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63" r:id="rId2"/>
    <p:sldId id="304" r:id="rId3"/>
    <p:sldId id="361" r:id="rId4"/>
    <p:sldId id="362" r:id="rId5"/>
    <p:sldId id="363" r:id="rId6"/>
    <p:sldId id="356" r:id="rId7"/>
    <p:sldId id="357" r:id="rId8"/>
    <p:sldId id="330" r:id="rId9"/>
    <p:sldId id="331" r:id="rId10"/>
    <p:sldId id="332" r:id="rId11"/>
    <p:sldId id="350" r:id="rId12"/>
    <p:sldId id="351" r:id="rId13"/>
    <p:sldId id="352" r:id="rId14"/>
    <p:sldId id="333" r:id="rId15"/>
    <p:sldId id="334" r:id="rId16"/>
    <p:sldId id="368" r:id="rId17"/>
    <p:sldId id="335" r:id="rId18"/>
    <p:sldId id="345" r:id="rId19"/>
    <p:sldId id="336" r:id="rId20"/>
    <p:sldId id="359" r:id="rId21"/>
    <p:sldId id="348" r:id="rId22"/>
    <p:sldId id="338" r:id="rId23"/>
    <p:sldId id="342" r:id="rId24"/>
    <p:sldId id="360" r:id="rId25"/>
    <p:sldId id="366" r:id="rId26"/>
    <p:sldId id="367" r:id="rId27"/>
    <p:sldId id="318" r:id="rId28"/>
    <p:sldId id="3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87" d="100"/>
          <a:sy n="87" d="100"/>
        </p:scale>
        <p:origin x="54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7F8B0B-251D-4E12-B2D4-093A40415B36}" type="datetimeFigureOut">
              <a:rPr lang="en-US" smtClean="0"/>
              <a:t>10/26/2025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CE6A34-5464-4118-8678-7659C791A120}" type="slidenum">
              <a:rPr lang="en-US" smtClean="0"/>
              <a:t>‹#›</a:t>
            </a:fld>
            <a:endParaRPr lang="en-US"/>
          </a:p>
        </p:txBody>
      </p:sp>
    </p:spTree>
    <p:extLst>
      <p:ext uri="{BB962C8B-B14F-4D97-AF65-F5344CB8AC3E}">
        <p14:creationId xmlns:p14="http://schemas.microsoft.com/office/powerpoint/2010/main" val="32080400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86F54-21B7-41BE-825A-D60827735571}" type="datetimeFigureOut">
              <a:rPr lang="en-US" smtClean="0"/>
              <a:t>10/26/2025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6BA8B-38DB-45B3-A9E3-27ECBCC342DD}" type="slidenum">
              <a:rPr lang="en-US" smtClean="0"/>
              <a:t>‹#›</a:t>
            </a:fld>
            <a:endParaRPr lang="en-US"/>
          </a:p>
        </p:txBody>
      </p:sp>
    </p:spTree>
    <p:extLst>
      <p:ext uri="{BB962C8B-B14F-4D97-AF65-F5344CB8AC3E}">
        <p14:creationId xmlns:p14="http://schemas.microsoft.com/office/powerpoint/2010/main" val="74907335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10490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341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14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0879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549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5945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152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A2229689-AC89-A36C-718D-F9C8A2DC1CA0}"/>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8B1874FF-7C21-2E09-9826-C8718582BB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53931F04-B33F-0CC2-2FDF-1EA9918A01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79007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8619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5929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Google Shape;213;p6:notes"/>
          <p:cNvSpPr txBox="1">
            <a:spLocks noGrp="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spcBef>
                <a:spcPct val="0"/>
              </a:spcBef>
            </a:pPr>
            <a:endParaRPr lang="en-US" altLang="en-US"/>
          </a:p>
        </p:txBody>
      </p:sp>
      <p:sp>
        <p:nvSpPr>
          <p:cNvPr id="21507" name="Google Shape;214;p6:notes"/>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p:spPr>
      </p:sp>
    </p:spTree>
    <p:extLst>
      <p:ext uri="{BB962C8B-B14F-4D97-AF65-F5344CB8AC3E}">
        <p14:creationId xmlns:p14="http://schemas.microsoft.com/office/powerpoint/2010/main" val="115197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DF283852-225D-F199-18B4-9F6D73814F83}"/>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5D2D8EDE-55FC-38A2-4387-C90FF85CD0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FC069228-E2A5-C9BE-9474-29D8BD53F7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021597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7C961B50-A745-56D6-4283-C03D979DC0E1}"/>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D4EBEE1A-5F8F-E377-F1AE-E04E050A2C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690E70AC-8687-9A96-3C29-04F00DD439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32471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Google Shape;213;p6:notes"/>
          <p:cNvSpPr txBox="1">
            <a:spLocks noGrp="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spcBef>
                <a:spcPct val="0"/>
              </a:spcBef>
            </a:pPr>
            <a:endParaRPr lang="en-US" altLang="en-US"/>
          </a:p>
        </p:txBody>
      </p:sp>
      <p:sp>
        <p:nvSpPr>
          <p:cNvPr id="21507" name="Google Shape;214;p6:notes"/>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p:spPr>
      </p:sp>
    </p:spTree>
    <p:extLst>
      <p:ext uri="{BB962C8B-B14F-4D97-AF65-F5344CB8AC3E}">
        <p14:creationId xmlns:p14="http://schemas.microsoft.com/office/powerpoint/2010/main" val="1277346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134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91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1C76B6D9-B20F-E1CD-EC77-291A414357B6}"/>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1F69EE5D-EB96-D3FA-358D-6C3FA36C0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9A396EED-9A53-3A3F-743F-3B4E2B6FB9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926403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DADF67F5-F888-D7FF-0AE0-A112ABBFB31A}"/>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CECCC72F-8B77-AC9B-DB8F-38E74A7F2A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590BCB9C-365F-3E8C-75A9-D8399A155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570159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1CE045E3-31B6-3865-80AE-287770664A16}"/>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D92A3B1B-5C2B-2ADE-7F42-DF837F5CC8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AC2D02D9-1578-D554-4534-1EA88C1200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24988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9C10C17B-423B-FE6A-39A8-C409389971C5}"/>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41E017F6-2EB1-56DD-8D10-D6A7A8DBA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3A19EF3A-AAED-0DBC-AE93-D9EEE6ED66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014898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A2229689-AC89-A36C-718D-F9C8A2DC1CA0}"/>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8B1874FF-7C21-2E09-9826-C8718582BB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53931F04-B33F-0CC2-2FDF-1EA9918A01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95082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CA15738D-B626-0DA7-3DAA-8EB223464F36}"/>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16000C6A-28ED-7B38-C724-4208021D3B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DC16C393-5B77-2A07-C5B7-6AE059195F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579251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33EBA6CB-8E6D-7F6B-5180-973311A8609B}"/>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483152AE-DB95-CD51-7BEA-220A112B6A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6A2F010F-A9F1-3F61-490B-8F4921A289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88925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50FE66AF-440A-827F-CF5C-6150A5462365}"/>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8565509B-1DEF-80E9-062A-275B89A8DA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D41C7A5C-F6FA-F03C-3498-48804B0685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46630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8A3DA3D6-92E7-49D9-B42A-F2FB53A97203}"/>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223F5F66-67F6-14DB-7BB5-945A245F4E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7980F2D5-0D35-E77A-C873-B744B7B48C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4624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FB931F34-A372-5AF2-BC82-2F67756FCCBF}"/>
            </a:ext>
          </a:extLst>
        </p:cNvPr>
        <p:cNvGrpSpPr/>
        <p:nvPr/>
      </p:nvGrpSpPr>
      <p:grpSpPr>
        <a:xfrm>
          <a:off x="0" y="0"/>
          <a:ext cx="0" cy="0"/>
          <a:chOff x="0" y="0"/>
          <a:chExt cx="0" cy="0"/>
        </a:xfrm>
      </p:grpSpPr>
      <p:sp>
        <p:nvSpPr>
          <p:cNvPr id="64" name="Google Shape;64;p:notes">
            <a:extLst>
              <a:ext uri="{FF2B5EF4-FFF2-40B4-BE49-F238E27FC236}">
                <a16:creationId xmlns:a16="http://schemas.microsoft.com/office/drawing/2014/main" id="{0E856424-91A4-43EE-983A-C31213BBB0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a:extLst>
              <a:ext uri="{FF2B5EF4-FFF2-40B4-BE49-F238E27FC236}">
                <a16:creationId xmlns:a16="http://schemas.microsoft.com/office/drawing/2014/main" id="{D64E8AA6-9319-BAB1-EF63-676C130C86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09358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 name="Google Shape;1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00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895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67D6DF-ADE3-4760-8E7A-E0087E9D9B05}" type="datetime1">
              <a:rPr lang="en-US" smtClean="0"/>
              <a:t>10/26/2025</a:t>
            </a:fld>
            <a:endParaRPr lang="en-US"/>
          </a:p>
        </p:txBody>
      </p:sp>
      <p:sp>
        <p:nvSpPr>
          <p:cNvPr id="5" name="Footer Placeholder 4"/>
          <p:cNvSpPr>
            <a:spLocks noGrp="1"/>
          </p:cNvSpPr>
          <p:nvPr>
            <p:ph type="ftr" sz="quarter" idx="11"/>
          </p:nvPr>
        </p:nvSpPr>
        <p:spPr/>
        <p:txBody>
          <a:bodyPr/>
          <a:lstStyle/>
          <a:p>
            <a:r>
              <a:rPr lang="en-US" smtClean="0"/>
              <a:t>Center for Emerging Technology for Sustainable Development</a:t>
            </a:r>
            <a:endParaRPr lang="en-US"/>
          </a:p>
        </p:txBody>
      </p:sp>
      <p:sp>
        <p:nvSpPr>
          <p:cNvPr id="6" name="Slide Number Placeholder 5"/>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320202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31BAD4-4C44-46FA-8133-06E5F8C8E608}" type="datetime1">
              <a:rPr lang="en-US" smtClean="0"/>
              <a:t>10/26/2025</a:t>
            </a:fld>
            <a:endParaRPr lang="en-US"/>
          </a:p>
        </p:txBody>
      </p:sp>
      <p:sp>
        <p:nvSpPr>
          <p:cNvPr id="5" name="Footer Placeholder 4"/>
          <p:cNvSpPr>
            <a:spLocks noGrp="1"/>
          </p:cNvSpPr>
          <p:nvPr>
            <p:ph type="ftr" sz="quarter" idx="11"/>
          </p:nvPr>
        </p:nvSpPr>
        <p:spPr/>
        <p:txBody>
          <a:bodyPr/>
          <a:lstStyle/>
          <a:p>
            <a:r>
              <a:rPr lang="en-US" smtClean="0"/>
              <a:t>Center for Emerging Technology for Sustainable Development</a:t>
            </a:r>
            <a:endParaRPr lang="en-US"/>
          </a:p>
        </p:txBody>
      </p:sp>
      <p:sp>
        <p:nvSpPr>
          <p:cNvPr id="6" name="Slide Number Placeholder 5"/>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264946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C6CC3-E094-4D07-947C-A582C93C848C}" type="datetime1">
              <a:rPr lang="en-US" smtClean="0"/>
              <a:t>10/26/2025</a:t>
            </a:fld>
            <a:endParaRPr lang="en-US"/>
          </a:p>
        </p:txBody>
      </p:sp>
      <p:sp>
        <p:nvSpPr>
          <p:cNvPr id="5" name="Footer Placeholder 4"/>
          <p:cNvSpPr>
            <a:spLocks noGrp="1"/>
          </p:cNvSpPr>
          <p:nvPr>
            <p:ph type="ftr" sz="quarter" idx="11"/>
          </p:nvPr>
        </p:nvSpPr>
        <p:spPr/>
        <p:txBody>
          <a:bodyPr/>
          <a:lstStyle/>
          <a:p>
            <a:r>
              <a:rPr lang="en-US" smtClean="0"/>
              <a:t>Center for Emerging Technology for Sustainable Development</a:t>
            </a:r>
            <a:endParaRPr lang="en-US"/>
          </a:p>
        </p:txBody>
      </p:sp>
      <p:sp>
        <p:nvSpPr>
          <p:cNvPr id="6" name="Slide Number Placeholder 5"/>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788887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532D04-90DA-476B-8271-002A50B44CC1}" type="datetime1">
              <a:rPr lang="en-US" smtClean="0"/>
              <a:t>10/26/2025</a:t>
            </a:fld>
            <a:endParaRPr lang="en-US"/>
          </a:p>
        </p:txBody>
      </p:sp>
      <p:sp>
        <p:nvSpPr>
          <p:cNvPr id="5" name="Footer Placeholder 4"/>
          <p:cNvSpPr>
            <a:spLocks noGrp="1"/>
          </p:cNvSpPr>
          <p:nvPr>
            <p:ph type="ftr" sz="quarter" idx="11"/>
          </p:nvPr>
        </p:nvSpPr>
        <p:spPr/>
        <p:txBody>
          <a:bodyPr/>
          <a:lstStyle/>
          <a:p>
            <a:r>
              <a:rPr lang="en-US" smtClean="0"/>
              <a:t>Center for Emerging Technology for Sustainable Development</a:t>
            </a:r>
            <a:endParaRPr lang="en-US"/>
          </a:p>
        </p:txBody>
      </p:sp>
      <p:sp>
        <p:nvSpPr>
          <p:cNvPr id="6" name="Slide Number Placeholder 5"/>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2077223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324BAA-88CD-4323-A644-654F715C0F02}" type="datetime1">
              <a:rPr lang="en-US" smtClean="0"/>
              <a:t>10/26/2025</a:t>
            </a:fld>
            <a:endParaRPr lang="en-US"/>
          </a:p>
        </p:txBody>
      </p:sp>
      <p:sp>
        <p:nvSpPr>
          <p:cNvPr id="5" name="Footer Placeholder 4"/>
          <p:cNvSpPr>
            <a:spLocks noGrp="1"/>
          </p:cNvSpPr>
          <p:nvPr>
            <p:ph type="ftr" sz="quarter" idx="11"/>
          </p:nvPr>
        </p:nvSpPr>
        <p:spPr/>
        <p:txBody>
          <a:bodyPr/>
          <a:lstStyle/>
          <a:p>
            <a:r>
              <a:rPr lang="en-US" smtClean="0"/>
              <a:t>Center for Emerging Technology for Sustainable Development</a:t>
            </a:r>
            <a:endParaRPr lang="en-US"/>
          </a:p>
        </p:txBody>
      </p:sp>
      <p:sp>
        <p:nvSpPr>
          <p:cNvPr id="6" name="Slide Number Placeholder 5"/>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1885468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F4906D-6868-492A-B400-5AB1829D6081}" type="datetime1">
              <a:rPr lang="en-US" smtClean="0"/>
              <a:t>10/26/2025</a:t>
            </a:fld>
            <a:endParaRPr lang="en-US"/>
          </a:p>
        </p:txBody>
      </p:sp>
      <p:sp>
        <p:nvSpPr>
          <p:cNvPr id="6" name="Footer Placeholder 5"/>
          <p:cNvSpPr>
            <a:spLocks noGrp="1"/>
          </p:cNvSpPr>
          <p:nvPr>
            <p:ph type="ftr" sz="quarter" idx="11"/>
          </p:nvPr>
        </p:nvSpPr>
        <p:spPr/>
        <p:txBody>
          <a:bodyPr/>
          <a:lstStyle/>
          <a:p>
            <a:r>
              <a:rPr lang="en-US" smtClean="0"/>
              <a:t>Center for Emerging Technology for Sustainable Development</a:t>
            </a:r>
            <a:endParaRPr lang="en-US"/>
          </a:p>
        </p:txBody>
      </p:sp>
      <p:sp>
        <p:nvSpPr>
          <p:cNvPr id="7" name="Slide Number Placeholder 6"/>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425128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70A70F-E2CB-40DB-A15E-583F70D27B12}" type="datetime1">
              <a:rPr lang="en-US" smtClean="0"/>
              <a:t>10/26/2025</a:t>
            </a:fld>
            <a:endParaRPr lang="en-US"/>
          </a:p>
        </p:txBody>
      </p:sp>
      <p:sp>
        <p:nvSpPr>
          <p:cNvPr id="8" name="Footer Placeholder 7"/>
          <p:cNvSpPr>
            <a:spLocks noGrp="1"/>
          </p:cNvSpPr>
          <p:nvPr>
            <p:ph type="ftr" sz="quarter" idx="11"/>
          </p:nvPr>
        </p:nvSpPr>
        <p:spPr/>
        <p:txBody>
          <a:bodyPr/>
          <a:lstStyle/>
          <a:p>
            <a:r>
              <a:rPr lang="en-US" smtClean="0"/>
              <a:t>Center for Emerging Technology for Sustainable Development</a:t>
            </a:r>
            <a:endParaRPr lang="en-US"/>
          </a:p>
        </p:txBody>
      </p:sp>
      <p:sp>
        <p:nvSpPr>
          <p:cNvPr id="9" name="Slide Number Placeholder 8"/>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3511129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961709-61F5-45D2-9FA7-AA737EFEF1F3}" type="datetime1">
              <a:rPr lang="en-US" smtClean="0"/>
              <a:t>10/26/2025</a:t>
            </a:fld>
            <a:endParaRPr lang="en-US"/>
          </a:p>
        </p:txBody>
      </p:sp>
      <p:sp>
        <p:nvSpPr>
          <p:cNvPr id="4" name="Footer Placeholder 3"/>
          <p:cNvSpPr>
            <a:spLocks noGrp="1"/>
          </p:cNvSpPr>
          <p:nvPr>
            <p:ph type="ftr" sz="quarter" idx="11"/>
          </p:nvPr>
        </p:nvSpPr>
        <p:spPr/>
        <p:txBody>
          <a:bodyPr/>
          <a:lstStyle/>
          <a:p>
            <a:r>
              <a:rPr lang="en-US" smtClean="0"/>
              <a:t>Center for Emerging Technology for Sustainable Development</a:t>
            </a:r>
            <a:endParaRPr lang="en-US"/>
          </a:p>
        </p:txBody>
      </p:sp>
      <p:sp>
        <p:nvSpPr>
          <p:cNvPr id="5" name="Slide Number Placeholder 4"/>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169803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00EA9-5095-49C3-BC2E-228695789B08}" type="datetime1">
              <a:rPr lang="en-US" smtClean="0"/>
              <a:t>10/26/2025</a:t>
            </a:fld>
            <a:endParaRPr lang="en-US"/>
          </a:p>
        </p:txBody>
      </p:sp>
      <p:sp>
        <p:nvSpPr>
          <p:cNvPr id="3" name="Footer Placeholder 2"/>
          <p:cNvSpPr>
            <a:spLocks noGrp="1"/>
          </p:cNvSpPr>
          <p:nvPr>
            <p:ph type="ftr" sz="quarter" idx="11"/>
          </p:nvPr>
        </p:nvSpPr>
        <p:spPr/>
        <p:txBody>
          <a:bodyPr/>
          <a:lstStyle/>
          <a:p>
            <a:r>
              <a:rPr lang="en-US" smtClean="0"/>
              <a:t>Center for Emerging Technology for Sustainable Development</a:t>
            </a:r>
            <a:endParaRPr lang="en-US"/>
          </a:p>
        </p:txBody>
      </p:sp>
      <p:sp>
        <p:nvSpPr>
          <p:cNvPr id="4" name="Slide Number Placeholder 3"/>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120239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83A6C7-EED8-4B5E-B9D3-9A607B1EC2EB}" type="datetime1">
              <a:rPr lang="en-US" smtClean="0"/>
              <a:t>10/26/2025</a:t>
            </a:fld>
            <a:endParaRPr lang="en-US"/>
          </a:p>
        </p:txBody>
      </p:sp>
      <p:sp>
        <p:nvSpPr>
          <p:cNvPr id="6" name="Footer Placeholder 5"/>
          <p:cNvSpPr>
            <a:spLocks noGrp="1"/>
          </p:cNvSpPr>
          <p:nvPr>
            <p:ph type="ftr" sz="quarter" idx="11"/>
          </p:nvPr>
        </p:nvSpPr>
        <p:spPr/>
        <p:txBody>
          <a:bodyPr/>
          <a:lstStyle/>
          <a:p>
            <a:r>
              <a:rPr lang="en-US" smtClean="0"/>
              <a:t>Center for Emerging Technology for Sustainable Development</a:t>
            </a:r>
            <a:endParaRPr lang="en-US"/>
          </a:p>
        </p:txBody>
      </p:sp>
      <p:sp>
        <p:nvSpPr>
          <p:cNvPr id="7" name="Slide Number Placeholder 6"/>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3472641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15C0DE-8BC6-4C73-9F41-8C74CEBF2564}" type="datetime1">
              <a:rPr lang="en-US" smtClean="0"/>
              <a:t>10/26/2025</a:t>
            </a:fld>
            <a:endParaRPr lang="en-US"/>
          </a:p>
        </p:txBody>
      </p:sp>
      <p:sp>
        <p:nvSpPr>
          <p:cNvPr id="6" name="Footer Placeholder 5"/>
          <p:cNvSpPr>
            <a:spLocks noGrp="1"/>
          </p:cNvSpPr>
          <p:nvPr>
            <p:ph type="ftr" sz="quarter" idx="11"/>
          </p:nvPr>
        </p:nvSpPr>
        <p:spPr/>
        <p:txBody>
          <a:bodyPr/>
          <a:lstStyle/>
          <a:p>
            <a:r>
              <a:rPr lang="en-US" smtClean="0"/>
              <a:t>Center for Emerging Technology for Sustainable Development</a:t>
            </a:r>
            <a:endParaRPr lang="en-US"/>
          </a:p>
        </p:txBody>
      </p:sp>
      <p:sp>
        <p:nvSpPr>
          <p:cNvPr id="7" name="Slide Number Placeholder 6"/>
          <p:cNvSpPr>
            <a:spLocks noGrp="1"/>
          </p:cNvSpPr>
          <p:nvPr>
            <p:ph type="sldNum" sz="quarter" idx="12"/>
          </p:nvPr>
        </p:nvSpPr>
        <p:spPr/>
        <p:txBody>
          <a:bodyPr/>
          <a:lstStyle/>
          <a:p>
            <a:fld id="{0CF48A8C-7A55-4F65-99F1-B2F92E87DFA5}" type="slidenum">
              <a:rPr lang="en-US" smtClean="0"/>
              <a:t>‹#›</a:t>
            </a:fld>
            <a:endParaRPr lang="en-US"/>
          </a:p>
        </p:txBody>
      </p:sp>
    </p:spTree>
    <p:extLst>
      <p:ext uri="{BB962C8B-B14F-4D97-AF65-F5344CB8AC3E}">
        <p14:creationId xmlns:p14="http://schemas.microsoft.com/office/powerpoint/2010/main" val="2338861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EC336-812C-4310-8F80-6A2C68233D10}" type="datetime1">
              <a:rPr lang="en-US" smtClean="0"/>
              <a:t>10/26/2025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Center for Emerging Technology for Sustainable Development</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F48A8C-7A55-4F65-99F1-B2F92E87DFA5}" type="slidenum">
              <a:rPr lang="en-US" smtClean="0"/>
              <a:t>‹#›</a:t>
            </a:fld>
            <a:endParaRPr lang="en-US"/>
          </a:p>
        </p:txBody>
      </p:sp>
    </p:spTree>
    <p:extLst>
      <p:ext uri="{BB962C8B-B14F-4D97-AF65-F5344CB8AC3E}">
        <p14:creationId xmlns:p14="http://schemas.microsoft.com/office/powerpoint/2010/main" val="100355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unwater.org/publications/sdg-6-synthesis-report-2023"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www.unwater.org/publications/progress-wastewater-treatment-2024-updat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3" name="Rectangle 2">
            <a:extLst>
              <a:ext uri="{FF2B5EF4-FFF2-40B4-BE49-F238E27FC236}">
                <a16:creationId xmlns:a16="http://schemas.microsoft.com/office/drawing/2014/main" id="{D9816B7E-0BB5-70BD-E501-D9F4D30CC3DA}"/>
              </a:ext>
            </a:extLst>
          </p:cNvPr>
          <p:cNvSpPr/>
          <p:nvPr/>
        </p:nvSpPr>
        <p:spPr>
          <a:xfrm>
            <a:off x="167600" y="121297"/>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Google Shape;67;p13"/>
          <p:cNvSpPr txBox="1">
            <a:spLocks noGrp="1"/>
          </p:cNvSpPr>
          <p:nvPr>
            <p:ph type="ctrTitle"/>
          </p:nvPr>
        </p:nvSpPr>
        <p:spPr>
          <a:xfrm>
            <a:off x="1537617" y="1190817"/>
            <a:ext cx="9515600" cy="1257895"/>
          </a:xfrm>
          <a:prstGeom prst="rect">
            <a:avLst/>
          </a:prstGeom>
          <a:ln w="9525" cap="flat" cmpd="sng">
            <a:solidFill>
              <a:schemeClr val="lt1"/>
            </a:solidFill>
            <a:prstDash val="solid"/>
            <a:round/>
            <a:headEnd type="none" w="sm" len="sm"/>
            <a:tailEnd type="none" w="sm" len="sm"/>
          </a:ln>
        </p:spPr>
        <p:txBody>
          <a:bodyPr spcFirstLastPara="1" vert="horz" wrap="square" lIns="121900" tIns="121900" rIns="121900" bIns="121900" rtlCol="0" anchor="b" anchorCtr="0">
            <a:noAutofit/>
          </a:bodyPr>
          <a:lstStyle/>
          <a:p>
            <a:pPr>
              <a:lnSpc>
                <a:spcPct val="100000"/>
              </a:lnSpc>
              <a:spcBef>
                <a:spcPts val="0"/>
              </a:spcBef>
              <a:buSzPts val="990"/>
            </a:pPr>
            <a:r>
              <a:rPr lang="en-US" sz="3200" b="1" u="sng" dirty="0">
                <a:solidFill>
                  <a:srgbClr val="000000"/>
                </a:solidFill>
                <a:latin typeface="Times New Roman"/>
                <a:ea typeface="Times New Roman"/>
                <a:cs typeface="Times New Roman"/>
                <a:sym typeface="Times New Roman"/>
              </a:rPr>
              <a:t>Development </a:t>
            </a:r>
            <a:r>
              <a:rPr lang="en-US" sz="3200" b="1" u="sng" dirty="0" smtClean="0">
                <a:solidFill>
                  <a:srgbClr val="000000"/>
                </a:solidFill>
                <a:latin typeface="Times New Roman"/>
                <a:ea typeface="Times New Roman"/>
                <a:cs typeface="Times New Roman"/>
                <a:sym typeface="Times New Roman"/>
              </a:rPr>
              <a:t>of </a:t>
            </a:r>
            <a:r>
              <a:rPr lang="en-US" sz="3200" b="1" u="sng" dirty="0">
                <a:solidFill>
                  <a:srgbClr val="000000"/>
                </a:solidFill>
                <a:latin typeface="Times New Roman"/>
                <a:ea typeface="Times New Roman"/>
                <a:cs typeface="Times New Roman"/>
                <a:sym typeface="Times New Roman"/>
              </a:rPr>
              <a:t>Micro-Scale Water Conservation Systems for Net Zero Water Goals</a:t>
            </a:r>
            <a:endParaRPr sz="3200" b="1" u="sng" dirty="0">
              <a:solidFill>
                <a:srgbClr val="000000"/>
              </a:solidFill>
              <a:latin typeface="Times New Roman"/>
              <a:ea typeface="Times New Roman"/>
              <a:cs typeface="Times New Roman"/>
              <a:sym typeface="Times New Roman"/>
            </a:endParaRPr>
          </a:p>
        </p:txBody>
      </p:sp>
      <p:sp>
        <p:nvSpPr>
          <p:cNvPr id="68" name="Google Shape;68;p13"/>
          <p:cNvSpPr txBox="1">
            <a:spLocks noGrp="1"/>
          </p:cNvSpPr>
          <p:nvPr>
            <p:ph type="subTitle" idx="1"/>
          </p:nvPr>
        </p:nvSpPr>
        <p:spPr>
          <a:xfrm>
            <a:off x="3048417" y="5335600"/>
            <a:ext cx="6494000" cy="1056800"/>
          </a:xfrm>
          <a:prstGeom prst="rect">
            <a:avLst/>
          </a:prstGeom>
        </p:spPr>
        <p:txBody>
          <a:bodyPr spcFirstLastPara="1" vert="horz" wrap="square" lIns="121900" tIns="121900" rIns="121900" bIns="121900" rtlCol="0" anchor="t" anchorCtr="0">
            <a:noAutofit/>
          </a:bodyPr>
          <a:lstStyle/>
          <a:p>
            <a:pPr>
              <a:lnSpc>
                <a:spcPct val="95000"/>
              </a:lnSpc>
              <a:spcBef>
                <a:spcPts val="0"/>
              </a:spcBef>
              <a:buSzPts val="1018"/>
            </a:pPr>
            <a:r>
              <a:rPr lang="en" sz="1400" b="1" dirty="0">
                <a:solidFill>
                  <a:srgbClr val="000000"/>
                </a:solidFill>
                <a:latin typeface="Times New Roman"/>
                <a:ea typeface="Times New Roman"/>
                <a:cs typeface="Times New Roman"/>
                <a:sym typeface="Times New Roman"/>
              </a:rPr>
              <a:t>Nandagopal Govindan (P23ET0006)</a:t>
            </a:r>
            <a:endParaRPr sz="1400" b="1" dirty="0">
              <a:solidFill>
                <a:srgbClr val="000000"/>
              </a:solidFill>
              <a:latin typeface="Times New Roman"/>
              <a:ea typeface="Times New Roman"/>
              <a:cs typeface="Times New Roman"/>
              <a:sym typeface="Times New Roman"/>
            </a:endParaRPr>
          </a:p>
          <a:p>
            <a:pPr>
              <a:lnSpc>
                <a:spcPct val="95000"/>
              </a:lnSpc>
              <a:spcBef>
                <a:spcPts val="0"/>
              </a:spcBef>
              <a:buSzPts val="1018"/>
            </a:pPr>
            <a:r>
              <a:rPr lang="en" sz="1400" b="1" dirty="0">
                <a:solidFill>
                  <a:srgbClr val="000000"/>
                </a:solidFill>
                <a:latin typeface="Times New Roman"/>
                <a:ea typeface="Times New Roman"/>
                <a:cs typeface="Times New Roman"/>
                <a:sym typeface="Times New Roman"/>
              </a:rPr>
              <a:t>Supervisor: Dr. Chandana N</a:t>
            </a:r>
            <a:endParaRPr sz="1400" b="1" dirty="0">
              <a:solidFill>
                <a:srgbClr val="000000"/>
              </a:solidFill>
              <a:latin typeface="Times New Roman"/>
              <a:ea typeface="Times New Roman"/>
              <a:cs typeface="Times New Roman"/>
              <a:sym typeface="Times New Roman"/>
            </a:endParaRPr>
          </a:p>
          <a:p>
            <a:pPr>
              <a:lnSpc>
                <a:spcPct val="95000"/>
              </a:lnSpc>
              <a:spcBef>
                <a:spcPts val="0"/>
              </a:spcBef>
              <a:buSzPts val="1018"/>
            </a:pPr>
            <a:r>
              <a:rPr lang="en" sz="1400" b="1" dirty="0">
                <a:solidFill>
                  <a:srgbClr val="000000"/>
                </a:solidFill>
                <a:latin typeface="Times New Roman"/>
                <a:ea typeface="Times New Roman"/>
                <a:cs typeface="Times New Roman"/>
                <a:sym typeface="Times New Roman"/>
              </a:rPr>
              <a:t>Center for Emerging Trends for Sustainable Development</a:t>
            </a:r>
            <a:endParaRPr sz="1400" b="1" dirty="0">
              <a:solidFill>
                <a:srgbClr val="000000"/>
              </a:solidFill>
              <a:latin typeface="Times New Roman"/>
              <a:ea typeface="Times New Roman"/>
              <a:cs typeface="Times New Roman"/>
              <a:sym typeface="Times New Roman"/>
            </a:endParaRPr>
          </a:p>
          <a:p>
            <a:pPr>
              <a:lnSpc>
                <a:spcPct val="95000"/>
              </a:lnSpc>
              <a:spcBef>
                <a:spcPts val="0"/>
              </a:spcBef>
              <a:buSzPts val="1018"/>
            </a:pPr>
            <a:r>
              <a:rPr lang="en" sz="1400" b="1" dirty="0">
                <a:solidFill>
                  <a:srgbClr val="000000"/>
                </a:solidFill>
                <a:latin typeface="Times New Roman"/>
                <a:ea typeface="Times New Roman"/>
                <a:cs typeface="Times New Roman"/>
                <a:sym typeface="Times New Roman"/>
              </a:rPr>
              <a:t>Indian Institute of Technology, Jodhpur</a:t>
            </a:r>
            <a:endParaRPr sz="1400" b="1" dirty="0">
              <a:solidFill>
                <a:srgbClr val="000000"/>
              </a:solidFill>
              <a:latin typeface="Times New Roman"/>
              <a:ea typeface="Times New Roman"/>
              <a:cs typeface="Times New Roman"/>
              <a:sym typeface="Times New Roman"/>
            </a:endParaRPr>
          </a:p>
          <a:p>
            <a:pPr>
              <a:lnSpc>
                <a:spcPct val="80000"/>
              </a:lnSpc>
              <a:spcBef>
                <a:spcPts val="0"/>
              </a:spcBef>
              <a:buSzPts val="1018"/>
            </a:pPr>
            <a:endParaRPr sz="1973" dirty="0"/>
          </a:p>
        </p:txBody>
      </p:sp>
      <p:pic>
        <p:nvPicPr>
          <p:cNvPr id="69" name="Google Shape;69;p13"/>
          <p:cNvPicPr preferRelativeResize="0"/>
          <p:nvPr/>
        </p:nvPicPr>
        <p:blipFill>
          <a:blip r:embed="rId3">
            <a:alphaModFix/>
          </a:blip>
          <a:stretch>
            <a:fillRect/>
          </a:stretch>
        </p:blipFill>
        <p:spPr>
          <a:xfrm>
            <a:off x="5135677" y="2720816"/>
            <a:ext cx="2319481" cy="2248734"/>
          </a:xfrm>
          <a:prstGeom prst="rect">
            <a:avLst/>
          </a:prstGeom>
          <a:noFill/>
          <a:ln>
            <a:noFill/>
          </a:ln>
        </p:spPr>
      </p:pic>
      <p:sp>
        <p:nvSpPr>
          <p:cNvPr id="2" name="Google Shape;79;p12">
            <a:extLst>
              <a:ext uri="{FF2B5EF4-FFF2-40B4-BE49-F238E27FC236}">
                <a16:creationId xmlns:a16="http://schemas.microsoft.com/office/drawing/2014/main" id="{323753D5-98ED-274F-7E34-5B3365847B62}"/>
              </a:ext>
            </a:extLst>
          </p:cNvPr>
          <p:cNvSpPr txBox="1">
            <a:spLocks/>
          </p:cNvSpPr>
          <p:nvPr/>
        </p:nvSpPr>
        <p:spPr>
          <a:xfrm>
            <a:off x="3257834" y="216305"/>
            <a:ext cx="5676332" cy="702408"/>
          </a:xfrm>
          <a:prstGeom prst="rect">
            <a:avLst/>
          </a:prstGeom>
          <a:noFill/>
          <a:ln>
            <a:noFill/>
          </a:ln>
        </p:spPr>
        <p:txBody>
          <a:bodyPr spcFirstLastPara="1" wrap="square" lIns="0" tIns="0" rIns="0" bIns="0" anchor="t" anchorCtr="0">
            <a:noAutofit/>
            <a:scene3d>
              <a:camera prst="orthographicFront"/>
              <a:lightRig rig="threePt" dir="t"/>
            </a:scene3d>
            <a:sp3d extrusionH="57150">
              <a:bevelT w="38100" h="38100" prst="angle"/>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buClr>
                <a:schemeClr val="dk1"/>
              </a:buClr>
              <a:buSzPts val="1100"/>
            </a:pPr>
            <a:r>
              <a:rPr lang="en-US" sz="2400" b="1"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RESEARCH PROPOSAL SEMINAR</a:t>
            </a:r>
            <a:endParaRPr 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buClr>
                <a:schemeClr val="dk1"/>
              </a:buClr>
              <a:buSzPts val="1100"/>
            </a:pPr>
            <a:endParaRPr lang="en-US" dirty="0">
              <a:effectLst>
                <a:glow rad="63500">
                  <a:schemeClr val="accent1">
                    <a:satMod val="175000"/>
                    <a:alpha val="40000"/>
                  </a:schemeClr>
                </a:glow>
              </a:effectLst>
            </a:endParaRPr>
          </a:p>
        </p:txBody>
      </p:sp>
      <p:sp>
        <p:nvSpPr>
          <p:cNvPr id="7" name="Footer Placeholder 6"/>
          <p:cNvSpPr>
            <a:spLocks noGrp="1"/>
          </p:cNvSpPr>
          <p:nvPr>
            <p:ph type="ftr" sz="quarter" idx="11"/>
          </p:nvPr>
        </p:nvSpPr>
        <p:spPr/>
        <p:txBody>
          <a:bodyPr/>
          <a:lstStyle/>
          <a:p>
            <a:r>
              <a:rPr lang="en-US" dirty="0" smtClean="0"/>
              <a:t>Center for Emerging Technology for Sustainable Development</a:t>
            </a:r>
            <a:endParaRPr lang="en-US" dirty="0"/>
          </a:p>
        </p:txBody>
      </p:sp>
      <p:sp>
        <p:nvSpPr>
          <p:cNvPr id="8" name="Slide Number Placeholder 7"/>
          <p:cNvSpPr>
            <a:spLocks noGrp="1"/>
          </p:cNvSpPr>
          <p:nvPr>
            <p:ph type="sldNum" sz="quarter" idx="12"/>
          </p:nvPr>
        </p:nvSpPr>
        <p:spPr/>
        <p:txBody>
          <a:bodyPr/>
          <a:lstStyle/>
          <a:p>
            <a:fld id="{0CF48A8C-7A55-4F65-99F1-B2F92E87DFA5}" type="slidenum">
              <a:rPr lang="en-US" smtClean="0"/>
              <a:t>1</a:t>
            </a:fld>
            <a:endParaRPr lang="en-US"/>
          </a:p>
        </p:txBody>
      </p:sp>
    </p:spTree>
    <p:extLst>
      <p:ext uri="{BB962C8B-B14F-4D97-AF65-F5344CB8AC3E}">
        <p14:creationId xmlns:p14="http://schemas.microsoft.com/office/powerpoint/2010/main" val="28665941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10" name="Rectangle 9">
            <a:extLst>
              <a:ext uri="{FF2B5EF4-FFF2-40B4-BE49-F238E27FC236}">
                <a16:creationId xmlns:a16="http://schemas.microsoft.com/office/drawing/2014/main" id="{2C3D80BB-CEA2-BF3E-BC7C-EDD622C3C5D7}"/>
              </a:ext>
            </a:extLst>
          </p:cNvPr>
          <p:cNvSpPr/>
          <p:nvPr/>
        </p:nvSpPr>
        <p:spPr>
          <a:xfrm>
            <a:off x="71120" y="60503"/>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Google Shape;220;p6"/>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a:latin typeface="League Spartan"/>
                <a:ea typeface="League Spartan"/>
                <a:cs typeface="League Spartan"/>
                <a:sym typeface="League Spartan"/>
              </a:rPr>
              <a:t>OUR </a:t>
            </a:r>
            <a:r>
              <a:rPr lang="en-US" sz="3200" dirty="0" smtClean="0">
                <a:latin typeface="League Spartan"/>
                <a:ea typeface="League Spartan"/>
                <a:cs typeface="League Spartan"/>
                <a:sym typeface="League Spartan"/>
              </a:rPr>
              <a:t>PROPOSED RESEARCH</a:t>
            </a:r>
            <a:endParaRPr sz="3200" dirty="0">
              <a:latin typeface="League Spartan"/>
              <a:ea typeface="League Spartan"/>
              <a:cs typeface="League Spartan"/>
            </a:endParaRPr>
          </a:p>
        </p:txBody>
      </p:sp>
      <p:sp>
        <p:nvSpPr>
          <p:cNvPr id="3"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42334" y="-91017"/>
            <a:ext cx="517525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sp>
        <p:nvSpPr>
          <p:cNvPr id="5" name="AutoShape 2" descr="data:image/png;base64,iVBORw0KGgoAAAANSUhEUgAAKyQAACJQCAYAAACMLPdpAAAAAXNSR0IArs4c6QAB/vF0RVh0bXhmaWxlACUzQ214R3JhcGhNb2RlbCUzRSUzQ3Jvb3QlM0UlM0NteENlbGwlMjBpZCUzRCUyMjAlMjIlMkYlM0UlM0NteENlbGwlMjBpZCUzRCUyMjElMjIlMjBwYXJlbnQlM0QlMjIwJTIyJTJGJTNFJTNDbXhDZWxsJTIwaWQlM0QlMjIyJTIyJTIwdmFsdWUlM0QlMjIlMjIlMjBzdHlsZSUzRCUyMnZlcnRpY2FsTGFiZWxQb3NpdGlvbiUzRGJvdHRvbSUzQnZlcnRpY2FsQWxpZ24lM0R0b3AlM0JodG1sJTNEMSUzQnNoYXBlJTNEbXhncmFwaC5iYXNpYy5wYXR0ZXJuRmlsbFJlY3QlM0JmaWxsU3R5bGUlM0RkaWFnUmV2JTNCc3RlcCUzRDUlM0JmaWxsU3Ryb2tlV2lkdGglM0QwLjIlM0JmaWxsU3Ryb2tlQ29sb3IlM0QlMjNkZGRkZGQlM0IlMjIlMjB2ZXJ0ZXglM0QlMjIxJTIyJTIwcGFyZW50JTNEJTIyMSUyMiUzRSUzQ214R2VvbWV0cnklMjB4JTNEJTIyLTM2NiUyMiUyMHklM0QlMjI0MTY0JTIyJTIwd2lkdGglM0QlMjI1ODQlMjIlMjBoZWlnaHQlM0QlMjIxNzAlMjIlMjBhcyUzRCUyMmdlb21ldHJ5JTIyJTJGJTNFJTNDJTJGbXhDZWxsJTNFJTNDbXhDZWxsJTIwaWQlM0QlMjIzJTIyJTIwdmFsdWUlM0QlMjIlMjIlMjBzdHlsZSUzRCUyMnNoYXBlJTNEY3lsaW5kZXIzJTNCd2hpdGVTcGFjZSUzRHdyYXAlM0JodG1sJTNEMSUzQmJvdW5kZWRMYmwlM0QxJTNCYmFja2dyb3VuZE91dGxpbmUlM0QxJTNCc2l6ZSUzRDE1JTNCZGlyZWN0aW9uJTNEc291dGglM0IlMjIlMjB2ZXJ0ZXglM0QlMjIxJTIyJTIwcGFyZW50JTNEJTIyMSUyMiUzRSUzQ214R2VvbWV0cnklMjB4JTNEJTIyMjA3NCUyMiUyMHklM0QlMjIyOTkwJTIyJTIwd2lkdGglM0QlMjI4MCUyMiUyMGhlaWdodCUzRCUyMjE3LjUlMjIlMjBhcyUzRCUyMmdlb21ldHJ5JTIyJTJGJTNFJTNDJTJGbXhDZWxsJTNFJTNDbXhDZWxsJTIwaWQlM0QlMjI0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yMTYwJTIyJTIweSUzRCUyMjI5OTkuNiUyMiUyMGFzJTNEJTIyc291cmNlUG9pbnQlMjIlMkYlM0UlM0NteFBvaW50JTIweCUzRCUyMjIyNDAlMjIlMjB5JTNEJTIyMjk5OS42JTIyJTIwYXMlM0QlMjJ0YXJnZXRQb2ludCUyMiUyRiUzRSUzQyUyRm14R2VvbWV0cnklM0UlM0MlMkZteENlbGwlM0UlM0NteENlbGwlMjBpZCUzRCUyMjUlMjIlMjB2YWx1ZSUzRCUyMkRSWSUyMEFJUiUyMiUyMHN0eWxlJTNEJTIydGV4dCUzQmh0bWwlM0QxJTNCYWxpZ24lM0RjZW50ZXIlM0J2ZXJ0aWNhbEFsaWduJTNEbWlkZGxlJTNCd2hpdGVTcGFjZSUzRHdyYXAlM0Jyb3VuZGVkJTNEMCUzQiUyMiUyMHZlcnRleCUzRCUyMjElMjIlMjBwYXJlbnQlM0QlMjIxJTIyJTNFJTNDbXhHZW9tZXRyeSUyMHglM0QlMjIyMjQwJTIyJTIweSUzRCUyMjI5ODQuODclMjIlMjB3aWR0aCUzRCUyMjYwJTIyJTIwaGVpZ2h0JTNEJTIyMzAlMjIlMjBhcyUzRCUyMmdlb21ldHJ5JTIyJTJGJTNFJTNDJTJGbXhDZWxsJTNFJTNDbXhDZWxsJTIwaWQlM0QlMjI2JTIyJTIwdmFsdWUlM0QlMjJNJTIyJTIwc3R5bGUlM0QlMjJ2ZXJ0aWNhbExhYmVsUG9zaXRpb24lM0RtaWRkbGUlM0JzaGFkb3clM0QwJTNCZGFzaGVkJTNEMCUzQmFsaWduJTNEY2VudGVyJTNCaHRtbCUzRDElM0J2ZXJ0aWNhbEFsaWduJTNEbWlkZGxlJTNCc3Ryb2tlV2lkdGglM0QxJTNCc2hhcGUlM0RlbGxpcHNlJTNCYXNwZWN0JTNEZml4ZWQlM0Jmb250U2l6ZSUzRDM1JTNCJTIyJTIwdmVydGV4JTNEJTIyMSUyMiUyMHBhcmVudCUzRCUyMjElMjIlM0UlM0NteEdlb21ldHJ5JTIweCUzRCUyMjIwMzUlMjIlMjB5JTNEJTIyMjk0MiUyMiUyMHdpZHRoJTNEJTIyMzIlMjIlMjBoZWlnaHQlM0QlMjIzMiUyMiUyMGFzJTNEJTIyZ2VvbWV0cnklMjIlMkYlM0UlM0MlMkZteENlbGwlM0UlM0NteENlbGwlMjBpZCUzRCUyMjclMjIlMjB2YWx1ZSUzRCUyMiUyMiUyMHN0eWxlJTNEJTIyc2hhcGUlM0RteGdyYXBoLnBpZC5hZ2l0YXRvcnMuYWdpdGF0b3JfKHByb3BlbGxlciklM0JodG1sJTNEMSUzQnBvaW50ZXJFdmVudHMlM0QxJTNCYWxpZ24lM0RjZW50ZXIlM0J2ZXJ0aWNhbExhYmVsUG9zaXRpb24lM0Rib3R0b20lM0J2ZXJ0aWNhbEFsaWduJTNEdG9wJTNCZGFzaGVkJTNEMCUzQiUyMiUyMHZlcnRleCUzRCUyMjElMjIlMjBwYXJlbnQlM0QlMjIxJTIyJTNFJTNDbXhHZW9tZXRyeSUyMHglM0QlMjIyMDQwJTIyJTIweSUzRCUyMjI5NjQuNSUyMiUyMHdpZHRoJTNEJTIyMjMlMjIlMjBoZWlnaHQlM0QlMjI1NC41JTIyJTIwYXMlM0QlMjJnZW9tZXRyeSUyMiUyRiUzRSUzQyUyRm14Q2VsbCUzRSUzQ214Q2VsbCUyMGlkJTNEJTIyOCUyMiUyMHZhbHVlJTNEJTIyJTIyJTIwc3R5bGUlM0QlMjJzaGFwZSUzRGN5bGluZGVyMyUzQndoaXRlU3BhY2UlM0R3cmFwJTNCaHRtbCUzRDElM0Jib3VuZGVkTGJsJTNEMSUzQmJhY2tncm91bmRPdXRsaW5lJTNEMSUzQnNpemUlM0QxNSUzQmRpcmVjdGlvbiUzRGVhc3QlM0JmaWxsQ29sb3IlM0QlMjM2MkRGRkYlM0IlMjIlMjB2ZXJ0ZXglM0QlMjIxJTIyJTIwcGFyZW50JTNEJTIyMSUyMiUzRSUzQ214R2VvbWV0cnklMjB4JTNEJTIyMjA1NCUyMiUyMHklM0QlMjIyOTg3JTIyJTIwd2lkdGglM0QlMjIxNy41JTIyJTIwaGVpZ2h0JTNEJTIyODAlMjIlMjBhcyUzRCUyMmdlb21ldHJ5JTIyJTJGJTNFJTNDJTJGbXhDZWxsJTNFJTNDbXhDZWxsJTIwaWQlM0QlMjI5JTIyJTIwdmFsdWUlM0QlMjIlMjIlMjBzdHlsZSUzRCUyMnNoYXBlJTNEY3lsaW5kZXIzJTNCd2hpdGVTcGFjZSUzRHdyYXAlM0JodG1sJTNEMSUzQmJvdW5kZWRMYmwlM0QxJTNCYmFja2dyb3VuZE91dGxpbmUlM0QxJTNCc2l6ZSUzRDE1JTNCJTIyJTIwdmVydGV4JTNEJTIyMSUyMiUyMHBhcmVudCUzRCUyMjElMjIlM0UlM0NteEdlb21ldHJ5JTIweCUzRCUyMjIwMzMlMjIlMjB5JTNEJTIyMjkwMiUyMiUyMHdpZHRoJTNEJTIyNjAlMjIlMjBoZWlnaHQlM0QlMjIxMzIlMjIlMjBhcyUzRCUyMmdlb21ldHJ5JTIyJTJGJTNFJTNDJTJGbXhDZWxsJTNFJTNDbXhDZWxsJTIwaWQlM0QlMjIxMCUyMiUyMHZhbHVlJTNEJTIyJTIyJTIwc3R5bGUlM0QlMjJzaGFwZSUzRGN5bGluZGVyMyUzQndoaXRlU3BhY2UlM0R3cmFwJTNCaHRtbCUzRDElM0Jib3VuZGVkTGJsJTNEMSUzQmJhY2tncm91bmRPdXRsaW5lJTNEMSUzQnNpemUlM0QxNSUzQiUyMiUyMHZlcnRleCUzRCUyMjElMjIlMjBwYXJlbnQlM0QlMjIxJTIyJTNFJTNDbXhHZW9tZXRyeSUyMHglM0QlMjIyMDMyJTIyJTIweSUzRCUyMjI4NzMuNSUyMiUyMHdpZHRoJTNEJTIyNjAlMjIlMjBoZWlnaHQlM0QlMjI1MCUyMiUyMGFzJTNEJTIyZ2VvbWV0cnklMjIlMkYlM0UlM0MlMkZteENlbGwlM0UlM0NteENlbGwlMjBpZCUzRCUyMjEx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0My41JTIyJTIweSUzRCUyMjI4NzklMjIlMjB3aWR0aCUzRCUyMjIwJTIyJTIwaGVpZ2h0JTNEJTIyMjAlMjIlMjBhcyUzRCUyMmdlb21ldHJ5JTIyJTJGJTNFJTNDJTJGbXhDZWxsJTNFJTNDbXhDZWxsJTIwaWQlM0QlMjIxMi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IwNTEuNSUyMiUyMHklM0QlMjIyODc5JTIyJTIwd2lkdGglM0QlMjIyMCUyMiUyMGhlaWdodCUzRCUyMjIwJTIyJTIwYXMlM0QlMjJnZW9tZXRyeSUyMiUyRiUzRSUzQyUyRm14Q2VsbCUzRSUzQ214Q2VsbCUyMGlkJTNEJTIyMTM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yMDYwLjUlMjIlMjB5JTNEJTIyMjg3OSUyMiUyMHdpZHRoJTNEJTIyMjAlMjIlMjBoZWlnaHQlM0QlMjIyMCUyMiUyMGFzJTNEJTIyZ2VvbWV0cnklMjIlMkYlM0UlM0MlMkZteENlbGwlM0UlM0NteENlbGwlMjBpZCUzRCUyMjE0JTIyJTIwdmFsdWUlM0QlMjIlMjIlMjBzdHlsZSUzRCUyMnNoYXBlJTNEY3lsaW5kZXIzJTNCd2hpdGVTcGFjZSUzRHdyYXAlM0JodG1sJTNEMSUzQmJvdW5kZWRMYmwlM0QxJTNCYmFja2dyb3VuZE91dGxpbmUlM0QxJTNCc2l6ZSUzRDE1JTNCJTIyJTIwdmVydGV4JTNEJTIyMSUyMiUyMHBhcmVudCUzRCUyMjElMjIlM0UlM0NteEdlb21ldHJ5JTIweCUzRCUyMjIwMzIlMjIlMjB5JTNEJTIyMjgzOCUyMiUyMHdpZHRoJTNEJTIyNjAlMjIlMjBoZWlnaHQlM0QlMjI1MCUyMiUyMGFzJTNEJTIyZ2VvbWV0cnklMjIlMkYlM0UlM0MlMkZteENlbGwlM0UlM0NteENlbGwlMjBpZCUzRCUyMjE1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0My41JTIyJTIweSUzRCUyMjI4NDMuNSUyMiUyMHdpZHRoJTNEJTIyMjAlMjIlMjBoZWlnaHQlM0QlMjIyMCUyMiUyMGFzJTNEJTIyZ2VvbWV0cnklMjIlMkYlM0UlM0MlMkZteENlbGwlM0UlM0NteENlbGwlMjBpZCUzRCUyMjE2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1MS41JTIyJTIweSUzRCUyMjI4NDMuNSUyMiUyMHdpZHRoJTNEJTIyMjAlMjIlMjBoZWlnaHQlM0QlMjIyMCUyMiUyMGFzJTNEJTIyZ2VvbWV0cnklMjIlMkYlM0UlM0MlMkZteENlbGwlM0UlM0NteENlbGwlMjBpZCUzRCUyMjE3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2MC41JTIyJTIweSUzRCUyMjI4NDMuNSUyMiUyMHdpZHRoJTNEJTIyMjAlMjIlMjBoZWlnaHQlM0QlMjIyMCUyMiUyMGFzJTNEJTIyZ2VvbWV0cnklMjIlMkYlM0UlM0MlMkZteENlbGwlM0UlM0NteENlbGwlMjBpZCUzRCUyMjE4JTIyJTIwdmFsdWUlM0QlMjIlMjIlMjBzdHlsZSUzRCUyMnNoYXBlJTNEY3lsaW5kZXIzJTNCd2hpdGVTcGFjZSUzRHdyYXAlM0JodG1sJTNEMSUzQmJvdW5kZWRMYmwlM0QxJTNCYmFja2dyb3VuZE91dGxpbmUlM0QxJTNCc2l6ZSUzRDE1JTNCJTIyJTIwdmVydGV4JTNEJTIyMSUyMiUyMHBhcmVudCUzRCUyMjElMjIlM0UlM0NteEdlb21ldHJ5JTIweCUzRCUyMjIwMzEuNSUyMiUyMHklM0QlMjIyODA2JTIyJTIwd2lkdGglM0QlMjI2MCUyMiUyMGhlaWdodCUzRCUyMjUwJTIyJTIwYXMlM0QlMjJnZW9tZXRyeSUyMiUyRiUzRSUzQyUyRm14Q2VsbCUzRSUzQ214Q2VsbCUyMGlkJTNEJTIyMTklMjIlMjB2YWx1ZSUzRCUyMiUyMiUyMHN0eWxlJTNEJTIyc2hhcGUlM0RjeWxpbmRlcjMlM0J3aGl0ZVNwYWNlJTNEd3JhcCUzQmh0bWwlM0QxJTNCYm91bmRlZExibCUzRDElM0JiYWNrZ3JvdW5kT3V0bGluZSUzRDElM0JzaXplJTNEMTUlM0JkaXJlY3Rpb24lM0RlYXN0JTNCZmlsbENvbG9yJTNEJTIzNjJERkZGJTNCJTIyJTIwdmVydGV4JTNEJTIyMSUyMiUyMHBhcmVudCUzRCUyMjElMjIlM0UlM0NteEdlb21ldHJ5JTIweCUzRCUyMjE1MTMlMjIlMjB5JTNEJTIyMjk4MyUyMiUyMHdpZHRoJTNEJTIyMTcuNSUyMiUyMGhlaWdodCUzRCUyMjgwJTIyJTIwYXMlM0QlMjJnZW9tZXRyeSUyMiUyRiUzRSUzQyUyRm14Q2VsbCUzRSUzQ214Q2VsbCUyMGlkJTNEJTIyMjAlMjIlMjB2YWx1ZSUzRCUyMiUyMiUyMHN0eWxlJTNEJTIyc2hhcGUlM0RvciUzQndoaXRlU3BhY2UlM0R3cmFwJTNCaHRtbCUzRDElM0JkaXJlY3Rpb24lM0Rub3J0aCUzQiUyMiUyMHZlcnRleCUzRCUyMjElMjIlMjBwYXJlbnQlM0QlMjIxJTIyJTNFJTNDbXhHZW9tZXRyeSUyMHglM0QlMjIxNDkzJTIyJTIweSUzRCUyMjI2NjglMjIlMjB3aWR0aCUzRCUyMjYwJTIyJTIwaGVpZ2h0JTNEJTIyMzglMjIlMjBhcyUzRCUyMmdlb21ldHJ5JTIyJTJGJTNFJTNDJTJGbXhDZWxsJTNFJTNDbXhDZWxsJTIwaWQlM0QlMjIyMSUyMiUyMHZhbHVlJTNEJTIyJTIyJTIwc3R5bGUlM0QlMjJzaGFwZSUzRG9yJTNCd2hpdGVTcGFjZSUzRHdyYXAlM0JodG1sJTNEMSUzQmRpcmVjdGlvbiUzRHNvdXRoJTNCZmlsbENvbG9yJTNEJTIzNjJERkZGJTNCJTIyJTIwdmVydGV4JTNEJTIyMSUyMiUyMHBhcmVudCUzRCUyMjElMjIlM0UlM0NteEdlb21ldHJ5JTIweCUzRCUyMjE0OTIlMjIlMjB5JTNEJTIyMzAxOSUyMiUyMHdpZHRoJTNEJTIyNjAlMjIlMjBoZWlnaHQlM0QlMjI2MSUyMiUyMGFzJTNEJTIyZ2VvbWV0cnklMjIlMkYlM0UlM0MlMkZteENlbGwlM0UlM0NteENlbGwlMjBpZCUzRCUyMjIyJTIyJTIwdmFsdWUlM0QlMjIlMjIlMjBzdHlsZSUzRCUyMnNoYXBlJTNEY3lsaW5kZXIzJTNCd2hpdGVTcGFjZSUzRHdyYXAlM0JodG1sJTNEMSUzQmJvdW5kZWRMYmwlM0QxJTNCYmFja2dyb3VuZE91dGxpbmUlM0QxJTNCc2l6ZSUzRDE1JTNCJTIyJTIwdmVydGV4JTNEJTIyMSUyMiUyMHBhcmVudCUzRCUyMjElMjIlM0UlM0NteEdlb21ldHJ5JTIweCUzRCUyMjE0OTIlMjIlMjB5JTNEJTIyMjg5OCUyMiUyMHdpZHRoJTNEJTIyNjAlMjIlMjBoZWlnaHQlM0QlMjIxMzIlMjIlMjBhcyUzRCUyMmdlb21ldHJ5JTIyJTJGJTNFJTNDJTJGbXhDZWxsJTNFJTNDbXhDZWxsJTIwaWQlM0QlMjIyMyUyMiUyMHZhbHVlJTNEJTIyJTIyJTIwc3R5bGUlM0QlMjJlbGxpcHNlJTNCd2hpdGVTcGFjZSUzRHdyYXAlM0JodG1sJTNEMSUzQiUyMiUyMHZlcnRleCUzRCUyMjElMjIlMjBwYXJlbnQlM0QlMjIxJTIyJTNFJTNDbXhHZW9tZXRyeSUyMHglM0QlMjIxNDkzJTIyJTIweSUzRCUyMjI4ODUlMjIlMjB3aWR0aCUzRCUyMjYwJTIyJTIwaGVpZ2h0JTNEJTIyMjclMjIlMjBhcyUzRCUyMmdlb21ldHJ5JTIyJTJGJTNFJTNDJTJGbXhDZWxsJTNFJTNDbXhDZWxsJTIwaWQlM0QlMjIyNC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E1MDMlMjIlMjB5JTNEJTIyMjg4OC41JTIyJTIwd2lkdGglM0QlMjIyMCUyMiUyMGhlaWdodCUzRCUyMjIwJTIyJTIwYXMlM0QlMjJnZW9tZXRyeSUyMiUyRiUzRSUzQyUyRm14Q2VsbCUzRSUzQ214Q2VsbCUyMGlkJTNEJTIyMjU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xNTExJTIyJTIweSUzRCUyMjI4ODguNSUyMiUyMHdpZHRoJTNEJTIyMjAlMjIlMjBoZWlnaHQlM0QlMjIyMCUyMiUyMGFzJTNEJTIyZ2VvbWV0cnklMjIlMkYlM0UlM0MlMkZteENlbGwlM0UlM0NteENlbGwlMjBpZCUzRCUyMjI2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TUyMCUyMiUyMHklM0QlMjIyODg4LjUlMjIlMjB3aWR0aCUzRCUyMjIwJTIyJTIwaGVpZ2h0JTNEJTIyMjAlMjIlMjBhcyUzRCUyMmdlb21ldHJ5JTIyJTJGJTNFJTNDJTJGbXhDZWxsJTNFJTNDbXhDZWxsJTIwaWQlM0QlMjIyNyUyMiUyMHZhbHVlJTNEJTIyJTIyJTIwc3R5bGUlM0QlMjJlbGxpcHNlJTNCd2hpdGVTcGFjZSUzRHdyYXAlM0JodG1sJTNEMSUzQiUyMiUyMHZlcnRleCUzRCUyMjElMjIlMjBwYXJlbnQlM0QlMjIxJTIyJTNFJTNDbXhHZW9tZXRyeSUyMHglM0QlMjIxNDkzJTIyJTIweSUzRCUyMjI4NzElMjIlMjB3aWR0aCUzRCUyMjYwJTIyJTIwaGVpZ2h0JTNEJTIyMjclMjIlMjBhcyUzRCUyMmdlb21ldHJ5JTIyJTJGJTNFJTNDJTJGbXhDZWxsJTNFJTNDbXhDZWxsJTIwaWQlM0QlMjIyOC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E1MDMlMjIlMjB5JTNEJTIyMjg3NC41JTIyJTIwd2lkdGglM0QlMjIyMCUyMiUyMGhlaWdodCUzRCUyMjIwJTIyJTIwYXMlM0QlMjJnZW9tZXRyeSUyMiUyRiUzRSUzQyUyRm14Q2VsbCUzRSUzQ214Q2VsbCUyMGlkJTNEJTIyMjk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xNTExJTIyJTIweSUzRCUyMjI4NzQuNSUyMiUyMHdpZHRoJTNEJTIyMjAlMjIlMjBoZWlnaHQlM0QlMjIyMCUyMiUyMGFzJTNEJTIyZ2VvbWV0cnklMjIlMkYlM0UlM0MlMkZteENlbGwlM0UlM0NteENlbGwlMjBpZCUzRCUyMjMw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TUyMCUyMiUyMHklM0QlMjIyODc0LjUlMjIlMjB3aWR0aCUzRCUyMjIwJTIyJTIwaGVpZ2h0JTNEJTIyMjAlMjIlMjBhcyUzRCUyMmdlb21ldHJ5JTIyJTJGJTNFJTNDJTJGbXhDZWxsJTNFJTNDbXhDZWxsJTIwaWQlM0QlMjIzMSUyMiUyMHZhbHVlJTNEJTIyJTIyJTIwc3R5bGUlM0QlMjJzaGFwZSUzRGN5bGluZGVyMyUzQndoaXRlU3BhY2UlM0R3cmFwJTNCaHRtbCUzRDElM0Jib3VuZGVkTGJsJTNEMSUzQmJhY2tncm91bmRPdXRsaW5lJTNEMSUzQnNpemUlM0QxNSUzQiUyMiUyMHZlcnRleCUzRCUyMjElMjIlMjBwYXJlbnQlM0QlMjIxJTIyJTNFJTNDbXhHZW9tZXRyeSUyMHglM0QlMjIxNDkzJTIyJTIweSUzRCUyMjI3NDAlMjIlMjB3aWR0aCUzRCUyMjYwJTIyJTIwaGVpZ2h0JTNEJTIyMTQ2LjUlMjIlMjBhcyUzRCUyMmdlb21ldHJ5JTIyJTJGJTNFJTNDJTJGbXhDZWxsJTNFJTNDbXhDZWxsJTIwaWQlM0QlMjIzMiUyMiUyMHZhbHVlJTNEJTIyJTIyJTIwc3R5bGUlM0QlMjJlbGxpcHNlJTNCc2hhcGUlM0RjbG91ZCUzQndoaXRlU3BhY2UlM0R3cmFwJTNCaHRtbCUzRDElM0JmaWxsQ29sb3IlM0QlMjNGRkZGRkYlM0IlMjIlMjB2ZXJ0ZXglM0QlMjIxJTIyJTIwcGFyZW50JTNEJTIyMSUyMiUzRSUzQ214R2VvbWV0cnklMjB4JTNEJTIyMTMxMiUyMiUyMHklM0QlMjIyOTg5LjI1JTIyJTIwd2lkdGglM0QlMjIzMCUyMiUyMGhlaWdodCUzRCUyMjE2JTIyJTIwYXMlM0QlMjJnZW9tZXRyeSUyMiUyRiUzRSUzQyUyRm14Q2VsbCUzRSUzQ214Q2VsbCUyMGlkJTNEJTIyMzMlMjIlMjB2YWx1ZSUzRCUyMiUyMiUyMHN0eWxlJTNEJTIyc2hhcGUlM0RjeWxpbmRlcjMlM0J3aGl0ZVNwYWNlJTNEd3JhcCUzQmh0bWwlM0QxJTNCYm91bmRlZExibCUzRDElM0JiYWNrZ3JvdW5kT3V0bGluZSUzRDElM0JzaXplJTNEMTUlM0JkaXJlY3Rpb24lM0Rub3J0aCUzQiUyMiUyMHZlcnRleCUzRCUyMjElMjIlMjBwYXJlbnQlM0QlMjIxJTIyJTNFJTNDbXhHZW9tZXRyeSUyMHglM0QlMjIxNDMyJTIyJTIweSUzRCUyMjI5ODkuMjUlMjIlMjB3aWR0aCUzRCUyMjgwJTIyJTIwaGVpZ2h0JTNEJTIyMTcuNSUyMiUyMGFzJTNEJTIyZ2VvbWV0cnklMjIlMkYlM0UlM0MlMkZteENlbGwlM0UlM0NteENlbGwlMjBpZCUzRCUyMjM0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xMzUyJTIyJTIweSUzRCUyMjI5OTcuNSUyMiUyMGFzJTNEJTIyc291cmNlUG9pbnQlMjIlMkYlM0UlM0NteFBvaW50JTIweCUzRCUyMjE0MzIlMjIlMjB5JTNEJTIyMjk5Ny41JTIyJTIwYXMlM0QlMjJ0YXJnZXRQb2ludCUyMiUyRiUzRSUzQyUyRm14R2VvbWV0cnklM0UlM0MlMkZteENlbGwlM0UlM0NteENlbGwlMjBpZCUzRCUyMjM1JTIyJTIwdmFsdWUlM0QlMjIlMjIlMjBzdHlsZSUzRCUyMnNoYXBlJTNEY3lsaW5kZXIzJTNCd2hpdGVTcGFjZSUzRHdyYXAlM0JodG1sJTNEMSUzQmJvdW5kZWRMYmwlM0QxJTNCYmFja2dyb3VuZE91dGxpbmUlM0QxJTNCc2l6ZSUzRDE1JTNCZGlyZWN0aW9uJTNEc291dGglM0IlMjIlMjB2ZXJ0ZXglM0QlMjIxJTIyJTIwcGFyZW50JTNEJTIyMSUyMiUzRSUzQ214R2VvbWV0cnklMjB4JTNEJTIyMTU0NiUyMiUyMHklM0QlMjIyNzcyJTIyJTIwd2lkdGglM0QlMjI4MCUyMiUyMGhlaWdodCUzRCUyMjE3LjUlMjIlMjBhcyUzRCUyMmdlb21ldHJ5JTIyJTJGJTNFJTNDJTJGbXhDZWxsJTNFJTNDbXhDZWxsJTIwaWQlM0QlMjIzNiUyMiUyMHZhbHVlJTNEJTIyJTIyJTIwc3R5bGUlM0QlMjJzaGFwZSUzRG14Z3JhcGgucGlkLmNvbXByZXNzb3JzXy1faXNvLmNvbXByZXNzb3IlMkNfdmFjdXVtX3B1bXAlM0JodG1sJTNEMSUzQnBvaW50ZXJFdmVudHMlM0QxJTNCYWxpZ24lM0RjZW50ZXIlM0J2ZXJ0aWNhbExhYmVsUG9zaXRpb24lM0Rib3R0b20lM0J2ZXJ0aWNhbEFsaWduJTNEdG9wJTNCZGFzaGVkJTNEMCUzQmRpcmVjdGlvbiUzRG5vcnRoJTNCJTIyJTIwdmVydGV4JTNEJTIyMSUyMiUyMHBhcmVudCUzRCUyMjElMjIlM0UlM0NteEdlb21ldHJ5JTIweCUzRCUyMjE1MDMlMjIlMjB5JTNEJTIyMjc2NiUyMiUyMHdpZHRoJTNEJTIyNDMlMjIlMjBoZWlnaHQlM0QlMjI3NSUyMiUyMGFzJTNEJTIyZ2VvbWV0cnklMjIlMkYlM0UlM0MlMkZteENlbGwlM0UlM0NteENlbGwlMjBpZCUzRCUyMjM3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TUwMy41JTIyJTIweSUzRCUyMjI5MDUlMjIlMjB3aWR0aCUzRCUyMjIwJTIyJTIwaGVpZ2h0JTNEJTIyMjAlMjIlMjBhcyUzRCUyMmdlb21ldHJ5JTIyJTJGJTNFJTNDJTJGbXhDZWxsJTNFJTNDbXhDZWxsJTIwaWQlM0QlMjIzOC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E1MjAuNSUyMiUyMHklM0QlMjIyOTA1JTIyJTIwd2lkdGglM0QlMjIyMCUyMiUyMGhlaWdodCUzRCUyMjIwJTIyJTIwYXMlM0QlMjJnZW9tZXRyeSUyMiUyRiUzRSUzQyUyRm14Q2VsbCUzRSUzQ214Q2VsbCUyMGlkJTNEJTIyMzklMjIlMjB2YWx1ZSUzRCUyMiUyMiUyMHN0eWxlJTNEJTIyc2hhcGUlM0RmbGV4QXJyb3clM0JlbmRBcnJvdyUzRGNsYXNzaWMlM0JodG1sJTNEMSUzQnJvdW5kZWQlM0QwJTNCJTIyJTIwZWRnZSUzRCUyMjElMjIlMjBwYXJlbnQlM0QlMjIxJTIyJTNFJTNDbXhHZW9tZXRyeSUyMHdpZHRoJTNEJTIyNTAlMjIlMjBoZWlnaHQlM0QlMjI1MCUyMiUyMHJlbGF0aXZlJTNEJTIyMSUyMiUyMGFzJTNEJTIyZ2VvbWV0cnklMjIlM0UlM0NteFBvaW50JTIweCUzRCUyMjE2MzIlMjIlMjB5JTNEJTIyMjc4MS42JTIyJTIwYXMlM0QlMjJzb3VyY2VQb2ludCUyMiUyRiUzRSUzQ214UG9pbnQlMjB4JTNEJTIyMTcxMiUyMiUyMHklM0QlMjIyNzgxLjYlMjIlMjBhcyUzRCUyMnRhcmdldFBvaW50JTIyJTJGJTNFJTNDJTJGbXhHZW9tZXRyeSUzRSUzQyUyRm14Q2VsbCUzRSUzQ214Q2VsbCUyMGlkJTNEJTIyNDAlMjIlMjB2YWx1ZSUzRCUyMk1JU1QlMjIlMjBzdHlsZSUzRCUyMnRleHQlM0JodG1sJTNEMSUzQmFsaWduJTNEY2VudGVyJTNCdmVydGljYWxBbGlnbiUzRG1pZGRsZSUzQndoaXRlU3BhY2UlM0R3cmFwJTNCcm91bmRlZCUzRDAlM0IlMjIlMjB2ZXJ0ZXglM0QlMjIxJTIyJTIwcGFyZW50JTNEJTIyMSUyMiUzRSUzQ214R2VvbWV0cnklMjB4JTNEJTIyMTMwMSUyMiUyMHklM0QlMjIzMDA3JTIyJTIwd2lkdGglM0QlMjI2MCUyMiUyMGhlaWdodCUzRCUyMjMwJTIyJTIwYXMlM0QlMjJnZW9tZXRyeSUyMiUyRiUzRSUzQyUyRm14Q2VsbCUzRSUzQ214Q2VsbCUyMGlkJTNEJTIyNDElMjIlMjB2YWx1ZSUzRCUyMkRSWSUyMEFJUiUyMiUyMHN0eWxlJTNEJTIydGV4dCUzQmh0bWwlM0QxJTNCYWxpZ24lM0RjZW50ZXIlM0J2ZXJ0aWNhbEFsaWduJTNEbWlkZGxlJTNCd2hpdGVTcGFjZSUzRHdyYXAlM0Jyb3VuZGVkJTNEMCUzQiUyMiUyMHZlcnRleCUzRCUyMjElMjIlMjBwYXJlbnQlM0QlMjIxJTIyJTNFJTNDbXhHZW9tZXRyeSUyMHglM0QlMjIxNzEyJTIyJTIweSUzRCUyMjI3NjYuODclMjIlMjB3aWR0aCUzRCUyMjYwJTIyJTIwaGVpZ2h0JTNEJTIyMzAlMjIlMjBhcyUzRCUyMmdlb21ldHJ5JTIyJTJGJTNFJTNDJTJGbXhDZWxsJTNFJTNDbXhDZWxsJTIwaWQlM0QlMjI0MiUyMiUyMHZhbHVlJTNEJTIyJTIyJTIwc3R5bGUlM0QlMjJzaGFwZSUzRG14Z3JhcGguc2lnbnMuZm9vZC5kcmlua2luZ193YXRlcl8xJTNCaHRtbCUzRDElM0Jwb2ludGVyRXZlbnRzJTNEMSUzQmZpbGxDb2xvciUzRCUyMzYyREZGRiUzQnN0cm9rZUNvbG9yJTNEbm9uZSUzQnZlcnRpY2FsTGFiZWxQb3NpdGlvbiUzRGJvdHRvbSUzQnZlcnRpY2FsQWxpZ24lM0R0b3AlM0JhbGlnbiUzRGNlbnRlciUzQiUyMiUyMHZlcnRleCUzRCUyMjElMjIlMjBwYXJlbnQlM0QlMjIxJTIyJTNFJTNDbXhHZW9tZXRyeSUyMHglM0QlMjIxNDgyJTIyJTIweSUzRCUyMjMwODMlMjIlMjB3aWR0aCUzRCUyMjgxJTIyJTIwaGVpZ2h0JTNEJTIyODglMjIlMjBhcyUzRCUyMmdlb21ldHJ5JTIyJTJGJTNFJTNDJTJGbXhDZWxsJTNFJTNDbXhDZWxsJTIwaWQlM0QlMjI0My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xNTI3JTIyJTIweSUzRCUyMjI5MzglMjIlMjB3aWR0aCUzRCUyMjEzJTIyJTIwaGVpZ2h0JTNEJTIyMTglMjIlMjBhcyUzRCUyMmdlb21ldHJ5JTIyJTJGJTNFJTNDJTJGbXhDZWxsJTNFJTNDbXhDZWxsJTIwaWQlM0QlMjI0NC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xNTE3LjUlMjIlMjB5JTNEJTIyMjk2NiUyMiUyMHdpZHRoJTNEJTIyMTMlMjIlMjBoZWlnaHQlM0QlMjIxOCUyMiUyMGFzJTNEJTIyZ2VvbWV0cnklMjIlMkYlM0UlM0MlMkZteENlbGwlM0UlM0NteENlbGwlMjBpZCUzRCUyMjQ1JTIyJTIwdmFsdWUlM0QlMjIlMjIlMjBzdHlsZSUzRCUyMnZlcnRpY2FsTGFiZWxQb3NpdGlvbiUzRGJvdHRvbSUzQnZlcnRpY2FsQWxpZ24lM0R0b3AlM0JodG1sJTNEMSUzQnNoYXBlJTNEbXhncmFwaC5iYXNpYy5kcm9wJTNCZmlsbENvbG9yJTNEJTIzNjJERkZGJTNCJTIyJTIwdmVydGV4JTNEJTIyMSUyMiUyMHBhcmVudCUzRCUyMjElMjIlM0UlM0NteEdlb21ldHJ5JTIweCUzRCUyMjE1MDMuNSUyMiUyMHklM0QlMjIyOTQ0JTIyJTIwd2lkdGglM0QlMjIxMyUyMiUyMGhlaWdodCUzRCUyMjE4JTIyJTIwYXMlM0QlMjJnZW9tZXRyeSUyMiUyRiUzRSUzQyUyRm14Q2VsbCUzRSUzQ214Q2VsbCUyMGlkJTNEJTIyNDY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TUyNyUyMiUyMHklM0QlMjIyOTk3JTIyJTIwd2lkdGglM0QlMjIxMyUyMiUyMGhlaWdodCUzRCUyMjE4JTIyJTIwYXMlM0QlMjJnZW9tZXRyeSUyMiUyRiUzRSUzQyUyRm14Q2VsbCUzRSUzQ214Q2VsbCUyMGlkJTNEJTIyNDc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TUwMy41JTIyJTIweSUzRCUyMjMwMDclMjIlMjB3aWR0aCUzRCUyMjEzJTIyJTIwaGVpZ2h0JTNEJTIyMTglMjIlMjBhcyUzRCUyMmdlb21ldHJ5JTIyJTJGJTNFJTNDJTJGbXhDZWxsJTNFJTNDbXhDZWxsJTIwaWQlM0QlMjI0OC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xNTEwLjUlMjIlMjB5JTNEJTIyMzA2NSUyMiUyMHdpZHRoJTNEJTIyMTMlMjIlMjBoZWlnaHQlM0QlMjIxOCUyMiUyMGFzJTNEJTIyZ2VvbWV0cnklMjIlMkYlM0UlM0MlMkZteENlbGwlM0UlM0NteENlbGwlMjBpZCUzRCUyMjQ5JTIyJTIwdmFsdWUlM0QlMjIlMjIlMjBzdHlsZSUzRCUyMnZlcnRpY2FsTGFiZWxQb3NpdGlvbiUzRGJvdHRvbSUzQnZlcnRpY2FsQWxpZ24lM0R0b3AlM0JodG1sJTNEMSUzQnNoYXBlJTNEbXhncmFwaC5iYXNpYy5kcm9wJTNCZmlsbENvbG9yJTNEJTIzNjJERkZGJTNCJTIyJTIwdmVydGV4JTNEJTIyMSUyMiUyMHBhcmVudCUzRCUyMjElMjIlM0UlM0NteEdlb21ldHJ5JTIweCUzRCUyMjE1MjAuNSUyMiUyMHklM0QlMjIzMDgwJTIyJTIwd2lkdGglM0QlMjIxMyUyMiUyMGhlaWdodCUzRCUyMjE4JTIyJTIwYXMlM0QlMjJnZW9tZXRyeSUyMiUyRiUzRSUzQyUyRm14Q2VsbCUzRSUzQ214Q2VsbCUyMGlkJTNEJTIyNTAlMjIlMjB2YWx1ZSUzRCUyMiUyMiUyMHN0eWxlJTNEJTIyc2hhcGUlM0RjeWxpbmRlcjMlM0J3aGl0ZVNwYWNlJTNEd3JhcCUzQmh0bWwlM0QxJTNCYm91bmRlZExibCUzRDElM0JiYWNrZ3JvdW5kT3V0bGluZSUzRDElM0JzaXplJTNEMTUlM0IlMjIlMjB2ZXJ0ZXglM0QlMjIxJTIyJTIwcGFyZW50JTNEJTIyMSUyMiUzRSUzQ214R2VvbWV0cnklMjB4JTNEJTIyMTQ5My41JTIyJTIweSUzRCUyMjI2ODYlMjIlMjB3aWR0aCUzRCUyMjYwJTIyJTIwaGVpZ2h0JTNEJTIyODAlMjIlMjBhcyUzRCUyMmdlb21ldHJ5JTIyJTJGJTNFJTNDJTJGbXhDZWxsJTNFJTNDbXhDZWxsJTIwaWQlM0QlMjI1MSUyMiUyMHZhbHVlJTNEJTIyTSUyMiUyMHN0eWxlJTNEJTIydmVydGljYWxMYWJlbFBvc2l0aW9uJTNEbWlkZGxlJTNCc2hhZG93JTNEMCUzQmRhc2hlZCUzRDAlM0JhbGlnbiUzRGNlbnRlciUzQmh0bWwlM0QxJTNCdmVydGljYWxBbGlnbiUzRG1pZGRsZSUzQnN0cm9rZVdpZHRoJTNEMSUzQnNoYXBlJTNEZWxsaXBzZSUzQmFzcGVjdCUzRGZpeGVkJTNCZm9udFNpemUlM0QzNSUzQiUyMiUyMHZlcnRleCUzRCUyMjElMjIlMjBwYXJlbnQlM0QlMjIxJTIyJTNFJTNDbXhHZW9tZXRyeSUyMHglM0QlMjIxNTA3JTIyJTIweSUzRCUyMjI3MjQlMjIlMjB3aWR0aCUzRCUyMjMyJTIyJTIwaGVpZ2h0JTNEJTIyMzIlMjIlMjBhcyUzRCUyMmdlb21ldHJ5JTIyJTJGJTNFJTNDJTJGbXhDZWxsJTNFJTNDbXhDZWxsJTIwaWQlM0QlMjI1MiUyMiUyMHZhbHVlJTNEJTIyJTIyJTIwc3R5bGUlM0QlMjJzaGFwZSUzRG14Z3JhcGgucGlkLmFnaXRhdG9ycy5hZ2l0YXRvcl8ocHJvcGVsbGVyKSUzQmh0bWwlM0QxJTNCcG9pbnRlckV2ZW50cyUzRDElM0JhbGlnbiUzRGNlbnRlciUzQnZlcnRpY2FsTGFiZWxQb3NpdGlvbiUzRGJvdHRvbSUzQnZlcnRpY2FsQWxpZ24lM0R0b3AlM0JkYXNoZWQlM0QwJTNCJTIyJTIwdmVydGV4JTNEJTIyMSUyMiUyMHBhcmVudCUzRCUyMjElMjIlM0UlM0NteEdlb21ldHJ5JTIweCUzRCUyMjE1MTIlMjIlMjB5JTNEJTIyMjc0Ni41JTIyJTIwd2lkdGglM0QlMjIyMyUyMiUyMGhlaWdodCUzRCUyMjU0LjUlMjIlMjBhcyUzRCUyMmdlb21ldHJ5JTIyJTJGJTNFJTNDJTJGbXhDZWxsJTNFJTNDbXhDZWxsJTIwaWQlM0QlMjI1MyUyMiUyMHZhbHVlJTNEJTIyJTIyJTIwc3R5bGUlM0QlMjJzaGFwZSUzRG9yJTNCd2hpdGVTcGFjZSUzRHdyYXAlM0JodG1sJTNEMSUzQmRpcmVjdGlvbiUzRG5vcnRoJTNCJTIyJTIwdmVydGV4JTNEJTIyMSUyMiUyMHBhcmVudCUzRCUyMjElMjIlM0UlM0NteEdlb21ldHJ5JTIweCUzRCUyMjIwMzElMjIlMjB5JTNEJTIyMjYwMyUyMiUyMHdpZHRoJTNEJTIyNjAlMjIlMjBoZWlnaHQlM0QlMjIzOCUyMiUyMGFzJTNEJTIyZ2VvbWV0cnklMjIlMkYlM0UlM0MlMkZteENlbGwlM0UlM0NteENlbGwlMjBpZCUzRCUyMjU0JTIyJTIwdmFsdWUlM0QlMjIlMjIlMjBzdHlsZSUzRCUyMnNoYXBlJTNEb3IlM0J3aGl0ZVNwYWNlJTNEd3JhcCUzQmh0bWwlM0QxJTNCZGlyZWN0aW9uJTNEc291dGglM0JmaWxsQ29sb3IlM0QlMjM2MkRGRkYlM0IlMjIlMjB2ZXJ0ZXglM0QlMjIxJTIyJTIwcGFyZW50JTNEJTIyMSUyMiUzRSUzQ214R2VvbWV0cnklMjB4JTNEJTIyMjAzMyUyMiUyMHklM0QlMjIzMDIwJTIyJTIwd2lkdGglM0QlMjI2MCUyMiUyMGhlaWdodCUzRCUyMjQxJTIyJTIwYXMlM0QlMjJnZW9tZXRyeSUyMiUyRiUzRSUzQyUyRm14Q2VsbCUzRSUzQ214Q2VsbCUyMGlkJTNEJTIyNTU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yMDQzJTIyJTIweSUzRCUyMjI4MTEuNSUyMiUyMHdpZHRoJTNEJTIyMjAlMjIlMjBoZWlnaHQlM0QlMjIyMCUyMiUyMGFzJTNEJTIyZ2VvbWV0cnklMjIlMkYlM0UlM0MlMkZteENlbGwlM0UlM0NteENlbGwlMjBpZCUzRCUyMjU2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1MSUyMiUyMHklM0QlMjIyODExLjUlMjIlMjB3aWR0aCUzRCUyMjIwJTIyJTIwaGVpZ2h0JTNEJTIyMjAlMjIlMjBhcyUzRCUyMmdlb21ldHJ5JTIyJTJGJTNFJTNDJTJGbXhDZWxsJTNFJTNDbXhDZWxsJTIwaWQlM0QlMjI1Ny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IwNjAlMjIlMjB5JTNEJTIyMjgxMS41JTIyJTIwd2lkdGglM0QlMjIyMCUyMiUyMGhlaWdodCUzRCUyMjIwJTIyJTIwYXMlM0QlMjJnZW9tZXRyeSUyMiUyRiUzRSUzQyUyRm14Q2VsbCUzRSUzQ214Q2VsbCUyMGlkJTNEJTIyNTglMjIlMjB2YWx1ZSUzRCUyMiUyMiUyMHN0eWxlJTNEJTIyc2hhcGUlM0RjeWxpbmRlcjMlM0J3aGl0ZVNwYWNlJTNEd3JhcCUzQmh0bWwlM0QxJTNCYm91bmRlZExibCUzRDElM0JiYWNrZ3JvdW5kT3V0bGluZSUzRDElM0JzaXplJTNEMTUlM0IlMjIlMjB2ZXJ0ZXglM0QlMjIxJTIyJTIwcGFyZW50JTNEJTIyMSUyMiUzRSUzQ214R2VvbWV0cnklMjB4JTNEJTIyMjAzMSUyMiUyMHklM0QlMjIyNjc1JTIyJTIwd2lkdGglM0QlMjI2MCUyMiUyMGhlaWdodCUzRCUyMjE0Ni41JTIyJTIwYXMlM0QlMjJnZW9tZXRyeSUyMiUyRiUzRSUzQyUyRm14Q2VsbCUzRSUzQ214Q2VsbCUyMGlkJTNEJTIyNTklMjIlMjB2YWx1ZSUzRCUyMiUyMiUyMHN0eWxlJTNEJTIyc2hhcGUlM0RjeWxpbmRlcjMlM0J3aGl0ZVNwYWNlJTNEd3JhcCUzQmh0bWwlM0QxJTNCYm91bmRlZExibCUzRDElM0JiYWNrZ3JvdW5kT3V0bGluZSUzRDElM0JzaXplJTNEMTUlM0JkaXJlY3Rpb24lM0Rub3J0aCUzQiUyMiUyMHZlcnRleCUzRCUyMjElMjIlMjBwYXJlbnQlM0QlMjIxJTIyJTNFJTNDbXhHZW9tZXRyeSUyMHglM0QlMjIxOTczJTIyJTIweSUzRCUyMjI5OTEuMjUlMjIlMjB3aWR0aCUzRCUyMjgwJTIyJTIwaGVpZ2h0JTNEJTIyMTcuNSUyMiUyMGFzJTNEJTIyZ2VvbWV0cnklMjIlMkYlM0UlM0MlMkZteENlbGwlM0UlM0NteENlbGwlMjBpZCUzRCUyMjYw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xODkzJTIyJTIweSUzRCUyMjMwMDEuNSUyMiUyMGFzJTNEJTIyc291cmNlUG9pbnQlMjIlMkYlM0UlM0NteFBvaW50JTIweCUzRCUyMjE5NzMlMjIlMjB5JTNEJTIyMzAwMS41JTIyJTIwYXMlM0QlMjJ0YXJnZXRQb2ludCUyMiUyRiUzRSUzQyUyRm14R2VvbWV0cnklM0UlM0MlMkZteENlbGwlM0UlM0NteENlbGwlMjBpZCUzRCUyMjYxJTIyJTIwdmFsdWUlM0QlMjIlMjIlMjBzdHlsZSUzRCUyMnNoYXBlJTNEY3lsaW5kZXIzJTNCd2hpdGVTcGFjZSUzRHdyYXAlM0JodG1sJTNEMSUzQmJvdW5kZWRMYmwlM0QxJTNCYmFja2dyb3VuZE91dGxpbmUlM0QxJTNCc2l6ZSUzRDE1JTNCZGlyZWN0aW9uJTNEc291dGglM0IlMjIlMjB2ZXJ0ZXglM0QlMjIxJTIyJTIwcGFyZW50JTNEJTIyMSUyMiUzRSUzQ214R2VvbWV0cnklMjB4JTNEJTIyMjA4NCUyMiUyMHklM0QlMjIyNzA3JTIyJTIwd2lkdGglM0QlMjI4MCUyMiUyMGhlaWdodCUzRCUyMjE3LjUlMjIlMjBhcyUzRCUyMmdlb21ldHJ5JTIyJTJGJTNFJTNDJTJGbXhDZWxsJTNFJTNDbXhDZWxsJTIwaWQlM0QlMjI2MiUyMiUyMHZhbHVlJTNEJTIyJTIyJTIwc3R5bGUlM0QlMjJzaGFwZSUzRG14Z3JhcGgucGlkLmNvbXByZXNzb3JzXy1faXNvLmNvbXByZXNzb3IlMkNfdmFjdXVtX3B1bXAlM0JodG1sJTNEMSUzQnBvaW50ZXJFdmVudHMlM0QxJTNCYWxpZ24lM0RjZW50ZXIlM0J2ZXJ0aWNhbExhYmVsUG9zaXRpb24lM0Rib3R0b20lM0J2ZXJ0aWNhbEFsaWduJTNEdG9wJTNCZGFzaGVkJTNEMCUzQmRpcmVjdGlvbiUzRG5vcnRoJTNCJTIyJTIwdmVydGV4JTNEJTIyMSUyMiUyMHBhcmVudCUzRCUyMjElMjIlM0UlM0NteEdlb21ldHJ5JTIweCUzRCUyMjIwNDElMjIlMjB5JTNEJTIyMjcwMSUyMiUyMHdpZHRoJTNEJTIyNDMlMjIlMjBoZWlnaHQlM0QlMjI3NSUyMiUyMGFzJTNEJTIyZ2VvbWV0cnklMjIlMkYlM0UlM0MlMkZteENlbGwlM0UlM0NteENlbGwlMjBpZCUzRCUyMjYz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yMTcwJTIyJTIweSUzRCUyMjI3MTYuNiUyMiUyMGFzJTNEJTIyc291cmNlUG9pbnQlMjIlMkYlM0UlM0NteFBvaW50JTIweCUzRCUyMjIyNTAlMjIlMjB5JTNEJTIyMjcxNi42JTIyJTIwYXMlM0QlMjJ0YXJnZXRQb2ludCUyMiUyRiUzRSUzQyUyRm14R2VvbWV0cnklM0UlM0MlMkZteENlbGwlM0UlM0NteENlbGwlMjBpZCUzRCUyMjY0JTIyJTIwdmFsdWUlM0QlMjJEUlklMjBBSVIlMjIlMjBzdHlsZSUzRCUyMnRleHQlM0JodG1sJTNEMSUzQmFsaWduJTNEY2VudGVyJTNCdmVydGljYWxBbGlnbiUzRG1pZGRsZSUzQndoaXRlU3BhY2UlM0R3cmFwJTNCcm91bmRlZCUzRDAlM0IlMjIlMjB2ZXJ0ZXglM0QlMjIxJTIyJTIwcGFyZW50JTNEJTIyMSUyMiUzRSUzQ214R2VvbWV0cnklMjB4JTNEJTIyMjI1MCUyMiUyMHklM0QlMjIyNzAxLjg3JTIyJTIwd2lkdGglM0QlMjI2MCUyMiUyMGhlaWdodCUzRCUyMjMwJTIyJTIwYXMlM0QlMjJnZW9tZXRyeSUyMiUyRiUzRSUzQyUyRm14Q2VsbCUzRSUzQ214Q2VsbCUyMGlkJTNEJTIyNjUlMjIlMjB2YWx1ZSUzRCUyMiUyMiUyMHN0eWxlJTNEJTIyc2hhcGUlM0RteGdyYXBoLnNpZ25zLmZvb2QuZHJpbmtpbmdfd2F0ZXJfMSUzQmh0bWwlM0QxJTNCcG9pbnRlckV2ZW50cyUzRDElM0JmaWxsQ29sb3IlM0QlMjM2MkRGRkYlM0JzdHJva2VDb2xvciUzRG5vbmUlM0J2ZXJ0aWNhbExhYmVsUG9zaXRpb24lM0Rib3R0b20lM0J2ZXJ0aWNhbEFsaWduJTNEdG9wJTNCYWxpZ24lM0RjZW50ZXIlM0IlMjIlMjB2ZXJ0ZXglM0QlMjIxJTIyJTIwcGFyZW50JTNEJTIyMSUyMiUzRSUzQ214R2VvbWV0cnklMjB4JTNEJTIyMjAyMiUyMiUyMHklM0QlMjIzMDk4JTIyJTIwd2lkdGglM0QlMjI4MSUyMiUyMGhlaWdodCUzRCUyMjg4JTIyJTIwYXMlM0QlMjJnZW9tZXRyeSUyMiUyRiUzRSUzQyUyRm14Q2VsbCUzRSUzQ214Q2VsbCUyMGlkJTNEJTIyNjY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jA2OCUyMiUyMHklM0QlMjIyOTQyJTIyJTIwd2lkdGglM0QlMjIxMyUyMiUyMGhlaWdodCUzRCUyMjE4JTIyJTIwYXMlM0QlMjJnZW9tZXRyeSUyMiUyRiUzRSUzQyUyRm14Q2VsbCUzRSUzQ214Q2VsbCUyMGlkJTNEJTIyNjc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jA1OC41JTIyJTIweSUzRCUyMjI5NzAlMjIlMjB3aWR0aCUzRCUyMjEzJTIyJTIwaGVpZ2h0JTNEJTIyMTglMjIlMjBhcyUzRCUyMmdlb21ldHJ5JTIyJTJGJTNFJTNDJTJGbXhDZWxsJTNFJTNDbXhDZWxsJTIwaWQlM0QlMjI2OC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yMDQ0LjUlMjIlMjB5JTNEJTIyMjk0OCUyMiUyMHdpZHRoJTNEJTIyMTMlMjIlMjBoZWlnaHQlM0QlMjIxOCUyMiUyMGFzJTNEJTIyZ2VvbWV0cnklMjIlMkYlM0UlM0MlMkZteENlbGwlM0UlM0NteENlbGwlMjBpZCUzRCUyMjY5JTIyJTIwdmFsdWUlM0QlMjIlMjIlMjBzdHlsZSUzRCUyMnZlcnRpY2FsTGFiZWxQb3NpdGlvbiUzRGJvdHRvbSUzQnZlcnRpY2FsQWxpZ24lM0R0b3AlM0JodG1sJTNEMSUzQnNoYXBlJTNEbXhncmFwaC5iYXNpYy5kcm9wJTNCZmlsbENvbG9yJTNEJTIzNjJERkZGJTNCJTIyJTIwdmVydGV4JTNEJTIyMSUyMiUyMHBhcmVudCUzRCUyMjElMjIlM0UlM0NteEdlb21ldHJ5JTIweCUzRCUyMjIwNTEuNSUyMiUyMHklM0QlMjIzMDY5JTIyJTIwd2lkdGglM0QlMjIxMyUyMiUyMGhlaWdodCUzRCUyMjE4JTIyJTIwYXMlM0QlMjJnZW9tZXRyeSUyMiUyRiUzRSUzQyUyRm14Q2VsbCUzRSUzQ214Q2VsbCUyMGlkJTNEJTIyNzA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jA2MS41JTIyJTIweSUzRCUyMjMwODQlMjIlMjB3aWR0aCUzRCUyMjEzJTIyJTIwaGVpZ2h0JTNEJTIyMTglMjIlMjBhcyUzRCUyMmdlb21ldHJ5JTIyJTJGJTNFJTNDJTJGbXhDZWxsJTNFJTNDbXhDZWxsJTIwaWQlM0QlMjI3MSUyMiUyMHZhbHVlJTNEJTIyJTIyJTIwc3R5bGUlM0QlMjJzaGFwZSUzRGN5bGluZGVyMyUzQndoaXRlU3BhY2UlM0R3cmFwJTNCaHRtbCUzRDElM0Jib3VuZGVkTGJsJTNEMSUzQmJhY2tncm91bmRPdXRsaW5lJTNEMSUzQnNpemUlM0QxNSUzQiUyMiUyMHZlcnRleCUzRCUyMjElMjIlMjBwYXJlbnQlM0QlMjIxJTIyJTNFJTNDbXhHZW9tZXRyeSUyMHglM0QlMjIyMDMxLjUlMjIlMjB5JTNEJTIyMjYyMSUyMiUyMHdpZHRoJTNEJTIyNjAlMjIlMjBoZWlnaHQlM0QlMjI4MCUyMiUyMGFzJTNEJTIyZ2VvbWV0cnklMjIlMkYlM0UlM0MlMkZteENlbGwlM0UlM0NteENlbGwlMjBpZCUzRCUyMjcyJTIyJTIwdmFsdWUlM0QlMjJNJTIyJTIwc3R5bGUlM0QlMjJ2ZXJ0aWNhbExhYmVsUG9zaXRpb24lM0RtaWRkbGUlM0JzaGFkb3clM0QwJTNCZGFzaGVkJTNEMCUzQmFsaWduJTNEY2VudGVyJTNCaHRtbCUzRDElM0J2ZXJ0aWNhbEFsaWduJTNEbWlkZGxlJTNCc3Ryb2tlV2lkdGglM0QxJTNCc2hhcGUlM0RlbGxpcHNlJTNCYXNwZWN0JTNEZml4ZWQlM0Jmb250U2l6ZSUzRDM1JTNCJTIyJTIwdmVydGV4JTNEJTIyMSUyMiUyMHBhcmVudCUzRCUyMjElMjIlM0UlM0NteEdlb21ldHJ5JTIweCUzRCUyMjIwNDUlMjIlMjB5JTNEJTIyMjY1OSUyMiUyMHdpZHRoJTNEJTIyMzIlMjIlMjBoZWlnaHQlM0QlMjIzMiUyMiUyMGFzJTNEJTIyZ2VvbWV0cnklMjIlMkYlM0UlM0MlMkZteENlbGwlM0UlM0NteENlbGwlMjBpZCUzRCUyMjczJTIyJTIwdmFsdWUlM0QlMjIlMjIlMjBzdHlsZSUzRCUyMnNoYXBlJTNEbXhncmFwaC5waWQuYWdpdGF0b3JzLmFnaXRhdG9yXyhwcm9wZWxsZXIpJTNCaHRtbCUzRDElM0Jwb2ludGVyRXZlbnRzJTNEMSUzQmFsaWduJTNEY2VudGVyJTNCdmVydGljYWxMYWJlbFBvc2l0aW9uJTNEYm90dG9tJTNCdmVydGljYWxBbGlnbiUzRHRvcCUzQmRhc2hlZCUzRDAlM0IlMjIlMjB2ZXJ0ZXglM0QlMjIxJTIyJTIwcGFyZW50JTNEJTIyMSUyMiUzRSUzQ214R2VvbWV0cnklMjB4JTNEJTIyMjA1MCUyMiUyMHklM0QlMjIyNjgxLjUlMjIlMjB3aWR0aCUzRCUyMjIzJTIyJTIwaGVpZ2h0JTNEJTIyNTQuNSUyMiUyMGFzJTNEJTIyZ2VvbWV0cnklMjIlMkYlM0UlM0MlMkZteENlbGwlM0UlM0NteENlbGwlMjBpZCUzRCUyMjc0JTIyJTIwdmFsdWUlM0QlMjIlMjIlMjBzdHlsZSUzRCUyMmN1cnZlZCUzRDElM0JlbmRBcnJvdyUzRGNsYXNzaWMlM0JodG1sJTNEMSUzQnJvdW5kZWQlM0QwJTNCZXhpdFglM0QxJTNCZXhpdFklM0QwLjUlM0JleGl0RHglM0QwJTNCZXhpdER5JTNEMCUzQiUyMiUyMGVkZ2UlM0QlMjIxJTIyJTIwc291cmNlJTNEJTIyNDElMjIlMjBwYXJlbnQlM0QlMjIxJTIyJTNFJTNDbXhHZW9tZXRyeSUyMHdpZHRoJTNEJTIyNTAlMjIlMjBoZWlnaHQlM0QlMjI1MCUyMiUyMHJlbGF0aXZlJTNEJTIyMSUyMiUyMGFzJTNEJTIyZ2VvbWV0cnklMjIlM0UlM0NteFBvaW50JTIweCUzRCUyMjE4OTIlMjIlMjB5JTNEJTIyMzAwMCUyMiUyMGFzJTNEJTIyc291cmNlUG9pbnQlMjIlMkYlM0UlM0NteFBvaW50JTIweCUzRCUyMjE4OTIlMjIlMjB5JTNEJTIyMzAwMCUyMiUyMGFzJTNEJTIydGFyZ2V0UG9pbnQlMjIlMkYlM0UlM0NBcnJheSUyMGFzJTNEJTIycG9pbnRzJTIyJTNFJTNDbXhQb2ludCUyMHglM0QlMjIxOTQyJTIyJTIweSUzRCUyMjI3OTAlMjIlMkYlM0UlM0NteFBvaW50JTIweCUzRCUyMjE3MzIlMjIlMjB5JTNEJTIyMjk5MCUyMiUyRiUzRSUzQyUyRkFycmF5JTNFJTNDJTJGbXhHZW9tZXRyeSUzRSUzQyUyRm14Q2VsbCUzRSUzQ214Q2VsbCUyMGlkJTNEJTIyNzUlMjIlMjB2YWx1ZSUzRCUyMiUyMiUyMHN0eWxlJTNEJTIyY3VydmVkJTNEMSUzQmVuZEFycm93JTNEY2xhc3NpYyUzQmh0bWwlM0QxJTNCcm91bmRlZCUzRDAlM0IlMjIlMjBlZGdlJTNEJTIyMSUyMiUyMHBhcmVudCUzRCUyMjElMjIlM0UlM0NteEdlb21ldHJ5JTIwd2lkdGglM0QlMjI1MCUyMiUyMGhlaWdodCUzRCUyMjUwJTIyJTIwcmVsYXRpdmUlM0QlMjIxJTIyJTIwYXMlM0QlMjJnZW9tZXRyeSUyMiUzRSUzQ214UG9pbnQlMjB4JTNEJTIyMjA0MCUyMiUyMHklM0QlMjIyODcxJTIyJTIwYXMlM0QlMjJzb3VyY2VQb2ludCUyMiUyRiUzRSUzQ214UG9pbnQlMjB4JTNEJTIyMjA4MiUyMiUyMHklM0QlMjIyODY5LjUlMjIlMjBhcyUzRCUyMnRhcmdldFBvaW50JTIyJTJGJTNFJTNDQXJyYXklMjBhcyUzRCUyMnBvaW50cyUyMiUzRSUzQ214UG9pbnQlMjB4JTNEJTIyMjA1MiUyMiUyMHklM0QlMjIyODc5LjUlMjIlMkYlM0UlM0NteFBvaW50JTIweCUzRCUyMjIwNzIlMjIlMjB5JTNEJTIyMjg3OS41JTIyJTJGJTNFJTNDJTJGQXJyYXklM0UlM0MlMkZteEdlb21ldHJ5JTNFJTNDJTJGbXhDZWxsJTNFJTNDbXhDZWxsJTIwaWQlM0QlMjI3NiUyMiUyMHN0eWxlJTNEJTIyZWRnZVN0eWxlJTNEb3J0aG9nb25hbEVkZ2VTdHlsZSUzQnJvdW5kZWQlM0QwJTNCb3J0aG9nb25hbExvb3AlM0QxJTNCamV0dHlTaXplJTNEYXV0byUzQmh0bWwlM0QxJTNCJTIyJTIwZWRnZSUzRCUyMjElMjIlMjBzb3VyY2UlM0QlMjI3NyUyMiUyMHRhcmdldCUzRCUyMjc5JTIyJTIwcGFyZW50JTNEJTIyMSUyMiUzRSUzQ214R2VvbWV0cnklMjByZWxhdGl2ZSUzRCUyMjElMjIlMjBhcyUzRCUyMmdlb21ldHJ5JTIyJTJGJTNFJTNDJTJGbXhDZWxsJTNFJTNDbXhDZWxsJTIwaWQlM0QlMjI3NyUyMiUyMHZhbHVlJTNEJTIyTUlTVCUyMEdFTkVSQVRPUiUyNmFtcCUzQm5ic3AlM0IlMjZsdCUzQmRpdiUyNmd0JTNCUE9XRVIlMjZsdCUzQmRpdiUyNmd0JTNCJTI2YW1wJTNCbmJzcCUzQkVMRUNUUk9OSUNTJTI2bHQlM0IlMkZkaXYlMjZndCUzQiUyNmx0JTNCJTJGZGl2JTI2Z3QlM0IlMjIlMjBzdHlsZSUzRCUyMmVsbGlwc2UlM0J3aGl0ZVNwYWNlJTNEd3JhcCUzQmh0bWwlM0QxJTNCYXNwZWN0JTNEZml4ZWQlM0Jmb250U3R5bGUlM0QxJTIyJTIwdmVydGV4JTNEJTIyMSUyMiUyMHBhcmVudCUzRCUyMjElMjIlM0UlM0NteEdlb21ldHJ5JTIweCUzRCUyMi0xNDglMjIlMjB5JTNEJTIyMjIyNyUyMiUyMHdpZHRoJTNEJTIyMTkwJTIyJTIwaGVpZ2h0JTNEJTIyMTkwJTIyJTIwYXMlM0QlMjJnZW9tZXRyeSUyMiUyRiUzRSUzQyUyRm14Q2VsbCUzRSUzQ214Q2VsbCUyMGlkJTNEJTIyNzglMjIlMjBzdHlsZSUzRCUyMmVkZ2VTdHlsZSUzRG9ydGhvZ29uYWxFZGdlU3R5bGUlM0Jyb3VuZGVkJTNEMCUzQm9ydGhvZ29uYWxMb29wJTNEMSUzQmpldHR5U2l6ZSUzRGF1dG8lM0JodG1sJTNEMSUzQiUyMiUyMGVkZ2UlM0QlMjIxJTIyJTIwc291cmNlJTNEJTIyNzklMjIlMjB0YXJnZXQlM0QlMjI4MCUyMiUyMHBhcmVudCUzRCUyMjElMjIlM0UlM0NteEdlb21ldHJ5JTIwcmVsYXRpdmUlM0QlMjIxJTIyJTIwYXMlM0QlMjJnZW9tZXRyeSUyMiUyRiUzRSUzQyUyRm14Q2VsbCUzRSUzQ214Q2VsbCUyMGlkJTNEJTIyNzklMjIlMjB2YWx1ZSUzRCUyMk1JU1QlMjBBQlNPUkJFUiUyNmFtcCUzQm5ic3AlM0IlMjZsdCUzQmRpdiUyNmd0JTNCM0QlMjBERVNJR04lMjZsdCUzQiUyRmRpdiUyNmd0JTNCJTIyJTIwc3R5bGUlM0QlMjJlbGxpcHNlJTNCd2hpdGVTcGFjZSUzRHdyYXAlM0JodG1sJTNEMSUzQmFzcGVjdCUzRGZpeGVkJTNCZm9udFN0eWxlJTNEMSUyMiUyMHZlcnRleCUzRCUyMjElMjIlMjBwYXJlbnQlM0QlMjIxJTIyJTNFJTNDbXhHZW9tZXRyeSUyMHglM0QlMjI4MTglMjIlMjB5JTNEJTIyMjIyNyUyMiUyMHdpZHRoJTNEJTIyMTkwJTIyJTIwaGVpZ2h0JTNEJTIyMTkwJTIyJTIwYXMlM0QlMjJnZW9tZXRyeSUyMiUyRiUzRSUzQyUyRm14Q2VsbCUzRSUzQ214Q2VsbCUyMGlkJTNEJTIyODAlMjIlMjB2YWx1ZSUzRCUyMk1JU1QlMjBFTElNSU5BVE9SJTI2YW1wJTNCbmJzcCUzQiUyNmx0JTNCZGl2JTI2Z3QlM0IzRCUyMERFU0lHTiUyNmx0JTNCJTJGZGl2JTI2Z3QlM0IlMjIlMjBzdHlsZSUzRCUyMmVsbGlwc2UlM0J3aGl0ZVNwYWNlJTNEd3JhcCUzQmh0bWwlM0QxJTNCYXNwZWN0JTNEZml4ZWQlM0Jmb250U3R5bGUlM0QxJTIyJTIwdmVydGV4JTNEJTIyMSUyMiUyMHBhcmVudCUzRCUyMjElMjIlM0UlM0NteEdlb21ldHJ5JTIweCUzRCUyMjE5NzElMjIlMjB5JTNEJTIyMjIyNyUyMiUyMHdpZHRoJTNEJTIyMTkwJTIyJTIwaGVpZ2h0JTNEJTIyMTkwJTIyJTIwYXMlM0QlMjJnZW9tZXRyeSUyMiUyRiUzRSUzQyUyRm14Q2VsbCUzRSUzQ214Q2VsbCUyMGlkJTNEJTIyODElMjIlMjB2YWx1ZSUzRCUyMiUyMiUyMHN0eWxlJTNEJTIydmVydGljYWxMYWJlbFBvc2l0aW9uJTNEYm90dG9tJTNCaHRtbCUzRDElM0J2ZXJ0aWNhbEFsaWduJTNEdG9wJTNCYWxpZ24lM0RjZW50ZXIlM0JzaGFwZSUzRG14Z3JhcGguZmxvb3JwbGFuLmRlc2tfY29ybmVyJTNCZmlsbENvbG9yJTNEJTIzMDAwMDAwJTNCJTIyJTIwdmVydGV4JTNEJTIyMSUyMiUyMHBhcmVudCUzRCUyMjElMjIlM0UlM0NteEdlb21ldHJ5JTIweCUzRCUyMi00MzAlMjIlMjB5JTNEJTIyNDEwMS41JTIyJTIwd2lkdGglM0QlMjIxNTAlMjIlMjBoZWlnaHQlM0QlMjIxNTAlMjIlMjBhcyUzRCUyMmdlb21ldHJ5JTIyJTJGJTNFJTNDJTJGbXhDZWxsJTNFJTNDbXhDZWxsJTIwaWQlM0QlMjI4MiUyMiUyMHZhbHVlJTNEJTIyJTIyJTIwc3R5bGUlM0QlMjJ2ZXJ0aWNhbExhYmVsUG9zaXRpb24lM0Rib3R0b20lM0JodG1sJTNEMSUzQnZlcnRpY2FsQWxpZ24lM0R0b3AlM0JhbGlnbiUzRGNlbnRlciUzQnNoYXBlJTNEbXhncmFwaC5mbG9vcnBsYW4uZGVza19jb3JuZXIlM0JkaXJlY3Rpb24lM0Rub3J0aCUzQmZpbGxDb2xvciUzRCUyMzAwMDAwMCUzQiUyMiUyMHZlcnRleCUzRCUyMjElMjIlMjBwYXJlbnQlM0QlMjIxJTIyJTNFJTNDbXhHZW9tZXRyeSUyMHglM0QlMjItNDMwJTIyJTIweSUzRCUyMjQyNTEuNSUyMiUyMHdpZHRoJTNEJTIyMTUwJTIyJTIwaGVpZ2h0JTNEJTIyMTUwJTIyJTIwYXMlM0QlMjJnZW9tZXRyeSUyMiUyRiUzRSUzQyUyRm14Q2VsbCUzRSUzQ214Q2VsbCUyMGlkJTNEJTIyODMlMjIlMjB2YWx1ZSUzRCUyMiUyMiUyMHN0eWxlJTNEJTIydmVydGljYWxMYWJlbFBvc2l0aW9uJTNEYm90dG9tJTNCaHRtbCUzRDElM0J2ZXJ0aWNhbEFsaWduJTNEdG9wJTNCYWxpZ24lM0RjZW50ZXIlM0JzaGFwZSUzRG14Z3JhcGguZmxvb3JwbGFuLmRlc2tfY29ybmVyJTNCZGlyZWN0aW9uJTNEd2VzdCUzQmZpbGxDb2xvciUzRCUyMzAwMDAwMCUzQiUyMiUyMHZlcnRleCUzRCUyMjElMjIlMjBwYXJlbnQlM0QlMjIxJTIyJTNFJTNDbXhHZW9tZXRyeSUyMHglM0QlMjIxMjklMjIlMjB5JTNEJTIyNDI0Ny41JTIyJTIwd2lkdGglM0QlMjIxNTAlMjIlMjBoZWlnaHQlM0QlMjIxNTAlMjIlMjBhcyUzRCUyMmdlb21ldHJ5JTIyJTJGJTNFJTNDJTJGbXhDZWxsJTNFJTNDbXhDZWxsJTIwaWQlM0QlMjI4NCUyMiUyMHZhbHVlJTNEJTIyJTIyJTIwc3R5bGUlM0QlMjJ2ZXJ0aWNhbExhYmVsUG9zaXRpb24lM0Rib3R0b20lM0JodG1sJTNEMSUzQnZlcnRpY2FsQWxpZ24lM0R0b3AlM0JhbGlnbiUzRGNlbnRlciUzQnNoYXBlJTNEbXhncmFwaC5mbG9vcnBsYW4uZGVza19jb3JuZXIlM0JkaXJlY3Rpb24lM0Rzb3V0aCUzQmZpbGxDb2xvciUzRCUyMzAwMDAwMCUzQiUyMiUyMHZlcnRleCUzRCUyMjElMjIlMjBwYXJlbnQlM0QlMjIxJTIyJTNFJTNDbXhHZW9tZXRyeSUyMHglM0QlMjIxMjklMjIlMjB5JTNEJTIyNDA5Ny4yNSUyMiUyMHdpZHRoJTNEJTIyMTUwJTIyJTIwaGVpZ2h0JTNEJTIyMTUwJTIyJTIwYXMlM0QlMjJnZW9tZXRyeSUyMiUyRiUzRSUzQyUyRm14Q2VsbCUzRSUzQ214Q2VsbCUyMGlkJTNEJTIyODUlMjIlMjB2YWx1ZSUzRCUyMiUyMiUyMHN0eWxlJTNEJTIyZWxsaXBzZSUzQnNoYXBlJTNEZG91YmxlRWxsaXBzZSUzQndoaXRlU3BhY2UlM0R3cmFwJTNCaHRtbCUzRDElM0Jhc3BlY3QlM0RmaXhlZCUzQiUyMiUyMHZlcnRleCUzRCUyMjElMjIlMjBwYXJlbnQlM0QlMjIxJTIyJTNFJTNDbXhHZW9tZXRyeSUyMHglM0QlMjItMzAwJTIyJTIweSUzRCUyMjQxOTAuNSUyMiUyMHdpZHRoJTNEJTIyNDAlMjIlMjBoZWlnaHQlM0QlMjI0MCUyMiUyMGFzJTNEJTIyZ2VvbWV0cnklMjIlMkYlM0UlM0MlMkZteENlbGwlM0UlM0NteENlbGwlMjBpZCUzRCUyMjg2JTIyJTIwdmFsdWUlM0QlMjIlMjIlMjBzdHlsZSUzRCUyMmVsbGlwc2UlM0JzaGFwZSUzRGRvdWJsZUVsbGlwc2UlM0J3aGl0ZVNwYWNlJTNEd3JhcCUzQmh0bWwlM0QxJTNCYXNwZWN0JTNEZml4ZWQlM0IlMjIlMjB2ZXJ0ZXglM0QlMjIxJTIyJTIwcGFyZW50JTNEJTIyMSUyMiUzRSUzQ214R2VvbWV0cnklMjB4JTNEJTIyLTIxOSUyMiUyMHklM0QlMjI0Mjc0LjUlMjIlMjB3aWR0aCUzRCUyMjQwJTIyJTIwaGVpZ2h0JTNEJTIyNDAlMjIlMjBhcyUzRCUyMmdlb21ldHJ5JTIyJTJGJTNFJTNDJTJGbXhDZWxsJTNFJTNDbXhDZWxsJTIwaWQlM0QlMjI4NyUyMiUyMHZhbHVlJTNEJTIyJTIyJTIwc3R5bGUlM0QlMjJlbGxpcHNlJTNCc2hhcGUlM0Rkb3VibGVFbGxpcHNlJTNCd2hpdGVTcGFjZSUzRHdyYXAlM0JodG1sJTNEMSUzQmFzcGVjdCUzRGZpeGVkJTNCJTIyJTIwdmVydGV4JTNEJTIyMSUyMiUyMHBhcmVudCUzRCUyMjElMjIlM0UlM0NteEdlb21ldHJ5JTIweCUzRCUyMi0yMTklMjIlMjB5JTNEJTIyNDE5My41JTIyJTIwd2lkdGglM0QlMjI0MCUyMiUyMGhlaWdodCUzRCUyMjQwJTIyJTIwYXMlM0QlMjJnZW9tZXRyeSUyMiUyRiUzRSUzQyUyRm14Q2VsbCUzRSUzQ214Q2VsbCUyMGlkJTNEJTIyODglMjIlMjB2YWx1ZSUzRCUyMiUyMiUyMHN0eWxlJTNEJTIyZWxsaXBzZSUzQnNoYXBlJTNEZG91YmxlRWxsaXBzZSUzQndoaXRlU3BhY2UlM0R3cmFwJTNCaHRtbCUzRDElM0Jhc3BlY3QlM0RmaXhlZCUzQiUyMiUyMHZlcnRleCUzRCUyMjElMjIlMjBwYXJlbnQlM0QlMjIxJTIyJTNFJTNDbXhHZW9tZXRyeSUyMHglM0QlMjItMzAwJTIyJTIweSUzRCUyMjQyNzQuNSUyMiUyMHdpZHRoJTNEJTIyNDAlMjIlMjBoZWlnaHQlM0QlMjI0MCUyMiUyMGFzJTNEJTIyZ2VvbWV0cnklMjIlMkYlM0UlM0MlMkZteENlbGwlM0UlM0NteENlbGwlMjBpZCUzRCUyMjg5JTIyJTIwdmFsdWUlM0QlMjIlMjIlMjBzdHlsZSUzRCUyMmVsbGlwc2UlM0JzaGFwZSUzRGRvdWJsZUVsbGlwc2UlM0J3aGl0ZVNwYWNlJTNEd3JhcCUzQmh0bWwlM0QxJTNCYXNwZWN0JTNEZml4ZWQlM0IlMjIlMjB2ZXJ0ZXglM0QlMjIxJTIyJTIwcGFyZW50JTNEJTIyMSUyMiUzRSUzQ214R2VvbWV0cnklMjB4JTNEJTIyLTEzOSUyMiUyMHklM0QlMjI0Mjc0LjUlMjIlMjB3aWR0aCUzRCUyMjQwJTIyJTIwaGVpZ2h0JTNEJTIyNDAlMjIlMjBhcyUzRCUyMmdlb21ldHJ5JTIyJTJGJTNFJTNDJTJGbXhDZWxsJTNFJTNDbXhDZWxsJTIwaWQlM0QlMjI5MCUyMiUyMHZhbHVlJTNEJTIyJTIyJTIwc3R5bGUlM0QlMjJlbGxpcHNlJTNCc2hhcGUlM0Rkb3VibGVFbGxpcHNlJTNCd2hpdGVTcGFjZSUzRHdyYXAlM0JodG1sJTNEMSUzQmFzcGVjdCUzRGZpeGVkJTNCJTIyJTIwdmVydGV4JTNEJTIyMSUyMiUyMHBhcmVudCUzRCUyMjElMjIlM0UlM0NteEdlb21ldHJ5JTIweCUzRCUyMi0xMzklMjIlMjB5JTNEJTIyNDE5My41JTIyJTIwd2lkdGglM0QlMjI0MCUyMiUyMGhlaWdodCUzRCUyMjQwJTIyJTIwYXMlM0QlMjJnZW9tZXRyeSUyMiUyRiUzRSUzQyUyRm14Q2VsbCUzRSUzQ214Q2VsbCUyMGlkJTNEJTIyOTElMjIlMjB2YWx1ZSUzRCUyMiUyMiUyMHN0eWxlJTNEJTIyZWxsaXBzZSUzQnNoYXBlJTNEZG91YmxlRWxsaXBzZSUzQndoaXRlU3BhY2UlM0R3cmFwJTNCaHRtbCUzRDElM0Jhc3BlY3QlM0RmaXhlZCUzQiUyMiUyMHZlcnRleCUzRCUyMjElMjIlMjBwYXJlbnQlM0QlMjIxJTIyJTNFJTNDbXhHZW9tZXRyeSUyMHglM0QlMjItNTYlMjIlMjB5JTNEJTIyNDI3NS41JTIyJTIwd2lkdGglM0QlMjI0MCUyMiUyMGhlaWdodCUzRCUyMjQwJTIyJTIwYXMlM0QlMjJnZW9tZXRyeSUyMiUyRiUzRSUzQyUyRm14Q2VsbCUzRSUzQ214Q2VsbCUyMGlkJTNEJTIyOTIlMjIlMjB2YWx1ZSUzRCUyMiUyMiUyMHN0eWxlJTNEJTIyZWxsaXBzZSUzQnNoYXBlJTNEZG91YmxlRWxsaXBzZSUzQndoaXRlU3BhY2UlM0R3cmFwJTNCaHRtbCUzRDElM0Jhc3BlY3QlM0RmaXhlZCUzQiUyMiUyMHZlcnRleCUzRCUyMjElMjIlMjBwYXJlbnQlM0QlMjIxJTIyJTNFJTNDbXhHZW9tZXRyeSUyMHglM0QlMjItNTYlMjIlMjB5JTNEJTIyNDE5NC41JTIyJTIwd2lkdGglM0QlMjI0MCUyMiUyMGhlaWdodCUzRCUyMjQwJTIyJTIwYXMlM0QlMjJnZW9tZXRyeSUyMiUyRiUzRSUzQyUyRm14Q2VsbCUzRSUzQ214Q2VsbCUyMGlkJTNEJTIyOTMlMjIlMjB2YWx1ZSUzRCUyMiUyMiUyMHN0eWxlJTNEJTIyZWxsaXBzZSUzQnNoYXBlJTNEZG91YmxlRWxsaXBzZSUzQndoaXRlU3BhY2UlM0R3cmFwJTNCaHRtbCUzRDElM0Jhc3BlY3QlM0RmaXhlZCUzQiUyMiUyMHZlcnRleCUzRCUyMjElMjIlMjBwYXJlbnQlM0QlMjIxJTIyJTNFJTNDbXhHZW9tZXRyeSUyMHglM0QlMjIyOSUyMiUyMHklM0QlMjI0Mjc2LjUlMjIlMjB3aWR0aCUzRCUyMjQwJTIyJTIwaGVpZ2h0JTNEJTIyNDAlMjIlMjBhcyUzRCUyMmdlb21ldHJ5JTIyJTJGJTNFJTNDJTJGbXhDZWxsJTNFJTNDbXhDZWxsJTIwaWQlM0QlMjI5NCUyMiUyMHZhbHVlJTNEJTIyJTIyJTIwc3R5bGUlM0QlMjJlbGxpcHNlJTNCc2hhcGUlM0Rkb3VibGVFbGxpcHNlJTNCd2hpdGVTcGFjZSUzRHdyYXAlM0JodG1sJTNEMSUzQmFzcGVjdCUzRGZpeGVkJTNCJTIyJTIwdmVydGV4JTNEJTIyMSUyMiUyMHBhcmVudCUzRCUyMjElMjIlM0UlM0NteEdlb21ldHJ5JTIweCUzRCUyMjI5JTIyJTIweSUzRCUyMjQxOTUuNSUyMiUyMHdpZHRoJTNEJTIyNDAlMjIlMjBoZWlnaHQlM0QlMjI0MCUyMiUyMGFzJTNEJTIyZ2VvbWV0cnklMjIlMkYlM0UlM0MlMkZteENlbGwlM0UlM0NteENlbGwlMjBpZCUzRCUyMjk1JTIyJTIwdmFsdWUlM0QlMjIlMjIlMjBzdHlsZSUzRCUyMmVsbGlwc2UlM0JzaGFwZSUzRGRvdWJsZUVsbGlwc2UlM0J3aGl0ZVNwYWNlJTNEd3JhcCUzQmh0bWwlM0QxJTNCYXNwZWN0JTNEZml4ZWQlM0IlMjIlMjB2ZXJ0ZXglM0QlMjIxJTIyJTIwcGFyZW50JTNEJTIyMSUyMiUzRSUzQ214R2VvbWV0cnklMjB4JTNEJTIyMTEwJTIyJTIweSUzRCUyMjQyNzUuNSUyMiUyMHdpZHRoJTNEJTIyNDAlMjIlMjBoZWlnaHQlM0QlMjI0MCUyMiUyMGFzJTNEJTIyZ2VvbWV0cnklMjIlMkYlM0UlM0MlMkZteENlbGwlM0UlM0NteENlbGwlMjBpZCUzRCUyMjk2JTIyJTIwdmFsdWUlM0QlMjIlMjIlMjBzdHlsZSUzRCUyMmVsbGlwc2UlM0JzaGFwZSUzRGRvdWJsZUVsbGlwc2UlM0J3aGl0ZVNwYWNlJTNEd3JhcCUzQmh0bWwlM0QxJTNCYXNwZWN0JTNEZml4ZWQlM0IlMjIlMjB2ZXJ0ZXglM0QlMjIxJTIyJTIwcGFyZW50JTNEJTIyMSUyMiUzRSUzQ214R2VvbWV0cnklMjB4JTNEJTIyMTEwJTIyJTIweSUzRCUyMjQxOTQuNSUyMiUyMHdpZHRoJTNEJTIyNDAlMjIlMjBoZWlnaHQlM0QlMjI0MCUyMiUyMGFzJTNEJTIyZ2VvbWV0cnklMjIlMkYlM0UlM0MlMkZteENlbGwlM0UlM0NteENlbGwlMjBpZCUzRCUyMjk3JTIyJTIwdmFsdWUlM0QlMjIlMjIlMjBzdHlsZSUzRCUyMnNoYXBlJTNEdGVlJTNCd2hpdGVTcGFjZSUzRHdyYXAlM0JodG1sJTNEMSUzQiUyMiUyMHZlcnRleCUzRCUyMjElMjIlMjBwYXJlbnQlM0QlMjIxJTIyJTNFJTNDbXhHZW9tZXRyeSUyMHglM0QlMjI3NjclMjIlMjB5JTNEJTIyMzQ1NiUyMiUyMHdpZHRoJTNEJTIyODAlMjIlMjBoZWlnaHQlM0QlMjI4MCUyMiUyMGFzJTNEJTIyZ2VvbWV0cnklMjIlMkYlM0UlM0MlMkZteENlbGwlM0UlM0NteENlbGwlMjBpZCUzRCUyMjk4JTIyJTIwdmFsdWUlM0QlMjIlMjIlMjBzdHlsZSUzRCUyMnNoYXBlJTNEY29ybmVyJTNCd2hpdGVTcGFjZSUzRHdyYXAlM0JodG1sJTNEMSUzQiUyMiUyMHZlcnRleCUzRCUyMjElMjIlMjBwYXJlbnQlM0QlMjIxJTIyJTNFJTNDbXhHZW9tZXRyeSUyMHglM0QlMjI2MDMlMjIlMjB5JTNEJTIyMzQ1NiUyMiUyMHdpZHRoJTNEJTIyODAlMjIlMjBoZWlnaHQlM0QlMjI4MCUyMiUyMGFzJTNEJTIyZ2VvbWV0cnklMjIlMkYlM0UlM0MlMkZteENlbGwlM0UlM0NteENlbGwlMjBpZCUzRCUyMjk5JTIyJTIwdmFsdWUlM0QlMjIlMjIlMjBzdHlsZSUzRCUyMnNoYXBlJTNEY29ybmVyJTNCd2hpdGVTcGFjZSUzRHdyYXAlM0JodG1sJTNEMSUzQmRpcmVjdGlvbiUzRHNvdXRoJTNCJTIyJTIwdmVydGV4JTNEJTIyMSUyMiUyMHBhcmVudCUzRCUyMjElMjIlM0UlM0NteEdlb21ldHJ5JTIweCUzRCUyMjEwNzElMjIlMjB5JTNEJTIyMzQ1NiUyMiUyMHdpZHRoJTNEJTIyODAlMjIlMjBoZWlnaHQlM0QlMjI4MCUyMiUyMGFzJTNEJTIyZ2VvbWV0cnklMjIlMkYlM0UlM0MlMkZteENlbGwlM0UlM0NteENlbGwlMjBpZCUzRCUyMjEwMCUyMiUyMHZhbHVlJTNEJTIyJTIyJTIwc3R5bGUlM0QlMjJzaGFwZSUzRGNvcm5lciUzQndoaXRlU3BhY2UlM0R3cmFwJTNCaHRtbCUzRDElM0JkaXJlY3Rpb24lM0R3ZXN0JTNCJTIyJTIwdmVydGV4JTNEJTIyMSUyMiUyMHBhcmVudCUzRCUyMjElMjIlM0UlM0NteEdlb21ldHJ5JTIweCUzRCUyMjEwNzElMjIlMjB5JTNEJTIyMzY0NSUyMiUyMHdpZHRoJTNEJTIyODAlMjIlMjBoZWlnaHQlM0QlMjI4MCUyMiUyMGFzJTNEJTIyZ2VvbWV0cnklMjIlMkYlM0UlM0MlMkZteENlbGwlM0UlM0NteENlbGwlMjBpZCUzRCUyMjEwMSUyMiUyMHZhbHVlJTNEJTIyJTIyJTIwc3R5bGUlM0QlMjJzaGFwZSUzRHRlZSUzQndoaXRlU3BhY2UlM0R3cmFwJTNCaHRtbCUzRDElM0JkaXJlY3Rpb24lM0R3ZXN0JTNCJTIyJTIwdmVydGV4JTNEJTIyMSUyMiUyMHBhcmVudCUzRCUyMjElMjIlM0UlM0NteEdlb21ldHJ5JTIweCUzRCUyMjc2NyUyMiUyMHklM0QlMjIzNjQ2JTIyJTIwd2lkdGglM0QlMjI4MCUyMiUyMGhlaWdodCUzRCUyMjgwJTIyJTIwYXMlM0QlMjJnZW9tZXRyeSUyMiUyRiUzRSUzQyUyRm14Q2VsbCUzRSUzQ214Q2VsbCUyMGlkJTNEJTIyMTAyJTIyJTIwdmFsdWUlM0QlMjIlMjIlMjBzdHlsZSUzRCUyMnNoYXBlJTNEY29ybmVyJTNCd2hpdGVTcGFjZSUzRHdyYXAlM0JodG1sJTNEMSUzQmRpcmVjdGlvbiUzRG5vcnRoJTNCJTIyJTIwdmVydGV4JTNEJTIyMSUyMiUyMHBhcmVudCUzRCUyMjElMjIlM0UlM0NteEdlb21ldHJ5JTIweCUzRCUyMjYwMyUyMiUyMHklM0QlMjIzNjQ1JTIyJTIwd2lkdGglM0QlMjI4MCUyMiUyMGhlaWdodCUzRCUyMjgwJTIyJTIwYXMlM0QlMjJnZW9tZXRyeSUyMiUyRiUzRSUzQyUyRm14Q2VsbCUzRSUzQ214Q2VsbCUyMGlkJTNEJTIyMTAzJTIyJTIwdmFsdWUlM0QlMjIlMjIlMjBzdHlsZSUzRCUyMnNoYXBlJTNEdGVlJTNCd2hpdGVTcGFjZSUzRHdyYXAlM0JodG1sJTNEMSUzQiUyMiUyMHZlcnRleCUzRCUyMjElMjIlMjBwYXJlbnQlM0QlMjIxJTIyJTNFJTNDbXhHZW9tZXRyeSUyMHglM0QlMjI5MjQlMjIlMjB5JTNEJTIyMzQ1NiUyMiUyMHdpZHRoJTNEJTIyODAlMjIlMjBoZWlnaHQlM0QlMjI4MCUyMiUyMGFzJTNEJTIyZ2VvbWV0cnklMjIlMkYlM0UlM0MlMkZteENlbGwlM0UlM0NteENlbGwlMjBpZCUzRCUyMjEwNCUyMiUyMHZhbHVlJTNEJTIyJTIyJTIwc3R5bGUlM0QlMjJzaGFwZSUzRHRlZSUzQndoaXRlU3BhY2UlM0R3cmFwJTNCaHRtbCUzRDElM0JkaXJlY3Rpb24lM0R3ZXN0JTNCJTIyJTIwdmVydGV4JTNEJTIyMSUyMiUyMHBhcmVudCUzRCUyMjElMjIlM0UlM0NteEdlb21ldHJ5JTIweCUzRCUyMjkyNCUyMiUyMHklM0QlMjIzNjQ2JTIyJTIwd2lkdGglM0QlMjI4MCUyMiUyMGhlaWdodCUzRCUyMjgwJTIyJTIwYXMlM0QlMjJnZW9tZXRyeSUyMiUyRiUzRSUzQyUyRm14Q2VsbCUzRSUzQ214Q2VsbCUyMGlkJTNEJTIyMTA1JTIyJTIwdmFsdWUlM0QlMjIlMjIlMjBzdHlsZSUzRCUyMnZlcnRpY2FsTGFiZWxQb3NpdGlvbiUzRGJvdHRvbSUzQnZlcnRpY2FsQWxpZ24lM0R0b3AlM0JodG1sJTNEMSUzQnNoYXBlJTNEbXhncmFwaC5iYXNpYy5mcmFtZSUzQmR4JTNEMTAlM0J3aGl0ZVNwYWNlJTNEd3JhcCUzQiUyMiUyMHZlcnRleCUzRCUyMjElMjIlMjBwYXJlbnQlM0QlMjIxJTIyJTNFJTNDbXhHZW9tZXRyeSUyMHglM0QlMjI2NjYlMjIlMjB5JTNEJTIyMzQ1NiUyMiUyMHdpZHRoJTNEJTIyMTAwJTIyJTIwaGVpZ2h0JTNEJTIyMjAlMjIlMjBhcyUzRCUyMmdlb21ldHJ5JTIyJTJGJTNFJTNDJTJGbXhDZWxsJTNFJTNDbXhDZWxsJTIwaWQlM0QlMjIxMDY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Y2NyUyMiUyMHklM0QlMjIzNzA1JTIyJTIwd2lkdGglM0QlMjIxMDAlMjIlMjBoZWlnaHQlM0QlMjIyMCUyMiUyMGFzJTNEJTIyZ2VvbWV0cnklMjIlMkYlM0UlM0MlMkZteENlbGwlM0UlM0NteENlbGwlMjBpZCUzRCUyMjEwNyUyMiUyMHZhbHVlJTNEJTIyJTIyJTIwc3R5bGUlM0QlMjJ2ZXJ0aWNhbExhYmVsUG9zaXRpb24lM0Rib3R0b20lM0J2ZXJ0aWNhbEFsaWduJTNEdG9wJTNCaHRtbCUzRDElM0JzaGFwZSUzRG14Z3JhcGguYmFzaWMuZnJhbWUlM0JkeCUzRDEwJTNCd2hpdGVTcGFjZSUzRHdyYXAlM0IlMjIlMjB2ZXJ0ZXglM0QlMjIxJTIyJTIwcGFyZW50JTNEJTIyMSUyMiUzRSUzQ214R2VvbWV0cnklMjB4JTNEJTIyODMzJTIyJTIweSUzRCUyMjM3MDYlMjIlMjB3aWR0aCUzRCUyMjEwMCUyMiUyMGhlaWdodCUzRCUyMjIwJTIyJTIwYXMlM0QlMjJnZW9tZXRyeSUyMiUyRiUzRSUzQyUyRm14Q2VsbCUzRSUzQ214Q2VsbCUyMGlkJTNEJTIyMTA4JTIyJTIwdmFsdWUlM0QlMjIlMjIlMjBzdHlsZSUzRCUyMnZlcnRpY2FsTGFiZWxQb3NpdGlvbiUzRGJvdHRvbSUzQnZlcnRpY2FsQWxpZ24lM0R0b3AlM0JodG1sJTNEMSUzQnNoYXBlJTNEbXhncmFwaC5iYXNpYy5mcmFtZSUzQmR4JTNEMTAlM0J3aGl0ZVNwYWNlJTNEd3JhcCUzQiUyMiUyMHZlcnRleCUzRCUyMjElMjIlMjBwYXJlbnQlM0QlMjIxJTIyJTNFJTNDbXhHZW9tZXRyeSUyMHglM0QlMjI5OTQlMjIlMjB5JTNEJTIyMzQ1NiUyMiUyMHdpZHRoJTNEJTIyMTAwJTIyJTIwaGVpZ2h0JTNEJTIyMjAlMjIlMjBhcyUzRCUyMmdlb21ldHJ5JTIyJTJGJTNFJTNDJTJGbXhDZWxsJTNFJTNDbXhDZWxsJTIwaWQlM0QlMjIxMDk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g0MCUyMiUyMHklM0QlMjIzNDU2JTIyJTIwd2lkdGglM0QlMjIxMDAlMjIlMjBoZWlnaHQlM0QlMjIyMCUyMiUyMGFzJTNEJTIyZ2VvbWV0cnklMjIlMkYlM0UlM0MlMkZteENlbGwlM0UlM0NteENlbGwlMjBpZCUzRCUyMjExMCUyMiUyMHZhbHVlJTNEJTIyJTIyJTIwc3R5bGUlM0QlMjJ2ZXJ0aWNhbExhYmVsUG9zaXRpb24lM0Rib3R0b20lM0J2ZXJ0aWNhbEFsaWduJTNEdG9wJTNCaHRtbCUzRDElM0JzaGFwZSUzRG14Z3JhcGguYmFzaWMuZnJhbWUlM0JkeCUzRDEwJTNCd2hpdGVTcGFjZSUzRHdyYXAlM0JkaXJlY3Rpb24lM0Rzb3V0aCUzQiUyMiUyMHZlcnRleCUzRCUyMjElMjIlMjBwYXJlbnQlM0QlMjIxJTIyJTNFJTNDbXhHZW9tZXRyeSUyMHglM0QlMjI2MDMlMjIlMjB5JTNEJTIyMzUzNyUyMiUyMHdpZHRoJTNEJTIyMjAlMjIlMjBoZWlnaHQlM0QlMjIxMDklMjIlMjBhcyUzRCUyMmdlb21ldHJ5JTIyJTJGJTNFJTNDJTJGbXhDZWxsJTNFJTNDbXhDZWxsJTIwaWQlM0QlMjIxMTElMjIlMjB2YWx1ZSUzRCUyMiUyMiUyMHN0eWxlJTNEJTIydmVydGljYWxMYWJlbFBvc2l0aW9uJTNEYm90dG9tJTNCdmVydGljYWxBbGlnbiUzRHRvcCUzQmh0bWwlM0QxJTNCc2hhcGUlM0RteGdyYXBoLmJhc2ljLmZyYW1lJTNCZHglM0QxMCUzQndoaXRlU3BhY2UlM0R3cmFwJTNCZGlyZWN0aW9uJTNEc291dGglM0IlMjIlMjB2ZXJ0ZXglM0QlMjIxJTIyJTIwcGFyZW50JTNEJTIyMSUyMiUzRSUzQ214R2VvbWV0cnklMjB4JTNEJTIyNzk3JTIyJTIweSUzRCUyMjM1MzclMjIlMjB3aWR0aCUzRCUyMjIwJTIyJTIwaGVpZ2h0JTNEJTIyMTA5JTIyJTIwYXMlM0QlMjJnZW9tZXRyeSUyMiUyRiUzRSUzQyUyRm14Q2VsbCUzRSUzQ214Q2VsbCUyMGlkJTNEJTIyMTEyJTIyJTIwdmFsdWUlM0QlMjIlMjIlMjBzdHlsZSUzRCUyMnZlcnRpY2FsTGFiZWxQb3NpdGlvbiUzRGJvdHRvbSUzQnZlcnRpY2FsQWxpZ24lM0R0b3AlM0JodG1sJTNEMSUzQnNoYXBlJTNEbXhncmFwaC5iYXNpYy5mcmFtZSUzQmR4JTNEMTAlM0J3aGl0ZVNwYWNlJTNEd3JhcCUzQmRpcmVjdGlvbiUzRHNvdXRoJTNCJTIyJTIwdmVydGV4JTNEJTIyMSUyMiUyMHBhcmVudCUzRCUyMjElMjIlM0UlM0NteEdlb21ldHJ5JTIweCUzRCUyMjk1NCUyMiUyMHklM0QlMjIzNTM3JTIyJTIwd2lkdGglM0QlMjIyMCUyMiUyMGhlaWdodCUzRCUyMjEwOSUyMiUyMGFzJTNEJTIyZ2VvbWV0cnklMjIlMkYlM0UlM0MlMkZteENlbGwlM0UlM0NteENlbGwlMjBpZCUzRCUyMjExMyUyMiUyMHZhbHVlJTNEJTIyJTIyJTIwc3R5bGUlM0QlMjJ2ZXJ0aWNhbExhYmVsUG9zaXRpb24lM0Rib3R0b20lM0J2ZXJ0aWNhbEFsaWduJTNEdG9wJTNCaHRtbCUzRDElM0JzaGFwZSUzRG14Z3JhcGguYmFzaWMuZnJhbWUlM0JkeCUzRDEwJTNCd2hpdGVTcGFjZSUzRHdyYXAlM0IlMjIlMjB2ZXJ0ZXglM0QlMjIxJTIyJTIwcGFyZW50JTNEJTIyMSUyMiUzRSUzQ214R2VvbWV0cnklMjB4JTNEJTIyMTAwMiUyMiUyMHklM0QlMjIzNzA1JTIyJTIwd2lkdGglM0QlMjIxMDAlMjIlMjBoZWlnaHQlM0QlMjIyMCUyMiUyMGFzJTNEJTIyZ2VvbWV0cnklMjIlMkYlM0UlM0MlMkZteENlbGwlM0UlM0NteENlbGwlMjBpZCUzRCUyMjExNCUyMiUyMHZhbHVlJTNEJTIyJTIyJTIwc3R5bGUlM0QlMjJ2ZXJ0aWNhbExhYmVsUG9zaXRpb24lM0Rib3R0b20lM0J2ZXJ0aWNhbEFsaWduJTNEdG9wJTNCaHRtbCUzRDElM0JzaGFwZSUzRG14Z3JhcGguYmFzaWMuZnJhbWUlM0JkeCUzRDEwJTNCd2hpdGVTcGFjZSUzRHdyYXAlM0JkaXJlY3Rpb24lM0Rzb3V0aCUzQiUyMiUyMHZlcnRleCUzRCUyMjElMjIlMjBwYXJlbnQlM0QlMjIxJTIyJTNFJTNDbXhHZW9tZXRyeSUyMHglM0QlMjIxMTMxJTIyJTIweSUzRCUyMjM1MzclMjIlMjB3aWR0aCUzRCUyMjIwJTIyJTIwaGVpZ2h0JTNEJTIyMTA5JTIyJTIwYXMlM0QlMjJnZW9tZXRyeSUyMiUyRiUzRSUzQyUyRm14Q2VsbCUzRSUzQ214Q2VsbCUyMGlkJTNEJTIyMTE1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NzEwJTIyJTIweSUzRCUyMjM0MTklMjIlMjB3aWR0aCUzRCUyMjEyJTIyJTIwaGVpZ2h0JTNEJTIyNDUlMjIlMjBhcyUzRCUyMmdlb21ldHJ5JTIyJTJGJTNFJTNDJTJGbXhDZWxsJTNFJTNDbXhDZWxsJTIwaWQlM0QlMjIxMTY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4ODElMjIlMjB5JTNEJTIyMzQyMCUyMiUyMHdpZHRoJTNEJTIyMTIlMjIlMjBoZWlnaHQlM0QlMjI0NSUyMiUyMGFzJTNEJTIyZ2VvbWV0cnklMjIlMkYlM0UlM0MlMkZteENlbGwlM0UlM0NteENlbGwlMjBpZCUzRCUyMjExNyUyMiUyMHZhbHVlJTNEJTIyJTIyJTIwc3R5bGUlM0QlMjJ2ZXJ0aWNhbExhYmVsUG9zaXRpb24lM0Rib3R0b20lM0J2ZXJ0aWNhbEFsaWduJTNEdG9wJTNCaHRtbCUzRDElM0JzaGFwZSUzRG14Z3JhcGguYmFzaWMucm91bmRlZF9mcmFtZSUzQmR4JTNEMTAlM0J3aGl0ZVNwYWNlJTNEd3JhcCUzQmRpcmVjdGlvbiUzRHNvdXRoJTNCJTIyJTIwdmVydGV4JTNEJTIyMSUyMiUyMHBhcmVudCUzRCUyMjElMjIlM0UlM0NteEdlb21ldHJ5JTIweCUzRCUyMjEwNDIlMjIlMjB5JTNEJTIyMzQyMyUyMiUyMHdpZHRoJTNEJTIyMTIlMjIlMjBoZWlnaHQlM0QlMjI0NSUyMiUyMGFzJTNEJTIyZ2VvbWV0cnklMjIlMkYlM0UlM0MlMkZteENlbGwlM0UlM0NteENlbGwlMjBpZCUzRCUyMjExOCUyMiUyMHZhbHVlJTNEJTIyJTIyJTIwc3R5bGUlM0QlMjJ2ZXJ0aWNhbExhYmVsUG9zaXRpb24lM0Rib3R0b20lM0J2ZXJ0aWNhbEFsaWduJTNEdG9wJTNCaHRtbCUzRDElM0JzaGFwZSUzRG14Z3JhcGguYmFzaWMucm91bmRlZF9mcmFtZSUzQmR4JTNEMTAlM0J3aGl0ZVNwYWNlJTNEd3JhcCUzQmRpcmVjdGlvbiUzRHdlc3QlM0IlMjIlMjB2ZXJ0ZXglM0QlMjIxJTIyJTIwcGFyZW50JTNEJTIyMSUyMiUzRSUzQ214R2VvbWV0cnklMjB4JTNEJTIyMTE0Mi41JTIyJTIweSUzRCUyMjM1ODMuNSUyMiUyMHdpZHRoJTNEJTIyNDUlMjIlMjBoZWlnaHQlM0QlMjIxMiUyMiUyMGFzJTNEJTIyZ2VvbWV0cnklMjIlMkYlM0UlM0MlMkZteENlbGwlM0UlM0NteENlbGwlMjBpZCUzRCUyMjExOSUyMiUyMHZhbHVlJTNEJTIyJTIyJTIwc3R5bGUlM0QlMjJ2ZXJ0aWNhbExhYmVsUG9zaXRpb24lM0Rib3R0b20lM0J2ZXJ0aWNhbEFsaWduJTNEdG9wJTNCaHRtbCUzRDElM0JzaGFwZSUzRG14Z3JhcGguYmFzaWMucm91bmRlZF9mcmFtZSUzQmR4JTNEMyUzQndoaXRlU3BhY2UlM0R3cmFwJTNCZGlyZWN0aW9uJTNEd2VzdCUzQiUyMiUyMHZlcnRleCUzRCUyMjElMjIlMjBwYXJlbnQlM0QlMjIxJTIyJTNFJTNDbXhHZW9tZXRyeSUyMHglM0QlMjI5NjYlMjIlMjB5JTNEJTIyMzU4MyUyMiUyMHdpZHRoJTNEJTIyNDUlMjIlMjBoZWlnaHQlM0QlMjIxMiUyMiUyMGFzJTNEJTIyZ2VvbWV0cnklMjIlMkYlM0UlM0MlMkZteENlbGwlM0UlM0NteENlbGwlMjBpZCUzRCUyMjEyMCUyMiUyMHZhbHVlJTNEJTIyJTIyJTIwc3R5bGUlM0QlMjJ2ZXJ0aWNhbExhYmVsUG9zaXRpb24lM0Rib3R0b20lM0J2ZXJ0aWNhbEFsaWduJTNEdG9wJTNCaHRtbCUzRDElM0JzaGFwZSUzRG14Z3JhcGguYmFzaWMucm91bmRlZF9mcmFtZSUzQmR4JTNEMTAlM0J3aGl0ZVNwYWNlJTNEd3JhcCUzQmRpcmVjdGlvbiUzRHdlc3QlM0IlMjIlMjB2ZXJ0ZXglM0QlMjIxJTIyJTIwcGFyZW50JTNEJTIyMSUyMiUzRSUzQ214R2VvbWV0cnklMjB4JTNEJTIyNTY3JTIyJTIweSUzRCUyMjM1ODIlMjIlMjB3aWR0aCUzRCUyMjQ1JTIyJTIwaGVpZ2h0JTNEJTIyMTIlMjIlMjBhcyUzRCUyMmdlb21ldHJ5JTIyJTJGJTNFJTNDJTJGbXhDZWxsJTNFJTNDbXhDZWxsJTIwaWQlM0QlMjIxMjElMjIlMjB2YWx1ZSUzRCUyMiUyMiUyMHN0eWxlJTNEJTIydmVydGljYWxMYWJlbFBvc2l0aW9uJTNEYm90dG9tJTNCdmVydGljYWxBbGlnbiUzRHRvcCUzQmh0bWwlM0QxJTNCc2hhcGUlM0RteGdyYXBoLmJhc2ljLnJvdW5kZWRfZnJhbWUlM0JkeCUzRDEwJTNCd2hpdGVTcGFjZSUzRHdyYXAlM0JkaXJlY3Rpb24lM0R3ZXN0JTNCJTIyJTIwdmVydGV4JTNEJTIyMSUyMiUyMHBhcmVudCUzRCUyMjElMjIlM0UlM0NteEdlb21ldHJ5JTIweCUzRCUyMjc2MCUyMiUyMHklM0QlMjIzNTgzJTIyJTIwd2lkdGglM0QlMjI0NSUyMiUyMGhlaWdodCUzRCUyMjEyJTIyJTIwYXMlM0QlMjJnZW9tZXRyeSUyMiUyRiUzRSUzQyUyRm14Q2VsbCUzRSUzQ214Q2VsbCUyMGlkJTNEJTIyMTIy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NzE0JTIyJTIweSUzRCUyMjM3MTQlMjIlMjB3aWR0aCUzRCUyMjEyJTIyJTIwaGVpZ2h0JTNEJTIyNDUlMjIlMjBhcyUzRCUyMmdlb21ldHJ5JTIyJTJGJTNFJTNDJTJGbXhDZWxsJTNFJTNDbXhDZWxsJTIwaWQlM0QlMjIxMjM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4ODUlMjIlMjB5JTNEJTIyMzcxNSUyMiUyMHdpZHRoJTNEJTIyMTIlMjIlMjBoZWlnaHQlM0QlMjI0NSUyMiUyMGFzJTNEJTIyZ2VvbWV0cnklMjIlMkYlM0UlM0MlMkZteENlbGwlM0UlM0NteENlbGwlMjBpZCUzRCUyMjEyNCUyMiUyMHZhbHVlJTNEJTIyJTIyJTIwc3R5bGUlM0QlMjJ2ZXJ0aWNhbExhYmVsUG9zaXRpb24lM0Rib3R0b20lM0J2ZXJ0aWNhbEFsaWduJTNEdG9wJTNCaHRtbCUzRDElM0JzaGFwZSUzRG14Z3JhcGguYmFzaWMucm91bmRlZF9mcmFtZSUzQmR4JTNEMTAlM0J3aGl0ZVNwYWNlJTNEd3JhcCUzQmRpcmVjdGlvbiUzRHNvdXRoJTNCJTIyJTIwdmVydGV4JTNEJTIyMSUyMiUyMHBhcmVudCUzRCUyMjElMjIlM0UlM0NteEdlb21ldHJ5JTIweCUzRCUyMjEwNDYlMjIlMjB5JTNEJTIyMzcxOCUyMiUyMHdpZHRoJTNEJTIyMTIlMjIlMjBoZWlnaHQlM0QlMjI0NSUyMiUyMGFzJTNEJTIyZ2VvbWV0cnklMjIlMkYlM0UlM0MlMkZteENlbGwlM0UlM0NteENlbGwlMjBpZCUzRCUyMjEyNSUyMiUyMHZhbHVlJTNEJTIyJTIyJTIwc3R5bGUlM0QlMjJlbmRBcnJvdyUzRG5vbmUlM0JkYXNoZWQlM0QxJTNCaHRtbCUzRDElM0Jyb3VuZGVkJTNEMCUzQmV4aXRYJTNEMSUzQmV4aXRZJTNEMC41JTNCZXhpdER4JTNELTYuMDAwMDAwMDAwMDAwMDAxJTNCZXhpdER5JTNEMCUzQmV4aXRQZXJpbWV0ZXIlM0QwJTNCZW50cnlYJTNEMCUzQmVudHJ5WSUzRDAuNSUzQmVudHJ5RHglM0QwJTNCZW50cnlEeSUzRDAlM0JlbnRyeVBlcmltZXRlciUzRDAlM0IlMjIlMjBlZGdlJTNEJTIyMSUyMiUyMHNvdXJjZSUzRCUyMjEyMCUyMiUyMHRhcmdldCUzRCUyMjEzNSUyMiUyMHBhcmVudCUzRCUyMjElMjIlM0UlM0NteEdlb21ldHJ5JTIwd2lkdGglM0QlMjI1MCUyMiUyMGhlaWdodCUzRCUyMjUwJTIyJTIwcmVsYXRpdmUlM0QlMjIxJTIyJTIwYXMlM0QlMjJnZW9tZXRyeSUyMiUzRSUzQ214UG9pbnQlMjB4JTNEJTIyNzUwJTIyJTIweSUzRCUyMjMyNzMlMjIlMjBhcyUzRCUyMnNvdXJjZVBvaW50JTIyJTJGJTNFJTNDbXhQb2ludCUyMHglM0QlMjI4NzAlMjIlMjB5JTNEJTIyMzE0MyUyMiUyMGFzJTNEJTIydGFyZ2V0UG9pbnQlMjIlMkYlM0UlM0MlMkZteEdlb21ldHJ5JTNFJTNDJTJGbXhDZWxsJTNFJTNDbXhDZWxsJTIwaWQlM0QlMjIxMjY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E1JTIyJTIwdGFyZ2V0JTNEJTIyMTM1JTIyJTIwcGFyZW50JTNEJTIyMSUyMiUzRSUzQ214R2VvbWV0cnklMjB3aWR0aCUzRCUyMjUwJTIyJTIwaGVpZ2h0JTNEJTIyNTAlMjIlMjByZWxhdGl2ZSUzRCUyMjElMjIlMjBhcyUzRCUyMmdlb21ldHJ5JTIyJTNFJTNDbXhQb2ludCUyMHglM0QlMjI3OTAlMjIlMjB5JTNEJTIyMzY5OCUyMiUyMGFzJTNEJTIyc291cmNlUG9pbnQlMjIlMkYlM0UlM0NteFBvaW50JTIweCUzRCUyMjg3MCUyMiUyMHklM0QlMjIzMTQzJTIyJTIwYXMlM0QlMjJ0YXJnZXRQb2ludCUyMiUyRiUzRSUzQyUyRm14R2VvbWV0cnklM0UlM0MlMkZteENlbGwlM0UlM0NteENlbGwlMjBpZCUzRCUyMjEyNyUyMiUyMHZhbHVlJTNEJTIyJTIyJTIwc3R5bGUlM0QlMjJlbmRBcnJvdyUzRG5vbmUlM0JkYXNoZWQlM0QxJTNCaHRtbCUzRDElM0Jyb3VuZGVkJTNEMCUzQmV4aXRYJTNEMC41JTNCZXhpdFklM0QxJTNCZXhpdER4JTNEMCUzQmV4aXREeSUzRDAlM0JleGl0UGVyaW1ldGVyJTNEMCUzQmVudHJ5WCUzRDAlM0JlbnRyeVklM0QwLjUlM0JlbnRyeUR4JTNEMCUzQmVudHJ5RHklM0QwJTNCZW50cnlQZXJpbWV0ZXIlM0QwJTNCJTIyJTIwZWRnZSUzRCUyMjElMjIlMjBzb3VyY2UlM0QlMjIxMjIlMjIlMjB0YXJnZXQlM0QlMjIxMzUlMjIlMjBwYXJlbnQlM0QlMjIxJTIyJTNFJTNDbXhHZW9tZXRyeSUyMHdpZHRoJTNEJTIyNTAlMjIlMjBoZWlnaHQlM0QlMjI1MCUyMiUyMHJlbGF0aXZlJTNEJTIyMSUyMiUyMGFzJTNEJTIyZ2VvbWV0cnklMjIlM0UlM0NteFBvaW50JTIweCUzRCUyMjgxMCUyMiUyMHklM0QlMjIzNTcyJTIyJTIwYXMlM0QlMjJzb3VyY2VQb2ludCUyMiUyRiUzRSUzQ214UG9pbnQlMjB4JTNEJTIyODcwJTIyJTIweSUzRCUyMjMxNTMlMjIlMjBhcyUzRCUyMnRhcmdldFBvaW50JTIyJTJGJTNFJTNDJTJGbXhHZW9tZXRyeSUzRSUzQyUyRm14Q2VsbCUzRSUzQ214Q2VsbCUyMGlkJTNEJTIyMTI4JTIyJTIwdmFsdWUlM0QlMjIlMjIlMjBzdHlsZSUzRCUyMmVuZEFycm93JTNEbm9uZSUzQmRhc2hlZCUzRDElM0JodG1sJTNEMSUzQnJvdW5kZWQlM0QwJTNCZXhpdFglM0QwLjUlM0JleGl0WSUzRDAlM0JleGl0RHglM0QwJTNCZXhpdER5JTNENiUzQmV4aXRQZXJpbWV0ZXIlM0QwJTNCZW50cnlYJTNEMCUzQmVudHJ5WSUzRDAuNSUzQmVudHJ5RHglM0QwJTNCZW50cnlEeSUzRDAlM0JlbnRyeVBlcmltZXRlciUzRDAlM0IlMjIlMjBlZGdlJTNEJTIyMSUyMiUyMHNvdXJjZSUzRCUyMjEyMSUyMiUyMHRhcmdldCUzRCUyMjEzNSUyMiUyMHBhcmVudCUzRCUyMjElMjIlM0UlM0NteEdlb21ldHJ5JTIwd2lkdGglM0QlMjI1MCUyMiUyMGhlaWdodCUzRCUyMjUwJTIyJTIwcmVsYXRpdmUlM0QlMjIxJTIyJTIwYXMlM0QlMjJnZW9tZXRyeSUyMiUzRSUzQ214UG9pbnQlMjB4JTNEJTIyODQwJTIyJTIweSUzRCUyMjM4MTclMjIlMjBhcyUzRCUyMnNvdXJjZVBvaW50JTIyJTJGJTNFJTNDbXhQb2ludCUyMHglM0QlMjI4NzAlMjIlMjB5JTNEJTIyMzE1MyUyMiUyMGFzJTNEJTIydGFyZ2V0UG9pbnQlMjIlMkYlM0UlM0MlMkZteEdlb21ldHJ5JTNFJTNDJTJGbXhDZWxsJTNFJTNDbXhDZWxsJTIwaWQlM0QlMjIxMjk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E2JTIyJTIwdGFyZ2V0JTNEJTIyMTM1JTIyJTIwcGFyZW50JTNEJTIyMSUyMiUzRSUzQ214R2VvbWV0cnklMjB3aWR0aCUzRCUyMjUwJTIyJTIwaGVpZ2h0JTNEJTIyNTAlMjIlMjByZWxhdGl2ZSUzRCUyMjElMjIlMjBhcyUzRCUyMmdlb21ldHJ5JTIyJTNFJTNDbXhQb2ludCUyMHglM0QlMjIxMDMwJTIyJTIweSUzRCUyMjM4MTklMjIlMjBhcyUzRCUyMnNvdXJjZVBvaW50JTIyJTJGJTNFJTNDbXhQb2ludCUyMHglM0QlMjI4NzAlMjIlMjB5JTNEJTIyMzE1MyUyMiUyMGFzJTNEJTIydGFyZ2V0UG9pbnQlMjIlMkYlM0UlM0MlMkZteEdlb21ldHJ5JTNFJTNDJTJGbXhDZWxsJTNFJTNDbXhDZWxsJTIwaWQlM0QlMjIxMzAlMjIlMjB2YWx1ZSUzRCUyMiUyMiUyMHN0eWxlJTNEJTIyZW5kQXJyb3clM0Rub25lJTNCZGFzaGVkJTNEMSUzQmh0bWwlM0QxJTNCcm91bmRlZCUzRDAlM0JleGl0WCUzRDElM0JleGl0WSUzRDAuNSUzQmV4aXREeCUzRC02JTNCZXhpdER5JTNEMCUzQmV4aXRQZXJpbWV0ZXIlM0QwJTNCJTIyJTIwZWRnZSUzRCUyMjElMjIlMjBzb3VyY2UlM0QlMjIxMjMlMjIlMjB0YXJnZXQlM0QlMjIxMzUlMjIlMjBwYXJlbnQlM0QlMjIxJTIyJTNFJTNDbXhHZW9tZXRyeSUyMHdpZHRoJTNEJTIyNTAlMjIlMjBoZWlnaHQlM0QlMjI1MCUyMiUyMHJlbGF0aXZlJTNEJTIyMSUyMiUyMGFzJTNEJTIyZ2VvbWV0cnklMjIlM0UlM0NteFBvaW50JTIweCUzRCUyMjExMDclMjIlMjB5JTNEJTIyMzU0MyUyMiUyMGFzJTNEJTIyc291cmNlUG9pbnQlMjIlMkYlM0UlM0NteFBvaW50JTIweCUzRCUyMjg3MCUyMiUyMHklM0QlMjIzMTUzJTIyJTIwYXMlM0QlMjJ0YXJnZXRQb2ludCUyMiUyRiUzRSUzQyUyRm14R2VvbWV0cnklM0UlM0MlMkZteENlbGwlM0UlM0NteENlbGwlMjBpZCUzRCUyMjEzMSUyMiUyMHZhbHVlJTNEJTIyJTIyJTIwc3R5bGUlM0QlMjJlbmRBcnJvdyUzRG5vbmUlM0JkYXNoZWQlM0QxJTNCaHRtbCUzRDElM0Jyb3VuZGVkJTNEMCUzQmV4aXRYJTNEMC41JTNCZXhpdFklM0QxJTNCZXhpdER4JTNEMCUzQmV4aXREeSUzRDAlM0JleGl0UGVyaW1ldGVyJTNEMCUzQiUyMiUyMGVkZ2UlM0QlMjIxJTIyJTIwc291cmNlJTNEJTIyMTE5JTIyJTIwdGFyZ2V0JTNEJTIyMTM1JTIyJTIwcGFyZW50JTNEJTIyMSUyMiUzRSUzQ214R2VvbWV0cnklMjB3aWR0aCUzRCUyMjUwJTIyJTIwaGVpZ2h0JTNEJTIyNTAlMjIlMjByZWxhdGl2ZSUzRCUyMjElMjIlMjBhcyUzRCUyMmdlb21ldHJ5JTIyJTNFJTNDbXhQb2ludCUyMHglM0QlMjIxMTIxJTIyJTIweSUzRCUyMjM4NTQlMjIlMjBhcyUzRCUyMnNvdXJjZVBvaW50JTIyJTJGJTNFJTNDbXhQb2ludCUyMHglM0QlMjI4NzAlMjIlMjB5JTNEJTIyMzE2MyUyMiUyMGFzJTNEJTIydGFyZ2V0UG9pbnQlMjIlMkYlM0UlM0MlMkZteEdlb21ldHJ5JTNFJTNDJTJGbXhDZWxsJTNFJTNDbXhDZWxsJTIwaWQlM0QlMjIxMzI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I0JTIyJTIwdGFyZ2V0JTNEJTIyMTM1JTIyJTIwcGFyZW50JTNEJTIyMSUyMiUzRSUzQ214R2VvbWV0cnklMjB3aWR0aCUzRCUyMjUwJTIyJTIwaGVpZ2h0JTNEJTIyNTAlMjIlMjByZWxhdGl2ZSUzRCUyMjElMjIlMjBhcyUzRCUyMmdlb21ldHJ5JTIyJTNFJTNDbXhQb2ludCUyMHglM0QlMjIxNDQ5JTIyJTIweSUzRCUyMjQwMzMlMjIlMjBhcyUzRCUyMnNvdXJjZVBvaW50JTIyJTJGJTNFJTNDbXhQb2ludCUyMHglM0QlMjI4NzAlMjIlMjB5JTNEJTIyMzE1MyUyMiUyMGFzJTNEJTIydGFyZ2V0UG9pbnQlMjIlMkYlM0UlM0MlMkZteEdlb21ldHJ5JTNFJTNDJTJGbXhDZWxsJTNFJTNDbXhDZWxsJTIwaWQlM0QlMjIxMzMlMjIlMjB2YWx1ZSUzRCUyMiUyMiUyMHN0eWxlJTNEJTIyZW5kQXJyb3clM0Rub25lJTNCZGFzaGVkJTNEMSUzQmh0bWwlM0QxJTNCcm91bmRlZCUzRDAlM0JleGl0WCUzRDAlM0JleGl0WSUzRDAuNSUzQmV4aXREeCUzRDYlM0JleGl0RHklM0QwJTNCZXhpdFBlcmltZXRlciUzRDAlM0JlbnRyeVglM0QwJTNCZW50cnlZJTNEMC41JTNCZW50cnlEeCUzRDAlM0JlbnRyeUR5JTNEMCUzQmVudHJ5UGVyaW1ldGVyJTNEMCUzQiUyMiUyMGVkZ2UlM0QlMjIxJTIyJTIwc291cmNlJTNEJTIyMTE4JTIyJTIwdGFyZ2V0JTNEJTIyMTM1JTIyJTIwcGFyZW50JTNEJTIyMSUyMiUzRSUzQ214R2VvbWV0cnklMjB3aWR0aCUzRCUyMjUwJTIyJTIwaGVpZ2h0JTNEJTIyNTAlMjIlMjByZWxhdGl2ZSUzRCUyMjElMjIlMjBhcyUzRCUyMmdlb21ldHJ5JTIyJTNFJTNDbXhQb2ludCUyMHglM0QlMjIxNTIyJTIyJTIweSUzRCUyMjQxNzElMjIlMjBhcyUzRCUyMnNvdXJjZVBvaW50JTIyJTJGJTNFJTNDbXhQb2ludCUyMHglM0QlMjI4NzAlMjIlMjB5JTNEJTIyMzE1MyUyMiUyMGFzJTNEJTIydGFyZ2V0UG9pbnQlMjIlMkYlM0UlM0MlMkZteEdlb21ldHJ5JTNFJTNDJTJGbXhDZWxsJTNFJTNDbXhDZWxsJTIwaWQlM0QlMjIxMzQlMjIlMjB2YWx1ZSUzRCUyMiUyMiUyMHN0eWxlJTNEJTIyZW5kQXJyb3clM0Rub25lJTNCZGFzaGVkJTNEMSUzQmh0bWwlM0QxJTNCcm91bmRlZCUzRDAlM0JleGl0WCUzRDAuNSUzQmV4aXRZJTNEMSUzQmV4aXREeCUzRDAlM0JleGl0RHklM0QwJTNCZXhpdFBlcmltZXRlciUzRDAlM0JlbnRyeVglM0QwJTNCZW50cnlZJTNEMC41JTNCZW50cnlEeCUzRDAlM0JlbnRyeUR5JTNEMCUzQmVudHJ5UGVyaW1ldGVyJTNEMCUzQiUyMiUyMGVkZ2UlM0QlMjIxJTIyJTIwc291cmNlJTNEJTIyMTE3JTIyJTIwdGFyZ2V0JTNEJTIyMTM1JTIyJTIwcGFyZW50JTNEJTIyMSUyMiUzRSUzQ214R2VvbWV0cnklMjB3aWR0aCUzRCUyMjUwJTIyJTIwaGVpZ2h0JTNEJTIyNTAlMjIlMjByZWxhdGl2ZSUzRCUyMjElMjIlMjBhcyUzRCUyMmdlb21ldHJ5JTIyJTNFJTNDbXhQb2ludCUyMHglM0QlMjIxNTUyJTIyJTIweSUzRCUyMjM4NjAlMjIlMjBhcyUzRCUyMnNvdXJjZVBvaW50JTIyJTJGJTNFJTNDbXhQb2ludCUyMHglM0QlMjI4NzAlMjIlMjB5JTNEJTIyMzE0MyUyMiUyMGFzJTNEJTIydGFyZ2V0UG9pbnQlMjIlMkYlM0UlM0MlMkZteEdlb21ldHJ5JTNFJTNDJTJGbXhDZWxsJTNFJTNDbXhDZWxsJTIwaWQlM0QlMjIxMzUlMjIlMjB2YWx1ZSUzRCUyMiUyMiUyMHN0eWxlJTNEJTIyc2hhcGUlM0RvciUzQndoaXRlU3BhY2UlM0R3cmFwJTNCaHRtbCUzRDElM0JkaXJlY3Rpb24lM0Rub3J0aCUzQiUyMiUyMHZlcnRleCUzRCUyMjElMjIlMjBwYXJlbnQlM0QlMjIxJTIyJTNFJTNDbXhHZW9tZXRyeSUyMHglM0QlMjI4NDUlMjIlMjB5JTNEJTIyMzE4MyUyMiUyMHdpZHRoJTNEJTIyMjUlMjIlMjBoZWlnaHQlM0QlMjIyNiUyMiUyMGFzJTNEJTIyZ2VvbWV0cnklMjIlMkYlM0UlM0MlMkZteENlbGwlM0UlM0NteENlbGwlMjBpZCUzRCUyMjEzNiUyMiUyMHN0eWxlJTNEJTIyZWRnZVN0eWxlJTNEb3J0aG9nb25hbEVkZ2VTdHlsZSUzQnJvdW5kZWQlM0QwJTNCb3J0aG9nb25hbExvb3AlM0QxJTNCamV0dHlTaXplJTNEYXV0byUzQmh0bWwlM0QxJTNCZW50cnlYJTNEMC4xNiUzQmVudHJ5WSUzRDAuNTUlM0JlbnRyeUR4JTNEMCUzQmVudHJ5RHklM0QwJTNCZW50cnlQZXJpbWV0ZXIlM0QwJTNCJTIyJTIwZWRnZSUzRCUyMjElMjIlMjBzb3VyY2UlM0QlMjIxMzclMjIlMjB0YXJnZXQlM0QlMjIzMiUyMiUyMHBhcmVudCUzRCUyMjElMjIlM0UlM0NteEdlb21ldHJ5JTIwcmVsYXRpdmUlM0QlMjIxJTIyJTIwYXMlM0QlMjJnZW9tZXRyeSUyMiUzRSUzQ214UG9pbnQlMjB4JTNEJTIyMTI4MCUyMiUyMHklM0QlMjIzMDI4JTIyJTIwYXMlM0QlMjJ0YXJnZXRQb2ludCUyMiUyRiUzRSUzQ0FycmF5JTIwYXMlM0QlMjJwb2ludHMlMjIlM0UlM0NteFBvaW50JTIweCUzRCUyMjg1NyUyMiUyMHklM0QlMjIyOTk4JTIyJTJGJTNFJTNDJTJGQXJyYXklM0UlM0MlMkZteEdlb21ldHJ5JTNFJTNDJTJGbXhDZWxsJTNFJTNDbXhDZWxsJTIwaWQlM0QlMjIxMzclMjIlMjB2YWx1ZSUzRCUyMiUyMiUyMHN0eWxlJTNEJTIyc2hhcGUlM0RteGdyYXBoLnBpZC5wdW1wcy52YWN1dW1fcHVtcCUzQmh0bWwlM0QxJTNCcG9pbnRlckV2ZW50cyUzRDElM0JhbGlnbiUzRGNlbnRlciUzQnZlcnRpY2FsTGFiZWxQb3NpdGlvbiUzRGJvdHRvbSUzQnZlcnRpY2FsQWxpZ24lM0R0b3AlM0JkYXNoZWQlM0QwJTNCZGlyZWN0aW9uJTNEc291dGglM0IlMjIlMjB2ZXJ0ZXglM0QlMjIxJTIyJTIwcGFyZW50JTNEJTIyMSUyMiUzRSUzQ214R2VvbWV0cnklMjB4JTNEJTIyODMzJTIyJTIweSUzRCUyMjMwNDIlMjIlMjB3aWR0aCUzRCUyMjQ5JTIyJTIwaGVpZ2h0JTNEJTIyOTklMjIlMjBhcyUzRCUyMmdlb21ldHJ5JTIyJTJGJTNFJTNDJTJGbXhDZWxsJTNFJTNDbXhDZWxsJTIwaWQlM0QlMjIxMzglMjIlMjBzdHlsZSUzRCUyMmVkZ2VTdHlsZSUzRG9ydGhvZ29uYWxFZGdlU3R5bGUlM0Jyb3VuZGVkJTNEMCUzQm9ydGhvZ29uYWxMb29wJTNEMSUzQmpldHR5U2l6ZSUzRGF1dG8lM0JodG1sJTNEMSUzQmVudHJ5WCUzRDElM0JlbnRyeVklM0QwLjUlM0JlbnRyeUR4JTNEMCUzQmVudHJ5RHklM0QwJTNCZW50cnlQZXJpbWV0ZXIlM0QwJTNCJTIyJTIwZWRnZSUzRCUyMjElMjIlMjBzb3VyY2UlM0QlMjIxMzUlMjIlMjB0YXJnZXQlM0QlMjIxMzclMjIlMjBwYXJlbnQlM0QlMjIxJTIyJTNFJTNDbXhHZW9tZXRyeSUyMHJlbGF0aXZlJTNEJTIyMSUyMiUyMGFzJTNEJTIyZ2VvbWV0cnklMjIlMkYlM0UlM0MlMkZteENlbGwlM0UlM0NteENlbGwlMjBpZCUzRCUyMjEzOSUyMiUyMHZhbHVlJTNEJTIyJTIyJTIwc3R5bGUlM0QlMjJzaGFwZSUzRHRlZSUzQndoaXRlU3BhY2UlM0R3cmFwJTNCaHRtbCUzRDElM0IlMjIlMjB2ZXJ0ZXglM0QlMjIxJTIyJTIwcGFyZW50JTNEJTIyMSUyMiUzRSUzQ214R2VvbWV0cnklMjB4JTNEJTIyOTAyJTIyJTIweSUzRCUyMjM4MDQlMjIlMjB3aWR0aCUzRCUyMjgwJTIyJTIwaGVpZ2h0JTNEJTIyODAlMjIlMjBhcyUzRCUyMmdlb21ldHJ5JTIyJTJGJTNFJTNDJTJGbXhDZWxsJTNFJTNDbXhDZWxsJTIwaWQlM0QlMjIxNDAlMjIlMjB2YWx1ZSUzRCUyMiUyMiUyMHN0eWxlJTNEJTIyc2hhcGUlM0Rjb3JuZXIlM0J3aGl0ZVNwYWNlJTNEd3JhcCUzQmh0bWwlM0QxJTNCJTIyJTIwdmVydGV4JTNEJTIyMSUyMiUyMHBhcmVudCUzRCUyMjElMjIlM0UlM0NteEdlb21ldHJ5JTIweCUzRCUyMjczOCUyMiUyMHklM0QlMjIzODA0JTIyJTIwd2lkdGglM0QlMjI4MCUyMiUyMGhlaWdodCUzRCUyMjgwJTIyJTIwYXMlM0QlMjJnZW9tZXRyeSUyMiUyRiUzRSUzQyUyRm14Q2VsbCUzRSUzQ214Q2VsbCUyMGlkJTNEJTIyMTQxJTIyJTIwdmFsdWUlM0QlMjIlMjIlMjBzdHlsZSUzRCUyMnNoYXBlJTNEY29ybmVyJTNCd2hpdGVTcGFjZSUzRHdyYXAlM0JodG1sJTNEMSUzQmRpcmVjdGlvbiUzRHNvdXRoJTNCJTIyJTIwdmVydGV4JTNEJTIyMSUyMiUyMHBhcmVudCUzRCUyMjElMjIlM0UlM0NteEdlb21ldHJ5JTIweCUzRCUyMjEyMDYlMjIlMjB5JTNEJTIyMzgwNCUyMiUyMHdpZHRoJTNEJTIyODAlMjIlMjBoZWlnaHQlM0QlMjI4MCUyMiUyMGFzJTNEJTIyZ2VvbWV0cnklMjIlMkYlM0UlM0MlMkZteENlbGwlM0UlM0NteENlbGwlMjBpZCUzRCUyMjE0MiUyMiUyMHZhbHVlJTNEJTIyJTIyJTIwc3R5bGUlM0QlMjJzaGFwZSUzRGNvcm5lciUzQndoaXRlU3BhY2UlM0R3cmFwJTNCaHRtbCUzRDElM0JkaXJlY3Rpb24lM0R3ZXN0JTNCJTIyJTIwdmVydGV4JTNEJTIyMSUyMiUyMHBhcmVudCUzRCUyMjElMjIlM0UlM0NteEdlb21ldHJ5JTIweCUzRCUyMjEyMDYlMjIlMjB5JTNEJTIyMzk5MyUyMiUyMHdpZHRoJTNEJTIyODAlMjIlMjBoZWlnaHQlM0QlMjI4MCUyMiUyMGFzJTNEJTIyZ2VvbWV0cnklMjIlMkYlM0UlM0MlMkZteENlbGwlM0UlM0NteENlbGwlMjBpZCUzRCUyMjE0MyUyMiUyMHZhbHVlJTNEJTIyJTIyJTIwc3R5bGUlM0QlMjJzaGFwZSUzRHRlZSUzQndoaXRlU3BhY2UlM0R3cmFwJTNCaHRtbCUzRDElM0JkaXJlY3Rpb24lM0R3ZXN0JTNCJTIyJTIwdmVydGV4JTNEJTIyMSUyMiUyMHBhcmVudCUzRCUyMjElMjIlM0UlM0NteEdlb21ldHJ5JTIweCUzRCUyMjkwMiUyMiUyMHklM0QlMjIzOTk0JTIyJTIwd2lkdGglM0QlMjI4MCUyMiUyMGhlaWdodCUzRCUyMjgwJTIyJTIwYXMlM0QlMjJnZW9tZXRyeSUyMiUyRiUzRSUzQyUyRm14Q2VsbCUzRSUzQ214Q2VsbCUyMGlkJTNEJTIyMTQ0JTIyJTIwdmFsdWUlM0QlMjIlMjIlMjBzdHlsZSUzRCUyMnNoYXBlJTNEY29ybmVyJTNCd2hpdGVTcGFjZSUzRHdyYXAlM0JodG1sJTNEMSUzQmRpcmVjdGlvbiUzRG5vcnRoJTNCJTIyJTIwdmVydGV4JTNEJTIyMSUyMiUyMHBhcmVudCUzRCUyMjElMjIlM0UlM0NteEdlb21ldHJ5JTIweCUzRCUyMjczOCUyMiUyMHklM0QlMjIzOTkzJTIyJTIwd2lkdGglM0QlMjI4MCUyMiUyMGhlaWdodCUzRCUyMjgwJTIyJTIwYXMlM0QlMjJnZW9tZXRyeSUyMiUyRiUzRSUzQyUyRm14Q2VsbCUzRSUzQ214Q2VsbCUyMGlkJTNEJTIyMTQ1JTIyJTIwdmFsdWUlM0QlMjIlMjIlMjBzdHlsZSUzRCUyMnNoYXBlJTNEdGVlJTNCd2hpdGVTcGFjZSUzRHdyYXAlM0JodG1sJTNEMSUzQiUyMiUyMHZlcnRleCUzRCUyMjElMjIlMjBwYXJlbnQlM0QlMjIxJTIyJTNFJTNDbXhHZW9tZXRyeSUyMHglM0QlMjIxMDU5JTIyJTIweSUzRCUyMjM4MDQlMjIlMjB3aWR0aCUzRCUyMjgwJTIyJTIwaGVpZ2h0JTNEJTIyODAlMjIlMjBhcyUzRCUyMmdlb21ldHJ5JTIyJTJGJTNFJTNDJTJGbXhDZWxsJTNFJTNDbXhDZWxsJTIwaWQlM0QlMjIxNDYlMjIlMjB2YWx1ZSUzRCUyMiUyMiUyMHN0eWxlJTNEJTIyc2hhcGUlM0R0ZWUlM0J3aGl0ZVNwYWNlJTNEd3JhcCUzQmh0bWwlM0QxJTNCZGlyZWN0aW9uJTNEd2VzdCUzQiUyMiUyMHZlcnRleCUzRCUyMjElMjIlMjBwYXJlbnQlM0QlMjIxJTIyJTNFJTNDbXhHZW9tZXRyeSUyMHglM0QlMjIxMDU5JTIyJTIweSUzRCUyMjM5OTQlMjIlMjB3aWR0aCUzRCUyMjgwJTIyJTIwaGVpZ2h0JTNEJTIyODAlMjIlMjBhcyUzRCUyMmdlb21ldHJ5JTIyJTJGJTNFJTNDJTJGbXhDZWxsJTNFJTNDbXhDZWxsJTIwaWQlM0QlMjIxNDc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gwMSUyMiUyMHklM0QlMjIzODA0JTIyJTIwd2lkdGglM0QlMjIxMDAlMjIlMjBoZWlnaHQlM0QlMjIyMCUyMiUyMGFzJTNEJTIyZ2VvbWV0cnklMjIlMkYlM0UlM0MlMkZteENlbGwlM0UlM0NteENlbGwlMjBpZCUzRCUyMjE0OCUyMiUyMHZhbHVlJTNEJTIyJTIyJTIwc3R5bGUlM0QlMjJ2ZXJ0aWNhbExhYmVsUG9zaXRpb24lM0Rib3R0b20lM0J2ZXJ0aWNhbEFsaWduJTNEdG9wJTNCaHRtbCUzRDElM0JzaGFwZSUzRG14Z3JhcGguYmFzaWMuZnJhbWUlM0JkeCUzRDEwJTNCd2hpdGVTcGFjZSUzRHdyYXAlM0IlMjIlMjB2ZXJ0ZXglM0QlMjIxJTIyJTIwcGFyZW50JTNEJTIyMSUyMiUzRSUzQ214R2VvbWV0cnklMjB4JTNEJTIyODAyJTIyJTIweSUzRCUyMjQwNTMlMjIlMjB3aWR0aCUzRCUyMjEwMCUyMiUyMGhlaWdodCUzRCUyMjIwJTIyJTIwYXMlM0QlMjJnZW9tZXRyeSUyMiUyRiUzRSUzQyUyRm14Q2VsbCUzRSUzQ214Q2VsbCUyMGlkJTNEJTIyMTQ5JTIyJTIwdmFsdWUlM0QlMjIlMjIlMjBzdHlsZSUzRCUyMnZlcnRpY2FsTGFiZWxQb3NpdGlvbiUzRGJvdHRvbSUzQnZlcnRpY2FsQWxpZ24lM0R0b3AlM0JodG1sJTNEMSUzQnNoYXBlJTNEbXhncmFwaC5iYXNpYy5mcmFtZSUzQmR4JTNEMTAlM0J3aGl0ZVNwYWNlJTNEd3JhcCUzQiUyMiUyMHZlcnRleCUzRCUyMjElMjIlMjBwYXJlbnQlM0QlMjIxJTIyJTNFJTNDbXhHZW9tZXRyeSUyMHglM0QlMjI5NjglMjIlMjB5JTNEJTIyNDA1NCUyMiUyMHdpZHRoJTNEJTIyMTAwJTIyJTIwaGVpZ2h0JTNEJTIyMjAlMjIlMjBhcyUzRCUyMmdlb21ldHJ5JTIyJTJGJTNFJTNDJTJGbXhDZWxsJTNFJTNDbXhDZWxsJTIwaWQlM0QlMjIxNTA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ExMjklMjIlMjB5JTNEJTIyMzgwNCUyMiUyMHdpZHRoJTNEJTIyMTAwJTIyJTIwaGVpZ2h0JTNEJTIyMjAlMjIlMjBhcyUzRCUyMmdlb21ldHJ5JTIyJTJGJTNFJTNDJTJGbXhDZWxsJTNFJTNDbXhDZWxsJTIwaWQlM0QlMjIxNTE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k3NSUyMiUyMHklM0QlMjIzODA0JTIyJTIwd2lkdGglM0QlMjIxMDAlMjIlMjBoZWlnaHQlM0QlMjIyMCUyMiUyMGFzJTNEJTIyZ2VvbWV0cnklMjIlMkYlM0UlM0MlMkZteENlbGwlM0UlM0NteENlbGwlMjBpZCUzRCUyMjE1MiUyMiUyMHZhbHVlJTNEJTIyJTIyJTIwc3R5bGUlM0QlMjJ2ZXJ0aWNhbExhYmVsUG9zaXRpb24lM0Rib3R0b20lM0J2ZXJ0aWNhbEFsaWduJTNEdG9wJTNCaHRtbCUzRDElM0JzaGFwZSUzRG14Z3JhcGguYmFzaWMuZnJhbWUlM0JkeCUzRDEwJTNCd2hpdGVTcGFjZSUzRHdyYXAlM0JkaXJlY3Rpb24lM0Rzb3V0aCUzQiUyMiUyMHZlcnRleCUzRCUyMjElMjIlMjBwYXJlbnQlM0QlMjIxJTIyJTNFJTNDbXhHZW9tZXRyeSUyMHglM0QlMjI3MzglMjIlMjB5JTNEJTIyMzg4NSUyMiUyMHdpZHRoJTNEJTIyMjAlMjIlMjBoZWlnaHQlM0QlMjIxMDklMjIlMjBhcyUzRCUyMmdlb21ldHJ5JTIyJTJGJTNFJTNDJTJGbXhDZWxsJTNFJTNDbXhDZWxsJTIwaWQlM0QlMjIxNTMlMjIlMjB2YWx1ZSUzRCUyMiUyMiUyMHN0eWxlJTNEJTIydmVydGljYWxMYWJlbFBvc2l0aW9uJTNEYm90dG9tJTNCdmVydGljYWxBbGlnbiUzRHRvcCUzQmh0bWwlM0QxJTNCc2hhcGUlM0RteGdyYXBoLmJhc2ljLmZyYW1lJTNCZHglM0QxMCUzQndoaXRlU3BhY2UlM0R3cmFwJTNCZGlyZWN0aW9uJTNEc291dGglM0IlMjIlMjB2ZXJ0ZXglM0QlMjIxJTIyJTIwcGFyZW50JTNEJTIyMSUyMiUzRSUzQ214R2VvbWV0cnklMjB4JTNEJTIyOTMyJTIyJTIweSUzRCUyMjM4ODUlMjIlMjB3aWR0aCUzRCUyMjIwJTIyJTIwaGVpZ2h0JTNEJTIyMTA5JTIyJTIwYXMlM0QlMjJnZW9tZXRyeSUyMiUyRiUzRSUzQyUyRm14Q2VsbCUzRSUzQ214Q2VsbCUyMGlkJTNEJTIyMTU0JTIyJTIwdmFsdWUlM0QlMjIlMjIlMjBzdHlsZSUzRCUyMnZlcnRpY2FsTGFiZWxQb3NpdGlvbiUzRGJvdHRvbSUzQnZlcnRpY2FsQWxpZ24lM0R0b3AlM0JodG1sJTNEMSUzQnNoYXBlJTNEbXhncmFwaC5iYXNpYy5mcmFtZSUzQmR4JTNEMTAlM0J3aGl0ZVNwYWNlJTNEd3JhcCUzQmRpcmVjdGlvbiUzRHNvdXRoJTNCJTIyJTIwdmVydGV4JTNEJTIyMSUyMiUyMHBhcmVudCUzRCUyMjElMjIlM0UlM0NteEdlb21ldHJ5JTIweCUzRCUyMjEwODklMjIlMjB5JTNEJTIyMzg4NSUyMiUyMHdpZHRoJTNEJTIyMjAlMjIlMjBoZWlnaHQlM0QlMjIxMDklMjIlMjBhcyUzRCUyMmdlb21ldHJ5JTIyJTJGJTNFJTNDJTJGbXhDZWxsJTNFJTNDbXhDZWxsJTIwaWQlM0QlMjIxNTU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ExMzclMjIlMjB5JTNEJTIyNDA1MyUyMiUyMHdpZHRoJTNEJTIyMTAwJTIyJTIwaGVpZ2h0JTNEJTIyMjAlMjIlMjBhcyUzRCUyMmdlb21ldHJ5JTIyJTJGJTNFJTNDJTJGbXhDZWxsJTNFJTNDbXhDZWxsJTIwaWQlM0QlMjIxNTYlMjIlMjB2YWx1ZSUzRCUyMiUyMiUyMHN0eWxlJTNEJTIydmVydGljYWxMYWJlbFBvc2l0aW9uJTNEYm90dG9tJTNCdmVydGljYWxBbGlnbiUzRHRvcCUzQmh0bWwlM0QxJTNCc2hhcGUlM0RteGdyYXBoLmJhc2ljLmZyYW1lJTNCZHglM0QxMCUzQndoaXRlU3BhY2UlM0R3cmFwJTNCZGlyZWN0aW9uJTNEc291dGglM0IlMjIlMjB2ZXJ0ZXglM0QlMjIxJTIyJTIwcGFyZW50JTNEJTIyMSUyMiUzRSUzQ214R2VvbWV0cnklMjB4JTNEJTIyMTI2NiUyMiUyMHklM0QlMjIzODg1JTIyJTIwd2lkdGglM0QlMjIyMCUyMiUyMGhlaWdodCUzRCUyMjEwOSUyMiUyMGFzJTNEJTIyZ2VvbWV0cnklMjIlMkYlM0UlM0MlMkZteENlbGwlM0UlM0NteENlbGwlMjBpZCUzRCUyMjE1NyUyMiUyMHZhbHVlJTNEJTIyJTIyJTIwc3R5bGUlM0QlMjJ2ZXJ0aWNhbExhYmVsUG9zaXRpb24lM0Rib3R0b20lM0J2ZXJ0aWNhbEFsaWduJTNEdG9wJTNCaHRtbCUzRDElM0JzaGFwZSUzRG14Z3JhcGguYmFzaWMucm91bmRlZF9mcmFtZSUzQmR4JTNEMTAlM0J3aGl0ZVNwYWNlJTNEd3JhcCUzQmRpcmVjdGlvbiUzRHNvdXRoJTNCJTIyJTIwdmVydGV4JTNEJTIyMSUyMiUyMHBhcmVudCUzRCUyMjElMjIlM0UlM0NteEdlb21ldHJ5JTIweCUzRCUyMjg0NSUyMiUyMHklM0QlMjIzNzY3JTIyJTIwd2lkdGglM0QlMjIxMiUyMiUyMGhlaWdodCUzRCUyMjQ1JTIyJTIwYXMlM0QlMjJnZW9tZXRyeSUyMiUyRiUzRSUzQyUyRm14Q2VsbCUzRSUzQ214Q2VsbCUyMGlkJTNEJTIyMTU4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MTAxNiUyMiUyMHklM0QlMjIzNzY4JTIyJTIwd2lkdGglM0QlMjIxMiUyMiUyMGhlaWdodCUzRCUyMjQ1JTIyJTIwYXMlM0QlMjJnZW9tZXRyeSUyMiUyRiUzRSUzQyUyRm14Q2VsbCUzRSUzQ214Q2VsbCUyMGlkJTNEJTIyMTU5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MTE3NyUyMiUyMHklM0QlMjIzNzcxJTIyJTIwd2lkdGglM0QlMjIxMiUyMiUyMGhlaWdodCUzRCUyMjQ1JTIyJTIwYXMlM0QlMjJnZW9tZXRyeSUyMiUyRiUzRSUzQyUyRm14Q2VsbCUzRSUzQ214Q2VsbCUyMGlkJTNEJTIyMTYwJTIyJTIwdmFsdWUlM0QlMjIlMjIlMjBzdHlsZSUzRCUyMnZlcnRpY2FsTGFiZWxQb3NpdGlvbiUzRGJvdHRvbSUzQnZlcnRpY2FsQWxpZ24lM0R0b3AlM0JodG1sJTNEMSUzQnNoYXBlJTNEbXhncmFwaC5iYXNpYy5yb3VuZGVkX2ZyYW1lJTNCZHglM0QxMCUzQndoaXRlU3BhY2UlM0R3cmFwJTNCZGlyZWN0aW9uJTNEd2VzdCUzQiUyMiUyMHZlcnRleCUzRCUyMjElMjIlMjBwYXJlbnQlM0QlMjIxJTIyJTNFJTNDbXhHZW9tZXRyeSUyMHglM0QlMjIxMjc3LjUlMjIlMjB5JTNEJTIyMzkzMS41JTIyJTIwd2lkdGglM0QlMjI0NSUyMiUyMGhlaWdodCUzRCUyMjEyJTIyJTIwYXMlM0QlMjJnZW9tZXRyeSUyMiUyRiUzRSUzQyUyRm14Q2VsbCUzRSUzQ214Q2VsbCUyMGlkJTNEJTIyMTYxJTIyJTIwdmFsdWUlM0QlMjIlMjIlMjBzdHlsZSUzRCUyMnZlcnRpY2FsTGFiZWxQb3NpdGlvbiUzRGJvdHRvbSUzQnZlcnRpY2FsQWxpZ24lM0R0b3AlM0JodG1sJTNEMSUzQnNoYXBlJTNEbXhncmFwaC5iYXNpYy5yb3VuZGVkX2ZyYW1lJTNCZHglM0QzJTNCd2hpdGVTcGFjZSUzRHdyYXAlM0JkaXJlY3Rpb24lM0R3ZXN0JTNCJTIyJTIwdmVydGV4JTNEJTIyMSUyMiUyMHBhcmVudCUzRCUyMjElMjIlM0UlM0NteEdlb21ldHJ5JTIweCUzRCUyMjExMDElMjIlMjB5JTNEJTIyMzkzMSUyMiUyMHdpZHRoJTNEJTIyNDUlMjIlMjBoZWlnaHQlM0QlMjIxMiUyMiUyMGFzJTNEJTIyZ2VvbWV0cnklMjIlMkYlM0UlM0MlMkZteENlbGwlM0UlM0NteENlbGwlMjBpZCUzRCUyMjE2MiUyMiUyMHZhbHVlJTNEJTIyJTIyJTIwc3R5bGUlM0QlMjJ2ZXJ0aWNhbExhYmVsUG9zaXRpb24lM0Rib3R0b20lM0J2ZXJ0aWNhbEFsaWduJTNEdG9wJTNCaHRtbCUzRDElM0JzaGFwZSUzRG14Z3JhcGguYmFzaWMucm91bmRlZF9mcmFtZSUzQmR4JTNEMTAlM0J3aGl0ZVNwYWNlJTNEd3JhcCUzQmRpcmVjdGlvbiUzRHdlc3QlM0IlMjIlMjB2ZXJ0ZXglM0QlMjIxJTIyJTIwcGFyZW50JTNEJTIyMSUyMiUzRSUzQ214R2VvbWV0cnklMjB4JTNEJTIyNzAyJTIyJTIweSUzRCUyMjM5MzAlMjIlMjB3aWR0aCUzRCUyMjQ1JTIyJTIwaGVpZ2h0JTNEJTIyMTIlMjIlMjBhcyUzRCUyMmdlb21ldHJ5JTIyJTJGJTNFJTNDJTJGbXhDZWxsJTNFJTNDbXhDZWxsJTIwaWQlM0QlMjIxNjMlMjIlMjB2YWx1ZSUzRCUyMiUyMiUyMHN0eWxlJTNEJTIydmVydGljYWxMYWJlbFBvc2l0aW9uJTNEYm90dG9tJTNCdmVydGljYWxBbGlnbiUzRHRvcCUzQmh0bWwlM0QxJTNCc2hhcGUlM0RteGdyYXBoLmJhc2ljLnJvdW5kZWRfZnJhbWUlM0JkeCUzRDEwJTNCd2hpdGVTcGFjZSUzRHdyYXAlM0JkaXJlY3Rpb24lM0R3ZXN0JTNCJTIyJTIwdmVydGV4JTNEJTIyMSUyMiUyMHBhcmVudCUzRCUyMjElMjIlM0UlM0NteEdlb21ldHJ5JTIweCUzRCUyMjg5NSUyMiUyMHklM0QlMjIzOTMxJTIyJTIwd2lkdGglM0QlMjI0NSUyMiUyMGhlaWdodCUzRCUyMjEyJTIyJTIwYXMlM0QlMjJnZW9tZXRyeSUyMiUyRiUzRSUzQyUyRm14Q2VsbCUzRSUzQ214Q2VsbCUyMGlkJTNEJTIyMTY0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ODQ5JTIyJTIweSUzRCUyMjQwNjIlMjIlMjB3aWR0aCUzRCUyMjEyJTIyJTIwaGVpZ2h0JTNEJTIyNDUlMjIlMjBhcyUzRCUyMmdlb21ldHJ5JTIyJTJGJTNFJTNDJTJGbXhDZWxsJTNFJTNDbXhDZWxsJTIwaWQlM0QlMjIxNjU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xMDIwJTIyJTIweSUzRCUyMjQwNjMlMjIlMjB3aWR0aCUzRCUyMjEyJTIyJTIwaGVpZ2h0JTNEJTIyNDUlMjIlMjBhcyUzRCUyMmdlb21ldHJ5JTIyJTJGJTNFJTNDJTJGbXhDZWxsJTNFJTNDbXhDZWxsJTIwaWQlM0QlMjIxNjY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xMTgxJTIyJTIweSUzRCUyMjQwNjYlMjIlMjB3aWR0aCUzRCUyMjEyJTIyJTIwaGVpZ2h0JTNEJTIyNDUlMjIlMjBhcyUzRCUyMmdlb21ldHJ5JTIyJTJGJTNFJTNDJTJGbXhDZWxsJTNFJTNDbXhDZWxsJTIwaWQlM0QlMjIxNjclMjIlMjB2YWx1ZSUzRCUyMiUyMiUyMHN0eWxlJTNEJTIyZW5kQXJyb3clM0Rub25lJTNCZGFzaGVkJTNEMSUzQmh0bWwlM0QxJTNCcm91bmRlZCUzRDAlM0JleGl0WCUzRDAuNSUzQmV4aXRZJTNEMCUzQmV4aXREeCUzRDAlM0JleGl0RHklM0Q2JTNCZXhpdFBlcmltZXRlciUzRDAlM0JlbnRyeVglM0QwJTNCZW50cnlZJTNEMC4yNSUzQmVudHJ5RHglM0QwJTNCZW50cnlEeSUzRDAlM0JlbnRyeVBlcmltZXRlciUzRDAlM0IlMjIlMjBlZGdlJTNEJTIyMSUyMiUyMHNvdXJjZSUzRCUyMjE2MCUyMiUyMHRhcmdldCUzRCUyMjEzNSUyMiUyMHBhcmVudCUzRCUyMjElMjIlM0UlM0NteEdlb21ldHJ5JTIwd2lkdGglM0QlMjI1MCUyMiUyMGhlaWdodCUzRCUyMjUwJTIyJTIwcmVsYXRpdmUlM0QlMjIxJTIyJTIwYXMlM0QlMjJnZW9tZXRyeSUyMiUzRSUzQ214UG9pbnQlMjB4JTNEJTIyMTE5NCUyMiUyMHklM0QlMjIzNjUwJTIyJTIwYXMlM0QlMjJzb3VyY2VQb2ludCUyMiUyRiUzRSUzQ214UG9pbnQlMjB4JTNEJTIyMTAxMCUyMiUyMHklM0QlMjIzNDEzJTIyJTIwYXMlM0QlMjJ0YXJnZXRQb2ludCUyMiUyRiUzRSUzQyUyRm14R2VvbWV0cnklM0UlM0MlMkZteENlbGwlM0UlM0NteENlbGwlMjBpZCUzRCUyMjE2OCUyMiUyMHZhbHVlJTNEJTIyJTIyJTIwc3R5bGUlM0QlMjJlbmRBcnJvdyUzRG5vbmUlM0JkYXNoZWQlM0QxJTNCaHRtbCUzRDElM0Jyb3VuZGVkJTNEMCUzQmV4aXRYJTNEMSUzQmV4aXRZJTNEMC41JTNCZXhpdER4JTNELTYlM0JleGl0RHklM0QwJTNCZXhpdFBlcmltZXRlciUzRDAlM0JlbnRyeVglM0QwJTNCZW50cnlZJTNEMC4yNSUzQmVudHJ5RHglM0QwJTNCZW50cnlEeSUzRDAlM0JlbnRyeVBlcmltZXRlciUzRDAlM0IlMjIlMjBlZGdlJTNEJTIyMSUyMiUyMHNvdXJjZSUzRCUyMjE4NSUyMiUyMHRhcmdldCUzRCUyMjEzNSUyMiUyMHBhcmVudCUzRCUyMjElMjIlM0UlM0NteEdlb21ldHJ5JTIwd2lkdGglM0QlMjI1MCUyMiUyMGhlaWdodCUzRCUyMjUwJTIyJTIwcmVsYXRpdmUlM0QlMjIxJTIyJTIwYXMlM0QlMjJnZW9tZXRyeSUyMiUzRSUzQ214UG9pbnQlMjB4JTNEJTIyMTg2OSUyMiUyMHklM0QlMjI0NTAyJTIyJTIwYXMlM0QlMjJzb3VyY2VQb2ludCUyMiUyRiUzRSUzQ214UG9pbnQlMjB4JTNEJTIyMTQyMCUyMiUyMHklM0QlMjIzNzczJTIyJTIwYXMlM0QlMjJ0YXJnZXRQb2ludCUyMiUyRiUzRSUzQyUyRm14R2VvbWV0cnklM0UlM0MlMkZteENlbGwlM0UlM0NteENlbGwlMjBpZCUzRCUyMjE2OSUyMiUyMHZhbHVlJTNEJTIyJTIyJTIwc3R5bGUlM0QlMjJlbmRBcnJvdyUzRG5vbmUlM0JkYXNoZWQlM0QxJTNCaHRtbCUzRDElM0Jyb3VuZGVkJTNEMCUzQmVudHJ5WCUzRDAlM0JlbnRyeVklM0QwLjUlM0JlbnRyeUR4JTNEMCUzQmVudHJ5RHklM0QwJTNCZW50cnlQZXJpbWV0ZXIlM0QwJTNCZXhpdFglM0QwLjUlM0JleGl0WSUzRDElM0JleGl0RHglM0QwJTNCZXhpdER5JTNEMCUzQmV4aXRQZXJpbWV0ZXIlM0QwJTNCJTIyJTIwZWRnZSUzRCUyMjElMjIlMjBzb3VyY2UlM0QlMjIxNjUlMjIlMjB0YXJnZXQlM0QlMjIxMzUlMjIlMjBwYXJlbnQlM0QlMjIxJTIyJTNFJTNDbXhHZW9tZXRyeSUyMHdpZHRoJTNEJTIyNTAlMjIlMjBoZWlnaHQlM0QlMjI1MCUyMiUyMHJlbGF0aXZlJTNEJTIyMSUyMiUyMGFzJTNEJTIyZ2VvbWV0cnklMjIlM0UlM0NteFBvaW50JTIweCUzRCUyMjExODAlMjIlMjB5JTNEJTIyNDA4MyUyMiUyMGFzJTNEJTIyc291cmNlUG9pbnQlMjIlMkYlM0UlM0NteFBvaW50JTIweCUzRCUyMjE0OTAlMjIlMjB5JTNEJTIyNDMxMyUyMiUyMGFzJTNEJTIydGFyZ2V0UG9pbnQlMjIlMkYlM0UlM0MlMkZteEdlb21ldHJ5JTNFJTNDJTJGbXhDZWxsJTNFJTNDbXhDZWxsJTIwaWQlM0QlMjIxNzA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c0JTIyJTIwdGFyZ2V0JTNEJTIyMTM1JTIyJTIwcGFyZW50JTNEJTIyMSUyMiUzRSUzQ214R2VvbWV0cnklMjB3aWR0aCUzRCUyMjUwJTIyJTIwaGVpZ2h0JTNEJTIyNTAlMjIlMjByZWxhdGl2ZSUzRCUyMjElMjIlMjBhcyUzRCUyMmdlb21ldHJ5JTIyJTNFJTNDbXhQb2ludCUyMHglM0QlMjIxNjA5JTIyJTIweSUzRCUyMjQ0NTIlMjIlMjBhcyUzRCUyMnNvdXJjZVBvaW50JTIyJTJGJTNFJTNDbXhQb2ludCUyMHglM0QlMjIxMTYwJTIyJTIweSUzRCUyMjM3MjMlMjIlMjBhcyUzRCUyMnRhcmdldFBvaW50JTIyJTJGJTNFJTNDJTJGbXhHZW9tZXRyeSUzRSUzQyUyRm14Q2VsbCUzRSUzQ214Q2VsbCUyMGlkJTNEJTIyMTcxJTIyJTIwdmFsdWUlM0QlMjIlMjIlMjBzdHlsZSUzRCUyMmVuZEFycm93JTNEbm9uZSUzQmRhc2hlZCUzRDElM0JodG1sJTNEMSUzQnJvdW5kZWQlM0QwJTNCZW50cnlYJTNEMCUzQmVudHJ5WSUzRDAuNSUzQmVudHJ5RHglM0QwJTNCZW50cnlEeSUzRDAlM0JlbnRyeVBlcmltZXRlciUzRDAlM0JleGl0WCUzRDAuNSUzQmV4aXRZJTNEMSUzQmV4aXREeCUzRDAlM0JleGl0RHklM0QwJTNCZXhpdFBlcmltZXRlciUzRDAlM0IlMjIlMjBlZGdlJTNEJTIyMSUyMiUyMHNvdXJjZSUzRCUyMjE3NyUyMiUyMHRhcmdldCUzRCUyMjEzNSUyMiUyMHBhcmVudCUzRCUyMjElMjIlM0UlM0NteEdlb21ldHJ5JTIwd2lkdGglM0QlMjI1MCUyMiUyMGhlaWdodCUzRCUyMjUwJTIyJTIwcmVsYXRpdmUlM0QlMjIxJTIyJTIwYXMlM0QlMjJnZW9tZXRyeSUyMiUzRSUzQ214UG9pbnQlMjB4JTNEJTIyMTEyMiUyMiUyMHklM0QlMjI0NjQwJTIyJTIwYXMlM0QlMjJzb3VyY2VQb2ludCUyMiUyRiUzRSUzQ214UG9pbnQlMjB4JTNEJTIyOTYwJTIyJTIweSUzRCUyMjM3NjMlMjIlMjBhcyUzRCUyMnRhcmdldFBvaW50JTIyJTJGJTNFJTNDJTJGbXhHZW9tZXRyeSUzRSUzQyUyRm14Q2VsbCUzRSUzQ214Q2VsbCUyMGlkJTNEJTIyMTcyJTIyJTIwdmFsdWUlM0QlMjIlMjIlMjBzdHlsZSUzRCUyMmVuZEFycm93JTNEbm9uZSUzQmRhc2hlZCUzRDElM0JodG1sJTNEMSUzQnJvdW5kZWQlM0QwJTNCZW50cnlYJTNEMCUzQmVudHJ5WSUzRDAuMjUlM0JlbnRyeUR4JTNEMCUzQmVudHJ5RHklM0QwJTNCZW50cnlQZXJpbWV0ZXIlM0QwJTNCZXhpdFglM0QxJTNCZXhpdFklM0QwLjUlM0JleGl0RHglM0QtNiUzQmV4aXREeSUzRDAlM0JleGl0UGVyaW1ldGVyJTNEMCUzQiUyMiUyMGVkZ2UlM0QlMjIxJTIyJTIwc291cmNlJTNEJTIyMTYyJTIyJTIwdGFyZ2V0JTNEJTIyMTM1JTIyJTIwcGFyZW50JTNEJTIyMSUyMiUzRSUzQ214R2VvbWV0cnklMjB3aWR0aCUzRCUyMjUwJTIyJTIwaGVpZ2h0JTNEJTIyNTAlMjIlMjByZWxhdGl2ZSUzRCUyMjElMjIlMjBhcyUzRCUyMmdlb21ldHJ5JTIyJTNFJTNDbXhQb2ludCUyMHglM0QlMjIxMTQwJTIyJTIweSUzRCUyMjQxOTklMjIlMjBhcyUzRCUyMnNvdXJjZVBvaW50JTIyJTJGJTNFJTNDbXhQb2ludCUyMHglM0QlMjIxMTQ5JTIyJTIweSUzRCUyMjMzMjMlMjIlMjBhcyUzRCUyMnRhcmdldFBvaW50JTIyJTJGJTNFJTNDJTJGbXhHZW9tZXRyeSUzRSUzQyUyRm14Q2VsbCUzRSUzQ214Q2VsbCUyMGlkJTNEJTIyMTczJTIyJTIwdmFsdWUlM0QlMjIlMjIlMjBzdHlsZSUzRCUyMmVuZEFycm93JTNEbm9uZSUzQmRhc2hlZCUzRDElM0JodG1sJTNEMSUzQnJvdW5kZWQlM0QwJTNCZXhpdFglM0QwLjUlM0JleGl0WSUzRDAlM0JleGl0RHglM0QwJTNCZXhpdER5JTNENiUzQmV4aXRQZXJpbWV0ZXIlM0QwJTNCZW50cnlYJTNEMCUzQmVudHJ5WSUzRDAuNSUzQmVudHJ5RHglM0QwJTNCZW50cnlEeSUzRDAlM0JlbnRyeVBlcmltZXRlciUzRDAlM0IlMjIlMjBlZGdlJTNEJTIyMSUyMiUyMHNvdXJjZSUzRCUyMjE1OSUyMiUyMHRhcmdldCUzRCUyMjE3NCUyMiUyMHBhcmVudCUzRCUyMjElMjIlM0UlM0NteEdlb21ldHJ5JTIwd2lkdGglM0QlMjI1MCUyMiUyMGhlaWdodCUzRCUyMjUwJTIyJTIwcmVsYXRpdmUlM0QlMjIxJTIyJTIwYXMlM0QlMjJnZW9tZXRyeSUyMiUzRSUzQ214UG9pbnQlMjB4JTNEJTIyMTE4MyUyMiUyMHklM0QlMjIzNzk0JTIyJTIwYXMlM0QlMjJzb3VyY2VQb2ludCUyMiUyRiUzRSUzQ214UG9pbnQlMjB4JTNEJTIyODU4JTIyJTIweSUzRCUyMjMyMDklMjIlMjBhcyUzRCUyMnRhcmdldFBvaW50JTIyJTJGJTNFJTNDJTJGbXhHZW9tZXRyeSUzRSUzQyUyRm14Q2VsbCUzRSUzQ214Q2VsbCUyMGlkJTNEJTIyMTc0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yMiUyMHZlcnRleCUzRCUyMjElMjIlMjBwYXJlbnQlM0QlMjIxJTIyJTNFJTNDbXhHZW9tZXRyeSUyMHglM0QlMjIxMTU4JTIyJTIweSUzRCUyMjM3NjUlMjIlMjB3aWR0aCUzRCUyMjUyJTIyJTIwaGVpZ2h0JTNEJTIyNTIlMjIlMjBhcyUzRCUyMmdlb21ldHJ5JTIyJTJGJTNFJTNDJTJGbXhDZWxsJTNFJTNDbXhDZWxsJTIwaWQlM0QlMjIxNzU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IyJTIwdmVydGV4JTNEJTIyMSUyMiUyMHBhcmVudCUzRCUyMjElMjIlM0UlM0NteEdlb21ldHJ5JTIweCUzRCUyMjEwMDAlMjIlMjB5JTNEJTIyMzc2NSUyMiUyMHdpZHRoJTNEJTIyNTIlMjIlMjBoZWlnaHQlM0QlMjI1MiUyMiUyMGFzJTNEJTIyZ2VvbWV0cnklMjIlMkYlM0UlM0MlMkZteENlbGwlM0UlM0NteENlbGwlMjBpZCUzRCUyMjE3NiUyMiUyMHZhbHVlJTNEJTIyJTIyJTIwc3R5bGUlM0QlMjJlbmRBcnJvdyUzRG5vbmUlM0JkYXNoZWQlM0QxJTNCaHRtbCUzRDElM0Jyb3VuZGVkJTNEMCUzQmVudHJ5WCUzRDAlM0JlbnRyeVklM0QwLjUlM0JlbnRyeUR4JTNEMCUzQmVudHJ5RHklM0QwJTNCZW50cnlQZXJpbWV0ZXIlM0QwJTNCZXhpdFglM0QwLjUlM0JleGl0WSUzRDElM0JleGl0RHglM0QwJTNCZXhpdER5JTNEMCUzQmV4aXRQZXJpbWV0ZXIlM0QwJTNCJTIyJTIwZWRnZSUzRCUyMjElMjIlMjBzb3VyY2UlM0QlMjIxNjQlMjIlMjB0YXJnZXQlM0QlMjIxNzclMjIlMjBwYXJlbnQlM0QlMjIxJTIyJTNFJTNDbXhHZW9tZXRyeSUyMHdpZHRoJTNEJTIyNTAlMjIlMjBoZWlnaHQlM0QlMjI1MCUyMiUyMHJlbGF0aXZlJTNEJTIyMSUyMiUyMGFzJTNEJTIyZ2VvbWV0cnklMjIlM0UlM0NteFBvaW50JTIweCUzRCUyMjg0OSUyMiUyMHklM0QlMjI0MDg1JTIyJTIwYXMlM0QlMjJzb3VyY2VQb2ludCUyMiUyRiUzRSUzQ214UG9pbnQlMjB4JTNEJTIyODU4JTIyJTIweSUzRCUyMjMyMDklMjIlMjBhcyUzRCUyMnRhcmdldFBvaW50JTIyJTJGJTNFJTNDJTJGbXhHZW9tZXRyeSUzRSUzQyUyRm14Q2VsbCUzRSUzQ214Q2VsbCUyMGlkJTNEJTIyMTc3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yMiUyMHZlcnRleCUzRCUyMjElMjIlMjBwYXJlbnQlM0QlMjIxJTIyJTNFJTNDbXhHZW9tZXRyeSUyMHglM0QlMjI4MjglMjIlMjB5JTNEJTIyMzc2NSUyMiUyMHdpZHRoJTNEJTIyNTIlMjIlMjBoZWlnaHQlM0QlMjI1MiUyMiUyMGFzJTNEJTIyZ2VvbWV0cnklMjIlMkYlM0UlM0MlMkZteENlbGwlM0UlM0NteENlbGwlMjBpZCUzRCUyMjE3OC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zb3V0aCUzQiUyMiUyMHZlcnRleCUzRCUyMjElMjIlMjBwYXJlbnQlM0QlMjIxJTIyJTNFJTNDbXhHZW9tZXRyeSUyMHglM0QlMjIxMjc3LjUlMjIlMjB5JTNEJTIyMzkxMiUyMiUyMHdpZHRoJTNEJTIyNTIlMjIlMjBoZWlnaHQlM0QlMjI1MiUyMiUyMGFzJTNEJTIyZ2VvbWV0cnklMjIlMkYlM0UlM0MlMkZteENlbGwlM0UlM0NteENlbGwlMjBpZCUzRCUyMjE3OS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zb3V0aCUzQiUyMiUyMHZlcnRleCUzRCUyMjElMjIlMjBwYXJlbnQlM0QlMjIxJTIyJTNFJTNDbXhHZW9tZXRyeSUyMHglM0QlMjIxMDk2JTIyJTIweSUzRCUyMjM5MTIlMjIlMjB3aWR0aCUzRCUyMjUyJTIyJTIwaGVpZ2h0JTNEJTIyNTIlMjIlMjBhcyUzRCUyMmdlb21ldHJ5JTIyJTJGJTNFJTNDJTJGbXhDZWxsJTNFJTNDbXhDZWxsJTIwaWQlM0QlMjIxODA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bm9ydGglM0IlMjIlMjB2ZXJ0ZXglM0QlMjIxJTIyJTIwcGFyZW50JTNEJTIyMSUyMiUzRSUzQ214R2VvbWV0cnklMjB4JTNEJTIyODkxLjUlMjIlMjB5JTNEJTIyMzkxMC41JTIyJTIwd2lkdGglM0QlMjI1MiUyMiUyMGhlaWdodCUzRCUyMjUyJTIyJTIwYXMlM0QlMjJnZW9tZXRyeSUyMiUyRiUzRSUzQyUyRm14Q2VsbCUzRSUzQ214Q2VsbCUyMGlkJTNEJTIyMTgx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G5vcnRoJTNCJTIyJTIwdmVydGV4JTNEJTIyMSUyMiUyMHBhcmVudCUzRCUyMjElMjIlM0UlM0NteEdlb21ldHJ5JTIweCUzRCUyMjY5OC41JTIyJTIweSUzRCUyMjM5MTIlMjIlMjB3aWR0aCUzRCUyMjUyJTIyJTIwaGVpZ2h0JTNEJTIyNTIlMjIlMjBhcyUzRCUyMmdlb21ldHJ5JTIyJTJGJTNFJTNDJTJGbXhDZWxsJTNFJTNDbXhDZWxsJTIwaWQlM0QlMjIxODI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d2VzdCUzQiUyMiUyMHZlcnRleCUzRCUyMjElMjIlMjBwYXJlbnQlM0QlMjIxJTIyJTNFJTNDbXhHZW9tZXRyeSUyMHglM0QlMjI4MjglMjIlMjB5JTNEJTIyNDA2MyUyMiUyMHdpZHRoJTNEJTIyNTIlMjIlMjBoZWlnaHQlM0QlMjI1MiUyMiUyMGFzJTNEJTIyZ2VvbWV0cnklMjIlMkYlM0UlM0MlMkZteENlbGwlM0UlM0NteENlbGwlMjBpZCUzRCUyMjE4My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3ZXN0JTNCJTIyJTIwdmVydGV4JTNEJTIyMSUyMiUyMHBhcmVudCUzRCUyMjElMjIlM0UlM0NteEdlb21ldHJ5JTIweCUzRCUyMjEwMDAlMjIlMjB5JTNEJTIyNDA2NiUyMiUyMHdpZHRoJTNEJTIyNTIlMjIlMjBoZWlnaHQlM0QlMjI1MiUyMiUyMGFzJTNEJTIyZ2VvbWV0cnklMjIlMkYlM0UlM0MlMkZteENlbGwlM0UlM0NteENlbGwlMjBpZCUzRCUyMjE4NCUyMiUyMHZhbHVlJTNEJTIyJTIyJTIwc3R5bGUlM0QlMjJlbmRBcnJvdyUzRG5vbmUlM0JkYXNoZWQlM0QxJTNCaHRtbCUzRDElM0Jyb3VuZGVkJTNEMCUzQmV4aXRYJTNEMSUzQmV4aXRZJTNEMC41JTNCZXhpdER4JTNELTYlM0JleGl0RHklM0QwJTNCZXhpdFBlcmltZXRlciUzRDAlM0JlbnRyeVglM0QwJTNCZW50cnlZJTNEMC4yNSUzQmVudHJ5RHglM0QwJTNCZW50cnlEeSUzRDAlM0JlbnRyeVBlcmltZXRlciUzRDAlM0IlMjIlMjBlZGdlJTNEJTIyMSUyMiUyMHNvdXJjZSUzRCUyMjE2NiUyMiUyMHRhcmdldCUzRCUyMjE4NSUyMiUyMHBhcmVudCUzRCUyMjElMjIlM0UlM0NteEdlb21ldHJ5JTIwd2lkdGglM0QlMjI1MCUyMiUyMGhlaWdodCUzRCUyMjUwJTIyJTIwcmVsYXRpdmUlM0QlMjIxJTIyJTIwYXMlM0QlMjJnZW9tZXRyeSUyMiUzRSUzQ214UG9pbnQlMjB4JTNEJTIyMTE4NyUyMiUyMHklM0QlMjI0MTA1JTIyJTIwYXMlM0QlMjJzb3VyY2VQb2ludCUyMiUyRiUzRSUzQ214UG9pbnQlMjB4JTNEJTIyODUxJTIyJTIweSUzRCUyMjMyMDklMjIlMjBhcyUzRCUyMnRhcmdldFBvaW50JTIyJTJGJTNFJTNDJTJGbXhHZW9tZXRyeSUzRSUzQyUyRm14Q2VsbCUzRSUzQ214Q2VsbCUyMGlkJTNEJTIyMTg1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Hdlc3QlM0IlMjIlMjB2ZXJ0ZXglM0QlMjIxJTIyJTIwcGFyZW50JTNEJTIyMSUyMiUzRSUzQ214R2VvbWV0cnklMjB4JTNEJTIyMTE1OCUyMiUyMHklM0QlMjI0MDY2LjI1JTIyJTIwd2lkdGglM0QlMjI1MiUyMiUyMGhlaWdodCUzRCUyMjUyJTIyJTIwYXMlM0QlMjJnZW9tZXRyeSUyMiUyRiUzRSUzQyUyRm14Q2VsbCUzRSUzQ214Q2VsbCUyMGlkJTNEJTIyMTg2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yMiUyMHZlcnRleCUzRCUyMjElMjIlMjBwYXJlbnQlM0QlMjIxJTIyJTNFJTNDbXhHZW9tZXRyeSUyMHglM0QlMjIxMDI2LjUlMjIlMjB5JTNEJTIyMzQyMyUyMiUyMHdpZHRoJTNEJTIyNTIlMjIlMjBoZWlnaHQlM0QlMjI1MiUyMiUyMGFzJTNEJTIyZ2VvbWV0cnklMjIlMkYlM0UlM0MlMkZteENlbGwlM0UlM0NteENlbGwlMjBpZCUzRCUyMjE4Ny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jIlMjB2ZXJ0ZXglM0QlMjIxJTIyJTIwcGFyZW50JTNEJTIyMSUyMiUzRSUzQ214R2VvbWV0cnklMjB4JTNEJTIyODY4LjUlMjIlMjB5JTNEJTIyMzQyMyUyMiUyMHdpZHRoJTNEJTIyNTIlMjIlMjBoZWlnaHQlM0QlMjI1MiUyMiUyMGFzJTNEJTIyZ2VvbWV0cnklMjIlMkYlM0UlM0MlMkZteENlbGwlM0UlM0NteENlbGwlMjBpZCUzRCUyMjE4OC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jIlMjB2ZXJ0ZXglM0QlMjIxJTIyJTIwcGFyZW50JTNEJTIyMSUyMiUzRSUzQ214R2VvbWV0cnklMjB4JTNEJTIyNjk2LjUlMjIlMjB5JTNEJTIyMzQyMyUyMiUyMHdpZHRoJTNEJTIyNTIlMjIlMjBoZWlnaHQlM0QlMjI1MiUyMiUyMGFzJTNEJTIyZ2VvbWV0cnklMjIlMkYlM0UlM0MlMkZteENlbGwlM0UlM0NteENlbGwlMjBpZCUzRCUyMjE4OS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zb3V0aCUzQiUyMiUyMHZlcnRleCUzRCUyMjElMjIlMjBwYXJlbnQlM0QlMjIxJTIyJTNFJTNDbXhHZW9tZXRyeSUyMHglM0QlMjIxMTQ2JTIyJTIweSUzRCUyMjM1NzAlMjIlMjB3aWR0aCUzRCUyMjUyJTIyJTIwaGVpZ2h0JTNEJTIyNTIlMjIlMjBhcyUzRCUyMmdlb21ldHJ5JTIyJTJGJTNFJTNDJTJGbXhDZWxsJTNFJTNDbXhDZWxsJTIwaWQlM0QlMjIxOTA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c291dGglM0IlMjIlMjB2ZXJ0ZXglM0QlMjIxJTIyJTIwcGFyZW50JTNEJTIyMSUyMiUzRSUzQ214R2VvbWV0cnklMjB4JTNEJTIyOTY0LjUlMjIlMjB5JTNEJTIyMzU3MCUyMiUyMHdpZHRoJTNEJTIyNTIlMjIlMjBoZWlnaHQlM0QlMjI1MiUyMiUyMGFzJTNEJTIyZ2VvbWV0cnklMjIlMkYlM0UlM0MlMkZteENlbGwlM0UlM0NteENlbGwlMjBpZCUzRCUyMjE5MS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ub3J0aCUzQiUyMiUyMHZlcnRleCUzRCUyMjElMjIlMjBwYXJlbnQlM0QlMjIxJTIyJTNFJTNDbXhHZW9tZXRyeSUyMHglM0QlMjI3NjAlMjIlMjB5JTNEJTIyMzU2OC41JTIyJTIwd2lkdGglM0QlMjI1MiUyMiUyMGhlaWdodCUzRCUyMjUyJTIyJTIwYXMlM0QlMjJnZW9tZXRyeSUyMiUyRiUzRSUzQyUyRm14Q2VsbCUzRSUzQ214Q2VsbCUyMGlkJTNEJTIyMTky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G5vcnRoJTNCJTIyJTIwdmVydGV4JTNEJTIyMSUyMiUyMHBhcmVudCUzRCUyMjElMjIlM0UlM0NteEdlb21ldHJ5JTIweCUzRCUyMjU2NyUyMiUyMHklM0QlMjIzNTcwJTIyJTIwd2lkdGglM0QlMjI1MiUyMiUyMGhlaWdodCUzRCUyMjUyJTIyJTIwYXMlM0QlMjJnZW9tZXRyeSUyMiUyRiUzRSUzQyUyRm14Q2VsbCUzRSUzQ214Q2VsbCUyMGlkJTNEJTIyMTkz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Hdlc3QlM0IlMjIlMjB2ZXJ0ZXglM0QlMjIxJTIyJTIwcGFyZW50JTNEJTIyMSUyMiUzRSUzQ214R2VvbWV0cnklMjB4JTNEJTIyNjk2LjUlMjIlMjB5JTNEJTIyMzcyMSUyMiUyMHdpZHRoJTNEJTIyNTIlMjIlMjBoZWlnaHQlM0QlMjI1MiUyMiUyMGFzJTNEJTIyZ2VvbWV0cnklMjIlMkYlM0UlM0MlMkZteENlbGwlM0UlM0NteENlbGwlMjBpZCUzRCUyMjE5NC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3ZXN0JTNCJTIyJTIwdmVydGV4JTNEJTIyMSUyMiUyMHBhcmVudCUzRCUyMjElMjIlM0UlM0NteEdlb21ldHJ5JTIweCUzRCUyMjg2OC41JTIyJTIweSUzRCUyMjM3MjQlMjIlMjB3aWR0aCUzRCUyMjUyJTIyJTIwaGVpZ2h0JTNEJTIyNTIlMjIlMjBhcyUzRCUyMmdlb21ldHJ5JTIyJTJGJTNFJTNDJTJGbXhDZWxsJTNFJTNDbXhDZWxsJTIwaWQlM0QlMjIxOTU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d2VzdCUzQiUyMiUyMHZlcnRleCUzRCUyMjElMjIlMjBwYXJlbnQlM0QlMjIxJTIyJTNFJTNDbXhHZW9tZXRyeSUyMHglM0QlMjIxMDI2LjUlMjIlMjB5JTNEJTIyMzcyNC4yNSUyMiUyMHdpZHRoJTNEJTIyNTIlMjIlMjBoZWlnaHQlM0QlMjI1MiUyMiUyMGFzJTNEJTIyZ2VvbWV0cnklMjIlMkYlM0UlM0MlMkZteENlbGwlM0UlM0NteENlbGwlMjBpZCUzRCUyMjE5NiUyMiUyMHZhbHVlJTNEJTIyTEVWRUwlMjAxJTIyJTIwc3R5bGUlM0QlMjJ0ZXh0JTNCaHRtbCUzRDElM0JhbGlnbiUzRGNlbnRlciUzQnZlcnRpY2FsQWxpZ24lM0RtaWRkbGUlM0J3aGl0ZVNwYWNlJTNEd3JhcCUzQnJvdW5kZWQlM0QwJTNCJTIyJTIwdmVydGV4JTNEJTIyMSUyMiUyMHBhcmVudCUzRCUyMjElMjIlM0UlM0NteEdlb21ldHJ5JTIweCUzRCUyMjUyMSUyMiUyMHklM0QlMjIzOTQyJTIyJTIwd2lkdGglM0QlMjI2MCUyMiUyMGhlaWdodCUzRCUyMjMwJTIyJTIwYXMlM0QlMjJnZW9tZXRyeSUyMiUyRiUzRSUzQyUyRm14Q2VsbCUzRSUzQ214Q2VsbCUyMGlkJTNEJTIyMTk3JTIyJTIwdmFsdWUlM0QlMjJMRVZFTCUyMDIlMjIlMjBzdHlsZSUzRCUyMnRleHQlM0JodG1sJTNEMSUzQmFsaWduJTNEY2VudGVyJTNCdmVydGljYWxBbGlnbiUzRG1pZGRsZSUzQndoaXRlU3BhY2UlM0R3cmFwJTNCcm91bmRlZCUzRDAlM0IlMjIlMjB2ZXJ0ZXglM0QlMjIxJTIyJTIwcGFyZW50JTNEJTIyMSUyMiUzRSUzQ214R2VvbWV0cnklMjB4JTNEJTIyNDYwJTIyJTIweSUzRCUyMjM2MTUlMjIlMjB3aWR0aCUzRCUyMjYwJTIyJTIwaGVpZ2h0JTNEJTIyMzAlMjIlMjBhcyUzRCUyMmdlb21ldHJ5JTIyJTJGJTNFJTNDJTJGbXhDZWxsJTNFJTNDJTJGcm9vdCUzRSUzQyUyRm14R3JhcGhNb2RlbCUzRcbshpUAACAASURBVHhe7Nz5t57jegfw75OIkCCEIE4EIeYxjgg1xTyPQakaimXoabv6l7SrPTUs1FA1xjzPcxNRMY8hiBxBCEFCRKLd73qPc05Ps/e7n73f+ZO1rsVa733d93V97scvuO4i/hAgQIAAAQIECBAgQIAAAQIECBAgQIAAAQIECBAgQIAAAQIECBAgQIAAAQIECBAgQIAAAQIECBAgQIAAAQIECBAgQIAAAQIECBAgQIAAAQIECBAgQIAAAQIECBAgQIAAAQIECBAgQIAAAQIECBAgQIAAAQIECBAgQIAAAQIECBAgQIAAAQIECBAgQIAAAQIECBAgQIAAAQIECBAgQIAAAQIECBAgQIAAAQIECBAgQIAAAQIECBAgQIAAAQIECBAgUFqgKJ0pkQABAgQIECBAgAABAgQIECBAgAABAgQIECBAgAABAgQIECBAgAABAgQIECBAgAABAgQIECBAgAABAgQIECBAgAABAgQIECBAgAABAgQIECBAgAABAgQIECBAgAABAgQIECBAgAABAgQIECBAgAABAgQIECBAgAABAgQIECBAgAABAgQIECBAgAABAgQIECBAgAABAgQIECBAgAABAgQIECBAgAABAgQIECBAgAABAgQIECBAgAABAgQIECBAgACBFAw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IECAAAECBAgQIECAAAECBAgQIECAAAECBAgQIECAAAECBAgQIECAAAECBAgQIECAAAECBAgQIECAAAECBAgQIECAAAECBAgQIECAAAECBAgQIECAAAECBAgQIECAAAECBAgQIECAAAECBAgQIECAAAECBAgQIECAAAECBAgQIECAAAECBAgQIECAAAECBAgQIECAAAECBAgQIECAAAECBAgQIECAAIHyAkX5VJkECBAgQIAAAQIECBAgQIAAAQIECBAgQIAAAQIECBAgQIAAAQIECBAgQIAAAQIECBAgQIAAAQIECBAgQIAAAQIECBAgQIAAAQIECBAgQIAAAQIECBAgQIAAAQIECBAgQIAAAQIECBAgQIAAAQIECBAgQIAAAQIECBAgQIAAAQIECBAgQIAAAQIECBAgQIAAAQIECBAgQIAAAQIECBAgQIAAAQIECBAgQIAAAQIECBAgQIAAAQIECBAgQIAAAQIECBQICBAgQIAAAQIECBAgQIAAAQIECBAgQIAAAQIECBAgQIAAAQIECBAgQIAAAQIECBAgQIAAAQIECBAgQIAAAQIECBAgQIAAAQIECBAgQIAAAQIECBAgQIAAAQIECBAgQIAAAQIECBAgQIAAAQIECBAgQIAAAQIECBAgQIAAAQIECBAgQIAAAQIECBAgQIAAAQIECBAgQIAAAQIECBAgQIAAAQIECBAgQIAAAQIECBAgQIAAAQIECBAgQIAAAQIECBAoL1CUT5VJgAABAgQIECBAgAABAgQIECBAgAABAgQIECBAgAABAgQIECBAgAABAgQIECBAgAABAgQIECBAgAABAgQIECBAgAABAgQIECBAgAABAgQIECBAgAABAgQIECBAgAABAgQIECBAgAABAgQIECBAgAABAgQIECBAgAABAgQIECBAgAABAgQIECBAgAABAgQIECBAgAABAgQIECBAgAABAgQIECBAgAABAgQIECBAgAABAgQIECBAgAABAgQIECBAgECBgAABAgQIECBAgAABAgQIECBAgAABAgQIECBAgAABAgQIECBAgAABAgQIECBAgAABAgQIECBAgAABAgQIECBAgAABAgQIECBAgAABAgQIECBAgAABAgQIECBAgAABAgQIECBAgAABAgQIECBAgAABAgQIECBAgAABAgQIECBAgAABAgQIECBAgAABAgQIECBAgAABAgQIECBAgAABAgQIECBAgAABAgQIECBAgAABAgQIECBAgAABAgQIECBAgACB8gJF+VSZBAgQIECAAAECBAgQIECAAAECBAgQIECAAAECBAgQIECAAAECBAgQIECAAAECBAgQIECAAAECBAgQIECAAAECBAgQIECAAAECBAgQIECAAAECBAgQIECAAAECBAgQIECAAAECBAgQIECAAAECBAgQIECAAAECBAgQIECAAAECBAgQIECAAAECBAgQIECAAAECBAgQIECAAAECBAgQIECAAAECBAgQIECAAAECBAgQIECAAAECBAgQIECAAAECBAgUCAgQIECAAAECBAgQIECAAAECBAgQIECAAAECBAgQIECAAAECBAgQIECAAAECBAgQIECAAAECBAgQIECAAAECBAgQIECAAAECBAgQIECAAAECBAgQIECAAAECBAgQIECAAAECBAgQIECAAAECBAgQIECAAAECBAgQIECAAAECBAgQIECAAAECBAgQIECAAAECBAgQIECAAAECBAgQIECAAAECBAgQIECAAAECBAgQIECAAAECBAgQIECAAAECBAgQKC9QlE+VSYAAAQIECBAgQIAAAQIECBAgQIAAAQIECBAgQIAAAQIECBAgQIAAAQIECBAgQIAAAQIECBAgQIAAAQIECBAgQIAAAQIECBAgQIAAAQIECBAgQIAAAQIECBAgQIAAAQIECBAgQIAAAQIECBAgQIAAAQIECBAgQIAAAQIECBAgQIAAAQIECBAgQIAAAQIECBAgQIAAAQIECBAgQIAAAQIECBAgQIAAAQIECBAgQIAAAQIECBAgQIAAAQIECBAgQIBAgYAAAQIECBAgQIAAAQIECBAgQIAAAQIECBAgQIAAAQIECBAgQIAAAQIECBAgQIAAAQIECBAgQIAAAQIECBAgQIAAAQIECBAgQIAAAQIECBAgQIAAAQIECBAgQIAAAQIECBAgQIAAAQIECBAgQIAAAQIECBAgQIAAAQIECBAgQIAAAQIECBAgQIAAAQIECBAgQIAAAQIECBAgQIAAAQIECBAgQIAAAQIECBAgQIAAAQIECBAgQIAAAQIECBAgQIAAgfICRflUmQQIECBAgAABAgQIECBAgAABAgQIECBAgAABAgQIECBAgAABAgQIECBAgAABAgQIECBAgAABAgQIECBAgAABAgQIECBAgAABAgQIECBAgAABAgQIECBAgAABAgQIECBAgAABAgQIECBAgAABAgQIECBAgAABAgQIECBAgAABAgQIECBAgAABAgQIECBAgAABAgQIECBAgAABAgQIECBAgAABAgQIECBAgAABAgQIECBAgAABAgQIECBAgAABAgQIFAg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IECAAAECBAgQIECAAAECBAgQIECAAAECBAgQIECAAAECBAgQIECAAAECBAgQIECAAAECBAgQIECAAAECBAgQIECAAAECBAgQIECAAAECBAgQIECAAAECBAgQIECAAAECBAgQIECAAAECBAgQIECAAAECBAgQIECAAAECBAgQIECAAAECBAgQIECAAAECBAgQIECAAAECBAgQIECAAAECBAgQIECAAIHyAkX5VJkECBAgQIAAAQIECBAgQIAAAQIECBAgQIAAAQIECBAgQIAAAQIECBAgQIAAAQIECBAgQIAAAQIECBAgQIAAAQIECBAgQIAAAQIECBAgQIAAAQIECBAgQIAAAQIECBAgQIAAAQIECBAgQIAAAQIECBAgQIAAAQIECBAgQIAAAQIECBAgQIAAAQIECBAgQIAAAQIECBAgQIAAAQIECBAgQIAAAQIECBAgQIAAAQIECBAgQIAAAQIECBAgQIAAAQIECBQICBAgQIAAAQIECBAgQIAAAQIECBAgQIAAAQIECBAgQIAAAQIECBAgQIAAAQIECBAgQIAAAQIECBAgQIAAAQIECBAgQIAAAQIECBAgQIAAAQIECBAgQIAAAQIECBAgQIAAAQIECBAgQIAAAQIECBAgQIAAAQIECBAgQIAAAQIECBAgQIAAAQIECBAgQIAAAQIECBAgQIAAAQIECBAgQIAAAQIECBAgQIAAAQIECBAgQIAAAQIECBAgQIAAAQIECBAoL1CUT5VJgAABAgQIECBAgAABAgQIECBAgAABAgQIECBAgAABAgQIECBAgAABAgQIECBAgAABAgQIECBAgAABAgQIECBAgAABAgQIECBAgAABAgQIECBAgAABAgQIECBAgAABAgQIECBAgAABAgQIECBAgAABAgQIECBAgAABAgQIECBAgAABAgQIECBAgAABAgQIECBAgAABAgQIECBAgAABAgQIECBAgAABAgQIECBAgAABAgQIECBAgAABAgQIECBAgECBgAABAgQIECBAgAABAgQIECBAgAABAgQIECBAgAABAgQIECBAgAABAgQIECBAgAABAgQIECBAgAABAgQIECBAgAABAgQIECBAgAABAgQIECBAgAABAgQIECBAgAABAgQIECBAgAABAgQIECBAgAABAgQIECBAgAABAgQIECBAgAABAgQIECBAgAABAgQIECBAgAABAgQIECBAgAABAgQIECBAgAABAgQIECBAgAABAgQIECBAgAABAgQIECBAgACB8gJF+VSZBAgQIECAAAECBAgQIECAAAECBAgQIECAAAECBAgQIECAAAECBAgQIECAAAECBAgQIECAAAECBAgQIECAAAECBAgQIECAAAECBAgQIECAAAECBAgQIECAAAECBAgQIECAAAECBAgQIECAAAECBAgQIECAAAECBAgQIECAAAECBAgQIECAAAECBAgQIECAAAECBAgQIECAAAECBAgQIECAAAECBAgQIECAAAECBAgQIECAAAECBAgQIECAAAECBAgUCAgQIECAAAECBAgQIECAAAECBAgQIECAAAECBAgQIECAAAECBAgQIECAAAECBAgQIECAAAECBAgQIECAAAECBAgQIECAAAECBAgQIECAAAECBAgQIECAAAECBAgQIECAAAECBAgQIECAAAECBAgQIECAAAECBAgQIECAAAECBAgQIECAAAECBAgQIECAAAECBAgQIECAAAECBAgQIECAAAECBAgQIECAAAECBAgQIECAAAECBAgQIECAAAECBAgQKC9QlE+VSYAAAQIECBAgQIAAAQIECBAgQIAAAQIECBAgQIAAAQIECBAgQIAAAQIECBAgQIAAAQIECBAgQIAAAQIECBAgQIAAAQIECBAgQIAAAQIECBAgQIAAAQIECBAgQIAAAQIECBAgQIAAAQIECBAgQIAAAQIECBAgQIAAAQIECBAgQIAAAQIECBAgQIAAAQIECBAgQIAAAQIECBAgQIAAAQIECBAgQIAAAQIECBAgQIAAAQIECBAgQIAAAQIECBAgQIBAgYAAAQIECBAgQIAAAQIECBAgQIAAAQIECBAgQIAAAQIECBAgQIAAAQIECBAgQIAAAQIECBAgQIAAAQIECBAgQIAAAQIECBAgQIAAAQIECBAgQIAAAQIECBAgQIAAAQIECBAgQIAAAQIECBAgQIAAAQIECBAgQIAAAQIECBAgQIAAAQIECBAgQIAAAQIECBAgQIAAAQIECBAgQIAAAQIECBAgQIAAAQIECBAgQIAAAQIECBAgQIAAAQIECBAgQIAAgfICRflUmQQIECBAgAABAgQIECBAgAABAgQIECBAgAABAgQIECBAgAABAgQIECBAgAABAgQIECBAgAABAgQIECBAgAABAgQIECBAgAABAgQIECBAgAABAgQIECBAgAABAgQIECBAgAABAgQIECBAgAABAgQIECBAgAABAgQIECBAgAABAgQIECBAgAABAgQIECBAgAABAgQIECBAgAABAgQIECBAgAABAgQIECBAgAABAgQIECBAgAABAgQIECBAgAABAgQIFAg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IECAAAECBAgQIECAAAECBAgQIECAAAECBAgQIECAAAECBAgQIECAAAECBAgQIECAAAECBAgQIECAAAECBAgQIECAAAECBAgQIECAAAECBAgQIECAAAECBAgQIECAAAECBAgQIECAAAECBAgQIECAAAECBAgQIECAAAECBAgQIECAAAECBAgQIECAAAECBAgQIECAAAECBAgQIECAAAECBAgQIECAAIHyAkX5VJkECBAgQIAAAQIECBAgQIAAAQIECBAgQIAAAQIECBAgQIAAAQIECBAgQIAAAQIECBAgQIAAAQIECBAgQIAAAQIECBAgQIAAAQIECBAgQIAAAQIECBAgQIAAAQIECBAgQIAAAQIECBAgQIAAAQIECBAgQIAAAQIECBAgQIAAAQIECBAgQIAAAQIECBAgQIAAAQIECBAgQIAAAQIECBAgQIAAAQIECBAgQIAAAQIECBAgQIAAAQIECBAgQIAAAQIECBQICBAgQIAAAQIECBAgQIAAAQIECBAgQIAAAQIECBAgQIAAAQIECBAgQIAAAQIECBAgQIAAAQIECBAgQIAAAQIECBAgQIAAAQIECBAgQIAAAQIECBAgQIAAAQIECBAgQIAAAQIECBAgQIAAAQIECBAgQIAAAQIECBAgQIAAAQIECBAgQIAAAQIECBAgQIAAAQIECBAgQIAAAQIECBAgQIAAAQIECBAgQIAAAQIECBAgQIAAAQIECBAgQIAAAQIECBAoL1CUT5VJgAABAgQIECBAgAABAgQIECBAgAABAgQIECBAgAABAgQIECBAgAABAgQIECBAgAABAgQIECBAgAABAgQIECBAgAABAgQIECBAgAABAgQIECBAgAABAgQIECBAgAABAgQIECBAgAABAgQIECBAgAABAgQIECBAgAABAgQIECBAgAABAgQIECBAgAABAgQIECBAgAABAgQIECBAgAABAgQIECBAgAABAgQIECBAgAABAgQIECBAgAABAgQIECBAgECBgAABAgQIECBAgAABAgQIECBAgAABAgQIECBAgAABAgQIECBAgAABAgQIECBAgAABAgQIECBAgAABAgQIECBAgAABAgQIECBAgAABAgQIECBAgAABAgQIECBAgAABAgQIECBAgAABAgQIECBAgAABAgQIECBAgAABAgQIECBAgAABAgQIECBAgAABAgQIECBAgAABAgQIECBAgAABAgQIECBAgAABAgQIECBAgAABAgQIECBAgAABAgQIECBAgACB8gJF+VSZBAgQIECAAAECBAgQIECAAAECBAgQIECAAAECBAgQIECAAAECBAgQIECAAAECBAgQIECAAAECBAgQIECAAAECBAgQIECAAAECBAgQIECAAAECBAgQIECAAAECBAgQIECAAAECBAgQIECAAAECBAgQIECAAAECBAgQIECAAAECBAgQIECAAAECBAgQIECAAAECBAgQIECAAAECBAgQIECAAAECBAgQIECAAAECBAgQIECAAAECBAgQIECAAAECBAgUCAgQIECAAAECBAgQIECAAAECBAgQIECAAAECBAgQIECAAAECBAgQIECAAAECBAgQIECAAAECBAgQIECAAAECBAgQIECAAAECBAgQIECAAAECBAgQIECAAAECBAgQIECAAAECBAgQIECAAAECBAgQIECAAAECBAgQIECAAAECBAgQIECAAAECBAgQIECAAAECBAgQIECAAAECBAgQIECAAAECBAgQIECAAAECBAgQIECAAAECBAgQIECAAAECBAgQKC9QlE+VSYAAAQIECBAgQIAAAQIECBAgQIAAAQIECBAgQIAAAQIECBAgQIAAAQIECBAgQIAAAQIECBAgQIAAAQIECBAgQIAAAQIECBAgQIAAAQIECBAgQIAAAQIECBAgQIAAAQIECBAgQIAAAQIECBAgQIAAAQIECBAgQIAAAQIECBAgQIAAAQIECBAgQIAAAQIECBAgQIAAAQIECBAgQIAAAQIECBAgQIAAAQIECBAgQIAAAQIECBAgQIAAAQIECBAgQIBAgYAAAQIECBAgQIAAAQIECBAgQIAAAQIECBAgQIAAAQIECBAgQIAAAQIECBAgQIAAAQIECBAgQIAAAQIECBAgQIAAAQIECBAgQIAAAQIECBAgQIAAAQIECBAgQIAAAQIECBAgQIAAAQIECBAgQIAAAQIECBAgQIAAAQIECBAgQIAAAQIECBAgQIAAAQIECBAgQIAAAQIECBAgQIAAAQIECBAgQIAAAQIECBAgQIAAAQIECBAgQIAAAQIECBAgQIAAgfICRflUmQQIECBAgAABAgQIECBAgAABAgQIECBAgAABAgQIECBAgAABAgQIECBAgAABAgQIECBAgAABAgQIECBAgAABAgQIECBAgAABAgQIECBAgAABAgQIECBAgAABAgQIECBAgAABAgQIECBAgAABAgQIECBAgAABAgQIECBAgAABAgQIECBAgAABAgQIECBAgAABAgQIECBAgAABAgQIECBAgAABAgQIECBAgAABAgQIECBAgAABAgQIECBAgAABAgQIFAg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aGmBoUlGJ1mvGusmGVWNdZKsXY21koysxogka1ZjjSTDq7F6kmHVWC1Jz949MSRJz38z+P1/N/g5SU+sTLKiGj8lWV6NH5Msq8YPSb6vxtIkS6rxXZJvq/FNksXV+DrJV9VYVN27pS9AcQQIECBAgAABAgQIECBAgAABAgQIECBAgAABAgQIECBAgAABAgQIECBAgAABAgQIECBAgAABAgQIECBAgAABAgQaKGC+uIHYjiJAgAABAgQIECBAgAABAgQIECBAgAABAgQIECBAgAABAgQIECBAgAABAgQIECBAgAABAgQIECBAgAABAgQIECBAgAABAgQIECBAgAABAqsQ8B6Q8faD2gAAIABJREFUT4MAAQIECBAgQIAAAQIECBAoJVCUypJEgAABAgQIECBAgAABAgQIECBAgAABAgQIDERgVJKx1dg4yUbV2DDJmGpskGT9JOsN5KA2yP0qyZdJvkiysBqfJ/msGp8mWVCNxW3QjxIJECBAgAABAgQIECBAgAABAgQIECBAgAABAgQIECBAgAABAgQIECBAgAABAgQIECBAgAABAgQIECBAgAABAgQI/F8B88V/EDFf7J8PAgQIECBAgAABAgQIECBAgAABAgQIECBAgAABAgQIECBAgAABAgQIECBAgAABAgQIECBAgAABAgQIECBAgAABAgQIECBAgAABAgQIEGiWgPeA/iDvPaBmfYXOJUCAAAECBAgQIECAAIGOFyg6vkMNEiBAgAABAgQIECBAgAABAgQIECBAgACBxgqMSLJZNcYn2bQa45L0xCZJ1m5sSR1z2rdJPkkyvxofJ+mJeUk+qsbSjulWIwQIECBAgAABAgQIECBAgAABAgQIECBAgAABAgQIECBAgAABAgQIECBAgAABAgQIECBAgAABAgQIECBAgAABAu0gYL64frdkvrh+tnYmQIAAAQIECBAgQIAAAQIECBAgQIAAAQIECBAgQIAAAQIECBAgQIAAAQIECBAgQIAAAQIECBAgQIAAAQIECBAgQIAAAQIECBAgQIBApwl4D6h+N+o9oPrZ2pkAAQIECBAgQIAAAQIEOlCg6MCetESAAAECBAgQIECAAAECBAgQIECAAAECBOotMDbJVkm2rMaEJFtUY+N6H27/XgU+TfJBNeYmeb8a7yVZwI4AAQIECBAgQIAAAQIECBAgQIAAAQIECBAgQIAAAQIECBAgQIAAAQIECBAgQIAAAQIECBAgQIAAAQIECBAgQIBACQHzxSXQGpRivrhB0I4hQIAAAQIECBAgQIAAAQIECBAgQIAAAQIECBAgQIAAAQIECBAgQIAAAQIECBAgQIAAAQIECBAgQIAAAQIECBAgQIAAAQIECBAgQIBACwh4D6gFLmEVJXgPqHXvRmUECBAgQIAAAQIECBAg0GCBosHnOY4AAQIECBAgQIAAAQIECBAgQIAAAQIECLSLwOpJtkuybZJtqrF1kolJRjWyidGjR6cn1ltvvay77roZNWpUJdZZZ51KrL322llrrbUycuTISowYMaISa6yxxi8xfPjwrL766hk2bFglVltttQwdOrQSQ4YMSVEUlej58/PPP1di5cqVWbFiRSV++umnLF++vBI//vhjli1blh9++OGXWLp0aXpiyZIllfjuu+/y7bff5ptvvqnE4sWLK/H111/nq6++yqJFiyrR4D+Lk8xJ8m6Sd6rxdpK3kvzY4FocR4AAAQIECBAgQIAAAQIECBAgQIAAAQIECBAgQIAAAQIECBAgQIAAAQIECBAgQIAAAQIECBAgQIAAAQIECBAg0FoC5ovNF7fWF6kaAgQIECBAgAABAgQIECBAgAABAgQIECBAgAABAgQIECBAgAABAgQIECBAgAABAgQIECBAgAABAgQIECBAgAABAgQIECBAgAABAgQIdKeA94C8B9SdX76uCRAgQIAAAQIECBAgQKBjBIqO6UQjBAgQIECAAAECBAgQIECAAAECBAgQIECgvMCOSXpih2psn2Sb8tv1nrnmmmtmk002ydixY7PxxhtXYqONNsqGG25YiTFjxmSDDTbI+uuvX4mi6Mx/nf/zzz/nyy+/rMQXX3yRhQsX5vPPP6/EZ599lk8//bQSCxYsyCeffJLvv/++XlfSs+87Sd5M8kY1Xk/SE/4QIECAAAECBAgQIECAAAECBAgQIECAAAECBAgQIECAAAECBAgQIECAAAECBAgQIECAAAECBAgQIECAAAECBAh0noD54ibcqfniJqA7kgABAgQIECBAgAABAgQIECBAgAABAgQIECBAgAABAgQIECBAgAABAgQIECBAgAABAgQIECBAgAABAgQIECBAgAABAgQIECBAgAABAq0t4D2gJtyP94CagO5IAgQIECBAgAABAgQIEOgqgaKrutUsAQIECBAgQIAAAQIECBAgQIAAAQIECHS7wHpJdk2ySzV2TrJTkmGDBTNkyJBsvvnm2WyzzTJ+/PhKbLrpphk3blwlfvWrX2X06NGDdVxX7bNo0aL87ne/y/z58yvx8ccfZ968eZX46KOP8uGHH2blypWDabI8yWtJXk3ySjVeTvLVYB5iLwIECBAgQIAAAQIECBAgQIAAAQIECBAgQIAAAQIECBAgQIAAAQIECBAgQIAAAQIECBAgQIAAAQIECBAgQIAAgboJmC+uG239NzZfXH9jJxAgQIAAAQIECBAgQIAAAQIECBAgQIAAAQIECBAgQIAAAQIECBAgQIAAAQIECBAgQIAAAQIECBAgQIAAAQIECBAgQIAAAQIECBAgQKBBAt4DahB0PY7xHlA9VO1JgAABAgQIECBAgAABAp0sUHRyc3ojQIAAAQIECBAgQIAAAQIECBAgQIAAga4W6PmfAXevxqQkuyWZOBgi66yzTiZOnJgtt9zyl5gwYUK22GKLbL755oNxhD1KCnz44YeZO3duPvjgg7z//vu/xJw5c/LNN9+U3PXP0uYkeSnJ7CQvVuOrwdrcPgQIECBAgAABAgQIECBAgAABAgQIECBAgAABAgQIECBAgAABAgQIECBAgAABAgQIECBAgAABAgQIECBAgAABAqUEzBeXYmvvJPPF7X1/qidAgAABAgQIECBAgAABAgQIECBAgAABAgQIECBAgAABAgQIECBAgAABAgQIECBAgAABAgQIECBAgAABAgQIECBAgAABAgQIECBAoCMFvAfUkdfae1PeA+rCS9cyAQIECBAgQIAAAQIECKxSoGBDgAABAgQIECBAgAABAgQIECBAgAABAgQ6RGBykt/Hr5NsN9C+JkyYkG233bYS22yzTSUmTpyYTTbZZKBby2+CwCeffJJ33323Eu+8807efvvtSsydO3cwqnkryQvVmJWkJ/whQIAAAQIECBAgQIAAAQIECBAgQIAAAQIECBAgQIAAAQIECBAgQIAAAQIECBAgQIAAAQIECBAgQIAAAQIECBCon4D54vrZdsTO5os74ho1QYAAAQIECBAgQIAAAQIECBAgQIAAAQIECBAgQIAAAQIECBAgQIAAAQIECBAgQIAAAQIECBAgQIAAAQIECBAgQIAAAQIECBAgQIBA6wt4D6j176ipFXoPqKn8DidAgAABAgQIECBAgACBJggUTTjTkQQIECBAgAABAgQIECBAgAABAgQIECBAYKACGyXZqxpTkuyZZHjZTceNG5eddtopO+64Y3bYYYdsv/32lRg5cmTZLeW1kcCSJUvy5ptvVuKNN97I66+/ntdeey3z588fSBfLkjyfZGaSGdX4bCAbyiVAgAABAgQIECBAgAABAgQIECBAgAABAgQIECBAgAABAgQIECBAgAABAgQIECBAgAABAgQIECBAgAABAgQIdLGA+eIuvvzBbt188WCL2o8AAQIECBAgQIAAAQIECBAgQIAAAQIECBAgQIAAAQIECBAgQIAAAQIECBAgQIAAAQIECBAgQIAAAQIECBAgQIAAAQIECBAgQIAAgS4S8B5QF112vVv1HlC9he1PgAABAgQIECBAgAABAs0SKJp1sHMJECBAgAABAgQIECBAgAABAgQIECBAgEA/BLZMsk+Sv6jG9v3I/ZOlu+yyS3pi1113zc4771yJMWPGlN1OXgcLLFy4MK+++molXn755Ur0/P0A/ryZ5LlqPJvk/QHsJZUAAQIECBAgQIAAAQIECBAgQIAAAQIECBAgQIAAAQIECBAgQIAAAQIECBAgQIAAAQIECBAgQIAAAQIECBAg0MkC5os7+XZbtDfzxS16McoiQIAAAQIECBAgQIAAAQIECBAgQIAAAQIECBAgQIAAAQIECBAgQIAAAQIECBAgQIAAAQIECBAgQIAAAQIECBAgQIAAAQIECBAgQKCZAt4DaqZ+l57tPaAuvXhtEyBAgAABAgQIECBAoIMEig7qRSsECBAgQIAAAQIECBAgQIAAAQIECBAg0DkCPf9D4P5J9qvGFmVa22WXXbL77rtXYtKkSdltt90yfPjwMlvJIVARWLZsWV566aXMnj07L774YiVeeeWVsjofJHm6Gk8leb/sRvIIECBAgAABAgQIECBAgAABAgQIECBAgAABAgQIECBAgAABAgQIECBAgAABAgQIECBAgAABAgQIECBAgAABAm0uYL64zS+wU8s3X9ypN6svAgQIECBAgAABAgQIECBAgAABAgQIECBAgAABAgQIECBAgAABAgQIECBAgAABAgQIECBAgAABAgQIECBAgAABAgQIECBAgAABAgRWIeA9IJ9GSwp4D6glr0VRBAgQIECAAAECBAgQILAKgYIMAQIECBAgQIAAAQIECBAgQIAAAQIECBBoAYGxSaZW44AkW/W3pvHjx2fPPffM5MmTs8cee1RixIgR/d3GegL9Fli6dGleeOGFSsyaNSvPP/985s2b1+99kryX5MkkT1RjQZlN5BAgQIAAAQIECBAgQIAAAQIECBAgQIAAAQIECBAgQIAAAQIECBAgQIAAAQIECBAgQIAAAQIECBAgQIAAAQIE2kDAfHEbXJIS/38B88W+DAIECBAgQIAAAQIECBAgQIAAAQIECBAgQIAAAQIECBAgQIAAAQIECBAgQIAAAQIECBAgQIAAAQIECBAgQIAAAQIECBAgQIAAAQIEOkjAe0AddJnd1or3gLrtxvVLgAABAgQIECBAgACB9hEo2qdUlRIgQIAAAQIECBAgQIAAAQIECBAgQIBABwkMTXJwkoOqMam/vU2ePDl77bVXJaZMmZLNNtusv1tYT6BuAh999FFmzpyZGTNmVGLWrFllzpqd5LFqPJpkRZlN5BAgQIAAAQIECBAgQIAAAQIECBAgQIAAAQIECBAgQIAAAQIECBAgQIAAAQIECBAgQIAAAQIECBAgQIAAAQIEWkDAfHELXIIS6idgvrh+tnYmQIAAAQIECBAgQIAAAQIECBAgQIAAAQIECBAgQIAAAQIECBAgQIAAAQIECBAgQIAAAQIECBAgQIAAAQIECBAgQIAAAQIECBAgQGBQBbwHNKicNms1Ae8BtdqNqIcAAQIECBAgQIAAAQLdKVB0Z9u6JkCAAAECBAgQIECAAAECBAgQIECAAIEmCGyb5NBqHJxkeK01DBs2LPvuu2/22WefSuy9994ZOXJkrenWEWi6wJIlS/Lcc89V4tlnn80zzzyT5cuX96euZUkeqcbDSd7uT7K1BAgQIECAAAECBAgQIECAAAECBAgQIECAAAECBAgQIECAAAECBAgQIECAAAECBAgQIECAAAECBAgQIECAAIEmCJgvbgK6I1tDwHxxa9yDKggQIECAAAECBAgQIECAAAECBAgQIECAAAECBAgQIECAAAECBAgQIECAAAECBAgQIECAAAECBAgQIECAAAECBAgQIECAAAECBAgQqAh4D8iH0LUC3gPq2qvXOAECBAgQIECAAAECBJoqUDT1dIcTIECAAAECBAgQIECAAAECBAgQIECAQKcLHJbk8CQ9f92u1maHDh2aAw44IPvtt1/233//7LvvvhkyZEit6dYRaHmBlStX5plnnslTTz2Vp59+Ok8++WRWrFjRn7rfSvJQkgerf+1PrrUECBAgQIAAAQIECBAgQIAAAQIECBAgQIAAAQIECBAgQIAAAQIECBAgQIAAAQIECBAgQIAAAQIECBAgQIAAgXoJmC+ul6x921rAfHFbX5/iCRAgQIAAAQIECBAgQIAAAQIECBAgQIAAAQIECBAgQIAAAQIECBAgQIAAAQIECBAgQIAAAQIECBAgQIAAAQIECBAgQIAAAQIECLSjgPeA2vHW1Fx3Ae8B1Z3YAQQIECBAgAABAgQIECCQpKBAgAABAgQIECBAgAABAgQIECBAgAABAgQGUWCDJEclOTLJEUnWrnXvKVOmZOrUqZU44IADMmzYsFpTrSPQ9gLLly/Pk08+mSeeeKISM2fO7E9P3yZ5IMn9Se5L8kV/kq0lQIAAAQIECBAgQIAAAQIECBAgQIAAAQIECBAgQIAAAQIECBAgQIAAAQIECBAgQIAAAQIECBAgQIAAAQIECAxAwHzxAPCkdq+A+eLuvXudEyBAgAABAgQIECBAgAABAgQIECBAgAABAgQIECBAgAABAgQIECBAgAABAgQIECBAgAABAgQIECBAgAABAgQIECBAgAABAgQIEKiTgPeA6gRr284W8B5QZ9+v7ggQIECAAAECBAgQINAsgaJZBzuXAAECBAgQIECAAAECBAgQIECAAAECBDpGYMskxyQ5OslBtXY1YcKEHHzwwTnooIMqsf7669eaah2Bjhf48ssv89hjj1Xi0Ucfzdy5c/vT82NJ7k1yT5L3+5NoLQECBAgQIECAAAECBAgQIECAAAECBAgQIECAAAECBAgQIECAAAECBAgQIECAAAECBAgQIECAAAECBAgQIECgBgHzxTUgWUKgPwLmi/ujZS0BAgQIECBAgAABAgQIECBAgAABAgQIECBAgAABAgQIECBAgAABAgQIECBAgAABAgQIECBAgAABAgQIECBAgAABAgQIECBAgAABAlUB7wH5FAgMsoD3gAYZ1HYECBAgQIAAAQIECBDoUoGiS/vWNgECBAgQIECAAAECBAgQIECAAAECBAgMTGDHJMclOTbJ5Fq3Ouyww3LooYfmkEMOyU477VRrmnUEul7gtddeyyOPPJKHH344Dz30UH88ZiW5O8ldSV7vT6K1BAgQIECAAAECBAgQIECAAAECBAgQIECAAAECBAgQIECAAAECBAgQIECAAAECBAgQIECAAAECBAgQIECAAIE/EjBf7HMg0EAB88UNxHYUAQIECBAgQIAAAQIECBAgQIAAAQIECBAgQIAAAQIECBAgQIAAAQIECBAgQIAAAQIECBAgQIAAAQIECBAgQIAAAQIECBAgQIAAgfYS8B5Qe92XattcwHtAbX6ByidAgAABAgQIECBAgECTBIomnetYAgQIECBAgAABAgQIECBAgAABAgQIEGg/gZ2TnJDk+CS71lL+uHHjcsQRR+Twww+vxIgRI2pJs4YAgV4Eli5dmgcffLASDzzwQObPn1+r18v/+8/unUnuSPJqrUnWESBAgAABAgQIECBAgAABAgQIECBAgAABAgQIECBAgAABAgQIECBAgAABAgQIECBAgAABAgQIECBAgAABAl0rYL64a69e460kYL64lW5DLQQIECBAgAABAgQIECBAgAABAgQIECBAgAABAgQIECBAgAABAgQIECBAgAABAgQIECBAgAABAgQIECBAgAABAgQIECBAgAABAgSaIuA9oKawO5TAnwp4D8gXQYAAAQIECBAgQIAAAQK1ChS1LrSOAAECBAgQIECAAAECBAgQIECAAAECBLpSYLskJyU5MclutQhMmjQpRx11VI488shMmTKllhRrCBAYgMDMmTNz//3357777svs2bNr3emlJLcnuS3JW7UmWUeAAAECBAgQIECAAAECBAgQIECAAAECBAgQIECAAAECBAgQIECAAAECBAgQIECAAAECBAgQIECAAAECBAh0vID54o6/Yg22u4D54na/QfUTIECAAAECBAgQIECAAAECBAgQIECAAAECBAgQIECAAAECBAgQIECAAAECBAgQIECAAAECBAgQIECAAAECBAgQIECAAAECBAgQqEnAe0A1MVlEoHkC3gNqnr2TCRAgQIAAAQIECBAg0OoCRasXqD4CBAgQIECAAAECBAgQIECAAAECBAgQaLjA+CQnJ5mWZEotp0+dOjXHHHNMjj766EycOLGWFGsIEKiDwJw5c3LvvffmnnvuyRNPPFHrCTOTTE9ya5J5tSZZR4AAAQIECBAgQIAAAQIECBAgQIAAAQIECBAgQIAAAQIECBAgQIAAAQIECBAgQIAAAQIECBAgQIAAAQIECHSMgPnijrlKjXSbgPnibrtx/RIgQIAAAQIECBAgQIAAAQIECBAgQIAAAQIECBAgQIAAAQIECBAgQIAAAQIECBAgQIAAAQIECBAgQIAAAQIECBAgQIAAAQIECHS4gPeAOvyCtde5At4D6ty71RkBAgQIECBAgAABAgTKCBRlkuQQIECAAAECBAgQIECAAAECBAgQIECAQMcJrJXk1CSnJDm0lu6OOOKIHHfccTn22GMzduzYWlKsIUCggQILFizI3XffnbvuuisPPPBArSc/nOSWJDcn+a7WJOsIECBAgAABAgQIECBAgAABAgQIECBAgAABAgQIECBAgAABAgQIECBAgAABAgQIECBAgAABAgQIECBAgACBthMwX9x2V6ZgAr0LmC/2hRAgQIAAAQIECBAgQIAAAQIECBAgQIAAAQIECBAgQIAAAQIECBAgQIAAAQIECBAgQIAAAQIECBAgQIAAAQIECBAgQIAAAQIECBBoSwHvAbXltSmawKoFvAfk6yBAgAABAgQIECBAgACBAgEBAgQIECBAgAABAgQIECBAgAABAgQIdLXA0Un+shpD+5I48sgjc8IJJ+T444/PBhts0NdyvxMg0CICX3zxRe68887ccccduf/++2upakWSm6pxby0J1hAgQIAAAQIECBAgQIAAAQIECBAgQIAAAQIECBAgQIAAAQIECBAgQIAAAQIECBAgQIAAAQIECBAgQIAAAQJtIWC+uC2uSZEEBiZgvnhgfrIJECBAgAABAgQIECBAgAABAgQIECBAgAABAgQIECBAgAABAgQIECBAgAABAgQIECBAgAABAgQIECBAgAABAgQIECBAgAABAgQINEDAe0ANQHYEgWYLeA+o2TfgfAIECBAgQIAAAQIECDRHoGjOsU4lQIAAAQIECBAgQIAAAQIECBAgQIAAgSYK7JLk9CSnJdm0rzoOOeSQnHTSSTnxxBMzZsyYvpb7nQCBFhdYuHBhbr/99tx222155JFHaqn24yQ3JrkhySu1JFhDgAABAgQIECBAgAABAgQIECBAgAABAgQIECBAgAABAgQIECBAgAABAgQIECBAgAABAgQIECBAgAABAgQItJSA+eKWug7FEGisgPnixno7jQABAgQIECBAgAABAgQIECBAgAABAgQIECBAgAABAgQIECBAgAABAgQIECBAgAABAgQIECBAgAABAgQIECBAgAABAgQIECBAgEAvAt4D8nkQ6GIB7wF18eVrnQABAgQIECBAgACBrhMouq5jDRMgQIAAAQIECBAgQIAAAQIECBAgQKA7BUYmOSPJXyXZty+CvfbaKyeffHKmTZuWTTfdtK/lfidAoE0FPv7440yfPj233nprZsyYUUsXzyT5zyTXJ1lSS4I1BAgQIECAAAECBAgQIECAAAECBAgQIECAAAECBAgQIECAAAECBAgQIECAAAECBAgQIECAAAECBAgQIECAQFMEzBc3hd2hBFpbwHxxa9+P6ggQIECAAAECBAgQIECAAAECBAgQIECAAAECBAgQIECAAAECBAgQIECAAAECBAgQIECAAAECBAgQIECAAAECBAgQIECAAAECBDpSwHtAHXmtmiIwMAHvAQ3MTzYBAgQIECBAgAABAgRaXaBo9QLVR4AAAQIECBAgQIAAAQIECBAgQIAAAQIDEtgvyV9XY3hvO2299dY59dRTc8opp2THHXcc0KGSCRBoP4HXX389t9xyS26++ea8++67fTWwLMl/VOPpvhb7nQABAgQIECBAgAABAgQIECBAgAABAgQIECBAgAABAgQIECBAgAABAgQIECBAgAABAgQIECBAgAABAgQIEGiYgPnihlE7iEB7C5gvbu/7Uz0BAgQIECBAgAABAgQIECBAgAABAgQIECBAgAABAgQIECBAgAABAgQIECBAgAABAgQIECBAgAABAgQIECBAgAABAgQIECBAgEDLC3gPqOWvSIEEWkPAe0CtcQ+qIECAAAECBAgQIECAwGAKFIO5mb0IECBAgAABAgQIECBAgAABAgQIECBAoCUERiU5qxqTeqtorbXWymmnnVaJqVOntkTxiiBAoPkCjz/+eG666abceOON+e677/oqaHaSa6uxuK/FfidAgAABAgQIECBAgAABAgQIECBAgAABAgQIECBAgAABAgQIECBAgAABAgQIECBAgAABAgQIECBAgAABAgQGXcB88aCT2pBAdwmYL+6u+9YtAQIECBAgQIAAAQIECBAgQIAAAQIECBAgQIAAAQIECBAgQIAAAQIECBAgQIAAAQIECBAgQIAAAQIECBAgQIAAAQIECBAgQIBA3QS8B1Q3WhsT6A4B7wF1xz3rkgABAgQIECBAgACBzhcoOr9FHRIgQIAAAQIECBAgQIAAAQIECBAgQKBrBPZOck6Ss5Os1lvXhx12WE4//fRKrLZar0u7Bk+jBAj8ucBPP/2UG264oRIPPfRQX0Q/JbkmydVJ/quvxX4nQIAAAQIECBAgQIAAAQIECBAgQIAAAQIECBAgQIAAAQIECBAgQIAAAQIECBAgQIAAAQIECBAgQIAAAQIEBixgvnjAhDYgQOCPBcwX+x4IECBAgAABAgQIECBAgAABAgQIECBAgAABAgQIECBAgAABAgQIECBAgAABAgQIECBAgAABAgQIECBAgAABAgQIECBAgAABAgQIlBLwHlApNkkECKxKwHtAvg0CBAgQIECAAAECBAi0t0DR3uWrngABAgQIECBAgAABAgQIECBAgAABAgSS/E01/qI3jQkTJuSMM86oxMSJE8ERIECgXwJz5szJ9ddfX4m5c+f2lftckn+vRl9r/U6AAAECBAgQIECAAAECBAgQIECAAAECBAgQIECAAAECBAgQIECAAAECBAg6gE8JAAAgAElEQVQQIECAAAECBAgQIECAAAECBAj0T8B8cf+8rCZAoISA+eISaFIIECBAgAABAgQIECBAgAABAgQIECBAgAABAgQIECBAgAABAgQIECBAgAABAgQIECBAgAABAgQIECBAgAABAgQIECBAgAABAgS6TcB7QN124/ol0AQB7wE1Ad2RBAgQIECAAAECBAgQGKBAMcB86QQIECBAgAABAgQIECBAgAABAgQIECDQHIEtk5yX5NwkY3orYdq0aTnzzDNzzDHHNKdSpxIg0HEC99xzT6677rpMnz69r94WJrkqyZVJ3u9rsd8JECBAgAABAgQIECBAgAABAgQIECBAgAABAgQIECBAgAABAgQIECBAgAABAgQIECBAgAABAgQIECBAgACBVQqYL/ZxECDQNAHzxU2jdzABAgQIECBAgAABAgQIECBAgAABAgQIECBAgAABAgQIECBAgAABAgQIECBAgAABAgQIECBAgAABAgQIECBAgAABAgQIECBAgEDrCXgPqPXuREUEukbAe0Bdc9UaJUCAAAECBAgQIECgzQWKNq9f+QQIECBAgAABAgQIECBAgAABAgQIEOg2gYOSnJ/k1N4a32qrrXLWWWfl7LPPzrhx47rNSL8ECDRIYP78+bnmmmty7bXX5r333uvr1JuTXJHksb4W+p0AAQIECBAgQIAAAQIECBAgQIAAAQIECBAgQIAAAQIECBAgQIAAAQIECBAgQIAAAQIECBAgQIAAAQIECBD4RcB8sY+BAIGWETBf3DJXoRACBAgQIECAAAECBAgQIECAAAECBAgQIECAAAECBAgQIECAAAECBAgQIECAAAECBAgQIECAAAECBAgQIECAAAECBAgQIECAAIHGC3gPqPHmTiRAYBUC3gPyaRAgQIAAAQIECBAgQKC1BYrWLk91BAgQIECAAAECBAgQIECAAAECBAgQIFAVOCvJBUn26k3k2GOPzTnnnJPjjz8eHAECBBoqcOedd+bqq6/O3Xff3de5M5JcnuTavhb6nQABAgQIECBAgAABAgQIECBAgAABAgQIECBAgAABAgQIECBAgAABAgQIECBAgAABAgQIECBAgAABAgQIdLGA+eIuvnytE2gHAfPF7XBLaiRAgAABAgQIECBAgAABAgQIECBAgAABAgQIECBAgAABAgQIECBAgAABAgQIECBAgAABAgQIECBAgAABAgQIECBAgAABAgQIEBgEAe8BDQKiLQgQqJ+A94DqZ2tnAgQIECBAgAABAgQIlBUoyibKI0CAAAECBAgQIECAAAECBAgQIECAAIG6C6yb5KIkFyYZv6rTRo8enXPPPbcS22yzTd2LcgABAgR6E3jnnXdy1VVXVWLRokW9LZ2X5LIklyb5mioBAgQIECBAgAABAgQIECBAgAABAgQIECBAgAABAgQIECBAgAABAgQIECBAgAABAgQIECBAgAABAgQIECAQ88U+AgIE2k7AfHHbXZmCCRAgQIAAAQIECBAgQIAAAQIECBAgQIAAAQIECBAgQIAAAQIECBAgQIAAAQIECBAgQIAAAQIECBAgQIAAAQIECBAgQIAAAQIE+hbwHlDfRlYQINBiAt4DarELUQ4BAgQIECBAgAABAl0tUHR195onQIAAAQIECBAgQIAAAQIECBAgQIBAawpMTHJxkouSDF9ViXvssUfOO++8SgwZMqQ1O1EVAQJdK7By5cpceeWVlXjhhRd6c1iW5NIklySZ07VgGidAgAABAgQIECBAgAABAgQIECBAgAABAgQIECBAgAABAgQIECBAgAABAgQIECBAgAABAgQIECBAgACBbhYwX9zNt693Ah0iYL64Qy5SGwQIECBAgAABAgQIECBAgAABAgQIECBAgAABAgQIECBAgAABAgQIECBAgAABAgQIECBAgAABAgQIECBAgAABAgQIECBAgACB7hbwHlB337/uCXSEgPeAOuIaNUGAAAECBAgQIECAQJsLFG1ev/IJECBAgAABAgQIECBAgAABAgQIECDQSQKTk/xtkjN7a2ratGk5//zzc+ihh3ZS73ohQKCDBR5++OFcccUVmT59el9dXpfk35LM6muh3wkQIECAAAECBAgQIECAAAECBAgQIECAAAECBAgQIECAAAECBAgQIECAAAECBAgQIECAAAECBAgQIECAQAcImC/ugEvUAgECfy5gvthXQYAAAQIECBAgQIAAAQIECBAgQIAAAQIECBAgQIAAAQIECBAgQIAAAQIECBAgQIAAAQIECBAgQIAAAQIECBAgQIAAAQIECBAg0GYC3gNqswtTLgECtQl4D6g2J6sIECBAgAABAgQIECAw2ALFYG9oPwIECBAgQIAAAQIECBAgQIAAAQIECBDot8DBSf4uybGryhw+fHguvPDCXHDBBdluu+36fYAEAgQItILAW2+9lcsvvzyXXXZZli1b1ltJdyf51ySPtkLdaiBAgAABAgQIECBAgAABAgQIECBAgAABAgQIECBAgAABAgQIECBAgAABAgQIECBAgAABAgQIECBAgAABAoMsYL54kEFtR4BAawqYL27Ne1EVAQIECBAgQIAAAQIECBAgQIAAAQIECBAgQIAAAQIECBAgQIAAAQIECBAgQIAAAQIECBAgQIAAAQIECBAgQIAAAQIECBAgQIDALwLeA/IxECDQFQLeA+qKa9YkAQIECBAgQIAAAQItJFC0UC1KIUCAAAECBAgQIECAAAECBAgQIECAQLcJHJfk75McuKrGx48fn4suuqgSo0aN6jYf/RIg0KECixcvzqWXXlqJefPm9dbl40n+JcldHUqhLQIECBAgQIAAAQIECBAgQIAAAQIECBAgQIAAAQIECBAgQIAAAQIECBAgQIAAAQIECBAgQIAAAQIECBDoLgHzxd1137olQKAqYL7Yp0CAAAECBAgQIECAAAECBAgQIECAAAECBAgQIECAAAECBAgQIECAAAECBAgQIECAAAECBAgQIECAAAECBAgQIECAAAECBAgQINBiAt4DarELUQ4BAo0R8B5QY5ydQoAAAQIECBAgQIAAgQIBAQIECBAgQIAAAQIECBAgQIAAAQIECDRc4JQk/5Bk71WdPGnSpFx88cU599xzG16cAwkQINBIgauuuiqXXHJJZs+e3duxM5L8c5JbGlmbswgQIECAAAECBAgQIECAAAECBAgQIECAAAECBAgQIECAAAECBAgQIECAAAECBAgQIECAAAECBAgQIECAwCAJmC8eJEjbECDQ/gLmi9v/DnVAgAABAgQIECBAgAABAgQIECBAgAABAgQIECBAgAABAgQIECBAgAABAgQIECBAgAABAgQIECBAgAABAgQIECBAgAABAgQIEGhjAe8BtfHlKZ0AgcEV8B7Q4HrajQABAgQIECBAgAABAn8sUOAgQIAAAQIECBAgQIAAAQIECBAgQIAAgYYJnJ7kH5P8elUnHnjggfnNb36TE044oWFFOYgAAQKtIHDHHXfkt7/9bR5//PHeyvnvJP+U5IZWqFkNBAgQIECAAAECBAgQIECAAAECBAgQIECAAAECBAgQIECAAAECBAgQIECAAAECBAgQIECAAAECBAgQIECgDwHzxT4RAgQIrELAfLFPgwCB/2Hn3mP2rMs8gX+fGsXVhImSMAwRwoKCElgQpm53JYAhMuFYNIUW2qVAB1qFUtryFltpORRa6JFSGFuh2CIFCs1Q5JQZQhyI7nbtgLCgw0FYAoZhSdAMMSxqbNYq474+PG/7Hp7Dffg0IUTe+/79ru/nutP6R6+LAAECBAgQIECAAAECBAgQIECAAAECBAgQIECAAAECBAgQIECAAAECBAgQIECAAAECBAgQIECAAAECBAgQIECAAAECBAgQ6KKAfUBdxHYVAQLlErAPqFz9Ui0BAgQIECBAgAABAuUQaJSjTFUSIECAAAECBAgQIECAAAECBAgQIECg1AITk8xKcsRAKcaOHZvp06fnuOOOK3VQxRMgQGCkAo899lhWr16d+++/f2dHPZVkRZKNI73P+wQIECBAgAABAgQIECBAgAABAgQIECBAgAABAgQIECBAgAABAgQIECBAgAABAgQIECBAgAABAgQIECBAoAMC5os7gOpIAgSqKWC+uJp9lYoAAQIECBAgQIAAAQIECBAgQIAAAQIECBAgQIAAAQIECBAgQIAAAQIECBAgQIAAAQIECBAgQIAAAQIECBAgQIAAAQIECBAgUBAB+4AK0ghlECBQfAH7gIrfIxUSIECAAAECBAgQIFAegUZ5SlUpAQIECBAgQIAAAQIECBAgQIAAAQIESicwIcmlSY4cqPIJEyZkxowZGTNmTOnCKZgAAQKdFNi6dWtWrVqVu+++e2fXPJlkWZKdPtTJOp1NgAABAgQIECBAgAABAgQIECBAgAABAgQIECBAgAABAgQIECBAgAABAgQIECBAgAABAgQIECBAgAABAgT6CZgv9jkQIEBgmALmi4cJ5zUCBAgQIECAAAECBAgQIECAAAECBAgQIECAAAECBAgQIECAAAECBAgQIECAAAECBAgQIECAAAECBAgQIECAAAECBAgQIECAAIFWAvYB+S4IECAwTAH7gIYJ5zUCBAgQIECAAAECBAj0E2jQIECAAAECBAgQIECAAAECBAgQIECAAIG2C3w1SV+SMQOdfPbZZ+eSSy7J5z//+bZf7kACBAhUSeDHP/5xbrjhhtx+++07i7U1ydIkf1+l7LIQIECAAAECBAgQIECAAAECBAgQIECAAAECBAgQIECAAAECBAgQIECAAAECBAgQIECAAAECBAgQIECAQGkEzBeXplUKJUCg6ALmi4veIfURIECAAAECBAgQIECAAAECBAgQIECAAAECBAgQIECAAAECBAgQIECAAAECBAgQIECAAAECBAgQIECAAAECBAgQIECAAAECBAotYB9QodujOAIEyiRgH1CZuqVWAgQIECBAgAABAgSKJtAoWkHqIUCAAAECBAgQIECAAAECBAgQIECAQIkFTkgyJ8mxA2U499xzM3PmzBx66KEljql0AgQIdF/g2WefzcqVK/Od73xnZ5f/U5IlSR7pfoVuJECAAAECBAgQIECAAAECBAgQIECAAAECBAgQIECAAAECBAgQIECAAAECBAgQIECAAAECBAgQIECAAIEaCpgvrmHTRSZAoDsC5ou74+wWAgQIECBAgAABAgQIECBAgAABAgQIECBAgAABAgQIECBAgAABAgQIECBAgAABAgQIECBAgAABAgQIECBAgAABAgQIECBAgEBFBOwDqkgjxSBAoHgC9gEVrycqIkCAAAECBAgQIECg+AKN4peoQgIECBAgQIAAAQIECBAgQIAAAQIECBRe4KgklyU5eaBKzznnnMyePTuHHHJI4cMokAABAkUWeO6557J8+fKsX79+Z2U+lOS6JD8ocha1ESBAgAABAgQIECBAgAABAgQIECBAgAABAgQIECBAgAABAgQIECBAgAABAgQIECBAgAABAgQIECBAgEBpBcwXl7Z1CidAoGwC5ovL1jH1EiBAgAABAgQIECBAgAABAgQIECBAgAABAgQIECBAgAABAgQIECBAgAABAgQIECBAgAABAgQIECBAgAABAgQIECBAgAABAgS6KmAfUFe5XUaAQJ0F7AOqc/dlJ0CAAAECBAgQIEBgqAKNob7geQIECBAgQIAAAQIECBAgQIAAAQIECBD4k8AhSeYmOWsgk0mTJuXSSy/NYYcdho0AAQIE2ijwzDPPZNmyZbnjjjt2duqdSRYnea6NVzuKAAECBAgQIECAAAECBAgQIECAAAECBAgQIECAAAECBAgQIECAAAECBAgQIECAAAECBAgQIECAAAECBOorYL64vr2XnACBHguYL+5xA1xPgAABAgQIECBAgAABAgQIECBAgAABAgQIECBAgAABAgQIECBAgAABAgQIECBAgAABAgQIECBAgAABAgQIECBAgAABAgQIECiWgH1AxeqHaggQqJGAfUA1araoBAgQIECAAAECBAgMW6Ax7De9SIAAAQIECBAgQIAAAQIECBAgQIAAgfoK/FWSeUkuGojg9NNPT19fX0aPHl1fJckJECDQBYFt27Zl6dKluffee3d2201JFiX51y6U5AoCBAgQIECAAAECBAgQIECAAAECBAgQIECAAAECBAgQIECAAAECBAgQIECAAAECBAgQIECAAAECBAgQqJ6A+eLq9VQiAgRKKmC+uKSNUzYBAgQIECBAgAABAgQIECBAgAABAgQIECBAgAABAgQIECBAgAABAgQIECBAgAABAgQIECBAgAABAgQIECBAgAABAgQIECBAoD0C9gG1x9EpBAgQGLGAfUAjJnQAAQIECBAgQIAAAQIVFmhUOJtoBAgQIECAAAECBAgQIECAAAECBAgQaLfAqCTffP+f3VodfuKJJ+ayyy7L0Ucf3e67nUeAAAECOxF44okncv311+fhhx8e6KlfJ7n2/X+2wyRAgAABAgQIECBAgAABAgQIECBAgAABAgQIECBAgAABAgQIECBAgAABAgQIECBAgAABAgQIECBAgAABAoMQMF88CCSPECBAoBcC5ot7oe5OAgQIECBAgAABAgQIECBAgAABAgQIECBAgAABAgQIECBAgAABAgQIECBAgAABAgQIECBAgAABAgQIECBAgAABAgQIECBAgEDPBOwD6hm9iwkQILBzAfuAfCEECBAgQIAAAQIECBD4oEADCgECBAgQIECAAAECBAgQIECAAAECBAgMSuD8JJcn2bfV00cddVS+8Y1v5KSTThrUYR4iQIAAgc4IPPTQQ7nuuuvygx/8YKALXktyTZJbOlOBUwkQIECAAAECBAgQIECAAAECBAgQIECAAAECBAgQIECAAAECBAgQIECAAAECBAgQIECAAAECBAgQIECgIgLmiyvSSDEIEKi2gPniavdXOgIECBAgQIAAAQIECBAgQIAAAQIECBAgQIAAAQIECBAgQIAAAQIECBAgQIAAAQIECBAgQIAAAQIECBAgQIAAAQIECBAgQIBAEvuAfAYECBAogYB9QCVokhIJECBAgAABAgQIEOiaQKNrN7mIAAECBAgQIECAAAECBAgQIECAAAEC5RQ4Icn8JP+lVfkHH3xw5s2bl4kTJ5YznaoJECBQUYGNGzdm0aJF+elPfzpQwv+RZGGSRypKIBYBAgQIECBAgAABAgQIECBAgAABAgQIECBAgAABAgQIECBAgAABAgQIECBAgAABAgQIECBAgAABAgQIDE/AfPHw3LxFgACBngqYL+4pv8sJECBAgAABAgQIECBAgAABAgQIECBAgAABAgQIECBAgAABAgQIECBAgAABAgQIECBAgAABAgQIECBAgAABAgQIECBAgAABAp0QsA+oE6rOJECAQIcF7APqMLDjCRAgQIAAAQIECBAohUCjFFUqkgABAgQIECBAgAABAgQIECBAgAABAt0X+FySK5KMb3X1nnvumXnz5mXGjBndr8yNBAgQIDBogVWrVmXRokV56623BnpnU5Krfv/7/b8M+lAPEiBAgAABAgQIECBAgAABAgQIECBAgAABAgQIECBAgAABAgQIECBAgAABAgQIECBAgAABAgQIECBAgEAVBcwXV7GrMhEgUDsB88W1a7nABAgQIECAAAECBAgQIECAAAECBAgQIECAAAECBAgQIECAAAECBAgQIECAAAECBAgQIECAAAECBAgQIECAAAECBAgQIECAQPUE7AOqXk8lIkCghgL2AdWw6SITIECAAAECBAgQIPAngQYLAgQIECBAgAABAgQIECBAgAABAgQIEPgzgd1+/7+uTPKNgVzmzp2byy+/PB/72MfQESBAgEAJBN59991cc801Wbx48c6qve793/9/XYJISiRAgAABAgQIECBAgAABAgQIECBAgAABAgQIECBAgAABAgQIECBAgAABAgQIECBAgAABAgQIECBAgACB9gmYL26fpZMIECBQCAHzxYVogyIIECBAgAABAgQIECBAgAABAgQIECBAgAABAgQIECBAgAABAgQIECBAgAABAgQIECBAgAABAgQIECBAgAABAgQIECBAgAABAkMVsA9oqGKeJ0CAQMEF7AMqeIOUR4AAAQIECBAgQIBAxwQaHTvZwQQIECBAgAABAgQIECBAgAABAgQIECifwHlJrkryqValT548OfPnz88BBxxQvmQqJkCAAIG8/PLLWbhwYTZs2DCQxs+TXJHkNlwECBAgQIAAAQIECBAgQIAAAQIECBAgQIAAAQIECBAgQIAAAQIECBAgQIAAAQIECBAgQIAAAQIECBAgUAsB88W1aLOQBAjUVcB8cV07LzcBAgQIECBAgAABAgQIECBAgAABAgQIECBAgAABAgQIECBAgAABAgQIECBAgAABAgQIECBAgAABAgQIECBAgAABAgQIECBQQgH7gErYNCUTIEBgsAL2AQ1WynMECBAgQIAAAQIECFRFoFGVIHIQIECAAAECBAgQIECAAAECBAgQIEBgBAL/NcnVSY5rdcaXvvSlLFiwIMcee+wIrvAqAQIECBRF4PHHH89VV12V73//+wOV9FiSBUn+e1FqVgcBAgQIECBAgAABAgQIECBAgAABAgQIECBAgAABAgQIECBAgAABAgQIECBAgAABAgQIECBAgAABAgQItFXAfHFbOR1GgACBYguYLy52f1RHgAABAgQIECBAgAABAgQIECBAgAABAgQIECBAgAABAgQIECBAgAABAgQIECBAgAABAgQIECBAgAABAgQIECBAgAABAgQI1FrAPqBat194AgTqJmAfUN06Li8BAgQIECBAgACB+go06htdcgIECBAgQIAAAQIECBAgQIAAAQIECOQvkixMMr2VxX777Zcrr7wykydPRkWAAAECFRTYsGHDH36ff/XVVwdKtzrJ/CT/VsH4IhEgQIAAAQIECBAgQIAAAQIECBAgQIAAAQIECBAgQIAAAQIECBAgQIAAAQIECBAgQIAAAQIECBAgQKCOAuaL69h1mQkQIPC+gPlinwIBAgQIECBAgAABAgQIECBAgAABAgQIECBAgAABAgQIECBAgAABAgQIECBAgAABAgQIECBAgAABAgQIECBAgAABAgQIECBAoDAC9gEVphUKIUCAQPcF7APqvrkbCRAgQIAAAQIECBDorkCju9e5jQABAgQIECBAgAABAgQIECBAgAABAoUROD/JNUn2bFXR/Pnzc+WVV2bUqFGFKVghBAgQINB+ge3bt//h9/uFCxcOdPhbSS5Pckv7b3ciAQIECBAgQIAAAQIECBAgQIAAAQIECBAgQIAAAQIECBAgQIAAAQIECBAgQIAAAQIECBAgQIAAAQIECHRRwHxxF7FdRYAAgaIKmC8uamfURYAAAQIECBAgQIAAAQIECBAgQIAAAQIECBAgQIAAAQIECBAgQIAAAQIECBAgQIAAAQIECBAgQIAAAQIECBAgQIAAAQIECNRIwD6gGjVbVAIECAwkYB+Qb4MAAQIECBAgQIAAgSoLNKocTjYCBAgQIECAAAECBAgQIECAAAECBAi0EPjrJNcmOb6VzhlnnJGrr746Bx10EDwCBAgQqJHACy+8kAULFuSee+4ZKPWjSeYl+ecasYhKgAABAgQIECBAgAABAgQIECBAgAABAgQIECBAgAABAgQIECBAgAABAgQIECBAgAABAgQIECBAgACBKgiYL65CF2UgQIBAmwXMF7cZ1HEECBAgQIAAAQIECBAgQIAAAQIECBAgQIAAAQIECBAgQIAAAQIECBAgQIAAAQIECBAgQIAAAQIECBAgQIAAAQIECBAgQIAAgV0L2Ae0ayNPECBAoHYC9gHVruUCEyBAgAABAgQIEKiFQKMWKYUkQIAAAQIECBAgQIAAAQIECBAgQIDAHwUWJ/lGK4xDDjkkCxcuzGmnncaKAAECBGossGXLlixYsCDPPvvsQArXJZlbYyLRCRAgQIAAAQIECBAgQIAAAQIECBAgQIAAAQIECBAgQIAAAQIECBAgQIAAAQIECBAgQIAAAQIECBAgUCYB88Vl6pZaCRAg0AMB88U9QHclAQIECBAgQIAAAQIECBAgQIAAAQIECBAgQIAAAQIECBAgQIAAAQIECBAgQIAAAQIECBAgQIAAAQIECBAgQIAAAQIECBAgUEcB+4Dq2HWZCRAgMAQB+4CGgOVRAgQIECBAgAABAgQKL9AofIUKJECAAAECBAgQIECAAAECBAgQIECAwMgFvpJkx18OPKjVUQsXLszll18+8lucQIAAAQKVEbj22mt39mfDC0nmJrmvMoEFIUCAAAECBAgQIECAAAECBAgQIECAAAECBAgQIECAAAECBAgQIECAAAECBAgQIECAAAECBAgQIECAQLUEzBdXq5/SECBAoOMC5os7TuwCAgQIECBAgAABAgQIECBAgAABAgQIECBAgAABAgQIECBAgAABAgQIECBAgAABAgQIECBAgAABAgQIECBAgAABAgQIECBAoJ4C9gHVs+9SEyBAYNgC9gENm86LBAgQIECAAAECBAgUSKBRoFqUQoAAAQIECBAgQIAAAQIECBAgQIAAgXYL/GWS65NMbnXwuHHjsuMvgBx44IHtvtd5BAgQIFABgRdffDHf/OY3s3nz5oHSbEhyWZL/U4G4IhAgQIAAAQIECBAgQIAAAQIECBAgQIAAAQIECBAgQIAAAQIECBAgQIAAAQIECBAgQIAAAQIECBAgQKAKAuaLq9BFGQgQINAjAfPFPYJ3LQECBAgQIECAAAECBAgQIECAAAECBAgQIECAAAECBAgQIECAAAECBAgQIECAAAECBAgQIECAAAECBAgQIECAAAECBAgQIFBFAfuAqthVmQgQINAlAfuAugTtGgIECBAgQN1H/F0AACAASURBVIAAAQIEOibQ6NjJDiZAgAABAgQIECBAgAABAgQIECBAgEBvBc5Pcn2STzSXsf/++2fRokUZP358byt0OwECBAiUQmDTpk2ZN29eXnnllVb1/jLJZUluKUUYRRIgQIAAAQIECBAgQIAAAQIECBAgQIAAAQIECBAgQIAAAQIECBAgQIAAAQIECBAgQIAAAQIECBAgQKC6AuaLq9tbyQgQINBVAfPFXeV2GQECBAgQIECAAAECBAgQIECAAAECBAgQIECAAAECBAgQIECAAAECBAgQIECAAAECBAgQIECAAAECBAgQIECAAAECBAgQIFA9AfuAqtdTiQgQINATAfuAesLuUgIECBAgQIAAAQIE2iDQaMMZjiBAgAABAgQIECBAgAABAgQIECBAgECRBA5MsjTJqa2Kmj17dhYvXpwPf/jDRapZLQQIECBQcIHf/va3mTt3bpYvXz5Qpd9L0pfkxYJHUR4BAgQIECBAgAABAgQIECBAgAABAgQIECBAgAABAgQIECBAgAABAgQIECBAgAABAgQIECBAgAABAgSqJmC+uGodlYcAAQIFEDBfXIAmKIEAAQIECBAgQIAAAQIECBAgQIAAAQIECBAgQIAAAQIECBAgQIAAAQIECBAgQIAAAQIECBAgQIAAAQIECBAgQIAAAQIECBAom4B9QGXrmHoJECBQAgH7gErQJCUSIECAAAECBAgQIPABgQYTAgQIECBAgAABAgQIECBAgAABAgQIVEjgkiTLknyoOdMXv/jFXH/99dnxb78IECBAgMBwBX74wx/msssuy45/t/j1uySXJrlhuOd7jwABAgQIECBAgAABAgQIECBAgAABAgQIECBAgAABAgQIECBAgAABAgQIECBAgAABAgQIECBAgAABAgSGJGC+eEhcHiZAgACBoQqYLx6qmOcJECBAgAABAgQIECBAgAABAgQIECBAgAABAgQIECBAgAABAgQIECBAgAABAgQIECBAgAABAgQIECBAgAABAgQIECBAgACBmgrYB1TTxotNgACBbgnYB9QtafcQIECAAAECBAgQINAOgUY7DnEGAQIECBAgQIAAAQIECBAgQIAAAQIEeixwSJLlSY5vVceSJUvS19fX4xJdT4AAAQJVEli6dGnmzJkzUKR/TDI7yXNVyiwLAQIECBAgQIAAAQIECBAgQIAAAQIECBAgQIAAAQIECBAgQIAAAQIECBAgQIAAAQIECBAgQIAAAQIECiRgvrhAzVAKAQIE6iBgvrgOXZaRAAECBAgQIECAAAECBAgQIECAAAECBAgQIECAAAECBAgQIECAAAECBAgQIECAAAECBAgQIECAAAECBAgQIECAAAECBAgQGIaAfUDDQPMKAQIECAxfwD6g4dt5kwABAgQIECBAgACB7gk0uneVmwgQIECAAAECBAgQIECAAAECBAgQINARgdlJlrU6+eSTT86SJUvyuc99riMXO5QAAQIE6i3w/PPPp6+vLw8++OBAEJcmWV5vJekJECBAgAABAgQIECBAgAABAgQIECBAgAABAgQIECBAgAABAgQIECBAgAABAgQIECBAgAABAgQIECDQdgHzxW0ndSABAgQIDEbAfPFglDxDgAABAgQIECBAgAABAgQIECBAgAABAgQIECBAgAABAgQIECBAgAABAgQIECBAgAABAgQIECBAgAABAgQIECBAgAABAgQI1EjAPqAaNVtUAgQIFEnAPqAidUMtBAgQIECAAAECBAi0EmhgIUCAAAECBAgQIECAAAECBAgQIECAQEkFPpdkZZK/aa7/4x//eJYtW5Zp06aVNJqyCRAgQKBMAmvWrElfX19+9atftSr7H5LMTPIvZcqkVgIECBAgQIAAAQIECBAgQIAAAQIECBAgQIAAAQIECBAgQIAAAQIECBAgQIAAAQIECBAgQIAAAQIECBRQwHxxAZuiJAIECNRRwHxxHbsuMwECBAgQIECAAAECBAgQIECAAAECBAgQIECAAAECBAgQIECAAAECBAgQIECAAAECBAgQIECAAAECBAgQIECAAAECBAgQINBPwD4gnwMBAgQIFELAPqBCtEERBAgQIECAAAECBAi0EGhQIUCAAAECBAgQIECAAAECBAgQIECAQAkFpidZmeRDzbWPGzcuy5cvz7777lvCWEomQIAAgbIKvPbaa5k9e3Y2b97cKsLvksxMsrqs+dRNgAABAgQIECBAgAABAgQIECBAgAABAgQIECBAgAABAgQIECBAgAABAgQIECBAgAABAgQIECBAgACBHguYL+5xA1xPgAABAn8uYL7YF0GAAAECBAgQIECAAAECBAgQIECAAAECBAgQIECAAAECBAgQIECAAAECBAgQIECAAAECBAgQIECAAAECBAgQIECAAAECBAjUVMA+oJo2XmwCBAgUVcA+oKJ2Rl0ECBAgQIAAAQIE6i3QqHd86QkQIECAAAECBAgQIECAAAECBAgQKJnAvklWJTmtue7dd989K1asyJQpU0oWSbkECBAgUCWBdevWZdasWXnnnXdaxdqSZEaS16qUWRYCBAgQIECAAAECBAgQIECAAAECBAgQIECAAAECBAgQIECAAAECBAgQIECAAAECBAgQIECAAAECBAh0UMB8cQdxHU2AAAECIxcwXzxyQycQIECAAAECBAgQIECAAAECBAgQIECAAAECBAgQIECAAAECBAgQIECAAAECBAgQIECAAAECBAgQIECAAAECBAgQIECAAAECpRCwD6gUbVIkAQIE6itgH1B9ey85AQIECBAgQIAAgSIKNIpYlJoIECBAgAABAgQIECBAgAABAgQIECDQQuDsJDcm+Yvmn40bNy4rVqzIPvvsA44AAQIECPRc4PXXX8+sWbOyefPmVrX8W5KLk9ze80IVQIAAAQIECBAgQIAAAQIECBAgQIAAAQIECBAgQIAAAQIECBAgQIAAAQIECBAgQIAAAQIECBAgQIAAgWILmC8udn9UR4AAAQLvC5gv9ikQIECAAAECBAgQIECAAAECBAgQIECAAAECBAgQIECAAAECBAgQIECAAAECBAgQIECAAAECBAgQIECAAAECBAgQIECAAAECFRewD6jiDRaPAAECVRGwD6gqnZSDAAECBAgQIECAQPkFGuWPIAEBAgQIECBAgAABAgQIECBAgAABAhUX+FiS1UnOa8750Y9+NDfccEOmTp1acQLxCBAgQKCMAmvXrs0ll1yS9957r1X5tyWZnuTdMmZTMwECBAgQIECAAAECBAgQIECAAAECBAgQIECAAAECBAgQIECAAAECBAgQIECAAAECBAgQIECAAAECBDooYL64g7iOJkCAAIHOCZgv7pytkwkQIECAAAECBAgQIECAAAECBAgQIECAAAECBAgQIECAAAECBAgQIECAAAECBAgQIECAAAECBAgQIECAAAECBAgQIECAAIGeCNgH1BN2lxIgQIDASAXsAxqpoPcJECBAgAABAgQIEBipQGOkB3ifAAECBAgQIECAAAECBAgQIECAAAECHRT4mySrk3ym+Y4TTzwxq1atyqc//ekOXu9oAgQIECAwMoGf/exnmTFjRh5++OFWB72UZHqSfxjZLd4mQIAAAQIECBAgQIAAAQIECBAgQIAAAQIECBAgQIAAAQIECBAgQIAAAQIECBAgQIAAAQIECBAgQIBAZQTMF1emlYIQIECgngLmi+vZd6kJECBAgAABAgQIECBAgAABAgQIECBAgAABAgQIECBAgAABAgQIECBAgAABAgQIECBAgAABAgQIECBAgAABAgQIECBAgEAFBewDqmBTRSJAgECdBOwDqlO3ZSVAgAABAgQIECBQPIFG8UpSEQECBAgQIECAAAECBAgQIECAAAECBP4gcHWS+a0sli5dmksvvRQTAQIECBAojcCyZcvS19c3UL0LkywoTRiFEiBAgAABAgQIECBAgAABAgQIECBAgAABAgQIECBAgAABAgQIECBAgAABAgQIECBAgAABAgQIECBAoDMC5os74+pUAgQIEOiBgPniHqC7kgABAgQIECBAgAABAgQIECBAgAABAgQIECBAgAABAgQIECBAgAABAgQIECBAgAABAgQIECBAgAABAgQIECBAgAABAgQIEGiXgH1A7ZJ0DgECBAj0XMA+oJ63QAEECBAgQIAAAQIEainQqGVqoQkQIECAAAECBAgQIECAAAECBAgQKLLAQUluTnJcc5FjxozJjTfemNGjRxe5frURIECAAIGWAtu2bcvFF1+crVu3tvr5Y0kuTPICPgIECBAgQIAAAQIECBAgQIAAAQIECBAgQIAAAQIECBAgQIAAAQIECBAgQIAAAQIECBAgQIAAAQIECNRMwHxxzRouLgECBOoiYL64Lp2WkwABAgQIECBAgAABAgQIECBAgAABAgQIECBAgAABAgQIECBAgAABAgQIECBAgAABAgQIECBAgAABAgQIECBAgAABAgQIVEbAPqDKtFIQAgQIEOgvYB+Q74EAAQIECBAgQIAAgW4LNLp9ofsIECBAgAABAgQIECBAgAABAgQIECCwE4HJSf4uycean+nr68uSJUvgESBAgACB0gvMmTMnS5cubZXj3SRfT7Kh9CEFIECAAAECBAgQIECAAAECBAgQIECAAAECBAgQIECAAAECBAgQIECAAAECBAgQIECAAAECBAgQIECAwOAEzBcPzslTBAgQIFBiAfPFJW6e0gkQIECAAAECBAgQIECAAAECBAgQIECAAAECBAgQIECAAAECBAgQIECAAAECBAgQIECAAAECBAgQIECAAAECBAgQIECAQH0E7AOqT68lJUCAQG0F7AOqbesFJ0CAAAECBAgQINB1gUbXb3QhAQIECBAgQIAAAQIECBAgQIAAAQIEWgvcnOTrzT/aZ599ctNNN+XUU0/lRoAAAQIEKiPwwAMP5MILL8zrr7/eKtO3Wv2ZWJnwghAgQIAAAQIECBAgQIAAAQIECBAgQIAAAQIECBAgQIAAAQIECBAgQIAAAQIECBAgQIAAAQIECBAgQOCPAuaLfQkECBAgUBsB88W1abWgBAgQIECAAAECBAgQIECAAAECBAgQIECAAAECBAgQIECAAAECBAgQIECAAAECBAgQIECAAAECBAgQIECAAAECBAgQIECgjAL2AZWxa2omQIAAgWEJ2Ac0LDYvESBAgAABAgQIECAwRIHGEJ/3OAECBAgQIECAAAECBAgQIECAAAECBNotcGSSNUn+uvng8ePH5+abb84ee+zR7judR4AAAQIEei7w9ttv58ILL8ymTZta1fLPSaYlebLnhSqAAAECBAgQIECAAAECBAgQIECAAAECBAgQIECAAAECBAgQIECAAAECBAgQIECAAAECBAgQIECAAAEC7RUwX9xeT6cRIECAQEkEzBeXpFHKJECAAAECBAgQIECAAAECBAgQIECAAAECBAgQIECAAAECBAgQIECAAAECBAgQIECAAAECBAgQIECAAAECBAgQIECAAAEC9RGwD6g+vZaUAAECBPoJ2AfkcyBAgAABAgQIECBAoNMCjU5f4HwCBAgQIECAAAECBAgQIECAAAECBAjsROCCJGtb/fyGG27IjBkz4BEgQIAAgcoLrFq1KpdccslAOacm+XblEQQkQIAAAQIECBAgQIAAAQIECBAgQIAAAQIECBAgQIAAAQIECBAgQIAAAQIECBAgQIAAAQIECBAgQKAuAuaL69JpOQkQIEBgQAHzxT4OAgQIECBAgAABAgQIECBAgAABAgQIECBAgAABAgQIECBAgAABAgQIECBAgAABAgQIECBAgAABAgQIECBAgAABAgQIECBAoAAC9gEVoAlKIECAAIHeCtgH1Ft/txMgQIAAAQIECBCoskCjyuFkI0CAAAECBAgQIECAAAECBAgQIECg0AJrkkxtrvDwww/Pt771rYwZM6bQxSuOAAECBAi0U2Dr1q352te+lqeffrrVsWuTTGvnfc4iQIAAAQIECBAgQIAAAQIECBAgQIAAAQIECBAgQIAAAQIECBAgQIAAAQIECBAgQIAAAQIECBAgQIBADwTMF/cA3ZUECBAgUEwB88XF7IuqCBAgQIAAAQIECBAgQIAAAQIECBAgQIAAAQIECBAgQIAAAQIECBAgQIAAAQIECBAgQIAAAQIECBAgQIAAAQIECBAgQIBATQTsA6pJo8UkQIAAgV0L2Ae0ayNPECBAgAABAgQIECAwdIHG0F/xBgECBAgQIECAAAECBAgQIECAAAECBEYk8J+S3JLkC82nnH/++VmzZk1GjRo1ogu8TIAAAQIEyiiwffv2TJs2LbfcsuOPyQ/8+lGS85P8rzJmUzMBAgQIECBAgAABAgQIECBAgAABAgQIECBAgAABAgQIECBAgAABAgQIECBAgAABAgQIECBAgAABArUWMF9c6/YLT4AAAQIDCZgv9m0QIECAAAECBAgQIECAAAECBAgQIECAAAECBAgQIECAAAECBAgQIECAAAECBAgQIECAAAECBAgQIECAAAECBAgQIECAAAECXRawD6jL4K4jQIAAgXII2AdUjj6pkgABAgQIECBAgECZBBplKlatBAgQIECAAAECBAgQIECAAAECBAiUXuC/JbklyW7NSdauXZsLLrig9AEFIECAAAECIxX49re/nalTp7Y65tdJzk/y3ZHe4X0CBAgQIECAAAECBAgQIECAAAECBAgQIECAAAECBAgQIECAAAECBAgQIECAAAECBAgQIECAAAECBAh0ScB8cZegXUOAAAEC5RUwX1ze3qmcAAECBAgQIECAAAECBAgQIECAAAECBAgQIECAAAECBAgQIECAAAECBAgQIECAAAECBAgQIECAAAECBAgQIECAAAECBAiUSMA+oBI1S6kECBAg0BsB+4B64+5WAgQIECBAgAABAlUUaFQxlEwECBAgQIAAAQIECBAgQIAAAQIECBRSYEmSvubKjjjiiOz4ixBHHnlkIYtWFAECBAgQ6IXAk08+mQsuuCBPPfVUq+uXJpnTi7rcSYAAAQIECBAgQIAAAQIECBAgQIAAAQIECBAgQIAAAQIECBAgQIAAAQIECBAgQIAAAQIECBAgQIAAgSEImC8eApZHCRAgQKDeAuaL691/6QkQIECAAAECBAgQIECAAAECBAgQIECAAAECBAgQIECAAAECBAgQIECAAAECBAgQIECAAAECBAgQIECAAAECBAgQIECAQIcF7APqMLDjCRAgQKA6AvYBVaeXkhAgQIAAAQIECBDopUCjl5e7mwABAgQIECBAgAABAgQIECBAgACBWgj8VZJ1SU5oTnveeefllltuyahRo2oBISQBAgQIEBiKwPbt23PBBRdk3bodf4x+4NcjSaYk+dehnOlZAgQIECBAgAABAgQIECBAgAABAgQIECBAgAABAgQIECBAgAABAgQIECBAgAABAgQIECBAgAABAgQIdEHAfHEXkF1BgAABAtUTMF9cvZ5KRIAAAQIECBAgQIAAAQIECBAgQIAAAQIECBAgQIAAAQIECBAgQIAAAQIECBAgQIAAAQIECBAgQIAAAQIECBAgQIAAAQIEeixgH1CPG+B6AgQIECingH1A5eybqgkQIECAAAECBAgUSaBRpGLUQoAAAQIECBAgQIAAAQIECBAgQIBA5QSOS3Lb7//ZtznZjTfemOnTp1cusEAECBAgQKDdAqtXr87FF1/c6tjXkpyX5LF23+k8AgQIECBAgAABAgQIECBAgAABAgQIECBAgAABAgQIECBAgAABAgQIECBAgAABAgQIECBAgAABAgQIDFPAfPEw4bxGgAABAgT+XcB8sW+BAAECBAgQIECAAAECBAgQIECAAAECBAgQIECAAAECBAgQIECAAAECBAgQIECAAAECBAgQIECAAAECBAgQIECAAAECBAgQaIOAfUBtQHQEAQIECNRbwD6gevdfegIECBAgQIAAAQIjEWiM5GXvEiBAgAABAgQIECBAgAABAgQIECBAYCcCFya5qfnnBxxwQNatW5djjjkGHgECBAgQIDBIgccffzxTpkzJyy+/3OqNi5LcPMijPEaAAAECBAgQIECAAAECBAgQIECAAAECBAgQIECAAAECBAgQIECAAAECBAgQIECAAAECBAgQIECAAIFOCZgv7pSscwkQIECgdgLmi2vXcoEJECBAgAABAgQIECBAgAABAgQIECBAgAABAgQIECBAgAABAgQIECBAgAABAgQIECBAgAABAgQIECBAgAABAgQIECBAgEA7BewDaqemswgQIECg1gL2AdW6/cITIECAAAECBAgQGLZAY9hvepEAAQIECBAgQIAAAQIECBAgQIAAAQIDC6xOclHzj8eOHZt169Zljz32YEeAAAECBAgMUeDtt9/OlClTcv/997d686Yk04d4pMcJECBAgAABAgQIECBAgAABAgQIECBAgAABAgQIECBAgAABAgQIECBAgAABAgQIECBAgAABAgQIECDQLgHzxe2SdA4BAgQIEHhfwHyxT4EAAQIECBAgQIAAAQIECBAgQIAAAQIECBAgQIAAAQIECBAgQIAAAQIECBAgQIAAAQIECBAgQIAAAQIECBAgQIAAAQIECBAYhoB9QMNA8woBAgQIENiZgH1Avg8CBAgQIECAAAECBIYq0BjqC54nQIAAAQIECBAgQIAAAQIECBAgQIDATgT2SrIhyfHNz8ydOzeLFi2CR4AAAQIECIxQYN68eVm8eHGrU/4xyeQkb47wCq8TIECAAAECBAgQIECAAAECBAgQIECAAAECBAgQIECAAAECBAgQIECAAAECBAgQIECAAAECBAgQIEBgsALmiwcr5TkCBAgQIDBMAfPFw4TzGgECBAgQIECAAAECBAgQIECAAAECBAgQIECAAAECBAgQIECAAAECBAgQIECAAAECBAgQIECAAAECBAgQIECAAAECBAgQqJeAfUD16re0BAgQINADAfuAeoDuSgIECBAgQIAAAQIlFWiUtG5lEyBAgAABAgQIECBAgAABAgQIECBQPIGjktye5D/2L+1DH/pQ1q9fn0mTJhWvYhURIECAAIGSCtxxxx0555xz8rvf/a45wf9OcnaSH5Q0mrIJECBAgAABAgQIECBAgAABAgQIECBAgAABAgQIECBAgAABAgQIECBAgAABAgQIECBAgAABAgQIECiPgPni8vRKpQQIECBQcgHzxSVvoPIJECBAgAABAgQIECBAgAABAgQIECBAgAABAgQIECBAgAABAgQIECBAgAABAgQIECBAgAABAgQIECBAgAABAgQIECBAgEBnBewD6qyv0wkQIECAwJ8E7APyMRAgQIAAAQIECBAgMBiBxmAe8gwBAgQIECBAgAABAgQIECBAgAABAgR2ITA5yfrmZw4++OCsX78+o0ePBkiAAAECBAi0WWDbtm0599xz85Of/KTVyeck2dDmKx1HgAABAgQIECBAgAABAgQIECBAgAABAgQIECBAgAABAgQIECBAgAABAgQIECBAgAABAgQIECBAgACBfxcwX+xbIECAAAECXRYwX9xlcNcRIECAAAECBAgQIECAAAECBAgQIECAAAECBAgQIECAAAECBAgQIECAAAECBAgQIECAAAECBAgQIECAAAECBAgQIECAAIFyCNgHVI4+qZIAAQIEKiRgH1CFmikKAQIECBAgQIAAgQ4JNDp0rmMJECBAgAABAgQIECBAgAABAgQIEKiPwJVJrmiOe9ppp2XDhg3Zfffd6yMhKQECBAgQ6LLAO++8k8mTJ2fLli2tbr7q9/9xx5/TfhEgQIAAAQIECBAgQIAAAQIECBAgQIAAAQIECBAgQIAAAQIECBAgQIAAAQIECBAgQIAAAQIECBAgQKCdAuaL26npLAIECBAgMAQB88VDwPIoAQIECBAgQIAAAQIECBAgQIAAAQIECBAgQIAAAQIECBAgQIAAAQIECBAgQIAAAQIECBAgQIAAAQIECBAgQIAAAQIECBCovoB9QNXvsYQECBAgUFAB+4AK2hhlESBAgAABAgQIECiIQKMgdSiDAAECBAgQIECAAAECBAgQIECAAIFyCqxPMrm59L6+vixZsqSciVRNgAABAgRKKDBnzpwsXbq0VeUbkpxTwkhKJkCAAAECBAgQIECAAAECBAgQIECAAAECBAgQIECAAAECBAgQIECAAAECBAgQIECAAAECBAgQIECgmALmi4vZF1URIECAQM0EzBfXrOHiEiBAgAABAgQIECBAgAABAgQIECBAgAABAgQIECBAgAABAgQIECBAgAABAgQIECBAgAABAgQIECBAgAABAgQIECBAgACBDwrYB+SrIECAAAECBRCwD6gATVACAQIECBAgQIAAgQIKNApYk5IIECBAgAABAgQIECBAgAABAgQIECi+wN5JNiY5trnUNWvWZOrUqcVPoEICBAgQIFAxgbVr12batGmtUv1TkolJ3qhYZHEIECBAgAABAgQIECBAgAABAgQIECBAgAABAgQIECBAgAABAgQIECBAgAABAgQIECBAgAABAgQIEOiegPni7lm7iQABAgQIDErAfPGgmDxEgAABAgQIECBAgAABAgQIECBAgAABAgQIECBAgAABAgQIECBAgAABAgQIECBAgAABAgQIECBAgAABAgQIECBAgAABAgSqJmAfUNU6Kg8BAgQIlF7APqDSt1AAAgQIECBAgAABAm0XaLT9RAcSIECAAAECBAgQIECAAAECBAgQIFB1gf+cZGOSA/oH3XPPPfPd7343xx9/fNXzy0eAAAECBAor8Oijj2bSpEl56623mmt8OcnEJP+zsMUrjAABAgQIECBAgAABAgQIECBAgAABAgQIECBAgAABAgQIECBAgAABAgQIECBAgAABAgQIECBAgACBZDmQ/AAAIABJREFUogqYLy5qZ9RFgAABArUXMF9c+08AAAECBAgQIECAAAECBAgQIECAAAECBAgQIECAAAECBAgQIECAAAECBAgQIECAAAECBAgQIECAAAECBAgQIECAAAECBAjUS8A+oHr1W1oCBAgQKJGAfUAlapZSCRAgQIAAAQIECHRBoNGFO1xBgAABAgQIECBAgAABAgQIECBAgEB1BL6a5M4ku/WP9IUvfCF33HFHPvOZz1QnqSQECBAgQKCkAi+99FImTZqUH/3oR80Jfp3krCR/X9JoyiZAgAABAgQIECBAgAABAgQIECBAgAABAgQIECBAgAABAgQIECBAgAABAgQIECBAgAABAgQIECBAoPsC5ou7b+5GAgQIECAwJAHzxUPi8jABAgQIECBAgAABAgQIECBAgAABAgQIECBAgAABAgQIECBAgAABAgQIECBAgAABAgQIECBAgAABAgQIECBAgAABAgQIECirgH1AZe2cugkQIECgNgL2AdWm1YISIECAAAECBAgQ2KVAY5dPeIAAAQIECBAgQIAAAQIECBAgQIAAAQJ/FLgoyepmjHHjxmXjxo35yEc+wokAAQIECBAoiMBvfvObTJw4MZs3b25V0fQkNxWkVGUQIECAAAECBAgQIECAAAECBAgQIECAAAECBAgQIECAAAECBAgQIECAAAECBAgQIECAAAECBAgQIFBcAfPFxe2NyggQIECAwJ8JmC/2QRAgQIAAAQIECBAgQIAAAQIECBAgQIAAAQIECBAgQIAAAQIECBAgQIAAAQIECBAgQIAAAQIECBAgQIAAAQIECBAgQIAAgUoL2AdU6fYKR4AAAQJVErAPqErdlIUAAQIECBAgQIDA8AUaw3/VmwQIECBAgAABAgQIECBAgAABAgQI1Ejg2iTzmvPOnDkzK1asqBGDqAQIECBAoFwCs2bNysqVK1sVvSjJN8uVRrUECBAgQIAAAQIECBAgQIAAAQIECBAgQIAAAQIECBAgQIAAAQIECBAgQIAAAQIECBAgQIAAAQIECHRRwHxxF7FdRYAAAQIE2iVgvrhdks4hQIAAAQIECBAgQIAAAQIECBAgQIAAAQIECBAgQIAAAQIECBAgQIAAAQIECBAgQIAAAQIECBAgQIAAAQIECBAgQIAAAQKFEbAPqDCtUAgBAgQIEBi8gH1Ag7fyJAECBAgQIECAAIEqCjSqGEomAgQIECBAgAABAgQIECBAgAABAgTaKnBrkinNJy5fvjw7/tKBXwQIECBAgECxBVasWJHZs2e3KnJdkr8tdvWqI0CAAAECBAgQIECAAAECBAgQIECAAAECBAgQIECAAAECBAgQIECAAAECBAgQIECAAAECBAgQIECgBwLmi3uA7koCBAgQINAuAfPF7ZJ0DgECBAgQIECAAAECBAgQIECAAAECBAgQIECAAAECBAgQIECAAAECBAgQIECAAAECBAgQIECAAAECBAgQIECAAAECBAgQ6LmAfUA9b4ECCBAgQIDA8AXsAxq+nTcJECBAgAABAgQIlF2gUfYA6idAgAABAgQIECBAgAABAgQIECBAoGMC/yHJpiSnNN9w1113ZcKECR272MEECBAgQIBAewXuvvvunHnmma0OfSDJ+CT/t703Oo0AAQIECBAgQIAAAQIECBAgQIAAAQIECBAgQIAAAQIECBAgQIAAAQIECBAgQIAAAQIECBAgQIAAgRIKmC8uYdOUTIAAAQIEWgmYL/ZdECBAgAABAgQIECBAgAABAgQIECBAgAABAgQIECBAgAABAgQIECBAgAABAgQIECBAgAABAgQIECBAgAABAgQIECBAgACBUgvYB1Tq9imeAAECBAj8fwH7gHwNBAgQIECAAAECBOop0KhnbKkJECBAgAABAgQIECBAgAABAgQIENiFwD5J7kkypv9ze+21V3b8BYNjjjkGIAECBAgQIFAygccffzwTJkzIm2++2Vz51iRnJHm9ZJGUS4AAAQIECBAgQIAAAQIECBAgQIAAAQIECBAgQIAAAQIECBAgQIAAAQIECBAgQIAAAQIECBAgQIBA+wTMF7fP0kkECBAgQKAQAuaLC9EGRRAgQIAAAQIECBAgQIAAAQIECBAgQIAAAQIECBAgQIAAAQIECBAgQIAAAQIECBAgQIAAAQIECBAgQIAAAQIECBAgQIAAgaEK2Ac0VDHPEyBAgACBggvYB1TwBimPAAECBAgQIECAQAcEGh0405EECBAgQIAAAQIECBAgQIAAAQIECJRb4LAk9yb5TP8Yhx12WDZt2pSDDjqo3OlUT4AAAQIEaizwwgsvZPz48XnmmWeaFV5KcnqSD/ygxlyiEyBAgAABAgQIECBAgAABAgQIECBAgAABAgQIECBAgAABAgQIECBAgAABAgQIECBAgAABAgQIEKiLgPniunRaTgIECBConYD54tq1XGACBAgQIECAAAECBAgQIECAAAECBAgQIECAAAECBAgQIECAAAECBAgQIECAAAECBAgQIECAAAECBAgQIECAAAECBAgQKLeAfUDl7p/qCRAgQIDAgAL2Afk4CBAgQIAAAQIECNRLoFGvuNISIECAAAECBAgQIECAAAECBAgQILALgS8luTfJHv2f+/KXv5xNmzblE5/4BEACBAgQIECg5AK//OUvM378+Dz66KPNSd5OcnqS75c8ovIJECBAgAABAgQIECBAgAABAgQIECBAgAABAgQIECBAgAABAgQIECBAgAABAgQIECBAgAABAgQIEBi8gPniwVt5kgABAgQIlFLAfHEp26ZoAgQIECBAgAABAgQIECBAgAABAgQIECBAgAABAgQIECBAgAABAgQIECBAgAABAgQIECBAgAABAgQIECBAgAABAgQIEKifgH1A9eu5xAQIECBQMwH7gGrWcHEJECBAgAABAgRqLdCodXrhCRAgQIAAAQIECBAgQIAAAQIECBDoL/CVJJuTjOr/H88888zceeedpAgQIECAAIGKCZx11lm56667mlNtTzIuyX0ViysOAQIECBAgQIAAAQIECBAgQIAAAQIECBAgQIAAAQIECBAgQIAAAQIECBAgQIAAAQIECBAgQIAAAQIfFDBf7KsgQIAAAQI1EjBfXKNmi0qAAAECBAgQIECAAAECBAgQIECAAAECBAgQIECAAAECBAgQIECAAAECBAgQIECAAAECBAgQIECAAAECBAgQIECAAAECZROwD6hsHVMvAQIECBAYgYB9QCPA8yoBAgQIECBAgACBkgg0SlKnMgkQIECAAAECBAgQIECAAAECBAgQ6KzA5CTrm6+46KKLsnr16s7e7HQCBAgQIECgZwLTp0/PTTfd1Or+c5Js6FlhLiZAgAABAgQIECBAgAABAgQIECBAgAABAgQIECBAgAABAgQIECBAgAABAgQIECBAgAABAgQIECBAoNMC5os7Lex8AgQIECBQQAHzxQVsipIIECBAgAABAgQIECBAgAABAgQIECBAgAABAgQIECBAgAABAgQIECBAgAABAgQIECBAgAABAgQIECBAgAABAgQIECBAoO4C9gHV/QuQnwABAgRqKWAfUC3bLjQBAgQIECBAgECNBBo1yioqAQIECBAgQIAAAQIECBAgQIAAAQKtBaYnubH5R/Pnz8/VV1/NjAABAgQIEKi4wBVXXDHQn/kXJ1ld8fjiESBAgAABAgQIECBAgAABAgQIECBAgAABAgQIECBAgAABAgQIECBAgAABAgQIECBAgAABAgQIEKijgPniOnZdZgIECBAg8L6A+WKfAgECBAgQIECAAAECBAgQIECAAAECBAgQIECAAAECBAgQIECAAAECBAgQIECAAAECBAgQIECAAAECBAgQIECAAAECBAgQKIyAfUCFaYVCCBAgQIBA9wXsA+q+uRsJECBAgAABAgQIdEug0a2L3EOAAAECBAgQIECAAAECBAgQIECAQCEF5iZZ1FzZihUrMnPmzEIWrCgCBAgQIECg/QIrV67MrFmzWh08L8ni9t/oRAIECBAgQIAAAQIECBAgQIAAAQIECBAgQIAAAQIECBAgQIAAAQIECBAgQIAAAQIECBAgQIAAAQIEeiRgvrhH8K4lQIAAAQJFEjBfXKRuqIUAAQIECBAgQIAAAQIECBAgQIAAAQIECBAgQIAAAQIECBAgQIAAAQIECBAgQIAAAQIECBAgQIAAAQIECBAgQIAAAQIEaipgH1BNGy82AQIECBDoL2AfkO+BAAECBAgQIECAQDUFGtWMJRUBAgQIECBAgAABAgQIECBAgAABAoMQWJjk8ubnbr311kyZMmUQr3uEAAECBAgQqJLAbbfdNtD/B7gmyfwqZZWFAAECBAgQIECAAAECBAgQIECAAAECBAgQIECAAAECBAgQIECAAAECBAgQIECAAAECBAgQIECAQE0FzBfXtPFiEyBAgACBVgLmi30XBAgQIECAAAECBAgQIECAAAECBAgQIECAAAECBAgQIECAAAECBAgQIECAAAECBAgQIECAAAECBAgQIECAAAECBAgQIECgZwL2AfWM3sUECBAgQKB4AvYBFa8nKiJAgAABAgQIECAwUoHGSA/wPgECBAgQIECAAAECBAgQIECAAAECpRRYnmRWc+X33HNPTj/99FIGUjQBAgQIECAwcoF77703Z5xxRquDViSZPfIbnECAAAECBAgQIECAAAECBAgQIECAAAECBAgQIECAAAECBAgQIECAAAECBAgQIECAAAECBAgQIECAQI8EzBf3CN61BAgQIECgyALmi4vcHbURIECAAAECBAgQIECAAAECBAgQIECAAAECBAgQIECAAAECBAgQIECAAAECBAgQIECAAAECBAgQIECAAAECBAgQIECAQEUF7AOqaGPFIkCAAAECIxGwD2gket4lQIAAAQIECBAgUDyBRvFKUhEBAgQIECBAgAABAgQIECBAgAABAh0WuDnJ1/vfsdtuu+W+++7LCSec0OGrHU+AAAECBAgUXeCRRx7JV7/61bz33nvNpf5dkguLXr/6CBAgQIAAAQIECBAgQIAAAQIECBAgQIAAAQIECBAgQIAAAQIECBAgQIAAAQIECBAgQIAAAQIECBD4gID5Yh8FAQIECBAgMKCA+WIfBwECBAgQIECAAAECBAgQIECAAAECBAgQIECAAAECBAgQIECAAAECBAgQIECAAAECBAgQIECAAAECBAgQIECAAAECBAgQ6JqAfUBdo3YRAQIECBAon4B9QOXrmYoJECBAgAABAgQIDCTQQEOAAAECBAgQIECAAAECBAgQIECAQK0Ebk0ypX/iT37yk7nvvvty9NFH1wpCWAIECBAgQGBggSeeeCJf+cpX8otf/KL5oXVJ/pYdAQIECBAgQIAAAQIECBAgQIAAAQIECBAgQIAAAQIECBAgQIAAAQIECBAgQIAAAQIECBAgQIAAAQKlETBfXJpWKZQAAQIECPROwHxx7+zdTIAAAQIECBAgQIAAAQIECBAgQIAAAQIECBAgQIAAAQIECBAgQIAAAQIECBAgQIAAAQIECBAgQIAAAQIECBAgQIAAAQK1EbAPqDatFpQAAQIECAxfwD6g4dt5kwABAgQIECBAgECRBBpFKkYtBAgQIECAAAECBAgQIECAAAECBAh0VGBDkrP737D33ntny5YtGT16dEcvdjgBAgQIECBQPoFt27bltNNOyxtvvNFc/O1JJpcvkYoJECBAgAABAgQIECBAgAABAgQIECBAgAABAgQIECBAgAABAgQIECBAgAABAgQIECBAgAABAgQI1E7AfHHtWi4wAQIECBAYvoD54uHbeZMAAQIECBAgQIAAAQIECBAgQIAAAQIECBAgQIAAAQIECBAgQIAAAQIECBAgQIAAAQIECBAgQIAAAQIECBAgQIAAAQIECOxCwD4gnwgBAgQIECAwaAH7gAZN5UECBAgQIECAAAEChRVoFLYyhREgQIAAAQIECBAgQIAAAQIECBAg0E6BjUnO6n/g/vvvny1btuTQQw9t5z3OIkCAAAECBCok8Nxzz2Xs2LF55ZVXmlPdmWRihaKKQoAAAQIECBAgQIAAAQIECBAgQIAAAQIECBAgQIAAAQIECBAgQIAAAQIECBAgQIAAAQIECBAgQKBqAuaLq9ZReQgQIECAQBcEzBd3AdkVBAgQIECAAAECBAgQIECAAAECBAgQIECAAAECBAgQIECAAAECBAgQIECAAAECBAgQIECAAAECBAgQIECAAAECBAgQIFA3AfuA6tZxeQkQIECAQBsE7ANqA6IjCBAgQIAAAQIECPRQoNHDu11NgAABAgQIECBAgAABAgQIECBAgEB3BO5OMr7/VZ/97Gdz//3358ADD+xOBW4hQIAAAQIESivw4osvZuzYsXn++eebM2xKMqG0wRROgAABAgQIECBAgAABAgQIECBAgAABAgQIECBAgAABAgQIECBAgAABAgQIECBAgAABAgQIECBAoLoC5our21vJCBAgQIBAxwXMF3ec2AUECBAgQIAAAQIECBAgQIAAAQIECBAgQIAAAQIECBAgQIAAAQIECBAgQIAAAQIECBAgQIAAAQIECBAgQIAAAQIECBAgUB8B+4Dq02tJCRAgQIBA2wXsA2o7qQMJECBAgAABAgQIdE2g0bWbXESAAAECBAgQIECAAAECBAgQIECAQC8ENiU5o//Fhx56aL73ve9lv/3260U97iRAgAABAgRKKPDqq6/m1FNPzbPPPttc/T1JxpcwkpIJECBAgAABAgQIECBAgAABAgQIECBAgAABAgQIECBAgAABAgQIECBAgAABAgQIECBAgAABAgQIVFXAfHFVOysXAQIECBDoooD54i5iu4oAAQIECBAgQIAAAQIECBAgQIAAAQIECBAgQIAAAQIECBAgQIAAAQIECBAgQIAAAQIECBAgQIAAAQIECBAgQIAAAQIEqipgH1BVOysXAQIECBDoooB9QF3EdhUBAgQIECBAgACBNgo02niWowgQIECAAAECBAgQIECAAAECBAgQKJbAB/5y4OGHH54HHnggn/rUp4pVqWoIECBAgACBwgv8/Oc/zymnnJKnn366udZ7kowvfAAFEiBAgAABAgQIECBAgAABAgQIECBAgAABAgQIECBAgAABAgQIECBAgAABAgQIECBAgAABAgQIEKi+gPni6vdYQgIECBAg0DUB88Vdo3YRAQIECBAgQIAAAQIECBAgQIAAAQIECBAgQIAAAQIECBAgQIAAAQIECBAgQIAAAQIECBAgQIAAAQIECBAgQIAAAQIECFRPwD6g6vVUIgIECBAg0DMB+4B6Ru9iAgQIECBAgAABAsMWaAz7TS8SIECAAAECBAgQIECAAAECBAgQIFBkgbuTjO9f4BFHHJEHHngge++9d5HrVhsBAgQIECBQYIE33ngjp5xySp566qnmKncMJkwocOlKI0CAAAECBAgQIECAAAECBAgQIECAAAECBAgQIECAAAECBAgQIECAAAECBAgQIECAAAECBAgQIFB1AfPFVe+wfAQIECBAoAcC5ot7gO5KAgQIECBAgAABAgQIECBAgAABAgQIECBAgAABAgQIECBAgAABAgQIECBAgAABAgQIECBAgAABAgQIECBAgAABAgQIECi7gH1AZe+g+gkQIECAQAEF7AMqYFOURIAAAQIECBAgQGAnAg06BAgQIECAAAECBAgQIECAAAECBAhUTmBjkrP6pzryyCPz4IMPZq+99qpcWIEIECBAgACB7gq8+eabOfnkk/Pkk082X3xnkondrcZtBAgQIECAAAECBAgQIECAAAECBAgQIECAAAECBAgQIECAAAECBAgQIECAAAECBAgQIECAAAECBAgkMV/sMyBAgAABAgQ6JmC+uGO0DiZAgAABAgQIECBAgAABAgQIECBAgAABAgQIECBAgAABAgQIECBAgAABAgQIECBAgAABAgQIECBAgAABAgQIECBAgACB6gnYB1S9nkpEgAABAgQKI2AfUGFaoRACBAgQIECAAAECuxRo7PIJDxAgQIAAAQIECBAgQIAAAQIECBAgUCaBDUnO7l/wEUcckYceeih77bVXmXKolQABAgQIECiwwI6/JHjSSSflqaeeaq7y9iSTC1y60ggQIECAAAECBAgQIECAAAECBAgQIECAAAECBAgQIECAAAECBAgQIECAAAECBAgQIECAAAECBAhUTcB8cdU6Kg8BAgQIECiggPniAjZFSQQIECBAgAABAgQIECBAgAABAgQIECBAgAABAgQIECBAgAABAgQIECBAgAABAgQIECBAgAABAgQIECBAgAABAgQIECBQNAH7gIrWEfUQIECAAIEKCtgHVMGmikSAAAECBAgQIFBJgUYlUwlFgAABAgQIECBAgAABAgQIECBAoJ4CtyaZ0j/64Ycfnoceeih77713PUWkJkCAwP9j595j7izoPIF/T4nijgkTJXFdI4RFoUUpXqBAuWhZlNKiWNyWFhMHwq11hqIU2gys6C6sMmm5KMW15RZgjbS0K3RQykWkaLVAQRGQaUHQgGFdEzRDzCxqILuMvvrMoeU9b9/znPNcPvzZ93l+l8/v+eMk+vsRIECgNIHnnnsuxxxzTB5++OHuHNckObW0xAITIECAAAECBAgQIECAAAECBAgQIECAAAECBAgQIECAAAECBAgQIECAAAECBAgQIECAAAECBAgQIDAiYL/Yt0CAAAECBAgMTMB+8cCoJSJAgAABAgQIECBAgAABAgQIECBAgAABAgQIECBAgAABAgQIECBAgAABAgQIECBAgAABAgQIECBAgAABAgQIECBAgACB+gm4B1S/mamYAAECBAjUVsA9oNqOTuEECBAgQIAAAQItEui0qFetEiBAgAABAgQIECBAgAABAgQIEGiywFeS/G2xwX333Tfr16/P29/+9ib3rTcCBAgQIEBgiAK/+MUvMnPmzDz66KPdVfyPJH83xNKkJkCAAAECBAgQIECAAAECBAgQIECAAAECBAgQIECAAAECBAgQIECAAAECBAgQIECAAAECBAgQINB0AfvFTZ+w/ggQIECAQAUF7BdXcChKIkCAAAECBAgQIECAAAECBAgQIECAAAECBAgQIECAAAECBAgQIECAAAECBAgQIECAAAECBAgQIECAAAECBAgQIECAAIFhC7gHNOwJyE+AAAECBFoo4B5QC4euZQIECBAgQIAAgVoJdGpVrWIJECBAgAABAgQIECBAgAABAgQIENiWwCVJFhX/MGnSpKxfvz577LEHMQIECBAgQIBAqQI///nPM2PGjGzZsqU7z6VJzi41ueAECBAgQIAAAQIECBAgQIAAAQIECBAgQIAAAQIECBAgQIAAAQIECBAgQIAAAQIECBAgQIAAAQIE2ilgv7idc9c1AQIECBCohID94kqMQREECBAgQIAAAQIECBAgQIAAAQIECBAgQIAAAQIECBAgQIAAAQIECBAgQIAAAQIECBAgQIAAAQIECBAgQIAAAQIECBAgUA0B94CqMQdVECBAgACBVgq4B9TKsWuaAAECBAgQIECgJgKdmtSpTAIECBAgQIAAAQIECBAgQIAAAQIEti1wYZLPFv+05557Zv369dl7772ZESBAgAABAgQGIvDEE09kxowZefrpp7vz/fck5w+kCEkIECBAgAABAgQIECBAgAABAgQIECBAgAABAgQIECBAgAABAgQIECBAgAABAgQIECBAgAABAgQItEPAfnE75qxLAgQIECBQaQH7xZUej+IIECBAgAABAgQIECBAgAABAgQIECBAgAABAgQIECBAgAABAgQIECBAgAABAgQIECBAgAABAgQIECBAgAABAgQIECBAYDAC7gENxlkWAgQIECBA4DUE3APyeRAgQIAAAQIECBCopkCnmmWpigABAgQIECBAgAABAgQIECBAgACBHgTOTfLF4nNve9vbcvvtt2fy5Mk9vO4RAgQIECBAgED/BB577LFMnz49zz33XHfQ85Jc1L9MIhEgQIAAAQIECBAgQIAAAQIECBAgQIAAAQIECBAgQIAAAQIECBAgQIAAAQIECBAgQIAAAQIECBBorYD94taOXuMECBAgQKB6AvaLqzcTFREgQIAAAQIECBAgQIAAAQIECBAgQIAAAQIECBAgQIAAAQIECBAgQIAAAQIECBAgQIAAAQIECBAgQIAAAQIECBAgQIDAwATcAxoYtUQECBAgQIDAaALuAY0m5O8ECBAgQIAAAQIEBi/QGXxKGQkQIECAAAECBAgQIECAAAECBAgQ6IPAwiSXF+O8+c1vzu23354pU6b0IbwQBAgQIECAAIGxC2zevDlHH310fv3rX3e/fGaS5WOP6A0CBAgQIECAAAECBAgQIECAAAECBAgQIECAAAECBAgQIECAAAECBAgQIECAAAECBAgQIECAAAECBP4kYL/Yp0CAAAECBAhUTsB+ceVGoiACBAgQIECAAAECBAgQIECAAAECBAgQIECAAAECBAgQIECAAAECBAgQIECAAAECBAgQIECAAAECBAgQIECAAAECBAgQKF/APaDyjWUgQIAAAQIExijgHtAYwTxOgAABAgQIECBAoGSBTsnxhSdAgAABAgQIECBAgAABAgQIECBAoP8CJya5rhh25513zp133pkPfOAD/c8mIgECBAgQIEBgDALf/e53M3369Lz44ovdb52U5PoxhPIoAQIECBAgQIAAAQIECBAgQIAAAQIECBAgQIAAAQIECBAgQIAAAQIECBAgQIAAAQIECBAgQIAAAQJ/FLBf7EsgQIAAAQIEKitgv7iyo1EYAQIECBAgQIAAAQIECBAgQIAAAQIECBAgQIAAAQIECBAgQIAAAQIECBAgQIAAAQIECBAgQIAAAQIECBAgQIAAAQIECPRfwD2g/puKSIDZY3TNAAAgAElEQVQAAQIECPRJwD2gPkEKQ4AAAQIECBAgQKAPAp0+xBCCAAECBAgQIECAAAECBAgQIECAAIHBCRyX5Bvd6W677bbMmDFjcFXIRIAAAQIECBB4DYH169dn5syZ23ri40luhkeAAAECBAgQIECAAAECBAgQIECAAAECBAgQIECAAAECBAgQIECAAAECBAgQIECAAAECBAgQIECAQM8C9ot7pvIgAQIECBAgMCwB+8XDkpeXAAECBAgQIECAAAECBAgQIECAAAECBAgQIECAAAECBAgQIECAAAECBAgQIECAAAECBAgQIECAAAECBAgQIECAAAECBAYo4B7QALGlIkCAAAECBHZMwD2gHXPzFgECBAgQIECAAIF+C3T6HVA8AgQIECBAgAABAgQIECBAgAABAgRKEzgiybeTTChmuOmmmzJnzpzSkgpMgAABAgQIENgRgTVr1uT444/vfvXlJB9Kcs+OxPQOAQIECBAgQIAAAQIECBAgQIAAAQIECBAgQIAAAQIECBAgQIAAAQIECBAgQIAAAQIECBAgQIAAgZYJ2C9u2cC1S4AAAQIE6ixgv7jO01M7AQIECBAgQIAAAQIECBAgQIAAAQIECBAgQIAAAQIECBAgQIAAAQIECBAgQIAAAQIECBAgQIAAAQIECBAgQIAAAQIECIwi4B6QT4QAAQIECBCojYB7QLUZlUIJECBAgAABAgQaLNBpcG9aI0CAAAECBAgQIECAAAECBAgQINAkgfckuTvJrsWmrr766pxyyilN6lMvBAgQIECAQIMErr322m39Vnk+yZFJftygVrVCgAABAgQIECBAgAABAgQIECBAgAABAgQIECBAgAABAgQIECBAgAABAgQIECBAgAABAgQIECBAoN8C9ov7LSoeAQIECBAgULqA/eLSiSUgQIAAAQIECBAgQIAAAQIECBAgQIAAAQIECBAgQIAAAQIECBAgQIAAAQIECBAgQIAAAQIECBAgQIAAAQIECBAgQIAAgcELuAc0eHMZCRAgQIAAgXEKuAc0TkCvEyBAgAABAgQIEBinQGec73udAAECBAgQIECAAAECBAgQIECAAIHyBXZLcneSvYqpLr300px11lnlZ5eBAAECBAgQIDAOgcsuuyyLFi3qjvBkkiOTPDuO0F4lQIAAAQIECBAgQIAAAQIECBAgQIAAAQIECBAgQIAAAQIECBAgQIAAAQIECBAgQIAAAQIECBAg0FQB+8VNnay+CBAgQIBACwTsF7dgyFokQIAAAQIECBAgQIAAAQIECBAgQIAAAQIECBAgQIAAAQIECBAgQIAAAQIECBAgQIAAAQIECBAgQIAAAQIECBAgQIBAewTcA2rPrHVKgAABAgQaJ+AeUONGqiECBAgQIECAAIEaCXRqVKtSCRAgQIAAAQIECBAgQIAAAQIECLRR4N8l+U6Sg4vNn3/++bngggva6KFnAgQIECBAoIYCn//857f12+W+JP8pyf+tYUtKJkCAAAECBAgQIECAAAECBAgQIECAAAECBAgQIECAAAECBAgQIECAAAECBAgQIECAAAECBAgQIFCWgP3ismTFJUCAAAECBAYmYL94YNQSESBAgAABAgQIECBAgAABAgQIECBAgAABAgQIECBAgAABAgQIECBAgAABAgQIECBAgAABAgQIECBAgAABAgQIECBAgEB5Au4BlWcrMgECBAgQIDAgAfeABgQtDQECBAgQIECAAIEugQ4RAgQIECBAgAABAgQIECBAgAABAgQqLfCPST5arPCMM87I8uXLK1204ggQIECAAAEC3QILFy7MFVdc0f3PtyY5lhYBAgQIECBAgAABAgQIECBAgAABAgQIECBAgAABAgQIECBAgAABAgQIECBAgAABAgQIECBAgAABAn8WsF/sYyBAgAABAgQaIWC/uBFj1AQBAgQIECBAgAABAgQIECBAgAABAgQIECBAgAABAgQIECBAgAABAgQIECBAgAABAgQIECBAgAABAgQIECBAgAABAgTaLOAeUJunr3cCBAgQINAgAfeAGjRMrRAgQIAAAQIECNRGoFObShVKgAABAgQIECBAgAABAgQIECBAoH0CVyc5pdj2CSeckK9//evtk9AxAQIECBAg0AiBT3ziE7nxxhu7e7kmyamNaFATBAgQIECAAAECBAgQIECAAAECBAgQIECAAAECBAgQIECAAAECBAgQIECAAAECBAgQIECAAAECBMYnYL94fH7eJkCAAAECBComYL+4YgNRDgECBAgQIECAAAECBAgQIECAAAECBAgQIECAAAECBAgQIECAAAECBAgQIECAAAECBAgQIECAAAECBAgQIECAAAECBAj0KuAeUK9SniNAgAABAgRqIeAeUC3GpEgCBAgQIECAAIEGCXQa1ItWCBAgQIAAAQIECBAgQIAAAQIECDRJ4AtJzis29OEPfzh33nlnk3rUCwECBAgQINBCgaOOOip33XVXd+dfTPJfWsihZQIECBAgQIAAAQIECBAgQIAAAQIECBAgQIAAAQIECBAgQIAAAQIECBAgQIAAAQIECBAgQIAAAQIjAvaLfQsECBAgQIBAIwXsFzdyrJoiQIAAAQIECBAgQIAAAQIECBAgQIAAAQIECBAgQIAAAQIECBAgQIAAAQIECBAgQIAAAQIECBAgQIAAAQIECBAgQIBAkwXcA2rydPVGgAABAgRaLOAeUIuHr3UCBAgQIECAAIGBC3QGnlFCAgQIECBAgAABAgQIECBAgAABAgRGEzgjyfLiQ+95z3tyzz335E1vetNo7/o7AQIECBAgQKDSAr/5zW9yxBFH5Mc//nF3nQuTXFHp4hVHgAABAgQIECBAgAABAgQIECBAgAABAgQIECBAgAABAgQIECBAgAABAgQIECBAgAABAgQIECBAoBwB+8XluIpKgAABAgQIVEDAfnEFhqAEAgQIECBAgAABAgQIECBAgAABAgQIECBAgAABAgQIECBAgAABAgQIECBAgAABAgQIECBAgAABAgQIECBAgAABAgQIEOhVwD2gXqU8R4AAAQIECNROwD2g2o1MwQQIECBAgAABAjUW6NS4dqUTIECAAAECBAgQIECAAAECBAgQaKLAx5P8r2Jjb33rW7Nhw4ZMnDixif3qiQABAgQIEGihwNatWzNt2rT88pe/7O7+Pyf5RgtJtEyAAAECBAgQIECAAAECBAgQIECAAAECBAgQIECAAAECBAgQIECAAAECBAgQIECAAAECBAgQINBeAfvF7Z29zgkQIECAQGsE7Be3ZtQaJUCAAAECBAgQIECAAAECBAgQIECAAAECBAgQIECAAAECBAgQIECAAAECBAgQIECAAAECBAgQIECAAAECBAgQIECAQJ0F3AOq8/TUToAAAQIECPQk4B5QT0weIkCAAAECBAgQIDBugc64IwhAgAABAgQIECBAgAABAgQIECBAgEC/BA5Kcm+SnYsBN2zYkA9+8IP9yiEOAQIECBAgQKASAvfee2+mTZvWXcvvkrzyw+f+ShSpCAIECBAgQIAAAQIECBAgQIAAAQIECBAgQIAAAQIECBAgQIAAAQIECBAgQIAAAQIECBAgQIAAAQLlCtgvLtdXdAIECBAgQKBCAvaLKzQMpRAgQIAAAQIECBAgQIAAAQIECBAgQIAAAQIECBAgQIAAAQIECBAgQIAAAQIECBAgQIAAAQIECBAgQIAAAQIECBAgQIBAt4B7QL4JAgQIECBAoDUC7gG1ZtQaJUCAAAECBAgQGKJAZ4i5pSZAgAABAgQIECBAgAABAgQIECBA4C8Cb0vy3STvKKLceOONmTdvHicCBAgQIECAQCMFVq1alRNOOKG7t6eSfCDJc41sWlMECBAgQIAAAQIECBAgQIAAAQIECBAgQIAAAQIECBAgQIAAAQIECBAgQIAAAQIECBAgQIAAAQIE/ihgv9iXQIAAAQIECLROwH5x60auYQIECBAgQIAAAQIECBAgQIAAAQIECBAgQIAAAQIECBAgQIAAAQIECBAgQIAAAQIECBAgQIAAAQIECBAgQIAAAQIECNRBwD2gOkxJjQQIECBAgEBfBdwD6iunYAQIECBAgAABAgReJdBhQoAAAQIECBAgQIAAAQIECBAgQIBAJQTuSTKtWMkll1ySRYsWVaI4RRAgQIAAAQIEyhK49NJLc/bZZ3eH35DkiLJyikuAAAECBAgQIECAAAECBAgQIECAAAECBAgQIECAAAECBAgQIECAAAECBAgQIECAAAECBAgQIECgAgL2iyswBCUQIECAAAECgxewXzx4cxkJECBAgAABAgQIECBAgAABAgQIECBAgAABAgQIECBAgAABAgQIECBAgAABAgQIECBAgAABAgQIECBAgAABAgQIECBA4DUF3APygRAgQIAAAQKtFHAPqJVj1zQBAgQIECBAgMCABDoDyiMNAQIECBAgQIAAAQIECBAgQIAAAQLbF7guyYnFP5911ll55X8s9x8BAgQIECBAoA0CixYtymWXXdbd6vVJTmpD/3okQIAAAQIECBAgQIAAAQIECBAgQIAAAQIECBAgQIAAAQIECBAgQIAAAQIECBAgQIAAAQIECBBonYD94taNXMMECBAgQIBAUcB+se+BAAECBAgQIECAAAECBAgQIECAAAECBAgQIECAAAECBAgQIECAAAECBAgQIECAAAECBAgQIECAAAECBAgQIECAAAECBCoi4B5QRQahDAIECBAgQGA4Au4BDcddVgIECBAgQIAAgeYLdJrfog4JECBAgAABAgQIECBAgAABAgQIVFrgvyb5fLHC2bNnZ82aNZUuWnEECBAgQIAAgX4LzJkzJ2vXru0O+9/+/z+88nvJfwQIECBAgAABAgQIECBAgAABAgQIECBAgAABAgQIECBAgAABAgQIECBAgAABAgQIECBAgAABAgSaImC/uCmT1AcBAgQIECAwLgH7xePi8zIBAgQIECBAgAABAgQIECBAgAABAgQIECBAgAABAgQIECBAgAABAgQIECBAgAABAgQIECBAgAABAgQIECBAgAABAgQIjF/APaDxG4pAgAABAgQINEDAPaAGDFELBAgQIECAAAEClRPoVK4iBREgQIAAAQIECBAgQIAAAQIECBBoj8CJSa4rtnvggQfme9/7Xl7/+te3R0GnBAgQIECAAIEkv//973P44YfngQce6PY4Kcn1kAgQIECAAAECBAgQIECAAAECBAgQIECAAAECBAgQIECAAAECBAgQIECAAAECBAgQIECAAAECBAg0QMB+cQOGqAUCBAgQIECgPwL2i/vjKAoBAgQIECBAgAABAgQIECBAgAABAgQIECBAgAABAgQIECBAgAABAgQIECBAgAABAgQIECBAgAABAgQIECBAgAABAgQI7JCAe0A7xOYlAgQIECBAoIkC7gE1cap6IkCAAAECBAgQGLZAZ9gFyE+AAAECBAgQIECAAAECBAgQIECgpQKHJflesfe3vOUt2bhxY/baa6+WkmibAAECBAgQaLvAk08+mcMOOyy/+tWvuikOT7Kx7T76J0CAAAECBAgQIECAAAECBAgQIECAAAECBAgQIECAAAECBAgQIECAAAECBAgQIECAAAECBAgQqLWA/eJaj0/xBAgQIECAQBkC9ovLUBWTAAECBAgQIECAAAECBAgQIECAAAECBAgQIECAAAECBAgQIECAAAECBAgQIECAAAECBAgQIECAAAECBAgQIECAAAECBEYRcA/IJ0KAAAECBAgQ6BJwD8gnQYAAAQIECBAgQKC/Ap3+hhONAAECBAgQIECAAAECBAgQIECAAIEeBN6a5AdJ/mPx2TvuuCNHHXVUD697hAABAgQIECDQXIG77rprW7+JfpbkkCS/bG7nOiNAgAABAgQIECBAgAABAgQIECBAgAABAgQIECBAgAABAgQIECBAgAABAgQIECBAgAABAgQIEGiwgP3iBg9XawQIECBAgMD4BOwXj8/P2wQIECBAgAABAgQIECBAgAABAgQIECBAgAABAgQIECBAgAABAgQIECBAgAABAgQIECBAgAABAgQIECBAgAABAgQIECAwJgH3gMbE5WECBAgQIECgTQLuAbVp2nolQIAAAQIECBAoW6BTdgLxCRAgQIAAAQIECBAgQIAAAQIECBB4lcAdSY4q/uuKFSsyf/58VAQIECBAgAABAklWrlyZBQsWdFvcmWQ6IAIECBAgQIAAAQIECBAgQIAAAQIECBAgQIAAAQIECBAgQIAAAQIECBAgQIAAAQIECBAgQIAAAQI1FLBfXMOhKZkAAQIECBAYnID94sFZy0SAAAECBAgQIECAAAECBAgQIECAAAECBAgQIECAAAECBAgQIECAAAECBAgQIECAAAECBAgQIECAAAECBAgQIECAAIGWC7gH1PIPQPsECBAgQIDAawu4B+QLIUCAAAECBAgQINAfgU5/wohCgAABAgQIECBAgAABAgQIECBAgECPAsuTnFF8dvHixVm6dGmPr3uMAAECBAgQINAOgSVLlmTZsmXdzV6RZGE7BHRJgAABAgQIECBAgAABAgQIECBAgAABAgQIECBAgAABAgQIECBAgAABAgQIECBAgAABAgQIECDQEAH7xQ0ZpDYIECBAgACBcgXsF5frKzoBAgQIECBAgAABAgQIECBAgAABAgQIECBAgAABAgQIECBAgAABAgQIECBAgAABAgQIECBAgAABAgQIECBAgAABAgQIxD0gHwEBAgQIECBAoAcB94B6QPIIAQIECBAgQIAAgVEEOoQIECBAgAABAgQIECBAgAABAgQIEBiYwN8luaKYbdasWbn55psHVoBEBAgQIECAAIE6CRx33HG55ZZbuks+I8lX6tSHWgkQIECAAAECBAgQIECAAAECBAgQIECAAAECBAgQIECAAAECBAgQIECAAAECBAgQIECAAAECBForYL+4taPXOAECBAgQILAjAvaLd0TNOwQIECBAgAABAgQIECBAgAABAgQIECBAgAABAgQIECBAgAABAgQIECBAgAABAgQIECBAgAABAgQIECBAgAABAgQIECDQg4B7QD0geYQAAQIECBAgMCLgHpBvgQABAgQIECBAgMD4BDrje93bBAgQIECAAAECBAgQIECAAAECBAj0KHBkkm8Xn33Xu96VTZs2ZZdddukxhMcIECBAgAABAu0SeOGFF3LIIYfkJz/5SXfjH0pyd7s0dEuAAAECBAgQIECAAAECBAgQIECAAAECBAgQIECAAAECBAgQIECAAAECBAgQIECAAAECBAgQIFAzAfvFNRuYcgkQIECAAIHhC9gvHv4MVECAAAECBAgQIECAAAECBAgQIECAAAECBAgQIECAAAECBAgQIECAAAECBAgQIECAAAECBAgQIECAAAECBAgQIECAAIEGCrgH1MChaokAAQIECBAoV8A9oHJ9RSdAgAABAgQIEGi+QKf5LeqQAAECBAgQIECAAAECBAgQIECAwNAF/kOS+5LsPlLJTjvtlE2bNmXKlClDL04BBAgQIECAAIEqC2zevDlTp07NSy+9VCzzmSQHJ/nfVa5dbQQIECBAgAABAgQIECBAgAABAgQIECBAgAABAgQIECBAgAABAgQIECBAgAABAgQIECBAgAABAq0VsF/c2tFrnAABAgQIEBivgP3i8Qp6nwABAgQIECBAgAABAgQIECBAgAABAgQIECBAgAABAgQIECBAgAABAgQIECBAgAABAgQIECBAgAABAgQIECBAgAABAgQKAu4B+RwIECBAgAABAjso4B7QDsJ5jQABAgQIECBAgECSDgUCBAgQIECAAAECBAgQIECAAAECBEoXuC3JjGKWG264IZ/85CdLTywBAQIECBAgQKAJAl/72te29dtpfZKZTehPDwQIECBAgAABAgQIECBAgAABAgQIECBAgAABAgQIECBAgAABAgQIECBAgAABAgQIECBAgAABAo0TsF/cuJFqiAABAgQIEBikgP3iQWrLRYAAAQIECBAgQIAAAQIECBAgQIAAAQIECBAgQIAAAQIECBAgQIAAAQIECBAgQIAAAQIECBAgQIAAAQIECBAgQIAAgUYLuAfU6PFqjgABAgQIEChbwD2gsoXFJ0CAAAECBAgQaKpAp6mN6YsAAQIECBAgQIAAAQIECBAgQIBARQSWJllcrOXcc8/NF7/4xYqUpwwCBAgQIECAQD0EzjvvvFx00UXdxS5LsqQeHaiSAAECBAgQIECAAAECBAgQIECAAAECBAgQIECAAAECBAgQIECAAAECBAgQIECAAAECBAgQIECgJQL2i1syaG0SIECAAAEC5QrYLy7XV3QCBAgQIECAAAECBAgQIECAAAECBAgQIECAAAECBAgQIECAAAECBAgQIECAAAECBAgQIECAAAECBAgQIECAAAECBAi0QMA9oBYMWYsECBAgQIBA+QLuAZVvLAMBAgQIECBAgEDzBDrNa0lHBAgQIECAAAECBAgQIECAAAECBCoj8MkkNxSr+djHPpZbbrmlMgUqhAABAgQIECBQJ4FZs2Zl3bp13SX/TZL/Wac+1EqAAAECBAgQIECAAAECBAgQIECAAAECBAgQIECAAAECBAgQIECAAAECBAgQIECAAAECBAgQINBYAfvFjR2txggQIECAAIFhCNgvHoa6nAQIECBAgAABAgQIECBAgAABAgQIECBAgAABAgQIECBAgAABAgQIECBAgAABAgQIECBAgAABAgQIECBAgAABAgQIEGiEgHtAjRijJggQIECAAIGqCLgHVJVJqIMAAQIECBAgQKAuAp26FKpOAgQIECBAgAABAgQIECBAgAABAjUT2C/JA0l2Hqn7He94R+6///7suuuuNWtFuQQIECBAgACBagg8//zzOeigg/LUU08VC/pdkgOTPFKNKlVBgAABAgQIECBAgAABAgQIECBAgAABAgQIECBAgAABAgQIECBAgAABAgQIECBAgAABAgQIECDQUgH7xS0dvLYJECBAgACB8gTsF5dnKzIBAgQIECBAgAABAgQIECBAgAABAgQIECBAgAABAgQIECBAgAABAgQIECBAgAABAgQIECBAgAABAgQIECBAgAABAgQaLOAeUIOHqzUCBAgQIEBgOALuAQ3HXVYCBAgQIECAAIH6CnTqW7rKCRAgQIAAAQIECBAgQIAAAQIECFRa4P4kBxYrvOeeezJt2rRKF604AgQIECBAgEDVBe69995t/aZ6IMlBVa9dfQQIECBAgAABAgQIECBAgAABAgQIECBAgAABAgQIECBAgAABAgQIECBAgAABAgQIECBAgAABAo0WsF/c6PFqjgABAgQIEBiWgP3iYcnLS4AAAQIECBAgQIAAAQIECBAgQIAAAQIECBAgQIAAAQIECBAgQIAAAQIECBAgQIAAAQIECBAgQIAAAQIECBAgQIAAgdoKuAdU29EpnAABAgQIEKiygHtAVZ6O2ggQIECAAAECBKom0KlaQeohQIAAAQIECBAgQIAAAQIECBAg0ACBFUnmF/u4/PLLs3Dhwga0pgUCBAgQIECAwPAFli9fnjPPPLO7kJVJFgy/OhUQIECAAAECBAgQIECAAAECBAgQIECAAAECBAgQIECAAAECBAgQIECAAAECBAgQIECAAAECBAi0UMB+cQuHrmUCBAgQIEBgcAL2iwdnLRMBAgQIECBAgAABAgQIECBAgAABAgQIECBAgAABAgQIECBAgAABAgQIECBAgAABAgQIECBAgAABAgQIECBAgAABAgRqLuAeUM0HqHwCBAgQIECg2gLuAVV7PqojQIAAAQIECBCojkCnOqWohAABAgQIECBAgAABAgQIECBAgEAjBE5PsrLYycknn5xrrrmmEc1pggABAgQIECBQFYFTTz11W7+x5ie5sio1qoMAAQIECBAgQIAAAQIECBAgQIAAAQIECBAgQIAAAQIECBAgQIAAAQIECBAgQIAAAQIECBAgQKAVAvaLWzFmTRIgQIAAAQLDFrBfPOwJyE+AAAECBAgQIECAAAECBAgQIECAAAECBAgQIECAAAECBAgQIECAAAECBAgQIECAAAECBAgQIECAAAECBAgQIECAAIHKC7gHVPkRKZAAAQIECBBogoB7QE2Yoh4IECBAgAABAgTKFuiUnUB8AgQIECBAgAABAgQIECBAgAABAi0S2D/Jg8V+3//+92fz5s2ZMGFCixi0SoAAAQIECBAoX+Dll1/OlClT8sMf/rA72QFJHiq/AhkIECBAgAABAgQIECBAgAABAgQIECBAgAABAgQIECBAgAABAgQIECBAgAABAgQIECBAgAABAgQIxH6xj4AAAQIECBAgMCAB+8UDgpaGAAECBAgQIECAAAECBAgQIECAAAECBAgQIECAAAECBAgQIECAAAECBAgQIECAAAECBAgQIECAAAECBAgQIECAAAEC9RRwD6iec1M1AQIECBAgUEMB94BqODQlEyBAgAABAgQIDFygM/CMEhIgQIAAAQIECBAgQIAAAQIECBBorsDmJAcU23vwwQez//6v/P8G/UeAAAECBAgQINBvgYceeigHHPBvfn69kuLBJFP6nUs8AgQIECBAgAABAgQIECBAgAABAgQIECBAgAABAgQIECBAgAABAgQIECBAgAABAgQIECBAgAABAtsQsF/ssyBAgAABAgQIDFDAfvEAsaUiQIAAAQIECBAgQIAAAQIECBAgQIAAAQIECBAgQIAAAQIECBAgQIAAAQIECBAgQIAAAQIECBAgQIAAAQIECBAgQIBAvQTcA6rXvFRLgAABAgQI1FzAPaCaD1D5BAgQIECAAAECpQt0Ss8gAQECBAgQIECAAAECBAgQIECAAIF2CHwlyd8WW125cmVOP/30dnSvSwIECBAgQIDAkASuvAvJz2IAACAASURBVPLKzJ8/vzv7V7t/mw2pPGkJECBAgAABAgQIECBAgAABAgQIECBAgAABAgQIECBAgAABAgQIECBAgAABAgQIECBAgAABAgSaK2C/uLmz1RkBAgQIECBQYQH7xRUejtIIECBAgAABAgQIECBAgAABAgQIECBAgAABAgQIECBAgAABAgQIECBAgAABAgQIECBAgAABAgQIECBAgAABAgQIECAwHAH3gIbjLisBAgQIECDQcgH3gFr+AWifAAECBAgQIEDgNQU6fAgQIECAAAECBAgQIECAAAECBAgQGLfAiUmuK0Y57bTT8sr/WO0/AgQIECBAgACB8gVOP/30XHXVVd2JTkpyffnZZSBAgAABAgQIECBAgAABAgQIECBAgAABAgQIECBAgAABAgQIECBAgAABAgQIECBAgAABAgQIEGihgP3iFg5dywQIECBAgEB1BOwXV2cWKiFAgAABAgQIECBAgAABAgQIECBAgAABAgQIECBAgAABAgQIECBAgAABAgQIECBAgAABAgQIECBAgAABAgQIECBAgMCQBdwDGvIApCdAgAABAgTaLeAeULvnr3sCBAgQIECAAIHtC3TgECBAgAABAgQIECBAgAABAgQIECAwLoGJSX6Y5K9Gorz3ve/NQw89lAkTJowrsJcJECBAgAABAgR6E3j55Zez//775+GHHy6+8C9J3p9ka29RPEWAAAECBAgQIECAAAECBAgQIECAAAECBAgQIECAAAECBAgQIECAAAECBAgQIECAAAECBAgQIECgJwH7xT0xeYgAAQIECBAgUJ6A/eLybEUmQIAAAQIECBAgQIAAAQIECBAgQIAAAQIECBAgQIAAAQIECBAgQIAAAQIECBAgQIAAAQIECBAgQIAAAQIECBAgQIBAjQTcA6rRsJRKgAABAgQINFPAPaBmzlVXBAgQIECAAAEC4xfojD+ECAQIECBAgAABAgQIECBAgAABAgRaLfDtJEcWBTZt2pSDDz641SiaJ0CAAAECBAgMWuC+++7L1KlTu9PeneRDg65FPgIECBAgQIAAAQIECBAgQIAAAQIECBAgQIAAAQIECBAgQIAAAQIECBAgQIAAAQIECBAgQIAAgUYL2C9u9Hg1R4AAAQIECNRFwH5xXSalTgIECBAgQIAAAQIECBAgQIAAAQIECBAgQIAAAQIECBAgQIAAAQIECBAgQIAAAQIECBAgQIAAAQIECBAgQIAAAQIECJQm4B5QabQCEyBAgAABAgR6F3APqHcrTxIgQIAAAQIECLRHoNOeVnVKgAABAgQIECBAgAABAgQIECBAoO8CFyQ5vxj1S1/6Uj796U/3PZGABAgQIECAAAECowt8+ctfzmc+85nuBy9M8rnR3/YEAQIECBAgQIAAAQIECBAgQIAAAQIECBAgQIAAAQIECBAgQIAAAQIECBAgQIAAAQIECBAgQIAAgVEF7BePSuQBAgQIECBAgMDgBOwXD85aJgIECBAgQIAAAQIECBAgQIAAAQIECBAgQIAAAQIECBAgQIAAAQIECBAgQIAAAQIECBAgQIAAAQIECBAgQIAAAQIECFRMwD2gig1EOQQIECBAgEC7BdwDavf8dU+AAAECBAgQIPBqgQ4UAgQIECBAgAABAgQIECBAgAABAgR2SGB6ktuLb86dOzerVq3aoWBeIkCAAAECBAgQ6I/AvHnzsnr16u5gRye5oz8ZRCFAgAABAgQIECBAgAABAgQIECBAgAABAgQIECBAgAABAgQIECBAgAABAgQIECBAgAABAgQIEGipgP3ilg5e2wQIECBAgEC1BewXV3s+qiNAgAABAgQIECBAgAABAgQIECBAgAABAgQIECBAgAABAgQIECBAgAABAgQIECBAgAABAgQIECBAgAABAgQIECBAgEAJAu4BlYAqJAECBAgQIEBgvALuAY1X0PsECBAgQIAAAQJNEug0qRm9ECBAgAABAgQIECBAgAABAgQIEBiQwF8leTjJXiP5dtttt/zoRz/KrrvuOqASpCFAgAABAgQIENiWwPPPP5/3ve99efbZZ4t/fjLJe5P8CzUCBAgQIECAAAECBAgQIECAAAECBAgQIECAAAECBAgQIECAAAECBAgQIECAAAECBAgQIECAAAECOyBgv3gH0LxCgAABAgQIEBiEgP3iQSjLQYAAAQIECBAgQIAAAQIECBAgQIAAAQIECBAgQIAAAQIECBAgQIAAAQIECBAgQIAAAQIECBAgQIAAAQIECBAgQIAAgcoIuAdUmVEohAABAgQIECDwbwXcA/JFECBAgAABAgQIEPiLQAcGAQIECBAgQIAAAQIECBAgQIAAAQJjFrgmycnFt9atW5djjz12zIG8QIAAAQIECBAg0H+BW2+9dVu/za5Nckr/s4lIgAABAgQIECBAgAABAgQIECBAgAABAgQIECBAgAABAgQIECBAgAABAgQIECBAgAABAgQIECDQAgH7xS0YshYJECBAgACB+grYL67v7FROgAABAgQIECBAgAABAgQIECBAgAABAgQIECBAgAABAgQIECBAgAABAgQIECBAgAABAgQIECBAgAABAgQIECBAgACBMQq4BzRGMI8TIECAAAECBAYp4B7QILXlIkCAAAECBAgQqLJAp8rFqY0AAQIECBAgQIAAAQIECBAgQIBABQX+Jsn1xboWL16cpUuXVrBUJREgQIAAAQIE2iuwZMmSLFu2rBvgxCQ3tFdF5wQIECBAgAABAgQIECBAgAABAgQIECBAgAABAgQIECBAgAABAgQIECBAgAABAgQIECBAgAABAjsgYL94B9C8QoAAAQIECBAYtID94kGLy0eAAAECBAgQIECAAAECBAgQIECAAAECBAgQIECAAAECBAgQIECAAAECBAgQIECAAAECBAgQIECAAAECBAgQIECAAIGBC7gHNHByCQkQIECAAAECYxdwD2jsZt4gQIAAAQIECBBonkCneS3piAABAgQIECBAgAABAgQIECBAgEBpArsneSTJX49kOPjgg7Np06bSEgpMgAABAgQIECCw4wJTp07NfffdVwzwz0n2S/LMjkf1JgECBAgQIECAAAECBAgQIECAAAECBAgQIECAAAECBAgQIECAAAECBAgQIECAAAECBAgQIECAQIsE7Be3aNhaJUCAAAECBOovYL+4/jPUAQECBAgQIECAAAECBAgQIECAAAECBAgQIECAAAECBAgQIECAAAECBAgQIECAAAECBAgQIECAAAECBAgQIECAAAECBLYj4B6QT4MAAQIECBAgUCMB94BqNCylEiBAgAABAgQIlCLQKSWqoAQIECBAgAABAgQIECBAgAABAgSaKXBzklnF1h544IFMmTKlmd3qigABAgQIECBQc4HNmzfnwAMP7O7iliTH1bw15RMgQIAAAQIECBAgQIAAAQIECBAgQIAAAQIECBAgQIAAAQIECBAgQIAAAQIECBAgQIAAAQIECAxGwH7xYJxlIUCAAAECBAj0RcB+cV8YBSFAgAABAgQIECBAgAABAgQIECBAgAABAgQIECBAgAABAgQIECBAgAABAgQIECBAgAABAgQIECBAgAABAgQIECBAgEAVBdwDquJU1ESAAAECBAgQ2I6Ae0A+DQIECBAgQIAAgbYLdNoOoH8CBAgQIECAAAECBAgQIECAAAECPQosTHJ58dlly5blnHPO6fF1jxEgQIAAAQIECAxD4OKLL87ixYu7U5+ZZPkw6pGTAAECBAgQIECAAAECBAgQIECAAAECBAgQIECAAAECBAgQIECAAAECBAgQIECAAAECBAgQIECgNgL2i2szKoUSIECAAAECBP4iYL/Y10CAAAECBAgQIECAAAECBAgQIECAAAECBAgQIECAAAECBAgQIECAAAECBAgQIECAAAECBAgQIECAAAECBAgQIECAAIHGCbgH1LiRaogAAQIECBBog4B7QG2Ysh4JECBAgAABAgS2J9BBQ4AAAQIECBAgQIAAAQIECBAgQIDAqAL7JHk0yU4jT86cOTPf+ta3Rn3RAwQIECBAgAABAsMXOOaYY3LbbbcVC3kpyeQk/zT86lRAgAABAgQIECBAgAABAgQIECBAgAABAgQIECBAgAABAgQIECBAgAABAgQIECBAgAABAgQIECBQQQH7xRUcipIIECBAgAABAr0K2C/uVcpzBAgQIECAAAECBAgQIECAAAECBAgQIECAAAECBAgQIECAAAECBAgQIECAAAECBAgQIECAAAECBAgQIECAAAECBAgQqLyAe0CVH5ECCRAgQIAAAQLbF3APyNdBgAABAgQIECDQVoFOWxvXNwECBAgQIECAAAECBAgQIECAAIExCNyeZPrI8294wxvyyCOPZK+99hpDCI8SIECAAAECBAgMS+CnP/1pJk+enBdffLFYwh1Jjh5WTfISIECAAAECBAgQIECAAAECBAgQIECAAAECBAgQIECAAAECBAgQIECAAAECBAgQIECAAAECBAhUWsB+caXHozgCBAgQIECAwGsL2C/2hRAgQIAAAQIECBAgQIAAAQIECBAgQIAAAQIECBAgQIAAAQIECBAgQIAAAQIECBAgQIAAAQIECBAgQIAAAQIECBAgQKAxAu4BNWaUGiFAgAABAgTaKOAeUBunrmcCBAgQIECAAIFXBDoYCBAgQIAAAQIECBAgQIAAAQIECBB4TYGzk1xcfGLFihWZP38+NgIECBAgQIAAgRoJrFy5MgsWLOiu+Jwkl9SoDaUSIECAAAECBAgQIECAAAECBAgQIECAAAECBAgQIECAAAECBAgQIECAAAECBAgQIECAAAECBAiUL2C/uHxjGQgQIECAAAECpQvYLy6dWAICBAgQIECAAAECBAgQIECAAAECBAgQIECAAAECBAgQIECAAAECBAgQIECAAAECBAgQIECAAAECBAgQIECAAAECBAiULeAeUNnC4hMgQIAAAQIEBiDgHtAAkKUgQIAAAQIECBConECnchUpiAABAgQIECBAgAABAgQIECBAgEB1BPZN8mixnNmzZ2fNmjXVqVAlBAgQIECAAAECPQvMmTMna9eu7X5+cpLHeg7iQQIECBAgQIAAAQIECBAgQIAAAQIECBAgQIAAAQIECBAgQIAAAQIECBAgQIAAAQIECBAgQIAAgSYL2C9u8nT1RoAAAQIECLROwH5x60auYQIECBAgQIAAAQIECBAgQIAAAQIECBAgQIAAAQIECBAgQIAAAQIECBAgQIAAAQIECBAgQIAAAQIECBAgQIAAAQIEmiPgHlBzZqkTAgQIECBAgEDcA/IRECBAgAABAgQItE2g07aG9UuAAAECBAgQIECAAAECBAgQIEBgDAJ3JDlq5Plddtkljz32WHbbbbcxhPAoAQIECBAgQIBAVQSeffbZ7LvvvnnhhReKJd2ZZHpValQHAQIECBAgQIAAAQIECBAgQIAAAQIECBAgQIAAAQIECBAgQIAAAQIECBAgQIAAAQIECBAgQIDAUAXsFw+VX3ICBAgQIECAQH8F7Bf311M0AgQIECBAgAABAgQIECBAgAABAgQIECBAgAABAgQIECBAgAABAgQIECBAgAABAgQIECBAgAABAgQIECBAgAABAgQIDFDAPaABYktFgAABAgQIEChbwD2gsoXFJ0CAAAECBAgQqJpAp2oFqYcAAQIECBAgQIAAAQIECBAgQIBARQQ+k+SyYi1XX311TjnllIqUpwwCBAgQIECAAIEdEbjmmmty6qmndr96VpIv7Ug87xAgQIAAAQIECBAgQIAAAQIECBAgQIAAAQIECBAgQIAAAQIECBAgQIAAAQIECBAgQIAAAQIECDRGwH5xY0apEQIECBAgQIDAXwTsF/saCBAgQIAAAQIECBAgQIAAAQIECBAgQIAAAQIECBAgQIAAAQIECBAgQIAAAQIECBAgQIAAAQIECBAgQIAAAQIECBAgUDsB94BqNzIFEyBAgAABAgRGF3APaHQjTxAgQIAAAQIECDRHoNOcVnRCgAABAgQIECBAgAABAgQIECBAoG8Ceyd5PMlOIxFnz56dNWvW9C2BQAQIECBAgAABAsMTmDNnTtauXVss4KUk70ryxPCqkpkAAQIECBAgQIAAAQIECBAgQIAAAQIECBAgQIAAAQIECBAgQIAAAQIECBAgQIAAAQIECBAgQGCIAvaLh4gvNQECBAgQIECgbAH7xWULi0+AAAECBAgQIECAAAECBAgQIECAAAECBAgQIECAAAECBAgQIECAAAECBAgQIECAAAECBAgQIECAAAECBAgQIECAAIG+CbgH1DdKgQgQIECAAAEC1RNwD6h6M1ERAQIECBAgQIBAOQKdcsKKSoAAAQIECBAgQIAAAQIECBAgQKDWAuuSHDvSwRvf+MY8/vjj2X333WvdlOIJECBAgAABAgT+KPDMM8/k3e9+d377298WSf4xyccYESBAgAABAgQIECBAgAABAgQIECBAgAABAgQIECBAgAABAgQIECBAgAABAgQIECBAgAABAgQItFLAfnErx65pAgQIECBAoC0C9ovbMml9EiBAgAABAgQIECBAgAABAgQIECBAgAABAgQIECBAgAABAgQIECBAgAABAgQIECBAgAABAgQIECBAgAABAgQIECDQAAH3gBowRC0QIECAAAECBLYn4B6Qb4MAAQIECBAgQKAtAp22NKpPAgQIECBAgAABAgQIECBAgAABAj0KnJbkyuKzX/3qV7NgwYIeX/cYAQIECBAgQIBAHQRWrFiRT33qU92lnp7kqjrUr0YCBAgQIECAAAECBAgQIECAAAECBAgQIECAAAECBAgQIECAAAECBAgQIECAAAECBAgQIECAAIG+Cdgv7hulQAQIECBAgACB6grYL67ubFRGgAABAgQIECBAgAABAgQIECBAgAABAgQIECBAgAABAgQIECBAgAABAgQIECBAgAABAgQIECBAgAABAgQIECBAgACBPwm4B+RTIECAAAECBAi0QMA9oBYMWYsECBAgQIAAAQLpMCBAgAABAgQIECBAgAABAgQIECBA4M8C/z7JPyV508i/fOQjH8mtt96KiAABAgQIECBAoIECH/3oR/PNb36z2NlvkuyT5P80sF0tESBAgAABAgQIECBAgAABAgQIECBAgAABAgQIECBAgAABAgQIECBAgAABAgQIECBAgAABAgQIvFrAfrGvggABAgQIECDQIgH7xS0atlYJECBAgAABAgQIECBAgAABAgQIECBAgAABAgQIECBAgAABAgQIECBAgAABAgQIECBAgAABAgQIECBAgAABAgQIEKibgHtAdZuYegkQIECAAAEC4xBwD2gceF4lQIAAAQIECBCohUCnFlUqkgABAgQIECBAgAABAgQIECBAgMBgBK5LcmIx1eOPP5599tlnMNllIUCAAAECBAgQGKjAli1btvVb7/okJw20EMkIECBAgAABAgQIECBAgAABAgQIECBAgAABAgQIECBAgAABAgQIECBAgAABAgQIECBAgAABAgSGJWC/eFjy8hIgQIAAAQIEhiBgv3gI6FISIECAAAECBAgQIECAAAECBAgQIECAAAECBAgQIECAAAECBAgQIECAAAECBAgQIECAAAECBAgQIECAAAECBAgQIECgNwH3gHpz8hQBAgQIECBAoBEC7gE1YoyaIECAAAECBAgQeA2BDh0CBAgQIECAAAECBAgQIECAAAECBP5V4Lgk3yhaLF26NIsXL8ZDgAABAgQIECDQYIFly5ZlyZIl3R1+PMnNDW5bawQIECBAgAABAgQIECBAgAABAgQIECBAgAABAgQIECBAgAABAgQIECBAgAABAgQIECBAgAABAvaLfQMECBAgQIAAgVYK2C9u5dg1TYAAAQIECBAgQIAAAQIECBAgQIAAAQIECBAgQIAAAQIECBAgQIAAAQIECBAgQIAAAQIECBAgQIAAAQIECBAgQIBAtQWOS/KNYolLly7N4sWLq1216ggQIECAAAECBMYl4B7QuPi8TIAAAQIECBAgUHGBTsXrUx4BAgQIECBAgAABAgQIECBAgACBQQlsSTJxJNmhhx6ajRs3Diq3PAQIECBAgAABAkMUOPzww7t/+21NMmmIJUlNgAABAgQIECBAgAABAgQIECBAgAABAgQIECBAgAABAgQIECBAgAABAgQIECBAgAABAgQIECBQvoD94vKNZSBAgAABAgQIVFLAfnElx6IoAgQIECBAgAABAgQIECBAgAABAgQIECBAgAABAgQIECBAgAABAgQIECBAgAABAgQIECBAgAABAgQIECBAgAABAgTaK+AeUHtnr3MCBAgQIECg5QLuAbX8A9A+AQIECBAgQKDBAp0G96Y1AgQIECBAgAABAgQIECBAgAABAr0KXJTk74sPb9y4MYceemiv73uOAAECBAgQIECgxgLf//73c9hhh3V38A9Jzq1xW0onQIAAAQIECBAgQIAAAQIECBAgQIAAAQIECBAgQIAAAQIECBAgQIAAAQIECBAgQIAAAQIECBDYvoD9Yl8HAQIECBAgQKDFAvaLWzx8rRMgQIAAAQIECBAgQIAAAQIECBAgQIAAAQIECBAgQIAAAQIECBAgQIAAAQIECBAgQIAAAQIECBAgQIAAAQIECBAgUDUB94CqNhH1ECBAgAABAgQGKOAe0ACxpSJAgAABAgQIEBioQGeg2SQjQIAAAQIECBAgQIAAAQIECBAgUD2BA5JsLpZ19tln5+KLL65epSoiQIAAAQIECBAoTeCcc87JJZdc0h1/SpIHS0sqMAECBAgQIECAAAECBAgQIECAAAECBAgQIECAAAECBAgQIECAAAECBAgQIECAAAECBAgQIECAwDAE7BcPQ11OAgQIECBAgEDFBOwXV2wgyiFAgAABAgQIECBAgAABAgQIECBAgAABAgQIECBAgAABAgQIECBAgAABAgQIECBAgAABAgQIECBAgAABAgQIECBAoI0C7gG1cep6JkCAAAECBAh0CbgH5JMgQIAAAQIECBBookCniU3piQABAgQIECBAgAABAgQIECBAgMAYBO5IctTI83vuuWe2bNmS173udWMI4VECBAgQIECAAIG6C/zhD3/IpEmT8vTTTxdbuav4W7HuPaqfAAECBAgQIECAAAECBAgQIECAAAECBAgQIECAAAECBAgQIECAAAECBAgQIECAAAECBAgQIEDgXwXsF/sQCBAgQIAAAQIEYr/YR0CAAAECBAgQIECAAAECBAgQIECAAAECBAgQIECAAAECBAgQIECAAAECBAgQIECAAAECBAgQIECAAAECBAgQIECAAIGhC7gHNPQRKIAAAQIECBAgMHwB94CGPwMVECBAgAABAgQI9F+g0/+QIhIgQIAAAQIECBAgQIAAAQIECBCojcBpSa4sVrtq1arMnTu3Ng0olAABAgQIECBAoH8Cq1evzrx587oDnp7kqv5lEYkAAQIECBAgQIAAAQIECBAgQIAAAQIECBAgQIAAAQIECBAgQIAAAQIECBAgQIAAAQIECBAgQGCIAvaLh4gvNQECBAgQIECgagL2i6s2EfUQIECAAAECBAgQIECAAAECBAgQIECAAAECBAgQIECAAAECBAgQIECAAAECBAgQIECAAAECBAgQIECAAAECBAgQINAiAfeAWjRsrRIgQIAAAQIERhNwD2g0IX8nQIAAAQIECBCom0CnbgWrlwABAgQIECBAgAABAgQIECBAgECfBP46yRNJ3jISb/bs2VmzZk2fwgtDgAABAgQIECBQR4E5c+Zk7dq1xdJ/lWTvJP9cx37UTIAAAQIECBAgQIAAAQIECBAgQIAAAQIECBAgQIAAAQIECBAgQIAAAQIECBAgQIAAAQIECBAg8GcB+8U+BgIECBAgQIAAgVcJ2C/2URAgQIAAAQIECBAgQIAAAQIECBAgQIAAAQIECBAgQIAAAQIECBAgQIAAAQIECBAgQIAAAQIECBAgQIAAAQIECBAgQGDgAu4BDZxcQgIECBAgQIBA9QXcA6r+jFRIgAABAgQIECDQu0Cn90c9SYAAAQIECBAgQIAAAQIECBAgQKBRApcnWVjsaOvWrdl7770b1aRmCBAgQIAAAQIExibwxBNPZOLEid0vLU9y5tgieZoAAQIECBAgQIAAAQIECBAgQIAAAQIECBAgQIAAAQIECBAgQIAAAQIECBAgQIAAAQIECBAgQKBiAvaLKzYQ5RAgQIAAAQIEqiBgv7gKU1ADAQIECBAgQIAAAQIECBAgQIAAAQIECBAgQIAAAQIECBAgQIAAAQIECBAgQIAAAQIECBAgQIAAAQIECBAgQIAAAQItE3APqGUD1y4BAgQIECBAoBcB94B6UfIMAQIECBAgQIBAXQQ6dSlUnQQIECBAgAABAgQIECBAgAABAgT6KHBIku8X41144YX57Gc/28cUQhEgQIAAAQIECNRV4Atf+MK2fhsemuQHde1J3QQIECBAgAABAgQIECBAgAABAgQIECBAgAABAgQIECBAgAABAgQIECBAgAABAgQIECBAgACBlgvYL275B6B9AgQIECBAgMBrCdgv9n0QIECAAAECBAgQIECAAAECBAgQIECAAAECBAgQIECAAAECBAgQIECAAAECBAgQIECAAAECBAgQIECAAAECBAgQIEBgYALuAQ2MWiICBAgQIECAQP0E3AOq38xUTIAAAQIECBAgsG2BDhgCBAgQIECAAAECBAgQIECAAAECLRT4dpIjR/qePHlyHnnkkRYyaJkAAQIECBAgQGB7Avvtt18effTR4p/vTvIhYgQIECBAgAABAgQIECBAgAABAgQIECBAgAABAgQIECBAgAABAgQIECBAgAABAgQIECBAgAABArUUsF9cy7EpmgABAgQIECAwOAH7xYOzq0YmRwAAIABJREFUlokAAQIECBAgQIAAAQIECBAgQIAAAQIECBAgQIAAAQIECBAgQIAAAQIECBAgQIAAAQIECBAgQIAAAQIECBAgQIAAgVYLuAfU6vFrngABAgQIECAwuoB7QKMbeYIAAQIECBAgQKD6Ap3ql6hCAgQIECBAgAABAgQIECBAgAABAn0VODnJNcWIN998c2bNmtXXJIIRIECAAAECBAjUW2DdunXb+o14SpJr692Z6gkQIECAAAECBAgQIECAAAECBAgQIECAAAECBAgQIECAAAECBAgQIECAAAECBAgQIECAAAECrROwX9y6kWuYAAECBAgQIDB2AfvFYzfzBgECBAgQIECAAAECBAgQIECAAAECBAgQIECAAAECBAgQIECAAAECBAgQIECAAAECBAgQIECAAAECBAgQIECAAAECBMYo4B7QGME8ToAAAQIECBBoo4B7QG2cup4JECBAgAABAs0T6DSvJR0RIECAAAECBAgQIECAAAECBAgQ2K7Azkl+muTtI08cf/zxWb16NTICBAgQIECAAAECrxKYO3dubrrppuK//yLJO5P8DhcBAgQIECBAgAABAgQIECBAgAABAgQIECBAgAABAgQIECBAgAABAgQIECBAgAABAgQIECBAgEAtBOwX12JMiiRAgAABAgQIVEPAfnE15qAKAgQIECBAgAABAgQIECBAgAABAgQIECBAgAABAgQIECBAgAABAgQIECBAgAABAgQIECBAgAABAgQIECBAgAABAgQaKeAeUCPHqikCBAgQIECAQDkC7gGV4yoqAQIECBAgQIDA4AQ6g0slEwECBAgQIECAAAECBAgQIECAAIGhC1yU5O+LVWzZsiUTJ04cemEKIECAAAECBAgQqJ7A1q1bM2nSpO7C/iHJudWrVkUECBAgQIAAAQIECBAgQIAAAQIECBAgQIAAAQIECBAgQIAAAQIECBAgQIAAAQIECBAgQIAAAQLbELBf7LMgQIAAAQIECBDoWcB+cc9UHiRAgAABAgQIECBAgAABAgQIECBAgAABAgQIECBAgAABAgQIECBAgAABAgQIECBAgAABAgQIECBAgAABAgQIECBAgMBYBdwDGquY5wkQIECAAAECLRZwD6jFw9c6AQIECBAgQKAhAp2G9KENAgQIECBAgAABAgQIECBAgAABAqMJ7JPk8eJD559/fi644ILR3vN3AgQIECBAgACBFgt87nOfy4UXXtgt8O7u35YtJtI6AQIECBAgQIAAAQIECBAgQIAAAQIECBAgQIAAAQIECBAgQIAAAQIECBAgQIAAAQIECBAgQKCqAvaLqzoZdREgQIAAAQIEKixgv7jCw1EaAQIECBAgQIAAAQIECBAgQIAAAQIECBAgQIAAAQIECBAgQIAAAQIECBAgQIAAAQIECBAgQIAAAQIECBAgQIAAAQJ1FXAPqK6TUzcBAgQIECBAYIgC7gENEV9qAgQIECBAgACBcQt0xh1BAAIECBAgQIAAAQIECBAgQIAAAQL1EFiVZO5IqXvssUeeeuqpTJgwoR7Vq5IAAQIECBAgQGAoAi+//HLe+c535mc/+1kx/+ok84ZSkKQECBAgQIAAAQIECBAgQIAAAQIECBAgQIAAAQIECBAgQIAAAQIECBAgQIAAAQIECBAgQIAAAQK9Ctgv7lXKcwQIECBAgAABAn8WsF/sYyBAgAABAgQIECBAgAABAgQIECBAgAABAgQIECBAgAABAgQIECBAgAABAgQIECBAgAABAgQIECBAgAABAgQIECBAgEDfBdwD6jupgAQIECBAgACB5gu4B9T8GeuQAAECBAgQINBkgU6Tm9MbAQIECBAgQIAAAQIECBAgQIAAgT8JzEhyW1Hjuuuuy4knngiIAAECBAgQIECAwKgC119/fU466aTu52YmWT/qyx4gQIAAAQIECBAgQIAAAQIECBAgQIAAAQIECBAgQIAAAQIECBAgQIAAAQIECBAgQIAAAQIECBAYhoD94mGoy0mAAAECBAgQaIiA/eKGDFIbBAgQIECAAAECBAgQIECAAAECBAgQIECAAAECBAgQIECAAAECBAgQIECAAAECBAgQIECAAAECBAgQIECAAAECBAhUQcA9oCpMQQ0ECBAgQIAAgZoKuAdU08EpmwABAgQIECBAIB0GBAgQIECAAAECBAgQIECAAAECBFog8IMkU0f6POKII/Kd73ynBW1rkQABAgQIECBAoF8CRx55ZPdvyE1JDulXfHEIECBAgAABAgQIECBAgAABAgQIECBAgAABAgQIECBAgAABAgQIECBAgAABAgQIECBAgAABAgT6KmC/uK+cghEgQIAAAQIE2idgv7h9M9cxAQIECBAgQIAAAQIECBAgQIAAAQIECBAgQIAAAQIECBAgQIAAAQIECBAgQIAAAQIECBAgQIAAAQIECBAgQIAAAQKlCLgHVAqroAQIECBAgACB9gi4B9SeWeuUAAECBAgQINAkgU6TmtELAQIECBAgQIAAAQIECBAgQIAAgW0InJbkyuK/b9iw4f+xc69Re5VlfsD/27qmLmvrWA5VFwEVAlgTOQ0MYQQknBTQoBUcAQkESPjQVkK7RMqpBnXENSXU9gMQCAQBR7CaKEQ5hXIoYZCjiRUSECEstRzq2FqXy2VdLerjbF4T8j5vnsO99/7lmz573/f/+l37w7uWXlcOPPBAWAQIECBAgAABAgQmLXDXXXflve9978Tn5ydZMulDPEiAAAECBAgQIECAAAECBAgQIECAAAECBAgQIECAAAECBAgQIECAAAECBAgQIECAAAECBAgQIDAKAfPFo1B2BwECBAgQIECg5QLmi1veYOURIECAAAECBAgQIECAAAECBAgQIECAAAECBAgQIECAAAECBAgQIECAAAECBAgQIECAAAECBAgQIECAAAECBAgQIDAKAfuARqHsDgIECBAgQIBAywXsA2p5g5VHgAABAgQIEGipQNXSupRFgAABAgQIECBAgAABAgQIECBA4GWB1yR5Osn2PY65c+fm6quvpkOAAAECBAgQIECgb4GTTjopy5Ytq7/3bJK3J/lN34d5gQABAgQIECBAgAABAgQIECBAgAABAgQIECBAgAABAgQIECBAgAABAgQIECBAgAABAgQIECBAYBgC5ouHoepMAgQIECBAgEBHBcwXd7TxyiZAgAABAgQIECBAgAABAgQIECBAgAABAgQIECBAgAABAgQIECBAgAABAgQIECBAgAABAgQIECBAgAABAgQIECBAYBAC9gENQtEZBAgQIECAAAECvxWwD8iHQIAAAQIECBAg0DSBqmmB5SVAgAABAgQIECBAgAABAgQIECDQh8B5SRbVn3/yySez44479nGERwkQIECAAAECBAj8TuCpp57KTjvtNJHjgol/c/IiQIAAAQIECBAgQIAAAQIECBAgQIAAAQIECBAgQIAAAQIECBAgQIAAAQIECBAgQIAAAQIECBAYm4D54rHRu5gAAQIECBAg0D4B88Xt66mKCBAgQIAAAQIECBAgQIAAAQIECBAgQIAAAQIECBAgQIAAAQIECBAgQIAAAQIECBAgQIAAAQIECBAgQIAAAQIECBAYmYB9QCOjdhEBAgQIECBAoP0C9gG1v8cqJECAAAECBAi0TaBqW0HqIUCAAAECBAgQIECAAAECBAgQIPB7gbckeTrJP+yJnH322fnc5z4HiAABAgQIECBAgMCUBc4555yJf1P+Ksnbkvx4yod6kQABAgQIECBAgAABAgQIECBAgAABAgQIECBAgAABAgQIECBAgAABAgQIECBAgAABAgQIECBAYBAC5osHoegMAgQIECBAgACBVwiYL/ZBECBAgAABAgQIECBAgAABAgQIECBAgAABAgQIECBAgAABAgQIECBAgAABAgQIECBAgAABAgQIECBAgAABAgQIECBAoG8B+4D6JvMCAQIECBAgQIDA5gTsA9qckN8JECBAgAABAgRKEqhKCiMLAQIECBAgQIAAAQIECBAgQIAAgQEK/Kck/7J33rbbbpunn346r3/96wd4haMIECBAgAABAgS6JvCLX/wib3/72/P888/XS//PSf5V1yzUS4AAAQIECBAgQIAAAQIECBAgQIAAAQIECBAgQIAAAQIECBAgQIAAAQIECBAgQIAAAQIECBAoTMB8cWENEYcAAQIECBAg0AYB88Vt6KIaCBAgQIAAAQIECBAgQIAAAQIECBAgQIAAAQIECBAgQIAAAQIECBAgQIAAAQIECBAgQIAAAQIECBAgQIAAAQIECBAYsYB9QCMGdx0BAgQIECBAoAsC9gF1octqJECAAAECBAi0R6BqTykqIUCAAAECBAgQIECAAAECBAgQIPAHgRlJ1tQ9LrnkknziE59ARIAAAQIECBAgQGCLBb74xS9u7G/LmUnWbvHhDiBAgAABAgQIECBAgAABAgQIECBAgAABAgQIECBAgAABAgQIECBAgAABAgQIECBAgAABAgQIEJiKgPniqah5hwABAgQIECBAYFIC5osnxeQhAgQIECBAgAABAgQIECBAgAABAgQIECBAgAABAgQIECBAgAABAgQIECBAgAABAgQIECBAgAABAgQIECBAgAABAgQIvCxgH5DvgAABAgQIECBAYGgC9gENjdbBBAgQIECAAAECAxaoBnye4wgQIECAAAECBAgQIECAAAECBAiUIHBdkuN6Qd71rndl7dq1JeSSgQABAgQIECBAoCUCM2bMyPe+9716NdcnOb4l5SmDAAECBAgQIECAAAECBAgQIECAAAECBAgQIECAAAECBAgQIECAAAECBAgQIECAAAECBAgQINA0AfPFTeuYvAQIECBAgACBhgmYL25Yw8QlQIAAAQIECBAgQIAAAQIECBAgQIAAAQIECBAgQIAAAQIECBAgQIAAAQIECBAgQIAAAQIECBAgQIAAAQIECBAgQGBcAvYBjUvevQQIECBAgACBjgjYB9SRRiuTAAECBAgQINBwgarh+cUnQIAAAQIECBAgQIAAAQIECBAgMFHgPUnuqf+X1157bY4//nhSBAgQIECAAAECBAYmcN111+WEE06YeN7+Se4d2CUOIkCAAAECBAgQIECAAAECBAgQIECAAAECBAgQIECAAAECBAgQIECAAAECBAgQIECAAAECBAgQmIyA+eLJKHmGAAECBAgQIEBgiwTMF28Rn5cJECBAgAABAgQIECBAgAABAgQIECBAgAABAgQIECBAgAABAgQIECBAgAABAgQIECBAgAABAgQIECBAgAABAgQIEOiGgH1A3eizKgkQIECAAAECYxWwD2is/C4nQIAAAQIECBCYpEA1yec8RoAAAQIECBAgQIAAAQIECBAgQKApAjclObIX9j3veU/uueeepmSXkwABAgQIECBAoEEC+++/f+6999564puTHNWgEkQlQIAAAQIECBAgQIAAAQIECBAgQIAAAQIECBAgQIAAAQIECBAgQIAAAQIECBAgQIAAAQIECLRBwHxxG7qoBgIECBAgQIBAAwTMFzegSSISIECAAAECBAgQIECAAAECBAgQIECAAAECBAgQIECAAAECBAgQIECAAAECBAgQIECAAAECBAgQIECAAAECBAgQIDBOAfuAxqnvbgIECBAgQIBAhwTsA+pQs5VKgAABAgQIEGioQNXQ3GITIECAAAECBAgQIECAAAECBAgQ2JjA+5OsrP9w00035cgjj6RFgAABAgQIECBAYOACN998c4466qiJ5x6R5FsDv8yBBAgQIECAAAECBAgQIECAAAECBAgQIECAAAECBAgQIECAAAECBAgQIECAAAECBAgQIECAAAECGxMwX+y7IECAAAECBAgQGJmA+eKRUbuIAAECBAgQIECAAAECBAgQIECAAAECBAgQIECAAAECBAgQIECAAAECBAgQIECAAAECBAgQIECAAAECBAgQIECAAIHmCdgH1LyeSUyAAAECBAgQaKyAfUCNbZ3gBAgQIECAAIHOCFSdqVShBAgQIECAAAECBAgQIECAAAECXRC4M8l7e4UeccQRefl/tPWPAAECBAgQIECAwLAEjjzyyKxcubJ+/H9NctCw7nMuAQIECBAgQIAAAQIECBAgQIAAAQIECBAgQIAAAQIECBAgQIAAAQIECBAgQIAAAQIECBAgQIDAKwTMF/sgCBAgQIAAAQIERipgvnik3C4jQIAAAQIECBAgQIAAAQIECBAgQIAAAQIECBAgQIAAAQIECBAgQIAAAQIECBAgQIAAAQIECBAgQIAAAQIECBAgQKA5AvYBNadXkhIgQIAAAQIEWiFgH1Ar2qgIAgQIECBAgEBrBarWVqYwAgQIECBAgAABAgQIECBAgACBrgl8OMl/qRd911135YADDuiag3oJECBAgAABAgRGKHD33XfnwAMPnHjjv0jytRHGcBUBAgQIECBAgAABAgQIECBAgAABAgQIECBAgAABAgQIECBAgAABAgQIECBAgAABAgQIECBAoIsC5ou72HU1EyBAgAABAgTGLGC+eMwNcD0BAgQIECBAgAABAgQIECBAgAABAgQIECBAgAABAgQIECBAgAABAgQIECBAgAABAgQIECBAgAABAgQIECBAgAABAiUK2AdUYldkIkCAAAECBAi0XMA+oJY3WHkECBAgQIAAgYYLVA3PLz4BAgQIECBAgAABAgQIECBAgACBnsDqJPv2/sMxxxyTG264gQ4BAgQIECBAgACBoQsce+yxufHGG+v33J9k1tAvdgEBAgQIECBAgAABAgQIECBAgAABAgQIECBAgAABAgQIECBAgAABAgQIECBAgAABAgQIECBAoNsC5ou73X/VEyBAgAABAgTGJmC+eGz0LiZAgAABAgQIECBAgAABAgQIECBAgAABAgQIECBAgAABAgQIECBAgAABAgQIECBAgAABAgQIECBAgAABAgQIECBAoEwB+4DK7ItUBAgQIECAAIHWC9gH1PoWK5AAAQIECBAg0FiBqrHJBSdAgAABAgQIECBAgAABAgQIECDw9wJ/meTLdZAHHngge++9NyMCBAgQIECAAAECQxd48MEHN/a358eS/M3QL3cBAQIECBAgQIAAAQIECBAgQIAAAQIECBAgQIAAAQIECBAgQIAAAQIECBAgQIAAAQIECBAgQKCbAuaLu9l3VRMgQIAAAQIEihAwX1xEG4QgQIAAAQIECBAgQIAAAQIECBAgQIAAAQIECBAgQIAAAQIECBAgQIAAAQIECBAgQIAAAQIECBAgQIAAAQIECBAgQKAMAfuAyuiDFAQIECBAgACBTgrYB9TJtiuaAAECBAgQINAIgaoRKYUkQIAAAQIECBAgQIAAAQIECBAg8OoCDybZq/fIxz/+8VxzzTXMCBAgQIAAAQIECIxM4MQTT8yXvvSl+n0PJfmzkQVwEQECBAgQIECAAAECBAgQIECAAAECBAgQIECAAAECBAgQIECAAAECBAgQIECAAAECBAgQIECgWwLmi7vVb9USIECAAAECBIoTMF9cXEsEIkCAAAECBAgQIECAAAECBAgQIECAAAECBAgQIECAAAECBAgQIECAAAECBAgQIECAAAECBAgQIECAAAECBAgQIEBgPAL2AY3H3a0ECBAgQIAAAQK/F7APyKdAgAABAgQIECBQokBVYiiZCBAgQIAAAQIECBAgQIAAAQIECPQhcHySa+vPP/bYY3n3u9/dxxEeJUCAAAECBAgQILBlAt/97nez2267TTzkhCTXbdnJ3iZAgAABAgQIECBAgAABAgQIECBAgAABAgQIECBAgAABAgQIECBAgAABAgQIECBAgAABAgQIEJggYL7YJ0GAAAECBAgQIDB2AfPFY2+BAAQIECBAgAABAgQIECBAgAABAgQIECBAgAABAgQIECBAgAABAgQIECBAgAABAgQIECBAgAABAgQIECBAgAABAgQIjF/APqDx90ACAgQIECBAgEDnBewD6vwnAIAAAQIECBAgUKRAVWQqoQgQIECAAAECBAgQIECAAAECBAhMXuChJHv2Hj/55JOzdOnSyb/tSQIECBAgQIAAAQIDEpg3b16uuuqq+mkPJ9lrQMc7hgABAgQIECBAgAABAgQIECBAgAABAgQIECBAgAABAgQIECBAgAABAgQIECBAgAABAgQIECBA4HcC5ot9CQQIECBAgAABAkUImC8uog1CECBAgAABAgQIECBAgAABAgQIECBAgAABAgQIECBAgAABAgQIECBAgAABAgQIECBAgAABAgQIECBAgAABAgQIECAwPgH7gMZn72YCBAgQIECAAIGagH1APgcCBAgQIECAAIHSBKrSAslDgAABAgQIECBAgAABAgQIECBAoA+B45JcV39+zZo1mTFjRh9HeJQAAQIECBAgQIDAYATWrl2bmTNnTjzs+CTXD+YGpxAgQIAAAQIECBAgQIAAAQIECBAgQIAAAQIECBAgQIAAAQIECBAgQIAAAQIECBAgQIAAAQIEOi9gvrjznwAAAgQIECBAgEA5AuaLy+mFJAQIECBAgAABAgQIECBAgAABAgQIECBAgAABAgQIECBAgAABAgQIECBAgAABAgQIECBAgAABAgQIECBAgAABAgQIjFzAPqCRk7uQAAECBAgQIEBgUwL2Afk2CBAgQIAAAQIEShOoSgskDwECBAgQIECAAAECBAgQIECAAIE+BL6T5M96z5988slZunRpH697lAABAgQIECBAgMBgBebNm5errrqqfuiDSfYe7C1OI0CAAAECBAgQIECAAAECBAgQIECAAAECBAgQIECAAAECBAgQIECAAAECBAgQIECAAAECBAh0VsB8cWdbr3ACBAgQIECAQJkC5ovL7ItUBAgQIECAAAECBAgQIECAAAECBAgQIECAAAECBAgQIECAAAECBAgQIECAAAECBAgQIECAAAECBAgQIECAAAECBAgMXcA+oKETu4AAAQIECBAgQKAfAfuA+tHyLAECBAgQIECAwLAFqmFf4HwCBAgQIECAAAECBAgQIECAAAECQxI4NslX6mevWbMmM2bMGNJ1jiVAgAABAgQIECCweYG1a9dm5syZEx/8aJIbNv+2JwgQIECAAAECBAgQIECAAAECBAgQIECAAAECBAgQIECAAAECBAgQIECAAAECBAgQIECAAAECBF5FwHyxz4MAAQIECBAgQKA4AfPFxbVEIAIECBAgQIAAAQIECBAgQIAAAQIECBAgQIAAAQIECBAgQIAAAQIECBAgQIAAAQIECBAgQIAAAQIECBAgQIAAAQIEhi9gH9Dwjd1AgAABAgQIECDQp4B9QH2CeZwAAQIECBAgQGCoAtVQT3c4AQIECBAgQIAAAQIECBAgQIAAgeEJ3JdkVu/4uXPn5uqrrx7ebU4mQIAAAQIECBAgMEmBk046KcuWLas/vTrJfpN83WMECBAgQIAAAQIECBAgQIAAAQIECBAgQIAAAQIECBAgQIAAAQIECBAgQIAAAQIECBAgQIAAAQIbFzBf7MsgQIAAAQIECBAoUsB8cZFtEYoAAQIECBAgQIAAAQIECBAgQIAAAQIECBAgQIAAAQIECBAgQIAAAQIECBAgQIAAAQIECBAgQIAAAQIECBAgQIAAgeEJ2Ac0PFsnEyBAgAABAgQIbIGAfUBbgOdVAgQIECBAgACBgQpUAz3NYQQIECBAgAABAgQIECBAgAABAgRGIzAnyfL6VY888kh233330dzuFgIECBAgQIAAAQKvIvDoo49mjz32mPjE0UlWgCNAgAABAgQIECBAgAABAgQIECBAgAABAgQIECBAgAABAgQIECBAgAABAgQIECBAgAABAgQIEJiSgPniKbF5iQABAgQIECBAYBQC5otHoewOAgQIECBAgAABAgQIECBAgAABAgQIECBAgAABAgQIECBAgAABAgQIECBAgAABAgQIECBAgAABAgQIECBAgAABAgQKEbAPqJBGiEGAAAECBAgQIPDHAvYB+SoIECBAgAABAgRKEahKCSIHAQIECBAgQIAAAQIECBAgQIAAgT4E7kgyu/f8xz72sVx//fV9vO5RAgQIECBAgAABAsMVOO644/LlL3+5fsmqJAcP91anEyBAgAABAgQIECBAgAABAgQIECBAgAABAgQIECBAgAABAgQIECBAgAABAgQIECBAgAABAgRaK2C+uLWtVRgBAgQIECBAoB0C5ovb0UdVECBAgAABAgQIECBAgAABAgQIECBAgAABAgQIECBAgAABAgQIECBAgAABAgQIECBAgAABAgQIECBAgAABAgQIECCwWQH7gDZL5AECBAgQIECAAIFxCtgHNE59dxMgQIAAAQIECPQEKhQECBAgQIAAAQIECBAgQIAAAQIEGiZwSJLb6plXr16dfffdt2FliEuAAAECBAgQINBmgfvvvz+zZs2aWOKhSW5vc91qI0CAAAECBAgQIECAAAECBAgQIECAAAECBAgQIECAAAECBAgQIECAAAECBAgQIECAAAECBAgMQcB88RBQHUmAAAECBAgQIDBYAfPFg/V0GgECBAgQIECAAAECBAgQIECAAAECBAgQIECAAAECBAgQIECAAAECBAgQIECAAAECBAgQIECAAAECBAgQIECAAAECRQrYB1RkW4QiQIAAAQIECBCoC9gH5HsgQIAAAQIECBAoQaAqIYQMBAgQIECAAAECBAgQIECAAAECBPoQWJHkg73n58yZk+XLl/fxukcJECBAgAABAgQIjEbg6KOPzooVL//5+od/30gyZzS3u4UAAQIECBAgQIAAAQIECBAgQIAAAQIECBAgQIAAAQIECBAgQIAAAQIECBAgQIAAAQIECBAg0BoB88WtaaVCCBAgQIAAAQLtFjBf3O7+qo4AAQIECBAgQIAAAQIECBAgQIAAAQLa2NudAAAgAElEQVQECBAgQIAAAQIECBAgQIAAAQIECBAgQIAAAQIECBAgQIAAAQIECBAgQIAAgdgH5CMgQIAAAQIECBBohIB9QI1ok5AECBAgQIAAgVYLVK2uTnEECBAgQIAAAQIECBAgQIAAAQJtE9gnyd/Wi7r99ttz8MEHt61O9RAgQIAAAQIECLRA4I477sghhxwysZI/T/JAC8pTAgECBAgQIECAAAECBAgQIECAAAECBAgQIECAAAECBAgQIECAAAECBAgQIECAAAECBAgQIEBgFALmi0eh7A4CBAgQIECAAIGBCJgvHgijQwgQIECAAAECBAgQIECAAAECBAgQIECAAAECBAgQIECAAAECBAgQIECAAAECBAgQIECAAAECBAgQIECAAAECBAgQKFPAPqAy+yIVAQIECBAgQIDARgTsA/JZECBAgAABAgQIjFugGncA9xMgQIAAAQIECBAgQIAAAQIECBDoQ+CaJB/vPT979uy8/D+6+keAAAECBAgQIECgVIGDDz44q1atqsf7UpITS80rFwECBAgQIECAAAECBAgQIECAAAECBAgQIECAAAECBAgQIECAAAECBAgQIECAAAECBAgQIECgMAHzxYU1RBwCBAgQIECAAIFXFzBf7AshQIAAAQIECBAgQIAAAQIECBAgQIAAAQIECBAgQIAAAQIECBAgQIAAAQIECBAgQIAAAQIECBAgQIAAAQIECBAgQKClAvYBtbSxyiJAgAABAgQItFXAPqC2dlZdBAgQIECAAIFmCFTNiCklAQIECBAgQIAAAQIECBAgQIAAgUxPsq7u8LWvfS0f+tCH0BAgQIAAAQIECBAoVuDrX/96PvzhD0/Mt3OS9cWGFowAAQIECBAgQIAAAQIECBAgQIAAAQIECBAgQIAAAQIECBAgQIAAAQIECBAgQIAAAQIECBAgUIaA+eIy+iAFAQIECBAgQIBAHwLmi/vA8igBAgQIECBAgAABAgQIECBAgAABAgQIECBAgAABAgQIECBAgAABAgQIECBAgAABAgQIECBAgAABAgQIECBAgAABAk0RsA+oKZ2SkwABAgQIECBA4A8C9gH5GAgQIECAAAECBMYpUI3zcncTIECAAAECBAgQIECAAAECBAgQ6ENgcZIzes/vueeeeeihh/p43aMECBAgQIAAAQIExiOw11575eGHH65ffkmSheNJ41YCBAgQIECAAAECBAgQIECAAAECBAgQIECAAAECBAgQIECAAAECBAgQIECAAAECBAgQIECAQGMEzBc3plWCEiBAgAABAgQI1AXMF/seCBAgQIAAAQIECBAgQIAAAQIECBAgQIAAAQIECBAgQIAAAQIECBAgQIAAAQIECBAgQIAAAQIECBAgQIAAAQIECBBomYB9QC1rqHIIECBAgAABAl0RsA+oK51WJwECBAgQIECgPIGqvEgSESBAgAABAgQIECBAgAABAgQIEPgjgT9N8j+S/EnvlyuvvDLz5s1DRYAAAQIECBAgQKB4gaVLl+aUU06p5/xVkn+W5O+KDy8gAQIECBAgQIAAAQIECBAgQIAAAQIECBAgQIAAAQIECBAgQIAAAQIECBAgQIAAAQIECBAgQGA8AuaLx+PuVgIECBAgQIAAgQEImC8eAKIjCBAgQIAAAQIECBAgQIAAAQIECBAgQIAAAQIECBAgQIAAAQIECBAgQIAAAQIECBAgQIAAAQIECBAgQIAAAQIECBAoRcA+oFI6IQcBAgQIECBAgEDfAvYB9U3mBQIECBAgQIAAgQEJVAM6xzEECBAgQIAAAQIECBAgQIAAAQIEhilwdpLP9S7YYYcd8sMf/nCY9zmbAAECBAgQIECAwEAF3va2t+WZZ56pn/nvkvzVQC9xGAECBAgQIECAAAECBAgQIECAAAECBAgQIECAAAECBAgQIECAAAECBAgQIECAAAECBAgQIECgPQLmi9vTS5UQIECAAAECBDopYL64k21XNAECBAgQIECAAAECBAgQIECAAAECBAgQIECAAAECBAgQIECAAAECBAgQIECAAAECBAgQIECAAAECBAgQIECAAIE2CtgH1MauqokAAQIECBAg0CEB+4A61GylEiBAgAABAgQKEqgKyiIKAQIECBAgQIAAAQIECBAgQIAAgU0JPJNk+96Pn//853PWWWfRIkCAAAECBAgQINAYgYsuuiif+tSn6nmfTbJDYwoQlAABAgQIECBAgAABAgQIECBAgAABAgQIECBAgAABAgQIECBAgAABAgQIECBAgAABAgQIECAwWgHzxaP1dhsBAgQIECBAgMCABcwXDxjUcQQIECBAgAABAgQIECBAgAABAgQIECBAgAABAgQIECBAgAABAgQIECBAgAABAgQIECBAgAABAgQIECBAgAABAgQIjEvAPqBxybuXAAECBAgQIEBgIAL2AQ2E0SEECBAgQIAAAQJ9ClR9Pu9xAgQIECBAgAABAgQIECBAgAABAqMWOCnJVb1LX/e61+UnP/lJ3vjGN446h/sIECBAgAABAgQITFngZz/7Wd785jfnl7/8Zf2Mk5NcPeVDvUiAAAECBAgQIECAAAECBAgQIECAAAECBAgQIECAAAECBAgQIECAAAECBAgQIECAAAECBAgQaKeA+eJ29lVVBAgQIECAAIFOCZgv7lS7FUuAAAECBAgQIECAAAECBAgQIECAAAECBAgQIECAAAECBAgQIECAAAECBAgQIECAAAECBAgQIECAAAECBAgQIECgrQL2AbW1s+oiQIAAAQIECHRIwD6gDjVbqQQIECBAgACBggSqgrKIQoAAAQIECBAgQIAAAQIECBAgQGBjAvclmdX74YwzzsjixYtJESBAgAABAgQIEGicwMKFC3PJJZfUc69Osl/jChGYAAECBAgQIECAAAECBAgQIECAAAECBAgQIECAAAECBAgQIECAAAECBAgQIECAAAECBAgQIDBcAfPFw/V1OgECBAgQIECAwIgEzBePCNo1BAgQIECAAAECBAgQIECAAAECBAgQIECAAAECBAgQIECAAAECBAgQIECAAAECBAgQIECAAAECBAgQIECAAAECBAgMS8A+oGHJOpcAAQIECBAgQGCkAvYBjZTbZQQIECBAgAABAkkqCgQIECBAgAABAgQIECBAgAABAgQKFjg4ye31fN///vez6667FhxZNAIECBAgQIAAAQIbF3j88cfzzne+c+KPhyS5gxkBAgQIECBAgAABAgQIECBAgAABAgQIECBAgAABAgQIECBAgAABAgQIECBAgAABAgQIECBAgMBvBcwX+xAIECBAgAABAgRaI2C+uDWtVAgBAgQIECBAgAABAgQIECBAgAABAgQIECBAgAABAgQIECBAgAABAgQIECBAgAABAgQIECBAgAABAgQIECBAgACBLgrYB9TFrquZAAECBAgQINBSAfuAWtpYZREgQIAAAQIEChaoCs4mGgECBAgQIECAAAECBAgQIECAAIG/SfLRHsNHPvKR3HjjjVQIECBAgAABAgQINFbgmGOOyVe/+tV6/q8k+cvGFiQ4AQIECBAgQIAAAQIECBAgQIAAAQIECBAgQIAAAQIECBAgQIAAAQIECBAgQIAAAQIECBAgQGCwAuaLB+vpNAIECBAgQIAAgTELmC8ecwNcT4AAAQIECBAgQIAAAQIECBAgQIAAAQIECBAgQIAAAQIECBAgQIAAAQIECBAgQIAAAQIECBAgQIAAAQIECBAgQIDAVAXsA5qqnPcIECBAgAABAgSKFLAPqMi2CEWAAAECBAgQaK1A1drKFEaAAAECBAgQIECAAAECBAgQINB0gR2TPFkv4tZbb82hhx7a9LrkJ0CAAAECBAgQ6LDAbbfdlsMOO2yiwE5Jnuowi9IJECBAgAABAgQIECBAgAABAgQIECBAgAABAgQIECBAgAABAgQIECBAgAABAgQIECBAgAABAi8LmC/2HRAgQIAAAQIECLROwHxx61qqIAIECBAgQIAAAQIECBAgQIAAAQIECBAgQIAAAQIECBAgQIAAAQIECBAgQIAAAQIECBAgQIAAAQIECBAgQIAAAQJdELAPqAtdViMBAgQIECBAoGMC9gF1rOHKJUCAAAECBAiMWaAa8/2uJ0CAAAECBAgQIECAAAECBAgQILApgb9K8qnej3vvvXceeOABWgQIECBAgAABAgQaL7DPPvvkO9/5Tr2Ozyc5u/GFKYAAAQIECBAgQIAAAQIECBAgQIAAAQIECBAgQIAAAQIECBAgQIAAAQIECBAgQIAAAQIECBAgsGUC5ou3zM/bBAgQIECAAAEChQqYLy60MWIRIECAAAECBAgQIECAAAECBAgQIECAAAECBAgQIECAAAECBAgQIECAAAECBAgQIECAAAECBAgQIECAAAECBAgQILApAfuAfBsECBAgQIAAAQKtFLAPqJVtVRQBAgQIECBAoEiBqshUQhEgQIAAAQIECBAgQIAAAQIECBBIXkiydQ/isssuy/z587kQIECAAAECBAgQaLzA5ZdfngULFtTreDHJNo0vTAEECBAgQIAAAQIECBAgQIAAAQIECBAgQIAAAQIECBAgQIAAAQIECBAgQIAAAQIECBAgQIAAgS0TMF+8ZX7eJkCAAAECBAgQKFTAfHGhjRGLAAECBAgQIECAAAECBAgQIECAAAECBAgQIECAAAECBAgQIECAAAECBAgQIECAAAECBAgQIECAAAECBAgQIECAAIFNCdgH5NsgQIAAAQIECBBopYB9QK1sq6IIECBAgAABAkUKVEWmEooAAQIECBAgQIAAAQIECBAgQKDrAvOSXNlD2GqrrfL888/nNa95Tddd1E+AAAECBAgQINACgd/85jfZdttt89JLL9WrOSXJ0haUpwQCBAgQIECAAAECBAgQIECAAAECBAgQIECAAAECBAgQIECAAAECBAgQIECAAAECBAgQIECAwFQEzBdPRc07BAgQIECAAAECjRAwX9yINglJgAABAgQIECBAgAABAgQIECBAgAABAgQIECBAgAABAgQIECBAgAABAgQIECBAgAABAgQIECBAgAABAgQIECBAgMDvBOwD8iUQIECAAAECBAi0VsA+oNa2VmEECBAgQIAAgeIEquISCUSAAAECBAgQIECAAAECBAgQIEAguTfJX/QgPvnJT+aiiy7iQoAAAQIECBAgQKA1AmeddVa+8IUv1Ou5r/43cGsKVQgBAgQIECBAgAABAgQIECBAgAABAgQIECBAgAABAgQIECBAgAABAgQIECBAgAABAgQIECBAYHIC5osn5+QpAgQIECBAgACBhgqYL25o48QmQIAAAQIECBAgQIAAAQIECBAgQIAAAQIECBAgQIAAAQIECBAgQIAAAQIECBAgQIAAAQIECBAgQIAAAQIECBAg0D0B+4C613MVEyBAgAABAgQ6JWAfUKfarVgCBAgQIECAwNgEqrHd7GICBAgQIECAAAECBAgQIECAAAECGxfYL8l/q//0+OOPZ5ddduFFgAABAgQIECBAoDUCTzzxRHbdddeJ9fxFkvtaU6RCCBAgQIAAAQIECBAgQIAAAQIECBAgQIAAAQIECBAgQIAAAQIECBAgQIAAAQIECBAgQIAAAQKTEzBfPDknTxEgQIAAAQIECDRYwHxxg5snOgECBAgQIECAAAECBAgQIECAAAECBAgQIECAAAECBAgQIECAAAECBAgQIECAAAECBAgQIECAAAECBAgQIECAAIHuCNgH1J1eq5QAAQIECBAg0FkB+4A623qFEyBAgAABAgRGKlCN9DaXESBAgAABAgQIECBAgAABAgQIENi8wJIkp/YemzNnTpYvX775tzxBgAABAgQIECBAoGECRx99dFasWFFPfUWS0xpWhrgECBAgQIAAAQIECBAgQIAAAQIECBAgQIAAAQIECBAgQIAAAQIECBAgQIAAAQIECBAgQIAAgS0VMF+8pYLeJ0CAAAECBAgQaISA+eJGtElIAgQIECBAgAABAgQIECBAgAABAgQIECBAgAABAgQIECBAgAABAgQIECBAgAABAgQIECBAgAABAgQIECBAgAABAl0WsA+oy91XOwECBAgQIECgQwL2AXWo2UolQIAAAQIECIxJoBrTva4lQIAAAQIECBAgQIAAAQIECBAgsDGBNyZ5Mclrez8uX748c+bMoUWAAAECBAgQIECgdQIrVqzIy/8nwdq/XyfZOsnPWlesgggQIECAAAECBAgQIECAAAECBAgQIECAAAECBAgQIECAAAECBAgQIECAAAECBAgQIECAAAECGxcwX+zLIECAAAECBAgQ6IyA+eLOtFqhBAgQIECAAAECBAgQIECAAAECBAgQIECAAAECBAgQIECAAAECBAgQIECAAAECBAgQIECAAAECBAgQIECAAAECBJooYB9QE7smMwECBAgQIECAwJQE7AOaEpuXCBAgQIAAAQIE+hCo+njWowQIECBAgAABAgQIECBAgAABAgSGLfCvk/zH3iU77bRT1q9fP+w7nU+AAAECBAgQIEBgbALTp0/Pk08+Wb//E0m+OLZALiZAgAABAgQIECBAgAABAgQIECBAgAABAgQIECBAgAABAgQIECBAgAABAgQIECBAgAABAgQIjFbAfPFovd1GgAABAgQIECAwZgHzxWNugOsJECBAgAABAgQIECBAgAABAgQIECBAgAABAgQIECBAgAABAgQIECBAgAABAgQIECBAgAABAgQIECBAgAABAgQIENiUgH1Avg0CBAgQIECAAIFOCdgH1Kl2K5YAAQIECBAgMHKBauQ3upAAAQIECBAgQIAAAQIECBAgQIDApgUeSrJn7+fPfOYzOeecc3gRIECAAAECBAgQaK3AZz/72Zx77rn1+h5OsldrC1YYAQIECBAgQIAAAQIECBAgQIAAAQIECBAgQIAAAQIECBAgQIAAAQIECBAgQIAAAQIECBAgQOCVAuaLfREECBAgQIAAAQKdEjBf3Kl2K5YAAQIECBAgQIAAAQIECBAgQIAAAQIECBAgQIAAAQIECBAgQIAAAQIECBAgQIAAAQIECBAgQIAAAQIECBAgQIBAkwTsA2pSt2QlQIAAAQIECBDYYgH7gLaY0AEECBAgQIAAAQKvIlDRIUCAAAECBAgQIECAAAECBAgQIFCIwAFJ7qpn2bBhQ7bbbrtC4olBgAABAgQIECBAYPACzz33XKZNmzbx4AOT3D3425xIgAABAgQIECBAgAABAgQIECBAgAABAgQIECBAgAABAgQIECBAgAABAgQIECBAgAABAgQIEChKwHxxUe0QhgABAgQIECBAYBQC5otHoewOAgQIECBAgAABAgQIECBAgAABAgQIECBAgAABAgQIECBAgAABAgQIECBAgAABAgQIECBAgAABAgQIECBAgAABAgT6FLAPqE8wjxMgQIAAAQIECDRfwD6g5vdQBQQIECBAgACBkgWqksPJRoAAAQIECBAgQIAAAQIECBAg0CmBK5Kc0qv4mGOOyQ033NApAMUSIECAAAECBAh0U+DYY4/NjTfeWC/+yiSndlND1QQIECBAgAABAgQIECBAgAABAgQIECBAgAABAgQIECBAgAABAgQIECBAgAABAgQIECBAgECHBMwXd6jZSiVAgAABAgQIEPh7AfPFvgYCBAgQIECAAAECBAgQIECAAAECBAgQIECAAAECBAgQIECAAAECBAgQIECAAAECBAgQIECAAAECBAgQIECAAAECBAoTsA+osIaIQ4AAAQIECBAgMBoB+4BG4+wWAgQIECBAgEAXBaouFq1mAgQIECBAgAABAgQIECBAgACB4gT+UZL/meRPesm+8Y1v5AMf+EBxQQUiQIAAAQIECBAgMGiBb37zm/ngBz9YP/ZXSf5pkv8z6LucR4AAAQIECBAgQIAAAQIECBAgQIAAAQIECBAgQIAAAQIECBAgQIAAAQIECBAgQIAAAQIECBAoRMB8cSGNEIMAAQIECBAgQGD0AuaLR2/uRgIECBAgQIAAAQIECBAgQIAAAQIECBAgQIAAAQIECBAgQIAAAQIECBAgQIAAAQIECBAgQIAAAQIECBAgQIAAAQIENilgH5CPgwABAgQIECBAoLMC9gF1tvUKJ0CAAAECBAgMXaAa+g0uIECAAAECBAgQIECAAAECBAgQILB5gQVJLu099o53vCNPPfXU5t/yBAECBAgQIECAAIGWCOy44475wQ9+UK/m9CSXtaQ8ZRAgQIAAAQIECBAgQIAAAQIECBAgQIAAAQIECBAgQIAAAQIECBAgQIAAAQIECBAgQIAAAQIEJgqYL/ZNECBAgAABAgQIdFrAfHGn2694AgQIECBAgAABAgQIECBAgAABAgQIECBAgAABAgQIECBAgAABAgQIECBAgAABAgQIECBAgAABAgQIECBAgAABAiUJ2AdUUjdkIUCAAAECBAgQGLmAfUAjJ3chAQIECBAgQKATAlUnqlQkAQIECBAgQIAAAQIECBAgQIBA6QJ3J9m/F/L888/Ppz/96dIzy0eAAAECBAgQIEBgYAIXXHBBFi1aVD/vniQHDOwCBxEgQIAAAQIECBAgQIAAAQIECBAgQIAAAQIECBAgQIAAAQIECBAgQIAAAQIECBAgQIAAAQIEyhIwX1xWP6QhQIAAAQIECBAYsYD54hGDu44AAQIECBAgQIAAAQIECBAgQIAAAQIECBAgQIAAAQIECBAgQIAAAQIECBAgQIAAAQIECBAgQIAAAQIECBAgQIAAgU0J2Afk2yBAgAABAgQIEOi0gH1AnW6/4gkQIECAAAECQxOohnaygwkQIECAAAECBAgQIECAAAECBAhMTmC3JI/WH123bl2mT58+ubc9RYAAAQIECBAgQKAFAuvXr8/OO+88sZLdkzzWgvKUQIAAAQIECBAgQIAAAQIECBAgQIAAAQIECBAgQIAAAQIECBAgQIAAAQIECBAgQIAAAQIECBCoC5gv9j0QIECAAAECBAh0XsB8cec/AQAECBAgQIAAAQIECBAgQIAAAQIECBAgQIAAAQIECBAgQIAAAQIECBAgQIAAAQIECBAgQIAAAQIECBAgQIAAAQIEShCwD6iELshAgAABAgQIECAwVgH7gMbK73ICBAgQIECAQGsFqtZWpjACBAgQIECAAAECBAgQIECAAIGmCFyU5JO9sIcffni+/e1vNyW7nAQIECBAgAABAgQGJvC+970vt9xyS/28LyQ5a2AXOIgAAQIECBAgQIAAAQIECBAgQIAAAQIECBAgQIAAAQIECBAgQIAAAQIECBAgQIAAAQIECBAgUIaA+eIy+iAFAQIECBAgQIDAmAXMF4+5Aa4nQIAAAQIECBAgQIAAAQIECBAgQIAAAQIECBAgQIAAAQIECBAgQIAAAQIECBAgQIAAAQIECBAgQIAAAQIECBAgQMA+IN8AAQIECBAgQIAAgST2AfkMCBAgQIAAAQIEBi1QDfpA5xEgQIAAAQIECBAgQIAAAQIECBDoU+DZJNN67yxbtiwnnnhin0d4nAABAgQIECBAgEDzBa655prMnTu3XsiGJNs3vzIVECBAgAABAgQIECBAgAABAgQIECBAgAABAgQIECBAgAABAgQIECBAgAABAgQIECBAgAABAgReIWC+2AdBgAABAgQIECBAIIn5Yp8BAQIECBAgQIAAAQIECBAgQIAAAQIECBAgQIAAAQIECBAgQIAAAQIECBAgQIAAAQIECBAgQIAAAQIECBAgQIAAAQJjFrAPaMwNcD0BAgQIECBAgEAZAvYBldEHKQgQIECAAAECbRKo2lSMWggQIECAAAECBAgQIECAAAECBBoncFSSb/ZSv+ENb8hPf/rTvPa1r21cIQITIECAAAECBAgQ2FKBX//613nTm96Un//85/WjPpDkpi092/sECBAgQIAAAQIECBAgQIAAAQIECBAgQIAAAQIECBAgQIAAAQIECBAgQIAAAQIECBAgQIAAgUIEzBcX0ggxCBAgQIAAAQIExi9gvnj8PZCAAAECBAgQIECAAAECBAgQIECAAAECBAgQIECAAAECBAgQIECAAAECBAgQIECAAAECBAgQIECAAAECBAgQIECAQIcF7APqcPOVToAAAQIECBAg8EoB+4B8EQQIECBAgAABAoMWqAZ9oPMIECBAgAABAgQIECBAgAABAgQI9CFwbZLje8+fdtppufzyy/t43aMECBAgQIAAAQIE2iUwf/78LFmypF7UdUlOaFeVqiFAgAABAgQIECBAgAABAgQIECBAgAABAgQIECBAgAABAgQIECBAgAABAgQIECBAgAABAgQ6LGC+uMPNVzoBAgQIECBAgMAfC5gv9lUQIECAAAECBAgQIECAAAECBAgQIECAAAECBAgQIECAAAECBAgQIECAAAECBAgQIECAAAECBAgQIECAAAECBAgQIDAmAfuAxgTvWgIECBAgQIAAgTIF7AMqsy9SESBAgAABAgSaKlA1NbjcBAgQIECAAAECBAgQIECAAAECjRd4Q5K/S/IPepWsWrUqBx10UOMLUwABAgQIECBAgACBqQrceeedmT17dv31/5vkT5P8fKpneo8AAQIECBAgQIAAAQIECBAgQIAAAQIECBAgQIAAAQIECBAgQIAAAQIECBAgQIAAAQIECBAgUIiA+eJCGiEGAQIECBAgQIBAOQLmi8vphSQECBAgQIAAAQIECBAgQIAAAQIECBAgQIAAAQIECBAgQIAAAQIECBAgQIAAAQIECBAgQIAAAQIECBAgQIAAAQIEOiRgH1CHmq1UAgQIECBAgACByQnYBzQ5J08RIECAAAECBAhMTqCa3GOeIkCAAAECBAgQIECAAAECBAgQIDBwgVOSXNE7deedd84TTzwx8EscSIAAAQIECBAgQKBpArvsskvWrVtXj3yUG0sAACAASURBVH1qkiubVoe8BAgQIECAAAECBAgQIECAAAECBAgQIECAAAECBAgQIECAAAECBAgQIECAAAECBAgQIECAAIEJAuaLfRIECBAgQIAAAQIENiJgvthnQYAAAQIECBAgQIAAAQIECBAgQIAAAQIECBAgQIAAAQIECBAgQIAAAQIECBAgQIAAAQIECBAgQIAAAQIECBAgQIDAiAXsAxoxuOsIECBAgAABAgSaIWAfUDP6JCUBAgQIECBAoAkCVRNCykiAAAECBAgQIECAAAECBAgQINBKgVuSHNar7LzzzsuiRYtaWaiiCBAgQIAAAQIECPQjcP755+fCCy+sv3JrksP7OcOzBAgQIECAAAECBAgQIECAAAECBAgQIECAAAECBAgQIECAAAECBAgQIECAAAECBAgQIECAAIECBcwXF9gUkQgQIECAAAECBMYvYL54/D2QgAABAgQIECBAgAABAgQIECBAgAABAgQIECBAgAABAgQIECBAgAABAgQIECBAgAABAgQIECBAgAABAgQIECBAgEDHBOwD6ljDlUuAAAECBAgQIDA5AfuAJufkKQIECBAgQIAAgc0LVJt/xBMECBAgQIAAAQIECBAgQIAAAQIEBi6wfZJn6qeuWbMmM2bMGPhFDiRAgAABAgQIECDQNIG1a9dm5syZE2PvkOTZptUiLwECBAgQIECAAAECBAgQIECAAAECBAgQIECAAAECBAgQIECAAAECBAgQIECAAAECBAgQIEDg9wLmi30KBAgQIECAAAECBDYhYL7Yp0GAAAECBAgQIECAAAECBAgQIECAAAECBAgQIECAAAECBAgQIECAAAECBAgQIECAAAECBAgQIECAAAECBAgQIECAwAgF7AMaIbarCBAgQIAAAQIEmiVgH1Cz+iUtAQIECBAgQKBkgarkcLIRIECAAAECBAgQIECAAAECBAi0VuDfJPnrXnWzZs3Kfffd19piFUaAAAECBAgQIECgX4H99tsvq1evrr/2b5P8h37P8TwBAgQIECBAgAABAgQIECBAgAABAgQIECBAgAABAgQIECBAgAABAgQIECBAgAABAgQIECBAoBAB88WFNEIMAgQIECBAgACBMgXMF5fZF6kIECBAgAABAgQIECBAgAABAgQIECBAgAABAgQIECBAgAABAgQIECBAgAABAgQIECBAgAABAgQIECBAgAABAgQItFDAPqAWNlVJBAgQIECAAAECgxOwD2hwlk4iQIAAAQIECHRZoOpy8WonQIAAAQIECBAgQIAAAQIECBAYm8DqJPv2br/44ouzcOHCsYVxMQECBAgQIECAAIHSBBYvXpwzzzyzHuv+JLNKyykPAQIECBAgQIAAAQIECBAgQIAAAQIECBAgQIAAAQIECBAgQIAAAQIECBAgQIAAAQIECBAgQGCSAuaLJwnlMQIECBAgQIAAgW4KmC/uZt9VTYAAAQIECBAgQIAAAQIECBAgQIAAAQIECBAgQIAAAQIECBAgQIAAAQIECBAgQIAAAQIECBAgQIAAAQIECBAgQGAMAvYBjQHdlQQIECBAgAABAs0RsA+oOb2SlAABAgQIECBQskBVcjjZCBAgQIAAAQIECBAgQIAAAQIEWinwz5N8r17Zs88+m2nTprWyWEURIECAAAECBAgQmIrAhg0bsv3220989V1J/vtUzvMOAQIECBAgQIAAAQIECBAgQIAAAQIECBAgQIAAAQIECBAgQIAAAQIECBAgQIAAAQIECBAgQGCMAuaLx4jvagIECBAgQIAAgWYImC9uRp+kJECAAAECBAgQIECAAAECBAgQIECAAAECBAgQIECAAAECBAgQIECAAAECBAgQIECAAAECBAgQIECAAAECBAgQINBwAfuAGt5A8QkQIECAAAECBIYvYB/Q8I3dQIAAAQIECBDogkDVhSLVSIAAAQIECBAgQIAAAQIECBAgUJTAuUku7CU69NBDc+uttxYVUBgCBAgQIECAAAECJQgcdthhue222+pRzkvymRKyyUCAAAECBAgQIECAAAECBAgQIECAAAECBAgQIECAAAECBAgQIECAAAECBAgQIECAAAECBAgQ6EPAfHEfWB4lQIAAAQIECBDoroD54u72XuUECBAgQIAAAQIECBAgQIAAAQIECBAgQIAAAQIECBAgQIAAAQIECBAgQIAAAQIECBAgQIAAAQIECBAgQIAAAQIERiRgH9CIoF1DgAABAgQIECDQbAH7gJrdP+kJECBAgAABAiUIVCWEkIEAAQIECBAgQIAAAQIECBAgQKBTAg8n2aNX8aWXXpoFCxZ0CkCxBAgQIECAAAECBCYjcNlll+X000+vP/pIkj0n865nCBAgQIAAAQIECBAgQIAAAQIECBAgQIAAAQIECBAgQIAAAQIECBAgQIAAAQIECBAgQIAAAQIFCZgvLqgZohAgQIAAAQIECJQrYL643N5IRoAAAQIECBAgQIAAAQIECBAgQIAAAQIECBAgQIAAAQIECBAgQIAAAQIECBAgQIAAAQIECBAgQIAAAQIECBAgQKAlAvYBtaSRyiBAgAABAgQIEBiugH1Aw/V1OgECBAgQIECgCwJVF4pUIwECBAgQIECAAAECBAgQIECAQDEC707yWD3N888/n2222aaYgIIQIECAAAECBAgQKEXghRdeyLbbbjsxzm5JvltKRjkIECBAgAABAgQIECBAgAABAgQIECBAgAABAgQIECBAgAABAgQIECBAgAABAgQIECBAgAABApsRMF/sEyFAgAABAgQIECAwSQHzxZOE8hgBAgQIECBAgAABAgQIECBAgAABAgQIECBAgAABAgQIECBAgAABAgQIECBAgAABAgQIECBAgAABAgQIECBAgAABAlMRsA9oKmreIUCAAAECBAgQ6KSAfUCdbLuiCRAgQIAAAQIDFagGeprDCBAgQIAAAQIECBAgQIAAAQIECLy6wAX//+d/33vkiCOOyM0338yMAAECBAgQIECAAIFNCBx55JFZuXJl/deX/57+NDACBAgQIECAAAECBAgQIECAAAECBAgQIECAAAECBAgQIECAAAECBAgQIECAAAECBAgQIECAQEMEzBc3pFFiEiBAgAABAgQIlCFgvriMPkhBgAABAgQIECBAgAABAgQIECBAgAABAgQIECBAgAABAgQIECBAgAABAgQIECBAgAABAgQIECBAgAABAgQIECBAoIUC9gG1sKlKIkCAAAECBAgQGJ6AfUDDs3UyAQIECBAgQKALAlUXilQjAQIECBAgQIAAAQIECBAgQIBAMQKPJNm9l2bJkiU59dRTiwknCAECBAgQIECAAIHSBK644oqcdtpp9ViPJtmjtJzyECBAgAABAgQIECBAgAABAgQIECBAgAABAgQIECBAgAABAgQIECBAgAABAgQIECBAgAABAgQ2IWC+2KdBgAABAgQIECBAoA8B88V9YHmUAAECBAgQIECAAAECBAgQIECAAAECBAgQIECAAAECBAgQIECAAAECBAgQIECAAAECBAgQIECAAAECBAgQIECAAIF+BOwD6kfLswQIECBAgAABAp0XsA+o858AAAIECBAgQIDAFglUW/S2lwkQIECAAAECBAgQIECAAAECBAhMXmBGkjX1x1988cVstdVWkz/BkwQIECBAgAABAgQ6JvDSSy9l6623nlj1zCRrO0ahXAIECBAgQIAAAQIECBAgQIAAAQIECBAgQIAAAQIECBAgQIAAAQIECBAgQIAAAQIECBAgQKB5AuaLm9cziQkQIECAAAECBMYsYL54zA1wPQECBAgQIECAAAECBAgQIECAAAECBAgQIECAAAECBAgQIECAAAECBAgQIECAAAECBAgQIECAAAECBAgQIECAAIF2CtgH1M6+qooAAQIECBAgQGCIAvYBDRHX0QQIECBAgACBDghUHahRiQQIECBAgAABAgQIECBAgAABAmUInJPkM70o73//+7Ny5coykklBgAABAgQIECBAoGCBI444It/61rfqCc9N8tmCI4tGgAABAgQIECBAgAABAgQIECBAgAABAgQIECBAgAABAgQIECBAgAABAgQIECBAgAABAgQIEHhZwHyx74AAAQIECBAgQIDAFATMF08BzSsECBAgQIAAAQIECBAgQIAAAQIECBAgQIAAAQIECBAgQIAAAQIECBAgQIAAAQIECBAgQIAAAQIECBAgQIAAAQIECLyagH1Avg8CBAgQIECAAAECUxCwD2gKaF4hQIAAAQIECBD4rUDFgQABAgQIECBAgAABAgQIECBAgMCIBP42yT69uy699NIsWLBgRFe7hgABAgQIECBAgEBzBS677LKcfvrp9QIeSPLnza1IcgIECBAgQIAAAQIECBAgQIAAAQIECBAgQIAAAQIECBAgQIAAAQIECBAgQIAAAQIECBAgQKAjAuaLO9JoZRIgQIAAAQIECAxWwHzxYD2dRoAAAQIECBAgQIAAAQIECBAgQIAAAQIECBAgQIAAAQIECBAgQIAAAQIECBAgQIAAAQIECBAgQIAAAQIECBAgQIBA7APyERAgQIAAAQIECBCYgoB9QFNA8woBAgQIECBAgMBvBSoOBAgQIECAAAECBAgQIECAAAECBEYgsGOSJ+v3/OhHP8pb3vKWEVztCgIECBAgQIAAAQLNFvjxj3+ct771rROL2CnJU82uTHoCBAgQIECAAAECBAgQIECAAAECBAgQIECAAAECBAgQIECAAAECBAgQIECAAAECBAgQIECgxQLmi1vcXKURIECAAAECBAgMV8B88XB9nU6AAAECBAgQIECAAAECBAgQIECAAAECBAgQIECAAAECBAgQIECAAAECBAgQIECAAAECBAgQIECAAAECBAgQIECgYwL2AXWs4colQIAAAQIECBAYnIB9QIOzdBIBAgQIECBAoGsCVdcKVi8BAgQIECBAgAABAgQIECBAgMBYBM5Isrh380EHHZRVq1aNJYhLCRAgQIAAAQIECDRRYPbs2bnzzjvr0RcmuaSJtchMgAABAgQIECBAgAABAgQIECBAgAABAgQIECBAgAABAgQIECBAgAABAgQIECBAgAABAgQIdELAfHEn2qxIAgQIECBAgACBYQmYLx6WrHMJECBAgAABAgQIECBAgAABAgQIECBAgAABAgQIECBAgAABAgQIECBAgAABAgQIECBAgAABAgQIECBAgAABAgQIdE7APqDOtVzBBAgQIECAAAECgxSwD2iQms4iQIAAAQIECHRHoOpOqSolQIAAAQIECBAgQIAAAQIECBAYo8DtSQ7u3X/xxRdn4cKFY4zjagIECBAgQIAAAQLNEli8eHHOPPPMeug7khzSrCqkJUCAAAECBAgQIECAAAECBAgQIECAAAECBAgQIECAAAECBAgQIECAAAECBAgQIECAAAECBDokYL64Q81WKgECBAgQIECAwOAFzBcP3tSJBAgQIECAAAECBAgQIECAAAECBAgQIECAAAECBAgQIECAAAECBAgQIECAAAECBAgQIECAAAECBAgQIECAAAECBDoqYB9QRxuvbAIECBAgQIAAgcEI2Ac0GEenECBAgAABAgS6JlB1rWD1EiBAgAABAgQIECBAgAABAgQIjFxg6yQv1G9dt25dpk+fPvIgLiRAgAABAgQIECDQVIH169dn5513nhh/myQvNrUmuQkQIECAAAECBAgQIECAAAECBAgQIECAAAECBAgQIECAAAECBAgQIECAAAECBAgQIECAAIHWCpgvbm1rFUaAAAECBAgQIDAqAfPFo5J2DwECBAgQIECAAAECBAgQIECAAAECBAgQIECAAAECBAgQIECAAAECBAgQIECAAAECBAgQIECAAAECBAgQIECAAIFWC9gH1Or2Ko4AAQIECBAgQGAUAvYBjULZHQQIECBAgACB9glU7StJRQQIECBAgAABAgQIECBAgAABAoUJzE1ydS/TnnvumYceeqiwiOIQIECAAAECBAgQKF9gr732ysMPP1wPelKSZeUnl5AAAQIECBAgQIAAAQIECBAgQIAAAQIECBAgQIAAAQIECBAgQIAAAQIECBAgQIAAAQIECBDomID54o41XLkECBAgQIAAAQLDETBfPBxXpxIgQIAAAQIECBAgQIAAAQIECBAgQIAAAQIECBAgQIAAAQIECBAgQIAAAQIECBAgQIAAAQIECBAgQIAAAQIECBDokIB9QB1qtlIJECBAgAABAgSGJ2Af0PBsnUyAAAECBAgQaKtA1dbC1EWAAAECBAgQIECAAAECBAgQIFCMwFeSHNtLc95552XRokXFhBOEAAECBAgQIECAQFMEzj///Fx44YX1uDck+WhT8stJgAABAgQIECBAgAABAgQIECBAgAABAgQIECBAgAABAgQIECBAgAABAgQIECBAgAABAgQIdEbAfHFnWq1QAgQIECBAgACBYQqYLx6mrrMJECBAgAABAgQIECBAgAABAgQIECBAgAABAgQIECBAgAABAgQIECBAgAABAgQIECBAgAABAgQIECBAgAABAgQIdELAPqBOtFmRBAgQIECAAAECwxawD2jYws4nQIAAAQIECLRPoGpfSSoiQIAAAQIECBAgQIAAAQIECBAoTOB/JfnHvUyrV6/OvvvuW1hEcQgQIECAAAECBAiUL3D//fdn1qxZ9aD/O8k/KT+5hAQIECBAgAABAgQIECBAgAABAgQIECBAgAABAgQIECBAgAABAgQIECBAgAABAgQIECBAgEDHBMwXd6zhyiVAgAABAgQIEBiOgPni4bg6lQABAgQIECBAgAABAgQIECBAgAABAgQIECBAgAABAgQIECBAgAABAgQIECBAgAABAgQIECBAgAABAgQIECBAgECHBOwD6lCzlUqAAAECBAgQIDA8AfuAhmfrZAIECBAgQIBAWwWqthamLgIECBAgQIAAAQIECBAgQIAAgSIEDk/y7V6S7bbbLhs2bCgimBAECBAgQIAAAQIEmigwbdq0PPfcc/Xo70tySxNrkZkAAQIECBAgQIAAAQIECBAgQIAAAQIECBAgQIAAAQIECBAgQIAAAQIECBAgQIAAAQIECBBopYD54la2VVEECBAgQIAAAQLjEjBfPC559xIgQIAAAQIECBAgQIAAAQIECBAgQIAAAQIECBAgQIAAAQIECBAgQIAAAQIECBAgQIAAAQIECBAgQIAAAQIECBBovIB9QI1voQIIECBAgAABAgRKErAPqKRuyEKAAAECBAgQKF+gKj+ihAQIECBAgAABAgQIECBAgAABAg0WWJzkjF7+0047LZdffnmDyxGdAAECBAgQIECAwHgF5s+fnyVLltRDXJJk4XhTuZ0AAQIECBAgQIAAAQIECBAgQIAAAQIECBAgQIAAAQIECBAgQIAAAQIECBAgQIAAAQIECBAg8AcB88U+BgIECBAgQIAAAQIDFDBfPEBMRxEgQIAAAQIECBAgQIAAAQIECBAgQIAAAQIECBAgQIAAAQIECBAgQIAAAQIECBAgQIAAAQIECBAgQIAAAQIECBDoloB9QN3qt2oJECBAgAABAgSGLGAf0JCBHU+AAAECBAgQaJlA1bJ6lEOAAAECBAgQIECAAAECBAgQIPD/2LkX6DrLOnHUv5QWSxq0DkWJaOoUcKAwA/MPl7BokyK2BWwyB6u1gJOgnRFmykW5mAyMQlWYhNuMVrSCeEiA4eKUHpJYKAVpgl0NSEbwAp4zgBLlRAW5aAmVYnvWzvrHk3bv7Oyk2cneO8+31qzl5Hvf3+V5v+9rFu375pbAUxFx2EBJa9eujY985CO5VaFqCBAgQIAAAQIECOSRwD333BNLly4dXPHTETE3j1pQKgECBAgQIECAAAECBAgQIECAAAECBAgQIECAAAECBAgQIECAAAECBAgQIECAAAECBAgQIFDYAvYXF/b66o4AAQIECBAgQGCcBewvHmdw6QgQIECAAAECBAgQIECAAAECBAgQIECAAAECBAgQIECAAAECBAgQIECAAAECBAgQIECAAAECBAgQIECAAAECBAgUjoDzgApnLXVCgAABAgQIECCQAwLOA8qBRVACAQIECBAgQCCPBIryqFalEiBAgAABAgQIECBAgAABAgQI5JfAoRHx9OCSX3/99SguLs6vLlRLgAABAgQIECBAIIcE+vr6YsaMGbtXdFhE/CyHylQKAQIECBAgQIAAAQIECBAgQIAAAQIECBAgQIAAAQIECBAgQIAAAQIECBAgQIAAAQIECBAgMDkF7C+enOuuawIECBAgQIAAgSwK2F+cRVyhCRAgQIAAAQIECBAgQIAAAQIECBAgQIAAAQIECBAgQIAAAQIECBAgQIAAAQIECBAgQIAAAQIECBAgQIAAAQIECBSugPOACndtdUaAAAECBAgQIDBBAs4DmiB4aQkQIECAAAECeSpQlKd1K5sAAQIECBAgQIAAAQIECBAgQCD3Bc6PiK8MlLl48eK4//77c79qFRIgQIAAAQIECBDIcYGTTz45NmzYMLjKCyLiqzletvIIECBAgAABAgQIECBAgAABAgQIECBAgAABAgQIECBAgAABAgQIECBAgAABAgQIECBAgACBwhewv7jw11iHBAgQIECAAAECEyBgf/EEoEtJgAABAgQIECBAgAABAgQIECBAgAABAgQIECBAgAABAgQIECBAgAABAgQIECBAgAABAgQIECBAgAABAgQIECBAIL8FnAeU3+unegIECBAgQIAAgRwVcB5Qji6MsggQIECAAAECOShQlIM1KYkAAQIECBAgQIAAAQIECBAgQKAwBNoj4sMDrVx33XVx4YUXFkZnuiBAgAABAgQIECAwgQLXX399XHTRRYMr+G5ELJnAkqQmQIAAAQIECBAgQIAAAQIECBAgQIAAAQIECBAgQIAAAQIECBAgQIAAAQIECBAgQIAAAQIECCQE7C/2HBAgQIAAAQIECBDIgoD9xVlAFZIAAQIECBAgQIAAAQIECBAgQIAAAQIECBAgQIAAAQIECBAgQIAAAQIECBAgQIAAAQIECBAgQIAAAQIECBAgQIBAYQs4D6iw11d3BAgQIECAAAECEyTgPKAJgpeWAAECBAgQIJCHAkV5WLOSCRAgQIAAAQIECBAgQIAAAQIEcl9gr4h4PSLeNlDqj3/84zjiiCNyv3IVEiBAgAABAgQIEMhxgZ/85Cfx13/914Or/GNEzIiIP+V46cojQIAAAQIECBAgQIAAAQIECBAgQIAAAQIECBAgQIAAAQIECBAgQIAAAQIECBAgQIAAAQIEClfA/uLCXVudESBAgAABAgQITLCA/cUTvADSEyBAgAABAgQIECBAgAABAgQIECBAgAABAgQIECBAgAABAgQIECBAgAABAgQIECBAgAABAgQIECBAgAABAgQIEMgvAecB5dd6qZYAAQIECBAgQCCPBJwHlEeLpVQCBAgQIECAwAQLFE1wfukJECBAgAABAgQIECBAgAABAgQKU2BxRNw/0NqcOXPi2WefLcxOdUWAAAECBAgQIEBgAgQOOuigeO655wZnPjkiNkxAKVISIECAAAECBAgQIECAAAECBAgQIECAAAECBAgQIECAAAECBAgQIECAAAECBAgQIECAAAECBBIC9hd7DggQIECAAAECBAhkUcD+4iziCk2AAAECBAgQIECAAAECBAgQIECAAAECBAgQIECAAAECBAgQIECAAAECBAgQIECAAAECBAgQIECAAAECBAgQIECgsAScB1RY66kbAgQIECBAgACBHBNwHlCOLYhyCBAgQIAAAQI5KlCUo3UpiwABAgQIECBAgAABAgQIECBAIL8Fro6ISwZa+PSnPx3f/OY387sj1RMgQIAAAQIECBDIIYGzzz47brzxxsEVXRMRn8uhEpVCgAABAgQIECBAgAABAgQIECBAgAABAgQIECBAgAABAgQIECBAgAABAgQIECBAgAABAgQITC4B+4sn13rrlgABAgQIECBAYJwF7C8eZ3DpCBAgQIAAAQIECBAgQIAAAQIECBAgQIAAAQIECBAgQIAAAQIECBAgQIAAAQIECBAgQIAAAQIECBAgQIAAAQIECOSvgPOA8nftVE6AAAECBAgQIJAHAs4DyoNFUiIBAgQIECBAIAcEinKgBiUQIECAAAECBAgQIECAAAECBAgUnkB3RPyvgbbuuuuuWLZsWeF1qSMCBAgQIECAAAECEyRw9913x8c//vHB2f87IsonqBxpCRAgQIAAAQIECBAgQIAAAQIECBAgQIAAAQIECBAgQIAAAQIECBAgQIAAAQIECBAgQIAAAQL2F3sGCBAgQIAAAQIECGRRwP7iLOIKTYAAAQIECBAgQIAAAQIECBAgQIAAAQIECBAgQIAAAQIECBAgQIAAAQIECBAgQIAAAQIECBAgQIAAAQIECBAgQKCwBJwHVFjrqRsCBAgQIECAAIEcE3AeUI4tiHIIECBAgAABAjkqUJSjdSmLAAECBAgQIECAAAECBAgQIEAgfwVKI+L/HVz+Sy+9FPvtt1/+dqRyAgQIECBAgAABAjkm8Lvf/S5mzZq1e1XviYjeHCtVOQQIECBAgAABAgQIECBAgAABAgQIECBAgAABAgQIECBAgAABAgQIECBAgAABAgQIECBAgEDhC9hfXPhrrEMCBAgQIECAAIEJFrC/eIIXQHoCBAgQIECAAAECBAgQIECAAAECBAgQIECAAAECBAgQIECAAAECBAgQIECAAAECBAgQIECAAAECBAgQIECAAAEC+SHgPKD8WCdVEiBAgAABAgQI5LGA84DyePGUToAAAQIECBAYR4GiccwlFQECBAgQIECAAAECBAgQIECAwOQQOCMibh9otaKiIrZs2TI5OtclAQIECBAgQIAAgXEUOP7446Orq2twxjMj4j/HsQSpRtE3dgAAIABJREFUCBAgQIAAAQIECBAgQIAAAQIECBAgQIAAAQIECBAgQIAAAQIECBAgQIAAAQIECBAgQIAAAQIJAfuLPQcECBAgQIAAAQIExkHA/uJxQJaCAAECBAgQIECAAAECBAgQIECAAAECBAgQIECAAAECBAgQIECAAAECBAgQIECAAAECBAgQIECAAAECBAgQIECAQH4LOA8ov9dP9QQIECBAgAABAnki4DygPFkoZRIgQIAAAQIEJlCgaAJzS02AAAECBAgQIECAAAECBAgQIFCYAjdFxD8MtPYv//IvcdVVVxVmp7oiQIAAAQIECBAgMIECl156afzbv/3b4Aq+FRH/OIElSU2AAAECBAgQIECAAAECBAgQIECAAAECBAgQIECAAAECBAgQIECAAAECBAgQIECAAAECBAhMTgH7iyfnuuuaAAECBAgQIEBgnAXsLx5ncOkIECBAgAABAgQIECBAgAABAgQIECBAgAABAgQIECBAgAABAgQIECBAgAABAgQIECBAgAABAgQIECBAgAABAgQI5J+A84Dyb81UTIAAAQIECBAgkIcCzgPKw0VTMgECBAgQIEBgnAWKxjmfdAQIECBAgAABAgQIECBAgAABAoUv8D8RcfBAmw888EAsXLiw8LvWIQECBAgQIECAAIFxFti4cWMsWrRocNZnIuKQcS5DOgIECBAgQIAAAQIECBAgQIAAAQIECBAgQIAAAQIECBAgQIAAAQIECBAgQIAAAQIECBAgQICA/cWeAQIECBAgQIAAAQLjIGB/8TggS0GAAAECBAgQIECAAAECBAgQIECAAAECBAgQIECAAAECBAgQIECAAAECBAgQIECAAAECBAgQIECAAAECBAgQIEAgvwWcB5Tf66d6AgQIECBAgACBPBFwHlCeLJQyCRAgQIAAAQITKFA0gbmlJkCAAAECBAgQIECAAAECBAgQKDyBgyLimYG29tprr3jjjTdi2rRphdepjggQIECAAAECBAhMsMD27dtjn332iT/96U+DKzk4Ip6d4NKkJ0CAAAECBAgQIECAAAECBAgQIECAAAECBAgQIECAAAECBAgQIECAAAECBAgQIECAAAECBCaPgP3Fk2etdUqAAAECBAgQIDDBAvYXT/ACSE+AAAECBAgQIECAAAECBAgQIECAAAECBAgQIECAAAECBAgQIECAAAECBAgQIECAAAECBAgQIECAAAECBAgQIEAgtwWcB5Tb66M6AgQIECBAgACBAhJwHlABLaZWCBAgQIAAAQJZEijKUlxhCRAgQIAAAQIECBAgQIAAAQIEJqfApyLi5oHWTzrppHjwwQcnp4SuCRAgQIAAAQIECIyDwIc+9KF46KGHBmdaERHfHofUUhAgQIAAAQIECBAgQIAAAQIECBAgQIAAAQIECBAgQIAAAQIECBAgQIAAAQIECBAgQIAAAQIEEgL2F3sOCBAgQIAAAQIECIyjgP3F44gtFQECBAgQIECAAAECBAgQIECAAAECBAgQIECAAAECBAgQIECAAAECBAgQIECAAAECBAgQIECAAAECBAgQIECAAIH8EnAeUH6tl2oJECBAgAABAgTyXMB5QHm+gMonQIAAAQIECGRZoCjL8YUnQIAAAQIECBAgQIAAAQIECBCYXAK3RETdQMtf/OIX4/Of//zkEtAtAQIECBAgQIAAgXEU+NKXvhRf+MIXBmdsjoizxrEEqQgQIECAAAECBAgQIECAAAECBAgQIECAAAECBAgQIECAAAECBAgQIECAAAECBAgQIECAAIHJLWB/8eRef90TIECAAAECBAiMs4D9xeMMLh0BAgQIECBAgAABAgQIECBAgAABAgQIECBAgAABAgQIECBAgAABAgQIECBAgAABAgQIECBAgAABAgQIECBAgACB/BFwHlD+rJVKCRAgQIAAAQIECkDAeUAFsIhaIECAAAECBAhkUaAoi7GFJkCAAAECBAgQIECAAAECBAgQmHwCz0XEXw60vWnTpqiqqpp8CjomQIAAAQIECBAgME4CHR0dsWDBgsHZfh4Rc8YpvTQECBAgQIAAAQIECBAgQIAAAQIECBAgQIAAAQIECBAgQIAAAQIECBAgQIAAAQIECBAgQIAAAfuLPQMECBAgQIAAAQIExlHA/uJxxJaKAAECBAgQIECAAAECBAgQIECAAAECBAgQIECAAAECBAgQIECAAAECBAgQIECAAAECBAgQIECAAAECBAgQIECAQH4JOA8ov9ZLtQQIECBAgAABAnku4DygPF9A5RMgQIAAAQIEsixQlOX4whMgQIAAAQIECBAgQIAAAQIECEwegYMi4pmBdqdNmxbbtm2LKVOmTB4BnRIgQIAAAQIECBAYZ4EdO3bE9OnTY/v27YMzHxwRz45zKdIRIECAAAECBAgQIECAAAECBAgQIECAAAECBAgQIECAAAECBAgQIECAAAECBAgQIECAAAECk0/A/uLJt+Y6JkCAAAECBAgQmGAB+4sneAGkJ0CAAAECBAgQIECAAAECBAgQIECAAAECBAgQIECAAAECBAgQIECAAAECBAgQIECAAAECBAgQIECAAAECBAgQIJCbAs4Dys11URUBAgQIECBAgEABCzgPqIAXV2sECBAgQIAAgTEQKBqDGEIQIECAAAECBAgQIECAAAECBAgQSAjURcQtAxQf/OAH46GHHiJDgAABAgQIECBAgECWBU466aT43ve+NzjLWRHRnOW0whMgQIAAAQIECBAgQIAAAQIECBAgQIAAAQIECBAgQIAAAQIECBAgQIAAAQIECBAgQIAAAQIE7C/2DBAgQIAAAQIECBCYAAH7iycAXUoCBAgQIECAAAECBAgQIECAAAECBAgQIECAAAECBAgQIECAAAECBAgQIECAAAECBAgQIECAAAECBAgQIECAAAECuS3gPKDcXh/VESBAgAABAgQIFKiA84AKdGG1RYAAAQIECBAYA4GiMYghBAECBAgQIECAAAECBAgQIECAAIGEwI0R8Y8DFF/4whdi1apVZAgQIECAAAECBAgQyLLA5ZdfHl/84hcHZ7kpIj6d5bTCEyBAgAABAgQIECBAgAABAgQIECBAgAABAgQIECBAgAABAgQIECBAgAABAgQIECBAgAABAgTsL/YMECBAgAABAgQIEJgAAfuLJwBdSgIECBAgQIAAAQIECBAgQIAAAQIECBAgQIAAAQIECBAgQIAAAQIECBAgQIAAAQIECBAgQIAAAQIECBAgQIAAAQK5LeA8oNxeH9URIECAAAECBAgUqIDzgAp0YbVFgAABAgQIEBgDgaIxiCEEAQIECBAgQIAAAQIECBAgQIAAgYTATyNi7gDFAw88EAsXLiRDgAABAgQIECBAgECWBTZu3BiLFi0anOWpiDg8y2mFJ0CAAAECBAgQIECAAAECBAgQIECAAAECBAgQIECAAAECBAgQIECAAAECBAgQIECAAAECBAjYX+wZIECAAAECBAgQIDABAvYXTwC6lAQIECBAgAABAgQIECBAgAABAgQIECBAgAABAgQIECBAgAABAgQIECBAgAABAgQIECBAgAABAgQIECBAgAABAgRyW8B5QLm9PqojQIAAAQIECBAoUAHnARXowmqLAAECBAgQIDAGAkVjEEMIAgQIECBAgAABAgQIECBAgAABAu+OiF8PZti6dWvMmDGDDAECBAgQIECAAAECWRZ4/fXXo6SkZPcsB0TEb7KcWngCBAgQIECAAAECBAgQIECAAAECBAgQIECAAAECBAgQIECAAAECBAgQIECAAAECBAgQIEBg8grYXzx5117nBAgQIECAAAECEyxgf/EEL4D0BAgQIECAAAECBAgQIECAAAECBAgQIECAAAECBAgQIECAAAECBAgQIECAAAECBAgQIECAAAECBAgQIECAAAECBHJLwHlAubUeqiFAgAABAgQIEJhEAs4DmkSLrVUCBAgQIECAwAgFikY43nACBAgQIECAAAECBAgQIECAAAECqQT+j4hYN3Dj2GOPjUcffZQUAQIECBAgQIAAAQLjJHDcccfFY489NjjbaRHxf41TemkIECBAgAABAgQIECBAgAABAgQIECBAgAABAgQIECBAgAABAgQIECBAgAABAgQIECBAgACBySdgf/HkW3MdEyBAgAABAgQI5JCA/cU5tBhKIUCAAAECBAgQIECAAAECBAgQIECAAAECBAgQIECAAAECBAgQIECAAAECBAgQIECAAAECBAgQIECAAAECBAgQIDCxAs4Dmlh/2QkQIECAAAECBCa5gPOAJvkDoH0CBAgQIECAwBACRWQIECBAgAABAgQIECBAgAABAgQIjIFAU0R8biDOBRdcEP/xH/8xBmGFIECAAAECBAgQIEAgE4HPfOYz8ZWvfGXw0Ksjoj6TucYQIECAAAECBAgQIECAAAECBAgQIECAAAECBAgQIECAAAECBAgQIECAAAECBAgQIECAAAECBEYhYH/xKNBMIUCAAAECBAgQIDBWAvYXj5WkOAQIECBAgAABAgQIECBAgAABAgQIECBAgAABAgQIECBAgAABAgQIECBAgAABAgQIECBAgAABAgQIECBAgAABAgTyXsB5QHm/hBogQIAAAQIECBDIZwHnAeXz6qmdAAECBAgQIJA9gaLshRaZAAECBAgQIECAAAECBAgQIEBgEgl0RETlQL933nlnfPzjH59E7WuVAAECBAgQIECAwMQK3HXXXbF8+fLBRXRGRNXEViU7AQIECBAgQIAAAQIECBAgQIAAAQIECBAgQIAAAQIECBAgQIAAAQIECBAgQIAAAQIECBAgUMAC9hcX8OJqjQABAgQIECBAIPcF7C/O/TVSIQECBAgQIECAAAECBAgQIECAAAECBAgQIECAAAECBAgQIECAAAECBAgQIECAAAECBAgQIECAAAECBAgQIECAAIFxEnAe0DhBS0OAAAECBAgQIEAglYDzgDwXBAgQIECAAAECqQSKsBAgQIAAAQIECBAgQIAAAQIECBAYA4FtEfG2gTi/+MUvYvbs2WMQVggCBAgQIECAAAECBDIReP755+P973//4KF/jIjpmcw1hgABAgQIECBAgAABAgQIECBAgAABAgQIECBAgAABAgQIECBAgAABAgQIECBAgAABAgQIECAwCgH7i0eBZgoBAgQIECBAgACBsRKwv3isJMUhQIAAAQIECBAgQIAAAQIECBAgQIAAAQIECBAgQIAAAQIECBAgQIAAAQIECBAgQIAAAQIECBAgQIAAAQIECBAgkPcCzgPK+yXUAAECBAgQIECAQD4LOA8on1dP7QQIECBAgACB7AkUZS+0yAQIECBAgAABAgQIECBAgAABApNE4NiIeHSg17Kyskj85aSLAAECBAgQIECAAIHxFZg9e3b09PQMTnpcRDw2vlXIRoAAAQIECBAgQIAAAQIECBAgQIAAAQIECBAgQIAAAQIECBAgQIAAAQIECBAgQIAAAQIECEwCAfuLJ8Eia5EAAQIECBAgQCD3Bewvzv01UiEBAgQIECBAgAABAgQIECBAgAABAgQIECBAgAABAgQIECBAgAABAgQIECBAgAABAgQIECBAgAABAgQIECBAgACBLAs4DyjLwMITIECAAAECBAgQyETAeUCZKBlDgAABAgQIEJhcAkWTq13dEiBAgAABAgQIECBAgAABAgQIZEHg3IhYPRD3Yx/7WNx9991ZSCMkAQIECBAgQIAAAQLpBJYtWxbf+c53Bg85LyK+Ro0AAQIECBAgQIAAAQIECBAgQIAAAQIECBAgQIAAAQIECBAgQIAAAQIECBAgQIAAAQIECBAgMMYC9hePMahwBAgQIECAAAECBEYjYH/xaNTMIUCAAAECBAgQIECAAAECBAgQIECAAAECBAgQIECAAAECBAgQIECAAAECBAgQIECAAAECBAgQIECAAAECBAgQIFBQAs4DKqjl1AwBAgQIECBAgEC+CjgPKF9XTt0ECBAgQIAAgewJFGUvtMgECBAgQIAAAQIECBAgQIAAAQKTRKA5ImoHer3mmmvi4osvniSta5MAAQIECBAgQIBA7ghce+21cckllwwuqCUi6nKnQpUQIECAAAECBAgQIECAAAECBAgQIECAAAECBAgQIECAAAECBAgQIECAAAECBAgQIECAAAECBSJgf3GBLKQ2CBAgQIAAAQIE8lvA/uL8Xj/VEyBAgAABAgQIECBAgAABAgQIECBAgAABAgQIECBAgAABAgQIECBAgAABAgQIECBAgAABAgQIECBAgAABAgQIEBgDAecBjQGiEAQIECBAgAABAgT2VMB5QHsqaD4BAgQIECBAoPAEigqvJR0RIECAAAECBAgQIECAAAECBAiMs8BTEXHYQM5NmzZFVVXVOJcgHQECBAgQIECAAAECHR0dsWDBgsEQT0fEXDIECBAgQIAAAQIECBAgQIAAAQIECBAgQIAAAQIECBAgQIAAAQIECBAgQIAAAQIECBAgQIAAgTEWsL94jEGFI0CAAAECBAgQIDAaAfuLR6NmDgECBAgQIECAAAECBAgQIECAAAECBAgQIECAAAECBAgQIECAAAECBAgQIECAAAECBAgQIECAAAECBAgQIECAAIGCEnAeUEEtp2YIECBAgAABAgTyVcB5QPm6cuomQIAAAQIECGRPoCh7oUUmQIAAAQIECBAgQIAAAQIECBCYBALvjIiXB/f5+uuvR3Fx8SRoXYsExl5g586d8fzzz8fatWvjvvvuix/96Efx4osv7pJo//33j/e85z3x4Q9/OE477bQ48sgjY9q0aWNfTJ5F/M1vfhMbN27sd+vq6opf/vKXsX379j93MWXKlCgtLY1DDz00TjnllFi6dGnMnj07ior8Z/I8W2rl5onA7t+zp556Knp7e5O+Z3PmzInFixfH8uXL4wMf+EDstddeedKhMgnkpkBfX1/MmDFj9+L+IiJeyc2KVUWAAAECBAgQIECAAAECBAgQIECAAAECBAgQIECAAAECBAgQIECAAAECBAgQIECAAAECBAjkoYD9xXm4aEomQIAAAQIECBAoTAH7iwtzXXVFgAABAgQIECBAgAABAgQIECBAgAABAgQIECBAgAABAgQIECBAgAABAgQIECBAgAABAgQIECBAgAABAgQIECBAIEMB5wFlCGUYAQIECBAgQIAAgWwLOA8o28LiEyBAgAABAgTyT6Ao/0pWMQECBAgQIECAAAECBAgQIECAQA4JfCgiNg7Uc+SRR8YTTzyRQ+UppRAEmpqaoqGhYdhWDjjggNi8eXPMmTNn2LEDAzKNXVZWFl1dXVFaWpoUu62tLWpqalLmrK2tjebm5mHr2blzZzz88MOxcuXK+NnPfjbs+MED9tlnn1i1alWce+65kfjfw111dXXR0tIy3LAxud/Y2Bj19fVjEitVkITbI488EhdffHH84Ac/GHGe/fffPxI1nn766RnZDSTo7e2NioqK6OnpGXHOkUwYyi9d/lmzZsWmTZvi8MMPH0mqGOo5Li4ujs7OzigvL08Zr7u7OyorKyPxD1KyebW2tkZ1dXVSirHKP23atEh8Q97znvf097No0aKYN29eTJ8+fcza2rZtWyxdujTWr1+fNuZxxx0XGzZsiHe84x3D5h6r/odNFBHpvoOD57/xxhtxxx139H+3X3zxxUxC/3lM4ht26aWXxvnnnx9vf/vbRzQ3MXisvm+Jb8O+++4bRx99dHzwgx+MxYsXx+zZs6OoyF+rjXhRTJgQgaOOOiqefPLJwbkXRsSDE1KMpAQIECBAgAABAgQIECBAgAABAgQIECBAgAABAgQIECBAgAABAgQIECBAgAABAgQIECBAgEAhCthfXIirqicCBAgQIECAAIG8FbC/OG+XTuEECBAgQIAAAQIECBAgQIAAAQIECBAgQIAAAQIECBAgQIAAAQIECBAgQIAAAQIECBAgQIAAAQIECBAgQIAAAQIE9lTAeUB7Kmg+AQIECBAgQIAAgTEUcB7QGGIKRYAAAQIECBAoAIGiAuhBCwQIECBAgAABAgQIECBAgAABAhMnUB8RjQPpP/WpT8XNN988cdXIXJACTU1N0dDQkFFv9957b9TU1GQ0dtu2bbF06dJYv379sOPLysqiq6srSktLk8a2tbUNmbO2tjaam5vTxn/55ZfjnHPOie985zvD1pFuwEEHHRR33HFHHHPMMWnj1NXVRUtLyx7lynRyY2Nj1NcnPhNjf/3qV7+K888/P9atW7fHwTO1G0jU29sbFRUV0dPTs8e50wUYym+4/GeddVbceOONMW3atIzrG+o5Li4ujs7OzigvL08Zq7u7OyorK6Ovry/jXKMZ2NraGtXV1UlTs5l/ypQpsXLlyvjyl78cb3/720dT9i5zfvKTn8T8+fPj1VdfTRtr6tSp8fDDD8e8efOGzZnN/ndPnu47ODC2o6MjVqxYEc8+++ywtacbkPBes2ZNLFu2LPbaa6+MY2Xz+3booYfGDTfcECeeeGIUFfnrtYwXxcAJEUi8h9/+9rcH5078ItU0IcVISoAAAQIECBAgQIAAAQIECBAgQIAAAQIECBAgQIAAAQIECBAgQIAAAQIECBAgQIAAAQIECBSigP3FhbiqeiJAgAABAgQIEMhbAfuL83bpFE6AAAECBAgQIECAAAECBAgQIECAAAECBAgQIECAAAECBAgQIECAAAECBAgQIECAAAECBAgQIECAAAECBAgQIEBgTwWcB7SnguYTIECAAAECBAgQGEMB5wGNIaZQBAgQIECAAIECECgqgB60QIAAAQIECBAgQIAAAQIECBAgMHECd0XEsoH0N9xwQ/zzP//zxFUjc0EKNDU1RUNDQ0a9nXfeefHVr341o7EvvPBCnHDCCfH8888PO76srCy6urqitLQ0aWxbW1vU1NSkjFFbWxvNzc1Dxn/ttddi6dKl8dBDDw1bQyYDZs6cGRs2bIhjjz12yOF1dXXR0tKSSbg9HtPY2Bj19Yl/Rzy213e/+91YtmxZ9PX1jVngadOmxe233x4f/ehHo6go/X867+3tjYqKiujp6Rmz/KkCDeU3XP4pU6bE/fffHwsXLsy4vqGe4+Li4ujs7Izy8vKUsbq7u6OysnJM1yJVotbW1qiurk66NR75Dz/88Eg8c7Nnz87YM9XAr33ta5H4RmVyZfotG4/+B+pN9x3cuXNnJH4HuOCCC2LHjh2ZtJjRmLPOOisSbjNmzMho/Hh836699tq48MILh/1OZFSwQQSyJPD1r389Vq5cOTj63RHx8SylE5YAAQIECBAgQIAAAQIECBAgQIAAAQIECBAgQIAAAQIECBAgQIAAAQIECBAgQIAAAQIECBCYfAL2F0++NdcxAQIECBAgQIBADgvYX5zDi6M0AgQIECBAgAABAgQIECBAgAABAgQIECBAgAABAgQIECBAgAABAgQIECBAgAABAgQIECBAgAABAgQIECBAgAABAtkVcB5Qdn1FJ0CAAAECBAgQIDAiAecBjYjLYAIECBAgQIBAwQsUFXyHGiRAgAABAgQIECBAgAABAgQIEMimwP8TEYcMJNiyZUtUVFRkM5/Yk1CgqakpGhoaMur86KOPjgceeCDe+c53Djv+wQcfjEWLFsXOnTuHHVtWVhZdXV1RWlqaNLatrS1qampSxqitrY3m5uaU97Zv3x4rV66Mm266adj8IxlwyCGHxMaNG2P27Nkpp9XV1UVLS8tIQo56bGNjY9TX1496/u4TE2uV8FyxYkXs2LFjzOIOBJoyZUrcfffdsXTp0rSxe3t7+791PT09Y17D4IBD+WWS/5hjjon77rsv9ttvv4xqHOo5Li4ujs7OzigvL08Zp7u7OyorK6Ovry+jPKMd1NraGtXV1UnTxyv/SSedFGvXro13vOMdo2ph69atsWTJkujo6Mho/qGHHhqbNm2Kd7/73WnHj1f/iSKG+g4m3strrrlmTN/1wU2PxH48vm+ZficyWmiDCGRJIPE7y/HHHz84+v9ExAeylE5YAgQIECBAgAABAgQIECBAgAABAgQIECBAgAABAgQIECBAgAABAgQIECBAgAABAgQIECBAYPIJ2F88+dZcxwQIECBAgAABAjksYH9xDi+O0ggQIECAAAECBAgQIECAAAECBAgQIECAAAECBAgQIECAAAECBAgQIECAAAECBAgQIECAAAECBAgQIECAAAECBAhkV8B5QNn1FZ0AAQIECBAgQIDAiAScBzQiLoMJECBAgAABAgUvUFTwHWqQAAECBAgQIECAAAECBAgQIEAgWwLvjIiXBwfftm1bvO1tb8tWPnEnqUBTU1M0NDRk1H1xcXF0dnZGeXn5sOMvu+yyuOqqq4YdlxhQVlYWib9sLy0tTRrf1tYWNTU1KePU1tZGc3NzynsbN26Mk08+OXbs2JFRDSMZtGLFilizZk1MnTo1aVpdXV20tLSMJNyoxzY2NkZ9ff2o5+8+ce3atbFs2bKsmA3kSqxx4hk6+OCDh6y7t7c3KioqoqenZ8x6SxVoKL9M81977bVx0UUXZVTjUM/xcO9Ud3d3VFZWRl9fX0Z5RjuotbU1qqurk6aPV/5E4n/913+NL37xi1FUNPK/WtmyZUssWLAg3nzzzYwIEjnWr1/f/41Id41n/0N9B8fjvfzHf/zHuOGGG2LatGlpPcbr+5bJdyKjhTaIQJYE/vjHP8b06dN3j/4XEfFKllIKS4AAAQIECBAgQIAAAQIECBAgQIAAAQIECBAgQIAAAQIECBAgQIAAAQIECBAgQIAAAQIECEweAfuLJ89a65QAAQIECBAgQCBPBOwvzpOFUiYBAgQIECBAgAABAgQIECBAgAABAgQIECBAgAABAgQIECBAgAABAgQIECBAgAABAgQIECBAgAABAgQIECBAgACBsRVwHtDYeopGgACovVMgAAAgAElEQVQBAgQIECBAYI8FnAe0x4QCECBAgAABAgQKSqCooLrRDAECBAgQIECAAAECBAgQIECAwHgKnBgR3xtIeOSRR8YTTzwxnvnlmiQCTU1N0dDQkHG3a9asibPPPjvt+G3btsXSpUtj/fr1GcUtKyuLrq6uKC0tTRrf1tYWNTU1KePU1tZGc3Nz0r033ngjTjvttNiwYUPKedOmTYtzzjknPv3pT8fBBx8c06dP7x+3devW+NGPfhSJHm+99dYha997771j06ZNcfzxxyeNqauri5aWloz63tNBjY2NUV9fv6dh+uf/9Kc/jQULFsRLL72UNt7hhx8en/3sZ2PhwoX965Ww3LlzZ7z44ovR0dER11xzTfzgBz9IG+NjH/tY3H777f1zU129vb1RUVERPT09Y9LbUEGG8ss0f6L/zs7O/mdouGuo57i4uLg/Rnl5ecoQ3d3dUVlZGX19fcOl2KP7ra2tUV1dnRRjvPInEr/rXe/qt/irv/qrEfdyxRVXxKpVq0Y076yzzopvf/vbUVQ09F/ljGf/qb6DP/zhD+ODH/xgvPrqq2l7S7yPF154Yf97M3PmzP6xie/wM888E9/61rfixhtvjMR3Md2V+LPgkksuSesxnt+3RD/XXXfdiNbUYALjKXDUUUfFk08+OTjlByPi4fGsQS4CBAgQIECAAAECBAgQIECAAAECBAgQIECAAAECBAgQIECAAAECBAgQIECAAAECBAgQIECgIAXsLy7IZdUUAQIECBAgQIBAvgvYX5zvK6h+AgQIECBAgAABAgQIECBAgAABAgQIECBAgAABAgQIECBAgAABAgQIECBAgAABAgQIECBAgAABAgQIECBAgAABAiMWcB7QiMlMIECAAAECBAgQIJB9AecBZd9YBgIECBAgQIBAvggU5Uuh6iRAgAABAgQIECBAgAABAgQIEMg5gc9ExL8PVFVbWxvNzc05V6SC8l+gqakpGhoaMm5k6dKlceedd8bUqVOHnPPcc8/FCSecEL/+9a8ziltWVhZdXV1RWlqaNL6trS1qampSxhnqvXj66adj3rx58fLLLyfNmzNnTrS3t8dhhx02ZG07d+6Mu+++O84444zYsWNHynGXXnppXHnllRn1l2pQOvfW1taorq4edeyRTnzjjTdi2bJl/S5DXe973/villtuiRNPPDGKiob+T98Ju8SanX766dHX15cy3N577x2bNm2K448/PuX93t7eqKioiJ6enqT76Z6VkfY91Ph0+Xefs2LFilizZk3a9yExZ6jnuLi4ODo7O6O8vDxlOd3d3VFZWZnSsqqqqn/NSkpKxqr1pDhjkT/xTCRM161bF4n35ve///2Q9SYszz777BH188orr8SiRYvi8ccfT5qXcE0830899VTSvQMPPDAeeeSR+Mu//MsR5Us1ON0zM9p1yuS9POigg+KOO+6IY445Jm0PCfPzzjsvWlpahhw3c+bM+N73vhd/+7d/O+SYurq6IWNk+t3atm1b/Pd//3ckvoGJOUNdc+fOjY6Ojpg1a9Yer48ABLIhkOJ9+GxE/Ec2colJgAABAgQIECBAgAABAgQIECBAgAABAgQIECBAgAABAgQIECBAgAABAgQIECBAgAABAgQITCoB+4sn1XJrlgABAgQIECBAIF8E7C/Ol5VSJwECBAgQIECAAAECBAgQIECAAAECBAgQIECAAAECBAgQIECAAAECBAgQIECAAAECBAgQIECAAAECBAgQIECAAIExE3Ae0JhRCkSAAAECBAgQIEBg7AScBzR2liIRIECAAAECBPJdoCjfG1A/AQIECBAgQIAAAQIECBAgQIDAhAn8nxFx1kD266+/Pj772c9OWDESF65AU1NTNDQ0pGywqKgodu7cucu92bNnx+bNm+PAAw8cEqW1tTX+7u/+bpf7U6dOjZKSknj11VeT5pWVlUVXV1eUlpYm3Wtra4uampqUuWpra6O5uXlEc+64445Yvnz5sAua6Dvxzn3lK19JOfakk06Ke++9N2bMmDFsrFQD0rkn/Kqrq0cVdzST7r///jj11FOT1nog1tFHHx3r1q2L9773vRmHf+yxx2Lx4sUp1zsRZOXKlbF69epIPGO7X729vVFRURE9PT0jelYyLm6Ygeny7z51ypQpkfBbuHBh2qhDPcfFxcXR2dkZ5eXlKed3d3dHZWVl9PX1Jd2vqqqK9vb2/vcqW9dY53/yySf7rV588cWUJZ9xxhlx2223pXwuhurxwQcfjEWLFqV8fhPP2EsvvRSrVq1KOT3T78FwvumemdGu0z333BMf/ehHh3wv58+fH3fffXcccMABw5XXf/9Pf/pTXH311XHppZcOOT7xbbz11lsj8b1OdaX4B1F/HjbS79b27dujvr4+/v3f/z1lrn322Sc6OjrimGOOyag/gwiMt0Di2b3wwgsHp70lIj453nXIR4AAAQIECBAgQIAAAQIECBAgQIAAAQIECBAgQIAAAQIECBAgQIAAAQIECBAgQIAAAQIECBScgP3FBbekGiJAgAABAgQIECgEAfuLC2EV9UCAAAECBAgQIECAAAECBAgQIECAAAECBAgQIECAAAECBAgQIECAAAECBAgQIECAAAECBAgQIECAAAECBAgQIEBgRALOAxoRl8EECBAgQIAAAQIExkfAeUDj4ywLAQIECBAgQCAfBIryoUg1EiBAgAABAgQIECBAgAABAgQI5KRAd0T8r4HKHnzwwTjppJNyslBF5bdAU1NTNDQ0pGziQx/6UGzatCneeuutP98vKiqKBx54IBL3hrouu+yyuOqqq3a5feSRR/b//08++WTStLKysujq6orS0tKke21tbVFTU5MyVW1tbTQ3NyfdG6qn4uLi6OzsjPLy8owWrbu7OyorK6Ovr29ENWcSPJ17a2trVFdXZxJmj8e88cYbcdppp8WGDRtSxjrkkENi48aNMXv27BHnWrNmTfzTP/1Tynlz586Njo6OmDVrVtL93t7eqKioiJ6enjF3z6SJdPlTzT/mmGPivvvui/3222/I8EM9x8M9k+mewaqqqmhvb4+SkpJM2hrVmGzkv+KKK2LVqlUp6xlNT+eff36sXr06Kd7MmTPjkUceiT/84Q+xYMGCePPNN5PGnHrqqbF27dqYPn36qHwGJqV7ZkbT03Dv5Zw5c+Khhx6K97///SOqe/v27bFy5cq46aabUs4bMDviiCNS3q+rq4uWlpaU90bz3fr5z38e8+fPjxdeeGHMYo4IxGACeyCQeAd3+13ovyMis18w9iCvqQQIECBAgAABAgQIECBAgAABAgQIECBAgAABAgQIECBAgAABAgQIECBAgAABAgQIECBAgEDBC9hfXPBLrEECBAgQIECAAIF8FLC/OB9XTc0ECBAgQIAAAQIECBAgQIAAAQIECBAgQIAAAQIECBAgQIAAAQIECBAgQIAAAQIECBAgQIAAAQIECBAgQIAAAQIE9kjAeUB7xGcyAQIECBAgQIAAgewIOA8oO66iEiBAgAABAgTyUaAoH4tWMwECBAgQIECAAAECBAgQIECAQE4IvBkR0wYq+e1vfxv7779/ThSmiMISaGpqioaGhpRNrVy5Mtrb2+P555/f5X5jY2PU19ennLN169ZYsmRJdHR07HK/rq4ufvGLXyT9PDGorKwsurq6orS0NClmW1tb1NTUpMxVW1sbzc3NSffS9XTbbbfFmWeemdEivvLKK7Fo0aJ4/PHHk8bvu+++8cgjj8SRRx6ZUazdB6WrsbW1Naqrq0cVd6STtmzZEgsWLIg330x8cna9ioqK4r/+67/iIx/5yEjD9o9/7bXXYvHixfHoo48mzZ86dWo8/PDDMW/evKR7vb29UVFRET09PUn30j0royoyxaR0+YfKce2118ZFF100ZAlDPcfFxcXR2dkZ5eXlKed2d3dHZWVl9PX1Jd2vqqrqfz9LSkrGqvWkONnIn+6dHmlPv/nNb/qf35/97GdJtSeevXXr1vU/20M9hzNnzux/j4844og9Mkz3zIy0p0Qh6dwT92+99db4xCc+Maqan3nmmf5nKlFzquvyyy+PK664IuW9xHe8paUl5b3RfLeG+vNiIMFoYo4KxSQCoxB48cUX413vetfgmdsjYu9RhDKFAAECBAgQIECAAAECBAgQIECAAAECBAgQIECAAAECBAgQIECAAAECBAgQIECAAAECBAgQIDBYwP5izwMBAgQIECBAgACBHBSwvzgHF0VJBAgQIECAAAECBAgQIECAAAECBAgQIECAAAECBAgQIECAAAECBAgQIECAAAECBAgQIECAAAECBAgQIECAAAECBLIr4Dyg7PqKToAAAQIECBAgQGBUAs4DGhWbSQQIECBAgACBghQoKsiuNEWAAAECBAgQIECAAAECBAgQIJBtgSMi4scDSd773vfGL3/5y2znFH+SCjQ1NUVDQ0PK7r/85S/HD3/4w1i7du0u90899dT+n02fPj1p3tNPPx3z5s2Ll19+eZd7X//61+Ouu+6Kjo6OpDllZWXR1dUVpaWlSffa2tqipqYmZX21tbXR3NycdO+b3/xmnHPOOSnnzJkzJ9rb2+Owww6b0BVP597a2hrV1dXjUt8VV1wRq1atSplr8eLFsW7duthnn31GXUuiz8T/feADH4hjjz02jjvuuDjyyCMj8V2bOXNmyri9vb1RUVERPT09I3pWRl3kbhPT5R8qR+LZ7ezsjIMPPjjlkKGe4+Li4v555eXlKed1d3dHZWVl9PX1Jd2vqqrqf5ZLSkrGqvWkONnIn+6dHmlP999/fyS+Rzt37kyqffXq1XHuuef2/zzdcz543Ggh0z0zI+0pUUO678Ohhx4amzZtine/+92jLTetR7p66+rqoqWlJWXe0Xy3tm7dGkuWLEn550IiyWhijhrFRAKjEHjf+94Xv/rVrwbP/OuI+MkoQplCgAABAgQIECBAgAABAgQIECBAgAABAgQIECBAgAABAgQIECBAgAABAgQIECBAgAABAgQIEEgI2F/sOSBAgAABAgQIECCQwwL2F+fw4iiNAAECBAgQIECAAAECBAgQIECAAAECBAgQIECAAAECBAgQIECAAAECBAgQIECAAAECBAgQIECAAAECBAgQIECAwNgKOA9obD1FI0CAAAECBAgQIDCmAs4DGlNOwQgQIECAAAECeStQlLeVK5wAAQIECBAgQIAAAQIECBAgQGAiBZZHxB0DBZxyyimxfv36iaxH7gIWaGpqioaGhpQdNjY29v989/sHHHBAbN68OebMmZM075577omlS5fu8vN99903vvvd78bnP//56OjoSJpTVlYWXV1dUVpamnSvra0tampqUtZXW1sbzc3NSfcefPDBWLRoUezcuTPlvGnTpsUFF1zQ39d+++03Iaubzr21tTWqq6uzXtfWrVtjyZIlKdckkXzNmjVx9tlnZ72O3RP09vZGRUVF9PT0jOhZGatC0+VPl2PFihX9ZlOnTs34OS4uLo7Ozs4oLy9PGbq7uzsqKyujr68v6X5VVVW0t7dHSUnJWLWeFGes8yfeycR7d/XVV6esOfHtuPPOO1Ma7j4hEetTn/pU3HLLLUmxZs6cGY888kgccUTi39tHbNmyJRYsWBBvvvlmVhzTPTMjXae33norli9fHmvXrk1pdOmll8aVV165R2v+/e9/P0488cRI5Nr9+ou/+ItI3D/ssMOS7tXV1UVLS0vK3KP5bv3P//xPnHDCCfHiiy8mxUy8Rw8//HDMmzdvj3o1mUA2BU499dS47777Bqc4PSLuzGZOsQkQIECAAAECBAgQIECAAAECBAgQIECAAAECBAgQIECAAAECBAgQIECAAAECBAgQIECAAIGCFrC/uKCXV3MECBAgQIAAAQL5LmB/cb6voPoJECBAgAABAgQIECBAgAABAgQIECBAgAABAgQIECBAgAABAgQIECBAgAABAgQIECBAgAABAgQIECBAgAABAgQIZCzgPKCMqQwkQIAAAQIECBAgMP4CzgMaf3MZCRAgQIAAAQK5KFCUi0WpiQABAgQIECBAgAABAgQIECBAIOcFvhQR/zpQ5SWXXBJXX311zhetwPwUaGpqioaGhpTFNzY2Rnl5eSxatCh27ty5y5h77703ampqkuadf/75sXr16l1+Pnfu3Ghvb49PfvKT0dHRkTSnrKwsurq6orS0NOleW1tbyjyJgbW1tdHc3Jw054UXXogTTjghnn/++WEX5aijjopzzz03lixZEu9+97uHHT9WA9K5t7a2RnV19VilGjLOc8891+/061//OmlMcXFxdHZ29q//eF+9vb1RUVERPT09I3pWxqrOdPmPP/74ePTRR2PHjh1J6aZMmRL3339/LFy4MOPneDjn7u7uqKysjL6+vqSYVVVV/e9VSUnJWLWeFGes8z/22GOxePHiePXVV4f85tTX12fUz89//vOYP39+JN733a9EjnXr1sU+++zTf+u1117rz5tYu92vvffeOzZt2hSJtR3tle6ZGek6vfTSS5GY89RTTyWVU1RUFA888EB86EMfGm2p/fPS5UjcX79+fZxyyilJOerq6qKlpSVl7pF+t7Zv3x4rV66Mm266KWW82bNnx+bNm+PAAw/co15NJpBNgc997nNxzTXXDE7x5Yj4fDZzik2AAAECBAgQIECAAAECBAgQIECAAAECBAgQIECAAAECBAgQIECAAAECBAgQIECAAAECBAgUtID9xQW9vJojQIAAAQIECBDIdwH7i/N9BdVPgAABAgQIECBAgAABAgQIECBAgAABAgQIECBAgAABAgQIECBAgAABAgQIECBAgAABAgQIECBAgAABAgQIECBAIGMB5wFlTGUgAQIECBAgQIAAgfEXcB7Q+JvLSIAAAQIECBDIRYGiXCxKTQQIECBAgAABAgQIECBAgAABAjkvcE9EnDZQ5S233BJ1dXU5X7QC81OgqakpGhoaUha/du3aOPbYY6OioiJeeOGFXcacd9558dWvfnWXn73yyiuxaNGiePzxx3f5+RlnnBHf+MY3oqamJjo6OpJylZWVRVdXV5SWlibda2tr65+X6qqtrY3m5uakWzt37oxEfTfccMOIFuVd73pXnHbaaXHWWWdFeXl5TJs2bUTzRzI4nXtra2tUV1ePJNyoxn7/+9+PE088Md56662k+XPnzu1fq1mzZo0q9p5M6u3t7X/menp6RvSs7EnOwXPT5f/yl78cP//5z+Pmm29OmW7+/PmReGbf8Y537HJ/qOe4uLg4Ojs7+5+3VFd3d3dUVlZGX19f0u2qqqpob2+PkpKSsWo9Kc6e5v/Tn/4Uv/vd7+K3v/1t3HjjjbFmzZrYvn17ynr33nvv2LRpUxx//PEZ9XPnnXfG6aefnnJsY2Nj1NfX73LviiuuiFWrVqUcf/nll0fi/mivdM/MSNfp6aefjnnz5sXLL7+cVM4BBxwQmzdvjjlz5oy21P55iXd++fLlkfjGp7quu+66uPDCC5NuJX4XaWlpSTknk+/W1q1b49VXX40tW7bEVVddFU888cSQfSTqu/XWW2Pq1Kl71KvJBLIpkPgdJPE7w6BrXUR8JJs5xSZAgAABAgQIECBAgAABAgQIECBAgAABAgQIECBAgAABAgQIECBAgAABAgQIECBAgAABAgQKWsD+4oJeXs0RIECAAAECBAjku4D9xfm+guonQIAAAQIECBAgQIAAAQIECBAgQIAAAQIECBAgQIAAAQIECBAgQIAAAQIECBAgQIAAAQIECBAgQIAAAQIECBAgkLGA84AypjKQAAECBAgQIECAwPgLOA9o/M1lJECAAAECBAjkokBRLhalJgIECBAgQIAAAQIECBAgQIAAgZwX+FlE/NVAlY899lgcc8wxOV+0AvNToKmpKRoaGlIW39raGgsXLoylS5fG+vXrdxlz9NFHxwMPPBDvfOc7//zzJ598MubPnx9/+MMfdhm7Zs2aOPPMM2PJkiXR0dGRlKusrCy6urqitLQ06V5bW1vU1NSkrK+2tjYSfzmf6vrpT38aCxYsiJdeemlUCzNlypT46Ec/GhdccEEcd9xxsddee40qzlCThnOvrq4e03ypgt1zzz39a5vqOumkk+Lee++NGTNmZL2O3RP09vZGRUVF9PT0ZCV3cXFxdHZ2Rnl5ecr46fI3Njb2m1VWVkZiXKrrG9/4Rpxzzjm73BrqOR6ulu7u7v5cfX19WbFI9+4lEmY7/+CmVqxYEYlvxdSpU4ft9a233orly5fH2rVrk8YOZbply5b+b8Kbb76ZNGfu3Ln936ZZs2YNmzvVgHTPTFVVVbS3t0dJSUlGsX/wgx9EYs4bb7wx5nUODnj++efH6tWrU9Z03nnnxVe/+tWke3V1ddHS0pJRH3syaLj3Yk9im0tgLAUS7+uxxx47OOT/HRGHjmUOsQgQIECAAAECBAgQIECAAAECBAgQIECAAAECBAgQIECAAAECBAgQIECAAAECBAgQIECAAIFJJWB/8aRabs0SIECAAAECBAjkm4D9xfm2YuolQIAAAQIECBAgQIAAAQIECBAgQIAAAQIECBAgQIAAAQIECBAgQIAAAQIECBAgQIAAAQIECBAgQIAAAQIECBAgMGoB5wGNms5EAgQIECBAgAABAtkXcB5Q9o1lIECAAAECBAjkg0BRPhSpRgIECBAgQIAAAQIECBAgQIAAgZwS2Dsi/ji4oq1bt8aMGTNyqkjFFI5AU1NTNDQ0pGyotbU1qqur47LLLourrrpqlzHFxcXR2dkZ5eXlf/757bffHp/4xCd2GTd16tR4+OGH46ijjoolS5ZER0dHUq6ysrLo6uqK0tLSpHttbW1RU1OTsr7a2tpobm4ecjHWrl0by5Ytix07duzRgu2///7R2NgYp59+euyzzz57FGtgcibuY5IoTZB0NQxnm83aent7o6KiInp6erKSJtWzOzhRuvyJ56C+vj6uu+66uPjii1PWl3iOE+/GwQcf/Of7Qz3Hw9XS3d0dlZWV0dfXlxWLdO9eImG28w80dcghh8TGjRtj9uzZGfX59NNPx7x58+Lll19OGl9VVRXt7e1RUlKyy73XXnstFi9eHI8++mjSnKKioli/fn2cfPLJGeXffVC6Z2aoeoZKlO6bN9JY6ZoZzftfV1cXLS0tozIayaREbZdcckkk1sVFIJcFXn/99aRvTUS8LSLezOW61UaAAAECBAgQIECAAAECBAgQIECAAAECBAgQIECAAAECBAgQIECAAAECBAgQIECAAAECBAjkpID9xTm5LIoiQIAAAQIECBAg8P8L2F/saSBAgAABAgQIECBAgAABAgQIECBAgAABAgQIECBAgAABAgQIECBAgAABAgQIECBAgAABAgQIECBAgAABAgQIECAwKQScBzQpllmTBAgQIECAAAEC+SzgPKB8Xj21EyBAgAABAgTGTqBo7EKJRIAAAQIECBAgQIAAAQIECBAgMEkEjoyIJwZ6nTNnTjz77LOTpHVtToRAU1NTNDQ0pEzd2toa1dXVcd9998Wpp56aNGbNmjVx9tln9/98586d8alPfSpuueWWXcbNnj07Nm/eHPvtt18sXbo01q9fnxSnrKwsurq6orS0NOleW1tb1NTUpKyvtrY2mpubh2RL1HT99dfHxRdfPCa0hx56aNx1113xN3/zN3scLxP3PU4yTIB0NQxnOxA63foMV/9QOXp7e6OioiJ6enqGCzGq+8XFxdHZ2Rnl5eUp56fL39jYGPX19fHaa6/1vxuPPPJIyhjnnHNOrF69OqZOndp/fyin4Wrp7u6OysrK6OvrG1Wvw01K9+4l5mY7fyJH4s+59vb2OOyww4Yr98/3v/a1r8V5552XcvzAGqW6ecUVV8SqVatSzlu5cmX/mhUVjfyvdtI9M1VVVf39lZSUZNRfundqpLHSJRzN+19XVxctLS0Z9THaQZdffnlcdtllMW3atNGGMI/AuAocdNBB8dxzzw3OeVREPDmuRUhGgAABAgQIECBAgAABAgQIECBAgAABAgQIECBAgAABAgQIECBAgAABAgQIECBAgAABAgQIFIKA/cWFsIp6IECAAAECBAgQKHgB+4sLfok1SIAAAQIECBAgQIAAAQIECBAgQIAAAQIECBAgQIAAAQIECBAgQIAAAQIECBAgQIAAAQIECBAgQIAAAQIECBAgQMB5QJ4BAgQIECBAgAABAnkg4DygPFgkJRIgQIAAAQIEsixQlOX4whMgQIAAAQIECBAgQIAAAQIECBSewMcj4s6Btk499dT47ne/W3hd6ihnBJqamqKhoSFlPa2trVFdXR3PPfdcnHDCCfHrX/96l3FnnHFG3HbbbVFUVBSvvPJKLFq0KB5//PFdxiSe4bVr18b06dOjrq4uWlpaknKVlZVFV1dXlJaWJt1ra2uLmpqalPXV1tZGc3NzWsudO3f2v0Nnnnlm/P73v99j9+Li4rj77rvjwx/+8B7FysR9jxJkMDldDZnYJlKkW5/hShgqR29vb1RUVERPT89wIUZ1P7GGnZ2dUV5ennJ+uvyNjY1RX1/fP2/jxo1x8sknx44dO5Li7L333vHggw/G/Pnz++8N5TRcLd3d3VFZWRl9fX2j6nW4SenevcTcbOc/99xz48orr4y3v/3tw5X65/tvvPFGnHbaabFhw4akOcN5btmyJRYsWBBvvvlm0tzZs2fH5s2b48ADD8y4loGB6Z6ZqqqqaG9vj5KSkozipnunRhorXcLRvP9DfcMzamyYQYl/ZHXjjTfGiSee2P9niotAvggkfh9Yv3794HKXR8Rd+VK/OgkQIECAAAECBAgQIECAAAECBAgQIECAAAECBAgQIECAAAECBAgQIECAAAECBAgQIECAAIGcEbC/OGeWQiEECBAgQIAAAQIEhhawv9jTQYAAAQIECBAgQIAAAYULa6wAACAASURBVAIECBAgQIAAAQIECBAgQIAAAQIECBAgQIAAAQIECBAgQIAAAQIECBAgQIAAAQIECBAgQKDgBZwHVPBLrEECBAgQIECAAIFCEHAeUCGsoh4IECBAgAABAnsmULRn080mQIAAAQIECBAgQIAAAQIECBCYhAJfiIhVA31feOGFcd11101CBi2Pl0BTU1M0NDSkTNfa2hrV1dWxdevWWLJkSXR0dOwybu7cuf0/mzVrVnR3d0dlZWX09fXtMubKK6+MSy+9tP9ndXV10dLSkpSrrKwsurq6orS0NOleW1tb1NTUpKyvtrY2mpubM6L6/e9/H1/60pfiK1/5Smzfvj2jOUMNmjlzZmzYsCGOPfbYUcfJxH3UwTOcmK6GTG3Trc9wZQyVo7e3NyoqKqKnp2e4EKO6X1xcHJ2dnVFeXp5yfrr8jY2NUV9f3z/vrbfeinPOOSduvvnmlHGqqqqivb09SkpKYiin4WoZ6r0aVeMpJqV79xLDs5H/8MMPj09+8pNx1llnxX777TfiVn7yk5/E/Pnz49VXX02aO9g8VeDXXnstFi9eHI8++mjKvHfccUcsX758xDWle2aGq2n3ZOneqZHGStfIaN7/ob7hIwb73xNmzJjR/2fL+eefH8cdd1zstddeow1lHoEJE7jooovi+uuvH5z/8oj44oQVJDEBAgQIECBAgAABAgQIECBAgAABAgQIECBAgAABAgQIECBAgAABAgQIECBAgAABAgQIECCQrwL2F+fryqmbAAECBAgQIEBgUgnYXzyplluzBAgQIECAAAECBAgQIECAAAECBAgQIECAAAECBAgQIECAAAECBAgQIECAAAECBAgQIECAAAECBAgQIECAAAECk1PAeUCTc911TYAAAQIECBAgkGcCzgPKswVTLgECBAgQIEAgCwJFWYgpJAECBAgQIECAAAECBAgQIECAQGEL3B4RZwy0+M1vfjM+/elPF3bHuptQgaampmhoaEhZQ2tra1RXV/ffO//882P16tW7jJs6dWo8/PDDMW/evEg8q+ecc05SnPXr18cpp5zS//O6urpoaWlJGlNWVhZdXV1RWlqadK+trS1qampS1ldbWxvNzc0j8nv99ddj3bp1cd1118UTTzwxormDBy9cuDDuueeeKCkpGVWMTN1HFTzDSddff30k/mFDquvUU0+NtWvXxvTp09NGS7c+w5Ux1Pr19vZGRUVF9PT0DBdiVPeLi4ujs7MzysvLU85Pl7+xsTHq6+v/PO+ZZ56JysrKSMxJdX3jG9/ofy+Gchqulu7u7v74fX19o+p1uEnp3r3E3LHMP23atLjyyivjM5/5TCT+92ivdO/O7uuTKscVV1wRq1atSpl++fLlceutt0bi2zaSK90zU1VVFe3t7Rl/K9K9UyONla6HdI5DvZtDfcNHYjUw9phjjonbbrstPvCBD4xmujkEckbgxhtvjLPPPntwPf8ZEWfmTIEKIUCAAAECBAgQIECAAAECBAgQIECAAAECBAgQIECAAAECBAgQIECAAAECBAgQIECAAAECBPJFwP7ifFkpdRIgQIAAAQIECExqAfuLJ/Xya54AAQIECBAgQIAAAQIECBAgQIAAAQIECBAgQIAAAQIECBAgQIAAAQIECBAgQIAAAQIECBAgQIAAAQIECBAgQGByCDgPaHKssy4JECBAgAABAgTyXMB5QHm+gMonQIAAAQIECIyBQNEYxBCCAAECBAgQIECAAAECBAgQIEBgcgn8ICKOHmh506ZNUVVVNbkEdDuuAk1NTdHQ0JAyZ2tra1RXV/ffu+eee2Lp0qVJ4xobG+Nzn/tcfOITn4j//M//3OX+AQccEJs3b445c+b0/7yuri5aWlqSYpSVlUVXV1eUlpYm3Wtra4uampqU9dXW1kZzc/OovV577bV44IEH4q677opEr9u3b884VlFRUaxfvz5OPvnkjOcMHpip+6iCZzgpne28efP6+9t3333TRksXY7gyhlq/3t7eqKioiJ6enhE9K8Ply/R+uvyJ572+vn6XUNddd11cfPHFKcMnnv2HHnoofvzjH6d8jouLi6OzszPKy8tTzu/u7o7Kysro6+tLup/4s6G9vT1KSkoybW3E4zLNv3Pnznj55Zfj+9//flx22WXx05/+dMhcJ510Utx2222R+D6M9Eq8s4sXL45HH300aepwlgMT0vW0+zcr0/rSPTMjXaeE4YknnhhvvfVWUvq5c+dGR0dHzJo1K9PShhz3D//wD3HzzTenvL9ixYr41re+lXRvqG94YuDgPy+2bdsWv/zlL+OGG26I1atXx44dO1LmmTZtWn+ev//7v4/EN9VFIB8FEu/kggULBpf+eEQck4+9qJkAAQIECBAgQIAAAQIECBAgQIAAAQIECBAgQIAAAQIECBAgQIAAAQIECBAgQIAAAQIECBCYUAH7iyeUX3ICBAgQIECAAAECmQnYX5yZk1EECBAgQIAAAQIECBAgQIAAAQIECBAgQIAAAQIECBAgQIAAAQIECBAgQIAAAQIECBAgQIAAAQIECBAgQIAAAQIE8ljAeUB5vHhKJ0CAAAECBAgQmDwCzgOaPGutUwIECBAgQIDAUAJFaAgQIECAAAECBAgQIECAAAECBAiMUODViHjHwJwXXngh3vOe94wwhOEEMhdoamqKhoaGlBNaW1ujurq6/97TTz8d8+bNi5f/P/buPL6q8k78+DdAGAlRAmKF4oCCOoBMbScgULKwJoASihEEWcKAC74gWLeGgVGgCsa1hcAIVSgEkEhFBpIG2UkAASWttgpUWYSWAhVZtBN4kUB+v+d0LnNv7jnPWe7N/jn//Do5z/J93s85V9vfeb7fs2cD2g4cOFAWLlwoycnJsn///oB7iYmJkpeXJ9HR0cbf09LSJDs7O2iu1q1by549e6Rly5ZB93JzcyUlJcU0vjFjxsjSpUudL1bT8sqVK/LFF1/IkiVL5Ne//rV8/fXXtuOOHTtWFi9eLBER7v+nYKfutkGE0ODjjz8WtUcXL14MGqVVq1bGntxyyy3aGXT7Yxea1f6dPHlSunXrJsePH3f1rNjN5/S+bv7MzEzJyMgIGOrChQvGe7Jjxw7TKSZMmCD9+vWT1NTUoPtRUVFSWFgosbGxpn2LiookISFBiouLg+6Xf7+crs9NOy/zq+cpPT1dFi1aZDnVXXfdJb/97W+lTZs2bsKR3bt3S8+ePeXy5cuu+rlpnJWVJZMmTXLTRXTPjNt9+vTTTyU+Pl6+++67oBiaNWsmO3fulA4dOriKr3zjS5cuGc9jfn6+6Thmz7nuN1zd8//nhf+gH374odx7771y/rz61xvz67XXXpOnnnrK029pSBB0RiAMAn/9619F/TPT77ogIjFhGJohEEAAAQQQQAABBBBAAAEEEEAAAQQQQAABBBBAAAEEEEAAAQQQQAABBBBAAAEEEEAAAQQQQAABBBBAoG4JcL64bu03q0UAAQQQQAABBBCooQKcL66hG0fYCCCAAAIIIIAAAggggAACCCCAAAIIIIAAAggggAACCCCAAAIIIIAAAggggAACCCCAAAIIIIAAAggggAACCCCAAAIIIIAAAgg4FyAfkHMrWiKAAAIIIIAAAgggUGUC5AOqMnomRgABBBBAAAEEqo1ARLWJhEAQQAABBBBAAAEEEEAAAQQQQAABBGqCQEsR+asv0BtuuEEuXLhQE+Imxhos8PLLL8uUKVOCVtCgQQPZtm2bxMXFGffOnTsnSUlJsm/fvoC2LVq0kJdeekkeeeQRKS0tDbiXnp4uc+fOvfa3tLQ0yc7ODpqrdevWsmfPHmnZUr0CgVdubq6kpKSYCo8ZM0aWLl0adv2ysjL54x//KM8884xs2rTJcvzOnTvLxo0bpWnTpq5jsHJXA61bt04GDRrkeky3HU6cOCE9evSQY8eOBXWNiIgw1ta3b1+3wwa0163Tav9Onjwp3bp1k+PHj7t6VkIK1K+zbv7MzEzJyMgImko9J/3795erV68G3WvYsKE8/vjjMmfOnKB7UVFRUlhYKLGxsabhFxUVSUJCghQXFwfdT0xMlLy8PImOjg7X0oPG8Tq/+mdXamqqbNmyxTK2Pn36yOrVq6VJkyaO4582bZrMnj3bcXsvDZOTk2XNmjXSqFEjx911z4zbfTp9+rT8+Mc/liNHjpjOv3btWsvfRKcB69593W+Q1W+43e+W2udhw4aZvh+qb7169WTVqlXGM8OFQE0UUL9j3377rX/o3xeRkzVxLcSMAAIIIIAAAggggAACCCCAAAIIIIAAAggggAACCCCAAAIIIIAAAggggAACCCCAAAIIIIAAAggggAACVSLA+eIqYWdSBBBAAAEEEEAAAQS8CXC+2JsbvRBAAAEEEEAAAQQQQAABBBBAAAEEEEAAAQQQQAABBBBAAAEEEEAAAQQQQAABBBBAAAEEEEAAAQQQQAABBBBAAAEEEEAAAQQQqAEC5AOqAZtEiAgggAACCCCAAAII+ATIB8SzgAACCCCAAAII1G2BiLq9fFaPAAIIIIAAAggggAACCCCAAAIIIOBSIF5ECn19YmNjZd++fS6HoDkC7gRefvllmTJlSlCnqKgoKSwsFPUc+q7JkydLVlZWUFvVpqioKOjvy5cvl5EjR177e1pammRnZwe1a926tezZs0datlTfyAZeubm5kpKSYrqoMWPGyNKlS90t2EXrK1euyCuvvCJTp0417aWL224aK3fVb926dTJo0CC7IUK+f+nSJUlNTZX8/HzTsdS6Z82aFdI8unVa7d/JkyelW7ducvz4cVfPSkiB+nXWzZ+ZmSkZGRlBU5WWlsqECRNk0aJFrsIwe8/8B1DvVUJCghQXFweNm5iYKHl5eRIdHe1qTjeNQ5n/888/l549e8qZM2csp3zkkUdk/vz5EhkZaRuWGketef/+/bZtQ2lgtydmY+ueGbf7ZPdepqeny9y5c0NZomzevFmSkpKkrKwsaJxmzZrJzp07pUOHDkH3rH7D7X631DxPPvmkzJkzxzLumJgY2bBhg9xzzz0hrY3OCFSFQOfOncv/e1CCiOyoiliYEwEEEEAAAQQQQAABBBBAAAEEEEAAAQQQQAABBBBAAAEEEEAAAQQQQAABBBBAAAEEEEAAAQQQQAABBGqkAOeLa+S2ETQCCCCAAAIIIIBAXRXgfHFd3XnWjQACCCCAAAIIIIAAAggggAACCCCAAAIIIIAAAggggAACCCCAAAIIIIAAAggggAACCCCAAAIIIIAAAggggAACCCCAAAIIIFAHBMgHVAc2mSUigAACCCCAAAII1B4B8gHVnr1kJQgggAACCCCAgBeBCC+d6IMAAggggAACCCCAAAIIIIAAAgggUGcFxorIr32rHzZsmLz77rt1FoOFV47Ayy+/LFOmTAmaLCoqSgoLCyU2NvbavRUrVsioUaMcBXb99dfLjh075O67777WPi0tTbKzs4P6t27dWvbs2SMtW7YMupebmyspKSmmc44ZM0aWLl0acK+kpET+9re/yeeffy6ffPKJFBUVyUcffST/9E//JFu2bJFWrVo5it/X6PTp09KzZ085ePCgIyOng1u5q/7r1q2TQYMGOR0qpHbz5s2T9PR00zHat28v27dvl5tvvtnzHLp1mu2fmujkyZPSrVs3OX78uKtnxXOQ5Trq5s/MzJSMjAzTqQ4dOiQJCQlG/E4vs/fMv696ftWYxcXFQUMmJiZKXl6eREdHO53OdbtQ51+wYIE8/vjjlvPWq1dPVq1aJampqbaxffDBBzJw4EApKyuzbRtqg+nTp8uMGTMcD6N7Zrzsk+69uf3222Xr1q3yz//8z47j82+o/NQ7P3/+fNP+Xbt2lQ0bNkiTJk2C7lv9hjv53VK/y7179zZ+m62uPn36yOrVq03n9rRYOiFQSQIPPvig8Vvmd/27iCyppOmZBgEEEEAAAQQQQAABBBBAAAEEEEAAAQQQQAABBBBAAAEEEEAAAQQQQAABBBBAAAEEEEAAAQQQQAABBGq+AOeLa/4esgIEEEAAAQQQQACBOiTA+eI6tNksFQEEEEAAAQQQQAABBBBAAAEEEEAAAQQQQAABBBBAAAEEEEAAAQQQQAABBBBAAAEEEEAAAQQQQAABBBBAAAEEEEAAAQQQQKCuCZAPqK7tOOtFAAEEEEAAAQQQqNEC5AOq0dtH8AgggAACCCCAQMgCESGPwAAIIIAAAggggAACCCCAAAIIIIAAAnVJ4AUR+U/fgv/jP/5DZs+eXZfWz1qrQODll1+WKVOmBM0cFRUlhYWFEhsbe+3ep59+KvHx8fLdd9/ZRtqxY0cpKCiQ5s2bX2v78MMPy6JFi4L6tm7dWvbs2SMtW7YMupebmyspKSmm840ZM0aWLl167V5paakMHz5cVq9eHdQ+IiJC8vPzpX///rax+zf4+9//Lvfdd5+xlvKXmZHTwa3cVf9169bJoEGDnA4VUrvPPvvM2NPz58+bjvPmm2/KhAkTPM+hW2f5/fNNcvLkSenWrZscP37c1bPiOchyHXXzZ2ZmSkZGhuVUr7/+ujzzzDOOQ7F7hoqKiiQhIUGKi4uDxkxMTJS8vDyJjo52PJ/bhqHOr96f+++/XzZt2mQ59R133GHcb9OmjWWbsrIySU9Pl/nz57tdgqf2Xbt2lQ0bNkiTJk0c9dc9M172affu3dKzZ0+5fPmy6fx2z6EuaN2eqn7Tp0+XGTNmmA6RlpYm2dnZpvec/G6pNkOGDJGrV69ahqh+M5599llRv9lcCNQUgalTp8pLL73kH+6LIvJcTYmfOBFAAAEEEEAAAQQQQAABBBBAAAEEEEAAAQQQQAABBBBAAAEEEEAAAQQQQAABBBBAAAEEEEAAAQQQQKDKBThfXOVbQAAIIIAAAggggAACCDgX4HyxcytaIoAAAggggAACCCCAAAIIIIAAAggggAACCCCAAAIIIIAAAggggAACCCCAAAIIIIAAAggggAACCCCAAAIIIIAAAggggAACCCBQwwTIB1TDNoxwEUAAAQQQQAABBOq2APmA6vb+s3oEEEAAAQQQQCACAgQQQAABBBBAAAEEEEAAAQQQQAABBFwIrBCRh3zt3377bRk/fryL7jRFwL3Ayy+/LFOmTAnqGBUVJYWFhRIbG3vt3rlz5yQpKUn27dtnO9FDDz0ky5cvl4iI//ufSa3mat26tezZs0datmwZNG5ubq6kpKSYzjdmzBhZunRpwL1p06bJ7NmzTdsPHTpUVqxYIZGRkbbx+xqcPn1aevbsKQcPHgzqo4vbbgIrC9Vv3bp1MmjQILshwnK/tLRURo8eLTk5OabjxcTEyIYNG+See+7xNJ9unWb7pyY5efKkdOvWTY4fPx5Wc6cL0M2fmZkpGRkZlkNduHDB2LsdO3Y4ms7sPfPvWFRUJAkJCVJcXBw0XmJiouTl5Ul0dLSjubw0Csf8e/fuld69e5uuwRfThAkTJCsrSxo0aGAapu499LIuuz4qjm3btklcXJxdU+O+7pnxsk8XL16UIUOGGO+e2eX1vVTPZ2pqqmzZssV03IYNG8r27dule/fupvfT0tIkOzvb9J6T362SkhJ59NFHZcmSJZauam1bt26VH/3oR47saYRAdRBYtGiRPPzww/6hvCMiI6tDbMSAAAIIIIAAAggggAACCCCAAAIIIIAAAggggAACCCCAAAIIIIAAAggggAACCCCAAAIIIIAAAggggAACNUKA88U1YpsIEgEEEEAAAQQQQACBfwhwvpgnAQEEEEAAAQQQQAABBBBAAAEEEEAAAQQQQAABBBBAAAEEEEAAAQQQQAABBBBAAAEEEEAAAQQQQAABBBBAAAEEEEAAAQQQQACBWitAPqBau7UsDAEEEEAAAQQQQKA2CpAPqDbuKmtCAAEEEEAAAQScC0Q4b0pLBBBAAAEEEEAAAQQQQAABBBBAAAEE5EMR6e5z2LJli/Tu3RsWBCpU4OWXX5YpU6YEzREVFSWFhYUSGxt77V5ZWZmMGzdOlixZYhvTggUL5LHHHgtoZzVX69atZc+ePdKyZcugcXNzcyUlJcV0vjFjxsjSpUsD7m3evFmSkpJExVr+qlevnqxatUpSU1Nt4/c1UOt4/PHHTdsnJiZKXl6eREdHOx7P19DKQt1ft26dDBo0yPWYXjvs2LFD+vbtK5cvXzYd4o477pD8/Hy5/fbbHU9x5coVeffdd+WRRx6R4uJix/unGp48eVK6desmx48fD+qne1YcB2fTUDd/ZmamZGRkaEfYtGmT9O/fX65evWobktl75t+pqKhIEhISTA1Def5sA/vfBuGYX72Lzz//vLz44ouW0zZs2FDUuxsfH2/aRr0TgwcPDut7WFpaKsOHD5fVq1ebjjtx4kTJysqSiAj7/68e3TPjdZ9ycnJkxIgRlmZt27Y1fn86dOjgaDsvXrwo6enpRmEzq0t5LFu2TBo0aGDaJC0tTbKzsy33yMnv1qFDh4xnWplZXUOHDpUVK1ZIZGSko7XRCIGqFti6dav06dPHP4zdIvLjqo6L+RFAAAEEEEAAAQQQQAABBBBAAAEEEEAAAQQQQAABBBBAAAEEEEAAAQQQQAABBBBAAAEEEEAAAQQQQKDGCHC+uMZsFYHWNQF1XvaLL74QdeZvw4YNxn8+d+5cAIM6H63Ov95///3G+eA777xT6tevX9eoWK+fgDpbe+zYMeMM6/r16+UPf/iDfP311wFGN910k3z/+9+Xe++9V4YMGSJ33313hZyrLB/L/v37g854qljUudXk5GTj7C3PMI8zAgggYC/A+WJ7I1oggAACCCCAAAIIIIAAAggggAACCCCAAAIIIIAAAggggAACCCCAAAIIIIAAAggggAACCCCAAAIIIIAAAggggAACCCCAAAIIIFBDBcgHVEM3jrBrpkB1ytVSMwWJGgEEKkuAfE6VJc08CLgXIB+QezN6IIAAAggggAACtUkgojYthrUggAACCCCAAAIIIIAAAggggAACCFS4wEkRaeGb5ejRo3LrrbdW+KRMULcFXn75ZZkyZUoQQlRUlBQWFkpsbGzAvYULF8qECRO0aA0aNJBt27ZJXFxcQDuruVSRvT179ogquFf+ys3NlZSUFNP5xowZI0uXLg24d/r0aenZs6ccPHjQtI9a18qVK42CfhER1v8TrvoYR409fvx4uXr1qulY06dPlxkzZnh6gKws1GDr1q0z4qusq6SkRB599FFZsmSJ5ZTNmzeXd955R/r27Wvr9sc//lEefvhh+fjjj7VLMNs/1eHkyZPSrVs3OX78eFB/3bMSLi/d/JmZmZKRkaGdqrS01HhHFi1aZBuS1Xvm61hUVCQJCQlSXFwcNFZiYqLk5eVJdHS07TxeG4Rr/m+++UYGDBigfSas1qM8R48ebRTrNLuc7InV+lesWCGjRo0yvd2+fXvZvn273HzzzbZ8umfG6z79/e9/l/vuu08KCgpCfi//8pe/yMSJE43fFqvL7llU/dLS0iQ7O9t0CDe/W8uXLzf21OpSv83vvfeeUXyVC4GaIPDVV1/Jbbfd5h/qKREJ/peamrAYYkQAAQQQQAABBBBAAAEEEEAAAQQQQAABBBBAAAEEEEAAAQQQQAABBBBAAAEEEEAAAQQQQAABBBBAAIGqEOB8cVWoM6cnASdn33wDp6amGmcD1bljJ5ebsa3OqOrGcHKOzhfnlStXZNWqVfLEE0/I119/7ST8a21uuukmmTNnjgwbNkzq16+v7etmza6CsGjs5iyg2/kuXbokas/z8/O1Xbt27SobNmyQJk2auJ3iWnvdeUeng9arV884267OUPfu3dvYL3WuPjIy0ukQQe3U+XR1xl6d6bQ66241eKNGjWTmzJkyadIkUf851OvixYvGmXqVR8DtM6zmnzp1qkyePFluuOEG16GEY3/UpOpduv7666Vz587GHiUnJ0ubNm20Z939g9Wd/3WzqMaNG0uzZs3kzjvvNM5Lq+fcTRxqLl1uATex6NrqzuGHa/6mTZsaZ9v/7d/+TX784x8bORGUi91vXbjWyDgIVCcBzhdXp90gFgQQQAABBBBAAAEEEEAAAQQQQAABBBBAAAEEEEAAAQQQQAABBBBAAAEEEEAAAQQQQAABBBBAAAEEEEAAAQQQQAABBBBAAAEEwipAPqCwcjKYFwGnuSJatGghu3btkrZt2zqexunYulwWubm5kpKSYjqnVW6g8o0rM1dLuPKhOEHOzMyUjIwMJ00t2xQVFUlCQoIUFxeHNI5dZ6t8RLq8Lbrnwm4+3X3dmhMTEyUvL8/Ie+J/uckvo/LpzJo1y3GIJ06ckB49esixY8ds+1jtudd8WDqLu+66S7Zu3Srf+973bOPyb2D13oe6n2fOnBG1P/v379fGM3z4cFm2bJmjfGSV9fyrgJ2un3xOrh43GiNQJQLkA6oSdiZFAAEEEEAAAQSqjUBEtYmEQBBAAAEEEEAAAQQQQAABBBBAAAEEqrtAlIj8jy9IVcBKFSrjQqCiBaw+3rEqqvfxxx8bH+Woj1asLlVAS3082KpVq4AmXj4U8vJB4IwZM4yCa7qrS5cu8uyzzxprUcXIIiIiRH04qAqqFRQUyKuvvipqrVZXTEyM7NixQzp16uRpi3QfS1ZkMT+rYNXHaP369ZMvv/xSux71kdiTTz5pFGxTRfZUcbCSkhJRH8ytX7/ecDt8+LAjE6sPOt18fOdoIotGVs+4bn6nH2EeOnTI+NBSjaW77IpXVtYHa1Yfq3n5eNJqvep96du3r1y+fNmS5M0335QJEyYE3D969KjEx8eL+nCy/GXnZ/d8HDlyxPgY89SpU6ZN165da/lBsn8H3TNj9ZGpXWzq/kcffWS8a+fPn3f9e6YKd/7ud7+ThQsXyvLly+Xq1avaMWbPnm0UlVS/hVaX7oNnN79b6jdj5MiR8pvf/MZydDjhVQAAIABJREFULq8fpDpxpQ0CFSGg/nlY7j1rLCIV+7V9RSyEMRFAAAEEEEAAAQQQQAABBBBAAAEEEEAAAQQQQAABBBBAAAEEEEAAAQQQQAABBBBAAAEEEEAAAQQQQKCyBThfXNnizBeSgK7AQfmBrc4bWwVw4MABiYuLk7Nnz9rGaHVG1WsBBv8JVULxhx56SHbv3m0bh65B9+7d5Z133pFbb73Vspkbz5CC+d/Obs4Cup3vs88+M86D2p2JbNCggWzbts3Ya69XRRV4UWfOs7KyZNiwYdrzlmZxq+dWnZHVnZ10st527drJypUrRZ2F93qps/Ljx493fObbap4bbrhBFixYYHioM3ROr4raHzV/+/btZf78+dKrVy/bParIM+vdunWTpUuXyp133umIxWkhJkeDWTTSFTepyPnVezNnzhzXz0koa6UvAtVFgPPF1WUniAMBBBBAAAEEEEAAAQQQQAABBBBAAAEEEEAAAQQQQAABBBBAAAEEEEAAAQQQQAABBBBAAAEEEEAAAQQQQAABBBBAAAEEEEAAgbAJkA8obJQMFIqAm1wRa9eulZSUFEfTXbp0SVJTUyU/P9+2vS6XRW5uruWcVrmB/Ces7FwtFZkPpTxkZmamZGRk2PrqGhQVFUlCQoIUF1dsiXSrfES6vC265yKURevWnJiYKHl5eRIdHR0whZv8MlZjWMW8efNmSUpKkrKyMttlWe2513xYdvs/e/ZsmTJlim3+Hf/ArX5TQt3PDz74QAYOHGjr1KJFC9m1a5e0bdvW1tNu/bYDuGjgZP3kc3IBSlMEqliAfEBVvAFMjwACCCCAAAIIVKFARBXOzdQIIIAAAggggAACCCCAAAIIIIAAAjVLoIOI7PeFrD5kOHz4cM1aAdHWSAGrj3eioqKksLBQYmNjA9Z15swZUR887d9/7XENWrf6aGf16tVy3XXXBdzz8qGQlw8C//KXv0i/fv3k4MGDFbYnqiCcKiinit55uXQfYlZkMT9drO+//74MHz5cSkpKvCzJdZ+nnnpKXn/99aB+bj6+cz2pXwerZ1w3v5uPMNXannnmGW2IVjH4OlXWB2tWH6t5+XjSasHqg8fnn39eXnzxRUsT9c++LVu2BBTXXLFihYwaNcq0j9uPL8sPUlpaKqNHj5acnBzT8dX7sGzZMtv3XPfMhBKjMnv11VdD/vDX7j3p06eP8ZvdpEkTbVPdB89uf7cOHTpkfIys7KwuLx+k2q2V+whUlIAq8nrkyBH/4TuKyIGKmo9xEUAAAQQQQAABBBBAAAEEEEAAAQQQQAABBBBAAAEEEEAAAQQQQAABBBBAAAEEEEAAAQQQQAABBBBAoNYIcL641mxl3ViIrsBBeYGIiAjZuHGj9O3b1xGOOqc2ePBgR22tio54LcDgm/TYsWPGGeUvv/zSURx2je644w7ZtGmTtGnTxrSpG0+7uZzcd3sW0MmYvjbz5s2T9PR0R11Uu7lz5zpqa9aoogu8PP300/LSSy9JZGSkoxgvXLhgFNpRZ2TDccXExMiGDRvknnvucTWcOpc6f/58eeKJJ+Tq1auu+uoajx07VtT+Nm7c2NGYFb0/KojXXntN1Fl19TtjdVX0mXV1TnzVqlVy77332rq4KfJkO5hFA11xk8qYX+VfUO+10/fG6zrph0B1EuB8cXXaDWJBAAEEEEAAAQQQQAABBBBAAAEEEEAAAQQQQAABBBBAAAEEEEAAAQQQQAABBBBAAAEEEEAAAQQQQAABBBBAAAEEEEAAAQQQQCAsAuQDCgsjg4Qq4CZXhJtcLidOnJAePXqIyrNjd+lyWeTm5kpKSorpEFa5gXyNqyJXS2XkQ/GtLzMzUzIyMux4tfeLiookISFBiouLQxrHrrNVPiJd3hbdc2E3n+6+bs2JiYmSl5cn0dHRAUO4yS/TrFkz2blzp3TooH7m7S8376DVnnvNh2W3/82bN5ft27fLXXfdZb+Q/21htZ5Q9lPlO1K/PyrnkZNrwYIF8thjj9k2tVu/7QAuGujWTz4nF5A0RaCaCJAPqJpsBGEggAACCCCAAAJVIGCdnbYKgmFKBBBAAAEEEEAAAQQQQAABBBBAAIFqLdBfRNb7IuzVq5ds3bq1WgdMcLVDwOrjHauPmkpLS2X48OGyevVqS4BZs2bJ1KlTg+57+VDI6weBKr5hw4aFtViab0F2xf+cPBm6j8AqspifXWzvv/++sb8lJSV2TUO6/8ILLxgfM5oVFHPz8V0oQagib4WFhRIbGxswjG5+Nx9hqg9SBw0aJDt27LAM0yoGX4fK+mDN6mM1Lx9P6vbkm2++kQEDBsjHH39s2UwVOfzFL35hFAC8dOmSUYAxPz/ftL2b/bCaMCcnR0aMGGF6u1WrVsb+3XbbbdpHTffMWH1k6vTZVR8LvvrqqyF//Gs1n/r3jffee0/Ub77dpfvg2cvv1vLly2X06NGW03r5INVuDdxHoKIEevfuLdu2bfMffoCIfFBR8zEuAggggAACCCCAAAIIIIAAAggggAACCCCAAAIIIIAAAggggAACCCCAAAIIIIAAAggggAACCCCAAAII1BoBzhfXmq2sGwvRFTgwE1DnjdW5YyfX5MmTJSsry0lTsSo64rUAg5o03IVKfAvp06ePcS67SZMmQWtz6+kIR9PIy1lAJ3O6XUf79u2NghY333yzk+GD2lRGgRd1FvzZZ581zrvqLnUme+LEifLWW295WotVJ7fn2Sv6PKruOS6/hsrYn3r16smqVauMc8hWV2WcWY+JiZENGzbIPffco91/NwVmvD5IuuImlTG/itvpe+N1jfRDoLoJcL64uu0I8SCAAAIIIIAAAggggAACCCCAAAIIIIAAAggggAACCCCAAAIIIIAAAggggAACCCCAAAIIIIAAAggggAACCCCAAAIIIIAAAgggELIA+YBCJmSAcAi4yRXRuXNn2bhxozRt2tR26s2bN0tSUpKoXCV2ly6XRW5urqSkpJgOYZUbSDWuqlwtlZEPxYeRmZkpGRkZdrza+0VFRZKQkCDFxcUhjWPX2SofkS5vi+65sJtPd1+35sTERMnLy5Po6OiAIdzml1m+fLmMHDnSNsxLly4ZeW3y8/Nt26oGVnvuNR+Wk/0fOnSorFixQiIjIx3FaPWbEsp+njhxQnr06CHHjh1zFENycrKsWbNGGjVqVC2efxWE1frJ5+RoS2mEQLUTIB9QtdsSAkIAAQQQQAABBCpNQJ89uNLCYCIEEEAAAQQQQAABBBBAAAEEEEAAgRog8KiILPTFqT4qWrJkSQ0ImxBruoCXj3feeOMNefrppy2Xrj5uGjBgQNB9L3N5/SBQfWSzdOlSGT9+vFy9ejVs29S8eXNZv369qI8jQ7l0H2JWVDE/p/Fu3bpVHnzwQTlz5ozTLo7btWvXThYtWiTqwzury+3Hd44nL9cwKipKCgsLJTY2NuCObn63H2Fu2rRJ+vfvb/kMWsXgC8jJB3te1+/fz+pjNS8fT9rFY2fSsGFDUR8Ux8fHy2effWb8v+fPnw8aVrVTxSa7d+9uN6X2/tGjR4051EeHZpeTjzt1z4zVR6Zugla/Z/Pnz5cnnngirL9n999/v1HgslmzZo7C0X3w7OV36+LFizJs2DDjI1yry+0HqY4WQiMEKkBg7Nixxr93+F2PicivKmAqhkQAAQQQQAABBBBAAAEEEEAAAQQQQAABBBBAAAEEEEAAAQQQQAABBBBAAAEEEEAAAQQQQAABBBBAAIHaJcD54tq1n7V+NboCB2aLd3rG7ty5c0ahkn379jkytCo64rUAg5p0wYIF8vjjjzua320jLwUj3M7hpL2Xs4BOxt29e7f07NlTLl++7KS5REREGMU21BlcL1dlFHjxP++qi9Hu3KyX9fn6qHPy6rls0KCB7TCrV682zmyG81x9+UkfeeQR47yrXRGSytgfFVvLli2Ns+K33367qU9lnVnv0qWLkX/gxhtvtNwnN0WebDfbooGuuEtlzK/CcvreeF0j/RCobgKcL65uO0I8CCCAAAIIIIAAAggggAACCCCAAAIIIIAAAggggAACCCCAAAIIIIAAAggggAACCCCAAAIIIIAAAggggAACCCCAAAIIIIAAAgiELEA+oJAJGSAcAm5yRURFRRk5OGJjY22nnjZtmsyePdu2nWqgy2WRm5srKSkppuNY5QZSjasqV0tl5UNRa7TKNeQI/X8bFRUVSUJCghQXF7vp5rqtVT4iXd4W3XPhOgC/Dro1W+WxcptfRuWJWLx4sZH/SHcdOXJEevToIadOnXK0JC/5pXTvrZP9r1evnqxZs8byPSwfuNVvSij7mZOTIyNGjHBkpBrFxMTIjh07pFOnTto+TtbveFKbhlbrJ59TuIQZB4HKFSAfUOV6MxsCCCCAAAIIIFCdBPT/Tb86RUosCCCAAAIIIIAAAggggAACCCCAAAJVLfCCiPynL4jnnntOfv7zn1d1TMxfBwS8fLyzc+dO6dWrl5SWlgYJtWjRQnbt2iVt27YNuudlLq8fBPom37p1qzz44INy5syZkHeze/fu8s4778itt94a8li6DzErqpifm6DPnj0rGRkZ8vbbb7vpZtm2Xbt2xgeiqampUr9+fe2Ybj++8xqg1YdyuvndfoSp3pEJEybIokWLTMO0+8i2sj5Ys/pYzcvHk3b7UVZWJk8++aTMmTPHsmm/fv3k/ffflyVLlkh6erppu65du8qGDRukSZMmdlNq76s9Gj16tKiPDs2ugQMHivpo77rrrrMcR/fMOC2W6mQRH3/8sfFh5OHDh500t2yjCj2+9tprMnHiRNv30X8Q3QfPXn+3Pv/8c6PIqNVvtNsPUkOCoTMCIQg8//zz8sIL6l/nr10vishzIQxJVwQQQAABBBBAAAEEEEAAAQQQQAABBBBAAAEEEEAAAQQQQAABBBBAAAEEEEAAAQQQQAABBBBAAAEEEKgbApwvrhv7XGtW+fe//13uu+8+KSgocLSmZs2aiTqX3KFDB237AwcOSFxcnKjzrU4uq6Ijuvh0ZzpPnz5tnHU7ePCg6fQ33HCDce526NChxjljdU5PXefPn5c9e/bIG2+8YRQ7sbpatWplFEK47bbbApq49XRio2vj9Syg3bwzZsyQmTNn2jULuO+0OIfZoJVV4CU5OdkoutGoUSPTtV28eFGGDBlinHc1u9Rzos4ZP/roo3L77bdfO6uq9v0Pf/iDLFiwQJYtW2bp1rBhQ9m+fbuoM+666/e//7307t3beB51lzq/+9RTT0m3bt2M4hzqunTpkhw6dMg4U/6rX/1K1Jp0lzoj/+yzz2qLqlTW/qg41Xpef/1105Ar68y6mjwrK0smTZpkSeemyJOrF8mvsa64S2XM7wvlJz/5iaxcuVJ7NtvrGumHQHUT4HxxddsR4kEAAQQQQAABBBBAAAEEEEAAAQQQQAABBBBAAAEEEEAAAQQQQAABBBBAAAEEEEAAAQQQQAABBBBAAAEEEEAAAQQQQAABBBBAIGQB8gGFTMgA4RBwmytC5TF57LHHtFOrPCOpqamSn5/vKERdLovc3FxJSUkxHccqN1BV5mqpzHwomZmZRq6iUK6ioiJJSEiQ4uLiUIax7WuVj0iXt0X3XNhOqGmgW3NiYqLk5eVJdHR0wAhu88t07NjRyJ3VvHlzbaibN2+WpKQkKSsrc7Qkqz33mg/L6f536dJF1q9fLzfeeKNtnFa/KV73s7S0VEaPHi05OTm2c/s3cPJ+OF2/q4ktGputn3xO5vmcwuHNGAhUtAD5gCpamPERQAABBBBAAIHqKxBRfUMjMgQQQAABBBBAAAEEEEAAAQQQQACBaiawRETSfDGpYk2PPPJINQuRcGqjgJePd06cOCE9evSQY8eOBZFYfVClGnqZy8sHgeWD+vbbb2Xu3Lkye/Zs2yJoZnvcrl07o6/6yLF+/fpheQx0H2JWVDE/L4H/6U9/Mta+fPlyuXr1qqsh6tWrJw888IA88cQT0rVrV8d2bj++cxWUX2OrwpG6+Z18ZFY+HlWET310qcYtf+mKV6q2lfXBmtXHel4+nnSyH3/729+Mwoaff/65ZfO33nrLeO6sipJOnz5dVIHKcFzqY8MRI0aYDqUKKqoin506dbKcSvfM6H4TvcR+5coVWb16tUydOlUOHz7saghV8DI9PV1+9rOfOfq4s/zgug+eQ/ndUh+aP/7445ZrcfNBqisQGiMQRgH1m6WKwvpdS0VkbBinYCgEEEAAAQQQQAABBBBAAAEEEEAAAQQQQAABBBBAAAEEEEAAAQQQQAABBBBAAAEEEEAAAQQQQAABBBConQKcL66d+1prV6UrcGC1aHVWcOTIkVqTFStWyKhRoxy7WRUd8VqAQVcAIj4+XlatWiUtWrSwjE+d/XvllVeMs3+hOOgArM742Z1VdYzqseG5c+eM4hn79u0LGiE2NtY4271///6ge61atTLOb952222uZw71vKPaL3XWdcOGDaLOqx4/ftw0hmbNmsnOnTulQ4cOpvcPHDggcXFxcvbs2aD7bdu2NYqYWPVVHVTBEfVsPfTQQ5bnuNUzNWvWLEsj5Tts2DBjLqtLnZVfuXKlqPOaukudyVfnULOzsy2bqXO3W7dulR/96EeWbULdHzWwKmD0u9/9zshPoM6wWl26Ii/hKGyj4vjzn/8sb775psybN09KSkpMQxk4cKBx/ve6664zva/LLeDl/LrblyYc86u1f/HFF/LLX/5S3n77bcsQ7N4bt7HTHoHqLMD54uq8O8SGAAIIIIAAAggggAACCCCAAAIIIIAAAggggAACCCCAAAIIIIAAAggggAACCCCAAAIIIIAAAggggAACCCCAAAIIIIAAAggggIAnAfIBeWKjU7gFdLkizOZKTU2VnJwcadCggWUoR44ckR49esipU6cchdu6dWvZs2ePtGzZMqh9bm6upKSkmI5jlRuoOuRqsVu4zl3lQBk0aJDdEGG5X1RUJAkJCVJcXBw0XmJiopFrJjo6OixzmQ0SjrwtboPzsmZdnGbzq/dj27ZtRs4g3TVt2jSZPXu24yVY5Y/xmg9LZ1E+KKe5a6yebd17rgPQ/Z706dPHyDml9qf81bVrVyPvU5MmTRz7WjXU7b/X94R8Th2loKBAmjdvHvL+MAACVSFAPqCqUGdOBBBAAAEEEECgeghEVI8wiAIBBBBAAAEEEEAAAQQQQAABBBBAoAYIbBaRPr448/PzZcCAATUgbEJEoOYIqOJwqsiV+shw48aNph8S1atXz/gwsXPnzsY7mJycLG3atJGIiLr9P/eqAmHq4zFV1E4ViVOF9VSBQP9Luamibapo4L333it33nmnREZG1pwHhEgRqGECqoCh+veF9evXG4U61YeLV69evbaKpk2bivoQU72PQ4YMkbvvvpt3sobtMeHWHAH1HqqCoX7XFhHpW3NWQKQIIIAAAggggAACCCCAAAIIIIAAAggggAACCCCAAAIIIIAAAggggAACCCCAAAIIIIAAAggggAACCCBQRQKcL64ieKb1JqArcKBGVOdxy8rKAgYfO3asLF682PKsrmo/btw4WbJE1eP5vysmJkbUfKWlpUHBWhUd8VqAwapYQsOGDWX79u3SvXt3WzC7QgLjx4+Xt99+23YcqwZpaWmSnZ0ddDsqKkoKCwslNjbW89ihdNy8ebNxtrj8vqsxs7Ky5MyZMzJz5kzTKVauXCnDhw93Pb2VhRrIbeGWY8eOSb9+/eTLL780jUM3nq4wjtO1Kbcnn3xS5syZYzq/Kq6xdu1aady4sen9999/Xx544AFTf9UhPj7eOB/eokULR87qPP4rr7wiU6dOtWyv9mzZsmWWBYjCuT/qjHtGRob84he/MI2nUaNGRgGLLl26BN0Pd2Gb1atXy7BhwwLO8vomtSusois25LSoi6MNtGgUzvnVM/vmm2/KxIkTLUNSVvfff38oIdMXgRohwPniGrFNBIkAAggggAACCCCAAAIIIIAAAggggAACCCCAAAIIIIAAAggggAACCCCAAAIIIIAAAggggAACCCCAAAIIIIAAAggggAACCCCAgBsB8gG50aJthQnockWY5fhp06aN7Nq1S1q1amUZk8qjMnjw4ID7DRo0kOjoaDl//nxQP10+DV3eFavcQNUhV4vdhunc3ea1sZtLd7+oqEgSEhKkuLg4qFliYqLk5eUZ+1ZRV7jztjiJ08uadXGqOc3eFbtcL1Y5rNS7deLECdOlWI3pNR+WzqJ8AM2bNzdyZN11111aZqtn2y5vjtWgCxculAkTJgTdVubqXVmxYoXk5OQE3XeT08vuudHtv9f3hHxO1vmc7PaD+whUBwHyAVWHXSAGBBBAAAEEEECgagQiqmZaZkUAAQQQQAABBBBAAAEEEEAAAQQQqIECB0XkX3xx/+EPf5B//dd/rYHLIGQEEEAAAQQQQAABBOqWwB//+Ef5wQ9+4L/oP4lI+7qlwGoRQAABBBBAAAEEEEAAAQQQQAABBBBAAAEEEEAAAQQQQAABBBBAAAEEEEAAAQQQQAABBBBAAAEEEEDAgwDniz2g0aXqBOwKHHTu3FkKCwsDAuzYsaMUFBSIKlxgdp07d06SkpJk3759AbdV8ZJNmzaZFsWwKjpiF5+KLTY2NiiMtLQ0yc7ODvq722IJZkVXfIN6LVDg628VY1RUlGFutq7KeFImT54sWVlZQVPFxMTIjh075LvvvpOePXvK5cuXg9oMHDhQVq9eLdddd52rUK0s1CBeCrfMmzdP0tPTTWPQFRCxKrLhdk90BUB0z+DFixdlyJAhsmHDBtPY27ZtK1u2bJFbb73VlW9JSYlMnDhR3nrrLdN+vr3t1KmT6f1w78/Ro0clPj7esiCL1Z6Hu7CNzttuz3XFhuyK1LjaPIvG4Z7/woULkpycLHv37nX93oRjPYyBQHUR4HxxddkJ4kAAAQQQQAABBBBAAAEEEEAAAQQQQAABBBBAAAEEEEAAAQQQQAABBBBAAAEEEEAAAQQQQAABBBBAAAEEEEAAAQQQQAABBBBAIGwC5AMKGyUDhSKgyxXRt29f2b59u5SWll6bIiIiQjZu3CjqntU1bdo0mT17dsDtu+++2/i/P/3006Buurwnubm5kpKSYjqVVW6gqs7V4mQ/dO5e8to4mdOsjS4fTah5jJzEFO68LU7m9LJmXZwtWrSQW265JSivlV3OoyNHjkiPHj3k1KlTAWGPHj1ali1bZroUq/wxXvNh6SzMAhg6dKisWLFCIiMjLamtnm23ObbUBJcuXZLU1FTJz88Pmq99+/bG79O2bdtkxIgRpvGoXE9z58518lho2+j238t7Qj6nf3BX5m9dyA8BAyBQToB8QDwSCCCAAAIIIIBA3RWIqLtLZ+UIIIAAAggggAACCCCAAAIIIIAAAi4FvhWR6319vvnmG2nWrJnLIWiOAAIIIIAAAggggAAClS1w9uxZufHGG/2n/U5EbqjsOJgPAQQQQAABBBBAAAEEEEAAAQQQQAABBBBAAAEEEEAAAQQQQAABBBBAAAEEEEAAAQQQQAABBBBAAAEEapwA54tr3JbV7YDtChz89Kc/DSo6EhUVJYWFhRIbG2uKZ1b8QBU4efHFF2XWrFlSXFwc1M+q6IhdfFZxpKWlSXZ2dtA8DRo0MAobxMXFOdp4q2ISqnPbtm3lww8/lJtvvtnRWOUbWcVo5+tpMoedTp8+LT179pSDB1UtpcArOTlZ1qxZI5cvXxb1n/fu3RvUJiYmRnbs2CGdOnVyOOM/mllZqHteihns3LlTevXqFVBkxxfQ66+/Lk899ZRpfLoCMsuXL5eRI0c6Wte5c+ckKSkpqHiJ6nz99dcbRr7iPf4D2hUOUQVMRo0a5SiG8o0OHTokCQkJoopumF3Tp0+XGTNmmN4L9/7o3mvdnldEYRuzwkp2+6Tu654Vq4IynjbOolNFzK/b58pYUzh9GAsBrwKcL/YqRz8EEEAAAQQQQAABBBBAAAEEEEAAAQQQQAABBBBAAAEEEEAAAQQQQAABBBBAAAEEEEAAAQQQQAABBBBAAAEEEEAAAQQQQAABBKqtAPmAqu3W1K3AdLkiJk6cKHl5eXLs2LEAFF2+B6v8HSp/xFdffSUFBQVBwK1bt5Y9e/ZIy5Ytg+7l5uZKSkqK6aZY5Qaq6lwtTp4gXYxe8to4mdOsjS6vTGJiorH/0dHRXoe37VcReVvsJvWyZrs41TM6b968gKnbtGkju3btklatWpmGpPZ58ODBAfeaNWsmTz/9tKjcM2aX1bvnNR+WXV6h8jHUq1fPyPVk9U6q9lbPtu49t9qzzz77TOLj4+X8+fNBTdTvU1ZWlvG7otqcOHEiqE379u1l+/btnnNx+QbU7b+X98TOva7nc7J7h7mPQHUQIB9QddgFYkAAAQQQQAABBKpGIKJqpmVWBBBAAAEEEEAAAQQQQAABBBBAAIEaJtBERK597dCoUSPTwmg1bE2EiwACCCCAAAIIIIBAnRFQhXsvXrzov94YEblQZwBYKAIIIIAAAggggAACCCCAAAIIIIAAAggggAACCCCAAAIIIIAAAggggAACCCCAAAIIIIAAAggggAACCLgV4HyxWzHaV7mAXYGDxYsXy09/+lM5depUQKwLFiyQxx57zDT+hQsXyoQJEwLutWjRQn75y1/KuHHjTM/dWxUdsYuvsLBQYmNjg+KYPHmyUcTA7FJFDVatWiUqpqq8VPGW7OzsoBDUuSardVV0vB988IEMHDhQysrKgqZSnpMmTTL+PmPGDJk5c6ZpOP7tnMZrZaH6eyncsnnzZklKSjJdR35+vgwYMMDxs+tr2LZtW6NwS4cOHZwuy3U7XQGbcBTd0O2bruBGuPdH917r9tyuYIxVwSPdRlj9Vqj9/vDDDy2LnOj2SlfMyfVDYdGhIubX7XNlrClcNoyDQKgCnC8OVZCc7sntAAAgAElEQVT+CCCAAAIIIIAAAggggAACCCCAAAIIIIAAAggggAACCCCAAAIIIIAAAggggAACCCCAAAIIIIAAAggggAACCCCAAAIIIIAAAghUGwHyAVWbrSAQXa6IF198UX7/+9/L6tWrA6BUHhj1t+uuuy4I8MCBAxIXFydnz54NuPdf//Vf8u6770pBQUFQn9atW4tVfo7c3FxJSUkx3Sir3EBmeYZ8A1RGrhYnT5XO3UteGydzmrUpKiqShIQE09xLurwvXucr368i8rbYxeZlzXZxvvLKKzJq1CgpLS29Nn1ERIRs3LhR+vbtaxqSWX6Zzp07G7mUxo4da9rHKteK13xYOgsrxy5dusj69evlxhtvNG1i9Wzr3nOruebNmyfp6elBt5WtytfUv39/w3z06NGSk5OjbWf3XOju6/bfy3tCPqd/aFfmb10o+09fBKwEyAfEs4EAAggggAACCNRNgYi6uWxWjQACCCCAAAIIIIAAAggggAACCCDgUqC9iBzw9WnXrp0cOnTI5RA0RwABBBBAAAEEEEAAgaoSuP322+Xw4cP+06tKsQerKh7mRQABBBBAAAEEEEAAAQQQQAABBBBAAAEEEEAAAQQQQAABBBBAAAEEEEAAAQQQQAABBBBAAAEEEEAAgWovwPniar9FBFhewK7AwW9/+1uZMWNGUIGR1NRUozBAgwYNAoYsKyszCja88847AX/v06ePPP/88zJgwADTohhWRUfs4issLJTY2NigjdUVK1GNb7jhBvn5z38uDz/8sDRu3LhKHoy0tDTJzs4OmlslPrdaV0UGqvZu3LhxsmTJkqBpYmJiZMeOHdKpUyfj3u7du6Vnz55y+fLloLZeCjdYWajBvRQzUM/szJkzg2Jr0aKF7Nq1S1TBGrNr8+bNkpSUJMrC7IqMjJQnnnhCpkyZYlmow+seqYIbw4cPDyoM5Btv6tSpMmvWLK/DG/127twpvXr1Ciio4huwWbNmxv0OHdQxusAr3Pvz5ZdfSo8ePeTrr78Omkv9pmzbts0oeFT+sisYY1XwyArtwoULkpycLHv37g1qYvUb52uoKzZiVVAmpM0r1znc83/zzTfSr18/oziV2bV8+XIZOXJkOJfAWAhUWwHOF1fbrSEwBBBAAAEEEEAAAQQQQAABBBBAAAEEEEAAAQQQQAABBBBAAAEEEEAAAQQQQAABBBBAAAEEEEAAAQQQQAABBBBAAAEEEEAAAQTcCpAPyK0Y7StMwC5XhJpY5TTxv3S5Ut5//31R+TH8r+uvv15UvqDnnnsuKF+Qate6dWuxys+Rm5srKSkppuu3yg1UlblanG6Uzt1LXhun85ZvV1RUJAkJCaa5l7zk63EbR7jztjiZ38ua7eJcvXq1PPDAA3Ls2LGAEKxy83z33XcycOBAI6+O/zV+/HgZPHiw5TNvlT/Gaz4snYXOUpfHxurZ1r3nZnPp1tS+fXvZvn273HzzzUZXlXNsxIgRpiGPHTtWFi9eLBEREU4eD9M2uv13+56Qz+kfxLp8Tp43io4IVLIA+YAqGZzpEEAAAQQQQACBaiLg/b9dVpMFEAYCCCCAAAIIIIAAAggggAACCCCAQKUI9BKRrb6ZVLEjVWCLCwEEEEAAAQQQQAABBGqGQHx8fPkPvXuLyLaaET1RIoAAAggggAACCCCAAAIIIIAAAggggAACCCCAAAIIIIAAAggggAACCCCAAAIIIIAAAggggAACCCCAQBUIcL64CtCZMjQBJwUOli5dKllZWQETtWnTRnbt2iWtWrUK+PuZM2dEJe7fv39/wN/T09MlLS3NsiiGVdERJ/HFxsYGIbgpwNC3b1959NFHJSkpSZo0aRIaqIveyiM7OzuoR1RUlBQWForZulwM77rp0aNHRZ2pOnHiRFDf5ORkWbNmjTRq1Mi4d+HCBVF/27t3b1Dbhg0bGkUkunfv7jgGKws1gNvCLR999JER2/nz54PmV4VAFixYYBRJMLvU2nv06BFUcMSs7Q9/+EOZNGmS3HfffdcKZjhesElDq3dHNVVFNjZu3CjqWQ3l0s2hxs3Pz5cBAwYETRHO/SkpKZGJEyfKW2+9ZboUq98W1diuYIxVwSOzicrKyuTVV1+VjIyMoNvK+7333pP777/fktuuyJPZuKHsXfm+4ZxfZ6HmrarfpHB6MRYCbgQ4X+xGi7YIIIAAAggggAACCCCAAAIIIIAAAggggAACCCCAAAIIIIAAAggggAACCCCAAAIIIIAAAggggAACCCCAAAIIIIAAAggggAACCFRrAfIBVevtqVvB2eWKULlmVP4blQfC/1q7dq2kpKQEYU2ePDkoJ1DHjh0lLy9P/v3f/10KCgqC+rRu3Vqs8nPk5uaazqMGscoNVJW5Wpw+PTp3t3ltnM5p1k6XD0nla1L7Fh0dHcoU2r7hzNviNEgva7aLU+U1Ujl/VJ4c/8vK8MCBAxIXFydnz54NaK9yEH3/+9+3fOYzMzNN89JURD4sFbvZ+6oCbt68uZHL6a677gpit3q2de+52d7t3r1bevbsKZcvXw66rfIEqdxjKh+PunQ5qlQush07dshtt93m9BEJaqfbf7fvCfmc/sGry+fkeaPoiEAlC5APqJLBmQ4BBBBAAAEEEKgmAv/4b6JcCCCAAAIIIIAAAggggAACCCCAAAII6AVGiMg7viYPPPCA/OY3v8EMAQQQQAABBBBAAAEEaojA0KFDjaKhftdDIrKyhoRPmAgggAACCCCAAAIIIIAAAggggAACCCCAAAIIIIAAAggggAACCCCAAAIIIIAAAggggAACCCCAAAIIIFD5ApwvrnxzZgxRQFfgQCX4VwVEPvroI0lNTQ2YSRUI2Lhxo/Tt2zfg7zt37pRevXpJaWlpwN9Xr15tJKZPSEiQ4uLioKitio54LcBw8eJFGTJkiGzYsMGVkIrxwQcflLFjx8qdd94p9evXd9XfTeO0tDTJzs4O6hIVFSWFhYWiisRU5pWTkyMjRqifseDLrEDGjBkzZObMmabtp0+fLuq+08vKQvV3Urjl0qVL8uc//1mWL18uL730kpSUlARNrSuu4WusCvKkp6fL/PnznYZutPve975nPG/quVH7FhkZ6aq/amxVvETda9GihezatUvatm3relz/Duq9HD58uKj30ex6/fXX5amnngq6Fer+qPf4/PnzooqPzJ49Wz755BPLdaj4li1bJg0aNAhqY1cwxqrgkf9AKo79+/eLKqiini2z67777pNVq1ZJo0aNLOO0K/KUkZER0l7ZdQ51fvXOnDt3Tj799FN54403ZNOmTZZTdu3a1fgtbdKkiV1Y3EegVghwvrhWbCOLQAABBBBAAAEEEEAAAQQQQAABBBBAAAEEEEAAAQQQQAABBBBAAAEEEEAAAQQQQAABBBBAAAEEEEAAAQQQQAABBBBAAAEEEEBACZAPiOeg2gjockWoXCD33HOPdOvWTU6cOBEQs8qFMnfu3IC/qZwRSUlJsm/fvoC/P/TQQ/Lmm29KSkqKFBQUBK29devWRj6hli1bBt3Lzc01+pldVrmBqjJXi9ON1bk7yWvjdB67dkVFRZa5lxITEyUvL0+io6PthvF8Pxx5W9xO7mXNujjj4uIkPz9fsrKyZNq0aQHhNGvWTFTuqw4dOgT8fcWKFTJq1KiAv6mcMur9OHXqlOUzb5ZvSQ3iNR+WzkLF+Ktf/cr0nVVzqpxG6n75nEZWz7buPTfbQ10eqbVr1wYYqfxFo0ePFpWryuxauXKlkd/I66Xbf7fvCfmc/rELunxOXveJfghUtgD5gCpbnPkQQAABBBBAAIHqIRBRPcIgCgQQQAABBBBAAAEEEEAAAQQQQACBai7wUxH5hS/GSZMmGR+WcCGAAAIIIIAAAggggEDNEFCHJebNm+cf7JMi8suaET1RIoAAAggggAACCCCAAAIIIIAAAggggAACCCCAAAIIIIAAAggggAACCCCAAAIIIIAAAggggAACCCCAQBUIcL64CtCZMjQBXYEDX2GB8+fPiyrGcPbs2YDJpk6dKrNmzQr42xtvvCFPP/10wN98xRqKi4sti2JYFR3xWoBBBbBp0ybp37+/XL161ROSKhyh4po8ebJRaCIiIrypKNPS0iQ7OzsotqioKCksLJTY2FhPcXvppAo9qMIBqjhN+csqnt27d0vPnj3l8uXLQX06duxoFLho3ry5o3CsLBx1dtCoXr16smrVKklNTbVt/fnnnxvrOnPmjG1bswZqrgceeECeeOIJ6dq1q9SvX9/ROB9//LGoohcXL14M2VM3oXqerXJfmBUgUmNV9P744rV79nUFQxwhO2h0xx13GL8dbdq00bbWFRtyMI1tE6vfRF/Hip7fN4/63Xvvvffk/vvvt42ZBgjUFgHOF9eWnWQdCCCAAAIIIIAAAggggAACCCCAAAIIIIAAAggggAACCCCAAAIIIIAAAggggAACCCCAAAIIIIAAAggggAACCCCAAAIIIIAAAggI+YB4CKqNgC5XxLp166Rfv35GbpT8/PyAmDt37iwbN26Upk2bXvv7p59+KvHx8fLdd98FtF2wYIGMHDlS7rvvPiP3S/nLl0+oZcuWQfdyc3MlJSXF1EuXB6OqcrU43Vg790GDBjkdKqR2RUVFlrmXQhr4fzvr9lY10eVtsevrNT7dmlWenby8PImOjg4YXhenr8+ePXskKSlJysrKAvouX77ceP79r4cfflgWLVoU8DdfbiSVP8nqmc/MzJSMjIygpXvNh6WzUO9/TEyM9O3b1zSXk8pn9MEHHxi/Ef6X1bPtZj/PnTtnWO7bty9orSr/zq5du6RVq1YB93JycmTEiBGmj8XAgQONHFbXXXedp8fGyf6Xf2asJiKfk4hdPidPm0QnBKpAgHxAVYDOlAgggAACCCCAQDUQCG8W6GqwIEJAAAEEEEAAAQQQQAABBBBAAAEEEKgQgZdEZIpv5BdeeEH+8z//s0ImYlAEEEAAAQQQQAABBBAIv8CLL74ozz33nP/AmSLyH+GfiRERQAABBBBAAAEEEEAAAQQQQAABBBBAAAEEEEAAAQQQQAABBBBAAAEEEEAAAQQQQAABBBBAAAEEEECglghwvriWbGRdWoauwIGvsIBK7m9WNKB8UYfS0lIZPny4URDA//IVNTly5IhlUQyroiNeCzCo+VXBiFdffdW0sIPbPW7fvr2oIhGq2Er9+vXddjdtn5aWJtnZ2UH3qiKJ/4EDByQuLk7Onj0bFI9V8Y4LFy5IcnKy7N27N6hPRESEUdymf//+jqysLBx1tmmkPFeuXCmq+IuKy8mlnuFhw4bJ1atXnTS3bHPTTTcZz40qoNGoUSPtWLqiPFZ74CU4XZEcq/ewIvfHfw0qtmeffdZyn3QFQ7xYlO+jfqt+85vfyK233mo7nM7RtrODBrpCTKp7Rc/vC/GRRx6R+fPnS2RkpIOoaYJA7RDgfHHt2EdWgQACCCCAAAIIIIAAAggggAACCCCAAAIIIIAAAggggAACCCCAAAIIIIAAAggggAACCCCAAAIIIIAAAggggAACCCCAAAIIIICAiJAPiMeg2gjockWsW7fOyI0ybdo0mT17dkDMZrloVqxYIaNGjQpo16BBA9m2bZv88Ic/NHLkFBQUBK3dl0+oZcuWQfd0uU/s8mBURa4WpxvrxN3pWKG0Kyoqssy9FMq4vr66vVVtdHlb7Pp6jU+3Zqt8Oro4fX3+9re/SY8ePeTUqVMBoY0dO1YWL158LXfNuXPnTPNmpaamSk5Ojqxfv15SUlJMl6dyBmVkZATd85oPS2eh3v8BAwZIenq6LFiwwDSeLl26GPHeeOON1+5bPdtu9nPz5s2GkcrVVf4q7+m7f/ToUYmPj5cTJ04E9YmJiZEdO3ZIp06dPD02TvY/Ojra0djkc/pHjiJdPidHkDRCoBoIkA+oGmwCISCAAAIIIIAAAlUg4CyDcBUExpQIIIAAAggggAACCCCAAAIIIIAAAtVKYJGIjPNFtHDhQnn00UerVYAEgwACCCCAAAIIIIAAAtYCv/rVr+Sxxx7zb7BYRMZjhgACCCCAAAIIIIAAAggggAACCCCAAAIIIIAAAggggAACCCCAAAIIIIAAAggggAACCCCAAAIIIIAAAghYCHC+mEejxgnoChz4FxZ4+OGHZdEi9Yj/39WsWTPZuXOndOjQwfijKhCgCjUcO3YsoJ2vsMDBgwclLi5Ozp49G+RkVXTEawEG3wQlJSUyefJky0ILbjesT58+smTJErnlllvcdg1qn5aWJtnZ2UF/NysCE/JkNgPMmzfPKEhhdlkVx1BtZ8yYITNnzjTtN3HiRMnKyrpWoEMXgpVFqOu+4447ZNWqVUahHDeXKpDxxhtvyDPPPOOmm2Xb9u3by7vvvis/+MEPLNvU9QIW06dPN4oiRUZGWhrpCoaEulHqN+iXv/ylNG3a1NFQumJDjgawaWRXiKmi51fhqcJTqkhN48aNw7EkxkCgxghwvrjGbBWBIoAAAggggAACCCCAAAIIIIAAAggggAACCCCAAAIIIIAAAggggAACCCCAAAIIIIAAAggggAACCCCAAAIIIIAAAggggAACCCBgJ0A+IDsh7leagC5XxLp162TQoEGyfv16GThwYFBMKv+Dr862yosybtw4IweO/9WmTRvZtWuX3HjjjZKamir5+flB4/jnEyp/U5f7xC4PRlXkanG6cU7cnY4VSruioiJJSEiQ4uLiUIax7KvbW9VJl7fFrq/XgHVrTkxMlLy8PImOjg4YXhenr09ERIQMHjxYtmzZEtC3Y8eOUlBQIM2bNzf+bjW/L5/S5s2bJSkpSdTzW/6yyrnkNR+WzsL3/n/11Vei8lsdOXLElPy1116Tp59++to9q2fb6X6qdaucU/Pnzzedb+3atZKSkhJ0r7S0VEaPHi05OTmm/VTOqUmTJnl6bJzsf/lnxmoi8jnZ53PytEl0QqAKBMgHVAXoTIkAAggggAACCFQDgYhqEAMhIIAAAggggAACCCCAAAIIIIAAAghUf4F1//8bkUG+MNesWSM/+clPqn/URIgAAggggAACCCCAAAKGwH//93/LkCFD/DVyRST4C2a8EEAAAQQQQAABBBBAAAEEEEAAAQQQQAABBBBAAAEEEEAAAQQQQAABBBBAAAEEEEAAAQQQQAABBBBAAIF/CHC+mCehxgnoChz4FxZYsWKFjBo1Kmh9q1evlvvvv9/4+86dO6VXr16iCgb4X76CJrpk/1ZFR7wWYPCf/8qVK0bRg2eeeUZKSkpC3qN//ud/FlXE4Yc//GFIY6WlpUl2dnbQGFFRUVJYWCixsbEhje+088WLF41zVBs2bHAdy+7du6Vnz55y+fLloL6+IjWtWrWyDcXKwrajwwZDhw6VN954Q2655RaHPcQoFPLb3/5WRo4cKd9++63jflYN1b6uWrVK7r33XtMmdbWARbt27UQl+1e/HarYi+7S/YaEvEEi0qhRI5k5c6ZR0ET9Z92lKzYUjljsCjFV5Pw33HCDqN/tYcOGSf369cOxHMZAoEYJcL64Rm0XwSKAAAIIIIAAAggggAACCCCAAAIIIIAAAggggAACCCCAAAIIIIAAAggggAACCCCAAAIIIIAAAggggAACCCCAAAIIIIAAAgggoBMgHxDPR7UR0OWKULlsBg0aJEeOHJEePXrIqVOnAuJ+6KGHZPny5UZujnPnzklSUpLs27cvoM3AgQNF5QK67rrrxCqXi38+ofIwutwndnkw1FiVnavF6cY6cXc6VijtioqKJCEhQYqLi0MZxrKvbm9VJ13eFru+XgPWrTkxMVHy8vIkOjo6YHhdnP59pk2bJrNnzw7oq/LFFBQUSJcuXYy/m+XMUu/Qxo0bpW/fvqKLLzMzUzIyMoKW7jUflm4u3/uvJlM5Xx5//HFT8pYtWxp5qW6//XbjvtWz7XQ/T58+beSOOnjwYNB8drmjcnJyZMSIEaZxWu2tk+fI6f47GYt8Tvb5nJw40gaB6iBAPqDqsAvEgAACCCCAAAIIVL6APkNt5cfDjAgggAACCCCAAAIIIIAAAggggAAC1VNgt4h084Wmiqepj6+4EEAAAQQQQAABBBBAoGYI7Nq1S+Li4vyD3SMi3WtG9ESJAAIIIIAAAggggAACCCCAAAIIIIAAAggggAACCCCAAAIIIIAAAggggAACCCCAAAIIIIAAAggggAACVSDA+eIqQGfK0AR0BQ78CwtYFTRIT0+XuXPnGkGYFSjwL9KgS/ZvVXTEawEGM5W//OUv8txzz8mSJUtCQ/v/xSbuuOMO2bRpk6jCCV4vq8ItUVFRRuGH2NhYr0O76vfZZ59JfHy8nD9/PqifXXGHCxcuSHJysuzdu9d0zpUrV8rw4cNt47GysO3oooFyXbVqldx7770ueol8++238sILL8icOXOkpKTEVd/yjWNiYmTDhg1yzz33BI1TlwpYNG7cWO677z6ZPHmydO3aVerXr+/IVfcb4mgAh406d+4sa9askVtuucWyh67YkMNptM3sCjGFe/7IyEjp3bu3TJw4Ufr37y/q/+ZCoK4KcL64ru4860YAAQQQQAABBBBAAAEEEEAAAQQQQAABBBBAAAEEEEAAAQQQQAABBBBAAAEEEEAAAQQQQAABBBBAAAEEEEAAAQQQQAABBBCohQLkA6qFm1pTl6TLFbFu3ToZNGiQWOXa6dixoxQUFEjz5s3FKg/QrFmzZOrUqQaPVS4X/3xC5R11uU/s8mD4j1VZuVqcPgdO3J2OFUo7q30LZUz/vrq9Ve10eVvs+nqNUbdmq7xGujj9+6h3ZvDgwUGhLViwQB577DEpKyuTcePGBeWaatWqlezZs8fIK6OLLzMzUzIyMoLG95oPSzeX7/1Xk+nGV/fHjx8vao0NGjQwzfel2jjdzw8++EAGDhxoWJW/xo4dK4sXL5aIiAjT7T969KiRs+rEiRNB9xs2bCjbt2+X7t27u350nO6/k4HJ5+REiTYI1AwB8gHVjH0iSgQQQAABBBBAINwC5v+NNNyzMB4CCCCAAAIIIIAAAggggAACCCCAQE0X+FJEbvct4uDBg/Iv//IvNX1NxI8AAggggAACCCCAQJ0R+NOf/iTt27f3X+8hVSu4zgCwUAQQQAABBBBAAAEEEEAAAQQQQAABBBBAAAEEEEAAAQQQQAABBBBAAAEEEEAAAQQQQAABBBBAAAEEEHArwPlit2K0r3IBXQEC/8ICZ86cEVWQYf/+/QExd+7cWTZu3CiNGjWS1NRUyc/PD7jftm1b+fDDD+Xmm2/WFqWwKjritQCDDvabb74xCkW8+eabcvjwYc97MGHCBMnKyjKKM3i5rAq3REVFSWFhocTGxnoZ1nUfXdEUq8IY/pPMmDFDZs6caTrv8OHDZdmyZbZGVhauF2PToV69erJq1SrjWXV7/c///I+sWbNGXn/9dfnkk0/cdr/Wvl+/fvL+++9LdHR0wBh1pYBFly5dZPny5XLnnXe6NtQVDHE9mE2HO+64QzZt2iRt2rQxbal7b8IRi10hpnDO365dO1m0aJHxG8+FAAIinC/mKUAAAQQQQAABBBBAAAEEEEAAAQQQQAABBBBAAAEEEEAAAQQQQAABBBBAAAEEEEAAAQQQQAABBBBAAAEEEEAAAQQQQAABBBBAoNYIkA+o1mxlzV+ILlfEunXrZNCgQcYiJ0+ebOS08b9Ufptt27ZJXFycLFy4UFTem/KXyvszYMAA489WuVz88wmV76/LfWKXB8Nsdyo6V4vTJ8Kpu9PxvLYrKiqShIQEKS4u9jqEtp9ub1VHXd4Wu75eA9atWeU5ycvLC8rBo4vTv8+BAweM9+Hs2bMB4am8Qjk5OXL+/HnTfFl9+vSRtWvXSuPGjUUXn1XeJa/5sHRz+b//ajE7duyQvn37yuXLl4PoVf6kDz74QFQOI6tn28l+lpWVybhx44w8XGaXMkpJSbHc+tLSUhk9erRhbXZNnz5dVF4qt5fT/XcyLvmcnCjRBoGaIUA+oJqxT0SJAAIIIIAAAgiEWyAi3AMyHgIIIIAAAggggAACCCCAAAIIIIBArRRQX4409a3s66+/lubNm9fKhbIoBBBAAAEEEEAAAQRqo4AqknzTTTf5L+2ciDSrjWtlTQgggAACCCCAAAIIIIAAAggggAACCCCAAAIIIIAAAggggAACCCCAAAIIIIAAAggggAACCCCAAAIIIBAWAc4Xh4WRQSpTQFfgwL+wgCogMGrUKHnnnXcCwouKipLCwkK5+eabpVu3bnLixImA+74CDaqoiS7Zv1XREa8FGJwanj592ihMsWLFCikoKJCrV6867SoxMTFG8YZOnTo57uPf0Kpwi880NjbW07huOl24cEGSk5Nl7969Qd2cxqErdtGiRQvZtWuXtG3bVhuWlYXqVL5ghtlA6jn57rvv5NNPP5U5c+YYRTOsrvbt28umTZvklltucUMV0Fa5bdy4Ud59910jvpKSEsdjRUREiCrg079//4A+O3fulF69eokqtlH+6tixo/F8hiNnxcMPPyyLFi0yjXf8+PHy9ttvB91zuj+XLl2SP//5zzJ//nyjsJHV+xQZGWnMo4qKKA+nV6iFbdTvmCoio54X9Yy8+uqrcvjwYcvpVfEltQ71+1X+0hUbsioo43SdTto5nV89m8pN/Xa/8MIL2qJE6n5GRoao/eFCoC4LcL64Lu8+a0cAAQQQQAABBBBAAAEEEEAAAQQQQAABBBBAAAEEEEAAAQQQQAABBBBAAAEEEEAAAQQQQAABBBBAAAEEEEAAAQQQQAABBBCoZQLkA6plG1qTl6PLFeGfX+X9998XlbOn/KXyWfzsZz8zzQFUPseLVa4Q/3xC5cfPzc2VlJQUU2Kr3EBO96MicrU4ndupu9PxvLbT5ehJTEw0ciBFR0d7Hd62X6h5W2wnMGngZbHTLfAAACAASURBVM26OP2dVK6hgQMHisrZ43+1adPGyHf017/+VVT7ixcvBtyfOnWqzJo1y/ibLj6r/DFe82Hp5iqfX0nlH0pPT5cFCxaYssfHx4t6X9X9KVOmBLXRvee+xkePHhU1Tvl8Yeq+z7BVq1babVdxDx482LRN586djfxMTZs2dfXoON1/J4OSz8mJEm0QqBkC5AOqGftElAgggAACCCCAQLgFnGerDffMjIcAAggggAACCCCAAAIIIIAAAgggUFME6otIQJUnVSjJTSGkmrJQ4kQAAQQQQAABBBBAoLYKqOKi9erVK788VTn0Sm1dM+tCAAEEEEAAAQQQQAABBBBAAAEEEEAAAQQQQAABBBBAAAEEEEAAAQQQQAABBBBAAAEEEEAAAQQQQAABzwKcL/ZMR8eqFNAVOChfWGDhwoUyYcKEoHBVYYJ27dpJUlKSqDM5/pd/YQVdsn+roiNeCzB4MS0pKTGKRCxZskSys7ODikmYjWlVOMLJ/FaFW6KioqSwsFBiY2OdDBNSm927d0vPnj3l8uXLIY2j65yVlSWTJk3Sjm9loTqVL5jhJNDNmzfL0KFD5fz586bNncTkZB7V5sqVK/LFF18Yz82vf/1r+frrr227jh07VhYvXhyQg+LTTz81inSoYiflr2bNmhnFTzp06GA7tq7BpUuXjIJD+fn5ps2snmcv+/Phhx/Kvffea7kHKoDXXntNnnrqKce5OMJd2Ea986pAzMyZM009YmJiZMeOHdKpU6eg+7piQ6H8LjjdYC/zHzp0yCik8+WXX1pOo37j586dK5GRkU5DoR0CtU6A88W1bktZEAIIIIAAAggggAACCCCAAAIIIIAAAggggAACCCCAAAIIIIAAAggggAACCCCAAAIIIIAAAggggAACCCCAAAIIIIAAAggggEDdFCAfUN3c92q7al2uCP/8KgcOHJC4uDg5e/ZswFpUzgiV/yc5OVn2798fcC8xMVHy8vIkOjra+LtVrpDy+YT8B8nNzZWUlBRTP6vcQF6ww5WrxencTt2djue1ncprlJCQIMXFxUFDlN8/r3Po+oU7b4uTGL2sWRdneafJkyeLyiPkf0VERMjGjRvl8OHDprmy1q5de+0518VnlT/Gaz4s3Vxm+ZW++uor6dOnjxw5csSUWuXtKS0tlSlTpgTd173nvsY5OTkyYsQIJ9voqY3aB5XjqH///q76u9l/u4HJ52QnxH0Eao4A+YBqzl4RKQIIIIAAAgggEE6BiHAOxlgIIIAAAggggAACCCCAAAIIIIAAArVS4CYR+ZtvZaq40zfffFMrF8qiEEAAAQQQQAABBBCozQI33nhj+cMT3xMR+4qwtRmFtSGAAAIIIIAAAggggAACCCCAAAIIIIAAAggggAACCCCAAAIIIIAAAggggAACCCCAAAIIIIAAAggggICZAOeLeS5qpICuwEHnzp2N4gpNmzY11rZz507p1auXUYjA/0pNTZXbbrtNVJEC/8tXnKFv377Gn3XJ/q2KjngtwBDqZqjCJQUFBfL000/LJ598YjmcWrsqrtCgQQPXU1oVbomKipLCwkKJjY11PabbDtOmTZPZ/4+9+4+Oqrr3//9KIC0/YvlhWmCh5ErFL6BX1y2gVMIEEFC4LVRSaRQkXNGCi9Ku1nqTC70CVWhyq94rlHVBhUUivy41UiQNv38kBI3CXGtrga9aWkS+Qht+aRlSEpKvez5NPknmnDNnJjPJTPI8/7SZs/d+v/djnwksOfu9ly4NtVtI7c0hNlu2bFHnzp1t+9lZmA5WB2a4ScDpMJhoHcJiitb/7ne/049//GPt3r3bNs2m3y3T8OzZs7r77rttDwFpeJiJm/lbtTl9+rRGjBihkydPWg5hZx3u+hQWFmrq1KmqqamxjJeYmKjNmzfLfI/cXNE42Mbpd4zJye5wGKfny66Pmzm6bRNu/Lffftt/sNTFixdtQ5mxn3zySZnf4VwItFcB9he315Vn3ggggAACCCCAAAIIIIAAAggggAACCCCAAAIIIIAAAggggAACCCCAAAIIIIAAAggggAACCCCAAAIIIIAAAggggAACCCCAAAJtSIB6QG1oMdvCVOxqRZi6Nfv371daWpp/mhcuXND48eN15MiRRtPu3bu3fvazn+mxxx4LqP8zb948LVu2rL69Xa2Qfv36qby8XH369Akg3bZtmyZNmmRJbVcbqLnr0pxaLW5jO9XoCLeujdvYDdt5vV55PB75fL6A7tGqhdMwUDTqtgRzCGfOTnk2rfW0fv16TZ8+PSANU/vnj3/8o0ztm4ZXz549/TW0Bg0a5P/YKT+7+jHh1sNyimX3HK5cuVKPP/64JbP5DpsaMmvXrg247/Q9N41N/bDMzMwAn2DrGer9uXPnavny5SHVsHFa/1C/J9RzCnXFaI9AbAtQDyi214fsEEAAAQQQQACBaAhQETUaqoyJAAIIIIAAAggggAACCCCAAAIItC2BWyT9v3VTuvnmm/XBBx+0rRkyGwQQQAABBBBAAAEE2oHAgAED9OGHHzac6f8j6f12MHWmiAACCCCAAAIIIIAAAggggAACCCCAAAIIIIAAAggggAACCCCAAAIIIIAAAggggAACCCCAAAIIIIAAAqEJsL84NC9ax4iA0wEHTQvwV1RUyHx29OjRRtl3795d3bp108mTJxt9bg4xOXTokPr37+//3KnYv92hI+EewBAp3itXrsgcuLJ69WrLIUM9pKDhIHYHt3Tp0kWlpaUaMmRIpKZhOY7dekY6qJv52FmYXMI9uOXw4cP+59WsYdOrb9++/sNxbrjhhkhP1z/etWvX9B//8R+aP3++5fhWh3ZUVlbKHHpSXFxs2afpwT/hJL5nzx7/gUPmMJ6mV9MDU9w8q8HWx8T54Q9/qBdeeME2XfP7Y+fOnbrzzjuDTilaB9ssXbpUCxYssIz/0EMPad26dQEHmzgdNmR3oEzQCYbQoDnxnQ6bMSkkJiZq8+bN/ueRC4H2KsD+4va68swbAQQQQAABBBBAAAEEEEAAAQQQQAABBBBAAAEEEEAAAQQQQAABBBBAAAEEEEAAAQQQQAABBBBAAAEEEEAAAQQQQAABBBBAoA0JUA+oDS1mW5iKXa0Iq9os3//+97V8+fKAaZt6NF6vN+BzUxtj2rRp9Z/b1XKxqnlS12nbtm2aNGmSJbVdbaBIrUs4tVrcxnaq0RFuXRu3sRu2M+vm8Xjk8/kCujenhpHbXKJVt8UpfjhzDqVG1bFjx5SWlqbz5883SiM1NVWXLl3SxYsXG30+dOhQ7dq1Sz169PB/7pSfXf2YcOthOcWyew6dYjm5O33PTT87N7fPktt2Zh1M/TFT68nt5bT+oX5PqOcUvJ6T23WhHQKxIEA9oFhYBXJAAAEEEEAAAQRaViChZcMRDQEEEEAAAQQQQAABBBBAAAEEEEAgDgXuklRel/ewYcP09ttvx+E0SBkBBBBAAAEEEEAAgfYtYA4xNQfPNriGS3qrfaswewQQQAABBBBAAAEEEEAAAQQQQAABBBBAAAEEEEAAAQQQQAABBBBAAAEEEEAAAQQQQAABBBBAAAEEELAQYH8xj0VcCjgdOtC0AH91dbUyMzNVWFjoaq733HOPtm7dqq5du/rbh3LYQ12AcA5gMAcBnD17Vr/97W915MgRvfvuu/79/oMHD9avfvUrJScnu8q/rtF7772nkSNHBhwwYe4HO3zBKZDdwS1Wh8SElLDLxjt27NDEiRNVW1vrskf4zRYuXKhFixbZDmBnYTqEe3CL0/NmZVxVVaU///nP+v3vf6/f/OY3/gNDzHPzxS9+UXv37g3pYAuTt3kGR40apePHjwfM226NnQ6wufnmm7Vv3z7deOONYS2EWed58+ZpxYoVlv3vuusu7dy5U926dQu435z1MaZjxozxu9pd5neF+b1iFbthn2gdbON0IJLdQSROa2V3oExYC2fTqTnxr1y5oqlTp6qoqMg2JXP4wu7du2UOduFCoD0KsL+4Pa46c0YAAQQQQAABBBBAAAEEEEAAAQQQQAABBBBAAAEEEEAAAQQQQAABBBBAAAEEEEAAAQQQQAABBBBAAAEEEEAAAQQQQAABBBBoYwLUA2pjCxrv07GrFWFVh2T9+vWaPn26qylfd911OnjwoO6444769na1Qpxq5TjV35gxY4by8/Mb5RMLtVrcADnV6Ai3ro2buE3bmFo2Ho9HPp8voLtdfZNw4tj1iVbdFqccw5lzKDWqLly4oPHjx/trTLm5Zs2apZdffrm+qVN+dvVjwqmHZQI6xXJ6Ds13e+zYsbp69aqbKfrbBKuJ9Ytf/MJfh6glro0bN/prlrm9nNY/nO8J9ZwCa0m5XQvaIRBrAtQDirUVIR8EEEAAAQQQQCD6AgnRD0EEBBBAAAEEEEAAAQQQQAABBBBAAIE4F7hX0o66OYwbN067du2K8ymRPgIIIIAAAggggAAC7U/AvBBuDs1scN0naWf7k2DGCCCAAAIIIIAAAggggAACCCCAAAIIIIAAAggggAACCCCAAAIIIIAAAggggAACCCCAAAIIIIAAAgggEESA/cU8InEp4HTAgVUB/ueff15PPPGEq7maQweWLVtW3/bs2bO6++67deLEiYD+VoeOmEahHsDgdEhE9+7d/Yen3Hbbba7yr2sUrcM07A5usTokJqSEXTSura31HwqxYsUKF62b3+Suu+7Szp071a2b9QEFdhYmcrgHt7z77rsaOXKkPvvss4AJNDWurq72H1xRWFgY0DYhIUHFxcW67z6ztcz9Feqza0Z+8803NWrUKNsDQOwOKnGTldOhJKb/woULtWjRIsuhmrs+Zg3vv/9+1dTU2KZqDu948sknZbztrmh9F51+r9kdROJ02Ehz1snNWpo2zY3/zjvvaMyYMbp48aJtyMcee8z/OyIpKcltWrRDoM0IsL+4zSwlE0EAAQQQQAABBBBAAAEEEEAAAQQQQAABBBBAAAEEEEAAAQQQQAABBBBAAAEEEEAAAQQQQAABBBBAAAEEEEAAAQQQQAABBBBovwLUA2q/ax+TM7erFWFVa8apbkrTyQ0ePFglJSVKSUmpv/Xoo49q9erVAQ79+vVTeXm5+vTpE3Bv27ZtmjRpkqVd09pAsVKrxc1CO9XoCLeujZu4Tds41X6xq28SThy7PtGq2+KUYzhzdsrTqkaV3bNuldfKlSs1e/bs+ltO3zO7+jHh1BQyAZ0snJ5D810zdaJM7m4vp+/5lStX/HWATC2olrhMTadXXnlFHTt2dBXOaf3D+Z5Qz8m5npOrRaERAjEiQD2gGFkI0kAAAQQQQAABBFpQwL46bQsmQSgEEEAAAQQQQAABBBBAAAEEEEAAgZgWmCrpf+oy/Pa3v61f/vKXMZ0wySGAAAIIIIAAAggggECgwAMPPKBXX3214Y3vSNqMFQIIIIAAAggggAACCCCAAAIIIIAAAggggAACCCCAAAIIIIAAAggggAACCCCAAAIIIIAAAggggAACCCDQRID9xTwScSngdMCBVQH+srIyjR49WuaggmBXYWGhpkyZUt/MKZbVYQ+mY6gHMDgdVmLG+8lPfqKf/vSnSkhwX1byvffe08iRI3Xx4sWAKYdzSEHdIFlZWSooKAgY0+qQmGDWod4/e/asRo0apePHj4faNaz25kCI/fv3Ky0tzbK/nYVpHO7BLWvXrtW//Mu/WMazOjRjwYIFWrp0qWV7s89s/fr1SkpKcj1/J2O7QzuCHdjRvXt3/2Eed955p+s8TMNLly4pIyNDe/futez3hS98QQcOHNDXv/71qKxPVVWVvvvd78qsid1l5rZv3z790z/9k22baBxsY3KbOnWqfvWrX1nGtfvd5HTYkN2BMiEtWpDGzY1fW1srk+f8+fNtIyUmJmrLli22h0VFcj6MhUCsCbC/ONZWhHwQQAABBBBAAAEEEEAAAQQQQAABBBBAAAEEEEAAAQQQQAABBBBAAAEEEEAAAQQQQAABBBBAAAEEEEAAAQQQQAABBBBAAAEEEAhZgHpAIZPRIZoCdrUirGrNXLhwQePHj9eRI0eCpvTQQw9p3bp1jerp2MWyq3ligmzbts22xoRV/Y1YqNUSFEeSU42OcOvauInbtI3X65XH45HP5wvo3pwaRm5ziUbdlmCxw5mzU55Wz6GpCTR9+vRgqahz584qKSnRsGHD6ts6xbKrHxNqPay6YE4WwZ7DP/3pT7rnnnt04sSJoPM0DZy+5061tFwNHmKj3r1769ChQ+rfv7+rnk5rEs73hHpOzvWcXC0KjRCIEQHqAcXIQpAGAggggAACCCDQggLuK0e3YFKEQgABBBBAAAEEEEAAAQQQQAABBBCIKYHHJL1Yl9GsWbP08ssvx1SCJIMAAgjEisC1a9f0/vvva9OmTf4D8MzLaH/5y18apdenTx8NHjxYEyZM8B92l5qaGtJBj7EyV/JAAAEEEIg/gUcffVSrV69umPh3Jb0UfzMhYwQQQAABBBBAAAEEEEAAAQQQQAABBBBAAAEEEEAAAQQQQAABBBBAAAEEEEAAAQQQQAABBBBAAAEEEIiyAPuLowzM8NERcDrgwKoA/+nTpzVixAidPHnSMaGePXuqrKxMgwYNqm/nFMvqsAfTMZwDGFatWqU5c+ZY5te9e3f/ftY777zTFWhtba1++MMf6oUXXrBsP3PmTK1Zsyasfa9ZWVkqKCgIGNfqkBhXyYbQyBxCMXnyZMse4Ry8YAaqrq5WZmamCgsLLcedO3euli9fbmllZ2EGCnZghlWwY8eO6Rvf+IbtIRrmgI2tW7eqa9eu9d337NnjP4jHrHnTKzExUZs3b/bvc3Z7rVy5Uo8//njIxmbP9YMPPmgbxhyuUVRU1Oi75ZSTORRj3rx5TffJNepi1u2VV15Rx44dLYeKxPp8+OGH/kNxzKEfdpcp+G8OeUlKSrJsEumDbcxa5+fny9QEqampsYz53HPP6Uc/+lHAPafDhuwOlHH77LhpF4n4586d8+/fP3z4sG1Ic4jO9u3bdf3117tJizYItBkB9he3maVkIggggAACCCCAAAIIIIAAAggggAACCCCAAAIIIIAAAggggAACCCCAAAIIIIAAAggggAACCCCAAAIIIIAAAggggAACCCCAAALtV4B6QO137WNy5na1IqxqzZiaGI888ojWrl0bdC6mxsns2bMbtbOL1a9fP5WXl6tPnz4B427btk2TJk2yjGdVGyhWarUEA3Kq0RFOXZtg8ezue71ef+0Vn88X0CTcej+h5BLpui1uYoczZ6c8rZ5DpxgNcxw8eLBKSkqUkpJS/7FTLLv6MeHUwzIBnfJ08xw61TJquhZO33On70O4tbQuXLjgr9t05MgRy8fC1Jz63ve+5+aR8dcmGj58uD766KOIfU+o52Rfz8nVotAIgRgRoB5QjCwEaSCAAAIIIIAAAi0okNCCsQiFAAIIIIAAAggggAACCCCAAAIIIBCfAk9IerYudXPA2PPPPx+fMyFrBBCIawG3L7HZTdIc1ta7d2+Zl0nN4ZD33XefJk6c2OhwvXCBPv30Uy1btkxLly6VOcgulOvLX/6yzIt05jC9zp07B+164sQJf/5nzpwJaNu3b1//y6s33HBD0HHcvEAbykuXly9f9h/WuHfv3qB5Ob1gFzRxlw3CfcHP5fD+Zj169FBycrK+9rWv6e6779Y3v/lN3XLLLerQoUMow9AWAQQQaDEBc1Dof/7nfzaM92NJz7VYAgRCAAEEEEAAAQQQQAABBBBAAAEEEEAAAQQQQAABBBBAAAEEEEAAAQQQQAABBBBAAAEEEEAAAQQQQACBeBFgf3G8rBR5NhJwOuDAas9kZWWlMjIyVFxc7Cg5dOhQ7dq1y7+vsO5yimV12IPpF84BDO+9955GjhypixcvWuZ44403qrCwUMOGDXOcQ1VVlZYsWaLFixfbttu4caMyMzPDeqqysrJUUFAQ0NfqkJiwAth0qq6u1sMPPyxzUILVZXcYhpsc1q9fr+nTp1s2HThwoA4cOKBevXoF3LezMA3dHJhh2pln89SpU1q3bp1+9rOfyayf3WU1x7Nnz2rUqFE6fvy4ZTezLma9zd7YhAT7sqRmP3J+fr5mzZqlmpoay7EWLlyoRYsWWd5zeubrOpiDTTZs2KCxY8c65vLxxx9r7ty5fkO7y83zFon1MfHN2phnz+4yrq+++qqmTJli2SRSB9uY3w1Hjx6V2b8dro3T3u/mfIfcfM9Mm0jFP3jwoP85unr1akjfF7d50g6BeBVgf3G8rhx5I4AAAggggAACCCCAAAIIIIAAAggggAACCCCAAAIIIIAAAggggAACCCCAAAIIIIAAAggggAACCCCAAAIIIIAAAggggAACCCBQL0A9IB6GmBKwqxVhV/tj1apVmjNnjuMcOnbsqP379ystLa1RO7tY/fr1U3l5ufr06RMw7rZt2zRp0iTLeFa1gWKlVkuwRXaq0eG2rk2wGG7ue71eeTwe+Xy+gOZWdZ7cjBlKm0jVbQklZjhzdsrT6jmsqKiQ8TO1ZJwuUzPL1Fsy35m6yymWXf2YcOphmXhOFm6eQzc1iermZfc9v3Tpku6991699dZbllRbt261/R0QbN0XLFigpUuXWjYzMbds2aLOnTsHG0ZOaxLu98SNXXut5xR0QWiAQAwJUA8ohhaDVBBAAAEEEEAAgRYSsK/820IJEAYBBBBAAAEEEEAAAQQQQAABBBBAIOYFzMlPC+uydDoMKuZnQoIIIBDXAk4vh4U7saSkJD3zzDOaN2+eqxevmsYxh+ht3rxZ3/3ud/Xpp5+Gm4a/31e/+lW9+OKLGj16tONheZcvX9bkyZO1d+/egHh2L7taJebmpcCePXuqrKxMgwYNCjq3EydOaMSIETpz5kxA24kTJ/oPs+zUqZP/ntMLp0EDuWzg9CJvNON/+ctf1gsvvKCpU6eqQ4cOLrOlGQIIINAyAuZQ1yYHBpvTg61Pem2ZlIiCAAIIIIAAAggggAACCCCAAAIIIIAAAggggAACCCCAAAIIIIAAAggggAACCCCAAAIIIIAAAggggAACsSnA/uLYXBeyCiLgVCzfrgC/KfxvDgBwumbOnKk1a9Y02v/pFMvqsAczfjgHMFRXV+vhhx/2HwDhdN133336wQ9+oOHDh6t79+7+pteuXfMfSvDrX/9aP//5z/WHP/zBdoiBAwfqwIED6tWrV1jPWVZWlgoKCgL62h0SE1YQi05//OMfNXLkSJ0+fTrisZ32zppgdodO2FlEas4NxzEH4pSWlurmm28OGN5iP1lAm2HDhunJJ5/0H0Ri9sgmJCTI7J/+y1/+opKSEv9zc/jwYdvUzbN28OBB3XbbbbZt3n77bf/hHRcvXnQksMqlsrJS//u//ytzqNC6detUU1PjOIb5Pufk5Dju1XZaHzcHmtQlUFVVpWnTpumXv/ylbU633nqr9u3bp6985SsBbZwODInGs/LAAw9o/fr1Mvvrm17R3HvdMJbd70an+HYH2lgZmWf3qaee8tcPsLvMgSnmd51ZGy4E2osA+4vby0ozTwQQQAABBBBAAAEEEEAAAQQQQAABBBBAAAEEEEAAAQQQQAABBBBAAAEEEEAAAQQQQAABBBBAAAEEEEAAAQQQQAABBBBAAIE2LEA9oDa8uPE4NbtaEXa1Zkz9ElPf5MqVK7bTTU1N1aFDh9S3b99Gbexi9evXT+Xl5TL1V5pe27Zt06RJkyxj2dW/iJVaLU7Pg1ONjlDqpjT3mfN6vfJ4PPL5fM0dyrG/3RpHu26L1XPsNGe72lZOeVo9h6Z2yvTp07VhwwZHF6t6LE6x7Oq3hFMPyyTmZOH2OTQ1i8aOHaurV6+G9Qy8+eabGjVqlGV/u98lbh/WsrIyjR49Wqb2V9MrlHpaTmti98y4yZF6Ttb1nNzY0QaBWBGgHlCsrAR5IIAAAggggAACLSeQ0HKhiIQAAggggAACCCCAAAIIIIAAAgggEKcCz0n6UV3uzz77rJ544ok4nQppI4BAPAtE8+XA8ePHa+PGjerZs6drInNI3L/927/puefMr8nIXU8//bSys7MtD3Ori/L9739fy5cvtwy6cuVKzZ49O2hCbl6eNYMUFhZqypQpQcfbs2ePjKN52bDpNX/+fC1ZsqT+45Y4lM7pRd6WiD9nzhwtW7bMcR2DotIAAQQQiLCA+TPrxz/+ccNRn5fEX+4j7MxwCCCAAAIIIIAAAggggAACCCCAAAIIIIAAAggggAACCCCAAAIIIIAAAggggAACCCCAAAIIIIAAAgiEKTDE1FkPs2+ku7G/ONKijNciAk4HHNgV4HfaH1mXtNXeTadYdoeOhHsAwzvvvKMxY8bo4sWLUXNsbh2BrKwsFRQUBOQXygEK4Uxu/fr1/kM0rK7mHLpgxjMHQjz88MPatGmT5fiZmZl65ZVX1LFjx0b37SzCmV+wPkuXLlVOTo4SEgJLi3788ccaN26cjh8/HmyYsO+b/bRmz3NTg4YDmr3HP//5z/37p6N53XPPPf590d26dXMM47Q+bg80qQvw4Ycf+g/HMYd/2F12axTtg20a5mO+h/v27dNdd91lmWZL7L02ge1+NzrFtzvQxs773LlzmjBhgsxeertr5syZevHFF9kHHs0vJGPHlAD7i2NqOUgGAQQQQAABBBBAAAEEEEAAAQQQQAABBBBAAAEEEEAAAQQQQAABBBBAAAEEEEAAAQQQQAABBBBAAAEEEEAAAQQQQAABBBBAIH4EqAcUP2tFpi0sYFcrwq7WTEVFhUwtmKNHj9pmOnHiRH/tkE6dOjVqYxerX79+Ki8vV58+fQLG3LZtmyZNmmQZy67+RazUanFaSqcaHaHWTWnOI+P1ev01V3w+X3OGCdrXbo2jXbfF6jl2mrNdnSOnPO2ew1WrVsnU9LG7TJ2hXbt2aezYX71B/wAAIABJREFUsY2aOMWyq98Sbj0sJwu3z6Gp7TRv3jyZ2l5Ol90zsGDBApm6PlaXqS2zZs0ay5pMQR86SZcuXdK9996rt956y7L5woULtWjRoqBDOa1Jc2pjUc/JvuZW0EWhAQIxIkA9oBhZCNJAAAEEEEAAAQRaUCCwanALBicUAggggAACCCCAAAIIIIAAAggggEBcCKyS9N26TK0OS4uLWZAkAgjEvUC0Xw50e8icgayqqtLcuXP10ksvRcX1scce04oVK2wPMXvttdeUkZFhGXvWrFl6+eWXg+YV7IXAugHMy3TLli0LOt7zzz+vJ554wrJdcXGx/+C2uqslDqVzepG3JeKbuZo4Tz75ZNgvDAZFpwECCCAQooDF7/4XJc0OcRiaI4AAAggggAACCCCAAAIIIIAAAggggAACCCCAAAIIIIAAAggggAACCCCAAAIIIIAAAggggAACCCCAQHQEnpT0rc+HNlXGd0cnhOtR2V/smoqGsSTgdMCB3YEjJ06c0IgRI3TmzBnLqXTu3FklJSUaNmxYo/tOsewOewj3AIZoHwAQyh5bu/XOyspSQUFBwG27Q2Ii8dxUVlb699uafaxWl91BGKHE3rRpkx588EHLLn379tXBgwd10003NbpvZxFKXDdt3aybOWRn6tSpqqmpcTNkSG0GDBig3bt3KzU1NWi/aD/Do0eP1quvvqqePXsGzcVpfdweaNIwyLp16/Twww/bxk1JSdGBAwd06623NmoT7YNtGgYLtue5pfZe2/1udIofzvfYfC/NoTlXr161XJfExETt2LFD48aNC/q80ACBtiDA/uK2sIrMAQEEEEAAAQQQQAABBBBAAAEEEEAAAQQQQAABBBBAAAEEEEAAAQQQQAABBBBAAAEEEEAAAQQQQAABBBBAAAEEEEAAAQQQQKAVBKgH1ArohIwPAbtaEab2R1lZmQYNGtRoItXV1crMzJSphWJ3LVmyRPPnzw+4bRerX79+Ki8vV58+fQL6bNu2TZMmTbIMZVf/wjSOlVotdkZONTrCqZsS7tPm9Xrl8Xjk8/nCHcJVP7s1jnbdFquaSU5zTk9PV1FRkZKTkxvNyynPefPmadmyZQEO5vtjaumY74zVZWoemef+hhtucB3Lrn5LuPWwnCxCeQ7/9Kc/ydRQMjXA7C6rZ6CiokLG/OjRo5bdtm7davv9d/Xgfd5o0aJFWrx4sWXzu+66Szt37lS3bt0ch3Naf7tnxm1+1HMKrOfk1o52CMSCAPWAYmEVyAEBBBBAAAEEEGhZgYSWDUc0BBBAAAEEEEAAAQQQQAABBBBAAIE4FFgnaVpd3q+88oqmT58eh9MgZQQQiHeBlng58Cc/+Yl++tOfKiHB/j+fR/sFqbp1cjrY7dixY0pLS9P58+cDltV8bg5OvO6662yX3M2Ls3Wd3YxnTMyfDRs2bAiI2bt3bx06dEj9+/evv9cSh9I5vcjbEvHNZL/whS9oz549GjlyZLx//cgfAQTaiIDFwabrJfGX+zayvkwDAQQQQAABBBBAAAEEEEAAAQQQQAABBBBAAAEEEEAAAQQQQAABBBBAAAEEEEAAAQQQQAABBBBAIO4FOkv6SFKKpDc+n80iSbtbaVbsL24leMI2T8DpgAO7g0AuX76syZMna+/evZbBzf7IN954Q7169Wp0P5xY4R7AYAJXVVXJHJpid0hBuHK33nqrfv3rXys1NTXcIfz9srKyVFBQEDCG1eEazQrUoPN7773n38N58eLFgCHNHs8DBw7o61//erPC/fGPf/THOH36tOU4Zs/WtGn15RgcLZqVSJPO48eP18aNG2UO4XG6zB7g/Px8zZo1SzU1NRFLISUlRdu3b9fQoUNdj2lyWbFihX7wgx9ENJcpU6bopZdeCmpRl6jds2ruh3KgSd14V65c0dSpU/2HwthdDzzwgNavX6+kpKT6JtE+2KYukNlX/cQTT6hDhw62+bXU3mu738NO8e0OtAn23P/whz/UCy+8YNts2LBh/mf4+uuvd/0M0xCBeBVgf3G8rhx5I4AAAggggAACCCCAAAIIIIAAAggggAACCCCAAAIIIIAAAggggAACCCCAAAIIIIAAAggggAACCCCAAAIIIIAAAggggAACCLSyAPWAWnkBCB+7Ana1Ivr166fy8nL16dMnIPnnn3/eXwPD7iouLtaECRMCbocTa9u2bZo0aZJlKLv6F6ZxLNVqsUreqUZHOHVTwn3CvF6vPB6PfD5fuEO46mf3PEW7botVzSSnOaenp/trzyQnJzeal1OedjVVzp49q7vvvlsnTpywNLrnnnu0detWde3atdmxwq2H5WQR6nO4cuVKPf7447bPg9UzsGPHDk2cONH/fW169e3bVwcPHtRNN93k6hmza/Tmm29q1KhRunr1akCTjh07av/+/UpLS3OM4bT+ds9MKElTz6lxPadQ7GiLQGsLUA+otVeA+AgggAACCCCAQMsLJLR8SCIigAACCCCAAAIIIIAAAggggAACCMSZwBZJ36rL+bXXXtP9998fZ1MgXQQQaAsCLfFyYPfu3f0ved122222ZOZFNPN7MNihew8//LDmzJmj22+/vf4FPvNi3G9/+1utWrVK5iUNpzESExO1efNmZWRkBORy4cIFmYMCjxw5EnDPHBxYVlamQYMG2c7BHHo4YsQInTx5Muij4Wa8iooKmRfPjh49GjCe1QtpLXEondNLwy0Rvw7iW9/6lv9Ax06dOgW1pgECCCAQbYEtW7bIHK7a4PqVJP5yH214xkcAAQQQQAABBBBAAAEEEEAAAQQQQAABBBBAAAEEEEAAAQQQQAABBBBAAAEEEEAAAQQQQAABBBBAwL1AtqTcBs0Pff7/F0na436IiLRkf3FEGBmkpQWcDjhwOghkwYIFWrp0qWW6Zp/npk2bZA4BaHiFEyvcAxjq4poDAF555RU9+uijqqqqajbvAw88IHMgg9lL2twrKytLBQUFAcNYHa7R3Fh1/X/xi19o3rx5lsPddddd2rlzp7p169ascNXV1TJ7hs0zYHWZgykKCwsb7SO1s2hWIn/v3LlzZy1evFjf+973ZP6/22vfvn36zne+I7MnuLnX17/+dW3YsEH/8A//ENZQhw8f1oMPPqg//OEPYfWv65SUlKRnn31Wc+fOVYcOHVyP5bQ+oR5oUhf097//vf8AETtfs2/c7O9reFBRtA+2GThwoFasWKHRo0crIcG59GxL7b22+z3sFN/u8JxgC/7nP/9ZY8aMkVkbu8s8P04HVQWLwX0E4kWA/cXxslLkiQACCCCAAAIIIIAAAggggAACCCCAAAIIIIAAAggggAACCCCAAAIIIIAAAggggAACCCCAAAIIIIAAAggggAACCCCAAAIIIBCDAtQDisFFIaXWF7CrFdGvXz+Vl5erT58+AUmWlZX562CYei5Nr969e+vQoUPq379/wL1wYm3btq1RnY+GgzrVIaprF0u1Whrm7lSjI9y6KeE8TV6vVx6PRz6fL5zurvvYPU/RrttiVTPJac7p6ekqKipScnJyo7k55WlXU8V8PzIzM/01jayu+fPna8mSJQG3wokVbj0sJ4tQn0OnHMwkmz4DpgaXqTll6upYXcbO1OhqWi/M9UP394aXLl3Svffeq7feesuyq8lh2bJljsM6rYndMxNqnqY99ZzCUaMPAq0rQD2g1vUnOgIIIIAAAggg0BoCzlVhWyMjYiKAAAIIIIAAAggggAACCCCAAAIIxJrATknj65LasWOH/8UFLgQQQKClBcJ5Uc7keO3aNZ07d04ffvihzIuO5kUyp2vhwoVatMiczxp4uTl4zO0heh9//LFmzpypvXv32qZjDnrbvXu3brjhhoA25rDI1atXW/YtLi7WhAkTbMfds2ePxo8fL/PSm5tr3bp1mjZtmm3Td999VyNHjtRnn30W0MbqxcJoHArnZh51bSIR3xzU+f777+u//uu/9PLLL9uGN4dwmpeUBw0aFEqKtEUAAQSiImAO0L3vvvsajr1LEn+5j4o2gyKAAAIIIIAAAggggAACCCCAAAIIIIAAAggggAACCCCAAAIIIIAAAggggAACCCCAAAIIIIAAAgggEJZAZ0n/n6TuTXof+vxns/FtT1ijht6J/cWhm9EjBgScDhdwOgjE7D2dPHmy5QzsDm4IJ1a4BzA0TcwcNPDMM89o5cqVqqmpCVl+2LBhevbZZ/17QxMSIlOSMisrSwUFBQG5WB2uEXLCFh2CHSThtF841PibNm3Sgw8+aNmte/fuOnjwoG677bb6+3YWocY1B+uYgy3MXtURI0b4n1FzqE5SUlKoQ/nbf/rpp/5DLJYuXaorV66EPMZXv/pVf9+MjAx16NAh5P4NO5j93+bQE7MP+Q9/+ENIY3Xu3Nl/KMi//uu/6vrrrw+pr2nstD6hHmjSMLj5Pj7++OO2+Zjv3fbt2+tzjtTBNuZ5MIcqmeuWW27xPytmX/iAAQNcf7+d9l6HDOzQwe73cCT2fluFNfv0zZ5Ku9+T5jtWWlqqm2++OZLTZCwEYk6A/cUxtyQkhAACCCCAAAIIIIAAAggggAACCCCAAAIIIIAAAggggAACCCCAAAIIIIAAAggggAACCCCAAAIIIIAAAggggAACCCCAAAIIIBA/AtQDip+1ItMWFLCrFdGvXz+Vl5fL1HRoep0+fdpfF+PkyZMB99LT01VUVKTk5OSAe+HE2rZtmyZNmmQp4lSHqGGHWKrVUpeXU42O5tRNCfXR8Xq98ng88vl8oXYNqb3d8xSpui12yVjVTHKas93z65SnXV0rk5PTOm/dutXy2Q4nVrj1sJwswnkOTf2msWPH6urVqwFL0vQZcPo9Yjpv3LhRmZmZIT1ndo0XLVqkxYsXW94eOHCgDhw4oF69etnGcloTp9954SRPPadw1OiDQOsJUA+o9eyJjAACCCCAAAIItJZAZKo/t1b2xEUAAQQQQAABBBBAAAEEEEAAAQQQaAmBUkkj6wKZw3TMwWJcCCCAQEsLhPOiXNMca2trtXnzZj300EO2B4eF89JoXZzp06f7D2/s2rWrKx5zWJ858G716tW27e0OPFy1apXmzJlj2W/JkiX+A/jsLnPY34IFC1zlaBqZHM0Bg3bXa6+95j880OqyerEwWofCuZ1QJOObZ+q///u/NXfuXNvw5kDEKVOmuE2PdggggEDUBMyL0eZF+wbXQUmNPohacAZGAAEEEEAAAQQQQAABBBBAAAEEEEAAAQQQQAABBBBAAAEEEEAAAQQQQAABBBBAAAEEEEAAAQQQQAABtwL/JmmpTeOyzz9f9Pne371uBwuzHfuLw4SjGwItKVBVVaV3331X5gAUU1z8xIkT+stf/tIohaSkJN14440aPny4JkyYoHHjxjkeYtCS+ROrdQTM4RHvv/++/7nZtWuXjh49KnN4RcMrMTHRf7DP0KFD/c/Nvffeq9TUVCUkRL6E6alTp1RcXKzt27fryJEj/lxqamrq0+nRo4fMwSD//M//rPvvv1933HGHzHPNhQACCCDgToD9xe6caIUAAggggAACCCCAAAIIIIAAAggggAACCCCAAAIIIIAAAggggAACCCCAAAIIIIAAAggggAACCCCAAAIIIIAAAggggAACCCCAgI0A9YB4NBBoxwKxVqulHS8FU0cAARcC1HNygUQTBFpZgHpArbwAhEcAAQQQQAABBFpBIPLVfFthEoREAAEEEEAAAQQQQAABBBBAAAEEEIiqwGFJQ+sivP322xo2bFhUAzI4AgggYCXg9Xrl8Xjk8/kCbqenp6uoqEjJyclB8Wpra5Wbm6v58+dbtu3bt6/Ky8t1ww03NLp/9uxZjRo1SsePH7fsN3LkSP/Be926dQuaQ8MGly5dUkZGhvbutT7/deDAgTpw4EDA4Y6HDx+WmfeVK1cC4pnxNm3apI4dOwbcq6ys9MczB/O5vcxhgeZAQXNgn9W1YMECLV0aeL5tz549VVZWpkGDBjXqlpeXp5ycHMuxzNpkZ2e7TS2sdpGOb9bQHKT41ltvtdqcwoKgEwIItDsB82fHnXfe2XDeRyTxl/t29yQwYQQQQAABBBBAAAEEEEAAAQQQQAABBBBAAAEEEEAAAQQQQAABBBBAAAEEEEAAAQQQQAABBBBAAIEYFzAb5f4k6XqHPMs+v7dIkvXGtOZPkP3FzTdkBAQQQAABBBBAAAEEWl2A/cWtvgQkgAACCCCAAAIIIIAAAggggAACCCCAAAIIIIAAAggggAACCCCAAAIIIIAAAggggAACCCCAAAIIIIAAAggggAACCCCAAAIIIBDfAtQDiu/1I3sEEEAAAQQQQAABBGJGgHpAMbMUJIIAAggggAACCLSYQEKLRSIQAggggAACCCCAAAIIIIAAAggggEC8CvxO0m11yf/2t7/VP/7jP8brXMgbAQTiWMDr9crj8cjn8wXMIj09XUVFRUpONu9VB7+OHTumtLQ0nT9/PqBxly5dVFpaqiFDhjS69/rrr2vy5MmWg3/hC1/Qnj17NHLkyODBLVocPHhQY8eO1dWrVy37b9y4UZmZmY3uVVRUyMz76NGjAX0GDx6skpISpaSkBNw7ceKERowYoTNnzgTce+ihh7Rhw4aAz3v27KmysjINGjQo4N7ly5f9Lnv3Bp5ba4yLi4t13XXXNeqXl5ennJwcy7nm5uYqOzs7LEe3naIRPysrSwUFBa02J7dzpx0CCLRvgd/97ne6/fbbGyK8J4m/3Lfvx4LZI4AAAggggAACCCCAAAIIIIAAAggggAACCCCAAAIIIIAAAggggAACCCCAAAIIIIAAAggggAACCMSmwAJJz7hIrUzSQkn7XLQNpQn7i0PRoi0CCCCAAAIIIIAAAjEqwP7iGF0Y0kIAAQQQQAABBBBAAAEEEEAAAQQQQAABBBBAAAEEEEAAAQQQQAABBBBAAAEEEEAAAQQQQAABBBBAAAEEEEAAAQQQQAABBBCIJwHqAcXTapErAggggAACCCCAAAIxKkA9oBhdGNJCAAEEEEAAAQSiKJAQxbEZGgEEEEAAAQQQQAABBBBAAAEEEECgbQi8L2lA3VTef/99DRhQ/2PbmCGzQACBuBDwer3yeDzy+XwB+aanp6uoqEjJycmu5vLJJ59o+PDh+uijjwLad+nSRaWlpRoyZEj9vdraWj3yyCNau3at5fj33nuvtmzZos6dO7uK37RRdXW1Hn74YW3atMmy/8yZM7VmzRolJPzf/6xv+mRmZqqwsDCgz3XXXaeDBw/qjjvuCLj3+uuva/LkyQGf9+7dW/n5+crKytKZM2cC7q9bt07Tpk0L+Pzjjz/2W54+fTrg3rx587Rs2bKAz/Py8pSTk2M519zcXGVnZ4fl6LZTNOIbt4KCglabk9u50w4BBNq3wAcffKBbbrmlIcIHkhp90L6FmD0CCCCAAAIIIIAAAggggAACCCCAAAIIIIAAAggggAACCCCAAAIIIIAAAggggAACCCCAAAIIIIAAAjEjYDbLnZLU3WVGBz9vt0jSPpftgzVjf3EwIe4jgAACCCCAAAIIIBAHAuwvjoNFIkUEEEAAAQQQQAABBBBAAAEEEEAAAQQQQAABBBBAAAEEEEAAAQQQQAABBBBAAAEEEEAAAQQQQAABBBBAAAEEEEAAAQQQQACBWBegHlCsrxD5IYAAAggggAACCCAQBwLUA4qDRSJFBBBAAAEEEEAgwgIJER6P4RBAAAEEEEAAAQQQQAABBBBAAAEE2p7ASUn96qZ18uRJ9etX/2Pbmy0zQgCBmBXwer3yeDzy+XwBOaanp6uoqEjJyead6uDXJ598ouHDh+ujjz4KaNylSxeVlpZqyJAh9fcuXLig8ePH68iRI5aDr1u3TtOmTQse2KHF+vXrNX36dMsWgwcPVklJiVJSUhrdz8vLU05OjmWfwsJCTZkyJeDe97//fS1fvjzg84kTJ8rkYOZRXFwccH/WrFl6+eWXAz4vKyvT6NGjVV1dHXDPzsUp79zcXGVnZzfLMljnSMc/d+6cxo0bp3feeSdqz0ewOXEfAQQQcCNg/txLTU1t2NT8QdjoAzfj0AYBBBBAAAEEEEAAAQQQQAABBBBAAAEEEEAAAQQQQAABBBBAAAEEEEAAAQQQQAABBBBAAAEEEEAAAQRaROAnkp4OMVKZpMWS9oTYr2lz9hc3E5DuCCCAAAIIIIAAAgjEggD7i2NhFcgBAQQQQAABBBBAAAEEEEAAAQQQQAABBBBAAAEEEEAAAQQQQAABBBBAAAEEEEAAAQQQQAABBBBAAAEEEEAAAQQQQAABBBBAoA0IUA+oDSwiU0AAAQQQQAABBBBAoDUFqAfUmvrERgABBBBAAAEEWkcgoXXCEhUBBBBAAAEEEEAAAQQQQAABBBBAII4EPpHUuy7fTz75RL171/8YR9MgVQQQiHcBr9crj8cjn88XMJX09HQVFRUpOTnZ1TTfe+89jRw5UhcvXgxo36VLF5WWlmrIkCH1944dO6a0tDSdP38+oH3Pnj1VVlamQYMGuYpt18gpxnXXXaeDBw/qjjvuaNR9z549Gj9+vGprawOGnTdvnpYtW9bo8wsXLvjbHzlyJKB9bm6usrOzlZeXp5ycnID7Q4cO1a5du9SjR49G91atWqU5c+YEtLfL2TS0i2Hu1eXRLMwgnSMZ39j//Oc/99tZXVbPUzTnxtgIIICAk8CZM2fUp0+fhk3OSGr0AYIIIIAAAggggAACCCCAAAIIIIAAAggggAACCCCAAAIIIIAAAggggAACCCCAAAIIIIAAAggggAACCCAQMwJmw9wpSd3DyKj08z6LJO0Po6/pwv7iMOHohgACCCCAAAIIIIBALAmwvziWVoNcEEAAAQQQQAABBBBAAAEEEEAAAQQQQAABBBBAAAEEEEAAAQQQQAABBBBAAAEEEEAAAQQQQAABBBBAAAEEEEAAAQQQQAABBOJYgHpAcbx4pI4AAggggAACCCCAQCwIUA8oFlaBHBBAAAEEEEAAgZYVSGjZcERDAAEEEEAAAQQQQAABBBBAAAEEEIhDgQpJ19flXVFRoeuvr/8xDqdDygggEK8CXq9XHo9HPp8vYArp6ekqKipScrJ5n9r5qq2t1VNPPaVnnnnGsmH//v31xhtvqFevXvX39+zZo/Hjx8v0bXoNHTpUu3btUo8ePYKFdrx/4cIFf4wjR45YtisuLtaECRMa3fv44481fPhwnT59OqDPPffco61bt6pr1671944dO6a0tDSdP3++UfuOHTtq//79/nt2c+3SpYtKS0s1ZMiQ+r7GY/r06dqwYUNILnl5ecrJybGcZ25urrKzs5tlGaxzc+NXVlbKrNe7776r559/Xrt377YNedddd2nnzp3q1q1bsLS4jwACCERd4Ny5c0pJSWkY55ykRh9EPQkCIIAAAggggAACCCCAAAIIIIAAAggggAACCCCAAAIIIIAAAggggAACCCCAAAIIIIAAAggggAACCCCAQCgCT0laHEqHJm1LP/95kaT9IY7B/uIQwWiOAAIIIIAAAggggEAsCrC/OBZXhZwQQAABBBBAAAEEEEAAAQQQQAABBBBAAAEEEEAAAQQQQAABBBBAAAEEEEAAAQQQQAABBBBAAAEEEEAAAQQQQAABBBBAAAEE4lSAekBxunCkjQACCCCAAAIIIIBALAhQDygWVoEcEEAAAQQQQACBlhVIaNlwREMAAQQQQAABBBBAAAEEEEAAAQQQiEOBS5K+VJf3pUuX9KUv1f8Yh9MhZQQQiFcBr9crj8cjn88XMIX09HQVFRUpOTnZcXq1tbXKz8/XrFmzVFNTY9l24sSJKiwsVKdOnervv/baa8rIyHDdPhzjyspKf4zi4mLL7itXrtTs2bMb3XPq07dvX5WXl+uGG26o77N+/XpNnz49YPzBgwerpKREKSkpOn36tEaMGKGTJ08GtFu3bp2mTZtW//mFCxc0fvx4HTlyJKDtzJkztWbNGiUkBP5TRF5ennJycsJhctVnxowZ/nW2u6Idvy6umfurr76qKVOmuMqbRggggEC0BT799FN169atYZhPJTX6INo5MD4CCCCAAAIIIIAAAggggAACCCCAAAIIIIAAAggggAACCCCAAAIIIIAAAggggAACCCCAAAIIIIAAAgiEJGA2zX0iyXnzXPAhSz5vskjSgeBN/S3YX+wSimYIIIAAAggggAACCMSyAPuLY3l1yA0BBBBAAAEEEEAAAQQQQAABBBBAAAEEEEAAAQQQQAABBBBAAAEEEEAAAQQQQAABBBBAAAEEEEAAAQQQQAABBBBAAAEEEEAgzgSoBxRnC0a6CCCAAAIIIIAAAgjEkgD1gGJpNcgFAQQQQAABBBBoGYGElglDFAQQQAABBBBAAAEEEEAAAQQQQACBOBa4LKlLXf6XL19Wly71P8bxtEgdAQTiTcDr9crj8cjn8wWknp6erqKiIiUnB56pWllZqYqKCr3zzjtavny5du/e7Th10+Z73/teozZ5eXnKycmx7Ddjxgzl5+dHhDMrK0sFBQWWY+Xm5io7Ozvg3oIFC7R06dKAzzt27Kj9+/crLS3Nf6+2tlaPPPKI1q5dG9A2IyNDmzZtkulTXV2tzMxMFRYWBrSbOXOm1qxZo4SE//PPC8eOHfOPf/78+YC269at07Rp0yzn4uQZCchgaxLt+HVzeOyxx7RixQolJSVFYlqMgQACCDRbwPwZ2rVr14bjmD9UG33Q7CAMgAACCCCAAAIIIIAAAggggAACCCCAAAIIIIAAAggggAACCCCAAAIIIIAAAggggAACCCCAAAIIIIAAApEWWCzpqQgNWvL5OIskHQgyHvuLIwTOMAgggAACCCCAAAIItKYA+4tbU5/YCCCAAAIIIIAAAggggAACCCCAAAIIIIAAAggggAACCCCAAAIIIIAAAggggAACCCCAAAJql747AAAgAElEQVQIIIAAAggggAACCCCAAAIIIIAAAm1QgHpAbXBRmRICCCCAAAIIIIAAAi0hQD2gllAmBgIIIIAAAgggEFsCCbGVDtkggAACCCCAAAIIIIAAAggggAACCMSgQKWkL9blVVlZqS9+sf7HGEyXlBBAoK0KeL1eeTwemZcbonXdeuut2rdvn77yla80CpGXl6ecnBzLsDNmzFB+fn5EUsrKylJBQYHlWLm5ucrOzg649/rrr2vy5MmWfVauXKnZs2f771VUVCg9PV1Hjx4NaNuwnbm5atUqzZkzJ6Dd0KFDtWvXLvXo0cN/zy52ly5dVFpaqiFDhljm5eQZCchgaxLt+GYO06dPl3Ht2rVrJKbEGAgggEBEBP72t7+pU6dODcf6m6RGH0QkEIMggAACCCCAAAIIIIAAAggggAACCCCAAAIIIIAAAggggAACCCCAAAIIIIAAAggggAACCCCAAAIIIIBAJAW6SzolKTmCg5ZJ+jdJ5n+tLvYXRxCboRBAAAEEEEAAAQQQaC0B9he3ljxxEUAAAQQQQAABBBBAAAEEEEAAAQQQQAABBBBAAAEEEEAAAQQQQAABBBBAAAEEEEAAAQQQQAABBBBAAAEEEEAAAQQQQAABBNqoAPWA2ujCMi0EEEAAAQQQQAABBKItQD2gaAszPgIIIIAAAgggEHsCCbGXEhkhgAACCCCAAAIIIIAAAggggAACCMSYQJWkjnU5VVVVqWPH+h9jLFXSQQCBtizg9Xrl8Xjk8/miMs3ExERt3rxZGRkZAePn5eUpJyfHMu6MGTOUn58fkZyysrJUUFBgOVZubq6ys7MD7h07dkxpaWk6f/58wL1Zs2bp5Zdf9n9eVlam0aNHq7q6ulG7Ll26qLS0VEOGDKn/3M66adsFCxZo6dKlAXEHDx6skpISpaSkWM7FyTMSkMHWJJrxv/SlL2nlypWaOnWqOnToEInpMAYCCCAQMQHzZ0BSUlLD8cwfCo0+iFgwBkIAAQQQQAABBBBAAAEEEEAAAQQQQAABBBBAAAEEEEAAAQQQQAABBBBAAAEEEEAAAQQQQAABBBBAAIFICjwt6SeRHPDvYx2Q9O9mC1qTsdlfHAVshkQAAQQQQAABBBBAoKUF2F/c0uLEQwABBBBAAAEEEEAAAQQQQAABBBBAAAEEEEAAAQQQQAABBBBAAAEEEEAAAQQQQAABBBBAAAEEEEAAAQQQQAABBBBAAAEEEGgHAtQDageLzBQRQAABBBBAAAEEEIi0APWAIi3KeAgggAACCCCAQOwLJMR+imSIAAIIIIAAAggggAACCCCAAAIIINDKAtckJdblcO3aNSUm1v/YyqkRHgEE2pOA1+uVx+ORz+eLyrSfeOIJ/exnP1NSUlLA+Hl5ecrJybGMO2PGDOXn50ckp6ysLBUUFFiOlZubq+zs7IB7n332mSZOnKiysqbnvUppaWkqLi7Wddddp1WrVmnOnDkB/YcOHapdu3apR48e9fcuXLig8ePH68iRIwHtV65cqdmzZ6uyslIZGRn+8ZteDz30kNatW6eEBOt/hnDyjARksDWJdHzzzIwZM0Zz587VfffdZ/kMRWJejIEAAgg0V6CmpkYdOnRoOEyNpEYfNDcG/RFAAAEEEEAAAQQQQAABBBBAAAEEEEAAAQQQQAABBBBAAAEEEEAAAQQQQAABBBBAAAEEEEAAAQQQQCAqAt0lnZKUHJXRpQOS/l1S3UY19hdHCZphEUAAAQQQQAABBBBoSQH2F7ekNrEQQAABBBBAAAEEEEAAAQQQQAABBBBAAAEEEEAAAQQQQAABBBBAAAEEEEAAAQQQQAABBBBAAAEEEEAAAQQQQAABBBBAAAEE2okA9YDayUIzTQQQQAABBBBAAAEEIilAPaBIajIWAggggAACCCAQHwIJ8ZEmWSKAAAIIIIAAAggggAACCCCAAAIItKJAjaT6/45k/lExIYH/rNSK60FoBNqtgNfrlcfjkc/ni7jB008/rezsbCUlJVmOnZeXp5ycHMt7M2bMUH5+fkRyysrKUkFBgeVYubm5/hytrkcffVSrV68OuNW7d28dOnRI/fr1U2ZmpgoLCwPazJs3T8uWLWv0eW1trR555BGtXbs2oP3MmTO1Zs0a/fnPf9bdd9+tEydOBLRZuXKlZs+ebWvi5BkJyGBrEsn4X/3qV/326enpkUidMRBAAIGoCpjf74mJiVGNweAIIIAAAggggAACCCCAAAIIIIAAAggggAACCCCAAAIIIIAAAggggAACCCCAAAIIIIAAAggggAACCCAQ1wL7JC2UVMr+4rheR5JHAAEEEEAAAQQQQMAvwP5iHgQEEEAAAQQQQAABBBBAAAEEEEAAAQQQQAABBBBAAAEEEEAAAQQQQAABBBBAAAEEEEAAAQQQQAABBBBAAAEEEEAAAQQQQAABBOJWgHpAcbt0JI4AAggggAACCCCAQKCART2gWkmJWCGAAAIIIIAAAgi0XYGEtjs1ZoYAAggggAACCCCAAAIIIIAAAgggECEB84+G9Zf5R0UuBBBAoDUEvF6vPB6PfD5fxMIPGzZMa9eu1eDBgx3HXL9+vaZPn27ZZuLEiSosLFSnTp2aldfly5c1efJk7d2713Kc5557Tj/60Y8s7znlV1xcrNtvv10jRozQyZMnA/qb3KdMmRLwud2YxqqkpETHjx/X6NGjVV1d3ahvx44dtX//fqWlpdl65OXlKScnx/J+bm6usrOzm2UZrLPb+FVVVfrkk0+0YcMGPf30047Pnrlv8k5KSgoWnvsIIIBAqwokJPBPxK26AARHAAEEEEAAAQQQQAABBBBAAAEEEEAAAQQQQAABBBBAAAEEEEAAAQQQQAABBBBAAAEEEEAAAQQQQCAOBdhfHIeLRsoIIIAAAggggAACCPxdgP3FPAoIIIAAAggggAACCCCAAAIIIIAAAggggAACCCCAAAIIIIAAAggggAACCCCAAAIIIIAAAggggAACCCCAAAIIIIAAAggggAACCLQdAeoBtZ21ZCYIIIAAAggggAAC7U/Aoh5QQvtTYMYIIIAAAggggED7EeAve+1nrZkpAggggAACCCCAAAIIIIAAAgggEK5AbcOOvCAYLiP9EECguQJer1cej0c+ny+sob785S+rU6dO+trXvqaRI0cqIyNDqampcnNw0vbt2zVx4kTLuIMHD1ZJSYlSUlLCyquuU0VFhdLT03X06FHLcV5//XV985vftLznZLNkyRLdeeedGj9+vJr+Du/Zs6fKyso0aNCggHGPHTumtLQ0nT9/vtG9Ll26qLS0VEeOHNGcOXMC+vXv319vvPGGevXqZeuRl5ennJwcy/u5ubnKzs5ulmWwzuHE//DDD/3PwAcffGA7vPFYtmyZkpKSgqXAfQQQQKDVBNz8uddqyREYAQQQQAABBBBAAAEEEEAAAQQQQAABBBBAAAEEEEAAAQQQQAABBBBAAAEEEEAAAQQQQAABBBBAAAEEYlKA/cUxuSwkhQACCCCAAAIIIICAKwH2F7tiohECCCCAAAIIIIAAAggggAACCCCAAAIIIIAAAggggAACCCCAAAIIIIAAAggggAACCCCAAAIIIIAAAggggAACCCCAAAIIIIAAAnEhQD2guFgmkkQAAQQQQAABBBBAwFLAoh5QAlQIIIAAAggggAACbVeAv+y13bVlZggggAACCCCAAAIIIIAAAggggECkBGok1f93pJqaGnHISKRoGQcBBEIR8Hq98ng88vl8Ad3S09NVVFSk5OTkUIZ03fbdd9/VyJEj9dlnnwX06dKli0pLSzVkyBDX41k1dJpfsBgVFRUyBkePHg0YOiMjQzfddJOeffbZkNz++te/6hvf+IZKSkoC+q1cuVKHDx/W6tWrLeNt2rRJHTt2tPXIy8tTTk6O5f3c3FxlZ2c3yzJY53Djv/3227r33nt18eJFx7k9+eST/FkZbBG4jwACrSJgNvskJia2SmyCIoAAAggggAACCCCAAAIIIIAAAggggAACCCCAAAIIIIAAAggggAACCCCAAAIIIIAAAggggAACCCCAQFwI/PrzfcWLJb3F/uK4WC+SRAABBBBAAAEEEEDAUYD9xTwgCCCAAAIIIIAAAggggAACCCCAAAIIIIAAAggggAACCCCAAAIIIIAAAggggAACCCCAAAIIIIAAAggggAACCCCAAAIIIIAAAgjErQD1gOJ26UgcAQQQQAABBBBAAIFAAYt6QLWSErFCAAEEEEAAAQQQaLsCCW13aswMAQQQQAABBBBAAAEEEEAAAQQQQCBCAtca/qPhtWvXlJjIvyFGyJZhEEAgBAGv1yuPxyOfzxfQKz09XUVFRUpOTg5hRPdNKyoqZGIcPXrUstPKlSs1e/Zs9wNatFy1apXmzJljOcbgwYNVUlKilJQUy/vmhY/p06drw4YNAfdTU1PVo0cP/eY3vwm4N3/+fC1ZssQ27wULFmjp0qUB9ydMmKCLFy/qzTffDLiXm5ur7OxsR4u8vDzl5ORYtnHTv1nQkpoT36z1448/bpuC+TNy8+bNysjIaG6a9EcAAQQiLlBTU6MOHTo0HLdGUqMPIh6UARFAAAEEEEAAAQQQQAABBBBAAAEEEEAAAQQQQAABBBBAAAEEEEAAAQQQQAABBBBAAAEEEEAAAQQQQCASAt0lnZIUnU10UrGkhZKO/D1Z9hdHYtUYAwEEEEAAAQQQQACBVhZgf3ErLwDhEUAAAQQQQAABBBBAAAEEEEAAAQQQQAABBBBAAAEEEEAAAQQQQAABBBBAAAEEEEAAAQQQQAABBBBAAAEEEEAAAQQQQAABBNqiAPWA2uKqMicEEEAAAQQQQAABBKIsQD2gKAMzPAIIIIAAAgggEIMCCTGYEykhgAACCCCAAAIIIIAAAggggAACCMSWQJWkjnUpVVVVqWPH+h9jK1OyQQCBNi3g9Xrl8Xjk8/kC5pmenq6ioiIlJ0fnLNXa2lo98sgjWrt2raVxc+NfuXJF999/v3bu3Gk5fmZmpl555RXH37/PP/+8nnjiCdfPQEJCgnbt2qWxY8fa9tmzZ4/Gjx8vM/+GV1JSkqqrqwM+dzOmGScvL085OTmWcXNzc5Wdne16HuE0bE58s1ZTp071P29214ABA7R7926lpqaGkx59EEAAgagJmN/d5nd4g6taUqMPohacgRFAAAEEEEAAAQQQQAABBBBAAAEEEEAAAQQQQAABBBBAAAEEEEAAAQQQQAABBBBAAAEEEEAAAQQQQKA5AoslPdWcAWz6bv/7uEea3Gd/cRSwGRIBBBBAAAEEEEAAgZYWYH9xS4sTDwEEEEAAAQQQQAABBBBAAAEEEEAAAQQQQAABBBBAAAEEEEAAAQQQQAABBBBAAAEEEEAAAQQQQAABBBBAAAEEEEAAAQQQQKAdCFAPqB0sMlNEAAEEEEAAAQQQQCDSAtQDirQo4yGAAAIIIIAAArEvkBD7KZIhAggggAACCCCAAAIIIIAAAggggEArC1RK+mJdDpWVlfriF+t/bOXUCI8AAu1JwOv1yuPxyOfzBUw7PT1dRUVFSk5OjhrJpk2b9OCDD1qOn5CQoFdffVVTpkwJK/5rr72mb3/726qtrbXsv3HjRmVmZjqOXVZWptGjR8u8/OHmSk1N1aFDh9S3b1/b5idOnNCIESN05swZN0PKzZhmoLy8POXk5FiOmZubq+zsbFfxwm3U3PjvvPOOxowZo4sXL9qm8Nhjj2nFihVKSkoKN036IYAAAhEX+Nvf/qZOnTo1HPdvkhp9EPGgDIgAAggggAACCCCAAAIIIIAAAggggAACCCCAAAIIIIAAAggggAACCCCAAAIIIIAAAggggAACCCCAAALNFegu6ZSkSG6g2yHp3yUdsUmO/cXNXTX6I4AAAggggAACCCAQAwLsL46BRSAFBBBAAAEEEEAAAQQQQAABBBBAAAEEEEAAAQQQQAABBBBAAAEEEEAAAQQQQAABBBBAAAEEEEAAAQQQQAABBBBAAAEEEEAAgbYkQD2gtrSazAUBBBBAAAEEEEAAgRYUoB5QC2ITCgEEEEAAAQQQiBGBhBjJgzQQQAABBBBAAAEEEEAAAQQQQAABBGJX4LKkLnXpXb58WV261P8Yu1mTGQIItDkBr9crj8cjn88XMLf09HQVFRUpOTmS56k2DnP27FmNGjVKx48ft7QdMGCAdu/erdTU1JDsT548qXHjxumDDz6w7Ne3b18dPHhQN910k+O4p0+f1ogRI2TGc3NNnDhRhYWF6tSpk23zyspKZWRkqLi42M2QcjOmGSgvL085OTmWY+bm5io7O9tVvHAbNTd+bW2tTJ7z58+3TSExMVFbtmzRpEmTwk2TfggggEDEBcyfoV27dm04rvlDtdEHEQ/KgAgggAACCCCAAAIIIIAAAggggAACCCCAAAIIIIAAAggggAACCCCAAAIIIIAAAggggAACCCCAAAIIINBcgYWfD7CouYP8vf/Ov49VHmQ89hdHCJxhEEAAAQQQQAABBBBoTQH2F7emPrERQAABBBBAAAEEEEAAAQQQQAABBBBAAAEEEEAAAQQQQAABBBBAAAEEEEAAAQQQQAABBBBAAAEEEEAAAQQQQAABBBBAAAEE2qAA9YDa4KIyJQQQQAABBBBAAAEEWkKAekAtoUwMBBBAAAEEEEAgtgQSYisdskEAAQQQQAABBBBAAAEEEEAAAQQQiEGBS5K+VJfXpUuX9KUv1f8Yg+mSEgIItFUBr9crj8cj83JD0ys9PV1FRUVKTk6O6vQXLVqkxYsX28YYOXKkNm/erN69e7vK4/z58/r2t7+t/fv327ZfuHChTNxgV2VlpTIyMlRcXBysqf9+bm6usrOzg7bNy8tTTk5O0HamwZIlSzR//vygbZ3GdJtX0CAODSIR/9y5c5owYYIOHz5sG2nYsGHavn27rr/++uakS18EEEAgYgKffvqpunXr1nC8TyU1+iBiwRgIAQQQQAABBBBAAAEEEEAAAQQQQAABBBBAAAEEEEAAAQQQQAABBBBAAAEEEEAAAQQQQAABBBBAAAEEIiFgNs2dktS9mYPtkmQOMil3OQ77i11C0QwBBBBAAAEEEEAAgVgWYH9xLK8OuSGAAAIIIIAAAggggAACCCCAAAIIIIAAAggggAACCCCAAAIIIIAAAggggAACCCCAAAIIIIAAAggggAACCCCAAAIIIIAAAgjEmQD1gOJswUgXAQQQQAABBBBAAIFYEqAeUCytBrkggAACCCCAAAItI5DQMmGIggACCCCAAAIIIIAAAggggAACCCAQxwIVkq6vy7+iokLXX1//YxxPi9QRQCDeBLxerzwej3w+X0Dq6enpKioqUnKyeZc6etepU6c0ZswYffjhh7ZBBg4cqP/5n//R7bff7pjI0aNHNW3aNP3mN7+xbXfzzTdr3759uvHGG11NasGCBVq6dGnQth07dtT+/fuVlpYWtG1ZWZlGjx6t6upqx7YJCQnatWuXxo4dG3TMvLw85eTkWLbLzc1VdnZ20DGa0yBS8Q8ePOif79WrV23TaYn5NMeCvggg0L4Ezp07p5SUlIaTPiep0QftS4TZIoAAAggggAACCCCAAAIIIIAAAggggAACCCCAAAIIIIAAAggggAACCCCAAAIIIIAAAggggAACCCAQ8wJPSVrcjCx3SzJjlIc4BvuLQwSjOQIIIIAAAggggAACsSjA/uJYXBVyQgABBBBAAAEEEEAAAQQQQAABBBBAAAEEEEAAAQQQQAABBBBAAAEEEEAAAQQQQAABBBBAAAEEEEAAAQQQQAABBBBAAAEEEIhTAeoBxenCkTYCCCCAAAIIIIAAArEgQD2gWFgFckAAAQQQQAABBFpWIKFlwxENAQQQQAABBBBAAAEEEEAAAQQQQCAOBT6R1Lsu708++US9e9f/GIfTIWUEEIhXAa/XK4/HI5/PFzCF9PR0FRUVKTk5OerTKyws1NSpU1VTU+MY67777tMPfvADDR8+XN27d/e3/etf/6qysjK98MIL2rFjh2P/hIQEbdy4Ud/5zndcz2n79u2aOHFi0PaDBw9WSUmJUlJSgratqKiQ8T169KhjW/Nnw6FDh9S/f/+gY+bl5SknJydou+Y2mDFjhvLz8wOGcYqfm5ur7OxsV6Fra2v11FNP6ZlnnrFtb4wPHDigW2+91dWYNEIAAQSiKXDmzBn16dOnYYgzkhp9EM34jI0AAggggAACCCCAAAIIIIAAAggggAACCCCAAAIIIIAAAggggAACCCCAAAIIIIAAAggggAACCCCAAAIhCZgNc6ck/Z8NaqFdeyT9u6Ty0LrVt2Z/cZhwdEMAAQQQQAABBBBAIJYE2F8cS6tBLggggAACCCCAAAIIIIAAAggggAACCCCAAAIIIIAAAggggAACCCCAAAIIIIAAAggggAACCCCAAAIIIIAAAggggAACCCCAAAJxLEA9oDhePFJHAAEEEEAAAQQQQCAWBKgHFAurQA4IIIAAAggggEDLCiS0bDiiIYAAAggggAACCCCAAAIIIIAAAgjEocBJSf3q8j558qT69av/MQ6nQ8oIIBCvAl6vVx6PRz6fL2AK6enpKioqUnKyeZ86uldVVZXmzp2rl156KaqBHnvsMa1YsUJJSUmu45w4cUIjRoyQeQHE6Zo5c6bWrFmjhITg/0xQW1urRx55RGvXrnUc85577tHWrVvVtWvXoPnm5eUpJycnaLvmNpgxY4by8/MDhnGKn5ubq+zsbNehz507pwkTJujw4cO2fYz3iy++GNJauk6AhggggEAIAh999JFSU1Mb9vhIUqMPQhiOpggggAACCCCAAAIIIIAAAggggAACCCCAAAIIIIAAAggggAACCCCAAAIIIIAAAggggAACCCCAAAIIIBBdgZ9IejrEEHs/b79IUlmI/Zo2Z39xMwHpjgACCCCAAAIIIIBALAiwvzgWVoEcEEAAAQQQQAABBBBAAAEEEEAAAQQQQAABBBBAAAEEEEAAAQQQQAABBBBAAAEEEEAAAQQQQAABBBBAAAEEEEAAAQQQQAABBNqAAPWA2sAiMgUEEEAAAQQQQAABBFpTgHpAralPbAQQQAABBBBAoHUEElonLFERQAABBBBAAAEEEEAAAQQQQAABBOJI4H1JA+ryff/99zVgQP2PcTQNUkUAgXgX8Hq98ng88vl8AVNJT09XUVGRkpOTW2SaVVVVmjt3rl566aWoxJs1a5aWL1+uzp07hzT+X//6V33jG99QSUmJY79169Zp2rRprsdetWqV5syZ49h+/vz5WrJkiasx8/LylJOT46ptcxrNmDFD+fn5AUM4xc/NzVV2dnZIYQ8ePKixY8fq6tWrlv0SExO1Y8cOjRs3LqRxaYwAAghEWuCDDz7QLbfc0nDYDyQ1+iDSMRkPAQQQQAABBBBAAAEEEEAAAQQQQAABBBBAAAEEEEAAAQQQQAABBBBAAAEEEEAAAQQQQAABBBBAAAEEwhIwm+VOSerusvc+SQsllblsH6wZ+4uDCXEfAQQQQMBSoLKyUgcOHNCWLVv8e55PnDghsze77kpKSlLv3r1155136lvf+pZ//22vXr1iSvPs2bPavXu3tm/frvLycp06darRHMze4T59+mjgwIGaMGGCMjIylJqaqoQESrzG1EKSDAII+AXYX8yDgAACCCCAAAIIIIAAAggggAACCCCAAAIIIIAAAggggAACCCCAAAIIIIAAAggggAACCCCAAAIIIIAAAggggAACCCCAAAIIIIBAswWoB9RsQgZAAAEEEGgNAeoBtYY6MRFAAAF7AeoB8XQggAACCCCAAALtT+D/Z+9uoKwuy4XhX6PiIwMJohxjhVSKih6zOoNKKSAoojjwpijhwWY84eejaIieMbQsSxsfv1J0SYYdByULBApGVERsBk3EPGmGffhRYj14FA1sApao877/Oe94BmbvPXs2e2b2zPz+a7laue+P6/rd/20s2/d1qVbb/c5cxgQIECBAgAABAgQIECBAgACB1gq8EBGHNU76zW9+E5/5zGdau4bxBAgQ2GmBZ599NkaMGBGbN29uttbIkSOjuro6evdOflPdPk/S+O7rX/963HTTTXndcPr06XHttddGz549c1r34osvjlmzZqWdW1xcHLW1tVFSUpL1+pnsGxf5+c9/HhMmTMhqzeuvvz6uuOKKrMbuzKCysrKoqqpqtkSm/SsrK6OioqJV29bX10dybrfeemvaeUcccURD08G99967VWsbTIAAgXwKvPDCC3H44Yc3XfK3EeEP9/lEthYBAgQIECBAgAABAgQIECBAgAABAgQIECBAgAABAgQIECBAgAABAgQIECBAgAABAgQIEMiPwMyIuDaLpR6PiG9GxBNZjG3NEPeLW6NlLIEuKJDcnUwKlt99992xaNGiePXVV+PDDz9syLRXr15x2GGHxTnnnBOnn3567LnnnlkLZHNnNdNiyd79+vWLf/mXf4mTTjopxo0bF/vtt1/W++/swEKKvz3u6w4aNChWr14dAwYMaJHu3XffjauuuiruuOOOj96VFif9/wOGDRvW8K4deuih2U6J8vLymDt3bsrxS5YsifHjx2e9VjIweedXrVoVl112WTzzzDOtmpsM7t+/fyT3lM8444xW3xPPlMudd94Z559/fqviWb9+fSSm69atazYvl7vUrdrcYAIECk7A/eKCOxIBESBAgAABAgQIECBAgAABAgQIECBAgAABAgQIECBAgAABAgQIECBAgAABAgQIECBAgAABAgQIECBAgAABAgQIdD4B9YA635mJmECXEti2bVs8/vjj8aMf/ShWrlwZb7311kf5JXVPRo8eHWeffXaMGjUqdt1116xzL6R6OlkH3WRgIcWvHpB6QOneYfWAcvl2m0Og6wqoB9R1z1ZmBAgQIECAAIF0AkVoCBAgQIAAATzecEEAACAASURBVAIECBAgQIAAAQIECLQgkHRKGto4Zs2aNXHEEUdAI0CAQLsLZPpB3siRI6O6ujp69+7drnEljeUefPDBmDJlSiRN8nbmSZotzps3L04++eQoKsr9X98na5x55plpQxk6dGgsX7489tprr6zD/dvf/hYnnHBC/OpXv0o5J2nc+MQTT8QhhxyS1Zrt8YPGJJCysrKoqqpqFlOm/XNtovfmm282/Fh27dq1aQ1uvPHGmDFjRlZGBhEgQKAtBJImqEceeWTTpZN/sPvDfVtgW5MAAQIECBAgQIAAAQIECBAgQIAAAQIECBAgQIAAAQIECBAgQIAAAQIECBAgQIAAAQIECOQukFyU+3NE7J1hicci4tsRsSr3bTLOdL+4jWAtS6AzCLz44osxderUWL16dYvh9ujRI7773e/GtGnTomfPni2O39kGHqk2+NznPhe33nprDB8+fKfu6LYYfEQUUvztcV930KBBDe/BgAED0vLk8771ZZddFtdcc01W71J5ef4akPzlL3+Jiy++OBYvXpzNa5BxzAEHHBD3339/q+pyZMpl//33j8ceeyw+9alPZR2bBiRZUxlIoFsIuF/cLY5ZkgQIECBAgAABAgQIECBAgAABAgQIECBAgAABAgQIECBAgAABAgQIECBAgAABAgQIECBAgAABAgQIECBAgAABAm0noB5Q29lamQCBFgQ++OCDmD9/flxyySXx1ltvteiV1D656667YtSoUVnV4imkejotJpdiQCHFrx6QekDp3mH1gHL5dptDoOsKqAfUdc9WZgQIECBAgACBdAJFaAgQIECAAAECBAgQIECAAAECBAi0IFAbEcMbx9TW1jY04vIQIECgvQUy/SBv5MiRUV1dHb17J7+rbv9ny5YtMWfOnPjOd76T1Y8pm0bYv3//uPLKK+Pss8+OXr167XTwzz//fMM/p//+97+nXCtp6Hjbbbe1ep+kid6sWbNSzmutf3v8oDEJtKysLKqqqprFnGn/ysrKqKioaLVPMuHRRx+NE088MT788MOU85Nmi8n/jg4ePDin9U0iQIDAzgqsWrUqRowY0XSZpOn4dn9jZ/cwnwABAgQIECBAgAABAgQIECBAgAABAgQIECBAgAABAgQIECBAgAABAgQIECBAgAABAgQIENhpga9HxHVpVnkiIpLPk/9sy8f94rbUtTaBAhWor6+PBx54IKZMmRLbtm1rVZQnnHBC3H///dGvX7+M89qigUfjhmeddVbcfvvtebmvmy6JQoq/Pe7rDho0KFavXh3JHdl0z8KFC2PSpElp79e26kWKiHPOOSfuuOOO6NGjR8ap5eX5aUDy4IMPNsS/efPm1oaadnwS+7x58+K0007LqjFPplySTZKGQLfccktWayXjNSDJ21FaiECXEHC/uEscoyQIECBAgAABAgQIECBAgAABAgQIECBAgAABAgQIECBAgAABAgQIECBAgAABAgQIECBAgAABAgQIECBAgAABAgQ6TkA9oI6ztzOBbi2wZcuWmD59evzgBz9otUNSm2bGjBmx6667ZpxbSPV0Wp1kRBRS/OoBqQeU7h1WDyiXb7c5BLqugHpAXfdsZUaAAAECBAgQSCdQhIYAAQIECBAgQIAAAQIECBAgQIBACwKPRMQJjWMefvjhGDt2LDQCBAgQSCGQNFp86aWX4mc/+1ksX748XnzxxYaGbU2f/v37x/777x+nnnpqjB8/Pg466KAWf0wJmwABAgQI5EPgkUceiRNPPLHpUssjwh/u84FrDQIECBAgQIAAAQIECBAgQIAAAQIECBAgQIAAAQIECBAgQIAAAQIECBAgQIAAAQIECBAgkB+BXhHxWkTsvcNyq/6///6tiFiZn21aXMX94haJDCDQ9QSWLFkSp5xySnz44Yc5JXfcccfFwoULo0+fPmnnt2UDj2TTUaNGxQMPPBD9+vXLKYeWJhVS/IXQgGTNmjUN9Sc2btzYEl2rPk9yu/zyy6OoKH3J1PLynWtAktwLr6qqiqlTp+b8zmdKapdddon58+fHxIkTW8w9Uy7J5N133z1WrFgRw4cPb3GtZIAGJFkxGUSg2wi4X9xtjlqiBAgQIECAAAECBAgQIECAAAECBAgQIECAAAECBAgQIECAAAECBAgQIECAAAECBAgQIECAAAECBAgQIECAAAEC+RdQDyj/plYkQCALgffffz+mTZsWs2fPzmJ06iHZ1HAppHo6uSRaSPGrB6QeULp3WD2gXL7d5hDougLqAXXds5UZAQIECBAgQCCdQPrquswIECBAgAABAgQIECBAgAABAgQI/LfA4oj4UiPGokWLGpqIeQgQIECAAAECBAgQ6FwCixcvjlNPPbVp0D+LCH+471zHKFoCBAgQIECAAAECBAgQIECAAAECBAgQIECAAAECBAgQIECAAAECBAgQIECAAAECBAgQ6NoCFRFR2STFVRFxdUQ83s5pu1/czuC2I9DRAm+++WaMHj061q5du1OhXHXVVXHNNddEUVHqUpdt3cAjCf64446LhQsXRp8+fXYql1STCyn+jm5AsmXLlpg0aVJUV1fn3bm4uDhqa2ujpKQk7drl5TvXgCR5R5L4P/zww7zH37jggAEDGvIYPHhwxj0y5dI4ccyYMZHU++jdu3eL8WpA0iKRAQS6lYD7xd3quCVLgAABAgQIECBAgAABAgQIECBAgAABAgQIECBAgAABAgQIECBAgAABAgQIECBAgAABAgQIECBAgAABAgQIECCQXwH1gPLraTUCBLIUePTRR+PEE0/cqdoou+++e6xYsSKGDx+edtdCqqeTJc12wwopfvWA1ANK9w6rB5TLt9scAl1XQD2grnu2MiNAgAABAgQIpBNIXaWZFwECBAgQIECAAAECBAgQIECAAIH/EbgvIqY0/td77703zjzzTD4ECBAgQIAAAQIECHQygfvuuy++8pWvNI16XkT4w30nO0fhEiBAgAABAgQIECBAgAABAgQIECBAgAABAgQIECBAgAABAgQIECBAgAABAgQIECBAgECXFegZEesiYp+IeCIiro6IlR2UrfvFHQRvWwIdJXD77bfHtGnTdnr7f/qnf4ra2to4+OCDU67VHg08ko2T5hyXX355FBXlt+RmIcXf0Q1IHn744Rg3blzU19enPOvPfe5zMXPmzBg5cmT079+/4Sw++OCDSJpjPPjgg3HdddfFunXJ/+ylfiZPnhxJfYvddtst5YDy8twbkKxduzaOPfbY2LBhQ8Z3/p//+Z9j+vTpMWbMmBgwYED06NGjId+33norampq4oYbbohnnnkm4xqnn356zJs3r2FuuidTLk3nZFvvQwOSnf5HmQUIdCkB94u71HFKhgABAgQIECBAgAABAgQIECBAgAABAgQIECBAgAABAgQIECBAgAABAgQIECBAgAABAgQIECBAgAABAgQIECBAoP0E1ANqP2s7ESDQRGDLli1xyimnxCOPPLLTLl/60pfi/vvvjz322CPlWoVUTyeXZAspfvWA1ANK9w6rB5TLt9scAl1XQD2grnu2MiNAgAABAgQIpBPIb3VkzgQIECBAgAABAgQIECBAgAABAl1R4AcRcW5jYrNnz47zzjuvK+YpJwIECBAgQIAAAQJdWuAHP/hBnH/++U1zvCsi/OG+S5+65AgQIECAAAECBAgQIECAAAECBAgQIECAAAECBAgQIECAAAECBAgQIECAAAECBAgQIECgEwlcHhH/T0RcHRGPdXDc7hd38AHYnkB7CmzatCnGjh0bTz/9dMptKyoqYvr06bHvvvtGMvbOO++Mb37zm7Ft27aU4zPVJMjUwGPkyJFRXV0dvXv3brbu1q1b429/+1v86U9/invuuafhr3T7J5OLi4ujtrY2SkpK8kpZSPFnakBSWVkZybm15XPxxRfHrFmzUm5x9dVXx5VXXhk9evRIG8I777wTp512Wjz++OMpx3z84x+PJ598Mvbff/+Un5eX59aAJGm4M2nSpIZ3Ld2z3377Nbxjo0aNiqKi9GVb6+vrY+nSpXHGGWfE5s2bUy63++67xy9+8Yv4whe+kHa/TLk0nTR48OBYuXJlJPFlejQgacs339oEOp+A+8Wd78xETIAAAQIECBAgQIAAAQIECBAgQIAAAQIECBAgQIAAAQIECBAgQIAAAQIECBAgQIAAAQIECBAgQIAAAQIECBAgUBAC6gEVxDEIgkD3E3jqqafi2GOPjffee69Z8vvss0/ccccdMWHChPhf/+t/xSuvvBL//u//HosXL04J1a9fv3jiiSfikEMOSfl5IdXTyeWkCyl+9YDUA0r3DqsHlMu32xwCXVdAPaCue7YyI0CAAAECBAikE0hf2ZYZAQIECBAgQIAAAQIECBAgQIAAgf8WuCkiLm3EuPHGG2PGjBlsCBAgQIAAAQIECBDoZAI33XRTXHbZZU2jvjki/OG+k52jcAkQIECAAAECBAgQIECAAAECBAgQIECAAAECBAgQIECAAAECBAgQIECAAAECBAgQIECgywp8PiJ+XSDZuV9cIAchDALtIZCpqUbS5OLyyy+PoqLtS1fOnj07LrjggpThTZ06NebMmZPys1wbeOy42DvvvBPnnHNOLFq0KC3R5MmT4957743ddtstb4yFFH9HNiCpq6uL0tLSqKmpaWZ71FFHxSOPPBJ9+vRp0X3t2rUNzW82bNiQcuyyZcvipJNOSvlZeXluDUgefvjhGDduXNTX16dcd+jQoQ0NdgYOHNhi/I0D1qxZE2PHjo2NGzemnHPhhRfGrFmzmn2PGgdnymXHBS+55JK45ZZb0q6VjNeAJOujM5BAtxBwv7hbHLMkCRAgQIAAAQIECBAgQIAAAQIECBAgQIAAAQIECBAgQIAAAQIECBAgQIAAAQIECBAgQIAAAQIECBAgQIAAAQIE8i+gHlD+Ta1IgEAWAunqyvTt27ehrsuRRx653SpbtmyJSZMmRXV1dcrVM9VwKaR6OlnQNBtSSPGrB6QeULp3WD2gXL7d5hDougLqAXXds5UZAQIECBAgQCCdwPZVnTkRIECAAAECBAgQIECAAAECBAgQaC7wrYi4uvFvX3311fGtbyV/y0OAAAECBAgQIECAQGcSSP4c/+1vf7tpyMl/8Yf7znSIYiVAgAABAgQIECBAgAABAgQIECBAgAABAgQIECBAgAABAgQIECBAgAABAgQIECBAgAABAu0j4H5x+zjbhUBBCMybNy/OPPPMZrEcddRRDQ1I+vTp0+yzV199NY4++uh44403mn1WVlYWVVVVKXPLVwOPZPFt27bFueeeG/fcc0/KvZIGKqtWrYrDDjssb86FFH9HNiDJ1OAi0/nveBD19fXx1a9+Ne0ZVlZWRkVFRcrzKy9vfQOSpHnOKaec0vBep3oOPPDAePTRR+OTn/xkq9+Z2bNnxwUXXJBy3qGHHho1NTWxzz77tDqXHSfsvvvusWLFihg+fHjaGDUgafXxmUCgSwu4X9ylj1dyBAgQIECAAAECBAgQIECAAAECBAgQIECAAAECBAgQIECAAAECBAgQIECAAAECBAgQIECAAAECBAgQIECAAAEC3UNAPaDucc6yJBDvv/9+TJ48ORYuXNhM4+qrr46khkCqJ10NoWTskiVLYvz48SnnFVI9nVyOv5DiVw9IPaB077B6QLl8u80h0HUF1APqumcrMwIECBAgQIBAOoEiNAQIECBAgAABAgQIECBAgAABAgRaEJgRETc2jpk+fXrcfPPN0AgQIECAAAECBAgQ6GQCl156adxyyy1No74sIm7qZGkIlwABAgQIECBAgAABAgQIECBAgAABAgQIECBAgAABAgQIECBAgAABAgQIECBAgAABAgQIEGh7AfeL297YDgQKRqCuri6ShgXPP/98rFmzJv7zP/8zfvOb38S//uu/xve///2UcWZqcDB16tSYM2dOynn5bOCRbPDyyy/HiBEjGuJP9VRWVkZFRUXerAsp/kJtQDJ06NBYvnx57LXXXlm5Z2pmk+ldKi9vfQOSp556Ko499th47733msVWVFQUDzzwQJx66qlZxb3joE2bNsXYsWPj6aefbjZ/t912i8cffzyOOeaYlGtnyiXVhDFjxsSiRYuid+/erf5+5vs7kROWSQQItKuA+8Xtym0zAgQIECBAgAABAgQIECBAgAABAgQIECBAgAABAgQIECBAgAABAgQIECBAgAABAgQIECBAgAABAgQIECBAgAABAm0hoB5QW6hak0ABCtTX18c777wTr7zySrzwwgsN9YCSeiavv/56/PSnP43jjz8+ZdRLly6NCRMmpPxs2bJlcdJJJ6X8rJDq6eRyHIUUv3pA6gGpB5TLt9gcAt1PQD2g7nfmMiZAgAABAgQIFCEgQIAAAQIECBAgQIAAAQIECBAg0ILAORFxV+OYTA2bSBIgQIAAAQIECBAgULgCZ599dtx9991NAzw3In5YuBGLjAABAgQIECBAgAABAgQIECBAgAABAgQIECBAgAABAgQIECBAgAABAgQIECBAgAABAgQIEOggAfeLOwjetgQ6i8BTTz0Vxx57bLz33nvNQp49e3acd955KVPJdwOPZJNvfetb8e1vfzvlfuPGjYuFCxfGHnvskRfaQoq/IxuQbNiwIUaOHBkvvvhiSterr746rrzyyujRo0de3FMtUl7e+gYkmd6VsWPHxuLFi6Nnz545x5ycSfLXQQcdFEceeWQcddRR8dnPfjYGDhwYffv2TbtuplzSTbr33nvjzDPPTPnx+vXrY9iwYbFu3bpmn1dWVkZFRUXOOZpIgEDnE3C/uPOdmYgJECBAgAABAgQIECBAgAABAgQIECBAgAABAgQIECBAgAABAgQIECBAgAABAgQIECBAgAABAgQIECBAgAABAgQI7CCgHpBXggCBjALp6qr069cvnnjiiTjkkENSzi+kejq5HHEhxa8ekHpA6gHl8i02h0D3E1APqPuduYwJECBAgAABAkUICBAgQIAAAQIECBAgQIAAAQIECLQgMCkifto45rTTTosFCxZAI0CAAAECBAgQIECgkwmcfvrp8cADDzSN+ssRMb+TpSFcAgQIECBAgAABAgQIECBAgAABAgQIECBAgAABAgQIECBAgAABAgQIECBAgAABAgQIECBAoO0F3C9ue2M7EOi0Aps2bYqJEyfGY4891iyHwYMHx8qVK2O//fZLmV9bNPB46qmn4thjj4333nuv2Z4f//jH48knn4z9998/L96FFH9HNiDZunVrwzuwbNmytK6f+9zn4qabboqRI0fGrrvumhf/pouUl7euAUldXV2UlpZGTU1Nylhmz54d5513Xt7jzGbBTLmkm5/pu7Z+/foYNmxYrFu3rtn0ysrKqKioyCYsYwgQ6CIC7hd3kYOUBgECBAgQIECAAAECBAgQIECAAAECBAgQIECAAAECBAgQIECAAAECBAgQIECAAAECBAgQIECAAAECBAgQIECAQHcWUA+oO5++3Am0ILBmzZoYO3ZsbNy4sdnIqVOnRlJXZbfddku5SiHV08nloAspfvWA1ANKV3tLPaBcvt3mEOi6AuoBdd2zlRkBAgQIECBAIJ1AERoCBAgQIECAAAECBAgQIECAAAECLQiMjYiHG8eMGTMmli9fDo0AAQIECBAgQIAAgU4mcMIJJ8Sjjz7aNOoTI+KRTpaGcAkQIECAAAECBAgQIECAAAECBAgQIECAAAECBAgQIECAAAECBAgQIECAAAECBAgQIECAAIG2F3C/uO2N7UCg0wls3bo1nnnmmZgxY0bDf+747LLLLjF//vyYOHFi2tzaooHHhg0bYuTIkfHiiy822zdphPL444/HMccckxfvQoq/IxuQJJiZ9m+K3bNnzygrK4uzzjorSkpKokePHnk5i/Ly1jUgefXVV+Poo4+ON954o9n+xcXFUVtb2xBfRzzpctl///0j+d793//7f1OGdckll8Qtt9wSRUXbl5bVgKQjTtGeBApXwP3iwj0bkREgQIAAAQIECBAgQIAAAQIECBAgQIAAAQIECBAgQIAAAQIECBAgQIAAAQIECBAgQIAAAQIECBAgQIAAAQIECBDIUkA9oCyhDCPQnQTefvvt+NnPfhaXXnppvPvuu81SP/DAAxv6mX/yk59My1JI9XRyObtCil89IPWA1APK5VtsDoHuJ6AeUPc7cxkTIECAAAECBLavGsuDAAECBAgQIECAAAECBAgQIECAQHOBoyJidePfPuKII2LNmjWcCBAgQIAAAQIECBDoZAJHHnnkjo1+h0XE050sDeESIECAAAECBAgQIECAAAECBAgQIECAAAECBAgQIECAAAECBAgQIECAAAECBAgQIECAAAECbS/gfnHbG9uBQKcReP7552P48OHx97//PWPMN954Y0NzkqKi9GUu26KBx9atW2PixImxbNmylPEtXLgwTj311Lx4F1L8Hd2A5Le//W3De7Fx48asbXfZZZcYOnRonHvuuVFaWhr77rtv1nN3HFhe3roGJE888USMGjUq3n///WZ7HnrooVFTUxP77LNPzvHszMR0uYwcOTL+7d/+reGv+vr6ZlsUFxfHypUr46ijkv/Z/p9n/fr1MWzYsFi3bl2zOZWVlVFRUbEz4ZpLgEAnE3C/uJMdmHAJECBAgAABAgQIECBAgAABAgQIECBAgAABAgQIECBAgAABAgQIECBAgAABAgQIECBAgAABAgQIECBAgAABAgQINBdQD8hbQYDARwI333xzzJgxI6NIUkfloYceaqj1kukppHo6uRxxIcWvHpB6QOoB5fItNodA9xNQD6j7nbmMCRAgQIAAAQLpKzWzIUCAAAECBAgQIECAAAECBAgQIPDfAgdFxB8aMQYPHhwvvfQSGwIECBAgQIAAAQIEOpnAgQceGC+//HLTqA+OiD92sjSES4AAAQIECBAgQIAAAQIECBAgQIAAAQIECBAgQIAAAQIECBAgQIAAAQIECBAgQIAAAQIECLS9gPvFbW9sBwKdRuCJJ56IUaNGxfvvv58y5j333DPmzZsXJ598chQVZS5x2RYNPJKgysvTN6OorKyMioqKvHgXUvyZGpDkI9mysrKoqqpKu1R9fX1Mnz49br311py3O+CAA+KCCy6Is846K/bee+9WrZPpzJcsWRLjx4/fbr1FixbFxIkTU+5x3HHHxc9//vPo1atXq2LI1+B0uYwcOTIWLlzYYLRgwYKU25WWlsb8+fOjZ8+eH32+fv36GDZsWKxbt67ZnHx+H/KVv3UIEGhbAfeL29bX6gQIECBAgAABAgQIECBAgAABAgQIECBAgAABAgQIECBAgAABAgQIECBAgAABAgQIECBAgAABAgQIECBAgAABAgTaQUA9oHZAtgWBziJw5ZVXxnXXXZc23C984Qvx4x//OD71qU+1mFIh1dNpMdgUAwopfvWA0teAUg9IPaBcvt/mEOiqAuoBddWTlRcBAgQIECBAIL1A5mrN5AgQIECAAAECBAgQIECAAAECBAhE9I+INxsh+vXrF2+//TYXAgQIECBAgAABAgQ6mUDSkPWdd95pGvU/RcRbnSwN4RIgQIAAAQIECBAgQIAAAQIECBAgQIAAAQIECBAgQIAAAQIECBAgQIAAAQIECBAgQIAAAQJtL+B+cdsb24FApxFYunRpTJgwIWW8vXr1iv/4j/+IL33pS9GjR48Wc2qrBh4XX3xxzJo1K+X+M2fOjGuvvbbF2LIZUEjxd3QDksRr06ZNMXHixHjsscey4cs45pRTTonvfe97cfDBB2e1Vnl56xqQZPIqKyuLqqqqrPZti0Hpchk5cmRUV1fHSy+9FKNHj46NGzem3P7ee++NM88886PP1q/XgKQtzsmaBDqrgPvFnfXkxE2AAAECBAgQIECAAAECBAgQIECAAAECBAgQIECAAAECBAgQIECAAAECBAgQIECAAAECBAgQIECAAAECBAgQIEDgIwH1gLwMBAh8JJCp7soRRxzRUEdlyJAhUVRU1KJaIdXTaTHYFAMKKX71gNQDanxF1QPK5dtsDoHuI6AeUPc5a5kSIECAAAECBBoFWv43NKwIECBAgAABAgQIECBAgAABAgS6u8CuEfF+U4QPP/wwqx//dHc4+RMgQIAAAQIECBAoFIH6+vrYZZdddgxnt4j4oFBiFAcBAgQIECBAgAABAgQIECBAgAABAgQIECBAgAABAgQIECBAgAABAgQIECBAgAABAgQIECBQMALuFxfMUQiEQMcLZNPoYs8994zZs2fHpEmTYtddk3+EpH7aqoFHphjLysoamqTk4ymk+LM5l53JOVu31157LU4++eRYu3btzmz30dxvf/vbcfnll0fPnj0zrpepMc6SJUti/Pjx283PxzuydOnSmDBhQk55ZvJMl8vIkSOjuro6evXqFZWVlTFz5syUeycNgB599NEYOHBgw+fr16+PYcOGxbp165qNT9apqKjIKQeTCBDofALuF3e+MxMxAQIECBAgQIAAAQIECBAgQIAAAQIECBAgQIAAAQIECBAgQIAAAQIECBAgQIAAAQIECBAgQIAAAQIECBAgQIAAgRQC6gF5LQgQaBCoq6uL0tLSqKmpyShyxBFHxD333BOHHnpoxnGFVE8nlyMupPjVAyqPuXPnpjxG9YDUA8rl+20Oga4ooB5QVzxVOREgQIAAAQIEWhYoanmIEQQIECBAgAABAgQIECBAgAABAgTinYjYq9Hhrbfein322QcLAQIECBAgQIAAAQKdRGDDhg3Rv3//ptH+LSL6dZLwhUmAAAECBAgQIECAAAECBAgQIECAAAECBAgQIECAAAECBAgQIECAAAECBAgQIECAAAECBAi0v4D7xe1vbkcCBSlw9tlnx913351VbOedd17ccsst0bNnz5TjC6mBR1YJ7TCokOIvlAYkCdE7wFdLqQAAIABJREFU77wT559/fixYsCAX1mZzTjvttJgzZ0706dMn7Xrl5d2nAUnv3r3jzTffjNGjR8fatWtTmlx11VVxzTXXRFFRUaxfrwFJXl5EixDoAgLuF3eBQ5QCAQIECBAgQIAAAQIECBAgQIAAAQIECBAgQIAAAQIECBAgQIAAAQIECBAgQIAAAQIECBAgQIAAAQIECBAgQIAAgf8WUA/Im0CAQPzXf/1XfPGLX4xXX321RY0ePXrEvHnzIqnlktQkSfUUUj2dFhNKMaCQ4lcPSD2gpq+oekC5fKPNIdD1BdQD6vpnLEMCBAgQIECAQCqB1P9WhhUBAgQIECBAgAABAgQIECBAgACB7QVeiojBjX/r97//fRx88MGMCBAgQIAAAQIECBDoJAJ/+MMfYsiQIU2jfTkiDuwk4QuTAAECBAgQIECAAAECBAgQIECAAAECBAgQIECAAAECBAgQIECAAAECBAgQIECAAAECBAgQaH8B94vb39yOBApS4Lnnnot99tknBgwYELvsskv87ne/i8svvzyWLVuWMt5LLrkkbrnllpRNSAqpgUcu2IUUfyE1IEks6+vrY9WqVZGcf/LO7OxzzjnnxB133BFJY5tUT3l592pAkhgsWrSoocFPYr3jU1xcHLW1tVFSUhLr16+PYcOGxbp165qNq6ysjIqKip09HvMJEOgkAu4Xd5KDEiYBAgQIECBAgAABAgQIECBAgAABAgQIECBAgAABAgQIECBAgAABAgQIECBAgAABAgQIECBAgAABAgQIECBAgACBlgXUA2rZyAgCXV5gy5Yt8cILL8RBBx0Uffv2jW3btsWDDz4YF198cbz++uvN8k/qBT388MMxZsyYlDaFVE8nl8MrpPjVA1IPqOk7rB5QLt9ocwh0fQH1gLr+GcuQAAECBAgQIJBKoAgLAQIECBAgQIAAAQIECBAgQIAAgSwEnoqIYY3jnnjiiTj66KOzmGYIAQIECBAgQIAAAQKFIPDkk0/GMccc0zSU1RHxhUKITQwECBAgQIAAAQIECBAgQIAAAQIECBAgQIAAAQIECBAgQIAAAQIECBAgQIAAAQIECBAgQIBAQQq4X1yQxyIoAoUhkDQiufDCC+OHP/xhs4B23333WLFiRQwfPrzZZ23VwCNpiDJr1qyUOFOnTo05c+bkBa6Q4i+0BiSNwPX19fG73/0ubrvttpg7d24kTWxyeZJmNosXL44JEyaknF5e3roGJDfffHPMmDEj5Vrjxo2LhQsXxh577JEx1KVLl6aNp6Ucy8rKoqqqqlW5jBw5Mqqrq6N3794N85Lv3ZQpU2LBggUp1yktLY358+fHxo0bY9iwYbFu3bpm4yorK6OioqKlcH1OgEAXEXC/uIscpDQIECBAgAABAgQIECBAgAABAgQIECBAgAABAgQIECBAgAABAgQIECBAgAABAgQIECBAgAABAgQIECBAgAABAgQIRKgH5C0gQCCtwGuvvRZjxoyJl156qdmYI444Ih566KHYe++9m31WSPV0cjneQopfPSD1gHZ8h9UDyuVbbQ6Bri2gHlDXPl/ZESBAgAABAgTSCRShIUCAAAECBAgQIECAAAECBAgQIJCFwJKIGN84Lmna9KUvfSmLaYYQIECAAAECBAgQIFAIAj/72c/ilFNOaRrK0ohI3Ym1EAIWAwECBAgQIECAAAECBAgQIECAAAECBAgQIECAAAECBAgQIECAAAECBAgQIECAAAECBAgQINDRAu4Xd/QJ2J9AgQu8/vrrMXr06Hj55ZebRTp58uS49957Y7fddtvus7Zq4FFenr4ZRWVlZVRUVORFs5Diz9SAJJ857wzcBx98EH/84x/jvvvui4ULF8Yf/vCHVi03duzYSOpb9OzZs9m8TGe+ZMmSGD/+oxIZDXOXLl0aEyakvlJ3zDHHxLJly+JjH/tYxvgyrdFSYmVlZVFVVZVyWLpcRo4cGdXV1dG7d++P5v36179u+N5t3Lix2VpFRUVx//33x4gRI2LYsGGxbt26ZmMK5d1oycvnBAjkR8D94vw4WoUAAQIECBAgQIAAAQIECBAgQIAAAQIECBAgQIAAAQIECBAgQIAAAQIECBAgQIAAAQIECBAgQIAAAQIECBAgQIBAAQioB1QAhyAEAoUssGjRojjttNOivr6+WZhJTZKkJtCOTyHV08nFtpDiVw8ofQ0o9YDUA8rl+20Oga4ooB5QVzxVOREgQIAAAQIEWhYoanmIEQQIECBAgAABAgQIECBAgAABAgTi7oj4aqPDD37wgzj33HOxECBAgAABAgQIECDQSQTuuuuuOO+885pG+6OImNpJwhcmAQIECBAgQIAAAQIECBAgQIAAAQIECBAgQIAAAQIECBAgQIAAAQIECBAgQIAAAQIECBAg0P4C7he3v7kdCXQ6gYsvvjhmzZrVLO5PfvKT8eSTT8YnPvGJ7T5riwYeW7dujYkTJ8ayZctS+s2ePXvHu1U5OxdS/J2hAcmO0Js2bYrly5dHct9txYoVLZ5DcXFx1NbWRklJSbOx5eWta0DyzDPPxMiRI2PLli3N1kre09WrV8fAgQMzxrR06dKYMGFCi3GnGlBWVhZVVVUp56bLJYm3uro6evfu/dG8pOFPZWVlzJw5M+VaQ4YMadjn9NNPj3Xr1jUbk8ytqKjIKQeTCBDofALuF3e+MxMxAQIECBAgQIAAAQIECBAgQIAAAQIECBAgQIAAAQIECBAgQIAAAQIECBAgQIAAAQIECBAgQIAAAQIECBAgQIAAgTQC6gF5NQgQyCiwYcOGhvoqL774YrNxZ511VvzoRz+KoqKi7T4rpHo6uRxvIcWvHpB6QKneYfWAcvlmm0Og6wqoB9R1z1ZmBAgQIECAAIFMAtv/2xhWBAgQIECAAAECBAgQIECAAAECBFILfC8irmj86Dvf+U5cddVVrAgQIECAAAECBAgQ6CQC3/3ud+Mb3/hG02grI+LrnSR8YRIgQIAAAQIECBAgQIAAAQIECBAgQIAAAQIECBAgQIAAAQIECBAgQIAAAQIECBAgQIAAAQLtL+B+cfub25FApxNI1wSjuLg4amtro6SkZLuc2qKBR6ZGKEkDlOXLl8fxxx+fF9tCir8zNiBpegj/+Mc/Ys6cOfHNb34z3n333bTnc99998WUKVOafV5e3roGJH/961/j6KOPjtdee63ZWvl6TzKdSVlZWVRVVaXMM10uSYOf6urq6N2793bz3nzzzRg9enSsXbs27XorVqyIJOcdn8rKyqioqMjL98EiBAgUvoD7xYV/RiIkQIAAAQIECBAgQIAAAQIECBAgQIAAAQIECBAgQIAAAQIECBAgQIAAAQIECBAgQIAAAQIECBAgQIAAAQIECBAgkKWAekBZQhlGoLsK1NXVRWlpadTU1DQjSFfHpJDq6eRyboUUv3pA6gGpB5TLt9gcAt1LQD2g7nXesiVAgAABAgQINAoUoSBAgAABAgQIECBAgAABAgQIECCQhcDXIuKWxnEXXXRRzJo1K4tphhAgQIAAAQIECBAgUAgC06ZNi9tvv71pKNMj4vuFEJsYCBAgQIAAAQIECBAgQIAAAQIECBAgQIAAAQIECBAgQIAAAQIECBAgQIAAAQIECBAgQIAAgYIUcL+4II9FUAQKSyBTE4xly5bFSSedtF3AbdHAI9OaH//4x+PJJ5+M/fffPy9whRR/Z29A0nggL7/8cowbNy5eeumllGdUWVkZFRUVzT4rL29dA5KtW7fGxIkTI3kvUz0zZ86Ma6+9dqfek0xnUlZWFlVVVSnXT5dLukY+ySKLFi2K0047Lerr61sVczrPVi1iMAECnUbA/eJOc1QCJUCAAAECBAgQIECAAAECBAgQIECAAAECBAgQIECAAAECBAgQIECAAAECBAgQIECAAAECBAgQIECAAAECBAgQINCSgHpALQn5nEA3F6irq4vS0tKoqalpJpHU3/nlL38Z++6773afFVI9nVyOr5DiVw9IPSD1gHL5FptDoHsJqAfUvc5btgQIECBAgACBRoEiFAQIECBAgAABAgQIECBAgAABAgSyEDgjIn7cOC75EcKCBQuymGYIAQIECBAgQIAAAQKFIHD66afHAw880DSUf42I+wshNjEQIECAAAECBAgQIECAAAECBAgQIECAAAECBAgQIECAAAECBAgQIECAAAECBAgQIECAAAECBSngfnFBHougCORXYNu2bfHUU0/F66+/Hk8//XSsW7cu/vM//zOS5iJLliyJY445JuOG6ZpgFBUVxfLly+P444/fbn5bNPC4/fbbIymwnuoZOXJkVFdXR+/evfMCV0jxd2QDko0bN8Zf/vKXeP755xvemzVr1sQf//jHqKioaPirtU+mMywrK4uqqqpmS5aXt64BSbJApn2GDBkSv/jFL5o1zWlNLpnOJF0eyfrpcsn0/ibf3SlTprS69kdlZWVOZ9QaB2MJECgcAfeLC+csREKAAAECBAgQIECAAAECBAgQIECAAAECBAgQIECAAAECBAgQIECAAAECBAgQIECAAAECBAgQIECAAAECBAgQIEBgJwXUA9pJQNMJdAaBt99+O375y1821AN67rnn4je/+U1DTaBBgwbFQw89FHvttVfaNJKaQaWlpVFTU9NszKGHHtrw9/fZZ5/tPiukejq5nE8hxa8ekHpA6gHl8i02h0D3ElAPqHudt2wJECBAgAABAo0CRSgIECBAgAABAgQIECBAgAABAgQIZCEwKiJWNo5LmoatWrUqi2mGECBAgAABAgQIECBQCALDhw+PJ554omkooyPi8UKITQwECBAgQIAAAQIECBAgQIAAAQIECBAgQIAAAQIECBAgQIAAAQIECBAgQIAAAQIECBAgQIBAQQq4X1yQxyIoAvkVeP755yO5e/T3v/+92cKzZs2Kiy66KO2G77//fkyePDkWLlzYbExxcXHU1tZGSUnJdp/lu4HHpk2bYuzYsfH000+njLOysjIqKiryhlZI8XdUA5LkntqoUaMiOf8dn+QsFi9eHD179myV+dKlS2PChAkp55SVlUVVVVWzz8rLW9+A5Le//W3D+75x48aUe915551x/vnntyr2poMznUm6PJL56XIZOXJkVFdXR+/evVPG9Otf/zpGjx6dNp9Uk/L9ncgZy0QCBNpFwP3idmG2CQECBAgQIECAAAECBAgQIECAAAECBAgQIECAAAECBAgQIECAAAECBAgQIECAAAECBAgQIECAAAECBAgQIECAAIH2EFAPqD2U7UGggwVuvvnmmDFjRrMo+vbtG6tWrYrDDjssbYSvvvpqHH300fHGG280G5Oujkkh1dPJhb6Q4lcPSD0g9YBy+RabQ6B7CagH1L3OW7YECBAgQIAAgUaBIhQECBAgQIAAAQIECBAgQIAAAQIEshAYEhG/axx3wAEHxMsvv5zFNEMIECBAgAABAgQIECgEgcGDB8crr7zSNJRDIuL3hRCbGAgQIECAAAECBAgQIECAAAECBAgQIECAAAECBAgQIECAAAECBAgQIECAAAECBAgQIECAAIGCFHC/uCCPRVAE8iuwYcOGSJqFvPjii80WPuKII+Khhx6KvffeO+Wmv/3tbyMpbL5x48Zmn++///7xy1/+Mvbdd9/tPst3A4+bbropLrvsspTxZdNEpbWahRR/RzUgydR4Zvfdd48VK1Y0vBeteW6//faYNm1ayimVlZVRUVHR7LPy8tY3IHn//ffjK1/5SvzkJz9J+8488sgjceSRR7Ym/I/GZjqTsrKyqKqqSrluulzSNfJpXKS+vj4Sn5kzZ2YdbzrPrBcwkACBTiXgfnGnOi7BEiBAgAABAgQIECBAgAABAgQIECBAgAABAgQIECBAgAABAgQIECBAgAABAgQIECBAgAABAgQIECBAgAABAgQIEMgkoB6Q94NANxBIareccMIJkdQV2fG56qqr4pprromioqKUEplquEydOjXmzJnTbF4h1dPJ5XgLKX71gNQDUg8ol2+xOQS6l4B6QN3rvGVLgAABAgQIEGgUSP1vcvgQIECAAAECBAgQIECAAAECBAgQ2F6gT0R81AWsZ8+esXnzZkYECBDo0gKbNm2K5cuXx89+9rOGhofr1q2LDz/88KOc+/fvH4cffnicccYZUVpa2qwhYpfGaefkmp7F6tWr4/XXX49t27Z9FEWvXr1i4MCBDQ0vTznllDj22GNjjz32aOcoO9d2Hf1+t7R/cqZJk9Gk4eTEiRNjxIgR0adP8scRDwECuQoUFxfHli1bmk7vGxGbcl3PPAIECBAgQIAAAQIECBAgQIAAAQIECBAgQIAAAQIECBAgQIAAAQIECBAgQIAAAQIECBAgQKDLC7hf3OWPWIIEoqHxyFe/+tW45557UnJcd9118e///u+x6667bvd5ck8wuf/32GOPpZw3efLkuPfee2O33Xbb7vN8NfD44IMPGmI+99xzt7v/23SzdDHszLkXUvwd1YBk69atDWe/bNmylJTHHXdcLFy4MOt7oW+++WaMHj061q5dm3K9n//85zFhwoRmn5WXt74BSbLIqlWr4vjjj4/33nsv5X4HHnhgQ25J0f5sn+R9/OlPfxrnnHNO2locZWVlUVVVlXLJdLkkd6erq6ujd+/eaUNpyW/HiZWVlVFRUZFtasYRINDJBdwv7uQHKHwCBAgQIECAAAECBAgQIECAAAECBAgQIECAAAECBAgQIECAAAECBAgQIECAAAECBAgQIECAAAECBAgQIECAAAEC/yOgHpC3gUA3EPjrX/8aRx99dLz22mvNsu3bt288+OCD8cUvfrHZZ2vWrImxY8fGxo0bUyrdf//9kdTj2fEppHo6uRxvIcWvHpB6QMk7rB5QLt9kcwh0HwH1gLrPWcuUAAECBAgQINBUoAgHAQIECBAgQIAAAQIECBAgQIAAgSwF3o2IjzWOffvtt6Nfv35ZTjWMAIFMApmaneVLLlOzsY74cVmmPfOV86BBg2L16tUxYMCAVi354osvxowZM+Lhhx9u1bxhw4bF97///TjyyCOjqKjlf/2+dOnSlM3vWrVploN3PP98+e+1114NDez+5V/+peHHo+PHj4+DDjqoWVPJLMPcbljSwDL58enXvva1hnNs7XPKKafE9773vTj44INbOzUy+VxyySVxyy23ZHXGjRvX1dVFaWlp1NTUNIslU/PATPOSH/rU1tZGSUlJq/Jrr/c7XVB/+ctf4tJLL40FCxa0Ku5k8Omnnx4333xzDBw4sNVzTSDQ3QXeeeed2HvvvZsy/D0i9uzuLvInQIAAAQIECBAgQIAAAQIECBAgQIAAAQIECBAgQIAAAQIECBAgQIAAAQIECBAgQIAAAQIEWhRwv7hFIgMIdH6B5E7tuHHjIrnbmepJ7mz+n//zf+KAAw6I999/v+H+50UXXRTPPfdcyvHJPdtly5bFiSee2OzznWngsXXr1viv//qvWLFiRcNdz7Vr16bFz/UeZkunWUjxd8Qd8Uaf22+/PaZNm5aW69RTT40f/vCHLdakeOONN2LSpEmxatWqlGt94hOfaPjs05/+dLPPM93RX7JkScO951TPtm3b4txzz4177rknbfz77LNP/PjHP47jjz8+453i5DvzwgsvxNlnnx3PPPNMxtcn053idLlkqhHQdLNFixbFaaedlvY73HRsZWVlVFRUtPSq+5wAgS4g4H5xFzhEKRAgQIAAAQIECBAgQIAAAQIECBAgQIAAAQIECBAgQIAAAQIECBAgQIAAAQIECBAgQIAAAQIECBAgQIAAAQIECBDYXkA9IG8EgS4ukNQzSeq63HHHHSkz7dGjR1xzzTVxwQUXRJ8+fWLTpk0xf/78+NrXvhabN29OOWfIkCHxi1/8Ivbdd99mnxdSPZ1cjraQ4lcPqDzmzp2b8hjVA0r/dqsHlMs33xwCnVNAPaDOeW6iJkCAAAECBAjkQ6AoH4tYgwABAgQIECBAgAABAgQIECBAoFsI/D4iDm7M9De/+U185jOf6RaJS5JAWwtkanaWr70zNRvriB+XZdozXzkPGjQoVq9eHQMGDMhqyXfffbfhB5LpfmiW1SIR8b//9/9uaKrYq1evjFOWLl0aEyZMyHbZnRq34/m3pX///v3j1ltvbWj+t+uuu+YUd9I8MHFcvHhxTvObTkoaWl577bWx5557Zr1WJp+kAeXKlSvjqKOOynq9urq6KC0tjZqammZzMjUPzDSvtY0w2/v93jHRDz74oOHHx5dddlkkjRpzfZIfKt94441x4YUX5vx+5bq3eQQ6s0DS0PTwww9vmsIfImJIZ85J7AQIECBAgAABAgQIECBAgAABAgQIECBAgAABAgQIECBAgAABAgQIECBAgAABAgQIECBAgEC7CLhf3C7MNiHQsQJbtmxpuBdaXV2dl0CSO5VJk5KePXs2Wy9TA4+8bP7/L3LdddfFFVdcEUVF+S25WUjxt+V94aZnkeou7J/+9KcYPnx4/PWvf017bMn5n3vuuXH22WfH4MGDY4899mgYu3Xr1nj55Zdjzpw5cdddd0Xy/qV7kvuks2bNSnmOme7oZ2pAkuz12muvxZgxY+Kll17K+Nr98z//c0yfPj3Gjh3bcGc9uTud3JNdv359PPTQQ3HDDTfEK6+8ktWrm+lOcbpcMtUIaLppEtOUKVNiwYIFLcaiAUmLRAYQ6DIC7hd3maOUCAECBAgQIECAAAECBAgQIECAAAECBAgQIECAAAECBAgQIECAAAECBAgQIECAAAECBAgQIECAAAECBAgQIECAAIFGAfWAvAsEuoHA2rVr49hjj40NGzbkJds777wzzj///JRrFVI9nVySLaT41QMqj7lz56Y8RvWA0r/d6gHl8s03h0DnFFAPqHOem6gJECBAgAABAvkQyG915HxEZA0CBAgQIECAAAECBAgQIECAAIFCFVgREcc1Brds2bI46aSTCjVWcRHoVAKZmp3lK5FMzcYy/bisrX5A1B4/aBs0aFCsXr26oblbS8/vfve7OPXUU+P3v09+C73zz9ChQ2Px4sUxcODAtIstXbo0JkyYsPObZbHCjuffHv7JD0Nvu+226NGjRxYR/s+Q5557rsHl9ddfb9W8TIOHDBkSixYtikMOOSSrNVvyydQIM9UGdXV1kcypqalp9nGm5oGZ5hUXF0dtbW2UlJS0mFNHvN9Ng6qvr29oqFhRUdFirNkOSM7o8ssvz3sj0Gz3N45AZxNIGpuOGzeuadiPRcTxnS0P8RIgQIAAAQIECBAgQIAAAQIECBAgQIAAAQIECBAgQIAAAQIECBAgQIAAAQIECBAgQIAAAQLtLuB+cbuT25BAxwisWbMmxo4dGxs3btypAJJ7vcn9x8GDB6dcpz0aeBx33HGxcOHC6NOnz07lkmpyIcXf0n3YfCWf7i7sTTfdFJdddlm+tmm2Tt++fWPlypXx+c9/PuUeme7ot9SAJFkwuXs8efLk2LZtW5vl0HThSy+9NBKzVE+6XDLVCNhxnV//+tcxevToFr/DbVU/oF0QbUKAQKsE3C9uFZfBBAgQIECAAAECBAgQIECAAAECBAgQIECAAAECBAgQIECAAAECBAgQIECAAAECBAgQIECAAAECBAgQIECAAAECBDqDgHpAneGUxEhgJwXq6+vjhhtuiIqKip1cKeL000+PefPmRY8ePVKuVUj1dHJJtpDiVw+oPObOnZvyGNUDSv92qweUyzffHAKdU0A9oM55bqImQIAAAQIECORDoCgfi1iDAAECBAgQIECAAAECBAgQIECgWwjcExHljZneddddcc4553SLxCVJoK0FMjU7y9femZqNZfpxWVv9gKg9ftA2aNCgWL16dSSNCzM9v/rVr+Kkk06KDRs25Iu7YZ2hQ4fG4sWLY+DAgSnXXbp0aUyYMCGve6ZbbMfzbw//JJZkn8svvzyKirL7vyPy1awylUPSdPCRRx6JI488skXzbHzuvffeOPPMM1tcKxlQV1cXpaWlUVNT02x8uiaMLc0rLi5uaMhZUlJSkO9306CSpp2TJk2KDz/8MCuvbAbtsssuMX/+/Jg4cWI2w40h0O0FfvjDH8a5557b1KEqIs7q9jAACBAgQIAAAQIECBAgQIAAAQIECBAgQIAAAQIECBAgQIAAAQIECBAgQIAAAQIECBAgQIAAgZYE3C9uScjnBLqQwM7eB0zucj744IPxxS9+Ma1KWzfwGDVqVDzwwAPRr1+/NjmZQoo/m/uw+UBIdxd206ZNDfc8H3vssXxs02yNlu4pZ7qjn00DkmTDRYsWxeTJk2Pbtm1tkkPjot/5zncaGvyka8yTLpdMNQJ2DDhpJJTUBpg5c2bGXNqqfkCbAlqcAIGcBNwvzonNJAIECBAgQIAAAQIECBAgQIAAAQIECBAgQIAAAQIECBAgQIAAAQIECBAgQIAAAQIECBAgQIAAAQIECBAgQIAAAQKFLKAeUCGfjtgI5FEgqYdy4YUXRlI7INcnm1o8hVRPJ5c8Cyl+9YDKY+7cuSmPUT2g9G+3ekC5fPPNIdA5BdQD6pznJmoCBAgQIECAQD4EivKxiDUIECBAgAABAgQIECBAgAABAgS6hcB3IuKqxky/8Y1vxDXXXNMtEpckgbYWyNTsLF97Z2o2lunHZW31A6L2+EHboEGDYvXq1TFgwIC0jK+99lqMGTMmXnrppXxRb7fOOeecE3fccUfK5nBLly6NCRMmtMm+Oy664/m3h38Sw+677x4rVqyI4cOHt5hnW59FEsCBBx4Yjz76aHzyk5/MGE82PkOGDGlYa+DAgS3mVldXF6WlpVFTU9NsbLomjMnATPOKi4ujtrY2SkpKCvL9bgzqzTffjNGjR8fatWtbdGrtgMGDB8fKlStjv/32a+1U4wl0O4FvfvObkTQsbfJ8NyK+0e0gJEyAAAECBAgQIECAAAFnzj/sAAAgAElEQVQCBAgQIECAAAECBAgQIECAAAECBAgQIECAAAECBAgQIECAAAECBAi0VsD94taKGU+gEwvU19fHAw88EFOmTImkIUlrnuSu38KFC+OII47IOK0tG3hMmzYtvve970WvXr1aE3qrxhZS/Nnch21VcmkGZ7oL+8Ybb8SkSZNi1apV+djqozXOP//8uO2221Le0W4clOmOfrYNSJK1kruqX/7yl2PDhg15zSFZ7IADDoi77747krvemZ50uWSqEZBqvWzu9bZV/YC841mQAIGdFnC/eKcJLUCAAAECBAgQIECAAAECBAgQIECAAAECBAgQIECAAAECBAgQIECAAAECBAgQIECAAAECBAgQIECAAAECBAgQIECg0ATUAyq0ExEPgTYU2LJlS0yfPj1+8IMftHqXU089NX74wx9Gv379Ms4tpHo6rU4yIgopfvWAymPu3Lkpj1E9oLVpX2/1gHL55ptDoHMKqAfUOc9N1AQIECBAgACBfAgU5WMRaxAgQIAAAQIECBAgQIAAAQIECHQLgXMj4qNfCiUNje65555ukbgkCbS1QKZmZ/naO1OzsUw/LmurHxC1xw/aBg0aFKtXr44BAwakZEx+BJk0uKuurs7IfOKJJ8Yll1wSxxxzTPTu3bth7MaNG6Ompia+9a1vxXPPPZd2flFRUUPjxeRHkzs+S5cujQkTJuTriDOus+P5t4d/Y0Bf+tKX4v7774899tgjbYx1dXUNRo8++mjGPJIznTlzZpx88skN57rrrrvGBx98EOvXr48HH3wwbrjhhnjllVcyrnHcccc1NLTs06dP2nHZ+lx11VVxzTXXRHLOmZ4kv9LS0oZ3ZscnUxPGTPOKi4ujtrY2SkpKCvL9bgzq9ttvj6SBZ7pnzJgxcemll8awYcOib9++DcOSJqV//vOfY8GCBZGcxbvvvpt2/tVXX93wPfQQIJBZ4Kyzzoqqqqqmg86LiLu4ESBAgAABAgQIECBAgAABAgQIECBAgAABAgQIECBAgAABAgQIECBAgAABAgQIECBAgAABAgRaEHC/2CtCoBsK/PGPf4zk/nNyTzeb56KLLoprr7029txzzxaHt0UDj+Qu8E033RSHHnpoi/vv7IBCij/b+7A7m3Omu7DJ2v/4xz8ieQfyUX+iR48eceONN8aFF17YcI8405Ppjn5rGpAke7zzzjtRUVERc+bM2VmuhvkHHHBAXHfddTFx4sQW80jGp8slU42AdIEuWrQoTjvttKivr085pK3qB+QFziIECORVwP3ivHJajAABAgQIECBAgAABAgQIECBAgAABAgQIECBAgAABAgQIECBAgAABAgQIECBAgAABAgQIECBAgAABAgQIECBAgEAhCKgHVAinIAYC7SiQ1BCZP39+TJs2Ld56660Wd05qAM2ePTsmTZqUVd2TQqqn02JyKQYUUvzqAZXH3LlzUx6jekDqAeXy/TaHQFcTUA+oq52ofAgQIECAAAEC2QsUZT/USAIECBAgQIAAAQIECBAgQIAAgW4ucGJEPNRoMGrUqFi5cmU3J5E+gfwI5LPZWS4RZfpxWVs1FOuIPXe0ue++++IrX/lKWrIhQ4bET3/60zj88MPTjvnggw+iqqoqzj///Ni2bVvKcbk0emu6UKYfIrbUwC9d4PnwT/JNGkp+//vfz9hcr1+/fvHEE0/EIYccktYx+WHpBRdckPbzbJsHZnMeySZJI8IZM2ak3S/bH1wWFxdHbW1tlJSUZPzq1dXVRWlpadTU1DQbl+kMM81rae9CeL+3bt3a0Chx2bJlzfLeZZdd4u67725okFhUlP7/rnr55Zdj3Lhx8dJLL6U0Hjp0aCxfvjz22muvXP7xZw6BbiMwevToePzxx5vme1JEPNxtACRKgAABAgQIECBAgAABAgQIECBAgAABAgQIECBAgAABAgQIECBAgAABAgQIECBAgAABAgQI5CrgfnGucuYR6OQCSSOS5G5fchdw0aJF8eqrr8aHH37YkFWvXr3isMMOizPOOCPOPPPM2HvvvbPOdmcbeCR777vvvjFs2LA46aSTGv5qzf5ZB5pmYCHFn+192J3NOZv7zMn7smbNmvja174Wq1evbvWWyb3TpFD+t7/97Rg4cGBW89vijv4f/vCHuO666yK5p9v4vmcVTEQkOZx22mlxySWXxFFHHZVVQ57GtdPlkss99eQO+JQpU2LBggUpQ2+r+gHZOhlHgED7Cbhf3H7WdiJAgAABAgQIECBAgAABAgQIECBAgAABAgQIECBAgAABAgQIECBAgAABAgQIECBAgAABAgQIECBAgAABAgQIECDQTgLqAbUTtG0IFJpAUlMk6VH+ox/9KFauXBlvvfXWRyH2798/RowYEUkNkxNPPDF69OiRdfiFVE8n66CbDCyk+NUDKo+5c+emPMYlS5bE+PHjW33E6gG1mswEAgQKWEA9oAI+HKERIECAAAECBNpYoKiN17c8AQIECBAgQIAAAQIECBAgQIBA1xE4JCJebExn//33j1deeaXrZCcTAh0o0BbNzlqTTqYfl7VVQ7GO2LOpyZtvvhnJjyXWrl2bkmro0KGxePHirBvWLVy4MCZNmpSysVxRUVEsX748jj/++NYcy0djM/0QMZsGfqk2zad/0iDwzjvvjAsvvDBtfonPqaeemvLz119/veEsXn755ZSf9+3bt6HhXWv8fvnLX8bJJ58cGzduTLnmJz7xiVi1alV8+tOfTvl5a35wWVpaGvPnz4+ePXumzb+uri6ScTU1Nc3GZDrDTPOKi4ujtrY2SkpKmq1ZKO/3+vXrGxp6rlu3rlmMkydPjnvvvTd22223Fr8Xjz76aMMPkFM1bvzYxz7WcJaf/exnW1zHAALdWeCAAw5oaPjb5Dk0In7XnU3kToAAAQIECBAgQIAAAQIECBAgQIAAAQIECBAgQIAAAQIECBAgQIAAAQIECBAgQIAAAQIECGQl4H5xVkwGESBAgECjwKZNmxruwFZXVzfcrf3LX/4S//jHP7YD2muvvWLQoEENd4zHjRsXxxxzTOyxxx4Fg5g04EnueCd3iJMGPMld2b/97W/bxTdgwIA49NBD44QTTmi413zQQQe1qhlPwSQrEAIEuqyA+8Vd9mglRoAAAQIECBAgQIAAAQIECBAgQIAAAQIECBAgQIAAAQIECBAgQIAAAQIECBAgQIAAAQIECBAgQIAAAQIECBAg0H0F1APqvmcvcwIECOQkoB5QTmwmESBAIO8C6gHlndSCBAgQIECAAIFOI1DUaSIVKAECBAgQIECAAAECBAgQIECAQEcLFEfER12edtlll/jggw86Oib7E+gSAuXl5TF37tyUuSxZsiTGjx/fpnlef/31ccUVV6Tco7KyMioqKvK+f0fs2TSJn/zkJ3HGGWekzKtv374NjeE+//nPZ513fX19TJ8+PW699daUcy688MKYNWtWFBW1/l/LJ83qRowYEZs3b262dllZWVRVVWUdZ+PAfPsnPwQcO3ZsPP30061+j26//faYNm1aynmJ1/333x9f/vKXW53jwoULY9KkSfHhhx+mnJucx0UXXZTys0w+qSbce++9ceaZZ6aNsa6uLkpLSxuaJu74ZDrDTPOKi4sbmjGWlJQ0W7NQ3u9M725r/tmSySFJvj3+OdnqF9AEAgUmsOuuu+74z8NeEdH8f1gKLG7hECBAgAABAgQIECBAgAABAgQIECBAgAABAgQIECBAgAABAgQIECBAgAABAgQIECBAgAABAh0u4H5xhx+BAAgQIECAAAECBAi0XsD94tabmUGAAAECBAgQIECAAAECBAgQIECAAAECBAgQIECAAAECBAgQIECAAAECBAgQIECAAAECBAgQIECAAAECBAgQIECgwAXUAyrwAxIeAQIECBAgQIAAgVQC6gF5LwgQIECAAAEC3VegqPumLnMCBAgQIECAAAECBAgQIECAAIEcBNZHxMcb5/3pT3+KT33qUzksYwoBAk0FysvLY+7cuSlRlixZEuPHj29TsOuvvz6uuOKKlHtUVlZGRUVF3vfviD0bk3j//fdj8uTJsXDhwpR5XXXVVXHNNddEUVHr/hX6b3/72xg+fHhs3Lix2bqHHnpo1NTUxD777NNqy2effTZGjBgRmzdvbja3rKwsqqqqWr1mW/hneo/TvUd1dXVRWlraYJPqOf3002PevHnRo0ePVue4bdu2mDJlSixYsCDl3KOOOioeeeSR6NOnT7PPM/mkWmzIkCHx6KOPxsCBA1PulSnPTGeYaV5xcXHU1tZGSUnJdnsW0vud6d2dOHFi/OQnP4nddtstq7O98sor47rrrks59qabbopLL700q3UMItAdBf785z/Hpz/96aapvxERA7qjhZwJECBAgAABAgQIECBAgAABAgQIECBAgAABAgQIECBAgAABAgQIECBAgAABAgQIECBAgACBnATcL86JzSQCBAgQIECAAAECHSPgfnHHuNuVAAECBAgQIECAAAECBAgQIECAAAECBAgQIECAAAECBAgQIECAAAECBAgQIECAAAECBAgQIECAAAECBAgQIECAQDsIqAfUDsi2IECAAAECBAgQIJAvAfWA8iVpHQIECBAgQIBA5xQo6pxhi5oAAQIECBAgQIAAAQIECBAgQKCDBH4ZEV9o3Puxxx6L0aNHd1AotiXQdQTKy8tj7ty5KRNasmRJjB8/vk2Tvf766+OKK65IuUdlZWVUVFTkff+O2LMxiVdffTWOPvroeOONN5rl1bdv31i1alUcdthhrc5569at8eUvfzmeeeaZOPLII+Ozn/1sDB06NA4//PDYd999Y4899mj1msmEZ599NkaMGBGbN29uNr+srCyqqqpavW5b+Gd6j9O9R5lyKyoqimXLlsWJJ57Y6vwaJzz11FNx7LHHxnvvvddsjeLi4qitrY2SkpJmn2XySRfMVVddFddcc00kce/41NXVRWlpadTU1LTqDDPNSxd/Ib3fv/vd7+KYY46Jd955p1neu+yyS9x9992RvDepzHI+dBMJEGgmsHLlyjjuuOOa/v2nIuKLqAgQIECAAAECBAgQIECAAAECBAgQIECAAAECBAgQIECAAAECBAgQIECAAAECBAgQIECAAAECWQq4X5wllGEECBAgQIAAAQIECkHA/eJCOAUxECBAgAABAgQIECBAgAABAgQIECBAgAABAgQIECBAgAABAgQIECBAgAABAgQIECBAgAABAgQIECBAgAABAgQIEGgTAfWA2oTVogQIECBAgAABAgTaRkA9oLZxtSoBAgQIECBAoLMIFHWWQMVJgAABAgQIECBAgAABAgQIECBQEALzIuJfGyOZM2dOTJ06tSACEwSBzixQXl4ec+fOTZnCkiVLYvz48W2a3vXXXx9XXHFFyj0qKyujoqIi7/t3xJ6NSaxYsSJOOOGEqK+vb5bXyJEjo7q6Onr37p33nHNd8Nlnn40RI0bE5s2bmy1RVlYWVVVVrV463/5vv/12jBkzJn7961+njOW+++6LKVOmNPts3rx5ceaZZ6acM3To0Fi+fHnstdderc6vccLf/va3hrP+1a9+lXKN2bNnx3nnndfss0w+6YIpLi6O2traKCkpaTakrq4uSktLo6amplVnmGleuv0K6f3esGFDJN+pF198Me0ZJu/NjTfeGJ/5zGeiqMj/bZXzy24igQwCd999d5x99tlNR/w4Ipr/Q5kiAQIECBAgQIAAAQIECBAgQIAAAQIECBAgQIAAAQIECBAgQIAAAQIECBAgQIAAAQIECBAgQCC1gPvF3gwCBAgQIECAAAECnUjA/eJOdFhCJUCAAAECBAgQIECAAAECBAgQIECAAAECBAgQIECAAAECBAgQIECAAAECBAgQIECAAAECBAgQIECAAAECBAgQINA6AfWAWudlNAECBAgQIECAAIEOFVAPqEP5bU6AAAECBAgQ6HCBog6PQAAECBAgQIAAAQIECBAgQIAAAQKdSeA7EXFVY8Bf//rX47rrrutM8YuVQEEKlJeXx9y5c1PGtmTJkhg/fnybxn399dfHFVdckXKPysrKqKioyPv+HbFnYxI333xzzJgxI2VO06ZNi9tuuy3v+e7Mgs8++2yMGDEiNm/e3GyZsrKyqKqqavXy+fSvr6+PG264Ie17UlxcHLW1tVFSUtIszosvvjhmzZrVpmeRaY+pU6fGnDlzmu2fzqdv376x3377xQsvvJAy5tLS0pg/f3707Nlzu8/r6uoi+aympqZVZ5hpXjrXQnq/k3fjq1/9atxzzz0tvqP9+/ePf/u3f4uzzjorDjrooNh1111bnGMAAQLZCcycOTO+973vNR383Yj4RnazjSJAgAABAgQIECBAgAABAgQIECBAgAABAgQIECBAgAABAgQIECBAgAABAgQIECBAgAABAgQIhPvFXgICBAgQIECAAAECnUjA/eJOdFhCJUCAAAECBAgQIECAAAECBAgQIECAAAECBAgQIECAAAECBAgQIECAAAECBAgQIECAAAECBAgQIECAAAECBAgQINA6AfWAWudlNAECBAgQIECAAIEOFVAPqEP5bU6AAAECBAgQ6HCBog6PQAAECBAgQIAAAQIECBAgQIAAAQKdSeCsiPiPxoAnTZoUP/3pTztT/GIlUJAC5eXlMff/Zefuw+Mgy4TR3wMblZRD64IfEQgu4B6FVfCNQNlLUra0FErCHulFAWUTXpGPFXsWqDVZ0bICq4kIykLdgosvyQVqK+AxVr4KXSa4Egp5V9YVOAdhpaAVF7DspikCJeeavu+402ZmMpPMJPPxm//oPM/98bufpl62z9Pfn7W2gYGBaG9vL2vdvb290d3dnTVHT09PdHV1lTz/TORMN/GJT3wibrzxxqw9XXXVVXHxxReXvN+pBBweHo7W1tYYHR0dF6ajoyP6+vqKDj9V/1deeSV++9vfxqOPPhpXX311rF+/PmcNRx11VNx9990xe/bsndakYixZsiTuuOOOrHtvvvnm+NjHPlZ0b7tuuOWWW+LMM8/MGue4446L73//+zFr1qydvs/l09zcHNddd12cfvrpWeeRSCTi29/+dpx22mk7xRsZGYm2trZIJpNFzTDfvsbGxhgcHIyWlpadYlba+b7rrrti8eLFMTY2VvAsGxoaYv78+XH22WfH8ccfP+7sFBzIQgIEdgikfiatXbs2U+O/R8RNeAgQIECAAAECBAgQIECAAAECBAgQIECAAAECBAgQIECAAAECBAgQIECAAAECBAgQIECAAAECBQq4X1wglGUECBAgQIAAAQIEKkHA/eJKmIIaCBAgQIAAAQIECBAgQIAAAQIECBAgQIAAAQIECBAgQIAAAQIECBAgQIAAAQIECBAgQIAAAQIECBAgQIAAAQIECJRFwHtAZWEVlAABAgQIECBAgEB5BLwHVB5XUQkQIECAAAEC1SKQqJZC1UmAAAECBAgQIECAAAECBAgQIFARAsdExGC6kpaWlnjkkUcqojBFEKhmgc7Ozujv7y9bCz09PdHV1ZUzfm9vb3R3d2f9fqK9ky06X87Jxszc19HREX19feNCvf7663H66afHbbfdljXNwMBAtLe3l6KEksUYHh6O1tbWGB0dHRczV58TJS+3fzp/IpGIW2+9NU455ZRxJf3nf/5nLF68OH70ox+N+y6175577okFCxZM1MqE3997771x/PHHx9jY2Li1hxxySCSTydhnn312+i6XT3Nzc/z4xz+O1atXxxVXXJE196GHHhobNmyIt7/97b//fmRkJNra2nbk2vWTb4b59jU2Nsbg4GCk/ixOfyrxfG/bti2WLl0a69atm3BWuRYcfvjhsXz58vjIRz4Ss2bNmnQcGwnUq8CHPvShSP1ZkvFpjYgH6tVD3wQIECBAgAABAgQIECBAgAABAgQIECBAgAABAgQIECBAgAABAgQIECBAgAABAgQIECBAgEDRAu4XF01mAwECBAgQIECAAIGZE3C/eObsZSZAgAABAgQIECBAgAABAgQIECBAgAABAgQIECBAgAABAgQIECBAgAABAgQIECBAgAABAgQIECBAgAABAgQIECBQZgHvAZUZWHgCBAgQIECAAAECpRTwHlApNcUiQIAAAQIECFSfQKL6SlYxAQIECBAgQIAAAQIECBAgQIDADAo0RcSv0vn32muvePnll2ewHKkJ1IZAZ2dn9Pf3l62Znp6e6Orqyhm/t7c3uru7s34/0d7JFp0v52RjZu7r6OiIvr6+caFGRkaira0tkslk1jQDAwPR3t5eihJKFmN4eDhaW1tjdHR0XMxcfU6UvNz+6fznnHNOrFq1KhoaGsaVtHnz5pg7d25s2rRp3HeNjY0xODgYLS0tE7Uy4ff5/Jqbm2NoaCiamlJ/vP3XJ5dPev327dtj4cKF8cQTT2TN/7nPfS4uu+yySCT+11/D5Dt3+WaYb182o0o9388888wOryeffHLCeeVbsNtuu8X5558fKd9dZzalwDYTqHGB2bNnx3/8x39kdvmuiNhc421rjwABAgQIECBAgAABAgQIECBAgAABAgQIECBAgAABAgQIECBAgAABAgQIECBAgAABAgQIECidgPvFpbMUiQABAgQIECBAgEDZBdwvLjuxBAQIECBAgAABAgQIECBAgAABAgQIECBAgAABAgQIECBAgAABAgQIECBAgAABAgQIECBAgAABAgQIECBAgAABAgRmSsB7QDMlLy8BAgQIECBAgACBSQh4D2gSaLYQIECAAAECBGpIIFFDvWiFAAECBAgQIECAAAECBAgQIEBgegS2RMTsdKpf/vKX8a53vWt6MstCoEYFOjs7o7+/v2zd9fT0RFdXV874vb290d3dnfX7ifZOtuh8OScbM3NfR0dH9PX1jQs1MjISbW1tkUwms6YZGBiI9vb2UpRQshjDw8PR2toao6Oj42Lm6nOi5OX2T+U/88wzY/Xq1TFr1qys5WzevDnmzp0bmzZtGvd9Y2NjDA4ORktLy0StTPh9Pr/m5uYYGhqKpqbUv3//r08un8z1a9asiTPOOCPGxsbG1TBnzpzYsGFDfPCDH9zxXb5zl2+G+fZlM6rk8/3II4/EiSeeGC+88MKEM5toQUNDw46zlfrZufvuu0+03PcE6lrgV7/6Vey7776ZBi9HxJy6RtE8AQIECBAgQIAAAQIECBAgQIAAAQIECBAgQIAAAQIECBAgQIAAAQIECBAgQIAAAQIECBAgMBkB94sno2YPAQIECBAgQIAAgWkWcL94msGlI0CAAAECBAgQIECAAAECBAgQIECAAAECBAgQIECAAAECBAgQIECAAAECBAgQIECAAAECBAgQIECAAAECBAgQIDD9At4Dmn5zGQkQIECAAAECBAgULeA9oKLJbCBAgAABAgQI1JxAouY60hABAgQIECBAgAABAgQIECBAgEC5BR6OiA+lk9x///0xb968cucUn0BNC3R2dkZ/f3/Zeuzp6Ymurq6c8Xt7e6O7uzvr9xPtnWzR+XJONmbmvo6Ojujr6xsXamRkJNra2iKZTGZNMzAwEO3t7aUooWQxhoeHo7W1NUZHR8fFzNXnRMnL6b/XXnvF6tWrY+nSpbH77rvnLGXz5s0xd+7c2LRp07g1jY2NMTg4GC0tLRO1MuH3+fyam5tjaGgompqadoqTyydz/bZt23b0uG7duqw1nHrqqXHLLbdEQ0ND5Dt3+WaYb182o0o/37/4xS/iox/9aDz44IMTzq2QBcuXL48vfelLO4x9CBDILpD68+7YY4/N/PKRiDiCFwECBAgQIECAAAECBAgQIECAAAECBAgQIECAAAECBAgQIECAAAECBAgQIECAAAECBAgQIECgSAH3i4sEs5wAAQIECBAgQIDATAi4XzwT6nISIECAAAECBAgQIECAAAECBAgQIECAAAECBAgQIECAAAECBAgQIECAAAECBAgQIECAAAECBAgQIECAAAECBAgQmFYB7wFNK7dkBAgQIECAAAECBCYn4D2gybnZRYAAAQIECBCoJYFELTWjFwIECBAgQIAAAQIECBAgQIAAgWkRuCUiPprOdP3118e55547LYklIVCrAp2dndHf31+29np6eqKrqytn/N7e3uju7s76/UR7J1t0vpyTjZm5r6OjI/r6+saFGhkZiba2tkj9g4lsn4GBgWhvby9FCSWLMTw8HK2trTE6OjouZq4+J0peav+GhoaYP39+XHDBBXHCCSdE6r8n+mzevDnmzp0bmzZtGre0sbExBgcHo6WlZaIwE36fz6+5uTmGhoaiqalppzi5fHZdny92IpGIW2+9NU455ZTId+7yzTDfvmxG1XC+t2/fHrfddlusWLEi6+wnHOguC1KzSsVKefsQIDBe4IYbbojzzjsv84tvRcTHWBEgQIAAAQIECBAgQIAAAQIECBAgQIAAAQIECBAgQIAAAQIECBAgQIAAAQIECBAgQIAAAQIEihRwv7hIMMsJECBAgAABAgQIzISA+8UzoS4nAQIECBAgQIAAAQIECBAgQIAAAQIECBAgQIAAAQIECBAgQIAAAQIECBAgQIAAAQIECBAgQIAAAQIECBAgQIAAgWkV8B7QtHJLRoAAAQIECBAgQGByAt4DmpybXQQIECBAgACBWhJI1FIzeiFAgAABAgQIECBAgAABAgQIEJgWgZUR8YV0posvvjiuuuqqaUksCYFaFejs7Iz+/v6ytdfT0xNdXV054/f29kZ3d3fW7yfaO9mi8+WcbMzMfR0dHdHX1zcu1MjISLS1tUUymcyaZmBgINrb20tRQsliDA8PR2tra4yOjo6LmavPiZKX0v+ggw6KG2+8MebNmzdR2p2+37x5c8ydOzc2bdo0bl9jY2MMDg5GS0tLUTGzLc7n19zcHENDQ9HU1LTT1lw+u64fGxuLlStXxhVXXJG1zkMPPZN0WccAACAASURBVDQ2bNgQqX5ynbt8M8x3XrMZVdP53r59ezz00ENxzTXXxK233hpvvPHGpGY9Z86cHcYf/OAHJ7XfJgK1LrB8+fK4+uqrM9u8NCIuq/W+9UeAAAECBAgQIECAAAECBAgQIECAAAECBAgQIECAAAECBAgQIECAAAECBAgQIECAAAECBAiUXMD94pKTCkiAAAECBAgQIECg9ALuF5feVEQCBAgQIECAAAECBAgQIECAAAECBAgQIECAAAECBAgQIECAAAECBAgQIECAAAECBAgQIECAAAECBAgQIECAAAECFSbgPaAKG4hyCBAgQIAAAQIECGQT8B6Qc0GAAAECBAgQIJBAQIAAAQIECBAgQIAAAQIECBAgQKBIgdMi4jvpPYsXL44f/vCHRYawnACBTIHOzs7o7+/PijIwMBDt7e1lBevt7Y3u7u6sOXp6eqKrq6vk+WciZ7qJfN7l6ncqgMPDw9Ha2hqjo6PjwnR0dERfX1/R4Qv1f+2112Lz5s3xrW99Ky6//PKsNaSTp75PnZWGhoaC6vntb38bxx9/fDzyyCPj1icSibjnnntiwYIFBcXKt+jOO++M1J9V2T4HHnhg/PjHP453vOMdO32dy6e5uTmGhoaiqanp9+ufe+65WLhwYTzxxBNZc3zxi1+MCy64IE4++eRIJpNFzXBkZCTa2tqy7mtsbIzBwcFoaWnZKWa1ne9U8alzljrn3/72t+PWW2+NX/3qV0XNPeV77bXXRurc+BAgsLPASSedFHfccUfmL54eEWs4ESBAgAABAgQIECBAgAABAgQIECBAgAABAgQIECBAgAABAgQIECBAgAABAgQIECBAgAABAgSKFHC/uEgwywkQIECAAAECBAjMhID7xTOhLicBAgQIECBAgAABAgQIECBAgAABAgQIECBAgAABAgQIECBAgAABAgQIECBAgAABAgQIECBAgAABAgQIECBAgACBaRXwHtC0cktGgAABAgQIECBAYHIC3gOanJtdBAgQIECAAIFaEkjUUjN6IUCAAAECBAgQIECAAAECBAgQmBaBwyLiJ+lMBx54YDz11FPTklgSArUq0NnZGf39/VnbGxgYiPb29rK23tvbG93d3Vlz9PT0RFdXV8nzz0TOdBNf/OIX45JLLsna09lnnx3/8A//UPJ+pxJweHg4WltbY3R0dFyYjo6O6OvrKzr8ZPx//vOfx+LFi+PJJ5/Mme/888+Pv/u7v4uGhoYJa9q6dWv8+Z//edx3331Z165evTrOO++8CeNMtOD666+PVF3ZPvPmzYt169bFnnvuudPXuXyam5tjaGgompqadlq/Zs2aOOOMM2JsbGxcmjlz5sT3v//9WLlyZSSTyaJmODIyEm1tbVn3NTY2xuDgYLS0tOwUs9rOd7a5PP/88zvmct1118VPfvL7/8mRc9QHHHBA/NM//VPsu+++Ex0H3xOoO4GDDjoonn766cy+D4+IR+sOQsMECBAgQIAAAQIECBAgQIAAAQIECBAgQIAAAQIECBAgQIAAAQIECBAgQIAAAQIECBAgQIDAVAXcL56qoP0ECBAgQIAAAQIEpkHA/eJpQJaCAAECBAgQIECAAAECBAgQIECAAAECBAgQIECAAAECBAgQIECAAAECBAgQIECAAAECBAgQIECAAAECBAgQIECAwMwKeA9oZv1lJ0CAAAECBAgQIFCQgPeACmKyiAABAgQIECBQ0wKJmu5OcwQIECBAgAABAgQIECBAgAABAuUQeFNE/C4z8MjISMyaNascucQkUBcCnZ2d0d/fn7XXgYGBaG9vL6tDb29vdHd3Z83R09MTXV1dJc8/EznTTdx+++2xZMmSrD196EMfinvuuSfe+ta3Tqrnq666Kr7zne/E+eefH21tbfGOd7xjUnEyNw0PD0dra2uMjo6Oi9XR0RF9fX1F55is/8aNG2PRokWxZcuWnDlTsVesWBGJxMR/BfGJT3wibrzxxqyxzjrrrPjmN79ZUJxcxYyNjcXHP/7xuOmmm7IuyeWXy6e5uTmGhoaiqalpp3jbtm2LpUuXxrp167LmOf744+Pll1+Ohx56qKgZpv58TZ2jZDI5bl9jY2MMDg5GS0vLTt9V2/me6PC++OKLkfo5dM0118Rrr72Wdfkf/MEfxD/+4z/Ghz/84YnC+Z5AXQls3bo19txzz117fnNEvFpXEJolQIAAAQIECBAgQIAAAQIECBAgQIAAAQIECBAgQIAAAQIECBAgQIAAAQIECBAgQIAAAQIESiHgfnEpFMUgQIAAAQIECBAgUEYB94vLiCs0AQIECBAgQIAAAQIECBAgQIAAAQIECBAgQIAAAQIECBAgQIAAAQIECBAgQIAAAQIECBAgQIAAAQIECBAgQIAAgcoR8B5Q5cxCJQQIECBAgAABAgSyCngPyMEgQIAAAQIECBBICSQwECBAgAABAgQIECBAgAABAgQIEJiEwBMR8X+m923cuDGOOOKISYSxhQCBlEBnZ2f09/dnxRgYGIj29vayQvX29kZ3d3fWHD09PdHV1VXy/DORM93E448/Hh/+8IfjpZdeGtdXY2NjDA4ORktLS9E9j4yMRFtbWySTyd/vfde73hVnnnlmnHXWWfHHf/zHsfvuuxcdd3h4OFpbW2N0dHTc3o6Ojujr6ys65lT8V69eHX/5l3+ZM+duu+0Wa9eujSVLlkxY1/XXXx/nn39+1nWHHHLIDst99tlnwji5Frzwwgsxb968eOyxx7IuSfVy3nnnjfsul09zc3MMDQ1FU1PTuD355pSvgXwzzHam0rFyndVqO9+FDvfHP/5xnHTSSbFly5YZ+1lZaK3WEagUgYcffjiOPPLIzHL+34h4b6XUpw4CBAgQIECAAAECBAgQIECAAAECBAgQIECAAAECBAgQIECAAAECBAgQIECAAAECBAgQIECg6gTcL666kSmYAAECBAgQIECgngTcL66naeuVAAECBAgQIECAAAECBAgQIECAAAECBAgQIECAAAECBAgQIECAAAECBAgQIECAAAECBAgQIECAAAECBAgQIECgzgW8B1TnB0D7BAgQIECAAAEClS3gPaDKno/qCBAgQIAAAQLTJZCYrkTyECBAgAABAgQIECBAgAABAgQI1JTA7RHxkXRHN910U3R2dtZUg5ohMJ0Cqd8//f39WVMODAxEe3t7Wcvp7e2N7u7urDl6enqiq6ur5PlnIme6iZGRkWhra4tkMpm1r8997nNx2WWXRSJR3P+F/sADD8SCBQvi1VdfHRe3sbExBgcHo6WlpWjL4eHhaG1tjdHR0XF7Ozo6oq+vr+iYU/Hftm1bLF26NNatW5cz73ve855Yv359HHDAAXlry9dbyv/WW2+NU045pej+0hvuuuuuWLx4cYyNjY2L8aY3vSnuv//+OProo8d9l8unubk5hoaGoqmpadyeVI6VK1fGFVdcUVS9+WaY76zmOlOVcr5THi+99FI89dRT8dOf/jQ2btwYDz30UDz99NNx8803x8knn1yUUyresmXLYtWqVdP6s6qoIi0mUGECqT8fzjrrrMyqvhcRk/+hWmH9KYcAAQIECBAgQIAAAQIECBAgQIAAAQIECBAgQIAAAQIECBAgQIAAAQIECBAgQIAAAQIECBCYdgH3i6edXEICBAgQIECAAAEChQu4X1y4lZUECBAgQIAAAQIECBAgQIAAAQIECBAgQIAAAQIECBAgQIAAAQIECBAgQIAAAQIECBAgQIAAAQIECBAgQIAAAQIEqlzAe0BVPkDlEyBAgAABAgQI1LaA94Bqe766I0CAAAECBAgUKpAodKF1BAgQIECAAAECBAgQIECAAAECBDIELo+Iz6X/e8WKFfHlL38ZEAECkxTo7OyM/v7+rLsHBgaivb19kpEL29bb2xvd3d1ZF/f09ERXV1dhgYpYNRM5M8u77rrrYtmyZVkrnjNnTmzYsCE++MEPFtzRtm3bYunSpbFu3bqse+bNm7fjuz333LPgmOmFw8PD0draGqOjo+P2dnR0ROofgBT7mar/P//zP8f8+fNjy5YtOVOfc845sWrVqmhoaMi55uWXX45FixbFQw89VHK3kZGRaGtri2QymTX2UUcdFXfffXfMnj173Pe5fJqbm2NoaCiampqyxnzuuedi4cKF8cQTTxQ8knwzzNdDY2NjDA4ORktLy7hclXC+b7nlljjzzDOzOlxwwQVx7bXXRiJR3F9TTfXcFjwUCwnUiMBnPvOZuPLKKzO7uSIiPl8j7WmDAAECBAgQIECAAAECBAgQIECAAAECBAgQIECAAAECBAgQIECAAAECBAgQIECAAAECBAgQmH4B94un31xGAgQIECBAgAABAgULuF9cMJWFBAgQIECAAAECBAgQIECAAAECBAgQIECAAAECBAgQIECAAAECBAgQIECAAAECBAgQIECAAAECBAgQIECAAAECBKpdwHtA1T5B9RMgQIAAAQIECNS0gPeAanq8miNAgAABAgQIFCyQKHilhQQIECBAgAABAgQIECBAgAABAgT+S+D0iPh2+j9PPPHEuOOOO/gQIDBJgc7Ozujv78+6e2BgINrb2ycZubBtvb290d3dnXVxT09PdHV1FRaoiFUzkTOzvGeffTbmz58fP//5z7NWfcwxx8TatWvjne9854RdjY2NxZVXXpnX6dprr41PfepTE8bKtmB4eDhaW1tjdHR03NcdHR3R19dXdNyp+qd6Tp2Nz372szlz77bbbvG9730vTj755Lz1XXfddbFs2bKca1K1rlixIhKJwv9Ko5CZXHrppfE3f/M3WfPm8mlubo6hoaFoamrKWe+aNWvijDPOiFQNhXzyzXBkZCTa2toimUyOC9XY2BiDg4PR0tIy7rtKON8/+tGP4s/+7M/i9ddfH1dfyi9V+8EHH1wI0Y41Kc/UOVm1atWM/awsuFgLCVSIwOLFi+POO+/MrOaMiPhOhZSnDAIECBAgQIAAAQIECBAgQIAAAQIECBAgQIAAAQIECBAgQIAAAQIECBAgQIAAAQIECBAgQKD6BNwvrr6ZqZgAAQIECBAgQKCOBNwvrqNha5UAAQIECBAgQIAAAQIECBAgQIAAAQIECBAgQIAAAQIECBAgQIAAAQIECBAgQIAAAQIECBAgQIAAAQIECBAgQKDeBbwHVO8nQP8ECBAgQIAAAQIVLeA9oIoej+IIECBAgAABAtMmkJi2TBIRIECAAAECBAgQIECAAAECBAjUksCfRMRP0w3tt99+8eyzz9ZSf3ohMK0CnZ2d0d/fnzXnwMBAtLe3l7We3t7e6O7uzpqjp6cnurq6Sp5/JnLu2sRVV10Vn/70p3P29t73vjfWrFkTH/jAB3Ku2bZtW1x55ZVx6aWX5lxz8MEHx4YNG2L//feflOPw8HC0trbG6OjouP0dHR3R19dXdNxS+L/44otx4oknxsMPP5wz/xFHHBF33nln7L333jnX/Nu//Vscc8wx8ctf/jLrmt122y1uvPHGSP0+SSQm/muNsbGxWLt2bXz0ox+NN954I2vMfffdNx544IH4oz/6o6zf5/Jpbm6OoaGhaGpqynsmli5dGuvWrStoLvlmODIyEm1tbZFMJsfFamxsjMHBwWhpacmaZ6bP9wsvvBDz5s2Lxx57LGt955xzTqxatSoaGhoKcvrZz34Wxx57bKTi7vqZyKKgBBYRqEGB1J87zz33XGZn74+If63BVrVEgAABAgQIECBAgAABAgQIECBAgAABAgQIECBAgAABAgQIECBAgAABAgQIECBAgAABAgQITI+A+8XT4ywLAQIECBAgQIAAgUkJuF88KTabCBAgQIAAAQIECBAgQIAAAQIECBAgQIAAAQIECBAgQIAAAQIECBAgQIAAAQIECBAgQIAAAQIECBAgQIAAAQIECFSjgPeAqnFqaiZAgAABAgQIEKgbAe8B1c2oNUqAAAECBAgQyCuQ4EOAAAECBAgQIECAAAECBAgQIEBgkgKvRkRDeu9vfvObeNvb3jbJULYRqG+Bzs7O6O/vz4owMDAQ7e3tZQXq7e2N7u7urDl6enqiq6ur5PlnIueuTbz88suxZMmSuO+++/L29xd/8Rdx/vnnxwc+8IHYc889Y2xsLP793/897rjjjrj00ktj06ZNeff//d///Y79k/0MDw9Ha2trjI6OjgvR0dERfX19RYculf8DDzwQCxYsiFdfTf2RkP1TyBnKV0866he+8IVYsWJF7LHHHjlzbdu2La655pq45JJL4o033ph0TbnqaW5ujqGhoWhqasprnm9mu27MN8ORkZFoa2uLZDI5Ll9jY2MMDg5GS0tL1lpm+nynfp8sW7YsVq1aldPqoosuir/927/NO9PU5scff3yHw9NPP5011lFHHRV33313zJ49u+jfCzYQqFWB1J9Tb3/72zPbey0i3lSr/eqLAAECBAgQIECAAAECBAgQIECAAAECBAgQIECAAAECBAgQIECAAAECBAgQIECAAAECBAgQmDYB94unjVoiAgQIECBAgAABAoULuF9cuJWVBAgQIECAAAECBAgQIECAAAECBAgQIECAAAECBAgQIECAAAECBAgQIECAAAECBAgQIECAAAECBAgQIECAAAECBGpEwHtANTJIbRAgQIAAAQIECNSWgPeAamueuiFAgAABAgQITEUgMZXN9hIgQIAAAQIECBAgQIAAAQIECNS1wHBE/Le0wL333hvHHXdcXYNonsBkBTo7O6O/v3+y2wve19PTE11dXePW9/b2Rnd3d8Fxil3Y0dERfX19O20rd850smy5MwvZuHFjLFq0KLZs2VJsWwWtX7hwYdx+++2x5557FrQ+26Lh4eFobW2N0dHRcV9P1F+upPn8c52TbLHGxsZi5cqVccUVV+Tsb5999on7778/Dj300JxrXn755ViyZEncd999eZ3e9ra3xYUXXhinnnpqvPvd746GhobYvn17/OIXv4g1a9bE1772tUj9o5h8n2OOOSZ+8IMfxOzZs3Muy+XT3NwcQ0ND0dTUlDdHIS6FnNGRkZFoa2uLZDI5Ll9jY2MMDg5GS0tLzlpm+nw/+OCDceyxx8arr6buFGT/ZJtpamWq93/5l3+J66+/Pm6++eZ44403csa49tpr41Of+tSkf4/ZSKAWBVI/TxcsWJDZ2v+MiNw/MGoRQU8ECBAgQIAAAQIECBAgQIAAAQIECBAgQIAAAQIECBAgQIAAAQIECBAgQIAAAQIECBAgQIBAOQTcLy6HqpgECBAgQIAAAQIEpijgfvEUAW0nQIAAAQIECBAgQIAAAQIECBAgQIAAAQIECBAgQIAAAQIECBAgQIAAAQIECBAgQIAAAQIECBAgQIAAAQIECBAgUH0C3gOqvpmpmAABAgQIECBAoA4EvAdUB0PWIgECBAgQIECgQIFEgessI0CAAAECBAgQIECAAAECBAgQILCrwP+IiLPSv3j11VfHRRddRIkAgUkIdHZ2Rn9//yR2Frelp6cnurq6xm3q7e2N7u7u4oIVsbqjoyP6+vp22lHunOlk2XLvWvrGjRtj0aJFsWXLliK6mnjpe97znli/fn0ccMABEy/Os2J4eDhaW1tjdHR03KpC+ssWOp9/rnOSq8QXX3wxTjzxxHj44YdzdnHWWWfFDTfcEA0NDTnXlGsOmQnnzJkTd999dxx55JF5Z5LLp7m5OYaGhqKpqWnCmT733HOxcOHCeOKJJ/KuzTfDkZGRaGtri2QyOS5GY2NjDA4ORktLS9745XIt5Hy//vrrsWzZsli9evWEXpNd8N73vnfH77P99ttvsiHsI1CTAl/96lfj4osvzuztpoj47zXZrKYIECBAgAABAgQIECBAgAABAgQIECBAgAABAgQIECBAgAABAgQIECBAgAABAgQIECBAgACB6RRwv3g6teUiQIAAAQIECBAgUKCA+8UFQllGgAABAgQIECBAgAABAgQIECBAgAABAgQIECBAgAABAgQIECBAgAABAgQIECBAgAABAgQIECBAgAABAgQIECBAoHYEvAdUO7PUCQECBAgQIECAQA0JeA+ohoapFQIECBAgQIDAFAUSU9xvOwECBAgQIECAAAECBAgQIECAQP0KXBgRX02339HREX19ffWroXMCUxDo7OyM/v7+KUQobGtPT090dXWNW9zb2xvd3d2FBZnEqmw/H8qds9ifTQ8//HAsWbIknn322Ul0OH7LgQceGOvWrYv3ve99U443PDwcra2tMTo6Oi7WZH/25vPPdU7yNfLAAw/EggUL4tVXX826bLfddou77rorFi5cmNdj48aNsWjRotiyZcuU3XYNMGfOnPjhD38Yf/qnfzph7Fw+zc3NMTQ0FE1NTRPGSC1Ys2ZNnHHGGTE2NpZzfb4ZjoyMRFtbWySTyXH7GxsbY3BwMFpaWiasZSbP9zPPPLNj7k8++eSEdRa7IHWu1q5du+P3rg8BAjsLZPnfFhdFxNc4ESBAgAABAgQIECBAgAABAgQIECBAgAABAgQIECBAgAABAgQIECBAgAABAgQIECBAgAABAgSmKOB+8RQBbSdAgAABAgQIECBQDgH3i8uhKiYBAgQIECBAgAABAgQIECBAgAABAgQIECBAgAABAgQIECBAgAABAgQIECBAgAABAgQIECBAgAABAgQIECBAgACBihbwHlBFj0dxBAgQIECAAAEC9SrgPaB6nby+CRAgQIAAAQLjBRJQCBAgQIAAAQIECBAgQIAAAQIECExS4M8iYkN672GHHRY/+clPJhnKNgL1LZDlL/HLAtLT0xNdXV3jYvf29kZ3d3dZcqaCdnR0RF9f307xy50znSxb7lyN/vrXv45PfvKT8b3vfW9KFh/5yEfi61//erzzne+cUpz05uHh4WhtbY3R0dFx8YrpL3NzPv9c5yRfM2NjY3HRRRfFNddck3PZEUccEXfeeWfsvffeeV1Sf5acfPLJ8eyzz5bELxVk//33j9tuuy1SNRTyyeXT3NwcQ0ND0dTUVEiY2LZtWyxdujTWrVuXc32+GY6MjERbW1skk8lx+xsbG2NwcDBaWloKqmUmz/fjjz++o4+nn366oFoLXfSVr3wlLr744kgk/HVXoWbW1Y/A4YcfHo8++mhmw/Mj4h/rR0CnBAgQIECAAAECBAgQIECAAAECBAgQIECAAAECBAgQIECAAAECBAgQIECAAAECBAgQIECAQJkE3C8uE6ywBAgQIECAAAECBKYi4H7xVPTsJUCAAAECBAgQIECAAAECBAgQIECAAAECBAgQIECAAAECBAgQIECAAAECBAgQIECAAAECBAgQIECAAAECBAgQIFCVAt4DqsqxKZoAAQIECBAgQKDWBbwHVOsT1h8BAgQIECBAoHCBROFLrSRAgAABAgQIECBAgAABAgQIECCwk8BbI+KlzF955ZVX4s1vfjMmAgSKFOjs7Iz+/v4idxW/vKenJ7q6usZt7O3tje7u7uIDFrijo6Mj+vr6dlpd7pzpZNly5yt7bGwsNm7cGBdeeGEMDQ0V2OH/WnbEEUfEV77ylTjmmGMikSjd//0+PDwcra2tMTo6Oq6eYvtLB8jnn+ucTITxm9/8JubPnx8/+9nPci5N+SxfvnyiUPHSSy/F+eefH9/97ncnXDvRglNPPTVWr14df/iHfzjR0t9/n8unubl5x7loamoqOFa++aWC5JvhyMhItLW1RTKZHJevsbExBgcHo6WlpeBaZvJ8//rXv44zzzwz7rvvvoLrzbVwr732iltuuSVOOumkkv5em3JhAhCoEIHf/e538Za3vGXXalI/BH9bISUqgwABAgQIECBAgAABAgQIECBAgAABAgQIECBAgAABAgQIECBAgAABAgQIECBAgAABAgQIEKheAfeLq3d2KidAgAABAgQIEKhRAfeLa3Sw2iJAgAABAgQIECBAgAABAgQIECBAgAABAgQIECBAgAABAgQIECBAgAABAgQIECBAgAABAgQIECBAgAABAgQIECCQX8B7QE4IAQIECBAgQIAAgQoT8B5QhQ1EOQQIECBAgACBGRZIzHB+6QkQIECAAAECBAgQIECAAAECBKpb4P+LiPekW3jwwQdj7ty51d2R6gnMgEBnZ2f09/eXPXNPT090dXWNy9Pb2xvd3d1ly9/R0RF9fX07xS93znSybLkLbfT555+PdevWxQ9+8IPYuHFjbN68eaetTU1NceSRR8aJJ54Yixcvjv3337/Q0EWtGx4ejtbW1hgdHR23b7L95fPPdU4KKXr9+vVxwgknxBtvvJF1ecpscHAwDj744ELCxWOPPRbLly+Pu+66q6D1mYtSdaT6fP/73x+JRHF/HZLLp7m5OYaGhiLVR6GfsbGxWLlyZVxxxRVZt+Sb4cjISLS1tUUymRy3t7GxcYdlS0tLoaXstG4mzvf27dt3/J5K/bx54okniq57jz32iGXLlsUll1wSe+21V9H7bSBQLwKpn1NHH310ZrtPRsQf10v/+iRAgAABAgQIECBAgAABAgQIECBAgAABAgQIECBAgAABAgQIECBAgAABAgQIECBAgAABAgTKLuB+cdmJJSBAgAABAgQIECBQuID7xYVbWUmAAAECBAgQIECAAAECBAgQIECAAAECBAgQIECAAAECBAgQIECAAAECBAgQIECAAAECBAgQIECAAAECBAgQIECgxgS8B1RjA9UOAQIECBAgQIBAdQt4D6i656d6AgQIECBAgECpBRKlDigeAQIECBAgQIAAAQIECBAgQIBAXQmsiYil6Y5XrVoVn/zkJ+sKQLMECBAgUH6BrVu3xoYNG2LdunWRTCbjueeei9SvpT8NDQ2x//77xzHHHBNLliyJ1tbWmD17dvkLk2HSAs8//3ysX78+7rzzzkj9Y6Znn302XnvttZ3ive1tb4sDDzwwFi1aFO3t7XHYYYdFatY+BAjkTL3RjAAAIABJREFUF/j6178eF1xwQeaitRFxGjcCBAgQIECAAAECBAgQIECAAAECBAgQIECAAAECBAgQIECAAAECBAgQIECAAAECBAgQIECAQIkE3C8uEaQwBAgQIECAAAECBEoh4H5xKRTFIECAAAECBAgQIECAAAECBAgQIECAAAECBAgQIECAAAECBAgQIECAAAECBAgQIECAAAECBAgQIECAAAECBAgQIFCVAt4DqsqxKZoAAQIECBAgQKBWBbwHVKuT1RcBAgQIECBAYHICiclts4sAAQIECBAgQIAAAQIECBAgQIDADoGuiOhJW3z84x+PG2+8EQ0BAgQIECBAgAABAjMkcPbZZ8c3v/nNzOzdEdE7Q+VIS4AAAQIECBAgQIAAAQIECBAgQIAAAQIECBAgQIAAAQIECBAgQIAAAQIECBAgQIAAAQIECNSegPvFtTdTHREgQIAAAQIECFSxgPvFVTw8pRMgQIAAAQIECBAgQIAAAQIECBAgQIAAAQIECBAgQIAAAQIECBAgQIAAAQIECBAgQIAAAQIECBAgQIAAAQIECBCYmoD3gKbmZzcBAgQIECBAgACBkgp4D6iknIIRIECAAAECBKpeIFH1HWiAAAECBAgQIECAAAECBAgQIEBgJgUWRMT6dAGHHXZY/OQnP5nJeuQmQIAAAQIECBAgUNcChx9+eDz66KOZBgsj4t66RtE8AQIECBAgQIAAAQIECBAgQIAAAQIECBAgQIAAAQIECBAgQIAAAQIECBAgQIAAAQIECBAgUEoB94tLqSkWAQIECBAgQIAAgSkKuF88RUDbCRAgQIAAAQIECBAgQIAAAQIECBAgQIAAAQIECBAgQIAAAQIECBAgQIAAAQIECBAgQIAAAQIECBAgQIAAAQIECFSvgPeAqnd2KidAgAABAgQIEKhBAe8B1eBQtUSAAAECBAgQmIJAYgp7bSVAgAABAgQIECBAgAABAgQIECDw1oh4KZNh69at0djYSIYAAQIECBAgQIAAgWkWGB0djVmzZu2a9Q8j4rfTXIp0BAgQIECAAAECBAgQIECAAAECBAgQIECAAAECBAgQIECAAAECBAgQIECAAAECBAgQIECAQO0KuF9cu7PVGQECBAgQIECAQJUJuF9cZQNTLgECBAgQIECAAAECBAgQIECAAAECBAgQIECAAAECBAgQIECAAAECBAgQIECAAAECBAgQIECAAAECBAgQIECAAIHSCngPqLSeohEgQIAAAQIECBCYtID3gCZNZyMBAgQIECBAoGYFEjXbmcYIECBAgAABAgQIECBAgAABAgSmS+CxiHhfOtn9998f8+bNm67c8hAgQIAAAQIECBAg8L8FkslkHHvssZkej0fEIYAIECBAgAABAgQIECBAgAABAgQIECBAgAABAgQIECBAgAABAgQIECBAgAABAgQIECBAgAABAiUWcL+4xKDCESBAgAABAgQIEJiMgPvFk1GzhwABAgQIECBAgAABAgQIECBAgAABAgQIECBAgAABAgQIECBAgAABAgQIECBAgAABAgQIECBAgAABAgQIECBAgEBNCXgPqKbGqRkCBAgQIECAAIFqFfAeULVOTt0ECBAgQIAAgfIJJMoXWmQCBAgQIECAAAECBAgQIECAAIE6EeiLiI50r1deeWV8+tOfrpPWtUmAAAECBAgQIECgcgS+8pWvxIoVKzIL6o+IzsqpUCUECBAgQIAAAQIECBAgQIAAAQIECBAgQIAAAQIECBAgQIAAAQIECBAgQIAAAQIECBAgQIBAjQi4X1wjg9QGAQIECBAgQIBAdQu4X1zd81M9AQIECBAgQIAAAQIECBAgQIAAAQIECBAgQIAAAQIECBAgQIAAAQIECBAgQIAAAQIECBAgQIAAAQIECBAgQIAAgRIIeA+oBIhCECBAgAABAgQIEJiqgPeApipoPwECBAgQIECg9gQStdeSjggQIECAAAECBAgQIECAAAECBKZZ4FMRcW0656mnnhpr166d5hKkI0CAAAECBAgQIEBg6dKl8d3vfjcTYllEXEeGAAECBAgQIECAAAECBAgQIECAAAECBAgQIECAAAECBAgQIECAAAECBAgQIECAAAECBAgQIFBiAfeLSwwqHAECBAgQIECAAIHJCLhfPBk1ewgQIECAAAECBAgQIECAAAECBAgQIECAAAECBAgQIECAAAECBAgQIECAAAECBAgQIECAAAECBAgQIECAAAECBAjUlID3gGpqnJohQIAAAQIECBCoVgHvAVXr5NRNgAABAgQIECifQKJ8oUUmQIAAAQIECBAgQIAAAQIECBCoE4EjI+KhdK/Nzc3xzDPP1Enr2iRAgAABAgQIECBQOQIHHHBAbNq0KbOgoyJiY+VUqBICBAgQIECAAAECBAgQIECAAAECBAgQIECAAAECBAgQIECAAAECBAgQIECAAAECBAgQIECgRgTcL66RQWqDAAECBAgQIECgugXcL67u+ameAAECBAgQIECAAAECBAgQIECAAAECBAgQIECAAAECBAgQIECAAAECBAgQIECAAAECBAgQIECAAAECBAgQIECAQAkEvAdUAkQhCBAgQIAAAQIECExVwHtAUxW0nwABAgQIECBQewKJ2mtJRwQIECBAgAABAgQIECBAgAABAjMg8EpEvDmd9xe/+EWk/nLShwABAgQIECBAgACB6RF45pln4t3vfndmst9FxFumJ7ssBAgQIECAAAECBAgQIECAAAECBAgQIECAAAECBAgQIECAAAECBAgQIECAAAECBAgQIECAQB0KuF9ch0PXMgECBAgQIECAQOUIuF9cObNQCQECBAgQIECAAAECBAgQIECAAAECBAgQIECAAAECBAgQIECAAAECBAgQIECAAAECBAgQIECAAAECBAgQIECAAIEZFvAe0AwPQHoCBAgQIECAAIH6FvAeUH3PX/cECBAgQIAAgVwCCTQECBAgQIAAAQIECBAgQIAAAQIESiCQjIjWdJzvfOc7cdppp5UgrBAECBAgQIAAAQIECBQisGbNmjj99NMzlw5GxLxC9lpDgAABAgQIECBAgAABAgQIECBAgAABAgQIECBAgAABAgQIECBAgAABAgQIECBAgAABAgQIEJiEgPvFk0CzhQABAgQIECBAgECpBNwvLpWkOAQIECBAgAABAgQIECBAgAABAgQIECBAgAABAgQIECBAgAABAgQIECBAgAABAgQIECBAgAABAgQIECBAgAABAgSqXsB7QFU/Qg0QIECAAAECBAhUs4D3gKp5emonQIAAAQIECJRPIFG+0CITIECAAAECBAgQIECAAAECBAjUkUBvRHwm3e9f/dVfxde+9rU6al+rBAgQIECAAAECBGZW4MILL4xrrrkms4gvR0TXzFYlOwECBAgQIECAAAECBAgQIECAAAECBAgQIECAAAECBAgQIECAAAECBAgQIECAAAECBAgQIFDDAu4X1/BwtUaAAAECBAgQIFD5Au4XV/6MVEiAAAECBAgQIECAAAECBAgQIECAAAECBAgQIECAAAECBAgQIECAAAECBAgQIECAAAECBAgQIECAAAECBAgQIEBgmgS8BzRN0NIQIECAAAECBAgQyCbgPSDnggABAgQIECBAIJtAAgsBAgQIECBAgAABAgQIECBAgACBEgj8XxHxvXScI488Mh566KEShBWCAAECBAgQIECAAIFCBI466qjYuHFj5tKPRMT/U8heawgQIECAAAECBAgQIECAAAECBAgQIECAAAECBAgQIECAAAECBAgQIECAAAECBAgQIECAAAECkxBwv3gSaLYQIECAAAECBAgQKJWA+8WlkhSHAAECBAgQIECAAAECBAgQIECAAAECBAgQIECAAAECBAgQIECAAAECBAgQIECAAAECBAgQIECAAAECBAgQIECAQNULeA+o6keoAQIECBAgQIAAgWoW8B5QNU9P7QQIECBAgACB8gkkyhdaZAIECBAgQIAAAQIECBAgQIAAgToSeEdE/Dqz35GRkZg1a1YdEWiVAAECBAgQIECAwMwIbN26Nfbcc89dk78zIp6fmYpkJUCAAAECBAgQIECAAAECBAgQIECAAAECBAgQIECAAAECBAgQIECAAAECBAgQIECAAAECBOpAwP3iOhiyFgkQIECAAAECBCpTwP3iypyLqggQIECAAAECBAgQIECAAAECBAgQIECAAAECBAgQIECAAAECBAgQIECAAAECBAgQIECAAAECBAgQIECAAAECBAjMkID3gGYIXloCBAgQIECAAAEC3gNyBggQIECAAAECBHIJJNAQIECAAAECBAgQIECAAAECBAgQKJHAzyLikHSse+65JxYuXFii0MIQIECAAAECBAgQIJBLYP369XH88cdnfv1YRBxKjAABAgQIECBAgAABAgQIECBAgAABAgQIECBAgAABAgQIECBAgAABAgQIECBAgAABAgQIECBQZgH3i8sMLDwBAgQIECBAgACBbALuFzsXBAgQIECAAAECBAgQIECAAAECBAgQIECAAAECBAgQIECAAAECBAgQIECAAAECBAgQIECAAAECBAgQIECAAAECBAjsIuA9IEeCAAECBAgQIECAwAwIeA9oBtClJECAAAECBAhUiUCiSupUJgECBAgQIECAAAECBAgQIECAQOUL3BAR56TLXLlyZXzhC1+o/KpVSIAAAQIECBAgQKDKBS699NK47LLLMrv4RkScW+VtKZ8AAQIECBAgQIAAAQIECBAgQIAAAQIECBAgQIAAAQIECBAgQIAAAQIECBAgQIAAAQIECBCofAH3iyt/RiokQIAAAQIECBCoQQH3i2twqFoiQIAAAQIECBAgQIAAAQIECBAgQIAAAQIECBAgQIAAAQIECBAgQIAAAQIECBAgQIAAAQIECBAgQIAAAQIECBAgMDUB7wFNzc9uAgQIECBAgAABApMS8B7QpNhsIkCAAAECBAjUhUCiLrrUJAECBAgQIECAAAECBAgQIECAwHQIdEbETelE8+fPj/vuu2868spBgAABAgQIECBAoK4FjjvuuNiwYUOmwVkR0VfXKJonQIAAAQIECBAgQIAAAQIECBAgQIAAAQIECBAgQIAAAQIECBAgQIAAAQIECBAgQIAAAQIEpkPA/eLpUJaDAAECBAgQIECAwC4C7hc7EgQIECBAgAABAgQIECBAgAABAgQIECBAgAABAgQIECBAgAABAgQIECBAgAABAgQIECBAgAABAgQIECBAgAABAgQI7CLgPSBHggABAgQIECBAgMAMCHgPaAbQpSRAgAABAgQIVIlAokrqVCYBAgQIECBAgAABAgQIECBAgEDlCxwUET9Pl9nQ0BCvvPJK7LbbbpVfuQoJECBAgAABAgQIVKnAG2+8EW95y1vitddey+zg4Ih4qkpbUjYBAgQIECBAgAABAgQIECBAgAABAgQIECBAgAABAgQIECBAgAABAgQIECBAgAABAgQIECBQPQLuF1fPrFRKgAABAgQIECBQIwLuF9fIILVBgAABAgQIECBAgAABAgQIECBAgAABAgQIECBAgAABAgQIECBAgAABAgQIECBAgAABAgQIECBAgAABAgQIECBAoLQC3gMqradoBAgQIECAAAECBCYU8B7QhEQWECBAgAABAgTqWiBR191rngABAgQIECBAgAABAgQIECBAoNQCT0fEH6WD3n///TFv3rxS5xCPAAECBAgQIECAAIH/LZBMJuPYY4/N9Pi3iDgQEAECBAgQIECAAAECBAgQIECAAAECBAgQIECAAAECBAgQIECAAAECBAgQIECAAAECBAgQIEBgmgTcL54maGkIECBAgAABAgQIpATcL3YOCBAgQIAAAQIECBAgQIAAAQIECBAgQIAAAQIECBAgQIAAAQIECBAgQIAAAQIECBAgQIAAAQIECBAgQIAAAQIECBDIIeA9IEeDAAECBAgQIECAwDQKeA9oGrGlIkCAAAECBAhUoUCiCmtWMgECBAgQIECAAAECBAgQIECAQOUK3BQRnenyLrvssvj85z9fudWqjAABAgQIECBAgECVC1x++eWxcuXKzC76IuKsKm9L+QQIECBAgAABAgQIECBAgAABAgQIECBAgAABAgQIECBAgAABAgQIECBAgAABAgQIECBAgED1CLhfXD2zUikBAgQIECBAgEANCLhfXAND1AIBAgQIECBAgAABAgQIECBAgAABAgQIECBAgAABAgQIECBAgAABAgQIECBAgAABAgQIECBAgAABAgQIECBAgACB8gh4D6g8rqISIECAAAECBAgQyCrgPSAHgwABAgQIECBAIJ9AAg8BAgQIECBAgAABAgQIECBAgACBEgp8PCJuTMc77rjj4t577y1heKEIECBAgAABAgQIEMgUWLBgQdx3332Zv3R2RHyTEgECBAgQIECAAAECBAgQIECAAAECBAgQIECAAAECBAgQIECAAAECBAgQIECAAAECBAgQIEBgmgTcL54maGkIECBAgAABAgQIpATcL3YOCBAgQIAAAQIECBAgQIAAAQIECBAgQIAAAQIECBAgQIAAAQIECBAgQIAAAQIECBAgQIAAAQIECBAgQIAAAQIECBDIIeA9IEeDAAECBAgQIECAwDQKeA9oGrGlIkCAAAECBAhUoUCiCmtWMgECBAgQIECAAAECBAgQIECAQOUKHBQRP0+Xt/vuu8e2bduioaGhcitWGQECBAgQIECAAIEqFXjttddijz32iO3bt2d2cHBEPFWlLSmbAAECBAgQIECAAAECBAgQIECAAAECBAgQIECAAAECBAgQIECAAAECBAgQIECAAAECBAgQqD4B94urb2YqJkCAAAECBAgQqFIB94urdHDKJkCAAAECBAgQIECAAAECBAgQIECAAAECBAgQIECAAAECBAgQIECAAAECBAgQIECAAAECBAgQIECAAAECBAgQIDA9At4Dmh5nWQgQIECAAAECBAiE94AcAgIECBAgQIAAgYkEEhMt8D0BAgQIECBAgAABAgQIECBAgACBIgWejIiD03vuueeeWLhwYZEhLCdAgAABAgQIECBAYCKB9evXx/HHH5+57OcR8Z6J9vmeAAECBAgQIECAAAECBAgQIECAAAECBAgQIECAAAECBAgQIECAAAECBAgQIECAAAECBAgQIFBiAfeLSwwqHAECBAgQIECAAIFsAu4XOxcECBAgQIAAAQIECBAgQIAAAQIECBAgQIAAAQIECBAgQIAAAQIECBAgQIAAAQIECBAgQIAAAQIECBAgQIAAAQIECEwg4D0gR4QAAQIECBAgQIDANAh4D2gakKUgQIAAAQIECFS5QKLK61c+AQIECBAgQIAAAQIECBAgQIBA5Ql8IyI+kS7rr//6r+OLX/xi5VWpIgIECBAgQIAAAQJVLvDZz342vvSlL2V28Q8RcU6Vt6V8AgQIECBAgAABAgQIECBAgAABAgQIECBAgAABAgQIECBAgAABAgQIECBAgAABAgQIECBAoPoE3C+uvpmpmAABAgQIECBAoAoF3C+uwqEpmQABAgQIECBAgAABAgQIECBAgAABAgQIECBAgAABAgQIECBAgAABAgQIECBAgAABAgQIECBAgAABAgQIECBAgMD0CngPaHq9ZSNAgAABAgQIEKhTAe8B1engtU2AAAECBAgQKEIgUcRaSwkQIECAAAECBAgQIECAAAECBAgUIvDRiLglvXDu3Lnx4IMPFrLPGgIECBAgQIAAAQIEihA4+uijY2hoKHPHxyLiW0WEsJQAAQIECBAgQIAAAQIECBAgQIAAAQIECBAgQIAAAQIECBAgQIAAAQIECBAgQIAAAQIECBAgUAoB94tLoSgGAQIECBAgQIAAgQkE3C92RAgQIECAAAECBAgQIECAAAECBAgQIECAAAECBAgQIECAAAECBAgQIECAAAECBAgQIECAAAECBAgQIECAAAECBAgQmEDAe0COCAECBAgQIECAAIFpEPAe0DQgS0GAAAECBAgQqHKBRJXXr3wCBAgQIECAAAECBAgQIECAAIHKE2iKiF9llvXCCy/E3nvvXXmVqogAAQIECBAgQIBAlQq8+OKLsc8+++xa/bsiYnOVtqRsAgQIECBAgAABAgQIECBAgAABAgQIECBAgAABAgQIECBAgAABAgQIECBAgAABAgQIECBAoHoF3C+u3tmpnAABAgQIECBAoEoE3C+ukkEpkwABAgQIECBAgAABAgQIECBAgAABAgQIECBAgAABAgQIECBAgAABAgQIECBAgAABAgQIECBAgAABAgQIECBAgMDMCngPaGb9ZSdAgAABAgQIEKgDAe8B1cGQtUiAAAECBAgQKIFAogQxhCBAgAABAgQIECBAgAABAgQIECCwq8BwRPy39C+uWbMmli5dSokAAQIECBAgQIAAgRIJrF27Nk477bTMaP8zIlpKFF4YAgQIECBAgAABAgQIECBAgAABAgQIECBAgAABAgQIECBAgAABAgQIECBAgAABAgQIECBAgECxAu4XFytmPQECBAgQIECAAIEiBNwvLgLLUgIECBAgQIAAAQIECBAgQIAAAQIECBAgQIAAAQIECBAgQIAAAQIECBAgQIAAAQIECBAgQIAAAQIECBAgQIAAAQL1LeA9oPqev+4JECBAgAABAgTKLOA9oDIDC0+AAAECBAgQqBGBRI30oQ0CBAgQIECAAAECBAgQIECAAIHKEvhyRKxIl3TuuefG9ddfX1kVqoYAAQIECBAgQIBAFQucd955ccMNN2R2cGVEfKaKW1I6AQIECBAgQIAAAQIECBAgQIAAAQIECBAgQIAAAQIECBAgQIAAAQIECBAgQIAAAQIECBAgUN0C7hdX9/xUT4AAAQIECBAgUOEC7hdX+ICUR4AAAQIECBAgQIAAAQIECBAgQIAAAQIECBAgQIAAAQIECBAgQIAAAQIECBAgQIAAAQIECBAgQIAAAQIECBAgQKByBLwHVDmzUAkBAgQIECBAgEANCngPqAaHqiUCBAgQIECAQBkEEmWIKSQBAgQIECBAgAABAgQIECBAgACBRRFxV5rhwAMPjKeeeooKAQIECBAgQIAAAQIlEjjooIPi6aefzox2QkTcXaLwwhAgQIAAAQIECBAgQIAAAQIECBAgQIAAAQIECBAgQIAAAQIECBAgQIAAAQIECBAgQIAAAQIEihVwv7hYMesJECBAgAABAgQIFCHgfnERWJYSIECAAAECBAgQIECAAAECBAgQIECAAAECBAgQIECAAAECBAgQIECAAAECBAgQIECAAAECBAgQIECAAAECBAgQqG8B7wHV9/x1T4AAAQIECBAgUGYB7wGVGVh4AgQIECBAgECNCCRqpA9tECBAgAABAgQIECBAgAABAgQIVJbA7hGxNSLenC7rpz/9afzJn/xJZVWpGgIECBAgQIAAAQJVKPCv//qv8f73vz+z8t9FxKyI2F6F7SiZAAECBAgQIECAAAECBAgQIECAAAECBAgQIECAAAECBAgQIECAAAECBAgQIECAAAECBAgQqA0B94trY466IECAAAECBAgQqEAB94srcChKIkCAAAECBAgQIECAAAECBAgQIECAAAECBAgQIECAAAECBAgQIECAAAECBAgQIECAAAECBAgQIECAAAECBAgQIFC5At4DqtzZqIwAAQIECBAgQKDKBbwHVOUDVD4BAgQIECBAYBoFEtOYSyoCBAgQIECAAAECBAgQIECAAIH6ElgXESelW77qqqvi4osvri8B3RIgQIAAAQIECBAog8DVV18dy5cvz4z8w4hoK0MqIQkQIECAAAECBAgQIECAAAECBAgQIECAAAECBAgQIECAAAECBAgQIECAAAECBAgQIECAAAECxQi4X1yMlrUECBAgQIAAAQIEChRwv7hAKMsIECBAgAABAgQIECBAgAABAgQIECBAgAABAgQIECBAgAABAgQIECBAgAABAgQIECBAgAABAgQIECBAgAABAgQIEEgLeA/IWSBAgAABAgQIECBQBgHvAZUBVUgCBAgQIECAQI0KJGq0L20RIECAAAECBAgQIECAAAECBAjMvMD/HRHXpMtYtGhR3HXXXTNflQoIECBAgAABAgQIVLnACSecEHfffXdmF38VEX9X5W0pnwABAgQIECBAgAABAgQIECBAgAABAgQIECBAgAABAgQIECBAgAABAgQIECBAgAABAgQIEKh+AfeLq3+GOiBAgAABAgQIEKhAAfeLK3AoSiJAgAABAgQIECBAgAABAgQIECBAgAABAgQIECBAgAABAgQIECBAgAABAgQIECBAgAABAgQIECBAgAABAgQIECBQ2QLeA6rs+aiOAAECBAgQIECgSgW8B1Slg1M2AQIECBAgQGAGBBIzkFNKAgQIECBAgAABAgQIECBAgACB+hB4b0Q8ntnq1q1bo7GxsT661yUBAgQIECBAgACBMgiMjo7GrFmzdo38voh4ogzphCRAgAABAgQIECBAgAABAgQIECBAgAABAgQIECBAgAABAgQIECBAgAABAgQIECBAgAABAgQIFCPgfnExWtYSIECAAAECBAgQKEDA/eICkCwhQIAAAQIECBAgQIAAAQIECBAgQIAAAQIECBAgQIAAAQIECBAgQIAAAQIECBAgQIAAAQIECBAgQIAAAQIECBAgQGBXAe8BORMECBAgQIAAAQIESizgPaASgwpHgAABAgQIEKhxgUSN96c9AgQIECBAgAABAgQIECBAgACBmRV4LCLely7htttui1NOOWVmK5KdAAECBAgQIECAQBUL3H777bFkyZLMDh6PiEOquCWlEyBAgAABAgQIECBAgAABAgQIECBAgAABAgQIECBAgAABAgQIECBAgAABAgQIECBAgAABArUl4H5xbc1TNwQIECBAgABHwHK5AAAgAElEQVQBAjMs4H7xDA9AegIECBAgQIAAAQIECBAgQIAAAQIECBAgQIAAAQIECBAgQIAAAQIECBAgQIAAAQIECBAgQIAAAQIECBAgQIAAAQLVK+A9oOqdncoJECBAgAABAgQqUMB7QBU4FCURIECAAAECBCpYIFHBtSmNAAECBAgQIECAAAECBAgQIECg+gW+GhEXpts455xz4oYbbqj+rnRAgAABAgQIECBAYIYEzj333PjGN76Rmf1rEXHRDJUjLQECBAgQIECAAAECBAgQIECAAAECBAgQIECAAAECBAgQIECAAAECBAgQIECAAAECBAgQIEBgVwH3i50JAgQIECBAgAABAiUUcL+4hJhCESBAgAABAgQIECBAgAABAgQIECBAgAABAgQIECBAgAABAgQIECBAgAABAgQIECBAgAABAgQIECBAgAABAgQIEKgvAe8B1de8dUuAAAECBAgQIFBmAe8BlRlYeAIECBAgQIBAjQkkaqwf7RAgQIAAAQIECBAgQIAAAQIECFSWwKKIuCtd0n777RfPPvtsZVWoGgIECBAgQIAAAQJVJLD//vvHc889l1nxCRFxdxW1oFQCBAgQIECAAAECBAgQIECAAAECBAgQIECAAAECBAgQIECAAAECBAgQIECAAAECBAgQIECgtgXcL67t+eqOAAECBAgQIEBgmgXcL55mcOkIECBAgAABAgQIECBAgAABAgQIECBAgAABAgQIECBAgAABAgQIECBAgAABAgQIECBAgAABAgQIECBAgAABAgQI1I6A94BqZ5Y6IUCAAAECBAgQqAAB7wFVwBCUQIAAAQIECBCoIoFEFdWqVAIECBAgQIAAAQIECBAgQIAAgeoU+I+I+D/SpT/44IMxd+7c6uxE1QQIECBAgAABAgRmUGBoaCiOPvrozAr+MyL2msGSpCZAgAABAgQIECBAgAABAgQIECBAgAABAgQIECBAgAABAgQIECBAgAABAgQIECBAgAABAgQIZBNwv9i5IECAAAECBAgQIFACAfeLS4AoBAECBAgQIECAAAECBAgQIECAAAECBAgQIECAAAECBAgQIECAAAECBAgQIECAAAECBAgQIECAAAECBAgQIECAAIH6FvAeUH3PX/cECBAgQIAAAQIlEvAeUIkghSFAgAABAgQI1JFAoo561SoBAgQIECBAgAABAgQIECBAgMDMCKyJiKXp1J///Ofjsssum5lKZCVAgAABAgQIECBQxQIrV66Myy+/PLODtRFxWhW3pHQCBAgQIECAAAECBAgQIECAwP/Pzr0G7VWW+wH/L+o4jnXGbTlUHQExJOA2kaNswuYg4aAENNEKKiAJ4RA+tJbQjrgVYjkVcVqCbT8QDiFBQAWrQUlQIIkcNmHDTgATKiRBERy1HOp2xjp2j2XaqI8u3k3Ie3ie9azD7/2YrHXf1/93rQ/vTHJdBAgQIECAAAECBAgQIECAAAECBAgQIECAAAECBAgQIECAAIF2CpgvbmdfpSJAgAABAgQIEKhYwHxxxeCuI0CAAAECBAgQIECAAAECBAgQIECAAAECBAgQIECAAAECBAgQIECAAAECBAgQIECAAAECBAgQIECAAAECBAgQINA+AfuA2tdTiQgQIECAAAECBIYgYB/QENBdSYAAAQIECBBouEDR8PqVT4AAAQIECBAgQIAAAQIECBAgUH+BOUmW9srcf//9s27duvpXrUICBAgQIECAAAECNRM44IADsn79+nJVc5Msq1mZyiFAgAABAgQIECBAgAABAgQIECBAgAABAgQIECBAgAABAgQIECBAgAABAgQIECBAgAABAgQImC/2DRAgQIAAAQIECBDog4D54j4gOoIAAQIECBAgQIAAAQIECBAgQIAAAQIECBAgQIAAAQIECBAgQIAAAQIECBAgQIAAAQIECBAgQIAAAQIECBAgQIBAtwXsA+p2/6UnQIAAAQIECBDok4B9QH2CdAwBAgQIECBAoEMCRYeyikqAAAECBAgQIECAAAECBAgQIDAcgZ2SvFC+etOmTZk8efJwqnErAQIECBAgQIAAgQYKbN68OVOmTBlZ+c5JXmxgHCUTIECAAAECBAgQIECAAAECBAgQIECAAAECBAgQIECAAAECBAgQIECAAAECBAgQIECAAAEC7RYwX9zu/kpHgAABAgQIECBQgYD54gqQXUGAAAECBAgQIECAAAECBAgQIECAAAECBAgQIECAAAECBAgQIECAAAECBAgQIECAAAECBAgQIECAAAECBAgQIECg/QL2AbW/xxISIECAAAECBAgMWMA+oAEDO54AAQIECBAg0FKBoqW5xCJAgAABAgQIECBAgAABAgQIEKiXwD1JjuqVdOWVV2bBggX1qlA1BAgQIECAAAECBGossGjRopx33nnlClclObrGJSuNAAECBAgQIECAAAECBAgQIECAAAECBAgQIECAAAECBAgQIECAAAECBAgQIECAAAECBAgQ6LaA+eJu9196AgQIECBAgACBCQqYL54goNcJECBAgAABAgQIECBAgAABAgQIECBAgAABAgQIECBAgAABAgQIECBAgAABAgQIECBAgAABAgQIECBAgAABAgQIEOgJ2AfkWyBAgAABAgQIECAwAQH7gCaA51UCBAgQIECAQIcFig5nF50AAQIECBAgQIAAAQIECBAgQKA6gXOTLOpdd+SRR2b16tXV3e4mAgQIECBAgAABAg0XmDFjRtasWVNOsSDJVQ2PpXwCBAgQIECAAAECBAgQIECAAAECBAgQIECAAAECBAgQIECAAAECBAgQIECAAAECBAgQIECgvQLmi9vbW8kIECBAgAABAgQqEDBfXAGyKwgQIECAAAECBAgQIECAAAECBAgQIECAAAECBAgQIECAAAECBAgQIECAAAECBAgQIECAAAECBAgQIECAAAECBAh0Q8A+oG70WUoCBAgQIECAAIEBCdgHNCBYxxIgQIAAAQIEWi5QtDyfeAQIECBAgAABAgQIECBAgAABAvUQmJRkS7mUn/3sZ3nb295Wj+pUQYAAAQIECBAgQKDGAj//+c/z9re/fWSFeyZ5usZlK40AAQIECBAgQIAAAQIECBAgQIAAAQIECBAgQIAAAQIECBAgQIAAAQIECBAgQIAAAQIECBDotoD54m73X3oCBAgQIECAAIEJCJgvngCeVwkQIECAAAECBAgQIECAAAECBAgQIECAAAECBAgQIECAAAECBAgQIECAAAECBAgQIECAAAECBAgQIECAAAECBAgQGClgH5BvggABAgQIECBAgMA4BewDGiec1wgQIECAAAECBFIwIECAAAECBAgQIECAAAECBAgQIFCRwN8lOah319VXX5358+dXdLVrCBAgQIAAAQIECDRXYPHixTnnnHPKAR5O8lfNTaRyAgQIECBAgAABAgQIECBAgAABAgQIECBAgAABAgQIECBAgAABAgQIECBAgAABAgQIECBAoCMC5os70mgxCRAgQIAAAQIE+itgvri/nk4jQIAAAQIECBAgQIAAAQIECBAgQIAAAQIECBAgQIAAAQIECBAgQIAAAQIECBAgQIAAAQIECBAgQIAAAQIECBAgQCD2AfkICBAgQIAAAQIECIxDwD6gcaB5hQABAgQIECBA4PcCBQcCBAgQIECAAAECBAgQIECAAAECFQl8PsmlvbuOO+64rFy5sqKrXUOAAAECBAgQIECguQIzZ87MnXfeWQ5wQZLLmptI5QQIECBAgAABAgQIECBAgAABAgQIECBAgAABAgQIECBAgAABAgQIECBAgAABAgQIECBAgEBHBMwXd6TRYhIgQIAAAQIECPRXwHxxfz2dRoAAAQIECBAgQIAAAQIECBAgQIAAAQIECBAgQIAAAQIECBAgQIAAAQIECBAgQIAAAQIECBAgQIAAAQIECBAgQIBA7APyERAgQIAAAQIECBAYh4B9QONA8woBAgQIECBAgMDvBQoOBAgQIECAAAECBAgQIECAAAECBCoSmJpkQ/muF198MTvuuGNF17uGAAECBAgQIECAQPMEXnrppey0004jC5+WZGPz0qiYAAECBAgQIECAAAECBAgQIECAAAECBAgQIECAAAECBAgQIECAAAECBAgQIECAAAECBAgQ6JiA+eKONVxcAgQIECBAgACBiQuYL564oRMIECBAgAABAgQIECBAgAABAgQIECBAgAABAgQIECBAgAABAgQIECBAgAABAgQIECBAgAABAgQIECBAgAABAgQIEPgnAvYB+SgIECBAgAABAgQIjFHAPqAxgnmcAAECBAgQIEDgFQIFDwIECBAgQIAAAQIECBAgQIAAAQIVCjyaZN/efddee23OPPPMCq93FQECBAgQIECAAIFmCVx33XU566yzykU/lmS/ZqVQLQECBAgQIECAAAECBAgQIECAAAECBAgQIECAAAECBAgQIECAAAECBAgQIECAAAECBAgQINBhAfPFHW6+6AQIECBAgAABAmMXMF88djNvECBAgAABAgQIECBAgAABAgQIECBAgAABAgQIECBAgAABAgQIECBAgAABAgQIECBAgAABAgQIECBAgAABAgQIECAwKgH7gEbF5CECBAgQIECAAAECfxCwD8iXQIAAAQIECBAgMBGBYiIve5cAAQIECBAgQIAAAQIECBAgQIDAGAW+8P+f/w+9d2bOnJkVK1aM8QiPEyBAgAABAgQIEOiOwPHHH5+VK1eWA2/9ffqi7ghISoAAAQIECBAgQIAAAQIECBAgQIAAAQIECBAgQIAAAQIECBAgQIAAAQIECBAgQIAAAQIECDRcwHxxwxuofAIECBAgQIAAgWoFzBdX6+02AgQIECBAgAABAgQIECBAgAABAgQIECBAgAABAgQIECBAgAABAgQIECBAgAABAgQIECBAgAABAgQIECBAgAABAh0SsA+oQ80WlQABAgQIECBAYOIC9gFN3NAJBAgQIECAAIEuCxRdDi87AQIECBAgQIAAAQIECBAgQIBA5QLvTfJ4+dbnn38+O++8c+WFuJAAAQIECBAgQIBA3QVeeOGF7LLLLiPL3CfJD+peu/oIECBAgAABAgQIECBAgAABAgQIECBAgAABAgQIECBAgAABAgQIECBAgAABAgQIECBAgAABAn8UMF/sUyBAgAABAgQIECAwSgHzxaOE8hgBAgQIECBAgAABAgQIECBAgAABAgQIECBAgAABAgQIECBAgAABAgQIECBAgAABAgQIECBAgAABAgQIECBAgAABAuMRsA9oPGreIUCAAAECBAgQ6KSAfUCdbLvQBAgQIECAAIG+ChR9Pc1hBAgQIECAAAECBAgQIECAAAECBLYvsD7Jfr3Hrr766syfP3/7b3mCAAECBAgQIECAQMcEFi9enHPOOaec+tEk+3eMQVwCBAgQIECAAAECBAgQIECAAAECBAgQIECAAAECBAgQIECAAAECBAgQIECAAAECBAgQIECg+QLmi5vfQwkIECBAgAABAgQqEDBfXAGyKwgQIECAAAECBAgQIECAAAECBAgQIECAAAECBAgQIECAAAECBAgQIECAAAECBAgQIECAAAECBAgQIECAAAECBAh0W8A+oG73X3oCBAgQIECAAIFRCtgHNEoojxEgQIAAAQIECGxToGBDgAABAgQIECBAgAABAgQIECBAoGKBC5Jc0rvzmGOOyV133VVxCa4jQIAAAQIECBAgUH+BY489NnfffXe50AuTXFr/ylVIgAABAgQIECBAgAABAgQIECBAgAABAgQIECBAgAABAgQIECBAgAABAgQIECBAgAABAgQIEHiFgPliHwQBAgQIECBAgACBUQiYLx4FkkcIECBAgAABAgQIECBAgAABAgQIECBAgAABAgQIECBAgAABAgQIECBAgAABAgQIECBAgAABAgQIECBAgAABAgQIEJiIgH1AE9HzLgECBAgQIECAQGcE7APqTKsFJUCAAAECBAgMTKAY2MkOJkCAAAECBAgQIECAAAECBAgQIPDqAn+Z5InyXz377LPZddddeREgQIAAAQIECBAg8EeB5557LrvttttIj/ck+R+QCBAgQIAAAQIECBAgQIAAAQIECBAgQIAAAQIECBAgQIAAAQIECBAgQIAAAQIECBAgQIAAAQINEzBf3LCGKZcAAQIECBAgQKB6AfPF1Zu7kQABAgQIECBAgAABAgQIECBAgAABAgQIECBAgAABAgQIECBAgAABAgQIECBAgAABAgQIECBAgAABAgQIECBAgEAHBewD6mDTRSZAgAABAgQIEBibgH1AY/PyNAECBAgQIECAwKsLFGAIECBAgAABAgQIECBAgAABAgQIDEFgbZKDe/deeeWVWbBgwRDKcCUBAgQIECBAgACBegosWrQo5513Xrm4h5JMr2e1qiJAgAABAgQIECBAgAABAgQIECBAgAABAgQIECBAgAABAgQIECBAgAABAgQIECBAgAABAgQIbFfAfPF2iTxAgAABAgQIECDQZQHzxV3uvuwECBAgQIAAAQIECBAgQIAAAQIECBAgQIAAAQIECBAgQIAAAQIECBAgQIAAAQIECBAgQIAAAQIECBAgQIAAAQIEKhWwD6hSbpcRIECAAAECBAg0TcA+oKZ1TL0ECBAgQIAAgXoKFPUsS1UECBAgQIAAAQIECBAgQIAAAQItF/h3Sf5TL+P06dPz4IMPtjyyeAQIECBAgAABAgRGL3DIIYdk7dqtczV/+vn3Sf7z6E/wJAECBAgQIECAAAECBAgQIECAAAECBAgQIECAAAECBAgQIECAAAECBAgQIECAAAECBAgQIECgVgLmi2vVDsUQIECAAAECBAjUTcB8cd06oh4CBAgQIECAAAECBAgQIECAAAECBAgQIECAAAECBAgQIECAAAECBAgQIECAAAECBAgQIECAAAECBAgQIECAAAECrRWwD6i1rRWMAAECBAgQIECgHwL2AfVD0RkECBAgQIAAAQIFAgIECBAgQIAAAQIECBAgQIAAAQJDENgtyU/K927YsCFTp04dQimuJECAAAECBAgQIFAvgY0bN2batGkji9o9ybP1qlQ1BAgQIECAAAECBAgQIECAAAECBAgQIECAAAECBAgQIECAAAECBAgQIECAAAECBAgQIECAAIFRC5gvHjWVBwkQIECAAAECBLomYL64ax2XlwABAgQIECBAgAABAgQIECBAgAABAgQIECBAgAABAgQIECBAgAABAgQIECBAgAABAgQIECBAgAABAgQIECBAgMBQBewDGiq/ywkQIECAAAECBOosYB9QnbujNgIECBAgQIBAswSKZpWrWgIECBAgQIAAAQIECBAgQIAAgRYJfC/Jsb08F154YS6++OIWxROFAAECBAgQIECAwPgEFi5cmEsuuaT88l1JPjC+07xFgAABAgQIECBAgAABAgQIECBAgAABAgQIECBAgAABAgQIECBAgAABAgQIECBAgAABAgQIEKiNgPni2rRCIQQIECBAgAABAnUSMF9cp26ohQABAgQIECBAgAABAgQIECBAgAABAgQIECBAgAABAgQIECBAgAABAgQIECBAgAABAgQIECBAgAABAgQIECBAgEAnBOwD6kSbhSRAgAABAgQIEBirgH1AYxXzPAECBAgQIECAwLYECjQECBAgQIAAAQIECBAgQIAAAQIEhiRwRpLrendPmTIlTz311JBKcS0BAgQIECBAgACB+gjstdde2bRpU7mgM5NcX58KVUKAAAECBAgQIECAAAECBAgQIECAAAECBAgQIECAAAECBAgQIECAAAECBAgQIECAAAECBAgQGJeA+eJxsXmJAAECBAgQIECg7QLmi9veYfkIECBAgAABAgQIECBAgAABAgQIECBAgAABAgQIECBAgAABAgQIECBAgAABAgQIECBAgAABAgQIECBAgAABAgQI1E7APqDatURBBAgQIECAAAECdRCwD6gOXVADAQIECBAgQKAdAkU7YkhBgAABAgQIECBAgAABAgQIECDQQIE3JfmHJP+sV/vq1atz5JFHNjCKkgkQIECAAAECBAj0R2DNmjWZMWNG+bD/m+Qvkvy6Pzc4hQABAgQIECBAgAABAgQIECBAgAABAgQIECBAgAABAgQIECBAgAABAgQIECBAgAABAgQIECAwNAHzxUOjdzEBAgQIECBAgEBdBcwX17Uz6iJAgAABAgQIECBAgAABAgQIECBAgAABAgQIECBAgAABAgQIECBAgAABAgQIECBAgAABAgQIECBAgAABAgQIECDQagH7gFrdXuEIECBAgAABAgTGI2Af0HjUvEOAAAECBAgQILAtgQINAQIECBAgQIAAAQIECBAgQIAAgSEK3JTklN79Z511Vq655pohluNqAgQIECBAgAABAsMVOPvss3PttdeWi7g5yanDrcrtBAgQIECAAAECBAgQIECAAAECBAgQIECAAAECBAgQIECAAAECBAgQIECAAAECBAgQIECAAIG+CZgv7hulgwgQIECAAAECBNogYL64DV2UgQABAgQIECBAgAABAgQIECBAgAABAgQIECBAgAABAgQIECBAgAABAgQIECBAgAABAgQIECBAgAABAgQIECBAgEAjBewDamTbFE2AAAECBAgQIDAoAfuABiXrXAIECBAgQIBANwWKbsaWmgABAgQIECBAgAABAgQIECBAoCYCJyT5Tq+WN73pTfnlL3+Z173udTUpTxkECBAgQIAAAQIEqhP43e9+l7e85S359a9/Xb70Q0nuqK4KNxEgQIAAAQIECBAgQIAAAQIECBAgQIAAAQIECBAgQIAAAQIECBAgQIAAAQIECBAgQIAAAQIEBipgvnigvA4nQIAAAQIECBBokoD54iZ1S60ECBAgQIAAAQIECBAgQIAAAQIECBAgQIAAAQIECBAgQIAAAQIECBAgQIAAAQIECBAgQIAAAQIECBAgQIAAAQIEWidgH1DrWioQAQIECBAgQIDAeAXsAxqvnPcIECBAgAABAgS2JVCgIUCAAAECBAgQIECAAAECBAgQIDBkgWeT7NqrYdmyZTnttNOGXJLrCRAgQIAAAQIECFQvcOONN2bOnDnli59Lslv1lbiRAAECBAgQIECAAAECBAgQIECAAAECBAgQIECAAAECBAgQIECAAAECBAgQIECAAAECBAgQIDBQAfPFA+V1OAECBAgQIECAQFMEzBc3pVPqJECAAAECBAgQIECAAAECBAgQIECAAAECBAgQIECAAAECBAgQIECAAAECBAgQIECAAAECBAgQIECAAAECBAgQINBaAfuAWttawQgQIECAAAECBMYiYB/QWLQ8S4AAAQIECBAgMBqBYjQPeYYAAQIECBAgQIAAAQIECBAgQIDAAAWuSPKZ3vkf+MAH8t3vfneA1zmaAAECBAgQIECAQD0FPvjBD+Z73/teubgvJTm/ntWqigABAgQIECBAgAABAgQIECBAgAABAgQIECBAgAABAgQIECBAgAABAgQIECBAgAABAgQIECAwbgHzxeOm8yIBAgQIECBAgECbBMwXt6mbshAgQIAAAQIECBAgQIAAAQIECBAgQIAAAQIECBAgQIAAAQIECBAgQIAAAQIECBAgQIAAAQIECBAgQIAAAQIECBBopIB9QI1sm6IJECBAgAABAgT6LWAfUL9FnUeAAAECBAgQIFAgIECAAAECBAgQIECAAAECBAgQIDBkgX2SPFauYdOmTZk8efKQy3I9AQIECBAgQIAAgeoENm/enClTpoy8cN8kj1dXhZsIECBAgAABAgQIECBAgAABAgQIECBAgAABAgQIECBAgAABAgQIECBAgAABAgQIECBAgAABApUImC+uhNklBAgQIECAAAECdRYwX1zn7qiNAAECBAgQIECAAAECBAgQIECAAAECBAgQIECAAAECBAgQIECAAAECBAgQIECAAAECBAgQIECAAAECBAgQIECAQGcE7APqTKsFJUCAAAECBAgQ2JaAfUC+DQIECBAgQIAAgUEIFIM41JkECBAgQIAAAQIECBAgQIAAAQIExihwX5LDeu8sXLgwF1100RiP8DgBAgQIECBAgACB5gp84QtfyMUXX1wOcH+Sw5ubSOUECBAgQIAAAQIECBAgQIAAAQIECBAgQIAAAQIECBAgQIAAAQIECBAgQIAAAQIECBAgQIAAgdcUMF/sAyFAgAABAgQIEOi0gPniTrdfeAIECBAgQIAAAQIECBAgQIAAAQIECBAgQIAAAQIECBAgQIAAAQIECBAgQIAAAQIECBAgQIAAAQIECBAgQIAAAQJ1ErAPqE7dUAsBAgQIECBAgEDlAvYBVU7uQgIECBAgQIBAJwSKTqQUkgABAgQIECBAgAABAgQIECBAoO4C85Nc3SvyXe96V55++um616w+AgQIECBAgAABAn0TmDRpUn70ox+VzzsnyeK+XeAgAgQIECBAgAABAgQIECBAgAABAgQIECBAgAABAgQIECBAgAABAgQIECBAgAABAgQIECBAgEC9BMwX16sfqiFAgAABAgQIEKhYwHxxxeCuI0CAAAECBAgQIECAAAECBAgQIECAAAECBAgQIECAAAECBAgQIECAAAECBAgQIECAAAECBAgQIECAAAECBAgQIEBgWwL2Afk2CBAgQIAAAQIEOi1gH1Cn2y88AQIECBAgQGBgAsXATnYwAQIECBAgQIAAAQIECBAgQIAAgdEL/PMk/yvJ63uvfPvb386HPvSh0Z/gSQIECBAgQIAAAQINFfjOd76TD3/4w+Xq/zHJv0jyvxsaSdkECBAgQIAAAQIECBAgQIAAAQIECBAgQIAAAQIECBAgQIAAAQIECBAgQIAAAQIECBAgQIAAge0JmC/enpC/J0CAAAECBAgQaK2A+eLWtlYwAgQIECBAgAABAna5DHAAACAASURBVAQIECBAgAABAgQIECBAgAABAgQIECBAgAABAgQIECBAgAABAgQIECBAgAABAgQIECBAgAABAk0UsA+oiV1TMwECBAgQIECAQF8E7APqC6NDCBAgQIAAAQIEXkWgoEKAAAECBAgQIECAAAECBAgQIECgJgLXJTmjV8uJJ56YW2+9tSalKYMAAQIECBAgQIDA4AROOumk3HbbbeULrk9y5uBudDIBAgQIECBAgAABAgQIECBAgAABAgQIECBAgAABAgQIECBAgAABAgQIECBAgAABAgQIECBAoBYC5otr0QZFECBAgAABAgQIVC1gvrhqcfcRIECAAAECBAgQIECAAAECBAgQIECAAAECBAgQIECAAAECBAgQIECAAAECBAgQIECAAAECBAgQIECAAAECBAgQILAdAfuAfCIECBAgQIAAAQKdFLAPqJNtF5oAAQIECBAgUIlAUcktLiFAgAABAgQIECBAgAABAgQIECCwfYHDk9xbfuy5557LO97xju2/6QkCBAgQIECAAAECDRX46U9/ml133XVk9Uckua+hkZRNgAABAgQIECBAgAABAgQIECBAgAABAgQIECBAgAABAgQIECBAgAABAgQIECBAgAABAgQIEBitgPni0Up5jgABAgQIECBAoDUC5otb00pBCBAgQIAAAQIECBAgQIAAAQIECBAgQIAAAQIECBAgQIAAAQIECBAgQIAAAQIECBAgQIAAAQIECBAgQIAAAQIECLRJwD6gNnVTFgIECBAgQIAAgVEJ2Ac0KiYPESBAgAABAgQIjFOgGOd7XiNAgAABAgQIECBAgAABAgQIECAwCIF1SfbvHXzppZfm85///CDucSYBAgQIECBAgACBWghcdtllueCCC8q1rE9yQC2KUwQBAgQIECBAgAABAgQIECBAgAABAgQIECBAgAABAgQIECBAgAABAgQIECBAgAABAgQIECBAYPAC5osHb+wGAgQIECBAgACBGgmYL65RM5RCgAABAgQIECBAgAABAgQIECBAgAABAgQIECBAgAABAgQIECBAgAABAgQIECBAgAABAgQIECBAgAABAgQIECBAgEBZwD4g3wMBAgQIECBAgECnBOwD6lS7hSVAgAABAgQIVC5QVH6jCwkQIECAAAECBAgQIECAAAECBAhsW+DTSb7c++s999wzmzdv5kWAAAECBAgQIECgtQKTJ0/Oli1byvn+bZL/0trAghEgQIAAAQIECBAgQIAAAQIECBAgQIAAAQIECBAgQIAAAQIECBAgQIAAAQIECBAgQIAAAQIEXilgvtgXQYAAAQIECBAg0CkB88WdarewBAgQIECAAAECBAgQIECAAAECBAgQIECAAAECBAgQIECAAAECBAgQIECAAAECBAgQIECAAAECBAgQIECAAAECBJokYB9Qk7qlVgIECBAgQIAAgQkL2Ac0YUIHECBAgAABAgQIvIZAQYcAAQIECBAgQIAAAQIECBAgQIBAjQTenOTFJK/r1bR8+fLMmjWrRiUqhQABAgQIECBAgEB/BG6//fbMnj27fNjvkuyU5Ff9ucEpBAgQIECAAAECBAgQIECAAAECBAgQIECAAAECBAgQIECAAAECBAgQIECAAAECBAgQIECAAIHaC5gvrn2LFEiAAAECBAgQINAvAfPF/ZJ0DgECBAgQIECAAAECBAgQIECAAAECBAgQIECAAAECBAgQIECAAAECBAgQIECAAAECBAgQIECAAAECBAgQIECAAAECAxCwD2gAqI4kQIAAAQIECBCop4B9QPXsi6oIECBAgAABAm0SKNoURhYCBAgQIECAAAECBAgQIECAAIFWCFyb5MxeklmzZmX58uWtCCYEAQIECBAgQIAAgbLA7Nmzs/U/CZZ+rktyFiUCBAgQIECAAAECBAgQIECAAAECBAgQIECAAAECBAgQIECAAAECBAgQIECAAAECBAgQIECAQMcEzBd3rOHiEiBAgAABAgS6KmC+uKudl5sAAQIECBAgQIAAAQIECBAgQIAAAQIECBAgQIAAAQIECBAgQIAAAQIECBAgQIAAAQIECBAgQIAAAQIECBAgQIBAYwTsA2pMqxRKgAABAgQIECAwEQH7gCai510CBAgQIECAAIHRCBSjecgzBAgQIECAAAECBAgQIECAAAECBCoUOCTJ35bve/LJJ7PXXntVWIKrCBAgQIAAAQIECAxW4Kmnnsree+898pK/TvLgYG92OgECBAgQIECAAAECBAgQIECAAAECBAgQIECAAAECBAgQIECAAAECBAgQIECAAAECBAgQIECgdgLmi2vXEgURIECAAAECBAj0W8B8cb9FnUeAAAECBAgQIECAAAECBAgQIECAAAECBAgQIECAAAECBAgQIECAAAECBAgQIECAAAECBAgQIECAAAECBAgQIECAwAAE7AMaAKojCRAgQIAAAQIE6iVgH1C9+qEaAgQIECBAgEBbBYq2BpOLAAECBAgQIECAAAECBAgQIECg0QIPJPnrXoLPfOYzueKKKxodSPEECBAgQIAAAQIEygLnn39+vvSlL5X/6G+THEqJAAECBAgQIECAAAECBAgQIECAAAECBAgQIECAAAECBAgQIECAAAECBAgQIECAAAECBAgQINBRAfPFHW282AQIECBAgACBrgiYL+5Kp+UkQIAAAQIECBAgQIAAAQIECBAgQIAAAQIECBAgQIAAAQIECBAgQIAAAQIECBAgQIAAAQIECBAgQIAAAQIECBAg0HgB+4Aa30IBCBAgQIAAAQIEXkvAPiDfBwECBAgQIECAQBUCRRWXuIMAAQIECBAgQIAAAQIECBAgQIDAGAXmJbm+986OO+6Y559/PjvssMMYj/E4AQIECBAgQIAAgfoJvPzyy9lll13y0ksvlYs7I8mS+lWrIgIECBAgQIAAAQIECBAgQIAAAQIECBAgQIAAAQIECBAgQIAAAQIECBAgQIAAAQIECBAgQIBAJQLmiythdgkBAgQIECBAgMAwBMwXD0PdnQQIECBAgAABAgQIECBAgAABAgQIECBAgAABAgQIECBAgAABAgQIECBAgAABAgQIECBAgAABAgQIECBAgAABAgQIjFPAPqBxwnmNAAECBAgQIECg/gL2AdW/RyokQIAAAQIECLRFoGhLEDkIECBAgAABAgQIECBAgAABAgRaJ/BCkp16qRYvXpyzzz67dSEFIkCAAAECBAgQ6J7ANddck/nz55eDv5hk5+5JSEyAAAECBAgQIECAAAECBAgQIECAAAECBAgQIECAAAECBAgQIECAAAECBAgQIECAAAECBAgQeIWA+WIfBAECBAgQIECAQCsFzBe3sq1CESBAgAABAgQIECBAgAABAgQIECBAgAABAgQIECBAgAABAgQIECBAgAABAgQIECBAgAABAgQIECBAgAABAgQIEGizgH1Abe6ubAQIECBAgACBDgvYB9Th5otOgAABAgQIEKhYoKj4PtcRIECAAAECBAgQIECAAAECBAgQGK3A5Uk+23v4fe97Xx5++OHRvus5AgQIECBAgAABArUVOOigg/LII4+U6/tikr+pbcEKI0CAAAECBAgQIECAAAECBAgQIECAAAECBAgQIECAAAECBAgQIECAAAECBAgQIECAAAECBAhUI2C+uBpntxAgQIAAAQIECFQsYL64YnDXESBAgAABAgQIECBAgAABAgQIECBAgAABAgQIECBAgAABAgQIECBAgAABAgQIECBAgAABAgQIECBAgAABAgQIECAwUQH7gCYq6H0CBAgQIECAAIFaCtgHVMu2KIoAAQIECBAg0EqBopWphCJAgAABAgQIECBAgAABAgQIEGiDwKQkW8pB7rrrrhxzzDFtyCYDAQIECBAgQIBARwXuvvvuHHvssSPT75nk6Y6SiE2AAAECBAgQIECAAAECBAgQIECAAAECBAgQIECAAAECBAgQIECAAAECBAgQIECAAAECBAgQ6AmYL/YtECBAgAABAgQItE7AfHHrWioQAQIECBAgQIAAAQIECBAgQIAAAQIECBAgQIAAAQIECBAgQIAAAQIECBAgQIAAAQIECBAgQIAAAQIECBAgQIAAgS4I2AfUhS7LSIAAAQIECBDomIB9QB1ruLgECBAgQIAAgSELFEO+3/UECBAgQIAAAQIECBAgQIAAAQIEXkvga0k+3nvgYx/7WG677TZiBAgQIECAAAECBBorcOKJJ+Yb3/hGuf6vJ/lEYwMpnAABAgQIECBAgAABAgQIECBAgAABAgQIECBAgAABAgQIECBAgAABAgQIECBAgAABAgQIECDQXwHzxf31dBoBAgQIECBAgMCQBcwXD7kBridAgAABAgQIECBAgAABAgQIECBAgAABAgQIECBAgAABAgQIECBAgAABAgQIECBAgAABAgQIECBAgAABAgQIECBAYLwC9gGNV857BAgQIECAAAECtRSwD6iWbVEUAQIECBAgQKC1AkVrkwlGgAABAgQIECBAgAABAgQIECDQBoGjktxTDvLDH/4we++9dxuyyUCAAAECBAgQINAxgSeffDLvfve7R6Y+OsmqjlGIS4AAAQIECBAgQIAAAQIECBAgQIAAAQIECBAgQIAAAQIECBAgQIAAAQIECBAgQIAAAQIECBDYloD5Yt8GAQIECBAgQIBAawTMF7emlYIQIECAAAECBAgQIECAAAECBAgQIECAAAECBAgQIECAAAECBAgQIECAAAECBAgQIECAAAECBAgQIECAAAECBAgQ6KKAfUBd7LrMBAgQIECAAIGWCtgH1NLGikWAAAECBAgQqLFAUePalEaAAAECBAgQIECAAAECBAgQIEBgq8CDSab3KM4999wsWrSIDAECBAgQIECAAIHGCSxYsCBXXXVVue61SQ5pXBAFEyBAgAABAgQIECBAgAABAgQIECBAgAABAgQIECBAgAABAgQIECBAgAABAgQIECBAgAABAgQGK2C+eLC+TidAgAABAgQIEKhIwHxxRdCuIUCAAAECBAgQIECAAAECBAgQIECAAAECBAgQIECAAAECBAgQIECAAAECBAgQIECAAAECBAgQIECAAAECBAgQIEBgUAL2AQ1K1rkECBAgQIAAAQKVCtgHVCm3ywgQIECAAAECBJIUFAgQIECAAAECBAgQIECAAAECBAjUXGBukht6Nb7hDW/IL37xi7z5zW+uednKI0CAAAECBAgQIPBngV/96ld561vfmt/+9rdlltOTLOVEgAABAgQIECBAgAABAgQIECBAgAABAgQIECBAgAABAgQIECBAgAABAgQIECBAgAABAgQIECDwCgHzxT4IAgQIECBAgACBxguYL258CwUgQIAAAQIECBAgQIAAAQIECBAgQIAAAQIECBAgQIAAAQIECBAgQIAAAQIECBAgQIAAAQIECBAgQIAAAQIECBAgQCCxD8hXQIAAAQIECBAg0HgB+4Aa30IBCBAgQIAAAQKNFCgaWbWiCRAgQIAAAQIECBAgQIAAAQIEuibwkyS79UJ/8YtfzPnnn981A3kJECBAgAABAgQaLHDFFVfks5/9bDnBs0l2b3AkpRMgQIAAAQIECBAgQIAAAQIECBAgQIAAAQIECBAgQIAAAQIECBAgQIAAAQIECBAgQIAAAQIEBilgvniQus4mQIAAAQIECBAYuID54oETu4AAAQIECBAgQIAAAQIECBAgQIAAAQIECBAgQIAAAQIECBAgQIAAAQIECBAgQIAAAQIECBAgQIAAAQIECBAgQIAAgWoE7AOqxtktBAgQIECAAAECAxKwD2hAsI4lQIAAAQIECBB4TYGCDwECBAgQIECAAAECBAgQIECAAIEGCPxNkv/Yq3P33XfPM88804CylUiAAAECBAgQIEDgDwLvfOc785OfbJ17+dPP55JczocAAQIECBAgQIAAAQIECBAgQIAAAQIECBAgQIAAAQIECBAgQIAAAQIECBAgQIAAAQIECBAgQOBVBcwX+zAIECBAgAABAgQaLWC+uNHtUzwBAgQIECBAgAABAgQIECBAgAABAgQIECBAgAABAgQIECBAgAABAgQIECBAgAABAgQIECBAgAABAgQIECBAgAABAn8WsA/I10CAAAECBAgQINBoAfuAGt0+xRMgQIAAAQIEGitQNLZyhRMgQIAAAQIECBAgQIAAAQIECHRJ4C+S/M8kr++Fvv766zNv3rwuGchKgAABAgQIECDQUIElS5bkjDPOKFf/j0n+ZZJ/aGgkZRMgQIAAAQIECBAgQIAAAQIECBAgQIAAAQIECBAgQIAAAQIECBAgQIAAAQIECBAgQIAAAQIEBi1gvnjQws4nQIAAAQIECBAYmID54oHROpgAAQIECBAgQIAAAQIECBAgQIAAAQIECBAgQIAAAQIECBAgQIAAAQIECBAgQIAAAQIECBAgQIAAAQIECBAgQIAAgeoF7AOq3tyNBAgQIECAAAECfRKwD6hPkI4hQIAAAQIECBAYs0Ax5je8QIAAAQIECBAgQIAAAQIECBAgQGA4AouSnNu7ev/998+6deuGU4lbCRAgQIAAAQIECIxB4IADDsj69evLb1yVZMEYjvAoAQIECBAgQIAAAQIECBAgQIAAAQIECBAgQIAAAQIECBAgQIAAAQIECBAgQIAAAQIECBAgQKCLAuaLu9h1mQkQIECAAAECLRAwX9yCJopAgAABAgQIECBAgAABAgQIECBAgAABAgQIECBAgAABAgQIECBAgAABAgQIECBAgAABAgQIECBAgAABAgQIECBAgEBZwD4g3wMBAgQIECBAgEAjBewDamTbFE2AAAECBAgQaIVA0YoUQhAgQIAAAQIECBAgQIAAAQIECHRBYHKSTeWg3/zmN/ORj3ykC9llJECAAAECBAgQaKjAt771rXz0ox8dWf2UJJsbGknZBAgQIECAAAECBAgQIECAAAECBAgQIECAAAECBAgQIECAAAECBAgQIECAAAECBAgQIECAAIGqBMwXVyXtHgIECBAgQIAAgb4JmC/uG6WDCBAgQIAAAQIECBAgQIAAAQIECBAgQIAAAQIECBAgQIAAAQIECBAgQIAAAQIECBAgQIAAAQIECBAgQIAAAQIECBCoj4B9QPXphUoIECBAgAABAgRGKWAf0CihPEaAAAECBAgQIDAQgWIgpzqUAAECBAgQIECAAAECBAgQIECAwGAEbkzyqd7RM2bMyKpVqwZzk1MJECBAgAABAgQI9EHgqKOOyurVq8snfSXJaX042hEECBAgQIAAAQIECBAgQIAAAQIECBAgQIAAAQIECBAgQIAAAQIECBAgQIAAAQIECBAgQIAAgS4ImC/uQpdlJECAAAECBAi0SMB8cYuaKQoBAgQIECBAgAABAgQIECBAgAABAgQIECBAgAABAgQIECBAgAABAgQIECBAgAABAgQIECBAgAABAgQIECBAgAABAmUB+4B8DwQIECBAgAABAo0SsA+oUe1SLAECBAgQIECgdQJF6xIJRIAAAQIECBAgQIAAAQIECBAg0GaBg5L8XTngPffck63/6OqHAAECBAgQIECAQN0EVq1alaOPPnpkWX+V5OG61aoeAgQIECBAgAABAgQIECBAgAABAgQIECBAgAABAgQIECBAgAABAgQIECBAgAABAgQIECBAgEBNBcwX17QxyiJAgAABAgQIEPinAuaLfRUECBAgQIAAAQIECBAgQIAAAQIECBAgQIAAAQIECBAgQIAAAQIECBAgQIAAAQIECBAgQIAAAQIECBAgQIAAAQIECLRYwD6gFjdXNAIECBAgQIBA2wTsA2pbR+UhQIAAAQIECDRPoGheySomQIAAAQIECBAgQIAAAQIECBDouMDtST7cM5g1a1aWL1/ecRLxCRAgQIAAAQIE6igwe/bs3H771l9f//Tz7SSz6lirmggQIECAAAECBAgQIECAAAECBAgQIECAAAECBAgQIECAAAECBAgQIECAAAECBAgQIECAAAECNRYwX1zj5iiNAAECBAgQIEDgzwLmi30NBAgQIECAAAECBAgQIECAAAECBAgQIECAAAECBAgQIECAAAECBAgQIECAAAECBAgQIECAAAECBAgQIECAAAECBAi0XMA+oJY3WDwCBAgQIECAQFsE7ANqSyflIECAAAECBAg0V6BobukqJ0CAAAECBAgQIECAAAECBAgQ6KjA0UnuLmdfu3ZtDj744I5yiE2AAAECBAgQIFBHgYceeijTp08fWdoxSe6pY71qIkCAAAECBAgQIECAAAECBAgQIECAAAECBAgQIECAAAECBAgQIECAAAECBAgQIECAAAECBAjUWMB8cY2bozQCBAgQIECAAIE/CJgv9iUQIECAAAECBAgQIECAAAECBAgQIECAAAECBAgQIECAAAECBAgQIECAAAECBAgQIECAAAECBAgQIECAAAECBAgQINABAfuAOtBkEQkQIECAAAECTRewD6jpHVQ/AQIECBAgQKAdAkU7YkhBgAABAgQIECBAgAABAgQIECDQMYFVSWb0Mn/yk5/MLbfc0jECcQkQIECAAAECBOoscPLJJ+erX/1qucTVSY6qc81qI0CAAAECBAgQIECAAAECBAgQIECAAAECBAgQIECAAAECBAgQIECAAAECBAgQIECAAAECBAjUWMB8cY2bozQCBAgQIECAAIHEfLGvgAABAgQIECBAgAABAgQIECBAgAABAgQIECBAgAABAgQIECBAgAABAgQIECBAgAABAgQIECBAgAABAgQIECBAgACBjgjYB9SRRotJgAABAgQIEGiqgH1ATe2cugkQIECAAAEC7RIo2hVHGgIECBAgQIAAAQIECBAgQIAAgY4IzEqyvJz10Ucfzb777tuR+GISIECAAAECBAjUWeCxxx7LfvvtN7LE2Ulur3PdaiNAgAABAgQIECBAgAABAgQIECBAgAABAgQIECBAgAABAgQIECBAgAABAgQIECBAgAABAgQI1FjAfHGNm6M0AgQIECBAgEDXBcwXd/0LkJ8AAQIECBAgQIAAAQIECBAgQIAAAQIECBAgQIAAAQIECBAgQIAAAQIECBAgQIAAAQIECBAgQIAAAQIECBAgQIBApwTsA+pUu4UlQIAAAQIECDRLwD6gZvVLtQQIECBAgACBNgsUbQ4nGwECBAgQIECAAAECBAgQIECAQKsFHkwyvZdwzpw5Wbp0aasDC0eAAAECBAgQINAMgblz52bZsmXlYtcmOaQZ1auSAAECBAgQIECAAAECBAgQIECAAAECBAgQIECAAAECBAgQIECAAAECBAgQIECAAAECBAgQIFBbAfPFtW2NwggQIECAAAEC3RYwX9zt/ktPgAABAgQIECBAgAABAgQIECBAgAABAgQIECBAgAABAgQIECBAgAABAgQIECBAgAABAgQIECBAgAABAgQIECBAoIMC9gF1sOkiEyBAgAABAgSaIGAfUBO6pEYCBAgQIECAQDcEim7ElJIAAQIECBAgQIAAAQIECBAgQKCFAicl+Xo514YNGzJ16tQWRhWJAAECBAgQIECgKQIbN27MtGnTRpb78SS3NiWDOgkQIECAAAECBAgQIECAAAECBAgQIECAAAECBAgQIECAAAECBAgQIECAAAECBAgQIECAAAECNRUwX1zTxiiLAAECBAgQINBlAfPFXe6+7AQIECBAgAABAgQIECBAgAABAgQIECBAgAABAgQIECBAgAABAgQIECBAgAABAgQIECBAgAABAgQIECBAgAABAgQ6K2AfUGdbLzgBAgQIECBAoL4C9gHVtzcqI0CAAAECBAh0UaDoYmiZCRAgQIAAAQIECBAgQIAAAQIEWiPwSJIDe2lOP/30LFmypDXhBCFAgAABAgQIEGiewLx583LDDTeUC//7JO9rXhIVEyBAgAABAgQIECBAgAABAgQIECBAgAABAgQIECBAgAABAgQIECBAgAABAgQIECBAgAABAgRqKWC+uJZtURQBAgQIECBAoLsC5ou723vJCRAgQIAAAQIECBAgQIAAAQIECBAgQIAAAQIECBAgQIAAAQIECBAgQIAAAQIECBAgQIAAAQIECBAgQIAAAQIECHRcwD6gjn8A4hMgQIAAAQIE6iZgH1DdOqIeAgQIECBAgEC3BYpux5eeAAECBAgQIECAAAECBAgQIECg4QInJ7m5nGHDhg2ZOnVqw2MpnwABAgQIECBAoIkCGzduzLRp00aWfkqSW5qYR80ECBAgQIAAAQIECBAgQIAAAQIECBAgQIAAAQIECBAgQIAAAQIECBAgQIAAAQIECBAgQIAAgRoKmC+uYVOURIAAAQIECBDoqoD54q52Xm4CBAgQIECAAAECBAgQIECAAAECBAgQIECAAAECBAgQIECAAAECBAgQIECAAAECBAgQIECAAAECBAgQIECAAAECBJLYB+QzIECAAAECBAgQqI2AfUC1aYVCCBAgQIAAAQIE/ihQkCBAgAABAgQIECBAgAABAgQIECDQcIF1SfbvZTj99NOzZMmShkdSPgECBAgQIECAQBMF5s2blxtuuKFc+vokBzQxi5oJECBAgAABAgQIECBAgAABAgQIECBAgAABAgQIECBAgAABAgQIECBAgAABAgQIECBAgAABAjUWMF9c4+YojQABAgQIECDQJQHzxV3qtqwECBAgQIAAAQIECBAgQIAAAQIECBAgQIAAAQIECBAgQIAAAQIECBAgQIAAAQIECBAgQIAAAQIECBAgQIAAAQIECLyKgH1APgsCBAgQIECAAIFaCNgHVIs2KIIAAQIECBAgQKAkUNAgQIAAAQIECBAgQIAAAQIECBAg0HCBU5LcVM7w+OOP573vfW/DYymfAAECBAgQIECgSQI/+MEPss8++4ws+dQkNzcph1oJECBAgAABAgQIECBAgAABhW5cNgAAIABJREFUAgQIECBAgAABAgQIECBAgAABAgQIECBAgAABAgQIECBAgAABAg0QMF/cgCYpkQABAgQIECDQdgHzxW3vsHwECBAgQIAAAQIECBAgQIAAAQIECBAgQIAAAQIECBAgQIAAAQIECBAgQIAAAQIECBAgQIAAAQIECBAgQIAAAQIECIxCwD6gUSB5hAABAgQIECBAYLAC9gEN1tfpBAgQIECAAAEC4xMoxveatwgQIECAAAECBAgQIECAAAECBAjUSuDvkxzQq+hTn/pUbrzxxloVqBgCBAgQIECAAIF2C5x22mn5yle+Ug65LsmB7U4tHQECBAgQIECAAAECBAgQIECAAAECBAgQIECAAAECBAgQIECAAAECBAgQIECAAAECBAgQIEBgaALmi4dG72ICBAgQIECAAIGtAuaLfQcECBAgQIAAAQIECBAgQIAAAQIECBAgQIAAAQIECBAgQIAAAQIECBAgQIAAAQIECBAgQIAAAQIECBAgQIAAAQIECBD4vYB9QD4EAgQIECBAgACBoQrYBzRUfpcTIECAAAECBAhsQ6AgQ4AAAQIECBAgQIAAAQIECBAgQKAFAp9I8tVyjkceeSQHHnhgC6KJQIAAAQIECBAgUHeBrb97HnTQQSPL/GSSr9W9dvURIECAAAECBAgQIECAAAECBAgQIECAAAECBAgQIECAAAECBAgQIECAAAECBAgQIECAAAECBBoqYL64oY1TNgECBAgQIECgDQLmi9vQRRkIECBAgAABAgQIECBAgAABAgQIECBAgAABAgQIECBAgAABAgQIECBAgAABAgQIECBAgAABAgQIECBAgAABAgQIEOiTgH1AfYJ0DAECBAgQIECAwNgF7AMau5k3CBAgQIAAAQIEqhEoqrnGLQQIECBAgAABAgQIECBAgAABAgQGLrA2ycG9W0488cTceuutA7/UBQQIECBAgAABAgROOumk3HbbbWWIh5JMJ0OAAAECBAgQIECAAAECBAgQIECAAAECBAgQIECAAAECBAgQIECAAAECBAgQIECAAAECBAgQIDBQAfPFA+V1OAECBAgQIECAwLYEzBf7NggQIECAAAECBAgQIECAAAECBAgQIECAAAECBAgQIECAAAECBAgQIECAAAECBAgQIECAAAECBAgQIECAAAECBAgQIPAKAfuAfBAECBAgQIAAAQJDEbAPaCjsLiVAgAABAgQIEBiFQDGKZzxCgAABAgQIECBAgAABAgQIECBAoAkCH03y38uF3nvvvTn88MObULsaCRAgQIAAAQIEGipw33335YgjjhhZ/b9K8s2GRlI2AQIECBAgQIAAAQIECBAgQIAAAQIECBAgQIAAAQIECBAgQIAAAQIECBAgQIAAAQIECBAgQKApAuaLm9IpdRIgQIAAAQIEWiRgvrhFzRSFAAECBAgQIECAAAECBAgQIECAAAECBAgQIECAAAECBAgQIECAAAECBAgQIECAAAECBAgQIECAAAECBAgQIECAAIF+CdgH1C9J5xAgQIAAAQIECIxawD6gUVN5kAABAgQIECBAYAgCxRDudCUBAgQIECBAgAABAgQIECBAgACBQQmsSfL+3uEzZ87MihUrBnWXcwkQIECAAAECBAjk+OOPz8qVK8sS309yJBoCBAgQIECAAAECBAgQIECAAAECBAgQIECAAAECBAgQIECAAAECBAgQIECAAAECBAgQIECAAIFKBMwXV8LsEgIECBAgQIAAgZ6A+WLfAgECBAgQIECAAAECBAgQIECAAAECBAgQIECAAAECBAgQIECAAAECBAgQIECAAAECBAgQIECAAAECBAgQIECAAAECBF5VwD4gHwYBAgQIECBAgEClAvYBVcrtMgIECBAgQIAAgTEKFGN83uMECBAgQIAAAQIECBAgQIAAAQIE6ixwXJKV5QLvuOOObP1HWz8ECBAgQIAAAQIE+i2wYsWKnHDCCSOPnZnkzn7f5TwCBAgQIECAAAECBAgQIECAAAECBAgQIECAAAECBAgQIECAAAECBAgQIECAAAECBAgQIECAAIFXFTBf7MMgQIAAAQIECBCoTMB8cWXULiJAgAABAgQIECBAgAABAgQIECBAgAABAgQIECBAgAABAgQIECBAgAABAgQIECBAgAABAgQIECBAgAABAgQIECBAoHkC9gE1r2cqJkCAAAECBAg0VsA+oMa2TuEECBAgQIAAgc4IFJ1JKigBAgQIECBAgAABAgQIECBAgEBXBO5Icnwv7KGHHpr777+/K9nlJECAAAECBAgQqFDgsMMOywMPPFC+cUWSEyoswVUECBAgQIAAAQIECBAgQIAAAQIECBAgQIAAAQIECBAgQIAAAQIECBAgQIAAAQIECBAgQIAAAQKJ+WJfAQECBAgQIECAQCUC5osrYXYJAQIECBAgQIAAAQIECBAgQIAAAQIECBAgQIAAAQIECBAgQIAAAQIECBAgQIAAAQIECBAgQIAAAQIECBAgQIAAAQLNFbAPqLm9UzkBAgQIECBAoFEC9gE1ql2KJUCAAAECBAh0UqDoZGqhCRAgQIAAAQIECBAgQIAAAQIE2ixwaJL7ywFvuummnHLKKW3OLBsBAgQIECBAgEDFAjfffHNOPfXUkbceluSBiktxHQECBAgQIECAAAECBAgQIECAAAECBAgQIECAAAECBAgQIECAAAECBAgQIECAAAECBAgQIECg6wLmi7v+BchPgAABAgQIEKhAwHxxBciuIECAAAECBAgQIECAAAECBAgQIECAAAECBAgQIECAAAECBAgQIECAAAECBAgQIECAAAECBAgQIECAAAECBAgQIECg6QL2ATW9g+onQIAAAQIECDRAwD6gBjRJiQQIECBAgAABAikYECBAgAABAgQIECBAgAABAgQIEGihwM1JTu7les973pONGze2MKZIBAgQIECAAAECwxKYOnVqnnjiifL1tyQ5ZVj1uJcAAQIECBAgQIAAAQIECBAgQIAAAQIECBAgQIAAAQIECBAgQIAAAQIECBAgQIAAAQIECBAg0HEB88Ud/wDEJ0CAAAECBAgMWsB88aCFnU+AAAECBAgQIECAAAECBAgQIECAAAECBAgQIECAAAECBAgQIECAAAECBAgQIECAAAECBAgQIECAAAECBAgQIECAQEsE7ANqSSPFIECAAAECBAjUVcA+oLp2Rl0ECBAgQIAAAQJlgQIHAQIECBAgQIAAAQIECBAgQIAAgRYKTE2yoZzry1/+cj796U+3MKpIBAgQIECAAAECVQts/d3y3HPPHXnttCQbq67FfQQIECBAgAABAgQIECBAgAABAgQIECBAgAABAgQIECBAgAABAgQIECBAgAABAgQIECBAgAABAr8XMF/sQyBAgAABAgQIEBiYgPnigdE6mAABAgQIECBAgAABAgQIECBAgAABAgQIECBAgAABAgQIECBAgAABAgQIECBAgAABAgQIECBAgAABAgQIECBAgACB9gnYB9S+nkpEgAABAgQIEKiNgH1AtWmFQggQIECAAAECBLYjUBAiQIAAAQIECBAgQIAAAQIECBAg0FKB/5rkX/ey7bLLLvnxj3+cN77xjS2NKxYBAgQIECBAgEAVAr/5zW+yxx575Pnnny9f99+S/Jsq7ncHAQIECBAgQIAAAQIECBAgQIAAAQIECBAgQIAAAQIECBAgQIAAAQIECBAgQIAAAQIECBAgQIDANgXMF/s4CBAgQIAAAQIE+i5gvrjvpA4kQIAAAQIECBAgQIAAAQIECBAgQIAAAQIECBAgQIAAAQIECBAgQIAAAQIECBAgQIAAAQIECBAgQIAAAQIECBAgQKD9AvYBtb/HEhIgQIAAAQIEKhewD6hychcSIECAAAECBAhMQKCYwLteJUCAAAECBAgQIECAAAECBAgQIFBngbcleSbJ63tFfu5zn8tll11W55rVRoAAAQIECBAgUHOBrb9TXn755eUq/0+SPZL8vOalK48AAQIECBAgQIAAAQIECBAgQIAAAQIECBAgQIAAAQIECBAgQIAAAQIECBAgQIAAAQIECBAg0HYB88Vt77B8BAgQIECAAIEhCJgvHgK6KwkQIECAAAECBAgQIECAAAECBAgQIECAAAECBAgQIECAAAECBAgQIECAAAECBAgQIECAAAECBAgQIECAAAECBAgQaLqAfUBN76D6CRAgQIAAAQI1FLAPqIZNURIBAgQIECBAgMA2BQo2BAgQIECAAAECBAgQIECAAAECBFossDDJReV8W7ZsyaRJk1ocWTQCBAgQIECAAIFBCTz99NPZc889Rx6/9XfOSwZ1p3MJECBAgAABAgQIECBAgAABAgQIECBAgAABAgQIECBAgAABAgQIECBAgAABAgQIECBAgAABAgTGJGC+eExcHiZAgAABAgQIEHgtAfPFvg8CBAgQIECAAAECBAgQIECAAAECBAgQIECAAAECBAgQIECAAAECBAgQIECAAAECBAgQIECAAAECBAgQIECAAAECBAiMW8A+oHHTeZEAAQIECBAgQGCkgH1AvgkCBAgQIECAAIGmCRRNK1i9BAgQIECAAAECBAgQIECAAAECBMYgsEOSHyfZrffOnDlzsnTp0jEc4VECBAgQIECAAAECfxCYO3duli1bVuZ4NskeSV5mRIAAAQIECBAgQIAAAQIECBAgQIAAAQIECBAgQIAAAQIECBAgQIAAAQIECBAgQIAAAQIECBAgUAsB88W1aIMiCBAgQIAAAQLtEDBf3I4+SkGAAAECBAgQIECAAAECBAgQIECAAAECBAgQIECAAAECBAgQIECAAAECBAgQIECAAAECBAgQIECAAAECBAgQIECAwFAE7AMaCrtLCRAgQIAAAQLtFLAPqJ19lYoAAQIECBAg0GaBos3hZCNAgAABAgQIECBAgAABAgQIECCQ5Kwk15Qlvv/97+eII46AQ4AAAQIECBAgQGDUAvfee2/e//73j3z+7CTXjvoQDxIgQIAAAQIECBAgQIAAAQIECBAgQIAAAQIECBAgQIAAAQIECBAgQIAAAQIECBAgQIAAAQIECFQhYL64CmV3ECBAgAABAgRaLmC+uOUNFo8AAQIECBAgQIAAAQIECBAgQIAAAQIECBAgQIAAAQIECBAgQIAAAQIECBAgQIAAAQIECBAgQIAAAQIECBAgQIAAgSoE7AOqQtkdBAgQIECAAIGWC9gH1PIGi0eAAAECBAgQaKlA0dJcYhEgQIAAAQIECBAgQIAAAQIECBAoCzyYZHrvD2bMmJFVq1YRIkCAAAECBAgQIDBqga2/Q65Zs6b8/Nokh4z6AA8SIECAAAECBAgQIECAAAECBAgQIECAAAECBAgQIECAAAECBAgQIECAAAECBAgQIECAAAECBAhUKWC+uEptdxEgQIAAAQIEWihgvriFTRWJAAECBAgQIECAAAECBAgQIECAAAECBAgQIECAAAECBAgQIECAAAECBAgQIECAAAECBAgQIECAAAECBAgQIECAAIFhCNgHNAx1dxIgQIAAAQIEWiRgH1CLmikKAQIECBAgQKBDAkWHsopKgAABAgQIECBAgAABAgQIECDQXYHjkqwsx1+6dGnmzJnTXRHJCRAgQIAAAQIERi2wbNmyzJ07d+TzM5PcOepDPEiAAAECBAgQIECAAAECBAgQIECAAAECBAgQIECAAAECBAgQIECAAAECBAgQIECAAAECBAgQIFClgPniKrXdRYAAAQIECBBomYD54pY1VBwCBAgQIECAAAECBAgQIECAAAECBAgQIECAAAECBAgQIECAAAECBAgQIECAAAECBAgQIECAAAECBAgQIECAAAECBIYpYB/QMPXdTYAAAQIECBBouIB9QA1voPIJECBAgAABAh0WKDqcXXQCBAgQIECAAAECBAgQIECAAIFuCXwtycd7kffYY49s2bIlO+ywQ7cUpCVAgAABAgQIEBiTwMsvv5xJkyblmWeeKb/39SSfGNNBHiZAgAABAgQIECBAgAABAgQIECBAgAABAgQIECBAgAABAgQIECBAgAABAgQIECBAgAABAgQIEKhawHxx1eLuI0CAAAECBAi0QMB8cQuaKAIBAgQIECBAgAABAgQIECBAgAABAgQIECBAgAABAgQIECBAgAABAgQIECBAgAABAgQIECBAgAABAgQIECBAgAABAnUTsA+obh1RDwECBAgQIECgAQL2ATWgSUokQIAAAQIECBDYpkDBhgABAgQIECBAgAABAgQIECBAgEBHBP4yyRPlrBdeeGEuvvjijsQXkwABAgQIECBAYDwCCxcuzCWXXDLy1a2/W/5wPOd5hwABAgQIECBAgAABAgQIECBAgMD/Y+feY+6qyz2BfzdEZU4MJ0ridAgQB4X2ICACBXpEgUEuBXoKTkvBcYBwax0pyqXkgIMzDo6ctFyUco4tt4BmpKUdQe6gDCjIrYBIUSiMjAHSYUzQHBLPiAYy8xrLWWyEdvd999rrt9anf7Zr/X7P9/OsP3YCz0OAAAECBAgQIECAAAECBAgQIECAAAECBAgQIECAAAECBAgQqE3AfHFt1C4iQIAAAQIECLRHwHxxe3opCQECBAgQIECAAAECBAgQIECAAAECBAgQIECAAAECBAgQIECAAAECBAgQIECAAAECBAgQIECAAAECBAgQIECAAAECjRGwD6gxrVAIAQIECBAgQKAcAfuAyumVSgkQIECAAAECBN4q0INCgAABAgQIECBAgAABAgQIECBAoEMC5yf522rep59+OpMnT+4QgagECBAgQIAAAQIbKrBmzZpMmTKl//G/S3L2hp7hOQIECBAgQIAAAQIECBAgQIAAAQIECBAgQIAAAQIECBAgQIAAAQIECBAgQIAAAQIECBAgQIAAgZEKmC8eKb/LCRAgQIAAAQJlCZgvLqtfqiVAgAABAgQIECBAgAABAgQIECBAgAABAgQIECBAgAABAgQIECBAgAABAgQIECBAgAABAgQIECBAgAABAgQIECBAoCgB+4CKapdiCRAgQIAAAQKjFbAPaLT+bidAgAABAgQIEBi/QG/8RziBAAECBAgQIECAAAECBAgQIECAQDEC70nyP5Nsta7iI488MsuXLy8mgEIJECBAgAABAgTqE5gzZ06uu+666oUvJvlwklfrq8JNBAgQIECAAAECBAgQIECAAAECBAgQIECAAAECBAgQIECAAAECBAgQIECAAAECBAgQIECAAAEC4xAwXzwOPK8SIECAAAECBLomYL64ax2XlwABAgQIECBAgAABAgQIECBAgAABAgQIECBAgAABAgQIECBAgAABAgQIECBAgAABAgQIECBAgAABAgQIECBAgACBGgXsA6oR21UECBAgQIAAgdIF7AMqvYPqJ0CAAAECBAgQ6CEgQIAAAQIECBAgQIAAAQIECBAg0DGB45NcWc18ww03ZObMmR1jEJcAAQIECBAgQOCdBMZ+Ix5xxBH9j5yQ5CpyBAgQIECAAAECBAgQIECAAAECBAgQIECAAAECBAgQIECAAAECBAgQIECAAAECBAgQIECAAAECRQmYLy6qXYolQIAAAQIECIxGwHzxaNzdSoAAAQIECBAgQIAAAQIECBAgQIAAAQIECBAgQIAAAQIECBAgQIAAAQIECBAgQIAAAQIECBAgQIAAAQIECBAgQIBApwTsA+pUu4UlQIAAAQIECGycgH1AG+fmLQIECBAgQIAAgWYJ9JpVjmoIECBAgAABAgQIECBAgAABAgQI1CLwgyT7r7tpp512yhNPPFHLxS4hQIAAAQIECBAoQ2DnnXfO6tWrq8XeleRTZVSvSgIECBAgQIAAAQIECBAgQIAAAQIECBAgQIAAAQIECBAgQIAAAQIECBAgQIAAAQIECBAgQIAAgT4B88U+CQIECBAgQIAAgXcUMF/sAyFAgAABAgQIECBAgAABAgQIECBAgAABAgQIECBAgAABAgQIECBAgAABAgQIECBAgAABAgQIECBAgAABAgQIECBAgEAtAvYB1cLsEgIECBAgQIBAuQL2AZXbO5UTIECAAAECBAj8s0APBgECBAgQIECAAAECBAgQIECAAIEOCvx1kh9Xc3/1q1/Nl770pQ5SiEyAAAECBAgQINAvMPbb8Nxzz+3/648nuZ8WAQIECBAgQIAAAQIECBAgQIAAAQIECBAgQIAAAQIECBAgQIAAAQIECBAgQIAAAQIECBAgQIBAkQLmi4tsm6IJECBAgAABAvUImC+ux9ktBAgQIECAAAECBAgQIECAAAECBAgQIECAAAECBAgQIECAAAECBAgQIECAAAECBAgQIECAAAECBAgQIECAAAECBAgQSGIfkM+AAAECBAgQIEDgbQXsA/JxECBAgAABAgQItEWg15YgchAgQIAAAQIECBAgQIAAAQIECBAYUOCSJPOr76xZsybbb7/9gMd4nAABAgQIECBAoE0CzzzzTCZPntwfaXGSU9uUUxYCBAgQIECAAAECBAgQIECAAAECBAgQIECAAAECBAgQIECAAAECBAgQIECAAAECBAgQIECAQAcFzBd3sOkiEyBAgAABAgTWJ2C+eH1C/p0AAQIECBAgQIAAAQIECBAgQIAAAQIECBAgQIAAAQIECBAgQIAAAQIECBAgQIAAAQIECBAgQIAAAQIECBAgQIAAAQITLmAf0ISTOpAAAQIECBAgUL6AfUDl91ACAgQIECBAgACBfxbowSBAgAABAgQIECBAgAABAgQIECDQUYG/TPJMkg+syz9r1qysWLGioxxiEyBAgAABAgQIjAnMnj07K1eurGL8Ksn2Sf6REAECBAgQIECAAAECBAgQIECAAAECBAgQIECAAAECBAgQIECAAAECBAgQIECAAAECBAgQIECAQNEC5ouLbp/iCRAgQIAAAQLDETBfPBxXpxIgQIAAAQIECBAgQIAAAQIECBAgQIAAAQIECBAgQIAAAQIECBAgQIAAAQIECBAgQIAAAQIECBAgQIAAAQIECBAgQOAdBOwD8nkQIECAAAECBAi8RcA+IB8FAQIECBAgQIBAmwR6bQojCwECBAgQIECAAAECBAgQIECAAIEBBU5Kcln1nWXLlmXOnDkDHuNxAgQIECBAgACBNggsX748Rx11VH+Uk5Nc3oZ8MhAgQIAAAQIECBAgQIAAAQIECBAgQIAAAQIECBAgQIAAAQIECBAgQIAAAQIECBAgQIAAAQIECMR8sY+AAAECBAgQIEDgDQHzxT4GAgQIECBAgAABAgQIECBAgAABAgQIECBAgAABAgQIECBAgAABAgQIECBAgAABAgQIECBAgAABAgQIECBAgAABAgQIjEzAPqCR0buYAAECBAgQINA8AfuAmtcTFREgQIAAAQIECIxPoDe+171NgAABAgQIECBAgAABAgQIECBAoHiBO5McsC7Ftttum6effjrvete7ig8mAAECBAgQIECAwIYL/OEPf8iUKVPy3HPPVV8a+6140Iaf4kkCBAgQIECAAAECBAgQIECAAAECBAgQIECAAAECBAgQIECAAAECBAgQIECAAAECBAgQIECAAIECBMwXF9AkJRIgQIAAAQIEhi1gvnjYws4nQIAAAQIECBAgQIAAAQIECBAgQIAAAQIECBAgQIAAAQIECBAgQIAAAQIECBAgQIAAAQIECBAgQIAAAQIECBAgQIDAegXsA1ovkQcIECBAgAABAu0XsA+o/T2WkAABAgQIECDQRYFeF0PLTIAAAQIECBAgQIAAAQIECBAgQKAisHuSVVWRM844IxdccAEkAgQIECBAgACBDgmceeaZufDCC/sTT03ySIcYRCVAgAABAgQIECBAgAABAgQIECBAgAABAgQIECBAgAABAgQIECBAgAABAgQIECBAgAABAgQIdEHAfHEXuiwjAQIECBAgQGA9AuaLfSIECBAgQIAAAQIECBAgQIAAAQIECBAgQIAAAQIECBAgQIAAAQIECBAgQIAAAQIECBAgQIAAAQIECBAgQIAAAQIECBAYuYB9QCNvgQIIECBAgAABAqMXsA9o9D1QAQECBAgQIECAwMQL9Cb+SCcSIECAAAECBAgQIECAAAECBAgQKE7g/CR/W636vvvuy8c//vHigiiYAAECBAgQIEBgcIEf//jH2Xvvvftf/LskZw9+mjcIECBAgAABAgQIECBAgAABAgQIECBAgAABAgQIECBAgAABAgQIECBAgAABAgQIECBAgAABAgQKEDBfXECTlEiAAAECBAgQGJaA+eJhyTqXAAECBAgQIECAAAECBAgQIECAAAECBAgQIECAAAECBAgQIECAAAECBAgQIECAAAECBAgQIECAAAECBAgQIECAAAECAwvYBzQwmRcIECBAgAABAu0RsA+oPb2UhAABAgQIECBA4M0CPSAECBAgQIAAAQIECBAgQIAAAQIECPxR4Okkk9dZ7L333rn33nvRECBAgAABAgQIdEBg7Lff2P8kWPmzJsmUDkQXkQABAgQIECBAgAABAgQIECBAgAABAgQIECBAgAABAgQIECBAgAABAgQIECBAgAABAgQIECDQZQHzxV3uvuwECBAgQIBApwXMF3e6/cITIECAAAECBAgQIECAAAECBAgQIECAAAECBAgQIECAAAECBAgQIECAAAECBAgQIECAAAECBAgQIECAAAECBAgQINA8AfuAmtcTFREgQIAAAQIEahGwD6gWZpcQIECAAAECBAiMQKA3gjtdSYAAAQIECBAgQIAAAQIECBAgQKCJAkck+W61sIULF2bBggVNrFVNBAgQIECAAAECEySwaNGinHXWWf2nfTrJ9RN0hWMIECBAgAABAgQIECBAgAABAgQIECBAgAABAgQIECBAgAABAgQIECBAgAABAgQIECBAgAABAgSaKWC+uJl9URUBAgQIECD98aAsAAAgAElEQVRAYKgC5ouHyutwAgQIECBAgAABAgQIECBAgAABAgQIECBAgAABAgQIECBAgAABAgQIECBAgAABAgQIECBAgAABAgQIECBAgAABAgQIbIyAfUAbo+YdAgQIECBAgEDhAvYBFd5A5RMgQIAAAQIECLyjQI8PAQIECBAgQIAAAQIECBAgQIAAAQJvCFyd5Niqx1NPPZUpU6YgIkCAAAECBAgQaKHA2G+9HXbYoT/ZNUmOa2FckQgQIECAAAECBAgQIECAAAECBAgQIECAAAECBAgQIECAAAECBAgQIECAAAECBAgQIECAAAECBN4qYL7YV0GAAAECBAgQ6JCA+eIONVtUAgQIECBAgAABAgQIECBAgAABAgQIECBAgAABAgQIECBAgAABAgQIECBAgAABAgQIECBAgAABAgQIECBAgAABAgRKE7APqLSOqZcAAQIECBAgMA4B+4DGgedVAgQIECBAgACBIgR6RVSpSAIECBAgQIAAAQIECBAgQIAAAQL1CPzLJE8led+66w477LDcdNNN9dzuFgIECBAgQIAAgVoFZsyYkZtvvrl652+S/FWS/1NrIS4jQIAAAQIECBAgQIAAAQIECBAgQIAAAQIECBAgQIAAAQIECBAgQIAAAQIECBAgQIAAAQIECBAYlYD54lHJu5cAAQIECBAgMAIB88UjQHclAQIECBAgQIAAAQIECBAgQIAAAQIECBAgQIAAAQIECBAgQIAAAQIECBAgQIAAAQIECBAgQIAAAQIECBAgQIAAAQIENkzAPqANc/IUAQIECBAgQKAVAvYBtaKNQhAgQIAAAQIECLyDQI8OAQIECBAgQIAAAQIECBAgQIAAAQJvEjgpyWXVv/nmN7+ZefPmYSJAgAABAgQIEGiRwJIlS/K5z32uP9HJSS5vUUxRCBAgQIAAAQIECBAgQIAAAQIECBAgQIAAAQIECBAgQIAAAQIECBAgQIAAAQIECBAgQIAAAQIE1i9gvnj9Rp4gQIAAAQIECBQvYL64+BYKQIAAAQIECBAgQIAAAQIECBAgQIAAAQIECBAgQIAAAQIECBAgQIAAAQIECBAgQIAAAQIECBAgQIAAAQIECBAgQIBA+wXsA2p/jyUkQIAAAQIECMQ+IB8BAQIECBAgQIBAFwR6XQgpIwECBAgQIECAAAECBAgQIECAAIEBBb6X5G/WvfPe9743P/vZz7LNNtsMeIzHCRAgQIAAAQIEmijw/PPPZ4cddshvf/vbank3JpnZxHrVRIAAAQIECBAgQIAAAQIECBAgQIAAAQIECBAgQIAAAQIECBAgQIAAAQIECBAgQIAAAQIECBAgMHQB88VDJ3YBAQIECBAgQGB0AuaLR2fvZgIECBAgQIAAAQIECBAgQIAAAQIECBAgQIAAAQIECBAgQIAAAQIECBAgQIAAAQIECBAgQIAAAQIECBAgQIAAAQIECAwoYB/QgGAeJ0CAAAECBAiUJGAfUEndUisBAgQIECBAgMB4BHrjedm7BAgQIECAAAECBAgQIECAAAECBFoqsH2SnyfZdF2+WbNmZcWKFS2NKxYBAgQIECBAoFsCs2fPzsqVK6uhX0uyQ5JnuiUhLQECBAgQIECAAAECBAgQIECAAAECBAgQIECAAAECBAgQIECAAAECBAgQIECAAAECBAgQIECAwJ8EzBf7FAgQIECAAAECLRYwX9zi5opGgAABAgQIECBAgAABAgQIECBAgAABAgQIECBAgAABAgQIECBAgAABAgQIECBAgAABAgQIECBAgAABAgQIECBAgEDbBOwDaltH5SFAgAABAgQIVATsA/I5ECBAgAABAgQIdEWg15WgchIgQIAAAQIECBAgQIAAAQIECBAYUOCLSS6uvnPFFVfkhBNOGPAYjxMgQIAAAQIECDRJ4Morr8yJJ57YX9JpSb7epDrVQoAAAQIECBAgQIAAAQIECBAgQIAAAQIECBAgQIAAAQIECBAgQIAAAQIECBAgQIAAAQIECBAgULuA+eLayV1IgAABAgQIEBi+gPni4Ru7gQABAgQIECBAgAABAgQIECBAgAABAgQIECBAgAABAgQIECBAgAABAgQIECBAgAABAgQIECBAgAABAgQIECBAgAABAhMsYB/QBIM6jgABAgQIECDQBAH7gJrQBTUQIECAAAECBAjUJdCr6yL3ECBAgAABAgQIECBAgAABAgQIEChQ4I4kB66re/PNN8+TTz6ZrbfeusAoSiZAgAABAgQIEHjhhRey44475pVXXqli3JnkIDoECBAgQIAAAQIECBAgQIAAAQIECBAgQIAAAQIECBAgQIAAAQIECBAgQIAAAQIECBAgQIAAAQIEkpgv9hkQIECAAAECBFokYL64Rc0UhQABAgQIECBAgAABAgQIECBAgAABAgQIECBAgAABAgQIECBAgAABAgQIECBAgAABAgQIECBAgAABAgQIECBAgACBrgnYB9S1jstLgAABAgQItFrAPqBWt1c4AgQIECBAgACBPyPQo0KAAAECBAgQIECAAAECBAgQIECAwNsK7JhkdfVfZ82alRUrViAjQIAAAQIECBAoUGD27NlZuXJlf+U7JXmywDhKJkCAAAECBAgQIECAAAECBAgQIECAAAECBAgQIECAAAECBAgQIECAAAECBAgQIECAAAECBAgQmHgB88UTb+pEAgQIECBAgMDIBMwXj4zexQQIECBAgAABAgQIECBAgAABAgQIECBAgAABAgQIECBAgAABAgQIECBAgAABAgQIECBAgAABAgQIECBAgAABAgQIEBivgH1A4xX0PgECBAgQIECgQQL2ATWoGUohQIAAAQIECBCoRaBXyy0uIUCAAAECBAgQIECAAAECBAgQIFCuwBlJLqiWv2TJksydO7fcRConQIAAAQIECHRQYOnSpZk3b15/8jOTXNhBDpEJECBAgAABAgQIECBAgAABAgQIECBAgAABAgQIECBAgAABAgQIECBAgAABAgQIECBAgAABAgTeXsB8sa+DAAECBAgQINACAfPFLWiiCAQIECBAgAABAgQIECBAgAABAgQIECBAgAABAgQIECBAgAABAgQIECBAgAABAgQIECBAgAABAgQIECBAgAABAgQIdF3APqCufwHyEyBAgAABAq0QsA+oFW0UggABAgQIECBAYECB3oDPe5wAAQIECBAgQIAAAQIECBAgQIBAFwVuT3LQuuCbbbZZVq9enQ9/+MNdtJCZAAECBAgQIFCcwLPPPpudd945v/vd76q135Hk4OLCKJgAAQIECBAgQIAAAQIECBAgQIAAAQIECBAgQIAAAQIECBAgQIAAAQIECBAgQIAAAQIECBAgQKAOAfPFdSi7gwABAgQIECAwJAHzxUOCdSwBAgQIECBAgAABAgQIECBAgAABAgQIECBAgAABAgQIECBAgAABAgQIECBAgAABAgQIECBAgAABAgQIECBAgAABAgTqF7APqH5zNxIgQIAAAQIEJkzAPqAJo3QQAQIECBAgQIBAYQK9wupVLgECBAgQIECAAAECBAgQIECAAIFRCPxVktVJNl13+SGHHJJbbrllFLW4kwABAgQIECBAYECBQw89NLfeemv1rdeS7JTkqQGP8jgBAgQIECBAgAABAgQIECBAgAABAgQIECBAgAABAgQIECBAgAABAgQIECBAgAABAgQIECBAgEA3BMwXd6PPUhIgQIAAAQItFTBf3NLGikWAAAECBAgQIECAAAECBAgQIECAAAECBAgQIECAAAECBAgQIECAAAECBAgQIECAAAECBAgQIECAAAECBAgQIECAQBcF7APqYtdlJkCAAAECBFojYB9Qa1opCAECBAgQIECAwIACvQGf9zgBAgQIECBAgAABAgQIECBAgACBrgrMT3JJNfyiRYty5plndtVDbgIECBAgQIBAEQIXXHBBFixY0F/rqUkWFxFAkQQIECBAgAABAgQIECBAgAABAgQIECBAgAABAgQIECBAgAABAgQIECBAgAABAgQIECBAgAABAqMSMF88Knn3EiBAgAABAgTGIWC+eBx4XiVAgAABAgQIECBAgAABAgQIECBAgAABAgQIECBAgAABAgQIECBAgAABAgQIECBAgAABAgQIECBAgAABAgQIECBAgEAzBewDamZfVEWAAAECBAgQeEcB+4B8IAQIECBAgAABAl0W6HU5vOwECBAgQIAAAQIECBAgQIAAAQIEBhS4Psnh1XcefvjhTJ06dcBjPE6AAAECBAgQIFCHwKpVq7LHHnv0X3VDkiPquN8dBAgQIECAAAECBAgQIECAAAECBAgQIECAAAECBAgQIECAAAECBAgQIECAAAECBAgQIECAAAECxQuYLy6+hQIQIECAAAECXRIwX9ylbstKgAABAgQIECBAgAABAgQIECBAgAABAgQIECBAgAABAgQIECBAgAABAgQIECBAgAABAgQIECBAgAABAgQIECBAgEDHBOwD6ljDxSVAgAABAgTKFrAPqOz+qZ4AAQIECBAgQGD8Ar3xH+EEAgQIECBAgAABAgQIECBAgAABAp0R2CbJE0n+cl3ivfbaKw888EBnAAQlQIAAAQIECJQkMG3atDz44IPVkv8xyc5Jni8ph1oJECBAgAABAgQIECBAgAABAgQIECBAgAABAgQIECBAgAABAgQIECBAgAABAgQIECBAgAABAgRGJmC+eGT0LiZAgAABAgQIDC5gvnhwM28QIECAAAECBAgQIECAAAECBAgQIECAAAECBAgQIECAAAECBAgQIECAAAECBAgQIECAAAECBAgQIECAAAECBAgQIECgEAH7gApplDIJECBAgAABAmMC9gH5DggQIECAAAECBLou0Os6gPwECBAgQIAAAQIECBAgQIAAAQIEBhQ4Jsk11XcWLFiQhQsXDniMxwkQIECAAAECBIYpcNZZZ2XRokX9Vxyb5FvDvNfZBAgQIECAAAECBAgQIECAAAECBAgQIECAAAECBAgQIECAAAECBAgQIECAAAECBAgQIECAAAECrRMwX9y6lgpEgAABAgQItFHAfHEbuyoTAQIECBAgQIAAAQIECBAgQIAAAQIECBAgQIAAAQIECBAgQIAAAQIECBAgQIAAAQIECBAgQIAAAQIECBAgQIAAAQIE3iRgH5APggABAgQIECBQgIB9QAU0SYkECBAgQIAAAQJDF+gN/QYXECBAgAABAgQIECBAgAABAgQIEGifwJVJjq/GuvHGGzNjxoz2JZWIAAECBAgQIFCgwNhvs5kzZ/ZXflWSEwqMo2QCBAgQIECAAAECBAgQIECAAAECBAgQIECAAAECBAgQIECAAAECBAgQIECAAAECBAgQIECAAIHRC5gvHn0PVECAAAECBAgQeFsB88U+DgIECBAgQIAAAQIECBAgQIAAAQIECBAgQIAAAQIECBAgQIAAAQIECBAgQIAAAQIECBAgQIAAAQIECBAgQIAAAQIECHRGwD6gzrRaUAIECBAgQKBEAfuASuyamgkQIECAAAECBIYh0BvGoc4kQIAAAQIECBAgQIAAAQIECBAg0HKBv0jyeJLt1uXceuut85Of/CRbbLFFy6OLR4AAAQIECBBotsDLL7+cj33sY3nhhReqhT6bZJck/9Ts6lVHgAABAgQIECBAgAABAgQIECBAgAABAgQIECBAgAABAgQIECBAgAABAgQIECBAgAABAgQIECDQUAHzxQ1tjLIIECBAgAABAuaLfQMECBAgQIAAAQIECBAgQIAAAQIECBAgQIAAAQIECBAgQIAAAQIECBAgQIAAAQIECBAgQIAAAQIECBAgQIAAAQIECBDolIB9QJ1qt7AECBAgQIBASQL2AZXULbUSIECAAAECBAgMW6A37AucT4AAAQIECBAgQIAAAQIECBAgQKClAgclub2abc6cOVm2bFlL44pFgAABAgQIEChD4Kijjsry5cv7iz04yR1lJFAlAQIECBAgQIAAAQIECBAgQIAAAQIECBAgQIAAAQIECBAgQIAAAQIECBAgQIAAAQIECBAgQIBAQwXMFze0McoiQIAAAQIEui1gvrjb/ZeeAAECBAgQIECAAAECBAgQIECAAAECBAgQIECAAAECBAgQIECAAAECBAgQIECAAAECBAgQIECAAAECBAgQIECAAIFOCtgH1Mm2C02AAAECBAg0XcA+oKZ3SH0ECBAgQIAAAQJ1CvTqvMxdBAgQIECAAAECBAgQIECAAAECBFom8F+SnFvN9PWvfz1f+MIXWhZTHAIECBAgQIBAGQLf+MY38sUvfrG/2POSfLmMBKokQIAAAQIECBAgQIAAAQIECBAgQIAAAQIECBAgQIAAAQIECBAgQIAAAQIECBAgQIAAAQIECBBouID54oY3SHkECBAgQIBAtwTMF3er39ISIECAAAECBAgQIECAAAECBAgQIECAAAECBAgQIECAAAECBAgQIECAAAECBAgQIECAAAECBAgQIECAAAECBAgQIECgImAfkM+BAAECBAgQINAgAfuAGtQMpRAgQIAAAQIECDRCoNeIKhRBgAABAgQIECBAgAABAgQIECBAoFyBHyTZv1r+Aw88kL322qvcRConQIAAAQIECBQo8OCDD2batGn9ld+V5FMFxlEyAQIECBAgQIAAAQIECBAgQIAAAQIECBAgQIAAAQIECBAgQIAAAQIECBAgQIAAAQIECBAgQIBAcwXMFze3NyojQIAAAQIEOiRgvrhDzRaVAAECBAgQIECAAAECBAgQIECAAAECBAgQIECAAAECBAgQIECAAAECBAgQIECAAAECBAgQIECAAAECBAgQIECAAAECf17APiBfBgECBAgQIECgAQL2ATWgCUogQIAAAQIECBBonECvcRUpiAABAgQIECBAgAABAgQIECBAgEBZApOTPJbkL9aVvcsuu+TRRx/NJptsUlYS1RIgQIAAAQIEChV4/fXXs9tuu+Xxxx+vJvinJLsmWVNoLGUTIECAAAECBAgQIECAAAECBAgQIECAAAECBAgQIECAAAECBAgQIECAAAECBAgQIECAAAECBAg0U8B8cTP7oioCBAgQIECgQwLmizvUbFEJECBAgAABAgQIECBAgAABAgQIECBAgAABAgQIECBAgAABAgQIECBAgAABAgQIECBAgAABAgQIECBAgAABAgQIECDw9gL2Afk6CBAgQIAAAQIjFrAPaMQNcD0BAgQIECBAgEBjBXqNrUxhBAgQIECAAAECBAgQIECAAAECBMoRODbJ1dVyTzrppFx22WXlJFApAQIECBAgQKBggZNPPjmXX355f4LjklxTcCylEyBAgAABAgQIECBAgAABAgQIECBAgAABAgQIECBAgAABAgQIECBAgAABAgQIECBAgAABAgQINFfAfHFze6MyAgQIECBAoAMC5os70GQRCRAgQIAAAQIECBAgQIAAAQIECBAgQIAAAQIECBAgQIAAAQIECBAgQIAAAQIECBAgQIAAAQIECBAgQIAAAQIECBAgsGEC9gFtmJOnCBAgQIAAAQJDEbAPaCisDiVAgAABAgQIEGiBQK8FGUQgQIAAAQIECBAgQIAAAQIECBAg0ASBf0jyuWohS5cuzdh/rPaHAAECBAgQIEBgeAKXXXZZ5s6d23/B2G+zzw/vVicTIECAAAECBAgQIECAAAECBAgQIECAAAECBAgQIECAAAECBAgQIECAAAECBAgQIECAAAECBAgQiPliHwEBAgQIECBAYAQC5otHgO5KAgQIECBAgAABAgQIECBAgAABAgQIECBAgAABAgQIECBAgAABAgQIECBAgAABAgQIECBAgAABAgQIECBAgAABAgQINFvAPqBm90d1BAgQIECAQEsF7ANqaWPFIkCAAAECBAgQmBCB3oSc4hACBAgQIECAAAECBAgQIECAAAECBMYEViXZvUrxyCOPZLfddqNDgAABAgQIECAwBIFHH300u+/+pp9fY7c8kmTqEK5zJAECBAgQIECAAAECBAgQIECAAAECBAgQIECAAAECBAgQIECAAAECBAgQIECAAAECBAgQIECAAIF+AfPFvgkCBAgQIECAQI0C5otrxHYVAQIECBAgQIAAAQIECBAgQIAAAQIECBAgQIAAAQIECBAgQIAAAQIECBAgQIAAAQIECBAgQIAAAQIECBAgQIAAAQIEyhKwD6isfqmWAAECBAgQKFzAPqDCG6h8AgQIECBAgACBoQv0hn6DCwgQIECAAAECBAgQIECAAAECBAh0R2C3JI9U4+66665ZtWpVNtlkk+4oSEqAAAECBAgQqEHg9ddfz9SpU/PYY4/137Z7kkdrKMEVBAgQIECAAAECBAgQIECAAAECBAgQIECAAAECBAgQIECAAAECBAgQIECAAAECBAgQIECAAAECBMwX+wYIECBAgAABAjUJmC+uCdo1BAgQIECAAAECBAgQIECAAAECBAgQIECAAAECBAgQIECAAAECBAgQIECAAAECBAgQIECAAAECBAgQIECAAAECBAgQKFPAPqAy+6ZqAgQIECBAoEAB+4AKbJqSCRAgQIAAAQIEahfo1X6jCwkQIECAAAECBAgQIECAAAECBAi0W+DkJEurEU844YRcccUV7U4tHQECBAgQIECgZoGx31hXXXVV/61zk1xWcymuI0CAAAECBAgQIECAAAECBAgQIECAAAECBAgQIECAAAECBAgQIECAAAECBAgQIECAAAECBAgQ6LaA+eJu9196AgQIECBAoCYB88U1QbuGAAECBAgQIECAAAECBAgQIECAAAECBAgQIECAAAECBAgQIECAAAECBAgQIECAAAECBAgQIECAAAECBAgQIECAAAEC5QrYB1Ru71ROgAABAgQIFCRgH1BBzVIqAQIECBAgQIDAyAR6I7vZxQQIECBAgAABAgQIECBAgAABAgTaK7AkydxqvEsuuSTz589vb2LJCBAgQIAAAQI1CixevDinnnpq/41Lk8yrsQxXESBAgAABAgQIECBAgAABAgQIECBAgAABAgQIECBAgAABAgQIECBAgAABAgQIECBAgAABAgQIEFgnYL7Yt0CAAAECBAgQGKKA+eIh4jqaAAECBAgQIECAAAECBAgQIECAAAECBAgQIECAAAECBAgQIECAAAECBAgQIECAAAECBAgQIECAAAECBAgQIECAAAEC7RKwD6hd/ZSGAAECBAgQaJiAfUANa4hyCBAgQIAAAQIEGivQa2xlCiNAgAABAgQIECBAgAABAgQIECBQtsBDSfaoRrjnnnuyzz77lJ1K9QQIECBAgACBEQuM/abab7/9+qt4OMmeIy7N9QQIECBAgAABAgQIECBAgAABAgQIECBAgAABAgQIECBAgAABAgQIECBAgAABAgQIECBAgAABAt0WMF/c7f5LT4AAAQIECAxJwHzxkGAdS4AAAQIECBAgQIAAAQIECBAgQIAAAQIECBAgQIAAAQIECBAgQIAAAQIECBAgQIAAAQIECBAgQIAAAQIECBAgQIAAgfYK2AfU3t5KRoAAAQIECIxQwD6gEeK7mgABAgQIECBAoDiBXnEVK5gAAQIECBAgQIAAAQIECBAgQIBAGQI7J3k4yXvWlfuhD30oDz30ULbYYosyEqiSAAECBAgQINAwgZdffjl77rlnfvGLX1QrezXJHkmeaFi5yiFAgAABAgQIECBAgAABAgQIECBAgAABAgQIECBAgAABAgQIECBAgAABAgQIECBAgAABAgQIEOiWgPnibvVbWgIECBAgQKAGAfPFNSC7ggABAgQIECBAgAABAgQIECBAgAABAgQIECBAgAABAgQIECBAgAABAgQIECBAgAABAgQIECBAgAABAgQIECBAgAABAu0TsA+ofT2ViAABAgQIEBixgH1AI26A6wkQIECAAAECBIoT6BVXsYIJECBAgAABAgQIECBAgAABAgQIlCPw75N8q1ruzJkzc8MNN5STQKUECBAgQIAAgQYJHH744fne977XX9ExSb7doDKVQoAAAQIECBAgQIAAAQIECBAgQIAAAQIECBAgQIAAAQIECBAgQIAAAQIECBAgQIAAAQIECBAg0F0B88Xd7b3kBAgQIECAwBAEzBcPAdWRBAgQIECAAAECBAgQIECAAAECBAgQIECAAAECBAgQIECAAAECBAgQIECAAAECBAgQIECAAAECBAgQIECAAAECBAgQ6IaAfUDd6LOUBAgQIECAQE0C9gHVBO0aAgQIECBAgACB1gj0WpNEEAIECBAgQIAAAQIECBAgQIAAAQLNFFiYZEG1tLPPPjtf+9rXmlmtqggQIECAAAECDRU455xzcv755/dXtyjJWQ0tWVkECBAgQIAAAQIECBAgQIAAAQIECBAgQIAAAQIECBAgQIAAAQIECBAgQIAAAQIECBAgQIAAAQLdFDBf3M2+S02AAAECBAhMsID54gkGdRwBAgQIECBAgAABAgQIECBAgAABAgQIECBAgAABAgQIECBAgAABAgQIECBAgAABAgQIECBAgAABAgQIECBAgAABAgS6J2AfUPd6LjEBAgQIECAwBAH7gIaA6kgCBAgQIECAAIHWC/Ran1BAAgQIECBAgAABAgQIECBAgAABAqMXuDXJ9GoZ3/72t/PZz3529JWpgAABAgQIECBQgMDYb6djjjmmv9LbkhxSQPlKJECAAAECBAgQIECAAAECBAgQIECAAAECBAgQIECAAAECBAgQIECAAAECBAgQIECAAAECBAgQ6J6A+eLu9VxiAgQIECBAYAIFzBdPIKajCBAgQIAAAQIECBAgQIAAAQIECBAgQIAAAQIECBAgQIAAAQIECBAgQIAAAQIECBAgQIAAAQIECBAgQIAAAQIECBAg0G0B+4C63X/pCRAgQIAAgXEK2Ac0TkCvEyBAgAABAgQIdFag1/uyBxMAACAASURBVNnkghMgQIAAAQIECBAgQIAAAQIECBCoT+BfJXkwyTbrrtx0003zwAMPZOrUqfVV4SYCBAgQIECAQIECq1atyrRp0/Laa69Vq38+yV5J/neBkZRMgAABAgQIECBAgAABAgQIECBAgAABAgQIECBAgAABAgQIECBAgAABAgQIECBAgAABAgQIECDQfgHzxe3vsYQECBAgQIDAkATMFw8J1rEECBAgQIAAAQIECBAgQIAAAQIECBAgQIAAAQIECBAgQIAAAQIECBAgQIAAAQIECBAgQIAAAQIECBAgQIAAAQIECBDopoB9QN3su9QECBAgQIDABAjYBzQBiI4gQIAAAQIECBDorECvs8kFJ0CAAAECBAgQIECAAAECBAgQIFCvwP5JflC98iMf+Ujuv//+bL755vVW4jYCBAgQIECAQCECr7zySqZNm5af//zn/RV/KsldhcRQJgECBAgQIECAAAECBAgQIECAAAECBAgQIECAAAECBAgQIECAAAECBAgQIECAAAECBAgQIECAQDcFzBd3s+9SEyBAgAABAuMQMF88DjyvEiBAgAABAgQIECBAgAABAgQIECBAgAABAgQIECBAgAABAgQIECBAgAABAgQIECBAgAABAgQIECBAgAABAgQIECBAgMDbCdgH5NsgQIAAAQIECAwoYB/QgGAeJ0CAAAECBAgQINAn0CNCgAABAgQIECBAgAABAgQIECBAgEBtAp9Pcmn1tsMPPzzXX399bQW4iAABAgQIECBQksARRxyRG264ob/kU5L8fUk51EqAAAECBAgQIECAAAECBAgQIECAAAECBAgQIECAAAECBAgQIECAAAECBAgQIECAAAECBAgQINBZAfPFnW294AQIECBAgMDGCJgv3hg17xAgQIAAAQIECBAgQIAAAQIECBAgQIAAAQIECBAgQIAAAQIECBAgQIAAAQIECBAgQIAAAQIECBAgQIAAAQIECBAgQIDABgjYB7QBSB4hQIAAAQIECKwTsA/It0CAAAECBAgQIEBgfAK98b3ubQIECBAgQIAAAQIECBAgQIAAAQIEBhRYnOSU6jsLFizIwoULBzzG4wQIECBAgACBdgucddZZWbRoUX/IS5PMb3dy6QgQIECAAAECBAgQIECAAAECBAgQIECAAAECBAgQIECAAAECBAgQIECAAAECBAgQIECAAAECBFomYL64ZQ0VhwABAgQIEBiOgPni4bg6lQABAgQIECBAgAABAgQIECBAgAABAgQIECBAgAABAgQIECBAgAABAgQIECBAgAABAgQIECBAgAABAgQIECBAgAABAgTeELAPyMdAgAABAgQIENgAAfuANgDJIwQIECBAgAABAgTWI9AjRIAAAQIECBAgQIAAAQIECBAgQIBA7QJ3JDmweuuSJUsyd+7c2gtxIQECBAgQIECgiQJLly7NvHnz+ku7M8lBTaxXTQQIECBAgAABAgQIECBAgAABAgQIECBAgAABAgQIECBAgAABAgQIECBAgAABAgQIECBAgAABAgTWI2C+2CdCgAABAgQIEHgHAfPFPg8CBAgQIECAAAECBAgQIECAAAECBAgQIECAAAECBAgQIECAAAECBAgQIECAAAECBAgQIECAAAECBAgQIECAAAECBAgQqEnAPqCaoF1DgAABAgQIlClgH1CZfVM1AQIECBAgQIBA8wR6zStJRQQIECBAgAABAgQIECBAgAABAgRaLzApyf1J/nU16Z133pkDDjig9eEFJECAAAECBAi8k8DYb6KDDjqo/5H/leSvk7xEjwABAgQIECBAgAABAgQIECBAgAABAgQIECBAgAABAgQIECBAgAABAgQIECBAgAABAgQIECBAgECBAuaLC2yakgkQIECAAIF6BMwX1+PsFgIECBAgQIAAAQIECBAgQIAAAQIECBAgQIAAAQIECBAgQIAAAQIECBAgQIAAAQIECBAgQIAAAQIECBAgQIAAAQIECBD4o4B9QD4EAgQIECBAgMDbCNgH5NMgQIAAAQIECBAgMHECvYk7ykkECBAgQIAAAQIECBAgQIAAAQIECAwgsHeSe6vPf+ADH8h9992X7bbbboBjPEqAAAECBAgQaI/As88+m7333ju/+tWv+kN9Isl97UkqCQECBAgQIECAAAECBAgQIECAAAECBAgQIECAAAECBAgQIECAAAECBAgQIECAAAECBAgQIECAQAcFzBd3sOkiEyBAgAABAu8sYL7YF0KAAAECBAgQIECAAAECBAgQIECAAAECBAgQIECAAAECBAgQIECAAAECBAgQIECAAAECBAgQIECAAAECBAgQIECAAAECIxCwD2gE6K4kQIAAAQIEmi1gH1Cz+6M6AgQIECBAgACB8gR65ZWsYgIECBAgQIAAAQIECBAgQIAAAQKtETg2ydXVNHvssUfuvffevPvd725NSEEIECBAgAABAhsi8Pvf/z6f+MQn8vDDD/c/flySazbkDM8QIECAAAECBAgQIECAAAECBAgQIECAAAECBAgQIECAAAECBAgQIECAAAECBAgQIECAAAECBAgQaLiA+eKGN0h5BAgQIECAQH0C5ovrs3YTAQIECBAgQIAAAQIECBAgQIAAAQIECBAgQIAAAQIECBAgQIAAAQIECBAgQIAAAQIECBAgQIAAAQIECBAgQIAAAQIECLxFwD4gHwUBAgQIECBA4E8C9gH5FAgQIECAAAECBAhMvEBv4o90IgECBAgQIECAAAECBAgQIECAAAECAwj85yT/qfr8rFmzsmLFigGO8CgBAgQIECBAoHyB2bNnZ+XKlf1BvvL//2Ls95I/BAgQIECAAAECBAgQIECAAAECBAgQIECAAAECBAgQIECAAAECBAgQIECAAAECBAgQIECAAAECBNoiYL64LZ2UgwABAgQIEBiXgPnicfF5mQABAgQIECBAgAABAgQIECBAgAABAgQIECBAgAABAgQIECBAgAABAgQIECBAgAABAgQIECBAgAABAgQIECBAgAABAgTGL2Af0PgNnUCAAAECBAi0QMA+oBY0UQQCBAgQIECAAIHGCfQaV5GCCBAgQIAAAQIECBAgQIAAAQIECHRP4Ookx1Zjn3baabnooou6JyExAQIECBAg0EmB008/PRdffHF/9muSHNdJEKEJECBAgAABAgQIECBAgAABAgQIECBAgAABAgQIECBAgAABAgQIECBAgAABAgQIECBAgAABAgTaLmC+uO0dlo8AAQIECBB4RwHzxT4QAgQIECBAgAABAgQIECBAgAABAgQIECBAgAABAgQIECBAgAABAgQIECBAgAABAgQIECBAgAABAgQIECBAgAABAgQIEGiIgH1ADWmEMggQIECAAIHRCNgHNBp3txIgQIAAAQIECLRfoNf+iBISIECAAAECBAgQIECAAAECBAgQKELg7iT7Viu98MILM/Yfy/0hQIAAAQIECLRZ4KKLLsoZZ5zRH/GeJPu1ObdsBAgQIECAAAECBAgQIECAAAECBAgQIECAAAECBAgQIECAAAECBAgQIECAAAECBAgQIECAAAECnRcwX9z5TwAAAQIECBDopoD54m72XWoCBAgQIECAAAECBAgQIECAAAECBAgQIECAAAECBAgQIECAAAECBAgQIECAAAECBAgQIECAAAECBAgQIECAAAECBAg0WMA+oAY3R2kECBAgQIDA8ATsAxqerZMJECBAgAABAgQI9BAQIECAAAECBAgQIECAAAECBAgQINAIgS2T/CjJh6rVXHvttTnqqKMaUaAiCBAgQIAAAQITLbBs2bIcffTR/cf+Isknk6yd6PucR4AAAQIECBAgQIAAAQIECBAgQIAAAQIECBAgQIAAAQIECBAgQIAAAQIECBAgQIAAAQIECBAgQKBBAuaLG9QMpRAgQIAAAQL1CJgvrsfZLQQIECBAgAABAgQIECBAgAABAgQIECBAgAABAgQIECBAgAABAgQIECBAgAABAgQIECBAgAABAgQIECBAgAABAgQIECAwkIB9QANxeZgAAQIECBBog4B9QG3oogwECBAgQIAAAQJNFug1uTi1ESBAgAABAgQIECBAgAABAgQIEOiYwJ5JfpjkPdXc99xzT/bZZ5+OUYhLgAABAgQItF3ghz/8Yfbdd9/+mK8mGfvh81Db88tHgAABAgQIECBAgAABAgQIECBAgAABAgQIECBAgAABAgQIECBAgAABAgQIECBAgAABAgQIECBAIIn5Yp8BAQIECBAg0BkB88WdabWgBAgQIECAAAECBAgQIECAAAECBAgQIECAAAECBAgQIECAAAECBAgQIECAAAECBAgQIECAAAECBAgQIECAAAECBAgQKFHAPqASu6ZmAgQIECBAYKME7APaKDYvESBAgAABAgQIEBhIoDfQ0x4mQIAAAQIECBAgQIAAAQIECBAgQGDYAp9O8t+rl0yaNCn33HNPJk+ePOy7nU+AAAECBAgQqEVgzZo12XffffPSSy/13/dvk3y3liJcQoAAAQIECBAgQIAAAQIECBAgQIAAAQIECBAgQIAAAQIECBAgQIAAAQIECBAgQIAAAQIECBAgQKAZAuaLm9EHVRAgQIAAAQJDFDBfPERcRxMgQIAAAQIECBAgQIAAAQIECBAgQIAAAQIECBAgQIAAAQIECBAgQIAAAQIECBAgQIAAAQIECBAgQIAAAQIECBAgQIDARAnYBzRRks4hQIAAAQIEGitgH1BjW6MwAgQIECBAgACBlgn0WpZHHAIECBAgQIAAAQIECBAgQIAAAQJtEDglyeJqkI9+9KO5++678773va8N+WQgQIAAAQIEOizwm9/8Jvvtt19++tOf9ivMT3Jph2lEJ0CAAAECBAgQIECAAAECBAgQIECAAAECBAgQIECAAAECBAgQIECAAAECBAgQIECAAAECBAgQ6K6A+eLu9l5yAgQIECDQegHzxa1vsYAECBAgQIAAAQIECBAgQIAAAQIECBAgQIAAAQIECBAgQIAAAQIECBAgQIAAAQIECBAgQIAAAQIECBAgQIAAAQIECBBok4B9QG3qpiwECBAgQIDAmwTsA/JBECBAgAABAgQIEKhPoFffVW4iQIAAAQIECBAgQIAAAQIECBAgQGAAgf+a5Jzq8wcccEDuvPPOAY7wKAECBAgQIECgeQIHHnhgvv/97/cX9rUkX2petSoiQIAAAQIECBAgQIAAAQIECBAgQIAAAQIECBAgQIAAAQIECBAgQIAAAQIECBAgQIAAAQIECBAgUJuA+eLaqF1EgAABAgQI1ClgvrhObXcRIECAAAECBAgQIECAAAECBAgQIECAAAECBAgQIECAAAECBAgQIECAAAECBAgQIECAAAECBAgQIECAAAECBAgQIECAwAQI2Ac0AYiOIECAAAECBJonYB9Q83qiIgIECBAgQIAAgfYK9NobTTICBAgQIECAAAECBAgQIECAAAECxQtckeSEaoqjjz463/nOd4oPJgABAgQIECDQTYHPfOYzufbaa/vDX5nkxG6KSE2AAAECBAgQIECAAAECBAgQIECAAAECBAgQIECAAAECBAgQIECAAAECBAgQIECAAAECBAgQIEDgTQLmi30QBAgQIECAQKsEzBe3qp3CECBAgAABAgQIECBAgAABAgQIECBAgAABAgQIECBAgAABAgQIECBAgAABAgQIECBAgAABAgQIECBAgAABAgQIECBAoEsC9gF1qduyEiBAgACBDgjYB9SBJotIgAABAgQIECDQKIFeo6pRDAECBAgQIECAAAECBAgQIECAAAEC/QI3JplR/ctTTjklixcvJkWAAAECBAgQKEpg/vz5ufTSS/trvinJ3xQVRLEECBAgQIAAAQIECBAgQIAAAQIECBAgQIAAAQIECBAgQIAAAQIECBAgQIAAAQIECBAgQIAAAQIEhitgvni4vk4nQIAAAQIEahIwX1wTtGsIECBAgAABAgQIECBAgAABAgQIECBAgAABAgQIECBAgAABAgQIECBAgAABAgQIECBAgAABAgQIECBAgAABAgQIECBAYFgC9gENS9a5BAgQIECAQK0C9gHVyu0yAgQIECBAgAABAn8U6HEgQIAAAQIECBAgQIAAAQIECBAgQKDRAv8iyf9Isle1yi9/+cv5yle+0ujCFUeAAAECBAgQWCcw9tvlvPPO6wd5MMm/SfJ/SREgQIAAAQIECBAgQIAAAQIECBAgQIAAAQIECBAgQIAAAQIECBAgQIAAAQIECBAgQIAAAQIECBAg8IaA+WIfAwECBAgQIFC8gPni4lsoAAECBAgQIECAAAECBAgQIECAAAECBAgQIECAAAECBAgQIECAAAECBAgQIECAAAECBAgQIECAAAECBAgQIECAAAECBAgk9gH5CggQIECAAIHiBewDKr6FAhAgQIAAAQIECBQq0Cu0bmUTIECAAAECBAgQIECAAAECBAgQ6JLA1knuSrJdNfRFF12U0047rUsOshIgQIAAAQIFClx88cU5/fTT+yt/Nsn+SV4oMJKSCRAgQIAAAQIECBAgQIAAAQIECBAgQIAAAQIECBAgQIAAAQIECBAgQIAAAQIECBAgQIAAAQIECAxbwHzxsIWdT4AAAQIECAxNwHzx0GgdTIAAAQIECBAgQIAAAQIECBAgQIAAAQIECBAgQIAAAQIECBAgQIAAAQIECBAgQIAAAQIECBAgQIAAAQIECBAgQIAAAQL1C9gHVL+5GwkQIECAAIEJErAPaIIgHUOAAAECBAgQIEBgIwR6G/GOVwgQIECAAAECBAgQIECAAAECBAgQqF/go0nuSrJF9eorr7wyxx9/fP3VuJEAAQIECBAgsAECY79VTjzxxP4nX06yf5KfbsARHiFAgAABAgQIECBAgAABAgQIECBAgAABAgQIECBAgAABAgQIECBAgAABAgQIECBAgAABAgQIECDQVQHzxV3tvNwECBAgQKBgAfPFBTdP6QQIECBAgAABAgQIECBAgAABAgQIECBAgAABAgQIECBAgAABAgQIECBAgAABAgQIECBAgAABAgQIECBAgAABAgQIECDwdgL2Afk2CBAgQIAAgeIE7AMqrmUKJkCAAAECBAgQaJlAr2V5xCFAgAABAgQIECBAgAABAgQIECDQZoH9kvwgySbVkNddd11mz57d5tyyESBAgAABAgUKrFixIkceeWR/5a8n+VSSuwuMpGQCBAgQIECAAAECBAgQIECAAAECBAgQIECAAAECBAgQIECAAAECBAgQIECAAAECBAgQIECAAAECdQuYL65b3H0ECBAgQIDARguYL95oOi8SIECAAAECBAgQIECAAAECBAgQIECAAAECBAgQIECAAAECBAgQIECAAAECBAgQIECAAAECBAgQIECAAAECBAgQIECAQPMF7ANqfo9USIAAAQIECPxJwD4gnwIBAgQIECBAgACB0Qv0Rl+CCggQIECAAAECBAgQIECAAAECBAgQGEDgiCTf7X/+1ltvzfTp0wc4xqMECBAgQIAAgeEJ3HbbbTnkkEP+3AWfTnL98G52MgECBAgQIECAAAECBAgQIECAAAECBAgQIECAAAECBAgQIECAAAECBAgQIECAAAECBAgQIECAAIHWCZgvbl1LBSJAgAABAu0TMF/cvp5KRIAAAQIECBAgQIAAAQIECBAgQIAAAQIECBAgQIAAAQIECBAgQIAAAQIECBAgQIAAAQIECBAgQIAAAQIECBAgQIAAAQJvEbAPyEdBgAABAgQINF7APqDGt0iBBAgQIECAAAECHRHodSSnmAQIECBAgAABAgQIECBAgAABAgTaJHBskqurgTbbbLPccccd+eQnP9mmnLIQIECAAAECBQr86Ec/yoEHHphXX321v/rjklxTYCQlEyBAgAABAgQIECBAgAABAgQIECBAgAABAgQIECBAgAABAgQIECBAgAABAgQIECBAgAABAgQIEBi1gPniUXfA/QQIECBAgMDbCpgv9nEQIECAAAECBAgQIECAAAECBAgQIECAAAECBAgQIECAAAECBAgQIECAAAECBAgQIECAAAECBAgQIECAAAECBAgQIECAQIcE7APqULNFJUCAAAECpQnYB1Rax9RLgAABAgQIECDQZoFem8PJRoAAAQIECBAgQIAAAQIECBAgQKDFAvOTXFLN9/73vz+33357pk6d2uLYohEgQIAAAQJNFli1alUOPvjg/PrXv+4v89Qki5tcu9oIECBAgAABAgQIECBAgAABAgQIECBAgAABAgQIECBAgAABAgQIECBAgAABAgQIECBAgAABAgQINFzAfHHDG6Q8AgQIECDQRQHzxV3suswECBAgQIAAAQIECBAgQIAAAQIECBAgQIAAAQIECBAgQIAAAQIECBAgQIAAAQIECBAgQIAAAQIECBAgQIAAAQIECBDovIB9QJ3/BAAQIECAAIHmCdgH1LyeqIgAAQIECBAgQKDbAr1ux5eeAAECBAgQIECAAAECBAgQIECAQNECZyf5WjXBlltumTvuuCM77rhj0cEUT4AAAQIECJQnsHr16hx88MFZu3Ztf/HnJDm/vEQqJkCAAAECBAgQIECAAAECBAgQIECAAAECBAgQIECAAAECBAgQIECAAAECBAgQIECAAAECBAgQINA4AfPFjWuJgggQIECAQHcFzBd3t/eSEyBAgAABAgQIECBAgAABAgQIECBAgAABAgQIECBAgAABAgQIECBAgAABAgQIECBAgAABAgQIECBAgAABAgQIECBAgEDsA/IRECBAgAABAo0RsA+oMa1QCAECBAgQIECAAIE3BHosCBAgQIAAAQIECBAgQIAAAQIECBAoWuC8JP+xmmDbbbfNbbfdlu23377oYIonQIAAAQIEyhF45plnMn369Dz33HP9RX81ybnlJFEpAQIECBAgQIAAAQIECBAgQIAAAQIECBAgQIAAAQIECBAgQIAAAQIECBAgQIAAAQIECBAgQIAAgcYLmC9ufIsUSIAAAQIE2i9gvrj9PZaQAAECBAgQIECAAAECBAgQIECAAAECBAgQIECAAAECBAgQIECAAAECBAgQIECAAAECBAgQIECAAAECBAgQIECAAAECBNYrYB/Qeok8QIAAAQIECAxbwD6gYQs7nwABAgQIECBAgMDGCfQ27jVvESBAgAABAgQIECBAgAABAgQIECDQIIELk5xerWfKlCm57bbb8sEPfrBBZSqFAAECBAgQaKPAL3/5y0yfPj1PP/10f7yLkpzRxswyESBAgAABAgQIECBAgAABAgQIECBAgAABAgQIECBAgAABAgQIECBAgAABAgQIECBAgAABAgQIEBixgPniETfA9QQIECBAoMsC5ou73H3ZCRAgQIAAAQIECBAgQIAAAQIECBAgQIAAAQIECBAgQIAAAQIECBAgQIAAAQIECBAgQIAAAQIECBAgQIAAAQIECBAgQKBPwD4gnwQBAgQIECAwMgH7gEZG72ICBAgQIECAAAEC6xXorfcJDxAgQIAAAQIECBAgQIAAAQIECBAgUILA3yf5D9VCd9ppp9x6663ZaqutSqhfjQQIECBAgECBAi+++GKmT5+eJ598sr/6f0jy+QIjKZkAAQIECBAgQIAAAQIECBAgQIAAAQIECBAgQIAAAQIECBAgQIAAAQIECBAgQIAAAQIECBAgQIBAKQLmi0vplDoJECBAgECLBMwXt6iZohAgQIAAAQIECBAgQIAAAQIECBAgQIAAAQIECBAgQIAAAQIECBAgQIAAAQIECBAgQIAAAQIECBAgQIAAAQIECBAgQIDARAnYBzRRks4hQIAAAQIENljAPqANpvIgAQIECBAgQIAAgZEI9EZyq0sJECBAgAABAgQIECBAgAABAgQIEBiGwBVJTqgevMsuu+SWW27JlltuOYz7nEmAAAECBAh0WGDt2rU59NBD8/jjj/crXJnkxA7TiE6AAAECBAgQIECAAAECBAgQIECAAAECBAgQIECAAAECBAgQIECAAAECBAgQIECAAAECBAgQIECgLgHzxXVJu4cAAQIECBCI+WIfAQECBAgQIECAAAECBAgQIECAAAECBAgQIECAAAECBAgQIECAAAECBAgQIECAAAECBAgQIECAAAECBAgQIECAAAECBAgQeFsB+4B8HAQIECBAgEBtAvYB1UbtIgIECBAgQIAAAQIbLdDb6De9SIAAAQIECBAgQIAAAQIECBAgQIBAEwWuSXJMtbBdd901t9xySyZNmtTEetVEgAABAgQIFCjw0ksv5dBDD81jjz3WX/23khxbYCQlEyBAgAABAgQIECBAgAABAgQIECBAgAABAgQIECBAgAABAgQIECBAgAABAgQIECBAgAABAgQIEChVwHxxqZ1TNwECBAgQKEjAfHFBzVIqAQIECBAgQIAAAQIECBAgQIAAAQIECBAgQIAAAQIECBAgQIAAAQIECBAgQIAAAQIECBAgQIAAAQIECBAgQIAAAQIECIxKwD6gUcm7lwABAgQIdEjAPqAONVtUAgQIECBAgACBogV6RVeveAIECBAgQIAAAQIECBAgQIAAAQIE/pzAf0vymeo/7Lbbbrn55pszadIkYgQIECBAgACBcQmM/c+Bhx12WB599NH+c76T5N+N63AvEyBAgAABAgQIECBAgAABAgQIECBAgAABAgQIECBAgAABAgQIECBAgAABAgQIECBAgAABAgQIECCwMQLmizdGzTsECBAgQIDABgmYL94gJg8RIECAAAECBAgQIECAAAECBAgQIECAAAECBAgQIECAAAECBAgQIECAAAECBAgQIECAAAECBAgQIECAAAECBAgQIECAAIExAfuAfAcECBAgQIDA0ATsAxoarYMJECBAgAABAgQITLhAb8JPdCABAgQIECBAgAABAgQIECBAgAABW7ZBNQAAIABJREFUAk0QWJZkTrWQXXfdNTfddFO23HLLJtSnBgIECBAgQKBAgbVr12bGjBl57LHH+qtfnuSoAiMpmQABAgQIECBAgAABAgQIECBAgAABAgQIECBAgAABAgQIECBAgAABAgQIECBAgAABAgQIECBAgEBbBMwXt6WTchAgQIAAgQYJmC9uUDOUQoAAAQIECBAgQIAAAQIECBAgQIAAAQIECBAgQIAAAQIECBAgQIAAAQIECBAgQIAAAQIECBAgQIAAAQIECBAgQIAAAQKlCNgHVEqn1EmAAAECBAoSsA+ooGYplQABAgQIECBAgECSHgUCBAgQIECAAAECBAgQIECAAAECBForsDzJkdV0u+yyS2666aZstdVWrQ0tGAECBAgQIDAcgRdffDEzZszI448/3n/BdUnmDOdWpxIgQIAAAQIECBD4f+zce6yddbkn8O+qURhjMErCeMxAGFBAhUHROj2jgaMM5wS80J4UWi7SSi0t0tJ7oYVyabGVbtpSCtLCKVCmXAqNUEYhBwcVomc6VlEGAoLCEJh4HBI0kuiIxmas8cypi7V399p7Xd7LZycNiX3f3+/7fJ43rX/0eQgQIECAAAECBAgQIECAAAECBAgQIECAAAECBAgQIECAAAECBAgQIECAAAECBAi0IWC+uA0sjxIgQIAAAQJDC5gv9oUQIECAAAECBAgQIECAAAECBAgQIECAAAECBAgQIECAAAECBAgQIECAAAECBAgQIECAAAECBAgQIECAAAECBAgQIECAAIERC9gHNGI6LxIgQIAAAQLNAvYB+SYIECBAgAABAgQIlE+gUb7IEhMgQIAAAQIECBAgQIAAAQIECBAg0IbAG/6R4DHHHJMHHngghx56aBvHeJQAAQIECBCos8CLL76Yz372s3nyySebGe5JMqnONmonQIAAAQIECBAgQIAAAQIECBAgQIAAAQIECBAgQIAAAQIECBAgQIAAAQIECBAgQIAAAQIECBAgUDAB88UFa4g4BAgQIECgjALmi8vYNZkJECBAgAABAgQIECBAgAABAgQIECBAgAABAgQIECBAgAABAgQIECBAgAABAgQIECBAgAABAgQIECBAgAABAgQIECBAoGAC9gEVrCHiECBAgACBMgrYB1TGrslMgAABAgQIECBAIGlAIECAAAECBAgQIECAAAECBAgQIECg8gJ3J5m0d5VHHXVUduzYkSOOOKLyxSuQAAECBAgQGJ3Ac889l1NPPTU//vGPmw/aM4gweXSne5sAAQIECBAgQIAAAQIECBAgQIAAAQIECBAgQIAAAQIECBAgQIAAAQIECBAgQIAAAQIECBAgQIAAgS4ImC/uAqojCRAgQIBAXQTMF9el0+okQIAAAQIECBAgQIAAAQIECBAgQIAAAQIECBAgQIAAAQIECBAgQIAAAQIECBAgQIAAAQIECBAgQIAAAQIECBAgQIAAgR4I2AfUA2RXECBAgACBqgrYB1TVzqqLAAECBAgQIECgDgKNOhSpRgIECBAgQIAAAQIECBAgQIAAAQIEckeSM/d2OOyww7Jjx44cffTReAgQIECAAAECLQWefPLJjB8/Pi+88ELz79+Z5CxsBAgQIECAAAECBAgQIECAAAECBAgQIECAAAECBAgQIECAAAECBAgQIECAAAECBAgQIECAAAECBAgUVsB8cWFbIxgBAgQIECiugPni4vZGMgIECBAgQIAAAQIECBAgQIAAAQIECBAgQIAAAQIECBAgQIAAAQIECBAgQIAAAQIECBAgQIAAAQIECBAgQIAAAQIECBAorYB9QKVtneAECBAgQKB/AvYB9c/ezQQIECBAgAABAgQ6IdDoxCHOIECAAAECBAgQIECAAAECBAgQIECgFAJbkpyzd9J3v/vduf/++zN27NhSFCAkAQIECBAg0DuBXbt2Zfz48fnZz37WfOntSab0LombCBAgQIAAAQIECBAgQIAAAQIECBAgQIAAAQIECBAgQIAAAQIECBAgQIAAAQIECBAgQIAAAQIECBAYoYD54hHCeY0AAQIECNRRwHxxHbuuZgIECBAgQIAAAQIECBAgQIAAAQIECBAgQIAAAQIECBAgQIAAAQIECBAgQIAAAQIECBAgQIAAAQIECBAgQIAAAQIECBDokYB9QD2Cdg0BAgQIEKiCgH1AVeiiGggQIECAAAECBOou0Kg7gPoJECBAgAABAgQIECBAgAABAgQI1EzgH5JM27vmd77znbnvvvty/PHH14xCuQQIECBAgMBgAo899lgmTJiQX/ziF82PbE7yBXIECBAgQIAAAQIECBAgQIAAAQIECBAgQIAAAQIECBAgQIAAAQIECBAgQIAAAQIECBAgQIAAAQIECJRGwHxxaVolKAECBAgQ6J+A+eL+2buZAAECBAgQIECAAAECBAgQIECAAAECBAgQIECAAAECBAgQIECAAAECBAgQIECAAAECBAgQIECAAAECBAgQIECAAAECBGojYB9QbVqtUAIECBAgMHIB+4BGbudNAgQIECBAgAABAkUSaBQpjCwECBAgQIAAAQIECBAgQIAAAQIECPRE4IYkX9z7pv333z9f/epXc/LJJ/ckgEsIECBAgACB4go89NBDmTBhQl5//fXmkF9JckFxk0tGgAABAgQIECBAgAABAgQIECBAgAABAgQIECBAgAABAgQIECBAgAABAgQIECBAgAABAgQIECBAgMAgAuaLfRoECBAgQIDAoALmi30cBAgQIECAAAECBAgQIECAAAECBAgQIECAAAECBAgQIECAAAECBAgQIECAAAECBAgQIECAAAECBAgQIECAAAECBAgQIECgZwL2AfWM2kUECBAgQKB8AvYBla9nEhMgQIAAAQIECBAYTKCBhgABAgQIECBAgAABAgQIECBAgACBWgqsSTK/ufJ77rknp512Wi1BFE2AAAECBAgk9957b04//fRWFGuTLGBEgAABAgQIECBAgAABAgQIECBAgAABAgQIECBAgAABAgQIECBAgAABAgQIECBAgAABAgQIECBAgEBpBcwXl7Z1ghMgQIAAge4JmC/unq2TCRAgQIAAAQIECBAgQIAAAQIECBAgQIAAAQIECBAgQIAAAQIECBAgQIAAAQIECBAgQIAAAQIECBAgQIAAAQIECBAgQIDAIAL2Afk0CBAgQIAAgTcI2AfkoyBAgAABAgQIECBQLYFGtcpRDQECBAgQIECAAAECBAgQIECAAAECbQisSHJp8/ObN2/Oueee28YxHiVAgAABAgSqILDn/wN84QtfaFXKVUmWVaFGNRAgQIAAAQIECBAgQIAAAQIECBAgQIAAAQIECBAgQIAAAQIECBAgQIAAAQIECBAgQIAAAQIECBCouYD54pp/AMonQIAAAQJ7C5gv9j0QIECAAAECBAgQIECAAAECBAgQIECAAAECBAgQIECAAAECBAgQIECAAAECBAgQIECAAAECBAgQIECAAAECBAgQIECAAIG+CdgH1Dd6FxMgQIAAgeIJ2AdUvJ5IRIAAAQIECBAgQGC0Ao3RHuB9AgQIECBAgAABAgQIECBAgAABAgRKLbAkycrmCtauXZt58+aVujDhCRAgQIAAgeELrFu3LvPnz2/1wtIkq4Z/kicJECBAgAABAgQIECBAgAABAgQIECBAgAABAgQIECBAgAABAgQIECBAgAABAgQIECBAgAABAgQIECi4gPnigjdIPAIECBAg0AsB88W9UHYHAQIECBAgQIAAAQIECBAgQIAAAQIECBAgQIAAAQIECBAgQIAAAQIECBAgQIAAAQIECBAgQIAAAQIECBAgQIAAAQIECBAYUsA+IB8IAQIECBAgEPuAfAQECBAgQIAAAQIEqinQqGZZqiJAgAABAgQIECBAgAABAgQIECBAoA2B2Umua37+sssuy5VXXtnGMR4lQIAAAQIEyiiw5+/8FStWtIp+YZINZaxJZgIECBAgQIAAAQIECBAgQIAAAQIECBAgQIAAAQIECBAgQIAAAQIECBAgQIAAAQIECBAgQIAAAQIEhhQwX+wDIUCAAAECNRYwX1zj5iudAAECBAgQIECAAAECBAgQIECAAAECBAgQIECAAAECBAgQIECAAAECBAgQIECAAAECBAgQIECAAAECBAgQIECAAAECBIomYB9Q0ToiDwECBAgQ6KGAfUA9xHYVAQIECBAgQIAAgR4LNHp8n+sIECBAgAABAgQIECBAgAABAgQIECimwJQktzVHmzVrVjZs2FDMxFIRIECAAAECoxaYPXt2rr/++lbnTE2yZdQXOIAAAQIECBAgQIAAAQIECBAgQIAAAQIECBAgQIAAAQIECBAgQIAAAQIECBAgQIAAAQIECBAgQIAAgaIKmC8uamfkIkCAAAECXRQwX9xFXEcTIECAAAECBAgQIECAAAECBAgQIECAAAECBAgQIECAAAECBAgQIECAAAECBAgQIECAAAECBAgQIECAAAECBAgQIECAAIGRCdgHNDI3bxEgQIAAgVIL2AdU6vYJT4AAAQIECBAgQGCfAo19PuEBAgQIECBAgAABAgQIECBAgAABAgTqIjAhyfYkY/Yu+Iwzzsidd95ZFwN1EiBAgACB2giceeaZueuuu5rr3Z1kYpL7agOhUAIECBAgQIAAAQIECBAgQIAAAQIECBAgQIAAAQIECBAgQIAAAQIECBAgQIAAAQIECBAgQIAAAQL1FTBfXN/eq5wAAQIEaihgvriGTVcyAQIECBAgQIAAAQIECBAgQIAAAQIECBAgQIAAAQIECBAgQIAAAQIECBAgQIAAAQIECBAgQIAAAQIECBAgQIAAAQIECJRFwD6gsnRKTgIECBAg0AEB+4A6gOgIAgQIECBAgAABAgUXaBQ8n3gECBAgQIAAAQIECBAgQIAAAQIECPRW4BNJ7k1y4N7XnnTSSdm2bVve8Y539DaN2wgQIECAAIGOC/zyl7/MpEmT8o1vfKP57FeTnJbkWx2/1IEECBAgQIAAAQIECBAgQIAAAQIECBAgQIAAAQIECBAgQIAAAQIECBAgQIAAAQIECBAgQIAAAQIECBRVwHxxUTsjFwECBAgQ6JCA+eIOQTqGAAECBAgQIECAAAECBAgQIECAAAECBAgQIECAAAECBAgQIECAAAECBAgQIECAAAECBAgQIECAAAECBAgQIECAAAECBAh0V8A+oO76Op0AAQIECPRdwD6gvrdAAAIECBAgQIAAAQI9E2j07CYXESBAgAABAgQIECBAgAABAgQIECBQFoFjk9yb5L17Bz722GOzbdu2HHnkkWWpQ04CBAgQIECgSeDZZ5/NpEmT8sQTTzTb/CTJaUne8BsQCRAgQIAAAQIECBAgQIAAAQIECBAgQIAAAQIECBAgQIAAAQIECBAgQIAAAQIECBAgQIAAAQIECBCovID54sq3WIEECBAgUFcB88V17by6CRAgQIAAAQIECBAgQIAAAQIECBAgQIAAAQIECBAgQIAAAQIECBAgQIAAAQIECBAgQIAAAQIECBAgQIAAAQIECBAgQKCkAvYBlbRxYhMgQIAAgX0J2Ae0LyG/T4AAAQIECBAgQKBaAo1qlaMaAgQIECBAgAABAgQIECBAgAABAgQ6JHBwknuSjNv7vHe96125++67c8IJJ3ToGscQIECAAAECvRJ49NFHM3ny5Pz85z9vvnJnktOTvNyrLO4hQIAAAQIECBAgQIAAAQIECBAgQIAAAQIECBAgQIAAAQIECBAgQIAAAQIECBAgQIAAAQIECBAgQKBwAuaLC9cSgQgQIECAwOgEzBePzs/bBAgQIECAAAECBAgQIECAAAECBAgQIECAAAECBAgQIECAAAECBAgQIECAAAECBAgQIECAAAECBAgQIECAAAECBAgQIECgTwL2AfUJ3rUECBAgQKBbAvYBdUvWuQQIECBAgAABAgSKK9AobjTJCBAgQIAAAQIECBAgQIAAAQIECBDos8C/SbItyWeac9x1112ZPHlyn+O5ngABAgQIEBiuwN13350zzjij1eP/NcmkJP93uGd5jgABAgQIECBAgAABAgQIECBAgAABAgQIECBAgAABAgQIECBAgAABAgQIECBAgAABAgQIECBAgACBygqYL65saxVGgAABAnUTMF9ct46rlwABAgQIECBAgAABAgQIECBAgAABAgQIECBAgAABAgQIECBAgAABAgQIECBAgAABAgQIECBAgAABAgQIECBAgAABAgQqJmAfUMUaqhwCBAgQqK+AfUD17b3KCRAgQIAAAQIE6i3QqHf5qidAgAABAgQIECBAgAABAgQIECBAYBgC/5BkWvNza9asyfz584fxukcIECBAgACBfgqsXbs2CxYsaBVhc5Iv9DObuwkQIECAAAECBAgQIECAAAECBAgQIECAAAECBAgQIECAAAECBAgQIECAAAECBAgQIECAAAECBAgQKKSA+eJCtkUoAgQIECAwPAHzxcNz8hQBAgQIECBAgAABAgQIECBAgAABAgQIECBAgAABAgQIECBAgAABAgQIECBAgAABAgQIECBAgAABAgQIECBAgAABAgQIECiBgH1AJWiSiAQIECBAYDAB+4B8GwQIECBAgAABAgTqK9Cob+kqJ0CAAAECBAgQIECAAAECBAgQIECgDYEvJVna/Py8efOy5x8d+CFAgAABAgSKKTB//vysW7euVbiVSS4pZmqpCBAgQIAAAQIECBAgQIAAAQIECBAgQIAAAQIECBAgQIAAAQIECBAgQIAAAQIECBAgQIAAAQIECBAogID54gI0QQQCBAgQINCugPnidsU8T4AAAQIECBAgQIAAAQIECBAgQIAAAQIECBAgQIAAAQIECBAgQIAAAQIECBAgQIAAAQIECBAgQIAAAQIECBAgQIAAAQIECi9gH1DhWyQgAQIECBB4o4B9QL4KAgQIECBAgAABAvUWaNS7fNUTIECAAAECBAgQIECAAAECBAgQINCGwKwkG5qfnzhxYu6444685S1vaeMojxIgQIAAAQLdFPjd736Xs846K9u3b291zewk13fzfmcTIECAAAECBAgQIECAAAECBAgQIECAAAECBAgQIECAAAECBAgQIECAAAECBAgQIECAAAECBAgQIFAJAfPFlWijIggQIECgDgLmi+vQZTUSIECAAAECBAgQIECAAAECBAgQIECAAAECBAgQIECAAAECBAgQIECAAAECBAgQIECAAAECBAgQIECAAAECBAgQIECAQI0F7AOqcfOVToAAAQLlErAPqFz9kpYAAQIECBAgQIBAtwQa3TrYuQQIECBAgAABAgQIECBAgAABAgQIVFLg75PcmWS/vav76Ec/mq1bt+a9731vJYtWFAECBAgQKJPAT37yk5x99tn53ve+1xz79SRnJvlqmeqRlQABAgQIECBAgAABAgQIECBAgAABAgQIECBAgAABAgQIECBAgAABAgQIECBAgAABAgQIECBAgACBvgqYL+4rv8sJECBAgMC+BcwX79vIEwQIECBAgAABAgQIECBAgAABAgQIECBAgAABAgQIECBAgAABAgQIECBAgAABAgQIECBAgAABAgQIECBAgAABAgQIECBAoAIC9gFVoIlKIECAAIFqC9gHVO3+qo4AAQIECBAgQIBAOwKNdh72LAECBAgQIECAAAECBAgQIECAAAECBJL8xyR3JDl8b42DDjooW7duzUknnQSJAAECBAgQ6JPAww8/nM997nN55ZVXmhM8n+SsJP+jT9FcS4AAAQIECBAgQIAAAQIECBAgQIAAAQIECBAgQIAAAQIECBAgQIAAAQIECBAgQIAAAQIECBAgQIBAeQXMF5e3d5ITIECAQMUFzBdXvMHKI0CAAAECBAgQIECAAAECBAgQIECAAAECBAgQIECAAAECBAgQIECAAAECBAgQIECAAAECBAgQIECAAAECBAgQIECAAAECfylgH5AvggABAgQIFFTAPqCCNkYsAgQIECBAgAABAn0SaPTpXtcSIECAAAECBAgQIECAAAECBAgQIFBugXcnuSPJ3zSXsXHjxsyYMaPc1UlPgAABAgRKKLBp06bMnDmzVfJvJzkryc9KWJbIBAgQIECAAAECBAgQIECAAAECBAgQIECAAAECBAgQIECAAAECBAgQIECAAAECBAgQIECAAAECBAgUQ8B8cTH6IAUBAgQIEPj/AuaLfQwECBAgQIAAAQIECBAgQIAAAQIECBAgQIAAAQIECBAgQIAAAQIECBAgQIAAAQIECBAgQIAAAQIECBAgQIAAAQIECBAgQKCWAvYB1bLtiiZAgACBIgvYB1Tk7shGgAABAgQIECBAoD8Cjf5c61YCBAgQIECAAAECBAgQIECAAAECBCoicFuSKc21LFq0KKtXr65IicogQIAAAQLFF1i8eHEGBgZaBd2SZGrxK5CQAAECBAgQIECAAAECBAgQIECAAAECBAgQIECAAAECBAgQIECAAAECBAgQIECAAAECBAgQIECAAIGSCJgvLkmjxCRAgACBaguYL652f1VHgAABAgQIECBAgAABAgQIECBAgAABAgQIECBAgAABAgQIECBAgAABAgQIECBAgAABAgQIECBAgAABAgQIECBAgAABAgSGIWAf0DCQPEKAAAECBLotYB9Qt4WdT4AAAQIECBAgQKCcAo1yxpaaAAECBAgQIECAAAECBAgQIECAAIECCVyR5PLmPOPHj8+WLVtywAEHFCiqKAQIECBAoFoCr732WqZMmZL777+/VWFX/vF/3PP3tB8CBAgQIECAAAECBAgQIECAAAECBAgQIECAAAECBAgQIECAAAECBAgQIECAAAECBAgQIECAAAECBAh0UsB8cSc1nUWAAAECBNoQMF/cBpZHCRAgQIAAAQIECBAgQIAAAQIECBAgQIAAAQIECBAgQIAAAQIECBAgQIAAAQIECBAgQIAAAQIECBAgQIAAAQIECBAgQIBA9QXsA6p+j1VIgAABAgUVsA+ooI0RiwABAgQIECBAgEBBBBoFySEGAQIECBAgQIAAAQIECBAgQIAAAQLlFpiS5LbmEj7wgQ/k1ltvzdixY8tdnfQECBAgQKCAArt27crUqVPz9NNPt0o3NcmWAsYWiQABAgQIECBAgAABAgQIECBAgAABAgQIECBAgAABAgQIECBAgAABAgQIECBAgAABAgQIECBAgACBagiYL65GH1VBgAABAiUSMF9comaJSoAAAQIECBAgQIAAAQIECBAgQIAAAQIECBAgQIAAAQIECBAgQIAAAQIECBAgQIAAAQIECBAgQIAAAQIECBAgQIAAAQIEeidgH1DvrN1EgAABAgT+JGAfkA+BAAECBAgQIECAAIF9CTT29YDfJ0CAAAECBAgQIECAAAECBAgQIECAwDAFPp7k9iT/fu/n3/SmN+W2227L2WefPcxjPEaAAAECBAjsS2Dr1q2ZOnVq/vCHPzQ/+r+SnJPkO/s6w+8TIECAAAECBAgQIECAAAECBAgQIECAAAECBAgQIECAAAECBAgQIECAAAECBAgQIECAAAECBAgQIEBglALmi0cJ6HUCBAgQIDBcAfPFw5XyHAECBAgQIECAAAECBAgQIECAAAECBAgQIECAAAECBAgQIECAAAECBAgQIECAAAECBAgQIECAAAECBAgQIECAAAECBAgQqKWAfUC1bLuiCRAgQKAfAvYB9UPdnQQIECBAgAABAgTKJ9AoX2SJCRAgQIAAAQIECBAgQIAAAQIECBAosMC7kmxJ8rfNGZcsWZKVK1cWOLpoBAgQIECgHAJLly7NqlWrWoV9OMmUJD8vRyVSEiBAgAABAgQIECBAgAABAgQIECBAgAABAgQIECBAgAABAgQIECBAgAABAgQIECBAgAABAgQIECBQAQHzxRVoohIIECBAoNgC5ouL3R/pCBAgQIAAAQIECBAgQIAAAQIECBAgQIAAAQIECBAgQIAAAQIECBAgQIAAAQIECBAgQIAAAQIECBAgQIAAAQIECBAgQIBAQQTsAypII8QgQIAAgeoK2AdU3d6qjAABAgQIECBAgECnBRqdPtB5BAgQIECAAAECBAgQIECAAAECBAgQSLIhyaxmiVNPPTWbN2/OgQceCIkAAQIECBBoU+DVV1/NtGnTsmPHjlZvXp9kdptHepwAAQIECBAgQIAAAQIECBAgQIAAAQIECBAgQIAAAQIECBAgQIAAAQIECBAgQIAAAQIECBAgQIAAAQKdEjBf3ClJ5xAgQIAAgT8LmC/2KRAgQIAAAQIECBAgQIAAAQIECBAgQIAAAQIECBAgQIAAAQIECBAgQIAAAQIECBAgQIAAAQIECBAgQIAAAQIECBAgQIAAAQIjELAPaARoXiFAgAABAkMJ2Afk+yBAgAABAgQIECBAoF2BRrsveJ4AAQIECBAgQIAAAQIECBAgQIAAAQLDFLggyfXNzx5++OHZvHlzTjjhhGEe4zECBAgQIEDg0UcfzbRp0/L888+3wpiV5AZKBAgQIECAAAECBAgQIECAAAECBAgQIECAAAECBAgQIECAAAECBAgQIECAAAECBAgQIECAAAECBAgQ6LOA+eI+N8D1BAgQIFAdAfPF1emlSggQIECAAAECBAgQIECAAAECBAgQIECAAAECBAgQIECAAAECBAgQIECAAAECBAgQIECAAAECBAgQIECAAAECBAgQIECAQB8E7APqA7orCRAgQKCaAvYBVbOvqiJAgAABAgQIECDQbYFGty9wPgECBAgQIECAAAECBAgQIECAAAECtRY4Mcktf/x1SLPCddddl9mzZ9caR/EECBAgQGA4Ahs2bMiFF17Y6tGXkpyb5JHhnOMZAgQIECBAgAABAgQIECBAgAABAgQIECBAgAABAgQIECBAgAABAgQIECBAgAABAgQIECBAgAC/Y+PYAAAgAElEQVQBAgQI9EDAfHEPkF1BgAABAtUWMF9c7f6qjgABAgQIECBAgAABAgQIECBAgAABAgQIECBAgAABAgQIECBAgAABAgQIECBAgAABAgQIECBAgAABAgQIECBAgAABAgQI9EjAPqAeQbuGAAECBKorYB9QdXurMgIECBAgQIAAAQLdFmh0+wLnEyBAgAABAgQIECBAgAABAgQIECBQe4G/SrI5ycnNEtOmTctNN92UMWPG1B4JAAECBAgQaBbYvXt3pk+fnltuuaUVzkNJpiX5Z3IECBAgQIAAAQIECBAgQIAAAQIECBAgQIAAAQIECBAgQIAAAQIECBAgQIAAAQIECBAgQIAAAQIECBAomID54oI1RBwCBAgQKIeA+eJy9ElKAgQIECBAgAABAgQIECBAgAABAgQIECBAgAABAgQIECBAgAABAgQIECBAgAABAgQIECBAgAABAgQIECBAgAABAgQIECBQIgH7gErULFEJECBAoDgC9gEVpxeSECBAgAABAgQIECirQKOsweUmQIAAAQIECBAgQIAAAQIECBAgQKB0AquTLGpOfdxxx+Wmm27Khz/84dIVJDABAgQIEOiWwA9+8IOcd955efzxx1tdMZBkcbfudi4BAgQIECBAgAABAgQIECBAgAABAgQIECBAgAABAgQIECBAgAABAgQIECBAgAABAgQIECBAgAABAgQ6JGC+uEOQjiFAgACB6guYL65+j1VIgAABAgQIECBAgAABAgQIECBAgAABAgQIECBAgAABAgQIECBAgAABAgQIECBAgAABAgQIECBAgAABAgQIECBAgAABAgT6KGAfUB/xXU2AAAEC5RKwD6hc/ZKWAAECBAgQIECAQFEFGkUNJhcBAgQIECBAgAABAgQIECBAgAABApUU+FySm5Ps11zdpk2bct5551WyaEURIECAAIF2BG666abMmDGj1SuvJ5me5L+0c55nCRAgQIAAAQIECBAgQIAAAQIECBAgQIAAAQIECBAgQIAAAQIECBAgQIAAAQIECBAgQIAAAQIECBAg0EcB88V9xHc1AQIECJRDwHxxOfokJQECBAgQIECAAAECBAgQIECAAAECBAgQIECAAAECBAgQIECAAAECBAgQIECAAAECBAgQIECAAAECBAgQIECAAAECBAgQKLmAfUAlb6D4BAgQINB9AfuAum/sBgIECBAgQIAAAQJ1EWjUpVB1EiBAgAABAgQIECBAgAABAgQIECBQGIH/kOTmJB9tTjR9+vRs3LgxY8aMKUxYQQgQIECAQK8Edu/enZkzZ+bmm/f8NfmGn+8lmZ7kf/Yqj3sIECBAgAABAgQIECBAgAABAgQIECBAgAABAgQIECBAgAABAgQIECBAgAABAgQIECBAgAABAgQIECDQIQHzxR2CdAwBAgQIVEvAfHG1+qkaAgQIECBAgAABAgQIECBAgAABAgQIECBAgAABAgQIECBAgAABAgQIECBAgAABAgQIECBAgAABAgQIECBAgAABAgQIECBQAgH7gErQJBEJECBAoPcC9gH13tyNBAgQIECAAAECBKou0Kh6geojQIAAAQIECBAgQIAAAQIECBAgQKCwAhuTzGhO98EPfjA33nhjxo0bV9jgghEgQIAAgU4L7Ny5M+eff35+9KMftTp6U5KZnb7TeQQIECBAgAABAgQIECBAgAABAgQIECBAgAABAgQIECBAgAABAgQIECBAgAABAgQIECBAgAABAgQIEOixgPniHoO7jgABAgSKK2C+uLi9kYwAAQIECBAgQIAAAQIECBAgQIAAAQIECBAgQIAAAQIECBAgQIAAAQIECBAgQIAAAQIECBAgQIAAAQIECBAgQIAAAQIECNRAwD6gGjRZiQQIECAwPAH7gIbn5CkCBAgQIECAAAECBNoTaLT3uKcJECBAgAABAgQIECBAgAABAgQIECDQUYHzkmxqdeK1116bOXPmdPQyhxEgQIAAgSIKrF+/PnPnzh0s2owkNxUxt0wECBAgQIAAAQIECBAgQIAAAQIECBAgQIAAAQIECBAgQIAAAQIECBAgQIAAAQIECBAgQIAAAQIECBAYgYD54hGgeYUAAQIEqiVgvrha/VQNAQIECBAgQIAAAQIECBAgQIAAAQIECBAgQIAAAQIECBAgQIAAAQIECBAgQIAAAQIECBAgQIAAAQIECBAgQIAAAQIECBAoqYB9QCVtnNgECBAg0DkB+4A6Z+kkAgQIECBAgAABAgT+UqABhAABAgQIECBAgAABAgQIECBAgAABAn0W+HCSjUk+0pxj0qRJueGGG3LggQf2OaLrCRAgQIBA5wVeffXVXHDBBdm2bVurw7+fZGaSH3T+ZicSIECAAAECBAgQIECAAAECBAgQIECAAAECBAgQIECAAAECBAgQIECAAAECBAgQIECAAAECBAgQIECgrwLmi/vK73ICBAgQ6JeA+eJ+ybuXAAECBAgQIECAAAECBAgQIECAAAECBAgQIECAAAECBAgQIECAAAECBAgQIECAAAECBAgQIECAAAECBAgQIECAAAECBAgQGETAPiCfBgECBAjUUsA+oFq2XdEECBAgQIAAAQIEeirQ6OltLiNAgAABAgQIECBAgAABAgQIECBAgMDgAl9Jcn7zbx988MG54YYb8pnPfIYdAQIECBCojMADDzyQWbNm5eWXX25V056/Ey+oTLEKIUCAAAECBAgQIECAAAECBAgQIECAAAECBAgQIECAAAECBAgQIECAAAECBAgQIECAAAECBAgQIECAQGsB88W+DAIECBCojYD54tq0WqEECBAgQIAAAQIECBAgQIAAAQIECBAgQIAAAQIECBAgQIAAAQIECBAgQIAAAQIECBAgQIAAAQIECBAgQIAAAQIECBAgQKCMAvYBlbFrMhMgQIDAiATsAxoRm5cIECBAgAABAgQIEGhToNHm8x4nQIAAAQIECBAgQIAAAQIECBAgQIBANwWmJNnzDwXf2nzJokWLsnr16m7e7WwCBAgQINATgcWLF2dgYKDVXb9J8sUkW3oSxCUECBAgQIAAAQIECBAgQIAAAQIECBAgQIAAAQIECBAgQIAAAQIECBAgQIAAAQIECBAgQIAAAQIECBDov4D54v73QAICBAgQ6LKA+eIuAzueAAECBAgQIECAAAECBAgQIECAAAECBAgQIECAAAECBAgQIECAAAECBAgQIECAAAECBAgQIECAAAECBAgQIECAAAECBAgQ6ISAfUCdUHQGAQIECBRawD6gQrdHOAIECBAgQIAAAQKVEmhUqhrFECBAgAABAgQIECBAgAABAgQIECBQBYEjk9yQ5MTmYsaNG5frrrsuY8eOrUKdaiBAgACBmgns2rUrF154YXbu3Nmq8keSXJDk2ZqxKJcAAQIECBAgQIAAAQIECBAgQIAAAQIECBAgQIAAAQIECBAgQIAAAQIECBAgQIAAAQIECBAgQIAAAQLmi30DBAgQIFBJAfPFlWyroggQIECAAAECBAgQIECAAAECBAgQIECAAAECBAgQIECAAAECBAgQIECAAAECBAgQIECAAAECBAgQIECAAAECBAgQIECAQJUF7AOqcnfVRoAAgRoL2AdU4+YrnQABAgQIECBAgECfBBp9ute1BAgQIECAAAECBAgQIECAAAECBAgQ2JfA8iTLWj00MDCQhQsX7ut9v0+AAAECBAojcM0112TRokWD5VmR5LLChBWEAAECBAgQIECAAAECBAgQIECAAAECBAgQIECAAAECBAgQIECAAAECBAgQIECAAAECBAgQIECAAAEC/REwX9wfd7cSIECAQBcEzBd3AdWRBAgQIECAAAECBAgQIECAAAECBAgQIECAAAECBAgQIECAAAECBAgQIECAAAECBAgQIECAAAECBAgQIECAAAECBAgQIECAQK8E7APqlbR7CBAgQKDrAvYBdZ3YBQQIECBAgAABAgQItBBoUCFAgAABAgQIECBAgAABAgQIECBAgECBBf4uyYYk723OeMopp2T9+vV5z3veU+D4ohEgQIBA3QV++tOfZs6cOXnwwQdbUfwkyewk/1h3J/UTIECAAAECBAgQIECAAAECBAgQIECAAAECBAgQIECAAAECBAgQIECAAAECBAgQIECAAAECBAgQIEDgzwLmi30KBAgQIFBqAfPFpW6f8AQIECBAgAABAgQIECBAgAABAgQIECBAgAABAgQIECBAgAABAgQIECBAgAABAgQIECBAgAABAgQIECBAgAABAgQIECBAgMC/CtgH5GsgQIAAgVIL2AdU6vYJT4AAAQIECBAgQKD0Ao3SV6AAAgQIECBAgAABAgQIECBAgAABAgSqLvDWJBuSnNtc6P77759rr702M2bMqLqB+ggQIECghAKbNm3K3Llz89vf/rZV+luSzE7ymxKWJjIBAgQIECBAgAABAgQIECBAgAABAgQIECBAgAABAgQIECBAgAABAgQIECBAgAABAgQIECBAgAABAgS6KWC+uJu6ziZAgACBrgmYL+4arYMJECBAgAABAgQIECBAgAABAgQIECBAgAABAgQIECBAgAABAgQIECBAgAABAgQIECBAgAABAgQIECBAgAABAgQIECBAgACB/gjYB9Qfd7cSIECAwCgF7AMaJaDXCRAgQIAAAQIECBAYtUBj1Cc4gAABAgQIECBAgAABAgQIECBAgAABAr0ROCfJdUne3nzdxIkTs3bt2hx88MG9SeIWAgQIECAwhMDLL7+c+fPnZ/v27a2e+lWSC5PcDpEAAQIECBAgQIAAAQIECBAgQIAAAQIECBAgQIAAAQIECBAgQIAAAQIECBAgQIAAAQIECBAgQIAAAQIEhhQwX+wDIUCAAIFSCJgvLkWbhCRAgAABAgQIECBAgAABAgQIECBAgAABAgQIECBAgAABAgQIECBAgAABAgQIECBAgAABAgQIECBAgAABAgQIECBAgAABAgRGLmAf0MjtvEmAAAECPRSwD6iH2K4iQIAAAQIECBAgQGBIgQYfAgQIECBAgAABAgQIECBAgAABAgQIlEjgkCTrk4xvznzAAQdk7dq1mTZtWonKEZUAAQIEqiawefPmzJ8/P6+99lqr0u5PMifJS1WrWz0ECBAgQIAAAQIECBAgQIAAAQIECBAgQIAAAQIECBAgQIAAAQIECBAgQIAAAQIECBAgQIAAAQIECBDokoD54i7BOpYAAQIEOiNgvrgzjk4hQIAAAQIECBAgQIAAAQIECBAgQIAAAQIECBAgQIAAAQIECBAgQIAAAQIECBAgQIAAAQIECBAgQIAAAQIECBAgQIAAAQIECi9gH1DhWyQgAQIE6i1gH1C9+696AgQIECBAgAABAkUTaBQtkDwECBAgQIAAAQIECBAgQIAAAQIECBAYhsDsJOuSvKn52YkTJ2bNmjU55JA9/5bQDwECBAgQ6I3ASy+9lAULFmT79u2tLvxDknlJNvQmjVsIECBAgAABAgQIECBAgAABAgQIECBAgAABAgQIECBAgAABAgQIECBAgAABAgQIECBAgAABAgQIECBQOQHzxZVrqYIIECBQbgHzxeXun/QECBAgQIAAAQIECBAgQIAAAQIECBAgQIAAAQIECBAgQIAAAQIECBAgQIAAAQIECBAgQIAAAQIECBAgQIAAAQIECBAgQIDAiAXsAxoxnRcJECBAoBsC9gF1Q9WZBAgQIECAAAECBAiMVqAx2gO8T4AAAQIECBAgQIAAAQIECBAgQIAAgT4JvC/JuiR/13z/2972tgwMDGTmzJl9iuZaAgQIEKiTwMaNG7Nw4cL8+te/blX2PyaZl+SZOpmolQABAgQIECBAgAABAgQIECBAgAABAgQIECBAgAABAgQIECBAgAABAgQIECBAgAABAgQIECBAgAABAl0QMF/cBVRHEiBAgED7AuaL2zfzBgECBAgQIECAAAECBAgQIECAAAECBAgQIECAAAECBAgQIECAAAECBAgQIECAAAECBAgQIECAAAECBAgQIECAAAECBAgQIFApAfuAKtVOxRAgQKC8AvYBlbd3khMgQIAAAQIECBCoukCj6gWqjwABAgQIECBAgAABAgQIECBAgACBygssSHJNqyo//elPZ2BgIEcddVTlERRIgAABAr0XeOaZZ7J48eJ87WtfG+zyhUnW9D6ZGwkQIECAAAECBAgQIECAAAECBAgQIECAAAECBAgQIECAAAECBAgQIECAAAECBAgQIECAAAECBAgQIFBpAfPFlW6v4ggQIFBcAfPFxe2NZAQIECBAgAABAgQIECBAgAABAgQIECBAgAABAgQIECBAgAABAgQIECBAgAABAgQIECBAgAABAgQIECBAgAABAgQIECBAgEBfBOwD6gu7SwkQIEDAPiDfAAECBAgQIECAAAECRRdoFD2gfAQIECBAgAABAgQIECBAgAABAgQIEBiGwNFJ1iT521bPrl69OosWLRrGMR4hQIAAAQLDExgYGMjixYsHe/jhJHv+AftTwzvNUwQIECBAgAABAgQIECBAgAABAgQIECBAgAABAgQIECBAgAABAgQIECBAgAABAgQIECBAgAABAgQIECDQpoD54jbBPE6AAAECoxMwXzw6P28TIECAAAECBAgQIECAAAECBAgQIECAAAECBAgQIECAAAECBAgQIECAAAECBAgQIECAAAECBAgQIECAAAECBAgQIECAAAEClRWwD6iyrVUYAQIEiilgH1Ax+yIVAQIECBAgQIAAAQJ/KdAAQoAAAQIECBAgQIAAAQIECBAgQIAAgQoJzE1yTZI3Ndf0sY99LFdffXX2/NcPAQIECBAYqcB3v/vdXHTRRdnz3xY/f0iyMMm1Iz3fewQIECBAgAABAgQIECBAgAABAgQIECBAgAABAgQIECBAgAABAgQIECBAgAABAgQIECBAgAABAgQIECDQloD54ra4PEyAAAEC7QqYL25XzPMECBAgQIAAAQIECBAgQIAAAQIECBAgQIAAAQIECBAgQIAAAQIECBAgQIAAAQIECBAgQIAAAQIECBAgQIAAAQIECBAgQIBATQXsA6pp45VNgACBXgnYB9QrafcQIECAAAECBAgQINAJgUYnDnEGAQIECBAgQIAAAQIECBAgQIAAAQIECiRwRJKBJJ9tlWnBggVZtWpV3vzmNxcosigECBAgUHSB3//+91myZEnWrFkzWNQHkixK8lzRa5GPAAECBAgQIECAAAECBAgQIECAAAECBAgQIECAAAECBAgQIECAAAECBAgQIECAAAECBAgQIECAAAECFRMwX1yxhiqHAAECRRAwX1yELshAgAABAgQIECBAgAABAgQIECBAgAABAgQIECBAgAABAgQIECBAgAABAgQIECBAgAABAgQIECBAgAABAgQIECBAgAABAgQIlEzAPqCSNUxcAgQIlEHAPqAydElGAgQIECBAgAABAgSaBRpICBAgQIAAAQIECBAgQIAAAQIECBAgUFGB6UmuTvKO5voOO+ywrFy5MpMmTapo6coiQIAAgU4KbNu2LUuXLs0LL7zQ6thfJrkoyc2dvNNZBAgQIECAAAECBAgQIECAAAECBAgQIECAAAECBAgQIECAAAECBAgQIECAAAECBAgQIECAAAECBAgQINC2gPnitsm8QIAAAQKtBMwX+y4IECBAgAABAgQIECBAgAABAgQIECBAgAABAgQIECBAgAABAgQIECBAgAABAgQIECBAgAABAgQIECBAgAABAgQIECBAgAABAqMSsA9oVHxeJkCAAIF/EbAPyLdAgAABAgQIECBAgEBZBRplDS43AQIECBAgQIAAAQIECBAgQIAAAQIEhiHwb5NcnWRKq2cnTpyYL33pSzniiCOGcZRHCBAgQKBuAs8991wuueSSbN++fbDStyS5KMn/qZuNegkQIECAAAECBAgQIECAAAECBAgQIECAAAECBAgQIECAAAECBAgQIECAAAECBAgQIECAAAECBAgQIFBQAfPFBW2MWAQIECiDgPniMnRJRgIECBAgQIAAAQIECBAgQIAAAQIECBAgQIAAAQIECBAgQIAAAQIECBAgQIAAAQIECBAgQIAAAQIECBAgQIAAAQIECBAgQKAkAvYBlaRRYhIgQKCIAvYBFbErMhEgQIAAAQIECBAg0I5Ao52HPUuAAAECBAgQIECAAAECBAgQIECAAIGSCkxIsirJka3yX3XVVbnkkktKWprYBAgQINANgT1/Nyxbtmywo59NsiTJfd2425kECBAgQIAAAQIECBAgQIAAAQIECBAgQIAAAQIECBAgQIAAAQIECBAgQIAAAQIECBAgQIAAAQIECBAgMGoB88WjJnQAAQIE6iVgvrhe/VYtAQIECBAgQIAAAQIECBAgQIAAAQIECBAgQIAAAQIECBAgQIAAAQIECBAgQIAAAQIECBAgQIAAAQIECBAgQIAAAQIECBAg0DMB+4B6Ru0iAgQIVEPAPqBq9FEVBAgQIECAAAECBOou0Kg7gPoJECBAgAABAgQIECBAgAABAgQIEKiVwKokF7eq+Jhjjsny5cszfvz4WoEolgABAgT+UuD+++/PsmXL8tRTTw1G8+UkS7gRIECAAAECBAgQIECAAAECBAgQIECAAAECBAgQIECAAAECBAgQIECAAAECBAgQIECAAAECBAgQIECAQCkEzBeXok1CEiBAoH8C5ov7Z+9mAgQIECBAgAABAgQIECBAgAABAgQIECBAgAABAgQIECBAgAABAgQIECBAgAABAgQIECBAgAABAgQIECBAgAABAgQIECBAoFYC9gHVqt2KJUCAQPsC9gG1b+YNAgQIECBAgAABAgSKK9AobjTJCBAgQIAAAQIECBAgQIAAAQIECBAg0BWBjyRZmeSkVqeffvrpWb58eY488siuXO5QAgQIECimwLPPPpvLLrss99xzz2ABH05ySZLvF7MCqQgQIECAAAECBAgQIECAAAECBAgQIECAAAECBAgQIECAAAECBAgQIECAAAECBAgQIECAAAECBAgQIEBgEAHzxT4NAgQIEHiDgPliHwUBAgQIECBAgAABAgQIECBAgAABAgQIECBAgAABAgQIECBAgAABAgQIECBAgAABAgQIECBAgAABAgQIECBAgAABAgQIECBAoOcC9gH1nNyFBAgQKL6AfUDF75GEBAgQIECAAAECBAi0L9Bo/xVvECBAgAABAgQIECBAgAABAgQIECBAoBIC05NcleSgVtUsW7YsV1xxRcaMGVOJYhVBgAABAq0Fdu/e/ac/71esWDEY0StJLk1yM0MCBAgQIECAAAECBAgQIECAAAECBAgQIECAAAECBAgQIECAAAECBAgQIECAAAECBAgQIECAAAECBAgQKLWA+eJSt094AgQIdEbAfHFnHJ1CgAABAgQIECBAgAABAgQIECBAgAABAgQIECBAgAABAgQIECBAgAABAgQIECBAgAABAgQIECBAgAABAgQIECBAgAABAgQIEBiFgH1Ao8DzKgECBKoiYB9QVTqpDgIECBAgQIAAAQIEWgk0sBAgQIAAAQIECBAgQIAAAQIECBAgQKDGAm9PsiLJ7FYGhx56aK644opMmTKlxkRKJ0CAQHUFtmzZ8qc/51988cXBityQZFmSX1VXQWUECBAgQIAAAQIECBAgQIAAAQIECBAgQIAAAQIECBAgQIAAAQIECBAgQIAAAQIECBAgQIAAAQIECBColYD54lq1W7EECBD4SwHzxb4IAgQIECBAgAABAgQIECBAgAABAgQIECBAgAABAgQIECBAgAABAgQIECBAgAABAgQIECBAgAABAgQIECBAgAABAgQIECBAgEBhBOwDKkwrBCFAgEDvBewD6r25GwkQIECAAAECBAgQ6K1Ao7fXuY0AAQIECBAgQIAAAQIECBAgQIAAAQKFFPhPSZYnObFVuk984hO5/PLLc8IJJxQyvFAECBAg0J7At7/97Sxfvjzf+ta3BnvxkSSXJfmn9k72NAECBAgQIECAAAECBAgQIECAAAECBAgQIECAAAECBAgQIECAAAECBAgQIECAAAECBAgQIECAAAECBAiURMB8cUkaJSYBAgQ6IWC+uBOKziBAgAABAgQIECBAgAABAgQIECBAgAABAgQIECBAgAABAgQIECBAgAABAgQIECBAgAABAgQIECBAgAABAgQIECBAgAABAgQIdEXAPqCusDqUAAECxRSwD6iYfZGKAAECBAgQIECAAIHOCzQ6f6QTCRAgQIAAAQIECBAgQIAAAQIECBAgUFqBc5NcmeTftapgypQpWbZsWQ4//PDSFig4AQIE6izw/PPPZ8WKFdmyZctgDP87yeVJbqmzk9oJECBAgAABAgQIECBAgAABAgQIECBAgAABAgQIECBAgAABAgQIECBAgAABAgQIECBAgAABAgQIECBQIwHzxTVqtlIJEKifgPni+vVcxQQIECBAgAABAgQIECBAgAABAgQIECBAgAABAgQIECBAgAABAgQIECBAgAABAgQIECBAgAABAgQIECBAgAABAgQIECBAgEBpBewDKm3rBCdAgMC+BewD2reRJwgQIECAAAECBAgQqJZAo1rlqIYAAQIECBAgQIAAAQIECBAgQIAAAQKjFtjvjydckeTiwU5asmRJLr300rz1rW8d9WUOIECAAIHuC/zmN7/JVVddlVWrVg112Zf//Of/691P5AYCBAgQIECAAAECBAgQIECAAAECBAgQIECAAAECBAgQIECAAAECBAgQIECAAAECBAgQIECAAAECBAgQKJCA+eICNUMUAgQIdELAfHEnFJ1BgAABAgQIECBAgAABAgQIECBAgAABAgQIECBAgAABAgQIECBAgAABAgQIECBAgAABAgQIECBAgAABAgQIECBAgAABAgQIEOi5gH1APSd3Ib/EFRwAACAASURBVAECBLorYB9Qd32dToAAAQIECBAgQIBAcQUaxY0mGQECBAgQIECAAAECBAgQIECAAAECBPoq8L4klyeZ1CrFQQcdlKVLl2bOnDl9DelyAgQIEBhaYP369Vm5cmVeeeWVwR7cluTKP/55/wxLAgQIECBAgAABAgQIECBAgAABAgQIECBAgAABAgQIECBAgAABAgQIECBAgAABAgQIECBAgAABAgQIEKi1gPniWrdf8QQIVEXAfHFVOqkOAgQIECBAgAABAgQIECBAgAABAgQIECBAgAABAgQIECBAgAABAgQIECBAgAABAgQIECBAgAABAgQIECBAgAABAgQIECBAoMYC9gHVuPlKJ0CgOgL2AVWnlyohQIAAAQIECBAgQKB9gUb7r3iDAAECBAgQIECAAAECBAgQIECAAAECtRI4OcmyJH/dqur3v//9Wbp0ac4666xaoSiWAAECRRe44447snLlyjz99NODRf3vSVYkeajotchHgAABAgQIECBAgAABAgQIECBAgAABAgQIECBAgAABAgQIECBAgAABAgQIECBAgAABAgQIECBAgAABAj0VMF/cU26XESBAoDMC5os74+gUAgQIECBAgAABAgQIECBAgAABAgQIECBAgAABAgQIECBAgAABAgQIECBAgAABAgQIECBAgAABAgQIECBAgAABAgQIECBAgECBBOwDKlAzRCFAgMBwBewDGq6U5wgQIECAAAECBAgQqLJAo8rFqY0AAQIECBAgQIAAAQIECBAgQIAAAQIdFJie5NIkh7Q68+Mf/3guvvjifOpTn+rglY4iQIAAgXYFvv71r+fLX/5yvvOd7wz26ktJrkpyc7tne54AAQIECBAgQIAAAQIECBAgQIAAAQIECBAgQIAAAQIECBAgQIAAAQIECBAgQIAAAQIECBAgQIAAAQIEaiVgvrhW7VYsAQJlFTBfXNbOyU2AAAECBAgQIECAAAECBAgQIECAAAECBAgQIECAAAECBAgQIECAAAECBAgQIECAAAECBAgQIECAAAECBAgQIECAAAECBAgQGLaAfUDDpvIgAQIE+idgH1D/7N1MgAABAgQIECBAgEDxBBrFiyQRAQIECBAgQIAAAQIECBAgQIAAAQIECiswJsklf/61X6uUp5xySi666KIcf/zxhS1CMAIECFRR4LHHHsvVV1+dBx98cLDyXk/ypT//2l1FAzURIECAAAECBAgQIECAAAECBAgQIECAAAECBAgQIECAAAECBAgQIECAAAECBAgQIECAAAECBAgQIECAQMcFzBd3nNSBBAgQ6IyA+eLOODqFAAECBAgQIECAAAECBAgQIECAAAECBAgQIECAAAECBAgQIECAAAECBAgQIECAAAECBAgQIECAAAECBAgQIECAAAECBAgQIFASAfuAStIoMQkQqJ+AfUD167mKCRAgQIAAAQIECBDYt0Bj3494ggABAgQIECBAgAABAgQIECBAgAABAgSaBP4qydIkswaTOe2007Jo0aKMHTsWHgECBAh0UWDXrl0ZGBjIvffeO9Qt1ydZmeSfuxjF0QQIECBAgAABAgQIECBAgAABAgQIECBAgAABAgQIECBAgAABAgQIECBAgAABAgQIECBAgAABAgQIECBQXQHzxdXtrcoIECiZgPnikjVMXAIECBAgQIAAAQIECBAgQIAAAQIECBAgQIAAAQIECBAgQIAAAQIECBAgQIAAAQIECBAgQIAAAQIECBAgQIAAAQIECBAgQIBAZwXsA+qsp9MIECAwYgH7gEZM50UCBAgQIECAAAECBGog0KhBjUokQIAAAQIECBAgQIAAAQIECBAgQIBAtwSOTrIkyZmDXXD22Wdn4cKFOfbYY7uVwbkECBCopcATTzyRa665Jlu3bh2q/juTrEryVC2RFE2AAAECBAgQIECAAAECBAgQIECAAAECBAgQIECAAAECBAgQIECAAAECBAgQIECAAAECBAgQIECAAAECnRYwX9xpUecRIEBgmALmi4cJ5TECBAgQIECAAAECBAgQIECAAAECBAgQIECAAAECBAgQIECAAAECBAgQIECAAAECBAgQIECAAAECBAgQIECAAAECBAgQIECAQD0E7AOqR59VSYBAAQXsAypgU0QiQIAAAQIECBAgQKBwAo3CJRKIAAECBAgQIECAAAECBAgQIECAAAEC5RP4eJKLk3xqsOhTp07NggULcvTRe/5NoR8CBAgQGKnAU089lTVr1uS2224b6oivJbk6yXdGeo/3CBAgQIAAAQIECBAgQIAAAQIECBAgQIAAAQIECBAgQIAAAQIECBAgQIAAAQIECBAgQIAAAQIECBAgQIDAEALmi30eBAgQ6JGA+eIeQbuGAAECBAgQIECAAAECBAgQIECAAAECBAgQIECAAAECBAgQIECAAAECBAgQIECAAAECBAgQIECAAAECBAgQIECAAAECBAgQIFBOAfuAytk3qQkQKKGAfUAlbJrIBAgQIECAAAECBAj0TaDRt5tdTIAAAQIECBAgQIAAAQIECBAgQIAAgeoJnJxkcZK/Gay0z3/+85k3b16OOeaY6lWvIgIECHRR4Mknn8y6dety6623DnXLt5OsTvJQF6M4mgABAgQIECBAgAABAgQIECBAgAABAgQIECBAgAABAgQIECBAgAABAgQIECBAgAABAgQIECBAgAABAgQI/IuA+WLfAgECBLokYL64S7COJUCAAAECBAgQIECAAAECBAgQIECAAAECBAgQIECAAAECBAgQIECAAAECBAgQIECAAAECBAgQIECAAAECBAgQIECAAAECBAhUU8A+oGr2VVUECBRAwD6gAjRBBAIECBAgQIAAAQIESifQKF1igQkQIECAAAECBAgQIECAAAECBAgQIFB8gb9PsijJuMGinnPOOZk7d24+9KEPFb8aCQkQINBHgR/+8Ie59tprc/vttw+VYmeSgSRf7WNUVxMgQIAAAQIECBAgQIAAAQIECBAgQIAAAQIECBAgQIAAAQIECBAgQIAAAQIECBAgQIAAAQIECBAgQIBAfQXMF9e39yonQKDDAuaLOwzqOAIECBAgQIAAAQIECBAgQIAAAQIECBAgQIAAAQIECBAgQIAAAQIECBAgQIAAAQIECBAgQIAAAQIECBAgQIAAAQIECBAgQIBAvQTsA6pXv1VLgEAXBewD6iKuowkQIECAAAECBAgQqLxAo/IVKpAAAQIECBAgQIAAAQIECBAgQIAAAQL9E5icZGGSDw8WYfLkyZkzZ07GjRvXv5RuJkCAQAEFdu7cmfXr1+fuu+8eKt0PklyTZMiHClieSAQIECBAgAABAgQIECBAgAABAgQIECBAgAABAgQIECBAgAABAgQIECBAgAABAgQIECBAgAABAgQIECBQTQHzxdXsq6oIEOiBgPniHiC7ggABAgQIECBAgAABAgQIECBAgAABAgQIECBAgAABAgQIECBAgAABAgQIECBAgAABAgQIECBAgAABAgQIECBAgAABAgQIECBQHwH7gOrTa5USINBhAfuAOgzqOAIECBAgQIAAAQIEainQqGXViiZAgAABAgQIECBAgAABAgQIECBAgEBvBc5KMj/JcYNde+qpp2b27Nk58cQTe5vMbQQIECiYwCOPPJINGzZkx44dQyV7PMnaJHcULL44BAgQIECAAAECBAgQIECAAAECBAgQIECAAAECBAgQIECAAAECBAgQIECAAAECBAgQIECAAAECBAgQIEBgj4D5Yt8BAQIEhilgvniYUB4jQIAAAQIECBAgQIAAAQIECBAgQIAAAQIECBAgQIAAAQIECBAgQIAAAQIECBAgQIAAAQIECBAgQIAAAQIECBAgQIAAAQIECBAYiYB9QCNR8w4BArUUsA+olm1XNAECBAgQIECAAAECXRJodOlcxxIgQIAAAQIECBAgQIAAAQIECBAgQIDAGwXOTDIvyUcGw/nkJz+ZWbNmZcKECfwIECBQK4H77rsv119/fb75zW8OVff3k6xLcmetcBRLgAABAgQIECBAgAABAgQIECBAgAABAgQIECBAgAABAgQIECBAgAABAgQIECBAgAABAgQIECBAgAABAmUVMF9c1s7JTYBA1wXMF3ed2AUECBAgQIAAAQIECBAgQIAAAQIECBAgQIAAAQIECBAgQIAAAQIECBAgQIAAAQIECBAgQIAAAQIECBAgQIAAAQIECBAgQIAAAQL/KmAfkK+BAAECgwjYB+TTIECAAAECBAgQIECAQOcFGp0/0okECBAgQIAAAQIECBAgQIAAAQIECBAgsA+B05PMTfLXgz133HHH5Ytf/GKmTZsGkwABApUW2Lx5c77yla/k8ccfH6rOf0qyPsk9lcZQHAECBAgQIECAAAECBAgQIECAAAECBAgQIECAAAECBAgQIECAAAECBAgQIECAAAECBAgQIECAAAECBAhUVcB8cVU7qy4CBNoWMF/cNpkXCBAgQIAAAQIECBAgQIAAAQIECBAgQIAAAQIECBAgQIAAAQIECBAgQIAAAQIECBAgQIAAAQIECBAgQIAAAQIECBAgQIAAAQIEOidgH1DnLJ1EgEDJBewDKnkDxSdAgAABAgQIECBAoNACjUKnE44AAQIECBAgQIAAAQIECBAgQIAAAQLVFjg1yYVJPjlYmYccckjOP//8P/16+9vfXm0N1REgUBuBX/3qV7nxxhv/9Oull14aqu5vJrkuyY7a4CiUAAECBAgQIECAAAECBAgQIECAAAECBAgQIECAAAECBAgQIECAAAECBAgQIECAAAECBAgQIECAAAECBKosYL64yt1VGwECgwqYL/ZxECBAgAABAgQIECBAgAABAgQIECBAgAABAgQIECBAgAABAgQIECBAgAABAgQIECBAgAABAgQIECBAgAABAgQIECBAgAABAgQIFEzAPqCCNUQcAgR6I2AfUG+c3UKAAAECBAgQIECAAIEGAgIECBAgQIAAAQIECBAgQIAAAQIECBDou8B/TjI7yWcHS7Lffvtl5syZmTFjRt73vvf1PbAABAgQGInAM888k02bNmXjxo15/fXXhzrigSQbkvy3kdzjHQIECBAgQIAAAQIECBAgQIAAAQIECBAgQIAAAQIECBAgQIAAAQIECBAgQIAAAQIECBAgQIAAAQIECBAgUHAB88UFb5B4BAh0RsB8cWccnUKAAIH/x86dP1tVZXcA/x4QUcAJQcUGVBRxHrBEiHOrOM84xjhEraSTvyfppNQ4xGhUnGfUwqkFMaIojii2SIsK4gQoMpi8mxvbJPLefcN9595zP1St0qq3915rffbxF3l7ESBAgAABAgQIECBAgAABAgQIECBAgAABAgQIECBAgAABAgQIECBAgAABAgQIECBAgAABAgQIECBAgAABAgQIECBAgACBpgmYB9Q0WgcTINBKAuYBtdJtqIUAAQIECBAgQIAAgU4QKDqhST0SIECAAAECBAgQIECAAAECBAgQIECgTQSmJfn7JFd2V++sWbNy/fXXZ+bMmW3SljIJEOh0gTlz5uSGG27I7Nmze6K4Lck/JFnQ00I/J0CAAAECBAgQIECAAAECBAgQIECAAAECBAgQIECAAAECBAgQIECAAAECBAgQIECAAAECBAgQIECAAAECFRDwvrgCl6gFAgT+v4D3xb4KAgQIECBAgAABAgQIECBAgAABAgQIECBAgAABAgQIECBAgAABAgQIECBAgAABAgQIECBAgAABAgQIECBAgAABAgQIECBAgACBNhMwD6jNLky5BAg0JmAeUGNOVhEgQIAAAQIECBAgQGCgBYqBPtB5BAgQIECAAAECBAgQIECAAAECBAgQINBvgclJ/i7J75IM39JpRx55ZK677rpaDBkypN9JHUCAAIGBFNi8eXNuvPHGWrzyyivdHb0+ye+T/GOSJQNZg7MIECBAgAABAgQIECBAgAABAgQIECBAgAABAgQIECBAgAABAgQIECBAgAABAgQIECBAgAABAgQIECBAgECbCHhf3CYXpUwCBLYs4H2xr4MAAQIECBAgQIAAAQIECBAgQIAAAQIECBAgQIAAAQIECBAgQIAAAQIECBAgQIAAAQIECBAgQIAAAQIECBAgQIAAAQIECBAgQKACAuYBVeAStUCg0wXMA+r0L0D/BAgQIECAAAECBAi0gkDRCkWogQABAgQIECBAgAABAgQIECBAgAABAgR+VWDHJL9L8rdJJm7JaPTo0bn22mtrMWXKFJQECBAoVeC9997LTTfdVIvVq1d3V8uyJP+U5PdJvi61aMkJECBAgAABAgQIECBAgAABAgQIECBAgAABAgQIECBAgAABAgQIECBAgAABAgQIECBAgAABAgQIECBAgEBrCHhf3Br3oAoCBHoh4H1xL7AsJUCAAAECBAgQIECAAAECBAgQIECAAAECBAgQIECAAAECBAgQIECAAAECBAgQIECAAAECBAgQIECAAAECBAgQIECAAAECBAgQaBcB84Da5abUSYDAzwLmAfkYCBAgQIAAAQIECBAg0DoCReuUohICBAgQIECAAAECBAgQIECAAAECBAgQ6EbgqiR/k2RGd0rnnHNOrrnmmpx33nkwCRAgMKgCDzzwQG6++eY89NBDPeWdl+Sfk9za00I/J0CAAAECBAgQIECAAAECBAgQIECAAAECBAgQIECAAAECBAgQIECAAAECBAgQIECAAAECBAgQIECAAAECHSzgfXEHX77WCbSDgPfF7XBLaiRAgAABAgQIECBAgAABAgQIECBAgAABAgQIECBAgAABAgQIECBAgAABAgQIECBAgAABAgQIECBAgAABAgQIECBAgAABAgQIEBgAAfOABgDREQQINE/APKDm2TqZAAECBAgQIECAAAECfRUo+rrRPgIECBAgQIAAAQIECBAgQIAAAQIECBAoReCkJNcnuaS77Pvss0+uuuqqXH311Rk/fnwphUpKgED1BZYvX55bbrklt956az744IOeGr4ryQ1JnulpoZ8TIECAAAECBAgQIECAAAECBAgQIECAAAECBAgQIECAAAECBAgQIECAAAECBAgQIECAAAECBAgQIECAAAECPwt4X+xjIECgZQS8L26Zq1AIAQIECBAgQIAAAQIECBAgQIAAAQIECBAgQIAAAQIECBAgQIAAAQIECBAgQIAAAQIECBAgQIAAAQIECBAgQIAAAQIECBAgQIDA4AuYBzT45jISILAFAfOAfBoECBAgQIAAAQIECBBobYGitctTHQECBAgQIECAAAECBAgQIECAAAECBAhsQWDvJNcluTbJ2O6UZs2alSuvvDJnn302TAIECAyIwMMPP5zbbrsts2fP7um8lUluSnJjkg97WuznBAgQIECAAAECBAgQIECAAAECBAgQIECAAAECBAgQIECAAAECBAgQIECAAAECBAgQIECAAAECBAgQIECAwBYFvC/2cRAgUJqA98Wl0UtMgAABAgQIECBAgAABAgQIECBAgAABAgQIECBAgAABAgQIECBAgAABAgQIECBAgAABAgQIECBAgAABAgQIECBAgAABAgQIECDQegLmAbXenaiIQMcImAfUMVetUQIECBAgQIAAAQIE2lygaPP6lU+AAAECBAgQIECAAAECBAgQIECAAAECyV/nv+Po7jAmTZqUK664ohaTJ0/mRoAAgV4JLFmyJLfffnstli5d2tPePyT5l3r0tNbPCRAgQIAAAQIECBAgQIAAAQIECBAgQIAAAQIECBAgQIAAAQIECBAgQIAAAQIECBAgQIAAAQIECBAgQIAAgd4JeF/cOy+rCRDog4D3xX1As4UAAQIECBAgQIAAAQIECBAgQIAAAQIECBAgQIAAAQIECBAgQIAAAQIECBAgQIAAAQIECBAgQIAAAQIECBAgQIAAAQIECBAgQKDTBMwD6rQb1y+BEgTMAyoBXUoCBAgQIECAAAECBAj0U6Do537bCRAgQIAAAQIECBAgQIAAAQIECBAgQKB1BP4iyTVJrk6yVXdlnXrqqbn88strsdVW3S5tne5UQoDAoAts3Lgxd9xxRy2efPLJnvJvTHJLkpuTvNTTYj8nQIAAAQIECBAgQIAAAQIECBAgQIAAAQIECBAgQIAAAQIECBAgQIAAAQIECBAgQIAAAQIECBAgQIAAAQIE+i3gfXG/CR1AgMAvBbwv9j0QIECAAAECBAgQIECAAAECBAgQIECAAAECBAgQIECAAAECBAgQIECAAAECBAgQIECAAAECBAgQIECAAAECBAgQIECAAAECBAgQ6JOAeUB9YrOJAIEtCZgH5NsgQIAAAQIECBAgQIBAewsU7V2+6gkQIECAAAECBAgQIECAAAECBAgQIEDgVwR2SHJVPaZ2JzRq1KhcdtllufTSS/Pb3/4WJgECBGoCc+fOzZ133lmLNWvW9KSyMMmt9fimp8V+ToAAAQIECBAgQIAAAQIECBAgQIAAAQIECBAgQIAAAQIECBAgQIAAAQIECBAgQIAAAQIECBAgQIAAAQIECAy4gPfFA07qQAKdJeB9cWfdt24JECBAgAABAgQIECBAgAABAgQIECBAgAABAgQIECBAgAABAgQIECBAgAABAgQIECBAgAABAgQIECBAgAABAgQIECBAgAABAgSaJmAeUNNoHUygMwTMA+qMe9YlAQIECBAgQIAAAQLVFyiq36IOCRAgQIAAAQIECBAgQIAAAQIECBAg0NECxyX5q3oM705i3333zSWXXJKLL744Bx10UEejaZ5AJwosXrw4d999d+666668//77PRGsT/Kv9Xi+p8V+ToAAAQIECBAgQIAAAQIECBAgQIAAAQIECBAgQIAAAQIECBAgQIAAAQIECBAgQIAAAQIECBAgQIAAAQIECAyagPfFg0YtEYH2FvC+uL3vT/UECBAgQIAAAQIECBAgQIAAAQIECBAgQIAAAQIECBAgQIAAAQIECBAgQIAAAQIECBAgQIAAAQIECBAgQIAAAQIECBAgQIAAAQItL2AeUMtfkQIJtIaAeUCtcQ+qIECAAAECBAgQIECAwEAKFAN5mLMIECBAgAABAgQIECBAgAABAgQIECBAoGUFRia5IslfJjm2pypnzJiRiy66KLNmzcqECRN6Wu7nBAi0qcAnn3yS2bNn55577sm8efMa6eKFJP+W5PYkaxvZYA0BAgQIECBAgAABAgQIECBAgAABAgQIECBAgAABAgQIECBAgAABAgQIECBAgAABAgQIECBAgAABAgQIECBQioD3xaWwS0qgtQW8L27t+1EdAQIECBAgQIAAAQIECBAgQIAAAQIECBAgQIAAAQIECBAgQIAAAQIECBAgQIAAAQIECBAgQIAAAQIECBAgQIAAAQIECBAgQIBAJQXMA6rktWqKQP8EzAPqn5/dBAgQIECAAAECBAgQaHWBotULVB8BAgQIECBAgAABAgQIECBAgAABAgQIDLjAoUkuT3JZkgk9nX7KKafkwgsvzAUXXJCxY8f2tNzPCRBocYGVK1fmvvvuy7333punnnqqkWo/SXJnkjuSLGpkgzUECBAgQIAAAQIECBAgQIAAAQIECBAgQIAAAQIECBAgQIAAAQIECBAgQIAAAQIECBAgQIAAAQIECBAgQIBASwl4X9xS16EYAoMr4H3x4HrLRoAAAQIECBAgQIAAAQIECBAgQIAAAQIECBAgQIAAAQIECBAgQIAAAQIECBAgQIAAAQIECBAgQIAAAQIECBAgQIAAAQIECBAgQKAbAfOAfB4EOljAPKAOvnytEyBAgAABAgQIECDQcQJFx3WsYQIECBAgQIAAAQIECBAgQIAAAQIECBD4pcBZSS6tx9CeaM4444ycf/75Oe+88zJmzJielvs5AQItIrBq1ao88MADuf/++/PYY481UtWmJP9ej0ca2WANAQIECBAgQIAAAQIECBAgQIAAAQIECBAgQIAAAQIECBAgQIAAAQIECBAgQIAAAQIECBAgQIAAAQIECBAg0BYC3he3xTUpkkD/BLwv7p+f3QQIECBAgAABAgQIECBAgAABAgQIECBAgAABAgQIECBAgAABAgQIECBAgAABAgQIECBAgAABAgQIECBAgAABAgQIECBAgAABAgQGQcA8oEFAloJA2QLmAZV9A/ITIECAAAECBAgQIECgHIGinLSyEiBAgAABAgQIECBAgAABAgQIECBAgECLCYxKckmSi5PMbKS2008/Peeee27OOeecjBs3rpEt1hAgMIgCK1asyEMPPZQHH3wwjz/+eKOZ5yS5O8ldSdY0usk6AgQIECBAgAABAgQIECBAgAABAgQIECBAgAABAgQIECBAgAABAgQIECBAgAABAgQIECBAgAABAgQIECBAoO0EvC9uuytTMIHuBbwv9oUQIECAAAECBAgQIECAAAECBAgQIECAAAECBAgQIECAAAECBAgQIECAAAECBAgQIECAAAECBAgQIECAAAECBAgQIECAAAECBAgQaEsB84Da8toUTWDLAuYB+ToIECBAgAABAgQIECBAoEBAgAABAgQIECBAgAABAgQIECBAgAABAgT+j8DEJBclmZVkeiM6J554Ys4+++ycddZZmTx5ciNbrCFAoAkCS5YsySOPPJKHH344c+fObTTD/CSzk9yTZFmjm6wjQIAAAQIECBAgQIAAAQIECBAgQIAAAQIECBAgQIAAAQIECBAgQIAAAQIECBAgQIAAAQIECBAgQIAAAQIEKiPgfXFlrlIjnSbgfXGn3bh+CRAgQIAAAQIECBAgQIAAAQIECBAgQIAAAQIECBAgQIAAAQIECBAgQIAAAQIECBAgQIAAAQIECBAgQIAAAQIECBAgQIAAAQIEKi5gHlDFL1h71RUwD6i6d6szAgQIECBAgAABAgQI9EWg6MsmewgQIECAAAECBAgQITeJMgAAIABJREFUIECAAAECBAgQIECgYwT2T3JhkguSHN5I11OnTs2ZZ56ZM844I9OnT29kizUECPRDYP78+Xnsscfy6KOPZuHChY2e9FqS+5Lcm+SdRjdZR4AAAQIECBAgQIAAAQIECBAgQIAAAQIECBAgQIAAAQIECBAgQIAAAQIECBAgQIAAAQIECBAgQIAAAQIECFRewPviyl+xBttdwPvidr9B9RMgQIAAAQIECBAgQIAAAQIECBAgQIAAAQIECBAgQIAAAQIECBAgQIAAAQIECBAgQIAAAQIECBAgQIAAAQIECBAgQIAAAQIECBBoSMA8oIaYLCJQnoB5QOXZy0yAAAECBAgQIECAAIFWFyhavUD1ESBAgAABAgQIECBAgAABAgQIECBAgEDLCByS5Pwk5yU5rJGqxo8fn9NPPz2nnXZaLUaMGNHINmsIEOhGYN26dXniiSdq8fjjj2f58uWNer3+X//tPpDk/iRvNLrJOgIECBAgQIAAAQIECBAgQIAAAQIECBAgQIAAAQIECBAgQIAAAQIECBAgQIAAAQIECBAgQIAAAQIECBAgQKBjBbwv7tir13grCXhf3Eq3oRYCBAgQIECAAAECBAgQIECAAAECBAgQIECAAAECBAgQIECAAAECBAgQIECAAAECBAgQIECAAAECBAgQIECAAAECBAgQIECAAAECpQiYB1QKu6QE/reAeUC+CAIECBAgQIAAAQIECBBoVKBodKF1BAgQIECAAAECBAgQIECAAAECBAgQIEDgFwIHJTk3yTlJpjUqc+qpp2bmzJk55ZRTcvDBBze6zToCHS/w5ptv5qmnnsqcOXPy5JNP9sZjQZKHkjyYZHFvNlpLgAABAgQIECBAgAABAgQIECBAgAABAgQIECBAgAABAgQIECBAgAABAgQIECBAgAABAgQIECBAgAABAgQIEPiFgPfFPgcCgyjgffEgYktFgAABAgQIECBAgAABAgQIECBAgAABAgQIECBAgAABAgQIECBAgAABAgQIECBAgAABAgQIECBAgAABAgQIECBAgAABAgQIECBAoL0EzANqr/tSbZsLmAfU5heofAIECBAgQIAAAQIECJQkUJSUV1oCBAgQIECAAAECBAgQIECAAAECBAgQqI7A3knOTnJWkpMabWvSpEk5+eSTc9JJJ9Vi5513bnSrdQQqL/Dll1/mmWeeqcXTTz+dpUuX9qbnZ5I8kuThJB/2ZqO1BAgQIECAAAECBAgQIECAAAECBAgQIECAAAECBAgQIECAAAECBAgQIECAAAECBAgQIECAAAECBAgQIECAAIEGBLwvbgDJEgK9EfC+uDda1hIgQIAAAQIECBAgQIAAAQIECBAgQIAAAQIECBAgQIAAAQIECBAgQIAAAQIECBAgQIAAAQIECBAgQIAAAQIECBAgQIAAAQIECBAgUBcwD8inQGCABcwDGmBQxxEgQIAAAQIECBAgQKBDBYoO7VvbBAgQIECAAAECBAgQIECAAAECBAgQINAcgTFJzkxyRpLTk2zXaJrp06fnxBNPrMUJJ5yQYcOGNbrVOgJtL7Bhw4Y8++yzmTt3bi3mz5/fm56+S/J4kseSPJpkVW82W0uAAAECBAgQIECAAAECBAgQIECAAAECBAgQIECAAAECBAgQIECAAAECBAgQIECAAAECBAgQIECAAAECBAgQ6IeA98X9wLO1cwW8L+7cu9c5AQIECBAgQIAAAQIECBAgQIAAAQIECBAgQIAAAQIECBAgQIAAAQIECBAgQIAAAQIECBAgQIAAAQIECBAgQIAAAQIECBAgQIAAgSYJmAfUJFjHVlvAPKBq36/uCBAgQIAAAQIECBAgUJZAUVZieQkQIECAAAECBAgQIECAAAECBAgQIECgIwROTXJakq5/7t9ox0OHDs0JJ5yQ4447Lscff3yOPfbYDBkypNHt1hFoeYHNmzfnhRdeyHPPPZfnn38+zz77bDZt2tSbut9J8mSSJ+r/7M1eawkQIECAAAECBAgQIECAAAECBAgQIECAAAECBAgQIECAAAECBAgQIECAAAECBAgQIECAAAECBAgQIECAAAECzRLwvrhZss5tawHvi9v6+hRPgAABAgQIECBAgAABAgQIECBAgAABAgQIECBAgAABAgQIECBAgAABAgQIECBAgAABAgQIECBAgAABAgQIECBAgAABAgQIECBAoB0FzANqx1tTc9MFzANqOrEEBAgQIECAAAECBAgQIJCkoECAAAECBAgQIECAAAECBAgQIECAAAECBAZJYL8kM5OcUo/hjeYdNmxYjj322BxzzDE5+uijazFy5MhGt1tHoHSBtWvX5qWXXsqLL75YixdeeCEbNmzoTV3rkzydZE493u3NZmsJECBAgAABAgQIECBAgAABAgQIECBAgAABAgQIECBAgAABAgQIECBAgAABAgQIECBAgAABAgQIECBAgAABAiUIeF9cArqUrSHgfXFr3IMqCBAgQIAAAQIECBAgQIAAAQIECBAgQIAAAQIECBAgQIAAAQIECBAgQIAAAQIECBAgQIAAAQIECBAgQIAAAQIECBAgQIAAAQIECBCoCZgH5EPoWAHzgDr26jVOgAABAgQIECBAgACBUgWKUrNLToAAAQIECBAgQIAAAQIECBAgQIAAAQKdKjA0yclJTqrH1N5CTJs2LTNmzKjF9OnTs8cee/T2COsJNE3g448/zvz58zNv3rxaLFiwoC+5FiZ5ph5PJ9nUl0PsIUCAAAECBAgQIECAAAECBAgQIECAAAECBAgQIECAAAECBAgQIECAAAECBAgQIECAAAECBAgQIECAAAECBAi0gID3xS1wCUponoD3xc2zdTIBAgQIECBAgAABAgQIECBAgAABAgQIECBAgAABAgQIECBAgAABAgQIECBAgAABAgQIECBAgAABAgQIECBAgAABAgQIECBAgAABAgMqYB7QgHI6rNUEzANqtRtRDwECBAgQIECAAAECBDpToOjMtnVNgAABAgQIECBAgAABAgQIECBAgAABAi0mMC7JifU4Ick+va1v4sSJOeqoozJt2rQceeSRtRgxYkRvj7GeQK8F1q1bl1deeaUWCxYsyMsvv5xly5b1+pwkHyR5NsnceqzoyyH2ECBAgAABAgQIECBAgAABAgQIECBAgAABAgQIECBAgAABAgQIECBAgAABAgQIECBAgAABAgQIECBAgAABAgTaQMD74ja4JCX+uoD3xb4MAgQIECBAgAABAgQIECBAgAABAgQIECBAgAABAgQIECBAgAABAgQIECBAgAABAgQIECBAgAABAgQIECBAgAABAgQIECBAgAABAgQqJGAeUIUus9NaMQ+o025cvwQIECBAgAABAgQIEGgfgaJ9SlUpAQIECBAgQIAAAQIECBAgQIAAAQIECHSQwN5Jjk9yXD326kvvhx56aI444ohaTJ06NYcffniGDx/el6PsIVATWL9+fV577bUsXLgwr776ai0WLVrUV52Pkjxfj+eSfNjXg+wjQIAAAQIECBAgQIAAAQIECBAgQIAAAQIECBAgQIAAAQIECBAgQIAAAQIECBAgQIAAAQIECBAgQIAAAQIECLS5gPfFbX6BVS3f++Kq3qy+CBAgQIAAAQIECBAgQIAAAQIECBAgQIAAAQIECBAgQIAAAQIECBAgQIAAAQIECBAgQIAAAQIECBAgQIAAAQIECBAgQIAAAQIECBDYgoB5QD6NlhQwD6glr0VRBAgQIECAAAECBAgQILAFgYIMAQIECBAgQIAAAQIECBAgQIAAAQIECBBoA4GuXxg8JsnR9TigrzUfcsghOeyww2rR9e9dMXbs2L4eZ1+FBVauXJk33nijFq+//noWLVpUi378eTvJH+rxYpIP+3GWrQQIECBAgAABAgQIECBAgAABAgQIECBAgAABAgQIECBAgAABAgQIECBAgAABAgQIECBAgAABAgQIECBAgACBKgt4X1zl223R3rwvbtGLURYBAgQIECBAgAABAgQIECBAgAABAgQIECBAgAABAgQIECBAgAABAgQIECBAgAABAgQIECBAgAABAgQIECBAgAABAgQIECBAgAABAmUKmAdUpn6H5jYPqEMvXtsECBAgQIAAAQIECBCokEBRoV60QoAAAQIECBAgQIAAAQIECBAgQIAAAQKdI7Brkhn1mJ7kqCTD+9r++PHjc/DBB+eggw7KgQcemAMOOKAWI0eO7OuR9rWRwNq1a/P222/X4q233srixYvz5ptvZvny5f3pYn2Sl5PMTzKvHp/350B7CRAgQIAAAQIECBAgQIAAAQIECBAgQIAAAQIECBAgQIAAAQIECBAgQIAAAQIECBAgQIAAAQIECBAgQIAAAQIdLOB9cQdf/kC37n3xQIs6jwABAgQIECBAgAABAgQIECBAgAABAgQIECBAgAABAgQIECBAgAABAgQIECBAgAABAgQIECBAgAABAgQIECBAgAABAgQIECBAgACBDhIwD6iDLrvZrZoH1Gxh5xMgQIAAAQIECBAgQIBAWQJFWYnlJUCAAAECBAgQIECAAAECBAgQIECAAAECAywwLUlXHFmP/ft7/qRJk7LffvvVYsqUKdl3331rsfvuu/f3aPtLEPj000+zZMmSvPfee7V49913a7F06dKBqOadJP+RZMEvYiDOdQYBAgQIECBAgAABAgQIECBAgAABAgQIECBAgAABAgQIECBAgAABAgQIECBAgAABAgQIECBAgAABAgQIECBAgMCvC3hf7MvoVsD7Yh8IAQIECBAgQIAAAQIECBAgQIAAAQIECBAgQIAAAQIECBAgQIAAAQIECBAgQIAAAQIECBAgQIAAAQIECBAgQIAAAQIECBAgQIAAAQIEBkXAPKBBYW7fJOYBte/dqZwAAQIECBAgQIAAAQIE+iZQ9G2bXQQIECBAgAABAgQIECBAgAABAgQIECBAoOUFdkpyRD2mJjk8yeSBqHr77bfP5MmTs/fee/8ce+21VyZNmpQ999xzIFI4o48Cf/zjH/PRRx9l6dKl+fDDD3+OJUuW5Ntvv+3jqf9v25IkryVZmOTVenw1UIc7hwABAgQIECBAgAABAgQIECBAgAABAgQIECBAgAABAgQIECBAgAABAgQIECBAgAABAgQIECBAgAABAgQIECBAoE8C3hf3ia29N3lf3N73p3oCBAgQIECAAAECBAgQIECAAAECBAgQIECAAAECBAgQIECAAAECBAgQIECAAAECBAgQIECAAAECBAgQIECAAAECBAgQIECAAAECBCopYB5QJa+1+6bMA+rAS9cyAQIECBAgQIAAAQIECGxRoGBDgAABAgQIECBAgAABAgQIECBAgAABAgQ6SKDrlwYPS3JoPQ5JcnCSYQNlMGTIkOy5557ZY489MnHixFpMmDAh48ePr8VvfvObjB49eqDSddQ5q1evzp/+9KcsX768Fp988kmWLVtWi48//jhdvxy4efPmgTTZkOTNJG8kWVSP15N8NZBJnEWAAAECBAgQIECAAAECBAgQIECAAAECBAgQIECAAAECBAgQIECAAAECBAgQIECAAAECBAgQIECAAAECBAgQINA0Ae+Lm0bb/IO9L26+sQwECBAgQIAAAQIECBAgQIAAAQIECBAgQIAAAQIECBAgQIAAAQIECBAgQIAAAQIECBAgQIAAAQIECBAgQIAAAQIECBAgQIAAAQIECBAYJAHzgAYJuhlpzANqhqozCRAgQIAAAQIECBAgQKDKAkWVm9MbAQIECBAgQIAAAQIECBAgQIAAAQIECBBoUOCgJF1xYD0OSDKlwb29Xrbttttm9913z7hx47LbbrvVYtddd80uu+xSi7Fjx2bMmDHZeeeda1EU1fzf+T/99FO+/PLLWqxatSorV67MF198UYvPP/88n332WS1WrFiRTz/9NN9//32vrXux4b0kbyd5qx6Lk3SFPwQIECBAgAABAgQIECBAgAABAgQIECBAgAABAgQIECBAgAABAgQIECBAgAABAgQIECBAgAABAgQIECBAgAABAtUT8L64hDv1vrgEdCkJECBAgAABAgQIECBAgAABAgQIECBAgAABAgQIECBAgAABAgQIECBAgAABAgQIECBAgAABAgQIECBAgAABAgQIECBAgAABAgQIECDQ2gLmAZVwP+YBlYAuJQECBAgQIECAAAECBAh0lEDRUd1qlgABAgQIECBAgAABAgQIECBAgAABAgQINC6wdZL9k+yXZEo99k0yOckOjR/T/5WjR49OV+y0007Zcccds8MOO9Ri++23r8V2222XUaNGZeTIkbUYMWJELbbZZpufY/jw4dl6660zbNiwWmy11VYZOnRoLYYMGZKiKGrR9afrF/e6YvPmzdm0aVMtNm7cmA0bNtTixx9/zPr16/PDDz/8HOvWrUtXrF27thZr1qzJd999l2+//bYW33zzTS2+/vrrfPXVV1m9enUtBvnPN0mWJHk/yXv1eDfJO0l+HORapCNAgAABAgQIECBAgAABAgQIECBAgAABAgQIECBAgAABAgQIECBAgAABAgQIECBAgAABAgQIECBAgAABAgQIEGgtAe+LvS9urS9SNQQIECBAgAABAgQIECBAgAABAgQIECBAgAABAgQIECBAgAABAgQIECBAgAABAgQIECBAgAABAgQIECBAgAABAgQIECBAgAABAgQIEOhMAfOAzAPqzC9f1wQIECBAgAABAgQIECBQGYGiMp1ohAABAgQIECBAgAABAgQIECBAgAABAgQIDJ7AuCT7JNm7HpOS7FWP3QavDJl+ReCzJB/VY2mSD+vxQZIVxAgQIECAAAECBAgQIECAAAECBAgQIECAAAECBAgQIECAAAECBAgQIECAAAECBAgQIECAAAECBAgQIECAAAECBAj0QcD74j6gDdIW74sHCVoaAgQIECBAgAABAgQIECBAgAABAgQIECBAgAABAgQIECBAgAABAgQIECBAgAABAgQIECBAgAABAgQIECBAgAABAgQIECBAgAABAgQItICAeUAtcAlbKME8oNa9G5URIECAAAECBAgQIECAwCALFIOcTzoCBAgQIECAAAECBAgQIECAAAECBAgQIFB1gRFJ9qjHxCQT6jE+SVfsnmS7qiM0qb/vknyaZHk9PknSFcuSfFyPdU3K7VgCBAgQIECAAAECBAgQIECAAAECBAgQIECAAAECBAgQIECAAAECBAgQIECAAAECBAgQIECAAAECBAgQIECAAAECvybgfXHzvgvvi5tn62QCBAgQIECAAAECBAgQIECAAAECBAgQIECAAAECBAgQIECAAAECBAgQIECAAAECBAgQIECAAAECBAgQIECAAAECBAgQIECAAAECBAhUTcA8oObdqHlAzbN1MgECBAgQIECAAAECBAhUUKCoYE9aIkCAAAECBAgQIECAAAECBAgQIECAAAECrS6wQ5Jx9dgtya712CXJ2HqMSbJzkp1avZl+1vdVki+TrEqysh5fJPm8Hp8lWVGPb/qZy3YCBAgQIECAAAECBAgQIECAAAECBAgQIECAAAECBAgQIECAAAECBAgQIECAAAECBAgQIECAAAECBAgQIECAAAECZQh4X/xnde+Ly/gC5SRAgAABAgQIECBAgAABAgQIECBAgAABAgQIECBAgAABAgQIECBAgAABAgQIECBAgAABAgQIECBAgAABAgQIECBAgAABAgQIECBAgACBLgHzgP78HZgH5L8JAgQIECBAgAABAgQIECDQJIGiSec6lgABAgQIECBAgAABAgQIECBAgAABAgQIEBgYgaFJRifZqR471n/BsOuXDLdPsl09RiUZWY8RSbatxzZJhtdj6yTD6rFVkq6zu2JIkq6/M/ifvzf4KUlXbE6yqR4bk2yox49J1tfjhyTf12NdkrX1WJPku3p8m+SbenydpOuXArtidf3sgZFyCgECBAgQIECAAAECBAgQIECAAAECBAgQIECAAAECBAgQIECAAAECBAgQIECAAAECBAgQIECAAAECBAgQIECAAIH2F/C+uP3vUAcECBAgQIAAAQIECBAgQIAAAQIECBAgQIAAAQIECBAgQIAAAQIECBAgQIAAAQIECBAgQIAAAQIECBAgQIAAAQIECBAgQIAAAQIECBAg0P4C5gG1/x3q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wHJ1EAAAgAElEQV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IH/ZIcOSAAAABCGYf/SxhBkCc5H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FrS7qwAACAASURBV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OADkEgAAIABJREFU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Lrrm5CAAAgAElEQVQ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CBskMHJAAAMAzDmH/Tl3EoUVAa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kvY2GUAACAASURBVA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V6B6BQAAIABJREFU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scOHZAAAMAwDGP+TV9G4URBaQ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AM+X3RAAAgAElEQVS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CHZKawAACAASURBV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MCxQwckAAAACMOwf2ljCLIE5yN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jB8WeQAAIABJREFU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d5A+KAAAgAElEQVQ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Sg7NABCQAAAMIw7F/aGIIswfl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BUJa0AAACAASURBV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iIiFYwAAIABJREFU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JCIWREAAAgAElEQVQ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g7NABCQAADMMw5t/0ZRROFJSG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j+NbDMAACAASURBVA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1UYfPgAAIABJREFU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HDt0QAIAAMMwjPk3fRmHEgWlIU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At3zEvAAAgAElEQVS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F6hxPYAACAASURBV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HDs2F+MleWdB/Dvu3VDg9J13RRjKGuHCzaokXZjNnZGYmQgaohiawd2TOpmoWkqxuh0WO0FRA1c1Mrs4OqCMYXNaiJ0RluxIdXAYAwwaTZmuxiVLBdMXWqMNuuaoqRu7LIZAub0dAZm+Hfe857PSZ68Z855nuf3/X5yroY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GanU/gAAIABJREFU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LnT2Bqkrbja2aS0b9H14XjPMf6bvSz0deR4+vjuufo5yf77FCSkeNrdK8XAQIECBAgQIAAAQIECBAgUCGBokJdVCFAgAABAgQIECBAgAABAgQIECBAgAABAgQIECBAgAABAgQIECBAgAABAgQIECBAgAABAgQIECBAgAABAgQIECBAgAABAgQIECBAgAABAgQIECBAgAABAgQIECBAgAABAgQIECBAgAABAgQIECBAgAABAgQIECBAgAABAgQIECBAgAABAgQIECBAgAABAgQIECBAgAABAgQIECBAgAABAgQIECBAgAABAgQIEGhdgcuTtNWsWTXvLysZy7tJRo6vgzXvRz97u2RZxSFAgAABAgQIECBAgAABAgQmIFBMYI8tBAgQIECAAAECBAgQIECAAAECBAgQIECAAAECBAgQIECAAAECBAgQIECAAAECBAgQIECAAAECBAgQIECAAAECBAgQIECAAAECBAgQIECAAAECBAgQIECAAAECBAgQIECAAAECBAgQIECAAAECBAgQIECAAAECBAgQIECAAAECBAgQIECAAAECBAgQIECAAAECBAgQIECAAAECBAgQIECAAAECBAgQIECAAAECBMoiMCtJ+/E1+n50tSW5oCwBzzDHp0lGkhw8voaTjK7Rv70IECBAgAABAgQIECBAgACBkgoUJc0lFgECBAgQIECAAAECBAgQIECAAAECBAgQIECAAAECBAgQIECAAAECBAgQIECAAAECBAgQIECAAAECBAgQIECAAAECBAgQIECAAAECBAgQIECAAAECBAgQIECAAAECBAgQIECAAAECBAgQIECAAAECBAgQIECAAAECBAgQIECAAAECBAgQIECAAAECBAgQIECAAAECBAgQIECAAAECBAgQIECAAAECBAgQIECAAIFRga8maU/Scfx5eYuyvJ1kOMne489ftqiD2gQIECBAgAABAgQIECBAoJQCRSlTCUWAAAECBAgQIECAAAECBAgQIECAAAECBAgQIECAAAECBAgQIECAAAECBAgQIECAAAECBAgQIECAAAECBAgQIECAAAECBAgQIECAAAECBAgQIECAAAECBAgQIECAAAECBAgQIECAAAECBAgQIECAAAECBAgQIECAAAECBAgQIECAAAECBAgQIECAAAECBAgQIECAAAECBAgQIECAAAECBAgQIECAAAECBAgQINCKAn+apCNJe83z4jOFKIoibW1tx9asWbMybdq0TJ06NRdeeOGxZ+37sT478f1ojiNHjuTjjz8+9hzvff33hw8fzsGDBzMyMnJsHT169EwrjZ7/MMnw8bX3+PN/z8bF7iBAgAABAgQIECBAgAABAgQmL1BM/ogTBAgQIECAAAECBAgQIECAAAECBAgQIECAAAECBAgQIECAAAECBAgQIECAAAECBAgQIECAAAECBAgQIECAAAECBAgQIECAAAECBAgQIECAAAECBAgQIECAAAECBAgQIECAAAECBAgQIECAAAECBAgQIECAAAECBAgQIECAAAECBAgQIECAAAECBAgQIECAAAECBAgQIECAAAECBAgQIECAAAECBAgQIECAAAECBM6awFeSdCW5PknH6d46ffr0tLW1ZdasWcee9asoitO9+qyeO3r0aEZGRv5gHTx48LO/33///TOZtzfJq0kGkuw7k4ucJUCAAAECBAgQIECAAAECBCYnUI7/PEwus90ECBAgQIAAAQIECBAgQIAAAQIECBAgQIAAAQIECBAgQIAAAQIECBAgQIAAAQIECBAgQIAAAQIECBAgQIAAAQIECBAgQIAAAQIECBAgQIAAAQIECBAgQIAAAQIECBAgQIAAAQIECBAgQIAAAQIECBAgQIAAAQIECBAgQIAAAQIECBAgQIAAAQIECBAgQIAAAQIECBAgQIAAAQIECBAgQIAAAQIECBAgQIAAAQLNLfDlJEuSdCW5ZjJVpkyZkvb29nR0dOSaa65JW1vbsTVt2rTJXFPavYcPH87IyMix9dprr2Xv3r0ZHh7OJ598MtnMryUZSDKY5FeTPWw/AQIECBAgQIAAAQIECBAgMDmBYnLb7SZAgAABAgQIECBAgAABAgQIECBAgAABAgQIECBAgAABAgQIECBAgAABAgQIECBAgAABAgQIECBAgAABAgQIECBAgAABAgQIECBAgAABAgQIECBAgAABAgQIECBAgAABAgQIECBAgAABAgQIECBAgAABAgQIECBAgAABAgQIECBAgAABAgQIECBAgAABAgQIECBAgAABAgQIECBAgAABAgQIECBAgAABAgQIECBwWgJ/nqQryZIknRO9Yfr06eno6Eh7e/tna6Jnq7RveHg4o2vv3r3Hnu+///5k6g0lGUgymOR/JnPQXgIECBAgQIAAAQIECBAgQGBiAsXEttlFgAABAgQIECBAgAABAgQIECBAgAABAgQIECBAgAABAgQIECBAgAABAgQIECBAgAABAgQIECBAgAABAgQIECBAgAABAgQIECBAgAABAgQIECBAgAABAgQIECBAgAABAgQIECBAgAABAgQIECBAgAABAgQIECBAgAABAgQIECBAgAABAgQIECBAgAABAgQIECBAgAABAgQIECBAgAABAgQIECBAgAABAgQIECBAYNICf5Kk6/i6fSKnZ8+enfb29s/WlVdeOZFjLbfnzTffzPDw8GfrwIEDEzV4Psng8fV/Ez1kHwECBAgQIECAAAECBAgQIHBygQIQAQIECBAgQIAAAQIECBAgQIAAAQIECBAgQIAAAQIECBAgQIAAAQIECBAgQIAAAQIECBAgQIAAAQIECBAgQIAAAQIECBAgQIAAAQIECBAgQIAAAQIECBAgQIAAAQIECBAgQIAAAQIECBAgQIAAAQIECBAgQIAAAQIECBAgQIAAAQIECBAgQIAAAQIECBAgQIAAAQIECBAgQIAAAQIECBAgQIAAAQIECBAgQIAAgbMs0JnkjiRdSaad6u5Fixalq6srCxYsyIwZM0613fdjCLzzzjvZuXNnBgcHs3379okYHU4ymOTZJEMTOWAPAQIECBAgQIAAAQIECBAgML5AAYcAAQIECBAgQIAAAQIECBAgQIAAAQIECBAgQIAAAQIECBAgQIAAAQIECBAgQIAAAQIECBAgQIAAAQIECBAgQIAAAQIECBAgQIAAAQIECBAgQIAAAQIECBAgQIAAAQIECBAgQIAAAQIECBAgQIAAAQIECBAgQIAAAQIECBAgQIAAAQIECBAgQIAAAQIECBAgQIAAAQIECBAgQIAAAQIECBAgQIAAAQIECBAgQIDAWRJYmKQnyc2nuq+joyNLlixJV1dXLrvsslNt9/0kBN59990MDg5mYGAge/funcjJnyfpT7JjIpvtIUCAAAECBAgQIECAAAECBP5YoIBCgAABAgQIECBAgAABAgQIECBAgAABAgQIECBAgAABAgQIECBAgAABAgQIECBAgAABAgQIECBAgAABAgQIECBAgAABAgQIECBAgAABAgQIECBAgAABAgQIECBAgAABAgQIECBAgAABAgQIECBAgAABAgQIECBAgAABAgQIECBAgAABAgQIECBAgAABAgQIECBAgAABAgQIECBAgAABAgQIECBAgAABAgQIECBA4AwFbkzSk2T0Oe7rqquuSldX17E1Z86cMxzp+EQE9u/fn8HBwWPrjTfeONWRl5P0Jxl9ehEgQIAAAQIECBAgQIAAAQKTECgmsddWAgQIECBAgAABAgQIECBAgAABAgQIECBAgAABAgQIECBAgAABAgQIECBAgAABAgQIECBAgAABAgQIECBAgAABAgQIECBAgAABAgQIECBAgAABAgQIECBAgAABAgQIECBAgAABAgQIECBAgAABAgQIECBAgAABAgQIECBAgAABAgQIECBAgAABAgQIECBAgAABAgQIECBAgAABAgQIECBAgAABAgQIECBAgAABArUCNyfpSbJwPJaZM2emq6vr2Lr22mvpNVDgF7/4RQYHB4+tQ4cOnSzJjiT9SX7ewLhGEyBAgAABAgQIECBAgACBphIomiqtsAQIECBAgAABAgQIECBAgAABAgQIECBAgAABAgQIECBAgAABAgQIECBAgAABAgQIECBAgAABAgQIECBAgAABAgQIECBAgAABAgQIECBAgAABAgQIECBAgAABAgQIECBAgAABAgQIECBAgAABAgQIECBAgAABAgQIECBAgAABAgQIECBAgAABAgQIECBAgAABAgQIECBAgAABAgQIECBAgAABAgQIECBAgAABAmUQWJSkJ0nneGEWLVqUe+65JzfeeGMZ8spQJ/Dyyy/n8ccfz/bt209mM5SkP8lJN8ElQIAAAQIECBAgQIAAAQIEkgICAQIECBAgQIAAAQIECBAgQIAAAQIECBAgQIAAAQIECBAgQIAAAQIECBAgQIAAAQIECBAgQIAAAQIECBAgQIAAAQIECBAgQIAAAQIECBAgQIAAAQIECBAgQIAAAQIECBAgQIAAAQIECBAgQIAAAQIECBAgQIAAAQIECBAgQIAAAQIECBAgQIAAAQIECBAgQIAAAQIECBAgQIAAAQIECBAgQIAAAQIECBAgQIAAgQkK3JKkJ8kN4+2/5ZZb0tPTkxtuGHfLBEfZdj4EXnnllfT39+dnP/vZyca9kqQ/yUk3nY+8ZhAgQIAAAQIECBAgQIAAgbIKFGUNJhcBAgQIECBAgAABAgQIECBAgAABAgQIECBAgAABAgQIECBAgAABAgQIECBAgAABAgQIECBAgAABAgQIECBAgAABAgQIECBAgAABAgQIECBAgAABAgQIECBAgAABAgQIECBAgAABAgQIECBAgAABAgQIECBAgAABAgQIECBAgAABAgQIECBAgAABAgQIECBAgAABAgQIECBAgAABAgQIECBAgAABAgQIECBAgEBpBP4qSV+SReMlWrx4cXp6enL99deXJrQgExd49dVX09/fn23btp3s0PYkvUn+c+I320mAAAECBAgQIECAAAECBFpDoGiNmloSIECAAAECBAgQIECAAAECBAgQIECAAAECBAgQIECAAAECBAgQIECAAAECBAgQIECAAAECBAgQIECAAAECBAgQIECAAAECBAgQIECAAAECBAgQIECAAAECBAgQIECAAAECBAgQIECAAAECBAgQIECAAAECBAgQIECAAAECBAgQIECAAAECBAgQIECAAAECBAgQIECAAAECBAgQIECAAAECBAgQIECAAAECBAicpsC9SfqSfG6s81//+tfT09OTefPmneb1jpVJYPfu3env789Pf/rT8WL9Psn3kvxTmXLLQoAAAQIECBAgQIAAAQIEGi1QNDqA+QQIECBAgAABAgQIECBAgAABAgQIECBAgAABAgQIECBAgAABAgQIECBAgAABAgQIECBAgAABAgQIECBAgAABAgQIECBAgAABAgQIECBAgAABAgQIECBAgAABAgQIECBAgAABAgQIECBAgAABAgQIECBAgAABAgQIECBAgAABAgQIECBAgAABAgQIECBAgAABAgQIECBAgAABAgQIECBAgAABAgQIECBAgAABAqUUmJOkL8nNY6W7/fbb09PTk46OjlKGF+rMBPbs2ZP169fn+eefH++inyfpTbL/zCY5TYAAAQIECBAgQIAAAQIEqiFQVKOGFgQIECBAgAABAgQIECBAgAABAgQIECBAgAABAgQIECBAgAABAgQIECBAgAABAgQIECBAgAABAgQIECBAgAABAgQIECBAgAABAgQIECBAgAABAgQIECBAgAABAgQIECBAgAABAgQse5O9AAAgAElEQVQIECBAgAABAgQIECBAgAABAgQIECBAgAABAgQIECBAgAABAgQIECBAgAABAgQIECBAgAABAgQIECBAgAABAgQIECBAgAABAmdRoCdJX5Ki/s7bbrst999/f772ta+dxXGuKqvA8PBwHn300bzwwgtjRTyapDdJf1nzy0WAAAECBAgQIECAAAECBM6XwB/9E+V8DTaHAAECBAgQIECAAAECBAgQIECAAAECBAgQIECAAAECBAgQIECAAAECBAgQIECAAAECBAgQIECAAAECBAgQIECAAAECBAgQIECAAAECBAgQIECAAAECBAgQIECAAAECBAgQIECAAAECBAgQIECAAAECBAgQIECAAAECBAgQIECAAAECBAgQIECAAAECBAgQIECAAAECBAgQIECAAAECBAgQIECAAAECBAgQIECgdAJXJulLcmN9sqlTp6avry/f/e53SxdaoHMv8OSTT6a3tzdHjhwZa9jLSXqTvHnuk5hAgAABAgQIECBAgAABAgTKKVCUM5ZUBAgQIECAAAECBAgQIECAAAECBAgQIECAAAECBAgQIECAAAECBAgQIECAAAECBAgQIECAAAECBAgQIECAAAECBAgQIECAAAECBAgQIECAAAECBAgQIECAAAECBAgQIECAAAECBAgQIECAAAECBAgQIECAAAECBAgQIECAAAECBAgQIECAAAECBAgQIECAAAECBAgQIECAAAECBAgQIECAAAECBAgQIECAAAEC51mgN8m6sWZ+4xvfyLp169LW1naeIxlXJoGRkZGsXLkyP/nJT8aLtTJJX5kyy0KAAAECBAgQIECAAAECBM6XQHG+BplDgAABAgQIECBAgAABAgQIECBAgAABAgQIECBAgAABAgQIECBAgAABAgQIECBAgAABAgQIECBAgAABAgQIECBAgAABAgQIECBAgAABAgQIECBAgAABAgQIECBAgAABAgQIECBAgAABAgQIECBAgAABAgQIECBAgAABAgQIECBAgAABAgQIECBAgAABAgQIECBAgAABAgQIECBAgAABAgQIECBAgAABAgQIECBQSoGrkvxjkoX16S666KL09fXlO9/5TimDC9UYgaeeeiq9vb356KOPxgqwI8n3krzRmHSmEiBAgAABAgQIECBAgACBxggUjRlrKgECBAgQIECAAAECBAgQIECAAAECBAgQIECAAAECBAgQIECAAAECBAgQIECAAAECBAgQIECAAAECBAgQIECAAAECBAgQIECAAAECBAgQIECAAAECBAgQIECAAAECBAgQIECAAAECBAgQIECAAAECBAgQIECAAAECBAgQIECAAAECBAgQIECAAAECBAgQIECAAAECBAgQIECAAAECBAgQIECAAAECBAgQIECAQAkEbkqyJcnF9Vm++c1vZt26dbn88stLEFOEsgm8/fbbWblyZZ577rmxon2YpDvJS2XLLQ8BAgQIECBAgAABAgQIEDhXAsW5uti9BAgQIECAAAECBAgQIECAAAECBAgQIECAAAECBAgQIECAAAECBAgQIECAAAECBAgQIECAAAECBAgQIECAAAECBAgQIECAAAECBAgQIECAAAECBAgQIECAAAECBAgQIECAAAECBAgQIECAAAECBAgQIECAAAECBAgQIECAAAECBAgQIECAAAECBAgQIECAAAECBAgQIECAAAECBAgQIECAAAECBAgQIECAAAECpRZYlmRTfcIvfOEL6evry7e//e1ShxeuHAI/+tGP0tvbm9/+9rdjBVqeZHM5kkpBgAABAgQIECBAgAABAgTOrUBxbq93OwECBAgQIECAAAECBAgQIECAAAECBAgQIECAAAECBAgQIECAAAECBAgQIECAAAECBAgQIECAAAECBAgQIECAAAECBAgQIECAAAECBAgQIECAAAECBAgQIECAAAECBAgQIECAAAECBAgQIECAAAECBAgQIECAAAECBAgQIECAAAECBAgQIECAAAECBAgQIECAAAECBAgQIECAAAECBAgQIECAAAECBAgQIECAQAkFViVZU59ryZIlWbduXWbOnFnCyCKVVeDQoUNZuXJlBgYGxoq4OsnasmaXiwABAgQIECBAgAABAgQInC2B4mxd5B4CBAgQIECAAAECBAgQIECAAAECBAgQIECAAAECBAgQIECAAAECBAgQIECAAAECBAgQIECAAAECBAgQIECAAAECBAgQIECAAAECBAgQIECAAAECBAgQIECAAAECBAgQIECAAAECBAgQIECAAAECBAgQIECAAAECBAgQIECAAAECBAgQIECAAAECBAgQIECAAAECBAgQIECAAAECBAgQIECAAAECBAgQIECAAIGmEPjnJCvqk65ZsyarVq1qigJCllNg7dq1Wb169VjhNiS5u5yppSJAgAABAgQIECBAgAABAmdHoDg717iFAAECBAgQIECAAAECBAgQIECAAAECBAgQIECAAAECBAgQIECAAAECBAgQIECAAAECBAgQIECAAAECBAgQIECAAAECBAgQIECAAAECBAgQIECAAAECBAgQIECAAAECBAgQIECAAAECBAgQIECAAAECBAgQIECAAAECBAgQIECAAAECBAgQIECAAAECBAgQIECAAAECBAgQIECAAAECBAgQIECAAAECBAgQIECg5AKfT7IlyW31OTdt2pRly5aVPL54zSCwefPmLF++fKyoLyTpTvK7ZughIwECBAgQIECAAAECBAgQmKxAMdkD9hMgQIAAAQIECBAgQIAAAQIECBAgQIAAAQIECBAgQIAAAQIECBAgQIAAAQIECBAgQIAAAQIECBAgQIAAAQIECBAgQIAAAQIECBAgQIAAAQIECBAgQIAAAQIECBAgQIAAAQIECBAgQIAAAQIECBAgQIAAAQIECBAgQIAAAQIECBAgQIAAAQIECBAgQIAAAQIECBAgQIAAAQIECBAgQIAAAQIECBAgQIAAAQIECDSdwKwkW5L8TW3yiy++OFu2bMlNN93UdIUELq/ASy+9lO7u7nz44Yf1If8tSXeSg+VNLxkBAgQIECBAgAABAgQIEDg9geL0jjlFgAABAgQIECBAgAABAgQIECBAgAABAgQIECBAgAABAgQIECBAgAABAgQIECBAgAABAgQIECBAgAABAgQIECBAgAABAgQIECBAgAABAgQIECBAgAABAgQIECBAgAABAgQIECBAgAABAgQIECBAgAABAgQIECBAgAABAgQIECBAgAABAgQIECBAgAABAgQIECBAgAABAgQIECBAgAABAgQIECBAgAABAgQIECDQJAIdSbYm+VJt3iuuuCLPPvts5s6d2yQ1xGwmgX379uWOO+7IW2+9VR/710m6k+xppj6yEiBAgAABAgQIECBAgACBUwkUp9rgewIECBAgQIAAAQIECBAgQIAAAQIECBAgQIAAAQIECBAgQIAAAQIECBAgQIAAAQIECBAgQIAAAQIECBAgQIAAAQIECBAgQIAAAQIECBAgQIAAAQIECBAgQIAAAQIECBAgQIAAAQIECBAgQIAAAQIECBAgQIAAAQIECBAgQIAAAQIECBAgQIAAAQIECBAgQIAAAQIECBAgQIAAAQIECBAgQIAAAQIECBAgQIAAgaYV6EqyJcnnaht0dnZmy5Yt+eIXv9i0xQQvv8BvfvObdHd3Z2hoqD7s75P8bZLnyt9CQgIECBAgQIAAAQIECBAgMDGBYmLb7CJAgAABAgQIECBAgAABAgQIECBAgAABAgQIECBAgAABAgQIECBAgAABAgQIECBAgAABAgQIECBAgAABAgQIECBAgAABAgQIECBAgAABAgQIECBAgAABAgQIECBAgAABAgQIECBAgAABAgQIECBAgAABAgQIECBAgAABAgQIECBAgAABAgQIECBAgAABAgQIECBAgAABAgQIECBAgAABAgQIECBAgAABAgQIEGgygc4kO+szf+tb38rTTz/dZFXEbWaBO++8M88888xYFRYkGWrmbrITIECAAAECBAgQIECAAIETAgUKAgQIECBAgAABAgQIECBAgAABAgQIECBAgAABAgQIECBAgAABAgQIECBAgAABAgQIECBAgAABAgQIECBAgAABAgQIECBAgAABAgQIECBAgAABAgQIECBAgAABAgQIECBAgAABAgQIECBAgAABAgQIECBAgAABAgQIECBAgAABAgQIECBAgAABAgQIECBAgAABAgQIECBAgAABAgQIECBAgAABAgQIECBAgACBygl8JclQkktqmz3wwAP5wQ9+ULmyCpVf4Pvf/34eeeSR+qAfJOlM8h/lbyAhAQIECBAgQIAAAQIECBA4uUABiAABAgQIECBAgAABAgQIECBAgAABAgQIECBAgAABAgQIECBAgAABAgQIECBAgAABAgQIECBAgAABAgQIECBAgAABAgQIECBAgAABAgQIECBAgAABAgQIECBAgAABAgQIECBAgAABAgQIECBAgAABAgQIECBAgAABAgQIECBAgAABAgQIECBAgAABAgQIECBAgAABAgQIECBAgAABAgQIECBAgAABAgQIECBAoFICX0oylGR2bav169fn3nvvrVRRZZpL4LHHHst9991XH/pAks4kv26uNtISIECAAAECBAgQIECAAIE/FCiAECBAgAABAgQIECBAgAABAgQIECBAgAABAgQIECBAgAABAgQIECBAgAABAgQIECBAgAABAgQIECBAgAABAgQIECBAgAABAgQIECBAgAABAgQIECBAgAABAgQIECBAgAABAgQIECBAgAABAgQIECBAgAABAgQIECBAgAABAgQIECBAgAABAgQIECBAgAABAgQIECBAgAABAgQIECBAgAABAgQIECBAgAABAgQIVEbg80mGkrTXNnrooYfy4IMPVqakIs0r8PDDD2f091j3Gk7SmeR3zdtMcgIECBAgQIAAAQIECBBodYGi1QH0J0CAAAECBAgQIECAAAECBAgQIECAAAECBAgQIECAAAECBAgQIECAAAECBAgQIECAAAECBAgQIECAAAECBAgQIECAAAECBAgQIECAAAECBAgQIECAAAECBAgQIECAAAECBAgQIECAAAECBAgQIECAAAECBAgQIECAAAECBAgQIECAAAECBAgQIECAAAECBAgQIECAAAECBAgQIECAAAECBAgQIECAAAECBAhUSGBbkltr+9x999154oknKlRRlWYXuOeee8b6Tb6YZHGzd5OfAAECBAgQIECAAAECBFpXoGjd6poTIECAAAECBAgQIECAAAECBAgQIECAAAECBAgQIECAAAECBAgQIECAAAECBAgQIECAAAECBAgQIECAAAECBAgQIECAAAECBAgQIECAAAECBAgQIECAAAECBAgQIECAAAECBAgQIECAAAECBAgQIECAAAECBAgQIECAAAECBAgQIECAAAECBAgQIECAAAECBAgQIECAAAECBAgQIECAAAECBAgQIECAAAECBColsCnJstpGS5cuzdatWytVUplqCHR3d4/129ycZHk1GmpBgAABAgQIECBAgAABAq0mULRaYX0JECBAgAABAgQIECBAgAABAgQIECBAgAABAgQIECBAgAABAgQIECBAgAABAgQIECBAgAABAgQIECBAgAABAgQIECBAgAABAgQIECBAgAABAgQIECBAgAABAgQIECBAgAABAgQIECBAgAABAgQIECBAgAABAgQIECBAgAABAgQIECBAgAABAgQIECBAgAABAgQIECBAgAABAgQIECBAgAABAgQIECBAgAABAhUUeCTJ/bW9Ojs7s3PnzgpWVakqAgsWLMjQ0FB9nR8meaAqHfUgQIAAAQIECBAgQIAAgdYRKFqnqqYECBAgQIAAAQIECBAgQIAAAQIECBAgQIAAAQIECBAgQIAAAQIECBAgQIAAAQIECBAgQIAAAQIECBAgQIAAAQIECBAgQIAAAQIECBAgQIAAAQIECBAgQIAAAQIECBAgQIAAAQIECBAgQIAAAQIECBAgQIAAAQIECBAgQIAAAQIECBAgQIAAAQIECBAgQIAAAQIECBAgQIAAAQIECBAgQIAAAQIECBAgQIAAgUoK/EOSH9Y2mzt3bnbt2pVLLrmkkoWVqobABx98kPnz52ffvn31he5P8mg1WmpBgAABAgQIECBAgAABAq0iULRKUT0JECBAgAABAgQIECBAgAABAgQIECBAgAABAgQIECBAgAABAgQIECBAgAABAgQIECBAgAABAgQIECBAgAABAgQIECBAgAABAgQIECBAgAABAgQIECBAgAABAgQIECBAgAABAgQIECBAgAABAgQIECBAgAABAgQIECBAgAABAgQIECBAgAABAgQIECBAgAABAgQIECBAgAABAgQIECBAgAABAgQIECBAgAABAhUU+Pskm2t7zZgxI7t27crs2bMrWFelqgkcOHAg8+fPzzvvvFNfbVmSf6laX30IECBAgAABAgQIECBAoLoCRXWraUaAAAECBAgQIECAAAECBAgQIECAAAECBAgQIECAAAECBAgQIECAAAECBAgQIECAAAECBAgQIECAAAECBAgQIECAAAECBAgQIECAAAECBAgQIECAAAECBAgQIECAAAECBAgQIECAAAECBAgQIECAAAECBAgQIECAAAECBAgQIECAAAECBAgQIECAAAECBAgQIECAAAECBAgQIECAAAECBAgQIECAAAECBAgQqLTAFUn2JbngRMspU6Zk165daW9vr3Rx5aolMDw8nPnz5+eTTz6pLfZpkquT7K9WW20IECBAgAABAgQIECBAoKoCRVWL6UWAAAECBAgQIECAAAECBAgQIECAAAECBAgQIECAAAECBAgQIECAAAECBAgQIECAAAECBAgQIECAAAECBAgQIECAAAECBAgQIECAAAECBAgQIECAAAECBAgQIECAAAECBAgQIECAAAECBAgQIECAAAECBAgQIECAAAECBAgQIECAAAECBAgQIECAAAECBAgQIECAAAECBAgQIECAAAECBAgQIECAAAECBAgQqLjAjiQLajtu27Ytt956a8Vrq1dFgRdffDGLFy+ur7YzycIq9tWJAAECBAgQIECAAAECBKonUFSvkkYECBAgQIAAAQIECBAgQIAAAQIECBAgQIAAAQIECBAgQIAAAQIECBAgQIAAAQIECBAgQIAAAQIECBAgQIAAAQIECBAgQIAAAQIECBAgQIAAAQIECBAgQIAAAQIECBAgQIAAAQIECBAgQIAAAQIECBAgQIAAAQIECBAgQIAAAQIECBAgQIAAAQIECBAgQIAAAQIECBAgQIAAAQIECBAgQIAAAQIECBAgQIAAgcoLrEqyprblhg0bctddd1W+uILVFdi4cWNWrFhRX3B1krXVba0ZAQIECBAgQIAAAQIECFRFoKhKET0IECBAgAABAgQIECBAgAABAgQIECBAgAABAgQIECBAgAABAgQIECBAgAABAgQIECBAgAABAgQIECBAgAABAgQIECBAgAABAgQIECBAgAABAgQIECBAgAABAgQIECBAgAABAgQIECBAgAABAgQIECBAgAABAgQIECBAgAABAgQIECBAgAABAgQIECBAgAABAgQIECBAgAABAgQIECBAgAABAgQIECBAgAABAi0icF2S3bVdlyxZkh//+MctUl/NKgssXbo0AwMD9RXnJdlT5d66ESBAgAABAgQIECBAgEDzCxTNX0EDAgQIECBAgAABAgQIECBAgAABAgQIECBAgAABAgQIECBAgAABAgQIECBAgAABAgQIECBAgAABAgQIECBAgAABAgQIECBAgAABAgQIECBAgAABAgQIECBAgAABAgQIECBAgAABAgQIECBAgAABAgQIECBAgAABAgQIECBAgAABAgQIECBAgAABAgQIECBAgAABAgQIECBAgAABAgQIECBAgAABAgQIECBAgEBLCfx7kq+eaHzppZdm3759GX16EWh2gffeey9z587N6LPm9cskf93s3eQnQIAAAQIECBAgQIAAgWoLFNWupx0BAgQIECBAgAABAgQIECBAgAABAgQIECBAgAABAgQIECBAgAABAgQIECBAgAABAgQIECBAgAABAgQIECBAgAABAgQIECBAgAABAgQIECBAgAABAgQIECBAgAABAgQIECBAgAABAgQIECBAgAABAgQIECBAgAABAgQIECBAgAABAgQIECBAgAABAgQIECBAgAABAgQIECBAgAABAgQIECBAgAABAgQIECBAoFIC/Unuq220devWLF26tFIllWltgYGBgbF+0+uT9LS2jPYECBAgQIAAAQIECBAgUGaBoszhZCNAgAABAgQIECBAgAABAgQIECBAgAABAgQIECBAgAABAgQIECBAgAABAgQIECBAgAABAgQIECBAgAABAgQIECBAgAABAgQIECBAgAABAgQIECBAgAABAgQIECBAgAABAgQIECBAgAABAgQIECBAgAABAgQIECBAgAABAgQIECBAgAABAgQIECBAgAABAgQIECBAgAABAgQIECBAgAABAgQIECBAgAABAgQIEPhMYHGSF2o97rrrrmzYsAERgcoJrFixIhs3bqzvdVuSbZUrqxABAgQIECBAgAABAgQIVEKgqEQLJQgQIECAAAECBAgQIECAAAECBAgQIECAAAECBAgQIECAAAECBAgQIECAAAECBAgQIECAAAECBAgQIECAAAECBAgQIECAAAECBAgQIECAAAECBAgQIECAAAECBAgQIECAAAECBAgQIECAAAECBAgQIECAAAECBAgQIECAAAECBAgQIECAAAECBAgQIECAAAECBAgQIECAAAECBAgQIECAAAECBAgQIECAAAEC1Rb4sySvJ/nLEzXnzJmT119/PRdccEG1m2vXkgKffvpprr766uzfv7+2/38lmZvkw5ZEUZoAAQIECBAgQIAAAQIESi1QlDqdcAQIECBAgAABAgQIECBAgAABAgQIECBAgAABAgQIECBAgAABAgQIECBAgAABAgQIECBAgAABAgQIECBAgAABAgQIECBAgAABAgQIECBAgAABAgQIECBAgAABAgQIECBAgAABAgQIECBAgAABAgQIECBAgAABAgQIECBAgAABAgQIECBAgAABAgQIECBAgAABAgQIECBAgAABAgQIECBAgAABAgQIECBAgAABAqMC/5rkzlqKHTt2ZMGCBXQIVFZg586dWbhwYX2/p5P8XWVLK0aAAAECBAgQIECAAAECTStQNG1ywQkQIECAAAECBAgQIECAAAECBAgQIECAAAECBAgQIECAAAECBAgQIECAAAECBAgQIECAAAECBAgQIECAAAECBAgQIECAAAECBAgQIECAAAECBAgQIECAAAECBAgQIECAAAECBAgQIECAAAECBAgQIECAAAECBAgQIECAAAECBAgQIECAAAECBAgQIECAAAECBAgQIECAAAECBAgQIECAAAECBAgQIECAAAECrSGwLMmm2qqrVq3KmjVrWqO9li0tsHr16qxdu7beYHmSzS0NozwBAgQIECBAgAABAgQIlE6gKF0igQgQIECAAAECBAgQIECAAAECBAgQIECAAAECBAgQIECAAAECBAgQIECAAAECBAgQIECAAAECBAgQIECAAAECBAgQIECAAAECBAgQIECAAAECBAgQIECAAAECBAgQIECAAAECBAgQIECAAAECBAgQIECAAAECBAgQIECAAAECBAgQIECAAAECBAgQIECAAAECBAgQIECAAAECBAgQIECAAAECBAgQIECAAAECBE4IXJTkV0n+4sQH1113XXbv3k2IQMsIzJs3L3v27Knt+99Jvpzko5ZBUJQAAQIECBAgQIAAAQIESi9QlD6hgAQIECBAgAABAgQIECBAgAABAgQIECBAgAABAgQIECBAgAABAgQIECBAgAABAgQIECBAgAABAgQIECBAgAABAgQIECBAgAABAgQIECBAgAABAgQIECBAgAABAgQIECBAgAABAgQIECBAgAABAgQIECBAgAABAgQIECBAgAABAgQIECBAgAABAgQIECDw/+zYf5TXdZ0v8OcXFWwL1wJdi4Ahxey4gFjUlUFTUxOrW6kIQ8K2pSZItvzI2xHUTZ3u8aqwZUAXbVuRK4jIbtsVU1NBYTzrGhhUlmYMP1JDSMt0EVTumbl9Od9hwBlwfjHfx/ec9/nMvL/v9+v1fD2czx9CgAABAgQIECBAgAABAgQIECBAgAABAgQIECBAgACB8hWoTnJ56fgrV67M4MGDy1fE5GUnsGrVqhx//PG7zv2tJFPLDsPABAgQIECAAAECBAgQINBhBQodNplgBAgQIECAAAECBAgQIECAAAECBAgQIECAAAECBAgQIECAAAECBAgQIECAAAECBAgQIECAAAECBAgQIECAAAECBAgQIECAAAECBAgQIECAAAECBAgQIECAAAECBAgQIECAAAECBAgQIECAAAECBAgQIECAAAECBAgQIECAAAECBAgQIECAAAECBAgQIECAAAECBAgQIECAAAECBAgQIECAAAECBAgQIECAAIHyFuiTpDZJochwzTXXZNq0aeWtYvqyFLj22mtzxRVXlM6+I0lFkvVlCWJoAgQIECBAgAABAgQIEOhwAjv/AafDJROIAAECBAgQIECAAAECBAgQIECAAAECBAgQIECAAAECBAgQIECAAAECBAgQIECAAAECBAgQIECAAAECBAgQIECAAAECBAgQIECAAAECBAgQIECAAAECBAgQIECAAAECBAgQIECAAAECBAgQIECAAAECBAgQIECAAAECBAgQIECAAAECBAgQIECAAAECBAgQIECAAAECBAgQIECAAAECBAgQIECAAAECBAgQIFDeArOTXFwkeP/734SpGUAAACAASURBVJ9169alS5cu5a1i+rIUePPNN9O3b99s3LixdP7vJRlXliCGJkCAAAECBAgQIECAAIEOJ1DocIkEIkCAAAECBAgQIECAAAECBAgQIECAAAECBAgQIECAAAECBAgQIECAAAECBAgQIECAAAECBAgQIECAAAECBAgQIECAAAECBAgQIECAAAECBAgQIECAAAECBAgQIECAAAECBAgQIECAAAECBAgQIECAAAECBAgQIECAAAECBAgQIECAAAECBAgQIECAAAECBAgQIECAAAECBAgQIECAAAECBAgQIECAAAECBAgQOC7JqlKGmTNnZvz48WQIlK3ArFmzcskll+w6/+AkT5QtisEJECBAgAABAgQIECBAoMMIFDpMEkEIECBAgAABAgQIECBAgAABAgQIECBAgAABAgQIECBAgAABAgQIECBAgAABAgQIECBAgAABAgQIECBAgAABAgQIECBAgAABAgQIECBAgAABAgQIECBAgAABAgQIECBAgAABAgQIECBAgAABAgQIECBAgAABAgQIECBAgAABAgQIECBAgAABAgQIECBAgAABAgQIECBAgAABAgQIECBAgAABAgQIECBAgAABAgSKAnckOa/4y8CBA/Ozn/2MDoGyFxg0aFBWr15d6rAwyciyhwFAgAABAgQIECBAgAABAu0uUGj3BAIQIECAAAECBAgQIECAAAECBAgQIECAAAECBAgQIECAAAECBAgQIECAAAECBAgQIECAAAECBAgQIECAAAECBAgQIECAAAECBAgQIECAAAECBAgQIECAAAECBAgQIECAAAECBAgQIECAAAECBAgQIECAAAECBAgQIECAAAECBAgQIECAAAECBAgQIECAAAECBAgQIECAAAECBAgQIECAAAECBAgQIECAAAECBAiUCpya5IHSjQULFmTkyJGUCJS9QN27UFVVtavDJ5I8WPY4AAgQIECAAAECBAgQIECgXQUK7dpdcwIECBAgQIAAAQIECBAgQIAAAQIECBAgQIAAAQIECBAgQIAAAQIECBAgQIAAAQIECBAgQIAAAQIECBAgQIAAAQIECBAgQIAAAQIECBAgQIAAAQIECBAgQIAAAQIECBAgQIAAAQIECBAgQIAAAQIECBAgQIAAAQIECBAgQIAAAQIECBAgQIAAAQIECBAgQIAAAQIECBAgQIAAAQIECBAgQIAAAQIECBAgQIAAgV0F7k9yWnHz5JNPzkMPPUSJAIG/CJxyyilZunRpqcdPkpwOiAABAgQIECBAgAABAgQItKdAoT2b602AAAECBAgQIECAAAECBAgQIECAAAECBAgQIECAAAECBAgQIECAAAECBAgQIECAAAECBAgQIECAAAECBAgQIECAAAECBAgQIECAAAECBAgQIECAAAECBAgQIECAAAECBAgQIECAAAECBAgQIECAAAECBAgQIECAAAECBAgQIECAAAECBAgQIECAAAECBAgQIECAAAECBAgQIECAAAECBAgQIECAAAECBAgQINBA4Nwkd5bu3HfffTn99NMxESDwF4G6d+KTn/zkrh4jkiyCRIAAAQIECBAgQIAAAQIE2kug0F6N9SVAgAABAgQIECBAgAABAgQIECBAgAABAgQIECBAgAABAgQIECBAgAABAgQIECBAgAABAgQIECBAgAABAgQIECBAgAABAgQIECBAgAABAgQIECBAgAABAgQIECBAgAABAgQIECBAgAABAgQIECBAgAABAgQIECBAgAABAgQIECBAgAABAgQIECBAgAABAgQIECBAgAABAgQIECBAgAABAgQIECBAgAABAgQIEGgk8NMkxxd3zznnnCxatAgTAQK7CNS9G4sXLy7dXZnkw6AIECBAgAABAgQIECBAgEB7CRTaq7G+BAgQIECAAAECBAgQIECAAAECBAgQIECAAAECBAgQIECAAAECBAgQIECAAAECBAgQIECAAAECBAgQIECAAAECBAgQIECAAAECBAgQIECAAAECBAgQIECAAAECBAgQIECAAAECBAgQIECAAAECBAgQIECAAAECBAgQIECAAAECBAgQIECAAAECBAgQIECAAAECBAgQIECAAAECBAgQIECAAAECBAgQIECAAAECDQQuSvK/S3cef/zxfPjDH8ZEgMAuAnXvxpAhQ3Z1+UqSObAIECBAgAABAgQIECBAgEB7CBTao6meBAgQIECAAAECBAgQIECAAAECBAgQIECAAAECBAgQIECAAAECBAgQIECAAAECBAgQIECAAAECBAgQIECAAAECBAgQIECAAAECBAgQIECAAAECBAgQIECAAAECBAgQIECAAAECBAgQIECAAAECBAgQIECAAAECBAgQIECAAAECBAgQIECAAAECBAgQIECAAAECBAgQIECAAAECBAgQIECAAAECBAgQIECAAAECjQTWJqko7l544YWZM2cOJgIE9iBQ947ccsstpd/WJukHjAABAgQIECBAgAABAgQItIdAoT2a6kmAAAECBAgQIECAAAECBAgQIECAAAECBAgQIECAAAECBAgQIECAAAECBAgQIECAAAECBAgQIECAAAECBAgQIECAAAECBAgQIECAAAECBAgQIECAAAECBAgQIECAAAECBAgQIECAAAECBAgQIECAAAECBAgQIECAAAECBAgQIECAAAECBAgQIECAAAECBAgQIECAAAECBAgQIECAAAECBAgQIECAAAECBAgQINBAYHSS/1O689vf/jb9+vXDRIDAHgTq3pEjjzxy12+/kOR2aAQIECBAgAABAgQIECBAoK0FCm3dUD8CBAgQIECAAAECBAgQIECAAAECBAgQIECAAAECBAgQIECAAAECBAgQIECAAAECBAgQIECAAAECBAgQIECAAAECBAgQIECAAAECBAgQIECAAAECBAgQIECAAAECBAgQIECAAAECBAgQIECAAAECBAgQIECAAAECBAgQIECAAAECBAgQIECAAAECBAgQIECAAAECBAgQIECAAAECBAgQIECAAAECBAgQIECAAIFGAj9J8oni7qWXXppvf/vbmAgQaELga1/7Wr7zne+UnnogyWngCBAgQIAAAQIECBAgQIBAWwsU2rqhfgQIECBAgAABAgQIECBAgAABAgQIECBAgAABAgQIECBAgAABAgQIECBAgAABAgQIECBAgAABAgQIECBAgAABAgQIECBAgAABAgQIECBAgAABAgQIECBAgAABAgQIECBAgAABAgQIECBAgAABAgQIECBAgAABAgQIECBAgAABAgQIECBAgAABAgQIECBAgAABAgQIECBAgAABAgQIECBAgAABAgQIECBAgAABAg0EBidZWbqzatWqHHfccZgIEGhC4IknnsjgwXWvUIPP8UlWwSNAgAABAgQIECBAgAABAm0pUGjLZnoRIECAAAECBAgQIECAAAECBAgQIECAAAECBAgQIECAAAECBAgQIECAAAECBAgQIECAAAECBAgQIECAAAECBAgQIECAAAECBAgQIECAAAECBAgQIECAAAECBAgQIECAAAECBAgQIECAAAECBAgQIECAAAECBAgQIECAAAECBAgQIECAAAECBAgQIECAAAECBAgQIECAAAECBAgQIECAAAECBAgQIECAAAECBAg0ErgpyYTi7umnn5777rsPEwECzRQ444wzcv/995ee/m6SrzbzumMECBAgQIAAAQIECBAgQKBFBAotUkURAgQIECBAgAABAgQIECBAgAABAgQIECBAgAABAgQIECBAgAABAgQIECBAgAABAgQIECBAgAABAgQIECBAgAABAgQIECBAgAABAgQIECBAgAABAgQIECBAgAABAgQIECBAgAABAgQIECBAgAABAgQIECBAgAABAgQIECBAgAABAgQIECBAgAABAgQIECBAgAABAgQIECBAgAABAgQIECBAgAABAgQIECBAgACBfRE4OMnmJO8sXp4/f35GjRq1L7XcIVCWAgsWLEhVVVXp7K8k6Zlka1mCGJoAAQIECBAgQIAAAQIE2kWg0C5dNSVAgAABAgQIECBAgAABAgQIECBAgAABAgQIECBAgAABAgQIECBAgAABAgQIECBAgAABAgQIECBAgAABAgQIECBAgAABAgQIECBAgAABAgQIECBAgAABAgQIECBAgAABAgQIECBAgAABAgQIECBAgAABAgQIECBAgAABAgQIECBAgAABAgQIECBAgAABAgQIECBAgAABAgQIECBAgAABAgQIECBAgAABAgQIEKgTGJ9kZpGid+/eWb9+PRkCBPZSoE+fPtmwYUPprUuSzNrLMo4TIECAAAECBAgQIECAAIF9Fijs800XCRAgQIAAAQIECBAgQIAAAQIECBAgQIAAAQIECBAgQIAAAQIECBAgQIAAAQIECBAgQIAAAQIECBAgQIAAAQIECBAgQIAAAQIECBAgQIAAAQIECBAgQIAAAQIECBAgQIAAAQIECBAgQIAAAQIECBAgQIAAAQIECBAgQIAAAQIECBAgQIAAAQIECBAgQIAAAQIECBAgQIAAAQIECBAgQIAAAQIECBAgQIAAAQIE3q7A40k+XCxy5ZVX5pvf/Obbrek+gbITuOqqq3L11VeXzv3TJB8pOwgDEyBAgAABAgQIECBAgEC7CRTarbPGBAgQIECAAAECBAgQIECAAAECBAgQIECAAAECBAgQIECAAAECBAgQIECAAAECBAgQIECAAAECBAgQIECAAAECBAgQIECAAAECBAgQIECAAAECBAgQIECAAAECBAgQIECAAAECBAgQIECAAAECBAgQIECAAAECBAgQIECAAAECBAgQIECAAAECBAgQIECAAAECBAgQIECAAAECBAgQIECAAAECBAgQIECAAIHyFjglyYOlBGvXrk1FRUV5q5iewD4I1NbWpl+/frvePDXJQ/tQzhUCBAgQIECAAAECBAgQILDXAoW9vuECAQIECBAgQIAAAQIECBAgQIAAAQIECBAgQIAAAQIECBAgQIAAAQIECBAgQIAAAQIECBAgQIAAAQIECBAgQIAAAQIECBAgQIAAAQIECBAgQIAAAQIECBAgQIAAAQIECBAgQIAAAQIECBAgQIAAAQIECBAgQIAAAQIECBAgQIAAAQIECBAgQIAAAQIECBAgQIAAAQIECBAgQIAAAQIECBAgQIAAAQIECBAgQIBASwjcluT8YqERI0Zk4cKFLVFXDQJlKXDeeeflzjvvLJ19XpIxZYlhaAIECBAgQIAAAQIECBBoc4FCm3fUkAABAgQIECBAgAABAgQIECBAgAABAgQIECBAgAABAgQIECBAgAABAgQIECBAgAABAgQIECBAgAABAgQIECBAgAABAgQIECBAgAABAgQIECBAgAABAgQIECBAgAABAgQIECBAgAABAgQIECBAgAABAgQIECBAgAABAgQIECBAgAABAgQIECBAgAABAgQIECBAgAABAgQIECBAgAABAgQIECBAgAABAgQIECBA4Igkz5Uy3HPPPTnzzDPJECCwjwI//vGPM3z48F1vvzfJ8/tY0jUCBAgQIECAAAECBAgQINBsgUKzTzpIgAABAgQIECBAgAABAgQIECBAgAABAgQIECBAgAABAgQIECBAgAABAgQIECBAgAABAgQIECBAgAABAgQIECBAgAABAgQIECBAgAABAgQIECBAgAABAgQIECBAgAABAgQIECBAgAABAgQIECBAgAABAgQIECBAgAABAgQIECBAgAABAgQIECBAgAABAgQIECBAgAABAgQIECBAgAABAgQIECBAgAABAgQIECDQUgKXJ6kuFvvbv/3brFmzpqVqq0OgbAUGDBiQn//856XzT03yrbIFMTgBAgQIECBAgAABAgQItJlAoc06aUSAAAECBAgQIECAAAECBAgQIECAAAECBAgQIECAAAECBAgQIECAAAECBAgQIECAAAECBAgQIECAAAECBAgQIECAAAECBAgQIECAAAECBAgQIECAAAECBAgQIECAAAECBAgQIECAAAECBAgQIECAAAECBAgQIECAAAECBAgQIECAAAECBAgQIECAAAECBAgQIECAAAECBAgQIECAAAECBAgQIECAAAECBAgQIFAU+E2SI4u/TJ8+PRMnTqTTCgIvvvhiNm/enC1btuzxuXXr1rz22mvZtm1bo+fu9upidu3atX5169atyZ+7d++eHj16NFg9e/Zs8Pu73/3uVpi+/ErOmDEjkyZNKh38mSRHlZ+EiQkQIECAAAECBAgQIECgrQUKbd1QPwIECBAgQIAAAQIECBAgQIAAAQIECBAgQIAAAQIECBAgQIAAAQIECBAgQIAAAQIECBAgQIAAAQIECBAgQIAAAQIECBAgQIAAAQIECBAgQIAAAQIECBAgQIAAAQIECBAgQIAAAQIECBAgQIAAAQIECBAgQIAAAQIECBAgQIAAAQIECBAgQIAAAQIECBAgQIAAAQIECBAgQIAAAQIECBAgQIAAAQIECBAgQIBAmQt8MsmPiwYHHnhgXnjhhRx66KFlzrL3469fvz5r165NbW1tg2ed55YtW7J58+a8+eabe1+4HW506dIlPXr0qF+9e/dORUVFg9W3b9/06tWrHZLtXy1feumlHHbYYXn99ddLg5+Z5N79axJpCRAgQIAAAQIECBAgQGB/Eyjsb4HlJUCAAAECBAgQIECAAAECBAgQIECAAAECBAgQIECAAAECBAgQIECAAAECBAgQIECAAAECBAgQIECAAAECBAgQIECAAAECBAgQIECAAAECBAgQIECAAAECBAgQIECAAAECBAgQIECAAAECBAgQIECAAAECBAgQIECAAAECBAgQIECAAAECBAgQIECAAAECBAgQIECAAAECBAgQIECAAAECBAgQIECAAAECBAjs5wI3JZlQnOHCCy/MnDlz9vORWif+G2+8kdWrV+epp57K2rVr61dtbe3O5/bt21uncQet2q1bt1RUVOxcffv2zVFHHZUBAwbkmGOO6aCp2z7WRRddlJtvvrm0cd07d2nbJ9GRAAECBAgQIECAAAECBMpJoFBOw5qVAAECBAgQIECAAAECBAgQIECAAAECBAgQIECAAAECBAgQIECAAAECBAgQIECAAAECBAgQIECAAAECBAgQIECAAAECBAgQIECAAAECBAgQIECAAAECBAgQIECAAAECBAgQIECAAAECBAgQIECAAAECBAgQIECAAAECBAgQIECAAAECBAgQIECAAAECBAgQIECAAAECBAgQIECAAAECBAgQIECAAAECBAgQINABBH6bpF8xx7/927/ls5/9bAeI1b4Rnn/++axevbrR2rFjR/sG20+6H3zwwRkwYECjdfjhh+8nE7RczB/+8If53Oc+V1pwbZIPtFwHlQgQIECAAAECBAgQIECAQGOBAhQCBAgQIECAAAECBAgQIECAAAECBAgQIECAAAECBAgQIECAAAECBAgQIECAAAECBAgQIECAAAECBAgQIECAAAECBAgQIECAAAECBAgQIECAAAECBAgQIECAAAECBAgQIECAAAECBAgQIECAAAECBAgQIECAAAECBAgQIECAAAECBAgQIECAAAECBAgQIECAAAECBAgQIECAAAECBAgQIECAAAECBAgQIECAAIE2E/hokv8odjv44IPz8ssv58ADD2yzAB2h0ZNPPpmVK1dm9erVO9ezzz7bKtH++q//Oj169EjPnj3rn7v7+Z3vfGe6du2abt261T9Lfy7ulT7rgm7bti2vvfZa/XPXn3f9/aWXXsqWLVt2rs2bN+cPf/hDg70//vGPrTJ/r169MmDAgPo1cODAVFZWpl+/fq3Sq6MUff3119O9e/ds3bq1NFLdu/efHSWjHAQIECBAgAABAgQIECDQ+QQKnW8kExEgQIAAAQIECBAgQIAAAQIECBAgQIAAAQIECBAgQIAAAQIECBAgQIAAAQIECBAgQIAAAQIECBAgQIAAAQIECBAgQIAAAQIECBAgQIAAAQIECBAgQIAAAQIECBAgQIAAAQIECBAgQIAAAQIECBAgQIAAAQIECBAgQIAAAQIECBAgQIAAAQIECBAgQIAAAQIECBAgQIAAAQIECBAgQIAAAQIECBAgQIAAAQIEOqzAN5NcWUx3zjnnZNGiRR02bEsFW7lyZZYvX16/VqxYkWeffbZFSh9++OGpqKhIv379Gjx79eqVHj161K+uXbu2SK/WLrJ9+/Zs2bIlmzZtyrp161JbW7tzFX+v+74lPnVeQ4cOTWVlZf1z0KBBLVG2Q9U499xzc9ddd5VmujrJVR0qpDAECBAgQIAAAQIECBAg0KkECp1qGsMQIECAAAECBAgQIECAAAECBAgQIECAAAECBAgQIECAAAECBAgQIECAAAECBAgQIECAAAECBAgQIECAAAECBAgQIECAAAECBAgQIECAAAECBAgQIECAAAECBAgQIECAAAECBAgQIECAAAECBAgQIECAAAECBAgQIECAAAECBAgQIECAAAECBAgQIECAAAECBAgQIECAAAECBAgQIECAAAECBAgQIECAAAECBDq2wONJPlyM+M///M/5+7//+46deB/SrVixIsuXL69fdT+/+OKL+1Dl/1+pqKjIwIED84EPfCD9+vWr/7347N69+z7X3R8v/vGPf0xtbW39WrduXf3zF7/4RdasWZPnnntun0fq0aNHKisrM3To0Ppn3SoUCvtcryNc/MEPfpAvfelLpVF+muQjHSGbDAQIECBAgAABAgQIECDQOQX27/+T7pz/TUxFgAABAgQIECBAgAABAgQIECBAgAABAgQIECBAgAABAgQIECBAgAABAgQIECBAgAABAgQIECBAgAABAgQIECBAgAABAgQIECBAgAABAgQIECBAgAABAgQIECBAgAABAgQIECBAgAABAgQIECBAgAABAgQIECBAgAABAgQIECBAgAABAgQIECBAgAABAgQIECBAgAABAgQIECBAgAABAgQIECBAgAABAgQIdE6BI5P8pnS03//+9zn88MP3+2l/+ctfZsmSJbn33nuzfPnybN26da9nOvjggzNw4MD6NWDAgJ0/v+c979nrWuV44fnnn8+aNWsarW3btu01x0EHHZRPfOITGT58eP3q37//Xtdo7wsvvPDC7t6to5I8097Z9CdAgAABAgQIECBAgACBzilQ6JxjmYoAAQIECBAgQIAAAQIECBAgQIAAAQIECBAgQIAAAQIECBAgQIAAAQIECBAgQIAAAQIECBAgQIAAAQIECBAgQIAAAQIECBAgQIAAAQIECBAgQIAAAQIECBAgQIAAAQIECBAgQIAAAQIECBAgQIAAAQIECBAgQIAAAQIECBAgQIAAAQIECBAgQIAAAQIECBAgQIAAAQIECBAgQIAAAQIECBAgQIAAAQIECBAg0OEEvpbkn4qpTjnllDz44IMdLmRzAy1btixLliypXz//+c+be63+XPfu3VNZWZnBgwdnwIABGThwYI499ti9quFw8wR+8YtfZM2aNfWrpqYmK1asyPbt25t3+S+nBg0alOHDh9evk046aa/utufhU089NQ899FBphH9I8u32zKQ3AQIECBAgQIAAAQIECHRegULnHc1kBAgQIECAAAECBAgQIECAAAECBAgQIECAAAECBAgQIECAAAECBAgQIECAAAECBAgQIECAAAECBAgQIECAAAECBAgQIECAAAECBAgQIECAAAECBAgQIECAAAECBAgQIECAAAECBAgQIECAAAECBAgQIECAAAECBAgQIECAAAECBAgQIECAAAECBAgQIECAAAECBAgQIECAAAECBAgQIECAAAECBAgQIECAAIEOJXBfktOLiW644YZMnjy5QwV8qzCvvvpqlixZkrvvvrv+uWnTpmZnP/zww1NZWZlhw4bVr49+9KPNvutgywrs2LEjK1asqF81NTX1zy1btjS7Sd1/y+HDh+9chxxySLPvtvXBG2+8MVOmTClte3+SM9o6h34ECBAgQIAAAQIECBAgUB4ChfIY05QECBAgQIAAAQIECBAgQIAAAQIECBAgQIAAAQIECBAgQIAAAQIECBAgQIAAAQIECBAgQIAAAQIECBAgQIAAAQIECBAgQIAAAQIECBAgQIAAAQIECBAgQIAAAQIECBAgQIAAAQIECBAgQIAAAQIECBAgQIAAAQIECBAgQIAAAQIECBAgQIAAAQIECBAgQIAAAQIECBAgQIAAAQIECBAgQIAAAQIECBAgQIAAgXYVeHeSP5Qm+NWvfpUPfvCD7Rqqqeavv/56br/99ixcuDBLlizJjh07mrpS/32fPn0ybNiwnWvAgAHNuudQ+wisXr06K1asSE1NTf1z7dq1zQ7y6U9/OqNGjUpVVVW6dOnS7HttcfDXv/51jjnmmF1b9dj1XWyLLHoQIECAAAECBAgQIECAQOcXKHT+EU1IgAABAgQIECBAgAABAgQIECBAgAABAgQIECBAgAABAgQIECBAgAABAgQIECBAgAABAgQIECBAgAABAgQIECBAgAABAgQIECBAgAABAgQIECBAgAABAgQIECBAgAABAgQIECBAgAABAgQIECBAgAABAgQIECBAgAABAgQIECBAgAABAgQIECBAgAABAgQIECBAgAABAgQIECBAgAABAgQIECBAgAABAgQIEGh3gTFJ5hZTDBo0KE888US7h9pTgIceeijz58+vX3/+85+blfPMM8/MWWedleHDh+eoo45q1h2HOqbAL3/5y9xzzz3164EHHmhWyEMOOSSjRo1KVVVVTj755GbdaYtDxx13XH72s5+Vthqb5La26K0HAQIECBAgQIAAAQIECJSXQKG8xjUtAQIECBAgQIAAAQIECBAgQIAAAQIECBAgQIAAAQIECBAgQIAAAQIECBAgQIAAAQIErg8YogAAIABJREFUCBAgQIAAAQIECBAgQIAAAQIECBAgQIAAAQIECBAgQIAAAQIECBAgQIAAAQIECBAgQIAAAQIECBAgQIAAAQIECBAgQIAAAQIECBAgQIAAAQIECBAgQIAAAQIECBAgQIAAAQIECBAgQIAAAQIECBAgQIAAAQIECBAgQKBdBBYkGVnsfPnll6e6urpdguyp6W9+85vMnz+/fj355JNNZuvRo0fOOuusneuQQw5p8o4D+5/ASy+9lHvuuWfn2rx5c5NDHHPMMRk1alSqqqpy9NFHN3m+NQ9MmzZt13ftjiSjWrOn2gQIECBAgAABAgQIECBQngKF8hzb1AQIECBAgAABAgQIECBAgAABAgQIECBAgAABAgQIECBAgAABAgQIECBAgAABAgQIECBAgAABAgQIECBAgAABAgQIECBAgAABAgQIECBAgAABAgQIECBAgAABAgQIECBAgAABAgQIECBAgAABAgQIECBAgAABAgQIECBAgAABAgQIECBAgAABAgQIECBAgAABAgQIECBAgAABAgQIECBAgAABAgQIECBAgACBNhV4Ocm7ih1rampywgkntGmA3TV78803M3fu3MyfPz/33Xdfk3k+9KEP5ayzzqpfp556apPnHeh8AkuXLs0999xTv9asWdPkgHV/J1VVVfnSl76ULl26NHm+pQ88+uijGTp0aGnZPyfp3tJ91CNAgAABAgQIECBAgAABAgUEBAgQIECAAAECBAgQIECAAAECBAgQIECAAAECBAgQIECAAAECBAgQIECAAAECBAgQIECAAAECBAgQIECAAAECBAgQIECAAAECBAgQIECAAAECBAgQIECAAAECBAgQIECAAAECBAgQIECAAAECBAgQIECAAAECBAgQIECAAAECBAgQIECAAAECBAgQIECAAAECBAgQIECAAAECBAgQIECAAAECBAgQIECAAAECrSpwVpK7ix169+6d9evXt2rDpor//ve/z6xZszJ79uy88MILb3m8Lm9VVVVGjx6dQYMGNVXa92UksHLlysyfPz8LFizIxo0b33Lyww47LOPGjatfRxxxRJsq9enTJxs2bCjt+enSd7JNw2hGgAABAgQIECBAgAABAp1WoNBpJzMYAQIECBAgQIAAAQIECBAgQIAAAQIECBAgQIAAAQIECBAgQIAAAQIECBAgQIAAAQIECBAgQIAAAQIECBAgQIAAAQIECBAgQIAAAQIECBAgQIAAAQIECBAgQIAAAQIECBAgQIAAAQIECBAgQIAAAQIECBAgQIAAAQIECBAgQIAAAQIECBAgQIAAAQIECBAgQIAAAQIECBAgQIAAAQIECBAgQIAAAQIECBAgQKBjCNyQZHIxyrhx4zJr1qx2SbZmzZrMnj27fjX1qaqqSt36zGc+09RR3xPIj370oyxYsKB+vfnmm28pcvHFF6fuPRg4cGCbyI0fP37Xv/m6d/LrbdJcEwIECBAgQIAAAQIECBAoG4FC2UxqUAIECBAgQIAAAQIECBAgQIAAAQIECBAgQIAAAQIECBAgQIAAAQIECBAgQIAAAQIECBAgQIAAAQIECBAgQIAAAQIECBAgQIAAAQIECBAgQIAAAQIECBAgQIAAAQIECBAgQIAAAQIECBAgQIAAAQIECBAgQIAAAQIECBAgQIAAAQIECBAgQIAAAQIECBAgQIAAAQIECBAgQIAAAQIECBAgQIAAAQIECBAgQIBA+wg8kmRYsfWdd96Zc889t02TPPjgg5k9e3YWLVr0ln2HDRuWqqqqjB49OoceemibZtSscwj86U9/yvz587NgwYIsXbr0LYc6++yzM27cuJx22mmtOnzd3/2IESNKeyxPcmKrNlWcAAECBAgQIECAAAECBMpOoFB2ExuYAAECBAgQIECAAAECBAgQIECAAAECBAgQIECAAAECBAgQIECAAAECBAgQIECAAAECBAgQIECAAAECBAgQIECAAAECBAgQIECAAAECBAgQIECAAAECBAgQIECAAAECBAgQIECAAAECBAgQIECAAAECBAgQIECAAAECBAgQIECAAAECBAgQIECAAAECBAgQIECAAAECBAgQIECAAAECBAgQIECAAAECBAgQINB2AoUkryU5qNhy/fr16d27d5skuOOOOzJ79uwsW7Zsj/0OPfTQXHzxxamqqsrAgQPbJJcm5SHw5JNPZt68efV/gy+++OIehx42bFjGjRuX0aNHtwrMhg0b0qdPn9La25N0bZVmihIgQIAAAQIECBAgQIBA2QrU/SOQDwECBAgQIECAAAECBAgQIECAAAECBAgQIECAAAECBAgQIECAAAECBAgQIECAAAECBAgQIECAAAECBAgQIECAAAECBAgQIECAAAECBAgQIECAAAECBAgQIECAAAECBAgQIECAAAECBAgQIECAAAECBAgQIECAAAECBAgQIECAAAECBAgQIECAAAECBAgQIECAAAECBAgQIECAAAECBAgQIECAAAECBAgQIECAQOsI/LckjxZL9+3bN7W1ta3TqaTqvffem+rq6jzyyCN77NW/f/+MHz8+48aNS7du3Vo9kwblK7Bt27bMnj07s2bNylNPPbVHiMrKykydOjXDhw9vcayKioqsW7eutG7du/kfLd5IQQIECBAgQIAAAQIECBAoW4FC2U5ucAIECBAgQIAAAQIECBAgQIAAAQIECBAgQIAAAQIECBAgQIAAAQIECBAgQIAAAQIECBAgQIAAAQIECBAgQIAAAQIECBAgQIAAAQIECBAgQIAAAQIECBAgQIAAAQIECBAgQIAAAQIECBAgQIAAAQIECBAgQIAAAQIECBAgQIAAAQIECBAgQIAAAQIECBAgQIAAAQIECBAgQIAAAQIECBAgQIAAAQIECBAgQIBA6wt8Lck/FduMHDkyCxYsaLWuq1atSnV1de6666499hg6dGjGjx+fL3zhC62WQ2ECexK4/fbbM3v27CxfvnyPSGeffXamTZuWwYMHtxhk3bu3cOHC0nr/kOTbLdZAIQIECBAgQIAAAQIECBAoe4FC2QsAIECAAAECBAgQIECAAAECBAgQIECAAAECBAgQIECAAAECBAgQIECAAAECBAgQIECAAAECBAgQIECAAAECBAgQIECAAAECBAgQIECAAAECBAgQIECAAAECBAgQIECAAAECBAgQIECAAAECBAgQIECAAAECBAgQIECAAAECBAgQIECAAAECBAgQIECAAAECBAgQIECAAAECBAgQIECAAAECBAgQIECAAAECBAi0nsDtSaqK5adPn56JEye2eLdnn3021dXVmTVr1h5rf+5zn8u4ceNyxhlntHh/BQnsrcBPfvKTzJ49O4sXL97j1fHjx2fatGl573vfu7flG52fMWNGJk2aVLo/P8not11YAQIECBAgQIAAAQIECBAg8BeBAgkCBAgQIECAAAECBAgQIECAAAECBAgQIECAAAECBAgQIECAAAECBAgQIECAAAECBAgQIECAAAECBAgQIECAAAECBAgQIECAAAECBAgQIECAAAECBAgQIECAAAECBAgQIECAAAECBAgQIECAAAECBAgQIECAAAECBAgQIECAAAECBAgQIECAAAECBAgQIECAAAECBAgQIECAAAECBAgQIECAAAECBAgQIECAAIFWE3gmyQeK1VesWJGhQ4e2WLM33ngj1157baqrq7N9+/bd1h09enSmTJmSwYMHt1hfhQi0lMDq1atz/fXXZ968ebst2bVr10ybNi1Tp05Nly5d9rltTU1NKisrS+//NsmR+1zQRQIECBAgQIAAAQIECBAgsItAgQgBAgQIECBAgAABAgQIECBAgAABAgQIECBAgAABAgQIECBAgAABAgQIECBAgAABAgQIECBAgAABAgQIECBAgAABAgQIECBAgAABAgQIECBAgAABAgQIECBAgAABAgQIECBAgAABAgQIECBAgAABAgQIECBAgAABAgQIECBAgAABAgQIECBAgAABAgQIECBAgAABAgQIECBAgAABAgQIECBAgAABAgQIECBAgECrCPRKsrFY+YADDshrr72WumdLfBYtWpRJkyZlw4YNuy132mmnZerUqTn55JNbop0aBFpVYNmyZamurs7999+/2z59+vTJ9ddfn/POO2+fcrzxxhvp1q1b6p4ln/cn+d0+FXSJAAECBAgQIECAAAECBAjsIlAgQoAAAQIECBAgQIAAAQIECBAgQIAAAQIECBAgQIAAAQIECBAgQIAAAQIECBAgQIAAAQIECBAgQIAAAQIECBAgQIAAAQIECBAgQIAAAQIECBAgQIAAAQIECBAgQIAAAQIECBAgQIAAAQIECBAgQIAAAQIECBAgQIAAAQIECBAgQIAAAQIECBAgQIAAAQIECBAgQIAAAQIECBAgQIAAAQIECBAgQIAAAQIECBAg0CoCZye5q1h56NChWbFixdtu9PLLL2fy5Mm5+eabd1trwIABmTp1akaOHPm2eylAoK0FFi5cmGuvvTZr1qzZbesLLrggM2bMyLve9a69jlZZWZmamprSe+ckWbzXhVwgQIAAAQIECBAgQIAAAQK7EShQIUCAAAECBAgQIECAAAECBAgQIECAAAECBAgQIECAAAECBAgQIECAAAECBAgQIECAAAECBAgQIECAAAECBAgQIECAAAECBAgQIECAAAECBAgQIECAAAECBAgQIECAAAECBAgQIECAAAECBAgQIECAAAECBAgQIECAAAECBAgQIECAAAECBAgQIECAAAECBAgQIECAAAECBAgQIECAAAECBAgQIECAAAECBAgQaBWB65JcVqw8ceLETJ8+/W01uuuuuzJ58uSsW7euUZ2/+Zu/ydSpU/PVr371bfVwmUBHEPjOd76T6urqbNq0qVGcvn37ZsaMGfn85z+/V1EnTZpUf6/k87+S/I+9KuIwAQIECBAgQIAAAQIECBDYg0CBDAECBAgQIECAAAECBAgQIECAAAECBAgQIECAAAECBAgQIECAAAECBAgQIECAAAECBAgQIECAAAECBAgQIECAAAECBAgQIECAAAECBAgQIECAAAECBAgQIECAAAECBAgQIECAAAECBAgQIECAAAECBAgQIECAAAECBAgQIECAAAECBAgQIECAAAECBAgQIECAAAECBAgQIECAAAECBAgQIECAAAECBAgQIECAQKsILE3y8WLlBQsWZOTIkfvU6JVXXsmkSZMyZ86c3d6fOnVq6tY73vGOfarvEoGOKPDqq6+muro63/rWt3Ybb/z48Zk+fXq6devWrPh33HFHRo0aVXp2WZKTm3XZIQIECBAgQIAAAQIECBAg0IRAgRABAgQIECBAgAABAgQIECBAgAABAgQIECBAgAABAgQIECBAgAABAgQIECBAgAABAgQIECBAgAABAgQIECBAgAABAgQIECBAgAABAgQIECBAgAABAgQIECBAgAABAgQIECBAgAABAgQIECBAgAABAgQIECBAgAABAgQIECBAgAABAgQIECBAgAABAgQIECBAgAABAgQIECBAgAABAgQIECBAgAABAgQIECBAgECrCPxXkoOLldeuXZuKioq9bvSv//qvmTRpUmpraxvdHTJkSKZPn55hw4btdV0XCOwvAjU1NZk4cWIee+yxRpH79++fGTNm5FOf+lST49S9Q/369Ss9tzXJO5q86AABAgQIECBAgAABAgQIEGiGQKEZZxwhQIAAAQIECBAgQIAAAQIECBAgQIAAAQIECBAgQIAAAQIECBAgQIAAAQIECBAgQIAAAQIECBAgQIAAAQIECBAgQIAAAQIECBAgQIAAAQIECBAgQIAAAQIECBAgQIAAAQIECBAgQIAAAQIECBAgQIAAAQIECBAgQIAAAQIECBAgQIAAAQIECBAgQIAAAQIECBAgQIAAAQIECBAgQIAAAQIECBAgQIAAAQIECBDYO4EhSR4rXundu3fWr1+/dxWSXHPNNbnyyit3e2/atGn13/sQKBeBur/56urq3Y571VVX5R//8R+bpOjTp082bNhQeu6jSf6zyYsOECBAgAABAgQIECBAgACBJgQKhAgQIECAAAECBAgQIECAAAECBAgQIECAAAECBAgQIECAAAECBAgQIECAAAECBAgQIECAAAECBAgQIECAAAECBAgQIECAAAECBAgQIECAAAECBAgQIECAAAECBAgQIECAAAECBAgQIECAAAECBAgQIECAAAECBAgQIECAAAECBAgQIECAAAECBAgQIECAAAECBAgQIECAAAECBAgQIECAAAECBAgQIECAAAECBFpcYEKSm4pVzz333Nx555171eSLX/xibr311kZ3PvKRj2T69Ok58cQT96qewwQ6g8CyZcsyceLErFq1qtE4Y8eO3e07U3pwxIgRWbRoUenWV5N8tzPYmIEAAQIECBAgQIAAAQIE2leg0L7tdSdAgAABAgQIECBAgAABAgQIECBAgAABAgQIECBAgAABAgQIECBAgAABAgQIECBAgAABAgQIECBAgAABAgQIECBAgAABAgQIECBAgAABAgQIECBAgAABAgQIECBAgAABAgQIECBAgAABAgQIECBAgAABAgQIECBAgAABAgQIECBAgAABAgQIECBAgAABAgQIECBAgAABAgQIECBAgAABAgQIECBAgAABAgQIdEqB25KcX5zs+uuvz5QpU5o16Nq1azN27NgsX7680fnLL7881dXVzarjEIHOLHDZZZel7r3a9XPSSSdl3rx56d27927Hv+GGG/L1r3+99Lt5ScZ0ZiuzESBAgAABAgQIECBAgEDbCBTapo0uBAgQIECAAAECBAgQIECAAAECBAgQIECAAAECBAgQIECAAAECBAgQIECAAAECBAgQIECAAAECBAgQIECAAAECBAgQIECAAAECBAgQIECAAAECBAgQIECAAAECBAgQIECAAAECBAgQIECAAAECBAgQIECAAAECBAgQIECAAAECBAgQIECAAAECBAgQIECAAAECBAgQIECAAAECBAgQIECAAAECBAgQIECAAIGyElidZEBx4ocffjgnnnhikwAPPPBAxowZk+eee67B2Z49e+a2227LmWee2WQNBwiUi8D999+f888/P5s2bWowcp8+fTJv3rzdvnOPPPJITjrppNLza5IMLBczcxIgQIAAAQIECBAgQIBA6wkUWq+0ygQIECBAgAABAgQIECBAgAABAgQIECBAgAABAgQIECBAgAABAgQIECBAgAABAgQIECBAgAABAgQIECBAgAABAgQIECBAgAABAgQIECBAgAABAgQIECBAgAABAgQIECBAgAABAgQIECBAgAABAgQIECBAgAABAgQIECBAgAABAgQIECBAgAABAgQIECBAgAABAgQIECBAgAABAgQIECBAgAABAgQIECBAgACBshX4ryQHF6ffvHlzevTo8ZYYc+bMyVe+8pVGZz72sY9l7ty5Ofroo8sW0+AE9iTw9NNP5/zzz89jjz3W6EjdezNmzJgG+1u2bEnPnj1L97YmeQdhAgQIECBAgAABAgQIECDwdgUKb7eA+wQIECBAgAABAgQIECBAgAABAgQIECBAgAABAgQIECBAgAABAgQIECBAgAABAgQIECBAgAABAgQIECBAgAABAgQIECBAgAABAgQIECBAgAABAgQIECBAgAABAgQIECBAgAABAgQIECBAgAABAgQIECBAgAABAgQIECBAgAABAgQIECBAgAABAgQIECBAgAABAgQIECBAgAABAgQIECBAgAABAgQIECBAgAABAg0E+iapLe707NkzL7zwwlsSzZgxI5MmTWp0ZvTo0Zk7d24OOOAAxAQI7EFg+/btGTNmTO64445GJ2644YZMnjy5wf5hhx2WzZs3l+5VJFkHmAABAgQIECBAgAABAgQIvB2Bwtu57C4BAgQIECBAgAABAgQIECBAgAABAgQIECBAgAABAgQIECBAgAABAgQIECBAgAABAgQIECBAgAABAgQIECBAgAABAgQIECBAgAABAgQIECBAgAABAgQIECBAgAABAgQIECBAgAABAgQIECBAgAABAgQIECBAgAABAgQIECBAgAABAgQIECBAgAABAgQIECBAgAABAgQIECBAgAABAgQIECBAgAABAgQIECBAgEAjgdOS3F/cPeGEE1JTU7NHplmzZuWSSy5p9P0VV1yRq6++Gi8BAs0U+MY3vpHrrruu0em6d2zcuHE794cOHZpHH3209NzpSX7SzDaOESBAgAABAgQIECBAgACB3QoUuBAgQIAAAQIECBAgQIAAAQIECBAgQIAAAQIECBAgQIAAAQIECBAgQIAAAQIECBAgQIAAAQIECBAgQIAAAQIECBAgQIAAAQIECBAgQIAAAQIECBAgQIAAAQIECBAgQIAAAQIECBAgQIAAAQIECBAgQIAAAQIECBAgQIAAAQIECBAgQIAAAQIECBAgQIAAAQIECBAgQIAAAQIECBAgQIAAAQIECBAgQIAAAQIECLSowLgks4oVx44dm1tvvXW3Db7//e/nggsuaPTdD37wg3zxi19s0VCKESgHge9973sZN67uFWz4+Zd/+Zf83d/9Xf1m3XPu3LmlB8YnmV0OPmYkQIAAAQIECBAgQIAAgdYTKLReaZUJECBAgAABAgQIECBAgAABAgQIECBAgAABAgQIECBAgAABAgQIECBAgAABAgQIECBAgAABAgQIECBAgAABAgQIECBAgAABAgQIECBAgAABAgQIECBAgAABAgQIECBAgAABAgQIECBAgAABAgQIECBAgAABAgQIECBAgAABAgQIECBAgAABAgQIECBAgAABAgQIECBAgAABAgQIECBAgAABAgQIECBAgAABAmUpMD3JxOLk11xzTaZNm9YIYt68eRkzZkyj/cWLF+fzn/98WcIZmkBLCPz7v/97PvvZzzYqtXDhwowYMSLXXnttrrjiitLvZySZ1BK91SBAgAABAgQIECBAgACB8hUolO/oJidAgAABAgQIECBAgAABAgQIECBAgAABAgQIECBAgAABAgQIECBAgAABAgQIECBAgAABAgQIECBAgAABAgQIECBAgAABAgQIECBAgAABAgQIECBAgAABAgQIECBAgAABAgQIECBAgAABAgQIECBAgAABAgQIECBAgAABAgQIECBAgAABAgQIECBAgAABAgQIECBAgAABAgQIECBAgAABAgQIECBAgAABAgQItIrAj5J8ulh5wYIFGTlyZINGCxcubLRXd2B3Z1sloaIEOrlA3btUVVXVaMq77747L7/8ckaNGlX63f9N8plOTmI8AgQIECBAgAABAgQIEGhlgUIr11eeAAECBAgQIECAAAECBAgQIECAAAECBAgQIECAAAECBAgQIECAAAECBAgQIECAAAECBAgQIECAAAECBAgQIECAAAECBAgQIECAAAECBAgQIECAAAECBAgQIECAAAECBAgQIECAAAECBAgQIECAAAECBAgQIECAAAECBAgQIECAAAECBAgQIECAAAECBAgQIECAAAECBAgQIECAAAECBAgQIECAAAECBAgQIFBuAr9K8sHi0D/96U9z/PHH7zR44IEHctpppzUyufXWWzN27NhyszIvgVYT+P73v58LLrigQf2DDjooM2fOzEUXXVS6/+skx7RaEIUJECBAgAABAgQIECBAoCwECmUxpSEJECBAgAABAgQIECBAgAABAgQIECBAgAABAgQIECBAgAABAgQIECBAgAABAgQIECBAgAABAgQIECBAgAABAgQIECBAgAABAgQIECBAgAABAgQIECBAgAABAgQIECBAgAABAgQIECBAgAABAgQIECBAgAABAgQIECBAgAABAgQIECBAgAABAgQIECBAgAABAgQIECBAgAABAgQIECBAgAABAgQIECBAgAABAm0n8HqSA4rt/vSnP6V79+71v77yyisZPHhwnn766QZp5syZkwsvvLDtEupEoEwEbrrpplx66aUNpj3yyCPzzDPPlO69keTAMiExJgECBAgQIECAAAECBAi0kkChleoqS4AAAQIECBAgQIAAAQIECBAgQIAAAQIECBAgQIAAAQIECBAgQIAAAQIECBAgQIAAAQIECBAgQIAAAQIECBAgQIAAAQIECBAgQIAAAQIECBAgQIAAAQIECBAgQIAAAQIECBAgQIAAAQIECBAgQIAAAQIECBAgQIAAAQIECBAgQIAAAQIECBAgQIAAAQIECBAgQIAAAQIECBAgQIAAAQIECBAgQIAAAQIECBAoR4H+SZ4qDv6+970vv/vd73Y6jB07NrfddlsDl+9+97u55JJLytHKzATaROC6667LN77xjQa9/uqv/iqvvvpq6d7RSZ5uk0CaECBAgAABAgQIECBAgECnFCh0yqkMRYAAAQIECBAgQIAAAQIECBAgQIAAAQIECBAgQIAAAQIECBAgQIAAAQIECBAgQIAAAQIECBAgQIAAAQIECBAgQIAAAQIECBAgQIAAAQIECBAgQIAAAQIECBAgQIAAAQIECBAgQIAAAQIECBAgQIAAAQIECBAgQIAAAQIECBAgQIAAAQIECBAgQIAAAQIECBAgQIAAAQIECBAgQIAAAQIECBAgQIAAAQIECBBoH4GzktxdbP3xj388S5curf915syZmTBhQoNUU6ZMyfXXX98+SXUlUEYCl112WVPv2qeSLCkjEqMSIECAAAECBAgQIECAQAsLFFq4nnIECBAgQIAAAQIECBAgQIAAAQIECBAgQIAAAQIECBAgQIAAAQIECBAgQIAAAQIECBAgQIAAAQIECBAgQIAAAQIECBAgQIAAAQIECBAgQIAAAQIECBAgQIAAAQIECBAgQIAAAQIECBAgQIAAAQIECBAgQIAAAQIECBAgQIAAAQIECBAgQIAAAQIECBDj5JJQAAAgAElEQVQgQIAAAQIECBAgQIAAAQIECBAgQIAAAQIECBAgQIAAgXIW+FqSfyoCXHDBBbn55pvz+OOPZ8iQIQ1cTjzxxDz88MPlbGV2Am0qUFlZmZqamj31/Ick327TQJoRIECAAAECBAgQIECAQKcSKHSqaQxDgAABAgQIECBAgAABAgQIECBAgAABAgQIECBAgAABAgQIECBAgAABAgQIECBAgAABAgQIECBAgAABAgQIECBAgAABAgQIECBAgAABAgQIECBAgAABAgQIECBAgAABAgQIECBAgAABAgQIECBAgAABAgQIECBAgAABAgQIECBAgAABAgQIECBAgAABAgQIECBAgAABAgQIECBAgAABAgQIECBAgAABAgQIEGhfge8muaQY4brrrstll12WIUOG5PHHH9+ZrGvXrlm5cmWOPfbY9k2rO4EyEnjiiScyePDgPU08M8mEMuIwKgECBAgQIECAAAECBAi0sEChhespR4AAAQIECBAgQIAAAQIECBAgQIAAAQIECBAgQIAAAQIECBAgQIAAAQIECBAgQIAAAQIECBAgQIAAAQIECBAgQIAAAQIECBAgQIAAAQIECBAgQIAAAQIECBAgQIAAAQIECBAgQIAAAQIECBAgQIAAAQIECBAgQIAAAQIECBAgQIAAAQIECBAgQIAAAQIECBAgQIAAAQIECBAgQIAAAQIECBAgQIAAAQIECBAoZ4EfJ/lkEWDx4sVZtWpVrrnmmgYmt9xyS7785S+Xs5PZCbSLwMyZMzNhwoTd9b6v9N1tl3CaEiBAgAABAgQIECBAgMB+LVDYr9MLT4AAAQIECBAgQIAAAQIECBAgQIAAAQIECBAgQIAAAQIECBAgQIAAAQIECBAgQIAAAQIECBAgQIAAAQIECBAgQIAAAQIECBAgQIAAAQIECBAgQIAAAQIECBAgQIAAAQIECBAgQIAAAQIECBAgQIAAAQIECBAgQIAAAQIECBAgQIAAAQIECBAgQIAAAQIECBAgQIAAAQIECBAgQIAAAQIECBAgQIAAAQIECBDoWALPJPlAMdLDDz+cM844I1u3bt2Z8sILL8ycOXM6VmppCJSRwOjRozN//vxdJ16XpKKMGIxKgAABAgQIECBAgAABAi0sUGjhesoRIECAAAECBAgQIECAAAECBAgQIECAAAECBAgQIECAAAECBAgQIECAAAECBAgQIECAAAECBAgQIECAAAECBAgQIECAAAECBAgQIECAAAECBAgQIECAAAECBAgQIECAAAECBAgQIECAAAECBAgQIECAAAECBAgQIECAAAECBAgQIECAAAECBAgQIECAAAECBAgQIECAAAECBAgQIECAAAECBAgQIECAAAECBMpV4KAk20qHnzx5cm688cadW0cccUQ2bNiQAw88sFyNzE2g3QVefPHFHHvssXnuued2zdJt13e43cMKQIAAAQIECBAgQIAAAQL7jUBhv0kqKAECBAgQIECAAAECBAgQIECAAAECBAgQIECAAAECBAgQIECAAAECBAgQIECAAAECBAgQIECAAAECBAgQIECAAAECBAgQIECAAAECBAgQIECAAAECBAgQIECAAAECBAgQIECAAAECBAgQIECAAAECBAgQIECAAAECBAgQIECAAAECBAgQIECAAAECBAgQIECAAAECBAgQIECAAAECBAgQIECAAAECBAgQIECgYwv0T/JUMWLv3r2zcePG7NixY2fqG2+8MZMmTerYU0hHoAwE6t7FKVOm7Drpx5I8VgbjG5EAAQIECBAgQIAAAQIEWkGg0Ao1lSRAgAABAgQIECBAgAABAgQIECBAgAABAgQIECBAgAABAgQIECBAgAABAgQIECBAgAABAgQIECBAgAABAgQIECBAgAABAgQIECBAgAABAgQIECBAgAABAgQIECBAgAABAgQIECBAgAABAgQIECBAgAABAgQIECBAgAABAgQIECBAgAABAgQIECBAgAABAgQIECBAgAABAgQIECBAgAABAgQIECBAgAABAgQIlKPACUlqioMfccQRef7553c69O3bN7W1teXoYmYCHVKgV69eefbZZ0uz3ZZkbIcMKxQBAgQIECBAgAABAgQIdHiBQodPKCABAgQIECBAgAABAgQIECBAgAABAgQIECBAgAABAgQIECBAgAABAgQIECBAgAABAgQIECBAgAABAgQIECBAgAABAgQIECBAgAABAgQIECBAgAABAgQIECBAgAABAgQIECBAgAABAgQIECBAgAABAgQIECBAgAABAgQIECBAgAABAgQIECBAgAABAgQIECBAgAABAgQIECBAgAABAgQIECBAgAABAgQIECBAYP8Q+O9JfrinqDfddFMmTJiwf0wiJYEyEJg+fXomT55cOukbSd6XZFMZjG9EAgQIECBAgAABAgQIEGhhgUIL11OOAAECBAgQIECAAAECBAgQIECAAAECBAgQIECAAAECBAgQIECAAAECBAgQIECAAAECBAgQIECAAAECBAgQIECAAAECBAgQIECAAAECBAgQIECAAAECBAgQIECAAAECBAgQIECAAAECBAgQIECAAAECBAgQIECAAAECBAgQIECAAAECBAgQIECAAAECBAgQIECAAAECBAgQIECAAAECBAgQIECAAAECBAgQIFCuAl9Ocsvuhu/fv3+eeuqpcnUxN4EOK9C7d+9s3LixNN//THJ5hw0sGAECBAgQIECAAAECBAh0WIFCh00mGAECBAgQIECAAAECBAgQIECAAAECBAgQIECAAAECBAgQIECAAAECBAgQIECAAAECBAgQIECAAAECBAgQIECAAAECBAgQIECAAAECBAgQIECAAAECBAgQIECAAAECBAgQIECAAAECBAgQ+H/s13mMVeX9B+DvYQbEEUFWQUC0gIpFI8EULUpLUVGkpmjqijbVUm3dUarV2KR1rbWKtcW61FZcI+7LTyhqRKyKC1VbFHQUxeqgIIusgjPnl5nEydx7B0W9MHd5TjKB895z3vfzed57/3gJECBAgAABAgQIECBAgAABAgQIECBAgAABAgQIECBAgAABAgQIECBAgAABAgQIECBAgAABAgQIECBAgAABAgQIECgugXMj4tLmIl9//fUxbty44mojLYEyELjqqqti/PjxTZv+JyJ2L4PqKhIgQIAAAQIECBAgQIBAngWSPM9nOgIECBAgQIAAAQIECBAgQIAAAQIECBAgQIAAAQIECBAgQIAAAQIECBAgQIAAAQIECBAgQIAAAQIECBAgQIAAAQIECBAgQIAAAQIECBAgQIAAAQIECBAgQIAAAQIECBAgQIAAAQIECBAgQIAAAQIECBAgQIAAAQIECBAgQIAAAQIECBAgQIAAAQIECBAgQIAAAQIECBAgQIAAAQIECBAgQIAAAQIECBAgQIBAuQpcERFnNVd+6dKlsc0225Sri94EClZg+fLlzf02d4mIeQUbWjACBAgQIECAAAECBAgQKEiBpCBTCUWAAAECBAgQIECAAAECBAgQIECAAAECBAgQIECAAAECBAgQIECAAAECBAgQIECAAAECBAgQIECAAAECBAgQIECAAAECBAgQIECAAAECBAgQIECAAAECBAgQIECAAAECBAgQIECAAAECBAgQIECAAAECBAgQIECAAAECBAgQIECAAAECBAgQIECAAAECBAgQIECAAAECBAgQIECAAAECBAgQIECAAAECBAgQKD6BmyPiuOzY+++/f/zzn/8svjYSEygTgQMOOCCmT5/etO2ZETGxTOqrSYAAAQIECBAgQIAAAQJ5EkjyNI9pCBAgQIAAAQIECBAgQIAAAQIECBAgQIAAAQIECBAgQIAAAQIECBAgQIAAAQIECBAgQIAAAQIECBAgQIAAAQIECBAgQIAAAQIECBAgQIAAAQIECBAgQIAAAQIECBAgQIAAAQIECBAgQIAAAQIECBAgQIAAAQIECBAgQIAAAQIECBAgQIAAAQIECBAgQIAAAQIECBAgQIAAAQIECBAgQIAAAQIECBAgQIAAAQLlLvB/EXFQNsLEiRPj9NNPL3cb/QkUrMBVV10V48ePb5rvnxExsmADC0aAAAECBAgQIECAAAECBSmQFGQqoQgQIECAAAECBAgQIECAAAECBAgQIECAAAECBAgQIECAAAECBAgQIECAAAECBAgQIECAAAECBAgQIECAAAECBAgQIECAAAECBAgQIECAAAECBAgQIECAAAECBAgQIECAAAECBAgQIECAAAECBAgQIECAAAECBAgQIECAAAECBAgQIECAAAECBAgQIECAAAECBAgQIECAAAECBAgQIECAAAECBAgQIECAAAECxSfwQkTsmR37jTfeiP79+xdfG4kJlInA3LlzY8CAAdlt20fEijIhUJMAAQIECBAgQIAAAQIE8iCQ5GEOUxAgQIAAAQIECBAgQIAAAQIECBAgQIAAAQIECBAgQIAAAQIECBAgQIAAAQIECBAgQIAAAQIECBAgQIAAAQIECBAgQIAAAQIECBAgQIAAAQIECBAgQIAAAQIECBAgQIAAAQIECBAgQIAAAQIECBAgQIAAAQIECBAgQIAAAQIECBAgQIAAAQIECBAgQIAAAQIECBAgQIAAAQIECBAgQIAAAQIECBAgQIAAAQIECES8ExF9mkIMGjQoZs+ezYYAgQIXGDhwYMyZM6dpyiMi4q4Cjy0eAQIECBAgQIAAAQIECBSQQFJAWUQhQIAAAQIECBAgQIAAAQIECBAgQIAAAQIECBAgQIAAAQIECBAgQIAAAQIECBAgQIAAAQIECBAgQIAAAQIECBAgQIAAAQIECBAgQIAAAQIECBAgQIAAAQIECBAgQIAAAQIECBAgQIAAAQIECBAgQIAAAQIECBAgQIAAAQIECBAgQIAAAQIECBAgQIAAAQIECBAgQIAAAQIECBAgQIAAAQIECBAgQIAAAQIECBSzwMqI2KppgdNPPz0mTpxYzJ1kJ1AWAmeddVZceeWVTbueGxG/L4vyShIgQIAAAQIECBAgQIBAXgSSvMxiEgIECBAgQIAAAQIECBAgQIAAAQIECBAgQIAAAQIECBAgQIAAAQIECBAgQIAAAQIECBAgQIAAAQIECBAgQIAAAQIECBAgQIAAAQIECBAgQIAAAQIECBAgQIAAAQIECBAgQIAAAQIECBAgQIAAAQIECBAgQIAAAQIECBAgQIAAAQIECBAgQIAAAQIECBAgQIAAAQIECBAgQIAAAQIECBAgQIAAAQIECBAgQIBAeQtURcSqbILLLrsszjnnnPKW0Z5AEQhcccUVMWHChKZJr46IM4oguogECBAgQIAAAQIECBAgUCACSYHkEIMAAQIECBAgQIAAAQIECBAgQIAAAQIECBAgQIAAAQIECBAgQIAAAQIECBAgQIAAAQIECBAgQIAAAQIECBAgQIAAAQIECBAgQIAAAQIECBAgQIAAAQIECBAgQIAAAQIECBAgQIAAAQIECBAgQIAAAQIECBAgQIAAAQIECBAgQIAAAQIECBAgQIAAAQIECBAgQIAAAQIECBAgQIAAAQIECBAgQIAAAQIECBAgUMwCfSLinewCkydPjmOPPbaYe8lOoCwEbrvtthg7dmzTrndFxBFlUV5JAgQIECBAgAABAgQIEMiLQJKXWUxCgAABAgQIECBAgAABAgQIECBAgAABAgQIECBAgAABAgQIECBAgAABAgQIECBAgAABAgQIECBAgAABAgQIECBAgAABAgQIECBAgAABAgQIECBAgAABAgQIECBAgAABAgQIECBAgAABAgQIECBAgAABAgQIECBAgAABAgQIECBAgAABAgQIECBAgAABAgQIECBAgAABAgQIECBAgAABAgQIECBAgAABAgQIEChvgT0j4oVsgsceeyxGjBhR3jLaEygCgSeeeCL7tzozIoYVQXQRCRAgQIAAAQIECBAgQKBABJICySEGAQIECBAgQIAAAQIECBAgQIAAAQIECBAgQIAAAQIECBAgQIAAAQIECBAgQIAAAQIECBAgQIAAAQIECBAgQIAAAQIECBAgQIAAAQIECBAgQIAAAQIECBAgQIAAAQIECBAgQIAAAQIECBAgQIAAAQIECBAgQIAAAQIECBAgQIAAAQIECBAgQIAAAQIECBAgQIAAAQIECBAgQIAAAQIECBAgQIAAAQIECBAgQKCYBQ6KiP/LLjBnzpzYddddi7mX7ATKQuD111/P/q1WR0T/siivJAECBAgQIECAAAECBAjkRSDJyywmIUCAAAECBAgQIECAAAECBAgQIECAAAECBAgQIECAAAECBAgQIECAAAECBAgQIECAAAECBAgQIECAAAECBAgQIECAAAECBAgQIECAAAECBAgQIECAAAECBAgQIECAAAECBAgQIECAAAECBAgQIECAAAECBAgQIECAAAECBAgQIECAAAECBAgQIECAAAECBAgQIECAAAECBAgQIECAAAECBAgQIECAAAECBAiUt8BxEXFzNsHSpUtjm222KW8Z7QkUgcCyZcuiY8eOTZOuioh2RRBdRAIECBAgQIAAAQIECBAoEIGkQHKIQYAAAQIECBAgQIAAAQIECBAgQIAAAQIECBAgQIAAAQIECBAgQIAAAQIECBAgQIAAAQIECBAgQIAAAQIECBAgQIAAAQIECBAgQIAAAQIECBAgQIAAAQIECBAgQIAAAQIECBAgQIAAAQIECBAgQIAAAQIECBAgQIAAAQIECBAgQIAAAQIECBAgQIAAAQIECBAgQIAAAQIECBAgQIAAAQIECBAgQIAAAQIECBAoZoHxEfHH7AJ1dXWRJEkx95KdQFkIrFmzJqqqqrK7+vGWxe4rSYAAAQIECBAgQIAAgfwIOETmx9EsBAgQIECAAAECBAgQIECAAAECBAgQIECAAAECBAgQIECAAAECBAgQIECAAAECBAgQIECAAAECBAgQIECAAAECBAgQIECAAAECBAgQIECAAAECBAgQIECAAAECBAgQIECAAAECBAgQIECAAAECBAgQIECAAAECBAgQIECAAAECBAgQIECAAAECBAgQIECAAAECBAgQIECAAAECBAgQIECAAAECBAgQIECAQHkLXBoR52YTvP3227HjjjuWt4z2BIpA4Omnn4599903O2lSBNFFJECAAAECBAgQIECAAIECEXCILJCNEIMAAQIECBAgQIAAAQIECBAgQIAAAQIECBAgQIAAAQIECBAgQIAAAQIECBAgQIAAAQIECBAgQIAAAQIECBAgQIAAAQIECBAgQIAAAQIECBAgQIAAAQIECBAgQIAAAQIECBAgQIAAAQIECBAgQIAAAQIECBAgQIAAAQIECBAgQIAAAQIECBAgQIAAAQIECBAgQIAAAQIECBAgQIAAAQIECBAgQIAAAQIECBAoaoErI+LM7AazZ8+OQYMGFXUx4QmUg8CUKVPi8MMPz66alEN3HQkQIECAAAECBAgQIEAgPwIOkflxNAsBAgQIECBAgAABAgQIECBAgAABAgQIECBAgAABAgQIECBAgAABAgQIECBAgAABAgQIECBAgAABAgQIECBAgAABAgQIECBAgAABAgQIECBAgAABAgQIECBAgAABAgQIECBAgAABAgQIECBAgAABAgQIECBAgAABAgQIECBAgAABAgQIECBAgAABAgQIECBAgAABAgQIECBAgAABAgQIECBAgAABAgQIECBQ3gJ/joiTswmmT58e++23X3nLaE+gCASuueaaOO2007KTJkUQXUQCBAgQIECAAAECBAgQKBABh8gC2QgxCBAgQIAAAQIECBAgQIAAAQIECBAgQIAAAQIECBAgQIAAAQIECBAgQIAAAQIECBAgQIAAAQIECBAgQIAAAQIECBAgQIAAAQIECBAgQIAAAQIECBAgQIAAAQIECBAgQIAAAQIECBAgQIAAAQIECBAgQIAAAQIECBAgQIAAAQIECBAgQIAAAQIECBAgQIAAAQIECBAgQIAAAQIECBAgQIAAAQIECBAgQIAAgaIWuCEifpbd4Lbbboujjz66qIsJT6AcBM4///y45JJLsqsm5dBdRwIECBAgQIAAAQIECBDIj4BDZH4czUKAAAECBAgQIECAAAECBAgQIECAAAECBAgQIECAAAECBAgQIECAAAECBAgQIECAAAECBAgQIECAAAECBAgQIECAAAECBAgQIECAAAECBAgQIECAAAECBAgQIECAAAECBAgQIECAAAECBAgQIECAAAECBAgQIECAAAECBAgQIECAAAECBAgQIECAAAECBAgQIECAAAECBAgQIECAAAECBAgQIECAAAECBAiUt8DNEXFcNsGVV14ZZ5xxRiRJUt462hMocIGf//znccMNN2Sn9MMt8H0TjwABAgQIECBAgAABAoUk4BBZSLshCwECBAgQIECAAAECBAgQIECAAAECBAgQIECAAAECBAgQIECAAAECBAgQIECAAAECBAgQIECAAAECBAgQIECAAAECBAgQIECAAAECBAgQIECAAAECBAgQIECAAAECBAgQIECAAAECBAgQIECAAAECBAgQIECAAAECBAgQIECAAAECBAgQIECAAAECBAgQIECAAAECBAgQIECAAAECBAgQIECAAAECBAgQIFCsAndGxBHZ4Y855piYNGlStG/fvlh7yU2g5AXSNI0999wzZs+end01KfnyChIgQIAAAQIECBAgQIBA3gQcIvNGaSICBAgQIECAAAECBAgQIECAAAECBAgQIECAAAECBAgQIECAAAECBAgQIECAAAECBAgQIECAAAECBAgQIECAAAECBAgQIECAAAECBAgQIECAAAECBAgQIECAAAECBAgQIECAAAECBAgQIECAAAECBAgQIECAAAECBAgQIECAAAECBAgQIECAAAECBAgQIECAAAECBAgQIECAAAECBAgQIECAAAECBAgQIECgjAXujYgx2f232267ePLJJ6N///5lTKM6gcIWWLlyZXTv3j1WrVqVHTQp7OTSESBAgAABAgQIECBAgEAhCThEFtJuyEKAAAECBAgQIECAAAECBAgQIECAAAECBAgQIECAAAECBAgQIECAAAECBAgQIECAAAECBAgQIECAAAECBAgQIECAAAECBAgQIECAAAECBAgQIECAAAECBAgQIECAAAECBAgQIECAAAECBAgQIECAAAECBAgQIECAAAECBAgQIECAAAECBAgQIECAAAECBAgQIECAAAECBAgQIECAAAECBAgQIECAAAECBAgUq8AjETGqufD33ntvjBkzplh7yU2g5AUeffTRGDWq2Z9vUvLlFSRAgAABAgQIECBAgACBvAk4ROaN0kQECBAgQIAAAQIECBAgQIAAAQIECBAgQIAAAQIECBAgQIAAAQIECBAgQIAAAQIECBAgQIAAAQIECBAgQIAAAQIECBAgQIAAAQIECBAgQIAAAQIECBAgQIAAAQIECBAgQIAAAQIECBAgQIAAAQIECBAgQIAAAQIECBAgQIAAAQIECBAgQIAAAQIECBAgQIAAAQIECBAgQIAAAQIECBAgQIAAAQIECBAgQIBAGQtMj4j9mut/3HHHxc0331zGNKoTKFyBdevWxS9+8Yu46aabmguZFG5yyQgQIECAAAECBAgQIECg0AQcIgttR+QhQIAAAQIECBAgQIAAAQIECBAgQIAAAQIECBAgQIAAAQIECBAgQIAAAQIECBAgQIAAAQIECBAgQIAAAQIECBAgQIAAAQIECBAgQIAAAQIECBAgQIAAAQIECBAgQIAAAQIECBAgQIAAAQIECBAgQIAAAQIECBAgQIAAAQIECBAgQIAAAQIECBAgQIAAAQIECBAgQIAAAQIECBAgQIAAAQIECBAgQIAAAQIEilHgqYjYt7ngvXr1ipkzZ8YOO+xQjL1kJlDSAv/973/jgAMOiJqamuZ6JiVdXjkCBAgQIECAAAECBAgQyKuAQ2ReOU1GgAABAgQIECBAgAABAgQIECBAgAABAgQIECBAgAABAgQIECBAgAABAgQIECBAgAABAgQIECBAgAABAgQIECBAgAABAgQIECBAgAABAgQIECBAgAABAgQIECBAgAABAgQIECBAgAABAgQIECBAgAABAgQIECBAgAABAgQIECBAgAABAgQIECBAgAABAgQIECBAgAABAgQIECBAgAABAgQIECBAgAABAgQIlKnAcxExpLnuSZLE73//+5gwYUKZ0qhNoHAFLrzwwvjNb36zoYBJ4SaXjAABAgQIECBAgAABAgQKTcAhstB2RB4CBAgQIECAAAECBAgQIECAAAECBAgQIECAAAECBAgQIECAAAECBAgQIECAAAECBAgQIECAAAECBAgQIECAAAECBAgQIECAAAECBAgQIECAAAECBAgQIECAAAECBAgQIECAAAECBAgQIECAAAECBAgQIECAAAECBAgQIECAAAECBAgQIECAAAECBAgQIECAAAECBAgQIECAAAECBAgQIECAAAECBAgQIECgGAX+HRF7bCh4z549Y+7cudGuXbti7CYzgZIU+PDDD2PEiBExZ86cDfVLSrK4UgQIECBAgAABAgQIECCwSQQcIjcJq0kJECBAgAABAgQIECBAgAABAgQIECBAgAABAgQIECBAgAABAgQIECBAgAABAgQIECBAgAABAgQIECBAgAABAgQIECBAgAABAgQIECBAgAABAgQIECBAgAABAgQIECBAgAABAgQIECBAgAABAgQIECBAgAABAgQIECBAgAABAgQIECBAgAABAgQIECBAgAABAgQIECBAgAABAgQIECBAgAABAgQIECBAgACBMhOYExG7flHnyZMnx7HHHltmLOoSKFyBiy++OC644IJI03RDIZPCTS8ZAQIECBAgQIAAAQIECBSagENkoe2IPAQIECBAgFYnA5gAACAASURBVAABAgQIECBAgAABAgQIECBAgAABAgQIECBAgAABAgQIECBAgAABAgQIECBAgAABAgQIECBAgAABAgQIECBAgAABAgQIECBAgAABAgQIECBAgAABAgQIECBAgAABAgQIECBAgAABAgQIECBAgAABAgQIECBAgAABAgQIECBAgAABAgQIECBAgAABAgQIECBAgAABAgQIECBAgAABAgQIECBAgEAxClRHRN8vCj548OCYNm1adO7cuRj7yUygpASWL18e/fv3j0WLFn1Rr6SkSitDgAABAgQIECBAgAABAptUwCFyk/KanAABAgQIECBAgAABAgQIECBAgAABAgQIECBAgAABAgQIECBAgAABAgQIECBAgAABAgQIECBAgAABAgQIECBAgAABAgQIECBAgAABAgQIECBAgAABAgQIECBAgAABAgQIECBAgAABAgQIECBAgAABAgQIECBAgAABAgQIECBAgAABAgQIECBAgAABAgQIECBAgAABAgQIECBAgAABAgQIECBAgAABAgQIECgTgQUR0Tu7a4cOHWL58uWNwxMnTozTTz+9TEjUJFC4Atdcc02cdtppjQF79+4d7733XnbgpHAbSEaAAAECBAgQIECAAAEChSbgEFloOyIPAQIECBAgQIAAAQIECBAgQIAAAQIECBAgQIAAAQIECBAgQIAAAQIECBAgQIAAAQIECBAgQIAAAQIECBAgQIAAAQIECBAgQIAAAQIECBAgQIAAAQIECBAgQIAAAQIECBAgQIAAAQIECBAgQIAAAQIECBAgQIAAAQIECBAgQIAAAQIECBAgQIAAAQIECBAgQIAAAQIECBAgQIAAAQIECBAgQIAAAQIECBAgUIwCH0ZEt+zgZ555Zlx11VWNw7vssks8/fTT0blz52LsKDOBkhB48803Y+TIkTF//vzGPhdeeGFccMEF2f2SkiisBAECBAgQIECAAAECBAhsFgGHyM3CbBECBAgQIECAAAECBAgQIECAAAECBAgQIECAAAECBAgQIECAAAECBAgQIECAAAECBAgQIECAAAECBAgQIECAAAECBAgQIECAAAECBAgQIECAAAECBAgQIECAAAECBAgQIECAAAECBAgQIECAAAECBAgQIECAAAECBAgQIECAAAECBAgQIECAAAECBAgQIECAAAECBAgQIECAAAECBAgQIECAAAECBAgQIECgxAWWRsQ22R3ffPPNGDZsWNTU1DR+dNppp8XVV19d4hzqEShcgeOPPz7+/ve/Nwbs3LlzVFdXR8eOHbNDJ4XbQjICBAgQIECAAAECBAgQKDQBh8hC2xF5CBAgQIAAAQIECBAgQIAAAQIECBAgQIAAAQIECBAgQIAAAQIECBAgQIAAAQIECBAgQIAAAQIECBAgQIAAAQIECBAgQIAAAQIECBAgQIAAAQIECBAgQIAAAQIECBAgQIAAAQIECBAgQIAAAQIECBAgQIAAAQIECBAgQIAAAQIECBAgQIAAAQIECBAgQIAAAQIECBAgQIAAAQIECBAgQIAAAQIECBAgQIAAgWIUWB0RW2YHT9M0Jk6cGGeeeWbjR5WVlfHoo4/GfvvtV4w9ZSZQ1AJ33HFHjBs3LlatWtXQo1WrVnHJJZfEOeecE0mSZHfLGSjq8sITIECAAAECBAgQIECAwCYVcIjcpLwmJ0CAAAECBAgQIECAAAECBAgQIECAAAECBAgQIECAAAECBAgQIECAAAECBAgQIECAAAECBAgQIECAAAECBAgQIECAAAECBAgQIECAAAECBAgQIECAAAECBAgQIECAAAECBAgQIECAAAECBAgQIECAAAECBAgQIECAAAECBAgQIECAAAECBAgQIECAAAECBAgQIECAAAECBAgQIECAAAECBAgQIECAAAECBMpE4LOIqMjumqZprFmzJg455JB47LHHGj/u169fPPLII7HTTjuVCY+aBFpeYPHixTF48OBYsGBBY5gRI0bE1KlTo7KyMpIkyQ6ZM9DyLSQgQIAAAQIECBAgQIAAgUIVcIgs1J2RiwABAgQIECBAgAABAgQIECBAgAABAgQIECBAgAABAgQIECBAgAABAgQIECBAgAABAgQIECBAgAABAgQIECBAgAABAgQIECBAgAABAgQIECBAgAABAgQIECBAgAABAgQIECBAgAABAgQIECBAgAABAgQIECBAgAABAgQIECBAgAABAgQIECBAgAABAgQIECBAgAABAgQIECBAgAABAgQIECBAgAABAgQIECgWgcqIWN9c2DRNG4Zrampi8ODBDf9+fh122GExZcqUSJKkWHrKSaBoBdauXRtjx46Ne+65p7FD37594/HHH48+ffo0jDXzW/TjLNodF5wAAQIECBAgQIAAAQKbX8AhcvObW5EAAQIECBAgQIAAAQIECBAgQIAAAQIECBAgQIAAAQIECBAgQIAAAQIECBAgQIAAAQIECBAgQIAAAQIECBAgQIAAAQIECBAgQIAAAQIECBAgQIAAAQIECBAgQIAAAQIECBAgQIAAAQIECBAgQIAAAQIECBAgQIAAAQIECBAgQIAAAQIECBAgQIAAAQIECBAgQIAAAQIECBAgQIAAAQIECBAgQIAAAQIECBAoLYGqiFjVXKU0TRuHb7nllhg3blx8+umnDWOtW7eOSy+9NM4666zS0tCGQAEKnHfeeQ2/t8+vtm3bxkMPPRT77bdf41iSJNnJcwYKsJpIBAgQIECAAAECBAgQIFAgAg6RBbIRYhAgQIAAAQIECBAgQIAAAQIECBAgQIAAAQIECBAgQIAAAQIECBAgQIAAAQIECBAgQIAAAQIECBAgQIAAAQIECBAgQIAAAQIECBAgQIAAAQIECBAgQIAAAQIECBAgQIAAAQIECBAgQIAAAQIECBAgQIAAAQIECBAgQIAAAQIECBAgQIAAAQIECBAgQIAAAQIECBAgQIAAAQIECBAgQIAAAQIECBAgQIAAAQIlIZA2bZGmGbcxduzYuO222xofqaqqiilTpsSoUaNKorwSBApR4O67745jjjkm1q1b1xAvSZIYP358XHHFFRlx68ezrpyBQuwnEwECBAgQIECAAAECBAgUhoBDZGHsgxQECBAgQIAAAQIECBAgQIAAAQIECBAgQIAAAQIECBAgQIAAAQIECBAgQIAAAQIECBAgQIAAAQIECBAgQIAAAQIECBAgQIAAAQIECBAgQIAAAQIECBAgQIAAAQIECBAgQIAAAQIECBAgQIAAAQIECBAgQIAAAQIECBAgQIAAAQIECBAgQIAAAQIECBAgQIAAAQIECBAgQIAAAQIECBAgQIAAAQIECBAgQIBAaQikTWukacZtLF26NA455JB4+umnGx/r0KFDTJ48uWHcRYBAfgUefvjhOPTQQ2P9+vWNEx988MExZcqU2HLLLTMWS5Ike/GcgfymMxsBAgQIECBAgAABAgQIlJKAQ2Qp7aYuBAgQIECAAAECBAgQIECAAAECBAgQIECAAAECBAgQIECAAAECBAgQIECAAAECBAgQIECAAAECBAgQIECAAAECBAgQIECAAAECBAgQIECAAAECBAgQIECAAAECBAgQIECAAAECBAgQIECAAAECBAgQIECAAAECBAgQIECAAAECBAgQIECAAAECBAgQIECAAAECBAgQIECAAAECBAgQIECAAAECBAgQIECAQEsLpE0DpGnGbcNHixcvju985zsxf/78xkf79OkTkydPjmHDhrV0fusTKBmBBx98MMaNGxcfffRRY6f+/fvHAw88EAMGDMjpmSRJ9ljOQMngKEKAAAECBAgQIECAAAECeRdwiMw7qQkJECBAgAABAgQIECBAgAABAgQIECBAgAABAgQIECBAgAABAgQIECBAgAABAgQIECBAgAABAgQIECBAgAABAgQIECBAgAABAgQIECBAgAABAgQIECBAgAABAgQIECBAgAABAgQIECBAgAABAgQIECBAgAABAgQIECBAgAABAgQIECBAgAABAgQIECBAgAABAgQIECBAgAABAgQIECBAgAABAgQIECBAgACBMhZIm3ZP04zbxo9mzZoVY8aMiZqamsaxXr16xbRp02LXXXctYz7VCeRHYObMmXHkkUfGBx980DhhkiRRPz506NBmF6n/POvKGchPOrMQIECAAAECBAgQIECAQCkKOESW4q7qRIAAAQIECBAgQIAAAQIECBAgQIAAAQIECBAgQIAAAQIECBAgQIAAAQIECBAgQIAAAQIECBAgQIAAAQIECBAgQIAAAQIECBAgQIAAAQIECBAgQIAAAQIECBAgQIAAAQIECBAgQIAAAQIECBAgQIAAAQIECBAgQIAAAQIECBAgQIAAAQIECBAgQIAAAQIECBAgQIAAAQIECBAgQIAAAQIECBAgQIAAAQIECLSUQNp04TTNuM3I9Pzzz8fo0aNj0aJFjePbb7993H777TF06NCWym9dAkUvMGvWrDjwwANj2bJljV26devW8NsaMWLEBvslSZL9Wc5A0eMoQIAAAQIECBAgQIAAAQKbTMAhcpPRmpgAAQIECBAgQIAAAQIECBAgQIAAAQIECBAgQIAAAQIECBAgQIAAAQIECBAgQIAAAQIECBAgQIAAAQIECBAgQIAAAQIECBAgQIAAAQIECBAgQIAAAQIECBAgQIAAAQIECBAgQIAAAQIECBAgQIAAAQIECBAgQIAAAQIECBAgQIAAAQIECBAgQIAAAQIECBAgQIAAAQIECBAgQIAAAQIECBAgQIAAAQIECBAoQ4G0aec0zbjN4Zg5c2aMGTMmPv7448bP+vXrFzfccEN8//vfL0M+lQl8M4GHHnooTjnllFiwYEHjRJ07d45bbrklDjrooC+cPEmS7M9zBr5ZOm8TIECAAAECBAgQIECAQCkLOESW8u7qRoAAAQIECBAgQIAAAQIECBAgQIAAAQIECBAgQIAAAQIECBAgQIAAAQIECBAgQIAAAQIECBAgQIAAAQIECBAgQIAAAQIECBAgQIAAAQIECBAgQIAAAQIECBAgQIAAAQIECBAgQIAAAQIECBAgQIAAAQIECBAgQIAAAQIECBAgQIAAAQIECBAgQIAAAQIECBAgQIAAAQIECBAgQIAAAQIECBAgQIAAAQIECGxugbTpgmmacdtslvvvvz+OP/74WLp0aePnnTp1iuuvvz4OO+ywzZ3fegSKVuC2226LM888MxYtWtTYoU2bNvHAAw/EgQce+KW9kiTJfiZn4Esn8QABAgQIECBAgAABAgQIlK2AQ2TZbr3iBAgQIECAAAECBAgQIECAAAECBAgQIECAAAECBAgQIECAAAECBAgQIECAAAECBAgQIECAAAECBAgQIECAAAECBAgQIECAAAECBAgQIECAAAECBAgQIECAAAECBAgQIECAAAECBAgQIECAAAECBAgQIECAAAECBAgQIECAAAECBAgQIECAAAECBAgQIECAAAECBAgQIECAAAECBAgQIECAAAECBAgQIECAwCYQSJvOmaYZtxtcbvr06TFmzJhYtWpV4zOVlZVx9tlnx0UXXRQVFRWbIKopCZSGQF1dXZx77rnxhz/8IaPQVlttFbfcckvDb2tjriRJsh/LGdiYeTxDgAABAgQIECBAgAABAuUp4BBZnvuuNQECBAgQIECAAAECBAgQIECAAAECBAgQIECAAAECBAgQIECAAAECBAgQIECAAAECBAgQIECAAAECBAgQIECAAAECBAgQIECAAAECBAgQIECAAAECBAgQIECAAAECBAgQIECAAAECBAgQIECAAAECBAgQIECAAAECBAgQIECAAAECBAgQIECAAAECBAgQIECAAAECBAgQIECAAAECBAgQIECAAAECBAgQILBpBNKm06Zpxu0XrvjII4/E8ccfHx999FHjcxUVFTFmzJi49tpro0uXLpsmsVkJFLHAihUr4tRTT42bb745o0XXrl3jr3/9axx66KEb3S5JkuxncwY2ejIPEiBAgAABAgQIECBAgEDZCThElt2WK0yAAAECBAgQIECAAAECBAgQIECAAAECBAgQIECAAAECBAgQIECAAAECBAgQIECAAAECBAgQIECAAAECBAgQIECAAAECBAgQIECAAAECBAgQIECAAAECBAgQIECAAAECBAgQIECAAAECBAgQIECAAAECBAgQIECAAAECBAgQIECAAAECBAgQIECAAAECBAgQIECAAAECBAgQIECAAAECBAgQIECAAAECBAhsQoG06dxpmnH7pcvOnDkzjj/++Kiurs54dvjw4XHDDTdE3759v3QODxAoF4E33ngjxo4dGy+88EJG5R133DHuuOOOGDJkyFeiSJIk+/mcga80oYcJECBAgAABAgQIECBAoKwEHCLLaruVJUCAAAECBAgQIECAAAECBAgQIECAAAECBAgQIECAAAECBAgQIECAAAECBAgQIECAAAECBAgQIECAAAECBAgQIECAAAECBAgQIECAAAECBAgQIECAAAECBAgQIECAAAECBAgQIECAAAECBAgQIECAAAECBAgQIECAAAECBAgQIECAAAECBAgQIECAAAECBAgQIECAAAECBAgQIECAAAECBAgQIECAAAECBDaxQNp0/jTNuN2opZcsWRInnXRSTJkyJeP59u3bx+WXXx4nnHBCVFZWbtRcHiJQigK1tbUxceLEuOSSS6L+99L0Ouqoo+LKK6+M7t27f+XqSZJkv5Mz8JUn9QIBAgQIECBAgAABAgQIlI2AQ2TZbLWiBAgQIECAAAECBAgQIECAAAECBAgQIECAAAECBAgQIECAAAECBAgQIECAAAECBAgQIECAAAECBAgQIECAAAECBAgQIECAAAECBAgQIECAAAECBAgQIECAAAECBAgQIECAAAECBAgQIECAAAECBAgQIECAAAECBAgQIECAAAECBAgQIECAAAECBAgQIECAAAECBAgQIECAAAECBAgQIECAAAECBAgQIECAwGYQSJuukaYZtxu9/Nq1a+O8886L6667LlavXt34XmVlZRxxxBHxq1/9KnbfffeNns+DBEpFYO7cuQ3f/6lTp8b69esba22xxRZxzjnnxPjx46NDhw5fq26SJNnv5Qx8rYm9RIAAAQIECBAgQIAAAQJlIeAQWRbbrCQBAgQIECBAgAABAgQIECBAgAABAgQIECBAgAABAgQIECBAgAABAgQIECBAgAABAgQIECBAgAABAgQIECBAgAABAgQIECBAgAABAgQIECBAgAABAgQIECBAgAABAgQIECBAgAABAgQIECBAgAABAgQIECBAgAABAgQIECBAgAABAgQIECBAgAABAgQIECBAgAABAgQIECBAgAABAgQIECBAgAABAgQIECCwmQTSpuukacbtV45w4403xllnnRWffPJJxrs77LBDXHrppXHkkUd+5Tm9QKBYBe68884455xzYsGCBRkVOnToEBdddFGccsop36hakiTZ7+cMfKMFvEyAAAECBAgQIECAAAECJS3gEFnS26scAQIECBAgQIAAAQIECBAgQIAAAQIECBAgQIAAAQIECBAgQIAAAQIECBAgQIAAAQIECBAgQIAAAQIECBAgQIAAAQIECBAgQIAAAQIECBAgQIAAAQIECBAgQIAAAQIECBAgQIAAAQIECBAgQIAAAQIECBAgQIAAAQIECBAgQIAAAQIECBAgQIAAAQIECBAgQIAAAQIECBAgQIAAAQIECBAgQIAAAQIECBAgsJkF0qbrpWnG7deK8vrrr8f48eNj6tSpOe+PHj06Lr/88hgwYMDXmttLBIpB4I033oiTTz45Hn/88cj+Tf3gBz+ISZMmxc477/yNqyRJkj1HzsA3XsQEBAgQIECAAAECBAgQIFCyAg6RJbu1ihEgQIAAAQIECBAgQIAAAQIECBAgQIAAAQIECBAgQIAAAQIECBAgQIAAAQIECBAgQIAAAQIECBAgQIAAAQIECBAgQIAAAQIECBAgQIAAAQIECBAgQIAAAQIECBAgQIAAAQIECBAgQIAAAQIECBAgQIAAAQIECBAgQIAAAQIECBAgQIAAAQIECBAgQIAAAQIECBAgQIAAAQIECBAgQIAAAQIECBAgQIAAAQItIJA2XTNNM26/dpzVq1fHn//857jwwgtj5cqVGfP0798/xo8fH4cffnh06tTpa6/hRQKFJrBixYq46aab4k9/+lO8/fbbGfF69uwZv/zlL+Pkk0+ODh065CV6kiTZ8+QM5GUhkxAgQIAAAQIECBAgQIBASQo4RJbktipFgAABAgQIECBAgAABAgQIECBAgAABAgQIECBAgAABAgQIECBAgAABAgQIECBAgAABAgQIECBAgAABAgQIECBAgAABAgQIECBAgAABAgQIECBAgAABAgQIECBAgAABAgQIECBAgAABAgQIECBAgAABAgQIECBAgAABAgQIECBAgAABAgQIECBAgAABAgQIECBAgAABAgQIECBAgAABAgQIECBAgAABAgQItJBA2nTdNM24/caR/vWvf8Xpp58eL730Us5cw4YNi/POOy9Gjhz5jdcxAYGWFKitrY1p06bF7373u5g1a1ZOlL333juuuuqqGDJkSF5jJkmSPV/OQF4XNBkBAgQIECBAgAABAgQIlJSAQ2RJbacyBAgQIECAAAECBAgQIECAAAECBAgQIECAAAECBAgQIECAAAECBAgQIECAAAECBAgQIECAAAECBAgQIECAAAECBAgQIECAAAECBAgQIECAAAECBAgQIECAAAECBAgQIECAAAECBAgQIECAAAECBAgQIECAAAECBAgQIECAAAECBAgQIECAAAECBAgQIECAAAECBAgQIECAAAECBAgQIECAAAECBAgQIECAQAsLpE3XT9OM27xEW7NmTUyaNCl++9vfxooVKzLmTJIk9t1335gwYUKMHj06L+uZhMDmEqirq4sHHnggLr744njppZdylu3cuXOce+65MX78+GjVqlXeY9X/frKunIG8L2pCAgQIECBAgAABAgQIECgZAYfIktlKRQgQIECAAAECBAgQIECAAAECBAgQIECAAAECBAgQIECAAAECBAgQIECAAAECBAgQIECAAAECBAgQIECAAAECBAgQIECAAAECBAgQIECAAAECBAgQIECAAAECBAgQIECAAAECBAgQIECAAAECBAgQIECAAAECBAgQIECAAAECBAgQIECAAAECBAgQIECAAAECBAgQIECAAAECBAgQIECAAAECBAgQIECAAIECEEibZkjTjNu8xvv3v/8dEyZMiBkzZsRnn32WMXdVVVWMGTMmfv3rX8cuu+wSFRUVeV3bZATyLVD/Pb722mvjwQcfjDVr1mRMv8UWW8SBBx7Y8H0fOnRovpdunC9Jkuy5cwY22eImJkCAAAECBAgQIECAAIGiF3CILPotVIAAAQIECBAgQIAAAQIECBAgQIAAAQIECBAgQIAAAQIECBAgQIAAAQIECBAgQIAAAQIECBAgQIAAAQIECBAgQIAAAQIECBAgQIAAAQIECBAgQIAAAQIECBAgQIAAAQIECBAgQIAAAQIECBAgQIAAAQIECBAgQIAAAQIECBAgQIAAAQIECBAgQIAAAQIECBAgQIAAAQIECBAgQIAAAQIECBAgQIAAAQIECBAoIIG0aZY0zbjNe8z6+SdPnhyXXXZZzJ07N2f+rbfeOo477rg4++yzY4cddsj7+iYk8E0Fqqur4+qrr46bbropVq9enTNd796946KLLopjjjkmKioqvulyX/h+kiTZn+cMbNIAJidAgAABAgQIECBAgACBohZwiCzq7ROeAAECBAgQIECAAAECBAgQIECAAAECBAgQIECAAAECBAgQIECAAAECBAgQIECAAAECBAgQIECAAAECBAgQIECAAAECBAgQIECAAAECBAgQIECAAAECBAgQIECAAAECBAgQIECAAAECBAgQIECAAAECBAgQIECAAAECBAgQIECAAAECBAgQIECAAAECBAgQIECAAAECBAgQIECAAAECBAgQIECAAAECBAgQKDCBtGmeNM243WRR169fH//4xz/ij3/8Y8ybNy9nnTZt2sTBBx8cJ554YowcOXKT5TAxgY0RqP++Pv744zFp0qSYPn16rF27Nue1fv36xYQJE+InP/lJbLHFFhsz7Td+JkmS7DlyBr7xIiYgQIAAAQIECBAgQIAAgZIVcIgs2a1VjAABAgQIECBAgAABAgQIECBAgAABAgQIECBAgAABAgQIECBAgAABAgQIECBAgAABAgQIECBAgAABAgQIECBAgAABAgQIECBAgAABAgQIECBAgAABAgQIECBAgAABAgQIECBAgAABAgQIECBAgAABAgQIECBAgAABAgQIECBAgAABAgQIECBAgAABAgQIECBAgAABAgQIECBAgAABAgQIECBAgAABAgQIEGgBgbTpmmmacbvJ47z11ltx8803x9/+9rf44IMPctZr3759DB8+PE444YTYZ599omPHjps8kwUIfC6wbNmymDp1atx+++0xY8aM+OSTT3JwOnXqFKeeemqceOKJ0aNHj82KlyRJ9no5A5s1kMUIECBAgAABAgQIECBAoKgEHCKLaruEJUCAAAECBAgQIECAAAECBAgQIECAAAECBAgQIECAAAECBAgQIECAAAECBAgQIECAAAECBAgQIECAAAECBAgQIECAAAECBAgQIECAAAECBAgQIECAAAECBAgQIECAAAECBAgQIECAAAECBAgQIECAAAECBAgQIECAAAECBAgQIECAAAECBAgQIECAAAECBAgQIECAAAECBAgQIECAAAECBAgQIECAAAECBApcIG2aL00zbjdb9Ndeey0uvPDCuOuuu6Kuri5n3SRJYq+99oqTTjopDjvssNhqq602WzYLlZ/A8uXLee7VxQAAIABJREFU4/7774+//OUv8cILLzQL0LZt2zj88MPj/PPPj5122qlFkOp/F1lXzkCLBLMoAQIECBAgQIAAAQIECBSFgENkUWyTkAQIECBAgAABAgQIECBAgAABAgQIECBAgAABAgQIECBAgAABAgQIECBAgAABAgQIECBAgAABAgQIECBAgAABAgQIECBAgAABAgQIECBAgAABAgQIECBAgAABAgQIECBAgAABAgQIECBAgAABAgQIECBAgAABAgQIECBAgAABAgQIECBAgAABAgQIECBAgAABAgQIECBAgAABAgQIECBAgAABAgQIECBAgECRCKRNc6Zpxu1mr1BdXR3XXXdd3HrrrbFw4cJm1+/WrVv88Ic/jKOOOir23XffaNOmzWbPacHSE6j/7j/55JNxxx13xJ133hkrVqxotmT37t3jRz/6UZxxxhmx8847tyhEkiTZ6+cMtGhAixMgQIAAAQIECBAgQIBAQQs4RBb09ghHgAABAgQIECBAgAABAgQIECBAgAABAgQIECBAgAABAgQIECBAgAABAgQIECBAgAABAgQIECBAgAABAgQIECBAgAABAgQIECBAgAABAgQIECBAgAABAgQIECBAgAABAgQIECBAgAABAgQIECBAgAABAgQIECBAgAABAgQIECBAgAABAgQIECBAgAABAgQIECBAgAABAgQIECBAgAABAgQIECBAgAABAgQIFJlA2jRvmmbctkiVurq6+M9//hN33HFH3HfffVFdXR31Y9lXx44dY4899ojjjjsuhg8fHr169YqKiooWyWzR4hSora2N+fPnx9SpU+PBBx+MF198MZYuXZpTJkmS6NGjR5xwwglx9NFHR79+/aKysrLFS9fnyrpyBlo8pAAECBAgQIAAAQIECBAgULACDpEFuzWCESBAgAABAgQIECBAgAABAgQIECBAgAABAgQIECBAgAABAgQIECBAgAABAgQIECBAgAABAgQIECBAgAABAgQIECBAgAABAgQIECBAgAABAgQIECBAgAABAgQIECBAgAABAgQIECBAgAABAgQIECBAgAABAgQIECBAgAABAgQIECBAgAABAgQIECBAgAABAgQIECBAgAABAgQIECBAgAABAgQIECBAgAABAkUokDbNnKYZty1eZ9myZXHdddfFtddeG+++++4G82y77bZx6KGHxk9/+tMYNGhQVFZWtnh2AQpXoP57/vzzz8ett94a99xzT9TU1Hzhd+ukk06Kn/3sZ9GrV6+CKpUkSXaenIGCCiwMAQIECBAgQIAAAQIECBSUgENkQW2HMAQIECBAgAABAgQIECBAgAABAgQIECBAgAABAgQIECBAgAABAgQIECBAgAABAgQIECBAgAABAgQIECBAgAABAgQIECBAgAABAgQIECBAgAABAgQIECBAgAABAgQIECBAgAABAgQIECBAgAABAgQIECBAgAABAgQIECBAgAABAgQIECBAgAABAgQIECBAgAABAgQIECBAgAABAgQIECBAgAABAgQIECBAgECRC6RN86dpxm3BVFu/fn08+OCDMWnSpJgxY0bU1tY2my1Jkujbt2/8+Mc/bvgbNGhQwXQQpOUFXnnllZgyZUrcfffdMW/evA0Gat26dQwbNizGjRsXhxxySGy55ZYtH76ZBPXf96wrZ6AggwtFgAABAgQIECBAgAABAgUh4BBZENsgBAECBAgQIECAAAECBAgQIECAAAECBAgQIECAAAECBAgQIECAAAECBAgQIECAAAECBAgQIECAAAECBAgQIECAAAECBAgQIECAAAECBAgQIECAAAECBAgQIECAAAECBAgQIECAAAECBAgQIECAAAECBAgQIECAAAECBAgQIECAAAECBAgQIECAAAECBAgQIECAAAECBAgQIECAAAECBAgQIECAAAECBAgQIFAiAmnTHmmacVtwFZcvXx6zZs2K66+/PmbOnBmLFy+Ourq6nJxJkkTPnj1j2LBhceihh8Zuu+0WvXr1iqqqqoLrJNCmE1i5cmUsWLCg4Tszffr0mDFjRtTU1ERz3/NWrVpFjx49Yu+9945jjjkmhg8fHh06dNh04fIwc/33POvKGcjDMqYgQIAAAQIECBAgQIAAgRIVcIgs0Y1ViwABAgQIECBAgAABAgQIECBAgAABAgQIECBAgAABAgQIECBAgAABAgQIECBAgAABAgQIECBAgAABAgQIECBAgAABAgQIECBAgAABAgQIECBAgAABAgQIECBAgAABAgQIECBAgAABAgQIECBAgAABAgQIECBAgAABAgQIECBAgAABAgQIECBAgAABAgQIECBAgAABAgQIECBAgAABAgQIECBAgAABAgQIEGgRgbTpqmmacdsigTZ20Xnz5sU999wTd999d7z66qtRW1u7wVd79OgRQ4cOjYMOOii+973vxQ477BAVFRUbu5Tnikig/js8f/78mDZtWjz88MPx3HPPxZIlS76wwaBBg+Lwww+PsWPHRq9evYqmbZIk2VlzBoqmjKAECBAgQIAAAQIECBAgsNkFHCI3O7kFCRAgQIAAAQIECBAgQIAAAQIECBAgQIAAAQIECBAgQIAAAQIECBAgQIAAAQIECBAgQIAAAQIECBAgQIAAAQIECBAgQIAAAQIECBAgQIAAAQIECBAgQIAAAQIECBAgQIAAAQIECBAgQIAAAQIECBAgQIAAAQIECBAgQIAAAQIECBAgQIAAAQIECBAgQIAAAQIECBAgQIAAAQIECBAgQIAAAQIECBAgQIAAgRIWSJt2S9OM26Kp/cEHH8SNN94Y9957b7z66qvxRT1atWoVXbt2jVGjRsWIESPigAMOaLh3Fa/AO++8E88++2w88cQT8dRTT0V1dXXU1dVtsFBFRUUMHjw4Ro8eHWPGjImBAwcWZfkkSbJz5wwUZTGhCRAgQIAAAQIECBAgQGCzCDhEbhZmixAgQIAAAQIECBAgQIAAAQIECBAgQIAAAQIECBAgQIAAAQIECBAgQIAAAQIECBAgQIAAAQIECBAgQIAAAQIECBAgQIAAAQIECBAgQIAAAQIECBAgQIAAAQIECBAgQIAAAQIECBAgQIAAAQIECBAgQIAAAQIECBAgQIAAAQIECBAgQIAAAQIECBAgQIAAAQIECBAgQIAAAQIECBAgQIAAAQIECBAgQIAAAQJlIpA27ZmmGbdFRVCf/X//+19MnTo1br311qipqYmFCxfGihUrNthj6623ju233z6+/e1vx/777x+DBg2K7t27R9euXaNNmzZF1b9cwn766aexePHieOutt2L27Nnx4osvxquvvhrvvPPOBvc6SZKoqqqKbt26xfDhw2PUqFExdOjQ2HbbbaP+s2K9mslevGWKdRPkJkCAAAECBAgQIECAQBELOEQW8eaJToAAAQIECBAgQIAAAQIECBAgQIAAAQIECBAgQIAAAQIECBAgQIAAAQIECBAgQIAAAQIECBAgQIAAAQIECBAgQIAAAQIECBAgQIAAAQIECBAgQIAAAQIECBAgQIAAAQIECBAgQIAAAQIECBAgQIAAAQIECBAgQIAAAQIECBAgQIAAAQIECBAgQIAAAQIECBAgQIAAAQIECBAgQIAAAQIECBAgQIAAAQIECBScQNo0UZpm3BZc2K8SaOXKlfHEE0/EfffdF08++WS8++678WX92rRpE/369Yvvfve7MXz48Nhrr71ixx13jCRJvsrSns2zQF1dXcyfPz+eeeaZhj2dNm1aLFy48Ev3sz5Gnz59YuTIkXHIIYfE3nvvHZ06dcpzupabrpnvpS9qy22HlQkQIECAAAECBAgQIFB0Ag6RRbdlAhMgQIAAAQIECBAgQIAAAQIECBAgQIAAAQIECBAgQIAAAQIECBAgQIAAAQIECBAgQIAAAQIECBAgQIAAAQIECBAgQIAAAQIECBAgQIAAAQIECBAgQIAAAQIECBAgQIAAAQIECBAgQIAAAQIECBAgQIAAAQIECBAgQIAAAQIECBAgQIAAAQIECBAgQIAAAQIECBAgQIAAAQIECBAgQIAAAQIECBAgQIAAAQIFLJA2zZamGbcFHPurRaurq4v3338/7rrrrpgxY0bMmjUrPvrooy+dpFWrVrH99tvHnnvuGXvttVcMHDgw9thjj9h2222/9F0PfH2BTz75JJ555pl4+eWX47nnnouXXnqpYb/WrVv3pZN26dKlYa+GDx8eI0aMaNizioqKL32vGB9IkiQ7ds5AMfaSmQABAgQIECBAgAABAgQ2j4BD5OZxtgoBAgQIECBAgAABAgQIECBAgAABAgQIECBAgAABAgQIECBAgAABAgQIECBAgAABAgQIECBAgAABAgQIECBAgAABAgQIECBAgAABAgQIECBAgAABAgQIECBAgAABAgQIECBAgAABAgQIECBAgAABAgQIECBAgAABAgQIECBAgAABAgQIECBAgAABAgQIECBAgAABAgQIECBAgAABAgQIECBAgAABAgQIECBQHgJp05ppmnFbkgLLli2LuXPnxrPPPhtPPfVUw/8//vjjWLFiRXz66afRnEGSJFFVVRVdunSJHj16RPfu3aN3797Rt2/f2HnnnWPbbbeNzp07R8eOHaNt27bRunXrkrTLV6l169bF6tWrY/ny5bFkyZJYtGhRzJ8/P1577bVYsGBBfPDBBw1jNTU1sXbt2g0uW78n7dq1i06dOkXPnj3jgAMOiGHDhsWAAQOiQ4cO+YpbsPPUfy+zrpyBgg0vGAECBAgQIECAAAECBAi0uIBDZItvgQAECBAgQIAAAQIECBAgQIAAAQIECBAgQIAAAQIECBAgQIAAAQIECBAgQIAAAQIECBAgQIAAAQIECBAgQIAAAQIECBAgQIAAAQIECBAgQIAAAQIECBAgQIAAAQIECBAgQIAAAQIECBAgQIAAAQIECBAgQIAAAQIECBAgQIAAAQIECBAgQIAAAQIECBAgQIAAAQIECBAgQIAAAQIECBAgQIAAAQIECBAgQIBACQmkTbukacZtCdXccJX169fHK6+8EjNmzIinnnoqXn755Xjvvffiq1i0bt06unXrFnvttVcMHDgwBgwYEP37948uXbpEp06dol27dmVh2VzJurq6WLNmTSxZsiQ+/vjjqK6ubjCeN29ew7/z58+P2trar+Sz3XbbxT777BN77713g/kee+wRbdu2/UpzlMLDSZJk18gZKIWeOhAgQIAAAQIECBAgQIDAphFwiNw0rmYlQIAAAQIECBAgQIAAAQIECBAgQIAAAQIECBAgQIAAAQIECBAgQIAAAQIECBAgQIAAAQIECBAgQIAAAQIECBAgQIAAAQIECBAgQIAAAQIECBAgQIAAAQIECBAgQIAAAQIECBAgQIAAAQIECBAgQIAAAQIECBAgQIAAAQIECBAgQIAAAQIECBAgQIAAAQIECBAgQIAAAQIECBAgQIAAAQIECBAgQIAAAQIEylMgbVo7TTNuy06kvv/69evjww8/jDfeeCNefPHFeOWVV2LOnDkxf/78WLFixUaZtGrVKlq3bh0VFRVRWVnZ8P+OHTtGly5donPnzg3/du3ateGvZ8+e0a1bt2jXrl307du34fP69wr1qjf67LPPYs2aNfHWW281WC1btizef//9WLhwYSxatCgWL14cS5YsafhbunRprF27tuGdetva2tqoq6vbqHpVVVXRu3fvGDhwYAwZMiSGDh0au+++e7Rt27bBtdyvJEmyCXIGyt1IfwIECBAgQIAAAQIECBDYsIBDpG8HAQIECBAgQIAAAQIECBAgQIAAAQIECBAgQIAAAQIECBAgQIAAAQIECBAgQIAAAQIECBAgQIAAAQIECBAgQIAAAQIECBAgQIAAAQIECBAgQIAAAQIECBAgQIAAAQIECBAgQIAAAQIECBAgQIAAAQIECBAgQIAAAQIECBAgQIAAAQIECBAgQIAAAQIECBAgQIAAAQIECBAgQIAAAQIECBAgQIAAAQIECBAgQCB/AmnTqdI04zZ/qxTpTPUey5Yti/feey+qq6sb/l5//fWYM2dOLF68OJYvXx4rV66MdevWfe2GlZWV8a1vfSvatm0bW265ZeNfVVVVfP631VZbNfy//t+OHTtG+/bto66uLioqKqL+/fq/z/+fPVZ/36pVq6itrY3PPvtsg/+uX78+Pv3000iSJOp7L1y4sKHfqlWrYvXq1Rl/a9asic//6t+pN1q0aNHXNqh/cZtttmno1q1btwaP3XbbLXbZZZfo27dvbL/99g2fuzIF6vcq68oZYEaAAAECBAgQIECAAAECBDYk4BDpu0GAAAECBAgQIECAAAECBAgQIECAAAECBAgQIECAAAECBAgQIECAAAECBAgQIECAAAECBAgQIECAAAECBAgQIECAAAECBAgQIECAAAECBAgQIECAAAECBAgQIECAAAECBAgQIECAAAECBAgQIECAAAECBAgQIECAAAECBAgQIECAAAECBAgQIECAAAECBAgQIECAAAECBAgQIECAAAECBAgQIECAAAECBAgQyJ9A2nSqNM24zd8qJThTTU1NvPjii/HMM8/E7Nmz49VXX42FCxcWTNMkSaJVq1aNf7W1tVFXV9fwVwhXRUVFdO3aNXbbbbcYNGhQDBkyJAYPHhx9+vQphHhFkaF+j7OunIGiKCIkAQIECBAgQIAAAQIECLSIgENki7BblAABAgQIECBAgAABAgQIECBAgAABAgQIECBAgAABAgQIECBAgAABAgQIECBAgAABAgQIECBAgAABAgQIECBAgAABAgQIECBAgAABAgQIECBAgAABAgQIECBAgAABAgQIECBAgAABAgQIECBA4P/ZtfcYuYv7AODfCWtCzCJMjOVzbY7aURqKighOH47BLK1UqqIjSCFChzCKQIIQCG2QQYUEFBCUh4KVtCkkIRIksiNbiWhVOJGn2i6OjWmICSIh0Ko4GFPbMgZbWRMKl0y1J/u0Dzu+Yx93t/tZ6af9zezM9/GZ+2dkEyBAgAABAgQIECBAgAABAgQIECBAgAABAgQIECBAgAABAgQIECBAgAABAgQIECBAgAABAgQIECBAgAABAj0qkGv7yrlu2KMtt7+t3/72t/HWW2/Fr3/963juuefi2WefjR07dsTu3bvHnj179sTPf/7zePXVV6O6th8+s2fPjve///3x3ve+N+bOnRvz5s2LBQsWxMKFC+Okk06K0047LebMmROzZs2Ko446qh9I2t5jSqkxZtNE25MKSIAAAQIECBAgQIAAAQI9I+AS2TNHqRECBAgQIECAAAECBAgQIECAAAECBAgQIECAAAECBAgQIECAAAECBAgQIECAAAECBAgQIECAAAECBAgQIECAAAECBAgQIECAAAECBAgQIECAAAECBAgQIECAAAECBAgQIECAAAECBAgQIECAAAECBAgQIECAAAECBAgQIECAAAECBAgQIECAAAECBAgQIECAAAECBAgQIECAAAECBAgQIECAAAECBAgQIEBgGgjk2hpyrhtOg/JmdglVzx07dsT+/ftj3759sXfv3rHvV199Nfbs2TM2Pvi89tprY+veeOON+PWvfx1vvvnm2FN9r1QqUwbx7ne/O2bNmhXV79mzZ8cxxxwT73nPe8beq89xxx0Xxx9/fMybN2/8qY5POOGEmDNnztjvJ598chx99NFT1kOvJk4pNbbWNNGrveuLAAECBAgQIECAAAECBFoXcIls3VAEAgQIECBAgAABAgQIECBAgAABAgQIECBAgAABAgQIECBAgAABAgQIECBAgAABAgQIECBAgAABAgQIECBAgAABAgQIECBAgAABAgQIECBAgAABAgQIECBAgAABAgQIECBAgAABAgQIECBAgAABAgQIECBAgAABAgQIECBAgAABAgQIECBAgAABAgQIECBAgAABAgQIECBAgAABAgQIECBAgAABAgQIECBAgMBBgVxLkXPdkFKXBar+b731VvzqV7+K//3f/42XXnopdu7cOfZefarvr7/+elQqlfi///u/sbUHn7fffjtGR0fHnt/85jfj3wfP9F3velccfI466qgoFApjz6xZs8afo48+Ot797nfH7NmzY/78+TEwMBC/93u/FwsWLIjFixfHySefHO9973vjuOOOi+ralFKXhaSrFTiEvwPxJ0KAAAECBAgQIECAAAECExZwiZwwlYUECBAgQIAAAQIECBAgQIAAAQIECBAgQIAAAQIECBAgQIAAAQIECBAgQIAAAQIECBAgQIAAAQIECBAgQIAAAQIECBAgQIAAAQIECBAgQIAAAQIECBAgQIAAAQIECBAgQIAAAQIECBAgQIAAAQIECBAgQIAAAQIECBAgQIAAAQIECBAgQIAAAQIECBAgQIAAAQIECBAgQIAAAQIECBAgQIAAAQIECBAgQIAAgSMK5NoVOdcNj7jZgu4IVM/lN7/5Tfz2t7+Ng++jo6Pj4+rcwd9q36t7Dp7pu971rkgpxcHvw70fddRRUSgUxtZV3w+u706nskxGoHqGDZ+micnEs5YAAQIECBAgQIAAAQIE+kvAJbK/zlu3BAgQIECAAAECBAgQIECAAAECBAgQIECAAAECBAgQIECAAAECBAgQIECAAAECBAgQIECAAAECBAgQIECAAAECBAgQIECAAAECBAgQIECAAAECBAgQIECAAAECBAgQIECAAAECBAgQIECAAAECBAgQIECAAAECBAgQIECAAAECBAgQIECAAAECBAgQIECAAAECBAgQIECAAAECBAgQIECAAAECBAgQIECAQGcFcm34nOuGnc0sOgECLQmklBr3N020lMBmAgQIECBAgAABAgQIEOhpAZfInj5ezREgQIAAAQIECBAgQIAAAQIECBAgQIAAAQIECBAgQIAAAQIECBAgQIAAAQIECBAgQIAAAQIECBAgQIAAAQIECBAgQIAAAQIECBAgQIAAAQIECBAgQIAAAQIECBAgQIAAAQIECBAgQIAAAQIECBAgQIAAAQIECBAgQIAAAQIECBAgQIAAAQIECBAgQIAAAQIECBAgQIAAAQIECBAgQIAAAQIECBAgQIAAAQJdFsi1+XKuG3a5FOkIEJiMQEqpcXnTxGTiWUuAAAECBAgQIECAAAEC/SXgEtlf561bAgQIECBAgAABAgQIECBAgAABAgQIECBAgAABAgQIECBAgAABAgQIECBAgAABAgQIECBAgAABAgQIECBAgAABAgQIECBAgAABAgQIECBAgAABAgQIECBAgAABAgQIECBAgAABAgQIECBAgAABAgQIECBAgAABAgQIECBAgAABAgQIECBAgAABAgQIECBAgAABAgQIECBAgAABAgQIECBAgAABAgQIECBAoLMCuTZ8znXDzmYWnQCBlgRSSo37myZaSmAzAQIECBAgQIAAAQIECPS0gEtkTx+v5ggQIECAAAECBAgQIECAAAECBAgQIECAAAECBAgQIECAAAECBAgQIECAAAECBAgQIECAAAECBAgQIECAAAECBAgQIECAAAECBAgQIECAAAECBAgQIECAAAECBAgQIECAAAECBAgQIECAAAECBAgQIECAAAECBAgQIECAAAECBAgQIECAAAECBAgQIECAAAECBAgQIECAAAECBAgQIECAAAECBAgQIECAAIEuC+TafDnXDbtcinQECExGIKXUuLxpYjLxrCVAgAABAgQIECBAgACB/hJwieyv89YtAQIECBAgQIAAAQIECBAgQIAAAQIECBAgQIAAAQIECBAgQIAAAQIECBAgQIAAAQIECBAgQIAAAQIECBAgQIAAAQIECBAgQIAAAQIECBAgQIAAAQIECBAgQIAAAQIECBAgQIAAAQIECBAgQIAAAQIECBAgQIAAAQIECBAgQIAAAQIECBAgQIAAAQIECBAgQIAAAQIECBAgQIAAAQIECBAgQIAAAQIECBAg0FmBXBs+57phZzOLToBASwIppcb9TRMtJbCZAAECBAgQIECAAAECBHpawCWyp49XcwQIECBAgAABAgQIECBAgAABAgQIECBAgAABAgQIECBAgAABAgQIECBAgAABAgQIECBAgAABAgQIECBAgAABAgQIECBAgAABAgQIECBAgAABAgQIECBAgAABAgQIECBAgAABAgQIECBAgAABAgQIECBAgAABAgQIECBAgAABAgQIECBAgAABAgQIECBAgAABAgQIECBAgAABAgQIECBAgAABAgQIECBAgECXBXJtvpzrhl0uRToCBCYjkFJqXN40MZl41hIgQIAAAQIECBAgQIBAfwm4RPbXeeuWAAECBAgQIECAAAECBAgQIECAAAECBAgQIECAAAECBAgQIECAAAECBAgQIECAAAECBAgQIECAAAECBAgQIECAAAECBAgQIECAAAECBAgQIECAAAECBAgQIECAAAECBAgQIECAAAECBAgQIECAAAECBAgQIECAAAECBAgQIECAAAECBAgQIECAAAECBAgQIECAAAECBAgQIECAAAECBAgQIECAAAECBAgQ6KxArg2fc92ws5lFJ0CgJYGUUuP+pomWEthMgAABAgQIECBAgAABAj0t4BLZ08erOQIECBAgQIAAAQIECBAgQIAAAQIECBAgQIAAAQIECBAgQIAAAQIECBAgQIAAAQIECBAgQIAAAQIECBAgQIAAAQIECBAgQIAAAQIECBAgQIAAAQIECBAgQIAAAQIECBAgQIAAAQIECBAgQIAAAQIECBAgQIAAAQIECBAgQIAAAQIECBAgQIAAAQIECBAgQIAAAQIECBAgQIAAAQIECBAgQIAAAQIECBAgQKDLArk2X851wy6XIh0BApMRSCk1Lm+amEw8awkQIECAAAECBAgQIECgvwRcIvvrvHVLgAABAgQIECBAgAABAgQIECBAgAABAgQIECDJii1FAAAgAElEQVRAgAABAgQIECBAgAABAgQIECBAgAABAgQIECBAgAABAgQIECBAgAABAgQIECBAgAABAgQIECBAgAABAgQIECBAgAABAgQIECBAgAABAgQIECBAgAABAgQIECBAgAABAgQIECBAgAABAgQIECBAgAABAgQIECBAgAABAgQIECBAgAABAgQIECBAgAABAgQIdFYg14bPuW7Y2cyiEyDQkkBKqXF/00RLCWwmQIAAAQIECBAgQIAAgZ4WcIns6ePVHAECBAgQIECAAAECBAgQIECAAAECBAgQIECAAAECBAgQIECAAAECBAgQIECAAAECBAgQIECAAAECBAgQIECAAAECBAgQIECAAAECBAgQIECAAAECBAgQIECAAAECBAgQIECAAAECBAgQIECAAAECBAgQIECAAAECBAgQIECAAAECBAgQIECAAAECBAgQIECAAAECBAgQIECAAAECBAgQIECAAAECBAgQINBlgVybL+e6YZdLkY4AgckIpJQalzdNTCaetQQIECBAgAABAgQIECDQXwIukf113rolQIAAAQIECBAgQIAAAQIECBAgQIAAAQIECBAgQIAAAQIECBAgQIAAAQIECBAgQIAAAQIECBAgQIAAAQIECBAgQIAAAQIECBAgQIAAAQIECBAgQIAAAQIECBAgQIAAAQIECBAgQIAAAQIECBAgQIAAAQIECBAgQIAAAQIECBAgQIAAAQIECBAgQIAAAQIECBAgQIAAAQIECBAgQIAAAQIECBAgQIAAAQIEOiuQa8PnXDfsbGbRCRBoSSCl1Li/aaKlBDYTIECAAAECBAgQIECAQE8LuET29PFqjgABAgQIECBAgAABAgQIECBAgAABAgQIECBAgAABAgQIECBAgAABAgQIECBAgAABAgQIECBAgAABAgQIECBAgAABAgQIECBAgAABAgQIECBAgAABAgQIECBAgAABAgQIECBAgAABAgQIECBAgAABAgQIECBAgAABAgQIECBAgAABAgQIECBAgAABAgQIECBAgAABAgQIECBAgAABAgQIECBAgAABAgQIEOiyQK7Nl3PdsMulSEeAwGQEUkqNy5smJhPPWgIECBAgQIAAAQIECBDoLwGXyP46b90SIECAAAECBAgQIECAAAECBAgQIECAAAECBAgQIECAAAECBAgQIECAAAECBAgQIECAAAECBAgQIECAAAECBAgQIECAAAECBAgQIECAAAECBAgQIECAAAECBAgQIECAAAECBAgQIECAAAECBAgQIECAAAECBAgQIECAAAECBAgQIECAAAECBAgQIECAAAECBAgQIECAAAECBAgQIECAAAECBAgQIECAAAECnRXIteFzrht2NrPoBAi0JJBSatzfNNFSApsJECBAgAABAgQIECBAoKcFXCJ7+ng1R4AAAQIECBAgQIAAAQIECBAgQIAAAQIECBAgQIAAAQIECBAgQIAAAQIECBAgQIAAAQIECBAgQIAAAQIECBAgQIAAAQIECBAgQIAAAQIECBAgQIAAAQIECBAgQIAAAQIECBAgQIAAAQIECBAgQIAAAQIECBAgQIAAAQIECBAgQIAAAQIECBAgQIAAAQIECBAgQIAAAQIECBAgQIAAAQIECBAgQIAAAQIECHRZINfmy7lu2OVSpCNAYDICKaXG5U0Tk4lnLQECBAgQIECAAAECBAj0l4BLZH+dt24JECBAgAABAgQIECBAgAABAgQIECBAgAABAgQIECBAgAABAgQIECBAgAABAgQIECBAgAABAgQIECBAgAABAgQIECBAgAABAgQIECBAgAABAgQIECBAgAABAgQIECBAgAABAgQIECBAgAABAgQIECBAgAABAgQIECBAgAABAgQIECBAgAABAgQIECBAgAABAgQIECBAgAABAgQIECBAgAABAgQIECBAgACBzgrk2vA51w07m1l0AgRaEkgpNe5vmmgpgc0ECBAgQIAAAQIECBAg0NMCLpE9fbyaI0CAAAECBAgQIECAAAECBAgQIECAAAECBAgQIECAAAECBAgQIECAAAECBAgQIECAAAECBAgQIECAAAECBAgQIECAAAECBAgQIECAAAECBAgQIECAAAECBAgQIECAAAECBAgQIECAAAECBAgQIECAAAECBAgQIECAAAECBAgQIECAAAECBAgQIECAAAECBAgQIECAAAECBAgQIECAAAECBAgQIECAAAECBLoskGvz5Vw37HIp0hEgMBmBlFLj8qaJycSzlgABAgQIECBAgAABAgT6S8Alsr/OW7cECBAgQIAAAQIECBAgQIAAAQIECBAgQIAAAQIECBAgQIAAAQIECBAgQIAAAQIECBAgQIAAAQIECBAgQIAAAQIECBAgQIAAAQIECBAgQIAAAQIECBAgQIAAAQIECBAgQIAAAQIECBAgQIAAAQIECBAgQIAAAQIECBAgQIAAAQIECBAgQIAAAQIECBAgQIAAAQIECBAgQIAAAQIECBAgQIAAAQIECBAgQIBAZwVybfic64adzSw6AQItCaSUGvc3TbSUwGYCBAgQIECAAAECBAgQ6GkBl8iePl7NESBAgAABAgQIECBAgAABAgQIECBAgAABAgQIECBAgAABAgQIECBAgAABAgQIECBAgAABAgQIECBAgAABAgQIECBAgAABAgQIECBAgAABAgQIECBAgAABAgQIECBAgAABAgQIECBAgAABAgQIECBAgAABAgQIECBAgAABAgQIECBAgAABAgQIECBAgAABAgQIECBAgAABAgQIECBAgAABAgQIECBAgAABAl0WyLX5cq4bdrkU6QgQmIxASqlxedPEZOJZS4AAAQIECBAgQIAAAQL9JeAS2V/nrVsCBAgQIECAAAECBAgQIECAAAECBAgQIECAAAECBAgQIECAAAECBAgQIECAAAECBAgQIECAAAECBAgQIECAAAECBAgQIECAAAECBAgQIECAAAECBAgQIECAAAECBAgQIECAAAECBAgQIECAAAECBAgQIECAAAECBAgQIECAAAECBAgQIECAAAECBAgQIECAAAECBAgQIECAAAECBAgQIECAAAECBAgQIECgswK5NnzOdcPOZhadAIGWBFJKjfubJlpKYDMBAgQIECBAgAABAgQI9LSAS2RPH6/mCBAgQIAAAQIECBAgQIAAAQIECBAgQIAAAQIECBAgQIAAAQIECBAgQIAAAQIECBAgQIAAAQIECBAgQIAAAQIECBAgQIAAAQIECBAgQIAAAQIECBAgQIAAAQIECBAgQIAAAQIECBAgQIAAAQIECBAgQIAAAQIECBAgQIAAAQIECBAgQIAAAQIECBAgQIAAAQIECBAgQIAAAQIECBAgQIAAAQIECBAgQIAAgS4L5Np8OdcNu1yKdAQITEYgpdS4vGliMvGsJUCAAAECBAgQIECAAIH+EnCJ7K/z1i0BAgQIECBAgAABAgQIECBAgAABAgQIECBAgAABAgQIECBAgAABAgQIECBAgAABAgQIECBAgAABAgQIECBAgAABAgQIECBAgAABAgQIECBAgAABAgQIECBAgAABAgQIECBAgAABAgQIECBAgAABAgQIECBAgAABAgQIECBAgAABAgQIECBAgAABAgQIECBAgAABAgQIECBAgAABAgQIECBAgAABAgQIECDQWYFcGz7numFnM4tOgEBLAimlxv1NEy0lsJkAAQIECBAgQIAAAQIEelrAJbKnj1dzBAgQIECAAAECBAgQIECAAAECBAgQIECAAAECBAgQIECAAAECBAgQIECAAAECBAgQIECAAAECBAgQIECAAAECBAgQIECAAAECBAgQIECAAAECBAgQIECAAAECBAgQIECAAAECBAgQIECAAAECBAgQIECAAAECBAgQIECAAAECBAgQIECAAAECBAgQIECAAAECBAgQIECAAAECBAgQIECAAAECBAgQIECAQJcFcm2+nOuGXS5FOgIEJiOQUmpc3jQxmXjWEiBAgAABAgQIECBAgEB/CbhE9td565YAAQIECBAgQIAAAQIECBAgQIAAAQIECBAgQIAAAQIECBAgQIAAAQIECBAgQIAAAQIECBAgQIAAAQIECBAgQIAAAQIECBAgQIAAAQIECBAgQIAAAQIECBAgQIAAAQIECBAgQIAAAQIECBAgQIAAAQIECBAgQIAAAQIECBAgQIAAAQIECBAgQIAAAQIECBAgQIAAAQIECBAgQIAAAQIECBAgQIAAAQIECBDorECuDZ9z3bCzmUUnQKAlgZRS4/6miZYS2EyAAAECBAgQIECAAAECPS3gEtnTx6s5AgQIECBAgAABAgQIECBAgAABAgQIECBAgAABAgQIECBAgAABAgQIECBAgAABAgQIECBAgAABAgQIECBAgAABAgQIECBAgAABAgQIECBAgAABAgQIECBAgAABAgQIECBAgAABAgQIECBAgAABAgQIECBAgAABAgQIECBAgAABAgQIECBAgAABAgQIECBAgAABAgQIECBAgAABAgQIECBAgAABAgQIECBAoMsCuTZfznXDLpciHQECkxFIKTUub5qYTDxrCRAgQIAAAQIECBAgQKC/BFwi++u8dUuAAAECBAgQIECAAAECBAgQIECAAAECBAgQIECAAAECBAgQIECAAAECBAgQIECAAAECBAgQIECAAAECBAgQIECAAAECBAgQIECAAAECBAgQIECAAAECBAgQIECAAAECBAgQIECAAAECBAgQIECAAAECBAgQIECAAAECBAgQIECAAAECBAgQIECAAAECBAgQIECAAAECBAgQIECAAAECBAgQIECAAAECBAh0ViDXhs+5btjZzKITINCSQEqpcX/TREsJbCZAgAABAgQIECBAgACBnhZwiezp49UcAQIECBAgQIAAAQIECBAgQIAAAQIECBAgQIAAAQIECBAgQIAAAQIECBAgQIAAAQIECBAgQIAAAQIECBAgQIAAAQIECBAgQIAAAQIECBAgQIAAAQIECBAgQIAAAQIECBAgQIAAAQIECBAgQIAAAQIECBAgQIAAAQIECBAgQIAAAQIECBAgQIAAAQIECBAgQIAAAQIECBAgQIAAAQIECBAgQIAAAQIECBAg0GWBXJsv57phl0uRjgCByQiklBqXN01MJp61BAgQIECAAAECBAgQINBfAi6R/XXeuiVAgAABAgQIECBAgAABAgQIECBAgAABAgQIECBAgAABAgQIECBAgAABAgQIECBAgAABAgQIECBAgAABAgQIECBAgAABAgQIECBAgAABAgQIECBAgAABAgQIECBAgAABAgQIECBAgAABAgQIECBAgAABAgQIECBAgAABAgQIECBAgAABAgQIECBAgAABAgQIECBAgAABAgQIECBAgAABAgQIECBAgAABAgQ6K5Brw+dcN+xsZtEJEGhJIKXUuL9poqUENhMgQIAAAQIECBAgQIBATwu4RPb08WqOAAECBAgQIECAAAECBAgQIECAAAECBAgQIECAAAECBAgQIECAAAECBAgQIECAAAECBAgQIECAAAECBAgQIECAAAECBAgQIECAAAECBAgQIECAAAECBAgQIECAAAECBAgQIECAAAECBAgQIECAAAECBAgQIECAAAECBAgQIECAAAECBAgQIECAAAECBAgQIECAAAECBAgQIECAAAECBAgQIECAAAECBAgQ6LJArs2Xc92wy6VINxGB5557Lv7rv/4r/ud//ideeumleOWVV2LXrl3x6quvxr59+6JSqcSbb74Zo6OjY+EKhUIcc8wxUSwW4/jjj48TTzwx5s+fHwsXLoyTTz453ve+98Uf/MEfxKmnnjqR9NZMI4GUUmM1TRPTqFylECBAgAABAgQIECBAgMA0E3CJnGYHohwCBAgQIECAAAECBAgQIECAAAECBAgQIECAAAECBAgQIECAAAECBAgQIECAAAECBAgQIECAAAECBAgQIECAAAECBAgQIECAAAECBAgQIECAAAECBAgQIECAAAECBAgQIECAAAECBAgQIECAAAECBAgQIECAAAECBAgQIECAAAECBAgQIECAAAECBAgQIECAAAECBAgQIECAAAECBAgQIECAAAECBAgQIEBgRgvk2upzrhvO6MZ6ofjnnnsuNm3aFP/5n/8ZW7ZsiWeeeSZGR0c70lqhUIjTTz89li5dGn/6p38ay5cvj1NPPbUjuQRtj0BKqTFQ00R7MolCgAABAgQIECBAgAABAr0o4BLZi6eqJwIECBAgQIAAAQIECBAgQIAAAQIECBAgQIAAAQIECBAgQIAAAQIECBAgQIAAAQIECBAgQIAAAQIECBAgQIAAAQIECBAgQIAAAQIECBAgQIAAAQIECBAgQIAAAQIECBAgQIAAAQIECBAgQIAAAQIECBAgQIAAAQIECBAgQIAAAQIECBAgQIAAAQIECBAgQIAAAQIECBAgQIAAAQIECBAgQIAAAQIECBAgQGCqBHJt4pzrhlNVU9/m3bNnT3znO9+JH/zgB/Fv//ZvsX379im1WLRoUfzFX/xF/OVf/mX89V//dcydO3dK65G8XiCl1EjSNMGMAAECBAgQIECAAAECBAgcTsAl0t8GAQIECBAgQIAAAQIECBAgQIAAAQIECBAgQIAAAQIECBAgQIAAAQIECBAgQIAAAQIECBAgQIAAAQIECBAgQIAAAQIECBAgQIAAAQIECBAgQIAAAQIECBAgQIAAAQIECBAgQIAAAQIECBAgQIAAAQIECBAgQIAAAQIECBAgQIAAAQIECBAgQIAAAQIECBAgQIAAAQIECBAgQIAAAQIECBAgQIAAAQIECBAgQKB9Ark2VM51w/ZlEemwAnv27Ilvf/vb8S//8i/x/e9/f1pLnXvuufHRj340Pvaxj8XcuXOnda39UFxKqbHNpol+cNAjAQIECBAgQIAAAQIECLwzAZfId+ZmFwECBAgQIECAAAECBAgQIECAAAECBAgQIECAAAECBAgQIECAAAECBAgQIECAAAECBAgQIECAAAECBAgQIECAAAECBAgQIECAAAECBAgQIECAAAECBAgQIECAAAECBAgQIECAAAECBAgQIECAAAECBAgQIECAAAECBAgQIECAAAECBAgQIECAAAECBAgQIECAAAECBAgQIECAAAECBAgQIECAAAECBAgQIEDgUAK5djLnuiGxDgo8+uijsXbt2vjWt741qSyLFi2KP/zDP4z3v//9sXjx4jjppJNiwYIFceKJJ8YJJ5wQxWIxjjnmmJg1a9ZY3LfffjvefPPNqFQq8frrr8fu3btj586d8fLLL8fWrVvjv//7v+MXv/hFbN++fVJ1XHTRRbFy5co4//zzJ7XP4vYJpJQagzVNtC+bSAQIECBAgAABAgQIECDQawIukb12ovohQIAAAQIECBAgQIAAAQIECBAgQIAAAQIECBAgQIAAAQIECBAgQIAAAQIECBAgQIAAAQIECBAgQIAAAQIECBAgQIAAAQIECBAgQIAAAQIECBAgQIAAAQIECBAgQIAAAQIECBAgQIAAAQIECBAgQIAAAQIECBAgQIAAAQIECBAgQIAAAQIECBAgQIAAAQIECBAgQIAAAQIECBAgQIAAAQIECBAgQIAAAQIEplIg1ybPuW44lXX1ZO79+/fHV77ylfja174WL7zwwhF7LBaLsWLFili+fHn8yZ/8SSxdujTmzZt3xH3vZMHu3btjy5Yt8eMf/zg2bdoUGzZsiEqlcsRQH/jAB+KKK66Iq666Ko499tgjrregfQIppcZgTRPtyyYSAQIECBAgQIAAAQIECPSagEtkr52ofggQIECAAAECBAgQIECAAAECBAgQIECAAAECBAgQIECAAAECBAgQIECAAAECBAgQIECAAAECBAgQIECAAAECBAgQIECAAAECBAgQIECAAAECBAgQIECAAAECBAgQIECAAAECBAgQIECAAAECBAgQIECAAAECBAgQIECAAAECBAgQIECAAAECBAgQIECAAAECBAgQIECAAAECBAgQIECAAAECBAgQIECAAIGpFMi1yXOuG05lXT2Ve9euXfEP//AP8aUvfSkqlcrv7O2MM86I8847L84999w4++yzp9Th8ccfj+9973vxne98J55++unfWUuxWIxrr702/vZv/zbmz58/pXX3S/KUUmOrTRP9YqFPAgQIECBAgAABAgQIEJi8gEvk5M3sIECAAAECBAgQIECAAAECBAgQIECAAAECBAgQIECAAAECBAgQIECAAAECBAgQIECAAAECBAgQIECAAAECBAgQIECAAAECBAgQIECAAAECBAgQIECAAAECBAgQIECAAAECBAgQIECAAAECBAgQIECAAAECBAgQIECAAAECBAgQIECAAAECBAgQIECAAAECBAgQIECAAAECBAgQIECAAAECBAgQIECAAAECBAgcTiDX/pBz3ZBaiwL79u2Le+65Jz7/+c/H6OjoYaOddtppcdFFF8VHP/rROPXUU1vM2pntzz33XPzzP/9zfOtb34pnn332sEkKhULccMMN8Xd/93dx/PHHd6YYUccEUkqNEk0TqAgQIECAAAECBAgQIECAwOEEXCL9bRAgQIAAAQIECBAgQIAAAQIECBAgQIAAAQIECBAgQIAAAQIECBAgQIAAAQIECBAgQIAAAQIECBAgQIAAAQIECBAgQIAAAQIECBAgQIAAAQIECBAgQIAAAQIECBAgQIAAAQIECBAgQIAAAQIECBAgQIAAAQIECBAgQIAAAQIECBAgQIAAAQIECBAgQIAAAQIECBAgQIAAAQIECBAgQIAAAQIECBAgQIAAAQIE2ieQa0PlXDdsX5Y+jLR69eq44447Yu/evYft/vLLL4+Pf/zjcfbZZ88ooccffzy+8Y1vxIMPPnjYuufMmRM333xzrFq1akb1NpOKTSk1lts0MZP6USsBAgQIECBAgAABAgQIdFfAJbK73rIRIECAAAECBAgQIECAAAECBAgQIECAAAECBAgQIECAAAECBAgQIECAAAECBAgQIECAAAECBAgQIECAAAECBAgQIECAAAECBAgQIECAAAECBAgQIECAAAECBAgQIECAAAECBAgQIECAAAECBAgQIECAAAECBAgQIECAAAECBAgQIECAAAECBAgQIECAAAECBAgQIECAAAECBAgQIECAAAECBAgQIECAAAECvS2Qa9vLuW7Y2513qLtHH300brnllnjmmWcOmWFgYCCuueaa+MQnPhHz5s3rUBXdCbt79+746le/Gvfdd1/s3LnzkElPP/30uP322+P888/vTlF9lCWl1Nht00QfcWiVAAECBAgQIECAAAECBCYp4BI5STDLCRAgQIAAAQIECBAgQIAAAQIECBAgQIAAAQIECBAgQIAAAQIECBAgQIAAAQIECBAgQIAAAQIECBAgQIAAAQIECBAgQIAAAQIECBAgQIAAAQIECBAgQIAAAQIECBAgQIAAAQIECBAgQIAAAQIECBAgQIAAAQIECBAgQIAAAQIECBAgQIAAAQIECBAgQIAAAQIECBAgQIAAAQIECBAgQIAAAQIECBAgQIAAAQK/QyDX/pZz3RDcJAT27NkTN9xwQzz00EOH3LVo0aJYtWpVfPrTn55E1Jmz9Itf/GKsXr06tm/ffsiiL7vssvj85z8fc+fOnTlNTfNKU0qNFTZNTPMWlEeAAAECBAgQIECAAAECUyjgEjmF+FITIECAAAECBAgQIECAAAECBAgQIECAAAECBAgQIECAAAECBAgQIECAAAECBAgQIECAAAECBAgQIECAAAECBAgQIECAAAECBAgQIECAAAECBAgQIECAAAECBAgQIECAAAECBAgQIECAAAECBAgQIECAAAECBAgQIECAAAECBAgQIECAAAECBAgQIECAAAECBAgQIECAAAECBAgQIECAAAECBAgQIECAAAECPSeQazvKuW7Yc812qqH169fHddddFzt37mxKUSwW47Of/WzceOONnUo/reLefffd8fd///dRqVSa6hoYGIgvfOELMTw8PK1qnqnFpJQaS2+amKm9qZsAAQIECBAgQIAAAQIEOi/gEtl5YxkIECBAgAABAgQIECBAgAABAgQIECBAgAABAgQIECBAgAABAgQIECBAgAABAgQIECBAgAABAgQIECBAgAABAgQIECBAgAABAgQIECBAgAABAgQIECBAgAABAgQIECBAgAABAgQIECBAgAABAgQIECBAgAABAgQIECBAgAABAgQIECBAgAABAgQIECBAgAABAgQIECBAgAABAgQIECBAgAABAgQIECBAgACB/hHIta3mXDfsH4UWOr366qvjy1/+8iEjVH+79dZbY968eS1kmHlbd+/ePdb3/ffff8jiP/nJTx72t5nX7dRVnFJqTN40MXXVyUyAAAECBAgQIECAAAEC013AJXK6n5D6CBAgQIAAAQIECBAgQIAAAQIECBAgQIAAAQIECBAgQIAAAQIECBAgQIAAAQIECBAgQIAAAQIECBAgQIAAAQIECBAgQIAAAQIECBAgQIAAAQIECBAgQIAAAQIECBAgQIAAAQIECBAgQIAAAQIECBAgQIAAAQIECBAgQIAAAQIECBAgQIAAAQIECBAgQIAAAQIECBAgQIAAAQIECBAgQIAAAQIECBAgQIAAgZkkkGuLzbluOJP66HqtW7ZsiSuvvDJ+8pOfNOX+8Ic/HHfffXecffbZXa9rOiV8/PHH48Ybb4wnnniiqawPfehD8cADD8TSpUunU8kzqpaUUmO9TRMzqiHFEiBAgAABAgQIECBAgEBXBVwiu8otGQECBAgQIECAAAECBAgQIECAAAECBAgQIECAAAECBAgQIECAAAECBAgQIECAAAECBAgQIECAAAECBAgQIECAAAECBAgQIECAAAECBAgQIECAANXKZ5QAACAASURBVAECBAgQIECAAAECBAgQIECAAAECBAgQIECAAAECBAgQIECAAAECBAgQIECAAAECBAgQIECAAAECBAgQIECAAAECBAgQIECAAAECBAgQIECAAAECBAgQINDjArm2v5zrhj3e+jtvb+3atXHZZZfF6OhoU5Dbb789br755ncevAd33nHHHXHLLbc0dVYoFOKhhx6KlStX9mDXnW8ppdSYpGmi81XIQIAAAQIECBAgQIAAAQIzVcAlcqaenLoJECBAgAABAgQIECBAgAABAgQIECBAgAABAgQIECBAgAABAgQIECBAgAABAgQIECBAgAABAgQIECBAgAABAgQIECBAgAABAgQIECBAgAABAgQIECBAgAABAgQIECBAgAABAgQIECBAgAABAgQIECBAgAABAgQIECBAgAABAgQIECBAgAABAgQIECBAgAABAgQIECBAgAABAgQIECBAgAABAgQIECBAgACB6SiQa4vKuW44Heud8ppuu+22uPXWW5vqOOOMM+Kf/umfYvny5VNe43QsYNOmTfGpT30qnn766abyqp6f+9znpmPZ07qmlFJjfU0T07oBxREgQIAAAQIECBAgQIDAlAq4RE4pv+QECBAgQIAAAQIECBAgQIAAAQIECBAgQIAAAQIECBAgQIAAAQIECBAgQIAAAQIECBAgQIAAAQIECBAgQIAAAQIECBAgQIAAAQIECBAgQIAAAQIECBAgQIAAAQIECBAgQIAAAQIECBAgQIAAAQIECBAgQIAAAQIECBAgQIAAAQIECBAgQIAAAQIECBAgQIAAAQIECBAgQIAAAQIECBAgQIAAAQIECBAgQIBAjwnk2n5yrhv2WKuTa6dSqcTQ0FCUy+XJbfwdq9etWxfDw8NtizcdA/3sZz+LFStWxN69e1sqr1QqxcjISBSLxZbi9PLmlFJje00Tvdy/3ggQIECAAAECBAgQIECgNQGXyNb87CZAgAABAgQIECBAgAABAgQIECBAgAABAgQIECBAgAABAgQIECBAgAABAgQIECBAgAABAgQIECBAgAABAgQIECBAgAABAgQIECBAgAABAgQIECBAgAABAgQIECBAgAABAgQIECBAgAABAgQIECBAgAABAgQIECBAgAABAgQIECBAgAABAgQIECBAgAABAgQIECBAgAABAgQIECBAgAABAgQIECBAgAABAgQI1ArkukGuG/a1VKVSiaGhoSiXy21zGB4ejjVr1kShUGhbzOkW6J577okbb7yx5bJKpVKMjIxEsVhsOVavBkgpNbbWNNGrveuLAAECBAgQIECAAAECBFoXcIls3VAEAgQIECBAgAABAgQIECBAgAABAgQIECBAgAABAgQIECBAgAABAgQIECBAgAABAgQIECBAgAABAgQIECBAgAABAgQIECBAgAABAgQIECBAgAABAgQIECBAgAABAgQIECBAgAABAgQIECBAgAABAgQIECBAgAABAgQIECBAgAABAgQIECBAgAABAgQIECBAgAABAgQIECBAgAABAgQIECBAgAABAgQIECBAgMBBgVxLkXPdsK+VKpVKDA0NRblcbpvDwoULY8OGDbF48eK2xZxOgdppViqVYmRkJIrF4nRqcVrVklJqrKdpYloVrBgCBAgQIECAAAECBAgQmFYCLpHT6jgUQ4AAAQIECBAgQIAAAQIECBAgQIAAAQIECBAgQIAAAQIECBAgQIAAAQIECBAgQIAAAQIECBAgQIAAAQIECBAgQIAAAQIECBAgQIAAAQIECBAgQIAAAQIECBAgQIAAAQIECBAgQIAAAQIECBAgQIAAAQIECBAgQIAAAQIECBAgQIAAAQIECBAgQIAAAQIECBAgQIAAAQIECBAgQIAAAQIECBAgQIAAAQIECMxwgVxbf851wxneWmvlVyqVOO+882LDhg2tBWrYvW7duhgeHm5rzOkS7Iknnohzzjkn3nrrrZZLWrFiRTz22GNRLBZbjtWrAVJKja01TfRq7/oiQIAAAQIECBAgQIAAgdYFXCJbNxSBAAECBAgQIECAAAECBAgQIECAAAECBAgQIECAAAECBAgQIECAAAECBAgQIECAAAECBAgQIECAAAECBAgQIECAAAECBAgQIECAAAECBAgQIECAAAECBAgQIECAAAECBAgQIECAAAECBAgQIECAAAECBAgQIECAAAECBAgQIECAAAECBAgQIECAAAECBAgQIECAAAECBAgQIECAAAECBAgQIECAAAECBAgQIHBQINdS5Fw37GulSqUSg4OD8frrr7fVYXh4ONasWROFQqGtcadDsFtvvTVuu+22tpRywgknxLZt26JYLLYlXi8GSSk1ttU00Yt964kAAQIECBAgQIAAAQIE2iPgEtkeR1EIECBAgAABAgQIECBAgAABAgQIECBAgAABAgQIECBAgAABAgQIECBAgAABAgQIECBAgAABAgQIECBAgAABAgQIECBAgAABAgQIECBAgAABAgQIECBAgAABAgQIECBAgAABAgQIECBAgAABAgQIECBAgAABAgQIECBAgAABAgQIECBAgAABAgQIECBAgAABAgQIECBAgAABAgQIECBAgAABAgQIECBAgAABAlWBXMuQc92wr4UuuOCCeOSRR9pusHDhwtiwYUMsXry47bGnMuC+ffvir/7qr+LJJ59sWxkf+chH4l//9V/bFq/XAqWUGltqmui1nvVDgAABAgQIECBAgAABAu0TcIlsn6VIBAgQIECAAAECBAgQIECAAAECBAgQIECAAAECBAgQIECAAAECBAgQIECAAAECBAgQIECAAAECBAgQIECAAAECBAgQIECAAAECBAgQIECAAAECBAgQIECAAAECBAgQIECAAAECBAgQIECAAAECBAgQIECAAAECBAgQIECAAAECBAgQIECAAAECBAgQIECAAAECBAgQIECAAAECBAgQIECAAAECBAgQIECAAIFcS5Bz3bBvda688sr42te+1rH+161bF8PDwx2LPxWBf/SjH8Wf//mfx+joaFvTX3HFFfHAAw+0NWavBEspNbbSNNErveqDAAECBAgQIECAAAECBNov4BLZflMRCRAgQIAAAQIECBAgQIAAAQIECBAgQIAAAQIECBAgQIAAAQIECBAgQIAAAQIECBAgQIAAAQIECBAgQIAAAQIECBAgQIAAAQIECBAgQIAAAQIECBAgQIAAAQIECBAgQIAAAQIECBAgQIAAAQIECBAgQIAAAQIECBAgQIAAAQIECBAgQIAAAQIECBAgQIAAAQIECBAgQIAAAQIECBAgQIAAAQIECBAgQIAAgf4VyLWt51w37EuV2267LW699daO9j48PBxr1qyJQqHQ0TzdDP7Zz3427rzzzo6krJ7H5z73uY7EnslBU0qN5TdNzOT+1E6AAAECBAgQIECAAAECnRVwieysr+gECBAgQIAAAQIECBAgQIAAAQIECBAgQIAAAQIECBAgQIAAAQIECBAgQIAAAQIECBAgQIAAAQIECBAgQIAAAQIECBAgQIAAAQIECBAgQIAAAQIECBAgQIAAAQIECBAgQIAAAQIECBAgQIAAAQIECBAgQIAAAQIECBAgQIAAAQIECBAgQIAAAQIECBAgQIAAAQIECBAgQIAAAQIECBAgQIAAAQIECBAgQIBAfwnk2nZzrhv2l0RErF27Ni699NKO971w4cLYsGFDLF68uOO5upHg9ddfj3PPPTeeeuqpjqVbs2ZNrFy5smPxZ2LglFJj2U0TM7EvNRMgQIAAAQIECBAgQIBAdwRcIrvjLAsBAgQIECBAgAABAgQIECBAgAABAgQIECBAgAABAgQIECBAgAABAgQIECBAgAABAgQIECBAgAABAgQIECBAgAABAgQIECBAgAABAgQIECBAgAABAgQIECBAgAABAgQIECBAgAABAgQIECBAgAABAgQIECBAgAABAgQIECBAgAABAgQIECBAgAABAgQIECBAgAABAgQIECBAgAABAgQIECBAgAABAgQIECDQHwK5ts2c64b9IXCgyy1btsSf/dmfxejo6Hjfs2bNirfffrsjDuvWrYvh4eGOxO520B/+8Idx7rnnRjv/fhrtC4VCPPnkk7F06dJutzdt86WUGmtrmpi2xSuMAAECBAgQIECAAAECBKZcwCVyyo9AAQQIECBAgAABAgQIECBAgAABAgQIECBAgAABAgQIECBAgAABAgQIECBAgAABAgQIECBAgAABAgQIECBAgAABAgQIECBAgAABAgQIECBAgAABAgQIECBAgAABAgQIECBAgAABAgQIECBAgAABAgQIECBAgAABAgQIECBAgAABAgQIECBAgAABAgQIECBAgAABAgQIECBAgAABAgQIECBAgAABAgQIECBAgEAPCeTaXnKuG/ZQm0du5Y//+I/jJz/5Sd3C0047LZ599tkjb34HK4aHh2PNmjVRKBTewe7pteVv/uZv4ktf+lJbizqU/Yc+9KF46qmn2ppnJgdLKTWW3zQxk/tTOwECBAgQIECAAAECBAh0VsAlsrO+ohMgQIAAAQIECBAgQIAAAQIECBAgQIAAAQIECBAgQIAAAQIECBAgQIAAAQIECBAgQIAAAQIECBAgQIAAAQIECBAgQIAAAQIECBAgQIAAAQIECBAgQIAAAQIECBAgQIAAAQIECBAgQIAAAQIECBAgQIAAAQIECBAgQIAAAQIECBAgQIAAAQIECBAgQIAAAQIECBAgQIAAAQIECBAgQIAAAQIECBAgQIAAAQL9JZBr2825btg3EldffXV8+ctfruv33nvvjUcffTTK5XJHHBYuXBgbNmyIxYsXdyR+t4Lu2rUrzjnnnHj++efbmrJUKsX5558f119/fV3cT37yk3H//fe3NddMDZZSaiy9aWKm9qZuAgQIECBAgAABAgQIEOi8gEtk541lIECAAAECBAgQIECAAAECBAgQIECAAAECBAgQIECAAAECBAgQIECAAAECBAgQIECAAAECBAgQIECAAAECBAgQIECAAAECBAgQIECAAAECBAgQIECAAAECBAgQIECAAAECBAgQIECAAAECBAgQIECAAAECBAgQIECAAAECBAgQIECAAAECBAgQIECAAAECBAgQIECAAAECBAgQIECAAAECBAgQIECAAAECBPpHINe2mnPdsC8U1q9fHxdffHFdr1deeWWsXr06hoaGolwud8xh3bp1MTw83LH43Qj83e9+N84777xo999OqVSKkZGRWLVqVTzwwAN1rfSCWzvOJqXUGKZpoh15xCBAgAABAgQIECBAgACB3hRwiezNc9UVAQIECBAgQIAAAQIECBAgQIAAAQIECBAgQIAAAQIECBAgQIAAAQIECBAgQIAAAQIECBAgQIAAAQIECBAgQIAAAQIECBAgQIAAAQIECBAgQIAAAQIECBAgQIAAAQIECBAgQIAAAQIECBAgQIAAAQIECBAgQIAAAQIECBAgQIAAAQIECBAgQIAAAQIECBAgQIAAAQIECBAgQIAAAQIECBAgQIAAAQIECBAgMDUCuTZtznXDqamoi1n37NkTf/RHfxQ7d+4cz3rGGWfEli1bolKpxNDQUJTL5Y5VNDw8HGvWrIlCodCxHJ0MXP17ufbaa+O+++5re5pSqRQjIyNRLBZj6dKl8fTTT4/nGBgYiJ/97Gcxd+7ctuedSQFTSo3lNk3MpH7USoAAAQIECBAgQIAAAQLdFXCJ7K63bAQIECBAgAABAgQIECBAgAABAgQIECBAgAABAgQIECBAgAABAgQIECBAgAABAgQIECBAgAABAgQIECBAgAABAgQIECBAgAABAgQIECBAgAABAgQIECBAgAABAgQIECBAgAABAgQIECBAgAABAgQIECBAgAABAgQIECBAgAABAgQIECBAgAABAgQIECBAgAABAgQIECBAgAABAgQIECBAgAABAgQIECBAgEBvC+Ta9nKuG/Z25xFx+eWXx0MPPVTX58aNG2P58uVRqVRiaGgoyuVyxxwGBgaimm/JkiUdy9HJwLt27Ypzzjknnn/++banKZVKMTIyEsViMTZt2hRnnnlmXY7LLrssHnzwwbbnnUkBU0qN5TZNzKR+1EqAAAECBAgQIECAAAEC3RVwieyut2wECBAgQIAAAQIECBAgQIAAAQIECBAgQIAAAQIECBAgQIAAAQIECBAgQIAAAQIECBAgQIAAAQIECBAgQIAAAQIECBAgQIAAAQIECBAgQIAAAQIECBAgQIAAAQIECBAgQIAAAQIECBAgQIAAAQIECBAgQIAAAQIECBAgQIAAAQIECBAgQIAAAQIECBAgQIAAAQIECBAgQIAAAQIECBAgQIAAAQIECBAgQIBAbwvk2vZyrhv2dOePPvpofOQjH6nr8fbbb4+bb755bK5SqcTQ0FCUy+UJO8yZMyfmz58fL7zwwoT3rF27Ni655JIJr59OCx955JG44IILOlJSqVSKkZGRKBaLY/HvuOOOuOWWW+pyVfOff/75Hck/E4KmlBrLbJqYCX2okQABAgQIECBAgAABAgSmRsAlcmrcZSVAgAABAgQIECBAgAABAgQIECBAgAABAgQIECBAgAABAgQIECBAgAABAgQIECBAgAABAgQIECBAgAABAgQIECBAgAABAgQIECBAgAABAgQIECBAgAABAgQIECBAgAABAgQIECBAgAABAgQIECBAgAABAgQIECBAgAABAgQIECBAgAABAgQIECBAgAABAgQIECBAgAABAgQIECBAgAABAgQIECBAgAABAgR6UyDXtpVz3bA3Oz7Q1Qc/+MF45plnxnv88Ic/HJs2bRofVyqVGBoainK5PGGHwcHBuPjii+Oee+6Z8J4LL7ww1q9fH4VCYcJ7psPC6t/K5ZdfHl//+tePWE5KKSb7t1UqlWJkZCSKxeJ4/OXLl8cTTzwxPj799NPjpz/96RHz9+qCqmvDp2miV3vXFwECBAgQIECAAAECBAi0LuAS2bqhCAQIECBAgAABAgQIECBAgAABAgQIECBAgAABAgQIECBAgAABAgQIECBAgAABAgQIECBAgAABAgQIECBAgAABAgQIECBAgAABAgQIECBAgAABAgQIECBAgAABAgQIECBAgAABAgQIECBAgAABAgQIECBAgAABAgQIECBAgAABAgQIECBAgAABAgQIECBAgAABAgQIECBAgAABAgQIECBAgAABAgQIECBAgACBgwK5liLnumHPKq1evTquv/76uv7K5XKcffbZ43OVSiWGhoaiOj/Rz+DgYDz44INx0UUXxWuvvTahbQMDA7Fx48ZYsmTJhNZPl0Vbt26NFStWxCuvvHLEkpYtWxa//OUvY+fOnUdce3BBqVSKkZGRKBaL43sef/zxqM7Xfu69995YtWrVhOP20sKUUmM7TRO91K9eCBAgQIAAAQIECBAgQKC9Ai6R7fUUjQABAgQIECBAgAABAgQIECBAgAABAgQIECBAgAABAgQIECBAgAABAgQIECBAgAABAgQIECBAgAABAgQIECBAgAABAgQIECBAgAABAgQIECBAgAABAgQIECBAgAABAgQIECBAgAABAgQIECBAgAABAgQIECBAgAABAgQIECBAgAABAgQIECBAgAABAgQIECBAgAABAgQIECBAgAABAgQIECBAgAABAgQIEOhvgVzbfs51w56U2bdvX/z+7/9+7N27d7y/q6++Ou677766fiuVSgwNDUW5XJ6ww+DgYPzHf/xHfOpTn4rHHntswvvWrl0bl1xyyYTXT4eF69evj4svvnhCpVRt77nnnti2bduE1lcXlUqlGBkZiWKxWLfnmmuuifvvv398bs6cOfHLX/4yjj/++AnH7pWFKaXGVpomeqVXfRAgQIAAAQIECBAgQIBA+wVcIttvKiIBAgQIECBAgAABAgQIECBAgAABAgQIECBAgAABAgQIECBAgAABAgQIECBAgAABAgQIECBAgAABAgQIECBAgAABAgQIECBAgAABAgQIECBAgAABAgQIECBAgAABAgQIECBAgAABAgQIECBAgAABAgQIECBAgAABAgQIECBAgAABAgQIECBAgAABAgQIECBAgAABAgQIECBAgAABAgQIECBAgAABAgQIECDQvwK5tvWc64Y9qfKZz3wm7rrrrvHeisVivPjiizFv3ry6fiuVSgwNDUW5XJ6ww+DgYGzevDkeeeSRuOqqqya878ILL4z169dHoVCY8J6pXDg6OhqXXnrpWM1H+pxyyimxbt26uOCCC2Lbtm1HWj7+e6lUipGRkaieT+1n9+7dsWTJkqiez8HPTTfdFHfeeeeEY/fKwpRSYytNE73Sqz4IECBAgAABAgQIECBAoP0CLpHtNxWRAAECBAgQIECAAAECBAgQIECAAAECBAgQIECAAAECBAgQIECAAAECBAgQIECAAAECBAgQIECAAAECBAgQIECAAAECBAgQIECAAAECBAgQIECAAAECBAgQIECAAAECBAgQIECAAAECBAgQIECAAAECBAgQIECAAAECBAgQIECAAAECBAgQIDBZgdkRsfjAc1JEVMfV59hDvB+ca/yurq9+3jjw7G/4rs7/rrmXI2Lrgae61ocAAQIECBAgQIAAAQIECBAgQIAAAQIECBAgQIAAAQIECBB4ZwK5dlvOdcN3FnEa79q1a1csWrQoRkdHx6u866674sYbb2yqulKpxNDQUJTL5Ql3NDg4GJs3b469e/fGWWedFa+99tqE9g4MDMTGjRtjyZIlE1o/1Yu2bt0aK1asiFdeeeWIpVxzzTVx0003xfLly2Pbtm1HXH9wQalUipGRkSgWi0177r777rGYBz+FQiG2b98e8+fPn3D8XliYUmpso2miF/rUAwECBAgQIECAAAECBAh0RsAlsjOuohIgQIAAAQIECBAgQIAAAQIECBAgQIAAAQIECBAgQIAAAQIECBAgQIAAAQIECBAgQIAAAQIECBAgQIAAAQIECBAgQIAAAQIECBAgQIAAAQIECBAgQIAAAQIECBAgQIAAAQIECBAgQIAAAQIECBAgQIAAAQIECBAgQIAAAQIECBAgQIAAAQIEGgVOjojFNc+SmvcF04xrR0RsPfC8WPNenXtpmtWqHAIECBAgQIAAAQIECBAgQIAAAQIECBAgQIAAAQIECBAgMN0Ecm1BOdcNp1utLdfzmc98Ju66667xOIsWLYqXX375kHErlUoMDQ1FuVyecN7BwcHYvHlzzJs3L4aHh+Phhx+e8N61a9fGJZdcMuH1U7nwm9/8ZqxcufKIJaSU4rHHHovTTz89li1bFtu2bTvinoMLSqVSjIyMRLFYPOSek046KbZv3z7+20033RR33nnnhOP3wsKqb8OnaaIX+tQDAQIECBAgQIAAAQIECHRGwCWyM66iEiBAgAABAgQIECBAgAABAgQIECBAgAABAgQIECBAgAABAgQIECBAgAABAgQIECBAgAABAgQIECBAgAABAgQIECBAgAABAgQIECBAgAABAgQIECBAgAABAgQIECBAgAABAgQIECBAgAABAgQIECBAgAABAgQIECBAgAABAgQIECBAgAABAv0rsCQilh94qu/VZ3FEFHqEZDQitkbEiweeTRFRfapjHwIECBAgQIAAAQIECBAgQIAAAQIECBAgQIAAAQIECBAgQCAi1yLkXDfsKZ/9+/fHwMBAVCqV8b6+8IUvxKc//elD9lldNzQ0FOVyecIOg4ODsXnz5liwYEF885vfjJUrV05474UXXhjr16+PQmF6/7eN0dHRGB4ejocffviIvZ166qljfm+//XYsW7Ystm3bdsQ9BxeUSqUYGRmJYrF4yD1f/OIX47rrrhv/rbpu586dceyxx044x0xfmFJqbKFpYqb3qH4CBAgQIECAAAECBAgQ6JyAS2TnbEUmQIAAAQIECBAgQIAAAQIECBAgQIAAAQIECBAgQIAAAQIECBAgQIAAAQIECBAgQIAAAQIECBAgQIAAAQIECBAgQIAAAQIECBAgQIAAAQIECBAgQIAAAQIECBAgQIAAAQIECBAgQIAAAQIECBAgQIAAAQIECBAgQIAAAQIECBAgQIAAAQIE+kPgjIhYHhFnHvg+uT/aburypYjYFBEbD3w/3acO2iZAgAABAgQIECBAgAABAgQIECBAgAABAgQIECBAgAABArmWIOe6YU/prF69Oq6//vrxngYGBmLHjh2H7bFSqcTQ0FCUy+UJOwwODsbmzZtjwYIF8eKLL8aZZ54ZO3funND+aj0bN26MJUuWTGj9VC36xS9+EWeddVa89tprRyzh2muvjX/8x38cc162bFls27btiHsOLiiVSjEyMhLFYvGwe6rOtb733ntvrFq1asI5ZvrClFJjC00TM71H9RMgQIAAAQIECBAgQIBA5wRcIjtnKzIBAgQIECBAgAABAgQIECBAgAABAgQIECBAgAABAgQIECBAgAABAgQIECBAgAABAgQIECBAgAABAgQIECBAgAABAgQIECBAgAABAgQIECBAgAABAgQIECBAgAABAgQIECBAgAABAgQIECBAgAABAgQIECBAgAABAgQIECBAgAABAgQIECDQewJHR8TyiDjzwHf1fU6rbaaUYvHixWPPkiVL4rjjjovZs2fHscceO/Zd+36ouYO/V+t44403Yv/+/WPfh3tv/P1Xv/pVvPjii7F169axJ+fcakvV/XsjYtOBZ+OB77faEVgMAgQIECBAgAABAgQIECBAgAABAgQIECBAgAABAgQIECAwzQXq/uG9Tf8OPy1bPuWUU+KFF14Yr+3222+Pm2+++bC1ViqVGBoainK5POF+BgcHY/PmzbFgwYIYHR2N4eHhePjhhye8f+3atXHJJZdMeP1ULPzqV78aV1111RFTFwqF+Pd///c466yzYseOHbFs2bLYtm3bnWgF5wAAIABJREFUEfcdXFAqlWJkZCSKxeJh99xxxx1xyy23jP/+gQ98IJ5//vkJ55jpC6v/j6fh0zQx03tUPwECBAgQIECAAAECBAh0TsAlsnO2IhMgQIAAAQIECBAgQIAAAQIECBAgQIAAAQIECBAgQIAAAQIECBAgQIAAAQIECBAgQIAAAQIECBAgQIAAAQL/z97dB8lZl3mjv3qfgInVaDa8SGtoF/5Q8qIsQh1b8tJBJIOxFWIWEhaiHhRBSNzlAZWSpAiVSMkDPLiGYBDhqOASYGMAWyS8SScTaE6BrEoC7lbB0hCbl6AgXaCQZ/tUZ3f6zEuSvieZmUxPPnfVFHXf872u33V9ev65K10FAQIECBAgQIAAAQIECBAgQIAAAQIECBAgQIAAAQIECBAgQIAAAQIECBAgQIAAAQIECBAgQIAAAQIECBAgQIAAAQIECBAgQIDAyBD424g4OSLyETFlV1c66KCD4tBDD43DDjts2397/6RSw+N/O12v1+OZZ57p8fP0008371966aVdJWjUbYiIUkTcFhH/ujuN1BIgQIAAAQIECBAgQIAAAQIECBAgQIAAAQIECBAgQIAAgWEsUO8+W+Pf4kfi9bOf/Sw+85nP9Fit8b2CAw88cIfr1mq1KBQKUSo1vj6Q7Mpms1EulyOTyWwr+MlPfhKnn356suKImDNnTqxatSpGjRqVuGYog2+++WbMnj071q5d2/LYo48+Ou65557467/+66hWq5HL5aJSqbSs6wrk8/koFouRTqd3WPPyyy9H43su3a8777wzPv3pTyc+p52D2/kOz/D4Uk87o5qdAAECBAgQIECAAAECe5GAl8i96MO2KgECBAgQIECAAAECBAgQIECAAAECBAgQIECAAAECBAgQIECAAAECBAgQIECAAAECBAgQIECAAAECBAgQIECAAAECBAgQIECAAAECBAgQIECAAAECBAgQIECAAAECBAgQIECAAAECBAgQIECAAAECBAgQIECAAAECBAgQIECAAAECBAgQIJBY4G8i4pSIODkijk5cFRHveMc74phjjokpU6bE0UcfHYceeui2n/32268/bYZt9vXXX49nnnlm28+jjz4aGzZsiIceeij+8pe/9HfmRyPitoi4NSL+o7/F8gQIECBAgAABAgQIECBAgAABAgQIECBAgAABAgQIECBAYBgL1LvPVq/3uB3GY/dvtLlz58attzb+2f+/rjPOOCOuv/76nTap1WpRKBSiVColPiybzUa5XI5MJrOtpvGdhWnTpsXmzZsT9Tj44IO3fb/hsMMOS5Qf6tATTzyxbZ9XX3215dEXX3xxLFmyZFuuWq1GLpeLSqXSsq4rkM/no1gsRjqd3mnNF7/4xbjhhhuamVNOOSVuueWWxOe0czCVSvUev8+Ddt7P7AQIECBAgAABAgQIECAwuAJeIgfXV3cCBAgQIECAAAECBAgQIECAAAECBAgQIECAAAECBAgQIECAAAECBAgQIECAAAECBAgQIECAAAECBAgQIECAAAECBAgQIECAAAECBAgQIECAAAECBAgQIECAAAECBAgQIECAAAECBAgQIECAAAECBAgQIECAAAECBAgQIECAAAECBAgQIECgfQT+OiJOjohTIuK4pGMfdNBBMWXKlDjmmGOaP0lrR1LuoYceisbPhg0btv33pZde6s9690fErRFxW0T8sT+FsgQIECBAgAABAgQIECBAgAABAgQIECBAgAABAgQIECBAYBgK1LvPVK/3uB2G4/Z/pFdeeSUOOOCAHoWlUimmT5++02a1Wi0KhUI0skmvbDYb5XI5MpnMtpKtW7fG/PnzY9WqVUlbxE033RSnnXZa4vxQBq+++upYuHBhyyP33XffePDBB+NjH/vYtmy1Wo1cLheVSqVlbVcgn89HsViMdDq905p169ZFI9v92rJlS+y///6Jz2rXYCqV6j16nwftupu5CRAgQIAAAQIECBAgQGDwBbxEDr6xEwgQIECAAAECBAgQIECAAAECBAgQIECAAAECBAgQIECAAAECBAgQIECAAAECBAgQIECAAAECBAgQIECAAAECBAgQIECAAAECBAgQIECAAAECBAgQIECAAAECBAgQIECAAAECBAgQIECAAAECBAgQIECAAAECBAgQIECAAAECBAgQIECAAIHhK/BXEXHyf//MSTLmBz7wgTjmmGOaP5MmTUpSttdlNm7cGA899NC2nw0bNsS///u/JzVYHRG3/ffPfyYtkiNAgAABAgQIECBAgAABAgQIECBAgAABAgQIECBAgAABAsNIoN59lnq9x+0wGnPXR7n22mvj7LPPbjb40Ic+FL/5zW9aNqzValEoFKJUKrXMdgWy2WyUy+XIZDLNmlWrVsWpp56auMecOXOiUTNq1KjENUMRfPPNN2P27Nmxdu3alsd99KMf3ZZ797vfvS1brVYjl8tFpVJpWdsVyOfzUSwWI51Ot6z58Ic/HL/97W+bue9973s9PvOWDdo0kEqlek/e50GbrmZsAgQIECBAgAABAgQIEBgCAS+RQ4DsCAIECBAgQIAAAQIECBAgQIAAAQIECBAgQIAAAQIECBAgQIAAAQIECBAgQIAAAQIECBAgQIAAAQIECBAgQIAAAQIECBAgQIAAAQIECBAgQIAAAQIECBAgQIAAAQIECBAgQIAAAQIECBAgQIAAAQIECBAgQIAAAQIECBAgQIAAAQIECBAgQGDYCRwXEX8fESdHxH6tpvvUpz4VJ598chx33HExfvz4VnG/347A888/H/fff3/cdttt8fOf/zyJ0esRcVtE/HNE3J+kQIYAAQIECBAgQIAAAQIECBAgQIAAAQIECBAgQIAAAQIECAwTgXr3Oer1HrfDZMTdG6OjoyPuueeeZpOlS5fGokWLWjat1WpRKBSiVCq1zHYFstlslMvlyGQyzZpnnnkmpk2bFps3b07U5+CDD44NGzbEYYcdlig/VKHHHnsspk+fHm+88UbLI7/97W/HN77xjWauWq1GLpeLSqXSsrYrkM/no1gsRjqdblmzbNmyWLx4cTM3c+bMWLt2bcu6dg+kUqneK/R50O47mp8AAQIECBAgQIAAAQIEBk/AS+Tg2epMgAABAgQIECBAgAABAgQIECBAgAABAgQIECBAgAABAgQIECBAgAABAgQIECBAgAABAgQIECBAgAABAgQIECBAgAABAgQIECBAgAABAgQIECBAgAABAgQIECBAgAABAgQIECBAgAABAgQIECBAgAABAgQIECBAgAABAgQIECBAgAABAgQIDD+B4yPivIj4ZKvRpkyZEieffHKccsopkclkWsX9vh8C1Wo1br311rjttttiw4YNSSp/ERFXRcS9ScIyBAgQIECAAAECBAgQIECAAAECBAgQIECAAAECBAgQIEBgDwvUu59fr/e43cOj7f7xr7zyShxwwAE9Gm3cuDEmTpzYsnmtVotCoRClUqlltiuQzWajXC73+P7G1q1bY/78+bFq1arEfW666aY47bTTEueHInjZZZfFhRde2PKod77znbFu3bo46qijmtnG9y9yuVxUKpWW9V2BfD4fxWIx0ul0y5pNmzbFpEmTeuS2bNkS+++/f8vadg6kUqne4/d50M77mZ0AAQIECBAgQIAAAQIEBlfAS+Tg+upOgAABAgQIECBAgAABAgQIECBAgAABAgQIECBAgAABAgQIECBAgAABAgQIECBAgAABAgQIECBAgAABAgQIECBAgAABAgQIECBAgAABAgQIECBAgAABAgQIECBAgAABAgQIECBAgAABAgQIECBAgAABAgQIECBAgAABAgQIECBAgAABAgQIDA+Bjog4LyIa/93hNXny5Dj55JO3/UyYMGF4TD7Cp3jyySfjtttu2/bzxBNPtNp2bURcFRGN/7oIECBAgAABAgQIECBAgAABAgQIECBAgAABAgQIECBAgMBwFah3H6xe73E7XGdOPNdNN90U8+fPb+aPPPLI+NWvfpWovlarRaFQiFKplCjfCGWz2SiXy5HJZHrU3HnnnXHiiScm7jNnzpxYtWpVjBo1KnHNYAZfe+216OjoiEceeaTlMY3cmjVrYsyYMc1stVqNXC4XlUqlZX1XIJ/PR7FYjHQ6najmIx/5SDz++OPN7I033hinn356otp2DaVSqd6j93nQrruZmwABAgQIECBAgAABAgQGX8BL5OAbO4EAAQIECBAgQIAAAQIECBAgQIAAAQIECBAgQIAAAQIECBAgQIAAAQIECBAgQIAAAQIECBAgQIAAAQIECBAgQIAAAQIECBAgQIAAAQIECBAgQIAAAQIECBAgQIAAAQIECBAgQIAAAQIECBAgQIAAAQIECBAgQIAAAQIECBAgQIAAAQIECBDYcwKfjIjzIuL4HY0wfvz4OOWUU+Lkk0+OXC635yZ1cpTL5bjtttu2/Tz33HM7E7k3Iq6KiF9gI0CAAAECBAgQIECAAAECBAgQIECAAAECBAgQIECAAAECw1Cg3n2mer3H7TAct38jff7zn48f//jHzaJvfvOb8a1vfStRk1qtFoVCIUqlUqJ8I5TNZrd9pyCTyfSo2bx5c0yZMiWeffbZRL3GjRsXnZ2dMWHChET5wQ49/PDDMWPGjHjrrbdaHrV8+fJYsGBBj1y1Wt32XZdKpdKyviuQz+ejWCxGOp1OVLNo0aIen+3nPve5+NGPfpSotl1DqVSq9+h9HrTrbuYmQIAAAQIECBAgQIAAgcEX8BI5+MZOIECAAAECBAgQIECAAAECBAgQIECAAAECBAgQIECAAAECBAgQIECAAAECBAgQIECAAAECBAgQIECAAAECBAgQIECAAAECBAgQIECAAAECBAgQIECAAAECBAgQIECAAAECBAgQIECAAAECBAgQIECAAAECBAgQIECAAAECBAgQIECAAAECBIZe4FMRcV5EHLejoz/1qU/FwoULo6OjY+inc2JLgbVr18by5cvj5z//+c6y90fEVRGx01DLwwQIECBAgAABAgQIECBAgAABAgQIECBAgAABAgQIECBAgMDACtS7t6vXe9wO7El7oNshhxwSzz//fPPkUqkU06dPTzRJrVaLQqEQjZqkVzabjXK5HJlMpkdJw/WMM86IH/7wh0lbxcqVK+Oss85KnB/M4JIlS+KSSy5pecS4ceOis7MzJkyY0CNbrVYjl8tFpVJp2aMrkM/no1gsRjqdTlSzbt26aNR0XePHj4/nnnsuUW27hlKpVO/R+zxo193MTYAAAQIECBAgQIAAAQKDL+AlcvCNnUCAAAECBAgQIECAAAECBAgQIECAAAECBAgQIECAAAECBAgQIECAAAECBAgQIECAAAECBAgQIECAAAECBAgQIECAAAECBAgQIECAAAECBAgQIECAAAECBAgQIECAAAECBAgQIECAAAECBAgQIECAAAECBAgQIECAAAECBAgQIECAAAECBAgMncCnI+K8iDh2R0d++tOfjvPOOy+OPXaHkaGb1kktBX75y1/GVVddFT/72c92lv1lRFwVETsNtTxMgAABAgQIECBAgAABAgQIECBAgAABAgQIECBAgAABAgQIDIxAvXuber3H7cCcsIe6bNq0KSZNmtQ8PZ1Ox+uvv554mlqtFoVCIUqlUuKabDYb5XI5MplMn5o777wzTjzxxMS9Zs2aFatXr47Ro0cnrhmM4GuvvRYdHR3xyCOPtGy/o5mr1WrkcrmoVCote3QF8vl8FIvFaHxuSa/99tsvGp9b17Vx48aYOHFi0vK2y6VSqd4z93nQdksZmAABAgQIECBAgAABAgSGTMBL5JBRO4gAAQIECBAgQIAAAQIECBAgQIAAAQIECBAgQIAAAQIECBAgQIAAAQIECBAgQIAAAQIECBAgQIAAAQIECBAgQIAAAQIECBAgQIAAAQIECBAgQIAAAQIECBAgQIAAAQIECBAgQIAAAQIECBAgQIAAAQIECBAgQIAAAQIECBAgQIAAAQIECBAYRIEPRsSVEfGpHZ1x4oknxnnnnRf5fH4Qx9B6sARKpVJcddVVcccdd+zsiJ9HxPkR8bvBmkNfAgQIECBAgAABAgQIECBAgAABAgQIECBAgAABAgQIECCQQKDePVOv97hNUD58Iz/4wQ/izDPPbA74yU9+Mu66667EA9dqtSgUCtH4HkDSK5vNRrlcjkwm06fkxRdfjBkzZsRTTz2VqN24ceOis7MzJkyYkCg/WKHGDMcee2xs3bq15RE33XRTnHbaaX1y1Wo1crlcVCqVlj26Ao3vzRSLxUin04lrZs2aFb/4xS+a+euuuy6+9KUvJa5vt2Aqleo9cp8H7baTeQkQIECAAAECBAgQIEBg6AS8RA6dtZMIECBAgAABAgQIECBAgAABAgQIECBAgAABAgQIECBAgAABAgQIECBAgAABAgQIECBAgAABAgQIECBAgAABAgQIECBAgAABAgQIECBAgAABAgQIECBAgAABAgQIECBAgAABAgQIECBAgAABAgQIECBAgAABAgQIECBAgAABAgQIECBAgACBwRH4h4i4MiL+x/baz549O84777yYNm3a4Jyu65AKrF+/Pq666qpYs2bNjs79PxHxPyPiu0M6mMMIECBAgAABAgQIECBAgAABAgQIECBAgAABAgQIECBAgMD/L1DvjlGv97hta6cvf/nLcd111zV3WLp0aSxatCjxTrVaLQqFQpRKpcQ12Ww2yuVyZDKZPjUN24ULF8aKFSsS91u5cmWcddZZifODEbzooovi0ksvbdn64IMPjg0bNsRhhx3WJ1utViOXy0WlUmnZpyuQz+ejWCxGOp1OXLNs2bJYvHhxM3/mmWfG97///cT17RZMpVK9R+7zoN12Mi8BAgQIECBAgAABAgQIDJ2Al8ihs3YSAQIECBAgQIAAAQIECBAgQIAAAQIECBAgQIAAAQIECBAgQIAAAQIECBAgQIAAAQIECBAgQIAAAQIECBAgQIAAAQIECBAgQIAAAQIECBAgQIAAAQIECBAgQIAAAQIECBAgQIAAAQIECBAgQIAAAQIECBAgQIAAAQIECBAgQIAAAQIECBAgMLACEyLiyoj45PbazpkzJ84777yYMmXKwJ6q27AQ6OzsjO985zuxevXqHc3zi4g4PyKeHBYDG4IAAQIECBAgQIAAAQIECBAgQIAAAQIECBAgQIAAAQIE9iaBevdl6/Uet23tcPTRR8djjz3W3OHuu++Ojo6OxDvVarUoFApRKpUS12Sz2SiXy5HJZLZb05hh1qxZkdS5kW1832D06NGJZxjI4JYtWyKfz8emTZtatp03b17ceOONMWrUqD7ZarUauVwuKpVKyz5dgca5xWIx0ul04pq1a9fGCSec0MwfddRR8eijjyaub7dgKpXqPXKfB+22k3kJECBAgAABAgQIECBAYOgEvEQOnbWTCBAgQIAAAQIECBAgQIAAAQIECBAgQIAAAQIECBAgQIAAAQIECBAgQIAAAQIECBAgQIAAAQIECBAgQIAAAQIECBAgQIAAAQIECBAgQIAAAQIECBAgQIAAAQIECBAgQIAAAQIECBAgQIAAAQIECBAgQIAAAQIECBAgQIAAAQIECBAgQIAAgYETOC8iroyIPv+v5pNOOim+/vWvx8c+9rGBO02nYSvw0EMPxeWXXx6333779masR8T5EXHVsF3AYAQIECBAgAABAgQIECBAgAABAgQIECBAgAABAgQIECAwEgUa/17dvOr1Hrdtve8+++wTW7dube7w0ksvxYEHHph4p1qtFoVCIUqlUuKabDYb5XI5MpnMdmtefPHFmDFjRjz11FOJeo4bNy46OztjwoQJifIDHbrvvvti5syZkeTv4uabb4558+Ztd4RqtRq5XC4qlUriEfP5fBSLxUin04lrXn755TjooIOa+VGjRsXbb7+duL7dgqlUn68j9XnQbjuZlwABAgQIECBAgAABAgSGTsBL5NBZO4kAAQIECBAgQIAAAQIECBAgQIAAAQIECBAgQIAAAQIECBAgQIAAAQIECBAgQIAAAQIECBAgQIAAAQIECBAgQIAAAQIECBAgQIAAAQIECBAgQIAAAQIECBAgQIAAAQIECBAgQIAAAQIECBAgQIAAAQIECBAgQIAAAQIECBAgQIAAAQIECBDYfYFJEXFlRHT0bvXOd74zrrzyyjj77LN3/xQd2k5g5cqVcf7558cbb7yxvdnXRsT5EbGx7RYzMAECBAgQIECAAAECBAgQIECAAAECBAgQIECAAAECBAi0o0C9+9D1eo/bdtxn28ybNm2KSZMaX934r2v8+PHx3HPP9WufWq0WhUIhSqVS4rpsNhvlcjkymcx2axq+CxcujBUrViTu2fiewVlnnZU4P5DBr371q7F8+fKWLd/3vvfF+vXr49BDD91utlqtRi6Xi0ql0rJXVyCfz0exWIx0Op24phE85JBD4vnnn2/WbNy4MSZOnNivHu0STqVSvUft86BddjEnAQIECBAgQIAAAQIECAy9gJfIoTd3IgECBAgQIECAAAECBAgQIECAAAECBAgQIECAAAECBAgQIECAAAECBAgQIECAAAECBAgQIECAAAECBAgQIECAAAECBAgQIECAAAECBAgQIECAAAECBAgQIECAAAECBAgQIECAAAECBAgQIECAAAECBAgQIECAAAECBAgQIECAAAECBAgQILBrAudHxBXbK/3sZz8bV1xxRRx66KG71lnViBB45pln4oILLoif/vSnO9rngoi4ckQsawkCBAgQIECAAAECBAgQIECAAAECBAgQIECAAAECBAgQGM4C9e7D1es9bofz3Dud7fbbb4/Zs2c3M8cff3zcc889/dqnVqtFoVCIUqmUuC6bzUa5XI5MJrPDmvvuuy9mzpwZSa1nzZoVq1evjtGjRyeeYyCCL774YsyYMSOeeuqplu2+8IUvxA033BCpVGq72Wq1GrlcLiqVSsteXYF8Ph/FYjHS6XTimkawYXvvvfc2a9asWRMnnXRSv3q0S3g73tv/ANplIXMSIECAAAECBAgQIECAwJAKeIkcUm6HESBAgAABAgQIECBAgAABAgQIECBAgAABAgQIECBAgAABAgQIECBAgAABAgQIECBAgAABAgQIECBAgAABAgQIECBAgAABAgQIECBAgAABAgQIECBAgAABAgQIECBAgAABAgQIECBAgAABAgQIECBAgAABAgQIECBAgAABAgQIECBAgAABArsgMDki/ndEHN+7Np1Ox5VXXhlf/vKXd6GtkpEq8P3vfz/OP//8qNVq21vx3oj4nxHxxEjd314ECBAgQIAAAQIECBAgQIAAAQIECBAgQIAAAQIECBAgsMcF6t0nqNd73O7x4XZ1gMZ3NC644IJm+TnnnBMrVqzoV7vGv+UXCoUolUqJ67LZbJTL5chkMjus2bJlS+Tz+di0aVOivuPGjYvOzs6YMGFCovxAhe6+++6YNWtWJPmbuOOOO+Izn/nMDo+uVquRy+WiUqkkHq9hVCwWo/Gdm/5c5557blxzzTXNkiuuuGLbdzNG4pVKpXqv1efBSNzbTgQIECBAgAABAgQIECAwMAJeIgfGURcCBAgQIECAAAECBAgQIECAAAECBAgQIECAAAECBAgQIECAAAECBAgQIECAAAECBAgQIECAAAECBAgQIECAAAECBAgQIECAAAECBAgQIECAAAECBAgQIECAAAECBAgQIECAAAECBAgQIECAAAECBAgQIECAAAECBAgQIECAAAECBAgQIEBgcAROiIibI2Js7/Z/93d/F1dccUW8//3vH5yTdW1rgWeffTYuuOCC+Jd/+Zft7fFqRJwaEXe39ZKGJ0CAAAECBAgQIECAAAECBAgQIECAAAECBAgQIECAAIHhKlDvPli93uN2uM7ccq6vfvWrsXz58mbu8ssv3/Zv8/25arVaFAqFKJVKicuy2WyUy+XIZDI7rek9X6sDVq5cGWeddVar2ID9vvF3sHDhwlixYkXLnocffng8+OCD8Z73vGeH2Wq1GrlcLiqVSst+XYF8Ph/FYjHS6XTimkaw8R2dr33ta82axh7f/e53+9WjXcKpVKr3qH0etMsu5iRAgAABAgQIECBAgACBoRfwEjn05k4kQIAAAQIECBAgQIAAAQIECBAgQIAAAQIECBAgQIAAAQIECBAgQIAAAQIECBAgQIAAAQIECBAgQIAAAQIECBAgQIAAAQIECBAgQIAAAQIECBAgQIAAAQIECBAgQIAAAQIECBAgQIAAAQIECBAgQIAAAQIECBAgQIAAAQIECBAgQIAAAQIEkgmcERHX946+613viiuvvDK+9KUvJesitVcL/OAHP4jzzz8//vSnP23P4YsRccNeDWR5AgQIECBAgAABAgQIECBAgAABAgQIECBAgAABAgQIEBgMgXr3pvV6j9vBOG9Ies6ZMyd++tOfNs9atWpVzJ07t19n12q1KBQKUSqVEtdls9kol8uRyWR2WnPffffFzJkzI6n3rFmzYvXq1TF69OjEs+xOcPPmzTFlypR49tlnW7Y599xzY/ny5ZFKpXaYrVarkcvlolKptOzXFcjn81EsFiOdTieuaQRvueWWmDdvXrPms5/97Da7kXhtx3zHH8JIBLATAQIECBAgQIAAAQIECOyWgJfI3eJTTIAAAQIECBAgQIAAAQIECBAgQIAAAQIECBAgQIAAAQIECBAgQIAAAQIECBAgQIAAAQIECBAgQIAAAQIECBAgQIAAAQIECBAgQIAAAQIECBAgQIAAAQIECBAgQIAAAQIECBAgQIAAAQIECBAgQIAAAQIECBAgQIAAAQIECBAgQIAAAQIECAySwKKIWNq79ymnnBJXXHFFHHLIIYN0rLYjUeC5556LCy64IG699dbtrbc4IpaNxL3tRIAAAQIECBAgQIAAAQIECBCA1k65AAAgAElEQVQgQIAAAQIECBAgQIAAAQJ7TKDe/eR6vcftHhtqdw+eOnVqbNiwodnmwQcfjHw+36+2tVotCoVClEqlxHXZbDbK5XJkMpmd1vzxj3+MmTNnxqOPPpqo97hx46KzszMmTJiQKL+7oTvvvDNOPPHElm1SqVTcddddccIJJ+w0W61WI5fLRaVSadmzK9D4vIrFYqTT6cQ1jeC6det6fNZTpkzZZjcSr4Z/r6vPg5G4t50IECBAgAABAgQIECBAYGAEvEQOjKMuBAgQIECAAAECBAgQIECAAAECBAgQIECAAAECBAgQIECAAAECBAgQIECAAAECBAgQIECAAAECBAgQIECAAAECBAgQIECAAAECBAgQIECAAAECBAgQIECAAAECBAgQIECAAAECBAgQIECAAAECBAgQIECAAAECBAgQIECAAAECBAgQIECAwMAJrIiIc3q3W7p0aSxatGjgTtFprxNYtmxZLF68eHt7XxMR5+51IBYmQIAAAQIECBAgQIAAAQIECBAgQIAAAQIECBAgQIAAgcESqHdvXK/3uB2sMwe97+GHHx6/+93vmuds3LgxJk6c2K9za7VaFAqFKJVKieuy2WyUy+XIZDItay666KK49NJLW+a6AitXroyzzjorcX5Xg42/gTPOOCN++MMftmzRMG34HHDAATvNVqvVyOVyUalUWvbsCuTz+SgWi5FOpxPXNIKbNm2KSZMmNWs++MEPxlNPPdWvHu0STqVSvUft86BddjEnAQIECBAgQIAAAQIECAy9gJfIoTd3IgECBAgQIECAAAECBAgQIECAAAECBAgQIECAAAECBAgQIECAAAECBAgQIECAAAECBAgQIECAAAECBAgQIECAAAECBAgQIECAAAECBAgQIECAAAECBAgQIECAAAECBAgQIECAAAECBAgQIECAAAECBAgQIECAAAECBAgQIECAAAECBAgQILB9gdERcXNEnNT719dff32cccYZ3AjstsANN9wQX/ziF7fX5/aIODUi/rzbh2hAgAABAgQIECBAgAABAgQIECBAgAABAgQIECBAgAABAnu7QL07QL3e47ZtbTKZTLzwwgvN+X//+99H41l/rlqtFoVCIUqlUuKybDYb5XI50VmdnZ1x7LHHxtatWxP1nzVrVqxevTpGj258bWXwrmeeeSamTZsWmzdvbnnIwoUL47vf/W7LXLVajVwuF5VKpWW2K5DP56NYLEY6nU5c0wg2znrve9/brDn44IO3PRuJVyqV6r1WnwcjcW87ESBAgAABAgQIECBAgMDACHiJHBhHXQgQIECAAAECBAgQIECAAAECBAgQIECAAAECBAgQIECAAAECBAgQIECAAAECBAgQIECAAAECBAgQIECAAAECBAgQIECAAAECBAgQIECAAAECBAgQIECAAAECBAgQIECAAAECBAgQIECAAAECBAgQIECAAAECBAgQIECAAAECBAgQIECAAIHdEzgsIm6OiP+re5uxY8fGzTffHCeccMLudVdNoJvA3XffHaeeemq8+uqrvV3+34g4NSKeBkaAAAECBAgQIECAAAECBAgQIECAAAECBAgQIECAAAECBHZDoN69tl7vcbsbbfds6X777Re1Wq05xJ/+9KdoPOvP1agvFApRKpUSl2Wz2SiXy5HJZFrW/PGPf4yZM2fGo48+2jLbCIwbNy46OztjwoQJifK7Glq1atW27yq0ukaNGhW//OUvY+rUqa2iUa1WI5fLRaVSaZntCuTz+SgWi5FOpxPXNIKvv/56vOtd72rWNOobz0bilUqleq/V58FI3NtOBAgQIECAAAECBAgQIDAwAl4iB8ZRFwIECBAgQIAAAQIECBAgQIAAAQIECBAgQIAAAQIECBAgQIAAAQIECBAgQIAAAQIECBAgQIAAAQIECBAgQIAAAQIECBAgQIAAAQIECBAgQIAAAQIECBAgQIAAAQIECBAgQIAAAQIECBAgQIAAAQIECBAgQIAAAQIECBAgQIAAAQIECBAgQGDXBaZGxM0RMb57i4kTJ8Y///M/xxFHHLHrnVUS2IHAr3/96/j7v//72LRpU+/E8xFxakR0wiNAgAABAgQIECBAgAABAgQIECBAgAABAgQIECBAgAABArsoUO9eV6/3uN3Flnu+bJ999omtW7c2B3nrrbei8aw/V61Wi0KhEKVSKXFZNpuNcrkcmUwmUc2SJUvikksuSZRthFauXBlnnXVW4nx/gw2z+fPnx6pVq1qWfvSjH421a9fGu9/97pbZarUauVwuKpVKy2xXIJ/PR7FYjHQ6nbimEXz77bdj3333bdaMGjVq27OReKVSqd5r9XkwEve2EwECBAgQIECAAAECBAgMjICXyIFx1IUAAQIECBAgQIAAAQIECBAgQIAAAQIECBAgQIAAAQIECBAgQIAAAQIECBAgQIAAAQIECBAgQIAAAQIECBAgQIAAAQIECBAgQIAAAQIECBAgQIAAAQIECBAgQIAAAQIECBAgQIAAAQIECBAgQIAAAQIECBAgQIAAAQIECBAgQIAAAQIECBDYNYGTI+LmiPgf3cuPO+64uPnmm+PAAw/cta6qCCQQePnll+PUU0+N+++/v3f6/0TEqRFxW4I2IgQIECBAgAABAgQIECBAgAABAgQIECBAgAABAgQIECBAoLdAvfuDer3HbdtqpVKpHrPvyl61Wi0KhUKUSqXEDtlsNsrlcmQymUQ1Dz/8cMyYMSPeeuutRPlZs2bF6tWrY/To0Yny/Q09/fTTMWXKlHjhhRdall588cWxZMmSlrlGoFqtRi6Xi0qlkijfCOXz+SgWi5FOpxPXdAUH4vPv96F7oKD3nhHR8w9/D8zkSAIECBAgQIAAAQIECBBoHwEvke3zWZmUAAECBAgQIECAAAECBAgQIECAAAECBAgQIECAAAECBAgQIECAAAECBAgQIECAAAECBAgQIECAAAECBAgQIECAAAECBAgQIECAAAECBAgQIECAAAECBAgQIECAAAECBAgQIECAAAECBAgQIECAAAECBAgQIECAAAECBAgQIECAAAECBAiMNIHjIuK+3kvNnz8/fvzjH4+0Xe0zjAU+97nPxY033ri9CT8REfcP49GNRoAAAQIECBAgQIAAAQIECBAgQIAAAQIECBAgQIAAAQLDU6Defax6vcft8Jw4wVSpVKpHalf2qtVqUSgUolQqJTjxvyLZbDbK5XJkMplENa+99lp0dHTEI488kig/bty46OzsjAkTJiTK9zf0k5/8JE4//fSWZfvuu288+OCD8bGPfaxlthGoVquRy+WiUqkkyjdC+Xw+isVipNPpxDVdwYH4/Pt96B4o6L1nRPT8w98DMzmSAAECBAgQIECAAAECBNpHwEtk+3xWJiVAgAABAgQIECBAgAABAgQIECBAgAABAgQIECBAgAABAgQIECBAgAABAgQIECBAgAABAgQIECBAgAABAgQIECBAgAABAgQIECBAgAABAgQIECBAgAABAgQIECBAgAABAgQIECBAgAABAgQIECBAgAABAgQIECBAgAABAgQIECBAgAABAiNJ4G8j4v6IGNd9qW984xvx7W9/eyTtaZc2Ebjwwgvjsssu6z3tHyLiuIj41zZZw5gECBAgQIAAAQIECBAgQIAAAQIECBAgQIAAAQIECBAgMDwE6t3HqNd73A6PCXdhin322Se2bt3arHzrrbei8aw/V61Wi0KhEKVSKXFZNpuNcrkcmUwmcc2SJUvikksuSZxfvnx5LFiwIHE+afDPf/5zzJkzJ+66666WJfl8PorFYqTT6ZbZRqBarUYul4tKpZIo3wj194yuxm+//Xbsu+++zXNGjRoVjWcj8UqlUr3X6vNgJO5tJwIECBAgQIAAAQIECBAYGAEvkQPjqAsBAgQIECBAgAABAgQIECBAgAABAgQIECBAgAABAgQIECBAgAABAgQIECBAgAABAgQIECBAgAABAgQIECBAgAABAgQIECBAgAABAgQIECBAgAABAgQIECBAgAABAgQIECBAgAABAgQIECBAgAABAgQIECBAgAABAgQIECBAgAABAgQIECCQXOB9EfFARHyge8l3vvOd+Id/+IfkXSQJDLDAP/3TP8U//uM/9u76bxFxXEQ8P8DHaUeAAAECBAgQIECAAAECBAgQIECAAAECBAgQIECAAAECI1eg3n21er3Hbdtuvd9++0WtVmvO/6c//Skaz/pzNeoLhUKUSqXEZdlsNsrlcmQymcQ1Dz/8cMyYMSPeeuutRDUdHR2xZs2aGDNmTKJ80tCTTz4ZU6dOjT/84Q8tS7797W/HN77xjZa5rkC1Wo1cLheVSiVxTT6fj2KxGOl0OnFNI/j666/Hu971rmZNo77xbCReqVSq91p9HozEve1EgAABAgQIECBAgAABAgMj4CVyYBx1IUCAAAECBAgQIECAAAECBAgQIECAAAECBAgQIECAAAECBAgQIECAAAECBAgQIECAAAECBAgQIECAAAECBAgQIECAAAECBAgQIECAAAECBAgQIECAAAECBAgQIECAAAECBAgQIECAAAECBAgQIECAAAECBAgQIECAAAECBAgQIECAAAECBJIJvCMiHoiIY7rHlyxZEhdffHGyDlIEBlHgkksuicbfY6/roYg4LiL+PIhHa02AAAECBAgQIECAAAECBAgQIECAAAECBAgQIECAAAECI0eg3n2Ver3Hbdtumclk4oUXXmjO//vf/z4az/pz1Wq1KBQKUSqVEpdls9kol8v9Ouu1116Ljo6OeOSRRxKdM3bs2Fi/fn1Mnjw5UT5p6Nprr42zzz67ZXxXzq9Wq5HL5aJSqbTs3xXI5/NRLBYjnU4nrmkEG2e9973vbdYcfPDB256NxCuVSvVeq8+Dkbi3nQgQIECAAAECBAgQIEBgYAS8RA6Moy4ECBAgQIAAAQIECBAgQIAAAQIECBAgQIAAAQIECBAgQIAAAQIECBAgQIAAAQIECBAgQIAAAQIECBAgQIAAAQIECBAgQIAAAQIECBAgQIAAAQIECBAgQIAAAQIECBAgQIAAAQIECBAgQIAAAQIECBAgQIAAAQIECBAgQIAAAQIECBAgQIBAMoE7IuIz3aPnnntuXH311cmqpQgMgcDChQu39zd5Z0ScOATHO4IAAQIECBAgQIAAAQIECBAgQIAAAQIECBAgQIAAAQIE2l+g3n2Fer3Hbdtud/jhh8fvfve75vwbN26MiRMn9mufWq0WhUIhSqVS4rpsNhvlcjkymUzimkbwsssuiwsvvDBxzfLly2PBggWJ862Cb775ZsyePTvWrl3bKhodHR2xZs2aGDNmTMtsV6BarUYul4tKpZK4Jp/PR7FYjHQ6nbimEdy0aVNMmjSpWfPBD34wnnrqqX71aJdwKpXqPWqfB+2yizkJECBAgAABAgQIECBAYOgFvEQOvbkTCRAgQIAAAQIECBAgQIAAAQIECBAgQIAAAQIECBAgQIAAAQIECBAgQIAAAQIECBAgQIAAAQIECBAgQIAAAQIECBAgQIAAAQIECBAgQIAAAQIECBAgQIAAAQIECBAgQIAAAQIECBAgQIAAAQIECBAgQIAAAQIECBAgQIAAAQIECBAgQIDA3ipwfUSc0X35uXPnxqpVq/ZWD3sPY4FTTz11e3+bN0TEF4fx2EYjQIAAAQIECBAgQIAAAQIECBAgQIAAAQIECBAgQIAAgeEhUO8+Rr3e43Z4TLgLU0ydOjU2bNjQrCyVSjF9+vR+darValEoFKJRm/TKZrNRLpcjk8kkLdmWe+yxx7bN98YbbySq6+joiDVr1sSYMWMS5VuFnnjiiZg2bVq8+uqrraKxfPnyWLBgQctc90C1Wo1cLheVSiVxXT6fj2KxGOl0OnFNI9j4vGbMmNGsmTJlSnR2dvarR7uEU6lU71H7PGiXXcxJgAABAgQIECBAgAABAkMv4CVy6M2dSIAAAQIECBAgQIAAAQIECBAgQIAAAQIECBAgQIAAAQIECBAgQIAAAQIECBAgQIAAAQIECBAgQIAAAQIECBAgQIAAAQIECBAgQIAAAQIECBAgQIAAAQIECBAgQIAAAQIECBAgQIAAAQIECBAgQIAAAQIECBAgQIAAAQIECBAgQIAAAQIE9kaByyLi690XP+644+K+++7bGy3s3CYCn/jEJ+L+++/vPe3/iohvtMkKxiRAgAABAgQIECBAgAABAgQIECBAgAABAgQIECBAgACBPSNQ735svd7jds9MNACnzpkzJ3760582O61atSrmzp3br861Wi0KhUKUSqXEddlsNsrlcmQymcQ1jWB/zxo7dmysX78+Jk+e3K9zdhS++uqrY+HChS17jRs3Ljo7O2PChAkts90D1Wo1crlcVCqVxHX5fD6KxWKk0+nENY3gLbfcEvPmzWvWfPazn43Vq1f3q0e7hFOpVO9R+zxol13MSYAAAQIECBAgQIAAAQJDL+AlcujNnUiAAAECBAgQIECAAAECBAgQIECAAAECBAgQIECAAAECBAgQIECAAAECBAgQIECAAAECBAgQIECAAAECBAgQIECAAAECBAgQIECAAAECBAgQIECAAAECBAgQIECAAAECBAgQIECAAAECBAgQIECAAAECBAgQIECAAAECBAgQIECAAAECBPY2ga9FxP/qvvQRRxwRDzzwQIwbN25vs7BvGwn84Q9/iI9//OPx61//uvfUX4+Iy9toFaMSIECAAAECBAgQIECAAAECBAgQIECAAAECBAgQIECAwNAK1LsfV6/3uB3aSQbwtK9+9auxfPnyZsfLL788Lrjggn6dUKvVolAoRKlUSlyXzWajXC5HJpNJXNMVvOyyy+LCCy9MXNfYb8GCBYnzOwr2Z89Zs2bF6tWrY/To0f06t1qtRi6Xi0qlkrgun89HsViMdDqduKYRvOKKK+JrX2t8Bei/roULF8Z3v/vdfvVol3Aqleo9ap8H7bKLOQkQIECAAAECBAgQIEBg6AW8RA69uRMJECBAgAABAgQIECBAgAABAgQIECBAgAABAgQIECBAgAABAgQIECBAgAABAgQIECBAgAABAgQIECBAgAABAgQIECBAgAABAgQIECBAgAABAgQIECBAgAABAgQIECBAgAABAgQIECBAgAABAgQIECBAgAABAgQIECBAgAABAgQIECBAgMDeJPB/R8QN3Rd+3/veFw888EB84AMf2Jsc7NqmAv/2b/8WH//4x2Pz5s29NzgjIv6fNl3L2AQIECBAgAABAgQIECBAgAABAgQIECBAgAABAgQIECAwuAL17u3r9R63g3vyIHa/8sor44ILLmiecM4558SKFSv6dWKtVotCoRClUilxXTabjXK5HJlMJnFNV/CJJ56IadOmxauvvpqotqOjI9asWRNjxoxJlN9R6LHHHovp06fHG2+80bLPTTfdFKeddlrLXO9AtVqNXC4XlUolcW0+n49isRjpdDpxTSN47rnnxjXXXNOsueKKK+L888/vV492CadSqd6j9nnQLruYkwABAgQIECBAgAABAgSGXsBL5NCbO5EAAQIECBAgQIAAAQIECBAgQIAAAQIECBAgQIAAAQIECBAgQIAAAQIECBAgQIAAAQIECBAgQIAAAQIECBAgQIAAAQIECBAgQIAAAQIECBAgQIAAAQIECBAgQIAAAQIECBAgQIAAAQIECBAgQIAAAQIECBAgQIAAAQIECBAgQIAAAQIECOwtAhMj4tcRMapr4Xe84x3xwAMPxDHHHLO3GNhzBAg89NBD8fGPfzz+8pe/dN9ma0QcERGbRsCKViBAgAABAgQIECBAgAABAgQIECBAgAABAgQIECBAgACBgRWod29Xr/e4HdiThrDb7bffHrNnz26eePzxx8c999zTrwlqtVoUCoUolUqJ67LZbJTL5chkMolruoJvvvnmtpnXrl2bqHbs2LGxfv36mDx5cqL8jkKXXXZZXHjhhS17HHzwwbFhw4Y47LDDWmZ7B6rVauRyuahUKolr8/l8FIvFSKfTiWsawZkzZ8a9997brFmzZk2cdNJJ/erRLuFUKtV71D4P2mUXcxIgQIAAAQIECBAgQIDA0At4iRx6cycSIECAAAECBAgQIECAAAECBAgQIECAAAECBAgQIECAAAECBAgQIECAAAECBAgQIECAAAECBAgQIECAAAECBAgQIECAAAECBAgQIECAAAECBAgQIECAAAECBAgQIECAAAECBAgQIECAAAECBAgQIECAAAECBAgQIECAAAECBAgQIECAAIG9ReDeiPhE92XvuOOO+MxnPrO37G/PESRw5513xoknnth7o/si4vgRtKZVCBAgQIAAAQIECBAgQIAAAQIECBAgQIAAAQIECBAgQGBgBOrd29TrPW4H5oQ90GXTpk0xadKk5snjx4+P5557rl+T1Gq1KBQKUSqVEtdls9kol8uRyWQS13QPXn311bFw4cLEtcuXL48FCxYkzvcOvvbaa9HR0RGPPPJIyx7z5s2LG2+8MUaNGtUy2ztQrVYjl8tFpVJJXJvP56NYLEY6nU5c0wgecsgh8fzzzzdrNm7cGBMnTuxXj3YJp1Kp3qP2edAuu5iTAAECBAgQIECAAAECBIZewEvk0Js7kQABAgQIECBAgAABAgQIECBAgAABAgQIECBAgAABAgQIECBAgAABAgQIECBAgAABAgQIECBAgAABAgQIECBAgAABAgQIECBAgAABAgQIECBAgAABAgQIECBAgAABAgQIECBAgAABAgQIECBAgAABAgQIECBAgAABAgQIECBAgAABAgQI7A0CiyJiafdFr7nmmvjKV76yN+xuxxEq8L3vfS/OOeec3tstjohlI3RlaxEgQIAAAQIECBAgQIAAAQIECBAgQIAAAQIECBAgQIDArgnUu5fV6z1ud63jMKnaZ599YuvWrc1pXnrppTjwwAMTT1er1aJQKESpVEpck81mo1wuRyaTSVzTPfjEE0/EtGnT4tVXX01U39HREWvWrIkxY8YkyvcOPfzwwzFjxox46623WtbffPPNMW/evJa57QWq1WrkcrmoVCqJ6/P5fBSLxUin04lrXn755TjooIOa+VGjRsXbb7+duL7dgqlUqvfIfR60207mJUCAAAECBAgQIECAAIGhE/ASOXTWTiJAgAABAgQIECBAgAABAgQIECBAgAABAgQIECBAgAABAgQIECBAgAABAgQIECBAgAABAgQIECBAgAABAgQIECBAgAABAgQIECBAgAABAgQIECBAgAABAgQIECBAgAABAgQIECBAgAABAgQIECBAgAABAgQIECBAgAABAgQIECBAgAABAnuLwNSIWN992VNOOSVuueWWvWV/e45ggblz58att97ae8NpEdE5gte2GgECBAgQIECAAAECBAgQIECAAAECBAgQIECAAAECBAj0T6DePV6v97jtX6dhlj766KPjsccea0519913R0dHR+Ipa7VaFAqFKJVKiWuy2WyUy+XIZDKJa7oH33zzzZg9e3asXbs2Uf3YsWNj/fr1MXny5ET53qElS5bEJZdc0rL2fe9737ZzDj300JbZ7QWq1WrkcrmoVCqJ6/P5fBSLxUin04lrGm4nnHBCM3/UUUfFo48+mri+3YKpVKr3yH0etNtO5iVAgAABAgQIECBAgACBoRPwEjl01k4iQIAAAQIECBAgQIAAAQIECBAgQIAAAQIECBAgQIAAAQIECBAgQIAAAQIECBAgQIAAAQIECBAgQIAAAQIECBAgQIAAAQIECBAgQIAAAQIECBAgQIAAAQIECBAgQIAAAQIECBAgQIAAAQIECBAgQIAAAQIECBAgQIAAAQIECBAgQIAAAQJ7i8CvIuLIrmXf8573xK9//eto/NdFoN0FXnzxxTjiiCOi8d9u1+MR8ZF23838BAgQIECAAAECBAgQIECAAAECBAgQIECAAAECBAgQIDBgAvXuner1HrcDdsieaPTlL385rrvuuubRS5cujUWLFiUepVarRaFQiFKplLgmm81GuVyOTCaTuKZ38Nprr42zzz47cf3y5ctjwYIFifNdwT/+8Y8xc+bMePTRR1vWfuELX4gbbrghUqlUy+z2AtVqNXK5XFQqlcT1+Xw+isVipNPpxDXLli2LxYsXN/NnnnlmfP/7309c327B7Xweu/YBtdvi5iVAgAABAgQIECBAgACBARHwEjkgjJoQIECAAAECBAgQIECAAAECBAgQIECAAAECBAgQIECAAAECBAgQIECAAAECBAgQIECAAAECBAgQIECAAAECBAgQIECAAAECBAgQIECAAAECBAgQIECAAAECBAgQIECAAAECBAgQIECAAAECBAgQIECAAAECBAgQIECAAAECBAgQIECAAAEC/y1wVUT8Y3eNVatWxdy5cwERGDECt9566/b+pr8TEeeNmCUtQoAAAQIECBAgQIAAAQIECBAgQIAAAQIECBAgQIAAAQK7I1DvXlyv97jdnb57vPYHP/hBnHnmmc05PvnJT8Zdd92VeK5arRaFQiFKpVLimmw2G+VyOTKZTOKa3sEnn3wypk6dGn/4wx8S9ejo6Ig1a9bEmDFjEuW7Qp2dnXHsscfG1q1bd1qXSqW2uZ1wwgn96t89XK1WI5fLRaVSSdwjn89HsViMdDqduGbWrFnxi1/8opm/7rrr4ktf+lLi+nYLNj6bXlefB+22k3kJECBAgAABAgQIECBAYOgEvEQOnbWTCBAgQIAAAQIECBAgQIAAAQIECBAgQIAAAQIECBAgQIAAAQIECBAgQIAAAQIECBAgQIAAAQIECBAgQIAAAQIECBAgQIAAAQIECBAgQIAAAQIECBAgQIAAAQIECBAgQIAAAQIECBAgQIAAAQIECBAgQIAAAQIECBAgQIAAAQIECBAgQIDASBc4MSJu777kV77ylbjmmlvPWz8AACAASURBVGtG+t722wsFzjnnnPje977Xe/OTIuKOvZDDygQIECBAgAABAgQIECBAgAABAgQIECBAgAABAgQIECDQU6De/bZe73Hb1labNm2KSZMmNXdIp9Px+uuvJ96pVqtFoVCIUqmUuCabzUa5XI5MJpO4pnfwz3/+c8yZMyfuuuuuRD3Gjh0b69evj8mTJyfKd4UuuuiiuPTSS1vWHH744fHggw/Ge97znpbZHQWq1WrkcrmoVCqJe+Tz+SgWi9H43JJe++23XzQ+t65r48aNMXHixKTlbZdLpVK9Z+7zoO2WMjABAgQIECBAgAABAgQIDJmAl8gho3YQAQIECBAgQIAAAQIECBAgQIAAAQIECBAgQIAAAQIECBAgQIAAAQIECBAgQIAAAQIECBAgQIAAAQIECBAgQIAAAQIECBAgQIAAAQIECBAgQIAAAQIECBAgQIAAAQIECBAgQIAAAQIECBAgQIAAAQIECBAgQIAAAQIECBAgQIAAAQIECBAY0QLvjojfRES2a8sJEybEb37zmxg1atSIXtxye6fA1q1b48Mf/nA8+eST3QEqEXFERLy6d6rYmgABAgQIECBAgAABAgQIECBAgAABAgQIECBAgAABAgT+W6DeXaJe73Hb9kiHHHJIPP/88809SqVSTJ8+PdFetVotCoVCNGqSXtlsNsrlcmQymaQl281de+21cfbZZyfusXz58liwYEHi/JYtWyKfz8emTZta1px77rnR6J9KpVpmdxSoVquRy+WiUml8XSHZ1ZivWCxGOp1OVLBu3bptO3Vd48ePj+eeey5RbbuGtvOZ7PqH1K4I5iZAgAABAgQIECBAgACBXRbwErnLdAoJECBAgAABAgQIECBAgAABAgQIECBAgAABAgQIECBAgAABAgQIECBAgAABAgQIECBAgAABAgQIECBAgAABAgQIECBAgAABAgQIECBAgAABAgQIECBAgAABAgQIECBAgAABAgQIECBAgAABAgQIECBAgAABAgQIECBAgAABAgQIECBAgACBbgI/iojPdRe599574xOf+AQkAiNW4L777ovjjz++934/jojPj9ilLUaAAAECBAgQIECAAAECBAgQIECAAAECBAgQIECAAAECSQTq3UP1eo/bJPXDOvP5z38+fvzjxj+P/9d10UUXxbJlyxLNXKvVolAoRKlUSpRvhLLZbJTL5chkMolrthd8+umnY8qUKfHCCy8k6tPR0RFr1qyJMWPGJMo3vkcwc+bMaPV5p1KpuOeee3b7ezXVajVyuVxUKpVE8zVC+Xw+isVipNPpRDWNz/bSSy9tZj/3uc/Fj37U+JrQyL0an0+vq8+Dkbu9zQgQIECAAAECBAgQIEBgdwW8RO6uoHoCBAgQIECAAAECBAgQIECAAAECBAgQIECAAAECBAgQIECAAAECBAgQIECAAAECBAgQIECAAAECBAgQIECAAAECBAgQIECAAAECBAgQIECAAAECBAgQIECAAAECBAgQIECAAAECBAgQIECAAAECBAgQIECAAAECBAgQIECAAAECBAgQIEDgjIi4vjvDokWLYunSpWQIjHiBxYsXx7Jly3rv+cWIuGHEL29BAgQIECBAgAABAgQIECBAgAABAgQIECBAgAABAgQIENiRQL37L+r1Hrdtr3bTTTfF/Pnzm3sceeSR8atf/SrRXrVaLQqFQpRKpUT5RiibzUa5XI5MJpO4ZnvBrVu3xrx582L16tWJ+owdOzbWr18fkydPbplvfMYLFy6MFStWtMxOnDhx2/4HHHBAy+zOAtVqNXK5XFQqlcR98vl8FIvFSKfTiWo+8pGPxOOPP97M3njjjXH66acnqm3XUCqV6j16nwftupu5CRAgQIAAAQIECBAgQGDwBbxEDr6xEwgQIECAAAECBAgQIECAAAECBAgQIECAAAECBAgQIECAAAECBAgQIECAAAECBAgQIECAAAECBAgQIECAAAECBAgQIECAAAECBAgQIECAAAECBAgQIECAAAECBAgQIECAAAECBAgQIECAAAECBAgQIECAAAECBAgQIECAAAECBAgQIECAwEgWSEfEf0TE/l1LTp06NdavXz+Sd7YbgR4C06ZNi87Ozu7PXomIv4mIGioCBAgQIECAAAECBAgQIECAAAECBAgQIECAAAECBAgQ2CsF6t23rtd73LY9yCuvvBIHHHBAjz02btwYEydObLlbrVaLQqEQpVKpZbYrkM1mo1wuRyaTSVyzo+BPfvKTOP300xP3Wb58eSxYsKBl/sUXX4wZM2bEU0891TL7zW9+M771rW+1zLUKVKvVyOVyUalUWkWbv8/n81EsFiOdbnzlZ+fXpk2bYtKkST1CW7Zsif33b35NqFWLtvx9KpXqPXefB225mKEJECBAgAABAgQIECBAYEgEvEQOCbNDCBAgQIAAAQIECBAgQIAAAQIECBAgQIAAAQIECBAgQIAAAQIECBAgQIAAAQIECBAgQIAAAQIECBAgQIAAAQIECBAgQIAAAQIECBAgQIAAAQIECBAgQIAAAQIECBAgQIAAAQIECBAgQIAAAQIECBAgQIAAAQIECBAgQIAAAQIECBAgQIDAiBX4VkR8s/t2v/rVr+LII48csQtbjEBvgccffzw+8pGP9H58aURcRIsAAQIECBAgQIAAAQIECBAgQIAAAQIECBAgQIAAAQIE9kqBevet6/UetyMCpKOjI+65557mLkuXLo1Fixa13K1Wq0WhUIhSqdQy2xXIZrNRLpcjk8kkrtlR8Omnn44pU6bECy+8kKhXPp+PYrEY6XR6p/m77747Zs2aFa0+61GjRsUvf/nLmDp1aqLzdxaqVquRy+WiUqkk7pV0n0bDZcuWxeLFi5u9Z86cGWvXrk18VrsGU6lU79H7PGjX3cxNgAABAgQIECBAgAABAoMv4CVy8I2dQIAAAQIECBAgQIAAAQIECBAgQIAAAQIECBAgQIAAAQIECBAgQIAAAQIECBAgQIAAAQIECBAgQIAAAQIECBAgQIAAAQIECBAgQIAAAQIECBAgQIAAAQIECBAgQIAAAQIECBAgQIAAAQIECBAgQIAAAQIECBAgQIAAAQIECBAgQIAAAQIERqpANiL+IyKa/7/kpUuXxqJFi0bqvvYisEOBZcuWxeLFi7v/vh4RfxMRFWwECBAgQIAAAQIECBAgQIAAAQIECBAgQIAAAQIECBAgsNcJNP7NuHnV6z1uRwTGypUr4ytf+Upzlw996EPxm9/8puVutVotCoVClEqlltmuQDabjXK5HJlMJnHNjoJbt26N+fPnx6pVqxL1euc73xnr1q2Lo446aof5xue7cOHCWLFiRcueH/3oR2Pt2rXx7ne/u2W2VaBarUYul4tKJflXE/L5fBSLxUin063ax4c//OH47W9/28w1PvOzzjqrZV27B1Kp5lehulbp86DddzQ/AQIECBAgQIAAAQIECAyegJfIwbPVmQABAgQIECBAgAABAgQIECBAgAABAgQIECBAgAABAgQIECBAgAABAgQIECBAgAABAgQIECBAgAABAgQIECBAgAABAgQIECBAgAABAgQIECBAgAABAgQIECBAgAABAgQIECBAgAABAgQIECBAgAABAgQIECBAgAABAgQIECBAgAABAgQIjHSB70XE2V1Ljh8/Pp599tn4q7/6q5G+t/0I9BH4z//8z3j/+98fzz//fPffrYyIr+AiQIAAAQIECBAgQIAAAQIECBAgQIAAAQIECBAgQIAAgb1OoN5943q9x+2IwHjllVfigAMO6LFLqVSK6dOn73S/Wq0WhUIhGtmkVzabjXK5HJlMJmnJTnOrVq2KU089NXGv5cuXx4IFC3aY37x5c0yZMmXb92ZaXRdffHEsWbKkVSzR76vVauRyuahUKonyjVA+n49isRjpdHqnNevWrduW7X5t2bIl9t9//8RntWswlUr1Hr3Pg3bdzdwECBAgQIAAAQIECBAgMPgCXiIH39gJBAgQIECAAAECBAgQIECAAAECBAgQIECAAAECBAgQIECAAAECBAgQIECAAAECBAgQIECAAAECBAgQIECAAAECBAgQIECAAAECBAgQIECAAAECBAgQIECAAAECBAgQIECAAAECBAgQIECAAAECBAgQIECAAAECBAgQIECAAAECBAgQIEBgJAr8bUQ83n2xFStWxDnnnDMSd7UTgUQC11xzTZx77rm9s0dGxL8maiBEgAABAgQIECBAgAABAgQIECBAgAABAgQIECBAgAABAiNFoN59kXq9x+1I2THmzp0bt956a3OfM844I66//vqd7ler1aJQKESpVErskM1mo1wuRyaTSVyzs+AzzzwT06ZNi82bNyfq19HR8f+xd/fxdQ/24sA/x7rKrqBUkUtP223MTJkaizYaT2G1YE9oDZtubIqh5TKtp1GzSx+stJtuGL1a5nJHLiaMtGllGzVKGdvanpqUtqN3sRvU8nudvG7yO3monKRJmpy8z+v1fZ2e7/k8vk++fxznu9fi/vvvj4997GOtxj/wwANx/PHHt1mrf//+8eSTT8bBBx/cZmw2AdXV1VFYWBipVCqb8PqY4uLiKCsri/z8/A/N+da3vhW33nprY8yJJ54Yd999d9Z9enNgIpFoPn6LE715P7MTIECAAAECBAgQIECAQNcK+BLZtb6qEyBAgAABAgQIECBAgAABAgQIECBAgAABAgQIECBAgAABAgQIECBAgAABAgQIECBAgAABAgQIECBAgAABAgQIECBAgAABAgQIECBAgAABAgQIECBAgAABAgQIECBAgAABAgQIECBAgAABAgQIECBAgAABAgQIECBAgAABAgQIECBAgACBXBW4OyJObFhu3333jeeeey5Xd7UXgawF9ttvv3j++ecz4++JiJOyLiCQAAECBAgQIECAAAECBAgQIECAAAECBAgQIECAAAECBHJBoC5zibq6Ji9zYb/6HR588ME47rjjmuzz5ptvxqBBgza5Y01NTZSWlkZFRUXWDslkMqqqqqKgoCDrnA8L3LhxY5x66qmxYMGCrOoNGDAgFi1aFPvss0+L+PRnO378+Lj99tvbrFVcXBxlZWWRn5/fZmw2AdXV1VFYWBipVCqb8PqYbGZYu3Zt7Lzzzk1qPvDAA3Hsscdm3ac3ByYSiebjtzjRm/czOwECBAgQIECAAAECBAh0rYAvkV3rqzoBAgQIECBAgAABAgQIECBAgAABAgQIECBAgAABAgQIECBAgAABAgQIECBAgAABAgQIECBAgAABAgQIECBAgAABAgQIECBAgAABAgQIECBAgAABAgQIECBAgAABAgQIECBAgAABAgQIECBAgAABAgQIECBAgAABAgQIECBAgAABAgQIEMhFgcMj4vHMxRYsWBAnnXRSLu5qJwLtEkhfC+PGjWuec0RE/KZdhQQTIECAAAECBAgQIECAAAECBAgQIECAAAECBAgQIECAQG8WqMscvq6uycvevFeL2ffaa6/44x//2Hj+6quvjilTpmxyx5qamigtLY2KioqsHZLJZFRVVUVBQUHWOW0FbuL3/U2mzZo1K84555z69//2t7/F+vXr6//93nvvxRe/+MVYtWpVWy3juuuui4svvrjNuGwDqquro7CwMFKpVLYpUVxcHGVlZZGfn7/JnGuuuSYuu+yyxvc/9alPxcsvv5x1j94emEgkmq/Q4kRv39H8BAgQIECAAAECBAgQINB1Ar5Edp2tygQIECBAgAABAgQIECBAgAABAgQIECBAgAABAgQIECBAgAABAgQIECBAgAABAgQIECBAgAABAgQIECBAgAABAgQIECBAgAABAgQIECBAgAABAgQIECBAgAABAgQIECBAgAABAgQIECBAgAABAgQIECBAgAABAgQIECBAgAABAgQIECBAIFcFyiPiyIblDj300HjiiSdydVd7EWi3wGGHHRZPPvlkZt5jEVHS7kISCBAgQIAAAQIECBAgQIAAAQIECBAgQIAAAQIECBAgQKC3CtRlDl5X1+Rlb92p1bmnTZsWF154YeN7u+66a1RXV29yx5qamigtLY2KioqsHZLJZFRVVUVBQUHWOW0F/vWvf41Ro0bFqlWr2gqtf//oo4+O+++/P/Ly8uLkk0+Ou+++u/78IYccEgsXLmyzxoABA2LRokWxzz77tBmbbUDaubCwMFKpVLYpUVxcHGVlZZGfn7/JnLTzmjVrGt+/4YYbYtKkSVn36O2BiUSi+QotTvT2Hc1PgAABAgQIECBAgAABAl0n4Etk19mqTIAAAQIECBAgQIAAAQIECBAgQIAAAQIECBAgQIAAAQIECBAgQIAAAQIECBAgQIAAAQIECBAgQIAAAQIECBAgQIAAAQIECBAgQIAAAQIECBAgQIAAAQIECBAgQIAAAQIECBAgQIAAAQIECBAgQIAAAQIECBAgQIAAAQIECBAgQIAAAQIEclHgaxHxy8zFHn300SgpKcnFXe1EoEMC6Wvi6KOPbp57QkTc26GCkggQIECAAAECBAgQIECAAAECBAgQIECAAAECBAgQIECgtwnUZQ5cV9fkZW/b5UPnfeedd2LXXXeNmpqaxrgZM2bE+eef32peOq60tDQqKiqydkgmk1FVVRUFBQVZ57QVmP5Mxo8fH7fffntbofXvDxgwIBYtWhSf/OQno7CwMJ577rn68zvuuGP87W9/a7NG+j6C+++/Pz72sY+1GZttQHV1df0sqVQq25QoLi6OsrKyyM/PbzVn5syZccEFFzS+l45bs2ZNbLPNNln36O2BiUSi+QotTvT2Hc1PgAABAgQIECBAgAABAl0n4Etk19mqTIAAAQIECBAgQIAAAQIECBAgQIAAAQIECBAgQIAAAQIECBAgQIAAAQIECBAgQIAAAQIECBAgQIAAAQIECBAgQIAAAQIECBAgQIAAAQIECBAgQIAAAQIECBAgQIAAAQIECBAgQIAAAQIECBAgQIAAAQIECBAgQIAAAQIECBAgQIAAAQIEclHgmYgY0bDYV7/61bj33ntzcU87EdgsgfS1cd9992XWWBoRB2xWUckECBAgQIAAAQIECBAgQIAAAQIECBAgQIAAAQIECBAg0FsE6jIHratr8rK37JD1nJdeemn88Ic/bIzffffdY/Xq1a3m19TURGlpaVRUVGRdP5lMRlVVVRQUFGSdk03gAw88EMcff3w2ofUxP/nJT+Ib3/hGlJSURGVlZf25rbfeOt599902a6Rzv/Od77QZ156A6urqKCwsjFQqlXVacXFxlJWVRX5+fqs5gwcPjtdee63xve9///tx7bXXZl0/FwITiUTzNVqcyIU97UCAAAECBAgQIECAAAECXSPgS2TXuKpKgAABAgQIECBAgAABAgQIECBAgAABAgQIECBAgAABAgQIECBAgAABAgQIECBAgAABAgQIECBAgAABAgQIECBAgAABAgQIECBAgAABAgQIECBAgAABAgQIECBAgAABAgQIECBAgAABAgQIECBAgAABAgQIECBAgAABAgQIECBAgAABAgRyUeDMiPhp5mJPP/10HHDAAbm4q50IbJZA+to48MADm9f4TkTcslmFJRMgQIAAAQIECBAgQIAAAQIECBAgQIAAAQIECBAgQIBAbxCoyxyyrq7Jy94wf7tmfOONN2L33XePjRs3Nub98Ic/jEsuuaRFnZqamigtLY2KioqseySTyaiqqoqCgoKsc7IJ/Otf/xqjRo2KVatWZRMexxxzTPzHf/xHHHvssVFZWZlVTjpoxx13rI//9Kc/nXVONoHV1dVRWFgYqVQqm/D6mOLi4igrK4v8/PwWOdddd118//vfbzzfr1+/eO2112KXXXbJun4uBCYSieZrtDiRC3vagQABAgQIECBAgAABAgS6RsCXyK5xVZUAAQIECBAgQIAAAQIECBAgQIAAAQIECBAgQIAAAQIECBAgQIAAAQIECBAgQIAAAQIECBAgQIAAAQIECBAgQIAAAQIECBAgQIAAAQIECBAgQIAAAQIECBAgQIAAAQIECBAgQIAAAQIECBAgQIAAAQIECBAgQIAAAQIECBAgQIAAAQIECOSiwIqIGNqw2BlnnBG33HJLLu5pJwKdIpC+Rn72s59l1loZEcM6pbgiBAgQIECAAAECBAgQIECAAAECBAgQIECAAAECBAgQINCTBeoyh6ura/KyJ8/d4dkuvfTS+OEPf9iYn5+fH3/5y19i0KBBTWrW1NREaWlpVFRUZN0rmUxGVVVVFBQUZJ2TTWD6cxk/fnzcfvvt2YTHjjvuGI8//nice+65UVlZmVVOOuirX/1qLFiwIPr165d1TjaB1dXVUVhYGKlUKpvw+pji4uIoKyuL9OeT+Vi7dm18/OMfj/Tn0/D4/ve/H9dee23WtXMlMJFINF+lxYlc2dUeBAgQIECAAAECBAgQIND5Ar5Edr6pigQIECBAgAABAgQIECBAgAABAgQIECBAgAABAgQIECBAgAABAgQIECBAgAABAgQIECBAgAABAgQIECBAgAABAgQIECBAgAABAgQIECBAgAABAgQIECBAgAABAgQIECBAgAABAgQIECBAgAABAgQIECBAgAABAgQIECBAgAABAgQIECBAIBcFvh4R8zIX+8tf/hLDhg3LxV3tRKBTBNLXyCc+8YnmtdLX0l2d0kARAgQIECBAgAABAgQIECBAgAABAgQIECBAgAABAgQIEOipAnWZg9XVNXnZU2ferLk2bNgQQ4cOjbfffruxzoQJE+Lmm29uUrempiZKS0ujoqIi637JZDKqqqqioKAg65xsAx955JE45phjItvP6Lbbbouf//znUVlZmW2LmDdvXnz96+nbBTr3UV1dHYWFhZFKpbIuXFxcHGVlZZGfn98k5+yzz47Zs2c3nhswYECsXLkytt9++6xr50pgIpFovkqLE7myqz0IECBAgAABAgQIECBAoPMFfInsfFMVCRAgQIAAAQIECBAgQIAAAQIECBAgQIAAAQIECBAgQIAAAQIECBAgQIAAAQIECBAgQIAAAQIECBAgQIAAAQIECBAgQIAAAQIECBAgQIAAAQIECBAgQIAAAQIECBAgQIAAAQIECBAgQIAAAQIECBAgQIAAAQIECBAgQIAAAQIECBAgQIBALgo8FhFHNCz2ve99L2688cZc3NNOBDpV4Lzzzosf//jHmTUfj4gjO7WJYgQIECBAgAABAgQIECBAgAABAgQIECBAgAABAgQIECDQ0wTqMgeqq2vysqfN2mnzTJs2LS688MIm9SoqKmL06NGN52pqaqK0tDTS57N9JJPJqKqqioKCgmxTso5744034tBDD42XX345q5wvfelLsXbt2li8eHFW8bvttlssWrQohg0bllV8e4Kqq6ujsLAwUqlU1mnFxcVRVlYW+fn5jTkLFy6M9PnMxw033BCTJk3Kum4uBSYSiebrtDiRS/vahQABAgQIECBAgAABAgQ6V8CXyM71VI0AAQIECBAgQIAAAQIECBAgQIAAAQIECBAgQIAAAQIECBAgQIAAAQIECBAgQIAAAQIECBAgQIAAAQIECBAgQIAAAQIECBAgQIAAAQIECBAgQIAAAQIECBAgQIAAAQIECBAgQIAAAQIECBAgQIAAAQIECBAgQIAAAQIECBAgQIAAAQIECOSiwIiIeCZzsWeffTY++9nP5uKudiLQqQJ/+MMfYv/9929eM31NPdupjRQjQIAAAQIECBAgQIAAAQIECBAgQIAAAQIECBAgQIAAgZ4kUJc5TF1dk5c9ac5OnyV9P8lzzz3XWPfggw+OJUuWNL6uqamJ0tLSqKioyLp3MpmMqqqqKCgoyDon28D0Z3PuuefGzTffnFXKLrvsEoMHD46nn346q/ixY8fGnXfeGf369csqvj1B1dXVUVhYGKlUKuu04uLiKCsri/z8/MackSNHxlNPPdX4er/99ov0/Q599ZFIJJqv3uJEX7WxNwECBAgQIECAAAECBAi0LeBLZNtGIggQIECAAAECBAgQIECAAAECBAgQIECAAAECBAgQIECAAAECBAgQIECAAAECBAgQIECAAAECBAgQIECAAAECBAgQIECAAAECBAgQIECAAAECBAgQIECAAAECBAgQIECAAAECBAgQIECAAAECBAgQIECAAAECBAgQIECAAAECBAgQIECAQF8XmBUR5zQglJSUxKOPPtrXTexPIGuBo446KsrLyzPjb4qIc7MuIJAAAQIECBAgQIAAAQIECBAgQIAAAQIECBAgQIAAAQIEeptAXebAdXVNXva2Xdo174MPPhjHHXdck5yrr746pkyZUn+upqYmSktLo6KiIuu6yWQyqqqqoqCgIOuc9gQ+8sgjccwxx0S2n9OwYcNixYoVWbWYP39+jB07NqvY9gZVV1dHYWFhpFKprFOLi4ujrKws8vPz63OuueaauOyyy5rkP/DAA3HsscdmXTPXAhOJRPOVWpzItZ3tQ4AAAQIECBAgQIAAAQKdJ+BLZOdZqkSAAAECBAgQIECAAAECBAgQIECAAAECBAgQIECAAAECBAgQIECAAAECBAgQIECAAAECBAgQIECAAAECBAgQIECAAAECBAgQIECAAAECBAgQIECAAAECBAgQIECAAAECBAgQIECAAAECBAgQIECAAAECBAgQIECAAAECBAgQIECAAAECBHJR4GMRsTYitmlYbv78+TF27Nhc3NVOBLpEYMGCBTFu3LjM2u9ExKCI+N8uaagoAQIECBAgQIAAAQIECBAgQIAAAQIECBAgQIAAAQIECGxpgbrMAerqmrzc0rN1ef/x48fHbbfd1qTP4sWLY+TIkVFTUxOlpaVRUVGR9RzJZDKqqqqioKAg65z2BL7xxhtx6KGHxssvv5xV2kc+8pH44IMP2owdMmRIpPfebbfd2oztSEB1dXUUFhZGXCr+DAAAIABJREFUKpXKOr24uDjKysoiPz8/lixZEqNGjWqSe/rpp8ett96adb1cDEwkEs3XanEiF/e2EwECBAgQIECAAAECBAh0joAvkZ3jqAoBAgQIECBAgAABAgQIECBAgAABAgQIECBAgAABAgQIECBAgAABAgQIECBAgAABAgQIECBAgAABAgQIECBAgAABAgQIECBAgAABAgQIECBAgAABAgQIECBAgAABAgQIECBAgAABAgQIECBAgAABAgQIECBAgAABAgQIECBAgAABAgQIEMhVgQkRcXPDcoMHD45UKpWru9qLQJcJJJPJWL16dWb9syNidpc1VJgAAQIECBAgQIAAAQIECBAgQIAAAQIECBAgQIAAAQIEtqRAXWbzuromL7fkXN3Se/369bHPPvvEmjVrGvvtv//+sXTp0qipqYnS0tKoqKjIepb0b+5VVVVRUFCQdU57A7/3ve/FrFmz2pv2ofHf/OY349Zbb41EItGpdRuKVVdXR2FhYbvu5SkuLo6ysrLIz8+PESNGxLPPPts426677hovvPBCDBw4sEvm7S1FW/m8uuYD7C0g5iRAgAABAgQIECBAgACBdgn4EtkuLsEECBAgQIAAAQIECBAgQIAAAQIECBAgQIAAAQIECBAgQIAAAQIECBAgQIAAAQIECBAgQIAAAQIECBAgQIAAAQIECBAgQIAAAQIECBAgQIAAAQIECBAgQIAAAQIECBAgQIAAAQIECBAgQIAAAQIECBAgQIAAAQIECBAgQIAAAQIECBAgQKDPCTwdEQc0bH355ZfHVVdd1ecQLExgcwWuuOKK+MEPfpBZ5pmI+Nzm1pVPgAABAgQIECBAgAABAgQIECBAgAABAgQIECBAgAABAj1SoC5zqrq6Ji975MCdPdSCBQti3LhxTcqeeeaZMW3atCgtLY2KioqsWyaTyaiqqoqCgoKsc9ob+Nhjj8VRRx0VnfVZJRKJeOihh+ILX/hCe0fJOr66ujoKCwsjlUplnVNcXBxlZWUxadKkuOWWW5rkzZ8/P8aOHZt1rVwNTH92zR4tTuTq7vYiQIAAAQIECBAgQIAAgc0X8CVy8w1VIECAAAECBAgQIECAAAECBAgQIECAAAECBAgQIECAAAECBAgQIECAAAECBAgQIECAAAECBAgQIECAAAECBAgQIECAAAECBAgQIECAAAECBAgQIECAAAECBAgQIECAAAECBAgQIECAAAECBAgQIECAAAECBAgQIECAAAECBAgQIECAAAECuSpwWET8JnO5FStWxNChQ3N1X3sR6DKBlStXxrBhw5rXP6L5NdZlAyhMgAABAgQIECBAgAABAgQIECBAgAABAgQIECBAgAABAt0pUJfZrK6uycvunGOL9powYULMmTOnyQw33HBDPPjgg1FRUZH1bMlkMqqqqqKgoCDrnPYGrlu3LoqLi2P58uXtTW01fq+99oonn3wydtlll06p11qR6urqKCwsjFQqlXWP9I7HHntsXHjhhU1yzjrrrJg9e3bWdXI5MJFINF+vxYlc3t9uBAgQIECAAAECBAgQILB5Ar5Ebp6fbAIECBAgQIAAAQIECBAgQIAAAQIECBAgQIAAAQIECBAgQIAAAQIECBAgQIAAAQIECBAgQIAAAQIECBAgQIAAAQIECBAgQIAAAQIECBAgQIAAAQIECBAgQIAAAQIECBAgQIAAAQIECBAgQIAAAQIECBAgQIAAAQIECBAgQIAAAQIECBAgkMsCd0bEKQ0LnnDCCXHPPffk8r52I9ClAieeeGL88pe/zOwxLyJO7dKmihMgQIAAAQIECBAgQIAAAQIECBAgQIAAAQIECBAgQIDAlhCoy2xaV9fk5ZaYZ4v1/NznPhfPPPNMk/7Dhw+PZcuWZT1TMpmMqqqqKCgoyDqnI4Hf+973YtasWR1JbZFz9tln19dKJBKdUq+1ItXV1VFYWBipVCrrHq3ZH3DAAfH0009nXSPXA1v5zLruQ8x1TPsRIECAAAECBAgQIECgDwr4EtkHP3QrEyBAgAABAgQIECBAgAABAgQIECBAgAABAgQIECBAgAABAgQIECBAgAABAgQIECBAgAABAgQIECBAgAABAgQIECBAgAABAgQIECBAgAABAgQIECBAgAABAgQIECBAgAABAgQIECBAgAABAgQIECBAgAABAgQIECBAgAABAgQIECBAgACBLAR2jYjqzLiHH344vvCFL2SRKoQAgdYEHnnkkRgzZkzzt/61+bVGjwABAgQIECBAgAABAgQIECBAgAABAgQIECBAgAABAgR6vUBd5gZ1dU1e9vrl2rPA0qVL4/Of/3xs3LixMe2jH/1ovP/++1mXSSaTUVVVFQUFBVnndCSwsrIyDjvssCazdqROIpGIRx99NI488siOpGedU11dHYWFhZFKpbLOaW7fr1+/+O1vfxsjRozIukauB6Y/v2aPFidy3cB+BAgQIECAAAECBAgQINBxAV8iO24nkwABAgQIECBAgAABAgQIECBAgAABAgQIECBAgAABAgQIECBAgAABAgQIECBAgAABAgQIECBAgAABAgQIECBAgAABAgQIECBAgAABAgQIECBAgAABAgQIECBAgAABAgQIECBAgAABAgQIECBAgAABAgQIECBAgAABAgQIECBAgAABAgQI5LLApRExtWHBffbZJ5YtW5bL+9qNQLcIDB8+PF544YXMXpMj4tpuaa4JAQIECBAgQIAAAQIECBAgQIAAAQIECBAgQIAAAQIECHSXQF1mo7q6Ji+7a4Ye02fevHlx6qmndnieZDIZVVVVUVBQ0OEa2SS+9dZbcdRRR8XTTz+dTfgmY/bee++oqKiInXbaabPqtJVcXV0dhYWFkUql2grd5Pt33nlnnHLKKR3Oz8XERCLRfK0WJ3JxbzsRIECAAAECBAgQIECAQOcI+BLZOY6qECBAgAABAgQIECBAgAABAgQIECBAgAABAgQIECBAgAABAgQIECBAgAABAgQIECBAgAABAgQIECBAgAABAgQIECBAgAABAgQIECBAgAABAgQIECBAgAABAgQIECBAgAABAgQIECBAgAABAgQIECBAgAABAgQIECBAgAABAgQIECBAgACBXBP4U0R8omGp6dOnxwUXXJBrO/aIfd56661Yt25drF+/fpPPtbW18e6778Z7773X4rm1c+nF+vfvX39svfXWbf572223jYEDBzY5dtpppyavd9hhhx7h1duHmDFjRkycODFzjT9HxCd7+17mJ0CAAAECBAgQIECAAAECBAgQIECAAAECBAgQIECAAIEmAnWZr+rqmrzsk1RXXXVVXHnllR3aPZlMRlVVVRQUFHQovz1JkydPjmuvvbY9KS1iL7300pg6depm1cgmubq6OgoLCyOVSmUT3iIm/XlcccUVHcrN5aREItF8vRYncnl/uxEgQIAAAQIECBAgQIDA5gn4Erl5frIJECBAgAABAgQIECBAgAABAgQIECBAgAABAgQIECBAgAABAgQIECBAgAABAgQIECBAgAABAgQIECBAgAABAgQIECBAgAABAgQIECBAgAABAgQIECBAgAABAgQIECBAgAABAgQIECBAgAABAgQIECBAgAABAgQIECBAgAABAgQIECBAgEAuChwdEY80LNavX79Yu3ZtDBgwIBd37dKdUqlUrFixIlauXNnkOe25fv36WLduXfzzn//s0hk6q/hWW20VAwcOrD8GDx4cQ4cObXIMGTIkdtttt85ql7N13n777Rg0aFBs3Lgxc8cvRMSvc3ZpixEgQIAAAQIECBAgQIAAAQIECBAgQIAAAQIECBAgQKDvCdRlrlxX1+Rl39P4v43PPPPMmDt3brv3TyaTUVVVFQUFBe3ObW9CZWVlHHbYYc1/18+6TP/+/ePJJ5+Mgw8+OOucjgZWV1dHYWFhpO9Pae/jjDPOiFtuuaW9aX0iPpFINN+zxYk+AWFJAgQIECBAgAABAgQIEOiQgC+RHWKTRIAAAQIECBAgQIAAAQIECBAgQIAAAQIECBAgQIAAAQIECBAgQIAAAQIECBAgQIAAAQIECBAgQIAAAQIECBAgQIAAAQIECBAgQIAAAQIECBAgQIAAAQIECBAgQIAAAQIECBAgQIAAAQIECBAgQIAAAQIECBAgQIAAAQIECBAgQIAAAQIEclpgVkSc07DhGWecEbfccktOL9zR5T744IN4/vnn45VXXokVK1bUHytXrmx8fv/99ztaulfmbb311jF06NDGY8iQIfHJT34yhg8fHnvttVev3Kkrhj7zzDNj7ty5maXT19z3uqKXmgQIECBAgAABAgQIECBAgAABAgQIECBAgAABAgQIECCwRQRqImKbhs5vvfVWDBgwYIsM0tOaHn/88fHAAw+0a6xkMhlVVVVRUFDQrryOBG/YsCGOPvro+O1vf9uR9Pj85z8fv/71r2P77bfvUH57kqqrq6OwsDBSqVR70uK4446LX/3qV+3K6SvBb7/9duywww6Z674TEfl9ZX97EiBAgAABAgQIECBAgMDmCyQ2v4QKBAgQIECAAAECBAgQIECAAAECBAgQIECAAAECBAgQIECAAAECBAgQIECAAAECBAgQIECAAAECBAgQIECAAAECBAgQIECAAAECBAgQIECAAAECBAgQIECAAAECBAgQIECAAAECBAgQIECAAAECBAgQIECAAAECBAgQIECAAAECBAgQIECAQI4J/CUihjXs9F//9V9x/PHH59iK7V9nzZo18fzzz7c46urq2l+sD2bk5eXF8OHDWxw777xzn9P41a9+FV/60pcy914RER/vcxAWJkCAAAECBAgQIECAAAECBAgQIECAAAECBAgQIECAQO4KvBoRn2xY78UXX4y99947d7dtx2Y1NTWRTCbjrbfeyjorHV9VVRUFBQVZ52xO4JVXXhlXXXVVh0pcccUVkc7vjkd1dXUUFhZGKpXKut0OO+xQH5+fn591Tl8KXL58eXzmM5/JXDl9Le/ZlwzsSoAAAQIECBAgQIAAAQKbJ5DYvHTZBAgQIECAAAECBAgQIECAAAECBAgQIECAAAECBAgQIECAAAECBAgQIECAAAECBAgQIECAAAECBAgQIECAAAECBAgQIECAAAECBAgQIECAAAECBAgQIECAAAECBAgQIECAAAECBAgQIECAAAECBAgQIECAAAECBAgQIECAAAECBAgQIECAQI4JHBQRv23YKS8vL/7+979Hv379cmzND1/npZdeiqVLl8bzzz/feLz++utdYrD99tvHwIEDY6eddqp/bu3f22yzTfTv3z+23nrr+ufMfzecy3xOD/ree+/Fu+++W//c/N/NX7/99tuxfv36xmPdunXxt7/9rcm5DRs2dMn+u+22WwwfPrz+2HfffWPUqFExbNiwLunVU4pu3Lgxtt1226itrc0cKX3t/b6nzGgOAgQIECBAgAABAgQIECBAgAABAgQIECBAgAABAgQIENgsgfS9F+nfgesfjz32WBxxxBGbVTBXkmtqauKYY46JRYsWZb1SMpmMqqqqKCgoyDpncwKfeuqpOPTQQ+vvt2jP41/+5V9i4cKFccABB7QnrcOx1dXVUVhYGKlUKusahxxySDz00EORn5+fdU5fCnz88cfjyCOPzFx5YUQU9yUDuxIgQIAAAQIECBAgQIDA5gkkNi9dNgECBAgQIECAAAECBAgQIECAAAECBAgQIECAAAECBAgQIECAAAECBAgQIECAAAECBAgQIECAAAECBAgQIECAAAECBAgQIECAAAECBAgQIECAAAECBAgQIECAAAECBAgQIECAAAECBAgQIECAAAECBAgQIECAAAECBAgQIECAAAECBAgQIJBjAldFxOUNO331q1+Ne++9N8dWbLnO0qVLo7Kysv5YvHhxvP76652y88477xxDhw6NYcOGNXnebbfdYuDAgfVH//79O6VXVxd5//33Y/369fHmm2/GqlWrYuXKlY1Hw+v0+53xSHuNHDkyRo0aVf+83377dUbZHlXja1/7Wvznf/5n5kw/iIgretSQhiFAgAABAgQIECBAgAABAgQIECBAgAABAgQIECBAgACBjgosj4hPNyTfcccdceqpp3a0Vk7l1dTURGlpaVRUVGS9VzKZjKqqqigoKMg6Z3MCN2zYEEcffXT89re/bVeZ4uLiKCsri/z8/HbldTS4uro6CgsLI5VKZV2iu2fMerAeEnjnnXfGaaedljnNgogY10PGMwYBAgQIECBAgAABAgQI9AKBRC+Y0YgECBAgQIAAAQIECBAgQIAAAQIECBAgQIAAAQIECBAgQIAAAQIECBAgQIAAAQIECBAgQIAAAQIECBAgQIAAAQIECBAgQIAAAQIECBAgQIAAAQIECBAgQIAAAQIECBAgQIAAAQIECBAgQIAAAQIECBAgQIAAAQIECBAgQIAAAQIECBAgQIBA9wk8HREHNLS79dZb4/TTT+++7t3UafHixVFZWVl/pP/91ltvdbjz0KFDY999942Pf/zjMWzYsEi/bnjedtttO1y3NyZu2LAhVq5cWX+sWrWq/vnFF1+MZcuWRXV1dYdXGjhwYIwaNSpGjhxZ/5w+Eone/X/Tfdttt8X48eMzTZ6JiM91GEkiAQIECBAgQIAAAQIECBAgQIAAAQIECBAgQIAAAQIECPQkgbURsVPDQNddd11cfPHFPWm+LTZLTU1NlJaWRkVFRdYzJJPJqKqqioKCgqxzNjfwyiuvjKuuuqpdZWbNmhXnnHNOu3I2Jzh9L0ZhYWGkUqmsyxQXF0dZWVnk5+dnndOXAn/0ox/FJZdckrnyjIiY2JcM7EqAAAECBAgQIECAAAECmyfQu/+XDpu3u2wCBAgQIECAAAECBAgQIECAAAECBAgQIECAAAECBAgQIECAAAECBAgQIECAAAECBAgQIECAAAECBAgQIECAAAECBAgQIECAAAECBAgQIECAAAECBAgQIECAAAECBAgQIECAAAECBAgQIECAAAECBAgQIECAAAECBAgQIECAAAECBAgQIECgqcAnIuJPmafeeOON2HnnnXu90/Lly+Ohhx6KRx55JBYvXhy1tbXt3ikvLy/23XffGD58eP1zw7Hjjju2u1ZfTFizZk0sW7asxfHee++1m+OjH/1oHHHEETFmzJj6Y4899mh3jS2dsHbt2taurfQiTa7BLT2n/gQIECBAgAABAgQIECBAgAABAgQIECBAgAABAgQIECDQboFPRcTLmVnnnXdezJw5s92FcjGhpqYmSktLo6KiIuv1kslkVFVVRUFBQdY5mxv4zDPPxOjRo+Mf//hHVqUGDBgQixYtin322Ser+M4Iqq6ujsLCwkilUlmXKy4ujrKyssjPz886py8Fnn/++XHjjTdmrnxRRNzQlwzsSoAAAQIECBAgQIAAAQKbJ5DYvHTZBAgQIECAAAECBAgQIECAAAECBAgQIECAAAECBAgQIECAAAECBAgQIECAAAECBAgQIECAAAECBAgQIECAAAECBAgQIECAAAECBAgQIECAAAECBAgQIECAAAECBAgQIECAAAECBAgQIECAAAECBAgQIECAAAECBAgQIECAAAECBAgQIECAQA4JnBcRMxv2Oeyww+I3v/lNr12voqIiHnroofrjhRdeaNce2267bYwaNSo++9nPxr777lt/fOYzn2lXDcHZCbz44ouxbNmy+mPJkiWxePHieP/997NL/r+o/fbbL8aMGVN/jB49ul25WzL48MMPjyeeeCJzhPMj4sYtOZPeBAgQIECAAAECBAgQIECAAAECBAgQIECAAAECBAgQILDZAhMjYlpmlf333z+WLl262YVzucBVV10VV155ZYsV03Y33XRTjBw5skesX1tbGyUlJVFZWVk/T1FRUZSXl0deXt4WmS99r8U555wTzz77bIv+ac8rrrhii8zVW5uOGDGiueXYiLi7t+5jbgIECBAgQIAAAQIECBDofoFE97fUkQABAgQIECBAgAABAgQIECBAgAABAgQIECBAgAABAgQIECBAgAABAgQIECBAgAABAgQIECBAgAABAgQIECBAgAABAgQIECBAgAABAgQIECBAgAABAgQIECBAgAABAgQIECBAgAABAgQIECBAgAABAgQIECBAgAABAgQIECBAgAABAgQIEOihAo9GREnDbDfccENMmjSph47acqx33nknHnroocbjzTffzHr2nXfeOUaNGhVFRUX1x0EHHZR1rsDOFairq4vFixfXH0uWLKl/Xr9+fdZN0p/lmDFjGo/tttsu69zuDpw2bVpceOGFmW3LI+Ko7p5DPwIECBAgQIAAAQIECBAgQIAAAQIECBAgQIAAAQIECBDoVIHHIuKI5hVfeeWV2GOPPTq1Ua4VmzdvXpx++umxcePGFqtdffXVMWXKlC2+cm1tbZSUlERlZWX9LOn7TMrLyyMvL6/bZ7vmmmvisssua9G3X79+cdttt8Upp5zS7TP15oavvvpq7Lnnns1X2Ckisr9xpTcDmJ0AAQIECBAgQIAAAQIEOkUg0SlVFCFAgAABAgQIECBAgAABAgQIECBAgAABAgQIECBAgAABAgQIECBAgAABAgQIECBAgAABAgQIECBAgAABAgQIECBAgAABAgQIECBAgAABAgQIECBAgAABAgQIECBAgAABAgQIECBAgAABAgQIECBAgAABAgQIECBAgAABAgQIECBAgAABAgR6u8AOEfG3zCVefvnl+NSnPtWj99q4cWPMnz8/7r777njooYeirq4uq3mHDBkSo0aNiqKiovpj+PDhWeUJ2jICzz//fCxevDiWLFlS/7xixYqsByktLY2xY8fGuHHjYquttso6rzsC//jHP8Zee+3VvNXA5tdid8yiBwECBAgQIECAAAECBAgQIECAAAECBAgQIECAAAECBAh0ikD6N991rVWaOXNmnHfeeZ3SJJeLLF26NM4888x45plnWqx58MEHx3XXXRejR4/eYgS1tbVRUlISlZWV9TOk7zspLy+PvLy8bptp4cKFcckll8RTTz3VoucBBxwQt9xyS4wYMaLb5smVRjfeeGOcf/75mes8HhFH5sp+9iBAgAABAgQIECBAgACB7hFIdE8bXQgQIECAAAECBAgQIECAAAECBAgQIECAAAECBAgQIECAAAECBAgQIECAAAECBAgQIECAAAECBAgQIECAAAECBAgQIECAAAECBAgQIECAAAECBAgQIECAAAECBAgQIECAAAECBAgQIECAAAECBAgQIECAAAECBAgQIECAAAECBAgQIECAAIEeLnBqRNzRMON+++0Xf/jDH3rsyE8++WTcddddMX/+/Kipqclqzi984QtxzDHHxJgxY+KTn/xkVjmCeqbA8uXL4+GHH64/Hn/88ayG3G677WLs2LExbty4OPTQQ7PK6Y6gz372s/Hcc89ltjotIu7sjt56ECBAgAABAgQIECBAgAABAgQIECBAgAABAgQIECBAgECnC5wUEQtaq1pSUhKPPvpopzfM1YITJkyIOXPmtLpe+r0rr7wyBg0a1O3r19bWRvqzrKysrO9dVFQU5eXlkZeX1+WzrF27tn7v2bNnt9rrrLPO2uR7XT5cDjQ46qij6j/LjMekiJieA6tZgQABAgQIECBAgAABAgS6USDRjb20IkCAAAECBAgQIECAAAECBAgQIECAAAECBAgQIECAAAECBAgQIECAAAECBAgQIECAAAECBAgQIECAAAECBAgQIECAAAECBAgQIECAAAECBAgQIECAAAECBAgQIECAAAECBAgQIECAAAECBAgQIECAAAECBAgQIECAAAECBAgQIECAAAECBHquwIKIOKlhvEsvvTSmTp3ao6b985//HHfddVfMnz8/XnrppTZnGzhwYBxzzDGNx3bbbddmjoDeJ/D222/Hww8/3HisW7euzSX22muvGDt2bIwbNy723HPPNuO7MmDKlCnNr7W7I2JsV/ZUmwABAgQIECBAgAABAgQIECBAgAABAgQIECBAgAABAgS6TODCiLh+U9XfeuutGDBgQJc1z7XCCxYsiAsuuCDWrFnTYrX8/PyYPHlyXHLJJd26dm1tbZSUlERlZWV936KioigvL4+8vLwuneO6666rv7+gpqamRZ9dd901ZsyYUX8vhEfHBNL3n+ywww7Nk/eKiD92rKIsAgQIECBAgAABAgQIEOirAom+uri9CRAgQIAAAQIECBAgQIAAAQIECBAgQIAAAQIECBAgQIAAAQIECBAgQIAAAQIECBAgQIAAAQIECBAgQIAAAQIECBAgQIAAAQIECBAgQIAAAQIECBAgQIAAAQIECBAgQIAAAQIECBAgQIAAAQIECBAgQIAAAQIECBAgQIAAAQIECBAgQIAAgSYCf4+I/IYzS5YsiYMPPniLE/3zn/+MO++8M+6666549NFH25zn05/+dBxzzDH1x+GHH95mvIDcE3jyySfj4Ycfrj+WLVvW5oLpv5Nx48bF+PHjY6uttmozvrMDnnrqqRg5cmRm2ZqI2Laz+6hHgAABAgQIECBAgAABAgQIECBAgAABAgQIECBAgAABAt0iMD0iLmjoVFBQENXV1Y2Nb7nlljjjjDO6ZZBcabJ+/fq46KKL4rbbbmt1pd133z0mTZoU559/fresXFtbGyUlJVFZWVnfr6ioKMrLyyMvL69L+s+cOTOmTZsWr732Wqv1Tz/99Lj++utj4MCBXdK/rxSdO3dunHnmmZnrrouIQX1lf3sSIECAAAECBAgQIECAQOcJJDqvlEoECBAgQIAAAQIECBAgQIAAAQIECBAgQIAAAQIECBAgQIAAAQIECBAgQIAAAQIECBAgQIAAAQIECBAgQIAAAQIECBAgQIAAAQIECBAgQIAAAQIECBAgQIAAAQIECBAgQIAAAQIECBAgQIAAAQIECBAyzhxIAAAgAElEQVQgQIAAAQIECBAgQIAAAQIECBAgQIBALxX4YkSUNcw+ePDgSKVSW3SVN954I2bPnh1z5syJtWvXfugs6XnHjRsXJ598cuy3335bdG7Ne5bA0qVLY/78+bFgwYJ47bXXPnS4QYMGxVlnnVV/7Lrrrt26SDKZjNWrV2f2LI2I/+7WITQjQIAAAQIECBAgQIAAAQIECBAgQIAAAQIECBAgQIAAgc4QmB8RYxsKHXvssfHggw821t1jjz3ilVde6Yw+fa5G2vGyyy6L5557rtXd07/1n3322fGd73wn0vcAdNWjtrY2SkpKorKysr5FUVFRlJeXR15eXqe1TN8r89Of/jRuvvnmWLNmTat10/fIXH311ZH+G/PYfIE999wzXn311cxCL0XE3ptfWQUCBAgQIECAAAECBAgQ6GsCib62sH0JECBAgAABAgQIECBAgAABAgQIECBAgAABAgQIECBAgAABAgQIECBAgAABAgQIECBAgAABAgQIECBAgAABAgQIECBAgAABAgQIECBAgAABAgQIECBAgAABAgQIECBAgAABAgQIECBAgAABAgQIECBAgAABAgQIECBAgAABAgQIECBAgACBFgI3RMSkhrNnnXVWzJ49e4swvfDCC/W958yZ02b/cePGRfo49thj24wVQODBBx+MBQsW1B///Oc/PxTku9/9bqSvg3333bdb4CZMmND8bz59TV7ULc01IUCAAAECBAgQIECAAAECBAgQIECAAAECBAgQIECAAIHOFKiIiNENBefNmxennHJKk/qzZs2Kc845pzN79qla06ZNi2uuuSbefvvtTe49fvz4+MY3vhGjRzd+FJ1mVFtbGyUlJVFZWVlfs6ioKMrLyyMvL2+zeyxcuDB+8YtfxK233rrJWgMGDIgpU6bEpEmNt/psdt++XuCmm26Kc889tznD7yPioL5uY38CBAgQIECAAAECBAgQaL9Aov0pMggQIECAAAECBAgQIECAAAECBAgQIECAAAECBAgQIECAAAECBAgQIECAAAECBAgQIECAAAECBAgQIECAAAECBAgQIECAAAECBAgQIECAAAECBAgQIECAAAECBAgQIECAAAECBAgQIECAAAECBAgQIECAAAECBAgQIECAAAECBAgQIECAAIEcE1gUEUUNO/3yl7+Mr33ta9264hNPPBGzZ8+Oe++990P7FhUVxbhx4+qPHXbYoVtn1Cw3BP7nf/4n5s+fHwsWLIgnn3zyQ5f6yle+EmeddVYceeSRXbp8+u/+hBNOyOxRGRGHdGlTxQkQIECAAAECBAgQIECAAAECBAgQIECAAAECBAgQIECgKwReiYg9Ggq/+OKLMXfu3Jg5c2ZjryFDhsTKlSu7onefqblhw4b40Y9+FNdff31s3Lhxk3sPHz48TjzxxEj//r/33nt3ik9tbW2UlJREZWX6p/2I9L0s5eXlkZeX16H6y5cvj/vuuy/uueeeWLZs2SZr9OvXLy666KK4+OKLY/vtt+9QL0mtCwwdOjRWrVrV/M0/ZV7L7AgQIECAAAECBAgQIECAQLYCiWwDxREgQIAAAQIECBAgQIAAAQIECBAgQIAAAQIECBAgQIAAAQIECBAgQIAAAQIECBAgQIAAAQIECBAgQIAAAQIECBAgQIAAAQIECBAgQIAAAQIECBAgQIAAAQIECBAgQIAAAQIECBAgQIAAAQIECBAgQIAAAQIECBAgQIAAAQIECBAgQIAAAQI5KZD+/zp+NyI+2rBdKpWKwYMHd8uy99xzT8yePTsqKio22W/AgAHx3e9+N8aNGxf77rtvt8ylSd8QeOmll2LevHkxZ86ceOuttza59CGHHFL/N3jyySd3Cczq1asjmUxm1n4/Ivp3STNFCRAgQIAAAQIECBAgQIAAAQIECBAgQIAAAQIECBAgQKArBWoiYpuGBunfot955536+zDq6uoa+06bNi0mTpzYlXP0idpvvPFG3HjjjTFr1qyoqUnTb/qx//77x5gxY+Loo4+O0aNHd9intrY2SkpKorKysr5GUVFRlJeXR15eXtY1Fy5cGI8++mg89NBD8eyzz35oXn5+fpx77rlx3nnnxS677JJ1D4HZCUyfPj0mTZrUWvA7EZGfXRVRBAgQIECAAAECBAgQIEDg/wuk/0c6HgQIECBAgAABAgQIECBAgAABAgQIECBAgAABAgQIECBAgAABAgQIECBAgAABAgQIECBAgAABAgQIECBAgAABAgQIECBAgAABAgQIECBAgAABAgQIECBAgAABAgQIECBAgAABAgQIECBAgAABAgQIECBAgAABAgQIECBAgAABAgQIECBAgEDfFSiMiKca1h8yZEisXLmyyzV+/etfx9SpU2PRokWb7LXHHnvEWWedFRMmTIitt966y2fSoO8KvPfeezFnzpyYPXt2vPLKK5uEGDVqVEyePDnGjBnT6VhDhw6NVatWZdZNX5u/7fRGChIgQIAAAQIECBAgQIAAAQIECBAgQIAAAQIECBAgQIBAVwrUZRb/3//938jLy4uLL744/v3f/73xrV133TVWr14d/fr168pZ+kztd955J37yk5/E3Llz449//GObe+fn58chhxwSI0eOjAMPPDBGjBgRgwYNajMvHVBbWxslJSVRWVlZH19UVBTl5eX1n3Nrj7Vr18bSpUvj97//fSxZsqT+Xpmampo2e33qU5+KM844I7773e/GNtts02a8gPYLbNy4MQYPHhxr1qzZVHKi/VVlECBAgAABAgQIECBAgEBfF/Blsq//BdifAAECBAgQIECAAAECBAgQIECAAAECBAgQIECAAAECBAgQIECAAAECBAgQIECAAAECBAgQIECAAAECBAgQIECAAAECBAgQIECAAAECBAgQIECAAAECBAgQIECAAAECBAgQIECAAAECBAgQIECAAAECBAgQIECAAAECBAgQIECAAAECBPq6wHkRMbMB4aSTTooFCxZ0mckf/vCHmDp1atx7772b7DFy5MiYMGFCfP3rX++yORQmsCmBu+66K+bMmROVlZWbRPrKV74SU6ZMif3337/TINPX3j333JNZ7/yIuLHTGihEgAABAgQIECBAgAABAgQIECBAgAABAgQIECBAgAABAl0tkIiIf2Y2Wb58eXz605+OdevWxeDBg6O2trbx7TPPPDN++tOfdvVMfa7+gw8+GPPmzWv+G3ybDrvvvnv9Z7XHHnvEsGHD6j+vXXfdNQYNGhQ77LBD5OfnR15eXnzwwQdRUlLSeF/BQQcdFD/5yU/i73//e1RXV8fq1atjxYoV8eqrr8ZLL70Ur732Wpu9MwNOPPHEOOWUU+LYY49tV57g9gukr8G5c+d+WOJWEVHX/soyCBAgQIAAAQIECBAgQKAvC6T/A5EHAQIECBAgQIAAAQIECBAgQIAAAQIECBAgQIAAAQIECBAgQIAAAQIECBAgQIAAAQIECBAgQIAAAQIECBAgQIAAAQIECBAgQIAAAQIECBAgQIAAAQIECBAgQIAAAQIECBAgQIAAAQIECBAgQIAAAQIECBAgQIAAAQIECBAgQIAAAQIECBAg0HcF7oqIcQ3rT58+PS644IJO13j99ddj6tSpMXv27E3WPv7442PChAlx1FFHdXp/BQm0V+Cxxx6LOXPmxH333bfJ1PTf6+TJk+Nf//Vf21u+RfyMGTNi4sSJmefnR8TJm11YAQIECBAgQIAAAQIECBAgQIAAAQIECBAgQIAAAQIECBDoLoF+EfF+ZrOysrL44he/WH/q8ssvj6uvvrrJLD//+c9j/Pjx3TVfn+qzfv36uPfee+t/93/00Ud79O7pe2W+/OUvxwknnBADBw7s0bPmynDpa+/b3/52W+t8NCI2thXkfQIECBAgQIAAAQIECBAgkCmQwEGAAAECBAgQIECAAAECBAgQIECAAAECBAgQIECAAAECBAgQIECAAAECBAgQIECAAAECBAgQIECAAAECBAgQIECAAAECBAgQIECAAAECBAgQIECAAAECBAgQIECAAAECBAgQIECAAAECBAgQIECAAAECBAgQIECAAAECBAgQIECAAAECBAj0aYE/R8THGwQWL14cI0eO7DSQjRs3xtSpU+uP999/v9W6J598clx44YWx//77d1pfhQh0lsDzzz8f119/fcybN6/Vkv3794/JkyfHlClTYquttupw2yVLlsSoUaMy8/8SEZ/ocEGJBAgQIECAAAECBAgQIECAAAECBAgQIECAAAECBAgQINDdAomI+Gdm01tvvTVOP/30xlMHHnhgPP30042v0785L126ND7zmc9096x9qt/69evj4YcfjvLy8vjNb34Tr7322hbdf/fdd4/DDz88SkpKYsyYMTFw4MAtOk9fa/7iiy/GiBEj4r333mtcfejQobFy5crmFOkbQer6mo99CRAgQIAAAQIECBAgQGDzBNL/gciDAAECBAgQIECAAAECBAgQIECAAAECBAgQIECAAAECBAgQIECAAAECBAgQIECAAAECBAgQIECAAAECBAgQIECAAAECBAgQIECAAAECBAgQIECAAAECBAgQIECAAAECBAgQIECAAAECBAgQIECAAAECBAgQIECAAAECBAgQIECAAAECBAgQ6JsCu0XEaw2rf+QjH4l333030s+d8bj33ntj4sSJsXr16lbLHXnkkTF58uQ49NBDO6OdGgS6VKCioiKmTp0a5eXlrfZJJpNx/fXXx4knntihOT744IPYeuutI/2c8dg9Iv7aoYKSCBAgQIAAAQIECBAgQIAAAQIECBAgQIAAAQIECBAgQGBLCNRlNp0xY0acf/75jaeefvrpOPDAA5vMdcghh8TChQu3xKx9tufy5ctjyZIl8bvf/S6WLl0azz33XGzcuLFLPPr16xf77bdfjBgxIg466KAYOXJk7L333l3SS9HsBEaPHh2LFi1qEpy+x2n69OnNCySyqyiKAAECBAgQIECAAAECBAj8fwFfJv01ECBAgAABAgQIECBAgAABAgQIECBAgAABAgQIECBAgAABAgQIECBAgAABAgQIECBAgAABAgQIECBAgAABAgQIECBAgAABAgQIECBAgAABAgQIECBAgAABAgQIECBAgAABAgQIECBAgAABAgQIECBAgAABAgQIECBAgAABAgQIECBAgACBvivwlYj4z4b1R44cGYsXL95sjZqampg4cWLMnTu31VrDhw+PyZMnx0knnbTZvRQg0N0C99xzT1xzzTWxbNmyVlt/+9vfjhkzZkR+fn67Rxs1alQsWbIkM++rEXFfuwtJIECAAAECBAgQIECAAAECBAgQIECAAAECBAgQIECAAIEtJVCX2Th9/8S0adOazHLzzTfHOeec0+TchRdeGNdff/2WmlnfiFi+fHm88sor8ec//zlWrVoVf/3rX+ONN96IdevWxYYNGyJ9P0xtbW1s3LixiVf//v1j6NChMWjQoNhll11it912iyFDhsQnPvGJ2HPPPWPvvffm24MELrroorjhhhuaTHTTTTfFn/70p5g5c2bzSRM9aHSjECBAgAABAgQIECBAgEAvEfBlspd8UMYkQIAAAQIECBAgQIAAAQIECBAgQIAAAQIECBAgQIAAAQIECBAgQIAAAQIECBAgQIAAAQIECBAgQIAAAQIECBAgQIAAAQIECBAgQIAAAQIECBAgQIAAAQIECBAgQIAAAQIECBAgQIAAAQIECBAgQIAAAQIECBAgQIAAAQIECBAgQIAAAQJdIPCjiPi3hroXXHBBTJ8+fbPa3HfffTFx4sRYtWpVizq77LJLTJ48Oc4999zN6iGZQE8Q+PGPfxxTp06NN998s8U4Q4YMiRkzZsSXv/zldo2avnbSeRmPf4+Ii9tVRDABAgQIECBAgAABAgQIECBAgAABAgQIECBAgAABAgQIbEmBuszmRx11VPz6179uMc9pp50Wd955Z5PzN910U5x99tlbcna9sxCora2NkpKSqKysrI8uKiqK8vLyyMvLyyJbyJYUuPnmm+Occ85pMsKpp54ad9xxRxx++OHxxBNPNB8vsSXn1ZsAAQIECBAgQIAAAQIEeqeAL5O983MzNQECBAgQIECAAAECBAgQIECAAAECBAgQIECAAAECBAgQIECAAAECBAgQIECAAAECBAgQIECAAAECBAgQIECAAAECBAgQIECAAAECBAgQIECAAAECBAgQIECAAAECBAgQIECAAAECBAgQIECAAAECBAgQIECAAAECBAgQIECAAAECBAgQ6AyBJyOiuKHQggUL4qSTTupQ3XfeeScmTZoUP/3pT1vNnzx5cqSPj33sYx2qL4lATxT4xz/+EVOnTo1rr7221fEmTJgQ06dPj6233jqr8e++++4YO3ZsZmxFRByaVbIgAgQIECBAgAABAgQIECBAgAABAgQIECBAgAABAgQIEOgJAnWZQwwZMiQWL14cu+22W5PZ0vdZ7L///vHqq682OX/LLbfEGWec0RP2MMMmBGpra6OkpCQqKyvrI4qKiqK8vDzy8vKY9WCBuXPnxplnntlkwj322COeffbZWL9+ff3nuHr16uYbJHrwSkYjQIAAAQIECBAgQIAAgR4q4MtkD/1gjEWAAAECBAgQIECAAAECBAgQIECAAAECBAgQIECAAAECBAgQIECAAAECBAgQIECAAAECBAgQIECAAAECBAgQIECAAAECBAgQIECAAAECBAgQIECAAAECBAgQIECAAAECBAgQIECAAAECBAgQIECAAAECBAgQIECAAAECBAgQIECAAAECBLpB4H8jIq+hz4oVK2Lo0KHtbnv//ffHxIkTY+XKlS1yDzzwwJg+fXoUFRW1u64EAr1FYMmSJXHBBRfE7373uxYj77HHHjFjxoz44he/2OY66Wto2LBhmXG1EfGxNhMFECBAgAABAgQIECBAgAABAgQIECBAgAABAgQIECBAgEBPEajLHKR///4xc+bMOOuss1rM9/jjj8eRRx7Z4vwvfvGLOO2003rKPuZoJlBbWxslJSVRWVlZ/076npjy8vLIy2u8BYdZDxO444474hvf+EaLqR577LE44ogjYtasWTFp0qR4//33m8cketgqxiFAgAABAgQIECBAgACBXiDgy2Qv+JCMSIAAAQIECBAgQIAAAQIECBAgQIAAAQIECBAgQIAAAQIECBAgQIAAAQIECBAgQIAAAQIECBAgQIAAAQIECBAgQIAAAQIECBAgQIAAAQIECBAgQIAAAQIECBAgQIAAAQIECBAgQIAAAQIECBAgQIAAAQIECBAgQIAAAQIECBAgQIAAAQIEukDgwIj4XUPdwYMHRyqVanebq6++Oi6//PJW8yZPnhzXXHNNu2tKINBbBaZMmRJTp05tdfwrrrgirrzyyjZXSyaTsXr16sy4gyLi920mCiBAgAABAgQIECBAgAABAgQIECBAgAABAgQIECBAgACBniBQ13yI4447Ln71q1+1Ots999wTJ510Uov3FixY0Or5nrBgX5+htrY2SkpKorKysp6iqKgoysvLIy8vr6/T9Mj977777hg7dmyL2dLnTzzxxPrzRx55ZDz++OOtzZ/okUsZigABAgQIECBAgAABAgR6tIAvkz364zEcAQIECBAgQIAAAQIECBAgQIAAAQIECBAgQIAAAQIECBAgQIAAAQIECBAgQIAAAQIECBAgQIAAAQIECBAgQIAAAQIECBAgQIAAAQIECBAgQIAAAQIECBAgQIAAAQIECBAgQIAAAQIECBAgQIAAAQIECBAgQIAAAQIECBAgQIAAAQIECBDoMoFzImJWQ/Wvfe1r8ctf/rJdzb75zW/GL37xixY5n/vc52L69OlxyCGHtKueYAK5IFBRUREXXHBBPPvssy3WOe2001q9ZjIDTzjhhLj33nszT50bETflgo0dCBAgQIAAAQIECBAgQIAAAQIECBAgQIAAAQIECBAg0AcE6prvuN1220UqlYrtt9++1fXvvPPOSP+e3Pxx3333xZe//OU+QNa7VqytrY2SkpKorKysH7yoqCjKy8sjLy+vdy3SB6a9//774ytf+UqLTdPX3CmnnFJ/fsOGDbH77rtHTU1NayKJPsBkRQIECBAgQIAAAQIECBDoZAFfJjsZVDkCBAgQIECAAAECBAgQIECAAAECBAgQIECAAAECBAgQIECAAAECBAgQIECAAAECBAgQIECAAAECBAgQIECAAAECBAgQIECAAAECBAgQIECAAAECBAgQIECAAAECBAgQIECAAAECBAgQIECAAAECBAgQIECAAAECBAgQIECAAAECBAgQINBLBO6MiFMaZr3++uvjwgsvzGr0lStXxqmnnhqVlZUt4i+99NKYOnVqVnUEEchlgX/7t3+L9HXV/DF69OiYN29eDB48uNX1b7jhhrjooosy35sXEafmspXdCBAgQIAAAQIECBAgQIAAAQIECBAgQIAAAQIECBAgkEMCda3t8sgjj8TRRx+9yTV//vOfx7e//e0W7992223xzW9+M4d4ev8qtbW1UVJS0njfTFFRUZSXl0deXl7vXy6HNrj99tvj9NNPb7HRz372s/jWt77VeP6///u/o7S0dFObJ3KIxCoECBAgQIAAAQIECBAg0E0Cvkx2E7Q2BAgQIECAAAECBAgQIECAAAECBAgQIECAAAECBAgQIECAAAECBAgQIECAAAECBAgQIECAAAECBAgQIECAAAECBAgQIECAAAECBAgQIECAAAECBAgQIECAAAECBAgQIECAAAECBAgQIECAAAECBAgQIECAAAECBAgQIECAAAECBAgQIECghwk8HxHDG2ZauHBhHHLIIW2O+Pjjj8dpp50Wr7/+epPYnXbaKe64444YM2ZMmzUEEOgrAuXl5XHKKafEm2++2WTlZDIZ8+bNa/WaW7RoUYwePTozfllE7NtXzOxJgAABAgQIECBAgAABAgQIECBAgAABAgQIECBAgACBXi5Q19r8X//61+P222+Pfv36bXK92bNnx9lnn93i/csuuyx+8IMf9HKW3Bm/trY2SkpKorKysn6poqKiSN8fkJeXlztL9vJNLr/88rj66qtbbHHzzTfHhAn/j717gZaqLhvH/ww3BxTExEvmBVT0RQ2VVAzHrHC8oKWkbwopUqEGaiTiZYlmXsBMRM2EJAtFhTRRs1cKB6+NWOAF8UKJBqmgCYo3cEBg/v+Z9yfvmXPhnAPnwIH57LX2Ouy9n+/zfZ7P3sM633X2WjNo9fnCvTzppJPiwQcfrKnjxEZOoXwCBAgQIECAAAECBAgQ2AACFpMbAN2UBAgQIECAAAECBAgQIECAAAECBAgQIECAAAECBAgQIECAAAECBAgQIECAAAECBAgQIECAAAECBAgQIECAAAECBAgQIECAAAECBAgQIECAAAECBAgQIECAAAECBAgQIECAAAECBAgQIECAAAECBAgQIECAAAECBAgQIECAAAECBAgQIECgCQh8GhHJz+tYtGhRbL311mssa+zYsXHmmWdWienevXuMHz8+9thjjybQlhIINC2BOXPmxCmnnBLTp0+vUljhc3PqqaeWnH/vvfeiQ4cOFc/lIqJ10+pKNQQIECBAgAABAgQIECBAgAABAgQIECBAgAABAgQIECBQg0C+uvPJZDLuueee+Na3vrVGuOuvvz6GDBlSJaZv377FdzOaN28OfgML5HK5SKfTkc1mi5WkUqnIZDJRuMe2DSuwcuXK6NevX0yYMKFKIaNGjYpzzz235PykSZPi5JNPjhUrVtRUeGLDdmR2AgQIECBAgAABAgQIENgYBSwmN8a7pmYCBAgQIECAAAECBAgQIECAAAECBAgQIECAAAECBAgQIECAAAECBAgQIECAAAECBAgQIECAAAECBAgQIECAAAECBAgQIECAAAECBAgQIECAAAECBAgQIECAAAECBAgQIECAAAECBAgQIECAAAECBAgQIECAAAECBAgQIECAAAECBAgQILBuArtExLzPU3To0CEWLly4xozXX399DBkypEpM3759Y/z48dG8efN1q8hoApuwwGeffRannnpq3H333VW6HDlyZJx33nkl57fZZptYtGhRxXMdI+LfmzCR1ggQIECAAAECBAgQIECAAAECBAgQIECAAAECBAgQILCpCORrauSYY46J+++/P1q2bLnGXm+55Zb40Y9+VCWme/fuxXc09thjj03FaqPsI5fLRTqdjmw2W6w/lUpFJpOJZDK5UfazqRT96quvRr9+/eLvf/97lZYKn6kzzjij5Pzy5cvj2GOPLd67NWyJTcVHHwQIECBAgAABAgQIECCw/gQsJteftZkIECBAgAABAgQIECBAgAABAgQIECBAgAABAgQIECBAgAABAgQIECBAgAABAgQIECBAgAABAgQIECBAgAABAgQIECBAgAABAgQIECBAgAABAgQIECBAgAABAgQIECBAgAABAgQIECBAgAABAgQIECBAgAABAgQIECBAgAABAgQIECBAgEBTETg8IjKfF/PVr341pk2bVmNto0ePjrPOOqvK9UsvvTSuuOKKptKTOgg0eYGLLroorrnmmip1Fj5jAwcOXH2+R48e8fTTT1eMS0fE1CbfoAIJECBAgAABAgQIECBAgAABAgQIECBAgAABAgQIECBAIF+RoE2bNrF06dLiqZYtW8b48ePj5JNPrlVp6tSp0a9fv3j77bdLYjt06FDMcfTRR9eaQ0DjCORyuUin05HNZosTpFKpyGQykUwmG2dCWWsV+Mtf/hKnnnpqLFq0qCT2i1/8Ytxxxx3Rs2fPKjl++9vfxplnnhkrV64sXmvbtm18/PHHleMStU4ugAABAgQIECBAgAABAgQIVBKwmPRIECBAgAABAgQIECBAgAABAgQIECBAgAABAgQIECBAgAABAgQIECBAgAABAgQIEIVpousAACAASURBVCBAgAABAgQIECBAgAABAgQIECBAgAABAgQIECBAgAABAgQIECBAgAABAgQIECBAgAABAgQIECBAgAABAgQIECBAgAABAgQIECBAgAABAgQIECBAgACB8hMYGBGjP2+7X79+cfvtt1er8Nvf/jYGDBhQ5dq4ceOif//+5SenYwLrKPDrX/86Bg4sfARLt8JnsPBZLGynnXZajB8/vmLAoIgYs45TG06AAAECBAgQIECAAAECBAgQIECAAAECBAgQIECAAAECjS+QrzhF3759Y8KECatP7b777vG3v/0ttt5661ormTt3bvHvyNlstkrsxRdfHMOHD681h4CGF8jlcpFOp1ffl1QqFZlMJpLJZMNPJmOtAsOGDYsRI0ZUiSvcl8K7F506dapy7Z133okDDjgg5s+fv/pa4f2oW2+9tXJsotYCBBAgQIAAAQIECBAgQIAAgUoCFpMeCQIECBAgQIAAAQIECBAgQIAAAQIECBAgQIAAAQIECBAgQIAAAQIECBAgQIAAAQIECBAgQIAAAQIECBAgQIAAAQIECBAgQIAAAQIECBAgQIAAAQIECBAgQIAAAQIECBAgQIAAAQIECBAgQIAAAQIECBAgQIAAAQIECBAgQIAAAQIECBAgUH4CoyLi3M/bvvLKK+OSSy6ponDnnXfGqaeeWuX8fffdF7179y4/NR0TaCCBBx98MI477rgq2f7whz/EiSeeGFdddVVceumlFa9fHxFDGmh6aQgQIECAAAECBAgQIECAAAECBAgQIECAAAECBAgQIECg8QTyFVM/8cQTcfTRR8fSpUtXnz7//PNj+PDh0bJlyzpV0b9//7j99turxB5wwAExatSoOPTQQ+uUR1DDCORyuUin05HNZosJU6lUZDKZSCaTDTOBLHUS+Otf/xpDhgyJZ555pkr8aaedFrfddlu1eZYtWxaDBw+OW265ZfX1du3aFe9h9+7dK49J1KkYQQQIECBAgAABAgQIECBAoIKAxaTHgQABAgQIECBAgAABAgQIECBAgAABAgQIECBAgAABAgQIECBAgAABAgQIECBAgAABAgQIECBAgAABAgQIECBAgAABAgQIECBAgAABAgQIECBAgAABAgQIECBAgAABAgQIECBAgAABAgQIECBAgAABAgQIECBAgAABAgQIECBAgAABAgQIlJ/AnyLi2M/b/v3vfx8nnXRSicI999xT5VwhoLrY8uPTMYF1Fyh8lvr06VMl0UMPPRQff/xxnHzyyRWv/U9EfGvdZ5WBAAECBAgQIECAAAECBAgQIECAAAECBAgQIECAAAECBBpZIF8x/4oVK+LHP/5xjB49evXp5s2bxy233BI//OEP61zKlVdeGT/96U+rjb/kkkuicN22fgRyuVyk0+nIZrPFCVOpVGQymUgmk+unALPEpZdeGldddVW1EldccUXxek1b4bN41llnlVwuHN94443RokWLysMSuAkQIECAAAECBAgQIECAQH0FLCbrKyaeAAECBAgQIECAAAECBAgQIECAAAECBAgQIECAAAECBAgQIECAAAECBAgQIECAAAECBAgQIECAAAECBAgQIECAAAECBAgQIECAAAECBAgQIECAAAECBAgQIECAAAECBAgQIECAAAECBAgQIECAAAECBAgQIECAAAECBAgQIECAAAECBAhs/AL/iIg9P2/j2WefjW7duq3u6pFHHonDDz+8Spe333579OvXb+PvXgcEmojAb3/72xgwYEBJNS1btoybb745zjjjjIrn/xkR/9VEylYGAQIECBAgQIAAAQIECBAgQIAAAQIECBAgQIAAAQIECNQskK94KZ/Px/vvvx/77bdfvPnmm6sv7bTTTvGHP/whunfvXmfL+++/P4YMGRLz5s2rMubAAw+MUaNGRSqVqnM+gWsnkMvlIp1ORzabLSYomGcymUgmk2uX0Kg6CxTMC5+BGTNmVBnTsWPH4megd+/eNeZ78skn4+STT4633357dUynTp2i8O7UVlttFYlEovLYKifqXKxAAgQIECBAgAABAgQIEChbAYvJsr31GidAgAABAgQIECBAgAABAgQIECBAgAABAgQIECBAgAABAgQIECBAgAABAgQIECBAgAABAgQIECBAgAABAgQIECBAgAABAgQIECBAgAABAgQIECBAgAABAgQIECBAgAABAgQIECBAgAABAgQIECBAgAABAgQIECBAgAABAgQIECBAgACBMhZYERHNP+//o48+irZt2xYPlyxZEvvvv3/MmTOnhGfs2LFx+umnlzGZ1gk0jsBNN90UP/7xj0uS77bbbvH6669XPLcyIlo0TgWyEiBAgAABAgQIECBAgAABAgQIECBAgAABAgQIECBAgEADCuQr5srn//dw4sSJceaZZ8bHH3+8+nLh/Yy//e1v0apVqzpPX3ivY8iQIVF4j6O6bdiwYVHYW7duXeecAusnkMvlIp1ORzabLQ5MpVKRyWQimUzWL5HoOgt8+umnMXz48OJe3XbGGWfE9ddfH23atKkx57Jly6Jbt27xyiuvrI5p165djBs3Lr7zne8UzyUSicrjq5yoc9ECCRAgQIAAAQIECBAgQKBsBSwmy/bWa5wAAQIECBAgQIAAAQIECBAgQIAAAQIECBAgQIAAAQIECBAgQIAAAQIECBAgQIAAAQIECBAgQIAAAQIECBAgQIAAAQIECBAgQIAAAQIECBAgQIAAAQIECBAgQIAAAQIECBAgQIAAAQIECBAgQIAAAQIECBAgQIAAAQIECBAgQIAAAQIEylSgc0S8+nnvO+ywQ8yfP381Rb9+/eKOO+4oofnVr34VZ511VplyaZtA4wtcc801cdFFF5VM1KZNm1i6dGnFc3tExJzGr8YMBAgQIECAAAECBAgQIECAAAECBAgQIECAAAECBAgQILAOAvmKY/P5/zu84oor4rLLLitJPWjQoLj55pvrPd2kSZPivPPOi3//+99Vxm633XYxbNiwOOecc+qd14DaBXK5XKTT6chms8XgVCoVmUwmkslk7YNF1FvgpptuiuHDh8d//vOfKmN32WWXuO666+KEE06oNW/h3afRo0eXxF199dUl72skEonKeaqcqHUiAQQIECBAgAABAgQIECBQ9gIWk2X/CAAgQIAAAQIECBAgQIAAAQIECBAgQIAAAQIECBAgQIAAAQIECBAgQIAAAQIECBAgQIAAAQIECBAgQIAAAQIECBAgQIAAAQIECBAgQIAAAQIECBAgQIAAAQIECBAgQIAAAQIECBAgQIAAAQIECBAgQIAAAQIECBAgQIAAAQIECBAgQIAAgTIT6BURD33e82GHHRaPP/548fDmm2+Os88+u4Rj6NChce2115YZkXYJrH+BCy64oLbP2jERMXn9V2ZGAgQIECBAgAABAgQIECBAgAABAgQIECBAgAABAgQIEKiHQL5ibD7/f4cfffRR/OAHP4hJkyatDkkkEvHTn/40fvazn9Vjiv8N/eSTT2LIkCHxm9/8ptqxX/7yl2PYsGFx0kkn1Tu3ATUL5HK5SKfTkc1mi0GpVCoymUwkk0lsDShw9913x/Dhw+PFF1+sNuvpp58eo0aNii222KLWWS+66KK45pprSuJOO+204rtSm2++ecnnsVKyRK3JBRAgQIAAAQIECBAgQIAAAYtJzwABAgQIECBAgAABAgQIECBAgAABAgQIECBAgAABAgQIECBAgAABAgQIECBAgAABAgQIECBAgAABAgQIECBAgAABAgQIECBAgAABAgQIECBAgAABAgQIECBAgAABAgQIECBAgAABAgQIECBAgAABAgQIECBAgAABAgQIECBAgAABAgQIEChrgcERccPnAgMGDIjf/OY38cwzz8SBBx5YAnPooYfGk08+WdZYmiewPgUOOeSQmDZtWk1T/iQiblyf9ZiLAAECBAgQIECAAAECBAgQIECAAAECBAgQIECAAAECBOotkK84Ip8vOYwFCxbEV77ylXjnnXdWh7Vo0SIuu+yyuOSSS+o9WWHAvffeG0OGDIk333yz2vGHH354DBs2LL7+9a+vVX6DSgVyuVyk0+nIZrPFC6lUKjKZTCSTSVQNIPD444/H8OHDY+rUqdVm22mnnWLUqFFx4okn1mm2wrN/9dVXR8XPYqdOnWL69OnRoUOHkhyJRKJyzion6jSpIAIECBAgQIAAAQIECBAoawGLybK+/ZonQIAAAQIECBAgQIAAAQIECBAgQIAAAQIECBAgQIAAAQIECBAgQIAAAQIECBAgQIAAAQIECBAgQIAAAQIECBAgQIAAAQIECBAgQIAAAQIECBAgQIAAAQIECBAgQIAAAQIECBAgQIAAAQIECBAgQIAAAQIECBAgQIAAAQIECBAgQIAAgTIU+FVEnPV539dcc01ccMEFceCBB8YzzzyzmqNVq1bx7LPPxj777FOGRFomsGEEZs6cGfvvv39Nk98cEWdvmMrMSoAAAQIECBAgQIAAAQIECBAgQIAAAQIECBAgQIAAAQJ1FMhXjMvnSw6Llx599NH41re+FUuXLi1J+fOf/zwuvPDCOk5TGrZy5cq46qqrYvjw4fHZZ59Vm6Nv374xdOjQNf1deq3mLrdBuVwu0ul0ZLPZYuupVCoymUwkk8lyo2jQfp9//vkYOXJkTJgwodq8LVu2jGHDhsUll1wSzZs3r9PchfeiLrroopLYtm3bxsMPPxwHH3xwlRyJRKLyuSon6jSxIAIECBAgQIAAAQIECBAoawGLybK+/ZonQIAAAQIECBAgQIAAAQIECBAgQIAAAQIECBAgQIAAAQIECBAgQIAAAQIECBAgQIAAAQIECBAgQIAAAQIECBAgQIAAAQIECBAgQIAAAQIECBAgQIAAAQIECBAgQIAAAQIECBAgQIAAAQIECBAgQIAAAQIECBAgQIAAAQIECBAgQIAAgTIU+EtEHPl53/fdd188//zzceWVV5ZQ3HrrrfHDH/6wDHm0TGDDCtx8881x9tlnV1fEwxU/uxu2SrMTIECAAAECBAgQIECAAAECBAgQIECAAAECBAgQIECAQA0C+Yrn8/mSw9WXHnjggejbt298+umnq8+1bNkyrr322hg8ePBa4y5YsCCGDx8eo0ePrjHH8ccfHwMHDowjjjhirecp54G5XC7S6XRks9kiQyqVikwmE8lkspxZ1rr3hx9+OMaMGROFz0RN26BBg2LYsGGxww471Hme6667Li688MJYuXLl6jGtW7eOu+++O771rW9VmyeRSFQ+X+VEnQsQSIAAAQIECBAgQIAAAQJlK2AxWba3XuMECBAgQIAAAQIECBAgQIAAAQIECBAgQIAAAQIECBAgQIAAAQIECBAgQIAAAQIECBAgQIAAAQIECBAgQIAAAQIECBAgQIAAAQIECBAgQIAAAQIECBAgQIAAAQIECBAgQIAAAQIECBAgQIAAAQIECBAgQIAAAQIECBAgQIAAAQIECBAgUKYCr0fErp/3/uSTT8YRRxwRuVxuNcfpp58eY8eOLVMebRPY8AJ9+/aNiRMnVi7k3xHRccNXpwICBAgQIECAAAECBAgQIECAAAECBAgQIECAAAECBAgQWINAvuK1fL7ksGTY/fffHyeeeGKsWrVq9fk2bdrEjTfeGAMGDFgn5JkzZ8bw4cPj3nvvrTFPjx49YtCgQfG9731vneYqt8GFd2zS6XRks9li66lUKjKZTCSTyXKjWKd+77rrrhg9enRMmzatxjwnnHBCDBs2LPbff/96zXXrrbfGOeecU/I+VLNmzYqfh969e9eYK5FIVL5W5US9ChFMgAABAgQIECBAgAABAmUpYDFZlrdd0wQIECBAgAABAgQIECBAgAABAgQIECBAgAABAgQIECBAgAABAgQIECBAgAABAgQIECBAgAABAgQIECBAgAABAgQIECBAgAABAgQIECBAgAABAgQIECBAgAABAgQIECBAgAABAgQIECBAgAABAgQIECBAgAABAgQIECBAgAABAgQIECBQpgItI2J5xd7PO++8uO6661af2n777ePNN9+MFi1alCmRtglseIHFixfH3nvvHW+//XblYjar/Bne8NWqgAABAgQIECBAgAABAgQIECBAgAABAgQIECBAgAABAgQqCOQrauTzJYdVoCZOnBj9+vWLFStWlFy79tprY+jQoesMO2XKlBg+fHj89a9/rTFX586dY9CgQTFw4MDYbLPCn6VtaxLI5XKRTqcjm80Ww1KpVGQymUgmk+BqEVi2bFmMGTMmRo8eHXPmzKkx+tBDD41hw4bFkUceWW/TkSNHxvnnn18yrvAe1Pjx46NPnz5rzJdIJCpfr3Ki3gUZQIAAAQIECBAgQIAAAQJlJ2AxWXa3XMMECBAgQIAAAQIECBAgQIAAAQIECBAgQIAAAQIECBAgQIAAAQIECBAgQIAAAQIECBAgQIAAAQIECBAgQIAAAQIECBAgQIAAAQIECBAgQIAAAQIECBAgQIAAAQIECBAgQIAAAQIECBAgQIAAAQIECBAgQIAAAQIECBAgQIAAAQIECBAgUMYCnSPi1c/732mnneKtt96KfD6/muS6666LIUOGlDGR1gk0DYHCZ3Ho0KGVi+keEdObRoWqIECAAAECBAgQIECAAAECBAgQIECAAAECBAgQIECAAIFqBP7vJYyIkncyatIaN25cDBgwIFatWlUScuqpp8aYMWNi8803X2fou+++u5jriSeeqDFX+/bt40c/+lH06dMnunbtus5zbqoJcrlcpNPpyGazxRZTqVRkMplIJpObasvr3NesWbNi4sSJ8etf/zo++OCDGvMddthhMXDgwDjppJPqPeeSJUuKY++4446SsS1atIjf/e53Ufg81bYlEonKIVVO1JbDdQIECBAgQIAAAQIECBAgYDHpGSBAgAABAgQIECBAgAABAgQIECBAgAABAgQIECBAgAABAgQIECBAgAABAgQIECBAgAABAgQIECBAgAABAgQIECBAgAABAgQIECBAgAABAgQIECBAgAABAgQIECBAgAABAgQIECBAgAABAgQIECBAgAABAgQIECBAgAABAgQIECBAgAABAuUj8NWImPZ5u9tvv3288847q7vfZZddYt68eeWjoVMCTVzgS1/6UixYsKBilXdERL8mXrbyCBAgQIAAAQIECBAgQIAAAQIECBAgQIAAAQIECBAgUM4C+YrN5/MlhzW63HzzzXHOOedE5fijjjoqJk6cGO3bt28Q00cffTTGjBkT99577xrzpVKp6NOnT/Tt27fB5m6QBppAklwuF+l0OrLZbLGaglUmk4lkMtkEqms6JXzwwQcxYcKE4vP7uVVN1Z144okxcODA+OY3v7lWDSxatChOOeWUmDJlSsn4Zs2axW9+85v4wQ9+UKe8iUSiclyVE3VKJIgAAQIECBAgQIAAAQIEylrAYrKsb7/mCRAgQIAAAQIECBAgQIAAAQIECBAgQIAAAQIECBAgQIAAAQIECBAgQIAAAQIECBAgQIAAAQIECBAgQIAAAQIECBAgQIAAAQIECBAgQIAAAQIECBAgQIAAAQIECBAgQIAAAQIECBAgQIAAAQIECBAgQIAAAQIECBAgQIAAAQIECBAgQKDMBL4dEX+sqeebbropzj777DIj0S6BpiswatSoOO+88yoWuDIidoiId5tu1SojQIAAAQIECBAgQIAAAQIECBAgQIAAAQIECBAgQIBAWQvkK3afz5ccrhHmgQceiNNOOy0++uijkrhOnTrFnXfeGT169Ggw2BdffDHGjBlT3Gvb+vTpE3379o1jjz22ttCyuJ7L5SKdTkc2my32m0qlIpPJRDKZLIv+a2vyT3/6U0ycOLG417YNHDgwCvuXv/zl2kJrvF64D/369Yu5c+eWxLRr1y5uv/32OP744+ucO5FIVI6tcqLOyQQSIECAAAECBAgQIECAQNkKWEyW7a3XOAECBAgQIECAAAECBAgQIECAAAECBAgQIECAAAECBAgQIECAAAECBAgQIECAAAECBAgQIECAAAECBAgQIECAAAECBAgQIECAAAECBAgQIECAAAECBAgQIECAAAECBAgQIECAAAECBAgQIECAAAECBAgQIECAAAECBAgQIECAAAECBAiUocAPI+LW6vru3LlzvPrqq2VIomUCTVtgp512irfeeqtikSMiYljTrlp1BAgQIECAAAECBAgQIECAAAECBAgQIECAAAECBAgQKFuBfMXO8/mSw1pRnnzyyRgwYEDMmTOnJHa77baLyy+/PPr16xetW7euNU9dA955550YM2ZMcV+4cOEahxX+ft2nT5/o27dv7LvvvnWdYpOLy+VykU6nI5vNFntLpVKRyWQimUxucr3WtaEXXnghJkyYEBMnTow333xzjcO22WabGDhwYAwaNCgKz/Xabp9++mmMHz8+LrvssvjPf/5TkmavvfaKsWPHxiGHHFKv9IlEonJ8lRP1SiiYAAECBAgQIECAAAECBMpSwGKyLG+7pgkQIECAAAECBAgQIECAAAECBAgQIECAAAECBAgQIECAAAECBAgQIECAAAECBAgQIECAAAECBAgQIECAAAECBAgQIECAAAECBAgQIECAAAECBAgQIECAAAECBAgQIECAAAECBAgQIECAAAECBAgQIECAAAECBAgQIECAAAECBAgQIECgTAUuioirq+t97Nixcfrpp5cpi7YJNF2B66+/PoYMGVKxwBcjomvTrVhlBAgQIECAAAECBAgQIECAAAECBAgQIECAAAECBAgQKGuBfMXu8/mSwzrB/POf/4xTTjklnnnmmZL45s2bR//+/eOnP/1p7LzzznXKVdeglStXxp133hkTJkyIhx9+uNZhXbp0iV69ehX3b37zm7XGb0oBuVwu0ul0ZLPZYlupVCoymUwkk8lNqc1ae3n00Udj8uTJxX327Nm1xh9xxBHRp0+f6NevXzRr1qzW+DUFvPHGG3HFFVfEbbfdFoVnt+J28MEHx8SJE6Njx471niORSFQeU+VEvZMaQIAAAQIECBAgQIAAAQJlJ2AxWXa3XMMECBAgQIAAAQIECBAgQIAAAQIECBAgQIAAAQIECBAgQIAAAQIECBAgQIAAAQIECBAgQIAAAQIECBAgQIAAAQIECBAgQIAAAQIECBAgQIAAAQIECBAgQIAAAQIECBAgQIAAAQIECBAgQIAAAQIECBAgQIAAAQIECBAgQIAAAQIECBAgUMYCIyPivOr6X7x4cbRv376MabROoGkKfPjhh9V9Nv8rIv7ZNCtWFQECBAgQIECAAAECBAgQIECAAAECBAgQIECAAAECBMpaIF+x+3y+5LDOMIW/FZ977rkxbty4KmO22WabuP766+N73/tenfPVJ/D111+PiRMnxoQJE2L27Nm1Dt16662jV69eq/d27drVOmZjDsjlcpFOpyObzRbbSKVSkclkIplMbsxt1Vr7Rx99FJMnT169v/fee7WO6dKlS/Tp06e477777rXG1yXgrrvuKn42Fi5cWCX8Rz/6UVx33XXRpk2buqSqEpNIJCqfq3JirRIbRIAAAQIECBAgQIAAAQJlJWAxWVa3W7MECBAgQIAAAQIECBAgQIAAAQIECBAgQIAAAQIECBAgQIAAAQIECBAgQIAAAQIECBAgQIAAAQIECBAgQIAAAQIECBAgQIAAAQIECBAgQIAAAQIECBAgQIAAAQIECBAgQIAAAQIECBAgQIAAAQIECBAgQIAAAQIECBAgQIAAAQIECBAgUOYCt0dEv8oG6XQ6Hn744TKn0T6BpitwxBFHRCaTqVjguRFxQ9OtWGUECBAgQIAAAQIECBAgQIAAAQIECBAgQIAAAQIECBAoW4F8xc7z+ZLDeqHkcrkYN25c/OxnP4t33323ZGzLli2jf//+MXTo0Nhjjz3qlbc+wY899lhMnDixuH/yySd1GnrkkUdGr1694uijj47OnTvXaczGFFS4L4V3bbLZbLHsVCpV/Jt+MpncmNqoU61z5syJP//5zzF58uSYMmVKncZsscUW0adPn+L+jW98o05j6hL06quvxsiRI+O2226Lzz77rGTIDjvsEJdeeml8//vfj80226wu6aqNSSQSlc9XObHWyQ0kQIAAAQIECBAgQIAAgbIRsJgsm1utUQIECBAgQIAAAQIECBAgQIAAAQIECBAgQIAAAQIECBAgQIAAAQIECBAgQIAAAQIECBAgQIAAAQIECBAgQIAAAQIECBAgQIAAAQIECBAgQIAAAQIECBAgQIAAAQIECBAgQIAAAQIECBAgQIAAAQIECBAgQIAAAQIECBAgQIAAAQIECBAgEJMj4ujKDjfccEMMHjwYDwECTVTg+uuvjyFDhlSs7uGIOLKJlqssAgQIECBAgAABAgQIECBAgAABAgQIECBAgAABAgQIlLNAvmLz+XzJ4Vq5PP7443HuuefGzJkzq4zfd99946qrropjjjkmEonEWuWvy6DPPvssJk6cGPfcc09Mnjw56trXzjvvHKlUKg455JDiz65du9ZluiYdk8vlIp1ORzabLdZZ6CuTyUQymWzSddeluFmzZsVTTz1V7K2wv/HGG3UZVnz2evXqFd/97nejb9++0aJFizqNq0tQ4Vn705/+FJdcckm8+OKLVYYceOCBceONN8ZXv/rVuqRbY0w1n6HG+1Ctc7USECBAgAABAgQIECBAgEBTFbCYbKp3Rl0ECBAgQIAAAQIECBAgQIAAAQIECBAgQIAAAQIECBAgQIAAAQIECBAgQIAAAQIECBAgQIAAAQIECBAgQIAAAQIECBAgQIAAAQIECBAgQIAAAQIECBAgQIAAAQIECBAgQIAAAQIECBAgQIAAAQIECBAgQIAAAQIECBAgQIAAAQIECBAgQKDhBWZExAGV07766qvRuXPnhp9NRgIEGkTgH//4R3TpDEuBwQAAIABJREFU0qVyrnYR8XGDTCAJAQIECBAgQIAAAQIECBAgQIAAAQIECBAgQIAAAQIECDSUQL5iony+5HCt51ixYkWMHDkyLr/88sjlclXyHH/88TFixIjq/ra81nPWNHDp0qXx0EMPxeTJk4v7u+++W+c5ttlmm0ilUnHIIYcUf3bv3r3OY5tKYME/nU5HNpstllToI5PJRDKZbCol1rmO6dOnF/v4fF+4cGGdx2677bbRq1evOOaYY4o/27RpU+exdQ2cPXt2XHjhhfGnP/2pypCC92WXXRZDhw6NFi1a1DXlGuMSiUTl61VONMhEkhAgQIAAAQIECBAgQIDAJi1gMblJ317NESBAgAABAgQIECBAgAABAgQIECBAgAABAgQIECBAgAABAgQIECBAgAABAgQIECBAgAABAgQIECBAgAABAgQIECBAgAABAgQIECBAgAABAgQIECBAgAABAgQIECBAgAABAgQIECBAgAABAgQIECBAgAABAgQIECBAgAABAgQIECBAgACBEoF5EbFLxTP7779/PPfcc5gIEGjiAvvss0+8/PLLFas8KSLuaeJlK48AAQIECBAgQIAAAQIECBAgQIAAAQIECBAgQIAAAQLlJpCv2HA+X3K4zhYPP/xwDB8+PJ588skquXbcccc488wzY8CAAbH99tuv81x1TfDEE0/E5MmTi/tLL71U12HFuC222CJSqVTst99+0bVr1+K+99571yvH+g7O5XKRTqcjm80Wpy7Un8lkIplMru9S6jVf4Z2DWbNmFfeZM2cW6//kk0/qlaPw7kKvXr2K+2GHHVavsfUJnj9/fvzud7+LsWPHxltvvVVl6Ne+9rUYNmxYHHHEEfVJW2tsIpGoHFPlRK1JBBAgQIAAAQIECBAgQIBA2QtYTJb9IwCAAAECBAgQIECAAAECBAgQIECAAAECBAgQIECAAAECBAgQIECAAAECBAgQIECAAAECBAgQIECAAAECBAgQIECAAAECBAgQIECAAAECBAgQIECAAAECBAgQIECAAAECBAgQIECAAAECBAgQIECAAAECBAgQIECAAAECBAgQIECAAAECBMpI4JOI2Lxiv4MHD44bbrihjAi0SmDjFDjvvPNi1KhRFYu/KCKu2Ti7UTUBAgQIECBAgAABAgQIECBAgAABAgQIECBAgAABAgQ2WYF8xc7y+ZLDBmn63XffjREjRsRNN90Uq1atqpKzR48ecfnll8fhhx/eIPPVJ8ns2bPjoYceiilTpkQ2m41cLlef4cXYzTbbLLp27Vpl/8IXvlDvXI0xoNBTOp0u9lfYUqlUZDKZSCaTjTFdvXO+9957MWvWrHjxxReLPz/fly1bVu9chZ4K/R155JHRq1ev2Guvveqdo74DCs/PZZddFs8++2yVoc2aNYtzzjknLr744th2223rm7rW+EQiUTmmyolakwggQIAAAQIECBAgQIAAgbIXsJgs+0cAAAECBAgQIECAAAECBAgQIECAAAECBAgQIECAAAECBAgQIECAAAECBAgQIECAAAECBAgQIECAAAECBAgQIECAAAECBAgQIECAAAECBAgQIECAAAECBAgQIECAAAECBAgQIECAAAECBAgQIECAAAECBAgQIECAAAECBAgQIECAAAECBAiUiUCbiFhSudef//znceGFF5YJgTYJbLwCI0eOjPPPP79iAzdGxE823o5UToAAAQIECBAgQIAAAQIECBAgQIAAAQIECBAgQIAAgU1SIF+xq3y+5LBBG3788cfjnHPOiZdeeqnavMccc0yMGDEiunbt2qDz1ifZtGnTIpvNrt4XL15cn+ElsR07diz2suuuu0bh34W9U6dOxZ/t2rVb67z1HZjL5SKdThd7KmypVCoymUwkk8n6plrr+I8//jjmzp0b8+bNW/3zX//6V8yaNat4bm23rbbaKg455JBiT4W98O/1tc2cOTOGDBkSjz32WLVT7rPPPnHTTTfF17/+9UYrKZFIVM5d5USjTS4xAQIECBAgQIAAAQIECGwyAhaTm8yt1AgBAgQIECBAgAABAgQIECBAgAABAgQIECBAgAABAgQIECBAgAABAgQIECBAgAABAgQIECBAgAABAgQIECBAgAABAgQIECBAgAABAgQIECBAgAABAgQIECBAgAABAgQIECBAgAABAgQIECBAgAABAgQIECBAgAABAgQIECBAgAABAgQIEFijwC4RMa9yxPjx4+PUU09FR4BAExe466674pRTTqlY5T0RcVITL1t5BAgQIECAAAECBAgQIECAAAECBAgQIECAAAECBAgQKDeBfMWG8/mSwwa3ePPNN2PMmDFx2223xdtvv10l/xZbbBF9+vSJSy+9NHbaaacGn7++CZ977rl46qmnIpvNFvcFCxbUN0W18dtuu2107NixuHfq1Km4F/79pS99Kbbeeuvi3qpVqwaZK5fLRTqdLtZf2FKpVGQymUgmkw2Sf/ny5fHee+8V9/nz58e8efNi7ty5JT/ffffdBplrhx12iEMOOaTYQ2Hv1q1bg+StT5LCM3zllVfGhAkTYsmSJVWGfvGLX4z+/fvHwIEDG/0ZTiQSleevcqI+vYklQIAAAQIECDSiQL+IGN+I+aUmQIAAgXUQsJhcBzxDCRAgQIAAAQIECBAgQIAAAQIECBAgQIAAAQIECBAgQIAAAQIECBAgQIAAAQIECBAgQIAAAQIECBAgQIAAAQIECBAgQIAAAQIECBAgQIAAAQIECBAgQIAAAQIECBAgQIAAAQIECBAgQIAAAQIECBAgQIAAAQIECBAgQIAAAQIECBAgQIDARiRwQETMqFzv1KlTo2fPnhtRG0olUJ4Cjz76aOXP6l8j4mvlqaFrAgQIECBAgAABAgQIECBAgAABAgQIECBAgAABAgQINFmBfMXK8vmSw0Yrevr06TFs2LAovAdS3bbnnnvGKaecEqeeemrssssujVZHfRPPnj07nnvuuZg1a9bqfcGCBfVNU6f4LbfcMrbeeuvo0KFD8Wd1/958882jVatWxX2zzTar9mdhsu985zsxbdq04rw9evSI++67r/jv5cuXx7Jly0p+Vjy3ZMmSWLRoUbz33nvFvbp/f/jhh3Xqp75BO+ywQ3Tt2nX13q1bt+jSpUt90zRY/L///e8YP358cX/ttdeqzZtOp+Oqq66Kgw46qMHmXVOiRCJR+XKVE+ulEJMQIECAAAECBGoXKCw0RkTEsNpDRRAgQIDA+hawmFzf4uYjQIAAAQIECBAgQIAAAQIECBAgQIAAAQIECBAgQIAAAQIECBAgQIAAAQIECBAgQIAAAQIECBAgQIAAAQIECBAgQIAAAQIECBAgQIAAAQIECBAgQIAAAQIECBAgQIAAAQIECBAgQIAAAQIECBAgQIAAAQIECBAgQIAAAQIECBAgQIAAAQIbRuDoiJhceeqXX3459tprrw1TkVkJEKizwOzZsyt/Vl+LiM51TiCQAAECBAgQIECAAAECBAgQIECAAAECBAgQIECAAAECBNaHQL7iJPl8yWGjz//000/HNddcEw8++GBUN3fz5s3jhBNOiMGDB0ePHj0avZ61meCdd96JWbNmVdnXt+Xa1N4UxiQSiejatWuVffvtt28K5cW0adPixhtvjEmTJsXKlSur1NSsWbM4/vjj49JLL4399ttvvdZcsKu0VTmxXgsyGQECBAgQIECgZoHPFxr3RcQJoAgQIECgaQlYTDat+6EaAgQIECBAgAABAgQIECBAgAABAgQIECBAgAABAgQIECBAgAABAgQIECBAgAABAgQIECBAgAABAgQIECBAgAABAgQIECBAgAABAgQIECBAgAABAgQIECBAgAABAgQIECBAgAABAgQIECBAgAABAgQIECBAgAABAgQIECBAgAABAgQIECDQWAL9IuL2yskXL14c7du3b6w55SVAoIEEPvjgg9hqq60qZlsSEVs0UHppCBAgQIAAAQIECBAgQIAAAQIECBAgQIAAAQIECBAgQKBhBPIV0+TzJYcNM0MtWT777LOYMmVKXH311fHCCy/EkiWFPy+Xbm3bto2ePXvG2WefHQceeGC0a9duvdS2tpOsXLkyZs2aFf/85z9j3rx5MXfu3JKfhZ7LaWvZsmV07NgxOnXqtPpn4d977LFHdO3aNZo3b96kOD766KOYMWNG/OpXv4pHHnkkPv744yr1tWnTpvgsXnDBBZFOp6PQ4/reEolE5SmrnFjfNZmPAAECBAgQIFCDQMWFxisRcXxEzKFFgAABAk1DwGKyadwHVRAgQIAAAQIECBAgQIAAAQIECBAgQIAAAQIECBAgQIAAAQIECBAgQIAAAQIECBAgQIAAAQIECBAgQIAAAQIECBAgQIAAAQIECBAgQIAAAQIECBAgQIAAAQIECBAgQIAAAQIECBAgQIAAAQIECBAgQIAAAQIECBAgQIAAAQIECBAgQIAAgcYWGBIR11WeZPny5dGyZcvGnlt+AgTWUWDlypXRokWLyll8V/k6uhpOgAABAgQIECBAgAABAgQIECBAgAABAgQIECBAgACBBhbIV8yXz5ccNvBUa06Xy+Vi8uTJ8Ytf/CL+/ve/VxvcvHnz+MY3vhHnn39+HHHEEeu1voac7I033oh58+bF3LlzS36+++678d5778WiRYti1apVDTllo+Vq1qxZdOjQIbbeeuvYZpttolOnTtGxY8eSnzvvvHOjzd/QiadMmRIjR46Mxx57LArvPlS3de/ePS644ILo1atXJJPJhi6hzvkSiSqvYXgvo856AgkQIECAAIH1LFB5oVH4Rat3RPxpPddhOgIECBCoRsBi0mNBgAABAgQIECBAgAABAgQIECBAgAABAgQIECBAgAABAgQIECBAgAABAgQIECBAgAABAgQIECBAgAABAgQIECBAgAABAgQIECBAgAABAgQIECBAgAABAgQIECBAgAABAgQIECBAgAABAgQIECBAgAABAgQIECBAgAABAgQIECBAgAABAgTKQ+DqiLiocqtz586Njh07loeALglsxALz58+PHXfcsXIHvqt8I76nSidAgAABAgQIECBAgAABAgQIECBAgAABAgQIECBAYJMUyFfsKp8vOdxgDc+cOTNuvvnm+MMf/hAffvhhtXXsuuuucdxxx0WfPn3igAMOiERi0/qT9Pvvvx/vvfdecV+0aFHx54wZM2LatGnx8ssvx/LlyzfY/ak4cfv27eOkk06K733ve3HooYc2iZrqU0ThmX/mmWfijjvuiEmTJsWCBQuqHb7lllvGf//3f8dZZ50V++23X32maLTYap75TetD0GhyEhMgQIAAAQIbQKCmhcb5ETFyA9RjSgIECBCoIGAx6XEgQIAAAQIECBAgQIAAAQIECBAgQIAAAQIECBAgQIAAAQIECBAgQIAAAQIECBAgQIAAAQIECBAgQIAAAQIECBAgQIAAAQIECBAgQIAAAQIECBAgQIAAAQIECBAgQIAAAQIECBAgQIAAAQIECBAgQIAAAQIECBAgQIAAAQIECBAgQIAAAQLlITAqIs6t3OqMGTPigAMOKA8BXRLYiAWef/756NatW+UOfFf5RnxPlU6AAAECBAgQIECAAAECBAgQIECAAAECBAgQIECAwCYpkK/YVT5fcrhBG16xYkXMnDkzJkyYEH/84x/jX//6V7X1bLXVVtGlS5c4+eST48gjj4zddtstmjdvvkFrb+jJb7nllrj11lvjmWeeqVPqLbfcMvbdd9/Ye++9o1OnTjFu3LiYPXt2cezBBx8cU6ZMiXbt2hWPly9fHkuWLIkPPvggFi5cGPPnz4958+bFnDlz4uWXX44XXnghPvzwwzrNW3inZ8CAAXHmmWfWKX5DBS1btixef/31eOSRR+L3v/990Wbx4sXVlrPrrrvGcccdF3379o399tsvWrRosaHKrjJvIlHlNQzvZTSZu6MQAgQIECBAoJLAmhYav42IAcQIECBAYMMJWExuOHszEyBAgAABAgQIECBAgAABAgQIECBAgAABAgQIECBAgAABAgQIECBAgAABAgQIECBAgAABAgQIECBAgAABAgQIECBAgAABAgQIECBAgAABAgQIECBAgAABAgQIECBAgAABAgQIECBAgAABAgQIECBAgAABAgQIECBAgAABAgQIECBAgACB9Snwq4g4q/KEf/nLX+LII49cn3WYiwCBtRB4+OGHq/us+q7ytbA0hAABAgQIECBAgAABAgQIECBAgAABAgQIECBAgAABAo0okK+YO58vOWzEaeuXevbs2fG73/0uJkyYEAsWLKhx8M477xzf/va347vf/W5069YtNt988/pN1ISilyxZEjfccEP86le/infeeWeNlW2//fbRs2fPOOyww6JHjx6x9957r47P5XKRTqcjm80Wz6VSqchkMpFMJuvc7csvvxzTpk2LJ554Ih555JE61XP22WfHT37ykyZ1Dwqm06dPjzvvvDOmTJkS8+fPr9Fghx12iL59+8YPfvCD6NKlS52t1mdgIlHlNQzvZazPG2AuAgQIECBAoD4CtS00noqI3v//u+ML65NULAECBAg0jIDFZMM4ykKAAAECBAgQIECAAAECBAgQIECAAAECBAgQIECAAAECBAgQIECAAAECBAgQIECAAAECBAgQIECAAAECBAgQIECAAAECBAgQIECAAAECBAgQIECAAAECBAgQIECAAAECBAgQIECAAAECBAgQIECAAAECBAgQIECAAAECBAgQIECAAAECBJq6wG8iYkDlIseOHRunn356U69dfQTKXuC2226L73//+5UdfFd52T8ZAAgQIECAAAECBAgQIECAAAECBAgQIECAAAECBAgQaGIC+Yr15PMlh02s1Ijly5fH1KlTY9y4cfGXv/wlPvnkkxpr3GabbeKwww6LI488Mo477rgoHG8M28qVK+PnP/95jBw5Mj744IMaS95tt93iO9/5Tnz729+OVCpVY1wul4t0Oh3ZbLYYU4jNZDKRTCbXmqOQ68EHH4z77rsvXn/99RrztG/fPoYOHRoXXXRRNG/efK3nW5eBCxcujD/+8Y8xZcqUeOKJJ6JwXNO2xRZbxFFHHVV83+Hwww+PVq1arcvUjT42kajyGob3Mhpd3QQECBAgQIDAWgpUXmjMi4iOlXItiojeEfG/v7jaCBAgQGC9CVhMrjdqExEgQIAAAQIECBAgQIAAAQIECBAgQIAAAQIECBAgQIAAAQIECBAgQIAAAQIECBAgQIAAAQIECBAgQIAAAQIECBAgQIAAAQIECBAgQIAAAQIECBAgQIAAAQIECBAgQIAAAQIECBAgQIAAAQIECBAgQIAAAQIECBAgQIAAAQIECBAgQIAAgQ0qcHtE9KtcwcCBA+Omm26K5s2bb9DiTE6AQM0Cy5cvj5/85CcxZsyYykG+q9yDQ4AAAQIECBAgQIAAAQIECBAgQIAAAQIECBAgQIAAgaYlkK9YTj5fcti0Kq1QTS6Xizlz5sQ999wTf/7zn+OVV16JTz/9tNp6N9tss/jiF78Y++yzTxx99NHRo0eP2HXXXaNdu3ZNrr9bbrklrrrqqnjrrbdqrK1///5xyimnRM+ePetUf8EqnU5HNpstxqdSqchkMpFMJus0vragRx55JO6888647bbbagzdcccd45JLLokzzzyztnTrfH3x4sXFZ+Ppp5+OqVOnxksvvRRvv/12LFu2rNrcbdu2LT4bRx11VPTu3Ts6d+7cYDbr3EwtCRKJKq9heC+jsdHlJ0CAAAECBNZWoPJCo2tE/DIivl5NwtMj4ta1ncg4AgQIEKi/gMVk/c2MIECAAAECBAgQIECAAAECBAgQIECAAAECBAgQIECAAAECBAgQIECAAAECBAgQIECAAAECBAgQIECAAAECBAgQIECAAAECBAgQIECAAAECBAgQIECAAAECBAgQIECAAAECBAgQIECAAAECBAgQIECAAAECBAgQIECAAAECBAgQIECAAAECG6PA7yPipMqF77vvvvH0009H69atN8ae1EygLAQWL14cqVQqXnnllcr9+q7ysngCNEmAAAECBAgQIECAAAECBAgQIECAAAECBAgQIECAwEYkkK9Yaz5fcrhRtFH4G/WUKVPi/vvvj0cffTQWLVq0xrq33XbbOPDAA+OYY46JdDodu+22WyQSG/bP2U888URccsklkc1mq619xx13jIEDB8YZZ5wRHTp0qNd9yeVyxT4/z134e34mk4lkMlmvPLUFF9zHjh0bY8aMibfeeqva8MLcV111VRx22GG1pavX9cJz+/rrrxf7euihh4rvFr3//vtrzFFwLLj06dMnvvnNb8bmm29erzmbQnA1z+2GfZCbAooaCBAgQIAAgaYqUHmhUfi9ZYuI+GVEfL+aokdGxPlNtRl1ESBAYFMTsJjc1O6ofggQIECAAAECBAgQIECAAAECBAgQIECAAAECBAgQIECAAAECBAgQIECAAAECBAgQIECAAAECBAgQIECAAAECBAgQIECAAAECBAgQIECAAAECBAgQIECAAAECBAgQIECAAAECBAgQIECAAAECBAgQIECAAAECBAgQIECAAAECBAgQIECAQPUC90VE78qXEolEzJ07N3bZZRduBAg0UYFXX3019txzz+qq813lTfSeKYsAAQIECBAgQIAAAQIECBAgQIAAAQIECBAgQIAAgbIVyFfsPJ8vOdzoUJYtWxb3339/jB8/PjKZTKxYsWKNPTRr1qz4DsrXvva16NmzZxx88MHRuXPn9db38uXL44ILLogbb7yx2jl32223GDJkSAwaNGita8rlcpFOpyObzRZzpFKpok0ymVzrnLUNHD16dIwaNSpef/31akMHDx4cv/jFL6JVq1a1parx+pw5c+Lpp5+OqVOnFnv797//HatWrVpjvhYtWhQt+vXrF717947NNttsredvCgML71FV2ryX0RRujBoIECBAgACB6gQqLzQq/t7y04i4vJpB/xMR34mIz5ASIECAQOMKWEw2rq/sBAgQIECAAAECBAgQIECAAAECBAgQIECAAAECBAgQIECAAAECBAgQIECAAAECBAgQIECAAAECBAgQIECAAAECBAgQIECAAAECBAgQIECAAAECBAgQIECAAAECBAgQIECAAAECBAgQIECAAAECBAgQIECAAAECBAgQIECAAAECBAgQIECgqQg8FBG9qivm3nvvjRNOOKGp1KkOAgQqCdxxxx3Rr1+/6lx8V7mnhQABAgQIECBAgAABAgQIECBAgAABAgQIECBAgAABAk1LIF+xnHy+5LBpVVqPaj755JN4+umn46677orXXnst5s2bF//5z39ixYoVNWZp06ZNbLfddtGxY8fo1q1bHHbYYdG5c+f40pe+FFtssUUkEg37J+//+Z//iXPPPbdYX+WtQ4cOcfHFFxevr+uWy+UinU5HNpstpkqlUpHJZCKZTK5r6lrHX3/99TFixIhYtGhRldjdd989CtePPfbYNeYpPJOF+zl//vyYM2dOTJ06NZ5//vl46623ivd06dKlNY5v0aJF8Z7uuuuu0aVLlzjppJPioIMOKt7PTWGr5pls2Id0U0DSAwECBAgQINBUBCovNCr/3lJ46fSXEbFlpYILvywfHxEvN5VG1EGAAIFNUcBiclO8q3oiQIAAAQIECBAgQIAAAQIECBAgQIAAAQIECBAgQIAAAQIECBAgQIAAAQIECBAgQIAAAQIECBAgQIAAAQIECBAgQIAAAQIECBAgQIAAAQIECBAgQIAAAQIECBAgQIAAAQIECBAgQIAAAQIECBAgQIAAAQIECBAgQIAAAQIECBAgQIAAAQJVBTIRcXh1MIMGDYobb7wxWrRowY0AgSYo0L9//7j99turq8x3lTfB+6UkAgQIECBAgAABAgQIECBAgAABAgQIECBAgAABAgTKWiBfsft8vuRwk4BZsWJFzJgxIx577LHIZDLxwgsvxOLFi2vtrVWrVrHzzjvH/vvvH4ccckhx33333aNdu3bRrFmzWsevKeD888+PkSNHVhty3nnnxWWXXRZt27Zdpzk+H5zL5SKdTkc2my2eSqVSRYdkMtkg+WtL8vHHH8fll18e1113XbWhQ4cOjWuvvbbk2qpVq+Kjjz6K1157LZ566qni/vzzz8cbb7wRy5cvr23K2GqrrWLfffct9t2zZ8844IADonnz5rWO29gCEokqr2F4L2Nju4nqJUCAAAEC5SNQeaFR3e8tX4uIX0bEvtWwnBgRk8qHS6cECBBYvwIWk+vX22wECBAgQIAAAQIECBAgQIAAAQIECBAgQIAAAQIECBAgQIAAAQIECBAgQIAAAQIECBAgQIAAAQIECBAgQIAAAQIECBAgQIAAAQIECBAgQIAAAQIECBAgQIAAAQIECBAgQIAAAQIECBAgQIAAAQIECBAgQIAAAQIECBAgQIAAAQIECBAgQGBDCTwZEYdWN/l+++0XDzzwQOyyyy4bqjbzEiBQg8Dbb78dRxxxRLz00kvVRfiuck8OAQIECBAgQIAAAQIECBAgQIAAAQIECBAgQIAAAQIEmpZAvmI5+XzJYdOqtIGqWbp0aUyfPj0ymUw8+OCDNf19u9rZWrduHR07doxOnTrFXnvtFfvuu2907tw59txzz2jfvn2tFb788stx5plnxlNPPVUl9vDDD48RI0bEgQceWGue+gTkcrlIp9ORzWaLw1KpVLH3ZDJZnzTrHDtjxoy4+OKLY+rUqVVyde3aNfr27RsLFy6MF198MebMmROF9w8KtddlK9yXQo6ePXsWez3ooIOiTZs2dRm6UcckElVew/BexkZ9RxVPgAABAgQ2aYHKC42afm/ZOSJ+GRHHVaMxLCJGbNJKmiNAgMAGErCY3EDwpiVAgAABAgQIECBAgAABAgQIECBAgAABAgQIECBAgAAfOVLYAAAgAElEQVQBAgQIECBAgAABAgQIECBAgAABAgQIECBAgAABAgQIECBAgAABAgQIECBAgAABAgQIECBAgAABAgQIECBAgAABAgQIECBAgAABAgQIECBAgAABAgQIECBAgAABAgQIECBAgAABAutZ4G8R0b2mOceNGxf9+/dfzyWZjgCB2gR+/etfx+DBg2P58uXVhfqu8toAXSdAgAABAgQIECBAgAABAgQIECBAgAABAgQIECBAgMD6FchXnC6fLzlcv5Ws59lWrlwZixYtin/961/x97//PZ599tl49dVX4913340PP/wwPv3008jlcmusaquttorC3r59+9huu+1i2223jY4dO0bXrl2L59q1a1fc27ZtG4888kicccYZxbwVt0QiEaNGjYqf/OQnjSJQ6CGdTkc2my3mT6VSkclkIplMNsp8tSW94YYbYsiQIVH5WSs41Pb8FWpu3bp1bLnllkXrPfbYI77yla9E9+7dY9dddy3eg3LaCmaVNu9llNMDoFcCBAgQILBxCVReaNT2e8sNETG4mhbviIh+G1frqiVAgEDTF6jtP+Wm34EKCRAgQIAAAQIECBAgQIAAAQIECBAgQIAAAQIECBAgQIAAAQIECBAgQIAAAQIECBAgQIAAAQIECBAgQIAAAQIECBAgQIAAAQIECBAgQIAAAQIECBAgQIAAAQIECBAgQIAAAQIECBAgQIAAAQIECBAgQIAAAQIECBAgQIAAAQIECBAgQIAAgboIPB8R+9UUeNRRR8Wf//znuuQRQ4DAehQ49NBDI5vN1jSj7ypfj/fCVAQIECBAgAABAgQIECBAgAABAgQIECBAgAABAgQIEKiDQL5iTD5fcliH4ZtWSKH/f/zjH8W/e7/wwgvx3HPPxZw5c+L999+PVatW1avZRCIRbdu2jd133z2WLl1azFt5+8Y3vhG//OUvY5999qlX7voE53K5SKfTq/+Wn0qlIpPJRDKZrE+aBo196aWX4sc//nE89thjteZt1qxZfOELX4jOnTtHt27d4stf/nIUethrr72iYFzOWzX9lzdIOT8MeidAgAABAk1foPJCoy6/twyOiBuqaW1GRPSOiPlNv20VEiBAYOMQqMt/yhtHJ6okQIAAAQIECBAgQIAAAQIECBAgQIAAAQIECBAgQIAAAQIECBAgQIAAAQIECBAgQIAAAQIECBAgQIAAAQIECBAgQIAAAQIECBAgQIAAAQIECBAgQIAAAQIECBAgQIAAAQIECBAgQIAAAQIECBAgQIAAAQIECBAgQIAAAQIECBAgQIAAAQIE1iTwckTsVVNA8+bN44EHHohjjz2WIgECTUTgoYcequ0z6bvKm8i9UgYBAgQIECBAgAABAgQIECBAgAABAgQIECBAgAABAgT+n0C+okQ+X3IIKSKWL18eb775Zrz66qsxc+bMmD59ejz55JPx/vvvr5PPxRdfHMOHD1+nHHUZnMvlIp1ORzabLYanUqnIZDKRTCbrMrxRY4YNGxYjRoyoMsdOO+0UAwcOjP322y/22GOPKBy3atWqUWvZGJMnElVew/BexsZ4I9VMgAABAgTKQ6DyQqOuv7ccFxG/jIidKzF9HBHHR8Sj5cGnSwIECDSuQF3/U27cKmQnQIAAAQIECBAgQIAAAQIECBAgQIAAAQIECBAgQIAAAQIECBAgQIAAAQIECBAgQIAAAQIECBAgQIAAAQIECBAgQIAAAQIECBAgQIAAAQIECBAgQIAAAQIECBAgQIAAAQIECBAgQIAAAQIECBAgQIAAAQIECBAgQIAAAQIECBAgQIAAAQIEGlvgtYjYbU2THHTQQfH4449H69atG7sW+QkQqEXgo48+inQ6HdOnT19TpO8q9yQRIECAAAECBAgQIECAAAECBAgQIECAAAECBAgQIECgaQnkK5aTz5ccNq1Km0A1q1atig8++CDefvvtePPNN+ONN96I559/PmbPnh0LFiwoXlu4cOEaK23fvn3ceuutccIJJ6yXjnK5XPHv+dlstjhfKpWKTCYTyWRyvcxf2ySTJk2KAQMGFO0qbt27d48HH3wwtt1229pSlO31RKLKaxjeyyjbp0HjBAgQIECgyQtUXmjU5/eWfSPilxHxtWq6PCsiRjf57hVIgACBJi5Qn/+Um3gryiNAgAABAgQIECBAgAABAgQIECBAgAABAgQIECBAgAABAgQIECBAgAABAgQIECBAgAABAgQIECBAgAABAgQIECBAgAABAgQIECBAgAABAgQIECBAgAABAgQIECBAgAABAgQIECBAgAABAgQIECBAgAABAgQIECBAgAABAgQIECBAgAABAgTWIPBGROxU+XoikYh8/v++k/6hhx6KXr16gSRAYAMLTJo0KU488cTVVVT+rP6/C76rfAPfJ9MTIECAAAECBAgQIECAAAECBAgQIECAAAECBAgQIECgksD/vYQRUfJOBqm6CxTeZXnttdfilVdeiVmzZkU2m42//vWv8emnn5YkOeigg2L8+PGx55571j35OkbmcrlIp9PFmgpbKpWKTCYTyWRyHTM33PB//vOfccopp8QzzzxTkvS//uu/4r777osuXbo03GSbUKbCuxmVNu9lbEL3VysECBAgQGATEyhZd0REfX9vaRMRYyKiXzUuv4yIwZuYl3YIECCwXgXq+5/yei3OZAQIECBAgAABAgQIECBAgAABAgQIECBAgAABAgQIECBAgAABAgQIECBAgAABAgQIECBAgAABAgQIECBAgAABAgQIECBAgAABAgQIECBAgAABAgQIECBAgAABAgQIECBAgAABAgQIECBAgAABAgQIECBAgAABAgQIECBAgAABAgQIECBAgECDCfwnIratnO273/1u3HPPPatPf/3rX4/JkydH69atG2xiiQgQqJ/AkiVLIp1Ox9NPP7164AknnBCTJk2qnMh3ldePVjQBAgQIECBAgAABAgQIECBAgAABAgQIECBAgAABAgQaWyBfcYJ8vuSwsefeJPPPmDEjevfuHfPnzy/p7/9j717gZK73P46/x1rGRsKhKB3JJUWuSRlCJtezuuBIbie6qNxSKHJXKw66KpfKNaI6LsWa3NYUJSH/EBXdKEIkRtj5+81hzszs2NnL3Pf1ezzmsXZ+3+/n+/k8f7O/2Xnsx+N7xRVXaO/evSpYsGBY63Y4HK6/6dvtdte6FotFNptNZrM5rHkEWuzo0aOqUKGCfvvtN6+hV155pd5//33ddNNNgULkufMmU4Y2DPoy8tyrgIIRQAABBBCIGQHfDxo5/b1lhKShfqpeIekeScdjRoREEUAAgSgSyOlNOYpKIBUEEEAAAQQQQAABBBBAAAEEEEAAAQQQQAABBBBAAAEEEEAAAQQQQAABBBBAAAEEEEAAAQQQQAABBBBAAAEEEEAAAQQQQAABBBBAAAEEEEAAAQQQQAABBBBAAAEEEEAAAQQQQAABBBBAAAEEEEAAAQQQQAABBBBAAAEEEEAAAQQQQAABBBBAAAEEEEAAAQQQQAABBBDIgsARSZf5jvvqq69088036/jx/+4Xny9fPo0YMUJDhgzJQkiGIIBAKASMn7+UlBSdPXvWFb548eKy2+26/vrrfZdjr/JQXABiIoAAAggggAACCCCAAAIIIIAAAggggAACCCCAAAIIIIAAAjkXcHpOdTq9vs151Dw60/hbeXJyso4cMdpevI877rhDqampYZdxOByyWq2uv+Mbh8Vikc1mk9lsDnsumS1ovPbq16+v9evXZxhWrFgxLV682JU7x/8ETKYMbRj0ZfACQQABBBBAAIFoFfD9oJGb31v+da5V9UVJhX2K/UHSXZK+iFYE8kIAAQSiVSA3N+VorYm8EEAAAQQQQAABBBBAAAEEEEAAAQQQQAABBBBAAAEEEEAAAQQQQAABBBBAAAEEEEAAAQQQQAABBBBAAAEEEEAAAQQQQAABBBBAAAEEEEAAAQQQQAABBBBAAAEEEEAAAQQQQAABBBBAAAEEEEAAAQQQQAABBBBAAAEEEEAAAQQQQAABBBBAAAEEEEAAAQQQQAABBBBAIKPACUmFfJ92Op267777NHfuXPepEiVKaPny5apTpw6OCCAQZoEvvvhCjRs31rFjx9wr33///Zo+fbpMpgxbk7NXeZivD8shgAACCCCAAAIIIIAAAggggAACCCCAAAIIIIAAAggggAACAQScnueNvgyOnAmkpaWpdevW+uOPP/wG6Nixo+bMmZOz4LmY5XA4ZLVaZbfbXVEsFotsNpvMZnMuooZmaqtWrfThhx/6DV6kSBEtXbpUDRs2DM3iMRiVvowYvGikjAACCCCAQN4V8P2gkdt+0kaSXpRUzQ9pR0lv511qKkcAAQSyL5Dbm3L2V2QGAggggAACCCCAAAIIIIAAAggggAACCCCAAAIIIIAAAggggAACCCCAAAIIIIAAAggggAACCCCAAAIIIIAAAggggAACCCCAAAIIIIAAAggggAACCCCAAAIIIIAAAggggAACCCCAAAIIIIAAAggggAACCCCAAAIIIIAAAggggAACCCCAAAIIIIAAAggggAACCCCAAAIIRELgjKQE34WdTqe+/vprtWrVSt9++637dNmyZbVhwwaVKVMmErmyJgJ5UmDv3r1q2rSp189ilSpVtHjxYlWoUEEmU4atydmrPE++UigaAQQQQAABBBBAAAEEEEAAAQQQQAABBBBAAAEEEEAAAQSiWMDpmZvRl8GRfYFPPvlELVq00LFjxy46+bnnntOgQYOyHzyXMxwOh6xWq+x2uyuSxWKRzWaT2WzOZeTgTx8wYIDGjRt30cCXXnqpli1bpltvvTX4i8dgRPoyYvCikTICCCCAAAJ5V8D3g0Yw+kmvlDRZ0j/8sI6UNCzvclM5AgggkD2BYNyUs7cioxFAAAEEEEAAAQQQQAABBBBAAAEEEEAAAQQQQAABBBBAAAEEEEAAAQQQQAABBBBAAAEEEEAAAQQQQAABBBBAAAEEEEAAAQQQQAABBBBAAAEEEEAAAQQQQAABBBBAAAEEEEAAAQQQQAABBBBAAAEEEEAAAQQQQAABBBBAAAEEEEAAAQQQQAABBBBAAAEEEEAAAQQQQCDcAvklnfa3qNP53/3olyxZojZt2ujC98ZzXbp00eTJk5WUlBTufFkPgTwncPz4cf3rX//SwoUL3bXny5dPH330kRo3bux6zmTKsDU5e5XnuVcKBSOAAAIIIIAAAggggAACCCCAAAIIIIAAAggggAACCCCAQJQL/LcR4/zh2YcR5XlHTXqbN29Ws2bNdPDgQa+cGjZsqLS0NPdzb775prp16xb2vB0Oh6xWq+x2u2tti8Uim80ms9kc9lwCLfjCCy+ob9++7mHlypXT3r17vaaVLFlSqampqlmzZqBwcX+evoy4v8QUiAACCCCAQDwJeH3uMFpMg1jci5J6+Yk3X1KHIK5DKAQQQCBuBYJ5U45bJApDAAEEEEAAAQQQQAABBBBAAAEEEEAAAQQQQAABBBBAAAEEEEAAAQQQQAABBBBAAAEEEEAAAQQQQAABBBBAAAEEEEAAAQQQQAABBBBAAAEEEEAAAQQQQAABBBBAAAEEEEAAAQQQQAABBBBAAAEEEEAAAQQQQAABBBBAAAEEEEAAAQQQQAABBBBAAAEEEEAAAQQQQCDGBZIk/emvBqfzf/vRDx06VKNGjfIaNmzYMA0fPjzGyyd9BKJfYMCAARo3bpxXok8//bTGjBnjfs5kyrA1OXuVR/+lJUMEEEAAAQQQQAABBBBAAAEEEEAAAQQQQAABBBBAAAEEEMhbAv9rxJDk2ZeRtxhyVu13332npk2bas+ePV4Bpk6dqgULFmjFihWu5wsUKKClS5fKarXmbKFczHI4HK517Xa7K4rFYpHNZpPZbM5F1NBMff/999W2bVulp6e73fr27avnn3/ea8FrrrlGH330kcqXLx+aRGIkKn0ZMXKhSBMBBBBAAAEEDAGvzx2Sgt1P+rikf/uh3irpbknfcRkQQAABBC4uEOybMtYIIIAAAggggAACCCCAAAIIIIAAAggggAACCCCAAAIIIIAAAggggAACCCCAAAIIIIAAAggggAACCCCAAAIIIIAAAggggAACCCCAAAIIIIAAAggggAACCCCAAAIIIIAAAggggAACCCCAAAIIIIAAAggggAACCCCAAAIIIIAAAggggAACCCCAAAIIIIAAAggggAACCCAQ3QJeG9A7nd770bdt21bvvvuuuwKTyaRJkyapd+/e0V0V2SEQwwKTJ0/WI4884lVBu3btNH/+fBk/gxcOz3+ff469ymP4upM6AggggAACCCCAAAIIIIAAAggggAACCCCAAAIIIIAAAgjEpUCmfRlxWXGQijp69KiaNGmiL774wivitGnTVL16dXXt2lXbt293natZs6ZmzpypqlWrBmn1rIdxOByyWq2y2+2uSRaLRTabTWazOetBwjRy48aN6tatm9vNWHbGjBk6ffq0evTo4ZVFrVq1tGrVKhUtWjRM2UXfMiHoy7hSUiVJV0i6XFIpn6+FJRkvnII+XxOiT4eMEIgagTOSTklynP964d/HJf0q6cD5rxf+vV/Sbkk/R00FJIIAAggER8C7AVwKRT/p3ZJelGT8TuN5GPfeuyQtC04pREEAAQTiTyAUN+X4U6IiBBBAAAEEEEAAAQQQQAABBBBAAAEEEEAAAQQQQAABBBBAAAEEEEAAAQQQQAABBBBAAAEEEEAAAQQQQAABBBBAAAEEEEAAAQQQQAABBBBAAAEEEEAAAQQQQAABBBBAAAEEEEAAAQQQQAABBBBAAAEEEEAAAQQQQAABBBBAAAEEEEAAAQQQQAABBBBAAAEEEEAAAQTiR8BrA3qn03s/+p07d6pjx47avHmzu+J8+fLpzTffVJcuXeJHgUoQiBIB42erR48eSk9Pd2dUu3Ztvf3226pYsaJXliZThq3J2as8Sq4jaSCAAAIIIIAAAggggAACCCCAAAIIIIAAAggggAACCCCAAALnBTLty0Dp4gItWrTQ8uXLvQa89NJLeuyxx7Rw4UJ1795dx44dc51PTk7WG2+8oRIlSoSd1OFwyGq1ym63u9a2WCyy2Wwym81hzyXQgvv371fnzp21cuVK99ARI0Zo6NChevnll9WrVy+vEM2bN9eyZcsChY3b87noyygn6SZJ10uq5PG4NG6xKAyB2BMw3kB2eTy+krRR0vexVwoZI4AAAi4B7wZwKVT9pNUkTZZU3497P0mTuB4IIIAAAhkFQnVTxhoBBBBAAAEEEEAAAQQQQAABBBBAAAEEEEAAAQQQQAABBBBAAAEEEEAAAQQQQAABBBBAAAEEEEAAAQQQQAABBBBAAAEEEEAAAQQQQAABBBBAAAEEEEAAAQQQQAABBBBAAAEEEEAAAQQQQAABBBBAAAEEEEAAAQQQQAABBBBAAAEEEEAAAQQQQAABBBBAAAEEEEAAAQSiU8BrA3qn03c/eik1NVWtW7fWmTNn3BUULFhQM2fOVPv27aOzKrJCIAYFjJ+pHj166PTp0+7s8+fPr9WrV8tisWSoyGTKsDU5e5XH4HUnZQQQQAABBBBAAAEEEEAAAQQQQAABBBBAAAEEEEAAAQQQiGuBgH0ZcV19Dosz/nY+ffp0r9mjR4/W4MGDXc9NmjRJ/fr1c58fMGCAxo4dm8PVcjfN4XDIarXKbre7Ahl/37fZbDKbzbkLHKLZPXv21GuvveaO3qFDB7399tuu78eMGaMhQ4Z4rdy9e3dNmzYtRNlEd9gs9mUkSrpN0k0ej6uiuzKyQwCBTAR+krTR47FW0v+auaBDAAEEolfAtwE8lP2kBSQZv6x38sNh/KLZM3qZyAwBBBCIjEAob8qRqYhVEUAAAQQQQAABBBBAAAEEEEAAAQQQQAABBBBAAAEEEEAAAQQQQAABBBBAAAEEEEAAAQQQQAABBBBAAAEEEEAAAQQQQAABBBBAAAEEEEAAAQQQQAABBBBAAAEEEEAAAQQQQAABBBBAAAEEEEAAAQQQQAABBBBAAAEEEEAAAQQQQAABBBBAAAEEEEAAAQQQQAABBBBAIDMBrw3onU7f/ej/O/W9995T586ddeLECXes/Pnz66233tJ9992HMAII5FJg4cKFat++vTx/BpOSkjR9+nR16NDBb3STKcPW5OxVnsvrwHQEEEAAAQQQQAABBBBAAAEEEEAAAQQQQAABBBBAAAEEEEAgyAJZ6ssI8poxHW706NF65plnvGro27evJk6c6H7ukUce0eTJk93fG/9++OGHI1K3w+GQ1WqV3W53rW+xWGSz2WQ2myOST6BFx48fryeffNI9rGHDhlq7dq37+379+mnSpEleYUaNGqUhQ4YECh135zPpy6gqyerxyB93xVMQAghcEDgjySZpxblb/EeS/g8aBBBAIEoFfBvAw9FPOkqSv18S15y7X7aVdChKrUgLAQQQCLtAOG7KYS+KBRFAAAEEEEAAAQQQQAABBBBAAAEEEEAAAQQQQAABBBBAAAEEEEAAAQQQQAABBBBAAAEEEEAAAQQQQAABBBBAAAEEEEAAAQQQQAABBBBAAAEEEEAAAQQQQAABBBBAAAEEEEAAAQQQQAABBBBAAAEEEEAAAQQQQAABBBBAAAEEEEAAAQQQQAABBBBAAAEEEEAAAQQQQOCiAl4b0DudvvvR/2/e66+/rgEDBujYsWPuJxMSEjR37ly1b98eYgQQyKHAjBkz9MADD+j06dPuCIUKFdK4ceP06KOPXjSqyZRha3L2Ks/hNWAaAggggAACCCCAAAIIIIAAAggggAACCCCAAAIIIIAAAgggECKBLPdlhGj9mAo7b9483XvvvV45//Of/5TxvOfRrFkzrVixwv2UzWZT06ZNI1Krw+GQ1WqV3W53rW+xWGTkYzabI5JPoEUXLVqkO++80z3s+uuv1/r163XppZe6n+vQoYPmz5/vFertt9+W8XxeOvz0ZbwoqZWka3PiULRoUVWqVEnlypXT5ZdfrlKlSrm+XngY5wsWLOh67Xh+zZ8/f06WYw4CYRPYs2eP3n33XS1ZskRpaWk5WrdKlSqqUaOGKleurMKFC+uSSy5xPZKSktz/vvDcha/FihXTmTNndOrUKRn3Ys+vv//+uw4cOKBff/3V/TC+37t3r3bt2qWjR4/mKE9J30r6QNICSf+98XMggAAC0SHg2wAern7S7pKM35GSfBh+kXS3pPXRwUMWCCCAQGQFwnVTjmyVrI4AAggggAACCCCAAAIIIIAAAggggAACCCCAAAIIIIAAAggggAACCCCAAAIIIIAAAggggAACCCCAAAIIIIAAAggggAACCCCAAAIIIIAAAggggAACCCCAAAIIIIAAAggggAACCCCAAAIIIIAAAggggAACCCCAAAIIIIAAAggggAACCCCAAAIIIIAAAggggAACCCCAAAIXBLw2oHc6ffej94aaOnWqHnzwQa8nExMT9fzzz6tv376oIoBANgVeeOEF9e/fX2fPnvWa+fLLL+vRRx/NNJrJlGFrcvYqz6Y/wxFAAAEEEEAAAQQQQAABBBBAAAEEEEAAAQQQQAABBBBAAIEQC2SrLyPEuUR1+K1bt6pevXpyOBzuPG+55RatW7dOCQkJ7ueMv6/XrFlT27Ztcz1n/O189+7duvbaayNSn5Gv1WqV3W53rW+xWGSz2WQ2myOST6BFDecaNWq4h5UuXVpz585Vo0aNvIwbNGig9evXu58z6tmwYYOqV68eaIm4Oe+nLyNLtRUqVEg33XST6tatq0qVKrkeFStWVJkyZbI0n0EIRLtAenq66/6wePFiLVmyRDt27MhyykWLFnXdRy48jPtR1apVVbBgwSzHCMbAffv2adeuXa73D+PrZ599po0bN+rkyZPZCb9T0oLzj/++KXEggAACkRPwbQAPZz9pQ0mTJV3vp/x/SXorciysjAACCESHQDhvytFRMVkggAACCCCAAAIIIIAAAggggAACCCCAAAIIIIAAAggggAACCCCAAAIIIIAAAggggAACCCCAAAIIIIAAAggggAACCCCAAAIIIIAAAggggAACCCCAAAIIIIAAAggggAACCCCAAAIIIIAAAggggAACCCCAAAIIIIAAAggggAACCCCAAAIIIIAAAggggAACCCCAAAIIIJC3Bbw2oHc6ffejz4jz4osvql+/fkpPT/c6+cADD2jChAkqXLhw3halegSyIPDHH3/oqaee0iuvvOI1OjExUS+88IJ69uwZMIrJlGFrcvYqD6jGAAQQQAABBBBAAAEEEEAAAQQQQAABBBBAAAEEEEAAAQQQQCCsAtnuywhrdlGymNGDUrduXW3atMmdUalSpfTxxx+rQoUKXlnu3LlTLVq00N69e13PX3bZZdq+fbtKly4dkWocDoesVqvsdrtrfYvFIpvNJrPZHJF8Ai26Z88e1ahRQ8eOHXMNNfp8UlJS9Oijj3pN/eabb1S/fn0dOHDA/Xzt2rX12WefKV++fIGWienzs2fP1pQpU7Ru3bos1VGxYkU1bNhQN910k+tRq1atLM1jEAKxKDB16lSNGjVKP/74Y5bSr169upKTk10/F8a/r7nmmizNi9SgL774Qhs3bnQ90tLStHv37qymYtwwpkiandUJjEMAAQSCLODbAB7uftIrJE2X1NJPXSmSngpyvYRDAAEEYkog3DflmMIhWQQQQAABBBBAAAEEEEAAAQQQQAABBBBAAAEEEEAAAQQQQAABBBBAAAEEEEAAAQQQQAABBBBAAAEEEEAAAQQQQAABBBBAAAEEEEAAAQQQQAABBBBAAAEEEEAAAQQQQAABBBBAAAEEEEAAAQQQQAABBBBAAAEEEEAAAQQQQAABBBBAAAEEEEAAAQQQQAABBBBAAAEE4lDAawN6p9N3P3r/FY8ePVrPPfecTpw44ZQxTXIAACAASURBVDWgY8eOruevvvrqOKSiJASCI7Bnzx4NGDBACxcu9AqYlJSkMWPGqG/fvllayGTKsDU5e5VnSY5BCCCAAAIIIIAAAggggAACCCCAAAIIIIAAAggggAACCCCAQNgEctSXEbbsomShHj16aPr06V7ZfPDBB2rZsmWGDJcsWaJu3brp8OHDrnMNGzbU0qVLVaRIkYhU43A4ZLVaZbfbXetbLBbZbDaZzeaI5BNo0UOHDql169basGGDe2jv3r31wgsvZJj64YcfqlWrVl7Pd+/eXdOmTQu0TMydN1ymTJnieuzduzfT/AsUKOC65hce119/fczVS8IIZEfg9OnTrp/7lJQU/fDDD5lOTUhIcN0H77rrLtcj1vsIt2/f7rqnX3j89ddfgeiMG8iU849DgQZzHgEEEAiigG8DeKT6SV+R9Iifut6X1E7S2SDWTCgEEEAgZgQidVOOGSASRQABBBBAAAEEEEAAAQQQQAABBBBAAAEEEEAAAQQQQAABBBBAAAEEEEAAAQQQQAABBBBAAAEEEEAAAQQQQAABBBBAAAEEEEAAAQQQQAABBBBAAAEEEEAAAQQQQAABBBBAAAEEEEAAAQQQQAABBBBAAAEEEEAAAQQQQAABBBBAAAEEEEAAAQQQQAABBBBAAAEEEEAgzgS8NqB3On33o794tTNmzNDDDz8sh8PhNahevXqaM2eOypcvH2dUlINA7gV27type++9V1u2bPEKZjab9eabb6pDhw5ZXsRkyrA1OXuVZ1mPgQgggAACCCCAAAIIIIAAAggggAACCCCAAAIIIIAAAggggEBYBHLclxGW7KJgkddee009e/b0ymTcuHF64okn/GaXkpKip556yn2ub9++Gjt2rAoUKBCRaoy+GavVKrvd7lrfYrHIZrPJ6AOIxuPUqVPq37+/XnnlFXd6zZo10/Lly/2mO378eD355JNe5yZPnuzqGYqH4+DBg67Xz8SJE5Wenn7RkvLly6d27dq5Hm3atFH+/PnjoXxqQCBTAeP+NmXKFD3//PP6+eefLzq2UKFCrvvgXXfdpeTkZBUvXjwuZc+cOaNFixZpwYIFrkdm9wxJxg1loqSxkg7GJQhFIYBAtAn4NoBHsp/U+EV+nB+gHZLukWR85UAAAQTylEAkb8p5CppiEUAAAQQQQAABBBBAAAEEEEAAAQQQQAABBBBAAAEEEEAAAQQQQAABBBBAAAEEEEAAAQQQQAABBBBAAAEEEEAAAQQQQAABBBBAAAEEEEAAAQQQQAABBBBAAAEEEEAAAQQQQAABBBBAAAEEEEAAAQQQQAABBBBAAAEEEEAAAQQQQAABBBBAAAEEEEAAAQQQQAABBBCIEgGvDeidTt/96DPP8vPPP9f999+vbdu2eQ0sWbKkpk6dqjZt2kRJmaSBQOQF3nvvPT388MM6ePCgVzI33nijpk+frjp16mQrSZMpw9bk7FWeLUEGI4AAAggggAACCCCAAAIIIIAAAggggAACCCCAAAIIIIAAAiEXyFVfRsizi/ACW7duVc2aNeXZr9KpUyfNmjXropndd999mjt3ruu88XfzadOmuXpXInU4HA5ZrVbZ7XZXChaLRTabTWazOVIpBVzX6Ol58MEH3eMqVKig3bt3X3Re586dNXv2bPd5w33z5s2qXr16wLWidcCpU6eUkpKisWPH6uTJkxdNs3nz5mrXrp3rUaRIkWgth7wQCKqA8TPx6quvavz48frll1/8xi5WrJhat26tO++8U8bPSVJSUlBziPZgf/zxh9555x0tWLBAqampmaVr3GDGSkqRdCra6yI/BBCIaQHfBvBI95MaDeSTJZX2UTXyvFvSf2Jam+QRQACBbApE+qaczXQZjgACCCCAAAIIIIAAAggggAACCCCAAAIIIIAAAggggAACCCCAAAIIIIAAAggggAACCCCAAAIIIIAAAggggAACCCCAAAIIIIAAAggggAACCCCAAAIIIIAAAggggAACCCCAAAIIIIAAAggggAACCCCAAAIIIIAAAggggAACCCCAAAIIIIAAAggggAACCCCAAAIIIIAAArkU8NqA3un03Y8+cPRt27bpySefVGpqqtfgEiVKuJ7v27evChYsGDgQIxCIU4E///xTL730ksaPH69Dhw55VdmiRQuNGzdON9xwQ7arN5kybE3OXuXZVmQCAggggAACCCCAAAIIIIAAAggggAACCCCAAAIIIIAAAgggEFKBXPdlhDS7CAdv0KCB7Ha7O4vrrrtOmzZtUlJS0kUzq1evnj799FPX+YSEBG3YsEF16tSJWCUOh0NWq9Vdh8Vikc1mk9lsjlhOgRZes2aNmjRpogt9QoULF9ZPP/2kokWL+p164sQJ1a5dWzt37nSfN+pct25doKWi8vykSZP03HPP6cCBA37zM/qcHnjgAT344IOqVq1aVNZAUgiESsD4+Rg5cqSOHDnid4mSJUtqyJAh6t27d6hSiLm4Rv/klClTNHXqVJ06depi+Rs3nOckTYq5AkkYAQRiRcC3ATwa+kmrSJou6RY/iAMlPR8ruOSJAAII5FYgGm7Kua2B+QgggAACCCCAAAIIIIAAAggggAACCCCAAAIIIIAAAggggAACCCCAAAIIIIAAAggggAACCCCAAAIIIIAAAggggAACCCCAAAIIIIAAAggggAACCCCAAAIIIIAAAggggAACCCCAAAIIIIAAAggggAACCCCAAAIIIIAAAggggAACCCCAAAIIIIAAAggggAACCCCAAAIIIJB1Aa8N6J1O3/3osxboyJEj6tq1q5YsWZJhQqtWrfTiiy+qfPnyWQvGKATiSODrr79Wnz59lJqamqGq9u3ba/r06SpcuHCOKjaZMmxNzl7lOZJkEgIIIIAAAggggAACCCCAAAIIIIAAAggggAACCCCAAAIIIBAygaD0ZYQsuwgGHjJkiMaMGeOVwerVq9WoUaOLZnX69GmVLVtWv/76q2tMYmKifvrpJ5UqVSpilTgcDlmtVtntdlcOFotFNptNZrM5YjkFWnjfvn266qqrdKFPyMh148aNqlq16kWnrlmzRo0bN/Y6P3jwYI0ePTrQclFzftOmTRowYIBWrVrlN6drr71WDz30kB588EEVLVo0avImEQTCIbBt2zZ16dJFW7Zs8btciRIlXD8/vXr1UqFChcKRUsytcfToUU2ZMkWvv/66vv3224vlb9yABkjaFHMFkjACCES7gG8DeLT0kyZImiXpXj+Ab0jqHu2w5IcAAggEQyBabsrBqIUYCCCAAAIIIIAAAggggAACCCCAAAIIIIAAAggggAACCCCAAAIIIIAAAggggAACCCCAAAIIIIAAAggggAACCCCAAAIIIIAAAggggAACCCCAAAIIIIAAAggggAACCCCAAAIIIIAAAggggAACCCCAAAIIIIAAAggggAACCCCAAAIIIIAAAggggAACCCCAAAIIIIAAAgggEFjAawN6p9N3P/rAATxHDB06VM8++6zOnj3rNbFYsWLq2bOnBgwYoKJFi2YvKKMRiEGBw4cP6/nnn9drr72mo0ePelWQmJioUaNGaeDAgbmqzGTKsDU5e5XnSpTJCCCAAAIIIIAAAggggAACCCCAAAIIIIAAAggggAACCCCAQNAFgtqXEfTsIhRw1apVuv32271WHz16tAYPHpxpRgcOHFC5cuV08uRJ17gSJUrol19+Uf78+SNUieRwOGS1WmW32105WCwW2Ww2mc3miOUUaGEj58svv1zHjh1zDU1ISNC8efPUtm3bTKeOGTNGQ4YM8RqzcuVKNWnSJNCSET8/fPhwjRgxwm8epUqVcvVwPP744xHPkwQQCLeAcT81ev4mTpyYoefPyMXo9TN+NoxH4cKFw51ezK43YcIEjR07Vsb71kUO44Y0PGYLJHEEEIhGAd8G8GjrJ31W0lN+4D6R1E7SvmhEJScEEEAgWALRdlMOVl3EQQABBBBAAAEEEEAAAQQQQAABBBBAAAEEEEAAAQQQQAABBBBAAAEEEEAAAQQQQAABBBBAAAEEEEAAAQQQQAABBBBAAAEEEEAAAQQQQAABBBBAAAEEEEAAAQQQQAABBBBAAAEEEEAAAQQQQAABBBBAAAEEEEAAAQQQQAABBBBAAAEEEEAAAQQQQAABBBBAAAEEEEAAAf8CXhvQO52++9Fnjy09PV2zZs1S37599fvvv3tNNplMuvnmmzV27Fg1bNgwe4EZjUAMCdhsNg0bNkwbNmyQ789UyZIlNXnyZN19990yfiZyc/iZn7uAuUmGuQgggAACCCCAAAIIIIAAAggggAACCCCAAAIIIIAAAggggAAC/gSC2pcRL8Q1atTQ1q1b3eXccccdSk1NDVie8Xd4i8Wis2fPusbWqlVLmzZtCjgvlAMcDoesVqvsdrtrGSM/o2/AbDaHctlcxTb6eww7z2swZMgQDR8+XAkJCZnGbtasmVasWOEeU716dW3ZsiVX+YRy8vbt29W9e3dXD4fvYVyjgQMHatCgQVF9vULpQ+y8LbBjxw61adNGu3fvzgBxySWXqHfv3howYIAuu+yyvA2Vw+qN9wejVzIlJUXGv/0c6yX1kLQ9h0swDQEEEPAU8G0Aj8Z+0m6SXpNU0OfSHZZ0j6Q1XFIEEEAgXgWi8aYcr9bUhQACCCCAAAIIIIAAAggggAACCCCAAAIIIIAAAggggAACCCCAAAIIIIAAAggggAACCCCAAAIIIIAAAggggAACCCCAAAIIIIAAAggggAACCCCAAAIIIIAAAggggAACCCCAAAIIIIAAAggggAACCCCAAAIIIIAAAggggAACCCCAAAIIIIAAAggggAACCCCAAAIIIIBANAh4bUDvdPruR5+zFHfv3q0+ffpo2bJlGQIUKlRITzzxhAYPHqyCBX33lM/ZesxCIBoEHA6HRowYoYkTJ+rUqVMZUmrZsqXrXKVKlYKSrsmUYWty9ioPiixBEEAAAQQQQAABBBBAAAEEEEAAAQQQQAABBBBAAAEEEEAAgaAJhKQvI2jZRSDQU089pZSUFPfKCQkJ2rZtm6pUqZJpNkZPy5QpU9SzZ09d6G/p3LmzZs6cGYEq/rek0StgtVplt9tdT1osFtlsNpnN5ojmldnihl+nTp00d+5c97DmzZvr3XffVVJSUqZ579ixQ9WqVdPZs2fd4wYNGqTnnnsu6up955131L17dx0/fjxDbvfee6/Gjh2rsmXLRl3eJIRAOASMn/8ePXro5MmTGZZr1aqVpk6dqtKlS4cjlbhf48cff9SAAQM0b948f7UaN6jukt6JewgKRACBUAv4NoBHaz/prZKmS7rOD8jDkl4PNRTxEUAAgUgIROtNORIWrIkAAggggAACCCCAAAIIIIAAAggggAACCCCAAAIIIIAAAggggAACCCCAAAIIIIAAAggggAACCCCAAAIIIIAAAggggAACCCCAAAIIIIAAAggggAACCCCAAAIIIIAAAggggAACCCCAAAIIIIAAAggggAACCCCAAAIIIIAAAggggAACCCCAAAIIIIAAAggggAACCCCAQF4Q8NqA3un03Y8+5wSnT5/We++9p0GDBmnv3r0ZAlWsWFF9+vTRAw88oAIFCuR8IWYiEGGBP/74Q1OmTHE9du3alSGbv//97xo3bpzuvPNOJSYmBi1bkynD1uTsVR40XQIhgAACCCCAAAIIIIAAAggggAACCCCAAAIIIIAAAggggAACQREIWV9GULILc5BPPvlE9evX91r1hRdeUO/evQNmYvSh9O/fXy+99JJrrPE38/Hjx+vxxx8PODeUAxwOh6xWq+x2u2sZi8Uim80ms9kcymVzHXvMmDEaMmSIO47R27B161YVLVo0YOwXX3zR1fPjeXz88ce69dZbA84N14ChQ4dq1KhRGZa76qqrNHbsWHXs2DFcqbAOAlElcOrUKT366KOaPn16hrxKly7tusfec889UZVzvCQzd+5cDRw4UD/99JO/kowb1tB4qZU6EEAgIgK+DeDR3E/6N0mzJDX3IzVBUv+ICLIoAgggEEKBaL4ph7BsQiOAAAIIIIAAAggggAACCCCAAAIIIIAAAggggAACCCCAAAIIIIAAAggggAACCCCAAAIIIIAAAggggAACCCCAAAIIIIAAAggggAACCCCAAAIIIIAAAggggAACCCCAAAIIIIAAAggggAACCCCAAAIIIIAAAggggAACCCCAAAIIIIAAAggggAACCCCAAAIIIIAAAgggkGcFvDagdzp996PPvcvevXvVr18/LVmyRGfPnvUKmJiYqFtvvdV1vkmTJipSpEjuFyQCAmESOHr0qJYvX67x48dr8+bNGV7f+fLl0z333KOUlBSVL18+6FmZTBm2Jmev8qArExABBBBAAAEEEEAAAQQQQAABBBBAAAEEEEAAAQQQQAABBBDIlUDI+zJylV2YJzds2FDr1q1zr9qsWTPX392zchw7dkxNmzbVxo0bXcNLlCihmTNnqmXLllmZHrIxDodDVqtVdrvdtYbFYpHNZpPZbA7ZmsEIvHTpUnXq1ElG74Nx5M+fX99//73KlCmTpfDNmzdXamqqe2yDBg2UlpaWpbmhHtSjRw9Nnz49wzLdunXTiy++SH9SqC8A8aNWwLiPGvfdDRs2ZMixVatWmjNnjooWLRq1+cdDYn/88Yd69+6tt956y185xo2rRzzUSQ0IIBARAd8G8FjoJ50s6WE/Wh9Iai/pREQkWRQBBBAIgUAs3JRDUDYhEUAAAQQQQAABBBBAAAEEEEAAAQQQQAABBBBAAAEEEEAAAQQQQAABBBBAAAEEEEAAAQQQQAABBBBAAAEEEEAAAQQQQAABBBBAAAEEEEAAAQQQQAABBBBAAAEEEEAAAQQQQAABBBBAAAEEEEAAAQQQQAABBBBAAAEEEEAAAQQQQAABBBBAAAEEEEAAAQQQQAABBBDIswJeG9A7nb770QfPZc6cOXryySe1f/9+v0EbNWqkQYMGqVmzZsFblEgIhEhg2bJlSklJUVpamt8VypQpozFjxqhbt24hykAymTJsTc5e5SHTJjACCCCAAAIIIIAAAggggAACCCCAAAIIIIAAAggggAACCCCQI4Gw9WXkKLswTpo0aZL69evnteKXX36patWqZSkLo9+kSpUqOnr0qGt8uXLltHbtWl199dVZmh+qQQ6HQ1arVXa73bWExWKRzWaT2WwO1ZJBifvDDz/olltu0b59+9zxPv/8c9WuXTtL8bdt26Ybb7zRa+zEiRPVt2/fLM0P1aBOnTrJ6FHyPcaPH6/+/fuHalniIhD1Ar///rtuu+02GfddzyMxMVFjx47NcH+O+oJiPMF///vfeuKJJ/xVYdzAOsV4eaSPAAKREfBtAI+VflLjA8IEP2TfSmoraUtkOFkVAQQQCK5ArNyUg1s10RBAAAEEEEAAAQQQQAABBBBAAAEEEEAAAQQQQAABBBBAAAEEEEAAAQQQQAABBBBAAAEEEEAAAQQQQAABBBBAAAEEEEAAAQQQQAABBBBAAAEEEEAAAQQQQAABBBBAAAEEEEAAAQQQQAABBBBAAAEEEEAAAQQQQAABBBBAAAEEEEAAAQQQQAABBBBAAAEEEEAAAQQQyLsCXhvQO52++9EHF+bo0aN6+eWXXY9ffvnFb/DatWvroYceUufOnWU2m4ObANEQyIXAqVOnNGPGDE2ZMkWbNm3yG+lvf/ub+vTpowcffFClSpXKxWqBp5pMGbYmZ6/ywGyMQAABBBBAAAEEEEAAAQQQQAABBBBAAAEEEEAAAQQQQAABBMIpENa+jHAWlp219u3bp0qVKunPP/90Txs5cqSeeeaZLIfZtWuXKleu7B5fvXp1bd68WX7+dp7lmMEY6HA4ZLVaZbfbXeEsFotsNlvU97ykp6frhhtu0M6dO90Ms2bNUqdOnbLMMmrUKA0dOtQ9/pJLLpFxncqUKZPlGMEc2K5dOy1cuNAr5JVXXqnp06erWbNmwVyKWAjElMCBAwfUuHFjbd++3SvvsmXL6v3335fRr8cRfoHU1FT16NFDP/30k+/ixo2sXfgzcq04PELrsiwCCOReYJhPiFjqJ20l6Q1J/ppuO0ian3seIiCAAAKRFYilm3JkpVgdAQQQQAABBBBAAAEEEEAAAQQQQAABBBBAAAEEEEAAAQQQQAABBBBAAAEEEEAAAQQQQAABBBBAAAEEEEAAAQQQQAABBBBAAAEEEEAAAQQQQAABBBBAAAEEEEAAAQQQQAABBBBAAAEEEEAAAQQQQAABBBBAAAEEEEAAAQQQQAABBBBAAAEEEEAAAQQQQAABBBBAAIH4EHB6luF0en0bkgqNNT7//HNNmDBBH374oY4dO5ZhnQIFCqhu3brq1KmTWrdurSuvvDIkuRAUgawIHDp0SJs2bdJzzz2nTz75RH/99VeGaWazWTfffLPGjh3reu2aTKHfNtzPGqFfNCtgjEEAAQQQQAABBBBAAAEEEEAAAQQQQAABBBBAAAEEEEAAAQQQuCAQ9r6MaKTv0aOHpk+f7k6tevXq2rJlS7ZSXbZsmVq2bOmeY/z7gw8+yFaMUAx2OByyWq2y2+2u8BaLRTabTUYfQbQfzZo104oVK9xpjhgxQkOHDs1W2jVq1NDWrVvdc7p3765p06ZlK0YwBnft2lUzZ870ClWlShUtWrRIFStWDMYSxEAgJgVOnjypOnXqaPv27V7533jjjVq1apVKlCgRk3XFS9K7d+9WmzZttGPHDt+SjBta1wjUGfoG0ggUxZII5FGBWOsnNX5hmy2prp/rZfyCOiqPXkfKRgCBOBGItZtynLBTBgIIIIAAAggggAACCCCAAAIIIIAAAggggAACCCCAAAIIIIAAAggggAACCCCAAAIIIIAAAggggAACCCCAAAIIIIAAAggggAACCCCAAAIIIIAAAggggAACCCCAAAIIIIAAAggggAACCCCAAAIIIIAAAggggAACCCCAAAIIIIAAAggggAACCCCAAAIIIIAAAggggAACERNweq7sdHp9G/Kk0tLSNGzYMK1Zs+aia11xxRXq1auXevTooVKlSoU8JxZA4ILAb7/9ptdff11Tp07V999/f1GYRo0aadSoUbJYLGHFM5kybE3OXuVhvQIshgACCCCAAAIIIIAAAggggAACCCCAAAIIIIAAAggggAACCAQUiGhfRsDswjDA6Alp3Lix10pLlixR69ats7X65MmT9cgjj7jn9OnTR5MmTcpWjFAMdjgcslqtstvtrvBG74DNZpPZbA7FckGNaXgarheOzp07680331RCQkKW11m6dKn+8Y9/eI1fvXq1jF6KcB0jRozQ8OHDvZarUaOGFi1apKuvvjpcabAOAlEnYPQC3nnnnVq8eLFXbvXq1VNqaqouvfTSqMs5Lyb0ww8/qE2bNtqyZYtv+caNbUSYTcLbQBrm4lgOgTwmEKv9pPMk/dPPtZojqVMeu4aUiwACcSQQqzflOLoElIIAAggggAACCCCAAAIIIIAAAggggAACCCCAAAIIIIAAAggggAACCCCAAAIIIIAAAggggAACCCCAAAIIIIAAAggggAACCCCAAAIIIIAAAggggAACCCCAAAIIIIAAAggggAACCCCAAAIIIIAAAggggAACCCCAAAIIIIAAAggggAACCCCAAAIIIIAAAggggAACCCCAQFgFnJ6rOZ1e34YlkfT0dC1btkzjx4/X2rVrdbEcTCaTmjdvrgEDBqhBgwZKSEgIS34skrcEzpw5o7S0NE2dOlUffvihjh075hfAeD02atRIjz/+uFq1aiXj+3AfftYMfxLhLpr1EEAAAQQQQAABBBBAAAEEEEAAAQQQQAABBBBAAAEEEEAAgdgSiHhfRqS5GjdurDVr1rjT6Nixo+bMmZPttPr3768JEya4502aNEl9+vTJdpxgT3A4HLJarbLb7a7QFotFNptNZrM52EsFPd64ceNcfTgXjnr16mn27Nm69tprs7XWfffdp7lz57rnGP0Uq1evzlaMnA6eNWuWunTp4jX95ptv1qJFi3T55ZfnNCzzEIgLgaFDh2rUqFFetdx+++1asmSJChUqFBc1xksRBw4cUHJysj799FPfkowb3Kww1hn+BtIwFsdSCOQxgVjuJzXevIb4uV6fS2ovaU8MX8uBklJymP+fkg5L2iVpmaR3JX0vKaf37hmSvH+RzlliRyQdkPSxpOWSVkg6mkmomyWtkpTkMSb9/LU1agrGkV/SS5Ie9gn2mqRe515fZ4KxiE+MayStk3Slx/N/SWokaX0Q1qstKc3HLVnSkkxiR+oaB6Hc+AsRyzfl+LsaVIQAAggggAACCCCAAAIIIIAAAggggAACCCCAAAIIIIAAAggggAACCCCAAAIIIIAAAggggAACCCCAAAIIIIAAAggggAACCCCAAAIIIIAAAggggAACCCCAAAIIIIAAAggggAACCCCAAAIIIIAAAggggAACCCCAAAIIIIAAAggggAACCCCAAAIIIIAAAggggAACCCCAQOgFvDYhdzpzuid57hM9dOiQFi5cqAkTJmjPnj06ffq036AlSpTQ7bffrs6dO6tBgwYqWrRo7hcnQp4X+P3335WWlqa3335bK1as0OHDh/2aJCYm6oYbblCfPn2UnJys4sWLR8zOZMqwNTl7lUfsarAwAggggAACCCCAAAIIIIAAAggggAACCCCAAAIIIIAAAggg4FcgavoyInF9Zs6cqa5du3otvXv3blWoUCFb6ezfv18PP/ywFi9e7J733nvv6a677spWnFAMdjgcslqtstvtrvAWi0U2m01mszkUywU1ptGnY7gaPTvGUaxYMS1dulS33nprttb55ptvVLFiRa85M2bMUJcuXbIVJ7uDv/76a1WpUkWe/U4lS5bUxx9/nCGf7MZmPAKxLrBgwQK1b9/eq4yaNWtqbJB7FAAAIABJREFU/fr1KliwYKyXF5f5G++P9evX18GDBz3rM36PqCLp6zAV7dtAOiJM67JMZAWM607vYWSvQShWHx6KoGGM2UnSG5ISfdY8LqmtpNQw5hLMpQZKSgliwG8lPS3pXUlnsxl3hqRQ/cL+sqTBko75ycm43wyS9KzPuZ2SrJJ+ymYd/oYnS3pfUj6Pk19JaiLpQBDi+wvxmKSX/Jx4RVIvSbn9Txq1z+WfJinJYw2jziWZ1BOpaxwi4tgOyxttbF8/skcAAQQQQAABBBBAAAEEEEAAAQQQQAABBBBAAAEEEEAAAQQQQAABBBBAAAEEEEAAAQQQQAABBBBAAAEEEEAAAQQQQAABBBBAAAEEEEAAAQQQQAABBBBAAAEEEEAAAQQQQAABBBBAAAEEEEAAAQQQQAABBBBAAAEEEEAAAQQQQAABBBBAAAEEEEAAAQQQQAABBBBAILsCXptbO5253es6u8tnHH/mzBktX75ckyZN0sqVKzMNWLVqVXXt2lXt27fX1VdfnfvFiZDnBPbs2aNZs2bpnXfe0VdfGXvN+z9MJpMaNGigAQMGqGXLljK+j/ThJ4fIJxVpFNZHAAEEEEAAAQQQQAABBBBAAAEEEEAAAQQQQAABBBBAAAEEoksg6voywslTqVIl7d69273kkCFDNGrUqGynsH37dt13333asmWLa261atU0c+ZM1ahRI9uxgj3B4XDIarXKbre7QlssFtlsNpnN5mAvFfR4mzdvVqdOnWT4XjgWLVqk5OTkbK/1zDPPaPTo0e55FStW1K5du7IdJzsT7rrrLv3nP//xmmL0HDVr1iw7YRiLQNwJHDx4UOXKldOJEyfctZUsWVJbt25V6dKl467eeCooNTVVzZs39y3JuNHdFaY6fRtI6UcLEzzLIICAX4G6kmZLqujnbB9JL8ag20BJKSHI22i47yTpl2zEniGpSzbGZ3eo0ZTdStL3fiYWlbREUgOfc69J6iXpTHYX8xh/lSSbpOs8nkuXZLzBGs+H4igk6X1J/j6I/Hy+zj25XLi2pDRJSR5xjA9uhuPFjkhe41yWG3/T+aUq/q4pFSGAAAIIIIAAAggggAACCCCAAAIIIIAAAggggAACCCCAAAIIIIAAAggggAACCCCAAAIIIIAAAggggAACCCCAAAIIIIAAAggggAACCCCAAAIIIIAAAggggAACCCCAAAIIIIAAAggggAACCCCAAAIIIIAAAggggAACCCCAAAIIIIAAAggggAACCCCAAAIIIIAAAgggkJmA0/Ok0+n1bUTl0tPT9eWXX2ratGmaMWOGjh8/ftF8ChUqpFq1aql9+/Zq3bq1ypcvH9HcWTy6BXbt2qXly5dr4cKF+uKLL/Tnn39eNOGiRYuqa9euuv/++3XjjTfKZIqe7cD95BI9yUX3S4DsEEAAAQQQQAABBBBAAAEEEEAAAQQQQAABBBBAAAEEEEAAgXAJRG1fRqgBxo8fryeffNK9TJkyZbRnzx4VKFAg20uvWLFCzZs314W+FuPfb7zxhkqXLp3tWMGe4HA4ZLVaZbfbXaEtFotsNpvMZnOwlwp6PKM354477tDKlSvdsSdMmKB+/fple62//vpL11xzjfbt2+eeO27cOD3xxBPZjpWVCTNnznT1c3ger776qnr27JmV6YxBIK4FHnroIU2ZMsVdY2JiouseVbdu3biuO16Kmzx5sh555BHfcrpJmhGGGn0bSOlHCwM6SyCAQKYCl0l6R5LVz6hXJD0WY34DJaWEKOfvJLWWtCOL8Y33lS4eY9Ml7ZdkfM3qUVzSJZkMNj5o3CPpqJ8xN0taJSnJJ4e7JC3OagI+4/JLeknSwz7Pjz5X11BJofqPErdIWiPpwoddYx3P99Bekl7OYU0XptWWlObjlSxpSSZxI32Nc1lyfE3nl6r4up5UgwACCCCAAAIIIIAAAggggAACCCCAAAIIIIAAAggggAACCCCAAAIIIIAAAggggAACCCCAAAIIIIAAAggggAACCCCAAAIIIIAAAggggAACCCCAAAIIIIAAAggggAACCCCAAAIIIIAAAggggAACCCCAAAIIIIAAAggggAACCCCAAAIIIIAAAggggAACCCCAAAIIIIBAIAGvjbWdzlDtsx0ojYufP3PmjLZs2aLZs2dr8eLF2rt3rzLLs3LlymratKnuvvtuXXfddSpZsqQSExNzngAzY17g9OnTOnz4sHbs2OF6HaWlpWn37t2Z1vX3v/9dycnJ6ty5s2rWrKn8+Y096qPrMJkybE3OXuXRdYnIBgEEEEAAAQQQQAABBBBAAAEEEEAAAQQQQAABBBBAAAEEEIj6voxQXKI///xTxt/dDx065A7/8ssv69FHH83Rcm+99Zb+9a9/uef26NFDU6dOzVGsYE9yOByyWq2y2+2u0BaLRTabTWazOdhLhSSe4Wr4Xjh69uypV199NUdrvfLKK3rsscfcc0uUKKHvv/9el1xySY7iXWzSiRMnVKFCBe3fv989pGXLlvrggw+Cug7BEIhFge3bt6tq1ape/XXPPPOMRo4cGYvl5NmcW7VqpQ8//NCzfuOGV0HSiRCj+DaQ0o8WYnDCI4BAlgVeluTvw8RHktpLOpLlSJEdOFBSikcKxn29oaRNAdJKkFRCUilJyZLul3StnzlGc7RV0vdZKHOGpC4e49ZKai3peBbmeg4xPvg0O/fEcEk1/Mwdcf6c7ynjPWaQpGd9TnwlqYmkA9nMwxhu1L5cUj6PuRsltZD0vw+nOQgcYMoYSU+fH2O8l06Q9LikC++jn543OpqLpWufc0mTlOQRw3gtLMkkZqSvcS7Kjb+p/FIVf9eUihBAAAEEEEAAAQQQQAABBBBAAAEEEEAAAQQQQAABBBBAAAEEEEAAAQQQQAABBBBAAAEEEEAAAQQQQAABBBBAAAEEEEAAAQQQQAABBBBAAAEEEEAAAQQQQAABBBBAAAEEEEAAAQQQQAABBBBAAAEEEEAAAQQQQAABBBBAAAEEEEAAAQQQQAABBBBAAAEEEEAAAQQQyEzA2PTafTidXt9Gndzhw4f16quv6pVXXtEvv/wSML+SJUuqRYsWatu2rRo0aKDLLrss4BwGxI/AkSNHtHLlSi1dutT1OHQo8F7ypUuX1mOPPaaePXuqWLFiUY1hMmXYmpy9yqP6ipEcAggggAACCCCAAAIIIIAAAggggAACCCCAAAIIIIAAAgjkQYGY6ssI1vUZNmyYRo4c6Q5XrVo1ffnllzkOP3z4cI0YMcI9f8yYMXr66adzHC+YEx0Oh6xWq+x2uyusxWKRzWaT2WwO5jIhi/Xss89q8ODB7vitWrVy9Vjk9Ljxxhu1bds29/ShQ4d6XbucxvWcN2HCBPXv398rlPH6Ml5nHAjkdYGOHTvq7bffdjOULVtWu3fvVsGCBfM6TUzVb9zTqlev7puzceObEOJCfBtI6UcLMTjhEUAgWwK9Jb3gZ8aPktpJ+jRb0SIzeKCkFI+lT0hqKGlTNtNJkNRV0muSEn3m2iTdLel4gJgzJHXxGLNWUusszLtYWCMP44PFMJ8BP0tqcC7fPX4mFpW05Px5z9PGde53LlZ2/mNDqXOWqyTd4OPbJMSvjcslrZF03fl1jf/g0F7SLEl/P//cX+fGNJK0PpvX2XN4bUlpkpI8nkw+73exsNFwjXNRcnxN5Zeq+LqeVIMAAggggAACCCCAAAIIIIAAAggggAACCCCAAAIIIIAAAggggAACCCCAAAIIIIAAAggggAACCCCAAAIIIIAAAggggAACCCCAAAIIIIAAAggggAACCCCAAAIIIIAAAggggAACCCCAAAIIIIAAAggggAACCCCAAAIIIIAAAggggAACCCCAAAIIIIAAAggggAACCCCAQCABr426nc7s7NsdKHTozjscDq1bt07z58/XRx99pO+//z7gYsWLF1f16tVltVrVtGlT1apVSwkJxn7sHPEicOrUKW3evFmrV6/W8uXLtXXrVh09ejRgeVdffbXrddG+fXtZLBYlJXnu1R5wesQGmEwZtiZnr/KIXQ0WRgABBBBAAAEEEEAAAQQQQAABBBBAAAEEEEAAAQQQQAABBPwKxGRfRm6u5aFDh1S2bFmdPHnSHWb27Nm67777chy2Xbt2WrhwoXv+u+++q7vvvjvH8YI50ehhMXoO7Ha7K6zRd2Cz2WQ2m4O5TMhiLV68WG3atHHHr1u3rqsfp1y5cjlac86cOerUqZN7bqFChfTjjz+qRIkSOYrnb1LlypW1a9cu96kRI0Zo6NChQYtPIARiVeDw4cO6/PLLdebMGXcJCxYsUNu2bWO1pDyd98iRIzVs2DBPA+PGVznEKL4NpPSjhRic8AggkG2B5pJmSfqbn5ldJc3MdsTwThgoKcVjyROSGkralMM0bpX0gaTLfOb3lPRagJgzJHXxGLNWUmtJx3OYizEtUdIcSe18Ytwrad5F4jY49zHqI0kFPM6nSzKutS2LuRjvVxMl9fEZb3iPkxTK/yBh5PmhpAvvmYZjsqQXJHXzyOcVSb1ykUttSWmSPJvcjXWWZGIULdc4i5cxvofxS1V8X1+qQwABBBBAAAEEEEAAAQQQQAABBBBAAAEEEEAAAQQQQAABBBBAAAEEEEAAAQQQQAABBBBAAAEEEEAAAQQQQAABBBBAAAEEEEAAAQQQQAABBBBAAAEEEEAAAQQQQAABBBBAAAEEEEAAAQQQQAABBBBAAAEEEEAAAQQQQAABBBBAAAEEEEAAAQQQQAABBBBAAAEEEEDAV8Brg22nM5T7bQcf/6+//tLXX3+t1NRULV++XF988YWOHDkScKGrrrpK1atX1y233KKGDRvq+uuvV9GiRZU/f/6AcxkQPQKnT592Xe8vv/xSaWlp2rBhg7Zv366ff/45YJIlS5Z0vQZatGghq9WqypUrq0ABz73sA4aI+ACTKcPW5OxVHvGrQgIIIIAAAggggAACCCCAAAIIIIAAAggggAACCCCAAAIIIICAl0BM92Xk5FoOHjxYzz77rHtqvXr1tH79+pyEcs9p3Lix1qxZ4/7+s88+00033ZSrmMGa7HA4XH0HdrvdFdJischms8lsNgdriZDGMfJu0KCBe41rrrlGM2fOdNWR08PoxzF6OC4cTz/9tMaMGZPTcF7z5s+frw4dOng9d+DAARl9IBwI5HWBsWPHatCgQW6GSpUquXrrOGJT4ODBgypVqpRv8sYNcH4IK/JtIKUfLYTYhEYAgRwLXCPpHUl1/EQwfukckuPIoZ84UFKKxzInJDWUtCkXS99z3iOfR4ydkhpJ+jWTuDMkdfE4v1ZSa0nHc5GLMdX4ILFakmdT/kuSel8krvFeM9LPddsoqYWkQ1nIxypp+bk4ngYrJRk2R7MwP6dDjBpnSfL8gGJ8GB4sKVnSIo/ARnO78cFrTw4Xqy0pTVKSx3xjjSUxcI1zWHJ8TeOXqvi6nlSDAAIIIIAAAggggAACCCCAAAIIIIAAAggggAACCCCAAAIIIIAAAggggAACCCCAAAIIIIAAAggggAACCCCAAAIIIIAAAggggAACCCCAAAIIIIAAAggggAACCCCAAAIIIIAAAggggAACCCCAAAIIIIAAAggggAACCCCAAAIIIIAAAggggAACCCCAAAIIIIAAAggggEAgAafnAKfT69tAc6Pu/P/93/9pzpw5mjdvnvbu3Zvl/G644Qbddtttatq0qerXr69SpUpleS4Dwy/w448/ym6366OPPtK6deu0e/fuLCdxzTXXqFOnTurWrZvKly+f5XnRONBkyrA1OXuVR+OFIicEEEAAAQQQQAABBBBAAAEEEEAAAQQQQAABBBBAAAEEEMjLAnHVlxHoQh4+fFhXXnmlHA6He+jChQt1zz33BJp60fP79u1z9XPs2LHDNaZkyZL6+OOPVbFixRzHDOZEo1ar1erqYzAOi8Uim80ms9kczGVCFuurr75So0aN9Ntvv7nXmD59uu6///4cr/nuu++qbdu27vmGxc8//6zixYvnOOaFic2bN1dqaqo7zkMPPaTXXnst13EJgEA8CNSpU0ebNm1yl/Lvf/9bjz/+eDyUlmdr6Nmzp+89zrgBNg8hiG8DKf1oIcQmNAII5FpgjqSOfqIslNReUjQ2xQ+UlOKR8wlJDSX97w08+yz5Jb0k6WGfqfdKmpdJuBmSunicXyuptaTj2U/Ba0bpc+9VGyRd7fHsTEldM4lbQtIySTf5jBktaWiAa+lv7u+Smkn6LJe1BJpuNKJ/LOmK8wON19wd5z4WfiTpyvPn/u4RpJeklwMFvcj52pLSJCV5nE+WtCRGrnEOy46fafxSFT/XkkoQQAABBBBAAAEEEEAAAQQQQAABBBBAAAEEEEAAAQQQQAABBBBAAAEEEEAAAQQQQAABBBBAAAEEEEAAAQQQQAABBBBAAAEEEEAAAQQQQAABBBBAAAEEEEAAAQQQQAABBBBAAAEEEEAAAQQQQAABBBBAAAEEEEAAAQQQQAABBBBAAAEEEEAAAQQQQAABBBBAAAEEEMiKgNdm605nNO69npUyvMecOnVK27dv15o1a7Rq1Spt2rRJ+/fvDxjIZDIpKSlJFSpUUK1atVS3bl3VqVNHtWvXlnGOI/wCZ86c0WeffaaNGze6vm7ZskXfffedHA5HlpK54oorVLNmTd1+++1q0qSJqlatqsTExCzNjfZBfl6TvEij/aKRHwIIIIAAAggggAACCCCAAAIIIIAAAggggAACCCCAAAII5DWBuOzLuNhFHDp0qEaNGuU+feutt+rjjz/O1TX/4IMP1L17d/3666+uOI0bN9a8efNUqlSpXMUN1mSjf8Fqtcput7tCWiwW2Ww2mc3mYC0R0jj79u1Tp06dtHr1avc6AwcOVEpKSq7WrV+/vj755BN3jGeeeUYjR47MVcz09HQVKlRIf/31lzvO5s2bVaNGjVzFZTIC8SDw559/qkiRIrrQ/2f0Rxk/33/729/iobw8W4PRK2f0vnkcxg2wkKT0EKH4NpDSjxYiaMIigEDQBIadizTcT7QvJbWX9HXQVgpOoIGSPH/RPiGpoaRNuQx/g6Q1kjzf+D+UdI+kizVcz5DUxWPdtZJaSzqey1xKS9og6WqPODMldQ0Qt8G5j1MfSSrg877XVNK6i8w13qeMDxlDfM4/IenfuawjK9Mfk/SSx8Dtkm6T9JskIzfj3KMe5z+V1EzS0awE9xlTW1KapCSP55MlLckkVrRd4xyUHT9T+KUqfq4llSCAAAIIIIAAAggggAACCCCAAAIIIIAAAggggAACCCCAAAIIIIAAAggggAACCCCAAAIIIIAAAggggAACCCCAAAIIIIAAAggggAACCCCAAAIIIIAAAggggAACCCCAAAIIIIAAAggggAACCCCAAAIIIIAAAggggAACCCCAAAIIIIAAAggggAACCCCAAAIIIIAAAgggkBUBp+cgp9Pr26zMj/oxR44c0TfffKO1a9dq1apV2rp1qw4ePKjTp08HzL1gwYIqU6aMKleurBo1aqhevXoqW7asihUrpksvvVSXXHKJzGZzwDgMCCzgcDh0/PhxHT16VMeOHdMPP/ygtLQ01/XatWuXfvnllyxds8TERJUqVUp16tRRo0aNdMstt6hixYoqXrx44CRibITJlGFrcvYqj7FrSLoIIIAAAggggAACCCCAAAIIIIAAAggggAACCCCAAAIIIBD3AnHfl3HhCp44cUKlS5d2/c3/wrFgwQK1bds2Vxd50qRJevLJJ3XmzBlXnF69emnixIlKSEjIVdxgTTb6HaxWq+x2uyukxWKRzWaLmX4Sw/Xxxx/XSy+95CZp37695s+fnyuihQsXql27du4YRp/N/v37lZSUlOO4K1euVNOmTd3zy5cvr2+//TbH8ZiIQDwJLF68WG3atHGXdNttt2nNmjXxVGKereXaa6/Vd99951m/cSNcGSIQ3wZS+tFCBE1YBBAIqsC9kmZLyucT9S9Jxi+ki4O6Wu6CDZSU4hHihKSGkjblLqzyS5olqYNHnF8k1Zfk9SbicX7GuXNdPL5fK6m1pOO5zKW8pI8lXeERZ6akrgHiGu85IyUN8Rm37pzPPyQd9TO/wbmPYB9JKuBxzibp7iDUEYihsKSlkm7zGPiK8ZFV0oX30+aSPpR04f3UeP6O8zkHiu97vrakNEmeH6iSJS3JJFC0XePs1hxX4/mlKq4uJ8UggAACCCCAAAIIIIAAAggggAACCCCAAAIIIIAAAggggAACCCCAAAIIIIAAAggggAACCCCAAAIIIIAAAggggAACCCCAAAIIIIAAAggggAACCCCAAAIIIIAAAggggAACCCCAAAIIIIAAAggggAACCCCAAAIIIIAAAggggAACCCCAAAIIIIAAAggggAACCCCAAAIIIBBQ4MKG166BTqfXtwEnx+KAQ4cOac2aNfrPf/6j1NRUHTx4MFtl5MuXT0WKFFG1atXcj5o1a6pixYoqXry4TCa2i84KaHp6usv+m2++0c6dO7Vp0yZ9/vnn2r59u06cOJHt12KZMmXUuHFjJScn6/bbb1eJEiWykkZMj/HzWuPFF9NXlOQRQAABBBBAAAEEEEAAAQQQQAABBBBAAAEEEEDg/9m7Eyinq7v/4+9BlrCDorggioiCK4+IVIzUUqPWAmpVpFXAonVr/bu0FbXFpz5qBW0rxVqtVCtg1WqVCrYVo1gwLrVQBYoLi6CICoos4hjW/PlFTDOZwUlmkmES3r9zcmaS3Pv53vu6IZMcr+cqoIACCpSgwA6zL2PUqFFcffXVqSU88sgj+de//lXrJb3gggsYO3ZsKueOO+7gkksuqXVuvgLi8TiRSIRYLJaMDIfDRKNRQqFQvkoUPCfwDZy/uIJ9MP/+979rXbdnz57JvSBfXCNHjmT48OE1zh0xYgQ33nhjqv+wYcO45557apxnRwVKSeCKK65g9OjRqSkF78c333xzKU1xh53Leeedx7333ps+/+CNcESBQDI3kLofrUDQxiqgQN4FegB/AjpXkXwVcGveK9YsMPgwPDKtaznQB5hZs7gKvc4G7s/IOQWYtI3sccCQtOemAf2AtbUcyzlb1mFCRsYPgV9lkRts/v470DOj7Y+AX2Y81hqYDByb9vhHwHHA3Cxq1bbJ0Vtq/QNovDUo+Bt6wpavhE+nBbcDAteD0h67A7g0+N82chxA8BqfDjRL6zdgq8G2ourjGuc47dJp7oeq0llLZ6KAAgoooIACCiiggAIKKKCAAgoooIACCiiggAIKKKCAAgoooIACCiiggAIKKKCAAgoooIACCiiggAIKKKCAAgoooIACCiiggAIKKKCAAgoooIACCiiggAIKKKCAAgoooIACCiiggAIKKKCAAgoooIACCiiggAIKKKCAAgoooIACCiiggAIKKKCAAgoooIACCiigQDYCFQ6zTiRyPds6mxL1t008HmfevHm89NJLvPHGG8yZM4dXXnmFFStWZD3osrIyGjVqRJMmTWjRogWdOnVi3333ZZ999mH33Xenffv2tGvXjrZt29K5c2datw7OPy/9KzBctGgRK1eu5MMPP+Sjjz5K/h54z58/n7fffpvy8nLWr1/Phg0byOW1t9tuu3HwwQdz6KGHcthhh3HMMcck3YM12JGu4LWXcXlW+Y70AnCuCiiggAIKKKCAAgoooIACCiiggAIKKKCAAgoooIACCihQDAI7zL6Mjh07smTJktSajB8/nsGDB9d6jY4//nieeeaZVM5TTz1FJBKpdW6+AoK9J8F4YrFYMjIcDhONRgmFQvkqUfCcZ599lr59+6bq7L333ixYsIDGjRvXqvaECRMYMmRIhdx33nmnxpn9+/fniSeeSPUP8s8555wa59lRgVISOOGEE5LvPV9cjz/+OAMGDCilKe6wc7n//vsz/54Gb4T9CwSSuYHU/WgFgjZWAQUKItACeBj4RhXpvwe+V5CquYUOB0amdSkH+mx5X5+ZW0yVrQ8HngNapj37E+Dn28geB/z3wzpMA/oBa2sxln2A4ANJl1rM8dgtX6ue3jLu9C8jHwHHAXO35gZ/n34MjMoYa/AF9P5ajD+XrmOAS9M6zABOAFZmhNwEXJv22FIgmOOiXIoBPYDpQLO0fsGHvclfklNf1zjHqZdGcz9UlcY6OgsFFFBAAQUUUEABBRRQQAEFFFBAAQUUUEABBRRQQAEFFFBAAQUUUEABBRRQQAEFFFBAAQUUUEABBRRQQAEFFFBAAQUUUEABBRRQQAEFFFBAAQUUUEABBRRQQAEFFFBAAQUUUEABBRRQQAEFFFBAAQUUUEABBRRQQAEFFFBAAQUUUEABBRRQQAEFFFBAAQUUUEABBbIVSKQ3TCQq3M02oyTaBXN///33WbRoEa+99hr//Oc/mT17NitWrODjjz9m7dq1bNy4Mee5NmjQgE6dOtGyZUvatm3LzjvvTJs2bdh1111p3749e+21F61ataJx48YVbk2bNk3eb9iwIY0aNUr+DG477bRT8hY8F/wsxPXFXDdt2sSGDRuS8w5+fnFbv34969ato7y8nOD3VatWsXTp0qRT4LV8+fLkz9WrV/PJJ58kTWvy2grm3bx586TXLrvsQs+ePTnqqKPo0qUL++67Lx06dCjE9Isms6ys0tHknlVeNKvnQBVQQAEFFFBAAQUUUEABBRRQQAEFFFBAAQUUUEABBRRQYAcR2CH2Zfz+97/ne9/7XmpJDzjgAN588828LHGwR2DBggXJrGAPxsKFC5N7BurLFY/HiUQixGKx5JDC4TDRaJRQKFRfhljtOBYvXsx+++2X2tsR7G95+eWX2X///avtW12DAw88kHnz5qWajR07lvPPP7+6blU+36tXr+S4vrheeOEFjj766Bpl2UmBUhP4n//5H1599dXUtIL9b926dSu1ae6Q83nxxRfp3bs3bBLBAAAgAElEQVR3+tyDN8JeBcLI3EDqfrQCQRurgAIFFRgNXFZFheeAgcAHBa3+5eHDgZFpTcqBPsDMPIxpD+AloGNa1nhg6DayxwFD0p6bBvQD1tZwLMGXtEeAIzP6PwQMBrLdhB/87fm/Le1/mpETZJ8NbNhS52DgH0C7tDbpz9dwCll3a7+1fte0Htdv+f1nVSQEX1iCsTZOe+7SLWP/TdbVPm/YA5gONEvrN2DL45O/JKe+rnGOUy+N5n6oKo11dBYKKKCAAgoooIACCiiggAIKKKCAAgoooIACCiiggAIKKKCAAgoooIACCiiggAIKKKCAAgoooIACCiiggAIKKKCAAgoooIACCiiggAIKKKCAAgoooIACCiiggAIKKKCAAgoooIACCiiggAIKKKCAAgoooIACCiiggAIKKKCAAgoooIACCiiggAIKKKCAAgoooIACCmQrkEhvmEhUuJttRkm3++yzz5g7dy7/+Mc/iMVizJ49m3fffZcNG4LzzAtzNWjQgKZNm9K8eXNatGhBq1ataNOmDW3btmWPPfagXbt27Lzzzsn7wePBrXXr1rRs2TLZp1mzZjRp0oSGDRsSZAXX5s2bk2Net24d5eXlrF27lk8++YTVq1ezatWq5G3lypV8/PHHyZ/B7f3332fFihXJdkH7oN/69evZuHEjhXqtBGPu2LEjRx55JMceeyxf+cpX6NatW3JeXhUFysoqHU3uWeW+SBRQQAEFFFBAAQUUUEABBRRQQAEFFFBAAQUUUEABBRRQQIH6JbBD7MsI/hv/zJkzU/KjR4/msssuq/VKBHsZ9t133+TehuAK9k988MEHyT0V9eWKx+NEIpHknpLgCofDRKNRQqFQfRliteP49NNP6dChQ3LvSHAFvuPHj+eMM86otm91DX79619z+eWXp5r16NGDGTNmVNetyuc7derE4sWLU88tWLCAzp071yjLTgqUmkDwb3jp0qWpaQXvle3bty+1ae6Q81m4cCH7779/+tyDN8JOBcLI3EDqfrQCQRurgAIFF7gEuKOKKsuAgcD0go+g6gLDgZFpT5UDfYD/fpmq+cBaAE8AX02LmAb0A9ZWETsOGJJl26pG1QjYDTgCOAcIvjx8vmn9v9d8IAK8neO0gtypwMFp/TYDpwF/B/4InJn23FvA14H/flnIsWCOzQcAj2e5jq2BKVvG3Sut/T+BE4HPv+hmd/XY+rptltY8GMfkL+len9c4u1mXUCs/VJXQYjoVBRRQQAEFFFBAAQUUUEABBRRQQAEFFFBAAQUUUEABBRRQQAEFFFBAAQUUUEABBRRQQAEFFFBAAQUUUEABBRRQQAEFFFBAAQUUUEABBRRQQAEFFFBAAQUUUEABBRRQQAEFFFBAAQUUUEABBRRQQAEFFFBAAQUUUEABBRRQQAEFFFBAAQUUUEABBRRQQAEFFFBAAQWyEEikt0kkKtzNovuO1WTz5s2sW7eO1atXs2DBAmbPnp28zZ8/n5deeony8uBc+MJfO+20Ew0aNKh0++Lx4GfDhg0JfoZCIYJ1jcfjbNq0qcItmE/wWPAzuAXtvvgZ/F7o10OLFi048sgjOfjgg+nevTuHHHII++23Hy1btqRJkybJ+XltW6CsrNLR5J5V7gtGAQUUUEABBRRQQAEFFFBAAQUUUEABBRRQQAEFFFBAAQUUqF8CJb8v429/+xvf/OY3U+pt27Zl2bJlNGrUqNYrMWvWLHr37p3ajxHsLfjXv/6V3BNRX65gP0YkEiEWiyWHFA6HiUajyf0axXIFc+jVq1dyD0xwBftNRowYwf/+7//WegobNmygffv2rFy5MpX117/+lZNPPjnn7ObNm1fYm7NmzZrkHhMvBRSAxo0bE/x7++IK9oBVsbdIqiIU+OSTT2jVqlX6yINNis0LNJXMDaTuRysQtLEKKFAnAscDDwNtq6h2ATC2TkZRschwYGTaQ8F7eh9gZh7G0gJ4AvhqWtY0oB+wtor8ccCQPNTdVsRHwDe21J9RwxoR4EkgfTP5v4DfA3cBX/yN2gwMBB6tYZ1cuwVfRicAg9I6TgFOAz7bRljmugd/b4MvRMH8sr16ANOBZmkdBgCTvySgvq9xtnMviXZ+qCqJZXQSCiiggAIKKKCAAgoooIACCiiggAIKKKCAAgoooIACCiiggAIKKKCAAgoooIACCiiggAIKKKCAAgoooIACCiiggAIKKKCAAgoooIACCiiggAIKKKCAAgoooIACCiiggAIKKKCAAgoooIACCiiggAIKKKCAAgoooIACCiiggAIKKKCAAgoooIACCiiggAIKKKCAAgpkLRAcaJ26EokKd7MO2ZEbrlu3juXLl7No0SLefPNN3nrrLRYuXMiSJUuIx+Op22effUZwW79+PRs3bkzeSvFq1KgRO+20E02aNKFp06bJWygUSt6C3/fZZx86d+7Mfvvtl/y57777svvuu9O4ceNS5CjonMrKKh1N7lnlBRU3XAEFFFBAAQUUUEABBRRQQAEFFFBAAQUUUEABBRRQQAEFFMhZoOT3ZZx22mn85S9/ScEMHz6ckSNH5gxVVYc//OEPXHDBBak9FgMHDuTBBx+kQYMGecnPR0iwNyQSiRCLxZJx4XCYaDSa3CdRLNfmzZs599xzmTBhQmrI/fr1S65rsAekttfVV1/NqFGjUjGnnnoqEydOzDm2efPmlJeXp/qtWbOGli1b5pxjBwVKUaBZs2bJvWlfXMG/lWCvllfxC3zyySe0atUqfSLBQjcr0MwyN5C6H61A0MYqoECdCXQEHgZ6VVHxF8CP62wknxcaDqR/WQo+3PYBZuZhHA2Bh4DT07LeAnoDy6rIHwcMyUPdqiKe25q9uBb5wd+g24DLMjKCv1Xpf5/GAt8HNtSiVi5duwHBl7+d0zpdCvzmS0IOAQKTNmlt7gCCftn+zxs9gOkZnwEGAJO/pG59X+Nc3Iu+rR+qin4JnYACCiiggAIKKKCAAgoooIACCiiggAIKKKCAAgoooIACCiiggAIKKKCAAgoooIACCiiggAIKKKCAAgoooIACCiiggAIKKKCAAgoooIACCiiggAIKKKCAAgoooIACCiiggAIKKKCAAgoooIACCiiggAIKKKCAAgoooIACCiiggAIKKKCAAgoooIACCiiggAIKKKCAAjkJVDjEOpHI9kzrnGrssI0Dz/Xr17N69Wref/993nnnHd5++22WLl3Ke++9l3xs+fLlfPTRR6xZs4by8nI2bdpUFF4NGzakWbNmtGnThl122YX27duzxx57sNdee7Hnnnuyzz770LFjx+RjLVu2pHHjxkUxr2IaZFlZpaPJPau8mBbQsSqggAIKKKCAAgoooIACCiiggAIKKKCAAgoooIACCiigwI4gUNL7Mt544w26detWYR0XLlzIfvvtV+u1DfZPXHHFFdx+++3JrJ122okbbriBa665ptbZ+QyIx+NEIhFisVgyNhwOE41GCYVC+SxT8Kxf/epXDB8+nI0bNyZrdenShTlz5tCkSZNa137rrbfo3LlzhZzXX3+drl275pTdqVMnFi9enOqzYMGCSrk5BdpYgRIS2HvvvXn33XdTMwr2qQWPeRW/QBXvoW8D+xZoZpkbSN2PViBoYxVQoM4FxgFDqqg6GRgIxOtoRMOBkWm1yoE+wMw81A/es+8HvpOW9Q7wFeD9KvK3ZVLToWwAHgNuA14G8vE/Jey2xWcqcPA2BjUfiADB38a6un4AfP4l9fPr4+BrIPD6lwwg+HL46BaXk9PaLAWOBRZlOfAewHSgWVr7AUDwGt7WVQxrnOX0i7+ZH6qKfw2dgQIKKKCAAgoooIACCiiggAIKKKCAAgoooIACCiiggAIKKKCAAgoooIACCiiggAIKKKCAAgoooIACCiiggAIKKKCAAgoooIACCiiggAIKKKCAAgoooIACCiiggAIKKKCAAgoooIACCiiggAIKKKCAAgoooIACCiiggAIKKKCAAgoooIACCiiggAIKKKCAAgoooIACuQhUOOw7kcjH2d+5lN/x2gbGwW3Tpk1s2LCBjRs3Jm/B78Ft7dq1rFq1ipUrV7JixYrU7YMPPmDZsmXJ54O+mzdvZtGiRZSXB2fR1/5q2bIl++23XzK3YcOGtGjRgl122SV5a9euXfLnbrvtRvv27WnTpg3NmzenUaNGybZf3IL7O+20E2VlZcmbV2EFqjAWvbDkpiuggAIKKKCAAgoooIACCiiggAIKKKCAAgoooIACCiiggAK5CpT0voyrrrqKW2+9NWVy1lln8dBDD+VqVGX7eDzOSSedxLRp05LPB/sUJk6cSCQSyUt+vkKCcQZjisViychwOEw0GiUUCuWrRJ3kTJ06lf79+6f2oTRt2pT333+f1q1b56X+oEGD+NOf/pTK+vGPf8wtt9ySU3avXr14+eWXU31eeOEFjj766JwybKxAqQp0796dWbNmpab3yiuvEDzmVfwCL730UuZ73QygZ4FmlrmB1P1oBYI2VgEFtovAT4Abq6j8JjAQmF0HoxoOjEyrE2wC7wPMzEPtFsATwFfTsl7bev+jKvLHAUPSHt8MvA8EPzOvBsAeQPAz/Qr+bvx2y9e14Evhu8CmPMwjMyL4AvhkFbWDcZ4GTCpAzW1FBl+OpgC90ho8CgwCNlYzjrOB+zPaXAr8Jsvx9wCmA83S2g8AJn9J/2JZ4ywJiruZH6qKe/0cvQIKKKCAAgoooIACCiiggAIKKKCAAgoooIACCiiggAIKKKCAAgoooIACCiiggAIKKKCAAgoooIACCiiggAIKKKCAAgoooIACCiiggAIKKKCAAgoooIACCiiggAIKKKCAAgoooIACCiiggAIKKKCAAgoooIACCiiggAIKKKCAAgoooIACCiiggAIKKKCAAgoooIACuQoEB4GnrkSiwt1cs2xfBwJLly7lww8/ZPPmqs57r/0AGjRowF577cWuu+5a+zATCipQVlbpaHLPKi+ouOEKKKCAAgoooIACCiiggAIKKKCAAgoooIACCiiggAIKKKBAzgIlvS+jXbt2rFixIoXy1FNPEYlEckaqqsOaNWvo0qULy5cvTz4d7GN49dVX2XPPPfOSn6+QeDyenHMsFktGhsNhotEooVAoXyXqJCdw7tq1KytXrkzVe+211+jWrVte6gcmJ5xwQiprl1124aOPPsopu3///jzxxBOpPhMmTOCcc87JKcPGCpSqQN++fXn22WdT03vwwQcZNGhQqU53h5rXuHHjOPfcc9Pn/DfgmwVCyNxA6n60AkEbq4AC203gTODhbVQfCDxS4JENB0am1SgH+gAz81C3BRB8WP5qWtY0oB+wtor8ccCQLNsGzXYCegGjgZ4ZeZOAC4EP8jCPzIjgb9FtwGUZT9wFXApsLEDNbUUeDfwDaJzW4NvAQ1mMoRPwHLBXWtt/AicCq7Po3wOYDjRLazsAmPwlfYtljbOYfvE38UNV8a+hM1BAAQUUUEABBRRQQAEFFFBAAQUUUEABBRRQQAEFFFBAAQUUUEABBRRQQAEFFFBAAQUUUEABBRRQQAEFFFBAAQUUUEABBRRQQAEFFFBAAQUUUEABBRRQQAEFFFBAAQUUUEABBRRQQAEFFFBAAQUUUEABBRRQQAEFFFBAAQUUUEABBRRQQAEFFFBAAQUUUEABBRRQIBeBRHrjRKLC3VxybKuAAnUsUFZW6Whyzyqv4zWwnAIKKKCAAgoooIACCiiggAIKKKCAAgoooIACCiiggAIKKFCNQMnuyxg3bhznnntuavqHH344r776at5eEEuWLKFTp05s2rQpmdmxY0cWLlxIw4YN81YjH0HxeJxIJEIsFkvGhcNhotEooVAoH/F1lhE477vvvrz77rupmn//+9856aST8jaG7t27M2vWrFTefffdx9ChQ7POHzFiBDfeeGOq/bBhw7jnnnuy7m9DBUpZ4Pvf/z6//e1vU1P8wQ9+wO23317KU95h5ha81/3hD39In+//Af9bIIDMDaTuRysQtLEKKLBdBH4K3FBF5TeBgcDsOhjVcGBkWp1yoA8wMw+12wJPAUemZT0DnAJ8WkX+OGBI2uPTgH7A2mrG0gi4GfhhRru3tvZ/PQ9zyYzoD0zKeHAAMLkAtb4scgxwaVqDpcCxwKIsxhF8kZ0ADEprG/zdPRl4Mov+PYDpQLO0ttUZFNMaZ0FQ3E38UFXc6+foFVBAAQUUUEABBRRQQAEFFFBAAQUUUEABBRRQQAEFFFBAAQUUUEABBRRQQAEFFFBAAQUUUEABBRRQQAEFFFBAAQUUUEABBRRQQAEFFFBAAQUUUEABBRRQQAEFFFBAAQUUUEABBRRQQAEFFFBAAQUUUEABBRRQQAEFFFBAAQUUUEABBRRQQAEFFFBAAQUUUEABBRTIVSA4yDp1JRIV7uaaZXsFFKhDgbKySkeTe1Z5HfpbSgEFFFBAAQUUUEABBRRQQAEFFFBAAQUUUEABBRRQQAEFFMhCoGT3ZXz9619n6tSpKYLbbruNyy+/PAuS7Jq88MILHHPMManGvXv35vnnn8+ucx22isfjRCIRYrFYsmo4HCYajRIKhepwFPkpFRi/+OKLqbBf/vKXXHnllfkJB0aPHs0VV1yRyuvbty/PPPNM1vlB2+OPPz7Vfr/99mPhwoVZ97ehAqUs8PDDD3PWWWelpti9e3deeeWVUp7yDjO3zp0789Zbb6XPty/wbIEAMjeQuh+tQNDGKqBAnQtMAM6pourjwEBgfR2NaDgwMq1WOdAHmJmH+vsBwRem3dOyxgNDt5E9DhiS9tw0oB+wNouxNALuAL6X0Xb+ljFEgLezyMilSX9gUkaHAcDkXEJq2bY98A+gay1zMrs/BAwGNlaT2wOYDjRLa1edQTGtcZ5Z61+cH6rq35o4IgUUUEABBRRQQAEFFFBAAQUUUEABBRRQQAEFFFBAAQUUUEABBRRQQAEFFFBAAQUUUEABBRRQQAEFFFBAAQUUUEABBRRQQAEFFFBAAQUUUEABBRRQQAEFFFBAAQUUUEABBRRQQAEFFFBAAQUUUEABBRRQQAEFFFBAAQUUUEABBRRQQAEFFFBAAQUUUEABBRRQQAEFCimQSA9PJCrcLWRdsxVQoJYCZWWVjib3rPJamtpdAQUUUEABBRRQQAEFFFBAAQUUUEABBRRQQAEFFFBAAQUUyLNASe7L+M9//sOhhx5agerjjz+mbdu2eeObMGECQ4YMSeUNHTqU++67L2/5+QqKx+NEIhFisVgyMhwOE41GCYVC+SpRZznf/e53Kxifd9553HbbbbRs2TIvY1i5ciU777xzhaw5c+ZwyCGHZJW/efNmmjZtyvr161PtX3nlFbp3755VfxspUMoCK1asoF27dqkpBvuKFi1axD777FPK0y75ub388sv06tUrfZ7BG2BTYHOBJp+5gdT9aAWCNlYBBepMYF/gYaBnFRVvAYbX2Ug+LxTUG5lWsxzoA8zMwzjCwLNAw7SsHwK/2kb2OOC/X7hgGtAPWJvlWHYB/l6F7TPA6cDqLHOyadYfmJTRcAAwOZvOeWozCHgwT1npMUuBY4FF1WT3AKYDzdLaVWdQTGtcANr6FemHqvq1Ho5GAQUUUEABBRRQQAEFFFBAAQUUUEABBRRQQAEFFFBAAQUUUEABBRRQQAEFFFBAAQUUUEABBRRQQAEFFFBAAQUUUEABBRRQQAEFFFBAAQUUUEABBRRQQAEFFFBAAQUUUEABBRRQQAEFFFBAAQUUUEABBRRQQAEFFFBAAQUUUEABBRRQQAEFFFBAAQUUUEABBRRQQIFCCyTSCyQSFe4Wurb5CihQC4GyskpHk3tWeS087aqAAgoooIACCiiggAIKKKCAAgoooIACCiiggAIKKKCAAgoUQKAk92Vcc801jBw5MsU1ePBgxo8fn1e+6667jhtuuCGVeeONN/KTn/wkrzXyERaPx4lEIsRisWRcOBwmGo0SCoXyEV+nGaNGjeLqq69O1fzKV77CxIkT2X333fM2jiFDhjBhwoRUXlDv5ptvzjr/pJNOYsqUKan2F110EXfeeWfW/W2oQCkLHHjggcybN6/G/75K2aZY53bBBRcwduzY9OH/HTi5gPPJ3EDqfrQCYhutgAIFFzgReBhoVUWl84B7Cz6CygWGA//9IgXlQB9gZh7GkpkdvKefsOUrytPbyB4HDEl7bhrQD1ibw1h6bRn/VKBZRp9gLLcC+fofE/oDkzJqDAAm5zDW2jRtCARfYgbVJuRL+l4K/Kaa7B7A9Azr6gyKaY0LRFt/Yv1QVX/WwpEooIACCiiggAIKKKCAAgoooIACCiiggAIKKKCAAgoooIACCiiggAIKKKCAAgoooIACCiiggAIKKKCAAgoooIACCiiggAIKKKCAAgoooIACCiiggAIKKKCAAgoooIACCiiggAIKKKCAAgoooIACCiiggAIKKKCAAgoooIACCiiggAIKKKCAAgoooIACCiiggAIKKFAXAhUO+k4k8nXud10M3RoK7NgCZWWVjib3rPId+yXh7BVQQAEFFFBAAQUUUEABBRRQQAEFFFBAAQUUUEABBRRQoP4JlOS+jI4dO7JkyZKU9pNPPsmJJ56YN/01a9bw3e9+l8ceeyyZ2bJlS+68807OPvvsvNXIV1A8HicSiRCLxZKR4XCYaDRKKBTKV4k6y3n00Uc577zzWL16dbJm48aNmTlzJoccckjexjBlyhROOumkVN7ee+/NO++8k3X+n/70JwYNGlSh/fLly9l1112zzrChAqUqcN1113HDDTekpteuXTvee+89GjVqVKpTLul5ffjhh+y2226ZczwDeLSAE8/cQOp+tAJiG62AAgUVuAwYXUWFpcBA4IWCVt92+HBgZNrT5UAfYGYtx9MUmAikfyl7GzgGCOZc1TUOGJL2xDSgH7A2h7EEfyeu3vLV4ecZfYJ59QX+mUPWlzXtD0zKaDAAmJyn/Opigi9Ez215TbVJa/gp8HF1Hat4viGwR8bjgVOwdp9/Eav66rHFdDrQLO3p6gyKaY1rQFlcXfxQVVzr5WgVUEABBRRQQAEFFFBAAQUUUEABBRRQQAEFFFBAAQUUUEABBRRQQAEFFFBAAQUUUEABBRRQQAEFFFBAAQUUUEABBRRQQAEFFFBAAQUUUEABBRRQQAEFFFBAAQUUUEABBRRQQAEFFFBAAQUUUEABBRRQQAEFFFBAAQUUUEABBRRQQAEFFFBAAQUUUEABBRRQQAEFFKitQCI9IJGocLe22fZXQIECCpSVVTqa3LPKC+httAIKKKCAAgoooIACCiiggAIKKKCAAgoooIACCiiggAIKKFADgZLbl/HXv/6Vfv36pSj2339/5s+fXwOabXcJ8gYOHMirr76abNSlSxcmTJhAr1698lonH2HxeJxIJEIsFkvGhcNhotEooVAoH/F1mjF79mwGDRrE66+/nqo7ffp0jj322LyOI1jPBQsWpDKfeOIJvvnNb2Zd48ADD2TevHmp9tdffz3XXXdd1v1tqECpCixbtowOHTqwcePG1BTHjBnDpZdeWqpTLul5jRgxghtvvDF9jm8CXQs86cwNpO5HKzC48QooUBCB3wIXV5E8FRgIrChI1exChwMj05qWA32Amdl132aro4F/AI3TWtwHDAO29T8HjAOGpLWfBgRf9NbmOJZdgL8DPTP6RYFv1SCvqvL9gUkZTwwAJuc41po2/wFwe1rnwPRk4MkaBDYFJgIn5pjXA5gONEvrV51BMa1xDSiLq4sfqoprvRytAgoooIACCiiggAIKKKCAAgoooIACCiiggAIKKKCAAgoooIACCiiggAIKKKCAAgoooIACCiiggAIKKKCAAgoooIACCiiggAIKKKCAAgoooIACCiiggAIKKKCAAgoooIACCiiggAIKKKCAAgoooIACCiiggAIKKKCAAgoooIACCiiggAIKKKCAAgoooIACCiiggAK1FahwyHgisa0zx2tbxv4KKJBvgbKySkeTe1Z5vpHNU0ABBRRQQAEFFFBAAQUUUEABBRRQQAEFFFBAAQUUUEABBWonUHL7MoYMGcKECRNSKiNGjOD//u//aqeU0fvFF1/ka1/7GuvWrUs+c+yxx/Lkk0/SrFmzvNbJR1g8HicSiRCLxZJx4XCYaDRKKBTKR3ydZqxfv54TTjiBadOmpeqOHz+ewYMH53Uc1113HTfccEMqM8gP6mR7/epXv+KHP/xhheazZs3isMMOyzbCdgqUrEDw7+n+++9Pza9ly5a8/fbbtG3btmTnXIoTC97Tunfvnjm1HwG/LPB8MzeQuh+twODGK6BAXgV2AR4G+laReidwSV6r1SxsODAyrWs50AeYWbO4ZK+GwF3AeWkZwfv5ycCTX5I7DhiS9nzwJaAfsLYGY4lsrdUgo+/FW8dWg8gKXfoDkzJCBgCTaxucRf/WwBSgV1rbGcAJwMos+lfV5MIqXB4Cgi9eG7eR2WPLa3s6kP6luDqDYlrjGlIWTzc/VBXPWjlSBRRQQAEFFFBAAQUUUEABBRRQQAEFFFBAAQUUUEABBRRQQAEFFFBAAQUUUEABBRRQQAEFFFBAAQUUUEABBRRQQAEFFFBAAQUUUEABBRRQQAEFFFBAAQUUUEABBRRQQAEFFFBAAQUUUEABBRRQQAEFFFBAAQUUUEABBRRQQAEFFFBAAQUUUEABBRRQQAEFFFBAAQXyIRAcOJ66EokKd/ORb4YCChRIoKys0tHknlVeIGtjFVBAAQUUUEABBRRQQAEFFFBAAQUUUEABBRRQQAEFFFBAgRoKlNS+jM8++4w2bdqwfv36FMd//vMfDj744BryVN3t0Ucf5Ywzzkg9edZZZ/HQQw/ltUa+wuLxOJFIhFgslowMh8NEo1FCoVC+StRpzre//e0K1tdeey033XRTXscwd+5cDjnkkFRm48aNWbVqFeV9JIoAACAASURBVE2bNs2qTnl5Ofvvvz/vv/9+qv3JJ5/MX//616z620iBUhZ466236Nq1Kxs2bEhN88ILL+Suu+4q5WmX3Ny++c1v8re//S19Xu8ABwDrCjzZzA2k7kcrMLjxCiiQN4HewJ+ADlUkXgaMyVul2gUNB0amRZQDfYCZtYg9HXgYaJCWMQ3oB6z9ktxxwJAc+2wrriFwO3BRRoO3gK8Di2sxv6Brf2BSRsYAYHItc7PpHgaeBYI5fnFdv+WXn2XTeRttOm1xeQ7YK+35D4BjtqxJYFbV1QOYDjRLe7I6g2Ja41pwFkdXP1QVxzo5SgUUUEABBRRQQAEFFFBAAQUUUEABBRRQQAEFFFBAAQUUUEABBRRQQAEFFFBAAQUUUEABBRRQQAEFFFBAAQUUUEABBRRQQAEFFFBAAQUUUEABBRRQQAEFFFBAAQUUUEABBRRQQAEFFFBAAQUUUEABBRRQQAEFFFBAAQUUUEABBRRQQAEFFFBAAQUUUEABBRRQQAEF8iWQSA9KJCrczVcNcxRQoAACZWWVjib3rPICOBupgAIKKKCAAgoooIACCiiggAIKKKCAAgoooIACCiiggAIK1EKgpPZlTJgwgSFDhqQ4evfuzfPPP18Lnqq73nLLLQwfPjz15I9+9CNuvfXWvNfJR2A8HicSiRCLxZJx4XCYaDRKKBTKR3ydZ4wYMYIbb7wxVXfo0KHcd999eR/HMcccwwsvvJDKHT9+PIMHD866zrhx4zj33HMrtP/tb3/LxRdfnHWGDRUoVYGf/vSn3HTTTanpBXuMnnrqKY4//vhSnXJJzWvMmDFcdtllmXM6B/hjHUw0cwOp+9HqAN0SCihQa4HvAvdWkfIJcCYwpdYV8hcQfMkZmRZXDvQBZtawxFFb59cmrf9m4DRgUjWZ44D/frmDaUA/YG0Nx7I/MB3YI6P/XcClwMYa5gbd+lcxnwHA5FpkZtM1+Dt4O/D9PK5ZEFVVbvB44PSbbQysx1bfZmnPV2dQTGuczXoUdRs/VBX18jl4BRRQQAEFFFBAAQUUUEABBRRQQAEFFFBAAQUUUEABBRRQQAEFFFBAAQUUUEABBRRQQAEFFFBAAQUUUEABBRRQQAEFFFBAAQUUUEABBRRQQAEFFFBAAQUUUEABBRRQQAEFFFBAAQUUUEABBRRQQAEFFFBAAQUUUEABBRRQQAEFFFBAAQUUUEABBRRQQAEFFFBAAQVyFkik90gkKtzNOcwOCihQdwJlZZWOJves8rrjt5ICCiiggAIKKKCAAgoooIACCiiggAIKKKCAAgoooIACCiiQjUBJ7cs49dRTefzxx1Pzvu2227j88suzccipzcUXX8xdd92V6nPPPfcwbNiwnDLqqnE8HicSiRCLxZIlw+Ew0WiUUChUV0PIa53A+vzzz09l9unTh4kTJ7Lzzjvntc7o0aO54oorUpmnnHIKf/nLX3Kqcdppp1Xq8+STT3LiiSfmlGNjBUpNYN26dXTp0oUlS5akpta6dWtmzpxJ586dS226JTWf4D3sG9/4RuacgjfH0+poopkbSN2PVkfwllFAgRoLjASGV9H7X8BAYHGNkwvTMRhrMOYvrnKgDzAzx3KNgCHAnUDwe/o1Fvg+sKGazHFbM75oNg3oB6zNcSzpzS/aOqb0x9YDxwPP1SK3PzApo/8AYHItMrPp2h74B9A1rfGUrX+XP8sm4EvahIFngYZpbf4JBF9mVlfRrwcwHWiW9lx1BsW0xrXkrP/d/VBV/9fIESqggAIKKKCAAgoooIACCiiggAIKKKCAAgoooIACCiiggAIKKKCAAgoooIACCiiggAIKKKCAAgoooIACCiiggAIKKKCAAgoooIACCiiggAIKKKCAAgoooIACCiiggAIKKKCAAgoooIACCiiggAIKKKCAAgoooIACCiiggAIKKKCAAgoooIACCiiggAIKKKCAAgookE+BRHpYIlHhbj7rmKWAAnkWKCurdDS5Z5Xn2dg4BRRQQAEFFFBAAQUUUEABBRRQQAEFFFBAAQUUUEABBRRQoJYCJbMvY+XKley8884VON555x323nvvWhJV7B7sXTnllFOYPHly6omnnnqKSCSS1zr5CovH48mxxWKxZGQ4HCYajRIKhfJVok5zpkyZwsknn8zmzZuTdQ844ADuu+8+jj766LyOY8mSJXTs2LFC5scff0zbtm2zrvPmm2/SrVs30vc77brrrjz//PN06dIl6xwbKlCKAi+99FLy/WjTpk2p6XXt2pWZM2fSrFmzUpxy0c/prbfeonfv3ixbtix9LhuA7sBrdTTBzA2k7kerI3jLKKBAzgKNgIeBU6voOQEYknNi3XQYDoxMK1UO9AFmVlM+mG/wZazb1jkPBdpU0ecZ4HRgdRbTGZfhNA3oB6zNou+2mrQGgi9yx2Y0eG7LHPtnOa6qsoO+kzKeGLC1Vi2GW23XQcCDGa0uAn5Xbc/qGwRWU4BeaU2Dv8MnA09W0b0HMB1I/yBXnUExrXH1YkXewg9VRb6ADl8BBRRQQAEFFFBAAQUUUEABBRRQQAEFFFBAAQUUUEABBRRQQAEFFFBAAQUUUEABBRRQQAEFFFBAAQUUUEABBRRQQAEFFFBAAQUUUEABBRRQQAEFFFBAAQUUUEABBRRQQAEFFFBAAQUUUEABBRRQQAEFFFBAAQUUUEABBRRQQAEFFFBAAQUUUEABBRRQQAEFFFBAgRwFgoOrU1ciUeFujlE2V0CBuhQoK6t0NLlnldflAlhLAQUUUEABBRRQQAEFFFBAAQUUUEABBRRQQAEFFFBAAQUUqF6gZPZl3HvvvZx33nmpGX/961/n6aefrl4gxxbz58/n7LPP5l//+leyZ/PmzXn++ec5/PDDc0yqm+bxeJxIJEIsFksWDIfDRKNRQqFQ3Qwgz1VmzZrFWWedxZtvvplMbtSoEePHj2fQoEF5rgTHH388zzzzTCr3nnvuYdiwYTnVmTBhAkOGDKnQp1evXkyaNInddtstpywbK1BqAqNHj+aKK66oMK3jjjuOyZMn06JFi1KbblHPZ9myZQwYMICXX345cx5nAw/U4eQyN5C6H60O8S2lgAJZCxwCPAQcXEWPn275CHtT1kl133A4MLJAZWcApwHvZpk/Dkj/ID0N6AeszbL/tppFgCeBBhkNLgbuqmF2f2BSRt8BwOQa5mXTreHW19npaY2XAscCi7IJyKLND4DbM9oFr+3BwMaMx3sA04FmaY9XZ1BMa5wFV3E38UNVca+fo1dAAQUUUEABBRRQQAEFFFBAAQUUUEABBRRQQAEFFFBAAQUUUEABBRRQQAEFFFBAAQUUUEABBRRQQAEFFFBAAQUUUEABBRRQQAEFFFBAAQUUUEABBRRQQAEFFFBAAQUUUEABBRRQQAEFFFBAAQUUUEABBRRQQAEFFFBAAQUUUEABBRRQQAEFFFBAAQUUUEABBRRQIFeBRHqHRKLC3VyzbK+AAnUoUFZW6WhyzyqvQ39LKaCAAgoooIACCiiggAIKKKCAAgoooIACCiiggAIKKKCAAlkIlMy+jFNOOYVJkyalpnz77bfzgx/8IAuC3Jo89dRTDB06lA8++CDZsU+fPvzxj3+kQ4cOuQXVUet4PE4kEiEWiyUrhsNhotEooVCojkaQ3zLLli1j8ODByTl8cd10001ce+21+S0E/OY3v+HSSy9N5Q4YMIDHH3885zrXX389P/vZzyr06969ezKrY8eOOefZQYFSEjj99NN57LHHKkypZ8+ePP3007Rq1aqUplq0c3n33XcJ3v9eeeWVzDlcv+WBim9uhZ9l5gZS96MV3twKCiiQm8DpwHigWRXdzgT+nFtcnbceDowsQNVHgIuAj3PIHgcMSWs/DegHrM0ho6qmDYHbt44n/fn3g693wIIa5PcH/vtl9POAAcDkGmRl2+UQ4DmgTVqHh4DBwMZsQ6pptx/wPLB7WrtVwLHAfzL69gCmZ7z2qzMopjXOE2n9jfFDVf1dG0emgAIKKKCAAgoooIACCiiggAIKKKCAAgoooIACCiiggAIKKKCAAgoooIACCiiggAIKKKCAAgoooIACCiiggAIKKKCAAgoooIACCiiggAIKKKCAAgoooIACCiiggAIKKKCAAgoooIACCiiggAIKKKCAAgoooIACCiiggAIKKKCAAgoooIACCiiggAIKKKCAAgoooEAhBBLpoYlEhbuFqGemAgrkSaCsrNLR5J5VnidbYxRQQAEFFFBAAQUUUEABBRRQQAEFFFBAAQUUUEABBRRQQIE8CZTEvoxPPvmEVq1aVSBZsmQJHTp0yBPTf2N+97vfcdFFF6UeCH7/xS9+QfPmzfNeKx+B8XicSCRCLBZLxoXDYaLRKKFQKB/x2yXjsssuY8yYManaF154IXfddVfex/Luu++y9957V8hds2YNLVu2zLnW0KFDGT9+fIV+3bp14/HHH6dLly4559lBgVIRKC8vp0ePHrzxxhsVptS9e3emTp1K27ZtS2WqRTmPxYsXM2DAAObMmZM5/geAs7fDpDI3kLofbTssgiUVUGCbAj8Bbqzi2eCP3JnAf4rAbjgwMo/jfAm4HHgZyPV/AhgHDEkbyzSgH7A2D+PbH5gO7JGRFXypuBTYmGON/sCkjD4DgMk55uTSPHOtAt+TgSdzCammbUNgAjAoo11g9JuMx3psNW2W9nh1BsW0xnlkrZ9Rfqiqn+viqBRQQAEFFFBAAQUUUEABBRRQQAEFFFBAAQUUUEABBRRQQAEFFFBAAQUUUEABBRRQQAEFFFBAAQUUUEABBRRQQAEFFFBAAQUUUEABBRRQQAEFFFBAAQUUUEABBRRQQAEFFFBAAQUUUEABBRRQQAEFFFBAAQUUUEABBRRQQAEFFFBAAQUUUEABBRRQQAEFFFBAAQUUKJRAhcPHE4lczyIv1LDMVUCB6gTKyiodTe5Z5dWh+bwCCiiggAIKKKCAAgoooIACCiiggAIKKKCAAgoooIACCihQtwIlsS/jgQce4Oyzz07J9enTh2nTphVE8kc/+hG//OUvU9nB71deeWVBauUjNB6PE4lEiMViybhwOEw0GiUUCuUjfrtkjBkzhssuuyxV+2tf+xpTp04tyFi++tWvMn369FT2H//4R77zne/UqNaZZ57Jn//85wp9O3TowO9//3tOPPHEGmXaSYFSEHjvvfc47rjjmD9/foXpdOrUiccff5xDDz20FKZZdHN4+umnGTZsGEuWLMkc+yPAwO00ocwNpO5H204LYVkFFKgkMB4YXIXLX7a+Z24oErPhwMgajnUlsBwIvog9AQQfolfXMCvoNg4YktY/yO0HrK1FZnrXi4A7M7I2AycB0Rxr9AcmZfQZAEzOMSfb5q2BKUCvtA5vAMcBy7INybJd4PE3IP1v7j+B4AtM+vr22LrmzdJyqzMopjXOkqt4m/mhqnjXzpEroIACCiiggAIKKKCAAgoooIACCiiggAIKKKCAAgoooIACCiiggAIKKKCAAgoooIACCiiggAIKKKCAAgoooIACCiiggAIKKKCAAgoooIACCiiggAIKKKCAAgoooIACCiiggAIKKKCAAgoooIACCiiggAIKKKCAAgoooIACCiiggAIKKKCAAgoooIACCiiggAIKKFATgUR6p0Siwt2a5NlHAQXqSKCsrNLR5J5VXkf2llFAAQUUUEABBRRQQAEFFFBAAQUUUEABBRRQQAEFFFBAAQWyFCiJfRnf+c53ePDBB1NTvvXWW/nRj36UJUFuzQYMGMDkyZNTnYLf+/Xrl1tIHbaOx+NEIhFisViyajgcJhqNEgqF6nAU+S01ZcoUTjrppFRo165dmTt3Lg0aNMhvIeAXv/gFP/7xj1O53/72t3nggQdqXOecc87hj3/8Y6X+QZ0f/vCHNc61owLFLrBixQr69u3L7NmzK0ylSZMm3HvvvQTv8151J/DrX/+ayy+/vKqCwR/b7bkYmRtI3Y9Wdy8LKymgQNUC+wDBe+PRVTw9CrhaOAUUUKAYBPxQVQyr5BgVUEABBRRQQAEFFFBAAQUUUEABBRRQQAEFFFBAAQUUUEABBRRQQAEFFFBAAQUUUEABBRRQQAEFFFBAAQUUUEABBRRQQAEFFFBAAQUUUEABBRRQQAEFFFBAAQUUUEABBRRQQAEFFFBAAQUUUEABBRRQQAEFFFBAAQUUUEABBRRQQAEFFFBAAQUUUEABBRRQQAEFFMifQCI9KpGocDd/VUxSQIG8C5SVVTqa3LPK865soAIKKKCAAgoooIACCiiggAIKKKCAAgoooIACCiiggAIKKFArgZLYl9G6dWvWrFmTgnj99dfp2rVrrWC21fmwww5jzpw5dVIrHxOIx+NEIhFisVgyLhwOE41GCYVC+YjfLhkLFiygS5cuqdp77bUXM2bMYPfdd8/7eN544w26deuWym3VqhWrV6+uVZ3zzz+fe+65p1LGueeey5gxY2jZsmWt8u2sQLEKBO/jJ554Ii+99FKlKZx33nnccccdNGnSpFinVxTj/uyzz7j88su5++67qxrveGDodp5I5gZS96Nt5wWxvAI7uMAJwDigqg+h3wXu28F9nL4CChSRgB+qimixHKoCCiiggAIKKKCAAgoooIACCiiggAIKKKCAAgoooIACCiiggAIKKKCAAgoooIACCiiggAIKKKCAAgoooIACCiiggAIKKKCAAgoooIACCiiggAIKKKCAAgoooIACCiiggAIKKKCAAgoooIACCiiggAIKKKCAAgoooIACCiiggAIKKKCAAgoooIACCiiggAIKKKCAAnkQSKRnJBIV7uYh3ggFFCiUQFlZpaPJPau8UNjmKqCAAgoooIACCiiggAIKKKCAAgoooIACCiiggAIKKKCAAjUTKPp9GdFolBNOOCE1+0MPPZTZs2fXTKOaXuXl5Rx44IG8++67yZahUCj5+y677FKQevkIjcfjRCIRYrFYMi4cDhOYBWMv1mv58uXJdVi1alVyCi1btmT8+PGceuqpBZnSYYcdxpw5c1LZTz31VNK0Ntd1113HDTfcUCmiQ4cOjBo1iu985zu1ibevAkUrsG7dOr7//e9zzz33VJpD586dufvuu+nbt2/Rzq8+D/yRRx7hqquuYvHixVUN8ybgp/Vg/JkbSK+vB2NyCAooUDOBn9WsW73pdSkwporRLAXOBF6sNyN1IAoooEAWAm7yzwLJJgoooIACCiiggAIKKKCAAgoooIACCiiggAIKKKCAAgoooIACCiiggAIKKKCAAgoooIACCiiggAIKKKCAAgoooIACCiiggAIKKKCAAgoooIACCiiggAIKKKCAAgoooIACCiiggAIKKKCAAgoooIACCiiggAIKKKCAAgoooIACCiiggAIKKKCAAgoooIACCiiggAIKlJBAIn0uiUSFuyU0TaeiQOkJlJVVOprcs8pLb5mdkQIKKKCAAgoooIACCiiggAIKKKCAAgoooIACCiiggAIKFLdA0e/LuPLKK7nttttSq3DVVVcxatSogqzK7Nmz6du3LytWrEjmH3jggcycOZPmzZsXpF4+QuPxOJFIhFgslowLh8NEo1FCoVA+4rdLxpo1a/j617/OjBkzkvUbNmzIddddx4gRIwoynuHDh3PLLbeksq+44gp+9atf1brWww8/zHnnncfatWsrZQ0aNChZc++99651HQMUKEaBBx54gGHDhrFu3bpKwz/rrLMYPXo0u+++ezFOrd6N+YMPPiD42zlhwoSqxhYswDDggXoycDeQ1pOFcBgK5EGgmPeT/gb4fhUGzwADgY/z4GOEAgooUKcCxfymXKdQFlNAAQUUUEABBRRQQAEFFFBAAQUUUEABBRRQQAEFFFBAAQUUUEABBRRQQAEFFFBAAQUUUEABBRRQQAEFFFBAAQUUUEABBRRQQAEFFFBAAQUUUEABBRRQQAEFFFBAAQUUUEABBRRQQAEFFFBAAQUUUEABBRRQQAEFFFBAAQUUUEABBRRQQAEFFFBAAQUUUEABBRRQoEQEEunzSCQq3C2RKToNBUpToKys0tHknlVemkvtrBRQQAEFFFBAAQUUUEABBRRQQAEFFFBAAQUUUEABBRRQoHgFin5fxsEHH8xrr72WWoGpU6fyta99rSArMn78eC666CI+++yzZP63vvUtHnroIRo1alSQevkIjcfjRCIRYrFYMi4cDhONRgmFQvmI3y4Z69at49JLL2Xs2LGp+gMHDuRPf/pTQcbz7LPP0rdv31T2QQcdxNy5c/NSK3jtnn/++bz44ouV8oI1uvrqqxk+fHhRr1deoAzZIQXmzJnDKaecwqJFiyrNv1mzZlx44YXJfx/t27ffIX1qO+mNGzcyatSo5O2TTz6pKu4V4LvArNrWymN/N5DmEdMoBbazQDHuJ20LPAicWIXdHcAPtrOp5RVQQIEaCxTjm3KNJ2tHBRRQQAEFFFBAAQUUUEABBRRQQAEFFFBAAQUUUEABBRRQQAEFFFBAAQUUUEABBRRQQAEFFFBAAQUUUEABBRRQQAEFFFBAAQUUUEABBRRQQAEFFFBAAQUUUEABBRRQQAEFFFBAAQUUUEABBRRQQAEFFFBAAQUUUEABBRRQQAEFFFBAAQUUUEABBRRQQAEFFFBAAQUUIJFukEhUuCuPAgrUY4GyskpHk3tWeT1eL4emgAIKKKCAAgoooIACCiiggAIKKKCAAgoooIACCiiggAI7pEBR78uYP38+BxxwQGrh2rRpw8qVKwu2kFdccQWjR49O5jdo0ICf/exn/PSnP6WK/z5esDHkGhyPx4lEIsRisWTXcDhMNBolFArlGlWv2t91111ccsklfLGX6NBDD+XVV19NrkshrrZt27Jq1apU9Lx58+jSpUveSgWvpeuvv77KvN12243hw4dz5ZVX5q2eQQoUi8Cnn36afJ8dM2YMmzdvrjTsJk2aMGzYMK699lo6dOhQLNPa7uP89a9/zS233MJ77723rbHcBPx0uw+08gDcQFoPF8UhKVBDgWLbT/oVYBzw3y8f/534/wNur6GD3RRQQIF6IVBsb8r1As1BKKCAAgoooIACCiiggAIKKKCAAgoooIACCiiggAIKKKCAAgoooIACCiiggAIKKKCAAgoooIACCiiggAIKKKCAAgoooIACCiiggAIKKKCAAgoooIACCiiggAIKKKCAAgoooIACCiiggAIKKKCAAgoooIACCiiggAIKKKCAAgoooIACCiiggAIKKKCAAgoooIACCihQxAKJ9LEnEhXuFvG0HLoCpS9QVlbpaHLPKi/9ZXeGCiiggAIKKKCAAgoooIACCiiggAIKKKCAAgoooIACCihQXAJFvS/jzjvv5JJLLkmJn3nmmTz88MMFWYHNmzfzjW98g6eeeiqZ36RJE/7yl79w0kknFaRevkLj8TiRSIRYLJaMDIfDRKNRQqFQvkpsl5zp06dz/PHHs2HDhmT9tm3b8t577xVsXgMHDuSRRx5JzfW3v/0tF198cV7nPnPmTK666iqmTp1aZW7nzp258MILueCCC2jdunVeaxumQH0XePXVVxkyZAhz5sypcqiNGjXinHPOYcSIEXTq1Km+T2e7jO/TTz9l7NixBH87582bt60xPAdcBby0XQZZfdGfVd/EFkUskO0G4WAf4rba1ua5gK6q3C/2PX7Zc1X1Td8vmcvcajOOXMcf1Mpmfvnwzvz3W0z7Sc8Ffgc0zvj39QlwBvD5FwQvBRRQoIgFiulNuYiZHboCCiiggAIKKKCAAgoooIACCiiggAIKKKCAAgoooIACCiiggAIKKKCAAgoooIACCiiggAIKKKCAAgoooIACCiiggAIKKKCAAgoooIACCiiggAIKKKCAAgoooIACCiiggAIKKKCAAgoooIACCiiggAIKKKCAAgoooIACCiiggAIKKKCAAgoooIACCiiggAIKKKCAAvVGoMIh9onEts60rzfjdSAKKLBVoKys0tHknlXuq0MBBRRQQAEFFFBAAQUUUEABBRRQQAEFFFBAAQUUUEABBRSoXwJFvS/j9NNP57HHHkuJ/u53v+OCCy4oiPDGjRvp3Lkz77zzTjK/RYsWzJo1i/32268g9fIVGo/HiUQixGKxZGQ4HCYajRIKhfJVYrvkLFu2jH333ZdgfsHVsGFDFixYwD777FOQ8dx9991ceOGFqexvfetbPProowWpNXr0aG6++WaWL19eZX6TJk343ve+l3ytH3rooQUZg6EK1FeB4N/HTTfdxEcffbTNIQ4ePJirr76agw46qL5Oo07HNXfuXMaOHZu8lZeXb6v2SuBm4NY6HZzFFFBgRxLI3ABeLPtJg/fGq6tYqJeBM4HPvxx4KaCAAkUuUCxvykXO7PAVUEABBRRQQAEFFFBAAQUUUEABBRRQQAEFFFBAAQUUUEABBRRQQAEFFFBAAQUUUEABBRRQQAEFFFBAAQUUUEABBRRQQAEFFFBAAQUUUEABBRRQQAEFFFBAAQUUUEABBRRQQAEFFFBAAQUUUEABBRRQQAEFFFBAAQUUUEABBRRQQAEFFFBAAQUUUEABBRRQQAEFFKg3AhUOoE8kMs+jrzfjdCAKKJAhUFZW6Whyzyr3VaKAAgoooIACCiiggAIKKKCAAgoooIACCiiggAIKKKCAAgrUL4Gi3pfRtm1bVq1alRJdsGABnTt3LohwUKd9+/asX78+mb/bbruxePFimjZtWpB6+QqNx+NEIhFisVgyMhwOE41GCYVC+SqxXXI2bdrEnnvuyfLly5P1gz0KU6dO5bjjjivIeBYuXMj++++fym7Tpg0rV64sSK0gdN26dYwcOZJRo0bx2WefbbPOiSeeyJlnnsnAgQNp2bJlwcZjsAL1SSB4X7v77ru55ZZbWLp0aZVDC94TjjrqKM4444zkv4+OHTvWpykUfCyffvopf/7zn5O3J554xkCVnAAAIABJREFU4svqbQBGASOBTws+MAsooMCOLJC5Aby+7ydtCDwAnFnFoo0Hhu7Ii+ncFVCg9ATq+5ty6Yk7IwUUUEABBRRQQAEFFFBAAQUUUEABBRRQQAEFFFBAAQUUUEABBRRQQAEFFFBAAQUUUEABBRRQQAEFFFBAAQUUUEABBRRQQAEFFFBAAQUUUEABBRRQQAEFFFBAAQUUUEABBRRQQAEFFFBAAQUUUEABBRRQQAEFFFBAAQUUUEABBRRQQAEFFFBAAQUUUEABBRRQQAEFtq9AhQPoE4nM8+i37+CsroAC2xYoK6t0NLlnlfuCUUABBRRQQAEFFFBAAQUUUEABBRRQQAEFFFBAAQUUUEABBeqXQNHuy3jhhRc45phjUppdu3bl9ddfL5ju3LlzOeSQQ1L5we9z5swpWL18BcfjcSKRCLFYLBkZDoeJRqOEQqF8ldhuOT179mTGjBmp+nfccQeXXHJJwcbTrVs33njjjVT+888/T+/evQtWLwj+8MMPGTVqFLfddhubN2/eZq0GDRpw5plnJm+nnHIKDRs2LOi4DFegPghs2LCBe++9l5EjR7J48eIvHdIRRxzBGWecwcCBA+ncuXN9GH5BxvDnP/+ZL26bNm2qrsZoYBTwQXUNfV4BBRTIg0DmBvD6vJ/0YOA+4Mgq5v0T4Od58DBCAQUUqFcC9flNuV5BORgFFFBAAQUUUEABBRRQQAEFFFBAAQUUUEABBRRQQAEFFFBAAQUUUEABBRRQQAEFFFBAAQUUUEABBRRQQAEFFFBAAQUUUEABBRRQQAEFFFBAAQUUUEABBRRQQAEFFFBAAQUUUEABBRRQQAEFFFBAAQUUUEABBRRQQAEFFFBAAQUUUEABBRRQQAEFFFBAAQUUUEABBUpEoMIB9IlE5nn0JTJLp6FACQqUlVU6mtyzyktwnZ2SAgoooIACCiiggAIKKKCAAgoooIACCiiggAIKKKCAAgoUtUDR7su4+eabufbaa1P4F110EXfeeWfBFuPRRx/ljDPOSOWfeuqpTJw4sWD18hUcj8eJRCLEYrFkZDgcJhqNEgqF8lViu+UMHjyY+++/P1X//PPPZ8yYMTRt2rQgY7r44ou56667Utk///nPueaaawpSKzN0xYoV3H333cnb4sWLv7Rm48aNk2v+xe2ggw6qkzFaRIHtJbBp06bke0Hwb3LevHnVDuOwww5Lvp8Ht27dulXbvj43mDt3Lk8//XTqFrznV3MtAcZuvX1QXWOfV0ABBfIokLkBvL7uJ/0W8DugXRVzPx14LI8mRimggAL1RqC+vinXGyAHooACCiiggAIKKKCAAgoooIACCiiggAIKKKCAAgoooIACCiiggAIKKKCAAgoooIACCiiggAIKKKCAAgoooIACCiiggAIKKKCAAgoooIACCiiggAIKKKCAAgoooIACCiiggAIKKKCAAgoooIACCiiggAIKKKCAAgoooIACCiiggAIKKKCAAgoooIACCiiggAIKKKBAiQlUOIA+kcg8j77EZut0FCghgbKySkeTe1Z5Ca2vU1FAAQUUUEABBRRQQAEFFFBAAQUUUEABBRRQQAEFFFBAgZIQKNp9GSeddBJTpkxJLcKDDz7IoEGDCrYoP//5z/nJT36Syr/mmmsIHqvvVzweJxKJEIvFkkMNh8NEo1FCoVB9H3q147vxxhu57rrr+GI/0bHHHsvEiRPZZZddqu1bkwYPPfQQ3/72t1NdTzzxRJ588smaRNWqz/3338/dd9/Nc889l1VOly5d6NOnDz179kzejjjiiKz62UiBYhPYvHkzjzzyCMF7w3/+85+sht++fXsOP/zwCrdu3bqx0047ZdW/rhv9+9//ZsaMGcnbM888w1tvvZXtEII3jLHAhGw72E4BBRTIs0DmBvD6uJ/0GqCqD/hvAGcAc/NsYpwCCihQbwTq45tyvcFxIAoooIACCiiggAIKKKCAAgoooIACCiiggAIKKKCAAgoooIACCiiggAIKKKCAAgoooIACCiiggAIKKKCAAgoooIACCiiggAIKKKCAAgoooIACCiiggAIKKKCAAgoooIACCiiggAIKKKCAAgoooIACCiiggAIKKKCAAgoooIACCiiggAIKKKCAAgoooIACCiiggAIKlKBAhQPoE4nM8+hLcMZFPqXXXnuNefPmsXDhQt5++22WLl3KsmXL+Oijj1i9ejVr164lHo+zcePG5EwbNmxIKBSiRYsWtG7dmnbt2tG+fXv22msv9tlnHzp37swBBxzAQQcdVOQyO97wy8oqHU3uWeU73svAGSuggAIKKKCAAgoooIACCiiggAIKKKCAAgoooIACCiigQP0WKNp9Gc2aNeOzzz5L6b733nvsscceBdFetWoVF198MQ899FAyv1WrVowZM4ahQ4cWpF4+Q4M9GpFIhFgslowNh8NEo9HkXo1ivyZOnMgFF1yQ3JMSXMG+k1mzZiX3mxTiev/999lzzz1T0U2bNqW8vLwQpbLKrGJfRlb9gnH37NmTo446Krknp0uXLsmf6XPLKshGCtRjgRkzZvDYY4/x6KOPJvey5XI1btw4uVft8MMPT92OOOII2rRpk0tMrdoGf9Pmz5+fvM2dO5dgPsEteE/P4XoT+DPwKPBKDv1sqoACChRCIHMDeH3bT/p74LwqJj4RGAh8vunZSwEFFChRgfr2plyizE5LAQUUUEABBRRQQAEFFFBAAQUUUEABBRRQQAEFFFBAAQUUUEABBRRQQAEFFFBAAQUUUEABBRRQQAEFFFBAAQUUUEABBRRQQAEFFFBAAQUUUEABBRRQQAEFFFBAAQUUUEABBRRQQAEFFFBAAQUUUEABBRRQQAEFFFBAAQUUUEABBRRQQAEFFFBAAQUUUEABBRRQQIF6I1DhAPpEIvM8+nozzh1yIK+99hovvPACL7/8Mv/+97+ZNWsWGzduLIhFw4YNOfzwwzniiCM46qij6N27NwcddFBBav1/9u4DvOryfBj/HYgYNYqKFFBEpa3bqqhoMRJXsFpcYFusIGodiLsCTlSQn5uKWMRVWgVfqAtHflUbtaLBgYKjDqibUaGKA4MGCeT/nvOW8zcDMziHrM/3unJJznmee3ye9BSu3Nf1CJoegaysKleTu6s8PbSiECBAgAABAgQIECBAgAABAgQIECBAgAABAgQIECBAIF0CTXIuY/r06ZGXl5cy2GmnneLNN99Ml0mVOPPmzYuCgoKYM2dO8r2tttoqCgsLY+edd85YznQFLi0tTdZeXFycDJlwKyoqipycnHSlaLA4H374YbK3999/P1XDK6+8EnvssUfGakqc+VtvvZWKn3Ddd999M5bvhwJXM5cxNiJ+GRE/rk9Bbdu2jW233Ta23nrr+NGPfhQdOnRIfq36c+L9ddddN/mzk/ha9efETI+HQGMWSPxvdurUqXH//fcn59vq+2y++eax/fbbx8YbbxybbLJJhf9W91qnTp2Ss3TLli2LxGdx4r+r/vzFF1/Ef/7zn+TXokWLUn9+77334t13342vv/66vmV+FBEPRcT9ETG9vkHsI0CAQAYEKg+AN5Z50i3/71/v/xwRB1XT89URcXEGLIQkQIBAoxNoLB/KjQ5GQQQIECBAgAABAgQIECBAgAABAgQIECBAgAABAgQIECBAgAABAgQIECBAgAABAgQIECBAgAABAgQIECBAgAABAgQIECBAgAABAgQIECBAgAABAgQIECBAgAABAgQIECBAgAABAgQIECBAgAABAgQIECBAgAABAgQIECBAgAABAgQIECBAoJkKVLiAvry88n30zbTrRtrW4sWL47HHHouioqJ4+umnY/78+Q1aaefOnePAAw+MgoKCOPTQQ6Ndu3YNWo/kFQWysqpcTe6ucj8kBAgQIECAAAECBAgQIECAAAECBAgQIECAAAECBAgQaFwCTXIu47rrrosLLrggJXnaaafFrbfemjHZt99+O3bdddcoKytL5thrr73ihRdeiNatW2csZ7oCl5aWJucqiouLkyHz8vKScx85OTnpStFgcRJzRHvuuWfMmjUrVcODDz4YRx99dMZqGjRoUNx2222p+Ndee20MGzYsY/l+KPAPzGXsHBEHR0SviCiIiOwGKVBSAgTWhsCy//vR/mREPPXf//5zbSSVgwABAvUQqDwA3hjmSRN/X0r8xa5rNf2cEBF31aNPWwgQINAkBRrDh3KThFM0AQIECBAgQIAAAQIECBAgQIAAAQIECBAgQIAAAQIECBAgQIAAAQIECBAgQIAAAQIECBAgQIAAAQIECBAgQIAAAQIECBAgQIAAAQIECBAgQIAAAQIECBAgQIAAAQIECBAgQIAAAQIECBAgQIAAAQIECBAgQIAAAQIECBAgQIAAAQIECBBoogIVLqAvL698H30T7aoJlb148eK47777YurUqfH3v/+9UVfeq1ev6NOnTxxzzDHRrl27Rl1rSyguK6vK1eTuKm8JB69HAgQIECBAgAABAgQIECBAgAABAgQIECBAgAABAgSakkCTnMs46qij4uGHH04533333TFgwICMuU+fPj3y8vJS8Q855JB4/PHHM5YvnYFLS0ujoKAgiouLk2ETfRQVFUVOTk460zRYrMRZfH+e5brrrouhQ4dmrJ6JEyfG8ccfn4p/5JFHxkMPPZSxfD8UuJZzGetERH5E7PW9r84NUrCkBAikQ2BeRLzyva8nI2JlOgKLQYAAgQwLVB4Ab+h50jMjYmxEVK5jQUQcExEvZthDeAIECDQqgYb+UG5UGIohQIAAAQIECBAgQIAAAQIECBAgQIAAAQIECBAgQIAAAQIECBAgQIAAAQIECBAgQIAAAQIECBAgQIAAAQIECBAgQIAAAQIECBAgQIAAAQIECBAgQIAAAQIECBAgQIAAAQIECBAgQIAAAQIECBAgQIAAAQIECBAgQIAAAQIECBAgQIAAAQItQKDCBfTl5ZXvo28BAg3U4qOPPhqTJk2Ke++9t04VdO7cOXbYYYf46U9/Gttss01sueWW0alTp9hss81ik002idzc3MjJyYl11lknGXf58uVRWloaJSUl8cUXX8Snn34aCxcujHnz5sWHH34Y7777brzzzjsxf/78OtXx61//Ovr37x+HH354nfZZnD6BrKwqV5O7qzx9vCIRIECAAAECBAgQIECAAAECBAgQIECAAAECBAgQIEAgHQJNci6jQ4cO8Z///CfV/3vvvRc//vGP0+FRbYw777wzTjnllNR7p512Wtx6660Zy5fOwImZjIKCgiguLk6GzcvLi6KiouTsRnN4zjvvvBgzZkyqlTPOOCP++Mc/Zqy1999/P37yk5+k4v/oRz+KRYsWZSzfDwVeg7mMrSJir4jYKSK2/d7XRg3SiKQECFQn8GVEvPu9r9cj4pWImIeLAAECTVSg8gB4Q86Tjo6I31fj+FREHBMRic9gDwECBFqUQEN+KLcoaM0SIECAAAECBAgQIECAAAECBAgQIECAAAECBAgQIECAAAECBAgQIECAAAECBAgQIECAAAECBAgQIECAAAECBAgQIECAAAECBAgQIECAAAECBAgQIECAAAECBAgQIECAAAECBAgQIECAAAECBAgQIECAAAECBAgQIECAAAECBAgQIECAAIFGIlDhAvry8sr30TeSKptJGUuXLo1bb7017rjjjpgzZ06NXeXm5sZ+++0XPXr0iL322iu6desW7du3r3FffRZ8+umnMWvWrHj55Zfj+eefj+eeey5KSkpqDLXddtvFKaecEoMGDYoNNtigxvUWpE8gK6vK1eTuKk8fr0gECBAgQIAAAQIECBAgQIAAAQIECBAgQIAAAQIECBBIh0CTm8uYPXt27LDDDqneO3fuHPPmzUuHxWpjXHDBBXHdddel3k/8eejQoRnNma7gpaWlUVBQEMXFxcmQeXl5UVRUFDk5OelK0aBxxo0bF2eeeWaqhkMPPTT+9Kc/RadOnTJW15Zbbhnz589PxX/nnXdi++23z1i+1QXOwFzGFhHx04hI4P0oIjr892vVn3MjIvGDs+5/v1b9OXutNy8hgaYjsCIiSiNi2ff+m/jzkoj4T0Qs+u9/E39OfCX+D+3diFjYdFpUKQECBGolUHkAvCHmSTeOiAkRcXQ1FY+LiP//L5W1askiAgQINB+BhvhQbj56OiFAgAABAgQIECBAgAABAgQIECBAgAABAgQIECBAgAABAgQIECBAgAABAgQIECBAgAABAgQIECBAgAABAgQIECBAgAABAgQIECBAgAABAgQIECBAgAABAgQIECBAgAABAgQIECBAgAABAgQIECBAgAABAgQIECBAgAABAgQIECBAgAABAk1PoMIF9OXlle+jb3oNNcaKFy1aFDfddFPcfPPNUVJS8oMl7r777nHYYYdFr169omfPng3azrPPPhtPPPFEPPbYY/Hqq6/+YC25ublx1llnxTnnnBMdOnRo0LpbSvKsrCpXk7urvKUcvj4JECBAgAABAgQIECBAgAABAgQIECBAgAABAgQIEGgqAk1uLuOuu+6KE044IeXbt2/fuP/++zPq/dvf/jYmT56cyvHXv/41fv3rX2c0Z7qCl5aWRkFBQRQXFydD5uXlRVFRUeTk5KQrRYPGefjhh+Ooo45K1dClS5eYOnVqdOvWLWN1HXPMMfHAAw+k4v/lL3+JgQMHZizf6gKby1jr5BISIECAAAEC9ReoPAC+tudJ946IWyNit2paOCsi/lj/1uwkQIBA0xdY2x/KTV9MBwQIECBAgAABAgQIECBAgAABAgQIECBAgAABAgQIECBAgAABAgQIECBAgAABAgQIECBAgAABAgQIECBAgAABAgQIECBAgAABAgQIECBAgAABAgQIECBAgAABAgQIECBAgAABAgQIECBAgAABAgQIECBAgAABAgQIECBAgAABAgQIECBAoGkLVLiAvry88n30Tbu5hq7+q6++imuvvTauv/76KCsrW205u+yyS/z617+OPn36xI477tjQZVeb/+23344HH3ww7r333vjnP/+52hqzs7Nj6NChccEFF0Tbtm0bZS/NpaisrCpXk7urvLkcrj4IECBAgAABAgQIECBAgAABAgQIECBAgAABAgQIEGguAk1uLuOMM86IW265JeWfmHsYNmxYxs7jo48+igEDBkRxcXEyx5ZbbhmTJ0+OfffdN2M50xm4tLQ0CgoKUvXn5eVFUVFR5OTkpDNNg8V6/fXX47jjjou33norVcOjjz4avXv3zlhN1113XXLuZNUzePDgGDduXMbyrS6wuYy1Ti4hAQIECBAgUH+BygPga3Oe9PiIGBsRlYeGv46IvhFRVP+27CRAgEDzEFibH8rNQ0wXBAgQIECAAAECBAgQIECAAAECBAgQIECAAAECBAgQIECAAAECBAgQIECAAAECBAgQIECAAAECBAgQIECAAAECBAgQIECAAAECBAgQIECAAAECBAgQIECAAAECBAgQIECAAAECBAgQIECAAAECBAgQIECAAAECBAgQIECAAAECBAgQIECgaQtUuIC+vLzyffRNu7mGrH706NExatSo+PLLL1dbxkknnRQDBw6Mnj17NmSpdc797LPPxl133RUTJkxY7d6NN944Lr300jj//PPrHN+G2glkZVW5mtxd5bWjs4oAAQIECBAgQIAAAQIECBAgQIAAAQIECBAgQIAAAQJrS6DJzWXsvffeMWPGjJTP008/HQcccEDGvJ555pk44YQT4uOPP07m6NGjR3Im4Sc/+UnGcqYzcGlpaRQUFERxcXEybF5eXhQVFUVOTk460zRYrE8++SQS8y2PP/54qoZx48bF4MGDM1bTP/7xjzjwwANT8bt37x4vvfRSxvKtLrC5jLVOLiEBAgQIECBQf4HKA+Bra5708v9b8hXVlJ34B8UxETGv/i3ZSYAAgeYjsLY+lJuPmE4IECBAgAABAgQIECBAgAABAgQIECBAgAABAgQIECBAgAABAgQIECBAgAABAgQIECBAgAABAgQIECBAgAABAgQIECBAgAABAgQIECBAgAABAgQIECBAgAABAgQIECBAgAABAgQIECBAgAABAgQIECBAgAABAgQIECBAgAABAgQIECBAgEDTFqhwAX15eeX76Jt2cw1R/aOPPhrDhw+P119/vdr0HTt2jDPOOCNOO+20aN++fUOUmLacn376adx2220xbty4WLhwYbVxd91117jyyivj8MMPT1tegf6fQFZWlavJ3VXuh4MAAQIECBAgQIAAAQIECBAgQIAAAQIECBAgQIAAAQKNS6BJzWWsWLEi2rRpEytXrkwpLlmyJDbccMOMqU6cODGOP/74VPwBAwbE3XffXWO+srKyWLx4cfz73/+ODh06RLt27WLdddetcV+6F5SWlkZBQUEUFxcnQ+fl5UVRUVHk5OSkO1WN8ZYtW5Y0WbRoUWy++eZJk+zs7Br31bQgMedyyy23pJadd9558Yc//KGmbfV+/+uvv46NNtootb9Vq1bx3XffRevWresdsz4bzWXUR80eAgQIECBAoIEEKg+AZ3qetFVETIiIgdX0m/jLfHWvNxCNtAQIEGh4gUx/KDd8hyogQIAAAQIECBAgQIAAAQIECBAgQIAAAQIECBAgQIAAAQIECBAgQIAAAQIECBAgQIAAAQIECBAgQIAAAQIECBAgQIAAAQIECBAgQIAAAQIECBAgQIAAAQIECBAgQIAAAQIECBAgQIAAAQIECBAgQIAAAQIECBAgQIAAAQIECBAgQIAAAQIEvi9Q4QL68vLK99HDqq3A4sWLY+jQofHnP/+52i2dO3eO888/P84999zahmxS68aMGROjR4+O+fPnV1v3iSeeGNdff320a9euSfXVmIvNyqpyNbm7yhvzgamNAAECBAgQIECAAAECBAgQIECAAAECBAgQIECAAIGWKNCk5jJefvnl6N69e+qcdtppp3jzzTczem6jRo2K4cOHp3KMHDmywvfVJX/mmWfi73//e0yfPj1ee+212G677WKPPfaIX/7yl8mvan6fnrEeSktLo6CgIIqLi5M58vLyoqioKHJycjKWs3LgJUuWxOOPPx5PP/10zJo1K2bPnh3dunWLHj16xCGHHBL5+flrVMsf/vCH5MzLqufII4+Mhx56aI1i1rR55513jrfeeiu1bMaMGbHXXnvVtC2t75vLSCunYAQIECBAgEBmBSoPgGdynnSHiLg1InpW09LFEXF1ZlsVnQABAk1PIJMfyk1PQ8UECBAgQIAAAQIECBAgQIAAAQIECBAgQIAAAQIECBAgQIAAAQIECBAgQIAAAQIECBAgQIAAAQIECBAgQIAAAQIECBAgQIAAAQIECBAgQIAAAQIECBAgQIAAAQIECBAgQIAAAQIECBAgQIAAAQIECBAgQIAAAQIECBAgQIAAAQIECBAgQKD5C1S4gL68vPJ99M0fIB0dTpkyJc4777xYuHBhlXC5ublxySWXxIUXXpiOVI0+xjXXXBP/8z//EyUlJVVq7dixY9x4443Rr1+/Rt9HUygwK6vK1eTuKm8KB6dGAgQIECBAgAABAgQIECBAgAABAgQIECBAgAABAgRakkCTmsu47bbbYtCgQanzGTBgQNx9990ZPa+BAwdWyDFx4sTo379/tTnffPPNOOecc+Lpp59ebU3t27ePvn37xsknnxx77LFHRmtPBC8tLY2CgoIoLi5O5srLy4uioqLIycnJeO6ZM2fG7bffHvfff398/vnnq8134IEHxtixY2OnnXaqV00PP/xwHHXUUam93bt3jxdffDGqmVuoV/zqNh1//PGR+FlY9dx6661x2mmnpS1+bQKZy6iNkjUECBAgQIBAIxGoPACeqXnSxF8Kb4qILtX03ScipjYSD2UQIECgUQlk6kO5UTWpGAIECBAgQIAAAQIECBAgQIAAAQIECBAgQIAAAQIECBAgQIAAAQIECBAgQIAAAQIECBAgQIAAAQIECBAgQIAAAQIECBAgQIAAAQIECBAgQIAAAQIECBAgQIAAAQIECBAgQIAAAQIECBAgQIAAAQIECBAgQIAAAQIECBAgQIAAAQIECBAgQCAlUOEC+vLyyvfRk6pJYPDgwTF+/PhqlyXeu+KKK6J9+/Y1hWlW73/66afJvm+55ZZq+zr99NNX+16zgshwM1lZVa4md1d5hs2FJ0CAAAECBAgQIECAAAECBAgQIECAAAECBAgQIECAQB0FmtRcRuL3+bfeemuqxT/84Q9x3nnn1bHlui3Py8uL6dOnpza9+uqrsdtuu1UIUlZWFolaxo4dGwsWLKhVgvXXXz923XXXuPHGG6N79+5Rze/YaxWnpkWlpaVRUFAQxcXFyaWJfoqKiiInJ6emrfV6PzHbM2PGjOS5vP766/HNN9/UKk7nzp3j7LPPTu7Lzs6u1Z5VixJn0q1bt9SebbfdNh577LHo2rVrneLUZXHi3H7/+9+ntgwaNGi18zl1iVuXteYy6qJlLQECBAgQINDAApUHwDMxT5r4h8EfqulzdkT0jYi3G9hAegIECDRagUx8KDfaZhVGgAABAgQIECBAgAABAgQIECBAgAABAgQIECBAgAABAgQIECBAgAABAgQIECBAgAABAgQIECBAgAABAgQIECBAgAABAgQIECBAgAABAgQIECBAgAABAgQIECBAgAABAgQIECBAgAABAgQIECBAgAABAgQIECBAgAABAgQIECBAgAABAgQIRIUL6MvLK99HT2h1ArNmzYpTTz01Zs6cWWXJz3/+87jmmmuiZ8+eLRrw2WefjQsvvDBeeOGFKg577LFH3H777dGtW7cWbbQmzWdlVbma3F3lawJqLwECBAgQIECAAAECBAgQIECAAAECBAgQIECAAAECBNIv0KTmMnr06FHhd/xPPfVUHHjggelX+W/EZcuWxe677x4HXtb7AAAgAElEQVTvvPNO8pXs7Ox47733YquttkrlLCsri379+sVDDz0UK1asqFDLBhtsEJtvvnn85z//iSVLlkR1cy+bbrppnH322XHCCSdUiJuupkpLS6OgoCCKi4uTIfPy8qKoqChycnLSlSIV5+OPP46//OUvMXbs2Pj888+rxG/VqlVssskmkej53//+dyxdurTCmtatW8fRRx8dkydPTlrX9vnwww9jl112ScVr37593HnnnXHEEUfUNkSd1z399NNx0EEHpfYlZnGef/75OsdZkw3mMtZEz14CBAgQIEBgLQtUHgBP9zzp2Ig4q5qepkbEryKi4l/U13Lz0hEgQKCxC6T7Q7mx96s+AgQIECBAgAABAgQIECBAgAABAgQIECBAgAABAgQIECBAgAABAgQIECBAgAABAgQIECBAgAABAgQIECBAgAABAgQIECBAgAABAgQIECBAgAABAgQIECBAgAABAgQIECBAgAABAgQIECBAgAABAgQIECBAgAABAgQIECBAgAABAgQIECDQ0gUqXEBfXl75PvqWzlN9/5MmTYoTTzwxysrKqiy48sor49JLLwX3PYFRo0bF8OHDq5hkZ2fHn//85+jfvz+veghkZVW5mtxd5fVwtIUAAQIECBAgQIAAAQIECBAgQIAAAQIECBAgQIAAAQIZFGhScxm5ubmxdOnSFMdnn30W7dq1yxjPu+++G/vvv3/8+9//TubYeuutY8aMGdG+ffvk9ytXroxhw4bF6NGjq9Sw2267xXXXXRd77rlnvPXWW/GPf/wjpkyZEm+//Xa19Xbt2jUuu+yyGDhwYFr7KS0tjYKCgiguLk7GzcvLi6KiosjJyUlrnrvuuitGjhwZH3zwQbVxd9ppp/jNb34TPXr0iK222irpcPPNN8eTTz5ZZf3QoUPj2muvjWrmDqqNnfg5OPjgg+P1119PvX/NNdfEBRdckNYevx9s8eLFsdlmm6Ve2mCDDaKkpCRj+aoLbC5jrXJLRoAAAQIECKyZQOUB8HTNk3aOiFsi4vBqyrs6Ii5es7LtJkCAQMsQSNeHcsvQ0iUBAgQIECBAgAABAgQIECBAgAABAgQIECBAgAABAgQIECBAgAABAgQIECBAgAABAgQIECBAgAABAgQIECBAgAABAgQIECBAgAABAgQIECBAgAABAgQIECBAgAABAgQIECBAgAABAgQIECBAgAABAgQIECBAgAABAgQIECBAgAABAgQIEGj6AhUuoC8vr3wffdNvMN0djBgxIq644ooqYXfffff44x//GD169Eh3ymYR7/nnn48zzzwzXn311Sr9JDwvv/zyZtHn2mwiK6vK1eTuKl+bByAXAQIECBAgQIAAAQIECBAgQIAAAQIECBAgQIAAAQIEahZoMnMZ//rXv2K77bZLdbTVVlvFRx99VHOHa7DinnvuidNPPz2+/vrrZJRjjjkm/vznP0dubm7y+5dffjny8/Pj22+/TWXp0KFD/M///E/0798/1l133QrZly9fHqNHj47rr78+Pv/882or23XXXePcc8+NgQMHRjW/d69zN6WlpVFQUBDFxcXJvXl5eVFUVBQ5OTl1jlV5Q2KO56677ooxY8bE66+/Xm28du3axZAhQ5Jf2dnZFdZ89913MXny5GS/X375Zeq9DTfcMJ599tnYbbfdalVjosdE/HHjxqXWn3DCCcmzyuSz9dZbx8cff5xKMWfOnNh2220zmbJCbHMZa41aIgIECBAgQGDNBSoPgKdjnvTAiLgpInaupryBEXH3mpctAgECBFqGQDo+lFuGlC4JECBAgAABAgQIECBAgAABAgQIECBAgAABAgQIECBAgAABAgQIECBAgAABAgQIECBAgAABAgQIECBAgAABAgQIECBAgAABAgQIECBAgAABAgQIECBAgAABAgQIECBAgAABAgQIECBAgAABAgQIECBAgAABAgQIECBAgAABAgQIECBAgEDzEKhwAX15eeX76JtHk/XpoqSkJHr37h3Tpk2rz/Zq90yePDn69euXtniNMdCbb74Z++23X3z55ZdrVF5+fn4UFhZGbm7uGsVpzpuzsqpcTe6u8uZ84HojQIAAAQIECBAgQIAAAQIECBAgQIAAAQIECBAgQKApCjSZuYwHH3ww+vbtmzL+5S9/mfy9fSafoUOHxo033hgrVqxIprnsssti+PDhkZ2dHd98802ceOKJce+996ZKaNeuXUydOjU5l/BDzz//+c8YP3583HnnnbF8+fIqS1u3bh377rtvjBgxIvLy8pL56vuUlpZGQUFBFBcXJ0Mk4hUVFUVOTk59Q0ZZWVky3uWXXx7Tp09P+Xw/YJs2beLkk0+O008/PXbeeecfzPWPf/wjjjnmmPj8889T64499tj405/+FOutt16NdSbmiSZMmJDMt+rZZ5994oUXXqhx75osSMzt/O///m8qxAMPPBB9+vRZk5B12msuo05cFhMgQIAAAQINK1B5AHxN50l/FxE3RcQGldpaEBGJfzS81LDtyk6AAIGmJbCmH8pNq1vVEiBAgAABAgQIECBAgAABAgQIECBAgAABAgQIECBAgAABAgQIECBAgAABAgQIECBAgAABAgQIECBAgAABAgQIECBAgAABAgQIECBAgAABAgQIECBAgAABAgQIECBAgAABAgQIECBAgAABAgQIECBAgAABAgQIECBAgAABAgQIECBAgAABAhUuoC8vr3wffcsFKikpid69e8e0adPShtCvX7+YOHFiZGdnpy1mYwt07bXXxoUXXrjGZeXn50dhYWHk5uaucazmGiArq8rV5O4qb66HrS8CBAgQIECAAAECBAgQIECAAAECBAgQIECAAAECBJqqQJOZy7jyyivjsssuSzkPGzYsEjMAmXyOOOKIePTRR5MpEr8Df/DBB+Ooo45Kfj9+/PgYPHhwKn2rVq1i1KhRcdFFF9WqpBUrVkRRUVFyz4wZM2L58uVV9m2wwQbxq1/9KoYOHRo77rhjreJWXlRaWhoFBQVRXFycfCsvLy+ZNycnp17x3n777bj++uvjvvvui6VLl1aJsc4660T37t3j0ksvTeZt3bp1rfIkzveKK66IlStXptYnjAcNGlSr/Yn+evbsGatmizp27BgLFiyIxLlk6rngggviuuuuS4UfOXJkDB8+PFPpqsQ1l7HWqCUiQIAAAQIE1lyg8gD4msyTjoqIS6op6amI6BsRX615uSIQIECgZQmsyYdyy5LSLQECBAgQIECAAAECBAgQIECAAAECBAgQIECAAAECBAgQIECAAAECBAgQIECAAAECBAgQIECAAAECBAgQIECAAAECBAgQIECAAAECBAgQIECAAAECBAgQIECAAAECBAgQIECAAAECBAgQIECAAAECBAgQIECAAAECBAgQIECAAAECBAgQaB4CFS6gLy+vfB9982iyPl2UlJRE7969Y9q0afXZXu2eLbbYIp577rnYZptt0hazMQVKp1l+fn4UFhZGbm5uY2qxUdWSlVXlanJ3lTeqE1IMAQIECBAgQIAAAQIECBAgQIAAAQIECBAgQIAAAQIEosnMZRx77LExZcqU1JH95S9/iYEDB2bsCBMzKjvssEPMmTMnmSM7Ozv++c9/xvbbb5/8vnPnzrFgwYJU/l69esXDDz8cOTk5dappxYoV8cADD8TQoUNj7ty51e5N5E68P2TIkNh0003rFL+0tDQKCgqiuLg4uS8vLy+KiorqXOfixYtj9OjRcf3110dZWVm1NXTp0iX5ft++faN169Z1qrO6mY6E8bx582oVZ/78+dG1a9dYvnx5cv36668fH3/8cWy22Wa12l+fRXfddVeccMIJqa39+vWLyZMn1ydUvfaYy6gXm00ECBAgQIBAwwhUHgCvzzzpRhFxS0QcV00L4yLizIZpTVYCBAg0fYH6fCg3/a51QIAAAQIECBAgQIAAAQIECBAgQIAAAQIECBAgQIAAAQIECBAgQIAAAQIECBAgQIAAAQIECBAgQIAAAQIECBAgQIAAAQIECBAgQIAAAQIECBAgQIAAAQIECBAgQIAAAQIECBAgQIAAAQIECBAgQIAAAQIECBAgQIAAAQIECBAgQIAAAQIEWq5AhQvoy8sr30ffcmFKSkrisMMOi+eeey6tCJMnT45+/fqlNWZjCfbCCy/E/vvvH999990al7TffvvF3/72t8jNzV3jWM01QFZWlavJ3VXeXA9bXwQIECBAgAABAgQIECBAgAABAgQIECBAgAABAgQINFWBJjOXsdtuu8Xrr7+ecp4xY0bstddeGXP/9ttvo0OHDvH1118nc6y//vqxcOHC2HDDDeO1116LxNxAYnYj8WywwQbx/PPPx89+9rN61/PNN9/ExIkT46abbop33nmn2jitWrWKkSNHxtlnn52sozZPaWlpFBQURHFxcXJ5Xl5eFBUVRU5OTm22J/tP1HT55ZfHypUrq92zww47xDnnnBMDBgxIOtX3mTlzZuy7776xbNmyZIhEj4m5mF133bXGkIk+O3fuHIsXL06ubdOmTTzzzDPx85//vMa99V3w8ssvR/fu3VPbE3UmfjbW1mMuY21Jy0OAAAECBAikQaDyAHhd50n3jIibIqJHNbWcGRHj0lCjEAQIEGixAnX9UG6xUBonQIAAAQIECBAgQIAAAQIECBAgQIAAAQIECBAgQIAAAQIECBAgQIAAAQIECBAgQIAAAQIECBAgQIAAAQIECBAgQIAAAQIECBAgQIAAAQIECBAgQIAAAQIECBAgQIAAAQIECBAgQIAAAQIECBAgQIAAAQIECBAgQIAAAQIECBAgQIAAAQLNRKDCBfTl5ZXvo28mXdajjZKSkujSpUt88cUX9di9+i39+vWLiRMnRnZ2dlrjNoZgV1xxRYwYMSItpWyyySYxd+7cyM3NTUu85hgkK6vK1eTuKm+OB60nAgQIECBAgAABAgQIECBAgAABAgQIECBAgAABAgSaskCTmcvIycmJZcuWpayXLFkSG264YcbsZ8+eHbvsskuUlZUlc/zkJz+Jd999N/nnYcOGxfXXX5/K3b9//5gwYUKss846a1zPZ599FmPGjIk//elPsXDhwmrj9ezZMwYPHhxHHHFErLfeej+Ys7S0NAoKCqK4uDi5Li8vL4qKiiLh+UPPN998E4888kjccsst8dxzz1W7tGPHjvG73/0uzj333Nhss83WuPfvvvsuBgwYEPfee28yVmLu4NJLL42RI0fWGHvlypWxxx57xGuvvZbae+edd8ZJJ51U4976Lvj6669jo402Sm1fd911I+G9th5zGWtLWh4CBAgQIEAgDQKVB8DrMk/6q4i4KSI6Varj64g4OiKeSkN9QhAgQKBFC9TlQ7lFQ2meAAECBAgQIECAAAECBAgQIECAAAECBAgQIECAAAECBAgQIECAAAECBAgQIECAAAECBAgQIECAAAECBAgQIECAAAECBAgQIECAAAECBAgQIECAAAECBAgQIECAAAECBAgQIECAAAECBAgQIECAAAECBAgQIECAAAECBAgQIECAAAECBAg0E4EKF9CXl1e+j76ZdFmPNo488sh45JFH6rHzh7dsscUW8dxzz8U222yT9tgNGfCrr76KQw45JF566aW0lXHEEUfEww8/nLZ4zS1QVlaVq8ndVd7cDlk/BAgQIECAAAECBAgQIECAAAECBAgQIECAAAECBAg0dYEmMZfxwQcfxI9//OOU9ZZbbhlz587NqH1hYWEkZjNWrlyZzHPwwQdHUVFRrFixIrbffvt47733UvkTswOJGYJ0PrNmzYoxY8bEX//61/juu++qhG7Tpk0ceuihcemll0a3bt2iVatW1aYvLS2NgoKCKC4uTr6fl5eX7CMnJ6fa9Yl+E7lHjRoVf/vb32L58uXV5v7Nb34T5557bjJ3Op+E5VFHHZUKucsuu8Rrr7222v5WLUzMFB1//PExadKk1N5BgwbFTTfdFAmrTD1dunSJefPmpcK///770bVr10ylqxDXXMZaYZaEAAECBAgQSI9A5QHw2s6TDo2I66opYUZE9I2I+ekpTxQCBAi0bIHafii3bCXdEyBAgAABAgQIECBAgAABAgQIECBAgAABAgQIECBAgAABAgQIECBAgAABAgQIECBAgAABAgQIECBAgAABAgQIECBAgAABAgQIECBAgAABAgQIECBAgAABAgQIECBAgAABAgQIECBAgAABAgQIECBAgAABAgQIECBAgAABAgQIECBAgACB5iNQ4QL68vLK99E3n0br0smpp54ad9xxR1221Gnt5MmTo1+/fnXa09gXFxcXxwEHHBBlZWVpLfWUU06J22+/Pa0xm0uwrKwqV5O7q7y5HK4+CBAgQIAAAQIECBAgQIAAAQIECBAgQIAAAQIECBBoLgJNYi7j8ccfj0MPPTRlftBBB8WTTz6ZsTNYuXJl3HDDDXHBBRekcpxzzjkxZsyY+PDDD6Nr166p13NycmLhwoXRtm3bjNTzxhtvxLBhw+Lvf/97VDc307p16+jfv39ceeWVseWWW1ap4dtvv41evXpFYm4i8eTl5UVRUVEk6q78zJs3Ly699NK45557YsWKFVXeT8wBJGJdd9118bOf/Swj/X755ZfRqVOnKC0tTcZP5Pzoo4+iS5cuNea79tprY/jw4bF8+fLk2n322SfZa25ubo1767vg4IMPjqeeeiq1/bHHHotf/OIX9Q1Xp33mMurEZTEBAgQIECDQsAKVB8BrmidNvD8uIk6vpuy7I2Jgw7YjOwECBJqXQE0fys2rW90QIECAAAECBAgQIECAAAECBAgQIECAAAECBAgQIECAAAECBAgQIECAAAECBAgQIECAAAECBAgQIECAAAECBAgQIECAAAECBAgQIECAAAECBAgQIECAAAECBAgQIECAAAECBAgQIECAAAECBAgQIECAAAECBAgQIECAAAECBAgQIECAAAECFS6gLy+vfB99ywMaMWJEXHHFFRltvF+/fjFx4sTIzs7OaJ61GfySSy6Jq666KiMpE+dx+eWXZyR2Uw6alVXlanJ3lTflA1U7AQIECBAgQIAAAQIECBAgQIAAAQIECBAgQIAAAQLNUaBJzGXcfPPNcfbZZ6f8Bw0aFOPHj8/YeXz77bdx4oknxl//+tdkjtzc3Ljxxhvj5JNPjvvvvz9+9atfpXIfcMAB8dRTT0U1vyNPW33Lly+PadOmxdVXXx3PPPNMrFy5skrs9dZbL84555w444wzonPnzqn3FyxYEIk5kOLi4uRreXl5MWXKlNhiiy1Sa+bNmxfjxo2LsWPHRqL3yk+rVq1i//33T85G7LvvvtG6deu09VY5UGI26MADD0z2uep54IEHok+fPjXmLCoqimOOOSaWLFmSXNuuXbv417/+FZtuummNe+u74PTTT49bb701tT1heNZZZ9U3XJ32mcuoE5fFBAgQIECAQMMKVB4A/6F50m0j4qaI+EU1JV8cEVc3bCuyEyBAoPkJGPJvfmeqIwIECBAgQIAAAQIECBAgQIAAAQIECBAgQIAAAQIECBAgQIAAAQIECBAgQIAAAQIECBAgQIAAAQIECBAgQIAAAQIECBAgQIAAAQIECBAgQIAAAQIECBAgQIAAAQIECBAgQIAAAQIECBAgQIAAAQIECBAgQIAAAQIECBAgQIAAAQIECBAg8EMCFS6gLy+vfB99y8KbNGlSDBgwIONNb7HFFvHcc8/FNttsk/FcayPBF198Eb169YpXXnklY+kmTpwY/fv3z1j8phg4K6vK1eTuKm+KB6lmAgQIECBAgAABAgQIECBAgAABAgQIECBAgAABAgSas0CTmMs499xz46abbkqdww033BDnn39+xs7ls88+i7333js++OCDZI5OnTrFX//619hvv/1i1KhRMXz48OTrrVq1issvvzwuu+yyjNXy/cBfffVV3H///XHrrbeudgZi6623jsGDB8dpp50WG220UcyaNStOPfXUmDlzZjLUnnvuGbfffnvsvvvukZinSMw7JOK988471faw1157xaBBg6Jv377Rtm3btdLniBEj4sorr4wVK1Yk8yXML7nkkhpzL168OHbbbbeYP39+au28efOic+fONe6t74LRo0fHkCFDUtvPOeecGDNmTH3D1WmfuYw6cVlMgAABAgQINKxA5QHw1c2T9oqIxF/8t6+m3D4RMbVh25CdAAECzVPAkH/zPFddESBAgAABAgQIECBAgAABAgQIECBAgAABAgQIECBAgAABAgQIECBAgAABAgQIECBAgAABAgQIECBAgAABAgQIECBAgAABAgQIECBAgAABAgQIECBAgAABAgQIECBAgAABAgQIECBAgAABAgQIECBAgAABAgQIECBAgAABAgQIECBAgACB1QlUuIC+vLzyffQtB27WrFmx9957R1lZWarpddZZJ5YvX54RhMmTJ0e/fv0yEnttB33yySejV69ekc6fn8r22dnZ8dJLL0W3bt3WdnuNNl9WVpWryd1V3mhPS2EECBAgQIAAAQIECBAgQIAAAQIECBAgQIAAAQIECLRQgSYxl3H44YdHYWFh6oimTp0aRx11VMaObN68ebHttttGaWlpMsd2220XibmN7777LoYNGxZ33HFH8vW2bdtGYr7i0EMPzVgt1QVeuHBhjB49Om688cZYsWJFtbkPOuiguOSSS2LmzJkxZsyYWLBgQXLdFltsEeedd17stttuccUVV0RxcXG1+zfddNM466yzYtCgQdGxY8e12l/irI877rhYsmRJMu+pp54aN9xwQ2y44YY/WEdiLmSHHXaIOXPmpNYVFRXFwQcfnLH6H3rooTj66KNT8Xv37h2PPvpoxvJ9P7C5jLXCLAkBAgQIECCQHoHKA+DVzZOeFhE3RcS6lVLOjog+EfFOekoRhQABAgQqCxjy9zNBgAABAgQIECBAgAABAgQIECBAgAABAgQIECBAgAABAgQIECBAgAABAgQIECBAgAABAgQIECBAgAABAgQIECBAgAABAgQIECBAgAABAgQIECBAgAABAgQIECBAgAABAgQIECBAgAABAgQIECBAgAABAgQIECBAgAABAgQIECBAgAABAgRalkCFC+jLyyvfR99yMPbcc8+YOXNmhYZ32WWX+Oc//5kRhH79+sXEiRMjOzs7I/HXZtCzzz47br755rSmrM5+jz32iFdeeSWteZpysKysKleTu6u8KR+o2gkQIECAAAECBAgQIECAAAECBAgQIECAAAECBAgQaI4CTWIuY6eddoq333475f/666/Hz372s4ydx6xZsyIxA7Dq6d69e7z00kvxySefxEknnRSPP/548q3NN988XnjhhejSpUvGavmhwJ999lmMHDkyxo0bFytXrqx26XrrrRfffvtthfeqe23VglatWsWZZ54Zl112WbRr165B+po9e3bsv//+sWjRomT+Qw89NCZMmBAdO3assZ5evXpFUVFRat348eNj0KBBNe6r74I33ngjdt1119T2HXfcMd566636hqvTPnMZdeKymAABAgQIEGhYgcoD4JXnSa+JiAuqKXFqRPSNiJY7QN6w5yY7AQItRMCQfws5aG0SIECAAAECBAgQIECAAAECBAgQIECAAAECBAgQIECAAAECBAgQIECAAAECBAgQIECAAAECBAgQIECAAAECBAgQIECAAAECBAgQIECAAAECBAgQIECAAAECBAgQIECAAAECBAgQIECAAAECBAgQIECAAAECBAgQIECAAAECBAgQIECAAIH/ClS4QL68vGXeJz948OAYP358hR+KG264IR599NGYNm1aRn5Ytthii3juuedim222yUj8tRV00aJFsf/++8fs2bPTmjI/Pz8OP/zwGDJkSIW4p59+etxyyy1pzdVUg2VlVbma3F3lTfUw1U2AAAECBAgQIECAAAECBAgQIECAAAECBAgQIECAQHMVaBJzGRtssEF88803qTNYsmRJbLjhhhk7k6lTp0afPn1S8RN/fuCBB+L999+P/fbbLz755JPke9tuu228/PLLsdFGG2WsltoEfuONN+Kaa66JRx55JJYuXVqbLVXWJIyPOOKIuOiii2KXXXapV4x0bfryyy9jr732ivfeey8ZslOnTlFcXBxdu3atMUVibuPWW29NrUvMdVx//fU17qvvgq+//rrC+a+//vr1PoO61mAuo65i1hMgQIAAAQINKFB5AHzVPGmHiBgbEb+uprarI+LiBqxZagIECLQYAUP+LeaoNUqAAAECBAgQIECAAAECBAgQIECAAAECBAgQIECAAAECBAgQIECAAAECBAgQIECAAAECBAgQIECAAAECBAgQIECAAAECBAgQIECAAAECBAgQIECAAAECBAgQIECAAAECBAgQIECAAAECBAgQIECAAAECBAgQIECAAAECBAgQIECAAAECBJICFS6gLy+vfB9981eaMmVKHHvssRUaPfXUU2P06NHRu3fvmDZtWsYQJk+eHP369ctY/LUR+PHHH4/DDjss0v2zk5+fH4WFhXH++efH7bffXqGV5uCWjrPJyqpyNbm7ytMBKwYBAgQIECBAgAABAgQIECBAgAABAgQIECBAgAABAgTSJ9Do5zIWLlwYnTp1SnW82Wabxaeffpo+gWoiXX/99TFs2LDUO5dddlmMGDEiZs2aFXvvvXeUlZUl39t9993jlVdeiVatWmW0ntoEX7ZsWcycOTMuuuiieP7551M11rR3nXXWif322y9GjRoV3bp1i3XXXbemLRl/P+G7xx57xBtvvJHMlZ2dHTNmzEh61/Rcc801SYNVz1FHHRW33XZb/OhHP6ppa73fb9++fXz22Wep/Z988kl07Nix3vFqu9FcRm2lrCNAgAABAgQagUDlAfDEPOk+EXFTRHSvpr6BEXF3I6hbCQQIEGgRAob8W8r0/zAAACAASURBVMQxa5IAAQIECBAgQIAAAQIECBAgQIAAAQIECBAgQIAAAQIECBAgQIAAAQIECBAgQIAAAQIECBAgQIAAAQIECBAgQIAAAQIECBAgQIAAAQIECBAgQIAAAQIECBAgQIAAAQIECBAgQIAAAQIECBAgQIAAAQIECBAgQIAAAQIECBAgQIAAAQIECKQEKlxAX15e+T765i21ePHi2HnnnWPhwoWpRnffffeYNWtWlJSURO/evWPatGkZQ+jXr19MnDgxsrOzM5Yjk4ETPy9nnXVWjBs3Lu1p8vPzo7CwMHJzc6Nbt27x6quvpnJ07Ngx3nzzzWjXrl3a8zalgFlZVa4md1d5UzpAtRIgQIAAAQIECBAgQIAAAQIECBAgQIAAAQIECBAg0BIEGv1cxowZM2LvvfdOncUee+wRr7zySsbOZtmyZXHmmWfGnXfemcpx++23xymnnJKc0dh///1Tr/fo0SOmT5+esVrqEzgxazJixIi4+eaba9ye+L3+BRdcEBdeeGG0bdu2xvVrc8E+++wTL730Uiplwr5nz541lnD//ffHySefHF999VVy7U477RSTJ0+OXXbZpca99V2w5557xsyZM1PbE3V37969vuFqvc9cRq2pLCRAgAABAgQaXqDyAPhvI+KmiGhfqbQFEdEnImY0fMkqIECAQMsRMOTfcs5apwQIECBAgAABAgQIECBAgAABAgQIECBAgAABAgQIECBAgAABAgQIECBAgAABAgQIECBAgAABAgQIECBAgAABAgQIECBAgAABAgQIECBAgAABAgQIECBAgAABAgQIECBAgAABAgQIECBAgAABAgQIECBAgAABAgQIECBAgAABAgQIECBAICFQ4QL68vLK99E3b6STTjop/vznP1docvr06dGjR48oKSmJ3r17x7Rp0zKG0LFjx0jk69q1a8ZyZDLwokWLYv/994/Zs2enPU1+fn4UFhZGbm5uPP/887HvvvtWyHHiiSfGhAkT0p63KQXMyqpyNbm7ypvSAaqVAAECBAgQIECAAAECBAgQIECAAAECBAgQIECAAIGWINDo5zLuv//++NWvfpU6i6OPPjoefPDBjJ3NvHnzIvE7/6eeeiqZIzEX8NBDD8VBBx2UnNFIzCGsehLzG4m5isb0rFixIqZMmRKnn356fP311z9Y2kYbbRTjx4+Pfv36RatWrRpTG5GYy3j22WdTNSXse/bsWWONs2bNiuOPPz7eeuut5NpEX08++WQccMABNe6t74I+ffrE1KlTU9vvu+++OOaYY+obrtb7zGXUmspCAgQIECBAoOEFajMAnvgLeJ+IWNLw5aqAAAECLUvAkH/LOm/dEiBAgAABAgQIECBAgAABAgQIECBAgAABAgQIECBAgAABAgQIECBAgAABAgQIECBAgAABAgQIECBAgAABAgQIECBAgAABAgQIECBAgAABAgQIECBAgAABAgQIECBAgAABAgQIECBAgAABAgQIECBAgAABAgQIECBAgAABAgQIECBAgACBChfQl5fX5j765oH26KOPxhFHHFGhmSuvvDIuvfTS5GslJSXRu3fvmDZtWq0b3njjjaNDhw4xZ86cWu+ZNGlSHHfccbVe35gWPvLII3HkkUdmpKT8/PwoLCyM3NzcZPxRo0bF8OHDK+RK5D/88MMzkr8pBM3KqnI1ubvKm8LBqZEAAQIECBAgQIAAAQIECBAgQIAAAQIECBAgQIAAgZYk0OjnMsaMGRPnnXde6kzOOuusGDt2bMbO6OWXX45DDjkkvvjii2SO7t27x9133x3bbbddzJgxI3r06BErVqxIvtetW7dIrG/VqlXG6qlt4ERNifqGDBmS/G9ZWVmttmZnZ8fee+8dN9xwQ7LXxtDLypUrk7XMnDkz2UPr1q3jhRdeiL322qvGnpYtW5ac1SgqKkqtzfTsy9lnnx0333xzKt+NN94Y5557bo21rukCcxlrKmg/AQIECBAgsBYFahoAHxcRZ67FeqQiQIAAge8JGPL340CAAAECBAgQIECAAAECBAgQIECAAAECBAgQIECAAAECBAgQIECAAAECBAgQIECAAAECBAgQIECAAAECBAgQIECAAAECBAgQIECAAAECBAgQIECAAAECBAgQIECAAAECBAgQIECAAAECBAgQIECAAAECBAgQIECAAAECBAgQIECAAAECBFqWQIUL6MvLa7qPvvng7LbbbvH666+nGvr5z38ezz//fOr7kpKS6N27d0ybNq3WTXfp0iWOPfbYuPbaa2u9p2/fvjFlypTIzs6u9Z7GsDDxs3LSSSfFX/7ylxrLycrKirr+bOXn50dhYWHk5uam4vfo0SNeeOGF1Pe77rprvPbaazXmb64LEq6VHneVN9fD1hcBAgQIECBAgAABAgQIECBAgAABAgQIECBAgAABAk1VoNHPZQwZMiRGjx6d8k3MPAwbNixj3lOnTo0+ffqk4ifmJiZOnBjrrbdevPnmm5GYDfj666+T72+//fbx8ssvV5gdyFhhPxD4jTfeiFtuuSXuu++++Pzzz6usTMw2JGpNPO+8804sXbq0ypp27drFcccdF6eeemrstNNODdFGKmfCd6+99oo5c+YkX9too42SMzO1ret3v/tdTJgwIRVv5MiRMXz48Iz1dN1118UFF1yQin/++efHDTfckLF8qwKby8g4sQQECBAgQIBA+gR+aAD8zIgYl75UIhEgQIBAXQUM+ddVzHoCBAgQIECAAAECBAgQIECAAAECBAgQIECAAAECBAgQIECAAAECBAgQIECAAAECBAgQIECAAAECBAgQIECAAAECBAgQIECAAAECBAgQIECAAAECBAgQIECAAAECBAgQIECAAAECBAgQIECAAAECBAgQIECAAAECBAgQIECAAAECBAgQINC0BSpcQF9e/kP30TftRr9f/ejRo2PIkCEVGpo2bVr07Nkz9VpJSUn07t07Eq/X9unSpUtMmDAhfv3rX8fnn39eq20dO3aM6dOnR9euXWu1vrEs+vDDD2O//faLBQsW1FjSPvvsEx999FEsXLiwxrWrFuTn50dhYWHk5uam9jz77LOReP37zw033BDnn39+reM2p4VZWVWuJndXeXM6YL0QIECAAAECBAgQIECAAAECBAgQIECAAAECBAgQINAcBBr9XMZvf/vbmDx5csp60qRJcdxxx2XMfvz48TF48OBU/MT8xvXXX5/8/v3334+DDz44OWOQeBJzGE8//XT8+Mc/zlg9PxT4m2++ibFjx8aoUaNi6dKl1S7de++946qrrkrNMyTmTK688sp45plnql3fvn375JzD2WefHeutt16D9PXee+/FgQceGPPmzUvm32abbeLJJ5+s9ezKyJEj4/LLL0/Vfuyxx8b/+T//J2O93HPPPdG/f/+1lm9VInMZGTtSgQkQIECAAIH0C1Q3AP51RBwdEU+lP52IBAgQIFAXAUP+ddGylgABAgQIECBAgAABAgQIECBAgAABAgQIECBAgAABAgQIECBAgAABAgQIECBAgAABAgQIECBAgAABAgQIECBAgAABAgQIECBAgAABAgQIECBAgAABAgQIECBAgAABAgQIECBAgAABAgQIECBAgAABAgQIECBAgAABAgQIECBAgAABAgQINH2BChfQl5dXdx9902/y+x189dVXsfXWW8eXX36Zennw4MExbty4Co2WlJRE7969Y9q0abUG6NKlSzzzzDNx5plnxt/+9rda75s0aVIcd9xxtV7fGBZOmTIljj322FqVkrC99tprY+7cubVan1iUn58fhYWFkZubW2HPGWecEbfcckvqtY033jg++uijaNu2ba1jN5eFWVlVriZ3V3lzOVx9ECBAgAABAgQIECBAgAABAgQIECBAgAABAgQIECDQXAQa/VzG/vvvX2E24qmnnooDDzwwY/6JGY3x48en4if+PGjQoOT3ixYtihNPPDEee+yx5PebbbZZTJw4MX7xi19krJ7qApeVlSVnE0aPHr3aWYeE2/Dhw1drlZgfueiii+LFF1+stvbEjMmQIUMi4dG6deu12l/Cd8CAAbF48eJk3sMOOywmTJgQHTp0qFUd9957b/zmN79JrT3ooIPiySefrNXe+ix6+umnI5Fj1ZOYKUn4Zvoxl5FpYfEJECBAgACBNApUHgCfERF9ImJBGnMIRYAAAQL1FDDkX0842wgQIECAAAECBAgQIECAAAECBAgQIECAAAECBAgQIECAAAECBAgQIECAAAECBAgQIECAAAECBAgQIECAAAECBAgQIECAAAECBAgQIECAAAECBAgQIECAAAECBAgQIECAAAECBAgQIECAAAECBAgQIECAAAECBAgQIECAAAECBAgQIECAQBMVqHABfXl55fvom2hXP1D2xRdfHFdffXVqRW5ubnzwwQfRvn37CrtKSkqid+/eMW3atFojdOnSJV588cV45JFHYtCgQbXe17dv35gyZUpkZ2fXek9DLiwrK4sBAwYka67p2X777WPy5Mlx5JFHxty5c2tanno/Pz8/CgsLI3E+338+/fTT6Nq1ayTOZ9Vz0UUXxVVXXVXr2M1lYVZWlavJ3VXeXA5XHwQIECBAgAABAgQIECBAgAABAgQIECBAgAABAgQINBeBRj+Xkfi9/pw5c1Leb7/9duywww4Z8z/88MOT8wCrnscffzwOOeSQ5LdLliyJ3//+9/GnP/0p+f0666wTo0aNimHDhmWsnu8HXrp0aTzxxBNxww03JOc/qpuj2WWXXWLo0KHxm9/8Jtq0afODdZWWlsakSZPixhtvjHfeeadKvMTv/bt3757s+YgjjoicnJy10ufIkSPjyiuvjMT8R+IZPHhwXHvttVVmNFZXzPTp0yMvLy/1dsLkqaeeqjJ7k65mEnY77rhjKtx2220Xs2fPTlf41cYxl5FxYgkIECBAgACB9Al8/98dd0fEwPSFFokAAQIE1lTAkP+aCtpPgAABAgQIECBAgAABAgQIECBAgAABAgQIECBAgAABAgQIECBAgAABAgQIECBAgAABAgQIECBAgAABAgQIECBAgAABAgQIECBAgAABAgQIECBAgAABAgQIECBAgAABAgQIECBAgAABAgQIECBAgAABAgQIECBAgAABAgQIECBAgAABAgSalsD3L6CP8vIK3zatTmpR7aJFi6Jz585RVlaWWn311VfHhRdeWGV3SUlJ9O7dO6ZNm1aLyP9vSZcuXeLFF1+ML7/8MvLy8uLzzz+v1d6OHTvG9OnTo2vXrrVa39CLPvzww9hvv/1iwYIFNZZyxhlnxEUXXRQ9evSIuXPn1rh+1YL8/PwoLCyM3NzcKnuuueaaZMxVT3Z2dsyfPz86dOhQ6/jNYWFWVpWryd1V3hwOVg8ECBAgQIAAAQIECBAgQIAAAQIECBAgQIAAAQIECDQngUY/l7HxxhvHV199lTJPzDpssskmGTmDxLxGYt4gMVuReFq1ahWvvvpq/OxnP0vlu/baayvMcRx22GHxv//7vxmpZ1XQxLxMoo5LLrkknn322fjmm2+q5EvMJJx55pkxcODA2HLLLetUz0cffRSTJ0+OsWPHxsKFC6vszcnJiUMOOSRGjhwZu+yyS1QzD1CnfD+0ONHrwQcfHE8//XRq2ZgxY+Kcc86pdY7Zs2fHz3/+8+R8TOJJzL1MmDAhDj300FrHqMvCL774IjbddNPUlrZt26Zy1yVOXdeay6irmPUECBAgQIBAAwqs+nfHxRFxdQPWITUBAgQIVCNgyN+PBQECBAgQIECAAAECBAgQIECAAAECBAgQIECAAAECBAgQIECAAAECBAgQIECAAAECBAgQIECAAAECBAgQIECAAAECBAgQIECAAAECBAgQIECAAAECBAgQIECAAAECBAgQIECAAAECBAgQIECAAAECBAgQIECAAAECBAgQIECAAAECBAgQaFkCqy6gT3ZdXl7h22YncfHFF8fVV1+d6qtz584xb968avssKSmJ3r17x7Rp02rt0KVLl3jxxRejffv20a9fv3jggQdqvXfSpElx3HHH1Xp9Qy685557on///jWWkJWVFX/7299i1113jX322Sfmzp1b455VC/Lz86OwsDByc3Or3bPlllvG/PnzU+9ddNFFcdVVV9U6fnNYmPCt9LirvDkcrB4IECBAgAABAgQIECBAgAABAgQIECBAgAABAgQIEGhOAo16LuPbb7+N9ddfP+W97rrrRmlpacb8Z8yYkZyNeO+995I5Nttss0i8ts0226RyPvPMM3HAAQekvm/btm38+9//rlBnOgtcsGBBjBo1Ku64445YsWJFldDrrbdeDBw4MK644oro0KHDGqVO9DFy5Mi4++67I2Ff+VlnnXVi8ODBMWzYsNh8883XKNfqNi9dujQZe8mSJRXME3MatX0WLVqUnBt58sknk1vatGmTnMf5/e9/X9sQdV6Xk5MTy5YtS+375ptvInE2mXzMZWRSV2wCBAgQIEAgzQKJf3f0iYipaY4rHAECBAikQcCQfxoQhSBAgAABAgQIECBAgAABAgQIECBAgAABAgQIECBAgAABAgQIECBAgAABAgQIECBAgAABAgQIECBAgAABAgQIECBAgAABAgQIECBAgAABAgQIECBAgAABAgQIECBAgAABAgQIECBAgAABAgQIECBAgAABAgQIECBAgAABAgQIECBAgAABAk1IIHEBfeopL6/wbRNqo+ZSly5dGh07doySkpLU4htvvDHOPffcajcn1vXu3TumTZtWc/D/rujSpUu8+OKL0alTp7jnnnuif//+td7bt2/fmDJlSmRnZ9d6T0MsLCsri379+sUDDzxQY/odd9wx6bd8+fLYZ599Yu7cuTXuWbUgPz8/CgsLIzc3t9o9Y8aMifPOOy/1XmLdwoULY4MNNqh1jqa+MCurytXk7ipv6oeqfgIECBAgQIAAAQIECBAgQIAAAQIECBAgQIAAAQIEmptAo57LSPwef6uttkqZd+7cOebNm5exM7jvvvvi9NNPj8WLFydzJOYyJk6cGBtvvHEqZ2LGIDF3sWpN4o0nnngievXqlda6Fi1aFGPHjo3E/ME333xTJXabNm3i2GOPjYsvvji23XbbtOaeM2dOXH311TF58uT47rvvqsTecMMN4+yzz46zzjorOnTokNbcCctf/OIXqZibb755fPzxx3WaVyktLY2LLrooabfqOfPMM+Pmm29Oa63fD7blllvG/PnzUy8lak7M6WTyMZeRSV2xCRAgQIAAgTQLbB8Rs9McUzgCBAgQSJOAIf80QQpDgAABAgQIECBAgAABAgQIECBAgAABAgQIECBAgAABAgQIECBAgAABAgQIECBAgAABAgQIECBAgAABAgQIECBAgAABAgQIECBAgAABAgQIECBAgAABAgQIECBAgAABAgQIECBAgAABAgQIECBAgAABAgQIECBAgAABAgQIECBAgAABAgSaiED59+ssL6/wbRNpoXZljh49OoYMGZJa3LFjx/jkk09Wu7mkpCR69+4d06ZNq12CiOjSpUu8+OKL0alTp/jggw9i3333jYULF9Zqf6Ke6dOnR9euXWu1vqEWvfPOO5GXlxeff/55jSWcddZZMXbs2KTzPvvsE3Pnzq1xz6oF+fn5UVhYGLm5uavdk3D+vu8NN9wQ559/fq1zNPWFWVlVriZ3V3lTP1T1EyBAgAABAgQIECBAgAABAgQIECBAgAABAgQIECDQ3AQa9VzGrFmzYo899kiZ77777pF4LVPPiBEj4oorrkiFv+SSS+Kyyy6LNm3aVEh57LHHxpQpU1KvDRo0KP74xz9G69at17i0pUuXxh133BF33nlnvPXWW9XG++Uvfxmnn356/OIXv0hLzuqSlJWVxRNPPJHs6/HHH6+2jp122ilOPvnkOOWUU2KDDTZY495XrFgRZ5xxRtx2222pWIn4CY+6PuPHj4/Bgwenth188MFRVFRU1zC1Xt+tW7d49dVXU+tnzpwZidcy+ZjLyKSu2AQIECBAgAABAgQIEGg5Aob8W85Z65QAAQIECBAgQIAAAQIECBAgQIAAAQIECBAgQIAAAQIECBAgQIAAAQIECBAgQIAAAQIECBAgQIAAAQIECBAgQIAAAQIECBAgQIAAAQIECBAgQIAAAQIECBAgQIAAAQIECBAgQIAAAQIECBAgQIAAAQIECBAgQIAAAQIECBAgQIAAAQIECCQEyr/PUF5e4dtmJbT99tvHnDlzUj1deeWVcemll662x5KSkujdu3dMmzat1g5dunSJF198MTp16hRlZWXRr1+/eOCBB2q9f9KkSXHcccfVen1DLLztttti0KBBNabOzs6Of/zjH5GXlxeffPJJ7LPPPjF37twa961akJ+fH4WFhZGbm7vaPaNGjYrhw4en3t9uu+1i9uzZtc7R1BdmZVW5mtxd5U39UNVPgAABAgQIECBAgAABAgQIECBAgAABAgQIECBAgEBzE2jUcxl///vf45BDDkmZFxQUROK1TD3HHntsTJkyJRV+4sSJ0b9//yrpEvMCffv2je+++y75Xtu2beP555+PHXfcsd6lJWIVFxdHYl7k2WefjZUrV1aJtdlmm8VVV12VnPfYcMMN652rLhu/+uqrSDiMGDEiPvvssypbW7VqFT179kzORyRmMNq0aVOX8BXWvvXWW7HvvvtGImfiWXfddeOxxx6LAw44oM4xEzMhBx54YGrfT3/60/jXv/5V5zi13dCrV68oKipKLX/iiSci8VomH3MZmdQVmwABAgQIECBAgAABAi1HwJB/yzlrnRIgQIAAAQIECBAgQIAAAQIECBAgQIAAAQIECBAgQIAAAQIECBAgQIAAAQIECBAgQIAAAQIECBAgQIAAAQIECBAgQIAAAQIECBAgQOD/Y+/Oo+SsyoSBPw0JJFiQEMNSEkpEHQlBPwFHSlkKRNKYKUDg+yTIOigQIPFzQUUWQVmEAeEcwpIAo2wjYTTEwRIJawrCR+GwzAwkwAwDYxEoDFsCxRZC6jtvn9N1uglQbyfd2pX+3b/6fft5nvfe373/1XPOJUCAAAECBAgQIECAAAECBAgQIECAAAECBAgQIECAAAECBAgQIECAAAECBAgQIECAAAECBAgQIEAgEWj0ZGg0ej2uMUK/+93vYu+99+61nsWLF8dGG230vmus1+tRLBajXC6ndsjlclGpVCKbzXbl/NM//VMcfPDBqfP333//mDVrVgwbNix1zl8y8I033oh999035s6d2/Kzn/vc5+KWW26JDTfcMGq1WuTz+ahWqy3zugMKhUKUSqXIZDLvm/P888/Hxhtv3Ov/N954Y+y1116pv9POgR0dK11N7q7ydt5QcydAgAABAgQIECBAgAABAgQIECBAgAABAgQIECBAYE0UGNR9GUmPwoEHHth0P+CAA7r6FgZqJL0D9913X7N80mOxww47rPS5pD/hE5/4RDz77LPN/02ZMiUuuuiiWHvttfs8vX//93+PH//4x119CCtWrFgpf/To0V3/P/bYY2Pdddftc/3+SHjzzTfj0ksvjZ/+9KexZMmSlUqutdZasd9++8WZZ54Zf/M3f9PnT77zzjtd67vsssuauUmfyxNPPBHDhw/vc72nn346tthii6bn2LFj47HHHosPf/jDfa6VJmHy5Mlx/fXXN0Ovu+66SN4N5NCXMZC6ahMgQIAAAQIECBAgQGDoCGjyHzp7baUECBAgQIAAAQIECBAgQIAAAQIECBAgQIAAAQIECBAgQIAAAQIECBAgQIAAAQIECBAgQIAAAQIECBAgQIAAAQIECBAgQIAAAQIECBAgQIAAAQIECBAgQIAAAQIECBAgQIAAAQIECBAgQIAAAQIECBAgQIAAAQIECBAgQIAAAQIECBAgQCARaPRkaDR6Pa4xQgcccED88z//c3M9RxxxRPzjP/7jB66vXq9HsViMcrmc2iGXy0WlUolsNtuV89RTT8XOO+8czzzzTKoam266adxzzz2x5ZZbpor/Swc98sgjXetZsmRJy0+feuqpcdppp3XF1Wq1yOfzUa1WW+Z1BxQKhSiVSpHJZD4w5xvf+Eb84he/aMZ87Wtfi+uvvz71d9o5sKNjpavJ3VXezhtq7gQIECBAgAABAgQIECBAgAABAgQIECBAgAABAgQIrIkCg7ov45JLLonjjjuu6X7MMcdE8m4gxvLly+MjH/lIPP/8813lhw0b1tVPMHbs2Pf83PTp0+Nb3/pW838bbLBB/OY3v4k99tgj9fQeffTROP/88+Oaa66Jt956a6W8MWPGxJQpU+I73/nO+84j9cf6KfCFF16ICy64IGbMmBEvvfTSSlVHjBgRhx12WHz729+OrbbaKvVXkx6MyZMnx2uvvdbMufjii+PYY49NXaNnYNJXs8UWW8SLL77Y9Xr99dePW265pas/ZCBGMs9LL720X+aedn76MtJKiSNAgAABAgQIECBAgACBDxLQ5O98ECBAgAABAgQIECBAgAABAgQIECBAgAABAgQIECBAgAABAgQIECBAgAABAgQIECBAgAABAgQIECBAgAABAgQIECBAgAABAgQIECBAgAABAgQIECBAgAABAgQIECBAgAABAgQIECBAgAABAgQIECBAgAABAgQIECBAgAABAgQIECBAgACBoSXQ6LncRqPX4xoh8eKLL8bYsWN7raVcLscuu+zygeur1+tRLBYjiU07crlcVCqVyGazXSnLly+PQw45JGbNmpW2RFx77bVx0EEHpY7/SwZedNFFMW3atJafXGeddWLevHnxhS98oSu2VqtFPp+ParXaMrc7oFAoRKlUikwm84E5d911VySxPccLL7wQH/7wh1N/q10DOzpWuprcXeXtupnmTYAAAQIECBAgQIAAAQIECBAgQIAAAQIECBAgQIDAmiowqPsylT670gAAIABJREFUzjrrrDjppJOa9j/60Y8ieTcQI+kd+NSnPhWvvvpqV/mkt+Kpp56Kdddd9z0/l8QdfvjhccMNNzT//8lPfjJuueWW2GKLLT5win/+859j5syZcfHFF8fixYtXit1ggw3i//yf/xPJerfccst4j9/fB4Igdc2kf+fJJ5+Mn/3sZ/HrX/86XnnllZVyN95445g6dWocddRRsckmm3xg7cR599137/LuHvvvv39ceeWVLfsy3q/wW2+9FV/84hfjwQcf7ApJekUuvfTSOOKII1Kvsy+BJ554YpdH9zjzzDMjeTeQQ1/GQOqqTYAAAQIECBAgQIAAgaEjoMl/6Oy1lRIgQIAAAQIECBAgQIAAAQIECBAgQIAAAQIECBAgQIAAAQIECBAgQIAAAQIECBAgQIAAAQIECBAgQIAAAQIECBAgQIAAAQIECBAgQIAAAQIECBAgQIAAAQIECBAgQIAAAQIECBAgQIAAAQIECBAgQIAAAQIECBAgQIAAAQIECBAgQIAAgUSg0ZOh0ej1uEYIzZw5M6ZMmdJcy6c//en4j//4j5Zrq9frUSwWo1wut4ztDsjlclGpVCKbzTZzZs2aFQceeGDqGvvvv38kOcOGDUud85cIfOONN2LfffeNuXPntvzcDjvs0BU3atSortharRb5fD6q1WrL3O6AQqEQpVIpMplMy5zPfOYz8fDDDzfjLr300l573rJAmwZ0dKx0Nbm7ytt0L02bAAECBAgQIECAAAECBAgQIECAAAECBAgQIECAAIE1VmBQ92X84Ac/iHPPPbeJf84550TybiDGnXfeGV/5ylfirbfe6iq/0047xbx582Lttdd+38/df//98eUvfzmWLl3ajNlss83iiiuuiM7Oznj37+Zvvvlm/OIXv4jLLrss/v3f/32lumuttVbstddeMW3atNh9990HYpn9XvP222+P6dOnx+9+97tYsWLFSvU/+9nPxjHHHBOHHnpojBgxotf/k/ikf+PII4+MZ555pvm/0aNHR1J3u+22W+X5vvPOO/GNb3wjrrrqqmaNqVOnxoUXXrjSvqzyR3ok/sM//EP88Ic/bL75/ve/H8m7gRz6MgZSV20CBAgQIECAAAECBAgMHQFN/kNnr62UAAECBAgQIECAAAECBAgQIECAAAECBAgQIECAAAECBAgQIECAAAECBAgQIECAAAECBAgQIECAAAECBAgQIECAAAECBAgQIECAAAECBAgQIECAAAECBAgQIECAAAECBAgQIECAAAECBAgQIECAAAECBAgQIECAAAECBAgQIECAAAECBAgkAo2eDI1Gr8c1QqizszNuueWW5lpOP/30OPnkk1uurV6vR7FYjHK53DK2OyCXy0WlUolsNtvMeeqpp2LnnXeOZ555JlWdTTfdNO65557YcsstU8X/pYIeeOCB2GWXXeL1119v+cmzzz47fvjDHzbjarVa5PP5qFarLXO7AwqFQpRKpchkMi1zzjjjjDjllFOacRMnToy5c+e2zGv3gI6Ola4md1d5u2+q+RMgQIAAAQIECBAgQIAAAQIECBAgQIAAAQIECBAgsKYJDOq+jKOPPjouu+yypvmMGTMiedffI+lHOf/88+MHP/hBrFixIpLfu4888shIvvcev333+vy5557blddzrL322l29H9/5zndi1KhRkfR43HTTTXHqqafGY4899p7TnzBhQlxwwQWxxx579Pfy/iL1br311q71Lliw4H3X9+Mf/zgmTZrU1WuxdOnSLvMzzzwz3nnnnV45l1xySRxzzDGrPe/p06fHd7/73Vi+fHlXrZ122inuuOOOGD58+GrXfneBmTNnxpQpU5qvjzrqqEjeDeTQlzGQumoTIECAAAECBAgQIEBg6Aho8h86e22lBAgQIECAAAECBAgQIECAAAECBAgQIECAAAECBAgQIECAAAECBAgQIECAAAECBAgQIECAAAECBAgQIECAAAECBAgQIECAAAECBAgQIECAAAECBAgQIECAAAECBAgQIECAAAECBAgQIECAAAECBAgQIECAAAECBAgQIECAAAECBAgQIEAgEWj0ZGg0ej22vdCLL74YY8eO7bWOBQsWxNZbb91ybfV6PYrFYpTL5Zax3QG5XC4qlUpks9lmzvLly+OQQw6JWbNmpa5z7bXXxkEHHZQ6/i8ReM4558QJJ5zQ8lPrrbde3HXXXbH99ts3Y2u1WuTz+ahWqy3zuwMKhUKUSqXIZDItcxYuXBgTJkzoFffCCy/Ehz/84Za57RzQ0bHS1eTuKm/nDTV3AgQIECBAgAABAgQIECBAgAABAgQIECBAgAABAgTWRIFB3Zfx9a9/Pa677rqm+69+9as48MAD+30fli1bFkceeWRcffXVXbXXXXfduPDCC+Ooo45K9a0f/ehHcfbZZ68Um/QojBs3LhYvXhxLly6N9+p7+Zu/+Zv48Y9/HPvss0+qHoRUE/orBSVrvOGGG7os/vM//3OlWSR9BKNGjYqNN944Fi1aFK+//vpKMYnlWWed1S8ruP3227tcX3vtta56m222WTzxxBMxYsSIfqnfs0hyTpPz2j2Sc5qc14Ec+jIGUldtAgQIECBAgAABAgQIDB0BTf5DZ6+tlAABAgQIECBAgAABAgQIECBAgAABAgQIECBAgAABAgQIECBAgAABAgQIECBAgAABAgQIECBAgAABAgQIECBAgAABAgQIECBAgAABAgQIECBAgAABAgQIECBAgAABAgQIECBAgAABAgQIECBAgAABAgQIECBAgAABAgQIECBAgAABAgQIJAKNngyNRq/Hthe69tpr45BDDmmuY9ttt40HH3ww1brq9XoUi8Uol8up4pOgXC4XlUolstlsr5wbb7wx9tlnn9R19t9//5g1a1YMGzYsdc5ABi5dujQ6Ozvjvvvua/mZJG7OnDkxcuTIZmytVot8Ph/VarVlfndAoVCIUqkUmUwmVc52220XDz30UDP2mmuuiYMPPjhVbrsGdXSsdDW5u8rbdTPNmwABAgQIECBAgAABAgQIECBAgAABAgQIECBAgACBNVVgUPdl7LXXXl2/zXePpL8hedff47XXXosvfOEL8fDDD3eVHjVqVNx+++2x/fbbp/7UueeeGz/72c/i5ZdfTpUzevTo+OpXvxqnn356jBs3LlVOuwQtWrQoTj755PiXf/mXWLJkSappb7jhhnHiiSfG8ccfnyo+TdDixYtj/Pjx8dJLL3WFDx8+PJ5++unYZJNN0qT3KeZ3v/td7L333s2cpKcneTeQQ1/GQOqqTYAAAQIECBAgQIAAgaEjoMl/6Oy1lRIgQIAAAQIECBAgQIAAAQIECBAgQIAAAQIECBAgQIAAAQIECBAgQIAAAQIECBAgQIAAAQIECBAgQIAAAQIECBAgQIAAAQIECBAgQIAAAQIECBAgQIAAAQIECBAgQIAAAQIECBAgQIAAAQIECBAgQIAAAQIECBAgQIAAAQIECBAgQIAAgUSg0ZOh0ej12PZChx12WFx99dXNdZx44olx5plnplpXvV6PYrEY5XI5VXwSlMvlolKpRDab7ZXzzDPPxI477hh/+tOfUtUaM2ZMzJ8/P8aPH58qfqCD7r333th1111j2bJlLT81ffr0mDp1aq+4Wq0W+Xw+qtVqy/zugEKhEKVSKTKZTKqck08+udfeHnrooXHVVVelym3XoI6Ola4md1d5u26meRMgQIAAAQIECBAgQIAAAQIECBAgQIAAAQIECBAgsKYKDOq+jN122y3mzZvXtL/jjjsiedffY8mSJfHRj340Xnnlla7SSV/FggULYsMNN+zTp5KejGOOOSb+7d/+7QPzvvzlL8dZZ50Vf/u3f9un+u0W/Mc//jGSXpjbb7/9A6f+2c9+NmbMmBE77LBDvy5xxYoV8clPfjKefPLJZt0HH3wwtt122379TlLszjvvjC996UvNukkfS/JuIIe+jIHUVZsAAQIECBAgQIAAAQJDR0CT/9DZayslQIAAAQIECBAgQIAAAQIECBAgQIAAAQIECBAgQIAAAQIECBAgQIAAAQIECBAgQIAAAQIECBAgQIAAAQIECBAgQIAAAQIECBAgQIAAAQIECBAgQIAAAQIECBAgQIAAAQIECBAgQIAAAQIECBAgQIAAAQIECBAgQIAAAQIECBAgQIAAAQKJQKMnQ6PR67HthTbffPNYtGhRcx3lcjl22WWXVOuq1+tRLBYjyUk7crlcVCqVyGazvVIS1yOOOCKuvPLKtKVixowZcfTRR6eOH8jA0047LX7yk5+0/MSYMWNi/vz5MX78+F6xtVot8vl8VKvVljW6AwqFQpRKpchkMqly7rrrrkhyuse4cePi6aefTpXbrkEdHStdTe6u8nbdTPMmQIAAAQIECBAgQIAAAQIECBAgQIAAAQIECBAgQGBNFRjUfRk77LBD/PGPf2za33ffffH5z3++3/fiT3/6U3zsYx+L7r6UrbbaKhYuXBjv8bt3y28vW7asq4fhkksuiSVLljTjR44cGRMmTIhp06bFoYce2rLOmhRw9dVXx4UXXthl+sYbbzSXtuGGG8axxx4bp556agwfPnxAlpz0aiQ9G91j1qxZccABB/T7t5JzmpzX7pGc0+S8DuTQlzGQumoTIECAAAECBAgQIEBg6Aho8h86e22lBAgQIECAAAECBAgQIECAAAECBAgQIECAAAECBAgQIECAAAECBAgQIECAAAECBAgQIECAAAECBAgQIECAAAECBAgQIECAAAECBAgQIECAAAECBAgQIECAAAECBAgQIECAAAECBAgQIECAAAECBAgQIECAAAECBAgQIECAAAECBAgQIEAgEWj0ZGg0ej22tdDChQtjwoQJzTVkMpl49dVXU6+pXq9HsViMcrmcOieXy0WlUolsNrtSzo033hj77LNP6lqTJk2K2bNnx4gRI1LnDETg0qVLo7OzM+67776W5d9vzrVaLfL5fFSr1ZY1ugMKhUKUSqVI9i3tWH/99SPZt+6xYMGC2HrrrdOmt11cR8dKV5O7q7ztdtGECRAgQIAAAQIECBAgQIAAAQIECBAgQIAAAQIECBBYwwUGdV/Gpz/96XjkkUeaW/Dwww/HNtts0+9bMnfu3Nhzzz2bdSdOnBjJu9UZS5YsiaQf4bXXXosPfehDMWrUqBgzZsxfvc9idda0OrlvvvlmvPTSS5H0eXSbJP0ro0ePXp2yLXOPOOKI+OUvf9mMO/nkk+PHP/5xDB8+vGVuXwKSc5qc1+6RnNPkvA7k0JcxkLpqEyBAgAABAgQIECBAYOgIaPIfOnttpQQIECBAgAABAgQIECBAgAABAgQIECBAgAABAgQIECBAgAABAgQIECBAgAABAgQIECBAgAABAgQIECBAgAABAgQIECBAgAABAgQIECBAgAABAgQIECBAgAABAgQIECBAgAABAgQIECBAgAABAgQIECBAgAABAgQIECBAgAABAgQIECBAIBFo9GRoNHo9trXQFVdcEUceeWRzDV/5ylfipptuSr2mer0exWIxyuVy6pxcLheVSiWy2exKOX/+859j1113jcceeyxVvTFjxsT8+fNj/PjxqeIHKiiZw2677RbLly9v+Ylrr702DjrooJXiarVa5PP5qFarLWt0BxQKhSiVSpHJZFLnTJo0Kf7whz804y+//PL45je/mTq/3QI7Ola6mtxd5e22ieZLgAABAgQIECBAgAABAgQIECBAgAABAgQIECBAgMCaLjCo+zI+8YlPxH//93839+CJJ56Ij3/84/2+J5deemkce+yxzbrTpk2LCy+8sN+/o+BfXuCMM86IU045pfnhr33tazFz5swYPXp0v04mOafJee0eyTlNzutADn0ZA6mrNgECBAgQIECAAAECBIaOgCb/obPXVkqAAAECBAgQIECAAAECBAgQIECAAAECBAgQIECAAAECBAgQIECAAAECBAgQIECAAAECBAgQIECAAAECBAgQIECAAAECBAgQIECAAAECBAgQIECAAAECBAgQIECAAAECBAgQIECAAAECBAgQIECAAAECBAgQIECAAAECBAgQIECAAAECBBKBRk+GRqPXY1sLHXXUUXH55Zc313D66afHySefnHpN9Xo9isVilMvl1Dm5XC4qlUpks9mVchLbadOmxcUXX5y63owZM+Loo49OHT8QgSeddFKcddZZLUtvuummcc8998SWW265UmytVot8Ph/VarVlne6AQqEQpVIpMplM6pwzzjgjTjnllGb8kUceGZdddlnq/HYL7OhY6Wpyd5W32yaaLwECBAgQIECAAAECBAgQIECAAAECBAgQIECAAAECa7rAoO7LGDduXDzzzDPNPVi0aFFsttlm/b4nSb/ERRdd1Kx7wQUXxLe//e1+/46Cf3mB3/zmN3HMMcfECy+80PXxzTffPO66667YYost+nUyyTlNzmv3SM5pcl4HcujLGEhdtQkQIECAAAECBAgQIDB0BDT5D529tlICBAgQIECAAAECBAgQIECAAAECBAgQIECAAAECBAgQIECAAAECBAgQIECAAAECBAgQIECAAAECBAgQIECAAAECBAgQIECAAAECBAgQIECAAAECBAgQIECAAAECBAgQIECAAAECBAgQIECAAAECBAgQIECAAAECBAgQIECAAAECBAgQIJAINHoyNBq9Htta6HOf+1w88MADzTXcfPPN0dnZmXpN9Xo9isVilMvl1Dm5XC4qlUpks9n3zEnmMGnSpEjrnMTOnj07RowYkXoO/Rn4wgsvRKFQiIULF7YsO3ny5Ljmmmti2LBhK8XWarXI5/NRrVZb1ukOSL5bKpUik8mkzpk7d27sueeezfjtt98+7r///tT57RbY0bHS1eTuKm+3TTRfAgQIECBAgAABAgQIECBAgAABAgQIECBAgAABAgTWdIFB3Zex0UYbRdIb0D2ef/75GDt2bL/uybPPPhuHH3543HrrrV11N9lkk7j88stjr7326tfvKPbXEXjyySe7emEef/zxrgkkvQz/+q//GknPRn+O5Jwm57V7JOc0Oa8DOfRlDKSu2gQIECBAgAABAgQIEBg6Apr8h85eWykBAgQIECBAgAABAgQIECBAgAABAgQIECBAgAABAgQIECBAgAABAgQIECBAgAABAgQIECBAgAABAgQIECBAgAABAgQIECBAgAABAgQIECBAgAABAgQIECBAgAABAgQIECBAgAABAgQIECBAgAABAgQIECBAgAABAgQIECBAgAABAgQIEEgEGj0ZGo1ej20tNHz48Fi+fHlzDYsXL46NNtoo9Zrq9XoUi8Uol8upc3K5XFQqlchms++Z8+c//zl23XXXeOyxx1LVHDNmTMyfPz/Gjx+fKr6/g2677baYOHFipDkX1113XUyePPk9p1Cr1SKfz0e1Wk09xUKhEKVSKTKZTOqc559/PjbeeONm/LBhw+Ltt99Ond9ugR0dK11N7q7ydttE8yVAgAABAgQIECBAgAABAgQIECBAgAABAgQIECBAYE0XGNR9GaNGjYpXXnmluQdLliyJ5F1/jocffjj23nvv+J//+Z+usp/5zGfiN7/5TXzyk5/sz8+o9VcSSHpKkl6Yu+66qzmDm2++OTo7O/t1RkuXLo3Ro0c3a26wwQaRvBvIoS9jIHXVJkCAAAECBAgQIECAwNAR0OQ/dPbaSgkQIECAAAECBAgQIECAAAECBAgQIECAAAECBAgQIECAAAECBAgQIECAAAECBAgQIECAAAECBAgQIECAAAECBAgQIECAAAECBAgQIECAAAECBAgQIECAAAECBAgQIECAAAECBAgQIECAAAECBAgQIECAAAECBAgQIECAAAECBAgQIECAQCLQ6MnQaPR6bFuhhQsXxoQJE5rzHzduXDz99NN9Wk+9Xo9isRjlcjl1Xi6Xi0qlEtls9j1zEt9p06bFxRdfnLrmjBkz4uijj04d35+B3/rWt2L69OktS2622WZx9913x8c+9rH3jK3VapHP56Narbas1R1QKBSiVCpFJpNJnZMEbr755rFo0aJmzoIFC2LrrbfuU412Ce7oWOlqcneVt8vmmScBAgQIECBAgAABAgQIECBAgAABAgQIECBAgAABAkNFYFD3ZXzoQx+K119/vbkXr732Wqy33nr9ujd33HFH7L777s2anZ2dcfPNN/frNxT76wpMnjw5rr/++uYkzj///PjOd77Tr5NKzmlyXrtHck6T8zqQQ1/GQOqqTYAAAQIECBAgQIAAgaEjoMl/6Oy1lRIgQIAAAQIECBAgQIAAAQIECBAgQIAAAQIECBAgQIAAAQIECBAgQIAAAQIECBAgQIAAAQIECBAgQIAAAQIECBAgQIAAAQIECBAgQIAAAQIECBAgQIAAAQIECBAgQIAAAQIECBAgQIAAAQIECBAgQIAAAQIECBAgQIAAAQIECBAgQIAAgUSg0ZOh0ej12LZCv/3tb2Pfffdtzn+PPfaIW265pU/rqdfrUSwWo1wup87L5XJRqVQim82+b85tt90WEydOjLTWkyZNitmzZ8eIESNSz6M/Av/85z/HrrvuGo899ljLcocffnj84he/iI6O974qu1arRT6fj2q12rJWd0ChUIhSqRSZTCZ1ThKY2N56663NnDlz5sRXv/rVPtVol+D38HZXebtsnnkSIECAAAECBAgQIECAAAECBAgQIECAAAECBAgQIDBUBAZ1X8a6664by5Yta+7FW2+9Feuss06/7s1VV10VSV9B9zjssMPiyiuv7NdvKPbXFfjpT38ap556anMS3/72t+OCCy7o10kl5zQ5r90jOafJeR3IoS9jIHXVJkCAAAECBAgQIECAwNAR0OQ/dPbaSgkQIECAAAECBAgQIECAAAECBAgQIECAAAECBAgQIECAAAECBAgQIECAAAECBAgQIECAAAECBAgQIECAAAECBAgQIECAAAECBAgQIECAAAECBAgQIECAAAECBAgQIECAAAECBAgQIECAAAECBAgQIECAAAECBAgQIECAAAECBAgQIECAQCLQ6MnQaPR6bFuhn//853H88cc353/sscfGxRdf3Kf11Ov1KBaLUS6XU+flcrmoVCqRzWbfN+eFF16IQqEQCxcuTFV3zJgxMX/+/Bg/fnyq+P4Kuvnmm2PSpEmR5kz8y7/8S+y9997v++larRb5fD6q1Wrq6SVGpVIpMplM6pwk8LjjjotLLrmkmXPeeefF9773vT7VaJfgjo6VriZ3V3m7bJ55EiBAgAABAgQIECBAgAABAgQIECBAgAABAgQIECAwVAQGdV/GsGHD4p133mnuxfLly2Pttdfu17059dRT46c//Wmz5umnnx4nn3xyv35Dsb+uwDXXXBOHHnpocxL/+3//7/j1r3/dr5NKzmlyXrtHck6T8zqQQ1/GQOqqTYAAAQIECBAgQIAAgaEjoMl/6Oy1lRIgQIAAAQIECBAgQIAAAQIECBAgQIAAAQIECBAgQIAAAQIECBAgQIAAAQIECBAgQIAAAQIECBAgQIAAAQIECBAgQIAAAQIECBAgQIAAAQIECBAgQIAAAQIECBAgQIAAAQIECBAgQIAAAQIECBAgQIAAAQIECBAgQIAAAQIECBAgQIAAgUSg0ZOh0ej12LZC3/rWt2L69OnN+Z977rlx/PHH92k99Xo9isVilMvl1Hm5XC4qlUpks9kPzHn3/Fp9YMaMGXH00Ue3Cuu3/yfnYNq0aXHxxRe3rLnVVlvFvHnzYpNNNnnf2FqtFvl8PqrVast63QGFQiFKpVJkMpnUOUngeeedF9///vebOck6Lrzwwj7VaJfgjo6VriZ3V3m7bJ55EiBAgAABAgQIECBAgAABAgQIECBAgAABAgQIECAwVAQGdV/GWmutFT17RVasWBHv8Vv0au3VIYccEtdee22zxm9+85vYf//9V6um5MElcMstt0RnZ2dzUjvssENceeWVkfSU9NdIzmlyXrtHck6T8zqQQ1/GQOqqTYAAAQIECBAgQIAAgaEjoMl/6Oy1lRIgQIAAAQIECBAgQIAAAQIECBAgQIAAAQIECBAgQIAAAQIECBAgQIAAAQIECBAgQIAAAQIECBAgQIAAAQIECBAgQIAAAQIECBAgQIAAAQIECBAgQIAAAQIECBAgQIAAAQIECBAgQIAAAQIECBAgQIAAAQIECBAgQIAAAQIECBAgQIAAgUSg0ZOh0ej12LZC+++/f9xwww3N+c+aNSsOOOCAPq2nXq9HsViMcrmcOi+Xy0WlUolsNvuBObfddltMnDgx0npPmjQpZs+eHSNGjEg9l9UJfOaZZ2LHHXeMP/3pTy3LHHfccTF9+vTo6Hj/a7JrtVrk8/moVqst63UHFAqFKJVKkclkUuckgddff31Mnjy5mbPffvt12a2J4z3M3VW+Jm60NREgQIAAAQIECBAgQIAAAQIECBAgQIAAAQIECBAg0M4Cg7ov492/O6ftY+jLhiT9Ebfeemsz5e67746ddtqpLyXEDnKB//iP/+jq1Xj00Ue7ZrrFFlvEL3/5y9h11137deZ/ifPac8L6Mvp1+xQjQIAAAQIECBAgQIDAkBXQ5D9kt97CCRAgQIAAAQIECBAgQIAAAQIECBAgQIAAAQIECBAgQIAAAQIECBAgQIAAAQIECBAgQIAAAQIECBAgQIAAAQIECBAgQIAAAQIECBAgQIAAAQIECBAgQIAAAQIECBAgQIAAAQIECBAgQIAAAQIECBAgQIAAAQIECBAgQIAAAQIECBAgQGCICjR6rrvR6PXYtiQ77bRT3HPPPc35z5s3LwqFQp/WU6/Xo1gsRrlcTp2Xy+WiUqlENpv9wJyXX345Jk6cGPfff3+q2mPGjIn58+fH+PHjU8WvbtCNN94Y++yzT8syHR0dcdNNN8Wee+75gbG1Wi3y+XxUq9XlqPzdAAAgAElEQVSWNbsDkv0qlUqRyWRS5ySBd911V6+93nHHHbvs1sSR+L9ruKt8TdxoayJAgAABAgQIECBAgAABAgQIECBAgAABAgQIECBAoJ0FBnVfxrt/d+7vvpEnnngi9t5773j00Ue79vCjH/1o/P73v48JEya0856a+7sEnn322fjmN78Zf/jDH5r/ufzyy7ve9ecY6PP67rnqy+jP3VOLAAECBAgQIECAAAECQ1dAk//Q3XsrJ0CAAAECBAgQIECAAAECBAgQIECAAAECBAgQIECAAAECBAgQIECAAAECBAgQIECAAAECBAgQIECAAAECBAgQIECAAAECBAgQIECAAAECBAgQIECAAAECBAgQIECAAAECBAgQIECAAAECBAgQIECAAAECBAgQIECAAAECBAgQIECAAIGhKdDouexGo9dj24pstdVW8fjjjzfnv2DBgth66637tJ56vR7FYjHK5XLqvFwuF5VKJbLZbMuck046Kc4666yWcd0BM2bMiKOPPjp1/KoGJmfgiCOOiCuvvLJlicQ08Rk7duwHxtZqtcjn81GtVlvW7A4oFApRKpUik8mkzkkCFy5cGBMmTGjmfOpTn4rHHnusTzXaJbijY6Wryd1V3i6bZ54ECBAgQIAAAQIECBAgQIAAAQIECBAgQIAAAQIECAwVgUHdl7HWWmtFz16RFStWxHv8Fr3Ke3XDDTfElClT4vnnn++qkfRhXH755bHpppuuck2Jg1Pg//7f/xsXXnhhc3InnnhinHnmmf022eScJue1eyTnNDmvAzn0ZQykrtoECBAgQIAAAQIECBAYOgKa/IfOXlspAQIECBAgQIAAAQIECBAgQIAAAQIECBAgQIAAAQIECBAgQIAAAQIECBAgQIAAAQIECBAgQIAAAQIECBAgQIAAAQIECBAgQIAAAQIECBAgQIAAAQIECBAgQIAAAQIECBAgQIAAAQIECBAgQIAAAQIECBAgQIAAAQIECBAgQIAAAQIECBBIBBo9GRqNXo9tK5TNZuO5555rzv/ZZ5+N5F1fRr1ej2KxGOVyOXVaLpeLSqWS6lvz58+P3XbbLZYvX56q/qRJk2L27NkxYsSIVPGrGvTUU0/FzjvvHM8880zLEtOmTYsLL7ywZVytVot8Ph/VarVlbHdAoVCIUqkUmUwmdU4SmHzrIx/5SDNn00037Xq3Jo6OjpWuJndX+Zq40dZEgAABAgQIECBAgAABAgQIECBAgAABAgQIECBAgEA7Cwzqvoxhw4bFO++80/RNehjWXnvtfvM+99xz4wc/+EGz3vHHHx/JO2PNE5g5c2ZMmTKlubADDjggZs2a1W8LTc5pcl67R3JO0/bcrOok9GWsqpw8AgQIECBAgAABAgQIEOgpoMnfeSBAgAABAgQIECBAgAABAgQIECBAgAABAgQIECBAgAABAgQIECBAgAABAgQIECBAgAABAgQIECBAgAABAgQIECBAgAABAgQIECBAgAABAgQIECBAgAABAgQIECBAgAABAgQIECBAgAABAgQIECBAgAABAgQIECBAgAABAgQIECBAgAABAkNLoNFzuY1Gr8e2lVh//fWjXq835//KK69E8q4vI8kvFotRLpdTp+VyuahUKpHNZlvmvPzyyzFx4sS4//77W8YmAWPGjIn58+fH+PHjU8WvatCsWbPiwAMPbJk+bNiwuPPOO2OnnXZqGVur1SKfz0e1Wm0Z2x1QKBSiVCpFJpNJnZMEvvrqq7HBBhs0c5L85N2aODo6Vrqa3F3la+JGWxMBAgQIECBAgAABAgQIECBAgAABAgQIECBAgAABAu0sMKj7MtZdd91YtmxZ0/ett96KddZZp9+8jzzyyLjiiiua9WbOnBlHHXVUv9VXaPAI3HHHHbH77rs3J/TZz342HnrooX6bYHJOk/PaPZJzmpzXgRz6MgZSV20CBAgQIECAAAECBAgMHQFN/kNnr62UAAECBAgQIECAAAECBAgQIECAAAECBAgQIECAAAECBAgQIECAAAECBAgQIECAAAECBAgQIECAAAECBAgQIECAAAECBAgQIECAAAECBAgQIECAAAECBAgQIECAAAECBAgQIECAAAECBAgQIECAAAECBAgQIECAAAECBAgQIECAAAECBAgkAo2eDI1Gr8e2FRo+fHgsX768Of9ly5ZF8q4vo16vR7FYjHK5nDotl8tFpVKJbDabKue0006Ln/zkJ6lik6AZM2bE0UcfnTq+r4GJ2SGHHBKzZs1qmbrDDjvE3LlzY9SoUS1ja7Va5PP5qFarLWO7AwqFQpRKpchkMqlzksC333471llnnWbOsGHDut6tiaOjY6Wryd1VviZutDURIECAAAECBAgQIECAAAECBAgQIECAAAECBAgQINDOAoO6L+NDH/pQvP76603f1157LdZbb71+805++7/rrrua9ZIejF122aXf6is0eASefPLJ+PjHP96cUPL3ggULYt111+2XSSbnNDmv3SM5p8l5HcihL2MgddUmQIAAAQIECBAgQIDA0BHQ5D909tpKCRAgQIAAAQIECBAgQIAAAQIECBAgQIAAAQIECBAgQIAAAQIECBAgQIAAAQIECBAgQIAAAQIECBAgQIAAAQIECBAgQIAAAQIECBAgQIAAAQIECBAgQIAAAQIECBAgQIAAAQIECBAgQIAAAQIECBAgQIAAAQIECBAgQIAAAQIECBAgQIBAItDoydBo9HpsW6GOjt5XNq/Kuur1ehSLxSiXy6kdcrlcVCqVyGazqXLuvffe2HXXXWPZsmWp4idNmhSzZ8+OESNGpIrva9CTTz4ZO+64Yzz33HMtU0899dQ47bTTWsYlAbVaLfL5fFSr1VTxSVChUIhSqRSZTCZ1Tndgf+x/nz/6V0h49zojwl3lf4V98EkCBAgQIECAAAECBAgQIECAAAECBAgQIECAAAECBAh8gMCg7ssYNWpUvPLKK83pL1myJJJ3/TFWrFgR48ePj//8z//sKpf8xv3UU0/FRz/60f4or8YgE3j++efjE5/4RPM8jR07Nm6//fb4zGc+0y8zXbp0aYwePbpZa4MNNojk3UAOfRkDqas2AQIECBAgQIAAAQIEho6AJv+hs9dWSoAAAQIECBAgQIAAAQIECBAgQIAAAQIECBAgQIAAAQIECBAgQIAAAQIECBAgQIAAAQIECBAgQIAAAQIECBAgQIAAAQIECBAgQIAAAQIECBAgQIAAAQIECBAgQIAAAQIECBAgQIAAAQIECBAgQIAAAQIECBAgQIAAAQIECBAgQIAAAQIEEoFGT4ZGo9dj2wp1dPS+snlV1lWv16NYLEa5XE7tkMvlolKpRDabTZWzdOnS6OzsjPvuuy9V/JgxY2L+/Pkxfvz4VPF9Dfqnf/qnOPjgg1umrbPOOjFv3rz4whe+0DI2CajVapHP56NaraaKT4IKhUKUSqXIZDKpc7oD+2P/+/zRv0LCu9cZEe4q/yvsg08SIECAAAECBAgQIECAAAECBAgQIECAAAECBAgQIEDgAwQGdV/GRhttFC+88EJz+s8//3yMHTu2XzZ08eLF8b/+1/+K5557rqvehhtuGE899VSMGjWqX+orMrgEXn311dhll13i3/7t37omtt5668X06dPjiCOO6JeJJuc0Oa/dIzmnyXkdyKEvYyB11SZAgAABAgQIECBAgMDQEdDkP3T22koJECBAgAABAgQIECBAgAABAgQIECBAgAABAgQIECBAgAABAgQIECBAgAABAgQIECBAgAABAgQIECBAgAABAgQIECBAgAABAgQIECBAgAABAgQIECBAgAABAgQIECBAgAABAgQIECBAgAABAgQIECBAgAABAgQIECBAgAABAgQIECBAgEAi0OjJ0Gj0emxboeHDh8fy5cub81+2bFkk7/oy6vV6FIvFKJfLqdNyuVxUKpXIZrOpc0477bT4yU9+kjp++vTpMXXq1NTxaQPffPPN2H///eOmm25qmVIoFKJUKkUmk2kZmwTUarXI5/NRrVZTxSdBff1Gd+G333471llnneZ3hg0bFsm7NXF0dKx0Nbm7ytfEjbYmAgQIECBAgAABAgQIECBAgAABAgQIECBAgAABAgTaWWBQ92WMGzcunnnmmabvokWLYrPNNusX73nz5sVXv/rVWLp0aVe9HXbYIe68884YOXJkv9RXZHAJJH06xx57bFx++eVdE0t6Gr773e/Geeed1y8TTc5pcl67R3JOk/M6kENfxkDqqk2AAAECBAgQIECAAIGhI6DJf+jstZUSIECAAAECBAgQIECAAAECBAgQIECAAAECBAgQIECAAAECBAgQIECAAAECBAgQIECAAAECBAgQIECAAAECBAgQIECAAAECBAgQIECAAAECBAgQIECAAAECBAgQIECAAAECBAgQIECAAAECBAgQIECAAAECBAgQIECAAAECBAgQIECAAIFEoNGTodHo9di2Quuvv37U6/Xm/F955ZVI3vVlJPnFYjHK5XLqtFwuF5VKJbLZbOqce++9N3bddddYtmxZqpzOzs6YM2dOjBw5MlV82qBHH300dtppp3jppZdappx99tnxwx/+sGVcd0CtVot8Ph/VajV1TqFQiFKpFJlMJnVOEvjqq6/GBhts0MxJ8pN3a+Lo6FjpanJ3la+JG21NBAgQIECAAAECBAgQIECAAAECBAgQIECAAAECBAi0s8Cg7sv4xCc+Ef/93//d9H3iiSfi4x//eL94n3/++XHCCSfE22+/3VXv7//+7+Pyyy+Ptddeu1/qKzK4BJKeo4suuii+/e1vx4oVK7omt8cee8TcuXPjPfob+jz55Jwm57V7JOc0Oa8DOfRlDKSu2gQIECBAgAABAgQIEBg6Apr8h85eWykBAgQIECBAgAABAgQIECBAgAABAgQIECBAgAABAgQIECBAgAABAgQIECBAgAABAgQIECBAgAABAgQIECBAgAABAgQIECBAgAABAgQIECBAgAABAgQIECBAgAABAgQIECBAgAABAgQIECBAgAABAgQIECBAgAABAgQIECBAgAABAgQIEEgEGj0ZGo1ej20rlM1m47nnnmvO/9lnn43kXV9GvV6PYrEY5XI5dVoul4tKpdKnby1dujQ6OzvjvvvuS/Wd0aNHx9133x3bbLNNqvi0QTNnzowpU6a0DF+V79dqtcjn81GtVlvW7w4oFApRKpUik8mkzkkCk2995CMfaeZsuummXe/WxNHRsdLV5O4qXxM32poIECBAgAABAgQIECBAgAABAgQIECBAgAABAgQIEGhngUHdl/HpT386Hnnkkabvww8/3C/9CEn/yTe+8Y345S9/2VV72LBhceGFF8YxxxzTzntp7i0Ekn6W3XffPd5+++2uyI9//OPxX//1X/Ee/Q19tkzOaXJeu0fSN5Oc14Ec+jIGUldtAgQIECBAgAABAgQIDB0BTf5DZ6+tlAABAgQIECBAgAABAgQIECBAgAABAgQIECBAgAABAgQIECBAgAABAgQIECBAgAABAgQIECBAgAABAgQIECBAgAABAgQIECBAgAABAgQIECBAgAABAgQIECBAgAABAgQIECBAgAABAgQIECBAgAABAgQIECBAgAABAgQIECBAgAABAgQIJAKNngyNRq/HthXaaqut4vHHH2/Of8GCBbH11lv3aT31ej2KxWKUy+XUeblcLiqVSmSz2dQ5SeA555wTJ5xwQuqc6dOnx9SpU1PHtwp84403Yt999425c+e2Co3Ozs6YM2dOjBw5smVsd0CtVot8Ph/VajV1TqFQiFKpFJlMJnVOErhw4cKYMGFCM+dTn/pUPPbYY32q0S7BHR0rXU3urvJ22TzzJECAAAECBAgQIECAAAECBAgQIECAAAECBAgQIEBgqAgM6r6MHXbYIf74xz829+K+++6Lz3/+86u9N++880588YtfbNZOegxuu+22rnfGmiuwePHi+NjHPhavv/561yKTno/nnnsuPvShD632opNzmpzX7pGc0+S8DuTQlzGQumoTIECAAAECBAgQIEBg6Aho8h86e22lBAgQIECAAAECBAgQIECAAAECBAgQIECAAAECBAgQIECAAAECBAgQIECAAAECBAgQIECAAAECBAgQIECAAAECBAgQIECAAAECBAgQIECAAAECBAgQIECAAAECBAgQIECAAAECBAgQIECAAAECBAgQIECAAAECBAgQIECAAAECBAgQIEAgEWj0ZGg0ej22rdBOO+0U99xzT3P+5XI5dtlllz6tp16vR7FYjCQ37cjlclGpVCKbzaZN6Yp74IEHuub3+uuvp8rr7OyMOXPmxMiRI1PFtwp65JFHYuedd44lS5a0Co3p06fH1KlTW8b1DKjVapHP56NarabOKxQKUSqVIpPJpM5JApP92nXXXZs5O+64Y8yfP79PNdoluKNjpavJ3VXeLptnngQIECBAgAABAgQIECBAgAABAgQIECBAgAABAgQIDBWBQd2Xsdtuu8W8efOae3HHHXdE8m51x5tvvhnjxo2LF198savUqFGj4vHHH49NNtlkdUvLH8QCK1as6OqZWbx4cdcs11prrXj44Ydj6623Xu1Z33nnnfGlL32pWSfpDUneDeTQlzGQumoTIECAAAECBAgQIEBg6Aho8h86e22lBAgQIECAAAECBAgQIECAAAECBAgQIECAAAECBAgQIECAAAECBAgQIECAAAECBAgQIECAAAECBAgQIECAAAECBAgQIECAAAECBAgQIECAAAECBAgQIECAAAECBAgQIECAAAECBAgQIECAAAECBAgQIECAAAECBAgQIECAAAECBAgQIEAgEWj0ZGg0ej22rdD+++8fN9xwQ3P+s2bNigMOOKBP66nX61EsFqNcLqfOy+VyUalUIpvNps5JAvv6rdGjR8fdd98d22yzTZ++837BF110UUybNq1lrTFjxsT8+fNj/PjxLWN7BtRqtcjn81GtVlPnFQqFKJVKkclkUuckgddff31Mnjy5mbPffvvF7Nmz+1SjXYI7Ola6mtxd5e2yeeZJgAABAgQIECBAgAABAgQIECBAgAABAgQIECBAgMBQERjUfRl77bVX12/z3ePGG2+M5N3qjsWLF3f1TqxYsaKr1Ec+8pFYtGhRvMfv3Kv7KfmDTODzn/98/Ou//mvXrJL9Ts5U0n+zuuN3v/td7L333s0ySc3k3UAOfRkDqas2AQIECBAgQIAAAQIEho6AJv+hs9dWSoAAAQIECBAgQIAAAQIECBAgQIAAAQIECBAgQIAAAQIECBAgQIAAAQIECBAgQIAAAQIECBAgQIAAAQIECBAgQIAAAQIECBAgQIAAAQIECBAgQIAAAQIECBAgQIAAAQIECBAgQIAAAQIECBAgQIAAAQIECBAgQIAAAQIECBAgQIAAAQIEEoFGT4ZGo9dj2wp961vfiunTpzfnf+6558bxxx/fp/XU6/UoFotRLpdT5+VyuahUKpHNZlPndAeec845ccIJJ6TOS9Y3derU1PHvF9iXdU6aNClmz54dI0aM6NN3a7Va5PP5qFarqfMKhUKUSqXIZDKpc5LA8847L77//e83c6ZNmxYXXnhhn2q0S3BHx0pXk7urvF02zzwJECBAgAABAgQIECBAgAABAgQIECBAgAABAgQIEBgqAoO6L+PrX/96XHfddc29+NWvfhUHHnjgau/NvffeG1/84hebdb7whS/E//t//2+16yow+AUOO+ywuPrqq5sT/elPfxqnnHLKak88OafJee0eyTlNzutADn0ZA6mrNgECBAgQIECAAAECBIaOgCb/obPXVkqAAAECBAgQIECAAAECBAgQIECAAAECBAgQIECAAAECBAgQIECAAAECBAgQIECAAAECBAgQIECAAAECBAgQIECAAAECBAgQIECAAAECBAgQIECAAAECBAgQIECAAAECBAgQIECAAAECBAgQIECAAAECBAgQIECAAAECBAgQIECAAAECBBKBRk+GRqPXY9sK/fznP4/jjz++Of9jjz02Lr744j6tp16vR7FYjHK5nDovl8tFpVKJbDabOqc78JFHHomdd945lixZkiq3s7Mz5syZEyNHjkwV/35BDzzwQOyyyy7x+uuvt6xz7bXXxkEHHdQy7t0BtVot8vl8VKvV1LmFQiFKpVJkMpnUOUngcccdF5dcckkz57zzzovvfe97farRLsEdHStdTe6u8nbZPPMkQIAAAQIECBAgQIAAAQIECBAgQIAAAQIECBAgQGCoCAzqvoyjjz46LrvssuZezJgxI5J3qzuuuuqqOPzww5tlDjvssLjyyitXt6z8NhA4++yz40c/+lFzpl/72tfiiiuuiPXXX3+1Zj9z5syYMmVKs8ZRRx0VybuBHPoyBlJXbQIECBAgQIAAAQIECAwdAU3+Q2evrZQAAQIECBAgQIAAAQIECBAgQIAAAQIECBAgQIAAAQIECBAgQIAAAQIECBAgQIAAAQIECBAgQIAAAQIECBAgQIAAAQIECBAgQIAAAQIECBAgQIAAAQIECBAgQIAAAQIECBAgQIAAAQIECBAgQIAAAQIECBAgQIAAAQIECBAgQIAAAQIECCQCjZ4MjUavx7YV+u1vfxv77rtvc/577LFH3HLLLX1aT71ej2KxGOVyOXVeLpeLSqUS2Ww2dU534BtvvNE157lz56bKHT16dNx9992xzTbbpIp/v6BzzjknTjjhhJY1Nt1007jnnntiyy23bBn77oBarRb5fD6q1Wrq3EKhEKVSKTKZTOqcJHDixIlx6623NnPmzJkTX/3qV/tUo12COzpWuprcXeXtsnnmSYAAAQIECBAgQIAAAQIECBAgQIAAAQIECBAgQIDAUBEY1H0ZP/jBD+Lcc89t7kXSQ5C8W53x5ptvxqmnnhr/8A//0Cxz9tlnxw9/+MPVKSu3TQSSnp1vfvOb8eKLL3bNePz48XHHHXdE0neyOiM5Tz3P0Pe///1eZ2x1ar9frr6MgVBVkwABAgQIECBAgAABAkNPQJP/0NtzKyZAgAABAgQIECBAgAABAgQIECBAgAABAgQIECBAgAABAgQIECBAgAABAgQIECBAgAABAgQIECBAgAABAgQIECBAgAABAgQIECBAgAABAgQIECBAgAABAgQIECBAgAABAgQIECBAgAABAgQIECBAgAABAgQIECBAgAABAgQIECBAgACBoS3Q6Ln8RqPXY9vKLFy4MCZMmNCc/7hx4+Lpp5/u03rq9XoUi8Uol8up83K5XFQqlchms6lzegZedNFFMW3atNS506dPj6lTp6aOf3fg0qVLo7OzM+67776WNSZPnhzXXHNNDBs2rGXsuwNqtVrk8/moVqupcwuFQpRKpchkMqlzksDNN988Fi1a1MxZsGBBbL311n2q0S7BHR0rXU3urvJ22TzzJECAAAECBAgQIECAAAECBAgQIECAAAECBAgQIEBgqAgM6r6Ms846K0466aTmXvzoRz+K5N3qjJdeeim+/vWvx9y5c7vKjB07NmbOnBn77bff6pSV2yYCjz/+eOy1117xX//1X10zXnvttePRRx+NT37yk6u1ghNPPDF+9rOfNWuceeaZkbwbyKEvYyB11SZAgAABAgQIECBAgMDQEdDkP3T22koJECBAgAABAgQIECBAgAABAgQIECBAgAABAgQIECBAgAABAgQIECBAgAABAgQIECBAgAABAgQIECBAgAABAgQIECBAgAABAgQIECBAgAABAgQIECBAgAABAgQIECBAgAABAgQIECBAgAABAgQIECBAgAABAgQIECBAgAABAgQIECBAgEAi0OjJ0Gj0emxroeHDh8fy5cuba1i8eHFstNFGqddUr9ejWCxGuVxOnZPL5aJSqUQ2m02d0zPwkUceiZ133jmWLFmSKr+zszPmzJkTI0eOTBX/7qB77703dt1111i2bFnL/Ouuuy4mT57cMu69Amq1WuTz+ahWq6nzC4VClEqlyGQyqXOef/752HjjjZvxw4YNi7fffjt1frsFdnSsdDW5u8rbbRPNlwABAgQIECBAgAABAgQIECBAgAABAgQIECBAgACBNV1gUPdlXHLJJXHcccc19+CYY46J5N3qjP/5n/+Jv/3bv40XXnihq8xWW20Vv/71r2ObbbZZnbJy20RgxYoVscMOO8T999/fnPHdd98dO+2002qt4Nhjj41LL720WePiiy+O5N1ADn0ZA6mrNgECBAgQIECAAAECBIaOgCb/obPXVkqAAAECBAgQIECAAAECBAgQIECAAAECBAgQIECAAAECBAgQIECAAAECBAgQIECAAAECBAgQIECAAAECBAgQIECAAAECBAgQIECAAAECBAgQIECAAAECBAgQIECAAAECBAgQIECAAAECBAgQIECAAAECBAgQIECAAAECBAgQIECAAAECBBKBRk+GRqPXY1sLfe5zn4sHHniguYabb745Ojs7U6+pXq9HsViMcrmcOieXy0WlUolsNps6p2fgG2+8Efvuu2/MnTs3Vf7o0aPj7rvvjm222SZV/LuDTjvttPjJT37SMnezzTbr+s7HPvaxlrHvFVCr1SKfz0e1Wk2dXygUolQqRSaTSZ2TuO25557N+O233z7uv//+1PntFtjRsdLV5O4qb7dNNF8CBAgQIECAAAECBAgQIECAAAECBAgQIECAAAECBNZ0gUHdlzFr1qw48MADm3twwAEHRPJudcZDDz0U2223XbPEjjvuGPPmzYthw4atTlm5bSSwzz77xI033tic8dVXXx2HHHLIaq1g8uTJcf311zdrXHfddZG8G8ihL2MgddUmQIAAAQIECBAgQIDA0BHQ5D909tpKCRAgQIAAAQIECBAgQIAAAQIECBAgQIAAAQIECBAgQIAAAQIECBAgQIAAAQIECBAgQIAAAQIECBAgQIAAAQIECA2VQ5sAACAASURBVBAgQIAAAQIECBAgQIAAAQIECBAgQIAAAQIECBAgQIAAAQIECBAgQIAAAQIECBAgQIAAAQIECBAgQIAAAQIECBAgQIBAItDoydBo9Hpsa6GjjjoqLr/88uYaTj/99Dj55JNTr6ler0exWIxyuZw6J5fLRaVSiWw2mzrn3YEzZ86MKVOmpM6fPn16TJ06NXV8d+DLL78cEydOjPvvv79l7uGHHx6/+MUvoqNj1a7CrtVqkc/no1qttvxWd0ChUIhSqRSZTCZ1zhlnnBGnnHJKM/7II4+Myy67LHV+uwW+x36s2ga128LNlwABAgQIECBAgAABAgQIECBAgAABAgQIECBAgAABAu0jMKj7Mm655Zbo7Oxsau6xxx6RvFud8fvf/76r36J77LfffjF79uzVKSm3zQS+973vxfnnn9+c9amnnhqnnXbaaq0i6XG59dZbmzXmzp3b1fcykENfxkDqqk2AAAECBAgQIECAAIGhI6DJf+jstZUSIECAAAECBAgQIECAAAECBAgQIECAAAECBAgQIECAAAECBAgQIECAAAECBAgQIECAAAECBAgQIECAAAECBAgQIECAAAECBAgQIECAAAECBAgQIECAAAECBAgQIECAAAECBAgQIECAAAECBAgQIECAAAECBAgQIECAAAECBAgQIECAAIFEoNGTodHo9djWQldccUUceeSRzTV85StfiZtuuin1mur1ehSLxSiXy6lzcrlcVCqVyGazqXPeHfjoo4/GTjvtFC+99FKqGp2dnTFnzpwYOXJkqvjuoPnz58duu+0Wy5cv/8C8jo6OLrc999yzT/V7Btdqtcjn81GtVlPXKBQKUSqVIpPJpM6ZNGlS/OEPf2jGX3755fHNb34zdX67BSZ7867hrvJ220TzJUCAAAECBAgQIECAAAECBAgQIECAAAECBAgQIEBgTRcY1H0ZDz74YGy//fbNPdh2220jebc644ILLojvfve7zRLJ3z//+c9Xp6TcNhOYMWNGHHPMMc1ZH3744fHLX/5ytVax3XbbxUMPPdSs8cADD0TybiCHvoyB1FWbAAECBAgQIECAAAECQ0dAk//Q2WsrJUCAAAECBAgQIECAAAECBAgQIECAAAECBAgQIECAAAECBAgQIECAAAECBAgQIECAAAECBAgQIECAAAECBAgQIECAAAECBAgQIECAAAECBAgQIECAAAECBAgQIECAAAECBAgQIECAAAECBAgQIECAAAECBAgQIECAAAECBAgQIECAAAECiUCjJ0Oj0euxrYUWLlwYEyZMaK4hk8nEq6++mnpN9Xo9isVilMvl1Dm5XC4qlUpks9nUOe8OfPPNN2P//fePm266KVWN0aNHx9133x3bbLNNqvjuoJNOOinOOuusljlbbbVVzJs3LzbZZJOWse8XUKvVIp/PR7VaTV2jUChEqVSKZN/SjvXXXz+SfeseCxYsiK233jptetvFdXSsdDW5u8rbbhdNmAABAgQIECBAgAABAgQIECBAgAABAgQIECBAgACBNVxgUPdlJL/jf/SjH21uwbhx4+Lpp59erS2ZNm1aXHTRRc0al156aUyZMmW1akpuL4Ebb7wxDj744Gafzo477hjXX399bLbZZqu8kM033zwWLVrUzP/Tn/4USZ/OQA59GQOpqzYBAgQIECBAgAABAgSGjoAm/6Gz11ZKgAABAgQIECBAgAABAgQIECBAgAABAgQIECBAgAABAgQIECBAgAABAgQIECBAgAABAgQIECBAgAABAgQIECBAgAABAgQIECBAgAABAgQIECBAgAABAgQIECBAgAABAgQIECBAgAABAgQIECBAgAABAgQIECBAgAABAgQIECBAgAABAgQSgUZPhkaj12PbC22++eaxaNGi5jrK5XLssssuqdZVr9ejWCxGkpN25HK5qFQqkc1m06a8Z9zMmTNjypQpqWtMnz49pk6dmjr+hRdeiEKhEAsXLmyZc9xxx0VSv6Nj1a/BrtVqkc/no1qttvxed0Ayv1KpFJlMJlXOXXfd1bWm7jFu3Lh4+umnU+W2a9B77Mmqb1K7Ipg3AQIECBAgQIAAAQIECBAgQIAAAQIECBAgQIAAAQIEBrfAoO7LeOONN2K99dZrCq677rrx5ptvrrLosmXL4oADDojf/va3XTWGDx8ec+bMib/7u79b5ZoS20/ggQceiIMPPjgee+yxrslvscUWce2118aOO+64yosZMWJEvPXWW838119/PUaOHLnK9dIk6stIoySGAAECBAgQIECAAAECBFoJaPJvJeT/BAgQIECAAAECBAgQIECAAAECBAgQIECAAAECBAgQIECAAAECBAgQIECAAAECBAgQIECAAAECBAgQIECAAAECBAgQIECAAAECBAgQIECAAAECBAgQIECAAAECBAgQIECAAAECBAgQIECAAAECBAgQIECAAAECBAgQIECAAAECBAgQIEBgzRJo9FxOo9Hrse1Xethhh8XVV1/dXMdJJ50UZ5xxRqp11ev1KBaLUS6XU8UnQblcLiqVSmSz2dQ57xX45JNPxo477hjPPfdcqjqdnZ0xZ86cGDlyZKr42267LSZOnBit9rujoyNuueWW+PKXv5yq7vsF1Wq1yOfzUa1WU9cpFApRKpUik8mkykn29qyzzmrGHnrooXHVVVelym3XoGR/3jXcVd6um2neBAgQIECAAAECBAgQIECAAAECBAgQIECAAAECBAisqQKDvi9j9OjRsXTp0qb/Sy+9FBtuuOEq7cfDDz8cf//3fx8PPPBAV/5WW20Vv/rVr2LbbbddpXqS2lPgzTffjH322aer5yQZSX9Dcg4mT568Sgt6+eWXY8yYMc3cUaNGxZIlS1apVl+S9GX0RUssAQIECBAgQIAAAQIECLyfgCZ/Z4MAAQIECBAgQIAAAQIECBAgQIAAAQIECBAgQIAAAQIECBAgQIAAAQIECBAgQIAAAQIECBAgQIAAAQIECBAgQIAAAQIECBAgQIAAAQIECBAgQIAAAQIECBAgQIAAAQIECBAgQIAAAQIECBAgQIAAAQIECBAgQIAAAQIECBAgQIAAAQIECAwtgUbP5TYavR7bXuLaa6+NQw45pLmObbfdNh588MFU66rX61EsFqNcLqeKT4JyuVxUKpXIZrOpc94rcPny5TF58uSYPXt2qjqjR4+Ou+++O7bZZpuW8ckeT5s2LS6++OKWsVtvvXXX+seOHdsy9oMCarVa5PP5qFarqesUCoUolUqRyWRS5Wy33Xbx0EMPNWOvueaaOPjgg1PltmtQR8dKV5O7q7xdN9O8CRAgQIAAAQIECBAgQIAAAQIECBAgQIAAAQIECBBYUwUGfV/GVlttFY8//njTf+HChTF+/PhV2o/f//73cdBBB8XSpUu78idOnBizZs2KDTfccJXqSWpfgWOPPTYuvfTS5gJ+9rOf/X/27jtKyvJ6HPgdRBNxVSwo81XXktiwa9QVE9aGqN9FjUYj9hLFghUiajRibKigGCyIijWRGEuiG6Mg6oLi2CuILZFFMxAhio41yPzOzPcwv10W3NmlzuznPScnvO/c+zz3fp7xjzl7z3njnHPOaVVDb731VuRmWOZcG2+8cUyaNKlVa7UkyVxGS7TEEiBAgAABAgQIECBAgMD8BAz5+24QIECAAAECBAgQIECAAAECBAgQIECAAAECBAgQIECAAAECBAgQIECAAAECBAgQIECAAAECBAgQIECAAAECBAgQIECAAAECBAgQIECAAAECBAgQIECAAAECBAgQIECAAAECBAgQIECAAAECBAgQIECAAAECBAgQIECAAAECBAgQIECAAIG2JZBt2G422+i25CVmzJgRq6++eqM+JkyYEF26dGm2t0wmEzU1NVFXV9ds7JyAysrKSKVSkUwmi86ZX+Af/vCHOPzww4teZ+jQodGnT59m46dNmxa77LJLTJo0qdnY8847Ly699NJm45oLSKfTUVVVFfX19c2FFj6vrq6O2traqKioaDZn4sSJsdlmmzWKmz59eqy22mrN5pZyQCLR5NXk3lVeygeqdgIECBAgQIAAAQIECBAgQIAAAQIECBAgQIAAAQIEylFgqZ/LyM0QNJyNGDNmTOy2226tOovhw4dH7969C7mnnnpq/P73v2/VWpJKW2DgwIFx7rnnFpo45phjYsSIEa1q6oknnojdd9+9kJubKXnqqadatVZLksxltERLLAECBAgQIECAAAECBAjMT8CQv+8GAQIECBAgQIAAAQIECBAgQIAAAQIECBAgQIAAAQIECBAgQIAAAQIECBAgQIAAAQIECBAgQIAAAQIECBAgQIAAAQIECBAgQIAAAQIECBAgQIAAAQIECBAgQIAAAQIECBAgQIAAAQIECBAgQIAAAQIECBAgQIAAAQIECBAgQIAAAQIECBBoWwLZhu1ms41uy0KiR48eMWrUqEIvF198cZx//vnN9pbJZKKmpibq6uqajZ0TUFlZGalUKpLJZNE58wv8xz/+ETvvvHNMnTq1qLWqq6ujtrY2Kioqvjf+0UcfjX322SeaO+v27dvHk08+GT/96U+L2v/7gtLpdFRVVUV9fX3RaxXbT27BSy65JC644ILC2nvuuWc89thjRe9VqoGJRJNXk3tXeakeproJECBAgAABAgQIECBAgAABAgQIECBAgAABAgQIEChXgaV+LuPQQw+Ne+65p+B/9913x2GHHdaq8zjnnHPiiiuuKOReffXVceaZZ7ZqLUmlLfDwww/HvvvuW2hijz32iNGjR7eqqT/84Q9x+OGHF3J79eoVf/zjH1u1VkuSzGW0REssAQIECBAgQIAAAQIECMxPwJC/7wYBAgQIECBAgAABAgQIECBAgAABAgQIECBAgAABAgQIECBAgAABAgQIECBAgAABAgQIECBAgAABAgQIECBAgAABAgQIECBAgAABAgQIECBAgAABAgQIECBAgAABAgQIECBAgAABAgQIECBAgAABAgQIECBAgAABAgQIECBAgAABAgQIEGhbAtmG7WazjW7LQmLYsGFx0kknFXrZYost4vXXX2+2t0wmEzU1NVFXV9ds7JyAysrKSKVSkUwmi86ZX+CsWbPiiCOOiJEjRxa1VocOHWLs2LGx3XbbzTc+d76nnnpqXH/99c2uueOOO8Zjjz0WK6+8crOxzQWk0+moqqqK+vr65kILn1dXV0dtbW1UVFQ0m7PlllvGG2+8UYjLnXnv3r2bzSv1gESiyavJvau81A9V/QQIECBAgAABAgQIECBAgAABAgQIECBAgAABAgQIlJvAUj+X0a9fvxg8eHDB/Yorroizzz67Vedw4IEHxgMPPFDIfeihh6Jnz56tWktSaQu8+uqrsc022xSa2HrrreOZZ56J3HxLS68rr7wy+vfvX0jr27dvDBo0qKXLtDjeXEaLySQQIECAAAECBAgQIECAwDwEDPn7WhAgQIAAAQIECBAgQIAAAQIECBAgQIAAAQIECBAgQIAAAQIECBAgQIAAAQIECBAgQIAAAQIECBAgQIAAAQIECBAgQIAAAQIECBAgQIAAAQIECBAgQIAAAQIECBAgQIAAAQIECBAgQIAAAQIECBAgQIAAAQIECBAgQIAAAQIECBAgQIAAgbYlkG3Ybjbb6LYsJGbMmBGrr756o17q6uqiW7du39tfJpOJmpqayMUWe1VWVkYqlYpkMllsyvfGjRw5Mnr16lX0WkOHDo0+ffrMN/6jjz6KnXfeOSZPntzsmhdeeGEMGDCg2bhiAtLpdFRVVUV9fX0x4fmY6urqqK2tjYqKiu/NGTt2bD624TV9+vRYbbXVit6rVAMTiSavJveu8lI9THUTIECAAAECBAgQIECAAAECBAgQIECAAAECBAgQIFCuAkv9XMaQIUPizDPPLPifeuqp8fvf/75V57H99tvHiy++WMh97bXXYsstt2zVWpJKW+CDDz6IbbbZJj799NN8I+uuu278+c9/jtx3pKXXaaedFrmZmDnXNddcE2eccUZLl2lxvLmMFpNJIECAAAECBAgQIECAAIF5CBjy97UgQIAAAQIECBAgQIAAAQIECBAgQIAAAQIECBAgQIAAAQIECBAgQIAAAQIECBAgQIAAAQIECBAgQIAAAQIECBAgQIAAAQIECBAgQIAAAQIECBAgQIAAAQIECBAgQIAAAQIECBAgQIAAAQIECBAgQIAAAQIECBAgQIAAAQIECBAgQIAAAQJtSyDbsN1sttFt2Uj88pe/jHvvvbfQz7HHHhu33nrr9/aXyWSipqYm6urqinaorKyMVCoVyWSy6JzvC/znP/8ZP/vZz+Kjjz4qar0ePXrEgw8+GMsvv/w84x966KHYb7/9ml1rueWWi6eeeip22mmnZmOLCUin01FVVRX19fXFhOdjqquro7a2NioqKr4357jjjosRI0YUYg4++OD405/+VPQ+pRyYSDR5Nbl3lZfygaqdAAECBAgQIECAAAECBAgQIECAAAECBAgQIECAAIFyFFjq5zLuu+++OOiggwr2P//5z+OBBx5o8Vl8/vnnsc0228T777+fz+3QoUO88847sdZaa7V4LQmlL/Dxxx/HgQceGOPGjcs3s+KKK8Z1110XRx55ZIubO+CAA/LzMHOuP//5z/GLX/yixeu0NMFcRkvFxBMgQIAAAQIECBAgQIDAvAQM+fteECBAgAABAgQIECBAgAABAgQIECBAgAABAgQIECBAgAABAgQIECBAgAABAgQIECBAgAABAgQIECBAgAABAgQIECBAgAABAgQIECBAgAABAgQIECBAgAABAgQIECBAgAABAgQIECBAgAABAgQIECBAgAABAgQIECBAgAABAgQIECBAgACBtiWQbdhuNtvotmwkHn744dh3330b9fPvf/87OnXqNN8eM5lM1NTURF1dXdEOlZWVkUqlIplMFp3zfYGzZs2KI444IkaOHFnUeh07doxx48bF5ptv3iQ+d7bHHnts3H777c2uVV1dHbW1tVFRUdFsbDEB6XQ6qqqqor6+vpjwfEwxNXz88cexxhprNFrzoYceip49exa9TykHJhJNXk3uXeWlfKBqJ0CAAAECBAgQIECAAAECBAgQIECAAAECBAgQIECgHAWW+rmM559/PnbccceC/XbbbRcvvvhii8/imWeeif333z+mT5+ez/3JT34So0aNilVWWaXFa0kofYGvvvoqzj777LjuuusKzZx33nlx6aWXtri53HfppZdeKuQ999xzscMOO7R4nZYmmMtoqZh4AgQIECBAgAABAgQIEJiXgCF/3wsCBAgQIECAAAECBAgQIECAAAECBAgQIECAAAECBAgQIECAAAECBAgQIECAAAECBAgQIECAAAECBAgQIECAAAECBAgQIECAAAECBAgQIECAAAECBAgQIECAAAECBAgQIECAAAECBAgQIECAAAECBAgQIECAAAECBAgQIECAAAECBAgQINC2BLIN281mG92WlcQmm2wSb7/9dqGniy++OM4///z59pjJZKKmpibq6uqKdqisrIxUKhXJZLLonOYCR44cGb169WourPD50KFDo0+fPvn7zz77LGbOnJn/9xdffBF77bVXTJ48udm1Bg4cGP379282rtiAdDodVVVVUV9fX2xKVFdXR21tbVRUVMw355JLLokLLrig8PnGG28ckyZNKnqPUg9MJJq8mty7ykv9UNVPgAABAgQIECBAgAABAgQIECBAgAABAgQIECBAgEC5CSz1cxlTp05tNOew+uqrx8cff9zic8jNK5x99tnx9ddf53OPOeaYuOGGG+KHP/xhi9eSUB4Cw4YNi5NOOqnQzP777x8PPvhgi5vr1KlTTJ8+vZCXm0Pp3Llzi9dpaYK5jJaKiSdAgAABAgQIECBAgACBeQkY8ve9IECAAAECBAgQIECAAAECBAgQIECAAAECBAgQIECAAAECBAgQIECAAAECBAgQIECAAAECBAgQIECAAAECBAgQIECAAAECBAgQIECAAAECBAgQIECAAAECBAgQIECAAAECBAgQIECAAAECBAgQIECAAAECBAgQIECAAAECBAgQIECAAAECbUsg27DdbLbRbVlJDB48OPr161foqXPnzpFOp+fbYyaTiZqamqirqyvaobKyMlKpVCSTyaJzmgv86KOPYuedd47Jkyc3F5r/vEePHvHggw/GD37wgzj00EPjvvvuyz/v1q1bPPnkk82u0bFjxxg3blxsvvnmzcYWG5Bzrqqqivr6+mJTorq6Ompra6OiomK+OTnnqVOnFj4fNGhQ9O3bt+g9Sj0wkWjyanLvKi/1Q1U/AQIECBAgQIAAAQIECBAgQIAAAQIECBAgQIAAAQLlJlAScxkrrLBCfPnllwX7zz77LFZcccUWnUXv3r1j+PDhhZwhQ4bE6aef3qI1BJeXwNixY2OXXXaJOfNIm222Wbz55pstavLzzz+PlVZaqZDToUOH+OKLL1q0RmuDzWW0Vk4eAQIECBAgQIAAAQIECDQUMOTv+0CAAAECBAgQIECAAAECBAgQIECAAAECBAgQIECAAAECBAgQIECAAAECBAgQIECAAAECBAgQIECAAAECBAgQIECAAAECBAgQIECAAAECBAgQIECAAAECBAgQIECAAAECBAgQIECAAAECBAgQIECAAAECBAgQIECAAAECBAgQIECAAAECBNqWQLZhu9lso9uykvjiiy+ic+fOkclkCn1dc801ccYZZ8yzz1xcTU1N1NXVFe1QWVkZqVQqkslk0TnNBebO5Nhjj43bb7+9udD85x07doxx48bFeuutFzvssEO89dZb+efLL798fPXVV82u0aNHj3jwwQfz8QvrSqfTUVVVFfX19UUvWV1dHbW1tVFRUTHPnCFDhsSZZ55Z+CwXN3Xq1FhhhRWK3qPUAxOJJq8m967yUj9U9RMgQIAAAQIECBAgQIAAAQIECBAgQIAAAQIECBAgUG4CJTGXsdlmm8XEiRML9q+99lpsueWWLTqLXXfdNZ566ql8zjLLLBNjxoyJ3N/+XW1XIDcvss4668R3332XR1hllVVi2rRpseyyyxaN8vrrr8dWW21ViO/SpUtMmDCh6PwFCTSXsSB6cgkQIECAAAECBAgQIEBgjoAhf98FAgQIECBAgAABAgQIECBAgAABAgQIECBAgAABAgQIECBAgAABAgQIECBAgAABAgQIECBAgAABAgQIECBAgAABAgQIECBAgAABAgQIECBAgAABAgQIECBAgAABAgQIECBAgAABAgQIECBAgAABAgQIECBAgAABAgQIECBAgAABAgQIECDQtgSyDdvNZhvdlp3EeeedF5dffnmhr7XXXjumTJkyzz4zmUzU1NREXV1d0Q6VlZWRSqUimUwWnVNM4EMPPRT77bdfMaH5mGHDhsVhhx0W3bt3z9eTuxKJRBRzvrnc3r17F71XMYHpdDqqqqqivr6+mPB8THV1ddTW1kZFRcU8c9ZZZ5348MMPC5+de+65cdlllxW9fjkE5s50rsu7ysvhYPVAgAABAgQIECBAgAABAgQIECBAgAABAgQIECBAgEA5CZTEXEbPnj3zf6Ofcz344IOx//77F30OuXmE3N/xP/roo3zOsssuG++9917k5ihcbVdg1qxZkZvNmTZtWh5h+eWXjwkTJsT6669fNMpf/vKX+PnPf16Iz83yPPzww0XnL0iguYwF0ZNLgAABAgQIECBAgAABAnMEDPn7LhAgQIAAAQIECBAgQIAAAQIECBAgQIAAAQIECBAgQIAAAQIECBAgQIAAAQIECBAgQIAAAQIECBAgQIAAAQIECBAgQIAAAQIECBAgQIAAAQIECBAgQIAAAQIECBAgQIAAAQIECBAgQIAAAQIECBAgQIAAAQIECBAgQIAAAQIECBAgQIAAgbYlkG3Ybjbb6LbsJKZNmxZrr712zJo1q9Db5ZdfHuecc06TXjOZTNTU1ERdXV3RDpWVlZFKpSKZTBadU0zgRx99FDvvvHNMnjy5mPDYZ5994o477oiePXvm6yn2WnXVVePpp5+OTTfdtNiUouLS6XRUVVVFfX19UfG5oOrq6qitrY2KioomOQMHDoxzzz238Lx9+/bx4Ycfxpprrln0+uUQmEg0eTW5d5WXw8HqgQABAgQIECBAgAABAgQIECBAgAABAgQIECBAgACBchIoibmMM844I6699tqC+6BBg6Jv375Fn8PMmTPzsxJfffVVPmf11VeP3KxA7u/5rrYrkJtD2nHHHeOFF17IIyy77LL5WZA999yzaJTBgwdHv379CvGnn356DBkypOj8BQk0l7EgenIJECBAgAABAgQIECBAYI6AIX/fBQIECBAgQIAAAQIECBAgQIAAAQIECBAgQIAAAQIECBAgQIAAAQIECBAgQIAAAQIECBAgQIAAAQIECBAgQIAAAQIECBAgQIAAAQIECBAgQIAAAQIECBAgQIAAAQIECBAgQIAAAQIECBAgQIAAAQIECBAgQIAAAQIECBAgQIAAAQIECBAg0LYEsg3bzWYb3ZalxHnnnReXX355obeKior4xz/+EZ06dWrUbyaTiZqamqirqyvaobKyMlKpVCSTyaJzignMncuxxx4bt99+ezHhseqqq8aoUaOiT58++XqKvQ488MAYOXJktG/fvtiUouLS6XRUVVVFfX19UfG5oOrq6qitrY3c+TS8Pv7449hggw0idz5zrnPPPTcuu+yyotcul8BEosmryb2rvFwOVx8ECBAgQIAAAQIECBAgQIAAAQIECBAgQIAAAQIECJSLQEnMZQwdOjROO+20gvmJJ54YN954Y9Fn8Prrr8e2224b3333XT5nq622ildffbXofIHlK3DUUUfFnXfemW+wXbt2MXDgwOjXr1/MY+ZhnggnnXRSDBs2rPDZ73//+zj11FMXCcl4FAAAIABJREFUC5i5jMXCbBMCBAgQIECAAAECBAiUvYAh/7I/Yg0SIECAAAECBAgQIECAAAECBAgQIECAAAECBAgQIECAAAECBAgQIECAAAECBAgQIECAAAECBAgQIECAAAECBAgQIECAAAECBAgQIECAAAECBAgQIECAAAECBAgQIECAAAECBAgQIECAAAECBAgQIECAAAECBAgQIECAAAECBAgQIECAAIFGAtmGd9lso9uypJo5c2ast9568emnnxb6O/nkk+P6669v1G8mk4mampqoq6sr2qGysjJSqVQkk8mic4oNfPTRR2OfffaJYs/olltuidz/cvUUe919991x2GGHFRtedFw6nY6qqqqor68vOqe6ujpqa2ujoqKiUc4pp5wSN9xwQ+FZx44d44MPPoiVV1656LXLJTCRaPJqcu8qL5fD1QcBAgQIECBAgAABAgQIECBAgAABAgQIECBAgAABAuUiUBJzGbmZhL333rtgvvvuu8fjjz9e9Bn88Y9/jMMPP7ww03DAAQfE/fffX3S+wPIVuPrqq+O8886Lb775Jt/kwQcfHHfddVcst9xyRTW9xx57xJgxYwqxf//732OvvfYqKndBg8xlLKigfAIECBAgQIAAAQIECBDICRjy9z0gQIAAAQIECBAgQIAAAQIECBAgQIAAAQIECBAgQIAAAQIECBAgQIAAAQIECBAgQIAAAQIECBAgQIAAAQIECBAgQIAAAQIECBAgQIAAAQIECBAgQIAAAQIECBAgQIAAAQIECBAgQIAAAQIECBAgQIAAAQIECBAgQIAAAQIECBAgQIAAAQJtSyDbsN1sttFt2UoMHjw4+vXr16i/urq66NatW+FZJpOJmpqayD0v9qqsrIxUKhXJZLLYlKLjpk2bFrvssktMmjSpqJz99tsvpk6dGs8991xR8WuttVaMGzcu1l9//aLiWxKUTqejqqoq6uvri06rrq6O2traqKioKOSMHTs2cs8bXoMGDYq+ffsWvW45BSYSTV5N7l3l5XTAeiFAgAABAgQIECBAgAABAgQIECBAgAABAgQIECBAoBwESmIu4x//+Ef86Ec/Knivs846Rf+Nf/bs2fHb3/42Lr300nx++/bt4/zzz48LL7ywHM5PDwso8Mgjj8Thhx8en3zySX6lTTfdND9bs9JKKxW1cm4WZ8qUKYXY999/PzbYYIOichc0yFzGggrKJ0CAAAECBAgQIECAAIGcgCF/3wMCBAgQIECAAAECBAgQIECAAAECBAgQIECAAAECBAgQIECAAAECBAgQIECAAAECBAgQIECAAAECBAgQIECAAAECBAgQIECAAAECBAgQIECAAAECBAgQIECAAAECBAgQIECAAAECBAgQIECAAAECBAgQIECAAAECBAgQIECAAAECBAgQINC2BLIN281mG92WtcTWW28dr732WqHHnXbaKcaPH1+4z2QyUVNTE3V1dUU7VFZWRiqVimQyWXROsYG5szn11FPj+uuvLyplzTXXzNfx6quvFhV/yCGHxF133RXt27cvKr4lQel0OqqqqqK+vr7otOrq6qitrY2KiopCTteuXePZZ58t3G+11VZF91f0xiUUmEg0eTW5d5WX0PkplQABAgQIECBAgAABAgQIECBAgAABAgQIECBAgACBNiFQMnMZP/zhD+Obb74pHMpnn30WK664YrOH9Pnnn0du5uCRRx7Jx6600koxfPjw+OUvf9lsroDyF/j4449ju+22iylTpuSbXX755eODDz6INdZYo9nmc9+t3PdpzvWDH/wgvv7662bzFlaAuYyFJWkdAgQIECBAgAABAgQItG0BQ/5t+/x1T4AAAQIECBAgQIAAAQIECBAgQIAAAQIECBAgQIAAAQIECBAgQIAAAQIECBAgQIAAAQIECBAgQIAAAQIECBAgQIAAAQIECBAgQIAAAQIECBAgQIAAAQIECBAgQIAAAQIECBAgQIAAAQIECBAgQIAAAQIECBAgQIAAAQIECBAgQIAAAQJtTyDbsOVsttFtWWs8/PDDse+++zbq8eKLL47zzz8//yyTyURNTU3U1dUV7VBZWRmpVCqSyWTROS0JfPTRR2OfffaJYs9p3XXXjcmTJxe1xT333BOHHHJIUbEtDUqn01FVVRX19fVFp1ZXV0dtbW1UVFTkcy655JK44IILGuU/9NBD0bNnz6LXLLfARKLJq8m9q7zcDlk/BAgQIECAAAECBAgQIECAAAECBAgQIECAAAECBAiUukDJzGVsvfXW8dprrxW8n3/++dh+++2b9Z82bVo+bsqUKfnYtddeOz9rscEGGzSbK6D8BXIzLptttlm89dZbhWbffPPN/LPmrhdeeCF22GGHQthWW20Vr776anNpC+1zcxkLjdJCBAgQIECAAAECBAgQaNMChvzb9PFrngABAgQIECBAgAABAgQIECBAgAABAgQIECBAgAABAgQIECBAgAABAgQIECBAgAABAgQIECBAgAABAgQIECBAgAABAgQIECBAgAABAgQIECBAgAABAgQIECBAgAABAgQIECBAgAABAgQIECBAgAABAgQIECBAgAABAgQIECBAgAABAgTaoEC2Yc/ZbKPbsuc49thj47bbbmvU5zPPPBNdu3aNTCYTNTU1UVdXV7RDZWVlpFKpSCaTRee0JHDatGmxyy67xKRJk4pKa9euXcyePbvZ2HXXXTdyfa+11lrNxrYmIJ1OR1VVVdTX1xedXl1dHbW1tVFRURHjx4+PnXfeuVHuMcccEyNGjCh6vXIMTCSavJrcu8rL8aD1RIAAAQIECBAgQIAAAQIECBAgQIAAAQIECBAgQIBAKQuUzFxGr169YuTIkQXr22+/PY466qhm7d9///3YeOON47vvvsvHbrHFFvHqq69GbmbBRSAnkJt1aTh/8/DDD+dncpq77rjjjjj66KMLYYccckjcc889zaUttM/NZSw0SgsRIECAAAECBAgQIECgTQsY8m/Tx695AgQIECBAgAABAgQIECBAgAABAgQIECBAgAABAgQIECBAgAABAgQIECBAgAABAgQIECBAgAABAgQIECBAgAABAgQIECBAgAABAgQIECBAgAABAgQIECBAgAABAgQIECBAgAABAgQIECBAgAABAgQIECBAgAABAgQIECBAgAABAgQIEGiDAtmGPWezjW7LnmPGjBmx+eabx9SpUwu9brPNNvHyyy9HJpOJmpqaqKurK9qhsrIyUqlUJJPJonNaGnjaaafF0KFDW5r2vfFHH310jBgxIhKJRfOq63Q6HVVVVVFfX1903dXV1VFbWxsVFRWx7bbbxiuvvFLI7dy5c7z55pux2mqrFb1eOQbO47wWzQGWI56eCBAgQIAAAQIECBAgQIAAAQIECBAgQIAAAQIECBAgsHgESmYu4+KLL47f/va3BZWzzz47rrjiimaVnn322ejatWsh7qc//WmMGzeu2TwBbUfg1FNPjeuuu67Q8KBBg6Jv377NAvTv3z+uvPLKQtzvfve7uOCCC5rNW1gB5jIWlqR1CBAgQIAAAQIECBAg0LYFDPm37fPXPQECBAgQIECAAAECBAgQIECAAAECBAgQIECAAAECBAgQIECAAAECBAgQIECAAAECBAgQIECAAAECBAgQIECAAAECBAgQIECAAAECBAgQIECAAAECBAgQIECAAAECBAgQIECAAAECBAgQIECAAAECBAgQIECAAAECBAgQIECAAAECBAi0PYFsw5az2Ua3bUJj5MiR0atXr0a9nnDCCTF48OCoqamJurq6oh0qKysjlUpFMpksOqelgY8//njsueeesbDOKpFIxCOPPBJ77bVXS0spOj6dTkdVVVXU19cXnVNdXR21tbXRt2/fGD58eKO8e+65Jw455JCi1yrXwNzZzXV5V3m5Hra+CBAgQIAAAQIECBAgQIAAAQIECBAgQIAAAQIECBAoVYGSmct44IEH4sADDyw4/+///m/+7/bNXXfeeWccddRRhbDevXvHsGHDmkvzeRsSuOqqq+Lss88udHzyySfHtddeG+3bt/9ehdzczt/+9rdCzP333x8HHHDAYpMzl7HYqG1EgAABAgQIECBAgACBshYw5F/Wx6s5AgQIECBAgAABAgQIECBAgAABAgQIECBAgAABAgQIECBAgAABAgQIECBAgAABAgQIECBAgAABAgQIECBAgAABAgQIECBAgAABAgQIECBAgAABAgQIECBAgAABAgQIECBAgAABAgQIECBAgAABAgQIECBAgAABAgQIECBAgAABAgQIECDQRCDb8Ek22+i2zXCdfPLJceONNzbqd9CgQfHwww9HXV1d0Q6VlZWRSqUimUwWndPSwOnTp0d1dXVMnDixpanzjN9kk03iqaeeijXXXHOhrDevRdLpdFRVVUV9fX3Re+R67NmzZ/Tr169RzkknnRQ33HBD0euUc2Ai0eTV5N5VXs4HrjcCBAgQIECAAAECBAgQIECAAAECBAgQIECAAAECBEpRoGTmMt55553YeOONC8brrrtufPDBB82an3/++XHppZcW4gYOHBj9+/dvNk9A2xF48MEH46CDDorvvvsu3/Qee+wRt9xyS+S+Y993rbfeejF58uRCyNtvvx0bbbTRYoMzl7HYqG1EgAABAgQIECBAgACBshYw5F/Wx6s5AgQIECBAgAABAgQIECBAgAABAgQIECBAgAABAgQIECBAgAABAgQIECBAgAABAgQIECBAgAABAgQIECBAgAABAgQIECBAgAABAgQIECBAgAABAgQIECBAgAABAgQIECBAgAABAgQIECBAgAABAgQIECBAgAABAgQIECBAgAABAgQIECDQRCDb8Ek22+i2TXH95Cc/iZdeeqlRz1tssUW88cYbRTtUVlZGKpWKZDJZdE5rAk877bQYOnRoa1Kb5Jxyyin5tRKJRfea63Q6HVVVVVFfX190zfOy32677eLFF18seo1yD5zHmS26Qyx3TP0RIECAAAECBAgQIECAAAECBAgQIECAAAECBAgQIEBg0QiU1FxGRUVFfPHFFwWJ6dOnx2qrrTZfmf/85z9x8sknx5/+9KdCzD333BOHHHLIotG0akkKvPLKK3HkkUfGm2++ma+/U6dO8cgjj0RuVmd+14wZM2L11VcvfLzCCitEJpNZrP2by1is3DYjQIAAAQIECBAgQIBA2QoY8i/bo9UYAQIECBAgQIAAAQIECBAgQIAAAQIECBAgQIAAAQIECBAgQIAAAQIECBAgQIAAAQIECBAgQIAAAQIECBAgQIAAAQIECBAgQIAAAQIECBAgQIAAAQIECBAgQIAAAQIECBAgQIAAAQIECBAgQIAAAQIECBAgQIAAAQIECBAgQIAAAQIECBCYp0C24dNsttFtmyJ7+eWXY8cdd4xZs2YV+l522WXjv//9b9EOlZWVkUqlIplMFp3TmsCnn346dt1110a1tmadRCIRo0aNij322KM16UXnpNPpqKqqivr6+qJz5rZv3759PPfcc7HtttsWvUa5B+bOb67Lu8rL/dD1R4AAAQIECBAgQIAAAQIECBAgQIAAAQIECBAgQIBAqQmU1FxG165d49lnny0YjxkzJnbbbbf5mr/77rtxyCGHRG7mIndttNFGceedd+bnL1wE5gjMmDEjevXqFaNHjy6gPPLII7H33nvPF+mJJ56I3XffvfD5TjvtFOPHj1+sqOYyFiu3zQgQIECAAAECBAgQIFC2Aob8y/ZoNUaAAAECBAgQIECAAAECBAgQIECAAAECBAgQIECAAAECBAgQIECAAAECBAgQIECAAAECBAgQIECAAAECBAgQIECAAAECBAgQIECAAAECBAgQIECAAAECBAgQIECAAAECBAgQIECAAAECBAgQIECAAAECBAgQIECAAAECBAgQIECAAAECBOYpkG34NJttdNvmyO6+++444ogjWt13ZWVlpFKpSCaTrV6jmMRPPvkk9txzz3jxxReLCZ9vTJcuXaKuri5WX331BVqnueR0Oh1VVVVRX1/fXOh8P7/rrrvi8MMPb3V+OSYmEk1eTe5d5eV40HoiQIAAAQIECBAgQIAAAQIECBAgQIAAAQIECBAgQKCUBUpqLuOkk06KYcOGFbyvvvrqOPPMM+fr/+STT8buu+8ec+ZNdtlllxgxYkSsv/76pXxmal8EAr/61a/i1ltvLax8yy23xHHHHTffna655po466yzCp+feOKJceONNy6Cyua/pLmMxcptMwIECBAgQIAAAQIECJStgCH/sj1ajREgQIAAAQIECBAgQIAAAQIECBAgQIAAAQIECBAgQIAAAQIECBAgQIAAAQIECBAgQIAAAQIECBAgQIAAAQIECBAgQIAAAQIECBAgQIAAAQIECBAgQIAAAQIECBAgQIAAAQIECBAgQIAAAQIECBAgQIAAAQIECBAgQIAAAQIECBAgQIAAgXkKZBs+zWYb3bZJsosuuigGDBjQqt4rKysjlUpFMplsVX5Lkn7zm9/EZZdd1pKUJrHnnXdeXHrppQu0RjHJ6XQ6qqqqor6+vpjwJjG587jwwgtblVvOSYlEk1eTe1d5OR+43ggQIECAAAECBAgQIECAAAECBAgQIECAAAECBAgQKEWBkprLuOmmm+LEE08sOB9xxBFx5513ztf9nnvuiUMPPbTw+dFHHx233XZbKZ6TmhexQG7GJTfrMuc688wz4+qrr57vrkceeWTcddddhc+HDRsWvXv3XsRVNl7eXMZi5bYZAQIECBAgQIAAAQIEylbAkH/ZHq3GCBAgQIAAAQIECBAgQIAAAQIECBAgQIAAAQIECBAgQIAAAQIECBAgQIAAAQIECBAgQIAAAQIECBAgQIAAAQIECBAgQIAAAQIECBAgQIAAAQIECBAgQIAAAQIECBAgQIAAAQIECBAgQIAAAQIECBAgQIAAAQIECBAgQIAAAQIECBAgQIDAPAWyDZ9ms41u2yzZCSecEDfffHOL+6+srIxUKhXJZLLFuS1NePrpp2PXXXeNWbNmtTQ1H7/ccsvFU089FTvttFOr8luSlE6no6qqKurr61uSlo89/vjjY/jw4S3OawsJiUSTV5N7V3lbOHg9EiBAgAABAgQIECBAgAABAgQIECBAgAABAgQIECBQSgIlNZfxwgsvxA477FDw3WyzzeLNN9+cr/fAgQPj3HPPLXx+4YUXxoABA0rpfNS6mARGjhwZvXr1Kuy2//77x4MPPjjf3TfffPOYMGFC4fPnn38+tt9++8VU7f9tYy5jsXLbjAABAgQIECBAgAABAmUrYMi/bI9WYwQIECBAgAABAgQIECBAgAABAgQIECBAgAABAgQIECBAgAABAgQIECBAgAABAgQIECBAgAABAgQIECBAgAABAgQIECBAgAABAgQIECBAgAABAgQIECBAgAABAgQIECBAgAABAgQIECBAgAABAgQIECBAgAABAgQIECBAgAABAgQIECBAYJ4CmYhYYc4nn3zySXTs2BFVROy3337x0EMPtciisrIyUqlUJJPJFuW1JnjmzJnRo0ePeO6551qTHjvuuGM89thjsfLKK7cqvyVJ6XQ6qqqqor6+viVpse+++8Zf//rXFuW0leBPP/00VllllYbtfhERFW2lf30SIECAAAECBAgQIECAAAECBAgQIECAAAECBAgQIECgRASyDevMZhvdLnUtfPfdd7HccsvF7NmzC7V99tlnseKKK86z1uOOOy5GjBhR+Cz372OOOWap60tBS15g/PjxsfPOOxcKyf27rq4ulllmmSbFff7557HSSisVnrdr1y6+/fbbecYuys4SicTcyzd5sCj3tzYBAgQIECBAgAABAgQIlIeAH5PlcY66IECAAAECBAgQIECAAAECBAgQIECAAAECBAgQIECAAAECBAgQIECAAAECBAgQIECAAAECBAgQIECAAAECBAgQIECAAAECBAgQIECAAAECBAgQIECAAAECBAgQIECAAAECBAgQIECAAAECBAgQIECAAAECBAgQIECAAAECBAgQIECAAAECxQq8ExEbzgmeMGFCdOnSpdjcso7LZDJRWVkZn3zySdF95uJTqVQkk8micxYkcMCAAXHRRRe1aokLL7wwcvmL40qn01FVVRX19fVFb7fKKqvk4ysqKorOaUuBEydOjM0226xhy+9GxEZtyUCvBAgQIECAAAECBAgQIECAAAECBAgQIECAAAECBAgQKAGBbMMas9lGt0tl+TvuuGM8//zzhdqeeOKJ2HXXXedZ62677RZPPvlk4bPx48fHTjvttFT2paglK/D2229HTU1NvPfee/lCNtxww7j33ntj6623blJY7juV+27NuXbYYYd47rnnFnsDiURi7j2bPFjsRdmQAAECBAgQIECAAAECBEpOwI/JkjsyBRMgQIAAAQIECBAgQIAAAQIECBAgQIAAAQIECBAgQIAAAQIECBAgQIAAAQIECBAgQIAAAQIECBAgQIAAAQIECBAgQIAAAQIECBAgQIAAAQIECBAgQIAAAQIECBAgQIAAAQIECBAgQIAAAQIECBAgQIAAAQIECBAgQIAAAQIECBAgQIAAgQUSeC4idpizwuOPPx677777Ai1YLsmZTCb22WefGDduXNEtVVZWRiqVimQyWXTOggQ+++yzscsuu8S3337bomU6dOgQY8eOje22265Fea0NTqfTUVVVFfX19UUv8bOf/SweeeSRqKioKDqnLQWOGTMm9thjj4Ytj42I6rZkoFcCBAgQIECAAAECBAgQIECAAAECBAgQIECAAAECBAiUgEC2YY3ZbKPbpbL8U045JW644YZCbVdccUWcffbZTWqdNm1a7LnnnvH666/nP1tuueXi1VdfjU033XSp7EtRS1Yg93058sgjY9SoUflCVllllbj++uujV69eTQq78soro3///oXnJ598cj52cV+JRGLuLZs8WNw12Y8AAQIECBAgQIAAAQIESk/Aj8nSOzMVEyBAgAABAgQIECBAgAABAgQIECBAgAABAgQIECBAgAABAgQIECBAgAABAgQIECBAgAABAgQIECBAgAABAgQIECBAgAABAgQIECBAgAABAgQIECBAgAABAgQIECBAgAABAgQIECBAgAABAgQIECBAgAABAgQIECBAgAABAgQIECBAgACBBRGYEBFd5ixw5513xhFHHLEg65VNbiaTiZqamqirqyu6p8rKykilUpFMJovOWZDAmTNnRo8ePeK5555r0TLV1dVRW1sbFRUVLcprbXA6nY6qqqqor68veonFXWPRhS0lgXfddVcceeSRDasZGRG9lpLylEGAAAECBAgQIECAAAECBAgQIECAAAECBAgQIECAAAEC/yeQbQiRzTa6XSqN7rjjjjj66KMLtR144IFx3333Nak1N0+RmzGZMmVK/rNNN900xowZs9hmJpZKPEV9r8CZZ54ZQ4YMKcT87ne/iwsuuKBJzi9+8Yu4//77C89vv/32OOqooxa7biKRmHvPJg8We1E2JECAAAECBAgQIECAAIGSE/BjsuSOTMEECBAgQIAAAQIECBAgQIAAAQIECBAgQIAAAQIECBAgQIAAAQIECBAgQIAAAQIECBAgQIAAAQIECBAgQIAAAQIECBAgQIAAAQIECBAgQIAAAQIECBAgQIAAAQIECBAgQIAAAQIECBAgQIAAAQIECBAgQIAAAQIECBAgQIAAAQIECBAgQGCBBP4dEZ3mrDBw4MDo37//Ai1YLsmZTCZqamqirq6u6JYqKysjlUpFMpksOmdBAwcMGBAXXXRRi5YZOnRo9OnTp0U5CxKcTqejqqoq6uvri16muro6amtro6KiouicthR4xRVXxDnnnNOw5asjom9bMtArAQIECBAgQIAAAQIECBAgQIAAAQIECBAgQIAAAQIESkAg27DGbLbR7VJZ/qRJk2LTTTct1Lb22mvHlClTmtR6yy23RO/evWP27Nn5z4455pjIzSOssMIKS2VfilryArnvzPHHH18o5Igjjog777yzSWHrrLNOfPjhh4Xnb731VmyyySaLvYFEIjH3nk0eLPaibEiAAAECBAgQIECAAAECJSfgx2TJHZmCCRAgQIAAAQIECBAgQIAAAQIECBAgQIAAAQIECBAgQIAAAQIECBAgQIAAAQIECBAgQIAAAQIECBAgQIAAAQIECBAgQIAAAQIECBAgQIAAAQIECBAgQIAAAQIECBAgQIAAAQIECBAgQIAAAQIECBAgQIAAAQIECBAgQIAAAQIECBAgQIBAqwU2johJDbNPP/30GDJkSKsXLKfETCYTNTU1UVdXV3RblZWVkUqlIplMFp2zoIEvvfRSdOvWLb788suilurYsWOMGzcuNt9886LiF0ZQOp2OqqqqqK+vL3q56urqqK2tjYqKiqJz2lLgGWecEddee23Dln8dEYPakoFeCRAgQIAAAQIECBAgQIAAAQIECBAgQIAAAQIECBAgUAIC2YY1ZrONbpfa8tdcc83497//Xajvvffeix/96EeN6p3779ZXXHFF9OvXL9q1a7fU9qWwJSvw5JNPxm677VYoYscdd8zP2TS83n///fjxj39ceLTGGmvEtGnTlkjhiURi7n2bPFgihdmUAAECBAgQIECAAAECBEpKwI/JkjouxRIgQIAAAQIECBAgQIAAAQIECBAgQIAAAQIECBAgQIAAAQIECBAgQIAAAQIECBAgQIAAAQIECBAgQIAAAQIECBAgQIAAAQIECBAgQIAAAQIECBAgQIAAAQIECBAgQIAAAQIECBAgQIAAAQIECBAgQIAAAQIECBAgQIAAAQIECBAgQIAAgQUSOCsiBjdcYZtttomXX355gRYt9+SLLrooBgwY0KTNnN11110XXbt2XSoIMplMdO/ePVKpVL6eDh06xOjRo5dYfePHj48+ffrEK6+80sRfIl8CAAAgAElEQVQn53nhhRcuFW6lUsS22247t+UhEfGnUqlfnQQIECBAgAABAgQIECBAgAABAgQIECBAgAABAgQIEGgjAtmGfWazjW6XWoL9998//vrXvxbqu/POO+OII45oVG/Pnj2jtra28Ozvf/977LXXXkttTwpb8gKTJ0+ODTbYIGbPnp0vprKyMv75z39Gu3btCsXdddddceSRRxbu99tvv/jLX/6yRIpPJBJz79vkwRIpzKYECBAgQIAAAQIECBAgUFICfkyW1HEplgABAgQIECBAgAABAgQIECBAgAABAgQIECBAgAABAgQIECBAgAABAgQIECBAgAABAgQIECBAgAABAgQIECBAgAABAgQIECBAgAABAgQIECBAgAABAgQIECBAgAABAgQIECBAgAABAgQIECBAgAABAgQIECBAgAABAgQIECBAgAABAgQILJDA4xGx+9wrvPPOO7Hhhhsu0MLlnnz33XfHMcccE7NmzWrS6sUXXxznn3/+EifIZDLRvXv3SKVS+Vo6dOgQo0ePjq5duy722i655JK44IILmuzbvn37uO222+Lwww9f7DWV8obvvvtubLTRRnO3sHpEzCjlvtROgAABAgQIECBAgAABAgQIECBAgAABAgQIECBAgACBMhTINuwpm210u9S2e+WVV0b//v0L9fXu3TuGDRvWqN7c361zf7/OXe3atYtJkyaZN1lqT3TpKOyzzz6LddddNz799NN8QauuumpMmDAhOnfuXCjwxBNPjJtuuqlwf8UVV8TZZ5+9RBpIJBJz79vkwRIpzKYECBAgQIAAAQIECBAgUFICfkyW1HEplgABAgQIECBAgAABAgQIECBAgAABAgQIECBAgAABAgQIECBAgAABAgQIECBAgAABAgQIECBAgAABAgQIECBAgAABAgQIECBAgAABAgQIECBAgAABAgQIECBAgAABAgQIECBAgAABAgQIECBAgAABAgQIECBAgAABAgQIECBAgAABAgQItFpgtYiYPq/sIUOGxOmnn97qhdtK4ssvvxwnnHBCvPTSS01a3mmnnWLgwIHRrVu3JcaRyWSie/fukUql8jV06NAhRo8eHV27dl1sNY0dOzbOOeecePbZZ5vsud1228Xw4cNj2223XWz1lMtG1157bZxxxhkN2xkTEXuUS3/6IECAAAECBAgQIECAAAECBAgQIECAAAECBAgQIECAQBkJZBv2ks02ul1q23zmmWfipz/9aaG+zTbbLN58883C/ZdffhlrrbVWfPrpp/lnFRUV8dFHH8VKK6201PaksCUv8M0330RVVVW8+uqr+WJysyy1tbWx6667ForbfPPNY8KECYX7p59+OnbeeeclUnwikZh73yYPlkhhNiVAgAABAgQIECBAgACBkhLwY7KkjkuxBAgQIECAAAECBAgQIECAAAECBAgQIECAAAECBAgQIECAAAECBAgQIECAAAECBAgQIECAAAECBAgQIECAAAECBAgQIECAAAECBAgQIECAAAECBAgQIECAAAECBAgQIECAAAECBAgQIECAAAECBAgQIECAAAECBAgQIECAAAECBAgQIECg1QK/jIiR88ru3r17jBo1qtULt7XEk08+OW688cZ5tp37bMCAAdGpU6fFzpLJZCJ3lqlUKr93hw4dYvTo0dG1a9dFXsvHH3+c7/uGG26Y514nnXTSfD9b5MWVwQZ77rln/iwbXH0j4uoyaE0LBAgQIECAAAECBAgQIECAAAECBAgQIECAAAECBAgQKDeBbMOGstlGt0t1r7k5g6+++qpQ47/+9a9IJpP5+3fffTe22Wab+OKLL/L3G220UUyYMCHat2+/VPekuCUr8N1338Vxxx0Xd9xxR76QZZZZJq688so466yz8vfpdDr+53/+p1Dk8ssvH19++eUSKzqRSMy9d5MHS6w4GxMgQIAAAQIECBAgQIBAyQj4MVkyR6VQAgQIECBAgAABAgQIECBAgAABAgQIECBAgAABAgQIECBAgAABAgQIECBAgAABAgQIECBAgAABAgQIECBAgAABAgQIECBAgAABAgQIECBAgAABAgQIECBAgAABAgQIECBAgAABAgQIECBAgAABAgQIECBAgAABAgQIECBAgAABAgQIECCwQAL9IuKq+a3wySefRMeOHRdog7aUPHLkyDjzzDNj6tSpTdquqKiI3/zmN3HOOecsVpJMJhPdu3ePVCqV37dDhw4xevTo6Nq16yKtY+DAgXHppZdGbv+5r86dO8c111wThxxyyCKtoZwX//TTT2OVVVaZu8VNIuLtcu5bbwQIECBAgAABAgQIECBAgAABAgQIECBAgAABAgQIEChRgWzDurPZRrdLdUt77bVXPPbYY4Ua77nnnsLf+++777447LDD4ttvv81/vvfee0dtbW20a9duqe5JcUteYNCgQfkZmu+++y5fTK9eveKuu+6KZZZZJnLzN7n7OVePHj3i0UcfXWJFJxKJufdu8mCJFWdjAgQIECBAgAABAgQIECgZAT8mS+aoFEqAAAECBAgQIECAAAECBAgQIECAAAECBAgQIECAAAECBAgQIECAAAECBAgQIECAAAECBAgQIECAAAECBAgQIECAAAECBAgQIECAAAECBAgQIECAAAECBAgQIECAAAECBAgQIECAAAECBAgQIECAAAECBAgQIECAAAECBAgQIECAAAECBBZIYHBEnDVnhWQyGel0urDg8OHD4/jjj1+gDdpa8owZM+LXv/513HbbbfNsfe21146+ffvGGWecsVhoMplMdO/ePVKpVH6/Dh06xOjRo6Nr166LZP8hQ4bE4MGD48MPP5zn+sccc0xcddVVsdpqqy2S/dvKojfffHOccMIJDdudHhGd2kr/+iRAgAABAgQIECBAgAABAgQIECBAgAABAgQIECBAgECJCWQb1pvNNrpdqlu5/PLL47zzzivUeOKJJ8aNN94Ys2fPjgEDBsSll16a/3fuysXl7l0EmhMYO3Zs7L333vHll1/mQ7feeut47rnnYrnllouTTjophg0bVljisssui3PPPbe5JRfZ54lEYu61mzxYZJtbmAABAgQIECBAgAABAgTKRsCPybI5So0QIECAAAECBAgQIECAAAECBAgQIECAAAECBAgQIECAAAECBAgQIECAAAECBAgQIECAAAECBAgQIECAAAECBAgQIECAAAECBAgQIECAAAECBAgQIECAAAECBAgQIECAAAECBAgQIECAAAECBAgQIECAAAECBAgQIECAAAECBAgQIECAAIHvFbgnIg6ZE9GzZ894+OGHCwkbbrhhvPPOOwhbIZBzvOCCC+K1116bZ3bnzp3jlFNOid69e0enTp1asUNxKZlMJrp37x6pVCqf0KFDhxg9enR07dq1uAWKiPr444/jpptuiuuvvz6mTp06z4ytttoqLr744sh9x1wLLrDRRhvFu+++23ChtyKiy4KvbAUCBAgQIECAAAECBAgQIECAAAECBAgQIECAAAECBAgQWAQC2YZrZrONbhfBdgtvyfHjx8fOO+9cWHCTTTaJt956K7799ts44IAD4m9/+1v+s9w8wogRI+KXv/zlwtvcSmUrMG3atOjSpUv85z//yfe46qqrxgcffBArrrhibLrppjFp0qRC788888xCnXNpKWoikZg7pcmDlq4pngABAgQIECBAgAABAgTanoAfk23vzHVMgAABAgQIECBAgAABAgQIECBAgAABAgQIECBAgAABAgQIECBAgAABAgQIECBAgAABAgQIECBAgAABAgQIECBAgAABAgQIECBAgAABAgQIECBAgAABAgQIECBAgAABAgQIECBAgAABAgQIECBAgAABAgQIECBAgAABAgQIECBAgAABAm1ToC4ius1p/e67747DDz+8kcTQoUOjT58+bVNnIXQ9ePDguOSSS+LTTz+d72rHHntsHHXUUdGtW+EoFsLO/7dEJpOJ7t27RyqVyt936NAhRo8eHV27dl3gPcaOHRt33HFHjBgxYr5rdezYMc4///zo27fvAu9ngf8TuO666+LUU0+dm+OFiNiBEQECBAgQIECAAAECBAgQIECAAAECBAgQIECAAAECBAgslQLZhlVls41ul8qCGxa1yiqrNJp7eO+992KNNdaILbbYIiZPnpwPXX311WPMmDGx5ZZbLvX9KHDJC8yePTvWW2+9mDJlSr6Ydu3axQcffBDffvtt/PjHPy4UmJs7+eSTT5ZowYlEYu79mzxYogXanAABAgQIECBAgAABAgRKQsCPyZI4JkUSIECAAAECBAgQIECAAAECBAgQIECAAAECBAgQIECAAAECBAgQIECAAAECBAgQIECAAAECBAgQIECAAAECBAgQIECAAAECBAgQIECAAAECBAgQIECAAAECBAgQIECAAAECBAgQIECAAAECBAgQIECAAAECBAgQIECAAAECBAgQIECAAIEFFngnIjacs8qECRPi5ptvjiFDhhQWXnfddeODDz5Y4I3a8gIzZ86MK664Iq666qqYNWvWfCm22GKLOPjgg+OAAw6ILl26LBSyTCYT3bt3j1QqlV+vQ4cOMXr06OjatWur1p84cWI88MADce+998Ybb7wx3zXat28fv/71r6N///6x8sort2ovSfMWWG+99WLy5Mlzf/hew/+W2REgQIAAAQIECBAgQIAAAQIECBAgQIAAAQIECBAgQIDAUiWQbVhNNtvodqkqdF7FHHjggflZgTnXTTfdFLlna621VnzzzTf5x2uvvXa8/fbb+bkEF4FiBLp16xbjxo0rhNbV1cWkSZOid+/ehWe5GZr777+/mOUWWUwikZh77SYPFtnmFiZAgAABAgQIECBAgACBshHwY7JsjlIjBAgQIECAAAECBAgQIECAAAECBAgQIECAAAECBAgQIECAAAECBAgQIECAAAECBAgQIECAAAECBAgQIECAAAECBAgQIECAAAECBAgQIECAAAECBAgQIECAAAECBAgQIECAAAECBAgQIECAAAECBAgQIECAAAECBAgQIECAAAECBAgQIEDgewUyEbHCnIhPPvkkvvjii1hnnXUim80WEgcPHhxnnXUWygUUmDZtWlx77bUxdOjQyGRy9PO/ttlmm9h7772jR48e0a1bt1bvnNune/fukUql8mt06NAhRo8eHV27di16zbFjx8aoUaPikUceiVdeeeV78yoqKuLUU0+N008/PdZcc82i9xBYnMDVV18dffv2nVfwFxFRUdwqoggQIECAAAECBAgQIECAAAECBAgQIECAAAECBAgQIEBgMQv8/yGMiEYzGYu5jlZtd+ONN8bJJ59cyD3ooIPivPPOi9xsw5xr2223jZdeeqlV60tqmwK/+tWv4tZbby00P2zYsBgzZkz8+c9/Ljy74YYb4qSTTlqiQIlEYu79mzxYogXanAABAgQIECBAgAABAgRKQsCPyZI4JkUSIECAAAECBAgQIECAAAECBAgQIECAAAECBAgQIECAAAECBAgQIECAAAECBAgQIECAAAECBAgQIECAAAECBAgQIECAAAECBAgQIECAAAECBAgQIECAAAECBAgQIECAAAECBAgQIECAAAECBAgQIECAAAECBAgQIECAAAECBAgQIECAAIEFEmgXEd81XGH27NmRSCSif//+ceWVVxY+6ty5c0yZMiXat2+/QBtK/j+BL774IoYNGxY333xzvP32282yVFRUxM9+9rPo2rVrbL/99rHttttGp06dms3LBWQymejevXukUql8fIcOHWL06NH5teZ1ffzxx/Hyyy/HCy+8EOPHj49x48bl12ju2njjjeP444+PE088MVZYYYXmwn3eCoFZs2bFOuusE1OnTp1ftneUt8JVCgECBAgQIECAAAECBAgQIECAAAECBAgQIECAAAECBBaDQLbhHtlso9vFsP2CbfHuu+/GRhttVFikY8eOccstt8QvfvGLwrP9998/HnzwwQXbSHabEhg4cGCce+65hZ5PP/30uP3222PmzJmFZ++8805suOGGS9QlN0s112U+Y4meiM0JECBAgAABAgQIECBQmgJ+TJbmuamaAAECBAgQIECAAAECBAgQIECAAAECBAgQIECAAAECBAgQIECAAAECBAgQIECAAAECBAgQIECAAAECBAgQIECAAAECBAgQIECAAAECBAgQIECAAAECBAgQIECAAAECBAgQIECAAAECBAgQIECAAAECBAgQIECAAAECBAgQIECAAAECBAi0RGDViJjRMOFf//pXJJPJmD59eqyzzjrx9ddfFz4+/vjjY/jw4S1ZX2wRAg8//HDcfffdce+99xYR/f9D1l577dh0001jww03jPXXXz9/Xp07d45OnTrFKqusEhUVFfHDH/4wvvnmm+jevXukUql88vLLLx+33HJL5PLT6XRMmTIl/vnPf8a7774bb731Vnz44YctquPggw+Oww8/PHr27NmiPMEtFzjhhBPi5ptv/r5E7yhvOasMAgQIECBAgAABAgQIECBAgAABAgQIECBAgAABAgQILA6BbMNNstlGt4tj/wXeY7PNNouJEycW1snNkTT8G3a/fv3iqquuWuB9LNB2BO67777o06dPTJs2Ld/0lltuGa+//noBoEuXLjFhwoQlDpJINBnHMJ+xxE9FAQQIECBAgAABAgQIECg9AT8mS+/MVEyAAAECBAgQIECAAAECBAgQIECAAAECBAgQIECAAAECBAgQIECAAAECBAgQIECAAAECBAgQIECAAAECBAgQIECAAAECBAgQIECAAAECBAgQIECAAAECBAgQIECAAAECBAgQIECAAAECBAgQIECAAAECBAgQIECAAAECBAgQIECAAAECBFoq0Cki/t0w6fnnn4/tt98+/+i3v/1tXHzxxY3WvOWWW+K4445r6T7iixCYMWNG3HffffHAAw/EqFGjishYciF77rln/PznP4+DDjooVltttSVXSBva+dZbb41f/epXzXXsHeXNCfmcAAECBAgQIECAAAECBAgQIECAAAECBAgQIECAAAECS0Yg23DbbLbR7ZKpqIW7nnXWWXHNNdcUsrp06RITJ07M31dUVMTVV18dxx9/fAtXFd6WBd5444047LDDIvf/uWvZZZeN//73vwWSM888M/+9WtJXItFkHMN8xpI+FPsTIECAAAECBAgQIECgBAX8mCzBQ1MyAQIECBAgQIAAAQIECBAgQIAAAQIECBAgQIAAAQIECBAgQIAAAQIECBAgQIAAAQIECBAgQIAAAQIECBAgQIAAAQIECBAgQIAAAQIECBAgQIAAAQIECBAgQIAAAQIECBAgQIAAAQIECBAgQIAAAQIECBAgQIAAAQIECBAgQIAAAQIECBBoocCKEfFZw5xHH300evToUXi0/fbbx4svvli4X2655eKll16KzTffvIVbCW+JwIwZM+Lvf/97jB49Op544on48MMPW5K+0GPXXnvt2G233aJ79+6x9957x2qrrbbQ97Dg/AXefPPN2G677eLbb78tBK211lrx0UcfzZ3kHeW+SAQIECBAgAABAgQIECBAgAABAgQIECBAgAABAgQIEFg6BbINy8pmG90unRXPVVVuhmHPPfcsPO3QoUN8+eWX+fvcXMFtt90We+yxR0n0osilQ2D27Nmx++67x1NPPTXPgkaNGpWfVVnSVyLRZBzDfMaSPhT7EyBAgAABAgQIECBAoAQF/JgswUNTMgECBAgQIECAAAECBAgQIECAAAECBAgQIECAAAECBAgQIECAAAECBAgQIECAAAECBAgQIECAAAECBAgQIECAAAECBAgQIECAAAECBAgQIECAAAECBAgQIECAAAECBAgQIECAAAECBAgQIECAAAECBAgQIECAAAECBAgQIECAAAECBAgQaKHAchHxTcOcP/zhD3HooYcWHr344oux/fbbN1r2Zz/7WYwdO7aFWwlfEIGJEyfG+PHj4/nnn4+XX345XnvttZg1a9aCLDnf3Pbt28dWW20V2267beywww7RtWvX6NKlyyLZy6LFCXTr1i3GjRvXKPiwww6L3H+vc13eUV4cqSgCBAgQIECAAAECBAgQIECAAAECBAgQIECAAAECBAgsboFsww2z2Ua3i7uWVu+38sorx2effdYkPzdb8vjjj8dKK63U6rUltk2BXr16xciRI5s0n/suzZw5c6lASSSajGOYz1gqTkYRBAgQIECAAAECBAgQKC0BPyZL67xUS4AAAQIECBAgQIAAAQIECBAgQIAAAQIECBAgQIAAAQIECBAgQIAAAQIECBAgQIAAAQIECBAgQIAAAQIECBAgQIAAAQIECBAgQIAAAQIECBAgQIAAAQIECBAgQIAAAQIECBAgQIAAAQIECBAgQIAAAQIECBAgQIAAAQIECBAgQIAAAQIEWiPQLiK+a5h4zTXXxBlnnNForeuvvz769OnT6Fm/fv3iqquuas2echaSwMSJE+Odd96J999/PyZPnhwfffRRTJs2LaZPnx4zZ86MTCYTX3/9dcyaNavRjolEItZZZ538/9Zcc81Ya621Yt11140f/ehHsdFGG0WXLl0WUoWWWRgCv/71r2PQoEGNlrruuuvipZdeittuu23uLbyjfGGgW4MAAQIECBAgQIAAAQIECBAgQIAAAQIECBAgQIAAAQILXyDbcMlsttHtwt/t/7F3L1BSl+XjwJ8BRR3NS6CZiqKmaQlomuWACdmIoaWSWqCgpaWilZI3rpWyBUZAZVBmpZBgeU/Fy+QtkSYtQ9RIUEEpSwU1HLxwm//Z+Z3mv8Mu7m12mYHP95zv2f3OvO/zPO/n3TmHOTznvG0UcdCgQTFz5sx60Y8//vi45ZZb2iirsBuzwIgRI+L73/9+vSUOHDgwZsyYURFLr+21WefSn1ERO6MIAgQIECBAgAABAgQIVJeAL5PVtV+qJUCAAAECBAgQIECAAAECBAgQIECAAAECBAgQIECAAAECBAgQIECAAAECBAgQIECAAAECBAgQIECAAAECBAgQIECAAAECBAgQIECAAAECBAgQIECAAAECBAgQIECAAAECBAgQIECAAAECBAgQIECAAAECBAgQIECAAAECBAgQIECAAAECLRXI15142mmnxTXXXFMv1pAhQ2L69Oklr1955ZVx7rnntjSvee0kkMvlIp1ORzabLWRMJpORyWQilUq1UwXStFTgpz/9aZx33nkl0wcPHhzTpk2LT3ziE/Hoo4+uG9oZ5S3FNo8AAQIECBAgQIAAAQIECBAgQIAAAQIECBAgQIAAAQJtK1DSn5HPlzy2beYyRp8xY0accsop9SKeddZZ8bOf/ayMmYTaVARqeyBq+5XWva677roYNGhQRTAkEvXaMfRnVMTOKIIAAQIECBAgQIAAAQLVJeDLZHXtl2oJECBAgAABAgQIECBAgAABAgQIECBAgAABAgQIECBAgAABAgQIECBAgAABAgQIECBAgAABAgQIECBAgAABAgQIECBAgAABAgQIECBAgAABAgQIECBAgAABAgQIECBAgAABAgQIECBAgAABAgQIECBAgAABAgQIECBAgAABAgQIECBAgEBLBfJ1J37kIx+JG2+8Mfbff/+SeCtWrIiDDjooFi5cWPL6VVddFV/96ldbmtu8dhDI5XKRTqcjm80WsiWTychkMpFKpdohuxQtFfjFL34RX/va10qm77PPPvG3v/0tVq1aFXvvvXe89tpr64Z3RnlLwc0jQIAAAQIECBAgQIAAAQIECBAgQIAAAQIECBAgQIBA2wqU9Gfk8yWPbZu5jNHffPPN2HbbbetFHDNmTHz3u98tYyahNhWBBx98MI455ph46623Spa8fPnyeN/73lcRDIlEvXYM/RkVsTOKIECAAAECBAgQIECAQHUJ+DJZXfulWgIECBAgQIAAAQIECBAgQIAAAQIECBAgQIAAAQIECBAgQIAAAQIECBAgQIAAAQIECBAgQIAAAQIECBAgQIAAAQIECBAgQIAAAQIECBAgQIAAAQIECBAgQIAAAQIECBAgQIAAAQIECBAgQIAAAQIECBAgQIAAAQIECBAgQIAAAQIECBAg0FKBfN2JHTt2jKuuuiq+8pWv1It33333xWc+85l6r1977bUxZMiQluY3r40FcrlcpNPpyGazhUzJZDIymUykUqk2zix8SwWmTZsWp512Wr3pf/jDH+LII4+MG2+8MU4++eTI50s+vrXjnVHeUnTzCBAgQIAAAQIECBAgQIAAAQIECBAgQIAAAQIECBAg0LYCJf/B28D/97Zt9jJGP+644+L3v/99MWLnzp0LfQgHHXRQGbMItakI/Pvf/45jjz02Hn/88eKSP//5z8dtt91WMQSJRL12DP0ZFbM7CiFAgAABAgQIECBAgED1CPgyWT17pVICBAgQIECAAAECBAgQIECAAAECBAgQIECAAAECBAgQIECAAAECBAgQIECAAAECBAgQIECAAAECBAgQIECAAAECBAgQIECAAAECBAgQIECAAAECBAgQIECAAAECBAgQIECAAAECBAgQIECAAAECBAgQIECAAAECBAgQIECAAAECBAgQINAagfy6k/v16xd33313gzF/97vfxRe/+MV6711//fUNvt6awswtj0Aul4t0Oh3ZbLYQMJlMRiaTiVQqVZ4EopRV4Le//W186Utfqhez9vWTTz45Vq9eHYMGDYobbrihobzOKC/rbghGgAABAgQIECBAgAABAgQIECBAgAABAgQIECBAgACBsgmU9Gfk8/XaNcqWqK0D/epXv4ozzjijmObQQw+NP//5z22dVvyNWKBXr14xZ86c4gp/+ctfxle+8pWKWXEiUa8dQ39GxeyOQggQIECAAAECBAgQIFA9Ar5MVs9eqZQAAQIECBAgQIAAAQIECBAgQIAAAQIECBAgQIAAAdkwhZIAACAASURBVAIECBAgQIAAAQIECBAgQIAAAQIECBAgQIAAAQIECBAgQIAAAQIECBAgQIAAAQIECBAgQIAAAQIECBAgQIAAAQIECBAgQIAAAQIECBAgQIAAAQIECBAgQIAAAQIECBAgQIAAAQIECLRGIL/u5O222y6effbZ6NKlS4Nxp0+fHkOGDKn33s033xwnnHBCa2oxtw0EcrlcpNPpyGazhejJZDIymUykUqk2yCZkawRuueWWGDBgQL0QtZ+5U089tfD6M888E4ceemgsX768oVTOKG/NBphLgAABAgQIECBAgAABAgQIECBAgAABAgQIECBAgACBthMo6c/I5+u1a7Rd5jJHfv311+P9739/SdQXX3wxunbtWuZMwm0KAkuWLIndd9+9ZKmvvfZa7LDDDhWz/ESiXjuG/oyK2R2FECBAgAABAgQIECBAoHoEfJmsnr1SKQECBAgQIECAAAECBAgQIECAAAECBAgQIECAAAECBAgQIECAAAECBAgQIECAAAECBAgQIECAAAECBAgQIECAAAECBAgQIECAAAECBAgQIECAAAECBAgQIECAAAECBAgQIECAAAECBAgQIECAAAECBAgQIECAAAECBAgQIECAAAECBAgQaI1AvqHJ48ePj4svvni9cX/5y1/GmWeeWe/9X//613H66ae3ph5zyyyQy+UinU5HNpstRE4mk5HJZCKVSpU5k3CtEbjmmmviy1/+cr0QV199dZxxxhnF18eOHRujR49eXypnlLdmE8wlQIAAAQIECBAgQIAAAQIECBAgQIAAAQIECBAgQIBA2wmU9Gfk8w22a7Rd9jJHPv744+O2224rRp00aVKcf/75Zc4i3KYgMHny5LjggguKSz3uuOPi1ltvrailJxL12jH0Z1TUDimGAAECBAgQIECAAAEC1SHgy2R17JMqCRAgQIAAAQIECBAgQIAAAQIECBAgQIAAAQIECBAgQIAAAQIECBAgQIAAAQIECBAgQIAAAQIECBAgQIAAAQIECBAgQIAAAQIECBAgQIAAAQIECBAgQIAAAQIECBAgQIAAAQIECBAgQIAAAQIECBAgQIAAAQIECBAgQIAAAQIECBAgQIBAawXyDQXYcccdY968ebHzzjuvN/6UKVPi3HPPrff+qFGj4vLLL29tXeaXSSCXy0U6nY5sNluImEwmI5PJRCqVKlMGYVorMGbMmAY/Mz/96U9j6NChxfDPP/98HHvssTF//vz1pXRGeWs3w3wCBAgQIECAAAECBAgQIECAAAECBAgQIECAAAECBAi0jUBJf0Y+32C7RttkboOo06dPjyFDhhQj1/YgPPLII22QSciNXaBXr14xZ86c4jKnTZsWgwcPrqhlJxL12jH0Z1TUDimGAAECBAgQIECAAAEC1SHgy2R17JMqCRAgQIAAAQIECBAgQIAAAQIECBAgQIAAAQIECBAgQIAAAQIECBAgQIAAAQIECBAgQIAAAQIECBAgQIAAAQIECBAgQIAAAQIECBAgQIAAAQIECBAgQIAAAQIECBAgQIAAAQIECBAgQIAAAQIECBAgQIAAAQIECBAgQIAAAQIECBAgQIBAawXy6wswefLk+OY3v/me8SdNmhTDhg2rN2bgwIExffr06NixY2vrM7+VArlcLtLpdGSz2UKkZDIZmUwmUqlUKyOb3lqBNWvWxJAhQ2LGjBn1Qk2cODEuuOCCkteHDx8e48aNe6+0zihv7aaYT4AAAQIECBAgQIAAAQIECBAgQIAAAQIECBAgQIAAgbYRKOnPyOfX267RNtnLHPXtt9+O7bffPlauXFmM/NRTT8VHP/rRMmcSbmMWePrpp+OAAw4oLrFTp07xxhtvxFZbbVVRy04k6rVj6M+oqB1SDAECBAgQIECAAAECBKpDwJfJ6tgnVRIgQIAAAQIECBAgQIAAAQIECBAgQIAAAQIECBAgQIAAAQIECBAgQIAAAQIECBAgQIAAAQIECBAgQIAAAQIECBAgQIAAAQIECBAgQIAAAQIECBAgQIAAAQIECBAgQIAAAQIECBAgQIAAAQIECBAgQIAAAQIECBAgQIAAAQIECBAgQIAAgdYK5NcX4IADDohZs2ZF165d3zPHz3/+8zj77LPrjTn00ENj+vTpse+++7a2RvNbIZDL5SKdTkc2my1ESSaTkclkIpVKtSKqqa0VWLBgQQwZMiT+/Oc/1wtV+5n62te+VvL68uXLC5/F2p/vcTmjvLUbYz4BAgQIECBAgAABAgQIECBAgAABAgQIECBAgAABAgTaRqCkPyOfX2+7Rttkb4Ootf/nXdsX8r9r9OjRcdlll7VBJiE3VoExY8bE5ZdfXlze4MGDY9q0aRW33ESiXjuG/oyK2yUFESBAgAABAgQIECBAoPIFfJms/D1SIQECBAgQIECAAAECBAgQIECAAAECBAgQIECAAAECBAgQIECAAAECBAgQIECAAAECBAgQIECAAAECBAgQIECAAAECBAgQIECAAAECBAgQIECAAAECBAgQIECAAAECBAgQIECAAAECBAgQIECAAAECBAgQIECAAAECBAgQIECAAAECBAgQKIdAvm6QnXbaKV555ZXiS6NGjYrLL7+80Tx/+MMfYsiQIfHvf/+7ZGyXLl1i2rRp8dnPfrbRGAa0jUAul4t0Oh3ZbLaQIJlMRiaTiVQq1TYJRW1U4K677ip8XpYuXVoydpdddil8Xo488sh6Ma644oq45JJLiq9/6EMfimeffXbdcc4ob1TfAAIECBAgQIAAAQIECBAgQIAAAQIECBAgQIAAAQIECGwQgZL+jHy+5HGDFNTapHfeeWcce+yxxTC1/4+9cOHC1oY1fxMS2GeffUp6H+6444445phjKk4gkajXjqE/o+J2SUEECBAgQIAAAQIECBCofAFfJit/j1RIgAABAgQIECBAgAABAgQIECBAgAABAgQIECBAgAABAgQIECBAgAABAgQIECBAgAABAgQIECBAgAABAgQIECBAgAABAgQIECBAgAABAgQIECBAgAABAgQIECBAgAABAgQIECBAgAABAgQIECBAgAABAgQIECBAgAABAgQIECBAgAABAgTKIZCvG+S8886LK6+8svjSrrvuGn/7299ixx13bDTXokWLYsiQITF79ux6Y0eMGBE1NTWNxjCg/AK5XC7S6XRks9lC8GQyGZlMJlKpVPmTidiowMiRI+N73/tevXG9e/eO6dOnR7du3eq9t3jx4vjEJz4Rr7zySvG9H/zgB3HRRRetO9YZ5Y3ugAEECBAgQIAAAQIECBAgQIAAAQIECBAgQIAAAQIECBDYIAIl/Rn5fMnjBimoHEl33333WLJkSTHU3XffHf369StHaDE2coF77rknjj766OIqu3btGi+++GJFrjqRqNeOoT+jIndKUQQIECBAgAABAgQIEKhsAV8mK3t/VEeAAAECBAgQIECAAAECBAgQIECAAAECBAgQIECAAAECBAgQIECAAAECBAgQIECAAAECBAgQIECAAAECBAgQIECAAAECBAgQIECAAAECBAgQIECAAAECBAgQIECAAAECBAgQIECAAAECBAgQIECAAAECBAgQIECAAAECBAgQIECAAAECBMolkK8b6O9//3v0798/Fi9eXHx54MCBMWPGjCbnO/300+Paa6+tN/6QQw6JiRMnxuGHH97kWAa2XiCXy0U6nY5sNlsIlkwmI5PJRCqVan1wEZos8PDDD8ewYcPiL3/5S705p512WlxzzTUNxlq7dm3UfqamT59efH+bbbaJJUuWxA477LDuHGeUN3lHDCRAgAABAgQIECBAgAABAgQIECBAgAABAgQIECBAgEC7CpT0Z+TzJY/tWkg5kw0fPjzGjRtXDDl48OCYNm1aOVOItZEKDBkypKQX4tJLL43vf//7FbnaRKJeO4b+jIrcKUURIECAAAECBAgQIECgsgV8mazs/VEdAQIECBAgQIAAAQIECBAgQIAAAQIECBAgQIAAAQIECBAgQIAAAQIECBAgQIAAAQIECBAgQIAAAQIECBAgQIAAAQIECBAgQIAAAQIECBAgQIAAAQIECBAgQIAAAQIECBAgQIAAAQIECBAgQIAAAQIECBAgQIAAAQIECBAgQIAAAQIECBAol0C+bqB8Ph8/+clP4hvf+EZJ/JtuuikGDBjQ5JyXX355jBkzpsHxo0aNitr3Xe0jkMvlIp1ORzabLSRMJpORyWQilUq1TwGyRO3ffE1NTYMSl112WYwePXq9Sj/60Y/i4osvjpUrVxbGJBKJ+P73vx+XXHJJ4fd1LmeU+3sjQIAAAQIECBAgQIAAAQIECBAgQIAAAQIECBAgQIBAZQrU68+ozDKbV9VTTz0V3bt3L5n02muvxQ477NC8QEZvUgKvv/56vP/97y9Z85NPPhkHHHBARTroz6jIbVEUAQIECBAgQIAAAQIEqk5As3/VbZmCCRAgQIAAAQIECBAgQIAAAQIECBAgQIAAAQIECBAgQIAAAQIECBAgQIAAAQIECBAgQIAAAQIECBAgQIAAAQIECBAgQIAAAQIECBAgQIAAAQIECBAgQIAAAQIECBAgQIAAAQIECBAgQIAAAQIECBAgQIAAAQIECBAgQIAAAQIECBAgQIBAiwTydWfl8/l4880345hjjomHH364+Nbee+8dN998c/To0aPJSW655ZYYNmxYLF68uN6cj3/84zFx4sTo3bt3k+MZ2DKBXC4X6XQ6stlsIUAymYxMJhOpVKplAc1qssDs2bMLn4HHHnus3pxu3boVPgMnnHDCeuM999xzhX165ZVXimN69eoVDzzwQGy++eaRSNQ7ktwZ5U3eHQMJECBAgAABAgQIECBAgAABAgQIECBAgAABAgQIECDQrgL1+jPaNXsbJjvyyCPj/vvvL2aYNGlSnH/++W2YUehqF5g8eXJccMEFxWV8+tOfjvvuu69il6U/o2K3RmEECBAgQIAAAQIECBCoKgHN/lW1XYolQIAAAQIECBAgQIAAAQIECBAgQIAAAQIECBAgQIAAAQIECBAgQIAAAQIECBAgQIAAAQIECBAgQIAAAQIECBAgQIAAAQIECBAgQIAAAQIECBAgQIAAAQIECBAgQIAAAQIECBAgQIAAAQIECBAgQIAAAQIECBAgQIAAAQIECBAgQIAAAQItFsjXnZnP/9/js88+Gx//+MfjjTfeKL79qU99Kh544IHo0KFDk5OtWLEihg0bFldddVWDc0aOHBm191ZbbdXkmAY2TyCXy0U6nY5sNluYmEwmI5PJRCqVal4go5ss8Pbbb0dNTU3hbug666yz4oc//GFsvfXW6425cuXK6Nu3b8yZM6c4pmvXrnHnnXdG9+7dC68lEvWOJHdGeZN3yUACBAgQIECAAAECBAgQIECAAAECBAgQIECAAAECBAi0q0CD/RntWkEbJbv22mvj9NNPL0bv2bNnzJ07t42yCbsxCBx44IHxxBNPFJdyzTXXxGmnnVaxS9OfUbFbozACBAgQIECAAAECBAhUlYBm/6raLsUSIECAAAECBAgQIECAAAECBAgQIECAAAECBAgQIECAAAECBAgQIECAAAECBAgQIECAAAECBAgQIECAAAECBAgQIECAAAECBAgQIECAAAECBAgQIECAAAECBAgQIECAAAECBAgQIECAAAECBAgQIECAAAECBAgQIECAAAECBAgQIECAAIEWC+Trzszn///jhAkTYvjw4bF69erCkA4dOkRNTU1ccsklkUg07yjkm266Kb71rW/FCy+8UK/QD3zgAzFy5Mj4+te/3uJFmLh+gVwuF+l0OrLZbGFQMpmMTCYTqVQKWxsI/OQnPyl8Tl5++eV60ffYY4+YOHFiDBgwoNHMl112WXz7298uGXf//fdH3759i6818Dls3gez0SoMIECAAAECBAgQIECAAAECBAgQIECAAAECBAgQIECAAIEyCay3P6NM8TdomC5dusSyZcuKNdx7772FXgUXgXUFantWjjrqqOLLnTt3jqVLl1Y0lP6Mit4exREgQIAAAQIECBAgQKBqBDT7V81WKZQAAQIECBAgQIAAAQIECBAgQIAAAQIECBAgQIAAAQIECBAgQIAAAQIECBAgQIAAAQIECBAgQIAAAQIECBAgQIAAAQIECBAgQIAAAQIECBAgQIAAAQIECBAgQIAAAQIECBAgQIAAAQIECBAgQIAAAQIECBAgQIAAAQIECBAgQIAAAQIECLRKIF93dj7//x9rfx88eHBcd911xSFbbLFF/Pa3v43jjjuu2UlzuVwMGzYsfvGLXzQ4t3v37jFy5Mj44he/2OzYJqxfoNY9nU5HNpstDEomk5HJZCKVSmEro0Dt56KmpiaefPLJBqN+9atfjYkTJ8Y222zTaNZp06bFWWedFe+8805x7Oc+97n4/e9/XzI3kah3JLkzyhvVNYAAAQIECBAgQIAAAQIECBAgQIAAAQIECBAgQIAAAQIbRGC9/RkbpJoyJ7344ovjBz/4QTFqbe/H9ddfX+Yswm0MAl/60pcKvUf/uy666KK44oorKnpp+jMqensUR4AAAQIECBAgQIAAgaoR0OxfNVulUAIECBAgQIAAAQIECBAgQIAAAQIECBAgQIAAAQIECBAgQIAAAQIECBAgQIAAAQIECBAgQIAAAQIECBAgQIAAAQIECBAgQIAAAQIECBAgQIAAAQIECBAgQIAAAQIECBAgQIAAAQIECBAgQIAAAQIECBAgQIAAAQIECBAgQIAAAQIECBAg0CqBfN3Z+XzJY/znP/+JHj16xKuvvloctu2228YvfvGLOPnkk1uU+KabbooLLrgglixZ0uD8I488MkaNGhV9+vRpUXyTSgVyuVyk0+nIZrOFN5LJZGQymUilUqjKIPDggw9GTU1N/OEPf2gwWteuXWPixIlx4oknNinbXXfdFZ///Odj9erVxfG77bZbzJkzJ2pj1b0SiXpHkjujvEnKBhEgQIAAAQIECBAgQIAAAQIECBAgQIAAAQIECBAgQKDdBd6zP6Pdqylzwn/84x+x//77l0R97rnnYq+99ipzJuGqWeD555+Pvffeu2QJ8+fPj/3226+il6U/o6K3R3EECBAgQIAAAQIECBCoGgHN/lWzVQolQIAAAQIECBAgQIAAAQIECBAgQIAAAQIECBAgQIAAAQIECBAgQIAAAQIECBAgQIAAAQIECBAgQIAAAQIECBAgQIAAAQIECBAgQIAAAQIECBAgQIAAAQIECBAgQIAAAQIECBAgQIAAAQIECBAgQIAAAQIECBAgQIAAAQIECBAgQIAAAQKtEsjXnZ3PlzwW3vr9738fgwcPjuXLlxeHdunSJa677ro46qijWpR8zZo1MXbs2KipqYlVq1Y1GGPQoEFx4YUXxkEHHdSiHCb9n0Aul4t0Oh3ZbLbwnEwmI5PJRCqVQtQKgb/97W8xYcKEmDFjRoNRNt988xg5cmTh3myzzZqU6Te/+U18+ctfjtWrVxfH1+7Xr3/96zj55JPrxUgk6h1J7ozyJkkbRIAAAQIECBAgQIAAAQIECBAgQIAAAQIECBAgQIAAgXYXaLQ/o90rKnPCE044IW699dZi1EsuuSTGjRtX5izCVbPApZdeGuPHjy8u4fjjj49bbrml4pekP6Pit0iBBAgQIECAAAECBAgQqAoBzf5VsU2KJECAAAECBAgQIECAAAECBAgQIECAAAECBAgQIECAAAECBAgQIECAAAECBAgQIECAAAECBAgQIECAAAECBAgQIECAAAECBAgQIECAAAECBAgQIECAAAECBAgQIECAAAECBAgQIECAAAECBAgQIECAAAECBAgQIECAAAECBAgQIECAAAECrRbI142Qz5c8Ft+64oorYvTo0bFy5cria9tvv308+eSTsdtuu7W4iJdeeilqampiypQp641x3HHHxdChQ+Ooo45qcZ5NeWIul4t0Oh3ZbLbAkEwmI5PJRCqV2pRZWrz2e++9t/D3etttt603Ru3f68iRI2OXXXZpcp4777wzvvSlL0XtftW9JkyYEN/61rcajJNI1DuS3BnlTRY3kAABAgQIECBAgAABAgQIECBAgAABAgQIECBAgAABAu0q0KT+jHatqMzJZs2aFcccc0wx6g477BAvv/xybL755mXOJFw1CqxatSo+8IEPxOuvv14sv7ZXon///hW/HP0ZFb9FCiRAgAABAgQIECBAgEBVCGj2r4ptUiQBAgQIECBAgAABAgQIECBAgAABAgQIECBAgAABAgQIECBAgAABAgQIECBAgAABAgQIECBAgAABAgQIECBAgAABAgQIECBAgAABAgQIECBAgAABAgQIECBAgAABAgQIECBAgAABAgQIECBAgAABAgQIECBAgAABAgQIECBAgAABAgQIEGi1QL5uhHy+5LEk+KRJk2LYsGElr3Xt2jV++9vfxmGHHdaqQubOnRs1NTVx4403rjdOKpWKoUOHximnnNKqXJva5FwuF+l0OrLZbGHpyWQyMplM1Hq6mi5w3XXXxZQpU2LOnDnrnXTiiSfGyJEj48ADD2x64Ih4+OGH4+ijj4633nqrZN748ePj4osvXm+sRKLekeTOKG+WvMEECBAgQIAAAQIECBAgQIAAAQIECBAgQIAAAQIECBBoN4Em92e0W0VtkOiQQw6Jv/71r8XIkydPjm9+85ttkEnIahP40Y9+FOeff36x7IMPPjj+8pe/VMUy9GdUxTYpkgABAgQIECBAgAABAhUvoNm/4rdIgQQIECBAgAABAgQIECBAgAABAgQIECBAgAABAgQIECBAgAABAgQIECBAgAABAgQIECBAgAABAgQIECBAgAABAgQIECBAgAABAgQIECBAgAABAgQIECBAgAABAgQIECBAgAABAgQIECBAgAABAgQIECBAgAABAgQIECBAgAABAgQIECBAoCwC+bpR8vmSx5IEq1atilGjRsUPf/jDWLNmTfG93XbbLX73u9/FYYcd1uqC7rnnnqipqYmHH354vbH22WefGDp0aJxzzjmxxRZbtDrnxh4gl8tFOp2ObDZbWGoymYxMJhOpVGpjX3qr1/fuu+/GlClTYurUqbFw4cL1xjv88MNj5MiR0a9fv2bnvPXWW+OMM86I1157rWRubbyxY8e+Z7xEot6R5M4ob/YOmECAAAECBAgQIECAAAECBAgQIECAAAECBAgQIECAAIF2EWhyf0a7VNNGSa6++ur46le/Woy+7777xjPPPNNG2YStJoEPf/jDsWDBgmLJv/jFL+LMM8+siiXoz6iKbVIkAQIECBAgQIAAAQIEKl5As3/Fb5ECCRAgQIAAAQIECBAgQIAAAQIECBAgQIAAAQIECBAgQIAAAQIECBAgQIAAAQIECBAgQIAAAQIECBAgQIAAAQIECBAgQIAAAQIECBAgQIAAAQIECBAgQIAAAQIECBAgQIAAAQIECBAgQIAAAQIECBAgQIAAAQIECBAgQIAAAQIECBAgQIBAWQTydaPk8yWP9RKsXbs2vvGNb8SUKVOi7tjtt98+rrrqqjjppJPKUtRvf/vbmDp1ajz00EPrjVeb8+yzz46BAwdGjx49ypJ3YwySy+UinU5HNpstLC+ZTEYmk4lUKrUxLrcsa5o3b17MnDkzfvazn8Ubb7yx3phHHHFEDB06NE4++eQW5b322msLn6fly5eXzB8xYkTU1NQ0GjORqHckuTPKG1UzgAABAgQIECBAgAABAgQIECBAgAABAgQIECBAgAABAhtEoFn9GRukwjIl3X333WPJkiXFaNOmTYvBgweXKbow1Sgwffr0GDJkSLH0rl27xosvvlg1S9GfUTVbpVACBAgQIECAAAECBAhUtIBm/4reHsURIECAAAECBAgQIECAAAECBAgQIECAAAECBAgQIECAAAECBAgQIECAAAECBAgQIECAAAECBAgQIECAAAECBAgQIECAAAECBAgQIECAAAECBAgQIECAAAECBAgQIECAAAECBAgQIECAAAECBAgQIECAAAECBAgQIECAAAECBAgQIECAAIGyCeTrRsrnSx4bTLJ69eoYPXp0jBs3ruT9jh07xte//vX44Q9/GB06dChLgQ888EBMmTIlbrzxxveM17t37xg4cGDh3mGHHcqSe2MJksvlIp1ORzabLSwpmUxGJpOJVCq1sSyxLOt4/fXXY+bMmYV79uzZ7xnzxBNPjKFDh0bfvn1blHvVqlUxfPjwwmdl3WvYsGENvt5QokSi3pHkzihv0Y6YRIAAAQIECBAgQIAAAQIECBAgQIAAAQIECBAgQIAAgTYXaHZ/RptX1EYJxo8fH5deemkx+iGHHBKPPfZYG2UTthoEPv7xj8df/vKXYqm1PUeXXHJJNZReqFF/RtVslUIJECBAgAABAgQIECBQ0QKa/St6exRHgAABAgQIECBAgAABAgQIECBAgAABAgQIECBAgAABAgQIECBAgAABAgQIECBAgAABAgQIECBAgAABAgQIECBAgAABAgQIECBAgAABAgQIECBAgAABAgQIECBAgAABAgQIECBAgAABAgQIECBAgAABAgQIECBAgAABAgQIECBAgAABAgTKJpCvGymfL3lcb5J33303xowZE5MnT46VK1cWxyUSiTjppJNiwoQJ0bVr17IV+dRTT8WUKVNi6tSpjcYcOHBg1N6f+9znGh27KQzI5XKRTqcjm80WlptMJiOTyUQqldoUlt/oGm+//faYOXNm4W7sOuecc2Lo0KFxwAEHNDZ0ve8vWbIkLr744rj++utLxnTo0CEuvfTSqKmpaXLs2s/bOpczypusZyABAgQIECBAgAABAgQIECBAgAABAgQIECBAgAABAgTaVaBF/RntWmGZkr311lvxwQ9+MJYvX16MeMMNN8SJJ55YpgzCVJPAjTfeWOgl+t+17bbbxr//kUiL9AAAIABJREFU/e9C/0q1XPozqmWn1EmAAAECBAgQIECAAIHKFtDsX9n7ozoCBAgQIECAAAECBAgQIECAAAECBAgQIECAAAECBAgQIECAAAECBAgQIECAAAECBAgQIECAAAECBAgQIECAAAECBAgQIECAAAECBAgQIECAAAECBAgQIECAAAECBAgQIECAAAECBAgQIECAAAECBAgQIECAAAECBAgQIECAAAECBAgQIFAugXzdQPl8yWOjOcaNGxdjx46NFStWlIxNpVLxk5/8JD72sY81GqM5A15++eWYMmVKTJ06NV599dX3nNq1a9cYOHBgDBo0KHr27NmcNBvV2FwuF+l0OrLZbGFdyWQyMplM1O7Rpno98cQTMWPGjJg5c2YsWbLkPRl23HHHOOecc2Lo0KHxgQ98oFVkTz/9dAwZMiQef/zxkjgdO3aMSZMmxde//vVmxU8k6h1J7ozyZgkaTIAAAQIECBAgQIAAAQIECBAgQIAAAQIECBAgQIAAgXYTaFV/RrtVWaZEY8aMicsvv7wYrbZH4ZFHHilTdGGqSaBXr14xZ86cYsmjR4+Oyy67rJqWEPozqmq7FEuAAAECBAgQIECAAIGKFdDsX7FbozACBAgQIECAAAECBAgQIECAAAECBAgQIECAAAECBAgQIECAAAECBAgQIECAAAECBAgQIECAAAECBAgQIECAAAECBAgQIECAAAECBAgQIECAAAECBAgQIECAAAECBAgQIECAAAECBAgQIECAAAECBAgQIECAAAECBAgQIECAAAECBAgQIFBWgXzdaPl8yWOTEj300ENxyimnxL/+9a+S8VtuuWWMHTs2zj///OjYsWOTYjV10Nq1a2P69OkxY8aMuPfeexudtv/++0f//v0L96c//elGx29MA3K5XKTT6chms4VlJZPJyGQykUqlNqZlNrqW+++/P2bNmlW458+f3+j4o446KgYNGhSDBw+ODh06NDr+vQasWbMmxo8fHzU1NfHWW2+VDO3WrVtMmzYtDj/88GbnSCTqHUnujPJmK5pAgAABAgQIECBAgAABAgQIECBAgAABAgQIECBAgACBdhFodX9Gu1RZpiSvvfZa7LrrrvHOO+8UI954443xhS98oUwZhKkGgZtuuilOPPHEYqm1vUS1/UXvf//7q6H8Yo36M6pquxRLgAABAgQIECBAgACBihXQ7F+xW6MwAgQIECBAgAABAgQIECBAgAABAgQIECBAgAABAgQIECBAgAABAgQIECBAgAABAgQIECBAgAABAgQIECBAgAABAgQIECBAgAABAgQIECBAgAABAgQIECBAgAABAgQIECBAgAABAgQIECBAgAABAgQIECBAgAABAgQIECBAgAABAgQIECBQVoF83Wj5fMljkxO98MILMWTIkPjjH/9YMieRSMRJJ50Ul156aRx00EFNjtecgc8991zMnDkzZsyYEfPnz290aufOnaN///7Fe9ttt210TjUPyOVykU6nI5vNFpaRTCYjk8lEKpWq5mU1Wvvy5ctj1qxZxXvZsmWNztl///1j4MCBMWjQoNh7770bHd+UAbV/k2effXY8/PDDse7nq0+fPjFhwoQ4+OCDmxKq3pjaz9c6lzPKWyRpEgECBAgQIECAAAECBAgQIECAAAECBAgQIECAAAECBNpcoCz9GW1eZRkTjBw5Mr73ve8VI37yk5+MP/3pT2XMIFSlCxx22GHFfpXaWkeMGBE1NTWVXna9+vRnVN2WKZgAAQIECBAgQIAAAQIVKaDZvyK3RVEECBAgQIAAAQIECBAgQIAAAQIECBAgQIAAAQIECBAgQIAAAQIECBAgQIAAAQIECBAgQIAAAQIECBAgQIAAAQIECBAgQIAAAQIECBAgQIAAAQIECBAgQIAAAQIECBAgQIAAAQIECBAgQIAAAQIECBAgQIAAAQIECBAgQIAAAQIECBAgQKDsAvm6EfP5ksdmJVu2bFmcc845ccMNN9Sbt+uuu0ZNTU0MHjw4OnTo0Ky4zRn84IMPxowZM2LmzJmRy+WaNPXoo4+Oz372s4V7n332adKcahpU65BOpyObzRbKTiaTkclkIpVKVdMymlTrwoUL46677ircd999d5PmbLPNNjFw4MAYNGhQ9OnTp0lzmjJo9erVcd1118Xw4cPj3//+d8mU2s/AgAEDYurUqdGlS5emhGtwTCJR70hyZ5S3WNNEAgQIECBAgAABAgQIECBAgAABAgQIECBAgAABAgQItKlA2foz2rTKMgav7SPp2rVrvP3228Wov/nNb+KUU04pYxahKlWgtmfi1FNPLZa31VZbxZIlS6Jz586VWvJ669KfUXVbpmACBAgQIECAAAECBAhUpIBm/4rcFkURIECAAAECBAgQIECAAAECBAgQIECAAAECBAgQIECAAAECBAgQIECAAAECBAgQIECAAAECBAgQIECAAAECBAgQIECAAAECBAgQIECAAAECBAgQIECAAAECBAgQIECAAAECBAgQIECAAAECBAgQIECAAAECBAgQIECAAAECBAgQIECAAIGyC+TrRsznSx5blOxXv/pVjBgxIl5++eV68/v37x8TJ06MD3/4wy2K3dRJq1evjhkzZsTvfve7mDVrVjR1Xbvvvnv07t07evXqVfjZo0ePpqas2HG5XC7S6XRks9lCjclkMjKZTKRSqYqtuamFzZs3Lx555JGYPXt24ecLL7zQpKmJRCJq/xa/+MUvxsCBA2OzzTZr0rymDnrmmWfi3HPPjfvuu6/elF122SXGjx8fp556alPDrXdc7TrWuZxR3mpVAQgQIECAAAECBAgQIECAAAECBAgQIECAAAECBAgQINAmAmXvz2iTKssc9Nvf/nZcdtllxajdu3eP2v/rd238ArU9N08++WRxoWPGjInvfve7Vblw/RlVuW2KJkCAAAECBAgQIECAQMUJaPavuC1REAECBAgQIECAAAECBAgQIECAAAECBAgQIECAAAECBAgQIECAAAECBAgQIECAAAECBAgQIECAAAECBAgQIECAAAECBAgQIECAAAECBAgQIECAAAECBAgQIECAAAECBAgQIECAAAECBAgQIECAAAECBAgQIECAAAECBAgQIECAAAECBAgQaBOBfN2o+XzJY4sTPvroo3HFFVfELbfcEmvXri2Js+eee8bw4cPjuOOOi5122qnFOZo68a233opZs2bFnXfeWfj5yiuvNHVq7LjjjtGrV6/o3bt34f7EJz7R5LmVMjCXy0U6nY5sNlsoKZlMRiaTiVQqVSklNrmO2r+r2bNnF+9XX321yXNr/9b69+8fxxxzTOFnrUO5r6VLl8bPfvazmDx5cixbtqwkfMeOHeMzn/lMTJw4MT7ykY+UJXUiUe9IcmeUl0VWEAIECBAgQIAAAQIECBAgQIAAAQIECBAgQIAAAQIECJRdoE36M8peZZkDrlixIvbYY4+S/0O/8sor49xzzy1zJuEqSeCnP/1pnHfeecWSOnfuHC+88EJsvfXWlVRmk2vRn9FkKgMJECBAgAABAgQIECBA4D0ENPv78yBAgAABAgQIECBAgAABAgQIECBAgAABAgQIECBAgAABAgQIECBAgAABAgQIECBAgAABAgQIECBAgAABAgQIECBAgAABAgQIECBAgAABAgQIECBAgAABAgQIECBAgAABAgQIECBAgAABAgQIECBAgAABAgQIECBAgAABAgQIECBAgAABApuGQL7uMvP5ksdWCbzzzjsxderUGDlyZLz99tv1YqVSqbjwwgvj+OOPj0Si/Y5Wfuihh2LWrFmF+6mnnmrWGrfZZpvo3bt3HHjggdGjR4/C/dGPfrRZMdp7cC6Xi3Q6HdlstpA6mUxGJpOJWv9Kvp5++umYN29e4Z47d27Mnj07atfSnOuAAw6I/v37F+4jjjiiOVObNXblypVxyy23xLhx4wq1rnvtsMMOcfHFFxf+3jfbbLNmxX6vwQ18btrvg1S2VQhEgAABAgQIECBAgAABAgQIECBAgAABAgQIECBAgACBTUKgzfozKl1vwoQJcdFFFxXL3GWXXWLRokXRqVOnSi9dfS0QqO2h2HPPPeOll14qzv7BD35Q6Jmo1kt/RrXunLoJECBAgAABAgQIECBQWQKa/StrP1RDgAABAgQIECBAgAABAgQIECBAgAABAgQIECBAgAABAgQIECBAgAABAgQIECBAgAABAgQIECBAgAABAgQIECBAgAABAgQIECBAgAABAgQIECBAgAABAgQIECBAgAABAgQIECBAgAABAgQIECBAgAABAgQIECBAgAABAgQIECBAgAABAgTaSiBfN3A+X/JYlpzPPPNMXHDBBXHXXXc1GO/AAw+MESNGxEknnVSWfM0JMn/+/Ljzzjvj7rvvjkceeSTeeeed5kwvjN1iiy2iR48eJXf37t2jc+fOzY7VFhNyuVyk0+nIZrOF8MlkMjKZTKRSqbZI1+yYy5Yti3nz5hXuJ598svj7u+++2+xYW265ZfTq1SuOPvro6N+/f3zkIx9pdozmTFi9enVcf/31MX78+HjqqacanHrsscfGT3/609h9992bE7pJYxOJekeSO6O8SXIGESBAgAABAgQIECBAgAABAgQIECBAgAABAgQIECBAoN0F2rw/o91X1IyE++67byxcuLA4Y9SoUXH55Zc3I4Kh1SIwevToGDt2bLHcffbZJxYsWFAt5TdYp/6Mqt4+xRMgQIAAAQIECBAgQKBiBDT7V8xWKIQAAQIECBAgQIAAAQIECBAgQIAAAQIECBAgQIAAAQIECBAgQIAAAQIECBAgQIAAAQIECBAgQIAAAQIECBAgQIAAAQIECBAgQIAAAQIECBAgQIAAAQIECBAgQIAAAQIECBAgQIAAAQIECBAgQIAAAQIECBAgQIAAAQIECBAgQIAAAQIECLSpQL5u9Hy+5LFsid9444246qqrCvdzzz1XL26nTp2ib9++8Z3vfCcOPvjg2HzzzcuWuzmBHnnkkZg9e3bhrv399ddfb870krHdunWLHj16xF577RW1v9fee+65Z+Hntttu2+K4zZ2Yy+UinU5HNpstTE0mk5HJZCKVSjU3VIvHv/nmm7Fo0aJYvHhx8efzzz8f8+bNK7zW0muHHXaI3r17R69evYo/WxqrOfNWr14dN910U4wfPz6eeuqpWLVqVb3pH/zgB2PYsGFx3nnnxZZbbtmc8E0em0jUO5LcGeVN1jOQAAECBAgQIECAAAECBAgQIECAAAECBAgQIECAAAEC7SrQLv0Z7bqiZiSbNm1anHbaaSUzFi5cGB/60IeaEcXQShd49tlnY5999ikp89prr40hQ4ZUeunvWZ/+jKrePsUTIECAAAECBAgQIECgYgQ0+1fMViiEAAECBAgQIECAAAECBAgQIECAAAECBAgQIECAAAECBAgQIECAAAECBAgQIECAAAECBAgQIECAAAECBAgQIECAAAECBAgQIECAAAECBAgQIECAAAECBAgQIECAAAECBAgQIECAAAECBAgQIECAAAECBAgQIECAAAECBAgQIECAAAECBAi0qUC+bvR8vuSx7IkXLFgQw4cPj5tvvrnB2FtssUUMHDgwhg0bFt27dy97/uYGfPzxx2P27NnxyCOPFH6+9NJLzQ3R4PiddtopunXrVrj33HPPwl37+6677hqdO3cu3J06dSpLrlwuF+l0OrLZbCFeMpmMTCYTqVSqLPFXrlwZy5YtK9z/+te/YvHixbFo0aKSn6+88kpZcu2yyy7Ru3fvwt2rV6/42Mc+Vpa4TQ2ydu3amDt3bvz4xz+O6dOnR+3zulft3/Cpp54aI0aMiL322qupoVs0LpGodyS5M8pbJGkSAQIECBAg0A4CQyJiWjvkkYIAAQIECBAgQIAAAQIECBAgQIAAAQKVKtCu/RmViNC3b9948MEHi6UNGjQorrvuukosVU0tFDjllFNixowZxdl9+vSJBx54oIXRKmea/ozK2QuVECBAgAABAgQIECBAoJoFNPtX8+6pnQABAgQIECBAgAABAgQIECBAgAABAgQIECBAgAABAgQIECBAgAABAgQIECBAgAABAgQIECBAgAABAgQIECBAgAABAgQIECBAgAABAgQIECBAgAABAgQIECBAgAABAgQIECBAgAABAgQIECBAgAABAgQIECBAgAABAgQIECBAgAABAgQINF0gX3doPl/y2PQozRw5d+7cGDt2bNxyyy2xdu3aerMTiUT069cvzjzzzDj++OOjY8eOzczQNsPnz58fjz/+eMybN694v/TSS22SbLvttovOnTtHly5dCj8b+n3rrbeOTp06Fe4tttiiwZ+rV6+OAQMGxKOPPlqoM5lMFtx79uwZK1eujHfffbfkZ93XVqxYEUuXLo1ly5YV7oZ+/+9//9sm699ll12iR48exfvggw+O/fbbr01yNRb0nXfeidtuuy2uvPLKmDNnToN/s5tttlmcdNJJ8Z3vfCf23XffxkKW5f3az8k6lzPKyyIrCAECBAgQINAGArVfNL4XESPbILaQBAgQIECAAAECBAgQIECAAAECBAgQqAaBDdKfUUkwDz74YPTt27ekpNtvvz2OPfbYSipTLS0UuOOOO+Jzn/tcyewHHngg+vTp08KIlTNNf0bl7IVKCBAgQIAAAQIECBAgUM0Cmv2reffUToAAAQIECBAgQIAAAQIECBAgQIAAAQIECBAgQIAAAQIECBAgQIAAAQIECBAgQIAAAQIECBAgQIAAAQIECBAgQIAAAQIECBAgQIAAAQIECBAgQIAAAQIECBAgQIAAAQIECBAgQIAAAQIECBAgQIAAAQIECBAgQIAAAQIECBAgQIAAAQIEmi6Qrzs0ny95bHqUFoxcuXJl3HXXXTFixIj4xz/+EWvXrq0XZcstt4xDDz00zj333Ojbt2/suOOOLcjUtlP+85//xLx58+rd7WnZtits2+iJRCJ69OhR7955553bNnEToi9dujRuv/32+PWvfx2PPvpovPvuu/VmdejQIT71qU/F+eefH/369Yvav9n2umrt1rmcUd5e+PIQIECAAAECzRX43xeNmyPiC82dbDwBAgQIECBAgAABAgQIECBAgAABAgQ2AoEN1p9RSXZnnnlm/PKXvyyW1LNnz5g7d24llaiWFgoceOCB8cQTTxRnn3HGGXH11Ve3MFplTdOfUVn7oRoCBAgQIECAAAECBAhUq4Bm/2rdOXUTIECAAAECBAgQIECAAAECBAgQIECAAAECBAgQIECAAAECBAgQIECAAAECBAgQIECAAAECBAgQIECAAAECBAgQIECAAAECBAgQIECAAAECBAgQIECAAAECBAgQIECAAAECBAgQIECAAAECBAgQIECAAAECBAgQIECAAAECBAgQIECAAIHmCeTrDs/nSx6bF6mFo3O5XPzqV7+KSZMmxeLFi9cb5ZBDDomzzz47Tj755Hjf+97XwmztM23NmjUxb968eOaZZwprWrRoUcnPVatWtU8hFZJl8803j27dusWee+5ZuP/3+7777hs9evSIjh07Vkil/1fG0qVLY8aMGXHttdfG448/vt7adt111/jWt74VX//612OzzTZr9zUkEvWOJHdGebvvgoQECBAgQIBAEwXqftH4e0QcHxELmzjXMAIECBAgQIAAAQIECBAgQIAAAQIECGwMAhu8P6MSEF966aWo7RVYsWJFsZzLLrssRo8eXQnlqaGFApdffnmMGTOmOHvrrbeOBQsWxC677NLCiJU1TX9GZe2HaggQIECAAAECBAgQIFCtApr9q3Xn1E2AAAECBAgQIECAAAECBAgQIECAAAECBAgQIECAAAECBAgQIECAAAECBAgQIECAAAECBAgQIECAAAECBAgQIECAAAECBAgQIECAAAECBAgQIECAAAECBAgQIECAAAECBAgQIECAAAECBAgQIECAAAECBAgQIECAAAECBAgQIECAAAECBJonkK87PJ8veWxepFaOXrNmTVxxxRVx9dVXx/PPP7/eaNtvv32k0+kYMmRI4ecWW2zRysztP/3FF1+MxYsXx6JFi0p+vvLKK7Fs2bJYunRprF27tv0La0HGDh06RJcuXaJz586x0047Rbdu3WLPPfcs3P/7vWvXri2I3L5Tar3vuOOOuOGGG+LWW2+NXC633gL22muvuPDCC2PQoEGx3XbbtW+hdbIlEvWOJHdG+QbbDYkJECBAgACBRgTW/aKxJiJOiIjbyREgQIAAAQIECBAgQIAAAQIECBAgQGATEaiY/owN7T158uS44IILSsqYN29edO/efUOXJn8LBJ588sno0aNHycxJkybF+eef34JolTlFf0Zl7ouqCBAgQIAAAQIECBAgUG0Cmv2rbcfUS4AAAQIECBAgQIAAAQIECBAgQIAAAQIECBAgQIAAAQIECBAgQIAAAQIECBAgQIAAAQIECBAgQIAAAQIECBAgQIAAAQIECBAgQIAAAQIECBAgQIAAAQIECBAgQIAAAQIECBAgQIAAAQIECBAgQIAAAQIECBAgQIAAAQIECBAgQIAAAQIEWiaQrzstny95bFnEVs566aWXYtasWfGTn/wk5s+fH6tWrWowYjKZjO7du8fAgQPjmGOOiT333DM6duzYyuyVM/3111+PpUuXxrJly4o/H3vssZgzZ048/fTTsXLlyooodvvtt48vfvGLccopp8Thhx9eETU1tYjav63nnnsubr311rj99ttj7ty58dZbbzU4vVOnTvHxj3+88Pc2YMCA+OAHP9jUNG02LpGodyS5M8rbTFtgAgQIECBAoJUC6/uicVFETGhlbNMJECBAgAABAgQIECBAgAABAgQIECBQDQIV15+xIdE+9alPxcMPP1wsoV+/fnH33XdvyJLkbqHA0UcfHffcc09xdm3vyB//+McWRqvMafozKnNfVEWAAAECBAgQIECAAIFqE9DsX207pl4CBAgQIECAAAECBAgQIECAAAECBAgQIECAAAECBAgQIECAAAECBAgQIECAAAECBAgQIECAAAECBAgQIECAAAECBAgQIECAAAECBAgQIECAAAECBAgQIECAAAECBAgQIECAAAECBAgQIECAAAECBAgQIECAAAECBAgQIECAAAECBAgQINAygXzdafl8yWPLIpZp1ooVK+J3v/td/PjHP465c+e+Z9Sdd945jjvuuBg4cGB88pOfjC222KJMVVRGmJ///Odx9dVXx1/+8pcmFbTddttFz54946Mf/Wjsvvvu8etf/zoWLFhQmLvVVlvFXXfdFUcccUTheeXKlVFr/cYbb8Srr74a//rXv2Lx4sWxcOHCePrpp+OJJ56I//73v03Ke8ghh8SZZ54ZZ511VpPGb6hBa9asifvvvz9mzJgRt912W7z++uvrLaVDhw5x6KGHFtY0ePDg6Nix44Yqu17eRKLekeTOKK+Y3VEIAQIECBAgsI7Ae33R+GVEnEmMAAECBAgQIECAAAECBAgQIECAAAECG7lAxfZnbAj3OXPmRK9evUpS/+hHP4pvfOMbG6IcOVsoUNvT881vfrNk9iOPPBKpVKqFEStzmv6MytwXVREgQIAAAQIECBAgQKDaBDT7V9uOqZcAAQIECBAgQIAAAQIECBAgQIAAAQIECBAgQIAAAQIECBAgQIAAAQIECBAgQIAAAQIECBAgQIAAAQIECBAgQIAAAQIECBAgQIAAAQIECBAgQIAAAQIECBAgQIAAAQIECBAgQIAAAQIECBAgQIAAAQIECBAgQIAAAQIECBAgQIAAAQIECLRMIF93Wj5f8tiyiGWeVVtTNpuNn//853H99dfHu++++54Zdttttxg4cGDhPuigg8pcTfuFW7FiRUyePDmuvPLK+M9//vOeiXfeeec48sgj44gjjohUKhUf/ehHi+NzuVyk0+mCYe2VTCYjk8kUxjX1evrpp2POnDnx0EMPxX333dekes4777w4//zzY+utt25qmjYf9+ijj8Z1110Xt99+eyxatOg9822zzTbxhS98Ic4999w45JBDIpGovOO/G6ip8ops812VgAABAgQIEKgSgca+aDwSESdExKtVsh5lEiBAgAABAgQIECBAgAABAgQIECBAoLkCFd+f0dwFtXb88OHDY9y4ccUwHTt2jCeffDL233//1oY2vx0E5s+fH927d481a9YUs1166aXx/e9/vx2yt28K/Rnt6y0bAQIECBAgQIAAAQIENlYBzf4b685aFwECBAgQIECAAAECBAgQIECAAAECBAgQIECAAAECBAgQIECAAAECBAgQIECAAAECBAgQIECAAAECBAgQIECAAAECBAgQIECAAAECBAgQIECAAAECBAgQIECAAAECBAgQIECAAAECBAgQIECAAAECBAgQIECAAAECBAgQIECAAAECBAgQKBXI133M50seK8pq5cqV8fjjj8f06dPjvvvui+eeey5Wr1693hp32mmn6NWrV5xyyinxkY98JHbdddfYdtttK2pNDRWzZs2aGDduXEyYMCHeeOON9da79957x4ABA+Lzn/989O7de73jcrlcpNPpyGazhTHJZDIymUykUqkWW8yePTt+//vfx80331zYh/Vd22+/fVx44YVx6aWXRseOHVucr6UTly1bFi+88EI89NBDce+998Zjjz0Wta+t79p8881j9913j5NOOikGDRoU++23X9S+VqlXIlHvSHJnlFfqZqmLAAECBAgQWPeLxuKI6LYOy9KIOCEiZuMiQIAAAQIECBAgQIAAAQIECBAgQIDARihQNf0Z7Wl/4IEHxhNPPFFMedRRR8U999zTniXI1UKBfv36FXox/nf17Nkz5s6d28JolT1Nf0Zl74/qCBAgQIAAAQIECBAgUC0Cmv2rZafUSYAAAQIECBAgQIAAAQIECBAgQIAAAQIECBAgQIAFEf35AAAgAElEQVQAAQIECBAgQIAAAQIECBAgQIAAAQIECBAgQIAAAQIECBAgQIAAAQIECBAgQIAAAQIECBAgQIAAAQIECBAgQIAAAQIECBAgQIAAAQIECBAgQIAAAQIECBAgQIAAAQIECBAgQIAAAQIEWieQrzs9ny95bF3kNpz93//+N2bOnBk33HBDzJ49O1auXPme2bbaaqvo27dv9OvXL/r06RP77rtvbLnllm1YYctC//znP4+xY8fGP//5z/UGOP300+PUU0+NI488sklJcrlcpNPpyGazhfHJZDIymUykUqkmzW9s0H333Re/+c1v4pprrlnv0N122y1GjRoVZ511VmPhWv3+2rVrY/78+XHXXXfFrFmz4q9//WssX7680b+P3r17x6BBg+Loo4+OnXfeudV1tEeARKLekeTOKG8PeDkIECBAgACBlgis+0WjR0T8OCL6NBDsqxFxdUuSmEOAAAECBAgQIECAAAECBAgQIECAAIEKFqjK/oy29rz//vvr9T/U9k2MHDmyrVOL3wqBmpqaQh9I3au2f+TTn/50K6JW7lT9GZW7NyojQIAAAQIECBAgQIBANQlo9q+m3VIrAQIECBAgQIAAAQIECBAgQIAAAQIECBAgQIAAAQIECBAgQIAAAQIECBAgQIAAAQIECBAgQIAAAQIECBAgQIAAAQIECBAgQIAAAQIECBAgQIAAAQIECBAgQIAAAQIECBAgQIAAAQIECBAgQIAAAQIECBAgQIAAAQIECBAgQIAAAQIECBBouUC+7tR8vuSx5VHbcea//vWvuOmmm+L666+PP/3pT03KnEwm46ijjor+/fsXfu6xxx5NmtdWgx566KEYNWpUzJ49u8EUu+22W5xzzjnxta99Lbp06dKsMnK5XKTT6chms4V5tWvPZDKRSqWaFaexwUuXLo2rrroqpk6dGv/85z8bHN67d+8YO3ZsHHHEEY2Fa9b7zzzzTNx7772FdT322GPx8ssvR2N/yx07doxDDz00vvSlL8WAAQOi1rjarkSi3pHkziivtk1ULwECBAgQ2HQE1v2iUfvvlm0i4scR8eUGGCZExEWbDo+VEiBAgAABAgQIECBAgAABAgQIECCwCQhUfX9GW+1Rbb9ETU1NSfgHHngg+vTp01YpxW2FwIMPPhh9+/YtiTBy5MhCP8jGeunP2Fh31roIECBAgAABAgQIECDQvgKa/dvXWzYCBAgQIECAAAECBAgQIECAAAECBAgQIECAAAECBAgQIECAAAECBAgQIECAAAECBAgQIECAAAECBAgQIECAAAECBAgQIECAAAECBAgQIECAAAECBAgQIECAAAECBAgQIECAAAECBAgQIECAAAECBAgQIECAAAECBAgQIECAAAECBAgQILChBPJ1E+fzJY8bqqYW5V22bFlks9m455574o9//GM8//zz8eabb75nrC222CJ23XXX2HfffeOII46Iww47LHbbbbf44Ac/GMlkskV1NGfSypUr4+KLL44f/ehHDU7be++9Y9iwYTF06NDmhC0Zm8vlIp1OF2xqr9p1ZTKZSKVSLY7Z2MQpU6bExIkT47nnnmtw6De/+c244oorolOnTo2Fqvf+ihUr4j//+U8sWLAg5syZE0888UT8/e9/jxdffDFWrVr1nvG222672H333ePggw+Ok08+OQ499NDo3Llzs2uolAmJRL0jyZ1RXimbow4CBAgQIEBgXYF1v2jU/XfLmIj4bgNkd0TEgIh473/ksSZAgAABAgQIECBAgAABAgQIECBAgEB1CGw0/RltwX344YfH7Nmzi6H322+/+Otf/9ouvRttsZ6NNeZbb71V6Ln4xz/+UVxi79694+GHH95Yl1xYl/6MjXp7LY4AAQIECBAgQIAAAQLtJqDZv92oJSJAgAABAgQIECBAgAABAgQIECBAgAABAgQIECBAgAABAgQIECBAgAABAgQIECBAgAABAgQIECBAgAABAgQIECBAgAABAgQIECBAgAABAgQIECBAgAABAgQIECBAgAABAgQIECBAgAABAgQIECBAgAABAgQIECBAgAABAgQIECBAgAABAhtUIF83ez5f8rhBC2tN8lwuF7Nnz45bb7017r333li8eHE0dW3dunWL3r17xxFHHBGHHXZY7LPPPtGpU6fWlNPg3DvuuCMuuOCCePbZZ+u936VLlxgxYkTh/dZetRbpdDqy2WwhVDKZjEwmE6lUqrWhG50/adKk+N73vhdLly6tN/ZDH/pQ1L5/7LHHNhrn7bffjgULFsScOXPiwQcfjD/84Q/x2muvNTqvdkCHDh1i7733jqOOOiqOO+646Nu3b2y22WZNmlvpgxKJekeSO6O80jdNfQQIECBAYNMVWPeLxrr/bhkSET+OiO3WIar9x/LxEfH0pktn5QQIECBAgAABAgQIECBAgAABAgQIbCQCG2V/Rrn25oknnoiDDjqopLfj1FNPjenTp5crhThlEBg8eHD85je/KUaq7Vv429/+Fj179ixD9MoNoT+jcvdGZQQIECBAgAABAgQIEKgmAc3+1bRbaiVAgAABAgQIECBAgAABAgQIECBAgAABAgQIECBAgAABAgQIECBAgAABAgQIECBAgAABAgQIECBAgAABAgQIECBAgAABAgQIECBAgAABAgQIECBAgAABAgQIECBAgAABAgQIECBAgAABAgQIECBAgAABAgQIECBAgAABAgQIECBAgAABAi0XyNedms+XPLY8agXNrF3TwoUL4/bbb4/77rsvMplMrF69uskVvv/974+ePXtGnz594mMf+1h079499thjjybPb2jgRRddFBMmTGgwxre+9a349re/He973/taleN/k3O5XKTT6chms4WXkslkwSCVSpUlfmNB3nzzzfjud78bP/zhDxsceuGFF8YPfvCD4nu1e/Pss8/GokWL4s9//nNhz2p/rlq1qrFUxfe33377OOyww6Jfv37x2c9+Nvbaa6/YbLPNmjy/WgYmEvWOJHdGebVsnjoJECBAgMCmJ7DuF42G/t3yqYj4cUT0bIDnxIi4adNjs2ICBAgQIECAAAECBAgQIECAAAECBDYigY2+P6O1e/Wzn/0szjnnnJIwtf0EtX0Frg0vUNvnUtvvUveaOnVqnH322Ru+uDauQH9GGwMLT4AAAQIECBAgQIAAgU1EQLP/JrLRlkmAAAECBAgQIECAAAECBAgQIECAAAECBAgQIECAAAECBAgQIECAwP9j717gJZ/r/4G/Tus60vJzyT1yiwiJGPdqQvwWSVGi7P6ji2tCbFssWuWyUYl2+ydUkp+symXkLiM/t4S0LhHRrnIbd7vzb+bP6czZw55z9lzmnPP8Ph7zOPud+Xzel+d3zpzvd7+fx2MIECBAgAABAgQIECBAgAABAgQIECBAgAABAgQIECBAgAABAgQIECBAgAABAgQIECBAgAABAgQIECBAgAABAgQIECBAgAABAgQIECBAgAABAgQIECBAgAABAgQIEBjxArWOArVa0+6ww3nyySdz33335Q9/+EOuuOKKPPjgg3n88cfzz3/+M6+++uqb9tvW1pYll1wySy21VFZYYYWsuOKKWXnllfOud70ryy23XOP5xRdfPG9961uz0EILdRnrrrvuyr777psbbrhhjtc/9KEP5fjjj89GG23Up+7VajWlUimVSqURt1AopFwup1gs9mmeuQW7+eabc+SRRzbcO29rrLFGo8bnnnsujzzySB577LE88cQT+cc//jG3sFlggQWy2GKLZZlllmnYbbbZZll//fWzyiqrNJ4fzlv9Pdlp8x3lw/mA640AAQIECAxtgc4XGm903rJSklOT7NRFu0clOX5oM6ieAAECBAgQIECAAAECBAgQIECAAIERLDCi1mf09jiPGzcuU6dObZr+m9/8Jh/5yEd6G9K8PhD47W9/mx122KEp0tixYzNlypQ+iN76IazPaP1jpEICBAgQIECAAAECBAgMBQGL/YfCUVIjAQIECBAgQIAAAQIECBAgQIAAAQIECBAgQIAAAQIECBAgQIAAAQIECBAgQIAAAQIECBAgQIAAAQIECBAgQIAAAQIECBAgQIAAAQIECBAgQIAAAQIECBAgQIAAAQIECBAgQIAAAQIECBAgQIAAAQIECBAgQIAAAQIECBAgQIAAAQIECBCYd4FaxxC1WtPuvEdv8Qgvv/xybr311lx++eW58cYbc8cdd+Sxxx7rVdVLLLFE1ltvvbz3ve/Nuuuum3e84x1ZbrnlsuSSS2bRRRfNL37xi4wbNy4vvPBCU/y2tracfPLJOeigg3qVd26TqtVqSqVSKpVKY2ihUEi5XE6xWJzb1H55ffLkyTnkkEMyL++1UaNGNWw32mijbLrpptlqq60a7vXnR9JWf+902nxH+Uh6A+iVAAECBAgMLYHOFxpzO2+ZnOTALlo8O8leQ6t11RIgQIAAAQIECBAgQIAAAQIECBAgQKAhMKLXZ3T3PTB79uxsvPHGueWWW9qnLL300rnhhhuy2mqrdTeMcX0ocN9992WzzTbLjBkz2qNuuOGG+cMf/pC3vOUtfZipdUNZn9G6x0ZlBAgQIECAAAECBAgQGEoCc1s0N5R6USsBAgQIECBAgAABAgQIECBAgAABAgQIECBAgAABAgQIECBAgAABAgQIECBAgAABAgQIECBAgAABAgQIECBAgAABAgQIECBAgAABAgQIECBAgAABAgQIECBAgAABAgQIECBAgAABAgQIECBAgAABAgQIECBAgAABAgQIECBAgAABAgQIECDwxgK1ji/Vak27I87t1VdfzUMPPZTbbrstlUql8fOGG27ISy+91COLtra2vOUtb8moUaMaP2fPnp2XX355jhjbbLNNTj311Kyzzjo9it+TwdVqNaVSqdFPfSsUCimXyykWiz0J06dj//SnP+WAAw7IVVdd1a24Sy21VMNoo402yqabbtqovf5c3Xkkb130P7JBRvKbQe8ECBAgQKD1BTpfaHTnvOXAJJO7aO3mJLskebT121YhAQIECBAgQIAAAQIECBAgQIAAAQIE2gWsz+jmm+GOO+7IJptskhdffLF9Rn2twHXXXddYh2EbOIFZs2Zliy22yI033tiedKGFFmqsQVlvvfUGrpBBzmR9xiAfAOkJECBAgAABAgQIECAwTAS6s2humLSqDQIECBAgQIAAAQIECBAgQIAAAQIECBAgQIAAAQIECBAgQIAAAQIECBAgQIAAAQIECBAgQIAAAQIECBAgQIAAAQIECBAgQIAAAQIECBAgQIAAAQIECBAgQIAAAQIECBAgQIAAAQIECBAgQIAAAQIECBAgQIAAAQIECBAgQIAAAQIECBAgMKIFah27r9Wadkc0zCuvvJKZM2fm4Ycfzp///OdUKpXcf//9eeyxx/L444/nmWeeSX1Mb7cjjzwyxx13XG+nd3tetVpNqVRq1F/fCoVCyuVyisVit2P018Cjjjoqxx9//BzhF1tssbzvfe/Le97znqy//vpZc801s+KKK2bZZZftr1KGZNy2tjm+ktx3lA/JI6loAgQIECAwIgQ6X2h097xlpySnJlmpk9KzSXZOcuWI0NMkAQIECBAgQIAAAQIECBAgQIAAAQLDQcD6jB4cxZ///OfZY489mmZ84hOfSP1528AJ7L777jnvvPOaEv7sZz9L/fmRtFmfMZKOtl4JECBAgAABAgQIECDQfwLdXTTXfxWITIAAAQIECBAgQIAAAQIECBAgQIAAAQIECBAgQIAAAQIECBAgQIAAAQIECBAgQIAAAQIECBAgQIAAAQIECBAgQIAAAQIECBAgQIAAAQIECBAgQIAAAQIECBAgQIAAAQIECBAgQIAAAQIECBAgQIAAAQIECBAgQIAAAQIECBAgQIAAAQIECAyEQK1jklqtaXcg8g+5HM8//3xuvvnm3HTTTbn11lsbj4cffjgvvfRSt3pZbLHFMmXKlOy6667dGj+vg6rVakqlUiqVSiNUoVBIuVxOsVic19B9Mv+CCy7IuHHj8tRTTzXFq9d34YUXZumll+6TPMMxSFvbHF9J7jvKh+OB1hMBAgQIEBgeAp0vNHpy3rJeklOTbNkFxReTfH94EOmCAAECBAgQIECAAAECBAgQIECAAIFhLmB9Rg8P8LHHHpuvfe1rTbMOOuignHLKKT2MZHhvBA4++OBMnjy5aerEiRMzfvz43oQb0nOszxjSh0/xBAgQIECAAAECBAgQaBmBniyaa5miFUKAAAECBAgQIECAAAECBAgQIECAAAECBAgQIECAAAECBAgQIECAAAECBAgQIECAAAECBAgQIECAAAECBAgQIECAAAECBAgQIECAAAECBAgQIECAAAECBAgQIECAAAECBAgQIECAAAECBAgQIECAAAECBAgQIECAAAECBAgQIECAAAECBAj0WKDWcUat1rTb42AjccKsWbPyzDPP5JFHHsmdd97ZePzv//5vbrjhhrzwwgtNJO9///tz1llnZc011xwwqmq1mlKplEql0shZKBRSLpdTLBYHrIa5Jbr33nuz995756abbmoautZaa+WCCy5I/adtToG2tjm+ktx3lHujECBAgAABAq0q0PlCo6fnLYUkpyfZq4sGT01yYKs2ri4CBAgQIECAAAECBAgQIECAAAECBAi8JmB9Ri/eCuPGjcvUqVObZh577LE56qijehHNlO4KHHfccRk/fnzT8LFjx2bKlCndDTGsxlmfMawOp2YIECBAgAABAgQIECAwaAI9XTQ3aIVKTIAAAQIECBAgQIAAAQIECBAgQIAAAQIECBAgQIAAAQIECBAgQIAAAQIECBAgQIAAAQIECBAgQIAAAQIECBAgQIAAAQIECBAgQIAAAQIECBAgQIAAAQIECBAgQIAAAQIECBAgQIAAAQIECBAgQIAAAQIECBAgQIAAAQIECBAgQIAAAQIECMyTQK3j7FqtaXeeAo/UyTfffHN22mmnPPbYY00Eiy++eGbOnJlRo0YNKE21Wk2pVEqlUmnkLRQKKZfLKRaLA1rH3JI9//zzWWaZZfLss882DV1++eVz4YUXZqONNppbiBH3elvbHF9J7jvKR9y7QMMECBAgQGDICHS+0OjtecvRSSZ00fXlSXZNUh0yIgolQIAAAQIECBAgQIAAAQIECBAgQGCkCVif0csjvv322+fSSy9tmn3aaaflS1/6Ui8jmvZmAt/97nez//77Nw3Zbrvtcskll4xYOOszRuyh1zgBAgQIECBAgAABAgT6VKC3i+b6tAjBCBAgQIAAAQIECBAgQIAAAQIECBAgQIAAAQIECBAgQIAAAQIECBAgQIAAAQIECBAgQIAAAQIECBAgQIAAAQIECBAgQIAAAQIECBAgQIAAAQIECBAgQIAAAQIECBAgQIAAAQIECBAgQIAAAQIECBAgQIAAAQIECBAgQIAAAQIECBAgQIAAgX4XqHXMUKs17fZ78uGW4Prrr8+YMWPy5JNPztHa//k//ydnnnnmgLdcrVZTKpVSqVQauQuFQsrlcorF4oDXMreEH/nIR3LJJZfMMWzxxRfPtGnTsvnmm88txIh6va1tjq8k9x3lI+odoFkCBAgQIDCkBDpfaMzLectnk5ya5K2dBB5OskuSW4eUjGIJECBAgAABAgQIECBAgAABAgQIEBgpAtZn9PJIP/300/nABz6QW29t/u/fKVOmZOzYsb2MalpXAlOnTs24ceOaXnrve9+bK6+8MqNHjx6xaNZnjNhDr3ECBAgQIECAAAECBAj0qcC8LJrr00IEI0CAAAECBAgQIECAAAECBAgQIECAAAECBAgQIECAAAECBAgQIECAAAECBAgQIECAAAECBAgQIECAAAECBAgQIECAAAECBAgQIECAAAECBAgQIECAAAECBAgQIECAAAECBAgQIECAAAECBAgQIECAAAECBAgQIECAAAECBAgQIECAAAECBPpVoNYxeq3WtNuviYdb8GuvvTY77rhjnn322S5bO/roozNhwoQBb7taraZUKqVSqTRyFwqFlMvlFIvFAa9lbgnHjh2bH/3oR10OW3TRRfPrX/86W2655dzCjJjX29rm+Epy31E+Yo6+RgkQIECAwJAT6HyhMa/nLVsnOTXJul1IfDLJz4ackIIJECBAgAABAgQIECBAgAABAgQIEBjuAtZnzMMRfuCBB/KhD30oDz74YFOU//t//28+85nPzENkU18X+PGPf5zPfvazTSCrrLJKrrjiirzzne8c0VDWZ4zow695AgQIECBAgAABAgQI9JnAvC6a67NCBCJAgAABAgQIECBAgAABAgQIECBAgAABAgQIECBAgAABAgQIECBAgAABAgQIECBAgAABAgQIECBAgAABAgQIECBAgAABAgQIECBAgAABAgQIECBAgAABAgQIECBAgAABAgQIECBAgAABAgQIECBAgAABAgQIECBAgAABAgQIECBAgAABAgT6VaDWMXqt1rTbr4mHU/Df//732X777fPMM8902dZ8882XH/3oR/n0pz894G1Xq9WUSqVUKpVG7kKhkHK5nGKxOOC1zC3hiSeemK985StvOOxtb3tbLrnkkpasfW699cfrbW1zfCW57yjvD2gxCRAgQIAAgb4Q6Hyh0RfnLcsnOT3Jf3dR4DFJvt4XhYtBgAABAgQIECBAgAABAgQIECBAgACBPhKwPmMeIW+77bZsu+22mTlzZlOkqVOnZp999pnH6CN7en1Ny9ixY5sQllpqqVx22WXZYIMNRjZOEuszRvxbAAABAgQIECBAgAABAgT6RKAvFs31SSGCECBAgAABAgQIECBAgAABAgQIECBAgAABAgQIECBAgAABAgQIECBAgAABAgQIECBAgAABAgQIECBAgAABAgQIECBAgAABAgQIECBAgAABAgQIECBAgAABAgQIECBAgAABAgQIECBAgAABAgQIECBAgAABAgQIECBAgAABAgQIECBAgAABAv0qUOsYvVZr2u3XxMMl+G233ZZtt902M2fObGrpne98Zx544IHGcyuvvHLOOuusbLnllgPedrVaTalUSqVSaeQuFAopl8spFosDXsvcEp533nnZfffd24dtuummufHGG5umLbXUUrnsssuywQYbzC3csH+9rW2OryT3HeXD/qhrkAABAgQIDFmBzhcafXnecmqS/buQOS/Jf04uhyydwgkQIECAAAECBAgQIECAAAECBAgQGCYC1mf0wYH8/e9/n+233z7PPPNMU7Tvfe97+cIXvtAHGUZeiO9///v54he/2NT42972tlxyySUtubZkMI6Q9RmDoS4nAQIECBAgQIAAAQIEhp9AXy6aG346OiJAgAABAgQIECBAgAABAgQIECBAgAABAgQIECBAgAABAgQIECBAgAABAgQIECBAgAABAgQIECBAgAABAgQIECBAgAABAgQIECBAgAABAgQIECBAgAABAgQIECBAgAABAgQIECBAgAABAgQIECBAgAABAgQIECBAgAABAgQIECBAgAABAsNHoNaxlVqtaXf4dNlPnTzwwAP50Ic+lAcffLApw1e/+tWcfvrpeeqppxrPF4vFTJs2LUsssUQ/VfLGYavVakqlUiqVSmNQoVBIuVxu1NRq27XXXpsPfOADmTVrVqO0rbfeOjvuuGMOPfTQplJXWWWVXHHFFXnnO9/Zai0MaD1tbXN8JbnvKB/QIyAZAQIECBAg0AOBzhcafX3eckiSk7qo544kH03yQA9qNZQAAQIECBAgQIAAAQIECBAgQIAAAQL9IWB9Rh+p1tcW1NcSPPvss00Rv/nNb+aII47ooywjI8ykSZNSX+PScVt00UXz61//OltuueXIQOhGl9ZndAPJEAIECBAgQIAAAQIECBCYq0BfL5qba0IDCBAgQIAAAQIECBAgQIAAAQIECBAgQIAAAQIECBAgQIAAAQIECBAgQIAAAQIECBAgQIAAAQIECBAgQIAAAQIECBAgQIAAAQIECBAgQIAAAQIECBAgQIAAAQIECBAgQIAAAQIECBAgQIAAAQIECBAgQIAAAQIECBAgQIAAAQIECBAgQIAAgUERqHXMWqs17Q5KQUMl6dNPP50PfOADufXWW5tKnjJlShZZZJHsscce7c9/6lOfyjnnnDMorVWr1ZRKpVQqlUb+QqGQcrmcYrE4KPW8WdLp06enbnXzzTc3hq200ko599xzc++992bcuHFNU9/73vfmyiuvzOjRo1uuj4EqqK1tjq8kn9fvKF8+yepJlk3y9iRLd/r51iQLJVmw089RA9WzPASGoMCrSV5K8uJrP1//dzXJP5LMeO3n6/9+LMn0JI8OwV6VTIAAgTcT6HyhMa/nLV3l+miSU5PUz2k6bvXP3l2SXOIQESBAgAABAgQIECBAgAABAgQIECBAYBAFrM/oQ/zrr78+Y8aMyZNPPtkU9ctf/nJOPPHEPsw0fEMdeuihOemkk5oaXHzxxTNt2rRsvvnmw7fxXnTWD+szelGFKQQIECBAgAABAgQIECAw1AX6Y9HcUDdRPwECBAgQIECAAAECBAgQIECAAAECBAgQIECAAAECBAgQIECAAAECBAgQIECAAAECBAgQIECAAAECBAgQIECAAAECBAgQIECAAAECBAgQIECAAAECBAgQIECAAAECBAgQIECAAAECBAgQIECAAAECBAgQIECAAAECBAgQIECAAAECBAgQGI4CtY5N1WpNu8Ox3z7rafvtt8+ll17aFO+0007Ll770pUyePDkHH3xw+2uHH354Jk2a1Ge5exKoWq2mVCqlUqk0phUKhZTL5RSLxZ6EGZCxM2fOzBe/+MWcf/757fnOPffcfPKTn8x3v/vd7L///k11bLfddrnkkksGpLZWTNLWNsdXknf3O8pXTrJRkrWTrNHh8bZW7FNNBEaowDNJ/tLhcVeSm2hkR+QAACAASURBVJM8NEI9tE2AwNAX6Hyh0d3zlp52vm6S05Ns1sXE+gn65J4GNJ4AAQIECBAgQIAAAQIECBAgQIAAAQJ9JGB9Rh9Bvh7m5ptvzi677JJHH320KfLuu++ec845J6NGjerjjMMj3KxZs7Lnnnvm5z//eVNDyy+/fC688MJstFF9OYGto8A8rM8ASYAAAQIECBAgQIAAAQIE2gX6a9EcYgIECBAgQIAAAQIECBAgQIAAAQIECBAgQIAAAQIECBAgQIAAAQIECBAgQIAAAQIECBAgQIAAAQIECBAgQIAAAQIECBAgQIAAAQIECBAgQIAAAQIECBAgQIAAAQIECBAgQIAAAQIECBAgQIAAAQIECBAgQIAAAQIECBAgQIAAAQIECBAgQKC1BGody6nVmnZbq9IWqmbcuHGZOnVqU0XHHntsjjrqqMZz++67b84888z216dMmZKxY8cOSgfVajWlUimVSqWRv1AopFwup1gsDko9c0s6fvz4HHfcce3DJk6cmPpz9a3+/Ov/fn1A3bXuOxK3trY5vpK8q+8onz/JVkk26vBYYSR66ZnAMBF4JMnNHR7XJHllmPSmDQIEhrdA5wuNrs5b+kpggST1k/U9uwj4gySf76tE4hAgQIAAAQIECBAgQIAAAQIECBAgQKAHAtZn9ACru0Pvueee7Lbbbrnrrruaprz//e/PWWedlTXXXLO7oUbEuHvvvTd77713brrppqZ+3/3ud+f888/PWmutNSIcetpkN9dn9DSs8QQIECBAgAABAgQIECAwwgT6c9HcCKPULgECBAgQIECAAAECBAgQIECAAAECBAgQIECAAAECBAgQIECAAAECBAgQIECAAAECBAgQIECAAAECBAgQIECAAAECBAgQIECAAAECBAgQIECAAAECBAgQIECAAAECBAgQIECAAAECBAgQIECAAAECBAgQIECAAAECBAgQIECAAAECBAgQaGmBWsfqarWm3ZYufLCKO/bYY/O1r32tKf1BBx2UU045pf25bbfdNpdffnn7/hVXXJEPfvCDg1JytVpNqVRKpVJp5C8UCimXyykWi4NSz9yS/vjHP85nP/vZ9mF77bVXzjrrrPb9gw8+OJMnT24KM3HixIwfP35uoYfd621tc3wl+etPrJOk1OEx37BrXkMECLwu8GqScpL6H50rkvwJDQECBFpUoPOFxhwnMv1Q98QkXZ0kXv3vz8uPJflnP+QUkgABAgQIECBAgAABAgQIECBAgAABAm8kYH1GP703ZsyYkU984hO5+ur6f//+Z1tsscUyZcqU7Lrrrv2UeWiFveCCCzJu3Lg89dRTTYVvvfXWOe+887L00ksPrYYGsNo3WZ8xgFVIRYAAAQIECBAgQIAAAQJDXWAgFs0NdSP1EyBAgAABAgQIECBAgAABAgQIECBAgAABAgQIECBAgAABAgQIECBAgAABAgQIECBAgAABAgQIECBAgAABAgQIECBAgAABAgQIECBAgAABAgQIECBAgAABAgQIECBAgAABAgQIECBAgAABAgQIECBAgAABAgQIECBAgAABAgQIECBAgACB4SBQ69hErda0Oxz669Mefv7zn2ePPfZoivmJT3wi9edf315++eVsuummufXWWxtPzTfffLntttuyzjrr9Gkt3Q1WrVZTKpVSqVQaUwqFQsrlcorFYndDDOi4q6++Ottss017zs033zzXXXddUw277757zjvvvKbnfvazn6X+/Eja2trm+EryU5PskGTV3jiMHj06a6yxRlZeeeW8/e1vz9JLL934+fqj/vqCCy6YhRZaqOln/T1uI9DKAg8++GAuuOCCXHzxxbn22mt7Vepaa62V9ddfP2uuuWbe+ta3ZpFFFmk86p+pr/+788/FF188r776al566aW8+OKLTT+feuqpzJgxI//4xz/aH/X9v/71r/nLX/6Sp59+uld1Jrk/yW+SnJ/k+t4GMY8AAQL9IND5QmOOE5l+yFkPOTZJ/Ryp0Cn+40k+muTGfsorLAECBAgQIECAAAECBAgQIECAAAECBDoLWJ/Rz++JT3/60znnnHPmyHLkkUfmuOOO6+fsrR3+qKOOyvHHHz9HkXvuuWfOPvvs1i6+BarrYn3GQN3naIHulUCAAAECBAgQIECAAAECfSXgYrKvJMUhQIAAAQIECBAgQIAAAQIECBAgQIAAAQIECBAgQIAAAQIECBAgQIAAAQIECBAgQIAAAQIECBAgQIAAAQIECBAgQIAAAQIECBAgQIAAAQIECBAgQIAAAQIECBAgQIAAAQIECBAgQIAAAQIECBAgQIAAAQIECBAgQIAAAQIECBAgQIAAAQKtLVDrWF6t1rTb2pUPcHV33HFHNtlkk7z44ovtmTfddNNcd911GTVqVPtz119/ffbYY4888sgjjefWW2+9XHzxxVlxxRUHuOL/n65araZUKqVSqTT2C4VCyuVyisXioNQzt6QPPfRQ3vnOd2b27NmNoWuuuWb+9Kc/Zb755mufOmvWrGyxxRa58cYb259baKGFGj3WvUfK1tbWu68kX3jhhbPRRhtl4403zhprrNF4rL766lluueVGCp0+h7lA/fOj/vkwbdq0xufvPffc0+2OR48e3fgcef2x/vrrZ5111smCCy7Y7Rh9MfDvf/97/vKXv2T69OmNn3/4wx9y880354UXXuhJ+D8nOf+1x509mWgsAQIE+kGg84VG705kelfYlklOT7J2F9M/m+THvQtrFgECBAgQIECAAAECBAgQIECAAAECBHokYH1Gj7h6N/jrX/96jjnmmDkmb7PNNjn11FMb9/5G0lZfb3HAAQfkqquumqPtCRMm5Oijjx5JHL3utYv1GQN5n6PXdZtIgAABAgQIECBAgAABAq0l4GKytY6HaggQIECAAAECBAgQIECAAAECBAgQIECAAAECBAgQIECAAAECBAgQIECAAAECBAgQIECAAAECBAgQIECAAAECBAgQIECAAAECBAgQIECAAAECBAgQIECAAAECBAgQIECAAAECBAgQIECAAAECBAgQIECAAAECBAgQIECAAAECBAgQIECAQH8J1DoGrtWadvsr55CLO3v27Gy88ca55ZZb2mtfeumlc8MNN2S11VZr6mfKlCk55JBD8uyzzzae//jHP54zzzwzo0ePHpS+q9VqSqVSKpVKI3+hUEi5XE6xWByUeuaW9Iknnsjaa6+dmTNnNoYuv/zyueqqq7L66qs3Tb3vvvuy2WabZcaMGe3Pb7jhhvnDH/6Qt7zlLXNLM6RfP+eccxrvqeuuu65bfdTfo1tttVU22mijxuO9731vt+YZRGAoCvzwhz/MxIkT87e//a1b5a+33noZM2ZM4/ei/u9VVlmlW/MGa9Ctt96am2++ufG49tprM3369O6WUv/AODPJOd2dYBwBAgT6WKDzhUZbH8efW7hlkkxN8pEuBk5K8tW5BfA6AQIECBAgQIAAAQIECBAgQIAAAQIE5lHA+ox5BOzu9J/97GcZO3ZsXnjhhaYpbW1tOfnkk3PQQQd1N9SQHjd58uTG+pXOa4EWXnjhTJ06NXvssceQ7m8gi6+/dzptA32fYyDblYsAAQIECBAgQIAAAQIE+knAxWQ/wQpLgAABAgQIECBAgAABAgQIECBAgAABAgQIECBAgAABAgQIECBAgAABAgQIECBAgAABAgQIECBAgAABAgQIECBAgAABAgQIECBAgAABAgQIECBAgAABAgQIECBAgAABAgQIECBAgAABAgQIECBAgAABAgQIECBAgAABAgQIECBAgAABAgRaTKDWsZ5arWm3xUodvHLGjRuXqVOnNhXwm9/8Jh/5yEfmKOrQQw/NSSed1P78xIkTM378+EErvlqtplQqpVKpNGooFAopl8spFouDVtObJX7uueeyww475JprrmkMe9vb3pYpU6Zkt912m2Pab3/728bYjtvYsWMb44fb9sQTT+SHP/xhzjzzzPz1r3990/YWWGCBxjF//bH22msPNw79EGgSeOWVVxq/95MmTcrDDz/8pjqjRo3K5ptvnl122aXxWGmllYa05t133934TH/98fLLL8+tn/oHyJmvPf45t8FeJ0CAQB8KdL7QaOvD2D0J9b0kX+hiwoVJ6iecs3oSzFgCBAgQIECAAAECBAgQIECAAAECBAj0QMD6jB5gzevQu+66K/vuu29uuOGGOUJ96EMfyvHHH5+NNtpoXtO05Pybb745Rx55ZK644oo56ttss81yxhln5N3vfndL1t6qRbW1zXFbY7Duc7QqkboIECBAgAABAgQIECBAoBsCLia7gWQIAQIECBAgQIAAAQIECBAgQIAAAQIECBAgQIAAAQIECBAgQIAAAQIECBAgQIAAAQIECBAgQIAAAQIECBAgQIAAAQIECBAgQIAAAQIECBAgQIAAAQIECBAgQIAAAQIECBAgQIAAAQIECBAgQIAAAQIECBAgQIAAAQIECBAgQIAAAQIECBAYBgK1jj3Uak27w6C9eW/hBz/4QT7/+c83Bfr2t7+dQw89tMvgO+64Y37zm9+0v3bhhRdm5513nvdCehmhWq2mVCqlUqk0IhQKhZTL5RSLxV5G7N9ps2bNyle/+tXUjV/fxo8fn4kTJ3aZ+MQTT8xXvvKVptdOP/307Lfffv1b6ABFnzlzZk444YSccsopmT179htmfctb3pLddtut8dhpp50y33zzDVCF0hAYPIEXX3wxZ555Zr71rW/l0UcffcNCFl544cbn4C677JIxY8bkv/7rvwav6H7M/Oqrr+aiiy7K+eef33i82WdGkvoHyilJTkgysx/LEpoAAQKvC3S+0GgbRJr6ifx/Tjb/U8g9SXZNUv9pI0CAAAECBAgQIECAAAECBAgQIECAQF8LWJ/R16LdiFdfT1BfV9DV9uUvfzlf//rXs+iii3YjUusPefbZZ3P00UfnpJNO6rLY+jqXjmsxWr+j1qmwrW2O2xqDeZ+jdWBUQoAAAQIECBAgQIAAAQI9EnAx2SMugwkQIECAAAECBAgQIECAAAECBAgQIECAAAECBAgQIECAAAECBAgQIECAAAECBAgQIECAAAECBAgQIECAAAECBAgQIECAAAECBAgQIECAAAECBAgQIECAAAECBAgQIECAAAECBAgQIECAAAECBAgQIECAAAECBAgQIECAAAECBAgQIECAwJAVqHWsvFZr2h2yTfVV4XfccUc22GCDdHTZc889c/bZZ79hirXXXjv33HNP++v1GO95z3v6qqQex6lWqymVSqlUKo25hUIh5XI5xWKxx7EGasJZZ52VffbZJ7Nnz26k3HXXXfPLX/7yDdN/+tOfzjnnnNP+eltbW2677bast956A1Vyn+d56aWXMmnSpJxwwgl54YUX3jD+dtttl912263xWHTRRfu8DgEJtKJA/Xfi+9//fk488cQ8/vjjXZa4+OKLZ8cdd8zOO++c+u9J/bNvJG3PPvtszj///Mbj0ksvfbPW6x8wJySZlOSlkWSkVwIEBlyg84VG24BX0JxwpySnJ1m2Ux31Oj+a5FeDXJ/0BAgQIECAAAECBAgQIECAAAECBAgMPwHrMwbpmP7617/OwQcfnPvuu2+OCpZccskceeSRjdeH8nbKKafk+OOPzxNPPDFHG6uttlrqr9fvn9p6J1Bfh9JpG+z7HL1rxCwCBAgQIECAAAECBAgQGFQBF5ODyi85AQIECBAgQIAAAQIECBAgQIAAAQIECBAgQIAAAQIECBAgQIAAAQIECBAgQIAAAQIECBAgQIAAAQIECBAgQIAAAQIECBAgQIAAAQIECBAgQIAAAQIECBAgQIAAAQIECBAgQIAAAQIECBAgQIAAAQIECBAgQIAAAQIECBAgQIAAAQIECBAYMIFax0y1WtPugBXRqom22GKLXH/99e3lvetd78ott9ySQqHQZcnPP/983vGOd+SJJ55ovL7QQgtlxowZWXTRRQetxWq1mlKplEql0qihXnu5XE6xWBy0muaW+Pbbb8/GG2+cV155pTF07bXXzp/+9Ke0tXX9Fdx19w033DB//vOf20Nvvvnmue666+aWqiVfnzx5ciZNmpR//OMfXda34IIL5nOf+1zjsc4667RkD4oi0F8C9d+PY445Jk8++WSXKZZaaqmMHz8+BxxwQH+VMOTi1j8/zzzzzMbjpZdeeqP6ZyT5ZpLJQ65BBRMgMFQEOl9odH1iN7DdrJVkapJNu0h7+L9Pnb81sOXIRoAAAQIECBAgQIAAAQIECBAgQIDAMBewPmMQD/DLL7+cww47LN/5zne6rGLVVVfNIYccki984QuDWGXPU3//+9/PySefnPvvv7/LyQceeGC+9a1vZYEFFuh5cDPaBbpYr9IK9zkcIQIECBAgQIAAAQIECBAYYgIuJofYAVMuAQIECBAgQIAAAQIECBAgQIAAAQIECBAgQIAAAQIECBAgQIAAAQIECBAgQIAAAQIECBAgQIAAAQIECBAgQIAAAQIECBAgQIAAAQIECBAgQIAAAQIECBAgQIAAAQIECBAgQIAAAQIECBAgQIAAAQIECBAgQIAAAQIECBAgQIAAAQIECBDopUCt47xarWm3lyGHx7Tx48fnuOOOa2rmqquuytZbb/2GDU6fPj0bbLBBnnvuucaYlVZaKffdd1/mn3/+QUOpVqsplUqpVCqNGgqFQsrlcorF4qDVNLfETz75ZJZbbrm8+OKLjaGLLrpoZsyYkYUWWugNp1599dXZZpttml4/6qijcuyxx84tXcu8fsstt+Swww7LlVde2WVNq666avbdd9987nOfy+jRo1umboUQGAiBO++8M3vttVduv/32LtMtscQSjd+f/fffPwsvvPBAlDTkcjz99NM588wzc8YZZ+T+++9/o/rrH0CHJbllyDWoYAIEWl2g84VGW4sUPCrJ2Un26KKeHyUZ2yJ1KoMAAQIECBAgQIAAAQIECBAgQIAAgaEvYH1GCxzDa665JvX1INdff32X1aywwgr5/Oc/37gvv+SSS7ZAxXOW8MQTTzTu+51++ul55JFHuqxx8803b6yX2GqrrVqyh6FWVFvbHLc1WuU+x1CjVC8BAgQIECBAgAABAgRGtICLyRF9+DVPgAABAgQIECBAgAABAgQIECBAgAABAgQIECBAgAABAgQIECBAgAABAgQIECBAgAABAgQIECBAgAABAgQIECBAgAABAgQIECBAgAABAgQIECBAgAABAgQIECBAgAABAgQIECBAgAABAgQIECBAgAABAgQIECBAgAABAgQIECBAgAABAiNIoNax11qtaXcEMTS3euWVV+aDH/xg05PHHntsjjrqqDc1mTZtWnbbbbe8/PLLjXEf+MAHcvnll2fUqFGDZlmtVlMqlVKpVBo1FAqFlMvlFIvFQatpbolnz56dZZZZJjNnzmwMrfs98MADWWmlld506nHHHZfx48c3jfnd737XOA6tvn3jG9/I0Ucf3WWZSy+9dA4//PAccsghrd6G+gj0ucALL7yQCRMm5JRTTsmsWbPmiD969OjG70b98da3vrXP8w/XgCeffHJOOOGEzJgx441arH8gfWO49q8vAgQGRaDzhUbboFTxxkmPT/LVLl7+fZLdkvy9xepVDgECBAgQIECAAAECBAgQIECAAAECQ0/A+owWOmZnnHFG6utAHnnkkTes6jOf+Uz23HPPOdaPDFYb9fUP55xzTn784x+/YQkrrLBCY93EvvvuO1hlDsu8bW1z3NZotfscw9JdUwQIECBAgAABAgQIEBhuAi4mh9sR1Q8BAgQIECBAgAABAgQIECBAgAABAgQIECBAgAABAgQIECBAgAABAgQIECBAgAABAgQIECBAgAABAgQIECBAgAABAgQIECBAgAABAgQIECBAgAABAgQIECBAgAABAgQIECBAgAABAgQIECBAgAABAgQIECBAgAABAgQIECBAgAABAgQIEOhaoNbx6VqtaXfEmq2//vq544472vv/8Ic/nMsuu+xNPWbPnp0JEybk+OOPT91x1KhROfDAA3PiiSemrW3wvjq6Wq2mVCqlUqk06i8UCimXyykWiy19fLfeeutcc801jRrrfnX/eh9z27bddttcfvnl7cPWW2+93H777XObNmiv33333Rk7dmz78elYyEILLZTDDz88RxxxROr/thEYaQL33HNPdtppp0yfPn2O1hdZZJEccMABOeyww7LYYouNNJo+6ffFF1/MCSeckEmTJqX+7y62G5OMS3J3nyQUhACBkS7Q+UJj8E6Q3/hIfCbJD5Is2GnIv5LsmuTqkX4Q9U+AAAECBAgQIECAAAECBAgQIECAwDwJWJ8xT3x9P3nWrFmNe2X1dR1PPfXUGyZYddVV89GPfjRjxozJ5ptv3veFvEnE66+/PtOmTcv//M//5P7773/DkfV7poceemhjfUF9vYqtbwW6WPfTivc5+rZp0QgQIECAAAECBAgQIECgzwVcTPY5qYAECBAgQIAAAQIECBAgQIAAAQIECBAgQIAAAQIECBAgQIAAAQIECBAgQIAAAQIECBAgQIAAAQIECBAgQIAAAQIECBAgQIAAAQIECBAgQIAAAQIECBAgQIAAAQIECBAgQIAAAQIECBAgQIAAAQIECBAgQIAAAQIECBAgQIAAAQIECBAgQKAlBWodq6rVmnZbsuD+LuqrX/1qJk2a1J5m1KhRufPOO7PWWmu9aeqXX345u+22W6ZNm9YYt+CCC+b73/9+9tlnn/4u+U3jV6vVlEqlVCqVxrhCoZByuZxisTiodc0t+bhx4zJ16tT2Yaeeemr233//uU3LPffck3XXXTezZs1qH3vEEUfkm9/85lznDvSAX/ziFxk7dmzqx6jztscee+SEE07IiiuuONBlyUegJQR++tOfpv458MILL8xRzw477JAf/vCHWXbZZVui1qFexN/+9rccdthh+fnPf95VK/UPqLFJfjHU+1Q/AQKDLtD5QqNt0CvquoD6SXL9JPRdXby8X5IzWrRuZREgQIAAAQIECBAgQIAAAQIECBAg0PoC1me06DF67rnnMnny5Hz3u9/N448//qZVLrPMMvngBz+YrbbaqrHu4t3vfnefdnXXXXfl97//fa655pr87ne/61Y9X/rSl3LQQQdlkUUW6dNaBPuPQFvbHLc1WvU+h8NGgAABAgQIECBAgAABAi0s4GKyhQ+O0ggQIECAAAECBAgQIECAAAECBAgQIECAAAECBAgQIECAAAECBAgQIECAAAECBAgQIECAAAECBAgQIECAAAECBAgQIECAAAECBAgQIECAAAECBAgQIECAAAECBAgQIECAAAECBAgQIECAAAECBAgQIECAAAECBAgQIECAAAECBAgQIECAQB8K1DrGqtWadvswzdAI9fvf/z6bbbZZU7Hf+c53csABB8y1gWq1mvXWWy8PPPBAY+xiiy2W66+/Pu9+97vnOrc/B9TrKpVKqVQqjTSFQiHlcjnFYrE/085z7MmTJ+fggw9uj7PPPvvk1FNPzSKLLDLX2PVxBx54YNO4G264oaV6njBhQiZOnDhHLyussEJOOOGEfPKTn5xrnwYQGI4CL730Ur74xS9m6tSpc7S37LLL5rTTTsuuu+46HFsf9J5++tOf5vDDD88jjzzSVS31D6wJg16kAggQGMoCnS802lq4mSWTnJ1kuy5qPDnJl1u4dqURIECAAAECBAgQIECAAAECBAgQINC6AtZntO6xaa/sjDPOyJQpU/K///u/3ap29OjRjbUi9bUhq6++elZeeeUsv/zyWWqppRrrRuprHBZYYIFGrJdffjnPPfdcnnrqqcycOTOPPvpo/vrXv2b69Om56667cscdd+Tpp5/uVt73ve99GTduXPbdd99ujTdo3gTa2ua4rdHK9znmrVmzCRAgQIAAAQIECBAgQKDfBFxM9hutwAQIECBAgAABAgQIECBAgAABAgQIECBAgAABAgQIECBAgAABAgQIECBAgAABAgQIECBAgAABAgQIECBAgAABAgQIECBAgAABAgQIECBAgAABAgQIECBAgAABAgQIECBAgAABAgQIECBAgAABAgQIECBAgAABAgQIECBAgAABAgQIECBAoKUEah2rqdWadluq0IEoZsstt8x1113XnmrbbbfNpZde2q3UM2fOzIorrpiXXnqpMX6FFVbI9OnTs9BCC3Vrfn8NqlarKZVKqVQqjRSFQiHlcjnFYrG/UvZJ3Msvvzx77rln6q71bf3110/9uaWWWqpb8bfbbrtcdtll7WO32GKLXHvttd2a29+Dxo0bl6lTp86R5jOf+UxOPfXULLroov1dgvgEWlLgmWeeSf1z9/XPq45F7rDDDjn33HMzevTolqx9uBT17LPP5oADDsiPf/zjrlqqf3CNGy696oMAgQEX6Hyh0TbgFfQ84elJ9uti2m+SfDzJ8z0PaQYBAgQIECBAgAABAgQIECBAgAABAiNYwPqMIXTw62tH6vcnzzvvvDz11FMtUfliiy2WT3ziE/nUpz6V+hoI28AJtLXNcVtjKNznGDggmQgQIECAAAECBAgQIECgWwIuJrvFZBABAgQIECBAgAABAgQIECBAgAABAgQIECBAgAABAgQIECBAgAABAgQIECBAgAABAgQIECBAgAABAgQIECBAgAABAgQIECBAgAABAgQIECBAgAABAgQIECBAgAABAgQIECBAgAABAgQIECBAgAABAgQIECBAgAABAgQIECBAgAABAgQIEBjyArWOHdRqTbtDvrmeNDB58uQcfPDBTVP++Mc/Zt111+1WmHvuuSdrr712+9h11lknd955Z7fm9uegarWaUqmUSqXSSFMoFFIul1MsFvsz7TzH/utf/5oPf/jDmT59envdd999d97xjnd0K3bd/j3veU/T2FNOOSUHHXRQt+b316A9nAz5/QAAIABJREFU99wz55577hzhTzzxxHz5y1/ur7TiEmh5gaeeeipbbbVV6p+7Hbf5558/J5xwwhyfzy3f0BAv8KSTTsqhhx7aVRf1D7A9h3h7yidAYHAEOl9otA1OGT3OWr9AOLmLWfcn+ViS23sc0QQCBAgQIECAAAECBAgQIECAAAECBEaqgPUZQ/TI/+pXv8q0adNyySWX5PHHHx/QLpZZZplsv/32GTNmTHbeeecBzS3ZfwTa2ua4rTFU7nM4jAQIECBAgAABAgQIECDQQgIuJlvoYCiFAAECBAgQIECAAAECBAgQIECAAAECBAgQIECAAAECBAgQIECAAAECBAgQIECAAAECBAgQIECAAAECBAgQIECAAAECBAgQIECAAAECBAgQIECAAAECBAgQIECAAAECBAgQIECAAAECBAgQIECAAAECBAgQIECAAAECBAgQIECAAAECBAj0o0CtY+xarWm3H9O2Vui///3vWWONNfLcc8+1F3bMMcfka1/7WrcLvfDCC/PRj360ffwuu+yS//mf/+n2/P4aWK1WUyqVUqlUGikKhULK5XKKxWJ/peyzuJtsskluuumm9nh33nln1llnnW7HnzhxYiZMmNA+fpFFFslf/vKXLLfcct2O0ZcDd9ttt/zyl79sCrnCCitkypQp2XbbbfsylVgEhpTAjBkzss022+Tuu+9uqnvFFVdM/bN1ww03HFL9DJdiL7vssowbNy6PPPJI55bqH2S7DVKf3xikvNISIDDvAl/vFKJt3kMOWIQdkvwoydJdZNw9yXkDVolEBAgQIECAAAECBAgQIECAAAECBAgMZQHrM4by0Xut9j/84Q+55pprcsMNNzTWMzz++ON92tUyyyyT97///dlss82y1VZbZeONN+7T+IL1TqCtbY7bGkPpPkfvmjaLAAECBAgQIECAAAECBPpcwMVkn5MKSIAAAQIECBAgQIAAAQIECBAgQIAAAQIECBAgQIAAAQIECBAgQIAAAQIECBAgQIAAAQIECBAgQIAAAQIECBAgQIAAAQIECBAgQIAAAQIECBAgQIAAAQIECBAgQIAAAQIECBAgQIAAAQIECBAgQIAAAQIECBAgQIAAAQIECBAgQIAAAQIEWlKg1rGqWq1ptyUL7o+ixo0bl6lTp7aHXm+99XL77bf3KNW3v/3tHHbYYe1zDj744Jx88sk9itEfg6vVakqlUiqVSiN8oVBIuVxOsVjsj3R9GnPPPffMueee2x7zV7/6VXbaaace5Vh//fVzxx13tM8ZO3ZspkyZ0qMYfTF47733zk9+8pOmUGuttVYuuuiirL766n2RQgwCQ1LghRdeyPve977cfffdTfW/5z3vyZVXXpklllhiSPY1XIqePn1643P3nnvu6dxS/QNt70Hoc2SeqAwCtJQEBkCgbQBy9GWK+gnbOUk27iLohCQT+zKZWAQIECBAgAABAgQIECBAgAABAgQIDEsB6zOG4WF9+OGHc+edd+bee+/N/fffn/r+Y489lieeeCJPP/10nnvuubzyyiuNzueff/4sssgiGT16dJZccsksu+yyWWmllbLqqqtmzTXXzLrrrtvYt7WeQFvbHLc1htp9jtZDVREBAgQIECBAgAABAgRGoICLyRF40LVMgAABAgQIECBAgAABAgQIECBAgAABAgQIECBAgAABAgQIECBAgAABAgQIECBAgAABAgQIECBAgAABAgQIECBAgAABAgQIECBAgAABAgQIECBAgAABAgQIECBAgAABAgQIECBAgAABAgQIECBAgAABAgQIECBAgAABAgQIECBAgAABAiNSoNax61qtaXdEgFx99dXZZpttmnq9+OKLs+OOO3a7/2effTYHHXRQfvSjH7XPOf3007Pffvt1O0Z/DaxWqymVSqlUKo0UhUIh5XI5xWKxv1L2WdwJEyZk4sSJ7fG+9a1v5Stf+UqP4v/617/Of//3fzfNueqqq7L11lv3KM68DD766KPzjW98oynE+uuvn4suuigrrbTSvIQ2l8CQFqj/zdl5550zbdq0pj422WSTXHbZZXnb2942pPsbLsU//PDD2WmnnXL77bd3bqn+wXb0APc58k5UBhhYOgIDKNA2gLn6MtXPk3yii4DnJtmzLxOJRYAAAQIECBAgQIAAAQIECBAgQIDAsBMY8eszht0R1dCIEWhrm+O2xlC9zzFijplGCRAgQIAAAQIECBAg0IoCLiZb8aioiQABAgQIECBAgAABAgQIECBAgAABAgQIECBAgAABAgQIECBAgAABAgQIECBAgAABAgQIECBAgAABAgQIECBAgAABAgQIECBAgAABAgQIECBAgAABAgQIECBAgAABAgQIECBAgAABAgQIECBAgAABAgQIECBAgAABAgQIECBAgAABAgQI9L1ArWPIWq1pt++ztWDEbbbZJldffXV7ZZ/85Cdz7rnn9qjShx9+ODvvvHNuu+22xryVVlopU6dOzYc+9KEexemPwdVqNaVSKZVKpRG+UCikXC6nWCz2R7o+jXnGGWdkv/32a4/5uc99LvXnerp96lOfyk9/+tP2aVtvvXWuuuqqnobp1fizzz47e+21V9Pc97///bnooovy9re/vVcxTSIwXAQmTJiQiRMnNrXzwQ9+MBdffHEWXnjh4dLmsOhjxowZGTNmTG666abO/dQ/4M4ewCZH3onKAOJKRWCABdoGOF9fpqv/8RrfRcD/TfLxJA/2ZbIBjnV4kkm9zPlckn8l+UuSS5JckOShJL397D4rSfOJdO8KezLJjCQ3JLk0yeVJnn6TUO9PcmX90qnDmNmvHdt6T32xzZfktCT/udj5/1F/kGT/f7+/Xu2LJJ1irJLkuiTLd3j+5SRbJ7mxD/JtmOTaTm5jklz8JrEH6xj3QbtCECBAgAABAgQIECBAgAABAgR6JTDi12f0Ss0kAi0g0NY2x22NoXyfowVElUCAAAECBAgQIECAAIGRKeBicmQed10TIECAAAECBAgQIECAAAECBAgQIECAAAECBAgQIECAAAECBAgQIECAAAECBAgQIECAAAECBAgQIECAAAECBAgQIECAAAECBAgQIECAAAECBAgQIECAAAECBAgQIECAAAECBAgQIECAAAECBAgQIECAAAECBAgQIECAAAECBAgQIECAwMgTqHVsuVZr2h32Gj/5yU+y9957N/U5ffr0rLbaaj3q/dZbb80mm2ySV155pTFvww03zNlnn5211lqrR3H6Y3C1Wk2pVEqlUmmELxQKKZfLKRaL/ZGuT2NefPHF2WefffLEE0804n74wx/Oj370oyy//PI9ynPfffdl9dVXb5pz1llnZa+99upRnJ4OvvfeexvvgY6/V0sttVRuuOGGOerpaWzjCQx1gfPPPz8f//jHm9rYYIMNcuONN2bBBRcc6u0Ny/rrfx8322yzzJw5s+nUIUn9j929A9R05xOVowcorzSDK1A/7m2DW4Ls/SDwjX6IOZAh90zyoyTzd0paTfKxJJcNZDF9mOvwJJP6MN79SY5MckGSWT2Me1aS/jph/26So5I800VN9c+bI5Ic3+m1PycpJXmkh310NXxMkguTvKXDi3cl+UCSGX0Qv6sQX0pyWhcvfC/J/knm9T8DNvx3/dfWLzk75Kj3efGb9DNYx7ifiIUlQIAAAQIECBAgQIAAAQIECMxVYESvz5irjgEEWligrW2OW1XuXbXw8VIaAQIECBAgQIAAAQIEWlXAxWSrHhl1ESBAgAABAgQIECBAgAABAgQIECBAgAABAgQIECBAgAABAgQIECBAgAABAgQIECBAgAABAgQIECBAgAABAgQIECBAgAABAgQIECBAgAABAgQIECBAgAABAgQIECBAgAABAgQIECBAgAABAgQIECBAgAABAgQIECBAgAABAgQIECBAgACBvhWodQxXqzXt9m2mFoy2xhprZPr06e2VjR8/PhMnTuxxpZdddlm222679nn//d//nWnTpvU4Tn9MqFarKZVKqVQqjfCFQiHlcjnFYrE/0vVpzD/+8Y/Za6+9cscddzTirr766jnnnHOy8cYb9zjP1772tRx77LHt8+qx/vKXv/Q4Tk8m7LLLLvnVr37VNOXSSy/Ntttu25MwxhIYdgIzZ87MyiuvnOeff769t6WWWqrxu77ssssOu36HU0Od/9691lv9g26XAeqz84lK2wDllYYAAQJdCdRPSs+pn6Z28eKBSU4dgmyHJ5nUD3X/LsmeSR7vQeyzkuzVg/E9HXpXkh2SPNTFxNFJLk6yRafXfpBk/ySv9jRZh/ErJCkneVeH52YnqV9Q1p/vj23hJBcm6epC5NHX+nxwHhNvmOTa+iVnhzhjXnN8o9CDeYznsV3TCRAgQIAAAQIECBAgQIAAAQK9EhjR6zN6JWYSgRYRaGub47ak+5QtcmyUQYAAAQIECBAgQIAAgaEk4GJyKB0ttRIgQIAAAQIECBAgQIAAAQIECBAgQIAAAQIECBAgQIAAAQIECBAgQIAAAQIECBAgQIAAAQIECBAgQIAAAQIECBAgQIAAAQIECBAgQIAAAQIECBAgQIAAAQIECBAgQIAAAQIECBAgQIAAAQIECBAgQIAAAQIECBAgQIAAAQIECBAgQIAAgd4L1DpOrdWadnsfdQjMPPHEE/OVr3ylvdLlllsuDz74YBZYYIEeV3/GGWdkv/32a5/3uc99LvXnWmGrVqsplUqpVCqNcgqFQsrlcorFYiuU96Y1zJo1K7vssksuvvjixri2trZceOGF2WmnnXpc+8svv5xVVlklf//739vnfvvb386hhx7a41jdmfCTn/wke++9d9PQ733ve/nCF77QnenGEBjWAvvuu2/OPPPM9h7nn3/+XH/99dl4442Hdd/DpbnTTz+9q8+yzyQ5awB67Hyi0jYAOaUgQIDAmwksluQXSUpdDPpeki8NMb7Dk0zqp5ofSLJjknu6Gb/+d2WvDmNnJ3ksSf1nd7f/SrLImwz+XZJdkzzdxZj3J7myfgnVqYZdkkzrbgGdxs2X5LQk/7l4/P8Djv13XxOS9NcF+aZJrk7y+sVuPU/Hv6H7J/luL3t6fdqGSa7t5DUmyf+/mOt6G+xjPI8tm06AAAECBAgQIECAAAECBAgQ6LHAiF2f0WMpEwi0mEB9vUqnzX3KFjtGyiFAgAABAgQIECBAgMBQEHAxORSOkhoJECBAgAABAgQIECBAgAABAgQIECBAgAABAgQIECBAgAABAgQIECBAgAABAgQIECBAgAABAgQIECBAgAABAgQIECBAgAABAgQIECBAgAABAgQIECBAgAABAgQIECBAgAABAgQIECBAgAABAgQIECBAgAABAgQIECBAgAABAgQIECBAgMC8C9Q6hqjVmnbnPXqLRnjuuefyjne8I//85z/bK/zud7+bL37xi72q+LDDDsu3v/3t9rnf/OY3c8QRR/QqVl9PqlarKZVKqVQqjdCFQiHlcjnFYrGvU/VLvAMPPDCnnnpqnxyn733ve/nSl77UHmuJJZbIQw89lEUWWaRPa6+/v1ZfffU89thj7XE/8pGP5De/+U2f5hGMwFAUuPvuu7POOuuk49+br33taznmmGOGYjsjtuYddtghv/3tbzv2X//AWy3J8/2M0vlEpa2f8wlPgACB7gp8N0lXFxNXJPl4kie7G2iQxx2eZFKHGuqf61smuWUudY1KskSSpZOMSbJPklW7mDM9SSnJQ93o86wke3UYd02SHZNUuzG345CFkmz77ye+kWT9LuYe/dprnV+q/42pX9Qd3+mFu5J8IMmMHtZRH17v/dIkb+kw9+Yk2yf5z8VpLwLPZcpxSY58bUz9b+nJSQ5J8vrf0ZteM3p6HlJv+G+Xa+uXnB1i1N8LF79JzME+xvPQrqkECBAgQIAAAQIECBAgQIAAgV4JjMj1Gb2SMolAiwm0tc1xW9J9yhY7RsohQIAAAQIECBAgQIDAUBBwMTkUjpIaCRAgQIAAAQIECBAgQIAAAQIECBAgQIAAAQIECBAgQIAAAQIECBAgQIAAAQIECBAgQIAAAQIECBAgQIAAAQIECBAgQIAAAQIECBAgQIAAAQIECBAgQIAAAQIECBAgQIAAAQIECBAgQIAAAQIECBAgQIAAAQIECBAgQIAAAQIECBAgQIDAvAvUOoao1Zp25z16i0b4+te/nmOOOaa9unXXXTd//OMfe13txz/+8Zx//vnt8y+66KKMGTOm1/H6cmK1Wk2pVEqlUmmELRQKKZfLKRaLfZmm32KddtppOeCAA9rjH3zwwTn55JN7ne8973lP7rzzzvb5EyZMyNFHH93reF1NPOmkk3LooYc2vXTHHXeknttGYKQLfPKTn8zPfvazdoYVV1wx06dPz4ILLjjSaYZU//W/meutt17nmr+cpPcf0N0T6Hyi0ta9aUYRIEBgQATqJ63f6SLT35LsluSmAali3pIcnmRShxDPJ9kyyS09DDsqyd5JfpBk/k5zy0k+mqQ6l5hnJdmrw5hrkuzYjXlvFLZex1FJvt5pwKNJtvh3vQ92MXF0kotfe73jy/XjfPC/Y/XkAnrpf1temeTdnXw/0M/vjbcnuTrJu17L+3iSjyc5O8k7Xnvu5X+P2TrJjT08zh2Hb5jk2volZ4cn6xfFdb832lrhGM9Dy6YSIECAAAECBAgQIECAAAECBHosMCLXZ/RYyQQCLSjQ1jbHbUn3KVvwOCmJAAECBAgQIECAAAECrS7gYrLVj5D6CBAgQIAAAQIECBAgQIAAAQIECBAgQIAAAQIECBAgQIAAAQIECBAgQIAAAQIECBAgQIAAAQIECBAgQIAAAQIECBAgQIAAAQIECBAgQIAAAQIECBAgQIAAAQIECBAgQIAAAQIECBAgQIAAAQIECBAgQIAAAQIECBAgQIAAAQIECBAgQIBA3wjUOoap1Zp2+yZDi0X55z//mRVXXDEvvPBCe2XnnHNOPvWpT/Wq0ieeeCK77rprrr322vb5119/fTbbbLNexevrSdVqNaVSKZVKpRG6UCikXC6nWCz2dap+iVev9cMf/nB77DFjxuSiiy7qda5zzz03e+65Z/v8hRdeOH/729+yxBJL9Dpm54lrrLFGpk+f3v700UcfnQkTJvRZfIEIDFWBf/3rX3n729+eV199tb2F888/Px/72MeGaksjuu5jjjkmX//61zsa/CXJmv2M0vlEpa2f8wlPgACBngpsl+TsJEt2MXHvJD/pacABHn94kkkdcj6fZMskt/SyjvpFx2+SLNZp/ueT/GAuMc9KsleHMdck2TFJtZe11KfNn+TcJLt1irFHkp+/QdwtklyRZIEOr89OUj/W5W7WUv97dUqSAzuNr3t/O0l/XojX6/xtktf/ZtYdxyT5TpLPdKjne0n2n4daNkxSvygudIhZz3Pxmxi1yjHu5mE0jAABAgQIECBAgAABAgQIECAwzwIjbn3GPIsJQKBFBNra5rgt6T5lixwbZRAgQIAAAQIECBAgQGAoCbiYHEpHS60ECBAgQIAAAQIECBAgQIAAAQIECBAgQIAAAQIECBAgQIAAAQIECBAgQIAAAQIECBAgQIAAAQIECBAgQIAAAQIECBAgQIAAAQIECBAgQIAAAQIECBAgQIAAAQIECBAgQIAAAQIECBAgQIAAAQIECBAgQIAAAQIECBAgQIAAAQIECBAgQKD3ArWOU2u1pt3eR23hmUcddVSOP/749go32WST3Hjjjb2uuD53r732yn333deIscoqq+Tyyy/Paqut1uuYfTmxWq2mVCqlUqk0whYKhZTL5RSLxb5M02+x/vjHP2b99dfP6+/NjTfeuNFLW1vvv4570003bfeoF37kkUfmuOOO65MezjvvvOy+++5NsWbMmJGlllqqT+ILQmAoC5xwwgk54ogj2ltYY401cu+99w7llkZ07TNnzszSSy/d2aD+AXheP8J0PlHp/R+DfixSaAIERrzAKkl+keR9XUjUTzrHt7DQ4Ukmdajv+SRbJrllHmre9TWPt3SI8eckWyf5x5vEPSvJXh1evybJjkmq81BLfermSa5KMl+HOKclOeAN4tb/1hzTxXG7Ocn2Sf7ZjXpKSS79d5yOBr9LUrd5uhvzezuk3uPZSTpeoNQvho9KMibJRR0CP5pkiyQP9jLZhkmurV9ydphfz3HxEDjGvWzZNAIECBAgQIAAAQIECBAgQIBAjwVG3PqMHguZQKBFBbpYo+I+ZYseK2URIECAAAECBAgQIECglQVcTLby0VEbAQIECBAgQIAAAQIECBAgQIAAAQIECBAgQIAAAQIECBAgQIAAAQIECBAgQIAAAQIECBAgQIAAAQIECBAgQIAAAQIECBAgQIAAAQIECBAgQIAAAQIECBAgQIAAAQIECBAgQIAAAQIECBAgQIAAAQIECBAgQIAAAQIECBAgQIAAAQIECBDoO4Fax1C1WtNu32VpkUj/+te/svzyy+fFF19sr+iXv/xldt11115XeO6552avvfbK7NmzGzF22223/OAHP8h//dd/9TpmX06sVqsplUqpVCqNsIVCIeVyOcVisS/T9Fushx56KO973/vyxBNPNHKsuuqqufbaa7Pccsv1OucFF1yQj33sY+3zF1pooTz66KN9csy22267XHbZZe2x991338b7wUaAQBq/y7fccks7xUknnZRDDjkEzRAW+PznP9/5M67+AbhdP7bU+USlrR9zCU2AAIF5FTg3ySe7CPLLJB9P0ooXX4cnmdSh5ueTbJnkP3/Ae64yX5LTkuzXaeoeSX7+JuHOSrJXh9evSbJjkmrPS2iasey//1bVL45W6vDsT5Ls/SZxl0j+H3t3AuZUfe9//B0LKqkoqBW9FSuCC3WpFiw1VrRqtFXAehVEC6NXrVu1Lm3FVrFaN7C1UtG6oLYsLnXpraBeNWgFrzZaqVp3UMQV+VdFMeKCkD8nd4hnQmAyk5OZJPPO8+TJcn6/z/f7e51MksPJ88D/ADsXjDkfOLuZfVls7vvAvsBjZa6luelbAA8DGzcODF5z+wDTga82bvtaKOQk4PLmQlexvR8wMzjkDG0fAkyrkX3cymU7TQEFFFBAAQUUUEABBRRQQAEFFGiRQIf6fUaLZBysQJULxGIrnZb0PGWV7zPbU0ABBRRQQAEFFFBAAQWqUcCDyWrcK/akgAIKKKCAAgoooIACCiiggAIKKKCAAgoooIACCiiggAIKKKCAAgoooIACCiiggAIKKKCAAgoooIACCiiggAIKKKCAAgoooIACCiiggAIKKKCAAgoooIACCiiggAIKKKCAAgoooIACCiiggAIKKKCAAgoooIACCiiggAIKKKCAAgoooIACCiiggAIKKKCAAgoooED0AtlwZDbb5GH01do58eyzz+a8887Ld5FIJHj44YfL6urXv/41v/rVr/IZZ555Zq5GLFYd/110JpMhmUySTqdzPcbjcVKpFMHaa+HyzjvvMHz4cO6///5cuxtssAETJkzgwAMPLKv9XXfdlUceeSSfMXr0aIJ9Wc5l2bJldOnShc8++ywf88QTT7DjjjuWE+tcBepC4KOPPqJr166s+Jzp3Lkzb731FhtuuGFdrK+jLuLJJ59kp512Ci8/eAPsAiyrkEnhF5Xq+LCt0GKNVUCBuhAIDhTOKbKSfwHDgBerbJWjgDGhnhYDA4FZZfa5LfAgEP7gvxs4CPhkFdkTgYbQthnAICBTZi+bAMHB0WahnEnA4c3k7gZMB9YMjQs+9/YGHlrF3OBzKjjIOKtg+8+AS8pcRynTT1x+CDU+NPA5YHfgHSDoLdj249D2R4F9gQ9KCS8Y0w+YGRxyhp4fAkxbTVa17eNWLNspCiiggAIKKKCAAgoooIACCiigQIsEOtTvM1ok42AFqlygyG+APE9Z5fvM9hRQQAEFFFBAAQUUUECBahTwYLIa94o9KaCAAgoooIACCiiggAIKKKCAAgoooIACCiiggAIKKKCAAgoooIACCiiggAIKKKCAAgoooIACCiiggAIKKKCAAgoooIACCiiggAIKKKCAAgoooIACCiiggAIKKKCAAgoooIACCiiggAIKKKCAAgoooIACCiiggAIKKKCAAgoooIACCiiggAIKKKCAAgoooIACCigQvUA2HJnNNnkYfbV2TFy8eDGbbLIJixYtyndx6623cvDBB5fV1YgRI7jhhhvyGcH9ww47rKzMKCdnMhmSySTpdDoXG4/HSaVSJBKJKMtULOuTTz7hzDPP5He/+12uxpprrslZZ53F6NGjy6p52223MXTo0HzGuuuuy/z583M+rb3cf//97L333vnpW2yxBS+//HJr45ynQF0JTJ06lQMOOCC/pt13350HH3ywrtbYURfTu3dv5s6dG15+8EZ4f4U8Cr+oxCpUx1gFFFAgSoFDgSnAGgWhnwHBF9KpURYrM2sUMCaUsRgYCMwqM7cTMBkYHsp5G9gVaPIhEto+cfm2htDjGcAgIFNmL1sADwMbh3ImAYc3kxt85vwaOKtg3EPLfQYDHxSZvxswPTiMCW1LAf8ZwTqaY1gHuBPYPTTwCuAkYMXn6feAu4EVn6fB8/s09txcfuH2fsDM4JAztGEIMG01QdW2j1u6ZscroIACCiiggAIKKKCAAgoooIACLRXoML/PaCmM4xWodoFYbKXTkp6nrPadZn8KKKCAAgoooIACCiigQBUKeDBZhTvFlhRQQAEFFFBAAQUUUEABBRRQQAEFFFBAAQUUUEABBRRQQAEFFFBAAQUUUEABBRRQQAEFFFBAAQUUUEABBRRQQAEFFFBAAQUUUEABBRRQQAEFFFBAAQUUUEABBRRQQAEFFFBAAQUUUEABBRRQQAEFFFBAAQUUUEABBRRQQAEFFFBAAQUUUEABBRRQQAEFFFBAAQUUqIBANpyZzTZ5WIFy7Rc5duxYzjjjjHwD/fu2JITIAAAgAElEQVT35x//+EfZDX3rW99qkvPoo48SPFctl0wmQzKZJJ1O51qKx+OkUikSiUS1tNhsH9deey0/+tGP8uNGjhzJpEmTmp3X3ICdd96Zxx9/PD9szJgxjBo1qrlpq9w+evRozj///Pz2I488kuuuu67VeU5UoJ4ETj31VMaNG5dfUvB+fNFFF9XTEjvsWo466iiuv/768PqDN8LRFQIp/KISq1AdYxVQQIGoBfoBfwZ6Fwk+HfhN1AVbmRd8GR4TmrsYGAjMamVeeNoPgSkFOQcAU1eRPRFoCG2bAQwCMmX2MmL5fphckPFT4Hcl5G4A/A+wc8HYnwGXFDy3HjAN2C30/DvAHsCzJdQqd8guy2s9CKzZGBR8hu4DTA8FbwgErl8PPXcFcBLQ0n8cCF7jM4NDzlDWkEaDVa2lGvdxue7OV0ABBRRQQAEFFFBAAQUUUEABBVYn0GF+n+HLQIF6E4jFVjot6XnKetvJrkcBBRRQQAEFFFBAAQUUaAMBDybbANkSCiiggAIKKKCAAgoooIACCiiggAIKKKCAAgoooIACCiiggAIKKKCAAgoooIACCiiggAIKKKCAAgoooIACCiiggAIKKKCAAgoooIACCiiggAIKKKCAAgoooIACCiiggAIKKKCAAgoooIACCiiggAIKKKCAAgoooIACCiiggAIKKKCAAgoooIACCiiggAIKKKCAAgpUgUA23EM22+RhFbQXXQubbbYZr7/+ej5w0qRJjBw5sqwCS5cupU+fPsybNy+X06lTJ1555RU23XTTsnKjnJzJZEgmk6TT6VxsPB4nlUqRSCSiLFPRrEceeYRdd901X2OXXXYheK7cy+TJk2loaMjH9OzZk9dee63VsYMHD+bOO+/Mzw/yR4wY0eo8JypQTwL77LNP7r1nxeWOO+5gyJAh9bTEDruWKVOmFH6eBm+EgysEUvhFJVahOsYqoIAClRBYB7gF+H6R8GuBH1WiaAszRwFjQnMWAwOXv6/PamFOseHfAB4CuoY2nglcuIrsicAXX9ZhBjAIyJTRy9eA4AvJlmWscTdg+vK+1wxlvAPsATzb+Fzw+fRzYGxBr8EB6JQy+m/J1MuAk0ITHgf2ARYWhFwA/DL03JtAsMZXWlIM6AfMDA45Q/OCL3vTVpNTrfu4hUt3uAIKKKCAAgoooIACCiiggAIKKFCyQIf5fUbJIg5UoEYEYrGVTkt6nrJG9p1tKqCAAgoooIACCiiggALVJODBZDXtDXtRQAEFFFBAAQUUUEABBRRQQAEFFFBAAQUUUEABBRRQQAEFFFBAAQUUUEABBRRQQAEFFFBAAQUUUEABBRRQQAEFFFBAAQUUUEABBRRQQAEFFFBAAQUUUEABBRRQQAEFFFBAAQUUUEABBRRQQAEFFFBAAQUUUEABBRRQQAEFFFBAAQUUUEABBRRQQAEFFFBAAQUUUKByAtlwdDbb5GHlqrZx8rXXXsuPfvSjfNWtttqKF198sewuXnvtNfr378+///3vXNbGG2/M7Nmz6dq1a9nZUQVkMhmSySTpdDoXGY/HSaVSJBKJqEpUPGfBggV89atfZenSpblaPXv25JVXXuFLX/pS2bW33nrr3D5bcZkwYQJHH310q3IHDBjAY489lp/7yCOPsMsuu7Qqy0kK1JvATjvtxJNPPplf1nPPPUffvn3rbZkdcj1///vfCz9TgjfCARXCKPyiEqtQHWMVUECBSgqMA04uUuAhYBjwdiWLN5M9ChgTGrMYGAjMiqCnTYDgoGSzUNYk4PBVZE8EGkLbZgCDgEwre9kcuBXoXzD/ZmAk8HmJucFnz6+Xjz+rYHyQ/UNgyfI62wIPAhuGxoS3l1iq1cN6NNbfJpRw7vL75xRJDA5Ygl7XDG07aXnvl7ewej9gZnDIGZo3BJi2mpxq3cctXLrDFVBAAQUUUEABBRRQQAEFFFBAgZIFOsTvM0rWcKACNSQQi610WtLzlDW0/2xVAQUUUEABBRRQQAEFFKgWAQ8mq2VP2IcCCiiggAIKKKCAAgoooIACCiiggAIKKKCAAgoooIACCiiggAIKKKCAAgoooIACCiiggAIKKKCAAgoooIACCiiggAIKKKCAAgoooIACCiiggAIKKKCAAgoooIACCiiggAIKKKCAAgoooIACCiiggAIKKKCAAgoooIACCiiggAIKKKCAAgoooIACCiiggAIKKKCAApUVyIbjs9kmDytbuQ3T+/fvz6xZs/IVx40bx8knn1x2B9OmTWPEiBEsWrQol7XrrruSSqXo0qVL2dlRBWQyGZLJJOl0OhcZj8dzPSYSiahKVDxn6dKlbLTRRrz33nu5Wl/+8peZO3du7rlyL7///e855ZRT8jH9+vXj8ccfb1Xs5ptvzquvvpqf+9JLL9G7d+9WZTlJgXoT2HTTTXnzzTfzy3r77bfp0aNHvS2zQ67n5Zdfpk+fPuG1zwN6VQij8ItKrEJ1jFVAAQUqLXACcEWRIguAYcDMSjewivxRwJjQtsXAQOCLg6nWN7YOcCeweyhiBjAIyBSJnQg0lDi2WFedgeCA4ZvACOBgYI2CgXOAJPDFl/jS1hfkPgBsGxq+DDgQ+B/gBmBoaNtcYC8g+Ixsi8sQ4I4S9+N6wL3L+x4QGv8osC/wQQua7df4uo2H5gR9TFtNRjXv4xYs3aEKKKCAAgoooIACCiiggAIKKKBAyQId4vcZJWs4UIEaEojFVjot6XnKGtp/tqqAAgoooIACCiiggAIKVIuAB5PVsifsQwEFFFBAAQUUUEABBRRQQAEFFFBAAQUUUEABBRRQQAEFFFBAAQUUUEABBRRQQAEFFFBAAQUUUEABBRRQQAEFFFBAAQUUUEABBRRQQAEFFFBAAQUUUEABBRRQQAEFFFBAAQUUUEABBRRQQAEFFFBAAQUUUEABBRRQQAEFFFBAAQUUUEABBRRQQAEFFFBAAQUUUECBygpkw/HZbJOHla3cRul33303+++/f75a9+7dWbBgAZ07dy6rg8Dq3HPP5cILL2TJkiW5rJ/85Cf87ne/40tf+lJZ2VFOzmQyJJNJ0ul0LjYej5NKpUgkElGWqWjWsmXLGDBgAI8//niuzlprrZVbw2677VZ23WDf9ejRg4ULF+az7rrrLvbbb78WZwe2H3/8cX7eokWL6Nq1a4tznKBAPQqsueaa+ffKYH3B33UsFqvHpXa4NX344Yesu+664XUvBr5cIYjCLyq+iCoEbawCCrSJwN7ALUD3ItWOASa0SRdNi4wCxoSeCt7TBwKzIuhlHeBOYPdQ1gxgEJApkj8RaIig7qoi3gG+v7z+/x1ktPySBO4B1ghN/QdwLXAVsOIzahkwDLi95SVaNaMTMBkYHpp9L3Ag8MXByur3e/B5GxwQBesr9dIPmBkccoYmDAGmrSag2vdxqWt3nAIKKKCAAgoooIACCiiggAIKKFCqQN3/PqNUCMcpUGsCRc5te56y1nai/SqggAIKKKCAAgoooIACVSDgwWQV7ARbUEABBRRQQAEFFFBAAQUUUEABBRRQQAEFFFBAAQUUUEABBRRQQAEFFFBAAQUUUEABBRRQQAEFFFBAAQUUUEABBRRQQAEFFFBAAQUUUEABBRRQQAEFFFBAAQUUUEABBRRQQAEFFFBAAQUUUEABBRRQQAEFFFBAAQUUUEABBRRQQAEFFFBAAQUUUEABBRRQQAEFFFCgDQSy4RrZbJOHbVC+8iUOPPBA/vrXv+YLjRo1ijFjxpRdeNmyZQwbNozbb789l9WpUycmTJjAEUccUXZ2lAGZTIZkMkk6nc7FxuNxUqkUiUQiyjIVzQpelw0NDUyZMiVXZ4011mD8+PEcf/zxxGLl/7fcZ5xxBmPHjs2v4Qc/+AH//d//3eI1BbYff/xxft6iRYvo2rVri3OcoEA9ChT+fSxevJguXbrU41I73Jo+/PBD1l133fC6gzfCeIUgCr+olP8hUKFGjVVAAQVKFNgMuAUYUGT8b4Gfl5gT1bBRQPhgaTEwEJgVQYFOwM3AQaGsuUBwYLKgSP5EoCGCusUiHmrMnldGfvAZdClwckFG8FkV/nyaAPwYWFJGrZZM7Qv8L7B+aNJJwOWrCdkOCEy6hcZcAQTzSv1Hgn7AzILvAEOAaaupW+37uCXujlVAAQUUUEABBRRQQAEFFFBAAQVKEaj732eUguAYBWpRoMhvUzxPWYs70p4VUEABBRRQQAEFFFBAgXYW8GCynXeA5RVQQAEFFFBAAQUUUEABBRRQQAEFFFBAAQUUUEABBRRQQAEFFFBAAQUUUEABBRRQQAEFFFBAAQUUUEABBRRQQAEFFFBAAQUUUEABBRRQQAEFFFBAAQUUUEABBRRQQAEFFFBAAQUUUEABBRRQQAEFFFBAAQUUUEABBRRQQAEFFFBAAQUUUEABBRRQQAEFFFBAAQUUaCOBbLhONtvkYRu1ULkyL7zwAn379m1S4OWXX2aLLbYou+jnn3/OTjvtxDPPPJPL6tKlCzNnzqR///5lZ0cZkMlkSCaTpNPpXGw8HieVSpFIJKIsU/GssWPH8qtf/YpPP/00V+uoo47iyiuvpHPnzmXXnjt3Lr17926S8/zzz7PNNtu0KHvzzTfn1Vdfzc956aWXVsptUaCDFagjgZ49e/LGG2/kV/Taa68RPOel9gWKvIcGb4SbV2hlhV9UYhWqY6wCCijQ1gITgYYiRacBw4BP2qihUcCYUK3FwEBgVgT1g/fsKcBhoazXgG8D84vkr8qkta0sAf4CXAo8BkRx8LvRcp8HgG1X0dQcIAl8cZDQ2u5Ln3ciMD40/D3gO8Dzq4lYG7h9uct+oTFvArsBr5RYuh8wMzjkDI0fAgSv4VVdamEfl7h8hymggAIKKKCAAgoooIACCiiggAIlCdT17zNKEnCQAjUqEIutdFrS85Q1ui9tWwEFFFBAAQUUUEABBRRoTwEPJttT39oKKKCAAgoooIACCiiggAIKKKCAAgoooIACCiiggAIKKKCAAgoooIACCiiggAIKKKCAAgoooIACCiiggAIKKKCAAgoooIACCiiggAIKKKCAAgoooIACCiiggAIKKKCAAgoooIACCiiggAIKKKCAAgoooIACCiiggAIKKKCAAgoooIACCiiggAIKKKCAAgoooIACCrSdQDZcKptt8rDtuqhQpdNPP53f/OY3+fRDDjmEm2++OZJqn3zyCV/5ylfIZDK5vG7dujFv3jzWW2+9SPKjCgn6SyaTpNPpXGQ8HieVSpFIJKIq0SY5Qc/B/lu4cGGu3je+8Q3+93//l3XWWSeS+sOHD+fPf/5zPuvnP/85F198cYuyBwwYwGOPPZaf88gjj7DLLru0KMPBCtSrwI477shTTz2VX94TTzxB8JyX2hcIPl8K3useB3au0MoKv6jEKlTHWAUUUKA9BM4Ezi9S+EVgGPCvNmhqFDAmVGcxMBCYFUHt4Iv7ncDuoaznGh+/UyR/ItAQen4ZMB8IbgsvawCbAMFt+BJ8bvwBCA4K3wCWRrCOwogkcE+R2kGfBwJTK1BzVZHBwei9wIDQgNuB4cDnzfTxQ2BKwZiTgMtL7L8fMDM45AyNHwJMW838WtnHJRKsctgZwAfAosbbFfeDx8H1Q+Czcos4XwEFFFBAAQUUUEABBRRQQAEFakKgrn+fURN7wCYVaKVALLbSaUnPU7bS0mkKKKCAAgoooIACCiigQEcW8GCyI+99166AAgoooIACCiiggAIKKKCAAgoooIACCiiggAIKKKCAAgoooIACCiiggAIKKKCAAgoooIACCiiggAIKKKCAAgoooIACCiiggAIKKKCAAgoooIACCiiggAIKKKCAAgoooIACCiiggAIKKKCAAgoooIACCiiggAIKKKCAAgoooIACCiiggAIKKKCAAgoooIACCijQkQSy4cVms00e1rzDhhtuyLvvvptfx3333UcymYxkXa+++iq9evVihVmfPn2YPXs2sVh1/TfRmUwmt+Z0Op1bdzweJ5VKkUgkInFoq5AFCxbwzW9+k7feeitXslu3brz88susv/76kbQQmOyzzz75rA022IB33nmnRdmDBw/mzjvvzM+ZPHkyI0aMaFGGgxWoV4E999yTv/3tb/nl3XTTTQwfPrxel9uh1jVx4kSOOOKI8JrvBvavEELhF5Xq+tCt0KKNVUCBDiUwFLhlFSseBtxaYY1RwJhQjcXAQGBWBHXXAYIvy7uHsmYAg4BMkfyJQEOJY4NhXwIGLD9UGAfsXJA3FTgWeDuCdRRGBJ9FlwInF2y4CjgJ+LwCNVcVuQvwILBmaMChwM0l9NALeAj4amjso8C+wAclzO8HzAwOOUNjhwDTVjO3VvZxCctf7ZBS/6El+DsIrBc13ha7H2z7sHHMqm7b8jVXro3zFVBAAQUUUEABBRRQQAEFFOhoAnX9+4yOtjNdb8cSKPJbIM9TdqyXgKtVQAEFFFBAAQUUUEABBSIR8GAyEkZDFFBAAQUUUEABBRRQQAEFFFBAAQUUUEABBRRQQAEFFFBAAQUUUEABBRRQQAEFFFBAAQUUUEABBRRQQAEFFFBAAQUUUEABBRRQQAEFFFBAAQUUUEABBRRQQAEFFFBAAQUUUEABBRRQQAEFFFBAAQUUUEABBRRQQAEFFFBAAQUUUEABBRRQQAEFFFBAAQUUUEABBRSoeoFsuMNstsnDqm9+dQ1OnDiRI444Ij/kG9/4Bk8++WRka5o+fTrJZDKft9deexE8V22XTCaT6zOdTudai8fjpFIpEolEtbW62n6C1+Y222zD7Nmzc+NisVjufp8+fSJbx4477shTTz2Vz/vTn/7E4YcfXnL+6NGjOf/88/PjjzzySK677rqS5ztQgXoW+PGPf8wf/vCH/BJPPPFExo8fX89L7jBrC97r/vjHP4bX+2vgVxUCKPyiEqtQHWMVUECB9hA4CzivSOEXgWHAv9qgqVHAmFCdxcBAYFYEtbsD9wH9Q1n3AwcAHxXJnwg0hJ6fAQwCMs300hm4CPhpwbi5jfOfj2AthRGDgakFTw4BplWg1uoiLwNOCg14E9gNeKWEPjoBk4HhobHB5+5+wD0lzO8HzAwOOUNjmzOopX1cAsEqh7T1P7R8BnzQeF20/G/hQ6DwNtj+ziquS8tZrHMVUEABBRRQQAEFFFBAAQUUUGC1AnX7+wz3uwL1LhD8RqXg4nnKet/prk8BBRRQQAEFFFBAAQUUqICAB5MVQDVSAQUUUEABBRRQQAEFFFBAAQUUUEABBRRQQAEFFFBAAQUUUEABBRRQQAEFFFBAAQUUUEABBRRQQAEFFFBAAQUUUEABBRRQQAEFFFBAAQUUUEABBRRQQAEFFFBAAQUUUEABBRRQQAEFFFBAAQUUUEABBRRQQAEFFFBAAQUUUEABBRRQQAEFFFBAAQUUUEABBRRQQIEqFMiGe8pmmzyswnZLb2mvvfbigQceyE+49NJLOeWUU0oPaGbkZZddxsknn5wfdcwxx3D11VdHlh9VUCaTIZlMkk6nc5HxeJxUKkUikYiqRJvl7LHHHsyYMSNfL9i/3/3udyOrP27cOE499dR83p577sn9999fcn4wdu+9986P32KLLXj55ZdLnu9ABepZ4JZbbuGQQw7JL3HHHXfkiSeeqOcld5i19e7dm7lz54bXuyfwtwoBFH5RiVWojrEKKKBAWwtMBkYUKXoHMAz4rI0aGgWMCdVaDAwEZkVQfwvgYWDjUNYk4PBVZE8EGkLbggOBQUCmhF46A1cAPyoYO2d5D0ng1RIyWjJkMDC1YMIQYFpLQsoc2wN4ENimzJzC6TcDI4HPm8ntB8wMDjlD45ozqKV9XA5rrf1Dy0Lgncbru6H7K54rvA3GeFFAAQUUUEABBRRQQAEFFFBAgdIE6vb3GaUt31EK1K5ALLbSaUnPU9bu7rRzBRRQQAEFFFBAAQUUUKDdBDyYbDd6CyuggAIKKKCAAgoooIACCiiggAIKKKCAAgoooIACCiiggAIKKKCAAgoooIACCiiggAIKKKCAAgoooIACCiiggAIKKKCAAgoooIACCiiggAIKKKCAAgoooIACCiiggAIKKKCAAgoooIACCiiggAIKKKCAAgoooIACCiiggAIKKKCAAgoooIACCiiggAIKKKCAAgoo0KYC2XC1bLbJwzZtJMpizzzzDNtvv32TyPfee4/u3btHUuajjz7iZz/7GVdddVUub+211+a8887LPVdtl0wmQzKZJJ1O51qLx+OkUikSiUS1tdpsP8ceeyzXXHNNftzVV1/NMccc0+y8UgcsXLiQ9ddfv8nwp59+mu22266kiGXLltGlSxc+++yz/Ph//vOf7LTTTiXNd5AC9Szw7rvvsuGGG+aXGIvFeOWVV/ja175Wz8uu+7U99thjDBgwILzO4A2wC7CsQosv/KISq1AdYxVQQIG2EtgcuAXYuUjBi4FRbdVIY52g3phQzcXAQGBWBH18B/gb0CmU9VPgd6vIngg0hLbNAAYBmRJ72QD4nyK29wMHAR+UmFPKsMHA1IKBQ4BppUyOaMxw4KaIssIxbwK7Aa80k90PmBkccobGNWdQS/u4HNqLlr/O1y1yXS/03FrlFKiCue8Aq7u+W7D9/Sro2RYUUEABBRRQQAEFFFBAAQUUaA+Buvx9RntAWlOBthYIzm8XXDxP2dY7wXoKKKCAAgoooIACCiigQB0IeDBZBzvRJSiggAIKKKCAAgoooIACCiiggAIKKKCAAgoooIACCiiggAIKKKCAAgoooIACCiiggAIKKKCAAgoooIACCiiggAIKKKCAAgoooIACCiiggAIKKKCAAgoooIACCiiggAIKKKCAAgoooIACCiiggAIKKKCAAgoooIACCiiggAIKKKCAAgoooIACCiiggAIKKKCAAgooUIJANjwmm23ysITp1TnkF7/4BWPGjMk3N3LkSCZNmhRZs/Pnz2fo0KE8/PDDucwePXrwxz/+ke9///uR1YgqKJPJkEwmSafTuch4PE4qlSKRSERVos1yfvvb3/Lzn/88X++UU07h4osvpnPnzpH10NDQwOTJk/N5Z5xxBhdddFHJ+d/73ve499578+OPPfZYrrrqqpLnO1CBehbYeuutmT17dqv/vurZplbXdswxxzBhwoRw+/cAlfwwLPyiEqtVO/tWQAEFgH2BW4B1i2gcBVzfDkqjgC8OpGAxMBCYFUEvhdnBe/o+wPRVZE8EGkLbZgCDgEwLehmwvP8HgsOggjlBL78BojoAHgxMLagxBJjWgl7LGdoJCA5ihpcTspq5JwGXN5PdD5hZYN2cQS3t4wrR5mKD/bde43tBcBu+H7w/BNcVz614XOz5tSrZZMTZnwPvhK5vA/OBFbfh++9GXNs4BRRQQAEFFFBAAQUUUEABBdpToC5/n9GeoNZWoK0EYrGVTkt6nrKt8K2jgAIKKKCAAgoooIACCtSRgAeTdbQzXYoCCiiggAIKKKCAAgoooIACCiiggAIKKKCAAgoooIACCiiggAIKKKCAAgoooIACCiiggAIKKKCAAgoooIACCiiggAIKKKCAAgoooIACCiiggAIKKKCAAgoooIACCiiggAIKKKCAAgoooIACCiiggAIKKKCAAgoooIACCiiggAIKKKCAAgoooIACCiiggAIKKKCAAqsRyIa3ZbNNHtYs3Gabbcbrr7+e7/+ee+5h3333jWw9s2fPpn///nz44Ye5zL59+/LQQw+xwQYbRFYjqqBMJkMymSSdTuci4/E4qVSKRCIRVYk2y7n99ts57LDD+Oyzz3I1Bw8ezLXXXstGG20UWQ/33nsv3/ve9/J5PXv25LXXXis5/89//jPDhw9vMv7//b//x1e+8pWSMxyoQL0KnH322Zx33nn55W244Ya89dZbdO7cuV6XXNfr+ve//13s/fdg4PYKLrzwi0qsgrWMVkABBSopcDIwrkiBN4FhwCOVLL6a7FHAmND2xcDA5V+9Z5XZTxfgv4HwQdmrwK5AsOZil4lAQ2jDDGAQkGlBL8HnxBnAhQVzgnXtCTzagqzVDR0MTC0YMASYFlF+czHbAQ8tf011Cw38CHivuYlFtncCNil4PnAK9t0Hq8nrt9x0ZnDIGRrTnEEt7eNWULb5lHWA9YB1G29XdT+8vTsQ/ENGcA3mV+NlCTAfeLvgtthzn1fjAuxJAQUUUEABBRRQQAEFFFBAgZBAXf4+wz2sQEcQiMVWOi3pecqOsONdowIKKKCAAgoooIACCigQsYAHkxGDGqeAAgoooIACCiiggAIKKKCAAgoooIACCiiggAIKKKCAAgoooIACCiiggAIKKKCAAgoooIACCiiggAIKKKCAAgoooIACCiiggAIKKKCAAgoooIACCiiggAIKKKCAAgoooIACCiiggAIKKKCAAgoooIACCiiggAIKKKCAAgoooIACCiiggAIKKKCAAgoooIACCiigQJUKZMN9ZbNNHlZpy6tv66677mLQoEH5QX369GHOnDmRruXRRx/l29/+dj5z4MCBzJgxI9IaUYVlMhmSySTpdDoXGY/HSaVSJBKJqEq0Wc4///lPRo4cyXPPPZerufHGGzN9+nS23XbbSHvYcssteemll/KZd955J/vvv3/JNbbaaqsmr7lzzz2Xs88+u+T5DlSgXgUWLFjApptuyueff55f4mWXXcZJJ51Ur0uu63WNHj2a888/P7zGF4FtKrzowi8qsQrXM14BBRSohMAfgOOLBD8ADAPerUTREjNHAWNCYxcDA4FZJc5f1bBdgAeBNUMD/gQcCazqIHQi0BAaHxxwBQd6mRb2sgHwP8DOBfNSwH+2Iq9Y+cHA1IINQ4BpLey1tcNPBMaHJgem+wH3tCKwC/DfwL4tzOsHzAwOOUPzmjOopX3cCsqam7LW8tdR8PfS0ms1fR97B5gPvN14G76/4rngdlHN7Yl3I9QAACAASURBVB0bVkABBRRQQAEFFFBAAQUUqBeBuvt9Rr3sGNehQHMCsdhK/wxWTf8u1lz7bldAAQUUUEABBRRQQAEFFKgSAQ8mq2RH2IYCCiiggAIKKKCAAgoooIACCiiggAIKKKCAAgoooIACCiiggAIKKKCAAgoooIACCiiggAIKKKCAAgoooIACCiiggAIKKKCAAgoooIACCiiggAIKKKCAAgoooIACCiiggAIKKKCAAgoooIACCiiggAIKKKCAAgoooIACCiiggAIKKKCAAgoooIACCiiggAIKKKCAAhUWyIbzs9kmDytcujLxDQ0NTJ48OR8+evRofv3rX0da7K9//SsHHnhgPnP48OHcdNNNkdaIKiyTyZBMJkmn07nIeDxOKpUikUhEVaLNchYtWsTBBx+c63/FZfr06ey1116R9nD22Wdz3nnn5TNHjhzJpEmTSq5xySWX8LOf/azJ+Keeeooddtih5AwHKlCvAsHf05QpU/LL69q1K6+++irdu3ev1yXX5bqC97Qdd9yxcG3BG98lFV5w4ReVWIXrGa+AAgpEKbABcAuwZ5HQK4EToizWyqxRwJjQ3MXAQGBWK/OCaZ2Aq4CjQhnB+/l+wD2ryZ0INIS2zwAGAZlW9JJsrLVGwdzjG3trRWSTKYOBqQUhQ4Bp5QaXMH894F5gQGjs48A+wMIS5hcbcmwRl5uBkcDnq8jst/y1PTM45Axtb86glvZxKyk7xLT1geD9bcW18HF424r74ddJeyB9BLwNzG+8BvffAl4ruLZHb9ZUQAEFFFBAAQUUUEABBRSob4G6+31Gfe8uV6fAFwKx2EqnJT1P6QtEAQUUUEABBRRQQAEFFFCgxQIeTLaYzAkKKKCAAgoooIACCiiggAIKKKCAAgoooIACCiiggAIKKKCAAgoooIACCiiggAIKKKCAAgoooIACCiiggAIKKKCAAgoooIACCiiggAIKKKCAAgoooIACCiiggAIKKKCAAgoooIACCiiggAIKKKCAAgoooIACCiiggAIKKKCAAgoooIACCiiggAIKKKCAAgoooIACCtSkQDbcdTbb5GHNLejjjz+mW7dufPbZZ/nen3nmGbbddttI13LhhRdy5pln5jPPOusszjvvvEhrRBWWyWRIJpOk0+lcZDweJ5VKkUgkoirRpjmHH344kyZNyte86aabGD58eKQ9PPvss2y33Xb5zDXXXJP333+fLl26lFRn8eLF9OnTh/nz5+fH77ffftx1110lzXeQAvUsMHfuXLbZZhuWLFmSX+axxx7LVVddVc/Lrru17b///tx9993hdb0GbAV8WuHFFn5RiVW4nvEKKKBAVALBl+8/A5sWCTwZuCyqQmXmjALGhDIWAwOBWWXkHgTcAqwRypgBDAIyq8mdCDS0cM6q4joB44HjCgbMBfYC5pWxvmDqYGBqQcYQYFqZuaVM/w7wNyBY44rLucvvnFPK5FWM6bXc5SHgq6HtbwO7Lt8ngVmxSz9gZnDIGdrYnEEt7eMyOJ1aRCA4uN5gFdcewH8AmzReg/trtYNi8L0z+I67uuuidujLkgoooIACCiiggAIKKKCAArUtUFe/z6jtXWH3CrRMIBZb6bSk5ylbRuhoBRRQQAEFFFBAAQUUUEABwINJXwYKKKCAAgoooIACCiiggAIKKKCAAgoooIACCiiggAIKKKCAAgoooIACCiiggAIKKKCAAgoooIACCiiggAIKKKCAAgoooIACCiiggAIKKKCAAgoooIACCiiggAIKKKCAAgoooIACCiiggAIKKKCAAgoooIACCiiggAIKKKCAAgoooIACCiiggAIKKKCAAgoooIACCnQMgWx4mdlsk4c1JzB58mQaGhryfScSCR5++OHI13H00Udz3XXX5XOvv/56/uu//ivyOlEEZjIZkskk6XQ6FxePx0mlUgQ2tXg599xzOeecc/Ktn3nmmZx//vmRL2XXXXflkUceyedOmjSJkSNHllxn4sSJHHHEEU3GX3HFFZxwwgklZzhQgXoVOOuss7jgggvyy4vFYtx3333svffe9brkulrXZZddxsknn1y4phHADW2w0MIvKrE2qGkJBRRQoFyB4EDh+iIhHwJDgXvLLRDh/FHAmFDeYmAgMKuVNb7VuL5uofnLgAOBqc1kTgS+OLiDGcAgINPKXvoAM4FNCuZfBZwEfN7K3GDa4CLrGQJMKyOzlKnB5+B44McR7rMgqlhu8HzgdPkqGuvX6BsPbW/OoJb2cSn7wzGVE1i/8W/3Pxpvg7/jYve7VK6FoskLgddWc32jjfuxnAIKKKCAAgoooIACCiigQPUL1NXvM6qf2w4ViE4gOKddcPE8ZXS8JimggAIKKKCAAgoooIACHUbAg8kOs6tdqAIKKKCAAgoooIACCiiggAIKKKCAAgoooIACCiiggAIKKKCAAgoooIACCiiggAIKKKCAAgoooIACCiiggAIKKKCAAgoooIACCiiggAIKKKCAAgoooIACCiiggAIKKKCAAgoooIACCiiggAIKKKCAAgoooIACCiiggAIKKKCAAgoooIACCiiggAIKKKCAAgoooEAHF8iG15/NNnlYczQ/+MEPuOOOO/J9X3rppZxyyimRruPTTz9l8ODBpFKpXG6nTp2488472XfffSOtE1VYJpMhmUySTqdzkfF4PNd7IpGIqkSb5kyZMoWRI0fma44YMYLJkydH3sO4ceM49dRT87kHHHAAf/3rX1tU58ADD1xpzj333FO1r5UWLc7BCpQhELyPbrnllrz++uv5lPXWW49Zs2bRu3fvMpKdWmmB4D3s+9//fmGZ4M3xwErXbswv/KISa6O6llFAAQVaKzAGGFVk8j+AYcC81gZXaF7Qa9DzistiYCAwq4X1OgMNwJVAcD98mQD8GFjSTObExowVw2YAg4BMC3sJDz+usafwc58BewMPlZE7GJhaMH8IMK2MzFKm9gAeBLYJDb638XP541ICVjPmO8DfgkPe0JhHgeDA94Mi8/oBM4NDztC25gxqaR+Xyen0NhLoBvwHsEnjdVX3v9xG/SwFXmvmWs57WhstwzIKKKCAAgoooIACCiiggAIRCtTV7zMidDFKgaoXiMVWOi3pecqq32s2qIACCiiggAIKKKCAAgpUn4AHk9W3T+xIAQUUUEABBRRQQAEFFFBAAQUUUEABBRRQQAEFFFBAAQUUUEABBRRQQAEFFFBAAQUUUEABBRRQQAEFFFBAAQUUUEABBRRQQAEFFFBAAQUUUEABBRRQQAEFFFBAAQUUUEABBRRQQAEFFFBAAQUUUEABBRRQQAEFFFBAAQUUUEABBRRQQAEFFFBAAQUUUEABBRRQQIFKCGTDodlsk4eVqFexzIULF7L++us3yX/ttdfo2bNnpDUff/xxGhoaeP7553O52267LTfccAPf+MY3Iq0TVVgmkyGZTJJOp3OR8XicVCpFIpGIqkSb5syYMYM99tgjXzNY27333kssFu1/z/3666+z2WabNVnbe++9R/fu3Ute74svvkjfvn0J/1195Stf4eGHH2bLLbcsOceBCtSjQPCe9J3vfIelS5fml7fNNtswa9as3PuUl+oTmDt3bu6zY8GCBeHmlgA7As+1UceFX1SiffNvo0VYRgEFOoRAZ+AW4AdFVjsZaKhShVHAmFBvi4GBwKxm+g3WGxyM9W1c8+FAtyJz7gcOAj4oYf0TC5xmAIOATAlzVzVkPWAasFvBgIeWr3FwiX0Vyw7mTi3YMKSxVhntNjt1OHBTwajjgKubndn8gMDqXmBAaGjwObwfcE+R6f2AmcEhZ2hbcwa1tI+bF3NELQmsC/zH8r+VTRqvq7rftQ0W9S7w2vL3u7nA7NB1DvDvNqhvCQUUUEABBRRQQAEFFFBAgbYVqJvfZ7Qtm9UUaH+BIr9J8Txl++8WO1BAAQUUUEABBRRQQAEFak7Ag8ma22U2rIACCiiggAIKKKCAAgoooIACCiiggAIKKKCAAgoooIACCiiggAIKKKCAAgoooIACCiiggAIKKKCAAgoooIACCiiggAIKKKCAAgoooIACCiiggAIKKKCAAgoooIACCiiggAIKKKCAAgoooIACCiiggAIKKKCAAgoooIACCiiggAIKKKCAAgoooIACCiiggAIKKKBAqwSy4VnZbJOHrQpsr0nXX389Rx11VL78XnvtxfTp0yNv59Zbb+Xoo49m0aJFuewhQ4Zw3XXXseGGG0ZeK4rATCZDMpkknU7n4uLxOKlUikQiEUV8m2c8++yzfOtb32Lx4sW52ttvvz1Tpkxhhx12iLyXvffem/vvvz+fG+znI488skV1Jk+eTENDQ5M5AwYMYOrUqWy00UYtynKwAvUmMG7cOE499dQmy9pjjz2YNm0a66yzTr0tt6bXs2DBgtzn3WOPPVa4jh8CN7bh4gq/qMTasLalFFBAgVIFtgNuBrYtMuEs4IJSg9ph3ChgTIXqPg4cCLxRYv5EIPxFegYwCMiUOH9Vw5LAPcAaBQOOB65qZfZgYGrB3CHAtFbmlTKtU+Pr7KDQ4DeB3YBXSgkoYcyJwPiCccFreyTwecHz/YCZwSFn6PnmDGppH5fA5ZA6FOgG9AI2b7wN3w+e+3KF17wQmL2K6//9o4gXBRRQQAEFFFBAAQUUUECBWhOom99n1Bq8/SpQrkAsttJpSc9TlovqfAUUUEABBRRQQAEFFFCgAwp4MNkBd7pLVkABBRRQQAEFFFBAAQUUUEABBRRQQAEFFFBAAQUUUEABBRRQQAEFFFBAAQUUUEABBRRQQAEFFFBAAQUUUEABBRRQQAEFFFBAAQUUUEABBRRQQAEFFFBAAQUUUEABBRRQQAEFFFBAAQUUUEABBRRQQAEFFFBAAQUUUEABBRRQQAEFFFBAAQUUUEABBRRQQAEFFOiQAtnwqrPZJg9rCuSAAw5g6tSp+Z7Hjx/PiSeeGPkaLr30Uk477bR87sknn8y4ceMirxNVYCaTIZlMkk6nc5HxeJxUKkUikYiqRJvmzJ8/n4MPPphHHnkkV3eTTTZhwoQJ7L///pH3cfnll3PSSSflc4cMGcIdd9zR4jrnnnsu55xzTpN5O+64Yy5rs802a3GeExSoJ4GDDjqIv/zlL02WtPPOOzN9+nTWXXfdelpqza7ljTfeIHj/e+KJJwrXcO7yJ5q+uVV+lYVfVGKVL2kFBRRQoEUCBwGTgq/dRWYNBW5rUVrbDx4FjKlA2VuB44D3WpA9EWgIjZ8BDAIyLcgoNrQTML6xn/D2+cBA4KVW5A8GvjgY/b+AIcC0VmSVOmU74CGgW2jCzcBI4PNSQ5oZtwXwMLBxaNz7wG7AMwVz+wEzC177zRnU0j6OiNSYOhPYCOgFbF5wu+K5zhVc7xvA7CLXORWsabQCCiiggAIKKKCAAgoooED5AnXz+4zyKUxQoLYEYrGVTkt6nrK2dqHdKqCAAgoooIACCiiggAJVIeDBZFXsBptQQAEFFFBAAQUUUEABBRRQQAEFFFBAAQUUUEABBRRQQAEFFFBAAQUUUEABBRRQQAEFFFBAAQUUUEABBRRQQAEFFFBAAQUUUEABBRRQQAEFFFBAAQUUUEABBRRQQAEFFFBAAQUUUEABBRRQQAEFFFBAAQUUUEABBRRQQAEFFFBAAQUUUEABBRRQQAEFFFBAAQUUUKDiAtlwhWy2ycOKF4+qwIcffsi6667bJO71119n0003japEPucnP/kJ48ePzz++4oorOOGEEyKvE1VgJpMhmUySTqdzkfF4nFQqRSKRiKpEm+YsXryY008/ncB9xeWSSy7htNNOi7yPN954g549ezbJXbRoEV27dm1xrcMPP5xJkyY1mde3b1/uuOMOttxyyxbnOUGBehEI/qb79evHCy+80GRJO+64Iw888ADdu3evl6XW5DrmzZvHkCFDePrppwv7vxH4YTssqvCLSqwderCkAgoosCqBM4Hzi2wMPuSGAs/UAN0oYEyEfQYHIacAjwEtPdicCDSEepkBDAIyEfTXB5gJbFKQdRVwEvB5C2sMBqYWzBkCTGthTkuGF+6rwHc/4J6WhDQzthMwGRheMC4wurzguX6NpvHQ880Z1NI+jpDVqA4kEPyj1OZAr8brivvBbXCtxCV4L5gDzC5yfbMSBc1UQAEFFFBAAQUUUEABBRRokUBd/D6jRSt2sAJ1IhCLrXRa0vOUdbJvXYYCCiiggAIKKKCAAgoo0JYCHky2pba1FFBAAQUUUEABBRRQQAEFFFBAAQUUUEABBRRQQAEFFFBAAQUUUEABBRRQQAEFFFBAAQUUUEABBRRQQAEFFFBAAQUUUEABBRRQQAEFFFBAAQUUUEABBRRQQAEFFFBAAQUUUEABBRRQQAEFFFBAAQUUUEABBRRQQAEFFFBAAQUUUEABBRRQQAEFFFBAAQUUUEABBRRoP4FsuHQ22+Rh+3XVwso33ngjP/zhD/OzBg4cyIwZM1qYUtrwQYMGcdddd+UHp1Ip9t5779Imt8OoTCZDMpkknU7nqsfjcYKeE4lEO3QTTckrrriCE088MR923HHHceWVV0YTXpCy++67M3PmzPyzN9xwA4cddlirag0dOpTbbrutydxNN92Ua6+9ln333bdVmU5SoB4E3nrrLfbYYw/mzJnTZDm9evXijjvuYPvtt6+HZdbcGqZPn86RRx7J66+/Xtj7rcCwdlpQ4ReVWDv1YVkFFFCgUGASMLIIy18b3zOX1AjZKGBMK3tdCPw/IDgQuxMIvkR/0MqsYNpEoCE0P8gdBGTKyAxPPQ4oPIhYBnwPSLWwxmBgasGcIcC0FuaUOnw94F5gQGjCC8AewIJSQ0ocF3jcDYQ/cx8FggOY8P7t17jP46Hc5gxqaR+XyOUwBUoWCP6megGbF9yueO4/Sk4qfeBHwOyC64vA08Anpcc4UgEFFFBAAQUUUEABBRRQoAyBuvh9Rhnrd6oCNSsQi610WtLzlDW7N21cAQUUUEABBRRQQAEFFGg/AQ8m28/eygoooIACCiiggAIKKKCAAgoooIACCiiggAIKKKCAAgoooIACCiiggAIKKKCAAgoooIACCiiggAIKKKCAAgoooIACCiiggAIKKKCAAgoooIACCiiggAIKKKCAAgoooIACCiiggAIKKKCAAgoooIACCiiggAIKKKCAAgoooIACCiiggAIKKKCAAgoooIACCiiggAIKtKVANlwsm23ysC37KKvWYYcdxk033ZTP+M1vfsPPfvazsjKLTQ58dtppJ5566qn85jlz5tCnT5/Ia0UVmMlkSCaTpNPpXGQ8HieVSpFIJKIq0eY59957L9/73vfydffZZx+C5ypx+e1vf8vPf/7zfPShhx7KjTfe2OpSI0aM4IYbblhpflDnpz/9aatznahArQu8++677LnnnvzrX/9qspS11lqL66+/nuB93kvbCfz+97/nlFNOKVYw+LBtz51R+EUl1nYqVlJAAQWKCnwNCN4bdymydSxwhm4KKKCAAgq0QmAtYHNgi+WfM1uHrlsBX21FXnNT5gBPA8803gb3X2xuktsVUEABBRRQQAEFFFBAAQVaLFAXv89o8aqdoEAdCMRiK52W9DxlHexXl6CAAgoooIACCiiggAIKtLWAB5NtLW49BRRQQAEFFFBAAQUUUEABBRRQQAEFFFBAAQUUUEABBRRQQAEFFFBAAQUUUEABBRRQQAEFFFBAAQUUUEABBRRQQAEFFFBAAQUUUEABBRRQQAEFFFBAAQUUUEABBRRQQAEFFFBAAQUUUEABBRRQQAEFFFBAAQUUUEABBRRQQAEFFFBAAQUUUEABBRRQQAEFFFBAAQXaRyAbLpvNNnnYPh21oup6663HokWL8jOff/55ttlmm1YkrX7Kiy++yL777surr76aG9itWzeee+45Ntlkk8hrRRWYyWRIJpOk0+lcZDweJ5VKkUgkoirR5jnz5s2jV69e+bq9e/fmpZdeqkgfL7zwAn379s1nr7vuunzwwQdl1Tr66KO57rrrVso44ogjuOyyy+jatWtZ+U5WoFYFgvfx4D12xftVeB1HHXUUV1xxBWuttVatLq8m+v7444855ZRTuOaaa4r1Owk4vJ0XUvhFJdbO/VheAQU6tsA+wERg4yIM/wX8qWPzuHoFFFBAgQoJrANsHbpuFbofj7DmZ8AzwNOha/D4rQhrGKWAAgoooIACCiiggAIKdDSBuvh9Rkfbaa5XgUAgFlvptKTnKX1pKKCAAgoooIACCiiggAIKtFjAg8kWkzlBAQUUUEABBRRQQAEFFFBAAQUUUEABBRRQQAEFFFBAAQUUUEABBRRQQAEFFFBAAQUUUEABBRRQQAEFFFBAAQUUUEABBRRQQAEFFFBAAQUUUEABBRRQQAEFFFBAAQUUUEABBRRQQAEFFFBAAQUUUEABBRRQQAEFFFBAAQUUUEABBRRQQAEFFFBAAQUUUEABBRRQQIGaFMiGu85mmzysiQWlUin22WeffK/bb789//rXvyrS+7Rp0zj88MNZuHBhLv/b3/42d999N927d69IvShCM5kMyWSSdDqdi4vH4wRmiUQiivh2yXj//ffp2bMnwdqCS48ePZgzZw5du3atSD877LADTz/9dD77vvvuy5mWczn77LM577zzVorYdNNNufjiizn00EPLiXeuAjUr8Omnn/LjH/+Y6667bqU19O7dm2uuuYY999yzZtdXzY3feuutnH766cybN69YmxcAZ1VB/4VfVM6tgp5sQQEFWidwTuumVc2sk4DLinTzJjAU+HvVdGojCiiggAIdSaAnsBWwdegaPO4VIcK7QPCPJM803gb3g+v//SONFwUUUEABBRRQQAEFFFBAgdUJ1PzvM9y9CnRUgVgsVrj0lZ7oqDauWwEFFFBAAQUUUEABBRRQoHQBDyZLt3KkAgoooIACCiiggAIKKKCAAgoooIACCiiggAIKKKCAAgoooIACCiiggAIKKKCAAgoooIACCiiggAIKKKCAAgoooIACCiiggAIKKKCAAgoooIACCiiggAIKKKCAAgoooIACCiiggAIKKKCAAgoooIACCiiggAIKKKCAAgoooIACCiiggAIKKKCAAgoooIACCiiggAK1LJANN5/NNnlYE+s67bTTuPTSS/O9nn766YwdO7YivV900UX88pe/zGefcMIJXHLJJay99toVqRdFaCaTIZlMkk6nc3HxeJxUKkUikYgivl0yPvnkE/r378+zzz6bq7/OOuvwwAMPsPPOO1ekn1GjRnHxxRfns0899VR+97vflV3rlltu4aijjiLYR4WXQw89NPc67tmzZ9l1DFCgFgVuvPFGjjzySD799NOV2j/kkEMYN24cG2+8cS0urep6fvvttwk+OydPnlyst2AHHAncWCWN194XlSqBsw0FqlAgVoU9ldrS5cCPiwy+HxgGvFdqkOMUUEABBRRoI4E1ga0br1uF7gfPdYuoh3nA06HrM0Bw9aKAAgoooIACCiiggAIKKPCFQM3/PsOdqUBHFYjFVjqtUcvnOTrqbnTdCiiggAIKKKCAAgoooEC7C3gw2e67wAYUUEABBRRQQAEFFFBAAQUUUEABBRRQQAEFFFBAAQUUUEABBRRQQAEFFFBAAQUUUEABBRRQQAEFFFBAAQUUUEABBRRQQAEFFFBAAQUUUEABBRRQQAEFFFBAAQUUUEABBRRQQAEFFFBAAQUUUEABBRRQQAEFFFBAAQUUUEABBRRQQAEFFFBAAQUUUEABBRRQQAEFFGgTgWy4Sjbb5GGbNFBukW233ZbnnnsuH/PAAw/w3e9+t9zYovMPO+wwbrrppty2NdZYg6uvvpqjjz66IrWiCs1kMiSTSdLpdC4yHo+TSqVIJBJRlWjznM8//5yRI0dy880352p37tyZ3//+9xx//PEV6eVvf/sbe+65Zz7761//Os8++2wktYLXbvAa+vvf/75S3tprr80ZZ5zBqFGjCO57UaCjCTz99NMccMABvPLKKystPXgvO/bYY3N/Hz169OhoNJGsN3gvHTt2bO764YcfFst8Avgv4KlICkYTUntfVKJZtykK1KNArAYX1R0IDgb2LdL7FcCJNbgmW1ZAAQUUUGCj5Z9vW4euW4Xul6sTfH9/uvH6TOPtP4H55QY7XwEFFFBAAQUUUEABBRSoUYGa/31GjbrbtgJlC8RiK53WqMXzHGU7GKCAAgoooIACCiiggAIKKFCegAeT5fk5WwEFFFBAAQUUUEABBRRQQAEFFFBAAQUUUEABBRRQQAEFFFBAAQUUUEABBRRQQAEFFFBAAQUUUEABBRRQQAEFFFBAAQUUUEABBRRQQAEFFFBAAQUUUEABBRRQQAEFFFBAAQUUUEABBRRQQAEFFFBAAQUUUEABBRRQQAEFFFBAAQUUUEABBRRQQAEFFFBAAQUUUECBWhHIhhvNZps8rPo1zJkzh6222irfZ7du3Vi4cGHF+h4wYACPPfZYLv9LX/oSDz74IN/5zncqVi+K4EwmQzKZJJ1O5+Li8TipVIpEIhFFfLtkBK/Tiy66iNGjR7Ns2TLWWGMNjjvuOMaPH5+7X4lL9+7def/99/PRs2fPZsstt4ys1DnnnMO5555bNG+jjTZi1KhRnHbaaZHVM0iBWhH46KOPOOuss7jssstyf++Fl7XWWosjjzySX/7yl2y66aa1sqx27zPwHDt2LG+99daqerkAOKvdG125gdr6olKFgLakQBUJxKqol1Ja+TYwEfji4OOLWT8BxpcS4hgFFFBAAQVqTGB7YAcgfBvFgdebwOMF13dqzMZ2FVBAAQUUUEABBRRQQIHWCNT07zNas2DnKFAvArHYSqc1au08R73sCtehgAIKKKCAAgoooIACCtS0gAeTNb37bF4BBRRQQAEFFFBAAQUUUEABBRRQQAEFFFBAAQUUUEABBRRQQAEFFFBABauakgAAIABJREFUAQUUUEABBRRQQAEFFFBAAQUUUEABBRRQQAEFFFBAAQUUUEABBRRQQAEFFFBAAQUUUEABBRRQQAEFFFBAAQUUUEABBRRQQAEFFFBAAQUUUEABBRRQQAEFFFBAAQUUUEABBRRQQAEFFFBAgZIFsuGR2WyThyWHtNfAK6+8khNOOCFffujQodxyyy0VaWfJkiX07NmTBQsW5PI7d+7M66+/To8ePSpSL6rQTCZDMpkknU7nIuPxOKlUikQiEVWJdsm5//77GTx4MB9//HGu/i677MKMGTNy+6USl2HDhnHrrbfmo//whz9w/PHHR1pq1qxZnH766TzwwANFc3v37s2xxx7LMcccw3rrrRdpbcMUqHaBJ598koaGBp5++umirQZ/+yNGjGD06NH06tWr2pfTLv199NFHTJgwgeCzc/bs2avq4SHgdOD/PjSq73JO9bVkRxEKlPpFNAasamw524KlFMsNMpvbVmz7inmrmluMrpRare1xdWbNrS8K78K/37BPhC+jikQdAVwNrFmQ/iFwMHBfRaoaqoACCiigQHUKdAd2ALZvvK64/+Uy250HPF5w/aDMTKcroIACCiiggAIKKKCAAtUmUNO/z6g2TPtRoC0FYrGVTmvU0nmOtqSylgIKKKCAAgoooIACCiigwGoEPJj05aGAAgoooIACCiiggAIKKKCAAgoooIACCiiggAIKKKCAAgoooIACCiiggAIKKKCAAgoooIACCiiggAIKKKCAAgoooIACCiiggAIKKKCAAgoooIACCiiggAIKKKCAAgoooIACCiiggAIKKKCAAgoooIACCiiggAIKKKCAAgoooIACCiiggAIKKKCAAgoooIACCiigQMcQyIaXmc02eVj1AgcddBB/+ctf8n1effXVHHPMMRXpe8GCBWy++eZ88sknufwNN9yQ+fPn06lTp4rUiyo0k8mQTCZJp9O5yHg8TiqVIpFIRFWiXXLefPNNtttuO95///1c/R49ejBv3jzWXnvtivRzzTXXcOyxx+az//M//5Pbb7+9IrXGjRvHmDFjCF5zxS5rrbUWP/rRj3Kv9e23374iPRiqQLUKBH8fF1xwAe+8884qWxw5ciRnnHEGX//616t1GW3a17PPPsuECRNy18WLF6+q9kLgIuA3bdqcxRRQoCMJFB5oxGpk8cF74xlFen0MGAq8ViPrsE0FFFBAAQUqLdAbCP6RIrju0Hi7dZlF5wCPA7Mab4P7H5WZ6XQFFFBAAQUUUEABBRRQoD0Favr3Ge0JZ20F2lsgFlvptEatnOdobzrrK6CAAgoooIACCiiggAIKhAQ8mPTloIACCiiggAIKKKCAAgoooIACCiiggAIKKKCAAgoooIACCiiggAIKKKCAAgoooIACCiiggAIKKKCAAgoooIACCiiggAIKKKCAAgoooIACCiiggAIKKKCAAgoooIACCiiggAIKKKCAAgoooIACCiiggAIKKKCAAgoooIACCiiggAIKKKCAAgoooIACCiiggAIKKKBAxxDIhpeZzTZ5WPUC3bt35/3338/3+dJLL9G7d++K9P33v/+d3XbbjaVLl+by+/fvzz/+8Y+K1IoyNJPJkEwmSafTudh4PE4qlSKRSERZps2zlixZQq9evXjzzTdztTt16sTbb7/NBhtsUJFeXn75Zfr06ZPP7tatGwsXLqxIrSD0008/ZezYsYwZM4aPP/54lXX23Xdfhg4dyrBhw+jatWvF+jFYgWoS+OSTT7jmmmu4+OKL8+8Bhf3FYjG+9a1vcfDBB+f+PjbbbLNqWkLFe/noo4+47bbbctc777xzdfWWAGMbr5mKN2YBBRToyAKFBxqxKsfoBNwIDC3S5yTg8Crv3/YUUEABBRSoBoE1gR2A7UO3wf2NymjueeDxgutnZeQ5VQEFFFBAAQUUUEABBRRoS4Ga/n1GW0JZS4FqEwjOPxdcqv08R7UR2o8CCiiggAIKKKCAAgoooADgwaQvAwUUUEABBRRQQAEFFFBAAQUUUEABBRRQQAEFFFBAAQUUUEABBRRQQAEFFFBAAQUUUEABBRRQQAEFFFBAAQUUUEABBRRQQAEFFFBAAQUUUEABBRRQQAEFFFBAAQUUUEABBRRQQAEFFFBAAQUUUEABBRRQQAEFFFBAAQUUUEABBRRQQAEFFFBAAQUUUEABBRRQQAEFOoZANrzMbLbJw6oWeOSRR9h1113zPW6zzTY8//zzFek5cLnmmms4/vjjWWHU0NDAxIkTK1IvytBMJkMymSSdTudi4/E4qVSKRCIRZZl2yerfvz+zZs3K1w7WOGDAgIr10rdvX1544YV8/sMPP1xxx3//+9+MHTuWSy+9lGXLlq1ybWussQZDhw7NXQ844AA6depUMQeDFagWgSVLlnD99dczZswY5s2bt9q2vvnNb3LwwQczbNgwevfuXS1LiLyP2267jRXXpUuXNpc/DhgLvN3cQLcroIACEQgUHmjEIsisVMS2wJ+A/kUKnAlcWKnC5iqggAIKKNBBBDYGtgd2aLxdcb+1/5jxL+Dxgmvt/CNnB9npLlMBBRRQQAEFFFBAAQVyAjX7+wz3nwIdXSAWW+m0RjWf5+jou8v1K6CAAgoooIACCiiggAJVK+DBZNXuGhtTQAEFFFBAAQUUUEABBRRQQAEFFFBAAQUUUEABBRRQQAEFFFBAAQUUUEABBRRQQAEFFFBAAQUUUEABBRRQQAEFFFBAAQUUUEABBRRQQAEFFFBAAQUUUEABBRRQQAEFFFBAAQUUUEABBRRQQAEFFFBAAQUUUEABBRRQQAEFFFBAAQUUUEABBRRQQAEFFFBAAQUUUCBSgWw4LZtt8jDSQlGHXXTRRfzyl7/Mxx533HFceeWVUZfJ5S1ZsoSf/vSnjB8/Pvc4FotxwQUX8Itf/KIi9aIMzWQyJJNJ0ul0LjYej5NKpUgkElGWaZesQw45hFtuuSVf+8Ybb+TQQw+tWC/HH388V111VT7/wgsvbLPXwLvvvss111yTu86bN2+1a1xzzTVz+3zF9etf/3rFTAxWoBoEli5dypQpUwj+JmfPnt1sSzvssAMHH3xw7tq3b99mx1fzgGeffZbp06fnr5988klz7b4OTGi8vt3cYLcroIACEQoUHmjEIsyOMur/s3cncHbNd//AP5MEMbZYGo+Kfd891DbWikH/KEI9QjVa1aCoiqWtqiq1hCDU1kUTe2tXrWUsqXXE3lIUVbXEWktGJLLcf+994j6zSWYmcyczyfu8Xud159z7+y6/97nVc25+r9cZlOTiJEu0knSPJNd3ZjG5CBAgQIAAgSYCxRu0DZNskmTTJF+aBZ/HkjyQ5N4k9yV5exZyCSVAgAABAgQIECBAgEBnCfTY9RmdBSAPgZ4qUFwn1Gzrrv/O0VOJ9U2AAAECBAgQIECAAIG5QsDN5Fxxmk2SAAECBAgQIECAAAECBAgQIECAAAECBAgQIECAAAECBAgQIECAAAECBAgQIECAAAECBAgQIECAAAECBAgQIECAAAECBAgQIECAAAECBAgQIECAAAECBAgQIECAAAECBAgQIECAAAECBAgQIECAAAECBAgQIECAAAECBAgQIECAAAECBAik0NigUGhy2K15dtxxx9x+++3lHq+66qrsvffeFen5ww8/TG1tbR555JFS/sUXXzyjRo3KzjvvXJF6nZm0oaGh1Ht9fX0pbXV1derq6lJTU9OZZWZLrhNOOCE/+9nPyrV/+MMf5pRTTqlYL1dffXUGDx5czr/DDjvktttuq1i9z0t8xRVX5OKLL859993Xptorr7xyttpqq2y88cbZaKONssEGG7QpziACPU1g2rRpueaaa3LyySfn6aefblP7Sy65ZNZbb70m+xprrJHevXu3Kb6rBz3++ON59NFHS/tdd92Vf/zjH21tofgfjF8luaytAcYRIECgkwWa32hUdXL+zkj3wyStXUw+l2TPJM90RhE5CBAgQIAAgTYLFG/MNp2+bzL9dZk2Rzcd+GyS4n3RvUkeTPJyB/MII0CAAAECBAgQIECAwKwI9Nj1GbMyabEE5gSBqqoW/6zRHf+dY06gNgcCBAgQIECAAAECBAjM0QJuJufo02tyBAgQIECAAAECBAgQIECAAAECBAgQIECAAAECBAgQIECAAAECBAgQIECAAAECBAgQIECAAAECBAgQIECAAAECBAgQIECAAAECBAgQIECAAAECBAgQIECAAAECBAgQIECAAAECBAgQIECAAAECBAgQIECAAAECBAgQIECAAAECBAgQIECgLFBobFEoNDns1kzV1dX55JNPyj2+8cYbWWqppSrSczH3mmuumQ8//LCUf4UVVsif//znLLPMMhWp15lJGxoaUltbm/r6+lLaoltdXV1qamo6s8xsyXXFFVfk0EMPzQcffFCqv+uuu+Y3v/lNFl988Yr0M27cuHzxi18s555//vkzYcKEitRqS9Kqqo49krzY90YbbZSNN944q666alZZZZXSa+O5taW+MQS6s8Cjjz6a66+/Ptddd13+/ve/t6vVeeedt/Tf/PXWW6+8b7DBBunXr1+78szK4OL/77zwwgul/ZlnnklxPsV94sSJ7Un7fJJrp+9PtifQWAIECFRAoPmNRscuZCrQ2PSUv05yQCvpb0iyV5IplSstMwECBAgQINAOgaWTbJJk0+l78e952xH/2dCXk9yb5L4kY5P8tQM5hBAgQIAAAQIECBAgQKC9Aj12fUZ7J2o8gTlNoJX1Gd3t3znmNHLzIUCAAAECBAgQIECAwBwp4GZyjjytJkWAAAECBAgQIECAAAECBAgQIECAAAECBAgQIECAAAECBAgQIECAAAECBAgQIECAAAECBAgQIECAAAECBAgQIECAAAECBAgQIECAAAECBAgQIECAAAECBAgQIECAAAECBAgQIECAAAECBAgQIECAAAECBAgQIECAAAECBAgQIECAAAECBFoIFBq/Uyg0Oey2XA888EC22GKLcn9rrbVWnn766Yr1+/zzz2f11Vcv519//fXz+OOPp6qq+z8SuqGhIbW1tamvry/1X11dnbq6utTU1FTMq6sSF8/BnnvumZdffrlUcrXVVsuf/vSnrLjiihVrYe21184zzzxTzn///fdn8803r1i9GSVu5ft3bpKdkqzUkYYWWWSRrLrqqll++eXTv3//LLnkkqX9s7+Ln88333zp27dvaf/s7z59+nSknBgCXSZQ/N/sDTfckGuvvTZPPfVUh+t+8YtfLP1/Qb9+/bLooos2eW3tvaWWWipTpkzJpEmTMnHixNLrZ3+///77efvtt0v7W2+9Vf77xRdfzAsvvJDx48d3tM9/JrkxybVJHuhoEnEECBCogEDzG43uciG9TJLfJhnYypxPTfKjClhISYAAAQIECHSuwAZJNkmy6fR91Q6kH5fk3iQPJhk7fZ/WgTxCCBAgQIAAAQIECBAgMCOBHrk+wyklQCCtrQ/qLv/O4fQQIECAAAECBAgQIECAQA8ScDPZg06WVgkQIECAAAECBAgQIECAAAECBAgQIECAAAECBAgQIECAAAECBAgQIECAAAECBAgQIECAAAECBAgQIECAAAECBAgQIECAAAECBAgQIECAAAECBAgQIECAAAECBAgQIECAAAECBAgQIECAAAECBAgQIECAAAECBAgQIECAAAECBAgQIECAwCwIFBrHFgpNDmchbWVDhw8fnmOPPbZcZOjQobnooosqVvRPf/pTdtppp3L+HXbYIbfddlvF6nVm4oaGhtTW1qa+vr6Utrq6OnV1dampqenMMrMl17Rp07LlllvmwQcfLNWvqqrK2LFj86Uvfali/Rx00EG5+OKLy/lPP/30HHPMMRWrN6PExfk22z57Y+0k2yWpTbJ9kj6zpUFFCRDoCoFJSe6cvt+V5K9dUVQNAgQIdECg+Y1GiwuZDuSc1ZDi9VLxwm7FVhLtn2T0rBYQT4AAAQIECMwWgUWTbDp932T66yLt7OT9JPcmeTjJ2On7+HbmMJwAAQIECBAgQIAAAQLNBXrk+gynkQCB/12P0mzrDv/O4dQQIECAAAECBAgQIECAQA8TcDPZw06YdgkQIECAAAECBAgQIECAAAECBAgQIECAAAECBAgQIECAAAECBAgQIECAAAECBAgQIECAAAECBAgQIECAAAECBAgQIECAAAECBAgQIECAAAECBAgQIECAAAECBAgQIECAAAECBAgQIECAAAECBAgQIECAAAECBAgQIECAAAECBAgQIECAQAcFCo3jCoUmhx1MWfmw3XbbLTfddFO50KWXXpr99tuvYoUvuOCCfPe73y3nP+SQQ3L++edXrF5nJm5oaEhtbW3q6+tLaaurq1NXV5eamprOLDPbcjX/Ltx8883ZZZddKtbPZZddlm984xvl/LvuumtuvPHGitWbUeKqqhaPJG/tGeXzJNk6yUaN9gGzpWFFCRDoDIFXkzzaaL8zybTOSCwHAQIEKizQ/EajteuWCrfQJP2hSc5N0ryP15PsmeR/L55tBAgQIECAwJwisEaSTZJsOv11/XZObEKSB5OMTfLw9Nc325nDcAIECBAgQIAAAQIECPTI9RlOGwECSRvXZ6AiQIAAAQIECBAgQIAAAQIzFJjdi+acHgIECBAgQIAAAQIECBAgQIAAAQIECBAgQIAAAQIECBAgQIAAAQIECBAgQIAAAQIECBAgQIAAAQIECBAgQIAAAQIECBAgQIAAAQIECBAgQIAAAQIECBAgQIAAAQIECBAgQIAAAQIECBAgQIAAAQIECBAgQIAAAQIECBAgQIAAAQIECBAgQKBrBAqNyxQKTQ67poMOVFlyySXz9ttvlyNffPHFrLTSSh3I1LaQYcOG5ayzzioPLv79/e9/v23Bs3lUQ0NDamtrU19fX+qkuro6dXV1qampmc2ddU75I488MmeffXY52ciRI3P44Yd3TvJWsrz00ktZeeWVy5/0798/b731VsXqzShxVVWLR5K39RnlyyXZKMlaSVZttC88WyaiKAECrQl8kOSFRvtTSR5N8iouAgQI9FCB5jcabb1uqcR0RyQ5spXEdyXZM0nxv8E2AgQIECBAYM4W6Jtk0yQDk2ybpL0/lE1L8nCSPycZM32fNGeTmR0BAgQIECBAgAABAp0g0CPXZ3TCvKUg0OMFZmF9Ro+fuwkQIECAAAECBAgQIECAQOcJzM5Fc503C5kIECBAgAABAgQIECBAgAABAgQIECBAgAABAgQIECBAgAABAgQIECBAgAABAgQIECBAgAABAgQIECBAgAABAgQIECBAgAABAgQIECBAgAABAgQIECBAgAABAgQIECBAgAABAgQIECBAgAABAgQIECBAgAABAgQIECBAgAABAgQIECBAgACBmQkUGg8oFJoczix2tnz+3HPPZY011ijXHjBgQF599dWK9TJu3LgcdNBBufnmm8s1rr/++uy+++4Vq9mZiRsaGlJbW5v6+vpS2urq6tTV1aWmpqYzy8y2XL/85S8zdOjQcv3DDz88I0eOrGg/yyyzTF577bVyjWeffTarr756RWu2lryqqsUjyWf1GeVfTLJqkqWS9E+y5PT9s78XTNI3yXzT98/+7tPlk1eQQM8RmJpkYpJJjV6Lf3+U5O0kb01/Lf5d3Iv/h/ZCkjd7zhR1SoAAgTYJNL/RmNXrljYVbTaoX5JLkrR2IX9+kkM7klQMAQIECBAgMEcIFH/z2CbJwOn7Ou2c1bj/xI9ptP+9nfGGEyBAgAABAgQIECAwdwj0uPUZc8dpMUsCMxeowPqMmRc1ggABAgQIECBAgAABAgTmOIHZsWhujkM0IQIECBAgQIAAAQIECBAgQIAAAQIECBAgQIAAAQIECBAgQIAAAQIECBAgQIAAAQIECBAgQIAAAQIECBAgQIAAAQIECBAgQIAAAQIECBAgQIAAAQIECBAgQIAAAQIECBAgQIAAAQIECBAgQIAAAQIECBAgQIAAAQIECBAgQIAAAQIECBAg0AMECo17LBSaHHbL9kePHp3999+/3Nsee+yRa6+9tmK9/u1vf8u+++6bJ598slRjtdVWy2WXXZaNNtqoYjU7M3FDQ0Nqa2tTX19fSltdXZ26urrU1NR0ZpnZluumm27Kbrvt1mXfh2KhPffcM9ddd1255qhRozJkyJAuN6iqavFIcs8o7/KzoCABAgQIECDQRoHmNxpdfd2ySZKLkqzfSr+HJflFG+dhGAECBAgQIDB3CCydZKsk2yYZmGSFdk77wSRjGu2T2xlvOAECBAgQIECAAAECc6ZAj1ufMWeeBrMi0H4B6zPabyaCAAECBAgQIECAAAECBFoKdPWiOeeAAAECBAgQIECAAAECBAgQIECAAAECBAgQIECAAAECBAgQIECAAAECBAgQIECAAAECBAgQIECAAAECBAgQIECAAAECBAgQIECAAAECBAgQIECAAAECBAgQIECAAAECBAgQIECAAAECBAgQIECAAAECBAgQIECAAAECBAgQIECAAAECBAgQmD0ChcZlC4Umh7Ono5lU/e53v5sLLrigPOr000/PMcccU7Fe77jjjuywww7l/MW/f/vb32appZaqWM3OTNzQ0JDa2trU19eX0lZXV6euri41NTWdWWa25Ro7dmx22WWXvP3226UeNtxww9x4440ZMGBAxXoaPnx4jj322HL+Qw45JOeff37F6n1e4qqqFo8k94zyLj8LChIgQIAAAQJtFGh+o9GV1y3fSHJukkWa9To+yR5J6to4B8MIECBAgACBuVdgrSRbJPlykoFJlmgHxetJxjTaX2xHrKEECBAgQIAAAQIECMxZAj1ufcacxW82BDouYH1Gx+1EEiBAgAABAgQIECBAgMD/CXTlojnuBAgQIECAAAECBAgQIECAAAECBAgQIECAAAECBAgQIECAAAECBAgQIECAAAECBAgQIECAAAECBAgQIECAAAECBAgQIECAAAECBAgQIECAAAECBAgQIECAAAECBAgQIECAAAECBAgQIECAAAECBAgQIECAAAECBAgQIECAAAECBAgQIECAwOwTKDQuXSg0OZx9Xc2g8iabbJKxY8eWR9x999358pe/XLFef/vb3+Zb3/pWOf+BBx6YX/7ylxWr19mJGxoaUltbm/r6+lLq6urq1NXVpaamprNLzZZ8L7/8cr75zW/mz3/+c6n+0ksvnd/85jfZYYcdKtbPPffck2233bacf+ONN87DDz9csXqfl7iqqsUjyT2jvMvPgoIECBAgQIBAGwWa32h01XXLCf/p76et9Fi8odgzyatt7N8wAgQIECBAgEBjgeIPa1tO3wcm6dsOnvuT3JNkzPR9WjtiDSVAgAABAgQIECBAoGcL9Lj1GT2bW/cEOk/A+ozOs5SJAAECBAgQIECAAAECc7NAVy2am5uNzZ0AAQIECBAgQIAAAQIECBAgQIAAAQIECBAgQIAAAQIECBAgQIAAAQIECBAgQIAAAQIECBAgQIAAAQIECBAgQIAAAQIECBAgQIAAAQIECBAgQIAAAQIECBAgQIAAAQIECBAgQIAAAQIECBAgQIAAAQIECBAgQIAAAQIECBAgQIAAAQIECHQHgULjJgqFJofdob8mPUydOjXzzjtvpk2bVn7/o48+ykILLVSxXn/605/mxBNPLOc/5ZRT8sMf/rBN9d577728//776devXxZZZJHMM888bYrrzEENDQ2pra1NfX19KW11dXXq6upSU1PTmWXalGvy5Mkpmrz11ltZeumls+iii6Z3795tiv28QcXvxIEHHpjf/va3pSFVVVW58MILM3To0FnKO6Pg8ePHZ+GFFy4P6dWrVz799NNZnkt7Gy7OtdnmGeXtRTSeAAECBAgQ6CqB5jcalb5u6ZXkkiRDWpngpZ/zfldZqEOAAAECBAjMWQLFH4m2aLRv2Y7p/SvJmEb7y+2INZQAAQIECBAgQIAAgZ4n0KPWZ/Q8Xh0TqJyA9RmVs5WZAAECBAgQIECAAAECc5NApRfNzU2W5kqAAAECBAgQIECAAAECBAgQIECAAAECBAgQIECAAAECBAgQIECAAAECBAgQIECAAAECBAgQIECAAAECBAgQIECAAAECBAgQIECAAAECBAgQIECAAAECBAgQIECAAAECBAgQIECAAAECBAgQIECAAAECBAgQIECAAAECBAgQIECAAAECBLqzQKFxc4VCk8Nu1/cjjzySjTfeuNzXWmutlaeffrqifQ4ePDhXX311ucZ1112XQYMGzbDmPffck7vvvjtPPPFEXnnllSy11FJZd911U1tbm6233jp9+/ataM+Nkzc0NJTq1tfXl96urq5OXV1dampquqyH4vfqzjvvzB//+Mc8+OCDee6557LhhhuWeth1112bnNOONHXGGWfkmGOOKYceffTRGT58eEdStTlm7bXXzjPPPFMeP3bs2Gy00UZtju+MgVVVLR5J7hnlnQErBwECBAgQIFAJgeY3GpW8blkjyUVJtmplIj9KcmolJignAQIECBAgQGC6wLJJtmi0r9MOmT8nGdNob0eooQQIECBAgAABAgQI9ACBHrU+owd4apFAlwlYn9Fl1AoRIECAAAECBAgQIEBgjhao5KK5ORrO5AgQIECAAAECBAgQIECAAAECBAgQIECAAAECBAgQIECAAAECBAgQIECAAAECBAgQIECAAAECBAgQIECAAAECBAgQIECAAAECBAgQIECAAAECBAgQIECAAAECBAgQIECAAAECBAgQIECAAAECBAgQIECAAAECBAgQIECAAAECBAgQIECAQA8TKDTut1BoctjtpnLxxRfnoIMOKve133775dJLL61on1/+8pczZsyYco2HHnoom266aas1n3vuuQwbNix/+tOfPren/v375xvf+EaGDBmStddeu6K9F5M3NDQn4SIpAAAgAElEQVSktrY29fX1pVrV1dWpq6tLTU1NxWs//fTT+c1vfpOrr746b775Zqv1evXqlR133DFnnXVWVltttQ71dPPNN2fXXXctxw4aNCjXXXddh3K1Nah4Di+77LLy8IsuuihDhw5ta3injKuqavFIcs8o7xRZSQgQIECAAIEKCDS/0ajUdctuSUYmWbaVOQxKckMF5iYlAQIECBAgQGBGAhsmGZhku+mvvdrI9WKSWxvtbQwzjAABAgQIECBAgACBbizQo9ZndGNHrRHocgHrM7qcXEECBAgQIECAAAECBAjMkQKVWjQ3R2KZFAECBAgQIECAAAECBAgQIECAAAECBAgQIECAAAECBAgQIECAAAECBAgQIECAAAECBAgQIECAAAECBAgQIECAAAECBAgQIECAAAECBAgQIECAAAECBAgQIECAAAECBAgQIECAAAECBAgQIECAAAECBAgQIECAAAECBAgQIECAAAECBAgQ6MEChca9FwpNDrvdtA4++OBcdNFF5b7OOuusfP/7369Yn2+88UYGDhyY5557rlRjscUWy0MPPZRVV121Sc3JkyfnwgsvzDnnnJOXX365Tf0sssgi2WyzzTJ8+PCss846bYrpyKCGhobU1tamvr6+FF5dXZ26urrU1NR0JF2bYp588smceeaZuf322/Puu++2KWa55ZbLsGHDcuihh6aqqn2P2n766aebGG600UYZO3Zsm+p2dNDZZ5+dI488shx+0EEHlb4DXbm14tQ+uK5sVi0CBAgQIEBgbhdofqNRieuW4o3BWa1AFy/m90jyt7n9JJg/AQIECBAgMNsFlk+yXZKB01+XaGNHLya5tdHexjDDCBAgQIAAAQIECBDoZgI9an1GN7PTDoHZKmB9xmzlV5wAAQIECBAgQIAAAQJzjEAlFs3NMTgmQoAAAQIECBAgQIAAAQIECBAgQIAAAQIECBAgQIAAAQIECBAgQIAAAQIECBAgQIAAAQIECBAgQIAAAQIECBAgQIAAAQIECBAgQIAAAQIECBAgQIAAAQIECBAgQIAAAQIECBAgQIAAAQIECBAgQIAAAQIECBAgQIAAAQIECBAgQIAAAQIE5iCBQuO5FApNDrvdNGtqavLQQw+V+7rrrruy7bbbVqzPW265JQcccEDefvvtUo2tttoqv//977PkkkuWa06ePDmDBw/OTTfdlClTpjTpZYEFFsgKK6yQhoaGvPHGG/n0009b9Lr00kvn0EMPzTe+8Y188Ytf7PS5FGvX1tamvr6+lLu6ujp1dXUpWnb2Nm7cuFx22WU577zz8tprr7VIP//882fAgAHp169fnn322ZJL461Pnz4ZMmRIfvWrX6Wqqu2P2y7WLTpPmjSplG7FFVfME088kYUXXrizp1jOd/fdd2fgwIHl48022ywPPvhgxeq1lrgVo7ajdWmnihEgQIAAAQIE0vxGo7OvW85Nclgrzjck+VqSqc4BAQIECBAgQKCbCSyUZLskxR+Yiq+rtbG/F5Pc2mhvY5hhBAgQIECAAAECBAh0A4EetT6jG3hpgUC3EbA+o9ucCo0QIECAAAECBAgQIECgRwt09qK5Ho2heQIECBAgQIAAAQIECBAgQIAAAQIECBAgQIAAAQIECBAgQIAAAQIECBAgQIAAAQIECBAgQIAAAQIECBAgQIAAAQIECBAgQIAAAQIECBAgQIAAAQIECBAgQIAAAQIECBAgQIAAAQIECBAgQIAAAQIECBAgQIAAAQIECBAgQIAAAQIECBAgMAcLFBrPrVBoctjtpr3gggvm448/Lvf17rvvZvHFF69Yn2eddVaOPfbYTJkypVTjwAMPzAUXXJA+ffqUjqdOnZphw4Zl5MiRLXrYYostcvHFF2fNNdfMJ598knvuuScnn3xyHnrooVb7XXXVVXPaaadl991379T5NDQ0pLa2NvX19aW81dXVqaurS01NTafWueSSS3LqqafmxRdfbDXvdtttlx//+MeluvPMM0+efPLJHHXUUbnrrrtajC+annHGGamqatsjt99///1suOGGefnll0u5+vfvnxtvvDGbbbZZp86xcbL33nsvSyyxRPmtBRZYIEXrrtxa8WkbWFc2qRYBAgQIECBA4H8Fmt9odNZ1y4D/XP5dkGSXVqBPTfIjJ4AAAQIECBAg0EMEtkqyXZKBSdr6w13xh7hbG+09ZKraJECAAAECBAgQIDDXCvSo9Rlz7VkycQKtCFif4WtBgAABAgQIECBAgAABAp0h0FmL5jqjFzkIECBAgAABAgQIECBAgAABAgQIECBAgAABAgQIECBAgAABAgQIECBAgAABAgQIECBAgAABAgQIECBAgAABAgQIECBAgAABAgQIECBAgAABAgQIECBAgAABAgQIECBAgAABAgQIECBAgAABAgQIECBAgAABAgQIECBAgAABAgQIECBAgACBygkUGqcuFJocVq5qBzL//e9/z2qrrVaOXG655fLPf/6zA5naHvLtb387v/nNb8oB559/fg455JDy8e23355dd901kyZNKr/Xr1+/nHHGGdl///3Tp0+fJsWKvnfddVdOP/303Hnnna02summm+boo4/OoEGD2t7oDEY2NDSktrY29fX1pVHV1dWpq6tLTU1Np+S/5pprcuqpp+aJJ55oNd8222yTE088MVtuuWWqqpo+QrvoNmrUqNJ8x48fX46fZ555cscdd6QY25atmOcb3/hGfv/735eGzz///Dn77LMzdOjQtoR3eMzyyy+fV155pRz//PPPZ9VVV+1wvvYGNvdM4hnl7UU0ngABAgQIEOgqgeY3Gp1x3bJtkpFJ1m5lEkOSXNpVk1OHAAECBAgQINDJAsXrm4FJtpv+On8b8r+Y5NZGextCDCFAgAABAgQIECBAoIsFesz6jC52UY5AtxewPqPbnyINEiBAgAABAgQIECBAoEcIdMaiuR4xUU0SIECAAAECBAgQIECAAAECBAgQIECAAAECBAgQIECAAAECBAgQIECAAAECBAgQIECAAAECBAgQIECAAAECBAgQIECAAAECBAgQIECAAAECBAgQIECAAAECBAgQIECAAAECBAgQIECAAAECBAgQIECAAAECBAgQIECAAAECBAgQIECAAIG5XKDQeP6FQpPDbkVz/fXXZ4899ij3tNNOO+WWW26paI/bbrtt7rnnnnKNurq6bLfddqXjd999N1/72tcyZsyY8uf9+/fP6NGjs+OOO86wr08++SRXXXVVRowYkWeffTbN3eedd94U53fcccflv//7v9OrV68Oz7OhoSG1tbWpr68v5aiurk5xHjU1NR3OOWXKlDz11FOl/oo+n376aZNcVVVVWXPNNfPDH/4wu+++e6nm523FuRf7GTx4cP7973+Xh22zzTa55pprssQSS8y0z6lTp+bUU0/NT37yk7Ll4YcfnpEjR840dlYG7LzzzvnjH/9YTnHddddl0KBBs5KyXbFF52abZ5S3S9BgAgQIECBAoAsFmt9ozOp1ywFJihd7CzSbw+tJijcND3fh3JQiQIAAAQIECFRSYKkkxR8kB05/XboNxV5McmujvQ0hhhAgQIAAAQIECBAg0AUCPWZ9RhdYKEGgRwlYn9GjTpdmCRAgQIAAAQIECBAg0G0FZnXRXLedmMYIECBAgAABAgQIECBAgAABAgQIECBAgAABAgQIECBAgAABAgQIECBAgAABAgQIECBAgAABAgQIECBAgAABAgQIECBAgAABAgQIECBAgAABAgQIECBAgAABAgQIECBAgAABAgQIECBAgAABAgQIECBAgAABAgQIECBAgAABAgQIECBAgACBJgKFxkeFQpPDbkV10kkn5Sc/+Um5p2OOOSann356RXtcaaWV8o9//KNUo1evXnnhhRey4oorlo5POOGE/OxnPyvX79OnT84+++wceuihbe7pjTfeyOjRozNixIi89957LeIWW2yxDB48OEcddVSWX375NudtPLChoSG1tbWpr68vvV1dXZ26urrU1NR0KN+zzz6bs846K9dff33+/e9/t8ix9NJLZ9iwYdl7772z1FJLtbnGyJEjS/OcMmVKOabocuSRR7Ypxy233JLdd9+9HD9w4MDceeedbYrt6KBjjz02w4cPL4cXvw/HH398R9O1O66qqsUjyT2jvN2KAggQIECAAIEuEmh+ozEr1y0nJzmulb7vSrJHkg+7aE7KECBAgAABAgS6WmDeJNslGTj9dd02NPBiklsb7W0IMYQAAQIECBAgQIAAgQoJ9Jj1GRWav7QEeqyA9Rk99tRpnAABAgQIECBAgAABAt1KYFYWzXWriWiGAAECBAgQIECAAAECBAgQIECAAAECBAgQIECAAAECBAgQIECAAAECBAgQIECAAAECBAgQIECAAAECBAgQIECAAAECBAgQIECAAAECBAgQIECAAAECBAgQIECAAAECBAgQIECAAAECBAgQIECAAAECBAgQIECAAAECBAgQIECAAAECBAgQmKFAofGnhUKTw25FN3jw4Fx99dXlnkaNGpUhQ4ZUrMd///vfWWGFFfLRRx+Vaiy00EJ54403suCCC2by5Mnp379/Pvjgg3L9fffdN6NHj07v3r3b3dNbb72VH/3oR7nssstKuZtvffv2zY9//ON8//vfT3V1dbvyNzQ0pLa2NvX19aW4YnxdXV1qamralWfChAkZMWJEfvazn2XKlCktYovz/vrXv55zzjkn/fr1a1fu4uBp06Zlp512ym233VaOXWmllfLoo4+2Kd9LL72UNddcM59++mkpftlll83LL7+cXr16tbuXtgYUz/f+++9fHr733nvnqquuamv4LI+rqmrxSHLPKJ9lVQkIECBAgACBCgk0v9HoyHXLwkkuSLJvKz2en+TQCvUuLQECBAgQIECguwpskmTn6fv6bWjyxSQ3JbkuyUNtGG8IAQIECBAgQIAAAQKdK9Bj1md07rRlI9DzBazP6Pnn0AwIECBAgAABAgQIECDQHQQ6smiuO/StBwIECBAgQIAAAQIECBAgQIAAAQIECBAgQIAAAQIECBAgQIAAAQIECBAgQIAAAQIECBAgQIAAAQIECBAgQIAAAQIECBAgQIAAAQIECBAgQIAAAQIECBAgQIAAAQIECBAgQIAAAQIECBAgQIAAAQIECBAgQIAAAQIECBAgQIAAAQIECBAgQKB9AoXGwwuFJofty1Th0euvv36eeuqpcpWxY8dmo402qljVJ554Iptvvnk++eSTUo3VV189f/3rX9OnT5/ceeed+X//7/9l8uTJpc8WX3zxPPbYY1luueVmqZ9333033/ve93LNNdeUczdOWF1dnVNPPTUHHHBAFlhggTbVamhoSG1tberr60vjiznq6upSU1PTpvgpU6Zk5MiROeOMM/LWW2+1GjN48OAcd9xxWXPNNVNV1fHHZD///PPZcsst884775R7vfrqq7PLLrvMtNcJEybkC1/4QoqvxW2++eZL0XPBBRecaWxHBzzyyCPZeOONy+HrrbdennzyyY6ma3dcK9Ydx293dQEECBAgQIAAgXYJNL/RaO91y5eSjEzS2kXsoUnOb1c3BhMgQIAAAQIE5jyBgUl2nr6v3Ibp3ZXkuun7220YbwgBAgQIECBAgAABArMu0GPWZ8z6VGUgMGcJWJ8xZ51PsyFAgAABAgQIECBAgMDsEmjvornZ1ae6BAgQIECAAAECBAgQIECAAAECBAgQIECAAAECBAgQIECAAAECBAgQIECAAAECBAgQIECAAAECBAgQIECAAAECBAgQIECAAAECBAgQIECAAAECBAgQIECAAAECBAgQIECAAAECBAgQIECAAAECBAgQIECAAAECBAgQIECAAAECBAgQIECAwKwJFBqHFwpNDmctcydH9+3bN5MmTSpn/eijj7LQQgt1cpX/S3fJJZfkO9/5TqZOnVp6c88998zvfve79OrVK/vtt18uv/zy8uAjjzwyZ555ZqqqZv0R0VOmTMkf/vCHXHjhhamrq2t1ftttt10OPvjgfPWrX02fPn1maNDQ0JDa2trU19eXxlVXV5fy1tTUzDBu4sSJue222zJy5Mjce++9mTZtWpPxvXv3zvrrr59DDz00gwcPznzzzTfL56JY4wc/+EHOOOOMcq4hQ4Zk1KhRbcq9+uqr5/nnny+NLZ6np556KmuvvXabYjsyaPz48Vl44YXLoUWDoltXba1832b9C9hVzatDgAABAgQIzG0CzW802nPd8rUkI5Ms1QxtfJLdk9w1t2GaLwECBAgQIEBgBgK9kuySZOfpr0vOROu9JNdN3+8gS4AAAQIECBAgQIBARQV6zPqMiipITqAHClif0QNPmpYJECBAgAABAgQIECDQDQXas2iuG7avJQIECBAgQIAAAQIECBAgQIAAAQIECBAgQIAAAQIECBAgQIAAAQIECBAgQIAAAQIECBAgQIAAAQIECBAgQIAAAQIECBAgQIAAAQIECBAgQIAAAQIECBAgQIAAAQIECBAgQIAAAQIECBAgQIAAAQIECBAgQIAAAQIECBAgQIAAAQIECBAgQKCNAoXG4wqFJodtTFH5Yf/4xz+y0korlQsts8wy+de//lWxwlOnTs0RRxyRX/ziF6UavXv3zk9+8pPS/vHHH6dY//333y991qtXr9TX12ejjTbq1H7Gjx+fyy+/PKecckpee+21Frn79u2b3XbbLSeccEJWW221VFW1/njqhoaG1NbWlnosbtXV1amrq0tNTc3n9vvcc8/lxBNPzI033piJEye2GLf00kuXLAYPHpyFFlqoU+f94IMPZvPNNy/nHDBgQF555ZWS88y2nXfeOX/84x9Lw4oe1157bQYNGjSzsFn6fNlll82rr75azvHSSy9lxRVXnKWcbQ1u5Zx7Rnlb8YwjQIAAAQIEulqg+Y1GW69bjv7PJezwVpodm2SPJC0vlLt6ZuoRIECAAAECBLqvwCJJdk6yy/TXBWbSavEa67rp+0vdd1o6I0CAAAECBAgQINBjBXrE+oweq6txAhUUsD6jgrhSEyBAgAABAgQIECBAYC4SaOuiubmIxFQJECBAgAABAgQIECBAgAABAgQIECBAgAABAgQIECBAgAABAgQIECBAgAABAgQIECBAgAABAgQIECBAgAABAgQIECBAgAABAgQIECBAgAABAgQIECBAgAABAgQIECBAgAABAgQIECBAgAABAgQIECBAgAABAgQIECBAgAABAgQIECBAgMAcKVBoPKtCoclht5nwbbfdlq985SvlfgYOHJg777yzYv198skn2XHHHXPvvfeWalRXV+d3v/tddt555zzwwAPZYostyrWXW265vPTSS+ndu3dF+pk4cWKGDx+eU089NcW/m299+vTJ/vvvn5///Ofp379/i88bGhpSW1ub+vr68lzq6upSU1PTYuybb76ZH/zgB7nssssybdq0Fp8XHY499tgcddRRJZNKbMW6Sy65ZN59991y+gcffDCbbbbZTMsV+xoxYkR53IknnpjjjjuuYuemWGi77bbLXXfdVa556623lr47XbFVVbV4JLlnlHcFvBoECBAgQIBARwSa32jM7Lql+Pn5SQ5updilSYZ0pAkxBAgQIECAAIG5WGDpJDsn2SXJTjNx+DTJddP365N0zx+N5+KTaeoECBAgQIAAAQI9VqBHrM/osboaJ1BBAeszKogrNQECBAgQIECAAAECBOYigZktmpuLKEyVAAECBAgQIECAAAECBAgQIECAAAECBAgQIECAAAECBAgQIECAAAECBAgQIECAAAECBAgQIECAAAECBAgQIECAAAECBAgQIECAAAECBAgQIECAAAECBAgQIECAAAECBAgQIECAAAECBAgQIECAAAECBAgQIECAAAECBAgQIECAAAECBAjM0QKFxrMrFJocdpuJn3feeTn88MPL/Rx00EG58MILK9bfhx9+mFVWWSXvvPNOqUb//v3z5JNPZqmllsq5556b733ve+Xa3/72t/OrX/2qYr18lvj111/P8OHDc+mll+aDDz5oUa9fv3458sgjU+yn2Odn26uvvpq99tor9fX1pbeqq6vz2GOPZfXVVy+Pee211/LrX/86Z5xxRiZMmNAi9xJLLJF99tknxx9/fIp/V3o74IADcskll5TLjBw5ssn5/7z6RZvDDjssH330UWnIbrvtlssuuywLLrhgxVo++OCDc9FFF5XzF78fxR66YquqavFIcs8o7wp4NQgQIECAAIGOCDS/0ZjRdcuqSUYm2bGVQj9KcmpHGhBDgAABAgQIECBQFlgtyS5Jdk6y9Uxcnk1yXZLrkzzBkAABAgQIECBAgACBWRLoEeszZmmGggnMoQLWZ8yhJ9a0CBAgQIAAAQIECBAg0MUCFvt3MbhyBAgQIECAAAECBAgQIECAAAECBAgQIECAAAECBAgQIECAAAECBAgQIECAAAECBAgQIECAAAECBAgQIECAAAECBAgQIECAAAECBAgQIECAAAECBAgQIECAAAECBAgQIECAAAECBAgQIECAAAECBAgQIECAAAECBAgQIECAAAECBAgQIEBgNgkUGtctFJoczqaWWpY94ogjMnLkyPIHZ555ZoYNG1ax/saNG5cBAwZk2rRppRrLLbdcXnzxxfTp0yeNe1lggQVy3nnn5Zvf/GbFemmcuNjPX//615xyyim5+eabM3HixCZ1q6qqssoqq+TII4/Mfvvtl+rq6jz22GM54IAD8tRTT5XGFt+79957s+GGG2b8+PG54oorctFFF5U/b5ywb9+++epXv1qa8yabbJJevXp1yTyLPX3rW9/Kp59+Wqp3+OGH57TTTsv8888/w/oPPvhg/ud//ievvfZaadyyyy6bsWPHZskll6xY3yNGjMhRRx1Vzv+9730v55xzTsXqNU5cPN/NNs8o7xJ5RQgQIECAAIEOCDS/0fi865btkxQv/FdvpcagJDd0oLYQAgQIECBAgACBzxf4UpKdp+8bzgTqj0mum75/BJUAAQIECBAgQIAAgXYL9Ij1Ge2elQACc4GA9RlzwUk2RQIECBAgQIAAAQIECHSBgMX+XYCsBAECBAgQIECAAAECBAgQIECAAAECBAgQIECAAAECBAgQIECAAAECBAgQIECAAAECBAgQIECAAAECBAgQIECAAAECBAgQIECAAAECBAgQIECAAAECBAgQIECAAAECBAgQIECAAAECBAgQIECAAAECBAgQIECAAAECBAgQIECAAAECBAgQ6AYChcY9FApNDrtBe//bwi677JJbbrml3M8NN9yQ3XbbrWL9Pfzww9l0003L+TfffPPcf//9eeedd3LEEUfkyiuvLH227LLL5pprrsnGG29csV4+L/HVV1+d008/PU8++WSrQ3bYYYccc8wxpc/POOOMvPnmm6VxvXr1ymmnnZYNN9wwJ510UsaMGdMivqqqqvT50Ucfnb322qvL5/bEE0+ktrY27733Xqn2V7/61YwaNSqLLrroDHv5+OOPS+ft6aefLo3r3bt3nnvuuay88soVm8ONN96Y3XffvZx/5513zh/+8IeK1WucuHiemm2eUd4l8ooQIECAAAECHRBofqPR2nXL0CQjk8zXLP9zSQYlebYDdYUQIECAAAECBAi0XWCbJDsXf45NsuoMwl5Pct30/d62pzeSAAECBAgQIECAwFwv0CPWZ8z1ZwkAgVYErM/wtSBAgAABAgQIECBAgACBzhCw2L8zFOUgQIAAAQIECBAgQIAAAQIECBAgQIAAAQIECBAgQIAAAQIECBAgQIAAAQIECBAgQIAAAQIECBAgQIAAAQIECBAgQIAAAQIECBAgQIAAAQIECBAgQIAAAQIECBAgQIAAAQIECBAgQIAAAQIECBAgQIAAAQIECBAgQIAAAQIECBAgQIAAAQLdX6DQuMVCoclht+l+rbXWyt/+9rdyP0899VTWXXfdivV36aWXZsiQIeX8++23X4rv/etf/8qBBx6YO+64o/RZsa/77rsviy66aMV6mVHiadOm5fLLL89Pf/rTvPzyy60OnW+++TJp0qQmn7X23mcD+vXrl3PPPTf77rtvevXqNVvm9fbbb2fDDTfMa6+9Vqq/0kor5Z577skyyywz034GDhyYu+++uzzu/vvvz+abbz7TuI4O+Mtf/pL11luvHL7mmmvmmWee6Wi6dsVVVbV4JLlnlLdL0GACBAgQIECgCwWa32g0v245LcmxrfRzQ5I9knTPG5UuBFSKAAECBAgQINDFAvsk2TfJ/5tJ3duTjEpydRf3pxwBAgQIECBAgACBnijQI9Zn9ERYPROotID1GZUWlp8AAQIECBAgQIAAAQJzh4DF/nPHeTZLAgQIECBAgAABAgQIECBAgAABAgQIECBAgAABAgQIECBAgAABAgQIECBAgAABAgQIECBAgAABAgQIECBAgAABAgQIECBAgAABAgQIECBAgAABAgQIECBAgAABAgQIECBAgAABAgQIECBAgAABAgQIECBAgAABAgQIECBAgAABAgQIECBQaExQKDQ57DY6CyywQCZMmFDu56OPPspCCy1Usf5+8pOf5KSTTirnLx6feOKJ+ctf/pLtttsu77zzTumzjTbaKA888EDmmWeeivXSlsTjxo3LqFGjct5556X4d0e25ZdfPvvtt1+GDh2apZdeuiMpOi1m4sSJWXvttfPSSy+Vci666KIZO3ZsVl555ZnW2H///TN69OjyuKLLkCFDZhrX0QHjx4/PwgsvXA6vrq7Oxx9/3NF07YqrqmrxSHLPKG+XoMEECBAgQIBAFwo0v9H47LplySTnJtmrlV5OTfKjLuxRKQIECBAgQIAAgZYCWybZJ8m+SWb0g+zDSYo/yhX3//shlygBAgQIECBAgAABAo0FesT6DKeMAIGWAtZn+FYQIECAAAECBAgQID3+8DwAACAASURBVECAQGcIWOzfGYpyECBAgAABAgQIECBAgAABAgQIECBAgAABAgQIECBAgAABAgQIECBAgAABAgQIECBAgAABAgQIECBAgAABAgQIECBAgAABAgQIECBAgAABAgQIECBAgAABAgQIECBAgAABAgQIECBAgAABAgQIECBAgAABAgQIECBAgAABAgQIECBAgACB7i9QaNxiodDksFt0/+abb2appZYq97LEEkvknXfeqVhv48ePz5AhQ3LDDTeUaiy44IK58MIL8/Wvfz33339/ttlmm0ydOrX0WfHve+65p2K9tCdx8dz97W9/y9FHH5177703H3/8cZvCq6urs9NOO+Xkk0/Oqquu2qaYSg+aNm1a1l133TzzzDOlUn369Mnjjz+eddZZZ6alTznllBx33HHlcT/+8Y9z0kknzTRuVgZ84QtfyLvvvltOMW7cuPzXf/3XrKRsU2xVVYtHkntGeZvkDCJAgAABAgRmg0DzG43idcumSUYm2biVfoYkuXQ29KkkAQIECBAgQIBA6wLLJ9ln+r7WDJD+nmT09P11mAQIECBAgAABAgQINBHo9usznC8CBFoXsD7DN4MAAQIECBAgQIAAAQIEOkPAYv/OUJSDAAECBAgQIECAAAECBAgQIECAAAECBAgQIECAAAECBAgQIECAAAECBAgQIECAAAECBAgQIECAAAECBAgQIECAAAECBAgQIECAAAECBAgQIECAAAECBAgQIECAAAECBAgQIECAAAECBAgQIECAAAECBAgQIECAAAECBAgQIECAAAECBAh0f4FC4xYLhSaH3aL7sWPHZpNNNin3suGGG+bRRx+tWG8vvPBC9tprrzz55JOlGiuttFJGjx6dzTffPHfccUd22GGHcu0dd9wxt956a8V66UjiyZMn58orr8xBBx2UiRMnzjDFYostljPPPDP77bdf+vTp05FyFYspnufHH3+8nP/hhx/OxhtvPNN6l156aYYMGVIeV5zbb3/72/Tu3XumsR0d8KUvfSmPPfZYu3vtaL3P4qqqWjyS3DPKZxVVPAECBAgQIFApgeY3GvskGZnkC80Kvp5kUJKxlWpEXgIECBAgQIAAgVkSKP7IVryWK+47ziDTO0lGJxmV5JlZqiiYAAECBAgQIECAwJwj0O3XZ8w51GZCoHMFrM/oXE/ZCBAgQIAAAQIECBAgMLcKWOw/t5558yZAgAABAgQIECBAgAABAgQIECBAgAABAgQIECBAgAABAgQIECBAgAABAgQIECBAgAABAgQIECBAgAABAgQIECBAgAABAgQIECBAgAABAgQIECBAgAABAgQIECBAgAABAgQIECBAgAABAgQIECBAgAABAgQIECBAgAABAgQIECBAgACBuU2g0HjChUKTw25hce211+ZrX/tauZfdd989119/fcV6e/DBBzNw4MBMnDixVKOmpia33357Flxwwdxxxx3ZYYcdyrWL4+68886K9dKRxJMnT87vf//7DB06NB9//PEMUyyzzDIZMWJEBg0alN69e3ekXMVi1l9//Tz11FPl/A8//HA23njjmdYbM2ZMdtxxx0yaNKk0dosttsgll1ySVVZZZaaxHR1Q9LvhhhvK4ddcc0323HPPjqZrc1xVVYtHkntGeZv1DCRAgAABAgS6WKAtNxp3JRmU5KMu7k05AgQIECBAgACBjglsk2Sf6fsCn5NiSpLRSUYlub9jZUQRIECAAAECBAgQmGMEuv36jDlG2kQIdLKA9RmdDCodAQIECBAgQIAAAQIE5lIBi/3n0hNv2gQIECBAgAABAgQIECBAgAABAgQIECBAgAABAgQIECBAgAABAgQIECBAgAABAgQIECBAgAABAgQIECBAgAABAgQIECBAgAABAgQIECBAgAABAgQIECBAgAABAgQIECBAgAABAgQIECBAgAABAgQIECBAgAABAgQIECBAgAABAgQIECAw1wkUGs+4UGhy2C0wzjnnnHz/+98v93LYYYfl3HPPrVhv119/ffbYY49y/r333jtXXXVV6fiBBx7I1ltvnalTp5aON9tss9x///3p1atXxfppa+Jp06bl0UcfzRFHHFF6nTx5cptC55133myzzTY56aST8qUvfalbzKXou9Zaa+X5558vzaF379557LHHst566810Ti+++GL233//0rkqbksssUSuueaa0hwrtR1++OE577zzyunPPvvs0nmo9FZV1eKR5J5RXml0+QkQIECAAIGOCszsRuP8JId2NLk4AgQIECBAgACB2SqwUpJ9pu+rz6CT65KMTvKH2dqt4gQIECBAgAABAgRmn0C3X58x+2hUJtC9BazP6N7nR3cECBAgQIAAAQIECBDoKQIW+/eUM6VPAgQIECBAgAABAgQIECBAgAABAgQIECBAgAABAgQIECBAgAABAgQIECBAgAABAgQIECBAgAABAgQIECBAgAABAgQIECBAgAABAgQIECBAgAABAgQIECBAgAABAgQIECBAgAABAgQIECBAgAABAgQIECBAgAABAgQIECBAgAABAgQIECAwawKFxuGFQpPDWcvcSdFHHXVURowYUc52+umn55hjjumk7C3TnH322TnyyCPLHxx99NEZPnx46fjJJ5/MjjvumLfeeqt0vN566+WBBx7IAgssULF+2pL4ueeey69+9atceumleffdd1uELLPMMhk4cGB69+6dP/7xj3nzzTdbjOnfv3/233//HHjggVl55ZXbUrZiYz788MOS7SuvvFKqseCCC+bRRx/NaqutNtOaH3zwQQ455JBcddVV5bHFv/fee++ZxnZ0QPH7ceyxx5bDhw0bljPPPLOj6docV1XV4pHknlHeZj0DCRAgQIAAgS4WmNGNxqFJzu/ifpQjQIAAAQIECBDofIF5kuybZJ8ktTNIf3eS0Uku7fwWZCRAgAABAgQIECDQrQW6/fqMbq2nOQKzUcD6jNmIrzQBAgQIECBAgAABAgTmIAGL/eegk2kqBAgQIECAAAECBAgQIECAAAECBAgQIECAAAECBAgQIECAAAECBAgQIECAAAECBAgQIECAAAECBAgQIECAAAECBAgQIECAAAECBAgQIECAAAECBAgQIECAAAECBAgQIECAAAECBAgQIECAAAECBAgQIECAAAECBAgQIECAAAECBAgQIEBgBgKFxp8VCk0OuwXcPvvsk6uuuqrcy+WXX5599923Yr0dcsghufDCC8v5L7nkknzzm98sHb/wwgv5zne+kzFjxpSOV1llldx9990ZMGBAxfqZUeIJEyaUeh0xYkTGjRvXYmivXr2y33775Qc/+EFWX3310uevvPJKfvrTn+aKK67I5MmTW8QsuuiiOf7443PQQQdl/vnnny3z+uc//5mamprynJZddtnce++9WW655drUT7H/k08+uTz29NNPzzHHHNOm2I4MKlp+/etfL4cOHjw4V155ZUdStSumqqrFI8k9o7xdggYTIECAAAECXSjQ2o3G+CS7J7mrC/tQigABAgQIECBAoGsEtv3Pz6nFH3H3SdL3c0o+kWR0klFJPuyatlQhQIAAAQIECBAgMFsFuv36jNmqoziBbixgfUY3PjlaI0CAAAECBAgQIECAQA8SsNi/B50srRIgQIAAAQIECBAgQIAAAQIECBAgQIAAAQIECBAgQIAAAQIECBAgQIAAAQIECBAgQIAAAQIECBAgQIAAAQIECBAgQIAAAQIECBAgQIAAAQIECBAgQIAAAQIECBAgQIAAAQIECBAgQIAAAQIECBAgQIAAAQIECBAgQIAAAQIECBAgQIAAgVkQKDSOLRSaHM5C2s4L3WabbfLnP/+5nPCuu+7Ktttu23kFGmUqzn/XXXfNH/7wh/K7t912W3bYYYfS8bhx43LYYYfluuuuKx33798/l19+eWprayvSz+clnTZtWi666KKcfvrp+de//tXqsMGDB+f444/PGmus0ernf/nLX3LCCSfkxhtvbPXzFVZYIUcffXSGDh2aXr16den87r333tJ5+OCDD0p1d9xxx5Lz4osv3qY+Lr300gwZMqQ89oADDsivf/3rNsV2ZNDdd9+dgQMHlkO33nrrjBkzpiOp2hVTVdXikeSeUd4uQYMJECBAgACBLhRofqMxNsmgJK93YQ9KESBAgAABAgQIdL3AKkn2/c9Pq0OT/NfnlP9nktFJzk3y765vUUUCBAgQIECAAAECXSbQ7ddndJmEQgR6mID1GT3shGmXAAECBAgQIECAAAEC3VTAYv9uemK0RYAAAQIECBAgQIAAAQIECBAgQIAAAQIECBAgQIAAAQIECBAgQIAAAQIECBAgQIAAAQIECBAgQIAAAQIECBAgQIAAAQIECBAgQIAAAQIECBAgQIAAAQIECBAgQIAAAQIECBAgQIAAAQIECBAgQIAAAQIECBAgQIAAAQIECBAgQIAAAQIEOlmg0DhfodDksJNLdSzd6quvnueff74c/Le//S1rrLFGx5LNJOqFF17IPvvsk0cffbQ0sm/fvnnggQeywQYblCMPPvjgXHTRRaXjeeaZJyeffHKOOeaYivTTPOmkSZNy55135rTTTsuDDz6YadOmNRnSu3fvbLnlljn66KOz/fbbp0+fPjPsa/Lkybnlllty3nnnZcyYMWl+/nv16pWtt946Rx55ZCnfvPPO2yXzHDFiRI499thMnTq1VO/AAw/MOeeck+rq6jbVv++++7LVVluVxw4cOLDkVqnt2WefzZprrllOv9pqq+W5556rVLly3qqqFo8k94zyiqsrQIAAAQIECHRQoPGNxqVJhnQwjzACBAgQIECAAIGeKbB0kqHT9/6fM4UXk5yb5LyeOUVdEyBAgAABAgQIEJipQLdfnzHTGRhAYC4VsD5jLj3xpk2AAAECBAgQIECAAIFOFrDYv5NBpSNAgAABAgQIECBAgAABAgQIECBAgAABAgQIECBAgAABAgQIECBAgAABAgQIECBAgAABAgQIECBAgAABAgQIECBAgAABAgQIECBAgAABAgQIECBAgAABAgQIECBAgAABAgQIECBAgAABAgQIECBAgAABAgQIECBAgAABAgQIECBAgAABAt1UoNC4r0KhyWG3aLlfv3758MMPy738+9//zqKLLlqR3u64447sv//+GTduXCn/VlttlSuuuCIDBgwo1xs+fHiOPfbY8vFXvvKV/OlPf6pIP42T/vWvf83JJ5+cW265JRMmTGhRb7nllsvxxx+fPfbYI0Wz9mzvvfderr322pxwwgl56623WoQutNBCKc6zWH+VVVZpT+p2j502bVqpVvFcfLadeeaZGTZsWJtzPf/881l77bUzZcqUUsy6666bRx55JPPOO2+bc7Rn4Pvvv5/FFlusHLLIIovkgw8+aE+KDo2tqmrxSHLPKO+QpCACBAgQIECgCwQ+u9H4UZJTu6CeEgQIECBAgAABAt1TYNkkQ6fvi39Oiw8nOS/JFd1zCroiQIAAAQIECBAg0GGBbr8+o8MzE0hgDhewPmMOP8GmR4AAAQIECBAgQIAAgS4SsNi/i6CVIUCAAAECBAgQIECAAAECBAgQIECAAAECBAgQIECAAAECBAgQIECAAAECBAgQIECAAAECBAgQIECAAAECBAgQIECAAAECBAgQIECAAAECBAgQIECAAAECBAgQIECAAAECBAgQIECAAAECBAgQIECAAAECBAgQIECAAAECBAgQIECAAAECs1mg0Lh+odDkcDa3lnzyySeprq4u9zHffPNl4sSJFevr4osvzkEHHVTO/61vfSsjRoxIv379yu/V1dVl++23Lx8vssgiGTduXOaff/6K9PXOO+/k5z//eX7xi19k6tSpLWosvPDCOfjgg3PcccdloYUWmqUePvzww5x88sm58MIL8/HHH7fIVfQ/7LDD8qMf/SiLLrroLNX6vODx48dnqaWWKtevqqrKfffdl80337zN9V5//fVsu+22+fvf/16KGTBgQG666aZssMEGbc7R3oF9+/bNpEmTymETJkyo2HfisyJFm2abZ5S398QZT4AAAQIECHSVQPFGY1CSG7qqoDoECBAgQIAAAQLdWmCFJEOn7//342vTlm9Ncl6S4quNAAECBAgQIECAwJwg0K3XZ8wJwOZAoFIC1mdUSlZeAgQIECBAgAABAgQIzF0CFvvPXefbbAkQIECAAAECBAgQIECAAAECBAgQIECAAAECBAgQIECAAAECBAgQIECAAAECBAgQIECAAAECBAgQIECAAAECBAgQIECAAAECBAgQIECAAAECBAgQIECAAAECBAgQIECAAAECBAgQIECAAAECBAgQIECAAAECBAgQIECAAAECBAgQIEBg7hUoNJ56odDkcLar/Otf/8pyyy1X7mPAgAF59dVXK9bXsGHDctZZZ5Xzn3HGGTnqqKOa1Pv4449T7OODDz4ovV9VVZUxY8Zkq6226tS+3n333VxwwQUZMWJEPvrooxa5F1pooey///457rjjsuSSS3Zq7bfeeis///nPM2rUqIwfP75F7oUXXrjkcvDBB2eJJZbo1Np1dXXZfvvtyzn/67/+K8XvwTzzzNPmOkWvAw44INdee20pZsEFF8y5556bb37zm23O0d6ByyyzTF577bVy2CuvvJJll122vWnaNb743Wu2eUZ5uwQNJkCAAAECBLpQYPUkz3VhPaUIECBAgAABAgR6hsDKSYZO3xf6nJavSHJekod7xpR0SYAAAQIECBAgQOBzBbr1+gznjQCBzxewPsO3gwABAgQIECBAgAABAgQ6Q8Bi/85QlIMAAQIECBAgQIAAAQIECBAgQIAAAQIECBAgQIAAAQIECBAgQIAAAQIECBAgQIAAAQIECBAgQIAAAQIECBAgQIAAAQIECBAgQIAAAQIECBAgQIAAAQIECBAgQIAAAQIECBAgQIAAAQIECBAgQIAAAQIECBAgQIAAAQIECBAgQIAAAQIECHR/gULjFguFJoezvfvHH388G264YbmP//7v/07xvUptu+yyS2655ZZy+ptuuilf/epXW5Tbd999c+WVV5bfP+KII3LWWWelqmrWHxE9YcKEXHbZZfnlL3/Z6lyLNQYNGpTvfve72WabbTqlZmueU6dOzUMPPZSRI0fmD3/4QyZNmtRi2PLLL5/vfOc7pV4WXnjhWT4tU6ZMybBhw3LuueeWcxWtL7/88nbnPvHEE/PTn/60HHfUUUfljDPOaHeetgZssMEGeeKJJ8rDH3vssRTfq+TWyvdt1r+AlWxYbgIECBAgQIAAAQIECBAgQIAAAQKtC6yaZGiSg5JUfw7SeUmKPxy+CJEAAQIECBAgQIBADxXo1uszeqiptgl0iYD1GV3CrAgBAgQIECBAgAABAgTmeAGL/ef4U2yCBAgQIECAAAECBAgQIECAAAECBAgQIECAAAECBAgQIECAAAECBAgQIECAAAECBAgQIECAAAECBAgQIECAAAECBAgQIECAAAECBAgQIECAAAECBAgQIECAAAECBAgQIECAAAECBAgQIECAAAECBAgQIECAAAECBAgQIECAAAECBAgQIECgJFBo7FAoNDmc7UR33HFHdthhh3IftbW1Kb5XqW2dddbJ008/XU7/1FNPZd11121R7q677ir1NXXq1NJniy22WB555JGsuOKKHW6taP/CCy/k8MMPz5133lnO3TjhkksumVNPPTV777135p9//g7Xam/g6NGjc9ppp+X5559Pa9+Rr3zlKznxxBOzwQYbpHfv3u1NXx7/zDPPZJtttsm7775beq84xyuvvDK77bZbu3Nec8012WuvvcpxxRw33HBDu/O0NWD77bdPXV1defjtt9+e4nuV3KqqWjyS3DPKKwkuNwECBAgQIECAAAECBAgQIECAQKUF1kgydPret5Vi//7Pz7HnJjkvSfFvGwECBAgQIECAAIGeJNCt12f0JEi9EuhqAeszulpcPQIECBAgQIAAAQIECMyZAhb7z5nn1awIECBAgAABAgQIECBAgAABAgQIECBAgAABAgQIECBAgAABAgQIECBAgAABAgQIECBAgAABAgQIECBAgAABAgQIECBAgAABAgQIECBAgAABAgQIECBAgAABAgQIECBAgAABAgQIECBAgAABAgQIECBAgAABAgQIECBAgAABAgQIECBAgEBzgULjNwqFJoezXevqq6/O4MGDy338z//8T4rvVWL7+OOPs9pqq+X1118vpe/bt29ee+21LL744i3KTZ06tfT+hx9+WP5s6NChOf/889O7d+92t/fss8/mhz/8YW6++ea0dg4WW2yxnHLKKfn2t7/dofztbqiVgClTpuSXv/xlTjrppLz55pstRlRVVWXvvffOz372s6y88srtLjlt2rQceuihufDCC8uxyy+/fB5//PEsuuii7c73zDPPZJ111il7rrfeennyySfbnaetAcW5/+53vysPv+qqq0oeldyK5s02zyivJLjcBAgQIECAAAECBAgQIECAAAECXSWwdpKh0/d5Win6YpJz8//ZuxMgu6pyDdjvISGMIaABAQH9mZRBFIGEH5UpgKLMoowqMoRAZBASolBQAjIEgoBAwASuEoQA92qYHZCAV1EJg1wJODAIhElmA0ECMfu/u39z7ul0Iz2ckz7d/eyqVGXv3utb7/fslSptVtVKLlhUgcxDgAABAgQIECBAoA4CTb0/ow79KUGgzwrYn9FnP63GCBAgQIAAAQIECBAgsEgFbPZfpNwmI0CAAAECBAgQIECAAAECBAgQIECAAAECBAgQIECAAAECBAgQIECAAAECBAgQIECAAAECBAgQIECAAAECBAgQIECAAAECBAgQIECAAAECBAgQIECAAAECBAgQIECAAAECBAgQIECAAAECBAgQIECAAAECBAgQIECAAAECBAgQIECAAAECPSZQ1M5cFK1ueyzUgoknTpyY0aNHV3McdthhKZ814vrDH/6QbbbZJi+//HJL+TXXXDPls2WWWabd6c4666yMGzeu+rPBgwfnpptuypZbbtnheDNnzsx3v/vdTJkyJXPnzm0zbtVVV82BBx6Yr3/963nPe97T4bqNfPHFF1/M5MmTc9FFF+Xpp59uM1XpsN9++7V8tw033LDDUW6++ebsu+++mT17dnXMpEmTcsghh3S4Ru2LZZ2VVlqp6jp06NA89dRTWWKJJbpU790GHX744bn44ourr5U+5bNGXpVKmyPJnVHeSHC1CRAgQIAAAQIECBAgQIAAAQIEFrXAR5Mc+q8/i7Uz+V1JLkhy5aIOZj4CBAgQIECAAAECXRBo6v0ZXejHEAL9RsD+jH7zqTVKgAABAgQIECBAgACBhgrY7N9QXsUJECBAgAABAgQIECBAgAABAgQIECBAgAABAgQIECBAgAABAgQIECBAgAABAgQIECBAgAABAgQIECBAgAABAgQIECBAgAABAgQIECBAgAABAgQIECBAgAABAgQIECBAgAABAgQIECBAgAABAgQIECBAgAABAgQIECBAgAABAgQIECBAgEDTCBS1SYqi1W2Phzz99NNzwgknVHN885vfTPmsEdeUKVMyatSo/OMf/2gpv/POO+dHP/pRFl988Xanmz17dr70pS/lhhtuqP584403zk9/+tOstNJK/zbiSy+9lIsuuigTJ07M3/72tzbvLrfcctlvv/0yduzYfPCDH0yl0lxHT5fr5PHHH8/JJ5+cH//4x3nttdfa9PC+972vJf9Xv/rVvOc97/m3Hs8991w+8YlP5LHHHqu+t9tuu6X8JoMHD+7S5543b17WXHPNzJo1q2X8UkstlZkzZ7Y8a8R1/PHH54wzzqiWPu2001I+a+TVzrporoXSyObVJkCAAAECBAgQIECAAAECBAgQ6E8CGycZlWTkOzT9kyQTkkzvTyh6JUCAAAECBAgQ6HUCTb0/o9dpCkxgEQrYn7EIsU1FgAABAgQIECBAgACBPixgs38f/rhaI0CAAAECBAgQIECAAAECBAgQIECAAAECBAgQIECAAAECBAgQIECAAAECBAgQIECAAAECBAgQIECAAAECBAgQIECAAAECBAgQIECAAAECBAgQIECAAAECBAgQIECAAAECBAgQIECAAAECBAgQIECAAAECBAgQIECAAAECBAgQIECAAAECNQJFrUZRtLrtcajjjjsuZ599djXH+PHjUz5rxHX00Ufn/PPPbym92GKL5aSTTmr5U6m887HPv/3tb7PzzjvnpZdeqkb68Ic/nMsvvzzDhg1rE3Pu3Lm59tprc8EFF+Tuu+9u8/MBAwZkp512ylFHHZVtttmmEW3WveZtt92WCRMm5Gc/+1naWz+lwzHHHJM999wzZX8LX3feeWe+/OUv57HHHqv+aNlll8306dOz2WabdTlvmWX77bdPma+8Bg4cmGnTprX4NuI666yzMm7cuGrpsWPHpnzWyKudtemM8kaCq02AAAECBAgQIECAAAECBAgQINDTAjskKX8Jt+07BCl/IXd6kr/3dFDzEyBAgAABAgQIEGhHoKn3Z/hiBAi8s4D9GVYHAQIECBAgQIAAAQIECNRDwGb/eiiqQYAAAQIECBAgQIAAAQIECBAgQIAAAQIECBAgQIAAAQIECBAgQIAAAQIECBAgQIAAAQIECBAgQIAAAQIECBAgQIAAAQIECBAgQIAAAQIECBAgQIAAAQIECBAgQIAAAQIECBAgQIAAAQIECBAgQIAAAQIECBAgQIAAAQIECBAgQIAAAQIEml+gqI1YFK1uezz9oYcemkmTJlVzXHLJJSmf1fuaP39+dtxxx/z85z9vKb3EEkvkqquuyh577PGuU51xxhk5/vjjW7235JJL5tRTT23JOnjw4Lz++uv52c9+lm9961uZOXNmuzU/9rGP5bzzzstWW231rnM24wvTp0/P2LFjc99997Ub80eN7gAAIABJREFUb+ONN87JJ5+c7bffPqXPG2+8kXPOOafF6e233241ZsKECTn22GO73ebo0aMzceLEljqVSiWnn356xo0b1/L3el/f+973MmrUqGrZkSNHpnzWyKudPurfWCMbUJsAAQIECBAgQIAAAQIECBAgQIBA1wS+nmRckve1M/x/kpye5NqulTaKAAECBAgQIECAQMMEmnp/RsO6VphAHxCwP6MPfEQtECBAgAABAgQIECBAoAkEbPZvgo8gAgECBAgQIECAAAECBAgQIECAAAECBAgQIECAAAECBAgQIECAAAECBAgQIECAAAECBAgQIECAAAECBAgQIECAAAECBAgQIECAAAECBAgQIECAAAECBAgQIECAAAECBAgQIECAAAECBAgQIECAAAECBAgQIECAAAECBAgQIECAAAECBAgQWAQCRe0cRdHqdhFM/++n2HfffTN16tTqS1dddVX22Wefuud6++23s9Zaa2XWrFkttZdddtncf//9Lc/e7SrNRo8encmTJ2fevHmtXh8yZEhWW221PPfcc3nllVcyf/78NuU+9KEP5bjjjsuee+6Z5ZZb7t2ma+qfv/baa/nRj36UM888M3/+85/bZB0wYECGDh2alVZaKU899VSLSe1VqVQybty4nHHGGXXp89JLL80RRxyRN998s6XeHnvskSuvvDJLLrlkXerXFinXableF1zlOi3XayOv0muhyxnljQRXmwABAgQIECBAgAABAgQIECBAoJkE1kkyLslB7xDqP5KcluSxZgotCwECBAgQIECAQL8WaOr9Gf36y2iewLsI2J9hiRAgQIAAAQIECBAgQIBAPQRs9q+HohoECBAgQIAAAQIECBAgQIAAAQIECBAgQIAAAQIECBAgQIAAAQIECBAgQIAAAQIECBAgQIAAAQIECBAgQIAAAQIECBAgQIAAAQIECBAgQIAAAQIECBAgQIAAAQIECBAgQIAAAQIECBAgQIAAAQIECBAgQIAAAQIECBAgQIAAAQIECBAgQKD5BYraiEXR6rbH0++888656aabqjluuOGGlM/qfb366qt53/vel7feequldPn3xx9/PEsuuWSHpirdJk6cmNNOOy3PPvtsh8YMHjw4u+66a8uYNdZYo0NjestLf/3rX3Puuedm6tSpefHFFzsUu/Q48cQTM3bs2A6935GX7r///owYMSIvv/xyy+vrrrtuZsyYkSFDhnRkeKfeufHGG7PLLrtUx+y0004pnzXyqlTaHEnujPJGgqtNgAABAgQIECBAgAABAgQIECDQjAK7JvlGks3bCfd0ktP+91e+FzdjcJkIECBAgAABAgT6nUBT78/od19DwwQ6IWB/RiewvEqAAAECBAgQIECAAAEC7yhgs7/FQYAAAQIECBAgQIAAAQIECBAgQIAAAQIECBAgQIAAAQIECBAgQIAAAQIECBAgQIAAAQIECBAgQIAAAQIECBAgQIAAAQIECBAgQIAAAQIECBAgQIAAAQIECBAgQIAAAQIECBAgQIAAAQIECBAgQIAAAQIECBAgQIAAAQIECBAgQIAAAQIE+odAUdtmUbS67XGBbbbZJnfccUc1x/Tp01M+q/f14IMPZsMNN6yWLf/+wAMPdHqa22+/PaNHj84f//jHfzt2yy23zBlnnJEtttii03P0pgG//vWvM3bs2Pzud7/7t7HXXnvtfP/7388nP/nJurY3Z86cbLDBBnniiSda6i699NJ59NFHs/LKK9d1nrJY+e233Xbbat2tt9665Vkjr0qlzZHkzihvJLjaBAgQIECAAAECBAgQIECAAAECzSowIMm4f/1Zrp2Q1yc5LcndzdqAXAQIECBAgAABAv1CoKn3Z/SLL6BJAl0UsD+ji3CGESBAgAABAgQIECBAgEArAZv9LQgCBAgQIECAAAECBAgQIECAAAECBAgQIECAAAECBAgQIECAAAECBAgQIECAAAECBAgQIECAAAECBAgQIECAAAECBAgQIECAAAECBAgQIECAAAECBAgQIECAAAECBAgQIECAAAECBAgQIECAAAECBAgQIECAAAECBAgQIECAAAECBAgQINA/BIraNoui1W2PCwwfPjwzZsyo5rjrrrsybNiwuuf60Y9+lD333LNad7fddsu0adO6NM/s2bPzrW99K5deemlee+21ao0ll1wyG2ywQUaOHNnyp79c5Zq67LLLMnHixDz00EOZO3dutfXlllsuBx10UItX+fdGXBtttFEeeOCBaukHH3ww66+/ft2nKtdpuV4XXOU6LddrI69Kpc2R5M4obyS42gQIECBAgAABAgQIECBAgAABAs0usFGScUn2bSfom0lOS3J6kvnN3oh8BAgQIECAAAECfVKgqfdn9ElxTRGok4D9GXWCVIYAAQIECBAgQIAAAQL9XMBm/36+ALRPgAABAgQIECBAgAABAgQIECBAgAABAgQIECBAgAABAgQIECBAgAABAgQIECBAgAABAgQIECBAgAABAgQIECBAgAABAgQIECBAgAABAgQIECBAgAABAgQIECBAgAABAgQIECBAgAABAgQIECBAgAABAgQIECBAgAABAgQIECBAgAABAv1GoKjttCha3fY4wkc+8pHMnDmzmuOBBx7IhhtuWPdcZ5xxRo4//vhq3WOOOSbnnHNOl+cpHV944YU888wzef3117PssstmhRVWyIorrpill166y3V788DSoTR55ZVXMmfOnAwePDirrbZa3vve96ZSadzR2rvvvnuuu+66Kt3111+fXXbZpe6U5Tot1+uCq1yn5Xpt5NWOW+MgG9mI2gQIECBAgAABAgQIECBAgAABAgTqK7BPknFJPtpO2V8nOT3JT+o7pWoECBAgQIAAAQIE3lWgqfdnvGt6LxDoxwL2Z/Tjj691AgQIECBAgAABAgQI1FHAZv86YipFgAABAgQIECBAgAABAgQIECBAgAABAgQIECBAgAABAgQIECBAgAABAgQIECBAgAABAgQIECBAgAABAgQIECBAgAABAgQIECBAgAABAgQIECBAgAABAgQIECBAgAABAgQIECBAgAABAgQIECBAgAABAgQIECBAgAABAgQIECBAgAABAgSaWKCozVYUrW57PPbaa6+dRx99tJrjkUceyVprrVXXXK+++moOP/zwTJ06tVr30ksvzUEHHVTXeRTrGYGxY8dmwoQJ1cnPOuuslM/qfZXrtFyvC65ynZbrtZFXpdLmSHJnlDcSXG0CBAgQIECAAAECBAgQIECAAIHeJLBsknH/+rN4O8HPT3Jakhd6U1OyEiBAgAABAgQI9GqBpt6f0atlhSfQYAH7MxoMrDwBAgQIECBAgAABAgT6iYDN/v3kQ2uTAAECBAgQIECAAAECBAgQIECAAAECBAgQIECAAAECBAgQIECAAAECBAgQIECAAAECBAgQIECAAAECBAgQIECAAAECBAgQIECAAAECBAgQIECAAAECBAgQIECAAAECBAgQIECAAAECBAgQIECAAAECBAgQIECAAAECBAgQIECAAAECBPq9QFErUBStbnscZ7XVVsvTTz9dzfHUU0/l/e9/f11zPfnkk9lhhx3y5z//uaXuGmuskR/+8If51Kc+Vdd5FOsZgYsvvjiHH354dfKDDjoo5557bgYPHlzXQOU6Ldfrgqtcp+V6beRVqbQ5ktwZ5Y0EV5sAAQIECBAgQIAAAQIECBAgQKA3CgxPMi7J7u2E/1OS05L8sDc2JjMBAgQIECBAgECvE2jq/Rm9TlNgAotQwP6MRYhtKgIECBAgQIAAAQIECPRhAZv9+/DH1RoBAgQIECBAgAABAgQIECBAgAABAgQIECBAgAABAgQIECBAgAABAgQIECBAgAABAgQIECBAgAABAgQIECBAgAABAgQIECBAgAABAgQIECBAgAABAgQIECBAgAABAgQIECBAgAABAgQIECBAgAABAgQIECBAgAABAgQIECBAgAABAgQIEKgRKGo1iqLVbY9DrbjiinnxxRerOV544YUMHTq0rrkefPDBfOxjH8u8efNa6m688ca56aabsuqqq9Z1HsV6RuCWW27JyJEj8/TTT7cE2GKLLXL11Vdn9dVXr2ugcp2W63XBVa7Tcr028qpU2hxJ7ozyRoKrTYAAAQIECBAgQIAAAQIECBAg0JsFDkzy7SSrtNPExUnGJHmjNzcoOwECBAgQIECAQNMLNPX+jKbXE5BADwrYn9GD+KYmQIAAAQIECBAgQIBAHxKw2b8PfUytECBAgAABAgQIECBAgAABAgQIECBAgAABAgQIECBAgAABAgQIECBAgAABAgQIECBAgAABAgQIECBAgAABAgQIECBAgAABAgQIECBAgAABAgQIECBAgAABAgQIECBAgAABAgQIECBAgAABAgQIECBAgAABAgQIECBAgAABAgQIECBAgACBfyNQ1P6sKFrd9jjckCFDMnv27GqOV199NeWzel6/+c1v8olPfKJa8tOf/nR++tOf1nMKtXpQ4I9//GMOOOCAzJgxoyXF4osvnjvvvDObbbZZXVP9/e9/z/LLL1+tudxyy6V81sirUmlzJLkzyhsJrjYBAgQIECBAgAABAgQIECBAgEBvF9gwyfgkn22nkTuTjEnyu97epPwECBAgQIAAAQJNK9DU+zOaVk0wAk0gYH9GE3wEEQgQIECAAAECBAgQINAHBGz27wMfUQsECBAgQIAAAQIECBAgQIAAAQIECBAgQIAAAQIECBAgQIAAAQIECBAgQIAAAQIECBAgQIAAAQIECBAgQIAAAQIECBAgQIAAAQIECBAgQIAAAQIECBAgQIAAAQIECBAgQIAAAQIECBAgQIAAAQIECBAgQIAAAQIECBAgQIAAAQIECBAgQKADAkXtO0XR6rYDwxv7yjLLLJM33nijOsmcOXOy9NJL13XS73//+znwwAOrNUeNGpWLL764rnMo1rMCu+66a2644YZqiJtvvjmf/exn6xqqXKflel1wleu0XK+NvCqVNkeSO6O8keBqEyBAgAABAgQIECBAgAABAgQI9BWBbyc5oZ1mZicZk2RyX2lUHwQIECBAgAABAk0l0NT7M5pKShgCTSZgf0aTfRBxCBAgQIAAAQIECBAg0EsFbPbvpR9ObAIECBAgQIAAAQIECBAgQIAAAQIECBAgQIAAAQIECBAgQIAAAQIECBAgQIAAAQIECBAgQIAAAQIECBAgQIAAAQIECBAgQIAAAQIECBAgQIAAAQIECBAgQIAAAQIECBAgQIAAAQIECBAgQIAAAQIECBAgQIAAAQIECBAgQIAAAQIECBAg0EmBovb9omh128lS9X99iSWWyFtvvVUtPHfu3AwaNKiuE33zm9/MmWeeWa159tlnZ8yYMXWdQ7GeFRg9enQmTpxYDXHJJZfk0EMPrWuocp2W63XBVa7Tcr028qpU2hxJ7ozyRoKrTYAAAQIECBAgQIAAAQIECBAg0JcEPp/krCRrttPUhUnKXxI39hd8fUlTLwQIECBAgAABAh0RaOr9GR1pwDsE+quA/Rn99cvrmwABAgQIECBAgAABAvUVsNm/vp6qESBAgAABAgQIECBAgAABAgQIECBAgAABAgQIECBAgAABAgQIECBAgAABAgQIECBAgAABAgQIECBAgAABAgQIECBAgAABAgQIECBAgAABAgQIECBAgAABAgQIECBAgAABAgQIECBAgAABAgQIECBAgAABAgQIECBAgAABAgQIECBAgACBZhUoaoMVRavbHs88cODA/POf/6zmmDdvXgYMGFDXXHvvvXeuueaaas3y71/84hfrOodiPSswYcKEjB07thpizJgxOfvss+saqlyn5XpdcJXrtFyvjbwqlTZHkjujvJHgahMgQIAAAQIECBAgQIAAAQIECPQ1gTWTnJXk8+009sskY5Lc09ea1g8BAgQIECBAgECPCTT1/oweUzExgV4gYH9GL/hIIhIgQIAAAQIECBAgQKAXCNjs3ws+kogECBAgQIAAAQIECBAgQIAAAQIECBAgQIAAAQIECBAgQIAAAQIECBAgQIAAAQIECBAgQIAAAQIECBAgQIAAAQIECBAgQIAAAQIECBAgQIAAAQIECBAgQIAAAQIECBAgQIAAAQIECBAgQIAAAQIECBAgQIAAAQIECBAgQIAAAQIECBAgQKAOAkVtjaJodVuH8t0rsdhii6U20/z581Op1O8Y5scffzz77bdffvOb37QEXXnllXP11Vdnq6226l5wo5tK4KabbsrOO+9czfSFL3wh1157bV0zluu0XK8LrnKdluu1kVc7/xbq94+jkcHVJkCAAAECBAgQIECAAAECBAgQINBcAick+XY7kV5JMibJfzRXXGkIECBAgAABAgR6qUBT78/opaZiE1gkAvZnLBJmkxAgQIAAAQIECBAgQKDPC9js3+c/sQYJECBAgAABAgQIECBAgAABAgQIECBAgAABAgQIECBAgAABAgQIECBAgAABAgQIECBAgAABAgQIECBAgAABAgQIECBAgAABAgQIECBAgAABAgQIECBAgAABAgQIECBAgAABAgQIECBAgAABAgQIECBAgAABAgQIECBAgAABAgQIECBAgECLQFHrUBStbnucqFJpfeRyvfPdfvvtOeCAA/Lkk0+29Lr55pvniiuuyNprr93jvQtQP4EZM2a0fNsF6+cTn/hEbr755gwZMqR+kyRp9HpdOOzC85UR6tqQYgQIECBAgAABAgQIECBAgAABAgT6j8Bnk4xPsmE7LZ+XZEySf/YfDp0SIECAAAECBAg0QKCp92c0oF8lCfQZAfsz+syn1AgBAgQIECBAgAABAgR6VMBm/x7lNzkBAgQIECBAgAABAgQIECBAgAABAgQIECBAgAABAgQIECBAgAABAgQIECBAgAABAgQIECBAgAABAgQIECBAgAABAgQIECBAgAABAgQIECBAgAABAgQIECBAgAABAgQIECBAgAABAgQIECBAgAABAgQIECBAgAABAgQIECBAgAABAgQIEFhkAkXtTEXR6naRhXiniSqV1kcu1zvf5ZdfngMOOKA6/b777psf/vCHWXjeHocQoFsCjz76aLbaaqs8/fTTLXXWWWedlu88bNiwbtVdeHCj1+u7zZfEGeV1/aKKESBAgAABAgQIECBAgAABAgQI9DOBVZKMT/KldvqenmRMkt/3MxPtEiBAgAABAgQI1E+gqfdn1K9NlQj0PYF29hHZn9H3PrOOCBAgQIAAAQIECBAg0HAB/2ey4cQmIECAAAECBAgQIECAAAECBAgQIECAAAECBAgQIECAAAECBAgQIECAAAECBAgQIECAAAECBAgQIECAAAECBAgQIECAAAECBAgQIECAAAECBAgQIECAAAECBAgQIECAAAECBAgQIECAAAECBAgQIECAAAECBAgQIECAAAECBAgQIECAAAECTSFQ1KYoila3PR5wscUWS22m+fPnp1Kp3zHM3/72t3PiiSdW+yz/fsopp/R43wLUV+Dll1/OgQcemOuvv76l8OKLL57LL788++yzT90mKtdpuV4XXOU6LddrI692/i3U7x9HI4OrTYAAAQIECBAgQIAAAQIECBAgQKC5Bb6eZHz5q8SFYr6QZEySKc0dXzoCBAgQIECAAIEmFWjq/RlNaiYWgaYQsD+jKT6DEAQIECBAgAABAgQIEOj1Ajb79/pPqAECBAgQIECAAAECBAgQIECAAAECBAgQIECAAAECBAgQIECAAAECBAgQIECAAAECBAgQIECAAAECBAgQIECAAAECBAgQIECAAAECBAgQIECAAAECBAgQIECAAAECBAgQIECAAAECBAgQIECAAAECBAgQIECAAAECBAgQIECAAAECBAgQINAhgaL2raJodduhAo18aeDAgfnnP/9ZnWLevHkZMGBA3aY8+OCDc9lll1XrXXHFFdl///3rVl+h5hAo183JJ5+cb3/729VAJ554Yk455ZS6BSzXableF1zlOi3nbeRVqbQ5ktwZ5Y0EV5sAAQIECBAgQIAAAQIECBAgQKA/CWydZHySYe00fU6SMf0JQ68ECBAgQIAAAQJ1EWjq/Rl16VARAn1UwP6MPvphtUWAAAECBAgQIECAAIFFLGCz/yIGNx0BAgQIECBAgAABAgQIECBAgAABAgQIECBAgAABAgQIECBAgAABAgQIECBAgAABAgQIECBAgAABAgQIECBAgAABAgQIECBAgAABAgQIECBAgAABAgQIECBAgAABAgQIECBAgAABAgQIECBAgAABAgQIECBAgAABAgQIECBAgAABAgQIEOghgaJ23qJoddtDkf5v2iWWWCJvvfVW9cHcuXMzaNCguuXacsst86tf/apa73e/+12GDx9et/oKNY/A5ZdfngMOOKAaaP/9988VV1xRt4DlOi3X64KrXKflem3kVam0OZLcGeWNBFebAAECBAgQIECAAAECBAgQIECgvwkMSTI+yaHtNH5dkv2TzOlvKPolQIAAAQIECBDoskBT78/oclcGEugHAvZn9IOPrEUCBAgQIECAAAECBAgsAgGb/RcBsikIECBAgAABAgQIECBAgAABAgQIECBAgAABAgQIECBAgAABAgQIECBAgAABAgQIECBAgAABAgQIECBAgAABAgQIECBAgAABAgQIECBAgAABAgQIECBAgAABAgQIECBAgAABAgQIECBAgAABAgQIECBAgAABAgQIECBAgAABAgQIECBAgEATCBS1GYqi1W2Px1tmmWXyxhtvVHPMmTMnSy+9dF1yvf3229loo43ypz/9qaXegAED8pe//CVrrrlmXeor0lwCd911VzbffPNqqE022ST33HNP3UKW67Rcrwuucp2W67WRV6XS5khyZ5Q3ElxtAgQIECBAgAABAgQIECBAgACB/irwjSRntNP87Un2SfK3/gqjbwIECBAgQIAAgU4JNPX+jE514mUC/UzA/ox+9sG1S4AAAQIECBAgQIAAgQYJ2OzfIFhlCRAgQIAAAQIECBAgQIAAAQIECBAgQIAAAQIECBAgQIAAAQIECBAgQIAAAQIECBAgQIAAAQIECBAgQIAAAQIECBAgQIAAAQIECBAgQIAAAQIECBAgQIAAAQIECBAgQIAAAQIECBAgQIAAAQIECBAgQIAAAQIECBAgQIAAAQIECBAgQIBAkwkUtXmKotVtj0cdMmRIZs+eXc3x6quvpnxWj+vhhx/OVlttlWeffbal3Oqrr5577703K664Yj3Kq9FkAs8880zLN54/f35LslVXXTVPPvlkBgwYUJekf//737P88stXay233HIpnzXyqlTaHEnujPJGgqtNgAABAgQIECBAgAABAgQIECDQnwUOT3JROwC/T7Jnksf6M47eCRAgQIAAAQIEOiTQ1PszOtSBlwj0UwH7M/rph9c2AQIECBAgQIAAAQIE6ixgs3+dQZUjQIAAAQIECBAgQIAAAQIECBAgQIAAAQIECBAgQIAAAQIECBAgQIAAAQIECBAgQIAAAQIECBAgQIAAAQIECBAgQIAAAQIECBAgQIAAAQIECBAgQIAAAQIECBAgQIAAAQIECBAgQIAAAQIECBAgQIAAAQIECBAgQIAAAQIECBAgQIAAAQJNKlDU5iqKVrc9HnnFFVfMiy++WM3xwgsvZOjQoXXJdeWVV2bUqFF5/fXXW+p97nOfy9SpUzN48OC61FekuQTmzJmTD37wg9X19N73vjcPPPBAVllllboELddpuV4XXOU6LddrI69Kpc2R5M4obyS42gQIECBAgAABAgQIECBAgAABAv1dYP8kP0gyYCGIx5LsluSB/g6kfwIECBAgQIAAgX8r0NT7M3w7AgTeWcD+DKuDAAECBAgQIECAAAECBOohYLN/PRTVIECAAAECBAgQIECAAAECBAgQIECAAAECBAgQIECAAAECBAgQIECAAAECBAgQIECAAAECBAgQIECAAAECBAgQIECAAAECBAgQIECAAAECBAgQIECAAAECBAgQIECAAAECBAgQIECAAAECBAgQIECAAAECBAgQIECAAAECBAgQIECAAAECzS9Q1EYsila3PZ5+tdVWy9NPP13N8dRTT+X9739/XXKNHTs25557bv75z3+21DvxxBNz0kknZeDAgXWpr0hzCbz11lvZdtttc+edd7YEW2aZZXLNNdfkc5/7XF2Cluu0XK8LrnKdluu1kVel0uZIcmeUNxJcbQIECBAgQIAAAQIECBAgQIAAAQLJLkl+kGSFhTBeSrJzkt9CIkCAAAECBAgQIPAOAk29P8NXI0DgnQXsz7A6CBAgQIAAAQIECBAgQKAeAjb710NRDQIECBAgQIAAAQIECBAgQIAAAQIECBAgQIAAAQIECBAgQIAAAQIECBAgQIAAAQIECBAgQIAAAQIECBAgQIAAAQIECBAgQIAAAQIECBAgQIAAAQIECBAgQIAAAQIECBAgQIAAAQIECBAgQIAAAQIECBAgQIAAAQIECBAgQIAAAQIECBAg0PwCRW3Eomh12+Pp11577Tz66KPVHI888kjWWmutuuTaZZddcuONN7bUqlQqufrqq/PFL36xLrUVaT6B+fPn57DDDsukSZNawg0cODCnnnpqvvGNb9QlbLlOy/W64CrXableG3mV63ahyxnljQRXmwABAgQIECBAgAABAgQIECBAgMD/L7BRkhuSfGAhkHlJdkzyC1AECBAgQIAAAQIE2hFo6v0ZvhgBAu8sYH+G1UGAAAECBAgQIECAAAEC9RCw2b8eimoQIECAAAECBAgQIECAAAECBAgQIECAAAECBAgQIECAAAECBAgQIECAAAECBAgQIECAAAECBAgQIECAAAECBAgQIECAAAECBAgQIECAAAECBAgQIECAAAECBAgQIECAAAECBAgQIECAAAECBAgQIECAAAE7cGv3AAAgAElEQVQCBAgQIECAAAECBAgQIECAAIHmFyhqIxZFq9seT/+Rj3wkM2fOrOZ44IEHsuGGG3Y7V9lnWeehhx5qqTVw4MDcd999Kedz9V2BSy65JEceeWTefvvtlib32muvXHXVVVlsscW63XS5TmvXT7m+yvXayKtSaXMkuTPKGwmuNgECBAgQIECAAAECBAgQIECAAIH/E1g2yW+StPdL5d2SXA+LAAECBAgQIECAwEICTb0/w9ciQOCdBezPsDoIECBAgAABAgQIECBAoB4CNvvXQ1ENAgQIECBAgAABAgQIECBAgAABAgQIECBAgAABAgQIECBAgAABAgQIECBAgAABAgQIECBAgAABAgQIECBAgAABAgQIECBAgAABAgQIECBAgAABAgQIECBAgAABAgQIECBAgAABAgQIECBAgAABAgQIECBAgAABAgQIECBAgAABAgQIECDQ/AJFbcSiaHXb4+mHDx+eGTNmVHPcddddGTZsWLdzvfnmm1l11VXzyiuvtNRaaqml8re//S2DBw/udm0FmlegXD/bbbddXn/99ZaQG2ywQe67774MGjSo26HLdVqu1wVXuU7L+Rp5VSptjiR3RnkjwdUmQIAAAQIECBAgQIAAAQIECBAg0FbgV0k+2Q7M/kmuBEaAAAECBAgQIECgRqCp92f4UgQIvLOA/RlWBwECBAgQIECAAAECBAjUQ8Bm/3ooqkGAAAECBAgQIECAAAECBAgQIECAAAECBAgQIECAAAECBAgQIECAAAECBAgQIECAAAECBAgQIECAAAECBAgQIECAAAECBAgQIECAAAECBAgQIECAAAECBAgQIECAAAECBAgQIECAAAECBAgQIECAAAECBAgQIECAAAECBAgQIECAAAECBJpfoKiNWBStbns8/TbbbJM77rijmmP69Okpn3X3+utf/5p111038+bNaym1xhpr5IknnuhuWeObXOCll15q+e4vv/xyS9IhQ4bk2WefzVJLLdXt5Lfffnu23Xbbap2tt9465bNGXpVKmyPJnVHeSHC1CRAgQIAAAQIECBAgQIAAAQIECLQvcHOSz7bzo0OTTIJGgAABAgQIECBA4F8CTb0/w1ciQOCdBezPsDoIECBAgAABAgQIECBAoB4CNvvXQ1ENAgQIECBAgAABAgQIECBAgAABAgQIECBAgAABAgQIECBAgAABAgQIECBAgAABAgQIECBAgAABAgQIECBAgAABAgQIECBAgAABAgQIECBAgAABAgQIECBAgAABAgQIECBAgAABAgQIECBAgAABAgQIECBAgAABAgQIECBAgAABAgQIECDQ/AJFbcSiaHXb4+l33nnn3HTTTdUcN9xwQ8pn3b1uueWWljrz589vKbXtttvmtttu625Z43uBwDrrrJNHHnmkJWmlUskTTzyR1VdfvdvJb7zxxuyyyy7VOjvttFPKZ428yvwLXc4obyS42gQIECBAgAABAgQIECBAgAABAgTeWeDiJKPa+fExSc4FR4AAAQIECBAgQCDJ60mWWSDxyiuvZPnllwdDgECTC7z66qtZYYUValPOSbJsk8cWjwABAgQIECBAgAABAgSaUMBm/yb8KCIRIECAAAECBAgQIECAAAECBAgQIECAAAECBAgQIECAAAECBAgQIECAAAECBAgQIECAAAECBAgQIECAAAECBAgQIECAAAECBAgQIECAAAECBAgQIECAAAECBAgQIECAAAECBAgQIECAAAECBAgQIECAAAECBAgQIECAAAECBAgQIECAAIEGCBS1NYui1W0DputcyX333TdTp06tDrrqqquyzz77dK7IQm/Pnz8/EyZMyLhx46o/Ofzww3PRRRd1q67BvUNgm222yR133FEN+8tf/jJbbrllt8OX67Rcrwuucp2W67WRV6XS5khyZ5Q3ElxtAgQIECBAgAABAgQIECBAgAABAv9e4Lgk49t55aQkp8IjQIAAAQIECBDo9wIPJ1l7gcKDDz6Y9ddfv9+jACDQ7AIPPfRQNthgg9qY5b/ldZs9t3wECBAgQIAAAQIECBAg0HwCNvs33zeRiAABAgQIECBAgAABAgQIECBAgAABAgQIECBAgAABAgQIECBAgAABAgQIECBAgAABAgQIECBAgAABAgQIECBAgAABAgQIECBAgAABAgQIECBAgAABAgQIECBAgAABAgQIECBAgAABAgQIECBAgAABAgQIECBAgAABAgQIECBAgAABAgQINEKgqC1aFK1uGzFfp2oeeuihmTRpUnXMJZdckvJZd65//OMf+epXv5prrrmmpcwyyyyTM888M1/72te6U9bYXiIwcuTITJ48uZp24sSJOeyww7qd/nvf+15GjRpVrVPOUz5r5FWptDmS3BnljQRXmwABAgQIECBAgAABAgQIECBAgMC7C3whybXtvHZAksvffbg3CBAgQIAAAQIE+rDAL5NsuaC/X/ziFxkxYkQfbldrBPqGwG233Zbtttuutpn/TrJV3+hOFwQIECBAgAABAgQIECCwKAVs9l+U2uYiQIAAAQIECBAgQIAAAQIECBAgQIAAAQIECBAgQIAAAQIECBAgQIAAAQIECBAgQIAAAQIECBAgQIAAAQIECBAgQIAAAQIECBAgQIAAAQIECBAgQIAAAQIECBAgQIAAAQIECBAgQIAAAQIECBAgQIAAAQIECBAgQIAAAQIECBAgQIAAAQI9J1DUTl0UrW57LtW/Zj7uuONy9tlnV3OMHz8+5bPuXC+++GKGDx+exx57rKXMKquskquvvjpbbrlld8oa20sEvvOd7+SEE07Im2++2ZJ41KhRLWts2WWX7VYHZ511VsaNG1etMXbs2JTPGnlVKm2OJHdGeSPB1SZAgAABAgQIECBAgAABAgQIECDQMYEdkvysnVc3S3JPx0p4iwABAgQIECBAoA8KXJ1krwV9TZkyJV/60pf6YJtaItC3BK644op8+ctfrm2q/Le8T9/qUjcECBAgQIAAAQIECBAgsCgEbPZfFMrmIECAAAECBAgQIECAAAECBAgQIECAAAECBAgQIECAAAECBAgQIECAAAECBAgQIECAAAECBAgQIECAAAECBAgQIECAAAECBAgQIECAAAECBAgQIECAAAECBAgQIECAAAECBAgQIECAAAECBAgQIECAAAECBAgQIECAAAECBAgQIECAAAECPS9Q1EYoila3PZ7u9NNPzwknnFDN8c1vfjPls+5cs2bNyrrrrps333yzpUz597vvvjvLLbdcd8oa20sErr/++owcOTLPP/98S+LtttsuU6ZMySqrrNKtDo4//vicccYZ1RqnnXZaymeNvCqVNkeSO6O8keBqEyBAgAABAgQIECBAgAABAgQIEOi4wF5Jrm7n9TWSzOp4GW8SIECAAAECBAj0IYHvJPn6gn7OPPPMjBs3rg+1pxUCfVNg/Pjx+cY3vlHb3LlJjumb3eqKAAECBAgQIECAAAECBBopYLN/I3XVJkCAAAECBAgQIECAAAECBAgQIECAAAECBAgQIECAAAECBAgQIECAAAECBAgQIECAAAECBAgQIECAAAECBAgQIECAAAECBAgQIECAAAECBAgQIECAAAECBAgQIECAAAECBAgQIECAAAECBAgQIECAAAECBAgQIECAAAECBAgQIECAAAECzSNQ1EYpila3PZ5y4sSJGT16dDXHYYcdlvJZd6777rsvm2yySbXEsGHDctddd3WnpLG9SOCFF17INttskwcffLAl9QorrJA777wz6623Xre6OPzww3PxxRdXa1x00UUpnzXyqlTaHEnujPJGgqtNgAABAgQIECBAgAABAgQIECBAoHMChyVZ+Bfaryd5X5I3OlfK2wQIECBAgAABAn1AYEySsxf0cdRRR+W8887rA21pgUDfFjj66KNz/vnn1zY5NsmEvt217ggQIECAAAECBAgQIECgEQI2+zdCVU0CBAgQIECAAAECBAgQIECAAAECBAgQIECAAAECBAgQIECAAAECBAgQIECAAAECBAgQIECAAAECBAgQIECAAAECBAgQIECAAAECBAgQIECAAAECBAgQIECAAAECBAgQIECAAAECBAgQIECAAAECBAgQIECAAAECBAgQIECAAAECBAgQINB8AkVtpKJoddvjaa+++urss88+1Rx77bVXymfduaZNm5Y99tijWmL33XfPj3/84+6UNLaXCYwYMSLTp0+vpr7zzjuzxRZbdKuLvffeO9dcc021xtSpU1M+a+RVqbQ5ktwZ5Y0EV5sAAQIECBAgQIAAAQIECBAgQIBA5wWOT3LaQsPuSrJ550sZQYAAAQIECBAg0MsF9kpS3fCw8cYb57777uvlLYlPoO8LfPzjH8/vf//72kbLzSD/t0Gk7xPokAABAgQIECBAgAABAgTqJGCzf50glSFAgAABAgQIECBAgAABAgQIECBAgAABAgQIECBAgAABAgQIECBAgAABAgQIECBAgAABAgQIECBAgAABAgQIECBAgAABAgQIECBAgAABAgQIECBAgAABAgQIECBAgAABAgQIECBAgAABAgQIECBAgAABAgQIECBAgAABAgQIECBAgAABAk0uUNTmK4pWtz0e/ec//3k+/elPV3Nsv/32KZ915zrrrLMybty4aonjjz8+p512WndKGtvLBPbdd99MnTq1mvq6667Lrrvu2q0udthhh9x6663VGj/72c9SPmvkVam0OZLcGeWNBFebAAECBAgQIECAAAECBAgQIECAQNcEzk4yZqGh/5HkoK6VM4oAAQIECBAgQKCXCrw3yYu12f/yl79knXXW6aXtiE2g7ws8/PDDWXfddRdudGiSl/p+9zokQIAAAQIECBAgQIAAgXoL2Oxfb1H1CBAgQIAAAQIECBAgQIAAAQIECBAgQIAAAQIECBAgQIAAAQIECBAgQIAAAQIECBAgQIAAAQIECBAgQIAAAQIECBAgQIAAAQIECBAgQIAAAQIECBAgQIAAAQIECBAgQIAAAQIECBAgQIAAAQIECBAgQIAAAQIECBAgQIAAAQIECBAgQIBAcwoUtbGKotVtjye+7777sskmm1RzbLzxximfdfWaO3duRo8encsuu6xaYvLkyTn44IO7WtK4Xihw0kkn5dRTT60mP+WUU3LiiSd2q5OPf/zj+f3vf1+tce+996Z81sirUmlzJLkzyhsJrjYBAgQIECBAgAABAgQIECBAgACBrgtcmuSghYaf/L/33+p6SSMJECBAgAABAgR6ocAvkoxYkPu8887LUUcd1QvbEJlA/xA4//zzc/TRR9c2e1uS7fpH97okQIAAAQIECBAgQIAAgXoL2Oxfb1H1CBAgQIAAAQIECBAgQIAAAQIECBAgQIAAAQIECBAgQIAAAQIECBAgQIAAAQIECBAgQIAAAQIECBAgQIAAAQIECBAgQIAAAQIECBAgQIAAAQIECBAgQIAAAQIECBAgQIAAAQIECBAgQIAAAQIECBAgQIAAAQIECBAgQIAAAQIECBAgQIBAcwoUtbGKotVtjyd+8skn84EPfKCaY7XVVsusWbO6nKsce8ABB2T69OktNZZeeulMmzYtO+ywQ5drGtj7BL7//e/nwAMPrAY/+OCDM3ny5G41svrqq+epp56q1njiiSeyxhprdKvmuw2uVNocSe6M8ndD83MCBAgQIECAAAECBAgQIECAAAECPSfwoyR7LDT9EUku7LlIZiZAgAABAgQIEFjEAsckOWfBnNtvv31+/vOfL+IIpiNAoKMC5X6iW2+9tfb1Y5N8p6PjvUeAAAECBAgQIECAAAECBGoFbPa3HggQIECAAAECBAgQIECAAAECBAgQIECAAAECBAgQIECAAAECBAgQIECAAAECBAgQIECAAAECBAgQIECAAAECBAgQIECAAAECBAgQIECAAAECBAgQIECAAAECBAgQIECAAAECBAgQIECAAAECBAgQIECAAAECBAgQIECAAAECBAgQIECAQP8QKGrbLIpWtz0u8I9//CNLL710NccSSyyRN998s8u57r777nzmM5/Jyy+/3FJj0003zZQpU7Leeut1uaaBvU/g1ltvbVkH8+fPbwm/ww475JZbbsmAAQO63MySSy6ZuXPnVse/8cYbWWqppbpcryMDK5U2R5I7o7wjcN4hQIAAAQIECBAgQIAAAQIECBAg0DMCSyT5aZKtF5p+nyRX90wksxIgQIAAAQIECCxigQ8l+VPtnK+88kqWX375RRzDdAQIvJvAq6++mhVWWGHh1z6c5M/vNtbPCRAgQIAAAQIECBAgQIBAewI2+1sXBAgQIECAAAECBAgQIECAAAECBAgQIECAAAECBAgQIECAAAECBAgQIECAAAECBAgQIECAAAECBAgQIECAAAECBAgQIECAAAECBAgQIECAAAECBAgQIECAAAECBAgQIECAAAECBAgQIECAAAECBAgQIECAAAECBAgQIECAAAECBAgQIECgfwgUtW0WRavbphBYfvnl8/e//72a5eWXX84KK6zQpWzTpk3LHnvsUR37+c9/PldccUWWWmqpLtUzqHcKPPDAA9l7773z0EMPtTSw3nrrZcqUKdl000271NArr7yS97znPdWxQ4YMyauvvtqlWp0ZVKm0OZLcGeWdAfQuAQIECBAgQIAAAQIECBAgQIAAgUUvsGqSW5J8dKGpd0hy66KPY0YCBAgQIECAAIEeELi/9n8PTpo0KYccckgPxDAlAQL/TmDy5MkZOXJk7Sv/k+Rj1AgQIECAAAECBAgQIECAQFcFbPbvqpxxBAgQIECAAAECBAgQIECAAAECBAgQIECAAAECBAgQIECAAAECBAgQIECAAAECBAgQIECAAAECBAgQIECAAAECBAgQIECAAAECBAgQIECAAAECBAgQIECAAAECBAgQIECAAAECBAgQIECAAAECBAgQIECAAAECBAgQIECAAAECBAgQIECgdwkUtXGLotVtU3Ty4Q9/OH/+85+rWR566KGst956Xco2ceLEjB49ujr2qKOOynnnndelWgb1XoFnnnkmBx98cH7yk5+0NDF06NBMmjQpu+++e5ea+uMf/5j111+/OvZDH/pQ/vSnP3WpVmcGVSptjiR3RnlnAL1LgAABAgQIECBAgAABAgQIECBAoGcEPpLkpiRr1Ew/K8mu//vn9z0TyawECBAgQIAAAQKLUOD0JN9cMN8666yTv/zlL4twelMRINARgXXXXTcPP/xw7atnJDm+I2O9Q4AAAQIECBAgQIAAAQIE2hOw2d+6IECAAAECBAgQIECAAAECBAgQIECAAAECBAgQIECAAAECBAgQIECAAAECBAgQIECAAAECBAgQIECAAAECBAgQIECAAAECBAgQIECAAAECBAgQIECAAAECBAgQIECAAAECBAgQIECAAAECBAgQIECAAAECBAgQIECAAAECBAgQIECAAAEC/UOgqG2zKFrdNoXA1ltvnV/+8pfVLLfddlu23XbbLmU77LDDcskll1THXnjhhRk9enSXahnUuwWOOeaYnHvuudUmJkyYkGOPPbZLTU2fPj0jRoyojt1qq61yxx13dKlWZwZVKm2OJHdGeWcAvUuAAAECBAgQIECAAAECBAgQIECg5wS2TnJDksE1EX6VpPxF49s9F8vMBAgQIECAAAECi0Dg/0nyWO08F1xwQb72ta8tgqlNQYBARwTK/URHHHHEwq+umeSvHRnvHQIECBAgQIAAAQIECBAg0J6Azf7WBQECBAgQIECAAAECBAgQIECAAAECBAgQIECAAAECBAgQIECAAAECBAgQIECAAAECBAgQIECAAAECBAgQIECAAAECBAgQIECAAAECBAgQIECAAAECBAgQIECAAAECBAgQIECAAAECBAgQIECAAAECBAgQIECAAAECBAgQIECAAAECBAgQ6B8CRW2bRdHqtikE9t1330ydOrWa5Yc//GH222+/LmXbaaedcvPNN1fH3nLLLdlxxx27VMug3i0wceLEjB49utrE4YcfnosuuqhLTV155ZXZf//9q2P32WefXHXVVV2q1ZlBlUqbI8mdUd4ZQO8SIECAAAECBAgQIECAAAECBAgQ6FmBzyf5r4UinJ3kuJ6NZXYCBAgQIECAAIFFIHBukqMXzPOBD3wgjz/++CKY1hQECHRE4IMf/GCeeOKJ2lfPr/0325Ea3iFAgAABAgQIECBAgAABAgsL2OxvTRAgQIAAAQIECBAgQIAAAQIECBAgQIAAAQIECBAgQIAAAQIECBAgQIAAAQIECBAgQIAAAQIECBAgQIAAAQIECBAgQIAAAQIECBAgQIAAAQIECBAgQIAAAQIECBAgQIAAAQIECBAgQIAAAQIECBAgQIAAAQIECBAgQIAAAQIECBAgQIAAgf4hUNS2WRStbptCYMyYMTnnnHOqWcaPH5/jjjuu09nmzZuXT37yk7nrrruqY++///589KMf7XQtA3q/wK233poddtih2siOO+6YW265pUuNnXXWWRk3blx17LHHHpsJEyZ0qVZnBlUqbY4kd0Z5ZwC9S4AAAQIECBAgQIAAAQIECBAgQKDnBcpffh+zUIw9kkzr+WgSECBAgAABAgQINFDg/UlmJan+N95yX8Qxxyz8Pw0bmEBpAgTaFfjOd76Tct9HzVVuplo9ydPICBAgQIAAAQIECBAgQIBAdwRs9u+OnrEECBAgQIAAAQIECBAgQIAAAQIECBAgQIAAAQIECBAgQIAAAQIECBAgQIAAAQIECBAgQIAAAQIECBAgQIAAAQIECBAgQIAAAQIECBAgQIAAAQIECBAgQIAAAQIECBAgQIAAAQIECBAgQIAAAQIECBAgQIAAAQIECBAgQIAAAQIECBAgQKD3CBS1UYui1W1TdHHeeefl61//ejXLEUccke9+97udzjZjxozst99+eeSRR1rGDh06NPfcc08+8IEPdLqWAb1f4Mknn2z17ddff/3MnDkzlUrnj/k+8sgjc8EFF1RRzj333Bx99NENR2ona+fDNzylCQgQIECAAAECBAgQIECAAAECBAgQ+DcCyyS5PclmNe/8McmIJM+SI0CAAAECBAgQ6NMC45Mct6DDlVdeObNmzcrAgQP7dNOaI9DMAvPmzcvqq6+e5557rjbmWUnGNXNu2QgQIECAAAECBAgQIECgdwjY7N87vpOUBAgQIECAAAECBAgQIECAAAECBAgQIECAAAECBAgQIECAAAECBAgQIECAAAECBAgQIECAAAECBAgQIECAAAECBAgQIECAAAECBAgQIECAAAECBAgQIECAAAECBAgQIECAAAECBAgQIECAAAECBAgQIECAAAECBAgQIECAAAECBAgQIECguwJFbYGiaHXb3dp1Gf9f//Vf+cIXvlCttfvuu+fHP/5xp2tfe+21Ofzww/PSSy+1jN1uu+1SPlthhRU6XcuA3i/w/PPPZ5111sns2bNbmlljjTVy//33d2k97LHHHpk2bVoV5T//8z+z5557NhypUmlzJLkzyhuubgICBAgQIECAAAECBAgQIECAAAECdRf4TJKfLFT1+0kOrPtMChIgQIAAAQIECDSTwNAks5IsuSDUIYcckkmTJjVTRlkI9CuBkSNHZvLkybU9v5lk9SQv9isIzRIgQIAAAQIECBAgQIBAQwRs9m8Iq6IECBAgQIAAAQIECBAgQIAAAQIECBAgQIAAAQIECBAgQIAAAQIECBAgQIAAAQIECBAgQIAAAQIECBAgQIAAAQIECBAgQIAAAQIECBAgQIAAAQIECBAgQIAAAQIECBAgQIAAAQIECBAgQIAAAQIECBAgQIAAAQIECBAgQIAAAQIECBAgQKDpBIraREXR6rYpws6YMSPDhw+vZtlkk01yzz33dDrbySefnG9961vVcePGjcspp5ySQYMGdbqWAb1fYPbs2RkxYkR1LS2//PK57rrrstVWW3W6uU033TT33ntvddxdd92VYcOGdbpOZwdUKm2OJHdGeWcRvU+AAAECBAgQIECAAAECBAgQIECgOQROS3L8QlFGJpncHPGkIECAAAECBAgQaJDAKUlOrK196aWX5qCDDmrQdMoSIPBOApdddlkOPvjghX98apKTqBEgQIAAAQIECBAgQIAAgXoI2OxfD0U1CBAgQIAAAQIECBAgQIAAAQIECBAgQIAAAQIECBAgQIAAAQIECBAgQIAAAQIECBAgQIAAAQIECBAgQIAAAQIECBAgQIAAAQIECBAgQIAAAQIECBAgQIAAAQIECBAgQIAAAQIECBAgQIAAAQIECBAgQIAAAQIECBAgQIAAAQIECBAgQIBA8wsUtRGLotVtU6R/7rnnssoqq1SzDB06NC+88EKns+2999655pprquOuuOKK7L///p2uY0DfEJg7d26OPPLITJo0qaWhQYMG5dRTT81xxx3X6QZXXHHFvPjii9Vxzz77bFZeeeVO1+nsgEqlzZHkzijvLKL3CRAgQIAAAQIECBAgQIAAAQIECDSHwMAk05N8qiZO+YvwEUkeaI6IUhAgQIAAAQIECDRI4O4kmy6oXf6363vvvTcbbrhhg6ZTlgCBhQVmzpyZTTbZJG+99Vbtj+5JshktAgQIECBAgAABAgQIECBQLwGb/eslqQ4BAgQIECBAgAABAgQIECBAgAABAgQIECBAgAABAgQIECBAgAABAgQIECBAgAABAgQIECBAgAABAgQIECBAgAABAgQIECBAgAABAgQIECBAgAABAgQIECBAgAABAgQIECBAgAABAgQIECBAgAABAgQIECBAgAABAgQIECBAgAABAgQIEGhugaI2XlG0um2a5Msss0zeeOONap7Zs2dn8ODBnco3fPjwzJgxozrmd7/7Xcpnrv4rcOGFF+bII4/MgnX/la98JT/4wQ86BfLaa69lueWWq45ZeumlM6pA3PoAACAASURBVGfOnE7V6OrLlUqbI8mdUd5VTOMIECBAgAABAgQIECBAgAABAgQI9LzANkmmLxTjxiS79Hw0CQgQIECAAAECBBoosGmSu2vrf+pTn8p///d/N3BKpQkQqBXYcsst86tf/WphlM2S3EOKAAECBAgQIECAAAECBAjUS8Bm/3pJqkOAAAECBAgQIECAAAECBAgQIECAAAECBAgQIECAAAECBAgQIECAAAECBAgQIECAAAECBAgQIECAAAECBAgQIECAAAECBAgQIECAAAECBAgQIECAAAECBAgQIECAAAECBAgQIECAAAECBAgQIECAAAECBAgQIECAAAECBAgQIECAAAECBJpboKiNVxStbpsm+QYbbJCHHnqomud//ud/stFGG3U43/z587PKKqvk+eefbxkzcODAPPfcc3nve9/b4Rpe7HsCv/nNb7L11lvn7bffbmluk002yd13351KpeNHff/hD3/IRz/60SrO+uuvnwcffHCRYLWTs+PBF0lCkxAgQIAAAQIECBAgQIAAAQIECBAg0EmBk5KcvNCY45Oc0ck6XidAgAABAgQIEOhdAqOTXFgbecyYMTn77LN7VxfSEuiFAmPHjs2ECRMWTv61JBf1wnZEJkCAAAECBAgQIECAAIEmFrDZv4k/jmgECBAgQIAAAQIECBAgQIAAAQIECBAgQIAAAQIECBAgQIAAAQIECBAgQIAAAQIECBAgQIAAAQIECBAgQIAAAQIECBAgQIAAAQIECBAgQIAAAQIECBAgQIAAAQIECBAgQIAAAQIECBAgQIAAAQIECBAgQIAAAQIECBAgQIAAAQIECBAgQKCOAkVtraJodVvHabpXauedd85NN91ULTJt2rTstttuHS763HPPZd11181rr73WMmbFFVfMrFmzssQSS3S4hhf7nsCzzz6bNddcM2+++WZLc0OHDs0zzzyTxRdfvMPNXnfdddl9992r7++000658cYbOzy+Oy9WKm2OJHdGeXdAjSVAgAABAgQIECBAgAABAgQIECDQHAI/T7J9TZTyF/cjktzeHPGkIECAAAECBAgQaJDAlCRfqq194YUXZvTo0Q2aTlkCBC666KJ87WtfWxjiiiRfpkOAAAECBAgQIECAAAECBOotYLN/vUXVI0CAAAECBAgQIECAAAECBAgQIECAAAECBAgQIECAAAECBAgQIECAAAECBAgQIECAAAECBAgQIECAAAECBAgQIECAAAECBAgQIECAAAECBAgQIECAAAECBAgQIECAAAECBAgQIECAAAECBAgQIECAAAECBAgQIECAAAECBAgQIECAAAECzSlQ1MYqila3TZP46KOPzvnnn1/NM2HChBx77LEdzjd9+vTsuOOOeeutt1rGDB8+PHfeeWcGDBjQ4Rpe7HsC8+bNy/vf//48//zzLc0NGjQos2bNykorrdThZs8555yMGTOm+v5RRx2V8847r8Pju/NipdLmSHJnlHcH1FgCBAgQIECAAAECBAgQIECAAAECzSHw/yaZnmTJmji/TTIiyT+aI6IUBAgQIECAAAECDRBYJsnvk6xTW3vSpEk55JBDGjCdkgT6t8DkyZMzcuTIhREeTrJxkjn9W0f3BAgQIECAAAECBAgQINAIAZv9G6GqJgECBAgQIECAAAECBAgQIECAAAECBAgQIECAAAECBAgQIECAAAECBAgQIECAAAECBAgQIECAAAECBAgQIECAAAECBAgQIECAAAECBAgQIECAAAECBAgQIECAAAECBAgQIECAAAECBAgQIECAAAECBAgQIECAAAECBAgQIECAAAECBAgQaD6BojZSUbS6bZq0F1xwQY488shqnlGjRuXiiy/uUL6yp3POOSfjxo3L/PnzU6lUctBBB2XSpEktf3f1b4Fhw4bl7rvvbkEo18Ovf/3rbLHFFh1GOeyww3LJJZdU3//ud7+bI444osPju/NiO+vXgu4OqLEECBAgQIAAAQIECBAgQIAAAQIEmkfguCTjF4pzbpJjmieiJAQIECBAgAABAg0QGJHkFwvXvfzyy/PlL3+5AdMpSaB/CkyZMiVf+cpX2mt+uyS39U8VXRMgQIAAAQIECBAgQIBAowVs9m+0sPoECBAgQIAAAQIECBAgQIAAAQIECBAgQIAAAQIECBAgQIAAAQIECBAgQIAAAQIECBAgQIAAAQIECBAgQIAAAQIECBAgQIAAAQIECBAgQIAAAQIECBAgQIAAAQIECBAgQIAAAQIECBAgQIAAAQIECBAgQIAAAQIECBAgQIAAAQIECBAgQKA5BIraGEXR6rY5Eib56U9/mh133LGaZ8SIEfnFL37RoXxvvfVWDjnkkEyZMqXl/UGDBmX8+PE5+uijOzTeS31bYO+9984111xTbfIHP/hBvvKVr3S46e222y633XZb9f2f/OQn+cxnPtPh8d15sVJpcyS5M8q7A2osAQIECBAgQIAAAQIECBAgQIAAgeYSuDHJTgtF2jzJXc0VUxoCBAgQIECAAIE6C3wxyf/9R+x/Fb/66quz11571Xkq5Qj0P4Fyj0i5V6Sdq/wHdm3/E9ExAQIECBAgQIAAAQIECCwqAZv9F5W0eQgQIECAAAECBAgQIECAAAECBAgQIECAAAECBAgQIECAAAECBAgQIECAAAECBAgQIECAAAECBAgQIECAAAECBAgQIECAAAECBAgQIECAAAECBAgQIECAAAECBAgQIECAAAECBAgQIECAAAECBAgQIECAAAECBAgQIECAAAECBAgQIECAQM8KFLXTF0Wr255NVjP7Y489lrXWWqv6ZPXVV8+TTz7ZoXxz5szJ5ptvnpkzZ7a8P2TIkNx6663ZbLPNOjTeS31b4PTTT88JJ5xQbfLII4/M2WefnUGDBnWo8TXWWCOzZs2qvvvo/8fenUBJWZ0JA34LGlpEETdcEYhCQBA1E3UCuO9GRdAkQmQxxgioo6IjRrQnomg0BkyMgGYTUNFEASeRqBiXiBglJooLKho2Q5RFEEV2vv+vnlCpXrAXuruq4alz6nR/9d37Ls+tPoei7jn3/ffjS1/6UqXmbumgVKrMkeTOKN9SVPMJECBAgAABAgQIECBAgAABAgQI5I/AoRHxTPq/tbNKGhsR/fOnRJUQIECAAAECBAjUkkCfiBhXOvbEiROjR48etZRSWAJbv8CkSZOiZ8+e5TWa/pu7b+sX0CEBAgQIECBAgAABAgQI5FLAZv9c6stNgAABAgQIECBAgAABAgQIECBAgAABAgQIECBAgAABAgQIECBAgAABAgQIECBAgAABAgQIECBAgAABAgQIECBAgAABAgQIECBAgAABAgQIECBAgAABAgQIECBAgAABAgQIECBAgAABAgQIECBAgAABAgQIECBAgAABAgQIECBAgAABAgTqTiDJTpUkJS7rropKZNpuu+1izZo1mZErVqyIHXfcscKZy5Yti1atWsWnn35aPHavvfaKt956K5o3b17hXAO2foGJEyfG9773vVi6dGlxs126dInHHnusUu+P9HuqWbNmGaTCwsJYvXp1naGlUmWOJHdGeZ3pS0SAAAECBAgQIECAAAECBAgQIECgTgSuj4hhpTIdExHP1Ul2SQgQIECAAAECBHIpcEFE/KJ0Ab/+9a+jf//+uaxLbgL1UuDee++N888/v7zavxsRv6yXTSmaAAECBAgQIECAAAECBOqVgM3+9Wq5FEuAAAECBAgQIECAAAECBAgQIECAAAECBAgQIECAAAECBAgQIECAAAECBAgQIECAAAECBAgQIECAAAECBAgQIECAAAECBAgQIECAAAECBAgQIECAAAECBAgQIECAAAECBAgQIECAAAECBAgQIECAAAECBAgQIECAAAECBAgQIECAAAECBKotkGTPTJISl9UOWhsTDznkkHjttdcyoV9++eU47LDDKkw1d+7caNOmTWZc+/bt46233opUynHOFeJtAwPefffdOPXUU+Pvf/97cbe77LJL8fts3333rbD7GTNmxOGHH54Zd/DBB8err75a4byaGlDOe9ibuqZwxSFAgAABAgQIECBAgAABAgQIECCQHwK7RMRLEXFAVjkPRcS5+VGeKggQIECAAAECBGpZYFBE3FU6x/XXXx/Dhg2r5dTCE9h6BIqKiuLGG2/cXENXRcSPt55udUKAAAECBAgQIECAAAEC+Spgs3++roy6CBAgQIAAAQIECBAgQIAAAQIECBAgQIAAAQIECBAgQIAAAQIECBAgQIAAAQIECBAgQIAAAQIECBAgQIAAAQIECBAgQIAAAQIECBAgQIAAAQIECBAgQIAAAQIECBAgQIAAAQIECBAgQIAAAQIECBAgQIAAAQIECBAgQIAAAQIECBAgQIBAzQok2eGSpMRlzWbawmi9evWKBx98MBPl3nvvjX79+lUY9fHHH49TTz01M+6EE06IqVOnVjjPgG1DIP2eP+yww+KVV14pbjiVSsVbb70V7du3rxBg7Nix0b9//8y4c889NyZMmFDhvJoakK611MMZ5TWFKw4BAgQIECBAgAABAgQIECBAgACB/BG4IiJGlCrnlIh4In9KVAkBAgQIECBAgEAtCpT378Ho3bt3jBs3Lho2bFiLqYUmUL8FNmzYEH379o0HHnigokYGRcToiga5T4AAAQIECBAgQIAAAQIEtkTAZv8t0TOXAAECBAgQIECAAAECBAgQIECAAAECBAgQIECAAAECBAgQIECAAAECBAgQIECAAAECBAgQIECAAAECBAgQIECAAAECBAgQIECAAAECBAgQIECAAAECBAgQIECAAAECBAgQIECAAAECBAgQIECAAAECBAgQIECAAAECBAgQIECAAAECBAjUH4Eku9QkKXGZV13ceOONUVRUlKnp6quvjltvvbXCGkeNGhUXX3xxZtxFF10UY8aMqXCeAduOwIknnhhPPfVUpuEnnngiTjrppAoBhgwZErfddltm3LBhw+L666+vcF5NDUilyhxJ7ozymsIVhwABAgQIECBAgAABAgQIECBAgED+CDSOiJcj4uCskh6NiLPyp0SVECBAgAABAgQI1KLABRHxi/LiH3HEETFu3Lho165dLaYXmkD9FHj33Xejb9++8dJLL1W2gf4RMbayg40jQIAAAQIECBAgQIAAAQJVFbDZv6pixhMgQIAAAQIECBAgQIAAAQIECBAgQIAAAQIECBAgQIAAAQIECBAgQIAAAQIECBAgQIAAAQIECBAgQIAAAQIECBAgQIAAAQIECBAgQIAAAQIECBAgQIAAAQIECBAgQIAAAQIECBAgQIAAAQIECBAgQIAAAQIECBAgQIAAAQIECBAgQIAAgfopkGSXnSQlLvOqo4kTJ8bZZ5+dqenrX/96/P73v6+wxksvvTR+9rOfZcbdfvvtceWVV1Y4z4BtR+Diiy+OUaNGZRpOv1/Sr1X0OP300+Oxxx7LDHvkkUeiZ8+eFU2rsfupVJkjyZ1RXmO6AhEgQIAAAQIECBAgQIAAAQIECBDIK4ELI+KeUhWdFRGP5lWViiFAgAABAgQIEKhpgfMiYvwXBd1tt91i3Lhxceqpp9Z0bvEI1FuBxx9/PPr06RNLliwp0cNee+0V48ePj5UrV0b37t3L6++bEfHbetu4wgkQIECAAAECBAgQIEAgrwVs9s/r5VEcAQIECBAgQIAAAQIECBAgQIAAAQIECBAgQIAAAQIECBAgQIAAAQIECBAgQIAAAQIECBAgQIAAAQIECBAgQIAAAQIECBAgQIAAAQIECBAgQIAAAQIECBAgQIAAAQIECBAgQIAAAQIECBAgQIAAAQIECBAgQIAAAQIECBAgQIAAAQIECBCoMYEkO1KSlLissSQ1Eejdd9+NL3/5y5lQrVq1irlz535h6IULF0a/fv3iqaeeKh7XokWLuOeee6J79+41UZIYW4nAT37yk7j88ssz3aR/HzlyZIXdtW7dOubNm5cZ984770S7du0qnFdTA1KpMkeSO6O8pnDFIUCAAAECBAgQIECAAAECBAgQIJB/AtMiomtWWU9ExCn5V6aKCBAgQIAAAQIEakjgmxHxUOlY7du3j7fffrtMimuvvTaGDx9eQ6mFIVB/BYYOHRo333xzmQa6desW48aNizZt2hTfe/DBB6NXr17lNfr1iJhSfwVUToAAAQIECBAgQIAAAQL5KmCzf76ujLoIECBAgAABAgQIECBAgAABAgQIECBAgAABAgQIECBAgAABAgQIECBAgAABAgQIECBAgAABAgQIECBAgAABAgQIECBAgAABAgQIECBAgAABAgQIECBAgAABAgQIECBAgAABAgQIECBAgAABAgQIECBAgAABAgQIECBAgAABAgQIECBAgEDNCiTZ4ZKkxGXNZqqBaDvssEOsXLkyE2nJkiWx6667bjby66+/Ht27d485c+YUjznwwAPjN7/5TXTs2LEGqhFiaxF45JFH4pxzzsm007Nnz7j77rtjt91222yLS5cuLXG/adOm8dlnn9UpSSpV5khyZ5TX6QpIRoAAAQIECBAgQIAAAQIECBAgQKBOBXpFxAOlMp4bEQ/VaRWSESBAgAABAgQI1IXA8RHxVOlEY8eOjb59+0b//v0j/Xvpx1e/+tUYMWJEHHnkkXVRoxwE8krg+eefj8GDB8df/vKXMnX169cv7r333jKv//KXv4zvfve7pV9fFxEnRcSzedWgYggQIECAAAECBAgQIECg3gvY7F/vl1ADBAgQIECAAAECBAgQIECAAAECBAgQIECAAAECBAgQIECAAAECBAgQIECAAAECBAgQIECAAAECBAgQIECAAAECBAgQIECAAAECBAgQIECAAAECBAgQIECAAAECBAgQIECAAAECBAgQIECAAAECBAgQIECAAAECBAgQIECAAAECBAgQIECgUgJJ9qgkKXFZqQB1OahLly7x4osvZlL+8Y9/jOOOO26zJaTvn3DCCZn7J598cjz++ON1WbJc9UDglVdeiW984xsxZ86c4moPPvjguO+++6JTp06brf7pp5+O448/PnP/a1/7WkyfPr1Ou02lyhxJ7ozyOl0ByQgQIECAAAECBAgQIECAAAECBAjUuUD6P7hPzsr6XEQcU+dVSEiAAAECBAgQIFCbAk0j4m8R0TY7yT333BMXXnhh5qUbb7wxioqKyq3juuuui/R9DwLbisD1118fN910U7ntDhs2LNL3N/e4884747/+679K354dEYdGxMptxVCfBAgQIECAAAECBAgQIFD7Ajb7176xDAQIECBAgAABAgQIECBAgAABAgQIECBAgAABAgQIECBAgAABAgQIECBAgAABAgQIECBAgAABAgQIECBAgAABAgQIECBAgAABAgQIECBAgAABAgQIECBAgAABAgQIECBAgAABAgQIECBAgAABAgQIECBAgAABAgQIECBAgAABAgQIECBAIB8EkuwikqTEZT7UV6KGgQMHxpgxYzKvjRgxIq644orN1vnggw9Gr169Mvf79+8fv/71r/OuLwXlVuCDDz6I73znOzF16tTiQho0aBBTpkyJk08+ebOFjRw5MgYPHpy5P2DAgBg9enSdNpJKlTmS3BnldboCkhEgQIAAAQIECBAgQIAAAQIECBCoc4EzIuJ/S2XtHxFj67wSCQkQIECAAAECBGpLYFxE9MkO/rOf/SwuvvjiMvkmTZpU/L313Llzy9w77LDDIr2nolu3brVVp7gEci4wbdq04r+BGTNmlKmldevWxX8DPXr0qLDOW2+9Na655prS49Kfs9KftzwIECBAgAABAgQIECBAgECNCNjsXyOMghAgQIAAAQIECBAgQIAAAQIECBAgQIAAAQIECBAgQIAAAQIECBAgQIAAAQIECBAgQIAAAQIECBAgQIAAAQIECBAgQIAAAQIECBAgQIAAAQIECBAgQIAAAQIECBAgQIAAAQIECBAgQIAAAQIECBAgQIAAAQIECBAgQIAAAQIECBAgQIAAgbwXSLIrTJISl3lX/N133x0DBgzI1NWnT58YN27cZuu8+eabY+jQoZn7N910U4nrvGtQQTkT+N73vhc///nPM/l/9atfxfnnn7/Zevr27Rvjx4/P3B8zZkxcdNFFdVp/KlXmSHJnlNfpCkhGgAABAgQIECBAgAABAgQIECBAICcCD0fE2VmZX4qI/8xJJZISIECAAAECBAjUtMDFEfGz7KBXXXVV/OhHP9psnpUrV8bgwYPjnnvuKXdMes9E+tmkSZOarlU8AjkTWLVqVQwfPrz4Wd4jvQdk5MiRsf3221e6xquvvrq8v7XvRcS/N5NUOpqBBAgQIECAAAECBAgQIECgrIDN/t4VBAgQIECAAAECBAgQIECAAAECBAgQIECAAAECBAgQIECAAAECBAgQIECAAAECBAgQIECAAAECBAgQIECAAAECBAgQIECAAAECBAgQIECAAAECBAgQIECAAAECBAgQIECAAAECBAgQIECAAAECBAgQIECAAAECBAgQIECAAAECBAgQIEBg2xBIsttMkhKXeScwY8aMOPzwwzN1dezYMd54443N1nneeefF/fffn7n/8MMPx9lnn513fSko9wK33nprXHPNNZlC/ud//id+8IMfbLawTp06xZtvvpm5//LLL8dhhx1Wp42kUmWOJHdGeZ2ugGQECBAgQIAAAQIECBAgQIAAAQIEciJwbEQ8XSpz34gYn5NqJCVAgAABAgQIEKgpga9GxIzsYEceeWT86U9/qlT8Rx55JK688sqYN29emfF77LFHDB06NC699NJKxTKIQD4L3HnnnTF8+PD46KOPypTZqlWr+PGPf1ztvUFdu3aN6dOnZ8ddGxGHRsRb+WyiNgIECBAgQIAAAQIECBCoHwI2+9ePdVIlAQIECBAgQIAAAQIECBAgQIAAAQIECBAgQIAAAQIECBAgQIAAAQIECBAgQIAAAQIECBAgQIAAAQIECBAgQIAAAQIECBAgQIAAAQIECBAgQIAAAQIECBAgQIAAAQIECBAgQIAAAQIECBAgQIAAAQIECBAgQIAAAQIECBAgQIAAAQIECBDYUoEkO0CSlLjc0tg1Pn/Dhg3RuHHj2LhxYyb2ihUrYscddyw310knnRRTp07N3HvmmWfimGOOqfG6BKz/Ao888kicc845mUZ69OgREydOLLexTz/9NJo1a5a516BBg1i7dm00bNiwTiFSqTJHkjujvE5XQDICBAgQIECAAAECBAgQIECAAAECORO4NyL6ZWV/JCL+/R+cOStLYgIECBAgQIAAgS0QmBERX900P7034pVXXolOnTpVOuRnn30WgwcPjp///OflzjnooINi6NCh8a1vfavSMQ0kkC8CDz30UAwfPjxef/31cku68MILY8SIEbHDDjtUu+RXX301Dj300NLzn4mI46od1EQCBAgQIECAAAECBAgQIPAvAZv9vRUIECBAgAABAgQIECBAgAABAgQIECBAgAABAgQIECBAgAABAgQIECBAgAABAgQIECBAgAABAgQIECBAgAABAgQIECBAgAABAgQIECBAgAABAgQIECBAgAABAgQIECBAgAABAgQIECBAgAABAgQIECBAgAABAgQIECBAgAABAgQIECBAgMC2IZBkt5kkJS7zUuCII46Il19+OVPb008/Hccee2yZWt9///0444wzYtasWcX39t1333j88cejY8eOedmXonIrMGPGjDj88MMzRXTp0iVeeOGFcot65pln4rjjjsvcS8976aWX6ryBVKrMkeTOKK/zVZCQAAECBAgQIECAAAECBAgQIECAQE4EDouIf/9HecT6iGgfEe/npBpJCRAgQIAAAQIEtlRgWERcnx3kF7/4RVxwwQXVivvwww/H4MGDY8GCBeXOP+GEE2Lo0KFxzDHHVCu+SQTqUuDZZ5+N4cOHx1NPPVVu2pYtW8aIESPinHPOqZGy7rrrrrjkkktKx7oxIopqJIEgBAgQIECAAAECBAgQILDNCtjsv80uvcYJECBAgAABAgQIECBAgAABAgQIECBAgAABAgQIECBAgAABAgQIECBAgAABAgQIECBAgAABAgQIECBAgAABAgQIECBAgAABAgQIECBAgAABAgQIECBAgAABAgQIECBAgAABAgQIECBAgAABAgQIECBAgAABAgQIECBAgAABAgQIECBAYBsTSLL7TZISl3lJcfHFF8eoUaMytd16661x9dVXl6l14sSJMWDAgFi8eHHxvVNOOSV+9atfxV577ZWXfSkqtwLvv/9+HHTQQbFq1ariQjp06BDPPfdc7L777mUKu+2222LIkCGZ1wcNGhR33XVXnTeQSpU5ktwZ5XW+ChISIECAAAECBAgQIECAAAECBAgQyJnAlIg4NSv7lRExImfVSEyAAAECBAgQIFBdgd0iYkFEbLcpwIUXXhj33HNPdeMVz9uwYUPcdNNNMXz48Fi3bl25sXr37h1XXXVVHHrooVuUy2QCtSHwt7/9LW6//fZ44IEHyg3fqFGjGDp0aFx33XXRsGHDGi0h/bcxYcKE7JirI6JlRCyp0USCESBAgAABAgQIECBAgMA2JWCz/za13JolQIAAAQIECBAgQIAAAQIECBAgQIAAAQIECBAgQIAAAQIECBAgQIAAAQIECBAgQIAAAQIECBAgQIAAAQIECBAgQIAAAQIECBAgQIAAAQIECBAgQIAAAQIECBAgQIAAAQIECBAgQIAAAQIECBAgQIAAAQIECBAgQIAAAQIECBAgQIAAgW1YIMnuPUlKXOYly9ixY6N///6Z2s4+++x4+OGHy9T6ox/9KK6++urM65deemn85Cc/iVTKMc55ubA5LmrRokVx9NFHx9tvv11cyd577x3p99oJJ5xQprJzzjknHnnkkczr9957b/Tr16/OOyjnvezNXeerICEBAgQIECBAgAABv6MfAwAAIABJREFUAgQIECBAgACBnAlcGhE/zcr+p4g4OmfVSEyAAAECBAgQIFBdgVsjIrO5Yc8994wFCxZEQUFBdeOVmLdw4cIYPnx4jBo1arPxzjrrrBg4cGCcdNJJNZJTEAJbIvDkk0/G6NGjY/LkyZsNM2jQoBg6dGjx3o7aeCxbtiw6duwY//znP7PD3xIR19ZGPjEJECBAgAABAgQIECBAYNsQsNl/21hnXRIgQIAAAQIECBAgQIAAAQIECBAgQIAAAQIECBAgQIAAAQIECBAgQIAAAQIECBAgQIAAAQIECBAgQIAAAQIECBAgQIAAAQIECBAgQIAAAQIECBAgQIAAAQIECBAgQIAAAQIECBAgQIAAAQIECBAgQIAAAQIECBAgQIAAAQIECBAgQIAAgSSbIElKXOalzttvvx0dOnTI1LbvvvvGggULytT63e9+N375y19mXr/nnnviwgsvzMueFJV7gVWrVsVll10WP//5z4uLadq0afz4xz+Oiy66qExxLVu2jA8++CDz+qxZs6J9+/Z13kQqVeZIcmeU1/kqSEiAAAECBAgQIECAAAECBAgQIEAgZwIHRMTsUtm/FhF/zllFEhMgQIAAAQIECFRVYJ+ISG94yHzXm/6eevDgwVWNU+H4V199NYYPHx4PP/zwZsd26dIlBg0aFN/+9rcrjGcAgZoWuP/++2PUqFExffr0zYY+++yzY+jQoXHooYfWdPoy8dJ/i1dddVX262sjYt+IWFzrySUgQIAAAQIECBAgQIAAga1SwGb/rXJZNUWAAAECBAgQIECAAAECBAgQIECAAAECBAgQIECAAAECBAgQIECAAAECBAgQIECAAAECBAgQIECAAAECBAgQIECAAAECBAgQIECAAAECBAgQIECAAAECBAgQIECAAAECBAgQIECAAAECBAgQIECAAAECBAgQIECAAAECBAgQIECAAAECBMoIJNmvJEmJy7zl2mOPPWLRokWZ+t57773Yf//9S9R7+OGHx4wZMzKvTZ06NU444YS87UlhuRXYuHFj/PSnP40rrrgiU8igQYPirrvuKlHY+++/HwcccEDmtRYtWsRHH32Uk+JTqTJHkjujPCcrISkBAgQIECBAgAABAgQIECBAgACBnAlMiYhTs7L/MCK+n7NqJCZAgAABAgQIEKiqwB0RcdmmSa1atYq5c+dWNUaVxj/xxBMxfPjweP755zc7r23btpH+vnzgwIFRWFhYpfgGE6iKwJo1a2L06NExatSomD179manHnnkkTF06NA4+eSTqxJ+i8fus88+sXDhwuw4PnNtsaoABAgQIECAAAECBAgQ2HYFbPbfdtde5wQIECBAgAABAgQIECBAgAABAgQIECBAgAABAgQIECBAgAABAgQIECBAgAABAgQIECBAgAABAgQIECBAgAABAgQIECBAgAABAgQIECBAgAABAgQIECBAgAABAgQIECBAgAABAgQIECBAgAABAgQIECBAgAABAgQIECBAgAABAgQIECCwbQkk2e0mSYnLvJU466yz4tFHH83UN27cuOjTp0/mOt3H/vvvH3PmzCl+LZVKxfvvvx9t2rTJ254UlnuBp556Kk466aTY9HdwzDHHxDPPPFOisPHjx0ffvn0zr3Xv3j0mT56ck+LT7+tSD2eU52QlJCVAgAABAgQIECBAgAABAgQIECCQM4FLI+KnWdlnRcSBOatGYgIECBAgQIAAgaoIpDcw/D17wp133hmXXHJJVWJUe+xDDz0Uo0ePjueee26zMZo3bx4DBgyIXr16RefOnaudy0QCpQVmzpwZEyZMiDFjxsTy5cs3C3T00UfHwIED41vf+lZOEEeMGBFXXnlldu51EbFvRCzKSUGSEiBAgAABAgQIECBAgEC9FrDZv14vn+IJECBAgAABAgQIECBAgAABAgQIECBAgAABAgQIECBAgAABAgQIECBAgAABAgQIECBAgAABAgQIECBAgAABAgQIECBAgAABAgQIECBAgAABAgQIECBAgAABAgQIECBAgAABAgQIECBAgAABAgQIECBAgAABAgQIECBAgAABAgQIECBAgEClBZLskUlS4rLSQep64G233RZDhgzJpL3oootizJgxmetFixZF586d46OPPip+rXnz5jF37tzYaaed6rpU+eqRwLx58+KAAw6I9evXF1fdqlWr4vdN9mPAgAFx9913Z1669dZb4+qrr85Jl6lUmSPJnVGek5WQlAABAgQIECBAgAABAgQIECBAgEDOBA6IiNmlsp8ZEb/LWUUSEyBAgAABAgQIVFbg5oj4/qbBbdu2jXfffbeyc2ts3DPPPBOjRo2Khx9++AtjduvWLXr16hW9e/cu3oPhQaCqAsuXL48HHnggJkyYENOmTfvC6eecc04MHDgwjjvuuKqmqfHxLVu2jA8++CA77i0RcW2NJxKQAAECBAgQIECAAAECBLZ6AZv9t/ol1iABAgQIECBAgAABAgQIECBAgAABAgQIECBAgAABAgQIECBAgAABAgQIECBAgAABAgQIECBAgAABAgQIECBAgAABAgQIECBAgAABAgQIECBAgAABAgQIECBAgAABAgQIECBAgAABAgQIECBAgAABAgQIECBAgAABAgQIECBAgAABAgQIECgWSLIdkqTEZd4SvfDCC9GtW7dMfR07dow33ngjc/3ss8/GWWedFZ988knxawcffHC8+OKL0aRJk7ztSWG5F1i1alXsvffesXz58uJimjZtGgsXLoxmzZpliuvUqVO8+eabmetp06ZF165dc1J8KlXmSHJnlOdkJSQlQIAAAQIECBAgQIAAAQIECBAgkFOBKRFxalYFv4iIC3NakeQECBAgQIAAAQKVEXg1vZ1h08B77rknLrwwd/+MS++5GDVqVIwePbrC2nv16hW9e/eO008/vcKxBhD43e9+FxMmTCh+VvQYOHBgDBo0KNJ7M/LlMXLkyBg8eHB2Oa9HROd8qU8dBAgQIECAAAECBAgQIFB/BGz2rz9rpVICBAgQIECAAAECBAgQIECAAAECBAgQIECAAAECBAgQIECAAAECBAgQIECAAAECBAgQIECAAAECBAgQIECAAAECBAgQIECAAAECBAgQIECAAAECBAgQIECAAAECBAgQIECAAAECBAgQIECAAAECBAgQIECAAAECBAgQIECAAAECBAgQILAlAkn25CQpcbklcWt97vbbbx+rVq3K5Fm4cGHstddexdcjRoyIa665JtatW1d83b9///jFL34RDRs2rPW6JKi/Ahs3boyDDz443njjjeImCgsL48UXX4xDDz20+Pqf//xn7L333pkGmzRpEp9//nnOGk6lyhxJ7ozynK2GxAQIECBAgAABAgQIECBAgAABAgRyJnBpRPw0K/viiOgQEUtzVpHEBAgQIECAAAECFQl8OSLezh60bNmyaN68eUXzav3+Rx99FKNGjYrRo0fH4sXpf1pu/tGyZcvo1atX9O7du/i7dg8CmwRee+21eOCBB2LChAmxYMGCL4TZfffdY+DAgTFo0KDYY4898g7xk08+Ke9vs31EvJN3xSqIAAECBAgQIECAAAECBPJawGb/vF4exREgQIAAAQIECBAgQIAAAQIECBAgQIAAAQIECBAgQIAAAQIECBAgQIAAAQIECBAgQIAAAQIECBAgQIAAAQIECBAgQIAAAQIECBAgQIAAAQIECBAgQIAAAQIECBAgQIAAAQIECBAgQIAAAQIECBAgQIAAAQIECBAgQIAAAQIECBAgQIAAgRoTSLIjJUmJyxpLUhuBTjnllHjiiScyoSdMmBDnnntupHu44IIL4te//nXxvYKCgvjRj34Ul112WaRSjnCujbXYWmKm3zs9e/aMyZMnF7fUoEGDGDduXHz7298uvn7wwQejV69emXZPPvnkePzxx3PWfjnvZ2/wnK2GxAQIECBAgAABAgQIECBAgAABAgRyJnBARMwulf07EfF//0nuQYAAAQIECBAgkI8CgyPix5sKO/HEE+PJJ5/Mqzo3btxY/H15ei9GZWrr0KFDnHbaacXP4447Lq96UUzdCDz99NMxZcqU4uesWbMqTHrSSSdF7969o0+fPsX7M/L5ka516tSp2SVeERF35HPNaiNAgAABAgQIECBAgACB/BOw2T//1kRFBAgQIECAAAECBAgQIECAAAECBAgQIECAAAECBAgQIECAAAECBAgQIECAAAECBAgQIECAAAECBAgQIECAAAECBAgQIECAAAECBAgQIECAAAECBAgQIECAAAECBAgQIECAAAECBAgQIECAAAECBAgQIECAAAECBAgQIECAAAECBAgQIECgNgSS7KBJUuKyNvLVWMxbbrklrr322ky8AQMGxOjRo2PDhg1x5JFHxosvvlh8r0mTJvGHP/whjj766BrLLdDWK3D99ddH+r2Vfh+lH1deeWX88Ic/jIKCghg4cGCMGTMm0/zNN98c3//+93OGkUqVOZLcGeU5Ww2JCRAgQIAAAQIECBAgQIAAAQIECORUYEpEnJpVwaMRcVZOK5KcAAECBAgQIEDgiwSeiojjNw2444474rLLLstbsffeey8mTJhQ/Jw1a1aFde66665x2mmnZZ7NmjWrcI4B9U9gxYoVMWXKlMxz6dKlFTbRoUOH6NWrV/Tu3Tv233//Csfny4CRI0fG4MGDs8t5MiJOzpf61EGAAAECBAgQIECAAAEC9UPAZv/6sU6qJECAAAECBAgQIECAAAECBAgQIECAAAECBAgQIECAAAECBAgQIECAAAECBAgQIECAAAECBAgQIECAAAECBAgQIECAAAECBAgQIECAAAECBAgQIECAAAECBAgQIECAAAECBAgQIECAAAECBAgQIECAAAECBAgQIECAAAECBAgQIECAAAECWyqQZAdIkhKXWxq7VudPnz49unbtmsnRvn37mDVrVqxZsyZat24dH374YfG9Zs2axbvvvht77LFHrdYj+NYhMHny5OjTp0989tlnxQ0de+yx8bvf/S6aNm0aHTp0iLfffjvT6AsvvBBdunTJWeOpVJkjyZ1RnrPVkJgAAQIECBAgQIAAAQIECBAgQIBATgUujYiflqpg74j4Z06rkpwAAQIECBAgQKA8gV0jYkn2jfSehrZt29YLrWeeeSYmTJhQ/Nz0vXpFhZ988slx2mmnxamnnlpv+qyop231/uzZs+MPf/hDTJkyJZ544olKMeywww7Rq1ev4md6D0Z9fKT3iqT3jJR6NIuIT+tjP2omQIAAAQIECBAgQIAAgdwI2OyfG3dZCRAgQIAAAQIECBAgQIAAAQIECBAgQIAAAQIECBAgQIAAAQIECBAgQIAAAQIECBAgQIAAAQIECBAgQIAAAQIECBAgQIAAAQIECBAgQIAAAQIECBAgQIAAAQIECBAgQIAAAQIECBAgQIAAAQIECBAgQIAAAQIECBAgQIAAAQIECBAgQIBAXQsk2QmTpMRlXddS5Xw777xzLF++PDPvvffeix122CH23nvv2LhxY/Hru+22W3z44YfRsGHDKsc3YdsTmD9/fhxxxBHF75n0I/1eeuONN+Ljjz+OAw44IAPSvHnzWLZsWU6BUqkyR5I7ozynKyI5AQIECBAgQIAAAQIECBAgQIAAgZwJpP/zcnap7GdExO9zVpHEBAgQIECAAAECmxP4VkQ8uOnmoYceGn/961/rnda6detiwoQJ8Zvf/CamTJkSld1vst9++0W3bt2ia9euxT87d+5c73rflgqeOXNmvPDCCzFt2rTiZ3pPRWUe6f0Mp512Wnzzm9+M3r17R0FBQWWm5fWYTp06xZtvvpldY/pv+Td5XbTiCBAgQIAAAQIECBAgQCCvBGz2z6vlUAwBAgQIECBAgAABAgQIECBAgAABAgQIECBAgAABAgQIECBAgAABAgQIECBAgAABAgQIECBAgAABAgQIECBAgAABAgQIECBAgAABAgQIECBAgAABAgQIECBAgAABAgQIECBAgAABAgQIECBAgAABAgQIECBAgAABAgQIECBAgAABAgQIEKg1gSQ7cpKUuKy1pDUV+Oyzz46JEydmwt19991x0EEHRZcuXTKvHXHEEfHnP/+5plKKs5ULrF+/Pjp06BDvvfdecacFBQXxwQcfxKOPPhoXXXRRpvuePXvGI488klONVKrMkeTOKM/pikhOgAABAgQIECBAgAABAgQIECBAIKcCUyLi1KwKbvj/v/8gpxVJToAAAQIECBAgUJ7AVRHxo003LrvssrjjjjvqtdTnn38ejz32WEyZMqX4uWjRokr3s/vuu0e3bt2ia9euxT/Tezw8cifw8ssvx7Rp0zLPxYsXV7qYFi1axGmnnRZf//rXi39uv/32lZ5bHwZeeeWVMWLEiOxSr4mIW+tD7WokQIAAAQIECBAgQIAAgfwQsNk/P9ZBFQQIECBAgAABAgQIECBAgAABAgQIECBAgAABAgQIECBAgAABAgQIECBAgAABAgQIECBAgAABAgQIECBAgAABAgQIECBAgAABAgQIECBAgAABAgQIECBAgAABAgQIECBAgAABAgQIECBAgAABAgQIECBAgAABAgQIECBAgAABAgQIECBAoLYFkuwESVLisrZzb3H80aNHx6BBgzJxvvGNb8Rpp50W559/fua18847L8aPH7/FuQTYdgS6desWL7zwQqbhv/71r3HLLbfEb3/728xro0aNioEDB+YUJZUqcyS5M8pzuiKSEyBAgAABAgQIECBAgAABAgQIEMipwFUR8aOsCn4XEWfmtCLJCRAgQIAAAQIEyhMYERFXbLrxwx/+MIYMGbJVST333HNx8+jfxQvP/iFWfvRWlXrbYYcdIv2d/SGHHBKdO3cufnbs2LFKMQyunMCbb74ZM2fOLH6++uqrMW3atPjss88qN/lfo5rucWCceNJpcfkFp8fRRx9dpbn1bfDtt98e//3f/51d9k8i4vL61od6CRAgQIAAAQIECBAgQCB3Ajb7585eZgIECBAgQIAAAQIECBAgQIAAAQIECBAgQIAAAQIECBAgQIAAAQIECBAgQIAAAQIECBAgQIAAAQIECBAgQIAAAQIECBAgQIAAAQIECBAgQIAAAQIECBAgQIAAAQIECBAgQIAAAQIECBAgQIAAAQIECBAgQIAAAQIECBAgQIAAAQIECBAgUJcCSXayJClxWZd1VCvX7Nmzo127dpm5zZs3j+9973tx2223ZV674YYboqioqFrxTdo2Bc4777y4//77M82PHz8+Lr300li+fHnmtXfffTfatm2bU6BUqsyR5M4oz+mKSE6AAAECBAgQIECAAAECBAgQIEAgpwInRMTUrAoWRsQ+Oa1IcgIECBAgQIAAgfIEJkTEuZtujBs3Lvr06bNVSo1+am2MfeyNWPr24/Hx7Kdi+bwXY+P61VXutbCwMDp37lzmucsuu1Q51rY4YenSpTFz5sx4/fXXi39ueq5Zs6bKHA0Ktovmrb4Wu7Q9IXb98skxtO/BccZXCqocpz5OSO8jSe8nyXr8JiK+VR97UTMBAgQIECBAgAABAgQI5EbAZv/cuMtKgAABAgQIECBAgAABAgQIECBAgAABAgQIECBAgAABAgQIECBAgAABAgQIECBAgAABAgQIECBAgAABAgQIECBAgAABAgQIECBAgAABAgQIECBAgAABAgQIECBAgAABAgQIECBAgAABAgQIECBAgAABAgQIECBAgAABAgQIECBAgAABAgTqWiDJTpgkJS7rupZq5evYsWO89dZbmbmHHXZYzJgxo/h6t912i7vvvjt69uxZrdgmbZsCN954YxQVFWWaP++88+K+++7LXB944IHx5ptv5hwnlSpzJLkzynO+KgogQIAAAQIECBAgQIAAAQIECBAgkDOBXSLio4goyKrg4IiYmbOKJCZAgAABAgQIEChP4LmIOGrTjaeeeiqOP/74rVbqZ0+uiUl/WZ/p75P5L8XyudPjk3kvxvJ502P9quXV7r1169bRuXPn+NKXvhTp39PPNm3aFP9s1qxZtePWx4mffvppzJkzJ+bOnZv5+fe//z1mzpxZ/Fp1HwVNmkfzVl+LnVp9LZq36hI7tfrPTKirTmscpx7SqLqh6928p59+uvTf6vPZf8v1riEFEyBAgAABAgQIECBAgECdC9jsX+fkEhIgQIAAAQIECBAgQIAAAQIECBAgQIAAAQIECBAgQIAAAQIECBAgQIAAAQIECBAgQIAAAQIECBAgQIAAAQIECBAgQIAAAQIECBAgQIAAAQIECBAgQIAAAQIECBAgQIAAAQIECBAgQIAAAQIECBAgQIAAAQIECBAgQIAAAQIECBAgQIAAgZwIJNlZk6TEZU4KqmrSwYMHx8iRIzPTmjRpEqtWrSq+btu2bTz44IPxla98paphjd+GBcaOHRsXXnhhrFu3rlihQ4cOMWvWrIzIFVdcESNGjMi5UCpV5khyZ5TnfFUUQIAAAQIECBAgQIAAAQIECBAgQCCnAjMi4qtZFVwYEb/IaUWSEyBAgAABAgQIlBZ4N72dYdOLb775Zhx44IFbtdJPn1gbj77yf9+/l358uvDV+GTen2P5vOnxybwXY82Kf9aIRYsWLaJ169bFzzZt2hQ/07/vs88+seuuuxY/GzduXCO5ajvI2rVrY+nSpcXPf/zjHzF37tyYM2dOiZ+LFi2qkTIKm+0VO+33n9G8dZfYqdXXYse9Dyk37jVnFsaJnQpqJGd9CZLeN1Lqb/W97L/l+tKHOgkQIECAAAECBAgQIEAgdwI2++fOXmYCBAgQIECAAAECBAgQIECAAAECBAgQIECAAAECBAgQIECAAAECBAgQIECAAAECBAgQIECAAAECBAgQIECAAAECBAgQIECAAAECBAgQIECAAAECBAgQIECAAAECBAgQIECAAAECBAgQIECAAAECBAgQIECAAAECBAgQIECAAAECBAgQIFCXAkl2siQpcVmXdVQ719SpU+Okk04qd36XLl3i2WefjUaNGlU7vonbnsDzzz8f/fr1izlz5hQ336RJk1i1alUG4sknn4wTTzwx5zCpVJkjyZ1RnvNVUQABAgQIECBAgAABAgQIECBAgACBnAr8PCK+m1XBPRFxUU4rkpwAAQIECBAgQKC0wGcR0XTTi8uWLYvmzZtv9Uoj/7A2fv+3dRX2uXLxO/HpwlejdcNZsXHZGzFz5sxYuHBhhfOqM2CnnXaKXXfdNXbbbbfin+X93rRp02jcuHHxs7CwsMKf6TrWrFkTa9eu3ezP7HsrV66MJUuWxNKlS4uf5f3+ySefVKe9Cufsvffe0bZ95/i40YGxYaeOsePeh0TT3b9c4bzrziqMYw8sqHDc1jZg+fLlsfPOO2e3tTIidtja+tQPAQIECBAgQIAAAQIECNSegM3+tWcrMgECBAgQIECAAAECBAgQIECAAAECBAgQIECAAAECBAgQIECAAAECBAgQIECAAAECBAgQIECAAAECBAgQIECAAAECBAgQIECAAAECBAgQIECAAAECBAgQIECAAAECBAgQIECAAAECBAgQIECAAAECBAgQIECAAAECBAgQIECAAAECBAgQyCeBJLuYJClxmU91fmEtO+20U6xYsaLMmO7du8fkyZPrTR8KzQ+B5cuXxxlnnBHTpk0rU1CzZs3ik08+yYtCU6kyR5I7ozwvVkYRBAgQIECAAAECBAgQIECAAAECBHImcElE3JmV/ZWI+GrOqpGYAAECBAgQIECgtMD2EbEy+8VVq1bFdtttt01I3f7YmvjDa+sr1Wvfbo2i31GNi8d++OGHMXPmzDLP+rrHpVIANTgovbegc+fOZZ577rlncZZ5S5IYNml1zF28sVJZi3oUxtEdCio1dmsalN6XlN6fVOrRICLq52arrWlx9EKAAAECBAgQIECAAIF6ImCzfz1ZKGUSIECAAAECBAgQIECAAAECBAgQIECAAAECBAgQIECAAAECBAgQIECAAAECBAgQIECAAAECBAgQIECAAAECBAgQIECAAAECBAgQIECAAAECBAgQIECAAAECBAgQIECAAAECBAgQIECAAAECBAgQIECAAAECBAgQIECAAAECBAgQIECAAIEtFEiy5ydJicstDF1303v37h0TJkwok/Ciiy6KMWPG1F0hMm01Aueee2489NBDZfrp1atXPPDAA3nRZypV5khyZ5TnxcooggABAgQIECBAgAABAgQIECBAgEDOBI6IiD+Xyr59RKzKWUUSEyBAgAABAgQIZAu0iIiPsl+YP39+tGzZcptRuu33a+KJmesr1W/fbo2i31GNyx27YcOGmDlzZrzzzjsxd+7cmDNnTomf69atq1SOrWVQo0aNonXr1tGmTZvi56bf27VrF507d46GDRt+YavzliQxbNLqmLt4Y6VIinoUxtEdCio1dmsZ9PLLL8cRR6Q/cpV42KextSywPggQIECAAAECBAgQIFAHAj5E1gGyFAQIECBAgAABAgQIECBAgAABAgQIECBAgAABAgQIECBAgAABAgQIECBAgAABAgQIECBAgAABAgQIECBAgAABAgQIECBAgAABAgQIECBAgAABAgQIECBAgAABAgQIECBAgAABAgQIECBAgAABAgQIECBAgAABAgQIECBAgAABAgQIECBAIA8EkuwakqTEZR6UV7kSHnjggfj2t79dZvCoUaNi4MCBlQtiFIEsgSFDhsRtt91WxuT++++P3r1754VVKlXmSHJnlOfFyiiCAAECBAgQIECAAAECBAgQIECAQE4FPo2IHbIqODYins1pRZITIECAAAECBAhsEtg9IhZlc/ztb3+LQw45ZJsS+uHv1sTU19dXque+3RpFv6MaV2ps9qD58+fH3LlzY86cOSV+Llq0KBYsXBIrVyyNJNlY5bi5mJBKNYhG2+8ajbbfJVqgOLzfAAAgAElEQVTus0cccXCbaNPm/56tW7cu/tmyZcstLm3ekiSGTVodcxdXzqWoR2Ec3aFgi/PWlwC//e1v45vf/Gbpcu3TqC8LqE4CBAgQIECAAAECBAjkgYAPkXmwCEogQIAAAQIECBAgQIAAAQIECBAgQIAAAQIECBAgQIAAAQIECBAgQIAAAQIECBAgQIAAAQIECBAgQIAAAQIECBAgQIAAAQIECBAgQIAAAQIECBAgQIAAAQIECBAgQIAAAQIECBAgQIAAAQIECBAgQIAAAQIECBAgQIAAAQIECBAgQIAAAQJ1IJBk50iSEpd1kL5mUnz66afRrFmzEsEKCgri8ccfj+OPP75mkoiyTQncd9990adPnzI9r1ixInbccce8sEilyhxJ7ozyvFgZRRAgQIAAAQIECBAgQIAAAQIECBDIqcDzEdEtq4IhEXFbTiuSnAABAgQIECBAYJNAemPDJ9kcTz311Da5r2H45NXx9FsbKvXO6NutUfQ7qnGlxpY36LlZ6+PoDgUlbqXzP/nK0lj7+dJY//nSWLtyaaz7/ONYt+rjWLfp98+Xxsb1qyNZvzY2blgTGzesixZN10bjButizZo1sXbt2jI/00kaN24chYWFmZ8bolE033G7Mq+nx21ssF3MWdE8Vqd2jkbb7/qv5y7RuOmuUbD9rtF4+12joEnzErXXhsemBPOWJDFs0uqYu3hjpbyLehSWsa3UxHo46K677opLLrmkdOX2adTDtVQyAQIECBAgQIAAAQIEciXgQ2Su5OUlQIAAAQIECBAgQIAAAQIECBAgQIAAAQIECBAgQIAAAQIECBAgQIAAAQIECBAgQIAAAQIECBAgQIAAAQIECBAgQIAAAQIECBAgQIAAAQIECBAgQIAAAQIECBAgQIAAAQIECBAgQIAAAQIECBAgQIAAAQIECBAgQIAAAQIECBAgQIAAAQJ1K5Bkp0uSEpd1W8kWZuvevXv87//+bybKf/zHf8TkyZNj33333cLIpm+LAu+//35069YtPvzww0z7Z555Zjz66KN5w5FKlTmS3BnlebM6CiFAgAABAgQIECBAgAABAgQIECCQM4GfRsSlWdknRsTZOatGYgIECBAgQIAAgdICJTZm3H///dG7d++tTmnsn9bG2g0RFx7beLO93ThpTTw7a32leu/brVH0O2rzsUoH2ZT/wL0bRNEja+KaMwvjxE4FJYZVJX+kV+1f38gX9SiMozuUjLW5Jl54Z31x/m7tGsa+uzYo12PekiSGTVodcxdvrJRFelBVPTYF3lRPeR6bxlS1nqp4VLrBPBw4ZMiQuO2220pXZp9GHq6VkggQIECAAAECBAgQIJCvAj5E5uvKqIsAAQIECBAgQIAAAQIECBAgQIAAAQIECBAgQIAAAQIECBAgQIAAAQIECBAgQIAAAQIECBAgQIAAAQIECBAgQIAAAQIECBAgQIAAAQIECBAgQIAAAQIECBAgQIAAAQIECBAgQIAAAQIECBAgQIAAAQIECBAgQIAAAQIECBAgQIAAAQIECNSsQJIdLklKXNZsplqO9qtf/SouuOCCTJajjjoqnnvuuVrOKvzWLNC1a9eYPn16psVf/vKX8Z3vfCdvWk6lyhxJ7ozyvFkdhRAgQIAAAQIECBAgQIAAAQIECBDImcC3I+K+rOz/iIh9c1aNxAQIECBAgAABAqUFSmzMuPHGG2PIkCHRqFGjrUZq7J/Wxrhp64r7Of3Qgrji1MJye9uYRNw4aU386e31leq9b7dG0e+oxhWOzc6f/lp901aYdB3pejY9qpo/0iv3r2/li3oUxtEd/h2rvKJeen9DFP12dazf8O95m/OYtySJGyatjnmLN1bY36YBlfXYND5Tz79SlPbITpyuZ9ik1TG3kvVUxqPSjeXpwJ49e8akSZNKV2efRp6ul7IIECBAgAABAgQIECCQjwI+RObjqqiJAAECBAgQIECAAAECBAgQIECAAAECBAgQIECAAAECBAgQIECAAAECBAgQIECAAAECBAgQIECAAAECBAgQIECAAAECBAgQIECAAAECBAgQIECAAAECBAgQIECAAAECBAgQIECAAAECBAgQIECAAAECBAgQIECAAAECBAgQIECAAAECBAjUvECSHTJJSlzWfLZajLhs2bLYZZddSmSYP39+tGzZshazCr21CixYsCD222+/Eu19/PHHsfPOO+dNy6lUmSPJnVGeN6ujEAIECBAgQIAAAQIECBAgQIAAAQI5EzggImaXyr5DRKzMWUUSEyBAgAABAgQIZAuU2JhxxhlnxNixY/Pqu+gtWa6xf1ob46atKxHimAMLYmj3wmhQzjfa6zdG3DBxdUx/d0Ol0vbt1ij6HdV4s2PLy58enEZPp7/kpMbR46uNMvOrmj8TKCKKehTG0R0Kyq3llTkboujh1bF67b8SZ43anMe8JUncMGl1zF28sbjWyjwq8tgUI1NPyaUp45GdM13PsH/VU5lavsijMvPzfUy7du1i9uzSH7UqvVT53p76CBAgQIAAAQIECBAgQKAOBCr7eb8OSpGCAAECBAgQIECAAAECBAgQIECAAAECBAgQIECAAAECBAgQIECAAAECBAgQIECAAAECBAgQIECAAAECBAgQIECAAAECBAgQIECAAAECBAgQIECAAAECBAgQIECAAAECBAgQIECAAAECBAgQIECAAAECBAgQIECAAAECBAgQIECAAAECBAgQqEWBJDt2kpS4rMW0tRP6rLPOikcffTQTfOTIkXH55ZfXTjJRt2qBO+64I6644opMj927d4/JkyfnVc+pVJkjyZ1RnlcrpBgCBAgQIECAAAECBAgQIECAAAECORNYHBG7ZWXfPyL+nrNqJCZAgAABAgQIEMgWKLExo7CwMKZPnx5f+cpX6r3S2D+tjXHT1pXbx2FfahjX99gumhaWvb12fcQNE1fHn9/bUCmDvt0aRb+jGpcZ+0X5/29w+iv1JC46rnF88z8bZeZXNX+kV/Bf384X9SiMozsUlKjltfkboui3q+Oz1f8eV7rYzXnMW5IUW8xbsrFSFulBm/PYFCBTz5ryQ5b2yB6VrmfYpNUxd3Hl6inPo9KN5PHAhQsXRuvWrWPdujLvb/s08njdlEaAAAECBAgQIECAAIF8E/AhMt9WRD0ECBAgQIAAAQIECBAgQIAAAQIECBAgQIAAAQIECBAgQIAAAQIECBAgQIAAAQIECBAgQIAAAQIECBAgQIAAAQIECBAgQIAAAQIECBAgQIAAAQIECBAgQIAAAQIECBAgQIAAAQIECBAgQIAAAQIECBAgQIAAAQIECBAgQIAAAQIECBAgQKB2BJLssElS4rJ2MtZi1PHjx0ffvn0zGbp06RIvvPBCLWYUemsV6Nq1a0yfPj3T3rhx46JPnz551W4qVeZIcmeU59UKKYYAAQIECBAgQIAAAQIECBAgQIBAzgSmRMSpWdm7RMSLOatGYgIECBAgQIAAgWyBMhszRo8eHQMGDKhXSmP/tDYWfJzE7A83xAcfV26vSYd9GkRRj+2iRbOyX22vWpvEsElr4uX3N1TK4eCWDWKXHRtUKf+mKtPZLzimcfTu0iiTq6r5Ix3sX23ss3Mq/vFxEjs2ScW6DUmsXlepFmJzHvOWJPGDiati/v//WelHEtFurwax/x4Nov3eDeP0QwuKp775wYYoemRNLF/5xbFKe2TnTdczbNLqmLt4Y6XKKfZYlkS7PcvWU6kAeTjo3nvvjfPPP7+8yuzTyMP1UhIBAgQIECBAgAABAgTyVcCHyHxdGXURIECAAAECBAgQIECAAAECBAgQIECAAAECBAgQIECAAAECBAgQIECAAAECBAgQIECAAAECBAgQIECAAAECBAgQIECAAAECBAgQIECAAAECBAgQIECAAAECBAgQIECAAAECBAgQIECAAAECBAgQIECAAAECBAgQIECAAAECBAgQIECAAIGaFUiywyVJicuazVQH0VatWhXNmzePtWvXZrK98cYb0bFjxzrILsXWIvDmm29Gp06dMu00btw4li9fHk2aNMmrFlOpMkeSO6M8r1ZIMQQIECBAgAABAgQIECBAgAABAgRyJvCDiPifrOw9ImJyzqqRmAABAgQIECBAIFugzMaM7t27x+TJ9eOfa/OXboyih9fEgqUbq7WqrXdvEEU9totWu5X9envlmohhk1bHX/6+oVqxKz8pVZy/qEdhpOvZ9Khy/vRKbuG39JvzmLckiR9MXBPzl26IqOxWnqx62u3ZIPoe1Tju+MOaWPJpxQFa7ZZel5Ie2Z7petJrM3dx9dY9Xc8N52wXLZptIVjlF7nGRn7++edx3nnnxaRJk8qLWf8aqjEZgQgQIECAAAECBAgQIECgqgI+RFZVzHgCBAgQIECAAAECBAgQIECAAAECBAgQIECAAAECBAgQIECAAAECBAgQIECAAAECBAgQIECAAAECBAgQIECAAAECBAgQIECAAAECBAgQIECAAAECBAgQIECAAAECBAgQIECAAAECBAgQIECAAAECBAgQIECAAAECBAgQIECAAAECBAgQIFA/BZLsspOkxGW97Khv374xfvz4TO3XX399DBs2rF72oujcCBQVFcWNN96YSd6nT58YN25cbor5gqypVJkjyZ1RnnerpCACBAgQIECAAAECBAgQIECAAAECORG4MiJuz8p8UUTck5NKJCVAgAABAgQIECgtUGZjRosWLeL555+Pdu3a5bXW4hVJnPuzz6td45f3ahBFPbeLPXfa/FfbK1YlMWzimvjbvA3VzlPRxP12bRBFPQqjTYsGZYbWRf5NSSvymLckiR9MXB3zF2+MqOxugPS7Kz22+OemX75Y5Is8smem6xk2aXXMTddTzcf/Xtk0mhZWc3KOps2YMSO6du0a69atK6+Cyq5MjqqXlgABAgQIECBAgAABAgTyScCHyHxaDbUQIECAAAECBAgQIECAAAECBAgQIECAAAECBAgQIECAAAECBAgQIECAAAECBAgQIECAAAECBAgQIECAAAECBAgQIECAAAECBAgQIECAAAECBAgQIECAAAECBAgQIECAAAECBAgQIECAAAECBAgQIECAAAECBAgQIECAAAECBAgQIECAAIHaE0iyQydJicvay1qLkR977LE4/fTTMxkOOOCAmD17di1mFHprE2jbtm289957mbZ+//vfx9e//vW8azOVKnMkuTPK826VFESAAAECBAgQIECAAAECBAgQIEAgJwLfi4i7szIXRcSNOalEUgIECBAgQIAAgdIC5W7MuOyyy+KOO+7IW60165K4fPzqePfDjdWq8eBWDeP6swpj56YVf629/PMkhk1cE6/N35CVK81W8dyKitt3lwZR1LMw9m/RYLNDy89f3jJWv57KesxbksQPJq6O+Uuq4F5MVTmvynhkd56uZ9ik1TF3cRXqyQpwSueC+O/TCytapry6f/3118dNN920uZqq/ybIqy4VQ4AAAQIECBAgQIAAAQJ1IeBDZF0oy0GAAAECBAgQIECAAAECBAgQIECAAAECBAgQIECAAAECBAgQIECAAAECBAgQIECAAAECBAgQIECAAAECBAgQIECAAAECBAgQIECAAAECBAgQIECAAAECBAgQIECAAAECBAgQIECAAAECBAgQIECAAAECBAgQIECAAAECBAgQIECAAAECBHIvkGSXkCQlLnNfXTUr2G+//WLBggWZ2Y8//nicfPLJ1Yxm2rYk8MQTT8Qpp5ySablly5Yxf/78vCRIpcocSe6M8rxcKUURIECAAAECBAgQIECAAAECBAgQqHOBXhHxQFbWuyLikjqvQkICBAgQIECAAIHyBMrdmLHjjjvGe++9Fy1atMhLtbufXhu/+fO6atV2xP4N47qzCmP7wsp/pf3xZ0kMm7QmXl+w4f9ypqdu4ZaWfXZuEEU9C+OAPRpU2EeZ/KVnbEE9VfWYtySJ/3lkdXywdOOWEpTooioe2RPT9QybtDrmLt5YoWN5A4adUxhd2xVUa25dT0rvPerSpUt88MEHm0td+Td1XRcvHwECBAgQIECAAAECBAjknYAPkXm3JAoiQIAAAQIECBAgQIAAAQIECBAgQIAAAQIECBAgQIAAAQIECBAgQIAAAQIECBAgQIAAAQIECBAgQIAAAQIECBAgQIAAAQIECBAgQIAAAQIECBAgQIAAAQIECBAgQIAAAQIECBAgQIAAAQIECBAgQIAAAQIECBAgQIAAAQIECBAgQIAAAQK1IpBkR02SEpe1krAugn7/+9+PH/7wh5lUffr0iXHjxtVFajnquUDfvn1j/PjxmS6uueaauOWWW/Kyq1SqzJHkzijPy5VSFAECBAgQIECAAAECBAgQIECAAIE6Fzg9In6XlfXhiPhGnVchIQECBAgQIECAQHkCm92Ycfvtt8eVV16Zl2pDHlwdf/n7hirXduSXG8Z1ZxVGQcOqf529aEUSwyatjln/2BiRnl6NLS3pfTDpqXvt3CCKem4X7fZsUOkeSuQvPaua9VTXY96SJIoeXh0LPt5Y3M+WPvZqnqqyR3bOdD3ptZm7eGOVS7ngmMbRu0ujKs/LxYQrrrgi7rjjji9KXRPLkYvW5CRAgAABAgQIECBAgACBHAj4EJkDdCkJECBAgAABAgQIECBAgAABAgQIECBAgAABAgQIECBAgAABAgQIECBAgAABAgQIECBAgAABAgQIECBAgAABAgQIECBAgAABAgQIECBAgAABAgQIECBAgAABAgQIECBAgAABAgQIECBAgAABAgQIECBAgAABAgQIECBAgAABAgQIECBAgEAOBJLsnElS4jIH5dRMyjfeeCMOOuigEsE+/vjj2HnnnWsmgShbpcCyZctil112KdHb66+/Hp06dcrLflOpMkeSO6M8L1dKUQQIECBAgAABAgQIECBAgAABAgTqXODoiHg2K+vzEXFUnVchIQECBAgQIECAQHkCm92Ysf/++8fUqVOjTZs2eSd3zk8+j2Urq76n5MSDCuKaMwqr3c+HnyQxbNKaeGfhhurFSEXs2SwVRT23iy/v1aDKMbY4f6mMW+Jx7s8+j8Urkoj0XoEt2N+z507V98huJ1NPFVVP7FQQ15xZ/fdEFdNVe/gnn3xS/LeY3kvyBQ/7NKotbCIBAgQIECBAgAABAgS2PQEfIre9NdcxAQIECBAgQIAAAQIECBAgQIAAAQIECBAgQIAAAQIECBAgQIAAAQIECBAgQIAAAQIECBAgQIAAAQIECBAgQIAAAQIECBAgQIAAAQIECBAgQIAAAQIECBAgQIAAAQIECBAgQIAAAQIECBAgQIAAAQIECBAgQIAAAQIECBAgQIAAAQIECGybAkl220lS4rJeixx//PHx9NNPZ3oYOXJkXH755fW6J8XXrsAdd9wRV1xxRSbJcccdF3/84x9rN+kWRE+lyhxJ7ozyLfA0lQABAgQIECBAgAABAgQIECBAgMBWJPCViHglq593IqL9VtSfVggQIECAAAEC9VmgxMaMffbZJ/7xj39k+ikqKoobbrgh7/r75p2rYumnG6tc13EHFsTQswqrPC97wj+WbYzz71kdGzZUfU/LdgWpuP287aLD3g2qXUM6/7CJa+K9j7L6T39fX409Nlvi0WPk57FiVdUNshtv0SwVRT23zGNTvOrW87W2BXHTN7bsPVHtxazCxFtuuSWuvfbazIz27dvH22+/XTqCfRpVMDWUAAECBAgQIECAAAEC27qAD5Hb+jtA/wQIECBAgAABAgQIECBAgAABAgQIECBAgAABAgQIECBAgAABAgQIECBAgAABAgQIECBAgAABAgQIECBAgAABAgQIECBAgAABAgQIECBAgAABAgQIECBAgAABAgQIECBAgAABAgQIECBAgAABAgQIECBAgAABAgQIECBAgAABAgQIECCwrQgk2Y0mSYnLem0wduzY6N+/f6aHgw8+OF599dV63ZPia1fgkEMOiddeey2T5N57741+/frVbtItiJ5KlTmS3BnlW+BpKgECBAgQIECAAAECBAgQIECAAIGtSKBtRLyb1c/yiNh5K+pPKwQIECBAgACB+ixQYmPGddddF8OHD49N+zX222+/mDp1arRr1y6verzut2vixdnrq1zThcc2jnO/1qjK80pPuPL+1fHqvA1VjnPmVwrislMKqzyv9IQFSzfGpWNXx6erNy1f+uv5qu+x2RKP236/Jp6YWfU12NTL7jumoqhnYRy4T8Mt9kgHqG49fbs1in5HNa6RGmoryEsvvRRnnnlmLFq0KJNizJgxMWDAgNIp7dOorUUQlwABAgQIECBAgAABAluhgA+RW+GiaokAAQIECBAgQIAAAQIECBAgQIAAAQIECBAgQIAAAQIECBAgQIAAAQIECBAgQIAAAQIECBAgQIAAAQIECBAgQIAAAQIECBAgQIAAAQIECBAgQIAAAQIECBAgQIAAAQIECBAg8P/Yuw8oK6trceD7zlBmKKIiiAUxKCgvltgVNIqxl0SiBjUaCySaxChGiQXUJ4gl4UWNmhcLRpQkkmDwxZJgQWzEiAYNVlpUFBORIkodZr7/fyYv8+6docww7ZbfXesuPHfO2Wfv3/lYS+butQ4BAgQIECBAgAABAgQIECBAgAABAgQIECBAgAABAgQIECCwFoEk/bMkyRjmPNgWW2wRCxcurK7j8ccfj8MPPzzn61JA4ws88cQTccQRR1QH7ty5c3zyySeNv1EjRkylal1J7o7yRvQVigABAgQIECBAgAABAgQIECBAgEAOC3SLiI9q5F8SEatyuCapEyBAgAABAgTyRSCjMePjjz+Ogw46KN55553q+o4//vj4wx/+kFX13vX06njgz2X1zmnkySXRt1dxvdfVXNDS+1fmM+6FNfHLZ/71v9SVX9dvTItNQzz++NqaGP1o+v/SV7YI1K3Pp3OHVFz19baxy7YNP4t/n03tfOp2zMNPaBv9/6NV3Sa3wKzy8vI47bTT4re//W317ltuuWXMnj07OnbsWDMjfRotcEa2JECAAAECBAgQIECAQK4K+Edkrp6cvAkQIECAAAECBAgQIECAAAECBAgQIECAAAECBAgQIECAAAECBAgQIECAAAECBAgQIECAAAECBAgQIECAAAECBAgQIECAAAECBAgQIECAAAECBAgQIECAAAECBAgQIECAAAECBAgQIECAAAECBAgQIECAAAECBAgQIECAAAECBAgQIECAQP0EkvTpSZIxrF+kLJz9ox/9KH7yk59UZzZw4MB44IEHsjBTKbW0wCmnnBLjx4+vTmPo0KHx4x//uKXTWu/+qVStK8ndUZ7VJyY5AgQIECBAgAABAgQIECBAgAABAs0m0D4iPq+xW4+IeL/ZMrARAQIECBAgQIDAugRq9WmMHTs2zjrrrIz599xzT5x99tlZo7jgsyTOHbMiPl1e976Svb5QHD8+taRRapj+XkVc+psVUV5R93CNuf97nyTxn79fGe9/Uo8EaqTa0Hw+X5nEufesiH8sqTyDyvaAup3FZu1ScfWJbWPX7sV1x6vDzMx86rAgIrptmoo7zimNDiXZ295Q2Sty+eWXR0XFv866devWcccdd1T9fdSnUbdzNosAAQIECBAgQIAAAQIE1i6Qvf8admIECBAgQIAAAQIECBAgQIAAAQIECBAgQIAAAQIECBAgQIAAAQIECBAgQIAAAQIECBAgQIAAAQIECBAgQIAAAQIECBAgQIAAAQIECBAgQIAAAQIECBAgQIAAAQIECBAgQIAAAQIECBAgQIAAAQIECBAgQIAAAQIECBAgQIAAAQIECBAgQIBAYwok6cGSJGPYmPu0SKy33347+vTpk7H3nDlzomfPni2Sj02zU2Du3Lmxww47ZCT31ltvxc4775ydCf9vVqlUrSvJ3VGe1ScmOQIECBAgQIAAAQIECBAgQIAAAQLNKlAeEUVpO+4TES83awY2I0CAAAECBAgQWJtArT6NZcuWxdlnnx2/+93vqudvu+22MWHChNhvv/2yRvGZt9bEiImr6pzPwxe3j3Zt6zx9nRPf+ySJERNXxrsLKuoVrKX3r5lsY+Tzwsw1cdWE1RFRt/6e9iWpGHlS29h9u+J62dV18r/yqfszMeKkttGvd6u6hm/2ebNmzYo99tgjKv9O/vt11llnxS9/+cuqoT6NZj8SGxIgQIAAAQIECBAgQCCvBDT759VxKoYAAQIECBAgQIAAAQIECBAgQIAAAQIECBAgQIAAAQIECBAgQIAAAQIECBAgQIAAAQIECBAgQIAAAQIECBAgQIAAAQIECBAgQIAAAQIECBAgQIAAAQIECBAgQIAAAQIECBAgQIAAAQIECBAgQIAAAQIECBAgQIAAAQIECBAgQIAAAQIECKxTIEn/SZJkDPOCbcCAAfHQQw9V13LppZfGDTfckBe1KaJxBC677LK48cYbq4OdcMIJMXHixMYJ3oRRUqlaV5K7o7wJvYUmQIAAAQIECBAgQIAAAQIECBAgkGMCSyKiU1rOB0fEszlWg3QJECBAgAABAvkosNY+jblz58aee+4Zn376aXXNxx9/fEyYMCHatGmTNQ5Pvb4mrvvDqvXms0XHVFw/sCR6di1qcN7vfZLEiIkr490FFXWO1dL710y0sfO59IEVsWDphvt72rVNxciT2saXehTX2W5jJj7z1poYMXH9z0Rl3KsGtI2D+7TamC2aZc2iRYviG9/4Rjz11FPV+/Xo0aNqvMMOO1R9pk+jWY7CJgQIECBAgAABAgQIEMhbAc3+eXu0CiNAgAABAgQIECBAgAABAgQIECBAgAABAgQIECBAgAABAgQIECBAgAABAgQIECBAgAABAgQIECBAgAABAgQIECBAgAABAgQIECBAgAABAgQIECBAgAABAgQIECBAgAABAgQIECBAgAABAgQIECBAgAABAmNudi0AACAASURBVAQIECBAgAABAgQIECBAgAABAhkCSfooSTKGeUH12GOPxbHHHltdy2abbRb//Oc/o3Xr1nlRnyIaJlBWVhZbbrllLF68uDrQo48+Gsccc0zDAjfD6lSq1pXk7ihvBndbECBAgAABAgQIECBAgAABAgQIEMgRgXkRsW1arn0j4s85krs0CRAgQIAAAQL5LLDOPo177rknzjvvvKj8HrvyVVRUFCNHjowrrrgiqzz++WlF/PeTZfH6B+WxeNn/lbPN5qk4sHer+M6hbRol3/c+SWLExJXx7oKKGvEq96z99fgWHVPxlS+uff+xz66O8iTinIPrntu6969Z3trzSffYmP1r7lL3fCI6lqbiqgFtY8/ti9d6Fo2RT3rgVWsi7pmyOqbOKo/5i//vvLberCj69iqOcw5pE21bNcpj0WRBhg4dGqNHj66OX/n375FHHomjjz66+jN9Gk3GLzABAgQIECBAgAABAgQKQkCzf0EcsyIJECBAgAABAgQIECBAgAABAgQIECBAgAABAgQIECBAgAABAgQIECBAgAABAgQIECBAgAABAgQIECBAgAABAgQIECBAgAABAgQIECBAgAABAgQIECBAgAABAgQIECBAgAABAgQIECBAgAABAgQIECBAgAABAgQIECBAgAABAgQIECBAgEAk6QZJkjHMG5699947Xnnllep6br755rjwwgvzpj6FbLzALbfcEkOGDKkOsNdee8XLL7+88QGbcWUqVetKcneUN6O/rQgQIECAAAECBAgQIECAAAECBAhkucCbEdEnLcd9I2JalucsPQIECBAgQIBAIQist0/jvPPOizvuuKPaoXXr1vHoo4/G4YcfnpU2//i0IpYsi+jeORXt2zbeV9bvfZLEiIkr490FFRuoO4nSNkVx+VfbRL/erdY6d+yzq+O+58uqfnbSvq3ju4e12aBl3fePqrpP79c6jtitVawsS2p5bMz+NROsTz4dSlJx1YC2sdcXihvNY4NgaROWLE+qzm37LkWxabvGeybqk0N95955551x0UUXxfLly6uXnn766XHfffdFem+GPo36yppPgAABAgQIECBAgAABAukCufGvZGdGgAABAgQIECBAgAABAgQIECBAgAABAgQIECBAgAABAgQIECBAgAABAgQIECBAgAABAgQIECBAgAABAgQIECBAgAABAgQIECBAgAABAgQIECBAgAABAgQIECBAgAABAgQIECBAgAABAgQIECBAgAABAgQIECBAgAABAgQIECBAgAABAgQINFQgSQ+QJBnDhsbOmvV33313fPvb367Op3fv3vHOO+9kTX4SaTmBnXbaKWbOnFmdwF133RWDBw9uuYTqsXMqVetKcneU18PPVAIECBAgQIAAAQIECBAgQIAAAQJ5LvCXiNg3rcY9I2J6ntesPAIECBAgQIBALgist0/jgw8+iMMOOyyjp6Fdu3Zx//33x9e//vVcqK/BOb73SRIjJq6MdxdUbDBWu7apuGpA29inZ/Fa5459dnXc93xZxs++umeruPCotuuM3dL710ws2/LZ4KHk2ISHH344vvGNb8TKlSurM99ll11iypQp0blz54xq9Gnk2OFKlwABAgQIECBAgAABAlkmoNk/yw5EOgQIECBAgAABAgQIECBAgAABAgQIECBAgAABAgQIECBAgAABAgQIECBAgAABAgQIECBAgAABAgQIECBAgAABAgQIECBAgAABAgQIECBAgAABAgQIECBAgAABAgQIECBAgAABAgQIECBAgAABAgQIECBAgAABAgQIECBAgAABAgQIECBAoIkEkvS4SZIxbKItWybsdtttF/Pmzave/L777oszzjijZZKxa1YI3H///fGtb32rOpfu3bvH+++/nxW51SWJVKrWleTuKK8LnDkECBAgQIAAAQIECBAgQIAAAQIECkPg2Yg4KK3UXSPi9cIoXZUECBAgQIAAgawW2GCfxuTJk+O4446LFStWVBfSrl27GDduXAwYMCCri2tocu99ksSIiSvj3QUVGwxV2iYVVw1oE/vu0Gqtc8c+uzrue75srT87avfWMfTYNrV+1tL710wo2/LZ4KHk2ITx48fHd77znVi6dGl15qWlpfH000/HfvvtV6safRo5dsDSJUCAAAECBAgQIECAQJYJaPbPsgORDgECBAgQIECAAAECBAgQIECAAAECBAgQIECAAAECBAgQIECAAAECBAgQIECAAAECBAgQIECAAAECBAgQIECAAAECBAgQIECAAAECBAgQIECAAAECBAgQIECAAAECBAgQIECAAAECBAgQIECAAAECBAgQIECAAAECBAgQIECAAAECBAgQaCKBJD1ukmQMm2jLlgl74403xmWXXVa9+d577x3Tpk1rmWTsmhUC++yzT7z88svVudxwww1x6aWXZkVudUkilap1Jbk7yusCZw4BAgQIECBAgAABAgQIECBAgACBwhCYHhFfSiu1T0S8XRilq5IAAQIECBAgkNUCderT+NnPfhaXX355LF++vLqYDh06xBNPPBH7779/VhdYn+Q+XZ7EvEUV8e6CJBZ+VhHPvlMe7y6o2GCItq0jrhrQNvbfsdVa5459dnXc93zZeuP0/4/i6N+nVZQnSSxdkWqR/Y/bo3V02zQV3ToVVeXa0h4189ngQeTwhIcffjjOO++8mD9/fnUVbdu2jTvvvDO+9a1vrbUyfRo5fOBSJ0CAAAECBAgQIECAQBYIaPbPgkOQAgECBAgQIECAAAECBAgQIECAAAECBAgQIECAAAECBAgQIECAAAECBAgQIECAAAECBAgQIECAAAECBAgQIECAAAECBAgQIECAAAECBAgQIECAAAECBAgQIECAAAECBAgQIECAAAECBAgQIECAAAECBAgQIECAAAECBAgQIECAAAECBAgQaAaBJH2PJMkYNsP2zbfF8uXLY6uttoqlS5dWb/q73/0uTjrppOZLwk5ZIzBhwoQ4+eSTq/PZZJNN4qOPPop27dplTY4bSiSVqnUluTvKN4Tm5wQIECBAgAABAgQIECBAgAABAgQKR2BWROyYVm6viJhdOOWrlAABAgQIECCQtQJ17tO47rrrYtiwYRmFdO7cOR5++OE44IADsrbAuiZ219Or44E/l9V1evW8Nq0irv56Sey/Y/Fa1459dnXc9/yG41Z+5b4xbTKNtX968h1KIkrbpGLB0vr37TRVPttvURTH7tE6jti1Vb3PKNsXTJkyJU488cRYtGhRdaqtW7eOUaNGxdChQ9eZvj6NbD9Z+REgQIAAAQIECBAgQCC7BTT7Z/f5yI4AAQIECBAgQIAAAQIECBAgQIAAAQIECBAgQIAAAQIECBAgQIAAAQIECBAgQIAAAQIECBAgQIAAAQIECBAgQIAAAQIECBAgQIAAAQIECBAgQIAAAQIECBAgQIAAAQIECBAgQIAAAQIECBAgQIAAAQIECBAgQIAAAQIECBAgQIAAAQIECDSWQJIeKEkyho21R9bEueqqq2LkyJHV+fTt2zdeeOGFrMlPIs0n0K9fv5g6dWr1hldeeWWMGDGi+RJohJ1SqVpXkrujvBFchSBAgAABAgQIECBAgAABAgQIECCQJwIfRUS3tFq2j4j38qQ2ZRAgQIAAAQIEclmgzn0alT0cN998c1x88cWR3s/Rvn37uPPOO+O0007LWYez7lge8xbWv0elVXHE1V8vib69itdZ+/zFFTFi4qqY9Y+K9fhU7l3/r9gbb/+aqWVbPv+XX///aBXDT2ibs89azcTvuuuu+NGPfhRLliyp/lFRUVHcdNNNccEFF6y3Tn0aefMYKIQAAQIECBAgQIAAAQItIlD/30S0SJo2JUCAAAECBAgQIECAAAECBAgQIECAAAECBAgQIECAAAECBAgQIECAAAECBAgQIECAAAECBAgQIECAAAECBAgQIECAAAECBAgQIECAAAECBAgQIECAAAECBAgQIECAAAECBAgQIECAAAECBAgQIECAAAECBAgQIECAAAECBAgQIECAAAECBBookKSvT5KMYQNDZ9/yRYsWxTbbbBMrV66sTm7ChAlx4oknZl+yMmoygQcffDBOOumk6vglJSXx4Ycfxuabb95kezZF4FSq1pXk7ihvCmgxCRAgQIAAAQIECBAgQIAAAQIECOSmwOcR0T4t9W0j4sPcLEXWBAgQIECAAIG8EqhXn0ZlH8cVV1wRo0ePjjVr1lRDtGnTJm688cb47ne/G23bts0poMvHr4yX5pTXO+fiooirv14S/XoXb3Dtos+TGDFxVcyYV/991hW8pfevmVdz5vOtA1vHmV9us0H3bJ5Q2Sv0n//5n3HbbbfFsmXLqlNt1apV/PjHP44LLrggiovX/2zp08jmE5YbAQIECBAgQIAAAQIEsl9As3/2n5EMCRAgQIAAAQIECBAgQIAAAQIECBAgQIAAAQIECBAgQIAAAQIECBAgQIAAAQIECBAgQIAAAQIECBAgQIAAAQIECBAgQIAAAQIECBAgQIAAAQIECBAgQIAAAQIECBAgQIAAAQIECBAgQIAAAQIECBAgQIAAAQIECBAgQIAAAQIECBAgQIBAYwgk6UGSJGPYGPGzLsawYcPiuuuuq85r//33jz//+c9Zl6eEmk7ggAMOiBdffLF6gyuuuCJGjRrVdBs2UeRUqtaV5O4obyJrYQkQIECAAAECBAgQIECAAAECBAjkmEDl7worauTcLSL+mWN1SJcAAQIECBAgkI8CG9WnMXTo0Bg9enQtj/PPP7/q87Zt2+aE1SPT18RNf1xV71wrvx6/+uslcdBOxXVe+/nKiGv/Z2VMm1Ne5zXrmtjS+9fMqyXyueyrbePwXVo12LIlAnz22Wdx8cUXx1133ZWxfatWraKyZ+Saa66pU1r6NOrEZBIBAgQIECBAgAABAgQIrENAs79HgwABAgQIECBAgAABAgQIECBAgAABAgQIECBAgAABAgQIECBAgAABAgQIECBAgAABAgQIECBAgAABAgQIECBAgAABAgQIECBAgAABAgQIECBAgAABAgQIECBAgAABAgQIECBAgAABAgQIECBAgAABAgQIECBAgAABAgQIECBAgAABAgQIFIZAkl5mkmQM81Jg4cKF0b1791ixYkV1fePGjYtvfvObeVmvojIFfvWrX8Xpp59e/WFpaWnMmzcvOnfunHNUqVStK8ndUZ5zpyhhAgQIECBAgAABAgQIECBAgAABAk0i0DEiltaIXPlL0EVNspugBAgQIECAAAEC9RHYqD6NioqKuPXWW2Po0KFRVlaWsV/fvn3j3nvvjV69etUnjxaZe9YdK2Lewop6733110viyzsX13tdWXnEtQ+tjOffKa/32vQFLb1/zeRbIp+eXYvirsGlDXJsicVz5syJU089NaZNm5axfUlJSdXfqcGDB9c5LX0adaYykQABAgQIECBAgAABAgTWIqDZ32NBgAABAgQIECBAgAABAgQIECBAgAABAgQIECBAgAABAgQIECBAgAABAgQIECBAgAABAgQIECBAgAABAgQIECBAgAABAgQIECBAgAABAgQIECBAgAABAgQIECBAgAABAgQIECBAgAABAgQIECBAgAABAgQIECBAgAABAgQIECBAgAABAgQKQyBJLzNJMoZ5K3D11VfHiBEjquvbdddd429/+1ve1quw/xPYbbfdYsaMGdUfXHXVVXHNNdfkJFEqVetKcneU5+RJSpoAAQIECBAgQIAAAQIECBAgQIBAowtsHREf1ojaKSKWNvpOAhIgQIAAAQIECNRXoEF9Gvfcc09U9jx88MEHGftWfhde2Qfxta99rb75NNv82f+siHPHrNio/R66qF10LN24r8RfnF0ew367cqP2/feilt6/ZvItlc+jQ9tFSeuNO4cGHcBGLK7sgXryySdj0KBBMW/evIwIXbp0iXvvvTeOOeaYekXWp1EvLpMJECBAgAABAgQIECBAoIZAbvyL2rERIECAAAECBAgQIECAAAECBAgQIECAAAECBAgQIECAAAECBAgQIECAAAECBAgQIECAAAECBAgQIECAAAECBAgQIECAAAECBAgQIECAAAECBAgQIECAAAECBAgQIECAAAECBAgQIECAAAECBAgQIECAAAECBAgQIECAAAECBAgQIECAAAECDRVI0gMkScawobGzdv2yZcuiR48esXDhwuocb7vttvj+97+ftTlLrOECt99+e5x//vnVgTp37hzvvfdetG/fvuHBWyBCKlXrSnJ3lLfAOdiSAAECBAgQIECAAAECBAgQIECAQBYK9I6Id2rkVfmL0OVZmKuUCBAgQIAAAQKFJtDgPo3nn38+Bg0aFDNnzsywq/zu+9JLL43LL788WrVqlXWuD75UFj9/cvVG5XXbmSXRZ5vijVo7/sWyuHPyxu377w1bev+ahbdUPj8/uzR22qpoo86hORd9/vnnMXLkyLjpppuirKwsY+vtttsufvvb38Z+++1X75T0adSbzAICBAgQIECAAAECBAgQSBPQ7O9xIECAAAECBAgQIECAAAECBAgQIECAAAECBAgQIECAAAECBAgQIECAAAECBAgQIECAAAECBAgQIECAAAECBAgQIECAAAECBAgQIECAAAECBAgQIECAAAECBAgQIECAAAECBAgQIECAAAECBAgQIECAAAECBAgQIECAAAECBAgQIECAAAEChSGQpJeZJBnDvBYYPXp0DB06tLrGrbfeOv7+979HmzZt8rruQi1u9erV8YUvfCHmz59fTfCTn/wkLrnkkpwlSaVqXUnujvKcPU2JEyBAgAABAgQIECBAgAABAgQIEGhUgT0j4pUaESt/+V3WqLsIRoAAAQIECBAgsDECjdKnsWDBgjjllFNi8uTJtXLYfffdo7In4rDDDtuY/JpszbS55XHZAys3Kv4D57eLLpts3Ffik99cE6MeWrVR+/57UUvvXzP5lsqnIfs26ADqsXjSpElxwQUXxMyZM2utOvroo2Ps2LHRpUuXekT8v6n6NDaKzSICBAgQIECAAAECBAgQ+F+BjfvNBj4CBAgQIECAAAECBAgQIECAAAECBAgQIECAAAECBAgQIECAAAECBAgQIECAAAECBAgQIECAAAECBAgQIECAAAECBAgQIECAAAECBAgQIECAAAECBAgQIECAAAECBAgQIECAAAECBAgQIECAAAECBAgQIECAAAECBAgQIECAAAECBAgQIEAg1wSS9ISTJGOYa7XUO9/evXvHrFmzqtcNHz48Ro4cWe84FmS/wJVXXhnXXnttdaK9evWKmTNnZn/i68kwlap1Jbk7ynP6RCVPgAABAgQIECBAgAABAgQIECBAoNEEDo6IKTWiFUVEYX0J0GicAhEgQIAAAQIEGlWg0fo0Fi5cWPU9+O233x5lZWUZSXbt2jUuvPDC+N73vhebbrppoxawscGWr4oYcPOyWFNevwidOxbFb39QWr9FabNn/7Mizh2zIiIqv1Kv//8SN97+NUvItnzWT9xQh40+wDouXL58eVx//fVxyy23xGeffZaxqkOHDnHWWWfFDTfcEO3bt69jxNrT9GlsNJ2FBAgQIECAAAECBAgQIPC/v5kAQYAAAQIECBAgQIAAAQIECBAgQIAAAQIECBAgQIAAAQIECBAgQIAAAQIECBAgQIAAAQIECBAgQIAAAQIECBAgQIAAAQIECBAgQIAAAQIECBAgQIAAAQIECBAgQIAAAQIECBAgQIAAAQIECBAgQIAAAQIECBAgQIAAAQIECBAgQIAAAQIECOS/QJJeYpJkDPO++vvuuy/OPPPMjDpnzZoVO+64Y97XXkgFzp49O3r16pVR8tixY+Nb3/pWTjOkUqma+df6IKcLlDwBAgQIECBAgAABAgQIECBAgAABAhsrcGxEPJK2+IOI6L6xwawjQIAAAQIECBBoVIFG79MYP358XHTRRfHRRx/VSvSII46I2267rdZ35o1aUT2CXTlhVUyduaYeKyL69m4VI09qW6816ZNXlSVx5h0rYsHSJKLye/Z69sY06v41q8i2fNaj3LdXcYw8uWSjz6EpF7722mtx4YUXxjPPPFNrm+233z5+/OMfx8knn9zgFPRpNJhQAAIECBAgQIAAAQIECBS0gGb/gj5+xRMgQIAAAQIECBAgQIAAAQIECBAgQIAAAQIECBAgQIAAAQIECBAgQIAAAQIECBAgQIAAAQIECBAgQIAAAQIECBAgQIAAAQIECBAgQIAAAQIECBAgQIAAAQIECBAgQIAAAQIECBAgQIAAAQIECBAgQIAAAQIECBAgQIAAAQIECBAgQIBAAQkk6bUmScawIBj69+8fU6ZMqa71tNNOi1/96lcFUXuhFPnNb34zfv3rX1eXe8ghh8TTTz+d8+WnUrWuJHdHec6fqgIIECBAgAABAgQIECBAgAABAgQINIrAwIh4IC3S5Ij4SqNEFoQAAQIECBAgQKChAk3Sp/H+++/HqFGj4p577ok1a9Zk5FhSUhLf/e534/zzz4+ePXs2NP8GrZ/9z4o4d8yKesW4Y1Bp7LhlUb3W1Jz80MtlcevjqzcqRkvvXzPplsrnnu+0ix5bZFdbwty5c+PGG2+s6gn5/PPPM6iKiorinHPOidGjR0enTp026uxrLtKn0SiMghAgQIAAAQIECBAgQKBgBbLrX9UFewwKJ0CAAAECBAgQIECAAAECBAgQIECAAAECBAgQIECAAAECBAgQIECAAAECBAgQIECAAAECBAgQIECAAAECBAgQIECAAAECBAgQIECAAAECBAgQIECAAAECBAgQIECAAAECBAgQIECAAAECBAgQIECAAAECBAgQIECAAAECBAgQIECAAAECTS6QpO+QJBnDJt88GzaYMmVK9O/fPyOVhx9+OI477rhsSE8ODRR45JFH4vjjj8+I8vTTT8chhxzSwMgtvzyVqnUluTvKW/5YZECAAAECBAgQIECAAAECBAgQIEAgGwQGR8RdaYncERHnZUNiciBAgAABAgQIEIgm69NYtWpVTJw4MS699NJ4//33a1F37949zjvvvPjBD34QHTt2bLGjePClsvj5k6vrtP/3DmsTJ+7buk5zNzRpxMRV8cxbazY0LePnLb1/zWRbKp9Ljm0bR+/eql52TTn5H//4R4wfPz5++tOfrvVZ33bbbePqq6+OM888M1q3bpznp7IefRpNeapiEyBAgAABAgQIECBAIP8FNPvn/xmrkAABAgQIECBAgAABAgQIECBAgAABAgQIECBAgAABAgQIECBAgAABAgQIECBAgAABAgQIECBAgAABAgQIECBAgAABAgQIECBAgAABAgQIECBAgAABAgQIECBAgAABAgQIECBAgAABAgQIECBAgAABAgQIECBAgAABAgQIECBAgAABAgQIVAok6QxJkjEsGKHBgwfHmDFjquvdfffd49VXXy2Y+vO50C996Uvx2muvVZc4aNCguPvuu/Oi5FSq1pXk7ijPi5NVBAECBAgQIECAAAECBAgQIECAAIEGCwyJiJvSolwcET9tcFQBCBAgQIAAAQIEGkOgyfs05s6dG9/+9rdj8uTJa8238nv0q6++Oo4//vgoLi5ujJrqHeODRRVxzzNl8cxba9a69uA+reKcg1vHtpsX1Tv2+hY89uqa+K/HVm0wZkvvXzPBlsqnY0kqRp5cErt2b9xz2OABrGfCAw88ENdee2288cYba5115JFHxp133hnbbbddQ7ZZ61p9Go1OKiABAgQIECBAgAABAgQKSkCzf0Edt2IJECBAgAABAgQIECBAgAABAgQIECBAgAABAgQIECBAgAABAgQIECBAgAABAgQIECBAgAABAgQIECBAgAABAgQIECBAgAABAgQIECBAgAABAgQIECBAgAABAgQIECBAgAABAgQIECBAgAABAgQIECBAgAABAgQIECBAgAABAgQIECBAoIAFkvTakyRjWDAs8+fPj969e8eyZcuqax4xYkRceeWVBWOQj4WOHDkyrrrqqurS2rdvHzNnzoytt946L8pNpWpdSe6O8rw4WUUQIECAAAECBAgQIECAAAECBAgQaLDA8IgYmRbl+Ih4pMFRBSBAgAABAgQIEGgMgWbp0ygrK4t777236jvzf/zjH2vNe88994xrrrkmjjrqqGjVqlVj1FbvGM+/Ux5z/lke7y38F0uPzqnYYcviOHCn4nrHquuCtz6siEkzymLux0nM+kdFtClOok3rVLRvm4q+vYrjP7Zpvv3nflwRnUojemxRFNt3qXwXx0eLW86jZj4DD2hTlV9Lv8rLy2PChAlx4403xvTp09eazlZbbRWjR4+OgQMHRnFx0zw/+jRa+kmwPwECBAgQIECAAAECBHJbQLN/bp+f7AkQIECAAAECBAgQIECAAAECBAgQIECAAAECBAgQIECAAAECBAgQIECAAAECBAgQIECAAAECBAgQIECAAAECBAgQIECAAAECBAgQIECAAAECBAgQIECAAAECBAgQIECAAAECBAgQIECAAAECBAgQIECAAAECBAgQIECAAAECBAgQIECAQF0FkvSJSZIxrGuMvJh38803x0UXXZRRy9/+9rfYdddd86K+QitixowZsdtuu2WUfdNNN8WQIUPyhiKVqnUluTvK8+Z0FUKAAAECBAgQIECAAAECBAgQIECgQQL3R8TpaRF2joh3GhTRYgIECBAgQIAAgcYSaNY+jWnTpsXo0aPj97//faxZs6ZWDe3bt49jjjkmzj777Ojfv3+UlJQ0Vp3iEGiwwMqVK+PFF1+MG264IZ555pmoHNd8tW7dOg455JC45ZZbok+fPg3ec30B9Gk0Ka/gBAgQIECAAAECBAgQyHsBzf55f8QKJECAAAECBAgQIECAAAECBAgQIECAAAECBAgQIECAAAECBAgQIECAAAECxilIBAAAIABJREFUBAgQIECAAAECBAgQIECAAAECBAgQIECAAAECBAgQIECAAAECBAgQIECAAAECBAgQIECAAAECBAgQIECAAAECBAgQIECAAAECBAgQIECAAAECBAgQIECAAAECVQJJukOSZAwLjujLX/5yPPfcc9V1H3nkkfGnP/2p4BzyoeCjjjoqJk2aVF3KQQcdFM8++2w+lFZdQypV60pyd5Tn1QkrhgABAgQIECBAgAABAgQIECBAgMBGC8yIiF3SVhfV/D5goyNbSIAAAQIECBAg0FCBFunTePDBB2PUqFExffr0deb/1a9+NX74wx/GgQceGMXFxQ2t03oCDRJ4+OGH4+c//3k88cQTUV5evtZY++yzTwwfPjwqn93meOnTaA5lexAgQIAAAQIECBAgQCB/BTT75+/ZqowAAQIECBAgQIAAAQIECBAgQIAAAQIECBAgQIAAAQIECBAgQIAAAQIECBAgQIAAAQIECBAgQIAAAQIECBAgQIAAAQIECBAgQIAAAQIECBAgQIAAAQIECBAgQIAAAQIECBAgQIAAAQIECBAgQIAAAQIECBAgQIAAAQIECBAgQIAAAQIECKQLJBmDJGNYcFJTp06Nfv36ZdR9yy23xAUXXFBwFrlc8M9+9rO48MILM0p44YUXom/fvrlcVq3cU6laV5K7ozyvTlgxBAgQIECAAAECBAgQIECAAAECBDZKoFVElKWtnBURvTcqkkUECBAgQIAAAQJNIdBifRqrVq2KRx99NG688cZ46aWX1llbnz594txzz42BAwdGt27dmsJATAJrFZg3b16MHz8+7rvvvpgxY8Y6lSr7Py677LI4/vjjm1VSn0azctuMAAECBAgQIECAAAECeSeg2T/vjlRBBAgQIECAAAECBAgQIECAAAECBAgQIECAAAECBAgQIECAAAECBAgQIECAAAECBAgQIECAAAECBAgQIECAAAECBAgQIECAAAECBAgQIECAAAECBAgQIECAAAECBAgQIECAAAECBAgQIECAAAECBAgQIECAAAECBAgQIECAAAECBAgQIEBgrQJJ+qdJkjEsSLLLL788brjhhurai4uLY8aMGdGnT5+C9Mi1ot96663Yddddo7y8vDr1yy67LK6//vpcK2WD+aZSta4kd0f5BtVMIECAAAECBAgQIECAAAECBAgQIJD3AntHxLS0Kh/7/+Nj875qBRIgQIAAAQIEckegxfs0FixYEOPGjYt77703/va3v61VrrJXonfv3nHaaafFOeecE926dYuioqLcUZZpTgnMnDkzHnzwwapncvbs2VFRUbHW/Ct7d4YNGxZHH310bL755s1eoz6NZie3IQECBAgQIECAAAECBPJKQLN/Xh2nYggQIECAAAECBAgQIECAAAECBAgQIECAAAECBAgQIECAAAECBAgQIECAAAECBAgQIECAAAECBAgQIECAAAECBAgQIECAAAECBAgQIECAAAECBAgQIECAAAECBAgQIECAAAECBAgQIECAAAECBAgQIECAAAECBAgQIECAAAECBAgQIECAwDoFkvSfJEnGsGDZvvSlL8Vrr71WXf8RRxwRkyZNKliPXCr8yCOPjMcff7w65d133z1effXVXCqhzrmmUrWuJHdHeZ31TCRAgAABAgQIECBAgAABAgQIECCQtwKDI+KutOpujoiL8rZahREgQIAAAQIEck8ga/o0lixZEnfeeWfceuut8cEHH6xTcosttohTTz01Lrzwwthhhx1yT1zGWSswa9as+MUvfhFjx46NhQsXrjPPrbbaKs4///wYMmRItGvXrsXq0afRYvQ2JkCAAAECBAgQIECAQF4IaPbPi2NUBAECBAgQIECAAAECBAgQIECAAAECBAgQIECAAAECBAgQIECAAAECBAgQIECAAAECBAgQIECAAAECBAgQIECAAAECBAgQIECAAAECBAgQIECAAAECBAgQIECAAAECBAgQIECAAAECBAgQIECAAAECBAgQIECAAAECBAgQIECAAAECBAgQ2KBAkj4jSTKGG1ycrxMmT54cX/nKVzLKu/baa2PYsGH5WnJe1DVq1KgYPnx4Ri1PPfVUHHrooXlRX80iUqlaV5K7ozwvT1pRBAgQIECAAAECBAgQIECAAAECBOolcGtEnJ+24vsR8fN6RTCZAAECBAgQIECgKQWyrk9j+fLlMWnSpLj99tvjueeei9WrV6+1/rZt28YRRxwRX/va1+Lwww+P7bbbrimdxM5Tgblz58b//M//xPjx42P69OnrfN5atWoVBx98cJx77rlVz1ybNm1aXESfRosfgQQIECBAgAABAgQIECCQ0wKa/XP6+CRPgAABAgQIECBAgAABAgQIECBAgAABAgQIECBAgAABAgQIECBAgAABAgQIECBAgAABAgQIECBAgAABAgQIECBAgAABAgQIECBAgAABAgQIECBAgAABAgQIECBAgAABAgQIECBAgAABAgQIECBAgAABAgQIECBAgAABAgQIECBAgAABAgTqLJCkz0ySjGGdg+TjxOHDh8eoUaMySnv66afjkEMOycdyc76mKVOmRP/+/TPqGDZsWFx77bU5X9u6Ckilal1J7o7yvD1thREgQIAAAQIECBAgQIAAAQIECBCos8BzEXFg2uzD///4yTqvNpEAAQIECBAgQKCpBbK2T+PTTz+Np556KsaNGxePP/54LFu2bJ0Wffr0iX333TdOPfXU2G+//WLTTTdtajfxc1hg0aJF8cYbb8SECRNi0qRJMWfOnFizZs1aK2rXrl307ds3hgwZEgceeGB06tQpayrXp5E1RyERAgQIECBAgAABAgQI5KSAZv+cPDZJEyBAgAABAgQIECBAgAABAgQIECBAgAABAgQIECBAgAABAgQIECBAgAABAgQIECBAgAABAgQIECBAgAABAgQIECBAgAABAgQIECBAgAABAgQIECBAgAABAgQIECBAgAABAgQIECBAgAABAgQIECBAgAABAgQIECBAgAABAgQIECBAgACBegsk6SuSJGNY72D5tuCggw6K559/vrqsnXfeOV555ZVo165dvpWa0/UsX7489tprr3j77ber6zjwwAPjueeey+m6NpR8KlXrSnJ3lG8Izc8JECBAgAABAgQIECBAgAABAgQI5L/AZxHRIa3MHhHxfv6XrUICBAgQIECAQM4I5ESfxtSpU+Pmm2+ORx55JFasWLFe3F122SXOOOOMOPnkk2P77bePtXyXnTOHI9HGFZg5c2b8/ve/j/vuuy/eeuut9QZv3bp1DBgwIIYMGRIHHHBA4ybSSNH0aTQSpDAECBAgQIAAAQIECBAoUAHN/gV68MomQIAAAQIECBAgQIAAAQIECBAgQIAAAQIECBAgQIAAAQIECBAgQIAAAQIECBAgQIAAAQIECBAgQIAAAQIECBAgQIAAAQIECBAgQIAAAQIECBAgQIAAAQIECBAgQIAAAQIECBAgQIAAAQIECBAgQIAAAQIECBAgQIAAAQIECBAgQIAAgYITSNIrTpKMYcFh1Cz4tddeiz322CPSXU4//fS4//77C94mmwDOOOOMGDduXHVKqVQqpk+fHrvvvns2pdnouVTWWePljvJGVxaQAAECBAgQIECAAAECBAgQIECAQE4J7BgRs9IyXhURJTlVgWQJECBAgAABAvkvkFN9GgsXLqzqkZgwYUJMnTo1o3+i5lG1bds2dt555zjssMPi0EMPjf79+0dpaWn+n6gKqwUWLFgQ06ZNi8cff7zq/fbbb2/wmdlzzz1j4MCBccIJJ0SPHj2yWlOfRlYfj+QIECBAgAABAgQIECCQ9QKa/bP+iCRIgAABAgQIECBAgAABAgQIECBAgAABAgQIECBAgAABAgQIECBAgAABAgQIECBAgAABAgQIECBAgAABAgQIECBAgAABAgQIECBAgAABAgQIECBAgAABAgQIECBAgAABAgQIECBAgAABAgQIECBAgAABAgQIECBAgAABAgQIECBAgAABAgQaRSBJj5IkGcNG2SDXg/ziF7+I7373uxll/OQnP4lLLrkk10vLi/xHjx4dQ4cOzajlv//7v+O8887Li/rWV0QqVetKcneU5/2pK5AAAQIECBAgQIAAAQIECBAgQIDAegVOiojfpc2YERG7MSNAgAABAgQIEMgqgZzs01iwYEG88MIL8dBDD8XkyZPjgw8+iPX1mGy22Wax0047xT777BNHHnlk7LbbbtGlS5coKSnJqsOQTMMEVq9eHR999FG89dZb8cQTT1Q9IzNnzozFixevM3BRUVF07do1jjvuuBgwYEDstddeseWWWzYskWZarU+jmaBtQ4AAAQIECBAgQIAAgTwV0OyfpwerLAIECBAgQIAAAQIECBAgQIAAAQIECBAgQIAAAQIECBAgQIAAAQIECBAgQIAAAQIECBAgQIAAAQIECBAgQIAAAQIECBAgQIAAAQIECBAgQIAAAQIECBAgQIAAAQIECBAgQIAAAQIECBAgQIAAAQIECBAgQIAAAQIECBAgQIAAAQIECBAgUEMgSR8nScYQ1v8KDB48OMaMGZPh8eijj8YxxxzDqAUFHnvssTj22GMzMhg0aFDcfffdLZhV822dStW6ktwd5c3HbycCBAgQIECAAAECBAgQIECAAAEC2SgwMiKGpyU2NiLOysZE5USAAAECBAgQKGCBnO/T+Pjjj+M3v/lN/PrXv46XXnqpTkfZqVOnOOqoo+LEE0+MQw89NDp37lyndSZlp8CCBQti0qRJUdm38cQTT8Qnn3xSp0T32muvOPPMM+OEE06I7t2712lNNk3Sp5FNpyEXAgQIECBAgAABAgQI5J6AZv/cOzMZEyBAgAABAgQIECBAgAABAgQIECBAgAABAgQIECBAgAABAgQIECBAgAABAgQIECBAgAABAgQIECBAgAABAgQIECBAgAABAgQIECBAgAABAgQIECBAgAABAgQIECBAgAABAgQIECBAgAABAgQIECBAgAABAgQIECBAgAABAgQIECBAgACBjRFI0hclScZwY+Ll5ZqKiorYd99945VXXqmur2vXrvHCCy/EjjvumJc1Z3tRs2fPjn79+sXHH39cnepee+0VL730UhQVFWV7+o2SXypV60pyd5Q3iqwgBAgQIECAAAECBAgQIECAAAECBHJW4OGIOC4t+8ERMSZnq5E4AQIECBAgQCA/BfKmT6Oyx+TNN9+MiRMnxu9///uYPn16nU6sY8eO0adPn6o+jL59+8bee+8dvXr1qtNak5pfYPXq1TF37tyqnpmpU6dW9cpU9mwsW7Zsg8lU9m/stttucfLJJ1e9d9hhh5zu6dCnscEjN4EAAQIECBAgQIAAAQIE1iOg2d/jQYAAAQIECBAgQIAAAQIECBAgQIAAAQIECBAgQIAAAQIECBAgQIAAAQIECBAgQIAAAQIECBAgQIAAAQIECBAgQIAAAQIECBAgQIAAAQIECBAgQIAAAQIECBAgQIAAAQIECBAgQIAAAQIECBAgQIAAAQIECBAgQIAAAQIECBAgQIAAAQIECkMgSS8zSTKGhSFQxypfe+212H///WPlypXVKw444IB47rnnori4uI5RTGsMgfLy8jjooIPiz3/+c3W4kpKSePHFF2P33XdvjC1yIkYqVetKcneU58TJSZIAAQIECBAgQIAAAQIECBAgQIBAkwnMi4ht06L3johZTbabwAQIECBAgAABAhsjkHd9GpW9JvPnz6/6zv6xxx6LSZMmxaJFi2LFihUb9OnYsWNsv/320atXr9h7773j4IMPjq222iq22GKL6NChQ6zle/ENxjShYQKff/55fPzxx/HXv/41pk+fHm+++Wa888478fbbb0dd+opKS0ujW7dusc8++8SJJ54Y/fr1i2222aZhSWXJan0aWXIQ0iBAgAABAgQIECBAgECOCmj2z9GDkzYBAgQIECBAgAABAgQIECBAgAABAgQIECBAgAABAgQIECBAgAABAgQIECBAgAABAgQIECBAgAABAgQIECBAgAABAgQIECBAgAABAgQIECBAgAABAgQIECBAgAABAgQIECBAgAABAgQIECBAgAABAgQIECBAgAABAgQIECBAgAABAgQIEKinQJI+P0kyhvUMlf/TH3jggTj11FMzCh04cGBUfu7VfAKnnHJKjB8/PmPD3/zmN1H5eSG9UqlaV5K7o7yQHgC1EiBAgAABAgQIECBAgAABAgQIEMgU2CIiFqR99FFEbA2JAAECBAgQIEAg6wTyvk9j4cKF8fzzz8ejjz4aTz31VMydO7deh9CpU6c44IAD4tBDD636c9ddd43Kz7yaRqCioiIWL14cs2fPjqeffjomT54cL7/8ctVn9Xl169Ytjj322DjuuOPiqKOOipKSkvosz4m5+jRy4pgkSYAAAQIECBAgQIAAgawV0OyftUcjMQIECBAgQIAAAQIECBAgQIAAAQIECBAgQIAAAQIECBAgQIAAAQIECBAgQIAAAQIECBAgQIAAAQIECBAgQIAAAQIECBAgQIAAAQIECBAgQIAAAQIECBAgQIAAAQIECBAgQIAAAQIECBAgQIAAAQIECBAgQIAAAQIECBAgQIAAAQIECBAg0KgCSXq0JMkYNupG+RLs2muvjSuvvDKjnCFDhsRNN92ULyVmdR0XXXRR3HzzzRk5jhw5MoYPH57VeTdFcqlUrSvJ3VHeFNBiEiBAgAABAgQIECBAgAABAgQIEMgNgcMi4om0VH8bEQNzI3VZEiBAgAABAgQKSqCg+jTWrFkTs2bNihdeeCGmTJkSf/nLX2L27Nl1PvDi4uLo0KFDdOvWLbp37x7bb7997LDDDtGnT5/Yc889qz7zqpvA6tWrY+7cuVXn8eabb8bMmTOrxpV/LlmyJMrKyqredX317NkzDjjggDjkkENi//33j8pxu3bt6ro8J+fp08jJY5M0AQIECBAgQIAAAQIEskZAs3/WHIVECBAgQIAAAQIECBAgQIAAAQIECBAgQIAAAQIECBAgQIAAAQIECBAgQIAAAQIECBAgQIAAAQIECBAgQIAAAQIECBAgQIAAAQIECBAgQIAAAQIECBAgQIAAAQIECBAgQIAAAQIECBAgQIAAAQIECBAgQIAAAQIECBAgQIAAAQIECBAgQIBAkwok6dGTJGPYpBvncvDBgwfHmDFjMkq49tprY9iwYblcVtbnPmrUqBg+fHhGnoMGDYq7774763NvigRTqVpXkrujvCmgxSRAgAABAgQIECBAgAABAgQIECCQGwKXRMRP0lI9PyJuz43UZUmAAAECBAgQKCiBgu3TWLFiRcyZMydee+21ePXVV+PFF1+Md999N5YuXRrLli2L8vLyOj0IrVu3js033zy6desWPXr0iG222Sa233776NWrV3Ts2DE6dOhQ9S4tLa16t2vXLirXtG/fvk7xc2nS6tWro6ysLFauXFn9rnSu9Pzss8/ik08+iXnz5lW5z58/Pz744IOqceXndX0VFRVVeXbu3Dm6du0a++23X9V7t912i549e1b5FspLn0ahnLQ6CRAgQIAAAQIECBAg0DQCmv2bxlVUAgQIECBAgAABAgQIECBAgAABAgQIECBAgAABAgQIECBAgAABAgQIECBAgAABAgQIECBAgAABAgQIECBAgAABAgQIECBAgAABAgQIECBAgAABAgQIECBAgAABAgQIECBAgAABAgQIECBAgAABAgQIECBAgAABAgQIECBAgAABAgQIECCQbQJJekJJkjHMtlyzKp+jjz46/vSnP2XkdOutt8b555+fVXnmSzK33XZb/OAHP8go56ijjoo//vGP+VJivetIpWpdSe6O8norWkCAAAECBAgQIECAAAECBAgQIEAgbwQejYhj0qrZJyJezpvqFEKAAAECBAgQyB8BfRppZ7lo0aKYPn16TJ06Nf7yl7/Em2++Ge+++240tH+lpKQkNtlkk+jatWv07Nkztt566+p3jx49Ysstt4yOHTtG+/bto7S0NNq0aROtW7eOtXwP3+JPXllZWaxYsSKWL18ey5Yti88++yyWLFlS5TRv3rz48MMPY86cOTF//vxYuHBhLF26tGp+Q1+VdnvvvXfstddeceihh8Yee+wRnTp1amjYnF6vTyOnj0/yBAgQIECAAAECBAgQaHEBzf4tfgQSIECAAAECBAgQIECAAAECBAgQIECAAAECBAgQIECAAAECBAgQIECAAAECBAgQIECAAAECBAgQIECAAAECBAgQIECAAAECBAgQIECAAAECBAgQIECAAAECBAgQIECAAAECBAgQIECAAAECBAgQIECAAAECBAgQIECAAAECBAgQIECAAAECzSKQpO+SJBnDZkkgVzf59NNP49BDD42//vWvGSXcfffdMWjQoFwtKyvzHjNmTAwePDgjtz333DMmT54cnTp1ysqcmyOpVKrWleTuKG8OeHsQIECAAAECBAgQIECAAAECBAgQyD6Byt8NlkVE8f+mtiQiNsu+NGVEgAABAgQIECAQEfo01vEYVFRUxOrVq+Ojjz6KmTNnxowZM+L111+PN998M+bMmROLFi1q0ANU+R17cXFxxruoqCgq35Wft2rVKtq2bVvVh9CxY8fo0KFD1XuTTTaJdu3aRevWraNNmzZVcyrf6f9dUlISpaWlVZ9VzquMuWbNmqp6Vq1aFStWrKj6M/3975+VlZXFypUrY+HChVHZi/L555/HsmXLYvny5VXrKueVl5dXvSuNKt+V/10Zv/K/G9rr0759+9h1112jd+/esccee0RlP8bOO+9cVXtlnZU2Xv8S0KfhSSBAgAABAgQIECBAgACBhgho9m+InrUECBAgQIAAAQIECBAgQIAAAQIECBAgQIAAAQIECBAgQIAAAQIECBAgQIAAAQIECBAgQIAAAQIECBAgQIAAAQIECBAgQIAAAQIECBAgQIAAAQIECBAgQIAAAQIECBAgQIAAAQIECBAgQIAAAQIECBAgQIAAAQIECBAgQIAAAQIECBAgQCB3BJL0VJMkY5g7VbRQpnPnzo3DDjss/v73v2dk8Mtf/jLOOuusFsoqv7a999574+yzz84o6gtf+EI8+eST0bNnz/wqtp7VpFK1riR3R3k9DU0nQIAAAQIECBAgQIAAAQIECBAgkCcCh0XEE2m1/CEivpYntSmDAAECBAgQIJBvAvo06nGilX0ss2fPjnfffTfmzJkTb775Zrz66qvx4YcfxuLFi2P58uWxatWqekQs3Klt2rSJTTbZJLp06RLbbLNN9O7dO774xS/GzjvvHD169Ihu3bpF+/btCxeoDpXr06gDkikECBAgQIAAAQIECBAgsE4Bzf4eDgIECBAgQIAAAQIECBAgQIAAAQIECBAgQIAAAQIECBAgQIAAAQIECBAgQIAAAQIECBAgQIAAAQIECBAgQIAAAQIECBAgQIAAAQIECBAgQIAAAQIECBAgQIAAAQIECBAgQIAAAQIECBAgQIAAAQIECBAgQIAAAQIECBAgQIAAAQIECBAgUBgCSXqZSZIxLAyBBlY5ffr0OPLII2PBggUZkcaMGRPnnHNOA6MX9vJ77rknBg0alIHQpUuXmDRpUuyxxx6FjRMRqVStK8ndUV7wTwUAAgQIECBAgAABAgQIECBAgACBAhUYHREXp9V+WUTcWKAWyiZAgAABAgQIZLuAPo1GOKFly5bF66+/HpU9G6+88krMmDEj3n333Vi6dGmsWrUqKioqGmGX3A5RWloanTt3ju222y769OkTe++9d/Tr16/qv1u1apXbxbVQ9vo0WgjetgQIECBAgAABAgQIEMgTAc3+eXKQyiBAgAABAgQIECBAgAABAgQIECBAgAABAgQIECBAgAABAgQIECBAgAABAgQIECBAgAABAgQIECBAgAABAgQIECBAgAABAgQIECBAgAABAgQIECBAgAABAgQIECBAgAABAgQIECBAgAABAgQIECBAgAABAgQIECBAgAABAgQIECBAgAABAhsQSNJ/niQZQ3h1FJg6dWocffTRsXTp0owVt99+e3zve9+rYxTT0gV+/vOfx/e///0MlE022ST++Mc/Rt++fWFFRCpV60pyd5R7MggQIECAAAECBAgQIECAAAECBAgUpsCMiNglrfSvRMTkwqRQNQECBAgQIEAg6wX0aTTyEVX2uqxevTpWrlwZZWVlsWbNmqo/P/7445g/f34sXLiw6s+PPvqo6rPK8bx582Lu3LlVc3PpteWWW8bWW28dm2++eXTp0iW22mqrqvEWW2wRnTt3rnpXft6+ffto06ZNxruoqCiXSs3KXPVpZOWxSIoAAQIECBAgQIAAAQI5I6DZP2eOSqIECBAgQIAAAQIECBAgQIAAAQIECBAgQIAAAQIECBAgQIAAAQIECBAgQIAAAQIECBAgQIAAAQIECBAgQIAAAQIECBAgQIAAAQIECBAgQIAAAQIECBAgQIAAAQIECBAgQIAAAQIECBAgQIAAAQIECBAgQIAAAQIECBAgQIAAAQIECBAgQKBBAkn66iTJGDYocKEtfvbZZ+O4446Lzz77LKP066+/Pi677LJC42hQvTfccENcfvnlGTE6duwYjzzySHz5y19uUOx8WpxK1bqS3B3l+XTAaiFAgAABAgQIECBAgAABAgQIECBQN4EdImJ22tSVEdElIj6v23KzCBAgQIAAAQIEmllAn0Yzg6dvt2jRoli8eHEsXbq06s8lS5ZUvyvHlT9fsGBBfPrpp/H555/HihUrory8PJqyn6YyfkVFRZSWlla927dvH126dInNN988Nt1009hss82q/qx8d+rUqerPrl27Rvfu3VtQsjC31qdRmOeuagIECBAgQIAAAQIECDSWgGb/xpIUhwABAgQIECBAgAABAgQIECBAgAABAgQIECBAgAABAgSrqq1qAAAgAElEQVQIECBAgAABAgQIECBAgAABAgQIECBAgAABAgQIECBAgAABAgQIECBAgAABAgQIECBAgAABAgQIECBAgAABAgQIECBAgAABAgQIECBAgAABAgQIECBAgAABAgQIECBAgAABAgQIZLdAkp5ekmQMszvzLMzu+eefj69+9auxePHijOwuvvjiGD16dBZmnH0pXXLJJfFf//VfGYltttlm8Yc//CEOPPDA7Eu4BTNKpWpdSe6O8hY8D1sTIECAAAECBAgQIECAAAECBAgQaCGBQRFxd9reT0bE4S2Ui20JECBAgAABAgQ2LKBPY8NGWTOjoqIiVq9eHWVlZU2aU1FRUZSWlkbln17ZK6BPI3vPRmYECBAgQIAAAQIECBDIBQHN/rlwSnIkQIAAAQIECBAgQIAAAQIECBAgQIAAAQIECBAgQIAAAQIECBAgQIAAAQIECBAgQIAAAQIECBAgQIAAAQIECBAgQIAAAQIECBAgQIAAAQIECBAgQIAAAQIECBAgQIAAAQIECBAgQIAAAQIECBAgQIAAAQIECBAgQIAAAQIECBAgQIAAAQINF0jSQyRJxrDh0QswwrRp02LAgAHx4YcfZlR/yimnxLhx46K4uLgAVTZccnl5eZx++unxwAMPZEzeZpttYuLEibHPPvtsOEiBzUilal1J7o7yAnsGlEuAAAECBAgQIECAAAECBAgQIEAgIn4bESenSVwfEVeQIUCAAAECBAgQyFoBfRpZezQSI7B+AX0anhACBAgQIECAAAECBAgQaIiAZv+G6FlLgAABAgQIECBAgAABAgQIECBAgAABAgQIECBAgAABAgQIECBAgAABAgQIECBAgAABAgQIECBAgAABAgQIECBAgAABAgQIECBAgAABAgQIECBAgAABAgQIECBAgAABAgQIECBAgAABAgQIECBAgAABAgQIECBAgAABAgQIECBAgAABAgRyRyBJTzVJMoa5U0WWZfrWW2/FySefHG+88UZGZvvtt1+MHTs2dtpppyzLuGXTeeedd+LMM8+Mv/zlLxmJfPGLX4zf/e530adPn5ZNMEt3T6VqXUnujvIsPStpESBAgAABAgQIECBAgAABAgQIEGgigVYRsTAiNkmLPyAiHmqi/YQlQIAAAQIECBBouIA+jYYbikCgRQT0abQIu00JECBAgAABAgQIECCQNwKa/fPmKBVCgAABAgQIECBAgAABAgQIECBAgAABAgQIECBAgAABAgQIECBAgAABAgQIECBAgAABAgQIECBAgAABAgQIECBAgAABAgQIECBAgAABAgQIECBAgAABAgQIECBAgAABAgQIECBAgAABAgQIECBAgAABAgQIECBAgAABAgQIECBAgAABAgTWK5Ck/zRJMoboGiDw8ccfx8CBA2PKlCkZUTbddNO4++6748QTT2xA9PxZ+uCDD8bgwYNjyZIlGUUdcsghMX78+OjatWv+FNvIlaRSta4kd0d5IxsLR4AAAQIECBAgQIAAAQIECBAgQCDLBQ6LiCdq5LhtRHyY5XlLjwABAgQIECBQyAL6NAr59NWe0wL6NHL6+CRPgAABAgQIECBAgACBFhfQ7N/iRyABAgQIECBAgAABAgQIECBAgAABAgQIECBAgAABAgQIECBAgAABAgQIECBAgAABAgQIECBAgAABAgQIECBAgAABAgQIECBAgAABAgQIECBAgAABAgQIECBAgAABAgQIECBAgAABAgQIECBAgAABAgQIECBAgAABAgQIECBAgAABAgQIECDQLAJJ+i5JkjFslgTyfZMzzjgjxo0bV6vMK664IkaNGpXv5a+3vmHDhsV1111Xa87pp58e999/f0Hb1KX4VKrWleTuKK8LnDkECBAgQIAAAQIECBAgQIAAAQIE8keg8pfMV6SV88eIOCZ/ylMJAQIECBAgQCAvBfRp5OWxKqoQBPRpFMIpq5EAAQIECBAgQIAAAQJNJ6DZv+lsRSZAgAABAgQIECBAgAABAgQIECBAgAABAgQIECBAgAABAgQIECBAgAABAgQIECBAgAABAgQIECBAgAABAgQIECBAgAABAgQIECBAgAABAgQIECBAgAABAgQIECBAgAABAgQIECBAgAABAgQIECBAgAABAgQIECBAgAABAgQIECBAgAABAtkkkKQnkyQZw2zKM6dzufrqq2PEiBG1aujfv3/87Gc/i1122SWn66tv8q+//npccMEF8fTTT9daetVVV8U111xT35AFOT+VqnUluTvKC/JJUDQBAgQIECBAgAABAgQIECBAgEABC7wYEful1X9BRNxawB5KJ0CAAAECBAjkgoA+jVw4JTkSWIuAPg2PBQECBAgQIECAAAECBAg0RECzf0P0rCVAgAABAgQIECBAgAABAgQIECBAgAABAgQIECBAgAABAgQIECBAgAABAgQIECBAgAABAgQIECBAgAABAgQIECBAgAABAgQIECBAgAABAgQIECBAgAABAgQIECBAgAABAgQIECBAgAABAgQIECBAgAABAgQIECBAgAABAgQIECBAgAABArkjkKSnmiQZw9ypIgcy/c1vfhODBg2KFStWZGSbSqXipz/9aQwZMiQHqmh4ijfffHP88Ic/jJrPWmlpaYwZMyZOPfXUhm9SIBEqn50aL3eUF8jZK5MAAQIECBAgQIAAAQIECBAgQIBARPSOiHdqSPSKiNl0CBAgQIAAAQIEslpAn0ZWH4/kCKxbQJ+Gp4MAAQIECBAgQIAAAQIEGiKg2b8hetYSIECAAAECBAgQIECAAAECBAgQIECAAAECBAgQIECAAAECBAgQIECAAAECBAgQIECAAAECBAgQIECAAAECBAgQIECAAAECBAgQIECAAAECBAgQIECAAAECBAgQIECAAAECBAgQIECAAAECBAgQIECAAAECBAgQIECAAAECBAgQIECAAIHcEUjSU02SjGHuVJEjmb7xxhtx7rnnxgsvvFAr48MOOyyuu+662GeffXKkmvqlOW3atLjiiiviySefrLWwX79+cccdd8QXv/jF+gUt8NmpVK0ryd1RXuDPhPIJECBAgAABAgQIECBAgAABAgQKSuA7EXFHWsV/jIhjCkpAsQQIECBAgACB3BTQp5Gb5yZrAqFPw0NAgAABAgQIECBAgAABAg0R0OzfED1rCRAgQIAAAQIECBAgQIAAAQIECPw/9u4G6sqyzBf4/8mPmtDC0qTUtDEsv6PRWkdRJzEdGY9LqxVBiXYMCvLzBctEbaW+ZomIo8KINqM4inYsOzVpmlok2irNz9AUPVlYaeKAozSlOc8ZOL3Os98N8vJ+7o/fXmsv1733fV/3df3uZ68Fcq91ESBAgAABAgQIECBAgAABAgQIECBAgAABAgQIECBAgAABAgQIECBAgAABAgQIECBAgAABAgQIECBAgAABAgQIECBAgAABAgQIECBAgAABAgQIECBAgAABAgQIECBAgAABAgQIECBAgAABAgQIECBAgEDzCJTVVMuyZtg8VTRZpieddFJmzpy5xqynTZuWL37xi9l0002brKo1p/v888/nS1/6Us4777w1Tpg+fXrOPffclqh1sIsoirqW5HqUD/Yh2I8AAQIECBAgQIAAAQIECBAgQIDA0AlcnWR8Zfvjklw4dOnYmQABAgQIECBAoIcC7mn0EMo0Ao0m4J5Go52IfAgQIECAAAECBAgQINBcAi77N9d5yZYAAQIECBAgQIAAAQIECBAgQIAAAQIECBAgQIAAAQIECBAgQIAAAQIECBAgQIAAAQIECBAgQIAAAQIECBAgQIAAAQIECBAgQIAAAQIECBAgQIAAAQIECBAgQIAAAQIECBAgQIAAAQIECBAgQIAAAQIECBAgQIAAAQIECBAgQIAAAQIECPRWoKwuLMuaYW9jWtcDgX/913/NiSeemMcee6xu9uabb55TTjll9ffN/Dr//PNz9tlnZ9myZXVlvPOd78yq7w855JBmLnFIcy+KupbkepQP6YnYnAABAgQIECBAgAABAgQIECBAgMCgCbwuyS+TjKjsODJJ/f9wHrSUbESAAAECBAgQINBDAfc0eghlGoFGE3BPo9FORD4ECBAgQIAAAQIECBBoLgGX/ZvrvGRLgAABAgQIECBAgAABAgQIECBAgAABAgQIECBAgAABAgQIECBAgAABAgQIECBAgAABAgQIECBAgAABAgQIECBAgAABAgQIECBAgAABAgQIECBAgAABAgQIECBAgAABAgQIECBAgAABAgQIECBAgAABAgQIECBAgAABAgQIECBAgAABAgR6K1BWF5ZlzbC3Ma3rocCLL76Yz33uc7ngggvWuGL77bdPR0dHpk6d2sOIjTFtzpw5mTVrVh5//PE1JnT88cfnq1/9ajbeeOPGSLhJsyiKupbkepQ36VlKmwABAgQIECBAgAABAgQIECBAgMB6CoxN8t3KmhuTrPrMiwABAgQIECBAoPEF3NNo/DOSIYE1Crin4cEgQIAAAQIECBAgQIAAgb4IuOzfFz1rCRAgQIAAAQIECBAgQIAAAQIECBAgQIAAAQIECBAgQIAAAQIECBAgQIAAAQIECBAgQIAAAQIECBAgQIAAAQIECBAgQIAAAQIECBAgQIAAAQIECBAgQIAAAQIECBAgQIAAAQIECBAgQIAAAQIECBAgQIAAAQIECBAgQIAAAQIECBAgQIBA8wiU1VTLsmbYPFU0eaYLFy7MqaeemkWLFq2xkq233jpTpkzJ5MmTs/nmmzdktcuWLcu8efMyd+7cPPnkk2vMcfTo0TnrrLOy3377NWQNzZZUUdS1JNejvNkOUb4ECBAgQIAAAQIECBAgQIAAAQIEeidwaZJPVZYel+TC3oWyigABAgQIECBAYJAF3NMYZHDbEegvAfc0+ktSHAIECBAgQIAAAQIECLSngMv+7XnuqiZAgAABAgQIECBAgAABAgQIECBAgAABAgQIECBAgAABAgQIECBAgAABAgQIECBAgAABAgQIECBAgAABAgQIECBAgAABAgQIECBAgAABAgQIECBAgAABAgQIECBAgAABAgQIECBAgAABAgQIECBAgAABAgQIECBAgAABAgQIECBAgACB9hMoqyWXZc2w/TSGuOJLLrkkZ511Vp588sm1ZnLUUUflE5/4RMaMGTPE2f7/7W+99db8y7/8Sy6//PK15rP11lvn1FNPzac//emGyLlVkiiKupbkepS3yuGqgwABAgQIECBAgAABAgQIECBAgMDaBbZI8nCSN1emjEzyGDQCBAgQIECAAIGmEHBPoymOSZIE6gXc0/BUECBAgAABAgQIECBAgEBfBFz274uetQQIECBAgAABAgQIECBAgAABAgQIECBAgAABAgQIECBAgAABAgQIECBAgAABAgQIECBAgAABAgQIECBAgAABAgQIECBAgAABAgQIECBAgAABAgQIECBAgAABAgQIECBAgAABAgQIECBAgAABAgQIECBAgAABAgQIECBAgAABAgQIECBAoHkEymqqZVkzbJ4qWijTl19+Oeecc05mzpyZFStWrLWy7bffPh/60Idy6KGHZvTo0YMqsGjRonz729/ON7/5zTz++ONr3Xv48OGZPn16Tj755GywwQaDmmM7bFYUdS3J9Shvh4NXIwECBAgQIECAAAECBAgQIECAQLsLTE5ySQXhxiRj2x1F/QQIECBAgACBJhJwT6OJDkuqBKoC7ml4HggQIECAAAECBAgQIECgLwIu+/dFz1oCBAgQIECAAAECBAgQIECAAAECBAgQIECAAAECBAgQIECAAAECBAgQIECAAAECBAgQIECAAAECBAgQIECAAAECBAgQIECAAAECBAgQIECAAAECBAgQIECAAAECBAgQIECAAAECBAgQIECAAAECBAgQIECAAAECBAgQIECAAAECBAgQINA8AmU11bKsGTZPFS2Y6cqVKzN79uxcdNFFeeqpp161whEjRmTMmDHZb7/9stdee2XnnXfuV5HFixfnzjvvzMKFC3Prrbf2KJ9jjjkmJ5xwQoYNG9avuQj23wJFUdeSXI9yDwgBAgQIECBAgAABAgQIECBAgACB1he4McnfVco8LsmFrV+2CgkQIECAAAECLSPgnkbLHKVC2k3APY12O3H1EiBAgAABAgQIECBAoH8FXPbvX0/RCBAgQIAAAQIECBAgQIAAAQIECBAgQIAAAQIECBAgQIAAAQIECBAgQIAAAQIECBAgQIAAAQIECBAgQIAAAQIECBAgQIAAAQIECBAgQIAAAQIECBAgQIAAAQIECBAgQIAAAQIECBAgQIAAAQIECBAgQIAAAQIECBAgQIAAAQIECBAgQIBAowqU1cTKsmbYqDm3XV6XXHJJLrvsstx99909qv2Nb3xjdt999+y8884ZOXJktttuu2y11VbZYostMnz48AwbNiwbb7zx6lgvvvhiVq5cmRUrVuSZZ57Jb37zmzzxxBNZsmRJFi9enPvvvz/PPfdcj/bdY4898qlPfSqf/vSnezTfpL4JFEVdS3I9yvtGajUBAgQIECBAgAABAgQIECBAgACBRhcYleSebkmOTPJYoycuPwIECBAgQIAAgVcE3NPwMBBoUgH3NJr04KRNgAABAgQIECBAgACBBhFw2b9BDkIaBAgQIECAAAECBAgQIECAAAECBAgQIECAAAECBAgQIECAAAECBAgQIECAAAECBAgQIECAAAECBAgQIECAAAECBAgQIECAAAECBAgQIECAAAECBAgQIECAAAECBAgQIECAAAECBAgQIECAAAECBAgQIECAAAECBAgQIECAAAECBAgQIEBggAXKavyyrBkO8NbCr6/A7bffnquuuirXXnttVqxYsb7LB2T+8OHDM27cuHz84x/PPvvsMyB7CLpmgaKoa0muR7mHhQABAgQIECBAgAABAgQIECBAgEBrC5yR5LRKiTcmGdvaJauOAAECBAgQINByAu5ptNyRKqhdBNzTaJeTVicBAgQIECBAgAABAgQGRsBl/4FxFZUAAQIECBAgQIAAAQIECBAgQIAAAQIECBAgQIAAAQIECBAgQIAAAQIECBAgQIAAAQIECBAgQIAAAQIECBAgQIAAAQIECBAgQIAAAQIECBAgQIAAAQIECBAgQIAAAQIECBAgQIAAAQIECBAgQIAAAQIECBAgQIAAAQIECBAgQIAAAQIECDSaQFlNqCxrho2Wq3wqAt/61rfy7W9/OzfeeGOeeuqpQbUZMWJEDj744Bx66KE57LDDBnVvm/23QFHUtSTXo9wDQoAAAQIECBAgQIAAAQIECBAgQKC1BR5MskulxOOSXNjaJauOAAECBAgQINByAu5ptNyRKqhdBNzTaJeTVicBAgQIECBAgAABAgQGRsBl/4FxFZUAAQIECBAgQIAAAQIECBAgQIAAAQIECBAgQIAAAQIECBAgQIAAAQIECBAgQIAAAQIECBAgQIAAAQIECBAgQIAAAQIECBAgQIAAAQIECBAgQIAAAQIECBAgQIAAAQIECBAgQIAAAQIECBAgQIAAAQIECBAgQIAAAQIECBAgQIAAAQIECDSaQFlNqCxrho2Wq3zWIvDTn/40CxcuzB133JGf/OQneeqpp/rVasSIEXn/+9+fvffeO/vtt1/e97739Wt8wXonUBR1Lcn1KO8dpVUECBAgQIAAAQIECBAgQIAAAQIEmkHgfyb5drdERyZ5rBmSlyMBAgQIECBAgMArAi8kGdY1Wr58eYYPH46HAIEGF1ixYkU222yzapYrk2zS4GlLjwABAgQIECBAgAABAgQaSMBl/wY6DKkQIECAAAECBAgQIECAAAECBAgQIECAAAECBAgQIECAAAECBAgQIECAAAECBAgQIECAAAECBAgQIECAAAECBAgQIECAAAECBAgQIECAAAECBAgQIECAAAECBAgQIECAAAECBAgQIECAAAECBAgQIECAAAECBAgQIECAAAECBAgQIECAAIEBFCirscuyZjiA2wo9kAK//vWv8+CDD+aRRx7J448/nlXj3/3ud1m2bFmee+65rFy5Mi+99NLqFDbaaKMMGzYsb3zjG7P55pvnrW99a97+9rdn++23z7ve9a7suuuuq8dejSdQFHUtyfUob7xjkhEBAgQIECBAgAABAgQIECBAgACB/hL4pySfrAS7McnY/gouDgECBAgQIECAwKAJLEnyzq7dFi9enJ122mnQNrcRAQK9E3jooYey8847Vxev+i3v0LtoVhEgQIAAAQIECBAgQIBAOwq47N+Op65mAgQIECBAgAABAgQIECBAgAABAgQIECBAgAABAgQIECBAgAABAgQIECBAgAABAgQIECBAgAABAgQIECBAgAABAgQIECBAgAABAgQIECBAgAABAgQIECBAgAABAgQIECBAgAABAgQIECBAgAABAgQIECBAgAABAgQIECBAgAABAgQIEGhHgbJadFnWDNvRQ80EmkagKOpakutR3jSnJ1ECBAgQIECAAAECBAgQIECAAAEC6yUwIsnDSYZXVk1NMne9ophMgAABAgQIECDQCAILk+zblcgtt9ySMWPGNEJeciBA4FUEbr311hxwwAHVGT9Ksh80AgQIECBAgAABAgQIECDQUwGX/XsqZR4BAgQIECBAgAABAgQIECBAgAABAgQIECBAgAABAgQIECBAgAABAgQIECBAgAABAgQIECBAgAABAgQIECBAgAABAgQIECBAgAABAgQIECBAgAABAgQIECBAgAABAgQIECBAgAABAgQIECBAgAABAgQIECBAgAABAgQIECBAgAABAgQIEGhugbKaflnWDJu7MtkTaHGBoqhrSa5HeYufufIIECBAgAABAgQIECBAgAABAgTaVmBKkjmV6pcm2TXJc20ronACBAgQIECAQPMKXJNkXFf68+fPzxFHHNG81cicQJsIXHnllZk4cWK12lW/5fFtUr4yCRAgQIAAAQIECBAgQKAfBFz27wdEIQgQIECAAAECBAgQIECAAAECBAgQIECAAAECBAgQIECAAAECBAgQIECAAAECBAgQIECAAAECBAgQIECAAAECBAgQIECAAAECBAgQIECAAAECBAgQIECAAAECBAgQIECAAAECBAgQIECAAAECBAgQIECAAAECBAgQIECAAAECBAgQIECAQBMIlNUcy7Jm2ATpS5FA+woURV1Lcj3K2/dxUDkBAgQIECBAgAABAgQIECBAgEBrC9yc5IOVEr+S5OTWLll1BAgQIECAAIGWFZiV5MSu6s4555x8/vOfb9liFUagVQS+8pWv5OSTa/4adn6SjlapTx0ECBAgQIAAAQIECBAgMPACLvsPvLEdCBAgQIAAAQIECBAgQIAAAQIECBAgQIAAAQIECBAgQIAAAQIECBAgQIAAAQIECBAgQIAAAQIECBAgQIAAAQIECBAgQIAAAQIECBAgQIAAAQIECBAgQIAAAQIECBAgQIAAAQIECBAgQIAAAQIECBAgQIAAAQIECBAgQIAAAQIECBAgQIBAIwiU1STKsmbYCPnJgQCBtQgURV1Lcj3KPS0ECBAgQIAAAQIECBAgQIAAAQIEWk9gjyR3dStr9yQPtF6pKiJAgAABAgQItIXA9CTndlV6/PHHZ/bs2W1RuCIJNLPACSeckAsuuKBawklJZjZzTXInQIAAAQIECBAgQIAAgcEVcNl/cL3tRoAAAQIECBAgQIAAAQIECBAgQIAAAQIECBAgQIAAAQIECBAgQIAAAQIECBAgQIAAAQIECBAgQIAAAQIECBAgQIAAAQIECBAgQIAAAQIECBAgQIAAAQIECBAgQIAAAQIECBAgQIAAAQIECBAgQIAAAQIECBAgQIAAAQIECBAgQIAAAQIEhkqgrG5cljXDocrJvgQI9ECgKOpakutR3gM3UwgQIECAAAECBAgQIECAAAECBAg0mUBnklMqOV+TZHyT1SBdAgQIECBAgACB/xYYl2TVn+lWv0aNGpV77rmHDwECDS7w3ve+N/fee281y48lubbB05YeAQIECBAgQIAAAQIECDSQgMv+DXQYUiFAgAABAgQIECBAgAABAgQIECBAgAABAgQIECBAgAABAgQIECBAgAABAgQIECBAgAABAgQIECBAgAABAgQIECBAgAABAgQIECBAgAABAgQIECBAgAABAgQIECBAgAABAgQIECBAgAABAgQIECBAgAABAgQIECBAgAABAgQIECBAgAABAgMoUFZjl2XNcAC3FZoAgb4KFEVdS3I9yvuKaj0BAgQIECBAgAABAgQIECBAgACBxhN4KMmOlbQOTfKdxktTRgQIECBAgAABAj0UeHOSZdW5jz76aEaOHNnD5aYRIDDYAkuWLMkOO+zQfdvNkzw72LnYjwABAgQIECBAgAABAgSaV8Bl/+Y9O5kTIECAAAECBAgQIECAAAECBAgQIECAAAECBAgQIECAAAECBAgQIECAAAECBAgQIECAAAECBAgQIECAAAECBAgQIECAAAECBAgQIECAAAECBAgQIECAAAECBAgQIECAAAECBAgQIECAAAECBAgQIECAAAECBAgQIECAAAECBAgQIECAAIH1ESirk8uyZrg+ccwlQGCQBYqiriW5HuWDfAa2I0CAAAECBAgQIECAAAECBAgQIDDAAoclub6yx4+T7DXAewpPgAABAgQIECAw8AK3JBnTtc3s2bNz/PHHD/yudiBAoFcCF1xwQU444YTq2luTHNCrYBYRIECAAAECBAgQIECAQNsKuOzftkevcAIECBAgQIAAAQIECBAgQIAAAQIECBAgQIAAAQIECBAgQIAAAQIECBAgQIAAAQIECBAgQIAAAQIECBAgQIAAAQIECBAgQIAAAQIECBAgQIAAAQIECBAgQIAAAQIECBAgQIAAAQIECBAgQIAAAQIECBAgQIAAASE1rsQAACAASURBVAIECBAgQIAAAQIECBBoM4GyWm9Z1gzbjEK5BJpLoCjqWpLrUd5cRyhbAgQIECBAgAABAgQIECBAgAABAusSuCLJxMqkY5NctK5FvidAgAABAgQIEGh4gY4k53Vl+cEPfjA333xzwyctQQLtKnDggQfm+9//frX8aUlmtauHugkQIECAAAECBAgQIECgdwIu+/fOzSoCBAgQIECAAAECBAgQIECAAAECBAgQIECAAAECBAgQIECAAAECBAgQIECAAAECBAgQIECAAAECBAgQIECAAAECBAgQIECAAAECBAgQIECAAAECBAgQIECAAAECBAgQIECAAAECBAgQIECAAAECBAgQIECAAAECBAgQIECAAAECBAgQINBsAmU14bKsGTZbLfIl0FYCRVHXklyP8rZ6AhRLgAABAgQIECBAgAABAgQIECDQ4gK7JbknyQZ/qfO3SVZ99myL1608AgQIECBAgEA7CLwryS+qhS5fvjzDhw9vh9rVSKCpBFasWJHNNtuse87vTvJIUxUiWQIECBAgQIAAAQIECBAYcgGX/Yf8CCRAgAABAgQIECBAgAABAgQIECBAgAABAgQIECBAgAABAgQIECBAgAABAgQIECBAgAABAgQIECBAgAABAgQIECBAgAABAgQIECBAgAABAgQIECBAgAABAgQIECBAgAABAgQIECBAgAABAgQIECBAgAABAgQIECBAgAABAgQIECBAgAABAgQGRaCs7lKWNcNBScAmBAj0TqAo6lqS61HeO0qrCBAgQIAAAQIECBAgQIAAAQIECDSiwPlJTqgkNjPJSY2YqJwIECBAgAABAgR6JXBfkt27Vs6bNy+TJk3qVSCLCBAYOIFLL700kydPrm5wf5L3DNyOIhMgQIAAAQIECBAgQIBAqwq47N+qJ6suAgQIECBAgAABAgQIECBAgAABAgQIECBAgAABAgQIECBAgAABAgQIECBAgAABAgQIECBAgAABAgQIECBAgAABAgQIECBAgAABAgQIECBAgAABAgQIECBAgAABAgQIECBAgAABAgQIECBAgAABAgQIECBAgAABAgQIECBAgAABAgQIECBQK1BWh2VZM2RFgEADCxRFXUtyPcob+LykRoAAAQIECBAgQIAAAQIECBAgQGA9BP46yb1J3lBZ896/fLYeYUwlQIAAAQIECBBoYIGzk3yhK7+RI0fm0UcfbeB0pUagPQV22GGHLFmypFr8l5Oc0p4aqiZAgAABAgQIECBAgACBvgi47N8XPWsJECBAgAABAgQIECBAgAABAgQIECBAgAABAgQIECBAgAABAgQIECBAgAABAgQIECBAgAABAgQIECBAgAABAgQIECBAgAABAgQIECBAgAABAgQIECBAgAABAgQIECBAgAABAgQIECBAgAABAgQIECBAgAABAgQIECBAgAABAgQIECBAgEDzCJTVVMuyZtg8VciUQBsKFEVdS3I9ytvwOVAyAQIECBAgQIAAAQIECBAgQIBASwqclWRGpbL/neSjLVmpoggQIECAAAEC7SvwjiT/t1r+hRdemGOOOaZ9RVROoMEELrroohx77LHds/rrJL9ssFSlQ4AAAQIECBAgQIAAAQJNIOCyfxMckhQJECBAgAABAgQIECBAgAABAgQIECBAgAABAgQIECBAgAABAgQIECBAgAABAgQIECBAgAABAgQIECBAgAABAgQIECBAgAABAgQIECBAgAABAgQIECBAgAABAgQIECBAgAABAgQIECBAgAABAgQIECBAgAABAgQIECBAgAABAgQIECBAgEA/CJTVGGVZM+yH8EIQIDBQAkVR15Jcj/KBwhaXAAECBAgQIECAAAECBAgQIECAwOAJbJnkniRvq2x5eJJvDV4KdiJAgAABAgQIEBgkgfOTnNC117bbbpsnnnhikLa2DQEC6xLYbrvt8qtf/ao67YLqb3Zd631PgAABAgQIECBAgAABAgSqAi77ex4IECBAgAABAgQIECBAgAABAgQIECBAgAABAgQIECBAgAABAgQIECBAgAABAgQIECBAgAABAgQIECBAgAABAgQIECBAgAABAgQIECBAgAABAgQIECBAgAABAgQIECBAgAABAgQIECBAgAABAgQIECBAgAABAgQIECBAgAABAgQIECBAgEB7CJTVMsuyZtgeAqok0KQCRVHXklyP8iY9S2kTIECAAAECBAgQIECAAAECBAgQqAicnOTLlfFPk7yfEAECBAgQIECAQEsKbJVkaZJX/q33vPPOS0dHR0sWqygCzSQwa9asTJs2rZryqktV2yT5TTPVIVcCBAgQIECAAAECBAgQaBwBl/0b5yxkQoAAAQIECBAgQIAAAQIECBAgQIAAAQIECBAgQIAAAQIECBAgQIAAAQIECBAgQIAAAQIECBAgQIAAAQIECBAgQIAAAQIECBAgQIAAAQIECBAgQIAAAQIECBAgQIAAAQIECBAgQIAAAQIECBAgQIAAAQIECBAgQIAAAQIECBAgQIAAAQIEBlKgrAYvy5rhQO4rNgECfRQoirqW5HqU99HUcgIECBAgQIAAAQIECBAgQIAAAQJDLDAsyb1JRlbyOCHJBUOcl+0JECBAgAABAgQGTuArST7XFX7EiBFZunRpNtxww4HbUWQCBF5V4M9//nO22WabPPXUU9V5X03yeXQECBAgQIAAAQIECBAgQKC3Ai7791bOOgIECBAgQIAAAQIECBAgQIAAAQIECBAgQIAAAQIECBAgQIAAAQIECBAgQIAAAQIECBAgQIAAAQIECBAgQIAAAQIECBAgQIAAAQIECBAgQIAAAQIECBAgQIAAAQIECBAgQIAAAQIECBAgQIAAAQIECBAgQIAAAQIECBAgQIAAAQIECBAg0FwCZTXdsqwZNlclsiXQZgJFUdeSXI/yNnsGlEuAAAECBAgQIECAAAECBAgQINByAscm+YdKVU8n2S3J71uuUgURIECAAAECBAh0CWyeZGmS13V9MGnSpMybN48QAQJDJDB58uRceuml1d3/mGSbJMuGKCXbEiBAgAABAgQIECBAgEALCLjs3wKHqAQCBAgQIECAAAECBAgQIECAAAECBAgQIECAAAECBAgQIECAAAECBAgQIECAAAECBAgQIECAAAECBAgQIECAAAECBAgQIECAAAECBAgQIECAAAECBAgQIECAAAECBAgQIECAAAECBAgQIECAAAECBAgQIECAAAECBAgQIECAAAECBAgQINADgbI6pyxrhj1YbgoBAkMlUBR1Lcn1KB+qw7AvAQIECBAgQIAAAQIECBAgQIAAgf4RuCfJqEqo85N09E9oUQgQIECAAAECBBpY4Iwkp1Xzu+yyy3L00Uc3cMpSI9CaAl/72tfyqU99qntxZyY5vTUrVhUBAgQIECBAgAABAgQIDJaAy/6DJW0fAgQIECBAgAABAgQIECBAgAABAgQIECBAgAABAgQIECBAgAABAgQIECBAgAABAgQIECBAgAABAgQIECBAgAABAgQIECBAgAABAgQIECBAgAABAgQIECBAgAABAgQIECBAgAABAgQIECBAgAABAgQIECBAgAABAgQIECBAgAABAgQIECAwtAJldfuyrBkObWZ2J0DgVQWKoq4luR7lnhkCBAgQIECAAAECBAgQIECAAAECzSvwyST/VEl/1f+w3zPJz5q3JJkTIECAAAECBAish8BdSfbomr/xxhvnZz/7WXbZZZf1CGEqAQJ9Efj5z3+ev/mbv8mLL75YDXP3X/5u1pfQ1hIgQIAAAQIECBAgQIAAgbjs7yEgQIAAAQIECBAgQIAAAQIECBAgQIAAAQIECBAgQIAAAQIECBAgQIAAAQIECBAgQIAAAQIECBAgQIAAAQIECBAgQIAAAQIECBAgQIAAAQIECBAgQIAAAQIECBAgQIAAAQIECBAgQIAAAQIECBAgQIAAAQIECBAgQIAAAQIECBAgQIAAAQLtIVBWyyzLmmF7CKiSQJMKFEVdS3I9ypv0LKVNgAABAgQIECBAgAABAgQIECBAIMntSUZXJOYk+SwZAgQIECBAgACBthHYI8ld1Wr32Wef/OhHP2obAIUSGGqBfffdN7ffvuqvZjWvPZPcPdS52Z8AAQIECBAgQIAAAQIEml/AZf/mP0MVECBAgAABAgQIECBAgAABAgQIECBAgAABAgQIECBAgAABAgQIECBAgAABAgQIECBAgAABAgQIECBAgAABAgQIECBAgAABAgQIECBAgAABAgQIECBAgAABAgQIECBAgAABAgQIECBAgAABAgQIECBAgAABAgQIECBAgAABAgQIECBAgACBngiU1UllWTPsyXpzCBAYIoGiqGtJrkf5EJ2FbQkQIECAAAECBAgQIECAAAECBAj0UeCjSa6txPhTkj2TPNjHuJYTIECAAAECBAg0l8Bnk1xUTXn69Ok599xzm6sK2RJoQoGTTjopM2fO7J75MUkubsJypEyAAAECBAgQIECAAAECDSjgsn8DHoqUCBAgQIAAAQIECBAgQIAAAQIECBAgQIAAAQIECBAgQIAAAQIECBAgQIAAAQIECBAgQIAAAQIECBAgQIAAAQIECBAgQIAAAQIECBAgQIAAAQIECBAgQIAAAQIECBAgQIAAAQIECBAgQIAAAQIECBAgQIAAAQIECBAgQIAAAQIECBAgQIDAAAiU1ZhlWTMcgO2EJECgvwSKoq4luR7l/YUrDgECBAgQIECAAAECBAgQIECAAIHBFbgxyd9Vtpyd5MTBTcFuBAgQIECAAAECDSIwP8kR1VwuuuiifPazn22Q9KRBoPUELr744hxzzDHdC7styZjWq1ZFBAgQIECAAAECBAgQIDBUAi77D5W8fQkQIECAAAECBAgQIECAAAECBAgQIECAAAECBAgQIECAAAECBAgQIECAAAECBAgQIECAAAECBAgQIECAAAECBAgQIECAAAECBAgQIECAAAECBAgQIECAAAECBAgQIECAAAECBAgQIECAAAECBAgQIECAAAECBAgQIECAAAECBAgQIECAwOAKlNXtyrJmOLiZ2I0AgfUSKIq6luR6lK+XoMkECBAgQIAAAQIECBAgQIAAAQIEGkJgbJLvVjJ5/r/GeyZ5pCGykwQBAgQIECBAgMBgCwxLcm+SkdWN582bl0mTJg12LvYj0PICl156aSZPnrymOl9KcmCSH7Y8ggIJECBAgAABAgQIECBAYFAEXPYfFGabECBAgAABAgQIECBAgAABAgQIECBAgAABAgQIECBAgAABAgQIECBAgAABAgQIECBAgAABAgQIECBAgAABAgQIECBAgAABAgQIECBAgAABAgQIECBAgAABAgQIECBAgAABAgQIECBAgAABAgQIECBAgAABAgQIECBAgAABAgQIECBAgACBIRcoqxmUZc1wyJOTAAECaxcoirqW5HqUe2AIECBAgAABAgQIECBAgAABAgQINJ/AdUk+XEn73CSfa74yZEyAAAECBAgQINCPAmOS3NI93hVXXJGJEyf24zZCEWhvgfnz5+fII498NYQlSUYlWdneUqonQIAAAQIECBAgQIAAgf4QcNm/PxTFIECAAAECBAgQIECAAAECBAgQIECAAAECBAgQIECAAAECBAgQIECAAAECBAgQIECAAAECBAgQIECAAAECBAgQIECAAAECBAgQIECAAAECBAgQIECAAAECBAgQIECAAAECBAgQIECAAAECBAgQIECAAAECBAgQIECAAAECBAgQIECAAAECjS9QVlMsy5ph42cvQwJtLFAUdS3J9Shv4+dB6QQIECBAgAABAgQIECBAgAABAk0psF+SH1YyfzbJnkl+2ZTVSJoAAQIECBAgQKA/BRYm2bd7wGuuuSbjxo3rz33EItCWAtdee20+9rGP9aT2K5Ic1ZOJ5hAgQIAAAQIECBAgQIAAgVcTcNnf80GAAAECBAgQIECAAAECBAgQIECAAAECBAgQIECAAAECBAgQIECAAAECBAgQIECAAAECBAgQIECAAAECBAgQIECAAAECBAgQIECAAAECBAgQIECAAAECBAgQIECAAAECBAgQIECAAAECBAgQIECAAAECBAgQIECAAAECBAgQIECAAAECBNpDoKyWWZY1w/YQUCWBJhUoirqW5HqUN+lZSpsAAQIECBAgQIAAAQIECBAgQKBtBS5PcmSl+s4kp7athsIJECBAgAABAgS6BD6b5KK1cXzzm9/M4YcfTosAgV4KXH/99fnQhz5Ut/rKK6/MAw88kHPPPbf7d5OTXNrL7SwjQIAAAQIECBAgQIAAAQKrBVz29yAQIECAAAECBAgQIECAAAECBAgQIECAAAECBAgQIECAAAECBAgQIECAAAECBAgQIECAAAECBAgQIECAAAECBAgQIECAAAECBAgQIECAAAECBAgQIECAAAECBAgQIECAAAECBAgQIECAAAECBAgQIECAAAECBAgQIECAAAECBAgQIECAAIH2ECirZZZlzbA9BFRJoEkFiqKuJbke5U16ltImQIAAAQIECBAgQIAAAQIECBBoS4E9ktxVqfx3Sd6X5Mm21FA0AQIECBAgQIBAl0D3PyeuUeaf//mfc9RRR1EjQGA9BS6//PJ88pOfrFt12WWX5eijj179+d57750777yzOufFJKOSPLSe25lOgAABAgQIECBAgAABAgReEXDZ38NAgAABAgQIECBAgAABAgQIECBAgAABAgQIECBAgAABAgQIECBAgAABAgQIECBAgAABAgQIECBAgAABAgQIECBAgAABAgQIECBAgAABAgQIECBAgAABAgQIECBAgAABAgQIECBAgAABAgQIECBAgAABAgQIECBAgAABAgQIECBAgAABAgTaQ6CsllmWNcP2EFAlgSYVKIq6luR6lDfpWUqbAAECBAgQIECAAAECBAgQIECgLQWuSDKxUvkXk5zRlhKKJkCAAAECBAgQqArclWSPrg823njjnHTSSens7KxTOu2003LGGf4I6fEh0FOB008/PWeeeWbd9IsvvjhTp0595fP77rsvo0aN6j7vB0n27+le5hEgQIAAAQIECBAgQIAAge4CLvt7JggQIECAAAECBAgQIECAAAECBAgQIECAAAECBAgQIECAAAECBAgQIECAAAECBAgQIECAAAECBAgQIECAAAECBAgQIECAAAECBAgQIECAAAECBAgQIECAAAECBAgQIECAAAECBAgQIECAAAECBAgQIECAAAECBAgQIECAAAECBAgQIECAQHsIlNUyy7Jm2B4CqiTQpAJFUdeSXI/yJj1LaRMgQIAAAQIECBAgQIAAAQIECLSdwNgk361U/ev/Gu+Z5PdtJ6FgAgQIECBAgACBqsAZSU6rfnDZZZfl6KOPzvnnn5+Ojo46rQkTJmT+/PnZYIMNSBIgsBaBl19+ORMnTszVV19dN2PWrFk58cQT6z6/+OKLc8wxx3T//Mwkp4MmQIAAAQIECBAgQIAAAQK9EXDZvzdq1hAgQIAAAQIECBAgQIAAAQIECBAgQIAAAQIECBAgQIAAAQIECBAgQIAAAQIECBAgQIAAAQIECBAgQIAAAQIECBAgQIAAAQIECBAgQIAAAQIECBAgQIAAAQIECBAgQIAAAQIECBAgQIAAAQIECBAgQIAAAQIECBAgQIAAAQIECBAgQIAAgeYTKKspl2XNsPmqkTGBNhIoirqW5HqUt9H5K5UAAQIECBAgQIAAAQIECBAgQKCpBW5KcmClgi8kOaepK5I8AQIECBAgQIBAXwU2T7L0v/5c+LquQJMmTcq8efNeiXvJJZfkM5/5TN0+73//+zN//vzssMMOfc3BegItJ/Doo49m4sSJ+clPflJX26rf1OTJk9da84QJE7JgwYLq939Msk2SZS0HpSACBAgQIECAAAECBAgQGHABl/0HnNgGBAgQIECAAAECBAgQIECAAAECBAgQIECAAAECBAgQIECAAAECBAgQIECAAAECBAgQIECAAAECBAgQIECAAAECBAgQIECAAAECBAgQIECAAAECBAgQIECAAAECBAgQIECAAAECBAgQIECAAAECBAgQIECAAAECBAgQIECAAAECBAgQIECgIQTKahZlWTNsiAQlQYDAmgWKoq4luR7lHhYCBAgQIECAAAECBAgQIECAAAECjS/wv5J8rZLmY0n2TLKi8VOXIQECBAgQIECAwAAKfCXJ57rijxgxIkuXLs2GG25Ys+Utt9ySiRMn5ne/+13N55tvvnnmz5+fgw8+eABTFJpAcwl873vfyxFHHJFly5bVJP7Wt741V155ZcaMGfOqBS1fvjw777xz99/bl5Oc0lwSsiVAgAABAgQIECBAgACBRhBw2b8RTkEOBAgQIECAAAECBAgQIECAAAECBAgQIECAAAECBAgQIECAAAECBAgQIECAAAECBAgQIECAAAECBAgQIECAAAECBAgQIECAAAECBAgQIECAAAECBAgQIECAAAECBAgQIECAAAECBAgQIECAAAECBAgQIECAAAECBAgQIECAAAECBAgQIEBg4AXK6hZlWTMc+N3tQIBArwWKoq4luR7lvda0kAABAgQIECBAgAABAgQIECBAgMCgCLw+yY+T7FbZbVqSWYOyu00IECBAgAABAgQaVWCrJEuTvPJvvuedd146OjrWmO8vf/nLTJw4MYsWLar7/pRTTklnZ2ej1ikvAoMmMGPGjJx99tl1+40ePTrz58/PO97xjh7lsuq3OH369OrcF5NsneSZHgUwiQABAgQIECBAgAABAgQI/EXAZX+PAgECBAgQIECAAAECBAgQIECAAAECBAgQIECAAAECBAgQIECAAAECBAgQIECAAAECBAgQIECAAAECBAgQIECAAAECBAgQIECAAAECBAgQIECAAAECBAgQIECAAAECBAgQIECAAAECBAgQIECAAAECBAgQIECAAAECBAgQIECAAAECBAgQaA+BslpmWdYM20NAlQSaVKAo6lqS61HepGcpbQIECBAgQIAAAQIECBAgQIAAgbYROCVJZ6Xah5LsmeQPbSOgUAIECBAgQIAAgTUJzE5yfNcX2267bZ544ol1Sh111FG54oor6ubtsccemTVrVvbZZ591xjCBQKsJ3H777eno6Mjdd99dV9qRRx6Zyy+/fL1L3mqrrfLb3/62uu6cJF9Y70AWECBAgAABAgQIECBAgEBbC7js39bHr3gCBAgQIECAAAECBAgQIECAAAECBAgQIECAAAECBAgQIECAAAECBAgQIECAAAECBAgQIECAAAECBAgQIECAAAECBAgQIECAAAECBAgQIECAAAECBAgQIECAAAECBAgQIECAAAECBAgQIECAAAECBAgQIECAAAECBAgQIECAAAECBAgQaCOBslprWdYM24hBqQSaT6Ao6lqS61HefMcoYwIECBAgQIAAAQIECBAgQIAAgfYR+OskP07ylkrJxyW5sH0IVEqAAAECBAgQILAGgXck+b/Vzy+88MIcc8wxPcI688wzc/rpp69x7qmnnppV33sRaBeB0047LWedddYayz3jjDOy6vvevGbNmpVp06ZVl76UZOskv+9NPGsIECBAgAABAgQIECBAoD0FXPZvz3NXNQECBAgQIECAAAECBAgQIECAAAECBAgQIECAAAECBAgQIECAAAECBAgQIECAAAECBAgQIECAAAECBAgQIECAAAECBAgQIECAAAECBAgQIECAAAECBAgQIECAAAECBAgQIECAAAECBAgQIECAAAECBAgQIECAAAECBAgQIECAAAECBAi0n0BZLbksa4btp6FiAk0kUBR1Lcn1KG+i85MqAQIECBAgQIAAAQIECBAgQIBA2wlckOS4StX3JdkzyZ/bTkLBBAgQIECAAAECVYGzk3yh64ORI0fm0UcfXS+h66+/Ph0dHXniiSfq1u25556ZNWtWRo8evV4xTSbQTAKLFi1a/Ru466676tLebrvtVv8GDj/88D6VtM022+TJJ5+sxvhyklP6FNRiAgQIECBAgAABAgQIEGgrAZf92+q4FUuAAAECBAgQIECAAAECBAgQIECAAAECBAgQIECAAAECBAgQIECAAAECBAgQIECAAAECBAgQIECAAAECBAgQIECAAAECBAgQIECAAAECBAgQIECAAAECBAgQIECAAAECBAgQIECAAAECBAgQIECAAAECBAgQIECAAAECBAgQIECAAAECbSxQVmsvy5phG7MonUDjCxRFXUtyPcob/9hkSIAAAQIECBAgQIAAAQIECBAg0J4CeyW5o1vpn0lySXtyqJoAAQIECBAgQKAicH+S3brG8+bNy6RJk9YbaOXKleno6Miq9Wt6zZgxI6vef/VXf7XesS0g0KgC//Ef/5HOzs7V7zW9Jk+enPPPPz+vf/3r+1zCqjirfmOV14PV326fNxCAAAECBAgQIECAAAECBFpewGX/lj9iBRIgQIAAAQIECBAgQIAAAQIECBAgQIAAAQIECBAgQIAAAQIECBAgQIAAAQIECBAgQIAAAQIECBAgQIAAAQIECBAgQIAAAQIECBAgQIAAAQIECBAgQIAAAQIECBAgQIAAAQIECBAgQIAAAQIECBAgQIAAAQIECBAgQIAAAQIECBAgQIAAgdUCZdWhLGuGiAgQaGCBoqhrSa5HeQOfl9QIECBAgAABAgQIECBAgAABAgTaWuDaJB+tCPwwyQfaWkTxBAgQIECAAAECqwTeleQXVYrly5dn+PDhvdb5xje+kWnTpuVXv/pVXYwtt9wyM2bMyLHHHtvr+BYSaBSBCy+8MJ2dnXn66afrUtp2221z3nnn5cMf/nC/pfvcc8+t6bf57iSP9NsmAhEgQIAAAQIECBAgQIBASwu47N/Sx6s4AgQIECBAgAABAgQIECBAgAABAgQIg7ikegAAIABJREFUECBAgAABAgQIECBAgAABAgQIECBAgAABAgQIECBAgAABAgQIECBAgAABAgQIECBAgAABAgQIECBAgAABAgQIECBAgAABAgQIECBAgAABAgQIECBAgAABAgQIECBAgAABAgQIECBAgAABAgQIECDwikBZtSjLmiEmAgQaWKAo6lqS61HewOclNQIECBAgQIAAAQIECBAgQIAAgbYV+FCSb3Sr/tAk32lbEYUTIECAAAECBAh0CXQkOa9r8MEPfjA333xzn3VeeOGFdHR05NJLL11jrF133TUzZszIuHHj+ryXAAQGW+Daa69NZ2dnHnzwwTVuPWnSpMyaNSubbLJJv6d24IEH5vvf/3417olJZvf7RgISIECAAAECBAgQIECAQEsKuOzfkseqKAIECBAgQIAAAQIECBAgQIAAAQIECBAgQIAAAQIECBAgQIAAAQIECBAgQIAAAQIECBAgQIAAAQIECBAgQIAAAQIECBAgQIAAAQIECBAgQIAAAQIECBAgQIAAAQIECBAgQIAAAQIECBAgQIAAAQIECBAgQIAAAQIECBAgQIAAAQIECBAgUCdQVj8py5ohLgIEGligKOpakutR3sDnJTUCBAgQIECAAAECBAgQIECAAIG2FViYZN9K9fOTHNm2GgonQIAAAQIECBCoCtySZEzXB7Nnz87xxx/fb0LXXXddOjo6snTp0jXGPOCAAzJjxoz87d/+bb/tKRCBgRL44Q9/mM7Oztxyy6qfTf1rm222yaxZs/KRj3xkoFLI+eefv/o3VXndnOSgAdtQYAIECBAgQIAAAQIECBBoKQGX/VvqOBVDgAABAgQIECBAgAABAgQIECBAgAABAgQIECBAgAABAgQIECBAgAABAgQIECBAgAABAgQIECBAgAABAgQIECBAgAABAgQIECBAgAABAgQIECBAgAABAgQIECBAgAABAgQIECBAgAABAgQIECBAgAABAgQIECBAgAABAgQIECBAgAABAgTWKlBWvynLmiE2AgQaWKAo6lqS61HewOclNQIECBAgQIAAAQIECBAgQIAAgbYUmJrk4krlf0iyV5L721JD0QQIECBAgAABAlWBNydZVv3g0UcfzciRI/tV6eWXX85ZZ52Vzs7OvPTSS2uMPWHChEyfPj2jRo3q170FI9AfAvfee29mzpyZq6++eo3hNtpoo8yYMSOnnnpqNthgg/7Ycq0xfvGLX2THHXfs/v0bkjw/oBsLToAAAQIECBAgQIAAAQItIeCyf0scoyIIECBAgAABAgQIECBAgAABAgQIECBAgAABAgQIECBAgAABAgQIECBAgAABAgQIECBAgAABAgQIECBAgAABAgQIECBAgAABAgQIECBAgAABAgQIECBAgAABAgQIECBAgAABAgQIECBAgAABAgQIECBAgAABAgQIECBAgAABAgQIECBAgMA6BcrqjLKsGa5zsQkECAydQFHUtSTXo3zojsPOBAgQIECAAAECBAgQIECAAAECBLoLvCnJj5PsUPnirCSnoSJAgAABAgQIECCQZFySa7okRo0alXvuuWfAYH7729+ms7Mzc+bMWesehx12WKZMmZIDDzxwwPIQmEBPBW6++ebMnTs33/rWt9a6ZOrUqZkxY0be9ra39TRsn+ftsssuWbx4cTXOqt/y1/scWAACBAgQIECAAAECBAgQaHkBl/1b/ogVSIAAAQIECBAgQIAAAQIECBAgQIAAAQIECBAgQIAAAQIECBAgQIAAAQIECBAgQIAAAQIECBAgQIAAAQIECBAgQIAAAQIECBAgQIAAAQIECBAgQIAAAQIECBAgQIAAAQIECBAgQIAAAQIECBAgQIAAAQIECBAgQIAAAQIECBAgQIAAAQIEVguUVYeyrBkiIkCggQWKoq4luR7lDXxeUiNAgAABAgQIECBAgAABAgQIEGg7gS8lOb1S9S+S7JVkedtJKJgAAQIECBAgQGBNAtOTnNv1xfHHH5/Zs2cPuNR9992Xzs7OXHfddWvda6+99srUqVPz8Y9/fMDzsQGB7gJXXXVV5syZkzvvvHOtOB/+8IczY8aMjBo1atABp02bllmzZlX3PTnJVwY9ERsSIECAAAECBAgQIECAQNMJuOzfdEcmYQIECBAgQIAAAQIECBAgQIAAAQIECBAgQIAAAQIECBAgQIAAAQIECBAgQIAAAQIECBAgQIAAAQIECBAgQIAAAQIECBAgQIAAAQIECBAgQIAAAQIECBAgQIAAAQIECBAgQIAAAQIECBAgQIAAAQIECBAgQIAAAQIECBAgQIAAAQIECBAg0CuBsrqqLGuGvQpoEQECgyNQFHUtyfUoHxx6uxAgQIAAAQIECBAgQIAAAQIECBBYl8BOSX6c5A2ViZOTXLquhb4nQIAAAQIECBBoG4FZSU7sqvacc87J5z//+UEr/qabbkpnZ2duv/32te45cuTITJ06NVOmTMlrX/vaQcvNRu0n8Kc//Slz587NnDlzsmTJkrUC7LPPPpkxY0YOOuigIUOaOXNmTjrppOr+FyQ5YcgSsjEBAgQIECBAgAABAgQINI2Ay/5Nc1QSJUCAAAECBAgQIECAAAECBAgQIECAAAECBAgQIECAAAECBAgQIECAAAECBAgQIECAAAECBAgQIECAAAECBAgQIECAAAECBAgQIECAAAECBAgQIECAAAECBAgQIECAAAECBAgQIECAAAECBAgQIECAAAECBAgQIECAAAECBAgQIECAAAECfRIoq6vLsmbYp8AWEyAwsAJFUdeSXI/ygSUXnQABAgQIECBAgAABAgQIECBAgEBPBS5JMrky+eYkB/V0sXkECBAgQIAAAQJtIbAgyce6Kp0/f36OOOKIQS/82muvzdy5c7Nw4cK17j18+PB85jOfyfjx47PbbrsNeo42bF2BBx54IAsWLMg//uM/ZsWKFWstdL/99suUKVMybty4Ice46qqr8olPfKKax9eTDH1iQy4jAQIECBAgQIAAAQIECBBYl4DL/usS8j0BAgQIECBAgAABAgQIECBAgAABAgQIECBAgAABAgQIECBAgAABAgQIECBAgAABAgQIECBAgAABAgQIECBAgAABAgQIECBAgAABAgQIECBAgAABAgQIECBAgAABAgQIECBAgAABAgQIECBAgAABAgQIECBAgAABAgQIECBAgAABAgQIEGgNgbJaRlnWDFujQlUQaFGBoqhrSa5HeYuetbIIECBAgAABAgQIECBAgAABAgSaSmD/JLd2y/jvktzUVFVIlgABAgQIECBAYKAFFibZt2uTW265JWPGjBnoPdca/wc/+EHmzJmT66677lVzGD16dMaPH58JEyZk+PDhQ5avjZtXYMWKFbn66quzYMGCLFq06FUL+chHPpIpU6Zk//1X/TWrMV633XZb99/q7dXfcmNkKQsCBAgQIECAAAECBAgQaEQBl/0b8VTkRIAAAQIECBAgQIAAAQIECBAgQIAAAQIECBAgQIAAAQIECBAgQIAAAQIECBAgQIAAAQIECBAgQIAAAQIECBAgQIAAAQIECBAgQIAAAQIECBAgQIAAAQIECBAgQIAAAQIECBAgQIAAAQIECBAgQIAAAQIECBAgQIAAAQIECBAgQIAAAQIE+l+grIYsy5ph/+8mIgEC/SZQFHUtyfUo7zddgQgQIECAAAECBAgQIECAAAECBAj0WuD/JDm0svqyJJN6Hc1CAgQIECBAgACBVhV4NMnIruIWL16cnXbaachr/fnPf545c+Zk7ty568xl/PjxmTBhQg455JB1zjWBwHe+850sWLBg9XtdrylTpmTq1KnZZZdd1jV10L9/+OGHu/9WH6v+lgc9IRsSIECAAAECBAgQIECAQNMIuOzfNEclUQIECBAgQIAAAQIECBAgQIAAAQIECBAgQIAAAQIECBAgQIAAAQIECBAgQIAAAQIECBAgQIAAAQIECBAgQIAAAQIECBAgQIAAAQIECBAgQIAAAQIECBAgQIAAAQIECBAgQIAAAQIECBAgQIAAAQIECBAgQIAAAQIECBAgQIAAAQIECBAg0CeBsrq6LGuGfQpsMQECAytQFHUtyfUoH1hy0QkQIECAAAECBAgQIECAAAECBAisS2Bqkosrk1Yk2SvJw+ta6HsCBAgQIECAAIG2E3ghybCuqpcvX57hw4c3DMLTTz+dOXPmZO7cuXnmmWdeNa9tttkm48ePz4QJE7L77rs3TA0SGXqB+++/P1dffXUWLFiQpUuXvmpCW2yxRaZMmZKpU6dmyy23HPrk15LBihUrstlmm1W/XZlkk4ZNWGIECBAgQIAAAQIECBAg0DACLvs3zFFIhAABAgQIECBAgAABAgQIECBAgAABAgQIECBAgAABAgQIECBAgAABAgQIECBAgAABAgQIECBAgAABAgQIECBAgAABAgQIECBAgAABAgQIECBAgAABAgQIECBAgAABAgQIECBAgAABAgQIECBAgAABAgQIECBAgAABAgQIECBAgAABAgQIDKhAWY1eljXDAd1YcAIE+iZQFHUtyfUo7xup1QQIECBAgAABAgQIECBAgAABAgT6IrB9kh8leVslyOlJzuxLUGsJECBAgAABAgRaVqDmgsYLL7yQYcOGNVyx//mf/5n58+dnwYIFufnmm9eZ34477pixY8eufu+///7rnG9C6wncdtttueGGG1a/H3744XUWeOCBB2bChAk54ogj8prXvGad84d6wqrf6qabbto9jU2SrBzq3OxPgAABAgQIECBAgAABAo0t4LJ/Y5+P7AgQIECAAAECBAgQIECAAAECBAgQIECAAAECBAgQIECAAAECBAgQIECAAAECBAgQIECAAAECBAgQIECAAAECBAgQIECAAAECBAgQIECAAAECBAgQIECAAAECBAgQIECAAAECBAgQIECAAAECBAgQIECAAAECBAgQIECAAAECBAgQIECAQH8JlNVAZVkz7K89xCFAYAAEiqKuJbke5QPgLCQBAgQIECBAgAABAgQIECBAgACBHgr8U5JPVuY+mGSvJC/0cL1pBAgQIECAAAEC7SVQc0Hj3nvvzXve856GFnjssceyYMGC1e+HH354nbm++c1vztixY195v+ENb1jnGhOaT+Df//3fc8MNN7zyfvbZZ9dZxI477pjx48dnwoQJ2X777dc5v5EmPP7443nnO9/ZPaUtk/y+kfKUCwECBAgQIECAAAECBAg0noDL/o13JjIiQIAAAQIECBAgQIAAAQIECBAgQIAAAQIECBAgQIAAAQIECBAgQIAAAQIECBAgQIAAAQIECBAgQIAAAQIECBAgQIAAAQIECBAgQIAAAQIECBAgQIAAAQIECBAgQIAAAQIECBAgQIAAAQIECBAgQIAAAQIECBAgQIAAAQIECBAgQIAAAQIDIVBWg5ZlzXAg9hOTAIF+EiiKupbkepT3k60wBAgQIECAAAECBAgQIECAAAECBNZT4GNJFnRb88kkl69nHNMJECBAgAABAgTaR6Dmgsb111+fww47rGmq/8EPfpAFCxasfr/wwgs9yvuggw7K2LFjc/DBB2fkyJE9WmNSYwosWbIkN954Y2644YbcdNNNPUpyk002yfjx41e/P/CBD/RoTSNOuvvuu7Pnnnt2T22LJMsaMV85ESBAgAABAgQIECBAgEDjCLjs3zhnIRMCBAgQIECAAAECBAgQIECAAAECBAgQIECAAAECBAgQIECAAAECBAgQIECAAAECBAgQIECAAAECBAgQIECAAAECBAgQIECAAAECBAgQIECAAAECBAgQIECAAAECBAgQIECAAAECBAgQIECAAAECBAgQIECAAAECBAgQIECAAAECBAgQIDCQAmU1eFnWDAdyX7EJEOijQFHUtSTXo7yPppYTIECAAAECBAgQIECAAAECBAgQ6IXAm5IsTLJLZe13kxzSi1iWECBAgAABAgQItI9AzQWNCy64IMcdd1zTVf/SSy9lwYIF+frXv54bbrghPb138va3vz2jR49e/d57772z2267NV3t7ZTwAw88kDvuuCOLFi1a/f71r3/do/JX3WsYO3ZsPvrRj2bChAnZcMMNe7SukSd973vfy8EHH9w9xU2TvNDIecuNAAECBAgQIECAAAECBIZewGX/oT8DGRAgQIAAAQIECBAgQIAAAQIECBAgQIAAAQIECBAgQIAAAQIECBAgQIAAAQIECBAgQIAAAQIECBAgQIAAAQIECBAgQIAAAQIECBAgQIAAAQIECBAgQIAAAQIECBAgQIAAAQIECBAgQIAAAQIECBAgQIAAAQIECBAgQIAAAQIECBAgQIAAgcEQKKublGXNcDD2twcBAr0UKIq6luR6lPfS0jICBAgQIECAAAECBAgQIECAAAECfRA4L0lHt/VjktzWh5iWEiBAgAABAgQItL5AzQWNk08+OV/+8pebuuo//OEP+e53v5sbbrhh9fv3v/99j+t5y1vekr333jujR49e/X7f+97X47Um9r/AT3/60yxatGj1+4477ljvsxw7dmz+/u//Pqv++/rXv77/ExzCiFdccUWOOuqo7hm4rzGEZ2JrAgQIECBAgAABAgQINIuAvzw2y0nJkwABAgQIECBAgAABAgQIECBAgAABAgQIECBAgAABAgQIECBAgAABAgQIECBAgAABAgQIECBAgAABAgQIECBAgAABAgQIECBAgAABAgQIECBAgAABAgQIECBAgAABAgQIECBAgAABAgQIECBAgAABAgQIECBAgAABAgQIECBAgAABAgQI9E2grC4vy5ph3yJbTYDAgAoURV1Lcj3KB1RccAIECBAgQIAAAQIECBAgQIAAAQJ1Agcmuanbp3OTTGVFgAABAgQIECBAYB0CNRc0xo0bl2uuuaal0L7wD7dkwTduyLJHbsrKpx9ar9o23XTT7L333hk1alR23XXX7Lbbbtl5553XK4bJPRNYvHhxHnjggTz44IO59957c8cdd+T555/v2eK/zBq25U7Z/F0HpePoQ3LcxP3Xa20zTX7xxRfT2dmZM844o3va7ms000HKlQABAgQIECBAgAABAkMk4C+PQwRvWwIECBAgQIAAAQIECBAgQIAAAQIECBAgQIAAAQIECBAgQIAAAQIECBAgQIAAAQIECBAgQIAAAQIECBAgQIAAAQIECBAgQIAAAQIECBAgQIAAAQIECBAgQIAAAQIECBAgQIAAAQIECBAgQIAAAQIECBAgQIAAAQIECBAgQIAAAQIECBAgMMgCZXW/sqwZDnIqtiNAYH0EiqKuJbke5esDaC4BAgQIECBAgAABAgQIECBAgACBvgssTLJvJcwzSfZK8ljfQ4tAgAABAgQIECDQ4gI1FzTe/e5356GHHsoa/h24KRmu+NGLmb/opVdyX/nMIxm+/Ob8+Te35o5Fi/LHP/5xvet63etel9122y277rrr6v92vd/0pjetd6x2XPDss8/mwQcfzAMPPPDKe9W4N2fxmg1fl+Hb/o+8aeQBefO7Dsqwt7z7FdLTD39t9ttxw5Yk/rd/+7dMmDAhN910U/f63NdoyRNXFAECBAgQIECAAAECBPpXwF8e+9dTNAIECBAgQIAAAQIECBAgQIAAAQIECBAgQIAAAQIECBAgQIAAAQIECBAgQIAAAQIECBAgQIAAAQIECBAgQIAAAQIECBAgQIAAAQIECBAgQIAAAQIECBAgQIAAAQIECBAgQIAAAQIECBAgQIAAAQIECBAgQIAAAQIECBAgQIAAAQIECBAg0KgCZTWxsqwZNmrO8iJAIElR1LUk16Pck0GAAAECBAgQIECAAAECBAgQIEBg8ARmJDmr23YnJpk9eCnYiQABAgQIECBAoIkFai5obLTRRnni/7F3J1B2VmW+8P+nqlJVGSAJGUjCkIQZxQFui0wytaQbpBUQr/KpIPC1il4/VFRQNGqiordxar3acUDQFqUbJYqIIwhioEEUWgRRhAQEElIhgSTUlKr3u1VIPFWVkJrrVOp31nrXOW/V3vt59u85tVZOzrPWXr48c+bMGcVbejr1y25syddvat3iPl60R3U+cHJ97rx9WW666abN19q1a/u973nz5uX5z39+9thjj3S87rjmz5/f+bzjjjv2e93ROHH9+vV54IEHOt9Lzzzff//9+e///u/On/X3MXnK1Oy4+yGpnX1opsw9LJPnHvKsSy08uS5H7V/T33AVO+83v/lNDjnkkLS29nh/69eo2KpJjAABAgQIECBAgAABApUj4MNj5dRCJgQIECBAgAABAgQIECBAgAABAgQIECBAgAABAgQIECBAgAABAgQIECBAgAABAgQIECBAgAABAgQIECBAgAABAgQIECBAgAABAgQIECBAgAABAgQIECBAgAABAgQIECBAgAABAgQIECBAgAABAgQIECBAgAABAgQIECBAgAABAgQIECBAYCgFivLFi6LL7VDGtTYBAgMUKJV6HEnujPIBmppOgAABAgQIECBAgAABAgQIECBAoJcCL0pyQ5LxZeO/n+QVvZxvGAECBAgQIECAAIEeDRqXX355TjvttFElc9mNLXno8SJ/WtmWvzzeu56T/XepysKT6zNzx799xf2b3/wmv/rVr3LDjTflxz//ZTasfXRQHGbOnJl58+Z1XvPnz++8Ol7vsssumTZtWudVW1s7KLGGepGWlpasWbOm83r44YezfPnyPPDAA12eH3vssUFJY86cOTn88MNzxBFHdF4HHXRQVjQUWXRVU5avbu9VjF2mlvLw2iL7zKrKnjtXZb851TnxwJpeza3UQf/2b/+Wc845Z0vp6deo1KLJiwABAgQIECBAgAABAhUk4MNjBRVDKgQIECBAgAABAgQIECBAgAABAgQIECBAgAABAgQIECBAgAABAgQIECBAgAABAgQIECBAgAABAgQIECBAgAABAgQIECBAgAABAgQIECBAgAABAgQIECBAgAABAgQIECBAgAABAgQIECBAgAABAgQIECBAgAABAgQIECBAgAABAgQIECBAYAgFivK1i6LL7RCGtTQBAgMVKJV6HEnujPKBoppPgAABAgQIECBAgAABAgQIECBAoHcCS5O8omzok0mOSfKb3k03igABAgQIECBAgEB6NGiceeaZ+cpXvpKqqqqK53lwTXsWXtmch9a09yvXeTOqsvDk+syd3vNr7o3NybmfvyM33/qbbFx5Vzb89Wp+8tF+xdrWpMmTJ2fatGmZPn165/OWXk+cODG1tbWdV11d3TafO2I2NzenpaVlq8/lv9u4cWMaGhqyZs2azmtLr5944oltbaVfv6/bcXYmzTqg85q71/PygbMOzksPf+4W11rRUGTRVU1Zvrp/dd9nVlU+fGp9Zu44OtsbTjzxxFxzzTVbshmdG+rXO8YkAgQIECBAgAABAgQIEOivgA+P/ZUzjwABAgQIECBAgAABAgQIECBAgAABAgQIECBAgAABAgQIECBAgAABAgQIECBAgAABAgQIECBAgAABAgQIECBAgAABAgQIECBAgAABAgQIECBAgAABAgQIECBAgAABAgQIECBAgAABAgQIECBAgAABAgQIECBAgAABAgQIECBAgAABAgQIjC6BojzdouhyO7p2IlsCY0ygVOpxJLkzysfYe8B2CRAgQIAAAQIECBAgQIAAAQIERkTgLUn+T7fI70ryyRHJRlACBAgQIECAAIHRKtCjQWPnnXfOD37wg/zd3/1dRe9p9ZNFXvP5p/qd476zq7LwlPrMmrz1r7ifbCyy6LvN+e2Kts1xWtavyoaVdz19rfrr88q7Er0uvatFqZRJsw54+tr5r8+zDkjtDjt3zt99WlUWnlyX+TOrnnW9FQ1FFl3VlOWr23sXdwujvn/exEys6/f0EZl4xx13ZMGCBVm9evWW4uvXGJGqCEqAAAECBAgQIECAAIHRJeDD4+iql2wJECBAgAABAgQIECBAgAABAgQIECBAgAABAgQIECBAgAABAgQIECBAgAABAgQIECBAgAABAgQIECBAgAABAgQIECBAgAABAgQIECBAgAABAgQIECBAgAABAgQIECBAgAABAgQIECBAgAABAgQIECBAgAABAgQIECBAgAABAgQIECBAgEB/BYryiUXR5ba/a5pHgMAwCJRKPY4kd0b5MLgLQYAAAQIECBAgQIAAAQIECBAgMKYF9kxyY5I5ZQo/SPJPY1rF5gkQIECAAAECBPojsMUGjfe973356Ec/2p/1hmVOc2uRt3+jKX9c2d6veC+YW50PnFSXqRO3/fX2uqeKLPpuc+58sK0sVgfb3+YW7W3ZsPKuPNXwpzStXZHGtSvStG5Fmh5fnsZ1D6Zoa+1XnqN1Uql6XMZP2T31O83L+CnzUj/16dcTpu2VSbMOSKmqeotb23Wnqiw8pS57zqzq1dZXNBRZdFVTlq/u3/vgH59fk3efWNerWJUy6K1vfWu+8IUvbC2dbb+hK2Uj8iBAgAABAgQIECBAgACBERPw4XHE6AUmQIAAAQIECBAgQIAAAQIECBAgQIAAAQIECBAgQIAAAQIECBAgQIAAAQIECBAgQIAAAQIECBAgQIAAAQIECBAgQIAAAQIECBAgQIAAAQIECBAgQIAAAQIECBAgQIAAAQIECBAgQIAAAQIECBAgQIAAAQIECBAgQIAAAQIECBAgQIAAAQLDKlCURyuKLrfDmohgBAj0TaBU6nEkuTPK+0ZoNAECBAgQIECAAAECBAgQIECAAIG+ClyS5MyySRuTHJ3k131dyHgCBAgQIECAAIExL7DFBo358+dn2bJlmTVrVkUCLbmuJf9xS2u/cnvxntV5/0l1mVDX+6+2H99QZNFVzfndQ21Px+yY2ofWlqZ1D6Vp3YNpfHx5mtatSNPaFWlf/2AmpSHrn1iThoaGtLe392s/wz2pqqoqtROnpboUGGC/AAAgAElEQVR+p4ybNCPjp85N/dS5GT91Xudz5zV51z6ntcvUqiw8pS577VzVp7krGjpq05Tlq/vnt+jUuhy+T02fYo7U4EcffTR77713Nm7s+Ai4xUfv39QjtQlxCRAgQIAAAQIECBAgQGDEBXx4HPESSIAAAQIECBAgQIAAAQIECBAgQIAAAQIECBAgQIAAAQIECBAgQIAAAQIECBAgQIAAAQIECBAgQIAAAQIECBAgQIAAAQIECBAgQIAAAQIECBAgQIAAAQIECBAgQIAAAQIECBAgQIAAAQIECBAgQIAAAQIECBAgQIAAAQIECBAgQIAAAQIECAyLQFEepSi63A5LAoIQINA/gVKpx5HkzijvH6VZBAgQIECAAAECBAgQIECAAAECBHoj8Jok3+o28D1J/qU3k40hQIAAAQIECBAg0E1gqw0a733ve/Oxj32sIsHO/3ZTfn1/W59ze8m+1Xn/SXWpqe7719qPPVlk0VVNuefh9qRjej9aWzr6YTqmzp5alYWn1GefWVWb97B27do0NDRkzZo1m5/LXz+yck1+t3xD1m9sSXtbc9rbWtO+qTlFW8tfn5++b++4b2vp/HnHo1Rdm6pnrpq6lKrHparzuTaTJ9Vl/s71qa+vS21tberr6zN9+vRMmzat83rmdfnz1KlTs6KhyMIrm/LQ4+2d+xnoY/aUUg+PvqzZkU9HbZavbu/LtM6xZx9dm//nsHF9njcSEz7+8Y+n4+/yWR6DUY6R2JqYBAgQIECAAAECBAgQIDCMAj48DiO2UAQIECBAgAABAgQIECBAgAABAgQIECBAgAABAgQIECBAgAABAgQIECBAgAABAgQIECBAgAABAgQIECBAgAABAgQIECBAgAABAgQIECBAgAABAgQIECBAgAABAgQIECBAgAABAgQIECBAgAABAgQIECBAgAABAgQIECBAgAABAgQIECBAYAQFivLYRdHldgTTEpoAgW0JlEo9jiR3Rvm20PyeAAECBAgQIECAAAECBAgQIECAQP8EdkpyQ5IDyqZfm+SE/i1nFgECBAgQIECAAIFstUFj+vTpWb58eSZOnFhxTKd+9qms3dj33pLjnleTC/6prt/7WflEkUVXNefeR9r6t0YpmbVjKQtPqc++s6v6vMaA43eLOBCP13z+qax+skg6egYG0Ocza3L/Pcq3szmfPqoed0BNLnh5/98TfQzX7+EPPPBAjj322M6/yWd56Nfot7CJBAgQIECAAAECBAgQGDsCPjyOnVrbKQECBAgQIECAAAECBAgQIECAAAECBAgQIECAAAECBAgQIECAAAECBAgQIECAAAECBAgQIECAAAECBAgQIECAAAECBAgQIECAAAECBAgQIECAAAECBAgQIECAAAECBAgQIECAAAECBAgQIECAAAECBAgQIECAAAECBAgQIECAAAECBAiMbYGifPtF0eV2bMvYPYEKFyiVehxJ7ozyCq+Z9AgQIECAAAECBAgQIECAAAECBEatwCeTvLMs+6YkRyf5r1G7I4kTIECAAAECBAiMtECXBo158+Zl+fLlm3P65Cc/mXe+s/yfoCOd7tPx/+fnGrNmfXufkzn2OTW58KS6Ps8rn/Dw2vac+aWmtLX1vbelvqaUi19Xn/3nVPU7h474i77bnPtWle2/43v7fvTaDMTj5E8/lScb+25QvvGZO5ay8JSBeTyzXn/zOXTvmnzkVQN7T/S7mH2YeOGFF+ZjH/vY5hmzZs3KypUru6+gX6MPpoYSIECAAAECBAgQIEBgrAr48DhWK2/fBAgQIECAAAECBAgQIECAAAECBAgQIECAAAECBAgQIECAAAECBAgQIECAAAECBAgQIECAAAECBAgQIECAAAECBAgQIECAAAECBAgQIECAAAECBAgQIECAAAECBAgQIECAAAECBAgQIECAAAECBAgQIECAAAECBAgQIECAAAECBAgQIDDWBIryDRdFl9uxZmG/BEaVQKnU40hyZ5SPqgpKlgABAgQIECBAgAABAgQIECBAYJQILEjy4265vjfJx0dJ/tIkQIAAAQIECBCoTIEuDRqf/vSn8453vGNzprvuumu+//3v58ADD6yo7N//n825+U+b+pzTPx9Tm9ccOq7P87pPOO+bTbljRVuf13n5QTU59x/r+jyv+4SH1rTnbZc1ZX3TM+Xr+Jq+7702A/H43z9ozo//u+81eGYvM3YoZeEpdXnOLtUD9uhYoL/5nH7EuJxxZO2g5DBUi9xzzz1ZsGBB/vKXv2wOceGFF+ajH/1o95D6NYaqCNYlQIAAAQIECBAgQIDAdiTgw+N2VExbIUCAAAECBAgQIECAAAECBAgQIECAAAECBAgQIECAAAECBAgQIECAAAECBAgQIECAAAECBAgQIECAAAECBAgQIECAAAECBAgQIECAAAECBAgQIECAAAECBAgQIECAAAECBAgQIECAAAECBAgQIECAAAECBAgQIECAAAECBAgQIECAAAECzyJQlP+uKLrcgiNAoIIFSqUeR5I7o7yC6yU1AgQIECBAgAABAgQIECBAgACBUStwQ5Ijy7L/cZJ/HLW7kTgBAgQIECBAgEClCHRp0Fi7dm322GOPdDw/8zj99NNz6aWXZgvfDY/YHr58fUu+fXNrn+MvflV9Dtu7us/zuk8Y6fgd+fz7rzblazc0d6bW8bV9f1ptBuJx7Z2bcvE1T8d/+tHRKtC7fp9pk0pZeEpdDth14LV4JnrPfHpX5vefVJdjnlPTu8EjNOrlL395rr766s3R99133/zqV7/K9OnTu2ekX2OEaiQsAQIECBAgQIAAAQIERpOAD4+jqVpyJUCAAAECBAgQIECAAAECBAgQIECAAAECBAgQIECAAAECBAgQIECAAAECBAgQIECAAAECBAgQIECAAAECBAgQIECAAAECBAgQIECAAAECBAgQIECAAAECBAgQIECAAAECBAgQIECAAAECBAgQIECAAAECBAgQIECAAAECBAgQIECAAAEC/RcoyqcWRZfb/q9qJgECQy5QKvU4ktwZ5UOuLgABAgQIECBAgAABAgQIECBAgMAYE7goyQVle25JckySZWPMwXYJECBAgAABAgQGX6BHv8bFF1+c888/P+3t7Z3Rampq8qlPfSpve9vbBj96P1dcvb7Im77amCee6n1/yf+YX53/fVp9PyN2nfbbFe05/1uNaXuaqFePwYy/oqHIh77blAcb+pBAtywHms+GpiJvuqQxK9d11KCjTaB3tZg6oZQPvrIuz9utulduvR3UNZ/ezZo1pZQlZ43PpPrKbXP42te+lrPOOmvzhjp6NL7xjW/kta99bfRr9K7ORhEgQIAAAQIECBAgQIBAV4HK/RSsUgQIECBAgAABAgQIECBAgAABAgQIECBAgAABAgQIECBAgAABAgQIECBAgAABAgQIECBAgAABAgQIECBAgAABAgQIECBAgAABAgQIECBAgAABAgQIECBAgAABAgQIECBAgAABAgQIECBAgAABAgQIECBAgAABAgQIECBAgAABAgQIECBAgMBgChTlixVFl9vBjGMtAgQGWaBU6nEkuTPKB9nYcgQIECBAgAABAgQIECBAgAABAmNa4JVJruwmcGGSj41pFZsnQIAAAQIECBAYLIEe/RrNzc0588wz861vfWtzjEmTJuXOO+/MHnvsMVhxB7zODfdsyqKrmnu9ztXnTcyEul4P3+rAFQ1FFl3VlOWr2/u02EjH757sYOTzqz9uysIrW5L0rs9nYn0pi0+tywt2r+6TXW8HP51P798Ti06ty+H71PR2+WEfd/PNN+eVr3xlHn300c2xzzjjjCxZsiR1dXXRrzHsJRGQAAECBAgQIECAAAEC24WAZv/toow2QYAAAQIECBAgQIAAAQIECBAgQIAAAQIECBAgQIAAAQIECBAgQIAAAQIECBAgQIAAAQIECBAgQIAAAQIECBAgQIAAAQIECBAgQIAAAQIECBAgQIAAAQIECBAgQIAAAQIECBAgQIAAAQIECBAgQIAAAQIECBAgQIAAAQIECBAgQIAAAQIEtilQlI8oii6325xsAAECIydQKvU4ktwZ5SNXDpEJECBAgAABAgQIECBAgAABAgS2L4G5SX6aZO+ybf0syXHb1zbthgABAgQIECBAYAQFttiv8cc//jHHHntsHn744c2pvexlL8s3v/nNTJ48eQTT7Rr653dtyse+3/ys+UzfoZSLXl2fPWZWDTjvFQ1FFl3VlOWr23u91kjH757oYOdz/rcbs/rJbff5TKgrZfGpdXnh3Ope2/Vn4A33bMqiq579PdGx7sKT63LU/jX9CTEsc5qbm3PyySfn2muv3Rxvp512yl133ZXZs2d3/ky/xrCUQhACBAgQIECAAAECBAhsdwKa/be7ktoQAQIECBAgQIAAAQIECBAgQIAAAQIECBAgQIAAAQIECBAgQIAAAQIECBAgQIAAAQIECBAgQIAAAQIECBAgQIAAAQIECBAgQIAAAQIECBAgQIAAAQIECBAgQIAAAQIECBAgQIAAAQIECBAgQIAAAQIECBAgQIAAAQIECBAgQIAAAQIECBDYokBR/tOi6HKLjACBChYolXocSe6M8gqul9QIECBAgAABAgQIECBAgAABAgRGlcDlSU4ry7gtydFJbhpVu5AsAQIECBAgQIBAJQtstV/jkksuydlnn90l9wsuuCAXXXRRRe1n1RPt+eLPWnPXX9qyduPftrPLTqUcsU9N3nhs7aDku6KhyKKrmrJ8dXu39Tpi9vyafPoOpfz9c7cc/7IbW9JWJGcd1fvcth6/+/a2nE+5R3/id4/S+3ySHcaXsvDkuhw0r3qLtRiMfMoXbt6UXPKLliz7U1seWfu3es2ZWpXD9q7OWUfXpq5mUN4WQ7bI4sWL86EPfSjt7U/nP27cuHzlK1/J6aefvjmmfo0h47cwAQIECBAgQIAAAQIEtmsBzf7bdXltjgABAgQIECBAgAABAgQIECBAgAABAgQIECBAgAABAgQIECBAgAABAgQIECBAgAABAgQIECBAgAABAgQIECBAgAABAgQIECBAgAABAgQIECBAgAABAgQIECBAgAABAgQIECBAgAABAgQIECBAgAABAgQIECBAgAABAgQIECBAgAABAgQIbBYoyi2KosstJgIEKligVOpxJLkzyiu4XlIjQIAAAQIECBAgQIAAAQIECBAYNQLvTPLJbtkuTLJ41OxAogQIECBAgAABAqNBYKv9Gps2bcpLXvKS3HLLLZv3MWnSpHz+85/PGWecUZF7W/lEe9ZtTHabVsrEusH76npFQ5FFVzVl+er2bey7yPjaqrz35bU5fJ+aLY697MaWfP2m1s7fnXrwuJzz0tptWvY+fjr3/brDx2XB82vS1Fr08OhP/O4J9iWfSfWlLDy5Lv9jfvWgeWwTrGzAuqeKzrrNm1GVKRMG7z3Rlxz6Ova6667L8ccfn5aWls1T3/jGN2bJkiVdltKv0VdZ4wkQIECAAAECBAgQIECgQ2B0fDpWKwIECBAgQIAAAQIECBAgQIAAAQIECBAgQIAAAQIECBAgQIAAAQIECBAgQIAAAQIECBAgQIAAAQIECBAgQIAAAQIECBAgQIAAAQIECBAgQIAAAQIECBAgQIAAAQIECBAgQIAAAQIECBAgQIAAAQIECBAgQIAAAQIECBAgQIAAAQIECBAgQGCgAkX5AkXR5Xaga5tPgMAQCpRKPY4kd0b5EHpbmgABAgQIECBAgAABAgQIECBAYEwIHJnkp0lqy3Z7fZJjx8TubZIAAQIECBAgQGA4BZ61X2PlypU59thjc88992zOadKkSfne977X+fOx8FjRUGTRVU1Zvrp9m9udUFfKwpPr8qI9qrc49rIbW/L1m1q7/O7lB9Xk3H+s2+raIx2/e2KVls82izLKBlx55ZU5/fTT09jYuDnzPffcM9dff3122223LrvRrzHKiitdAgQIECBAgAABAgQIVIiAZv8KKYQ0CBAgQIAAAQIECBAgQIAAAQIECBAgQIAAAQIECBAgQIAAAQIECBAgQIAAAQIECBAgQIAAAQIECBAgQIAAAQIECBAgQIAAAQIECBAgQIAAAQIECBAgQIAAAQIECBAgQIAAAQIECBAgQIAAAQIECBAgQIAAAQIECBAgQIAAAQIECBAgQIDAEAsU5esXRZfbIQ5teQIEBiJQKvU4ktwZ5QMBNZcAAQIECBAgQIAAAQIECBAgQGCsC4xP8rMkh5VBdPyn+TH/97phrOPYPwECBAgQIECAwKALbLNf47bbbstRRx2VxsbGzcGnT5+eL33pSzn55JMHPaFKWnBFQ5FFVzVl+er2baY1vraUhSfX5uA9a7Y49rIbW/L1m1q3+Lt/fMG4vPtltT1+N9LxuydUaflssyijbMAPf/jDvOY1r8n69es3Zz5x4sRcc801nX+D3R/6NUZZgaVLgAABAgQIECBAgACBChHQ7F8hhZAGAQIECBAgQIAAAQIECBAgQIAAAQIECBAgQIAAAQIECBAgQIAAAQIECBAgQIAAAQIECBAgQIAAAQIECBAgQIAAAQIECBAgQIAAAQIECBAgQIAAAQIECBAgQIAAAQIECBAgQIAAAQIECBAgQIAAAQIECBAgQIAAAQIECBAgQIAAAQIECBAYYoGifP2i6HI7xKEtT4DAQARKpR5HkjujfCCg5hIgQIAAAQIECBAgQIAAAQIECIx1gc8m+f+6IXz4/95/aKzD2D8BAgQIECBAgMCQCPSqX+MrX/lK3vKWt6S1tXVzErvuumu++MUv5sQTTxySxEZi0SeeKvLQ4+1ZvrrImvXtufHetixf3b7NVOrGJQtPrsshe9VscexlN7bk6zf9zW5Lg455TnWO2b8mbUWRJxtLIxL/xAPHZdaUUmZNrupMcaQ9uuezzUKM4gG//vWvc9xxx2XdunWbdzFhwoR87GMfy7nnnrvFnenXGMUFlzoBAgQIECBAgAABAgRGUECz/wjiC02AAAECBAgQIECAAAECBAgQIECAAAECBAgQIECAAAECBAgQIECAAAECBAgQIECAAAECBAgQIECAAAECBAgQIECAAAECBAgQIECAAAECBAgQIECAAAECBAgQIECAAAECBAgQIECAAAECBAgQIECAAAECBAgQIECAAAECBAgQIECAAAECBIZRoCiPVRRdbocxDaEIEOirQKnU40hyZ5T3FdF4AgQIECBAgAABAgQIECBAgAABAk8LvD7J17thfC/JSYAIECBAgAABAgQIDJFAr/s1PvzhD2fx4sVpa2vbnMrUqVNzzTXX5NBDDx2i9IZv2S9f35Jv39za54C1NckHT6nPIXtVb3HuZTe25Os3bXvdjq/e+9MuM1jxy5OfVJ+Mry1l9ZN9798ZqnzmTa/Kyw4clwXPq+lzjSp9wq233prjjz8+jz/+eJdUO/7mFi5cuNX09WtUemXlR4AAAQIECBAgQIAAgcoU0OxfmXWRFQECBAgQIECAAAECBAgQIECAAAECBAgQIECAAAECBAgQIECAAAECBAgQIECAAAECBAgQIECAAAECBAgQIECAAAECBAgQIECAAAECBAgQIECAAAECBAgQIECAAAECBAgQIECAAAECBAgQIECAAAECBAgQIECAAAECBAgQIECAAAECBAgQGGyBonzBouhyO9ixrEeAwCAKlEo9jiR3Rvkg+lqKAAECBAgQIECAAAECBAgQIEBgzAjsl+RnSXYp2/GKJAuS/HHMKNgoAQIECBAgQIDAcAv0qV/jc5/7XN7+9renvb19c55Tp07Npz71qbzhDW8Y7twHLd4bljyVh9b0vVelpjr54Cn1OWzv6q3m8sja9iy6qjl/Wvk3s56DO2L3/av2wYvfPaNKy+dv+R3znJq8/6S6Qav9SC/0ne98J2effXaeeOKJLqlcdNFFec973pOqqqqtpqhfY6SrJz4BAgQIECBAgAABAgRGp0Df/wdidO5T1gQIECBAgAABAgQIECBAgAABAgQIECBAgAABAgQIECBAgAABAgQIECBAgAABAgQIECBAgAABAgQIECBAgAABAgQIECBAgAABAgQIECBAgAABAgQIECBAgAABAgQIECBAgAABAgQIECBAgAABAgQIECBAgAABAgQIECBAgAABAgQIECBAYKwLFOUARdHldqzb2D+BihYolXocSe6M8oqumOQIECBAgAABAgQIECBAgAABAgQqVGBpkld0y+3VSf6jQvOVFgECBAgQIECAwPYh0Kd+jU2bNuXiiy/OhRdemPb29s0CkydPzvvf//6ce+65GTdu3KiSee8VTbn1z219zrm6KvngKfU5fJ/qbc59fEORRVc153cP9T3O1hYf6fjd8xrOfE4/YlzOOLJ2m+6VPKCxsTFf/OIXO/9uOl4/86ipqcnb3/72fOITn0hVVdWzbkG/RiVXWG4ECBAgQIAAAQIECBCoXAHN/pVbG5kRIECAAAECBAgQIECAAAECBAgQIECAAAECBAgQIECAAAECBAgQIECAAAECBAgQIECAAAECBAgQIECAAAECBAgQIECAAAECBAgQIECAAAECBAgQIECAAAECBAgQIECAAAECBAgQIECAAAECBAgQIECAAAECBAgQIECAAAECBAgQIECAAIHBFCjKFyuKLreDGcdaBAgMskCp1ONIcmeUD7Kx5QgQIECAAAECBAgQIECAAAECBLZ7gQuTfKTbLj+e5L3b/c5tkAABAgQIECBAYKQF+tWvcc4552TJkiXp3t9x3nnnZfHixRk/fvxI76tX8X/w20359LXNvRpbPqjja/IPnlKfl+xb3eu5G5qSj3yvKbf9ua3Xc7Y2cKTjd89rJPK54OV1Oe6AmgFbjsQC69evzzve8Y589atf7RH+ggsuyEUXXdSrtPRr9IrJIAIECBAgQIAAAQIECBDoJqDZ31uCAAECBAgQIECAAAECBAgQIECAAAECBAgQIECAAAECBAgQIECAAAECBAgQIECAAAECBAgQIECAAAECBAgQIECAAAECBAgQIECAAAECBAgQIECAAAECBAgQIECAAAECBAgQIECAAAECBAgQIECAAAECBAgQIECAAAECBAgQIECAAAECBAiMDYGifJtF0eV2bAjYJYFRKlAq9TiS3Bnlo7SW0iZAgAABAgQIECBAgAABAgQIEBgRgX9I8qNukTvujx+RbAQlQIAAAQIECBAYawL96tfYtGlTLr744ixcuDCtra1dzI466qj853/+Z2bMmFHxlm9Y0piH1rT3Oc8PnlKfI/er7vO81rbkI0ubctO9bX2eWz5hpON3T34k8tljZlW+/P+OH5DjSEy+//7785rXvCa33XZbl/ATJkzo/Jt605velKqqql6lpl+jV0wGESBAgAABAgQIECBAgEA3Ac3+3hIECBAgQIAAAQIECBAgQIAAAQIECBAgQIAAAQIECBAgQIAAAQIECBAgQIAAAQIECBAgQIAAAQIECBAgQIAAAQIECBAgQIAAAQIECBAgQIAAAQIECBAgQIAAAQIECBAgQIAAAQIECBAgQIAAAQIECBAgQIAAAQIECBAgQIAAAQIECBAgQGBsCBTl2yyKLrdjQ8AuCYxSgVKpx5HkzigfpbWUNgECBAgQIECAAAECBAgQIECAwLALTEvy0yQHlkVemWRBkt8NezYCEiBAgAABAgQIjEWBfvdrtLe358orr8yb3/zmrF27tovdfvvtl6997Ws55JBDKtb0vlXtedNXG/uV39J3TMgO4/v31fgt97Xlwv9o6lfcZyaNdPzuyY9UPte8e0Lqx/WvDgMqQD8nX3311fnABz6QO++8s8sKc+fOzUUXXZTTTjutTyvr1+gTl8EECBAgQIAAAQIECBAg8FeB0fNJWskIECBAgAABAgQIECBAgAABAgQIECBAgAABAgQIECBAgAABAgQIECBAgAABAgQIECBAgAABAgQIECBAgAABAgQIECBAgAABAgQIECBAgAABAgQIECBAgAABAgQIECBAgAABAgQIECBAgAABAgQIECBAgAABAgQIECBAgAABAgQIECBAgACBgQgU5ZOLosvtQNY1lwCBIRYolXocSe6M8iE2tzwBAgQIECBAgAABAgQIECBAgMB2I/ClJP/cbTdnJPn6drNDGyFAgAABAgQIEKh0gQH3a1x//fV57Wtfm0cffbTLXidNmpSFCxfm3HPPTW1tbcU5fOfW1nzhZy39yuvzZ9Rn/12q+zX3ilta86Xr+hf3mYAjHb/7xkcqny+cOT77zq7qVx2Gc1J7e3sWL16cT3ziE2lsbOwSeo899shll12WI444os8p6dfoM5kJBAgQIECAAAECBAgQIJBEs7+3AQECBAgQIECAAAECBAgQIECAAAECBAgQIECAAAECBAgQIECAAAECBAgQIECAAAECBAgQIECAAAECBAgQIECAAAECBAgQIECAAAECBAgQIECAAAECBAgQIECAAAECBAgQIECAAAECBAgQIECAAAECBAgQIECAAAECBAgQIECAAAECBAgQGBsCRfk2i6LL7dgQsEsCo1SgVOpxJLkzykdpLaVNgAABAgQIECBAgAABAgQIECAwrAJvTLKkW8RPJ3nnsGYhGAECBAgQIECAwFgXGJR+jZUrV+a0007LL37xix6eBx10UD772c/miCOOqCjr2+5vywXfbupXTt/+XxMyY8f+fTV+3d2b8tGlzf2K+8ykkY7fPfmRymcgcQdUgD5Mvv7663PBBRfk1ltv7THrpS99ab71rW9l+vTpfVjxb0P1a/SLzSQCBAgQIECAAAECBAiMeYH+/Y/GmGcDQIAAAQIECBAgQIAAAQIECBAgQIAAAQIECBAgQIAAAQIECBAgQIAAAQIECBAgQIAAAQIECBAgQIAAAQIECBAgQIAAAQIECBAgQIAAAQIECAO/GlgAACAASURBVBAgQIAAAQIECBAgQIAAAQIECBAgQIAAAQIECBAgQIAAAQIECBAgQIAAAQIECBAgQIAAAQIERp1AUZ5xUXS5HXWbkTCBsSRQKvU4ktwZ5WPpDWCvBAgQIECAAAECBAgQIECAAAEC/RE4KMlPk+xUNvn6JAuSbOrPguYQIECAAAECBAgQ6KfAoPVrPPHEE3nXu96Vyy+/PE899VSXdHbaaaecd955nb+vra3tZ6qDO+2p5uTkz2zMpra+rTtth6r8x9vG921S2ej7VrXnTV9tTNLx1Xrf+2MGL373LVRaPs9OPFCHfhewlxPXrVuXf/3Xf80XvvCFrFq1qsus6urqnHvuufngBz+YHXfcsZcr9hymX6PfdCYSIECAAAECBAgQIEBgTAto9h/T5bd5AgQIECBAgAABAgQIECBAgAABAgQIECBAgAABAgQIECBAgAABAgQIECBAgAABAgQIECBAgAABAgQIECBAgAABAgQIECBAgAABAgQIECBAgAABAgQIECBAgAABAgQIECBAgAABAgQIECBAgAABAgQIECBAgAABAgQIECBAgAABAgQIEBhDAkX5Xouiy+0YYrBVAqNPoFTqcSS5M8pHXxllTIAAAQIECBAgQIAAAQIECBAgMLwCP06yoCzkur/e3za8aYhGgAABAgQIECBAIIPer/HNb34z73vf+/Lggw/24D3hhBPy2c9+NnvttVdF0H/gyuYs++OmPuVy2D41WXxqXZ/mlA9ubi1yxpLGrH6ySDq+b+9jj8ygxu++i0rL51mUD9u7OotfVd/vOgzlxPvuuy9vetObct111/UIM2PGjFx88cU5/fTTB5yCfo0BE1qAAAECBAgQIECAAAECY1JAs/+YLLtNEyBAgAABAgQIECBAgAABAgQIECBAgAABAgQIECBAgAABAgQIECBAgAABAgQIECBAgAABAgQIECBAgAABAgQIECBAgAABAgQIECBAgAABAgQIECBAgAABAgQIECBAgAABAgQIECBAgAABAgQIECBAgAABAgQIECBAgAABAgQIECBAgMAYFCjK91wUXW7HIIctExg9AqVSjyPJnVE+esonUwIECBAgQIAAAQIECBAgQIAAgeEX+GiS93UL+8YkXx7+VEQkQIAAAQIECBAgkCHp11i3bl3e9a535Wtf+1ra29u7ME+ePDlnnHFGzj///MyZM2dES3Dfqva86auNfcphydnjs9fOVX2a033w0l+35nM/aenXGiMdv3vSI5XPJW+ckLnTK6s9YcWKFfnMZz6TJUuWpLGx6/uqqqoqZ511Vj7wgQ9k991371ftu0/SrzEojBYhQIAAAQIECBAgQIDAmBOorE/TY47fhgkQIECAAAECBAgQIECAAAECBAgQIECAAAECBAgQIECAAAECBAgQIECAAAECBAgQIECAAAECBAgQIECAAAECBAgQIECAAAECBAgQIECAAAECBAgQIECAAAECBAgQIECAAAECBAgQIECAAAECBAgQIECAAAECBAgQIECAAAECBAgQIECAwLAJFOWRiqLL7bAlIRABAn0XKJV6HEnujPK+M5pBgAABAgQIECBAgAABAgQIECAwNgROSfKdblv9QpK3jo3t2yUBAgQIECBAgEAFCgxZv0ZLS0u++tWv5kMf+lAee+yxHlvfe++98+53vzunnHJKpk2bNmI037m1NV/4WUuv4r/lpbV55cHjejV2W4MWXdWcG+7ZtK1hXX4/0vG7JztS+bzrZXU5/gU1fbIbysEbNmzIkiVL8vnPfz7Lly/vEWrXXXfNxz/+8Zx66qmpq6sbtFT0awwapYUIECBAgAABAgQIECAwpgQ0+4+pctssAQIECBAgQIAAAQIECBAgQIAAAQIECBAgQIAAAQIECBAgQIAAAQIECBAgQIAAAQIECBAgQIAAAQIECBAgQIAAAQIECBAgQIAAAQIECBAgQIAAAQIECBAgQIAAAQIECBAgQIAAAQIECBAgQIAAAQIECBAgQIAAAQIECBAgQIAAAQIECIxhgaJ870XR5XYMs9g6gcoXKJV6HEnujPLKL5sMCRAgQIAAAQIECBAgQIAAAQIEhl9g/yQ/SrJ7WeibkxyXZOPwpyMiAQIECBAgQIAAgU6BIe/X+OMf/5hzzjkn11133RbJDz744CxcuDAve9nLRqwkf3m8PZfc0Job7tm0xRyO2r8mZx01LrvuVDWoOf7wjk355A+bt7nmSMfvnuBI5bNDfSmLX1Wf5+02uHXYZgG2MqCtrS1Lly7Nhz70odx1111bHLVgwYIsWbIk8+bN62+Yrc7TrzHopBYkQIAAAQIECBAgQIDAmBDQ7D8mymyTBAgQIECAAAECBAgQIECAAAECBAgQIECAAAECBAgQIECAAAECBAgQIECAAAECBAgQIECAAAECBAgQIECAAAECBAgQIECAAAECBAgQIECAAAECBAgQIECAAAECBAgQIECAAAECBAgQIECAAAECBAgQIECAAAECBAgQIECAAAECBAgQIEAgRblBUXS5xUOAQAULlEo9jiR3RnkF10tqBAgQIECAAAECBAgQIECAAAECIyLQ8X9mP0qyoCx641/vbxqRjAQlQIAAAQIECBAg8LTAsPRrtLS05NJLL8373ve+rFmzZov2hx9+eN773vfmhBNOyBa+hx6Wet10b1v+vKotK9Y8zTJ3Wil77lydI/atHrL49zzcnh//rjX3P1bkTyvbU1tdpHZcKRPrSjls7+o8Z5fhi3//Y+2ZPD6ZO70q82Z0XNV5dO3IeXTP59WH1nbmN9KPtra2XHPNNfnIRz6S2267bYvpzJw5Mx//+Mfzute9LuPGjRuSlPVrDAmrRQkQIECAAAECBAgQILDdC2j23+5LbIMECBAgQIAAAQIECBAgQIAAAQIECBAgQIAAAQIECBAgQIAAAQIECBAgQIAAAQIECBAgQIAAAQIECBAgQIAAAQIECBAgQIAAAQIECBAgQIAAAQIECBAgQIAAAQIECBAgQIAAAQIECBAgQIAAAQIECBAgQIAAAQIECBAgQIAAAQIECBAgQKBToCh3KIout4gIEKhggVKpx5Hkziiv4HpJjQABAgQIECBAgAABAgQIECBAYEQEPpPk3G6R35bk8yOSjaAECBAgQIAAAQIE/iYwrP0av/3tb3Puuedm2bJlaWtr61GHSZMm5aUvfWnOO++8HHzwwamtrVUrAhUj0NTUlJtuuimXXnppli5dmo0bN/bIraamJieeeGLe85735NBDDx3S3PVrDCmvxQkQIECAAAECBAgQILDdCmj2325La2MECBAgQIAAAQIECBAgQIAAAQIECBAgQIAAAQIECBAgQIAAAQIECBAgQIAAAQIECBAgQIAAAQIECBAgQIAAAQIECBAgQIAAAQIECBAgQIAAAQIECBAgQIAAAQIECBAgQIAAAQIECBAgQIAAAQIECBAgQIAAAQIECBAgQIAAAQIECBAgQKCLQFF+VxRdblERIFDBAqVSjyPJnVFewfWSGgECBAgQIECAAAECBAgQIECAwLALvDnJF7tFvSTJ2cOeiYAECBAgQIAAAQIEegoMe79GR0/I5Zdfno985CP5wx/+sMWaVFdX54QTTsg73/nOHH300epGYEQF2tracsMNN+Tiiy/Otddeu9VcXvSiF+XCCy/MK17ximHJV7/GsDALQoAAAQIECBAgQIAAge1OQLP/dldSGyJAgAABAgQIECBAgAABAgQIECBAgAABAgQIECBAgAABAgQIECBAgAABAgQIECBAgAABAgQIECBAgAABAgQIECBAgAABAgQIECBAgAABAgQIECBAgAABAgQIECBAgAABAgQIECBAgAABAgQIECBAgAABAgQIECBAgAABAgQIECBAgAABAlsUKMp/WhRdbpERIFDBAqVSjyPJnVFewfWSGgECBAgQIECAAAECBAgQIECAwLAKHJ3k2iT1ZVF/k2RBkjXDmolgBAgQIECAAAECBLYsMGL9Gh29Id/97ndz8cUX55ZbbtlqfV74whfmrLPOyqtf/erMnDlTHQkMm8DDDz+cK664IpdccknuvvvubKmfqaNn4pBDDsn555+fE044IePGjRu2/PRrDBu1QAQIECBAgAABAgQIENiuBDT7b1fltBkCBAgQIECAAAECBAgQIECAAAECBAgQIECAAAECBAgQIECAAAECBAgQIECAAAECBAgQIECAAAECBAgQIECAAAECBAgQIECAAAECBAgQIECAAAECBAgQIECAAAECBAgQIECAAAECBAgQIECAAAECBAgQIECAAAECBAgQIECAAAECBAgQILBVgaL8N0XR5RYbAQIVLFAq9TiS3BnlFVwvqREgQIAAAQIECBAgQIAAAQIECAybwM5JfpTkhWUR25MsSPLzYctCIAIECBAgQIAAAQLPLjDi/RoNDQ354Q9/mMWLF+e+++7bYrbV1dV57nOfmzPPPDOveMUrMn/+fHUlMCQCHT1LK1euzKWXXppvfOMbuffee9Pe3vFRrufjgAMOyFlnnZXXve51mTFjxpDk82yL6tcYdnIBCRAgQIAAAQIECBAgsF0IaPbfLspoEwQIECBAgAABAgQIECBAgAABAgQIECBAgAABAgQIECBAgAABAgQIECBAgAABAgQIECBAgAABAgQIECBAgAABAgQIECBAgAABAgQIECBAgAABAgQIECBAgAABAgQIECBAgAABAgQIECBAgAABAgQIECBAgAABAgQIECBAgAABAgQIECBAYJsCRfmIouhyu83JBhAgMHICpVKPI8mdUT5y5RCZAAECBAgQIECAAAECBAgQIECgcgS+leQ13dJ5V5JPVk6KMiFAgAABAgQIECCQiunXePLJJ/Mv//Iv+fKXv5xVq1ZttTSzZs3K61//+rz5zW/OHnvsoYQEBk3goYceyqc//elceumlWbt27VbX3XnnnfOWt7wlb33rWzNt2rRBi9/XhfRr9FXMeAIECBAgQIAAAQIECBDoENDs731AgAABAgQIECBAgAABAgQIECBAgAABAgQIECBAgAABAgQIECBAgAABAgQIECBAgAABAgQIECBAgAABAgQIECBAgAABAgQIECBAgAABAgQIECBAgAABAgQIECBAgAABAgQIECBAgAABAgQIECBAgAABAgQIECBAgAABAgQIECBAgAABAgTGhkBRvs2i6HI7NgTsksAoFSiVehxJ7ozyUVpLaRMgQIAAAQIECBAgQIAAAQIECAyawMIkH+622leS/POgRbAQAQIECBAgQIAAgcERqLh+jebm5ixdujRf+tKXcuONN2bTpk1b3OnEiRNz2GGH5bTTTsvf//3fZ/fddx8cEauMKYEVK1bkRz/6Ua6++upcd911aWxs3OL+a2pqcuihh+acc87JiSeemB122GHEnfRrjHgJJECAAAECBAgQIECAAIFRKaDZf1SWTdIECBAgQIAAAQIECBAgQIAAAQIECBAgQIAAAQIECBAgQIAAAQIECBAgQIAAAQIECBAgQIAAAQIECBAgQIAAAQIECBAgQIAAAQIECBAgQIAAAQIECBAgQIAAAQIECBAgQIAAAQIECBAgQIAAAQIECBAgQIAAAQIECBAgQIAAAQIECBAgQKDPAkX5jKLoctvnxUwgQGD4BEqlHkeSO6N8+PhFIkCAAAECBAgQIECAAAECBAgQqDyB/5nkim5p3ZDkhCRPVV66MiJAgAABAgQIEBjjAhXbr7F27dr88pe/zGc+85nccsstaWxs3GKp6urqsvfee2fBggV51atelf322y9TpkwZ42W1/WcTWLduXe64445cccUVufHGG3P33XdvdXh9fX2OOeaYvP71r+98j02bNq1icPVrVEwpJEKAAAECBAgQIECAAIFRJaDZf1SVS7IECBAgQIAAAQIECBAgQIAAAQIECBAgQIAAAQIECBAgQIAAAQIECBAgQIAAAQIECBAgQIAAAQIECBAgQIAAAQIECBAgQIAAAQIECBAgQIAAAQIECBAgQIAAAQIECBAgQIAAAQIECBAgQIAAAQIECBAgQIAAAQIECBAgQIAAAQIECBAgQKDfAkX5zKLoctvvRU0kQGDoBUqlHkeSO6N86NlFIECAAAECBAgQIECAAAECBAgQqEyB5ye5NsmcsvQeSXJCkjsrM2VZESBAgAABAgQIjHGBUdGvcfPNN+dTn/pUvve976W1tfVZS/bc5z43Z599dl796ldnzpzyf5qP8UrbflasWJF///d/zxVXXJHf/e53zypSW1ubBQsW5LzzzsvRRx9dkXr6NSqyLJIiQIAAAQIECBAgQIBAxQto9q/4EkmQAAECBAgQIECAAAECBAgQIECAAAECBAgQIECAAAECBAgQIECAAAECBAgQIECAAAECBAgQIECAAAECBAgQIECAAAECBAgQIECAAAECBAgQIECAAAECBAgQIECAAAECBAgQIECAAAECBAgQIECAAAECBAgQIECAAAECBAgQIECAAAECBAgMikBRvkpRdLkdlAAWIUBgaARKpR5HkjujfGiorUqAAAECBAgQIECAAAECBAgQIFDZArVJrk1ybLc0X5XkyspOXXYECBAgQIAAAQJjWGBU9Wvcf//9Wbp0aa644orceuutz1q2qqqqHHjggfmHf/iHHHnkkXnxi1+cKVOmjOFSj72tt7S05Be/+EV++tOf5ic/+UnuvffeNDc3PyvEwQcfnJNOOilveMMbMnv27IpG069R0eWRHAECBAgQIECAAAECBCpWQLN/xZZGYgQIECBAgAABAgQIECBAgAABAgQIECBAgAABAgQIECBAgAABAgQIECBAgAABAgQIECBAgAABAgQIECBAgAABAgQIECBAgAABAgQIECBAgAABAgQIECBAgAABAgQIECBAgAABAgQIECBAgAABAgQIECBAgAABAgQIECBAgAABAgQIECBAYFAFivLViqLL7aAGshgBAoMrUCr1OJLcGeWDS2w1AgQIECBAgAABAgQIECBAgACB0SHwf5K8pVuq70ty0ehIX5YECBAgQIAAAQJjVGBU9ms8+uijWbZsWZYuXZof//jHaWhoyLP1muy000553vOel6OOOirHHXdc9thjj8ycOTM1NTVjtOzb57ZbWlqyZs2a/P73v89PfvKT/Nd//Vfn646fbe3R0fMwZ86cvOQlL8lJJ52UI488MrNnzx4VQPo1RkWZJEmAAAECBAgQIECAAIGKE9DsX3ElkRABAgQIECBAgAABAgQIECBAgAABAgQIECBAgAABAgQIECBAgAABAgQIECBAgAABAgQIECBAgAABAgQIECBAgAABAgQIECBAgAABAgQIECBAgAABAgQIECBAgAABAgQIECBAgAABAgQIECBAgAABAgQIECBAgAABAgQIECBAgAABAgQIEBgSgaJ81aLocjskAS1KgMDgCJRKPY4kd0b54NBahQABAgQIECBAgAABAgQIECBAYPQI/K8kn+uW7iVJzh49W5ApAQIECBAgQIDAGBUY9f0aDz74YC6//PJ84xvfyN13392rMs6cOTPHH398Tj311Bx++OGZOnVqr+YZVJkCjz32WH7xi1/kBz/4Qa699to0NDT0KtEXvOAFOeuss3LaaadlxowZvZpTSYP0a1RSNeRCgAABAgQIECBAgACB0SOg2X/01EqmBAgQIECAAAECBAgQIECAAAECBAgQIECAAAECBAgQIECAAAECBAgQIECAAAECBAgQIECAAAECBAgQIECAAAECBAgQIECAAAECBAgQIECAAAECBAgQIECAAAECBAgQIECAAAECBAgQIECAAAECBAgQIECAAAECBAgQIECAAAECBAgQIEBgIAJF+eSi6HI7kHXNJUBgiAVKpR5HkjujfIjNLU+AAAECBAgQIECAAAECBAgQIFBRAi9N8qMk1WVZ/TLJCUk2VFSmkiFAgAABAgQIECDQU2C76ddobW3N73//+1x11VVZunRp7rrrrrS3t2+z5jvuuGP23nvvHHHEETnkkENy1FFHZfbs2ducZ8DICXTU+fbbb8+yZcty66235r777sv69et7ldBzn/vcnHTSSTnllFPywhe+MFVVVb2aV4mD9GtUYlXkRIAAAQIECBAgQIAAgcoX0Oxf+TWSIQECBAgQIECAAAECBAgQIECAAAECBAgQIECAAAECBAgQIECAAAECBAgQIECAAAECBAgQIECAAAECBAgQIECAAAECBAgQIECAAAECBAgQIECAAAECBAgQIECAAAECBAgQIECAAAECBAgQIECAAAECBAgQIECAAAECBAgQIECAAAECBAgQGAyBonyRouhyOxjrW4MAgSESKJV6HEnujPIhsrYsAQIECBAgQIAAAQIECBAgQIBAxQnsmuTaJAeUZbYyyQlJfltx2UqIAAECBAgQIECAQE+B7bJf46GHHsovf/nLXHHFFbn99tvT0NCQ5ubmbdZ/hx12yO677579998/hx12WA466KDstddemTZtWurr67c534DBFejoH2psbMzjjz+eVatW5ec//3mWLVuWP/zhD/nLX/6SjRs3bjNgR92mT5+eo48+Oscff3xnXefOnZst9Dpsc61KG6Bfo9IqIh8CBAgQIECAAAECBAiMDgHN/qOjTrIkQIAAAQIECBAgQIAAAQIECBAgQIAAAQIECBAgQIAAAQIECBAgQIAAAQIECBAgQIAAAQIECBAgQIAAAQIECBAgQIAAAQIECBAgQIAAAQIECBAgQIAAAQIECBAgQIAAAQIECBAgQIAAAQIECBAgQIAAAQIECBAgQIAAAQIECBAgQIAAAQIDFSjKFyiKLrcDXdt8AgSGUKBU6nEkuTPKh9Db0gQIECBAgAABAgQIECBAgAABAhUl8J9JTu2W0auT/EdFZSkZAgQIECBAgAABAlsX2O77NdavX5+f/vSnufrqq3PNNddk9erVfXo/zJkzJ4ccckiOOeaYzue99torkydPzha+K+/TugZvXWDjxo35/e9/n1tuuSU/+9nPsmzZsqxZs6ZPZLvttltnzf7pn/4pRx55ZGbOnNmn+aNhsH6N0VAlORIgQIAAAQIECBAgQKDyBDT7V15NZESAAAECBAgQIECAAAECBAgQIECAAAECBAgQIECAAAECBAgQIECAAAECBAgQIECAAAECBAgQIECAAAECBAgQIECAAAECBAgQIECAAAECBAgQIECAAAECBAgQIECAAAECBAgQIECAAAECBAgQIECAAAECBAgQIECAAAECBAgQIECAAAECBIZCoChftCi63A5FPGsSIDBIAqVSjyPJnVE+SLaWIUCAAAECBAgQIECAAAECBAgQqGiBxUne3y3DjvuPVnTWkiNAgAABAgQIECDQVWBM9WusX78+9913X2655ZbceOONnc/Lly/v9XuitrY2HdfUqVOz3377Zd999+289txzz85r/vz5GTduXK/XG+sDH3744dx5552555578sADD3TWpuN59erV2bBhQ1pbW3tNNG/evLzoRS/Kcccdl8MPPzx77bVXZ62254d+je25uvZGgAABAgQIECBAgACBoRPQ7D90tlYmQIAAAQIECBAgQIAAAQIECBAgQIAAAQIECBAgQIAAAQIECBAgQIAAAQIECBAgQIAAAQIECBAgQIAAAQIECBAgQIAAAQIECBAgQIAAAQIECBAgQIAAAQIECBAgQIAAAQIECBAgQIAAAQIECBAgQIAAAQIECBAgQIAAAQIECBAgQIAAAQKVJFCUJ1MUXW4rKU+5ECDQTaBU6nEkuTPKvUsIECBAgAABAgQIECBAgAABAgS2d4HXJvn3bpu8LMkbtveN2x8BAgQIECBAgMB2JzBm+zU2btyYP//5z7njjjuybNmy3HLLLVm9enXWrVuXxsbG9KV3ZcaMGZk7d27mzZvXeXW83mWXXbLTTjtlhx12yIQJE1JfX9951dXVdT6PHz9+u3szdWyow661tbXz+amnnkqHc1NTU5588smsXbs2K1asyPLlyzuvhx9+OCtXrsyaNWvS3NzcK4+qqqpOz0mTJmW33XbLi1/84hx44IGd1957793587Hy0K8xViptnwQIECBAgAABAgQIEBhcAc3+g+tpNQIECBAgQIAAAQIECBAgQIAAAQIECBAgQIAAAQIECBAgQIAAAQIECBAgQIAAAQIECBAgQIAAAQIECBAgQIAAAQIECBAgQIAAAQIECBAgQIAAAQIECBAgQIAAAQIECBAgQIAAAQIECBAgQIAAAQIECBAgQIAAAQIECBAgQIAAAQIECBAgUKkCRXliRdHltlJzlhcBAklKpR5Hkjuj3DuDAAECBAgQIECAAAECBAgQIEBgexY4KMmPkswo2+SyJMcneXJ73ri9ESBAgAABAgQIbJcC+jXKyrpy5cr89re/zU033ZTbb7+982poaBhQ4Tu+U58wYUKmTJmSOXPmZPfdd8/s2bM7X++6666ZP39+5+922GGHTJw4MfX19Rk/fnyqq6sHFHeoJm/atCmtra1pbGzMU089lQ0bNmTVqlVZsWJFHnnkkc3XAw880Pn68ccfT0tLy4DT6bDaf//98+IXvziHH354DjzwwOy8884DXnc0L6BfYzRXT+4ECBAgQIAAAQIECBAYOQHN/iNnLzIBAgQIECBAgAABAgQIECBAgAABAgQIECBAgAABAgQIECBAgAABAgQIECBAgAABAgQIECBAgAABAgQIECBAgAABAgQIECBAgAABAgQIECBAgAABAgQIECBAgAABAgQIECBAgAABAgQIECBAgAABAgQIECBAgAABAgQIECBAgAABAgQIEBhOgaI8WFF0uR3OPMQiQKCPAqVSjyPJnVHeR0PDCRAgQIAAAQIECBAgQIAAAQIERo3AhCTXJjmyLOPVSY5Pcvuo2YVECRAgQIAAAQIECPxNgBPBDgAAIABJREFUQL/GVt4NmzZtSmNjY5588sn87ne/y+23356777678/rDH/6QpqamAb2POr5rr66uzrhx4zqfO66qqqrO55qamtTV1WX8+PGZMGFCJk6cmKlTp3ZeO+64Y2prazvndTx3jOu4yl93zOv4WceYjrXa29vTsZ+WlpbOvDv21fG6ubm583rmdcdzx7iNGzdm/fr12bBhQ+fV8fqJJ57onNva2pq2trbN1zNrd/ysY27H/UAeU6ZMyfz583PAAQfkwAMP7Hzec889s/POO6e+vr7Tx+NpAf0a3gkECBAgQIAAAQIECBAg0B8Bzf79UTOHAAECBAgQIECAAAECBAgQIECAAAECBAgQIECAAAECBAgQIECAAAECBAgQIECAAAECBAgQIECAAAECBAgQIECAAAECBAgQIECAAAECBAgQIECAAAECBAgQIECAAAECBAgQIECAAAECBAgQIECAAAECBAgQIECAAAECBAgQIECAAAECBAiMPoGiPOWi6HI7+nYjYwJjSKBU6nEkuTPKx1D9bZUAAQIECBAgQIAAAQIECBAgMMYEvpbkDd32fFqSb48xB9slQIAAAQIECBDYfgT0a/Shlhs3bsyDDz6Y+++/P/fdd19uu+223HvvvWloaMi6deuyYcOGbNq0qQ8rDv3QZ77Tr7RenHHjxmXixImZOnVqZs+enec973l5znOek7322it77rln9tlnn2yhH2HowUZRBP0ao6hYUiVAgAABAgQIECBAgEAFCWj2r6BiSIUAAQIECBAgQIAAAQIECBAgQIAAAQIECBAgQIAAAQIECBAgQIAAAQIECBAgQIAAAQIECBAgQIAAAQIECBAgQIAAAQIECBAgQIAAAQIECBAgQIAAAQIECBAgQIAAAQIECBAgQIAAAQIECBAgQIAAAQIECBAgQIAAAQIECBAgQIAAAQIECAyhQFG+dlF0uR3CsJYmQGCgAqVSjyPJnVE+UFTzCRAgQIAAAQIECBAgQIAAAQIEKlFgcZL3d0tsYZKOn3sQIECAAAECBAgQGK0C+jUGoXIbNmzIPffck5tvvjm//OUvc//99+eRRx7J2rVr09zcPAgRRvcSHX0FtbW1mTRpUubOnZsDDjggBx98cI4++ujss88+GTdu3Oje4Ahlr19jhOCFJUCAAAECBAgQIECAwCgX0Ow/ygsofQIECBAgQIAAAQIECBAgQIAAAQIECBAgQIAAAQIECBAgQIAAAQIECBAgQIAAAQIECBAgQIAAAQIECBAgQIAAAQIECBAgQIAAAQIECBAgQIAAAQIECBAgQIAAAQIECBAgQIAAAQIECBAgQIAAAQIECBAgQIAAAQIECBAgQIAAAQIECBAg0EuBonxcUXS57eUShhEgMBICpVKPI8mdUT4ShRCTAAECBAgQIECAAAECBAgQIEBgKAXenOSL3QJ8I8npQxnU2gQIECBAgAABAgSGQUC/xiAjb9q0KS0tLWlubt78vGHDhqxevTpr1qzpvBoaGvLoo492Xh2v165dm0ceeaRzzGh6VFVVZd68edl9990zY8aMzJkzJzNnzsz06dMzbdq0zJ49O7Nmzcq4ceM6r9ra2owfP77zubq6ejRttSJz1a9RkWWRFAECBAgQIECAAAECBCpeQLN/xZdIggQIECBAgAABAgQIECBAgAABAgQIECBAgAABAgQIECBAgAABAgQIECBAgAABAgQIECBAgAABAgQIECBAgAABAgQIECBAgAABAgQIECBAgAABAgQIECBAgAABAgQIECBAgAABAgQIECBAgAABAgQIECBAgAABAgQIECBAgAABAgQIECBAYFAEivJViqLL7aAEsAgBAkMjUCr1OJLcGeVDQ21VAgQIECBAgAABAgQIECBAgACBkRE4McnV3ULfkuSEJGtHJiVRCRAgQIAAAQIECAyagH6NQaPs30IrVqzIqlWrsm7dus5r7dq1m69HH300jz32WBobGzdfTU1NqaqqSnV1df8C9mJWRx9AR4z6+vpMnDgxO+64Y2bOnJlp06Zl6tSpndeUKVM6r5122imTJ0/u/NmMGTN6sbohgyWgX2OwJK1DgAABAgQIECBAgACBsSWg2X9s1dtuCRAgQIAAAQIECBAgQIAAAQIECBAgQIAAAQIECBAg8P+zdydQUpdnvoB/FRHHZRIMTnASiY5O44yKhih6JyeocSE3c68TXAIuAZcIiYqBoCYqjRoQbxIVxX0gjhEigs0SNYlL0Kh4zRgXBJfERo1G4xhjRqIgLiF9p/pMe4vqBrvprbr7qXPqNFX1fe/7e59/1zl093dOESBAgAABAgQIECBAgAABAgQIECBAgAABAgQIECBAgAABAgQIECBAgAABAgQIECBAgAABAgQIECBAgAABAgQIECBAgAABAgQIECBAgAABAgQIECBAgAABAgQIECBAgAABAgQIEOi5AnWlo9fVrfOw56qYnEAXECgUGn0kuc8o7wLXTUQCBAgQIECAAAECBAgQIECAAIFmCQxKcmuST5Ss/mOSf/6v+y+bVcEiAgQIECBAgAABApUt4LxGZV+fddKtXbs2q1evTvFre9569+6dzTbbLL169WrPNmq3UsB5jVYC2k6AAAECBAgQIECAAIEeKuCwfw+98MYmQIAAAQIECBAgQIAAAQIECBAgQIAAAQIECBAgQIAAAQIECBAgQIAAAQIECBAgQIAAAQIECBAgQIAAAQIECBAgQIAAAQIECBAgQIAAAQIECBAgQIAAAQIECBAgQIAAAQIECBAgQIAAAQIECBAgQIAAAQIECBAgQIAAAQIECBAgQIAAgR4nUFc6cV3dOg97HIaBCXQlgUKh0UeS+4zyrnQBZSVAgAABAgQIECBAgAABAgQIEFifwMeS3Jpk77IFX05yAzYCBAgQIECAAAEC3UTAeY1uciGN0fMEnNfoedfcxAQIECBAgAABAgQIEGgLAYf920JRDQIECBAgQIAAAQIECBAgQIAAAQIECBAgQIAAAQIECBAgQIAAAQIECBAgQIAAAQIECBAgQIAAAQIECBAgQIAAAQIECBAgQIAAAQIECBAgQIAAAQIECBAgQIAAAQIECBAgQIAAAQIECBAgQIAAAQIECBAgQIAAAQIECBAgQIAAAQIECBAgUPkCdaUR6+rWeVj56SUk0IMFCoVGH0nuM8p78PeD0QkQIECAAAECBAgQIECAAAEC3UhgQZLDyuY5L8m3u9GMRiFAgAABAgQIECDgvIbvAQJdVMB5jS564cQmQIAAAQIECBAgQIBAJws47N/JF0B7AgQIECBAgAABAgQIECBAgAABAgQIECBAgAABAgQIECBAgAABAgQIECBAgAABAgQIECBAgAABAgQIECBAgAABAgQIECBAgAABAgQIECBAgAABAgQIECBAgAABAgQIECBAgAABAgQIECBAgAABAgQIECBAgAABAgQIECBAgAABAgQIECDQQQJ1pX3q6tZ52EERtCFAYGMECoVGH0nuM8o3BtIeAgQIECBAgAABAgQIECBAgACBShK4LMmpZYFmJhlTSSFlIUCAAAECBAgQINAGAs5rtAGiEgQ6Q8B5jc5Q15MAAQIECBAgQIAAAQJdX8Bh/65/DU1AgAABAgQIECBAgAABAgQIECBAgAABAgQIECBAgAABAgQIECBAgAABAgQIECBAgAABAgQIECBAgAABAgQIECBAgAABAgQIECBAgAABAgQIECBAgAABAgQIECBAgAABAgQIECBAgAABAgQIECBAgAABAgQIECBAgAABAgQIECBAgAABAgSaI1BXuqiubp2HzdlvDQECnSRQKDT6SHKfUd5J10JbAgQIECBAgAABAgQIECBAgACBNhH4VpLvlFX6SZJDkvjldZsQK0KAAAECBAgQIFBBAs5rVNDFEKVyBJ588snU1NRk6dKlufnmmysnWEkS5zUq8rIIRYAAAQIECBAgQIAAgYoXcNi/4i+RgAQIECBAgAABAgQIECBAgAABAgQIECBAgAABAgQIECBAgAABAgQIECBAgAABAgQIECBAgAABAgQIECBAgAABAgQIECBAgAABAgQIECBAgAABAgQIECBAgAABAgQIECBAgAABAgQIECBAgAABAgQIECBAgAABAgQIECBAgAABAgQIECBAoE0E6kqr1NWt87BNGihCgED7CBQKjT6S3GeUtw+1qgQIECBAgAABAgQIECBAgAABAu0vcEySH5a1WZrkkCS/a//2OhAgQIAAAQIECBDocAHnNTqcXMNKFXj88cczf/781NTU5Fe/+lV9zMmTJ2fSpEkVGdl5jYq8LEIRIECAAAECBAgQIECg4gUc9q/4SyQgAQIECBAgQIAAAQIECBAgQIAAAQIECBAgQIAAAQIECBAgQIAAAQIECBAgQIAAAQIECBAgQIAAAQIECBAgQIAAAQIECBAgQIAAAQIECBAgQIAAAQIECBAgQIAAAQIECBAgQIAAAQIECBAgQIAAAQIECBAgQIAAAQIECBAgQIAAAQIECBBoE4G60ip1des8bJMGihAg0D4ChUKjjyT3GeXtQ60qAQIECBAgQIAAAQIECBAgQIBA+wrsn+TWJFuVtPl9kkOSPNS+rVUnQIAAAQIECBAg0GkCzmt0Gr3GlSCwbNmyzJ8/P3PmzMlzzz3XKNIzzzyTnXbaqRKiNsrgvEZFXhahCBAgQIAAAQIECBAgUPECDvtX/CUSkAABAgQIECBAgAABAgQIECBAgAABAgQIECBAgAABAgQIECBAgAABAgQIECBAgAABAgQIECBAgAABAgQIECBAgAABAgQIECBAgAABAgQIECBAgAABAgQIECBAgAABAgQIECBAgAABAgQIECBAgAABAgQIECBAgAABAgQIECBAgAABAgQItIlAXWmVurp1HrZJA0UIEGgfgUKh0UeS+4zy9qFWlQABAgQIECBAgAABAgQIECBAoP0E/j7JrUn+oazFoUl+1H5tVSZAgAABAgQIECDQ6QLOa3T6JRCgowUeffTRLFiwIDU1NVmxYsV62w8aNCjFtZV6c16jUq+MXAQIECBAgAABAgQIEKhsAYf9K/v6SEeAAAECBAgQIECAAAECBAgQIECAAAECBAgQIECAAAECBAgQIECAAAECBAgQIECAAAECBAgQIECAAAECBAgQIECAAAECBAgQIECAAAECBAgQIECAAAECBAgQIECAAAECBAgQIECAAAECBAgQIECAAAECBAgQIECAAAECBAgQIECAAAECBNpKoK60UF3dOg/bqoc6BAi0g0Ch0OgjyX1GeTs4K0mAAAECBAgQIECAAAECBAgQINBuApsnuTXJgWUdTklyVbt1VZgAAQIECBAgQIBAZQhUxHmNV199NVdddVXOO++8ylCRotsJLF26NDU1NfX3Z555plnzTZkyJdXV1c1a2xmLnNfoDHU9CRAgQIAAAQIECBAg0PUFHPbv+tfQBAQIECBAgAABAgQIECBAgAABAgQIECBAgAABAgQIECBAgAABAgQIECBAgAABAgQIECBAgAABAgQIECBAgAABAgQIECBAgAABAgQIECBAgAABAgQIECBAgAABAgQIECBAgAABAgQIECBAgAABAgQIECBAgAABAgQIECBAgAABAgQIECBAoDkCdaWL6urWedic/dYQINBJAoVCo48k9xnlnXQttCVAgAABAgQIECBAgAABAgQIENgogeuTjCrbOTVJ9UZVs4kAAQIECBAgQIBA1xKoiPMaX/rSlzJ//vzsuuuuueGGG7LHHnt0LUVpK1LgkUceSU1NTf331rPPPtvijLW1tamqqmrxvo7a4LxGR0nrQ4AAAQIECBAgQIAAge4l4LB/97qepiFAgAABAgQIECBAgAABAgQIECBAgAABAgQIECBAgAABAgQIECBAgAABAgQIECBAgAABAgQIECBAgAABAgQIECBAgAABAgQIECBAgAABAgQIECBAgAABAgQIECBAgAABAgQIECBAgAABAgQIECBAgAABAgQIECBAgAABAgQIECBAgAABAusTqCt9oa5unYfUCBCoYIFCodFHkvuM8gq+XqIRIECAAAECBAgQIECAAAECBAisIzA1ydllJtclOYETAQIECBAgQIAAgR4i0OnnNRYuXJjDDz/8fe5evXrl7LPPTnV1dTbddNMechmM2VYCDz30UBYsWJCbbropv/nNbza67O67755ly5Zt9P6O2Oi8Rkco60GAAAECBAgQIECAAIHuJ+Cwf/e7piYiQIAAAQIECBAgQIAAAQIECBAgQIAAAQIECBAgQIAAAQIECBAgQIAAAQIECBAgQIAAAQIECBAgQIAAAQIECBAgQIAAAQIECBAgQIAAAQIECBAgQIAAAQIECBAgQIAAAQIECBAgQIAAAQIECBAgQIAAAQIECBAgQIAAAQIECBAgQIAAAQJNCdSVPllXt85DYgQIVLBAodDoI8l9RnkFXy/RCBAgQIAAAQIECBAgQIAAAQIE3hc4OcmVZR53JDkkyXucCBAgQIAAAQIECPQQgU4/r9GvX7+8+uqrjbh322233HjjjSl+dSOwIYFf/vKXqampyfz58/P888+3CdaUKVNSXV3dJrXaq4jzGu0lqy4BAgQIECBAgAABAgS6t4DD/t37+pqOAAECBAgQIECAAAECBAgQIECAAAECBAgQIECAAAECBAgQIECAAAECBAgQIECAAAECBAgQIECAAAECBAgQIECAAAECBAgQIECAAAECBAgQIECAAAECBAgQIECAAAECBAgQIECAAAECBAgQIECAAAECBAgQIECAAAECBAgQIECAAAECBAg0CKxKsmXDg9dffz19+vShQ4BAhQusXLkyW2+9dWnK1Um2qvDY4hEgQIAAAQIECBAgQIAAAQIECBD4YpIflTE8nuRfkjyPhwABAgQIECBAgEAPEqgrnbWubp2HHcLwyCOP5JhjjsnTTz/dqN+mm26aSZMm5ayzzkqvXr06JI8mXUPgwQcfTE1NTebPn58XXnihzUPX1tamqqqqzeu2ZcFCoVBertETbdlPLQIECBAgQIAAAQIECBDoHgJ+eOwe19EUBAgQIECAAAECBAgQIECAAAECBAgQIECAAAECBAgQIECAAAECBAgQIECAAAECBAgQIECAAAECBAgQIECAAAECBAgQIECAAAECBAgQIECAAAECBAgQIECAAAECBAgQIECAAAECBAgQIECAAAECBAgQIECAAAECBAgQIECAAAECBAgQIEDggwRqk1Q1LHryySezyy67fNAerxMg0MkCTz31VHbdddfSFCuSDOjkWNoTIECAAAECBAgQIECAAAECBAgQ2JDAnkluTfK3JYv+mORfkjyAjgABAgQIECBAgEAPE6grnbeubp2HHUbx7rvv5txzz82FF16YtWvXNuq7xx575IYbbij/+3SH5dOoMgR+8YtfpKamJgsWLMhvf/vbdgu1++67Z9myZe1Wv60KFwqF8lKNnmirXuoQIECAAAECBAgQIECAQPcR8MNj97mWJiFAgAABAgQIECBAgAABAgQIECBAgAABAgQIECBAgAABAgQIECBAgAABAgQIECBAgAABAgQIECBAgAABAgQIECBAgAABAgQIECBAgAABAgQIECBAgAABAgQIECBAgAABAgQIECBAgAABAgQIECBAgAABAgQIECBAgAABAgQIECBAgAABAhsSuDfJvg0LFi9enAMPPJAYAQIVLnDXXXfloIMOKk15X5L9Kjy2eAQIECBAgAABAgQIECBAgAABAj1XYNsktybZq4zgS0nm91wWkxMgQIAAAQIECPRggbrS2evq1nnY4SyPPPJIjjnmmDz99NONevfu3TvnnntuzjzzzHzoQx/q8GwadrxA8fvxF7/4RWpqajJ//vy89NJLHRJiypQpqa6u7pBerWlSKBTKtzd6ojX17SVAgAABAgQIECBAgACB7ingh8fueV1NRYAAAQIECBAgQIAAAQIECBAgQIAAAQIECBAgQIAAAQIECBAgQIAAAQIECBAgQIAAAQIECBAgQIAAAQIECBAgQIAAAQIECBAgQIAAAQIECBAgQIAAAQIECBAgQIAAAQIECBAgQIAAAQIECBAgQIAAAQIECBAgQIAAAQIECBAgQIAAAQIEygVuTHJkw5OzZs3KyJEjKREgUOECs2fPzqhRo0pTzk1yVIXHFo8AAQIECBAgQIAAAQIECBAgQKDnCixKMqxs/HFJLuu5JCYnQIAAAQIECBDo4QJ1pfPX1a3zsFNo3n333VRXV+fiiy/OX/7yl0YZ9txzz9xwww3ZeeedOyWfpu0vsGTJkixcuDA1NTX53e9+1/4Nyzo888wz2WmnnTq8b0sbFgqF8i2NnmhpTesJECBAgAABAgQIECBAoPsL+OGx+19jExIgQIAAAQIECBAgQIAAAQIECBAgQIAAAQIECBAgQIAAAQIECBAgQIAAAQIECBAgQIAAAQIECBAgQIAAAQIECBAgQIAAAQIECBAgQIAAAQIECBAgQIAAAQIECBAgQIAAAQIECBAgQIAAAQIECBAgQIAAAQIECBAgQIAAAQIECBAgQIAAgaLAxUkmNFB85zvfybe+9S0yBAhUuMB3v/vdnHnmmaUppyU5rcJji0eAAAECBAgQIECAAAECBAgQINAzBa5IckrZ6N9Nss4vuHomjakJECBAgAABAgR6sEBd6ex1des87FSWBx98MF/+8pfzzDPPNMrRu3fvnHbaaamurs4WW2zRqTk1b71A8fvu/vvvT01NTRYsWJCXX3659UU3ssLuu++eZcuWbeTujt1WKBTKGzZ6omMT6UaAAAECBAgQIECAAAECXUHAD49d4SrJSIAAAQIECBAgQIAAAQIECBAgQIAAAQIECBAgQIAAAQIECBAgQIAAAQIECBAgQIAAAQIECBAgQIAAAQIECBAgQIAAAQIECBAgQIAAAQIECBAgQIAAAQIECBAgQIAAAQIECBAgQIAAAQIECBAgQIAAAQIECBAgQIAAAQIECBAgQIAAAQIEWi9wepILG8qMGzcul156aeurqkCAQLsKjB8/PtOnTy/tcUaSi9q1qeIECBAgQIAAAQIECBAgQIAAAQIEWi5QnWRK2bbZSUa1vJQdBAgQIECAAAECBLqVQF3pNHV16zzs9EHffvvtTJw4sf4MyV/+8pdGefr3759p06bliCOO6PSsArRO4L777su8efNy44035vXXX29dsVbsPv/88+u/57rCrVAolMds9ERXmENGAgQIECBAgAABAgQIEOhYAT88dqy3bgQIECBAgAABAgQIECBAgAABAgQIECBAgAABAgQIECBAgAABAgQIECBAgAABAgQIECBAgAABAgQIECBAgAABAgQIECBAgAABAgQIECBAgAABAgQIECBAgAABAgQIECBAgAABAgQIECBAgAABAgQIECBAgAABAgQIECBAgAABAgQIECBAoLMERiSZ29B80KBBefTRRzsri74ECDRT4NOf/nSWLl1auvrIJPOaud0yAgQIECBAgAABAgQIECBAgAABAh0h8PUk08sa3Z3kkCRvdUQAPQgQIECAAAECBAhUsMCqJFs25Hv99dfTp0+fiov74IMP5sgjj8zzzz/fZLYDDjggV111VXbeeeeKyy5QywUWL16cuXPnZsGCBVm5cmXLC7RiR21tbaqqqlpRoWO2Fl223nrr0mark2zVMd11IUCAAAECBAgQIECAAIGuLFDoyuFlJ0CAAAECBAgQIECAAAECBAgQIECAAAECBAgQIECAAAECBAgQIECAAAECBAgQIECAAAECBAgQIECAAAECBAgQIECAAAECBAgQIECAAAECBAgQIECAAAECBAgQIECAAAECBAgQIECAAAECBAgQIECAAAECBAgQIECAAAECBAgQIECAAAECBJot0DfJa6Wra2trU1VV1ewCFhIg0LECK1asyIABA8qbbpPkjx2bRDcCBAgQIECAAAECBAgQIECAAAEC6xU4Lsl1Za/+OskhSZ7hRoAAAQIECBAgQIBAViT5+waHJ598MrvssktFsqxZsyZnnXVWLrvsstTV1TXKuOmmm2bcuHE599xzs9VWW1XkDEK1TGDt2rW58847M2/evPzoRz/Kn/70p5YVaOHq3XffPcuWLWvhrs5Z/tRTT2XXXXctbV58Lzc6xNE56XQlQIAAAQIECBAgQIAAgUoWKFRyONkIECBAgAABAgQIECBAgAABAgQIECBAgAABAgQIECBAgAABAgQIECBAgAABAgQIECBAgAABAgQIECBAgAABAgQIECBAgAABAgQIECBAgAABAgQIECBAgAABAgQIECBAgAABAgQIECBAgAABAgQIECBAgAABAgQIECBAgAABAgQIECBAgACBNhVYnOTAhoqXXnppxo0b16YNFCNAoO0Epk+fnvHjx5cWvCvJQW3XQSUCBAgQIECAAAECBAgQIECAAAECrRI4LMmCsgpvJDkkyX2tqmwzAQIECBAgQIAAge4jcG+SfRvGWbx4cQ488P2jGxU55YMPPpgxY8Zk+fLlTebr169fLrzwwowcObIi8wu18QI333xzFi1alJqamrz11lsbX2g9O88///xMnDixzeu2R8G77rorBx20zhGN4s+5+7VHLzUJECBAgAABAgQIECBAoHsJFLrXOKYhQIAAAQIECBAgQIAAAQIECBAgQIAAAQIECBAgQIAAAQIECBAgQIAAAQIECBAgQIAAAQIECBAgQIAAAQIECBAgQIAAAQIECBAgQIAAAQIECBAgQIAAAQIECBAgQIAAAQIECBAgQIAAAQIECBAgQIAAAQIECBAgQIAAAQIECBAgQIAAAQIENiAwIcnFDa8ffPDBufPOO4ERIFChAkOHDs3Pfvaz0nSnJZlWoXHFIkCAAAECBAgQIECAAAECBAgQ6FkCByVZ+F9VY6LFAAAgAElEQVS/c/7rsrGPSjK3Z1GYlgABAgQIECBAgMAGBYr/Px7RsGLWrFkZOXJkxZPV1dXl2muvzVlnnZXXXnutybyf+cxnMnPmzOyyyy4VP4+ALRN455138uMf/zjz5s3LT37yk7z11lstK7Ce1bW1tamqqmqTWu1dZPbs2Rk1alRpm+J7ufgzrxsBAgQIECBAgAABAgQIENigQIEPAQIECBAgQIAAAQIECBAgQIAAAQIECBAgQIAAAQIECBAgQIAAAQIECBAgQIAAAQIECBAgQIAAAQIECBAgQIAAAQIECBAgQIAAAQIECBAgQIAAAQIECBAgQIAAAQIECBAgQIAAAQIECBAgQIAAAQIECBAgQIAAAQIECBAgQIAAAQIECBAg0GMEdk7y69JpX3/99fTp06fHABiUQFcRWLlyZbbeeuvyuP+Q5OmuMoOcBAgQIECAAAECBAgQIECAAAEC3VZgUJJbk3yibMLTkkzrtlMbjAABAgQIECBAgMDGCRT/j/yNhq3f+c538q1vfWvjKnXCrj/96U+prq7O1VdfnbVr1zZKsMkmm+SUU07JlClT8uEPf7gTEmrZ3gJvvfVWbr755syZMyc//vGPN7rdHnvskccee2yj93f0xu9+97s588wzS9tekmRCR+fQjwABAgQIECBAgAABAgS6nkCh60WWmAABAgQIECBAgAABAgQIECBAgAABAgQIECBAgAABAgQIECBAgAABAgQIECBAgAABAgQIECBAgAABAgQIECBAgAABAgQIECBAgAABAgQIECBAgAABAgQIECBAgAABAgQIECBAgAABAgQIECBAgAABAgQIECBAgAABAgQIECBAgAABAgQIEGiFwGNJ9mjYP2PGjIwePboV5WwlQKA9BGbOnJkxY8aUll6W5FPt0UtNAgQIECBAgAABAgQIECBAgAABAi0Q+Jsk9yb5x7I930vyrRbUsZQAAQIECBAgQIBATxE4PcmFDcOOGzcul156aZeb/cknn8xJJ52UJUuWNJl96623zplnnplTTz01m2++eZebT+ANC7z55psZNmxY7r777o2mOv/88zNx4sSN3t/RG8ePH5/p06eXtj0jyUUdnUM/AgQIECBAgAABAgQIEOh6AoWuF1liAgQIECBAgAABAgQIECBAgAABAgQIECBAgAABAgQIECBAgAABAgQIECBAgAABAgQIECBAgAABAgQIECBAgAABAgQIECBAgAABAgQIECBAgAABAgQIECBAgAABAgQIECBAgAABAgQIECBAgAABAgQIECBAgAABAgQIECBAgAABAgQIECBAoBUCFyQ5q2F/VVVVamtrW1HOVgIE2kNgwIABWbFiRWnp/5Pk7PbopSYBAgQIECBAgAABAgQIECBAgACBFgj8e5J9ytZfm+TEFtSwlAABAgQIECBAgEBPEhiRZG7DwIMGDcqjjz7aZeefM2dOzjjjjLz88stNztCvX7+cffbZ+epXv5rNNtusy84p+P8XeOWVV3LQQQflySefbBVL8XxS8ZxSV7l9+tOfztKlS0vjHplkXlfJLycBAgQIECBAgAABAgQIdJ5AofNa60yAAAECBAgQIECAAAECBAgQIECAAAECBAgQIECAAAECBAgQIECAAAECBAgQIECAAAECBAgQIECAAAECBAgQIECAAAECBAgQIECAAAECBAgQIECAAAECBAgQIECAAAECBAgQIECAAAECBAgQIECAAAECBAgQIECAAAECBAgQIECAAAECBAh0gsDfJXmutO/ll1+esWPHdkIULQkQaErgiiuuyKmnnlr+0o5JfkOMAAECBAgQIECAAAECBAgQIECAQCcK3Jnk4LL+P0pyaCdm0poAAQIECBAgQIBApQv0TfJaacja2tpUVVVVeu715lu9enUmT56cSy65JO+9916T67bbbrtUV1fnhBNOyKabbtplZ+3pwZ9++ukcdNBBeemll9ah+MhHPpK3334777zzTrOIBg4cmOXLlzdrbSUsWrFiRQYMGFAeZZskf6yEfDIQIECAAAECBAgQIECAQGULFCo7nnQECBAgQIAAAQIECBAgQIAAAQIECBAgQIAAAQIECBAgQIAAAQIECBAgQIAAAQIECBAgQIAAAQIECBAgQIAAAQIECBAgQIAAAQIECBAgQIAAAQIECBAgQIAAAQIECBAgQIAAAQIECBAgQIAAAQIECBAgQIAAAQIECBAgQIAAAQIECBAgQIBAOwhckmR8Q91PfvKTeeGFF9qhjZIECGyMwPbbb5/f/va3pVunl75nN6amPQQIECBAgAABAgQIECBAgAABAgRaKTA/yeFlNZYkOSjJu62sbTsBAgQIECBAgACB7i6wOMmBDUNeeumlGTduXJefecWKFRk9enTuvffe9c7yd3/3dznnnHMycuTIbLLJJl1+5p40wLXXXptvfOMbefPNN9cZe7vttsvixYtz3nnnZe7cuc0imTJlSqqrq5u1thIWTZ8+PePHv3+0qhjprv/++bcS4slAgAABAgQIECBAgAABAhUuUKjwfOIRIECAAAECBAgQIECAAAECBAgQIECAAAECBAgQIECAAAECBAgQIECAAAECBAgQIECAAAECBAgQIECAAAECBAgQIECAAAECBAgQIECAAAECBAgQIECAAAECBAgQIECAAAECBAgQIECAAAECBAgQIECAAAECBAgQIECAAAECBAgQIECAAAECbS/wiSQvJnn/c44vuuiinHbaaW3fSUUCBFokcPHFF+f0008v3VOXpH+S37WokMUECBAgQIAAAQIECBAgQIAAAQIE2k7g35IcX1buyST/M8lLbddGJQIECBAgQIAAAQLdVmBCkosbpjv44INz5513dpthFy9enEmTJuXf//3f1zvTgAED8u1vfzsjRoxIofD+cZVuY9CdBvnDH/6QY489NrfddlujsXbdddcUr/e2226bhQsX5vDDD2/W6LW1tamqqmrW2kpYNHTo0PzsZz8rjVI8VDWtErLJQIAAAQIECBAgQIAAAQKVL+A3H5V/jSQkQIAAAQIECBAgQIAAAQIECBAgQIAAAQIECBAgQIAAAQIECBAgQIAAAQIECBAgQIAAAQIECBAgQIAAAQIECBAgQIAAAQIECBAgQIAAAQIECBAgQIAAAQIECBAgQIAAAQIECBAgQIAAAQIECBAgQIAAAQIECBAgQIAAAQIECBAgQIAAAQLtIfDdJN9sKLztttvmxRdfTK9evdqjl5oECDRD4M9//nP69++fV155pXT195J8qxnbLSFAgAABAgQIECBAgAABAgQIECDQHgKXJhlXVrj4C6z/leTR9mioJgECBAgQIECAAIFuKLBzkl+XzvX666+nT58+3WrU2267Leecc04efvjh9c612267ZfLkyRk2bFgKhUK3mr87DHPLLbfk+OOPz3/+5382Gme//fbLrbfemr/+67+uf23NmjXp27dv/dcN3QYOHJjly5d3GZ6VK1dm6623Ls/7D0me7jJDCEqAAAECBAgQIECAAAECnSrgNx6dyq85AQIECBAgQIAAAQIECBAgQIAAAQIECBAgQIAAAQIECBAgQIAAAQIECBAgQIAAAQIECBAgQIAAAQIECBAgQIAAAQIECBAgQIAAAQIECBAgQIAAAQIECBAgQIAAAQIECBAgQIAAAQIECBAgQIAAAQIECBAgQIAAAQIECBAgQIAAAQIECBDoNIFtkryY5K8aEowePTozZszotEAaE+jpAmPGjMnMmTNLGd5O0j/Jaz3dxvwECBAgQIAAAQIECBAgQIAAAQKdIjAxyfllnd9L8i9Jbu+URJoSIECAAAECBAgQ6LoCjyXZoyF+8XxG8ZxGd7zdcsstOeecc7Js2bL1jveP//iP+frXv56RI0dmyy237I4MXWqmlStX5uSTT86NN97YKPcmm2ySs846K+eee2569eq1zutHHnlk5s2bt8FZp0yZkurq6i7jUTy3UTy/UXIrfiN/qssMICgBAgQIECBAgAABAgQIdLpAodMTCECAAAECBAgQIECAAAECBAgQIECAAAECBAgQIECAAAECBAgQIECAAAECBAgQIECAAAECBAgQIECAAAECBAgQIECAAAECBAgQIECAAAECBAgQIECAAAECBAgQIECAAAECBAgQIECAAAECBAgQIECAAAECBAgQIECAAAECBAgQIECAAAECBAh0lsDkJJNKm3//+9/PV77ylc7Koy+BHitw7bXX5sQTTyyff0qSc3osisEJECBAgAABAgQIECBAgAABAgQ6U+DYJD9oIsCoJLM7M5jeBAgQIECAAAECBLqowAVJzmrIXlVVldra2i46ygfHrqury8KFC3PuuefmySefXO+Gj3zkIznhhBMybty4bL/99h9c2Io2FXjvvfdyzTXXZMqUKfnDH/7QqPaOO+6YuXPnZvDgwU32XbBgQY444ogNZip+nxe/37vKbcCAAVmxYkVp3P+T5Oyukl9OAgQIECBAgAABAgQIEOh8gULnR5CAAAECBAgQIECAAAECBAgQIECAAAECBAgQIECAAAECBAgQIECAAAECBAgQIECAAAECBAgQIECAAAECBAgQIECAAAECBAgQIECAAAECBAgQIECAAAECBAgQIECAAAECBAgQIECAAAECBAgQIECAAAECBAgQIECAAAECBAgQIECAAAECBAgQ6ESBh5Ls1dC/d+/eeeSRR7Lbbrt1YiStCfQsgSeeeCJ77rln3n333dLBH04yuGdJmJYAAQIECBAgQIAAAQIECBAgQKBCBA5MsriJLN9IcmmFZBSDAAECBAgQIECAQFcT+Lskz5WGvvzyyzN27NiuNkeL8tbV1WXevHk577zz8vTTT693b6FQyD//8z/n61//eoYOHdqiHha3XKB4XW666aZMnDgxzz77bJMFTjjhhBS/R7fYYov1NlizZk369u2b4tembgMHDszy5ctbHrCTdlxxxRU59dRTy7vvmOQ3nRRJWwIECBAgQIAAAQIECBDoggKFLphZZAIECBAgQIAAAQIECBAgQIAAAQIECBAgQIAAAQIECBAgQIAAAQIECBAgQIAAAQIECBAgQIAAAQIECBAgQIAAAQIECBAgQIAAAQIECBAgQIAAAQIECBAgQIAAAQIECBAgQIAAAQIECBAgQIAAAQIECBAgQIAAAQIECBAgQIAAAQIECBAgQKDtBPZK8lBpuSFDhuS+++5ruw4qESCwQYF99903S5YsKV8zOMnD6AgQIECAAAECBAgQIECAAAECBAh0sMDOSX7dRM/zk0zq4CzaESBAgAABAgQIEOhuApckGd8w1Cc/+cm88MIL3W3GJudZu3Zt5syZk29/+9t59tlnNzjzzjvvnLFjx+b444/Plltu2SN8OnLIe++9N+PHj89jjz3WZNu+ffvmuuuuyyGHHNKsWMOHD09NTU2Ta6dMmZLq6upm1amERdtvv31++9vflkaZXvqerYSMMhAgQIAAAQIECBAgQIBA5QsUKj+ihAQIECBAgAABAgQIECBAgAABAgQIECBAgAABAgQIECBAgAABAgQIECBAgAABAgQIECBAgAABAgQIECBAgAABAgQIECBAgAABAgQIECBAgAABAgQIECBAgAABAgQIECBAgAABAgQIECBAgAABAgQIECBAgAABAgQIECBAgAABAgQIECBAgEA7C5yS5IrSHqeffnouvPDCdm6rPAECZ5xxRi666KJyiLFJrqRDgAABAgQIECBAgAABAgQIECBAoIMFtkryWpLNyvpeneTkDs6iHQECBAgQIECAAIHuKPCJJC8mKTQMV/x78WmnndYdZ21yprVr1+aWW27JZZddlnvuuWeDc2+55Zb54he/mKOPPjpDhw7Npptu2mOc2mPQX/3qV/Xfa7fddluT5Yu+J510Us4777xsvfXWzY5QU1OT4cOHN7m+trY2VVVVza7VmQsvvvjiFM9LldzqkvRP8rvOzKU3AQIECBAgQIAAAQIECHQ9gfd/8dP1oktMgAABAgQIECBAgAABAgQIECBAgAABAgQIECBAgAABAgQIECBAgAABAgQIECBAgAABAgQIECBAgAABAgQIECBAgAABAgQIECBAgAABAgQIECBAgAABAgQIECBAgAABAgQIECBAgAABAgQIECBAgAABAgQIECBAgAABAgQIECBAgAABAgQItKHArCQjS+tdccUVOeWUU9qwhVIECJQKXHnllRk7dmw5yuwko0gRIECAAAECBAgQIECAAAECBAgQ6ASBV5P8TVnfeUmO7IQsWhIgQIAAAQIECBDorgLfTfLNhuG23XbbvPjii+nVq1d3nXe9cz311FO57LLL8sMf/jCrV6/e4Pwf/ehH86UvfSlHH310hgwZkkKh0OO8NmbgP//5z1m0aFFmzpyZxYsXp66urskyw4YNy0UXXZSddtqpxW3WrFmTvn37pvi19DZw4MAsX768xfU6Y0PRqX///nnllVdK238vybc6I4+eBAgQIECAAAECBAgQINC1BfzWomtfP+kJECBAgAABAgQIECBAgAABAgQIECBAgAABAgQIECBAgAABAgQIECBAgAABAgQIECBAgAABAgQIECBAgAABAgQIECBAgAABAgQIECBAgAABAgQIECBAgAABAgQIECBAgAABAgQIECBAgAABAgQIECBAgAABAgQIECBAgAABAgQIECBAgEBbCWyZZGmSqtKCM2bMyOjRo9uqhzoECPy3wMyZMzNmzJhyjxVJBiVZDYoAAQIECBAgQIAAAQIECBAgQIBABws8k2Snsp6LkxzcwTm0I0CAAAECBAgQINDdBbZJ8mKSv2oYtHguo3g+o6fe3njjjVx77bW58sor8+yzz34gw3bbbZcjjzwyRx99dAYNKv6J3a1c4Lnnnss111yT66+/Pq+++up6gT71qU/Vr9tnn31ahfilL30p8+fPX6fG5MmTM2nSpFbV7ajNxfMbxXMcJbe3k/RP8lpHZdCHAAECBAgQIECAAAECBLqPQKH7jGISAgQIECBAgAABAgQIECBAgAABAgQIECBAgAABAgQIECBAgAABAgQIECBAgAABAgQIECBAgAABAgQIECBAgAABAgQIECBAgAABAgQIECBAgAABAgQIECBAgAABAgQIECBAgAABAgQIECBAgAABAgQIECBAgAABAgQIECBAgAABAgQIECBAoJUCByZZXF7j+uuvz6hRo1pZ2nYCBBoEZs2alWOPPbYpkIOS3EWKAAECBAgQIECAAAECBAgQIECAQAcL/N8knynruTTJpzs4h3YECBAgQIAAAQIEeorA5CSTSof9/ve/n6985Ss9Zf4m56yrq8ttt92Wyy+/PHfccUeKjz/otvPOO+foo4+uv//93//9By3v1q+/++67mT9/fmbOnJl77rlng7P2798/F1xwQY455pgUCoVWu9TU1GT48OHr1KmtrU1VVVWra7d3gWuvvTYnnnhieZspSc5p797qEyBAgAABAgQIECBAgED3FGj9T9rd08VUBAgQIECAAAECBAgQIECAAAECBAgQIECAAAECBAgQIECAAAECBAgQIECAAAECBAgQIECAAAECBAgQIECAAAECBAgQIECAAAECBAgQIECAAAECBAgQIECAAAECBAgQIECAAAECBAgQIECAAAECBAgQIECAAAECBAgQIECAAAECBAgQIECgpwoMTzKvfPi5c+dmxIgRPdXE3ATaTGDevHk58sgjm6pXfIPd1GaNFCJAgAABAgQIECBAgAABAgQIECDQPIHi74OLvxcuvf02yfbN224VAQIECBAgQIAAAQIbKfBQkr0a9vbu3TuPPPJIdtttt40s1722Pffcc7nsssty3XXX5Y033mjWcFVVVfnc5z6XAw44oP7rxz72sWbt68qLXnrppfzkJz/J7bffnrvuuitvvvnmBsfZe++9M3bs2PozQMXvuba6rVmzJn379k3xa/E2cODALF++vK3Kt1udJ554InvuuWfefffd0h4PJxncbk0VJkCAAAECBAgQIECAAIFuL1Do9hMakAABAgQIECBAgAABAgQIECBAgAABAgQIECBAgAABAgQIECBAgAABAgQIECBAgAABAgQIECBAgAABAgQIECBAgAABAgQIECBAgAABAgQIECBAgAABAgQIECBAgAABAgQIECBAgAABAgQIECBAgAABAgQIECBAgAABAgQIECBAgAABAgQIEGipwMgks8o3LVy4MIceemhLa1lPgMB/CyxatCiHHXZYUx7F99wPQREgQIAAAQIECBAgQIAAAQIECBDoYIGLk0wo67k6yUeTvNvBWbQjQIAAAQIECBAg0NME9kryUOnQQ4YMyX333dfTHDY479tvv52f/vSnqampyY9//OOsWrWq2T677LJLPve5z9Xf999///Tt27fZeyt1YdHjnnvuye23315/f/rppz8wau/evTN8+PCceuqp2XvvvT9w/cYuOPzww1M8W1S8TZ48OZMmTdrYUh22b999982SJUvK+w1O8nCHhdCIAAECBAgQIECAAAECBLqdQKHbTWQgAgQIECBAgAABAgQIECBAgAABAgQIECBAgAABAgQIECBAgAABAgQIECBAgAABAgQIECBAgAABAgQIECBAgAABAgQIECBAgAABAgQIECBAgAABAgQIECBAgAABAgQIECBAgAABAgQIECBAgAABAgQIECBAgAABAgQIECBAgAABAgQIECBAoC0EfplkcHmh6667Lscdd1xb1FeDQI8S+MEPfpDjjz++qZkfSrJ3j8IwLAECBAgQIECAAAECBAgQIECAQCUITExyfhNB+id5qRICykCAAAECBAgQIECgBwickuSK0jlPP/30XHjhhT1g9JaP+M477+SnP/1pampqcuutt2bVqlXNLlIoFDJw4MB87nOfywEHHJB99903ffr0afb+zlj4xhtv5JFHHsljjz2WZcuW1X996qmn8t577zUrzic+8Yl87Wtfq79vs802zdrTmkVz587NUUcdVV+itrY2VVVVrSnX7nvPOOOMXHTRReV9xia5st2ba0CAAAECBAgQIECAAAEC3Vqg0K2nMxwBAgQIECBAgAABAgQIECBAgAABAgQIECBAgAABAgQIECBAgAABAgQIECBAgAABAgQIECBAgAABAgQIECBAgAABAgQIECBAgAABAgQIECBAgAABAgQIECBAgAABAgQIECBAgAABAgQIECBAgAABAgQIECBAgAABAgQIECBAgAABAgQIECDQUoEPJflRkkPWt7G6ujpTpkxpaV3rCfRYgXPOOeeD3jO3JhmW5C89FsngBAgQIECAAAECBAgQIECAAAECHSlwWpKLmmi4Z5JHOzKIXgQIECBAgAABAgQIZFaSkaUOV1xxRU455RQ0HyCwaNGiLFy4sP7+1ltvtdjrb//2b7PTTjtlxx13fP9rw7/79evX4nobs+FPf/pTXnzxxbz00kv1X4v3xx57rP5e/HdLb/3798/hhx+eL37xi9l///1bur1V69esWZM+ffpk5513zvLly1tVq703X3nllRk7dmx5m9lJRrV3b/UJECBAgAABAgQIECBAoPsLFLr/iCYkQIAAAQIECBAgQIAAAQIECBAgQIAAAQIECBAgQIAAAQIECBAgQIAAAQIECBAgQIAAAQIECBAgQIAAAQIECBAgQIAAAQIECBAgQIAAAQIECBAgQIAAAQIECBAgQIAAAQIECBAgQIAAAQIECBAgQIAAAQIECBAgQIAAAQIECBAgQIAAAQIEmimwZZIfJTnog9YfddRRmT17djbZZJMPWup1Aj1WYO3atRk1alTmzJnTHIPFSYYlWd2cxdYQIECAAAECBAgQIECAAAECBAgQ2EiBk5Nc2cTeLyS5fSNr2kaAAAECBAgQIECAwMYLFM9qLE1SVVpixowZGT169MZX7WE7lyxZkrvvvrv+ft9997V6+i222CI77rhjtttuu/Tt27f+/jd/8zf56Ec/2ujf/fv3r+/3hz/8IW+++WbeeOONdb42PFd8/qWXXqq/v/jii/X3VatWtTrrwIEDM2zYsPr7pz/96VbXa02Bww47LIMGDcqkSZNaU6Zd986cOTNjxowp77EiySBnNtqVXnECBAgQIECAAAECBAj0GIFCj5nUoAQIECBAgAABAgQIECBAgAABAgQIECBAgAABAgQIECBAgAABAgQIECBAgAABAgQIECBAgAABAgQIECBAgAABAgQIECBAgAABAgQIECBAgAABAgQIECBAgAABAgQIECBAgAABAgQIECBAgAABAgQIECBAgAABAgQIECBAgAABAgQIECBAgMAHCdya5H+XLtpnn31y+OGH55vf/GajvXvvvXdmz56dAQMGfFBdrxPocQK1tbUZNWpUHnzwwUazf+9738v8+fPzy1/+svy1Hyc5pMdhGZgAAQIECBAgQIAAAQIECBAgQKCjBI5P8m9NNDs2yayOCqEPAQIECBAgQIAAAQKNBA5Msrj82euvv77+785uLRN4++2388ADD+TnP/957r777jz00EN57733Wlakgld/6EMfymc+85kceuihOeyww7LDDjtUTNo5c+Zk8ODBqaqqqphMpUFmzZqVY48t/gjc6HZQkrsqMrRQBAgQIECAAAECBAgQINDlBApdLrHABAgQIECAAAECBAgQIECAAAECBAgQIECAAAECBAgQIECAAAECBAgQIECAAAECBAgQIECAAAECBAgQIECAAAECBAgQIECAAAECBAgQIECAAAECBAgQIECAAAECBAgQIECAAAECBAgQIECAAAECBAgQIECAAAECBAgQIECAAAECBAgQIECAQHsIfC/JGaWF999//yxatCh9+vTJ4sWLM2rUqPzHf/zHOr232WabzJo1K1/4whfaI5OaBLqkwG233Vb/fnnttdfWyf/xj3px0LAAACAASURBVH+8/v1y4IEHZuXKlRk2bFjuvffe8hkvTPLNLjm40AQIECBAgAABAgQIECBAgAABApUscFSSOU0ELP5e+KJKDi4bAQIECBAgQIAAgR4iMDzJvPJZ586dmxEjRvQQgvYZc/Xq1bn//vtz991319+XLl2atWvXtk+zdqi6/fbbZ/DgwfX3vfbaK3vvvXe22mqrdujUvUvOmzcvRx55ZFNDFt9gN3Xv6U1HgAABAgQIECBAgAABAh0pUOjIZnoRIECAAAECBAgQIECAAAECBAgQIECAAAECBAgQIECAAAECBAgQIECAAAECBAgQIECAAAECBAgQIECAAAECBAgQIECAAAECBAgQIECAAAECBAgQIECAAAECBAgQIECAAAECBAgQIECAAAECBAgQIECAAAECBAgQIECAAAECBAgQIECAAAECFSlwfJJ/K032hS98IYsWLcpmm232/tO/+c1vMmrUqNx///2Nhjj77LMzderUihxOKAIdKTBx4sRccMEFjVp+9rOfzezZs7PDDju8/9o777yTYcOG5fbbby9ff0KS6zoyt14ECBAgQIAAAQIECBAgQIAAAQLdWmBYkkVNTDglyTndenLDESBAgAABAgQIEOhaAiOTzCqPvHDhwhx66KFda5IKT/vEE0/kueeey69//eusWLEizzzzTGpra/Pyyy93WvIPf/jD2W677bLTTjtlzz33zD777JO99947H/3oRzstU3dpXDwDddhhhzU1TvE998PuMqc5CBAgQIAAAQIECBAgQKAyBAqVEUMKAgQIECBAgAABAgQIECBAgAABAgQIECBAgAABAgQIECBAgAABAgQIECBAgAABAgQIECBAgAABAgQIECBAgAABAgQIECBAgAABAgQIECBAgAABAgQIECBAgAABAgQIECBAgAABAgQIECBAgAABAgQIECBAgAABAgQIECBAgAABAgQIECBAoJME/inJA6W9d9pppzzwwAP52Mc+1mSk4447Ltdff32j1/baa69MmzYtQ4YM6aRRtCXQeQJLlizJhAkT8vDDDzcKceyxx+YHP/hBk+FeffXV/NM//VOee+658teL781/77yJdCZAgAABAgQIECBAgAABAgQIEOgmAp9PcnsTs3w3yZndZEZjECBAgAABAgQIEOhOAl9J8v3yga677roUz2u4ta/AmjVrUltbmxUrVuTZZ5/NH//4x7z55ptZtWpVo68Nz73++uv1of7qr/4qm222WXr37v3+19J/b7HFFunTp08+8YlPZLvttqv/2vDvT37yk9l8883bd7geWr14XuP4449vavoTk1zbQ1mMTYAAAQIECBAgQIAAAQLtKFBox9pKEyBAgAABAgQIECBAgAABAgQIECBAgAABAgQIECBAgAABAgQIECBAgAABAgQIECBAgAABAgQIECBAgAABAgQIECBAgAABAgQIECBAgAABAgQIECBAgAABAgQIECBAgAABAgQIECBAgAABAgQIECBAgAABAgQIECBAgAABAgQIECBAgAABApUt0CfJL5L8Q2nMe++9N/vuu+8Gk0+ZMiXnnHNOk2uqq6tTfN2NQE8RKH7PT506tclxJ0+enEmTJm2Q4r777st+++1XvubXSf4pycqe4mhOAgQIECBAgAABAgQIECBAgACBNhco/tLpniaqXpJkQpt3U5AAAQIECBAgQIAAgbYSODnJleXFin97Lv4N2o0AgeYJFM82recM0ylJrmpeFasIECBAgAABAgQIECBAgEDLBAotW241AQIECBAgQIAAAQIECBAgQIAAAQIECBAgQIAAAQIECBAgQIAAAQIECBAgQIAAAQIECBAgQIAAAQIECBAgQIAAAQIECBAgQIAAAQIECBAgQIAAAQIECBAgQIAAAQIECBAgQIAAAQIECBAgQIAAAQIECBAgQIAAAQIECBAgQIAAAQIECBAg0I0EfpjkmNJ5rrnmmnz1q19t1oiLFi3KhAkT8vzzzzdaP3jw4EybNi2f/exnm1XLIgJdUeD++++vfw889NBDjeLvsMMOueSSSzJs2LBmjfav//qv+drXvla+9oYkX25WAYsIECBAgAABAgQIECBAgAABAgQIrCuwd5IHm0C5MslYWAQIECBAgAABAgQIVLzAN5JMK0959NFHZ9asWdlkk00qfgABCXSWwNq1azNq1KjMmTOnqQgTklzSWdn0JUCAAAECBAgQIECAAIHuL1Do/iOakAABAgQIECBAgAABAgQIECBAgAABAgQIECBAgAABAgQIECBAgAABAgQIECBAgAABAgQIECBAgAABAgQIECBAgAABAgQIECBAgAABAgQIECBAgAABAgQIECBAgAABAgQIECBAgAABAgQIECBAgAABAgQIECBAgAABAgQIECBAgAABAgQIEGhC4IAkd5U+P378+FxyySUtwlq9enUmTJiQGTNmNLlv4sSJKd4333zzFtW1mEAlC6xZsyZTp06tvzd1++pXv5pp06Zliy22aNEYxffg9OnTy/cU36s/b1EhiwkQIECAAAECBAgQIECAAAECBHq6wMAky5tAmJlkTE/HMT8BAgQIECBAgACBLiTw1STXlOfdZ599MmvWrAwYMKALjSIqgY4RqK2tzahRo/Lggw821bD4nmr6kFPHxNOFAAECBAgQIECAAAECBHqAQKEHzGhEAgQIECBAgAABAgQIECBAgAABAgQIECBAgAABAgQIECBAgAABAgQIECBAgAABAgQIECBAgAABAgQIECBAgAABAgQIECBAgAABAgQIECBAgAABAgQIECBAgAABAgQIECBAgAABAgQIECBAgAABAgQIECBAgAABAgQIECBAgAABAgQIECBAoLHA3Uk+1/D0kCFDct99922004IFC3LaaaflhRdeaFSjX79+mThxYk499dSNrm8jgUoRuPzyyzN16tT8/ve/bxRp++23z7Rp03LYYYdtdNzie/H+++8v3V98rx640QVtJECAAAECBAgQIECAAAECBAgQ6GkCVUlqmxj6+iTH9TQM8xIgQIAAAQIECBDo4gJjkvxrUzNss802mTVrVr7whS908RHFJ9B2ArfffntGjhyZ1157bX1FRyWZ3XYdVSJAgAABAgQIECBAgAABAo0FClAIECBAgAABAgQIECBAgAABAgQIECBAgAABAgQIECBAgAABAgQIECBAgAABAgQIECBAgAABAgQIECBAgAABAgQIECBAgAABAgQIECBAgAABAgQIECBAgAABAgQIECBAgAABAgQIECBAgAABAgQIECBAgAABAgQIECBAgAABAgQIECBAgACBHidwTJIflk59xx13ZOjQoa2CWLVqVSZMmJCZM2c2WWfgwIGZOHFiRowY0ao+NhPoDIF58+Zl6tSpefzxx5tsP3r06EybNi1bbbVVq+Ldeeed+fznP19eo/iendOqwjYTIECAAAECBAgQIECAAAECBAj0BIHtkrzYxKA3Jjm6JwCYkQABAgQIECBAgEA3EvhGkmkfNM/ZZ59d/7dsNwI9XaB4JumCCy5oDsPpSS5uzkJrCBAgQIAAAQIECBAgQIDAxggUNmaTPQQIECBAgAABAgQIECBAgAABAgQIECBAgAABAgQIECBAgAABAgQIECBAgAABAgQIECBAgAABAgQIECBAgAABAgQIECBAgAABAgQIECBAgAABAgQIECBAgAABAgQIECBAgAABAgQIECBAgAABAgQIECBAgAABAgQIECBAgAABAgQIECBAgECXFvhVkn9omGD48OGZN29emw20YMGCfOMb38iLL77YZM0DDzww1dXV2X///dusp0IE2kvgnnvuydSpU7N48eImW/Tv3z/Tpk3LEUcc0WYRRowYkZtuuqm0XvE9u0ubNVCIAAECBAgQIECAAAECBAgQIECgOwr0TfJaE4MtSNJ2v7zqjnJmIkCAAAECBAgQIFB5AicnubI81h577JFly5Y1SrvXXnvV/916yJAhlTeJRATaWWDJkiWZMGFCHn744UaddttttzzxxBNNJSi+x65u52jKEyBAgAABAgQIECBAgEAPFSj00LmNTYAAAQIECBAgQIAAAQIECBAgQIAAAQIECBAgQIAAAQIECBAgQIAAAQIECBAgQIAAAQIECBAgQIAAAQIECBAgQIAAAQIECBAgQIAAAQIECBAgQIAAAQIECBAgQIAAAQIECBAgQIAAAQIECBAgQIAAAQIECBAgQIAAAQIECBAgQIAAAQIEeqrA6UkuLB1++fLlGThwYJt6rF27Nueff36mTp2a9957r8naRx99dE4//fQMGjSoTXsrRqAtBJYuXZqLLrooc+bMabLcpptumokTJ9bfe/Xq1RYt36/x+OOPZ/fddy+vWXzvXtymjRQjQIAAAQIECBAgQIAAAQIECBDoLgJbJlnVxDC3JvmX7jKkOQgQIECAAAECBAj0EIGvJPl++azXXXddjjvuuEyZMiXnnHNOkxTV1dX1r7sR6CkCkyZNqj+f1NRt8uTJKb5+zTXX5KSTTmpqyXFJru8pVuYkQIAAAQIECBAgQIAAgY4TKHRcK50IECBAgAABAgQIECBAgAABAgQIECBAgAABAgQIECBAgAABAgQIECBAgAABAgQIECBAgAABAgQIECBAgAABAgQIECBAgAABAgQIECBAgAABAgQIECBAgAABAgQIECBAgAABAgQIECBAgAABAgQIECBAgAABAgQIECBAgAABAgQIECBAgACBChB4KMleDTnGjRuXSy+9tN1ivfzyy5k6dWquuuqq9fb44he/mJNPPjlDhw5ttxwKE2iuwJ133ln//XrzzTevd0vx+3XixIn5+Mc/3tyyLV43fvz4TJ8+vXTfw0kGt7iQDQQIECBAgAABAgQIECBAgAABAt1d4ENJ1jYx5B1J/md3H958BAgQIECAAAECBLqZwJeTzC6faeHChTn00EPff3rRokWZMGFCnn/++UbjDx48ONOmTctnP/vZbkZjHAL/X+D++++vfw889FDxGNS6tx122KH+PVD6nrnllltSPJ/UxG14khq2BAgQIECAAAECBAgQIECgLQUKbVlMLQIECBAgQIAAAQIECBAgQIAAAQIECBAgQIAAAQIECBAgQIAAAQIECBAgQIAAAQIECBAgQIAAAQIECBAgQIAAAQIECBAgQIAAAQIECBAgQIAAAQIECBAgQIAAAQIECBAgQIAAAQIECBAgQIAAAQIECBAgQIAAAQIECBAgQIAAAQIECBAgQKCiBf4xyVOlCV955ZX069ev3UM/9thjmTp1aubPn7/eXp/5zGdy8skn55hjjmn3PBoQKBe44YYbctVVV+WBBx5YL84RRxyRiRMn5lOf+lS7A/7+97/PtttuW96n+B7+dbs314AAAQIECBAgQIAAAQIECBAgQKArCaxN8qGywD9PckBXGkJWAgQIECBAgAABAgQyPMm8coe5c+dmxIgRjXhWr16dCRMmZMaMGU3SFf+2XbxvvvnmaAl0G4E1a9bUnz8q3pu6jRkzJpdcckm22GKLRi8X30tHHXVUU9v+d5KfdBskgxAgQIAAAQIECBAgQIBApwsUOj2BAAQIECBAgAABAgQIECBAgAABAgQIECBAgAABAgQIECBAgAABAgQIECBAgAABAgQIECBAgAABAgQIECBAgAABAgQIECBAgAABAgQIECBAgAABAgQIECBAgAABAgQIECBAgAABAgQIECBAgAABAgQIECBAgAABAgQIECBAgAABAgQIECBAgEBHCZyV5IKGZgcffHDuvPPOjupd3+eOO+7I1KlTs2TJkvX2raqqysknn5yTTjopm222WYfm06xnCbzzzju56qqrcvXVV2fFihXrHX7IkCGZOHFiPv/5z3co0NChQ/Ozn/2stGfxPfydDg2hGQECBAgQIECAAAECBAgQIECAQCULrEqyZVnA/5vks5UcWjYCBAgQIECAAAECBBoJHPhf/49fXP7s9ddfn1GjRm2Qa8GCBTnttNPywgsvNFrXr1+/+r91n3rqqcgJdHmByy+/vP7M0e9///tGs2y//fa5+OKLc/jhh29wzmuvvTYnnnhi+Zr3khQPhPy8yyMZgAABAgQIECBAgAABAgQqQqBQESmEIECAAAECBAgQIECAAAECBAgQIECAAAECBAgQIECAAAECBAgQIECAAAECBAgQIECAAAECBAgQIECAAAECBAgQIECAAAECBAgQIECAAAECBAgQIECAAAECBAgQIECAAAECBAgQIECAAAECBAgQIECAAAECBAgQIECAAAECBAgQIECAAAECBDpC4MEkezc0uvLKK3PyySd3RN9GPebNm5err746995773r79+nTJ1/72tdy1FFHZffdd++UnJp2T4Hly5fnxhtvzDXXXJOVK1eud8j99tuv/j0yfPjwToG46qqrcsopp5T2Lr6H/0enhNGUAAECBAgQIECAAAECBAgQIECg0gReS9K3LNRDpb8DrrTA8hAgQIAAAQIECBAg0KTAlkmWJqkqfXXGjBkZPXp0s8hWrVqVCRMmZObMmU2uHzhwYCZOnJgRI0Y0q55FBCpJoHjGaOrUqXn88cebjFV8n0ybNi1bbbVVs2Jffvnl+frXv16+dkWSQUlWN6uIRQQIECBAgAABAgQIECBAYAMCBTr/j727D7O6rvMG/p4BZlBQQRRRM0RDQwWzezdTyOd8IGuBNUs2td3yNq29Lau10lBJN9d1fdha1Gof1DtNM3G30jSzdPEht7sUNJ9SQPIBYQRFYGZg5tx7RocdhoE5Z2ZgzsDrXNfvOiPn+/183p/X75w/ZubrNQQIECBAgAABAgQIECBAgAABAgQIECBAgAABAgQIECBAgAABAgQIECBAgAABAgQIECBAgAABAgQIECBAgAABAgQIECBAgAABAgQIECBAgAABAgQIECBAgAABAgQIECBAgAABAgQIECBAgAABAgQIECBAgAABAgQIECBAgAABAgQIECBAgMAWIbBXkqfbTvriiy9ml1126dXhf/nLX2bGjBm59dZbN5hjwoQJOemkk1quoUOH9mpmzfumwJIlS3LTTTe1XLNmzdrgECeccELOPPPMHH744b067EsvvZRdd921fYa9kzzTq8E0J0CAAAECBAgQIECAAAECBAgQ6G2BBUne0S7EY0ne09vB9CdAgAABAgQIECBAoGyB65Oc3HbXt7/97Xz2s58tu1Dx7MXZZ5+dBQuK3zKs+zjqqKNy7rnn5rDDDiu7tg0ENrXAr371q1x88cW55557Omy922675fLLL0/xjEe5j7/7u7/LV77ylfbbrkvyyXJrWU+AAAECBAgQIECAAAECBNoLVCEhQIAAAQIECBAgQIAAAQIECBAgQIAAAQIECBAgQIAAAQIECBAgQIAAAQIECBAgQIAAAQIECBAgQIAAAQIECBAgQIAAAQIECBAgQIAAAQIECBAgQIAAAQIECBAgQIAAAQIECBAgQIAAAQIECBAgQIAAAQIECBAgQIAAAQIECBAgQIAAAQIEtgiBM5P8U+ukRx55ZO65556KGfzxxx/PjBkzcvXVV3ea6aSTTkrx+vCHP9zpWgsI/PjHP85NN93UcnX2OOOMM3LmmWdmv/3262zpJnv9qKOOyi9+8Yu2/T6bZMYmC6ARAQIECBAgQIAAAQIECBAgQIBApQk8k2R0u1BPJtmn0oLKQ4AAAQIECBAgQIBApwLF3/9+u+2qL33pS/n7v//7Tjeub0FTU1MuuuiiXHzxxVm1alWHy6ZOnZpinwMOOKDLfWwksLEEfve73+Wyyy7LjTfe2GGLAQMG5Nxzz815552Xfv36dTnG3/zN33T0WfvfSb7b5aI2EiBAgAABAgQIECBAgACBJFUUCBAgQIAAAQIECBAgQIAAAQIECBAgQIAAAQIECBAgQIAAAQIECBAgQIAAAQIECBAgQIAAAQIECBAgQIAAAQIECBAgQIAAAQIECBAgQIAAAQIECBAgQIAAAQIECBAgQIAAAQIECBAgQIAAAQIECBAgQIAAAQIECBAgQIAAAQIECBAgQIAAgS1C4OIkX2ud9Pzzz88FF1xQcYMvXLgwM2bMyNVXX51FixZtMN9uu+2Wk046KVOnTs3+++9fcbMI1HsCjz32WG688cbcdNNNWbBgwQaD7LjjjjnjjDNy5plnZqedduq90OvpXPycXnjhhW1f/dsk51ZcUIEIECBAgAABAgQIECBAgAABAgQ2hcDsJGPbNXouybs2RXM9CBAgQIAAAQIECBDoUYE/SfJfbSt+4AMfyP33398jTV566aVcfPHFLWcw1veYNGlSy+/Ljz766B7pqQiB7gjcfffdLeeFbr/99vWWKZ7tOPfcc7PLLrt0p9WavePHj8+DDz7YtlZjkgOS/L5HGihCgAABAgQIECBAgAABAlukQNUWObWhCRAgQIAAAQIECBAgQIAAAQIECBAgQIAAAQIECBAgQIAAAQIECBAgQIAAAQIECBAgQIAAAQIECBAgQIAAAQIECBAgQIAAAQIECBAgQIAAAQIECBAgQIAAAQIECBAgQIAAAQIECBAgQIAAAQIECBAgQIAAAQIECBAgQIAAAQIECBAgQIDAlidwXZJTWsf+7ne/m09/+tMVq9Dc3JwbbrghN954Y+6+++5Oc44ZMyYTJ05suY444ohO11uw+Qnce++9ueOOO1quJ598stMBjz766EydOjUnn3xyqqurO13fWwu+973v5bTTTmvbvvhZ/mRv5dGXAAECBAgQIECAAAECBAgQIECg1wR+neR97bovSPLOXkukMQECBAgQIECAAAEC3RH4ryR/0lqgpqYmv/3tb7Pvvvt2p+Y6ex999NFcfPHFufXWW9db9+CDD86ZZ56Zv/iLv+jR3ooRKEXg+9//fmbMmJEHH3xwvcv//M//POeee24OOOCAUkqWvKb4+eig5i+TOHxUsqKFBAgQIECAAAECBAgQINBeoAoJAQIECBAgQIAAAQIECBAgQIAAAQIECBAgQIAAAQIECBAgQIAAAQIECBAgQIAAAQIECBAgQIAAAQIECBAgQIAAAQIECBAgQIAAAQIECBAgQIAAAQIECBAgQIAAAQIECBAgQIAAAQIECBAgQIAAAQIECBAgQIAAAQIECBAgQIAAAQIECBAgsEUI3JPkyNZJ77zzzhx77LF9YvDnnnsuN910U2688cY8+eSTnWYeNmxYJk6cuObadtttO91jQd8TeOONN3LHHXesuerq6jodYsyYMTnppJMyderU7Lnnnp2ur4QFxc9q8f3c5vGLJEdVQjYZCBAgQIAAAQIECBAgQIAAAQIENpnAr5Ic2q7bwiQjNlkCjQgQIECAAAECBAgQ6EmB6Um+3rbg9773vXzqU5/qyR5r1brrrrty8cUX5z//8z/X22P06NE588wzc8YZZ6S2tnajZVGYQENDQ66++urMmDEjzz777HpBPvCBD+Tcc8/NMcccs9HQ/umf/imf+9zn2tf/RpJpG62pwgQIECBAgAABAgQIECCwWQtUbdbTGY4AAQIECBAgQIAAAQIECBAgQIAAAQIECBAgQIAAAQIECBAgQIAAAQIECBAgQIAAAQIECBAgQIAAAQIECBAgQIAAAQIECBAgQIAAAQIECBAgQIAAAQIECBAgQIAAAQIECBAgQIAAAQIECBAgQIAAAQIECBAgQIAAAQIECBAgQIAAAQIECBBoFXgqyd6t/zF79uyMHTu2z+n86le/yo033pibbropb775Zkn5jz322EycODHHHXdc3vWud5W0x6LKFPjDH/6QO++8M3fccUd+9rOflRRy8ODBOemkkzJ16tQcdthhJe2ppEVz5szJuHHj2kZ6Osm7KymjLAQIECBAgAABAgQIECBAgAABAhtV4MEkB7XrsCTJ9hu1q+IECBAgQIAAAQIECGwsgR2SLEgysLXBaaedlu985zsbq99adW+++eZcffXVue+++9bbb8iQIfnMZz7T8rv2dr+v3iQZNdl8BYrnlYpnfq655posXbp0vYMeeuihOeOMM/Kxj31sk2AUz5QUc7V51CfZLcniTRJAEwIECBAgQIAAAQIECBDYrASqNqtpDEOAAAECBAgQIECAAAECBAgQIECAAAECBAgQIECAAAECBAgQIECAAAECBAgQIECAAAECBAgQIECAAAECBAgQIECAAAECBAgQIECAAAECBAgQIECAAAECBAgQIECAAAECBAgQIECAAAECBAgQIECAAAECBAgQIECAAAECBAgQIECAAAECBAisT+DNJINaX6yrq8v222/fZ7VWr16dG2+8MbfcckvuuOOOFAqFkmYZOXJkxo8fnwkTJrRcY8eOLWmfRb0jMGfOnMyaNavleuCBBzJ//vySglRVVWXixIn52Mc+lpNOOin9+/cvaV8lLnrttdcybNiwttGWJxlciVllIkCAAAECBAgQIECAAAECBAgQ6HGB3yV5T7uqfj7U48wKEiBAgAABAgQIENikAn+X5G9aO44YMSILFizY5L/X/uUvf5kZM2bk1ltv3eDwxbMVxd+7T506NUOGDNmkUJptHgJLly5tOeNz0003tZz/2NDjhBNOyBlnnJEjjjhikw6/ZMmS7Lvvvnn55Zfb9v1mkq9t0iCaESBAgAABAgQIECBAgMBmIVC1WUxhCAIECBAgQIAAAQIECBAgQIAAAQIECBAgQIAAAQIECBAgQIAAAQIECBAgQIAAAQIECBAgQIAAAQIECBAgQIAAAQIECBAgQIAAAQIECBAgQIAAAQIECBAgQIAAAQIECBAgQIAAAQIECBAgQIAAAQIECBAgQIAAAQIECBAgQIAAAQIECBAgQKAzgTeTDGpdVFdXl+23376zPX3i9RUrVuSOO+7IT3/605bnV199teTcO+64YyZMmNByjR8/PgceeGDJey3seYFHHnkks2bNbnxOpwAAIABJREFUWnMtWrSo5CbDhw/PxIkT86EPfajleeutty55byUvfO211zJs2LC2EZcnGVzJmWUjQIAAAQIECBAgQIAAAQIECBDoEYEnk7y7XaVVSWp6pLoiBAgQIECAAAECBAj0hsCuSRYkqWpt/g//8A85++yzeyNLS8/HH388M2bMyNVXX91phpNOOilTp07N8ccf3+laCwj8+Mc/zk033dRydfY444wzcuaZZ2a//fbrbOlGe734WfzSl77Utn5jknckKf3wykZLpzABAgQIECBAgAABAgQI9CWBNT/46UuhZSVAgAABAgQIECBAgAABAgQIECBAgAABAgQIECBAgAABAgQIECBAgAABAgQIECBAgAABAgQIECBAgAABAgQIECBAgAABAgQIECBAgAABAgQIECBAgAABAgQIECBAgAABAgQIECBAgAABAgQIECBAgAABAgQIECBAgAABAgQIECBAgAABAgTKFngqyd6tu2bPnp2xY8eWXaQvbLjvvvvy9av+I7998GdZvvD3ZUUePHhwJkyYkPe85z0ZN25cy7XvvvuWVcPi0gSeeOKJFN+HxevRRx/NrFmz8uabb5a2+e1V++23XyZOnNhyHXrooWXt7SuL58yZ0/I+bPN4Osm7+0p+OQkQIECAAAECBAgQIECAAAECBLokMDfJ7u12FpJUd6maTQQIECBAgAABAgQIVIrAlUnOag0zcuTIzJs3ryKyLVy4MDNmzMjVV1+dRYsWbTDTbrvtlpNOOilTp07N/vvvXxH5hagMgcceeyw33nhjbrrppixYsGCDoXbcccecccYZOfPMM7PTTjtVxAC77rprXnrppbZZLkny1YoIJwQBAgQIECBAgAABAgQI9BmBqj6TVFACBAgQIECAAAECBAgQIECAAAECBAgQIECAAAECBAgQIECAAAECBAgQIECAAAECBAgQIECAAAECBAgQIECAAAECBAgQIECAAAECBAgQIECAAAECBAgQIECAAAECBAgQIECAAAECBAgQIECAAAECBAgQIECAAAECBAgQIECAAAECBAgQIECgOwL3JDmytcAdd9yR4447rjv1enXvdfc3prEpOe3wmvXm+MbMhvz0/idS99TPUvfsz/P6/IfTvLq+7Ny1tbUZN27cWtfYsWMzbNiwsmttiRvq6uoye/bslmvOnDlrvm5oaCibY+DAgRk/fnyOPfbYTJw4Mfvss0/ZNfrahjvvvLNl1jaPXyQ5qq/NIS8BAgQIECBAgAABAgQIECBAgEDJAi8nGdFudfGHaQNLrmAhAQIECBAgQIAAAQKVKDAqyfNtg33rW9/K5z73uYrK2tzcnOuvvz5XXH1jZj/y806zjRkzpuV32sXriCOO6HS9BZufwL333pviOaTi9eSTT3Y64NFHH52pU6fm5JNPTnV1dafrN+WCyy+/PF/84hfbtlydZNckr27KHHoRIECAAAECBAgQIECAQN8WqOrb8aUnQIAAAQIECBAgQIAAAQIECBAgQIAAAQIECBAgQIAAAQIECBAgQIAAAQIECBAgQIAAAQIECBAgQIAAAQIECBAgQIAAAQIECBAgQIAAAQIECBAgQIAAAQIECBAgQIAAAQIECBAgQIAAAQIECBAgQIAAAQIECBAgQIAAAQIECBAgQIAAAQIEShT4tySntq797ne/m09/+tMlbq2sZdfd35jrZ61qCXX8Af3zheNqOwzYXEi+MbMh9z+1es3rr89/OEvnP5jX5z+UpfMfyuqVS7s83O67755x48Zljz32SPHr4jVq1KiW52233bbLdfvixmXLlmXu3LmZN2/emufnn38+s2fPbvm3rj76bzUkQ0YenCkTJ+SUKYdk/PjxXS3VZ/d973vfy2mnndY2//VtP8t9djDBCRAgQIAAAQIECBAgQIAAAQIEOhJYkmRIuxeWJdmyfuDovUGAAAECBAgQIEBg8xT42yRfbR1t9OjReeaZZyp20gefbcqXrvl9Fs6+JQsf+2GWL3q606zDhg3LxIkT11xb2tmJToE2kwVvvPFG7rjjjjVXXV1dp5ONGTMmJ510UqZOnZo999yz0/W9uWC33XbLH//4x7YRvpnka72ZSW8CBAgQIECAAAECBAgQ6FsCVX0rrrQECBAgQIAAAQIECBAgQIAAAQIECBAgQIAAAQIECBAgQIAAAQIECBAgQIAAAQIECBAgQIAAAQIECBAgQIAAAQIECBAgQIAAAQIECBAgQIAAAQIECBAgQIAAAQIECBAgQIAAAQIECBAgQIAAAQIECBAgQIAAAQIECBAgQIAAAQIECBAgQIBAFwUuTvK11r3nn39+Lrjggi6W6r1t193fmOtnrVorwGH79M+5f1ab6g7+avPq5uTC2+rz4DNNHYZe9tKjeX3+Q1k6/6GW54Y3Xu6R4YYPH57dd9+95Ro1alTLVfx61113zbBhw1qumpqaHum1sYs0Njamrq6u5XrxxRczb968zJ07d63nV199tUdi1G67c7YbeVCGjDw42418f7bZ5T1r6k6bXJtDx/TvkT59qUjxc3rhhRe2jfy3Sc7tSzPISoAAAQIECBAgQIAAAQIECBAgUJLAyiQD262sS7JDSbstIkCAAAECBAgQIECg0gUeSzKuNeR3vvOdnHbaaRWd+fM31GfOgrfOWyx5/v4snP3DLHzsljQ1Li8p9zHHHJOJEyfmuOOOy+jRo0vaY1FlCjz77LO58847c8cdd+Suu+4qKWS/mkEZ/f4TM+OCk3P44YeXtKcSFl1xxRU5++yz20aZ0/azWwkZZSBAgAABAgQIECBAgACByhbo4H9tqezA0hEgQIAAAQIECBAgQIAAAQIECBAgQIAAAQIECBAgQIAAAQIECBAgQIAAAQIECBAgQIAAAQIECBAgQIAAAQIECBAgQIAAAQIECBAgQIAAAQIECBAgQIAAAQIECBAgQIAAAQIECBAgQIAAAQIECBAgQIAAAQIECBAgQIAAAQIECBAgQIAAAQJdEjgjyYzWnUceeWTuueeeLhXqrU3X3d+Y62et6rD9n+7RL1+fPDCDatd9uXF1cuFt9Xn4D02dRl++6Om8Z/CcbNf4+8yePbvleumllzrd15UF2223XYYNG5Yddtih5bmjrwcNGpSampqWq7a2ttPnYo6GhoY0Njau97nta8uXL8/ixYtTV1fXcnX09euvv96V8Trds8suu2T0u8fltQH7pGm7fbPtLgdk6x332uC+aZNrc+iY/p3W3pwWHHXUUfnFL37RdqQzk1y9Oc1oFgIECBAgQIAAAQIECBAgQIDAFi4wIEljBwavJNl5C7cxPgECBAgQIECAAIHNRWDvJE+1HWbJkiUZMmRIRc/32puFfPQfV6yVsdC0Kgtn/zAL59yWumfuSgqFkmZ45zvfmQkTJrRc48ePz7hx40raZ1HvCBTPyzzwwAOZNWtWy/XCCy+UFqSqKsP2OiY7jZ2SnfY/MTeftW123KaqtL0Vsqp4TqaDz+a7kzxdIRHFIECAAAECBAgQIECAAIEKF+hb3wlXOKZ4BAgQIECAAAECBAgQIECAAAECBAgQIECAAAECBAgQIECAAAECBAgQIECAAAECBAgQIECAAAECBAgQIECAAAECBAgQIECAAAECBAgQIECAAAECBAgQIECAAAECBAgQIECAAAECBAgQIECAAAECBAgQIECAAAECBAgQIECAAAECBAgQIECgggX2SvJ023wvvfRSdt5554qMfN39jVnwWiHPvtKUP75WKCnjmF2rM23ywAzfdt0/37yysZDpMxvyyHNNJdXaf7fqbL9NdUv/5+e/kjdfefyta+Hbz688nhRKy1VSw815UVVV3rnn2Bx60P4ZN27cmmvEiBEtU89fXLw39Zm3qLkkhV2HVuXFJYXsNaI6e+5UnXfv0i/HH9C/pL19bVHxM7rrrru2j713kmf62izyEiBAgAABAgQIECBAgAABAgQIdCiwTZI3OnjlhSQjmREgQIAAAQIECBAgsNkInJ3kH1qn+eAHP5i77767Twz3xspCrvxZY+57cvU6eZtWrUjd03etuRqXLyp5puHDh2f8+PGZMGFCy/W+972v5L0W9rzAI488klmzZrVcDzzwQF599dWSm9QM2jHD9j4mw/Y+NsP2Pjr9Bmyd/Uf2y3l/VpvtB697hqfkwr248Oijj87Pf/7ztgm+kOTKXoykNQECBAgQIECAAAECBAj0IYG++d1wHwIWlQABAgQIECBAgAABAgQIECBAgAABAgQIECBAgAABAgQIECBAgAABAgQIECBAgAABAgQIECBAgAABAgQIECBAgAABAgQIECBAgAABAgQIECBAgAABAgQIECBAgAABAgQIECBAgAABAgQIECBAgAABAgQIECBAgAABAgQIECBAgAABAgQIVJDAw0kObM0zY8aMnHHGGRUUL3mhrjnTbm3IgrrmLuXafcfqTJs8MCN3WPdPOC9vSKbPrM9vnm/qUu22mwrNTXnzlcezYvGzqV8yPyuXzE/90vmpf21eVi59IYWmVd3u0ZcKVPUbkK2GvDMDt989A4eMzFZDR7Z8vfWwd2XwiP2y+/ABmTa5NsX709Fj/uJCy72Zt6hr932vEdW58ISBGb7t5vWnu4uf0c9+9rNtyX6d5P196b0hKwECBAgQIECAAAECBAgQIECAwHoFdkzyagev/iHJaG4ECBAgQIAAAQIECGxWAvckObJ1oiuvvDJnnXVWnxrw7jmr859PN+W3c1enfj1HIpbOnZW6Z+7K4qfvyvKFvy9rvm222Sbjx4/PAQcckLFjx2bcuHHZd999y6phcWkCTzzxRGbPnp05c+bkd7/7XR544IEsW7astM1vrxq00z7ZYe9jMmyvY/In7z8kC14rZNjgquwxvCp77FidUw+pKatepS2+4oorcvbZZ7eNdXeSYyotpzwECBAgQIAAAQIECBAgUJkCm9f/1VCZxlIRIECAAAECBAgQIECAAAECBAgQIECAAAECBAgQIECAAAECBAgQIECAAAECBAgQIECAAAECBAgQIECAAAECBAgQIECAAAECBAgQIECAAAECBAgQIECAAAECBAgQIECAAAECBAgQIECAAAECBAgQIECAAAECBAgQIECAAAECBAgQIECAAIFKEfhqkr9tDXP00UfnrrvuqpRsWfRGIR//9oou59l75+pMmzIwI7Zb/59vfmNlIdNva8jv5jd1uU9nG985rDqfft/CNC17IXPnzs28efPWPL+y8NUseGlxVi6rS6HQ3Fmpini9qqo6A7YelgFbb58Bg3bIVtvvnoFDRmbg0N2z1dB3ZuDQkRk4ZLf1Zi16TJtcm1HDqzc4z/zFhUyfWZ95i7ru8h9fHJRBtRXB1iMhip/Rn//8521rFT/Dl/RIcUUIECBAgAABAgQIECBAgAABAgR6U6D4A7UXOgjw+yT79mYwvQkQIECAAAECBAgQ6HGBYUkWt636zDPPZPTo0T3eaFMVfHR+U/bauTq3PLw6N8xq7LDt8kVPp+6pn+W1Z+/J0vkPpXl1fdnxBg4cmHHjxmXs2LEtz63X9ttvX3atLXFDXV1d5syZk9mzZ6+5iv9dX1/+vajuPzBDRh6U7UcflWF7H5NBw9/dQvqXh9bkE+MHbHa8Tz31VMaMGdN+rm2TLNvshjUQAQIECBAgQIAAAQIECPS4wPr/j5Yeb6UgAQIECBAgQIAAAQIECBAgQIAAAQIECBAgQIAAAQIECBAgQIAAAQIECBAgQIAAAQIECBAgQIAAAQIECBAgQIAAAQIECBAgQIAAAQIECBAgQIAAAQIECBAgQIAAAQIECBAgQIAAAQIECBAgQIAAAQIECBAgQIAAAQIECBAgQIAAAQIECBAg0MsCY5L8vm2GV155JTvttFMvx0oaVhXy+Rvq88wrzV3Ksv/Ifvn6pNoMHdT5n25euqKQ6bc15LEXmtr0KiTpfG9n4d6xfXWmTanNnsOr17u0tf//e7oujSvqsnpFXRqX12XViteyauVrWdXy9Vv/3by6PoXVjWluakhz06o0r25Ioanx7ee3/ru5+N9NjS3/XnxU9avJgAE12XZQbQYOrE1NTU1qazt+bq4emOdfH5KG6u0zYOviNazluWbQsPTfelhqth6W/lsNWXuWFqrSvErxaFt8/uJCps+sz7xFXXsfHDuuf758fG1nt6lPvL5w4cKMGDGifdbiZ/ipPjGAkAQIECBAgAABAgQIECBAgAABAusTGJ3kmQ5efCzJe7ARIECAAAECBAgQILDZCXwsyQ9apzrggAPy29/+drMZ8l/uW5XvP/DWeYUNPV5/4dfZfsXDGbj04dzzy1lZ+eaSzras9/Xdd98948aNyx577JHi18Vr1KhRLc/bbrttl+v2xY3Lli3L3LlzM2/evDXPzz//fGbPnt3yb119FM+KDBl5cLYbeVCGjDwo2418/zqlTju8Jh8/aEBXW1T8vv322y9PPPFE25zFz/ItFR9cQAIECBAgQIAAAQIECBDodYHu/58pvT6CAAQIECBAgAABAgQIECBAgAABAgQIECBAgAABAgQIECBAgAABAgQIECBAgAABAgQIECBAgAABAgQIECBAgAABAgQIECBAgAABAgQIECBAgAABAgQIECBAgAABAgQIECBAgAABAgQIECBAgAABAgQIECBAgAABAgQIECBAgAABAgQIECBAgEAZAv+V5E9a15911lm58sory9i+cZZee29jbnl4VZeKH7hnv5w3qTZb15b+Z5tfe7OQ6TMbMmdB01s9i1sLXWq/ZtOuQ6szbUpt3rVTdaeF1unffkc38pTrMX9xIef/qD5/rGvuLsFaU5Tj0XZjMc/0mfWZt6i5U8eOFkw/oTbj9+rfpb2VtOnzn/98rrrqqraRfpPkTyspoywECBAgQIAAAQIECBAgQIAAAQJlC4xL8lgHu4o/t31f2dVsIECAAAECBAgQIECgLwh8KcnftwatlHMaPQn33V825gcPlXbm49Ax/XPfk6uz7KVH8/r8h7N0/oN5ff5DaXjj5R6JNHz48Oy+++4t16hRo1qu4te77rprhg0b1nLV1NT0SK+NXaSxsTF1dXUt14svvph58+Zl7ty5az2/+uqrPRKjdtuds8teB2fAiIOy3ciDss0u+2+w7hlH1eSE9w3okd6VWuSLX/xiLr/88rbxvpLk7yo1r1wECBAgQIAAAQIECBAgUDkCpf+fLZWTWRICBAgQIECAAAECBAgQIECAAAECBAgQIECAAAECBAgQIECAAAECBAgQIECAAAECBAgQIECAAAECBAgQIECAAAECBAgQIECAAAECBAgQIECAAAECBAgQIECAAAECBAgQIECAAAECBAgQIECAAAECBAgQIECAAAECBAgQIECAAAECBAgQIECg6wJfTHJZ2+2zZ8/O2LFju16xB3ae84P6/Ob5prIrfWDvfjlvUm369yv/Tza/+kYh02fW58kXm5Pi9kLZ7VMoFFq27jy0OtOmDMxeI6pLLrJW//a7upinqx7zFxcy7db6LHituWWe7j52HlJVtkfbnsU8xXszb1Fz2VE+dVhNph48oOx9lbRhzpw5GTduXPtIX0ryD5WUUxYCBAgQIECAAAECBAgQIECAAIGyBN6X5Ncd7HggyYSyKllMgAABAgQIECBAgEBfErg8yRdaA19yySU555xz+lL+krJee29jbnl4VUlrO1q0fNHTWfbSo1n+yuN585XHs7ru8bxe93KX621o43bbbZdhw4Zlhx12aHnu6OtBgwalpqam5aqtre30udivoaEhjY2N631u+9ry5cuzePHi1NXVtVwdff36669vlPlrt905g0fs13INGrFftt3lgGy9414l9/rsB2sy5U/79rmMUoa97LLL8uUvf7nt0quSfL6UvdYQIECAAAECBAgQIECAwJYt0BP/T8aWLWh6AgQIECBAgAABAgQIECBAgAABAgQIECBAgAABAgQIECBAgAABAgQIECBAgAABAgQIECBAgAABAgQIECBAgAABAgQIECBAgAABAgQIECBAgAABAgQIECBAgAABAgQIECBAgAABAgQIECBAgAABAgQIECBAgAABAgQIECBAgAABAgQIECDQ9wSeTPLu1tgnnnhibr755l6d4oSrVmTJ8kLZGT44tn++8uHasve1bnjl9UKmz2zI0y81da1GVTJi26pMmzIwe+9cXXaNbvdv17E7Hh//9ooseqOQVFUlhfLvRWuUEdt13aPtOGvylKn6wf365ysf6fp7osx2G2V58TP5wx/+sG3t4md2n43STFECBAgQIECAAAECBAgQIECAAIFNIXBIkvs6aPSr//73wzdFAD0IECBAgAABAgQIEOg1gZuSfLy1+/XXX5+TTz6518JszMZX39OYWx9Z1e0WJ75/QE4/oiavvPJKZs+evc5V6MaZhm6H60MFqqqqMm7cuOy597gsaB6TVYP3zeAR+6Vmm526PMXnj63Nh9/bv8v7+9LG73//+/nEJz7RNvItST7Wl2aQlQABAgQIECBAgAABAgR6R6Cqd9rqSoAAAQIECBAgQIAAAQIECBAgQIAAAQIECBAgQIAAAQIECBAgQIAAAQIECBAgQIAAAQIECBAgQIAAAQIECBAgQIAAAQIECBAgQIAAAQIECBAgQIAAAQIECBAgQIAAAQIECBAgQIAAAQIECBAgQIAAAQIECBAgQIAAAQIECBAgQIAAAQIECPSiwNQk32/b/6677srRRx/da5FO/NbK1C1rLrv/Efv0z7mTasve13bDi0ua85ffqU9TU6HsOgP7V+WyTwzMmF2qy97buqHYf/ptDfnDwjbzV1UlhfLzdMdj8hUr8sbK8nu2HXz4tlWZNqV7Hq31uprnoNH9c9FHu/ee6PLN7IGNd999d4455pj2lf4iyY09UF4JAgQIECBAgAABAgQIECBAgACBTS9Q/MHrXR20vTvJOj8I2vTxdCRAgAABAgQIECBAYCML3JfkkNYe99xzT4488siN3LL3yn/77obM/M3qLgf4+EEDctrhNevd39TUlNmzZ+fpp5/OvHnzMnfu3LWeV61a1eXefXHjgAEDsvvuu2fUqFEtV+vXe+21V8aNG5d+/fq1jDV/cSHTZ9Zn3qLyz+a0unxpYk2Oe8+AvsjUpcz33ntv+8/qf7b9LHepqE0ECBAgQIAAAQIECBAgsEUIVG0RUxqSAAECBAgQIECAAAECBAgQIECAAAECBAgQIECAAAECBAgQIECAAAECBAgQIECAAAECBAgQIECAAAECBAgQIECAAAECBAgQIECAAAECBAgQIECAAAECBAgQIECAAAECBAgQIECAAAECBAgQIECAAAECBAgQIECAAAECBAgQIECAAAECBAgQaC/wiyRHtP7jBz7wgdx///29pnTeDxvy0LOry+5/2uE1+fhBA8re137DF79fn0fnN5Vd5yPv7Z+zjq0te1/7DQvqmvPX19VnWX3h7ZeKf4K69evSy3fH49KfNOSu2eXfg9Z0O25TlWlTarPPrv1KD7yBlV3Nc8qEATn1kJoeydAbRYqfxVmzZrVtfW+SI3sji54ECBAgQIAAAQIECBAgQIAAAQLdFvhIkn/voMpPkny429UVIECAAAECBAgQIECgLwg8k2R0a9Annngi++yzT1/I3eWM/3hXY/79/60qe//UgwfkU4d17/f9L7zwQv7hlmfz84efS/3S+alfMj8rl8zPqjcXZdWK17JqRV0Kheays/XGhqqq6uy44w4ZNmxYhg8fnt133z2jRo1quVq/3m233UqONn9xIdNn1mfeovLn/8pHavPB/fqX3GtzWPjkk0+2/6z+oe1neXOY0QwECBAgQIAAAQIECBAgsHEEiv83iAcBAgQIECBAgAABAgQIECBAgAABAgQIECBAgAABAgQIECBAgAABAgQIECBAgAABAgQIECBAgAABAgQIECBAgAABAgQIECBAgAABAgQIECBAgAABAgQIECBAgAABAgQIECBAgAABAgQIECBAgAABAgQIECBAgAABAgQIECBAgAABAgQIECCw5QkcnuTetmOfddZZufLKK3tF4ru/bMwPHlpVdu9vfHRgDh7dr+x97Tf0dv9inv/7wOr8630NLdGqqpJCofyxuuNx52Orc9lP3+r/1qP4Z7BLCzFscFWmTanNfu/o/r1o7b5untI8zptUm8P36V/a4gpb9fnPfz5XXXVV+1RHJPllhUUVhwABAgQIECBAgAABAgQIECBAoHOBjyX5QQfLbkvy551vt4IAAQIECBAgQIAAgc1E4M0kg1pnWbJkSYYMGbKZjLb+Ma64szE/+V3p50BOnlCTTx4yoMdcNtR/9cqlaVxRl9Ur6tK4vC6rVryWVStfy6q3v37XkKUZPKA+jY2NaWhoKOm5GLympia1tbVrPVf3r03div5ZndpU9xuQ6n61qepfk+K/D9h6hwzYevu3r2EtzzWDhqX/1sPyiSNG5LMfGt5jHq2F5i8uZPrM+sxb1Fxy7b58DqPkITtYuHTp0gwdOrTtK8uTDO5OTXsJECBAgAABAgQIECBAYMsQKP6fGB4ECBAgQIAAAQIECBAgQIAAAQIECBAgQIAAAQIECBAgQIAAAQIECBAgQIAAAQIECBAgQIAAAQIECBAgQIAAAQIECBAgQIAAAQIECBAgQIAAAQIECBAgQIAAAQIECBAgQIAAAQIECBAgQIAAAQIECBAgQIAAAQIECBAgQIAAAQIECBAgQIDAlinwf5P8RdvRr7nmmpx++umbXGPRskJO/+eVeX1FoeTe/2tUv1x60sCS129o4e/mN+ecm1amqbn0cj3Zf/7iQi64rT4vLC4jQLuo3c3zZn0hp//LyryytHgPin8Cu7R7MXTrqpz/57UZu1u/0vFKWLl2nhI2JBkxpCrX/tVWGTyw7/0J72uvvTaf+cxn2g/6/STlJJqbAAAgAElEQVSfKG16qwgQIECAAAECBAgQIECAAAECBCpI4NQk/9ZBnpuTfLyCcopCgAABAgQIECBAgMDGFSj+8nqtgwDLli3L4MGDN27XCql+2U8bcudjq0tKc8qEATn1kJqS1pa6qJz+LUck3j5qMG1ybQ4d07/UNp2uK54JmT6zPvMWlX4mZGN4tAYtN09Pe3QKVkELqqrWOX+yTZI3KyiiKAQIECBAgAABAgQIECBQgQJ97/9mqEBEkQgQIECAAAECBAgQIECAAAECBAgQIECAAAECBAgQIECAAAECBAgQIECAAAECBAgQIECAAAECBAgQIECAAAECBAgQIECAAAECBAgQIECAAAECBAgQIECAAAECBAgQIECAAAECBAgQIECAAAECBAgQIECAAAECBAgQIECAAAECBAgQIECAQB8VGJLkoSTvbpv/vvvuyyGHHLLJR7rvydWZPrOh5L4//uKgbF1b8vL1Lpy/uJDpM+szb1FzWcV6u3/7sD2R54FnVmfarY1JCiVZDBpYlW+cUJv939mvpPXlLnorT+nviekn1Gb8Xv3LbdPr6++///4ceuih7XM8leT9SV7v9YACECBAgAABAgQIECBAgAABAgQIlCNwepJrOthwQ5JTyilkLQECBAgQIECAAAECm4XAWr+A//Wvf533ve99m8VgpQxx6U8actfs1aUszSkTBuTUQ2pKWlvqonL6txyVqHqr8rTJtTl0TM+dP+jK2ZSN4dHqVm6envYo9f715rqXX345u+yyS/sII5O80Ju59CZAgAABAgQIECBAgACByhd4+8cLlR9UQgIECBAgQIAAAQIECBAgQIAAAQIECBAgQIAAAQIECBAgQIAAAQIECBAgQIAAAQIECBAgQIAAAQIECBAgQIAAAQIECBAgQIAAAQIECBAgQIAAAQIECBAgQIAAAQIECBAgQIAAAQIECBAgQIAAAQIECBAgQIAAAQIECBAgQIAAAQIECBAgQGCjCLw/yUNtK++xxx556KGHMnz48I3ScENFf/H46vztfzRssO8O21Tlmx8bmD2GV3c73/zFhUyfWZ95i5pLrtXb/dsH7ek85/xgZRa9UejUY+vaqnzjhNq8Z2S/Ttd2Z8F9T67O9Jkbfk8U60+bXJtDx/TvTqte2fvqq6/m/e9/f+bOndu+/0FJHu6VUJoSIECAAAECBAgQIECAAAECBAh0VeCsJFd2sPmfk3y6q0XtI0CAAAECBAgQIECgTwus9Qv4m2++OSeeeGKfHqjc8Jf8uCE/n7O6pG2nTBiQUw+pKWltqYvK6Z/i3ap6q3JPn0NYc0ZlcXNa+pTw2BgerW3LPTPT0x4ljN+rSx555JEceOCB7TPsnOSVXg2mOQECBAgQIECAAAECBAhUvMDbP1qo+JwCEiBAgAABAgQIECBAgAABAgQIECBAgAABAgQIECBAgAABAgQIECBAgAABAgQIECBAgAABAgQIECBAgAABAgQIECBAgAABAgQIECBAgAABAgQIECBAgAABAgQIECBAgAABAgQIECBAgAABAgQIECBAgAABAgQIECBAgAABAgQIECBAgAABAhtP4C+T/Evb8scdd1xmzpyZ2trajdd1PZUXvt6cq+9Zlcf/2JQlywtrVu26fVUm7NU///uImh7JNH9xIdNn1mfeouZ29Yo91/0T0DtsU5Uj9+24/3X3N6apkPzVoaVnW3//9uN1nKetR1f6t+9Sep5km62qMm1ybd67e78O70VP5GlbuGF18i+/asyDzzblpSX/c792GVqdg0f3y18dVpPa/j3yttikRRoaGjJp0qT87Gc/a9/3r5L86yYNoxkBAgQIECBAgAABAgQIECBAgEB3Bc5JckkHRa5OcmZ3i9tPgAABAgQIECBAgECfFfifgw9Jrrrqqvyf//N/+uwwXQ1+8e31uff3TSVtP2XCgJx6SOnnL9oXve/J1Tl0zNqHCMrpnzbHNIpnI9rX6myIjvq37llzNuPVpqRq3bMpHdXeGB7r5Fnn7EzHU3bFozOvSn39rrvuyrHHHts+XvGNuapSM8tFgAABAgQIECBAgAABApUhUNp3/JWRVQoCBAgQIECAAAECBAgQIECAAAECBAgQIECAAAECBAgQIECAAAECBAgQIECAAAECBAgQIECAAAECBAgQIECAAAECBAgQIECAAAECBAgQIECAAAECBAgQIECAAAECBAgQIECAAAECBAgQIECAAAECBAgQIECAAAECBAgQIECAAAECBAgQIEBg4wlcmuTLbcsfdthhmTlzZoYMGbLxunZS+ZXXm7N0ebLbsKoMqu25P8s8f3Eh02fWZ96i5k4SFLJVTXW++pGajN+rf4drr7u/MdfPWtXy2gnvG5Azjqrp1Kv0/mmZ+xPjB+Tocf1Tv6qwjkdX+rcPWE6ewQOrMm1ybf7XqH495tEpWJsFS1cUWu7b7jtWZ8jWPfeeKCdDT6xdunRpJk2alPvuu699ub9P8jc90UMNAgQIECBAgAABAgQIECBAgACBTSZwQZLzO+j2j0nO2mQpNCJAgAABAgQIECBAoBIFCm1Dfe1rX8vFF19ciTm7lal4dqGxKTnt8PWfmfjGzIb86snVJfU5ZcKAnHpI5+cvWou19t9nl+pM+1FDvvKR2nxwv7XPeZTTP8W79vaRhOIZiUPHdHxmpP0wDzy9uqX/hL365R3Dqjv0KOeMRmv9cj1a97Xm6cijdU25ecrxKOlmV+ii66+/Pqeeemr7dH33oEqFOotFgAABAgQIECBAgACBzVHAN4+b4101EwECBAgQIECAAAECBAgQIECAAAECBAgQIECAAAECBAgQIECAAAECBAgQIECAAAECBAgQIECAAAECBAgQIECAAAECBAgQIECAAAECBAgQIECAAAECBAgQIECAAAECBAgQIECAAAECBAgQIECAAAECBAgQIECAAAECBAgQIECAAAECBAgQ6JrAj5Mc33brgQcemNtvvz0jRozoWsUK3DV/cSHTZ9Zn3qLmTtNtXVuVaZNr86d79Otw7XX3N+b6WavWeu0j7+2fs46tXW/t3u7fPlil5en0pmwGC15++eVMmjQpjzzySPtpip/Bj2wGIxqBAAECBAgQIECAAAECBAgQILAlCUxP8vUOBr4syZe3JAizEiBAgAABAgQIECDQoUCh7b9OmTIlP/rRjzYrqrZnJ44/oH++cFzHZyaaC8k3Zjbk/qdWlzT/KRMG5NRDajpd27Z/VVVSeFu8mKOYp/VRbv8U61S9tbt4duTQMf9Tq6NQv36uKdN+WJ/VTf+zb30exbMaF86sz/wSzq609irVo3X9mjxvH49p79F2hnLOjpTq0emNq+AFDQ0N+drXvpbLL7+8fcq33xEVHF40AgQIECBAgAABAgQIEOh1Ad889votEIAAAQIECBAgQIAAAQIECBAgQIAAAQIECBAgQIAAAQIECBAgQIAAAQIECBAgQIAAAQIECBAgQIAAAQIECBAgQIAAAQIECBAgQIAAAQIECBAgQIAAAQIECBAgQIAAAQIECBAgQIAAAQIECBAgQIAAAQIECBAgQIAAAQIECBAgQIAAAQIECFSMwKAktyc5qm2icePG5fbbb8+oUaMqJmhXg8xfXMj0mfWZt6i50xJb1VRl2uSavG/P/h2uve7+xlw/a1WHrx27/4B8+UM167zW2/3bB6q0PJ3elM1gwfPPP59JkyZlzpw57ae5J8mkJMs3gzGNQIAAAQIECBAgQIAAAQIECBDYUgQuTvK1Dob92yTnbikI5iRAgAABAgQIECBAYIMChbavjh49Ok899VSqq6s3C7aOzk4ctk//nPtntamuWnfE1c3JhbfV58Fnmkqa/5QJA3LqIeuev2jdvL6zG0X0YvvPHV2TyX8yYE2vcvuntVCSaZNrc+iYjs+Q/L+5TZl2a33qG99u3Ga69XkUz2xc+PYZlg6oOvTpzKN105o87Y61tPdo26ScMyTFfRvyKOnmVvCihQsX5vjjj89vfvOb9ilLvVUVPJ1oBAgQIECAAAECBAgQILCxBXzzuLGF1SdAgAABAgQIECBAgAABAgQIECBAgAABAgQIECBAgAABAgQIECBAgAABAgQIECBAgAABAgQIECBAgAABAgQIECBAgAABAgQIECBAgAABAgQIECBAgAABAgQIECBAgAABAgQIECBAgAABAgQIECBAgAABAgQIECBAgAABAgQIECBAgAABAn1LoDrJ7Uk+3Db26NGjc/vtt2efffbpU9O8vqKQBa81Z96iQuqWNef+p5syb1FzpzPUDkimTa7N+9/Vv8O1193fmOtnrdpgncP36ZfDx/RPU6GQN1ZW9Ur/4w8YkBFDqjJiu+JtTXrbo32eTm/EZrbgiSeeyOTJk/Pss8+2n+zHSSYl6fzNuZmZGIcAAQIECBAgQIAAAQIECBAg0IcFLklyTgf5L/zvf7ugD88lOgECBAgQIECAAAECPStQaFuuqqqq5XfGe+65Z8926YVqGzo78ad79MvXJw/MoNp1gzWuTi68rT4P/6GppNSnTBiQUw+pWWdt52c3qpIUcvoRNTnx/QPW7C+3f4p3sFjqv3+pXzxLcuiYtc+SPPZCU6b9sD5v1v/PuvZh1+cxf3GhxWL+4tKPC6zPo7XnmjwNHfO292i7qphn+sz6ks7WrM+jpJta4YseeuihHHzwwR2lfPudUOEDiEeAAAECBAgQIECAAAECvSrgm8de5decAAECBAgQIECAAAECBAgQIECAAAECBAgQIECAAAECBAgQIECAAAECBAgQIECAAAECBAgQIECAAAECBAgQIECAAAECBAgQIECAAAECBAgQIECAAAECBAgQIECAAAECBAgQIECAAAECBAgQIECAAAECBAgQIECAAAECBAgQIECAAAECBAhUrMDNSU5sm27o0KG55pprcuKJa/1zxQ7w3V825gcPrSo7X03/5PwpA/P+d/XrcO919zfm+lmd162qSgqFstunp/q37Tx4YLJVTVUWvVF+oI2VZ/cdqvOhAwbk6LH9y0fqgztuueWWnH766Vm6dGn79Lck+VgfHElkAgQIECBAgAABAgQIECBAgMCWLHBpki93APCVJH+3JcOYnQABAgQIECBAgACBdQTW+UX99773vXzqU5/qU1TFsxILXivk2Vea8sfXSjt7MGbX6kybPDDDt61aZ9aVjYVMn9mQR55rKslh/92qs/021WX1b01Z7P6pw2oy9eABa3qV2z/FYm+PsevQqrz4WiHbbFWVVU2F1Hd+hKSl7/o85i8u5ILbVuaF/34u+VFI9tq5OnvuVJ1379Ivxx/w1tmLJ/7YlGk/asjS5Ruu1d6jbd9inukz6zNvUXNJcVo8lhSy14h185RUoAIXXXbZZfnylzv6tr/1XVCBoUUiQIAAAQIECBAgQIAAgYoRWPcnIRUTTRACBAgQIECAAAECBAgQIECAAAECBAgQIECAAAECBAgQIECAAAECBAgQIECAAAECBAgQIECAAAECBAgQIECAAAECBAgQIECAAAECBAgQIECAAAECBAgQIECAAAECBAgQIECAAAECBAgQIECAAAECBAgQIECAAAECBAgQIECAAAECBAgQIECglwX+Lcmp7TOcc845ueSSS3o52obbf/LaFVlQVyg7Y/9+yflTBubg0f3Wu/elJc2ZPrMhz77SvIH6xd7l/xnpnuvfPlql5fmffIfv0z/nTaot+171pQ3Fz8yll17aUeTrknyyL80iKwECBAgQIECAAAECBAgQIECAQP4hydkdOHw+yVV8CBAgQIAAAQIECBAg0E5gncMLU6ZMyXXXXZfBgwdXPNYLdc2ZdmtDFtRt6IzE+sfYfcfqTJs8MCN3WPcMxfKGZPrM+vzm+aaN7FDV0n/a5NoU87Q+yu7ftaMXa822Po/5iwu54LaGvFDXlJR63KVNnr1GVOeUQ2py5Z0NWbys8wIjdyjel7U92gYt5inem3mLunbfi3kuPGFghm9b/tmZjfxmKKn8hz70odxxxx0dre2bA5U0tUUECBAgQIAAAQIECBAg0FMCvnnsKUl1CBAgQIAAAQIECBAgQIAAAQIECBAgQIAAAQIECBAgQIAAAQIECBAgQIAAAQIECBAgQIAAAQIECBAgQIAAAQIECBAgQIAAAQIECBAgQIAAAQIECBAgQIAAAQIECBAgQIAAAQIECBAgQIAAAQIECBAgQIAAAQIECBAgQIAAAQIECBAgQIDA5ilwdZLPtB/tqKOOyrXXXps99tij4qb+6s31eeS5prJz9atOzp8yMOP36tfp3tfeLGT6zIbMWVB+n/UV7+3+7XNtyjynTBiQUw+p6dS9ry147rnncvrpp+cXv/hFR9GvSXJGX5tJXgIECBAgQIAAAQIECBAgQIDAFi5wZZKzOjAo/gz12i3cxvgECBAgQIAAAQIECHQsUGj/z7vuumvuvvvu7LPPPhVttuiNQj7+7RVdzrj3ztWZNmVgRmxXtd4ab6wsZPptDfnd/J47f9G+2TuHVWfa5NqMGl69To5N0b+1aWce8xcXcsFt9XlhUXOyfrK1Zyi+u4prW55bv9jwLduQR9udxTzTZ9ZnXjFPFx//8cVBGVTbxc29tG3u3LmZMGFCXnrppY4SlHpneim9tgQIECBAgAABAgQIECBQCQK+eayEuyADAQIECBAgQIAAAQIECBAgQIAAAQIECBAgQIAAAQIECBAgQIAAAQIECBAgQIAAAQIECBAgQIAAAQIECBAgQIAAAQIECBAgQIAAAQIECBAgQIAAAQIECBAgQIAAAQIECBAgQIAAAQIECBAgQIAAAQIECBAgQIAAAQIECBAgQIAAAQIECBCobIG/SfJ37SMOHTo01157bT760Y9WTPqf/G51rrizoew8VVXJ+VMG5gN79yt575v1yUX/Xp//eq6p5D3rW9jb/dvn6o08X/lIbT64X/9uW1ZKgVtuuSWf+cxnsmTJko4inZPk0krJKgcBAgQIECBAgAABAgQIECBAgEBJAv+Y5K87WPnJJNeVVMEiAgQIECBAgAABAgS2RIFCR0Nfeuml+fKXv1yxHg2rCvn8DfV55pXmLmXcf2S/fH1SbYYOqup0/9IVhUy/rSGPvdD2/EWRrfO9nRV/x/bVmTalNnsOr17v0o77t1/evTylesxfXMgFt9XnhcVluLdEKy1fKR5tJy/mmT6zPvMWlZGnTYFjx/XPl4+v7ew2VdTrF110Uc4///w0N3c4c/fflBU1rTAECBAgQIAAAQIECBAgsDEEfPO4MVTVJECAAAECBAgQIECAAAECBAgQIECAAAECBAgQIECAAAECBAgQIECAAAECBAgQIECAAAECBAgQIECAAAECBAgQIECAAAECBAgQIECAAAECBAgQIECAAAECBAgQIECAAAECBAgQIECAAAECBAgQIECAAAECBAgQIECAAAECBAgQIECAAAECm5fAOUkuWd9IZ599di666KJstdVWvT71J69dmQV1zWXnOH/KwBzy7n5l71vVlFx0e31mPd1U9t62G3q7f/vwvZFnj+HV+e6ne/891K0bmWTFihU577zzcsUVV2yoVPEzdWl3e9lPgAABAgQIECBAgAABAgQIECCwyQT+KcmZHXT7eJKbN1kKjQgQIECAAAECBAgQ6IsChY5CH3DAAXnggQcq4qxFR/muvbcxtzy8qkveB+7ZL+dNqs3WtVUl73/tzUKmz2zInAVvn78obu1QruSS2XVodaZNqc27dqrudNM6/dvv6Eaecj3mLy7k/B/V5491zd0lWGuKcjzabizmmT6zPvMWlX8ep1hn+gm1Gb9X/07vQSUsaGpqyn777ZennnpqfXFKf1NXwkAyECBAgAABAgQIECBAgECvCPjmsVfYNSVAgAABAgQIECBAgAABAgQIECBAgAABAgQIECBAgAABAgQIECBAgAABAgQIECBAgAABAgQIECBAgAABAgQIECBAgAABAgQIECBAgAABAgQIECBAgAABAgQIECBAgAABAgQIECBAgAABAgQIECBAgAABAgQIECBAgAABAgQIECBAgAABAn1G4Ookn+ks7Tve8Y5cdNFFOfXUUztbutFe/8PC5pz+zyu7VP/2L2ydbbbq2p99fvgPTTn3lvou9W3d1Nv924fvrTw//fLWGTiga/ehWzeghzZfd911Oe+88/LHP/6xlIrXJDmjlIXWECBAgAABAgQIECBAgAABAgQI9KpA8ec4p3eQ4M+S/EevJtOcAAECBAgQIECAAIG+IFDoKGS/fv1y1VVX5bOf/WxFznDOD+rzm+ebys72gb375bxJtenfr/zf/b/6RiHTZ9bnyRebk+L2DuU2HKlQKLRs3XlodaZNGZi9RlSXPMNa/dvv6mKernrMX1zItFvrs+C15pZ5uvvYeUhV2R5texbzFO/NvEXNZUf51GE1mXrwgLL39caGG264IaeccsqGWvfE7eiN0fQkQIAAAQIECBAgQIAAgU0o4JvHTYitFQECBAgQIECAAAECBAgQIECAAAECBAgQIECAAAECBAgQIECAAAECBAgQIECAAAECBAgQIECAAAECBAgQIECAAAECBAgQIECAAAECBAgQIECAAAECBAgQIECAAAECBAgQIECAAAECBAgQIECAAAECBAgQIECAAAECBAgQIECAAAECBAgQ6GMC1yU5pX3mQw89NPfdd1+Ho0ycODEXX3xx3vOe92zyUX/0yKrMuKexS32/ferAjNm1X5f23vzwqnzn3q71bW3Y2/3bD95beWb85VbZe+fqLt2H3tz06KOP5txzz80dd9zRYYwNfGaKn7FP9mZ2vQkQIECAAAECBAgQIECAAAECBDYo8J0kp3Ww4pgkd7MjQIAAAQIECBAgQIBACQKF9a0ZPnx4nnvuuQwePLiEMpt2yQlXrciS5euNvt4wHxzbP1/5cG2Xw77yeiHTZzbk6ZeaulajKhmxbVWmTRnYpfMH3e7fLnV3PD7+7RVZ9EYhqapKCuXfi9YoI7brukfbcdbkKfPOfHC//vnKR7r+niizXZeXv/jiizn22GPz+OOPb6hGVZcb2EiAAAECBAgQIECAAAECW4yAbx63mFttUAIECBAgQIAAAQIECBAgQIAAAQIECBAgQIAAAQIECBAgQIAAAQIECBAgQIAAAQIECBAgQIAAAQIECBAgQIAAAQIECBAgQIAAAQIECBAgQIAAAQIECBAgQIAAAQIECBAgQIAAAQIECBAgQIAAAQIECBAgQIAAAQIECBAgQIAAAQIECBAgUJbALUk+2nbH0KFDc8011+TEE0/MPffck7/+67/OU0891WHRr371q7noootSXV1dVtPuLP6v55vylR/Ud6nEDz63dXbctmt/9vne36/Oxbc3dKlv66be7t8+fG/l6U7fbt2ALm5ubm7Oeeedl29+85sdVhgzZky+9a1v5cgjj8wtt9yS008/PUuXLm2/tvhZ+1gXI9hGgAABAgQIECBAgAABAgQIECCw8QT+OclfdVD+0CT3b7y2KhMgQIAAAQIECBAgsJkJFNrOs80222TZsmVr/unyyy/PF77whYob+cRvrUzdsuaycx2xT/+cO6m27H1tN7y4pDl/+Z36NDWtRVdSzYH9q3LZJwZmzC5dP69S7D/9tob8YWGb+auqkkL5ebrjMfmKFXljZfk920IN37Yq06Z0z6O1XlfzHDS6fy76aPfeEyXd/G4uuuKKK3L22WevqbL11ltnxYoV7at27XBRN7PZToAAAQIECBAgQIAAAQJ9S8A3j33rfklLgAABAgQIECBAgAABAgQIECBAgAABAgQIECBAgAABAgQIECBAgAABAgQIECBAgAABAgQIECBAgAABAgQIECBAgAABAgQIECBAgAABAgQIECBAgAABAgQIECBAgAABAgQIECBAgAABAgQIECBAgAABAgQIECBAgAABAgQIECBAgAABAgQ2tkB1kn9PcnzbRqNHj87tt9+effbZZ63+559/fqZPn95hpj333DPF108++eSNnbml/oqGZPKVy7O6qbx2w7apzi1/vVV5m9qs/sPC5pz+zyuTFP9sdKHsOj3Xv33rSsuzYZruOpQN380NN9xwQy688MI899xzHVaaNm1ay+ttH0888UQmT56cZ599tv2eHyeZlKS5m7FsJ0CAAAECBAgQIECAAAECBAgQ6BmBf0tyagelDkzySM+0UIUAAQIECBAgQIAAgS1EYK2DBOedd14uuuiiNaPvvPPO+clPfpL3vve9FcVx3g8b8tCzq8vOdNrhNfn4QQPK3td+wxe/X59H55d5ACTJR97bP2cdW9vt/gvqmvPX19VnWX3r7evaGYzueFz6k4bcNbv8e9A6/I7bVGXalNrss2u/bnsUC3Q1zykTBuTUQ2p6JMPGKvL73/8+Rx99dF588cU1Lb7whS/kiiuuaN+y+EbwIECAAAECBAgQIECAAAECGxTwzaM3CAECBAgQIECAAAECBAgQIECAAAECBAgQIECAAAECBAgQIECAAAECBAgQIECAAAECBAgQIECAAAECBAgQIECAAAECBAgQIECAAAECBAgQIECAAAECBAgQIECAAAECBAgQIECAAAECBAgQIECAAAECBAgQIECAAAECBAgQIECAAAECBAgQINAqMCjJvyc5si3JuHHjcvvtt2fUqFEdSj3xxBM599xz8+//Xty67mP//ffPF77whZx66qkbXfrrtzbkwWdWl9Xn4L365xsn1Ja1p+3ihlWFnHrtyix6o5BUVSWFQlm1erR/+86VlmcDMgeP7pdvfHRgWXa9sfi6667LFVdckccee6zD9n/2Z3+Wiy++OPvuu2+Hrz///POZPHlyZs+e3f71e5JMSrK8N+bSkwABAgQIECBAgAABAgQIECBAYI3ADUk+0YHH/knW+aEONwIECBAgQIAAAQIECHQisK3bxuEAACAASURBVNYhgiVLluSd73xnli1btmbblClT8oMf/CADBgyoGMzv/rIxP3hoVdl5ir/3L/7+v7uP3u5fzP9/H1idf72voWWULhy/aNnXHY87H1udy376Vv+3HlVJSjuTMmxwVaZNqc1+7+j+vWjtvm6e0u7yeZNqc/g+/Utb3AurGhsbc+SRR2bWrFlruu+99975+c9/3vJZbfco3gQPAgQIECBAgAABAgQIECCwQQHfPHqDECBAgAABAgQIECBAgAABAgQIECBAgAABAgQIECBAgAABAgQIECBAgAABAgQIECBAgAABAgQIECBAgAABAgQIECBAgAABAgQIECBAgAABAgQIECBAgAABAgQIECBAgAABAgQIECBAgAABAgQIECBAgAABAgQIECBAgAABAgQIECBAgAABAq0CP05yfFuOAw88MLfffntGjBjRqdKNN96Y8847L3Pnzu1w7dixY3P22Wfnk5/8ZKe1urrgDwubc/o/ryxr+7Wf2irv2qm6rD3tF9/+m1X51t2NXarR2/3bh+6tPP/yv7fOyB0q909v/9u//Vsuv/zyzJkzp8P7PGrUqFx00UWZOnVqp++Dl19+OZMmTcojjzzSfu1Pkny40wIWECBAgAABAgQIECBAgAABAgQIbCyB7yfp6Ac8eyV5dmM1VZcAAQIECBAgQIAAgc1aoNB2ukKhkK9+9au55JJL1vxzVVVVvvnNb+acc86pGIhFywot5y9eX7FW/A3m+1+j+uXSkwb2yAy/m9+cc25amabm0sv1ZP/5iwu54Lb6vLC4jADtonY3z5v1hZz+LyvzytLiPSiepyjtXgzduirn/3ltxu7Wr3S8ElaunaeEDUlGDKnKtX+1VQb/f/buPEqq+swf/1O9syggyKK4K4hBNBrUiAEFl5BkFBw1mSSjaDSOmkSdOFkmE1RMTMYZRROjcXTcMvEb13YS44pE+IEmLriAgmgQBA1Ks2+912+qtbG7uqGrem943XPuqa7bn8/zvD+ve+uP23XP6aLO+zzI1KlTa55nqrulPp+pz2Pqs5m2dd6FZHZKjCJAgAABAgQIECBAgACBdhBw89gOyFoQIECAAAECBAgQIECAAAECBAgQIECAAAECBAgQIECAAAECBAgQIECAAAECBAgQIECAAAECBAgQIECAAAECBAgQIECAAAECBAgQIECAAAECBAgQIECAAAECBAgQIECAAAECBAgQIECAAAECBAgQIECAAAECBAgQIECAAAECBAgQIECAAIEuIHBNRPxL3ZzHHntsFBcXR+/evTOOX1lZGT/60Y/immtS5Rrfhg8fHpdeemmcc845GdfNZuCDz1fETdPKM5py4fEF8fdH5Gc0tqlBU4rLYsb8yqaG1ft9R/dPD9tReS77YmGMPyQvK7v2Gnz77bfH1KlTY968eVtt+f3vfz9+8pOfRF5e5mtYs2ZNTJgwIWbMmJFe9z8i4nvttT59CBAgQIAAAQIECBAgQIAAAQIEtgj8LiK+3IjHnhGxlBMBAgQIECBAgAABAgSaKZCsOy+ZTEZJSUmcfPLJ8dxzz235VW5ubsyePTuOPPLIZrZp/WmpZyBSz0Jkuv3huz2ie2Gmo7c+bklJMqYUl8biFdVZFevo/ulhWyPP7IWVMfmB1DMw9S6jrbr0KErEVacVxiF75mZll+ngj/Jkfk1MOa0wRg3J/FmKTHO01rhp06bFqaeeGuvXr99ScuzYsfHAAw9Enz59IpFIpLdqcKC1sqhDgAABAgQIECBAgAABAtuPgJvH7edcWgkBAgQIECBAgAABAgQIECBAgAABAgQIECBAgAABAgQIECBAgAABAgQIECBAgAABAgQIECBAgAABAgQIECBAgAABAgQIECBAgAABAgQIECBAgAABAgQIECBAgAABAgQIECBAgAABAgQIECBAgAABAgQIECBAgAABAgQIECBAgAABAgQIEGiuwNkRcXvdyePHj4/i4uIoLCxsVs033ngjpk6dGrfddttW5x900EFx/vnnx9lnnx077bRTs/psbdKyVdVx+4yKmDG/stEhY4blxTlj8mPwLjmt2vfRVyrj2kfLmqzZ0f3TA3ZUnp2KEnHV6UVx8B6tex6aPAFNDFi/fn3ccccdccstt0TqWt7adu6558Y///M/x7Bhw5rVsqysLCZMmBCPP/54+vxzIuKOZhU1iQABAgQIECBAgAABAgQIECBAoDkC90fEaY1M7B8RK5pT0BwCBAgQIECAAAECBAh8LJCsK5FMfvT2iSeeiNNPPz1S30/XbmPHjo3f/va3MXDgwE6D9/S8yrj699t+DqLfTon42ZeLYt/+Lf/uf0lJMqYUl8biFdUZG3R0//SgrZ3n+7/bHCvW1buMGrXpXpiIq04rjEP3ys3YrjkDU8/iTClu+tmYyRMLI/U8Smfd1q1bF6eccko888wzWyL26NEj5syZE0OGDKk5lkgk0uM3ONBZ1ycXAQIECBAgQIAAAQIECHScgJvHjrPXmQABAgQIECBAgAABAgQIECBAgAABAgQIECBAgAABAgQIECBAgAABAgQIECBAgAABAgQIECBAgAABAgQIECBAgAABAgQIECBAgAABAgQIECBAgAABAgQIECBAgAABAgQIECBAgAABAgQIECBAgAABAgQIECBAgAABAgQIECBAgAABAgQIdAaBz0bEs3WD7LvvvvHcc89F//79W5xvwYIFMXXq1Piv//qvrdYqKCiISZMm1eyf/WwqTutts96sir9+UBVLViZriu7VNxH7DciNY4bmtl6TtErz36uOJ+ZWxKIPk/HW8uooyE1GQX4iehQm4ugDcuOg3duv/6IPq6NXt4i9+uXE3rum9tz42+qO80jP8+XPFtTk6yxb6rq/8847a/by8vKtxvrmN78Zl156aRx44IEtjv7hhx/WXPeLFi1Kr5X6MPy5xQ0UIECAAAECBAgQIECAAAECBAgQaErgwYg4tZFBO0fE+qYm+z0BAgQIECBAgAABAgSaEPjogYWPt2Tyk7c33XRTXHTRRfWm//CHP4yrr766U6F+sLY6bp5WEfOWVcXqjZ/k332XRBwzJC++ObagVfIuKUnGlOLSWLyiOq1eqmeiQY9+OyVi3Kca73/XzPKoSkacMybzbFvvn9668Tx1PZrTP71L5nkiduqWiMkTC+OwvRt/HqY18tTNV1YZcfsz5fHsW1Xx/upPztdufXJqno0559iCKMxrlcuizYpcfPHF8Ytf/GJL/ZycnPjZz34W3/ve97YcSyQaXHcNL8Q2S6gwAQIECBAgQIAAAQIECHRVATePXfXMyU2AAAECBAgQIECAAAECBAgQIECAAAECBAgQIECAAAECBAgQIECAAAECBAgQIECAAAECBAgQIECAAAECBAgQIECAAAECBAgQIECAAAECBAgQIECAAAECBAgQIECAAAECBAgQIECAAAECBAgQIECAAAECBAgQIECAAAECBAgQIECAAAECBFou0DsinouIA+uWmjFjRowePbrl1etUWLhwYVx33XVxyy23bLPuqFGjYtKkSTV7Xl5eq2ZQjEBjApWVlXHnnXfGHXfcEc8+++w2kc4///z453/+5xgyZEirYs6cOTPGjBmTXnNBRBwVEWtbtZliBAgQIECAAAECBAgQIECAAAECdQUejohTGiEpiIgKVAQIECBAgAABAgQIEGgFgWTdGslkvbcxYcKE+N///d8tQ/Lz82Pq1Klx0UUXtULr1i+xfG11rNkYsUffRPQoTLRagyUlyZhSXBqLV1Q3UTMZ3Qpy4ocnF8SoIY0/V3LXzPK4e9ZHt3SnHZEfFxyfusXb9pZ5/6hZ99dH5ceJI/KitCLZwKM5/dPTZZOnZ1EiJk8sjMP3yW10ka2RZ1t6azYla87b3rvmRO/urXdNNHXOWvL72267Lc4777x6Jc4+++xIHc/JydlyPJFosJ6uscCW4JhLgAABAgQIECBAgAABAi0WcPPYYkIFCBAgQIAAAQIECBAgQIAAAQIECBAgQIAAAQIECBAgQIAAAQIECBAgQIAAAQIECBAgQIAAAQIECBAgQIAAAQIECBAgQIAAAQIECBAgQIAAAQIECBAgQIAAAQIECBAgQIAAAQIECBAgQIAAAQIECBAgQIAAAQIECBAgQIAAAQIECBAgQIBAlxX4n4j4Wt30v/71r+P8889vswW99dZbMXXq1Lj55pu32aNXr15x9tlnx6RJk+KQQw5pszwK77gCr776atxxxx1x5513xtq1a7cJccEFF8Sll14aBxxwQJuB3XLLLfFP//RP6fV/GxFfb7OmChMgQIAAAQIECBAgQIAAAQIEdmyBP0TEl9IISiOi247NYvUECBAgQIAAAQIECLSyQLJuvWSy3ttYuHBhnHbaaTF37twtw4qKiuKee+6JiRMntnKUzlluSUkyphSXxuIV1U0G7F6YiMkTC2PkvrmNjr1rZnncPaui3u9OPiwvLv584VZrd3T/9GCdLU+TJ6WLDbj11lvjoosuioqKT66T1PMgjzzySAwZMqTeahKJRPrqGhzoYssXlwABAgQIECBAgAABAgTaQcDNYzsga0GAAAECBAgQIECAAAECBAgQIECAAAECBAgQIECAAAECBAgQIECAAAECBAgQIECAAAECBAgQIECAAAECBAgQIECAAAECBAgQIECAAAECBAgQIECAAAECBAgQIECAAAECBAgQIECAAAECBAgQIECAAAECBAgQIECAAAECBAgQIECAAAECBDqhwNiIeLpurksuuSSmTp3aLlGXLl0ad955Z82+aNGibfY87LDDYsKECTFx4sQYPnx4u+TTZPsUmDdvXhQXF8fDDz8cc+bM2eYi99tvv5g0aVLNPnjw4HYBSX0Gb7jhhvReqc/qn9olgCYECBAgQIAAAQIECBAgQIAAgR1H4I8R8YW05a6JiD47DoGVEiBAgAABAgQIECDQTgLJun2SyXpva36V+h77y1/+clRUVGwZ2rNnz3jqqafiqKOOaqeYHdNmSUkyphSXxuIV1U0G6FaQiMkTC+KI/fIaHXvXzPK4e9YnhnUHff6Q/PiXLxY0mNfR/dMDdbY8TZ6ULjbgt7/9bZx55plRXV3/env00Udj/PjxDVaTSCTSjzU40MUIxCVAgAABAgQIECBAgACBdhBw89gOyFoQIECAAAECBAgQIECAAAECBAgQIECAAAECBAgQIECAAAECBAgQIECAAAECBAgQIECAAAECBAgQIECAAAECBAgQIECAAAECBAgQIECAAAECBAgQIECAAAECBAgQIECAAAECBAgQIECAAAECBAgQIECAAAECBAgQIECAAAECBAgQIECAAIFOKDA9Io6rzfW5z30uZs6c2SExi4uL49obb4/Z0x9psv9hhx0WEydOjAkTJsTw4cObHG8AgXnz5kXqGnv44Ydjzpw5TYKcfPLJMWnSpJrrrCO21Gdx1qxZdVunPqvjOiKLngQIECBAgAABAgQIECBAgACB7VTg8Yg4KW1tyyNi0Ha6XssiQIAAAQIECBAgQKBjBZJ12yeT9d5u+dXtt98eF1xwQZSXl2851rdv37j33ntj3Ljt5yvjtZuSsXRVdSxekYyV66tj5ptVsXhFdZNnqDA/YvLEwjhq/7xGx941szzunlWxzTrHHZQbxw3Li6pkMtZtTnRI/y99Oj8G9k7EwF45NVk72iM9T5MnogsPuP/+++MrX/lKVFd/cr0VFBTEtddeG9/61rcaXVkikUg/3uBAFyYRnQABAgQIECBAgAABAgTaSMDNYxvBKkuAAAECBAgQIECAAAECBAgQIECAAAECBAgQIECAAAECBAgQIECAAAECBAgQIECAAAECBAgQIECAAAECBAgQIECAAAECBAgQIECAAAECBAgQIECAAAECBAgQIECAAAECBAgQIECAAAECBAgQIECAAAECBAgQIECAAAECBAgQIECAAAECBDqxwNci4n/q5nviiSfixBNP7NDIZ/3H3Jjxx7vjb3N+E+XrP2gyy2GHHRYTJ06MCRMmxPDhw5scb8COIzBv3rwoLi6Ohx9+OObMmdPkwgcNGhSTJk2Ks88+Ow444IAmx7flgCeffDJOOumk9Bapz+w9bdlXbQIECBAgQIAAAQIECBAgQIDADiLwVEQcn7bWxRGxzw6yfsskQIAAAQIECBAgQKD9BZJ1WyaT9d7WS3PNNdfElVdeGZs2bdpyvFevXvHQQw/F2LFj2z95K3e89U/l8bvnKrKuWpAXcfmpRXHU/rmNzr1rZnncPavpuolExDb4t5qrtfrXbdCzKKJbQSJWrNv69bC1QG2VZ+9+OfHFT+fHiQfnZX2OOvuEe+65Jy688MJYu3btlqi5ublx3XXXxXe+852txk+kLpr6W4MDnX3t8hEgQIAAAQIECBAgQIBA+wu4eWx/cx0JECBAgAABAgQIECBAgAABAgQIECBAgAABAgQIECBAgAABAgQIECBAgAABAgQIECBAgAABAgQIECBAgAABAgQIECBAgAABAgQIECBAgAABAgQIECBAgAABAgQIECBAgAABAgQIECBAgAABAgQIECBAgAABAgQIECBAgAABAgQIECBAgEBHC8yPiANrQ5xxxhlx7733dnSmWLUhGaf/YlNNjuWv3hsfvHJvrFz4ZEa5hg4dGuPGjYuxY8fWvPbu3TujeQZtHwJr1qyJp59+OqZPn17z+uabb2a0sPHjx8fXvva1mr0zbV/+8pfjvvvuqxsp9Zk9qDNllIUAAQIECBAgQIAAAQIECBAg0AUFpkfEcWm5F0TEsC64FpEJECBAgAABAgQIEOg6Asm6UZPJem8brOLf//3f4wc/+EG94z169Ihf/epXcdZZZ3WdVaclnXTLpli6cttrb2xxebkRl59aFEcfkLvVtb+/ujqmFJfFW8urt+GT6p3I2q/1+qe37mx5Psl33EF58W8TCrO26qwTbr755rj44oujoqKiXsTrrrsuLr300m3GTiQaXDPZX0SdFUYuAgQIECBAgAABAgQIEGgzATePbUarMAECBAgQIECAAAECBAgQIECAAAECBAgQIECAAAECBAgQIECAAAECBAgQIECAAAECBAgQIECAAAECBAgQIECAAAECBAgQIECAAAECBAgQIECAAAECBAgQIECAAAECBAgQIECAAAECBAgQIECAAAECBAgQIECAAAECBAgQIECAAAECBAgQ6JQC342I/6yb7LXXXouDDz64U4RdtzkZ1z9eHjPmV9bkqdhYEive+H2seOORWLnwyYwzjho1KsaOHRvjxo2LMWPGZDzPwK4j8Mwzz8T06dNr9tmzZ2ccfPz48TFhwoSYOHFi7LrrrhnPa8+Bc+fOjREjRqS3vCwirm3PHHoRIECAAAECBAgQIECAAAECBLYjgekRcVzael6JiE9vR2u0FAIECBAgQIAAAQIEOqdAsm6sZLLe2waJq6urY+rUqfG9730vUj/Xbvn5+fHtb387fvKTn0S3bt0650q3kuqH95bG83+tyjpzbk7E5acWxaghuU3OXbUhGVOKy2Lu0uz7bK14R/dPz9Weec48Jj/OGl3QpHtnHrBp06b4/ve/HzfeeGO9mIlEIq644oqYPHlyk/FTY9O2BgeaLGIAAQIECBAgQIAAAQIECOxwAm4ed7hTbsEECBAgQIAAAQIECBAgQIAAAQIECBAgQIAAAQIECBAgQIAAAQIECBAgQIAAAQIECBAgQIAAAQIECBAgQIAAAQIECBAgQIAAAQIECBAgQIAAAQIECBAgQIAAAQIECBAgQIAAAQIECBAgQIAAAQIECBAgQIAAAQIECBAgQIAAAQIECBAgsIMLvBARn6k1uPjii+P666/vdCRPzq2M/+/NqpjzTmWUVnwUr2JjSax44/ex4o0/xMqFT2WcuWfPnjF27NgYN25cjBo1Kg4//PCM5xrYeQReeumlmD17djz99NMxffr02LBhQ8bhxo8fHxMmTKjZ+/fvn/G8jhx4ySWXxA033FA3wosRMbIjM+lNgAABAgQIECBAgAABAgQIEOiiAqk/Jh6flv25iDi6i65HbAIECBAgQIAAAQIEupZAsm7cZLLe20ZXUl1dHT/+8Y/juuuui9LS0npjzj777JgyZUoMHjy4Syg88nJlTH2sLOusiUTE5acWxeeG5mY8d0NpxE/+tzRe+GtVxnO2NrCj+6fn6og8Pzi5ME4Yntdiy44osGbNmrjooovinnvuqdc+8X+QV1xxRUyePDmjWKnxaVuDAxkVMogAAQIECBAgQIAAAQIEdigBN4871Om2WAIECBAgQIAAAQIECBAgQIAAAQIECBAgQIAAAQIECBAgQIAAAQIECBAgQIAAAQIECBAgQIAAAQIECBAgQIAAAQIECBAgQIAAAQIECBAgQIAAAQIECBAgQIAAAQIECBAgQIAAAQIECBAgQIAAAQIECBAgQIAAAQIECBAgQIAAAQIECBDYwQWGRcQbdQ2WL18eAwYM6NQsryypiiGDcuK+P1fGb2aV12St2FgSK974fax44w+xcuFTWeUvLCyMI444IkaOHLll32+//bKqYXDbCrz99tvxwgsv1NvLysqyavr5z38+Jk6cGBMmTIj+/ftnNbczDP7ggw9i4MCB6VFSn+EFnSGfDAQIECBAgAABAgQIECBAgACBLiLweESclJZ1RkQc20Xyi0mAAAECBAgQIECAQNcXSNZdQjJZ7+02V/frX/86Lr744igv/+hZidrt6KOPjt/85jex7777dnqdSbdsjqUrq7POefmpRTH6wNys51VURfzk4dKY9WZV1nPrTujo/unhOyLPvv1z4tZzu7XIsSMmv/POO3H66afHSy+9VK99Tk5O3HnnnfGP//iPGcdKJBLpYxscyLiYgQQIECBAgAABAgQIECCwwwi4edxhTrWFEiBAgAABAgQIECBAgAABAgQIECBAgAABAgQIECBAgAABAgQIECBAgAABAgQIECBAgAABAgQIECBAgAABAgQIECBAgAABAgQIECBAgAABAgQIECBAgAABAgQIECBAgAABAgQIECBAgAABAgQIECBAgAABAgQIECBAgAABAgQIECBAgACB+GFEXF3rcMIJJ8STTz7ZpVhun1ERv51dXi9zdWVprP7rM7H6rzNi1aJnYsPf5ma9poEDB8bIkSPr7X379s26jgnZC5SUlMQLL7xQb//ggw+yLnTIIYfEuHHjYuzYsTWvRUVFWdfobBNOPPHEeOqpp+rGSn2Gf97ZcspDgAABAgQIECBAgAABAgQIEOikAo9GxPi0bM9FxNGdNK9YBAgQIECAAAECBAhsnwLJustKJuu9bXLFs2fPjjPPPDMWLVpUb+yAAQPid7/7XRx77LFN1uioAW9/UB3n//fmZrV/+NLusVO3RLPm/vntqvjRfaXNmls7qaP7p4fvqDx//JfuUZTfvPPQohPQzMl/+MMf4jvf+U4sXry4XoX99tsvbrjhhvjiF7+YVeVEosHauw5GVis1mAABAgQIECBAgAABAgRaU8DNY2tqqkWAAAECBAgQIECAAAECBAgQIECAAAECBAgQIECAAAECBAgQIECAAAECBAgQIECAAAECBAgQIECAAAECBAgQIECAAAECBAgQIECAAAECBAgQIECAAAECBAgQIECAAAECBAgQIECAAAECBAgQIECAAAECBAgQIECAAAECBAgQIECAAAECBDq3wJ8j4sjaiL/61a/iwgsv7NyJG0l365/K43fPVWw1d9na92L1ohk1+8Ylz8S6le81a42DBg2KAw88MIYNG1bvdfDgwc2qt6NPWrZsWSxYsCDmz59f7/Vvf/tbs2hS52Hs2LExbty4mtft8bzcdNNNcdFFF9X1+UtEHNUsMJMIECBAgAABAgQIECBAgAABAjuWwB8i4ktpS34xIkbuWAxWS4AAAQIECBAgQIBAJxBI1s2QTNZ7m1G8OXPmxLe//e149tln640fOHBgXHXVVXHOOedETk5ORrXac9CDz1fETdPKm9XyxrOKYtjuuc2ae++fK+K/pjevb23Dju6fvvCOynPT2d1i6KDOd22l+5SWlsZvfvObmDx5cixfvrzer4844oj4xS9+EUceueWRqYyvq0QikT62wYGMixlIgAABAgQIECBAgAABAjuMgJvHHeZUWygBAgQIECBAgAABAgQIECBAgAABAgQIECBAgAABAgQIECBAgAABAgQIECBAgAABAgQIECBAgAABAgQIECBAgAABAgQIECBAgAABAgQIECBAgAABAgQIECBAgAABAgQIECBAgAABAgQIECBAgAABAgQIECBAgAABAgQIECBAgAABAgQI7OACQyLizboG7733Xuy2225dkuWW6eVx358rMsq+4W9zY/WiGbFmybOxftmcKF27LKN5WxvUu3fvGDZsWBx44IFbXgcPHhx77LFH9OvXr0W1u/rkkpKSWLp0aSxbtiwWLFgQ8+fP3/K6Zs2aFi0v5Tty5MgYNWpUjB07Ng499NAW1esKk99///3Yfffd06MOjYiFXSG/jAQIECBAgAABAgQIECBAgACBDhJ4OCJOSev9WkQc0kF5tCVAgAABAgQIECBAYMcWSNZdfjJZ723GMqtXr46vfe1r8dhjjzWY8w//8A8xderUGDBgQMb12mPgC4uq4ge/K21Wq999q3vsunOiWXOnv1EZP324rFlzayd1dP/08B2VpyV9W3QCspicek7l0ksvjQcffLDBrGOPPTYeeOCB6Nu3bxYVPxmaSDS4Bpt3UTaru0kECBAgQIAAAQIECBAg0FUF3Dx21TMnNwECBAgQIECAAAECBAgQIECAAAECBAgQIECAAAECBAgQIECAAAECBAgQIECAAAECBAgQIECAAAECBAgQIECAAAECBAgQIECAAAECBAgQIECAAAECBAgQIECAAAECBAgQUbxsJgAAIABJREFUIECAAAECBAgQIECAAAECBAgQIECAAAECBAgQIECAAAECBAgQyE7gwoj4Ve2UcePGxbRp07Kr0MlG3zytPB54viLrVKVrlsb69+bEumUv1eybl8+J0k3rs67T2ITu3bvHHnvsEYMHD655bezn3r17t0qv9i6yZs2aWLZsWSxdurRmr/257rFNmza1Sqzcwp6x8+6Hx9jRR8Q/fOnIGDlyZOy5556tUrurFTn++OPj6aefrhv7ooi4qautQ14CBAgQIECAAAECBAgQIECAQDsJPBgRp6b1WhARw9qpvzYECBAgQIAAAQIECBBIF0jWPZBM1nubtdZ3v/vduP7666O6urre3EGDBsVll10W3/nOdyIvLy/rum0xYVNZxMTrN0ZlVXbV++6UE/d9u1t2k+qMfvuD6jj/vzdHRCIisvduvf7pS+hsebZN3FKHZp/ADCemnlG5+eab4+c//3mUlJTUm5WTk1Pzebj88ssj9SxPc7dEInXO6m0NDjS3tnkECBAgQIAAAQIECBAgsP0KuHncfs+tlREgQIAAAQIECBAgQIAAAQIECBAgQIAAAQIECBAgQIAAAQIECBAgQIAAAQIECBAgQIAAAQIECBAgQIAAAQIECBAgQIAAAQIECBAgQIAAAQIECBAgQIAAAQIECBAgQIAAAQIECBAgQIAAAQIECBAgQIAAAQIECBAgQIAAAQIECBAgQIAAgboCP42If609cPnll8cVV1zR5YVufLIsil+sbPY6vvLZ/DjvuIJ47bXX4oUXXtiyz5s3L8rLy5tdd1sT8/Pzo0+fPhntvXr1ioKCgkjNSb029XOqb0VFRU321N7Uz2vXro3Vq1dntKdqtcWWk1sQPQYcFDsPPjx22v2wmteeA4fHZV8oiPGH5rdFyy5VM/U5vfLKK+tmvvr/TvOPutQihCVAgAABAgQIECBAgAABAgQItI/AfRFxelqrRRGxX/u014UAAQIECBAgQIAAAQKNCiTrHk0m671tFtnUqVMj9dzH+vXr683Py8uLk046Ka699toYOnRos2q39qQfP1AWzy7M7rmOo4fkxVWnFTY7SllFMs66ZXOsWJeMSCQisjRv1f7pq+hsebahfPQBuXHV6UXNPg9tOfH555+Pa665JoqLi6O6urpeq759+8ZPf/rT+MY3vhGpz0RLtkTqfNXfGhxoSX1zCRAgQIAAAQIECBAgQGD7FHDzuH2eV6siQIAAAQIECBAgQIAAAQIECBAgQIAAAQIECBAgQIAAAQIECBAgQIAAAQIECBAgQIAAAQIECBAgQIAAAQIECBAgQIAAAQIECBAgQIAAAQIECBAgQIAAAQIECBAgQIAAAQIECBAgQIAAAQIECBAgQIAAAQIECBAgQIAAAQIECBAgQIAAAQLpAndFxJm1B2+99dY499xztwulXzxRHv/7UkXWa/nq0fnxjWMLtjpv4cKFMX/+/FiwYEG913Xr1mXdy4SIvMKdonv/A6PHrkOi+65Do8euQ2teu/fbvwHPD04ujBOG52GLiNtuuy3OO++8uhapz/IkOAQIECBAgAABAgQIECBAgAABAvUE/l9EfCXNZGlE7MmJAAECBAgQIECAAAECHSyQrNs/maz3ttnRXn311fjGN74RL730UoMaPXv2jCuvvDIuvvjiyM3NbXaP1pj49gfVcf5/b86q1C3f6Bb7D8jJak764IdfrIhfPlnerBod3T89dEfluf2b3WOvfolmGbbVpKqqqvjZz35Ws2/atKlBm2OOOSZuvvnmGD58eKtESCQarL9zgbTKKhUhQIAAAQIECBAgQIAAgdYWcPPY2qLqESBAgAABAgQIECBAgAABAgQIECBAgAABAgQIECBAgAABAgQIECBAgAABAgQIECBAgAABAgQIECBAgAABAgQIECBAgAABAgQIECBAgAABAgQIECBAgAABAgQIECBAgAABAgQIECBAgAABAgQIECBAgAABAgQIECBAgAABAgQIECBAgACBzikwLSLG1UZ77LHH4vOf/3znTNqMVFMfK49HXq7IeOY/HlMQk0bnZzy+7sB33303FixYEPPnz695feedd+KV+e/Gyg+WRWXZ+mbV3F4m7bzzzjF48ODYY489Yp999on+ewyNv6zYL9bnHxBFvffIaJn/NqEwjjsoL6OxO8Kg1Gf1C1/4Qt2lPh0Rx+8Ia7dGAgQIECBAgAABAgQIECBAgECGAr+NiK+mjf0gIgZmON8wAgQIECBAgAABAgQItKVAsm7xZLLe2xb13bx5c9x1111x5ZVXxvLlyxvUOvjgg+Oyyy6L0047Lbp3796iXi2Z/ODzFXHTtPKMSlx4fEH8/RHNe54jvcGU4rKYMb8yo761gzq6f3rYjspz2RcLY/whnefZjU2bNsU999wTN954Y7z66qsNzuluu+0WV1xxRXz961+Pbt26ZXXOtzU4kUik/7rBgVZrphABAgQIECBAgAABAgQIbDcCbh63m1NpIQQIECBAgAABAgQIECBAgAABAgQIECBAgAABAgQIECBAgAABAgQIECBAgAABAgQIECBAgAABAgQIECBAgAABAgQIECBAgAABAgQIECBAgAABAgQIECBAgAABAgQIECBAgAABAgQIECBAgAABAgQIECBAgAABAgQIECBAgAABAgQIECBAYJsCCyJiaO2I1157LQ4++ODtiuw//1gWj71amdGazjwmP84aXZDR2EwHpfr/4c8lUbp2WZStfe+j13XvR9naZVG69r2a17J1f4uq8o2ZluxU43r06BG777577LHHHjX74MGDG7z26dOnQeYlJcmYUlwai1dUZ7SeyRMLY8ywvIzG7giD5s6dGyNGjKi71Dcj4sAdYe3WSIAAAQIECBAgQIAAAQIECBDIQODuiPjHtHGrI2KXDOYaQoAAAQIECBAgQIAAgfYQSNZtkkzWe9sq/V966aW49NJLY9asWZFev6ioKE466aT41re+FZ/73OeisLCwVXpmW2TZquq4fUZFzJjf+HMdqecEzhmTH4N3ycm29DbHP/pKZVz7aFmTNTu6f3rAjsqzU1Eirjq9KA7eo3XPQ5MnYCsDSktLY+bMmXH11VfHc889F+Xl5Q1GfuELX4grrrgiRo4c2dw2W52XSCTSf9fgQKs3VZAAAQIECBAgQIAAAQIEuryAm8cufwotgAABAgQIECBAgAABAgQIECBAgAABAgQIECBAgAABAgQIECBAgAABAgQIECBAgAABAgQIECBAgAABAgQIECBAgAABAgQIECBAgAABAgQIECBAgAABAgQIECBAgAABAgQIECBAgAABAgQIECBAgAABAgQIECBAgAABAgQIECBAgAABAgQIZCSwISJ61I5cuXJl7LLLLhlN7EqDrnmkLJ54rTKjyGcekx9njS7IaGymgzLpX11ZFpWb10TF5jVRWbomKjevji99akMM6LYuVq9eXW9ft25dVFRURHl5ec1e+/PWjqVy5ufnR15+QVRU50UypyBycgsikZv38Wv+J685+ZFbtHPkd+sdeUW94zMH9o3jDu0Xffr0aXQvLCzMlKHBuCUlyZhSXBqLV1RnVGPyxMIYMywvo7Hb+6BVq1ZF37596y5zY0T03N7XbX0ECBAgQIAAAQIECBAgQIAAgQwE7oiISWnj/O0kAzhDCBAgQIAAAQIECBBoV4Fk3W7JZL23rRakuro6brzxxvjRj34UGzakHhFpuI0fPz4uv/zyOPLII1utb7aFZr1ZFX/9oCqWrPzIYa++idhvQG4cMzQ321IZj5//XnU8MbciFn2YjLeWV0dBbjIK8hPRozARRx+QGwft3n79F31YHb26RezVLyf23jW158bfVnecR3qeL3+2oCZfZ9hmzJgRV155ZfzpT39qNE6vXr3iqquuim9/+9ttFjeRSKTXbnCgzZorTIAAAQIECBAgQIAAAQJdVsDNY5c9dYITIECAAAECBAgQIECAAAECBAgQIECAAAECBAgQIECAAAECBAgQIECAAAECBAgQIECAAAECBAgQIECAAAECBAgQIECAAAECBAgQIECAAAECBAgQIECAAAECBAgQIECAAAECBAgQIECAAAECBAgQIECAAAECBAgQIECAAAECBAgQIECAAIGsBDZERI/aGStXroxddtklqwJdZfDP/1AWT82tzCjumcfkx1mjCzIam+mgbPpHMiI+/m/TkycWxphheZm2aXLckpJkTCkujcUl1VHTJ4OtLTxq227Js6I6gyQRre2RUdNOOGjVqlXRt2/fusk2RkTPThhVJAIECBAgQIAAAQIECBAgQIBAewrcFhHfSGtYHhGF7RlCLwIECBAgQIAAAQIECGQgUO8b+2Qywy/wMyjc2JDy8vKYMmVK3HTTTbF69eoGQwoKCmLs2LFxwQUXxMknn9zMLqYRaBuBsrKyePLJJ+Pmm2+Oxx57rNEmvXv3jvPOOy8uvPDC2HvvvdsmyMdVE4mPH+r5pEuDA20aQHECBAgQIECAAAECBAgQ6JICbh675GkTmgABAgQIECBAgAABAgQIECBAgAABAgQIECBAgAABAgQIECBAgAABAgQIECBAgAABAgQIECBAgAABAgQIECBAgAABAgQIECBAgAABAgQIECBAgAABAgQIECBAgAABAgQIECBAgAABAgQIECBAgAABAgQIECBAgAABAgQIECBAgAABAgQIZC2wICKG1s567bXX4uCDD866SFeZ8NOHS2P6G1UZxT3zmPw4a3RBRmMbGzRjfmWMGZZX71fZ9I9kRHz8H6cnTyxsUKupYI31r52zpCQZU4pLY/GHVRGJzP6tdVt4NMizorqpZdX8vjkeGRXuQoPmzp0bI0aMqJv4zYg4sAstQVQCBAgQIECAAAECBAgQIECAQGsL3BIR32ykaGZ/AGvtNOoRIECAAAECBAgQIEBg2wKppwK2bMlkvbdtZjdt2rS44YYb4qmnnoqysrIGfXr27Bljx46NSZMmxXHHHRe9e/dusywKE2hKIHWNvvjii/Gzn/0sZsyYERs2bGgwJTc3N0aOHBnXXHNNjBo1KnJycpoq2+LfJxo+a+NvDy1WVYAAAQIECBAgQIAAAQLbv4Cbx+3/HFshAQIECBAgQIAAAQIECBAgQIAAAQIECBAgQIAAAQIECBAgQIAAAQIECBAgQIAAAQIECBAgQIAAAQIECBAgQIAAAQIECBAgQIAAAQIECBAgQIAAAQIECBAgQIAAAQIECBAgQIAAAQIECBAgQIAAAQIECBAgQIAAAQIECBAgQIAAAQIECBBICUyLiHG1FI8++miMHz++y8rcNbM8yqsizjuuYKtruKq4LJ6ZX5nRGs88Jj/OGr31WulFavsftFtOTH6wLH5wcmGcMDyv3rBs+kcyIj7+r9OTJxbGmGH1a21tEbPfrKzpf8yQ3BjcN6dRjyUlyZhSXBqLV1RnZJEalK1HbeHaPI151I7JNk82HhkvsAsNfOyxx+ILX/hC3cRPR8TxXWgJohIgQIAAAQIECBAgQIAAAQIEWlPgpoi4oJGCqT+oVbVmI7UIECBAgAABAgQIECDQSgKpJwK2bMlkvbet1GLrZVLfOf/4xz+Ol156aauDhg0bFpdddll89atfjaKiojbPpAGBWoHS0tK4++6745e//GXMmzdvqzCHHnpoXH311e3+rFMi8fHDPJ8ka3DA2SRAgAABAgQIECBAgAABAukCbh5dEwQIECBAgAABAgQIECBAgAABAgQIECBAgAABAgQIECBAgAABAgQIECBAgAABAgQIECBAgAABAgQIECBAgAABAgQIECBAgAABAgQIECBAgAABAgQIECBAgAABAgQIECBAgAABAgQIECBAgAABAgQIECBAgAABAgQIECBAgAABAgQIECBAYMcQuDMizqpd6q233hrnnntul1z5XTPL4+5ZFTXZv/TpvLh0fGGj66hORlxVXBYzF1RmtM4zj8mPs0YXNDm2bv9EIiKZ/GhKKkcqT+2Wbf9I1fn4P09PnlgYY4Z9UquxUH/5a1VMvr80Kqs+mbc1jyUlybiyuDSWrKhucn21AzL1qB2/Jc/HLdI96jZO5ZlSXBqLM8yTiUfGC+tiA2+77bY477zz6qa+u+5nuYstR1wCBAgQIECAAAECBAgQIECAQEsEfhkR32qkQPeI2NySwuYSIECAAAECBAgQIECgDQU+fqrgow7J2ocM2rBheunNmzfH73//+7j22mvjhRde2GrnoqKiOOecc+LCCy+MT33qU+2YUKsdSSD1GZg7d27cfffd8eCDD8bixYsbXX4ikYgjjzwyLr744jjjjDMiJyen3ZlSGdK2BgfaPZSGBAgQIECAAAECBAgQINDpBdw8dvpTJCABAgQIECBAgAABAgQIECBAgAABAgQIECBAgAABAgQIECBAgAABAgQIECBAgAABAgQIECBAgAABAgQIECBAgAABAgQIECBAgAABAgQIECBAgAABAgQIECBAgAABAgQIECBAgAABAgQIECBAgAABAgQIECBAgAABAgQIECBAgAABAgQIEGgVgZ9GxL/WVrr88svjiiuuaJXC7Vnkrpnlcfesinotjz0oL350SmHkNPJfmyurI658qDSeXViVUcwzj8mPs0YXbHVsY/1Tg5MRkWr/rRMLYuJn8rfMz7b/lkIRMXliYYwZltdolpfeqYrJD5RGafnHjeuM2prHkpJkXFlcGotXVNdkzWRryqO2xpY89U9NA4+6PVN5pnycJ5Ms2/LIZH5XHZP6nF555ZV1418dET/qquuRmwABAgQIECBAgAABAgQIECDQTIEbIuI7jcztFRHrmlnTNAIECBAgQIAAAQIECLSHQOqRgi1bMlnvbXv039Lj/fffj9tuuy1++ctfxsqVK2NrWfbaa6+YMGFCnHnmmTF8+PAoKNj6cxTtugDNurRAaWlpvPTSS3H//ffHAw88EO+9916j60kkEjF06NC45JJLYuLEidG/f/8OW3cqS9qW6SM3HZZZYwIECBAgQIAAAQIECBDoeAE3jx1/DiQgQIAAAQIECBAgQIAAAQIECBAgQIAAAQIECBAgQIAAAQIECBAgQIAAAQIECBAgQIAAAQIECBAgQIAAAQIECBAgQIAAAQIECBAgQIAAAQIECBAgQIAAAQIECBAgQIAAAQIECBAgQIAAAQIECBAgQIAAAQIECBAgQIAAAQIECBAgQIAAAQLtIXBBRNxU22jcuHExbdq09ujbaj3umlked8+qaLTeyH1z48cTi6JHYcNfl1dGXPlQafz57aqMspx5TH6cNbqgwdht9f9ocOrfRifj/LEFccZR+VvmZ9s/kh+XiojJEwtjzLC8ellefbcqJt9fGhtKPxmXHnZrHktKkjUWS0qqM7JIDdqaR22BLXnKGi+Z7lF3VCrPlOLSWLwiszyNeWS8kC468Pjjj4+nn366bvoLI+LmLrocsQkQIECAAAECBAgQIECAAAECzRG4LiIubWTirhFR0pyC5hAgQIAAAQIECBAgQKAdBVJPAWzZksl6b9sxxietKisr4957741rr702Xn755a1mSCQScdRRR8X5558fp5xySvTu3btD8mratQVKSkqiuLg47r777pg1a9Y2F3PYYYfF9773vTjttNMiNze3wxee+gykbQ0OdHhIAQgQIECAAAECBAgQIECg0wm4eex0p0QgAgQIECBAgAABAgQIECBAgAABAgQIECBAgAABAgQIECBAgAABAgQIECBAgAABAgQIECBAgAABAgQIECBAgAABAgQIECBAgAABAgQIECBAgAABAgQIECBAgAABAgQIECBAgAABAgQIECBAgAABAgQIECBAgAABAgQIECBAgAABAgQIECDQJgJDIuLNupXff//9GDRoUJs0a2nRu2aWx9JVyXhreVUsW5XMqNyw3XNi8sSi6L9zw3/fvLk8GVOKy+L5v1ZlVOuQPXJil51ysupfmzLV/RvHFsRXj87f0ivb/pEq9vEydu+TiPdWJWOnbomoqEpGaUVGS4iteSwpScYVD22Od//vNeMtGTFkUE7sNyAnDtwtN7706byaqa8vq4rJD5bFmo3brpXuUbdvKs+U4tJYvKI6ozg1HquTMWRgwzwZFehCg1Kf0d133z098dCIWNiFliEqAQIECBAgQIAAAQIECBAgQKAlAv8REZc1UiD1R5P3W1LYXAIECBAgQIAAAQIECLSTQL0v1JPJLL6rb+OAmzdvjr/85S9x2223xR//+MdYs2bNVjv27ds3Ro0aFaeffnocf/zxMXDgwDZOp3xXFli2bFk89dRT8fDDD8fs2bNj5cqVW11Or1694ktf+lKcddZZMXbs2MjNze00S08kGjyD1PChpE6TVhACBAgQIECAAAECBAgQ6CwCbh47y5mQgwABAgQIECBAgAABAgQIECBAgAABAgQIECBAgAABAgQIECBAgAABAgQIECBAgAABAgQIECBAgAABAgQIECBAgAABAgQIECBAgAABAgQIECBAgAABAgQIECBAgAABAgQIECBAgAABAgQIECBAgAABAgQIECBAgAABAgQIECBAgAABAgQItL3AnyPiyNo2N910U1xwwQVt3zWLDu+urI7JD5TF0pXVWcz6ZOjeu+bE5IlFsVe/hv/CeWNZxJTi0nhxUVWzamc+KVHTf/LEwkjlqd2y7p+MiBb+J+qteSwpScYVD5XFuyurIlJ9Mtnq5BkyMCfOHF0Q1z9WFiXrmy6wV7/UeanvUbdlKk/q3Cxe0bzznspz5WlF0X/nFoJl4tCOY1Kf0Ysuuqhux79ExFHtGEErAgQIECBAgAABAgQIECBAgEBHCvw8Ir7fSIB9ImJxRwbTmwABAgQIECBAgAABAlkI1PtSPZls+jv2LGq32tDp06fHXXfdFX/84x9j5cqVW61bWFgYhx56aJxyyikxYcKE2G233WLnnXeORGL7+r6+1WB3kELV1dWxbt26mD9/fjz88MMxbdq0mDNnzjZXv8suu8SJJ55Y8+zSEUccEUVFRZ1Oq5Hr2oXe6c6SQAQIECBAgAABAgQIEOh8Am4eO985kYgAAQIECBAgQIAAAQIECBAgQIAAAQIECBAgQIAAAQIECBAgQIAAAQIECBAgQIAAAQIECBAgQIAAAQIECBAgQIAAAQIECBAgQIAAAQIECBAgQIAAAQIECBAgQIAAAQIECBAgQIAAAQIECBAgQIAAAQIECBAgQIAAAQIECBAgQIAAAQIECLSVwA8j4ura4ieeeGI88cQTbdUr67or1iXjKzduynpe7YShg3Ji8qlFMbDX1v9987rNyZjyUFm8vKSq2X2amrhn35yYPLEw9umf02Boe/TP1GNJSTKueKg03l1RHZHpf7xOxkdja15rf9i2yLY86s5M5ZlSXBqLU3mauf3+uz2iR2EzJ3fCaanP6FNPPVU3Weoz/PNOGFUkAgQIECBAgAABAgQIECBAgEBrC/w0Iv61kaJDIuKt1m6mHgECBAgQIECAAAECBNpQIPUN+5Ytmaz3tg3bNq/0kiVL4vrrr4+77rorVq9e3WSRffbZJ04++eQ444wz4vDDD4/Cwu3oS/smV29AeXl5PP/883HffffFQw89FO+9916TKL17946zzz47Lrnkkthzzz2bHN+RAxI1z8bU2zJ9wqYjY+tNgAABAgQIECBAgAABAh0s4Oaxg0+A9gQIECBAgAABAgQIECBAgAABAgQIECBAgAABAgQIECBAgAABAgQIECBAgAABAgQIECBAgAABAgQIECBAgAABAgQIECBAgAABAgQIECBAgAABAgQIECBAgAABAgQIECBAgAABAgQIECBAgAABAgQIECBAgAABAgQIECBAgAABAgQIECBAoB0FhkXEG3X7LV++PAYMGNCOERpvVVaRjEt+UxoLl1c3K8she+XGjycURp8eTf/r5jWbkjHlobJ49d2qOr2SEdH03KbCDd4lJyafWhj79c/Z6tDG+6cPb1meTD2WlCTjiodK492SLNxromWWLxOPuitP5ZlSXBqLV2SRp06Bz4/Ii3/5UmFTp6lL/P6DDz6IgQMHpmdNfYYXdIkFCEmAAAECBAgQIECAAAECBAgQaL7AlIj4cSPTh0fE680vayYBAgQIECBAgAABAgQ6RCD1BfuWLZms97ZDAmXSdO3atfHII4/Egw8+GLNnz44PP/xwm9Nyc3Nj9913jyOOOCJOPPHEGDVqVBx00EGZtDKmCwmUlZXFwoULY9asWTFt2rR48cUX4/3334/KysptriL1/MPo0aPjtNNOi+OOOy769evXJVadSDR4lqjlDxd1iZULSYAAAQIECBAgQIAAAQItEXDz2BI9cwkQIECAAAECBAgQIECAAAECBAgQIECAAAECBAgQIECAAAECBAgQIECAAAECBAgQIECAAAECBAgQIECAAAECBAgQIECAAAECBAgQIECAAAECBAgQIECAAAECBAgQIECAAAECBAgQIECAAAECBAgQIECAAAECBAgQIECAAAECBAgQIECAQNcTeCEiPlMb++KLL47rr7++w1dxy/TyuO/PFc3KceR+ufFvEwqje2Hm/7Z51YZkTCkui7lLqz7qmZqabFb7LZN275MTk08tjP0H5DRZqEH/9BktyJOtx5KSZFz+YGksW1ndUoJ6q8jGo+7EVJ4pxaWxeEV1k46NDZhyWmGMGpLXrLmdadIll1wSN9xwQ91IL0bEyM6UURYCBAgQIECAAAECBAgQIECAQBsIXP5/Na9opO5hEfFyG/RTkgABAgQIECBAgAABAm0tUO9phGSyhQ8ntHXatPobNmyIl19+OWbOnBmPP/54vPDCC1FWVrbNFPn5+bHffvvFkUceGaNHj46jjz469txzz+jWrVskEpk/29HOS9WuEYHq6urYuHFjLF26NP7yl7/Eo48+Gq+88kq8/fbbTXqlzveQIUMLh+lcAAAgAElEQVTi5JNPji9+8YsxYsSImmugK22NXK8u4K50AmUlQIAAAQIECBAgQIBABwm4eewgeG0JECBAgAABAgQIECBAgAABAgQIECBAgAABAgQIECBAgAABAgQIECBAgAABAgQIECBAgAABAgQIECBAgAABAgQIECBAgAABAgQIECBAgAABAgQIECBAgAABAgQIECBAgAABAgQIECBAgAABAgQIECBAgAABAgQIECBAgAABAgQIECBAgEAHCXw3Iv6zbu/XXnstDj744A6K81Hb7/+uNF5cVJV1hs8NzY1/m1AYebnZ/8vmD9clY0pxacx/rzoiNT2ZdftIJpM1Uwf1yYnJpxbFkIE5GRep1z99VjPzNNdjSUkyJj9QGktXVdesp6XboN6JrD3q9kzlSZ2bxSuqs47yjWML4qtH52c9rzNNmDt3bowYMSI9Uuqze11nyikLAQIECBAgQIAAAQIECBAgQKCVBc6PiF83UvPIiHi+lXspR4AAAQIECBAgQIAAgfYSqPc0Quo5g668zZ49O+6888647777Yt26dRktJScnJw455JA48cQTa/bPfvaz0a1bt4zmGtQxAqtWrYrnn38+nnjiiZg+fXrMmzcvqqsze4ZjwIAB8fd///dx7rnnxqc//emOWUArdU0kGjxF0xqP1bRSOmUIECBAgAABAgQIECBAoLMKuHnsrGdGLgIECBAgQIAAAQIECBAgQIAAAQIECBAgQIAAAQIECBAgQIAAAQIECBAgQIAAAQIECBAgQIAAAQIECBAgQIAAAQIECBAgQIAAAQIECBAgQIAAAQIECBAgQIAAAQIECBAgQIAAAQIECBAgQIAAAQIECBAgQIAAAQIECBAgQIAAAQIECBAg0HYC8yPiwNryZ5xxRtx7771t1y2DyqfdsClWb0xmMLL+kBMOzosf/F1h1vNqJyxfm4wpxWXx5vtVzauRiBi4cyImn1oUQwflZF2jxf3TOrbE4ys3booV65IRiUREMvtzURtlYK/me9RdzpY8WaqeMDwvfnBy86+JLNu1yfDUZ/L++++vWzv1mT2oTZopSoAAAQIECBAgQIAAAQIECBDoHAKnRMTDjUT5XETM6hwRpSBAgAABAgQIECBAgECzBOp9AZ9swffxzereRpNWrlwZL774YjzzzDMxe/bseP3112PVqlVNdsvLy4t+/frF8OHD49BDD43DDz88RowYEQcd5CvxJvHaaEB1dXW88cYb8fLLL8ecOXPi+eefj3nz5sXGjRujqqrp52l69+5dcz7HjBkTJ5xwQowcOTK6d+/eRmnbt2wi9QxN/a3BgfZNpBsBAgQIECBAgAABAgQIdAUBN49d4SzJSIAAAQIECBAgQIAAAQIECBAgQIAAAQIECBAgQIAAAQIECBAgQIAAAQIECBAgQIAAAQIECBAgQIAAAQIECBAgQIAAAQIECBAgQIAAAQIECBAgQIAAAQIECBAgQIAAAQIECBAgQIAAAQIECBAgQIAAAQIECBAgQIAAAQIECBAgQIAAAQIEWlfgqxHx27oln3jiiTjxxBNbt0sW1c745eZYub46ixkfDR17UF78aEJh1vPqTnhvdXWc/V+lUVWVzLpOUV4i/vPrRTFst5ys59ZOSPWf8lBZvP1BnfUnEhHJ7PO0xGPi1E2xbnP2PesuvP/OiZh8ass8aus1N89nD8iLn5zesmui2SezFSY++eSTcdJJJ6VX+lpE3NMK5ZUgQIAAAQIECBAgQIAAAQIECHRGgSMj4s+NBBsfEY93xsAyESBAgAABAgQIECBAIAuBel/EJ5vxLEAWvTpk6AcffBCvvfZaTJs2LWbNmhVvvPFGrFu3Lqqrm34OpGfPnrHXXnvFwQcfHCNHjozDDz88Bg0aFL17947u3btHt27dIjc3t0PWtb01TZ2PsrKy2LBhQ2zatCneeeedePbZZ+PVV1+N119/veZ96nhTWyKRiD59+sSBBx4YY8aMidGjR8chhxxSc962ty211rStwYHtbc3WQ4AAAQIECBAgQIAAAQItF3Dz2HJDFQgQIECAAAECBAgQIECAAAECBAgQIECAAAECBAgQIECAAAECBAgQIECAAAECBAgQIECAAAECBAgQIECAAAECBAgQIECAAAECBAgQIECAAAECBAgQIECAAAECBAgQIECAAAECBAgQIECAAAECBAgQIECAAAECBAgQIECAAAECBAgQIECAQFcUeDoixtYG/9znPhczZ87ssHX82/1l8dxblVn3P++4gvjKZ/Oznpc+4bu/LY1XllRlXefkw/Li4s8XZj0vfcLSldXx7btKY31p8uNfpf4Fde3PmZdvicc1j5TFE69lfw5q0+26UyImn1oYB+2em3ngbYxsbp4zj8mPs0YXtEqGjiiS+izOmjWrbuvpETGuI7LoSYAAAQIECBAgQIAAAQIECBBoB4G9ImJxI33OjIjftEN/LQgQIECAAAECBAgQINDWAvW+/E8ms38WoK0Dtnb99957L6ZNmxb3339//OlPf4pNmzZl1SI3Nzf69esXw4cPj8985jNx2GGHxYEHHhj77rtv9OzZM6taO/rgjRs3xqJFi+KVV16JuXPnxpw5c+L111+PkpKSqKzM7hmRXr16xejRo2PChAkxfvz4GDRo0HbPm0iknt+ptzU4sN0jWCABAgQIECBAgAABAgQIZC3g5jFrMhMIECBAgAABAgQIECBAgAABAgQIECBAgAABAgQIECBAgAABAgQIECBAgAABAgQIECBAgAABAgQIECBAgAABAgQIECBAgAABAgQIECBAgAABAgQIECBAgAABAgQIECBAgAABAgQIECBAgAABAgQIECBAgAABAgQIECBAgAABAgQIECBAgMB2IXBcREyvu5KLL744rr/++g5Z3K1/Ko/fPVeRde+rTi+Kow/IzXpe+oSO7p/K8z+zK+OOGWU10RKJiGQy+2W1xOOxVyvjP//4Uf+PttS/wc4sRN+eiZh8amEMH9zyc1HbvWGezDz+bUJhHHdQXmaDO9moSy65JG644Yb0VGMj4k+dLKo4BAgQIECAAAECBAgQIECAAIHWECiMiNJGCl0WEde2RgM1CBAgQIAAAQIECBAg0AkE6n3xnmzOwwCdYBHNiVBVVRVr166Nl19+OZ5//vl4/fXXY/78+TFv3rwoLy/PqGQikYi8vLwoKiqK7t27xy677BL77LNP7L///rHHHntE7969Y9CgQbHrrrtGr169Yr/99qsZvyNs69evj2XLlkVJSUnNvnr16pp9yZIlsXDhwnj77bdjw4YNsWnTpigrK4uKiorI9Prr169f7L333jFs2LD41Kc+FSeccEKNec+ePSMnJ2dH4K1ZY+r6S9saHNhhMCyUAAECBAgQIECAAAECBDIWcPOYMZWBBAgQIECAAAECBAgQIECAAAECBAgQIECAAAECBAgQIECAAAECBAgQIECAAAECBAgQIECAAAECBAgQIECAAAECBAgQIECAAAECBAgQIECAAAECBAgQIECAAAECBAgQIECAAAECBAgQIECAAAECBAgQIECAAAECBAgQIECAAAECBAgQIEBguxP4n4j4Wt1V/frXv47zzz+/3Re6Yn0yzv/vzbF2UzLj3ofvkxvX/ENRxuO3NfDlJdXx/f+3OaqqMy/Xmv2XlCTjiodK492SLAKkRW1png2lyTj/9s2xfE3qHKT+BXZm56JP90Rc/veFcfAeuZnjZTCyfp4MJkTEwN6JuOWcbtGzqOv9C+9bbrkl/umf/il9ob+NiK9ntnqjCBAgQIAAAQIECBAgQIAAAQJdTqA8IvLTUv97RPygy61EYAIECBAgQIAAAQIECGxdoN6X78lkZt/Fb4+gmzdvjqVLl8aCBQti3rx58cILL8Rbb70VJSUlsW7duigrK4vq6uyfm+jWrVsccMAB0atXr+jbt2/069cvdtlll5o99fOAAQNqfu7Ro0fk5+fX7Hl5eVtec3Nza97X7jk5OZHaU+PaaistLa1Za1VVVc1eWVm55TX1c0VFRc2x8vLyGpeU0XvvvRerVq2KlStX1rymjq1YsSKWL18eixYtiuZcW6l1FhQURM+ePWvsDjnkkDjssMNi+PDhMWTIkNh///0jkeh6z2C01nlrZO07LkZroapDgAABAgQIECBAgACBHUDAzeMOcJItkQABAgQIECBAgAABAgQIECBAgAABAgQIECBAgAABAgQIECBAgAABAgQIECBAgAABAgQIECBAgAABAgQIECBAgAABAgQIECBAgAABAgQIECBAgAABAgQIECBAgAABAgQIECBAgAABAgQIECBAgAABAgQIECBAgAABAgQIECBAgAABAgQIbEWgd0Q8FxEH1v39jBkzYvTo0e2ONmN+ZUwpLsu47x++2yO6F2Y8fKsDl5QkY0pxaSxeUZ1VsY7unx62NfLMXlgZkx8oj4hkRhY9ihJx1WmFccieuRmNz3bQR3kyvyamnFYYo4bkZdumw8fPnDkzxowZk55jQUQcFRFrOzygAAQIECBAgAABAgQIECBAgACB1hd4NyL2SCt7e0R8o/VbqUiAAAECBAgQIECAAIEOFaj3BXwymdn38R2auJ2br1mzJl555ZVIfXee2lM/r1y5ss1S5ObmRkFBQXTr1i169OgRO+20U/Tq1SsGDBgQAwcOjF122SV69uxZ8/u6e1FRUc371GthYeGW11StqqqqKC8vj9LS0igrK6t5Te2bN2/e8pr6ObVv2rQp1q5dG6tWrarZV69eXfN+3bp1sXHjxprfp2qkarbV9bLrrrvGoYceWvN8UGofMWJE9O6deozIVlcgkUikgzQ4QIwAAQIECBAgQIAAAQIECLh5dA0QIECAAAECBAgQIECAAAECBAgQIECAAAECBAgQIECAAAECBAgQIECAAAECBAgQIECAAAECBAgQIECAAAECBAgQIECAAAECBAgQIECAAAECBAgQIECAAAECBAgQIECAAAECBAgQIECAAAECBAgQIECAAAECBAgQIECAAAECBAgQIECAAAECdQWOiojn6h7Yd99947nnnov+/fu3u9TT8yrj6t+XbbNvv50S8bMvF8W+/XNanG9JSTKmFJfG4hXVGdfq6P7pQVs7z/d/tzlWrEs26dG9MBFXnVYYh+6V2+TYlgyYMb8yphRv+5pI1Z88sTDGDMtrSasOmfvhhx/GUUcdFe+88056/89GxJ87JJSmBAgQIECAAAECBAgQIECAAIG2FXg+IkamtXgkIv6ubduqToAAAQIECBAgQIAAgQ4RqPcFfDLZ9PfxHZKykzQtLy+P9evXR+q79LfeeiveeOONmD9/fs3Pqe/Vly9f3uZJE4lE5OfnR05OTuTl5dW8pvbU8dqf09+nzmt1dXXUvqZ+rn1fVVUVlZWVW97Xjkkda+ute/fuMXz48Nh///1jxIgRNfvQoUOjT58+0aNHj5p1ptZla1ygERtYLhYCBAgQIECAAAECBAgQaFLAzWOTRAYQIECAAAECBAgQIECAAAECBAgQIECAAAECBAgQIECAAAECBAgQIECAAAECBAgQIECAAAECBAgQIECAAAECBAgQIECAAAECBAgQIECAAAECBAgQIECAAAECBAgQIECAAAECBAgQIECAAAECBAgQIECAAAECBAgQIECAAAECBAgQIECAAIHtXuDsiLi97irHjx8fxcXFUVhY2O6L/2Btddw8rSLmLauK1RuTW/rvvksijhmSF98cW9AqmZaUJGNKcWksXlGdVi/Vs+G/gO63UyLGfarx/nfNLI+qZMQ5YzLPtvX+6ctrPE9dj+b0T++SeZ6InbolYvLEwjhs79xGz0Vr5KlbuKwy4vZnyuPZt6ri/dWfnK/d+uTE0QfkxjnHFkRhXqtcFu1apKysLCZMmBCPP/54et9zIuKOdg2jGQECBAgQIECAAAECBAgQIECgfQR+HxF/l9bqLxFxVPu014UAAQIECBAgQIAAAQLtLvDJgw8RkUzWe9vuYbpqw8WLF8ebb74ZCxYsqNkXLlwYy5cvj82bN0d5eXnNXlFREanv4SsrK6Oqqiqqq9OfB+mqq6+fOycnJ3JzcyM/Pz8KCv5/9u48zuqC3hv4Z2AW3BLcwoRMFBWk3G3RNMUsrYzpKbVFhBS9paUgpaXSDfWmuUBXrURN1NvNpYRu63XrarbcyC1RETcQzBQS1NSZYZjzPIPP2MwwOGeGgZkz8z6v1xHPOd/1/Zvzxznzm9evctW/jffGc3wGDBiQIUOGZNiwYRk+fHhGjRqVHXbYIdtss82q19w6JlBWttr5Q6ufUNSxkqIJECBAgAABAgQIECBAoA8I+PDYBw6yFQkQIECAAAECBAgQIECAAAECBAgQIECAAAECBAgQIECAAAECBAgQIECAAAECBAgQIECAAAECBAgQIECAAAECBAgQIECAAAECBAgQIECAAAECBAgQIECAAAECBAgQIECAAAECBAgQIECAAAECBAgQIECAAAECBAgQIECAAAECBAgQIECAQBEC307yleZxH/jABzJr1qwMHDiwiPR1E/K3Fxuy/JVk6OZl2aiq6y7LvHBpIVNn1WTBkoZ2Bi9kg8p++drhldl3x/I2Y6+5qy7X3r1i1Wuf3KciXzi4sl2M4vtn1d6f27cih7yrPDUrCqt5dKZ/6wE7Ms/GA8oypboqe27Xv8s82gVrFrD81cKq4/aOLftl4IZd9zPRkRm6Inb58uUZM2ZM7rzzztblLkjy1a7ooQYBAgQIECBAgAABAgQIECBAoIcJzEgyodVMTybZvofNaRwCBAgQIECAAAECBAh0pUChebFCocXDruzTJ2vV1dXl5ZdfzgsvvJDnn38+zz77bJ555plV9yeeeCJPP/10lixZksbf0b/yyiupr68vKafy8vJsuOGGq87d2WqrrTJs2LC8/e1vz5AhQ/K2t70tW2+99arnN9tss2yyySapqqoqqf16+rBlZaudl1K6J6r0dGzzESBAgAABAgQIECBAoBcJ+PDYiw6mVQgQIECAAAECBAgQIECAAAECBAgQIECAAAECBAgQIECAAAECBAgQIECAAAECBAgQIECAAAECBAgQIECAAAECBAgQIECAAAECBAgQIECAAAECBAgQIECAAAECBAgQIECAAAECBAgQIECAAAECBAgQIECAAAECBAgQIECAAAECBAgQIECAwFoK/CzJR5vXePe7353Zs2dn8ODBa1m656QvXFrI1Fk1WbCkod2hNqwqy5Tqquw9rH+bsdfcVZdr717R4rXD9yjPyR+uWmPt7u7ferCeNk+7B6UXBDz77LMZM2ZM/vSnP7XepvE9eHgvWNEKBAgQIECAAAECBAgQIECAAIHWAlOTnNXqyX8k2QQVAQIECBAgQIAAAQIEerlAofl+hUKLh7189e5Zr6GhIY332traVfe6uro37o2Pa2pq8vLLL2fx4sVZsmRJXnjhhTfuy5Yty/Lly9N4nF577bUsWLAgK1a0PC9kbbYqLy/PkCFDsvnmm2fjjTfOoEGDstlmm61232qrrVa9XlVVlcrKyjfuG2ywQRprVFRUrM0YcosUKCsrax252hNFlhJGgAABAgQIECBAgAABAn1IwIfHPnSwrUqAAAECBAgQIECAAAECBAgQIECAAAECBAgQIECAAAECBAgQIECAAAECBAgQIECAAAECBAgQIECAAAECBAgQIECAAAECBAgQIECAAAECBAgQIECAAAECBAgQIECAAAECBAgQIECAAAECBAgQIECAAAECBAgQIECAAAECBAgQIECAAAECBNoR2CjJ7CQHN49717veldmzZ2e77bYrecCFSwuZOqsmC5Y0tLvLBpVlmVJdmX22L28z9pq76nLt3SvafO3Du1bkKx+pXO217u7feqCeNk+7B6UXBDz55JMZM2ZMHnzwwdbb3JZkTJJXesGaViBAgAABAgQIECBAgAABAgQINBf4YpLL2iApw0SAAAECBAgQIECAAIE+IFBovmOh0OJhH1i/tFasr6/Po48+mpdeeikNDe2fW9KZ7fr3758NNtggm2++eYYMGdKZEnLWk0BZ2WpfXfguYz3Za0OAAAECBAgQIECAAIFSFvDhsZSPntkJECBAgAABAgQIECBAgAABAgQIECBAgAABAgQIECBAgAABAgQIECBAgAABAgQIECBAgAABAgQIECBAgAABAgQIECBAgAABAgQIECBAgAABAgQIECBAgAABAgQIECBAgAABAgQIECBAgAABAgQIECBAgAABAgQIECBAgAABAgQIECBAgEDXC/RLMjvJx5qXHj58eGbPnp2RI0d2fcd1WPHFVwtZ9EJDFiwp5O8vN+SuR1dmwZKGdjtWVSRTqqvynh3K24y95q66XHv3ijetc+DI/jlwRHlWFgp56bWybun/0d0rMnhgWQZv2nhYk+72aD1PuweilwU89NBDqa6uzmOPPdZ6s58lGZOk/R/OXmZiHQIECBAgQIAAAQIECBAgQKDXC3wiyU/a2HLLJEt7/fYWJECAAAECBAgQIECAQFJojlAotHjIhwCBHixQVlbWerrVnujB4xuNAAECBAgQIECAAAECBLpJwIfHboLXlgABAgQIECBAgAABAgQIECBAgAABAgQIECBAgAABAgQIECBAgAABAgQIECBAgAABAgQIECBAgAABAgQIECBAgAABAgQIECBAgAABAgQIECBAgAABAgQIECBAgAABAgQIECBAgAABAgQIECBAgAABAgQIECBAgAABAgQIECBAgAABAgQI9HCBG5Ic0XzGQYMG5fvf/36OOKLF0z12jSt+U5fr/7DijfkKhaTpws6FJGVruMpzZXnyjU8MyHt26N/mbtfcVZdr7/5n3TUBNNYvNDQ2aoxY1bFZaOvH/3ypq/o3n2vjAckGlWVZ8lJj39dv69vj9aavM/QrazwY/bL1wLLs+vZ+GfG2fjlst4oe+7PUFYPdeOONOeGEE7J8+fLW5W5McmRX9FCDAAECBAgQIECAAAECBAgQINDDBN6X5HdtzDTy/30f8kgPm9U4BAgQIECAAAECBAgQWFcC//xF/arf1bd4uK56qkuAQBcIlK1+ctEazjbqgmZKECBAgAABAgQIECBAgECvEfDhsdccSosQIECAAAECBAgQIECAAAECBAgQIECAAAECBAgQIECAAAECBAgQIECAAAECBAgQIECAAAECBAgQIECAAAECBAgQIECAAAECBAgQIECAAAECBAgQIECAAAECBAgQIECAAAECBAgQIECAAAECBAgQIECAAAECBAgQIECAAAECBAgQIECAAIEuF/hxkv/Tuuppp52W8847r8ubdWXBcZe/mkV/L3S4ZHn/5BufGJD3De+/xty/LmvI1Fm1eexvDW9ev6wsKXRshi7t32K6xjk6flnrrpun7PX2b+Kxxzv654LPDOjwMSuFhMb3zLe//e22Rr0mybhS2MGMBAgQIECAAAECBAgQIECAAIEOCgxL8kQbOR9IcmcHawknQIAAAQIECBAgQIBAKQu0OHGg0MHzCEp5cbMTKHWBssZzf1reOn7yTakjmJ8AAQIECBAgQIAAAQIEOizgw2OHySQQIECAAAECBAgQIECAAAECBAgQIECAAAECBAgQIECAAAECBAgQIECAAAECBAgQIECAAAECBAgQIECAAAECBAgQIECAAAECBAgQIECAAAECBAgQIECAAAECBAgQIECAAAECBAgQIECAAAECBAgQIECAAAECBAgQIECAAAECBAgQIECAAIE+ITA6yXVJtm5r24MPPjiXX355hg0b1uMwvnZDTf70xMoOz9W/X/KNTwzIvjv2bzf3hX8UMnVWbR5c1FafxstHF9qt8XpAY9zrl5vuuv5Ftm4nrOvmKd5jm0FlufYLG3bNAj2gyhNPPJETTjght99+e1vTfD/JF3rAmEYgQIAAAQIECBAgQIAAAQIECHS1QOMXPK+0UfRTSX7c1c3UI0CAAAECBAgQIECAQA8XaHECQaFQ7PkEPXwr4xHoAwJlZa+f09PsttoTfYDBigQIECBAgAABAgQIECDQQQEfHjsIJpwAAQIECBAgQIAAAQIECBAgQIAAAQIECBAgQIAAAQIECBAgQIAAAQIECBAgQIAAAQIECBAgQIAAAQIECBAgQIAAAQIECBAgQIAAAQIECBAgQIAAAQIECBAgQIAAAQIECBAgQIAAAQIECBAgQIAAAQIECBAgQIAAAQIECBAgQIAAAQIECPQBgeOTXN7enoMGDcrll1+eT33qU+2FrrfXf35ffab9qrZT/c4YMyAHjexfdO4/apJzflqTOU+s/GdOWVnSUEg6cgXpstfDv/GJAXn/TmvZv+jp2w/sLo8vfrAy/2fvivYH7OERN954Y/7lX/4ly5Yta2vS05J8u4evYDwCBAgQIECAAAECBAgQIECAQGcFGr8w69cq+YtJvtfZgvIIECBAgAABAgQIECBQwgKF5rMXCi0elvBaRifQ+wXKGs8DannryBlBvR/IhgQIECBAgAABAgQIECDQpoAPj34wCBAgQIAAAQIECBAgQIAAAQIECBAgQIAAAQIECBAgQIAAAQIECBAgQIAAAQIECBAgQIAAAQIECBAgQIAAAQIECBAgQIAAAQIECBAgQIAAAQIECBAgQIAAAQIECBAgQIAAAQIECBAgQIAAAQIECBAgQIAAAQIECBAgQIAAAQIECBAgQIAAgeYCE5Nc3JrkoIMOyoIFC/Lkk0+upjVp0qScc8452WCDDbpdctzlr2XR3xs6Nccn96nIFw6u7FDuipXJObNrcvejKzuU1zr4Kx+pyod3Le9wja7q31bj7vS4+ZQNs+mGpXkZ7ldffTVnnnlmpk2b1hbrE0lOSHJ7hw+2BAIECBAgQIAAAQIECBAgQIBAaQg8k+RtrUb91yTfLI3xTUmAAAECBAgQIBqfzJoAACAASURBVECAAIEuFyg0r1gotHjY5c0UJECg6wTKylY7d6U0T2bpOhKVCBAgQIAAAQIECBAgQKAIAR8ei0ASQoAAAQIECBAgQIAAAQIECBAgQIAAAQIECBAgQIAAAQIECBAgQIAAAQIECBAgQIAAAQIECBAgQIAAAQIECBAgQIAAAQIECBAgQIAAAQIECBAgQIAAAQIECBAgQIAAAQIECBAgQIAAAQIECBAgQIAAAQIECBAgQIAAAQIECBAgQIAAAQIE+ojAF5Nc1nrXs846K1OnTs3y5ctz/PHH56abblqNY8iQITnnnHNyzDHHdBvV48815ISrXkshSdmq/3RslMGbluWHJ27YsaQkf3x8Zc64sabDec0TvnVkVfbZvrxTNdrrX4oe3xk7IKOG9O+UR3cmXXPNNTnzzDOzePHiNY1xapKLu3NGvQkQIECAAAECBAgQIECAAAEC61DgniR7tKrf+H3jSeuwp9IECBAgQIAAAQIECBDo6QKNv7Z/41YotHjY02c3H4E+LVBWttrJRx08G6lP81meAAECBAgQIECAAAECfVbAh8c+e+gtToAAAQIECBAgQIAAAQIECBAgQIAAAQIECBAgQIAAAQIECBAgQIAAAQIECBAgQIAAAQIECBAgQIAAAQIECBAgQIAAAQIECBAgQIAAAQIECBAgQIAAAQIECBAgQIAAAQIECBAgQIAAAQIECBAgQIAAAQIECBAgQIAAAQIECBAgQIAAAQIEWggcm+TK1iZXX311xo0b1+Lp888/P6effnqbfIcddljOPffc7Lbbbuud9yd/WpHv3la3Vn1/dNKG2eotHbv88w1/XJEZd6xd38++ryKf/0Blp2bviv5ratxdHpM/UpVDdy3vlEd3JN1///0544wz8stf/rKY9o1vqGuKCRRDgAABAgQIECBAgAABAgQIECghgV8kOazVvDcmObKEdjAqAQIECBAgQIAAAQIE1oVAoXnRQqHFw3XRT00CBLpIoKxstXOIOnZSURfNoQwBAgQIECBAgAABAgQIlJaAD4+ldbxMS4AAAQIECBAgQIAAAQIECBAgQIAAAQIECBAgQIAAAQIECBAgQIAAAQIECBAgQIAAAQIECBAgQIAAAQIECBAgQIAAAQIECBAgQIAAAQIECBAgQIAAAQIECBAgQIAAAQIECBAgQIAAAQIECBAgQIAAAQIECBAgQIAAAQIECBAgQIAAAQIE1oXA55Jc17rwzTffnOrq6jb73XbbbfnSl76UefPmtfn61772tZxzzjnp16/fupi3zZpznlyZ06+vScrKkkKhU30vOWaDjNymYzPf8XB9zp1d26l+TUmf27ci4w+o7FSNdvuXoMe/jK7Mp95d0SmP9ZnU0NCQM888M9/61rfabDtkyJAsXry4rdeOSHLT+pxVLwIECBAgQIAAAQIECBAgQIDAOhS4KsnnW9X/nyQHrsOeShMgQIAAAQIECBAgQKBUBFqcwFDo5PkMpbKsOQn0JoGyxnNuWt5We6I37WsXAgQIECBAgAABAgQIEOgaAR8eu8ZRFQIECBAgQIAAAQIECBAgQIAAAQIECBAgQIAAAQIECBAgQIAAAQIECBAgQIAAAQIECBAgQIAAAQIECBAgQIAAAQIECBAgQIAAAQIECBAgQIAAAQIECBAgQIAAAQIECBAgQIAAAQIECBAgQIAAAQIECBAgQIAAAQIECBAgQIAAAQIECBAgUKoCRyS5ofXw119/fY488sh2d/rGN76RqVOnthm3/fbbp/H1o48+ut06XRHwam1SPf2V1K9svHxzoVMlb/ryhtls445d/vnx5xpywlWvJel8329/ekD23K5/p2b+Z//W6U3zdH6utfPo1DqrktbGo/NdO5Z53XXX5Zvf/GaeeOKJNhOnTJmy6vXG99KnP/3ptmI+muQXHesqmgABAgQIECBAgAABAgQIECDQ4wTOTfL1VlM9lGRUj5vUQAQIECBAgAABAgQIEOgegRYnMBQKnTufoXtG15VA3xYoK1vtHKKOnVTUt/lsT4AAAQIECBAgQIAAgT4r4MNjnz30FidAgAABAgQIECBAgAABAgQIECBAgAABAgQIECBAgAABAgQIECBAgAABAgQIECBAgAABAgQIECBAgAABAgQIECBAgAABAgQIECBAgAABAgQIECBAgAABAgQIECBAgAABAgQIECBAgAABAgQIECBAgAABAgQIECBAgAABAgQIECBAgAABAhmd5LbWDtdcc03Gjh1bNM9DDz2UM844Iz/96U/bzNl1110zceLEHHPMMUXX7GzgWT+uze/n13c2PVdO2CDbbdmvQ/m1Kwo55vLXsuSlQofymgdff9KG2fItnbvs9Jv2LytLCp2fqxQ9On0QikxsfH9MmzYtDzzwQJsZH//4x3Puuedml112eeP1q666Kscdd1zr+BVJPpTkN0W2FkaAAAECBAgQIECAAAECBAgQ6GkC45Jc3WqoJUm26mmDmocAAQIECBAgQIAAAQLdKNDil/aFtfgdfjfuoDWBPilQ1njeTctb507u6ZN6liZAgAABAgQIECBAgEDfFfDhse8ee5sTIECAAAECBAgQIECAAAECBAgQIECAAAECBAgQIECAAAECBAgQIECAAAECBAgQIECAAAECBAgQIECAAAECBAgQIECAAAECBAgQIECAAAECBAgQIECAAAECBAgQIECAAAECBAgQIECAAAECBAgQIECAAAECBAgQIECAAAECBAgQIECAQN8W2CjJfUmGN2eYMWNGJkyY0CmZ//zP/8yZZ56Zp556qs38d77znZk0aVLGjRvXqfrFJD3+XENOuOq1pJCkE1dx3npgv5zx8cqM2KZ/Me3eiDnvv2pz69z6DuU0Be++Xb9c+OkNOpXblDT7zytyyS11a65RQh7v37l//vUTA9bKY10kz5w5MxdffHEefPDBNstvt912Oeecc/KZz3ymzdcvueSSfPnLX2792mNJdk/yyrqYWU0CBAgQIECAAAECBAgQIECAwDoUeHeSP7ZRvxPfyq3DKZUmQIAAAQIECBAgQIBA9ws0/sb+jVuh0OJh909nAgIE1ihQVrba1xy+9/DzQoAAAQIECBAgQIAAAQLtCvjw2C6RAAIECBAgQIAAAQIECBAgQIAAAQIECBAgQIAAAQIECBAgQIAAAQIECBAgQIAAAQIECBAgQIAAAQIECBAgQIAAAQIECBAgQIAAAQIECBAgQIAAAQIECBAgQIAAAQIECBAgQIAAAQIECBAgQIAAAQIECBAgQIAAAQIECBAgQIAAAQIECBAg0CsFrk1ydPPNLr300px44olrtWx9fX3OOOOMfPvb315jnVGjRmXixIn5/Oc/v1a91pT8kz+tyHdvq0vKypJCocM9Bm1UljPHVGW3bfsXlfurB+pz4S9qi4ptK+hXX90oleWdTn8jceqs2tz5SP2aC/Uxj7UXfb3CD37wg0ybNi1z585dY8nTTjst55xzTsrL3/xAnn/++Tn99NNb17kmybiumlcdAgQIECBAgAABAgQIECBAgMB6ENgyyfNt9BmUZPl66K8FAQIECBAgQIAAAQIESkmgxYkLhU6cx1BKy5qVQG8SKGs816blbbUnetO+diFAgAABAgQIECBAgACBrhHw4bFrHFUhQIAAAQIECBAgQIAAAQIECBAgQIAAAQIECBAgQIAAAQIECBAgQIAAAQIECBAgQIAAAQIECBAgQIAAAQIECBAgQIAAAQIECBAgQIAAAQIECBAgQIAAAQIECBAgQIAAAQIECBAgQIAAAQIECBAgQIAAAQIECBAgQIAAAQIECBAgQIAAAQKlJHBikkubDzx58uRccMEFXbbDww8/nGnTpuXKK69cY82RI0fmhBNOyPjx47PJJpt0We/GQotfaMi//3dd7nlqZafqblhZljPGVOU9O/R/0/yf37ci035V16ke22zWL2d/ckC23aLrLjf9y/vrc9Eva9ucp7FLoVOTJuvD4x1b9suU6q716OS6efnll3P11Vfn8ssvT+PP8ppuxx13XCZNmpQRI0YU3eqrX/1qW++145NcUXQRgQQIECBAgAABAgQIECBAgACB7hV4LcmAViPsnuT+7h1LdwIECBAgQIAAAQIECPRIgRa/qi8UOvub+x65m6EI9GqBsrLVzunpupN8erWc5QgQIECAAAECBAgQINC3BXx47NvH3/YECBAgQIAAAQIECBAgQIAAAQIECBAgQIAAAQIECBAgQIAAAQIECBAgQIAAAQIECBAgQIAAAQIECBAgQIAAAQIECBAgQIAAAQIECBAgQIAAAQIECBAgQIAAAQIECBAgQIAAAQIECBAgQIAAAQIECBAgQIAAAQIECBAgQIAAAQIECBAg0PcE9koyp/na73//+3PXXXetE4l58+Zl2rRpmTFjxhrrV1ZWZty4cavu733ve7t0jrsfXZnZf67LfQsbOly3X7+yfP3wyhw4srzN3Nl/rs8lt9R2uO5bNy3Lp95dkeq9KjqcW0zCI8805L8fXJEnny/kyecbsukGybZb9Ms7tmy8988tf+lZHsO26pfDditfZx7FmDXF/OEPf8jMmTNX3evq6taYevzxx2fixInZeeedO1L+jdh99903v//975vnNjbbPcnDnSooiQABAgQIECBAgAABAgQIECCw/gTuSbJHq3bVSWavvxF0IkCAAAECBAgQIECAQEkJFJpPWyi0eFhSixiWQF8TKCsra73yak/0NRP7EiBAgAABAgQIECBAgED7Aj48tm8kggABAgQIECBAgAABAgQIECBAgAABAgQIECBAgAABAgQIECBAgAABAgQIECBAgAABAgQIECBAgAABAgQIECBAgAABAgQIECBAgAABAgQIECBAgAABAgQIECBAgAABAgQIECBAgAABAgQIECBAgAABAgQIECBAgAABAgQIECBAgAABAgQI9CaBOUn2alqosrIy9957b3bZZZd1uuP8+fNz8cUX5/LLL3/TPvvuu2/GjRu36l5eXt5lMy1/tZAFSxqycGkhy19pyHW/W5FCobjykz9SlUN3bTnLTf+7It+/va6oAttt2S8nHVKZDSrLsu0WZRlQ0f2Xl+bxz0NXX1+fmTNn5uqrr87vf//7Nz2mJ5xwQiZNmpQdd9yxqGO/pqD7778/u+++e+uXf5PkoLUqLJkAAQIECBAgQIAAAQIECBAgsG4F/iPJZ1u1mJhk+rptqzoBAgQIECBAgAABAgRKWqDF2QmFYk9WKOmVDU+gdwiUla12jk/3n/TTO2htQYAAAQIECBAgQIAAgV4t4MNjrz68liNAgAABAgQIECBAgAABAgQIECBAgAABAgQIECBAgAABAgQIECBAgAABAgQIECBAgAABAgQIECBAgAABAgQIECBAgAABAgQIECBAgAABAgQIECBAgAABAgQIECBAgAABAgQIECBAgAABAgQIECBAgAABAgQIECBAgAABAgQIECBAgAABAi0EpiY5q/kzV155ZY499tj1xvTYY49l2rRp+d73vvemPTfddNOMHz8+48aNy6677trl89396MqcM7smK1YWV/qkQ6pSvVf5quDr/7AiV/ymrqjEHd7aL2eMqcrbN+9XVHx3BfVFjwceeCBXX311Zs6cmRdffPFN6b/whS9k4sSJGT58eJcdossuuywnnXRS63pnJ5nSZU0UIkCAAAECBAgQIECAAAECBAh0ncDXk5zbqtz0JBO7roVKBAgQIECAAAECBAgQ6JUCheZbFQotHvbKhS1FoLcIlJWVtV5ltSd6y672IECAAAECBAgQIECAAIGuE/DhsessVSJAgAABAgQIECBAgAABAgQIECBAgAABAgQIECBAgAABAgQIECBAgAABAgQIECBAgAABAgQIECBAgAABAgQIECBAgAABAgQIECBAgAABAgQIECBAgAABAgQIECBAgAABAgQIECBAgAABAgQIECBAgAABAgQIECBAgAABAgQIECBAgAABAj1ZYIski5IMaBpywoQJmTFjRrfMvGjRosycOXPV/cknn3zTGfbYY4+MGTMm1dXVGTVqVJfN+8fHV+ac2bV5ra5QVM1jP1CZlQ2FzLxrRVHxO27dL2eOGZBtBpXG5aT7gsfcuXMza9aszJ49O/fee++bHsdhw4Zl3LhxGT9+fIYMGVLUMe9o0Gc+85n86Ec/ap5Wk2RokqUdrSWeAAECBAgQIECAAAECBAgQILAOBT6V5MZW9WcnqV6HPZUmQIAAAQIECBAgQIBAbxH4R5KNmpZZtmxZBg4c2Ft2sweBXiuwfPnyDBo0qPl+ryTZuNcubDECBAgQIECAAAECBAgQ6DKB0vgLki5bVyECBAgQIECAAAECBAgQIECAAAECBAgQIECAAAECBAgQIECAAAECBAgQIECAAAECBAgQIECAAAECBAgQIECAAAECBAgQIECAAAECBAgQIECAAAECBAgQIECAAAECBAgQIECAAAECBAgQIECAAAECBAgQIECAAAECBAgQIECAAAECBAgQINBnBc5P8tWm7QcPHpxFixalvLy820FmzZqVq6++Oj/72c/edJaB270/wzarSfWYwzNmzJiMGjVqrWef8+TKnDu7Ni/XFNa6VvMCO7+tX84aMyCDB3bdpaRfrS1k0QuFbLZRWbZ8S1nuX7gy7xzaP/37dd3opeyxJoW5c+em8Wds9uzZuffee9vF+tjHPpbx48enurq63di1DVi2bFl22WWXPPvss81LfSvJ19e2tnwCBAgQIECAAAECBAgQIECAQBcJ7J/kzla17k+yexfVV4YAAQIECBAgQIAAAQK9XeCxJDs0LfnQQw9l5MiRvX1n+xEoeYGHH3541TkdzW6N7+UdS34xCxAgQIAAAQIECBAgQIDAOhfour8iWeejakCAAAECBAgQIECAAAECBAgQIECAAAECBAgQIECAAAECBAgQIECAAAECBAgQIECAAAECBAgQIECAAAECBAgQIECAAAECBAgQIECAAAECBAgQIECAAAECBAgQIECAAAECBAgQIECAAAECBAgQIECAAAECBAgQIECAAAECBAgQIECAAAECBAh0UmCbJIuSvHFd44suuiiTJk3qZLl1kzZ//vzMnDkzV199df72t7+tavK2vT+fzXY4MJsP/2D6V22chpV1Wfb4HXlp8b0ZtPzXqa6uzpgxYzJq1KhOD3XfgpU5e3ZNXny10yVaJI7cpl/Oqh6Qrd7SNZeR/s6va3P/0w15emnDG33KUpZCCunfL9l7WP/sOLhfjtm/sksWKEWPzTfpl5227pdj3l+RHd7aL3Pnzs2sWbMye/bs3Hvvve26DB48OOPHj8+4ceOy4447thvflQGN78XJkyc3L1mbZGiSJV3ZRy0CBAgQIECAAAECBAgQIECAQCcEdkoyr1Xe8iSN3zd20bdpnZhKCgECBAgQIECAAAECBEpL4M4k+zeNfNttt2X06NGltYFpCfRBgdtvvz0HH3xw883vSnJAH6SwMgECBAgQIECAAAECBAh0UKBr/pKkg02FEyBAgAABAgQIECBAgAABAgQIECBAgAABAgQIECBAgAABAgQIECBAgAABAgQIECBAgAABAgQIECBAgAABAgQIECBAgAABAgQIECBAgAABAgQIECBAgAABAgQIECBAgAABAgQIECBAgAABAgQIECBAgAABAgQIECBAgAABAgQIECBAgAABAutVYHqSk5s6brvttlmwYMF6HaCjzWZcOys3zdshDRsPW2Pqq0sfy1/+48i8umR+dtppp4wePToHHXTQqn8HDhzYoZZzFzVk6qya/P0fhQ7ltQ4eNbRfzhpTlS026bdWdRqTH35mZb5+Q21erilupqGb98vUT1bl7Zuvfe9S9nhxzkW5Z/Y3ivI/9NBD89nPfnbVvTtv22yzTf761782H+G8JF/rzpn0JkCAAAECBAgQIECAAAECBPq8wKDGr6iSDG4lMTzJ431eBwABAgQIECBAgAABAgSKF7g+yZFN4ddee22OPvro4rNFEiDQLQLXXXddxo4d27x343v5090yjKYECBAgQIAAAQIECBAgUFICZSU1rWEJECBAgAABAgQIECBAgAABAgQIECBAgAABAgQIECBAgAABAgQIECBAgAABAgQIECBAgAABAgQIECBAgAABAgQIECBAgAABAgQIECBAgAABAgQIECBAgAABAgQIECBAgAABAgQIECBAgAABAgQIECBAgAABAgQIECBAgAABAgQIECBAgACBjgpsl+TJ5kmXXHJJTjrppI7WWW/xr9Qmh1/0StH97jp7m9TXvNgift99981BBx2U0aNH54ADDiiq1iN/XZmzZ9XmuRcLRcW3Dtpt2/45c0xVBm209pePrq1PDvt2k0FjveJn+q9TN8pGVZ1aoUVSz/Vof7c/f+8DeWnxn9sMPPTQQ1NdXZ0xY8Zkyy23bL/Yeoi4+OKLc+qppzbvtCLJkCTPr4f2WhAgQIAAAQIECBAgQIAAAQIE2hK4PclBrV7YP8lvcREgQIAAAQIECBAgQIBAhwQuTjKxKeO8887Laaed1qECggkQWP8C559/fk4//fTmjaclmbT+J9GRAAECBAgQIECAAAECBEpNYO3/oqTUNjYvAQIECBAgQIAAAQIECBAgQIAAAQIECBAgQIAAAQIECBAgQIAAAQIECBAgQIAAAQIECBAgQIAAAQIECBAgQIAAAQIECBAgQIAAAQIECBAgQIAAAQIECBAgQIAAAQIECBAgQIAAAQIECBAgQIAAAQIECBAgQIAAAQIECBAgQIAAAQIECBDoWwL/luRrTSsPHz488+fP79ECF/y8Nr/+S33RMz57z3V55OYvrDF+4403zkEHHZTRo0dn3333zZ577rnG2Mefa8jUm2vzzLKGovs3Bu7xjv45c0xVNt2way4dfdEva/PL+4s3aD7sh99Vnq98tKpD868puFQ9apYtzJzL9suK15atWu3QQw/NmDFjUl1dnS233LJLbLq6yNChQ7N48eLmZRvfu2d0dR/1CBAgQIAAAQIECBAgQIAAAQJFCFyW5Iut4o5McmMRuUIIECBAgAABAgQIECBAoKXA5CQXND118sknZ/r06YwIEOjhAqecckq+853vNJ/yK0ku7OFjG48AAQIECBAgQIAAAQIEeoBA1/xVSQ9YxAgECBAgQIAAAQIECBAgQIAAAQIECBAgQIAAAQIECBAgQIAAAQIECBAgQIAAAQIECBAgQIAAAQIECBAgQIAAAQIECBAgQIAAAQIECBAgQIAAAQIECBAgQIAAAQIECBAgQIAAAQIECBAgQIAAAQIECBAgQIAAAQIECBAgQIAAAQIECBAgQIBAmwIPJHlX0yszZszIhAkTeizV3Y+uzDd+UtPh+R66YXye+8tNReVVVVVln332yd577/3Gffvtt38j96klDZk6qzZPL20oqt5ew/rnrOoB2biqqPB2g+6aV59v3lzbbtybBZzx8aoctEv5WtVoSu4Oj8cffzxz5sxZdf/z05Wp2OOsDu/Sb/F/5VO7vZzq6upsueWWHc5f3wnTpk3LpEmTmrd9sPl7d33Pox8BAgQIECBAgAABAgQIECDQZwWmJPlmq+1PSfKdPiticQIECBAgQIAAAQIECKydwJFJrm8qsfvuu+fee+9du4qyCRBY5wJ77LFH7rvvvuZ9jkpywzpvrAEBAgQIECBAgAABAgQIlLxAWclvYAECBAgQIECAAAECBAgQIECAAAECBAgQIECAAAECBAgQIECAAAECBAgQIECAAAECBAgQIECAAAECBAgQIECAAAECBAgQIECAAAECBAgQIECAAAECBAgQIECAAAECBAgQIECAAAECBAgQIECAAAECBAgQIECAAAECBAgQIECAAAECBAgQIEBgTQI7JZnX/MVly5Zl4MCBPVbsmrvqcu3dKzo83zs3/1v6z/9ubr/99jzwwAMdzh88eHD23nvvVfe6IZ/M7599e1E19tm+f86qrsqGlV13yeir7lyR//xd3ev9C0k6Ufqw3Spy6mGVRe3QXtDMu+pyXZHHpDMeS5cuzZw5c1rcn3vuuTfGGnbIv+YdB0xub8zVXt912/65+LMDOpzXXQkvvvhiW+/NnZM82l0z6UuAAAECBAgQIECAAAECBAj0OYETkny/1dbnJzm9z0lYmAABAgQIECBAgAABAl0nsHmSpc3LzZ8/P8OHD++6DioRINClAo899lh23HHH1jW3SPL3Lm2kGAECBAgQIECAAAECBAj0SoFO/AlIr3SwFAECBAgQIECAAAECBAgQIECAAAECBAgQIECAAAECBAgQIECAAAECBAgQIECAAAECBAgQIECAAAECBAgQIECAAAECBAgQIECAAAECBAgQIECAAAECBAgQIECAAAECBAgQIECAAAECBAgQIECAAAECBAgQIECAAAECBAgQIECAAAECBAgQ6I0Ck5Jc1LTYBz/4wdxyyy09es+ps2pz5yP1HZ5x8MCy/PCLG67KW7x4ce64445V99tvv33V42Jv2x/yr9n2gMlFhb9nh/6ZUl2VqoquvVz012+syf8+vrKoGdYU1NxjbQpd9T91+c/fryiqRHsejcdh3rx5eeSRR1r8++yzz75p/XeN/XG22OnDRc3QPGjDyrL8bPLrPxOlcjvkkENy6623Nh93YpLppTK/OQkQIECAAAECBAgQIECAAIGSFqhOcnOrDa5LMraktzI8AQIECBAgQIAAAQIEeobAbUlGN40yffr0nHzyyT1jMlMQILCawHe+852ccsopzZ+/PcnBqAgQIECAAAECBAgQIECAQDECXfsXJsV0FEOAAAECBAgQIECAAAECBAgQIECAAAECBAgQIECAAAECBAgQIECAAAECBAgQIECAAAECBAgQIECAAAECBAgQIECAAAECBAgQIECAAAECBAgQIECAJgj8wQAAIABJREFUAAECBAgQIECAAAECBAgQIECAAAECBAgQIECAAAECBAgQIECAAAECBAgQIECAAAECBAisL4HbkoxuajZ9+vScfPLJ66t3p/qcO7s2dzxc3+HcTQaUZfakDdvMe+CBB3LHHXfk7rvvzpw5c7Jo0aI247b/0NnZdv+JRfVe+dzvM+wfN2XEzsOz8847Z8iQIRk6dGi22GKLovLfLOjfflqb2x/6/waFJJ24GvWbeRQ74Iw76nLDH1cUFb7vTuWZMqYqy5ctXeW7ePHizJs3L4888sgb/y5fvryoWq2DRn7qqgze7cgO5w7ZrCzX/EvbPxMdLraeEqZNm5ZJkyY173ZLkg+tp/baECBAgAABAgQIECBAgAABAn1X4H1Jftdq/f9JcmiSmr7LYnMCBAgQIECAAAECBAh0mUDjL4Ivaqr2wQ9+MLfc0vjrYDcCBHqiwCGHHJJbb721+WinJrm4J85qJgIECBAgQIAAAQIECBDoeQKd+BOQnreEiQgQIECAAAECBAgQIECAAAECBAgQIECAAAECBAgQIECAAAECBAgQIECAAAECBAgQIECAAAECBAgQIECAAAECBAgQIECAAAECBAgQIECAAAECBAgQIECAAAECBAgQIECAAAECBAgQIECAAAECBAgQIECAAAECBAgQIECAAAECBAgQIECAAIHVBDZPsrT5s/Pnz8/w4cN7NNX1f1iRK35T1+EZR27TP5ccM6CovKeffjpz5sxpcX/rfl/L2/f7clH5Sx76aeZePzaFhpWrxW+0yaYZ/r6x2bz+4QwdOnTVfciQIavuTf8/aNCgNfZpaEjOnl2Tu+a9XrtQSMo6cTXqjni0Ncz3bqvNj/9UX5RH2ZI/5Jn/PjlPL1yQV199tUVOWf+KbDny8Dz/4E+KqtUUtMkmm2TvvffO3nu/Oy9sc2yeeHlwh/Ibgw8cWZ4zx1R1OK87E+bNm5cRI0a0HuEtSV7uzrn0JkCAAAECBAgQIECAAAECBHq1wPZJfp5k52ZbLkgyOsmTvXpzyxEgQIAAAQIECBAgQGD9CeyUZF7zdsuWLcvAgQPX3wQ6ESBQlMDy5cvTxrk9jd+bPFpUAUEECBAgQIAAAQIECBAg0OcFOvEnIH3eDAABAgQIECBAgAABAgQIECBAgAABAgQIECBAgAABAgQIECBAgAABAgQIECBAgAABAgQIECBAgAABAgQIECBAgAABAgQIECBAgAABAgQIECBAgAABAgQIECBAgAABAgQIECBAgAABAgQIECBAgAABAgQIECBAgAABAgQIECBAgAABAgQIECgFgSOTXN806O6775577723x8/9+8dW5qybajo15wEjyjOluqrDuZfdWpeb56woKu/5B2/O3OvHthnbv3Kj7HLED7LFiI/k4ZuOy9/uf4O/RXxFRUUGDRq02n3gZlvlua3GZln/HYuapb2g9wxbmZMOeCV1dXWr7itWrFjt/1988cUsW7asxX1h1SF5dfPR7ZVf9XpXeFRWVmbUqFHZe++9s88++6z6953vfGfq6pOzZ9fk9/NXFjVL66Cx+1XkmP0rO5XbnUmNFg899FDzERrfyzd250x6EyBAgAABAgQIECBAgAABAr1WYOMk/5XkwFYb7pfkd712a4sRIECAAAECBAgQIECgewTuT7JrU+sZM2ZkwoQJ3TOJrgQIrFHgiiuuyPHHH9/89QeS7IaMAAECBAgQIECAAAECBAgUK1BWbKA4AgQIECBAgAABAgQIECBAgAABAgQIECBAgAABAgQIECBAgAABAgQIECBAgAABAgQIECBAgAABAgQIECBAgAABAgQIECBAgAABAgQIECBAgAABAgQIECBAgAABAgQIECBAgAABAgQIECBAgAABAgQIECBAgAABAgQIECBAgAABAgQIECBAoKQEJie5oGnik08+OdOnTy+JBU65riYPLlrZqVkPGFGeKdVVRedecktdZv95RVHx9c/ckfv/43N56aWXVouv2HCz7HLE1dls+Og3Xnvk5i/k2XuuK6p2edUm2eXImdl8pw8VFV9s0PNzZ2Xuj44uNjw7fuyiDHnPCUXFP/eXm/LQDePbjG3LY8GvJmXLFQ9k5513zogRI1bdG/9/xx13XK3Gq7WFnDO7Nv/7ROd+DnZ4a79cfuwGRe3R04JOPfXUXHzxxc3HOj3J+T1tTvMQIECAAAECBAgQIECAAAECvULgR0mOarXJp5L8uFdsZwkCBAgQIECAAAECBAj0LIF/S/K1ppGGDx+e+fPn96wJTUOAwKrzWB577LHmEt9K8nU0BAgQIECAAAECBAgQIECgWIGyYgPFESBAgAABAgQIECBAgAABAgQIECBAgAABAgQIECBAgAABAgQIECBAgAABAgQIECBAgAABAgQIECBAgAABAgQIECBAgAABAgQIECBAgAABAgQIECBAgAABAgQIECBAgAABAgQIECBAgAABAgQIECBAgAABAgQIECBAgAABAgQIECBAgAABAiUlcFGSSU0Tn3feeTnttNNKYoEX/lHIp/791U7PesCI8kyprmo3f/qva/Oze+vbjWsMOHhUeb52+Os1Fy1alEceeWTVfd68eXnqmeV5ZdiJqdxq99VqzZv95fx1zg/etEfFhptllyNnZrMdDmo7rpBkLa5I/fzcWZn7o6Pb3XOnj0/PNvsc125cY8Df7r8+D9+0euxb3vKWbDt8t2w1+sIUNh25Wq2Jh1blo7uXv2mPl14r5JzZtbnnqZVFzdJW0PVf2jBbbrIWaJ3uvPaJF154Yb7yla80L/SdJKesfWUVCBAgQIAAAQIECBAgQIAAAQItBBq/c/hyK5PGx5dwIkCAAAECBAgQIECAAIF1IrBdkiebV77kkkty0kknrZNmihIg0HGBSy+9NF/60pdaJ34oyS0dryaDAAECBAgQIECAAAECBPqqQGn+JUNfPVr2JkCAAAECBAgQIECAAAECBAgQIECAAAECBAgQIECAAAECBAgQIECAAAECBAgQIECAAAECBAgQIECAAAECBAgQIECAAAECBAgQIECAAAECBAgQIECAAAECBAgQIECAAAECBAgQIECAAAECBAgQIECAAAECBAgQIECAAAECBAgQIECAAAECxQv8KMlRTeHXXnttjj766OKzuznypdcKmf7rutz5SH2nJjlgRHmmVFetMfeiX9bml/cXV/tD76rIVz9a2Watv71YyNSba/Losw1r7DXo+RuzfO4Ps2jRojzzzDN55ZVX3oit3GRwdjniBxk0bP9O7Vls0vNzZ2Xuj9Z8/HeuvjRv22tcceWevSNv/8fNGTJkSIYOHdri39p+A9v1+NIhlRmzV0Wbvf7+j0LOnV2TB55es+ebDbnrtv1z5serstnGpXsJ7x/+8If53Oc+13zNG5McWdzBEUWAAAECBAgQIECAAAECBAgQKErgtCTntYr8VpKvF5UtiAABAgQIECBAgAABAgQ6KzAtySlNyW9/+9uzcOHCztaSR4BAFwtsu+22efrpp1tX/U2Sg7q4lXIECBAgQIAAAQIECBAg0IsFSvevGXrxQbEaAQIECBAgQIAAAQIECBAgQIAAAQIECBAgQIAAAQIECBAgQIAAAQIECBAgQIAAAQIECBAgQIAAAQIECBAgQIAAAQIECBAgQIAAAQIECBAgQIAAAQIECBAgQIAAAQIECBAgQIAAAQIECBAgQIAAAQIECBAgQIAAAQIECBAgQIAAAQIECBDoAoE7k+zfVOe2227L6NGju6Ds+i1xy4P1+e2jK3PvU/WpWdGx3geMKM+U6qrVki74RV1+/UBxxQ7dtTyTP7J6jcaii/7ekKmzavPk8w3tDvaFgyvzyX0qVsXV1tZm2bJlefKvL+fKP2yahS9u1G5+Y0D9svnpv+mwpFCflFWkrF//ovKagmqevj2v/u83UllZmYqKilX/brLJJimM+HJeect7iqq1LjyaGj//UiHnzq7J3MXtezbm7PDWfln0QiGbb1yWYVuVZdiW/XLM/pVF7dGTg+64447W79XfNn8v9+TZzUaAAAECBAgQIECAAAECBAiUhMAnk9zUatKZScaXxPSGJECAAAECBAgQIECAQGkLbNN4ukGSsqY1Lrzwwpx66qmlvZXpCfQCgYsuuiiTJ09e0yZnJ5nSC9a0AgECBAgQIECAAAECBAisB4E3vvhZD720IECAAAECBAgQIECAAAECBAgQIECAAAECBAgQIECAAAECBAgQIECAAAECBAgQIECAAAECBAgQIECAAAECBAgQIECAAAECBAgQIECAAAECBAgQIECAAAECBAgQIECAAAECBAgQIECAAAECBAgQIECAAAECBAgQIECAAAECBAgQIECAAAECBNafwPwkw5vaPfTQQxk5cuT6674OOt2/cGV23Lpfbvxjfa67u66oDgeMKM+U6qo3Ys/7WW1ufbC+qNyP7l6eiYf+M7d10sKlhUydVZMFSxqKqnf8QZU58j0Vq2KfWdaQf/tpbeb9tbjc8QdU5nP7vp7bdOPR0qOog1ACQY888kjr9+rjzd/LJbCCEQkQIECAAAECBAgQIECAAIGeK7B7kl8k2brZiHcmOTTJaz13bJMRIECAAAECBAgQIECgVwmcn+SrTRsNHjw4ixYtSnl5ea9a0jIESkmgvr4+Q4cOzd/+9rc1jV2TZGiSpaW0l1kJECBAgAABAgQIECBAoHsEyrqnra4ECBAgQIAAAQIECBAgQIAAAQIECBAgQIAAAQIECBAgQIAAAQIECBAgQIAAAQIECBAgQIAAAQIECBAgQIAAAQIECBAgQIAAAQIECBAgQIAAAQIECBAgQIAAAQIECBAgQIAAAQIECBAgQIAAAQIECBAgQIAAAQIECBAgQIAAAQIECBAgQIDAOhb4R5KNmnosW7YsAwcOXMct11/5H9y5Ij/8XV1RDQ8YUZ4p1VU596e1ueOh+qJyPr5nRb78ocp2YxcuLWTqrJosWNLQbmxjwPj9K7L/zuWrZnn8ueJyJhxYmaPeW/Gm9XkUxV8SQcuXL8+gQYOaz/pKko1LYnhDEiBAgAABAgQIECBAgAABAj1Z4C1JfpFkv2ZD/jXJYUke6MmDm40AAQIECBAgQIAAAQK9TGCLJIuSDGjaa8KECZkxY0YvW9M6BEpH4Pjjj88VV1zxxsBVVVWrzrN67rnnmi/xrSRfL52tTEqAAAECBAgQIECAAAEC3SVQ1l2N9SVAgAABAgQIECBAgAABAgQIECBAgAABAgQIECBAgAABAgQIECBAgAABAgQIECBAgAABAgQIECBAgAABAgQIECBAgAABAgQIECBAgAABAgQIECBAgAABAgQIECBAgAABAgQIECBAgAABAgQIECBAgAABAgQIECBAgAABAgQIECBAgAABAgTWqUChefX6+vr0799/nTZc38Wv+E1drv/DiqLaHjCiPHc+Ul9UbPVeFTnpkMqiYhuDFi4tZOqsmixY0lBUznZb9stTRcZ+4eDKfHKfiqLq8iiKqccHNTQ0tPVedU3yHn/kDEiAAAECBAgQIECAAAECBHq8wMwkx7Sa8lNJftzjJzcgAQIECBAgQIAAAQIEep/A1CRnNV/ryiuvzLHHHtv7NrURgR4ucNVVV+W4445rMeVZZ52VTTfdNJMnT27+fF2SIUmW9PCVjEeAAAECBAgQIECAAAEC3Szg5P9uPgDaEyBAgAABAgQIECBAgAABAgQIECBAgAABAgQIECBAgAABAgQIECBAgAABAgQIECBAgAABAgQIECBAgAABAgQIECBAgAABAgQIECBAgAABAgQIECBAgAABAgQIECBAgAABAgQIECBAgAABAgQIECBAgAABAgQIECBAgAABAgQIECBAgACBdSRQaF736aefztChQ9dRq+4re/kddbnxjyu6bID/s3d5vvjBqg7XW7i0kKmzarJgSUOHc9eUcOIHK/OJvSs6VI9Hh7h6ZPBTTz2VYcOGtZ7NNcl75NEyFAECBAgQIECAAAECBAgQKBmBs5JMbTXt15N8q2Q2MCgBAgQIECBAgAABAgR6n8CcJHs1rVVZWZl77rkno0aN6n2b2ohADxWYO3du9txzz9TV1b0x4V577ZU5cxrfnsk222yTv/71r82nPy/J13roOsYiQIAAAQIECBAgQIAAgR4i4OT/HnIgjEGAAAECBAgQIECAAAECBAgQIECAAAECBAgQIECAAAECBAgQIECAAAECBAgQIECAAAECBAgQIECAAAECBAgQIECAAAECBAgQIECAAAECBAgQIECAAAECBAgQIECAAAECBAgQIECAAAECBAgQIECAAAECBAgQIECAAAECBAgQIECAAAECBLpYoNC83p/+9KfsvffeXdyiZ5T73m11+fGfVqz1MEe8pyInHFTZ6ToLlxYydVZNFixp6HSNpsRTPlyVj+1R3qk6PDrF1mOS/vjHP+a9731v63lck7zHHCGDECBAgAABAgQIECBAgACBkhP4TJIftpp6ZpLxJbeJgQkQIECAAAECBAgQINC7BA5P8tPmK73//e/PXXfd1bu2tA2BHiyw//7757e//W2LCefMmZO99tpr1XMXX3xxTj311OavN56gNCTJ8z14LaMRIECAAAECBAgQIECAQDcLOPm/mw+A9gQIECBAgAABAgQIECBAgAABAgQIECBAgAABAgQIECBAgAABAgQIECBAgAABAgQIECBAgAABAgQIECBAgAABAgQIECBAgAABAgQIECBAgAABAgQIECBAgAABAgQIECBAgAABAgQIECBAgAABAgQIECBAgAABAgQIECBAgAABAgQIECBAYB0JFJrXnT17dj7+8Y+vo1bdX/bSW2oz68/1nR7kqPdWZMKBlZ3Ob0pcuLSQqbNqsmBJQ6drTT6sMofuVtHp/MZEHmvF163JP/vZz3L44Ye3nsE1ybv1qGhOgAABAgQIECBAgAABAgRKVuDdSX6ZZLNmG/wuyWFJXirZrQxOgAABAgQIECBAgACB3iHwb0m+1nqVyZMn54ILLugdG9qCQA8W+MpXvpILL7ywxYSXXnppTjzxxBbPDR06NIsXL27+3LeSfL0Hr2Y0AgQIECBAgAABAgQIEOhmASf/d/MB0J4AAQIECBAgQIAAAQIECBAgQIAAAQIECBAgQIAAAQIECBAgQIAAAQIECBAgQIAAAQIECBAgQIAAAQIECBAgQIAAAQIECBAgQIAAAQIECBAgQIAAAQIECBAgQIAAAQIECBAgQIAAAQIECBAgQIAAAQIECBAgQIAAAQIECBAgQIAAAQIECKwjgULzutOnT8/JJ5+8jlr1jLL//t91+ek9Kzo8zGfeV5FjP1DZ4bw1JSxcWsjUWTVZsKShwzVPP7wqHxxV3uG8thJ4dAnjei8yY8aMnHDCCa37uib5ej8SGhIgQIAAAQIECBAgQIAAgZIX2CLJL5Ps3WyTJUkOTXJPyW9nAQIECBAgQIAAAQIECJS+wANJ3tXWGpdeemlOPPHE0t/QBgR6qMBll12Wk046qcV0Rx99dK699trVJp42bVomTZrU/PkH1/Te7aHrGosAAQIECBAgQIAAAQIE1rOAk//XM7h2BAgQIECAAAECBAgQIECAAAECBAgQIECAAAECBAgQIECAAAECBAgQIECAAAECBAgQIECAAAECBAgQIECAAAECBAgQIECAAAECBAgQIECAAAECBAgQIECAAAECBAgQIECAAAECBAgQIECAAAECBAgQIECAAAECBAgQIECAAAECBAgQIEBgPQkUmvcZN25crrzyyvTv3389te+eNtN+VZef37ei6OZH71eZcftXFB1fbODCpYVMnVWTBUsaik3JmWOqcuDI8qLjiwnkUYxSz4mpra3NxIkT873vfa/1UK5J3nMOk0kIECBAgAABAgQIECBAgECpCPwoyVGthv10kutLZQFzEiBAgAABAgQIECBAoBcL7PT/PrPNe7P9ZsyYkQkTJvRiAqsR6B6BK664Iscff3yL5sOHD899992XjTbaaLWhXnzxxQwcOLD18zsnebR7NtCVAAECBAgQIECAAAECBHq6gJP/e/oRMh8BAgQIECBAgAABAgQIECBAgAABAgQIECBAgAABAgQIECBAgAABAgQIECBAgAABAgQIECBAgAABAgQIECBAgAABAgQIECBAgAABAgQIECBAgAABAgQIECBAgAABAgQIECBAgAABAgQIECBAgAABAgQIECBAgAABAgQIECBAgAABAgQIEOicQKF52siRI3PPPfdkwIABnatWQlkX/qI2v3qgvqiJx+5XkWP2rywqtqNBC5cWMnVWTRYsaSgqdUp1VQ4YUV5UbEeCeHREq3tjX3jhhRx44IH5y1/+0noQ1yTv3kOjOwECBAgQIECAAAECBAgQKDWBc5Kc0WrobySZWmqLmJcAAQIECBAgQIAAAQK9VGBSkouadttzzz1XndPR+nbNNddk7NixvZTAWgTWv8C1116bY445ZrXGt912W0aPHr3GgQ455JDceuutzV+fmGT6+t9ARwIECBAgQIAAAQIECBAoBQEn/5fCUTIjAQIECBAgQIAAAQIECBAgQIAAAQIECBAgQIAAAQIECBAgQIAAAQIECBAgQIAAAQIECBAgQIAAAQIECBAgQIAAAQIECBAgQIAAAQIECBAgQIAAAQIECBAgQIAAAQIECBAgQIAAAQIECBAgQIAAAQIECBAgQIAAAQIECBAgQIAAAQIECBDouECheUq/fv2ycOHCDBkypOOVSjDj2z+vzX//pb6oycfuV5Fj9q8sKrajQQuXFjJ1Vk0WLGkoKnVKdVUOGFFeVGxHgnh0RKv7YufNm5eRI0emUGjx9m0cyDXJu++w6EyAAAECBAgQIECAAAECBEpNYHySH7Qa+j+SHF1qi5iXAAECBAgQIECAAAECvVjgtiSjm/abPn16tt566xx55JGrrXz99de3+XwvtrEagXUicMMNN+Soo45arXbj80ccccSb9pw2bVomTZrUPOaWJB9aJ4MqSoAAAQIECBAgQIAAAQIlL+Dk/5I/hBYgQIAAAQIECBAgQIAAAQIECBAgQIAAAQIECBAgQIAAAQIECBAgQIAAAQIECBAgQIAAAQIECBAgQIAAAQIECBAgQIAAAQIECBAgQIAAAQIECBAgQIAAAQIECBAgQIAAAQIECBAgQIAAAQIECBAgQIAAAQIECBAgQIAAAQIECBAgQIAAAQJtChRaP3vTTTflk5/8ZJ/hOu9ntbn1wfqi9h27X0WO2b+yqNiOBi1cWsjUWTVZsKShqNQp1VU5YER5UbEdCeLREa3uib3yyiszYcKEtpq7Jnn3HBJdCRAgQIAAAQIECBAgQIBAqQnsn+SXSTZqNvifkhya5IVSW8a8BAgQIECAAAECBAgQ6KUCmydZ2ny3+fPnZ/jw4bnuuusyduzY1da++eabU11d3Us5rEVg3QvMmjUrn/jEJ1Zr1Pie+9znPtfuAPPmzcuIESNax70lycvtJgsgQIAAAQIECBAgQIAAgT4n4OT/PnfILUyAAAECBAgQIECAAAECBAgQIECAAAECBAgQIECAAAECBAgQIECAAAECBAgQIECAAAECBAgQIECAAAECBAgQIECAAAECBAgQIECAAAECBAgQIECAAAECBAgQIECAAAECBAgQIECAAAECBAgQIECAAAECBAgQIECAAAECBAgQIECAAAECfUSg0HrP4447LpdddlkqKyv7CEFy7uya3PHwyqL2HbtfRY7Zv/M2dz5SnwNGlLfZa+HSQqbOqsmCJQ1FzTKlumqNtYoqsIYgHmujt+5zjzrqqNxwww1tNXJN8nXPrwMBAgQIECBAgAABAgQIECh1gW2S/CLJrs0WWZbksCR/LPXlzE+AAAECBAgQIECAAIFeJHBkkuub9tl9991z7733vrHeVVddlcbzO1rfrr766owbN64XMViFwPoRmDlzZsaPH79asyuvvDLHHnts0UOMGjUqDz30UPP4xvfyjUUXEEiAAAECBAgQIECAAAECfUbAyf995lBblAABAgQIECBAgAABAgQIECBAgAABAgQIECBAgAABAgQIECBAgAABAgQIECBAgAABAgQIECBAgAABAgQIECBAgAABAgQIECBAgAABAgQIECBAgAABAgQIECBAgAABAgQIECBAgAABAgQIECBAgAABAgQIECBAgAABAgQIECBAgAABAgT6mECh9b677LJLbr755uy44469huKau+pStzKZcGDlGnc6e1Zt/ueR+qJ2HrtfRY7Zf8211lTkd4/WZ8pPanP64VX54KjyNsMWLi1k6qyaLFjSUNQsU6qrcsCItmutqQCPomh7ZNDChQtzyCGHZP78+W3N55rkPfKoGYoAAQIECBAgQIAAAQIECPQogZ8k+USricYmua5HTWkYAgQIECBAgAABAgQIEJic5IImhpNPPjnTp09vofLd7343J5544mpSZ511VqZOnUqQAIEiBaZMmZKzzz57tejLLrssX/ziF4us8nrYqaeemosvvrh5zulJzu9QEcEECBAgQIAAAQIECBAg0CcEnPzfJw6zJQkQIECAAAECBAgQIECAAAECBAgQIECAAAECBAgQIECAAAECBAgQIECAAAECBAgQIECAAAECBAgQIECAAAECBAgQIECAAAECBAgQIECAAAECBAgQIECAAAECBAgQIECAAAECBAgQIECAAAECBAgQIECAAAECBAgQIECAAAECBAgQIECgDwoU2tr5kksuyUknndQrOK65qy7X3r1i1S4f3b08Ew+tanOvhkJy9qza3DWvvqi9x+5XkWP2rywqtjHof59YmSk31aS+4fWUxjka52nrtnBpIVNn1WTBkv8f3E6XKdVVOWBE27Vap/Io+pD1yMBp06blq1/9aurr2/w5dU3yHnnUDEWAwP9l786jqyrPxQE+3Qt1AAAgAElEQVS/JwlJFAoyOWBFVNQ6ALVqbS2IOLWgbcUJxQq9WluhzhevVhAtSh3qrAXnARXUi8URxQlFaqt1xAFnQFsrozJKgOT8fietuTlJICchISfJs9fa62TnvN/7vd/z7fPHSd61NgECBAgQIECAAAECBLJG4LKIOKtCNRdGxMisqVAhBAgQIECAAAECBAgQIPCNwJWp1oJvLi655JI4++yzK+mk/od85plnVvr9wIEDY9y4cZGbm0uUAIG1CBQXF8egQYNi/PjxlSKuvPLKOOOMso9gxoaXX355nHVW2p9fromI0zNOIJAAAQIECBAgQIAAAQIEmo2A5v9ms9UWSoAAAQIECBAgQIAAAQIECBAgQIAAAQIECBAgQIAAAQIECBAgQIAAAQIECBAgQIAAAQIECBAgQIAAAQIECBAgQIAAAQIECBAgQIAAAQIECBAgQIAAAQIECBAgQIAAAQIECBAgQIAAAQIECBAgQIAAAQIECBAgQIAAAQIECBAgQIAAAQLNTCBZ1Xp79+4dzz33XKOnuHPaqhg3fXXaOvbdOS+G/7wgcqp4evOakojf/3llvPhBcUZrH9SzRQzeJ7/a2FdnFcfIiStjZXopcfJB+dF/jxZVjp+zIBmjJq2M2fNLqs2fChjZvyB675S3zlgeGVFmddCee+4Zr7zyytpq9EzyrN49xREgQIAAAQIECBAgQIAAgQYV+E1E3FChgvsi4ugGrcrkBAgQIECAAAECBAgQILA2gQnlv7ONGzcujjvuuCpjb7zxxjjppJMqvbfXXntFatwOO+xAmQCBCgIffPBBDBo0KF566aVKNqnP1K9//etamd1zzz3xi1/8ovzY+yNiQK2SGUSAAAECBAgQIECAAAECTVpA83+T3l6LI0CAAAECBAgQIECAAAECBAgQIECAAAECBAgQIECAAAECBAgQIECAAAECBAgQIECAAAECBAgQIECAAAECBAgQIECAAAECBAgQIECAAAECBAgQIECAAAECBAgQIECAAAECBAgQIECAAAECBAgQIECAAAECBAgQIECAAAECBAgQIECAAIFmLJCsau25ubnx8MMPR79+/RotzZ3TVsW46aurrH/PbXPjvP6F0bKg8tur1kT8/s8r428fFWe09kE9W8TgffLXGvvmp8Ux8n9XxrKiqkN+s19+HPWDFlW+OWdBMkZNWhmz55dkVMvI/gXRe6e8KmN5ZESY1UGTJ0+Ogw8+eF01eiZ5Vu+g4ggQIECAAAECBAgQIECAQIMJHBARkyOi/B+hXouI1B//5jZYVSYmQIAAAQIECBAgQIAAgXUJPB8R+3wT8PTTT8f++++/1vjU+4MGDYp//etfaTEdOnSIcePGRd++fWkTIPAfgSeeeCKOO+64WLBgQZrJFltsEXfdddc6P2vVIT777LMVx79Q/rNc3XjvEyBAgAABAgQIECBAgEDzEdD833z22koJECBAgAABAgQIECBAgAABAgQIECBAgAABAgQIECBAgAABAgQIECBAgAABAgQIECBAgAABAgQIECBAgAABAgQIECBAgAABAgQIECBAgAABAgQIECBAgAABAgQIECBAgAABAgQIECBAgAABAgQIECBAgAABAgQIECBAgAABAgQIECBAoHkJJNe23N133z2mT58ehYWFWS9y57RV8dmiZHz4RXH8Y9Fal5S2jp22zImR/Qtj09aVH+P89apkjJpUFC9/XJzR2gf1bBGD98mvFPvOP4pj5ANF8dXyddd0wr75MXDvFlXONWdBqpaVMXt+SUa1bNk2Ef9clIxvbZSIkmQylhdlNCyatMeXydhh85zYbrOc+E6n3Dhkt7zMULIoasmSJXHAAQfE3//+93VV5ZnkWbRnSiFAgAABAgQIECBAgAABAlkisE1ETI6I75SrZ2lE9IuI6VlSozIIECBAgAABAgQIECBAoLLABxGx/Te/fuedd2LnnXdep9OsWbNi0KBBpb0eFY9zzz03Ro8ezZlAsxcYPnx4/OEPf6jk0LNnzxg3blxss03qTym1P2bOnFnxs/pR+c9y7TMbSYAAAQIECBAgQIAAAQJNTUDzf1PbUeshQIAAAQIECBAgQIAAAQIECBAgQIAAAQIECBAgQIAAAQIECBAgQIAAAQIECBAgQIAAAQIECBAgQIAAAQIECBAgQIAAAQIECBAgQIAAAQIECBAgQIAAAQIECBAgQIAAAQIECBAgQIAAAQIECBAgQIAAAQIECBAgQIAAAQIECBAgQIAAAQL/FkiWh8jLy4s1a9aU/erRRx+Ngw8+OGutPl1YEiMnFsVnC0tqVWOXjjkxsn9hbN2h8qOclxdFjJq0Ml75pDij3IN6tojB++SXxb7/r1RtK2PB0jTiKnNt3SFVR0Gk6qnqmLMgWVrL7Pm1W2dGC4gonb85eOyweU78/ojC2LR143mE98SJE+PII48s28qcnJwoKal0PzSeBWV6U4ojQIAAAQIECBAgQIAAAQIE1lfg0Yio+Ae+4yPi9vVNbDwBAgQIECBAgAABAgQI1KvAsoho+c0MX375ZWyyySYZTfjLX/4y7rzzzkqxe+yxR1x55ZXRq1evjPIIItCUBF544YU488wz45VXXqm0rMGDB8cdd9xRJ8v96quvom3btuVzLY+IVnWSXBICBAgQIECAAAECBAgQaFICmv+b1HZaDAECBAgQIECAAAECBAgQIECAAAECBAgQIECAAAECBAgQIECAAAECBAgQIECAAAECBAgQIECAAAECBAgQIECAAAECBAgQIECAAAECBAgQIECAAAECBAgQIECAAAECBAgQIECAAAECBAgQIECAAAECBAgQIECAAAECBAgQIECAAAECBAgQKBNIlrcYMGBA3HfffWW/2m+//WLixInRtm3brCObvyQZR1+/otZ17bhFTow8rDA2b7P2xzgv+ToZo/5cFK/PKc5onkE9W8TgffLj47klMfKBovjiq5Jqx3VunxMj+xfENpvmrDN2zoJkjJq0MmbPrz5ntZNWEdAcPR7+75bRsqA2Wht2zIoVK+KAAw6Iv/71r2UTH3fccXHXXXdVLMQzyTfs1piNAAECBAgQIECAAAECBAhku8A1EXFqhSIviYjfZXvh6iNAgAABAgQIECBAgEAzF0j9J3tleYNkMq29o1qeCy+8MEaOHFll3IgRIyL1voNAcxE477zz4qKLLqpyuaNGjYrU+3V1rFq1KgoKKjWj6OeoK2B5CBAgQIAAAQIECBAg0IQEfFlsQptpKQQIECBAgAABAgQIECBAgAABAgQIECBAgAABAgQIECBAgAABAgQIECBAgAABAgQIECBAgAABAgQIECBAgAABAgQIECBAgAABAgQIECBAgAABAgQIECBAgAABAgQIECBAgAABAgQIECBAgAABAgQIECBAgAABAgQIECBAgAABAgQIECBAoJxAsrzG22+/HT/84Q9j6dKlpb9OJBJx/vnnl57ZdBStTsbpd62MD74oqVVZPbbOjfMOLYi2Lat/hPNXK5Ix6s9F8eanxRnNNahni3j23TXxj0VptFWO/Xa7nBh5WEFst2lORrnnLEjGqEkrY/b8iutOzVX9WtY2SdPzyIgzftI9L846pCCz4AaMOvfcc+PSSy+NkpJ/73vHjh1j2rRpsdNOO1WsqvY3QQOuz9QECBAgQIAAAQIECBAgQIBAvQj8JiJuqJD5gYg4ol5mk5QAAQIECBAgQIAAAQIE6lJgs4j4onzChQsXRrt27Wo0x6RJk+LMM8+M2bNnVxq35557xpVXXhk9e/asUU7BBBqTwPTp00s/A3//+98rld2lS5fSz0D//v3rdEmpub7//e9XzKmfo06VJSNAgAABAgQIECBAgEDTEPBlsWnso1UQIECAAAECBAgQIECAAAECBAgQIECAAAECBAgQIECAAAECBAgQIECAAAECBAgQIECAAAECBAgQIECAAAECBAgQIECAAAECBAgQIECAAAECBAgQIECAAAECBAgQIECAAAECBAgQIECAAAECBAgQIECAAAECBAgQIECAAAECBAgQIECAAIGKAsnyv0gmk3H88cfH7bffXvbrtm3bxpNPPhl77LFH1ujd+OyquP9vq2tVz17b5caIQwti44LMH9+8aFkyRk0qirc+K67VnFUN2rJtTow8rCC6bpZTo5xzFqRqWRmz55f837jUUtJ2MvOUTdIj8+XHqCMK4kc75NVgxIYNffPNN6NXr16xdOnSsolPOumkGDt2bCQSle7hzG/qDbsMsxEgQIAAAQIECBAgQIAAAQIbVmCviHgyIlqXm3ZGRPSLiH9u2FLMRoAAAQIECBAgQIAAAQK1ENgsIr4oP27GjBnRrVu3Gqdavnx5nHnmmXHTTTdVOXb48OGROjfaaKMa5zaAQLYKfP311zF69OjSs6rj17/+dVx11VWx8cYb1/kS7rnnnvjFL35RMa9+jjqXlpAAAQIECBAgQIAAAQKNX8CXxca/h1ZAgAABAgQIECBAgAABAgQIECBAgAABAgQIECBAgAABAgQIECBAgAABAgQIECBAgAABAgQIECBAgAABAgQIECBAgAABAgQIECBAgAABAgQIECBAgAABAgQIECBAgAABAgQIECBAgAABAgQIECBAgAABAgQIECBAgAABAgQIECBAgAABAgSqEkiW/2UymYxZs2bFwQcfHDNnzix7a6uttoq//OUvkXrNhuPse1fGK58U17iUXjvmxohDCyIvt+aPbp63JBmjJq2Mmf8sqfG8FQdssUkiRh5WGDtsnlOrXHMW/LuW2fP/U0tqOWk7mVnaJuuR2fJLo07YNz8G7t2iBiM2XOgnn3wS/fr1i/fff79s0h49esRDDz0UW2+9dSQSle7jmt/YG245ZiJAgAABAgQIECBAgAABAgQ2jEBBRDwZEftUmO4nETFlw5RgFgIECBAgQIAAAQIECBBYT4FvRcSS8jmefPLJOPDAA2ud9oEHHoj//u//jjlz5lTKsdlmm8Xw4cPjlFNOqXV+Awlki8B1110Xo0ePjrlz51YqKdVrccUVV8Thhx9eb+Wm8g8bNqxifv0c9SYuMQECBAgQIECAAAECBBqvgC+LjXfvVE6AAAECBAgQIECAAAECBAgQIECAAAECBAgQIECAAAECBAgQIECAAAECBAgQIECAAAECBAgQIECAAAECBAgQIECAAAECBAgQIECAAAECBAgQIECAAAECBAgQIECAAAECBAgQIECAAAECBAgQIECAAAECBAgQIECAAAECBAgQIECAAAECBNYlkCz/ZjL578snnngiDj744CgpKSl7+6ijjoqbb745Wrdu3eCiR1yzIr5cnlZ6RjUd2C0vzvlpQUaxVQV9sTgZoyYVxfufF9c6x+ZtEjHysMLYcYucWudIDTz6+hUxf0nNDcpPyiPiwF3z4pyf1f6eWK9NXMfgxYsXx6BBg+Lhhx8ui2rRokW88MILsddee5X+LpGo9AhyzySvrw2RlwABAgQIECBAgAABAgQINB6BayLi1Arl/i4iLmk8S1ApAQIECBAgQIAAAQIECEREWkPAuHHj4rjjjlsvmGXLlsWZZ55Z2vtR1dGtW7cYPnx4DBgwYL3mMZhAQwjcd999MXr06HjrrbeqnP7EE0+MK6+8Mlq1alWv5Z1zzjlx6aWXVpxDP0e9qktOgAABAgQIECBAgACBxingy2Lj3DdVEyBAgAABAgQIECBAgAABAgQIECBAgAABAgQIECBAgAABAgQIECBAgAABAgQIECBAgAABAgQIECBAgAABAgQIECBAgAABAgQIECBAgAABAgQIECBAgAABAgQIECBAgAABAgQIECBAgAABAgQIECBAgAABAgQIECBAgAABAgQIECBAgACB6gSS5QOSyf+7vPTSS+Occ85JG5+6vvjii6vLWe/vH3Xd17FwaUmN59lv57wYfmhBjceVH/DPL0ti1J+L4qO5NZ9/09aJGHlYYezUKWe9akgN7n/Viljy9X/2K5GIKLd3mSZvsh6ZAkTED7fPi4uOXL97ogbTZRx68sknx5/+9Key+JycnLjwwgvj3HPPLftdIrXv6YdnkmcsLJAAAQIECBAgQIAAAQIECDRJgV9GxO0VVnZ/RAxokqu1KAIECBAgQIAAAQIECDRtgbR+josuuqi0hyM3N3e9Vz1x4sQ488wz47PPPqsy1wEHHBDDhw+Pfffdd73nkoBAfQs899xzMXr06Hj66aernGqrrbaKK6+8Mo444oj6LqU0/7HHHhvjx4+vOJd+jg2ibxICBAgQIECAAAECBAg0LgFfFhvXfqmWAAECBAgQIECAAAECBAgQIECAAAECBAgQIECAAAECBAgQIECAAAECBAgQIECAAAECBAgQIECAAAECBAgQIECAAAECBAgQIECAAAECBAgQIECAAAECBAgQIECAAAECBAgQIECAAAECBAgQIECAAAECBAgQIECAAAECBAgQIECAAAECBAhkKpAsH5hMpl3GYYcdFpMmTSoLSSQScfXVV8epp56aaf56iRvxv0Xx1w/X1Dj3iX3y4+gftqjxuIoDPltYEqMmFcUn80oyztXxW4kYeVhB7LxlbsZj1hV42aNFMWXGNwapR1Gn710mkzRdj0xW/++YQT1bxOB98jMfsAEir7jiihg2bFjaTIMHD4477rgj7Xepz2OFwzPJN8D+mIIAAQIECBAgQIAAAQIECGSpwHcj4smI6Fiuvg8j4sCImJOlNSuLAAECBAgQIECAAAECBNYukNYEcOSRR8Ytt9wSrVu3rhOz4uLiuOiii2L06NGxevXqKnMOHDiw9H/Xu+22W53MKQmBuhR4/fXX4/LLL4/x48dXmbZFixYxfPjwGDFiROTm1k2vTib177rrrvHOO+9UDNXPkQmeGAIECBAgQIAAAQIECDQzAV8Wm9mGWy4BAgQIECBAgAABAgQIECBAgAABAgQIECBAgAABAgQIECBAgAABAgQIECBAgAABAgQIECBAgAABAgQIECBAgAABAgQIECBAgAABAgQIECBAgAABAgQIECBAgAABAgQIECBAgAABAgQIECBAgAABAgQIECBAgAABAgQIECBAgAABAgQINBuBZPmVJpNplzFz5swYOHBgvPHGG2VhOTk5cfvtt8egQYMaDOnmqavi3r+urvH8Fx5ZGHtvn1vjcVUNmLMgGaMmrYzZ80uqzde+VSJGHlYQu367buZOTfj4m2vi8seKSudOJCIqbF21NaUCmqpHRov/T9CIQwuiz855NRlSr7F/+tOf4pRTTonyn8U99tgj7r333thuu+3S5k6kNj798Ezyet0dyQkQIECAAAECBAgQIECAQFYLPBkRB1aosH9EPJjVVSuOAAECBAgQIECAAAECBNYmkNbA0apVq3jxxRejW7dudSr2+eefx+jRo2PMmDFrzXvooYfGkCFD4qCDDqrTuSUjUBuBJ598MsaOHRsPPrj2P3kMHTo0hg8fHp06darNFLUeM3fu3OjcuXOsWrWqYg79HLVWNZAAAQIECBAgQIAAAQJNV8CXxaa7t1ZGgAABAgQIECBAgAABAgQIECBAgAABAgQIECBAgAABAgQIECBAgAABAgQIECBAgAABAgQIECBAgAABAgQIECBAgAABAgQIECBAgAABAgQIECBAgAABAgQIECBAgAABAgQIECBAgAABAgQIECBAgAABAgQIECBAgAABAgQIECBAgAABAs1bIFl++clk2mXpW08//XT89Kc/jZUrV5aFFhYWxrhx4+LII49sEL35S5Pxm1u/jsUrKte7toJ23yY3LjumsE7qnbMgGaMmrYzZ80uqzdeuZSJGHlYQ3bbKrTa2JgHLVibjN7d9HV98lblB+fw8IjbfJBE3Hr9RtCrMjkd533jjjfHb3/42iouLy7YqPz8/nnnmmejZs2el2yORqFR3diykJjeyWAIECBAgQIAAAQIECBAgQKAuBC6LiLMqJBoVEefXRXI5CBAgQIAAAQIECBAgQKBBBCo1A9xyyy1xwgkn1Esxb7zxRowePTomTpy41vx77713DB06NI499th6qUFSAusSuOeee2LMmDHx4osvrjXs8MMPj+HDh8duu+3WIJj33XdfHH300VXNrZ+jQXbEpAQIECBAgAABAgQIEMhuAV8Ws3t/VEeAAAECBAgQIECAAAECBAgQIECAAAECBAgQIECAAAECBAgQIECAAAECBAgQIECAAAECBAgQIECAAAECBAgQIECAAAECBAgQIECAAAECBAgQIECAAAECBAgQIECAAAECBAgQIECAAAECBAgQIECAAAECBAgQIECAAAECBAgQIECAAAECBGorkCw/MJlMuyx766GHHopjjjkmvv7667Lf5eXlxR133BHHHntsbeder3HPz1wToyYVZZzjkf9uGRsXZBy+1sA5C5IxatLKmD2/pNpkm7RMxMj+BdGjc261sbUJ+MsHa2LkxMwNys/BI2LUEQXxox3yakNf52PGjRsXgwcPTsv7rW99K+666674+c9/XuV8iUSlR5B7Jnmd74yEBAgQIECAAAECBAgQIEAg6wUGRsQ9Fap8JCJ+lvWVK5AAAQIECBAgQIAAAQIE1iVQqYEj9b/jBx98sF7VpkyZEqNHj44XXnhhrfNsv/32MXTo0BgyZEgUFNRBI0a9rkjyxixQVFQUY8eOjTFjxsSHH3641qX06tUrhg8fHj/+8Y8bbLmpWk844YS4556Kf6YpLUk/R4PtjIkJECBAgAABAgQIECCQvQK+LGbv3qiMAAECBAgQIECAAAECBAgQIECAAAECBAgQIECAAAECBAgQIECAAAECBAgQIECAAAECBAgQIECAAAECBAgQIECAAAECBAgQIECAAAECBAgQIECAAAECBAgQIECAAAECBAgQIECAAAECBAgQIECAAAECBAgQIECAAAECBAgQIECAAAECBAisj0Cy/OBkMu0yLe+NN94YZ599dixevLjs97m5uXHPPffEgAED1qeGWo995u018YeHi9Y5vsO3EnHxgMLYdtOcWs/zzcA5C5IxatLKmD2/pNpcbTZOxMj+BfHdrXOrjV2fgOdnrolRk9ZtUD4/j39rpPam905560NfZ2PHjh0bp5xyShQXF5flbNWqVVxzzTVx/PHHr3WeRKLSI8g9k7zOdkUiAgQIECBAgAABAgQIECDQKAR2iognI+Lb5ar9R0QcFBEzG8UKFEmAAAECBAgQIECAAAECaxOo1MCx+eabx1//+tfo0qVLvavdd999kfpf9vPPP7/WuTbZZJM46aST4phjjonu3bvXe00maD4CM2bMiAkTJsQNN9wQX3311VoX3rt37xgyZEiD9S2VL+zNN9+MvfbaK4qKquzh0c/RfG5fKyVAgAABAgQIECBAgEDGAr4sZkwlkAABAgQIECBAgAABAgQIECBAgAABAgQIECBAgAABAgQIECBAgAABAgQIECBAgAABAgQIECBAgAABAgQIECBAgAABAgQIECBAgAABAgQIECBAgAABAgQIECBAgAABAgQIECBAgAABAgQIECBAgAABAgQIECBAgAABAgQIECBAgAABAgQINCqBZPlqk8m0y0oLuf322+OEE06I8nEtWrSIP/zhDzFs2LAGWfjcxSUx9unV8fY/iuPL5f9X/5btEtFzh7z49X75dVLXnAXJGDVpZcyeX1Jtvm9tlIiR/Qvie11yq4y9c9qqKE5GHN+7bmorWhNx23Or4sUPi+PzL4sjovKjqZuvx//tV6e2ObH39rlx/L75UZBX7TZukICLL744RowYESUl6ffVrbfeGscff/w6a0gkKu2zZ5JvkF0zCQECBAgQIECAAAECBAgQyBqBRyLikArVHBsR47OmQoUQIECAAAECBAgQIECAQG0FqmzgGD58eFx00UW1zVnjcVOnTo0xY8bExIkT1zm2Z8+eccwxx8TAgQNjk002qfE8BhD46quvYvz48TFhwoSYPn36OkGOOOKIGDJkSOy3335ZA5f6XJ533nlrq0c/R9bslEIIECBAgAABAgQIECCQPQK+LGbPXqiEAAECBAgQIECAAAECBAgQIECAAAECBAgQIECAAAECBAgQIECAAAECBAgQIECAAAECBAgQIECAAAECBAgQIECAAAECBAgQIECAAAECBAgQIECAAAECBAgQIECAAAECBAgQIECAAAECBAgQIECAAAECBAgQIECAAAECBAgQIECAAAECBAjUpUCyfLJkMu2yynnuvPPOOPHEE2P16tVp7w8ePDiuvvrq2GSTTeqyvhrl+mJxSXy1PGKr9oloWVB3j2eesyAZoyatjNnzS6qtp1VhIkb2L4jdt8mt2m/aqhg3/d92R3y/RQw5IL/anDUJ+GpFsrTOLh1zYuXqJI9yHptsXHf3RE32pKrYL7/8Ms4888y444470t5u0aJF3HzzzZH6PFV3JBKV1pM9C6yueO8TIECAAAECBAgQIECAAAEC6ytwYUSMqJDk8og4a30TG0+AAAECBAgQIECAAAECWSFQZQNHqifj448/jnbt2m3QIt9+++0YM2ZMjB07ttp5jznmmBg4cGAccsgh1cYKIPDII4/EhAkTSs/qjiFDhsTQoUNj1113rS50g77/r3/9K/bee++YPXv22ubVz7FBd8RkBAgQIECAAAECBAgQaBwCviw2jn1SJQECBAgQIECAAAECBAgQIECAAAECBAgQIECAAAECBAgQIECAAAECBAgQIECAAAECBAgQIECAAAECBAgQIECAAAECBAgQIECAAAECBAgQIECAAAECBAgQIECAAAECBAgQIECAAAECBAgQIECAAAECBAgQIECAAAECBAgQIECAAAECBAgQqKlAsvyAZDLtcq25rr322hg5cmQsXrw4LebnP/95XHLJJfGd73ynpnVkbfycBckYNWllzJ5fUm2NGxckYmT/gle4XgEAACAASURBVNhz29wqY++ctirGTV+d9t7PvpcXp/2koNrc2RLAY/134r333othw4bFY489lpZso402iksvvTROOeWUjCZJJCo9gtwzyTOSE0SAAAECBAgQIECAAAECBBq9wOERMbHCKp6OiIMiIrM/8DV6AgsgQIAAAQIECBAgQIBAkxdY6/e766+/Pn772982CMDcuXNjzJgxMXbs2Jg/f/46a9hqq63imGOOiYEDB0aPHj0apF6TZqfAm2++GePHj48JEybEZ599ts4iO3bsGEOGDImhQ4fGZpttlpULOuecc0r7PdZx6OfIyp1TFAECBAgQIECAAAECBBpWwJfFhvU3OwECBAgQIECAAAECBAgQIECAAAECBAgQIECAAAECBAgQIECAAAECBAgQIECAAAECBAgQIECAAAECBAgQIECAAAECBAgQIECAAAECBAgQIECAAAECBAgQIECAAAECBAgQIECAAAECBAgQIECAAAECBAgQIECAAAECBAgQIECAAAECBAgQqC+BZPnEyWTa5TrnvP/+++P444+P5cuXp8V169Yt7r777ujevXt91bzB8s5ZkIxRk1bG7Pkl1c65UX4iRvbPj+9vl1dl7J3TVsW46aurfO8nPVrEWQfnVztHQwfwWP8deP3112PgwIHx3nvvpSVr2bJl3HLLLXH00UdnPEkiUekR5J5JnrGeQAIECBAgQIAAAQIECBAg0GgFto2IpyIi9frNsTAiDoqI1xrtqhROgAABAgQIECBAgAABAhUF1trAseOOO8aTTz4ZnTt3bjC1kpKSuOuuu2L8+PGltVR37LTTTtGvX7/Sc7/99qsu3PtNUODZZ5+NyZMnl54zZ86sdoUHHXRQaX/FcccdFzk5OdXGN1TAsmXLomvXrjF37tx1laCfo6E2yLwECBAgQIAAAQIECBDIYgFfFrN4c5RGgAABAgQIECBAgAABAgQIECBAgAABAgQIECBAgAABAgQIECBAgAABAgQIECBAgAABAgQIECBAgAABAgQIECBAgAABAgQIECBAgAABAgQIECBAgAABAgQIECBAgAABAgQIECBAgAABAgQIECBAgAABAgQIECBAgAABAgQIECBAgAABAgTWQyBZfmwymXZZbdqZM2fGwIED44033kiLbdWqVdx+++1xxBFHVJsjmwIWr0jGZ4tKYvb8ZCxcWhLT3i+O2fNLqi2xoEXEyP4F8YOueVXG3jltVYybvnqdefrsnBuH7NYiNt8kEZu3yal2zg0RwKNule++++44+eSTY/HixWmJd9ttt7jppptijz32qNGEiUSlR5B7JnmNBAUTIECAAAECBAgQIECAAIFGKTAxIg6vUPmvIuLWRrkaRRMgQIAAAQIECBAgQIDA2gTSGjjat28fCxcuLIsdPXp0nHvuuVmh9/HHH8eECRNi/Pjxkeojqe5IraVfv35lZ+vWrasb4v1GKLBkyZKYPHly2Vn+/l3bcnbaaac45phjSnuRtttuu0ax6uuuuy5OPfXUslp32GGH+OCDDyrWrp+jUeymIgkQIECAAAECBAgQILBhBXxZ3LDeZiNAgAABAgQIECBAgAABAgQIECBAgAABAgQIECBAgAABAgQIECBAgAABAgQIECBAgAABAgQIECBAgAABAgQIECBAgAABAgQIECBAgAABAgQIECBAgAABAgQIECBAgAABAgQIECBAgAABAgQIECBAgAABAgQIECBAgAABAgQIECBAgAABAhtKIFl+omQy7TKjGj744IMYNmxYPPLII2nxrVu3jjPPPDPOPvvsKCwszChXQwbdPHVV3PvX1TUuIT8v4vzDCuMHXXOrHHvntFUxbnrN8rYqjOjSIScO3q1FHNQtr8Y11cUAHnWh+O8cixcvjiuuuCKuueaaWLJkSVriQw45JC699NLYeeedazxhIlHpEeSeSV5jRQMIECBAgAABAgQIECBAgECjEhgRERdWqPhPEXFyo1qFYgkQIECAAAECBAgQIEAgE4G0Bo5TTjklrrvuurJx22+/fTzzzDOx1VZbZZJrg8VMnTo1JkyYUHouW7Yso3l/8pOfRL9+/aJv377RtWvXjMYIyk6Bjz76KB5//PGYPHlyPPHEExkV2apVqzjmmGNKzz59+mQ0JluC3n777Tj44IPj008/LSsp1Rty2mmnVSxRP0e2bJo6CBAgQIAAAQIECBAgkEUCvixm0WYohQABAgQIECBAgAABAgQIECBAgAABAgQIECBAgAABAgQIECBAgAABAgQIECBAgAABAgQIECBAgAABAgQIECBAgAABAgQIECBAgAABAgQIECBAgAABAgQIECBAgAABAgQIECBAgAABAgQIECBAgAABAgQIECBAgAABAgQIECBAgAABAgQI1KFAsnyuZDLtMuNpli5dGoMGDYoHH3yw0pi+ffvGtddeG127ds0434YO/OWNK+KzhTVfe15uxPmHFcbe2+euteTPvyyJUZOK4sMvSmq1rD4758WIQwtqNba2g3jUVq7yuHfffTeGDBkS06ZNq/Tm4YcfHrfddlu0bt26VhMmEpUeQe6Z5LWSNIgAAQIECBAgQIAAAQIECDQKgUMi4pEKlb4YEQdGxIpGsQJFEiBAgAABAgQIECBAgEBNBNKaGD755JPo06dPzJkzpyzHcccdF+PGjatJzg0Wu3r16pgwYULcf//9MXny5Mi0H6Vz587Rs2fPsrNbt24brGYT1VzgrbfeiunTp5edn376aUZJUv0O/fr1i6OOOioGDhwYeXl5GY3LtqATTzwxbrnllrKy2rdvHx988EGkXisc+jmybfPUQ4AAAQIECBAgQIAAgSwQ8GUxCzZBCQQIECBAgAABAgQIECBAgAABAgQIECBAgAABAgQIECBAgAABAgQIECBAgAABAgQIECBAgAABAgQIECBAgAABAgQIECBAgAABAgQIECBAgAABAgQIECBAgAABAgQIECBAgAABAgQIECBAgAABAgQIECBAgAABAgQIECBAgAABAgQIECBAoB4EkuVzJpNplzWe7vzzz4/Ro0dHcXFx2tg2bdrEkCFD4uyzz45NNtmkxnnrc8Dv7lsZL3+cXm8m8+XmRJx/WGH8aIfcasMXLUvGqElF8dZnNZ8nlXxQzxYxeJ/8auepiwAedaEY8dVXX8Uf//jHuO6662Lp0qVpSVu0aBG///3v45xzzolEovaPEa9ibO2T1c2yZSFAgAABAgQIECBAgAABAgTqR+DbEfFkROxULv3XEXHg/z//Uj9TykqAAAECBAgQIECAAAECDSxQqZ9j7NixMXTo0LSy7r777jj22GMbuNR1T79ixYp47LHHYvLkyaXnvHnzMq63Y8eO0bNnz7Lz+9//fsZjBda9wMsvvxzTp08vO+fPn5/xJJtuumn069cvDj744NLXjTfeOOOx2Rh40003xSmnnBKrVq0qLS8nJyeuuuqqOPXUU6vqBdHPkY2bqCYCBAgQIECAAAECBAg0sIAviw28AaYnQIAAAQIECBAgQIAAAQIECBAgQIAAAQIECBAgQIAAAQIECBAgQIAAAQIECBAgQIAAAQIECBAgQIAAAQIECBAgQIAAAQIECBAgQIAAAQIECBAgQIAAAQIECBAgQIAAAQIECBAgQIAAAQIECBAgQIAAAQIECBAgQIAAAQIECBAgQIAAAQL1JJAsnzeZTLus8ZSp8ffcc0+cdtppsWjRorTxiUQidtppp7jqqqviwAMPjNR1Qx+Pvr4mrnq8qMZlpEo//7DC6LVjbsZjl62MuOihlfH3j4szHlM+8JyfFcSBu+bVamymg3hkKrX2uNRn4Iknnojf//738fLLL0fFz9SWW24ZY8aMiZ/+9Kfr/Rmo4jPU8B+q9SeUgQABAgQIECBAgAABAgQIEKgscE9EDKzw61Mi4npYBAgQIECAAAECBAgQINBkBSr1cyxevDgGDx4cDz30UNmiu3TpEhMnTozdd9+90UA8//zzMXny5NLz7bffrlHdrVq1ip49e8Z3v/vd6N69e+m5yy671CiH4MwE3nnnnZgxY0bp+cYbb8T06dNj2bJlmQ3+T9Suu+4a/fr1Kz179+5do7HZHPyPf/yj9B5cuHBhWZlHH310TJgwofRaP0c2757aCBAgQIAAAQIECBAgkD0Cmv+zZy9UQoAAAQIECBAgQIAAAQIECBAgQIAAAQIECBAgQIAAAQIECBAgQIAAAQIECBAgQIAAAQIECBAgQIAAAQIECBAgQIAAAQIECBAgQIAAAQIECBAgQIAAAQIECBAgQIAAAQIECBAgQIAAAQIECBAgQIAAAQIECBAgQIAAAQIECBAgQIAAAQIE6lIgWT5ZMpl2Wet5PvroozjjjDPisccei4o58/Pz46yzzooRI0ZEYWFhreeoi4G/vPHr+GxhSY1TnX9YYezzndwaj1tdHHHRgytj+vvFNR677aY5cfOvNqrxuJoM4FETrcqxS5cujdGjR8fVV18dRUVFlQJ+9rOfxXXXXRedO3dev4n+MzqRqPQIcs8krxNZSQgQIECAAAECBAgQIECAQFYJnBURl1Wo6LaIOCGrqlQMAQIECBAgQIAAAQIECNS1QJX9HB9++GHstttusXz58rL5Dj300Jg4cWLk5ta8j6Gui65pvpkzZ5b2lkyZMiWmT58eK1eurGmKKCgoiO7du1c627VrV+NczXHAwoULY8aMGfHWW2+Vvn5zVtX3UJ1Pqg+oZ8+e8eMf/zj69esXO++8c3VDGt37S5YsiaOOOqr0nv3m2HLLLeO5556Lrl27lv5KP0ej21YFEyBAgAABAgQIECBAoEEENP83CLtJCRAgQIAAAQIECBAgQIAAAQIECBAgQIAAAQIECBAgQIAAAQIECBAgQIAAAQIECBAgQIAAAQIECBAgQIAAAQIECBAgQIAAAQIECBAgQIAAAQIECBAgQIAAAQIECBAgQIAAAQIECBAgQIAAAQIECBAgQIAAAQIECBAgQIAAAQIECBAgQIBAvQsky8+QTKZdrtfka9asiQcffDD+53/+J2bNmlUp1zbbbBNDhgyJoUOHRsuWLddrrtoM/mhuSfzm1q9rMzQePGPj+NZGtXv8898+Ko7h96+s1byPnbVxFLao3bzVTcijOqG1v79kyZIYO3ZsjBkzJj799NNKgdtvv31ceeWV0bdv38jNza39RBVGJhKV7oX6uTnqrGKJCBAgQIAAAQIECBAgQIAAgRoK7BsRUyuMeT0iDoqIBTXMJZwAAQIECBAgQIAAAQIEGpfAWvs5Uv9/TvViFBcXl64o9X/oSy65JIYNG9a4VlhFtS+++GJMnz697Pzyyy9rvaYuXbpE9+7dY9ttt43Uz6kz1auSem3dunWt8zbGgUuXLi3t3Zk9e3bZ6yeffBIzZswo/V1tj7Zt20bPnj1Lzx/96EelZ1M/fve735V+3sofEyZMiKOPPrrsV/o5mvpdYH0ECBAgQIAAAQIECBCoGwHN/3XjKAsBAgQIECBAgAABAgQIECBAgAABAgQIECBAgAABAgQIECBAgAABAgQIECBAgAABAgQIECBAgAABAgQIECBAgAABAgQIECBAgAABAgQIECBAgAABAgQIECBAgAABAgQIECBAgAABAgQIECBAgAABAgQIECBAgAABAgQIECBAgAABAgQIEMg2gWT5gpLJtMs6qfXTTz+NM844Ix5++OFYs2ZNWs7c3NzYbbfd4uSTT45DDjkk2rdvXydzZpLkgZdXx5inV2USWinm+sGFsdOWubUae9/fVsdNz9Zu3jH/tVHsuEVOreatbhCP6oQqv79w4cJ49NFH49prr40333wziouL04Ly8vLi2GOPjYsuuii+/e1v13yCakYkEpUeQe6Z5HWuLCEBAgQIECBAgAABAgQIEGhQgakRsW+FCg6KiKcatCqTEyBAgAABAgQIECBAgMCGEFhnP8fxxx8ft99+e1kdhYWFMW3atNhzzz03RG0bbI7XXnst/vKXv8T06dNLz88//7xO5t50002jS5cupec222xTeqZ+3nLLLUt7V1Jnfn5+ncxV30lWrVoVqf6F1PnPf/4zZs+eHbNmzUp7nTdvXp2U0alTp+jZs2fZmer5aU7HHXfcUdrjtHz58rJl9+/fP/73f/83Uj1Q3xz6OZrTXWGtBAgQIECAAAECBAgQqL2A5v/a2xlJgAABAgQIECBAgAABAgQIECBAgAABAgQIECBAgAABAgQIECBAgAABAgQIECBAgAABAgQIECBAgAABAgQIECBAgAABAgQIECBAgAABAgQIECBAgAABAgQIECBAgAABAgQIECBAgAABAgQIECBAgAABAgQIECBAgAABAgQIECBAgAABAgSyWSBZvrhkMu2yTuu+++674+yzz47PP/+8yrx77LFH/O53v4v+/ftHIlH/j1b++yfFcc69K2u1xntP3jg6tq5djc++uyZGP1i0weetbkIe1Qmlv//ggw/GJZdcEi+99FKVA7fYYou4/PLLY+DAgTVLXIPoKj4ntbspazCnUAIECBAgQIAAAQIECBAgQGCDCVwQEedXmO28iLhog1VgIgIECBAgQIAAAQIECBBoSIF19nOkei9+9KMfxezZs8tqbNeuXaT+l92rV6+GrLte5545c2a89tprMWPGjLJzbX0o61tImzZton379tGhQ4fS16p+btmyZeTn55eeBQUF1b6maioqKopVq1at9bX8e8uXL48FCxbEwoULS8+qfl68ePH6LrXK8Z06dYru3buXnbvvvnt85zvfqZe5GkPSJ598Mg499ND4+uuvy8rt2rVrvPDCC7H55punLUE/R2PYUTUSIECAAAECBAgQIECg4QU0/zf8HqiAAAECBAgQIECAAAECBAgQIECAAAECBAgQIECAAAECBAgQIECAAAECBAgQIECAAAECBAgQIECAAAECBAgQIECAAAECBAgQIECAAAECBAgQIECAAAECBAgQIECAAAECBAgQIECAAAECBAgQIECAAAECBAgQIECAAAECBAgQIECAAAECBAjUh0CyfNJkMu2yzudbunRpXH/99XHttdfGF198UWX+7373u3HSSSfFoEGDYqONNqrzGr5JuKIoov/Vy2NNcc2maP+tnLj/lNrX9dHckvjNrV/XbNKIWN95q5uQR3VCEStWrIjbbrstbr755pgxY0aVA9q3bx9nnHFGDBkyJNq1a1d90vWISCQqPYLcM8nXw9NQAgQIECBAgAABAgQIECCQRQL7RsTUCvVMiYifZFGNSiFAgAABAgQIECBAgACB+hWotp/jz3/+cwwYMCDWrFlTVknqf9aTJk2KXr161W91WZQ91X+S+h9+xbO+e2CyiGC9Skn1HnTv3r3Sufnmm69X3qY0+JFHHolf/epXMW/evLJlFRQUxOOPPx59+vSptFT9HE1p962FAAECBAgQIECAAAEC9Seg+b/+bGUmQIAAAQIECBAgQIAAAQIECBAgQIAAAQIECBAgQIAAAQIECBAgQIAAAQIECBAgQIAAAQIECBAgQIAAAQIECBAgQIAAAQIECBAgQIAAAQIECBAgQIAAAQIECBAgQIAAAQIECBAgQIAAAQIECBAgQIAAAQIECBAgQIAAAQIECBAgQIAAAQINKZAsP3kymXZZb3W9+uqrcdVVV8Wjjz4aixcvrjRPXl5efO9734tBgwbFwQcfHFtvvXUkEnX/uOXzJhbFix+sqdE6994hLy48oqBGY8oHF61OxuAbv475S2pmvff2uXHhkYW1njeTgTyqVlq4cGFMnz49LrnkknjllVdizZrK90zLli2jV69eceGFF8buu+9eL/drxeqq+EzU/YckkxtHDAECBAgQIECAAAECBAgQIFDXAlMjYt9ySZdFxH4R8fe6nkg+AgQIECBAgAABAgQIEMhagYz6OUaMGBGXXXZZrF69umwhHTt2jGeeeSa6deuWtYur78KKi4tjxowZ8f7778fs2bNj1qxZaa/lveq7lmzI36JFi+jSpUtss802Za+pn3fYYYfo3r175ObmZkOZWVnDlClT4qSTTiq9f745cnJy4tprr43f/va3VdasnyMrt1JRBAgQIECAAAECBAgQyDoBzf9ZtyUKIkCAAAECBAgQIECAAAECBAgQIECAAAECBAgQIECAAAECBAgQIECAAAECBAgQIECAAAECBAgQIECAAAECBAgQIECAAAECBAgQIECAAAECBAgQIECAAAECBAgQIECAAAECBAgQIECAAAECBAgQIECAAAECBAgQIECAAAECBAgQIECAAAECdSKQLJ8lmUy7rJMJ1pXkhRdeiAsuuCCeffbZtYZtttlmcfLJJ8cJJ5wQW2yxRZ3W9NHckvjNrV/XKOeNJ2wUXTfLqdGYisEPvrI6rntyVY1y3PbrjWPrDvX7yGke6VvyxRdfxB133BE33HBDzJkzZ6371bdv3/j9738fe+65Z432dH2DE4lK90P93iDrW7DxBAgQIECAAAECBAgQIECAQCYCF0TE+RUCz4iIqzMZLIYAAQIECBAgQIAAAQIEmoxAxv0cZ599dlx22WVpC0/1WjzxxBPx3e9+t8mA1OVCPv3005g9e3bMmjUr7XXevHmxcOHCWLBgQZSUlNTllPWWKycnJzp06BDt27ePjh07xjbbbBNdunRJe+3cuXO9zd+UE7/++utx0EEHld4P3xypXo3/+Z//iUsuuWStS9fP0ZTvCmsjQIAAAQIECBAgQIBA3Qlo/q87S5kIECBAgAABAgQIECBAgAABAgQIECBAgAABAgQIECBAgAABAgQIECBAgAABAgQIECBAgAABAgQIECBAgAABAgQIECBAgAABAgQIECBAgAABAgQIECBAgAABAgQIECBAgAABAgQIECBAgAABAgQIECBAgAABAgQIECBAgAABAgQIECBAgEA2CSTLF5NMpl1ukDpTc06ZMiX++Mc/xtSpU2NdNRx00EFx9tlnR+/evSM3N7dO6nvg5dUx5ulVGeUaekB+HP79FhnFVhc0alJRPD9zTXVhpe8PO7gg+vbIyyh2fYOau0dxcXE8/fTTccMNN8RTTz0Vy5cvr5I0JycnUvfjsGHDYv/9919f9lqNTyQqPYLcM8lrJWkQAQIECBAgQIAAAQIECBDIGoF9I2JqhWomRsSRWVOhQggQIECAAAECBAgQIEBgQwlk3M+R+j/3xRdfHOedd15abW3bto1x48bFIYccsqFqblLzLFq0KBYuXFh6LliwoMrXlStXxqpVq6KoqCij1xRQfn5+FBQUZPRaWFgY7du3jw4dOqz1NbXPjroXmDhxYpx22mnx+eefpyU///zzI3VW0bNRFqefo+73Q0YCBAgQIECAAAECBAg0RQHN/01xV62JAAECBAgQIECAAAECBAgQIECAAAECBAgQIECAAAECBAgQIECAAAECBAgQIECAAAECBAgQIECAAAECBAgQIECAAAECBAgQIECAAAECBAgQIECAAAECBAgQIECAAAECBAgQIECAAAECBAgQIECAAAECBAgQIECAAAECBAgQIECAAAECBAhEJMsjJJNplxvUZ9GiRTFp0qS45ppr4oMPPoiioqIq52/btm306dMnjjvuuOjdu3ekrtf3+Meikrjt+dXx/Mw1VabqvVNeHN+7RXy7Xc76TpU2fvIba+KKyVWvMxX4rcJEXHhkYXTbqm7nrW4RzdFjwYIFMW3atLj//vvjiSeeiMWLF1fJlJ+fH927d49hw4ZF3759o3Xr1tVx1tv7iUSlR5B7Jnm9aUtMgAABAgQIECBAgAABAgQ2iMDUiNi33Ez/ioj9I2LmBpndJAQIECBAgAABAgQIECCQTQI16ucoKSmJ008/Pf70pz9F6udvjo033jhuueWWGDBgQOTkbNjeg2zCVAuBTAWKi4tLe5f+8Ic/xMKFC8uGpXo0fve738V5550XhYWF60ynnyNTbXEECBAgQIAAAQIECBBo3gKa/5v3/ls9AQIECBAgQIAAAQIECBAgQIAAAQIECBAgQIAAAQIECBAgQIAAAQIECBAgQIAAAQIECBAgQIAAAQIECBAgQIAAAQIECBAgQIAAAQIECBAgQIAAAQIECBAgQIAAAQIECBAgQIAAAQIECBAgQIAAAQIECBAgQIAAAQIECBAgQIAAAQIECDRdgWT5pSWTaZcNsupUDU899VRcffXVMWXKlCgpKVlrHbvsskscd9xxcdRRR8U222yz3vVOf784Pp5bHHMW/tth6/aJ2G6z3Oi5Y+56515bgpn/LIkpb62OT+Yl45N5JdFmo4itO+REl445MeCH+aXXDXU0B4+PP/447r333rj77rvjvffeWyt1IpGI/fffP04//fTo27dv5OTkNNS2lM2bqqnC4ZnkDb4rCiBAgAABAgQIECBAgAABArUWOP//j7ygwugTI+KWWmc0kAABAgQIECBAgAABAgQas0CN+zlS/RUnnXRS3HzzzWnrzs3NjXPPPTcuuOCCrPhfd2PeFLU3bYFVq1bFyJEj49JLL01baKo/Y+jQoXH99ddnBKCfIyMmQQQIECBAgAABAgQIEGj2Apr/m/0tAIAAAQIECBAgQIAAAQIECBAgQIAAAQIECBAgQIAAAQIECBAgQIAAAQIECBAgQIAAAQIECBAgQIAAAQIECBAgQIAAAQIECBAgQIAAAQIECBAgQIAAAQIECBAgQIAAAQIECBAgQIAAAQIECBAgQIAAAQIECBAgQIAAAQIECBAgQIAAAQIEmqhAsvy6ksm0ywZdcqqWmTNnxk033RS33nprLFu2bK31FBYWRo8ePWLAgAHx05/+NLp27dqgtZs8uwXeeeedeOyxx+KBBx6It956K77++uu1Fty+ffv4r//6r/jlL38Zu+yyS1YtLJGo9AhyzyTPqh1SDAECBAgQIECAAAECBAgQyFhg34iYWiH6joj4r4wz1xOcgwAAIABJREFUCCRAgAABAgQIECBAgACBpiZQq36OVatWxciRI+Pyyy+P4uLiNJODDjoobr/99ujUqVNTs7IeAustMG/evDj66KNj6tT0P9Hk5+fHxRdfHKeffnrk5ORkNI9+joyYBBEgQIAAAQIECBAgQKDZC2j+b/a3AAACBAgQIECAAAECBAgQIECAAAECBAgQIECAAAECBAgQIECAAAECBAgQIECAAAECBAgQIECAAAECBAgQIECAAAECBAgQIECAAAECBAgQIECAAAECBAgQIECAAAECBAgQIECAAAECBAgQIECAAAECBAgQIECAAAECBAgQIECAAAECBAgQaKICyfLrSibTLrNiycXFxTFjxoy455574qGHHoqPP/441lVn165dY7/99ovDDz88dtppp9hss80iPz8/K9aiiIYRWLVqVcyfP7/0Prr77rvjxRdfjNmzZ6+zmO222670Hho4cGDsuuuukZub2zDFr2PWRKLSI8g9kzzrdklBBAgQIECAAAECBAgQIEAgI4GpEbFvucgPI2K/iPhHRqMFESBAgAABAgQIECBAgEBTFKh1P0eqz+K6666L0aNHx4IFC9JsevXqFRdeeGH07t27KZpZE4FaCbz22msxePDgePvtt9PGt2nTJm677bbo379/VNGjsda59HPUahsMIkCAAAECBAgQIECAQLMT0Pzf7LbcggkQIECAAAECBAgQIECAAAECBAgQIECAAAECBAgQIECAAAECBAgQIECAAAECBAgQIECAAAECBAgQIECAAAECBAgQIECAAAECBAgQIECAAAECBAgQIECAAAECBAgQIECAAAECBAgQIECAAAECBAgQIECAAAECBAgQIECAAAECBAgQIECgmQgky68zmUy7zDqCL7/8MsaOHRtjxoyJf/7zn9XW16FDh+jbt28cdthhsc8++0S7du2qHSOg6QgsWrQonnvuuXjggQfi0UcfjSVLllS7uM6dO8evfvWrOPXUU6NNmzbVxjdkQCJR6RHknknekBtibgIECBAgQIAAAQIECBAgUDuBCyLi/ApDj46I+2qXzigCBAgQIECAAAECBAgQaCIC693PMWXKlBg0aFDMmzcvjST1v/ALLrggTjvttKji/85NhM8yCFQvsGbNmrjiiiti1KhRsWLFirQBqZ6jSZMmRc+ePatPVCFCP0eNyQwgQIAAAQIECBAgQIBAsxTQ/N8st92iCRAgQIAAAQIECBAgQIAAAQIECBAgQIAAAQIECBAgQIAAAQIECBAgQIAAAQIECBAgQIAAAQIECBAgQIAAAQIECBAgQIAAAQIECBAgQIAAAQIECBAgQIAAAQIECBAgQIAAAQIECBAgQIAAAQIECBAgQIAAAQIECBAgQIAAAQIECBAgQKAZCCTLrzGZTLvM2uWvWrUqpk+fHvfff39MmTIlZs+eXW2tbdq0iR49esQBBxxQeu65556Rl5dX7TgBjUdgxYoV8eqrr8YzzzwTjz/+eLz77ruxbNmyahew3XbbxY9//OMYMGBA7LXXXlFQUFDtmGwISCQqPYLcM8mzYWPUQIAAAQIECBAgQIAAAQIEMhfYNyKmVgi/PiJOyTyFSAIECBAgQIAAAQIECBBoogJ10s8xZ86cGDhwYLz44ouVmHr27BmXXnpp7L333k2U0LIIrF3gpZdeitNOOy1SrxWP3r17x7hx46Jz5861ItTPUSs2gwgQIECAAAECBAgQINDsBDT/N7stt2ACBAgQIECAAAECBAgQIECAAAECBAgQIECAAAECBAgQIECAAAECBAgQIECAAAECBAgQIECAAAECBAgQIECAAAECBAgQIECAAAECBAgQIECAAAECBAgQIECAAAECBAgQIECAAAECBAgQIECAAAECBAgQIECAAAECBAgQIECAAAECBAgQaCYCyfLrTCbTLrOeYPXq1fHhhx/GU089FY8//ni88sorsXDhwmrr7tSpU+yyyy7xve99L/bdd9/o0aNHdOjQIVq0aFHtWAHZI1BUVFS636+99lo8//zz8fLLL8f7778fc+fOXWeRiUQiOnbsGHvuuWf069cv9ttvv+jatWvk5eVlz+IyqCS1jgqHZ5Jn4CaEAAECBAgQIECAAAECBAhkkcDUiNi3XD2vR8R+EfFVFtWoFAIECBAgQIAAAQIECBBoGIE66+f4/PPP47zzzos77rgjSkpK0laz1VZbxTnnnBODBw+Oli1bNsxKzUpgAwoUFxfHmDFj4qKLLop58+alzZyfnx+HHXZY6ftt27atdVX6OWpNZyABAgQIECBAgAABAgSalYDm/2a13RZLgAABAgQIECBAgAABAgQIECBAgAABAgQIECBAgAABAgQIECBAgAABAgQIECBAgAABAgQIECBAgAABAgQIECBAgAABAgQIECBAgAABAgQIECBAgAABAgQIECBAgAABAgQIECBAgAABAgQIECBAgAABAgQIECBAgAABAgQIECBAgAABAs1IIFl+rclk2mWjY3jnnXdi/Pjxce+998Ynn3yScf3bbrttHHDAAaVnz549Y4sttsh4rMANL/Dxxx/HCy+8EM8880z85S9/iVmzZmVcxHe+85046qij4he/+EVsv/32GY/LxsBEotIjyD2TPBs3Sk0ECBAgQIAAAQIECBAgQKBqgQsi4vwKbx0SEY8BI0CAAAECBAgQIECAAAEC//87Y533c9x2221x+umnx9KlSysBH3rooXH99dfHlltuCZ9AkxWYM2dOnHrqqfHwww9XWmP79u3j4osvjhNPPHG916+fY70JJSBAgAABAgQIECBAgECzEND83yy22SIJECBAgAABAgQIECBAgAABAgQIECBAgAABAgQIECBAgAABAgQIECBAgAABAgQIECBAgAABAgQIECBAgAABAgQIECBAgAABAgQIECBAgAABAgQIECBAgAABAgQIECBAgAABAgQIECBAgAABAgQIECBAgAABAgQIECBAgAABAgQIECBAoBkKJMuvOZlMu2y0HKtXr4733nsvnnvuuXj66afjlVdeic8//zyj9Wy00Uax7bbbxq677hp77LFH9OrVK/bcc8/IycnJaLyguhUoKiqKv/3tb/Hyyy/HSy+9FG+++WbMmTMnUnucybHllluW7uOBBx4Yffr0iR133DFyc3MzGZr1MYlEpUeQeyZ51u+aAgkQIECAAAECBAgQIECAQKnAvhExtYLFxRFxLh8CBAgQIECAAAECBAgQIPAfgXrp53j33Xfj/PPPjwceeCAq9oi0adMmzjrrrDjxxBNj0003tREEmozAvHnz4uqrr45bb701Uj+XP1L9QEcffXRcdtllkeoxqYtDP0ddKMpBgAABAgQIECBAgACBpi+g+b/p77EVEiBAgAABAgQIECBAgAABAgQIECBAgAABAgQIECBAgAABAgQIECBAgAABAgQIECBAgAABAgQIECBAgAABAgQIECBAgAABAgQIECBAgAABAgQIECBAgAABAgQIECBAgAABAgQIECBAgAABAgQIECBAgAABAgQIECBAgAABAgQIECBAgEDzFEiWX3YymXbZJEQWL14cH3/8cfz1r3+N559/Pl599dX4/PPPY+XKldWuLy8vLzp16hQ77LBD9OjRI37wgx/EVlttFe3bt482bdpEq1atYqONNqo2j4DqBVL7sWzZsli4cGGk9mzWrFkxbdq0eOutt+Kjjz6K+fPnx5o1a6pNVFBQEFtssUXsvvvu0adPn/jhD38Y2223Xel+NbUjkaj0CHLPJG9qm2w9BAgQIECAAAECBAgQINBUBaZGxL7lFjctIvaPiOr/+NFURayLAAECBAgQIECAAAECBCoK1Fs/R+p/8rfeemtcfPHFsWDBgkryu+yyS5x66qnxy1/+MvLz8+0MgUYr8OWXX8ZDDz0Ul19+ebz77rtRsS+qY8eOce6558ZJJ50UhYWFdbZO/Rx1RikRAQIECBAgQIAAAQIEmrSA5v8mvb0WR4AAAQIECBAgQIAAAQIECBAgQIAAAQIECBAgQIAAAQIECBAgQIAAAQIECBAgQIAAAQIECBAgQIAAAQIECBAgQIAAAQIECBAgQIAAAQIECBAgQIAAAQIECBAgQIAAAQIECBAgQIAAAQIECBAgQIAAAQIECBAgQIAAAQIECBAgQIAAAQLNWCBZfu3JZNplk2RZtGhRTJs2LR566KGYMmVK/Otf/6rROhOJRLRs2TK6desWu+66a+m52267xQ477BAdOnSI3NzcGuVrrsFr1qyJL774Ij744IN477334rXXXotXXnkl3n///Vi5cmWNWTp16hQ/+clP4mc/+1n07t07NtlkkxrnaGwDUvdihcMzyRvbJqqXAAECBAgQIECAAAECBJqjwAURcX65hZdExH4R8XxzxLBmAgQIECBAgAABAgQIEFirQL33c7z11lvx61//Ov72t79VWcRee+0Vo0ePjv333982EWh0Ak8//XSMGDEiXnrppSpr32effeKmm26KHXfcsc7Xpp+jzkklJECAAAECBAgQIECAQJMU0PzfJLfVoggQIECAAAECBAgQIECAAAECBAgQIECAAAECBAgQIECAAAECBAgQIECAAAECBAgQIECAAAECBAgQIECAAAECBAgQIECAAAECBAgQIECAAAECBAgQIECAAAECBAgQIECAAAECBAgQIECAAAECBAgQIECAAAECBAgQIECAAAECBAgQIECAQCTLGySTaZdNnmf16tUxe/bsePXVV+PNN9+MN954o/Tn+fPn12jteXl5kZ+fHy1btozOnTvHNttsU/rarl276NSpU+mZ+rlr167Rtm3bGuVurMFz586NWbNmxaJFi2LevHmxYMGC0p/ff//9+PDDD+Ozzz6LoqKiSO3BmjVrarTMlGe3bt2iR48epecPfvCD2GqrraJFixY1ytPYgxOJSo8g90zyxr6p6idAgAABAgQIECBAgACBpi6wb0RMrbDI4RHxh6a+cOsjQIAAAQIECBAgQIAAgRoLbJB+jhUrVsQNN9wQF198cen/9Sseubm50adPnxg+fHj07t07qvg/dY0XZgCB+hJI9T099dRTcfnll5e+VnWk+nYuvPDC+NWvfhUFBQX1Uop+jnphlZQAAQIECBAgQIAAAQJNTkDzf5PbUgsiQIAAAQIECBAgQIAAAQIECBAgQIAAAQIECBAgQIAAAQIECBAgQIAAAQIECBAgQIAAAQIECBAgQIAAAQIECBAgQIAAAQIECBAgQIAAAQIECBAgQIAAAQIECPw/9u4+2s6yvBP/d59z8h5CQkICARMgNCaABgNRIoxtAK1Oq0Rxam0HmfnZ9qf1ZXVKf1hbf+10mJlSi2Knlq5htFZmurRDWwWLrzCNIAooAgmQAAkToGmEJOTFvJwk55xnZu81nNk7J5ic92fv/XnWetbe99nPfd/X9bmef7JyrXUTIECAAAECBAgQIECAAAECBAgQIECAAAECBAgQIECAAAECBAgQIECAAAECNYGi3qEoGoZtR/TCCy9k8+bN2bBhQ+6///6sXbs227Zty/bt27Nnz54cPnx4SCZnnHFGTjjhhJx44omZNWtWZs6cmTlz5mTevHk57bTTar9NmjQpEydOrH1W7ylTptTGEyZM6L+7urry0l19prOzc0jxHGvS7t2709vbW8u3p6en9nno0KH+z+r3gwcP1u79+/fnxRdfzJYtW7Jz587a96pZ9bO6zt69e/Pss88ea8uj/l7Nfdq0aTWzU089NRdeeGHtXrx4cRYuXJhTTjllSOu2yqRKZcAR5M4kb5XiyoMAAQIECBAgQIAAAQIEWlXgH5L8TF1yX03yc62arLwIECBAgAABAgQIECBAYFgCY9rPsWbNmtxwww35+te/XusXOPKq9jlcddVVec973pPXvOY1o9avMCwxk9tWoNrbUu3x+eQnP5mvfOUrtR6fI69qv83y5cvzqU99KitXrhxVK/0co8prcQIECBAgQIAAAQIECLSMgOb/limlRAgQIECAAAECBAgQIECAAAECBAgQIECAAAECBAgQIECAAAECBAgQIECAAAECBAgQIECAAAECBAgQIECAAAECBAgQIECAAAECBAgQIECAAAECBAgQIECAAAECBAgQIECAAAECBAgQIECAAAECBAgQIECAAAECBAgQIECAAAECBAgQIECAQINAUT8qioYhqiSHDh3K448/njVr1uQ73/lO1q1bl2effTbd3d2j5lOpVDJp0qRMnTo106ZNywknnJATTzwxs2bNymmnnZaTTz659r16z5w5s3ZXf68+N3369Nq8yZMnZ+LEiens7Ey1rr29vbVcDhw4kP3792fv3r3Zs2dPdu/enV27dtXunTt3NtxbtmzJjh07as/u27evlnN1jb6+vlHLvZr3mWeemeXLl+eCCy7IqlWrcs4559Q8XI0C1ffkiMuZ5F4SAgQIECBAgAABAgQIECBQXoHfSvLHdeHtTnJZkgfLG7LICBAgQIAAAQIECBAgQGAcBcaln+PLX/5y/viP/zjf+973ar0GR17VXoS3v/3t+a3f+q3a/+u7CIy3wHe/+93aO/uVr3yl1htztOvSSy/Ntddemze96U05Sq/FiKegn2PESS1IgAABAgQIECBAgACBlhTQ/N+SZZUUAQIECBAgQIAAAQIECBAgQIAAAQIECBAgQIAAAQIECBAgQIAAAQIECBAgQIAAAQIECBAgQIAAAQIECBAgQIAAAQIECBAgQIAAAQIECBAgQIAAAQIECBAgQIAAAQIECBAgQIAAAQIECBAgQIAAAQIECBAgQIAAAQIECBAgQIAAAQIECBBIUW9QFA1DPEcIVH0OHTqUH//4x3n66aezYcOGPProo1m7dm02btyYZ599NocPHx51t46OjlQqldR/Vr9X787Ozv7P6vfJkyenr68vBw8eTG9vb+37S5/V7y/d1dyq36ufL92jncisWbNy4YUX5tWvfnXOPffc2v1TP/VTmTZtWiZMmFDL0fXyAkfxAeaFIUCAAAECBAgQIECAAAEC5RQ4O8m9SebWhfeRJB8vZ7iiIkCAAAECBAgQIECAAIESCIxbP0e1Z+Chhx7Kpz71qXz5y1+u9UgceXV1dWX58uV53/vel7e97W2ZPXt2CciE0C4CO3bsyO23357Pf/7zufvuu2t9LkdeJ554Yq644or8yq/8Si655JIx7UHRz9Eub6I8CRAgQIAAAQIECBAgMDwBzf/D8zObAAECBAgQIECAAAECBAgQIECAAAECBAgQIECAAAECBAgQIECAAAECBAgQIECAAAECBAgQIECAAAECBAgQIECAAAECBAgQIECAAAECBAgQIECAAAECBAgQIECAAAECBAgQIECAAAECBAgQIECAAAECBAgQIECAAAECBAgQIECAAAECBAiUVaCoD6woGoZljbl0ce3atStPPvlknn766drnU089leeeey4HDhyo3d3d3bV73759tc+enp4cOnSodHmMREATJ05MV1dXJk+enKlTp9buKVOm9N+nn356zjrrrCxevLj2uWDBgsydO7c2xzU4gUplwBHkziQfHKGnCRAgQIAAAQIECBAgQIDAWAn85yS/VrfZvUkuGavN7UOAAAECBAgQIECAAAECTSkw7v0c1b6G+++/P5/5zGfyN3/zN9m/f/8AyEmTJuX888/PVVddlV/+5V/OzJkzmxJb0M0hsHXr1txxxx25+eab88gjjxy192bGjBm57LLL8uEPfzgrV65M9R0d60s/x1iL248AAQIECBAgQIAAAQLNKaD5vznrJmoCBAgQIECAAAECBAgQIECAAAECBAgQIECAAAECBAgQIECAAAECBAgQIECAAAECBAgQIECAAAECBAgQIECAAAECBAgQIECAAAECBAgQIECAAAECBAgQIECAAAECBAgQIECAAAECBAgQIECAAAECBAgQIECAAAECBAgQIECAAAECBAgQIHAsgaL+gaJoGB5rrt+PQ+Dw4cPZt29fdu7cmc2bN+eJJ57IP/3TP9XurVu35vnnn8+OHTuya9eu2nPV55vh6urqyowZMzJr1qzMmTMn8+bNy6mnnpr58+fX7rPOOisLFizI3LlzM23atHR2djZDWk0VY6Uy4AhyZ5I3VQUFS4AAAQIECBAgQIAAAQJtIvDmJF87ItcrktzeJvlLkwABAgQIECBAgAABAgSGJlCqfo5169blE5/4RL74xS/m4MGDR83olFNOya//+q/n/e9/f62PwEVgpASqvTWf/exnc9NNN2XLli0vu+y73vWu/PZv/3bOP//8kdp6SOvo5xgSm0kECBAgQIAAAQIECBBoOwHN/21XcgkTIECAAAECBAgQIECAAAECBAgQIECAAAECBAgQIECAAAECBAgQIECAAAECBAgQIECAAAECBAgQIECAAAECBAgQIECAAAECBAgQIECAAAECBAgQIECAAAECBAgQIECAAAECBAgQIECAAAECBAgQIECAAAECBAgQIECAAAECBAgQIECAQJsIFPV5FkXDsE0Ixj7NqnNvb296enr6P6vfq/e+ffuya9eu7Ny5My+++GJ27NiR7du399/V8eHDh2vzNm/enAMHDoxoAqeffnpOPvnknHDCCZk9e3bmzJnTf8+dOzfVe8aMGZkyZUomTpyYrq6udHZ21u4JEyako6MjlYqjsUe0KC+z2FGcwY8FvD0IECBAgAABAgQIECBAgMDgBO5KcmndlL9I8t7BLeFpAgQIECBAgAABAgQIEGhDgVL2c2zdujWf+9zn8td//ddZt25djtZncuKJJ+aKK67Iz/3cz+UNb3hDTjnllDYsn5SHK1B91775zW/W3rXvfve72b1794Alq30T5557bt71rnflne98Z5YsWTLcbUdkvn6OEWG0CAECBAgQIECAAAECBFpeQPN/y5dYggQIECBAgAABAgQIECBAgAABAgQIECBAgAABAgQIECBAgAABAgQIECBAgAABAgQIECBAgAABAgQIECBAgAABAgQIECBAgAABAgQIECBAgAABAgQIECBAgAABAgQIECBAgAABAgQIECBAgAABAgQIECBAgAABAgQIECBAgAABAgQIECDQpgJFfd5F0TBsU5Jyp/3CCy+kevf29o5KoJ2dnZk0aVKmT5+eU089dVT2sOjICFQqA44gdyb5yNBahQABAgQIECBAgAABAgQIjJTAh5L8p7rFtie5JMkTI7WBdQgQIECAAAECBAgQIECgZQVK3c/xzDPP5NZbb81nP/vZbNy4MT09PQMKUe07OPfcc/P6178+7373u/OqV70qkydPbtmCSWz4Anv37q29T7fddlvuuOOOrFu3Lt3d3QMWrva2LF++PL/4i7+YK6+8MgsXLhz+5iO4gn6OEcS0FAECBAgQIECAAAECBFpYQPN/CxdXagQIECBAgAABAgQIECBAgAABAgQIECBAgAABAgQIECBAgAABAgQIECBAgAABAgQIECBAgAABAgQIECBAgAABAgQIECBAgAABAgQIECBAgAABAgQIECBAgAABAgQIECBAgAABAgQIECBAgAABAgQIECBAgAABAgQIECBAgAABAgQIECDQ1gJFffZF0TBsaxjJEyi7QKUy4AhyZ5KXvWjiI0CAAAECBAgQIECAAIF2Ejg9yb1JFtQl/ZEkH28nBLkSIECAAAECBAgQIECAwJAFmqKf4+DBg/nCF76QG2+8MWvXrn3ZZDs6OrJy5cpcddVVefvb3565c+cOGcbE1hN44YUX8sUvfjF/+Zd/mYcffjg/qX/pggsuyLXXXpsrr7wynZ2dpcTQz1HKsgiKAAECBAgQIECAAAECpRPQ/F+6kgiIAAECBAgQIECAAAECBAgQIECAAAECBAgQIECAAAECBAgQIECAAAECBAgQIECAAAECBAgQIECAAAECBAgQIECAAAECBAgQIECAAAECBAgQIECAAAECBAgQIECAAAECBAgQIECAAAECBAgQIECAAAECBAgQIECAAAECBAgQIECAAAECBAiMiEBRv0pRNAxHZAOLECAwOgKVyoAjyJ1JPjrUViVAgAABAgQIECBAgAABAkMR+JMkH66beG+SS4aykDkECBAgQIAAAQIECBAg0JYCTdXPcfDgwTz44IO57bbbcscdd2T9+vXp6+s7auFmzZqVZcuW5c1vfnMuvvjiXHTRRenq6mrLIrdr0nv27Mm6dety99135+tf/3ruv//+VN+ho12dnZ1ZsmRJLr/88rznPe+pvTvVv5X50s9R5uqIjQABAgQIECBAgAABAuUR0PxfnlqIhAABAgQIECBAgAABAgQIECBAgAABAgQIECBAgAABAgQIECBAgAABAgQIECBAgAABAgQIECBAgAABAgQIECBAgAABAgQIECBAgAABAgQIECBAgAABAgQIECBAgAABAgQIECBAgAABAgQIECBAgAABAgQIECBAgAABAgQIECBAgAABAgQIjKRAUb9YUTQMR3IfaxEgMMIClcqAI8idST7CxpYjQIAAAQIECBAgQIAAAQJDFFiV5H8cMfeKJLcPcT3TCBAgQIAAAQIECBAgQKD9BJq2n+PJJ5/MmjVrcsstt+SRRx7J3r17j1q9zs7OnHLKKTn33HNz8cUX5/LLL8+SJUsyc+bMdHR0tF/FWzjjvr6+7Ny5M08//XTuuuuu3H333Xn00UezZcuWVH872jV79uy89rWvzdve9rZcdtllWbRoUdO8F/o5WvhllhoBAgQIECBAgAABAgRGUEDz/whiWooAAQIECBAgQIAAAQIECBAgQIAAAQIECBAgQIAAAQIECBAgQIAAAQIECBAgQIAAAQIECBAgQIAAAQIECBAgQIAAAQIECBAgQIAAAQIECBAgQIAAAQIECBAgQIAAAQIECBAgQIAAAQIECBAgQIAAAQIECBAgQIAAAQIjci9cAAAgAElEQVQECBAgQIAAAQIECJRIoKiPpSgahiUKUygECBwpUKkMOILcmeReEwIECBAgQIAAAQIECBAgUA6BO5L887pQ/iLJe8sRmigIECBAgAABAgQIECBAoEkEWqKfY8OGDfnCF76Qz3/+83nmmWeOSX/66afnne98Z9761rfmoosuytSpU485xwPlFdi/f3++/e1v5/bbb8+3vvWtbNq06ZjBnn322Xn3u9+dq6++OosWLTrm82V8QD9HGasiJgIECBAgQIAAAQIECJRPQPN/+WoiIgIECBAgQIAAAQIECBAgQIAAAQIECBAgQIAAAQIECBAgQIAAAQIECBAgQIAAAQIECBAgQIAAAQIECBAgQIAAAQIECBAgQIAAAQIECBAgQIAAAQIECBAgQIAAAQIECBAgQIAAAQIECBAgQIAAAQIECBAgQIAAAQIECBAgQIAAAQIECBAgMBICRf0iRdEwHIn1rUGAwCgJVCoDjiB3JvkoWVuWAAECBAgQIECAAAECBAgMQuBXk9xc9/z2JJckeWIQa3iUAAECBAgQIECAAAECBAi0VD/Hvn37sm7dunz1q1/N3XffnUceeSS7du162Sp3dnZmzpw5ec1rXpMVK1bkda97XV796lfnFa94hTejpAK9vb3ZsmVLrc7f//73c8899+TRRx/Ntm3b8pP6kWbOnFmr80//9E/njW98Y63eEyZMKGmWxxeWfo7jc/IUAQIECBAgQIAAAQIE2l1A83+7vwHyJ0CAAAECBAgQIECAAAECBAgQIECAAAECBAgQIECAAAECBAgQIECAAAECBAgQIECAAAECBAgQIECAAAECBAgQIECAAAECBAgQIECAAAECBAgQIECAAAECBAgQIECAAAECBAgQIECAAAECBAgQIECAAAECBAgQIECAAAECBAgQIECAAIFWFSjqEyuKhmGr5iwvAi0hUKkMOILcmeQtUVlJECBAgAABAgQIECBAgEATC5yc5DtJFtfl8JEkH2/inIROgAABAgQIECBAgAABAuMj0LL9HD/60Y/ywx/+MPfee2/uuOOObNy4MQcOHEhfX99RpTs7OzNnzpycddZZOeecc/K6170ul1xySebOnZsZM2ZkwoQJ41OhNt/10KFD2b17d9avX5+HH344a9euzeOPP57Nmzdnx44dqf5+tKva6zBz5syceeaZeeMb35jLLrssy5Ytq9WzVS79HK1SSXkQIECAAAECBAgQIEBgdAU0/4+ur9UJECBAgAABAgQIECBAgAABAgQIECBAgAABAgQIECBAgAABAgQIECBAgAABAgQIECBAgAABAgQIECBAgAABAgQIECBAgAABAgQIECBAgAABAgQIECBAgAABAgQIECBAgAABAgQIECBAgAABAgQIECBAgAABAgQIECBAgAABAgQIECBAgMB4CRT1GxdFw3C8YrIvAQLHIVCpDDiC3Jnkx+HmEQIECBAgQIAAAQIECBAgMIoCf5Tk2rr1701yySjuZ2kCBAgQIECAAAECBAgQaF2BtunnePzxx/O1r30tt956ax588MH09PQcV1UXLFiQVatW5U1velPOP//8LFq0KJMmTTquuR4amkB3d3c2b96cb3/72/nmN7+Z733ve9m6detxL7Zy5cr8wi/8Qq644oqceeaZxz2v2R7Uz9FsFRMvAQIECBAgQIAAAQIExkdA8//4uNuVAAECBAgQIECAAAECBAgQIECAAAECBAgQIECAAAECBAgQIECAAAECBAgQIECAAAECBAgQIECAAAECBAgQIECAAAECBAgQIECAAAECBAgQIECAAAECBAgQIECAAAECBAgQIECAAAECBAgQIECAAAECBAgQIECAAAECBAgQIECAAAECBAiMtkBRv0FRNAxHe2/rEyAwDIFKZcAR5M4kH4anqQQIECBAgAABAgQIECBAYJgCK5Pcm6T+3+dXJLl9mOuaToAAAQIECBAgQIAAAQLtKdB2/RyHDx/O888/nwcffLB2P/TQQ9mwYUO2bNmSAwcOvOxbMGHChEycODEnnnhiFi5cmAULFuSss87K4sWLc+aZZ+acc87JySef3J5v0RCy7uvry3PPPZfNmzfniSeeyMaNG2vfH3vssbzwwgvp7u6u3T09PS+7+gknnJD58+fnla98ZZYtW5bly5fXPqu16ezsHEJUzTVFP0dz1Uu0BAgQIECAAAECBAgQGC8Bzf/jJW9fAgQIECBAgAABAgQIECBAgAABAgQIECBAgAABAgQIECBAgAABAgQIECBAgAABAgQIECBAgAABAgQIECBAgAABAgQIECBAgAABAgQIECBAgAABAgQIECBAgAABAgQIECBAgAABAgQIECBAgAABAgQIECBAgAABAgQIECBAgAABAgQIECAwugJF/fJF0TAc3Z2tToDAsAQqlQFHkDuTfFiiJhMgQIAAAQIECBAgQIAAgWEJ/G2Sd9St8BdJ3jusFU0mQIAAAQIECBAgQIAAgXYWaPt+ju3bt+eJJ57Ik08+mYcffjgPPPBAnn322ezatSsHDx5Mb2/vy74fXV1dmT17dmbNmpW5c+fmjDPOyIIFC3LmmWfm7LPPzvTp0zNlypRMnTo1kyZN6r+r8yZOnNhy713VqnofOnSoZtfd3V37rN4HDhyomf7jP/5jzfq5556rfa9ab9y48ZgWVbOqZfU+//zzs3z58ixdujRLliypjVvR81go+jmOJeR3AgQIECBAgAABAgQIEKgKaP73HhAgQIAAAQIECBAgQIAAAQIECBAgQIAAAQIECBAgQIAAAQIECBAgQIAAAQIECBAgQIAAAQIECBAgQIAAAQIECBAgQIAAAQIECBAgQIAAAQIECBAgQIAAAQIECBAgQIAAAQIECBAgQIAAAQIECBAgQIAAAQIECBAgQIAAAQIECBAgQIAAgdYUKOrTKoqGYWtmLCsCLSJQqQw4gtyZ5C1SW2kQIECAAAECBAgQIECAQNMJXJXklrqotye5JMkTTZeJgAkQIECAAAECBAgQIECgLAL6OY5SiV27duX+++/PN77xjdx7771Zu3Zturu7h1Szrq6uzJgxI7Nnz868efPyile8Iqeddlrtnj9/fhYuXFj7+/Tp0zNlypRMnDgx1TlH+b/6Ie0/GpMOHTqUgwcP5sCBA9m7d292796dzZs357nnnsuWLVvyzDPP1O7q96rl/v3709vbO6RQpk2blvPPPz+XX355Lrvssixbtqzm6crR3hH9HF4MAgQIECBAgAABAgQIEBgg4B+LXgoCBAgQIECAAAECBAgQIECAAAECBAgQIECAAAECBAgQIECAAAECBAgQIECAAAECBAgQIECAAAECBAgQIECAAAECBAgQIECAAAECBAgQIECAAAECBAgQIECAAAECBAgQIECAAAECBAgQIECAAAECBAgQIECAAAECBAgQIECAAAECBAgQINCaAkV9WkXRMGzNjGVFoEUEKpUBR5A7k7xFaisNAgQIECBAgAABAgQIEGgqgROS3JvkVXVRfyTJx5sqC8ESIECAAAECBAgQIECAQNkE9HP8hIpU+1sOHz6cXbt2Zf369dmwYUPtfuqpp2r3j370o+zduzd9fX2DqmtHR0eq94QJE/rvrq6udHZ2pvpZvau/TZkyJbNmzcr06dNr9wknnFD7nDp1au2ZiRMn9t+TJk3q/z558uRU7+rv1eeq/+/f29tby+XQoUM5cOBADh48WPv+0v3S+KVnXnzxxezevbuW3549e7J///50d3fX5laf6enpqa1Zvavfq79VHarfh9oXtHTp0ixevDhLliypfV5wwQU5/fTTa3lXc3E1Cujn8EYQIECAAAECBAgQIECAwPEIaP4/HiXPECBAgAABAgQIECBAgAABAgQIECBAgAABAgQIECBAgAABAgQIECBAgAABAgQIECBAgAABAgQIECBAgAABAgQIECBAgAABAgQIECBAgAABAgQIECBAgAABAgQIECBAgAABAgQIECBAgAABAgQIECBAgAABAgQIECBAgAABAgQIECBAgACB5hMo6kMuioZh82UjYgJtJFCpDDiC3JnkbVR/qRIgQIAAAQIECBAgQIBAaQT+IMnv1UVzb5JLShOdQAgQIECAAAECBAgQIECgWQX0cwyhcjt27MjGjRvzxBNP1O4f/vCH2bRpU3784x9n7969OXjwYPr6+tLb2zuE1UduSkdHR6p39f/9q/FU7/Hu2Zk4cWImTZqUqVOn5pRTTsnixYuzdOnSvPKVr8zZZ5+dM844I3Pnzh05hBZeST9HCxdXagQIECBAgAABAgQIEBhBAc3/I4hpKQIECBAgQIAAAQIECBAgQIAAAQIECBAgQIAAAQIECBAgQIAAAQIECBAgQIAAAQIECBAgQIAAAQIECBAgQIAAAQIECBAgQIAAAQIECBAgQIAAAQIECBAgQIAAAQIECBAgQIAAAQIECBAgQIAAAQIECBAgQIAAAQIECBAgQIAAAQIECBAgUCKBoj6WomgYlihMoRAgcKRApTLgCHJnkntNCBAgQIAAAQIECBAgQIDA2Aq8Jsm9SabUbXtFktvHNgy7ESBAgAABAgQIECBAgEALCujnGMGi7tixIw899FAeeOCBbNy4MVu2bMnzzz+f7du3Z/fu3dm/f3/6+vpGcMfyLtXR0ZGpU6dmxowZmTNnTubNm5dFixZl6dKlOe+882r33Llzy5tAE0Smn6MJiiREAgQIECBAgAABAgQIlEBA838JiiAEAgQIECBAgAABAgQIECBAgAABAgQIECBAgAABAgQIECBAgAABAgQIECBAgAABAgQIECBAgAABAgQIECBAgAABAgQIECBAgAABAgQIECBAgAABAgQIECBAgAABAgQIECBAgAABAgQIECBAgAABAgQIECBAgAABAgQIECBAgAABAgQIECAwCgJF/ZpF0TAche0sSYDASAlUKgOOIHcm+UjhWocAAQIECBAgQIAAAQIECByfwF8k+dd1j1bH7z2+qZ4iQIAAAQIECBAgQIAAAQI/UUA/xyi8INW+mJ6enhw6dKh2Hz58uHYfPHgw+/bty/bt27Nt27a8+OKL2bFjR+2ufq/+vfp99+7d2bRpU21u2a7TTjstCxYsyOzZs3PSSSfV7jlz5uTUU0+tfc6aNav2t6lTp2bixImZMGFC/z1p0qTad9fICOjnGBlHqxAgQIAAAQIECBAgQKDVBTT/t3qF5UeAAAECBAgQIECAAAECBAgQIECAAAECBAgQIECAAAECBAgQIECAAAECBAgQIECAAAECBAgQIECAAAECBAgQIECAAAECBAgQIECAAAECBAgQIECAAAECBAgQIECAAAECBAgQIECAAAECBAgQIECAAAECBAgQIECAAAECBAgQIECAAAEC7SpQ1CdeFA3DdjWRN4GmEKhUBhxB7kzypqicIAkQIECAAAECBAgQIECgRQR+Jsk/1OXSm2RFkodaJD9pECBAgAABAgQIECBAgMD4CujnGF//ht0PHDiQTZs2Zffu3XnxxRezY8eO2udL986dO1O99+7dW5vX19eX3t7e2v3S96N9Vvt0Ojo6andnZ+fLflZ/q/YIdHV15eSTT86cOXNy0kkn9d+zZs3K7NmzM3PmzNrn/PnzS6TXfqHo52i/msuYAAECBAgQIECAAAECQxHQ/D8UNXMIECBAgAABAgQIECBAgAABAgQIECBAgAABAgQIECBAgAABAgQIECBAgAABAgQIECBAgAABAgQIECBAgAABAgQIECBAgAABAgQIECBAgAABAgQIECBAgAABAgQIECBAgAABAgQIECBAgAABAgQIECBAgAABAgQIECBAgAABAgQIECBAgED5BYr6EIuiYVj+6EVIoI0FKpUBR5A7k7yN3wepEyBAgAABAgQIECBAgMCYC/xNkivrdv2zJB8c8yhsSIAAAQIECBAgQIAAAQKtKqCfo0UqW+3Fqd69vb21u6enp3YfPny4Np4wYULt7urqSmdnZ+3u6Oio3a7mFNDP0Zx1EzUBAgQIECBAgAABAgTGWkDz/1iL248AAQIECBAgQIAAAQIECBAgQIAAAQIECBAgQIAAAQIECBAgQIAAAQIECBAgQIAAAQIECBAgQIAAAQIECBAgQIAAAQIECBAgQIAAAQIECBAgQIAAAQIECBAgQIAAAQIECBAgQIAAAQIECBAgQIAAAQIECBAgQIAAAQIECBAgQIAAAQIECIyNQFG/TVE0DMcmArsQIDAkgUplwBHkziQfkqRJBAgQIECAAAECBAgQIEBg0AJvS3Jb3azuJCuSPDrolUwgQIAAAQIECBAgQIAAAQJHF9DP4c0g0KQC+jmatHDCJkCAAAECBAgQIECAwBgLaP4fY3DbESBAgAABAgQIECBAgAABAgQIECBAgAABAgQIECBAgAABAgQIECBAgAABAgQIECBAgAABAgQIECBAgAABAgQIECBAgAABAgQIECBAgAABAgQIECBAgAABAgQIECBAgAABAgQIECBAgAABAgQIECBAgAABAgQIECBAgAABAgQIECBAgACBMRIo6vcpiobhGIVgGwIEhiJQqQw4gtyZ5EOBNIcAAQIECBAgQIAAAQIECAxe4BtJ3lQ37cYkvzn4ZcwgQIAAAQIECBAgQIAAAQIvK6Cfw8tBoEkF9HM0aeGETYAAAQIECBAgQIAAgTEW0Pw/xuC2I0CAAAECBAgQIECAAAECBAgQIECAAAECBAgQIECAAAECBAgQIECAAAECBAgQIECAAAECBAgQIECAAAECBAgQIECAAAECBAgQIECAAAECBAgQIECAAAECBAgQIECAAAECBAgQIECAAAECBAgQIECAAAECBAgQIECAAAECBAgQIECAAAECYyRQ1O9TFA3DMQrBNgQIDEWgUhlwBLkzyYcCaQ4BAgQIECBAgAABAgQIEBicwL9M8l/rpuxJsiLJk4NbxtMECBAgQIAAAQIECBAgQOAnCujn8IIQaFIB/RxNWjhhEyBAgAABAgQIECBAYIwFNP+PMbjtCBAgQIAAAQIECBAgQIAAAQIECBAgQIAAAQIECBAgQIAAAQIECBAgQIAAAQIECBAgQIAAAQIECBAgQIAAAQIECBAgQIAAAQIECBAgQIAAAQIECBAgQIAAAQIECBAgQIAAAQIECBAgQIAAAQIECBAgQIAAAQIECBAgQIAAAQIECBAgQIDAGAkU9fsURcNwjEKwDQECQxGoVAYcQe5M8qFAmkOAAAECBAgQIECAAAECBAYn8L0kF9VN+XiSjwxuCU8TIECAAAECBAgQIECAAIFjCujnOCaRBwiUU0A/RznrIioCBAgQIECAAAECBAiUTUDzf9kqIh4CBAgQIECAAAECBAgQIECAAAECBAgQIECAAAECBAgQIECAAAECBAgQIECAAAECBAgQIECAAAECBAgQIECAAAECBAgQIECAAAECBAgQIECAAAECBAgQIECAAAECBAgQIECAAAECBAgQIECAAAECBAgQIECAAAECBAgQIECAAAECBAgQIDAyAkX9MkXRMByZHaxCgMCoCFQqA44gdyb5qEhblAABAgQIECBAgAABAgQI9Au8P8lNdR7bk6xIspkRAQIECBAgQIAAAQIECBAYYQH9HCMMajkCYyWgn2OspO1DgAABAgQIECBAgACB5hbQ/N/c9RM9AQIECBAgQIAAAQIECBAgQIAAAQIECBAgQIAAAQIECBAgQIAAAQIECBAgQIAAAQIECBAgQIAAAQIECBAgQIAAAQIECBAgQIAAAQIECBAgQIAAAQIECBAgQIAAAQIECBAgQIAAAQIECBAgQIAAAQIECBAgQIAAAQIECBAgQIAAAQIECBB4OYGi/oeiaBhSI0CgxAKVyoAjyJ1JXuJ6CY0AAQIECBAgQIAAAQIEml5gepL7k5xTl8m/T/L/N31mEiBAgAABAgQIECBAgACBMgro5yhjVcRE4DgE9HMcB5JHCBAgQIAAAQIECBAgQCCa/70EBAgQIECAAAECBAgQIECAAAECBAgQIECAAAECBAgQIECAAAECBAgQIECAAAECBAgQIECAAAECBAgQIECAAAECBAgQIECAAAECBAgQIECAAAECBAgQIECAAAECBAgQIECAAAECBAgQIECAAAECBAgQIECAAAECBAgQIECAAAECBAgQIECgNQWK+rSKomHYmhnLikCLCFQqA44gdyZ5i9RWGgQIECBAgAABAgQIECBQSoGPJLm+LrKtSVYk2VLKaAVFgAABAgQIECBAgAABAs0uoJ+j2Sso/rYV0M/RtqWXOAECBAgQIECAAAECBAYloPl/UFweJkCAAAECBAgQIECAAAECBAgQIECAAAECBAgQIECAAAECBAgQIECAAAECBAgQIECAAAECBAgQIECAAAECBAgQIECAAAECBAgQIECAAAECBAgQIECAAAECBAgQIECAAAECBAgQIECAAAECBAgQIECAAAECBAgQIECAAAECBAgQIECAAAECTSNQ1EdaFA3DpklCoATaUaBSGXAEuTPJ2/FFkDMBAgQIECBAgAABAgQIjIXAqUkeSHJ63Wa/l+S6sdjcHgQIECBAgAABAgQIECDQlgL6Odqy7JJuBQH9HK1QRTkQIECAAAECBAgQIEBg9AU0/4++sR0IECBAgAABAgQIECBAgAABAgQIECBAgAABAgQIECBAgAABAgQIECBAgAABAgQIECBAgAABAgQIECBAgAABAgQIECBAgAABAgQIECBAgAABAgQIECBAgAABAgQIECBAgAABAgQIECBAgAABAgQIECBAgAABAgQIECBAgAABAgQIECBAgMB4CBT1mxZFw3A84rEnAQLHKVCpDDiC3Jnkx2nnMQIECBAgQIAAAQIECBAgMEiB/5Dkd+rmPJNkRZJtg1zH4wQIECBAgAABAgQIECBA4HgF9HMcr5TnCJRMQD9HyQoiHAIECBAgQIAAAQIECJRUQPN/SQsjLAIECBAgQIAAAQIECBAgQIAAAQIECBAgQIAAAQIECBAgQIAAAQIECBAgQIAAAQIECBAgQIAAAQIECBAgQIAAAQIECBAgQIAAAQIECBAgQIAAAQIECBAgQIAAAQIECBAgQIAAAQIECBAgQIAAAQIECBAgQIAAAQIECBAgQIAAAQIECBAgMEyBon5+UTQMh7m06QQIjKZApTLgCHJnko8muLUJECBAgAABAgQIECBAoF0FXpnkgSQz6gA+muT6dgWRNwECBAgQIECAAAECBAiMiYB+jjFhtgmBkRfQzzHyplYkQIAAAQIECBAgQIBAKwpo/m/FqsqJAAECBAgQIECAAAECBAgQIECAAAECBAgQIECAAAECBAgQIECAAAECBAgQIECAAAECBAgQIECAAAECBAgQIECAAAECBAgQIECAAAECBAgQIECAAAECBAgQIECAAAECBAgQIECAAAECBAgQIECAAAECBAgQIECAAAECBAgQIECAAAECBAgkRT1CUTQM+RAgUGKBSmXAEeTOJC9xvYRGgAABAgQIECBAgAABAk0r8KdJPlgX/VNJViTZ3bQZCZwAAQIECBAgQIAAAQIEmkFAP0czVEmMBI4ioJ/Da0GAAAECBAgQIECAAAECxyOg+f94lDxDgAABAgQIECBAgAABAgQIECBAgAABAgQIECBAgAABAgQIECBAgAABAgQIECBAgAABAgQIECBAgAABAgQIECBAgAABAgQIECBAgAABAgQIECBAgAABAgQIECBAgAABAgQIECBAgAABAgQIECBAgAABAgQIECBAgAABAgQIECBAgAABAgSaT6CoD7koGobNl42ICbSRQKUy4AhyZ5K3Uf2lSoAAAQIECBAgQIAAAQJjIrAiyf1J6v/NfU2ST47J7jYhQIAAAQIECBAgQIAAgXYW0M/RztWXe1ML6Odo6vIJngABAgQIECBAgAABAmMmoPl/zKhtRIAAAQIECBAgQIAAAQIECBAgQIAAAQIECBAgQIAAAQIECBAgQIAAAQIECBAgQIAAAQIECBAgQIAAAQIECBAgQIAAAQIECBAgQIAAAQIECBAgQIAAAQIECBAgQIAAAQIECBAgQIAAAQIECBAgQIAAAQIECBAgQIAAAQIECBAgQIAAAQIExlSgqN+tKBqGYxqIzQgQGJxApTLgCHJnkg+O0NMECBAgQIAAAQIECBAgQOBYAp9P8p66hx5PsiLJ/mNN9DsBAgQIECBAgAABAgQIEBimgH6OYQKaTmC8BPRzjJe8fQkQIECAAAECBAgQINBcApr/m6teoiVAgAABAgQIECBAgAABAgQIECBAgAABAgQIECBAgAABAgQIECBAgAABAgQIECBAgAABAgQIECBAgAABAgQIECBAgAABAgQIECBAgAABAgQIECBAgAABAgQIECBAgAABAgQIECBAgAABAgQIECBAgAABAgQIECBAgAABAgQIECBAgAABAscrUNQ/WBQNw+Ndw3MECIyDQKUy4AhyZ5KPQx1sSYAAAQIECBAgQIAAAQItK3BZkjuPyO5DST7dshlLjAABAgQIECBAgAABAgTKJKCfo0zVEAuBQQjo5xgElkcJECBAgAABAgQIECDQxgKa/9u4+FInQIAAAQIECBAgQIAAAQIECBAgQIAAAQIECBAgQIAAAQIECBAgQIAAAQIECBAgQIAAAQIECBAgQIAAAQIECBAgQIAAAQIECBAgQIAAAQIECBAgQIAAAQIECBAgQIAAAQIECBAgQIAAAQIECBAgQIAAAQIECBAgQIAAAQIECBAgQIAAgZYWKOqzK4qGYUsnLjkCzS5QqQw4gtyZ5M1eVPETIECAAAECBAgQIECAQJkE/i7J2+sCejjJiiQ9ZQpSLAQIECBAgAABAgQIECDQsgL6OVq2tBJrdQH9HK1eYfkRIECAAAECBAgQIEBgZAQ0/4+Mo1UIEK5bBpUAACAASURBVCBAgAABAgQIECBAgAABAgQIECBAgAABAgQIECBAgAABAgQIECBAgAABAgQIECBAgAABAgQIECBAgAABAgQIECBAgAABAgQIECBAgAABAgQIECBAgAABAgQIECBAgAABAgQIECBAgAABAgQIECBAgAABAgQIECBAgAABAgQIECBAgEDZBIr6gIqiYVi2WMVDgECdQKUy4AhyZ5J7QwgQIECAAAECBAgQIECAwMgIXJbkziOWel+S/zwyy1uFAAECBAgQIECAAAECBAgcU0A/xzGJPECgnAL6OcpZF1ERIECAAAECBAgQIECgbAKa/8tWEfEQIECAAAECBAgQIECAAAECBAgQIECAAAECBAgQIECAAAECBAgQIECAAAECBAgQIECAAAECBAgQIECAAAECBAgQIECAAAECBAgQIECAAAECBAgQIECAAAECBAgQIECAAAECBAgQIECAAAECBAgQIECAAAECBAgQIECAAAECBAgQIECAAIGRESjqlymKhuHI7GAVAgRGRaBSGXAEuTPJR0XaogQIECBAgAABAgQIECDQhgKfSfLeurw3JFmW5FAbWkiZAAECBAgQIECAAAECBMZHQD/H+LjblcCwBfRzDJvQAgQIECBAgAABAgQIEGgLAc3/bVFmSRIgQIAAAQIECBAgQIAAAQIECBAgQIAAAQIECBAgQIAAAQIECBAgQIAAAQIECBAgQIAAAQIECBAgQIAAAQIECBAgQIAAAQIECBAgQIAAAQIECBAgQIAAAQIECBAgQIAAAQIECBAgQIAAAQIECBAgQIAAAQIECBAgQIAAAQIECBAgQIBAGwoU9TkXRcOwDTmkXBaBbdu2pa+vL/PmzStLSKWLo1IZcAS5M8lLVyUBESBAgAABAgQIECBAgEATCpyVZF2SqXWx/26S/9iEuQiZAAECBAgQIECAAAECBJpXQD9H89ZO5G0uoJ+jzV8A6RMgQIAAAQIECBAgQOA4BTT/HyeUxwgQIECAAAECBAgQIECAAAECBAgQIECAAAECBAgQIECAAAECBAgQIECAAAECBAgQIECAAAECBAgQIECAAAECBAgQIECAAAECBAgQIECAAAECBAgQIECAAAECBAgQIECAAAECBAgQIECAAAECBAgQIECAAAECBAgQIECAAAECBAgQIECAQJMJFPXxFkXDsMlSEW4rCaxevTp79+7NnXfe2UppjWgulcqAI8idST6iwhYjQIAAAQIECBAgQIAAgTYV+N0k/74u911JliV5tk09pE2AAAECBAgQIECAAAEC4yOgn2N83O1KYNgC+jmGTWgBAgQIECBAgAABAgQItIWA5v+2KLMkCRAgQIAAAQIECBAgQIAAAQIECBAgQIAAAQIECBAgQIAAAQIECBAgQIAAAQIECBAgQIAAAQIECBAgQIAAAQIECBAgQIAAAQIECBAgQIAAAQIECBAgQIAAAQIECBAgQIAAAQIECBAgQIAAAQIECBAgQIAAAQIECBAgQIAAAQIECBAgQKANBYr6nIuiYdiGHFIug8Att9ySq6++uhbKDTfckGuuuaYMYZUuhkplwBHkziQvXZUERIAAAQIECBAgQIAAAQJNJlD9t/W6JOfWxf2nST7cZHkIlwABAgQIECBAgAABAgSaX0A/R/PXUAZtKqCfo00LL20CBAgQIECAAAECBAgMUkDz/yDBPE6AAAECBAgQIECAAAECBAgQIECAAAECBAgQIECAAAECBAgQIECAAAECBAgQIECAAAECBAgQIECAAAECBAgQIECAAAECBAgQIECAAAECBAgQIECAAAECBAgQIECAAAECBAgQIECAAAECBAgQIECAAAECBAgQIECAAAECBAgQIECAAAECBJpEoKiPsygahk2SgjBbSWDr1q1ZsmRJ9uzZU0urq6sra9euzdKlS1spzRHJpVIZcAS5M8lHRNYiBAgQIECAAAECBAgQINDGAr+U5K+OyP91SR5oYxOpEyBAgAABAgQIECBAgMD4COjnGB93uxIYtoB+jmETWoAAAQIECBAgQIAAAQJtIaD5vy3KLEkCBAgQIECAAAECBAgQIECAAAECBAgQIECAAAECBAgQIECAAAECBAgQIECAAAECBAgQIECAAAECBAgQIECAAAECBAgQIECAAAECBAgQIECAAAECBAgQIECAAAECBAgQIECAAAECBAgQIECAAAECBAgQIECAAAECBAgQIECAAAECBAgQaEOBoj7nomgYtiGHlMdbYNWqVVmzZk1DGMuWLcsPfvCDdHV1jXd4pdq/UhlwBLkzyUtVIcEQIECAAAECBAgQIECAQBMKfCXJz9fFfWuSX2jCPIRMgAABAgQIECBAgAABAs0voJ+j+WsogzYV0M/RpoWXNgECBAgQIECAAAECBAYpoPl/kGAeJ0CAAAECBAgQIECAAAECBAgQIECAAAECBAgQIECAAAECBAgQIECAAAECBAgQIECAAAECBAgQIECAAAECBAgQIECAAAECBAgQIECAAAECBAgQIECAAAECBAgQIECAAAECBAgQIECAAAECBAgQIECAAAECBAgQIECAAAECBAgQIECAAAECTSJQ1MdZFA3DJklBmK0icNNNN+UDH/jAUdP52Mc+luuuu65VUh2RPCqVAUeQO5N8RGQtQoAAAQIECBAgQIAAAQJtKvD6JPcekfsVSW5vUw9pEyBAgAABAgQIECBAgMD4CujnGF9/uxMYsoB+jiHTmUiAAAECBAgQIECAAIG2EtD831blliwBAgQIECBAgAABAgQIECBAgAABAgQIECBAgAABAgQIECBAgAABAgQIECBAgAABAgQIECBAgAABAgQIECBAgAABAgQIECBAgAABAgQIECBAgAABAgQIECBAgAABAgQIECBAgAABAgQIECBAgAABAgQIECBAgAABAgQIECBAgAABAgQItJFAUZ9rUTQM24hBquMtsGnTppx33nnp7u4+aigdHR257777smLFivEOtTT7VyoDjiB3JnlpqiMQAgQIECBAgAABAgQIEGhCgT9N8sG6uO9J8oYmzEPIBAgQIECAAAECBAgQINAaAvo5WqOOsmhDAf0cbVh0KRMgQIAAAQIECBAgQGAIApr/h4BmCgECBAgQIECAAAECBAgQIECAAAECBAgQIECAAAECBAgQIECAAAECBAgQIECAAAECBAgQIECAAAECBAgQIECAAAECBAgQIECAAAECBAgQIECAAAECBAgQIECAAAECBAgQIECAAAECBAgQIECAAAECBAgQIECAAAECBAgQIECAAAECBAgQaAKBoj7GomgYNkH4QmwVgZUrV+a+++7rT6dz8pTa997uA/1/W7x4cR555JFMnjy5VdIeVh6VyoAjyJ1JPixRkwkQIECAAAECBAgQIECgjQVOTbIuyew6g19L8l/a2ETqBAgQIECAAAECBAgQIDC+Avo5xtff7gSGLKCfY8h0JhIgQIAAAQIECBAgQKCtBDT/t1W5JUuAAAECBAgQIECAAAECBAgQIECAAAECBAgQIECAAAECBAgQIECAAAECBAgQIECAAAECBAgQIECAAAECBAgQIECAAAECBAgQIECAAAECBAgQIECAAAECBAgQIECAAAECBAgQIECAAAECBAgQIECAAAECBAgQIECAAAECBAgQIECAAAECbSRQ1OdaFA3DNmKQ6ngKXH/99fnoRz/aEMLrr7spfX29ue/3P9Tw99/4jd/IjTfeOJ7hlmbvSmXAEeTOJC9NdQRCgAABAgQIECBAgAABAk0m8JtJPlEX81NJliU50GR5CJcAAQIECBAgQIAAAQIEWkdAP0fr1FImbSagn6PNCi5dAgQIECBAgAABAgQIDFFA8/8Q4UwjQIAAAQIECBAgQIAAAQIECBAgQIAAAQIECBAgQIAAAQIECBAgQIAAAQIECBAgQIAAAQIECBAgQIAAAQIECBAgQIAAAQIECBAgQIAAAQIECBAgQIAAAQIECBAgQIAAAQIECBAgQIAAAQIECBAgQIAAAQIECBAgQIAAAQIECBAgQIAAAQIlFyjq4yuKhmHJQxdeKwisXbs2F1xwQXp6evrTOfWin8lbvvAPtfHX3r0qW+9b0/9bpVLJPffck4svvrgV0h9WDlWLIy5nkg9L1GQCBAgQIECAAAECBAgQaGOB7ye5sC7/30tyXRt7SJ0AAQIECBAgQIAAAQIExl9AP8f410AEBIYkoJ9jSGwmESBAgAABAgQIECBAoO0ENP+3XcklTIAAAQIECBAgQIAAAQIECBAgQIAAAQIECBAgQIAAAQIECBAgQIAAAQIECBAgQIAAAQIECBAgQIAAAQIECBAgQIAAAQIECBAgQIAAAQIECBAgQIAAAQIECBAgQIAAAQIECBAgQIAAAQIECBAgQIAAAQIECBAgQIAAAQIECBAgQIAAAQJtIlDU51kUDcM2IZDmeAn09PTkVa96VTZs2NAfwoTpM3LlXRsyde6ptb/tf2Fr/vayJTm8d0//MwsXLsxjjz2WadOmjVfopdi3UhlwBLkzyUtRGUEQIECAAAECBAgQIECAQJMJvCPJ39bF/OMky5L8zybLQ7gECBAgQIAAAQIECBAg0FoC+jlaq56yaSMB/RxtVGypEiBAgAABAgQIECBAYBgCmv+HgWcqAQIECBAgQIAAAQIECBAgQIAAAQIECBAgQIAAAQIECBAgQIAAAQIECBAgQIAAAQIECBAgQIAAAQIECBAgQIAAAQIECBAgQIAAAQIECBAgQIAAAQIECBAgQIAAAQIECBAgQIAAAQIECBAgQIAAAQIECBAgQIAAAQIECBAgQIAAAQIECBAosUBRH1tRNAxLHLbQWkHgd37nd/KHf/iHDan89I3/LYtW/3LD3zZ+6b/m7t98T8PffvVXfzU333xzKzAMOYdKZcAR5M4kH7KmiQQIECBAgAABAgQIECDQxgL/Pcm/qMv/piQfaGMPqRMgQIAAAQIECBAgQIBAOQT0c5SjDqIgMGgB/RyDJjOBAAECBAgQIECAAAECbSmg+b8tyy5pAgQIECBAgAABAgQIECBAgAABAgQIECBAgAABAgQIECBAgAABAgQIECBAgAABAgQIECBAgAABAgQIECBAgAABAgQIECBAgAABAgQIECBAgAABAgQIECBAgAABAgQIECBAgAABAgQIECBAgAABAgQIECBAgAABAgQIECBAgAABAgQIEGgDgaI+x6JoGLZB+lIcL4EHH3wwr33ta9PX19cfwoI3XpHLb/7yUUO689dW59lv3dbw21133ZVLL710vFIY930rlQFHkDuTfNyrIgACBAgQIECAAAECBAgQaDKB1yT54RExvz7J95osD+ESIECAAAECBAgQIECAQOsJ6OdovZrKqE0E9HO0SaGlSYAAAQIECBAgQIAAgWEKaP4fJqDpBAgQIECAAAECBAgQIECAAAECBAgQIECAAAECBAgQIECAAAECBAgQIECAAAECBAgQIECAAAECBAgQIECAAAECBAgQIECAAAECBAgQIECAAAECBAgQIECAAAECBAgQIECAAAECBAgQIECAAAECBAgQIECAAAECBAgQIECAAAECBAgQIECgpAJFfVxF0TAsacjCanaB7u7unHfeedm0aVN/KpNPOjlX/o8nMunEWUdN7+DunfnbS1+Z7he39f8+f/78rF+/PjNmzGh2kiHFX6kMOILcmeRDkjSJAAECBAgQIECAAAECBNpY4ONJ/r+6/P8uyZVt7CF1AgQIECBAgAABAgQIECiPgH6O8tRCJAQGJaCfY1BcHiZAgAABAgQIECBAgEDbCmj+b9vSS5wAAQIECBAgQIAAAQIECBAgQIAAAQIECBAgQIAAAQIECBAgQIAAAQIECBAgQIAAAQIECBAgQIAAAQIECBAgQIAAAQIECBAgQIAAAQIECBAgQIAAAQIECBAgQIAAAQIECBAgQIAAAQIECBAgQIAAAQIECBAgQIAAAQIECBAgQIAAAQIEWlygqM+vKBqGLZ669MZL4IMf/GD+7M/+rGH7n/3813PaG372J4a05e5v5BtXv7nhmV/6pV/KX/3VX41XKuO6b6Uy4AhyZ5KPa0VsToAAAQIECBAgQIAAAQJNJjAzybokp9fF/Y4kX2qyPIRLgAABAgQIECBAgAABAq0poJ+jNesqqzYQ0M/RBkWWIgECBAgQIECAAAECBEZAQPP/CCBaggABAgQIECBAgAABAgQIECBAgAABAgQIECBAgAABAgQIECBAgAABAgQIECBAgAABAgQIECBAgAABAgQIECBAgAABAgQIECBAgAABAgQIECBAgAABAgQIECBAgAABAgQIECBAgAABAgQIECBAgAABAgQIECBAgAABAgQIECBAgAABAgQIlFCgqI+pKBqGJQxXSM0usGbNmqxataohjcXvem8uuf4zx5XaPdf+P3nq1s81PPulL30pq1evPq75rfRQpTLgCHJnkrdSgeVCgAABAgQIECBAgAABAqMt8P4kN9Vt8t0kF4/2ptYnQIAAAQIECBAgQIAAAQLHKaCf4zihPEagbAL6OcpWEfEQIECAAAECBAgQIECgnAKa/8tZF1ERIECAAAECBAgQIECAAAECBAgQIECAAAECBAgQIECAAAECBAgQIECAAAECBAgQIECAAAECBAgQIECAAAECBAgQIECAAAECBAgQIECAAAECBAgQIECAAAECBAgQIECAAAECBAgQIECAAAECBAgQIECAAAECBAgQIECAAAECBAgQIECAAIHhChT1CxRFw3C4a5tPoEFgz549WbJkSbZu3dr/9+nzF+Qd33o8XVOnHZdWz/59+bs3npO9//Rs//MnnXRS1q9fn7lz5x7XGq3yUKUy4AhyZ5K3SnHlQYAAAQIECBAgQIAAAQJjIfD1JD9bt9GHknx6LDa2BwECBAgQIECAAAECBAgQOA4B/RzHgeSRsRfYtm1b+vr6Mm/evLHfvEl21M/RJIUSJgECBAgQIECAAAECBMZZQPP/OBfA9gQIECBAgAABAgQIECBAgAABAgQIECBAgAABAgQIECBAgAABAgQIECBAgAABAgQIECBAgAABAgQIECBAgAABAgQIECBAgAABAgQIECBAgAABAgQIECBAgAABAgQIECBAgAABAgQIECBAgAABAgQIECBAgAABAgQIECBAgAABAgQIECBAYJQEivp1i6JhOEpbWrZdBa6++urccsst/zf9SiU/f+t3MveC1w+K5IUHv5u//xeXJHXv61ve8pZ89atfHdQ6zf5wpTLgCHJnkjd7UcVPgAABAgQIECBAgAABAmMlcE6Sx+o2606yJMkzYxWAfQgQIECAAAECBAgQIECAwDEE9HN4RUopsHr16uzduzd33nlnKeMrQ1D6OcpQBTEQIECAAAECBAgQIECg/AKa/8tfIxESIECAAAECBAgQIECAAAECBAgQIECAAAECBAgQIECAAAECBAgQIECAAAECBAgQIECAAAECBAgQIECAAAECBAgQIECAAAECBAgQIECAAAECBAgQIECAAAECBAgQIECAAAECBAgQIECAAAECBAgQIECAAAECBAgQIECAAAECBAgQIECAAIGhCBT1k4qiYTiU9cwhcFSB2267LatXr2747bxf+c289nc/MSSx+//db+Sxz/1Jw9xbbrklV1111ZDWa8ZJlcqAI8idSd6MhRQzAQIECBAgQIAAAQIECIyHwLVJ/qhu4/+e5F3jEYg9CRAgQIAAAQIECBAgQIDAywjo5/BqlE6g2pdx9dVX1+K64YYbcs0115QuxjIEpJ+jDFUQAwECBAgQIECAAAECBMovoPm//DUSIQECBAgQIECAAAECBAgQIECAAAECBAgQIECAAAECBAgQIECAAAECBAgQIECAAAECBAgQIECAAAECBAgQIECAAAECBAgQIECAAAECBAgQIECAAAECBAgQIECAAAECBAgQIECAAAECBAgQIECAAAECBAgQIECAAAECBAgQIECAAAECBAgQGIpAUT+pKBqGQ1nPHAIDBHbu3JlFixal+vnSdeKiJXn71x5Jx4SJQxLrPdidv/vZ8/LjZzb1z58xY0bWr1+f+fPnD2nNZptUqQw4gtyZ5M1WRPESIECAAAECBAgQIECAwHgJ3J3kn9VtflWS/zZewdiXAAECBAgQIECAAAECBAgcRUA/h9eiVAJbt27NkiVLsmfPnlpcXV1dWbt2bZYuXVqqOMsQjH6OMlRBDAQIECBAgAABAgQIECi/gOb/8tdIhAQIECBAgAABAgQIECBAgAABAgQIECBAgAABAgQIECBAgAABAgQIECBAgAABAgQIECBAgAABAgQIECBAgAABAgQIECBAgAABAgQIECBAgAABAgQIECBAgAABAgQIECBAgAABAgQIECBAgAABAgQIECBAgAABAgQIECBAgAABAgQIECBAYCgCRf2komgYDmU9cwgMEFi9enVuu+22/r93dHblbX//YE5a8uphaW1f92C+svq1Kfr6+te59NJLc9dddw1r3WaZXKkMOILcmeTNUjxxEiBAgAABAgQIECBAgMB4ClyY5Pt1AfwoyZIku8czKHsTIECAAAECBAgQIECAAIEjBPRzeCVKJbBq1aqsWbOmIaZly5blBz/4Qbq6ukoV63gHo59jvCtgfwIECBAgQIAAAQIECDSHgOb/5qiTKAkQIECAAAECBAgQIECAAAECBAgQIECAAAECBAgQIECAAAECBAgQIECAAAECBAgQIECAAAECBAgQIECAAAECBAgQIECAAAECBAgQIECAAAECBAgQIECAAAECBAgQIECAAAECBAgQIECAAAECBAgQIECAAAECBAgQIECAAAECBAgQIECAwGAFivoJRdEwHOxanicwQOCWW27J1Vdf3fD35f/mD3L+h39vRLR+eOPv5+H/9O8a1vrzP//zvO997xuR9cu8SKUy4AhyZ5KXuWBiI0CAAAECBAgQIECAAIGyCPzbJL9fF8zNSf7fsgQnDgIECBAgQIAAAQIECBAg8H8E9HN4FUojcNNNN+UDH/jAUeP52Mc+luuuu640sZYhEP0cZaiCGAgQIECAAAECBAgQIFB+Ac3/5a+RCAkQIECAAAECBAgQIECAAAECBAgQIECAAAECBAgQIECAAAECBAgQIECAAAECBAgQIECAAAECBAgQIECAAAECBAgQIECAAAECBAgQIECAAAECBAgQIECAAAECBAgQIECAAAECBAgQIECAAAECBAgQIECAAAECBAgQIECAAAECBAgQIECAwFAEivpJRdEwHMp65hDoF9i6dWuWLFmSPXv29P9tzqsuyFu//EAqHR0jItXX25Pbf/6CvLhhbf9606ZNy2OPPZaFCxeOyB5lXaRSGXAEuTPJy1oscREgQIAAAQIECBAgQIBAmQS+n+TCuoDe+r/Hf1+mAMVCgAABAgQIECBAgAABAgSS6OfwGpRCYNOmTTnvvPPS3d191Hg6Ojpy3333ZcWKFaWItwxB6OcoQxXEQIAAAQIECBAgQIAAgfILaP4vf41ESIAAAQIECBAgQIAAAQIECBAgQIAAAQIECBAgQIAAAQIECBAgQIAAAQIECBAgQIAAAQIECBAgQIAAAQIECBAgQIAAAQIECBAgQIAAAQIECBAgQIAAAQIECBAgQIAAAQIECBAgQIAAAQIECBAgQIAAAQIECBAgQIAAAQIECBAgQIAAAQIEhiJQ1E8qiobhUNYzh0C/wKpVq7JmzZr+ceekyXnHNx7NCQsXjajS7k0b8qW3LEvf4UP961588cW55557Uqm07jHdR8mtdZMd0TfGYgQIECBAgAABAgQIECDQxgL/LMnddflvSLK0jT2kToAAAQIECBAgQIAAAQLlFdDPUd7atFVkK1euzH333defc+fkKbXvvd0H+v+2ePHiPPLII5k8eXJb2bxcsvo5vAYECBAgQIAAAQIECBAgcDwCmv+PR8kzBAgQIECAAAECBAgQIECAAAECBAgQIECAAAECBAgQIECAAAECBAgQIECAAAECBAgQIECAAAECBAgQIECAAAECBAgQIECAAAECBAgQIECAAAECBAgQIECAAAECBAgQIECAAAECBAgQIECAAAECBAgQIECAAAECBAgQIECAAAECBAgQIECg+QSK+pCLomHYfNmMQsTbtm1LX19f5s2bNwqrt+6Sn/70p/OhD32oIcGLfv9Pcs6/+vCoJP3oZz6ZB/7DNQ1r33DDDbnmmsa/jcrm47RopTLgCHJnko9TLWxLgAABAgQIECBAgAABAk0j8EdJrq2L9uNJPtI00QuUAAECBAgQIECAAAECBNpJQD9HO1W7pLlef/31+ehHP9oQ3f9i7+7DtK7LvPGf1wgjgmCYsoqb6M5aQw1ikpPyUOJDZGs5SuhqKZoPKWm3ZfeiFvpTjl04inJbRZQ1S8iH1hBo1eJGjAUfyBxEhJjS8Sdkkdj6QAOOMs51H5d7+/W6GsQZuB5nXtc/+L3m8znP9+f1mX+E8zi+I6feGO3tb8aKq3NnQi699NK47rrryvQkxY1lnqO43roRIECAAAECBAgQIECgUgUM/1fqzclNgAABAgQIECBAgAABAgQIECBAgAABAgQIECBAgAABAgQIECBAgAABAgQIECBAgAABAgQIECBAgAABAgQIECBAgAABAgQIECBAgAABAgQIECBAgAABAgQIECBAgAABAgQIECBAgAABAgQIECBAgAABAgQIECBAgAABAgQIECBAgAABAgR2LJDO/nE6nfPILiIaGhqipaUlHnjgAR6dFGhubo66urpobW1Ndux/5NFxwp2/7GSFnViWTse9E0bHpsZHks3V1dWxatWqGDp06E4ULP8tqVSHV5B7J3n5X5uEBAgQIECAAAECBAgQIFBagTUR8ZGsCGMi4qHSRtKdAAECBAgQ4OLIZgAAIABJREFUIECAAAECBAhsV8A8h1+MkgqsXr06RowYEW1tbUmO7NmPn58+NjauWJr8LDPDsHz58hg1alRJc5dDc/Mc5XALMhAgQIAAAQIECBAgQKD8BQz/l/8dSUiAAAECBAgQIECAAAECBAgQIECAAAECBAgQIECAAAECBAgQIECAAAECBAgQIECAAAECBAgQIECAAAECBAgQIECAAAECBAgQIECAAAECBAgQIECAAAECBAgQIECAAAECBAgQIECAAAECBAgQIECAAAECBAgQIECAAAECBAgQIECAAAECBHZGIJ29KZ3OedyZet1qz5w5c2LixIlvnWnGjBlx2WWXdavzFeIw7e3tUV9fH42NjUn53nsOiPFLmqLvoP0L0TKp2fLHDXHP8R+Otq1bku+GDx8eK1eujKqqqoL2LkXxVKrDK8i9k7wUF6EnAQIECBAgQIAAAQIECFSKwLiI+EVW2BURcVSlhJeTAAECBAgQIECAAAECBHqcgHmOHnfl5XPgtra2GDZsWDQ1NSWh/nr2Y+umjTHv2NrY1rI5WTNkyJBYu3Zt9OvXr3wOU4Ik5jlKgK4lAQIECBAgQIAAAQIEKlDA8H8FXprIBAgQIECAAAECBAgQIECAAAECBAgQIECAAAECBAgQIECAAAECBAgQIECAAAECBAgQIECAAAECBAgQIECAAAECBAgQIECAAAECBAgQIECAAAECBAgQIECAAAECBAgQIECAAAECBAgQIECAAAECBAgQIECAAAECBAgQIECAAAECBAgQIECgEwLp7DXpdM5jJ7Z33yUbN26M2tra2Lx581uH7NWrV6xevTqGDh3afQ+dh5NNmzYtrrzyypxKY2b8KA4ZPzEP1d+7xO9+8oN46PLzchZee+21MWXKlPfeXGErUqkOryD3TvIKu0NxCRAgQIAAAQIECBAgQKCoAv8WEZdkdcz8Bca0oibQjAABAgQIECBAgAABAgQIdF7APEfnrazMs0Bm7iMz/5H9+eR1P46ahi/kfPfM/Lmx7Otn5Xx3/vnnx+zZs/OcqLLKmeeorPuSlgABAgQIECBAgAABAqUSMPxfKnl9CRAgQIAAAQIECBAgQIAAAQIECBAgQIAAAQIECBAgQIAAAQIECBAgQIAAAQIECBAgQIAAAQIECBAgQIAAAQIECBAgQIAAAQIECBAgQIAAAQIECBAgQIAAAQIECBAgQIAAAQIECBAgQIAAAQIECBAgQIAAAQIECBAgQIAAAQIECBAgQIBAYQXS2eXT6ZzHwnYu8+pjx46NpUuX5qQcPnx4PP7449GrV68yT1+aeKtXr44RI0ZEW1tbEuCAT4yLcbf9oqiBFk38dPxh2aKkZ+a+MveWub/u9EmlOryC3DvJu9MFOwsBAgQIECBAgAABAgQI5FOgd0T8NiIOzio6LCLW5LOJWgQIECBAgAABAgQIECBAII8C5jnyiKlU5wUaGxujvr4+2tvbk00HHn9SHDd7wXaLPHBBQ2xYvDDnZ0uWLIljjjmm80272UrzHN3sQh2HAAECBAgQIECAAAECBRIw/F8gWGUJECBAgAABAgQIECBAgAABAgQIECBAgAABAgQIECBAgAABAgQIECBAgAABAgQIECBAgAABAgQIECBAgAABAgQIECBAgAABAgQIECBAgAABAgQIECBAgAABAgQIECBAgAABAgQIECBAgAABAgQIECBAgAABAgQIECBAgAABAgQIECBAgECJBdLZ/dPpnMcSRytd+xtvvDG+8pWvbDfAt771rZg6dWrpwpVp57a2thg2bFg0NTUlCXffa2CMf/C30WfvfYuauvWlF2PeMR+K1199Oek7dOjQWLVqVVRXVxc1SyGbpVIdXkHuneSFBFebAAECBAgQIECAAAECBCpZoCEi5mcd4OcR8ZlKPpDsBAgQIECAAAECBAgQINDtBcxzdPsrLr8Dtra2Rl1dXTQ3NyfhMjMfmdmPzAzI9j6Z2YzMjEZmVuPtz+DBg2PdunUxYMCA8jtkERKZ5ygCshYECBAgQIAAAQIECBDoBgKG/7vBJToCAQIECBAgQIAAAQIECBAgQIAAAQIECBAgQIAAAQIECBAgQIAAAQIECBAgQIAAAQIECBAgQIAAAQIECBAgQIAAAQIECBAgQIAAAQIECBAgQIAAAQIECBAgQIAAAQIECBAgQIAAAQIECBAgQIAAAQIECBAgQIAAAQIECBAgQIAAAQIECBDYjkA6+7t0OuexR4I1NzdHXV1dtLa2bvf8VVVVsWLFijjiiCN6pM+7HfqKK66I6dOn5/z4uNkL4sDjTyqJ04bFC+OBCxpyek+ePLlDxpKEy1PTVKrDK8i9kzxPtsoQIECAAAECBAgQIECAQLcTuCUizs061aSImNXtTulABAgQIECAAAECBAgQINCdBMxzdKfbrJCzXHzxxTFz5syctONu+0Uc8IlxOzzBH5YtikUTP52z5owzzojbb7+9Qk6e35jmOfLrqRoBAgQIECBAgAABAgS6q4Dh/+56s85FgAABAgQIECBAgAABAgQIECBAgAABAgQIECBAgAABAgQIECBAgAABAgQIECBAgAABAgQIECBAgAABAgQIECBAgAABAgQIECBAgAABAgQIECBAgAABAgQIECBAgAABAgQIECBAgAABAgQIECBAgAABAgQIECBAgAABAgQIECBAgAABAj1dIJ0NkE7nPPZIm6OOOipWrFiRnH23Pnu89d9vtr6WfPfBD34wnnzyyejTp0+PNPrrQzc2NkZ9fX20t7cnPzpk/MQYM+NHJfX5r0u/EM0L70gyVFVVvXW3RxxxRElz5at5KtXhFeTeSZ4vXHUIECBAgAABAgQIECBAoDsJDIiI30bEfv/vUFsi4kMR8YfudEhnIUCAAAECBAgQIECAAIFuJ2Ceo9tdaXkfaOnSpTF27NickB887dwYPf2WTgVf/k9fiqfv/mHO2vnz50dDQ0On9nenReY5utNtOgsBAgQIECBAgAABAgQKJ2D4v3C2KhMgQIAAAQIECBAgQIAAAQIECBAgQIAAAQIECBAgQIAAAQIECBAgQIAAAQIECBAgQIAAAQIECBAgQIAAAQIECBAgQIAAAQIECBAgQIAAAQIECBAgQIAAAQIECBAgQIAAAQIECBAgQIAAAQIECBAgQIAAAQIECBAgQIAAAQIECBAgQIAAgVIKpLObp9M5j6XMVZLe06dPjyuuuCKn98ipN0Z7+5ux4upLcr6/9NJL47rrritJznJq2traGnV1ddHc3JzE6jto/xi/pCl67zmgpFG3tWyOecfWxtZNG5McNTU1sWbNmujTp09Js+WjeSrV4RXk3kmeD1g1CBAgQIAAAQIECBAgQKC7CZwREbdnHerOiMh850OAAAECBAgQIECAAAECBMpZwDxHOd9ON8u2efPmqK2tjY0b35mv2HPwgXHK4t9Er779OnXatq1b4p7jPxwtf9yQrN97771j3bp1MWjQoE7V6C6LzHN0l5t0DgIECBAgQIAAAQIECBRWwPB/YX1VJ0CAAAECBAgQIECAAAECBAgQIECAAAECBAgQIECAAAECBAgQIECAAAECBAgQIECAAAECBAgQIECAAAECBAgQIECAAAECBAgQIECAAAECBAgQIECAAAECBAgQIECAAAECBAgQIECAAAECBAgQIECAAAECBAgQIECAAAECBAgQIECAAAECpRJIZzdOp3MeS5WpJH1Xr14dI0aMiLa2tqT//kceHSfc+cu3nn9++tjYuGJp8rNUKhXLly+PUaNGlSRvuTS9+OKLY+bMmTlxMmYZu3L4ZO4sc3fZn0zm66+/vhzi7VKGzO/gX328k3yXRG0mQIAAAQIECBAgQIAAgW4q8O8RcV7W2c6PiFu66VkdiwABAgQIECBAgAABAgS6j4B5ju5zl2V/kokTJ8acOXPeyZlKxYl3PxSDRozsUvZNjY/EvRNGR2TNH51wwglx//33d6lOpS82z1HpNyg/AQIECBAgQIAAAQIEiiNg+L84zroQIECAAAECBAgQIECAAAECBAgQIECAAAECBAgQIECAAAECBAgQIECAAAECBAgQIECAAAECBAgQIECAAAECBAgQIECAAAECBAgQIECAAAECBAgQIECAAAECBAgQIECAAAECBAgQIECAAAECBAgQIECAAAECBAgQIECAAAECBAgQIECAAIFiC6SzG6bTOY/FzlKyfm1tbTFs2LBoampKMvTec0CMX9IUfQft/9Z3WzdtjHnH1sa2ls3JmiFDhsTatWujX79+JcteysYPP/xwjB49OifCR750aXx8ynWljNWh9yNTJkXTj2flfJ/JPnLkyLLK2dUwqVSHV5B7J3lXEa0nQIAAAQIECBAgQIAAgZ4g8FRE1GUd9NCIyHznQ4AAAQIECBAgQIAAAQIEylnAPEc53043yrZw4cJoaGjIOVHdeV+P+m9+d6dO+atrL421P/x+zt45c+bEmWeeuVP1KnGTeY5KvDWZCRAgQIAAAQIECBAgUHwBw//FN9eRAAECBAgQIECAAAECBAgQIECAAAECBAgQIECAAAECBAgQIECAAAECBAgQIECAAAECBAgQIECAAAECBAgQIECAAAECBAgQIECAAAECBAgQIECAAAECBAgQIECAAAECBAgQIECAAAECBAgQIECAAAECBAgQIECAAAECBAgQIECAAAECBAgUQyCd3SSdznksRv+y6HHllVfGtGnTcrJ88rofR03DF3K+e2b+3Fj29bNyvjv//PNj9uzZZXGOYobI/K4cdthhsXr16qRt/yE1ccqiNbHb7n2KGeU9e735emvcM64u/rK+OVmbyb5y5cpIpSr3Nd7byV65h3nPW7SAAAECBAgQIECAAAECBAjslEBtRKzL2vm7iPjQTlWyiQABAgQIECBAgAABAgQIFFfAPEdxvXtkt5dffjlqamoi8+fbn71qauPknz8ZVb2rd8pkezMaAwYMiHXr1sXgwYN3qmalbTLPUWk3Ji8BAgQIECBAgAABAgRKI2D4vzTuuhIgQIAAAQIECBAgQIAAAQIECBAgQIAAAQIECBAgQIAAAQIECBAgQIAAAQIECBAgQIAAAQIECBAgQIAAAQIECBAgQIAAAQIECBAgQIAAAQIECBAgQIAAAQIECBAgQIAAAQIECBAgQIAAAQIECBAgQIAAAQIECBAgQIAAAQIECBAgQIAAgUILpLMbpNM5j4XuXRb1Gxsbo76+Ptrb25M8Bx5/Uhw3e8F28z1wQUNsWLww52dLliyJY445pizOU6wQN910U1x00UU57T638LHY59AjihWhS302PbEi7j3lqJw9N998c1xwwQVdqlNOi1OpDq8g907ycrogWQgQIECAAAECBAgQIECgHATOjogfZgWZGxFnlUMwGQgQIECAAAECBAgQIECAwHsI9Ph5Dr8hhRdoaGiIhQvfmYGp2q1XfO7exti79tBdav7npxrjPxvqI501i5OZq8nM1/SEj3mOnnDLzkiAAAECBAgQIECAAIFdFzD8v+uGKhAgQIAAAQIECBAgQIAAAQIECBAgQIAAAQIECBAgQIAAAQIECBAgQIAAAQIECBAgQIAAAQIECBAgQIAAAQIECBAgQIAAAQIECBAgQIAAAQIECBAgQIAAAQIECBAgQIAAAQIECBAgQIAAAQIECBAgQIAAAQIECBAgQIAAAQIECBAgQIAAgXIUSGeHSqdzHssxb14ztba2Rl1dXTQ3Nyd1++y9b4x/8Lex+14Dt9vr9VdfjnnHfChaX3ox+fngwYNj3bp1MWDAgLzmK9dir7zyShx88MGR+fPtzyETzokx3761XCO/lWv5N86Op+fdlmQcOHBgrF+/Pvr371/Wud8tXCrV4RXk3klekTcpNAECBAgQIECAAAECBAgUUOCmiPhyVv2LI2JmAfspTYAAAQIECBAgQIAAAQIE8iXQo+c58oWozrsLzJkzJyZOnJiz4PCvXROHffWqvLCtvO7qWPVv1+bUmjVrVlx44YV5qV/ORcxzlPPtyEaAAAECBAgQIECAAIHyETD8Xz53IQkBAgQIECBAgAABAgQIECBAgAABAgQIECBAgAABAgQIECBAgAABAgQIECBAgAABAgQIECBAgAABAgQIECBAgAABAgQIECBAgAABAgQIECBAgAABAgQIECBAgAABAgQIECBAgAABAgQIECBAgAABAgQIECBAgAABAgQIECBAgAABAgQIEMinQDq7WDqd85jPPmVZ6+KLL46ZM2fmZBt32y/igE+M22HePyxbFIsmfjpnzRlnnBG33357WZ4z36GmTp0aV111VVK2d7/+MWH5s9Fn4D75bpXXeq0vvRj/MfqgaHtta1J32rRpcfnll+e1T7GKpVIdXkHuneTFwteHAAECBAgQIECAAAECBCpFYFVEDM8K+9GIyHznQ4AAAQIECBAgQIAAAQIEyl2gR89zlPvlVHq+jRs3Rm1tbWzevDk5yj7DRsRnFzwWqaqqvByv/c22+NmJI+KlptVJvX79+sXatWtjyJAheelRrkXMc5TrzchFgAABAgQIECBAgACB8hIw/F9e9yENAQIECBAgQIAAAQIECBAgQIAAAQIECBAgQIAAAQIECBAgQIAAAQIECBAgQIAAAQIECBAgQIAAAQIECBAgQIAAAQIECBAgQIAAAQIECBAgQIAAAQIECBAgQIAAAQIECBAgQIAAAQIECBAgQIAAAQIECBAgQIAAAQIECBAgQIAAAQIECBDIl0A6u1A6nfOYrx5lWWfp0qUxduzYnGwfPO3cGD39lk7lXf5PX4qn7/5hztr58+dHQ0NDp/ZX6qLM78hBBx0UGzZsSI5Q/83vRt15X6+IIz1187fj19MnJ1mHDBkSzz33XEVk/+uQqVSHV5B7J3lF3qTQBAgQIECAAAECBAgQIFAggQ9ExDt/gRGxPiIOKlAvZQkQIECAAAECBAgQIECAQL4Feuw8R74h1esokJmXyczNvP3Zbfc+ccqiNdF/SE1euV5tbor5JwyP9m1vJHVHjRoVy5cvj+3MPOS1dymLmecopb7eBAgQIECAAAECBAgQqBwBw/+Vc1eSEiBAgAABAgQIECBAgAABAgQIECBAgAABAgQIECBAgAABAgQIECBAgAABAgQIECBAgAABAgQIECBAgAABAgQIECBAgAABAgQIECBAgAABAgQIECBAgAABAgQIECBAgAABAgQIECBAgAABAgQIECBAgAABAgQIECBAgAABAgQIECBAgACBrgiksxen0zmPXalTUWs3b94ctbW1sXHjxiT3noMPjFMW/yZ69e3XqbO0bd0S9xz/4Wj544Zk/d577x3r1q2LQYMGdapGJS5avHhxfOpTn0qiV/ffK85Y+WJU9epdEcd58/XWuP3wfSJzf29/HnzwwRg7dmxF5M8OmUp1eAW5d5JX3C0KTIAAAQIECBAgQIAAAQIFFDg9Iu7Iqv8fEXFaAfspTYAAAQIECBAgQIAAAQIE8inQI+c5ugL44osvRnt7e/zN3/xNV7b1+LU33HBDXHLJJTkOR179/fjw2V8tiM2aW74Xj/3zZTm1Z8yYEZddlvtdQZqXqKh5jhLBa0uAAAECBAgQIECAAIEKEzD8X2EXJi4BAgQIECBAgAABAgQIECBAgAABAgQIECBAgAABAgQIECBAgAABAgQIECBAgAABAgQIECBAgAABAgQIECBAgAABAgQIECBAgAABAgQIECBAgAABAgQIECBAgAABAgQIECBAgAABAgQIECBAgAABAgQIECBAgAABAgQIECBAgAABAgQIEOikQDp7XTqd89jJEpW3bOLEiTFnzpx3gqdSceLdD8WgESO7dJhNjY/EvRNGR2S5nXDCCXH//fd3qU4lLT711FPj7rvvTiLXfvGiGDn1xko6Qjx0+Xnxu5/8IMl8+umnxx133FFRZ8iETaU6vILcO8kr7hYFJkCAAAECBAgQIECAAIECCtwQEV/Jqv+1iPjXAvZTmgABAgQIECBAgAABAgQI5FOgR85zdAWwoaEhWlpa4oEHHujKth69trm5Oerq6qK1tTVx2P/Io+OEO39ZOJd0+q3ZmsyMzduf6urqWLVqVQwdOrRwfUtY2TxHCfG1JkCAAAECBAgQIECAQAUJGP6voMsSlQABAgQIECBAgAABAgQIECBAgAABAgQIECBAgAABAgQIECBAgAABAgQIECBAgAABAgQIECBAgAABAgQIECBAgAABAgQIECBAgAABAgQIECBAgAABAgQIECBAgAABAgQIECBAgAABAgQIECBAgAABAgQIECBAgAABAgQIECBAgAABAgQIdEEgnb02nc557EKZylm6cOHCaGhoyAlcd97Xo/6b392pQ/zq2ktj7Q+/n7N3zpw5ceaZZ+5UvXLe1N7eHv369YvW1tYk5mcX/Cr2HV5fzrE7ZHvh8Yfivgljku/32GOPaGlpiaqqqoo6RyrV4RXk3kleUTcoLAECBAgQIECAAAECBAgUWODxiBiR1eOjEbGqwD2VJ0CAAAECBAgQIECAAAEC+RLocfMcXYHLzGVMnDjxrS0zZsyIyy67rCvbe+TazMxHfX19NDY2JufvveeAGL+kKfoO2r+gJi1/3BD3HP/haNu6JekzfPjwWLlyZcXNanQGyjxHZ5SsIUCAAAECBAgQIECAAAHD/34HCBAgQIAAAQIECBAgQIAAAQIECBAgQIAAAQIECBAgQIAAAQIECBAgQIAAAQIECBAgQIAAAQIECBAgQIAAAQIECBAgQIAAAQIECBAgQIAAAQIECBAgQIAAAQIECBAgQIAAAQIECBAgQIAAAQIECBAgQIAAAQIECBAgQIAAAQIECBAgQIBA9xRIZx8rnc557HYnfvnll6OmpiYyf7792aumNk7++ZNR1bt6p8775uutcc+4uvjL+uZk/4ABA2LdunUxePDgnapZrpueeOKJOPzww5N4uw98f3xh5Z/LNe4Oc80dtldsa9mcrFm9enUMGzasos6SSnV4Bbl3klfUDQpLgAABAgQIECBAgAABAgUUGBgRL2XV/1NE7F/AfkoTIECAAAECBAgQIECAAIF8C/SoeY6u4G3cuDFqa2tj8+b/+Tf/Xr16Rebf/IcOHdqVMj1u7bRp0+LKK6/MOfeYGT+KQ8ZPLIrF737yg3jo8vNyel177bUxZcqUovQvZhPzHMXU1osAAQIECBAgQIAAAQKVK2D4v3LvTnICBAgQIECAAAECBAgQIECAAAECBAgQIECAAAECBAgQIECAAAECBAgQIECAAAECBAgQIECAAAECBAgQIECAAAECBAgQIECAAAECBAgQIECAAAECBAgQIECAAAECBAgQIECAAAECBAgQIECAAAECBAgQIECAAAECBAgQIECAAAECBAgQILAjgXT2D9PpnMduJ9fQ0BALFy5MzlW1W6/43L2NsXftobt01j8/1Rj/2VAf6fb2pM4xxxwTS5Ys2aW65bZ51qxZMWnSpCTWgcefFMfNXlBuMTuVZ/G5J8bvH7wvWTt79uw4//zzO7W3XBalUh1eQe6d5OVyOXIQIECAAAECBAgQIECAQKkFPhcR7/wlUETmLzBOLnUo/QkQIECAAAECBAgQIECAQBcEetQ8RxdcYuzYsbF06dKcLcOHD4/HH388evXq1ZVSPWbt6tWrY8SIEdHW1pac+YBPjItxt/2iqAaLJn46/rBsUdIzc1+Ze8vcX3f6mOfoTrfpLAQIECBAgAABAgQIECicgOH/wtmqTIAAAQIECBAgQIAAAQIECBAgQIAAAQIECBAgQIAAAQIECBAgQIAAAQIECBAgQIAAAQIECBAgQIAAAQIECBAgQIAAAQIECBAgQIAAAQIECBAgQIAAAQIECBAgQIAAAQIECBAgQIAAAQIECBAgQIAAAQIECBAgQIAAAQIECBAgQIAAAQIESimQzm6eTuc8ljJX3nvPmTMnJk6cmFP38K9dE4d99aq89Fp53dWx6t+uzak1a9asuPDCC/NSvxyKnHXWWTF37twkyscmT49DL5xcDtG6nOHJG6dF43euTPadc845ceutt3a5Tik3pFIdXkHuneSlvBC9CRAgQIAAAQIECBAgQKCcBL4TEd/ICvS1iPjXcgooCwECBAgQIECAAAECBAgQeA+BHjPP0ZXfhBtvvDG+8pWvbHfLt771rZg6dWpXyvWItW1tbTFs2LBoampKzrv7XgNj/IO/jT5771tUg9aXXox5x3woXn/15aTv0KFDY9WqVVFdXV3ULIVsZp6jkLpqEyBAgAABAgQIECBAoPsIGP7vPnfpJAQIECBAgAABAgQIECBAgAABAgQIECBAgAABAgQIECBAgAABAgQIECBAgAABAgQIECBAgAABAgQIECBAgAABAgQIECBAgAABAgQIECBAgAABAgQIECBAgAABAgQIECBAgAABAgQIECBAgAABAgQIECBAgAABAgQIECBAgAABAgQIECBAIFsgnfOQznnsNlIbN26M2tra2Lx5c3KmfYaNiM8ueCxSVVV5OWf7m23xsxNHxEtNq5N6/fr1i7Vr18aQIUPy0qPURUaOHBmPPvpoEuO42QviwONPKnWsneq/ftH8WHLhKcneMWPGxLJly3aqVqk2pVIdXkHuneSlugx9CRAgQIAAAQIECBAgQKDcBFZExMezQn00IlaVW0h5CBAgQIAAAQIECBAgQIDADgR6xDxHV34Dmpubo66uLlpbW7e7raqqKlasWBFHHHFEV8p2+7VXXHFFTJ8+PeecpZz32LB4YTxwQUNOnsmTJ3fIWMkXY56jkm9PdgIECBAgQIAAAQIECBRPwPB/8ax1IkCAAAECBAgQIECAAAECBAgQIECAAAECBAgQIECAAAECBAgQIECAAAECBAgQIECAAAECBAgQIECAAAECBAgQIECAAAECBAgQIECAAAGCrrt7AAAgAElEQVQCBAgQIECAAAECBAgQIECAAAECBAgQIECAAAECBAgQIECAAAECBAgQIECAAAECBAgQIECAAAECxRRIZzdLp3Mei5mjoL3Gjh0bS5cuTXrstnufOGXRmug/pCavfV9tbor5JwyP9m1vJHVHjRoVy5cvj1Sq8l8XPXTo0GhqakrOduI9j8agjx6ZV8NiFdvU+Ejc+/lRSbu6urp46qmnitU+L3228ztV+b9keZFRhAABAgQIECBAgAABAgR6uEB1RLyeZfByROzdw00cnwABAgQIECBAgAABAgQqT6BHzHN05VqOOuqoWLFiRbJltz57vPXfb7a+lnz3wQ9+MJ588sno06dPV0p327WNjY1RX18f7e3tyRkPGT8xxsz4UUnP/F+XfiGaF96RZKiqqnrrbo844oiS5spXc/Mc+ZJUhwABAgQIECBAgAABAt1bwPB/975fpyNAgAABAgQIECBAgAABAgQIECBAgAABAgQIECBAgAABAgQIECBAgAABAgQIECBAgAABAgQIECBAgAABAgQIECBAgAABAgQIECBAgAABAgQIECBAgAABAgQIECBAgAABAgQIECBAgAABAgQIECBAgAABAgQIECBAgAABAgQIECBAgACBniuQzj56Op3z2C1UbrjhhrjkkktyznLk1d+PD5/91YKcb80t34vH/vmynNozZsyIyy7L/a4gzQtcdL/99osXXngh6TJh2bPR/wMHF7hrYcr/ZX1z3H303yfFDzjggHj++ecL06xAVVOpDq8g907yAlkrS4AAAQIECBAgQIAAAQIVJXBsRDyQlXhBRJxcUScQlgABAgQIECBAgAABAgQIRHT7eY6uXPL06dPjiiuuyNkycuqN0d7+Zqy4Oncm5NJLL43rrruuK+W75drW1taoq6uL5ubm5Hx9B+0f45c0Re89B5T0zNtaNse8Y2tj66aNSY6amppYs2ZN9OnTp6TZ8tHcPEc+FNUgQIAAAQIECBAgQIBA9xcw/N/979gJCRAgQIAAAQIECBAgQIAAAQIECBAgQIAAAQIECBAgQIAAAQIECBAgQIAAAQIECBAgQIAAAQIECBAgQIAAAQIECBAgQIAAAQIECBAgQIAAAQIECBAgQIAAAQIECBAgQIAAAQIECBAgQIAAAQIECBAgQIAAAQIECBAgQIAAAQIECBAgQKBnCqSzj51O5zxWvEhzc3PU1dVFa2trcpb9jzw6Trjzl4U7Wzod904YHZsaH0l6VFdXx6pVq2Lo0KGF61uEylVVVZH9O3L2029EVa/eReic/xbbtrbE3I/0Twr37ds3tmzZkv9GBayYSnV4Bbl3khfQW2kCBAgQIECAAAECBAgQqBiB/y8irs5K+08R8Z2KSS8oAQIECBAgQIAAAQIECBD4H4FuPc/RlUtevXp1jBgxItra2pJt2bMfPz99bGxcsTT5Webf0pcvXx6jRo3qSptut/biiy+OmTNn5pwrMy+TsSuHT+bOMneX/clkvv7668sh3i5lMM+xS3w2EyBAgAABAgQIECBAoMcIGP7vMVftoAQIECBAgAABAgQIECBAgAABAgQIECBAgAABAgQIECBAgAABAgQIECBAgAABAgQIECBAgAABAgQIECBAgAABAgQIECBAgAABAgQIECBAgAABAgQIECBAgAABAgQIECBAgAABAgQIECBAgAABAgQIECBAgAABAgQIECBAgAABAgQIECDQwwTS2edNp3MeK5qivb096uvro7GxMTlH7z0HxPglTdF30P4FPVvLHzfEPcd/ONq2bkn6DB8+PFauXBlVVVUF7V3I4nvuuWds2fLOmc5a2xK9+vYrZMuC1d62tSXmfqR/Ur9fv37R0tJSsH6FKJxKdXgFuXeSFwJaTQIECBAgQIAAAQIECBCoNIG7IuK0rNCfjYh7K+0Q8hIgQIAAAQIECBAgQIBAjxfotvMcXbnZtra2GDZsWDQ1NSXb/nr2Y+umjTHv2NrY1rI5WTNkyJBYu3ZtZGYBeuLn4YcfjtGjR+cc/SNfujQ+PuW6suJ4ZMqkaPrxrJxMmewjR44sq5xdDWOeo6ti1hMgQIAAAQIECBAgQKBnChj+75n37tQECBAgQIAAAQIECBAgQIAAAQIECBAgQIAAAQIECBAgQIAAAQIECBAgQIAAAQIECBAgQIAAAQIECBAgQIAAAQIECBAgQIAAAQIECBAgQIAAAQIECBAgQIAAAQIECBAgQIAAAQIECBAgQIAAAQIECBAgQIAAAQIECBAgQIAAAQIECBAg0P0F0tlHTKdzHiv69NOmTYsrr7wy5wxjZvwoDhk/sSjn+t1PfhAPXX5eTq9rr702pkyZUpT+hWhSU1MTzz77bFJ6wtJnov+QmkK0KnjNzeufiZ8efUjSJ3O2Z555puB989kglerwCnLvJM8nsFoECBAgQIAAAQIECBAgUKkCqyJieFb4v4+I5ko9jNwECBAgQIAAAQIECBAg0GMFuu08R1duNDP3kZn/yP588rofR03DF3K+e2b+3Fj29bNyvjv//PNj9uzZXWnXLdZmZn8OO+ywWL16dXKezGzHKYvWxG679ymrM775emvcM64u/rL+nb+6yWRfuXJlbGcmoqyy7yiMeY6KuSpBCRAgQIAAAQIECBAgUFIBw/8l5decAAECBAgQIECAAAECBAgQIECAAAECBAgQIECAAAECBAgQIECAAAECBAgQIECAAAECBAgQIECAAAECBAgQIECAAAECBAgQIECAAAECBAgQIECAAAECBAgQIECAAAECBAgQIECAAAECBAgQIECAAAECBAgQIECAAAECBAgQIECAAAECBAgUTCCdXTmdznksWNNCF169enWMGDEi2traklYHfGJcjLvtF4VunVN/0cRPxx+WLUq+69WrVzz++OMxfPjwoubIV7ORI0fGo48+mpQ78acPx6ARI/NVvqh1Xnj8obhvwpikZ+ZsDz/8cFEz7GqzVKrDK8i9k3xXUe0nQIAAAQIECBAgQIAAge4g8HpEVP+/g7wREbt3h0M5AwECBAgQIECAAAECBAj0OIFuOc/RlVtsbGyM+vr6aG9vT7YdePxJcdzsBdst88AFDbFh8cKcny1ZsiSOOeaYrrSt+LU33XRTXHTRRTnn+NzCx2KfQ48oy7NtemJF3HvKUTnZbr755rjgggvKMm9nQpnn6IySNQQIECBAgAABAgQIECBg+N/vAAECBAgQIECAAAECBAgQIECAAAECBAgQIECAAAECBAgQIECAAAECBAgQIECAAAECBAgQIECAAAECBAgQIECAAAECBAgQIECAAAECBAgQIECAAAECBAgQIECAAAECBAgQIECAAAECBAgQIECAAAECBAgQIECAAAECBAgQIECAAAECBAgQ6J4C6exjpdM5jxV54ra2thg2bFg0NTUl+Xffa2CMf/C30WfvfYt6ptaXXox5x3woXn/15aTv0KFDY9WqVVFdXV3ULPlodvLJJ8eCBQuSUsfedE8MGXdyPkoXvcZzP/9pPDhpQtL3lFNOiXnz5hU9x640TKU6vILcO8l3BdReAgQIECBAgAABAgQIEOgOAn8XEc1ZB3kyIg7rDgdzBgIECBAgQIAAAQIECBDocQLdbp6jKzfY2toadXV10dz8zv/mZ2Y+MrMfmRmQ7X0ysxmZGY3MrMbbn8GDB8e6detiwIABXWlfsWtfeeWVOPjggyPz59ufQyacE2O+fWtZn2n5N86Op+fdlmQcOHBgrF+/Pvr371/Wud8tnHmOirw2oQkQIECAAAECBAgQIFB0AcP/RSfXkAABAgQIECBAgAABAgQIECBAgAABAgQIECBAgAABAgQIECBAgAABAgQIECBAgAABAgQIECBAgAABAgQIECBAgAABAgQIECBAgAABAgQIECBAgAABAgQIECBAgAABAgQIECBAgAABAgQIECBAgAABAgQIECBAgAABAgQIECBAgAABAgQIFEUgnd0lnc55LEqAfDe54oorYvr06Tllj5u9IA48/qR8t+pUvQ2LF8YDFzTkrJ08eXKHjJ0qVuJFX/7yl2P27NlJipFTb4zaL15U4lQ71/43c26IFVdfkmyeNGlSzJw5c+eKlWhXKtXhFeTeSV6iu9CWAAECBAgQIECAAAECBMpG4B8i4t6sNHdFxOllk04QAgQIECBAgAABAgQIECDQeYFuN8/R+aNHXHzxxR3+DX/cbb+IAz4xbodl/rBsUSya+OmcNWeccUbcfvvtXWlfsWunTp0aV111VZK/d7/+MWH5s9Fn4D5lfabWl16M/xh9ULS9tjXJOW3atLj88svLOve7hTPPUZHXJjQBAgQIECBAgAABAgSKLmD4v+jkGhIgQIAAAQIECBAgQIAAAQIECBAgQIAAAQIECBAgQIAAAQIECBAgQIAAAQIECBAgQIAAAQIECBAgQIAAAQIECBAgQIAAAQIECBAgQIAAAQIECBAgQIAAAQIECBAgQIAAAQIECBAgQIAAAQIECBAgQIAAAQIECBAgQIAAAQIECBAgQIAAgaIIpLO7pNM5j0UJkM8mjY2NUV9fH+3t7UnZQ8ZPjDEzfpTPNl2u9V+XfiGaF96R7KuqqooVK1bEEUcc0eVapdxw1VVXxdSpU5MIHzzt3Bg9/ZZSRtrp3su/cXY8Pe+2ZP8111wTmfNV0ieV6vAKcu8kr6QLlJUAAQIECBAgQIAAAQIECiFwWUTMyCqc+Z/9d/4yoxAd1SRAgAABAgQIECBAgAABAoUR6FbzHF0hWrp0aYwdOzZnS1fmE5b/05fi6bt/mLN//vz50dDQ0JUYFbc2M/Nz0EEHxYYNG5Ls9d/8btSd9/WKOMtTN387fj19cpJ1yJAh8dxzz1VE9r8OaZ6jIq9NaAIECBAgQIAAAQIECBRdwPB/0ck1JECAAAECBAgQIECAAAECBAgQIECAAAECBAgQIECAAAECBAgQIECAAAECBAgQIECAAAECBAgQIECAAAECBAgQIECAAAECBAgQIECAAAECBAgQIECAAAECBAgQIECAAAECBAgQIECAAAECBAgQIECAAAECBAgQIECAAAECBAgQIECAAAECRRFIZ3dJp3MeixIgX01aW1ujrq4umpubk5J9B+0f45c0Re89B+SrzU7V2dayOeYdWxtbN21M9tfU1MSaNWuiT58+O1WzFJt+9rOfxUknnZS07jNwnzijcVNEqsJehZ1Ox+0j9o3XX/7v5Cz33XdffOYznykF6073THV0r7CL2Omj20iAAAECBAgQIECAAAECBN5N4JaIODfrhxMi4qe4CBAgQIAAAQIECBAgQIBABQp0m3mOrthv3rw5amtrY+PGd+Yr9hx8YJyy+DfRq2+/TpVq27ol7jn+w9Hyxw3J+r333jvWrVsXgwYN6lSNSly0ePHi+NSnPpVEr+6/V5yx8sWo6tW7Io7z5uutcfvh+0Tm/t7+PPjggzF27NiKyJ8d0jxHxV2ZwAQIECBAgAABAgQIECiJgOH/krBrSoAAAQIECBAgQIAAAQIECBAgQIAAAQIECBAgQIAAAQIECBAgQIAAAQIECBAgQIAAAQIECBAgQIAAAQIECBAgQIAAAQIECBAgQIAAAQIECBAgQIAAAQIECBAgQIAAAQIECBAgQIAAAQIECBAgQIAAAQIECBAgQIAAAQIECBAgQIAAAQIECi6Qzu6QTuc8Frx5PhtcfPHFMXPmzJySJ9z5y9j/yKPz2Wana21csTR+fvrYnP2ZzNdff/1O1yz2xjfeeCPe9773xWuvvZa0PnHeIzHo8KOKHWWX+r3w6+Vx36mfSGrsscce8corr0R1dfUu1S325lSqwyvIvZO82JegHwECBAgQIECAAAECBAiUm8BDETEqK1RdRKwtt5DyECBAgAABAgQIECBAgACBTgh0m3mOTpw1WTJx4sSYM2fOO1tSqTjx7odi0IiRXSkTmxofiXsnjI7ImoM54YQT4v777+9SnUpafOqpp8bdd9+dRK794kUxcuqNlXSEeOjy8+J3P/lBkvn000+PO+64o6LOkAlrnqPirkxgAgQIECBAgAABAgQIlETA8H9J2DUlQIAAAQIECBAgQIAAAQIECBAgQIAAAQIECBAgQIAAAQIECBAgQIAAAQIECBAgQIAAAQIECBAgQIAAAQIECBAgQIAAAQIECBAgQIAAAQIECBAgQIAAAQIECBAgQIAAAQIECBAgQIAAAQIECBAgQIAAAQIECBAgQIAAAQIECBAgQIAAAQIFF0hnd0incx4L3jxfDR5++OEYPXp0TrmPfOnS+PiU6/LVIi91HpkyKZp+PCunVib7yJEj81K/GEXGjx8f99xzT9Lq0Asnx8cmTy9G67z1eOxfvhFr/v27Sb3TTjst7rrrrrzVL1ahVKrDK8i9k7xY+PoQIECAAAECBAgQIECAQLkK/HdE7J0VbreIaC/XsHIRIECAAAECBAgQIECAAIEdCHSLeY6u3PDChQujoaEhZ0vdeV+P+m++8+/7Xan3q2svjbU//H7Oljlz5sSZZ57ZlTIVsba9vT369esXra2tSd7PLvhV7Du8viLyvx3yhccfivsmjEky77HHHtHS0hJVVVUVdQ7zHBV1XcISIECAAAECBAgQIECgZAKG/0tGrzEBAgQIECBAgAABAgQIECBAgAABAgQIECBAgAABAgQIECBAgAABAgQIECBAgAABAgQIECBAgAABAgQIECBAgAABAgQIECBAgAABAgQIECBAgAABAgQIECBAgAABAgQIECBAgAABAgQIECBAgAABAgQIECBAgAABAgQIECBAgAABAgQIECioQDq7ejqd81jQxvkqnsl82GGHxerVq5OS/YfUxCmL1sRuu/fJV5u81Hnz9da4Z1xd/GV9c1Ivk33lypWRSlXG66R//OMfx5lnnpnk32Pf/eLU5f9/2Vm/24W1bd0SPxl1YLz+ykvJkjvvvDP+8R//MS93XMwi2/mdqYxfomIi6UWAAAECBAgQIECAAAECPUlgUES8kHXg30ZEbU8CcFYCBAgQIECAAAECBAgQ6FYCFT/P0ZXbePnll6OmpiYyf7792aumNk7++ZNR1bu6K6WStdub0RgwYECsW7cuBg8evFM1y3XTE088EYcffngSb/eB748vrPxzucbdYa65w/aKbS2bkzWZeaBhw4ZV1FnMc1TUdQlLgAABAgQIECBAgACBkgkY/i8ZvcYECBAgQIAAAQIECBAgQIAAAQIECBAgQIAAAQIECBAgQIAAAQIECBAgQIAAAQIECBAgQIAAAQIECBAgQIAAAQIECBAgQIAAAQIECBAgQIAAAQIECBAgQIAAAQIECBAgQIAAAQIECBAgQIAAAQIECBAgQIAAAQIECBAgQIAAAQIECBAgQKCgAuns6ul0zmNBG+er+E033RQXXXRRTrnPLXws9jn0iHy1yGudTU+siHtPOSqn5s033xwXXHBBXvsUqtjmzZtj7733jjfffDNpMeJ//0sMn3RFoVrmte6q66fGyu9dldSsrq6OP//5z9G/f/+89ilGsVSqwyvIvZO8GPB6ECBAgAABAgQIECBAgEC5CnwyIpZmhVsQESeXa1i5CBAgQIAAAQIECBAgQIDAewhU/DxHV264oaEhFi5cmGyp2q1XfO7exti79tCulOmw9s9PNcZ/NtRHur09+dkxxxwTS5Ys2aW65bZ51qxZMWnSpCTWgcefFMfNzvzVSOV9Fp97Yvz+wfuS4LNnz47zzz+/og5inqOirktYAgQIECBAgAABAgQIlEzA8H/J6DUmQIAAAQIECBAgQIAAAQIECBAgQIAAAQIECBAgQIAAAQIECBAgQIAAAQIECBAgQIAAAQIECBAgQIAAAQIECBAgQIAAAQIECBAgQIAAAQIECBAgQIAAAQIECBAgQIAAAQIECBAgQIAAAQIECBAgQIAAAQIECBAgQIAAAQIECBAgQIAAAQIFFUhnV0+ncx4L2jgfxV955ZU4+OCDI/Pn259DJpwTY759az7KF6zG8m+cHU/Puy2pP3DgwFi/fn3079+/YD3zWfjcc8+NW299x7i6/15x6sPrI/NnOX/e+MurcdeRB0Tb1i1JzC9/+ctx0003lXPsd82WSnV4Bbl3klfkTQpNgAABAgQIECBAgAABAnkS+HJEZP9P/rSIuDJPtZUhQIAAAQIECBAgQIAAAQLFFqjoeY6uYM2ZMycmTpyYs+Xwr10Th331qq6Uede1K6+7Olb927U5P581a1ZceOGFealfDkXOOuusmDt3bhLlY5Onx6EXTi6HaF3O8OSN06LxO+/8lc4555yTM6PS5YIl2GCeowToWhIgQIAAAQIECBAgQKACBQz/V+CliUyAAAECBAgQIECAAAECBAgQIECAAAECBAgQIECAAAECBAgQIECAAAECBAgQIECAAAECBAgQIECAAAECBAgQIECAAAECBAgQIECAAAECBAgQIECAAAECBAgQIECAAAECBAgQIECAAAECBAgQIECAAAECBAgQIECAAAECBAgQIECAAAECBDohkM5ek07nPHZie2mXTJ06Na666qokRO9+/WPC8mejz8B9ShvsPbq3vvRi/Mfog6Ltta3JymnTpsXll19e1rnfDrdp06YYMmRItLa2JnmHT7oiRvzvfynr/L+e9k/x1OzvJBn79u0bzz33XOy7775lnfvdwqVSHV5B7p3kFXmTQhMgQIAAAQIECBAgQIBAngT+NSL+V1atsyJibp5qK0OAAAECBAgQIECAAAECBIotUNHzHJ3F2rhxY9TW1sbmzZuTLfsMGxGfXfBYpKqqOltmh+va32yLn504Il5qWp2s69evX6xdu/at2Yfu8Bk5cmQ8+uijyVGOm70gDjz+pIo82vpF82PJhack2ceMGRPLli2rqLOY56io6xKWAAECBAgQIECAAAECJRMw/F8yeo0JECBAgAABAgQIECBAgAABAgQIECBAgAABAgQIECBAgAABAgQIECBAgAABAgQIECBAgAABAgQIECBAgAABAgQIECBAgAABAgQIECBAgAABAgQIECBAgAABAgQIECBAgAABAgQIECBAgAABAgQIECBAgAABAgQIECBAgAABAgQIECBAgEBBBdLZ1dPpnMeCNt7V4pmsBx10UGzYsCEpVf/N70bdeV/f1dJF2f/Uzd+OX0+fnPQaMmRIPPfcc0XpnY8mV111VUydOjUpVdWrd3x2/op4f93h+Sif9xovPvlY3Pf50dHeti2pfc0110TmHJX6SaU6vILcO8kr9TLlJkCAAAECBAgQIECAAIF8CPwiIsZlFfpYRDTmo7AaBAgQIECAAAECBAgQIECgBAIVO8/RFauxY8fG0qVLky277d4nTlm0JvoPqelKmfdc+2pzU8w/YXi0b3sjWTtq1KhYvnx5bOff3t+zXrktGDp0aDQ1NSWxTrzn0Rj00SPLLWan8mxqfCTu/fyoZG1dXV089dRTndpbLovMc5TLTchBgAABAgQIECBAgACB8hYw/F/e9yMdAQIECBAgQIAAAQIECBAgQIAAAQIECBAgQIAAAQIECBAgQIAAAQIECBAgQIAAAQIECBAgQIAAAQIECBAgQIAAAQIECBAgQIAAAQIECBAgQIAAAQIECBAgQIAAAQIECBAgQIAAAQIECBAgQIAAAQIECBAgQIAAAQIECBAgQIAAAQIECBDYWYF09sZ0OudxZ2sWZd/ixYvjU5/6VNKruv9eccbKF6OqV++i9N/VJm++3hq3H75PtG3dkpR68MEHY+zYsbtauij7t2zZEn/3d38XmzZtSvr1/ZvB0XDfE9Hn/YOKkqGzTbZu2hgLThgerS+9mGzZd9994/e//33svvvunS1TdutSqQ6vIPdO8rK7JYEIECBAgAABAgQIECBAoIgC6yPiwKx+/SJiaxH7a0WAAAECBAgQIECAAAECBPIpULHzHJ1FuOGGG+KSSy7JWX7k1d+PD5/91c6W6NK6Nbd8Lx7758ty9syYMSMuuyz3uy4VLZPF++23X7zwwgtJmgnLno3+Hzi4TNJ1LcZf1jfH3Uf/fbLpgAMOiOeff75rRUq82jxHiS9AewIECBAgQIAAAQIECFSIgOH/CrkoMQkQIECAAAECBAgQIECAAAECBAgQIECAAAECBAgQIECAAAECBAgQIECAAAECBAgQIECAAAECBAgQIECAAAECBAgQIECAAAECBAgQIECAAAECBAgQIECAAAECBAgQIECAAAECBAgQIECAAAECBAgQIECAAAECBAgQIECAAAECBAgQIECAQBcF0tnr0+mcxy6WKu7yU089Ne6+++6kae0XL4qRU28sbohd7PbQ5efF737yg6TK6aefHnfccccuVi3e9ptvvjkuvPDCnIaDPnpkfOY/lkVVr97FC7KDTu1t2+I/Gz4e/732iZxVt9xyS5x77rllkXFnQ6RSHV5B7p3kO4tpHwECBAgQIECAAAECBAhUukBVRLyZdYg3ImL3Sj+U/AQIECBAgAABAgQIECDQowUqdp6jM7fW3NwcdXV10dramizf/8ij44Q7f9mZ7Tu3Jp2OeyeMjk2NjyT7q6urY9WqVTF06NCdq1kmu6qqqiJ75ufsp98om7mNrhJt29oScz/SP9nWt2/f2LJlS1fLlHS9eY6S8mtOgAABAgQIECBAgACBihEw/F8xVyUoAQIECBAgQIAAAQIECBAgQIAAAQIECBAgQIAAAQIECBAgQIAAAQIECBAgQIAAAQIECBAgQIAAAQIECBAgQIAAAQIECBAgQIAAAQIECBAgQIAAAQIECBAgQIAAAQIECBAgQIAAAQIECBAgQIAAAQIECBAgQIAAAQIECBAgQIAAAQIECBDokkA6e3U6nfPYpULFXNze3h79+vWL1tbWpO1nF/wq9h1eX8wYu9zrhccfivsmjEnq7LHHHtHS0hJVVVW7XLsYBXs28PIAACAASURBVDL38PnPfz7mz5+f0+6QCefEmG/fWowI79lj+TfOjqfn3Zaz7nOf+1wsWLAgUqnKfoX3dvJX9oHe8zYtIECAAAECBAgQIECAAAEC7yrQNyK2ZP301Yh4Hy8CBAgQIECAAAECBAgQIFDBAhU5z9EZ78ysQX19fTQ2NibLe+85IMYvaYq+g/bvTImdXtPyxw1xz/Efjrat7/w1wvDhw2PlypUVM6uxvcPvueeesWXLO2c6a21L9Orbb6edSrlx29aWmPuR/kmEzHxQZpamkj7mOSrptmQlQIAAAQIECBAgQIBA6QQM/5fOXmcCBAgQIECAAAECBAgQIECAAAECBAgQIECAAAECBAgQIECAAAECBAgQIECAAAECBAgQIECAAAECBAgQIECAAAECBAgQIECAAAECBAgQIECAAAECBAgQIECAAAECBAgQIECAAAECBAgQIECAAAECBAgQIECAAAECBAgQIECAAAECBAgQIFBIgXR28XQ657GQfXep9hNPPBGHH354UmP3ge+PL6z88y7VLNXmucP2im0tm5P2q1evjmHDhpUqTpf7vvHGG/HJT34yVqxYkbP3kAnnxOhp/x6p3Xbrcs18bGh/sy0evuKCePruH+aUq6+vj+XLl0d1dXU+2pS0RirV4RXk3kle0hvRnAABAgQIECBAgAABAgRKKPD+iMj+y6EXImK/EubRmgABAgQIECBAgAABAgQI7KpARc5zdObQ06ZNiyuvvDJn6ZgZP4pDxk/szPZdXvO7n/wgHrr8vJw61157bUyZMmWXa5eqQE1NTTz77LNJ+wlLn4n+Q2pKFWeX+m5e/0z89OhDkhqZsz3zzDO7VLPYm81zFFtcPwIECBAgQIAAAQIECFSmgOH/yrw3qQkQIECAAAECBAgQIECAAAECBAgQIECAAAECBAgQIECAAAECBAgQIECAAAECBAgQIECAAAECBAgQIECAAAECBAgQIECAAAECBAgQIECAAAECBAgQIECAAAECBAgQIECAAAECBAgQIECAAAECBAgQIECAAAECBAgQIECAAAECBAgQIECAwHsJpLMXpNM5j++1t2Q/nzVrVkyaNCnpf+DxJ8VxsxeULM+uNF587onx+wfvS0rMnj07zj///F0pWfS9L7/8ctTX18czzzyT03u/j38yjr15fuy+18CiZnr91Zcj47qp8ZGcvh/60IdixYoV8b73va+oeQrVLJXq8Apy7yQvFLa6BAgQIECAAAECBAgQIFDuAgdExPNZIZ+LiIPLPbR8BAgQIECAAAECBAgQIEBgBwIVOc/xXje6evXqGDFiRLS1tSVLD/jEuBh32y/ea2tef75o4qfjD8sWJTV79eoVjz/+eAwfPjyvfYpVbOTIkfHoo48m7U786cMxaMTIYrXPa58XHn8o7pswJqmZOdvDDz+c1x6FLmaeo9DC6hMgQIAAAQIECBAgQKB7CBj+7x736BQECBAgQIAAAQIECBAgQIAAAQIECBAgQIAAAQIECBAgQIAAAQIECBAgQIAAAQIECBAgQIAAAQIECBAgQIAAAQIECBAgQIAAAQIECBAgQIAAAQIECBAgQIAAAQIECBAgQIAAAQIECBAgQIAAAQIECBAgQIAAAQIECBAgQIAAAQIECBAgQOCvBdLZX6TTOY9lq3XWWWfF3Llzk3wfmzw9Dr1wctnm3VGwJ2+cFo3fuTJZcs4558Stt95acWd57rnn4qijjoo//elPOdn7f+Dg+NQP74+9amqLcqZXnlkX/+ecz0TL88/l9Nt///3jsccei7/9278tSo5iNEmlOryC3DvJiwGvBwECBAgQIECAAAECBAiUo8DfR8TTWcGaImJoOQaViQABAgQIECBAgAABAgQIdFKgIuc5dnS2tra2GDZsWDQ1Zf63/X8+u+81MMY/+Nvos/e+nWTJz7LWl16Mecd8KF5/9eWk4NChQ2PVqlVRXV2dnyZFrHLyySfHggULko7H3nRPDBl3chET5K/Vcz//aTw4aUJS8JRTTol58+blr0ERKpnnKAKyFgQIECBAgAABAgQIEOgGAob/u8ElOgIBAgQIECBAgAABAgQIECBAgAABAgQIECBAgAABAgQIECBAgAABAgQIECBAgAABAgQIECBAgAABAgQIECBAgAABAgQIECBAgAABAgQIECBAgAABAgQIECBAgAABAgQIECBAgAABAgQIECBAgAABAgQIECBAgAABAgQIECBAgAABAgQIENiOQDr7u3Q657FswUaOHBmPPvpoku+42QviwONPKtu8Owq2ftH8WHLhKcmSMWPGxLJlyyryLH/84x9j3LhxsWbNmpz8u/XZI+rO/VocetHl0btf/4KcbVvL5lh1wz/Hb370b/Hm6605PT760Y/GvffeG4MHDy5I71IVTaU6vILcO8lLdRn6EiBAgAABAgQIECBAgECpBeoi4qmsEE9ExOGlDqU/AQIECBAgQIAAAQIECBDYBYGKnOfY0XmvuOKKmD59es6SUs57bFi8MB64oCEnz+TJkztk3IU7LNrWL3/5yzF79uyk38ipN0btFy8qWv98NvrNnBtixdWXJCUnTZoUM2fOzGeLgtcyz1FwYg0IECBAgAABAgQIECDQLQQM/3eLa3QIAgQIECBAgAABAgQIECBAgAABAgQIECBAgAABAgQIECBAgAABAgQIECBAgAABAgQIECBAgAABAgQIECBAgAABAgQIECBAgAABAgQIECBAgAABAgQIECBAgAABAgQIECBAgAABAgQIECBAgAABAgQIECBAgAABAgQIECBAgAABAgQIECDQQSCd/U06nfNYtlxDhw6NpqamJN+J9zwagz56ZNnm3VGwTY2PxL2fH5Usqauri6eeeqoiz5IJvXXr1jjjjDNi4cKFHc7QZ+A+cdhXp0TtFy+Kql6983LG9m1vxG9uuyGenPnP8forL3WoedJJJ8Vdd90Vffr0yUu/ciqSSnV4Bbl3kpfTBclCgAABAgQIECBAgAABAsUU+FhE/Dqr4aMRMbKYAfQiQIAAAQIECBAgQIAAAQJ5FqjIeY53M2hsbIz6+vpob29PlhwyfmKMmfGjPLN1rdx/XfqFaF54R7KpqqoqVqxYEUcccUTXCpV49VVXXRVTp05NUnzwtHNj9PRbSpxq59ov/8bZ8fS825LN11xzTWTOV0kf8xyVdFuyEiBAgAABAgQIECBAoHQChv9LZ68zAQIECBAgQIAAAQIECBAgQIAAAQIECBAgQIAAAQIECBAgQIAAAQIECBAgQIAAAQIECBAgQIAAAQIECBAgQIAAAQIECBAgQIAAAQIECBAgQIAAAQIECBAgQIAAAQIECBAgQIAAAQIECBAgQIAAAQIECBAgQIAAAQIECBAgQIAAAQIECBAopEA6u3g6nfNYyL67VHu//faLF154IakxYdmz0f8DB+9SzVJt/sv65rj76L9P2h9wwAHx/PPPlypO3vpeffXVce2112633u4D3x8fGPsPceBxn4u//eSno1fffl3q27Z1S/x+6f2xYfHP4vlf3hevv/pyh/2pVCqmTJkS11xzTZdqV9LizBn/6uOd5JV0gbISIECAAAECBAgQIECAQD4FxkTEsqyCD0bEsflsoBYBAgQIECBAgAABAgQIECiyQEXOc2zPqLW1Nerq6qK5uTn5cd9B+8f4JU3Re88BRWbNbbetZXPMO7Y2tm7amPygpqYm1qxZE3369Clptq40/9nPfhYnnXRSsqXPwH3ijMZNER3nCrpStvhr0+m4fcS+8frL/530vu++++Izn/lM8bPsQkfzHLuAZysBAgQIECBAgAABAgR6kIDh/x502Y5KgAABAgQIECBAgAABAgQIECBAgAABAgQIECBAgAABAgQIECBAgAABAgQIECBAgAABAgQIECBAgAABAgQIECBAgAABAgQIECBAgAABAgQIECBAgAABAgQIECBAgAABAgQIECBAgAABAgQIECBAgAABAgQIECBAgAABAgQIECBAgAABAj1KIJ192nQ657FsIaqqqiI769lPvxFVvXqXbd4dBdu2tSXmfqR/sqRv376xZcuWijzLX4d+6KGH4mtf+1o8/vjjOzzP337y0/E39Z+IfvsdEP32/0D0HbT/W3+m29+MLX/6Q7y2aWNs+dPzb/33n1YsjT8s/z87rPfxj388rrvuujjqqKO6heO7HSKV6vAKcu8k79Y37nAECBAgQIAAAQIECBAgsAOB4yMi+y8M7o+IfyBGgAABAgQIECBAgAABAgQqWKAi5zm2533xxRfHzJkzc350wp2/jP2PPLosrmfjiqXx89PH5mTJZL7++uvLIl9nQrzxxhvxvve9L1577bVk+YnzHolBh1fW3MQLv14e9536ieQMe+yxR7zyyitRXV3dGYayWWOeo2yuQhACBAgQIECAAAECBAiUtYDh/7K+HuEIECBAgAABAgQIECBAgAABAgQIECBAgAABAgQIECBAgAABAgQIECBAgAABAgQIECBAgAABAgQIECBAgAABAgQIECBAgAABAgQIECBAgAABAgQIECBAgAABAgQIECBAgAABAgQIECBAgAABAgQIECBAgAABAgQIECBAgAABAgQIECBAgMBOC6Szd6bTOY87XbTQG/fcc8/YsmVL0uastS3Rq2+/QrctSP1tW1ti7kf6J7X79esXLS0tBelViqKZ36k777wzLr/88vj9739f0AhDhgyJadOmxemnn17QPuVSPJXq8Apy7yQvl8uRgwABAgQIECBAgAABAgSKLfDZiPhZVtN5EfH5YofQjwABAgQIECBAgAABAgQI5FGgIuc5/vr8Dz/8cIwePTrn64986dL4+JTr8ki166UemTIpmn48K6dQJvvIkSN3vXiRKowfPz7uueeepNuhF06Oj02eXqTu+Wnz2L98I9b8+3eTYqeddlrcdddd+SlexCrmOYqIrRUBAgQIECBAgAABAgQqWMDwfwVfnugECBAgQIAAAQIECBAgQIAAAQIECBAgQIAAAQIECBAgQIAAAQIECBAgQIAAAQIECBAgQIAAAQIECBAgQIAAAQIECBAgQIAAAQIECBAgQIAAAQIECBAgQIAAAQIECBAgQIAAAQIECBAgQIAAAQIECBAgQIAAAQIECBAgQIAAAQIECBAgQGAHAunsn6XTOY9lC1dTUxPPPvtskm/C0mei/5Cass27o2Cb1z8TPz36kGRJ5mzPPPNMRZ5lR6FbW1vje9/73v9l797DpCzPBOHfhdic0lGUBkGRiX4qfosSdURBDQMmIR4CaMTTaIzLJCqZZCI5KRNxkY145aCziRolfjoaM5AYBRkxS4wMK6IdgxrxOCtmMBhOgiDpxubU77fNrJUqm2h3U11Vb9Wv/qHfrue5D7/nzR9p7+t6YsaMGdHQ0FDQ/mpra2PKlCkxefLkqKmpKWjscg6WybS6gtyd5OV8YGojQIAAAQIECBAgQIAAgc4UODcifpaT4KcRcVFnJhSbAAECBAgQIECAAAECBAh0skAq5zlyTVpmUD760Y/GsmXLsr9ume04e8ELsVe37p3M177wO7c2xQNjhsSfXn8tu7Gl9meeeSZ289/m2xe8SKvvvffeuPjii7PZetQdEOcu/o+ys/5LHDu2NMbPTjo4tm56K7tk1qxZcf755xdJsHBpzHMUzlIkAgQIECBAgAABAgQIVLKA4f9KPl29ESBAgAABAgQIECBAgAABAgQIECBAgAABAgQIECBAgAABAgQIECBAgAABAgQIECBAgAABAgQIECBAgAABAgQIECBAgAABAgQIECBAgAABAgQIECBAgAABAgQIECBAgAABAgQIECBAgAABAgQIECBAgAABAgQIECBAgAABAgQIECBAgEA1CyS5zSdJ3mPZuowYMSKefPLJbH1n/mJJ9D1uRNnW+36FrV36eMyfcEp2SUtvS5YsSWUvbSm6sbExFixYEPPmzYv58+fH+vXr27Kt1Zq6uro444wzYuzYsTFmzJjo2bNnh+KkeVMm0+oKcneSp/lA1U6AAAECBAgQIECAAAECeyLw2Yi4OyfAHRHx+T0JaC8BAgQIECBAgAABAgQIECixQCrnOXLNbrvttrjiiivyGMc++FT0Ofr4EtPuPv26Z+vjobOH5315++23xxe+8IWyrPe9RW3evDn222+/2LlzZ/ar475+fQyddHUq6v/dD6fHMzdOzdZaU1Oza6aktrY2FfXnFmmeI3VHpmACBAgQIECAAAECBAiURMDwf0nYJSVAgAABAgQIECBAgAABAgQIECBAgAABAgQIECBAgAABAgQIECBAgAABAgQIECBAgAABAgQIECBAgAABAgQIECBAgAABAgQIECBAgAABAgQIECBAgAABAgQIECBAgAABAgQIECBAgAABAgQIECBAgAABAgQIECBAgAABAgQIECBAgAABAp0ukORmSJK8x05P3tEEZ511VsydOze7/dTbHohBY87qaLiS7lvxy1/EwkkTsjWcffbZcf/995e0pmImX7JkSSxcuDBWrlwZa9eujQ0bNsSqVat2/dzy6devXwwYMCD69Omz6+eBAwfG6NGjY8SIEcUssyxzZTKtriB3J3lZnpSiCBAgQIAAAQIECBAgQKAIAl+IiNtz8twcEV8qQl4pCBAgQIAAAQIECBAgQIBAZwmkcp7jXYxNmzbFRz7ykWj5993PYRMujVO+c2dneRUk7uKvfS5evf/ubKzevXvH66+/HrW1tQWJ39lBJk6cGHfe+Wfjmtp94twlr0fLv+X82fant2P2iQfGji2N2TIvu+yyuO2228q57L9Ym3mOVB6bogkQIECAAAECBAgQIFB0AcP/RSeXkAABAgQIECBAgAABAgQIECBAgAABAgQIECBAgAABAgQIECBAgAABAgQIECBAgAABAgQIECBAgAABAgQIECBAgAABAgQIECBAgAABAgQIECBAgAABAgQIECBAgAABAgQIECBAgAABAgQIECBAgAABAgQIECBAgAABAgQIECBAgAABAgQIFEUgyc2SJHmPRSmgI0kuu+yymDlzZnbriOm3xuCLruhIqJLveemem6P+2i9l65g0aVLccsstJa9LAeUvkMm0uoLcneTlf2wqJECAAAECBAgQIECAAIHOEfiHiPinnNDfjYhvdE4qUQkQIECAAAECBAgQIECAQFEEUjnP8a7M9OnTY+rUqVmovXvVxoTFv4/uvfsUBa+jSZreejN+fvJfxY53tmRDzJgxI6666qqOhizqvnXr1sWgQYOiqakpm3fopKvjuK9fX9Q62pvstzO+Ec/PbPlzzn9+evbsGStWrIi6urr2hiqL9eY5yuIYFEGAAAECBAgQIECAAIGyFzD8X/ZHpEACBAgQIECAAAECBAgQIECAAAECBAgQIECAAAECBAgQIECAAAECBAgQIECAAAECBAgQIECAAAECBAgQIECAAAECBAgQIECAAAECBAgQIECAAAECBAgQIECAAAECBAgQIECAAAECBAgQIECAAAECBAgQIECAAAECBAgQIECAAAECBAgQINAhgSR3V5LkPXYoYDE2TZ06NaZPn55Ndfh5E+PkG+4oRuqC51j8tc/Fq/ffnY07bdq0aOnPh8AHCWQyra4gdyf5B6H5ngABAgQIECBAgAABAgQqVeCbEXFDTnMtfzjyB5ZKPW19ESBAgAABAgQIECBAoDoEUjnP0XI0LbMnf/VXfxV/+MMfsic17B+/H0P+bnIqTu75278Tv72h5U8N//kZNGhQrFixIhW1txT53pmaLl33jk/PqY/9hxxblj28+dxTMf+ck6N5x/ZsfWmfnTHPUZavmqIIECBAgAABAgQIECBQdgKG/8vuSBREgAABAgQIECBAgAABAgQIECBAgAABAgQIECBAgAABAgQIECBAgAABAgQIECBAgAABAgQIECBAgAABAgQIECBAgAABAgQIECBAgAABAgQIECBAgAABAgQIECBAgAABAgQIECBAgAABAgQIECBAgAABAgQIECBAgAABAgQIECBAgAABAgQKIpDkRkmSvMeCJOiMIPPmzYtx48ZlQ3fv3ScufHpdRCZlVzInSfz0uLrYunFDtpf58+fH6aef3hlsYlaYQKb1+56y/wFU2IFohwABAgQIECBAgAABAgRKKfDfIuLanAL+R0R8pZQFyU2AAAECBAgQIECAAAECBPZQIJXzHC09P/LII/HJT34y235N7T5x4TNvRpeue+8hSXG279zaFD89tk/s2NKYTbhw4cIYNWpUcQrYwyyNjY1xyCGHxLp167KRevYbEOPnPxvd9++7h9ELu33LutUx97Sh0fTWm9nAdXV1sXLlyujWrVthkxUxmnmOImJLRYAAAQIECBAgQIAAgRQLGP5P8eEpnQABAgQIECBAgAABAgQIECBAgAABAgQIECBAgAABAgQIECBAgAABAgQIECBAgAABAgQIECBAgAABAgQIECBAgAABAgQIECBAgAABAgQIECBAgAABAgQIECBAgAABAgQIECBAgAABAgQIECBAgAABAgQIECBAgAABAgQIECBAgAABAgQIvI9AkvtdkuQ9li3ctm3bYt9994133nknW+OZ9z8RfY8dXrY1766wtb9dHPPP/Vj2qx49esSmTZuipqYmVX0otjQCmUyrK8jdSV6ao5CVAAECBAgQIECAAAECBEovMCkibskpY3ZEXFD6slRAgAABAgQIECBAgAABAgQ6LJDKeY6Wbs8999y47777so0PvuiKGDH91g5DlGLj41f9Xfzvn/1/2dQXXHBB/Mu//EspSulQzttvvz0uv/zyvL19jzkxTv/5Y9Gl694dilnoTc07tse/jj8hNrz4bF7oO+64IyZOnFjodEWNZ56jqNySESBAgAABAgQIECBAILUChv9Te3QKJ0CAAAECBAgQIECAAAECBAgQIECAAAECBAgQIECAAAECBAgQIECAAAECBAgQIECAAAECBAgQIECAAAECBAgQIECAAAECBAgQIECAAAECBAgQIECAAAECBAgQIECAAAECBAgQIECAAAECBAgQIECAAAECBAgQIECAAAECBAgQIECAAAEC7yuQ5H6bJHmPZU33mc98Jh544IFsjUdf/s3462/eUNY1v7e4p67/Wrzw4+9nf33eeefF7NmzU9WDYksnkMm0uoLcneSlOw6ZCRAgQIAAAQIECBAgQKC0AudExH05JSyMiFNLW5LsBAgQIECAAAECBAgQIEBgjwRSOc/R3NwcvXr1iqampmzzn577m6gbOmyPMIq9ee3Sx2P+hFOyaXv06BENDQ3RpUuXYpfSoXwt53DOOefEnDlz8vYfNuHSOOU7d3YoZqE3Lf7a5+LV++/OCzt27NiYO3du7GYeotDpOzWeeY5O5RWcAAECBAgQIECAAAECFSNg+L9ijlIjBAgQIECAAAECBAgQIECAAAECBAgQIECAAAECBAgQIECAAAECBAgQIECAAAECBAgQIECAAAECBAgQIECAAAECBAgQIECAAAECBAgQIECAAAECBAgQIECAAAECBAgQIECAAAECBAgQIECAAAECBAgQIECAAAECBAgQIECAAAECBAgQIEAgTyDJfUqSvMeyprr33nvj4osvztbYo+6AOHfxf8Re3bqXdd3vFrdjS2P87KSDY+umt7L1zpo1K84///xU1K/I0gtkMq2uIHcneemPRQUECBAgQIAAAQIECBAgUBqBj0XE/8pJ/UJEHFWaUmQlQIAAAQIECBAgQIAAAQIFEUjlPMezzz4bxx57bBagW+/942+fWV8QkGIH+clR+8T2hs3ZtMuWLYujjkrPnxu2bdsWI0eOjPr6+jy6wyZcGifP+HFk9tqr2KS78jXv3BFLrv5CvHrfXXn5hw0bFosXL46ampqS1FXIpOY5CqkpFgECBAgQIECAAAECBCpXwPB/5Z6tzggQIECAAAECBAgQIECAAAECBAgQIECAAAECBAgQIECAAAECBAgQIECAAAECBAgQIECAAAECBAgQIECAAAECBAgQIECAAAECBAgQIECAAAECBAgQIECAAAECBAgQIECAAAECBAgQIECAAAECBAgQIECAAAECBAgQIECAAAECBAgQIECgugWS3PaTJO+xrGU2b94c++23X+zcuTNb53Ffvz6GTrq6rOt+t7jf/XB6PHPj1GytNTU1sX79+qitrU1F/YosvUAm0+oKcneSl/5YVECAAAECBAgQIECAAAECpREYHBEv56R+MyL6lqYUWQkQIECAAAECBAgQIECAQEEEUjnP8aMf/SgmTZqUBTj4E+Pi4zPnFgSk2EEemXhmrFw4P5t25syZ8fnPf77YZexRvo0bN8awYcNi+fLleXEOOGFknHr7nOi2T+89it/ezVvf3hgtruuefiJv6xFHHBH19fWx7777tjdkWa43z1GWx6IoAgQIECBAgAABAgQIlJ2A4f+yOxIFESBAgAABAgQIECBAgAABAgQIECBAgAABAgQIECBAgAABAgQIECBAgAABAgQIECBAgAABAgQIECBAgAABAgQIECBAgAABAgQIECBAgAABAgQIECBAgAABAgQIECBAgAABAgQIECBAgAABAgQIECBAgAABAgQIECBAgAABAgQIECBAgACBgggkuVGSJO+xIAk6M8jEiRPjzjvvzKaoqd0nzl3yerT8W86fbX96O2afeGDs2NKYLfOyyy6L2267rZzLVluZCWQyra4gdyd5mZ2RcggQIECAAAECBAgQIECgaAL7RcSG92TrEhHp+mNX0bgkIkCAAAECBAgQIECAAIEUCKRynuOzn/1s/OQnP8ny/vU3b4ijL/9mCrhbl/jcrTPi6e9OyX5x6aWX5s2opKWpFStWxPDhw2PNmjV5JdcO/Eh88q6HY59DBxellU3LX45fXXp6NLyxIi9f//7946mnnoqDDjqoh96KmQAAIABJREFUKHUUI4l5jmIoy0GAAAECBAgQIECAAIH0Cxj+T/8Z6oAAAQIECBAgQIAAAQIECBAgQIAAAQIECBAgQIAAAQIECBAgQIAAAQIECBAgQIAAAQIECBAgQIAAAQIECBAgQIAAAQIECBAgQIAAAQIECBAgQIAAAQIECBAgQIAAAQIECBAgQIAAAQIECBAgQIAAAQIECBAgQIAAAQIECBAgQIAAAQIECOxOIMn9ZZLkPZa92Lp162LQoEHR1NSUrXXopKvjuK9fX9a1/3bGN+L5md/N1tizZ89YsWJF1NXVlXXdiisvgUym1RXk7iQvryNSDQECBAgQIECAAAECBAgUV2B7RHTNSXlARKwtbgmyESBAgAABAgQIECBAgACBggmkcp5jxIgR8eSTT2YRPj5zbhz8iXEFQylmoNcXzIlHLz87m/KUU06Jxx57rJglFCzXqlWrYsyYMfHCCy/kxdyre48YMvHKOPqKq2LvXrUFy5cbaHvD5vjdzd+Ol/75B7Fz65/ne1rWHHPMMfHQQw/FgAEDOiV3qYKa5yiVvLwECBAgQIAAAQIECBBIl4Dh/3Sdl2oJECBAgAABAgQIECBAgAABAgQIECBAgAABAgQIECBAgAABAgQIECBAgAABAgQIECBAgAABAgQIECBAgAABAgQIECBAgAABAgQIECBAgAABAgQIECBAgAABAgQIECBAgAABAgQIECBAgAABAgQIECBAgAABAgQIECBAgAABAgQIECBAgEBbBZLchUmS99jWGCVdN3Xq1Jg+fXq2hi5d945Pz6mP/YccW9K6/lLyN597Kuafc3I079ieXTJt2rRo6cOHQHsEMplWV5C7k7w9gNYSIECAAAECBAgQIECAQKUJ/DEiBuQ0NTQillVak/ohQIAAAQIECBAgQIAAgaoRSOU8x5FHHhmvvPJK9pDOfODJ6HvMiak8tHVPPxEPnXNStvYhQ4bE888/n8peWoresmVLXHjhhfHggw+26qF77z7x0S9fE4MvuiJa5m4K8Wnevi1euvvmeO6Wb8fWTW+1Cjlu3LiYPXt2dO/evRDpyiqGeY6yOg7FECBAgAABAgQIECBAoGwFDP+X7dEojAABAgQIECBAgAABAgQIECBAgAABAgQIECBAgAABAgQIECBAgAABAgQIECBAgAABAgQIECBAgAABAgQIECBAgAABAgQIECBAgAABAgQIECBAgAABAgQIECBAgAABAgQIECBAgAABAgQIECBAgAABAgQIECBAgAABAgQIECBAgAABAgQI7JFAkrs7SfIe9yhwsTY3NjbGIYccEuvWrcum7NlvQIyf/2x0379vscpoU54t61bH3NOGRtNbb2bX19XVxcqVK6Nbt25timERgXcFMplWV5C7k9zrQYAAAQIECBAgQIAAAQLVLPBsRHw0B+ATEfHragbROwECBAgQIECAAAECBAikWiCV8xwHHHBArF27Ngs/4bHfR+3Aj6TyIP70+mtx39/8P9naDzzwwHjjjTdS2Utu0ddee21cd911u+2jW+/9Y+CoM+Lgj4+Ng0Z+Krr27NWufndsaYyVix6OPzwyL974t/mx9e2Nrfa3zDpcc801MW3atHbFTtNi8xxpOi21EiBAgAABAgQIECBAoHQChv9LZy8zAQIECBAgQIAAAQIECBAgQIAAAQIECBAgQIAAAQIECBAgQIAAAQIECBAgQIAAAQIECBAgQIAAAQIECBAgQIAAAQIECBAgQIAAAQIECBAgQIAAAQIECBAgQIAAAQIECBAgQIAAAQIECBAgQIAAAQIECBAgQIAAAQIECBAgQIAAAQIECBDoTIEkN3iS5D12Zt6Cxr799tvj8ssvz4vZ95gT4/SfPxZduu5d0FwdDda8Y3v86/gTYsOLz+aFuOOOO2LixIkdDWtfFQtkMq2uIHcneRW/D1onQIAAAQIECBAgQIAAgVgQEZ/McbgoIn7KhQABAgQIECBAgAABAgQIpFQglfMcXbp0idzZk8+9uq1s5jba+x5s39IQP/kvtdltPXv2jMbGxvaGKcv1jz/+eFx55ZWxdOnS963voJGfin7DPha9DjgwevUfGD379t/1b9K8MxrX/DHeWbc6Gte8sevnNfWL4o+Lf/W+8U444YS46aabYvjw4WXpUqiizHMUSlIcAgQIECBAgAABAgQIVLaA4f/KPl/dESBAgAABAgQIECBAgAABAgQIECBAgAABAgQIECBAgAABAgQIECBAgAABAgQIECBAgAABAgQIECBAgAABAgQIECBAgAABAgQIECBAgAABAgQIECBAgAABAgQIECBAgAABAgQIECBAgAABAgQIECBAgAABAgQIECBAgAABAgQIECBAgED1CiS5rSdJ3mNqVJqbm+Occ86JOXPm5NV82IRL45Tv3FkWfSz+2ufi1fvvzqtl7NixMXfu3MhkXCVdFoeUsiJ28954kVJ2hsolQIAAAQIECBAgQIAAgYIK/CQiLsqJODkibipoBsEIECBAgAABAgQIECBAgEDxBFI5z/GhD30oGhsbs0qffbEhuvbsVTy1AmbavqUhfvJfarMRe/XqFQ0NDQXMUNpQLTNCs2bNiquuuipWrlzZqcUMGjQoZsyYERdccEGn5imX4OY5yuUk1EGAAAECBAgQIECAAIHyFjD8X97nozoCBAgQIECAAAECBAgQIECAAAECBAgQIECAAAECBAgQIECAAAECBAgQIECAAAECBAgQIECAAAECBAgQIECAAAECBAgQIECAAAECBAgQIECAAAECBAgQIECAAAECBAgQIECAAAECBAgQIECAAAECBAgQIECAAAECBAgQIECAAAECBAgQINBRgSR3Y5LkPXY0Zkn2bdu2LUaOHBn19fV5+Q+bcGmcPOPHkdlrr5LU1bxzRyy5+gvx6n135eUfNmxYLF68OGpqakpSl6TpF8hkWl1B7k7y9B+rDggQIECAAAECBAgQIECg4wLfj4jJOdtviIirOx7OTgIECBAgQIAAAQIECBAgUFKBVM5zHHroofH73/8+Czdh0fKoHXRoSSE7mnzz68vjF39zWHZ7S2/Lly/vaLiy3dfU1BQ33nhjzJgxIxoaGgpaZ21tbUyZMiUmT55cVfMx5jkK+hoJRoAAAQIECBAgQIAAgYoVMPxfsUerMQIECBAgQIAAAQIECBAgQIAAAQIECBAgQIAAAQIECBAgQIAAAQIECBAgQIAAAQIECBAgQIAAAQIECBAgQIAAAQIECBAgQIAAAQIECBAgQIAAAQIECBAgQIAAAQIECBAgQIAAAQIECBAgQIAAAQIECBAgQIAAAQIECBAgQIAAAQIECBCocoEkt/8kyXtMHc3GjRtj2LBhsXz58rzaDzhhZJx6+5zotk/vova09e2N8cjEM2Pd00/k5T3iiCOivr4+9t1336LWI1llCWQyra4gdyd5ZR2xbggQIECAAAECBAgQIECgfQLfjIgbcrbcFRH/tX0hrCZAgAABAgQIECBAgAABAmUjkMp5jhEjRsSTTz6ZRTzzF0ui73Ejyga1PYWsXfp4zJ9wSnZLS29LlixpT4hUrW1sbIwFCxbEvHnzYv78+bF+/foO1V9XVxdnnHFGjB07NsaMGRM9e/bsUJw0bzLPkebTUzsBAgQIECBAgAABAgSKJ2D4v3jWMhEgQIAAAQIECBAgQIAAAQIECBAgQIAAAQIECBAgQIAAAQIECBAgQIAAAQIECBAgQIAAAQIECBAgQIAAAQIECBAgQIAAAQIECBAgQIAAAQIECBAgQIAAAQIECBAgQIAAAQIECBAgQIAAAQIECBAgQIAAAQIECBAgQIAAAQIECBAgQIAAgWIKJLnJkiTvsZh1FCzXihUrYvjw4bFmzZq8mLUDPxKfvOvh2OfQwQXL9X6BNi1/OX516enR8MaKvGX9+/ePp556Kg466KCi1CFJ5QpkMq2uIHcneeUet84IECBAgAABAgQIECBA4IMFLo2IO3OWzY+IMz94mxUECBAgQIAAAQIECBAgQKAsBVI5z3HWWWfF3Llzs6Cn3vZADBpzVlkCf1BRK375i1g4aUJ22dlnnx3333//B22rmO+XLFkSCxcujJUrV8batWtjw4YNsWrVql0/t3z69esXAwYMiD59+uz6eeDAgTF69OgYMWJExRh0tBHzHB2Vs48AAQIECBAgQIAAAQLVJWD4v7rOW7cECBAgQIAAAQIECBAgQIAAAQIECBAgQIAAAQIECBAgQIAAAQIECBAgQIAAAQIECBAgQIAAAQIECBAgQIAAAQIECBAgQIAAAQIECBAgQIAAAQIECBAgQIAAAQIECBAgQIAAAQIECBAgQIAAAQIECBAgQIAAAQIECBAgQIAAAQIECBAgUD0CSW6rSZL3mFqFVatWxZgxY+KFF17I62Gv7j1iyMQr4+grroq9e9V2Sn/bGzbH727+drz0zz+InVub8nIcc8wx8dBDD8WAAQM6Jbeg1SWQybS6gtyd5NX1CuiWAAECBAgQIECAAAECBPIFzoiIh3J+tTwiDoNEgAABAgQIECBAgAABAgRSKpDKeY7LLrssZs6cmSUfMf3WGHzRFak8gpfuuTnqr/1StvZJkybFLbfckspeFF1cAfMcxfWWjQABAgQIECBAgAABAmkVMPyf1pNTNwECBAgQIECAAAECBAgQIECAAAECBAgQIECAAAECBAgQIECAAAECBAgQIECAAAECBAgQIECAAAECBAgQIECAAAECBAgQIECAAAECBAgQIECAAAECBAgQIECAAAECBAgQIECAAAECBAgQIECAAAECBAgQIECAAAECBAgQIECAAAECBAgQeH+BJPfrJMl7TLXdli1b4sILL4wHH3ywVR/de/eJj375mhh80RXRpeveBemzefu2eOnum+O5W74dWze91SrmuHHjYvbs2dG9e/eC5BOEQCbT6gpyd5J7LQgQIECAAAECBAgQIECgmgUOiYjX3gPQJyI2VDOK3gkQIECAAAECBAgQIEAgtQKpnOeYOnVqTJ8+PYt++HkT4+Qb7kjlISz+2ufi1fvvztY+bdq0aOnPh8AHCZjn+CAh3xMgQIAAAQIECBAgQIBAi4Dhf+8BAQIECBAgQIAAAQIECBAgQIAAAQIECBAgQIAAAQIECBAgQIAAAQIECBAgQIAAAQIECBAgQIAAAQIECBAgQIAAAQIECBAgQIAAAQIECBAgQIAAAQIECBAgQIAAAQIECBAgQIAAAQIECBAgQIAAAQIECBAgQIAAAQIECBAgQIAAAQIECBCoTIEkt60kyXusiI6vvfbauO6663bbS7fe+8fAUWfEwR8fGweN/FR07dmrXT3v2NIYKxc9HH94ZF688W/zY+vbG1vtz2Qycc0118S0adPaFdtiAh8k0PJuvefjTvIPQvM9AQIECBAgQIAAAQIECFS6wBsRcWBOk6dHxC8rvWn9ESBAgAABAgQIECBAgEBFCqRynmPevHkxbty47IF0790nLnx6XUTr/75d3oeWJPHT4+pi68YN2Trnz58fp5/e8qcGHwLvL2CewxtCgAABAgQIECBAgAABAm0RMPzfFiVrCBAgQIAAAQIECBAgQIAAAQIECBAgQIAAAQIECBAgQIAAAQIECBAgQIAAAQIECBAgQIAAAQIECBAgQIAAAQIECBAgQIAAAQIECBAgQIAAAQIECBAgQIAAAQIECBAgQIAAAQIECBAgQIAAAQIECBAgQIAAAQIECBAgQIAAAQIECBAgQIBA+gSS3JKTJO8xfd38hYoff/zxuPLKK2Pp0qXv29NBIz8V/YZ9LHodcGD06j8wevbtv+vfpHlnNK75Y7yzbnU0rnlj189r6hfFHxf/6n3jnXDCCXHTTTfF8OHDK8ZSI+UjkMm0uoLcneTlczwqIUCAAAECBAgQIECAAIHSCMyOiPNyUk/7Pz//t9KUIisBAgQIECBAgAABAgQIENgjgVTOc2zbti323XffeOedd7LNn3n/E9H32HTNTaz97eKYf+7Hsj306NEjNm3aFDU1NXt0qDZXh4B5juo4Z10SIECAAAECBAgQIEBgTwUM/++poP0ECBAgQIAAAQIECBAgQIAAAQIECBAgQIAAAQIECBAgQIAAAQIECBAgQIAAAQIECBAgQIAAAQIECBAgQIAAAQIECBAgQIAAAQIECBAgQIAAAQIECBAgQIAAAQIECBAgQIAAAQIECBAgQIAAAQIECBAgQIAAAQIECBAgQIAAAQIECBAgQKA8BZLcspIk77E8K+5gVS29zZo1K6666qpYuXJlB6O0bdugQYNixowZccEFF7Rtg1UEOiCQybS6gtyd5B1wtIUAAQIECBAgQIAAAQIEKkrg7yPihzkd/TIiTq+oDjVDgAABAgQIECBAgAABAtUikNp5js985jPxwAMPZM/p6Mu/GX/9zRtSdW5PXf+1eOHH38/WfN5558Xs2bNT1YNiSydgnqN09jITIECAAAECBAgQIEAgTQKG/9N0WmolQIAAAQIECBAgQIAAAQIECBAgQIAAAQIECBAgQIAAAQIECBAgQIAAAQIECBAgQIAAAQIECBAgQIAAAQIECBAgQIAAAQIECBAgQIAAAQIECBAgQIAAAQIECBAgQIAAAQIECBAgQIAAAQIECBAgQIAAAQIECBAgQIAAAQIECBAgQIAAAQJtF0hylyZJ3mPbo6RoZVNTU9x4440xY8aMaGhoKGjltbW1MWXKlJg8eXLU1NQUNLZgBN4rkMm0uoLcneReEwIECBAgQIAAAQIECBCodoHjImJpDsJbEbF/taPonwABAgQIECBAgAABAgRSKZDaeY577703Lr744ix6j7oD4tzF/xF7deueioPYsaUxfnbSwbF1U8ufFf7zM2vWrDj//PNTUb8iSy9gnqP0Z6ACAgQIECBAgAABAgQIpEHA8H8aTkmNBAgQIECAAAECBAgQIECAAAECBAgQIECAAAECBAgQIECAAAECBAgQIECAAAECBAgQIECAAAECBAgQIECAAAECBAgQIECAAAECBAgQIECAAAECBAgQIECAAAECBAgQIECAAAECBAgQIECAAAECBAgQIECAAAECBAgQIECAAAECBAgQIECg/QJJ7pYkyXtsf7QU7WhsbIwFCxbEvHnzYv78+bF+/foOVV9XVxdnnHFGjB07NsaMGRM9e/bsUBybCLRXIJNpdQW5O8nbi2g9AQIECBAgQIAAAQIECFSiwOaIqM1p7OiIeL4SG9UTAQIECBAgQIAAAQIECFS0QGrnOTZv3hz77bdf7Ny5M3tAx339+hg66epUHNjvfjg9nrlxarbWmpqaXTMltbW5f25IRSuKLJGAeY4SwUtLgAABAgQIECBAgACBlAkY/k/ZgSmXAAECBAgQIECAAAECBAgQIECAAAECBAgQIECAAAECBAgQIECAAAECBAgQIECAAAECBAgQIECAAAECBAgQIECAAAECBAgQIECAAAECBAgQIECAAAECBAgQIECAAAECBAgQIECAAAECBAgQIECAAAECBAgQIECAAAECBAgQIECAAAECBAi0USDJXZckeY9tDFEZy5YsWRILFy6MlStXxtq1a2PDhg2xatWqXT+3fPr16xcDBgyIPn367Pp54MCBMXr06BgxYkRlAOgidQKZTKsryN1JnrpTVDABAgQIECBAgAABAgQIdILAwxFxWk7cSyPinzshj5AECBAgQIAAAQIECBAgQKAzBVI9zzFx4sS48847sz41tfvEuUtej5Z/y/mz7U9vx+wTD4wdWxqzZV522WVx2223lXPZaiszAfMcZXYgyiFAgAABAgQIECBAgECZChj+L9ODURYBAgQIECBAgAABAgQIECBAgAABAgQIECBAgAABAgQIECBAgAABAgQIECBAgAABAgQIECBAgAABAgQIECBAgAABAgQIECBAgAABAgQIECBAgAABAgQIECBAgAABAgQIECBAgAABAgQIECBAgAABAgQIECBAgAABAgQIECBAgAABAgQIENhDgSR3f5LkPe5haNsJEOhMgUym1RXk7iTvTHCxCRAgQIAAAQIECBAgQCAtAv8YEf89p9ibI+JLaSlenQQIECBAgAABAgQIECBA4P8KpHqeY926dTFo0KBoamrKHujQSVfHcV+/vqwP+LczvhHPz/xutsaePXvGihUroq6urqzrVlx5CZjnKK/zUA0BAgQIECBAgAABAgTKVcDwf7mejLoIECBAgAABAgQIECBAgAABAgQIECBAgAABAgQIECBAgAABAgQIECBAgAABAgQIECBAgAABAgQIECBAgAABAgQIECBAgAABAgQIECBAgAABAgQIECBAgAABAgQIECBAgAABAgQIECBAgAABAgQIECBAgAABAgQIECBAgAABAgQIECBAgMCeCSS525Mk73HPIttNgECnCmQyra4gdyd5p4oLToAAAQIECBAgQIAAAQIpERgTEf8zp9bf/J/nE1NSuzIJECBAgAABAgQIECBAgMC7Aqmf55g6dWpMnz49e6Jduu4dn55TH/sPObYsT/nN556K+eecHM07tmfrmzZtWrT04UOgPQLmOdqjZS0BAgQIECBAgAABAgSqV8Dwf/Wevc4JECBAgAABAgQIECBAgAABAgQIECBAgAABAgQIECBAgAABAgQIECBAgAABAgQIECBAgAABAgQIECBAgAABAgQIECBAgAABAgQIECBAgAABAgQIECBAgAABAgQIECBAgAABAgQIECBAgAABAgQIECBAgAABAgQIECBAgAABAgQIECBAoLIFktz2kiTvsbI71x2BlAtkMq2uIHcnecrPVPkECBAgQIAAAQIECBAgUBCB/SNi/Xsi9YmIDQWJLggBAgQIECBAgAABAgQIECiOQOrnORobG+OQQw6JdevWZcV69hsQ4+c/G93371scxTZm2bJudcw9bWg0vfVmdkddXV2sXLkyunXr1sYolhH4TwHzHN4EAgQIECBAgAABAgQIEGiLgOH/tihZQ4AAAQIECBAgQIAAAQIECBAgQIAAAQIECBAgQIAAAQIECBAgQIAAAQIECBAgQIAAAQIECBAgQIAAAQIECBAgQIAAAQIECBAgQIAAAQIECBAgQIAAAQIECBAgQIAAAQIECBAgQIAAAQIECBAgQIAAAQIECBAgQIAAAQIECBAgQIAAAQIE0ieQ5JacJHmP6etGxQSqSCCTaXUFuTvJq+j8tUqAAAECBAgQIECAAAEC7yvweESclLNiTET8ihkBAgQIECBAgAABAgQIEEiRQEXMc9x+++1x+eWX57H3PebEOP3nj0WXrnuXxXE079ge/zr+hNjw4rN59dxxxx0xceLEsqhREekSMM+RrvNSLQECBAgQIECAAAECBEolYPi/VPLyEiBAgAABAgQIECBAgAABAgQIECBAgAABAgQIECBAgAABAgQIECBAgAABAgQIECBAgAABAgQIECBAgAABAgQIECBAgAABAgQIECBAgAABAgQIECBAgAABAgQIECBAgAABAgQIECBAgAABAgQIECBAgAABAgQIECBAgAABAgQIECBAgACBzhVIcsMnSd5j52YWnQCBPRLIZFpdQe5O8j0StZkAAQIECBAgQIAAAQIEKkjgnyLiH3L6mRIRMyqoP60QIECAAAECBAgQIECAQOULVMQ8R3Nzc5xzzjkxZ86cvBM7bMKlccp37iyLU1z8tc/Fq/ffnVfL2LFjY+7cubGb/y5fFjUrorwFzHOU9/mojgABAgQIECBAgAABAuUiYPi/XE5CHQQIECBAgAABAgQIECBAgAABAgQIECBAgAABAgQIECBAgAABAgQIECBAgAABAgQIECBAgAABAgQIECBAgAABAgQIECBAgAABAgQIECBAgAABAgQIECBAgAABAgQIECBAgAABAgQIECBAgAABAgQIECBAgAABAgQIECBAgAABAgQIECBAoLACSW64JMl7LGwm0QgQKKhAJtPqCnJ3khdUWDACBAgQIECAAAECBAgQSLHA30bEvTn13x8R56S4H6UTIECAAAECBAgQIECAQPUJVMw8x7Zt22LkyJFRX1+fd4qHTbg0Tp7x48jstVdJTrd5545YcvUX4tX77srLP2zYsFi8eHHU1NSUpC5J0y9gniP9Z6gDAgQIECBAgAABAgQIFEPA8H8xlOUgQIAAAQIECBAgQIAAAQIECBAgQIAAAQIECBAgQIAAAQIECBAgQIAAAQIECBAgQIAAAQIECBAgQIAAAQIECBAgQIAAAQIECBAgQIAAAQIECBAgQIAAAQIECBAgQIAAAQIECBAgQIAAAQIECBAgQIAAAQIECBAgQIAAAQIECBAgQIAAAQLFF0hyUyZJ3mPxq5GRAIE2C2Qyra4gdyd5m/UsJECAAAECBAgQIECAAIEKFzgiIl7J6fHtiDgyIlZXeN/aI0CAAAECBAgQIECAAIHKEaioeY6NGzfGsGHDYvny5XkndMAJI+PU2+dEt316F/Xktr69MR6ZeGase/qJvLxHHHFE1NfXx7777lvUeiSrLAHzHJV1nrohQIAAAQIECBAgQIBAZwkY/u8sWXEJECBAgAABAgQIECBAgAABAgQIECBAgAABAgQIECBAgAABAgQIECBAgAABAgQIECBAgAABAgQIECBAgAABAgQIECBAgAABAgQIECBAgAABAgQIECBAgAABAgQIECBAgAABAgQIECBAgAABAgQIECBAgAABAgQIECBAgAABAgQIECBAgEBpBZLc9EmS91jaymQnQOB9BTKZVleQu5PcO0OAAAECBAgQIECAAAECBP4s8EREDM8BuSIibgNEgAABAgQIECBAgAABAgRSIlBx8xwrVqyI4cOHx5o1a/KOoHbgR+KTdz0c+xw6uChHs2n5y/GrS0+PhjdW5OXr379/PPXUU3HQQQcVpQ5JKlfAPEflnq3OCBAgQIAABz1EAAAgAElEQVQAAQIECBAgUEgBw/+F1BSLAAECBAgQIECAAAECBAgQIECAAAECBAgQIECAAAECBAgQIECAAAECBAgQIECAAAECBAgQIECAAAECBAgQIECAAAECBAgQIECAAAECBAgQIECAAAECBAgQIECAAAECBAgQIECAAAECBAgQIECAAAECBAgQIECAAAECBAgQIECAAAECBAiUj0CSW0qS5D2WT5UqIUCglUAm0+oKcneSe08IECBAgAABAgQIECBAgMCfBa6OiOtzQH4ZEacDIkCAAAECBAgQIECAAAECKRGoyHmOVatWxZgxY+KFF17IO4a9uveIIROvjKOvuCr27lXbKUe0vWFz/O7mb8dL//yD2Lm1KS/HMcccEw899FAMGDCgU3ILWl0C5jmq67x1S4AAAQIECBAgQIAAgY4KGP7vqJx9BAgQIECAAAECBAgQIECAAAECBAgQIECAAAECBAgQIECAAAECBAgQIECAAAECBAgQIECAAAECBAgQIECAAAECBAgQIECAAAECBAgQIECAAAECBAgQIECAAAECBAgQIECAAAECBAgQIECAAAECBAgQIECAAAECBAgQIECAAAECBAgQIECgvAWS3PKSJO+xvCtXHYEqF8hkWl1B7k7yKn8ntE+AAAECBAgQIECAAAECeQJHRcSy95gM3c3vsBEgQIAAAQIECBAgQIAAgXIUqNh5ji1btsSFF14YDz74YCv37r37xEe/fE0MvuiK6NJ174KcS/P2bfHS3TfHc7d8O7ZueqtVzHHjxsXs2bOje/fuBcknCAHzHN4BAgQIECBAgAABAgQIEGiLgOH/tihZQ4AAAQIECBAgQIAAAQIECBAgQIAAAQIECBAgQIAAAQIECBAgQIAAAQIECBAgQIAAAQIECBAgQIAAAQIECBAgQIAAAQIECBAgQIAAAQIECBAgQIAAAQIECBAgQIAAAQIECBAgQIAAAQIECBAgQIAAAQIECBAgQIAAAQIECBAgQIAAAQIE0ieQ5JacJHmP6etGxe0WePPNN6O5uTn69evX7r02lFYgk2l1Bbk7yUt7JLITIECAAAECBAgQIECAQPkJ/CoiPpFT1jUR8d/Lr0wVESBAgAABAgQIECBAgACBVgIVP89x7bXXxnXXXbfbo+/We/8YOOqMOPjjY+OgkZ+Krj17tesV2bGlMVYuejj+8Mi8eOPf5sfWtze22t/y39yvueaamDZtWrtiW0zggwTMc3yQkO8JECBAgAABAgQIECBAoEXA8L/3gAABAgQIECBAgAABAgQIECBAgAABAgQIECBAgAABAgQIECBAgAABAgQIECBAgAABAgQIECBAgAABAgQIECBAgAABAgQIECBAgAABAgQIECBAgAABAgQIECBAgAABAgQIECBAgAABAgQIECBAgAABAgQIECBAgAABAgQIECBAgAABAgQIVKZAkttWkuQ9VmbHusoTGD9+fDQ0NMSvf/1rMikTyGRaXUHuTvKUnaFyCRAgQIAAAQIECBAgQKDTBb4UET/IybI0Io7v9KwSECBAgAABAgQIECBAgACBPReoinmOxx9/PK688spYurTl/7L/5c9BIz8V/YZ9LHodcGD06j8wevbtv+vfpHlnNK75Y7yzbnU0rnlj189r6hfFHxf/6n3jnXDCCXHTTTfF8OHD9/ykRCDwHgHzHF4JAgQIECBAgAABAgQIEGiLgOH/tihZQ4AAAQIECBAgQIAAAQIECBAgQIAAAQIECBAgQIAAAQIECBAgQIAAAQIECBAgQIAAAQIECBAgQIAAAQIECBAgQIAAAQIECBAgQIAAAQIECBAgQIAAAQIECBAgQIAAAQIECBAgQIAAAQIECBAgQIAAAQIECBAgQIAAAQIECBAgQIAAAQIE0ieQ5JacJHmP6etGxe0SuOeee+KSSy7Zted73/tefPWrX23XfotLK5DJtLqC3J3kpT0S2QkQIECAAAECBAgQIECg/AQ+EhH/HhF755R2akQsLL9SVUSAAAECBAgQIECAAAECBPIEqmaeo2VWZdasWXHVVVfFypUrO/U1GDRoUMyYMSMuuOCCTs0jeHULmOeo7vPXPQECBAgQIECAAAECBNoqYPi/rVLWESBAgAABAgQIECBAgAABAgQIECBAgAABAgQIECBAgAABAgQIECBAgAABAgQIECBAgAABAgQIECBAgAABAgQIECBAgAABAgQIECBAgAABAgQIECBAgAABAgQIECBAgAABAgQIECBAgAABAgQIECBAgAABAgQIECBAgAABAgQIECBAgACBdAkkueUmSd5jujpRbbsEVq9eHYMHD47Nmzfv2te1a9dYtmxZHHnkke2KY3HpBDKZVleQu5O8dMchMwECBAgQIECAAAECBAiUr8ADEXFWTnk/iIh/KN9yVUaAAAECBAgQIECAAAECBHYJVN08R1NTU9x4440xY8aMaGhoKOhrUFtbG1OmTInJkydHTU1NQWMLRuC9AuY5vBMECBAgQIAAAQIECBAg0BYBw/9tUbKGAAECBAgQIECAAAECBAgQIECAAAECBAgQIECAAAECBAgQIECAAAECBAgQIECAAAECBAgQIECAAAECBAgQIECAAAECBAgQIECAAAECBAgQIECAAAECBAgQIECAAAECBAgQIECAAAECBAgQIECAAAECBAgQIECAAAECBAgQIECAAAECBAikTyDJLTlJ8h7T142K2ywwatSoWLRoUd76oUOHxtKlS6Nr165tjmNh6QQymVZXkLuTvHTHITMBAgQIECBAgAABAgQIlK/ApRFxZ055r0fE4IhoKt+SVUaAAAECBAgQIECAAAECBKJq5zkaGxtjwYIFMW/evJg/f36sX7++Q69DXV1dnHHGGTF27NgYM2ZM9OzZs0NxbCLQXgHzHO0Vs54AAQIECBAgQIAAAQLVKWD4vzrPXdcECBAgQIAAAQIECBAgQIAAAQIECBAgQIAAAQIECBAgQIAAAQIECBAgQIAAAQIECBAgQIAAAQIECBAgQIAAAQIECBAgQIAAAQIECBAgQIAAAQIECBAgQIAAAQIECBAgQIAAAQIECBAgQIAAAQIECBAgQIAAAQIECBAgQIAAAQIECBAgUPkCSW6LSZL3WPndV2mHt956a3zxi1/cbfff+ta3Yvr06VUqk662M5lWV5C7kzxdR6haAgQIECBAgAABAgQIECiOQF1E/HtE9M5Jd35E/Kw46WUhQIAAAQIECBAgQIAAAQIdEjDP8X/ZlixZEgsXLoyVK1fG2rVrY8OGDbFq1apdP7d8+vXrFwMGDIg+ffrs+nngwIExevToGDFiRIfgbSKwpwLmOfZU0H4CBAgQIECAAAECBAhUh4Dh/+o4Z10SIECAAAECBAgQIECAAAECBAgQIECAAAECBAgQIECAAAECBAgQIECAAAECBAgQIECAAAECBAgQIECAAAECBAgQIECAAAECBAgQIECAAAECBAgQIECAAAECBAgQIECAAAECBAgQIECAAAECBAgQIECAAAECBAgQIECAAAECBAgQIECAQPUJJLktJ0neY/VpVEHHr732WgwZMiSampp2222XLl2ivr4+jj/++CrQSHeLmUyrK8jdSZ7uI1U9AQIECBAgQIAAAQIECHSewD0RcXFO+FkRcWHnpROZAAECBAgQIECAAAECBAjssYB5jj0mFIBAaQTMc5TGXVYCBAgQIECAAAECBAikTcDwf9pOTL0ECBAgQIAAAQIECBAgQIAAAQIECBAgQIAAAQIECBAgQIAAAQIECBAgQIAAAQIECBAgQIAAAQIECBAgQIAAAQIECBAgQIAAAQIECBAgQIAAAQIECBAgQIAAAQIECBAgQIAAAQIECBAgQIAAAQIECBAgQIAAAQIECBAgQIAAAQIECBAgQKBtAknusiTJe2xbBKtSJTB8+PCor6/P1rxX9x67ft7Z9E72d4cffng899xz0b1791T1Vm3FZjKtriB3J3m1vQT6JUCAAAECBAgQIECAAIG2CkyIiJ/nLN4SEYMjYmVbA1hHgAABAgQIECBAgAABAgSKLGCeo8jg0hEolIB5jkJJikOAAAECBAgQIECAAIHKFjD8X9nnqzsCBAgQIECAAAECBAgQIECAAAECBAgQIECAAAECBAgQIECAAAECBAgQIECAAAECBAgQIECAAAECBAgQIECAAAECBAgQIECAAAECBAgQIECAAAECBAgQIECAAAECBAgQIECAAAECBAgQIECAAAECBAgQIECAAAECBAgQIECAAAECBAgQqF6BJLf1JMl7rF6VCu38hhtuiKuvvjqvuxHTb43m5p1Rf+2X8n7/la98JW666aYKlaiMtjKZVleQu5O8Mo5WFwQIECBAgAABAgQIECBQeIEeEfHvETEwJ3TLH0NuLnwqEQkQIECAAAECBAgQIECAQEEEzHMUhFEQAsUXMM9RfHMZCRAgQIAAAQIECBAgkEYBw/9pPDU1EyBAgAABAgQIECBAgAABAgQIECBAgAABAgQIECBAgAABAgQIECBAgAABAgQIECBAgAABAgQIECBAgAABAgQIECBAgAABAgQIECBAgAABAgQIECBAgAABAgQIECBAgAABAgQIECBAgAABAgQIECBAgAABAgQIECBAgAABAgQIECBAgACBDxZIcpckSd7jB++2IjUCy5Yti+OOOy527NiRrbn/iX8Tp836t13Pv7xgVKyuX5T9LpPJxOLFi+Okk05KTY/VVmjLGb3n407yansJ9EuAAAECBAgQIECAAAEC7RG4NSKuyNnwbEQMi4g//7GkPdGsJUCAAAECBAgQIECAAAECnStgnqNzfUUn0GkC5jk6jVZgAgQIECBAgAABAgQIVJSA4f+KOk7NECBAgAABAgQIECBAgAABAgQIECBAgAABAgQIECBAgAABAgQIECBAgAABAgQIECBAgAABAgQIECBAgAABAgQIECBAgAABAgQIECBAgAABAgQIECBAgAABAgQIECBAgAABAgQIECBAgAABAgQIECBAgAABAgQIECBAgAABAgQIECBAgACBrECSa5EkeY+YKkRgx44dcdRRR8Urr7yS7WjvD304PvPoK9Gzb/9dv9uybnXcf+rg2N6wObtm0KBB8eKLL0avXr0qRKKy2shkWl1B7k7yyjpi3RAgQIAAAQIECBAgQIBAYQVOi4iH3xPyyxHxw8KmEY0AAQIECBAgQIAAAQIECBREwDxHQRgFIVB8AfMcxTeXkQABAgQIECBAgAABAmkUMPyfxlNTMwECBAgQIECAAAECBAgQIECAAAECBAgQIECAAAECBAgQIECAAAECBAgQIECAAAECBAgQIECAAAECBAgQIECAAAECBAgQIECAAAECBAgQIECAAAECBAgQIECAAAECBAgQIECAAAECBAgQIECAAAECBAgQIECAAAECBAgQIECAAAECBAgQ+GCBJHdJkuQ9fvBuK1IhMGXKlJgxY0ZerSNvujcOHf+3eb9bPucn8djkz+b97vOf/3zMnDkzFX1WW5GZTKsryN1JXm0vgX4JECBAgAABAgQIECBAoL0CP4+ICTmbXomI4yOiob2BrCdAgAABAgQIECBAgAABAp0sYJ6jk4GFJ9BZAuY5OktWXAIECBAgQIAAAQIECFSWgOH/yjpP3RAgQIAAAQIECBAgQIAAAQIECBAgQIAAAQIECBAgQIAAAQIECBAgQIAAAQIECBAgQIAAAQIECBAgQIAAAQIECBAgQIAAAQIECBAgQIAAAQIECBAgQIAAAQIECBAgQIAAAQIECBAgQIAAAQIECBAgQIAAAQIECBAgQIAAAQIECBAgQIAAgXcFklyKJMl7pFQBAk8//XQMGzYsmpubs90c/Ilx8fGZc3fb3a+/MD7+8MiDed89+uijMXr06ArQqKwWMplWV5C7k7yyjlg3BAgQIECAAAECBAgQIFB4gVMi4rH3hP1GRHy38KlEJECAAAECBAgQIECAAAECeyRgnmOP+GwmUDoB8xyls5eZAAECBAgQIECAAAECaRIw/J+m01IrAQIECBAgQIAAAQIECBAgQIAAAQIECBAgQIAAAQIECBAgQIAAAQIECBAgQIAAAQIECBAgQIAAAQIECBAgQIAAAQIECBAgQIAAAQIECBAgQIAAAQIECBAgQIAAAQIECBAgQIAAAQIECBAgQIAAAQIECBAgQIAAAQIECBAgQIAAAQIECBBou0CSuzRJ8h7bHsXKshRoamqKIUOGxGuvvZatr/t+dfGZhf8e3fbpvduat769Me4ffUQ0vfVm9vsBAwbEyy+/HB/+8IfLss9qLSqTaXUFuTvJq/Vl0DcBAgQIECBAgAABAgQItEdgZkR8PmfDiog4PiLWtyeItQQIECBAgAABAgQIECBAoJMFzHN0MrDwBDpLwDxHZ8mKS4AAAQIECBAgQIAAgcoSMPxfWeepGwIECBAgQIAAAQIECBAgQIAAAQIECBAgQIAAAQIECBAgQIAAAQIECBAgQIAAAQIECBAgQIAAAQIECBAgQIAAAQIECBAgQIAAAQIECBAgQIAAAQIECBAgQIAAAQIECBAgQIAAAQIECBAgQIAAAQIECBAgQIAAAQIECBAgQIAAAQIECBAg8K5AkkuRJHmPlFIu8Pd///dxyy235HUx5u7/GQd+bMz7dvbHxxbEgks+lbfmwgsvjJ/+9KcpF6ms8jOZVleQu5O8so5YNwQIECBAgAABAgQIECDQOQJHRcRvIqJHTvipETG9c9KJSoAAAQIECBAgQIAAAQIEOiRgnqNDbDYRKL2AeY7Sn4EKCBAgQIAAAQIECBAgkAYBw/9pOCU1EiBAgAABAgQIECBAgAABAgQIECBAgAABAgQIECBAgAABAgQIECBAgAABAgQIECBAgAABAgQIECBAgAABAgQIECBAgAABAgQIECBAgAABAgQIECBAgAABAgQIECBAgAABAgQIECBAgAABAgQIECBAgAABAgQIECBAgAABAgQIECBAgACB9gskuVuSJO+x/dHsKBuBRYsWxahRo/LqOfy8iXHyDXe0qcbF3/iv8ep9d+WtnTNnTowfP75N+y3qfIFMptUV5O4k73x2GQgQIECAAAECBAgQIECgMgS+ExFfz2llTUQcHxFvVEZ7uiBAgAABAgQIECBAgACBChAwz1EBh6iF6hQwz1Gd565rAgQIECBAgAABAgQItFfA8H97xawnQIAAAQIECBAgQIAAAQIECBAgQIAAAQIECBAgQIAAAQIECBAgQIAAAQIECBAgQIAAAQIECBAgQIAAAQIECBAgQIAAAQIECBAgQIAAAQIECBAgQIAAAQIECBAgQIAAAQIECBAgQIAAAQIECBAgQIAAAQIECBAgQIAAAQIECBAgQIAAAQLpEEhyy0ySvMd0dKDKVgKbN2+OwYMHx+rVq7PffWjAwXH2Iy9F15692iS2Y0tjPPCJ/zcaVv0hu36//faLl19+Ofr27dumGBZ1rkAm0+oKcneSdy656AQIECBAgAABAgQIECBQOQIDI+I3EdE/p6UZETGlclrUCQECBAgQIECAAAECBAikXMA8R8oPcE/Lf/PNN6O5uTn69eu3p6HsL7KAeY4ig0tHgAABAgQIECBAgACBlAoY/k/pwSmbAAECBAgQIECAAAECBAgQIECAAAECBAgQIECAAAECBAgQIECAAAECBAgQIECAAAECBAgQIECAAAECBAgQIECAAAECBAgQIECAAAECBAgQIECAAAECBAgQIECAAAECBAgQIECAAAECBAgQIECAAAECBAgQIECAAAECBAgQIECAAAECBAh8gECS+32S5D3CS6nAJZdcEvfcc8+fq89k4sz7Ho++x41oV0frnn4iHppwckTOe3HaaafFww8/3K44FneOQCbT6gpyd5J3DrWoBAgQIECAAAECBAgQIFCZAldHxPU5rW2KiOMjYnlltqsrAgQIECBAgAABAgQIEEiZgHmOlB1YocsdP358NDQ0xK9//etChxavkwXMc3QysPAECBAgQIAAAQIECBCoEAHD/xVykNogQIAAAQIECBAgQIAAAQIECBAgQIAAAQIECBAgQIAAAQIECBAgQIAAAQIECBAgQIAAAQIECBAgQIAAAQIECBAgQIAAAQIECBAgQIAAAQIECBAgQIAAAQIECBAgQIAAAQIECBAgQIAAAQIECBAgQIAAAQIECBAgQIAAAQIECBAgQIAAAQLvEUhyn5Mk7xFWCgUefPDBGD9+fF7lQ/5ucgz7x+93qJvfXPeVePGu/5G395577omLL764Q/FsKpxAJtPqCnJ3kheOVyQCBAgQIECAAAECBAgQqHyB2oj4TUQcmdPqTRExufJb1yEBAgQIECBAgAABAgQIpEDAPEcKDqmzSmyZy7jkkkt2hf/e974XX/3qVzsrlbidIGCeoxNQhSRAgAABAgQIECBAgEAFChj+r8BD1RIBAgQIECBAgAABAgQIECBAgAABAgQIECBAgAABAgQIECBAgAABAgQIECBAgAABAgQIECBAgAABAgQIECBAgAABAgQIECBAgAABAgQIECBAgAABAgQIECBAgAABAgQIECBAgAABAgQIECBAgAABAgQIECBAgAABAgQIECBAgAABAgQIEIiIJFchSfIeAaVMYOPGjXHooYdGy7/vfvY5dHCc9cvnosveNR3qZufWpnhgzJD40+uvZfd/+MMfjpdffjkGDBjQoZg2FUYgk2l1Bbk7yQtDKwoBAgQIECBAgAABAgQIVI/AFRFxa067TRExLCKerx4CnRIgQIAAAQIECBAgQIBAmQqY5yjTg+nsslavXh2DBw+OzZs370rVtWvXWLZsWRx55JGdnVr8AgmY5ygQpDAECBAgQIAAAQIECBCocAHD/xV+wNojQIAAAQIECBAgQIAAAQIECBAgQIAAAQIECBAgQIAAAQIECBAgQIAAAQIECBAgQIAAAQIECBAgQIAAAQIECBAgQIAAAQIECBAgQIAAAQIECBAgQIAAAQIECBAgQIAAAQIECBAgQIAAAQIECBAgQIAAAQIECBAgQIAAAQIECBAgQIAAgaoVSHI7T5K8x6pFSWvj48ePjwcffDBbfpe9usbYh56O/QYfvUctrX/+6fjX8cMiaW7Oxhk9enQ8+uijexTX5j0TyGRaXUHuTvI9I7WbAAECBAgQIECAAAECBKpT4ImIGJ7T+o8iYlJ1UuiaAAECBAgQIECAAAECBMpIwDxHGR1GMUsZNWpULFq0KC/l0KFDY+nSpdG1a9diliJXBwXMc3QQzjYCBAgQIECAAAECBAhUmYDh/yo7cO0SIECAAAECBAgQIECAAAECBAgQIECAAAECBAgQIECAAAECBAgQIECAAAECBAgQIECAAAECBAgQIECAAAECBAgQIECAAAECBAgQIECAAAECBAgQIECAAAECBAgQIECAAAECBAgQIECAAAECBAgQIECAAAECBAgQIECAAAECBAgQIECAQNUIJLmdJkneY9UgVEKj99xzT1xyySV5rRx75bT46JenFqS9Z266Nn73g+vyYv3oRz+Kyy+/vCDxBWm/QCbT6gpyd5K3n9EOAgQIECBAgAABAgQIECBwQUT8y3sYTo2IhWgIECBAgAABAgQIECBAgEAJBcxzlBC/VKlvvfXW+OIXv7jb9N/61rdi+vTppSpN3nYImOdoB5alBAgQIECAAAECBAgQqGIBw/9VfPhaJ0CAAAECBAgQIECAAAECBAgQIECAAAECBAgQIECAAAECBAgQIECAAAECBAgQIECAAAECBAgQIECAAAECBAgQIECAAAECBAgQIECAAAECBAgQIECAAAECBAgQIECAAAECBAgQIECAAAECBAgQIECAAAECBAgQIECAAAECBAgQIECAAIGKFkhyu0uSvMeKbrySmlu9enUMHjw4Nm/enG2rz1HHxafnPhWZLl0K0mrzzh0x78zj4q1XlmXj9erVK1588cUYNGhQQXII0j6BTKbVFeTuJG8fodUECBAgQIAAAQIECBAgQOBdgYcj4rQcjvqIODUitiAiQIAAAQIECBAgQIAAAQIlEjDPUSL4UqV97bXXYsiQIdHU1LTbErp06RL19fVx/PHHl6pEedsoYJ6jjVCWESBAgAABAgQIECBAoMoFDP9X+QugfQIECBAgQIAAAQIECBAgQIAAAQIECBAgQIAAAQIECBAgQIAAAQIECBAgQIAAAQIECBAgQIAAAQIECBAgQIAAAQIECBAgQIAAAQIECBAgQIAAAQIECBAgQIAAAQIECBAgQIAAAQIECBAgQIAAAQIECBAgQIAAAQIECBAgQIAAAQIECBCoWIEkt7MkyXus2KYrrbFRo0bFokWLsm3t1a17nL3ghagddGhBW337tVdizmlDo3n7tmzck046KRYvXhyZjOuwC4rdhmC7MXcIbXCzhAABAgQIECBAgAABAgQI7EbgYxHxaER0zfnunyLiSloECBAgQIAAAQIECBAgQKBEAuY5SgRfqrTDhw+P+vr6bPq9uvfY9fPOpneyvzv88MPjueeei+7du5eqTHnbIGCeow1IlhAgQIAAAQIECBAgQIBAGP73Evz/7N0NtJVlnTf+7yZFBNE0MV8mqRgnLJSSiQy1UlPTMcXXslIz842xeXoxX5hHepT/iP+0XJamMGalpZahaFI5juaIJJmgoSal+PiWJpoaAR4VuZ85je7OPufgOUfOy733/uy1WHifc93X9f19rnvd66zDz3URIECAAAECBAgQIECAAAECBAgQIECAAAECBAgQIECAAAECBAgQIECAAAECBAgQIECAAAECBAgQIECAAAECBAgQIECAAAECBAgQIECAAAECBAgQIECAAAECBAgQIECAAAECBAgQIECAAAECBAgQIECAAAECBAgQIECAAAECBAgQIECAAIHGFCjallUUNZeNWQJGrXYAACAASURBVHGDVXXeeeflc5/7XE1V23/l3Lzz0//SJ5Xec9HXc/u/falm7rPPPjtf+lLt1/pkcZPWCFQqHY4gdya5Z4QAAQIECBAgQIAAAQIECLx+gZOTTGt3+8eS/Oj1T+lOAgQIECBAgAABAgQIECDwugX0c7xuuvq78cwzz8wpp5xSE3zC1G9l1aqXM+8rtT0hn//853POOefUX5FNlFg/RxNttlIJECBAgAABAgQIECCwBgKa/9cAz60ECBAgQIAAAQIECBAgQIAAAQIECBAgQIAAAQIECBAgQIAAAQIECBAgQIAAAQIECBAgQIAAAQIECBAgQIAAAQIECBAgQIAAAQIECBAgQIAAAQIECBAgQIAAAQIECBAgQIAAAQIECBAgQIAAAQIECBAgQIAAAQIECBAgQIAAAQIECBAgQKDEAkXbbEVRc1ni2KK1CixevDhjxoxJS0tLFWSz7T+UPS//Rd8BFUWuO2jHLJn/y+oagwcPzl133ZWtt96679Y1cweBSqXDEeTOJPecECBAgAABAgQIECBAgACBNRO4NslH20zxQJJdkzyyZtO6mwABAgQIECBAgAABAgQI9FhAP0ePyerzhoULF2bcuHFZuXJltYC2vR8/O2TnPDHv5ur3WnsF5syZkx122KE+C26C1Po5mmCTlUiAAAECBAgQIECAAIFeEND83wuIpiBAgAABAgQIECBAgAABAgQIECBAgAABAgQIECBAgAABAgQIECBAgAABAgQIECBAgAABAgQIECBAgAABAgQIECBAgAABAgQIECBAgAABAgQIECBAgAABAgQIECBAgAABAgQIECBAgAABAgQIECBAgAABAgQIECBAgAABAgQIECBAgAABAiUUKNpmKoqayxLGFelVgVWrVmX8+PGZP39+FWXt9dbPATcuytBNNutTqGWPP5KrdntnVq5YXl1n7NixWbBgQQYNGtSna5v8bwKVSocjyJ1J7gEhQIAAAQIECBAgQIAAAQJrJrBtkpuSvKnNNN9PcuiaTetuAgQIECBAgAABAgQIECDQYwH9HD0mq78bVq5cmW222SaLFi2qhm/f+7FiyROZuevovLRsaXXMyJEjc++992bYsGH1V3QTJNbP0QSbrEQCBAgQIECAAAECBAj0goDm/15ANAUBAgQIECBAgAABAgQIECBAgAABAgQIECBAgAABAgQIECBAgAABAgQIECBAgAABAgQIECBAgAABAgQIECBAgAABAgQIECBAgAABAgQIECBAgAABAgQIECBAgAABAgQIECBAgAABAgQIECBAgAABAgQIECBAgAABAgQIECBAgAABAgQIECihQNE2U1HUXJYwrkivCkybNi2TJ0+uAdnp7O9mqwMO7xek3//w27n15M/WrHX66afn1FNP7Zf1LZJUKh2OIHcmuQeDAAECBAgQIECAAAECBAisucCxSS5oN80/J/nWmk9tBgIECBAgQIAAAQIECBAg0G0B/Rzdpqrfga19H639H20/Hzzn+xk18ZM1X3vg6ktzyxcPq/naUUcdlRkzZtRv8Q2cXD9HA2+u0ggQIECAAAECBAgQINCLApr/exHTVAQIECBAgAABAgQIECBAgAABAgQIECBAgAABAgQIECBAgAABAgQIECBAgAABAgQIECBAgAABAgQIECBAgAABAgQIECBAgAABAgQIECBAgAABAgQIECBAgAABAgQIECBAgAABAgQIECBAgAABAgQIECBAgAABAgQIECBAgAABAgQIECBAoEQCRdssRVFzWaKYorQVWLhwYcaNG5eVK1dWv7zFB/bIHt/7eb9CXX/4R/KHW66vrrnWWmvljjvuyNixY/s1R7MuVql0OILcmeTN+jComwABAgQIECBAgAABAgR6W+CSJIe2mfS5JLsmWdDbC5mPAAECBAgQIECAAAECBAisRkA/R4M/GvPnz8/48eOzatWqaqVb7rZvPjxjVqeV/+fRE/PIDdfUfO/GG2/MLrvs0uBS9Veefo762zOJCRAgQIAAAQIECBAgMBACmv8HQt2aBAgQIECAAAECBAgQIECAAAECBAgQIECAAAECBAgQIECAAAECBAgQIECAAAECBAgQIECAAAECBAgQIECAAAECBAgQIECAAAECBAgQIECAAAECBAgQIECAAAECBAgQIECAAAECBAgQIECAAAECBAgQIECAAAECBAgQIECAAAECBAgQIECg7wWKtksURc1l369uhR4LrFy5Mttss00WLVpUvXedDTbMATf9LkM2GtHj+dbkhpZnnsrMXd6RF/78bHWarbfeOnfddVcGDx68JlO7txsClUqHI8idSd4NN0MIECBAgAABAgQIECBAgEA3BEYmuTHJqDZjf55kz27cawgBAgQIECBAgAABAgQIEOgNAf0cvaFY0jlaWloyZsyYLF68uJqwteejtfejtQeks09rb0Zrj0Zrr8arn8033zz33Xdf1l9//ZJW2pyx9HM0576rmgABAgQIECBAgAABAj0V0PzfUzHjCRAgQIAAAQIECBAgQIAAAQIECBAgQIAAAQIECBAgQIAAAQIECBAgQIAAAQIECBAgQIAAAQIECBAgQIAAAQIECBAgQIAAAQIECBAgQIAAAQIECBAgQIAAAQIECBAgQIAAAQIECBAgQIAAAQIECBAgQIAAAQIECBAgQIAAAQIECBAgQIBAfQgUbWMWRc1lfVTQZClPOeWUnHnmmTVVf3jGrGy5274DIvHIDdfkP4+eWLP2SSed1CHjgIRr8EUrlQ5HkDuTvMH3XHkECBAgQIAAAQIECBAg0K8ChyS5rN2KX0lyer+msBgBAgQIECBAgAABAgQINKuAfo4G3vnjjz8+559/fk2Fe3zv59niA3u8ZtV/uOX6XH/4R2rGfOITn8gPfvCDBtaqv9L0c9TfnklMgAABAgQIECBAgACBgRDQ/D8Q6tYkQIAAAQIECBAgQIAAAQIECBAgQIAAAQIECBAgQIAAAQIECBAgQIAAAQIECBAgQIAAAQIECBAgQIAAAQIECBAgQIAAAQIECBAgQIAAAQIECBAgQIAAAQIECBAgQIAAAQIECBAgQIAAAQIECBAgQIAAAQIECBAgQIAAAQIECBAgQIAAAQJ9L1C0XaIoai77fnUr9Ehg/vz5GT9+fFatWlW9b6sDDs9OZ3+3R/P09uD/+vwns/iay6rTDho0KPPmzct73/ve3l7KfG0EKpUOR5A7k9wTQoAAAQIECBAgQIAAAQIEelfgm0mObzflHkn+o3eXMRsBAgQIECBAgAABAgQIEOggoJ+jQR+Km2++OTvvvHNNdf/wsSOz45kXdaviOSd+Jvdf+Z2asVdffXUmTpzYrfsN6nsB/Rx9b2wFAgQIECBAgAABAgQINIKA5v9G2EU1ECBAgAABAgQIECBAgAABAgQIECBAgAABAgQIECBAgAABAgQIECBAgAABAgQIECBAgAABAgQIECBAgAABAgQIECBAgAABAgQIECBAgAABAgQIECBAgAABAgQIECBAgAABAgQIECBAgAABAgQIECBAgAABAgQIECBAgAABAgQIECBAgACBjgJF2y8VRc0lrxIJtLS0ZMyYMVm8eHE11dBNNssBNy7K2uutP6BJX1q2NDN3HZ0VS56o5hg1alTuueeeDBkyZECzNfLilUqHI8idSd7IG642AgQIECBAgAABAgQIEBgIgQ2S3JRkuzaL35Fk1yRLByKQNQkQIECAAAECBAgQIECgaQT0czTgVi9dujSjR4/OE0/8rb9ivc23zP43/DZrDR3WrYpXrlieq3Z7Z5Y9/kh1/EYbbZT77rsvm2yySbfmMKhvBfRz9K2v2QkQIECAAAECBAgQINAoApr/G2Un1UGAAAECBAgQIECAAAECBAgQIECAAAECBAgQIECAAAECBAgQIECAAAECBAgQIECAAAECBAgQIECAAAECBAgQIECAAAECBAgQIECAAAECBAgQIECAAAECBAgQIECAAAECBAgQIECAAAECBAgQIECAAAECBAgQIECAAAECBAgQIECAAAECBGoFiraXRVFzyapEAscff3zOP//8mkR7Xv6LbLb9h0qR8ol5N+dnh+xck6U18ze/+c1S5GvEEJVKhyPInUneiButJgIECBAgQIAAAQIECBAYaIE9k/y0XYjLknxyoINZnwABAgQIECBAgAABAgQaWkA/RwNu7+GHH55LLrnkb5VVKtn7yluzybgJPap2yfxf5rqDdkza9Pnsueee+elP2/8Ko0fTGtxLAvo5egnSNAQIECBAgAABAgQIEGhwAc3/Db7ByiNAgAABAgQIECBAgAABAgQIECBAgAABAgQIECBAgAABAgQIECBAgAABAgQIECBAgAABAgQIECBAgAABAgQIECBAgAABAgQIECBAgAABAgQIECBAgAABAgQIECBAgAABAgQIECBAgAABAgQIECBAgAABAgQIECBAgAABAgQIECBAgACBphUo2lZeFDWXTYtStsLnzp2bHXfcsSbWuz7z+bzv1HNKFfWXp07Kou9fUJOpNfuECRNKlbNRwlQqHY4gdyZ5o2yuOggQIECAAAECBAgQIECgbAJTk/zvdqH+PcnRZQsqDwECBAgQIECAAAECBAg0jIB+jobZyv8p5JprrsnEiRNrqhrz2S9m/L9+7XVV+qvTP597v3Nuzb2XXHJJDj300Nc1n5t6T0A/R+9ZmokAAQIECBAgQIAAAQKNLKD5v5F3V20ECBAgQIAAAQIECBAgQIAAAQIECBAgQIAAAQIECBAgQIAAAQIECBAgQIAAAQIECBAgQIAAAQIECBAgQIAAAQIECBAgQIAAAQIECBAgQIAAAQIECBAgQIAAAQIECBAgQIAAAQIECBAgQIAAAQIECBAgQIAAAQIECBAgQIAAAQIECBAg0MwCRdvii6LmspldSlN76568+93vzsKFC6uZho8clf2vvydvWGdIaXK2Bnn5hZZctceY/OXhxdVcrdkXLFiQSsVx2b29WZ2YQu5tZPMRIECAAAECBAgQIECAAIG/CVyb5KPtQM5J8kVIBAgQIECAAAECBAgQIECgDwT0c/QB6kBN+eyzz2bUqFFp/fvVzwajRme/n/0mg9Ye/Lpiddajsf766+e+++7L5ptv/rrmdFPvCOjn6B1HsxAgQIAAAQIECBAgQKDRBTT/N/oOq48AAQIECBAgQIAAAQIECBAgQIAAAQIECBAgQIAAAQIECBAgQIAAAQIECBAgQIAAAQIECBAgQIAAAQIECBAgQIAAAQIECBAgQIAAAQIECBAgQIAAAQIECBAgQIAAAQIECBAgQIAAAQIECBAgQIAAAQIECBAgQIAAAQIECBAgQIAAAQIEmlWgaFt4UdRcNqtJqeq+8MILc9xxx9Vk2uea27Pxtu8tVc5Xwyy5c16u2//9NdmmT5+eo48+upR56zlUpdLhCHJnktfzhspOgAABAgQIECBAgAABAmUXeHOSa5OMbxd0apIpZQ8vHwECBAgQIECAAAECBAjUnYB+jrrbstUHnjhxYq655prqgEFvWCv7XDc/G43edo2qfPru+fnJxPEpVq2qzrPLLrvkxhtvXKN53bxmAvo51szP3QQIECBAgAABAgQIEGgWAc3/zbLT6iRAgAABAgQIECBAgAABAgQIECBAgAABAgQIECBAgAABAgQIECBAgAABAgQIECBAgAABAgQIECBAgAABAgQIECBAgAABAgQIECBAgAABAgQIECBAgAABAgQIECBAgAABAgQIECBAgAABAgQIECBAgAABAgQIECBAgAABAgQIECBAgACBZhMo2hZcFDWXzWZRunqfe+65vO1tb0vr369+tjroiOz01YtLl7VtoDknfDr3z/xe9UsbbrhhHn744QwfPrzUuestXKXS4QhyZ5LX2ybKS4AAAQIECBAgQIAAAQL1JrBtkmuTjGwX/OQk/3+9FSMvAQIECBAgQIAAAQIECJRaQD9Hqben++EuueSSHH744TU3bPeF0/Luf5nS/UleY+SCc76Su75xes2ICy64IMcee2yvzG+Sngvo5+i5mTsIECBAgAABAgQIECDQjAKa/5tx19VMgAABAgQIECBAgAABAgQIECBAgAABAgQIECBAgAABAgQIECBAgAABAgQIECBAgAABAgQIECBAgAABAgQIECBAgAABAgQIECBAgAABAgQIECBAgAABAgQIECBAgAABAgQIECBAgAABAgQIECBAgAABAgQIECBAgAABAgQIECBAgAABAs0gULQtsihqLpuh/lLXOHXq1EyZMqWace1hw3PQnAczZMONS5275Zmn8qMd35qVz6+o5pw2bVpOPvnkUueut3CVSocjyJ1JXm+bKC8BAgQIECBAgAABAgQI1KPA7kmuSTKkXfjPJPlOPRYkMwECBAgQIECAAAECBAiUUkA/Rym3pWehnnjiiYwePTpLly6t3rjxNuPy0Vm3pzJoUM8mW83oVS+vzLV7j8szixZWRwwbNiz33ntvRo4c2StrmKRnAvo5euZlNAECBAgQIECAAAECBJpVQPN/s+68ugkQIECAAAECBAgQIECAAAECBAgQIECAAAECBAgQIECAAAECBAgQIECAAAECBAgQIECAAAECBAgQIECAAAECBAgQIECAAAECBAgQIECAAAECBAgQIECAAAECBAgQIECAAAECBAgQIECAAAECBAgQIECAAAECBAgQIECAAAECBAgQIECg0QWKtgUWRc1lo9de6vpa9+Ktb31rHnnkkWrO8f/6tYz57BdLnfvVcHdP/2p+feZJ1awjR47MQw89VBfZ6yVkpdLhCHJnktfL5slJgAABAgQIECBAgAABAvUucGiSSzop4sNJbqz34uQnQIAAAQIECBAgQIAAgVII6OcoxTasWYidd945N998c3WSN6wzJPtff0+Gjxy1ZhO3u/vPixfl6j3HZtVLL1a/s8MOO2TOnDnppLegV9c2WUcB/RyeCgIECBAgQIAAAQIECBDojoDm/+4oGUOAAAECBAgQIECAAAECBAgQIECAAAECBAgQIECAAAECBAgQIECAAAECBAgQIECAAAECBAgQIECAAAECBAgQIECAAAECBAgQIECAAAECBAgQIECAAAECBAgQIECAAAECBAgQIECAAAECBAgQIECAAAECBAgQIECAAAECBAgQIECAAAECBOpPoGgbuShqLuuvmgZKfMMNN2T33XevVjR4+Ab5xIKnMmitteuiypdfaMkPtts4K1csr+a96aabsvPOO9dF/noIWal0OILcmeT1sHEyEiBAgAABAgQIECBAgECjCJyQ5KxOivmHJPc3SpHqIECAAAECBAgQIECAAIEBE9DPMWD0vbPweeedl8997nM1k23/lXPzzk//S+8s0G6Wey76em7/ty/VfPXss8/Ol75U+7U+WdykNQL6OTwQBAgQIECAAAECBAgQINAdAc3/3VEyhgABAgQIECBAgAABAgQIECBAgAABAgQIECBAgAABAgQIECBAgAABAgQIECBAgAABAgQIECBAgAABAgQIECBAgAABAgQIECBAgAABAgQIECBAgAABAgQIECBAgAABAgQIECBAgAABAgQIECBAgAABAgQIECBAgAABAgQIECBAgAABAgQI1J9A0TZyUdRc1l81DZT44IMPzpVXXlmtaPSnjsuEqd+qqwpvPfmz+f0Pv13NfMghh+Syyy6rqxrKHLZS6XAEuTPJy7xhshEgQIAAAQIECBAgQIBAIwqcleSEdoU9n2TDJC80YsFqIkCAAAECBAgQIECAAIF+E9DP0W/Uvb/Q4sWLM2bMmLS0tFQn32z7D2XPy3/R+4u9OmNR5LqDdsyS+b+srjF48ODcdddd2XrrrftuXTN3ENDP4aEgQIAAAQIECBAgQIAAge4IaP7vjpIxBAgQIECAAAECBAgQIECAAAECBAgQIECAAAECBAgQIECAAAECBAgQIECAAAECBAgQIECAAAECBAgQIECAAAECBAgQIECAAAECBAgQIECAAAECBAgQIECAAAECBAgQIECAAAECBAgQIECAAAECBAgQIECAAAECBAgQIECAAAECBAgQIECg/gSKtpGLouay/qppkMSrVq3KsGHD0tLSUq3oo7N+lRFjx9dVhU/ecWtmH7RTNfO6666bZcuWZdCgQXVVR1nDViodjiB3JnlZN0suAgQIECBAgAABAgQIEGhkgUuSHNquwKeTjGjkotVGgAABAgQIECBAgAABAn0uoJ+jz4n7ZoHWno/x48dn/vz51QXWXm/9HHDjogzdZLO+WfSVWZc9/kiu2u2dWblieXWdsWPHZsGCBXo1+lS+dnL9HP2IbSkCBAgQIECAAAECBAjUsYDm/zrePNEJECBAgAABAgQIECBAgAABAgQIECBAgAABAgQIECBAgAABAgQIECBAgAABAgQIECBAgAABAgQIECBAgAABAgQIECBAgAABAgQIECBAgAABAgQIECBAgAABAgQIECBAgAABAgQIECBAgAABAgQIECBAgAABAgQIECBAgAABAgQIECBAgMBrCBRtv1cUNZfgBkjgzjvvzHbbbVddfZ0N35RPLnh6gNKs2bKXbrNBXlq2tDrJwoULs80226zZpO7+q0Cl0uEIcmeSezYIECBAgAABAgQIECBAgMDACFyfZPd2S/8+yTsGJo5VCRAgQIAAAQIECBAgQKABBPRz1OkmTps2LZMnT65Jv9PZ381WBxzeLxX9/offzq0nf7ZmrdNPPz2nnnpqv6xvEf0cngECBAgQIECAAAECBAgQ6J6A5v/uORlFgAABAgQIECBAgAABAgQIECBAgAABAgQIECBAgAABAgQIECBAgAABAgQIECBAgAABAgQIECBAgAABAgQIECBAgAABAgQIECBAgAABAgQIECBAgAABAgQIECBAgAABAgQIECBAgAABAgQIECBAgAABAgQIECBAgAABAgQIECBAgAABAgTqTaBoG7goai7rrZaGyXvBBRdk0qRJ1Xq23G3ffHjGrLqs74Yj986jN82uZp8xY0aOOuqouqylbKErlQ5HkDuTvGybJA8BAgQIECBAgAABAgQINJPAb5Js267gOUk+0EwIaiVAgAABAgQIECBAgACBXhPQz9FrlP030cKFCzNu3LisXLmyuugWH9gje3zv5/0XIsn1h38kf7jl+uqaa621Vu64446MHTu2X3M062L6OZp159VNgAABAgQIECBAgACBnglo/u+Zl9EECBAgQIAAAQIECBAgQIAAAQIECBAgQIAAAQIECBAgQIAAAQIECBAgQIAAAQIECBAgQIAAAQIECBAgQIAAAQIECBAgQIAAAQIECBAgQIAAAQIECBAgQIAAAQIECBAgQIAAAQIECBAgQIAAAQIECBAgQIAAAQIECBAgQIAAAQIECBAgQKBeBIq2QYui5rJeami4nIcddlguvfTSal3/eNKZ2fbYk+qyzt98a1rmnzW5mv2II47IxRdfXJe1lC10pdLhCHJnkpdtk+QhQIAAAQIECBAgQIAAgWYT+GOSN7cr+ndJRjcbhHoJECBAgAABAgQIECBAYI0F9HOsMWH/TrBy5cpss802WbRoUXXhdTbYMAfc9LsM2WhEv4ZpeeapzNzlHXnhz89W1916661z1113ZfDgwf2apRkX08/RjLuuZgIECBAgQIAAAQIECPRcQPN/z83cQYAAAQIECBAgQIAAAQIECBAgQIAAAQIECBAgQIAAAQIECBAgQIAAAQIECBAgQIAAAQIECBAgQIAAAQIECBAgQIAAAQIECBAgQIAAAQIECBAgQIAAAQIECBAgQIAAAQIECBAgQIAAAQIECBAgQIAAAQIECBAgQIAAAQIECBAgQIAAAQIE6kGgaBuyKGou6yF/Q2acMGFCbrvttmptH54xK1vutm9d1vrw9VfnxmP3r2bfaaedcsstt9RlLWULXal0OILcmeRl2yR5CBAgQIAAAQIECBAgQKAZBTr7BduzSUYlaf3bhwABAgQIECBAgAABAgQIdEdAP0d3lEo05pRTTsmZZ55Zk2gg+z0eueGa/OfRE2vynHTSSR0yloiwYaLo52iYrVQIAQIECBAgQIAAAQIE+lRA83+f8pqcAAECBAgQIECAAAECBAgQIECAAAECBAgQIECAAAECBAgQIECAAAECBAgQIECAAAECBAgQIECAAAECBAgQIECAAAECBAgQIECAAAECBAgQIECAAAECBAgQIECAAAECBAgQIECAAAECBAgQIECAAAECBAgQIECAAAECBAgQIECAAAECBAgMmEDRduWiqLkcsFDNvvDWW2+dRYsWVRn2vuq2bPKe7euSZcn8X+a6A3eoZh8zZkzuvvvuuqylbKErlQ5HkDuTvGybJA8BAgQIECBAgAABAgQINKvA4iRv76T40Ul+16wo6iZAgAABAgQIECBAgACBHgno5+gR18AOnj9/fsaPH59Vq1ZVg2x1wOHZ6ezvDmiw//r8J7P4msuqGQYNGpR58+blve9974DmavTF9XM0+g6rjwABAgQIECBAgAABAr0joPm/dxzNQoAAAQIECBAgQIAAAQIECBAgQIAAAQIECBAgQIAAAQIECBAgQIAAAQIECBAgQIAAAQIECBAgQIAAAQIECBAgQIAAAQIECBAgQIAAAQIECBAgQIAAAQIECBAgQIAAAQIECBAgQIAAAQIECBAgQIAAAQIECBAgQIAAAQIECBAgQIAAAQIEyiZQtA1UFDWXZcvaNHk23XTTPPnkk9V6D7rlwQx/y9vqsv6/PLw4V37o76vZt9hiizz22GN1WUvZQlcqHY4gdyZ52TZJHgIECBAgQIAAAQIECBBoZoEbkny4E4APJJnTzDBqJ0CAAAECBAgQIECAAIFuCejn6BbTwA9qaWnJmDFjsnjx4mqYoZtslgNuXJS111t/QAO+mamoswAAIABJREFUtGxpZu46OiuWPFHNMWrUqNxzzz0ZMmTIgGZr5MX1czTy7qqNAAECBAgQIECAAAECvSeg+b/3LM1EgAABAgQIECBAgAABAgQIECBAgAABAgQIECBAgAABAgQIECBAgAABAgQIECBAgAABAgQIECBAgAABAgQIECBAgAABAgQIECBAgAABAgQIECBAgAABAgQIECBAgAABAgQIECBAgAABAgQIECBAgAABAgQIECBAgAABAgQIECBAgAABAgTKJFC0DVMUNZdlytlUWQYNGpS2e/Hp+1/MoLXWrkuDl1Ysy6XvGl7NPnTo0Cxfvrwuaylb6EqlwxHkziQv2ybJQ4AAAQIECBAgQIAAAQLNLjA9ydGdIByYZGaz46ifAAECBAgQIECAAAECBF5TQD9HnTwgxx9/fM4///yatHte/otstv2HSlHBE/Nuzs8O2bkmS2vmb37zm6XI14gh9HM04q6qiQABAgQIECBAgAABAr0voPm/903NSIAAAQIECBAgQIAAAQIECBAgQIAAAQIECBAgQIAAAQIECBAgQIAAAQIECBAgQIAAAQIECBAgQIAAAQIECBAgQIAAAQIECBAgQIAAAQIECBAgQIAAAQIECBAgQIAAAQIECBAgQIAAAQIECBAgQIAAAQIECBAgQIAAAQIECBAgQIAAAQIEyiBQtA1RFDWXZcjXlBnWW2+9LF++vFr7Yfcuy1pDh9WlxUsrluXSdw2vZh82bFiWLVtWl7WULXSl0uEIcmeSl22T5CFAgAABAgQIECBAgAABAslJSc7sBGJSkgsAESBAgAABAgQIECBAgACB1Qjo56iDR2Pu3LnZcccda5K+6zOfz/tOPadU6X956qQs+n7tryFas0+YMKFUORsljH6ORtlJdRAgQIAAAQIECBAgQKBvBTT/962v2QkQIECAAAECBAgQIECAAAECBAgQIECAAAECBAgQIECAAAECBAgQIECAAAECBAgQIECAAAECBAgQIECAAAECBAgQIECAAAECBAgQIECAAAECBAgQIECAAAECBAgQIECAAAECBAgQIECAAAECBAgQIECAAAECBAgQIECAAAECBAgQIECAwEAJFG0XLoqay4HK1PTrjho1Kg8++GDV4aCbH8jwkaPq0mXpww/kxx/aqpq9tbYHHnigLmspW+hKpcMR5M4kL9smyUOAAAECBAgQIECAAAECBP5H4PAk3+0E47T//tr/gUSAAAECBAgQIECAAAECBDoR0M9R8seitcfm3e9+dxYuXFhN2trbsf/19+QN6wwpVfqXX2jJVXuMyV8eXlzN1Zp9wYIF6aT3oFTZ6zGMfo563DWZCRAgQIAAAQIECBAg0P8Cmv/739yKBAgQIECAAAECBAgQIECAAAECBAgQIECAAAECBAgQIECAAAECBAgQIECAAAECBAgQIECAAAECBAgQIECAAAECBAgQIECAAAECBAgQIECAAAECBAgQIECAAAECBAgQIECAAAECBAgQIECAAAECBAgQIECAAAECBAgQIECAAAECBAgQIECgPwSKtosURc1lf6xvjU4EJkyYkNtuu636nb1/PDebjJtQl1ZP3nFrZh+0UzV7a21z586ty1rKFrpS6XAEuTPJy7ZJ8hAgQIAAAQIECBAgQIAAgb8JTExydScgFySZBIoAAQIECBAgQIAAAQIECLQT0M9R8kfiwgsvzHHHHVeTcp9rbs/G2763lMmX3Dkv1+3//pps06dPz9FHH13KvPUcSj9HPe+e7AQIECBAgAABAgQIEOg/Ac3//WdtJQIECBAgQIAAAQIECBAgQIAAAQIECBAgQIAAAQIECBAgQIAAAQIECBAgQIAAAQIECBAgQIAAAQIECBAgQIAAAQIECBAgQIAAAQIECBAgQIAAAQIECBAgQIAAAQIECBAgQIAAAQIECBAgQIAAAQIECBAgQIAAAQIECBAgQIAAAQIECBAg0J8CRdvFiqLmsj9zWKuNwH777ZdZs2ZVv7LrhVdl5B771aXRQz/7cW6adFA1+/7775+ZM2fWZS1lC12pdDiC3JnkZdskeQgQIECAAAECBAgQIECAQK3ALklu7ASl9ZclRyV5FhgBAgQIECBAgAABAgQIEHhFQD9HiR+F5557Lm9729vS+vern60OOiI7ffXiEqdO5pzw6dw/83vVjBtuuGEefvjhDB8+vNS56y2cfo562zF5CRAgQIAAAQIECBAgMDACmv8Hxt2qBAgQIECAAAECBAgQIECAAAECBAgQIECAAAECBAgQIECAAAECBAgQIECAAAECBAgQIECAAAECBAgQIECAAAECBAgQIECAAAECBAgQIECAAAECBAgQIECAAAECBAgQIECAAAECBAgQIECAAAECBAgQIECAAAECBAgQIECAAAECBAgQIECgrwWKtgsURc1lX69t/tUIHHPMMZkxY0b1uxOmfiujP3VcXXr99pLzMu8rn6tmnzRpUs4///y6rKVsoSuVDkeQO5O8bJskDwECBAgQIECAAAECBAgQ6CgwLsmPkry93bfmJDkqye+gESBAgAABAgQIECBAgACBJPo5SvwYTJ06NVOmTKkmXHvY8Bw058EM2XDjEqdOWp55Kj/a8a1Z+fyKas5p06bl5JNPLnXuegunn6PedkxeAgQIECBAgAABAgQIDIyA5v+BcbcqAQIECBAgQIAAAQIECBAgQIAAAQIECBAgQIAAAQIECBAgQIAAAQIECBAgQIAAAQIECBAgQIAAAQIECBAgQIAAAQIECBAgQIAAAQIECBAgQIAAAQIECBAgQIAAAQIECBAgQIAAAQIECBAgQIAAAQIECBAgQIAAAQIECBAgQIAAAQIECBDoa4Gi7QJFUXPZ12ubfzUCU6ZMydSpU6vf/YePHZkdz7yoLr3mnPDp3D/ze9Xsp512Wlrr81lzgUqlwxHkziRfc1YzECBAgAABAgQIECBAgACB/hD4+yStvzCZ0G6xB5OcmGRmf4SwBgECBAgQIECAAAECBAiUWkA/R0m3p7W35q1vfWseeeSRasLx//q1jPnsF0uauDbW3dO/ml+feVL1iyNHjsxDDz1UF9nrJaR+jnrZKTkJECBAgAABAgQIECAwsAKa/wfW3+oECBAgQIAAAQIECBAgQIAAAQIECBAgQIAAAQIECBAgQIAAAQIECBAgQIAAAQIECBAgQIAAAQIECBAgQIAAAQIECBAgQIAAAQIECBAgQIAAAQIECBAgQIAAAQIECBAgQIAAAQIECBAgQIAAAQIECBAgQIAAAQIECBAgQIAAAQIECBAgQKCvBIq2ExdFzWVfrWneLgSuvfba7LvvvtVRQzbcOJ+YvySp1NmR00WRH4wbkRee/VO1ltmzZ2evvfbyDPSCQKXj81BnD0gvIJiCAAECBAgQIECAAAECBAjUr8AmSb6bZM9OSvj/kpxav6VJToAAAQIECBAgQIAAAQK9IKCfoxcQ+2KKG264Ibvvvnt16sHDN8gnFjyVQWut3RfL9fqcL7/Qkh9st3FWrlhenfumm27Kzjvv3OtrNeuE+jmadefVTYAAAQIECBAgQIAAgZ4JaP7vmZfRBAgQIECAAAECBAgQIECAAAECBAgQIECAAAECBAgQIECAAAECBAgQIECAAAECBAgQIECAAAECBAgQIECAAAECBAgQIECAAAECBAgQIECAAAECBAgQIECAAAECBAgQIECAAAECBAgQIECAAAECBAgQIECAAAECBAgQIECAAAECBAgQIECgXgSKtkGLouayXmpouJwvvvhi3vjGN+b555+v1rb3zF9mk+3eX1e1PvnrOZl98Aeqmdddd90899xzGTx4cF3VUdawlUqHI8idSV7WzZKLAAECBAgQIECAAAECBAh0LrBOkhlJDuvk29clOTHJffAIECBAgAABAgQIECBAoCkF9HOUdNsPPvjgXHnlldV0oz91XCZM/VZJ03Ye69aTP5vf//Db1W8ecsghueyyy+qqhjKH1c9R5t2RjQABAgQIECBAgAABAuUR0Pxfnr2QhAABAgQIECBAgAABAgQIECBAgAABAgQIECBAgAABAgQIECBAgAABAgQIECBAgAABAgQIECBAgAABAgQIECBAgAABAgQIECBAgAABAgQIECBAgAABAgQIECBAgAABAgQIECBAgAABAgQIECBAgAABAgQIECBAgAABAgQIECBAgAABAgQI9KZA0Xayoqi57M11zNVDgQMOOCBXXXVV9a5tjz0p/3jSmT2cZWCH337GCbnn379WDfGxj30sV1xxxcCGaqDVK5UOR5A7k7yB9lcpBAgQIECAAAECBAgQINBUAv+cZFqS4e2qfizJSUkuayoNxRIgQIAAAQIECBAgQIBAq4B+jhI+B6tWrcqwYcPS0tJSTffRWb/KiLHjS5h29ZGevOPWzD5op+qAddddN8uWLcugQYPqqo6yhtXPUdadkYsAAQIECBAgQIAAAQLlEtD8X679kIYAAQIECBAgQIAAAQIECBAgQIAAAQIECBAgQIAAAQIECBAgQIAAAQIECBAgQIAAAQIECBAgQIAAAQIECBAgQIAAAQIECBAgQIAAAQIECBAgQIAAAQIECBAgQIAAAQIECBAgQIAAAQIECBAgQIAAAQIECBAgQIAAAQIECBAgQIAAAQIECPSWQNF2oqKoueytNczzOgS+//3v59BDD63eue6ITXPwnP+bN6wz5HXM1v+3rFyxPD/cYcu88Nwz1cUvv/zyfPzjH+//MA26YqXS4QhyZ5I36F4riwABAgQIECBAgAABAgSaQmB8kjOS7NpJtWclObEpFBRJgAABAgQIECBAgAABAq8K6Oco4bNw5513ZrvttqsmW2fDN+WTC54uYdKuI126zQZ5adnS6sCFCxdmm2226fpGI7oU0M/RJZEBBAgQIECAAAECBAgQIJBE87/HgAABAgQIECBAgAABAgQIECBAgAABAgQIECBAgAABAgQIECBAgAABAgQIECBAgAABAgQIECBAgAABAgQIECBAgAABAgQIECBAgAABAgQIECBAgAABAgQIECBAgAABAgQIECBAgAABAgQIECBAgAABAgQIECBAgAABAgQIECBAgAABAgQINKZA0basoqi5bMyK66SqpUuXZqONNsrLL79cTTzuy2dk7KRT6qKCu745NQu+PqWadfDgwXn66aczfPjwushfDyErlQ5HkDuTvB42TkYCBAgQIECAAAECBAgQIPDaAmck6ewXQDckOTHJXQAJECBAgAABAgQIECBAoCkE9HOUcJsvuOCCTJo0qZpsy932zYdnzCph0q4j3XDk3nn0ptnVgTNmzMhRRx3V9Y1GdCmgn6NLIgMIECBAgAABAgQIECBAIInmf48BAQIECBAgQIAAAQIECBAgQIAAAQIECBAgQIAAAQIECBAgQIAAAQIECBAgQIAAAQIECBAgQIAAAQIECBAgQIAAAQIECBAgQIAAAQIECBAgQIAAAQIECBAgQIAAAQIECBAgQIAAAQIECBAgQIAAAQIECBAgQIAAAQIECBAgQIAAAQIECBBoTIGibVlFUXPZmBXXUVVHHnlkLr744mriwcM3yMFzH07r32X+vPiXP+eK7bfIyhXLqzGPOeaYXHjhhWWOXXfZKpUOR5A7k7zudlFgAgQIECBAgAABAgQIECDQqcB+Sc5IMrrdd59KcmKS73IjQIAAAQIECBAgQIAAgYYX0M9Rwi0+7LDDcumll1aT/eNJZ2bbY08qYdKuI/3mW9My/6zJ1YFHHHFETY9K1zMYsToB/RyeDQIECBAgQIAAAQIECBDojoDm/+4oGUOAAAECBAgQIECAAAECBAgQIECAAAECBAgQIECAAAECBAgQIECAAAECBAgQIECAAAECBAgQIECAAAECBAgQIECAAAECBAgQIECAAAECBAgQIECAAAECBAgQIECAAAECBAgQIECAAAECBAgQIECAAAECBAgQIECAAAECBAgQIECAAAECBOpPoGgbuShqLuuvmgZLvGTJkowcOTItLS3VysZOOiXjvnxGqSv99bQTc/eMs6oZhw4dmoceeigjRowode56C1epdDiC3Jnk9baJ8hIgQIAAAQIECBAgQIAAgdULbJGk9ZdAh3Uy5BtJTkzyAkACBAgQIECAAAECBAgQaFgB/Rwl3NoJEybktttuqyb78IxZ2XK3fUuYtOtID19/dW48dv/qwJ122im33HJL1zca0aWAfo4uiQwgQIAAAQIECBAgQIAAgSSa/z0GBAgQIECAAAECBAgQIECAAAECBAgQIECAAAECBAgQIECAAAECBAgQIECAAAECBAgQIECAAAECBAgQIECAAAECBAgQIECAAAECBAgQIECAAAECBAgQIECAAAECBAgQIECAAAECBAgQIECAAAECBAgQIECAAAECBAgQIECAAAECBAgQIECgMQWKtmUVRc1lY1ZcZ1VNmTIlU6dOraYetNba+ejV8/KmMduVspKnfnN7Zh+4Y1atfKma77TTTktrHT69K1CpdDiC3JnkvUtsNgIECBAgQIAAAQIECBAgUAaBf04yLcnwdmFuSXJikl+VIaQMBAgQIECAAAECBAgQINDrAvo5ep10zSfceuuts2jRoupEe191WzZ5z/ZrPvEAzLBk/i9z3YE7VFceM2ZM7r777gFI0nhL6udovD1VEQECBAgQIECAAAECBPpCQPN/X6iakwABAgQIECBAgAABAgQIECBAgAABAgQIECBAgAABAgQIECBAgAABAgQIECBAgAABAgQIECBAgAABAgQIECBAgAABAgQIECBAgAABAgQIECBAgAABAgQIECBAgAABAgQIECBAgAABAgQIECBAgAABAgQIECBAgAABAgQIECBAoIwCv0qyX5LHyxhOJgIECPSBQNF2zqKoueyD5UzZU4Hly5fn7W9/e5YsWVK9deibN8/E2XdmyJs26el0fTp+xZInMmvPsWl55qnqOiNGjMijjz6addZZp0/XbsbJK5UOR5A7k7wZHwQ1EyBAgAABAgQIECBAgEAzCIxPckaSXdsVuzTJiUmmNwOCGgkQIECAAAECBAgQINBkAvo5Srjhm266aZ588slqsoNueTDD3/K2EibtOtJfHl6cKz/099WBW2yxRR577LGubzSiSwH9HF0SGUCAAAECBAgQIECAAAECSTT/ewwIECBAgAABAgQIECBAgAABAgQIECBAgAABAgQIECBAgAABAgQIECBAgAABAgQIECBAgAABAgQIECBAgAABAgQIECBAgAABAgQIECBAgAABAgQIECBAgAABAgQIECBAgAABAgQIECBAgAABAgQIECBAgAABAgQIECBAgAABAgSaRaBIsjTJxCS/aJai1UmAQFMLtL73qp+iqLlsapgyFT99+vQce+yxNZE2ec/22etHt2TQWmuXIuqqlS/lJxPflz/de2dNnosuuihHHnlkKTI2WohKpcMR5M4kb7RNVg8BAgQIECBAgAABAgQIEKgVOCPJKZ2gXJHkrCQLgBEgQIAAAQIECBAgQIBAwwjo5yjhVg4aNChte2s+ff+Lpenb6CnXSyuW5dJ3Da/eNnTo0Cxfvryn0xjfiYB+Do8FAQIECBAgQIAAAQIECHRHQPN/d5SMIUCAAAECBAgQIECAAAECBAgQIECAAAECBAgQIECAAAECBAgQIECAAAECBAgQIECAAAECBAgQIECAAAECBAgQIECAAAECBAgQIECAAAECBAgQIECAAAECBAgQIECAAAECBAgQIECAAAECBAgQIECAAAECBAgQIECAAAECBAgQaASBok0Rk5Jc0AhFqYEAAQKvIdD2vZeiqLkEVxKBVatW5cADD8zVV19dk2irg47ITl+9uBQp55zw6dw/83s1WfbZZ5/MmjUrlYqjsvtikzpxBd0X0OYkQIAAAQIECBAgQIAAAQLlEtgvyRlJRreL9XySs175s6xckaUhQIAAAQIECBAgQIAAgdchoJ/jdaD19S3rrbdeli9fXl3msHuXZa2hw/p62T6Z/6UVy3Lpu4ZX5x42bFiWLfMrhd7A1s/RG4rmIECAAAECBAgQIECAQOMLaP5v/D1WIQECBAgQIECAAAECBAgQIECAAAECBAgQIECAAAECBAgQIECAAAECBAgQIECAAAECBAgQIECAAAECBAgQIECAAAECBAgQIECAAAECBAgQIECAAAECBAgQIECAAAECBAgQIECAAAECBAgQIECAAAECBAgQIECAAAECBAgQIECAwP8IFO0gvpHkf8EhQIBAAwvUvPeKov1rsIErr7PSXnzxxXzwgx/MvHnzapJvddAR2XHav6fyhjcMSEWrXl6Zuaccnfuv/E7N+uPHj8+cOXMyePDgAcnVDItWKh2OIHcmeTNsvBoJECBAgAABAgQIECBAgECyRZKpSY7oBOM3Sc5K8gNQBAgQIECAAAECBAgQIFDXAvo5Srh9o0aNyoMPPlhNdtDND2T4yFElTNp1pKUPP5Aff2ir6sDW2h544IGubzSiSwH9HF0SGUCAAAECBAgQIECAAAECSTT/ewwIECBAgAABAgQIECBAgAABAgQIECBAgAABAgQIECBAgAABAgQIECBAgAABAgQIECBAgAABAgQIECBAgAABAgQIECBAgAABAgQIECBAgAABAgQIECBAgAABAgQIECBAgAABAgQIECBAgAABAgQIECBAgAABAgQIECBAgAABAgSaRaDopNDrk+yX5PlmQVAnAQJNJVDz3iuKzl6DTeVR6mKfffbZjB8/Pg888EBNzk3f98HsOv3qrLPBhv2a/4U/P5sbjtw7S+b/smbdd7zjHZk3b17e+MY39mueZlusUulwBLkzyZvtIVAvAQIECBAgQIAAAQIECDS7wMFJJicZ2wnElUnOSvLrZkdSPwECBAgQIECAAAECBOpUQD9HCTduwoQJue2226rJ9v7x3GwybkIJk3Yd6ck7bs3sg3aqDmytbe7cuV3faESXAvo5uiQygAABAgQIECBAgAABAgSSaP73GBAgQIAAAQIECBAgQIAAAQIECBAgQIAAAQIECBAgQIAAAQIECBAgQIAAAQIECBAgQIAAAQIECBAgQIAAAQIECBAgQIAAAQIECBAgQIAAAQIECBAgQIAAAQIECBAgQIAAAQIECBAgQIAAAQIECBAgQIAAAQIECBAgQIAAAQIECDSLQLGaQh9OMvG//9zVLBDqJECgaQRq3ntFsbrXYNN4lL7Qhx56KO9///vzxz/+sSbr8Le8Lbt/56fZYNTofqnhuQfuy38csVeWPfZQzXqbbbZZbr/99vzd3/1dv+Ro5kUqlQ5HkDuTvJkfCLUTIECAAAECBAgQIECAQLMKrJ9kcpKTOgF4MclZr/z5c7MCqZsAAQIECBAgQIAAAQJ1KqCfo4Qbt99++2XWrFnVZLteeFVG7rFfCZN2Hemhn/04N006qDpw//33z8yZM7u+0YguBfRzdElkAAECBAgQIECAAAECBAgk0fzvMSBAgAABAgQIECBAgAABAgQIECBAgAABAgQIECBAgAABAgQIECBAgAABAgQIECBAgAABAgQIECBAgAABAgQIECBAgAABAgQIECBAgAABAgQIECBAgAABAgQIECBAgAABAgQIECBAgAABAgQIECBAgAABAgQIECBAgAABAgQIEGgWgaKLQg9JckWzYKiTAIGmEKh57xVFV6/BpjApfZGPP/549thjj9xzzz01Wd8wZN2MOfIL2fa4k7P2sOF9UsdLy5bmrvP+Lb/97jfy8gstNWu85z3vyXXXXZfNN9+8T9Y2aa1ApdLhCHJnkntICBAgQIAAAQIECBAgQIBA8wp8KMnkJLt1QtD6S6SzklzSvDwqJ0CAAAECBAgQIECAQN0J6Oco4ZYdc8wxmTFjRjXZhKnfyuhPHVfCpF1H+u0l52XeVz5XHThp0qScf/75Xd9oRJcC+jm6JDKAAAECBAgQIECAAAECBJJo/vcYECBAgAABAgQIECBAgAABAgQIECBAgAABAgQIECBAgAABAgQIECBAgAABAgQIECBAgAABAgQIECBAgAABAgQIECBAgAABAgQIECBAgAABAgQIECBAgAABAgQIECBAgAABAgQIECBAgAABAgQIECBAgAABAgQIECBAgAABAgQINItA0Y1CT/vvMf+nG+MMIUCAQD0I1Lz3iqI7r8F6KKvxM65YsSKf+MQncs0113QodsiGG+fd/3JqRn/quAxaa+1ewVj10ov57ffOy2/O/7e88NwzHebcd999c8UVV2TIkCG9sp5JuhaoVDocQe5M8q7ZjCBAgAABAgQIECBAgAABAo0u8MUkk5O8qZNCr0pyVpJ5jY6gPgIECBAgQIAAAQIECDSAgH6OEm7ilClTMnXq1Gqyf/jYkdnxzItKmLTrSHNO+HTun/m96sDTTjstrfX5rLmAfo41NzQDAQIECBAgQIAAAQIEmkFA838z7LIaCRAgQIAAAQIECBAgQIAAAQIECBAgQIAAAQIECBAgQIAAAQIECBAgQIAAAQIECBAgQIAAAQIECBAgQIAAAQIECBAgQIAAAQIECBAgQIAAAQIECBAgQIAAAQIECBAgQIAAAQIECBAgQIAAAQIECBAgQIAAAQIECBAgQIAAAQIEWgWKdgxnJJncCc0Pk3wcGQECBBpAoOa9VxTtX4MNUGGDl/CVr3wlp59+eqdVrrPhm/KWnf8pW354n/zdBz+StYYO65HGyhXL8+jNP80jN1ybx34xOy/8+dkO91cqlZx66qk57bTTejS3wWsu0Grf7uNM8jVnNQMBAgQIECBAgAABAgQIEGgEgXe+8m8bn+ykmFVJvprkrCTPNEKxaiBAgAABAgQIECBAgECDCujnKOHGXnvttdl3332ryYZsuHE+MX9J0vHf70uYvk2kosgPxo3IC8/+qfrF2bNnZ68jPRrlAAAgAElEQVS99ip37jpJp5+jTjZKTAIECBAg0DsChyW5pHemMgsBAgQINJuA5v9m23H1EiBAgAABAgQIECBAgAABAgQIECBAgAABAgQIECBAgAABAgQIECBAgAABAgQIECBAgAABAgQIECBAgAABAgQIECBAgAABAgQIECBAgAABAgQIECBAgAABAgQIECBAgAABAgQIECBAgAABAgQIECBAgAABAgQIECBAgAABAgSaV6BoV3rr2Z5HJTk3ybrtvndXkv2SPNS8XConQKABBGree0XR/jXYABU2QQm33nprvvCFL+SOO+54zWr/7oMfyZvHfyDDNt0iwzZ7S4Zustlf/y5WvZzlf/xDnl/yRJb/8bG//vcf592cP8z5j9ec733ve1/OOeecvP/9728C5fKVWKl0OILcmeTl2yaJCBAgQIAAAQIECBAgQIDAQAp8KsnkJFt3EmJRkq8m+c5ABrQ2AQIECBAgQIAAAQIECKxWQD9HCR+OF198MW984xvz/PPPV9PtPfOX2WS7+uqbePLXczL74A9Ua1h33XXz3HPPZfDgwSVUr79I+jnqb88kJkCAAAECayDQ+nP7GUn+dQ3mcCsBAgQINKmA5v8m3XhlEyBAgAABAgQIECBAgAABAgQIECBAgAABAgQIECBAgAABAgQIECBAgAABAgQIECBAgAABAgQIECBAgAABAgQIECBAgAABAgQIECBAgAABAgQIECBAgAABAgQIECBAgAABAgQIECBAgAABAgQIECBAgAABAgQIECBAgAABAgSaUKD1QOi2n1fP9vxwknOTvLPd91uSTExyfRNaKZkAgcYQqHnvFUX712BjFNkMVbTu3eWXX56TTz45jz76aJ+WPHLkyEybNi2HHHJIn65j8tcWqFQ6HEHuTHIPDQECBAgQIECAAAECBAgQINBeYOMkk5N8YTU0P0kyPclsdAQIECBAgAABAgQIECBQKgH9HKXajr+FOeCAA3LVVVdVv7DtsSflH086s6RpO491+xkn5J5//1r1mx/72MdyxRVX1FUNZQ6rn6PMuyMbAQIECBDodYFXf25v/QHxgF6f3YQECBAg0NACmv8bensVR4AAAQIECBAgQIAAAQIECBAgQIAAAQIECBAgQIAAAQIECBAgQIAAAQIECBAgQIAAAQIECBAgQIAAAQIECBAgQIAAAQIECBAgQIAAAQIECBAgQIAAAQIECBAgQIAAAQIECBAgQIAAAQIECBAgQIAAAQIECBAgQIAAAQIECBAg0Ebg1QOhX/1S27M9/z7JuUn26kTs8698DyYBAgTqTaDmvVcU7V+D9VaOvC0tLfn617+eadOmZdmyZb0KMnz48EyePDlf/OIXM3jw4F6d22Q9F6hUOhxB7kzynjO6gwABAgQIECBAgAABAgQINIvA7kkmJ/ngagqelWR6kp83C4g6CRAgQIAAAQIECBAgUHIB/Rwl3aDvf//7OfTQQ6vp1h2xaQ6e83/zhnWGlDRxbayVK5bnhztsmReee6b6jcsvvzwf//jH6yJ/PYTUz1EPuyQjAQIECBDoNYG2P7f/NsnEJPf32uwmIkCAAIGGFtD839DbqzgCBAgQIECAAAECBAgQIECAAAECBAgQIECAAAECBAgQIECAAAECBAgQIECAAAECBAgQIECAAAECBAgQIECAAAECBAgQIECAAAECBAgQIECAAAECBAgQIECAAAECBAgQIECAAAECBAgQIECAAAECBAgQIECAAAECBAgQIECAAIE2Am0PhG79cvuzPd+Q5Nwk/9yJ2oVJjqNJgACBOhOoee8VRfvXYJ1VI25VYPny5bn++utz7bXXZvbs2Xn66adfl86IESPyT//0T9lnn32yxx57ZOjQoa9rHjf1vkCl0uEIcmeS9z6zGQkQIECAAAECBAgQIECAQKMJnJxkcpLhqylsZpLpSW5otMLVQ4AAAQIECBAgQIAAgToT0M9R0g1bunRpNtpoo7z88svVhOO+fEbGTjqlpIlrY931zalZ8PUp1S8OHjz4rz0lw4ev7lcFdVFWqULq5yjVdghDgAABAgT6WqB943XrD4n7JflJXy9sfgIECBCofwHN//W/hyogQIAAAQIECBAgQIAAAQIECBAgQIAAAQIECBAgQIAAAQIECBAgQIAAAQIECBAgQIAAAQIECBAgQIAAAQIECBAgQIAAAQIECBAgQIAAAQIECBAgQIAAAQIECBAgQIAAAQIECBAgQIAAAQIECBAgQIAAAQIECBAgQIAAAQIECBDonkD7A6FXd7bnCUnO6mTKXyTZP8lz3VvOKAIECAy4QM17ryjavwYHPJ8AvSQwd+7c3HTTTXn00Ufz5JNP5k9/+lMef/zxv/536+fNb35zNt9882y88cZ//e+3vOUt2WWXXTJhwoReSmCa3haoVDr8mOJM8t5GNh8BAgQIECBAgAABAgQIEGhMgXcnOS7J0a9R3pVJLkxyU2MSqIoAAQIECBAgQIAAAQKlF9DPUeItOvLII3PxxRdXEw4evkEOnvtwWv8u8+fFv/w5V2y/RVauWF6Necwxx+TCC1t/BeDTWwL6OXpL0jwECBAgQKAuBFbXeP3lJGfXRQVCEiBAgMCACWj+HzB6CxMgQIAAAQIECBAgQIAAAQIECBAgQIAAAQIECBAgQIAAAQIECBAgQIAAAQIECBAgQIAAAQIECBAgQIAAAQIECBAgQIAAAQIECBAgQIAAAQIECBAgQIAAAQIECBAgQIAAAQIECBAgQIAAAQIECBAgQIAAAQIECBAgQIAAAQIECPSzQPsDoV/rbM8DkpybZIt2GZ9Isl+SX/VzdssRIEDg9QjUvPeKov1r8PVM6R4CBPpDoFLp8GOKM8n7A94aBAgQIECAAAECBAgQIECgcQTGJTn6lT+rq+qKJBcm+a/GKVslBAgQIECAAAECBAgQqAsB/Rwl3qYlS5Zk5MiRaWlpqaYcO+mUjPvyGSVOnfx62om5e8ZZ1YxDhw7NQw89lBEjRpQ6d72F089RbzsmLwECBAgQWCOB12q8/naSz67R7G4mQIAAgYYW0Pzf0NurOAIECBAgQIAAAQIECBAgQIAAAQIECBAgQIAAAQIECBAgQIAAAQIECBAgQIAAAQIECBAgQIAAAQIECBAgQIAAAQIECBAgQIAAAQIECBAgQIAAAQIECBAgQIAAAQIECBAgQIAAAQIECBAgQIAAAQIECBAgQIAAAQIECBAgQIAAgTYC7Q+E7upsz+2SfCPJDp0oHp7kEroECBAouUDNe68o2r8GS55ePAJNLFCpdPgxpaufW5pYS+kECBAgQIAAAQIECBAgQIDAawiMS3L0K39WN+wHSS5McitJAgQIECBAgAABAgQIEOgXAf0c/cL8+heZMmVKpk6dWp1g0Fpr56NXz8ubxrS2FJbv89Rvbs/sA3fMqpUvVcOddtppaa3Dp3cF9HP0rqfZCBAgQIBAyQW6aryem2S/JE+VvA7xCBAgQGAABDT/DwC6JQkQIECAAAECBAgQIECAAAECBAgQIECAAAECBAgQIECAAAECBAgQIECAAAECBAgQIECAAAECBAgQIECAAAECBAgQIECAAAECBAgQIECAAAECBAgQIECAAAECBAgQIECAAAECBAgQIECAAAECBAgQIECAAAECBAgQIECAAAECBAZEoP2B0N0523OjJOcm+VQniaclmTwglViUAAEC3ROoee8VRfvXYPcmMYoAgf4XqFQ6/JjSnZ9b+j+oFQkQIECAAAECBAgQIECAAIF6ERiX5OhX/qwu8yVJLkxyW70UJScBAgQIECDQMAK/SrLff/+s8njDVKQQAgQIvLaAfo6SPyHLly/P29/+9ixZsqSadOibN8/E2XdmyJs2KVX6FUueyKw9x6blmaequUaMGJFHH30066yzTqmyNkIY/RyNsItqIECAAAEC3RZo33j9UJK3trv76Vd+p3Frt2c1kAABAgSaQkDzf1NssyIJECBAgAABAgQIECBAgAABAgQIECBAgAABAgQIECBAgAABAgQIECBAgAABAgQIECBAgAABAgQIECBAgAABAgQIECBAgAABAgQIECBAgAABAgQIECBAgAABAgQIECBAgAABAgQIECBAgAABAgQIECBAgAABAgQIECBAgAABAgSStD8Quidne56e5NROFK9Osj9dAgQIlFSg5r1XFO1fgyVNLRYBAqlUOvyY0pOfWwgSIECAAAECBAgQIECAAAECBFYnMC7J0a/8Wd2Y7ySZnuRXGAkQIECAAAEC/STQ+g+ZS5NMTPKLflrTMgQIEBhIAf0cA6nfzbWnT5+eY489tmb0Ju/ZPnv96JYMWmvtbs7St8NWrXwpP5n4vvzp3jtrFrroooty5JFH9u3iTTq7fo4m3XhlEyBAgECzCrRvvN42yTeSfKgTkKOSXNSsUOomQIAAgY4Cmv89FQQIECBAgAABAgQIECBAgAABAgQIECBAgAABAgQIECBAgAABAgQIECBAgAABAgQIECBAgAABAgQIECBAgAABAgQIECBAgAABAgQIECBAgAABAgQIECBAgAABAgQIECBAgAABAgQIECBAgAABAgQIECBAgAABAgQIECBAgAABAs0i0P5A6J6e7fmZJOcmWa8d2G+T7J/kd80CqU4CBOpGoOa9VxTtX4N1U4egBJpOoFLp8GNKT39uaTozBRMgQIAAAQIECBAgQIAAAQI9EhiX5OhX/qzuxouSTE9yR49mNpgAAQIECBAg0HOBtv+QOSnJBT2fwh0ECBCoKwH9HHWwXatWrcqBBx6Yq6++uibtVgcdkZ2+enEpKphzwqdz/8zv1WTZZ599MmvWrHTSd1CKzPUeQj9Hve+g/AQIECBAoEcCnf3/J63/L8k3khzRyUxnJ/lyj1YwmAABAgQaVkDzf8NurcIIECBAgAABAgQIECBAgAABAgQIECBAgAABAgQIECBAgAABAgQIECBAgAABAgQIECBAgAABAgQIECBAgAABAgQIECBAgAABAgQIECBAgAABAgQIECBAgAABAgQIECBAgAABAgQIECBAgAABAgQIECBAgAABAgQIECBAgAABAgTaCXR2IHRPkXZOcm6S/8fenYDJVZV5A/+3BLOxhS0kgoRVIETAsCqKA1FUNAmQoALi+EkQh2FTJCyyCDgsyhJEHRAcZBTR6ESCKAyImoEPJIgQEPgIm2EPAgmQDZD+Uv0Ume7qSlLVXd1d1f27z3Oeauhz3vOe3+3cvn3rreeMKhn4VpLxSa6rNqD+BAgQ6EKBNte95ubSy2AXziw0AQKdEmhqarcFuT3JOyVqMAECBAgQIECAAAECBAgQILAcgdFJDiu25SFdk+RnSX5FkQABAgQIECDQRQKlb2RenOToLppLWAIECNSDgHqOejgLFeTw+uuvZ4899sgdd9zRpvcWE7+Q3c/+QZpWWaWCKLXv8tY/3sxtJx6W2VP/o03wnXfeOf/zP/+Td77znbWfVMQWAfUcfhAIECBAgECfEljR509OXXpr8I0yGr9Osl+SN/qUlMUSIECAQDsBxf9+KAgQIECAAAECBAgQIECAAAECBAgQIECAAAECBAgQIECAAAECBAgQIECAAAECBAgQIECAAAECBAgQIECAAAECBAgQIECAAAECBAgQIECAAAECBAgQIECAAAECBAgQIECAAAECBAgQIECAAAECBAgQIECAAAECBAgQIECAAAECBPqKwIo2hK7GYESSi5N8qsyg45N8q5pg+hIgQKALBdpc95qbSy+DXTiz0AQIdEqgqandFuT2JO+UqMEECBAgQIAAAQIECBAgQIDASgRGJzms2JbX9a4k1xTb00QJECBAgAABAjUUKPdG5o1J9k2yqIbzCEWAAIF6EVDPUS9nooI8Xn755ey888555JFH2vTeYJc9stel09J/zSEVRKldlyXzX85NX/xk5v75/7YJ+p73vCd33HFH1lprrdpNJlI7AfUcfigIECBAgECfEljZ508OKX6uZM0SlcKN4/gkf+1TWhZLgAABAm0EFP/7gSBAgAABAgQIECBAgAABAgQIECBAgAABAgQIECBAgAABAgQIECBAgAABAgQIECBAgAABAgQIECBAgAABAgQIECBAgAABAgQIECBAgAABAgQIECBAgAABAgQIECBAgAABAgQIECBAgAABAgQIECBAgAABAgQIECBAgAABAgQIEOgrAivbELpahylJjioz6IdJvlhtMP0JECDQBQJtrnvNzaWXwS6YUUgCBGoi0NTUbgtye5LXRFYQAgQIECBAgAABAgQIECBAYCUCo5McVmzL6zovyTXF9keiBAgQIECAAIEaCCzvjcy/JRm/tN1TgzmEIECAQD0JqOeop7NRQS5PPPFEdttttzz33HNteq++0Sb56H/8JmtutlUFUTrfZd4jD+a/v/CJvPbUE22CDRs2LHfeeWc23HDDzk8iwgoF1HP4ASFAgAABAn1KoJLPn3woycVJtisjMyHJL/uUmMUSIECAwDIBxf9+GAgQIECAAAECBAgQIECAAAECBAgQIECAAAECBAgQIECAAAECBAgQIECAAAECBAgQIECAAAECBAgQIECAAAECBAgQIECAAAECBAgQIECAAAECBAgQIECAAAECBAgQIECAAAECBAgQIECAAAECBAgQIECAAAECBAgQIECAAAECBPqKQCUbQldrcUySC8sMui3J/kmerzag/gQIEKihQJvrXnNz6WWwhjMJRYBATQWamtptQW5P8poKC0aAAAECBAgQIECAAAECBAisRGBUkgOL7d0r6HtTkp8luSbJAqoECBAgQIAAgQ4KrOyNzM8W7zc6GN4wAgQI1J2Aeo66OyUrT+iZZ57J3nvvnfvvv79N51UGDMy2Xzw27/3yCVl18OorD9SBHm+89kruueSbeeDKi/OPJYvbRNhhhx3y61//OsOHD+9AZEOqFVDPUa2Y/gQIECBAoKEFKv38SeF9lIuTjCuz2pOT/FtDK0ieAAECBDokoPi/Q2wGESBAgAABAgQIECBAgAABAgQIECBAgAABAgQIECBAgAABAgQIECBAgAABAgQIECBAgAABAgQIECBAgAABAgQIECBAgAABAgQIECBAgAABAgQIECBAgAABAgQIECBAgAABAgQIECBAgAABAgQIECBAgAABAgQIECBAgAABAgQINKBApRtCV7u08UmmJClsJN36eDHJfklmVBtQfwIECNRIoM11r7m59DJYo1mEIUCg5gJNTe22ILcnec2VBSRAgAABAgQIECBAgAABAgQqEFgzyYHFtvsK+j+e5JokP0tybwVxdSFAgAABAgQItBao5I3MbywdcDo2AgQI9BIB9RwNeiIXLlyYAw88MNdee227FQwYsm62P+qUbHXwl/OOfqvWZIVvvfF6HvjRJbn3u9/MknkvtYs5bty4XHPNNRkwYEBN5hNk5QLqOVZupAcBAgQIEOhFAtV+/uSiJEeXWf9/JjmkF7lYCgECBAhUIKD4vwIkXQgQIECAAAECBAgQIECAAAECBAgQIECAAAECBAgQIECAAAECBAgQIECAAAECBAgQIECAAAECBAgQIECAAAECBAgQIECAAAECBAgQIECAAAECBAgQIECAAAECBAgQIECAAAECBAgQIECAAAECBAgQIECAAAECBAgQIECAAAECBHqFQLUbQlez6O2SXJzkQ2UGTUpyeTXB9CVAgECNBNpc95qbSy+DNZpFGAIEai7Q1NRuC3J7ktdcWUACBAgQIECAAAECBAgQIECgSoF9khxYbCsaOjXJNUn+q8r4uhMgQIAAAQJ9V6D0jcx/S3JSGY6fJflM32WycgIEepGAeo4GP5mnnXZazjjjjLKr6D9knWz0T/vk3WPGZsM9PpZ+gwZXtdo3Fy7Ik3/4TebcND1P/f76LJn/crvxhZqCU045Jd/4xjeqiq1z5wXUc3TeUAQCBAgQINBAAh35/MnRSS4qs8aZSfZN8nQDrV+qBAgQINAJAcX/ncAzlAABAgQIECBAgAABAgQIECBAgAABAgQIECBAgAABAgQIECBAgAABAgQIECBAgAABAgQIECBAgAABAgQIECBAgAABAgQIECBAgAABAgQIECBAgAABAgQIECBAgAABAgQIECBAgAABAgQIECBAgAABAgQIECBAgAABAgQIECBAoKEEOrIhdDULXCPJxUk+X2bQ+UmOqyaYvgQIEKiBQJvrXnNz6WWwBjMIQYBAlwg0NbXbgtye5F0iLSgBAgQIECBAgAABAgQIECDQAYFRSQ4stnevYPxfklxTbHM6MI8hBAgQIECAQN8RKFfPMSnJlCQDSxjuSbJvkif6Do+VEiDQCwXUc/SCk3rrrbfm2GOPzV133bXC1Wy4x8cydOcPZfAG78rgYRtl0PrDWl6b3/pHFjz3dBbNfTYLnnuq5evn7vhDnv6f/15hvF122SUXXnhhdtttt16g2HhLUM/ReOdMxgQIECBAoBMCHf38ybji50pK30N5Ncn4JLd0IidDCRAgQKBBBBT/N8iJkiYBAgQIECBAgAABAgQIECBAgAABAgQIECBAgAABAgQIECBAgAABAgQIECBAgAABAgQIECBAgAABAgQIECBAgAABAgQIECBAgAABAgQIECBAgAABAgQIECBAgAABAgQIECBAgAABAgQIECBAgAABAgQIECBAgAABAgQIECBAgECnBTq6IXS1E5+2dMDpZQZdn2T/JEuqDag/AQIEOijQ5rrX3Fx6GexgVMMIEOhygaamdluQ25O8y9VNQIAAAQIECBAgQIAAAQIECFQpsGaSA4tt9xWMfSXJz5Jck+SWKufQnQABAgQIEOgbAsur5xiTZEqSbUoYFicZn+TGvsFjlQQI9EIB9Ry95KQWanF++tOf5oQTTsiTTz7ZpavaeOONc/bZZ+ezn/1sl84j+IoF1HP4CSFAgAABAn1KoDOfP9kuycVL3xf5UBmxI5J8r09JWiwBAgT6oIDi/z540i2ZAAECBAgQIECAAAECBAgQIECAAAECBAgQIECAAAECBAgQIECAAAECBAgQIECAAAECBAgQIECAAAECBAgQIECAAAECBAgQIECAAAECBAgQIECAAAECBAgQIECAAAECBAgQIECAAAECBAgQIECAAAECBAgQIECAAAECBAgQINBHBTqzIXS1ZJ9PMiXJmiUDH0myf5JZ1QbUnwABAh0QaHPda24uvQx2IKIhBAh0i0BTU7styO1J3i3yJiFAgAABAgQIECBAgAABAgQ6KLBPkgOLbUUhbksyvdge6uBchhEgQIAAAQK9T2BF9RybF+svPlFm2ccUv9f7RKyIAIHeLqCeo5ed4cWLF+eCCy7I2Wefnddee62mq1t99dVz0kkn5Stf+Ure+c531jS2YNULqOeo3swIAgQIECDQwAKd/fzJoCTfT3JIGYOLkxzdwDZSJ0CAAIGVCCj+9yNCgAABAgQIECBAgAABAgQIECBAgAABAgQIECBAgAABAgQIECBAgAABAgQIECBAgAABAgQIECBAgAABAgQIECBAgAABAgQIECBAgAABAgQIECBAgAABAgQIECBAgAABAgQIECBAgAABAgQIECBAgAABAgQIECBAgAABAgQIECDQVwQ6uyF0tU4fSjIlyfZlBk5M8otqA+pPgACBKgXaXPeam0svg1VG050AgW4TaGpqtwW5Pcm7Td9EBAgQIECAAAECBAgQIECAQCcERiU5sNjevZI41yWZXmxzOzGnoQQIECBAgEDjC6ysnmOVYv3FEWWW+u9Jvtz4BFZAgEAfE1DP0UtP+IIFC3LjjTdm+vTpuf766/P3v/+9Qytdb731ss8++2Ts2LHZe++9M2jQoA7FMaj2Auo5am8qIgECBAgQqGOBlT2vqDT1byQ5tUzn/06yf5LXKg2kHwECBAg0joDi/8Y5VzIlQIAAAQIECBAgQIAAAQIECBAgQIAAAQIECBAgQIAAAQIECBAgQIAAAQIECBAgQIAAAQIECBAgQIAAAQIECBAgQIAAAQIECBAgQIAAAQIECBAgQIAAAQIECBAgQIAAAQIECBAgQIAAAQIECBAgQIAAAQIECBAgQIAAAQIECBDonECtNoSuJouNklycZHyZQV9P8s1qgulLgACBKgXaXPeam0svg1VG050AgW4TaGpqtwW5Pcm7Td9EBAgQIECAAAECBAgQIECAQA0E1kxyYLHtvpJ4LyeZ3qq9WYP5hSBAgAABAgQaS6DSeo7jknyrzNJ+n2S/JPMaa9myJUCgDwuo5+gjJ/+2227LLbfckieffDLPP/98XnzxxTzzzDMtXxeOoUOHZvjw4Vl33XVbvt5oo42y55575v3vf38fEWq8ZarnaLxzJmMCBAgQINAJgUqfV1QyxReKnytZraTznCT7Jrm7kiD6ECBAgEDjCCj+b5xzJVMCBAgQIECAAAECBAgQIECAAAECBAgQIECAAAECBAgQIECAAAECBAgQIECAAAECBAgQIECAAAECBAgQIECAAAECBAgQIECAAAECBAgQIECAAAECBAgQIECAAAECBAgQIECAAAECBAgQIECAAAECBAgQIECAAAECBAgQIECAAIHOCdRyQ+hqM7kgybFlBv04yeeqDaY/AQIEKhRoc91rbi69DFYYRTcCBLpdoKmp3Rbk9iTv9rNgQgIECBAgQIAAAQIECBAgQKBGAp9IMi7J+CTrryTmo0mmF9sfajS/MAQIECBAgED9C1RTz7F/kilJ3lWyrGeT7JvkT/W/XBkSIEAg6jn8EBBoUAH1HA164qRNgAABAgQ6JlDN84pKZvhwkouTjCrT+cAkP60kiD4ECBAg0BgCiv8b4zzJkgABAgQIECBAgAABAgQIECBAgAABAgQIECBAgAABAgQIECBAgAABAgQIECBAgAABAgQIECBAgAABAgQIECBAgAABAp9uS/sAACAASURBVAQIECBAgAABAgQIECBAgAABAgQIECBAgAABAgQIECBAgAABAgQIECBAgAABAgQIECBAgAABAgQIECBAoPMCtd4QutqMjixuIF067q4k+yeZU21A/SsS2CDJFkk2SrJ+qza0+PUaSfoX24BWr6tUFF0nAn1QoF+/funfv38GDBjQ8vr216uttlqGDh2a9ddfv+X17a+HDRuWLbfcMsOHD++DWpZMoGMCTU3ttiC3J3nHKI0iQIAAAQIECBAgQIAAAQIE6kdgSJLxScYV28oym5lkerHNWlln3ydAgAABAgQaWqDaeo73FesvPlBm1Z9PclVDa0ieAIG+INDmutfcXHoZ7AsE1kigMQXUczTmeZM1AQIECBDooEC1zysqmeZdSb6f5FNlOp+R5LRKguhDgAABAvUvoPi//s+RDAkQIECAAAECBAgQIECAAAECBAgQIECAAAECBAgQIECAAAECBAgQIECAAAECBAgQIECAAAECBAgQIECAAAECBAgQIECAAAECBAgQIECAAAECBAgQIECAAAECBAgQIECAAAECBAgQIECAAAECBAgQIECAAAECBAgQIECAAAECBGoj0BUbQlebWWHj6ClJNikZ+GqS/ZPcVG1A/ZcJbJRkxyTbJdmiVVuLEQEC9SGwxhprZMstt1zWRo4cmZ122ikbb7xxfSQoCwJ1JNDU1G4LcnuS19H5kQoBAgQIECBAgAABAgQIECDQaYGtkoxPMi7JrhVEuyHJ9GJ7uoL+uhAgQIAAAQKNJdCReo61i/UXB5dZ6tlJTmosAtkSINDHBNpc95qbSy+DfUzDcgk0kIB6jgY6WVIlQIAAAQKdF+jI84pKZ704yZFlOv8syWcqDaIfAQIECNSvgOL/+j03MiNAgAABAgQIECBAgAABAgQIECBAgAABAgQIECBAgAABAgQIECBAgAABAgQIECBAgAABAgQIECBAgAABAgQIECBAgAABAgQIECBAgAABAgQIECBAgAABAgQIECBAgAABAgQIECBAgAABAgQIECBAgAABAgQIECBAgAABAgQIEKitQFduCF1NptsmmZJkzzKD/jXJd6sJ1kf7viPJmCQ7tmob9VELyybQ8AIbbrhhdtppp2Vtjz32yKqrrtrw67IAAp0RaGpqtwW5Pck7A2osAQIECBAgQIAAAQIECBAgUM8CeyQZn2Rckk1WkuhrSaa3aovqeWFyI0CAAAECBCoW6Ew9xxlJTikz07Qk+1WcgY4ECBDoXoE2173m5tLLYPcmYzYCBCoXUM9RuZWeBAgQIECgFwh05nlFJcv/SpLzy3S8t/hM47FKguhDgAABAvUpoPi/Ps+LrAgQIECAAAECBAgQIECAAAECBAgQIECAAAECBAgQIECAAAECBAgQIECAAAECBAgQIECAAAECBAgQIECAAAECBAgQIECAAAECBAgQIECAAAECBAgQIECAAAECBAgQIECAAAECBAgQIECAAAECBAgQIECAAAECBAgQIECAAAECBGov0NUbQleT8eAkFyf5P2UGfSfJUdUE6yN9RyUZk2Sv4mv/PrJuyyTQ5wT69euXj370o/nIRz6SMWPGZNttt+1zBhZMoKmp3Rbk9iT3Y0GAAAECBAgQIECAAAECBAj0doHCc/9xScYXXwetZMFzkkxPcmOSm5Is6e1A1keAAAECBHqxQGfrOQq1F1OSrFZi9ECS/ZL8v15sZ2kECDSmQJvrXnNz6WWwMRclawJ9QaBMPUdfWLY19j2BN4vP2hYXXwvP3Qpfv5bk+SRzi69vf/1sktlJnu57VFZMgEAvF+js84pKeArPLQqfK3lXSefCtXffJL+tJIg+BAgQIFB/Aor/6++cyIgAAQIECBAgQIAAAQIECBAgQIAAAQIECBAgQIAAAQIECBAgQIAAAQIECBAgQIAAAQIECBAgQIAAAQIECBAgQIAAAQIECBAgQIAAAQIECBAgQIAAAQIECBAgQIAAAQIECBAgQIAAAQIECBAgQIAAAQIECBAgQIAAAQIECBAgQKBrBLpjQ+hqM/96kjPLDLopyYQkr1QbsJf1/0DRYXySER1Z2+qrr54tttgim2++edZff/2WNnTo0GVfDxkyJAMGDEj//v1b2ttf9+vXLy+//HIWLFiwwrZw4cK89tpreeihh3LvvffmwQcf7Eia+fCHP5yxY8dmv/32y8Ybb9yhGAYR6C6BN998M0uWLMnixYvbvM6bNy9z587N888/v6wV/vuJJ57Iww8/nPnz53coxc022yz77LNPJk6cmN13371DMQwi0GgCTU3ttiC3J3mjnUT5EiBAgAABAgQIECBAgAABAp0ReHeSwnsD45LsWUGgp5MU3lu5ufg6t4IxuhAgQIAAAQL1I1CLeo5/SjIlyaiSZb1VvK+4rn6WKxMCBAikzXWvubn0MkiIAIF6FShTz1GvqcqLQE8IFGqeH27V/ppkZpK/9UQy5iRAgEANBGrxvKKSNArPMr6/9P2NwmcnSo9jk1xUSRB9CBAgQKC+BBT/19f5kA0BAgQIECBAgAABAgQIECBAgAABAgQIECBAgAABAgQIECBAgAABAgQIECBAgAABAgQIECBAgAABAgQIECBAgAABAgQIECBAgAABAgQIECBAgAABAgQIECBAgAABAgQIECBAgAABAgQIECBAgAABAgQIECBAgAABAgQIECBAgEDXCXTXhtDVruCgJBcvbWuXDJyTZEKSmdUGbPD+OyTZv7j291S6lgEDBmTHHXdsaSNHjswWW2zR0oYPH15piJr0W7JkSe67777ce++9ueeee1peZ82alfnz51ccf5tttsnYsWNb2q677pqmJtvQVoynY10LPPPMM3n44Ycze/bsltc777wzM2fOzKJFiyrOe6uttsrEiRNb2qhRoyoepyOBRhMoc+33y6DRTqJ8CRAgQIAAAQIECBAgQIAAgVoJ7JRkfJJxSUZWEPS1JDcV281JZlcwRhcCBAgQIECgZwVqVc8xolh/8akyyzk+ybd6dplmJ0CAwDKBNte95ubSyyApAgTqVUAtX72eGXnVucBTxVroQj10of0xyRt1nrP0CBAgUBCo1fOKSjTfmeSKJAeX6fzvSb5cSRB9CBAgQKB+BBT/18+5kAkBAgQIECBAgAABAgQIECBAgAABAgQIECBAgAABAgQIECBAgAABAgQIECBAgAABAgQIECBAgAABAgQIECBAgAABAgQIECBAgAABAgQIECBAgAABAgQIECBAgAABAgQIECBAgAABAgQIECBAgAABAgQIECBAgAABAr1PYGSSXZKMTrJdkrWTDEmyQclSX0zy9yQvJHkpSeG/5yZ5PMmfk9zV+2isiAABAj0i0J0bQle7wA8s/R0xpfg7o3RsYVPpn1QbsAH7fy7JpCQfrCT3TTfdNHvttVd23HHHlva+972vkmE91uexxx7Lvffem7vuuiu//vWvM2vWrIpyGTFiRE466aRMmlSgcRDonQJ33313Zs6cmTvvvDMzZszII488UtFCP/jBD+ZLX/pSDjrooIr660SgkQSamtptQW5P8kY6gXIlQIAAAQIECBAgQIAAAQIEukrgk0nGJxmXZN0KJ7klyU3FVnj/3UGAAAECBAjUn0Ct6zkK9RdHlVnmD5N8sf6WLyMCBPqgQJvrXnNz6WWwD4pYMoEGEShTz9EgmUuTQF0JvFl8VvffSW5Ocn9dZScZAgQI/K9ArZ9XVGJ7ZpKvl+n4h6XXywnFzxxWEkcfAgQIEOhhAcX/PXwCTE+AAAECBAgQIECAAAECBAgQIECAAAECBAgQIECAAAECBAgQIECAAAECBAgQIECAAAECBAgQIECAAAECBAgQIECAAAECBAgQIECAAAECBAgQIECAAAECBAgQIECAAAECBAgQIECAAAECBAgQIECAAAECBAgQIECAQK8T+Hhxg89xSdap4eruTvKXJIXXwiaiD9QwtlAECBDoKwI9sSF0NbbDk1ycZP8ygwobS59aTbAG6btBkknFttGKch4wYEDGjBmzrI0cObJBllg+zSeeeCLTpk3Lr371q9x666156623VrieESNG5MQTT8wXvvCFrLrqqg29dskTWJnAAw88kJtuumlZe/3111f67+Owww5Loa2zTi1vwVeWqe8T6DqBpqZ2W5Dbk7zruEUmQIAAAQIECBAgQIAAAQIEGk9gSJIxrdqmFS7hz0luKrZbKhyjGwECBAgQIND1Al1Rz3FMkgvLpH5bsS7j+a5flhkIECCwXIE2173m5tLLIDkCBOpVoLSew7/fej1TjZ/X448/nl/+8pe57rrrMmPGjA4taOutt87222+f97znPVlttdUyePDgljZo0KBlX7/9/95+HTJkSN58880sWbIkixcvbvM6b968zJ07N88///yyVvjvQj3sww8/nPnz53cozySPJrk+ydSlz/tu7WgQ4wgQINAFAl3xvKKSNL9Y/FzJoJLOzyXZL8ntlQTRhwABAgR6VkDxf8/6m50AAQIECBAgQIAAAQIECBAgQIAAAQIECBAgQIAAAQIECBAgQIAAAQIECBAgQIAAAQIECBAgQIAAAQIECBAgQIAAAQIECBAgQIAAAQIECBAgQIAAAQIECBAgQIAAAQIECBAgQIAAAQIECBAgQIAAAQIECBAgQIAAgd4hsE6SI5P8S5L1umlJf07ywyRXJ5nXTXOahgABAo0u0FMbQlfr9q0kx5UZ9PMkn642WJ323yDJ5KW/w45ZUX6rrLJKJkyYsKzV6Vo6ndbf//73TJ8+PdOmTcvNN9+cxYsXLzfmhhtumBNOOCGHHnpo+vfv3+m5BSBQ7wJvvvlmrr322kydOrWlvfXWW8tN+R3veEeOPfbYTJ48Oeut11235fUuKL9GFWhqarcFuT3JG/VkypsAAQIECBAgQIAAAQIECBDoDoExSd5uoyuccHaSm5PcVGyvVThONwIECBAgQKD2Al1VzzE+yZSldXbvLkn5xST7JZlR+6WIWIVAoXZkiyQbJVm/VRta/HqNJIXCiEIb0Op1lSrm0JVAnxLo169fSz3RgAEDWl7f/nq11VbL0KFDs/7667e8vv31sGHDssUWW+Rd73pXn3KyWAKdESit52huLr2N6Ux0Y/uyQKEu7vbbb2+pJb3uuuvy4IMPVsyx5pprZrvttlvWtt9++2y77bbdXmP6zDPP5OGHH87s2bNbXu+8887MnDkzixYtqngtSR5KMrXY7qtmoL4ECBDoAoGuel5RSaofSvL9JNuU6fyFJFdWEkQfAgQIEOg5AcX/PWdvZgIECBAgQIAAAQIECBAgQIAAAQIECBAgQIAAAQIECBAgQIAAAQIECBAgQIAAAQIECBAgQIAAAQIECBAgQIAAAQIECBAgQIAAAQIECBAgQIAAAQIECBAgQIAAAQIECBAgQIAAAQIECBAgQIAAAQIECBAgQIAAAQIEGl9gUJIzkny1h5fy8+JGor/t4TxMT4AAgXoX6MkNoau1+ZckFydZpWTgrCQTksyuNmCd9F8tyeRiW3V5OX3yk5/MhAkTWtrgwYPrJPXuSWPBggW54YYbMm3atFx//fWZN29e2YmHDRuW448/PocffngGDBjQPcmZhUAPC7z66quZOnVqSyv8O1neMXDgwEyePDknnHBC+vfv38NZm55AxwSamtptQW5P8o5RGkWAAAECBAgQIECAAAECBAj0PYHRSca0apUIzE1yU5Kbi69PVzJIHwIECBAgQKBmAl1Zz7Fdsf7iQ2WynZTk8pqtQqDlCWyUZMck2yfZPMkWxbYWMgIE6kNgjTXWyJZbbrmsjRw5MjvttFM23njj+khQFgTqSKC0nqO5ufQ2po6SlUrDCPzgBz/ImWeemSeffLKinLfbbruMHTs273vf+1L4epNNNqloXE91uvvuuzNz5syWNmPGjMyeXXEJ9P8kuWzpPeSPeyp38xIg0OcFuvJ5RSW4GyS5IsknynQ+J8mJlQTRhwABAgR6RkDxf8+4m5UAAQIECBAgQIAAAQIECBAgQIAAAQIECBAgQIAAAQIECBAgQIAAAQIECBAgQIAAAQIECBAgQIAAAQIECBAgQIAAAQIECBAgQIAAAQIECBAgQIAAAQIECBAgQIAAAQIECBAgQIAAAQIECBAgQIAAAQIECBAgQIAAgcYX2CfJD5IMW95ShgwZkt133z0bb7xxuzZ06NBlw5577rm88MILLW3u3Lktr88++2zuvPPO3HHHHVmwYEGlWo8mOTXJ1ZUO0I8AAQJ9TKCnN4SulvvjSS5OsnnJwCVJJiT5dbUBe7j/14qbXg8pl8egQYMyadKkljZy5MgeTrV+pj///PNz9tln58UXXyyb1LrrrpuTTz45xxxzTP0kLRMC3SBw//3357LLLmtpS5YULovtj8I99wknnODfRzecD1PUXqCpqd0W5PYkrz2ziAQIECBAgAABAgQIECBAgEDvF9g0yZhWrex7FCUMhQeONyW5JcntSe7o/UxWSIAAAQIEelygq+s51ijWX3y+zErPT3Jcjwv0ngTeUbz32nFpXcvbbaPeszwrIdC3BDbccMPstNNOy9oee+yRVVddtW8hWC2BEoHSeo7m5tLbGGQEKhN44403cvnll+ecc87JnDlzVjholVVWaflcyr777tvS3v3ud1c2SZ32euCBB3LTTTcta6+//vrKMn0iyWXFVr6YdmURfJ8AAQIdE+jq5xWVZvXdJP9SpvO0JBOT/KPSQPoRIECAQPcJKP7vPmszESBAgAABAgQIECBAgAABAgQIECBAgAABAgQIECBAgAABAgQIECBAgAABAgQIECBAgAABAgQIECBAgAABAgQIECBAgAABAgQIECBAgAABAgQIECBAgAABAgQIECBAgAABAgQIECBAgAABAgQIECBAgAABAgQIECDQewROW7qU08stZ9CgQS2bPB900EH5+Mc/XpMVz5o1KzNnzsyf//zn3HjjjXnsscdWFveBJKcm+WVJx8FJdk+yy9LNmIcnWS/JuknWL369TpJXk8wvtpeSPJrk7iQzk9yxsol9nwABAnUuUC8bQlfDtHWSKUk+UmbQV5NcUE2wHuq7a5Lzknyw3PxbbrllvvzlL2fSpEkZPLjwq8pRKrBw4cJMmTIl3/rWt/Lyyy+XBdp+++1z1VVXZdSoUQAJ9CmB+fPn57LLLsull16aRx8t3Lq2P/bcc8+cd955GT16dJ+ysdjGFmhqarcFuT3JG/uUyp4AAQIECBAgQIAAAQIECBDoeYEhSca0aptWmNKcJLe3andWOE43AgQIECBAoHKB7qrnWF7d3/VJ9k+ypPKU9WwlUChUKNxn7VV87U+HAIHeKdCvX7985CMfyUc/+tGMGTMm2267be9cqFURWIFAaT1Hc3PpbQw+AisWWLx4cUu9W6Ge7emnn15u54EDB7ZccwufTRk7dmzWXnvtXkn75ptv5tprr83UqVNb2ltvvbWidRa+eWGSc5O80CtBLIoAgXoT6K7nFZWs+7gk3yrT8cHiM43Cq4MAAQIE6khA8X8dnQypECBAgAABAgQIECBAgAABAgQIECBAgAABAgQIECBAgAABAgQIECBAgAABAgQIECBAgAABAgQIECBAgAABAgQIECBAgAABAgQIECBAgAABAgQIECBAgAABAgQIECBAgAABAgQIECBAgAABAgQIECBAgAABAgQIECDQEAJXJflcaaabbLJJzjrrrJYNnwubP3fl8ac//Sk/+9nPcs011+TZZ59d0VR/SfKdJFsm+XCSXWuQ191JCnELrzcutXi0BjGFIECAQHcJ1NOG0NWseUCSi5NMKjPosiRfqiZYN/c9K8nJ5eYcPnx4Jk+enKOOOqqbU2rc6V555ZWcf/75ufDCC/Pqq6+2W0i/fv3yta99Laeddlr69+/fuAuVOYEOClxwwQU599xzM3fu3LIRCv82Tj/99A5GN4xA9wo0NbXbgtye5N17CsxGgAABAgQIECBAgAABAgQI9H6BMUnebqOrWO4TSW4vtj8mmVXFWF0JECBAgACB8gLdWc/x+SRTkqxZksojSfb3u73iH9EPJJmQZHySERWPatVx9dVXzxZbbJHNN98866+/fksbOnTosq+HDBmSAQMGtNQ/FNrbXxdqI15++eUsWLBghW3hwoV57bXX8tBDD+Xee+/Ngw8+2JE08+EPfzhjx47Nfvvtl4033rhDMQwi0F0Cb775ZpYsWZLFixe3eZ03b15LLcXzzz+/rBX++4knnsjDDz+c+fPndyjFzTbbLPvss08mTpyY3XffvUMxDCLQaAKl9RzNzaW3MY22Ivl2l8CiRYvyve99L9/+9rfz3HPPlZ22cP/zyU9+MuPHj8/HPvaxDBo0qLvSq4t5CnWxU6dObWk33HDDinJalOTcJOckWVIXyUuCAIHeKtCdzysqMRyX5PtJhpV0LuS5X5JfVRJEHwIECBDoHgHF/93jbBYCBAgQIECAAAECBAgQIECAAAECBAgQIECAAAECBAgQIECAAAECBAgQIECAAAECBAgQIECAAAECBAgQIECAAAECBAgQIECAAAECBAgQIECAAAECBAgQIECAAAECBAgQIECAAAECBAgQIECAAAECBAgQIECAAAECBHqHwElJvlm6lAMOOCBXXHFFVltttW5d5VtvvZU//OEPufrqq/PLX/4y8+bN69b5kxQ2LP1NkguT/K67J+/B+ewc34P4piZQY4FG29vzxCT/Vsbgj0kmJnmhxj6dCbddkv9IskNpkDXWWCOTJ0/O8ccfn379+nVmjj479qWXXsq5556bSy65JAsXLmznsPXWW+faa6/NFlts0WeNLLzvCixevLjl38c555yTwtelx2677ZbLL78822yzTd9FsvKGEGhqaneb0mj3LQ3hLEkCBAgQIECAAAECBAgQIECAQFFgdJIxrVo1MI8luX3p2FuT3JLk4WoG60uAAAECBAi0CJTWY3X1+yIfSjIlyfZl/Av1F79wXsoKFGpA9k8yIcl7KjUaMGBAdtxxx5Y2cuTIllqGQhs+fHilIWrSb8mSJbnvvvty77335p577ml5nTVrVubPn19x/ML7zGPHjm1pu+66a8q8p1dxLB0J1JPAM888k4cffjizZ89ueb3zzjszc+bMLFq0qOI0t9pqq0ycOLGljRo1quJxOhJoNIHSa39zs7LyRjuHPZHvRRddlDPOOCMvv/xy2enXW2+9fP3rX89RRx3VE+nV5Zz3339/LrvsspZWuI9bzjE3ydlJLqrLRUiKAIHeINDdzysqMds6yRVJdivTeXKS8yoJog8BAgQIdL1AVz/k7voVmIEAAQIECBAgQIAAAQIECBAgQIAAAQIECBAgQIAAAQIECBAgQIAAAQIECBAgQIAAAQIECBAgQIAAAQIECBAgQIAAAQIECBAgQIAAAQIECBAgQIAAAQIECBAgQIAAAQIECBAgQIAAAQIECBAgQIAAAQIECBAgQIAAAQLdI/DRpZt13th6qtVXXz3f/e5387nPfa57MljBLAsXLsw555yTM888s6dyuT/JhUl+2FMJdOO8do7vRmxTEehigUbc2/MzSS5Osl6JzXNJJia5tYvNKgl/YPH3Qf/SzoccckjOPffcbLDBBpXE0WclAs8++2wmTZqU66+/vl3PwYMH58orr8yECRM4EuiTAk8++WQmT56cn/70p+3Wv9pqq+WKK67IAQcc0CdtLLoxBJqa2t2mNOJ9S2Ngy5IAAQIECBAgQIAAAQIECBAg0Fbg3Ul2T/KB4ut7qwSaneT2JL9PckuSOVWO150AAQIECPRFgdJ6rO54X2SjYv3F+DLgX0/yzb54Ipaz5kKB5KQkH6zEZNNNN81ee+2VHXfcsaW9733vq2RYj/V57LHHcu+99+auu+7Kr3/968yaNauiXEaMGJGTTjqppW7DQaC3Ctx9992ZOXNmS5sxY0Zmzy78ubPy44Mf/GAOO+ywHHzwwSvvrAeBBhMoredoblZW3mCnsFvTve+++1Kom73nnnvKzrvOOuvk+OOPz5FHHpmBAwd2a26NMtn8+fNz2WWX5dJLL82jjz66vLQLz+COT/LnRlmXPAkQaBiBnnheUQnOKkn+M8lny3QufK7vi5UE0YcAAQIEulagOx5yd+0KRCdAgAABAgQIECBAgAABAgQIECBAgAABAgQIECBAgAABAgQIECBAgAABAgQIECBAgAABAgQIECBAgAABAgQIECBAgAABAgQIECBAgAABAgQIECBAgAABAgQIECBAgAABAgQIECBAgAABAgQIECBAgAABAgQIECBAgED3CDydZHjrqf74xz/mQx/6UPfMXuEsf/vb31o2pf75z39edsRWW22VPfbYI5tvvnmGDh2aYcOGZb311mv5eoMNNsjLL7+cefPmtbS///3vuffee1s2wP7LX/6SBx54oJIsXkhyUZJ/q6Rzg/axc3yDnjhpEygj0Kh7e+6aZEqSncusqbB5dGET6Z46zkpycunkI0aMyHnnnZeJEyf2VF69et5f/OIXOfLII/Pcc8+1W+fhhx+eiy66KP379+/VBhZHYHkCP/3pT1vuj5966ql2XU455ZScccYZ8AjUpUBTU7vblEa9b6lLX0kRIECAAAECBAgQIECAAAECBKoQGJlk91ZtRBVjC13/X5IZSW4ptrlVjtedAAECBAj0BYHSeqzufF/kgiTHlkH+cZLP9QX85axxgySTim2jFTkMGDAgY8aMWdZGjizcPjXu8cQTT2TatGn51a9+lVtvvTVvvfXWChdTqIk58cQT84UvfCGrrrpq4y5c5gQqECjUEd90003L2uuvv77Sfx+HHXZYCm2dddapYAZdCNS/QGk9R3OzsvL6P2vdn+GiRYty6qmn5sILL8w//vGPdgmsueaa+cpXvtLSVlttte5PsEFnvOCCC3Luuedm7tzlUE8q5gAAIABJREFUPl77xtKlnd6gy5M2AQL1KdCTzysqESl8du/EMh3/b5LCBzeeqSSIPgQIECDQNQLd+ZC7a1YgKgECBAgQIECAAAECBAgQIECAAAECBAgQIECAAAECBAgQIECAAAECBAgQIECAAAECBAgQIECAAAECBAgQIECAAAECBAgQIECAAAECBAgQIECAAAECBAgQIECAAAECBAgQIECAAAECBAgQIECAAAECBAgQIECAAAECBGojsHOSzZOMKLaNk/Qvhl4zyfatpznzzDPz9a9/vTYzd0GU3//+9zn88MOzzjrrZI899sj73//+7L777hkyZEiHZ1u8eHFmzZqVu+66K9OmTcvNN9+8oli3J/lMkjkdnrB+B9o5vn7PjcwIVCvQyHt7Dk0yJcmnyyz6vCSTq8WoQf+rknyuNM5hhx2Wiy66KAMHDqzBFEIsT+Cll17KwQcfnN/+9rftuuy6664tv7cHDx4MkECfFHj11Vdz1FFH5corr2y3/i9+8Yu5/PLL+6SLRde3QFNTu9uURr5vqW9s2REgQIAAAQIECBAgQIAAAQIEqhMo1BbskWT3Ylu7uuH5a5Jbiu3/Jplb5XjdCRAgQIBAbxQorcfq7vdFjkxycRnYu5Ls30tr4Jb3c7RBsebkmBX9oK2yyiqZMGHCstYbfygLa/r73/+e6dOnL6uXLNRQLu/YcMMNc8IJJ+TQQw9N//5vl572VhnrIpC8+eabufbaazN16tSW9tZbby2X5R3veEeOPfbYTJ48Oeuttx4+Ag0tUFrP0dysrLyhT2gXJP/ggw9m3LhxmT17drvohRrOQh3b8ccfn7XWWqsLZu/9IQv3Y+eee27OOeecLOferPA5lkOTPND7NayQAIFuEOjp5xWVLPGfk/x7q89Avj3mpeIzjT9UEkQfAgQIEKi9QHc/5K79CkQkQIAAAQIECBAgQIAAAQIECBAgQIAAAQIECBAgQIAAAQIECBAgQIAAAQIECBAgQIAAAQIECBAgQIAAAQIECBAgQIAAAQIECBAgQIAAAQIECBAgQIAAAQIECBAgQIAAAQIECBAgQIAAAQIECBAgQIAAAQIECBAgQIBAxwQ+meQTSXZKsmM1IcaMGZObbrqpmiG9su+sWbNy3nnn5Sc/+cny1vdKkgOXGl/fywAaYUPZXkZuOQQIrEDgnCSTy3z/V0kOSPJGN+ldneSzpXNddNFFOfroo7spBdMUBC644IKccMIJeeONtqd+9OjRufnmm7PWWmuBItBnBc4///wcd9xx7dZ/0EEH5cc//nGfdbHw+hRoamq3Bbk9yevzVMmKAAECBAgQIECAAAECBAgQIPDhJHsm+WCSDyRZtUqSx5Lc0arNrHK87gQIECBAoDcI1EM91qeSTEmySQnoq0n2X/p7vrcXDK5WrD8p1KAs937mk5/8ZCZMmNDSBg8e3Bt+9ipew4IFC3LDDTdk2rRpuf766zNv3ryyY4cNG5bjjz8+hx9+eAYMGFBxfB0JNLLAq6++mqlTp7a0wr+T5R0DBw7M5MmTW2qb+vfv38hLlnsfFiit52huLr2N6cM4lp6rr746hx56aBYtWtROY5999skPfvCDFO4VHJ0XePLJJ1vuua655ppywV5L8sUkP+/8TCIQINDHBerheUUlp+D9Sa5IslWZzocnubSSIPoQIECAQG0FFP/X1lM0AgQIECBAgAABAgQIECBAgAABAgQIECBAgAABAgQIECBAgAABAgQIECBAgAABAgQIECBAgAABAgQIECBAgAABAgQIECBAgAABAgQIECBAgAABAgQIECBAgAABAgQIECBAgAABAgQIECBAgAABAgQIECBAgAABAgRWLDA4yYIeRNo8yZeTHJRkaEfyWHfddfPAAw9kvfXW68jwXjmmsJnzeeedlyuuuKLs5tlJ9ksyrRctvlE2lO1F5JZCgMBKBL6U5OIk7yzp91CSiUnu72LBnxfnWTbNRhttlB/+8IcZM2ZMF08tfDmBO++8MxMnTsycOXPafHubbbbJjBkzss4664Aj0GcFbrzxxhx66KF56qmn2hhMmDAhU6dO7bMuFl5/Ak1N7bYgtyd5/Z0mGREgQIAAAQIECBAgQIAAAQIESgUGJNmz2D6cZHQHiN5KckdJe7IDcQwhQIAAAQKNJFAv9VjbJplS/F1e6vevSb7bSKhV5Pq1JCcuXfuQcmMGDRqUSZMmtbSRI0dWEbZ3dz3//PNz9tln58UXXyy70EKt6cknn5xjjjmmd0NYHYESgfvvvz+XXXZZS1uyZElZn/XXXz8nnniifx9+ehpSoLSeo7m59DamIZcl6U4KFK53RxxxRMvnKUqPYcOG5Tvf+U7233//Ts5ieDmBq6++OpMnT25XD1jse2aSU8kRIECgEwL18ryikiWsm+Q/l7638LEynS9I8tVKguhDgAABArUTUPxfO0uRCBAgQIAAAQIECBAgQIAAAQIECBAgQIAAAQIECBAgQIAAAQIECBAgQIAAAQIECBAgQIAAAQIECBAgQIAAAQIECBAgQIAAAQIECBAgQIAAAQIECBAgQIAAAQIECBAgQIAAAQIECBAgQIAAAQIECBAgQIAAAQIECBBYucAhST6cpLCx7+Mr716zHsOTfCPJF5bOvUpnop511lk5+eSTOxOi1459/vnnM2HChNx6662la3wzyWeT/KKXLL6RNpTtJeSWQYBABQIfTXJxkveU9C1csyYk+a8KYnSky0+SHNh64KhRozJ9+vSMGDGiI/GMqZHAiy++mD333DOzZs1qE3GHHXbIbbfdloEDB9ZoJmEINJ7A7NmzM27cuDz44INtkj/kkEPyox/9qPEWJONeKdDU1G4LcnuS98ozbVEECBAgQIAAAQIECBAgQIBALxdYO8mexbZXki07uN6nk9yR5E/F18LXb3QwlmEECBAgQKAeBeqpHmtwsf7i/5SB+k6So+oRsIM57ZrkvCQfLDd+yy23zJe//OVMmjQpgwcXWBylAgsXLsyUKVPyrW99Ky+//HJZoO233z5XXXVVCvU0DgJ9SWD+/Pm57LLLcumll+bRRx8tu/RCbdN5552X0aNH9yUaa21wgdJ6jubm0tuYBl+g9KsWeOWVV7L33nvnjjsKj2vaHvvss09+8pOfZM0116w6rgGVC7z66qs56qijcuWVV5YbdEWSQyuPpicBAgTaCNTT84pKT833kxxepvP1SQ5IsrDSQPoRIECAQOcEFP93zs9oAgQIECBAgAABAgQIECBAgAABAgQIECBAgAABAgQIECBAgAABAgQIECBAgAABAgQIECBAgAABAgQIECBAgAABAgQIECBAgAABAgQIECBAgAABAgQIECBAgAABAgQIECBAgAABAgQIECBAgAABAgQIECBAgAABAgSqE1glyeNJhiX5zyRnFv+7uijV9T41yTdWNmTbbbdNYcPnYcOGZciQIe3a2muvnQEDBqwsjO8nOeWUU3LWWWeVs9gwydO9AKkRN5TtBeyWQIBABQJbJpmS5GNl+p6U5OwKYlTT5fQkp7UesMMOO+S6667Lu971rmri6NtFAq+88kr23nvv3HHHHW1mGD9+fKZNm9ZFswpLoDEE5syZk3HjxuWee+5pk/Dpp5+e005rc2lrjAXJstcJNDW124LcnuS97ixbEAECBAgQIECAAAECBAgQINAHBQrvme+Z5INJdkkyqhMGf176nlDhDYC32yOdiGUoAQIECBDoaYF6rMf6erG+sdTmpiQTkrzS02idnL9Q4HdyuRjDhw/P5MmTc9RRR3Vyir4zvFCfcf755+fCCy/Mq6++2m7h/fr1y9e+9rWW96L79+/fd2CslEBR4IILLsi5556buXPnljUp/Nso1Gs4CDSCQGk9R3Nz6W1MI6xCjrUSmDdvXvbYY4/MmjWrTchVV1215bp37LHH1moqcSoQKNyPHXfcceV6/iTJwRWE0IUAAQKlAvX4vKKSs1T4BXRBmY6PFp9ptC2eriSiPgQIECBQtYDi/6rJDCBAgAABAgQIECBAgAABAgQIECBAgAABAgQIECBAgAABAgQIECBAgAABAgQIECBAgAABAgQIECBAgAABAgQIECBAgAABAgQIECBAgAABAgQIECBAgAABAgQIECBAgAABAgQIECBAgAABAgQIECBAgAABAgQIECBAoJMCn09yZTHGm0muSnJWksc7Gbd0+NZJfppku+XF3WWXXbLvvvtmwoQJ2WyzzWo8fd8O9+1vfztf+9rXShEuTzKpF8g06oayvYDeEggQqEBg1SQXJzm8TN8fJfnnCmJU0uXAJD9p3XHnnXfO9OnTM3To0ErG69NNAosWLcqnPvWp/O53v2sz4xlnnJFTTjmlm7IwDYH6FJg7d27Gjh2bP/3pT20SvOqqq/K5z32uPpOWVZ8RaGpqtwW5Pcn7zNm3UAIECBAgQIAAAQIECBAgQKAPCQxOskux7Vp87egbLS8muaOkvdaHLC2VAAECBBpboF7rsQ4q1mCsXcI7J8mEJDMbkL1QT/kfSXYozX311VfPCSeckMmTJ2eVVVZpwKX1fMovvfRSzj333FxyySVZuHBhu4S23nrrXHvttdliiy16PlkZEOhmgcWLF7f8+zjnnHNS+Lr02G233XL55Zdnm2226ebMTEegOoHSeo7m5tLbmOri6d24AoXas3/6p3/KAw880GYRG220UaZNm5bRo0c37uIaOPMbb7wxhx56aJ566qnSVfwiycQeWtrpPTSvaQkQ6LzAaSUhGqmOc58kP0yyfhmGzyT5Wed5RCBAgACBFQk00i8NZ5IAAQIECBAgQIAAAQIECBAgQIAAAQIECBAgQIAAAQIECBAgQIAAAQIECBAgQIAAAQIECBAgQIAAAQIECBAgQIAAAQIECBAgQIAAAQIECBAgQIAAAQIECBAgQIAAAQIECBAgQIAAAQIECBAgQIAAAQIECBAgQIAAgd4j8HCSLUqWU9jk8qwkj9dgmYXdm3+fZPXSWJtsskmOPvroTJw4McOHD6/BVEIsT+Dwww/PpZdeWvrtwUkWNrha6c7x9gZs8BMqfQK9VOD4JOeWWdvtSQ5I8lQn1r1NknuSrPp2jKFDh+b2229P4feso/4ElixZkve///25++67lyXX1NSU//qv/8r48ePrL2EZEehGgdmzZ+cDH/hAXnjhhTb/Ph588MG85z3v6cZMTEWgrUDhOl1y+LvDDwkBAgQIECBAgAABAgQIECBAoG8IjEiya5Jdiq3wdUefDd2f5I4khTcIZiW5L8krfYPRKgkQIECgwQTquR7rA0mmJCnUJJYeBy+tg/xJA1kfmKRQp9m/NOdDDjkk5513Xgr1H47OCzz77LOZNGlSrr/++nbBBg8enCuvvDITJkzo/EQiEGhAgSeffDLHH398rrnmmnbZr7baarniiitywAGF8jYHgfoUKK3naG4uvY2pz7xlVVuBRYsWZccdd8wDDzzQJvB73/ve3HLLLVlnnXVqO6FoVQkUagLHjRuXQg1gyXHV0s8rfb6qYLXp7EJRG0dRCNSDQEef1fdU7oXPbv44yc5lEjg1yZk9lZh5CRAg0BcEGu2XRl84J9ZIgAABAgQIECBAgAABAgQIECBAgAABAgQIECBAgAABAgQIECBAgAABAgQIECBAgAABAgQIECBAgAABAgQIECBAgAABAgQIECBAgAABAgQIECBAgAABAgQIECBAgAABAgQIECBAgAABAgQIECBAgAABAgQIECBAoC8IHJzkP5ez0B8mOWvpRr+PdxBi6yR/SrJ66/Ebbrhhzj333Bx44IEdDGtYtQILFizIpptumrlz57Ye+vEkN1Qbq876l24IbW/AOjtB0iFAYJnAxCQXJ9mgxOTlJIXv/a6DVtOSjG899re//W0+9rGPdTCcYd0h8Mwzz2TUqFF56aWXlk23xhpr5IknnsiQIUO6IwVzEKhbgRtvvLHdNWz8+PGZNq1wuXMQ6BmBpqZ2f2b4u6NnToVZCRAgQIAAAQIECBAgQIAAAQL1ILBzkl2Wvte+a/F1s04k9USS+5LMavX6YCfiGUqAAAECBGohUO/1WMOL9Rf7l1nsmUlOrQVCF8co1GSeXDrHiBEjct5552XixEIZiaPWAr/4xS9y5JFH5rnnnmsX+vDDD89FF12U/v3713pa8Qg0hMDVV1+dyZMn56mnnmqX7ymnnJIzzjijIdYhyb4nUFrP0dxcehvT90z62ooL57xQWzZ9+vQ2S991111TqEMr1GU6el5gzpw5GTduXO65557SZE5P8o1uztCFopvBTUegCwUatY7zmiSfLuPykySFz3g6CBAgQKALBBr1l0YXUAhJgAABAgQIECBAgAABAgQIECBAgAABAgQIECBAgAABAgQIECBAgAABAgQIECBAgAABAgQIECBAgAABAgQIECBAgAABAgQIECBAgAABAgQIECBAgAABAgQIECBAgAABAgQIECBAgAABAgQIECBAgAABAgQIECBAgEA3CrwjycNJNlvOnG8m+VGSbyZ5vMq8bk+ya+sxhQ2fr7zyyqy55ppVhtK9swLHHHNMpkyZ0jrM2UlO6mzcHh5fuiG0vQF7+ISYngCBFQrsmOTiJLuV6fUvSb5fpd9BSX7cekzhOn/UUUdVGUb3nhCYMWNG9txzz/zjH/9YNv0RRxyRSy65pCfSMSeBuhL43ve+l8K/h9ZH4W+Iz3/+83WVp2T6jkBTU7s/M/zd0XdOv5USIECAAAECBAgQIECAAAECBFYmsG6xLmKXJIVWqJFYfWWDVvD9N5Lcl2RWyevznYhpaO8UGJPkr0me7Z3LsyoCBHpQoFHqsb6V5LgyTj9P8uke9FvZ1Fcl+Vxpp8MOOywXXXRRBg4cuLLxvt8JgZdeeikHH3xwfvvb37aLsuuuu+bmm2/O4MGDOzGDoQQaV+DVV19tqTsr1GeUHl/84hdz+eWXN+7iZN5rBUrrOZqbS29jeu3SLawocOqpp+bMM89s47HXXnvluuuuc19VZz8lc+fOzdixY/OnP/2pNLNDln6W6T+7MV0Xim7ENhWBLhZo5DrOwi+vr5fxuSvJAR34/GYXU1cVfnKSc6oa8b+dFyR5qfg518If7r9M8rckHb12Fz4PW/g909nj5SRzk9y29D2gG5L8d5L5KwhaeK/oliSDWvV5q3huC2uqxdEvyXeSHF4S7N+THLn056vweeBaH5sk+Z8k72oV+PUkH05S+AxxZ4/RSWaUuI1Nct0KAvfUOe7sWo3vAYFG/qXRA1ymJECAAAECBAgQIECAAAECBAgQIECAAAECBAgQIECAAAECBAgQIECAAAECBAgQIECAAAECBAgQIECAAAECBAgQIECAAAECBAgQIECAAAECBAgQIECAAAECBAgQIECAAAECBAgQIECAAAECBAgQIECAAAECBAgQIECghgIHV7CJb2EjwsImfWckmVPB3J9P0mZXehvSV6DWhV2uuOKKHHrooa1nKGw8eVQXTtkdoUs3FbU3YHeom4MAgc4IrJtkytJNkg8sE6Tw/4+pMHj/4kbL7367/yc+8Ylcf/31FQ7XrR4ETjrppJx99tnLUllllVXy0EMPZfPNN6+H9ORAoEcF9tlnn/zmN79ZlsOwYcPyyCOPZNCg1nuz92iKJu9DAk1N7f7M8HdHHzr/lkqAAAECBAgQIECAAAECBAgQ6IDANkl2SbJr8XW7DsQoHfJ8kvuSzCp5faMGsYVoTIHCz9mfkvxbkguSLGnMZciaAIE6FGikeqx/SXJxklVKHAu/LyckmV1nvlcn+WxpThdddFGOPvroOku1d6dzwQUX5IQTTsgbb7S9lRo9enRuvvnmrLXWWr0bwOoIrEDg/PPPz3HHHdeux0EHHZQf//jH7AjUlUBpPUdzc+ltTF2lK5kaC0ydOjUHHHBAm6g77LBDbr/99vTvXyixddSbwOzZs/OBD3wgL7zwQuvUCv9wt156n/z/uinf0gvFN7ppXtP0rEDhvKv569lz0BWzn94VQbsxZuGznD9MsmrJnK8Vn2nc2I251HKqyUnOqWHAR5OclOSXSf5RZdzC52APqXJMpd0vSXJyklfKDChcb04oPrtv/e2HknwkyVOVTrKCfmOTTFv6Od93tOrz1yR7Jplbg/jlQvxrksJnUUuP7yY5Mklnb8ZHL81/RpLWHxYorPO6Faynp85xFxEL25UCbgS6UldsAgQIECBAgAABAgQIECBAgAABAgQIECBAgAABAgQIECBAgAABAgQIECBAgAABAgQIECBAgAABAgQIECBAgAABAgQIECBAgAABAgQIECBAgAABAgQIECBAgAABAgQIECBAgAABAgQIECBAgAABAgQIECBAgAABAgRWJFDYfPDhJJtVwPRGksJmfWcmmbOC/jcn2evt7++999654YYbKgivS1cJfO9738sRRxzROnxhE8ijumq+bopbulmlvQG7Cd40BAh0WuCbxY2RSwP9NskBSQobSa/o+GqSb7fu8Je//CXbb799pxMToPsEFi5cmM033zzPPvvsskkPOeSQ/OhHhVstB4G+LTBr1qxst912bRC+/e1v56tfLVz+HAS6V6Cpqd2fGf7u6N5TYDYCBAgQIECAAAECBAgQIECAQKMLDEiya5JRSd7b6nVgDRb2YJJZSe5r9fpEDeIK0RgCtyT5pySPJflKkmsbI21ZEiBQ5wKNVo/18SQXJ9m8xHVJkglJfl0n3j9PMrF1LhtttFF++MMfZsyYMXWSYt9K484778zEiRMzZ07bMthtttkmM2bMyDrrrNO3QKyWQCuBG2+8MYceemieeuqpNi4TJkzI1KlTWRGoG4HSeo7m5tLbmLpJVSI1FnjhhRcyYsSIFGow3z7WW2+93HvvvRk2bFiNZxOulgKF3zEf+9jHSkP+Ksm+tZxnBbEa7e+dbmIxDQECPSSw89LnGT9OskWZ+Y8uPu/oodQ6PO3kJOd0ePTyB/4uycFJnqsiduFDGYdU0b/arn9Nsk+Sv5UZuGaS65J8sOR7/57kyCRvVjtZq/4bJrkpyVat/t9bSQq/YAv/vyuOwvtZ05LsXSb408V1Pt7JiUcnmZFkUKs4Y4uOywvdk+e4k8s1vLsFFP93t7j5CBAgQIAAAQIECBAgQIAAAQIECBAgQIAAAQIECBAgQIAAAQIECBAgQIAAAQIECBAgQIAAAQIECBAgQIAAAQIECBAgQIAAAQIECBAgQIAAAQIECBAgQIAAAQIECBAgQIAAAQIECBAgQIAAAQIECBAgQIAAAQIECBBoLfCZJD+tkuQHSb5ZZuPE9ZLMbR3r/vvvz8iRI6sMr3stBT7zmc/kZz/7WeuQxya5qJZz9EAsG0L3ALopCRComcChSaaUbJhbCP5YkgOS/HkFMz209Pf2e97+/sknn5yzzjqrZokJ1H0C11xzTT772c8um7B///6ZO3du1lhjje5LwkwE6lTgjDPOyGmnnbYsuy222CIPP/xwnWYrrd4s0NTUbgtye5L35hNubQQIECBAgAABAgQIECBAgACB7hPYPMl7i21U8bXw/zp7vJLkviSzkjyY5JEks4uvnY1tfH0J7J/kF61S+mOSw5MU3kt0ECBAoKMCjViPtXWx/uIjZRb91SQXdBSjRuN+kuTA1rFGjRqV6dOnZ8SIETWaQpiOCLz44ovZc889M2tW4bbpf48ddtght912WwYOHNiRsMYQ6BUCs2fPzrhx4/Lgg4U/Kf73OOSQQ/KjH/2oV6zRIhpfoLSeo7m59Dam8ddoBeUFvvSlL+Wyyy5b9s1VV101t956a3beeWdkDSDwve99L0cccURppv+cpDt+wTTi3zsNcFalSIBAJwTWSvLzJOWeaXw3yb92InZPDJ2c5JwumrjwOZtPFt/3qGSKwu+VQ1p1fCvJs0kKr5UeaycZvILOv1v6fkzhOf38Mn12SXJLyeeFCnPvm2R6pQmU9OuX5DvF9wFaf6vwYaJTk3TVDfFuSf6Q5J3FSQvztK6lPjLJJR1c09vDRieZUeI1Nsl1K4jb0+e4k0s2vDsFFP93p7a5CBAgQIAAAQIECBAgQIAAAQIECBAgQIAAAQIECBAgQIAAAQIECBAgQIAAAQIECBAgQIAAAQIECBAgQIAAAQIECBAgQIAAAQIECBAgQIAAAQIECBAgQIAAAQIECBAgQIAAAQIECBAgQIAAAQIECBAgQIAAAQIECBAoJ/BIks06QPODJIWNC+cUx75/6UaYt7WOY4PvDqjWcMiCBQuy3nrrZdGiRa2jbpvkrzWcpidC2RC6J9TNSYBALQX2SnLx0k2ktykT9MAkPy3z/wsbFv+i9f+fO3duy3Xe0ZgCm266aR5//PFlyX/729/OV7/61cZcjKwJ1FDghRdeyPrrr98m4jXXXJNPf/rTNZxFKAIrF2hqarcFuT3JV86mBwECBAgQIECAAAECBAgQIECAQMcEBiZ5b5JRJa9rdyxcu1GFupDZScq91mgKYbpZ4Kkk7yqZc0qS05LM7+ZcTEeAQO8QaNR6rAHF+otJZU7DZUm+1EOn5/TiNXnZ9DvssEOmT5+eDTfcsIdSMm1rgVdeeSV777137rjjjjYw48ePz7Rp02AR6NMCc+bMybhx43LPPfe0cTj99NNz2mmF200HgZ4VKK3n8HmFnj0f3TX7Aw88kG233Tatz/cpp5ySM844o7tSME8NBPbZZ5/85je/aR3p2SSbJ1lYg/ArCtGof+90MYvwBAjUgcAlSY4ok8fNSQ5I8nId5FhJCpOTnNOqY+G6/qEkf17J4FWSrJOkUDg+dulnVP/P/2fvTsCjqs7Hj3+DCBoUlypKFbGAuNSNUlFREbCKCyKVustSsa17W/1Z/FkUhVrRYlVcSm1dQFr5Y9UCilixLFYBK4hY68IiUndcKiBopeQ/h99kvLlMkkkyM5lJvvd58iSZe877vudWvuMfAAAgAElEQVRzJ7PcOTenkmtcw+cbRwNvZlDMWGBApN0soDewJoO+0SbhnFOvxA3hHM+Bafpem9wX3xXmGl8B/DK2I1zL2RP4oIZ1hOZh7NOAJpG+fweOAz6qRbxMu1wHXJlsHJ5Lfw1cCpTPp56XNKrLZxKdEy6zgdJIUeG+MKWKIuv7GGfqZ7sCEHDyfwEcBEtQQAEFFFBAAQUUUEABBRRQQAEFFFBAAQUUUEABBRRQQAEFFFBAAQUUUEABBRRQQAEFFFBAAQUUUEABBRRQQAEFFFBAAQUUUEABBRRQQAEFFFBAAQUUUEABBRRQQAEFFFBAAQUUUEABBRRQQAEFFFBAAQUUUEABBRRQQAEFFFBAAQUUUKCRC5wOPFBLgy+B+4BfAK2BueVxmjRpwltvvUXr1uFmt/oQGDRoEGPHhjUWU9vK5CKd9VFONnO6IHQ2NY2lgAL1JdAOGA2ckKaAdIsTT00uGLyx+Q9+8APuuuuu+qrdvFkQuOGGG7jiirDW9P9thxxyCHPmzMlCZEMoUPwC559/PmPGjEkNpFevXkybFtZRd8uWwMqVK9mwYQM77bRTtkI2uDglJZssQe6a5A3uKDsgBRRQQAEFFFBAAQUUUEABBRRQoOAFdgH2B/aLfc9m4UuAxUC679nMY6zsCgwFRqQJ+SHwc+D3wIbspswoWnw+R0adbKSAAgUpUGyfi/wv8Ms0krOAU4Awby5f25nAH6LJunTpwuTJk/1sLl9HIMM869at48QTT+Spp56q0GP48OFcddVVGUaxmQINU+CDDz6gT58+zJs3r8IAx40bR//+/RvmoB1V0QjE53OUlfk2pGgOXh0KPfPMM3ngga8ueWnTpg2LFy+mefPmdYhq13wLLFq0iAMOOCCe9jLg1zmuxetPcgxseAUUqJPAJcCtaSL8K3lOo+KL8jqlylnnIcDISPS1QDdgfg0zbgYMBMIk8s1jfZ8ETgbWVBMzXEg5INImnBvqnUG/ysKGOsI592GxBm8DRyTqfSNNx22AKcn90d3hOP80EasmL2BbJSz/Cnwz5tszcX1RLu8bYYL5TGCvZN73gFOB+4G2ydv+k2jTHajLRTCdgdlAaWR8fZJ+lR2TQjjGNbxr27y+BIrtJHd9OZlXAQUUUEABBRRQQAEFFFBAAQUUUEABBRRQQAEFFFBAAQUUUEABBRRQQAEFFFBAAQUUUEABBRRQQAEFFFBAAQUUUEABBRRQQAEFFFBAAQUUUEABBRRQQAEFFFBAAQUUUEABBRRQQAEFFFBAAQUUUEABBRRQQAEFFFBAAQUUUEABBRRQQAEFcivwT2DvOqT4EvgDMCga49prr+Xqq6+uQ1i71lbg3nvv5Zxzzol3Dwt83ljbmAXUzwWhC+hgWIoCCtRJoEly8eiL0kSZAJyRvD20Wwc0K283b948unTpUqfkdq5fgZUrV7LzzjuzYcOGjYU0adKETz/9lK222qp+CzO7AgUgsHDhQjp16pSqpFmzZqxbt27j34lbdgT69u3LmjVrmD59enYCNsAoJSWbLEHumuQN8Dg7JAUUUEABBRRQQAEFFFBAAQUUUKBIBfYH9gOi33fJwViWAIuBdN9zkM6QNRBoBbxfRfuFwMXA32oQMxtN4/M5shHTGAooUD8Cxfi5yOnAaGDHGNl7wCl5ekzcBwiPwZuX17DTTjvx7LPP0q5du/o5kmatUuCLL76ga9euLFiwINUufE748MMPEz5TdVOgMQssXryYww47jDDHqXwLfx+vvPIKe+65Z2Omcez1LBCfz1FW5tuQej4kOU//8ccfE15TrV+/PpXrwQcf5Hvf+17Oc5sg+wLDhw9n2LBh0cCvA7l+YvH6k+wfSiMqoEB2BY4F7gd2SBN2IDAuu+myHi1crzgyEnUt0A2YX8tMXYHHgG1j/c8HxlQTcywwINJmFtAbWFPLWkK3cJ4nXDcbzi9Ft3C9T7juJ912BBAmaaeuAQLChSPhWD+ZYS3h/NzNwI9j7YP3r4BcvhAOdU4Fys8RBsc+yeufotcP35H8LKK2tXQGZieudy2NjDHkmVKFUaEc4wwPo83qU6AYT3LXp5e5FVBAAQUUUEABBRRQQAEFFFBAAQUUUEABBRRQQAEFFFBAAQUUUEABBRRQQAEFFFBAAQUUUEABBRRQQAEFFFBAAQUUUEABBRRQQAEFFFBAAQUUUEABBRRQQAEFFFBAAQUUUEABBRRQQAEFFFBAAQUUUEABBRRQQAEFFFBAAQUUUEABBRRQIDcCp1WxAGJNMobFA1PrtH39619n/vz57LzzzjWJYds6CkycOJHTTguHtML2T+CbdQxdKN1dELpQjoR1KKBAtgQuA0alCbYAOBXYLbEg81/L97dr146lS5dmK7dx6lHg8MMP55lnnklVMHXqVI477rh6rMjUChSOQPv27Vm2bFmqoOnTp3PUUUcVToFFXMm4ceMYOHDgxhGMGjWKyy4LT0NucYGSkk2WIHdNcu8mCiiggAIKKKCAAgoooIACCiiggAKFLLA9sD/QMfK1R/LnJjkofAmwGIh+Dyd1lwNf5CCfITcVGJ84BmdVAzMBuBx4K0+A8fkceUprGgUUyIFAsX4ucghwK9AljcngxPyLe3JgFQ35CNA3esPjjz/Osccem+O0hq+LwDvvvMN+++3Hxx9/nArTsmVLli9fznbbbVeX0PZVoOgFnnjiiU0ew/r27csjj4SHOzcF6kcgPp+jrMy3IfVzJPKX9YYbbuCKK65IJezYsSOvvfZa/gowU1YFVq5cSatWreIxTwf+X1YTVQzm9Sc5xDW0AgpkTeAbwETg22kiXgcMzVqm7AcaAoyMhF2buP6lGzC/Dqn6JT2in2+8CnQH3q8i7lhgQGT/LKA3sKYOtYSuhwMzgKaROLcBl1QSN5xbG57muP0dCBeMfJRBPUcD0xJxogZPAcHm0wz617ZJGOP9QHh+Lt9+Cfwc6ANMitz+NnAE8EYtk3UGZgOlkf4hx5QiOMa1HLLd8ilQrCe582lkLgUUUEABBRRQQAEFFFBAAQUUUEABBRRQQAEFFFBAAQUUUEABBRRQQAEFFFBAAQUUUEABBRRQQAEFFFBAAQUUUEABBRRQQAEFFFBAAQUUUEABBRRQQAEFFFBAAQUUUEABBRRQQAEFFFBAAQUUUEABBRRQQAEFFFBAAQUUUEABBRRQQAEFFMiPwD8Ti/june1Ubdq0YfLkyRx44IHZDm28NAITJkzgjDPOSGfTFZjTQNBcELqBHEiHoYACFQROBkYDu8RcPgMmA6kH9+9///vcc8898jUAgcsvv5xRo0alRhJ+v/HGGxvAyByCAnUXGDx4cIXHuqFDhzJixIi6B27kEd5991322msvVq1atVGiadOmLFq0iL33zvpbwaKXLinZZAly1yQv+qPqABRQQAEFFFBAAQUUUEABBRRQQIFGK9AB6Jjmq02ORN4F3gCWJ7/Kfy7//t8c5W1sYQ8Fns1g0GuBkcCvgM8zaF+XJvH5HHWJZV8FFKhfgWL+XGQn4FbgtDSE4QP5ITmiPQsYH4196623cskll+QonWGzKTB79mx69uzJf//71cuUCy+8kNtvvz2baYylQFEK3HnnnYS/h+h23333MXDgwKIcj0UXv0B8PkdZmW9Div+oVj2Cb3/728yfPz/V6KabbuLSSy9t6MNu0OM7//zzGTNmTHSMTwDH5nDQXn+SQ1xDK6BA1gX+AJyZJuqfgFOBQnzxE861hHPQ5Vs4J90N+OoJvOZMTYHbgPNiXcN1NROqCDcWGBDZPwvoDaypeQkVerROPFfNBXaL3Dou8VlIVW+MvgY8DhwUy/0L4OpqjmW6vv9OXBvaC3iujmOprns74Blg52TDcJ87BpievN4p7GsbCXIxUNsTKJ2B2UBpJF4fYEqRHOPqLN1fzwLFfJK7nulMr4ACCiiggAIKKKCAAgoooIACCiiggAIKKKCAAgoooIACCiiggAIKKKCAAgoooIACCiiggAIKKKCAAgoooIACCiiggAIKKKCAAgoooIACCiiggAIKKKCAAgoooIACCiiggAIKKKCAAgoooIACCiiggAIKKKCAAgoooIACCiiggAIKKKCAAlkWOAWYmOWYqXBnnXXWxoWfv/Wtb+UqRaOPO3ToUK677rp0Dr8BLmhAQC4I3YAOpkNRQIEKAp2A0YmFeg+vyuW+++5j4MCq1i1WtVgEHn74Yfr165cq9/jjj+exxx4rlvKtU4GcCowfP57+/funcvTu3ZspU6paWzyn5TSY4D169GDmzJkVxnPAAQfw/PPP07Rp0wYzzmwMpKRkkyXIXZM8G7DGUEABBRRQQAEFFFBAAQUUUEABBRQoJIEtgY6VfG2fw0L/BbwBLE9+lf8cvr+Zw7wNMfQCIHzGmMkWbP8H+FMmjWvZxvkctYSzmwIK5ERgJDAkTeQ/A6cCX2Yxa3PgdWC38ph+/p9F3TyFuvLKK7n++utT2TbbbDNeffVVOnTokKcKTKNA4QqccMIJTJ06NVVg69atWbJkCaWlpYVbtJU1WIH4fI6ysvjbkAY79EY5sM8++4ytt96a8uO8+eab884777DDDjs0So+GMuiFCxfSqVOF0xn/AcJ5qg05GqPnK3IEa1gFFMiZwLBE5GvSRF+UPKfxWs4y1y5wOP8SzsOUb2uBbsD82oVL9fomECY9R5/4wxuTcAHG55XEHgsMiOybBfROnBtfU8daWgNzo+d+gHGJzzqqu7DniMT1QdOBZpH84XnvO8DTldQU5isPB4bG9ofz+zfVcRyZdL8IuC3S8J/AkcCHQKgt7Lswsn8e0Av4NJPgsTadgdlA9M1lH6CqiwYK7RjXYth2yZeAk//zJW0eBRRQQAEFFFBAAQUUUEABBRRQQAEFFFBAAQUUUEABBRRQQAEFFFBAAQUUUEABBRRQQAEFFFBAAQUUUEABBRRQQAEFFFBAAQUUUEABBRRQQAEFFFBAAQUUUEABBRRQQAEFFFBAAQUUUEABBRRQQAEFFFBAAQUUUEABBRRQQAEFFFBAAQUUyEQgLBC4dyYNa9umXbt2fPe73+Xoo4/miCOOcDH62kLG+k2cOJHTTjutqmhPAZcDL2QpZX2GcUHo+tQ3twIK5FpgW2A00L+yRHPmzOGQQw7JdR3Gz4PASy+9xP7775/KdNBBB/Hcc8/lIbMpFCh8gfBY17Vr11ShXbp0Yd68sF65W20F7rzzTi68MLr++1eRhg4dyogRI2obukH2KynZZAly1yRvkEfaQSmggAIKKKCAAgoooIACCiiggAIKVCLwNaBjJV9b5FAtzAdYDrwR+15+29s5zF2Mob8P3FPDwp8BzgVerWG/TJo7nyMTJdsooEA+BX6UnIPRLJY0PAaeAvwjS8VcBoyKxlq4cCEHHHBAlsIbJh8Ca9eupUOHDrz77rupdAMGDGDs2LH5SG8OBQpaYNGiRZs8pt10001ceumlBV23xTVMgfh8jrKy+NuQhjnuxjqqyZMnc9JJJ6WGf+SRRzJz5szGytGgxt2+fXuWLVsWHdN3gHDNSy42z1fkQtWYCiiQa4EzgPFAk1ii/yTPaUzOdQE1iD8EGBlpvxboBsyvQYx0TZsC9yfOZZ8e2fkecBhQ4Ukksj+8iR8Q+X0W0BtYU8da2gHh3PrOkTjjEp9lDKwmbph7PBwYGmv3dMLnRODTNP2PAKYD0fNZTwInZ2Ec1TFsBTwKHBlpeAdwMVD+fHosMBUon1cdbj8mWXN18eP7OwOzgdLIjj7AlCoCFdoxrumYbZ9HASf/5xHbVAoooIACCiiggAIKKKCAAgoooIACCiiggAIKKKCAAgoooIACCiiggAIKKKCAAgoooIACCiiggAIKKKCAAgoooIACCiiggAIKKKCAAgoooIACCiiggAIKKKCAAgoooIACCiiggAIKKKCAAgpkIFDV/w6u7b6QtrZ9G0K/xjD+xjDG6v6vdkO4r9Z2DI3h+DeGMXofr/pJsrZ/H8XSz/u4r1WK5b5a2zq9j3sfr+19p1j6eR9v+Pdxj3HDP8aN/fW493Hv44X4nLsj8M0Mzqdmrclhhx3Gfvvtx957783+++/PPvvsQ6tWrbIWvzEF+ve//80999zDLbfcwr/+9a/Khn4JcFuRu7ggdJEfQMtXQIEqBbYFRgP9K2u1dOlS2rUL6xm7FbvAW2+9RZs2bVLD2H333XnjjTeKfVjWr0BWBMJjXYcOHVKx2rZty/Lly7MSuzEGCZ777rsvn3/+edrhN2nShLlz53LQQQc1Rp60Yy4p2eQte3XnsbRTQAEFFFBAAQUUUEABBRRQQAEFFFCgsQjsBnSMfe0OhNtb5BjhSyCcLA4fqES/rwDeT36tyXENhRb+U6BlDYv6LzAG+DkQ+mdrcz5HtiSNo4AC2RQ4JjkPY89Y0PCY9T3g4SwkexVIxR86dCgjRozIQlhD5FtgwoQJnHHGGam0zZs354MPPqBly5o+1ea7cvMpkHuB4cOHM2zYsFSijh078tprr+U+sRkUiAnE53OUlcXfhkjWkAR++tOfbrw2ony74ooruP766xvSEBvtWAYPHrzx2pfI9gvgqhyBeL4iR7CGVUCBnAt0Bv4f0D5Npp8lzsf/KucVZJZgCDAy0nQt0A2Yn1n3KludBYyPtTgJmFxJr7HAgMi+WUBvoK6fG5ydOA73x3Jeljg3/+sMxvg14HEgPkn7f4CbYv23AaYAR0Ru/xDoDrycQa66Njk0kWsm0CwZKDyHhnNr0yOBdwCC6z6R2+4ALgZq+uI83MdnA6WRWH2SBpWNpRCPcV3d7Z8jASf/5wjWsAoooIACCiiggAIKKKCAAgoooIACCiiggAIKKKCAAgoooIACCiiggAIKKKCAAgoooIACCiiggAIKKKCAAgoooIACCiiggAIKKKCAAgoooIACCiiggAIKKKCAAgoooIACCihQrcCMZIuq/j9idf87sbZ9G0K/wNcQxlHbMTSG8TeGMTb2v3GPsY9j1f0NVPtkagMFFFBAAQUUUEABBRRQQAEFFFBAAQUUUECB3AnssMMOdOrUiaFDh9KtW1h/0q2mAr/+9a83Lrb94YdhzclNthuBsNhnsW4uCF2sR866FVCgOoFOwOjEYr2HV9Vw1apVbL311tXFcn8RCKxdu5YWLVqkKg0/r1lT17Wui2DglqhABgKrV6+mZcuWqZZbbrkl4W/GrXYChx56KHPnzk113myLLTf+/N/P16Vu69ixIy+++CJbbLFF7ZI0sF4lJZtML3K+UQM7xg5HAQUUUEABBRRQQAEFFFBAAQUUUCAnAl8Ddot8tY393jonWSsG/Qx4P8OvVXmoJ9cpbgB+VsskHydOFV8FjAE21DJGtJvzObKAaAgFFMiJQEfgVuDYNNGvBK6vQ9Z+wJ+i/T/44AN23HHHOoS0a30KtGvXjjfeeCNVwqhRo7jsssvqsyRzK1AQAitXrqRVq1YVapkwYQKnnXZaQdRnEY1HID6fo6ws/jak8Vg0hpEec8wxPPnkk6mhTpo0iT59+jSGoTf4MY4fP57+/ftHx/kocGKOBu75ihzBGlYBBfIisBUwETguTbbfAz/ISxVVJwnXKI6MNAkTvsMFofOzUNsBwNNA9AKanwO/rCT2WGBAZN8soDdQl4s0wucc4QXJHnUY4xGJ64SmJ+puFokRLvrsDrycvC3MU74cCOf8o1t4whyfBctMQoTrmS6ONHweOAb4JNb5OiCcUyvf3gbCGL86oZJJNugMzAZKI83Di70pVXQv1GOc2YhtlVcBJ//nldtkCiiggAIKKKCAAgoooIACCiiggAIKKKCAAgoooIACCiiggAIKKKCAAgoooIACCiiggAIKKKCAAgoooIACCiiggAIKKKCAAgoooIACCiiggAIKKKCAAgoooIACCiiggAIKKBARmJH856OiKKCAAgoooIACCiiggAIKKKCAAgoooIACCiiggAIKKKCAAgUlcNRRR3H22WfTr18/tt46ulZkQZVZFMWsXr2am266iV/96lesXRvW8qywhcVITyuKgWxapAtCF+mBs2wFFKhS4GQgLN67S6zVZ8Dm0YWHV61a5XNkA7kzhefnFi1apEaz5ZZbpnvObiCjdRgK1EwgvJZt2bKlfx81Y0vbeuTIkfzv//5vhX1dR9zJhg3/Ze6w6Jrx8JOf/ISbb745C1mLP0RJySZLkLsmefEfVkeggAIKKKCAAgoooIACCiiggAIKKFD/AuFzr91iX21jv2+ZxzLXAe9n+PXvPNZVk1RtgDeBupzDfBn4EfBMTRKnaet8jjoC2l0BBXIqEJ6DwryM89JkGQsMqmX2x4Fjy/v+4Ac/4K677qplKLsVgsANN9zAFVdckSrlkEMOYc6cOYVQmjUoUO8C559/PmPGjEnV0atXL6ZNm1bvdVlA4xKIz+coK4u/DWlcHg19tJ06dWLhwoWpYf7zn/9k7733bujDbhTjC6+vunbtGh3rc8DBORq85ytyBGtYBRTIq8AtwI/TZHwaODVxvuO9vFZTMdkQYGTkpnARYzdgfhZqap047zI3+RlCebhxwMBKYodzPAMi+2YBvYE1taxld+BB4Nux/hOA/sD6DOOG8/fDE+2HxtqH2GcBXybyfDPxP4JnAjtE2kT3Z5iq1s12SubfKxLh2sTP16SJeGiybbPIvjAp/fYaZu8MzAZKI/36AFOqiFOox7iGQ7d5PgTq8sFZPuozhwIKKKCAAgoooIACCiiggAIKKKCAAgoooIACCiiggAIKKKCAAgoooIACCiiggAIKKKCAAgoooIACCiiggAIKKKCAAgoooIACCiiggAIKKKCAAgoooIACCiiggAIKKKCAAgo0XIEZiX/g2b3hDs+RKaCAAgoooIACCiiggAIKKKCAAgoooIACCiiggAIKKKBAMQl06dKFM888kzPOOINWrVoVU+lFUevixYs55phjWL58ebzesGDjkUUxiIpFuiB0ER40S1ZAgSoFLgNGpWmxILk49FNA2/L9S5YsoX379pI2AIE333yT3XcPa1T/39amTRtWrFjRAEbmEBSou8DSpUvp0KFDKlDbtm3TvZ6te6IGHmHRokV07tyZ9eu/Wu++9SHdOe6BMI0UHj+jB+/ODWvX/99WUlLC008/zWGHHdbAZaofXrCIba5JXj2bLRRQQAEFFFBAAQUUUEABBRRQQAEFFMiGwI7AbpGv8DlZ9PedspGkFjG+AN6v5utDYCXwMfBlLXLUtssUoHdtO0f6/Qn4KfBWLWM5n6OWcHZTQIG8CvwMuCFNxjnJORo1eQxsAqwDmpXHmzdvHmE+pFvxCqxcuZKdd96ZDRs2bBxEkyZN+PTTT9lqq62Kd1BWrkCWBBYuXEinTp1S0Zo1a8a6des2/p24KZAvgfh8jrKy+NuQfFVinnwI7Lrrrrz99tupVO+99x477VRfpwXyMeLGkyM+PxAIF7t8I0cCnq/IEaxhFVAg7wIXAHekyRrOW58KhOsE62MbAoyMJF4LdAPmZ6GY8Gb80dj1j7OS58PXpIk/FhgQub2qtunK2xwIF7d+Czgb+F44NRBruBg4GnizhuMLcf8KfDPSL5x8+G6Y0g38ATglsm8ZcFTyObKGqWrVvA8wKcPjuA3wRKLugyPt5wG9Ep8xfFqD7J2T99vSSJ9QR/jMo7KtkI9xDYZu03wIOPk/H8rmUEABBRRQQAEFFFBAAQUUUEABBRRQQAEFFFBAAQUUUEABBRRQQAEFFFBAAQUUUEABBRRQQAEFFFBAAQUUUEABBRRQQAEFFFBAAQUUUEABBRRQQAEFFFBAAQUUUEABBRRQQIF0AjOA7tIooIACCiigQJUCVa06U0j7wiAKqZ5CqkWbqv/IC+lY5bsW7xveN6oSyPf9sVjy+Xfj341/N+kFqlupsFj+xnNRp48bPm5UJuDfjfcN7xs+p6QTqO1zkc83Pqb4OjU3jykjgMPzcf54u+2249xzz2Xw4MHsueee+UjZqHOExbd79erFokWL4g7XA1cWGY4LQhfZAbNcBRSoVCAsTHwrcFGaFhOAM5K3h4V5u5S3efbZZzn00ENlbQACzz//PAcddFBqJJ06dWLBggUNYGQOQYG6C8yZM4euXbumAnXp0oV588LDoVumAuvXr2e//fbj1VdfTXXZfKuW9HvqVUpbtd5429oP3uWho/biyzWrUm3atm3Lyy+/TIsWLTJN1SDblZRssgS5a5I3yCPtoBRQQAEFFFBAAQUUUEABBRRQQAEFilCgObBb5KstsDMQTnyGr/Kfm9bz2D5JfA74YfJrZeTn8tvC949jX1/WsuZjgcdr2Tfe7XPgV8AvgfBzTTbnc9REy7YKKFCfAqcAo5PPGdE6wmN32PdUhsX1AP5a3rZdu3YsXbo0w642K2SBww8/nGeeeSZV4tSpUznuuOMKuWRrUyBvAu3bt2fZsmWpfNOnT+eoo47KW34TKRCfz1FWVt3lipoVs0CzZs348suv3ipv2LCBNHN6inmIjbb21atX07Jly+j41ybOR+RqwprnKxrtPc2BK9AgBb4DTExch7JdmtH9EPhdPYx6CDAykjc8pncD5mehlq2AR4EjI7FmAb2BNWnijwUGZCFvZSHCef1wguD5WuY4GpgGhGuJyre/A79PnKcaA5TPVd4AnAo8VMs8Ne0WPk+5Hzg90vEJ4LvAukqCxY97eL49Pjm+TPN3BmYDpZEOfYApVQQo9GOc6dhtlwcBJ//nAdkUCiiggAIKKKCAAgoooIACCiiggAIKKKCAAgoooIACCiiggAIKKKCAAgoooIACCiiggAIKKKCAAgoooIACCiiggAIKKKCAAgoooIACCiiggAIKKKCAAgoooIACCiiggAIKKJBWYAbQPbInLHITtqr+u35t9+Uqbm3ryXe/xj7+6lZsyPfxKJZ8jf1+09jH799N1U/e+f479qWEApPaTJIAACAASURBVAoooIACCiiggAIKKKCAAgoooIACCijQmAT2Af4RWbgwJ2MPC0BfdNFF3HDDDWy55ZY5yWHQ9AJh0ebjjjuOZ555JtogLFDZJUuLfOaL3gWh8yVtHgUUyKVAO2A0cEKaJNcmbrsmcntYTDcsmLxxu//++zn77LNzWZux8yQwfvx4+vfvn8p29NFH85e//CVP2U2jQGELxP8+evfuzZQpVa0tXtjjqY/qrrzySq6//voKqY+8eTzt+55V4bYlj9zP7EsHVLjtBz/4AXfddVd9lF0wOcN719jmmuQFc3QsRAEFFFBAAQUUUEABBRRQQAEFFFBAgYwEdgRaAzsnv4ef0/3eIqNouW+0Hvgw+bUy8vPHQPnXR5Gfy2/7MjnXZ3Hio8T2WSzzX8DPgAk1iOl8jhpg2VQBBepd4NvJeRuHpqnkAuA3GVQY5ndcXd7u+9//Pvfcc08G3WxS6AKXX345o0aNSpUZfr/xxhsLvWzrUyAvAoMHD67wWDd06FBGjBiRl9wmUSAIxOdzlJVV9296dCtmgdLSUtatW5cawtq1a70GpZgPaKT2cG1Ly5Yto6MJB7o0R8PzfEWOYA2rgAL1JrAbMBE4OE0F4c3s5XmubAgwMpJzLdAtS9cqNk2eo+4Xib8M6Aq8n2acY4GKk6Kzh/F0MvbyOoQMc5FvBn4cixGeq6LzlH8HXAiE8//52PYG/pY4V7Z9JNnFwO1VJN8XCCbbRtrcAYR+mb5I7wzMjr0G6ANUddFAoR/jfBwvc2Qo4OT/DKFspoACCiiggAIKKKCAAgoooIACCiiggAIKKKCAAgoooIACCiiggAIKKKCAAgoooIACCiiggAIKKKCAAgoooIACCiiggAIKKKCAAgoooIACCiiggAIKKKCAAgoooIACCiiggAJZF5gBdI9E7ZH4fWbWsxhQAQUUUEABBRRQQAEFFFBAAQUUUEABBRRQQAEFFFBAAQWKSeAh4OQsFvw58AEQFrlMbU888QTHHHNMFtMYqiYCa9asYY899uC9996LdpsGHFeTOPXc1gWh6/kAmF4BBeoscFRiod7RiUWg90kT6UzggdjtI4Ch5bedc8453H333XUuwgD1L3D++eczZsyYVCGXXHIJt956a/0XZgUKFIDA4MGDueeee1KVDB06lBEjwsOhWyYC8+fPp0uXLmzYsCHVfLejT+I7d/05bffpP+zLiicnVdj31FNP0bNnz0zSNcg2JSWbLEHumuQN8kg7KAUUUEABBRRQQAEFFFBAAQUUUEABBdgaaB352rmSn79WgFafASuBj4GtgI45qPEZ4EfAyxnEdj5HBkg2UUCBghLYAQgf0oe5GvEt3P6Taqp9DDi+vM19993HwIEDC2qAFlM7gYcffph+/fqlOh9//PE89lg43G4KKDB+/Hj69++fgujduzdTpkwRRoG8CcTnc5SVxd+G5K0UE+VBoE2bNrz11lupTCtWrCDc5lb8AsuWLaN9+/bRgbwJ7J6jkXm+IkewhlVAgXoXGAsMSFNFeIF+KhCu7czHNgQYGUm0FugGzM9C8jB3d3zs3M0K4JDEeet308SvzKS2pXwJPAzcnDgH9ByQjRefrRI+fwW+WUlRi4GjgfDcmK/tIuC2SLLwmcPhwCtVFLAFEK5HTp0bA94GjgDeyLDwzsBsoDTSvg9Q1ZvMYjjGGQ7fZrkWcPJ/roWNr4ACCiiggAIKKKCAAgoooIACCiiggAIKKKCAAgoooIACCiiggAIKKKCAAgoooIACCiiggAIKKKCAAgoooIACCiiggAIKKKCAAgoooIACCiiggAIKKKCAAgoooIACCiiggAKVCcwAukd29kj8PlMuBRRQQAEFFFBAAQUUUEABBRRQQAEFFFBAAQUUUEABBRRotAL7AP8AsrHGWlis8i7g9sRij69HRSdOnMgpp5zSaJELZeBjx45l0KBB8XK2A/5dKDVWU4cLQhfJgbJMBRRIK3AucGtswdzQcFly0ed0iy4flVjMd3p5tHbt2rF06VJ5G4DA/vvvz0svvZQayUMPPcTJJ5/cAEbmEBSou0D79u1Ztiw8NP7fNn36dI46KjwculUn8Pnnn7PvvvtWeK7YYvsd6ffX12i+TXjZv+n2xaef8FDPPfn845WpnV//+td55ZVXaNmyZXUpG+T+kpJN3h5n4/1yg7RyUAoooIACCiiggAIKKKCAAgoooIACCjQSgWbAzkDryFf091aJuTI7JL8a4onV3wJDgQ+rON7O52gkfwwOU4EGKHAdcGWacT2enMuxppIx/x34dvm+OXPmcMghhzRAnsY3pDCXI8zpKN8OOuggnnvuucYH4YgVSCMQHuu6du2a2tOlSxfmzZunlQJ5E4jP5ygri78NyVspJsqDwIEHHsiLL76YyvTCCy8QbnMrfoG5c+dy6KGHRgfyPHBQjkbm+YocwRpWAQUKQuDnwC/SVPJa8pzGojxUOQQYGcmzFugGpLs2pqblbJU49/IocGSk4z+Tv6c7Vz02cW3OgEjbDcC7QPge35okz/WH79EtPG/cCfwKeAv4b02LzqD90cA0IJ471PldYHIGMbLVZBvgCeDgSMCHgNMTnwmsrybJWcD4WJuLk9cVZ1JfZ2B27PqqPsCUKjoXyzHOZPy2ybGAk/9zDGx4BRRQQAEFFFBAAQUUUEABBRRQQAEFFFBAAQUUUEABBRRQQAEFFFBAAQUUUEABBRRQQAEFFFBAAQUUUEABBRRQQAEFFFBAAQUUUEABBRRQQAEFFFBAAQUUUEABBRRQQAEFFKhUYAbQPbK3R+L3mXopoIACCiiggAIKKKCAAgoooIACCiiggAIKKKCAAgoooECjFfgT0K+Oo/8CuAu4PrlQY1g4clZ5zG984xssW7asjinsni2B+GLsyYU4wwKOxbC5IHQxHCVrVECBdALXAVem2fF4crHnNZWwhUWG1wHNyvcvWLCATp06qVzEAitWrKBt27YVRvDRRx+x/fbbF/GoLF2B7Ai88MILfOtb30oFa9asGevWraNJk/ia69nJ19CiXHTRRdxxxx0VhtVr7DR26daryqG+PfsJnhh4bIU2Z555Jn/4wx8aGlFG40nznsk1yTOSs5ECCiiggAIKKKCAAgoooIACCiiggAIKAJsDOwI7JL+iP5ffFv++RRHI/TtR4zXArZXU6nyOIjiIlqiAApUKnJt8fCuNtQiTHk8F5qfpuRxIffC/dOlS2rVrJ3EDEHjrrbdo06ZNaiS77747b7zxRgMYmUNQoO4C4bGuQ4cO/n3UndIItRSIz+coK4u/DallYLsVpEDPnj2ZMSP8u7z/2x544AFOP/30gqzVomomMHbsWAYNGhTtNBU4oWZRMm7t+YqMqWyogAJFKnAKMLGS2sM5jQdzPK4hwMhIjrVAuK403bmUmpayFfBo8rrH8r7hetXeQLrrb8YCAyJJqmobmm0GHAzcAhwUK25y4hrZHwHv1bToDNqHOck3Az+OtR0DXAyszyBGtpocmvxfxKnrlYAzgAkZJPgG8DSwS6TtPCBMWv80g/6dgXA9a/R8XB9gShV9i+UYZzB8m+RawMn/uRY2vgIKKKCAAgoooIACCiiggAIKKKCAAgoooIACCiiggAIKKKCAAgoooIACCiiggAIKKKCAAgoooIACCiiggAIKKKCAAgoooIACCiiggAIKKKCAAgoooIACCiiggAIKKKCAAgpUJhD+w3r3yM4eyX8CqpgCCiiggAIKKKCAAgoooIACCiiggAIKKKCAAgoooIACCjQ+gX2AfwC1XV/ti8Sigb8DfplYZPHdCN+xiQUZHy///eCDD2bu3LmNT7dAR9yqVStWrlwZre57wEMFWm68LBeELpIDZZkKKJAS2AG4FTgzjUm4/ScZWE1LLsq7semPfvQjxowJaw27FavA5ZdfzqhRo1Ll77PPPrz88svFOhzrViCrAueddx6//e1vUzF79erFtGnhYdCtOoGZM2fSo0eYEvrV1vG0wRw+8vfVdd24/+mfncPiB++t0PaRRx6hb9++GfVvSI1KSjZ5i1zb98wNicWxKKCAAgoooIACCiiggAIKKKCAAgoooEDuBDYDdqzkq1Xy9vC5Y/Qr9KmP7RXgYuCpWHLnc9TH0TCnAgpkU+AoYDQQ5lTGtzDn44HYjWuBLctvW7VqFVtvvXU26zFWPQmsXbuWFi1apLKHn9esWVNP1ZhWgcISWL16NS1btkwVVVpaymeffVZYRVpNgxaIz+coK4u/DWnQw290g7vwwgu58847U+O+6KKLuO222xqdQ0Mc8DnnnMO991aYpzYcGJajsXq+IkewhlVAgYIQGAqMSFPJa8CpwKI8VDkEGBnJE86XdAPmZyH3dsBfgG9HYoXz0icB6d6IjAUGRNrOAnoD1b2p3xy4HrgsVvOyZP9wTjzb24nA5FjQPsCUbCeqJl44FxbO95dvbyfO/R8BvJFBHU2B+4HTI23D8+7xQCaT/zsDs4HSSP/qDIrpGGdAaJNcCjj5P5e6xlZAAQUUUEABBRRQQAEFFFBAAQUUUEABBRRQQAEFFFBAAQUUUEABBRRQQAEFFFBAAQUUUEABBRRQQAEFFFBAAQUUUEABBRRQQAEFFFBAAQUUUEABBRRQQAEFFFBAAQUUUECBqgRmAN0jDXokfp8pmQIKKKCAAgoooIACCiiggAIKKKCAAgoooIACCiiggAIKNEqBicAptRz5HcnFFsNCg/EtLOz45/Ibt9xyS9auDetJuhWCQNu2bVmxYkW0lGL63NgFoQvhTmQNCiiQqUBY+Dgs0Htomg4XAL/JMNBpwIRo2w8++IAdd9wxw+42KySB9evXs/POO/PRRx+lyrr22mu5+uqrC6lMa1GgXgRWrlxJq1atKuSeMGECp50WHgbdqhJYtWoVe+21F++++26q2VZf342Tn/wnTUtbZIS3fu1nPHz0Pqx556v3Cttvvz2vvPLKJsclo4BF3KikZJMlyF2TvIiPp6UroIACCiiggAIKKKCAAgoooIACCijQQAXCecvwgeEuwDSg4gn23Ax6DfDH5OecC2MpnM+RG3OjKqBAfgXaJed5nJAm7bWJ266J3P4ZUFr+e/i8buutt85vtWbLiUCY69qixVefsTr/NSfMBi1SgdWrV9OyZctU9aWlpXz2WXg4dFMgPwLx+RxlZfG3Ifmpwyz5EZg4cWKFeWMHHnggL7zwQn6SmyWnAu3bt2fZsmXRHD2B8L8Rc7F5viIXqsZUQIFCELgfODtNIZOAU4H/5KnIIcDISK5wAWk3YH4W8ofzNM8AO0dijQMGVhJ7LDAgsm8W0BsI57Wr2zZPnG8P18r+INZwcaKGo4E3qwtQw/0nApNjffoAU2oYpy7Nd0r+H+K96hIkTd9w7VN/YH01cTsDs6Pn14DqDIrpGGeZ1XA1FXDyf03FbK+AAgoooIACCiiggAIKKKCAAgoooIACCiiggAIKKKCAAgoooIACCiiggAIKKKCAAgoooIACCiiggAIKKKCAAgoooIACCiiggAIKKKCAAgoooIACCiiggAIKKKCAAgoooIAC2RII/3S7eyRYj+Q/As1WfOMooIACCiiggAIKKKCAAgoooIACCiiggAIKKKCAAgoooEBxCOwDvFyLUu8EfplYYPHtKvqGBR+XRvcPHz6cq666qhbp7JJNgUmTJtG3b994yK2Az7KZJ4exXBA6h7iGVkCBrAqcAoyOLX4cEnySeP4N+56qYbbXgT3K+1x77bVcffXVNQxh80IQuPnmm7n00ktTpTRv3px33nmH7bffvhDKswYF6lUgvGcYNmxYqoY99tiD118PD39u1QkMHDiQcePGfdWspITeD/6NVp27Vte1wv4P5j/Lo6ccDmVfvew+7rjjmDp1ao3iFHvjkpJNliB3TfJiP6jWr4ACCiiggAIKKKCAAgoooIACCiigQMMV+DnwixwPbwlwM3A/sLqSXM7nyPFBMLwCCuRNoAlwK3BRmowTgDOSt78B7F7eZsmSJbRv3z5vRZoodwJvvvkmu++eOrS0adOGFStW5C6hkRUoIoGlS5fSoUOHVMXhb+WNN8LDoZsC+RGIz+coi8xvyU8FZsmnwEcffcQOO+yQShmOf3jMadu2bT7LMFeWBZ577jkOPvjgaNT/AFsCG7Kcqjyc5ytyBGtYBRSoN4HwhnUicFCaCm4EhuS5spBvZCTnWqAbMD8LdRwOhP+d2zQS6zLg15XEHgsMiOybBfQG1mRYy9eAx9PYhmt/+gGfZhgnk2YnApNjDfsAUzLpnKU2pwMPZClWNEy45vgIoLo3i52B2UBppHN1BsV0jHNAa8iaCDj5vyZatlVAAQUUUEABBRRQQAEFFFBAAQUUUEABBRRQQAEFFFBAAQUUUEABBRRQQAEFFFBAAQUUUEABBRRQQAEFFFBAAQUUUEABBRRQQAEFFFBAAQUUUEABBRRQQAEFFFBAAQUUUECBbAqEf6raPRKwR+L3mdlMYCwFFFBAAQUUUEABBRRQQAEFFFBAAQUUUEABBRRQQAEFFCgKgQnAaRlWGhb5vRu4DgiLAmayPQl8J9pw4sSJnHLKKZn0tU0OBJYvX863vvUtPvnkk2j0cFzPzUG6XIV0QehcyRpXAQWyKfAz4IY0AecApyYed9+qRbKwcPKoaL8XX3yR/fffvxah7FJfAh9++CHt2rVj9erVqRIGDRrEvffeW18lmVeBghFYtGgRBxxwQIV6Ro0axWWXhYc/t6oEJk2aRN++fSs02ffcS+ny85tqBTdv+E94+d5bK/QdN24c/fv3r1W8YuxUUrLJEuSuSV6MB9KaFVBAAQUUUEABBRRQQAEFFFBAAQUUaPgCrYElQGkOhhrmZ0wFRgN/ySC+8zkyQLKJAgoUlcAm8zSS1S9Izv34Y+Jxskv5iJ599lkOPfTQohqgxaYXeP755znooINSOzt16sSCBeGwuymgwJw5c+jatWsKokuXLsybN08YBfImEJ/PUVYWfxuSt1JMlCeBPffck9dffz2V7YorruD666/PU3bT5ELghz/8Ib/73e+ioacBx+UiVzKm5ytyiGtoBRTIu0AvYCLQMk3mwcA9ea8IhgAjI3nXAt2A+VmoJR47PKYfA0yvJPZYYEBk3yygN7CmBrUcnKj/r2nOuYdafgVk6wXoicDkWF19gCk1qLUuTZsC9wOn1yVIFX0vBm6vJnZnYHbMujqDYjrGOaI1bKYCTv7PVMp2CiiggAIKKKCAAgoooIACCiiggAIKKKCAAgoooIACCiiggAIKKKCAAgoooIACCiiggAIKKKCAAgoooIACCiiggAIKKKCAAgoooIACCiiggAIKKKCAAgoooIACCiiggAIKKJBtgRlA90jQHonfZ2Y7ifEUUEABBRRQQAEFFFBAAQUUUEABBRRQQAEFFFBAAQUUUKCgBToAYWXm6tZV+09yMcpfAG/XcETfii8eucUWWzB9+nQOO+ywGoayeV0F/vznPxMWb165cmU81H7AP+oaP4/9XRA6j9imUkCBGgtsDowGzkvTMyx8O6jGEb/qUAosAVqX33T88cfz2GOP1SGkXfMtcO6553L33Xen0jZv3pzFixfTpk2bfJdiPgUKTuCEE05g6tSpqbpat2698e+jRYsWBVdrIRX0ySef0L59e8L38m2b9nvx3cdfpMnmzWpV6n+/+JyHe+3L6jeXpvq3bNmSV155ha9//eu1illsnUpKNnmrXN1752IbovUqoIACCiiggAIKKKCAAgoooIACCiigQMMQGA+cleWhrALuBW4G3qxBbOdz1ADLpgooUDQCJyfngewSq/gz4GWgS/nt999/P2effXbRDMxCKxcYP348/fv3TzU4+uij+ctf/iKZAgoA8b+P3r17M2XKFG0UyJtAfD5HWVn8bUjeSjFRngSuvvpqRowYkcq2ww478M4777D55mG6rluxCYRrWVq1ahUv+3vAQzkci+crcohraAUUyKvAj4Fb0mQM13ueCjyb12q+SjYEGBnJvRboFr+mtBa1bQk8AvSK9A3nq8NFqZVd4xqu2RkQaT8L6A2sqUH+MF/4CuCXsT5hXD2BeTWIVVXTE4HJsQZ9gHy9wdoXeDpxn9o2UkM43/VxLcbXNHqdU7J/cArH7tMq4nVOmM4GwrVS5Vt1BsV0jGtBaZdsCjj5P5uaxlJAAQUUUEABBRRQQAEFFFBAAQUUUEABBRRQQAEFFFBAAQUUUEABBRRQQAEFFFBAAQUUUEABBRRQQAEFFFBAAQUUUEABBRRQQAEFFFBAAQUUUEABBRRQQAEFFFBAAQUUUECBmgjMALpHOvRI/D6zJgFsq4ACCiiggAIKKKCAAgoooIACCiiggAIKKKCAAgoooIACRS/wB+DMakZxF3AdsKIOo708sSjgjfH+gwYN4sYbb2THHXesQ2i7Vifw8ccf8+CDD3LXXXexYMGCdM2HAcOri1Ng+10QusAOiOUooEBKoCNwK3BsGpMrgeuzYDUQuC8a54477uCCCy7IQmhD5Frg8ccf54QTTqCs7KunsmHDhnHNNdfkOrXxFSh4gTvvvJMLL7ywQp1jx45lwIDomvAFP4x6KbBv375MmjQplbvJZk3p8+h8tt9r/zrV8+FL85nStwtlGzak4vTs2ZOnnnqqTnGLpXNJySZLkLsmebEcPOtUQAEFFFBAAQUUUEABBRRQQAEFFFCg8QgcnPhscm4Wh/s6cBtwL/BZLeI6n6MWaHZRQIGiEOgEjAYOr6rac845h7vvvrsoBmSRVQucf/75jBkzJtXokksu4dZbw5QgNwUUGDx4MPfcc08KYujQoYwYMUIYBfImEJ/PEZ2Ll7ciTJRXgffff59dd92V9evXp/KOHj2aiy++OK91mCw7AldddRW/+MUvosFeA/bKTvRKo3i+IsfAhldAgbwI3AmcnybTX4FTgY/yUkX6JEOAkZFda4FuwPw61nRo8n/kNovECdfSnAPEH9vLm4wFopPPZwG9gTU1rOVrwOPAQbF+TwIn1yJeuvQnApNjO/oAU2pYa22bX5T8PKC8fzA9HphWi4BbAo8AvSJ9M4nXGZiduPa4NNKvOoNiOsa1oLRLNgWc/J9NTWMpoIACCiiggAIKKKCAAgoooIACCiiggAIKKKCAAgoooIACCiiggAIKKKCAAgoooIACCiiggAIKKKCAAgoooIACCiiggAIKKKCAAgoooIACCiiggAIKKKCAAgoooIACCiigQE0EZiT+uWr3SIceyX+2WpMYtlVAAQUUUEABBRRQQAEFFFBAAQUUUEABBRRQQAEFFFBAgeIV6ACEhXubpBnCl8C9wHWJBRpXZGmI1wNXxGNts802XH311Vx66aV1TvP222+zyy671DlOsQcIDi+//DLPP/8806dPZ8aM8PFwpdtVQIXVnItk/C4IXSQHyjIVaGQCxwCjgT1j4w6PWd8DHs6iR1iot2803rRp0+jVK7p2bxazGSorAsuWLeOAAw5gzZqv1rJu06YNixcvpnnz5lnJYRAFilXgiSee4Nhjj61Qft++fXnkkfBw51aVwLhx4xg4cGCFJt/66bUceMnVWYFbcPMwFo4eXiHWb37zG84777ysxC/kICUlmyxB7prkhXzArE0BBRRQQAEFFFBAAQUUUEABBRRQQIHGKfACcGAdhx4+z5yW/KzzCSA+J6Mm4Z3PURMt2yqgQLEJbJt8rOxfWeHt2rVj6dKlxTYu600jsP/++/PSSy+l9jz00EOcfPLJWimgANC+fXvCPKjyLcxVPuqoo7RRIG8C8fkcZWV1eQuTt7JNVEeB/v37M378+FSUrbfemjfffJPtttuujpHtnk+BF198kQMP3OQ0xv8AN+W4Ds9X5BjY8AookFOBrwETgZ5psvwGuCCn2TMLPgQYGWm6FugGzM+se9pWTYExwODI3vB4fnzyfHZloccCAyI7ZwG9ga8u4si8qKOTueLX356frC3zSOlbnghMju3qA0ypa+AM+m8DhM8DDo60fR4I10V9kkH/dE1+lMZlAhDOpa2vJGbnxH17NlAa2V+dQTEd41pS2i1bAk7+z5akcRRQQAEFFFBAAQUUUEABBRRQQAEFFFBAAQUUUEABBRRQQAEFFFBAAQUUUEABBRRQQAEFFFBAAQUUUEABBRRQQAEFFFBAAQUUUEABBRRQQAEFFFBAAQUUUEABBRRQQAEFFFCgpgIzgO6RTj0Sv8+saRDbK6CAAgoooIACCiiggAIKKKCAAgoooIACCiiggAIKKKBA0QqE1ZjPSlP974DrgDdzMLIfAr9NFzcsBN2rVy/69OnDsccem/HC0AsWLGDq1Kk89thjzJ07lwceeIDTTz89B6UXRsg5c+Zw5ZVXEl84/ZNPPuHDDz/knXfeybTQj4FBeVqgMtOaatLOBaFromVbBRTIh0BYOHc00CyW7FXgFOAfWS5iT+AVILU26o477sgzzzzDHnvskeVUhsuGwJo1a/j2t7/Na6+9lgq32Wab8be//Y1DDjkkGymMoUDRCixevJjDDjuMlStXpsZQUlLCK6+8wp57hoc7t8oE3n33Xfbaay9WrVqVarLDfp058c/PUdKkSVbgNvx3PZN7d+bjVxel4rVo0YKXX36Ztm3bZiVHoQYJ98PY5prkhXqwrEsBBRRQQAEFFFBAAQUUUEABBRRQQIHGKRDmfdxbh6GvBu4DbgGW1SFOtKvzObIEaRgFFChIgW2Tc0P6V1XdCy+8wIEHHliQA7CozARWrFixyWehH330Edtvv31mAWylQAMWWLhwIZ06dUqNsFmzZqxbt44mWZqj0IDpHFoWBeLzOeLz6rOYylAFJLBs2bKN86S+/PLLVFU/+tGPGDNmTAFVaSnVCZxwwgkbr/+JbCuAjsAX1fWt437PV9QR0O4KKFBvAl2B/wfsmqaCHyfPU9RbcZHEQ4CRkd/XAt2A+XUo89IKXQAAIABJREFUrh8wEYhOiJ4F9AbWVBF3bOJ894DI/kz6VBauKXAbcF6sQTifflTi2szldRhf6HoiMDkWo0+ervc8HAj/kziMsXy7NvHDNXUY0zcSLk8Du0RivAccVsVnEJ2B2UBppE91BsV0jOvAaddsCDj5PxuKxlBAAQUUUEABBRRQQAEFFFBAAQUUUEABBRRQQAEFFFBAAQUUUEABBRRQQAEFFFBAAQUUUEABBRRQQAEFFFBAAQUUUEABBRRQQAEFFFBAAQUUUEABBRRQQAEFFFBAAQUUUECB2giEf/7ZPdKxR+L3mbUJZB8FFFBAAQUUUEABBRRQQAEFFFBAAQUUUEABBRRQQAEFFCg6gT2BV2NV3wX8Engzx6PZHbgZ6FtVnkMPPZRjjjmG9u3bs+uuuxIWDg8L1i9ZsoTly5ezePFi5s2bxwcffFAhzJZbbsmjjz5Kz549czyM/IefNGkSfftWyZZJUZ8BNwG/qmbxzUxi1WcbF4SuT31zK6BAXCAsnBwWUI5vfwZOBb7MEVl/YFw09sEHH8zkyZNp1apVjlIatjYCn332Gd/5zneYO3duhe633XYbF110UW1C2keBBiPw/vvvc9JJJ218bR/dxo0bR//+4WHOrSqBHj16MHPmV1M/N2u+BSc/8Q+2bts+q3CfLn2VR447gA1f/icV97DDDuPpp5/e+F6toW5pxtZwB9tQD6LjUkABBRRQQAEFFFBAAQUUUEABBRRQoOEKbAUsBnauxRCXArcC9wGra9G/qi7O58gyqOEUUKBgBDoBo4HD01QU5mLuVX77eeedx29+85uCKdxCai5w+eWXM2rUqFTHffbZh5dffrnmgeyhQAMUCI9xv/3tb1Mj69WrF9OmTWuAI3VIhSwQn89RVhZ/G1LI1VtbXQSGDh3KddddlwoR7gt/+ctfNs7PdCt8gdGjR/PjH/84XujZwB/yUL3nK/KAbAoFFMi6wPeBe9JEDed0TwGeyHrG2gcM19OE62rKt7VAN2B+LUN2SY5v20j/DcB3gcnVxBwLDIi0mQX0rsN1lB2A2UDrWN4xwMXA+lqOMXQ7Mc14+gBT6hAzk65hPvRtwIVZPGYhVLq44fbgdHslhXVO+pZG9ldnUEzHOJPjYZscCjj5P4e4hlZAAQUUUEABBRRQQAEFFFBAAQUUUEABBRRQQAEFFFBAAQUUUEABBRRQQAEFFFBAAQUUUEABBRRQQAEFFFBAAQUUUEABBRRQQAEFFFBAAQUUUEABBRRQQAEFFFBAAQUUUECBKgVmAN0jLXokfp+pmQIKKKCAAgoooIACCiiggAIKKKCAAgoooIACCiiggAIKNAqB+4GwcG9Y8DAswDccWJHnkR8FhIUXw6KMWd1KS0uZOnUqRx55ZFbj1mewe+65h8GDB9elhLDIaFio+ZE6LKBZl/zZ7uvK8dkWNZ4C9SdQzGt77gTcCpyWhu9GICyqnOttWCLBNdEkBx54IJMmTWK33XbLdW7jZyCwatUqevbsyfz5FdfSPvPMM/nDH8JTs5sCjVdgxYoVnHTSSSxcuLACwjXXXMOwYeHhza0qgdtvv52LLw7rs3+1HTLsVvYZdElO4P7x+1/z3HWXVYg9atQoLrus4m05SV5PQUtKNnmZUsyvW+pJ0bQKKKCAAgoooIACCiiggAIKKKCAAgookCOBkTX8PDLMs/gLMBp4HMjVvIt4XM+r5ugOYFgFFMirwMnJx89dYlk/A04FtgYmRPd98MEH7Ljjjnkt0mTZEVi/fj0777wzH330USrgtddey9VXX52dBEZRoIgFVq5cSatWrSqMYMKECZx2Wrrpc0U8UEsveIH4fI6ysly9vSl4ikZX4BdffMEee+zBv/71r9TYt9lmm43zM9u3b9/oPIppwNOmTeO4446Ll/xn4Lt5GofnK/IEbRoFFMiaQGXnf/+ePBexPGuZshMoXDsTai7f1gLdgIoXUVSfa3NgAPAbIPwc3X4HXAh8WU2YcK1siFG+zQJ61/F6yvOSNUVT/wf4DvB09cOqtMWJwOTY3j7AlDrEzKRruBYq/O/hvSKNw7Wn4Xl5XSYBqmhzOBD+13HTSJt5QC/g0zT9OgOzgdLIvuoMiukY15HT7nUV8EOqugraXwEFFFBAAQUUUEABBRRQQAEFFFBAAQUUUEABBRRQQAEFFFBAAQUUUEABBRRQQAEFFFBAAQUUUEABBRRQQAEFFFBAAQUUUEABBRRQQAEFFFBAAQUUUEABBRRQQAEFFFBAAQVqKxD+SWf3SOceyX8KWtt49lNAAQUUUEABBRRQQAEFFFBAAQUUUEABBRRQQAEFFFBAgeIQ6AC8DIxPLOz3C+CNei77p8BwYKts13HfffcxcODAbIfNa7zPP/+cn/zkJ/z2t7/NJO/S5PEMx3QZsBh4HXgpk85F1saV44vsgFmuAlUIFOvanocAtwJd0oxtMHBPHo96fDFd9t57byZNmsQee+yRxzJMFRf46KOP6NmzJ4sWLaqwa7/99uPvf/87zZs3F02BRiuwePFiTjrpJF555ZUKBgMGDGDs2PCw5laVwNKlS9l3330J7xfKt9aHdOe4B8LU0BxtZWU8esrhfDD/2VSCZs2asXDhwo3POw1xKynZ5GVKsb5uaYiHxzEpoIACCiiggAIKKKCAAgoooIACCijQmAV2A5YAm2eAsAYYB9ySnEeSQZc6NYnP5/C8ap047ayAAgUgcFlibuOoNHUsAE4Fwpy9sL0GdCxvd+2113L11VcXQPmWUFOBm2++mUsvvTTVLczteOedd9h+++1rGsr2CjQ4geHDhzNs2LDUuDp27Mhrr4WHPzcF8isQn89RVua08vwegfrNNnfuXA4//HD++9//pgrZa6+9mD9/PqWlpfVbnNnTCixbtoyuXbvy/vvvR/d/CRyYeE39zzyxeb4iT9CmUUCBOguEc74Tgb5pIt2fuF5wQJ0z5CbAEGBkJPRaoBswv5p0YbzhDXeYiBzGHC4E3TZNn6cS10f2Az7NoPz49TWzgN5AOFde220bYApwRCzA04kxnphhXelyh76TYzv6JHPVttZM+p0OPBBreB6Q0QWs1SQIVk8AB0fahefh44Fpafp2BmYD0Rdy1RkU0zHO5HjYJocCfkiVQ1xDK6CAAgoooIACCiiggAIKKKCAAgoooIACCiiggAIKKKCAAgoooIACCiiggAIKKKCAAgoooIACCiiggAIKKKCAAgoooIACCiiggAIKKKCAAgoooIACCiiggAIKKKCAAgoooECVAjOA7pEWPRK/z9RMAQUUUEABBRRQQAEFFFBAAQUUUEABBRRQQAEFFFBAAQUavMCxQFj9/Y0CG+mRyUUZw8KMXYGtalDfk8ArwCXxPhdeeCG33357DUIVTtN58+Zx9tlns2TJknRFXZBcbDEspLkq+VU4xee+EleOz72xGRTIl0Axru0ZFt8dDewYQ3oPOAX4W77wInkeBL4Xzbvrrrvy+9//nl69etVDOaZ86aWX6N27NytWrKiAsc8++zBjxgxatWolkgKNVuCJJ57g3HPP5a233qpg8L3vfY8HHwwPZ25VCWzYsIEuXbowf/78VLPNt2pJv6depbRV65zirXlnBQ8fvQ/r136WynPAAQewYMECmjRpktPc9RG8pGSTlynF+LqlPujMqYACCiiggAIKKKCAAgoooIACCiiggAK5FfgzcFI1KZYmPs+8A/g9sDq35VSIHp/P4XnVPOKbSgEFsioQPvy6FbgoTdQJiTmYZ8RuvxS4KXrbiy++yP7775/VogyWW4EPP/yQdu3asXr1V0+dgwYN4t57781tYqMrUAQCixYtIswPiG433XQTl14aHv7cFMivQHw+R1mZ08rzewTqP9stt9zCT3/60wqFdO/enSlTprDVVjW5DKX+x9LQK3j//ffp06cPzz33XHyoZwF/zOP4PV+RR2xTKaBArQX2BcI5h2+miTAUuK7WkXPfcQgwMkdpnge+C1SceF55srHAgMjuWUBvYE0d6zsamAbEJ0yfD4ypZewTgcmxvn2AKbWMl0m3psn7Wb9I47eT1/Vm63rjcD7ttlgx4b7dH1gfu71z8hrZ0sjt1RkU0zHO5JjYJocCfkiVQ1xDK6CAAgoooIACCiiggAIKKKCAAgoooIACCiiggAIKKKCAAgoooIACCiiggAIKKKCAAgoooIACCiiggAIKKKCAAgoooIACCiiggAIKKKCAAgoooIACCiiggAIKKKCAAgoooECVAjOA7pEWPRK/z9RMAQUUUEABBRRQQAEFFFBAAQUUUEABBRRQQAEFFFBAAQUUKBCBTkAHoA3QGtgd2Dq5eOQKICx0uByYA6xN1nw2cH+8/o4dOzJ8+HBOO+20Ahla1WUsWLCAa665ZuOC2JVsYRHNPxfFYHJXpCvH587WyArkW6DY1vb8X+CXaZDCIsWnACvzDRjJF54Dw3NhhW3UqFFcdtll9VhW40v9u9/9jksuuYTPP/+8wuA7d+7M9OnT2XbbbRsfiiNWIClw00038T//8z+beJx99tncf/8mL+V1SyNw/fXXc+WVV1bYc8So+9ij38C8eL3+/+7mb1ecWyFXeL911VVX5SV/PpOUlGzyMqXYXrfkk8tcCiiggAIKKKCAAgoooIACCiiggAIKKJAfgW5A+Gyysm06MBp4FKiPuRXxnJ5Xzc/9wiwKKJBdgXbJx9IT0oS9NnHbNWluL03M2ViSnOu4cffxxx/PY489lt3KjJZTgXPPPZe77747laN58+YsXryYNm3CNFY3BRq3wAknnMDUqVNTCK1bt2bJkiWUloaHPzcF8isQn89RVlYfb33yO2azbSrQr18/Hn744Qo7DjrooI1zNFu2bClZAQi89dZb9OnThxdeeCFeTWWvqXNZtecrcqlrbAUUyIZAP2AckO4FdrhO5U/ZSJLDGEOAkTmI/yBwHvBxDWKPBQZE2ofz6b2BNTWIka5pU+C2ZD3R/e8C4bx9OC9U0+1EYHKsUx+g0otKa5ogTft9gaeB6EUtE4D+wPosxA8hwrm1Z4CdI/H+DRwB/COWozMwO3bfr86gmI5xlkgNU1sBP6SqrZz9FFBAAQUUUEABBRRQQAEFFFBAAQUUUEABBRRQQAEFFFBAAQUUUEABBRRQQAEFFFBAAQUUUEABBRRQQAEFFFBAAQUUUEABBRRQQAEFFFBAAQUUUEABBRRQQAEFFFBAAQUUUKCuAjOA7pEgPRK/z6xrUPsroIACCiiggAIKKKCAAgoooIACCiiggAIKKKCAAgoooIAC9SxwDPDHxAKPX4vXceCBB/Kzn/2MM844o55LTJ9+/PjxjBs3jieffLKy+l4FQvELC3IAFqWAAgpkJlCsC7pvAYwGfpBmmHcBP8ps+Dlv9XtgcDzLoEGDGD16NFtvvXXOC2jMCdatW8e5557LH/8YXopU3I444ggef/xxWrRo0ZiJHHsjFli9ejWXXHIJ99133yYKgwcP5ve/Dw9fbtUJLFq0iM6dO7N+/Vfrve/SrRe9xk6rrmtW9z8x8Fjenv1EKmbTpk15/vnnOeCAA7Kap76DlZRssgS5a5LX90ExvwIKKKCAAgoooIACCiiggAIKKKCAAo1bYDNgEbBPjOEz4H7glsS8ktfqmahYPw+uZzbTK6BAAQkclZwfEn+sDSWeCTxQRa0DgQofiN5xxx1ccMEFBTQ8S6lMIMzpOOGEEygr++qpbNiwYVxzzTWiKdDoBe68804uvPDCCg5jx45lwIABjd5GgPoRiM/niD52109FZq0PgbVr126cR/Xqq+ESi6+2cM3IX//6V7bbbrv6KMucSYHly5fTp08fXnrppbhJmGB7Vj1Aeb6iHtBNqYACGQv8HPhFmtbhSe4U4B8ZR6q/hkOAkVlMPxf4CfAcEH8Mry7NWCD6ZmUW0BtYU13HDPZ3AGYDrWNtxwAXA19N8M4gGHAiMDnWtA8wJbPutWoVP1bB93ggm5PRmyY/szg9VmEwuj12W+ekaWnk9uoMiukY1+og2Sl7Ak7+z56lkRRQQAEFFFBAAQUUUEABBRRQQAEFFFBAAQUUUEABBRRQQAEFFFDg/7N3J/B1lXX++D9pSxd2FMq+TaXQWhbBVmRtGRAddSilRWXYpFIU0T+4taCIgsqioi2iUpbRIjBatjpu/FjaAVFkE8oqBaaCghS17LQQmn9upoTk5pYm6b3Jvbnv83qd183Jfc73+X7fT3qSnPOkDwECBAgQIECAAAECBAgQIECAAAECBAgQIECAAAECBAgQIECAAAECBAgQIECAAAECBAgQIECAQNcE5iYZ2+aUcc3H87oWQmsCBAgQIECAAAECBAgQIECAAAECBAgQIECAAAECBAhUpcCGSX6aZO9S2a2zzjo58sgj85GPfCTvete7eq2AF154IXPnzs2vfvWr/OQnP0nh+E227yT5TK8lq2MCBAiUT6AWF3QfkWR6kv1KMHw2ydnl4ylLpFOTnFwcabPNNstZZ53V8v3PVn6BG264IZMnT87ChQs7BJ8yZUrOOeecDBw4sPwdi0igBgQuvfTSTJ06NX/5y186ZHvyySfn1FMLly3bygQaGxuz/fbb58EHH2xtOmid9XLQDX/K4LdssLLTy/r+kn8+nSv22TZLn13cGnfEiBG56667+tS1rqGhwxLk1iQv61eSYAQIECBAgAABAgQIECBAgAABAgQIdFHguCTntDnnf5Ocm+T85jklz3UxVqWa1+Lz4EpZiEuAQO0JfGz5/JDVi1J/NMnBSe7oRElXJRnftt1vfvOb7L///p04VZPeEnj00Uez4447tpvDufnmm2fBggUZNGhQb6WlXwJVIXDNNdfkve99b7tcxo8fn6uuKlzubAR6R6B4PkdTU/GvIb2Tl157XuCJJ57I2LFjW75nt9223nrrzJkzp2Wula3nBa677rocddRRefzxx4s7n7385+qeTypxv6I31PVJgEBnBGYlOaxEw6uXXzNf7UyQKmgzNckZ3cyjMBl5UZL/SfKLJDcmebabsQqn/TjJ4W3OL8T9QJI3/cPNLvT38SQ/KGq/LEnhF6druxCn0PSDSX5edM6/J/nvLsbpbPN1klyTpO0f1BYmphf+X+KnOhukk+0KHr9K0nbu9R+SFG6StR3fXZaPedv7cSszqKUx7iSXZpUSMPm/UrLiEiBAgAABAgQIECBAgAABAgQIECBAgAABAgQIECBAgAABAgQIECBAgAABAgQIECBAgAABAgQIECBAgAABAgQIECBAgAABAgQIECBAgAABAgQIECBAgAABAisTmLv8P/58vd245uN5KzvJ+wQIECBAgAABAgQIECBAgAABAgQIECBAgAABAgQIEKghgY82L1r41SSbryjn9ddfP/vuu2/e+973Zqeddso222yT1Vdvu35h+ap99NFHc++99+b222/P9ddfn9/97nedCV5YeHFakns601gbAgQI1IBArS3o/r4kM5K8rch2aZKJyxc8rkb2g5u//12YZM3i5D7ykY/kzDPPzOabr/DbYzXWU7U5PfHEEzn++OMze/bsDjkOGTIkF1xwQQ455JCqzV9iBCop8Pjjj2fq1Km57LLLOnSz5ppr5sILL8zBBxcuV7bOCJx44ok544wz2jXdd+bV2WK/AzpzetnbPHbtnFw3ZXy7uIXxLs6x7B33YMCGhg5LkFuTvAf9dUWAAAECBAgQIECAAAECBAgQIECAQDuB9ZI8kqTwesPyZ5j/nWRZlTnV2vPgKuOTDgECvSjw9SQnlej/10kKDzVf6GRu2yZ5oHneYutzpQ022CA333xzy9xEW/UJvPDCC3nnO9+ZP/3pT63J9e/fP7/97W+z6667Vl/CMiLQgwILFizI7rvvnqeffrq118Jz9AceeCDbblu43NkI9I5A8XyOpqbiX0N6Jy+99o7AP/7xj+yzzz6ZP39+uwQGDRqUiy66yPzNHh6W6dOnt8ypLbEVJhH25mRa9yt6+GtBdwQIrFRgyySFa+O7S7Q8c/nfEq40iAYECBAg8OYCJv/7CiFAgAABAgQIECBAgAABAgQIECBAgAABAgQIECBAgAABAgQIECBAgAABAgQIECBAgAABAgQIECBAgAABAgQIECBAgAABAgQIECBAgAABAgQIECBAgAABAgR6S2BukrFtOh/XfDyvt5LRLwECBAgQIECAAAECBAgQIECAAAECBAgQIECAAAECBCokMDjJp5J8Icn6nelj3XXXzTbbbJONN944m2++ebbYYouW14022ijFC5gvW7YsixcvzvPPP9+6P/fcc3n22WdTeC3s//znP3PXXXflpZde6kz3r7e5McnJSQqvNgIECPQlgVpa0P3YJDOS9C8agPlJJiZZUOUDMzLJBaUWqR48eHCmTZuWqVOnpvCxresCTz75ZM4666zMnDmz5Pf4ws8Sc+bMyYgRI7oe3BkEalxgyZIlOeOMM3LmmWem8HHxtuuuu+bCCy/MyJGFy5StMwJ33HFHxowZk8LvH69v2xx0RPb81o86c3rF2vzP8f+RR+Zc2hq/X79+ueWWWzJ69OiK9dmTgYt//0tiTfKeHAB9ESBAgAABAgQIECBAgAABAgQIECDQVuCbSdZu3s9O8qcqpqml58FVzCg1AgR6UKAwp3B6kkNK9Fn4/PHdyOWwJLPanveud70rP//5zzN06NBuhHNKpQRefPHF7Lvvvi3PONtu55xzTo477rhKdSsugZoQeOqpp3LAAQfkD3/4Q7t8Z82alcMOK1zmbAR6T6B4PkdTU/GvIb2Xm557R6DwNxv7779/h+/phWwmT56cc889N4MGDeqd5Oqk15dffjnHH398y5zaElvhZ+MjepnC/YpeHgDdEyDQTuA9SX6cZKMSLh9N0ruTgw0WAQIE+pCAyf99aDCVQoAAAQIECBAgQIAAAQIECBAgQIAAAQIECBAgQIAAAQIECBAgQIAAAQIECBAgQIAAAQIECBAgQIAAAQIECBAgQIAAAQIECBAgQIAAAQIECBAgQIAAAQIEakxgbpKxbXIe13w8r8ZqkC4BAgQIECBAgAABAgQIECBAgAABAgQIECBAgAABAgQ6KzAwyaQkn0zy7s6e1MPtnk1ycZLvJflTD/etOwIECPSUQK0s6P7NJJ8rgfKzJB/qKawy9fOVJKeUijV06NBMnTo1n/nMZ8rUVd8P89hjj+Ub3/hGfvSjH2Xp0qUdCu7fv39OOOGEnHrqqRkyZEjfB1EhgSKBs88+O2eeeWYWLVpU0uaUU07JV75SuCzZOiuwZMmSjBo1Ko888kjrKasP3TgHXf9gVltz7c6GqUi7V194Llf863Z5adGTrfGHDRuWe++9N4MHD65Inz0ZtKGhwxLk1iTvyQHQFwECBAgQIECAAAECBAgQIECAAAECbQXWSvJ8DZDUyvPgGqCUIgECPSDwziQzVjCf8NgkP1iFHArzNNo9GN1pp50yZ86cbLHFFqsQ1qnlEnjuueeyzz775I477mgX8pBDDskll1xSrm7EIVCTAoX5UQcccEDuuuuudvkX5nsU5n3YCPS2QPF8jqam4l9DejtD/feGQGE+5yc/+clceOGFHbovzGeaOXNmy/d+W/kFZs+enS984QtZuHBhqeBfT/Kl8vfa5YjFF4qvdjmCEwgQqBaBWp+E/Knl9yKKPf+6/O8ef18t0PIgQIBAXxAw+b8vjKIaCBAgQIAAAQIECBAgQIAAAQIECBAgQIAAAQIECBAgQIAAAQIECBAgQIAAAQIECBAgQIAAAQIECBAgQIAAAQIECBAgQIAAAQIECBAgQIAAAQIECBAgQIBAbQrMTTK2Terjmo/n1WYpsiZAgAABAgQIECBAgAABAgQIECBAgAABAgQIECBAgECXBLZP8oEkeyXZI8maXTq7vI3nL39WW3he+5skL5c3vGgECBCoOoHiBd2rbW3PTZYv8HxQCbnTkny56kQ7l9AuSc5Ksk+p5sOGDcsxxxyTKVOmZJ111ulcxDpr9fDDD+drX/taLrnkkjQ2NpasfqeddsqsWbOy/faFHzVsBOpH4Nlnn83MmTNz3nnn5ZFHHilZ+D777JOzzjoru+xSuBzZuiJw3HHH5dxzz213yvsum5uNd207BbQrEcvb9slb5uXXHylMQX1jK+R8zjnnlLejXojW0NDhx5Rq+7mlF1R0SYAAAQIECBAgQIAAAQIECBAgQIAAgTcVqPbnwYaPAAECrwtMWj4/ZKMiksVJCu9dXwaqHyc5vG2cESNGZM6cOdlmm23KEF6I7gr84x//SOEZ9vz5hembb2yF+R633XZbBg0a1N3QziNQ8wILFizIAQcckAceeKBdLYcffnh+/OPCZc1GoPcFiudzNDUV/xrS+znKoPcELr300hx11FFZunRphyQ+9KEP5bvf/W422qj4R8Dey7eWe/7b3/6WL3zhC7n44otLlVEYgKOSXFolNbpQVMlASINAGQRqeR7n95J8soRB4R7EwUn+WQYfIQgQIECgjUAtf9MwkAQIECBAgAABAgQIECBAgAABAgQIECBAgAABAgQIECBAgAABAgQIECBAgAABAgQIECBAgAABAgQIECBAgAABAgQIECBAgAABAgQIECBAgAABAgQIECBAgEBtC8xNMrZNCeOaj+fVdkmyJ0CAAAECBAgQIECAAAECBAgQIECAAAECBAgQIECAQLcE3p2ksO+2/HWTbkV585NeTPJAkvuW7/OT/D7JcxXoS0gCBAhUs0Dxgu7VtLbn7kmmJ9mlBOChSS6pZthO5nZ8kmlJNizVftCgQZkyZUrLPmrUqE6G7NvN7r///nzta1/LZZddtsJC119//Xzxi1/M8ccXeG0E6kfg3nvvzcyZM1v2pUuXlix8ww03zLRp0/z76OaXxc0335w99tij3dlvP+r4vOvk73QzYmVO+93Jx+bBn/ygXfBC7rvtVvgRoAsCAAAgAElEQVQVq3a3hoYOP6ZU088ttQsrcwIECBAgQIAAAQIECBAgQIAAAQIE+rJANT8P7svuaiNAoGsCX0hyZolTCvP5Dk7yl66Fe9PWs5NMbNtis802ywUXXJD999+/jN0I1VmBe+65Jx/4wAfy2GOPtTtl5MiRmTt3boYOHdrZUNoR6HMC11xzTSZPnpy//vWv7WqbOHFiZs8uXM5sBKpDoHg+R1NT8a8h1ZGnLHpPoPD9/oADDsj//u//dkhi9dVXzzHHHJOpU6emMLfN1nWBxsbGnHnmmS37888/XyrAH5N8NMndXY9esTNcKCpGKzCBHheoxXmc6yUp/DFCqRsB5yY5rscVdUiAAIE6EajFbxp1MjTKJECAAAECBAgQIECAAAECBAgQIECAAAECBAgQIECAAAECBAgQIECAAAECBAgQIECAAAECBAgQIECAAAECBAgQIECAAAECBAgQIECAAAECBAgQIECAAAECfV5gbpKxbaoc13w8r89XrUACBAgQIECAAAECBAgQIECAAAECBAgQIECAAAECBAisXGDLJCOTbJ5kkySbLt9XL3FqY5IX2uyFFZWfTfJkkr8k+VuSvzYvDvr3lXerBQECBOpCoHhB92pZ2/M/ksxo3t9SNAqPJZmY5LY+NDqDkkxNMi3JkBXV9d73vjeTJk1q2ddaa60+VP7KS1m4cGF++tOf5oorrshtt6146DfddNN8/vOfzzHHHJPBgwevPLAWBPqAwPPPP5/Zs2e37L/5zW9WWNGQIUMyderUTJs2LYMGFS47tq4KNDU1Zaeddsr8+fNbT11ry2GZcM296T+ouq45ry1dkiv3H5Xn//xIa66F3O+88840NFTLt/qujkBK5V67xXS9fGcQIECAAAECBAgQIECAAAECBAgQIECgOwLV+jy4O7U4hwCBview2vK5IR8vUdqPkxxZoZIvTnJocexvfetb+exnP1uhLoUtJXD++efn05/+dJYsWdLu7V122SXXXXdd1l13XXAE6lbg29/+dj73uc91qP/QQw/NxRcXLmM2AtUjUDwXpTDHxkagWODFF1/Ml770pcyYMSPLli3rAFSY03bUUUflpJNOymabbQawkwIFzzPPPDNPPPHEis74epIvdTJcTzZzoehJbX0RqKxArc3j3DVJ4Z7D8BIsn05yTmW5RCdAgEB9C9TaN436Hi3VEyBAgAABAgQIECBAgAABAgQIECBAgAABAgQIECBAgAABAgQIECBAgAABAgQIECBAgAABAgQIECBAgAABAgQIECBAgAABAgQIECBAgAABAgQIECBAgACBviUwN8nYNiWNaz6e17dKVA0BAgQIECBAgAABAgQIECBAgAABAgQIECBAgAABAgQIECBAgECVCRQv6F4Na3sWFr4/rYTTtUkmJnmuygzLlc4GSaYmOSFJvxUF7devXyZNmtSyH3DAARkwYEC5+q+qOAsWLMjPfvazXH755bnrrrveNLett946U6dOzVFHHZXVVlutquqQDIFKCDQ2NmbOnDmZPXt2y75s2bIVdlO4Zpxwwgkt/0Y22KBwmbF1V+CHP/xhPvGJT7Q7/d/n3Jr1dxjd3ZAVPW/RH2/JLya8u10f5513XqZMmVLRfisZvKGhw48p1fBzSyVLFpsAAQIECBAgQIAAAQIECBAgQIAAAQKrKlCNz4NXtSbnEyDQNwSGJ5me5L0lyjkpyekVLvOCJJOL+zjyyCMzY8aMrLXWWhXuvr7Dv/zyy/nYxz6WSy+9tAPEnnvumV//+tdZY4016htJ9XUr8Pzzz+fTn/50fvSjH3UwmDx5ci64oHD5shGoLoHi+RxNTcW/hlRXvrLpXYHCfNDDDz8899xzT8lECnNADz300Jx88skpzA21dRR48cUXc/755+cHP/hBHnrooRUR3ZTkC80/b99SpYZfqdK8pFUegc5+IyjM/1tR21V5r1BFqbivzzd8s/dKndt2nmJXaluVPLqaf6GvztRXDu/if7+1NI/zyCTnJRlY9KX+/PK/U/l/5fknIAoBAgQIrEiglr5pGEUCBAgQIECAAAECBAgQIECAAAECBAgQIECAAAECBAgQIECAAAECBAgQIECAAAECBAgQIECAAAECBAgQIECAAAECBAgQIECAAAECBAgQIECAAAECBAgQIECgbwnMTTK2TUnjmo/n9a0SVUOAAAECBAgQIECAAAECBAgQIECAAAECBAgQIECAAAECBAgQIFBlAsWLSvfm2p5rJJmR5KgSRuck+XSV2VUqnbcmmbJ83+rNOhk4cGD222+/1n3kyJGVyqlH4t577725/PLLc8UVV6Tw8cq2bbfdNieeeGIOPfTQ9O/ff2XNvU+gpgXuv//+XHvtta37K6+88qb1bLXVVpkyZUqOPvrorL/++jVdezUk/8wzz2TrrbdO4fX1bZtJH82eZ11UDemtMIebPndkFlzx49b311tvvfz5z3/OWmutVdV5ryi5hoYOP6b05s8tNWkoaQIECBAgQIAAAQIECBAgQIAAAQIE6k6gmp4H1x2+ggkQWKHAe5bPD9m2qEXhmjUxyZU9ZHdqkpOL+9pss81y5pln5pBDDumhNOqrmxtuuCGTJ0/OwoULOxReeMZ9zjnnpDAfxkagHgUuvfTSTJ06NX/5y186lH/yySfn1FMLly0bgeoTKJ7P0dRU/GtI9eUso94X+O53v5uvf/3r+fvf/77CZA477LBMmzYttT43tlza9913X84///yW/aWXXlpR2MVJTk/yzXL1Kw4BAgRK/O7e9lO1Mo+zcG2cVmI0b00yqflvWB4z0gQIECBQeYFa+aZReQk9ECBAgAABAgQIECBAgAABAgQIECBAgAABAgQIECBAgAABAgQIECBAgAABAgQIECBAgAABAgQIECBAgAABAgQIECBAgAABAgQIECBAgAABAgQIECBAgAABAj0tMDfJ2Dadjms+ntfTSeiPAAECBAgQIECAAAECBAgQIECAAAECBAgQIECAAAECBAgQIECgrgSaiqrtrbU9RyWZnmSfEvrHJTm3rkbljWL/I8kxSfbsTP1ve9vbstdee2XMmDEZPXp0dt55586c1uNtGhsbc//99+fuu+9u2efPn9/yumjRok7lssMOO+Skk07KpEmT0q9fv06doxGBWhO48847c9ttt+XWW2/NjTfemIcffrhTJey5556ZMmVKDj300E6116hzAqeddlq+/OUvtzZebY21MummRzN4vfU7F6CXWi3559P52R5bpfHll1ozOP300zNt2rReymjVum1o6PBjSm/93LJqhTibAAECBAgQIECAAAECBAgQIECAAAECPSdQLc+De65iPREgUO0ChTkQM5IMLEr0wSSTktzbwwUcnOTCJGsW9/vhD384Z511VjbffPMeTqlvdvfEE0/k+OOPz+zZszsUOGTIkFxwwQU55JBD+mbxqiKwEoHHH388U6dOzWWXXdah5ZprrpkLL7wwBx9cuFzZCFSnQPF8jqam4l9DqjNvWfW+wJIlSzJz5syWn7n++te/lkyo8PVVmBM7ceLElmvhFlts0fuJ92AGL774Yi6//PKW/Re/+MWb9fxqkjOX7y/0YIq6IkCg/gRq7X7jgCSXLr/nUDxas5IcUX9DqGICBAj0noDJ/71nr2cCBAgQIECAAAECBAgQIECAAAECBAgQIECAAAECBAgQIECAAAECBAgQIECAAAECBAgQIECAAAECBAgQIECAAAECBAgQIECAAAECBAgQIECAAAECBAgQIFDvAnOTjG2DMK75eF69o6ifAAECBAgQIECAAAECBAgQIECAAAECBAgQIECAAAECBAgQIECgogLVsCD0B5NMT7J1UaXPJzkoybUVFaiN4NsvXwR7UpLtOpvykCFDMnr06IwZMybDhw/PNtts0/K6ySabdDbEKrdbvHhx7rzzztx9992t+wMPPJBXXnmlS7G32267HHjggZkwYULe+c53dulcjQlUs8ATTzyRBQsW5KGHHmrZb7311tx22215+eWXO5124d/HpEmTcvDBB2fUqFGdPk/Dzgk0NTVlq622ymOPPdZ6wpgvfjujPvaZzgXo5Vb3nHdWbjtjamsWW265ZRYuXNjLWXWv+4aGDkuQW5O8e5TOIkCAAAECBAgQIECAAAECBAgQIECgfgSq4Xlw/WirlACBlQmckeSNB1dvtL46ycFJXl1ZgAq9PzLJBUneXRx/8ODBmTZtWqZOnZrCx7auCzz55JM566yzMnPmzLz00ksdAhTmssyZMycjRozoenBnEKhxgSVLluSMM87ImWeemcLHxduuu+6aCy+8MCNHFi5TNgLVK1A8n6Mw18ZGoCsCr776ai666KKWa+LK5jXtvPPOmThxYstcuWHDhnWlm5pqe/nll+f1/bXXXltZ7t9NcmaSv62sofcJECBQBoFaut/49iQ/SlLqjw++mOQbZfAQggABAgS6IGDyfxewNCVAgAABAgQIECBAgAABAgQIECBAgAABAgQIECBAgAABAgQIECBAgAABAgQIECBAgAABAgQIECBAgAABAgQIECBAgAABAgQIECBAgAABAgQIECBAgAABAgTKKjA3ydg2Ecc1H88raw+CESBAgAABAgQIECBAgAABAgQIECBAgAABAgQIECBAgAABAgQIEGgv0NsLQn8qyYwSg3J7koOSPGbAOgjskWRSkvcnGdYdn3XWWSfDhw/PVlttlaFDh2bDDTds3QvH6667bgYNGpTBgwe3e3311VfzzDPPZPHixS2vK/q48H5hf/DBB/Pkk092J8WWc97xjndkwoQJOfDAA/P2txfWA7cRqF6BxsbGLF26NEuWLGn3+uyzz+app55q3RctWtTy8cKFC/PQQw+l8H53tmHDhuX9739/Jk2alD32KFwWyrc9/fTTWbZsWct1wZZce+21ec973tNKMXCtdXLInU+n34DVaoLntaVLcsnO66fxpRdb873hhhsyblxhmmptbQ0NHZYgtyZ5bQ2hbAkQIECAAAECBAgQIECAAAECBAgQ6HmB4ufBPZ+BHgkQKJdALT8XKTx4nJ7kQyUwzkoytVxIqxjnK0lOKRWjMJdi6tSp+cxnPrOKXdTP6Y899li+8Y1v5Ec/+lHLM/TirX///jnhhBNy6qmnZsiQIfUDo1ICywXOPvvsnHnmmSnMIym1nXLKKfnKVwqXJRuB6hcons/R1OTXkOofterM8LXXXstPfvKTlp8hCnPrVrbtsMMOmThxYss+YsSIlTWv6vfvu+++XHfdda17YR7iSrbHk5y/fP/byhp7nwABAmUU6O2/P+lsKROSnJdk/RInFP5O5crOBtKOAAECBMonUMs3ucunIBIBAgQIECBAgAABAgQIECBAgAABAgQIECBAgAABAgQIECBAgAABAgQIECBAgAABAgQIECBAgAABAgQIECBAgAABAgQIECBAgAABAgQIECBAgAABAgQIECDQGwJzk4xt0/G45uN5vZGIPgkQIECAAAECBAgQIECAAAECBAgQIECAAAECBAgQIECAAAECBOpGoDcXhD47yQklpH+S5LC6GYFVK3RUkn2T7JfkPUkGrFo4ZxMgUK0CAwYMyH777de6jxpV+OdfmW38+PF54YUXct1111WmgxqLevDBB2f27NmtWW936Cey22nfr6kqfjvtY3nopxe25vyRj3wkl156aU3VUEi2oaHDEuTWJK+5UZQwAQIECBAgQIAAAQIECBAgQIAAAQI9LFD8PLiHu9cdAQJlFKjV5yK7JpmeZEwJi8lJLiqjUTlC7ZLkrCT7lAo2bNiwHHPMMZkyZUrWWWedcvTX52I8/PDD+drXvpZLLrkkjY2NJevbaaedMmvWrGy//fZ9rn4FEXgzgWeffTYzZ87Meeedl0ceeaRk03322SdnnXVWdtmlcDmyEagNgeL5HE1Nfg2pjZGr3iyXLVvWMl+r8DPFvffe26lEN9xww+y4447t9hEjRqR///6dOr+nG9155525/fbbW/brr78+jz76aGdTuCnJ+Uku7uwJ2hEgQKDMAr359yedLeXEJN8o0fjBJBOT3NfZQNoRIECAQHkFavUmd3kVRCNAgAABAgQIECBAgAABAgQIECBAgAABAgQIECBAgAABAgQIECBAgAABAgQIECBAgAABAgQIECBAgAABAgQIECBAgAABAgQIECBAgAABAgQIECBAgAABAgR6Q2BukrFtOh7XfDyvNxLRJwECBAgQIECAAAECBAgQIECAAAECBAgQIECAAAECBAgQIECAQN0I9MaC0JsnmZFkfAnlLyX5et3ol7fQ1ZLsnWR0m32z8nYhGgECPSWw2WabZfTo0a373nvvndVWK/wzr+w2a9asHHHEES2dfOtb38pnP/vZynZY5dGXLVuWNdZYI0uWLGnN9INX/yEb7DimyjNvn95Tt/82v5y0Z+snhwwZkhdeeCH9+vWrqToaGjosQW5N8poaQckSIECAAAECBAgQIECAAAECBAgQINALAsXPg3shBV0SIFAmgVp8LvLh5fNDNigy+FuSSUl+WyabSoQ5PsmJSYaWCj5o0KAcffTRmTJlSrbffvtK9F9zMe+///587Wtfy2WXXbbC3Ndff/188YtfzPHHF3htBOpH4J577snMmTNz/vnnZ+nSpSULHzp0aE488UT/Purny6JPVVo8n6Opya8hfWqAe7mY22+/PVdeeWWuuOKKPPTQQ13KZuDAgRk5cmR23HHH1n3nnXfOuuuu26U4q9L4iSeeyIIFC1r2++67L4V6Cnvb+WidiP+nJJcnuSLJHzvRXhMCBAhUUqA3/v6kK/VckGRyiROuSnJwksauBNOWAAECBMorUIs3ucsrIBoBAgQIECBAgAABAgQIECBAgAABAgQIECBAgAABAgQIECBAgAABAgQIECBAgAABAgQIECBAgAABAgQIECBAgAABAgQIECBAgAABAgQIECBAgAABAgQIECDQWwJzk4xt0/m45uN5vZWMfgkQIECAAAECBAgQIECAAAECBAgQIECAAAECBAgQIECAAAECBOpCoKcXhN4ryfQkO5XQnZTk8rpQ77kit0wyOsnbkwxvs6/dcynoiQCBNxNYe+21M3z48NZ95MiRGT16dLbaaqseh3vyySez3Xbb5bnnnmvpe8CAAZk/f35GjBjR47lUS4d//OMfs/POO7emM2i9t+Y/7vx7taTXpTwu3n6dvPrC/41tYSuM7fbbb9+lGL3duKGhwxLk1iTv7UHRPwECBAgQIECAAAECBAgQIECAAAEC1S5Q/Dy42vOVHwECKxaoteciJyb5Roly/idJYX7I0zUw2IOSTEsyNcmQFeW7//77Z9KkSTn44IOz1lpr1UBZ5Utx4cKF+elPf5orrrgit9122woDb7rppvn85z+fY445JoMHDy5fAiIRqGKB559/PrNnz27Zf/Ob36ww0yFDhmTq1KmZNm1aBg0qXHZsBGpPoHg+R1OTX0NqbxRrI+P77rsvV111VS6//PLcfffd3U56k002aZknt+6662a99dZr91rqcxtvvHEaGxuzdOnSLFmypOX19Y8XL16cRYsWtexPPfVU68cPP/xwFixYkML3g25uC5vnWl+9fF71zd2M4TQCBAhUQqCn//6kszVsnuQ/k/xriRNOT3JSZwNpR4AAAQKVE6i1m9yVkxCZAAECBAgQIECAAAECBAgQIECAAAECBAgQIECAAAECBAgQIECAAAECBAgQIECAAAECBAgQIECAAAECBAgQIECAAAECBAgQIECAAAECBAgQIECAAAECBAgQ6GmBuUnGtul0XPPxvJ5OQn8ECBAgQIAAAQIECBAgQIAAAQIECBAgQIAAAQIECBAgQIAAAQJ1JdCTC0IfkWR6knWKhB9OclCS+XUl37vFbpJkeJKNkwxNsuHy/fWP10wyOMmg5fvrHw/o3bT1TqB6Bfr375/Bgwdn0KBB7V7XXHPNbLjhhhk6dGjL6+sfb7zxxhk+fHg22aTwz7E6tnHjxmXevPbTFnfcccfcfvvtGTCgPv/5/+AHP8ixxx7bOkBb7HdA9p15dXUMWBezuHbyB/L4Db9sPWvmzJk5+uijuxild5s3NHRYgtya5L07JHonQIAAAQIECBAgQIAAAQIECBAgQIAAAQIEKifQk/M5yllFYX7BjCSlHkTNTHJMOTvroVgbJJma5IQk/VbUZ79+/TJp0qSW/YADDuizz1gXLFiQn/3sZ7n88stz1113vekQbL311pk6dWqOOuqorLbaaj00XLoh0HsCjY2NmTNnTmbPnt2yL1u2bIXJFK4ZJ5xwQsu/kQ02KFxmbARqV6DEfI7aLUbmBHpPYGmS65Jcv/z1nt5LRc8ECBB4U4FqvF+xb/PfRZyX5F9KZH5kkh8bUwIECBCoDgGT/6tjHGRBgAABAgQIECBAgAABAgQIECBAgAABAgQIECBAgAABAgQIECBAgAABAgQIECBAgAABAgQIECBAgAABAgQIECBAgAABAgQIECBAgAABAgQIECBAgAABAgTqUWBukrFtCh/XfDyvHiHUTIAAAQIECBAgQIAAAQIECBAgQIAAAQIECBAgQIAAAQIECBAg0GMCPbUg9CnNFX2lRFW/THJQkqU9VrGOCBCod4F2172mpuLLYH3yfP/7388nP/nJksV/6UtfymmnnVaXMIcffnguvvji1trfOfWM7PDxqTVpcff3T88d3zypNfePfvSjueiii2qqloaGDkuQW5O8pkZQsgQIECBAgAABAgQIECBAgAABAgQIECBAgEAXBHpqPkcXUlpp0xFJpifZr0TLzyY5e6URqrvBW5NMWb5v9WapDhw4MPvtt1/rPnLkyOqubCXZ3Xvvvbn88stzxRVXpPDxyrZtt902J554Yg499ND0799/Zc29T6CmBe6///5ce+21rfsrr7zypvVstdVWmTJlSsv+1rcWLis2ArUvUGI+R+0XpQIClRd4PMntbfbrkiyrfLd6IECAwCoLVNv9iuOSzEhSPJ/0r0kmJrlllSsWgAABAgTKJmDyf9koBSJAgAABAgQIECBAgAABAgQIECBAgAABAgQIECBAgAABAgQIECBAgAABAgQIECBAgAABAgQIECBAgAABAgQIECBAgAABAgQIECBAgAABAgQIECBAgAABAgS6KDA3ydg254xrPp7XxRiaEyBAgAABAgQIECBAgAABAgQIECBAgAABAgQIECBAgAABAgQIEOiKQKUXhF57+QLPR5RI6ttJPteVZLUlQIBAGQTaXfeamoovg2XoocZCPPLIIxk1alSWLFlSMvN+/frllltuyejRo2usslVPd7fddsvvf//71kD7zrw6W+x3wKoH7oUIf77mqlz/8QmtPe+555658cYbeyGT7nfZ0NBhCXJrknef05kECBAgQIAAAQIECBAgQIAAAQIECBAgQIBAdQtUej5Huat/3/L5IW8rCrw0ycQkvyh3h70c79AkU5Ls2Zk83va2t2WvvfbKmDFjWp677rzzzp05rcfbNDY25v7778/dd9/dss+fP7/lddGiRZ3KZYcddshJJ52USZMmpfCc2UagLwrceeedue2223Lrrbe2PHN/+OGHO1Vm4Rn9lClTcuihhcuHjUDfEigxn6NvFagaAqsm8EySBW32u5PcnuTxVQvrbAIECPSaQDXdryj8PcpnSkhcv/xeROEabCNAgACBKhIw+b+KBkMqBAgQIECAAAECBAgQIECAAAECBAgQIECAAAECBAgQIECAAAECBAgQIECAAAECBAgQIECAAAECBAgQIECAAAECBAgQIECAAAECBAgQIECAAAECBAgQIECgzgTmJhnbpuZxzcfz6sxAuQQIECBAgAABAgQIECBAgAABAgQIECBAgAABAgQIECBAgAABAj0rUMkFoXdMMiPJXiVKOjrJBT1bqt4IECDQItDuutfUVHwZrD+ld7/73bnllltaC+8/eEjLx68tebn1c8OHD8/dd9+dwYMH1xXQiBEj8uCDD7bW/IErf5+h79i1Jg0W3fG7/GLi7q25jxo1Kvfcc09N1dLQ0GEJcmuS19QISpYAAQIECBAgQIAAAQIECBAgQIAAAQIECBDogkAl53N0IY1ONT12+fyQ/kWt5yeZmGRBp6LUZqPtk0xavm/X2RKGDBmS0aNHZ8yYMSk8i91mm21aXjfZZJPOhljldosXL86dd97Z8hz49f2BBx7IK6+80qXY2223XQ488MBMmDAh73znO7t0rsYEqlngiSeeyIIFC/LQQw+17Lfeemtuu+22vPzyG3MpVpZ/4d/HpEmTcvDBB6fwjN5GoK8KlJjP0VdLVVd9C7yWZEmSpW1eCx8/l2RRkqeWvxY+LuyPL/85+G/1zaZ6AgT6oEA13K9YN8lFSQ4s4XtukuP6oLuSCBAg0CcETP7vE8OoCAIECBAgQIAAAQIECBAgQIAAAQIECBAgQIAAAQIECBAgQIAAAQIECBAgQIAAAQIECBAgQIAAAQIECBAgQIAAAQIECBAgQIAAAQIECBAgQIAAAQIECBAgUJMCc5OMbZP5uObjeTVZiaQJECBAgAABAgQIECBAgAABAgQIECBAgAABAgQIECBAgAABAgRqRaBSC0KPTzK9eaHnLYog/pFkQpIbawVIngQI9DmBdte9pqbiy2Cfq/dNCzrjjDNy4okntmuz22nfz7Jlr+WWUz7V7vPHH398vvOd79QV0EYbbZSnnnqqteZJNz6atTbfuiYNnv/zI5k99m2tuW+66ab5y1/+UlO1NDR0WILcmuQ1NYKSJUCAAAECBAgQIECAAAECBAgQIECAAAECBLogUKn5HF1IoVNNv5nkcyVa/izJhzoVoe802iPJpCTvTzKsO2Wts846GT58eLbaaqsMHTo0G264YeteOF533XUzaNCgDB48uN3rq6++mmeeeSaLFy9uebssC+8AACAASURBVF3Rx4X3C/uDDz6YJ598sjsptpzzjne8IxMmTMiBBx6Yt7/97d2O40QCPSHQ2NiYpUuXZsmSJe1en3322Zb5AK/vixYtavl44cKFeeihh1J4vzvbsGHD8v73vz+TJk3KHnsULgs2An1fwHyOvj/GKiRAgAABAm0Eevt+xbuS/DDJTiVGpTDx+XtGiwABAgSqV8Dk/+odG5kRIECAAAECBAgQIECAAAECBAgQIECAAAECBAgQIECAAAECBAgQIECAAAECBAgQIECAAAECBAgQIECAAAECBAgQIECAAAECBAgQIECAAAECBAgQIECAAIG+LjA3ydg2RY5rPp7X14tWHwECBAgQIECAAAECBAgQIECAAAECBAgQIECAAAECBAgQIECAQK8KVGJB6OOTfKdEVTcnOSjJU71asc4JEKh3gXbXvaam4stg/fDMnz8/u+yySxobG1uL3njXsXnfZYXpjMmvPzIuT97yxjTGhoaG3HTTTdl9993rBqlfv35p+zVy5IJX0m/AajVZ/6svvZCL375Wa+6rr756XnzxxZqqpfA1WLRZk7ymRlCyBAgQIECAAAECBAgQIECAAAECBAgQIECAQBcEKjGfowvdr7TpJklmLJ8HUtz4tCRfXmmEvt1gVJJ9k7wnyX5JBvTtclVHoH4FBgwYkP322691HzWq8M/fRqC+BMznqK/xVi0BAgQI1L1Ab96vOHz5vYh1ikbh+eX3J66t+9EBQIAAgSoXMPm/ygdIegQIECBAgAABAgQIECBAgAABAgQIECBAgAABAgQIECBAgAABAgQIECBAgAABAgQIECBAgAABAgQIECBAgAABAgQIECBAgAABAgQIECBAgAABAgQIECBAoA8LzE0ytk1945qP5/XhepVGgAABAgQIECBAgAABAgQIECBAgAABAgQIECBAgAABAgQIECDQ+wLlXhB6epJPlyjroiSTe79cGRAgQCDtrntNTcWXwfoQamxszPbbb58HH3ywteDV1lw7B13/YFYfunHL515a9GSu+Nft8uoLz7W22XLLLXPfffdljTXWqAuoNddcMy+++GJrrYff90IGrF6btb/60gu5+O1rtdZSGMMXXnihpsaxoaHDEuTWJK+pEZQsAQIECBAgQIAAAQIECBAgQIAAAQIECBAg0AWBcs/n6ELXK226e5LC/JBdSrQ8NMklK41QXw1WS7J3ktFt9s3qi0C1BPqOwGabbZbRo0e37nvvvXdWW63wz9xGoH4FzOeo37FXOQECBAjUpUBv3a84pVn7KyXEb00ysflvVR6vy9FQNAECBGpMwOT/Ghsw6RIgQIAAAQIECBAgQIAAAQIECBAgQIAAAQIECBAgQIAAAQIECBAgQIAAAQIECBAgQIAAAQIECBAgQIAAAQIECBAgQIAAAQIECBAgQIAAAQIECBAgQIAAgT4kMDfJ2Db1jGs+nteH6lMKAQIECBAgQIAAAQIECBAgQIAAAQIECBAgQIAAAQIECBAgQIBA9QmUa0HorZLMSPLBEiV+Ick3q690GREgUKcC7a57TU3Fl8H6UDnppJNy+umntyt27+/8JMPG/0e7zz181cW58TOHt/vc0UcfnZkzZ9YF1LBhw/Loo4+21jpp3sNZa8thNVn7c39+OJeP3aY190JtDz/8cE3V0tDQYQlya5LX1AhKlgABAgQIECBAgAABAgQIECBAgAABAgQIEOiCQLnmc3Shy041LTxQLMwPeUtR68eSTExyW6eiaLRlktFJ3p5keJt9bTQECFSHwNprr53hw4e37iNHjszo0aOz1VaFaXI2AgTaCpjP4euBAAECBAjUlUBP36/ol+SiJEeUUJ61gs/X1YAolgABArUkYPJ/LY2WXAkQIECAAAECBAgQIECAAAECBAgQIECAAAECBAgQIECAAAECBAgQIECAAAECBAgQIECAAAECBAgQIECAAAECBAgQIECAAAECBAgQIECAAAECBAgQIECAQN8SmJtkbJuSxjUfz+tbJaqGAAECBAgQIECAAAECBAgQIECAAAECBAgQIECAAAECBAgQIECgygTKsSB0YZ7L9CTbF9W2LMn4JP9dZTVLhwCB+hZod91raiq+DPZ9nDvuuCNjxozJsmWFy/T/bVvsd0D2nXl1yeKvmzI+j107p917119/ffbZZ58+j7Xbbrvl97//fWudH7j85gzdZbearPup23+bX07aszX3Qm0333xzTdXS0NBhCXJrktfUCEqWAAECBAgQIECAAAECBAgQIECAAAECBAgQ6IJAOeZzdKG7TjX9UpLTSrS8NsnEJM91KopGbyawaZJtkmycZGiSDZfvr3+8ZpLBSQYt31//eABWAgRKC/Tv3z+DBw/OoEGD2r2uueaa2XDDDTN06NCW19c/3mijjTJ8+PBsumnhn6ONAIHOCJjP0RklbQgQIECAQJ8R6Mn7FSOS/DDJXiX0Tmr+vfj0PqOqEAIECNSJgMn/dTLQyiRAgAABAgQIECBAgAABAgQIECBAgAABAgQIECBAgAABAgQIECBAgAABAgQIECBAgAABAgQIECBAgAABAgQIECBAgAABAgQIECBAgAABAgQIECBAgAABAlUoMDfJ2DZ5jWs+nleFeUqJAAECBAgQIECAAAECBAgQIECAAAECBAgQIECAAAECBAgQIECg7wis6oLQRyWZnmTNIpL7k0xI8qe+Q6USAgT6iEC7615TU/FlsI9UuYIylixZklGjRuWRRx5pbTH4LRvkoBv+lEHrrFfyrKXPLs4V+2ybJf98uvX9TTbZJA888EDWXnvtPg124IEH5uqrr26t8V9/eGW23P/Amqx54a8vzw3HTmrNfcKECbniiitqqpaGhg5LkFuTvKZGULIECBAgQIAAAQIECBAgQIAAAQIECBAgQIBAFwRWdT5HF7paadM1ksxIUpgjUrydk+TTK42gAQECBFYuUNfzOVbOowWB6hUwn6N6x0ZmBAgQIECgAgI9db9i/PK/U9miRA2Fv1O5qgK1CUmAAAECFRYw+b/CwMITIECAAAECBAgQIECAAAECBAgQIECAAAECBAgQIECAAAECBAgQIECAAAECBAgQIECAAAECBAgQIECAAAECBAgQIECAAAECBAgQIECAAAECBAgQIECAAAECKxSYm2Rsm3fHNR/P40WAAAECBAgQIECAAAECBAgQIECAAAECBAgQIECAAAECBAgQIECgggKrsiD0qUlOLpFbYXHnwiLPNgIECFSjQLvrXlNT8WWwGlMuX07HHXdczj333HYB9//xb7LpXvu/aSd/vfGaXHPEe9u1OeSQQ3LJJZeUL7kqjHTMMcdk5syZrZntdtr3s92hn6jCTFee0v2zvpdbTvlUa8Njjz22w9fCyqP0bouGhg5LkFuTvHeHRO8ECBAgQIAAAQIECBAgQIAAAQIECBAgQIBA5QRWZT5HObMalWR6kn1KBD0uSfuHj+XsWSwCBOpNoK7nc9TbYKu3bwmYz9G3xlM1BAgQIEBgJQI9cb/ihCRnl8jjwSQHJbnfKBEgQIBAbQqY/F+b4yZrAgQIECBAgAABAgQIECBAgAABAgQIECBAgAABAgQIECBAgAABAgQIECBAgAABAgQIECBAgAABAgQIECBAgAABAgQIECBAgAABAgQIECBAgAABAgQIECDQFwTmJhnbppBxzcfz+kJhaiBAgAABAgQIECBAgAABAgQIECBAgAABAgQIECBAgAABAgQIEKhage4sCP2WJNOTHFqiqtOTnFS11UqMAAECSbvrXlNT8WWw7xLNmzcv48YVpia+sQ3/0OTsccYFnSr6pi8clQWz/7Nd26uuuirjx4/v1Pm12OjLX/5yTjvttNbUu+JVbfXe9Lkjs+CKH7em9dWvfjWF+mppa2josAS5NclraQDlSoAAAQIECBAgQIAAAQIECBAgQIAAAQIECHRFoDvzOboSvzNtP7h8fsjWRY2fT3JQkms7E0QbAgQIdFKgbudzdNJHMwJVK2A+R9UOjcQIECBAgEAlBCp9v2JGkk+VSPyqJJOSvFaJosQkQIAAgZ4RMPm/Z5z1QoAAAQIECBAgQIAAAQIECBAgQIAAAQIECBAgQIAAAQIECBAgQIAAAQIECBAgQIAAAQIECBAgQIAAAQIECBAgQIAAAQIECBAgQIAAAQIECBAgQIAAAQIECHQUmJtkbJtPj2s+ngeKAAECBAgQIECAAAECBAgQIECAAAECBAgQIECAAAECBAgQIECAQAUFurog9M5JCos8714ipyOSzKpgrkITIECgHALtrntNTcWXwXJ0UX0xnnvuuWy33XZ58sknW5Nbc5MtMuHa+zNg9TU6lXDjSy/myv1G5oUnHmtt/5a3vCUPPPBAhg4d2qkYtdbo5z//eQ444IDWtAevt34OuWNR0lBjS2E3NeWSXTbI0sX/aK3ll7/8Zf7t3/6tpoakoaN7jQ1ETXFLlgABAgQIECBAgAABAgQIECBAgAABAgQIEOhdga7O5yh3tp9aPj+kOO7tSQ5K8sZDw3L3LB4BAvUqUJfzOep1sNXdtwTM5+hb46kaAgQIECCwEoFK3a/YLMn3k3ywRP+nJznJyBAgQIBA7QuY/F/7Y6gCAgQIECBAgAABAgQIECBAgAABAgQIECBAgAABAgQIECBAgAABAgQIECBAgAABAgQIECBAgAABAgQIECBAgAABAgQIECBAgAABAgQIECBAgAABAgQIECBQqwJzk4xtk/y45uN5tVqMvAkQIECAAAECBAgQIECAAAECBAgQIECAAAECBAgQIECAAAECBGpCoCsLQh+UZHqSTYsqezLJgUn+UBMVS5IAgXoXaHfda2oqvgz2TZ4jjjgis2bNeqO4hoZ8YPZvM3SX3bpU8KI7fpdfTNojaeP2vve9L7/61a+6FKdWGr/yyitZd9118/LLL7em/IErfpehO7+7VkpoyfOp227KLw/eqzXnIUOG5JlnnsnAgQNrqo6Ghg5LkFuTvKZGULIECBAgQIAAAQIECBAgQIAAAQIECBAgQIBAFwS6Mp+jC2E71fTsJCeUaPmTJId1KoJGBAgQ6LpAXc7n6DqTMwhUn4D5HNU3JjIiQIAAAQIVFKjE/Yp9lv+dyqgSeR+RpM0E6ApWJjQBAgQIVFzA5P+KE+uAAAECBAgQIECAAAECBAgQIECAAAECBAgQIECAAAECBAgQIECAAAECBAgQIECAAAECBAgQIECAAAECBAgQIECAAAECBAgQIECAAAECBAgQIECAAAECBAgQWIHA3CRj27w3rvl4Hi0CBAgQIECAAAECBAgQIECAAAECBAgQIECAAAECBAgQIECAAAECFRTo7ILQn0vyzRJ5FOa8TEjyTAVzFJoAAQLlFGh33WtqKr4MlrOr6og1Z86cjB8/vl0yoz72mYz54re7leAfTj0+9/3n9Hbnzpo1K4cddli34lX7SQcddFCuvPLK1jR3+PjUvHPqGdWedrv8bv3G53Lv+W+M94c+9KH813/9V03VUEi2oaHDEuTWJK+5UZQwAQIECBAgQIAAAQIECBAgQIAAAQIECBAg0EmBzs7n6GS4TjXbPMmMJO0fLv7fqV9K8vVORdGIAAEC3ROou/kc3WNyFoHqEzCfo/rGREYECBAgQKCCAuW+XzE5SWFS8hpFOf81yUFJ/lDBWoQmQIAAgR4WMPm/h8F1R4AAAQIECBAgQIAAAQIECBAgQIAAAQIECBAgQIAAAQIECBAgQIAAAQIECBAgQIAAAQIECBAgQIAAAQIECBAgQIAAAQIECBAgQIAAAQIECBAgQIAAAQIECLQKzE0yto3HuObjeXwIECBAgAABAgQIECBAgAABAgQIECBAgAABAgQIECBAgAABAgQIVFBgZQtC91++wPMnS+TwwySfqGBuQhMgQKASAu2ue01NxZfBSnTZezEXL16cYcOGpfD6+rbOsO1y4K/vTr/VBnYrsdeWLsmV+4/K839+pPX8tddeOw888EA22WSTbsWs5pN+8pOf5LDDDmtNccgGG+Xgm/43/QcNrua0W3NrfOnF/HT3LbL0mX+2fu6yyy7Lhz/84ZrIv22SDQ0dliC3JnnNjaKECRAgQIAAAQIECBAgQIAAAQIECBAgQIAAgU4KrGw+RyfDdLrZXsvnh+xU4oxJSS7vdCQNCRAg0D2BuprP0T0iZxGoTgHzOapzXGRFgAABAgQqJFDO+xVfS/LFEnlen+SgJM9WqAZhCRAgQKCXBEz+7yV43RIgQIAAAQIECBAgQIAAAQIECBAgQIAAAQIECBAgQIAAAQIECBAgQIAAAQIECBAgQIAAAQIECBAgQIAAAQIECBAgQIAAAQIECBAgQIAAAQIECBAgQIAAAQKZm2RsG4dxzcfzuBAgQIAAAQIECBAgQIAAAQIECBAgQIAAAQIECBAgQIAAAQIECBCooMCbLQj9tiTTk/xbif6PX/5eBVMTmgABAhURaHfda2oqvgxWpM9eCzp+/PjMmTOntf9+/Qfk339xR96y3Q6rlNPf77kj/z1+TJqWLWuNs88+++T6669fpbjVePJzzz2Xt7zlLXnttdda09vl89/IjseeWI3pdsjprnNOy51nf7n18wMHDszf//73rLXWWjWRf9skGxo6LEFuTfKaG0UJEyBAgAABAgQIECBAgAABAgQIECBAgAABAp0UeLP5HJ0M0elmRyyfA7JO0RkPJzkoyfxOR9KQAAEC3Reoq/kc3WdyJoHqEzCfo/rGREYECBAgQKCCAuW4X7F2ku8n+Y8SeZ6b5LgK5i80AQIECPSigMn/vYivawIECBAgQIAAAQIECBAgQIAAAQIECBAgQIAAAQIECBAgQIAAAQIECBAgQIAAAQIECBAgQIAAAQIECBAgQIAAAQIECBAgQIAAAQIECBAgQIAAAQIECBAgUOcCc5OMbWMwrvl4Xp2bKJ8AAQIECBAgQIAAAQIECBAgQIAAAQIECBAgQIAAAQIECBAgQKCyAitaEHrfJNOTjCzqfkmS8UmuqWxaohMgQKBiAu2ue01NxZfBivXb44FnzZqVI444ol2/O5/w1ez06S+XJZc7v3NK7ppxartYP/jBD/Lxj3+8LPGrKcjkyZNz0UUXtaY0cK11cvDNf07htZq3V55/Nv+166ZpfOnF1jSPOeaY/PCHP6zmtFeYW0NDhyXIrUlekyMpaQIECBAgQIAAAQIECBAgQIAAAQIECBAgQKATAiuaz9GJU7vU5JTm1l8pccYvkxyUZGmXomlMgACB7gvUzXyO7hM5k0B1CpjPUZ3jIisCBAgQIFAhgVW9X/HO5X+nsluJ/I5Lcm6F8haWAAECBKpAwOT/KhgEKRAgQIAAAQIECBAgQIAAAQIECBAgQIAAAQIECBAgQIAAAQIECBAgQIAAAQIECBAgQIAAAQIECBAgQIAAAQIECBAgQIAAAQIECBAgQIAAAQIECBAgQIAAgToVmJtkbJvaxzUfz6tTC2UTIECAAAECBAgQIECAAAECBAgQIECAAAECBAgQIECAAAECBAj0jECpBaGPXr7I85CiFO5KcmCShT2Tml4IECBQEYF2172mpuLLYEX67PGgTz75ZLbbbrs899xzrX2vv/0u+eDVt6ahX7+y5LPstcb8/AO75J8Pzm+Nt8Yaa+S+++7LlltuWZY+qiXIokWLWmpasmRJa0o7Hntidvn8N6olxZJ53Hb6F3LPzG+2vrf66qtn4cKF2WCDDao67xUl19DQYQlya5LX5EhKmgABAgQIECBAgAABAgQIECBAgAABAgQIEOiEQKn5HJ04rdNN1k4yI8kRJc74dpLPdTqShgQIECiPQF3M5ygPlSgEqkvAfI7qGg/ZECBAgACBCgusyv2KScv/TmXjohyfX/53KtdXOHfhCRAgQKCXBUz+7+UB0D0BAgQIECBAgAABAgQIECBAgAABAgQIECBAgAABAgQIECBAgAABAgQIECBAgAABAgQIECBAgAABAgQIECBAgAABAgQIECBAgAABAgQIECBAgAABAgQIEKhjgblJxrapf1zz8bw69lA6AQIECBAgQIAAAQIECBAgQIAAAQIECBAgQIAAAQIECBAgQIBA5QWKF4T+RpKTSnT70yQfrnw6eiBAgEDFBdpd95qaii+DFe+/RzoYN25c5s17Ywpi/0GDM+Gae7PWlsPK2v+zjzyYq963Y5a9+kpr3N133z033XRTGhr61nLRX/7yl3Paaae11tlvwGr54FW35K2jdi6rabmCPX33rfnlxD2yrPHV1pBf/epXU6ijVrcSX1N964usVgdG3gQIECBAgAABAgQIECBAgAABAgQIECBAgEAlBIofZJbzuciOSWYk2atE4kcnuaASBYlJgACBlQjUxXwOXwUE+qKA+Rx9cVTVRIAAAQIEVijQ3fsVn09yVomotyY5KMlfmBMgQIBA3xco503uvq+lQgIECBAgQIAAAQIECBAgQIAAAQIECBAgQIAAAQIECBAgQIAAAQIECBAgQIAAAQIECBAgQIAAAQIECBAgQIAAAQIECBAgQIAAAQIECBAgQIAAAQIECBAgQKCcAnOTjG0TcFzz8bxydiAWAQIECBAgQIAAAQIECBAgQIAAAQIECBAgQIAAAQIECBAgQIAAgSKB4gWhSwF9tfmTXyFHgACBPiLQ7rrX1NSZy2BtVf69730vn/rUp9olvesp0zPyyE9XpJB7Lzg7t379s+1if+tb38pnP9v+cxXpvAeDvvjii/mXf/mXLFq0qLXX1TfcJON/+ccMfuvQHsxk5V29tOjJXP2+HbPkn0+3Nt5ggw3y+OOPZ9CgQSsPUKUtGho6LEFuTfIqHStpESBAgAABAgQIECBAgAABAgQIECBAgAABAqssUPwgs1zPRcYnmZ5ki6IM/5FkQpIbVzlzAQgQINA9gT4/n6N7LM4iUP0C5nNU/xjJkAABAgQIlFGgq/crCvczzk3yiRI5zEpyRBlzE4oAAQIEqlygXDe5q7xM6REgQIAAAQIECBAgQIAAAQIECBAgQIAAAQIECBAgQIAAAQIECBAgQIAAAQIECBAgQIAAAQIECBAgQIAAAQIECBAgQIAAAQIECBAgQIAAAQIECBAgQIAAAQJVKDA3ydg2eY1rPp5XhXlKiQABAgQIECBAgAABAgQIECBAgAABAgQIECBAgAABAgQIECBAoO8IFC8IXVzZR5L8V98pVyUECBBIu+teU9PKLoO1JfbII49k1KhRWbJkSWviG+86Nu+7rDBFsUJbU1N+MWmPLLrjd60dDBw4MHfddVdGjBhRoU57J+x5552Xj3/84+06H/qOXfNvP7sx/Qas1jtJFfW6rPHV/Pf4d+Uf9/2x3TsXXHBBJk+eXBU5djeJhoYOS5Bbk7y7mM4jQIAAAQIECBAgQIAAAQIECBAgQIAAAQIEql2g+EFmOZ6LHJ/kOyUKvznJQUmeqnYU+REg0KcF+vR8jj49coqrewHzOer+SwAAAQIECNSXQFfuVwxPMj3Je0sQnZTk9PqiUy0BAgQIlOMmN0UCBAgQIECAAAECBAgQIECAAAECBAgQIECAAAECBAgQIECAAAECBAgQIECAAAECBAgQIECAAAECBAgQIECAAAECBAgQIECAAAECBAgQIECAAAECBAgQIECAQHcE5iYZ2+bEcc3H87oTyDkECBAgQIAAAQIECBAgQIAAAQIECBAgQIAAAQIECBAgQIAAAQIEOilQvCD066f9Ocn45v2uTsbRjAABArUi0O6619S0ostgrZTzRp7Lli3LmDFjcscdd7R+crU1185B1z+Y1YduXNGCXnjisVy538g0vvRiaz877rhj7rzzzvTr16+iffdk8ILxxIkTc9VVV7XrdptJH82eZ13Uk6mssK+bPndkFlzx43bv//u//3uuvvrqNDTU9hLeJfKv7YKq4itGEgQIECBAgAABAgQIECBAgAABAgQIECBAgECVChQ/yFzV5yLTk3y6RK2Fh1yTq9RAWgQI1JdAn53PUV/DqNp6FDCfox5HXc0ECBAgUMcCnb1f8Z4khXsR25WwmpCk/UTcOgZVOgECBOpJYFVvcteTlVoJECBAgAABAgQIECBAgAABAgQIECBAgAABAgQIECBAgAABAgQIECBAgAABAgQIECBAgAABAgQIECBAgAABAgQIECBAgAABAgQIECBAgAABAgQIECBAgACB8grMTTK2TchxzcfzytuFaAQIECBAgAABAgQIECBAgAABAgQIECBAgAABAgQIECBAgAABAgTaCRQvCF1485okByZ5mRUBAgT6oEC7615TU6nLYG1Wffrpp+ekk05ql/ye3/pRtjnoiB4p6KGfXpjfTvtYu75OPfXUnHzyyT3Sf0918sorr2TvvffOLbfc0q7LbSZ9NHucfn4a+vfvqVTa9bPstcbcfOKULJj9n+0+P2bMmNx0000ZOHBgr+RVzk4bGjosQW5N8nICi0WAAAECBAgQIECAAAECBAgQIECAAAECBAhUk0Dxg8zuPhfZKsmMJB8sUdwXknyzmoqWCwECdS3QZ+dz1PWoKr4uBMznqIthViQBAgQIEHhdoDP3K45JMj3JoCK2B5NMSPIATgIECBCoT4Hu3uSuTy1VEyBAgAABAgQIECBAgAABAgQIECBAgAABAgQIECBAgAABAgQIECBAgAABAgQIECBAgAABAgQIECBAgAABAgQIECBAgAABAgQIECBAgAABAgQIECBAgAABAuUUmJtkbJuA45qP55WzA7EIECBAgAABAgQIECBAgAABAgQIECBAgAABAgQIECBAgAABAgQIFAkULwg9I8n/R4kAAQJ9WKDdda+pqfgyWJuVz58/P7vssksaGxtbC9h0r/2z/49/06MFXXPEe/PXG69p7XPAgAG5/fbbs+OOO/ZoHpXubPHixRkzZkwefvjhdl1t9K6986/nXZVBjx6XBgAAIABJREFU66xX6RTaxV/67OJcO/kDWXTH79p9ftttt80tt9ySddddt0fzqVRnDQ0dliC3JnmlsMUlQIAAAQIECBAgQIAAAQIECBAgQIAAAQIEelug+EFmd56LFP7fkulJti8qZlmS8Un+u7eL1D8BAgTaCPTJ+RxGmEA9CJjPUQ+jrEYCBAgQINAqsLL7FWckmVrC66okByXpGxO3fUEQIECAQLcEunOTu1sdOYkAAQIECBAgQIAAAQIECBAgQIAAAQIECBAgQIAAAQIECBAgQIAAAQIECBAgQIAAAQIECBAgQIAAAQIECBAgQIAAAQIECBAgQIAAAQIECBAgQIAAAQIECBAgUCQwN8nYNp8rLOwzjxIBAgQIECBAgAABAgQIECBAgAABAgQIECBAgAABAgQIECBAgACBCgq0XdD52CQ/qGBfQhMgQKAaBNotZN/UVPvr2jc2Nmb77bfPgw8+2Oo7aJ31ctANf8rgt2zQo+ZL/vl0rthn2yx9dnFrvyNGjMhdd92VgQMH9mgule5s4cKFefe7352//e1v7bpaa/Ot857//FXWGbZdpVNoif/Mww/k/3303/LCXxa262/jjTfOrbfems0226xH8uiJThoaOixBbk3ynoDXBwECBAgQIECAAAECBAgQIECAAAECBAgQINAbAsUPMrv6XOSoJNOTrFmU/P1JJiT5U28UpU8CBAi8iUCfm89htAnUi4D5HPUy0uokQIAAAQItAiu6X7FhkhlJDi7hdHqSk/gRIECAAIGu3uQmRoAAAQIECBAgQIAAAQIECBAgQIAAAQIECBAgQIAAAQIECBAgQIAAAQIECBAgQIAAAQIECBAgQIAAAQIECBAgQIAAAQIECBAgQIAAAQIECBAgQIAAAQIECBAol8DcJGPbBBvXfDyvXMHFIUCAAAECBAgQIECAAAECBAgQIECAAAECBAgQIECAAAECBAgQIFBCoLAg9HNJxicpzF+xESBAoK8LFK57rVtTU7vDmqz9xBNPzBlnnNEu931nXp0t9jugV+p57No5uW5K4dvKG9vUqVM75NgryZW50yeeeCL7779/7r333naR+w8eklGTT8gOn5iW1dZYq8y9/l+4V194Lnd97+u5/0cz8trSJe36eMc73pFf/OIX2WSTTSrSd28FbWjosAS5Ncl7azD0S4AAAQIECBAgQIAAAQIECBAgQIAAAQIECFRaoPhBZleei5ya5OQSCV6VZEKlExefAAEC3RToc/M5uungNAI1J2A+R80NmYQJECBAgMCqCJS6X7FrkulJxpQIfESSWavSoXMJECBAoO8IdOUmd9+pWiUECBAgQIAAAQIECBAgQIAAAQIECBAgQIAAAQIECBAgQIAAAQL/P3t3Amd1Xe8N/DMuiINcxdxIRcs0LdskFReQSdMyrqZmLulUj6lp2kL1wM20x7gm3FIztVyqG1KKt4uaaWVWMyzmWGKlVqbmggtqpqQwoqLzzLEz039mGJh94/1/vXzBb/su7zMzr3M8/+EQIECAAAECBAgQIECAAAECBAgQIECAAAECBAgQIECAAAECBAgQIECAAAECBAgQIECAAAECA0GgJsnEQiFVjePagVCYGggQIECAAAECBAgQIECAAAECBAgQIECAAAECBAgQIECAAAECBIaswK1JDkny2JDtUGMECBBoKdBQHDY0tBgOOquFCxdmt912yyuvvNJc+/aHfTjjv/a9fu1l7qc/lL/+6IrmGtZaa63U1dVl11137de6eiN5fX19jj766PzoRz9qE374qE3y9k+enh2POSlrrbNuj6R/5aUX86eZF+YPF52VF5Y83SbmwQcfnNmzZ2f48OE9km8gBamoaPMR5D6TfCA9QGohQIAAAQIECBAgQIAAAQIECBAgQIAAAQIEelKg9RuZHXlfZOMk5yc5ZiWFnJ3kCz1ZoFgECBDoYYEhdT9HD9sIR2BAC7ifY0A/PIojQIAAAQI9LdD6/1ccXf5/EZu2SvRokkOT/KanCxCPAAECBAavQEf+J/fg7U7lBAgQIECAAAECBAgQIECAAAECBAgQIECAAAECBAgQIECAAAECBAgQIECAAAECBAgQIECAAAECBAgQIECAAAECBAgQIECAAAECBAgQIECAAAECBAgQIECAwEAWqEkysVBgVeO4diAXrDYCBAgQIECAAAECBAgQIECAAAECBAgQIECAAAECBAgQIECAAAECBAgQIDDIBBqK9TY0tBgOqlaWL1+enXfeOX/961+b667cbHQO++XdWXeDf+vXXl5a+mzm7Ltj6p9c3FzHdtttl7vuuivDhw/v19p6K/mXvvSlfPnLX15p+PVGvSZbV70vY/Y7KFvt856sUzmiU2WsqF+Wh2t/kkU3XZdHam7IC/94ps35ioqKnH766TnzzDM7FXswbS712OrymeSD6QFUKwECBAgQIECAAAECBAgQIECAAAECBAgQINAZgdZvZK7ufZFdknwjyV4rSfLhJJd3Jrm9BAgQ6AeBIXM/Rz/YSUmgXwXcz9Gv/JITIECAAIG+FujIjde/THJokmf7ujj5CBAgQGBgC6zuf3IP7OpVR4AAAQIECBAgQIAAAQIECBAgQIAAAQIECBAgQIAAAQIECBAgQIAAAQIECBAgQIAAAQIECBAgQIAAAQIECBAgQIAAAQIECBAgQIAAAQIECBAgQIAAAQIECAxmgZokEwsNVDWOawdzQ2onQIAAAQIECBAgQIAAAQIECBAgQIAAAQIECBAgQIAAAQIECBAgQIAAAQIDTKChWE9DQ4vhACt11eWccsopueiii1pseu+VNRk9rngrYv+1tLiuNj89qnQr5L+uUs0XXHBB/xXVy5kXLFiQz3zmM7nttttWmWmrfd6TzXebkBFbbJkRo7dO5WajX/2z4ZWXs+zxR/P8k4uz7PFHXv3743W1eXT+z1cZb/fdd895552XPfbYo5c77N/wFRVtPoLcZ5L370MiOwECBAgQIECAAAECBAgQIECAAAECBAgQINB7Aq3fyFzV+yKHJTk/yZatylmc5JAkt/ZemSITIECgxwSGzP0cPSYiEIFBIuB+jkHyQCmTAAECBAj0jMDqbrwu3dh8Ss+kEoUAAQIEhpqAm/+H2iOqHwIECBAgQIAAAQIECBAgQIAAAQIECBAgQIAAAQIECBAgQIAAAQIECBAgQIAAAQIECBAgQIAAAQIECBAgQIAAAQIECBAgQIAAAQIECBAgQIAAAQIECBAgMHgEapJMLJRb1TiuHTzlq5QAAQIECBAgQIAAAQIECBAgQIAAAQIECBAgQIAAAQIECBAgQIAAAQIECAx4gYZihQ0NLYYDvvimAm+++ebsvffeLep98//5dHY//bwB1cOvTz85d3//Wy1qKtW+5557Dqg6e7KY0tfUlVdemalTp+bhhx/uydBtYm2zzTY5++yzc9RRR/VqnoESvKKizUeQ+0zygfLgqIMAAQIECBAgQIAAAQIECBAgQIAAAQIECBDoaYHWb2S2977I55J8dSXJS/+GyaFJlvR0YeIRIECglwSGxP0cvWQjLIEBLeB+jgH98CiOAAECBAj0tMCqbrw+JclFPZ1QPAIECBAYOgJu/h86j6VOCBAgQIAAAQIECBAgQIAAAQIECBAgQIAAAQIECBAgQIAAAQIECBAgQIAAAQIECBAgQIAAAQIECBAgQIAAAQIECBAgQIAAAQIECBAgQIAAAQIECBAgQIDAYBMofZjPxELRVY3j2sHWhHoJECBAgAABAgQIECBAgAABAgQIECBAgAABAgQIECBAgAABAgQIECBAgMAAFmgo1tbQ0GI4gMv+V2mlmt/+9rfnjjvuaJ4cuc12OfTGu7L2esMHVA8vv7A8Vx+wc5576K/NdZVqv/3221NRMbQ/Tnr58uU599xzc/bZZ2fp0qU9+riMHDkyX/jCFzJ58uQMGzasR2MP5GAr+ZoZ2l9EA/nBUBsBAgQIECBAgAABAgQIECBAgAABAgQIECDQ2wKt38hs/b7I2knOT/KJlRRycZKTertA8QkQINDDAoP+fo4e9hCOwKARcD/HoHmoFEqAAAECBHpCYGU3Xj+X5JAkv+yJBGIQIECAwNAVcPP/0H1sdUaAAAECBAgQIECAAAECBAgQIECAAAECBAgQIECAAAECBAgQIECAAAECBAgQIECAAAECBAgQIECAAAECBAgQIECAAAECBAgQIECAAAECBAgQIECAAAECBAa6QE2SiYUiqxrHtQO9aPURIECAAAECBAgQIECAAAECBAgQIECAAAECBAgQIECAAAECBAgQIECAAIFBJLA0yYimep955plstNFGg6j85OKLL85JJ53UouaDfvSbbPLWXQdkH0/+ri7XH7pHi9ouueSSnHDCCQOy3p4uatmyZbnxxhtz3XXX5YYbbshTTz3VpRSbbrpp3ve+9+Wggw7KAQcckMrKyi7FGayHlixZklGjRhXLX5Zkg8Haj7oJECBAgAABAgQIECBAgAABAgQIECBAgAABAqsRaGi1XlEYvyHJ+UkOXEmMT5fXABMgQGCwCbT4udfQ0PrH4GBrR70E1hyBiori05RX+24zseZo6JQAAQIECAx5gdZP1H+T5NAkjw75zjVIgAABAt0W8GKx24QCECBAgAABAgQIECBAgAABAgQIECBAgAABAgQIECBAgAABAgQIECBAgAABAgQIECBAgAABAgQIECBAgAABAgQIECBAgAABAgQIECBAgAABAgQIECBAgAABAl0UqEkysXC2qnFc28VYjhEgQIAAAQIECBAgQIAAAQIECBAgQIAAAQIECBAgQIAAAQIECBAgQIAAAQJtBe5Jsn3T9B//+Me86U1vGjROS5Ysyete97qU/my6tj/8oxn/X98d0D3M/9xHcu+cmc01jho1Kg899FBGjhw5oOvujeJuvvnm/OpXv8rDDz+cJ554In//+9/z2GOPvfr30rX55pvnta99bTbZZJNX/7711lvnXe96V/bcc8/eKGfQxPzTn/6UN7/5zcV6702yw6BpQKEECBAgQIAAAQIECBAgQIAAAQIECBAgQIAAgc4JNLTaXlEe75fk/CSt3+RcnuT9SW7sXBq7CRAgMGAEWvzca2ho/WNwwNSpEAIEWj9JqWh6mtK80GYCGgECBAgQIDBkBIpP1C9P8uEh05lGCBAgQKDXBbxY7HViCQgQIECAAAECBAgQIECAAAECBAgQIECAAAECBAgQIECAAAECBAgQIECAAAECBAgQIECAAAECBAgQIECAAAECBAgQIECAAAECBAgQIECAAAECBAgQIECAAIF2BGqSTCysVTWOa2kRIECAAAECBAgQIECAAAECBAgQIECAAAECBAgQIECAAAECBAgQIECAAAECPSYwN8mEpmi/+MUvsu+++/ZY8N4ONG3atJxxxhnNadYdMTKHz78/w0dt0tupuxV/+dN/y//svW1WPF/fHOfss8/O1KlTuxXX4TVH4Je//GX222+/YsPzkuyz5gjolAABAgQIECBAgAABAgQIECBAgAABAgQIEFjDBBpa9VuR5Pgk5ydZv9Xa75MckuTBNcxIuwQIDC2BFj/3Ghpa/xgcWs3qhsBQEqioKD1NaXG1mRhK/eqFAAECBAis4QJNT9S/kOTsNdxC+wQIECDQSQEvFjsJZjsBAgQIECBAgAABAgQIECBAgAABAgQIECBAgAABAgQIECBAgAABAgQIECBAgAABAgQIECBAgAABAgQIECBAgAABAgQIECBAgAABAgQIECBAgAABAgQIECDQYwI1SSYWolU1jmt7LLpABAgQIECAAAECBAgQIECAAAECBAgQIECAAAECBAgQIECAAAECBAgQIECAwJVJjmxiuPzyy3PssccOCpWGhoZsu+22WbRoUXO9u512Tnb+2ORBUf+dl/xXfjt9SnOt22yzTR588MFBUbsi+19g1qxZqa6uLhYyO8lR/V+ZCggQIECAAAECBAgQIECAAAECBAgQIECAAAECvSLQ0CrqV5J8YSWZriq+/9krlQhKgACBvhFo8XOvdI+EiwCBwSFQUVHRutA2E4OjE1USIECAAAECHRAoPVE/NMk1HdhrCwECBAgQaCHgxaIvCAIECBAgQIAAAQIECBAgQIAAAQIECBAgQIAAAQIECBAgQIAAAQIECBAgQIAAAQIECBAgQIAAAQIECBAgQIAAAQIECBAgQIAAAQIECBAgQIAAAQIECBAgQKC/BGqSTCwkr2oc1/ZXMfISIECAAAECBAgQIECAAAECBAgQIECAAAECBAgQIECAAAECBAgQIECAAIEhKHBOkslNfU2fPj1TpkwZFG3edNNN2X///ZtrHTZywxx9+9+y1jrrDor6X35heX6wyyZZUb+sud5f/epXqaoq3S7pIrBqgRkzZmTq1KnFTecm+Sw3AgQIECBAgAABAgQIECBAgAABAgQIECBAgMAQFWjoQF9nNu75fx3YZwsBAgQGg0CLn3sNDR35MTgY2lIjgaEvUFFR0brJNhNDX0GHBAgQIEBgjRHYMcnda0y3GiVAgACBHhXwYrFHOQUjQIAAAQIECBAgQIAAAQIECBAgQIAAAQIECBAgQIAAAQIECBAgQIAAAQIECBAgQIAAAQIECBAgQIAAAQIECBAgQIAAAQIECBAgQIAAAQIECBAgQIAAAQIEOiFQk2RiYX9V47i2E+dtJUCAAAECBAgQIECAAAECBAgQIECAAAECBAgQIECAAAECBAgQIECAAAECBFYt8LkkX23a8qlPfSpf//rXB4XZBz/4wfzwhz9srnXHY07KntO+OShqbypywdSP5Z6rvtNc81FHHZUrrrhiUPWg2P4R+PSnP53zzz+/mPzzSb7WP9XISoAAAQIECBAgQIAAAQIECBAgQIAAAQIECBDodYGG1WQ4KsnsXq9CAgIECPSdQIufew0Nq/sx2HeFyUSAwKoFKioqWm9oM8GQAAECBAgQIECAAAECBAh4sehrgAABAgQIECBAgAABAgQIECBAgAABAgQIECBAgAABAgQIECBAgAABAgQIECBAgAABAgQIECBAgAABAgQIECBAgAABAgQIECBAgAABAgQIECBAgAABAgQIEOgvgZokEwvJqxrHtf1VjLwECBAgQIAAAQIECBAgQIAAAQIECBAgQIAAAQIECBAgQIAAAQIECBAgQGAIChyRZHZTX+94xzty++23D/g2X3nllYwYMSLLly9vrvXfr701m75ttwFfe7HAJ25bkBsOH988tf7662fp0qVZa621BlUfiu17gV122SW/+93viomPTHJV31ciIwECBAgQIECAAAECBAgQIECAAAECBAgQIECgTwQa2snyUJL3N/73+z6pQhICBAj0nUCLn3sNDe39GOy7gmQiQKBjAhUVFa03tpnoWCS7CBAgQIAAAQIECBAgQGAoC3ixOJQfXb0RIECAAAECBAgQIECAAAECBAgQIECAAAECBAgQIECAAAECBAgQIECAAAECBAgQIECAAAECBAgQIECAAAECBAgQIECAAAECBAgQIECAAAECBAgQIECAAIGBLVCTZGKhxKrGce3ALll1BAgQIECAAAECBAgQIECAAAECBAgQIECAAAECBAgMYYGZSarb6e+YJD/ood53SrIgycat4tUnmZBkYTt5RiepSzKmsD41yYwu1LV2krcnOTTJ+5K8IcmIQpyXkjxczvfTJDcleaKDeTZIcn2SfTq4v7vbDkry4+4GcZ4AAQIECBAgMIQFXpPkqWJ/99xzT7bffvsB3fLvfve77LLLLs01rjfqNfnQ7S3aGND1F4ub9ZYN89LSZ5un7rjjjrzlLW8ZNPUrtO8F7r333uywww6tE2+S5O99X42MBAgQIECAAAECBAgQIECAAAECBAgQIECAAIE+EWhYSZYbkxyS5Pk+qUASAgQI9K1Ai597DQ0r+zHYtwXJRoBAxwQqKipab2wz0bFIdhEgQIAAAQIECBAgQIDAUBbwYnEoP7p6I0CAAAECBAgQIECAAAECBAgQIECAAAECBAgQIECAAAECBAgQIECAAAECBAgQIECAAAECBAgQIECAAAECBAgQIECAAAECBAgQIECAAAECBAgQIECAAAECA1ugJsnEQolVjePagV2y6ggQIECAAAECBAgQIECAAAECBAgQIECAAAECBAgQGMICM5NUt9PfnCRHJlnRA/2fmOTilcSpTzIhycJ2coxOUpdkTGF9apIZnahp/SQfS/KfSf6tE+dKW0u5P53kN0kaVnF2gyTXJ9mnk/G7uv2gJD/u6mHnCBAgQIAAAQJriMAvkuzb1OvXv/71fOpTnxrQrX/rW9/KySef3FzjmHcfnP0uvXZA19xecTcdNykP/+qG5uVLL700xx9//KDsRdF9I3D++efn058uvfxqvn6ZZL++yS4LAQIECBAgQIAAAQIECBAgQIAAAQIECBAgQKBfBFrfk/aNJAP7Tc1+YZKUAIEhJNDi515Dw6puzR1CXWuFwBAQqKioaN1Fm4kh0KYWCBAgQIAAAQIECBAgQKCbAl4sdhPQcQIECBAgQIAAAQIECBAgQIAAAQIECBAgQIAAAQIECBAgQIAAAQIECBAgQIAAAQIECBAgQIAAAQIECBAgQIAAAQIECBAgQIAAAQIECBAgQIAAAQIECBAgQKDLAjVJJhZOVzWOa7sczUECBAgQIECAAAECBAgQIECAAAECBAgQIECAAAECBAh0T2Bmkup2QjyeZK/G9fu7lyLDk8xJcuBK4tQnmZBkYTs5RiepSzKmsD41yYwO1rRrkiuTbNfB/e1tuzzJqUmebWfDBkmuT7JPN/N09PhBSX7c0c32ESBAgAABAgTWUIHJSc5p6v3d7353fv7znw9oiurq6syaNau5xndOmZ63fnzKgK65veL+8M2zs/CrX2he/uhHP5rvfve7g7IXRfeNwP7775+bbrqpmOyzSc7tm+yyECBAgAABAgQIECBAgAABAgQIECBAgAABAgT6RaChkPXkJN/qlyokJUCAQN8JFH/upaGhxbDvqpCJAIFOC1RUVLQ+02ai00EdIECAAAECBAgQIECAAIEhJ+DF4pB7SDVEgAABAgQIECBAgAABAgQIECBAgAABAgQIECBAgAABAgQIECBAgAABAgQIECBAgAABAgQIECBAgAABAgQIECBAgAABAgQIECBAgAABAgQIECBAgAABAgQGjUBNkomFaqsax7WDpnqFEiBAgAABAgQIECBAgAABAgQIECBAgAABAgQIECAw1ARmJqleRVPHJPlBN5veKcmCJBuvJE59kglJFraTY3SSuiRjCutTk8zoQE37Jflhko06sLcjW0rv934gydMr2bxBkuuT7NORQD2w56AkP+6BOEIQIECAAAECBIaywBuT3F1s8JlnnslGG/XU08Oep9tzzz1zyy23NAfe79JrM+bdB/d8oj6I+NCN1+SXHz+0OdP48eMzb968PsgsxWAUWLJkSUaNGtW69B2T/GUw9qNmAgQIECBAgAABAgQIECBAgAABAgQIECBAgEAHBRqSPJvk/Y33npXuT3MRIEBgqAuUfu41Xw0NLYZDvXf9ERjUAhUVFa3rbzMxqBtUPAECBAgQIECAAAECBAj0iIAXiz3CKAgBAgQIECBAgAABAgQIECBAgAABAgQIECBAgAABAgQIECBAgAABAgQIECBAgAABAgQIECBAgAABAgQIECBAgAABAgQIECBAgAABAgQIECBAgAABAgQIECDQBYHSBwBNLJyrahzXdiGOIwQIECBAgAABAgQIECBAgAABAgQIECBAgAABAgQIEOgJgZlJqlcRaHaSY5Os6EayE5Nc3M75+iQTkixsZ310krokYwrrU5PMWE092yS5Kcn2rfY9n+TSJFc09vXXJE8naSjvGZ5k6yTvTjI5yXYryfG9JCckeakbHqWjU5JML8RYlGRcksXdjOs4AQIECBAgQIBAS4HfJ3lb09Sll16a448/fsAa7bTTTrn77rub65t09S3Z7B2lp4mD73py4a9z/Qf2ai585513zp133jn4GlFxnwhcdtllOeGE0kut5usPSd7eJ8klIUCAAAECBAgQIECAAAECBAgQIECAAAECBAj0n8CtSQ5pvCftsf4rQWYCBAj0qUDTPbuvJm1oaDHs00IkI0CgcwIVFRWtD7SZ6FxEuwkQIECAAAECBAgQIEBgKAp4sTgUH1U9ESBAgAABAgQIECBAgAABAgQIECBAgAABAgQIECBAgAABAgQIECBAgAABAgQIECBAgAABAgQIECBAgAABAgQIECBAgAABAgQIECBAgAABAgQIECBAgACBwSFQk2RiodSqxnHt4ChdlQQIECBAgAABAgQIECBAgAABAgQIECBAgAABAgQIDEGBmUmqC329lGSdJE2f+fZokvFJHuhi7+snuSbJAeXzDYXYpan6JBOSLGwn/ugkdUnGFNanJpmxinpKtZ+X5FOt9lyR5KQkz3agl1KMf09yZZLKwv5S/R9IcnUHYqxqy5Qk0wsbFiUZl2RxN+M6ToAAAQIECBAg0FLgK0n+o2lq++23zz333DNgjbbYYos88cQTzfUdPu/+jNz6dQO23lUV9txDf80PJ76hecuWW26ZRx55ZFD2oujeF9hhhx1y7733FhOdneQLvZ9ZBgIECBAgQIAAAQIECBAgQIAAAQIECBAgQIAAAQIECBDoQ4HSfbjNV0NDi2EfliEVAQKdFaioaPr1guaTbSY6G9N+AgQIECBAgAABAgQIEBh6Al4sDr3HVEcECBAgQIAAAQIECBAgQIAAAQIECBAgQIAAAQIECBAgQIAAAQIECBAgQIAAAQIECBAgQIAAAQIECBAgQIAAAQIECBAgQIAAAQIECBAgQIAAAQIECBAgQGCwCNQkmVgotqpxXDtYilcnAQIECBAgQIAAAQIECBAgQIDAcH6aAAAgAElEQVQAAQIECBAgQIAAAQJDTmBmkupCV79N8mKSvQpzRyWZ3cXOd04yP8lG5fM/SvLuJJXlcX2SCUkWthN/dJK6JGMK61OTzFhFPa8r59yysOeHST6U5KVO9vGuJD9NMqxw7sYkhyR5vpOxitunJJlemFiUZFySxd2I6SgBAgQIECBAgEBbgdJzw/uL0xdccEFOOeWUAWm11lprpaGhobm2j9z7YtZaZ90BWevqinqpfmlmvXlk87bKysosW7Zsdcesr4ECF154YU499dTWnb8+yQNrIIeWCRAgQIAAAQIECBAgQIAAAQIECBAgQIAAAQIECBAgMJQF/nVTRNLiHomh3LTeCAwFgYqKitZttJkYCn3qgQABAgQIECBAgAABAgS6J+DFYvf8nCZAgAABAgQIECBAgAABAgQIECBAgAABAgQIECBAgAABAgQIECBAgAABAgQIECBAgAABAgQIECBAgAABAgQIECBAgAABAgQIECBAgAABAgQIECBAgAABAgS6LlCTZGLheFXjuLbr4ZwkQIAAAQIECBAgQIAAAQIECBAgQIAAAQIECBAgQIBAtwRmJqkuRJib5IYk/1WYm53k2CQrupDplCQXlM/VJ/lsknMa41cW5iYkWdhO7NFJ6pKMKaxPTTJjFbW8N8lPCutLkoxPclcX6i999t15ST5VOFvqY1U1dyTNlCTTCxsXJRmXZHFHDttDgAABAgQIECCwSoG1V/XcdZtttsmDDz44IAk32GCDLFu2rLm26j8uzTqVIwZkrasr6qX6pZn15pHN20aMGJGlS5eu7pj1NVBg2223zUMPPbSqztdJ8vIaSKNlAgQIECBAgAABAgQIECBAgAABAgQIECBAgAABAgQIDDWBhmJDDQ0thkOtV/0QGFICFRWl2+pbXG0mhlTDmiFAgAABAgQIECBAgACBLgl4sdglNocIECBAgAABAgQIECBAgAABAgQIECBAgAABAgQIECBAgAABAgQIECBAgAABAgQIECBAgAABAgQIECBAgAABAgQIECBAgAABAgQIECBAgAABAgQIECBAgACBHhCoSTKxEKeqcVzbA3GFIECAAAECBAgQIECAAAECBAgQIECAAAECBAgQIECAQFcEZiapLhycm+T/Jvlpko3L848mGZ/kgU4mWD/JNUkOKJ+7Mcl/Jin9WVmeq08yIcnCdmKPTlKXZExhfWqSGauoZUqS6YX125Lsn+SZTtbftH2P8vu6wwrnD0tydRfjlY61rnFRknFJFncjpqMECBAgQIAAAQL/FCh9fvErq8I455xzMnny5AHntd122+X+++9vruvw2vsycpvtBlydHSno2Yfuy/9O3L55a6m3++67ryNH7VmDBM4999x89rOfXV3HayVpWN0m6wQIECBAgAABAgQIECBAgAABAgQIECBAgAABAgQIECAw4AVavPfb0OCt4AH/iCmQQFmgoqJ0S1aLq80ELAIECBAgQIAAAQIECBAg4MWirwECBAgQIECAAAECBAgQIECAAAECBAgQIECAAAECBAgQIECAAAECBAgQIECAAAECBAgQIECAAAECBAgQIECAAAECBAgQIECAAAECBAgQIECAAAECBAgQIECgvwRqkkwsJK9qHNf2VzHyEiBAgAABAgQIECBAgAABAgQIECBAgAABAgQIECCwxgvMTFJdUJib5ANJSvMHFuaPSjK7k1o7J5mfZKPyuVOT3JJkXpLK8lx9kglJFrYTe3SSuiRjCutTk8xYRS1TkkwvrC8o9/JcJ+tv2r5JkpLLNkmeLk+elmRWF+OVjrWucVGScUkWdyOmowQIECBAgAABAv8SeCVJu59jvMUWW+Thhx/OOuusM6DM9txzz9xyS+kp8z+vSf97czYbu+eAqrGjxTxx24LccPj45u2l3m6++eaOHrdvDRBYsWJFtt566zz++OOr6rYhyVprAIcWCRAgQIAAAQIECBAgQIAAAQIECBAgQIAAAQIECBAgsCYILE0yoqnRZ555Jhtt1HSb8ZrQvh4JDE6BJUuWZNSoUcXilyXZYHB2o2oCBAgQIECAAAECBAgQ6E2Bdn+RpzeTik2AAAECBAgQIECAAAECBAgQIECAAAECBAgQIECAAAECBAgQIECAAAECBAgQIECAAAECBAgQIECAAAECBAgQIECAAAECBAgQIECAAAECBAgQIECAAAECBAgQSFKTZGJBoqpxXEuGAAECBAgQIECAAAECBAgQIECAAAECBAgQIECAAAEC/SQwM0l1IffcJJOSfCjJxYX57yX5P0kaOlHnKUkuKO9fkmR8kvWSzEtSWZ6vTzIhycJ24o5OUpdkTGF9apIZq6hjcpJzCutNue/qRO29vXVKkumFJIuSjEuyuLcTi0+AAAECBAgQWEMEViRZe1W9Hn/88bn00ksHFMchhxySa6+9trmmfS++OtsccMiAqrGjxTz40//Nr04+vHn7oYcemjlz5nT0uH1rgMAJJ5yQyy67bHWdvpxkndVtsk6AAAECBAgQIECAAAECBAgQIECAAAECBAgQIECAAAECg0Lg3iRvaKr0j3/8Y970pjcNisIVSWBNFvjTn/6UN7/5zUWC0vfyDmuyid4JECBAgAABAgQIECBAYOUCFWAIECBAgAABAgQIECBAgAABAgQIECBAgAABAgQIECBAgAABAgQIECBAgAABAgQIECBAgAABAgQIECBAgAABAgQIECBAgAABAgQIECBAgAABAgQIECBAgAABAv0kUJNkYiF3VeO4tp9qkZYAAQIECBAgQIAAAQIECBAgQIAAAQIECBAgQIAAAQIzk1QXGOYmmZRk6yQLkmxcXnsoyV5JHu0g2fpJrklyQHn/jUkOSfKmJPOSVJbn65NMSLKwnbijk9QlGVNYn5pkxirq2DtJ6b3ZdQp7LkvyiSQvdbD+3t42Jcn0QpJFScYlWdzbicUnQIAAAQIECKwhAi8mWbep14/c+2J+/41p+f0F01q0/+1vfzvHHXfcgCE58cQTc+mllzbXs+e0b2bHY04aMPV1ppA/XX5h6r50avORk08+ORdddFFnQtg7hAW+853v5GMf+1iLDt9+6ul5+ydPz/e2H1acL72GazExhFm0RoAAAQIECBAgQIAAAQIECBAgQIAAAQIECBAgQIAAgaEsULq3uHTfsIsAgaEhUPp9gOeHRiu6IECAAAECBAgQIECAAIGeEqjoqUDiECBAgAABAgQIECBAgAABAgQIECBAgAABAgQIECBAgAABAgQIECBAgAABAgQIECBAgAABAgQIECBAgAABAgQIECBAgAABAgQIECBAgAABAgQIECBAgAABAgQ6KVCTZGLhTFXjuLaTMWwnQIAAAQIECBAgQIAAAQIECBAgQIAAAQIECBAgQIBATwnMTFJdCDY3yaQkK5LMSXJgYe3gJNd1MPHOSeYn2ai8/9QkFyYZm2RektIHkJeu+iQTkixsJ+7oJHVJxhTWpyaZsYo6NkxyY5LdW+25JslnkzzQwR56c9uUJNMLCRYlGZdkcW8mFZsAAQIECBAgsAYJLE+yXlO/H/7L8qw9bL1cd9CueerO25oZhg0bloULF2bnnUtPX/v/OuOMMzJt2rTmQnY44rjsPf3b/V9YFyqY/7mP5N45pZcb/7zOPPPMlPpzEbjrrrsyduzYvPjii80Ym7zlnTnout/m5RdfyMw3Di8ivdD42qnFBEECBAgQIECAAAECBAgQIECAAAECBAgQIECAAAECBAgQGJQCa5fvTx6UxSuaAIE2AuskeZkLAQIECBAgQIAAAQIECBAoClTgIECAAAECBAgQIECAAAECBAgQIECAAAECBAgQIECAAAECBAgQIECAAAECBAgQIECAAAECBAgQIECAAAECBAgQIECAAAECBAgQIECAAAECBAgQIECAAAECBAj0k0BNkomF3FWN49p+qkVaAgQIECBAgAABAgQIECBAgAABAgQIECBAgAABAgQIzExSXWCYm2RSkqVJTkxycWHte0n+T5KGDrCdkuSC8r4lScYnuSvJ2CTzklSW1+qTTEiysJ2Yo5PUJRlTWJ+aZMZqajgiyZVJVvbZdb9PcmGS65M80YFeemPLlCTTC4EXJRnXaL64N5KJSYAAAQIECBBYAwVKzzPXb+r7w3+uz9rD189Td96W6w7atQXH+PHjM29e6Slq/1/XXXddDj744OZCho/aJEcvfDKpGGQfydzQkB+M3TQvPPP35l5uuOGGHHjggf2PrIJ+F5gwYULmz5/foo6DrvttNnnLO/Py8uczc6eml4uvbnm+8Pqx32tXAAECBAgQIECAAAECBAgQIECAAAECBAgQIECAAAECBAh0S+CVdu7t7VZQhwkQ6HOB0u8TrNXnWSUkQIAAAQIECBAgQIAAgQEvMMh++2XAeyqQAAECBAgQIECAAAECBAgQIECAAAECBAgQIECAAAECBAgQIECAAAECBAgQIECAAAECBAgQIECAAAECBAgQIECAAAECBAgQIECAAAECBAgQIECAAAECBAgQ6LhATZKJhe1VjePajh+3kwABAgQIECBAgAABAgQIECBAgAABAgQIECBAgAABAj0qMDNJdSHi3CSTkixNslOSBUk2Lq8/lGSvJI+upoL1k1yT5IDyvp8kOSzJ8iRjk8xLUlleq08yIcnCdmKOTlKXZExhfWqSGaupYd3Gur+R5OOr2bcsyc+SXNtYx6+SLE5S+oD03r6mJJleSLKosY5x5fy9nVt8AgQIECBAgMCaIFB6PjuiqdHqPy7NOpX/HP758otyy5dOaWHwuc99Ll/96lf73eXFF1/MRhttlOeff765lklzfp3Ndtmj32vrTAFP/HZ+bvhg6Wn+P6/1118/S5YsybBhwzoTxt4hKPD5z38+X/va11p0tseZF2an6k+8Oreiflkuf/MGxfXSa7YWE0OQRUsECBAgQIAAAQIECBAgQIAAAQIECBAgQIAAAQIECBBYUwReTFK6x9dFgMDgFngpiRuBBvdjqHoCBAgQIECAAAECBAj0ikBFr0QVlAABAgQIECBAgAABAgQIECBAgAABAgQIECBAgAABAgQIECBAgAABAgQIECBAgAABAgQIECBAgAABAgQIECBAgAABAgQIECBAgAABAgQIECBAgAABAgQIECCweoGaJBML26oax7WrP2YHAQIECBAgQIAAAQIECBAgQIAAAQIECBAgQIAAAQIEekVgZpLqQuS5SSYlWZpkeJI5SQ4srB+c5LrVVLJzkvlJNirv+3iSS8p/H5tkXpLK8rg+yYQkC9uJOTpJXZIxhfWpSWZ0QGPdJFOSTOvA3qYtpQ9HL9V3ZZLrkzzRibOd2Vqqa3rhwKIk45Is7kwQewkQIECAAAECBNoVeDbJyKbVY+96NuuOaB5m3uTq3HfNrBaHL7zwwnziE5/od9LDDjssV199dXMdb/34lLxzSvGpY7+XuNoCfvOVz+Wuy85p3nfEEUdk9uzZqz1nw9AWuOiii3LKKae0aPINhxybCede3jz30rLnMmvnfyvueS5Ji4mhraQ7AgQIECBAgAABAgQIECBAgAABAgQIECBAgAABAgQIDGmBZYV7iHPMHUsybOSGQ7phzREYCgIvPvePfP+tTb8a8GpHpd8BGDEUetMDAQIECBAgQIAAAQIECPSsQEXPhhONAAECBAgQIECAAAECBAgQIECAAAECBAgQIECAAAECBAgQIECAAAECBAgQIECAAAECBAgQIECAAAECBAgQIECAAAECBAgQIECAAAECBAgQIECAAAECBAgQINBhgZokEwu7qxrHtR0+bSMBAgQIECBAgAABAgQIECBAgAABAgQIECBAgAABAgR6VmBmkupCyLlJJiVZWp47McnFhfWLkpyapGEVZUxJMr28/nSSvZP8uTwem2ReksryuPRh5BOSLGwn3ugkdUnGFNanJpnRCYY3JflOknGdONO09a9Jvpzkh0me78L59o4UjUp7FpXrW9yDOYQiQIAAAQIECKzJAkuSbNgEcMwdSzJsZPMwK+qX5dr3vSPPPnhvC6NLL700xx9/fL+6ff/738+xxx7bXMP6m26RD85/IGuvN7xf6+po8pLtVXuNyQtLSi8F/nldeeWVOfLIIzsawr4hKHDZZZflhBNOaNHZv227fd5/w++yTuWI5vkXn/tHvv/WjYr7/pGkxcQQ5NESAQIECBAgQIAAAQIECBAgQIAAAQIECBAgQIAAAQIE1hSBp5K8pqnZoxc+meEbb7qm9K5PAoNWYPnTf8sVYzcr1v/3JJsM2oYUToAAAQIECBAgQIAAAQK9JlDRa5EFJkCAAAECBAgQIECAAAECBAgQIECAAAECBAgQIECAAAECBAgQIECAAAECBAgQIECAAAECBAgQIECAAAECBAgQIECAAAECBAgQIECAAAECBAgQIECAAAECBAisWqAmycTClqrGcS00AgQIECBAgAABAgQIECBAgAABAgQIECBAgAABAgQI9JPAzCTVhdxzk0xKsrQ8t1OSBUk2Lo/vLr/n+UQ79W6Q5Pok+5TXf5LksCTLy+OxSeYlqSyP65NMSLKwnXijk9QlGVNYn5pkRie9Sp9ht32Sk5N8OMlGnTz/bJITkvxPkoZOnl3Z9ilJphcWFiUZl2RxD8QWggABAgQIECBAIHk6yagmiA/9/umst2Hz8NXpx27+ZX52zH5trGbOnJnq6uJT5L7lfPbZZ7Pxxhvn5Zdfbk489vNfydtO/o++LaSL2X5/wbTcfu4ZzaeHDRuWp556KiNHjuxiRMcGu8Dll1+eD3+49DKs5fWe7/8ir91r3xaTL/zjmfzg7U0vP19deqbwenSwU6ifAAECBAgQIECAAAECBAgQIECAAAECBAgQIECAAAECa7rAI0m2bEI48pZHUrlF83BNt9E/gQErUP/4o5m9x1bF+h5N0mJiwBavMAIECBAgQIAAAQIECBDoU4HSL3O7CBAgQIAAAQIECBAgQIAAAQIECBAgQIAAAQIECBAgQIAAAQIECBAgQIAAAQIECBAgQIAAAQIECBAgQIAAAQIECBAgQIAAAQIECBAgQIAAAQIECBAgQIAAAQL9IVCTZGIhcVXjuLY/CpGTAAECBAgQIECAAAECBAgQIECAAAECBAgQIECAAAECSWYmqS5IzE0yKcnS8tzwJHOSHFgeN5T//rN29MYmmZeksrz+8SSXFPa2Xq9PMiHJwnbijU5Sl2RMYX1qkhndePRKn2dXivveJEeV86/bwXilXj6T5PkO7m9v25Qk0wuLi5KMS7K4m3EdJ0CAAAECBAgQ+KfAU0le04TxodufynqjmofNRg/c8D+pOeWINmazZ8/OEUe0ne8r3OOOOy7f/e53m9MNG7lhPnjzQyn9OZCvF5/7R2aP2zIr6pc1l3niiSfm4osvHshlq60XBa666qoceeSRbTJUXXhVXve+D7aZf+GZv+cHu2xSnP97khYTvViu0AQIECBAgAABAgQIECBAgAABAgQIECBAgAABAgQIECDQuwL3N967/LqmFIfPuz8jt24e9m5m0QkQ6LLAcw8/kB9OeH3x/ANJWkx0ObiDBAgQIECAAAECBAgQIDCkBEq/wO0iQIAAAQIECBAgQIAAAQIECBAgQIAAAQIECBAgQIAAAQIECBAgQIAAAQIECBAgQIAAAQIECBAgQIAAAQIECBAgQIAAAQIECBAgQIAAAQIECBAgQIAAAQIECPSHQE2SiYXEVY3j2v4oRE4CBAgQIECAAAECBAgQIECAAAECBAgQIECAAAECBAgkmZmkuiAxN8mkJEsLcycmubgwvijJqUkaViI4Jcn08vzjSfZqjH9/Yd/YJPOSVJbn6pNMSLKwnUdjdJK6JGMK61OTzOjBR6/0+XalPO9Kckz5z3VXEf+yJJ9I8lI3aig6lcIsSjIuyeJuxHSUAAECBAgQIEDgXwJPJtm0aXj0wiczfOPmYQun+66ZlXmTi0+J/7l89dVX55BDDukX0yeffDLbbLNNli9f3pz/bSf/R8Z+/iv9Uk9Hk/727P+bOy/9avP2ysrKPPjgg9l005XbdzSufYNT4Jprrsmhhx7apvh9zpuV7d5feunV9lr+9N9yxdjNigt/S9JiYnBqqJoAAQIECBAgQIAAAQIECBAgQIAAAQIECBAgQIAAAQIEktyd5I1NEof98u5s+PrmISACBAaowD/u/0vm7Ltjsbq/JGkxMUBLVxYBAgQIECBAgAABAgQI9LFA6Re2XQQIECBAgAABAgQIECBAgAABAgQIECBAgAABAgQIECBAgAABAgQIECBAgAABAgQIECBAgAABAgQIECBAgAABAgQIECBAgAABAgQIECBAgAABAgQIECBAgACB/hCoSTKxkLiqcVzbH4XISYAAAQIECBAgQIAAAQIECBAgQIAAAQIECBAgQIAAgSQzk1QXJOYmmZRkaWFupyQLkmxcnru7/L7nE60EN0hyfZJ9yvNzkhyZZEVh39gk85JUlufqk0xIsrCdR2N0krokYwrrU5PM6MVHb+0kb2o0+FySY5Ks1SpXQ5KjklzVjRqmJJleOL8oybgki7sR01ECBAgQIECAAIF/CTyeZPOm4VG/fTzrb9I8bON0z1XfyYKpH2sz/9///d/5yEc+0i+uZ5xxRqZNm9ace6111s2/X1OX1+y8S7/Us7qkf/vDb3LDB/bOKyteat565plnptSHa80T+N73vpePfvSjbRrfe/q3s8MRx7UL8vxTT+TKXbcorpded7aYWPM0dUyAAAECBAgQIECAAAECBAgQIECAAAECBAgQIECAAIEhI3BHkrc0dXPIz+7IqDc2D4dMkxohMNQEnvnLnbnmPW8ttnVnkhYTQ61n/RAgQIAAAQIECBAgQIBA1wQqunbMKQIECBAgQIAAAQIECBAgQIAAAQIECBAgQIAAAQIECBAgQIAAAQIECBAgQIAAAQIECBAgQIAAAQIECBAgQIAAAQIECBAgQIAAAQIECBAgQIAAAQIECBAgQIBAtwVqkkwsRKlqHNd2O6oABAgQIECAAAECBAgQIECAAAECBAgQIECAAAECBAgQ6JrAzCTVhaNzk0xKsrQwNzzJnCQHlucakuyf5BetUo5NMi9JZXn+mCQ/WM2e+iQTkixsp/zRSeqSjCmsT00yo2vtdvrUVkm+l2TfVidvTXJAkn90OuI/D0xJMr1wdlGScUkWdzGeYwQIECBAgAABAi0FHktSei756nXkrY+lcrPm4Uqt/jzrm7nljE+0WfviF7+YadOm9bnvsmXL8vrXvz5PPvlkc+7KzV+b99/wuwx/zWZ9Xs+qEtY/uTjXvvdtWf7035q3bbrppnn44Yez3nrrDahaFdP7AmecccZKv2f2+PJF2enYk1dZQOlrafbury3uKb1GajHR+x3IQIAAAQIECBAgQIAAAQIECBAgQIAAAQIECBAgQIAAAQK9JHBbktL9xq9eB113WzZ5S/Owl1IKS4BAdwWeunNhrjvoncUwpXv/W0x0N4fzBAgQIECAAAECBAgQIDA0BCqGRhu6IECAAAECBAgQIECAAAECBAgQIECAAAECBAgQIECAAAECBAgQIECAAAECBAgQIECAAAECBAgQIECAAAECBAgQIECAAAECBAgQIECAAAECBAgQIECAAAECBAahQE2SiYW6qxrHtYOwDyUTIECAAAECBAgQIECAAAECBAgQIECAAAECBAgQIDA0BGYmqS60MjfJpCRLW7V3YpKLC3MXJPlkqz1Tkkwvzz2eZK/G2Pe32jM2ybwkleX5+iQTkpQ+lHxl1+gkdUnGFBanJpnRh/wbJpmTZN9CzhVJSu/3LuhiHUWrUohFScYlWdzFeI4RIECAAAECBAi0FHgkyZZNU0fe8kgqt2getmv1x++cl1v/c3Kb9aOOOiqzZs3K2muv3afOl1xyST7+8Y+3yLnZO8blwP+Zl7XWWbdPa2kv2SsrXsqP3797/v7H37XY8u1vfzvHHXfcgKhREX0j8PLLL6e6ujpXXHFFm4S7f/HcvPm4z6y2kPrHH83sPbYq7ns0SYuJ1QaxgQABAgQIECBAgAABAgQIECBAgAABAgQIECBAgAABAgQGqsCvk+zRVNykOb/OZrs0DwdqzeoisMYLPHn7Lbn+sD2LDrckaTGxxiMBIECAAAECBAgQIECAAIFXBSo4ECBAgAABAgQIECBAgAABAgQIECBAgAABAgQIECBAgAABAgQIECBAgAABAgQIECBAgAABAgQIECBAgAABAgQIECBAgAABAgQIECBAgAABAgQIECBAgAABAgT6SaAmycRC7qrGcW0/1SItAQIECBAgQIAAAQIECBAgQIAAAQIECBAgQIAAAQIEZiapLjDMTTIpydJWNDslWZBk4/L8n5Lsk+Sp8niDJNeX50pTc5IcmWRFqzhjk8xLUlmer08yIcnCdh6K0UnqkowprE9NMmMl+4cn+WySY8vxt2jc8/+SfKUHHuY9yu/tDivE+niSS7oYe0qS6YWzi5KMS7K4i/EcI0CAAAECBAgQaClQen61ddPUEb9elBGjm4ertLr7ikvy69NKT/VaXrvttltmzZqVHXbYoc+sX3nllXzgAx/INddc0yLn9od/NOP/67t9VseqEs3/3Edy75zSy4p/XQcddFCuvfbaVFT4KOkB8SD1QRH33HNPqqurc+utt7bJttdXLskbjzqhQ1UsW/xwrtqz+PIvD7d6PdihODYRIECAAAECBAgQIECAAAECBAgQIECAAAECBAgQIECAwIAUKP07S6X7j1+9Dpxdmy12bx4OyIIVRYBAsriuNj89qvRPpTVfpd85KP47apgIECBAgAABAgQIECBAgMCrAn6LxBcCAQIECBAgQIAAAQIECBAgQIAAAQIECBAgQIAAAQIECBAgQIAAAQIECBAgQIAAAQIECBAgQIAAAQIECHRDvgkAACAASURBVBAgQIAAAQIECBAgQIAAAQIECBAgQIAAAQIECBAg0F8CNa3+If3Sv7Jf+qAMFwECBAgQIECAAAECBAgQIECAAAECBAgQIECAAAECBPpDYGaS6kLi0oeDT0qytFUxw5PMSXJgeb4hyf5JflEej00yL0lleXxUktkraaj1vvokE5IsbKf50UnqkowprE9NMmMl+1vXWNpSqvnIJCu6ibtJkpLNmzpQR0dSTUkyvbBxUZJxSRZ35LA9BAgQIECAAAECqxW4P8nrmnYdPu/+jNy6ebjaw4/d/IvMm1yd+idbPj3bZJNNcvnll+e9733vamP01IYXX3wx++yzT+rqSk+L/3Vtf/hHs/fZl6Vi7bV7KlWn4rzy8orc/B8n5N4f/neLc7vttlvmz5+fYcOGdSqezYNX4Kc//Wmqq6vz1FNPtWiicvPXZsI5l+e1e+3b4eaee/iB/HDC64v7H0jSYqLDwWwkQIAAAQIECBAgQIAAAQIECBAgQIAAAQIECBAgQIAAgYEm8PMk724q6oBZP8+WezcPB1qt6iFAoCzw6Pyf58bqA4oeN5V/l4ARAQIECBAgQIAAAQIECBBoIVDBgwABAgQIECBAgAABAgQIECBAgAABAgQIECBAgAABAgQIECBAgAABAgQIECBAgAABAgQIECBAgAABAgQIECBAgAABAgQIECBAgAABAgQIECBAgAABAgQIECDQTwI1SSYWclc1jmv7qRZpCRAgQIAAAQIECBAgQIAAAQIECBAgQIAAAQIECBAgMDNJdYFhbpJJSZauhObEJBcX5i9I8snyeEqS6eW/P5pkfJIHVhJjbJJ5SSrLa/VJJiRZ2M5DMTpJXZIxhfWpSWa0s/8bSU4trD2UZK8kpZq6c41M8pMke3ewjtXlKnqV9i5KMi7J4tUdtE6AAAECBAgQINAhgbuTvLFp52G/vDsbvr552KEAzz38QOZNrs4Tty1os/8LX/hCzjrrrA7F6YlNzzzzTHbbbbfcd999LcJtsfs+2feSa7LehqN6Ik2HY7zwj2dy03GT8uTCX7c488Y3vjF1dXXZaKONOhzLxsEtcNppp+UrX/lKmyY2f+fe2ee8Wdlgq2071eA/7v9L5uy7Y/HMX5K0mOhUQJsJECBAgAABAgQIECBAgAABAgQIECBAgAABAgQIECBAYCAJXJ/kfU0Fvfs7P87W7yrdtuwiQGAgCzz8q+tz03H/XizxhvLvHAzkstVGgAABAgQIECBAgAABAv0gUNEPOaUkQIAAAQIECBAgQIAAAQIECBAgQIAAAQIECBAgQIAAAQIECBAgQIAAAQIECBAgQIAAAQIECBAgQIAAAQIECBAgQIAAAQIECBAgQIAAAQIECBAgQIAAAQIECJQEapJMLFBUNY5r0RAgQIAAAQIECBAgQIAAAQIECBAgQIAAAQIECBAgQKCfBGYmqS7knlv+cPClK6lnpyQLkmxcXrstyf5JXkpyfeP7ofuU52cnOTbJipXEGJtkXpLK8lp9kglJFrbT/+gkdUnGFNanJpnRzv4jk1zZau2kJBd30/f1SW5ujLNFIc5hSa7uYtwpSaYXzi5KMi7J4i7Gc4wAAQIECBAgQKClwB1J3tI0dcjP7sioNzYPO2U1/3Mfyb1zSk+bW17vfOc7c+6552b8+PGditfVzQ8++GD22GOPPP744y1CjNz6ddn/v3+SDbfbsauhO3VuyX1/zs8/emCWPvJgi3OjR4/Ob37zm2y11Vadimfz4BSYP39+Jk+enNtuK70sbHltf9iHM/5r3+tSY8/85c5c8563Fs/e2fi6q8VElwI7RIAAAQIECBAgQIAAAQIECBAgQIAAAQIECBAgQIAAAQIDQaB03+0hTYW861tzsu17Dh0IdamBAIFVCDz4s6vzq5NKt843X9ck8c3rq4YAAQIECBAgQIAAAQIE2ghUMCFAgAABAgQIECBAgAABAgQIECBAgAABAgQIECBAgAABAgQIECBAgAABAgQIECBAgAABAgQIECBAgAABAgQIECBAgAABAgQIECBAgAABAgQIECBAgAABAgQI9JNATZKJhdxVjePafqpFWgIECBAgQIAAAQIECBAgQIAAAQIECBAgQIAAAQIECMxMUl1gmJtkUpKlK6EZnmROkgPLayuSlN7zfD7JvCSV5fmjksxuh3Zsq731SSYkWdjO/tFJ6pKMKaxPTTKjnf2vSzI/yZaF9fsb5/ZN8mA3Hu6PJ/lW4fzTSfZO8ucuxpySZHrh7KIk45Is7mI8xwgQIECAAAECBFoK3Jak9Nzz1eug636bTd7yzi4b/f6Cabn93DNWev6LX/xipk2b1uXYnTn42GOP5YADDshdd93V4tjaw9fPzsd9Jm89aWrWHTGyMyE7vPelpc/m9xeelT997xt5+YXlLc694x3vyPXXX5/Xvva1HY5n4+AVKH3Nn3XWWSttYJfJX87bTz29y809dedtue6gXYvnS68Vu/7N2+VKHCRAgAABAgQIECBAgAABAgQIECBAgAABAgQIECBAgACBXhAo3V98RFPcid+4Mq//9yN7IY2QBAj0pMD9P56d2k+WfkWg+boqiW/enkQWiwABAgQIECBAgAABAkNEoGKI9KENAgQIECBAgAABAgQIECBAgAABAgQIECBAgAABAgQIECBAgAABAgQIECBAgAABAgQIECBAgAABAgQIECBAgAABAgQIECBAgAABAgQIECBAgAABAgQIECBAYPAJ1CSZWCi7qnFcO/jaUDEBAgQIECBAgAABAgQIECBAgAABAgQIECBAgAABAkNEYGaS6kIvc5NMSrK0nf5OTHJxYe0rSZ5NMr0892iS8UkeaOf82CTzklSW1+uTTEiysJ39o5PUJRlTWJ+aZEY7+0ufVfflJF9stX5bksOTPNiFx223JDcm2ahwdnaSYxvzrOhCvNKRKQWz0nhRknFJFncxnmMECBAgQIAAAQItBX7d+Bxuj6apSf97czYbu2e3jB668Zrc+p+Ts/SRtk8pd91115x77rnZe++9u5WjI4fr6+tz9NFH50c/+lGb7cNHbZK3f/L07HjMSVlrnXU7Em61e1556cX8aeaF+cNFZ+WFJU+32X/wwQdn9uzZGT58+Gpj2TC4BRYsWJDJkyfnt7/9bZtGNthq2+z+xXOzzQGHdKvJJxf+Otd/YK9ijFuSdO+bt1sVOUyAAAECBAgQIECAAAECBAgQIECAAAECBAgQIECAAAECPShwefn+21dDTjhnZt5waPE25h7MJBQBAj0mcN/Vl2feZz9cjDer1e8g9FgugQgQIECAAAECBAgQIEBgcAuUfsnbRYAAAQIECBAgQIAAAQIECBAgQIAAAQIECBAgQIAAAQIECBAgQIAAAQIECBAgQIAAAQIECBAgQIAAAQIECBAgQIAAAQIECBAgQIAAAQIECBAgQIAAAQIECBDoD4GaJBMLiasax7X9UYicBAgQIECAAAECBAgQIECAAAECBAgQIECAAAECBAgQSDKz1YeBz00yKcnSdnR2SrIgycbl9T+U/3xb+c/ZSY5NsqKd82OTzEtSWV6vTzIhycJ29o9OUpdkTGF9apIZq3j0tkpyU5IdW+15NslnklyZ5PkOPPprJzkiyWWFekvHXmw02C/J/A7EaG/LlCTTC4uLkoxLsrgbMR0lQIAAAQIECBD4l0Dpvrx9mobvvbImo8cVb93rGtWK+mW59T8n5y9XXrrSAKeddlpK/62//vpdS9CJU1/60pfy5S9/eaUn1hv1mmxd9b6M2e+gbLXPe7JO5YhORE5KfT5c+5Msuum6PFJzQ174xzNtzldUVOT000/PmWee2anYNg8+geeffz5nnXXWq/+t7Nrx6BOz22nndPrrbGWxFtfV5qdHlW6tbb5K38stJgafoIoJECBAgAABAgQIECBAgAABAgQIECBAgAABAgQIECBAoCzw7STHNWnsPf2y7HDEx+AQIDDABe656ttZMPX4YpXfSeKbd4A/bsojQIAAAQIECBAgQIBAfwhU9EdSOQkQIECAAAECBAgQIECAAAECBAgQIECAAAECBAgQIECAAAECBAgQIECAAAECBAgQIECAAAECBAgQIECAAAECBAgQIECAAAECBAgQIECAAAECBAgQIECAAAECSWqSTCxIVDWOa8kQIECAAAECBAgQIECAAAECBAgQIECAAAECBAgQIECgnwRmJqku5J6bZFKSpe3UMzzJnCQHtrN+cJLrVtHL2CTzklSW99QnmZBkYTtnRiepSzKmsD41yYzVeO2X5CdJ1l3JvueTXJ7kf5P8LsnTSRrK+zZKslWSY5N8NMmmKzk/JclXC2e68tCVYkwvHFyUZFySxV0J5gwBAgQIECBAgEAbgRuT7N80e8DlN2bL8c3DbnM9+NM5+c1Zn83SRx9qE2vzzTfPaaedllNPPbXbeVYXYMGCBfnMZz6T2267bZVbt9rnPdl8twkZscWWGTF661RuNvrVPxteeTnLHn80zz+5OMsef+TVvz9eV5tH5/98lfF23333nHfeedljjz1WV6L1QS5wwQUX5KyzzsoTTzzRppMNttwmu33x3Gz7nkN7rMvS196N1QcU45W+GFtM9FgygQgQIECAAAECBAgQIECAAAECBAgQIECAAAECBAgQIECgrwW+meSkpqR7fPmi7HTsyX1dg3wECHRS4M+zvplbzvhE8dS3kvjm7aSj7QQIECBAgAABAgQIEFgTBCrWhCb1SIAAAQIECBAgQIAAAQIECBAgQIAAAQIECBAgQIAAAQIECBAgQIAAAQIECBAgQIAAAQIECBAgQIAAAQIECBAgQIAAAQIECBAgQIAAAQIECBAgQIAAAQIECAxIgZokEwuVVTWOawdkpYoiQIAAAQIECBAgQIAAAQIECBAgQIAAAQIECBAgQGBNEJiZpLrQ6Nwkk5IsXUXzJya5eCXrDyXZK8mjqzg7Nsm8JJXlPfVJJiRZ2M6Z0UnqkowprE9NMqMDD86hSWYnWbcDezu6pdT3J5O81NED7eybkmR6YW1RknFJFnczruMECBAgQIAAAQL/FPhx+Xntq4N3f+fH2fpdpae5PXe9VL80v5k2Of+fvfsAk7Ms9wf8W0oCoYYAkRJIgCChhC4llF1ESmgqCiRU9RyFoJ4DoiAo/EWRIoLniIGjR6UHUFRaqIddIKGXEEqQIImEYoAQSgKEEv67q4NfkJBNmN2Znbn3ur7r23fmfZ/n99zDd11BRvjzJb/60KIbbLBBjjvuuOy7777la/ohld57772MGjUqxxxzTKZMmdKpvVZfffWcfPLJGTZsWKf2UbzyApdeemlOOumkPPTQQx8a5pP7/Xs+9f0zsmivJcsadsrNV+fGr+xRrHl1698vzvFCWRsqRoAAAQIECBAgQIAAAQIECBAgQIAAAQIECBAgQIAAAQJdKfCzJP9RarjF98/Mel/+z67srxcBAgsg8Mhvfpa7fnhE8eR/JfHwLoClIwQIECBAgAABAgQIEKh1gYZaH9B8BAgQIECAAAECBAgQIECAAAECBAgQIECAAAECBAgQIECAAAECBAgQIECAAAECBAgQIECAAAECBAgQIECAAAECBAgQIECAAAECBAgQIECAAAECBAgQIECAQNUKNCdpLKRral23VG1awQgQIECAAAECBAgQIECAAAECBAgQIECAAAECBAgQqHWB85IcVBjyliS7J5nxEYMPSjImyXIf2HNuki8nee8jzm6a5NYkvf6x5/Uk2yW5by5nVkpyZ5LVCu8fk+TUDn4wg5NcmmSdDu6f27a3kxyX5Get97bfP+7P0UlOKRR5KsmWSZ77uIWdJ0CAAAECBAgQaBe4PMnnSxY7jPx9+u+6d6fQTL728tz1wyMy87kpH1r/05/+dL73ve+lsbH41cHyR3nzzTdzxhln5OSTT86MGR/1x/n5773UUkvl2GOPzZFHHpkePXrMfwEnuo1AS0tLTjrppNx0000fmnmJlfpli++fkf67fqFTZmp7nm4eMUftPyTpnIe3UyZQlAABAgQIECBAgAABAgQIECBAgAABAgQIECBAgAABAgQ+QuC0JN8uvb/5Madmg699BxgBAlUu8ND/nJZ7Tmn7+vv7Pz9J4uGt8s9NPAIECBAgQIAAAQIECFRCoKESTfUkQIAAAQIECBAgQIAAAQIECBAgQIAAAQIECBAgQIAAAQIECBAgQIAAAQIECBAgQIAAAQIECBAgQIAAAQIECBAgQIAAAQIECBAgQIAAAQIECBAgQIAAAQIECCRpTtJYkGhqXbeQIUCAAAECBAgQIECAAAECBAgQIECAAAECBAgQIECAQIUEzktyUKH3LUl2TzLjI/IsluTyJEM/sGevJFfOY45Nk9yapNc/9r2eZLsk983l3EpJ7kyyWuH9Y5KcOh9eiybZO8mPkqw5H+fats5Ocm6SE5I8PZ9nP2p723+R/ZTChqeSbJnkuTL2UIoAAQIECBAgUM8Co5LsVwJo/K+Ls8aewzrN47133824s36UB886KbPfeftD+wwfPjxHHXVUNt54407L0VZ45syZuf7663PllVfmmmuuyYsvvrhA/VZYYYXstttu2XPPPbPzzjunV6/SH+EXqJxDVS7wwAMP5PTTT8/FF1/8oUkXWmTRbPj149qvhRZepNOmefLKUWn5j+HF+pck6byHt9MmUZgAAQIECBAgQIAAAQIECBAgQIAAAQIECBAgQIAAAQIEPkTg+0lOLL2+4YjvZtNv/xgUAQJVLnDfT47NgyNPLqY8PskPqzy2eAQIECBAgAABAgQIECBQAYGGCvTUkgABAgQIECBAgAABAgQIECBAgAABAgQIECBAgAABAgQIECBAgAABAgQIECBAgAABAgQIECBAgAABAgQIECBAgAABAgQIECBAgAABAgQIECBAgAABAgQIECDQJtCcpLFA0dS6bkFDgAABAgQIECBAgAABAgQIECBAgAABAgQIECBAgACBCgmcl+SgQu9bkuyeZMY88nwtyTmFPX9NMiTJM/M4t2mSW5P0+se+15Nsl+S+uZxbKcmdSVYrvH9MklMXwKvtv2O3epKdWzPskGSzJP2SLFqoNTvJU0naHC5vzXZzkpkL0GteR45OckphU1vPLZM8N6+D3idAgAABAgQIEOiQwBx/zt329HMzcO+DO3Tw42x6feqzefAXJ2XCBSPnWmavvfbKiBEjstNOO32cVh0+O3bs2Nx8882ZMmVKpk6dmmnTpuXZZ59t/73tp2/fvll55ZWz/PLLt//er1+/7LDDDtl666073MPG7itwww03ZOTIkbniiivmOsSgA0dkw8OPS6++K3f6oBMvPy+3HXVIsc/5STr/4e30yTQgQIAAAQIECBAgQIAAAQIECBAgQIAAAQIECBAgQIAAgSSHJXn/SxWfHPbVDPnx/4AhQKDKBcYe+7X8edQviykPLz7LVR5fPAIECBAgQIAAAQIECBDoQoG2/yO3HwIECBAgQIAAAQIECBAgQIAAAQIECBAgQIAAAQIECBAgQIAAAQIECBAgQIAAAQIECBAgQIAAAQIECBAgQIAAAQIECBAgQIAAAQIECBAgQIAAAQIECBAgQIBAJQSakzQWGje1rlsqEURPAgQIECBAgAABAgQIECBAgAABAgQIECBAgAABAgQIECBAgAABAgQIECBQowK/SvJvpdmGnPzLfHK/f++yUV96dFzGnXVSJl/7+7n23HrrrTNixIjsv//+XZZLIwIlgYsuuigjR47M7bffPleU/rt+IRt9/bgst+5GXQb350t+lbHf/Wqx3/8m6bqHt8sm1YgAAQIECBAgQIAAAQIECBAgQIAAAQIECBAgQIAAAQJ1KbBPkktLk/ffde/sMHLu362oSyFDE6hCgZtHfCGTr728mGzfJJdVYVSRCBAgQIAAAQIECBAgQKDCAg0V7q89AQIECBAgQIAAAQIECBAgQIAAAQIECBAgQIAAAQIECBAgQIAAAQIECBAgQIAAAQIECBAgQIAAAQIECBAgQIAAAQIECBAgQIAAAQIECBAgQIAAAQIECBAgUL8CzUkaC+M3ta5b6pfD5AQIECBAgAABAgQIECBAgAABAgQIECBAgAABAgQIECBAgAABAgQIECBAoOwCZyU5vFR1qx+clUEHvb8se7O5FXzm1usz7qyTMvWe2+bac+DAgRkxYkQOO+yw9OzZs8uyaVR/ArNmzcrIkSNz9tlnZ+LEiXMF6Lv5ttno68dlle127nKkCef/Inec8PVi318kmeOFLg+lIQECBAgQIECAAAECBAgQIECAAAECBAgQIECAAAECBAiUS+DTSW4qFVtpy8bsOqrtX8fkhwCBaha4dlhTnrtzjn9N2o5J/q+aM8tGgAABAgQIECBAgAABApURaKhMW10JECBAgAABAgQIECBAgAABAgQIECBAgAABAgQIECBAgAABAgQIECBAgAABAgQIECBAgAABAgQIECBAgAABAgQIECBAgAABAgQIECBAgAABAgQIECBAgAABAmn7L2A0FhyaWtdz/Jv2GREgQIAAAQIECBAgQIAAAQIECBAgQIAAAQIECBAgQIAAAQIECBAgQIAAAQIfS+CMJEeUKmzxvTOy3lfeX36swgtyeNLVl2bChWfnb3fdMtfjyy67bA499NAMGzYsgwcPXpA2zhD4UIHx48dn1KhROeecc/Lyyy/PVekTW2yfQQeOyIDd9qmY5CO/PjN3/ejIYv8zk8zxQsXCaUyAAAECBAgQIECAAAECBAgQIECAAAECBAgQIECAAAECH1dgwyTjSkV6r71+Pnf9Qx+3pvMECHSywB933iDTH3+42GXj4rPcye2VJ0CAAAECBAgQIECAAIFuJNDQjbKKSoAAAQIECBAgQIAAAQIECBAgQIAAAQIECBAgQIAAAQIECBAgQIAAAQIECBAgQIAAAQIECBAgQIAAAQIECBAgQIAAAQIECBAgQIAAAQIECBAgQIAAAQIECNSWQHOSxsJITa3rltoa0TQECBAgQIAAAQIECBAgQIAAAQIECBAgQIAAAQIECBAgQIAAAQIECBAgQKCiAqckObqUYLPvnJzBhx1T0UBtzZ+7ozkTLhiZydf+/iOzbLPNNhk2bFj71bt374rnFqD7CUyfPj2jRo1qv8aMGfORA/Tf9QsZdOCIrLRV21daK/sz/uxTcu9p3y2GODVJ5R/eyrLoToAAAQIECBAgQIAAAQIECBAgQIAAAQIECBAgQIAAgVoRWDXJlNIwvVZcKfvd9WytzGYOAjUrcMkWK+f1558rztcvydM1O7DBCBAgQIAAAQIECBAgQGCBBRoW+KSDBAgQIECAAAECBAgQIECAAAECBAgQIECAAAECBAgQIECAAAECBAgQIECAAAECBAgQIECAAAECBAgQIECAAAECBAgQIECAAAECBAgQIECAAAECBAgQIECAAIGPJ9CcpLFQoql13fLxSjpNgAABAgQIECBAgAABAgQIECBAgAABAgQIECBAgAABAgQIECBAgAABAgQIFASOT/KD0nqjb3w/mxx5YtUATX/84Uy4YGQeu/DseWYaNmxY2q499thjnnttIHDVVVdl1KhR7de8ftY54LAMOnBEeq+9/ry2dtn7959xfMb9/IfFfickqZ6Ht8skNCJAgAABAgQIECBAgAABAgQIECBAgAABAgQIECBAgEBNCiye5PXSZAst2iOHPD6rJgc1FIFaEjh37Z6Z/fZbxZF6JXmjlmY0CwECBAgQIECAAAECBAiUR6ChPGVUIUCAAAECBAgQIECAAAECBAgQIECAAAECBAgQIECAAAECBAgQIECAAAECBAgQIECAAAECBAgQIECAAAECBAgQIECAAAECBAgQIECAAAECBAgQIECAAAECBAjMt0BzksbCqabWdct8V3GAAAECBAgQIECAAAECBAgQIECAAAECBAgQIECAAAECBAgQIECAAAECBAgQmJvAt5KcXnpz/X87Mp867qdVp/XGi1Mz4YKReezCs/PmSy98ZL5+/fpl2LBhGT58eDbccMOqm0Wgygk8+OCDufjiizNq1KhMmTLlI4MsttwKWeeAwzLowBFZfPm+lQs9l853n/StPPy/ZxTfPSpJ9T28VScnEAECBAgQIECAAAECBAgQIECAAAECBAgQIECAAAECBLqNwIwkS5TSHvjQK1l0yaW7TXhBCdSbwNszXs0FGyxTHHtm6/eylqw3B/MSIECAAAECBAgQIECAQMcEGjq2zS4CBAgQIECAAAECBAgQIECAAAECBAgQIECAAAECBAgQIECAAAECBAgQIECAAAECBAgQIECAAAECBAgQIECAAAECBAgQIECAAAECBAgQIECAAAECBAgQIECAQNkFmpM0Fqo2ta5byt5FQQIECBAgQIAAAQIECBAgQIAAAQIECBAgQIAAAQIECBAgQIAAAQIECBAgUL8ChyY5uzT+OsO/lq1POqdqNd6bPTtP/OH8PHnlqDxz2w3zzDlo0KAMHTq0/dphhx3mud+G2hO4+eabM3r06PZrwoQJ8xxwlW13yhp7Dc9anzswDQstNM/9ldpw+/cOy2MXzfGsjig+y5XKpS8BAgQIECBAgAABAgQIECBAgAABAgQIECBAgAABAgQIlE3gr0lWK1X74q1PZql+A8pWXCECBMor8NqUSfnddmsUiz6VZPXydlGNAAECBAgQIECAAAECBGpFoKFWBjEHAQIECBAgQIAAAQIECBAgQIAAAQIECBAgQIAAAQIECBAgQIAAAQIECBAgQIAAAQIECBAgQIAAAQIECBAgQIAAAQIECBAgQIAAAQIECBAgQIAAAQIECBAg0O0EmpM0FlI3ta5but0UAhMgQIAAAQIECBAgQIAAAQIECBAgQIAAAQIECBAgQIAAAQIECBAgQIAAgeoVOCjJeaV4a33uwGx3xvnVm7aQZgfDMgAAIABJREFU7NW/PpEnrxzVfr38xIR5Zu7Tp0+GDh36/rX00kvP84wN3U/g1VdfzejRo9+/pk2bNs8hll1rUNbYc1jW3HN4llp9zXnur4YNtx55UJ744wXFKAcn6R4PbzUAykCAAAECBAgQIECAAAECBAgQIECAAAECBAgQIECAAIHqF7g/ycalmHtecXeWH7x59aeWkECdCrw4/p5cudenitM/kGSTOuUwNgECBAgQIECAAAECBAjMQ6CBEAECBAgQIECAAAECBAgQIECAAAECBAgQIECAAAECBAgQIECAAAECBAgQIECAAAECBAgQIECAAAECBAgQIECAAAECBAgQIECAAAECBAgQIECAAAECBAgQIECgQgLNSRoLvZta1y0VyqItAQIECBAgQIAAAQIECBAgQIAAAQIECBAgQIAAAQIECBAgQIAAAQIECBCoRYG9k/y+NFj/XT6fHc6+vNvN+dwdzXnyylHt19uvz+hQ/l122SW77rpr+zVw4MAOnbGpOgUmTpyYa6+9tv267rrrOhRy0V5LZo09h2WNvYZnpS2LX1ft0PGKb7r5sL0z+bo/FHN8IUn3e3grLikAAQIECBAgQIAAAQIECBAgQIAAAQIECBAgQIAAAQIEqlbghiSfKaXb6dxrs+r2u1RtWMEI1LvA07dclxsO2bXIcGOSnerdxfwECBAgQIAAAQIECBAg8OECDWAIECBAgAABAgQIECBAgAABAgQIECBAgAABAgQIECBAgAABAgQIECBAgAABAgQIECBAgAABAgQIECBAgAABAgQIECBAgAABAgQIECBAgAABAgQIECBAgAABAhUSaE7SWOjd1LpuqVAWbQkQIECAAAECBAgQIECAAAECBAgQIECAAAECBAgQIECAAAECBAgQIECAQC0K7JLk2tJgq2y3c3Y+77puO+fsd9/Jk1dcnEnXXJYpzaOT997r0Cyrr756hgwZkm222ab9Pnjw4A6ds6kyAuPHj8/YsWMzZsyY9vtf//rXjgVpaEi/pqEZsPu+WWPPYVlo4UU6dq4Kd91wyK55+pY5ntWhxWe5CiOLRIAAAQIECBAgQIAAAQIECBAgQIAAAQIECBAgQIAAAQLzJzAqyX6lI9ufeWHW/Oz+81fBbgIEukzgL3+6KLcccUCx3yVJhnVZAI0IECBAgAABAgQIECBAoFsJNHSrtMISIECAAAECBAgQIECAAAECBAgQIECAAAECBAgQIECAAAECBAgQIECAAAECBAgQIECAAAECBAgQIECAAAECBAgQIECAAAECBAgQIECAAAECBAgQIECAAAECtSTQnKSxMFBT67qllgY0CwECBAgQIECAAAECBAgQIECAAAECBAgQIECAAAECBAgQIECAAAECBAgQqLDAdkluKWXou/m22e2yWyscqTzt33nj9TzdMjpTbr4mU5pH581pz3e48IorrpghQ4Zkm222ab9vscUWHT5rY/kF7r777owZM6b9Gjt2bJ5/vuOf5WJ9Vky/pqHpt8NuWbVxaBZZvFf5A1ag4jX7bJep99xW7Lx9ktp4eCvgqSUBAgQIECBAgAABAgQIECBAgAABAgQIECBAgAABAgSqUOCsJIeXcm15wn9l3UO+WYUxRSJAoE3g0XP/O3f+4D+KGL9I8nU6BAgQIECAAAECBAgQIEDgwwQasBAgQIAAAQIECBAgQIAAAQIECBAgQIAAAQIECBAgQIAAAQIECBAgQIAAAQIECBAgQIAAAQIECBAgQIAAAQIECBAgQIAAAQIECBAgQIAAAQIECBAgQIAAAQIEKiTQnKSx0Lupdd1SoSzaEiBAgAABAgQIECBAgAABAgQIECBAgAABAgQIECBAgAABAgQIECBAgACBWhTYNMm9pcH6rL9J9rrqvlqcM3+765ZMaR6dp5tHZ/rjD8/XjEsttVSGDBmSjTbaKIMHD26/1ltvvfmqYXPHBB555JGMHz++/Ro3blzGjh2b1157rWOH/7Gr99rrZ9WmoenXNDSf2GL7+TrbXTZfscemmfbw/cW4myWpzYe3u3wochIgQIAAAQIECBAgQIAAAQIECBAgQIAAAQIECBAgQKC8Aj9Icnyp5EbfPD6bHNH2kh8CBKpR4P4zT8i4/z6xGK1tcUI1ZpWJAAECBAgQIECAAAECBCov0FD5CBIQIECAAAECBAgQIECAAAECBAgQIECAAAECBAgQIECAAAECBAgQIECAAAECBAgQIECAAAECBAgQIECAAAECBAgQIECAAAECBAgQIECAAAECBAgQIECAAAECdSrQnKSxMHtT67qlTi2MTYAAAQIECBAgQIAAAQIECBAgQIAAAQIECBAgQIAAAQIECBAgQIAAAQIEOkNgUJJHS4WXWXOd7H3ThM7oU1U1X35iQqY0X5Nnbrk+U+8dk3dnvTnf+RZbbLFssMEGGTx48PtX27pPnz7zXaseD0ybNi0PPfRQxo8f//7Vtn7zzfn/LBbuuVj6bjYkq2y/S/o1Ds2yA9etedLLdxyUV/7yWHHOtqFr/+Gt+U/WgAQIECBAgAABAgQIECBAgAABAgQIECBAgAABAgQIEHhf4JtJ/qu0GnTgiGx14i/wECBQpQJ3HH94Jlwwspiu7Rn+eZXGFYsAAQIECBAgQIAAAQIEKizQUOH+2hMgQIAAAQIECBAgQIAAAQIECBAgQIAAAQIECBAgQIAAAQIECBAgQIAAAQIECBAgQIAAAQIECBAgQIAAAQIECBAgQIAAAQIECBAgQIAAAQIECBAgQIAAAQL1K9CcpLEwflPruqV+OUxOgAABAgQIECBAgAABAgQIECBAgAABAgQIECBAgAABAgQIECBAgAABAgTKLrBakr+Wqi6xUr/se/tTZW9S7QWfv+/2TL13TKbeM6b9PuuV6QscuX///hk8eHDWWGONtP3edg0YMKD9vvTSSy9w3e548LXXXsukSZMyefLk9+9PPvlkxo8f3/7agv70XKZ3Vtx0SPpuvk36btZ2DVnQUt323KVbr5aZz00p5l89Sf09vN32ExScAAECBAgQIECAAAECBAgQIECAAAECBAgQIECAAAEC8xQYnuSi0q4Bu++bpp9fMs9DNhAgUBmB5m/sl0lXX1psvn+SiyuTRlcCBAgQIECAAAECBAgQqHaBhmoPKB8BAgQIECBAgAABAgQIECBAgAABAgQIECBAgAABAgQIECBAgAABAgQIECBAgAABAgQIECBAgAABAgQIECBAgAABAgQIECBAgAABAgQIECBAgAABAgQIECBQswLNSRoL0zW1rltqdlqDESBAgAABAgQIECBAgAABAgQIECBAgAABAgQIECBAgAABAgQIECBAgACBrhdYPskLpbY9l10u+z8wretTVFnHaY88kKn3jsnUe8a031+f+mxZEq644orp379/+zVgwID2q+33VVZZJX369Gm/evToUZZenV3krbfeyrRp09qvZ555JpMnT86kSZPmuD///PNlidGr78rpu+mQ9N18m/TdbJv0WX+TstTtzkUu2rhPZr38UnGEtmfZw9udP1TZCRAgQIAAAQIECBAgQIAAAQIECBAgQIAAAQIECBAgMKfAzkmuK7208pAds8uFNzIiQKBKBa474DN5duxNxXS7JLm+SuOKRYAAAQIECBAgQIAAAQIVFmiocH/tCRAgQIAAAQIECBAgQIAAAQIECBAgQIAAAQIECBAgQIAAAQIECBAgQIAAAQIECBAgQIAAAQIECBAgQIAAAQIECBAgQIAAAQIECBAgQIAAAQIECBAgQIAAgfoVaE7SWBi/qXXdUr8cJidAgAABAgQIECBAgAABAgQIECBAgAABAgQIECBAgAABAgQIECBAgAABAmUXWDzJ66WqC/dcLAc/9kbZm3T3gi8/MSHTHr4/Lz02PtMfG99+f33qs50y1jLLLJM+ffpk+eWXb79/2O9LLLFEevTo0X717Nlznve2oLNmzcpbb70113vxvZkzZ+bFF1/MtGnT2q8P+/2VV17plPl79V05y60zOL3XGdx+77P+Jll2rUGd0qs7Fz1vncXz7qw3iyP0SuLh7c4fquwECBAgQIAAAQIECBAgQIAAAQIECBAgQIAAAQIECBCYU2CzJPeUXuqz3sbZ6+r7GREgUKUCV+y+SaY98kAx3eZJ7q3SuGIRIECAAAECBAgQIECAQIUFGircX3sCBAgQIECAAAECBAgQIECAAAECBAgQIECAAAECBAgQIECAAAECBAgQIECAAAECBAgQIECAAAECBAgQIECAAAECBAgQIECAAAECBAgQIECAAAECBAgQIECgfgWakzQWxm9qXbfUL4fJCRAgQIAAAQIECBAgQIAAAQIECBAgQIAAAQIECBAgQIAAAQIECBAgQIBApwi8m2ShUuUvPfFOGhZeuFMa1VLRN174W156bHz7NX3C3+9tV957r5bG7LxZGhqy3DqD26/eg/5+b7sWX+ETndezRiq/9+67+e1aixSnmZ3EQ1sjn68xCBAgQIAAAQIECBAgQIAAAQIECBAgQIAAAQIECBAg8A+BAUmeLGn06rty9rvzGTgECFSpwCVbrpLXpz5bTNf2DE+u0rhiESBAgAABAgQIECBAgECFBRoq3F97AgQIECBAgAABAgQIECBAgAABAgQIECBAgAABAgQIECBAgAABAgQIECBAgAABAgQIECBAgAABAgQIECBAgAABAgQIECBAgAABAgQIECBAgAABAgQIECBAoH4FmpM0FsZval231C+HyQkQIECAAAECBAgQIECAAAECBAgQIECAAAECBAgQIECAAAECBAgQIECAQKcIvJpkqVLlAx9+NYsu8f6yUxrWatH33n03Lz02Pq88+efMeHpyXpsyaY777HfertXRP3SuhRZZNEuu2j9L9RvQfpV+X3rA2lluncFpWHjhuvIo17Bvz3wtF6y/dLHcjOIzXK4+6hAgQIAAAQIECBAgQIAAAQIECBAgQIAAAQIECBAgQIBARQUakryTZKFSioMemZFFei1R0VCaEyDwrwLvvD4z56+3ZPGN2UkWSfIeLwIECBAgQIAAAQIECBAg8GECbf/Djx8CBAgQIECAAAECBAgQIECAAAECBAgQIECAAAECBAgQIECAAAECBAgQIECAAAECBAgQIECAAAECBAgQIECAAAECBAgQIECAAAECBAgQIECAAAECBAgQIECAQCUEmpM0Fho3ta5bKhFETwIECBAgQIAAAQIECBAgQIAAAQIECBAgQIAAAQIECBAgQIAAAQIECBAgUMMCTydZpTTfvrc/lSVW6lfD41ZutBnPPpUZT0/Oa1Mmtd9nTJmU156enDenPZ83p0/LrOkv5r3ZsysXcD46Nyy0UHr2Xj6L9e6TxfqsmKVW7Z8l+w3IUv0GZMlV+7ff/XU0H6DzsXXmc1Ny6darFU88k2TV+ShhKwECBAgQIECAAAECBAgQIECAAAECBAgQIECAAAECBAh0D4GJSdYqRf3cdePT+5MbdI/kUhKoI4Hpf34of9xlcHHiJ5IMrCMCoxIgQIAAAQIECBAgQIDAfAo0zOd+2wkQIECAAAECBAgQIECAAAECBAgQIECAAAECBAgQIECAAAECBAgQIECAAAECBAgQIECAAAECBAgQIECAAAECBAgQIECAAAECBAgQIECAAAECBAgQIECAAAEC5RJoTtJYKNbUum4pV3F1CBAgQIAAAQIECBAgQIAAAQIECBAgQIAAAQIECBAgQIAAAQIECBAgQIAAgXaBh5OsV7L43PUPpffa66OpkMCsV6Zn1vQX8+b0aYV74feXp+WdN9/I7Lfeyrtvzcrstz9w/5DX20ZZaNEeWbhHz3/ee3xgXXq/R48s0nOx9Oy9fBbr3Sc9l+2Tnsv94/fSa72XT89leldISNvpjz+cP+68QRHi0eIzTIgAAQIECBAgQIAAAQIECBAgQIAAAQIECBAgQIAAAQIEakbg+iQ7labZ8Zd/ymqf2atmhjMIgVoReOrGK3LTVz9bHOeGJDvXynzmIECAAAECBAgQIECAAIHyCzSUv6SKBAgQIECAAAECBAgQIECAAAECBAgQIECAAAECBAgQIECAAAECBAgQIECAAAECBAgQIECAAAECBAgQIECAAAECBAgQIECAAAECBAgQIECAAAECBAgQIECAAIEOCTQnaSzsbGpdt3TopE0ECBAgQIAAAQIECBAgQIAAAQIECBAgQIAAAQIECBAgQIAAAQIECBAgQIBARwXGJtm6tHm3341J382GdPSsfQQIdLHA1HvH5JovblvsensSD20Xfw7aESBAgAABAgQIECBAgAABAgQIECBAgAABAgQIECBAoAsEzk5yaKnPFt87I+t95YguaKsFAQLzI/DIr8/MXT86snjknCSHzU8NewkQIECAAAECBAgQIECgvgQa6mtc0xIgQIAAAQIECBAgQIAAAQIECBAgQIAAAQIECBAgQIAAAQIECBAgQIAAAQIECBAgQIAAAQIECBAgQIAAAQIECBAgQIAAAQIECBAgQIAAAQIECBAgQIAAAQJVJNCcpLGQp6l13VJF+UQhQIAAAQIECBAgQIAAAQIECBAgQIAAAQIECBAgQIAAAQIECBAgQIAAAQK1IDA6ya6lQT7z66vTb4fdamEuMxCoSYEpN1+TG7+ye3G2a5MMrclhDUWAAAECBAgQIECAAAECBAgQIECAAAECBAgQIECAAIH6FjgqyU9KBIMOOjxb/eCs+hYxPYEqFLjzhG/k0fPneDa/neT0KowqEgECBAgQIECAAAECBAhUiUBDleQQgwABAgQIECBAgAABAgQIECBAgAABAgQIECBAgAABAgQIECBAgAABAgQIECBAgAABAgQIECBAgAABAgQIECBAgAABAgQIECBAgAABAgQIECBAgAABAgQIEKg/geYkjYWxm1rXLfXHYGICBAgQIECAAAECBAgQIECAAAECBAgQIECAAAECBAgQIECAAAECBAgQINCpAqOS7FfqsP3PLsqaew3v1IaKEyCw4AJ/ueLi3PKf+xcLXJJk2IJXdJIAAQIECBAgQIAAAQIECBAgQIAAAQIECBAgQIAAAQIEqlTg80kuL2VbtXHX7PTb0VUaVSwC9Stww5eG5umWa4sAeyf5Q/2KmJwAAQIECBAgQIAAAQIE5iXQMK8N3idAgAABAgQIECBAgAABAgQIECBAgAABAgQIECBAgAABAgQIECBAgAABAgQIECBAgAABAgQIECBAgAABAgQIECBAgAABAgQIECBAgAABAgQIECBAgAABAgQIdJJAc5LGQu2m1nVLJ/VSlgABAgQIECBAgAABAgQIECBAgAABAgQIECBAgAABAgQIECBAgAABAgQI1KvA2UkOLQ2/1Ym/yKADR9SrhbkJVL3AhAtG5o7jDy/mPCfJYVUfXEACBAgQIECAAAECBAgQIECAAAECBAgQIECAAAECBAgQmF+BjZI8UDq0zBqfzN7/99j81rCfAIFOFrj80+vklSf/XOyycZJxndxWeQIECBAgQIAAAQIECBDoxgIN3Ti76AQIECBAgAABAgQIECBAgAABAgQIECBAgAABAgQIECBAgAABAgQIECBAgAABAgQIECBAgAABAgQIECBAgAABAgQIECBAgAABAgQIECBAgAABAgQIECBAgED3FmhO0lgYoal13dK9R5KeAAECBAgQIECAAAECBAgQIECAAAECBAgQIECAAAECBAgQIECAAAECBAhUncApSY4updr02z/OhiO+W3UhBSJA4O8CD448Off95Ngix6lJjuFDgAABAgQIECBAgAABAgQIECBAgAABAgQIECBAgAABAjUnsHSSV0pTLbTIojlk4ls1N6SBCHR3gXMH9sjsd94ujrFMkle7+1zyEyBAgAABAgQIECBAgEDnCTR0XmmVCRAgQIAAAQIECBAgQIAAAQIECBAgQIAAAQIECBAgQIAAAQIECBAgQIAAAQIECBAgQIAAAQIECBAgQIAAAQIECBAgQIAAAQIECBAgQIAAAQIECBAgQIAAAQIfKdCcpLGwo6l13cKMAAECBAgQIECAAAECBAgQIECAAAECBAgQIECAAAECBAgQIECAAAECBAgQKKvAd5P8uFRx8KFHZ7OjTylrA8UIECifwL2nHpPx55xaLHhskpPL10ElAgQIECBAgAABAgQIECBAgAABAgQIECBAgAABAgQIEKgigb8l6VvKs89tk7Lkqv2rKJ4oBOpbYMbTk3PZtgOKCFOTfKK+VUxPgAABAgQIECBAgAABAvMSaJjXBu8TIECAAAECBAgQIECAAAECBAgQIECAAAECBAgQIECAAAECBAgQIECAAAECBAgQIECAAAECBAgQIECAAAECBAgQIECAAAECBAgQIECAAAECBAgQIECAAAECBDpJoDlJY6F2U+u6pZN6KUuAAAECBAgQIECAAAECBAgQIECAAAECBAgQIECAAAECBAgQIECAAAECBOpV4LAkI0vDrzP8a9n6pHPq1cLcBKpe4PbjDs1jF/9PMeeIJGdXfXABCRAgQIAAAQIECBAgQIAAAQIECBAgQIAAAQIECBAgQGBBBG5PslXp4K4X/V9W2nqHBanjDAECnSDw3O0359r9P12sfEeSrTuhlZIECBAgQIAAAQIECBAgUEMCDTU0i1EIECBAgAABAgQIECBAgAABAgQIECBAgAABAgQIECBAgAABAgQIECBAgAABAgQIECBAgAABAgQIECBAgAABAgQIECBAgAABAgQIECBAgAABAgQIECBAgACB7iXQnKSxELmpdd3SvUaQlgABAgQIECBAgAABAgQIECBAgAABAgQIECBAgAABAgQIECBAgAABAgQIVL3A8CQXlVKuscd+afzvUVUfWkAC9SrQ8s1hefKqS4rj75/k4nr1MDcBAgQIECBAgAABAgQIECBAgAABAgQIECBAgAABAgRqXODCJG3/XLj9Z5tTfpW19/23Gh/ZeAS6j8Djl/5vxhzz78XAbd/DOqD7TCApAQIECBAgQIAAAQIECFRCoKESTfUkQIAAAQIECBAgQIAAAQIECBAgQIAAAQIECBAgQIAAAQIECBAgQIAAAQIECBAgQIAAAQIECBAgQIAAAQIECBAgQIAAAQIECBAgQIAAAQIECBAgQIAAAQIECCRpTtJYkGhqXbeQIUCAAAECBAgQIECAAAECBAgQIECAAAECBAgQIECAAAECBAgQIECAAAECBMoqMDTJNaWKqzbump1+O7qsDRQjQKB8Ajd8aWiebrm2WHC3JB7a8hGrRIAAAQIECBAgQIAAAQIECBAgQIAAAQIECBAgQIAAgWoS+EGS40uBBh92TDb7zsnVlE8WAnUtcN9Pjs2DI+d4Jk9MckJdoxieAAECBAgQIECAAAECBOYp0DDPHTYQIECAAAECBAgQIECAAAECBAgQIECAAAECBAgQIECAAAECBAgQIECAAAECBAgQIECAAAECBAgQIECAAAECBAgQIECAAAECBAgQIECAAAECBAgQIECAAAECBDpHoDlJY6F0U+u6pXNaqUqAAAECBAgQIECAAAECBAgQIECAAAECBAgQIECAAAECBAgQIECAAAECBOpWYEiSMaXpV9xkq+x++e11i2FwAtUucPXeW+f5++8oxtwmydhqzy0fAQIECBAgQIAAAQIECBAgQIAAAQIECBAgQIAAAQIECCyQwMFJzi2dHLDbPmk669IFKuQQAQLlF2j++r6ZdM1lxcKHJDmv/J1UJECAAAECBAgQIECAAIFaEmiopWHMQoAAAQIECBAgQIAAAQIECBAgQIAAAQIECBAgQIAAAQIECBAgQIAAAQIECBAgQIAAAQIECBAgQIAAAQIECBAgQIAAAQIECBAgQIAAAQIECBAgQIAAAQIECHQrgeYkjYXETa3rlm41gbAECBAgQIAAAQIECBAgQIAAAQIECBAgQIAAAQIECBAgQIAAAQIECBAgQKD6BdZP8lAp5rID183nb3ik+lNLSKBOBf6w03p5eeKjxek3SPJwnXIYmwABAgQIECBAgAABAgQIECBAgAABAgQIECBAgAABArUusG2SW0tDLr/BZtnzyntqfWbzEeg2AlfuuXlefOjeYt7tktzWbQYQlAABAgQIECBAgAABAgQqItBQka6aEiBAgAABAgQIECBAgAABAgQIECBAgAABAgQIECBAgAABAgQIECBAgAABAgQIECBAgAABAgQIECBAgAABAgQIECBAgAABAgQIECBAgAABAgQIECBAgAABAgSS5iSNBYim1nULGAIECBAgQIAAAQIECBAgQIAAAQIECBAgQIAAAQIECBAgQIAAAQIECBAgQKCsAqskebpUcfEVPpFhdz9X1gaKESBQPoFRn1opb7zwt2LBVZM8U74OKhEgQIAAAQIECBAgQIAAAQIECBAgQIAAAQIECBAgQIBAFQnM8b2Onssul/0fmFZF8UQhUN8CF23cJ7NefqmI4Hsc9f2XhOkJECBAgAABAgQIECDQIYGGDu2yiQABAgQIECBAgAABAgQIECBAgAABAgQIECBAgAABAgQIECBAgAABAgQIECBAgAABAgQIECBAgAABAgQIECBAgAABAgQIECBAgAABAgQIECBAgAABAgQIECBQfoHmJI2Fsk2t65byt1GRAAECBAgQIECAAAECBAgQIECAAAECBAgQIECAAAECBAgQIECAAAECBAjUtUDPJG+WBBZaeJEc8sTbdQ1ieALVLHDuWotm9rvvFCMulmRWNWeWjQABAgQIECBAgAABAgQIECBAgAABAgQIECBAgAABAgQ+lsDMJL1KFfa//8X07N3nYxV0mACBjy8w6+WXctHGczyLrydZ4uNXVoEAAQIECBAgQIAAAQIEal2godYHNB8BAgQIECBAgAABAgQIECBAgAABAgQIECBAgAABAgQIECBAgAAYFMQwAAAgAElEQVQBAgQIECBAgAABAgQIECBAgAABAgQIECBAgAABAgQIECBAgAABAgQIECBAgAABAgQIECBQtQLNSRoL6Zpa1y1Vm1YwAgQIECBAgAABAgQIECBAgAABAgQIECBAgAABAgQIECBAgAABAgQIECDQfQVeSbJ0Kf7+415Kz2V6d99pJCdQowKzXpmeizZarjhd27O7bI2OaywCBAgQIECAAAECBAgQIECAAAECBAgQIECAAAECBAgQ+LvAQ0nWL2Hs8cc7s8JGW7AhQKDCAi+MuytXfW7LYoqHk2xQ4VjaEyBAgAABAgQIECBAgEA3EGjoBhlFJECAAAECBAgQIECAAAECBAgQIECAAAECBAgQIECAAAECBAgQIECAAAECBAgQIECAAAECBAgQIECAAAECBAgQIECAAAECBAgQIECAAAECBAgQIECAAAECBGpToDlJY2G0ptZ1S22OaioCBAgQIECAAAECBAgQIECAAAECBAgQIECAAAECBAgQIECAAAECBAgQIFBRgSeSrFlKsPfNf84yA9auaCDNCRD4V4FXJj2ey3f4ZPGNvyRZixUBAgQIECBAgAABAgQIECBAgAABAgQIECBAgAABAgQI1LTApUn2KU241Q/OyqCDDq/pgQ1HoDsITDj/F7njhK8Xo16WZN/ukF1GAgQIECBAgAABAgQIEKisQENl2+tOgAABAgQIECBAgAABAgQIECBAgAABAgQIECBAgAABAgQIECBAgAABAgQIECBAgAABAgQIECBAgAABAgQIECBAgAABAgQIECBAgAABAgQIECBAgAABAgQI1LFAc5LGwvxNreuWOvYwOgECBAgQIECAAAECBAgQIECAAAECBAgQIECAAAECBAgQIECAAAECBAgQ6CyBO5NsUSq+++/HZsVNt+6sXuoSILCAAs/fd3uu/sKQ4um7kmy5gOUcI0CAAAECBAgQIECAAAECBAgQIECAAAECBAgQIECAAIHuIfCdJKeWog784pey7Wm/6R7JpSRQwwK3fefLmfi73xYnPDrJaTU8stEIECBAgAABAgQIECBAoEwCDWWqowwBAgQIECBAgAABAgQIECBAgAABAgQIECBAgAABAgQIECBAgAABAgQIECBAgAABAgQIECBAgAABAgQIECBAgAABAgQIECBAgAABAgQIECBAgAABAgQIECBAYH4FmpM0Fg41ta5b5reI/QQIECBAgAABAgQIECBAgAABAgQIECBAgAABAgQIECBAgAABAgQIECBAgMA8Ba5Ksntp146//FNW+8xe8zxkAwECXSvw1I1X5KavfrbY9Ooke3RtCt0IECBAgAABAgQIECBAgAABAgQIECBAgAABAgQIECBAoIsFdkjyf6Wey60zOJ+99sEujqAdAQIfFPjTrhvmpcfGF1/esfisEiNAgAABAgQIECBAgAABAnMTaEBDgAABAgQIECBAgAABAgQIECBAgAABAgQIECBAgAABAgQIECBAgAABAgQIECBAgAABAgQIECBAgAABAgQIECBAgAABAgQIECBAgAABAgQIECBAgAABAgQIEKiQQHOSxkLvptZ1S4WyaEuAAAECBAgQIECAAAECBAgQIECAAAECBAgQIECAAAECBAgQIECAAAECBGpZ4LdJDikNuM0p/5u19/1KLc9rNgLdUuDxS3+dMcf8WzH7uUm+1C2HEZoAAQIECBAgQIAAAQIECBAgQIAAAQIECBAgQIAAAQIEOiqwTJKXi5sPenRmFlm8V0fP20eAQJkF3nnj9Zy/7hIfrLpsklfK3Eo5AgQIECBAgAABAgQIEKhBgYYanMlIBAgQIECAAAECBAgQIECAAAECBAgQIECAAAECBAgQIECAAAECBAgQIECAAAECBAgQIECAAAECBAgQIECAAAECBAgQIECAAAECBAgQIECAAAECBAgQIECAQPcQaE7SWIja1Lpu6R7RpSRAgAABAgQIECBAgAABAgQIECBAgAABAgQIECBAgAABAgQIECBAgAABAt1K4LQk3y4l3uzoUzL40KO71QDCEqgHgfFnn5J7T/tucdSfJPlOPcxuRgIECBAgQIAAAQIECBAgQIAAAQIECBAgQIAAAQIECNS5wKNJBpUMdrvs1vTdfNs6JzE+gcoJ/O3uWzN63+2LASYkWbdyiXQmQIAAAQIECBAgQIAAge4k0NCdwspKgAABAgQIECBAgAABAgQIECBAgAABAgQIECBAgAABAgQIECBAgAABAgQIECBAgAABAgQIECBAgAABAgQIECBAgAABAgQIECBAgAABAgQIECBAgAABAgQI1JRAc5LGwkRNreuWmprQMAQIECBAgAABAgQIECBAgAABAgQIECBAgAABAgQIECBAgAABAgQIECBAoDoEvpPk1FKU9f/9W/nUsadXRzIpCBB4X+DuHx+Vh3/106LI0UlOQ0SAAAECBAgQIECAAAECBAgQIECAAAECBAgQIECAAAECNS9wQZIDSlNu8b0zst5Xjqj5oQ1IoFoFHvn1mbnrR0cW412Y5MBqzSsXAQIECBAgQIAAAQIECFSXQEN1xZGGAAECBAgQIECAAAECBAgQIECAAAECBAgQIECAAAECBAgQIECAAAECBAgQIECAAAECBAgQIECAAAECBAgQIECAAAECBAgQIECAAAECBAgQIECAAAECBAgQqCOB5iSNhXmbWtctdTS/UQkQIECAAAECBAgQIECAAAECBAgQIECAAAECBAgQIECAAAECBAgQIECAQFcJfDnJr0vNBu59cLY9/dyu6q0PAQIdFLjtqEMy8fLzirvbnt3fdvC4bQQIECBAgAABAgQIECBAgAABAgQIECBAgAABAgQIECDQfQX+M8mZpfhrfnb/bH/mhd13GskJdHOBW444IH/500XFKY5I8rNuPpb4BAgQIECAAAECBAgQINBFAg1d1EcbAgQIECBAgAABAgQIECBAgAABAgQIECBAgAABAgQIECBAgAABAgQIECBAgAABAgQIECBAgAABAgQIECBAgAABAgQIECBAgAABAgQIECBAgAABAgQIECBAgMAHBZqTNBZebGpdt2AiQIAAAQIECBAgQIAAAQIECBAgQIAAAQIECBAgQIAAAQIECBAgQIAAAQIEyi6wR5IrS1VXbRqanX5zTdmbKEiAwMcTuOHLu+Xp5tHFInsmuerjVXWaAAECBAgQIECAAAECBAgQIECAAAECBAgQIECAAAECBLqBwDZJbivlXGbNdbL3TRO6QWwRCdSmwOU7Dsorf3msONy2ScbU5rSmIkCAAAECBAgQIECAAIFyCzSUu6B6BAgQIECAAAECBAgQIECAAAECBAgQIECAAAECBAgQIECAAAECBAgQIECAAAECBAgQIECAAAECBAgQIECAAAECBAgQIECAAAECBAgQIECAAAECBAgQIECAAIEOCjQnaSzsbWpdt3TwrG0ECBAgQIAAAQIECBAgQIAAAQIECBAgQIAAAQIECBAgQIAAAQIECBAgQIBAxwW2SnJ7afsKG34qe/zpro6ftpMAgS4RuOqzW+SFB+8u9to6yR1d0lwTAgQIECBAgAABAgQIECBAgAABAgQIECBAgAABAgQIEKikwOJJXi8GOODB6emx9LKVzKQ3gboUmPXK9Fy00XIfnL1XkjfqEsTQBAgQIECAAAECBAgQIDDfAg3zfcIBAgQIECBAgAABAgQIECBAgAABAgQIECBAgAABAgQIECBAgAABAgQIECBAgAABAgQIECBAgAABAgQIECBAgAABAgQIECBAgAABAgQIECBAgAABAgQIECBAgEB5BJqTNBZKNbWuW8pTWhUCBAgQIECAAAECBAgQIECAAAECBAgQIECAAAECBAgQIECAAAECBAgQIECgILBWkoml9VL9BuSLtz4JiACBKhP43XZr5LUpk4qpBiZ5ospiikOAAAECBAgQIECAAAECBAgQIECAAAECBAgQIECAAAECnSMwLsmGpdK7XHhjVh6yY+d0UpUAgbkKPDv2plx3wGeK7z+YZCNkBAgQIECAAAECBAgQIECgowINHd1oHwECBAgQIECAAAECBAgQIECAAAECBAgQIECAAAECBAgQIECAAAECBAgQIECAAAECBAgQIECAAAECBAgQIECAAAECBAgQIECAAAECBAgQIECAAAECBAgQIECgzALNSRoLNZta1y1l7qEcAQIECBAgQIAAAQIECBAgQIAAAQIECBAgQIAAAQIECBAgQIAAAQIECBAgkCybZHoJYpFeS+SgR2ZwIUCgygTOX2/JvPP6zGKq3klerrKY4hAgQIAAAQIECBAgQIAAAQIECBAgQIAAAQIECBAgQIBA5wj8OsmXS6U3O/qUDD706M7ppCoBAnMVGH/Oqbn31GOK7/8myVeQESBAgAABAgQIECBAgACBjgo0dHSjfQQIECBAgAABAgQIECBAgAABAgQIECBAgAABAgQIECBAgAABAgQIECBAgAABAgQIECBAgAABAgQIECBAgAABAgQIECBAgAABAgQIECBAgAABAgQIECBAgACBMgs0J2ks1GxqXbeUuYdyBAgQIECAAAECBAgQIECAAAECBAgQIECAAAECBAgQIECAAAECBAgQIECAwN8FZiRZooRxwIPT02PpZdkQIFAlAm+9+nIu3LB3Mc3MJEtWSTwxCBAgQIAAAQIECBAgQIAAAQIECBAgQIAAAQIECBAgQKDzBQ5LMrLUZsDQL6bpF5d1flcdCBCYQ6D58H0yafTviq+NSHI2JgIECBAgQIAAAQIECBAg0FGBho5utI8AAQIECBAgQIAAAQIECBAgQIAAAQIECBAgQIAAAQIECBAgQIAAAQIECBAgQIAAAQIECBAgQIAAAQIECBAgQIAAAQIECBAgQIAAAQIECBAgQIAAAQIECBAgUGaB5iSNhZpNreuWMvdQjgABAgQIECBAgAABAgQIECBAgAABAgQIECBAgAABAgQIECBAgAABAgQIEPi7wONJBpYwPn/DI1l24LpsCBCoEoGXJz6aP+y0XjHNxCRrV0k8MQgQIECAAAECBAgQIECAAAECBAgQIECAAAECBAgQIECg8wU+leSuUpulVlsjX7zlL53fVQcCBOYQ+N32a+a1p54svrZFkrsxESBAgAABAgQIECBAgACBjgo0dHSjfQQIECBAgAABAgQIECBAgAABAgQIECBAgAABAgQIECBAgAABAgQIECBAgAABAgQIECBAgAABAgQIECBAgAABAgQIECBAgAABAgQIECBAgAABAgQIECBAgACBMgs0J2ks1GxqXbeUuYdyBAgQIECAAAECBAgQIECAAAECBAgQIECAAAECBAgQIECAAAECBAgQIECAwN8F2r6jt30JY5cLb8zKQ3ZkQ4BAlQg8O/amXHfAZ4ppbvnAd22rJKkYBAgQIECAAAECBAgQIECAAAECBAgQIECAAAECBAgQINBJAgsneSvJQqX6w+75WxZfvm8ntVOWAIEPCrzx4tSM2vwTxZdnJ+mR5F1aBAgQIECAAAECBAgQIECgowINHd1oHwECBAgQIECAAAECBAgQIECAAAECBAgQIECAAAECBAgQIECAAAECBAgQIECAAAECBAgQIECAAAECBAgQIECAAAECBAgQIECAAAECBAgQIECAAAECBAgQIECgzALNSRoLNZta1y1l7qEcAQIECBAgQIAAAQIECBAgQIAAAQIECBAgQIAAAQIECBAgQIAAAQIECBAg8HeBi5MMK2Fs99PzstbnD2JDgECVCDzxh/Nz67cOLqYZlWR4lcQTgwABAgQIECBAgAABAgQIECBAgAABAgQIECBAgAABAgS6RuDuJJuXWu30m2uyatPQrumsCwECebp5dG748m5FiXuSfAoNAQIECBAgQIAAAQIECBCYH4GG+dlsLwECBAgQIECAAAECBAgQIECAAAECBAgQIECAAAECBAgQIECAAAECBAgQIECAAAECBAgQIECAAAECBAgQIECAAAECBAgQIECAAAECBAgQIECAAAECBAgQIECgjALNSRoL9Zpa1y1lrK8UAQIECBAgQIAAAQIECBAgQIAAAQIECBAgQIAAAQIECBAgQIAAAQIECBAg8E+B05N8q7Tc7DsnZ/Bhx/AhQKBKBMaffUruPe27xTQ/TXJUlcQTgwABAgQIECBAgAABAgQIECBAgAABAgQIECBAgAABAgS6RuDsJIeWWm30je9nkyNP7JrOuhAgkPvPOD7jfv7DosQ5SQ5DQ4AAAQIECBAgQIAAAQIE5kegYX4220uAAAECBAgQIECAAAECBAgQIECAAAECBAgQIECAAAECBAgQIECAAAECBAgQIECAAAECBAgQIECAAAECBAgQIECAAAECBAgQIECAAAECBAgQIECAAAECBAgQKKNAc5LGQr2m1nVLGesrRYAAAQIECBAgQIAAAQIECBAgQIAAAQIECBAgQIAAAQIECBAgQIAAAQIECPxT4MgkPy0t1z34G9ny//03HwIEqkTgzv/3zTx63s+Lab6V5IwqiScGAQIECBAgQIAAAQIECBAgQIAAAQIECBAgQIAAAQIECHSNwEFJziu1WmGjLbLHH+/sms66ECCQqz63ZV4Yd1dR4uAk56MhQIAAAQIECBAgQIAAAQLzI9AwP5vtJUCAAAECBAgQIECAAAECBAgQIECAAAECBAgQIECAAAECBAgQIECAAAECBAgQIECAAAECBAgQIECAAAECBAgQIECAAAECBAgQIECAAAECBAgQIECAAAECBAiUUaA5SWOhXlPruqWM9ZUiQIAAAQIECBAgQIAAAQIECBAgQIAAAQIECBAgQIAAAQIECBAgQIAAAQIE/imwX5JRpWX/XffODiN/z4cAgSoRuHnEFzL52suLaYYluaRK4olBgAABAgQIECBAgAABAgQIECBAgAABAgQIECBAgAABAl0j8IkkzxVb7XfXs+m14kpd010XAnUs8Przz+WSLVb+oEDbw/e3OmYxOgECBAgQIECAAAECBAgsgEDDApxxhAABAgQIECBAgAABAgQIECBAgAABAgQIECBAgAABAgQIECBAgAABAgQIECBAgAABAgQIECBAgAABAgQIECBAgAABAgQIECBAgAABAgQIECBAgAABAgQIECBQDoHmJI2FQk2t65ZyFFaDAAECBAgQIECAAAECBAgQIECAAAECBAgQIECAAAECBAgQIECAAAECBAgQ+BeB7ZLcUnp1xU22yu6X346JAIEqEbh6763z/P13FNO0fc/2/We2SmKKQYAAAQIECBAgQIAAAQIECBAgQIAAAQIECBAgQIAAAQKdL9D2D4+3LLXZ9vRzM3Dvgzu/qw4E6lxg4uXn5bajDikq3JlkqzpnMT4BAgQIECBAgAABAgQILIBAwwKccYQAAQIECBAgQIAAAQIECBAgQIAAAQIECBAgQIAAAQIECBAgQIAAAQIECBAgQIAAAQIECBAgQIAAAQIECBAgQIAAAQIECBAgQIAAAQIECBAgQIAAAQIECBAgUA6B5iSNhUJNreuWchRWgwABAgQIECBAgAABAgQIECBAgAABAgQIECBAgAABAgQIECBAgAABAgQIEPgXgbWSTCy9uuQqq2efMZMxESBQJQKXbdM/M575azHN2sVntkpiikGAAAECBAgQIECAAAECBAgQIECAAAECBAgQIECAAAECnS/wgyTHl9qsudfwbP+zizq/qw4E6lzglv/cP3+54uKiwolJTqhzFuMTIECAAAECBAgQIECAwAIINCzAGUcIECBAgAABAgQIECBAgAABAgQIECBAgAABAgQIECBAgAABAgQIECBAgAABAgQIECBAgAABAgQIECBAgAABAgQIECBAgAABAgQIECBAgAABAgQIECBAgAABAuUQaE7SWCjU1LpuKUdhNQgQIECAAAECBAgQIECAAAECBAgQIECAAAECBAgQIECAAAECBAgQIECAAIF/EeiVZGbp1YUWWTSHTHwLEwECVSJw7sAemf3O28U0Sxaf2SqJKQYBAgQIECBAgAABAgQIECBAgAABAgQIECBAgAABAgQIdL7AkCRjSm0W6718ht//Qud31YFAnQtcvMkKeXP6i0WFbZKMrXMW4xMgQIAAAQIECBAgQIDAAgg0LMAZRwgQIECAAAECBAgQIECAAAECBAgQIECAAAECBAgQIECAAAECBAgQIECAAAECBAgQIECAAAECBAgQIECAAAECBAgQIECAAAECBAgQIECAAAECBAgQIECAAAEC5RBoTtJYKNTUum4pR2E1CBAgQIAAAQIECBAgQIAAAQIECBAgQIAAAQIECBAgQIAAAQIECBAgQIAAgQ8VeClJ79I7w++dmsX6rIiKAIEKC7w57flcvFnfYorpSZarcCztCRAgQIAAAQIECBAgQIAAAQIECBAgQIAAAQIECBAgQKByAs8nWaHUfrfLbk3fzbetXBqdCdS4wNR7bss1+2xXnPKFJL5YVeOfu/EIECBAgAABAgQIECDQWQINnVVYXQIECBAgQIAAAQIECBAgQIAAAQIECBAgQIAAAQIECBAgQIAAAQIECBAgQIAAAQIECBAgQIAAAQIECBAgQIAAAQIECBAgQIAAAQIECBAgQIAAAQIECBAgQIDAPASakzQW9jS1rluoESBAgAABAgQIECBAgAABAgQIECBAgAABAgQIECBAgAABAgQIECBAgAABAp0m8HCS9UrVP3vNA1lu3Y06rZnCBAh0TOClR8flT7ttXNz8SJL1O3baLgIECBAgQIAAAQIECBAgQIAAAQIECBAgQIAAAQIECBCoQYELk+xfmmujb3w/mxx5Yg2OaSQC1SFw/0+/n3Fn/agY5qIkB1RHOikIECBAgAABAgQIECBAoLsJNHS3wPISIECAAAECBAgQIECAAAECBAgQIECAAAECBAgQIECAAAECBAgQIECAAAECBAgQIECAAAECBAgQIECAAAECBAgQIECAAAECBAgQIECAAAECBAgQIECAAAECNSPQnKSxME1T67qlZqYzCAECBAgQIECAAAECBAgQIECAAAECBAgQIECAAAECBAgQIECAAAECBAgQqD6B65LsXIq14y//lNU+s1f1pZSIQJ0JPHXjFbnpq58tTn19kl3qjMG4BAgQIECAAIH/z96dx+taz3sD/9zH0GSq0ESFJuVISbV3xXVJpZNDe6toNB5FnYbTQygShThoO8XOUWhCpR1HqOS6aNhFGlCa0KCRig4RjvPY5/Vc67nudWq1h3WvdQ/v/d/vun/X9/v5vO37n6zX2gQIECBAgAABAgQIECBAgAABAgQIECBA4P8L7JnkpOb4tA03zT+efRkfAgR6JPAfO26WX139/fb0vZKc3KN1xhIgQIAAAQIECBAgQIDAkAt0hryfegQIECBAgAABAgQIECBAgAABAgQIECBAgAABAgQIECBAgAABAgQIECBAgAABAgQIECBAgAABAgQIECBAgAABAgQIECBAgAABAgQIECBAgAABAgQIECBAgED/ClRJila88m/nun/jSkaAAAECBAgQIECAAAECBAgQIECAAAECBAgQIECAAAECBAgQIECAAAECBAZe4Pgkb2labH74nKz/+v0HvpQCBAZd4JrPzcll7z+wXeMzSfYe9F7yEyBAgAABAgQIECBAgAABAgQIECBAgAABAgQIECBAgMBiC6yU5K7226+99PYsu9Kqiz3QiwQIPLzAg3ffkS9tvtr4D1dOcjczAgQIECBAgAABAgQIECCwOAKdxXnJOwQIECBAgAABAgQIECBAgAABAgQIECBAgAABAgQIECBAgAABAgQIECBAgAABAgQIECBAgAABAgQIECBAgAABAgQIECBAgAABAgQIECBAgAABAgQIECBAgACBSRCokhStOeXfzvUkzDWCAAECBAgQIECAAAECBAgQIECAAAECBAgQIECAAAECBAgQIECAAAECBAgQeHiBdyX5YPPRBm86KJsd9nFWBAhMs8BlR/5LrjnhE+0U707yoWmOZT0BAgQIECBAgAABAgQIECBAgAABAgQIECBAgAABAgQITK/AJUlmNBG2+ujnsvZOr5/eRLYTGEKBG8/8fC58+xvazeYnmTmEVVUiQIAAAQIECBAgQIAAgSkS6EzRHmsIECBAgAABAgQIECBAgAABAgQIECBAgAABAgQIECBAgAABAgQIECBAgAABAgQIECBAgAABAgQIECBAgAABAgQIECBAgAABAgQIECBAgAABAgQIECBAgAABAuMFqiRF62H5t3ONiQABAgQIECBAgAABAgQIECBAgAABAgQIECBAgAABAgQIECBAgAABAgQIEOiZwK5JTmumr7HdrGw996yeLTOYAIGFE7hgn9m55dx57cu7Jfniwr3tFgECBAgQIECAAAECBAgQIECAAAECBAgQIECAAAECBAgMqcD7khzedHv2K3dNMWfsxz6GtLJaBKZeoD5gt/z8a10/pnHE31Is+P75Q4AAAQIECBAgQIAAAQIEFkugs1hveYkAAQIECBAgQIAAAQIECBAgQIAAAQIECBAgQIAAAQIECBAgQIAAAQIECBAgQIAAAQIECBAgQIAAAQIECBAgQIAAAQIECBAgQIAAAQIECBAgQIAAAQIECBAgsOQCVZKiNab827le8rEmECBAgAABAgQIECBAgAABAgQIECBAgAABAgQIECBAgAABAgQIECBAgAABAo8gMCPJJc1nK26wUV719StgESAwzQJffcXGufeaK9spZiaZP82xrCdAgAABAgQIECBAgAABAgQIECBAgAABAgQIECBAgACB6RVY8P8dX9xEWGr5FbP7Fb+e3kS2ExhCgVM3fmoeuv/edrMt2j9jNYSVVSJAgAABAgQIECBAgACBHgt0ejzfeAIECBAgQIAAAQIECBAgQIAAAQIECM9kv6wAACAASURBVBAgQIAAAQIECBAgQIAAAQIECBAgQIAAAQIECBAgQIAAAQIECBAgQIAAAQIECBAgQIAAAQIECBAgQIAAAQIECBAgQIDAIwlUSYrWh+XfzjUuAgQIECBAgAABAgQIECBAgAABAgQIECBAgAABAgQIECBAgAABAgQIECBAoGcCqya5vZm+1FNWyO5X3tuzZQYTILBwAqdutGIe+s197curJblj4d52iwABAgQIECBAgAABAgQIECBAgAABAgQIECBAgAABAgSGWODuJE9v+v3Dl7+blTd98RDXVY3A1Arc9f3v5RuveUl76T1JVpraFLYRIECAAAECBAgQIECAwLAJdIatkD4ECBAgQIAAAQIECBAgQIAAAQIECBAgQIAAAQIECBAgQIAAAQIECBAgQIAAAQIECBAgQIAAAQIECBAgQIAAAQIECBAgQIAAAQIECBAgQIAAAQIECBAgQIDAwAhUSYpW2vJv53pg0gtKgAABAgQIECBAgAABAgQIECBAgAABAgQIECBAgAABAgQIECBAgAABAgQGU+APSZZuou9x9f15/JOeMphNpCYwBAJ/euA3OWXD5dtN/phkmSGopgIBAgQIECBAgAABAgQIECBAgAABAgQIECBAgAABAgQILLnAyUn2aMZsuN+heeHBRy75VBMIEPgfgR9+7LBcfexRbY1TkuyJhwABAgQIECBAgAABAgQILIlAZ0le9i4BAgQIECBAgAABAgQIECBAgAABAgQIECBAgAABAgQIECBAgAABAgQIECBAgAABAgQIECBAgAABAgQIECBAgAABAgQIECBAgAABAgQIECBAgAABAgQIECBA4FEEqiTFJCnVScpJmmUMAQIECBAgQIAAAQIECBAgQIAAAQIECBAgQIAAAQIECBAgQIAAAQIECBAYVYGfJlmvKb/jOVdmhfVfMKoWehOYdoH7rr0qZ++wUTvHdUmeO+3BBCBAgAABAgQIECBAgAABAgQIECBAgAABAgQIECBAgACBfhDYM8lJTZCnrPXczD7/2n7IJQOBoRA4a5v185ubFvw41difBd+5U4ainBIECBAgQIAAAQIECBAgMG0CnWnbbDEBAgQIECBAgAABAgQIECBAgAABAgQIECBAgAABAgQIECBAgAABAgQIECBAgAABAgQIECBAgAABAgQIECBAgAABAgQIECBAgAABAgQIECBAgAABAgQIECAwCgJVkmKSitZJykmaZQwBAgQIECBAgAABAgQIECBAgAABAgQIECBAgAABAgQIECBAgAABAgQIEBhVgW8l2a4p/7LPnJ3Vt3nVqFroTWDaBW49/6v59lt2bOdY8B3dftqDCUCAAAECBAgQIECAAAECBAgQIECAAAECBAgQIECAAAEC/SCwfJJ7k3SaMC8/5fysusXL+iGbDAQGWuCOi7+db+2xTbvDfydZIclvBrqY8AQIECBAgAABAgQIECAw7QJj/yFn2pMIQIAAAQIECBAgQIAAAQIECBAgQIAAAQIECBAgQIAAAQIECBAgQIAAAQIECBAgQIAAAQIECBAgQIAAAQIECBAgQIAAAQIECBAgQIAAAQIECBAgQIAAAQIECAyjQJWkmKRidZJykmYZQ4AAAQIECBAgQIAAAQIECBAgQIAAAQIECBAgQIAAAQIECBAgQIAAAQIERlVgbpK9m/KbvfeYbPCGA0bVQm8C0y5wzefm5LL3H9jOcXySfaY9mAAECBAgQIAAAQIECBAgQIAAAQIECBAgQIAAAQIECBAg0C8CJyfZowmz9k6vz1Yf/Vy/ZJODwMAKXPj2N+TGMz/fzn9Kkj0HtpDgBAgQIECAAAECBAgQINA3Ap2+SSIIAQIECBAgQIAAAQIECBAgQIAAAQIECBAgQIAAAQIECBAgQIAAAQIECBAgQIAAAQIECBAgQIAAAQIECBAgQIAAAQIECBAgQIAAAQIECBAgQIAAAQIECBAgMIwCVZJikorVScpJmmUMAQIECBAgQIAAAQIECBAgQIAAAQIECBAgQIAAAQIECBAgQIAAAQIECBAYVYF3JvlQU36DNx6Yzd7ziVG10JvAtAtc9oGDcs2Jx7RzvCvJh6c9mAAECBAgQIAAAQIECBAgQIAAAQIECBAgQIAAAQIECBAg0C8CL0/yzSbM3z32cdn9qnvzuOWe2C/55CAwcAJ/fvB3OXXDFfLXv/y5nX37JN8auDICEyBAgAABAgQIECBAgEDfCXT6LpFABAgQIECAAAECBAgQIECAAAECBAgQIECAAAECBAgQIECAAAECBAgQIECAAAECBAgQIECAAAECBAgQIECAAAECBAgQIECAAAECBAgQIECAAAECBAgQIECAwDAJVEmKplBVVSmKseOEPeu6TlmW7Tt1kq4HwwSlCwECBAgQIECAAAECBAgQIECAAAECBAgQIECAAAECBAgQIECAAAECBAgQmCKB1yb5YrNrje1mZeu5Z03RamsIEBgvcME+s3PLufPaj3dN8iVSBAgQIECAAAECBAgQIECAAAECBAgQIECAAAECBAgQIECgJXBDkrWb88wjP531dt8HEAECiylw3WnH55JDu75DNyZZZzHHeY0AAQIECBAgQIAAAQIECHQJdHgQIECAAAECBAgQIECAAAECBAgQIECAAAECBAgQIECAAAECBAgQIECAAAECBAgQIECAAAECBAgQIECAAAECBAgQIECAAAECBAgQIECAAAECBAgQIECAAAECBHooUCUpmvlVVaUoxo4Trq3rOmVZtu/USboe9DC30QQIECBAgAABAgQIECBAgAABAgQIECBAgAABAgQIECBAgAABAgQIECBAYFgFNk8yvym3/Lp/n1nf+tGwdtWLQN8LzHv583P/9T9u55yR5NK+Dy4gAQIECBAgQIAAAQIECBAgQIAAAQIECBAgQIAAAQIECEylwPuSHN4sXGmTLbPDGRdO5X67CAyVwDk7b5W7L7+o3WnBd+yIoSqpDAECBAgQIECAAAECBAhMm0Bn2jZbTIAAAQIECBAgQIAAAQIECBAgQIAAAQIECBAgQIAAAQIECBAgQIAAAQIECBAgQIAAAQIECBAgQIAAAQIECBAgQIAAAQIECBAgQIAAAQIECBAgQIAAAQIECIyCQJWkaIpWVZWiGDtO2L+u65Rl2b5TJ+l6MAqAOhIgQIAAAQIECBAgQIAAAQIECBAgQIAAAQIECBAgQIAAAQIECBAgQIAAgUkWWCHJvc3Mxzx+qbzu+j9O8grjCBBYWIEvrLt0/utPD7Wvr5jkvoV93z0CBAgQIECAAAECBAgQIECAAAECBAgQIECAAAECBAgQGAmBtZPc0G664zlXZoX1XzAS5ZUkMJkC9117Vc7eYaPxIxd8x26azD1mESBAgAABAgQIECBAgMDoCnRGt7rmBAgQIECAAAECBAgQIECAAAECBAgQIECAAAECBAgQIECAAAECBAgQIECAAAECBAgQIECAAAECBAgQIECAAAECBAgQIECAAAECBAgQIECAAAECBAgQIECAwBQIVEmKZk9VVSmKseOE6+u6TlmW7Tt1kq4HU5DfCgIECBAgQIAAAQIECBAgQIAAAQIECBAgQIAAAQIECBAgQIAAAQIECBAgMIwCdyVZqSm283d/lieu/uxh7KkTgb4W+M9bf54zXvKcdsa7k6zc16GFI0CAAAECBAgQIECAAAECBAgQIECAAAECBAgQIECAAIHpEvhmkpc3y5/3Twdn03f/63RlsZfAwAr84INvz4//veu7860k2w9sIcEJECBAgAABAgQIECBAoO8EOn2XSCACBAgQIECAAAECBAgQIECAAAECBAgQIECAAAECBAgQIECAAAECBAgQIECAAAECBAgQIECAAAECBAgQIECAAAECBAgQIECAAAECBAgQIECAAAECBAgQIEBgmASqJEVTqKqqFMXYccKedV2nLMv2nTpJ14NhgtKFAAECBAgQIECAAAECBAgQIECAAAECBAgQIECAAAECBAgQIECAAAECBAhMocD3kmzV7Nv289/MM17y8ilcbxUBAgsEfvndb+W812/fxrgwyYvpECBAgAABAgQIECBAgAABAgQIECBAgAABAgQIECBAgACBhxHYI8nJzfNlnrZydv3+naAIEFhEgS9ttmoevKfru7NnklMWcYzrBAgQIECAAAECBAgQIEDgEQU6bAgQIECAAAECBAgQIECAAAECBAgQIECAAAECBAgQIECAAAECBAgQIECAAAECBAgQIECAAAECBAgQIECAAAECBAgQIECAAAECBAgQIECAAAECBAgQIECAAAECPRSokhTN/KqqUhRjxwnX1nWdsizbd+okXQ96mNtoAgQIECBAgAABAgQIECBAgAABAgQIECBAgAABAgQIECBAgAABAgQIECAwzAKfTfKmpuDmh8/J+q/ff5j76kagLwWu/fwnc+kRB7SznZDkzX0ZVigCBAgQIECAAAECBAgQIECAAAECBAgQIECAAAECBAgQmG6BTpJ7kyzfBHnpp87ImtvvNN257CcwMAI3f/Mr+c7bur4z9ydZMcl/D0wJQQkQIECAAAECBAgQIECg7wUW/EccfwgQIECAAAECBAgQIECAAAECBAgQIECAAAECBAgQIECAAAECBAgQIECAAAECBAgQIECAAAECBAgQIECAAAECBAgQIECAAAECBAgQIECAAAECBAgQIECAAAECvRKokhTN8KqqUhRjxwl31nWdsizbd+okXQ96FdpcAgQIECBAgAABAgQIECBAgAABAgQIECBAgAABAgQIECBAgAABAgQIECAw5ALvSHJ00/G5e+2bGUccO+SV1SPQfwLzD98vPz3puHawQ5J8pP+SSkSAAAECBAgQIECAAAECBAgQIECAAAECBAgQIECAAAECfSLwb0n2a7Ksse2O2fr4eX0STQwC/S9wwd6zcst5Z7eDLvihqX/u/+QSEiBAgAABAgQIECBAgMAgCXQGKaysBAgQIECAAAECBAgQIECAAAECBAgQIECAAAECBAgQIECAAAECBAgQIECAAAECBAgQIECAAAECBAgQIECAAAECBAgQIECAAAECBAgQIECAAAECBAgQIECAwMAJVEmKJnVVVSmKseOEZeq6TlmW7Tt1kq4HA6chMAECBAgQIECAAAECBAgQIECAAAECBAgQIECAAAECBAgQIECAAAECBAgQ6A+BHZPMa6KstuU22e7k8/ojmRQERkjg3D23ze0Xnd9uPCvJ2SNEoCoBAgQIECBAgAABAgQIECBAgAABAgQIECBAgAABAgQILJrA5knmt195zfzbstzKz1i0KW4TGEGB39/1y3x5xjPHN5+R5NIR5FCZAAECBAgQIECAAAECBHoo0OnhbKMJECBAgAABAgQIECBAgAABAgQIECBAgAABAgQIECBAgAABAgQIECBAgAABAgQIECBAgAABAgQIECBAgAABAgQIECBAgAABAgQIECBAgAABAgQIECBAgAABAlWSomGoqipFMXacUKeu65Rl2b5TJ+l6gJcAAQIECBAgQIAAAQIECBAgQIAAAQIECBAgQIAAAQIECBAgQIAAAQIECBBYLIH1k1zTvPmE1dbILhfdvFiDvESAwOILnL7lmvnd7be0B2yQ5NrFn+hNAgQIECBAgAABAgQIECBAgAABAgQIECBAgAABAgQIEBgBgR8k2aTpuckhH87z9zlkBGqrSGDJBH409+hcfvQ720MuT/KiJZvqbQIECBAgQIAAAQIECBAg8L8FOlAIECBAgAABAgQIECBAgAABAgQIECBAgAABAgQIECBAgAABAgQIECBAgAABAgQIECBAgAABAgQIECBAgAABAgQIECBAgAABAgQIECBAgAABAgQIECBAgAABAj0UqJIUzfyqqlIUY8cJ19Z1nbIs23fqJF0PepjbaAIECBAgQIAAAQIECBAgQIAAAQIECBAgQIAAAQIECBAgQIAAAQIECBAgMMwCj03y53bBva79fR67zLLD3Fk3An0l8Jc/PJiT1l9ufKbHJflLXwUVhgABAgQIECBAgAABAgQIECBAgAABAgQIECBAgAABAgT6TeDAJJ9oQj35Wevk1d+5vt8yykOg7wS+8tJ189tf3NDOdVCSY/ouqEAECBAgQIAAAQIECBAgMPACnYFvoAABAgQIECBAgAABAgQIECBAgAABAgQIECBAgAABAgQIECBAgAABAgQIECBAgAABAgQIECBAgAABAgQIECBAgAABAgQIECBAgAABAgQIECBAgAABAgQIECDQzwJVkqIJWFVVimLsOGHuuq5TlmX7Tp2k60E/F5eNAAECBAgQIECAAAECBAgQIECAAAECBAgQIECAAAECBAgQIECAAAECBAj0ucANSdZuMu54zpVZYf0X9Hlk8QgMj8B9116Vs3fYqF3opvZ3cniaakKAAAECBAgQIECAAAECBAgQIECAAAECBAgQIECAAAECkyzwtCT3tGfOPGpu1ttt70leYxyB4RG47rTjc8mh+4wv9PQkvxqelpoQIECAAAECBAgQIECAQL8IdPoliBwECBAgQIAAAQIECBAgQIAAAQIECBAgQIAAAQIECBAgQIAAAQIECBAgQIAAAQIECBAgQIAAAQIECBAgQIAAAQIECBAgQIAAAQIECBAgQIAAAQIECBAgQIDAUApUSYqmWVVVKYqx44SF67pOWZbtO3WSrgdDKaYUAQIECBAgQIAAAQIECBAgQIAAAQIECBAgQIAAAQIECBAgQIAAAQIECBCYGoGvJ9mhWVUe++U8a4ddpmazLQQI5BfnnJ5qv9e0Jb7R/k4iIkCAAAECBAgQIECAAAECBAgQIECAAAECBAgQIECAAAECEwjMSbJ/8/mTn7VOXv2d64ERIPAIAl956br57S9uaH/6ySQHACNAgAABAgQIECBAgAABAr0Q6PRiqJkECBAgQIAAAQIECBAgQIAAAQIECBAgQIAAAQIECBAgQIAAAQIECBAgQIAAAQIECBAgQIAAAQIECBAgQIAAAQIECBAgQIAAAQIECBAgQIAAAQIECBAgQIAAgf8nUCUpGo2qqlIUY8cJkeq6TlmW7Tt1kq4HlAkQIECAAAECBAgQIECAAAECBAgQIECAAAECBAgQIECAAAECBAgQIECAAIHFFvh4koOatzc++AN5wX6HLfYwLxIgsGgCVx17ZK742HvaLx3T/k4u2jS3CRAgQIAAAQIECBAgQIAAAQIECBAgQIAAAQIECBAgQGDEBNZIcnO788yj5ma93fYeMQZ1CTy6wHWnHZ9LDt1n/MU1k9zy6G+7QYAAAQIECBAgQIAAAQIEFl2gs+iveIMAAQIECBAgQIAAAQIECBAgQIAAAQIECBAgQIAAAQIECBAgQIAAAQIECBAgQIAAAQIECBAgQIAAAQIECBAgQIAAAQIECBAgQIAAAQIECBAgQIAAAQIECBAgsNACVZKiuV1VVYpi7DjhkLquU5Zl+06dpOvBQqdwkQABAgQIECBAgAABAgQIECBAgAABAgQIECBAgAABAgQIECBAgAABAgQIEBgv8JYkxzcPn7XDLimP/TIlAgSmSKDa7zX5xTmnt7ftneQzU7TeGgIECBAgQIAAAQIECBAgQIAAAQIECBAgQIAAAQIECBAYfIE5SfZvajxpzbWzU3XD4LfSgMAkC5xZrpMHbr6xPfWTSQ6Y5DXGESBAgAABAgQIECBAgACBMYEOCwIECBAgQIAAAQIECBAgQIAAAQIECBAgQIAAAQIECBAgQIAAAQIECBAgQIAAAQIECBAgQIAAAQIECBAgQIAAAQIECBAgQIAAAQIECBAgQIAAAQIECBAgQIBADwWqJEUzv6qqFMXYccK1dV2nLMv2nTpJ14Me5jaaAAECBAgQIECAAAECBAgQIECAAAECBAgQIECAAAECBAgQIECAAAECBAgMu8CMJJc0JZ+y1nMz+/xrh72zfgT6RuCsbTfIb27s+s7NTDK/bwIKQoAAAQIECBAgQIAAAQIECBAgQIAAAQIECBAgQIAAAQL9LrBGkpvbIWce+emst/s+/Z5bPgJTJnDdqXNzyWFvHb9vzSS3TFkIiwgQIECAAAECBAgQIEBg5AQ6I9dYYQIECBAgQIAAAQIECBAgQIAAAQIECBAgQIAAAQIECBAgQIAAAQIECBAgQIAAAQIECBAgQIAAAQIECBAgQIAAAQIECBAgQIAAAQIECBAgQIAAAQIECBAgQGAqBaokRbOwqqoUxdhxwhx1Xacsy/adOknXg6ksYhcBAgQIECBAgAABAgQIECBAgAABAgQIECBAgAABAgQIECBAgAABAgQIEBgygSck+c92p9dd/8c85vFLDVlNdQj0n8B//emhfGHdpccHe2KS3/VfWokIECBAgAABAgQIECBAgAABAgQIECBAgAABAgQIECBAoI8F5iTZv8n3pDXXzk7VDX0cVzQCUytwZrlOHrj5xvbSTyY5YGpT2EaAAAECBAgQIECAAAECoybQGbXC+hIgQIAAAQIECBAgQIAAAQIECBAgQIAAAQIECBAgQIAAAQIECBAgQIAAAQIECBAgQIAAAQIECBAgQIAAAQIECBAgQIAAAQIECBAgQIAAAQIECBAgQIAAAQJTKlAlKZqNVVWlKMaOEwap6zplWbbv1Em6HkxpE8sIECBAgAABAgQIECBAgAABAgQIECBAgAABAgQIECBAgAABAgQIECBAgMDwCdyYZK2m1iu/9oM89e83Gb6WGhHoM4Ff//jyfO2VL2qnuinJ2n0WUxwCBAgQIECAAAECBAgQIECAAAECBAgQIECAAAECBAgQ6H+BNZLc3I4588hPZ73d9+n/5BIS6LHAdafOzSWHvXX8ljWT3NLj1cYTIECAAAECBAgQIECAwIgLdEa8v/oECBAgQIAAAQIECBAgQIAAAQIECBAgQIAAAQIECBAgQIAAAQIECBAgQIAAAQIECBAgQIAAAQIECBAgQIAAAQIECBAgQIAAAQIECBAgQIAAAQIECBAgQIBAbwWqJEWzoqqqFMXYccLNdV2nLMv2nTpJ14PeRjedAAECBAgQIECAAAECBAgQIECAAAECBAgQIECAAAECBAgQIECAAAECBAgMvcBZSWY1Lbf6yIlZe+c3DH1pBQlMt8CNZ34+F76967s2L8ns6c5lPwECBAgQIECAAAECBAgQIECAAAECBAgQIECAAAECBAgMpMCcJPs3yZ+05trZqbphIIsITWAyBc4s18kDN9/YHrngu3LgZO4wiwABAgQIECBAgAABAgQIPJxABwsBAgQIECBAgAABAgQIECBAgAABAgQIECBAgAABAgQIECBAgAABAgQIECBAgAABAgQIECBAgAABAgQIECBAgAABAgQIECBAgAABAgQIECBAgAABAgQIECBAoIcCVZKimV9VVYpi7Djh2rquU5Zl+06dpOtBD3MbTYAAAQIECBAgQIAAAQIECBAgQIAAAQIECBAgQIAAAQIECBAgQIAAAQIERkHg/Une0xR93pv/JZse+rFR6K0jgWkV+P5RB+cnn/14O8MHkrx3WkNZToAAAQIECBAgQIAAAQIECBAgQIAAAQIECBAgQIAAAQKDKrBGkpvb4Wce+emst/s+g9pHbgJLLHDdKZ/OJe952/g5C74rty7xcAMIECBAgAABAgQIECBAgMCjCHQIESBAgAABAgQIECBAgAABAgQIECBAgAABAgQIECBAgAABAgQIECBAgAABAgQIECBAgAABAgQIECBAgAABAgQIECBAgAABAgQIECBAgAABAgQIECBAgAABAgR6KFAlKZr5VVWlKMaOE66t6zplWbbv1Em6HvQwt9EECBAgQIAAAQIECBAgQIAAAQIECBAgQIAAAQIECBAgQIAAAQIECBAgQGAUBHZOcnpTdLUtt8l2J583Cr11JDCtAufuuW1uv+j8doZdkpwxraEsJ0CAAAECBAgQIECAAAECBAgQIECAAAECBAgQIECAAIFBFjgmyQFNgSetsVZ2qm8c5D6yE1gigTOLtfPALTe1Z8xJcuASDfUyAQIECBAgQIAAAQIECBBYSIHOQt5zjQABAgQIECBAgAABAgQIECBAgAABAgQIECBAgAABAgQIECBAgAABAgQIECBAgAABAgQIECBAgAABAgQIECBAgAABAgQIECBAgAABAgQIECBAgAABAgQIECCwOAJVkqJ5saqqFMXYccJ5dV2nLMv2nTpJ14PFCeQdAgQIECBAgAABAgQIECBAgAABAgQIECBAgAABAgQIECBAgAABAgQIECBAYExgvSQ/bU7LPn2VvPayO/AQINBjgS9ttmoevOfO9pbnJrmux2uNJ0CAAAECBAgQIECAAAECBAgQIECAAAECBAgQIECAAIHhFVg9yS3tejM/8Kmst8dbh7exZgQeQeC6Uz6dS97ztvGfrpHkVmgECBAgQIAAAQIECBAgQGAqBDpTscQOAgQIECBAgAABAgQIECBAgAABAgQIECBAgAABAgQIECBAgAABAgQIECBAgAABAgQIECBAgAABAgQIECBAgAABAgQIECBAgAABAgQIECBAgAABAgQIECBAYGQFqiRF076qqhTF2HFClLquU5Zl+06dpOvByKoqToAAAQIECBAgQIAAAQIECBAgQIAAAQIECBAgQIAAAQIECBAgQIAAAQIEJk/gD0mWbsbt+v07s8zTVp686SYRINAl8Idf3ZUvbrpK+9kfkyyDiQABAgQIECBAgAABAgQIECBAgAABAgQIECBAgAABAgQILKHAMUkOaGY8YdXVM/v8a/PYZZdbwrFeJzA4An958Pc5a5v187s7bm2HnpPkwMFpISkBAgQIECBAgAABAgQIDLpAZ9ALyE+AAAECBAgQIECAAAECBAgQIECAAAECBAgQIECAAAECBAgQIECAAAECBAgQIECAAAEC0Fl8SAAAIABJREFUBAgQIECAAAECBAgQIECAAAECBAgQIECAAAECBAgQIECAAAECBAj0tUCVpGgSVlWVohg7Thi8ruuUZdm+UyfpetDXzYUjQIAAAQIECBAgQIAAAQIECBAgQIAAAQIECBAgQIAAAQIECBAgQIAAAQKDIfD9JC9qor78lPOz6hYvG4zkUhIYQIE7Lv52vrXHNu3kP0iy6QBWEZkAAQIECBAgQIAAAQIECBAgQIAAAQIECBAgQIAAAQIE+ktg9SS3tCOtt8dbM/MDn+qvlNIQ6KHA/Pfum5+e/L/+zq+R5NYerjWaAAECBAgQIECAAAECBAh0CXR4ECBAgAABAgQIECBAgAABAgQIECBAgAABAgQIECBAgAABAgQIECBAgAABAgQIECBAgAABAgQIECBAgAABAgQIECBAgAABAgQIECBAgAABAgQIECBAgAABAgR6KFAlKZr5VVWlKMaOE66t6zplWbbv1Em6HvQwt9EECBAgQIAAAQIECBAgQIAAAQIECBAgQIAAAQIECBAgQIAAAQIECBAgQGBUBE5I8sam7GaHfTwbvOmgUemuJ4EpF7jmhE/ksiP/pb33xCRvmvIgFhIgQIAAAQIECBAgQIAAAQIECBAgQIAAAQIECBAgQIDAMAq8P8l72sW2PfGcPKP8h2HsqhOBLoFfVt/IeW/cYbzKB5K8FxUBAgQIECBAgAABAgQIEJhKgc5ULrOLAAECBAgQIECAAAECBAgQIECAAAECBAgQIECAAAECBAgQIECAAAECBAgQIECAAAECBAgQIECAAAECBAgQIECAAAECBAgQIECAAAECBAgQIECAAAECBAgQGDmBKknRtK6qKkUxdpwQo67rlGXZvlMn6XowcpoKEyBAgAABAgQIECBAgAABAgQIECBAgAABAgQIECBAgAABAgQIECBAgACByRc4MMknmrHPedVueckxp07+FhMJEPgfge8euHt+9tXT2hoLvoNz8BAgQIAAAQIECBAgQIAAAQIECBAgQIAAAQIECBAgQIAAgUkSuCLJRs2s5dfZILPO/ckkjTaGQP8KzNvuebn/hmvaAa9MsnH/JpaMAAECBAgQIECAAAECBIZVoDOsxfQiQIAAAQIECBAgQIAAAQIECBAgQIAAAQIECBAgQIAAAQIECBAgQIAAAQIECBAgQIAAAQIECBAgQIAAAQIECBAgQIAAAQIECBAgQIAAAQIECBAgQIAAAQIE+kKgSlI0SaqqSlGMHScMWNd1yrJs36mTdD3oi4ZCECBAgAABAgQIECBAgAABAgQIECBAgAABAgQIECBAgAABAgQIECBAgACBwRbYMsmFTYUnP2udvPo71w92I+kJ9LHAV166bn77ixvaCRd8By/u48iiESBAgAABAgQIECBAgAABAgQIECBAgAABAgQIECBAgMBgCbwsyfntyM/f55BscsiHB6uFtAQWQeDyo9+ZH809evwb2yT59iKMcZUAAQIECBAgQIAAAQIECEyKQGdSphhCgAABAgQIECBAgAABAgQIECBAgAABAgQIECBAgAABAgQIECBAgAABAgQIECBAgAABAgQIECBAgAABAgQIECBAgAABAgQIECBAgAABAgQIECBAgAABAgQIEHh4gSpJ0XxUVVWKYuw4oVld1ynLsn2nTtL1ADoBAgQIECBAgAABAgQIECBAgAABAgQIECBAgAABAgQIECBAgAABAgQIECCwxAJLJ/lDe8ruV/w6Sy2/4hIPNoAAgW6Bh+6/N6du/NTxLMsk+SMrAgQIECBAgAABAgQIECBAgAABAgQIECBAgAABAgQIECAwiQLHJDmgPW+HMy7MSptsOYkrjCLQHwJ3X35Rztl5q/Fh5iQ5sD8SSkGAAAECBAgQIECAAAECoybQGbXC+hIgQIAAAQIECBAgQIAAAQIECBAgQIAAAQIECBAgQIAAAQIECBAgQIAAAQIECBAgQIAAAQIECBAgQIAAAQIECBAgQIAAAQIECBAgQIAAAQIECBAgQIAAAQJTKlAlKZqNVVWlKMaOEwap6zplWbbv1Em6HkxpE8sIECBAgAABAgQIECBAgAABAgQIECBAgAABAgQIECBAgAABAgQIECBAgMDwClyRZKOm3nYnnZvVttp2eNtqRmCaBG7/3rk593Uvb2+/MsnG0xTHWgIECBAgQIAAAQIECBAgQIAAAQIECBAgQIAAAQIECBAYXoHHJ7kmyVpNxadvPCOv+Molw9tYs5EV+PqrZ+aeK+a3+9+UZIMkfxpZFMUJECBAgAABAgQIECBAYFoFOtO63XICBAgQIECAAAECBAgQIECAAAECBAgQIECAAAECBAgQIECAAAECBAgQIECAAAECBAgQIECAAAECBAgQIECAAAECBAgQIECAAAECBAgQIECAAAECBAgQIEBg2AWqJEVTsqqqFMXYccLudV2nLMv2nTpJ14Nhx9OPAAECBAgQIECAAAECBAgQIECAAAECBAgQIECAAAECBAgQIECAAAECBAhMkcBnkvxTs+uF/+eobLjvu6dotTUERkfg6mOPyg8/dli78L8necvoCGhKgAABAgQIECBAgAABAgQIECBAgAABAgQIECBAgAABAlMoMCvJWe19fiZkCvWtmhKBq4/7YH74r4eO3zU7ybwpCWAJAQIECBAgQIAAAQIECBB4GIEOFQIECBAgQIAAAQIECBAgQIAAAQIECBAgQIAAAQIECBAgQIAAAQIECBAgQIAAAQIECBAgQIAAAQIECBAgQIAAAQIECBAgQIAAAQIECBAgQIAAAQIECBAgQIBADwWqJEUzv6qqFMXYccK1dV2nLMv2nTpJ14Me5jaaAAECBAgQIECAAAECBAgQIECAAAECBAgQIECAAAECBAgQIECAAAECBAiMksBbkhzfFF5ju1nZeu5Zo9RfVwJTInDBPrNzy7nz2rv2TvKZKVluCQECBAgQIECAAAECBAgQIECAAAECBAgQIECAAAECBAiMosAJSd7YLr7jN6/OCus9fxQtdB4ygfuu+1HO3n7D8a1OTPKmIauqDgECBAgQIECAAAECBAgMmEBnwPKKS4AAAQIECBAgQIAAAQIECBAgQIAAAQIECBAgQIAAAQIECBAgQIAAAQIECBAgQIAAAQIECBAgQIAAAQIECBAgQIAAAQIECBAgQIAAAQIECBAgQIAAAQIECAyWQJWkaCJXVZWiGDtO2KSu65Rl2b5TJ+l6MFgU0hIgQIAAAQIECBAgQIAAAQIECBAgQIAAAQIECBAgQIAAAQIECBAgQIAAgb4V2DjJD5t0y63yzLzmklv7NqxgBAZV4MszV8/v77ytHf+FSa4Y1D5yEyBAgAABAgQIECBAgAABAgQIECBAgAABAgQIECBAgEDfC6yY5NokT2+SrrbVttnupHP7PriABB5N4Ny9tsvtF57XvnZPkvWT3Pto7/qcAAECBAgQIECAAAECBAj0UqDTy+FmEyBAgAABAgQIECBAgAABAgQIECBAgAABAgQIECBAgAABAgQIECBAgAABAgQIECBAgAABAgQIECBAgAABAgQIECBAgAABAgQIECBAgAABAgQIECBAgAABAiMvUCUpGoWqqlIUY8cJceq6TlmW7Tt1kq4HI68LgAABAgQIECBAgAABAgQIECBAgAABAgQIECBAgAABAgQIECBAgAABAgQITJ7AH5Ms1Yx7zfzbstzKz5i86SYRGHGB3995W748c/W2wkNJlh5xFvUJECBAgAABAgQIECBAgAABAgQIECBAgAABAgQIECBAoPcCr0vy+faazd/3yaz/un/u/WYbCPRI4Nov/Fsufd/+46e/PskXerTSWAIECBAgQIAAAQIECBAgsNACnYW+6SIBAgQIECBAgAABAgQIECBAgAABAgQIECBAgAABAgQIECBAgAABAgQIECBAgAABAgQIECBAgAABAgQIECBAgAABAgQIECBAgAABAgQIECBAgAABAgQIECBAYNEFqiRF81pVVSmKseOE0+q6TlmW7Tt1kq4Hix7HGwQIECBAgAABAgQIECBAgAABAgQIECBAgAABAgQIECBAgAABAgQIECBAgMAjCFyUZIvms62Pn5c1tt0RFgECkyRwy3ln54K9Z7WnXZxky0kabwwBAgQIECBAgAABAgQIECBAgAABAgQIECBAgAABAgQIEJhI4IwkO7UvbH/ad7LKDL/SyV+bwRO4c36Vb+720vHBz0yy8+C1kZgAAQIECBAgQIAAAQIEhlGgM4yldCJAgAABAgQIECBAgAABAgQIECBAgAABAgQIECBAgAABAgQIECBAgAABAgQIECBAgAABAgQIECBAgAABAgQIECBAgAABAgQIECBAgAABAgQIECBAgAABAgT6RqBKUjRpqqpKUYwdJwxZ13XKsusfq6iT+Ncr+uZ/WkEIECBAgAABAgQIECBAgAABAgQIECBAgAABAgQIECBAgAABAgQIECBAYMgEjklyQNNpw/0OzQsPPnLIKqpDYPoEfvixw3L1sUe1A8xJcuD0JbKZAAECBAgQIECAAAECBAgQIECAAAECBAgQIECAAAECBEZIYM0k1yZZpum87Mqr5RVnXJQnPGPBR/4QGAyB3/3y5nx95y3z4F23twP/IckGSX4xGC2kJECAAAECBAgQIECAAIFhF+gMe0H9CBAgQIAAAQIECBAgQIAAAQIECBAgQIAAAQIECBAgQIAAAQIECBAgQIAAAQIECBAgQIAAAQIECBAgQIAAAQIECBAgQIAAAQIECBAgQIAAAQIECBAgQIAAgWkVqJIUTYKqqlIUY8cJg9V1nbIs23fqJF0PprWZ5QQIECBAgAABAgQIECBAgAABAgQIECBAgAABAgQIECBAgAABAgQIECBAYLgE9khyclNptS23yXYnnzdcDbUhMI0C5+65bW6/6Px2gr3a37lpjGY1AQIECBAgQIAAAQIECBAgQIAAAQIECBAgQIAAAQIECIyGwJuSfLZddaVNtswOZ1w4Gu21HAqBc3beKndfftH4Lm9OcsJQFFSCAAECBAgQIECAAAECBIZCoDMULZQgQIAAAQIECBAgQIAAAQIECBAgQIAAAQIECBAgQIAAAQIECBAgQIAAAQIECBAgQIAAAQIECBAgQIAAAQIECBAgQIAAAQIECBAgQIAAAQIECBAgQIAAAQIE+lWgSlI04aqqSlGMHSfMXNd1yrJs36mTdD3o19JyESBAgAABAgQIECBAgAABAgQIECBAgAABAgQIECBAgAABAgQIECBAgACBARRYJ8n1Te7HLrNs9rr29wNYQ2QC/Slw0vrL5S9/eLAdbt0kN/RnWqkIECBAgAABAgQIECBAgAABAgQIECBAgAABAgQIECBAYEgFjkxyaLvbWrP3yos/9oUhravWMAl87+DX5aazThpf6agkhw1TT10IECBAgAABAgQIECBAYPAFOoNfQQMCBAgQIECAAAECBAgQIECAAAECBAgQIECAAAECBAgQIECAAAECBAgQIECAAAECBAgQIECAAAECBAgQIECAAAECBAgQIECAAAECBAgQIECAAAECBAgQIECgjwWqJEWTr6qqFMXYccLYdV2nLMv2nTpJ14M+7i0aAQIECBAgQIAAAQIECBAgQIAAAQIECBAgQIAAAQIECBAgQIAAAQIECBAYRIFbkzyzCf6Kr1ySp288YxB7yEygrwTuuWJ+vv7qme1MtyVZva9CCkOAAAECBAgQIECAAAECBAgQIECAAAECBAgQIECAAAECoyJwWpJd22U3OuDwbHTg+0alv54DKHDlMe/LlXOOGJ/8i0l2G8A6IhMgQIAAAQIECBAgQIDAkAt0hryfegQIECBAgAABAgQIECBAgAABAgQIECBAgAABAgQIECBAgAABAgQIECBAgAABAgQIECBAgAABAgQIECBAgAABAgQIECBAgAABAgQIECBAgAABAgQIECBAgMD0ClRJiiZCVVUpirHjhMnquk5Zlu07dZKuB9NbzXYCBAgQIECAAAECBAgQIECAAAECBAgQIECAAAECBAgQIECAAAECBAgQIDB0Al9M8tqm1Yve9ZH8/VvePnQlFSIw1QI//sxH84MPvaO99ktJdp3qHPYRIECAAAECBAgQIECAAAECBAgQIECAAAECBAgQIECAAIEkj0lycZLN2hov/tgXstbsvQAR6DuBm846Kd87+HXjc12aZIskf+27wAIRIECAAAECBAgQIECAwMgLdEZeAAABAgQIECBAgAABAgQIECBAgAABAgQIECBAgAABAgQIECBAgAABAgQIECBAgAABAgQIECBAgAABAgQIECBAgAABAgQIECBAgAABAgQIECBAgAABAgQIECDQS4EqSdEsqKoqRTF2nHBvXdcpy7J9p07S9aCXwc0mQIAAAQIECBAgQIAAAQIECBAgQIAAAQIECBAgQIAAAQIECBAgQIAAAQIjKLBvkmOb3qtv86q87DNnjyCDygQmV+Dbb9kxt57/1fbQ/ZIcN7lbTCNAgAABAgQIECBAgAABAgQIECBAgAABAgQIECBAgAABAgstsFaSi5M8vf3GDqd/Lyu9aKuFHuIigV4L3P2DC3POLi8ev+aeJFskuanX+80nQIAAAQIECBAgQIAAAQKLI9BZnJe8Q4AAAQIECBAgQIAAAQIECBAgQIAAAQIECBAgQIAAAQIECBAgQIAAAQIECBAgQIAAAQIECBAgQIAAAQIECBAgQIAAAQIECBAgQIAAAQIECBAgQIAAAQIECBBYSIEqSdHcraoqRTF2nHBEXdcpy7J9p07S9WAhM7hGgAABAgQIECBAgAABAgQIECBAgAABAgQIECBAgAABAgQIECBAgAABAgQILJzAhkmuaq4utfyK2f2KXy/cm24RIPCIAqdu/NQ8dP+97c83an/X0BEgQIAAAQIECBAgQIAAAQIECBAgQIAAAQIECBAgQIAAgWkQ2DbJue29T3jGmnnFGRdl2ZVXm4Y4VhLoFnjwrtvz9Z23zO9+efN4mu2SnMeLAAECBAgQIECAAAECBAj0q0CnX4PJRYAAAQIECBAgQIAAAQIECBAgQIAAAQIECBAgQIAAAQIECBAgQIAAAQIECBAgQIAAAQIECBAgQIAAAQIECBAgQIAAAQIECBAgQIAAAQIECBAgQIAAAQIECAyFQJWkaJpUVZWiGDtOWLCu65Rl2b5TJ+l6MBRCShAgQIAAAQIECBAgQIAAAQIECBAgQIAAAQIECBAgQIAAAQIECBAgQIAAgf4S+HWSFZtIO37jqqzw3A37K6E0BAZI4L6fXp2z/+EF7cT3JnnqAFUQlQABAgQIECBAgAABAgQIECBAgAABAgQIECBAgAABAgSGV2CfJJ9u11tlRpntT/vO8DbWbGAEvrnbS3Pn/AW/xqzrz4K/s8cPTAlBCRAgQIAAAQIECBAgQGAkBToj2VppAgQIECBAgAABAgQIECBAgAABAgQIECBAgAABAgQIECBAgAABAgQIECBAgAABAgQIECBAgAABAgQIECBAgAABAgQIECBAgAABAgQIECBAgAABAgQIECBAYKoEFvwm/6JZVlVVimLsOGGGuq5TlmX7Tp2k68FUlbCHAAECBAgQIECAAAECBAgQIECAAAECBAgQIECAAAECBAgQIECAAAECBAiMkMDZSV7V9J1xxLF57l77jlB9VQlMrsBPTzou8w/frz30q0l2nNwtphEgQIAAAQIECBAgQIAAAQIECBAgQIAAAQIECBAgQIAAgcUWODrJO9pvP2fH3fOST5yy2AO9SGBJBb570B752dmnjh/zkSSHLOls7xMgQIAAAQIECBAgQIAAgV4LdHq9wHwCBAgQIECAAAECBAgQIECAAAECBAgQIECAAAECBAgQIECAAAECBAgQIECAAAECBAgQIECAAAECBAgQIECAAAECBAgQIECAAAECBAgQIECAAAECBAgQIEBgpAWqJEUjUFVVimLsOCFMXdcpy7J9p07S9WCkZZUnQIAAAQIECBAgQIAAAQIECBAgQIAAAQIECBAgQIAAAQIECBAgQIAAAQK9EXh7ko80o5/9yl1TzDmtN5tMJTACAvUBu+XnX/tiu+k7knx0BKqrSIAAAQIECBAgQIAAAQIECBAgQIAAAQIECBAgQIAAAQKDI3BGkp3acVff5lXZeu5Z6fzd3w1OC0kHXuC///rXXLDP7Nx6/lfHdzkzyc4DX1ABAgQIECBAgAABAgQIEBgJgc5ItFSSAAECBAgQIECAAAECBAgQIECAAAECBAgQIECAAAECBAgQIECAAAECBAgQIECAAAECBAgQIECAAAECBAgQIECAAAECBAgQIECAAAECBAgQIECAAAECBAgQmC6BKknRLK+qKkUxdpwwU13XKcuyfadO0vVgukrZS4AAAQIECBAgQIAAAQIECBAgQIAAAQIECBAgQIAAAQIECBAgQIAAAQIEhlhgRpJLmn7LrfLMvOaSW4e4rmoEeivw5Zmr5/d33tZeMjPJ/N5uNZ0AAQIECBAgQIAAAQIECBAgQIAAAQIECBAgQIAAAQIECCySwFJJLk7ywvZbq8x8aV52/Lw87glPWqRhLhNYHIE//+6BXLDP7Nxx8QXjX/9hki2SPLQ4c71DgAABAgQIECBAgAABAgSmWqAz1QvtI0CAAAECBAgQIECAAAECBAgQIECAAAECBAgQIECAAAECBAgQIECAAAECBAgQIECAAAECBAgQIECAAAECBAgQIECAAAECBAgQIECAAAECBAgQIECAAAECBEZKoEpSNI2rqkpRjB0nhKjrOmVZtu/USboejJSksgQIECBAgAABAgQIECBAgAABAgQIECBAgAABAgQIECBAgAABAgQIECBAYOoEHkyyTLPu1Rdclyc/e92p224TgSER+O3Pr89Xtl6v3eYPSZYdknpqECBAgAABAgQIECBAgAABAgQIECBAgAABAgQIECBAgMBwCTwzyVlJNmnXetqGm2br4+dl2ZVWHa622vSVwIN335EL9pmdX1112fhclyeZneS2vgosDAECBAgQIECAAAECBAgQmECgQ4cAAQIECBAgQIAAAQIECBAgQIAAAQIECBAgQIAAAQIECBAgQIAAAQIECBAgQIAAAQIECBAgQIAAAQIECBAgQIAAAQIECBAgQIAAAQIECBAgQIAAAQIECBAg0EOBKknRzK+qKkUxdpxwbV3XKcuyfadO0vWgh7mNJkCAAAECBAgQIECAAAECBAgQIECAAAECBAgQIECAAAECBAgQIECAAAECoyxwbpJtG4AZRxyb5+617yh76E5gsQR+etJxmX/4fu13z0uy3WIN8xIBAgQIECBAgAABAgQIECBAgAABAgQIECBAgAABAgQIEOi9wPJJzmr/3qgFK5+y9vrZ+vh5efKz1ul9AhtGTuC3v7ghF+w9K7+58drx3Rf83rHZSe4fORSFCRAgQIAAAQIECBAgQGCgBToDnV54AgQIECBAgAABAgQIECBAgAABAgQIECBAgAABAgQIECBAgAABAgQIECBAgAABAgQIECBAgAABAgQIECBAgAABAgQIECBAgAABAgQIECBAgAABAgQIECBAoN8FqvY/LFFVVYqiWKjMdV2nLMv23QX/MEDXg4Ua5BIBAgQIECBAgAABAgQIECBAgAABAgQIECBAgAABAgQIECBAgAABAgQIECCwqAJvT/KR5qU1tpuVreeetagz3Ccw8gIX7D0rt5x3dtvhHUk+OvIwAAgQIECAAAECBAgQIECAAAECBAgQIECAAAECBAgQIECgnwUel2TBD4q8oh3yCauunq2Pn5cVn7dxP2eXbcAE7v3JFVnw8xW/u+PW8cm/nmR2kj8PWCVxCRAgQIAAAQIECBAgQIBAOgwIECBAgAABAgQIECBAgAABAgQIECBAgAABAgQIECBAgAABAgQIECBAgAABAgQIECBAgAABAgQIECBAgAABAgQIECBAgAABAgQIECBAgAABAgQIECBAgAABAj0UqJIUzfyqqlIUY8cJ19Z1nbIs23fqJF0PepjbaAIECBAgQIAAAQIECBAgQIAAAQIECBAgQIAAAQIECBAgQIAAAQIECBAgMMoCGyW5ogF43HJPzJ4/eWCUPXQnsFgCJz/vSfnz7/+z/e7GSa5crGFeIkCAAAECBAgQIECAAAECBAgQIECAAAECBAgQIECAAAECUyvwxSSvba9c6ikrZOvj52XlTV88tUlsG0qBu77/vVyw96w89Jv7xvf7UpJdh7K0UgQIECBAgAABAgQIECAwEgKdkWipJAECBAgQIECAAAECBAgQIECAAAECBAgQIECAAAECBAgQIECAAAECBAgQIECAAAECBAgQIECAAAECBAgQIECAAAECBAgQIECAAAECBAgQIECAAAECBAgQIDBdAlWSolleVVWKYuw4Yaa6rlOWZftOnaTrwXSVspcAAQIECBAgQIAAAQIECBAgQIAAAQIECBAgQIAAAQIECBAgQIAAAQIECIyAwG1JntH03P6LVVbZfOF+BnAEbFQk8KgCd15a55u7dv3o6y+TPPNRX3SBAAECBAgQIECAAAECBAgQIECAAAECBAgQIECAAAECBAj0j8C/J3lzO87fPe7x2XruWXnmS3fon5SSDJzAL6tv5Nt7z8pf//yn8dk/m+SfBq6QwAQIECBAgAABAgQIECBAoCXQoUGAAAECBAgQIECAAAECBAgQIECAAAECBAgQIECAAAECBAgQIECAAAECBAgQIECAAAECBAgQIECAAAECBAgQIECAAAECBAgQIECAAAECBAgQIECAAAECBAgQ6KFAlaRo5ldVlaIYO064tq7rlGXZvlMn6XrQw9xGEyBAgAABAgQIECBAgAABAgQIECBAgAABAgQIECBAgAABAgQIECBAgACBURf4XJLXNwgb7ndoXnjwkaNuoj/txw2DAAAgAElEQVSBhRb44ccOy9XHHtW+//kkb1joAS4SIECAAAECBAgQIECAAAECBAgQIECAAAECBAgQIECAAIH+EPhEkgPHR9ny6BOyzi5v7I+EUgyUwA2nn5iLDnnTw2U+JslBA1VGWAIECBAgQIAAAQIECBAg8DACHSoECBAgQIAAAQIECBAgQIAAAQIECBAgQIAAAQIECBAgQIAAAQIECBAgQIAAAQIECBAgQIAAAQIECBAgQIAAAQIECBAgQIAAAQIECBAgQIAAAQIECBAgQIAAgR4KVEmKZn5VVSmKseOEa+u6TlmW7Tt1kq4HPcxtNAECBAgQIECAAAECBAgQIECAAAECBAgQIECAAAECBAgQIECAAAECBAgQGHWBPZKc3CA87QWb5R/nXTrqJvoTWGiB/5i1eX511WXt+3smOWWhB7hIgAABAgQIECBAgAABAgQIECBAgAABAgQIECBAgAABAgT6R+ADSQ4bH2edXd6YGe8/Lo9Zaun+SSpJ3wr810N/zPz37psbTj/x4TIemeQ9fRteMAIECBAgQIAAAQIECBAgsAgCnUW46yoBAgQIECBAgAABAgQIECBAgAABAgQIECBAgAABAgQIECBAgAABAgQIECBAgAABAgQIECBAgAABAgQIECBAgAABAgQIECBAgAABAgQIECBAgAABAgQIECBAYFEFqiRF81JVVSmKseOEs+q6TlmW7Tt1kq4HixrGfQIECBAgQIAAAQIECBAgQIAAAQIECBAgQIAAAQIECBAgQIAAAQIECBAgQGChBVZOcmf79m6X352lV3z6Qg9wkcCoCvzx3nty2iYrja+/SpK7RtVEbwIECBAgQIAAAQIECBAgQIAAAQIECBAgQIAAAQIECBAYeIFDknx4fIsnP3vdzHj/cVl1i60HvqACvRO44+JvZ/5798tvf379wy15Z5Kje7fdZAIECBAgQIAAAQIECBAgMLUCnaldZxsBAgQIECBAgAABAgQIECBAgAABAgQIECBAgAABAgQIECBAgAABAgQIECBAgAABAgQIECBAgAABAgQIECBAgAABAgQIECBAgAABAgQIECBAgAABAgQIECAwYgJVkqLpXFVVimLsOCFFXdcpy7J9p07S9WDELNUlQIAAAQIECBAgQIAAAQIECBAgQIAAAQIECBAgQIAAAQIECBAgQIAAAQJTLfD9JC9qlr7kmFPznFftNtUZ7CMwcAI/++pp+e6Bu7dz/yDJpgNXRGACBAgQIECAAAECBAgQIECAAAECBAgQIECAAAECBAgQINAt8LYkxz0cysYHHZEX7P9eXgT+l8CVc47Ilce875Fk9k3yKWwECBAgQIAAAQIECBAgQGCYBDrDVEYXAgQIECBAgAABAgQIECBAgAABAgQIECBAgAABAgQIECBAgAABAgQIECBAgAABAgQIECBAgAABAgQIECBAgAABAgQIECBAgAABAgQIECBAgAABAgQIECBAoO8EqiRFk2ru3LnZaKON8te//vVRg/7oRz/K3nvv3b5XJykf9UUXCBAgQIAAAQIECBAgQIAAAQIECBAgQIAAAQIECBAgQIAAAQIECBAgQIAAgckS+GCSdzXD1tnljdny6BMma7Y5BIZW4KJD3pQbTj+x3e9DSd49tIUVI0CAAAECBAgQIECAAAECBAgQIECAAAECBAgQIECAAIFREtg4yXFJNh9ferWtts2M9x+bJ6259ih56PoIAg/cfGPmv2ff3H7R+Q9349Ik+ya5AiABAgQIECBAgAABAgQIEBg2gf/L3p2HyVmW6cO+Ok0WkrBFCIQtaAAjsklYBIW8LziyyBIXhkFw30bUTxDHEWeUQR1xHBX8RnFm1MGFRQZBEBRUpCoBlVUBZRESNUFMAAkmISGQdPpHt6m2OpM93Z2q6rOOo46q56nnue/7OpP8I2V3W6sFkocAAQIECBAgQIAAAQIECBAgQIAAAQIECBAgQIAAAQIECBAgQIAAAQIECBAgQIAAAQIECBAgQIAAAQIECBAgQIAAAQIECBAgQIAAAQIECBAgQIAAAQIECBDoJVAkqTSKyY477pjFixfn6aefXuNI7e3tmT9//hrPDeCBMkl1APtpRYAAAQIECBAgQIAAAQIECBAgQIAAAQIECBAgQIAAAQIECBAgQIAAAQIENrbA4Ul+Uhti5HY75O9+/oeNPZP+BBpe4NsH75hFcx6pn/OIJDc2/OAGJECAAAECBAgQIECAAAECBAgQIECAAAECBAgQIECAAAECay/w2SRnrnh8k5GjcvA5X8xur3vz2ldysuUEHvrO1/Pzj70nS59etLJsn0vywZYLLRABAgQIECBAgAABAgQIEFgu0EaCAAECBAgQIECAAAECBAgQIECAAAECBAgQIECAAAECBAgQIECAAAECBAgQIECAAAECBAgQIECAAAECBAgQIECAAAECBAgQIECAAAECBAgQIECAAAECBAgQaGmBIkmlpRMOXLgySXXg2ulEgAABAgQIECBAgAABAgQIECBAgAABAgQIECBAgAABAgQIECBAgAABAgQaQuDPSbaoTfKq/52WbQ84tCEGMwSBRhR49Pab8v2/Pax+tHlJtmzEWc1EgAABAgQIECBAgAABAgQIECBAgAABAgQIECBAgAABAgQ2UODVSb6UZNyKdXY/6e055BNfypChwzawhevNJLBsybP52Uffkwcv++rKxp6d5D1JvttMmcxKgAABAgQIECBAgAABAgTWVaBtXS84T4AAAQIECBAgQIAAAQIECBAgQIAAAQIECBAgQIAAAQIECBAgQIAAAQIECBAgQIAAAQIECBAgQIAAAQIECBAgQIAAAQIECBAgQIAAAQIECBAgQIAAAQIECDSVQJGk0lQTN+6wZZJq445nMgIECBAgQIAAAQIECBAgQIAAAQIECBAgQIAAAQIECBAgQIAAAQIECBAg0C8CFyU5pVZ5r3f+Qw446zP90khRAq0gcPu5H8qv/vvf66NcnOTUVsgmAwECBAgQIECAAAECBAgQIECAAAECBAgQIECAAAECBAgQWInA2CRfTHLiip9tueuLss97/zkTTng9uEEgMOPqS3L3Fz+ZP0+/f2VpL0/y3iSPDQIKEQkQIECAAAECBAgQIEBgkAu0DfL84hMgQIAAAQIECBAgQIAAAQIECBAgQIAAAQIECBAgQIAAAQIECBAgQIAAAQIECBAgQIAAAQIECBAgQIAAAQIECBAgQIAAAQIECBAgQIAAAQIECBAgQIAAgVYXKJJUGiXk8OHDM2TIkHR2dq7VSIsXL16rcwN0qExSHaBe2hAgQIAAAQIECBAgQIAAAQIECBAgQIAAAQIECBAgQIAAAQIECBAgQIAAgUYROCnJt2vDbDFhYl57w/2NMps5CDScwBWveFHmzXigfq6/S3JZww1qIAIECBAgQIAAAQIECBAgQIAAAQIECBAgQIAAAQIECBAg0LcC709y/spKbnvAodnn3R/OjuUxfdtRtYYQ+EPlB7n7y5/Oo7fftKp5Tk/yhYYY1hAECBAgQIAAAQIECBAgQGAABNoGoIcWBAgQIECAAAECBAgQIECAAAECBAgQIECAAAECBAgQIECAAAECBAgQIECAAAECBAgQIECAAAECBAgQIECAAAECBAgQIECAAAECBAgQIECAAAECBAgQIECAwMYTKJJUau2Lokil0rMc0Knmz5+fmTNnZunSpeno6Fhj75EjR2arrbbKuHHj1ni2Pw6UZZlqtVpfukzSa6M/+qpJgAABAgQIECBAgAABAgQIECBAgAABAgQIECBAgAABAgQIECBAgAABAgQaTGBkkqeS9Pw+5Cnf/2XG7LFvg41pHAIbX2DufXflqle9pH6QziSjkyza+NOZgAABAgQIECBAgAABAgQIECBAgAABAgQIECBAgAABAgQI9LvA/km+lOTAlXXa6fBjs89pZ2XspEP6fRAN+l/gsTt/lnu+/OnM+sk1q2p2W5L3JLmj/6fRgQABAgQIECBAgAABAgQINI5Az/8Bp3FGMgkBAgQIECBAgAABAgQIECBAgAABAgQIECBAgAABAgQIECBAgAABAgQIECBAgAABAgQIECBAgAABAgQIECBAgAABAgQIECBAgAABAgQIECBAgAABAgQIECDQhwJFkkqtXlEUqVR6ln3YpvVKlWWZarVaH6xM0muj9VJLRIAAAQIECBAgQIAAAQIECBAgQIAAAQIECBAgQIAAAQIECBAgQIAAAQIEVipwdZLja5/s94GPZ9/3fRQVAQIrCNz1H5/ILz7/sfrd7yU5ARQBAgQIECBAgAABAgQIECBAgAABAgQIECBAgAABAgQIEBhkAp9PcsaqMk+Ycmr2Oe2sbLnbHoOMpTXi/vmh+3L3BedmxlUXrS7QeUk+0BqJpSBAgAABAgQIECBAgAABAusm0LZux50mQIAAAQIECBAgQIAAAQIECBAgQIAAAQIECBAgQIAAAQIECBAgQIAAAQIECBAgQIAAAQIECBAgQIAAAQIECBAgQIAAAQIECBAgQIAAAQIECBAgQIAAAQIEmkygSFKpzVwURSqVnmWTRRnYccuyTLVarW9aJum1MbAT6UaAAAECBAgQIECAAAECBAgQIECAAAECBAgQIECAAAECBAgQIECAAAECBDaawNuTfKXWfeu9D8jxV9+20YbRmECjCnzvhAPzp3turx/vHUm+2qjzmosAAQIECBAgQIAAAQIECBAgQIAAAQIECBAgQIAAAQIECPSjwF5Jzkpy8qp67PHG92bvd384I7fboR/HULqvBBbNeST3fPnTue+bX1xdyUuTnJvkV33VVx0CBAgQIECAAAECBAgQINBsAm3NNrB5CRAgQIAAAQIECBAgQIAAAQIECBAgQIAAAQIECBAgQIAAAQIECBAgQIAAAQIECBAgQIAAAQIECBAgQIAAAQIECBAgQIAAAQIECBAgQIAAAQIECBAgQIAAgXUSKJJUajeKokil0rNcp0KD7XBZlqlWq/WxyyS9NgabibwECBAgQIAAAQIECBAgQIAAAQIECBAgQIAAAQIECBAgQIAAAQIECBAgMGgFtk0ypz79idXp2Wz8hEELIjiBFQUWzJyRy4tdV9wet+K/HXIECBAgQIAAAQIECBAgQIAAAQIECBAgQIAAAQIECBAgQGCQCRya5KwkR68sd1t7e/Z591nZ+90fziYjRw0ymuaIu3TRwtzz5U/n7i+fm86OjlUNfV2Sc5Pc1BypTEmAAAECBAgQIECAAAECBPpPoK3/SqtMgAABAgQIECBAgAABAgQIECBAgAABAgQIECBAgAABAgQIECBAgAABAgQIECBAgAABAgQIECBAgAABAgQIECBAgAABAgQIECBAgAABAgQIECBAgAABAgQINIBAkaRSm6MoilQqPcsGGK9xRyjLMtVqtX7AMkmvjcad3mQECBAgQIAAAQIECBAgQIAAAQIECBAgQIAAAQIECBAgQIAAAQIECBAgQKDPBW5M0vVduu7HQR89Ly9+6+l93kRBAs0qcO//nJ9bP3FG/fhdX9o9vFnzmJsAAQIECBAgQIAAAQIECBAgQIAAAQIECBAgQIAAAQIECPSxwHFJPpzkkJXVHTJ0WHZ99amZcMIpGXeI/9zex/brVW72z27MjKsvzvTvXpRlS55dVY2fJfl0kmvWq4lLBAgQIECAAAECBAgQIECgBQXaWjCTSAQIECBAgAABAgQIECBAgAABAgQIECBAgAABAgQIECBAgAABAgQIECBAgAABAgQIECBAgAABAgQIECBAgAABAgQIECBAgAABAgQIECBAgAABAgQIECBAgMBfBYokldqyKIpUKj1LTqsRKMsy1Wq1/kSZpNcGQAIECBAgQIAAAQIECBAgQIAAAQIECBAgQIAAAQIECBAgQIAAAQIECBAgMIgEzkjy+VrecYccnqMv/skgii8qgdULXHfKEZn9sxvrD30gyXncCBAgQIAAAQIECBAgQIAAAQIECBAgQIAAAQIECBAgQIAAgV4CpyY5K8keq3LZcrc9MuGEUzJhyikZvcN4fAMo8NQjMzPjqosz4+qL8+eH7ltd564Pz01y0QCOpxUBAgQIECBAgAABAgQIEGgKgbammNKQBAgQIECAAAECBAgQIECAAAECBAgQIECAAAECBAgQIECAAAECBAgQIECAAAECBAgQIECAAAECBAgQIECAAAECBAgQIECAAAECBAgQIECAAAECBAgQIECAwPoKFEkqtctFUaRS6Vmub81Bca8sy1Sr1fqsZZJeG4MCQkgCBAgQIECAAAECBAgQIECAAAECBAgQIECAAAECBAgQIECAAAECBAgQIPAXgV2TPFSP8brqQ9l8fNe2B4HBLTB/5vR8p9htRYTdV/w3M7iVpCdAgAABAgQIECBAgAABAgQIECBAgAABAgQIECBAgAABAr0E3pvkrCTbr85l5yOOy4Qpp+T5x56Erx8FfnftZZlx1cWZ9ZNr1tTlj0nOTfLFNR30OQECBAgQIECAAAECBAgQGKwCbYM1uNwECBAgQIAAAQIECBAgQIAAAQIECBAgQIAAAQIECBAgQIAAAQIECBAgQIAAAQIECBAgQIAAAQIECBAgQIAAAQIECBAgQIAAAQIECBAgQIAAAQIECBAgQGCQCBRJKrWsRVGkUulZDhKC9YtZlmWq1Wr95TJJr431q+wWAQIECBAgQIAAAQIECBAgQIAAAQIECBAgQIAAAQIECBAgQIAAAQIECBBoWoGpSQ6rTT/pg/+afd7zkaYNY3ACfSVw95c+lTs/+0/15aY99x3eyX1VXx0CBAgQIECAAAECBAgQIECAAAECBAgQIECAAAECBAgQINCiAu1JzkryliQvWF3GEWO2yYQpp3Q/t95r/xblGNhYf/rVHZlx1cXdz8VzH19T898muTDJuUk61nTY5wQIECBAgAABAgQIECBAYDALtA3m8LITIECAAAECBAgQIECAAAECBAgQIECAAAECBAgQIECAAAECBAgQIECAAAECBAgQIECAAAECBAgQIECAAAECBAgQIECAAAECBAgQIECAAAECBAgQIECAAIFBIFAkqdRyFkWRSqVnOQjir3/EsixTrVbrC5RJem2sf3U3CRAgQIAAAQIECBAgQIAAAQIECBAgQIAAAQIECBAgQIAAAQIECBAgQIBAUwq8J8kXa5OPedE+mfKDu5oyiKEJ9KXAVcfsm7n3311f8r1JvtSXPdQiQIAAAQIECBAgQIAAAQIECBAgQIAAAQIECBAgQIAAAQItLnBMklOSvH5NOce+5KXZ/tBXZtxBk7PdQZPT1t6+pis+T9LZ0ZE5t07N7Fun5o83/SiP/fKWtXG5JMnFSX6wNoedIUCAAAECBAgQIECAAAECBJI2CAQIECBAgAABAgQIECBAgAABAgQIECBAgAABAgQIECBAgAABAgQIECBAgAABAgQIECBAgAABAgQIECBAgAABAgQIECBAgAABAgQIECBAgAABAgQIECBAgEBLCxRJKrWERVGkUulZtnTwDQ1XlmWq1Wp9mTJJr40N7eE+AQIECBAgQIAAAQIECBAgQIAAAQIECBAgQIAAAQIECBAgQIAAAQIECBBoMoFtkjxWP/NxV92abfY5sMliGJdA3wk8fvdtuWbKQSsW7Pq38qe+66ISAQIECBAgQIAAAQIECBAgQIAAAQIECBAgQIAAAQIECBAYNAJjkpyy/Pl//oP8igpD2jfJdi+dnO0OmpztDjys+9XjrwJzbp2a7udt0zLnlqlZ1rF0bXhuTXLx8ufctbngDAECBAgQIECAAAECBAgQIPBXgTYYBAgQIECAAAECBAgQIECAAAECBAgQIECAAAECBAgQIECAAAECBAgQIECAAAECBAgQIECAAAECBAgQIECAAAECBAgQIECAAAECBAgQIECAAAECBAgQIECAQEsLFEkqtYRFUaRS6Vm2dPANDVeWZarVan2ZMkmvjQ3t4T4BAgQIECBAgAABAgQIECBAgAABAgQIECBAgAABAgQIECBAgAABAgQIEGhCge8mmVKbe893nJkDP/LZJoxhZAJ9I3Dbpz6YX3/lc/XFrkry6r6prgoBAgQIECBAgAABAgQIECBAgAABAgQIECBAgAABAgQIEBjUAgckOSXJqUmetzYS7cOGZ7uDJi9/HpZt93/52lxrmTOP3nFz5twyNXNum5Y5t05Nx7PPrG22J5JclOTiJLev7SXnCBAgQIAAAQIECBAgQIAAgf8r0AaFAAECBAgQIECAAAECBAgQIECAAAECBAgQIECAAAECBAgQIECAAAECBAgQIECAAAECBAgQIECAAAECBAgQIECAAAECBAgQIECAAAECBAgQIECAAAECBAgQaGmBIkmllrAoilQqPcuWDr6h4cqyTLVarS9TJum1saE93CdAgAABAgQIECBAgAABAgQIECBAgAABAgQIECBAgAABAgQIECBAgAABAk0ocHKSS2pzjxq3U0762awmjGFkAn0jcNkhO2fh7Ifri3X9G/l231RXhQABAgQIECBAgAABAgQIECBAgAABAgQIECBAgAABAgQIEFgu8HdJTk3yqnUR2WTkqGx34GEZ+5KXZrPxu2bz8ROy+fhdM3yr561LmYY7+8yTT2T+zOmZP3NGFsycnsd+eUvm3DYtSxctXNdZv5/k4iSXrutF5wkQIECAAAECBAgQIECAAIGVC7SBIUCAAAECBAgQIECAAAECBAgQIECAAAECBAgQIECAAAECBAgQIECAAAECBAgQIECAAAECBAgQIECAAAECBAgQIECAAAECBAgQIECAAAECBAgQIECAAAECBFpaoEhSqSUsiiKVSs+ypYNvaLiyLFOtVuvLlEl6bWxoD/cJECBAgAABAgQIECBAgAABAgQIECBAgAABAgQIECBAgAABAgQIECBAgEATCrQn+XOS0bXZX/n167Lj5KOaMIqRCWyYwB+mXp8fvfno+iILkmyZZNmGVXabAAECBAgQIECAAAECBAgQIECAAAECBAgQIECAAAECBAgQWIXA+Od+FlTXz9Y67LmfrzU5yYT1kRq+1fOy+fhds/kuu2aznSd0v3avx0/IiOeNXZ+SfX5n8dzHM//30zN/5vQsmDmj+7W2fubJJ9a334wkU5NMW/4ztWaubyH3CBAgQIAAAQIECBAgQIAAgZULtIEhQIAAAQIECBAgQIAAAQIECBAgQIAAAQIECBAgQIAAAQIECBAgQIAAAQIECBAgQIAAAQIECBAgQIAAAQIECBAgQIAAAQIECBAgQIAAAQIECBAgQIAAAQIEWlqg65cmVGoJi6JIpdKzbOngGxquLMtUq9X6MuXyX56woaXdJ0CAAAECBAgQIECAAAECBAgQIECAAAECBAgQIECAAAECBAgQIECAAAECzS7w1SRvq4XY7cS35NDP/E+zZzI/gXUWuOlDb81Dl19Yf+9rSd6+zoVcIECAAAECBAgQIECAAAECBAgQIECAAAECBAgQIECAAAECBNZXYMJzP2drcpLDlr/usr6FaveGbb5lNh+/azbfZdcM22yLbDJyVDbZdFSGjhrd/dq9HjkqQ7veL98bunyv9nlXraWLFmbp0wu7X5d0vV/01F/e9+z9ZV1/7tkF8zL/99OzYNaMPDPvyQ2N0nX/90mmJpm2/HVGXxRVgwABAgQIECBAgAABAgQIEFi1QBscAgQIECBAgAABAgQIECBAgAABAgQIECBAgAABAgQIECBAgAABAgQIECBAgAABAgQIECBAgAABAgQIECBAgAABAgQIECBAgAABAgQIECBAgAABAgQIECBAoKUFiud+QUKllrAoilQqPcuWDr6h4cqyTLVarS9TJum1saE93CdAgAABAgQIECBAgAABAgQIECBAgAABAgQIECBAgAABAgQIECBAgAABAk0q8MokP6zN3j58RE75xZ+yychRTRrH2ATWXWDpooW5eL+t0/HM4vrLRyb50bpXc4MAAQIECBAgQIAAAQIECBAgQIAAAQIECBAgQIAAAQIECBDoI4Hdn/u5W5OTfDLJ2D6q2UxlHk4yNcm05a8PNtPwZiVAgAABAgQIECBAgAABAq0g0NYKIWQgQIAAAQIECBAgQIAAAQIECBAgQIAAAQIECBAgQIAAAQIECBAgQIAAAQIECBAgQIAAAQIECBAgQIAAAQIECBAgQIAAAQIECBAgQIAAAQIECBAgQIAAAQIEVilQPPeLESq1T4uiSKXSs8S2GoGyLFOtVutPlEl6bQAkQIAAAQIECBAgQIAAAQIECBAgQIAAAQIECBAgQIAAAQIECBAgQIAAAQKDWOB3SXap5X/pOf+RPd743kHMIfpgE7jvm1/MLWe/rz7275M8f7A5yEuAAAECBAgQIECAAAECBAgQIECAAAECBAgQIECAAAECBBpU4NQk36rN1tbenh0nH5WnHpmV+TOnp2Px0w069tqN1T58RJY9+0w6OzvrL/xjks+sXQWnCBAgQIAAAQIECBAgQIAAgf4SaOuvwuoSIECAAAECBAgQIECAAAECBAgQIECAAAECBAgQIECAAAECBAgQIECAAAECBAgQIECAAAECBAgQIECAAAECBAgQIECAAAECBAgQIECAAAECBAgQIECAAAECDSFQJKnUJimKIpVKz7IhBmzUIcqyTLVarR+vTNJro1FnNxcBAgQIECBAgAABAgQIECBAgAABAgQIECBAgAABAgQIECBAgAABAgQIEBgAgbOf6/EvtT5b7zUpx3/vjgFoqwWBxhD43vH750+/urN+mK5/D+c0xnSmIECAAAECBAgQIECAAAECBAgQIECAAAECBAgQIECAAAECBJL8LskuNYkDzvpM9nrnP3QvF85+OPN/Pz3zZ07Pgpkzul+71l3vlyx6qiHwho4cnc3GT8jmu+yazXb+y+vm43ftfqMR4MkAACAASURBVP3tNd/O7ed+qH7O3yd5fkMMbggCBAgQIECAAAECBAgQIDDIBdoGeX7xCRAgQIAAAQIECBAgQIAAAQIECBAgQIAAAQIECBAgQIAAAQIECBAgQIAAAQIECBAgQIAAAQIECBAgQIAAAQIECBAgQIAAAQIECBAgQIAAAQIECBAgQIBAqwsUSSq1kEVRpFLpWbZ69g3KV5ZlqtVqfY0ySa+NDWrgMgECBAgQIECAAAECBAgQIECAAAECBAgQIECAAAECBAgQIECAAAECBAgQaG6B8Ul+Xx/h6EsrGffSrq8uehBobYHZt1Rz3cldXy3t9ej6NzGrtZNLR4AAAQIECBAgQIAAAQIECBAgQIAAAQIECBAgQIAAAQIEmkrgrCSfqk282fgJObE6fY0BFj36x8yfOT0L/zgrSxY+laWLFmbp0wuzpOt10V/Wtffdr0937XftLT+7aGF3j01Gjup+Dh05+i/vN+1637U3evnr8r1Ro7s/q50fvf3O2Xz8rhm53Q6rnPXyYtcsmDmj/vOPJDl3jeEcIECAAAECBAgQIECAAAECBPpdoK3fO2hAgAABAgQIECBAgAABAgQIECBAgAABAgQIECBAgAABAgQIECBAgAABAgQIECBAgAABAgQIECBAgAABAgQIECBAgAABAgQIECBAgAABAgQIECBAgAABAgQIbEyBIkmlNkBRFKlUepYbc66G712WZarVav2cZZJeGw0fwoAECBAgQIAAAQIECBAgQIAAAQIECBAgQIAAAQIECBAgQIAAAQIECBAgQKB/BS5P8rpai91e+6Yc+tmv929H1Qk0gMBNH3xzHrriG/WTfCfJiQ0wmhEIECBAgAABAgQIECBAgAABAgQIECBAgAABAgQIECBAgACBvwpsneTRJENqWwf+0+ey59s/0NRGv/7q53Pbv55Zn2FZkrFJnmjqYIYnQIAAAQIECBAgQIAAAQItItDWIjnEIECAAAECBAgQIECAAAECBAgQIECAAAECBAgQIECAAAECBAgQIECAAAECBAgQIECAAAECBAgQIECAAAECBAgQIECAAAECBAgQIECAAAECBAgQIECAAAECBFYuUCSp1D4qiiKVSs+S2WoEyrJMtVqtP1Em6bUBkAABAgQIECBAgAABAgQIECBAgAABAgQIECBAgAABAgQIECBAgAABAgQIDHKBVyW5tt7g9b94PCO22nqQs4jfygKLn/xTLtlvmxUjdv1b+EEr55aNAAECBAgQIECAAAECBAgQIECAAAECBAgQIECAAAECBAg0qcBnk5xZm33E88bmpJ/OTPvwEU0Zp+OZxbnsZeOz+InH6uf/XJIPNmUgQxMgQIAAAQIECBAgQIAAgRYUaGvBTCIRIECAAAECBAgQIECAAAECBAgQIECAAAECBAgQIECAAAECBAgQIECAAAECBAgQIECAAAECBAgQIECAAAECBAgQIECAAAECBAgQIECAAAECBAgQIECAAAECfxUoklRqy6IoUqn0LDmtRqAsy1Sr1foTZZJeGwAJECBAgAABAgQIECBAgAABAgQIECBAgAABAgQIECBAgAABAgQIECBAgACB3J9kYs3hgI/8e/Z6xwexEGhZgV995bO5/VP/UJ+v69/AHi0bWDACBAgQIECAAAECBAgQIECAAAECBAgQIECAAAECBAgQINDcAlsnmZVk01qMl7z/7Lzk9H9pylS//MI5+eX5vWZ/Osn4JI83ZSBDEyBAgAABAgQIECBAgACBFhRoa8FMIhEgQIAAAQIECBAgQIAAAQIECBAgQIAAAQIECBAgQIAAAQIECBAgQIAAAQIECBAgQIAAAQIECBAgQIAAAQIECBAgQIAAAQIECBAgQIAAAQIECBAgQIAAAQJ/FSiSVGrLoihSqfQsOa1GoCzLVKvV+hNlkl4bAAkQIECAAAECBAgQIECAAAECBAgQIECAAAECBAgQIECAAAECBAgQIECAAIF8KMm/1Ry22v3FefUPf42FQMsKfPfIPfPkg/fW5/vHJJ9p2cCCESBAgAABAgQIECBAgAABAgQIECBAgAABAgQIECBAgACB5hf4WJJzajHah4/I6yoPZtS4nZoq2cLZD+c75e7peGZx/dxnJ/l4UwUxLAECBAgQIECAAAECBAgQaHGBthbPJx4BAgQIECBAgAABAgQIECBAgAABAgQIECBAgAABAgQIECBAgAABAgQIECBAgAABAgQIECBAgAABAgQIECBAgAABAgQIECBAgAABAgQIECBAgAABAgQIEBjsAkWSSg2hKIpUKj3LwW6z2vxlWaZardafKZP02gBIgAABAgQIECBAgAABAgQIECBAgAABAgQIECBAgAABAgQIECBAgAABAgQIZGySR+sd/uZr12anw1+FhkDLCTx84/fz47cdu2KubZM81nJhBSJAgAABAgQIECBAgAABAgQIECBAgAABAgQIECBAgAABAq0jMDzJzCRd/42/+/GC409O8YVLmiph9f2vz2+/d2n9zF3f2Rmf5JmmCmJYAgQIECBAgAABAgQIECDQ4gJtLZ5PPAIECBAgQIAAAQIECBAgQIAAAQIECBAgQIAAAQIECBAgQIAAAQIECBAgQIAAAQIECBAgQIAAAQIECBAgQIAAAQIECBAgQIAAAQIECBAgQIAAAQIECBAgMNgFiiSVGkJRFKlUepaD3Wa1+cuyTLVarT9TJum1AZAAAQIECBAgQIAAAQIECBAgQIAAAQIECBAgQIAAAQIECBAgQIAAAQIECBDoFvhmkjfULHYsjs4rL/wBGgItJ/CjtxyTP1Svq8/1rSRvbLmgAhEgQIAAAQIECBAgQIAAAQIECBAgQIAAAQIECBAgQIAAgdYTOD3JefWxJp9/cSac8PqmSPrb712a6vv/z6xnJDm/KQIYkgABAgQIECBAgAABAgQIDCKBtkGUVVQCBAgQIECAAAECBAgQIECAAAECBAgQIECAAAECBAgQIECAAAECBAgQIECAAAECBAgQIECAAAECBAgQIECAAAECBAgQIECAAAECBAgQIECAAAECBAgQIDAYBYoklVrwoihSqfQsB6PHWmcuyzLVarX+fJmk18ZaF3OQAAECBAgQIECAAAECBAgQIECAAAECBAgQIECAAAECBAgQIECAAAECBAi0tsDLktxcH/HY7/w0Yycd0tqppRtUAo/d+bNc+7quv+q9Hoeu+Hd/UKEIS4AAAQIECBAgQIAAAQIECBAgQIAAAQIECBAgQIAAAQIEmkvgJ0kOr408arsd85ob7svQUZs1dIolCxfkylfskYVz/lA/541JjmjowQ1HgAABAgQIECBAgAABAgQGqUDbIM0tNgECBAgQIECAAAECBAgQIECAAAECBAgQIECAAAECBAgQIECAAAECBAgQIECAAAECBAgQIECAAAECBAgQIECAAAECBAgQIECAAAECBAgQIECAAAECBAgQGCwCRZJKLWxRFKlUepaDxWC9cpZlmWq1Wn+3TNJrY70Ku0SAAAECBAgQIECAAAECBAgQIECAAAECBAgQIECAAAECBAgQIECAAAECBFpT4PokR9aiTTjh9Zl8/sWtmVSqQSkw9fRTMuPqS+qz/zDJUYMSQ2gCBAgQIECAAAECBAgQIECAAAECBAgQIECAAAECBAgQINCcApOS3FE/+m6ve3MO/fcLGzrNTf/wljz0na+vOOP+Se5s6MENR4AAAQIECBAgQIAAAQIEBqlA2yDNLTYBAgQIECBAgAABAgQIECBAgAABAgQIECBAgAABAgQIECBAgAABAgQIECBAgAABAgQIECBAgAABAgQIECBAgAABAgQIECBAgAABAgQIECBAgAABAgQIEBgsAkWSSi1sURSpVHqWg8VgvXKWZZlqtVp/t0zSa2O9CrtEgAABAgQIECBAgAABAgQIECBAgAABAgQIECBAgAABAgQIECBAgAABAgRaU+C4JN+rj/baG+7PFhMmtmZaqQaVwLwZD+SKV7xoxczHJ7lmUEEIS4AAAQIECBAgQIAAAQIECBAgQIAAAQIECBAgQIAAAQIEml/gX5KcXR/jwI98Nnu+48yGTPbrr3wut33qgyvOds5zG105PAgQIECAAAECBAgQIECAAIEGFGhrwJmMRIAAAQIECBAgQIAAAQIECBAgQIAAAQIECBAgQIAAAQIECBAgQIAAAQIECBAgQIAAAQIECBAgQIAAAQIECBAgQIAAAQIECBAgQIAAAQIECBAgQIAAAQIECPSdQJGkUitXFEUqlZ5l33VpwUplWaZardYnK5P02mjB2CIRIECAAAECBAgQIECAAAECBAgQIECAAAECBAgQIECAAAECBAgQIECAAIENEbgtyQG1Ai9643ty8Dlf3JB67hJoCIFbzn5f7vtmr7/Ltyc5sCGGMwQBAgQIECBAgAABAgQIECBAgAABAgQIECBAgAABAgQIECCwrgI/T/LS+ktHfuP67HDYketap1/PPzLth/nhm45ascctSQ7u18aKEyBAgAABAgQIECBAgAABAhsk0LZBt10mQIAAAQIECBAgQIAAAQIECBAgQIAAAQIECBAgQIAAAQIECBAgQIAAAQIECBAgQIAAAQIECBAgQIAAAQIECBAgQIAAAQIECBAgQIAAAQIECBAgQIAAAQIEGl2gSFKpDVkURSqVnmWjz75R5yvLMtVqtX6GMkmvjY06oOYECBAgQIAAAQIECBAgQIAAAQIECBAgQIAAAQIECBAgQIAAAQIECBAgQKDxBN6U5Ov1Y518+5xsuvW2jTfpRppo8dzH07lsGZON5L8+bZ/+06O59IDtVrz65iTfWJ967hAgQIAAAQIECBAgQIAAAQIECBAgQIAAAQIECBAgQIAAAQIbXWCPJLcmGV2bZNR2O+boS2/M5rvsttGH6xpg/u8fynUnH56Fc/5QP89TSQ5Kcl9DDGkIAgQIECBAgAABAgQIECBAYKUCbVwIECBAgAABAgQIECBAgAABAgQIECBAgAABAgQIECBAgAABAgQIECBAgAABAgQIECBAgAABAgQIECBAgAABAgQIECBAgAABAgQIECBAgAABAgQIECBAgACBlhYoklRqCYuiSKXSs2zp4BsarizLVKvV+jJlkl4bG9rDfQIECBAgQIAAAQIECBAgQIAAAQIECBAgQIAAAQIECBAgQIAAAQIECBAg0IICDyXZtZZr3/d9NPt94OMtGHP9It3wzilZuuipHHXRDetXwK0BF/jF5z+Wu/7jE/V9pyfZbcAH0ZAAAQIECBAgQIAAAQIECBAgQIAAAQIECBAgQIAAAQIECBDoS4G/TXJZfcEtd31RXvmN6zN6+537ss8613rqj7PyozcdlT9Pv3/Fuycl+d91LugCAQIECBAgQIAAAQIECBAgMKACbQPaTTMCBAgQIECAAAECBAgQIECAAAECBAgQIECAAAECBAgQIECAAAECBAgQIECAAAECBAgQIECAAAECBAgQIECAAAECBAgQIECAAAECBAgQIECAAAECBAgQIEBgoAWKJJVa06IoUqn0LAd6lqbqV5ZlqtVq/cxlkl4bTRXIsAQIECBAgAABAgQIECBAgAABAgQIECBAgAABAgQIECBAgAABAgQIECBAYGAETk9yXq3VsM22yEk/fzhDR202MN0buMv0K7+ZaWe+qXvCAz/y2ez5jjMbeFqjdQksWbgglx28U55dMK8e5Iwk5xMiQIAAAQIECBAgQIAAAQIECBAgQIAAAQIECBAgQIAAAQIEml7gE0n+uT7FmD32zZHfuD6bbr3tRgm3+InHcv0bj8zc++5asf8nk3x0owylKQECBAgQIECAAAECBAgQILBOAm3rdNphAgQIECBAgAABAgQIECBAgAABAgQIECBAgAABAgQIECBAgAABAgQIECBAgAABAgQIECBAgAABAgQIECBAgAABAgQIECBAgAABAgQIECBAgAABAgQIECBAoNkEiiSV2tBFUaRS6Vk2W5YBnbcsy1Sr1fqeZZJeGwM6kGYECBAgQIAAAQIECBAgQIAAAQIECBAgQIAAAQIECBAgQIAAAQIECBAgQKA5BIYmmZNkTG3cfd77T5l05iebY/p+mnLRY7NzxRETs+Sp+d0dhrRvkinX35Mtd31RP3VUti8E7vzcP+fuL/5rfam5SbZLsqQv6qtBgAABAgQIECBAgAABAgQIECBAgAABAgQIECBAgAABAgQIbHSBryZ5W/0U2+x7UCaf961svstuAzrc/N8/lKlnvCGP33Xrin2/luTtAzqMZgQIECBAgAABAgQIECBAgMB6C7St900XCRAgQIAAAQIECBAgQIAAAQIECBAgQIAAAQIECBAgQIAAAQIECBAgQIAAAQIECBAgQIAAAQIECBAgQIAAAQIECBAgQIAAAQIECBAgQIAAAQIECBAgQIAAgWYQKJJUaoMWRZFKpWfZDPNvtBnLsky1Wq3vXybptbHRhtOYAAECBAgQIECAAAECBAgQIECAAAECBAgQIECAAAECBAgQIECAAAECBAg0tsBZST5VG3FI+yY56ecPZ9NttmvsqftxuutOLjP7lt5fQxzzon1y/DV3pMvHo/EEnn58Ti47eKcs61haP9xHkpzbeNOaiAABAgQIECBAgAABAgQIECBAgAABAgQIECBAgAABAgQIENgAgYuSnFJ/f8SYbTL5vG9lh8OO3ICya3/1kWk/zNQz3pDFcx9f8dLFSU5d+0pOEiBAgAABAgQIECBAgAABAhtboG1jD6A/AQIECBAgQIAAAQIECBAgQIAAAQIECBAgQIAAAQIECBAgQIAAAQIECBAgQIAAAQIECBAgQIAAAQIECBAgQIAAAQIECBAgQIAAAQIECBAgQIAAAQIECBAg0K8CRZJKrUNRFKlUepb92rjZi5dlmWq1Wh+jTNJro9kzmp8AAQIECBAgQIAAAQIECBAgQIAAAQIECBAgQIAAAQIECBAgQIAAAQIECPSTQHuSWUm2r9V/8VtPz0EfPa+f2jV22fu/dUF+/rH3rHTIfd/7z9nvzE80doBBOt2tnzgj9/7P+fXp/5hk5yQdg5REbAIECBAgQIAAAQIECBAgQIAAAQIECBAgQIAAAQIECBAg0MoClyd53YoBD/74l/KiN5zWr7lX892S7yQ5sV+bK06AAAECBAgQIECAAAECBAj0uUBbn1dUkAABAgQIECBAgAABAgQIECBAgAABAgQIECBAgAABAgQIECBAgAABAgQIECBAgAABAgQIECBAgAABAgQIECBAgAABAgQIECBAgAABAgQIECBAgAABAgQIEGgkgSJJpTZQURSpVHqWjTRnw81SlmWq1Wr9XGWSXhsNN7SBCBAgQIAAAQIECBAgQIAAAQIECBAgQIAAAQIECBAgQIAAAQIECBAgQIBA4wi8P8n59eOcWJ2ezcZPaJwJB2CSBTNn5Moj90zHM4tX2q1tyJAc991bsvXeBwzANFqsrUDXn9vlxa4rHj89yRfWtoZzBAgQIECAAAECBAgQIECAAAECBAgQIECAAAECBAgQIECAQNMJfCPJG1ecesfymOz/oXMzZuLefRpo7gP35I7PnJU/VH6wsrrfTPKmPm2oGAECBAgQIECAAAECBAgQIDAgAm0D0kUTAgQIECBAgAABAgQIECBAgAABAgQIECBAgAABAgQIECBAgAABAgQIECBAgAABAgQIECBAgAABAgQIECBAgAABAgQIECBAgAABAgQIECBAgAABAgQIECBAYGMJFEkqteZFUaRS6VkO+ExPPvlkOjo6snTp0jz77LPdz2eeeSZtbW1pb2/P8OHDM2zYsO7n0KFDu58jR44c8Dm7GpZlmWq1Wt+7TNJrY6MMpikBAgQIECBAgAABAgQIECBAgAABAgQIECBAgAABAgQIECBAgAABAgQIEGgegQeT7FYb94UnvzMv+9R/Nc/0fTDpta85OI/98paeSu0jNu1+37H46Z69LZ6/e6Zcd3fah4/og45K9IXATz/yrvzm0v+uL/VQkt37orYaBAgQIECAAAECBAgQIECAAAECBAgQIECAAAECBAgQIECAQEMLnP3cdP+ysgn3O+OcTDz13RkxZpsNCrB47uN54KIv5xfndbVa6aOr/zkb1MRlAgQIECBAgAABAgQIECBAYKMJtG20zhoTIECAAAECBAgQIECAAAECBAgQIECAAAECBAgQIECAAAECBAgQIECAAAECBAgQIECAAAECBAgQIECAAAECBAgQIECAAAECBAgQIECAAAECBAgQIECAAAECAyFQJKnUGhVFkUqlZ9kv/RctWpRHH300s2bNysyZMzN37tw8/fTTmTdvXv785z9n8eLF3e8ffvjh7vWzzz6bzs7O7lk222yzjBkzJjvttFO22267bLXVVtlyyy17Xrveb7311hk7dmz3fnt7e79k6CpalmWq1Wp9/TJJr41+a64wAQIECBAgQIAAAQIECBAgQIAAAQIECBAgQIAAAQIECBAgQIAAAQIECBBoDYG3J/lKfZRXX39PtnrhXq2Rbg0p7vnyp3PHZ87qdeqQT1yQZcs6csvZ7+u1/+K3np6DPnreoHBp9JBzH7gnVx29z4pjviPJVxt9dvMRIECAAAECBAgQIECAAAECBAgQIECAAAECBAgQIECAAAECfSLwhiTfSNK2smoTX/+uTDzl7zNmj33Xqdnc++7KA5f8Vx64+D9Xda/rh3G9Kcm31qmwwwQIECBAgAABAgQIECBAgEBDCaz0f1BoqAkNQ4AAAQIECBAgQIAAAQIECBAgQIAAAQIECBAgQIAAAQIECBAgQIAAAQIECBAgQIAAAQIECBAgQIAAAQIECBAgQIAAAQIECBAgQIAAAQIECBAgQIAAAQIECGyIQJGkUitQFEUqlZ7letVduHBhZs+enUceeSQzZ87MrFmzup8PP/xw9+ujjz6aJUuWZOnSpeno6EhnZ2f3c9myZT3vu9ZrerS3t6etrS1Dhgzpfnat698PGzYs2267bSZMmJDtt98+O+20U57//Od3r3fZZZeMGTNmTS1W+3lZlqlWq/VnyiS9NjaogcsECBAgQIAAAQIECBAgQIAAAQIECBAgQIAAAQIECBAgQIAAAQIECBAgQGBwCPwyyb61qBOmnJLJ513U8snnPnBPvnfspCzrWNqTddxLixx96V++x3ndyWVm31L3tcS2trzqf2/Ktvu/rOVtGj3g1DNOzYyrLq4f864kL2n0uc1HgAABAgQIECBAgAABAgQIECBAgAABAgQIECBAgAABAgQI9KnAC5N8OsmUVVXdbOcXpOv7IOMOLrPZzhOy6fPGZsTWY7uPL/7TY3n6iceyYNaMzP55pft7Igtm/XZ1A1713LUPJ/lNn6ZQjAABAgQIECBAgAABAgQIEBhwgbYB76ghAQIECBAgQIAAAQIECBAgQIAAAQIECBAgQIAAAQIECBAgQIAAAQIECBAgQIAAAQIECBAgQIAAAQIECBAgQIAAAQIECBAgQIAAAQIECBAgQIAAAQIECBAgMJACRZJKrWFRFKlUepZrPcfChQszffr0TJs2Lffee28eeuih/OY3v8njjz+eJUuWpLOzc61r9dfB9vb2bLHFFtlxxx0zceLETJo0Kfvvv3/3a9f+uj7Ksky1Wq2/VibptbGuNZ0nQIAAAQIECBAgQIAAAQIECBAgQIAAAQIECBAgQIAAAQIECBAgQIAAAQKDUODkJJfU5/6br12bnQ5/VctSLOtYmu8euVfmzXigJ+PQ0ZvntT95ICPHjuveW/TY7FxxxMQseWp+z5nRO4zPa350bzYZOaplbRo92MM3fj8/ftuxK475+iSXNvrs5iNAgAABAgQIECBAgAABAgQIECBAgAABAgQIECBAgAABAgT6ReCNST6d5C9f+uj7x+wkZyX5Rt+XVpEAAQIECBAgQIAAAQIECBDYGAJtG6OpngQIECBAgAABAgQIECBAgAABAgQIECBAgAABAgQIECBAgAABAgQIECBAgAABAgQIECBAgAABAgQIECBAgAABAgQIECBAgAABAgQIECBAgAABAgQIECBAgMCACRRJKrVuRVGkUulZrnKIJUuW5MYbb8zNN9/c/bzrrrsyb968dHZ2rvfgbW1tGTJkSPez67F06dLu1651V93as2uvvb09Xec7Ojo2qGdXrZEjR+bFL35xJk+enK78++67b3bYYYc15ijLMtVqtf5cmaTXxhqLOECAAAECBAgQIECAAAECBAgQIECAAAECBAgQIECAAAECBAgQIECAAAECBAh0CUxNcliN4nl77pcTrrmzZWXu/PeP5O4Lzu2Vb/J5F2XClFN67U3/7rcy7QNv7LX3wr97R1527n+3rE2jB7v6uEl54te/qB9z2nPfxZ3c6HObjwABAgQIECBAgAABAgQIECBAgAABAgQIECBAgAABAgQIEOhXgZFJ3p3knUl276NODyb5ryT/mWRRH9VUhgABAgQIECBAgAABAgQIEGgAgbYGmMEIBAgQIECAAAECBAgQIECAAAECBAgQIECAAAECBAgQIECAAAECBAgQIECAAAECBAgQIECAAAECBAgQIECAAAECBAgQIECAAAECBAgQIECAAAECBAgQIECAQP8JFEkqtfJFUaRS6Vn2dF2yZEnmzJmTe+65JzfffHPuuOOOPPDAA3n88cfzzDPPrHa6tra2jBgxIkOHDs2wYcMyfPjwbLPNNhk3blz3c4sttuj+bNSoUd3P2pmu95tuumn33Y6OjnTNsHjx4u5+zz77bPf7p556qmf96KOPds/48MMPZ+7cuVm0aFH3uaVLl3Y/Ozs7Vztne3t7xo4dmwkTJmSfffbJpEmTMnny5Oyyyy4ZMmTI/7lblmWq1Wr9fpmk10b//bGpTIAAAQIECBAgQIAAAQIECBAgQIAAAQIECBAgQIAAAQIECBAgHhOJjQAAIABJREFUQIAAAQIEWkrgsCRT6xMd8JF/z17v+GBLhewK86df3ZlrphyYzmXLerLt/Dcn5BX/fdVKs97wzimZ9eOre3129MU/ybhDDm85m0YP9KuvfDa3f+ofVhyz67u4vf7uNnoO8xEgQIAAAQIECBAgQIAAAQIECBAgQIAAAQIECBAgQIAAAQL9KnBSkrc8932Crp9JNWwdOz27/GeCXZjksnW86zgBAgQIECBAgAABAgQIECDQJAJtTTKnMQkQIECAAAECBAgQIECAAAECBAgQIECAAAECBAgQIECAAAECBAgQIECAAAECBAgQIECAAAECBAgQIECAAAECBAgQIECAAAECBAgQIECAAAECBAgQIECAAIH1EyiW//KB7ttFUaRSqfRUevLJJ3P55Zfna1/7Wm6//fZ0dnauVZe2traMHTs2e+yxR/bcc8/stddemThxYp7//Od37w8btq6/I2Gt2vYcWrRoUWbPnp0ZM2bk/vvvz69//es88MAD+d3vfpc5c+ako6NjrQq2t7fn5S9/ed71rnfl1a9+dUaMGNFzryzLVKvV+jpdv/yh18ZaNXGIAAECBAgQIECAAAECBAgQIECAAAECBAgQIECAAAECBAgQIECAAAECBAgQ6BL4zyTvqlG0Dx+RE6vTM3K7HVpGp+OZxbnyyD2zYOaMnkwjxmyT1974mwzfYquV5nxm3pO54vAXZvHcx3s+H7nt9nntDfdn6OjNW8am0YMsmvNILi92TdefYd3jv5L8faPPbj4CBAgQIECAAAECBAgQIECAAAECBAgQIECAAAECBAgQIEBgowgMSdL1c6m6fs7XvknGJtl2+WvXQI8leXT5613Lf35V1w8AW7ZRptWUAAECBAgQIECAAAECBAgQGDCBtgHrpBEBAgQIECBAgAABAgQIECBAgAABAgQIECBAgAABAgQIECBAgAABAgQIECBAgAABAgQIECBAgAABAgQIECBAgAABAgQIECBAgAABAgQIECBAgAABAgQIECCwMQS6flFB1y8g6H4URZGrrroq9957b7797W93v589e3aWLl26ytmGDx+eLbfcMttvv31e8IIX5GUve1kOPvjgbLPNNtlqq60yevToDBs2bGNk6+7Z2dmZxYsXZ8GCBZk3b153ngcffDB33nln7rjjju713Llz8/TTT69yxqFDh+aFL3xhXvWqV+WYY47JpEmTcuyxx6Zardbf6frFD702NlpojQkQIECAAAECBAgQIECAAAECBAgQIECAAAECBAgQIECAAAECBAgQIECAQPMJjE3yUJLNa6Pv/rdvzcv/7WvNl2QVE//87Pfm/m9+qdenR37j+uxw2JGrzfjItB/mh286qteZCSe8PpPPv7hlbBo9yM3/+LY8+L//Uz/m/CS7JXms0Wc3HwECBAgQIECAAAECBAgQIECAAAECBAgQIECAAAECBAgQIECAAAECBAgQIECAAAECBAgQINA4Am2NM4pJCBAgQIAAAQIECBAgQIAAAQIECBAgQIAAAQIECBAgQIAAAQIECBAgQIAAAQIECBAgQIAAAQIECBAgQIAAAQIECBAgQIAAAQIECBAgQIAAAQIECBAgQIAAgX4QKJJUanV32223jBkzJrfddls6OztX227UqFHZc889UxRFjjjiiBxyyCHp2mumR1fG+++/P9ddd11uvPHG3HrrrXniiSdWG2GTTTbJoYcemjlz5nTfrXuUSarNlN+sBAgQIECAAAECBAgQIECAAAECBAgQIECAAAECBAgQIECAAAECBAgQIECgwQTen+T8+pmOuujH2f5lr2iwMdd9nNm3VHPdyV1fNfzrY/eT3paXf/qra1Xspg+9NQ9dfmGvs0f813cz/pVT1uq+Q+sv8Mef3pDrT/2bFQucnuQL61/VTQIECBAgQIAAAQIECBAgQIAAAQIECBAgQIAAAQIECBAgQIAAAQIECBAgQIAAAQIECBAgQGAwCrQNxtAyEyBAgAABAgQIECBAgAABAgQIECBAgAABAgQIECBAgAABAgQIECBAgAABAgQIECBAgAABAgQIECBAgAABAgQIECBAgAABAgQIECBAgAABAgQIECBAgACBQSRQJKmsTd6xY8dmv/32yyGHHJLDDz88e++9dzbddNNssskma3O94c90dnZm/vz5mTVrVn7605/m+uuvz0033ZS5c+eu7exlkuraHnaOAAECBAgQIECAAAECBAgQIECAAAECBAgQIECAAAECBAgQIECAAAECBAgQWKnALUkOqn2yzT4H5rirbm1qqiVPzc8VR0zMosdm9+QYvf3Oec2P78smI0etVbalixbmyr/ZI0/9cVbP+eFbjslrb7g/I543dq1qOLR+AtdMOSiP331b/eWuv5AvXb9qbhEgQIAAAQIECBAgQIAAAQIECBAgQIAAAQIECBAgQIAAAQJNKLBNkiFJHm3C2Y1MgAABAgQIECBAgAABAgQINJhAW4PNYxwCBAgQIECAAAECBAgQIECAAAECBAgQIECAAAECBAgQIECAAAECBAgQIECAAAECBAgQIECAAAECBAgQIECAAAECBAgQIECAAAECBAgQIECAAAECBAgQIECg7wSOfO6XG7w7yQmrK7nDDjvk+OOP734eccQRGTp0aN9N0MCVFi1alKlTp+bb3/52rr322sydO3dN016d5MtJfrimgz4nQIAAAQIECBAgQIAAAQIECBAgQIAAAQIECBAgQIAAAQIECBAgQIAAAQIEVinwyhW/i7fve/85+535iaYlm3bmmzL9ym/+df62thx7+c0ZO+mQdcr02J0/y7Unvjzp7Oy5t2NxdF554Q/WqY7Day/wi899NHd98ZMrXuj6Du6P1r6KkwQIECBAgAABAgQIECBAgAABAgQIECBAgAABAgQIECBAgECTC1yVZHSSVzR5DuMTIECAAAECBAgQIECAAAECDSDQ1gAzGIEAAQIECBAgQIAAAQIECBAgQIAAAQIECBAgQIAAAQIECBAgQIAAAQIECBAgQIAAAQIECBAgQIAAAQIECBAgQIAAAQIECBAgQIAAAQIECBAgQIAAAQIECBDoW4GXJzktycmrKjtu3Li84hWvyGte85occ8wxGTZsWN9O0GTVFixYkGnTpuWSSy7J97///cybN291CS5NcsFzvzji5iaLaVwCBAgQIECAAAECBAgQIECAAAECBAgQIECAAAECBAgQIECAAAECBAgQINAoAl9N8rb6YY65bGq2O/CwRplvreeY9eOrc8M7p/Q6v+fbP5AD/+lza12j/uCtHz899174hV53D/v8N7Prq9+wXvVcWrXAnNum5QcnTV7xQNffzXdwI0CAAAECBAgQIECAAAECBAgQIECAAAECBAgQIECAAAECBAaNwBuTfGN52g8mWb8vfQwaLkEJECBAgAABAgQIECBAgACBNQm0remAzwkQIECAAAECBAgQIECAAAECBAgQIECAAAECBAgQIECAAAECBAgQIECAAAECBAgQIECAAAECBAgQIECAAAECBAgQIECAAAECBAgQIECAAAECBAgQIECAAIGmEXhJktOSvH1VE2+77bZ585vfnBNPPDEvfvGLM2LEiKYJNxCDLlq0KLfcckuuuOKKXHnllZkzZ87q2n41yQVJfjkQs+lBgAABAgQIECBAgAABAgQIECBAgAABAgQIECBAgAABAgQIECBAgAABAgRaSGCzJL9KMr6W6Xl77pcTrrmzqSI+M+/JfGfyhHS91h5bTJiYV193d4YMHbZeWTqeWZwrj9wzC2bO6Lk/dPTmee0N92fkttuvV02XVi5w9XGT8sSvf1H/4cwkeyVZwIwAAQIECBAgQIAAAQIECBAgQIAAAQIECBAgQIAAAQIECBAYFALjkjyQZPPlaZcm2TvJ/YMivZAECBAgQIAAAQIECBAgQIBAvwi09UtVRQkQIECAAAECBAgQIECAAAECBAgQIECAAAECBAgQIECAAAECBAgQIECAAAECBAgQIECAAAECBAgQIECAAAECBAgQIECAAAECBAgQIECAAAECBAgQIECAAIGBFNg9yWnLn0NX1vioo47KaaedluOOO24g52r6Xtdcc00uuOCCXH/99avKsiTJBcufDzZ9YAEIECBAgAABAgQIECBAgAABAgQIECBAgAABAgQIECBAgAABAgQIECBAgMDACbwmyRX17fb++3/M/v/46YGbYAM73fDOKZn146t7qgxp3yTHX3tnxkzce4Mq/+lXd+aaKQemc9mynjrjDjk8R1/8kw2q6/JfBe74tw/nnv/8txVJXpvkSk4ECBAgQIAAAQIECBAgQIAAAQIECBAgQIAAAQIECBAgQIDAoBGoJClWSHt3kv2TLB00CoISIECAAAECBAgQIECAAAECfSrQ1qfVFCNAgAABAgQIECBAgAABAgQIECBAgAABAgQIECBAgAABAgQIECBAgAABAgQIECBAgAABAgQIECBAgAABAgQIECBAgAABAgQIECBAgAABAgQIECBAgAABAgQGUmCHJKctf265ssaHHXZYTjvttJx00kkDOVfL9brssstywQUXZNq0aavK9uckFyx/PtJyAAIRIECAAAECBAgQIECAAAECBAgQIECAAAECBAgQIECAAAECBAgQIECAAIH+Efhykr+vL33URTdk+5cd0T/d+rDq9Cu/mWlnvqlXxf3OOCf7/n8f65Muvzjv7Nz1/3+8V61DPvnlTDylF1ef9BpsRf7405/k+lNfsWLs/0zy7sFmIS8BAgQIECBAgAABAgQIECBAgAABAgQIECBAgAABAgQIEBjEAl0/v+tLq8j/ySQfHcQ2ohMgQIAAAQIECBAgQIAAAQIbINC2AXddJUCAAAECBAgQIECAAAECBAgQIECAAAECBAgQIECAAAECBAgQIECAAAECBAgQIECAAAECBAgQIECAAAECBAgQIECAAAECBAgQIECAAAECBAgQIECAAAECBDaewJuTnJ1kl5WNsP/+++e0007LW97ylo03YQt2vvDCC3PBBRfkjjvuWFW63yc557k/l6+3YHyRCBAgQIAAAQIECBAgQIAAAQIECBAgQIAAAQIECBAgQIAAAQIECBAgQIBAXwuMSPLrJBNqhcdM3DsnXPuLtLW393WvPqu36LHZueKIiVny1PyemlvvNSnHXXVb2oYM6ZM+yzqW5nvHTsrcB+7pqbfJyFF5zY/uzegdxvdJj8FYpLOjI1cfu18v1yQzkuyZZPFgNJGZAAECBAgQIECAAAECBAgQIECAAAECBAgQIECAAAECBAgMQoGu76p0fWel67srK3ssS/LSJLcPQhuRCRAgQIAAAQIECBAgQIAAgQ0UaNvA+64TIECAAAECBAgQIECAAAECBAgQIECAAAECBAgQIECAAAECBAgQIECAAAECBAgQIECAAAECBAgQIECAAAECBAgQIECAAAECBAgQIECAAAECBAgQIECAAAECAyuwS5Kzk7x5ZW332GOPnHbaad3PtjY/drA//mg6OztzwQUXdD/vu+++VbX4epL/x96dh1tZln0D/m0GxQGNcsxS+8jEJOcUEQpTVHxREcNy1jJTbDDTFAt5FRNTy0pFc8gB01IZTBSRHBJEwjnRSKPEUhTNERBk+lzm3u9itRX2Zg9r7X0+x7GPBc9z39f1u87FX3Cz1hnvvk/PNkYGNQkQIECAAAECBAgQIECAAAECBAgQIECAAAECBAgQIECAAAECBAgQIECAQAsS2CfJ74vn2WzAUel57q/LdsRxB+2aWVPurcnXdtUO6T9+Wjpu0rlBM78xY3pG99k6Sxa+U1N3/R12yf/cODFxTrRe1hN/8LU8c9NVpXv3K/0zWK/iNhEgQIAAAQIECBAgQIAAAQIECBAgQIAAAQIECBAgQIAAAQKVIvBAkm7VYdt2WO29Xy6e/3Zx/qeTbJ1kfqUMJScBAgQIECBAgAABAgQIECBQHgI+Gbw83gcpCBAgQIAAAQIECBAgQIAAAQIECBAgQIAAAQIECBAgQIAAAQIECBAgQIAAAQIECBAgQIAAAQIECBAgQIAAAQIECBAgQIAAAQIECBAgQIAAAQIECBAgQIDAiggcmWRIkk1LF2+66aYZOHDgez9rrLHGitSyZiUF5s6dm+HDh7/38+yzz9ZWrXDzjHffr6tXspXtBAgQIECAAAECBAgQIECAAAECBAgQIECAAAECBAgQIECAAAECBAgQIECgpQv8Msm3i4fc6fSfZ8ujvlt2cz917UWZMmSZqOk25Bf57JHfaZSs0674Wab++PvL1N7xtPPT9RvL3muU5i2s6FNX/zJTzvivP1MXJmmcN6+F+RmHAAECBAgQIECAAAECBAgQIECAAAECBAgQIECAAAECBAi0EIFTkwwrnqX70OFZsmTxf50JSfLzJN9rIXMbgwABAgQIECBAgAABAgQIEGgigaom6qMNAQIECBAgQIAAAQIECBAgQIAAAQIECBAgQIAAAQIECBAgQIAAAQIECBAgQIAAAQIECBAgQIAAAQIECBAgQIAAAQIECBAgQIAAAQIECBAgQIAAAQIECBAgUH+BTZMMSXJkaYm2bdtm8ODBGThwYNZdd936d7Cz3gIvv/xyLr744px11llZvHhxbXWuTnLGu+/fs/VuYiMBAgQIECBAgAABAgQIECBAgAABAgQIECBAgAABAgQIECBAgAABAgQIEGj5AlOS7FQ85t6/vTcb7PTFspn8rZkzMmrPrlm8YH5Npg279UqfG+5pvIxLl2bsgB6Z/fDkmh5t2q+Sfrc/lo98eovG69vCKr/4pz/m9q/2Kp3qT0m6tbBRjUOAAAECBAgQIECAAAECBAgQIECAAAECBAgQIECAAAECBAh8sMBWSR5O0q56SfHZj3EH7ZpZU+4t3r00Sc8k90MlQIAAAQIECBAgQIAAAQIECKyoQNWKLrSOAAECBAgQIECAAAECBAgQIECAAAECBAgQIECAAAECBAgQIECAAAECBAgQIECAAAECBAgQIECAAAECBAgQIECAAAECBAgQIECAAAECBAgQIECAAAECBAgQaBaBI5MMSbJpafc99tgjgwcPTo8ePZolmKbLCkyaNClDhw7NnXfeWRvNs0nOePd9vJobAQIECBAgQIAAAQIECBAgQIAAAQIECBAgQIAAAQIECBAgQIAAAQIECBAgUKvA55I8mGTV6qdrbfLp7Pv7B7PKWh9pdrKlS5bk1n475pUnHq7J0n7NtXLAXdOz+nobNmq+OS88l1G9P5tF8+bW9PnoFltnv7GPpKpNm0bt3RKKv/Pm6/n9vp/PmzP/VjzOgiSfT/JES5jRDAQIECBAgAABAgQIECBAgAABAgQIECBAgAABAgQIECBAgMByBdq9f06gS/XK0rMf82bPysjdumThnDeLi81MsmWS/zu4sdxWFhAgQIAAAQIECBAgQIAAAQKtWaCqNQ9vdgIECBAgQIAAAQIECBAgQIAAAQIECBAgQIAAAQIECBAgQIAAAQIECBAgQIAAAQIECBAgQIAAAQIECBAgQIAAAQIECBAgQIAAAQIECBAgQIAAAQIECBAgUMYCmyYZkuTI0owdO3bM4MGDc/LJJ5dx/NYb7bzzzsvQoUPz1ltv1YZwdZIz3n1fn229QiYnQIAAAQIECBAgQIAAAQIECBAgQIAAAQIECBAgQIAAAQIECBAgQIAAAQIfKHBokhHFTzftc0C+NPzmZid7fPiwPHzeacvk6Hn+1dnsgCOaJNvTv7syk049eple2514Zrb59uAm6V/JTe4e+OU8O25k6QiHJbmukueSnQABAgQIECBAgAABAgQIECBAgAABAgQIECBAgAABAgQIEKiTwNlJBhXv+OIF16Vzv0OWKfK30SNy34mHlxa+PMkxdepmMQECBAgQIECAAAECBAgQINBqBapa7eQGJ0CAAAECBAgQIECAAAECBAgQIECAAAECBAgQIECAAAECBAgQIECAAAECBAgQIECAAAECBAgQIECAAAECBAgQIECAAAECBAgQIECAAAECBAgQIECAAAEC5StwcJIfJ9m0NOL++++fwYMHZ9ttty3f9JLl0UcfzdChQzN69OjaNJ5N8sMk16MiQIAAAQIECBAgQIAAAQIECBAgQIAAAQIECBAgQIAAAQIECBAgQIAAAQIE/kvgvCQnFd/d7ntnZJvvnN5sVK9O/3N+33f7LFm8qCbDRl/YM3tec0eTZhp/xF55/r7xNT3btG2XfW99KB/dYusmzVFJzR775Zl55IIhpZHPT3JyJc0hKwECBAgQIECAAAECBAgQIECAAAECBAgQIECAAAECBAgQILBSAtsnmZqkTXWVjXvvl90vG1Nr0T8c0y/PTbil9NluSe5eqRQ2EyBAgAABAgQIECBAgAABAq1CoKpVTGlIAgQIECBAgAABAgQIECBAgAABAgQIECBAgAABAgQIECBAgAABAgQIECBAgAABAgQIECBAgAABAgQIECBAgAABAgQIECBAgAABAgQIECBAgAABAgQIECBQOQKDkpxdGnf99dfP4MGDc/zxx1fOJJLm4osvztChQ/PSSy/VpnFakmGYCBAgQIAAAQIECBAgQIAAAQIECBAgQIAAAQIECBAgQIAAAQIECBAgQIAAgf8SmJBk9+K73X98aboc/M0mp1qyeFFG7/m5vDFjek3vVdfulAPu/ms6fHTdJs0z/9WXM/JLm2fBG6/V9P3Ip7dIv9sfS5v2qzRplkpoNv36X2XyD48tjfqHJL0rIb+MBAgQIECAAAECBAgQIECAAAECBAgQIECAAAECBAgQIECAQIMIdEgyLUnn6mqFMx+Fsx+FMyC1XYWzGYUzGoWzGkXXC0m2SPJmg6RShAABAgQIECBAgAABAgQIEGixAlUtdjKDESBAgAABAgQIECBAgAABAgQIECBAgAABAgQIECBAgAABAgQIECBAgAABAgQIECBAgAABAgQIECBAgAABAgQIECBAgAABAgQIECBAgAABAgQIECBAgACByhO4NMk3S2MfcsghGTx4cDbffPPKm0ji/PWvf83QoUPzm9/8pjaNXyU5FhMBAgQIECBAgAABAgQIECBAgAABAgQIECBAgAABAgQIECBAgAABAgQIECCwjMAmSR5Msm7x3d0vG5ONe+/XpFQPnTsof77knGV6NkeO6gDPTbglfzim3zJ5tjr2lOxwyrIZmxSpDJvV5pTk5SSfTzKzDCOLRIAAAQIECBAgQIAAAQIECBAgQIAAAQIECBAgQIAAAQIECDSOwEXvnhk4vrj0ntfckY2+sOeHdnv+vvEZf8RepWuuT3JI48RUlQABAgQIECBAgAABAgQIEGgpAlUtZRBzECBAgAABAgQIECBAgAABAgQIECBAgAABAgQIECBAgAABAgQIECBAgAABAgQIECBAgAABAgQIECBAgAABAgQIECBAgAABAgQIECBAgAABAgQIECBAgACBChcYl2SZbx7o0KFDLrnkkhx55JEVPpr4BYGrr746xx13XObPn18KckeSPpQIECBAgAABAgQIECBAgAABAgQIECBAgAABAgQIECBAgAABAgQIECBAgACBZQR6J7mz+E7bVTukzw33ZL1tuzUJ1StPPJxb++2YpUuW1PTb7IAj0vP8q5uk/wc1+eMJh2TGLdfXPK5q0yb7jJ6Sdbb6fLPmKpfmsx+dknEH7ZrFC/7rzOYeSSaUS045CBAgQIAAAQIECBAgQIAAAQIECBAgQIAAAQIECBAgQIAAgUYX6JXknuIun/nK19PjnCtWqPHEH3wtz9x0Vena/ZOMWaECFhEgQIAAAQIECBAgQIAAAQKtUqCqVU5taAIECBAgQIAAAQIECBAgQIAAAQIECBAgQIAAAQIECBAgQIAAAQIECBAgQIAAAQIECBAgQIAAAQIECBAgQIAAAQIECBAgQIAAAQIECBAgQIAAAQIECBAgUD4CH0syMckWxZE22GCDXHXVVdlrr73KJ6kkKy1wxx135KijjsqLL75YWusvSXom+fdKN1GAAAECBAgQIECAAAECBAgQIECAAAECBAgQIECAAAECBAgQIECAAAECBAi0HIHDklxbPM6an9g0e99wTwqvjXktXjA/o/bsmrdmzqhps/p6G+aAu6an/ZprNWbr5dZeOOfNjNytS+bNnlWztuMmndN//LS0XbXDcve35AVz/vVsbv9qr8x5fmbpmIcnGdGSZzcbAQIECBAgQIAAAQIECBAgQIAAAQIECBAgQIAAAQIECBAgsIxA4YDH9CQbVt9d8+Mbp/+Ep9Ju9TVWiGrRvLkZ1fuzmfPCc8XrX33/M8Nmr1ARiwgQIECAAAECBAgQIECAAIFWJ1DV6iY2MAECBAgQIECAAAECBAgQIECAAAECBAgQIECAAAECBAgQIECAAAECBAgQIECAAAECBAgQIECAAAECBAgQIECAAAECBAgQIECAAAECBAgQIECAAAECBAgQKB+B7ZJMTLJ6caQuXbrkmmuuyY477lg+SSVpMIGpU6fmiCOOyPTphe+pWOaal6RnkkcarJlCBAgQIECAAAECBAgQIECAAAECBAgQIECAAAECBAgQIECAAAECBAgQIECg8gVOSnJe8RjrbrNT9r7hnrTtsFqjTffAkG/lL9devEz9Pjfckw279Wq0nnUpPGvKvRl30K7LbPns4d9KtzMurEuZFrV28fy3c/tBu+blx/5UOtfJSc5vUcMahgABAgQIECBAgAABAgQIECBAgAABAgQIECBAgAABAgQIEFiewDVJDq9ZVFWVvjdNynrbd1/evmWez354csYO6JEsXVp8f1ySvetUyGICBAgQIECAAAECBAgQIECg1QhUtZpJDUqAAAECBAgQIECAAAECBAgQIECAAAECBAgQIECAAAECBAgQIECAAAECBAgQIECAAAECBAgQIECAAAHajlCXAAAgAElEQVQCBAgQIECAAAECBAgQIECAAAECBAgQIECAAAECBMpLYP8ko0ojdevWLXfeeWc6duxYXmmlaVCBt956K3vssUemTJlSW93+SUY3aEPFCBAgQIAAAQIECBAgQIAAAQIECBAgQIAAAQIECBAgQIAAAQIECBAgQIBAZQucn+T7xSNsuPOu6X3l2LRbbfUGn+ylh+7PbQN6LFN3y6+dkJ0GX9DgvVam4OTBAzP9ukuWKdH35vuz3vbdV6ZsRe5d9Pa8TDh6n8yafHdp/p8mOakihxKaAAECBAgQIECAAAECBAgQIECAAAECBAgQIECAAAECBAgQqK/AfknGFG/uevSJ2fGHhWMEdb/+dOYJefKqX5RuPDzJiLpXs4MAAQIECBAgQIAAAQIECBBo6QJVLX1A8xEgQIAAAQIECBAgQIAAAQIECBAgQIAAAQIECBAgQIAAAQIECBAgQIAAAQIECBAgQIAAAQIECBAgQIAAAQIECBAgQIAAAQIECBAgQIAAAQIECBAgQIAAgTIUOCHJBaW59tprr4wbN64M44rUWAJ9+vTJHXfcUVv57yX5eWP1VZcAAQIECBAgQIAAAQIECBAgQIAAAQIECBAgQIAAAQIECBAgQIAAAQIECFSgwHVJDinOvWG3Xul95di0W32Nhhtn6dKM2XubvDr9zzU1O27SOf3HT0vbVTs0XJ8GqLR4wfyM2rNr3po5o6baRz+7TfqNfSSpaj1fX71o3txM+HrfzJpyb6nqb5Ic2gDUShAgQIAAAQIECBAgQIAAAQIECBAgQIAAAQIECBAgQIAAAQKVI9ApSeEwReH1vWvtzl2y/7jH06b9KvWaorYzGkneTLJFkhfqVdQmAgQIECBAgAABAgQIECBAoMUKtJ7/0dFi30KDESBAgAABAgQIECBAgAABAgQIECBAgAABAgQIECBAgAABAgQIECBAgAABAgQIECBAgAABAgQIECBAgAABAgQIECBAgAABAgQIECBAgAABAgQIECBAgECFCZzw7ncTXFCa+dBDD82IESMqbBRxG0LgsMMOy3XXXVdbqe8l+XlD9FCDAAECBAgQIECAAAECBAgQIECAAAECBAgQIECAAAECBAgQIECAAAECBAi0EIE7kuxZPMsGO30xvX89Nu1XX7NBRpz+m0sz+UfHLVNr31umZp2tPt8g9Ru6yOxHp2Rs/52XKbvL2b/K5gcd09CtyrLewnlzMuFrffPin/5Ymm98kr3KMrRQBAgQIECAAAECBAgQIECAAAECBAgQIECAAAECBAgQIECAQGMKjEmyX3WDNm3bZd+xD+ejXbZaqZ6vPPFwbu23Y5YuWVJc5+4ku61UYZsJECBAgAABAgQIECBAgACBFidQ1eImMhABAgQIECBAgAABAgQIECBAgAABAgQIECBAgAABAgQIECBAgAABAgQIECBAgAABAgQIECBAgAABAgQIECBAgAABAgQIECBAgAABAgQIECBAgAABAgQIEChfgX5JRpfGO/vsszNo0KDyTS1ZowsMGzYsp512Wm199k9S+HILFwECBAgQIECAAAECBAgQIECAAAECBAgQIECAAAECBAgQIECAAAECBAgQIJC0S3Jrkr2KMTbY8Qvp/euxab9Gx5UyeufN13Njz0+l8Fp9bTbgqPQ899crVbexN0886cg8M/Kamjarrt0pB94/c6U9Gjv3ytZfOPetTPha37w49b7SUnck6Ztk8cr2sJ8AAQIECBAgQIAAAQIECBAgQIAAAQIECBAgQIAAAQIECBCoKIHDk/zfIYok233vjGzzndMbZIhHLhiSx355Zmmt45Jc2iANFCFAgAABAgQIECBAgAABAgRahEBVi5jCEAQIECBAgAABAgQIECBAgAABAgQIECBAgAABAgQIECBAgAABAgQIECBAgAABAgQIECBAgAABAgQIECBAgAABAgQIECBAgAABAgQIECBAgAABAgQIECBAoPwFdkkyqTTmmDFjst9++5V/egkbXeCWW25Jv379auvTI8n9jR5AAwIECBAgQIAAAQIECBAgQIAAAQIECBAgQIAAAQIECBAgQIAAAQIECBAgUBkCbZKMTdKnOO76O/TI7pffklU/8tF6T/HYhUPzyM9Or9nffo2OGTDx7+nQaZ1612yKjfNffTk39tg0i96eV9Nuhx8My1bHndoU7Zulx4LXX80fjumXlx6cWNp/XJK+SZY0SzBNCRAgQIAAAQIECBAgQIAAAQIECBAgQIAAAQIECBAgQIAAgeYS2DDJ9CRrVQdY53PbZ58xU1PVpnDcZOWvJYsX5fd9t8+r0/9cXGxuki2TzFz5DioQIECAAAECBAgQIECAAAECLUGgqiUMYQYCBAgQIECAAAECBAgQIECAAAECBAgQIECAAAECBAgQIECAAAECBAgQIECAAAECBAgQIECAAAECBAgQIECAAAECBAgQIECAAAECBAgQIECAAAECBAgQIFDmAtskebQ045133pnevXuXeXTxmlJgwoQJ2WOPPWpruW2Sx5oyi14ECBAgQIAAAQIECBAgQIAAAQIECBAgQIAAAQIECBAgQIAAAQIECBAgQKCMBQrfzTw2yd7FGTt9Zsv0+uUN6bT55+oefenS3Nhj08x54bmavTv+8KfpevSJda/VDDue+NW5efCcU2o6r7nRJjlw0rPNkKTxW7721ydy73cOymtPP1na7PYkfZMsbfwUOhAgQIAAAQIECBAgQIAAAQIECBAgQIAAAQIECBAgQIAAAQJlJnBPkl7Vmdqu2iH9x09Lx006N2jMN2ZMz+g+W2fJwneK696fpKczCw1KrRgBAgQIECBAgAABAgQIEKhYgcJ/enERIECAAAECBAgQIECAAAECBAgQIECAAAECBAgQIECAAAECBAgQIECAAAECBAgQIECAAAECBAgQIECAAAECBAgQIECAAAECBAgQIECAAAECBAgQIECAAAECjSfwmSR/LS1/6623pm/fvo3XVeWKFRg7dmz22Wef2vJvnuTpih1McAIECBAgQIAAAQIECBAgQIAAAQIECBAgQIAAAQIECBAgQIAAAQIECBAg0PACtyZZ5kDmKmt9JL1+cX0+0atPnbo9P2lCxh+2R82eVTqunYMfeTlt2rWvU53mWrx4wfz8Zrt1smje3JoIfa6/OxvuvGtzRWqUvv+6d1zu/e7BeefN10vrj01S6wHMRgmiKAECBAgQIECAAAECBAgQIECAAAECBAgQIECAAAECBAgQIFBOAt9KcmFxoG5DfpHPHvmdRsk47YqfZeqPv19a+6QkP22UhooSIECAAAECBAgQIECAAAECFSVQVVFphSVAgAABAgQIECBAgAABAgQIECBAgAABAgQIECBAgAABAgQIECBAgAABAgQIECBAgAABAgQIECBAgAABAgQIECBAgAABAgQIECBAgAABAgQIECBAgAABApUl8IkkE5NsWhz7pptuype//OXKmkTaJhW4+eabM2DAgNKezybpmeRfTRpGMwIECBAgQIAAAQIECBAgQIAAAQIECBAgQIAAAQIECBAgQIAAAQIECBAgUN4CtyTZtzRij3Muz2e+cvQKJ7/n+APzj9tvqlnf5dDj0n3o8BXeXw4LJ516dJ7+3ZU1Uf7fvgel1y+uL4doDZLh6d9dkUmnfqO2WrfW9megQZoqQoAAAQIECBAgQIAAAQIECBAgQIAAAQIECBAgQIAAAQIECJS7QOck05J0qA66Ybde6XPDPY2Xe+nSjB3QI7Mfnlzc450k2yT5S+M1VpkAAQIECBAgQIAAAQIECBCoBIGqSggpIwECBAgQIECAAAECBAgQIECAAAECBAgQIECAAAECBAgQIECAAAECBAgQIECAAAECBAgQIECAAAECBAgQIECAAAECBAgQIECAAAECBAgQIECAAAECBAgQqECBjyYZmaRXcfbLL788Rx99dAWOI3JTC1xxxRX5xje+Udr23iQHJHm1qfPoR4AAAQIECBAgQIAAAQIECBAgQIAAAQIECBAgQIAAAQIECBAgQIAAAQIEyljgkiTHlubb9rtDsu0J/7vc2EuXLMm1n10jixfMr1m7z5g/Zd2td1zu3nJa8NJDk3LbgJ41kdp2WC2HPzknVW3alFPMemV59Of/m0d/cUZtey9Ncly9itpEgAABAgQIECBAgAABAgQIECBAgAABAgQIECBAgAABAgQIVLpA4VDE1CTbVw/Sfs21csBd07P6ehs26mxzXnguo3p/NovmzS3u83iS7ZIsadTmihMgQIAAAQIECBAgQIAAAQJlLVBV1umEI0CAAAECBAgQIECAAAECBAgQIECAAAECBAgQIECAAAECBAgQIECAAAECBAgQIECAAAECBAgQIECAAAECBAgQIECAAAECBAgQIECAAAECBAgQIECAAAEClSnQIcnId7+kYO/i+Oedd15OOumkypxI6mYROP/883PyySeX9r49yQFJ5jdLKE0JECBAgAABAgQIECBAgAABAgQIECBAgAABAgQIECBAgAABAgQIECBAgEB5CvwwyVml0Tr3OzTdf3xJ2q++5gem/veTj+aWvtvVPF+108dyyCOvlOeUy0k14nNrZ+GcN2tW7X/Hn9Np889V5CyF0AvnzcnkHx6XGWOuq22GHyX5ccUOJzgBAgQIECBAgAABAgQIECBAgAABAgQIECBAgAABAgQIECCwsgKDkpxdXKTn+VdnswOOWNm6K7T/6d9dmUmnHl269vQkQ1eogEUECBAgQIAAAQIECBAgQIBAixSoapFTGYoAAQIECBAgQIAAAQIECBAgQIAAAQIECBAgQIAAAQIECBAgQIAAAQIECBAgQIAAAQIECBAgQIAAAQIECBAgQIAAAQIECBAgQIAAAQIECBAgQIAAAQIECDSvwE1Jvlwc4Uc/+lGGDvX9AM37tlRm98GDB+ess84qDX9zkgGVOZHUBAgQIECAAAECBAgQIECAAAECBAgQIECAAAECBAgQIECAAAECBAgQIECg0QSOTHJVafW1Nt0s3c+6JB/fZbdaG0+/7pJMHjyw5tnGvffL7peNabSQjVl4wtf75p9331bTYpdhl2Xzr36jMVs2Wu1Zk+/O/T88Nm8++0xtPY5KcnWjNVeYAAECBAgQIECAAAECBAgQIECAAAECBAgQIECAAAECBAgQKHeBrZI8nKRdddCNvrBn9rzmjibNPf6IvfL8feOLey5KskOSx5s0iGYECBAgQIAAAQIECBAgQIBA2QhUlU0SQQgQIECAAAECBAgQIECAAAECBAgQIECAAAECBAgQIECAAAECBAgQIECAAAECBAgQIECAAAECBAgQIECAAAECBAgQIECAAAECBAgQIECAAAECBAgQIECAQMsQGJTk7OJRvvWtb+XCCy9sGdOZolkEvv3tb+eiiy4q7X1akmHNEkhTAgQIECBAgAABAgQIECBAgAABAgQIECBAgAABAgQIECBAgAABAgQIECBQvgK9k/wmybqlEbc/+exsPbBw1HPZ674TD8/fRo+oubnDKedkq2NPKd8JPyTZ48OH5eHzCkcM/3NtNuCo9Dz31xU3S+kcRQO8nOSQJBMqbiiBCRAgQIAAAQIECBAgQIAAAQIECBAgQIAAAQIECBAgQIAAgYYSaJfkiSRdqguuunanHHD3X9Pho/91ZKShetZaZ/6rL2fklzbPgjdeK37+lyTbJHmnUZsrToAAAQIECBAgQIAAAQIECJSlQFVZphKKAAECBAgQIECAAAECBAgQIECAAAECBAgQIECAAAECBAgQIECAAAECBAgQIECAAAECBAgQIECAAAECBAgQIECAAAECBAgQIECAAAECBAgQIECAAAECBAhUpkDvJHcWRz/00EMzYsSIypxG6rISOOyww3LdddeVZtojyYSyCioMAQIECBAgQIAAAQIECBAgQIAAAQIECBAgQIAAAQIECBAgQIAAAQIECBBofoEtklya5AulUTbZo1+6n3VJVlt3g5pHYw/ontmPPFDz+90vG5ONe+/X/FPUI8HM8aNz17H9a3au//me+Z8b76tHpebZ8vbLL2byj47LzDvH1BagMMixSf7SPOl0JUCAAAECBAgQIECAAAECBAgQIECAAAECBAgQIECAAAECBMpEYFiSU4uzNOd5j+cm3JI/HNOvlOYnpRnLxE4MAgQIECBAgAABAgQIECBAoJEFqhq5vvIECBAgQIAAAQIECBAgQIAAAQIECBAgQIAAAQIECBAgQIAAAQIECBAgQIAAAQIECBAgQIAAAQIECBAgQIAAAQIECBAgQIAAAQIECBAgQIAAAQIECBAgQKC1CHwkyYQkO1QPvMMOO+Suu+7KWmut1VoMzNmIAm+++WZ22223PPTQQ8VdCr/pneT1RmytNAECBAgQIECAAAECBAgQIECAAAECBAgQIECAAAECBAgQIECAAAECBAgQqFSB85KcVBp+tXXWzw4/GJbNBhz13qORu2+RN2ZMr1nWd9QDWW/bbhU58+yHJ2fsl3epyd7pM12z//gnKmKWZ266Kg+dOyhvv/JSbXnPT3JyRQwiJAECBAgQIECAAAECBAgQIECAAAECBAgQIECAAAECBAgQINCYAtsnmZqkTXWTzQ44Ij3Pv7oxey639h9POCQzbrm+eN2SJIUDKA8ud7MFBAgQIECAAAECBAgQIECAQIsSqGpR0xiGAAECBAgQIECAAAECBAgQIECAAAECBAgQIECAAAECBAgQIECAAAECBAgQIECAAAECBAgQIECAAAECBAgQIECAAAECBAgQIECAAAECBAgQIECAAAECBAg0n8DwJMcVtx8/fnz22GOP5kukc4sTuPPOO7PnnnuWznVJkoEtblgDESBAgAABAgQIECBAgAABAgQIECBAgAABAgQIECBAgAABAgQIECBAgACBhhEYkKRw1u5jpeU++aW+2eGUYbnjkN3z9isv1TwecN/f0/GTn2qY7k1c5a2ZM3JTr0/XdF19g43y1Qf+1cQp6tbutaen5aGfDMo/7x5b28Z/v39G96a6VbWaAAECBAgQIECAAAECBAgQIECAAAECBAgQIECAAAECBAgQaIECHZJMS9K5erbV19swB9w1Pe3XXKtZx104582M3K1L5s2eVZxjRpKuSeY3azjNCRAgQIAAAQIECBAgQIAAgSYVqGrSbpoRIECAAAECBAgQIECAAAECBAgQIECAAAECBAgQIECAAAECBAgQIECAAAECBAgQIECAAAECBAgQIECAAAECBAgQIECAAAECBAgQIECAAAECBAgQIECAAIGWKXBUkl8Xj3bGGWfk9NNPb5nTmqpZBc4888wMGTKkNMPXklzVrME0J0CAAAECBAgQIECAAAECBAgQIECAAAECBAgQIECAAAECBAgQIECAAAEC5SuwcZJLkuxde8TCVz0vrXl05DPvpE279uU7zYckWzhvTkZs2bFmRbvVVs/hT80t21ke++WZeeSC/zoXWZ339iTHJXmubAcQjAABAgQIECBAgAABAgQIECBAgAABAgQIECBAgAABAgQIEGhKgYuSHF/csM8N92TDbr2aMsMH9po15d6MO2jX0ueFzN8ui4BCECBAgAABAgQIECBAgAABAk0iUPhfKi4CBAgQIECAAAECBAgQIECAAAECBAgQIECAAAECBAgQIECAAAECBAgQIECAAAECBAgQIECAAAECBAgQIECAAAECBAgQIECAAAECBAgQIECAAAECBAgQIECg/gKfSzIhyfrVJfr06ZPbb7+9/hXtJLAcgb333jvjxo0rXvVSkt5JnoBHgAABAgQIECBAgAABAgQIECBAgAABAgQIECBAgAABAgQIECBAgAABAgQIfKDAj5IMXZ7P4U/OSbvV11jesrJ8vnDenIzYsmNNtsIchXnK7XrurlvzyE8H59W/PP5B0QYnOavccstDgAABAgQIECBAgAABAgQIECBAgAABAgQIECBAgAABAgQINJvALkkmFXff8msnZKfBFzRboNoaTx48MNOvu6T0USH75LIKKgwBAgQIECBAgAABAgQIECDQaAJVjVZZYQIECBAgQIAAAQIECBAgQIAAAQIECBAgQIAAAQIECBAgQIAAAQIECBAgQIAAAQIECBAgQIAAAQIECBAgQIAAAQIECBAgQIAAAQIECBAgQIAAAQIECBAg0DoEbk3St3rUTp065Q9/+EO222671jG9KZtF4JFHHsnuu++e1157rbj/2CT7NEsgTQkQIECAAAECBAgQIECAAAECBAgQIECAAAECBAgQIECAAAECBAgQIECAQOUIfDbJsCT7flDkAff+LR036Vw5ExUlfXPm33Jzr81q7hTmKMxTLtfzkyZk2q/OS+H1A67fJxmU5KlyySwHAQIECBAgQIAAAQIECBAgQIAAAQIECBAgQIAAAQIECBAg0OwCVUkeS7JVdZLCmYj+46el7aodmj1ccYDFC+Zn1J5d89bMGcW3C9kLH0y2tKzCCkOAAAECBAgQIECAAAECBAg0ikDhLzJcBAgQIECAAAECBAgQIECAAAECBAgQIECAAAECBAgQIECAAAECBAgQIECAAAECBAgQIECAAAECBAgQIECAAAECBAgQIECAAAECBAgQIECAAAECBAgQIECAQP0ETk9yRvHWiy++OAMHDqxfNbsI1EFg+PDhOf7440t3DElyZh3KWEqAAAECBAgQIECAAAECBAgQIECAAAECBAgQIECAAAECBAgQIECAAAECBFqrwBFJhiXZsBSg7833Z73tu1eky0sPTcptA3rWZC/MUZinua9CricuPTfP3XXrB0WZlWRQkmuaO6v+BAgQIECAAAECBAgQIECAAAECBAgQIECAAAECBAgQIECAQNkJHJvkkuJU+94yNets9fmyC1oINPvRKRnbf+fSbN9McllZBhaKAAECBAgQIECAAAECBAgQaFCBqgatphgBAgQIECBAgAABAgQIECBAgAABAgQIECBAgAABAgQIECBAgAABAgQIECBAgAABAgQIECBAgAABAgQIECBAgAABAgQIECBAgAABAgQIECBAgAABAgQIEGg9An2S3F487mGHHZZrr7229QiYtNkFDj/88IwYMaI0x95JxjV7OAEIECBAgAABAgQIECBAgAABAgQIECBAgAABAgQIECBAgAABAgQIECBAgED5C3RMMizJ8cVRd7t0VDbZc//yT19LwmfH3Zy7Bw6oebLpXv3zpUtGNtssLz10f566+pf5x203fliGi5MMSvJWswXVmAABAgQIECBAgAABAgQIECBAgAABAgQIECBAgAABAgQIEChXgY8k+UeSwut712YDjkrPc39drnnfyzXxpCPzzMhrijO+lmQT5yPK+m0TjgABAgQIECBAgAABAgQINIhAVYNUUYQAAQIECBAgQIAAAQIECBAgQIAAAQIECBAgQIAAAQIECBAgQIAAAQIECBAgQIAAAQIECBAgQIAAAQIECBAgQIAAAQIECBAgQIAAAQIECBAgQIAAAQIECLQugVWSPJBku+qxN9tss9x111355Cc/2bokTNusAv/85z+z22675ZlnninO8UiSnZO806zhNCdAgAABAgQIECBAgAABAgQIECBAgAABAgQIECBAgAABAgQIECBAgAABApUjMCbJftVxuw8dni6HHlc56YuSPnXtRZky5Ns1d7Y4bGB2PvPiJp/lmZuvztO/uzIvPTTpw3oX3M9LMrnJA2pIgAABAgQIECBAgAABAgQIECBAgAABAgQIECBAgAABAgQIVIrA4CRnVodtv0bHDJj493TotE5Z55//6su5scemWfT2vOKcg5KcU9bBhSNAgAABAgQIECBAgAABAgRWWqBqpSsoQIAAAQIECBAgQIAAAQIECBAgQIAAAQIECBAgQIAAAQIECBAgQIAAAQIECBAgQIAAAQIECBAgQIAAAQIECBAgQIAAAQIECBAgQIAAAQIECBAgQIAAAQIEWp/AD5L8pHjsG2+8MQMGDGh9EiZudoGbbropBx54YGmOU5Kc2+zhBCBAgAABAgQIECBAgAABAgQIECBAgAABAgQIECBAgAABAgQIECBAgAABApUhcGaSwdVRP/OVr6fHOVdURvKSlBNPOjLPjLym5u523zsj23zn9CaZ5a1//iNP33hlnv7tFXn7lZc+rOcdSc5LcneTBNOEAAECBAgQIECAAAECBAgQIECAAAECBAgQIECAAAECBAgQqFSBqiTPJtm4eoAdf/jTdD36xIqY54lfnZsHzyl8HFTNNTPJphURXkgCBAgQIECAAAECBAgQIECg3gKFv9BwESBAgAABAgQIECBAgAABAgQIECBAgAABAgQIECBAgAABAgQIECBAgAABAgQIECBAgAABAgQIECBAgAABAgQIECBAgAABAgQIECBAgAABAgQIECBAgAABAisuUPhSggeSfLx6y8CBA3PxxReveAUrCTSwwPHHH5/hw4cXV30hyc5JnmvgVsoRIECAAAECBAgQIECAAAECBAgQIECAAAECBAgQIECAAAECBAgQIECAAIGWKLBvkluqB+vQaZ0c/PDspKrCvgJ66dL8Zvt1s+C1f9e8R3v8+rZ8Yte9G+09W/DGa5k5fnSeu3NMnrvr1uX1+WOSc5PcvryFnhMgQIAAAQIECBAgQIAAAQIECBAgQIAAAQIECBAgQIAAAQIEkvROcme1xCod187Bj7ycNu3aVwTO4gXz85vt1smieXOL834pyT0VMYCQBAgQIECAAAECBAgQIECAQL0EKux/o9RrRpsIECBAgAABAgQIECBAgAABAgQIECBAgAABAgQIECBAgAABAgQIECBAgAABAgQIECBAgAABAgQIECBAgAABAgQIECBAgAABAgQIECBAgAABAgQIECBAgEBDCvwsyfeqC6633nqZPHlyOnfu3JA91CJQJ4EZM64JnlEAACAASURBVGake/fumT17dvG+C5KcWKdCFhMgQIAAAQIECBAgQIAAAQIECBAgQIAAAQIECBAgQIAAAQIECBAgQIAAgdYpsEqS15OsVj1+35GTs952O1eUxksPTsxtB36hJnPbDqvlsD+/njbtC+M13LXgjdcyc/zo937+effYFSn8+yRXJim8uggQIECAAAECBAgQIECAAAECBAgQIECAAAECBAgQIECAAAECKypwY5IB1Yu7HHpcug8dvqJ7y2LdpFOPztO/KxybqLluSHJwWYQTggABAgQIECBAgAABAgQIEGgUgapGqaooAQIECBAgQIAAAQIECBAgQIAAAQIECBAgQIAAAQIECBAgQIAAAQIECBAgQIAAAQIECBAgQIAAAQIECBAgQIAAAQIECBAgQIAAAQIECBAgQIAAAQIECBBomQI7JXkgSc3n+Z1zzjk55ZRTWua0pqoogZ/85Cc59dRTizMvTbJzkj9V1CDCEiBAgAABAgQIECBAgAABAgQIECBAgAABAgQIECBAgAABAgQIECBAgACB5hEYmaR/deutjj0lO5xyTvMkqWfXqWeflGmX/7Rm96f6fiW7XvjbelZbdtvshyfnxan35cUHJ+Zf99y+IjXfSHLl+z9PrcgGawgQIECAAAECBAgQIECAAAECBAgQIECAAAECBAgQIECAAAECRQJtksxN0qH63j5j/pR1t96xopBeemhSbhvQszjz20nWTLKkogYRlgABAgQIECBAgAABAgQIEFhhgZoPMF/hHRYSIECAAAECBAgQIECAAAECBAgQIECAAAECBAgQIECAAAECBAgQIECAAAECBAgQIECAAAECBAgQIECAAAECBAgQIECAAAECBAgQIECAAAECBAgQIECAAIHWK3B9koOqx99hhx0yefLktG/fvvWKmLxsBBYuXJju3bvnoYceKs50Q5KDyyakIAQIECBAgAABAgQIECBAgAABAgQIECBAgAABAgQIECBAgAABAgQIECBAoHwFDk0yojreautukAMn/iNtV+1QvomLki2aNze/22XjLHj91Zq7vX55Q/7fPl+tc/4lixbmlccfzItT73vv56WpE7Nw3pwVrVM4yHjl+z8LV3STdQQIECBAgAABAgQIECBAgAABAgQIECBAgAABAgQIECBAgACBEoFtkzxSfW/VTh/LIY+8UpFIIz63dhbOebM4+1ZJnqjIYYQmQIAAAQIECBAgQIAAAQIElitQtdwVFhAgQIAAAQIECBAgQIAAAQIECBAgQIAAAQIECBAgQIAAAQIECBAgQIAAAQIECBAgQIAAAQIECBAgQIAAAQIECBAgQIAAAQIECBAgQIAAAQIECBAgQIAAAQIFgf2SjCmmuP7663PQQQfRIVA2AjfccEMOPvjg0jz9ktxSNiEFIUCAAAECBAgQIECAAAECBAgQIECAAAECBAgQIECAAAECBAgQIECAAAEC5SmwVpJXk7Stjrf9yWdn64GDyjNtSarHLhyaR352es3dNu1XySGPvpL2a3T80PxvzJie155+Mq8/8+R7r6/+5fG88fe/1nXmP79/zrZw1vbRum62ngABAgQIECBAgAABAgQIECBAgAABAgQIECBAgAABAgQIECBQi8BxSYZX39+4937Z/bJlPgasYtAmfL1v/nn3bcV5j0lyecUMICgBAgQIECBAgAABAgQIECBQJ4GqOq22mAABAgQIECBAgAABAgQIECBAgAABAgQIECBAgAABAgQIECBAgAABAgQIECBAgAABAgQIECBAgAABAgQIECBAgAABAgQIECBAgAABAgQIECBAgAABAgQItF6Be5L0qh6/f//+GTlyZOvVMHnZChxwwAEZNWpUcb57k+xatoEFI0CAAAECBAgQIECAAAECBAgQIECAAAECBAgQIECAAAECBAgQIECAAAEC5SNwZZKvVcdZpePaOfD+mSm8lvP1zltv5LfdNsqieXNrYn5q7wHpesxJWTjnrbz98qzMmz0r8156oeb17dmzMnfWP7P4nQX1He3PSUYnGZPksfoWsY8AAQIECBAgQIAAAQIECBAgQIAAAQIECBAgQIAAAQIECBAg8AEC1yY5rPrZDqeck62OPaUisR4fPiwPn3dacfaris+oVORQQhMgQIAAAQIECBAgQIAAAQIfKFDFhgABAgQIECBAgAABAgQIECBAgAABAgQIECBAgAABAgQIECBAgAABAgQIECBAgAABAgQIECBAgAABAgQIECBAgAABAgQIECBAgAABAgQIECBAgAABAgQIEFiuwDeTXFq8atKkSdlll12Wu9ECAk0tcP/996dHjx6lbY9N8qumzqIfAQIECBAgQIAAAQIECBAgQIAAAQIECBAgQIAAAQIECBAgQIAAAQIECBCoMIH1ksxM0qE699YDB2X7k88u6zEeHPaDPHHZeY2d8V9J7nv/Z2KSpxq7ofoECBAgQIAAAQIECBAgQIAAAQIECBAgQIAAAQIECBAgQIBAqxaYnGTnaoHdLxuTjXvvV5EgM8ePzl3H9i/OXjh78YWKHEZoAgQIECBAgAABAgQIECBAYLkCVctdYQEBAgQIECBAgAABAgQIECBAgAABAgQIECBAgAABAgQIECBAgAABAgQIECBAgAABAgQIECBAgAABAgQIECBAgAABAgQIECBAgAABAgQIECBAgAABAgQIEGjdAh9J8kCSLtUM3/3ud/Pzn/+8dauYvqwFTjjhhPziF78ozjj9/S/WeL2sgwtHgAABAgQIECBAgAABAgQIECBAgAABAgQIECBAgAABAgQIECBAgAABAgSaX+DMJIOrY7Rp1z77jJ6Sj3XdrvmT1ZLg5cen5rYv98iSRQsbOt/SJLcnGZvkviRPNXQD9QgQIECAAAECBAgQIECAAAECBAgQIECAAAECBAgQIECAAAECHyLwl+LP/uo76oGst223igSb/fDkjP3yLsXZpyX5XEUOIzQBAgQIECBAgAABAgQIECCwXIGq5a6wgAABAgQIECBAgAABAgQIECBAgAABAgQIECBAgAABAgQIECBAgAABAgQIECBAgAABAgQIECBAgAABAgQIECBAgAABAgQIECBAgAABAgQIECBAgAABAgQItG6BIe+O/7/VBBtttFEmT56cjTfeuHWrmL6sBZ577rl07949zz//fHHOM4r/LJf1AMIRIECAAAECBAgQIECAAAECBAgQIECAAAECBAgQIECAAAECBAgQIECAAIHmE1gjyd+TrFcdYfX1P55+tz2aDh+rudV86Yo6z5s9K2P6bJ35r768MnlmJXkySZcknygp9HiSHZIsWpkG9hIgQIAAAQIECBAgQIAAAQIECBAgQIAAAQIECBAgQIAAAQIE6iHwYpL1q/cNuO/v6fjJT9WjTPNveWvmjNzU69PFQQofDlV6TqP5g0pAgAABAgQIECBAgAABAgQINIhAVYNUUYQAAQIECBAgQIAAAQIECBAgQIAAAQIECBAgQIAAAQIECBAgQIAAAQIECBAgQIAAAQIECBAgQIAAAQIECBAgQIAAAQIECBAgQIAAAQIECBAgQIAAAQIECLRMgTWSPJ6kc/V4P/3pT3PiiSe2zGlN1aIEfvazn+X73/9+8UwzkmydZG6LGtQwBAgQIECAAAECBAgQIECAAAECBAgQIECAAAECBAgQIECAAAECBAgQIECg4QW+meTS4rLrbdste994X9q0a9/w3epRccmihbm1307595OPlu5+LckrSea///N2klnv/7xQy69fTzIwycUfEOOsJIPrEdEWAgQIECBAgAABAgQIECBAgAABAgQIECBAgAABAgQIECBAgMDKCCxJUlVd4Mhn3imbcxt1HWrhvDkZsWXH4m3zkhQ+48xFgAABAgQIECBAgAABAgQItECBmr/QaIGzGYkAAQIECBAgQIAAAQIECBAgQIAAAQIECBAgQIAAAQIECBAgQIAAAQIECBAgQIAAAQIECBAgQIAAAQIECBAgQIAAAQIECBAgQIAAAQIECBAgQIAAAQIECKyswDeTXFpdZMstt8y0adNWtqb9BJpMoGvXrnnyySeL+x2b5FdNFkAjAgQIECBAgAABAgQIECBAgAABAgQIECBAgAABAgQIECBAgAABAgQIECBQmQJtktycZP/i+JsNOCo9z/11WUw08aQj88zIa0qz/D5JvyRL6xCyc5LCAdkOH7BnSZJuSR6sQ01LCRAgQIAAAQIECBAgQIAAAQIECBAgQIAAAQIECBAgQIAAAQIrKzAnyRrVRQ5/ck7arV7z25Wt3aT7F86bkxFbdizuOTfJmk0aQjMCBAgQIECAAAECBAgQIECgyQSqmqyTRgQIECBAgAABAgQIECBAgAABAgQIECBAgAABAgQIECBAgAABAgQIECBAgAABAgQIECBAgAABAgQIECBAgAABAgQIECBAgAABAgQIECBAgAABAgQIECBAoPIEJibpUR37jDPOyOmnn155U0jcagXOPPPMDBkypHj+SUl6tloQgxMgQIAAAQIECBAgQIAAAQIECBAgQIAAAQIECBAgQIAAAQIECBAgQIAAgRUXWCXJH5N0K96y2YCj0mPY5alq23bFKzXgyiWLF+X+QcfkmZuuKq069f0zgu/Usd0DxTO27bDae9sXz3+7uMzTSbZOMr+OtS0nQIAAAQIECBAgQIAAAQIECBAgQIAAAQIECBAgQIAAAQIECNRXYEaS/1e9ecC9f0vHTTrXt1az7ntz5t9yc6/NijMUZvt0s4bSnAABAgQIECBAgAABAgQIEGg0gapGq6wwAQIECBAgQIAAAQIECBAgQIAAAQIECBAgQIAAAQIECBAgQIAAAQIECBAgQIAAAQIECBAgQIAAAQIECBAgQIAAAQIECBAgQIAAAQIECBAgQIAAAQIECBCobIH9koypHqFt27aZNm1aunTpUtlTSd+qBKZPn56uXbtm8eLFxXP3S3JLq4IwLAECBAgQIECAAAECBAgQIECAAAECBAgQIECAAAECBAgQIECAAAECBAgQqJ9ApyRTk3y6ePsGO30xu/1qdFZdu/C46a4Fb7yWCV/vm9kPTy5t+tck3ZK8Xsc0pyYZVryn+9DhWbJkcaYM+XZpqZ8n+V4d61tOgAABAgQIECBAgAABAgQIECBAgAABAgQIECBAgAABAgQIEKivQOGAxM7Vm/vefH/W2757fWs1676XHpqU2wb0LM5QmG2XZg2lOQECBAgQIECAAAECBAgQINBoAlWNVllhAgQIECBAgAABAgQIECBAgAABAgQIECBAgAABAgQIECBAgAABAgQIECBAgAABAgQIECBAgAABAgQIECBAgAABAgQIECBAgAABAgQIECBAgAABAgQIECBQ2QI3Jfly9Qhf/epXc8MNN1T2RNK3SoGDDjoov/3tb4tnvznJgFaJYWgCBAgQIECAAAECBAgQIECAAAECBAgQIECAAAECBAgQIECAAAECBAgQIFB3gU2TPJBkg+KtHT/5qexx1e1Zu3OXulesx47X//aX3HnU3pnzr2dLd89KsmOSf9Wx7FZJHk7Srnrfht16pc8N97z323EH7ZpZU+4tLrk0Sc8k99exj+UECBAgQIAAAQIECBAgQIAAAQIECBAgQIAAAQIECBAgQIAAgfoIjE7Sr3rjbpeOyiZ77l+fOs2+59lxN+fugct87NOoJAc0ezABCBAgQIAAAQIECBAgQIAAgUYRqGqUqooSIECAAAECBAgQIECAAAECBAgQIECAAAECBAgQIECAAAECBAgQIECAAAECBAgQIECAAAECBAgQIECAAAECBAgQIECAAAECBAgQIECAAAECBAgQIECAAIHKFtgpyZTiEUaNGpX996/MLyKo7LdC+pUVGD16dPr3719apluSP61sbfsJECBAgAABAgQIECBAgAABAgQIECBAgAABAgQIECBAgAABAgQIECBAgEArEfh4kvFJuhbP27bDaun69e9lq+NOTfs1OjYKxcI5b+axi36cp67+ZRYvmF/a49EkfZO8UMfm7ZI8kaRL9b72a66VA+6antXX2/C9W/Nmz8rI3bqk0L/omplkyyRz69jPcgIECBAgQIAAAQIECBAgQIAAAQIECBAgQIAAAQIECBAgQIBAXQV+9e6ZiGOqN3UfOjxdDj2urjXKYv1T116UKUO+XZxleJLjyyKcEAQIECBAgAABAgQIECBAgECDC1Q1eEUFCRAgQIAAAQIECBAgQIAAAQIECBAgQIAAAQIECBAgQIAAAQIECBAgQIAAAQIECBAgQIAAAQIECBAgQIAAAQIECBAgQIAAAQIECBAgQIAAAQIECBAgQIBA5QtcmORb1WNss802efTRRyt/KhO0WoFtt902jz32WPH8FyVZ5tspWi2OwQkQIECAAAECBAgQIECAAAECBAgQIECAAAECBAgQIECAAAECBAgQIECAwIoJrJ7k+iT7lS7v0GmdbPOdwely6HFp0679ilVbzqolC9/JU9dclMcv/nEWvP5qbatvSfLVJPPr0fDsJIOK933xguvSud8hy5T62+gRue/Ew0vLX57kmHr0tIUAAQIECBAgQIAAAQIECBAgQIAAAQIECBAgQIAAAQIECBAgUBeBM5MMrt7wma98PT3OuaIu+8tm7cSTjswzI68pzjMkSWE+FwECBAgQIECAAAECBAgQINACBapa4ExGIkCAAAECBAgQIECAAAECBAgQIECAAAECBAgQIECAAAECBAgQIECAAAECBAgQIECAAAECBAgQIECAAAECBAgQIECAAAECBAgQIECAAAECBAgQIECAAAECKyOwcZLHk3ykusjZZ5+dQYMGrUxNewk0q8CwYcNy2mmnFWd4PcnWSZ5r1mCaEyBAgAABAgQIECBAgAABAgQIECBAgAABAgQIECBAgAABAgQIECBAgACByhM4I8nptcVetdPH8sld/ycb775vPvHFvdJu9TXqNN2ieXPzz3tvz3MTfp9/3XNbFrzxWm37lyYZmmRInYr/3+Ltk0xN0qb61sa998vul42ptdwfjumX5ybcUvpstyR317O/bQQIECBAgAABAgQIECBAgAABAgQIECBAgAABAgQIECBAgACBFRHYN0nNoYUOndbJwQ/PTqqqVmRv+axZujS/2X7dLHjt38WZ/ifJ7eUTUhICBAgQIECAAAECBAgQIECgIQUq7G8vGnJ0tQgQIECAAAECBAgQIECAAAECBAgQIECAAAECBAgQIECAAAECBAgQIECAAAECBAgQIECAAAECBAgQIECAAAECBAgQIECAAAECBAgQIECAAAECBAgQIECAQK0CP0xyVvWTDh06ZNq0aencuTMuAhUrMGPGjHTt2jXz588vnuFHSX5csUMJToAAAQIECBAgQIAAAQIECBAgQIAAAQIECBAgQIAAAQIECBAgQIAAAQIEmk+gR5ILkuzwYRE+8cW9sv6OX8gaG2yUNTb8ZFZfb8P3XpcuWZy5Lz6ft2fPytwX//Xer1+ccm+en3jn8ib6U5LvJXlgeQs/4HmHJNOS1ByM7fDRdXPA3X/Nqmt3qnXLgjdey8gvbZ75r75c/PyFJFskebOeOWwjQIAAAQIECBAgQIAAAQIECBAgQIAAAQIECBAgQIAAAQIECCxPYJUkrydZrXph35GTs952Oy9vX1k9f+nBibntwC8UZ3o7yUeSvFNWQYUhQIAAAQIECBAgQIAAAQIEGkygqsEqKUSAAAECBAgQIECAAAECBAgQIECAAAECBAgQIECAAAECBAgQIECAAAECBAgQIECAAAECBAgQIECAAAECBAgQIECAAAECBAgQIECAAAECBAgQIECAAAECBCpfoPDlA48n6VI9ymGHHZZrr7228iczQasXOPzwwzNixIhih+lJtvalFK3+jwYAAgQIECBAgAABAgQIECBAgAABAgQIECBAgAABAgQIECBAgAABAgQIEKifQOH7oQ9Kck6ST9avxArvmplkUJIbVnhH7QsvSnJ88aM9r7kjG31hzw8t+/x94zP+iL1K11yf5JCVzGM7AQIECBAgQIAAAQIECBAgQIAAAQIECBAgQIAAAQIECBAgQODDBEYm6V+9YKtjT8kOpxSOalTONfXskzLt8p8WB/5dkq9WzgSSEiBAgAABAgQIECBAgAABAnUVKPyHExcBAgQIECBAgAABAgQIECBAgAABAgQIECBAgAABAgQIECBAgAABAgQIECBAgAABAgQIECBAgAABAgQIECBAgAABAgQIECBAgAABAgQIECBAgAABAgQIECDwH4HCB/TfUIxx6623pm/fvnwIVLzA2LFjs88++5TOcVCS31b8cAYgQIAAAQIECBAgQIAAAQIECBAgQIAAAQIECBAgQIAAAQIECBAgQIAAAQLNJ9AhyYlJBiVZs4FjvJXk7CQ/S/LOStbuleSe4hqf+crX0+OcK1ao7MQffC3P3HRV6dr9k4xZoQIWESBAgAABAgQIECBAgAABAgQIECBAgAABAgQIECBAgAABAgTqLnBokhHV21Zbd4McOPEfabtq4bhG+V+L5s3N73bZOAtef7U4rM99Kv+3TkICBAgQIECAAAECBAgQILBSAlUrtdtmAgQIECBAgAABAgQIECBAgAABAgQIECBAgAABAgQIECBAgAABAgQIECBAgAABAgQIECBAgAABAgQIECBAgAABAgQIECBAgAABAgQIECBAgAABAgQIECDQsgQuS/KN6pE+//nPZ+rUqS1rQtO0aoEdd9wxDz74YLHB5UmOadUohidAgAABAgQIECBAgAABAgQIECBAgAABAgQIECBAgAABAgQIECBAgEADCHztH0uXpipLsjRLkyx5/6f61/99r7C2sLoqS6qqsmRpYV/RvZr9hedLs2Rp/lP3vbXv78uH3Hvv2ftrC3vaVOWXV2xaNaoBRlXigwXWSLJnkn2T/E+SdeqJ9XKS25L8Psn4JPPqWad421pJpifZsPrmmh/fOP0nPJV2qxdiL/9aNG9uRvX+bOa88Fzx4leTbJFk9vIrWNEQAkc/u7T/kqX5ztKlaVPVJlVZmjZJCt9V/p/X9+8Xnn/QvaqkamlV2iyzt7D+/XpVVal6b3/RvZpa/+mzbM/qe1X/6f/rT1X57vSGeLPVIECAAAECBAgQIECAAAECBAgQIECAAAECBAgQIECAAIGCQOHMQ+F8Qttqju1PPjtbDxxUETqPXTg0j/zs9OKs77x/puStOg6w7vv/Xv9SHfdZToAAAQIECBAgQIAAAQIECDSDgEP1zYCuJQECBAgQIECAAAECBAgQIECAAAECBAgQIECAAAECBAgQIECAAAECBAgQIECAAAECBAgQIECAAAECBAgQIECAAAECBAgQIECAAAECBAgQIECAAAECBAiUrcDfkv/P3p2H11mX6QO/37SlZbMDsiulaUURsCgggxQc1gGkCoJ1ARSaMgiMqOACOMOuggu4wAAiTWHYVASKAz9AVlkqgqBssrZpUVm1CJTSljbvzzCezGlR2iTnJCfN51yXV5d8v/dzP5+0/8jbczK60u6oo47K17/+9YYtqxiBrgp85StfyUknnVR9bVqSt3U1x3kCBAgQIECAAAECBAgQIECAAAECBAgQIECAAAECBAgQIECAAAECBAgQWFSgZXp5V4ps3sAuR7U2Fyc3cL9lsdrYJNsnWTfJmknenGSdv/28Y99nkjyZ5E9/+/nvk9yYZGodMM5L8qnO3KLIuEtuyxqbbdWlUc/ePTVXjt86Kcvqe1cn+UCXghzutkBLW3lkkkUeBu12WD0ulvl166jivfWIlkmAAAECBAgQIECAAAECBAgQIECAAAECBAgQIECAAAECA1ZgUpKWyvbLrTw8H719Zjp+bOTX/JdeyI+2fEsWzHm5uuYPkhzUjd5TkqyUZMdu3HWFAAECBAgQIECAAAECBAgQ6GWBopfnGUeAAAECBAgQIECAAAECBAgQIECAAAECBAgQIECAAAECBAgQIECAAAECBAgQIECAAAECBAgQIECAAAECBAgQIECAAAECBAgQIECAAAECBAgQIECAAAECBBpVYJskt1SXu+6667Ljjt57v1G/YXp1XeD666/PTjvttPjF9ye5tetpbhAgQIAAAQIECBAgQIAAAQIECBAgQIAAAQIECBAgQIAAAQIECBAgQIBARWBiW3lGmRzcqCJFkdZJI4uJjdpPr7oK7J5kSvWEjQ84PFv8xyndGvqrEz6fByd/b/G7n0pyfrcCXeqSwMQZ5aSyTEuXLvXi4SI5c1JzcUgvjjSKAAECBAgQIECAAAECBAgQIECAAAECBAgQIECAAAECBJZ9gTWSzEwyrLLqJocclc2+9PWG3vyuk76c+8/+VnXHOUlGJnmui8U7nss47293vpikew99dHGo4wQIECBAgAABAgQIECBAgED3BYruX3WTAAECBAgQIECAAAECBAgQIECAAAECBAgQIECAAAECBAgQIECAAAECBAgQIECAAAECBAgQIECAAAECBAgQIECAAAECBAgQIECAAAECBAgQIECAAAECBAgsUwLHJzmmstGIESMyc2bH5w94EVi2BNZbb7088cQT1UudkOTYZWtL2xAgQIAAAQIECBAgQIAAAQIECBAgQIAAAQIECBAgQIAAAQIECBAgQKB3BSbOKFvKMpN6d2oXppW5rXVUsU0Xbji6bAiskmRako4fX3sNH71BPnz1vWkasly3Nlw4b24u23njvDSzI7bz9WKSdyZ5sluhLi21QMv08tYU2XqpL/TywaLIxEkji9ZeHmscAQIECBAgQIAAAQIECBAgQIAAAQIECBAgQIAAAQIECCz7Ah3vk3R0Zc2mwUPywcvvyJs33rQhN3/u3jtz1Ue2TvuCV6v7dbzPU8ceXXmtneThJG/626UFScYkeagrIc4SIECAAAECBAgQIECAAAECv1v1YgAAIABJREFUvStQ9O440wgQIECAAAECBAgQIECAAAECBAgQIECAAAECBAgQIECAAAECBAgQIECAAAECBAgQIECAAAECBAgQIECAAAECBAgQIECAAAECBAgQIECAAAECBAgQIECAQMMK3JJkm0q7/fffP5MnT27YsooR6K7AhAkTcu6551ZfvzXJ+7ub5x4BAgQIECBAgAABAgQIECBAgAABAgQIECBAgAABAgQIECBAgAABAgQIJAdML8e0F7m3gS2eGdyed5w9unihgTuqVnuBKUl2r8Q2DRqcD115d1bdYEyPJv3p/rvzP3tskbK9vTrnxiQ79CjY5TcUOHBaOXxBUx5JsmajUjWV2eScUcV9jdpPLwIECBAgQIAAAQIECBAgQIAAAQIECBAgQIAAAQIECBDotwIrJpmeZI3KBiusuU72uOo3Gfbmzt9qiOXmPPtUpuy6SebOeq66T8cv1k0yr4slb0qy7WJ3Op5R2jzJgi5mOU6AAAECBAgQIECAAAECBAj0kkDRS3OMIUCAAAECBAgQIECAAAECBAgQIECAAAECBAgQIECAAAECBAgQIECAAAECBAgQIECAAAECBAgQIECAAAECBAgQIECAAAECBAgQIECAAAECBAgQIECAAAECjSzQ8WkCz1QXvOCCC7LPPvs0cmfdCHRL4MILL8y+++67+N01kzzbrUCXCBAgQIAAAQIECBAgQIAAAQIECBAgQIAAAQIECBAgQIAAAQIECBAgQOA1gZa2smxoikF5b+uI4tcN3VG5Wgp8Ksl51YGbHnZ83v3ZY2oy457vHJvffv+ExbMOTnJWTQYIeZ1AyxPl5lmYuxqZprW58LnpjfwN0o0AAQIECBAgQIAAAQIECBAgQIAAAQIECBAgQIAAAQL9W+DTiz+XsMZ7tswHfnJLmgYPaYjN2he8mv/Z45/z5wd/s3ifA5JM6mLJQ5L81z+489UkR3cxz3ECBAgQIECAAAECBAgQIECglwQ8WN9L0MYQIECAAAECBAgQIECAAAECBAgQIECAAAECBAgQIECAAAECBAgQIECAAAECBAgQIECAAAECBAgQIECAAAECBAgQIECAAAECBAgQIECAAAECBAgQIECAQEMLfCrJeZWGQ4YMyaxZs7LSSis1dGnlCHRHYPbs2Vl11VXz6quvVl/fL8l/dyfPHQIECBAgQIAAAQIECBAgQIAAAQIECBAgQIAAAQIECBAgQIAAAQIECBD4X4GWtnJukqGN6lEU2WfSyOKiRu2nV00F1k7ycJI3VVJXe9dm+eCUO1M0NdVkUPvCBfnZuM0y6+H7qvNeTrJRkpk1GSJkEYGJM8q9yzIXNjDLvNbmYlgD91ONAAECBAgQIECAAAECBAgQIECAAAECBAgQIECAAAECBPq3QMdDDz9N8uHqNdYfPyHbfLO1ITa79Yv757FLO9/OrNLpZ0n2SFJ2oeToJA8k+Uf/Hb49yZZJ7upCpqMECBAgQIAAAQIECBAgQIBALwkUvTTHGAIECBAgQIAAAQIECBAgQIAAAQIECBAgQIAAAQIECBAgQIAAAQIECBAgQIAAAQIECBAgQIAAAQIECBAgQIAAAQIECBAgQIAAAQIECBAgQIAAAQIECBAg0MgCFyX5RKXgzjvvnGuuuaaR++pGoEcCu+yyS6699trqjIuT7N2jUJcJECBAgAABAgQIECBAgAABAgQIECBAgAABAgQIECBAgAABAgQIECAwwAVaZpS3pczYBmY4rrW5OL6B+6lWO4GbkmxbiRs0dFj2vPaBrLze6NpNSPLCtIdz+a6bpP3V+dW5tyfZJklZ02HC0tJWHvtXhuMalqLI7a0ji60btp9iBAgQIECAAAECBAgQIECAAAECBAgQIECAAAECBAgQILAsCCyX5BdJtqxeZv3xE7L1ST9MMWhQn+zYvnBBbj/qwDx2yeTF59/5t+coFnm4YilK/rJ6x0HDln/tysK5r1RffTTJJknmLkWeIwQIECBAgAABAgQIECBAgEAvChS9OMsoAgQIECBAgAABAgQIECBAgAABAgQIECBAgAABAgQIECBAgAABAgQIECBAgAABAgQIECBAgAABAgQIECBAgAABAgQIECBAgAABAgQIECBAgAABAgQIECDQqALPJVmtUu773/9+Dj300EbtqheBHgucdtpp+exnP1ud86ckq/c4WAABAgQIECBAgAABAgQIECBAgAABAgQIECBAgAABAgQIECBAgAABAgQGsMCEtvK7RfK5RiUok4smNxf7NGo/vWom8Jkkp1WnbXns97Lh/os8N1izYQ+cc2ru/NoXFs/7YpJTajZE0GsCE9rKC4tk70blKJPvTW4uPt+o/fQiQIAAAQIECBAgQIAAAQIECBAgQIAAAQIECBAgQIAAgWVGYJUkdyZ5W/VGa/3zv2SHH1yeocM7vtx7r3kvPJ/rJo7Ls3dPXXzoI0m2TPKXLrY5MslJ1Xe2OvGMtLcvzB3Hvu690b6b5LAu5jtOgAABAgQIECBAgAABAgQI1FmgqHO+eAIECBAgQIAAAQIECBAgQIAAAQIECBAgQIAAAQIECBAgQIAAAQIECBAgQIAAAQIECBAgQIAAAQIECBAgQIAAAQIECBAgQIAAAQIECBAgQIAAAQIECBAg0OgC/5zkjuqSM2fOzIgRIxq9t34Eui3wxBNPZL311lv8fscHV/yq26EuEiBAgAABAgQIECBAgAABAgQIECBAgAABAgQIECBAgAABAgQIECBAYIALtMwo90mZCxqY4a7W5mKLBu6nWs8FRid5IMmwStTaW26bXS++qefJ/yihLHPl+K3z7N1Tq0/MT/LuJA/Vb/DAS25pK+9M8t6G3bzIvq0jiwsbtp9iBAgQIECAAAECBAgQIECAAAECBAgQIECAAAECBAgQILAsCYxM8sska1UvtfK6zfnXyf8vw0dv0Cu7/uXxh/LzCR/I7D/MWHzeU0k6ntP5QxeLjElyd5LBlXvVz35c/Ynt8tQdN1dHlkm2SXJ7F+c4ToAAAQIECBAgQIAAAQIECNRRoKhjtmgCBAgQIECAAAECBAgQIECAAAECBAgQIECAAAECBAgQIECAAAECBAgQIECAAAECBAgQIECAAAECBAgQIECAAAECBAgQIECAAAECBAgQIECAAAECBAgQINAfBI5Lcmyl6Hve857cc889/aG3jgR6JLDpppvmN7/5TXXG8X/9RcffBy8CBAgQIECAAAECBAgQIECAAAECBAgQIECAAAECBAgQIECAAAECBAgQ6IZAy/TyHSnycDeu9taVF5ZbPm8/a63i2d4aaE6vCjQluTPJZpWpQ1Z6U/a64eGssMbadS0y+8knctlOG2bBnJer59ybZNMk7XUdPkDCD3q6XGP+K3k0yfCGXbnMBq2jikcatp9iBAgQIECAAAECBAgQIECAAAECBAgQIECAAAECBAgQILCsCayT5NokG1cvNmjY8tl44mEZc/CRGbLiynXZ+dXZL+a3p38tvzv3+1k4b+7iMzre2Glckie7OHxwkvuTbFC5t/izH3OefSqX7rBBOuZXvWYm2SjJIg9udHG24wQIECBAgAABAgQIECBAgEANBYoaZokiQIAAAQIECBAgQIAAAQIECBAgQIAAAQIECBAgQIAAAQIECBAgQIAAAQIECBAgQIAAAQIECBAgQIAAAQIECBAgQIAAAQIECBAgQIAAAQIECBAgQIAAAQL9UeCiJJ+oFD/22GNz3HHH9cc9dCbQJYGOP+fHH3989Z2Lk+zdpRCHCRAgQIAAAQIECBAgQIAAAQIECBAgQIAAAQIECBAgQIAAAQIECBAgQGARgZa2smxokvZs0zq6uK2hOyrXXYGjkny9+vI23z436++1X3fzunTv0R9Pym1HHrD4nWOSnNilIIf/rkDLtHLrNOXWRuZpbS58Znojf4N0I0CAAAECBAgQIECAAAECBAgQIECAAAECBAgQIECAwLIpsEKSjvcR233x9Yatslre/dmjs8G+B6dp8JCabN/+6vz87rzTc+9/fS3z/jLr72VekeTjSeZ2Y2DHcx8dz390vv7lOxdk9B77LBL1+OXn55bDP7V4/A+THNiNma4QIECAAAECBAgQIECAAAECdRDwcH0dUEUSIECAAAECBAgQIECAAAECBAgQIECAAAECBAgQIECAAAECBAgQIECAAAECBAgQIECAAAECBAgQIECAAAECBAgQIECAAAECBAgQIECAAAECBAgQIECAQL8SuDvJppXGP/rRj/Kxj32sXy2gLIHuCPz4xz/Oxz/e8bkVna97kmzWnSx3CBAgQIAAAQIECBAgQIAAAQIECBAgQIAAAQIECBAgQIAAAQIECBAgQOB/BVrayheTrNyoHmXSMrm5mNyo/fTqtsCYJB3PxA6uJLzl/Ttn5/Ou6XZgdy5eu98u+eMt11ZfXZBk8yT3difPnf8TmNBWTiiS1gY2eam1uXhTA/dTjQABAgQIECBAgAABAgQIECBAgAABAgQIECBAgAABAgSWbYHjkxzz91Ycusqbs+52u2XEjh/KW/9llwxeYcUuSSyY83J+f/P/yxPX/Sx/uOmqzHvh+b93v0xyYpJjuxT+f4c73vvpziRNld8asdPu2fHsKX837voD98gT112x+Nd2SHJjN+e7RoAAAQIECBAgQIAAAQIECNRQoKhhligCBAgQIECAAAECBAgQIECAAAECBAgQIECAAAECBAgQIECAAAECBAgQIECAAAECBAgQIECAAAECBAgQIECAAAECBAgQIECAAAECBAgQIECAAAECBAgQINAfBWYn6fx0gHvvvTdjxozpj3voTKBLAvfdd1822WST6jsvJ1mpSyEOEyBAgAABAgQIECBAgAABAgQIECBAgAABAgQIECBAgAABAgQIECBAgMAiAi1t5Y1JtmtglpNbm4ujGrifal0XGJzk/iQbVK4OHb5K9rrxkQxbdfWup/XgxtxZz+XS7d+ReS88X53yUJJ3J5nfg+gBf7WlrTwpyZENDHFTa3OxfQP3U40AAQIECBAgQIAAAQIECBAgQIAAAQIECBAgQIAAAQIEln2BrZN8J8nmb7TqW/9ll6y5xfuz4lpvyYprr5sV1lj7tR/L9oV5+ek/5pVnn8rLT//htZ8/fcfN+eOtP1+S3K+SHJbkl0s6+A++PizJA0lGV77e8cxHx7MfHc+A/L1Xx7MZHc9odDyrUfV6Msk7k7zYzR6uESBAgAABAgQIECBAgAABAjUSKGqUI4YAAQIECBAgQIAAAQIECBAgQIAAAQIECBAgQIAAAQIECBAgQIAAAQIECBAgQIAAAQIECBAgQIAAAQIECBAgQIAAAQIECBAgQIAAAQIECBAgQIAAAQIECPRHgbcm+X118Xnz5mW55Zbrj7voTKBLAvPnz8/QoUMXv7Nukj90KchhAgQIECBAgAABAgQIECBAgAABAgQIECBAgAABAgQIECBAgAABAgQIEOgUmNhWfqNMvtywJEUubR1ZfKRh+ynWHYGTkhxZfXHHs6dkxE67dyerx3eeuO6KXH/gHovnfGPxjj0eNMACWmaUP02ZvRp17SL55qTm4ohG7acXAQIECBAgQIAAAQIECBAgQIAAAQIECBAgQIAAAQIECAwYgSLJJ5KcnKTj/ZTq+ZqZ5KgkF/dwyOlJ/r06Y+fzrslb3r/zG8b+8ZZrc+1+uyx+5qIk+/Swj+sECBAgQIAAAQIECBAgQIBADwU6/g8KLwIECBAgQIAAAQIECBAgQIAAAQIECBAgQIAAAQIECBAgQIAAAQIECBAgQIAAAQIECBAgQIAAAQIECBAgQIAAAQIECBAgQIAAAQIECBAgQIAAAQIECBAgMFAFdkhyfWX50aNH5/HHHx+oFvYegAJve9vbMm3atOrNd0xywwCksDIBAgQIECBAgAABAgQIECBAgAABAgQIECBAgAABAgQIECBAgAABAgRqIjBxejm+LPKTmoTVI6TM/a2jijH1iJbZJwKbJbkzSVNl+vp77Zdtvn1un5SpDP3F5/fJtCsuqu7QnmTLJHf1abF+PLxlenlfiryrUVcoynx00qjikkbtpxcBAgQIECBAgAABAgQIECBAgAABAgQIECBAgAABAgQIDDiBYUkOT3JUkpVqvP1LSb6e5NQk83uYvW2Sm6oz3v6xidn65HOWKvbWL7fksUsmL372w0mmLFWAQwQIECBAgAABAgQIECBAgEBdBIq6pAolQIAAAQIECBAgQIAAAQIECBAgQIAAAQIECBAgQIAAAQIECBAgQIAAAQIECBAgQIAAAQIECBAgQIAAAQIECBAgQIAAAQIECBAgQIAAAQIECBAgQIAAAQL9Q+DgJGdUqu6222658sor+0dzLQnUQGDcuHG56qqrqpMOSXJmDaJFECBAgAABAgQIECBAgAABAgQIECBAgAABAgQIECBAgAABAgQIECBAYEAKHDCjbG4vM72Bl5/7anvecf7o4okG7qja0gkMS/JAktGV4yussXb2uuHhDFnpTUuXUKdTr85+MZfusEHmPPtU9YRpSTZOMrdOY5fZ2E9OK0cMacojSTq+5w35aioy6pyRRVtDllOKAAECBAgQIECAAAECBAgQIECAAAECBAgQIECAAAECBAaywIpJdk7yoSS7JVmtmxjPJel4s6afJbk2yZxu5lRf63jA4+Eka1d+c6V1RmTP636XwSt01F7ya8Gcl3PZThtm9pOLPAo0K8k7kzy75AQnCBAgQIAAAQIECBAgQIAAgXoIFPUIlUmAAAECBAgQIECAAAECBAgQIECAAAECBAgQIECAAAECBAgQIECAAAECBAgQIECAAAECBAgQIECAAAECBAgQIECAAAECBAgQIECAAAECBAgQIECAAAECBPqJwHeTfK7S9Ytf/GK+9a1v9ZPqahLoucCXvvSlfPvb364O+l6Sz/c8WQIBAgQIECBAgAABAgQIECBAgAABAgQIECBAgAABAgQIECBAgAABAgQGrkBLW1k28vZFU3actF5xQyN31G2pBE5P8u/VJ3e9+KasveW2S3W53oeeuuPmXP2J7RYf09H50HrPXtbyJ84sdyjbc30j79XaXPi89Eb+BulGgAABAgQIECBAgAABAgQIECBAgAABAgQIECBAgAABAhWBsUm2T7JukjWTvDnJOn/7eceZZ5I8meRPf/v575PcmGRqHQjPS/KpztyiyLhLbssam23VpVHP3j01V47fOln0kaWrk3ygS0EOEyBAgAABAgQIECBAgAABAjUT8IB9zSgFESBAgAABAgQIECBAgAABAgQIECBAgAABAgQIECBAgAABAgQIECBAgAABAgQIECBAgAABAgQIECBAgAABAgQIECBAgAABAgQIECBAgAABAgQIECBAgEA/FOh4w/xdKr3POeecTJw4sR+uoTKB7glMmjQpBxxwQPXla5Ls2r00twgQIECAAAECBAgQIECAAAECBAgQIECAAAECBAgQIECAAAECBAgQIECgQ6BlRvlcyqzWqBplcsjk5uLMRu2n11IJjE1yW/XJjVo+n38++jtLdbm3Dk09+pA8fMHr/qh1dJ/aWx2WhTkT2sqDi+SMht2lyJ9aRxarN2w/xQgQIECAAAECBAgQIECAAAECBAgQIECAAAECBAgQIECAQOMJ7J5kSnWtjQ84PFv8xyndavqrEz6fByd/b/G7n0pyfrcCXSJAgAABAgQIECBAgAABAgR6JFD06LbLBAgQIECAAAECBAgQIECAAAECBAgQIECAAAECBAgQIECAAAECBAgQIECAAAECBAgQIECAAAECBAgQIECAAAECBAgQIECAAAECBAgQIECAAAECBAgQIECgfwtMT9JcWeH222/PVltt1b830p5AFwSmTp2asWPHVt9oSzKqCxGOEiBAgAABAgQIECBAgAABAgQIECBAgAABAgQIECBAgAABAgQIECBAgMBiAi1t5dVJdmlUmCL5zqTm4vBG7afXEgU6Ppf6t0nGVE6uvN7o7HntAxk0dNgSL/fmgYXz5uaynTfOSzOnVY/t6L5pkrI3u/TnWRPbylPL5LAG3uGa1uZi1wbupxoBAgQIECBAgAABAgQIECBAgAABAgQIECBAgAABAgQIEGgkgVWSdDxM0fHja6/hozfIh6++N01DlutWz3/wjMaLSd6Z5MluhbpEgAABAgQIECBAgAABAgQIdFug4x9+eBEgQIAAAQIECBAgQIAAAQIECBAgQIAAAQIECBAgQIAAAQIECBAgQIAAAQIECBAgQIAAAQIECBAgQIAAAQIECBAgQIAAAQIECBAgQIAAAQIECBAgQIAAgYEo0PGu+/OqF581a1ZWWaXz/fkHoomdB5jA888/n1VXXXXxrYcmmT/AKKxLgAABAgQIECBAgAABAgQIECBAgAABAgQIECBAgAABAgQIECBAgACBmglMmF6eWBT5z5oF1jqozFWto4pxtY6V12sCByU5s3rah664M6uNeW+vFejKoGd/c0eu3PN9i1/5dJKzu5IzkM+2TC+vTJHdGtWgLPPVyaOKoxu1n14ECBAgQIAAAQIECBAgQIAAAQIECBAgQIAAAQIECBAgQKDBBKYk2b3SqWnQ4Hzoyruz6gZjelTzT/ffnf/ZY4uU7e3VOTcm2aFHwS4TIECAAAECBAgQIECAAAECXRYounzDBQIECBAgQIAAAQIECBAgQIAAAQIECBAgQIAAAQIECBAgQIAAAQIECBAgQIAAAQIECBAgQIAAAQIECBAgQIAAAQIECBAgQIAAAQIECBAgQIAAAQIECBAgsGwIbJzk/soqa665Zp5++ullYzNbEOiCwFprrZVnnnmm+sa7kjzQhQhHCRAgQIAAAQIECBAgQIAAAQIECBAgQIAAAQIECBAgQIAAAQIECBAgQKBKoOWJ8kNZmCsaGOXR1ubiHQ3cT7V/LPBPSdqSdPz42mv98ROyzTdbG9rs1i/un8cuPa+64/NJ1kvyUkMXb5ByLW3lI0ne3iB1Xl9jUHZvHVH8rGH7KUaAAAECBAgQIECAAAECBAgQIECAAAECBAgQIECAAAECBBpH4FNJFnmIYtPDjs+7P3tMTRre851j89vvn7B41sFJzqrJACEECBAgQIAAAQIECBAgQIDAUgkUS3XKIQIECBAgQIAAAQIECBAgQIAAAQIECBAgQIAAAQIECBAgQIAAAQIECBAgQIAAAQIECBAgQIAAAQIECBAgQIAAAQIECBAgQIAAAQIECBAgQIAAAQIECBAgsOwJ7JLk6spa2267bW666aZlb0sbEViCwHbbbZebb765+tSuSa4BR4AAAQIECBAgQIAAAQIECBAgQIAAAQIECBAgQIAAAQIECBAgQIAAAQLdE2h5olwnC/PH7t3unVvtg/P2c9ctHuudaabUUODoJCdU8oasuHLG3zo9w1ZZrYYjah81d9Zz+cnWI7PglTnV4UclObn205atxP1/X67ftCCPNvRWg/KW1hHFkw3dUTkCBAgQIECAAAECBAgQIECAAAECBAgQIECAAAECBAgQIND3AmsneTjJmypVVnvXZvnglDtTNDXVpF37wgX52bjNMuvh+6rzXk6yUZKZNRkihAABAgQIECBAgAABAgQIEFiiQLHEEw4QIECAAAECBAgQIECAAAECBAgQIECAAAECBAgQIECAAAECBAgQIECAAAECBAgQIECAAAECBAgQIECAAAECBAgQIECAAAECBAgQIECAAAECBAgQIECAAIFlU+DjSS6urLbHHnvk8ssvXzY3tRWBNxD48Ic/nClTplSf+ESSH0EjQIAAAQIECBAgQIAAAQIECBAgQIAAAQIECBAgQIAAAQIECBAgQIAAge4LtLSVZfdv1/9m0Z5xk0YXV9V/kgk1FOj4POoZSUZUMrf4j1Oy8QGH13BE/aLu/8E3c9fJR1QPmJlkZP0mLhvJE6eVu5VNubKRt2ltLnxWeiN/g3QjQIAAAQIECBAgQIAAAQIECBAgQIAAAQIECBAgQIAAgUYRuCnJtpUyg4YOy57XPpCV1xtd034vTHs4l++6SdpfnV+de3uSbZI09DNNNYUQRoAAAQIECBAgQIAAAQIE+lDAQ/Z9iG80AQIECBAgQIAAAQIECBAgQIAAAQIECBAgQIAAAQIECBAgQIAAAQIECBAgQIAAAQIECBAgQIAAAQIECBAgQIAAAQIECBAgQIAAAQIECBAgQIAAAQIECPSpwEFJzqw0mDBhQlpbW/u0kOEE+kKgpaUlkydPrh59cJKz+qKLmQQIECBAgAABAgQIECBAgAABAgQIECBAgAABAgQIECBAgAABAgQIEFhWBFrayj8mWaeB9zmstbn4bgP361fVDvx1ucLZmxdz6lx6pyQ/r8xYbuXh2fue59I0eEidx9YmfuG8ublw09WyYM7L1YHbJ7mpNhMaI2X878vlL1m3eKVWbVrays8n+U6t8uqQ82Rrc/GWOuSKJECAAAECBAgQIECAAAECBAgQIECAAAECBAgQIECAAAECy5LAZ5KcVr3Qlsd+Lxvu/9m67PjAOafmzq99YfHsLyY5pS4DhRIgQIAAAQIECBAgQIAAAQKLCBQ8CBAgQIAAAQIECBAgQIAAAQIECBAgQIAAAQIECBAgQIAAAQIECBAgQIAAAQIECBAgQIAAAQIECBAgQIAAAQIECBAgQIAAAQIECBAgQIAAAQIECBAgQIDAABU4MslJld0PP/zwnHKK98kfoH8WBvTaX/jCF3LqqadWGxyV5OQBjWJ5AgQIECBAgAABAgQIECBAgAABAgQIECBAgAABAgQIECBAgAABAgQI9FBgYls5pUx272FM3a4XyZmTmotD6jZgAAVPbCuPKJP9UmZy66jiW3Vc/SdJxlfyN9j34Gx14hl1HFf76NuOPCCP/nhSdfDFSfau/aS+Sfy3P5Rvb1+QD00aWXy7Vg0AZ8DfAAAgAElEQVQmtpVnlMnBtcqrdU6RXDGpudij1rnyCBAgQIAAAQIECBAgQIAAAQIECBAgQIAAAQIECBAgQIDAMiQwOskDf31fp2GVndbectvsevFN9VuxLHPl+K3z7N1Tq2fMT/LuJA/Vb7BkAgQIECBAgAABAgQIECBAoEOgwECAAAECBAgQIECAAAECBAgQIECAAAECBAgQIECAAAECBAgQIECAAAECBAgQIECAAAECBAgQIECAAAECBAgQIECAAAECBAgQIECAAAECBAgQIECAAAECBAaowElJjqzsfsIJJ+Too48eoBTWHsgCJ554Yo455phqgpOTHDWQTexOgAABAgQIECBAgAABAgQIECBAgAABAgQIECBAgAABAgQIECBAgACBngpMnFH+Z1nmxJ7m1O1+ketbRxY71Sr/wCfL1c5eJ39OirJWmf0hZ8Lj5fbF4FyRMisl+UtZ5t8mjyp+WofuTUleTjKskv3BKb/K6ptsUYdR9Yt85te35arx21QPeCV5za69flN7J3n/tnKDv35g+HFFMqO1ueM5zNr8XWiZUV6XMjv2zhZdn1IUOXrSyOKrXb/pBgECBAgQIECAAAECBAgQIECAAAECBAgQIECAAAECBAgQGBACHc983Jlks8q2Q1Z6U/a64eGssMbadQWY/eQTuWynDbNgTscjJ52ve5Nsuiw8q1FXPOEECBAgQIAAAQIECBAgQKCHAn/99wVeBAgQIECAAAECBAgQIECAAAECBAgQIECAAAECBAgQIECAAAECBAgQIECAAAECBAgQIECAAAECBAgQIECAAAECBAgQIECAAAECBAgQIECAAAECBAgQIEBgQAqcmeSgyuannXZaPvOZzwxICEsPbIHTTz89hx56aDXCWUkOHtgqtidAgAABAgQIECBAgAABAgQIECBAgAABAgQIECBAgAABAgQIECBAgEDPBCa2lbuUydU9S6nf7bLMEystzNtPW7+YV4spLdPLQzM4v2wdUfy6Fnn9IeOTj5drDBmUe5OsVdV3Ztqzb+vo4rYa7/CeJPdUMoeu8ubsc8+fajyid+LOf9fwvDr7xephY5Lc3zvT6zNl/7ZyrabkjCQ7FMlnJzUX59Vi0qGPlUNnD8qjRZERtcirR0aR7DqpubimHtkyCRAgQIAAAQIECBAgQIAAAQIECBAgQIAAAQIECBAgQIDAMiBwVJKvV++xzbfPzfp77dcrqz3640m57cgDFp91TJITe6WAIQQIECBAgAABAgQIECBAYIAKFAN0b2sTIECAAAECBAgQIECAAAECBAgQIECAAAECBAgQIECAAAECBAgQIECAAAECBAgQIECAAAECBAgQIECAAAECBAgQIECAAAECBAgQIECAAAECBAgQIECAAIGLk3y8wnDBBRdkn332oUJgwAlceOGF2Xfffav3/lGSTww4CAsTIECAAAECBAgQIECAAAECBAgQIECAAAECBAgQIECAAAECBAgQIECghgIHPlKutmC5PFfDyJpHtbdnzLmji/trEdwyvTy7KLJ+kRx/TnNxcy0yGznjU38o3zz41dyQZJO/03NGU5EPnDOyeKiGOxyc5IxK3oidds+OZ0+pYXzvRV03cVx+f+NV1QMPTPLD3mtQ20kHPFOuWc7JD8tkXMosaC+yxbnNxW9rMWX/aeW7mppyXy2y6pUxeH5WP/sdxZ/qlS+XAAECBAgQIECAAAECBAgQIECAAAECBAgQIECAAAECBAj0Y4ExSe5OMriyw1vev3N2Pu+aXl3p2v12yR9vubZ65oIkmye5t1eLGEaAAAECBAgQIECAAAECBAaQQDGAdrUqAQIECBAgQIAAAQIECBAgQIAAAQIECBAgQIAAAQIECBAgQIAAAQIECBAgQIAAAQIECBAgQIAAAQIECBAgQIAAAQIECBAgQIAAAQIECBAgQIAAAQIECBCoFrg6yS6V37jyyiuz2267ESIw4ASuuuqqjBs3rnrvjk+r2HXAQViYAAECBAgQIECAAAECBAgQIECAAAECBAgQIECAAAECBAgQIECAAAECNRZoaSvLGkfWNK6pyF7njCwuq0Voy/Ty6BT5jySvlMnHJzcX19YitxEzJk4v10uRn5fJ29+g38yU2bl1VPFIjXb47ySfrGRtfsTJGXPQETWK7t2Ye884KXd/6yvVQycnaendFrWZNuHxct005fKiyGZ/S3x6blM2vGi94vlaTDhgRrlne5lLa5FVr4zW5sLnpNcLVy4BAgQIECBAgAABAgQIECBAgAABAgQIECBAgAABAgQI9GeBwUnuT7JBZYmhw1fJXjc+kmGrrt6re82d9Vwu3f4dmffCIo8zPJTk3Unm92oZwwgQIECAAAECBAgQIECAwAAR8KD9APlGW5MAAQIECBAgQIAAAQIECBAgQIAAAQIECBAgQIAAAQIECBAgQIAAAQIECBAgQIAAAQIECBAgQIAAAQIECBAgQIAAAQIECBAgQIAAAQIECBAgQIAAAQIEXifwyyRbVn739ttvz1ZbbYWJwIATmDp1asaOHVu99x1J3jfgICxMgAABAgQIECBAgAABAgQIECBAgAABAgQIECBAgAABAgQIECBAgACBGgu0tJXTkzTXOLaWcUe1Nhcn1yJw4rSypWzKt5OsUiavFGU+3jqq+FktshspY//p5TZNRc5NMmpJvcrkwSQTJzcXv1rS2aX4+tTqZ/t2PHtKRuy0+1Jca7wjM6+9PDcctGd1sVuTvL/xmr5xowN+X45pX5CfJlm/6uSM1uaiZn/nW9rKI5Oc1MA2ba3NxRL/LjRwf9UIECBAgAABAgQIECBAgAABAgQIECBAgAABAgQIECBAgEC9BDr+e3/Hf/fvfPXl8x5PXHdFrj9wj8V3/cbiHeuFIZcAAQIECBAgQIAAAQIECAw0gWKgLWxfAgQIECBAgAABAgQIECBAgAABAgQIECBAgAABAgQIECBAgAABAgQIECBAgAABAgQIECBAgAABAgQIECBAgAABAgQIECBAgAABAgQIECBAgAABAgQIECDwN4GHkmxQ0XjwwQez4YYbwiEw4AR+97vfZaONNqre++Ek7xxwEBYmQIAAAQIECBAgQIAAAQIECBAgQIAAAQIECBAgQIAAAQIECBAgQIBAjQUmzCh/UpQZX+PYmsWVSevk5mJiLQInzCi3L8pMSjLyb3lz0559W0cXl9Yiv68zDn2sHDpnSD5ZlvlakjW60Gd6mfzn5Obi4i7c+XtHF3nuddxlv8wa79myh5F9c/3Zu6fmyo+MrR7+QJJ39U2b7k1tmVHulf/98z58kYQiv2wdWWzVvdTX35rQVk4qkpZa5dU6pyxyyeSRxUdrnSuPAAECBAgQIECAAAECBAgQIECAAAECBAgQIECAAAECBAj0c4HNktyZpKmyx/p77Zdtvn1un671i8/vk2lXXFTdoT1JxwMod/VpMcMJECBAgAABAgQIECBAgMAyKFAsgztZiQABAgQIECBAgAABAgQIECBAgAABAgQIECBAgAABAgQIECBAgAABAgQIECBAgAABAgQIECBAgAABAgQIECBAgAABAgQIECBAgAABAgQIECBAgAABAgQILI3AU0nWqhx88skns/baay/NPWcILFMCTz31VNZZZ53qnZ5O4i/DMvVdtgwBAgQIECBAgAABAgQIECBAgAABAgQIECBAgAABAgQIECBAgAABAn0hMKGt/HKRfKMvZi/VzDK3tY4qtlmqs0s4NOGxcvVicK5LsknV0YVpysEvzc7Fl2xUzK7FnL7ImPB4uW4G57iiPfumyHJd7lBmdor81+ChOeHsdYo5Xb7/vxc6nu1bs3J3/C3Ts/K6zd2M6ttrL82clku2fVt1iT8meWvftlq66ePLctDKbWlJke8kWfF1t8pc2Dqq2Hfp0pZ8qmV6eWuKbL3kk31zokyOmNxcfLNvpptKgAABAgQIECBAgAABAgQIECBAgAABAgQIECBAgAABAgQaUmBYkgeSjK60W2GNtbPXDQ9nyEpv6tPCr85+MZfusEHmPNvx9mudr2lJNk4yt0/LGU6AAAECBAgQIECAAAECBJYxgWIZ28c6BAgQIECAAAECBAgQIECAAAECBAgQIECAAAECBAgQIECAAAECBAgQIECAAAECBAgQIECAAAECBAgQIECAAAECBAgQIECAAAECBAgQIECAAAECBAgQIEBgaQVeSdLxxv2vvV555ZUMG9b5y6XNcI5AvxeYO3dull9++eo9Oj4YYpHf6PdLWoAAAQIECBAgQIAAAQIECBAgQIAAAQIECBAgQIAAAQIECBAgQIAAAQJ9INAyo9wuZW7sg9FLO/KZwe15x9mjixeW9sIbnZvYVt5UJtsufqZIriuLHNs6svhlLeb0ZsbE6eUW7ckZRZHNejq3SP5nYfLZc5uLGd3Iak/S+XnU+z82P02Dh3Qjpu+vvDpnds7faOXqInOSrNj3zd64wf5t5T/99RtwXJF87g1OHt/aXBxXi10OnFYOX9CUR5KsWYu8umQU2b51ZHFTXbKFEiBAgAABAgQIECBAgAABAgQIECBAgAABAgQIECBAgACB/ilwepJ/r66+68U3Ze0tX/dITZ9s99QdN+fqT2y3+OyOzof2SSFDCRAgQIAAAQIECBAgQIDAMirQ+Q9AltH9rEWAAAECBAgQIECAAAECBAgQIECAAAECBAgQIECAAAECBAgQIECAAAECBAgQIECAAAECBAgQIECAAAECBAgQIECAAAECBAgQIECAAAECBAgQIECAAAECBP6RwCtJhlW++Morr2TYsM5fUiMwYATmzp2b5ZdfvnrfuUkW+Y0Bg2FRAgQIECBAgAABAgQIECBAgAABAgQIECBAgAABAgQIECBAgAABAgQI1FBg7/vKVYatnFk1jKx91KC8t3VE8etaBLfMKC9JmY/8g6yFST7T2lycVYtZ9c44YHq5ZntTjkny6ZQZVMN5fy6SE1+ckzMv2aiY34Xc2UlWrJz/1IOzM3iFzl92Iabvj746Z3bO32jl6iIvJ1mp75v94wYt08t/LYt8o0je/QY9ny/KfG7SqOL8WuzS8kS5eRbmrlpk1Stj7ktZ9aIxxfP1ypdLgAABAgQIECBAgAABAgQIECBAgAABAgQIECBAgAABAgT6mcDYJLdVd96o5fP556O/01BrTD36kDx8wZmLd+roPrWhiipDgAABAgQIECBAgAABAgT6sUDRj7urToAAAQIECBAgQIAAAQIECBAgQIAAAQIECBAgQIAAAQIECBAgQIAAAQIECBAgQIAAAQIECBAgQIAAAQIECBAgQIAAAQIECBAgQIAAAQIECBAgQIAAAQIEeiLwVJK1KgFPPvlk1l577Z7kuUugXwo89dRTWWeddaq7P53EX4Z++d1UmgABAgQIECBAgAABAgQIECBAgAABAgQIECBAgAABAgQIECBAgACBRhNoaSvLRutU3ae9PfucO7q4qBYdJ0wvTyyK/OcSsu4tk29Mbi4ursXMWmfs31YOa0oO+mvucUmG1zq/M6/MY0WRL08amStSFEvzZ2RaklGV++Nvfjwrrze6bvXqGfzizMfz023X7xwxaOiwPyycN3fdes7sbvZ+j5UbDRqUk1Nk3FJkzCgWZt9JbytuX4qzSzyy/7Ry76amXLjEg314oLW58BnpfehvNAECBAgQIECAAAECBAgQIECAAAECBAgQIECAAAECBAg0lEDHf0P/bZIxlVYdz3bsee0DGTR0WEMVXThvbi7beeO8NLPjcZTOV0f3TZMszXMsDbWPMgQIECBAgAABAgQIECBAoBEFPGzfiN8VnQgQIECAAAECBAgQIECAAAECBAgQIECAAAECBAgQIECAAAECBAgQIECAAAECBAgQIECAAAECBAgQIECAAAECBAgQIECAAAECBAgQIECAAAECBAgQIECgNwQeSrJBZdCDDz6YDTfcsDfmmkGgoQR+97vfZaONNqru9HCSdzZUSWUIECBAgAABAgQIECBAgAABAgQIECBAgAABAgQIECBAgAABAgQIECDQTwVa2sqOZ7Le0cD1j2ttLo6vRb+WtvKgJGcuKatMyiK5pUx+0DYjl9y8XbFgSXfq/fX9nihHD2rPHmnP/inS8VBd/T/7ucjCJA81NeWrQ8r8/Mz1iuffYM+pSd5X+fq4n96eNTbbqt4sdcl/5te35arx23Rmr7Hp+8pxP516UVHkgknNxTV1GdqF0AN/XQ5ZsFq2Lsp8rkx2STJ0Ka/f+9LgvO+SdYtXlvL8Gx5raSuP/euB42qRVaeMR1qbi85nses0QywBAgQIECBAgAABAgQIECBAgAABAgQIECBAgAABAgQIEOgvAq97buZDV9yZ1ca8tyH7P/ubO3Llnp2PolQ6fjrJ2Q1ZWCkCBAgQIECAAAECBAgQINDPBOr/j1L6GYi6BAgQIECAAAECBAgQIECAAAECBAgQIECAAAECBAgQIECAAAECBAgQIECAAAECBAgQIECAAAECBAgQIECAAAECBAgQIECAAAECBAgQIECAAAECBAgQIDBgBH6ZZMvKtrfffnu22mqrAbO8RQlUBKZOnZqxY8dWg9yR5HWfFEGMAAECBAgQIECAAAECBAgQIECAAAECBAgQIECAAAECBAgQIECAAAECBLouMHFGeX5ZZt+u3+ydG2Vy0eTmYp9aTDtgRrlne5lLkjQtZd6clPlNU5ELyzJ3z18hD56/VvHyUt7t8bEDp5XD25vynvYieyfZMWWaexzavYBXyuSRIvlxylzdOqq49+/EXJ5kj8rv73DWZVlv5w93b1of35px9U9z4yHjO1uM3GXPbH/mpR2/fiFl7iqLXLawPTcMb8/M09Yv5vVW3f2eKEcPas+WZZmWInlPklW6OPsXrc3Ftl288w+PT2grLyzy2p/NhnwVRS6YNLL4ZEOWU4oAAQIECBAgQIAAAQIECBAgQIAAAQIECBAgQIAAAQIECPSuwD8laUvS8eNrr/XHT8g232zt3RZdnHbrF/fPY5eeV33r+STrJXmpi1GOEyBAgAABAgQIECBAgAABAosJFEQIECBAgAABAgQIECBAgAABAgQIECBAgAABAgQIECBAgAABAgQIECBAgAABAgQIECBAgAABAgQIECBAgAABAgQIECBAgAABAgQIECBAgAABAgQIECBAgMAAFbg6yS6V3a+88srstttuA5TC2gNZ4Kqrrsq4ceOqCa5JsutANrE7AQIECBAgQIAAAQIECBAgQIAAAQIECBAgQIAAAQIECBAgQIAAAQIEaiUwsa38XJl8t1Z5dci5q7W52KIWuS3Tyq2LQTm3LDO6G3lPlskdTcnPijK/SfLMW5vz3HFF0d6NrH945eCZ5Spzm/L2YmF2KMuMLZItk6xayxk9zJqZIlPTnpvai1y33J/z7NmbF3OS/CDJgZXsrU48Ixvse3APR/XN9d/99+m549hDO4e/85OH5H0n/NeiZYo8UJa5uyhyX1HkV8X8zFxueP5yxhrF7Fq1Hl+Wg4b/MWtnQbYok13Ljj8L7dkgRQZ3c8bFrc3F3t28+7prLW3lnUneW6u8WucUyecnNRffq3WuPAIECBAgQIAAAQIECBAgQIAAAQIECBAgQIAAAQIECBAg0A8Fjk5yQqX3kBVXzvhbp2fYKqs19CpzZz2Xn2w9Mgte6Xg0pfN1VJKTG7q4cgQIECBAgAABAgQIECBAoB8IFP2go4oECBAgQIAAAQIECBAgQIAAAQIECBAgQIAAAQIECBAgQIAAAQIECBAgQIAAAQIECBAgQIAAAQIECBAgQIAAAQIECBAgQIAAAQIECBAgQIAAAQIECBAgQKAeAhcn+Xgl+IILLsg+++xTjzkyCTS0wIUXXph99923uuOPknyioUsrR4AAAQIECBAgQIAAAQIECBAgQIAAAQIECBAgQIAAAQIECBAgQIAAgX4iMPHxcmw5KLc1bN0yL7zanref/7bi2Z523L+tXKupyKUps1WPsoosTHJHkqllmdvL5N4kf1luaObPn5f2FVbM4DfKX7Ag7c8vTDlsVpoGvSlDmgZlhXJh3lWU2aJMdiqKjE3S1KOOvXG5yJMpc0uSX1y6/Tve80LbowdWxr79YxOz9cnn9EaLms+49Yv757FLz+vM3fSw4/Puzx6zpDkzUuaGssh9RXt+19Seh8thmbNwQdpfXZD24cPT/tJTKeeumvaO7/vKa6fzs7ufm/fan6esPjSDZs/P0CFzs0rZlE3TlB2LMtuXyeglDV+arxfJCZOai2OX5uySznzy8XKNIU15NEWGL+lsX329WJitJ72tuL2v5ptLgAABAgQIECBAgAABAgQIECBAgAABAgQIECBAgAABAgQaRKDjGYUZSUZU+mzxH6dk4wMOb5B6b1zj/h98M3edfET1oZlJRvaL8koSIECAAAECBAgQIECAAIEGFuj8Rw0N3FE1AgQIECBAgAABAgQIECBAgAABAgQIECBAgAABAgQIECBAgAABAgQIECBAgAABAgQIECBAgAABAgQIECBAgAABAgQIECBAgAABAgQIECBAgAABAgQIECBQD4EzkxxUCT7ttNPymc98ph5zZBJoaIHTTz89hx56aHXHs5Ic3NCllSNAgAABAgQIECBAgAABAgQIECBAgAABAgQIECBAgAABAgQIECBAgEA/EWh5uFw5Q/NiQ9dtzzato4vbatGxpa38cZKP1iJrsYwXyuShInkoRZ5fYn571kyR9ZPX/rfKEs83+IEnrv9Zrv+33TtbDltltex997NJ0c8+orosc+Fmq2fe83/u3OVfW6/KW7f7QFe/A2WKzEqZZ5K8kOQvZfJ8yswqmjJ/8bCyzMgi2TDJ6CRDujpsac6XZT49eVRx9tKcXdKZlmnl1mnKrUs616dfn5c3tW5QvNSnHQwnQIAAAQIECBAgQIAAAQIECBAgQIAAAQIECBAgQIAAAQJ9L7BTkp9Xaiy38vDsfc9zaRpcl8cTar7twnlzc+Gmq2XBnJers7dPclPNhwkkQIAAAQIECBAgQIAAAQIDSKCf/WuPAfSdsSoBAgQIECBAgAABAgQIECBAgAABAgQIECBAgAABAgQIECBAgAABAgQIECBAgAABAgQIECBAgAABAgQIECBAgAABAgQIECBAgAABAgQIECBAgAABAgQI1FvgpCRHVoaccMIJOfroo+s9Uz6BhhM48cQTc8wxx1T3OjnJUQ1XVCECBAgQIECAAAECBAgQIECAAAECBAgQIECAAAECBAgQIECAAAECBAj0U4GWtrJs5Opl0jK5uZhci44t08tTUuTwWmTJ+D+B9lfn5/wx/5SFc1/p/M1xl07NGpu+r18xPXPXrbnqo+/v7Dxo2PL55H1/SdOQ5frVHn+n7PNlUz41eb3iylosMqGtnFAkrbXIqldGa3Ph89HrhSuXAAECBAgQIECAAAECBAgQIECAAAECBAgQIECAAAECBPqTwE+SjK8U3mDfg7PViWf0p/657cgD8uiPJ1V3vjjJ3v1qCWUJECBAgAABAgQIECBAgECDCXjgvsG+IeoQIECAAAECBAgQIECAAAECBAgQIECAAAECBAgQIECAAAECBAgQIECAAAECBAgQIECAAAECBAgQIECAAAECBAgQIECAAAECBAgQIECAAAECBAgQIECAQK8JHJnkpMq0ww8/PKecckqvDTeIQKMIfOELX8ipp55aXeeoJCc3Sj89CBAgQIAAAQIECBAgQIAAAQIECBAgQIAAAQIECBAgQIAAAQIECBAg0N8FWtrKe5OMadQ9iqacNGm94iu16DehrTysSBZ5KK0WuTKSGw/eKzOuuayTYsxBR2TzI/rX4353fv2LeeCH//e8bvO4j2W70360LHx77yuLTJg8srinFstMnFl+vWxPx/Ocjfq6r7W52KRRy+lFgAABAgQIECBAgAABAgQIECBAgAABAgQIECBAgAABAgR6SaApyct/fb+mYZV5H5zyq6y+yRa9NL42Y5759W25avw21WGvJFkpSXttJkghQIAAAQIECBAgQIAAAQIDT6AYeCvbmAABAgQIECBAgAABAgQIECBAgAABAgQIECBAgAABAgQIECBAgAABAgQIECBAgAABAgQIECBAgAABAgQIECBAgAABAgQIECBAgAABAgQIECBAgAABAgQIvCZwUJIzKxYTJkxIa2srGgIDTqClpSWTJ0+u3vvgJGcNOAgLEyBAgAABAgQIECBAgAABAgQIECBAgAABAgQIECBAgAABAgQIECBAoE4CE9rKSUXSUqf4nseWubR1VPGRngclE6eX48siP6lFloxFBaZNuSC/OOyTnb+5/Opr5aO3tmXQ0GH9gmrBnJfz47EjMu8vszr7bvv9izPqgx/vF/2XUPLnL83JBy/ZqJhfi2Vappc/TZG9apFVj4wyaZ3cXEysR7ZMAgQIECBAgAABAgQIECBAgAABAgQIECBAgAABAgQIECDQjwTek+SeSt+hq7w5+9zzp35U//+qnv+u4Xl19ovV3cckub9fLqM0AQIECBAgQIAAAQIECBBoAIGiATqoQIAAAQIECBAgQIAAAQIECBAgQIAAAQIECBAgQIAAAQIECBAgQIAAAQIECBAgQIAAAQIECBAgQIAAAQIECBAgQIAAAQIECBAgQIAAAQIECBAgQIAAAQIE+kLg40kurgzeY489cvnll/dFDzMJ9KnAhz/84UyZMqW6wyeS/KhPSxlOgAABAgQIECBAgAABAgQIECBAgAABAgQIECBAgAABAgQIECBAgACBZUigpa08KMmZjbpSkdw3qbnYpBb99p9ebtNU5JZaZMlYVODV2S/mgnevmnLhws4vbPalr2eTQ47qF1S/Pe3E3HPqMZ1dm4Ysl31+86cMWXHlftH/jUqWyXmTm4v9a7XIxLby3jIZU6u8OuQc3NpcnFWHXC0Z2VIAACAASURBVJEECBAgQIAAAQIECBAgQIAAAQIECBAgQIAAAQIECBAgQKA/CRyc5IxK4RE77Z4dz17kvZz6zS7XTRyX3994VXXfA5P8sN8soCgBAgQIECBAgAABAgQIEGgwgaLB+qhDgAABAgQIECBAgAABAgQIECBAgAABAgQIECBAgAABAgQIECBAgAABAgQIECBAgAABAgQIECBAgAABAgQIECBAgAABAgQIECBAgAABAgQIECBAgAABAgR6S2CXJFdXhm277ba56aabemu2OQQaRmC77bbLzTffXN1n1yTXNExBRQgQIECAAAECBAgQIECAAAECBAgQIECAAAECBAgQIECAAAECBAgQINDPBVqeKDfPwtzVwGvMLZfL2ye/pfh9Tzvu91i5UdPg3FUky/c0y/3XC9x2xMQ8+pPWzi8st/LwfPT2men4sZFf8196IT/a8i1ZMOflzpob7P3pbPW1sxq59lJ3K4t8dfLI4uilvvAGByf8sVy3mJ9HkwyrRV5dMgblva0jil/XJVsoAQIECBAgQIAAAQIECBAgQIAAAQIECBAgQIAAAQIECBDoPwL/neSTlbqbH3Fyxhx0RP9pX9X03jNOyt3f+kp198lJWvrlMkoTIECAAAECBAgQIECAAIEGECgaoIMKBAgQIECAAAECBAgQIECAAAECBAgQIECAAAECBAgQIECAAAECBAgQIECAAAECBAgQIECAAAECBAgQIECAAAECBAgQIECAAAECBAgQIECAAAECBAgQIECgLwQ2TnJ/ZfCaa66Zp59+ui96mEmgTwXWWmutPPPMM9Ud3pXkgT4tZTgBAgQIECBAgAABAgQIECBAgAABAgQIECBAgAABAgQIECBAgAABAgSWIYEDnyxXWDAvLzfySkVTdpy0XnFDTzt+clo5YkiRC1Nk655muf96gbl/fjY/HrteFs6b2/nFTQ45Kpt96esNzXXXSV/O/Wd/q7Pj4OVXyEdvm5Fhq67e0L2XtlyZtExuLiYv7fk3OjdxZrlD2Z7ra5FVr4zBQ7Pi2esUc+qVL5cAAQIECBAgQIAAAQIECBAgQIAAAQIECBAgQIAAAQIECPQTgalJ3lfpuuPZUzJip937SfVFa8689vLccNCe1b95a5L398tllCZAgAABAgQIECBAgAABAg0gUDRABxUIECBAgAABAgQIECBAgAABAgQIECBAgAABAgQIECBAgAABAgQIECBAgAABAgQIECBAgAABAgQIECBAgAABAgQIECBAgAABAgQIECBAgAABAgQIECBAgEBfCCyXZF714FmzZmWVVVbpiy5mEugTgeeffz6rrrrq4rOHJpnfJ4UMJUCAAAECBAgQIECAAAECBAgQIECAAAECBAgQIECAAAECBAgQIECAwDIq0NJWlg2+2sGtzcVZPe24f1v5T0Xy3SLZr6dZ7v99gXtOPSa/Pe3Ezi82DR6SD15+R9688aYNSfbcvXfmqo9snfYFr3b22/Sw4/Puzx7TkH27U6qpzL+eM6q4rjt3F7/T0lYelOTMWmTVK6O1ufDZ6PXClUuAAAECBAgQIECAAAECBAgQIECAAAECBAgQIECAAAEC/UngoSQbVAqPu+yXWeM9W/an/p1dn717aq78yNjq7g8keVe/XEZpAgQIECBAgAABAgQIECDQAAIeum+Ab4IKBAgQIECAAAECBAgQIECAAAECBAgQIECAAAECBAgQIECAAAECBAgQIECAAAECBAgQIECAAAECBAgQIECAAAECBAgQIECAAAECBAgQIECAAAECBAgQINBnAtOTNFem33777dlqq636rIzBBHpbYOrUqRk7dpEPgWhLMqq3e5hHgAABAgQIECBAgAABAgQIECBAgAABAgQIECBAgAABAgQIECBAgACBZV2gpa28M8l7G3XPIvnOpObi8Fr0mzCj/I+izFdrkSXj9QIL5rycn7x/VOb++dnOL66w5jrZ46rfZNib12gosjnPPpUpu26SubOe6+w1bNXV87Ff/j6DlhvaUF17UKa9aWG2OOdtxd09yOi8OrGtPLVMDqtFVp0y7mptLraoU7ZYAgQIECBAgAABAgQIECBAgAABAgQIECBAgAABAgQIECDQnwSeTrJmpfD4W6Zn5XU739KsP+2Rl2ZOyyXbvq268x+TvLVfLaEsAQIECBAgQIAAAQIECBBoIIGigbqoQoAAAQIECBAgQIAAAQIECBAgQIAAAQIECBAgQIAAAQIECBAgQIAAAQIECPx/9u48PO+yTB/+eaelBSoqgqAgkLQgzMjAqOAKbuCCoigO7vDSJ7yM4PhzGRWYn+wqqOM2Kio2T1FUVARcABdcmEHREUYEUdnaBBAERFkLdMv9GobwhoI0bZ6k3zSf5zg4CMl9n9d5fRL+aPttQoAAAQIECBAgQIAAAQIECBAgQIAAAQIECBAgQIAAAQIECBAgQIAAAQIECBCYaIHvJnnJ8NB58+alt7d3ojuYR2CNCfT19eWAAw4YOf97SfZYY4UMJkCAAAECBAgQIECAAAECBAgQIECAAAECBAgQIECAAAECBAgQIECAwFoq0NtfT6jJQY1dr+TMdnd5eSf69fbX19XklE5kyXhogcu+8rmc/3/f/IAPbvLkZ+SlX/+vdE1fpxFsg8uW5juvfHr+/NuLHtBnl+Pn5YmvXaue1x1IV3Zrb1UWdgK+NVC/k5o9O5E1Hhkl+UxfTzl4PLJlEiBAgAABAgQIECBAgAABAgQIECBAgAABAgQIECBAgACBSSYwmKQMd97/yiWNeW5jVR2X3nVnTn7SBiOv3ZVk1qrmOE+AAAECBAgQIECAAAECBAj8r8D9v2EAhAABAgQIECBAgAABAgQIECBAgAABAgQIECBAgAABAgQIECBAgAABAgQIECBAgAABAgQIECBAgAABAgQIECBAgAABAgQIECBAgAABAgQIECBAgAABAgQITEGBjyd52/De73rXu/LhD394CjJYeaoKvPvd786///u/j1z/E0nePlU97E2AAAECBAgQIECAAAECBAgQIECAAAECBAgQIECAAAECBAgQIECAAIHxEugdqK1a0zde+R3IvaLdU7btQE4O6K/PGEx+3oksGQ8tUAcH8+OD/ylXf/+MBxzYZp+52fVD7Uawnfeu/XPlaV94QJctd39Fdj/xm0lZi360dslp0xfnzSduW27uBHyrv16e5ImdyBqPjFLS29ddmvFFNh4LyiRAgAABAgQIECBAgAABAgQIECBAgAABAgQIECBAgAABAqMXuDPJrOHj+/32zkxf//7/HH1KA04uvevOnPykDUY2WZTkEQ2opgIBAgQIECBAgAABAgQIEJiUAmvR35qYlP5KEyBAgAABAgQIECBAgAABAgQIECBAgAABAgQIECBAgAABAgQIECBAgAABAgQIECBAgAABAgQIECBAgAABAgQIECBAgAABAgQIECBAgAABAgQIECBAgMCaFTgoyQnDFV72spflzDPPXLONTCcwgQJ77rlnzjrrrJETD07ymQmsYBQBAgQIECBAgAABAgQIECBAgAABAgQIECBAgAABAgQIECBAgAABAgSmhMB+C+sO00subvCydXAw2540p1w51o7799furqR/rDnuP7zA4NIlOfu1z81NF/3iAQe32Wdudjnu8ynTpq0RwsHly/Kzww7MlafOf8D8x+74tLzs1PPStc6MNdJrHId+8I7u/N9TS1k+1hn7L6jbdHXl8iSN/dnjy2p2/OLscslYd3WfAAECBAgQIECAAAECBAgQIECAAAECBAgQIECAAAECBAisBQILkswe3mOfc6/KBlvNmZRr3X71VfnG87YZ2X1ot60n5TJKEyBAgAABAgQIECBAgACBBgg09i8FNMBGBQIECBAgQIAAAQIECBAgQIAAAQIECBAgQIAAAQIECBAgQIAAAQIECBAgQIAAAQIECBAgQIAAAQIECBAgQIAAAQIECBAgQIAAAQIECBAgQIAAAQIECBBY+wV2S/LD4TXnzJmTq666au3f2oYE7hPYeuuts2DB0M99uP+1e5IfASJAgAABAgQIECBAgAABAgQIECBAgAABAgQIECBAgAABAgQIECBAgACBzgrsU+uMDQayuLOpnU3rKnnZvO5y9lhTD7q6brh4ea5OyQZjzXL/4QUW33ZLvrPX03L71Q98/vVxT39udvvcGZn5qA0nlHCozzm9e+am/zn/AXMfNXvbvPyMX2TGIx89oX0mYlit+ef5s8uJnZh1wEB96WDNWZ3IGq+MO7oz89RSloxXvlwCBAgQIECAAAECBAgQIECAAAECBAgQIECAAAECBAgQIDCJBIYekHjmcN89v/GzbPLUZ02i+v9/1Rsv/GnO2mfXkd2Hdnv2pFxGaQIECBAgQIAAAQIECBAg0ACB0oAOKhAgQIAAAQIECBAgQIAAAQIECBAgQIAAAQIECBAgQIAAAQIECBAgQIAAAQIECBAgQIAAAQIECBAgQIAAAQIECBAgQIAAAQIECBAgQIAAAQIECBAgQIAAgTUl8IQk144cvnjx4syYMWNN9TGXwIQJLFmyJDNnzlxx3hZJ/jBhJQwiQIAAAQIECBAgQIAAAQIECBAgQIAAAQIECBAgQIAAAQIECBAgQIDAFBJo9dd7kjzowa0GEbyj3VM+PtY+B/+2PmLxrPyi1jxprFnur1zgzj8M5Dt7PzN3/+mGBxzeYIuevGj+2XnUnO1WHtKBE7de9fv8YO5LM9Rn5Gv9TR6fl3/rl5n1uKHHdte+V02eN7+n/GcnNmv117cn+VgnssYpY3G7p6w7TtliCRAgQIAAAQIECBAgQIAAAQIECBAgQIAAAQIECBAgQIDAZBM4I8krh0vv9tnTs9WLXzXZdri378B3v5EfH7zPyO6nJ3n1pFxGaQIECBAgQIAAAQIECBAg0ACB0oAOKhAgQIAAAQIECBAgQIAAAQIECBAgQIAAAQIECBAgQIAAAQIECBAgQIAAAQIECBAgQIAAAQIECBAgQIAAAQIECBAgQIAAAQIECBAgQIAAAQIECBAgQIAAgTUpcGeSWcMFLr744uywww5rso/ZBCZE4JJLLsmOO+44ctaiJI+YkOGGECBAgAABAgQIECBAgAABAgQIECBAgAABAgQIECBAgAABAgQIECBAYAoKtBbWn6bk2Y1dveSEdnd5y1j77d9f1+1KvpDkNWPNmiT3f1dr5peSPZM8d010vuvG6/P9/V6cW6649AHjp627XrbvfUd2OOjQrDNrg3GptvTO2/PrT70/vzvpP7J88T0PmLHRk56cF/admfU33WxcZjcitCtz2luVhZ3o0hqon07NwZ3IGpeMmp+1Z5ddxiVbKAECBAgQIECAAAECBAgQIECAAAECBAgQIECAAAECBAgQmHwCn0ty4HDtZx17QrZ700GTb4u/PuTzuy9+Kr848q0ju5+QZMzPEU1KDKUJECBAgAABAgQIECBAgEAHBEoHMkQQIECAAAECBAgQIECAAAECBAgQIECAAAECBAgQIECAAAECBAgQIECAAAECBAgQIECAAAECBAgQIECAAAECBAgQIECAAAECBAgQIECAAAECBAgQIECAAIHJLPA/SZ4yvMBXv/rVvPa1r53M++hOYFQCX/va1/K6171u5NlfJXnqqC47RIAAAQIECBAgQIAAAQIECBAgQIAAAQIECBAgQIAAAQIECBAgQIAAAQKrLDC3v368JG9b5YsTdaHmh+3Z5YVjHfe8n9Tps3vyntS8L8na/jOUF6XmqVt+MVf+YW6ePDiYdpIdxmq4OveX3X1Xzn3bG3LNOd960PV1N9w4//h/Ds92bzooXdPXWZ34B90ZXLokv/vCp3Lxp9+fxbf+5UEf3/KFe+X5n/xqps1ctyPzGhlSc0ddnjnztyl/6kS/1sJ6Tkp270TWeGTU5BPze8rbxyNbJgECBAgQIECAAAECBAgQIECAAAECBAgQIECAAAECBAgQmIQCxyQ5fLj3E1/bm12OnzcJ10jOe9f+ufK0L4zsfmSSof28CBAgQIAAAQIECBAgQIAAgdUQWNv/Ms1qkLhCgAABAgQIECBAgAABAgQIECBAgAABAgQIECBAgAABAgQIECBAgAABAgQIECBAgAABAgQIECBAgAABAgQIECBAgAABAgQIECBAgAABAgQIECBAgAABAlNM4CtJXj+885FHHpmjjjpqihFYdyoKDH2dH3300SNXPyXJG6aihZ0JECBAgAABAgQIECBAgAABAgQIECBAgAABAgQIECBAgAABAgQIECAwEQKtgfrG1HxpImat5oyrZy3Ltp/cpixezfv3X5vbX/cqyWlJpo01q8H37+nqyivmbVXOGe44t78+tyRfS7Lpmur9q48dmV//xzEPOX7mhhtli+e/LFvu/oo84bkvyfT1Z61SzWV3Lcq1556da875dv7wk7Oy+LZbHup+3XL3l5+z++e//bwkM1ZpwCQ7XJLfThvMs0+cU24ba/W3XllnLpqey5NsNdascbtf8qZ2d/nyuOULJkCAAAECBAgQIECAAAECBAgQIECAAAECBAgQIECAAAECk0vgFUm+NVx53Q03zhv+56aklMm1Ra358lMfm8W3/Hlk75clOXtyLaItAQIECBAgQIAAAQIECBBojsAk+92B5sBpQoAAAQIECBAgQIAAAQIECBAgQIAAAQIECBAgQIAAAQIECBAgQIAAAQIECBAgQIAAAQIECBAgQIAAAQIECBAgQIAAAQIECBAgQIAAAQIECBAgQIAAAQJrjcBRSY4c3mannXbKBRdcsNYsZxECf0tg5513zoUXXjjyw0f/9T+G/n/wIkCAAAECBAgQIECAAAECBAgQIECAAAECBAgQIECAAAECBAgQIECAAIFxENi/v27Xlfx+HKI7Flmm5R/6tiyXjjVw7tX178tgfp1knbFmNfJ+zbLSlXf0dZdPrdivNVD3qDWnlWS9NdX9xgt/mv8+5h25+TcPeE7wQXWe8NyXZNOnPSezHrd5Zj1+i6y/yePv/XcdXJ5FN1yXu2/6Yxbd8Id7377hF+fmuvN+sLKV/jvJO5L8vDVQ/zU1H0gyY2WXJvHHT7pjeg4+dYty91h36L2mbl+X5zdjzRnP+4PJ353UUy4bzxmyCRAgQIAAAQIECBAgQIAAAQIECBAgQIAAAQIECBAgQIDAJBIYeibi1ox4RmTP087PJk955iRaIbnxgvNy1mueM7Lz0HMQj06yZFItoiwBAgQIECBAgAABAgQIEGiQQGlQF1UIECBAgAABAgQIECBAgAABAgQIECBAgAABAgQIECBAgAABAgQIECBAgAABAgQIECBAgAABAgQIECBAgAABAgQIECBAgAABAgQIECBAgAABAgQIECBAgMCaENgpyQUjB1933XXZbLPN1kQXMwlMiMD111+fzTfffMVZOye5cEIKGEKAAAECBAgQIECAAAECBAgQIECAAAECBAgQIECAAAECBAgQIECAAIEpKLBPrdM2GMiyJq8+WPLqk7rL6WPtuN/v60bT1811SWaONatp90vJslrz1nZP+ezf6vb/XFWfOq0rZ6RkizXWv9Ys+PYpufCDh2bRH68d7xpXJzksySkjB7X66/5JPpdkxngXWCP5JUdsuVXef1Qpg2Odv/9A3bur5rSx5ozn/Tu6M/3UUpaP5wzZBAgQIECAAAECBAgQIECAAAECBAgQIECAAAECBAgQIEBgkgkM/Vn/3sOdd3jzIdnpkOMn1Qq//MC7cunnPzKy89eSvG5SLaEsAQIECBAgQIAAAQIECBBomEBpWB91CBAgQIAAAQIECBAgQIAAAQIECBAgQIAAAQIECBAgQIAAAQIECBAgQIAAAQIECBAgQIAAAQIECBAgQIAAAQIECBAgQIAAAQIECBAgQIAAAQIECBAgQIDAmhC4Icmmw4PnzZuX3t7eNdHDTAITItDX15cDDjhg5KwbkzxuQoYbQoAAAQIECBAgQIAAAQIECBAgQIAAAQIECBAgQIAAAQIECBAgQIAAgSks0FpYb0/JBk0lKMmhfT3lg2PvV0urP9evdc+mlSwqy7NX35zyo5UZtRbWHVPy+SQ7r+zseH58+eJ7cum8j+aSE47L0rvu7PSoO5J8IMlHkyx5qPD9F9Zdu5Kzmvx1v5oo/WVaXtG3Zbl0Ne8/4Fpvfz2kJsd3ImtcMmruaM8ujxyXbKEECBAgQIAAAQIECBAgQIAAAQIECBAgQIAAAQIECBAgQGDyCrwpycnD9dd77OPymvP6M23mupNio2V3LcrXnr1lFt/6l5F9X5/kq5NiASUJECBAgAABAgQIECBAgEBDBUpDe6lFgAABAgQIECBAgAABAgQIECBAgAABAgQIECBAgAABAgQIECBAgAABAgQIECBAgAABAgQIECBAgAABAgQIECBAgAABAgQIECBAgAABAgQIECBAgAABAgQmUmBekt7hga961aty+umnT+R8swhMqMDee++dM844Y+TMviQHTGgJwwgQIECAAAECBAgQIECAAAECBAgQIECAAAECBAgQIECAAAECBAgQIDAFBVoD9UepeUFTV69Je35Puf+ZyrH0bA3Uj6TmnWPJaNTdmt9kelrtLcuFo+114DV1zrLBHJmafUd7Z7zOLbtrUf7wX9/PtT/8dq798Vm555abV2vUtJnr3bl88d3fSPLtJN9PctfKgnoH6pNr8snUPDNJ18rOT4KP/1cpeXtfd7moU13n9te+krQ6ldfxnJIft7vLbh3PFUiAAAECBAgQIECAAAECBAgQIECAAAECBAgQIECAAIEOCrT6a03JYGpqksH7/hl++8HvGzo7dLpksJQM1qF7I953//2hj9cM1vxv7r1n77uXh3nfvR+77+zQna6S/5jXXXxzqw5+zhsQ9cgkf0kybbjLU9/9gex48GENqLbyCr/+5LH51UePGHlwSZKNk9yx8ttT98QBA3XvwZr/U2u6SldK6r3Pw5T7nou597+H3j/08b/1vpKUWtL1gLtD5+/LK+W++yPed3/W/z5/88CZw+8r/9un3VOG+ngRIECAAAECBAgQIECAwBoS8IuyNQRvLAECBAgQIECAAAECBAgQIECAAAECBAgQIECAAAECBAgQIECAAAECBAgQIECAAAECBAgQIECAAAECBAgQIECAAAECBAgQIECAAAECBAgQIECAAAECBAg0SuDVSb4x3GjGjBn5y1/+klmzZjWqpDIEOiGwaNGiPOYxj8mSJUM/9+H+1z8lOa0T+TIIECBAgAABAgQIECBAgAABAgQIECBAgAABAgQIECBAgAABAgQIECBA4G8L9PbXD9bkPU01Ksl5fT3lOZ3od+CFdf2lG+WEkgw9ozZ5H8os+UsG86U6M/8+f/Ny7ara7HtDnbXOPfnn1BybZP1VvT9e52+88Gf5489/nEXXX5u7b74xi2/9c+668fp73x56rbfxpll/080yc8ON7317vY0ee9u0mesd/z8fee/xq9Npv9/XjabNzJu7St5Sk8evTkYD7tyVki8P1hxxUk+5oZN9evvrf9Vk105mdjKrJB/q6ymHdDJTFgECBAgQIECAAAECBAgQIECAAAECBAgQIECAAAECBDot0FpYL0jJTp3O7WDeYe2eslp/7t7BDqI6L9CXpDUcO2ODR+U1P7s6Q/9u8mvJHbflq8/YPMvuWjSy5ueSvLnJvZvQrdVfD01yXBO6PGSHmgvbs8vOje2nGAECBAgQIECAAAECBKaAQJkCO1qRAAECBAgQIECAAAECBAgQIECAAAECBAgQIECAAAECBAgQIECAAAECBAgQIECAAAECBAgQIECAAAECBAgQIECAAAECBAgQIECAAAECBAgQIECAAAECBAisTGCjJDePPPTNb34ze+2118ru+TiBSSfwrW99K6985StX7L1xkj9PumUUJkCAAAECBAgQIECAAAECBAgQIECAAAECBAgQIECAAAECBAgQIECAwCQT6F1Y96klX29w7RsXL8sTv7xNub1THef21xeX5Mgkz+xU5gTmXDJY866TZpdzxjpz7oK6Z5mWr6Zm1lizJvj+PUlOml5yzInd5Y9jnd0aqM+sg/lg6cqzUjNtrHkTdb8m504r+fC87nJ2p2e+8cr6yJnTc0WSTTud3am8UvOavtnl1E7lySFAgAABAgQIECBAgAABAgQIECBAgAABAgQIECBAgMB4CPT21xNqctB4ZHcis5S0+7pLbyeyZDRKYJMkVydZd7jVjgcflqe++wONKrlimQuOe09+c+KHR777rr8+I9Kd5E+NLt6Acr0Dta/WtBpQ5SErlOQzfT3l4Kb204sAAQIECBAgQIAAAQJTQaBMhSXtSIAAAQIECBAgQIAAAQIECBAgQIAAAQIECBAgQIAAAQIECBAgQIAAAQIECBAgQIAAAQIECBAgQIAAAQIECBAgQIAAAQIECBAgQIAAAQIECBAgQIAAAQIERiHw/SQvGj73L//yL/nkJz85imuOEJhcAm9961vzqU99amTpHyR58eTaQlsCBAgQIECAAAECBAgQIECAAAECBAgQIECAAAECBAgQIECAAAECBAhMToHea+vWdVmubHT7wezcnlMu7HTH1sJ6eErem2RGp7M7nVeTy0rNcXf05MunlrK8U/kHXl/XX3ZPelNybJJHdSp3nHIGU/KTweU57KQ55YJOz9h/Yd21lBxTkud1OrvTeSU5tK+nfLDTucN5rQV1p3Sl48ad7FumZ5u+LcpVncyURYAAAQIECBAgQIAAAQIECBAgQIAAAQIECBAgQIAAgU4L9A7UVq3p63Rux/JqftqeXXbtWJ6gJgkck+Tw4UJd09fJy8/4RTba/ilN6nh/lz9d/Muc9U+7ZHDZ0pH9jkwytIfXSgRaC+t5KdmlqVClpLevu7Sb2k8vAgQIECBAgAABAgQITAWBMhWWtCMBRdXLmgAAIABJREFUAgQIECBAgAABAgQIECBAgAABAgQIECBAgAABAgQIECBAgAABAgQIECBAgAABAgQIECBAgAABAgQIECBAgAABAgQIECBAgAABAgQIECBAgAABAgQIEBiFwLuTfGj43Jw5c3LVVVeN4pojBCaXwNZbb50FCxaMLP2eJB+eXFtoS4AAAQIECBAgQIAAAQIECBAgQIAAAQIECBAgQIAAAQIECBAgQIAAgckr0Oqvtcnta/KG+T3llPHouP+Cuk3XtPxzqWnVZMPxmDGmzJJLM5gPb9mTLx1VyuCYsh7mcu9v62PyiBxQl+ddKXnseM1ZrdyapaUr31m+PIeeNKdcuVoZq3Cpd2F9Ti05NMkeq3Bt/I+WLE/NJ+vyfHT+1uXa8Rw4t7++viRfGc8ZY81u9xQ/D32siO4TIECAAAECBAgQIECAAAECBAgQIECAAAECBAgQIDDuAgcsrDsMllw87oNWf8CN0wez7Ylzym2rH+FmQwVmJVmYZJPhfutvulleedZFWXej+9/ViOp33fTHfHOPHXPPX/40ss/Qf2yRZHEjSja4xIEL6qOWdeXyJJs2tWZXzY7zZpdLmtpPLwIECBAgQIAAAQIECEwFAQ/gT4XPsh0JECBAgAABAgQIECBAgAABAgQIECBAgAABAgQIECBAgAABAgQIECBAgAABAgQIECBAgAABAgQIECBAgAABAgQIECBAgAABAgQIECBAgAABAgQIECBAYDQCOyf55ciD5557bp773OeO5q4zBCaFwH/+53/mec973opdn5bkgkmxgJIECBAgQIAAAQIECBAgQIAAAQIECBAgQIAAAQIECBAgQIAAAQIECBBYCwRaA/VPqdm4wasc1e4pR49Xv6OOql1/fmsesWhRnpfB/L+peX6SWeM172FzSwYzmN+m5Ecp+fYd1+cXpz6r3D1RXQ68vG68bJ28ICUvKclzajJnomavMKem5sel5JxpM3PKLY/PdaeWsnyiuhx4YV1nyUZ5alfJPql5eZJtJmr2CnOWpOaSIYdly/LlL2xTfjsRPVr99ci/zjlqImat1oySm9vd5bGrddclAgQIECBAgAABAgQIECBAgAABAgQIECBAgAABAgQITLDAX/8Mtk7wyFUbNy07t7csF67aJacnicA/J/nsyK6bPPkZeenX/ytd09dpxAqDy5bmO698ev7824tW7HNAkr5GlGx4idY1dacsb/b37Prrs1+l4YzqESBAgAABAgQIECBAYK0X8Auztf5TbEECBAgQIECAAAECBAgQIECAAAECBAgQIECAAAECBAgQIECAAAECBAgQIECAAAECBAgQIECAAAECBAgQIECAAAECBAgQIECAAAECBAgQIECAAAECBAgQWAWB3yX5u+Hz733ve3PssceuwnVHCTRb4PDDD8/73ve+kSV/n+Tvm91aOwIECBAgQIAAAQIECBAgQIAAAQIECBAgQIAAAQIECBAgQIAAAQIECKxdAq3++t0kL2nsViVfbneXN01Ev9ZldYM6897n2F7fVbJNHcwTUrJdkhnjNb8m13Qlv6s1V9SSs6etk9/Oe0L5w3jNG03ugRfWdbJJtly2PLumZJfUe59nHXJ59Gjur+qZmtzdlVxba65MV34yWPOzGUty1YnblptXNavT5w8YqD3LBrNTV8neNdmuJN3j5ZCkJhlIcmVKLq41Z9Xk8pN6yg2d3uvh8loD9UupeeNEzlzFWd9r95Q9VvGO4wQIECBAgAABAgQIECBAgAABAgQIECBAgAABAgQIEFgjAq3+ek+SmWtk+CiGlpI39nWXr4ziqCOTT6AryTeSvGpk9W32mZtdP9RuxDbnvWv/XHnaF1bs8u0kr7zvOYpG9Gxyid6B+oZa8+UGd1zc7inrNrifagQIECBAgAABAgQIEJgSAmVKbGlJAgQIECBAgAABAgQIECBAgAABAgQIECBAgAABAgQIECBAgAABAgQIECBAgAABAgQIECBAgAABAgQIECBAgAABAgQIECBAgAABAgQIECBAgAABAgQIECAwOoHPJHnz8NGdd945v/zlL0d30ykCk0DgaU97Wi644IKRTT+b5KBJUF1FAgQIECBAgAABAgQIECBAgAABAgQIECBAgAABAgQIECBAgAABAgQIrDUCrYF6TGoOb+xCNRe0Z5enTXS/t15ZZ94zI1vXmq1q0p1679s7pGTDlMxIzYwkM4f+KSUza82Gf6Pj0iQ312RpSe5MckeSxam5Ml25qCYXLVs3F5/8uLJooncc7bz9rq2bT1uW7buSp9Rk59RsUkpm1eSRSdYrJak1j3/YvJqbU7Ks1iwpJbckGdp36H1X1ZKL6mAuPamn/Hq0ndbEuSGH6Uvz1FLyj0n+vtZsnpJZSR6VZP2UTM//fh1Me8h+JX9OzeJ7P//Jkvv+uSvJH5NcVpMrump+O+0vuejEncrQ180aebUW1l+mZOc1Mnw0Q0uObXeXI0Zz1BkCBAgQIECAAAECBAgQIECAAAECBAgQIECAAAECBAisaYHWQP1pap69pns8zPyj2j3l6Ab3U21sAkPPt/xnkmeMjNlmn7nZ5bjPp0x76EccxjZy5bcHly/Lzw47MFeeOn/Fw0PfZG3X+56pWHmQE2n11yP/ynBUYylKftbuLrs0tp9iBAgQIECAAAECBAgQmCICZYrsaU0CBAgQIECAAAECBAgQIECAAAECBAgQIECAAAECBAgQIECAAAECBAgQIECAAAECBAgQIECAAAECBAgQIECAAAECBAgQIECAAAECBAgQIECAAAECBAgQIDAagdcm+erIg9/5zney5557juauMwQaLXDmmWfm5S9/+YodX5fka40urhwBAgQIECBAgAABAgQIECBAgAABAgQIECBAgAABAgQIECBAgAABAgTWMoHWwvqKlHyrwWvdunR5tj1563JTUzq+9co6c/GsbLDk7jy+K9mhduWRSR6b5DFdybopWVoHc3stua1rMDenK3/JtFx1+x254tQnlSVN2WMsPfapddojbshjck+ekuTRpWTjDOYxpSuPrDWPTM166cqtdTC3dXXltjqYW0rJdetMz28Gb8xNJ+5Ulo5lflPuHlXr9OuvyKOXr5O/ryWz77UYMlieR9WuPLqrZnFNbqvJLUn+VAZz+7TkN4MzcvPtt+fOpn097HtV3WSdabl8aI+mGD+oR81e7dnl243tpxgBAgQIECBAgAABAgQIECBAgAABAgQIECBAgAABAgRGCMztrx8vyduailKTr8zvKW9saj+9OiKwYZJfJtl6ZNrjnv7c7Pa5MzLzUUMfnrjX4ttuyTm9e+am/zl/xaFDzys8I8mtE9dm8k+a21+/XJI3NHWTmnxifk95e1P76UWAAAECBAgQIECAAIGpIlCmyqL2JECAAAECBAgQIECAAAECBAgQIECAAAECBAgQIECAAAECBAgQIECAAAECBAgQIECAAAECBAgQIECAAAECBAgQIECAAAECBAgQIECAAAECBAgQIECAAAECoxCYkeTiJNsNn913333zxS9+cRRXHSHQbIH99tsvJ5988siSlyXZMcmSZjfXjgABAgQIECBAgAABAgQIECBAgAABAgQIECBAgAABAgQIECBAgAABAmuXwAEDtWewZmGTtypd2aVvq/KzJnfUjcDaINB7dX12HcxPm7xLV8nsed2lv8kddSNAgAABAgQIECBAgAABAgQIECBAgAABAgQIECBAgMCwQGugvjE1X2qwyAXtnvK0BvdTrTMC3Ul+nuRxI+M22KInL5p/dh415/5vc9aZaX8j5darfp8fzH1p7vzDwIon/phk6OvwD+NaYC0Mb/XXXybZubGrlbyp3V2+3Nh+ihEgQIAAAQIECBAgQGCKCJQpsqc1CRAgQIAAAQIECBAgQIAAAQIECBAgQIAAAQIECBAgQIAAAQIECBAgQIAAAQIECBAgQIAAAQIECBAgQIAAAQIECBAgQIAAAQIECBAgQIAAAQIECBAgQIDAaAX+b5L3DR9ed911c+mll2bOnDmjve8cgcYJLFiwINtvv33uueeekd3em+T9jSurEAECBAgQIECAAAECBAgQIECAAAECBAgQIECAAAECBAgQIECAAAECBKaAQKu/1iavWZPW/J4yv8kddSOwNgjM7a9zS9Ju8i7tnuJnoTf5E6QbAQIECBAgQIAAAQIECBAgQIAAAQIECBAgQIAAAQIPEGgtrNum5LIGs9w2Y7088bOPKzc1uKNqnRHYLMn3k2w/Mm7auutl+953ZIeDDs06szbozKQVUpbeeXt+/an353cn/UeWL37A950aOnlRkj2TXD8uw9fi0DffUDdZcneuSPKoxq5Zs117drm8sf0UI0CAAAECBAgQIECAwBQR8BD+FPlEW5MAAQIECBAgQIAAAQIECBAgQIAAAQIECBAgQIAAAQIECBAgQIAAAQIECBAgQIAAAQIECBAgQIAAAQIECBAgQIAAAQIECBAgQIAAAQIECBAgQIAAAQIERi2wZZKLkzx6+MYHPvCBHHbYYaMOcJBA0wSOO+64/Nu//dvIWrcm2THJNU3rqg8BAgQIECBAgAABAgQIECBAgAABAgQIECBAgAABAgQIECBAgAABAgSmgkCrv16XZLOm7lqS4/p6ygMePGtqV70ITGaB3v76gZo0+UHl69s9ZfPJbKw7AQIECBAgQIAAAQIECBAgQIAAAQIECBAgQIAAAQJTT6DVX2ujtx7Mru055aeN7qhcpwTWT/KVJHutGLjuhhvnH//P4dnuTQela/o6HZk3uHRJfveFT+XiT78/i2/9y0NlfivJ65Lc05GBUyyktaDukq6c1+S12z2lNLmfbgQIECBAgAABAgQIEJgqAn5xNlU+0/YkQIAAAQIECBAgQIAAAQIECBAgQIAAAQIECBAgQIAAAQIECBAgQIAAAQIECBAgQIAAAQIECBAgQIAAAQIECBAgQIAAAQIECBAgQIAAAQIECBAgQIAAgVUR+GSSfxm+8I//+I+56KKLVuW+swQaJfDkJz85v/71r0d2+lSStzaqpDIECBAgQIAAAQIECBAgQIAAAQIECBAgQIAAAQIECBAgQIAAAQIECBCYQgK9/fWbNdmrsSvXnNaeXf6psf0UI7CWCLQW1m+k5NVNXack3+rrKa9saj+9CBAgQIAAAQIECBAgQIAAAQIECBAgQIAAAQIECBAg8FACrf56e5INmqpTk9b8njK/qf30GheBo5Mc8VDJMzfcKFs8/2XZcvdX5AnPfUmmrz9rlQosu2tRrj337Fxzzrfzh5+clcW33fJQ92uSY5McuUrhDj9AYG5/nVuSdoNZ7mj3lEc2uJ9qBAgQIECAAAECBAgQmDICZcpsalECBAgQIECAAAECBAgQIECAAAECBAgQIECAAAECBAgQIECAAAECBAgQIECAAAECBAgQIECAAAECBAgQIECAAAECBAgQIECAAAECBAgQIECAAAECBAgQIDB6gacn+cXI46effnpe9apXjT7BSQINETjjjDOy9957r9jmGUn+uyEV1SBAgAABAgQIECBAgAABAgQIECBAgAABAgQIECBAgAABAgQIECBAgMCUE+hdWN9bS45t8OKXtHvKjg3upxqBtUKg1V8vTrJDU5cpNYf3zS7va2o/vQgQIECAAAECBAgQIECAAAECBAgQIECAAAECBAgQIPBQAq3++uMkz2+wzvHtnnJYg/upNj4CuyT5WJKdHi7+Cc99STZ92nMy63GbZ9bjt8j6mzz+3n/XweVZdMN1ufumP2bRDX+49+0bfnFurjvvBytrO/S9pt6R5OcrO+jjDy/Q6q/HJTm0wU4/afeUFzS4n2oECBAgQIAAAQIECBCYMgJlymxqUQIECBAgQIAAAQIECBAgQIAAAQIECBAgQIAAAQIECBAgQIAAAQIECBAgQIAAAQIECBAgQIAAAQIECBAgQIAAAQIECBAgQIAAAQIECBAgQIAAAQIECBAgsGoCpyb5p+Err3vd63LKKaesWoLTBBog8PrXvz5f/epXRzb5RpJ9GlBNBQIECBAgQIAAAQIECBAgQIAAAQIECBAgQIAAAQIECBAgQIAAAQIECExZgd7++pKafLfBAPfU5Xni/K3LtQ3uqBqBSS0w96q6RZmWK5Ks29RFSrJHX0/5XlP76UWAAAECBAgQIECAAAECBAgQIECAAAECBAgQIECAAIGHEujtrx+syXsaq1NyWru73P/9rRrbU7HxEChJXv/XZwWOT7LFeAwYkXl1ksOS+OZpHYJuDdRvpObVHYrreExJPtTXUw7peLBAAgQIECBAgAABAgQIEFhlgaHfAPAiQIAAAQIECBAgQIAAAQIECBAgQIAAAQIECBAgQIAAAQIECBAgQIAAAQIECBAgQIAAAQIECBAgQIAAAQIECBAgQIAAAQIECBAgQIAAAQIECBAgQIAAAQIEHiywV5JvDr972rRpufTSS7PddtuxIjBpBC677LJsv/32Wb58+cjOr0zyrUmzhKIECBAgQIAAAQIECBAgQIAAAQIECBAgQIAAAQIECBAgQIAAAQIECBBYCwX2XVC3XKcrVzd5tTKY3fvmlB81uaNuBCazQO+Culvtyg+bvMPSwWx18pxyTZM76kaAAAECBAgQIECAAAECBAgQIECAAAECBAgQIECAAIEVBXoX1n1qydcbK1Pzm/bsskNj+yk2EQLrJnlnksOSPKLDA+9I8oEkH02ypMPZUzqutbBekpJ/aCpCqXlN3+xyalP76UWAAAECBAgQIECAAIGpJFCm0rJ2JUCAAAECBAgQIECAAAECBAgQIECAAAECBAgQIECAAAECBAgQIECAAAECBAgQIECAAAECBAgQIECAAAECBAgQIECAAAECBAgQIECAAAECBAgQIECAAAECqyhwXpJdhu8cffTROeKII1YxwnECa07gmGOOyZFHHjmywE+T7LrmGplMgAABAgQIECBAgAABAgQIECBAgAABAgQIECBAgAABAgQIECBAgAABAsMCrf5aG65xULunfLbhHdUjMGkFWv31zUk+0+QF2j3Fz0Fv8idINwIECBAgQIAAAQIECBAgQIAAAQIECBAgQIAAAQIEHlLggIHaM1izsME89ywdzLYnzynXNLijahMjMCvJi5O8IsnLkmy8mmP/lOSsJN9O8v0kd61mjmt/Q2DfBXXLdbpyeZJ1m4rUVTJ7Xnfpb2o/vQgQIECAAAECBAgQIDCVBDyIP5U+23YlQIAAAQIECBAgQIAAAQIECBAgQIAAAQIECBAgQIAAAQIECBAgQIAAAQIECBAgQIAAAQIECBAgQIAAAQIECBAgQIAAAQIECBAgQIAAAQIECBAgQIAAgVUV+Ocknx2+9KQnPSmXXnrpqmY4T2CNCWy//fb57W9/O3L+m5N8bo0VMpgAAQIECBAgQIAAAQIECBAgQIAAAQIECBAgQIAAAQIECBAgQIAAAQIE7hdo9deFSXqaSlKTj83vKe9saj+9CEx2gbn99aMleUeD9+hv95TZDe6nGgECBAgQIECAAAECBAgQIECAAAECBAgQIECAAAECBP6mQKu/1ibzlK7s3rdV+VGTO+q2RgSeneQFSbZIsmmSjZJsdt/bQ4VuTHJ9kpvve/vaJD9Ocv4aaTuFhvZeXXerg/lhk1du95TS5H66ESBAgAABAgQIECBAYCoJ+AXaVPps25UAAQIECBAgQIAAAQIECBAgQIAAAQIECBAgQIAAAQIECBAgQIAAAQIECBAgQIAAAQIECBAgQIAAAQIECBAgQIAAAQIECBAgQIAAAQIECBAgQIAAAQIEVlVgVpKLk8wZvviRj3wk73znO1c1x3kCEy7w0Y9+NP/6r/86cu6CJDsmWTThZQwkQIAAAQIECBAgQIAAAQIECBAgQIAAAQIECBAgQIAAAQIECBAgQIAAgQcJzF1Yv15K9mksTcmZ7e7y8sb2U4zAJBdoDdTvpGbPpq5Ra06dP7u8pqn99CJAgAABAgQIECBAgAABAgQIECBAgAABAgQIECBAgMDDCbQG6p9Ss3FTlWpy8Pye8pmm9tOLAIEHCsztrweV5ITGupTc3O4uj21sP8UIECBAgAABAgQIECAwxQTKFNvXugQIECBAgAABAgQIECBAgAABAgQIECBAgAABAgQIECBAgAABAgQIECBAgAABAgQIECBAgAABAgQIECBAgAABAgQIECBAgAABAgQIECBAgAABAgQIECBAYFUFjkpy5PClzTffPOeff3623HLLVc1xnsCECVxzzTV51rOeleuuu27kzKGv5aMnrIRBBAgQIECAAAECBAgQIECAAAECBAgQIECAAAECBAgQIECAAAECBAgQIPCwAq2B+u7UfKixTDVXtGeXbRvbTzECk1ygtbBenpInNnaNkve0u8uHG9tPMQIECBAgQIAAAQIECBAgQIAAAQIECBAgQIAAAQIECDyMQKu/fjfJS5qKVJKP9fWUdza1n14ECDxQoLe/frQm72iwy/faPWWPBvdTjQABAgQIECBAgAABAlNKoEypbS1LgAABAgQIECBAgAABAgQIECBAgAABAgQIECBAgAABAgQIECBAgAABAgQIECBAgAABAgQIECBAgAABAgQIECBAgAABAgQIECBAgAABAgQIECBAgAABAgRWXeDRSX6eZLvhq29729vy8Y9/fNWT3CAwQQJvf/vb84lPfGLktMuSPDPJrRNUwRgCBAgQIECAAAECBAgQIECAAAECBAgQIECAAAECBAgQIECAAAECBAgQWIlAa6A+PzU/bjBUHRzMtifNKVc2uKNqBCalwP4L6jZdXbk8SXN/znjJC9rd5SeTElhpAgQIECBAgAABAgQIECBAgAABAgQIECBAgAABAgSmvMDchfXYUvLexkLUnNWeXfZsbD/FCBB4gEBrYT0zJS9rKkuted/82eXwpvbTiwABAgQIECBAgAABAlNNoLl/UWCqfSbsS4AAAQIECBAgQIAAAQIECBAgQIAAAQIECBAgQIAAAQIECBAgQIAAAQIECBAgQIAAAQIECBAgQIAAAQIECBAgQIAAAQIECBAgQIAAAQIECBAgQIAAAQJNFvjnJJ8dWfCnP/1pnv3sZze5s25TVOBnP/tZdtlllxW3f3OSz01REmsTIECAAAECBAgQIECAAAECBAgQIECAAAECBAgQIECAAAECBAgQIECgkQKta+pmWZ7rGlnuvlKDJS87qbuc3eSOuhGYjAL7D9SXdtWc1eju07J5e8tyfaM7KkeAAAECBAgQIECAAAECBAgQIECAAAECBAgQIECAAIG/IdC6pr4iy/OtBgNd0e4p2za4n2oECIwQaPXXy5M8sbEo07JXe8vy7cb2U4wAAQIECBAgQIAAAQJTTKBMsX2tS4AAAQIECBAgQIAAAQIECBAgQIAAAQIECBAgQIAAAQIECBAgQIAAAQIECBAgQIAAAQIECBAgQIAAAQIECBAgQIAAAQIECBAgQIAAAQIECBAgQIAAAQIEVlfgJ0meN3x57733zmmnnba6We4RGDeBV7/61Tn99NNH5p+b5PnjNlAwAQIECBAgQIAAAQIECBAgQIAAAQIECBAgQIAAAQIECBAgQIAAAQIECKy2QKu/1tW+PDEX39HuKR+fmFGmEJg6Aq3++vYkH2vyxu2e4megN/kTpBsBAgQIECBAgAABAgQIECBAgAABAgQIECBAgAABAg8r0Lqmbpblua7JTIPT88STtihXNrmjbgQIJPtfW7fpWpYrGm0xLZu3tyzXN7qjcgQIECBAgAABAgQIEJhCAh7Gn0KfbKsSIECAAAECBAgQIECAAAECBAgQIECAAAECBAgQIECAAAECBAgQIECAAAECBAgQIECAAAECBAgQIECAAAECBAgQIECAAAECBAgQIECAAAECBAgQIECAwJgE9kryzZEJX/nKV/L6179+TKEuE+ikwCmnnJI3vOENK0a+Msm3OjlHFgECBAgQIECAAAECBAgQIECAAAECBAgQIECAAAECBAgQIECAAAECBAh0RqDVX3+fZLvOpI1DSs0J7dnlLeOQLJLAlBZoLayfTsnBDUa4rN1T/q7B/VQjQIAAAQIECBAgQIAAAQIECBAgQIAAAQIECBAgQIDASgVa/bWu9NAaPFAGs2ffnHLWGqxgNAECoxDoXVBfVrty5iiOrrEj7Z5S1thwgwkQIECAAAECBAgQIEDgQQJ+keaLggABAgQIECBAgAABAgQIECBAgAABAgQIECBAgAABAgQIECBAgAABAgQIECBAgAABAgQIECBAgAABAgQIECBAgAABAgQIECBAgAABAgQIECBAgAABAgQIjF7gK0leP3x8p512yvnnn5911lln9AlOEhgngaVLl+ZZz3pWLrzwwpETTknyhnEaKZYAAQIECBAgQIAAAQIECBAgQIAAAQIECBAgQIAAAQIECBAgQIAAAQIExijQO1BPrjVvGmPMuF0vyTl9PeVF4zZAMIEpKtDbX39Qkxc2df1S8qW+7rJvU/vpRYAAAQIECBAgQIAAAQIECBAgQIAAAQIECBAgQIAAgdEItPrrdUk2G83ZNXTmHe2e8vE1NHutGrtPrdMeOZAXLk/OPamn3LNWLbcKyxx4fV0/yfonblZuXoVra9XRo46qXf1vTM8XtikLOrVYq7++PcnHOpU3DjnXt3vK5uOQK5IAAQIECBAgQIAAAQIEVlOgrOY91wgQIECAAAECBAgQIECAAAECBAgQIECAAAECBAgQIECAAAECBAgQIECAAAECBAgQIECAAAECBAgQIECAAAECBAgQIECAAAECBAgQIECAAAECBAgQIECAwFQUeHqSnye5//v5HX/88TnkkEOmooWdGybwwQ9+MIceeujIVjXJM5P8d8OqqkOAAAECBAgQIECAAAECBAgQIECAAAECBAgQIECAAAE0pV9hAAAgAElEQVQCBAgQIECAAAEC9wn09te31eTjDQa5+o7uPPHUUpY0uKNqBCaVwD61zthgIFck2aqpxUvy9r6e8omm9tOLAAECBAgQIECAAAECBAgQIECAAAECBAgQIECAAAECoxHo7a/frMleozm7Js6U5DN9PeXgNTF7bZs5d6AeW2oOTM2/b/nFfOSoo8rg2rbjSveptcwdyFEleeL05OgTe8plK72zFh6Y21+f3lXzwr7Z5X2dWq+3v55Qk4M6ldfpnJJ8q6+nvLLTufIIECBAgAABAgQIECBAYPUF7v8G5qsf4SYBAgQIECBAgAABAgQIECBAgAABAgQIECBAgAABAgQIECBAgAABAgQIECBAgAABAgQIECBAgAABAgQIECBAgAABAgQIECBAgAABAgQIECBAgAABAgQIEJhSAh9N8o7hjTfZZJOcf/75mTNnzpRCsGyzBBYsWJBnPetZuemmm0YW+1iSdzarqTYECBAgQIAAAQIECBAgQIAAAQIECBAgQIAAAQIECBAgQIAAAQIECBAgMFKgtaDukq6c12SVsjz/0Ld1ubTJHXUjMJkEeq+q29dp+U2jOw9m1/ac8tNGd1SOAAECBAgQIECAAAECBAgQIECAAAECBAgQIECAAAECKxHoHajvrTXHNhaq5Ift7vLCTvU7YKD2zOsu/Z3Kmyw5rQX11ZmWU1NTkiweHMzeJ80pZ0+W/p3q2Rqovak5IcmMlPxw3UV51QlPKnd2Kn8y5Nz3TMbhteaa+bPLuzvVuTVQz0nN7p3K63ROKTm8r7u8r9O58ggQIECAAAECBAgQIEBg9QWGfpPCiwABAgQIECBAgAABAgQIECBAgAABAgQIECBAgAABAgQIECBAgAABAgQIECBAgAABAgQIECBAgAABAgQIECBAgAABAgQIECBAgAABAgQIECBAgAABAgQIEBi9wJZJfp5ks+ErBx98cD796U+PPsFJAh0WeMtb3pITThj6ORD3v65P8swk13R4lDgCBAgQIECAAAECBAgQIECAAAECBAgQIECAAAECBAgQIECAAAECBAgQ6KDAAQvrpoMlN3QwsvNRJXu3u8sZnQ+WSGBqCrQG6qtSc3qTt++qedy82eXGJnfUjQABAgQIECBAgAABAgQIECBAgAABAgQIECBAgAABAisT6O2vL6nJd1d2bk19vNZc84jleeIntymLO9Gh1V8/l5oftWeXr3cibzJktAbq0PdZ+k5qNhrR947U/FN7dvnBZNihEx3vczgvNdOG80rytS2684ajShnsxIymZ+x3ed18+ox8J8lWpeSQvu4yrxOd33plnXnntFxRSoa+/1wjXyXZo6+nfK+R5ZQiQIAAAQIECBAgQIDAFBUoU3RvaxMgQIAAAQIECBAgQIAAAQIECBAgQIAAAQIECBAgQIAAAQIECBAgQIAAAQIECBAgQIAAAQIECBAgQIAAAQIECBAgQIAAAQIECBAgQIAAAQIECBAgQIAAgbEIvCfJB0cGfP3rX88+++wzlkx3CayWwKmnnprXvOY1K949JMmHVivQJQIECBAgQIAAAQIECBAgQIAAAQIECBAgQIAAAQIECBAgQIAAAQIECBCYUIFWf60TOnAVh5Xk0L6e8oDnJlcxwnECBEYI9PbXQ2pyfJNR2j3Fzz9v8idINwIECBAgQIAAAQIECBAgQIAAAQIECBAgQIAAAQIERiVw4OV142Uz8qdRHV5DhwYHs8NJc8pvOjG+1V8/k+Q5ST7f7ikf70RmkzN6r6671ZoTUzP7IXreWktePb+7/LjJO3Si2wH99Xm15JxaM/0h8j57x/S889Qtyt2dmNXUjP0W1CdO78oPk2xRa26aVvLaeT3l3E703X9B/YeurlzSiazxypi+JI89cdty83jlyyVAgAABAgQIECBAgACBVRfwQP6qm7lBgAABAgQIECBAgAABAgQIECBAgAABAgQIECBAgAABAgQIECBAgAABAgQIECBAgAABAgQIECBAgAABAgQIECBAgAABAgQIECBAgAABAgQIECBAgAABAgRmJPl5kqcMU2yzzTb50Y9+lC222IIOgQkTuPbaa7PbbrvlyiuvHDnzV0memWTJhBUxiAABAgQIECBAgAABAgQIECBAgAABAgQIECBAgAABAgQIECBAgAABAgRWW6DVXy9OssNqB4z3xZK+dnc5YLzHyCcwVQRaA3VeanobvO8l7Z6yY4P7qUaAAAECBAgQIECAAAECBAgQIECAAAECBAgQIECAAIFRC7T6ax314TVwsKvk1fO6y+mdGN3bXw+pydFJ7s5gjm3PKR/tRG4TM1oD9VWpGdqv+2H63TpY84qTZpfzmrhDJzrN7a8v7kpOqcmGD5P3H0vXy7+d/LiyqBMzm5bRWlh3TFfOTs1mQ91KyYJpM/KMEzcrN3ei6wEDde/BmtM6kTVeGe2eUsYrWy4BAgQIECBAgAABAgQIrJ6AX6itnptbBAgQIECAAAECBAgQIECAAAECBAgQIECAAAECBAgQIECAAAECBAgQIECAAAECBAgQIECAAAECBAgQIECAAAECBAgQIECAAAECBAgQIECAAAECBAgQIEBgjyRnj2TYd99988UvfpEMgQkT2G+//XLyySevOO+lSb47YSUMIkCAAAECBAgQIECAAAECBAgQIECAAAECBAgQIECAAAECBAgQIECAAIExCbQG6rzU9I4pZBwvl+S8vp7ynHEcIZrAlBLo7a//VZNdG7t0SV+7uxzQ2H6KESBAgAABAgQIECBAgAABAgQIECBAgAABAgQIECBAYBUEWv11YZKeVbgy0UcPa/eU4zsx9IBr6l6Dy3NKkvWSLKo1x231xRx31FFlsBP5jciotfT250215MNJNh1Fp0UpeXm7u/xkFGcn1ZG5/fW1JTkhyWNWWrzkI+uun6NO2KTcudKzk+jA3P769FJyZmo2HlH7V+2e8tROrdHqr4cmOa5TeeOQ09/uKbPHIVckAQIECBAgQIAAAQIECIxBoIzhrqsECBAgQIAAAQIECBAgQIAAAQIECBAgQIAAAQIECBAgQIAAAQIECBAgQIAAAQIECBAgQIAAAQIECBAgQIAAAQIECBAgQIAAAQIECBAgQIAAAQIECBAgQGCqCxyR5OiRCJ/+9Kdz8MEHT3UX+0+AwAknnJC3vOUtK046MskxEzDeCAIECBAgQIAAAQIECBAgQIAAAQIECBAgQIAAAQIECBAgQIAAAQIECBDokECrv745yWc6FDceMTcsXpZtv7xNuX08wmUSmEoCb7yyPnLm9Fye5HEN3vugdk/5bIP7qUaAAAECBAgQIECAAAECBAgQIECAAAECBAgQIECAAIFRC8wdqF8vNfuM+sIEH6xJe35P6e3E2NbCum268uPUbHZf3mBqPj39L/nXE3cqSzsxY01mHHh9XX/54hxZk7clmbkKXRal5m2zludLn9ymLF6Fe808WmtpXZ2DU/PJv34PtLIKJU/qqjl03uxy4yrcaezRuQP1Bak5syTrrVDye+2eskenis/tr30laXUqr9M5teTU+d3lNZ3OlUeAAAECBAgQIECAAAECYxNYlV+wj22S2wQIECBAgAABAgQIECBAgAABAgQIECBAgAABAgQIECBAgAABAgQIECBAgAABAgQIECBAgAABAgQIECBAgAABAgQIECBAgAABAgQIECBAgAABAgQIECBAYO0U+E6SPYdX23DDDfPDH/4wT3nKU9bObW3VCIFf/epX2X333XPLLbeM7HNmkpc3oqASBAgQIECAAAECBAgQIECAAAECBAgQIECAAAECBAgQIECAAAECBAgQIDBqgQP66zMGk5+P+sIaONjVlZ3mbVX+Zw2MNpLAWiVwwNX1qYODubDJS3Ulz5zXU37R5I66ESBAgAABAgQIECBAgAABAgQIECBAgAABAgQIECBAYLQCc/vre0rywdGen/BzNT9tzy67dmLuUbVOv3ogl5Vkzgp535w+M288cbNyVyfmrImM/X5fN5q+Xr6Xmp1We37JN5Yuz7+ePKdcs9oZa/jimwbq42fU9CXZYzWrXJ6Sue3u0uhnlR5ut3dcW9e7fVneX5O3JykPOltzQnt2ectq+jzoWmthPS8lu3Qqr9M5NTlkfk/5UKdz5REgQIAAAQIECBAgQIDA2AQe/AvWseW5TYAAAQIECBAgQIAAAQIECBAgQIAAAQIECBAgQIAAAQIECBAgQIAAAQIECBAgQIAAAQIECBAgQIAAAQIECBAgQIAAAQIECBAgQIAAAQIECBAgQIAAAQIEpprAPyQ5J8mmw4vvscceOfvss6eag30nUOClL31pvvvd746ceGOSFyb5zQTWMIoAAQIECBAgQIAAAQIECBAgQIAAAQIECBAgQIAAAQIECBAgQIAAAQIEOiCw3x/qRtOX5uYORI1bRE3eML+nnDJuAwQTmCICc/vr60vylSavu2ydbPzFJ5Q/N7mjbgQIECBAgAABAgQIECBAgAABAgQIECBAgAABAgQIEBitQGugPj81Px7t+TVw7sbpg9n2xDnltk7Mbg3U36Rm+4fIWlhqDu3ryTdSSu3ErInIOKrW6Vf3582l5L0jv8/XGGbfVZJX9/WU740hY41cbS2ob0xX/iPJY8ZaoJa8d353ef9Ycyb6fu9VdevalZNS8uyHmX1Yu6cc34luBy6oj1rWlcs79LXXiUoPzih5Qbu7/GR8wqUSIECAAAECBAgQIECAwOoKlNW96B4BAgQIECBAgAABAgQIECBAgAABAgQIECBAgAABAgQIECBAgAABAgQIECBAgAABAgQIECBAgAABAgQIECBAgAABAgQIECBAgAABAgQIECBAgAABAgQIECBwv8DcJO2RHkcffXSOOOIIRAQ6LnDMMcfkyCOPXDG3lWR+x4cJJECAAAECBAgQIECAAAECBAgQIECAAAECBAgQIECAAAECBAgQIECAAIEJEWj11zohg1ZzSOnKkX1blWNW87prBAjcJ9B7dT2iDuboJoO0e4qffd7kT5BuBAgQIECAAAECBAgQIECAAAECBAgQIECAAAECBAisksAbLqkbrrtB/rJKlyb68LTs3N6yXNiJsXP767dL8vK/kbUoyWnpytHtrcrCTswbt4xaS2thdsu0fCw1T0rSyT/LXjL0PcPK8ny6b+ty6bjt0KHg1sK6Yyk5rCb7JOnqUOxQzA+6av593uxyTgczxyVq36vqJtO7sl9XV46sNY94mCFLa01r/uzypU4UaV1Td8ryXNCJrPHKuOeOPOYrO5RbxitfLgECBAgQIECAAAECBAisnkAnfyNj9Rq4RYAAAQIECBAgQIAAAQIECBAgQIAAAQIECBAgQIAAAQIECBAgQIAAAQIECBAgQIAAAQIECBAgQIAAAQIECBAgQIAAAQIECBAgQIAAAQIECBAgQIAAAQIE1g6BE5IcNHKV73//+3nRi160dmxni0YI/OAHP8iLX/ziFbt8JsnBjSioBAECBAgQIECAAAECBAgQIECAAAECBAgQIECAAAECBAgQIECAAAECBAislkCrv/4yyc6rdXkiLtV8uT27vGkiRplBYG0WaC2sX0rJGxu84wXtnvK0BvdTjQABAgQIECBAgAABAgQIECBAgAABAgQIECBAgAABAqss0OqvdZUvTeCFwcG88aQ55SudGDm3v368JG97uKyaXNNV8/lpNV88cU65phNzO5nRe1Xdvk7P/8fencdXXtf34n99kllYZFOoC1syrKIVtWjbK9BEqlepVqui1q0zJ1xELK3t/XXRnxQo/WmXe6stFdGSM1OXVou2eF2vFmeqcG3VFrTWsgyTAIIoVYFhmS3n8zNT4Q7TgcnknJN8MzzjI48xJ5/36/36PE/4I0M4+ZXUnJZk/15mb5d1W635s7IoK9uHlVv7uGdW0WfeVn9s0315c01eVZIfm1XIzofWl+RvSsn5lwyViZ0fn9sTZ9xQ99s8kFcOJL9ek6N3ur1kba05feVw+fudnp3BgeU31FcNDOSDMzg6b0faw6XM23KLCRAgQIAAAQIECBAgQOAhBXyz5ouDAAECBAgQIECAAAECBAgQIECAAAECBAgQIECAAAECBAgQIECAAAECBAgQIECAAAECBAgQIECAAAECBAgQIECAAAECBAgQIECAAAECBAgQIECAAAECBAj0RmD6lxZ8LskJ98edcMIJufzyy7Pvvvv2ZoOUR7TAXXfdlVNOOSVf/epXt3WY/uA5Se54ROO4PAECBAgQIECAAAECBAgQIECAAAECBAgQIECAAAECBAgQIECAAAECBBa4wNhEvagmb2jwNb7cHi4/2eB+qhFYEAKtifqPSZ7Z1LIleff4cDmrqf30IkCAAAECBAgQIECAAAECBAgQIECAAAECBAgQIECAwGwEWhP1miTHzGZ2jmbOaw+X83uxqzVR35TkHTPKqvl6Lfn9pVO5vHNHfvDeE8rmGc314dAZt9a9tmzK8SV5Sa15aZLhPqzZYWRJru508teLB7Pquoncvma0bJmr3dvvOa3Wwf3W5vFTi/Kckrw+ydz8vE7NtRnIeEo+ethhuem8Mn8GtdZy+rdyQN2U55eBvKomp+7C8/GlLYvzwvcdUr63CzMPebQ1Uc/94SfP60VWnzKubQ+XY/uULZYAAQIECBAgQIAAAQIEuhAoXcwaJUCAAAECBAgQIECAAAECBAgQIECAAAECBAgQIECAAAECBAgQIECAAAECBAgQIECAAAECBAgQIECAAAECBAgQIECAAAECBAgQIECAAAECBAgQIECAAAECBB4s8Jwkn932oVe84hX50Ic+xIlA1wKvfOUr8+EPf3j7nOcm+VzX4QIIECBAgAABAgQIECBAgAABAgQIECBAgAABAgQIECBAgAABAgQIECBAYF4Fxm6orTqQ8Xkt8fDL76h75OiVjy+3N7ijagQaLbDi2/WgsiHXJdm/qUVLJ2PjR5R2U/vpRYAAAQIECBAgQIAAAQIECBAgQIAAAQIECBAgQIAAgdkIjE3W99ea18xmdi5mavKXK4fLq3uxq7W2/kIGc1GSx804r+R7tZO/ykD+ttb8n6G/yKbzziudGc/P8uB5tQ7c8J3suXhDnpdOVqTk1CRllnHdj5XckpqPd5K/uOfefOPSJ5W7uw+dQUKt5bxk8FsTOa4zkNfVmleW5OAZTPbjyPdrcmkp+Yv9BnP1Ow7JhpRS+7Fo+8zzVtdFNx6axw8syi/Vmpcn+fFd3VuTj60cLi/e1bmHOr9ion6wJK/qVV6vc0rJB8aHymt7nSuPAAECBAgQIECAAAECBLoXmL+/4Oi+uwQCBAgQIECAAAECBAgQIECAAAECBAgQIECAAAECBAgQIECAAAECBAgQIECAAAECBAgQIECAAAECBAgQIECAAAECBAgQIECAAAECBAgQIECAAAECBAgQINBEgTcnedu2xV7zmtfk/e9/fxO76rRABF772tfmAx/4wPZt35Lk7QvkCmoSIECAAAECBAgQIECAAAECBAgQIECAAAECBAgQIECAAAECBAgQIECAwMMILL+hPmNgIF9uMlKZyonjR5Yrm9xRNwJNFhhbW59VB3NFkzt2OnnmqiPKV5rcUTcCBAgQIECAAAECBAgQIECAAAECBAgQIECAAAECBAjsqsDYRP3VmrxzV+fm8PxX2sPlmb3YNzZZn5bk/bXmSbPJq8ktKfnfpZOP7b1f1lz4mHLXbHIebuaMG+p+mxflOaWTV6XmOSl5VK939CBvXUo+2qn5y1XD5eoe5P2niFdfX/fdc1Ge3pk2SH4+ZetzVvqxa5aZ1yf5ZEo+u/c+ubIfXwvTvc64qR6xeSovLSWvSM1TkwzMsu/02MXt4fKGLuYfNNqaqNM/z/WMXuX1OqckbxofLn/S61x5BAgQIECAAAECBAgQINC9QJO+we/+NhIIECBAgAABAgQIECBAgAABAgQIECBAgAABAgQIECBAgAABAgQIECBAgAABAgQIECBAgAABAgQIECBAgAABAgQIECBAgAABAgQIECBAgAABAgQIECBAgEAzBD6S5KXbVmm1WhkfH29GOy0WlMDY2Fja7fb2nT+a5GUL6iLKEiBAgAABAgQIECBAgAABAgQIECBAgAABAgQIECBAgAABAgQIECBAgMBDCiyfqPsPJD9oONGK9nBZ1fCO6hForEBroi5PsrKxBZN0kgNWDZc7mtxRNwIECBAgQIAAAQIECBAgQIAAAQIECBAgQIAAAQIECOyqwNja+qw6mCt2dW7OztfcubmTo99/ZPlutztHVtdFy4byhSQ/3WVWTc09tWTtQPKlJP9YN+eLhx2VyfNK6cw0+7xaByZuzvCiqZyY5PhOzQml5KlJ9plpxjyfm0rJREm+nE6uqgO5MhvyjfaxZf2u9Drj1rrX1IY8uSbHTzuk5OQkxyYZTDKwK1nzcHb6+Z5KsrYmXyoDuTrJVYsW55/f+4Ry7670WT5R9yhbclxZnJ+uNU8vyU+l5uiULNqVnIc6W0p+Y3yo/I9eZL12bf2xxQO5LiX79SKvHxllKieOH1mu7Ee2TAIECBAgQIAAAQIECBDoTqB0N26aAAECBAgQIECAAAECBAgQIECAAAECBAgQIECAAAECBAgQIECAAAECBAgQIECAAAECBAgQIECAAAECBAgQIECAAAECBAgQIECAAAECBAgQIECAAAECBAgQ2IHAo5J8Mtn6gv8PvL3+9a/PxRdfDIzAjAXOPPPMvOc979n+/PQv+/i5JHfPOMhBAgQIECBAgAABAgQIECBAgAABAgQIECBAgAABAgQIECBAgAABAgQIEGi8QGuibkiytKlFa/L2lcPlLU3tpxeBpgusmKhvK8mbG9xzY3u47NHgfqoRIECAAAECBAgQIECAAAECBAgQIECAAAECBAgQIEBgVgKta+o+WZq7ZjU8V0OdnNQ+olzRi3WtdfXjKXlBL7J+lFFTcm9q1ie5M8n3S/LdWnJ3rbl7ILm3UzM1MJDB1OzVSfYpNY/NQPZKzf5JHp2S6dfl2iM1gz3sNddRm370uk/TDtNfTz8oyQ+mXbZalK0WG6cN6vR9ax6Vkn1S85gkj0uyV5J9k+w518V7vG9jSu5JzV2l5Hu15vYfeWxI3fq6WHfUklKm71mzT5L9UvJjP3I5oJTs96PHe/5zUjV55crh8uFe3Ld1Qz0xA/liL7L6lrEx+7aPLdNfj94IECBAgAABAgQIECBAoGECpWF91CFAgAABAgQIECBAgAABAgQIECBAgAABAgQIECBAgAABAgQIECBAgAABAgQIECBAgAABAgQIECBAgAABAgQIECBAgAABAgQIECBAgAABAgQIECBAgAABAruLwMFJPpvkuG0v9Mu//Mu58MILd5c7ukcfBc4+++z82Z/92fYbvpnkuUlu6eNq0QQIECBAgAABAgQIECBAgAABAgQIECBAgAABAgQIECBAgAABAgQIECAwDwKtdfWKlDxrHlbPbGXJR9pD5bSZHXaKAIHtBVqT9dLUvKyxMjVXtpeVExvbTzECBAgQIECAAAECBAgQIECAAAECBAgQIECAAAECBAh0IdCaqLWL8b6P1qS1cris7MWiFRP14pK8vhdZMggsJIGBZPSS4bKmF51XTNQVJWn3IqtfGe3hUvqVLZcAAQIECBAgQIAAAQIEuhPwDVt3fqYJECBAgAABAgQIECBAgAABAgQIECBAgAABAgQIECBAgAABAgQIECBAgAABAgQIECBAgAABAgQIECBAgAABAgQIECBAgAABAgQIECBAgAABAgQIECBAgMDDCRyXZPqF6Q/a9tB5552Xc889lxyBhxQ4//zzM/11st3b7T/8ehpJ8k10BAgQIECAAAECBAgQIECAAAECBAgQIECAAAECBAgQIECAAAECBAgQILD7CbQm6juSvKnBN/t6e7gc3+B+qhFotEBron4tyVMaXPKd7eHyaw3upxoBAgQIECBAgAABAgQIECBAgAABAgQIECBAgAABAgRmLdD0f2dbBvL28cPLW2Z9wW0GWxP1t5O8vRdZMggsIIE7O52ctOqI8i+96Dx2Y31b7eTNvcjqU4af5eoTrFgCBAgQIECAAAECBAj0QqD0IkQGAQIECBAgQIAAAQIECBAgQIAAAQIECBAgQIAAAQIECBAgQIAAAQIECBAgQIAAAQIECBAgQIAAAQIECBAgQIAAAQIECBAgQIAAAQIECBAgQIAAAQIECBAg8JAC/yXJldt/9uKLL87rX/96bAT+k8B73vOenHnmmTuSeVaS/4OMAAECBAgQIECAAAECBAgQIECAAAECBAgQIECAAAECBAgQIECAAAECBHZPgdZkfXVqPtDg291Xp3LMyiPLzQ3uqBqBRgqsWFsPLYO5NsmejSw4XarkNe2h8sHG9lOMAAECBAgQIECAAAECBAgQIECAAAECBAgQIECAAAECXQismKjjJWl1EdHf0ZqPtpeVl/ViydhkfVWt8e9/e4EpY+EI1PzdlsVZ/r5Dyy29KN1aVz+Skpf2IqsfGTVprxwuY/3IlkmAAAECBAgQIECAAAEC3QuU7iMkECBAgAABAgQIECBAgAABAgQIECBAgAABAgQIECBAgAABAgQIECBAgAABAgQIECBAgAABAgQIECBAgAABAgQIECBAgAABAgQIECBAgAABAgQIECBAgAABAjsReH6ST21/5rLLLsuLXvQieAQeEPjYxz6WF7/4xTsSOTXJp1ERIECAAAECBAgQIECAAAECBAgQIECAAAECBAgQIECAAAECBAgQIECAwO4rsOL6+vSyKP/U5BvWklNWDpXPN7mjbgSaKLBisj671FzexG73d6pb8hMrjyr/3OSOuhEgQIAAAQIECBAgQIAAAQIECBAgQIAAAQIECBAgQGC2Aq2JemaSd892vt9zJfn6+HA5vhd7WrD7u9wAACAASURBVGvr8zP4n1/zqhfZMgg0WOC9izr5zfceUe7sRcexifq1mjylF1l9ynhDe7hc3KdssQQIECBAgAABAgQIECDQpUDpct44AQIECBAgQIAAAQIECBAgQIAAAQIECBAgQIAAAQIECBAgQIAAAQIECBAgQIAAAQIECBAgQIAAAQIECBAgQIAAAQIECBAgQIAAAQIECBAgQIAAAQIECBAgMDOBX0zyl9sf/dSnPpXnP//5M0twarcW+PSnP51TTz11R3d8VZK/2q0v73IECBAgQIAAAQIECBAgQIAAAQIECBAgQIAAAQIECBAgQIAAAQIECBAgkNY1dZ8szV0Np3hDe7hc3PCO6hFonEBrop6Z5N2NK7ZtoY3Zt31sWd/ojsoRIECAAAECBAgQIECAAAECBAgQIECAAAECBAgQIEBglgKtm+oJmcpXZjk+F2Mb6pIcvfLgcnO3y1o31BMykI8kObzbLPMEFpDAm9vD5fd70XfFLfXQsinXJdmjF3l9yRjMM9qHla/2JVsoAQIECBAgQIAAAQIECHQtULpOEECAAAECBAgQIECAAAECBAgQIECAAAECBAgQIECAAAECBAgQIECAAAECBAgQIECAAAECBAgQIECAAAECBAgQIECAAAECBAgQIECAAAECBAgQIECAAAECBAjMVODMJO/e/nC73c6KFStmmuHcbiiwcuXKtFqtHd3sDUku3g2v7EoECBAgQIAAAQIECBAgQIAAAQIECBAgQIAAAQIECBAgQIAAAQIECBAgsAOB1kS9M8m+jcUp+eP2UPnvje2nGIGGCrQm6/9Mza83tN50rbvaw2W/BvdTjQABAgQIECBAgAABAgQIECBAgAABAgQIECBAgAABAl0JnHFr3WvLxtzTVUifh8tAfnb88HJ5t2vG1tXDa3JJSn622yzzBBaKQEl+cXy4fKgXfcdurKfUTv6uF1n9yli0NHu/9wnl3n7lyyVAgAABAgQIECBAgACB7gRKd+OmCRAgQIAAAQIECBAgQIAAAQIECBAgQIAAAQIECBAgQIAAAQIECBAgQIAAAQIECBAgQIAAAQIECBAgQIAAAQIECBAgQIAAAQIECBAgQIAAAQIECBAgQIAAgV0U+O0kb99+5m1ve1ve/OY372KU47uDwNvf/va85S1v2dFVpr8gfn93uKM7ECBAgAABAgQIECBAgAABAgQIECBAgAABAgQIECBAgAABAgQIECBAgMDMBFoT9fIkz57Z6Xk4VfOJ9rLywnnYbCWBBS3QWlc/npIXNPgSn28Pl1Ma3E81AgQIECBAgAABAgQIECBAgAABAgQIECBAgAABAgQIdC3Qmqi165D+BryhPVwu7sWKFRN1vCStXmTJILAQBGryUyuHyz/2omtrop6Z5N29yOpXRnu4lH5lyyVAgAABAgQIECBAgACB7gV809a9oQQCBAgQIECAAAECBAgQIECAAAECBAgQIECAAAECBAgQIECAAAECBAgQIECAAAECBAgQIECAAAECBAgQIECAAAECBAgQIECAAAECBAgQIECAAAECBAgQILCrAjt8ofmzzz47f/qnf7qrWc4vYIFf+ZVfyYUXXrijG7whSU9+McgC5lGdAAECBAgQIECAAAECBAgQIECAAAECBAgQIECAAAECBAgQIECAAAECjziBsYn6BzX5zQZf/Nr2cDm2wf1UI9BIgdZEvSbJMY0sl6Qkfzg+XH6rqf30IkCAAAECBAgQIECAAAECBAgQIECAAAECBAgQIECAQC8EWhP1y0me0YusfmSU5B3jw+XXe5E9NlHPr8nv9CJLBoEFIDDVSY5cNVwme9F1bKL+cU1+rRdZfcr4Snu4PLNP2WIJECBAgAABAgQIECBAoAcCpQcZIggQIECAAAECBAgQIECAAAECBAgQIECAAAECBAgQIECAAAECBAgQIECAAAECBAgQIECAAAECBAgQIECAAAECBAgQIECAAAECBAgQIECAAAECBAgQIECAAIFdF/ipJF/afuy0007L+973vuyxxx67nmhiwQhs2LAhr3vd63LppZfuqPNPJ/mHBXMZRQkQIECAAAECBAgQIECAAAECBAgQIECAAAECBAgQIECAAAECBAgQIECgZwIrbqwvK53s8IfLeraku6BaFuXo8UPL2u5iTBN45AiM3VyPrFtyXZLG/k7xOpDTVh5ePvLIeVbclAABAgQIECBAgAABAgQIECBAgAABAgQIECBAgACBR6LA2ES9qCZvaOzdSz7RHiov7EW/FevqGaXkPb3IkkFgAQjcNlDz1EuWle/0omtrsn48NS/oRVY/Mkry7vHhclY/smUSIECAAAECBAgQIECAQG8EGvsfD/TmelIIECBAgAABAgQIECBAgAABAgQIECBAgAABAgQIECBAgAABAgQIECBAgAABAgQIECBAgAABAgQIECBAgAABAgQIECBAgAABAgQIECBAgAABAgQIECBAgECjBYaT/HOS/bdtedJJJ2XlypU54ogjGl1eudkJ3HDDDVmxYkW++MUvbh9wR5KnJ5mYXbIpAgQIECBAgAABAgQIECBAgAABAgQIECBAgAABAgQIECBAgAABAgQIEFjoAqevq0/plHytyffodPJzq44on2pyR90INElg+Q311IGBfLJJnbbvMlBz/CXLyteb3FE3AgQIECBAgAABAgQIECBAgAABAgQIECBAgAABAgQIdCswNllbtWa825w+zl/XHi7H9CJ/7Mb6rNrJFb3IkkFgAQh8upO8atVwmX4dr67fWhP12iRHdx3Up4BSMjY+VNp9ihdLgAABAgQIECBAgAABAj0QKD3IEEGAAAECBAgQIECAAAECBAgQIECAAAECBAgQIECAAAECBAgQIECAAAECBAgQIECAAAECBAgQIECAAAECBAgQIECAAAECBAgQIECAAAECBAgQIECAAAECBAjMXmCfJP8ryci2EUceeWTGx8dz8sknzz7ZZOMEvvCFL2RsbCxr167dvtuaJD+fZH3jSitEgAABAgQIECBAgAABAgQIECBAgAABAgQIECBAgAABAgQIECBAgAABAnMm8Gs31z3v3JJ752zhLBaV5E3jw+VPZjFqhMAjUmBsov5qTd7Z5Mvvtyh7vePQcl+TO+pGgAABAgQIECBAgAABAgQIECBAgAABAgQIECBAgACBbgVet64+ZVHJ17rN6eN87XRyzKojyvXd7lh+Q/3xgYF8vdsc8wQWhEDNH+89nLdcWMrGbvsuv6EeNTCQa5OUbrP6Nb+l5vj3LSv++e4XsFwCBAgQIECAAAECBAj0QKCx31T24G4iCBAgQIAAAQIECBAgQIAAAQIECBAgQIAAAQIECBAgQIAAAQIECBAgQIAAAQIECBAgQIAAAQIECBAgQIAAAQIECBAgQIAAAQIECBAgQIAAAQIECBAgQIDAQhJ4V5Kzti38qEc9KhdeeGGWL1++kO6h60MIrFq1KmeffXbuvvvu7U9clOSN4AgQIECAAAECBAgQIECAAAECBAgQIECAAAECBAgQIECAAAECBAgQIECAwLRAa129PSUHNlaj5qL2suLn3hr7BCnWNIHWuvqulAf/nHCjOtb8e3tZOahRnZQhQIAAAQIECBAgQIAAAQIECBAgQIAAAQIECBAgQIBAHwROq3XJPpPZ2IfonkUOlPzcJUPlU90Gnj5ZhzudfC0l+3SbZZ5A0wVqzX9buaxc0ouep0/WUzs1n+xFVr8y1g9l6aWlbOpXvlwCBAgQIECAAAECBAgQ6F6gdB8hgQABAgQIECBAgAABAgQIECBAgAABAgQIECBAgAABAgQIECBAgAABAgQIECBAgAABAgQIECBAgAABAgQIECBAgAABAgQIECBAgAABAgQIECBAgAABAgQIEOiRwPlJfmf7rFe/+tU555xzcswxx/RojZi5FLj22mtzwQUX5IMf/OCO1v5uknPnso9dBAgQIECAAAECBAgQIECAAAECBAgQIECAAAECBAgQIECAAAECBAgQINBsgdZE/XSS5zW1ZUk+Nz5cntvUfnoRaJrA2ET9bE2e07Re2/T5THu4PL/B/VQjQIAAAQIECBAgQIAAAQIECBAgQIAAAQIECBAgQIBAzwRaE3VDkqU9C+x90K+1h8s7u409fV197FTyyVLyE91mLaD5ySRDC6ivqr0QKKkDA/mZSw4rX+xFXGuivinJO3qR1aeMje3hskefssUSIECAAAECBAgQIECAQI8ESo9yxBAgQIAAAQIECBAgQIAAAQIECBAgQIAAAQIECBAgQIAAAQIECBAgQIAAAQIECBAgQIAAAQIECBAgQIAAAQIECBAgQIAAAQIECBAgQIAAAQIECBAgQIAAAQK9ETg7yZ9uH/XYxz4255xzTt74xjf2ZouUORF417velQsuuCDf+c53drTvV5JcOCdFLCFAgAABAgQIECBAgAABAgQIECBAgAABAgQIECBAgAABAgQIECBAgACBBSPQmqy/m5pzGlz4xvX35uhLn1Q2NbijagQaIXDav9Yl++yV65Ic3ohCOypRckF7qPxOY/spRoAAAQIECBAgQIAAAQIECBAgQIAAAQIECBAgQIAAgR4KtNbVK1LyrB5G9jaq5KL2UOn6haZefX3dd+mi/FGSM3pbsJlpJflUav6gJv8zJSc0s2X/W007dGrWlZLXJdm3/xsbsaGzZVEOe9+h5ZZetGlN1nel5qxeZPUlo+bK9rJyYl+yhRIgQIAAAQIECBAgQIBAzwRKz5IEESBAgAABAgQIECBAgAABAgQIECBAgAABAgQIECBAgAABAgQIECBAgAABAgQIECBAgAABAgQIECBAgAABAgQIECBAgAABAgQIECBAgAABAgQIECBAgAABAr0SeGWStycZ2j7wF37hF3LOOefkaU97Wq92yemDwFVXXZULLrggf/u3f7uj9Mkkb07yoT6sFkmAAAECBAgQIECAAAECBAgQIECAAAECBAgQIECAAAECBAgQIECAAAECC1xgbKK+uCY7/AG0plytTOXHx48s32hKHz0INFVgbG19ch3MvzS133SvkvzC+HC5rMkddSNAgAABAgQIECBAgAABAgQIECBAgAABAgQIECBAgECvBFZM1HeW5Fd7ldfznJq/ay8rz+k297xaB26czG+V5G3dZjV+vuZbA8kJlywr3znztvpjmzbkk6k5ofG9e12w5hNbNmb5TbflzuGhjJXk4l6vaGje+kXfy2Pee0LZ3It+rXX1cyn52V5k9SOjJn+ycri8qR/ZMgkQIECAAAECBAgQIECgdwKld1GSCBAgQIAAAQIECBAgQIAAAQIECBAgQIAAAQIECBAgQIAAAQIECBAgQIAAAQIECBAgQIAAAQIECBAgQIAAAQIECBAgQIAAAQIECBAgQIAAAQIECBAgQIAAgR4KDCU5N8ny7TP32WefnHPOOfmN3/iNHq4T1SuBP/qjP8oFF1yQ9evX7yhyVZLzf/i8TvZqnxwCBAgQIECAAAECBAgQIECAAAECBAgQIECAAAECBAgQIECAAAECBAgQ2L0Efun6+qTBRflGo29V8pL2UPnbRndUjkADBFqT9RdS8zcNqPKQFaa25Ml/cVT51yZ31I0AAQIECBAgQIAAAQIECBAgQIAAAQIECBAgQIAAAQK9EmhN1len5gO9yutDzo17b8kxFx5VNnabvWJdfVkpubTbnEbP12wuyc+OLytfuL/nirX10DKYNUmWNbp7D8uV5OpDh/KM80rZcn/s2ER9W03e3MM1TY26Zv1QnnxpKVPdFjz7+rr0nkW5Nsnh3Wb1bb7kNe2h8sG+5QsmQIAAAQIECBAgQIAAgZ4IlJ6kCCFAgAABAgQIECBAgAABAgQIECBAgAABAgQIECBAgAABAgQIECBAgAABAgQIECBAgAABAgQIECBAgAABAgQIECBAgAABAgQIECBAgAABAgQIECBAgAABAgT6JbA8yblJhrZf8NznPjfnnHNOTjzxxH7tlrsLAldccUUuuOCCfPazn93R1GSS83/4PK7ahUhHCRAgQIAAAQIECBAgQIAAAQIECBAgQIAAAQIECBAgQIAAAQIECBAgQOARKHDav9Yl++yVjU2+ekl+e3y4/EGTO+pGoAkCYxP1t2ry+03o8lAd1t+bpZc+qWxqckfdCBAgQIAAAQIECBAgQIAAAQIECBAgQIAAAQIECBAg0CuB5RP12IHk33qV14+cMpgfHz+sfKPb7BWT9eml5p+6zWnw/A86nZy+6ojyN9t3fN3N9eBFW/J3SY5tcP+eVCvJ18vi/Nwlh5RvPTiwlhUTeXdJXt+TRU0NKfnEYYfnReeV0um24thN9cl1Kv/SbU4/5zvJE1cNl2v6uUM2AQIECBAgQIAAAQIECHQvULqPkECAAAECBAgQIECAAAECBAgQIECAAAECBAgQIECAAAECBAgQIECAAAECBAgQIECAAAECBAgQIECAAAECBAgQIECAAAECBAgQIECAAAECBAgQIECAAAECBAj0WWAoyblJlm+/Z3BwMG9961vzxje+MQcddFCfa4jfkcDtt9+eiy66KBdccEGmpqZ2dGRVkvN/+PxNEiRAgAABAgQIECBAgAABAgQIECBAgAABAgQIECBAgAABAgQIECBAgAABAjMRaE3Wb6Xm4JmcnZczJePtoXL6vOy2lMACEmhN1ktSM9bYyiW3tIfKIY3tpxgBAgQIECBAgAABAgQIECBAgAABAgQIECBAgAABAgR6LHBarYP7TGZLj2N7GtcpeemqofI33Yaevq4+tlNyS5LBbrMaOH9jp5OzVh1RPvVQ3ZZP1McNJB9L8swG9u9VpS8sWZRXXXxomX6ed/jWmqhvT/JrSZb2amnDcv6gPVx+uxedlk/WlwzUfLQXWf3KWD+URZeWssMXO+vXTrkECBAgQIAAAQIECBAgsOsCZddHTBAgQIAAAQIECBAgQIAAAQIECBAgQIAAAQIECBAgQIAAAQIECBAgQIAAAQIECBAgQIAAAQIECBAgQIAAAQIECBAgQIAAAQIECBAgQIAAAQIECBAgQIAAAQLzJLA8yblJhrbfPzQ0lLPOOmvr+9577z1P9R5Za++5555cdNFFW98nJyd3dPnpB8//4fO16pEl47YECBAgQIAAAQIECBAgQIAAAQIECBAgQIAAAQIECBAgQIAAAQIECBAg0K3A2ES9rCYv6janX/O15osrl5WT+5Uvl8DuIrBiXf1CKTmpqfcpycfGh8uLm9pPLwIECBAgQIAAAQIECBAgQIAAAQIECBAgQIAAAQIECPRDoLWu3pWSffqR3YvMkvz2+HD5g26zzq516T2TuTHJY7vNatj8tWUgY+OHlyt31uuMG+p+WwbyN0lGf/h6UGVn5xfY5y8bqDnzkmXlOzvrPbau/j+15K1J9tvZ2YX0+ZJ8u5a8tD1UvtSL3mMT9bdq8vu9yOpLRs369rKyb1+yhRIgQIAAAQIECBAgQIBATwV2t7+E6CmOMAIECBAgQIAAAQIECBAgQIAAAQIECBAgQIAAAQIECBAgQIAAAQIECBAgQIAAAQIECBAgQIAAAQIECBAgQIAAAQIECBAgQIAAAQIECBAgQIAAAQIECBAg0ECBoSTnJlm+o27HHXdczjrrrK3vpXjZwX48f7XWXHTRRVvfv/nNbz7UilU//OUT5//weZrsRweZBAgQIECAAAECBAgQIECAAAECBAgQIECAAAECBAgQIECAAAECBAgQILB7C4ytq2+tJRc0+Ja3bdySYz54VLmrwR1VIzCvAq++vu67dFGuTfK4eS3yMMtLzTnjy8rvNbWfXgQIECBAgAABAgQIECBAgAABAgQIECBAgAABAgQIEOiHQGuyXp6aZ/cjuxeZNWmvHC5j3WfV0lqXD6Xk5d1nNSChZKrWfL4mv7JquFwz00an3Vz33Hcqf1hrTk+yx0znmnyulFxyyeE5o5RSZ9pzxY31ZaWTtyU5aqYzDT93Yzr57+0jykd71XPFRB0vSatXeT3PKfl8e6ic0vNcgQQIECBAgAABAgQIECDQcwGvDN5zUoEECBAgQIAAAQIECBAgQIAAAQIECBAgQIAAAQIECBAgQIAAAQIECBAgQIAAAQIECBAgQIAAAQIECBAgQIAAAQIECBAgQIAAAQIECBAgQIAAAQIECBAgQGBOBJYnOTfJ0I62nXDCCTnrrLOyYsWKOSnzSFmycuXKXHTRRfnqV7/6UFeeTHL+D5+XVY8UE/ckQIAAAQIECBAgQIAAAQIECBAgQIAAAQIECBAgQIAAAQIECBAgQIAAgd4LrLixvqB08vHeJ/cucWAgJ1xyePmn3iVKIrB7CZx+Y/2JTicP+UOnTbhtHcgLVx5ePtGELjoQIECAAAECBAgQIECAAAECBAgQIECAAAECBAgQIEBgrgTGJuof1OQ352rfru4pyRfHh8vJuzq3o/PLJ+rjBkr+R615VUlKLzLnKePeUvKrh65K+7zzSmc2HcYm6otrzYUpOWQ28w2Z+c5AyVmXDJW/mU2fsZvrozOVP6k1r5nNfFNmas0/1ZIXrBout/Wy09hE/UJNTuplZi+zSvKH48Plt3qZKYsAAQIECBAgQIAAAQIE+iOwkP8Spj8iUgkQIECAAAECBAgQIECAAAECBAgQIECAAAECBAgQIECAAAECBAgQIECAAAECBAgQIECAAAECBAgQIECAAAECBAgQIECAAAECBAgQIECAAAECBAgQIECAwMIRODjJWT96339HtU8++eScddZZecUrXrFwbtXAph/+8Idz0UUX5Qtf+MJDtbsjyUU/er+lgVdQiQABAgQIECBAgAABAgQIECBAgAABAgQIECBAgAABAgQIECBAgAABAgQWkEBrXT0mJdc0uXLt5FUrjyh/1eSOuhGYT4EVN9RfLAP5y/nssNPdNce2l5Vrd3rOAQIECBAgQIAAAQIECBAgQIAAAQIECBAgQIAAAQIECOxGAmPr6mm15K8bfKXvbNySoz94VLmrVx1b6+pzM/3vsGse06vMucgpJVtqsnLzVH7v/UeUm7rdecatda8tm/IXqXlZt1nzMH9ZNuaN7WPLrd3uHruxntLp5PdK8lPdZs3x/M11IG9ZfHs+/N4TyuZe7n719XXfpYtyXZLH9jK3l1ml5uXjy8qlvcyURYAAAQIECBAgQIAAAQL9ESj9iZVKgAABAgQIECBAgAABAgQIECBAgAABAgQIECBAgAABAgQIECBAgAABAgQIECBAgAABAgQIECBAgAABAgQIECBAgAABAgQIECBAgAABAgQIECBAgAABAgQIzKHAUUnOSvLGJIt3tPd5z3tezjrrrLzwhS+cw1oLf9XHP/7xXHTRRfnMZz7zUJeZ/oUE70pyUZLrF/6N3YAAAQIECBAgQIAAAQIECBAgQIAAAQIECBAgQIAAAQIECBAgQIAAAQIEmiBwXq0DN01mqgldHqpDTc5dOVx+t8kddSMwnwIrJurvlOT8+eyws92HDWXwvFI6Ozvn8wQIECBAgAABAgQIECBAgAABAgQIECBAgAABAgQIENidBMZurkfWLQ1/vaBOntE+ony1l+7Lb6hHDQ7mN2vNa5Ls0cvsPmTdk5rPDAzknD8/PNeUUmqvdoysrouWHZaRDOTsJD/fq9w+5vx9rfmzu7+av7305aVnP090Rq2Lt9yYFyR5S2pO6GP/rqNL8oNas3LjVM7/4FHlrq4DdxDQuqGekIF8pR/Zvcosi3LU+KFlba/y5BAgQIAAAQIECBAgQIBA/wRK/6IlEyBAgAABAgQIECBAgAABAgQIECBAgAABAgQIECBAgAABAgQIECBAgAABAgQIECBAgAABAgQIECBAgAABAgQIECBAgAABAgQIECBAgAABAgQIECBAgAABAnMs8LQkb0jy3x5q7+Me97j80i/9Ul7wghfkqU99ah71qEfNccVmr1u/fn3+4R/+IZdddlk++tGP5jvf+c7DFf7zJO9OclWzb6UdAQIECBAgQIAAAQIECBAgQIAAAQIECBAgQIAAAQIECBAgQIAAAQIECCxEgdZEXZdkuLHdaz7YXlZe09h+ihGYZ4HWuvqBlLx6nms83PqJ9nBZ1uB+qhEgQIAAAQIECBAgQIAAAQIECBAgQIAAAQIECBAgQKBvAq2JWvsW3oPgmrxq5XD5qx5EPSjijK/WxZ3H5Cc6NW9NyQk/fA2lx/Z6R5d5t9Tk72sn7zxgSb7xjkPLfV3mPeT4a2+rey++L6cleW1qfjwlB/Vr1yxyp+/9jVLyziUln3734eUHs8iY0ciKb9eDyn0ZTclvJzkuydIZDc7FoZq7M5BLO1N5x6oj8o2k9O2f2xUT9RdL8pdzca3Z7mgPlzLbWXMECBAgQIAAAQIECBAgMLcCvoGbW2/bCBAgQIAAAQIECBAgQIAAAQIECBAgQIAAAQIECBAgQIAAAQIECBAgQIAAAQIECBAgQIAAAQIECBAgQIAAAQIECBAgQIAAAQIECBAgQIAAAQIECBAgQIDAXAicmOQNSV71UMsOPPDAjI6O5iUveUle+MIXZu+9956LXo3d8f3vfz+f+9zn8qEPfSiXX3551q9f/3Bdp39hwLuTXNHYCylGgAABAgQIECBAgAABAgQIECBAgAABAgQIECBAgAABAgQIECBAgAABAgteoDVRP5zk5Q2+yJfbw+UnG9xPNQLzKtCaqP+Y5JnzWuLhl/91e7i8osH9VCNAgAABAgQIECBAgAABAgQIECBAgAABAgQIECBAgEDfBFqT9fbUHNi3Bd0Hn9ceLud3H7PjhLOvr0vvXpSnDiQvqcnzkxyVZI9+7XuY3M0puSudXFVLPjc4kMsvOSz/nFLqXHZZMVF/Jp08u5S8uJQcWpMD5nL/1l01G1NyW5JrSrJq01Q+//4jy3fnqscZk/Xxm6YyWgayvPzHzzvsOIP8CAAAIABJREFUN1e7t9uzKcntST6Xkr9uD5VPz0WP1kQ994d7zpuLXbPaUfLv7aFy0KxmDREgQIAAAQIECBAgQIDAnAuUOd9oIQECBAgQIECAAAECBAgQIECAAAECBAgQIECAAAECBAgQIECAAAECBAgQIECAAAECBAgQIECAAAECBAgQIECAAAECBAgQIECAAAECBAgQIECAAAECBAgQIDBXAv81yRuSvOjhFj7mMY/JKaeckpe//OU5+eSTc9BBj4zXm7/jjjvy+c9/Ph/60IfyyU9+Mvfee+/OnpePJXl3kv+9s4M+T4AAAQIECBAgQIAAAQIECBAgQIAAAQIECBAgQIAAAQIECBAgQIAAAQIEuhVorau/kZI/7DanX/Ol5AedzTlm5VHl9n7tkEtgoQqsuL4eNLA419aaAxp7h5rfbC8rf9TYfooRIECAAAECBAgQIECAAAECBAgQIECAAAECBAgQIECgjwKtifrpJM/r44ruoks+2B4qr+kuZGbT562uiyYPy88PDORlJXleTZYkWZxkUZKBmaXM+NRUki1Jvpeaq5KsriVXrBwu/zjjhD4ePK3WJfvcmGeV5JROzSkl+fG+WZR0UrMpNd+qyVUl+cTGqVz2waPKXX284oyiT5+oP9WpOS1l6z8jQ0n26MPXwv1dOkk2J/l+kqtLySemaj61arhMzqhsjw61JusHUvPqHsX1I+Yz7eHy/H4EyyRAgAABAgQIECBAgACB3guU3kdKJECAAAECBAgQIECAAAECBAgQIECAAAECBAgQIECAAAECBAgQIECAAAECBAgQIECAAAECBAgQIECAAAECBAgQIECAAAECBAgQIECAAAECBAgQIECAAAECBBokMDL9Cxdm0mfffffN0572tJx88sk55ZRT8tSnPjV77bVXFi+e/r0QC/+t0+nkzjvvzHXXXZcrrrgil19+eb70pS/ljjvumOnlRpOsmelh5wgQIECAAAECBAgQIECAAAECBAgQIECAAAECBAgQIECAAAECBAgQIECAQDcCrcn6/NR8qpuMfs/WkmetHCr/p9975BNYaAIrJut/KTVXNrp3yantofLpRndUjgABAgQIECBAgAABAgQIECBAgAABAgQIECBAgAABAn0SaE3W303NOX2K7z625ivtZeWZ3QftWsJpf10H9/svefyWLXnKYCdPr8nxKXlKksOTLElStiaW1K3/+79v04//x+f+79vmJOuTfDc130nJupp8JVvy93dflWsvfXmZ2rV2c3/6jFvrXlMbckIdyIkleWJNhlNzSJKDkuy53Z2nPbY1+Q+pbV1K7k7NLUm+VpLPZyqXjx9Z1s79zWa+8fR19bGdgfxsan4uydNLycG15lHbJOzo3g98uialPPhro5Pk7pKtXw/X1OTLpebz64fzjUvL/H1NtNbVL6fkGTOXmeOTJRe0h8rvzPFW6wgQIECAAAECBAgQIEBglgLb/yXJLGOMESBAgAABAgQIECBAgAABAgQIECBAgAABAgQIECBAgAABAgQIECBAgAABAgQIECBAgAABAgQIECBAgAABAgQIECBAgAABAgQIECBAgAABAgQIECBAgAABAg0VGEmy+v5uRx11VPbff/989atfTa3b/96CB99gcHAwxx57bJ797GdvfT/ppJPymMc8pqHX3HGt9evX5+qrr86aNWuyevXqXHXVVbnjjjse9g577LFHnvOc52Tt2rX5t3/7t23PjiZZs6AAlCVAgAABAgQIECBAgAABAgQIECBAgAABAgQIECBAgAABAgQIECBAgACBBSswtrYeWQdzfcMvsKI9XFY1vKN6BOZcoDVRlydZOeeLd2FhmcpR40eWtbsw4igBAgQIECBAgAABAgQIECBAgAABAgQIECBAgAABAgR2G4HWuvrzKflYgy90x+apHPP+I8t356tjrbWcnwx+b20GN+6dwQ3rc8CSxXlMXZT9szn7ZCCL7+82VTM1OJh7M5X1ZSDrB6Zyz4ZNuWdRyab99s6Wew7JluvWpK4ZLVvm6z7d7j2t1sHHrc2iO/bJos76DNYlGdxzcx6zJdlvcHH2HJjKnrVk72331JKSZMNAJ7dsWpJbpu7L5sWLsmloKJvOK6XTbac5na+1nJYsXrI2e3Q6WbL34jyhDuagJHulk8GH6tJJ6kCysXby7ylZ3ym5c697c/ftyaYnHZfOeWX+vyZeu7b+2OLBXJtk/zk13ZVlNS9qLyv/a1dGnCVAgAABAgQIECBAgACB+ROY/gsBbwQIECBAgAABAgQIECBAgAABAgQIECBAgAABAgQIECBAgAABAgQIECBAgAABAgQIECBAgAABAgQIECBAgAABAgQIECBAgAABAgQIECBAgAABAgQIECBAgMDuKzCSZPX91xsZGclHP/rR/Mu//Es+8pGP5OMf/3huvfXWbN68+SEFBgcHs//+++fxj398DjvssJx00kn5mZ/5mRx44IE54IAD8qhHPSpLly5NKfPzMoedTif33Xdf1q9fnzvvvDPf/va3c9111+Wqq67K1VdfnZtuuinf+973snHjxoe843T/Jz7xiXnxi1+c5z3veXnKU56SU089NWvWrNl2ZjTJgx7Yfb9s3IwAAQIECBAgQIAAAQIECBAgQIAAAQIECBAgQIAAAQIECBAgQIAAAQIEmiDQmqi1CT0eskPJ29pD5f9tdEflCMyDQGuy/n+pecs8rJ7xyvbwPP3w74wbOkiAAAECBAgQIECAAAECBAgQIECAAAECBAgQIECAAIH+CZw+WYc7Nev6t6H75DKQE8cPL1d2nySBAIGHExi7sT6rdnJFk5UGSpZdMlQmmtxRNwIECBAgQIAAAQIECBD4vwLz80rdngECBAgQIECAAAECBAgQIECAAAECBAgQIECAAAECBAgQIECAAAECBAgQIECAAAECBAgQIECAAAECBAgQIECAAAECBAgQIECAAAECBAgQIECAAAECBAgQIEBgrgRGkqy+f9nIyEhWr37gw9xzzz257LLL8ud//ue58sors2XLlhn3OuCAA3L00UfnSU96Up785CfnuOOOy5FHHpnHP/7x2WuvvWacM5uD9913X2688cZcc801+dd//dd84xvfyLXXXpubbrop3//+91NrnVHskiVLcsopp+TMM8/MqaeemkWLFj0wNzo6mjVr1mybM5rkQQ/MaIlDBAgQIECAAAECBAgQIECAAAECBAgQIECAAAECBAgQIECAAAECBAgQIEBglgKtifpvSY6d5Xj/x2o+0l5WTuv/IhsILCyB1rp6aUpe1uDW17SHyxMb3E81AgQIECBAgAABAgQIECBAgAABAgQIECBAgAABAgQI9F2gNTHDFyrqe5MdL6hJa+VwWTlP660l8IgRWDFRV5Sk3eQLt4dLaXI/3QgQIECAAAECBAgQIEDgwQK+ifMVQYAAAQIECBAgQIAAAQIECBAgQIAAAQIECBAgQIAAAQIECBAgQIAAAQIECBAgQIAAAQIECBAgQIAAAQIECBAgQIAAAQIECBAgQIAAAQIECBAgQIAAAQIEdm+BkSSr77/iyMhIVq9+4MMHbt7pdPLd7343X/va13L55Zfn6quvzvXXX5/bbrstGzZseFihUkqWLl2aJUuWZM8998zee++dfffdN49+9KNzyCGHZP/999/6ub322mvr56bfp89NPzb9Pj07vX/z5s0P/HnPPfds3Tv92L333pu7774769evz/e+972sW7cu//7v/7718fvuuy+bNm3Kli1bUnfyuz2mdz32sY/NEUcckac97Wl5xjOekZ/+6Z/OYYcdloGBgf90x9HR0axZs2bbx0eTPOiB3ftLx+0IECBAgAABAgQIECBAgAABAgQIECBAgAABAgQIECBAgAABAgQIECBAYL4FxtbV99eS18x3j4fZ/7X2cHlqg/upRmBeBFoT9eokx8/L8hksLTUfGF9WXjuDo44QIECAAAECBAgQIECAAAECBAgQIECAAAECBAgQIEBgtxVoTdRbkjyhqRcsydvHh8tbmtpPLwK7i8DYRH1bTd7c4Pvc2h4uBze4n2oECBAgQIAAAQIECBAgsJ1AIUKAAAECBAgQIECAAAECBAgQIECAAAECBAgQIECAAAECBAgQIECAAAECBAgQIECAAAECBAgQIECAAAECBAgQIECAAAECBAgQIECAAAECBAgQIECAAAECBAjs1gIjSVbff8ORkZGsXv3Ahw958ampqXzxi1/MlVdemTVr1uQrX/lK7rzzzq6hSikZHBzM9J9btmxJrTUDAwNb/5x+W7RoURYvXpzNmzdnusP04/d/brbL99133zzjGc/IiSeemJNOOinHH398DjzwwJ3GjY6Obr37Nm+jSR70wE5DHCBAgAABAgQIECBAgAABAgQIECBAgAABAgQIECBAgAABAgQIECBAgAABAl0ILJ+ovzqQvLOLiH6P3jewOEdfckj5Vr8XySewUARO/1Y9pLM51yXZs6mdO8mbVg2XP2lqP70IECBAgAABAgQIECBAgAABAgQIECBAgAABAgQIECAwFwJjE/WymrxoLnbNakfNR9vLystmNWuIAIEZC7TW1Y+k5KUzHpjjgyX52PhwefEcr7WOAAECBAgQIECAAAECBLoQKF3MGiVAgAABAgQIECBAgAABAgQIECBAgAABAgQIECBAgAABAgQIECBAgAABAgQIECBAgAABAgQIECBAgAABAgQIECBAgAABAgQIECBAgAABAgQIECBAgAABAgSaLzCSZPX9NUdGRrJ69QMfzrj9vffem3Xr1uWKK67IN7/5zdxwww257rrrctttt2XDhg3ZsmXLjLP6dXDJkiV59KMfnUMPPTTHHntsfvInf3Lr+xOf+MTsvffeu7x2dHQ0a9as2XZuNMmDHtjlUAMECBAgQIAAAQIECBAgQIAAAQIECBAgQIAAAQIECBAgQIAAAQIECBAgQGAXBFrr6nNT8r93YWTOj9aSU1YOlc/P+WILCTRUYMVkfXapubyh9f6jVs1/bS8rn210R+UIECBAgAABAgQIECBAgAABAgQIECBAgAABAgQIECDQZ4GxdfWtteSCPq/pJv7r7eFyfDcBZgkQ2LlAa6J+LclTdn5yfk6UmnPGl5Xfm5/tthIgQIAAAQIECBAgQIDAbATKbIbMECBAgAABAgQIECBAgAABAgQIECBAgAABAgQIECBAgAABAgQIECBAgAABAgQIECBAgAABAgQIECBAgAABAgQIECBAgAABAgQIECBAgAABAgQIECBAgAABAgtGYCTJ6vvbjoyMZPXqBz6c9SUmJydz66235sYbb8xNN92U6Y9vvvnmTExM5Nvf/na2bNmSqampre+11gfeO53OA///4ZaXUjIwMJD7/xwcHNz68f2PTX+8ePHiPOEJT8hxxx2Xxz3ucTn44IOzbNmyHHnkkTn88MOzzz77zPp+04Ojo6NZs2bNthmjSR70QFcLDBMgQIAAAQIECBAgQIAAAQIECBAgQIAAAQIECBAgQIAAAQIECBAgQIAAgZ0InH5NHe4szbomQ5XkzPHh8p4md9SNwFwKjE3U19fk4rncuau7BjZm2SXHloldnXOeAAECBAgQIECAAAECBAgQIECAAAECBAgQIECAAAECu5PA2ER9Xk0+3eA7bahTOXrlkeXmBndUjcCCFlixth5aBnNdkj2aepGSPH98uHymqf30IkCAAAECBAgQIECAAIH/LFCgECBAgAABAgQIECBAgAABAgQIECBAgAABAgQIECBAgAABAgQIECBAgAABAgQIECBAgAABAgQIECBAgAABAgQIECBAgAABAgQIECBAgAABAgQIECBAgAABAru1wEiS1fffcGRkJKtXP/BhXy6+cePG3H777fnWt76Vm2++Od///vezYcOG3Hnnnbnjjju2vk8/dtttt+UHP/hB1q9fn4GBgSxdujQHH3xwDjnkkOy///454IADtr5P///p9/3222/rn49+9KNz4IEHZt99900p/XtpxdHR0axZs2Zbo9EkD3qgL4BCCRAgQIAAAQIECBAgQIAAAQIECBAgQIAAAQIECBAgQIAAAQIECBAgQIDANgKtiVobDVLzx+1l5b83uqNyBOZQoLWu/s+U/PocrtzlVe3hPv4Q7i63MUCAAAECBAgQIECAAAECBAgQIECAAAECBAgQIECAAIH5EXjtDfWwxQO5cX62z2xr6eRnx48ol8/stFMECOyqwNgN9ZQ6kL/b1bm5PL+5k8Pff0S5aS532kWAAAECBAgQIECAAAEC3Qn071Wzu+tlmgABAgQIECBAgAABAgQIECBAgAABAgQIECBAgAABAgQIECBAgAABAgQIECBAgAABAgQIECBAgAABAgQIECBAgAABAgQIECBAgAABAgQIECBAgAABAgQIEOiNwEiS1fdHjYyMZPXqBz7szYZdSLnzzjuzefPmbNq0KVNTU9m4cWPuvffeDA4OZunSpVvflyxZsvV9//33Tynz99KJo6OjWbNmzba3G03yoAd24eqOEiBAgAABAgQIECBAgAABAgQIECBAgAABAgQIECBAgAABAgQIECBAgACBWQm01tWvpeQpsxqeg6GSfHx8uPz8HKyygsCCEBibqP+rJi9sbNmar7eXleMb208xAgQIECBAgAABAgQIECBAgAABAgQIECBAgAABAgQIzKFAa6LWOVw3m1VvaA+Xi2czaIYAgZ0LtCbqmUnevfOT83eiPTyPL8Y2f9e2mQABAgQIECBAgAABAgtaYP5eVXtBsylPgAABAgQIECBAgAABAgQIECBAgAABAgQIECBAgAABAgQIECBAgAABAgQIECBAgAABAgQIECBAgAABAgQIECBAgAABAgQIECBAgAABAgQIECBAgAABAgQWjMBIktX3tx0ZGcnq1Q98uGAuMR9FR0dHs2bNmm1XjyZ50APz0ctOAgQIECBAgAABAgQIECBAgAABAgQIECBAgAABAgQIECBAgAABAgQIEHhkCbQm6yWpGWvwra9tD5djG9xPNQJzKtCaqNckOWZOl+7KspLx9lA5fVdGnCVAgAABAgQIECBAgAABAgQIECBAgAABAgQIECBAgMDuKtCaqOuSDDf1fjV5x8rh8utN7acXgYUusGKi/nFJfq3B95hoD5dlDe6nGgECBAgQIECAAAECBAjsQKBQIUCAAAECBAgQIECAAAECBAgQIECAAAECBAgQIECAAAECBAgQIECAAAECBAgQIECAAAECBAgQIECAAAECBAgQIECAAAECBAgQIECAAAECBAgQIECAAAECBHZrgZEkq++/4cjISFavfuDD3fri3V5udHQ0a9as2TZmNMmDHuh2h3kCBAgQIECAAAECBAgQIECAAAECBAgQIECAAAECBAgQIECAAAECBAgQILAzgdZEPTPJu3d2bt4+X9IpW3LM+JFl7bx1sJhAQwTG1tYj66Jcm5qBhlTaUY03tIfLxQ3upxoBAgQIECBAgAABAgQIECBAgAABAgQIECBAgAABAgTmTGDFuvrXpeS0OVu4q4tKPtEeKi/c1THnCRCYmUBrsn48NS+Y2em5P1VrLl25rLx87jfbSIAAAQIECBAgQIAAAQLdCJRuhs0SIECAAAECBAgQIECAAAECBAgQIECAAAECBAgQIECAAAECBAgQIECAAAECBAgQIECAAAECBAgQIECAAAECBAgQIECAAAECBAgQIECAAAECBAgQIECAAAECjRcYSbL6/pYjIyNZvfqBDxtffj4Ljo6OZs2aNdtWGE3yoAfms5/dBAgQIECAAAECBAgQIECAAAECBAgQIECAAAECBAgQIECAAAECBAgQIPDIEFgxWZ9dai5v9G1LTm0PlU83uqNyBOZAoDVZn5+aT83BqlmvqCWnrBwqn591gEECBAgQIECAAAECBAgQIECAAAECBAgQIECAAAECBAjsRgKtyfobqfnDxl6p5rr2snJMY/spRmCBC7TW1WtTcnRjr1Hym+2h8keN7acYAQIECBAgQIAAAQIECOxQoHAhQIAAAQIECBAgQIAAAQIECBAgQIAAAQIECBAgQIAAAQIECBAgQIAAAQIECBAgQIAAAQIECBAgQIAAAQIECBAgQIAAAQIECBAgQIAAAQIECBAgQIAAAQIEdmuBkSSr77/hyMhIVq9+4MPd+uLdXm50dDRr1qzZNmY0yYMe6HaHeQIECBAgQIAAAQIECBAgQIAAAQIECBAgQIAAAQIECBAgQIAAAQIECBAgsDOBFbfUQ8um3LSzc/P5+ZK8aXy4/Ml8drCbQBMExibqr9bknU3o8lAd6pIctvLgcnOTO+pGgAABAgQIECBAgAABAgQIECBAgAABAgQIECBAgACBuRJoTdbR1Hx+rvbNYk/tdHLMqiPK9bOYNUKAwMMILL+hHjUwkGuTlMZClTy7PVS8cFxjnyDFCBAgQIAAAQIECBAgsGOB5n6j6RkjQIAAAQIECBAgQIAAAQIECBAgQIAAAQIECBAgQIAAAQIECBAgQIAAAQIECBAgQIAAAQIECBAgQIAAAQIECBAgQIAAAQIECBAgQIAAAQIECBAgQIAAAQIEeiEwkuSBF5IfGRnJ6tVeV34msKOjo1mzZs22R0eTPOiBmeQ4Q4AAAQIECBAgQIAAAQIECBAgQIAAAQIECBAgQIAAAQIECBAgQIAAAQIEuhVoTdROkub+PuKSd7WHyi93e0/zBBa6QGuy/llq3tjge9T2cBlocD/VCBAgQIAAAQIECBAgQIAAAQIECBAgQIAAAQIECBAgMKcCrZvqEzKVW+Z06S4u65T83Kqh8qldHHOcAIGdCCyfrKcO1Hyy0VCDObh9WLm10R2VI0CAAAECBAgQIECAAIH/JNDc/wDIk0WAAAECBAgQIECAAAECBAgQIECAAAECBAgQIECAAAECBAgQIECAAAECBAgQIECAAAECBAgQIECAAAECBAgQIECAAAECBAgQIECAAAECBAgQ+P/Zu/coW/O6vvOfX53m1hMQlnaiEe3aRdPdBiKOFzQC+jywxMCIt4hGBe3a1SqCI+ANoxEVoxFvgCMXtWtXK6hRHG84EHHB8yhgFC8jBsa+Ubta28QEWSo4IHBO/Wa5JlVWme6qXacu+9nFi/+efb6/3/f9e8E/h9UsCBAgQIAAAQInIdAk6XYuapomXbf7eRL3n9s72rZN3/d739cm2ffDuX28hxEgQIAAAQIECBAgQIAAAQIECBAgQIAAAQIECBAgQIAAAQIECBAgQIDAoATG0/rmJJ80qKg9MbXm1zdWyuOH2qeLwFkJrG7W15aSzzirfZex53cno/LIyzjnCAECBAgQIECAAAECBAgQIECAAAECBAgQIECAAAECBM6twHha68Af9+zJqLxw4I3yCCycwHhan5XkBUMOn4xKGXKfNgIECBAgQIAAAQIECBC4ewF/mfOfDAIECBAgQIAAAQIECBAgQIAAAQIECBAgQIAAAQIECBAgQIAAAQIECBAgQIAAAQIECBAgQIAAAQIECBAgQIAAAQIECBAgQIAAAQIECBAgQIAAAQIECBAgcL4FmiTdzhObpknX7X6e75cf83Vt26bv+723tEn2/XDMFY4TIECAAAECBAgQIECAAAECBAgQIECAAAECBAgQIECAAAECBAgQIECAAIGZBNam9SU1+eqZhucztPXu9+S6Vz6svH8+620lMH+BJ7+t3vv+V+bWJMvzr7n7gpK8dH1Unj7UPl0ECBAgQIAAAQIECBAgQIAAAQIECBAgQIAAAQIECBCYh8B4Wv84yfXz2D3TzpqXTFbKM2aaNUSAwMwC48364pQM+Z+juGUyKh8z84MMEiBAgAABAgQIECBAgMBgBMpgSoQQIECAAAECBAgQIECAAAECBAgQIECAAAECBAgQIECAAAECBAgQIECAAAECBAgQIECAAAECBAgQIECAAAECBAgQIECAAAECBAgQIECAAAECBAgQIECAAAECpyHQJOl2Lm6aJl23+3ka+87NnW3bpu/7ve9pk+z74dw81kMIECBAgAABAgQIECBAgAABAgQIECBAgAABAgQIECBAgAABAgQIECBAYNACq5v1xlLy40OOvLCUh//41eVtQ27URuA0Bb7izvqwS9t562nuOO7dteYrNlbKTce9x3kCBAgQIECAAAECBAgQIECAAAECBAgQIECAAAECBAicJ4G1rfryWvOUob6pJL++PiqPH2qfLgKLKrA2ra+tyWcMtb+UvGJ9uTx1qH26CBAgQIAAAQIECBAgQOCeBQocAgQIECBAgAABAgQIECBAgAABAgQIECBAgAABAgQIECBAgAABAgQIECBAgAABAgQIECBAgAABAgQIECBAgAABAgQIECBAgAABAgQIECBAgAABAgQIECBA4FwLNEm6nRc2TZOu2/081w8/7uPatk3f93uvaZPs++G4O5wnQIAAAQIECBAgQIAAAQIECBAgQIAAAQIECBAgQIAAAQIECBAgQIAAAQKzCKxO66eXof8zbCWfP1kuvzjLe8wQOI8C4636ean5hSG/rSbNxqj8xpAbtREgQIAAAQIECBAgQIAAAQIECBAgQIAAAQIECBAgQOCsBdam9Zk1eeFZ7z3CvjvfvZxrX1nK+49wxigBAgcIPLnWe99/K7cluXqoUCV51vqovGiofboIECBAgAABAgQIECBA4J4FChwCBAgQIECAAAECBAgQIECAAAECBAgQIECAAAECBAgQIECAAAECBAgQIECAAAECBAgQIECAAAECBAgQIECAAAECBAgQIECAAAECBAgQIECAAAECBAgQIEDgXAs0SbqdFzZNk67b/TzXDz/u49q2Td/3e69pk+z74bg7nCdAgAABAgQIECBAgAABAgQIECBAgAABAgQIECBAgAABAgQIECBAgAABArMIjP+k/tNcyp/NMjtM9nQlAAAgAElEQVSvmZo8Z2NUvm9e++0lMG+B1Wn9ppI8f94dB+6/kI+cfHT5L4NuFEeAAAECBAgQIECAAAECBAgQIECAAAECBAgQIECAAIEzFhi/vT46S3nDGa890rpyKf98/Zry1iMdMkyAwD0KrN1RH14v5D8Pmmg7j5k8pLxx0I3iCBAgQIAAAQIECBAgQOBuBQoXAgQIECBAgAABAgQIECBAgAABAgQIECBAgAABAgQIECBAgAABAgQIECBAgAABAgQIECBAgAABAgQIECBAgAABAgQIECBAgAABAgQIECBAgAABAgQIECBA4FwLNEm6nRc2TZOu2/081w8/7uPatk3f93uvaZPs++G4O5wnQIAAAQIECBAgQIAAAQIECBAgQIAAAQIECBAgQIAAAQIECBAgQIAAAQKzCoyn9W+T3GfW+TOfq1mfrJQbz3yvhQQGIjDerDelZG0gOXeX8b7JqNx3wH3SCBAgQIAAAQIECBAgQIAAAQIECBAgQIAAAQIECBAgMBeBGzfrP9ku+fO5LJ91acnnT5bLL846bo4AgYMFxlv181LzC0N2Wqr58JtWyn8bcqM2AgQIECBAgAABAgQIELh7gQKGAAECBAgQIECAAAECBAgQIECAAAECBAgQIECAAAECBAgQIECAAAECBAgQIECAAAECBAgQIECAAAECBAgQIECAAAECBAgQIECAAAECBAgQIECAAAECBAgQONcCTZJu54VN06Trdj/P9cOP+7i2bdP3/d5r2iT7fjjuDucJECBAgAABAgQIECBAgAABAgQIECBAgAABAgQIECBAgAABAgQIECBAgMCsAuOt+obUPHrW+TnM/eZkVD59DnutJDAIgfG0/kaSTxtEzN1FlLxxslweM9g+YQQIECBAgAABAgQIECBAgAABAgQIECBAgAABAgQIEJijwHha6xzXH7q6JN+8PirPP3TQAAECMwmsTetzavK9Mw3PaWgyKmVOq60lQIAAAQIECBAgQIAAgWMK+AvdMQEdJ0CAAAECBAgQIECAAAECBAgQIECAAAECBAgQIECAAAECBAgQIECAAAECBAgQIECAAAECBAgQIECAAAECBAgQIECAAAECBAgQIECAAAECBAgQIECAAAECAxdoknQ7jU3TpOt2PweePt+8tm3T9/3eiDbJvh/mW2g7AQIECBAgQIAAAQIECBAgQIAAAQIECBAgQIAAAQIECBAgQIAAAQIECHwwCYyn9QVJnjXgN/95/lGunVxV3j3gRmkETkVg/I56//xNbkvy4aey4GQufeFkVJ59Mle5hQABAgQIECBAgAABAgQIECBAgAABAgQIECBAgAABAudLYDytb0nysYN9Vcn6ZLncONg+YQQWTGC8VW9KzdqAs/9oMiqPGHCfNAIECBAgQIAAAQIECBA4QKDQIUCAAAECBAgQIECAAAECBAgQIECAAAECBAgQIECAAAECBAgQIECAAAECBAgQIECAAAECBAgQIECAAAECBAgQIECAAAECBAgQIECAAAECBAgQIECAAAECBM61QJOk23lh0zTput3Pc/3w4z6ubdv0fb/3mjbJvh+Ou8N5AgQIECBAgAABAgQIECBAgAABAgQIECBAgAABAgQIECBAgAABAgQIECAwq8B4Wm9IsjHr/DzmLl3KJ/7ENeX357HbTgLzFPjyO+onXLiQ35tnwwy7VyejcvMMc0YIECBAgAABAgQIECBAgAABAgQIECBAgAABAgQIECDwQScw3qo3pWZtqA8vyRvWR+XThtqni8CiCaxN62/W5DGD7S5ZnyyXGwfbJ4wAAQIECBAgQIAAAQIEDhQofAgQIECAAAECBAgQIECAAAECBAgQIECAAAECBAgQIECAAAECBAgQIECAAAECBAgQIECAAAECBAgQIECAAAECBAgQIECAAAECBAgQIECAAAECBAgQIECAAIFzLdAk6XZe2DRNum7381w//LiPa9s2fd/vvaZNsu+H4+5wngABAgQIECBAgAABAgQIECBAgAABAgQIECBAgAABAgQIECBAgAABAgQIzCqwdmd9VN3OG2edn8dcSb54fVT+wzx220lgngJr0/qva/Iz82w4bHdZyqPXry5vOmzOnxMgQIAAAQIECBAgQIAAAQIECBAgQIAAAQIECBAgQOCDUWA8rU9L8tIBv/3P33cx1/3UQ8u7BtwojcBCCHzp7fUB97kityb58AEHf/VkVF424D5pBAgQIECAAAECBAgQIHCAQKFDgAABAgQIECBAgAABAgQIECBAgAABAgQIECBAgAABAgQIECBAgAABAgQIECBAgAABAgQIECBAgAABAgQIECBAgAABAgQIECBAgAABAgQIECBAgAABAgQInGuBJkm388KmadJ1u5/n+uHHfVzbtun7fu81bZJ9Pxx3h/MECBAgQIAAAQIECBAgQIAAAQIECBAgQIAAAQIECBAgQIAAAQIECBAgQGBWgaf9ef3H739v/tus8/OYq8m3b4zK8+ax204C8xRYndbnluQ759lw2O573y//5GUfXv77YXP+nAABAgQIECBAgAABAgQIECBAgAABAgQIECBAgAABAh+MAjdO66dsJ/9pyG9fWson3nR1+f0hN2ojsAgCN95ZP2F7O7835Nal5F/cNCq/PeRGbQQIECBAgAABAgQIECBwzwIFDgECBAgQIECAAAECBAgQIECAAAECBAgQIECAAAECBAgQIECAAAECBAgQIECAAAECBAgQIECAAAECBAgQIECAAAECBAgQIECAAAECBAgQIECAAAECBAgQIHCuBZok3c4Lm6ZJ1+1+nuuHH/dxbdum7/u917RJ9v1w3B3OEyBAgAABAgQIECBAgAABAgQIECBAgAABAgQIECBAgAABAgQIECBAgACBowiMp/WvkzzgKGfOcraUvGJ9uTz1LHfaRWAIAmtb9eW15ilDaLmHhndNRuVDBtwnjQABAgQIECBAgAABAgQIECBAgAABAgQIECBAgAABAnMV+LK76ode8YH8xVwjDlleky/ZGJWfGXKjNgKLILA6rV9ckp8ecuvFe+XDfvLB5Z1DbtRGgAABAgQIECBAgAABAvcsUOAQIECAAAECBAgQIECAAAECBAgQIECAAAECBAgQIECAAAECBAgQIECAAAECBAgQIECAAAECBAgQIECAAAECBAgQIECAAAECBAgQIECAAAECBAgQIECAAAEC51qgSdLtvLBpmnTd7ue5fvhxH9e2bfq+33tNm2TfD8fd4TwBAgQIECBAgAABAgQIECBAgAABAgQIECBAgAABAgQIECBAgAABAgQIEDiKwHhaX5fksUc5c6azNW+erJRPPtOdlhEYgMB4s/5OSh45gJR7Snj9ZFQeN+A+aQQIECBAgAABAgQIECBAgAABAgQIECBAgAABAgQIEJi7wHha69wjDggoS/n29avL84bcqI3AIgis3VmfW7fznUNunYxKGXKfNgIECBAgQIAAAQIECBA4WMBf6vwnhAABAgQIECBAgAABAgQIECBAgAABAgQIECBAgAABAgQIECBAgAABAgQIECBAgAABAgQIECBAgAABAgQIECBAgAABAgQIECBAgAABAgQIECBAgAABAgQInG+BJkm388SmadJ1u5/n++XHfF3btun7fu8tbZJ9PxxzheMECBAgQIAAAQIECBAgQIAAAQIECBAgQIAAAQIECBAgQIAAAQIECBAgQOBIAqtvr88vS/mmIx06w+GS/OX2xVy38dDyjjNcaxWBuQqs3l6vWroit9bkQXMNOWB53c73bTykPGeofboIECBAgAABAgQIECBAgAABAgQIECBAgAABAgQIECAwBIHxtL45yScNoeVuG2p+arJSnjLYPmEEFkRgvFlfkZIvHXDu705G5ZED7pNGgAABAgQIECBAgAABAocIFEIECBAgQIAAAQIECBAgQIAAAQIECBAgQIAAAQIECBAgQIAAAQIECBAgQIAAAQIECBAgQIAAAQIECBAgQIAAAQIECBAgQIAAAQIECBAgQIAAAQIECBAgQIDAuRZoknQ7L2yaJl23+3muH37cx7Vtm77v917TJtn3w3F3OE+AAAECBAgQIECAAAECBAgQIECAAAECBAgQIECAAAECBAgQIECAAAECBI4isLZZn1pLfvIoZ856tpY8amO5/NZZ77WPwLwEVrfqp5aaN81r/yx7S82Xra+Ul88ya4YAAQIECBAgQIAAAQIECBAgQIAAAQIECBAgQIAAAQIfrAJr0/qSmnz1gN//5smofPKA+6QRWAiB8bT+TpJHDjW2JC9dH5WnD7VPFwECBAgQIECAAAECBAgcLlAOHzFBgAABAgQIECBAgAABAgQIECBAgAABAgQIECBAgAABAgQIECBAgAABAgQIECBAgAABAgQIECBAgAABAgQIECBAgAABAgQIECBAgAABAgQIECBAgAABAgQILLBAk6Tb6W+aJl23+7nAzzr99LZt0/f93kVtkn0/nH6FDQQIECBAgAABAgQIECBAgAABAgQIECBAgAABAgQIECBAgAABAgQIECBA4O8FbpjWT1lK/tPATVYno3LzwBvlETgxgfG03pBk48QuPIWLtpN/cfOo/PYpXO1KAgQIECBAgAABAgQIECBAgAABAgQIECBAgAABAgQInBuBtbfXcV3K+oAf9Ff1vrl24yPKOwbcKI3AoAVW/2u9qvxtbkvywKGGlu2srT+kTIbap4sAAQIECBAgQIAAAQIEDhcoh4+YIECAAAECBAgQIECAAAECBAgQIECAAAECBAgQIECAAAECBAgQIECAAAECBAgQIECAAAECBAgQIECAAAECBAgQIECAAAECBAgQIECAAAECBAgQIECAAAECBBZYoEnS7fQ3TZOu2/1c4Gedfnrbtun7fu+iNsm+H06/wgYCBAgQIECAAAECBAgQIECAAAECBAgQIECAAAECBAgQIECAAAECBAgQIPD3Al92V/3QKz6Qvxi0Sc33TFbKtw66URyBExQYb9bvTsm3nOCVJ37VxXvlw37yweWdJ36xCwkQIECAAAECBAgQIECAAAECBAgQIECAAAECBAgQIHCOBG54e/2kpaW8echPKpfy6PVrypuG3KiNwJAF1u6oj6oX8sYhN25v55E3P6T87pAbtREgQIAAAQIECBAgQIDAwQIFEAECBAgQIECAAAECBAgQIECAAAECBAgQIECAAAECBAgQIECAAAECBAgQIECAAAECBAgQIECAAAECBAgQIECAAAECBAgQIECAAAECBAgQIECAAAECBAgQIHCuBZok3c4Lm6ZJ1+1+nuuHH/dxbdum7/u917RJ9v1w3B3OEyBAgAABAgQIECBAgAABAgQIECBAgAABAgQIECBAgAABAgQIECBAgACBowqMN+s7UvJhRz13ZvM1Pz9ZKU8+s30WEZizwHizvjIlXzDnjHteX/MXk5Vy1WD7hBEgQIAAAQIECBAgQIAAAQIECBAgQIAAAQIECBAgQGAgAjdM6wOXkr8cSM49ZaxORuXmgTfKIzBYgfG03pBkY7CBSbaTB908Kn815EZtBAgQIECAAAECBAgQIHCwQAFEgAABAgQIECBAgAABAgQIECBAgAABAgQIECBAgAABAgQIECBAgAABAgQIECBAgAABAgQIECBAgAABAgQIECBAgAABAgQIECBAgAABAgQIECBAgAABAgQInGuBJkm388KmadJ1u5/n+uHHfVzbtun7fu81bZJ9Pxx3h/MECBAgQIAAAQIECBAgQIAAAQIECBAgQIAAAQIECBAgQIAAAQIECBAgQOCoAuNpfXWSJxz13BnOv2UyKh93hvusIjBXgfG0/mGSR8w14uDlr5mMyhMH3CeNAAECBAgQIECAAAECBAgQIECAAAECBAgQIECAAAECgxEYT+vfJrnPYIL+QUhN/v3GqHzLUPt0ERi6wOq0fk9J/s2AO983GZX7DrhPGgECBAgQIECAAAECBAjMIFBmmDFCgAABAgQIECBAgAABAgQIECBAgAABAgQIECBAgAABAgQIECBAgAABAgQIECBAgAABAgQIECBAgAABAgQIECBAgAABAgQIECBAgAABAgQIECBAgAABAgQILK5Ak6TbyW+aJl23+7m4rzqD8rZt0/f93k1tkn0/nEGGFQQIECBAgAABAgQIECBAgAABAgQIECBAgAABAgQIECBAgAABAgQIECBAYJ/AeKs+LzXfNlSWmrz3wr1y7U0PLncNtVEXgZMSuPGu+uBLH8htJbnfSd154veUfNdkuTz3xO91IQECBAgQIECAAAECBAgQIECAAAECBAgQIECAAAECBM6hwHizvjEljxrs00p+frJcnjzYPmEEBi4w3qqvTM0XDDaz5k2TlfLowfYJI0CAAAECBAgQIECAAIGZBMpMU4YIECBAgAABAgQIECBAgAABAgQIECBAgAABAgQIECBAgAABAgQIECBAgAABAgQIECBAgAABAgQIECBAgAABAgQIECBAgAABAgQIECBAgAABAgQIECBAgACBRRVoknQ78U3TpOt2Pxf1TWfS3bZt+r7fu6tNsu+HMwmxhAABAgQIECBAgAABAgQIECBAgAABAgQIECBAgAABAgQIECBAgAABAgQI7BFYndYvLslPDxmlXsrjNq4prx9yozYCJyGwekd9bLmQ153EXad1R02+ZGNUfua07ncvAQIECBAgQIAAAQIECBAgQIAAAQIECBAgQIAAAQIEzpPAeFpfkORZA37TH01G5RED7pNGYNAC42l9S5KPHXDkCyej8uwB90kjQIAAAQIECBAgQIAAgRkEygwzRggQIECAAAECBAgQIECAAAECBAgQIECAAAECBAgQIECAAAECBAgQIECAAAECBAgQIECAAAECBAgQIECAAAECBAgQIECAAAECBAgQIECAAAECBAgQIECAAIHFFWiSdDv5TdOk63Y/F/dVZ1Detm36vt+7qU2y74czyLCCAAECBAgQIECAAAECBAgQIECAAAECBAgQIECAAAECBAgQIECAAAECBAjsE7jh7fWTlpby5iGzlORp66Pyo0Nu1EbgJATWpvWravKyk7jrtO7Y3s4jb35I+d3Tut+9BAgQIECAAAECBAgQIECAAAECBAgQIECAAAECBAgQOE8C4636pal5xYDf9N56KddtXFP+dMCN0ggMUmD1jvpR5UJuTXK/QQb+XVTJUybL5acG2yeMAAECBAgQIECAAAECBGYSKDNNGSJAgAABAgQIECBAgAABAgQIECBAgAABAgQIECBAgAABAgQIECBAgAABAgQIECBAgAABAgQIECBAgAABAgQIECBAgAABAgQIECBAgAABAgQIECBAgAABAgQWVaBJ0u3EN02Trtv9XNQ3nUl327bp+37vrjbJvh/OJMQSAgQIECBAgAABAgQIECBAgAABAgQIECBAgAABAgQIECBAgAABAgQIECCwR+CGaX3gUvKXg0ap+aHJSvn6QTeKI3ACAuPN+oMp+boTuOrUrthOHnTzqPzVqS1wMQECBAgQIECAAAECBAgQIECAAAECBAgQIECAAAECBM6RwOrt9ePLFfn9IT+pljxuY7m8fsiN2ggMUWB1qz621LxuiG07TfViPmHjoeUPhtyojQABAgQIECBAgAABAgQOFyiHj5ggQIAAAQIECBAgQIAAAQIECBAgQIAAAQIECBAgQIAAAQIECBAgQIAAAQIECBAgQIAAAQIECBAgQIAAAQIECBAgQIAAAQIECBAgQIAAAQIECBAgQIAAAQIEFligSdLt9DdNk67b/VzgZ51+etu26ft+76I2yb4fTr/CBgIECBAgQIAAAQIECBAgQIAAAQIECBAgQIAAAQIECBAgQIAAAQIECBAg8D8LjKf1riQfOVSbmrxqY1Q+e6h9ugiclMDqtP5KSZ50Uvedwj1/NhmVB5/Cva4kQIAAAQIECBAgQIAAAQIECBAgQIAAAQIECBAgQIDAuRQY31Lvn/vkXQN/3FdPRuVlA2+UR2BwAuNpfVqSlw4ubG/Q+/KAyfXl3YNuFEeAAAECBAgQIECAAAEChwqUQycMECBAgAABAgQIECBAgAABAgQIECBAgAABAgQIECBAgAABAgQIECBAgAABAgQIECBAgAABAgQIECBAgAABAgQIECBAgAABAgQIECBAgAABAgQIECBAgAABAoss0CTpdh7QNE26bvdzkd916u1t26bv+7172iT7fjj1CAsIECBAgAABAgQIECBAgAABAgQIECBAgAABAgQIECBAgAABAgQIECBAgMDdCKxN6y/V5HMGi1Nz62SlXD/YPmEETkhgvFlvScl1J3TdiV9Tkl9eH5XPPfGLXUiAAAECBAgQIECAAAECBAgQIECAAAECBAgQIECAAIFzLDCe1r9O8oDBPrHkhybL5esH2yeMwEAFxlv1B1PzdQPN+7usd01G5UMG3CeNAAECBAgQIECAAAECBGYUKDPOGSNAgAABAgQIECBAgAABAgQIECBAgAABAgQIECBAgAABAgQIECBAgAABAgQIECBAgAABAgQIECBAgAABAgQIECBAgAABAgQIECBAgAABAgQIECBAgAABAgQWU6BJ0u2kN02Trtv9XMwXnVF127bp+37vtjbJvh/OKMUaAgQIECBAgAABAgQIECBAgAABAgQIECBAgAABAgQIECBAgAABAgQIECCwT2B1q35rqfl3A2bZLpdy3fo15Y4BN0ojcCyBtTvqNfVCbk2ydKyLTvFwLfm3G8vlu09xhasJECBAgAABAgQIECBAgAABAgQIECBAgAABAgQIECBw7gTG0/q6JI8d7MNqfnWyUp402D5hBAYqMN6sr0rJZw007++yXj8ZlccNuE8aAQIECBAgQIAAAQIECMwoUGacM0aAAAECBAgQIECAAAECBAgQIECAAAECBAgQIECAAAECBAgQIECAAAECBAgQIECAAAECBAgQIECAAAECBAgQIECAAAECBAgQIECAAAECBAgQIECAAAECBAgspkCTpNtJb5omXbf7uZgvOqPqtm3T9/3ebW2SfT+cUYo1BAgQIECAAAECBAgQIECAAAECBAgQIECAAAECBAgQIECAAAECBAgQIEBgn8B4s35hSn520CwlT5wsl9cMulEcgWMIjLfqE1Lz6mNccfpHa75oslJ+7vQX2UCAAAECBAgQIECAAAECBAgQIECAAAECBAgQIECAAIHzI7A2rc+vyTcN+EW3Tkbl+gH3SSMwSIHxtN6S5LpBxiUpyfetj8pzhtqniwABAgQIECBAgAABAgRmFyizj5okQIAAAQIECBAgQIAAAQIECBAgQIAAAQIECBAgQIAAAQIECBAgQIAAAQIECBAgQIAAAQIECBAgQIAAAQIECBAgQIAAAQIECBAgQIAAAQIECBAgQIAAAQIEFlCgSdLtdDdNk67b/VzA55xdctu26ft+78I2yb4fzq7GJgIECBAgQIAAAQIECBAgQIAAAQIECBAgQIAAAQIECBAgQIAAAQIECBAg8PcCa1v1f601fzBkk7qUZ25cXX54yI3aCBxHYPXO+rVlOy86zh2nfbaUfPz6cvm/T3uP+wkQIECAAAECBAgQIECAAAECBAgQIECAAAECBAgQIHCeBFbvrF9QtvPKAb+plity7fpHlTsG3CiNwKAE1v60XlMv5rYkZVBhe2LqUp68cXX5+aH26SJAgAABAgQIECBAgACB2QUG+5fP2Z9gkgABAgQIECBAgAABAgQIECBAgAABAgQIECBAgAABAgQIECBAgAABAgQIECBAgAABAgQIECBAgAABAgQIECBAgAABAgQIECBAgAABAgQIECBAgAABAgQIEDhAoEnS7fx50zTput1PcAcItG2bvu/3TrRJ9v0AkAABAgQIECBAgAABAgQIECBAgAABAgQIECBAgAABAgQIECBAgAABAgQIzEPg6f+9/qO//X/z7nnsnnlnzYsnK+VrZp43SGDBBMab9UdS8owhZ9/3f8n9X/KPy98MuVEbAQIECBAgQIAAAQIECBAgQIAAAQIECBAgQIAAAQIEhiZw42b92O2Stwyta2/P9nb+t5sfUl495EZtBIYkcMPb6xOXlvJ/DanpH7Ys1TzippXyR0Nu1EaAAAECBAgQIECAAAECswmU2cZMESBAgAABAgQIECBAgAABAgQIECBAgAABAgQIECBAgAABAgQIECBAgAABAgQIECBAgAABAgQIECBAgAABAgQIECBAgAABAgQIECBAgAABAgQIECBAgAABAgsq0CTpdtqbpknX7X6e6ZP+5m/+JnfddVcuXryYS5cuHbr7yiuvzAMf+MBcddVVh86exkDbtun7fu/VbZJ9P5zGXncSIECAAAECBAgQIECAAAECBAgQIECAAAECBAgQIECAAAECBAgQIECAAIFZBMbTuplkNMvsnGZeOxmVz5zTbmsJnLrAeFp/LcnjT33R5S+YTkZl5fKPO0mAAAECBAgQIECAAAECBAgQIECAAAECBAgQIECAAIEPToFn/2m9319fzHuG/PqSPGt9VF405EZtBIYksDatz6zJC4fU9A9bPuSKXPmCjyrvHXKjNgIECBAgQIAAAQIECBCYTaDMNmaKAAECBAgQIECAAAECBAgQIECAAAECBAgQIECAAAECBAgQIECAAAECBAgQIECAAAECBAgQIECAAAECBAgQIECAAAECBAgQIECAAAECBAgQIECAAAECBAgQWFCBJkk3lPb73ve+uXDhwkw5tda85z2D+v/kaJP0M8UbIkCAAAECBAgQIECAAAECBAgQIECAAAECBAgQIECAAAECBAgQIECAAAECpywwntafTfKFp7zmONdvXbGca3+slA8c5xJnCQxR4CtrvdfFrdyWZHmIff+j6ecmo/JFA+6TRoAAAQIECBAgQIAAAQIECBAgQIAAAQIECMgu3SIAACAASURBVBAgQIAAgcEKjDfrO1LyYYMNrHnJZKU8Y7B9wggMTGC8WV+ckqcPLOvvc2r+YrJSrhpsnzACBAgQIECAAAECBAgQOJJAOdK0YQIECBAgQIAAAQIECBAgQIAAAQIECBAgQIAAAQIECBAgQIAAAQIECBAgQIAAAQIECBAgQIAAAQIECBAgQIAAAQIECBAgQIAAAQIECBAgQIAAAQIECBAgQGDRBJok3aJFD7S3TdIPtE0WAQIECBAgQIAAAQIECBAgQIAAAQIECBAgQIAAAQIECBAgQIAAAQIECHyQCYyn9ZuT/PshP/vSUh7+E1eXtw25URuByxH48jvrwy5s562Xc/YMz/ybyah87xnus4oAAQIECBAgQIAAAQIECBAgQIAAAQIECBAgQIAAAQLnRmA8ra9J8i+H+qCS/Pr6qDx+qH26CAxNYG1aX1uTzxha156e/zgZlScMuE8aAQIECBAgQIAAAQIECBxBoBxh1igBAgQIECBAgAABAgQIECBAgAABAgQIECBAgAABAgQIECBAgAABAgQIECBAgAABAgQIECBAgAABAgQIECBAgAABAgQIECBAgAABAgQIECBAgAABAgQIECCweAJNkm7xsgdZ3CbpB1kmigABAgQIECBAgAABAgQIECBAgAABAgQIECBAgAABAgQIECBAgAABAgQ+6ATGb6//Kkv5+SE/vCSftz4qvzTkRm0ELkdgbVo/tya/eDlnz+zMdr5g8pDyf57ZPosIECBAgAABAgQIECBAgAABAgQIECBAgAABAgQIECBwjgTGW/V5qfm2AT/pzne/J9e+8mHl/QNulEZgEAJPflu99/2vzG1Jrh5E0N1FlHzXZLk8d7B9wggQIECAAAECBAgQIEDgSALlSNOGCRAgQIAAAQIECBAgQIAAAQIECBAgQIAAAQIECBAgQIAAAQIECBAgQIAAAQIECBAgQIAAAQIECBAgQIAAAQIECBAgQIAAAQIECBAgQIAAAQIECBAgQIAAgUUTaJJ0Q4n+iI/4iFx11VW58sorD0165zvfmdtvv/3QuTMcaJP0Z7jPKgIECBAgQIAAAQIECBAgQIAAAQIECBAgQIAAAQIECBAgQIAAAQIECBAgcI8CN27Wj90uecuQiWrynI1R+b4hN2ojcDkCq9P6TSV5/uWcPaszSzWPuGml/NFZ7bOHAAECBAgQIECAAAECBAgQIECAAAECBAgQIECAAAEC50lgbVo/tya/OOQ3lUv55+vXlLcOuVEbgSEIrN1RH14v5D8PoeWeGkryeeuj8ktDbtRGgAABAgQIECBAgAABArMLlNlHTRIgQIAAAQIECBAgQIAAAQIECBAgQIAAAQIECBAgQIAAAQIECBAgQIAAAQIECBAgQIAAAQIECBAgQIAAAQIECBAgQIAAAQIECBAgQIAAAQIECBAgQIAAAQIEjizQJWl2Tr3mNa/JYx7zmJkuecMb3pAnPOEJe2f7JO1Mhw0RIECAAAECBAgQIECAAAECBAgQIECAAAECBAgQIECAAAECBAgQIECAAIFzLvDkP633u//FvGfIzywlN60vl68YcqM2ApcjsLZVf7zW3Hg5Z8/qzLuvyJWv/Kjy3rPaZw8BAgQIECBAgAABAgQIECBAgAABAgQIECBAgAABAgTOk8CX314fduGKvHXQbyr5/Mly+cVBN4ojMACB8Vb9vNT8wgBS7jHh0sU8/CceWt425EZtBAgQIECAAAECBAgQIDC7QJl91CQBAgQIECBAgAABAgQIECBAgAABAgQIECBAgAABAgQIECBAgAABAgQIECBAgAABAgQIECBAgAABAgQIECBAgAABAgQIECBAgAABAgQIECBAgAABAgQIECBA4MgCXZJm51TXdWma3c8DL+v7Pm3b7p3pk+z74cg1DhAgQIAAAQIECBAgQIAAAQIECBAgQIAAAQIECBAgQIAAAQIECBAgQIAAgXMkMJ7WP05y/YCf9JuTUfn0AfdJI3BZAuNp/Y0kn3ZZh8/m0C2TUfmYs1llCwECBAgQIECAAAECBAgQIECAAAECBAgQIECAAAECBM6fwJPfVu99/yvzviG/rCTfvD4qzx9yozYCQxBYm9bn1OR7h9ByTw3vfk/u88qHlfcPuVEbAQIECBAgQIAAAQIECMwuUGYfNUmAAAECBAgQIECAAAECBAgQIECAAAECBAgQIECAAAECBAgQIECAAAECBAgQIECAAAECBAgQIECAAAECBAgQIECAAAECBAgQIECAAAECBAgQIECAAAECBAgQOLJAl6TZOdV1XZpm9/PAy/q+T9u2e2f6JPt+OHKNAwQIECBAgAABAgQIECBAgAABAgQIECBAgAABAgQIECBAgAABAgQIECBA4BwJrG3Wl9eSpwz1SSX5r/V9uW5yfXn3UBt1ETiqwPiWev9yn9xak4846tmzmi81r1hfKU89q332ECBAgAABAgQIECBAgAABAgQIECBAgAABAgQIECBA4DwKjLfqXan5yMG+rWR9slxuHGyfMAIDERhv1ZtSszaQnP85o+TPJsvlwYPtE0aAAAECBAgQIECAAAECRxYoRz7hAAECBAgQIECAAAECBAgQIECAAAECBAgQIECAAAECBAgQIECAAAECBAgQIECAAAECBAgQIECAAAECBAgQIECAAAECBAgQIECAAAECBAgQIECAAAECBAgQIEBgdoEuSbMz3nVdmmb388Bb+r5P27Z7Z/ok+36YPcMkAQIECBAgQIAAAQIECBAgQIAAAQIECBAgQIAAAQIECBAgQIAAAQIECBA4fwJrW/Ubas33D/llteQTNpbLHwy5URuBowisbtWPLzW/f5QzZz1bSr5xfbn8wFnvtY8AAQIECBAgQIAAAQIECBAgQIAAAQIECBAgQIAAAQLnSWBtWn+pJp8z1DfVmjdsrJRPG2qfLgJDEVjdrL9ZSh4zlJ5/2FGSX14flc8dap8uAgQIECBAgAABAgQIEDi6QDn6EScIECBAgAABAgQIECBAgAABAgQIECBAgAABAgQIECBAgAABAgQIECBAgAABAgQIECBAgAABAgQIECBAgAABAgQIECBAgAABAgQIECBAgAABAgQIECBAgAABAjMLdEmanemu69I0u58HXtL3fdq23TvTJ9n3w8wVBgkQIECAAAECBAgQIECAAAECBAgQIECAAAECBAgQIECAAAECBAgQIECAwDkUWJ3WzynJLw35aSX54vVR+Q9DbtRG4CgCa9P6r2vyM0c5c9azNfncjVH55bPeax8BAgQIECBAgAABAgQIECBAgAABAgQIECBAgAABAgTOk8DaZv23teS7BvymP3/fxVz3Uw8t7xpwozQCcxX40tvrA+5zRW5N8uFzDTlgean5tvWV8u+G2qeLAAECBAgQIECAAAECBI4uUI5+xAkCBAgQIECAAAECBAgQIECAAAECBAgQIECAAAECBAgQIECAAAECBAgQIECAAAECBAgQIECAAAECBAgQIECAAAECBAgQIECAAAECBAgQIECAAAECBAgQIECAwMwCXZJmZ7rrujTN7ueBl/R9n7Zt9870Sfb9MHOFQQIECBAgQIAAAQIECBAgQIAAAQIECBAgQIAAAQIECBAgQIAAAQIECBAgcA4FVu+s/6xs522DflrJcyfL5bsG3SiOwBEExlv121LzvCMcOfPRupSHbVxd/p8zX2whAQIECBAgQIAAAQIECBAgQIAAAQIECBAgQIAAAQIEzpHA6p31s8p2XjXkJy0t5RNvurr8/pAbtRGYp8CNd9ZP2N7O782z4bDddSlP2ri6/Ophc/6cAAECBAgQIECAAAECBBZHoCxOqlICBAgQIECAAAECBAgQIECAAAECBAgQIECAAAECBAgQIECAAAECBAgQIECAAAECBAgQIECAAAECBAgQIECAAAECBAgQIECAAAECBAgQIECAAAECBAgQIEBgAQW6JM1Od9d1aZrdzwOf0/d92rbdO9Mn2ffDAnpIJkCAAAECBAgQIECAAAECBAgQIECAAAECBAgQIECAAAECBAgQIECAAAECJybwlbXe6+JW3n9iF57CRaXmFesr5amncLUrCcxFYG2zvryWPGUuy2dcesVy7v1jpXxgxnFjBAgQIECAAAECBAgQIECAAAECBAgQIECAAAECBAgQIHA3AuPNel1KbhkyTt3Ol2w8pPzMkBu1EZinwOrb6xeXpfz0PBsO3V1z/WSl3HronAECBAgQIECAAAECBAgQWBiBsjClQgkQIECAAAECBAgQIECAAAECBAgQIECAAAECBAgQIECAAAECBAgQIECAAAECBAgQIECAAAECBAgQIECAAAECBAgQIECAAAECBAgQIECAAAECBAgQIECAAIFFFOiSNDvhXdelaXY/D3xP3/dp23bvTJ9k3w+LCKKZAAECBAgQIECAAAECBAgQIECAAAECBAgQIECAAAECBAgQIECAAAECBAicpMB4Wv8wySNO8s4Tvut3JqPyKSd8p+sIzE1gPK2/neST5xZw+OK3TEbl4w4fM0GAAAECBAgQIECAAAECBAgQIECAAAECBAgQIECAAAECBwl8R61Lf7KVS0NWqsm3b4zK84bcqI3APAVWp/W5JfnOeTYctvujl3PhO0rZPmzOnxMgQIAAAQIECBAgQIDA4giUxUlVSoAAAQIECBAgQIAAAQIECBAgQIAAAQIECBAgQIAAAQIECBAgQIAAAQIECBAgQIAAAQIECBAgQIAAAQIECBAgQIAAAQIECBAgQIAAAQIECBAgQIAAAQIECCygQJek2enuui5Ns/t54HP6vk/btntn+iT7flhAD8kECBAgQIAAAQIECBAgQIAAAQIECBAgQIAAAQIECBAgQIAAAQIECBAgQOBEBcab9aaUrJ3opSd72V9ecZ9c+2P/tPzFyV7rNgJnL/CV/6V+2MX35bYkDzr77TNurFmfrJQbZ5w2RoAAAQIECBAgQIAAAQIECBAgQIAAAQIECBAgQIAAAQIHCIyndTPJaLBINT81WSlPGWyfMAJzFhhv1lek5EvnnHHQ+ulkVFYG3CeNAAECBAgQIECAAAECBC5DoFzGGUcIECBAgAABAgQIECBAgAABAgQIECBAgAABAgQIECBAgAABAgQIECBAgAABAgQIECBAgAABAgQIECBAgAABAgQIECBAgAABAgQIECBAgAABAgQIECBAgAABArMKdEmaneGu69I0u58H3tH3fdq23TvTJ9n3w6wR5ggQIECAAAECBAgQIECAAAECBAgQIECAAAECBAgQIECAAAECBAgQIECAwHkVWJ3WZ5fkh4b8vlryqI3l8ltDbtRGYBaB1a36qaXmTbPMzmumJl+3MSovmNd+ewkQIECAAAECBAgQIECAAAECBAgQIECAAAECBAgQIHCeBMbT+rNJvnDAb3rzZFQ+ecB90gjMVWA8rb+T5JFzjTh4+c9NRuWLBtwnjQABAgQIECBAgAABAgQuQ6BcxhlHCBAgQIAAAQIECBAgQIAAAQIECBAgQIAAAQIECBAgQIAAAQIECBAgQIAAAQIECBAgQIAAAQIECBAgQIAAAQIECBAgQIAAAQIECBAgQIAAAQIECBAgQIAAAQKzCnRJmp3hruvSNLufB97R933att070yfZ98OsEeYIECBAgAABAgQIECBAgAABAgQIECBAgAABAgQIECBAgAABAgQIECBAgMB5FVh9e/2sspRXDfl9JblhfVR+YsiN2gjMIrA2rV9ek5tnmZ3XTN3OkzYeUn51XvvtJUCAAAECBAgQIECAAAECBAgQIECAAAECBAgQIECAwHkSGG/Wb0zJ9w31TaXkL7c/kOs2HlreMdRGXQTmJbB6e71q6V65tdY8aF4Nh+6t+abJSvn+Q+cMECBAgAABAgQIECBAgMBCCZSFqhVLgAABAgQIECBAgAABAgQIECBAgAABAgQIECBAgAABAgQIECBAgAABAgQIECBAgAABAgQIECBAgAABAgQIECBAgAABAgQIECBAgAABAgQIECBAgAABAgQILJpAl6TZie66Lk2z+3ngW/q+T9u2e2f6JPt+WDQMvQQIECBAgAABAgQIECBAgAABAgQIECBAgAABAgQIECBAgAABAgQIECBA4KQFxpv1upTcctL3nuh9Nd8zWSnfeqJ3uozAHATGm/W7U/Itc1g9+8qa6ycr5dbZD5gkQIAAAQIECBAgQIAAAQIECBAgQIAAAQIECBAgQIAAgXsSGG/VJ6Tm1UMWqiWP2lguvzXkRm0E5iGwulU/tdS8aR67Z95Z8sTJcnnNzPMGCRAgQIAAAQIECBAgQGAhBMpCVIokQIAAAQIECBAgQIAAAQIECBAgQIAAAQIECBAgQIAAAQIECBAgQIAAAQIECBAgQIAAAQIECBAgQIAAAQIECBAgQIAAAQIECBAgQIAAAQIECBAgQIAAAQIEFlWgS9LsxHddl6bZ/TzwTX3fp23bvTN9kn0/LCqKbgIECBAgQIAAAQIECBAgQIAAAQIECBAgQIAAAQIECBAgQIAAAQIECBAgcFIC31Hr0p9s5WKSwf7/FdeSV24sly88qTe7h8C8BFa36s+VmifPa/8Me+tHL+eK7yhle4ZZIwQIECBAgAABAgQIECBAgAABAgQIECBAgAABAgQIECBwiMDaHfWaeiG3DxxqdTIqNw+8UR6BMxcYT+sNSTbOfPERFpZLeej6NeWOIxwxSoAAAQIECBAgQIAAAQILIDDY/4HPAthJJECAAAECBAgQIECAAAECBAgQIECAAAECBAgQIECAAAECBAgQIECAAAECBAgQIECAAAECBAgQIECAAAECBAgQIECAAAECBAgQIECAAAECBAgQIECAAAECBA4X6JI0O2Nd16Vpdj8PPN33fdq23TvTJ9n3w+HrTRAgQIAAAQIECBAgQIAAAQIECBAgQIAAAQIECBAgQIAAAQIECBAgQIAAgfMvMN6sb07JJw34pW+ZjMrHDbhPGoGZBMbT+odJHjHT8DyGan53slIeOY/VdhIgQIAAAQIECBAgQIAAAQIECBAgQIAAAQIECBAgQOC8CoyntQ76bSXfM1ku3zroRnEE5iAw3qrfnZpvmcPqmVdORqXMPGyQAAECBAgQIECAAAECBBZGwF/2FubfKqEECBAgQIAAAQIECBAgQIAAAQIECBAgQIAAAQIECBAgQIAAAQIECBAgQIAAAQIECBAgQIAAAQIECBAgQIAAAQIECBAgQIAAAQIECBAgQIAAAQIECBAgQGAhBbokzU5513Vpmt3PAx/U933att070yfZ98NCiogmQIAAAQIECBAgQIAAAQIECBAgQIAAAQIECBAgQIAAAQIECBAgQIAAAQInLDDeqi9OzdNP+NqTvO49Sxdz3U0PLXed5KXuInCWAjfeXh+8fUVuTXLlWe490q6Sl0yWyzOOdMYwAQIECBAgQIAAAQIECBAgQIAAAQIECBAgQIAAAQIECBwoMJ7WP05y/WCZan5+slKePNg+YQTmJDDerK9MyRfMaf0sa2+ZjMrHzDJohgABAgQIECBAgAABAgQWS6AsVq5aAgQIECBAgAABAgQIECBAgAABAgQIECBAgAABAgQIECBAgAABAgQIECBAgAABAgQIECBAgAABAgQIECBAgAABAgQIECBAgAABAgQIECBAgAABAgQIECBAYMEEuiTNTnPXdWma3c8Dn9L3fdq23TvTJ9n3w4JZyCVAgAABAgQIECBAgAABAgQIECBAgAABAgQIECBAgAABAgQIECBAgAABAqciML6z/u/Zzg+fyuUndWnJYyfL5e/+uUL/IrCQAuOt2qbm9YOOX8rXTq4u/8egG8URIECAAAECBAgQIECAAAECBAgQIECAAAECBAgQIEBgwQTWNuvLa8lTBpz9lsmofNyA+6QRmIvAeFr/MMkj5rJ8hqWl5hXrK+WpM4waIUCAAAECBAgQIECAAIEFEygL1iuXAAECBAgQIECAAAECBAgQIECAAAECBAgQIECAAAECBAgQIECAAAECBAgQIECAAAECBAgQIECAAAECBAgQIECAAAECBAgQIECAAAECBAgQIECAAAECBAgQWCyBLkmzk9x1XZpm9/PAl/R9n7Zt9870Sfb9sFgUagkQIECAAAECBAgQIECAAAECBAgQIECAAAECBAgQIECAAAECBAgQIECAwOkIrE3rv6zJa07n9pO5tSZP2xiVHz2Z29xC4OwFVqf1q0rysrPfPPvGkjxhfVT+4+wnTBIgQIAAAQIECBAgQIAAAQIECBAgQIAAAQIECBAgQIDAYQI3TOszl5IXHjY3xz9/79K9cu1NDy53zbHBagKDErjxrvrg7Q/ktiT3G1TYnpjt5Fk3j8qLhtqniwABAgQIECBAgAABAgQuX6Bc/lEnCRAgQIAAAQIECBAgQIAAAQIECBAgQIAAAQIECBAgQIAAAQIECBAgQIAAAQIECBAgQIAAAQIECBAgQIAAAQIECBAgQIAAAQIECBAgQIAAAQIECBAgQIAAAQKHCnRJmp2pruvSNLufBx7u+z5t2+6d6ZPs++HQ7QYIECBAgAABAgQIECBAgAABAgQIECBAgAABAgQIECBAgAABAgQIECBAgMAHgcDaHfWaeiG3D/qpJT84WS7fMOhGcQQOEBhv1R9IzdcPGalcykPXryl3DLlRGwECBAgQIECAAAECBAgQIECAAAECBAgQIECAAAECBBZNYLxZH5+SXxtydy153MZyef2QG7UROEuB1a362FLzurPceeRdNZ85WSmvPfI5BwgQIECAAAECBAgQIEBg8AJl8IUCCRAgQIAAAQIECBAgQIAAAQIECBAgQIAAAQIECBAgQIAAAQIECBAgQIAAAQIECBAgQIAAAQIECBAgQIAAAQIECBAgQIAAAQIECBAgQIAAAQIECBAgQIAAgUUW6JI0Ow/oui5Ns/t54Lv6vk/btntn+iT7flhkGO0ECBAgQIAAAQIECBAgQIAAAQIECBAgQIAAAQIECBAgQIAAAQIECBAgQOAkBcab9W9Tcp+TvPMk76o1r9pYKZ99kne6i8BZCqxu1l8pJU86y51H2lXzvslKue+RzhgmQIAAAQIECBAgQIAAAQIECBAgQIAAAQIECBAgQIAAgUMFbryljrbvk81DB+c4UJKnrY/Kj84xwWoCgxJYm9avqsnLBhX1D2KW3peVm64v0yE3aiNAgAABAgQIECBAgACByxMol3fMKQIECBAgQIAAAQIECBAgQIAAAQIECBAgQIAAAQIECBAgQIAAAQIECBAgQIAAAQIECBAgQIAAAQIECBAgQIAAAQIECBAgQIAAAQIECBAgQIAAAQIECBAgQIDATAJdkmZnsuu6NM3u54EX9H2ftm33zvRJ9v0wU4EhAgQIECBAgAABAgQIECBAgAABAgQIECBAgAABAgQIECBAgAABAgQIECDwQSAw3qpvSM2jB/zUWyaj8jED7pNG4ECB8bT+cZLrB8tU8sbJcnnMYPuEESBAgAABAgQIECBAgAABAgQIECBAgAABAgQIECBAYIEFxtNaB51f80OTlfL1g24UR+AMBcab9QdT8nVnuPLIqyajUo58yAECBAgQIECAAAECBAgQWAgBf+FbiH+bRBIgQIAAAQIECBAgQIAAAQIECBAgQIAAAQIECBAgQIAAAQIECBAgQIAAAQIECBAgQIAAAQIECBAgQIAAAQIECBAgQIAAAQIECBAgQIAAAQIECBAgQIAAgYUV6JI0O/Vd16Vpdj8PfFTf92nbdu9Mn2TfDwurIpwAAQIECBAgQIAAAQIECBAgQIAAAQIECBAgQIAAAQIECBAgQIAAAQIECJywwHhaX5DkWSd87Ulet33FhVz7Yx9d3n6Sl7qLwFkIfOWf1IdcvJTbkiydxb7L3PHCyag8+zLPOkaAAAECBAgQIECAAAECBAgQIECAAAECBAgQIECAAAECBwiMN+tbUvKxQ0UqyavWR+Wzh9qni8BZC6xN66/U5ElnvXfmfTV/NFkpj5h53iABAgQIECBAgAABAgQILJRAWahasQQIECBAgAABAgQIECBAgAABAgQIECBAgAABAgQIECBAgAABAgQIECBAgAABAgQIECBAgAABAgQIECBAgAABAgQIECBAgAABAgQIECBAgAABAgQIECBAgMCiCXRJmp3oruvSNLufB76l7/u0bbt3pk+y74dFw9BLgAABAgQIECBAgAABAgQIECBAgAABAgQIECBAgAABAgQIECBAgAABAgROS2Btqz691rz4tO4/kXtLnjhZLq85kbtcQuAMBcZb9QmpefUZrjzyqlLyjPXl8pIjH3SAAAECBAgQIECAAAECBAgQIECAAAECBAgQIECAAAECBA4VGG/Vm1Kzdujg/AZunYzK9fNbbzOBYQmMp/WWJNcNq2pPTcn6ZLncONg+YQQIECBAgAABAgQIECBwLIFyrNMOEyBAgAABAgQIECBAgAABAgQIECBAgAABAgQIECBAgAABAgQIECBAgAABAgQIECBAgAABAgQIECBAgAABAgQIECBAgAABAgQIECBAgAABAgQIECBAgAABAgQOFuiSNDsjXdelaXY/DzzZ933att070yfZ9wN8AgQIECBAgAABAgQIECBAgAABAgQIECBAgAABAgQIECBAgAABAgQIECBA4P8XuHGzfsZ2yWuH7FGTZ26Myg8PuVEbgbsTWJ3Wry3Ji4ass1Tz+JtWyq8PuVEbAQIECBAgQIAAAQIECBAgQIAAAQIECBAgQIAAAQIEFlVgPK1PS/LSwfaXbJeLuW79mnLHYBuFETgjgbU76jX1ityamqUzWnk5a756Miovu5yDzhAgQIAAAQIECBAgQIDA8AXK8BMVEiBAgAABAgQIECBAgAABAgQIECBAgAABAgQIECBAgAABAgQIECBAgAABAgQIAm6qtgAAIABJREFUECBAgAABAgQIECBAgAABAgQIECBAgAABAgQIECBAgAABAgQIECBAgAABAgss0CVpdvq7rkvT7H4e+Ky+79O27d6ZPsm+HxbYRToBAgQIECBAgAABAgQIECBAgAABAgQIECBAgAABAgQIECBAgAABAgQIEDhRgRumdXkpmZ7opSd9Wc2LJyvla076WvcROG2B8Wb9kZQ847T3HOf+7WR086hsHecOZwkQIECAAAECBAgQIECAAAECBAgQIECAAAECBAgQIEDg7gVWt+pjS83rBu1T8sTJcnnNoBvFETgDgfFWfUJqXn0Gqy57RS153MZyef1lX+AgAQIECBAgQIAAAQIECAxaoAy6ThwBAgQIECBAgAABAgQIECBAgAABAgQIECBAgAABAgQIECBAgAABAgQIECBAgAABAgQIECBAgAABAgQIECBAgAABAgQIECBAgAABAgQIECBAgAABAgQIECCw6AJdkmbnEV3XpWl2Pw98W9/3adt270yfZN8Pi46jnwABAgQIECBAgAABAgQIECBAgAABAgQIECBAgAABAgQIECBAgAABAgQInKTAeFr/OskDTvLOE77rtZNR+cwTvtN1BE5dYDytv5bk8ae+6PIXvGsyKh9y+cedJECAAAECBAgQIECAAAECBAgQIECAAAECBAgQIECAAIGDBFb/rH5UeX/+ZMhKJXnW+qi8aMiN2gichcDatD6zJi88i12Xu6PeOx+98ZHlTy/3vHMECBAgQIAAAQIECBAgMGyBMuw8dQQIECBAgAABAgQIECBAgAABAgQIECBAgAABAgQIECBAgAABAgQIECBAgAABAgQIECBAgAABAgQIECBAgAABAgQIECBAgAABAgQIECBAgAABAgQIECBAgMCCC3RJmp03dF2Xptn9PPBpfd+nbdu9M32SfT8suI18AgQIECBAgAABAgQIECBAgAABAgQIECBAgAABAgQIECBAgAABAgQIECBwogLjaX1dksee6KUne9nWFe/MtT/2ieUDJ3ut2wicnsBX/l6918UPzW1Jlk9vy7Fvfv1kVB537FtcQIAAAQIECBAgQIAAAQIECBAgQIAAAQIECBAgQIAAAQL3KDCe1u0kZbBEJS+eLJevGWyfMAJnJDDeqj+Smmec0brLWVMno7J0OQedIUCAAAECBAgQIECAAIHFEBjuf4G0GH4qCRAgQIAAAQIECBAgQIAAAQIECBAgQIAAAQIECBAgQIAAAQIECBAgQIAAAQIECBAgQIAAAQIECBAgQIAAAQIECBAgQIAAAQIECBAgQIAAAQIECBAgQIAAgYMFuiTNzkjXdWma3c8DT/Z9n7Zt9870Sfb9AJ8AAQIECBAgQIAAAQIECBAgQIAAAQIECBAgQIAAAQIECBAgQIAAAQIECBD4e4G1rfr9teYbhmxy6WIe/hMPLW8bcqM2AnsFvvz2+rALV+StQ1YpJT+wvly+cciN2ggQIECAAAECBAgQIECAAAECBP4/9u48zNKzrhP+967uACLoIMuoLKlThITFGRBZEkA5J8gSXxWYGUDmIiR1KgSGTVEWRxQRxVc2UbaBkDoVlmsQmBlAfWVNzkHRhEWEGVkSQp0KizosOgoikO6+xzh2T3fepHp7TtXdpz713/PUfX9/39/nov/hOjlFgAABAgQIECBAgACBE11gOK0fSnLPVveoNe9dWyoParWfXgS2SmB5vb6nlDxwq+Ydw5wPj3rlXsdwzxUCBAgQIECAAAECBAgQOEEEygnSU00CBAgQIECAAAECBAgQIECAAAECBAgQIECAAAECBAgQIECAAAECBAgQIECAAAECBAgQIECAAAECBAgQIECAAAECBAgQIECAAAECBAgQIECAAAECBAgQIEDgxBQYJ+nvrz4ej9PvH3jcdKPJZJLBYHDwmUmSQ16cmCRaEyBAgAABAgQIECBAgAABAgQIECBAgAABAgQIECBAgAABAgQIECBAgACB2QgsT+vjS/Lq2aR3k1qSh6/2ytu7SZNCYPYCK9P6sJq8bfaTjn1CTZ6w1iuvOfYENwkQIECAAAECBAgQIECAAAECBAgQIECAAAECBAgQIEDgcAIr0/qqmvyHw53bxt9vfO0bOe2tdynf3sYORhPYVoFHfKLe4KY3zuVJFre1yCbDS/KfVnvlia3204sAAQIECBAgQIAAAQIEjl+gHH+EBAIECBAgQIAAAQIECBAgQIAAAQIECBAgQIAAAQIECBAgQIAAAQIECBAgQIAAAQIECBAgQIAAAQIECBAgQIAAAQIECBAgQIAAAQIECBAgQIAAAQIECBAgQIDA9QqMk/T3/3Y8HqffP/C4KdtkMslgMDj4zCTJIS+4EyBAgAABAgQIECBAgAABAgQIECBAgAABAgQIECBAgAABAgQIECBAgAABAv9XYPnKembZlYtbNqnJs9Z65YUtd9SNwMECy9P6zJK8oGWVujcPWDulXNJyR90IECBAgAABAgQIECBAgAABAgQIECBAgAABAgQIECBwogssr9fzSslrW95j10J+4LUnl0+03FE3ArMUeNxV9S579+XPZznjeLNrzePWlsqFx5vjPgECBAgQIECAAAECBAi0K1DaraYZAQIECBAgQIAAAQIECBAgQIAAAQIECBAgQIAAAQIECBAgQIAAAQIECBAgQIAAAQIECBAgQIAAAQIECBAgQIAAAQIECBAgQIAAAQIECBAgQIAAAQIECBAgMAcC4yT9/XuMx+P0+wceN11vMplkMBgcfGaS5JAXc+BjBQIECBAgQIAAAQIECBAgQIAAAQIECBAgQIAAAQIECBAgQIAAAQIECBAg0JnA8pX1tmVXPtdZ4AyCSsmFq4vlcTOIFklgJgIrG/W1tea8mYR3FFr35nZrp5TPdxQnhgABAgQIECBAgAABAgQIECBAgAABAgQIECBAgAABAgSuQ2B5Wu9fkmu+B6ndn5J/M1osb2u3oGYEZisw3KgPT81/m+2U40uvSX+tV95/fCluEyBAgAABAgQIECBAgEDLAqXlcroRIECAAAECBAgQIECAAAECBAgQIECAAAECBAgQIECAAAECBAgQIECAAAECBAgQIECAAAECBAgQIECAAAECBAgQIECAAAECBAgQIECAAAECBAgQIECAAAECJ7zAOEl//xbj8Tj9/oHHTZebTCYZDAYHn7nmD3Ec8uKE17EAAQIECBAgQIAAAQIECBAgQIAAAQIECBAgQIAAAQIECBAgQIAAAQIECBDoWGA4rV9KcsuOY7uLq/nD0VK5f3eBkgjMVmC4Xt+fkh+Z7ZTjSv/yqFdudVwJLhMgQIAAAQIECBAgQIAAAQIECBAgQIAAAQIECBAgQIDAYQWGn6vfn7354mEPbuOBmjxrrVdeuI0VjCawrQLL0/rMkrxgW0scbviu3Hp0u/IXhzvm9wQIECBAgAABAgQIECBw4gqUE7e65gQIECBAgAABAgQIECBAgAABAgQIECBAgAABAgQIECBAgAABAgQIECBAgAABAgQIECBAgAABAgQIECBAgAABAgQIECBAgAABAgQIECBAgAABAgQIECBAgMAJIDBO0t/fczwep98/8Lhp/clkksFgcPCZSZJDXpwA+6tIgAABAgQIECBAgAABAgQIECBAgAABAgQIECBAgAABAgQIECBAgAABAgS2VGA4rX+Q5KwtHXp0w/4y38ppozuWrx3dNacJbL3A8NP1prlhLk/yfVs//YgnvnPUKz92xKcdJECAAAECBAgQIECAAAECBAgQIECAAAECBAgQIECAAIFjFhhO6zeT3PCYA2Z9sWZ1tFTOm/UY+QRaFRiu1wtTstJqvyTfGvXKjRrupxoBAgQIECBAgAABAgQIdCBQOsgQQYAAAQIECBAgQIAAAQIECBAgQIAAAQIECBAgQIAAAQIECBAgQIAAAQIECBAgQIAAAQIECBAgQIAAAQIECBAgQIAAAQIECBAgQIAAAQIECBAgQIAAAQIECBC4PoFxkv7+X47H4/T7Bx43VZtMJhkMBgefmSQ55AV2AgQIECBAgAABAgQIECBAgAABAgQIECBAgAABAgQIECBAgAABAgQIECBA4FCB4bT+RpJntexSS35obbF8tOWOuhG4RmB5o9691Pxp4xovGPXKzzfeUT0CBAgQIECAAAECBAgQIECAAAECBAgQIECAAAECBAjMhcBwo/5Rau7X8DJ/OOqV+zfcTzUCMxUYTuv7k/zITIccT3jJB0aL5YePJ8JdAgQIECBAgAABAgQIEGhfoLRfUUMCBAgQIECAAAECBAgQIECAAAECBAgQIECAAAECBAgQIECAAAECBAgQIECAAAECBAgQIECAAAECBAgQIECAAAECBAgQIECAAAECBAgQIECAAAECBAgQIEDgBBYYJ+nv7z8ej9PvH3jcdK3JZJLBYHDwmUmSQ16cwC6qEyBAgAABAgQIECBAgAABAgQIECBAgAABAgQIECBAgAABAgQIECBAgACBmQgMN+pKai6cSXhHoSV59Gqv/E5HcWIIzExgZVp/qiZvmtmALoJLzhstltUuomQQIECAAAECBAgQIECAAAECBAgQIECAAAECBAgQIECAwOYCw2l9aZKfadjpr3KTnDq6Zflawx1VIzATgeGX603z9VyR5HtnMqCb0N8a9crTuomSQoAAAQIECBAgQIAAAQKtCpRWi+lFgAABAgQIECBAgAABAgQIECBAgAABAgQIECBAgAABAgQIECBAgAABAgQIECBAgAABAgQIECBAgAABAgQIECBAgAABAgQIECBAgAABAgQIECBAgAABAgQIzIXAOEl//ybj8Tj9/oHHTRecTCYZDAYHn5kkOeTFXAhZggABAgQIECBAgAABAgQIECBAgAABAgQIECBAgAABAgQIECBAgAABAgQIdCiwsl5/pJa8v8PI7qNqnjNaKr/afbBEAt0KDNfrL6Xked2mdptWau6/ulT+sNtUaQQIECBAgAABAgQIECBAgAABAgQIECBAgAABAgQIECBwXQLDaT03yVrLOnv35h6vO6X8acsddSMwC4Fzrqw/tGtXPjKL7A4zl0e9clGHeaIIECBAgAABAgQIECBAoEGB0mAnlQgQIECAAAECBAgQIECAAAECBAgQIECAAAECBAgQIECAAAECBAgQIECAAAECBAgQIECAAAECBAgQIECAAAECBAgQIECAAAECBAgQIECAAAECBAgQIECAAIH5ERgn6e9fZzwep98/8LjplpPJJIPB4OAzkySHvJgfJpsQIECAAAECBAgQIECAAAECBAgQIECAAAECBAgQIECAAAECBAgQIECAAIFuBM7fqN+3p+YvukmbUUrJG0aL5bEzShdLoDOB4UZ9fWrO7ixwBkG7S77/gsXylzOIFkmAAAECBAgQIECAAAECBAgQIECAAAECBAgQIECAAAEC1xJYuaret+7LB1qGKcmjV3vld1ruqBuBWQisTOtP1eRNs8juKrMs5H6rJ5c/7ipPDgECBAgQIECAAAECBAi0KVDarKUVAQIECBAgQIAAAQIECBAgQIAAAQIECBAgQIAAAQIECBAgQIAAAQIECBAgQIAAAQIECBAgQIAAAQIECBAgQIAAAQIECBAgQIAAAQIECBAgQIAAAQIECBAgMCcC4yT9/buMx+P0+wceN11xMplkMBgcfGaS5JAXc2JkDQIECBAgQIAAAQIECBAgQIAAAQIECBAgQIAAAQIECBAgQIAAAQIECBAg0KnAcFq/kOTWnYZ2G/bBUa+c3m2kNALdCwyn9bIk9+4+ubPEL4565TadpQkiQIAAAQIECBAgQIAAAQIECBAgQIAAAQIECBAgQIAAgU0FnvBX9Vbf/of8z5aZavLLa73yvJY76kZgFgLL0/qckvzKLLK7yrzBd+Rfvvp7y5e6ypNDgAABAgQIECBAgAABAm0KlDZraUWAAAECBAgQIECAAAECBAgQIECAAAECBAgQIECAAAECBAgQIECAAAECBAgQIECAAAECBAgQIECAAAECBAgQIECAAAECBAgQIECAAAECBAgQIECAAAECBAjMicA4SX//LuPxOP3+gcdNV5xMJhkMBgefmSQ55MWcGFmDAAECBAgQIECAAAECBAgQIECAAAECBAgQIECAAAECBAgQIECAAAECBAh0KrA8rW8vyUM7De0yrOSvd38rp11wWvlKl7GyCHQpcP7l9RZ7bpjLU/M9XeZ2mVWTd6z1ysO6zJRFgAABAgQIECBAgAABAgQIECBAgAABAgQIECBAgAABApsLDKf1b5N8V6tOpeSNq4vl7Fb76UVgVgIrG/UNteYxs8rvIPfvRr3y3R3kiCBAgAABAgQIECBAgACBxgVK4/3UI0CAAAECBAgQIECAAAECBAgQIECAAAECBAgQIECAAAECBAgQIECAAAECBAgQIECAAAECBAgQIECAAAECBAgQIECAAAECBAgQIECAAAECBAgQIECAAAECBE5sgXGS/v4VxuNx+v0Dj5tuNplMMhgMDj4zSXLIixObRnsCBAgQIECAAAECBAgQIECAAAECBAgQIECAAAECBAgQIECAAAECBAgQIDAbgeF6fX5KfmE26R2lltxntFgu7ShNDIHOBYYb9YzU/EnnwV0G1vz6aKk8u8tIWQQIECBAgAABAgQIECBAgAABAgQIECBAgAABAgQIECCwucBwWi9OcmazTjUfGi2VezfbTzECMxIYrtcPpuReM4rvIvaSUa88oIsgGQQIECBAgAABAgQIECDQtkBpu552BAgQIECAAAECBAgQIECAAAECBAgQIECAAAECBAgQIECAAAECBAgQIECAAAECBAgQIECAAAECBAgQIECAAAECBAgQIECAAAECBAgQIECAAAECBAgQIECAwAkuME7S37/DeDxOv3/gcdPVJpNJBoPBwWcmSQ55cYLbqE+AAAECBAgQIECAAAECBAgQIECAAAECBAgQIECAAAECBAgQIECAAAECBGYiMJzWc5OszSS8o9CanLvWK6/rKE4Mgc4Flqf1nJJc1Hlwt4HLo15pvWO3G0sjQIAAAQIECBAgQIAAAQIECBAgQIAAAQIECBAgQIDANgssf7a+oCzkmdtc43rHl+Rv9u3JaWt3KF9utaNeBLoWWP5MveXC7lxek5t1nd1VXt2XF67dvjyrqzw5BAgQIECAAAECBAgQINCuQGm3mmYECBAgQIAAAQIECBAgQIAAAQIECBAgQIAAAQIECBAgQIAAAQIECBAgQIAAAQIECBAgQIAAAQIECBAgQIAAAQIECBAgQIAAAQIECBAgQIAAAQIECBAgQIDAHAiMk/T37zEej9PvH3jcdL3JZJLBYHDwmUmSQ17MgY8VCBAgQIAAAQIECBAgQIAAAQIECBAgQIAAAQIECBAgQIAAAQIECBAgQIBA5wIrV9b71l35QOfBHQaWkuevLpZf7DBSFIFOBVY26q/Vmmd3GtpxWNmb+62eUv6441hxBAgQIECAAAECBAgQIECAAAECBAgQIECAAAECBAgQILCJwMp6PbuWvL5lpFpy37XF8ictd9SNQJcCyxv1PqWm6c9QlJrHri6VN3S5tywCBAgQIECAAAECBAgQaFOgtFlLKwIECBAgQIAAAQIECBAgQIAAAQIECBAgQIAAAQIECBAgQIAAAQIECBAgQIAAAQIECBAgQIAAAQIECBAgQIAAAQIECBAgQIAAAQIECBAgQIAAAQIECBAgQGBOBMZJ+vt3GY/H6fcPPG664mQyyWAwOPjMJMkhL+bEyBoECBAgQIAAAQIECBAgQIAAAQIECBAgQIAAAQIECBAgQIAAAQIECBAgQKBTgbOvrLc6aVf+Z6ehHYfVkreuLZZHdhwrjkBnAssb9S2l5hGdBc4g6Oq9+ZdvOKV8aQbRIgkQIECAAAECBAgQIECAAAECBAgQIECAAAECBAgQIEDgegTOndbTF5JLGwdaHvXKRY13VI9AZwLDaT03yVpngTMI2peccVGvXDaDaJEECBAgQIAAAQIECBAg0JhAaayPOgQIECBAgAABAgQIECBAgAABAgQIECBAgAABAgQIECBAgAABAgQIECBAgAABAgQIECBAgAABAgQIECBAgAABAgQIECBAgAABAgQIECBAgAABAgQIECBAgMB8CYyT9PevNB6P0+8feNx008lkksFgcPCZSZJDXswXlW0IECBAgAABAgQIECBAgAABAgQIECBAgAABAgQIECBAgAABAgQIECBAgEB3AsON+tnULHWX2G1SST622is/2G2qNALdCaxM65/V5G7dJXacVLI+Wiy37zhVHAECBAgQIECAAAECBAgQIECAAAECBAgQIECAAAECBAgcRuCxX6g33311vtI0VM2vj5bKs5vuqByBDgWG6/X5KfmFDiM7j9pzUm7x+tuUr3YeLJAAAQIECBAgQIAAAQIEmhMozTVSiAABAgQIECBAgAABAgQIECBAgAABAgQIECBAgAABAgQIECBAgAABAgQIECBAgAABAgQIECBAgAABAgQIECBAgAABAgQIECBAgAABAgQIECBAgAABAgQIEJgngXGS/v6FxuNx+v0Dj5vuOZlMMhgMDj4zSXLIi3mCsgsBAgQIECBAgAABAgQIECBAgAABAgQIECBAgAABAgQIECBAgAABAgQIEOhSYDitb07yyC4zO876xg1259RX37Z8seNccQSOW+AJn6+3/vaeXJHkxscdNruAt4x65VGzi5dMgAABAgQIECBAgAABAgQIECBAgAABAgQIECBAgAABAtcnMFyvX07JLZoVqvkvo6XyiGb7KUagY4Hhen1rSv5dx7HdxdV8ZbRUbtldoCQCBAgQIECAAAECBAgQaFmgtFxONwIECBAgQIAAAQIECBAgQIAAAQIECBAgQIAAAQIECBAgQIAAAQIECBAgQIAAAQIECBAgQIAAAQIECBAgQIAAAQIECBAgQIAAAQIECBAgQIAAAQIECBAgQOCEFxgn6e/fYjwep98/8LjpcpPJJIPB4OAzkySHvDjhdSxAgAABAgQIECBAgAABAgQIECBAgAABAgQIECBAgAABAgQIECBAgAABAgRmJLAyrb9Sk+fMKL6b2JIzR4vlms8a+iHQlMBwow5Sc0lTpa5VpiTPW+2VX265o24ECBAgQIAAAQIECBAgQIAAAQIECBAgQIAAAQIECBCYV4HhtP5BkrMa3u/jo165W8P9VCPQqcBwWj+W5K6dhnYb9s5Rr/xYt5HSCBAgQIAAAQIECBAgQKBVgdJqMb0IECBAgAABAgQIECBAgAABAgQIECBAgAABAgQIECBAgAABAgQIECBAgAABAgQIECBAgAABAgQIECBAgAABAgQIECBAgAABAgQIECBAgAABAgQIECBAgACBuRAYJ+nv32Q8HqffP/C46YKTySSDweDgM5Mkh7yYCyFLECBAgAABAgQIECBAgAABAgQIECBAgAABAgQIECBAgAABAgQIECBAgACBGQgsX1UfU/blDTOI7iyyLuTxayeXCzoLFESgI4Hlq+r5ZV9e01HcTGLqQs5eO7m8cSbhQgkQIECAAAECBAgQIECAAAECBAgQIECAAAECBAgQIEBgU4HhRn1ean6pVaaa/MOuk3LqhbcpX2i1o14EuhI47wv1NnuvzhUl+Y6uMjvPKfnV0WJ5Tue5AgkQIECAAAECBAgQIECgSYHSZCulCBAgQIAAAQIECBAgQIAAAQIECBAgQIAAAQIECBAgQIAAAQIECBAgQIAAAQIECBAgQIAAAQIECBAgQIAAAQIECBAgQIAAAQIECBAgQIAAAQIECBAgQIAAgXkRGCfp719mPB6n3z/wuOmOk8kkg8Hg4DOTJIe8mBckexAgQIAAAQIECBAgQIAAAQIECBAgQIAAAQIECBAgQIAAAQIECBAgQIAAga4Flqf13iW5rOvcTvNqXjJaKk/vNFMYgQ4Ehuv1xSn5uQ6iZhZRk9PXeuWDMxsgmAABAgQIECBAgAABAgQIECBAgAABAgQIECBAgAABAgSuV2B5Wh9dkv/cMlHdmwesnVIuabmjbgS6EFi+sp5ZduXiLrJmlVGTf7/WK2+aVb5cAgQIECBAgAABAgQIEGhLoLRVRxsCBAgQIECAAAECBAgQIECAAAECBAgQIECAAAECBAgQIECAAAECBAgQIECAAAECBAgQIECAAAECBAgQIECAAAECBAgQIECAAAECBAgQIECAAAECBAgQIEBgzgTGSfr7dxqPx+n3DzxuuupkMslgMDj4zCTJIS/mzMo6BAgQIECAAAECBAgQIECAAAECBAgQIECAAAECBAgQIECAAAECBAgQIECgM4HHfqrefPeN8pXOAmcT9LujXnnobKKlEjh2geG0viPJTx57wuxv7vlmbvH6O5Wvzn6SCQQIECBAgAABAgQIECBAgAABAgQIECBAgAABAgQIECBwbYFzP1vvubCQD7UsU5InrPbKa1ruqBuBLgRWpvXxNXl1F1mzyti3L/e66Pblw7PKl0uAAAECBAgQIECAAAECbQmUtupoQ4AAAQIECBAgQIAAAQIECBAgQIAAAQIECBAgQIAAAQIECBAgQIAAAQIECBAgQIAAAQIECBAgQIAAAQIECBAgQIAAAQIECBAgQIAAAQIECBAgQIAAAQIECMyZwDhJf/9O4/E4/f6Bx01XnUwmGQwGB5+ZJDnkxZxZWYcAAQIECBAgQIAAAQIECBAgQIAAAQIECBAgQIAAAQIECBAgQIAAAQIECHQqMJzWTyW5Y6eh3YZ9etQrd+o2UhqB4xfwb+f4DSUQIECAAAECBAgQIECAAAECBAgQIECAAAECBAgQIEBgngXOndZ/sZD8TdM71vzmaKn8XNMdlSPQgcBwvb4kJT/bQdTMIvYlN7uoV/7XzAYIJkCAAAECBAgQIECAAIGmBEpTbZQhQIBAy8pyAAAgAElEQVQAAQIECBAgQIAAAQIECBAgQIAAAQIECBAgQIAAAQIECBAgQIAAAQIECBAgQIAAAQIECBAgQIAAAQIECBAgQIAAAQIECBAgQIAAAQIECBAgQIAAAQIE5k1gnKS/f6nxeJx+/8DjprtOJpMMBoODz0ySHPJi3rDsQ4AAAQIECBAgQIAAAQIECBAgQIAAAQIECBAgQIAAAQIECBAgQIAAAQIEuhRYWa9vqCWP6TKz06ySvXuvzmmvu0P5bKe5wggch8A5n6m333VSLk/NruOImenVUvPG1aVy9kyHCCdAgAABAgQIECBAgAABAgQIECBAgAABAgQIECBAgACBTQWG0/qFJLdulakmv7fWKz/Zaj+9CHQlsDytv1uSn+gqbwY5Xxz1ym1mkCuSAAECBAgQIECAAAECBBoVKI32UosAAQIECBAgQIAAAQIECBAgQIAAAQIECBAgQIAAAQIECBAgQIAAAQIECBAgQIAAAQIECBAgQIAAAQIECBAgQIAAAQIECBAgQIAAAQIECBAgQIAAAQIECBCYD4Fxkv7+Vcbjcfr9A4+bbjiZTDIYDA4+M0lyyIv5ILIFAQIECBAgQIAAAQIECBAgQIAAAQIECBAgQIAAAQIECBAgQIAAAQIECBCYjcDytD6nJL8ym/RuUkty1mqvvKubNCkEjl9gZVofUpN3Hn/S7BJq8strvfK82U2QTIAAAQIECBAgQIAAAQIECBAgQIAAAQIECBAgQIAAAQKHE1iZ1rfX5KGHO7dtv6+5fLRU7rht8w0msEUCw/X66ZSctkXjjnpMSd6x2isPO+qLLhAgQIAAAQIECBAgQIDACStQTtjmihMgQIAAAQIECBAgQIAAAQIECBAgQIAAAQIECBAgQIAAAQIECBAgQIAAAQIECBAgQIAAAQIECBAgQIAAAQIECBAgQIAAAQIECBAgQIAAAQIECBAgQIAAAQIngsA4SX9/0fF4nH7/wOOm/SeTSQaDwcFnJkkOeXEiAOhIgAABAgQIECBAgAABAgQIECBAgAABAgQIECBAgAABAgQIECBAgAABAgS2S2B5Wh9dkv+8XfOPZG5NfnqtV152JGedIbAVAsvT+tSS/PZWzDrWGTX592u98qZjve8eAQIECBAgQIAAAQIECBAgQIAAAQIECBAgQIAAAQIECBy/wPJGfXap+bXjT5pZwr6yN6etnlKunNkEwQS2WWDlynpK3ZXLkyxsc5XrHV9LfnFtsTy/1X56ESBAgAABAgQIECBAgED3AqX7SIkECBAgQIAAAQIECBAgQIAAAQIECBAgQIAAAQIECBAgQIAAAQIECBAgQIAAAQIECBAgQIAAAQIECBAgQIAAAQIECBAgQIAAAQIECBAgQIAAAQIECBAgQIAAgQMC4yT9/U/j8Tj9/oHHTZkmk0kGg8HBZyZJDnnBmQABAgQIECBAgAABAgQIECBAgAABAgQIECBAgAABAgQIECBAgAABAgQIELh+geHn6j2yNx9u2aiUvGJ1sTyl5Y667SyBlY368lrz5Ka33pV7jm5XPtJ0R+UIECBAgAABAgQIECBAgAABAgQIECBAgAABAgQIECAw5wLD9frIlLy56TVLfmy0WN7ZdEflCByHwHCjnpWaPziOiNlfrXnUaKm8ZfaDTCBAgAABAgQIECBAgACBVgRKK0X0IECAAAECBAgQIECAAAECBAgQIECAAAECBAgQIECAAAECBAgQIECAAAECBAgQIECAAAECBAgQIECAAAECBAgQIECAAAECBAgQIECAAAECBAgQIECAAAECBOZSYJykv3+z8Xicfv/A46YLTyaTDAaDg89MkhzyYi7FLEWAAAECBAgQIECAAAECBAgQIECAAAECBAgQIECAAAECBAgQIECAAAECBDoSOP+z9bv3LOR/dRQ3q5j3jHrlwbMKl0vgaAWG0/ruJA862ntbeX73vvyLC25f/nYrZ5pFgAABAgQIECBAgAABAgQIECBAgAABAgQIECBAgAABAocKrGzUH6w1H23ZpS7kp9dOLi9ruaNuBI5HYPmq+tSyL799PBmzvltK7r66WP5s1nPkEyBAgAABAgQIECBAgEA7AqWdKpoQIECAAAECBAgQIECAAAECBAgQIECAAAECBAgQIECAAAECBAgQIECAAAECBAgQIECAAAECBAgQIECAAAECBAgQIECAAAECBAgQIECAAAECBAgQIECAAAECcygwTtLvaK9JkkFHWWIIECBAgAABAgQIECBAgAABAgQIECBAgAABAgQIECBAgAABAgQIECBAgMCOEBhO68eS3LXhZae7v5rTLrhHubrhjqrtEIHzP1JP2nPzXJ6k1/DKHx/1yt0a7qcaAQIECBAgQIAAAQIECBAgQIAAAQIECBAgQIAAAQIEdoTAE79Ub/LNv8/Xml625pWjpfLkpjsqR+A4BIbr9RUpedJxRMz86o2+Mzd91a3K12c+yAACBAgQIECAAAECBAgQaEagNNNEEQIECBAgQIAAAQIECBAgQIAAAQIECBAgQIAAAQIECBAgQIAAAQIECBAgQIAAAQIECBAgQIAAAQIECBAgQIAAAQIECBAgQIAAAQIECBAgQIAAAQIECBAgQGAeBcZJ+h0tNkky6ChLDAECBAgQIECAAAECBAgQIECAAAECBAgQIECAAAECBAgQIECAAAECBAgQ2BECw2ldS3Juy8vWhdxl7eTyyZY76rYzBJavqncu+/KJxre9aNQry413VI8AAQIECBAgQIAAAQIECBAgQIAAAQIECBAgQIAAAQI7QmA4retJeg0v+55Rrzy44X6qETgugeG0vjvJg44rZLaXp6NeWZrtCOkECBAgQIAAAQIECBAg0JpAaa2QPgQIECBAgAABAgQIECBAgAABAgQIECBAgAABAgQIECBAgAABAgQIECBAgAABAgQIECBAgAABAgQIECBAgAABAgQIECBAgAABAgQIECBAgAABAgQIECBAgMBcCYyT9DvaaJJk0FGWGAIECBAgQIAAAQIECBAgQIAAAQIECBAgQIAAAQIECBAgQIAAAQIECBAgsCMEhhv1F1Lz/JaXLcnDV3vl7S131G1nCKxM68Nq8ramty159mix/HrTHZUjQIAAAQIECBAgQIAAAQIECBAgQIAAAQIECBAgQIDADhEYTuubkzyy4XU3di/m1AtKubrhjqoROCaB82s9ac9GrkiyeEwBW3PpLaNeedTWjDKFAAECBAgQIECAAAECBFoRKK0U0YMAAQIECBAgQIAAAQIECBAgQIAAAQIECBAgQIAAAQIECBAgQIAAAQIECBAgQIAAAQIECBAgQIAAAQIECBAgQIAAAQIECBAgQIAAAQIECBAgQIAAAQIECBCYS4Fxkn5Hm02SDDrKEkOAAAECBAgQIECAAAECBAgQIECAAAECBAgQIECAAAECBAgQIECAAAECBHaEwHC9PjIlb2562ZJnjhbLi5ruqNyOEBhu1Gek5oVNL1vzqNFSeUvTHZUjQIAAAQIECBAgQIAAAQIECBAgQIAAAQIECBAgQIDADhEYTuvPJ/l/W15370J+4HUnl0+03FE3AscicM5V9S679uXPj+XuFt75j6Ne+Y0tnGcUAQIECBAgQIAAAQIECDQgUBrooAIBAgQIECBAgAABAgQIECBAgAABAgQIECBAgAABAgQIECBAgAABAgQIECBAgAABAgQIECBAgAABAgQIECBAgAABAgQIECBAgAABAgQIECBAgAABAgQIECCwcwVOT3LpP6//oCTv3bkUNidAgAABAgQIECBAgAABAgQIECBAgAABAgQIECBAgAABAgQIECBAgAABAt0LrGzUH6w1H+0+ubvEWnPh2lJ5XHeJkggcm8Dyen1tKTnv2G5vza1ScvfVxfJnWzPNFAIECBAgQIAAAQIECBAgQIAAAQIECBAgQIAAAQIECBDYTGD42fpvs5D/0rJSSR6+2itvb7mjbgSORWBlWh9Wk7cdy90tu7Mv/250+/Jft2yeQQQIECBAgAABAgQIECDQhEBpooUSBAgQIECAAAECBAgQIECAAAECBAgQIECAAAECBAgQIECAAAECBAgQIECAAAECBAgQIECAAAECBAgQIECAAAECBAgQIECAAAECBAgQIECAAAECBAgQIECAwE4VuCTJ4J+X/3CSe+1UCHsTIECAAAECBAgQIECAAAECBAgQIECAAAECBAgQIECAAAECBAgQIECAAIFZCDzxE/Um37xx/i5Jy3/P+P2jXunPYn+ZBI5GYDitkyT3P5o7W3y23ugb+a5X3aV8fYvnGkeAAAECBAgQIECAAAECBAgQIECAAAECBAgQIECAAAEC1yFw3nr91/tKPt4yTk2etdYrL2y5o24EjkVgeVqfWZIXHMvdrbqzUHPXC5fKf9+qeeYQIECAAAECBAgQIECAQBsCLf8HPG0IaUGAAAECBAgQIECAAAECBAgQIECAAAECBAgQIECAAAECBAgQIECAAAECBAgQIECAAAECBAgQIECAAAECBAgQIECAAAECBAgQIECAAAECBAgQIECAAAECBAjMSuC+ST5wrfCzkrxrVgPlEiBAgAABAgQIECBAgAABAgQIECBAgAABAgQIECBAgAABAgQIECBAgACBnSiwvF4/VEru2fDuf3mj78ypr7pV+XrDHVWbc4Enfqne5Jt/nyuSfF+rq9aaD68tlXu12k8vAgQIECBAgAABAgQIECBAgAABAgQIECBAgAABAgQI7DSBR3y+fsdN9+QbLe9dSi5cXSyPa7mjbgSORWBlo7621px3LHe36s7XdufGb71t+YetmmcOAQIECBAgQIAAAQIECLQhUNqooQUBAgQIECBAgAABAgQIECBAgAABAgQIECBAgAABAgQIECBAgAABAgQIECBAgAABAgQIECBAgAABAgQIECBAgAABAgQIECBAgAABAgQIECBAgAABAgQIECCwAwUuTnLmtfb+SJJ77kALKxMgQIAAAQIECBAgQIAAAQIECBAgQIAAAQIECBAgQIAAAQIECBAgQIAAgZkJDNfrhSlZmdmADoLrnvzQ2h3KRzuIEkHgmASWP1PvXnbnT4/p8lZdqlkdLZXztmqcOQQIECBAgAABAgQIECBAgAABAgQIECBAgAABAgQIECBweIHhtH4qyR0Pf3LbTvzhqFfuv23TDSYwI4HhtL4/yY/MKL6L2E+PeuVOXQTJIECAAAECBAgQIECAAIETS6CcWHW1JUCAAAECBAgQIECAAAECBAgQIECAAAECBAgQIECAAAECBAgQIECAAAECBAgQIECAAAECBAgQIECAAAECBAgQIECAAAECBAgQIECAAAECBAgQIECAAAECBOZE4PQkl17PLmcledec7GkNAgQIECBAgAABAgQIECBAgAABAgQIECBAgAABAgQIECBAgAABAgQIECCw7QIr0/qsmvzGthfZpEBNfmqtV97cckfd5ltgeVofVZLfaXnLkvz8aq+8oOWOuhEgQIAAAQIECBAgQIAAAQIECBAgQIAAAQIECBAgQGCnCays1zfUkse0undJ/rJ+K6eN7li+1mpHvQgcrcDw0/Wm5Ya5vCbfd7R3t+p8qXnj6lI5e6vmmUOAAAECBAgQIECAAAEC7QiUdqpoQoAAAQIECBAgQIAAAQIECBAgQIAAAQIECBAgQIAAAQIECBAgQIAAAQIECBAgQIAAAQIECBAgQIAAAQIECBAgQIAAAQIECBAgQIAAAQIECBAgQIAAAQIECOwggXGS/vXse1mSM3aQhVUJECBAgAABAgQIECBAgAABAgQIECBAgAABAgQIECBAgAABAgQIECBAgMBMBc7bqP9mX81/nemQ4w2vec5oqfzq8ca4T+BYBYbr9ZdS8rxjvb8V9xZK/u2Fi+W/bcUsMwgQIECAAAECBAgQIECAAAECBAgQIECAAAECBAgQIEDgyARWNurTa82Ljuz09pyqJT+0tlg+uj3TTSXQvcDyRr17qfnT7pO7Sywlz1hdLC/uLlESAQIECBAgQIAAAQIECJwoAuVEKaonAQIECBAgQIAAAQIECBAgQIAAAQIECBAgQIAAAQIECBAgQIAAAQIECBAgQIAAAQIECBAgQIAAAQIECBAgQIAAAQIECBAgQIAAAQIECBAgQIAAAQIECBAgMDcC903ygcNs88Ak75ubjS1CgAABAgQIECBAgAABAgQIECBAgAABAgQIECBAgAABAgQIECBAgAABAgS2UeDcz9d/tbAn/30bKxx+dMkbRovlsYc/6ASB2QgMN+rrU3P2bNK7Sd23O//6otuW/9FNmhQCBAgQIECAAAECBAgQIECAAAECBAgQIECAAAECBAgQ6EJgeVofWpK3d5E1q4ySPHq1V35nVvlyCWy1wMq0/lRN3rTVc49mXk0ettYr7ziaO84SIECAAAECBAgQIECAwHwIlPlYwxYECBAgQIAAAQIECBAgQIAAAQIECBAgQIAAAQIECBAgQIAAAQIECBAgQIAAAQIECBAgQIAAAQIECBAgQIAAAQIECBAgQIAAAQIECBAgQIAAAQIECBAgQIDACSRwcZIzD9P3siRnnEA7qUqAAAECBAgQIECAAAECBAgQIECAAAECBAgQIECAAAECBAgQIECAAAECBJoVOHdab7SQ/E2SGzVbMvngqFdOb7ifanMuMJzWaz6/eu+G1/zmvuRmF/XKNxvuqBoBAgQIECBAgAABAgQIECBAgAABAgQIECBAgAABAgR2nMDyVfXOZV8+0fTiJc8ZLZZfbbqjcgSOQmC4UX8pNc87iitbfrQu5C5rJ5dPbvlgAwkQIECAAAECBAgQIEBg2wXKtjdQgAABAgQIECBAgAABAgQIECBAgAABAgQIECBAgAABAgQIECBAgAABAgQIECBAgAABAgQIECBAgAABAgQIECBAgAABAgQIECBAgAABAgQIECBAgAABAgQIENhJAqcnufQIF35Qkvce4VnHCBAgQIAAAQIECBAgQIAAAQIECBAgQIAAAQIECBAgQIAAAQIECBAgQIAAgU0Ehhv1j1Jzv4aR/nr3t3PaBaeVrzTcUbU5FTj/8nqLPTfI5Um+p9kVSz4wWiw/3Gw/xQgQIECAAAECBAgQIECAAAECBAgQIECAAAECBAgQILBDBc6v9aQ9G/l2y+uXmjeuLpWzW+6oG4GjEVhZr2+oJY85mjtbfXb3Ym5wQSlXb/Vc8wgQIECAAAECBAgQIEBg+wXK9lfQgAABAgQIECBAgAABAgQIECBAgAABAgQIECBAgAABAgQIECBAgAABAgQIECBAgAABAgQIECBAgAABAgQIECBAgAABAgQIECBAgAABAgQIECBAgAABAgQIENhBApckGRzhvpclOeMIzzpGgAABAgQIECBAgAABAgQIECBAgAABAgQIECBAgAABAgQIECBAgAABAgQIbCIwXK+vScn5TSOV3Ge0WC5tuqNycykw3KhnpOZPml6u5oLRUnl80x2VI0CAAAECBAgQIECAAAECBAgQIECAAAECBAgQIECAwA4VGE7rx5LcteH1PzjqldMb7qcagaMSGE7rNd9Rdu+jurS1hz8+6pW7be1I0wgQIECAAAECBAgQIECgFYHSShE9CBAgQIAAAQIECBAgQIAAAQIECBAgQIAAAQIECBAgQIAAAQIECBAgQIAAAQIECBAgQIAAAQIECBAgQIAAAQIECBAgQIAAAQIECBAgQIAAAQIECBAgQIAAgbkXuOaPUVx6lFs+MMn7jvKO4wQIECBAgAABAgQIECBAgAABAgQIECBAgAABAgQIECBAgAABAgQIECBAgMC1BJbX69NLyYtahqnJuWu98rqWO+o2nwLL03pOSS5qebta84y1pfLiljvqRoAAAQIECBAgQIAAAQIECBAgQIAAAQIECBAgQIAAgZ0qMFyvF6ZkpeH9/2b3DXPqBd9fvtJwR9UIHJHA+X9Rb7HnW7kiyc2O6MJ2HKpZHS2V87ZjtJkECBAgQIAAAQIECBAgsP0CZfsraECAAAECBAgQIECAAAECBAgQIECAAAECBAgQIECAAAECBAgQIECAAAECBAgQIECAAAECBAgQIECAAAECBAgQIECAAAECBAgQIECAAAECBAgQIECAAAECBAjsEIFLkgyOctfLkpxxlHccJ0CAAAECBAgQIECAAAECBAgQIECAAAECBAgQIECAAAECBAgQIECAAAECBK4lsDytDy3J21uGKSXPX10sv9hyR93mU2Blo/5arXl2y9vV5GFrvfKOljvqRoAAAQIECBAgQIAAAQIECBAgQIAAAQIECBAgQIAAgZ0qsDytTyvJb7a8fy2579pi+ZOWO+pG4EgEljfqfUrNHx/J2e06U5OfXeuVl27XfHMJECBAgAABAgQIECBAYHsFyvaON50AAQIECBAgQIAAAQIECBAgQIAAAQIECBAgQIAAAQIECBAgQIAAAQIECBAgQIAAAQIECBAgQIAAAQIECBAgQIAAAQIECBAgQIAAAQIECBAgQIAAAQIECBDYIQKnJ7n0GHf90SQXH+Nd1wgQIECAAAECBAgQIECAAAECBAgQIECAAAECBAgQIECAAAECBAgQIECAAIEky1fVO5d9+UTLGLXmrWtL5ZEtd9RtPgWW1+tbSskjWt6uLuQuayeXT7bcUTcCBAgQIECAAAECBAgQIECAAAECBAgQIECAAAECBAjsVIHlz9YfLwv5vZb3L8m5q73yupY76kbgSARWpvWcmlx0JGe360zdl59Yu335/e2aby4BAgQIECBAgAABAgQIbK9A2d7xphMgQIAAAQIECBAgQIAAAQIECBAgQIAAAQIECBAgQIAAAQIECBAgQIAAAQIECBAgQIAAAQIECBAgQIAAAQIECBAgQIAAAQIECBAgQIAAAQIECBAgQIAAAQI7ROCSJINj3PWyJGcc413XCBAgQIAAAQIECBAgQIAAAQIECBAgQIAAAQIECBAgQIAAAQIECBAgQIAAgSTnf6SetOfm+UqS72oVpCQfW+2VH2y1n17zK7AyrX9Wk7s1vOHf7f5qbnHBPcrVDXdUjQABAgQIECBAgAABAgQIECBAgAABAgQIECBAgAABAjtWYLheT0vJp5sGqPn10VJ5dtMdlSNwBALD9fr8lPzCERzdviM1dxwtlcu3r4DJBAgQIECAAAECBAgQILCdAmU7h5tNgAABAgQIECBAgAABAgQIECBAgAABAgQIECBAgAABAgQIECBAgAABAgQIECBAgAABAgQIECBAgAABAgQIECBAgAABAgQIECBAgAABAgQIECBAgAABAgQI7AiB05NcepybPiDJJceZ4ToBAgQIECBAgAABAgQIECBAgAABAgQIECBAgAABAgQIECBAgAABAgQIENjRAsON+r7UXPOZvFZ/vrFnd059/W3LF1stqNf8CTz28/XWu/fkiiQ3bna7kotHi+VHm+2nGAECBAgQIECAAAECBAgQIECAAAECBAgQIECAAAECBHa4wHNrXfjcRvYkKa1S1JK3ri2WR7baTy8CRyqwvFHfUmoecaTnt+Fcvd1idj+3lH3bMNtIAgQIECBAgAABAgQIEGhAoNn/g6gBGxUIECBAgAABAgQIECBAgAABAgQIECBAgAABAgQIECBAgAABAgQIECBAgAABAgQIECBAgAABAgQIECBAgAABAgQIECBAgAABAgQIECBAgAABAgQIECBAgACBbgQuSTI4zqjLkpxxnBmuEyBAgAABAgQIECBAgAABAgQIECBAgAABAgQIECBAgAABAgQIECBAgACBHS0wXK+vTMkTm0bYmzNHp5Rx0x2VmyuB4ZV1kF255vOu7f7UvGq0VJ7UbkHNCBAgQIAAAQIECBAgQIAAAQIECBAgQIAAAQIECBAgQGC4Xj+Ukns2LPHxUa/creF+qhE4IoHhtH4syV2P6PB2HKr58Gip3Gs7RptJgAABAgQIECBAgAABAm0IlDZqaEGAAAECBAgQIECAAAECBAgQIECAAAECBAgQIECAAAECBAgQIECAAAECBAgQIECAAAECBAgQIECAAAECBAgQIECAAAECBAgQIECAAAECBAgQIECAAAECBAjMqcDpSS7taLczk4w7yhJDgAABAgQIECBAgAABAgQIECBAgAABAgQIECBAgAABAgQIECBAgAABAgR2nMBwWn8myUtbXrzWPH5tqVzQckfd5ktgeb2eX0pe0/hWTxv1ym813lE9AgQIECBAgAABAgQIECBAgAABAgQIECBAgAABAgQI7GiB4UZ9ZWqe2DDCNxb25LQL71C+0HBH1QhsKnDeZ+pt9u3O5Ulu3CxVyatGi+VJzfZTjAABAgQIECBAgAABAgRmLlBmPsEAAgQIECBAgAABAgQIECBAgAABAgQIECBAgAABAgQIECBAgAABAgQIECBAgAABAgQIECBAgAABAgQIECBAgAABAgQIECBAgAABAgQIECBAgAABAgQIECBAYCcLXJzkzI4ALktyRkdZYggQIECAAAECBAgQIECAAAECBAgQIECAAAECBAgQIECAAAECBAgQIECAwI4TWNmo/0+t+f2WFy8lL15dLM9ouaNu8yWwslFfVGue3vJWpeTHVxfL/9dyR90IECBAgAABAgQIECBAgAABAgQIECBAgAABAgQIECCw0wWGV9WnZF9e1rRDyZmjxTJuuqNyBDYRGG7UQWouaRppIU8dnVxe3nRH5QgQIECAAAECBAgQIEBgpgJlpunCCRAgQIAAAQIECBAgQIAAAQIECBAgQIAAAQIECBAgQIAAAQIECBAgQIAAAQIECBAgQIAAAQIECBAgQIAAAQIECBAgQIAAAQIECBAgQIAAAQIECBAgQIAAgZ0scHqSSzsG6Cd5f8eZ4ggQIECAAAECBAgQIECAAAECBAgQIECAAAECBAgQIECAAAECBBoXS8YAACAASURBVAgQIECAwI4QeNwX6ql7r87ljS/7u6NeeWjjHdWbI4HhtL4jyU+2vNKuk3Laa29Trmi5o24ECBAgQIAAAQIECBAgQIAAAQIECBAgQIAAAQIECBDY6QIr0/qQmryzZYeaPGGtV17TckfdCGwmsDytjy/Jq1tWKslZq73yrpY76kaAAAECBAgQIECAAAECsxUos42XToAAAQIECBAgQIAAAQIECBAgQIAAAQIECBAgQIAAAQIECBAgQIAAAQIECBAgQIAAAQIECBAgQIAAAQIECBAgQIAAAQIECBAgQIAAAQIECBAgQIAAAQIECOxggYuTnNnx/pMkg44zxREgQIAAAQIECBAgQIAAAQIECBAgQIAAAQIECBAgQIAAAQIECBAgQIAAgR0h8Nzn1oXPnZO/SnLLZhcu+dRosdy52X6KzZ3AcKN+MjV3anixL9/udfne5z637Gu4o2oECBAgQIAAAQIECBAgQIAAAQIECBAgQIAAAQIECBDY8QIrV9ZT6q58pmmIkpeMFsvTm+6oHIFNBIYb9cWp+bmWkcre3GH1lHJlyx11I0CAAAECBAgQIECAAIHZCpTZxksnQIAAAQIECBAgQIAAAQIECBAgQIAAAQIECBAgQIAAAQIECBAgQIAAAQIECBAgQIAAAQIECBAgQIAAAQIECBAgQIAAAQIECBAgQIAAAQIECBAgQIAAAQIEdqjA6UkundHuZyS5bEbZYgkQIECAAAECBAgQIECAAAECBAgQIECAAAECBAgQIECAAAECBAgQIECAwFwLDKf1nf/4ObyHNLzk3izk1NHJZb3hjqrNicDwqrqUfbkiya6GV3rXqFfOarifagQIECBAgAABAgQIECBAgAABAgQIECBAgAABAgQIECDwzwLD9frNlNywVZBa83trS+UnW+2nF4HDCSyv198tJT9xuHPb9vuab42Wyo22bb7BBAgQIECAAAECBAgQINCEQGmihRIECBAgQIAAAQIECBAgQIAAAQIECBAgQIAAAQIECBAgQIAAAQIECBAgQIAAAQIECBAgQIAAAQIECBAgQIAAAQIECBAgQIAAAQIECBAgQIAAAQIECBAgQIDAvAm8L8kDZrTUxUl+dEbZYgkQIECAAAECBAgQIECAAAECBAgQIECAAAECBAgQIECAAAECBAgQIECAwFwLDDfqy1LzlJaXLMlZq73yrpY76jYfAivT+pCavLPpbUpePlosT226o3IECBAgQIAAAQIECBAgQIAAAQIECBAgQIAAAQIECBAg8E8Cw436R6m5X8Mcnx71yp0a7qcagU0FhtP6qSR3bJap5AOjxfLDzfZTjAABAgQIECBAgAABAgS2RKBsyRRDCBAgQIAAAQIECBAgQIAAAQIECBAgQIAAAQIECBAgQIAAAQIECBAgQIAAAQIECBAgQIAAAQIECBAgQIAAAQIECBAgQIAAAQIECBAgQIAAAQIECBAgQIAAgZ0kcHqSS2e88BlJLpvxDPEECBAgQIAAAQIECBAgQIAAAQIECBAgQIAAAQIECBAgQIAAAQIECBAgQGDuBIbr9SkpeVnTiy3kqaOTy8ub7qjcXAgMr6pPyb7G/z3UPHW05N/DXPwPzhIECBAgQIAAAQIECBAgQIAAAQIECBAgQIAAAQIECMy9wHBaX5rkZxpedN/uXTn1gtuVzzbcUTUC1ylw/ufq7ffszRVJFhom+q1Rrzyt4X6qESBAgAABAgQIECBAgMAWCJQtmGEEAQIECBAgQIAAAQIECBAgQIAAAQIECBAgQIAAAQIECBAgQIAAAQIECBAgQIAAAQIECBAgQIAAAQIECBAgQIAAAQIECBAgQIAAAQIECBAgQIAAAQIECBAgsLME3pfkATNe+eIkPzrjGeIJECBAgAABAgQIECBAgAABAgQIECBAgAABAgQIECBAgAABAgQIECBAgMDcCaxM60Nq8s6WF6s1r1hbKk9puaNu8yGwvF5fXkqe3PI2JTlrtVfe1XJH3QgQIECAAAECBAgQIECAAAECBAgQIECAAAECBAgQIEDg/wisbNQn1ppXNu1R8mOjxdL0Z0ea9lNu2wSGG/Ws1PzBthU4gsGl5Emri+VVR3DUEQIECBAgQIAAAQIECBCYY4Eyx7tZjQABAgQIECBAgAABAgQIECBAgAABAgQIECBAgAABAgQIECBAgAABAgQIECBAgAABAgQIECBAgAABAgQIECBAgAABAgQIECBAgAABAgQIECBAgAABAgQIENh6gdOTXLpFY89IctkWzTKGAAECBAgQIECAAAECBAgQIECAAAECBAgQIECAAAECBAgQIECAAAECBAjMhcA5n6u337U3Vza+zLtHvfKQxjuqNwcCw2l91z9+9vXBLa+yd1dOed3tymdb7qgbAQIECBAgQIAAAQIECBAgQIAAAQIECBAgQIAAAQIECPwfgfPW6wP3lbynZY+a/PRar7ys5Y66EbgugeVpfWpJfrtlnYWaB124VN7bckfdCBAgQIAAAQIECBAgQGD2AmX2I0wgQIAAAQIECBAgQIAAAQIECBAgQIAAAQIECBAgQIAAAQIECBAgQIAAAQIECBAgQIAAAQIECBAgQIAAAQIECBAgQIAAAQIECBAgQIAAAQIECBAgQIAAAQIEdpDA+5I8YIv2fXeSh2zRLGMIECBAgAABAgQIECBAgAABAgQIECBAgAABAgQIECBAgAABAgQIECBAgMDcCCxP6xdKcuuGF5rebjGnPreUPQ13VO0EF3hurbs/t5ErkvRaXaUmX1zrldu02k8vAgQIECBAgAABAgQIECBAgAABAgQIECBAgAABAgQIEDhU4NxpXVxIpk271LxytFSe3HRH5Qhch8Bwvb4iJU9qGWdf0ruoVzZa7qgbAQIECBAgQIAAAQIECMxeoMx+hAkECBAgQIAAAQIECBAgQIAAAQIECBAgQIAAAQIECBAgQIAAAQIECBAgQIAAAQIECBAgQIAAAQIECBAgQIAAAQIECBAgQIAAAQIECBAgQIAAAQIECBAgQIDADhG4b5IPHMWuX01y82udv653m0XeJ8mlRzHTUQIECBAgQIAAAQIECBAgQIAAAQIECBAgQIAAAQIECBAgQIAAAQIECBAgsOMFhhv191Lz4y1D1IXcZe3k8smWO+p2YgssX1XvXPblE01vUfL7o8XyE013VI4AAQIECBAgQIAAAQIECBAgQIAAAQIECBAgQIAAAQIEDhEYTuvfJvmuhlneM+qVBzfcTzUC1ykwnNZ3J3lQwzx/N+qV7264n2oECBAgQIAAAQIECBAgsEUCZYvmGEOAAAECBAgQIECAAAECBAgQIECAAAECBAgQIECAAAECBAgQIECAAAECBAgQIECAAAECBAgQIECAAAECBAgQIECAAAECBAgQIECAAAECBAgQIECAAAECBAjMv8D7kjzgCNb8SpIXJXlFkr+/1vnvTPLkf3z/jH/8/S2OIOu9jf9xgCNYwRECBAgQIECAAAECBAgQIECAAAECBAgQIECAAAECBAgQIECAAAECBAgQILC1Aisb9TdrzdO2durRTVtIHnZhr7zj6G45TeDIBc6b1ofuS95+5De2/mQpeenqYvnZrZ9sIgECBAgQIECAAAECBAgQIECAAAECBAgQIECAAAECBAgcq8BwWi9Ocuax3t+Cexu7v5pTL7hHuXoLZhlBoBOB8z9ST9pz81yRZLGTwNmEXDLqlSP5HrbZTJdKgAABAgQIECBAgAABAs0IlGaaKEKAAAECBAgQIECAAAECBAgQIECAAAECBAgQIECAAAECBAgQIECAAAECBAgQIECAAAECBAgQIECAAAECBAgQIECAAAECBAgQIECAAAECBAgQIECAAAECBAicyAL3TfKBwyzw1SQvSPLKJN/457P1Wnf2f1fijZM8NcnTk9z8MLlnJLnsRMbTnQABAgQIECBAgAABAgQIECBAgAABAgQIECBAgAABAgQIECBAgAABAgQIbKXAedP6H/Ylr9rKmUc9q+aZo6XyoqO+5wKBIxQYrtdnpOSFR3h8W44tJE+8sFf+07YMN5QAAQIECBAgQIAAAQIECBAgQIAAAQIECBAgQIAAAQIEjklgZaO+qNZ/+u6kZn/27skPvO4O5RPNFlSMwLUEzvlMvcuu3fnzlmFKyYtXF8szWu6oGwECBAgQIECAAAECBAhsjcD+L9nemmmmECBAgAABAgQIECBAgAABAgQIECBAgAABAgQIECBAgAABAgQIECBAgAABAgQIECBAgAABAgQIECBAgAABAgQIECBAgAABAgQIECBAgAABAgQIECBAgAABAvMq8L4kD7ie5b6a5CVJXp7k69c6U6/1fO3vSrxJkqcm+bkk33M9+e9J8uB5hbUXAQIECBAgQIAAAQIECBAgQIAAAQIECBAgQIAAAQIECBAgQIAAAQIECBDoWuDc9frAhZJrPn/X7k/Ja0eL5fx2C2p2ogsMN+oFqXlcy3vsq3nQRUvlvS131I0AAQIECBAgQIAAAQIECBAgQIAAAQIECBAgQIAAAQIEDhVYntbHl+TVLbuU5OGrvfL2ljvqRuBggZVpfVhN3taySk2esNYrr2m5o24ECBAgQIAAAQIECBAgsDUC1/6S7a2ZagoBAgQIECBAgAABAgQIECBAgAABAgQIECBAgAABAgQIECBAgAABAgQIECBAgAABAgQIECBAgAABAgQIECBAgAABAgQIECBAgAABAgQIECBAgAABAgQIECAwTwL3SfLH17HQXyd5SZKXJfn69Sxcr/X++r4r8SZJfjbJzyS52XVknZHksnlCtQsBAgQIECBAgAABAgQIECBAgAABAgQIECBAgAABAgQIECBAgAABAgQIEJiVwLnTuriQTGeV31Hu+0e90u8oSwyB/5/AcFonSe7fMs2+pHdRr2y03FE3AgQIECBAgAABAgQIECBAgAABAgQIECBAgAABAgQIEDhUYPnKembZlYtbdvnf7Nx7mO11Xejxz2f2pig9Wl4qFWHWgGyBLkJ6BOvkrRLKhOoJtCcus2azLRLSAvVJNFLsUaE0McrNnjVcelToqcAssMxLJwWPJlYHcKPMGhC18nLKI0Wx93xOXk7qktl7ZvbMWt/Z6/Uv+/f7ft7f12/tf3y2n4p40VwnX9NyozYCXysw3a8XZsSrW1ap3fH0ucPynS03aiNAgAABAgQIECBAgACB4QgstWR7ONNNIUCAAAECBAgQIECAAAECBAgQIECAAAECBAgQIECAAAECBAgQIECAAAECBAgQIECAAAECBAgQIECAAAECBAgQIECAAAECBAgQIECAAAECBAgQIECAAAECBPYHgXdExNO/5iL/EhEXR8TrI+Lze7lgDfz53nYlPigizomIcyPiwV/z7g0RccL+gOkOBAgQIECAAAECBAgQIECAAAECBAgQIECAAAECBAgQIECAAAECBAgQIEBgGALdft0REVPDmLWqGRmfPPCe2HLpUfmFVb3vJQJ7EDjrlnrgvQ+InVHxyIah5nudPLThPmkECBAgQIAAAQIECBAgQIAAAQIECBAgQIAAAQIECBAgcD8C0x+rR+emuKtlnMzYMTuZZ7bcqI3A1wrMLNRlVbG1ZZXaHQfPHZYfb7lRGwECBAgQIECAAAECBAgMR2BvS7aHU2EKAQIECBAgQIAAAQIECBAgQIAAAQIECBAgQIAAAQIECBAgQIAAAQIECBAgQIAAAQIECBAgQIAAAQIECBAgQIAAAQIECBAgQIAAAQIECBAgQIAAAQIECBAgsFEFjo2IG78S/88R8dqIeF1EfH6ZF6qB55a7K/FB/znjlyPi+f8588FfOeOYiLh5mXM9RoAAAQIECBAgQIAAAQIECBAgQIAAAQIECBAgQIAAAQIECBAgQIAAAQIExlpgpl/XVsSJLSNkxjGzk+nfBrb8kTZo28xCHV0VH2o5PyOum+3kSS03aiNAgAABAgQIECBAgAABAgQIECBAgAABAgQIECBAgACB+xfo9uufIuLhzfpU/FVvKp/cbJ8wAgMC3fl6T2T8UMMwn+518jsa7pNGgAABAgQIECBAgAABAkMUWO6S7SEmGUWAAAECBAgQIECAAAECBAgQIECAAAECBAgQIECAAAECBAgQIECAAAECBAgQIECAAAECBAgQIECAAAECBAgQIECAAAECBAgQIECAAAECBAgQIECAAAECBAhsIIF3RMTjI+J1EfFbEfH5FbbXwPMr3ZX4bRHxgoh4fkS8NyJ+bIXzPU6AAAECBAgQIECAAAECBAgQIECAAAECBAgQIECAAAECBAgQIECAAAECBMZSYHqhLsqKc1u+fEU8e66TV7fcqG1jCkz365SMeEvL9ZVx8dxkntdyozYCBAgQIECAAAECBAgQIECAAAECBAgQIECAAAECBAgQuH+Bbr/+LCJOaNjnU/HvsaX32Py/DTdKI/Alge5H6r/FN8fOiHhEwyTX9zppB1rDH0gaAQIECBAgQIAAAQIEhimw0iXbw2wziwABAgQIECBAgAABAgQIECBAgAABAgQIECBAgAABAgQIECBAgAABAgQIECBAgAABAgQIECBAgAABAgQIECBAgAABAgQIECBAgAABAgQIECBAgAABAgQIEGhb4Lsj4pSI+M2I+OdVptbAe6vdlfjtEfErEfGmiLh1lS1eI0CAAAECBAgQIECAAAECBAgQIECAAAECBAgQIECAAAECBAgQIECAAAECYyMwPV/bMuONLV84M146O5kXttyobWMKzCzU+VXxipbrq+K5c1O5veVGbQQIECBAgAABAgQIECBAgAABAgQIECBAgAABAgQIECBw/wLdfr0qIl7Usk9lfP/cZH6o5UZtBL4oML1Qx2TF3zSu8epeJ1/ceKM8AgQIECBAgAABAgQIEBiSwGqXbA8pzxgCBAgQIECAAAECBAgQIECAAAECBAgQIECAAAECBAgQIECAAAECBAgQIECAAAECBAgQIECAAAECBAgQIECAAAECBAgQIECAAAECBAgQIECAAAECBAgQIEBgPxeogfvZlbiff3DXI0CAAAECBAgQIECAAAECBAgQIECAAAECBAgQIECAAAECBAgQIECAAIE2BLoL9dSoeGcbNUtUVFzVm8rTmm4UtyEFuvN1ZWSc2nR8xtN6k/muphvFESBAgAABAgQIECBAgAABAgQIECBAgAABAgQIECBAgMD9CnQXaiYqdrTMkxHPme3kW1pu1EbgiwIz/Xp2Rby5aY2Mrb3JnG26URwBAgQIECBAgAABAgQIDE3Aku2hURtEgAABAgQIECBAgAABAgQIECBAgAABAgQIECBAgAABAgQIECBAgAABAgQIECBAgAABAgQIECBAgAABAgQIECBAgAABAgQIECBAgAABAgQIECBAgAABAgQI3I9ADfw3uxL9TAgQIECAAAECBAgQIECAAAECBAgQIECAAAECBAgQIECAAAECBAgQIECAwBAEtt5dBy3eFx8fwqhVj8iIm2Y7edyqD/AigSUEZvp1Y0Uc2zLQxAHx6B0H5d0tN2ojQIAAAQIECBAgQIAAAQIECBAgQIAAAQIECBAgQIAAgfsXmJmvH6qM9zTtU/Gy3lS+oulGcQQiojtfL42Ml7eMkRVPnp3Kv2q5URsBAgQIECBAgAABAgQIDE/Aku3hWZtEgAABAgQIECBAgAABAgQIECBAgAABAgQIECBAgAABAgQIECBAgAABAgQIECBAgAABAgQIECBAgAABAgQIECBAgAABAgQIECBAgAABAgQIECBAgAABAgQIfKNADfwnuxL9SggQIECAAAECBAgQIECAAAECBAgQIECAAAECBAgQIECAAAECBAgQIECAwJAEpvt1W0Y8dkjjVjPmc7sOiMOvPCg/u5qXvUPg/gROu7seuvm+uD0iHtKqUEV8ZK6TR7Tap4sAAQIECBAgQIAAAQIECBAgQIAAAQIECBAgQIAAAQIE9iywbaEesavik007ZVzVm8zTmm4URyAiugt1ZVSc2jLG5oxHbp/MT7XcqI0AAQIECBAgQIAAAQIEhidgyfbwrE0iQIAAAQIECBAgQIAAAQIECBAgQIAAAQIECBAgQIAAAQIECBAgQIAAAQIECBAgQIAAAQIECBAgQIAAAQIECBAgQIAAAQIECBAgQIAAAQIECBAgQIAAAQIEvlGgBv6TXYl+JQQIECBAgAABAgQIECBAgAABAgQIECBAgAABAgQIECBAgAABAgQIECBAYEgC0/36w4z4qSGNW92YjCf1JvPG1b3sLQLfKNBdqOOi4n0t21TEH8118qdbbtRGgAABAgQIECBAgAABAgQIECBAgAABAgQIECBAgAABAnsW6Pbr7oh4VMNO7+918tiG+6QR+JJAt183RcQTG+b4RK+TBzXcJ40AAQIECBAgQIAAAQIEhixgyfaQwY0jQIAAAQIECBAgQIAAAQIECBAgQIAAAQIECBAgQIAAAQIECBAgQIAAAQIECBAgQIAAAQIECBAgQIAAAQIECBAgQIAAAQIECBAgQIAAAQIECBAgQIAAAQIEvk6gBjzsSvQDIUCAAAECBAgQIECAAAECBAgQIECAAAECBAgQIECAAAECBAgQIECAAAECQxLo9utVEfGiIY1b3ZiK03tTeeXqXvYWgW8U6M7XaZFxReM2r+518sWNN8ojQIAAAQIECBAgQIAAAQIECBAgQIAAAQIECBAgQIAAgT0ITPfr2ow4sVmkjM9t/vfYsn1LfqbZRmFjL7BtZz1s1zfHzqh4SKsYFXHdXCdParVPFwECBAgQIECAAAECBAgMX8CS7eGbm0iAAAECBAgQIECAAAECBAgQIECAAAECBAgQIECAAAECBAgQIECAAAECBAgQIECAAAECBAgQIECAAAECBAgQIECAAAECBAgQIECAAAECBAgQIECAAAECBAh8VaAGMOxK9OsgQIAAAQIECBAgQIAAAQIECBAgQIAAAQIECBAgQIAAAQIECBAgQIAAAQJDEujO10xk7BjSuFWNyYpXzk7l+at62UsE7kdgZr4urIyXNI1TsbU3lbNNN4ojQIAAAQIECBAgQIAAAQIECBAgQIAAAQIECBAgQIAAgT0KdOfrlZHxq00zZTypN5k3Nt0obqwFugt1XFS8r2mEit/oTWXb/xalaUBxBAgQIECAAAECBAgQ2P8ELNne/76pGxEgQIAAAQIECBAgQIAAAQIECBAgQIAAAQIECBAgQIAAAQIECBAgQIAAAQIECBAgQIAAAQIECBAgQIAAAQIECBAgQIAAAQIECBAgQIAAAQIECBAgQIAAgY0kUAOxdiVupK+nlQABAgQIECBAgAABAgQIECBAgAABAgQIECBAgAABAgQIECBAgAABAgQ2tMDMfP1QZbyn8Utc0+vkKY03yttAAt1+XR0RJ7ecnBVPnp3Kv2q5URsBAgQIECBAgAABAgQIECBAgAABAgQIECBAgAABAgQI7Fmg268zImKuZaeKOGOuk1e03KhtvAWm+3V6RlzeuMJ0r5OtNzZOKI8AAQIECBAgQIAAAQL7l4Al2/vX93QbAgQIECBAgAABAgQIECBAgAABAgQIECBAgAABAgQIECBAgAABAgQIECBAgAABAgQIECBAgAABAgQIECBAgAABAgQIECBAgAABAgQIECBAgAABAgQIECCw0QRqINiuxI32BfUSIECAAAECBAgQIECAAAECBAgQIECAAAECBAgQIECAAAECBAgQIECAwIYV2LZQj9hV8cmWL1ARH57r5NEtN2rbWALT/bo5Ix7XcvXmjEdun8xPtdyojQABAgQIECBAgAABAgQIECBAgAABAgQIECBAgAABAgT2LDDzsfqB2hR/3bJTZrxydjLPb7lR23gLzCzUhVXxkpYVcnf84Oxh+d6WG7URIECAAAECBAgQIECAwHAFLNkerrdpBAgQIECAAAECBAgQIECAAAECBAgQIECAAAECBAgQIECAAAECBAgQIECAAAECBAgQIECAAAECBAgQIECAAAECBAgQIECAAAECBAgQIECAAAECBAgQIECAwNcL1ACIXYl+IQQIECBAgAABAgQIECBAgAABAgQIECBAgAABAgQIECBAgAABAgQIECBAYIgC3X59OCK+b4gjVzYq455d/x5brtySn1jZi54m8I0Cp+2sR23+5tgZFQ9o2Odve518XMN90ggQIECAAAECBAgQIECAAAECBAgQIECAAAECBAgQIEBgGQKnfqy+44BN8Y/LeHRkj1TGH8xN5skjCzCYwF4Ephfqmqz4mZah7tsd33nVYflPLTdqI0CAAAECBAgQIECAAIHhCliyPVxv0wgQIECAAAECBAgQIECAAAECBAgQIECAAAECBAgQIECAAAECBAgQIECAAAECBAgQIECAAAECBAgQIECAAAECBAgQIECAAAECBAgQIECAAAECBAgQIECAAIGvF6gBELsS/UIIECBAgAABAgQIECBAgAABAgQIECBAgAABAgQIECBAgAABAgQIECBAgMAQBbr9ujoiTh7iyBWPmoh46o5OvnvFL3qBwIDA1n49ZTHiXY3DXNPr5CmNN8ojQIAAAQIECBAgQIAAAQIECBAgQIAAAQIECBAgQIAAgWUIdBfqjqiYWsajI3kkIz4828mjRzLcUALLEJjp180V8bhlPDqaRzLme5N56GiGm0qAAAECBAgQIECAAAECrQpYst3ql9FFgAABAgQIECBAgAABAgQIECBAgAABAgQIECBAgAABAgQIECBAgAABAgQIECBAgAABAgQIECBAgAABAgQIECBAgAABAgQIECBAgAABAgQIECBAgAABAgTGQ6AGrmlX4nh8d7ckQIAAAQIECBAgQIAAAQIECBAgQIAAAQIECBAgQIAAAQIECBAgQIAAgUYEZhbqwqp4SSM595tRFc+dm8rtLTdqfjOJPAAAIABJREFU2xgC0/O1LTPe2HJtZrxydjLPb7lRGwECBAgQIECAAAECBAgQIECAAAECBAgQIECAAAECBAgsT6Dbr6sj4uTlPT2Sp/71mzbH4b/36PzESKYbSmAPAj//8XrUf+yK2yPiWxuGuqbXyVMa7pNGgAABAgQIECBAgAABAiMQsGR7BOhGEiBAgAABAgQIECBAgAABAgQIECBAgAABAgQIECBAgAABAgQIECBAgAABAgQIECBAgAABAgQIECBAgAABAgQIECBAgAABAgQIECBAgAABAgQIECBAgAABAv8lUAMWdiX6cRAgQIAAAQIECBAgQIAAAQIECBAgQIAAAQIECBAgQIAAAQIECBAgQIAAgSEKzPTr9Iq4fIgjVzyqMi6em8zzVvyiFwgMCEwv1EVZcW7LMBlxxmwnr2i5URsBAgQIECBAgAABAgQIECBAgAABAgQIECBAgAABAgQILE9gpl+/XhEvW97TI3oq42m9yXzXiKYbS2BJge5CPTUq3tkyUUa8fLaTv9ZyozYCBAgQIECAAAECBAgQGL6AJdvDNzeRAAECBAgQIECAAAECBAgQIECAAAECBAgQIECAAAECBAgQIECAAAECBAgQIECAAAECBAgQIECAAAECBAgQIECAAAECBAgQIECAAAECBAgQIECAAAECBAgQ+KpADWDYlejXQYAAAQIECBAgQIAAAQIECBAgQIAAAQIECBAgQIAAAQIECBAgQIAAAQIEhigwvVBPyor3DnHkykdVvLU3lSeu/EVvEPh6ge58XRcZz2rZpTJ+YG4y39dyozYCBAgQIECAAAECBAgQIECAAAECBAgQIECAAAECBAgQWJ7A9J31c7kYVy3v6dE8VRPx3LlDcvtopptKYGmB6TtrWy7GG1s2qok4de6Q/P2WG7URIECAAAECBAgQIECAwPAFLNkevrmJBAgQIECAAAECBAgQIECAAAECBAgQIECAAAECBAgQIECAAAECBAgQIECAAAECBAgQIECAAAECBAgQIECAAAECBAgQIECAAAECBAgQIECAAAECBAgQIECAwFcFagDDrkS/DgIECBAgQIAAAQIECBAgQIAAAQIECBAgQIAAAQIECBAgQIAAAQIECBAgMESB6U/Vw+Pe+MeMaPnf8N3W6+SRQ2Qxaj8V6Pbr1og4otXrVUTFgfGdc4/IT7faqIsAAQIECBAgQIAAAQIECBAgQIAAAQIECBAgQIAAAQIEli8w3a8nZsRNy39jBE9W/GZvKs8dwWQjCexRoDtfF0fGr7TMVBHHznXy/S03aiNAgAABAgQIECBAgACB4Qu0/H/QGb6GiQQIECBAgAABAgQIECBAgAABAgQIECBAgAABAgQIECBAgAABAgQIECBAgAABAgQIECBAgAABAgQIECBAgAABAgQIECBAgAABAgQIECBAgAABAgQIECBAgMCwBWpgoF2Jw/4C5hEgQIAAAQIECBAgQIAAAQIECBAgQIAAAQIECBAgQIAAAQIECBAgQIDA2At05+sDkfH4hiF2x0Qc3jsk5xtulNa4QPfOmorFuD0iNjWbWvHB3lQ+odk+YQQIECBAgAABAgQIECBAgAABAgQIECBAgAABAgQIECCwIoHTbquHbj4wPrOil4b/8Ft7nTxx+GNNJLBngW6/rouIZ7XstOveeNiVR+RnW27URoAAAQIECBAgQIAAAQLDF7Bke/jmJhIgQIAAAQIECBAgQIAAAQIECBAgQIAAAQIECBAgQIAAAQIECBAgQIAAAQIECBAgQIAAAQIECBAgQIAAAQIECBAgQIAAAQIECBAgQIAAAQIECBAgQIAAAQJfFagBDLsS/ToIECBAgAABAgQIECBAgAABAgQIECBAgAABAgQIECBAgAABAgQIECBAgMCQBbr9elNEPGfIY1c0LiNOmO3kDSt6ycMEvkZgpl/HV8T1jaO8udfJn228UR4BAgQIECBAgAABAgQIECBAgAABAgQIECBAgAABAgQIrECg26/bIuKxK3hl2I9+pNfJI4Y91DwCexPwd2dvQv6cAAECBAgQIECAAAECBFoVsGS71S+jiwABAgQIECBAgAABAgQIECBAgAABAgQIECBAgAABAgQIECBAgAABAgQIECBAgAABAgQIECBAgAABAgQIECBAgAABAgQIECBAgAABAgQIECBAgAABAgQIjIdADVzTrsTx+O5uSYAAAQIECBAgQIAAAQIECBAgQIAAAQIECBAgQIAAAQIECBAgQIAAAQINCcz069cr4mUNJX1jSsU5vam8pOlGcU0LdOfr7Mh4fcuRGfHy2U7+WsuN2ggQIECAAAECBAgQIECAAAECBAgQIECAAAECBAgQIEBgZQIz83VVZfzcyt4a4tMZu3ffF1uueEzeMcSpRhHYo8DpH61DNx0QO6NiU6tUWfH7s1N5aqt9uggQIECAAAECBAgQIEBgdAKWbI/O3mQCBAgQIECAAAECBAgQIECAAAECBAgQIECAAAECBAgQIECAAAECBAgQIECAAAECBAgQIECAAAECBAgQIECAAAECBAgQIECAAAECBAgQIECAAAECBAgQIEAgogYQ7Er0qyBAgAABAgQIECBAgAABAgQIECBAgAABAgQIECBAgAABAgQIECBAgAABAkMWmJ6vn8uMq4Y8dkXjquINc1N59ope8jCBrxGYnq9LMuN5LaNUxalzU/n7LTdqI0CAAAECBAgQIECAAAECBAgQIECAAAECBAgQIECAAIGVCUz362UZ8esre2u4T2fECbOdvGG4U00jsLTATL+Or4jrWzaqiF+b6+TLW27URoAAAQIECBAgQIAAAQKjEbBkezTuphIgQIAAAQIECBAgQIAAAQIECBAgQIAAAQIECBAgQIAAAQIECBAgQIAAAQIECBAgQIAAAQIECBAgQIAAAQIECBAgQIAAAQIECBAgQIAAAQIECBAgQIAAAQJfFqgBCLsS/TIIECBAgAABAgQIECBAgAABAgQIECBAgAABAgQIECBAgAABAgQIECBAgMCQBab79cSMuGnIY1c67u29Th6/0pc8T+D/C3T7dUNEPKNlkYo4dq6T72+5URsBAgQIECBAgAABAgQIECBAgAABAgQIECBAgAABAgQIrExgul/PyYg3reyt4T5dEb8018nXD3eqaQSWFpju1zkZ8dstG1XEz8518s0tN2ojQIAAAQIECBAgQIAAgdEIWLI9GndTCRAgQIAAAQIECBAgQIAAAQIECBAgQIAAAQIECBAgQIAAAQIECBAgQIAAAQIECBAgQIAAAQIECBAgQIAAAQIECBAgQIAAAQIECBAgQIAAAQIECBAgQIAAgS8L1ACEXYl+GQQIECBAgAABAgQIECBAgAABAgQIECBAgAABAgQIECBAgAABAgQIECBAYMgCMx+vh9Su+EREHDjk0SsZ1z94Mg6/IHPXSl7yLIEvClxQtfmuhbg9IjoNi9ybm+NRs4/OzzXcKI0AAQIECBAgQIAAAQIECBAgQIAAAQIECBAgQIAAAQIEVijQvaseH7vjAyt8baiPZ8YbZifz7KEONYzAHgRmFuqSqnhe00ib4gm9g/ODTTeKI0CAAAECBAgQIECAAIGRCFiyPRJ2QwkQIECAAAECBAgQIECAAAECBAgQIECAAAECBAgQIECAAAECBAgQIECAAAECBAgQIECAAAECBAgQIECAAAECBAgQIECAAAECBAgQIECAAAECBAgQIECAAIGvCNSAhF2JfhoECBAgQIAAAQIECBAgQIAAAQIECBAgQIAAAQIECBAgQIAAAQIECBAgQGAEAjP9urEijh3B6GWPrF1x1Nxj8tZlv+BBAl8RmP5oHZmb45aWQTLiptlOHtdyozYCBAgQIECAAAECBAgQIECAAAECBAgQIECAAAECBAgQWLnAtjvqwbsm4p9X/uZQ3/jzXiefMdSJhhHYg0C3X2+PiB9tGWnzYnzb9kPzX1pu1EaAAAECBAgQIECAAAECoxGwZHs07qYSIECAAAECBAgQIECAAAECBAgQIECAAAECBAgQIECAAAECBAgQIECAAAECBAgQIECAAAECBAgQIECAAAECBAgQIECAAAECBAgQIECAAAECBAgQIECAAAECXxaoAQi7Ev0yCBAgQIAAAQIECBAgQIAAAQIECBAgQIAAAQIECBAgQIAAAQIECBAgQIDACAS6C3VlVJw6gtHLHlkRJ8118rplv+BBAl8RmO7XiRlxbdMgGVf1JvO0phvFESBAgAABAgQIECBAgAABAgQIECBAgAABAgQIECBAgMCqBLr9+nBEfN+qXh7OS/3Nn40t2x+f9w1nnCkElhbY9sE6YNdDY2dEdBp2+tteJx/XcJ80AgQIECBAgAABAgQIEBihgCXbI8Q3mgABAgQIECBAgAABAgQIECBAgAABAgQIECBAgAABAgQIECBAgAABAgQIECBAgAABAgQIECBAgAABAgQIECBAgAABAgQIECBAgAABAgQIECBAgAABAgQIEIgaMLAr0Y+CAAECBAgQIECAAAECBAgQIECAAAECBAgQIECAAAECBAgQIECAAAECBAiMQKC7UC+NipePYPTyR1a8sDeVFy3/BU8S+LJAd77Oi4zXNO2R8bLeZL6i6UZxBAgQIECAAAECBAgQIECAAAECBAgQIECAAAECBAgQILAqgW6/5iLijFW9PKSXaiKOmjskbx3SOGMILCkwfWcdmYtxS+NEl/c6Od14ozwCBAgQIECAAAECBAgQGJGAJdsjgjeWAAECBAgQIECAAAECBAgQIECAAAECBAgQIECAAAECBAgQIECAAAECBAgQIECAAAECBAgQIECAAAECBAgQIECAAAECBAgQIECAAAECBAgQIECAAAECBAgQ+JJADTjYleiHQYAAAQIECBAgQIAAAQIECBAgQIAAAQIECBAgQIAAAQIECBAgQIAAAQIERiAwfUc9JyfiTSMYvfyRGZf1JnPb8l/wJIEvC3QXantUnNmyRy3Gz84dmm9uuVEbAQIECBAgQIAAAQIECBAgQIAAAQIECBAgQIAAAQIECKxOoLtQvxoVr1zd28N5KyN+craT1w5nmikElhaY6ddJFfHHTRtlvKQ3mb/RdKM4AgQIECBAgAABAgQIEBiZgCXbI6M3mAABAgQIECBAgAABAgQIECBAgAABAgQIECBAgAABAgQIECBAgAABAgQIECBAgAABAgQIECBAgAABAgQIECBAgAABAgQIECBAgAABAgQIECBAgAABAgQIEIiIGlCwK9HPggABAgQIECBAgAABAgQIECBAgAABAgQIECBAgAABAgQIECBAgAABAgQIjECge0c9PibiAyMYvfyRFe/pTeVTlv+CJwl8WaA7X++OjCc37bEYT+gdmh9sulEcAQIECBAgQIAAAQIECBAgQIAAAQIECBAgQIAAAQIECKxKoDtfJ0fG1at6eVgvZbywN5kXDWucOQSWEugu1HlR8ZqmhSpO6U3lNU03iiNAgAABAgQIECBAgACBkQlYsj0yeoMJECBAgAABAgQIECBAgAABAgQIECBAgAABAgQIECBAgAABAgQIECBAgAABAgQIECBAgAABAgQIECBAgAABAgQIECBAgAABAgQIECBAgAABAgQIECBAgACBiKgBBbsS/SwIECBAgAABAgQIECBAgAABAgQIECBAgAABAgQIECBAgAABAgQIECBAgMAIBLbdUQ++L+OuzHjQCMYvd+Qn7/uWOPyq78p7lvuC5wic+g/1gAP+LW6PiEe2qlEVnz+g4uDth+a/tNqoiwABAgQIECBAgAABAgQIECBAgAABAgQIECBAgAABAgRWLzCzUEdXxYdWf8L6v1kVO+am8sz1n2QCgT0LTM/XZZmxtWWnzDhmdjJvbrlRGwECBAgQIECAAAECBAiMTsCS7dHZm0yAAAECBAgQIECAAAECBAgQIECAAAECBAgQIECAAAECBAgQIECAAAECBAgQIECAAAECBAgQIECAAAECBAgQIECAAAECBAgQIECAAAECBAgQIECAAAECBAhE1ACCXYl+FQQIECBAgAABAgQIECBAgAABAgQIECBAgAABAgQIECBAgAABAgQIECBAYEQC3fn668j4gRGNX9bYzDhmdjJvXtbDHiIQETMLdXRVfKhpjIr39qbyB5tuFEeAAAECBAgQIECAAAECBAgQIECAAAECBAgQIECAAAECqxY465Z64L3fGp+PiJZ3LL2n18mnrPqSXiSwRgLdfr07Ip68RsetxzF14L/Ggy49Kr+wHoc7kwABAgQIECBAgAABAgQ2vkDL/wPQxtd1AwIECBAgQIAAAQIECBAgQIAAAQIECBAgQIAAAQIECBAgQIAAAQIECBAgQIAAAQIECBAgQIAAAQIECBAgQIAAAQIECBAgQIAAAQIECBAgQIAAAQIECBAgQGBvAjXwgF2JexPz5wQIECBAgAABAgQIECBAgAABAgQIECBAgAABAgQIECBAgAABAgQIECBAYJ0Euv2ai4gz1un4tTl2Ik7pHZLXrM1hThkHge6ddXIsxtWN3/XyXienG2+UR4AAAQIECBAgQIAAAQIECBAgQIAAAQIECBAgQIAAAQL7IDA9X/8rM56wD0es96ufOvABcfil35FfWO9BziewlMBZ/1QPvPeeuD0iHtGqUlV8YG4q/3urfboIECBAgAABAgQIECBAYPQClmyP/hsoIECAAAECBAgQIECAAAECBAgQIECAAAECBAgQIECAAAECBAgQIECAAAECBAgQIECAAAECBAgQIECAAAECBAgQIECAAAECBAgQIECAAAECBAgQIECAAAEC4yxQA5e3K3Gcfw3uToAAAQIECBAgQIAAAQIECBAgQIAAAQIECBAgQIAAAQIECBAgQIAAAQIjFegu1K9GxStHGrGX4Vnx0tmpvLDlRm1tCczM1/mV8Yq2qgZqMl7Sm8zfaLpRHAECBAgQIECAAAECBAgQIECAAAECBAgQIECAAAECBAjsk0B3vnZExsw+HbLOL9eu+P65x+SH1nmM4wksKTD90TomN8ffNE1UMdubyq1NN4ojQIAAAQIECBAgQIAAgZEKWLI9Un7DCRAgQIAAAQIECBAgQIAAAQIECBAgQIAAAQIECBAgQIAAAQIECBAgQIAAAQIECBAgQIAAAQIECBAgQIAAAQIECBAgQIAAAQIECBAgQIAAAQIECBAgQIDA2AvUgIBdiWP/kwBAgAABAgQIECBAgAABAgQIECBAgAABAgQIECBAgAABAgQIECBAgAABAqMSmJmvn6mMa0Y1f5lzr+x18vRlPusxAtHt1xURcVrLFFlx8uxU/kHLjdoIECBAgAABAgQIECBAgAABAgQIECBAgAABAgQIECBAYN8EZvr1oop41b6dsr5vV8Sz5zp59fpOcTqBpQWm+3VKRrylZaOMePFsJ1/dcqM2AgQIECBAgAABAgQIEBitgCXbo/U3nQABAgQIECBAgAABAgQIECBAgAABAgQIECBAgAABAgQIECBAgAABAgQIECBAgAABAgQIECBAgAABAgQIECBAgAABAgQIECBAgAABAgQIECBAgAABAgQIjLtADQDYlTjuvwj3J0CAAAECBAgQIECAAAECBAgQIECAAAECBAgQIECAAAECBAgQIECAAIGRCZzZr8ftjrh5ZAHLGFwRN8118rhlPOoRAl8SmO7XjRlxbMscmyKOvqyTH265URsBAgQIECBAgAABAgQIECBAgAABAgQIECBAgAABAgQI7JvA1oX6qcWKP9y3U9b57YqX9abyFes8xfEElhToztdLI+PlLRNNZPz0jsn8o5YbtREgQIAAAQIECBAgQIDAaAUs2R6tv+kECBAgQIAAAQIECBAgQIAAAQIECBAgQIAAAQIECBAgQIAAAQIECBAgQIAAAQIECBAgQIAAAQIECBAgQIAAAQIECBAgQIAAAQIECBAgQIAAAQIECBAgQGDcBWoAwK7Ecf9FuD8BAgQIECBAgAABAgQIECBAgAABAgQIECBAgAABAgQIECBAgAABAgQIjEzg1H+oBxzwb9GPiIePLGJvgzM+u2tzbLnyoPzs3h715wROu7seunlX7IyKhzas8en7viU6V31X3tNwozQCBAgQIECAAAECBAgQIECAAAECBAgQIECAAAECBAgQ2EeBMz5e3zOxK/5uH49Z39czrupN5mnrO8TpBJYW6C7UlVFxastGi5vjey9/dP59y43aCBAgQIAAAQIECBAgQGC0ApZsj9bfdAIECBAgQIAAAQIECBAgQIAAAQIECBAgQIAAAQIECBAgQIAAAQIECBAgQIAAAQIECBAgQIAAAQIECBAgQIAAAQIECBAgQIAAAQIECBAgQIAAAQIECBAgMO4CNQBgV+K4/yLcnwABAgQIECBAgAABAgQIECBAgAABAgQIECBAgAABAgQIECBAgAABAgRGKtDt17sj4skjjdjL8ImI43Z08qaWG7W1IbC1X8cuRtzYRs2SFe/pdfIpjTfKI0CAAAECBAgQIECAAAECBAgQIECAAAECBAgQIECAAIF9FDijXwdORPyfiDhwH49az9ff3+vkses5wNkE9iTQ7dcX/03QExtWuncx4tsv7+S9DTdKI0CAAAECBAgQIECAAIERC1iyPeIPYDwBAgQIECBAgAABAgQIECBAgAABAgQIECBAgAABAgQIECBAgAABAgQIECBAgAABAgQIECBAgAABAgQIECBAgAABAgQIECBAgAABAgQIECBAgAABAgQIEBhzgRq4v12JY/6DcH0CBAgQIECAAAECBAgQIECAAAECBAgQIECAAAECBAgQIECAAAECBAgQGK1Ad752RMbMaCv2Mr3i9N5UXtl0o7gmBLrzdVpkXNFEzFIRFbO9qdzadKM4AgQIECBAgAABAgQIECBAgAABAgQIECBAgAABAgQIEFgTge5C/c+o+ME1OWx9Dvnc5v+ILdu35GfW53inElhaYNvOetiub4qdEfGQZp0y/ro3mf+j2T5hBAgQIECAAAECBAgQINCEgCXbTXwGEQQIECBAgAABAgQIECBAgAABAgQIECBAgAABAgQIECBAgAABAgQIECBAgAABAgQIECBAgAABAgQIECBAgAABAgQIECBAgAABAgQIECBAgAABAgQIECBAYGwFauDmdiWO7U/BxQkQIECAAAECBAgQIECAAAECBAgQIECAAAECBAgQIECAAAECBAgQIECgBYGZfr2oIl7VQstSDZVx4dxkvrTlRm1tCEwv1Cuy4vw2au6/IiNePNvJV7fcqI0AAQIECBAgQIAAAQIECBAgQIAAAQIECBAgQIAAAQIE1kagO19vjIxta3PaOp2S8aTeZN64Tqc7lsCSAt2FOi4q3tc0UcX23lQ+t+lGcQQIECBAgAABAgQIECAwcgFLtkf+CQQQIECAAAECBAgQIECAAAECBAgQIECAAAECBAgQIECAAAECBAgQIECAAAECBAgQIECAAAECBAgQIECAAAECBAgQIECAAAECBAgQIECAAAECBAgQIECAAIGxFqiB29uVONY/B5cnQIAAAQIECBAgQIAAAQIECBAgQIAAAQIECBAgQIAAAQIECBAgQIAAgVELnHFH/dTERPzhqDv2Mv+aXidPabxRXgMC3X5dHREnN5CyZMLiYvz05YfmH7XcqI0AAQIECBAgQIAAAQIECBAgQIAAAQIECBAgQIAAAQIE1kZger7OzYyL1ua09TmlIs6Y6+QV63O6UwksLTDdr9Mz4vKWjarivLmpvLjlRm0ECBAgQIAAAQIECBAgMHoBS7ZH/w0UECBAgAABAgQIECBAgAABAgQIECBAgAABAgQIECBAgAABAgQIECBAgAABAgQIECBAgAABAgQIECBAgAABAgQIECBAgAABAgQIECBAgAABAgQIECBAgACBcRaogcvblTjOvwZ3J0CAAAECBAgQIECAAAECBAgQIECAAAECBAgQIECAAAECBAgQIECAAIGRC5xxR33PxET83chD9hxwc6+TxzTeKK8BgW6/PhQRRzeQsmTC4mJ87+WH5t+33KiNAAECBAgQIECAAAECBAgQIECAAAECBAgQIECAAAECBNZGYLpfJ2bEtWtz2vqckhmvnJ3M89fndKcSWFpgZqEurIqXtGxUESfNdfK6lhu1ESBAgAABAgQIECBAgMDoBSzZHv03UECAAAECBAgQIECAAAECBAgQIECAAAECBAgQIECAAAECBAgQIECAAAECBAgQIECAAAECBAgQIECAAAECBAgQIECAAAECBAgQIECAAAECBAgQIECAAAECBMZZoAYub1fiOP8a3J0AAQIECBAgQIAAAQIECBAgQIAAAQIECBAgQIAAAQIECBAgQIAAAQIERi5wRr8OnMj4aFQcNPKYpQPuiU1xeO/g/GTDjdJGLNC9qx4Zu+P2iHjAiFOWHp9x92LFYy7v5L3NNgojQIAAAQIECBAgQIAAAQIECBAgQIAAAQIECBAgQIAAgTUTmL6zjszFuGXNDlyHg6riD+am8uR1ONqRBPYoMD1f12TGz7TMVBNx1NwheWvLjdoIECBAgAABAgQIECBAYPQClmyP/hsoIECAAAECBAgQIECAAAECBAgQIECAAAECBAgQIECAAAECBAgQIECAAAECBAgQIECAAAECBAgQIECAAAECBAgQIECAAAECBAgQIECAAAECBAgQIECAAAEC4yxQA5e3K3Gcfw3uToAAAQIECBAgQIAAAQIECBAgQIAAAQIECBAgQIAAAQIECBAgQIAAAQJNCHT79ZcR8bQmYpaImIh46o5OvrvlRm2jFdjar6csRrxrtBV7nf7OXiefvtenPECAAAECBAgQIECAAAECBAgQIECAAAECBAgQIECAAAEC+4XAtg/WAbseGp+JiAe1eqGM+PBsJ49utU/X/isw069tsqjJAAAgAElEQVSbK+JxDd/w85s/Gw/b/vi8r+FGaQQIECBAgAABAgQIECDQgIAl2w18BAkECBAgQIAAAQIECBAgQIAAAQIECBAgQIAAAQIECBAgQIAAAQIECBAgQIAAAQIECBAgQIAAAQIECBAgQIAAAQIECBAgQIAAAQIECBAgQIAAAQIECBAgQGCMBWrg7nYljvGPwdUJECBAgAABAgQIECBAgAABAgQIECBAgAABAgQIECBAgAABAgQIECBAoA2B6X79XkY8t42aJSomYlvvkLys6UZxIxXo3llnxmJsH2nEXoZXxBvnOvnzLTdqI0CAAAECBAgQIECAAAECBAgQIECAAAECBAgQIECAAIG1Fegu1Dui4ulre+qanvavuzbH4Vc+Oj+xpqc6jMAeBE77eD1q8664PSK+tVmojL/sTeYPN9snjAABAgQIECBAgAABAgSaEbBku5lPIYQAAQIECBAgQIAAAQIECBAgQIAAAQIECBAgQIAAAQIECBAgQIAAAQIECBAgQIAAAQIECBAgQIAAAQIECBAgQIAAAQIECBAgQIAAAQIECBAgQIAAAQIECIylQA3c2q7EsfwZuDQBAgQIECBAgAABAgQIECBAgAABAgQIECBAgAABAgQIECBAgAABAgQItCTQXahfiYqLW2oabKmKi+em8ryWG7WNVmB6vi7KjHNHW7GX6Rnn9ibzN5tuFEeAAAECBAgQIECAAAECBAgQIECAAAECBAgQIECAAAECayrQna/fiYyz1vTQtT5sdzytd1i+a62PdR6BpQS6H6unxqZ4Z9NCFZf2pvIXm24UR4AAAQIECBAgQIAAAQJNCFiy3cRnEEGAAAECBAgQIECAAAECBAgQIECAAAECBAgQIECAAAECBAgQIECAAAECBAgQIECAAAECBAgQIECAAAECBAgQIECAAAECBAgQIECAAAECBAgQIECAAAECBMZWoAZublfi2P4UXJwAAQIECBAgQIAAAQIECBAgQIAAAQIECBAgQIAAAQIECBAgQIAAAQIEWhHoztezIuO6VnruryMjrpvt5EktN2obrcBMv66tiBNHW7GX6RUn9qbyrU03iiNAgAABAgQIECBAgAABAgQIECBAgAABAgQIECBAgACBNRXo9uv5EfHaNT10jQ+riufOTeX2NT7WcQSWFJier22Z8cbGiV7Q6+TrGm+UR4AAAQIECBAgQIAAAQINCFiy3cBHkECAAAECBAgQIECAAAECBAgQIECAAAECBAgQIECAAAECBAgQIECAAAECBAgQIECAAAECBAgQIECAAAECBAgQIECAAAECBAgQIECAAAECBAgQIECAAAECBMZYoAbublfiGP8YXJ0AAQIECBAgQIAAAQIECBAgQIAAAQIECBAgQIAAAQIECBAgQIAAAQIE2hDYulBHLFbc2kbNkhW39Tp5ZOON8kYo0O3XF3/DR4wwYa+jJzKO3DGZt+31QQ8QIECAAAECBAgQIECAAAECBAgQIECAAAECBAgQIECAwH4jMLNQP14Vb2v5Qplx8exkntdyo7b9S2BmoS6qinNbvlVmPHN2Mv+05UZtBAgQIECAAAECBAgQINCGgCXbbXwHFQQIECBAgAABAgQIECBAgAABAgQIECBAgAABAgQIECBAgAABAgQIECBAgAABAgQIECBAgAABAgQIECBAgAABAgQIECBAgAABAgQIECBAgAABAgQIECBAYFwFauDidiWO6y/BvQkQIECAAAECBAgQIECAAAECBAgQIECAAAECBAgQIECAAAECBAgQIECgGYELqjbftRAfjYjJZqIGQjJjV2Vs6R2S86026hqdQPfOmsqKnVWxeXQVe528cPBkPOaCzF17fdIDBAgQIECAAAECBAgQIECAAAECBAgQIECAAAECBAgQILDfCJx5dx2++77Y2fiF3trr5ImNN8rbjwS6/bouIp7V8pU2HRBbLjsob2+5URsBAgQIECBAgAABAgQItCFgyXYb30EFAQIECBAgQIAAAQIECBAgQIAAAQIECBAgQIAAAQIECBAgQIAAAQIECBAgQIAAAQIECBAgQIAAAQIECBAgQIAAAQIECBAgQIAAAQIECBAgQIAAAQIECBAYV4EauLhdieP6S3BvAgQIECBAgAABAgQIECBAgAABAgQIECBAgAABAgQIECBAgAABAgQIEGhKYHq+/jwzfqSpqIGYijh+rpNvb7lR22gEpvv1jIy4YTTTlze1Kv5ibip/dHlPe4oAAQIECBAgQIAAAQIECBAgQIAAAQIECBAgQIAAAQIE9heBCy6oibtOj3+IiIc3e6eM23qTeWSzfcL2O4HuQt0aFUc0fLFPH3xFfNcFF+Riw43SCBAgQIAAAQIECBAgQKARAUu2G/kQMggQIECAAAECBAgQIECAAAECBAgQIECAAAECBAgQIECAAAECBAgQIECAAAECBAgQIECAAAECBAgQIECAAAECBAgQIECAAAECBAgQIECAAAECBAgQIECAwJgK1MC97Uoc0x+CaxMgQIAAAQIECBAgQIAAAQIECBAgQIAAAQIECBAgQIAAAQIECBAgQIBAWwLd+fqdyDirraqBmopzelN5SdON4kYi0J2vsyPj9SMZvtyhFZf2pvIXl/u45wgQIECAAAECBAgQIECAAAECBAgQIECAAAECBAgQIEBg/xHo9uv6iDi+4Rvtjok4vHdIzjfcKG0/EejeWVOxGLdHxKaGr3RDr5MnNNwnjQABAgQIECBAgAABAgQaErBku6GPIYUAAQIECBAgQIAAAQIECBAgQIAAAQIECBAgQIAAAQIECBAgQIAAAQIECBAgQIAAAQIECBAgQIAAAQIECBAgQIAAAQIECBAgQIAAAQIECBAgQIAAAQIECIyhQA3c2a7EMfwRuDIBAgQIECBAgAABAgQIECBAgAABAgQIECBAgAABAgQIECBAgAABAgQItCfQ7dfzI+K17ZUpIrDfCLyg18nX7Te3cRECBAgQIECAAAECBAgQIECAAAECBAgQIECAAAECBAgQWLZAd6FeHxVnL/uFETyYESfMdvKGEYw2cswEZvp1fEVc3/S1My7pTeY5TTeKI0CAAAECBAgQIECAAIFmBCzZbuZTCCFAgAABAgQIECBAgAABAgQIECBAgAABAgQIECBAgAABAgQIECBAgAABAgQIECBAgAABAgQIECBAgAABAgQIECBAgAABAgQIECBAgAABAgQIECBAgAABAmMpUAO3titxLH8GLk2AAAECBAgQIECAAAECBAgQIECAAAECBAgQIECAAAECBAgQIECAAAECrQnMLNSPV8XbWuvSQ2B/EciMZ85O5p/uL/dxDwIECBAgQIAAAQIECBAgQIAAAQIECBAgQIAAAQIECBBYvkB3vs6OjNcv/40RPDkR5/QOyUtGMNnIMRPo3llnx2Ljfx8qzulN+fswZj9N1yVAgAABAgQIECBAgMCqBSzZXjWdFwkQIECAAAECBAgQIECAAAECBAgQIECAAAECBAgQIECAAAECBAgQIECAAAECBAgQIECAAAECBAgQIECAAAECBAgQIECAAAECBAgQIECAAAECBAgQIECAAIE1EKiBM+xKXANURxAgQIAAAQIECBAgQIAAAQIECBAgQIAAAQIECBAgQIAAAQIECBAgQIAAgX0VOPOOOnz3ROzc13O8T4DA/QtsWowtlx2at/MhQIAAAQIECBAgQIAAAQIECBAgQIAAAQIECBAgQIAAgfETmOnX8RVxfcs3r4o3zE3l2S03ats/BKbn65LMeF7Lt8mIE2Y7eUPLjdoIECBAgAABAgQIECBAoB0BS7bb+RZKCBAgQIAAAQIECBAgQIAAAQIECBAgQIAAAQIECBAgQIAAAQIECBAgQIAAAQIECBAgQIAAAQIECBAgQIAAAQIECBAgQIAAAQIECBAgQIAAAQIECBAgQIDAOArUwKXtShzHX4E7EyBAgAABAgQIECBAgAABAgQIECBAgAABAgQIECBAgAABAgQIECBAgEB7AlXZvTNuj4rD2otTRGCDC2R8rHdIHB6Zg/+WdoNfTD4BAgQIECBAgAABAgQIECBAgAABAgQIECBAgAABAgQILEfg9Lvq0E2742PLeXaEz7y918njRzjf6DER6Pbrhoh4RsvX3b0pDrvi4Lyj5UZtBAgQIECAAAECBAgQINCOgCXb7XwLJQQIECBAgAABAgQIECBAgAABAgQIECBAgAABAgQIECBAgAABAgQIECBAgAABAgQIECBAgAABAgQIECBAgAABAgQIECBAgAABAgQIECBAgAABAgQIECBAYBwFauDSdiWO46/AnQkQIECAAAECBAgQIECAAAECBAgQIECAAAECBAgQIECAAAECBAgQIECgSYFuv/4sIk5oMk4UgY0tcH2vkz+2sa+gngABAgQIECBAgAABAgQIECBAgAABAgQIECBAgAABAgT2RWC6X3dnxKP25Yx1frd/8GQcfkHmrnWe4/gxFrigavNdC3F7RHRaZaiIT8x18qBW+3QRIECAAAECBAgQIECAQHsClmy3900UESBAgAABAgQIECBAgAABAgQIECBAgAABAgQIECBAgAABAgQIECBAgAABAgQIECBAgAABAgQIECBAgAABAgQIECBAgAABAgQIECBAgAABAgQIECBAgACBcRKogcvalThOX99dCRAgQIAAAQIECBAgQIAAAQIECBAgQIAAAQIECBAgQIAAAQIECBAgQKBpgW6/fjsizmk6UhyBjSnw+l4nf2ljpqsmQIAAAQIECBAgQIAAAQIECBAgQIAAAQIECBAgQIAAgbUQ6C7Un0TFM9firPU6oybiqLlD8tb1Ot+5BKbvrCNzMW5pWiLjbb3J/ImmG8URIECAAAECBAgQIECAQFMClmw39TnEECBAgAABAgQIECBAgAABAgQIECBAgAABAgQIECBAgAABAgQIECBAgAABAgQIECBAgAABAgQIECBAgAABAgQIECBAgAABAgQIECBAgAABAgQIECBAgACBsROogRvblTh2PwEXJkCAAAECBAgQIECAAAECBAgQIECAAAECBAgQIECAAAECBAgQIECAAIFWBWYW6nlVcUmrfboIbFSBzDh7djLfsFH7dRMgQIAAAQIECBAgQIAAAQIECBAgQIAAAQIECBAgQIDAvgvMLNRvVcUL9v2k9TthIuKkHZ28bv0mOHncBbb268TFiGtbdsiM185O5i+33KiNAAECBAgQIECAAAECBNoSsGS7re+hhgABAgQIECBAgAABAgQIECBAgAABAgQIECBAgAABAgQIECBAgAABAgQIECBAgAABAgQIECBAgAABAgQIECBAgAABAgQIECBAgAABAgQIECBAgAABAgQIjJtADVzYrsRx+wW4LwECBAgQIECAAAECBAgQIECAAAECBAgQIECAAAECBAgQIECAAAECBAg0K3BGv46fiLi+2UBhBDaowGLECZd38oYNmi+bAAECBAgQIECAAAECBAgQIECAAAECBAgQIECAAAECBNZAYGu/fmEx4tI1OGr9jqh4YW8qL1q/AU4ed4HufJ0XGa9p2WEi4qwdnfzdlhu1ESBAgAABAgQIECBAgEBbApZst/U91BAgQIAAAQIECBAgQIAAAQIECBAgQIAAAQIECBAgQIAAAQIECBAgQIAAAQIECBAgQIAAAQIECBAgQIAAAQIECBAgQIAAAQIECBAgQIAAAQIECBAgQIAAgXETqIEL25U4br8A9yVAgAABAgQIECBAgAABAgQIECBAgAABAgQIECBAgAABAgQIECBAgACBZgVO/2gdumlzfKzZQGEENqjA7l1x2BWPyTs2aL5sAgQIECBAgAABAgQIECBAgAABAgQIECBAgAABAgQIEFgDgTPm60cmMv58DY5avyMyLutN5rb1G+DkcRfoLtT2qDizZYfFih+9fCr/ouVGbQQIECBAgAABAgQIECDQloAl2219DzUECBAgQIAAAQIECBAgQIAAAQIECBAgQIAAAQIECBAgQIAAAQIECBAgQIAAAQIECBAgQIAAAQIECBAgQIAAAQIECBAgQIAAAQIECBAgQIAAAQIECBAgQGDcBGrgwnYljtsvwH0JECBAgAABAgQIECBAgAABAgQIECBAgAABAgQIECBAgAABAgQIECBAoGmBbr8+EhFbmo4UR2BjCezsdfKxGytZLQECBAgQIECAAAECBAgQIECAAAECBAgQIECAAAECBAistcAZ/ZqciOiv9blrfN57ep18yhqf6TgC/yXQ7de7I+LJLZMsRnQu7+RCy43aCBAgQIAAAQIECBAgQKAtAUu22/oeaggQIECAAAECBAgQIECAAAECBAgQIECAAAECBAgQIECAAAECBAgQIECAAAECBAgQIECAAAECBAgQIECAAAECBAgQIECAAAECBAgQIECAAAECBAgQIECAwLgJ1MCF7Uoct1+A+xIgQIAAAQIECBAgQIAAAQIECBAgQIAAAQIECBAgQIAAAQIECBAgQIBA0wLd+fqTyHhm05HiCGwkgYq39abyJzZSslYCBAgQIECAAAECBAgQIECAAAECBAgQIECAAAECBAgQWB+Bbr/uiIip9Tl9DU7N+OSB98SWS4/KL6zBaY4g8HUCZ91SD7z3AbEzKh7ZMM18r5OHNtwnjQABAgQIECBAgAABAgQaFLBku8GPIokAAQIECBAgQIAAAQIECBAgQIAAAQIECBAgQIAAAQIECBAgQIAAAQIECBAgQIAAAQIECBAgQIAAAQIECBAgQIAAAQIECBAgQIAAAQIECBAgQIAAAQIECIyRQA3c1a7EMfr4rkqAAAECBAgQIECAAAECBAgQIECAAAECBAgQIECAAAECBAgQIECAAAEC7QvM9Ou3KuIF7ZcqJLAxBDLitbOd/OWNUauSAAECBAgQIECAAAECBAgQIECAAAECBAgQIECAAAECBNZTYKZf11bEies5Y1/PzoxjZifz5n09x/sEBgVmFuroqvhQyzIZcd1sJ09quVEbAQIECBAgQIAAAQIECLQnYMl2e99EEQECBAgQIECAAAECBAgQIECAAAECBAgQIECAAAECBAgQIECAAAECBAgQIECAAAECBAgQIECAAAECBAgQIECAAAECBAgQIECAAAECBAgQIECAAAECBAgQGCeBGrisXYnj9PXdlQABAgQIECBAgAABAgQIECBAgAABAgQIECBAgAABAgQIECBAgAABAgSaF5ju1y9kxKXNhwoksEEEKuKsuU7+7gbJlUmAAAECBAgQIECAAAECBAgQIECAAAECBAgQIECAAAEC6ygwvVAXZcW56zhin4+uiGfPdfLqfT7IAQQGBKb7dUpGvKVlmMq4eG4yz2u5URsBAgQIECBAgAABAgQItCdgyXZ730QRAQIECBAgQIAAAQIECBAgQIAAAQIECBAgQIAAAQIECBAgQIAAAQIECBAgQIAAAQIECBAgQIAAAQIECBAgQIAAAQIECBAgQIAAAQIECBAgQIAAAQIECBAYJ4EauKxdieP09d2VAAECBAgQIECAAAECBAgQIECAAAECBAgQIECAAAECBAgQIECAAAECBJoX6N5ZPxyL8RfNhwoksFEEJuJHeofkOzZKrk4CBAgQIECAAAECBAgQIECAAAECBAgQIECAAAECBAgQWD+B6fnalhlvXL8J+35yZrx0djIv3PeTnEDg6wVmFur8qnhFyy5V8dy5qdzecqM2AgQIECBAgAABAgQIEGhPwJLt9r6JIgIECBAgQIAAAQIECBAgQIAAAQIECBAgQIAAAQIECBAgQIAAAQIECBAgQIAAAQIECBAgQIAAAQIECBAgQIAAAQIECBAgQIAAAQIECBAgQIAAAQIECBAgME4CNXBZuxLH6eu7KwECBAgQIECAAAECBAgQIECAAAECBAgQIECAAAECBAgQIECAAAECBAg0LzAzX4fURMxHxUTzsQIJtC6QsZiLMTU7lXe2nqqPAAECBAgQIECAAAECBAgQIECAAAECBAgQIECAAAECBNZfoLtQT42Kd67/pH2YUHFVbypP24cTvErgfgW683VlZJzaNE/G03qT+a6mG8URIECAAAECBAgQIECAQHMClmw390kEESBAgAABAgQIECBAgAABAgQIECBAgAABAgQIECBAgAABAgQIECBAgAABAgQIECBAgAABAgQIECBAgAABAgQIECBAgAABAgQIECBAgAABAgQIECBAgACBsRKogdvalThWn99lCRAgQIAAAQIECBAgQIAAAQIECBAgQIAAAQIECBAgQIAAAQIECBAgQGAjCMws1P+uiqM2QqtGAi0LZMYts5P53S03aiNAgAABAgQIECBAgAABAgQIECBAgAABAgQIECBAgACB4QlsvbsOWrwvPj68iSuflBE3zXbyuJW/6Q0CexaY6deNFXFsy04TB8SjdxyUd7fcqI0AAQIECBAgQIAAAQIE2hOwZLu9b6KIAAECBAgQIECAAAECBAgQIECAAAECBAgQIECAAAECBAgQIECAAAECBAgQIECAAAECBAgQIECAAAECBAgQIECAAAECBAgQIECAAAECBAgQIECAAAECBAiMk0ANXNauxHH6+u5KgAABAgQIECBAgAABAgQIECBAgAABAgQIECBAgAABAgQIECBAgAABAhtCoNuvP46IkzZErEgCbQtc2+vkT7adqI4AAQIECBAgQIAAAQIECBAgQIAAAQIECBAgQIAAAQIEhikw3a/bMuKxw5y5wlmf23VAHH7lQfnZFb7ncQJLCpx2dz10831xe0Q8pFWmivjIXCePaLVPFwECBAgQIECAAAECBAi0K2DJdrvfRtn/Y+f+oyyt68OOf77DekrqiQ3N4QiGwtwhu0RiRSRs/RFRSdNIStREAieC7M6dFVsarWmhMQXDEqExhTZGUxpx584ugjkQTNXQYpoWFeOPLkHEGg274d6BEsHDSUnNsaHHZT4VgznysO7OLDNzv89zX54z/7jP83zfn9f3+o9/fAgQIECAAAECBAgQIECAAAECBAgQIECAAAECBAgQIECAAAECBAgQIECAAAECBAgQIECAAAECBAgQIECAAAECBAgQIECAAAECBAgQIECAAAECBAgQIECAwCQIZGNIuxIn4dbNSIAAAQIECBAgQIAAAQIECBAgQIAAAQIECBAgQIAAAQIECBAgQIAAAQKtEpgd5lWlxEWtihZLoEKBzLh6YaZcXGGaJAIECBAgQIAAAQIECBAgQIAAAQIECBAgQIAAAQIECBAYk8DsKD9YIn5mTMcv79gSLxlMl88s72FPETi4QH8xXxwZnz74k+N7IiN+d6FXXje+AicTIECAAAECBAgQIECAQFsFLNlu683pJkCAAAECBAgQIECAAAECBAgQIECAAAECBAgQIECAAAECBAgQIECAAAECBAgQIECAAAECBAgQIECAAAECBAgQIECAAAECBAgQIECAAAECBAgQIECAAAEC3RDIxhh2JXbjXk1BgAABAgQIECBAgAABAgQIECBAgAABAgQIECBAgAABAgQIECBAgAABAh0SmB3mBaXEezs0klEIjEUgM960MFOuHcvhDiVAgAABAgQIECBAgAABAgQIECBAgAABAgQIECBAgACBKgX6o3xnRPxilXHfjsrYMpgp11XdKK5VAv1hnh8ldlUe/WuDXnlb5Y3yCBAgQIAAAQIECBAgQKBCAUu2K7wUSQQIECBAgAABAgQIECBAgAABAgQIECBAgAABAgQIECBAgAABAgQIECBAgAABAgQIECBAgAABAgQIECBAgAABAgQIECBAgAABAgQIECBAgAABAgQIECBAYIIEsjGrXYkTdPlGJUCAAAECBAgQIECAAAECBAgQIECAAAECBAgQIECAAAECBAgQIECAAIF2CPQX85WRcVs7alUSqFigxOmD6fKxigulESBAgAABAgQIECBAgAABAgQIECBAgAABAgQIECBAgMA6C/SHORcldqzzsSs6rmRcOT9TLl3RSx4mcACBuWFekSUuqRopY9tgpsxX3SiOAAECBAgQIECAAAECBKoUsGS7ymsRRYAAAQIECBAgQIAAAQIECBAgQIAAAQIECBAgQIAAAQIECBAgQIAAAQIECBAgQIAAAQIECBAgQIAAAQIECBAgQIAAAQIECBAgQIAAAQIECBAgQIAAAQIEJkYgG5PalTgxV29QAgQIECBAgAABAgQIECBAgAABAgQIECBAgAABAgQIECBAgAABAgQIEGiLwLa9eczShtgbEYe3pVkngQoFHp3aFxt3bCwPVNgmiQABAgQIECBAgAABAgQIECBAgAABAgQIECBAgAABAgTGJDA3zNOyxCfGdPxyj71p0CvnLPdhzxE4mEB/lDdGxNkHe26c/14yXj4/U24fZ4OzCRAgQIAAAQIECBAgQKCdApZst/PeVBMgQIAAAQIECBAgQIAAAQIECBAgQIAAAQIECBAgQIAAAQIECBAgQIAAAQIECBAgQIAAAQIECBAgQIAAAQIECBAgQIAAAQIECBAgQIAAAQIECBAgQIAAga4IZGMQuxK7crPmIECAAAECBAgQIECAAAECBAgQIECAAAECBAgQIECAAAECBAgQIECAAIFOCfRHeXdEPL9TQxmGwPoKfGHQKyet75FOI0CAAAECBAgQIECAAAECBAgQIECAAAECBAgQIECAAIHaBS5YzKP3ZXyl5s6M+PxCr5xcc6O2dgnMjvKuEvGCmqs3lHjOtdPlwZobtREgQIAAAQIECBAgQIBAnQKWbNd5L6oIECBAgAABAgQIECBAgAABAgQIECBAgAABAgQIECBAgAABAgQIECBAgAABAgQIECBAgAABAgQIECBAgAABAgQIECBAgAABAgQIECBAgAABAgQIECBAgMCkCGRjULsSJ+XmzUmAAAECBAgQIKsX84EAACAASURBVECAAAECBAgQIECAAAECBAgQIECAAAECBAgQIECAAAECrRLoD/PmKPG6VkWLJVCTQMYHBzPlrJqStBAgQIAAAQIECBAgQIAAAQIECBAgQIAAAQIECBAgQIBAHQL9UX4+Ik6qo2Y/FSW+vu//xQnXnVD+rNpGYa0ROP+e/IENfyvuiYxnVhx996BXXlBxnzQCBAgQIECAAAECBAgQqFjAku2KL0caAQIECBAgQIAAAQIECBAgQIAAAQIECBAgQIAAAQIECBAgQIAAAQIECBAgQIAAAQIECBAgQIAAAQIECBAgQIAAAQIECBAgQIAAAQIECBAgQIAAAQIECBCYAIFszGhX4gRcuhEJECBAgAABAgQIECBAgAABAgQIECBAgAABAgQIECBAgAABAgQIECBAoH0C/VH+akS8rX3liglUI/DOQa/8UjU1QggQIECAAAECBAgQIECAAAECBAgQIECAAAECBAgQIECgGoH+KG+MiLOrCdpPyFTEK3f0ysdrbtTWDoFto3zFUsTHKq+9adAr51TeKI8AAQIECBAgQIAAAQIEKhWwZLvSi5FFgAABAgQIECBAgAABAgQIECBAgAABAgQIECBAgAABAgQIECBAgAABAgQIECBAgAABAgQIECBAgAABAgQIECBAgAABAgQIECBAgAABAgQIECBAgAABAgQmRCAbc9qVOCEXb0wCBAgQIECAAAECBAgQIECAAAECBAgQIECAAAECBAgQIECAAAECBAgQaJfA3GL2M2O+XdVqCdQjUErMzU+XQT1FSggQIECAAAECBAgQIECAAAECBAgQIECAAAECBAgQIECgFoG5xbwiMy6ppWd/HZnxpoWZcm3NjdraITA7zAtKiffWXFtKXDk/XS6tuVEbAQIECBAgQIAAAQIECNQrYMl2vXejjAABAgQIECBAgAABAgQIECBAgAABAgQIECBAgAABAgQIECBAgAABAgQIECBAgAABAgQIECBAgAABAgQIECBAgAABAgQIECBAgAABAgQIECBAgAABAgQITIJANoa0K3ESbt2MBAgQIECAAAECBAgQIECAAAECBAgQIECAAAECBAgQIECAAAECBAgQINA6gW3358uWHovbWxcumEAlAlOHxWk7ji2frCRHBgECBAgQIECAAAECBAgQIECAAAECBAgQIECAAAECBAhUJDA3yi0ZsbOipKekZImrF6bLxTU3amuHwOxiXlUyLqq5tkRsne+VXTU3aiNAgAABAgQIECBAgACBegUs2a73bpQRIECAAAECBAgQIECAAAECBAgQIECAAAECBAgQIECAAAECBAgQIECAAAECBAgQIECAAAECBAgQIECAAAECBAgQIECAAAECBAgQIECAAAECBAgQIECAAIFJEMjGkHYlTsKtm5EAAQIECBAgQIAAAQIECBAgQIAAAQIECBAgQIAAAQIECBAgQIAAAQIEWiewdZRHTUXsiYjvbV28YALjF/jLpYhNO3vlofGnKCBAgAABAgQIECBAgAABAgQIECBAgAABAgQIECBAgACB2gRmF/MlJeNTtXU9qSfjI4OZ8pqqG8W1QqA/zA9HiVfXHJslXrowXT5dc6M2AgQIECBAgAABAgQIEKhXwJLteu9GGQECBAgQIECAAAECBAgQIECAAAECBAgQIECAAAECBAgQIECAAAECBAgQIECAAAECBAgQIECAAAECBAgQIECAAAECBAgQIECAAAECBAgQIECAAAECBAgQmASBbAxpV+Ik3LoZCRAgQIAAAQIECBAgQIAAAQIECBAgQIAAAQIECBAgQIAAAQIECBAgQKCVAv1Rfi4iTm5lvGgC4xW4a9ArLxxvgtMJECBAgAABAgQIECBAgAABAgQIECBAgAABAgQIECBAoFaB2QfzyHg0vloiat7B9OVBr5xYq6Gu9gj0R/mliHhurcUZkXF4PHvh6PJwrY26CBAgQIAAAQIECBAgQKBugZr/D5665dQRIECAAAECBAgQIECAAAECBAgQIECAAAECBAgQIECAAAECBAgQIECAAAECBAgQIECAAAECBAgQIECAAAECBAgQIECAAAECBAgQIECAAAECBAgQIECAAAECqyGQjY/Ylbgaqr5BgAABAgQIECBAgAABAgQIECBAgAABAgQIECBAgAABAgQIECBAgAABAgTWQKA/zBujxNlr8GmfJNBtgYybBjPlnG4PaToCBAgQIECAAAECBAgQIECAAAECBAgQIECAAAECBAgQeDoC/WHeESV+5Ol8Y43ffSymYtPguDJc43N8vsMC/ftyJpZiT0QcVu2YGX80mCmnVtsnjAABAgQIECBAgAABAgSqF7Bku/orEkiAAAECBAgQIECAAAECBAgQIECAAAECBAgQIECAAAECBAgQIECAAAECBAgQIECAAAECBAgQIECAAAECBAgQIECAAAECBAgQIECAAAECBAgQIECAAAECBDotkI3p7Ers9HUbjgABAgQIECBAgAABAgQIECBAgAABAgQIECBAgAABAgQIECBAgAABAgTaLDA3zCuyxCVtnkE7gXEIlIwr52fKpeM425kECBAgQIAAAQIECBAgQIAAAQIECBAgQIAAAQIECBAg0A6B/ig/EBE/V3NtiThjvlc+WnOjtroF5kb5qoy4te7K+O1Br7y+8kZ5BAgQIECAAAECBAgQIFCxgCXbFV+ONAIECBAgQIAAAQIECBAgQIAAAQIECBAgQIAAAQIECBAgQIAAAQIECBAgQIAAAQIECBAgQIAAAQIECBAgQIAAAQIECBAgQIAAAQIECBAgQIAAAQIECBAgMAEC2ZjRrsQJuHQjEiBAgAABAgQIECBAgAABAgQIECBAgAABAgQIECBAgAABAgQIECBAgEA7BWZHuaVE7GxnvWoC4xPIiK0LvbJrfAVOJkCAAAECBAgQIECAAAECBAgQIECAAAECBAgQIECAAIHaBeZGeXlG/HLVnRlvGcyU91TdKK5qgf4w3xwl3l1zZIn4lfleuazmRm0ECBAgQIAAAQIECBAgULeAJdt13486AgQIECBAgAABAgQIECBAgAABAgQIECBAgAABAgQIECBAgAABAgQIECBAgAABAgQIECBAgAABAgQIECBAgAABAgQIECBAgAABAgQIECBAgAABAgQIECDQdYFsDGhXYtdv3HwECBAgQIAAAQIECBAgQIAAAQIECBAgQIAAAQIECBAgQIAAAQIECBAg0FqB2cV8Scn4VGsHEE5gTAJZ4qUL0+XTYzresQQIECBAgAABAgQIECBAgAABAgQIECBAgAABAgQIECDQAoHZYZ5XSry/5tTM+M2FmfLmmhu11S0wO8z3lBI/X3NlZrxhYaZcX3OjNgIECBAgQIAAAQIECBCoW8CS7brvRx0BAgQIECBAgAABAgQIECBAgAABAgQIECBAgAABAgQIECBAgAABAgQIECBAgAABAgQIECBAgAABAgQIECBAgAABAgQIECBAgAABAgQIECBAgAABAgQIEOi6QDYGtCux6zduPgIECBAgQIAAAQIECBAgQIAAAQIECBAgQIAAAQIECBAgQIAAAQIECBBorcDs3jyybIg9EfF9rR1COIH1F/iL3BebFjaWh9f/aCcSIECAAAECBAgQIECAAAECBAgQIECAAAECBAgQIECAQFsEZkf5D0rEZyvv/f1Br7yq8kZ5FQv0R/nRiPiJihMjI1600Cv/o+ZGbQQIECBAgAABAgQIECBQt4Al23XfjzoCBAgQIECAAAECBAgQIECAAAECBAgQIECAAAECBAgQIECAAAECBAgQIECAAAECBAgQIECAAAECBAgQIECAAAECBAgQIECAAAECBAgQIECAAAECBAgQINB1gWwMaFdi12/cfAQIECBAgAABAgQIECBAgAABAgQIECBAgAABAgQIECBAgAABAgQIECDQaoH+KHdHxKmtHkI8gfUVuGPQK5vX90inESBAgAABAgQIECBAgAABAgQIECBAgAABAgQIECBAgEDbBOb+V/7d3Bd/FhGHV9w+OnY6Nm0vZV/FjdIqFdieueH+xdgTEb1KEx/PerRsiB+Y/3vlf1fcKI0AAQIECBAgQIAAAQIEKhewZLvyC5JHgAABAgQIECBAgAABAgQIECBAgAABAgQIECBAgAABAgQIECBAgAABAgQIECBAgAABAgQIECBAgAABAgQIECBAgAABAgQIECBAgAABAgQIECBAgAABAgQ6LpCN+exK7PiFG48AAQIECBAgQIAAAQIECBAgQIAAAQIECBAgQIAAAQIECBAgQIAAAQIE2i0wt5g3ZMbr2z2FegLrJ1BKfGB+upy7fic6iQABAgQIECBAgAABAgQIECBAgAABAgQIECBAgAABAgTaKjA3ys9kxItq7s998cMLG8uXam7UVqfA7N48sWyIP66z7q+rSsRn53vlxTU3aiNAgAABAgQIECBAgACB+gUs2a7/jhQSIECAAAECBAgQIECAAAECBAgQIECAAAECBAgQIECAAAECBAgQIECAAAECBAgQIECAAAECBAgQIECAAAECBAgQIECAAAECBAgQIECAAAECBAgQIECAAIEuC2RjOLsSu3zbZiNAgAABAgQIECBAgAABAgQIECBAgAABAgQIECBAgAABAgQIECBAgACB1gv0R7k9Ii5r/SAGILB+ApcPeuXx/934DwECBAgQIECAAAECBAgQIECAAAECBAgQIECAAAECBAgQOKBAfzGvi4w31MyUEa9d6JUP19yorU6B2VG+pkR8qM66J6pKvH8wXc6vulEcAQIECBAgQIAAAQIECFQvYMl29VckkAABAgQIECBAgAABAgQIECBAgAABAgQIECBAgAABAgQIECBAgAABAgQIECBAgAABAgQIECBAgAABAgQIECBAgAABAgQIECBAgAABAgQIECBAgAABAgQIdFogG9PZldjp6zYcAQIECBAgQIAAAQIECBAgQIAAAQIECBAgQIAAAQIECBAgQIAAAQIECLRdoL+Y50bG9W2fQz+BdRMocd5gutywbuc5iAABAgQIECBAgAABAgQIECBAgAABAgQIECBAgAABAgRaK9BfzLdHxq9UPUDGvxrMlKuqbhRXpUB/mBdHiX9bZdy3o0r88mC6vKPqRnEECBAgQIAAAQIECBAgUL2AJdvVX5FAAgQIECBAgAABAgQIECBAgAABAgQIECBAgAABAgQIECBAgAABAgQIECBAgAABAgQIECBAgAABAgQIECBAgAABAgQIECBAgAABAgQIECBAgAABAgQIECDQaYFsTGdXYqev23AECBAgQIAAAQIECBAgQIAAAQIECBAgQIAAAQIECBAgQIAAAQIECBAgQIAAAQIECBAgQIAAAQIECBAgQIAAAQIECBAgQIAAAQIECBAgQIDA/gRm782fK1Pxgap1SrxvMF0uqLpRXJUC/cW8NjLeWGXcE1G5FK9fOL78ds2N2ggQIECAAAECBAgQIECgfgFLtuu/I4UECBAgQIAAAQIECBAgQIAAAQIECBAgQIAAAQIECBAgQIAAAQIECBAgQIAAAQIECBAgQIAAAQIECBAgQIAAAQIECBAgQIAAAQIECBAgQIAAAQIECBAgQKDLAtkYzq7ELt+22QgQIECAAAECBAgQIECAAAECBAgQIECAAAECBAgQIECAAAECBAgQIECAAAECBAgQIECAAAECBAgQIECAAAECBAgQIECAAAECBAgQIECAAIH9CvTvzR+Jqbijap6MTwxmyiuqbhRXpUB/mB+PEi+vMu7bUUtx6uD48kdVN4ojQIAAAQIECBAgQIAAgeoFLNmu/ooEEiBAgAABAgQIECBAgAABAgQIECBAgAABAgQIECBAgAABAgQIECBAgAABAgQIECBAgAABAgQIECBAgAABAgQIECBAgAABAgQIECBAgAABAgQIECBAgACBTgtkYzq7Ejt93YYjQIAAAQIECBAgQIAAAQIECBAgQIAAAQIECBAgQIAAAQIECBAgQIAAAQIECBAgQIAAAQIECBAgQIAAAQIECBAgQIAAAQIECBAgQIAAAQIE9idwwb35d75R4v5S4lkVC33lG98Tm95/VPl6xY3SKhN4w0P5zGf8VeyJiOdUlvY3OZnxtWdkHHvt8eX/1NqoiwABAgQIECBAgAABAgTaIWDJdjvuSSUBAgQIECBAgAABAgQIECBAgAABAgQIECBAgAABAgQIECBAgAABAgQIECBAgAABAgQIECBAgAABAgQIECBAgAABAgQIECBAgAABAgQIECBAgAABAgQIEOiqQDYGsyuxqzdtLgIECBAgQIAAAQIECBAgQIAAAQIECBAgQIAAAQIECBAgQIAAAQIECBAgQIAAAQIECBAgQIAAAQIECBAgQIAAAQIECBAgQIAAAQIECBAgQOCAAv1h/mGUeGnNTKXEC+eny101N2qrS2BuMU/OjM/VVdWoyfjUYKb8aNWN4ggQIECAAAECBAgQIECgFQKWbLfimkQSIECAAAECBAgQIECAAAECBAgQIECAAAECBAgQIECAAAECBAgQIECAAAECBAgQIECAAAECBAgQIECAAAECBAgQIECAAAECBAgQIECAAAECBAgQIECAAIHOCmRjMrsSO3vVBiNAgAABAgQIECBAgAABAgQIECBAgAABAgQIECBAgAABAgQIECBAgAABAgQIECBAgAABAgQIECBAgAABAgQIECBAgAABAgQIECBAgAABAgQOJNAf5UJEbK1aaSrOGRxXbqq6UVxVAv378uxYihurinpqzM5Br8xW3iiPAAECBAgQIECAAAECBFogYMl2Cy5JIgECBAgQIECAAAECBAgQIECAAAECBAgQIECAAAECBAgQIECAAAECBAgQIECAAAECBAgQIECAAAECBAgQIECAAAECBAgQIECAAAECBAgQIECAAAECBAgQ6LBANmazK7HDl200AgQIECBAgAABAgQIECBAgAABAgQIECBAgAABAgQIECBAgAABAgQIECBAgAABAgQIECBAgAABAgQIECBAgAABAgQIECBAgAABAgQIECBA4LsL9BfzX0fGlTUblYy3z8+UK2pu1FaXwNwwL80S76irqlFT4pLBdPk3VTeKI0CAAAECBAgQIECAAIFWCFiy3YprEkmAAAECBAgQIECAAAECBAgQIECAAAECBAgQIECAAAECBAgQIECAAAECBAgQIECAAAECBAgQIECAAAECBAgQIECAAAECBAgQIECAAAECBAgQIECAAAECBDorkI3J7Ers7FUbjAABAgQIECBAgAABAgQIECBAgAABAgQIECBAgAABAgQIECBAgAABAgQIECBAgAABAgQIECBAgAABAgQIECBAgAABAgQIECBAgAABAgQIEDiQwNwwfzZL3FS50nWDXtlSeaO8igT6o9wVEedXlPSUlJJx9vxM+Z2aG7URIECAAAECBAgQIECAQDsELNluxz2pJECAAAECBAgQIECAAAECBAgQIECAAAECBAgQIECAAAECBAgQIECAAAECBAgQIECAAAECBAgQIECAAAECBAgQIECAAAECBAgQIECAAAECBAgQIECAAAECXRXIxmB2JXb1ps1FgAABAgQIECBAgAABAgQIECBAgAABAgQIECBAgAABAgQIECBAgAABAgQIECBAgAABAgQIECBAgAABAgQIECBAgAABAgQIECBAgAABAgQIHFDgjaN8wWMRd9XMlBGfXeiVF9fcqK0ugdlRfqZEvKiuqifXHBZx8vt65fM1N2ojQIAAAQIECBAgQIAAgXYIWLLdjntSSYAAAQIECBAgQIAAAQIECBAgQIAAAQIECBAgQIAAAQIECBAgQIAAAQIECBAgQIAAAQIECBAgQIAAAQIECBAgQIAAAQIECBAgQIAAAQIECBAgQIAAAQIEuiqQjcHsSuzqTZuLAAECBAgQIECAAAECBAgQIECAAAECBAgQIECAAAECBAgQIECAAAECBAgQIECAAAECBAgQIECAAAECBAgQIECAAAECBAgQIECAAAECBAgQOKDAGx7KZz7jr2IUEUdWS1Xiz/dtiBOuO6b8ebWNwqoROP+B/P4N++KeyPj+aqKeGvLwN74neu8/qny94kZpBAgQIECAAAECBAgQINASAUu2W3JRMgkQIECAAAECBAgQIECAAAECBAgQIECAAAECBAgQIECAAAECBAgQIECAAAECBAgQIECAAAECBAgQIECAAAECBAgQIECAAAECBAgQIECAAAECBAgQIECAQEcFsjGXXYkdvWhjESBAgAABAgQIECBAgAABAgQIECBAgAABAgQIECBAgAABAgQIECBAgAABAgQIECBAgAABAgQIECBAgAABAgQIECBAgAABAgQIECBAgAABAgcX6I/y4xHx8oM/Ob4npiJevKNXPju+Aie3RWDbKF+0FPGZyns/MeiVV1TeKI8AAQIECBAgQIAAAQIEWiJgyXZLLkomAQIECBAgQIAAAQIECBAgQIAAAQIECBAgQIAAAQIECBAgQIAAAQIECBAgQIAAAQIECBAgQIAAAQIECBAgQIAAAQIECBAgQIAAAQIECBAgQIAAAQIECBDoqEA25rIrsaMXbSwCBAgQIECAAAECBAgQIECAAAECBAgQIECAAAECBAgQIECAAAECBAgQIECAAAECBAgQIECAAAECBAgQIECAAAECBAgQIECAAAECBAgQIEDg4AL9Ye6IEnMHf3KMT2RsGcyU68ZY4OiWCPSHeX6U2FV1bsb8YKZsq7pRHAECBAgQIECAAAECBAi0RsCS7dZclVACBAgQIECAAAECBAgQIECAAAECBAgQIECAAAECBAgQIECAAAECBAgQIECAAAECBAgQIECAAAECBAgQIECAAAECBAgQIECAAAECBAgQIECAAAECBAgQINBJgWxMZVdiJ6/ZUAQIECBAgAABAgQIECBAgAABAgQIECBAgAABAgQIECBAgAABAgQIECBAgAABAgQIECBAgAABAgQIECBAgAABAgQIECBAgAABAgQIECBAgMByBOZG+YsZ8c7lPDuuZ7LEFQvT5e3jOt+57RGYXcx3lIxLay4uEW+b75Vfq7lRGwECBAgQIECAAAECBAi0R8CS7fbclVICBAgQIECAAAECBAgQIECAAAECBAgQIECAAAECBAgQIECAAAECBAgQIECAAAECBAgQIECAAAECBAgQIECAAAECBAgQIECAAAECBAgQIECAAAECBAgQINBFgWwMZVdiF2/ZTAQIECBAgAABAgQIECBAgAABAgQIECBAgAABAgQIECBAgAABAgQIECBAgAABAgQIECBAgAABAgQIECBAgAABAgQIECBAgAABAgQIECBAgMCyBLbemz8zNRUfXNbD43vopkGvnDO+453cFoH+KG+MiLNr7l1aitftPL78bs2N2ggQIECAAAECBAgQIECgPQKWbLfnrpQSIECAAAECBAgQIECAAAECBAgQIECAAAECBAgQIECAAAECBAgQIECAAAECBAgQIECAAAECBAgQIECAAAECBAgQIECAAAECBAgQIECAAAECBAgQIECAAIEuCmRjKLsSu3jLZiJAgAABAgQIECBAgAABAgQIECBAgAABAgQIECBAgAABAgQIECBAgAABAgQIECBAgAABAgQIECBAgAABAgQIECBAgAABAgQIECBAgAABAgSWJbD13vz7U1PxhWU9PL6H7hr0ygvHd7yT2yLQH+XnIuLkmnuXluL5O48v/7PmRm0ECBAgQIAAAQIECBAg0B4BS7bbc1dKCRAgQIAAAQIECBAgQIAAAQIECBAgQIAAAQIECBAgQIAAAQIECBAgQIAAAQIECBAgQIAAAQIECBAgQIAAAQIECBAgQIAAAQIECBAgQIAAAQIECBAgQIBAFwWyMZRdiV28ZTMRIECAAAECBAgQIECAAAECBAgQIECAAAECBAgQIECAAAECBAgQIECAAAECBAgQIECAAAECBAgQIECAAAECBAgQIECAAAECBAgQIECAAAECyxLYOsrDp0rsjYxjlvXCeB76ehwWmwbHlq+M53intkGgf38+Jx6LPRHxzGp7SzywlLFxZ688Wm2jMAIECBAgQIAAAQIECBBolYAl2626LrEECBAgQIAAAQIECBAgQIAAAQIECBAgQIAAAQIECBAgQIAAAQIECBAgQIAAAQIECBAgQIAAAQIECBAgQIAAAQIECBAgQIAAAQIECBAgQIAAAQIECBAgQKBzAtmYyK7Ezl2xgQgQIECAAAECBAgQIECAAAECBAgQIECAAAECBAgQIECAAAECBAgQIECAAAECBAgQIECAAAECBAgQIECAAAECBAgQIECAAAECBAgQIECAAIGVCPRH+d8j4vSVvLPez05FvHJHr3x8vc91XnsEto3yFUsRH6u8+LZBr/xY5Y3yCBAgQIAAAQIECBAgQKBFApZst+iypBIgQIAAAQIECBAgQIAAAQIECBAgQIAAAQIECBAgQIAAAQIECBAgQIAAAQIECBAgQIAAAQIECBAgQIAAAQIECBAgQIAAAQIECBAgQIAAAQIECBAgQIAAgQ4KZGMmuxI7eMlGIkCAAAECBAgQIECAAAECBAgQIECAAAECBAgQIECAAAECBAgQIECAAAECBAgQIECAAAECBAgQIECAAAECBAgQIECAAAECBAgQIECAAAECBJYvMDvK3yoRb1r+G2N4ciouGBxX3jeGkx3ZEoH+ffnGWIpra87NiPcu9Mo/qblRGwECBAgQIECAAAECBAi0S8CS7Xbdl1oCBAgQIECAAAECBAgQIECAAAECBAgQIECAAAECBAgQIECAAAECBAgQIECAAAECBAgQIECAAAECBAgQIECAAAECBAgQIECAAAECBAgQIECAAAECBAgQINA1gWwMZFdi127YPAQIECBAgAABAgQIECBA0OaBygAAIABJREFUgAABAgQIECBAgAABAgQIECBAgAABAgQIECBAgAABAgQIECBAgAABAgQIECBAgAABAgQIECBAgAABAgQIECBAgMCKBPqL+S8j4+oVvbTOD2fG1Qsz5eJ1PtZxLRKYHeZVpcRFVSeXuGgwXf5d1Y3iCBAgQIAAAQIECBAgQKBVApZst+q6xBIgQIAAAQIECBAgQIAAAQIECBAgQIAAAQIECBAgQIAAAQIECBAgQIAAAQIECBAgQIAAAQIECBAgQIAAAQIECBAgQIAAAQIECBAgQIAAAQIECBAgQIAAgc4JZGMiuxI7d8UGIkCAAAECBAgQIECAAAECBAgQIECAAAECBAgQIECAAAECBAgQIECAAAECBAgQIECAAAECBAgQIECAAAECBAgQIECAAAECBAgQIECAAAECBFYi0B/mq6PEh1fyzno/WyI+PN8rr13vc53XHoG5UX4oI15TdXHGawYz5SNVN4ojQIAAAQIECBAgQIAAgVYJWLLdqusSS4AAAQIECBAgQIAAAQIECBAgQIAAAQIECBAgQIAAAQIECBAgQIAAAQIECBAgQIAAAQIECBAgQIAAAQIECBAgQIAAAQIECBAgQIAAAQIECBAgQIAAAQIEOieQjYnsSuzcFRuIAAECBAgQIECAAAECBAgQIECAAAECBAgQIECAAAECBAgQIECAAAECBAgQIECAAAECBAgQIECAAAECBAgQIECAAAECBAgQIECAAAECBAgQWInAtsV87lLGl1byzhie/fKgV04cw7mObIlAf5SP/4afW3PuVIkTd0yXL9fcqI0AAQIECBAgQIAAAQIE2iVgyXa77kstAQIECBAgQIAAAQIECBAgQIAAAQIECBAgQIAAAQIECBAgQIAAAQIECBAgQIAAAQIECBAgQIAAAQIECBAgQIAAAQIECBAgQIAAAQIECBAgQIAAAQIECBDomkA2BrIrsWs3bB4CBAgQIECAAAECBAgQIECAAAECBAgQIECAAAECBAgQIECAAAECBAgQIECAAAECBAgQIECAAAECBAgQIECAAAECBAgQIECAAAECBAgQIEBgRQLbMzfcvxh7I2J6RS+u48OlxL4sccLguDJcx2Md1RKB/n05UzLuyYwNFScvHjsdG7eXsq/iRmkECBAgQIAAAQIECBAg0DIBS7ZbdmFyCRAgQIAAAQIECBAgQIAAAQIECBAgQIAAAQIECBAgQIAAAQIECBAgQIAAAQIECBAgQIAAAQIECBAgQIAAAQIECBAgQIAAAQIECBAgQIAAAQIECBAgQIBAxwSyMY9diR27YOMQIECAAAECBAgQIECAAAECBAgQIECAAAECBAgQIECAAAECBAgQIECAAAECBAgQIECAAAECBAgQIECAAAECBAgQIECAAAECBAgQIECAAAECKxeYHeZ/LSV+fOVvrt8bGfGqhV75/fU70UltEZgd5U+UiI/W3JsZf7AwU/5RzY3aCBAgQIAAAQIECBAgQKB9ApZst+/OFBMgQIAAAQIECBAgQIAAAQIECBAgQIAAAQIECBAgQIAAAQIECBAgQIAAAQIECBAgQIAAAQIECBAgQIAAAQIECBAgQIAAAQIECBAgQIAAAQIECBAgQIAAgS4JZGMYuxK7dLtmIUCAAAECBAgQIECAAAECBAgQIECAAAECBAgQIECAAAECBAgQIECAAAECBAgQIECAAAECBAgQIECAAAECBAgQIECAAAECBAgQIECAAAECBA5JoD/M/xAlLjykl9frpYy3DGbKe9brOOe0R6A/zDdHiXdXXZxxzWCm/LOqG8URIECAAAECBAgQIECAQOsELNlu3ZUJJkCAAAECBAgQIECAAAECBAgQIECAAAECBAgQIECAAAECBAgQIECAAAECBAgQIECAAAECBAgQIECAAAECBAgQIECAAAECBAgQIECAAAECBAgQIECAAAECnRLIxjR2JXbqeg1DgAABAgQIECBAgAABAgQIECBAgAABAgQIECBAgAABAgQIECBAgAABAgQIECBAgAABAgQIECBAgAABAgQIECBAgAABAgQIECBAgAABAgQIHIpAf5RvjYhfP5R3vUOAwLIEfmHQK+9a1pMeIkCAAAECBAgQIECAAAECyxSwZHuZUB4jQIAAAQIECBAgQIAAAQIECBAgQIAAAQIECBAgQIAAAQIECBAgQIAAAQIECBAgQIAAAQIECBAgQIAAAQIECBAgQIAAAQIECBAgQIAAAQIECBAgQIAAAQIE1kQgG1+1K3FNmH2UAAECBAgQIECAAAECBAgQIECAAAECBAgQIECAAAECBAgQIECAAAECBAgQIECAAAECBAgQIECAAAECBAgQIECAAAECBAgQIECAAAECBAgQaJPA3GL+48y4pU3NWgm0SaCUOHN+uvznNjVrJUCAAAECBAgQIECAAIH6BSzZrv+OFBIgQIAAAQIECBAgQIAAAQIECBAgQIAAAQIECBAgQIAAAQIECBAgQIAAAQIECBAgQIAAAQIECBAgQIAAAQIECBAgQIAAAQIECBAgQIAAAQIECBAgQIAAgS4LZGM4uxK7fNtmI0CAAAECBAgQIECAAAECBAgQIECAAAECBAgQIECAAAECBAgQIECAAAECBAgQIECAAAECBAgQIECAAAECBAgQIECAAAECBAgQIECAAAECBJYl8MZ7c9NjU3HPsh72EAECKxY4bClOeN/xZc+KX/QCAQIECBAgQIAAAQIECBA4gIAl234eBAgQIECAAAECBAgQIECAAAECBAgQIECAAAECBAgQIECAAAECBAgQIECAAAECBAgQIECAAAECBAgQIECAAAECBAgQIECAAAECBAgQIECAAAECBAgQIECAwDgFsnG4XYnjvA1nEyBAgAABAgQIECBAgAABAgQIECBAgAABAgQIECBAgAABAgQIECBAgAABAgQIECBAgAABAgQIECBAgAABAgQIECBAgAABAgQIECBAgAABAnUIZJb+fbEnMn6wjiAVBDokUOJPB8fFpiiluQutQ0MahQABAgQIECBAgAABAgTGIWDJ9jjUnUmAAAECBAgQIECAAAECBAgQIECAAAECBAgQIECAAAECBAgQIECAAAECBAgQIECAAAECBAgQIECAAAECBAgQIECAAAECBAgQIECAAAECBAgQIECAAAECBAh8W6C5hN+uRL8NAgQIECBAgAABAgQIECBAgAABAgQIECBAgAABAgQIECBAgAABAgQIECBAgAABAgQIECBAgAABAgQIECBAgAABAgQIECBAgAABAgQIECBAgEBE9Ef5XyLiDBgECKy6wK2DXvnJVf+qDxIgQIAAAQIECBAgQIDAxAtYsj3xPwEABAgQIECAAAECBAgQIECAAAECBAgQIECAAAECBAgQIECAAAECBAgQIECAAAECBAgQIECAAAECBAgQIECAAAECBAgQIECAAAECBAgQIECAAAECBAgQIEBgrALZON2uxLFeh8MJECBAgAABAgQIECBAgAABAgQIECBAgAABAgQIECBAgAABAgQIECBAgAABAgQIECBAgAABAgQIECBAgAABAgQIECBAgAABAgQIECBAgACBWgT6o/yNiHhLLT06CHRI4N2DXvnnHZrHKAQIECBAgAABAgQIECBQiYAl25VchAwCBAgQIECAAAECBAgQIECAAAECBAgQIECAAAECBAgQIECAAAECBAgQIECAAAECBAgQIECAAAECBAgQIECAAAECBAgQIECAAAECBAgQIECAAAECBAgQIDChAtmY267ECf0hGJsAAQIECBAgQIAAAQIECBAgQIAAAQIECBAgQIAAAQIECBAgQIAAAQIECBAgQIAAAQIECBAgQIAAAQIECBAgQIAAAQIECBAgQIAAAQIECBB4ssDcYv58ZryHCwECqytQSrx5frr85up+1dcIECBAgAABAgQIECBAgECEJdt+BQQIECBAgAABAgQIECBAgAABAgQIECBAgAABAgQIECBAgAABAgQIECBAgAABAgQIECBAgAABAgQIECBAgAABAgQIECBAgAABAgQIECBAgAABAgQIECBAgMA4BbJxuF2J47wNZxMgQIAAAQIECBAgQIAAAQIECBAgQIAAAQIECBAgQIAAAQIECBAgQIAAAQIECBAgQIAAAQIECBAgQIAAAQIECBAgQIAAAQIECBAgQIAAAQLVCGwd5aumIm6tJkgIgY4ILEWcsbNXPtqRcYxBgAABAgQIECBAgAABAhUJWLJd0WVIIUCAAAECBAgQIECAAAECBAgQIECAAAECBAgQIECAAAECBAgQIECAAAECBAgQIECAAAECBAgQIECAAAECBAgQIECAAAECBAgQIECAAAECBAgQIECAAAECEyiQjZntSpzAH4GRCRAgQIAAAQIECBAgQIAAAQIECBAgQIAAAQIECBAgQIAAAQIECBAgQIAAAQIECBAgQIAAAQIECBAgQIAAAQIECBAgQIAAAQIECBAgQIAAgacKbNmbxx+2If6UDQECqyvw2L74wV0by72r+1VfI0CAAAECBAgQIECAAAECEZZs+xUQIECAAAECBAgQIECAAAECBAgQIECAAAECBAgQIECAAAECBAgQIECAAAECBAgQIECAAAECBAgQIECAAAECBAgQIECAAAECBAgQIECAAAECBAgQIECAAAEC4xTIxuF2JY7zNpxNgAABAgQIECBAgAABAgQIECBAgAABAgQIECBAgAABAgQIECBAgAABAgQIECBAgAABAgQIECBAgAABAgQIECBAgAABAgQIECBAgAABAgQIVCXQH+WfRMQJVUWJIdBugXsGvfJD7R5BPQECBAgQIECAAAECBAjUKmDJdq03o4sAAQIECBAgQIAAAQIECBAgQIAAAQIECBAgQIAAAQIECBAgQIAAAQIECBAgQIAAAQIECBAgQIAAAQIECBAgQIAAAQIECBAgQIAAAQIECBAgQIAAAQIECEyGQDbGtCtxMu7dlAQIECBAgAABAgQIECBAgAABAgQIECBAgAABAgQIECBAgAABAgQIECBAgAABAgQIECBAgAABAgQIECBAgAABAgQIECBAgAABAgQIECBAgMAyBPrD/L0oceYyHvUIAQLLEci4ZTBTfmo5j3qGAAECBAgQIECAAAECBAisVMCS7ZWKeZ4AAQIECBAgQIAAAQIECBAgQIAAAQIECBAgQIAAAQIECBAgQIAAAQIECBAgQIAAAQIECBAgQIAAAQIECBAgQIAAAQIECBAgQIAAAQIECBAgQIAAAQIECBBYTYFsfMyuxNXU9S0CBAgQIECAAAECBAgQIECAAAECBAgQIECAAAECBAgQIECAAAECBAgQIECAAAECBAgQIECAAAECBAgQIECAAAECBAgQIECAAAECBAgQIECg1QJzo/z3GfELrR5CPIGKBErEr8/3yr+oKEkKAQIECBAgQIAAAQIECHRIwJLtDl2mUQgQIECAAAECBAgQIECAAAECBAgQIECAAAECBAgQIECAAAECBAgQIECAAAECBAgQIECAAAECBAgQIECAAAECBAgQIECAAAECBAgQIECAAAECBAgQIECAQAsFstFsV2ILL1EyAQIECBAgQIAAAQIECBAgQIAAAQIECBAgQIAAAQIECBAgQIAAAQIECBAgQIAAAQIECBAgQIAAAQIECBAgQIAAAQIECBAgQIAAAQIECBAgsDYCs6P8pyXimrX5uq8SmDyBjLhwoVf+4+RNbmICBAgQIECAAAECBAgQWA8BS7bXQ9kZBAgQIECAAAECBAgQIECAAAECBAgQIECAAAECBAgQIECAAAECBAgQIECAAAECBAgQIECAAAECBAgQIECAAAECBAgQIECAAAECBAgQIECAAAECBAgQIECAwHcTyMY/2JXot0KAAAECBAgQIECAAAECBAgQIECAAAECBAgQIECAAAECBAgQIECAAAECBAgQIECAAAECBAgQIECAAAECBAgQIECAAAECBAgQIECAAAECBAgQeEKgf1/+w1iKPwBCgMAqCUzFjw+OK/9tlb7mMwQIECBAgAABAgQIECBA4EkClmz7QRAgQIAAAQIECBAgQIAAAQIECBAgQIAAAQIECBAgQIAAAQIECBAgQIAAAQIECBAgQIAAAQIECBAgQIAAAQIECBAgQIAAAQIECBAgQIAAAQIECBAgQIAAAQLjFMjG4XYljvM2nE2AAAECBAgQIECAAAECBAgQIECAAAECBAgQIECAAAECBAgQIECAAAECBAgQIECAAAECBAgQIECAAAECBAgQIECAAAECBAgQIECAAAECBAhUJTA3zONyKoaRMVVVmBgCbRQosVSWYmZ+ptzXxnzNBAgQIECAAAECBAgQIFC/gCXb9d+RQgIECBAgQIAAAQIECBAgQIAAAQIECBAgQIAAAQIECBAgQIAAAQIECBAgQIAAAQIECBAgQIAAAQIECBAgQIAAAQIECBAgQIAAAQIECBAgQIAAAQIECBAg0GWBbAxnV2KXb9tsBAgQIECAAAECBAgQIECAAAECBAgQIECAAAECBAgQIECAAAECBAgQIECAAAECBAgQIECAAAECBAgQIECAAAECBAgQIECAAAECBAgQIECAwIoF5hbzi5nxwyt+0QsECDxJoJT44/np8jwsBAgQIECAAAECBAgQIEBgrQQs2V4rWd8lQIAAAQIECBAgQIAAAQIECBAgQIAAAQIECBAgQIAAAQIECBAgQIAAAQIECBAgQIAAAQIECBAgQIAAAQIECBAgQIAAAQIECBAgQIAAAQIECBAgQIAAAQIEliOQjYfsSlyOmmcIECBAgAABAgQIECBAgAABAgQIECBAgAABAgQIECBAgAABAgQIECBAgAABAgQIECBAgAABAgQIECBAgAABAgQIECBAgAABAgQIECBAgACBiRHoj/I/RcRrJ2ZggxJYO4EPDXrlp9fu875MgAABAgQIECBAgAABApMuYMn2pP8CzE+AAAECBAgQIECAAAECBAgQIECAAAECBAgQIECAAAECBAgQIECAAAECBAgQIECAAAECBAgQIECAAAECBAgQIECAAAECBAgQIECAAAECBAgQIECAAAECBMYrkI3j7Uoc7304nQABAgQIECBAgAABAgQIECBAgAABAgQIECBAgAABAgQIECBAgAABAgQIECBAgAABAgQIECBAgAABAgQIECBAgAABAgQIECBAgAABAgQIEKhMYHaYV5USF1WWJYdA6wQy4+qFmXJx68IFEyBAgAABAgQIECBAgEBrBCzZbs1VCSVAgAABAgQIECBAgAABAgQIECBAgAABAgQIECBAgAABAgQIECBAgAABAgQIECBAgAABAgQIECBAgAABAgQIECBAgAABAgQIECBAgAABAgQIECBAgAABAp0UyMZUdiV28poNRYAAAQIECBAgQIAAAQIECBAgQIAAAQIECBAgQIAAAQIECBAgQIAAAQIECBAgQIAAAQIECBAgQIAAAQIECBAgQIAAAQIECBAgQIAAAQIECByqwOwwLygl3nuo73uPAIG/FsiMNy3MlGt5ECBAgAABAgQIECBAgACBtRKwZHutZH2XAAECBAgQIECAAAECBAgQIECAAAECBAgQIECAAAECBAgQIECAAAECBAgQIECAAAECBAgQIECAAAECBAgQIECAAAECBAgQIECAAAECBAgQIECAAAECBAgQWI5ANh6yK3E5ap4hQIAAAQIECBAgQIAAAQIECBAgQIAAAQIECBAgQIAAAQIECBAgQIAAAQIECBAgQIAAAQIECBAgQIAAAQIECBAgQIAAAQIECBAgQIAAAQIEJkagv5ivjIzbJmZggxJYK4ESpw+my8fW6vO+S4AAAQIECBAgQIAAAQIELNn2GyBAgAABAgQIECBAgAABAgQIECBAgAABAgQIECBAgAABAgQIECBAgAABAgQIECBAgAABAgQIECBAgAABAgQIECBAgAABAgQIECBAgAABAgQIECBAgAABAgTGKZCNw+1KHOdtOJsAAQIECBAgQIAAAQIECBAgQIAAAQIECBAgQIAAAQIECBAgQIAAAQIECBAgQIAAAQIECBAgQIAAAQIECBAgQIAAAQIECBAgQIAAAQIECBCoTmDb3jxmaUPsjYjDq4sTRKA9Ao9O7YuNOzaWB9qTrJQAAQIECBAgQIAAAQIE2iZgyXbbbkwvAQIECBAgQIAAAQIECBAgQIAAAQIECBAgQIAAAQIECBAgQIAAAQIECBAgQIAAAQIECBAgQIAAAQIECBAgQIAAAQIECBAgQIAAAQIECBAgQIAAAQIECBDolkA2xrErsVv3axoCBAgQIECAAAECBAgQIECAAAECBAgQIECAAAECBAgQIECAAAECBAgQIECAAAECBAgQIECAAAECBAgQIECAAAECBAgQIECAAAECBAgQIEBgFQT6o7w7Ip6/Cp/yCQKTKvCFQa+cNKnDm5sAAQIECBAgQIAAAQIE1kfAku31cXYKAQIECBAgQIAAAQIECBAgQIAAAQIECBAgQIAAAQIECBAgQIAAAQIECBAgQIAAAQIECBAgQIAAAQIECBAgQIAAAQIECBAgQIAAAQIECBAgQIAAAQIECBAgsH+BbPzXdiX6pRAgQIAAAQIECBAgQIAAAQIECBAgQIAAAQIECBAgQIAAAQIECBAgQIAAAQIECBAgQIAAAQIECBAgQIAAAQIECBAgQIAAAQIECBAgQIAAAQIEGgL9Yd4cJV4HhgCBQxTI+OBgppx1iG97jQABAgQIECBAgAABAgQILEvAku1lMXmIAAECBAgQIECAAAECBAgQIECAAAECBAgQIECAAAECBAgQIECAAAECBAgQIECAAAECBAgQIECAAAECBAgQIECAAAECBAgQIECAAAECBAgQIECAAAECBAgQeBoC0xFxakRsjohnR8QR3/F3YuO7X4qIR77j76sRsTsi7oiIxafR4FUCBAgQIECAAAECBAgQIECAAAECBAgQIECAAAECBAgQIECAAAECBAgQIECAAAECBAgQIECAAAECBAgQIECAAAECBAgQIECAAAECBAgQIECAQGsF+qP81Yh4W2sHEE5g/ALvHPTKL40/QwEBAgQIECBAgAABAgQIdFmgdHk4sxEgQIAAAQIECBAgQIAAAQIECBAgQIAAAQIECBAgQIAAAQIECBAgQIAAAQIECBAgQIAAAQIECBAgQIAAAQIECBAgQIAAAQIECBAgQIAAAQIECBAgQIAAAQJjEfjRiHj8b3NEnBoRx6xSxQMRcUdE7I6IP3zib5U+7TMECBAgQIAAAQIECBAgQIAAAQIECBAgQIAAAQIECBAgQIAAAQIECBAgQIAAAQIECBAgQIAAAQIECBAgQIAAAQIECBAgQIAAAQIECBAgQIAAgXoF5haznxnz9RYqI1C3QCkxNz9dBnVXqiNAgAABAgQIECBAgACBtguUtg+gnwABAgQIECBAgAABAgQIECBAgAABAgQIECBAgAABAgQIECBAgAABAgQIECBAgAABAgQIECBAgAABAgQIECBAgAABAgQIECBAgAABAgQIECBAgAABAgQIEKhC4NkRcV5EnBsRJ69T0V0RcUNEXB8RX12nMx1DgAABAgQIECBAgAABAgQIECBAgAABAgQIECBAgAABAgQIECBAgAABAgQIECBAgAABAgQIECBAgAABAgQIECBAgAABAgQIECBAgAABAgQIEFh3gW3358uWHovb1/1gBxLoiMDUYXHajmPLJzsyjjEIECBAgAABAgQIECBAoFKBUmmXLAIECBAgQIAAAQIECBAgQIAAAQIECBAgQIAAAQIECBAgQIAAAQIECBAgQIAAAQIECBAgQIAAAQIECBAgQIAAAQIECBAgQIAAAQIECBAgQIAAAQIECBAgQKAdAq+OiHMj4uwx594UETdExEfG3OF4AgQIECBAgAABAgQIECBAgAABAgQIECBAgAABAgQIECBAgAABAgQIECBAgAABAgQIECBAgAABAgQIECBAgAABAgQIECBAgAABAgQIECBAgMCqC2wd5VFTEXsi4ntX/eM+SKD7An+5FLFpZ6881P1RTUiAAAECBAgQIECAAAEC4xQo4zzc2QQIECBAgAABAgQIECBAgAABAgQIECBAgAABAgQIECBAgAABAgQIECBAgAABAgQIECBAgAABAgQIECBAgAABAgQIECBAgAABAgQIECBAgAABAgQIECBAgEBrBV72zfLtEXH6wSY4/PDDY/Pmzd/6e97znhdHHHHEU/4e/8YjjzzylL8vfvGLsXv37m/9Pfroowc76vF/v+2Jrk8u52HPECBAgAABAgQIECBAgAABAgQIECBAgAABAgQIECBAgAABAgQIECBAgAABAgQIECBAgAABAgQIECBAgAABAgQIECBAgAABAgQIECBAgAABAgTaItAf5eci4uS29OokUJHAXYNeeWFFPVIIECBAgAABAgQIECBAoKMCpaNzGYsAAQIECBAgQIAAAQIECBAgQIAAAQIECBAgQIAAAQIECBAgQIAAAQIECBAgQIAAAQIECBAgQIAAAQIECBAgQIAAAQIECBAgQIAAAQIECBAgQIAAAQIECBBYG4GjIuLyiLjgQJ8/66yz4vTTT4/NmzfHKaecsiold955Z+zevTtuu+22uPnmmw/2zWsj4rKIeOhgD/p3AgQIECBAgAABAgQIECBAgAABAgQIECBAgAABAgQIECBAgAABAgQIECBAgAABAgQIECBAgAABAgQIECBAgAABAgQIECBAgAABAgQIECBAgEAbBPrDvDFKnN2GVo0EqhLIuGkwU86pqkkMAQIECBAgQIAAAQIECHRSoHRyKkMRIECAAAECBAgQIECAAAECBAgQIECAAAECBAgQIECAAAECBAgQIECAAAECBAgQIECAAAECBAgQIECAAAFJJdl6AAAgAElEQVQCBAgQIECAAAECBAgQIECAAAECBAgQIECAAAECayFw8Tc/uj0i/vb+Pn7SSSfFueeeG+edd14cffTRa3H+33zzwQcfjOuvvz5uuOGGuPvuu7/bWf/3id6r1jTGxwkQIECAAAECBAgQIECAAAECBAgQIECAAAECBAgQIECAAAECBAgQIECAAAECBAgQIECAAAECBAgQIECAAAECBAgQIECAAAECBAgQIECAAAEC6yAwN8wrssQl63CUIwh0SqBkXDk/Uy7t1FCGIUCAAAECBAgQIECAAIEqBUqVVaIIECBAgAABAgQIECBAgAABAgQIECBAgAABAgQIECBAgAABAgQIECBAgAABAgQIECBAgAABAgQIECBAgAABAgQIECBAgAABAgQIECBAgAABAgQIECBAgACBmgSOiIhdEfFT+4s655xz4sILL4zTTjttLM233357XHPNNXHjjTd+t/N/LyK2RMQjYwl0KAECBAgQIECAAAECBAgQIECAAAECBAgQIECAAAECBAgQIECAAAECBAgQIECAAAECBAgQIECAAAECBAgQIECAAAECBAgQIECAAAECBAgQIEBgFQRmR7mlROxchU/5BIGJEsiIrQu98vg+Nf8hQIAAAQIECBAgQIAAAQJrKlDW9Os+ToAAAQIECBAgQIAAAQIECBAgQIAAAQIECBAgQIAAAQIECBAgQIAAAQIECBAgQIAAAQIECBAgQIAAAQIECBAgQIAAAQIECBAgQIAAAQIECBAgQIAAAQIECLRdYHNEPL48/4eag5xyyimxffv2OPPMM6uY8ZZbbvlWz5133rm/nj+JiC0RsbuKWBEECBAgQIAAAQIECBAgQIAAAQIECBAgQIAAAQIECBAgQIAAAQIECBAgQIAAAQIECBAgQIAAAQIECBAgQIAAAQIECBAgQIAAAQIECBAgQIAAgRUKzC7mS0rGp1b4mscJTLxAlnjpwnT59MRDACBAgAABAgQIECBAgACBNRcoa36CAwgQIECAAAECBAgQIECAAAECBAgQIECAAAECBAgQIECAAAECBAgQIECAAAECBAgQIECAAAECBAgQIECAAAECBAgQIECAAAECBAgQIECAAAECBAgQIECAAIG2CpwbEbsi4rDvHOBZz3pWXH755fHWt761yrne9a53xWWXXRZf+9rXmn2PRcSWiLihynBRBAgQIECAAAECBAgQIECAAAECBAgQIECAAAECBAgQIECAAAECBAgQIECAAAECBAgQIECAAAECBAgQIECAAAECBAgQIECAAAECBAgQIECAAIEDCMzuzSPLhtgTEd8HigCBZQv8Re6LTQsby8PLfsODBAgQIECAAAECBAgQIEDgEAXKIb7nNQIECBAgQIAAAQIECBAgQIAAAQIECBAgQIAAAQIECBAgQIAAAQIECBAgQIAAAQIECBAgQIAAAQIECBAgQIAAAQIECBAgQIAAAQIECBAgQIAAAQIECBAgQKDbApd9c7ztzRHPOOOM2LVrVxx55JFVT//www/Hli1b4tZbb91f5+NzXV71AOIIECBAgAABAgQIECBAgAABAgQIECBAgAABAgQIECBAgAABAgQIECBAgAABAgQIECBAgAABAgQIECBAgAABAgQIECBAgAABAgQIECBAgAABAvsR6I9yd0ScCocAgWUL3DHolc3LftqDBAgQIECAAAECBAgQIEDgaQiUp/GuVwkQIECAAAECBAgQIECAAAECBAgQIECAAAECBAgQIECAAAECBAgQIECAAAECBAgQIECAAAECBAgQIECAAAECBAgQIPD/2bn3YC/rOg/g78dcL9W4M7Db2HhDUzNpRQ3TdisNKG+YNhkoijYq5A2tZsDL6qEDrheYyRS8Abp5g4WxXUnUKCG1dtMkFTfUtARvk+MEO+tUXtbL7tn2aZ49246c3zn8zu/3e17nH4fD9/P5vN+vZ/wXAgQIECBAgAABAgQIECBAgAABAgQIdKbABUlm9q521lln5YorrmirxmeffXauvPLKP5X5wiQXtVUZYQkQIECAAAECBAgQIECAAAECBAgQIECAAAECBAgQIECAAAECBAgQIECAAAECBAgQIECAAAECBAgQIECAAAECBAgQIECAAAECBAgQIECAAIHaC5y87p1b33knE2oPAYDARgoURRZeP6w4biOfe0aAAAECBAgQIECAAAECBPolUPRr2jABAgQIECBAgAABAgQIECBAgAABAgQIECBAgAABAgQIECBAgAABAgQIECBAgAABAgQIECBAgAABAgQIECBAgAABAgQIECBAgAABAgQIECBAgAABAgQIECDQaQJTklzZu9ScOXNy5plntmXXuXPnZsqUnlr/5+esJHPaspTQBAgQIECAAAECBAgQIECAAAECBAgQIECAAAECBAgQIECAAAECBAgQIECAAAECBAgQIECAAAECBAgQIECAAAECBAgQIECAAAECBAgQIECAQC0FTlr7zjeSTK9leaUJNCbQfcPORc//N34IECBAgAABAgQIECBAgMAmFyg2+QUHCBAgQIAAAQIECBAgQIAAAQIECBAgQIAAAQIECBAgQIAAAQIECBAgQIAAAQIECBAgQIAAAQIECBAgQIAAAQIECBAgQIAAAQIECBAgQIAAAQIECBAgQIAAgXYRmJjkpmrY97///bntttty8MEHt0uHP5lz+fLlOfroo/Pb3/6299+fkOTmti4nPAECBAgQIECAAAECBAgQIECAAAECBAgQIECAAAECBAgQIECAAAECBAgQIECAAAECBAgQIECAAAECBAgQIECAAAECBAgQIECAAAECBAgQIFAbgZPWvXNc3skttSmsKIH+ChQ5/oZhxa39XWOeAAECBAgQIECAAAECBAhsjECxMY+8IUCAAAECBAgQIECAAAECBAgQIECAAAECBAgQIECAAAECBAgQIECAAAECBAgQIECAAAECBAgQIECAAAECBAgQIECAAAECBAgQIECAAAECBAgQIECAAAECBDpe4PNJlvZuuXz58nzuc5/riPLf//73c/DBB/+pLkcm+W5HlFSCAAECBAgQIECAAAECBAgQIECAAAECBAgQIECAAAECBAgQIECAAAECBAgQIECAAAECBAgQIECAAAECBAgQIECAAAECBAgQIECAAAECBAgQIECAAAECBAgQIECAAAECBAgQIEBgUASKQbnqKAECBAgQIECAAAECBAgQIECAAAECBAgQIECAAAECBAgQIECAAAECBAgQIECAAAECBAgQIECAAAECBAgQIECAAAECBAgQIECAAAECBAgQIECAAAECBAgQINBKAvskeTDJn1VDLV68OOPGjWulnP3OsmTJkowfP773nv9Isn+SR/p9wAICBAgQIECAAAECBAgQIECAAAECBAgQIECAAAECBAgQIECAAAECBAgQIECAAAECBAgQIECAAAECBAgQIECAAAECBAgQIECAAAECBAgQIECAAAECBAgQIECAAAECBAgQIECAAIFaChS1bK00AQIECBAgQIAAAQIECBAgQIAAAQIECBAgQIAAAQIECBAgQIAAAQIECBAgQIAAAQIECBAgQIAAAQIECBAgQIAAAQIECBAgQIAAAQIECBAgQIAAAQIECBAgUBX4UZJPVn8xb968TJo0qSOV5s+fn8mTJ/fu9uMkn+rIwkoRIECAAAECBAgQIECAAAECBAgQIECAAAECBAgQIECAAAECBAgQIECAAAECBAgQIECAAAECBAgQIECAAAECBAgQIECAAAECBAgQIECAAAECBAgQIECAAAECBAgQIECAAAECBAhscoFik19wgAABAgQIECBAgAABAgQIECBAgAABAgQIECBAgAABAgQIECBAgAABAgQIECBAgAABAgQIECBAgAABAgQIECBAgAABAgQIECBAgAABAgQIECBAgAABAgQIEGhlgb9Lcn414KxZszJ16tRWztzvbLNnz860adN677k4yd/2e7kFBAgQIECAAAECBAgQIECAAAECBAgQIECAAAECBAgQIECAAAECBAgQIECAAAECBAgQIECAAAECBAgQIECAAAECBAgQIECAAAECBAgQIECAAAECBAgQIECAAAECBAgQIECAAAECtRMoatdYYQIECBAgQIAAAQIECBAgQIAAAQIECBAgQIAAAQIECBAgQIAAAQIECBAgQIAAAQIECBAgQIAAAQIECBAgQIAAAQIECBAgQIAAAQIECBAgQIAAAQIECBAgQKAUODjJ96ocJ5xwQm688cZaCJ144om56aabenc9tLdJLTCUJECAAAECBAgQIECAAAECBAgQIECAAAECBAgQIECAAAECBAgQIECAAAECBAgQIECAAAECBAgQIECAAAECBAgQIECAAAECBAgQIECAAAECBAgQIECAAAECBAgQIECAAAECBAgQ6JdA0a9pwwQIECBAgAABAgQIECBAgAABAgQIECBAgAABAgQIECBAgAABAgQIECBAgAABAgQIECBAgAABAgQIECBAgAABAgQIECBAgAABAgQIECBAgAABAgQIECBAgEC7CmydZHWS3coCw4YNy+rVq7PNNtu0a6c+5X7llVcyYsSIrFu3rjr3dJK9k/y+T8s8JkCAAAECBAgQIECAAAECBAgQIECAAAECBAgQIECAAAECBAgQIECAAAECBAgQIECAAAECBAgQIECAAAECBAgQIECAAAECBAgQIECAAAECBAgQIECAAAECBAgQIECAAAECBAgQqLVAUev2yhMgQIAAAQIECBAgQIAAAQIECBAgQIAAAQIECBAgQIAAAQIECBAgQIAAAQIECBAgQIAAAQIECBAgQIAAAQIECBAgQIAAAQIECBAgQIAAAQIECBAgQIAAgfoKLEhycrX+HXfckbFjx9ZKZNmyZTniiCN6d74+ySm1glCWAAECBAgQIECAAAECBAgQIECAAAECBAgQIECAAAECBAgQIECAAAECBAgQIECAAAECBAgQIECAAAECBAgQIECAAAECBAgQIECAAAECBAgQIECAAAECBAgQIECAAAECBAgQIECgXwJFv6YNEyBAgAABAgQIECBAgAABAgQIECBAgAABAgQIECBAgAABAgQIECBAgAABAgQIECBAgAABAgQIECBAgAABAgQIECBAgAABAgQIECBAgAABAgQIECBAgAABAu0oMCbJD6rBp06dmlmzZrVjl35nnjZtWmbPnt17z2eT3NPv5RYQIECAAAECBAgQIECAAAECBAgQIECAAAECBAgQIECAAAECBAgQIECAAAECBAgQIECAAAECBAgQIECAAAECBAgQIECAAAECBAgQIECAAAECBAgQIECAAAECBAgQIECAAAECBAjUQqCoRUslCRAgQIAAAQIECBAgQIAAAQIECBAgQIAAAQIECBAgQIAAAQIECBAgQIAAAQIECBAgQIAAAQIECBAgQIAAAQIECBAgQIAAAQIECBAgQIAAAQIECBAgQIAAgarAyiSfKX+x//7754EHHqi10AEHHJAHH3ywavDDJKNqjaI8AQIECBAgQIAAAQIECBAgQIAAAQIECBAgQIAAAQIECBAgQIAAAQIECBAgQIAAAQIECBAgQIAAAQIECBAgQIAAAQIECBAgQIAAAQIECBAgQIAAAQIECBAgQIAAAQIECBAgQIDARgsUG/3SQwIECBAgQIAAAQIECBAgQIAAAQIECBAgQIAAAQIECBAgQIAAAQIECBAgQIAAAQIECBAgQIAAAQIECBAgQIAAAQIECBAgQIAAAQIECBAgQIAAAQIECBAgQKATBI5Jsqha5J577sno0aM7oVvDHVasWJExY8b0nj82yT80vNQgAQIECBAgQIAAAQIECBAgQIAAAQIECBAgQIAAAQIECBAgQIAAAQIECBAgQIAAAQIECBAgQIAAAQIECBAgQIAAAQIECBAgQIAAAQIECBAgQIAAAQIECBAgQIAAAQIECBAgQIBAbQSK2jRVlAABAgQIECBAgAABAgQIECBAgAABAgQIECBAgAABAgQIECBAgAABAgQIECBAgAABAgQIECBAgAABAgQIECBAgAABAgQIECBAgAABAgQIECBAgAABAgQIEOgReCzJX5UU48aNy+LFi8kkGT9+fJYsWVK1+Ncke8EhQIAAAQIECBAgQIAAAQIECBAgQIAAAQIECBAgQIAAAQIECBAgQIAAAQIECBAgQIAAAQIECBAgQIAAAQIECBAgQIAAAQIECBAgQIAAAQIECBAgQIAAAQIECBAgQIAAAQIECBAg8G4Cxbs98PcECBAgQIAAAQIECBAgQIAAAQIECBAgQIAAAQIECBAgQIAAAQIECBAgQIAAAQIECBAgQIAAAQIECBAgQIAAAQIECBAgQIAAAQIECBAgQIAAAQIECBAgQIBAxwicmWROtc2jjz6aESNGdEzB/hRZvXp19t57794rpiSZ25+9ZgkQIECAAAECBAgQIECAAAECBAgQIECAAAECBAgQIECAAAECBAgQIECAAAECBAgQIECAAAECBAgQIECAAAECBAgQIECAAAECBAgQIECAAAECBAgQIECAAAECBAgQIECAAAECBDpfoOj8ihoSIECAAAECBAgQIECAAAECBAgQIECAAAECBAgQIECAAAECBAgQIECAAAECBAgQIECAAAECBAgQIECAAAECBAgQIECAAAECBAgQIECAAAECBAgQIECAAAECSbZMsi7JtqXG6aefnquuugpOReCMM87I1VdfXTV5KcmwJK+DIkCAAAECBAgQIECAAAECBAgQIECAAAECBAgQIECAAAECBAgQIECAAAECBAgQIECAAAECBAgQIECAAAECBAgQIECAAAECBAgQIECAAAECBAgQIECAAAECBAgQIECAAAECBAgQIPD/CRRoCBAgQIAAAQIECBAgQIAAAQIECBAgQIAAAQIECBAgQIAAAQIECBAgQIAAAQIECBAgQIAAAQIECBAgQIAAAQIECBAgQIAAAQIECBAgQIAAAQIECBAgQIAAgVoITEtyWdl08803z7p167LddtvVovzGlnzxxRczbNiwvPnmm9WRc5LM2tgd3hEgQIAAAQIECBAgQIAAAQIECBAgQIAAAQIECBAgQIAAAQIECBAgQIAAAQIECBAgQIAAAQIECBAgQIAAAQIECBAgQIAAAQIECBAgQIAAAQIECBAgQIAAAQIECBAgQIAAAQIECNRPoKhfZY0JECBAgAABAgQIECBAgAABAgQIECBAgAABAgQIECBAgAABAgQIECBAgAABAgQIECBAgAABAgQIECBAgAABAgQIECBAgAABAgQIECBAgAABAgQIECBAgEAtBZ5KslvZvKurK93d3bWEeLfS06dPz4wZM6rPnk6y+7vN+XsCBAgQIECAAAECBAgQIECAAAECBAgQIECAAAECBAgQIECAAAECBAgQIECAAAECBAgQIECAAAECBAgQIECAAAECBAgQIECAAAECBAgQIECAAAECBAgQIECAAAECBAgQIECAAIH6ChT1ra45AQIECBAgQIAAAQIECBAgQIAAAQIECBAgQIAAAQIECBAgQIAAAQIECBAgQIAAAQIECBAgQIAAAQIECBAgQIAAAQIECBAgQIAAAQIECBAgQIAAAQIECBCojcAXk9xWtt1ss83y8ssvZ+jQobUB6EvR9evX5wMf+EDefvvt6tjRSb7Tlz3eEiBAgAABAgQIECBAgAABAgQIECBAgAABAgQIECBAgAABAgQIECBAgAABAgQIECBAgAABAgQIECBAgAABAgQIECBAgAABAgQIECBAgAABAgQIECBAgAABAgQIECBAgAABAgQI1EegqE9VTQkQIECAAAECBAgQIECAAAECBAgQIECAAAECBAgQIECAAAECBAgQIECAAAECBAgQIECAAAECBAgQIECAAAECBAgQIECAAAECBAgQIECAAAECBAgQIECAQG0F7kpyaNl+0qRJmTdvXm0xNqb45MmTM3/+/OrTu5MctjGz3hAgQIAAAQIECBAgQIAAAQIECBAgQIAAAQIECBAgQIAAAQIECBAgQIAAAQIECBAgQIAAAQIECBAgQIAAAQIECBAgQIAAAQIECBAgQIAAAQIECBAgQIAAAQIECBAgQIAAAQIECNRPoKhfZY0JECBAgAABAgQIECBAgAABAgQIECBAgAABAgQIECBAgAABAgQIECBAgAABAgQIECBAgAABAgQIECBAgAABAgQIECBAgAABAgQIECBAgAABAgQIECBAgECtBEYkebTa+MEHH8zHP/7xWiH0texPf/rT7L///r3H9k6yuq+7vCdAgAABAgQIECBAgAABAgQIECBAgAABAgQIECBAgAABAgQIECBAgAABAgQIECBAgAABAgQIECBAgAABAgQIECBAgAABAgQIECBAgAABAgQIECBAgAABAgQIECBAgAABAgQIEOh8gaLzK2pIgAABAgQIECBAgAABAgQIECBAgAABAgQIECBAgAABAgQIECBAgAABAgQIECBAgAABAgQIECBAgAABAgQIECBAgAABAgQIECBAgAABAgQIECBAgAABAgRqLTAnyZmlwKhRo7JixYpag2xs+dGjR2flypXV53OTTNnYee8IECBAgAABAgQIECBAgAABAgQIECBAgAABAgQIECBAgAABAgQIECBAgAABAgQIECBAgAABAgQIECBAgAABAgQIECBAgAABAgQIECBAgAABAgQIECBAgAABAgQIECBAgAABAgTqI1DUp6qmBAgQIECAAAECBAgQIECAAAECBAgQIECAAAECBAgQIECAAAECBAgQIECAAAECBAgQIECAAAECBAgQIECAAAECBAgQIECAAAECBAgQIECAAAECBAgQIECgdgLvS/KbJFuVzW+99dZMmDChdhCNFF64cGGOO+646uhrSf4iye8a2WeGAAECBAgQIECAAAECBAgQIECAAAECBAgQIECAAAECBAgQIECAAAECBAgQIECAAAECBAgQIECAAAECBAgQIECAAAECBAgQIECAAAECBAgQIECAAAECBAgQIECAAAECBAgQIECgcwWKzq2mGQECBAgQIECAAAECBAgQIECAAAECBAgQIECAAAECBAgQIECAAAECBAgQIECAAAECBAgQIECAAAECBAgQIECAAAECBAgQIECAAAECBAgQIECAAAECBAgQqL3AqUmuKRV23HHHPPvss7VH6QvATjvtlOeee6460mN6XV92eEuAAAECBAgQIECAAAECBAgQIECAAAECBAgQIECAAAECBAgQIECAAAECBAgQIECAAAECBAgQIECAAAECBAgQIECAAAECBAgQIECAAAECBAgQIECAAAECBAgQIECAAAECBAgQIND5AkXnV9SQAAECBAgQIECAAAECBAgQIECAAAECBAgQIECAAAECBAgQIECAAAECBAgQIECAAAECBAgQIECAAAECBAgQIECAAAECBAgQIECAAAECBAgQIECAAAECBAjUVuDuJIeU7bu7u9PV1VVbjEaKz5gxI9OnT6+Ofi/JoY3sMkOAAAECBAgQIECAAAECBAgQIECAAAECBAgQIECAAAECBAgQIECAAAECBAgQIECAAAECBAgQIECAAAECBAgQIECAAAECBAgQIECAAAECBAgQIECAAAECBAgQIECAAAECBAgQINC5AkXnVtOMAAECBAgQIECAAAECBAgQIECAAAECBAgQIECAAAECBAgQIECAAAECBAgQIECAAAECBAgQIECAAAECBAgQIECAAAECBAgQIECAAAECBAgQIECAAAECBAjUWuAvk7xcFfj5z3+e4cOH1xqlr+XXrFmTj370o73Hemx/09dd3hMgQIAAAQIECBAgQIAAAQIECBAgQIAAAQIECBAgQIAAAQIECBAgQIAAAQIECBAgQIAAAQIECBAgQIAAAQIECBAgQIAAAQIECBAgQIAAAQIECBAgQIAAAQIECBAgQIAAAQIECHSuQNG51TQjQIAAAQIECBAgQIAAAQIECBAgQIAAAQIECBAgQIAAAQIECBAgQIAAAQIECBAgQIAAAQIECBAgQIAAAQIECBAgQIAAAQIECBAgQIAAAQIECBAgQIAAAQK1FpiUZF4psM8+++Thhx+uNUij5ffdd9888sgj1fEe2wWN7jNHgAABAgQIECBAgAABAgQIECBAgAABAgQIECBAgAABAgQIECBAgAABAgQIECBAgAABAgQIECBAgAABAgQIECBAgAABAgQIECBAgAABAgQIECBAgAABAgQIECBAgAABAgQIECDQeQJF51XSiAABAgQIECBAgAABAgQIECBAgAABAgQIECBAgAABAgQIECBAgAABAgQIECBAgAABAgQIECBAgAABAgQIECBAgAABAgQIECBAgAABAgQIECBAgAABAgQIEEiyLMnhpUR3d3e6urrANCAwY8aMTJ8+vTp5Z5KxDawyQoAAAQIECBAgQIAAAQIECBAgQIAAAQIECBAgQIAAAQIECBAgQIAAAQIECBAgQIAAAQIECBAgQIAAAQIECBAgQIAAAQIECBAgQIAAAQIECBAgQIAAAQIECBAgQIAAAQIECBAg0KECRYf2UosAAQIECBAgQIAAAQIECBAgQIAAAQIECBAgQIAAAQIECBAgQIAAAQIECBAgQIAAAQIECBAgQIAAAQIECBAgQIAAAQIECBAgQIAAAQIECBAgQIAAAQIECNRZYEiS9VWA1atXZ6+99qqzScPdH3vssYwYMaL3fI/xvzW81CABAgQIECBAgAABAgQIECBAgAABAgQIECBAgAABAgQIECBAgAABAgQIECBAgAABAgQIECBAgAABAgQIECBAgAABAgQIECBAgAABAgQIECBAgAABAgQIECBAgAABAgQIECBAgEBHCRQd1UYZAgQIECBAgAABAgQIECBAgAABAuyZRAcAACAASURBVAQIECBAgAABAgQIECBAgAABAgQIECBAgAABAgQIECBAgAABAgQIECBAgAABAgQIECBAgAABAgQIECBAgAABAgQIECBAoEfgpCTXlxR77bVXVq9eTaYfAiNGjMhjjz1W3dBj/Pf9WGmUAAECBAgQIECAAAECBAgQIECAAAECBAgQIECAAAECBAgQIECAAAECBAgQIECAAAECBAgQIECAAAECBAgQIECAAAECBAgQIECAAAECBAgQIECAAAECBAgQIECAAAECBAgQIECggwSKDuqiCgECBAgQIECAAAECBAgQIECAAAECBAgQIECAAAECBAgQIECAAAECBAgQIECAAAECBAgQIECAAAECBAgQIECAAAECBAgQIECAAAECBAgQIECAAAECBAgQIPAHgaVJPl9idHV1pbu7m00/BKZPn54ZM2ZUN3w3yZH9WGmUAAECBAgQIECAAAECBAgQIECAAAECBAgQIECAAAECBAgQIECAAAECBAgQIECAAAECBAgQIECAAAECBAgQIECAAAECBAgQIECAAAECBAgQIECAAAECBAgQIECAAAECBAgQIECggwSKDuqiCgECBAgQIECAAAECBAgQIECAAAECBAgQIECAAAECBAgQIECAAAECBAgQIECAAAECBAgQIECAAAECBAgQIECAAAECBAgQIECAAAECBAgQIECAAAECBAgQIJBsnuTV/OG///3z8MMPZ5999mHTD4FHHnkk++67b3XDm0m2SvJWP9YaJUCAAAECBAgQIECAAAECBAgQIECAAAECBAgQIECAAAECBAgQIECAAAECBAgQIECAAAECBAgQIECAAAECBAgQIECAAAECBAgQIECAAAECBAgQIECAAAECBAgQIECAAAECBAgQ6BCBokN6qEGAAAECBAgQIECAAAECBAgQIECAAAECBAgQIECAAAECBAgQIECAAAECBAgQIECAAAECBAgQIECAAAECBAgQIECAAAECBAgQIECAAAECBAgQIECAAAECBAj8QWBUkhUlxoc+9KH88pe/ZDMAArvuumt+9atfVTeNTrJyAFZbQYAAAQIECBAgQIAAAQIECBAgQIAAAQIECBAgQIAAAQIECBAgQIAAAQIECBAgQIAAAQIECBAgQIAAAQIECBAgQIAAAQIECBAgQIAAAQIECBAgQIAAAQIECBAgQIAAAQIECBAg0OYCRZvnF58AAQIECBAgQIAAAQIECBAgQIAAAQIECBAgQIAAAQIECBAgQIAAAQIECBAgQIAAAQIECBAgQIAAAQIECBAgQIAAAQIECBAgQIAAAQIECBAgQIAAAQIECBD43wLfSDK9/NVJJ52U66+/ntEACJx88sm54YYbqpu6/+sPPd5+CBAgQIAAAQIECBAgQIAAAQIECBAgQIAAAQIECBAgQIAAAQIECBAgQIAAAQIECBAgQIAAAQIECBAgQIAAAQIECBAgQIAAAQIECBAgQIAAAQIECBAgQIAAAQIECBAgQIAAAQIEai5Q1Ly/+gQIECBAgAABAgQIECBAgAABAgQIECBAgAABAgQIECBAgAABAgQIECBAgAABAgQIECBAgAABAgQIECBAgAABAgQIECBAgAABAgQIECBAgAABAgQIECBAoNMEVib5TFnq29/+dk488cRO6zgofW688cZ8+ctfrt7+YZJRgxLGUQIECBAgQIAAAQIECBAgQIAAAQIECBAgQIAAAQIECBAgQIAAAQIECBAgQIAAAQIECBAgQIAAAQIECBAgQIAAAQIECBAgQIAAAQIECBAgQIAAAQIECBAgQIAAAQIECBAgQIAAgZYSKFoqjTAECBAgQIAAAQIECBAgQIAAAQIECBAgQIAAAQIECBAgQIAAAQIECBAgQIAAAQIECBAgQIAAAQIECBAgQIAAAQIECBAgQIAAAQIECBAgQIAAAQIECBAgQIBAfwS2SPJqks3KJc8880x23nnn/uw0+z8Ca9euzS677FL1eDvJ1knegESAAAECBAgQIECAAAECBAgQIECAAAECBAgQIECAAAECBAgQIECAAAECBAgQIECAAAECBAgQIECAAAECBAgQIECAAAECBAgQIECAAAECBAgQIECAAAECBAgQIECAAAECBAgQIFBvgaLe9bUnQIAAAQIECBAgQIAAAQIECBAgQIAAAQIECBAgQIAAAQIECBAgQIAAAQIECBAgQIAAAQIECBAgQIAAAQIECBAgQIAAAQIECBAgQIAAAQIECBAgQIAAAQIdJTAmyQ/KRrvttlueeuqpjio42GV23333PP3009UYn01yz2Dncp8AAQIECBAgQIAAAQIECBAgQIAAAQIECBAgQIAAAQIECBAgQIAAAQIECBAgQIAAAQIECBAgQIAAAQIECBAgQIAAAQIECBAgQIAAAQIECBAgQIAAAQIECBAgQIAAAQIECBAgQGBwBYrBPe86AQIECBAgQIAAAQIECBAgQIAAAQIECBAgQIAAAQIECBAgQIAAAQIECBAgQIAAAQIECBAgQIAAAQIECBAgQIAAAQIECBAgQIAAAQIECBAgQIAAAQIECBAgMIACM5JcWO475ZRTMn/+/AFcb9WkSZOyYMGCKsTMJF1kCBAgQIAAAQIECBAgQIAAAQIECBAgQIAAAQIECBAgQIAAAQIECBAgQIAAAQIECBAgQIAAAQIECBAgQIAAAQIECBAgQIAAAQIECBAgQIAAAQIECBAgQIAAAQIECBAgQIAAAQIE6i1Q1Lu+9gQIECBAgAABAgQIECBAgAABAgQIECBAgAABAgQIECBAgAABAgQIECBAgAABAgQIECBAgAABAgQIECBAgAABAgQIECBAgAABAgQIECBAgAABAgQIECBAoKME7k1yYNnopptuysSJEzuq4GCXufnmm3PCCSdUY9yX5KDBzuU+AQIECBAgQIAAAQIECBAgQIAAAQIECBAgQIAAAQIECBAgQIAAAQIECBAgQIAAAQIECBAgQIAAAQIECBAgQIAAAQIECBAgQIAAAQIECBAgQIAAAQIECBAgQIAAAQIECBAgQIDA4AoUg3vedQIECBAgQIAAAQIECBAgQIAAAQIECBAgQIAAAQIECBAgQIAAAQIECBAgQIAAAQIECBAgQIAAAQIECBAgQIAAAQIECBAgQIAAAQIECBAgQIAAAQIECBAgQGCABLZM8mqSP/5bg+vWrctOO+00QOut6RF49tlnM2zYsCrGO0nem+Q1QgQIECBAgAABAgQIECBAgAABAgQIECBAgAABAgQIECBAgAABAgQIECBAgAABAgQIECBAgAABAgQIECBAgAABAgQIECBAgAABAgQIECBAgAABAgQIECBAgAABAgQIECBAgAABAvUV+OM/El5fAs0JECBAgAABAgQIECBAgAABAgQIECBAgAABAgQIECBAgAABAgQIECBAgAABAgQIECBAgAABAgQIECBAgAABAgQIECBAgAABAgQIECBAgAABAgQIECBAgEBHCByQ5Cdlkw9/+MN58sknO6JYq5XYY4898otf/KIa6xNJHmi1nPIQIECAAAECBAgQIECAAAECBAgQIECAAAECBAgQIECAAAECBAgQIECAAAECBAgQIECAAAECBAgQIECAAAECBAgQIECAAAECBAgQIECAAAECBAgQIECAAAECBAgQIECAAAECBAg0T6Bo3imXCBAgQIAAAQIECBAgQIAAAQIECBAgQIAAAQIECBAgQIAAAQIECBAgQIAAAQIECBAgQIAAAQIECBAgQIAAAQIECBAgQIAAAQIECBAgQIAAAQIECBAgQIAAgU0ocGqSa8r948aNy+LFizfhufquHj9+fJYsWVIF6LG/rr4imhMgQIAAAQIECBAgQIAAAQIECBAgQIAAAQIECBAgQIAAAQIECBAgQIAAAQIECBAgQIAAAQIECBAgQIAAAQIECBAgQIAAAQIECBAgQIAAAQIECBAgQIAAAQIECBAgQIAAAQIECBQICBAgQIAAAQIECBAgQIAAAQIECBAgQIAAAQIECBAgQIAAAQIECBAgQIAAAQIECBAgQIAAAQIECBAgQIAAAQIECBAgQIAAAQIECBAgQIAAAQIECBAgQIAAgY4QuCbJqWWTiy++OOedd15HFGu1EpdccknOP//8aqxrk5zWajnlIUCAAAECBAgQIECAAAECBAgQIECAAAECBAgQIECAAAECBAgQIECAAAECBAgQIECAAAECBAgQIECAAAECBAgQIECAAAECBAgQIECAAAECBAgQIECAAAECBAgQIECAAAECBAgQaJ5A0bxTLhEgQIAAAQIECBAgQIAAAQIECBAgQIAAAQIECBAgQIAAAQIECBAgQIAAAQIECBAgQIAAAQIECBAgQIAAAQIECBAgQIAAAQIECBAgQIAAAQIECBAgQIAAAQKbUOBfknyi3H/nnXfmsMMO24Tn6rv6rrvuyuGHH14F+EmSv66viOYECBAgQIAAAQIECBAgQIAAAQIECBAgQIAAAQIECBAgQIAAAQIECBAgQIAAAQIECBAgQIAAAQIECBAgQIAAAQIECBAgQIAAAQIECBAgQIAAAQIECBAgQIAAAQIECBAgQIAAAQIFAgIECBAgQIAAAQIECBAgQIAAAQIECBAgQIAAAQIECBAgQIAAAQIECBAgQIAAAQIECBAgQIAAAQIECBAgQIAAAQIECBAgQIAAAQIECBAgQIAAAQIECBAgQKAjBH6X5L1lkxdeeCHbbbddRxRrtRIvvvhitt9++2qs3yd5X6vllIcAAQIECBAgQIAAAQIECBAgQIAAAQIECBAgQIAAAQIECBAgQIAAAQIECBAgQIAAAQIECBAgQIAAAQIECBAgQIAAAQIECBAgQIAAAQIECBAgQIAAAQIECBAgQIAAAQIECBAgQKB5AkXzTrlEgAABAgQIECBAgAABAgQIECBAgAABAgQIECBAgAABAgQIECBAgAABAgQIECBAgAABAgQIECBAgAABAgQIECBAgAABAgQIECBAgAABAgQIECBAgAABAgQIbCKBPZOsKXdvu+22+fWvf72JTlnbI/DBD34wL730UhWj5xs8QYcAAQIECBAgQIAAAQIECBAgQIAAAQIECBAgQIAAAQIECBAgQIAAAQIECBAgQIAAAQIECBAgQIAAAQIECBAgQIAAAQIECBAgQIAAAQIECBAgQIAAAQIECBAgQIAAAQIECBAgQKCeAkU9a2tNgAABAgQIECBAgAABAgQIECBAgAABAgQIECBAgAABAgQIECBAgAABAgQIECBAgAABAgQIECBAgAABAgQIECBAgAABAgQIECBAgAABAgQIECBAgAABAgQ6SuDYJAvLRoccckjuvvvujirYamV6jJcvX16NNSHJolbLKQ8BAgQIECBAgAABAgQIECBAgAABAgQIECBAgAABAgQIECBAgAABAgQIECBAgAABAgQIECBAgAABAgQIECBAgAABAgQIECBAgAABAgQIECBAgAABAgQIECBAgAABAgQIECBAgEBzBIrmnHGFAAECBAgQIECAAAECBAgQIECAAAECBAgQIECAAAECBAgQIECAAAECBAgQIECAAAECBAgQIECAAAECBAgQIECAAAECBAgQIECAAAECBAgQIECAAAECBAgQ2IQClyY5p9x/zjnn5NJLe37lZ1MJnHvuubnsssuq63v+cO6mumcvAQIECBAgQIAAAQIECBAgQIAAAQIECBAgQIAAAQIECBAgQIAAAQIECBAgQIAAAQIECBAgQIAAAQIECBAgQIAAAQIECBAgQIAAAQIECBAgQIAAAQIECBAgQIAAAQIECBAgQIBAawsUrR1POgIECBAgQIAAAQIECBAgQIAAAQIECBAgQIAAAQIECBAgQIAAAQIECBAgQIAAAQIECBAgQIAAAQIECBAgQIAAAQIECBAgQIAAAQIECBAgQIAAAQIECBAgQGAjBO5Ockj5buHChTn22GM3YsyTRgUWLVqUCRMmVMe/l+TQRveZI0CAAAECBAgQIECAAAECBAgQIECAAAECBAgQIECAAAECBAgQIECAAAECBAgQIECAAAECBAgQIECAAAECBAgQIECAAAECBAgQIECAAAECBAgQIECAAAECBAgQIECAAAECBAgQaG+Bor3jS0+AAAECBAgQIECAAAECBAgQIECAAAECBAgQIECAAAECBAgQIECAAAECBAgQIECAAAECBAgQIECAAAECBAgQIECAAAECBAgQIECAAAECBAgQIECAAAECBAgkeT7J9qXEmjVrsueee4LZhAKPP/54hg8fXr3wQpIdNuFJqwkQIECAAAECBAgQIECAAAECBAgQIECAAAECBAgQIECAAAECBAgQIECAAAECBAgQIECAAAECBAgQIECAAAECBAgQIECAAAECBAgQIECAAAECBAgQIECAAAECBAgQIECAAAECBFpYoGjhbKIRIECAAAECBAgQIECAAAECBAgQIECAAAECBAgQIECAAAECBAgQIECAAAECBAgQIECAAAECBAgQIECAAAECBAgQIECAAAECBAgQIECAAAECBAgQIECAAAEC7y6wVZJXq8/efPPNvOc973n3SS8aFnjrrbey+eab957fOslrDS81SIAAAQIECBAgQIAAAQIECBAgQIAAAQIECBAgQIAAAQIECBAgQIAAAQIECBAgQIAAAQIECBAgQIAAAQIECBAgQIAAAQIECBAgQIAAAQIECBAgQIAAAQIECBAgQIAAAQIECBAg0LYCRdsmF5wAAQIECBAgQIAAAQIECBAgQIAAAQIECBAgQIAAAQIECBAgQIAAAQIECBAgQIAAAQIECBAgQIAAAQIECBAgQIAAAQIECBAgQIAAAQIECBAgQIAAAQIECBDoEdgzyZqSYuedd84zzzxDpgkCu+yyS9auXVu9NDzJ40047QQBAgQIECBAgAABAgQIECBAgAABAgQIECBAgAABAgQIECBAgAABAgQIECBAgAABAgQIECBAgAABAgQIECBAgAABAgQIECBAgAABAgQIECBAgAABAgQIECBAgAABAgQIECBAgECLCRQtlkccAgQIECBAgAABAgQIECBAgAABAgQIECBAgAABAgQIECBAgAABAgQIECBAgAABAgQIECBAgAABAgQIECBAgAABAgQIECBAgAABAgQIECBAgAABAgQIECBAoG8CY5PcUY6MHj0699xzT982eN2QwJgxY7JixYrq7BFJljW0zBABAgQIECBAgAABAgQIECBAgAABAgQIECBAgAABAgQIECBAgAABAgQIECBAgAABAgQIECBAgAABAgQIECBAgAABAgQIECBAgAABAgQIECBAgAABAgQIECBAgAABAgQIECBAgEBbCxRtnV54AgQIECBAgAABAgQIECBAgAABAgQIECBAgAABAgQIECBAgAABAgQIECBAgAABAgQIECBAgAABAgQIECBAgAABAgQIECBAgAABAgQIECBAgAABAgQIECBA4KwkV5QMkyZNyrx586g0QWDy5MmZP39+9dLZSa5swmknCBAgQIAAAQIECBAgQIAAAQIECBAgQIAAAQIECBAgQIAAAQIECBAgQIAAAQIECBAgQIAAAQIECBAgQIAAAQIECBAgQIAAAQIECBAgQIAAAQIECBAgQIAAAQIECBAgQIAAAQIEWkygaLE84hAgQIAAAQIECBAgQIAAAQIECBAgQIAAAQIECBAgQIAAAQIECBAgQIAAAQIECBAgQIAAAQIECBAgQIAAAQIECBAgQIAAAQIECBAgQIAAAQIECBAgQIAAAQJ9E/hWkrPLkUsuuSTnnntu3zZ43ZDApZdemvPOO686e0WSrza0zBABAgQIECBAgAABAgQIECBAgAABAgQIECBAgAABAgQIECBAgAABAgQIECBAgAABAgQIECBAgAABAgQIECBAgAABAgQIECBAgAABAgQIECBAgAABAgQIECBAgAABAgQIECBAgEBbCxRtnV54AgQIECBAgAABAgQIECBAgAABAgQIECBAgAABAgQIECBAgAABAgQIECBAgAABAgQIECBAgAABAgQIECBAgAABAgQIECBAgAABAgQIECBAgAABAgQIECBA4LtJjigZFi9enHHjxlFpgsCSJUsyfvz46qU7kny+CaedIECAAAECBAgQIECAAAECBAgQIECAAAECBAgQIECAAAECBAgQIECAAAECBAgQIECAAAECBAgQIECAAAECBAgQIECAAAECBAgQIECAAAECBAgQIECAAAECBAgQIECAAAECBAgQaDGBosXyiEOAAAECBAgQIECAAAECBAgQIECAAAECBAgQIECAAAECBAgQIECAAAECBAgQIECAAAECBAgQIECAAAECBAgQIECAAAECBAgQIECAAAECBAgQIECAAAECBAj0TWBNkj3LkYceeigjR47s2wavGxJYtWpV9ttvv+rs40mGN7TMEAECBAgQIECAAAECBAgQIECAAAECBAgQIECAAAECBAgQIECAAAECBAgQIECAAAECBAgQIECAAAECBAgQIECAAAECBAgQIECAAAECBAgQIECAAAECBAgQIECAAAECBAgQIECAQFsLFG2dXngCBAgQIECAAAECBAgQIECAAAECBAgQIECAAAECBAgQIECAAAECBAgQIECAAAECBAgQIECAAAECBAgQIECAAAECBAgQIECAAAECBAgQIECAAAECBAgQIEDg1SRblQzr16/PkCFDqDRBYMOGDRk6dGj10mtJtm7CaScIECBAgAABAgQIECBAgAABAgQIECBAgAABAgQIECBAgAABAgQIECBAgAABAgQIECBAgAABAgQIECBAgAABAgQIECBAgAABAgQIECBAgAABAgQIECBAgAABAgQIECBAgAABAgRaTKBosTziECBAgAABAgQIECBAgAABAgQIECBAgAABAgQIECBAgAABAgQIECBAgAABAgQIECBAgAABAgQIECBAgAABAgQIECBAgAABAgQIECBAgAABAgQIECBAgAABAhsvsF2SF8rnQ4YMyfr16zd+2st+CwwdOjQbNmyo7tk+yYv9XmwBAQIECBAgQIAAAQIECBAgQIAAAQIECBAgQIAAAQIECBAgQIAAAQIECBAgQIAAAQIECBAgQIAAAQIECBAgQIAAAQIECBAgQIAAAQIECBAgQIAAAQIECBAgQIAAAQIECBAgQIBAWwkUbZVWWAIECBAgQIAAAQIECBAgQIAAAQIECBAgQIAAAQIECBAgQIAAAQIECBAgQIAAAQIECBAgQIAAAQIECBAgQIAAAQIECBAgQIAAAQIECBAgQIAAAQIECBAgQKAq8Kkk95e/GDlyZB566CFCTRTYb7/9smrVqt7f5MdNjOAUAQIECBAgQIAAAQIECBAgQIAAAQIECBAgQIAAAQIECBAgQIAAAQIECBAgQIAAAQIECBAgQIAAAQIECBAgQIAAAQIECBAgQIAAAQIECBAgQIAAAQIECBAgQIAAAQIECBAgQIBACwgULZBBBAIECBAgQIAAAQIECBAgQIAAAQIECBAgQIAAAQIECBAgQIAAAQIECBAgQIAAAQIECBAgQIAAAQIECBAgQIAAAQIECBAgQIAAAQIECBAgQIAAAQIECBAgQKAxgS8mua0cPfLII3P77bc3tslUQwJHHXVUli5dWp09Osl3GlpmiAABAgQIECBAgAABAgQIECBAgAABAgQIECBAgAABAgQIECBAgAABAgQIECBAgAABAgQIECBAgAABAgQIECBAgAABAgQIECBAgAABAgQIECBAgAABAgQIECBAgAABAgQIECBAoG0FirZNLjgBAgQIECBAgAABAgQIECBAgAABAgQIECBAgAABAgQIECBAgAABAgQIECBAgAABAgQIECBAgAABAgQIECBAgAABAgQIECBAgAABAgQIECBAgAABAgQIECBwepKrSobJkyfnuuuuo9JEga985SuZN29e9eIZSa5uYgSnCBAgQIAAAQIECBAgQIAAAQIECBAgQIAAAQIECBAgQIAAAQIECBAgQIAAAQIECBAgQIAAAQIECBAgQIAAAQIECBAgQIAAAQIECBAgQIAAAQIECBAgQIAAAQIECBAgQIAAAQIEWkCgaIEMIhAgQIAAAQIECBAgQIAAAQIECBAgQIAAAQIECBAgQIAAAQIECBAgQIAAAQIECBAgQIAAAQIECBAgQIAAAQIECBAgQIAAAQIECBAgQIAAAQIECBAgQIAAAQKNCXQn6SpHL7jggsycObOxTaYaErjwwgtz0UUXVWd7vsk3GlpmiAABAgQIECBAgAABAgQIECBAgAABAgQIECBAgAABAgQIECBAgAABAgQIECBAgAABAgQIECBAgAABAgQIECBAgAABAgQIECBAgAABAgQIECBAgAABAgQIECBAgAABAgQIECBAoG0FirZNLjgBAgQIECBAgAABAgQIECBAgAABAgQIECBAgAABAgQIECBAgAABAgQIECBAgAABAgQIECBAgAABAgQIECBAgAABAgQIECBAgAABAgQIECBAgAABAgQIECBwTZJTS4Y5c+bkzDPPpNJEgblz52bKlCnVi9cmOa2JEZwiQIAAAQIECBAgQIAAAQIECBAgQIAAAQIECBAgQIAAAQIECBAgQIAAAQIECBAgQIAAAQIECBAgQIAAAQIECBAgQIAAAQIECBAgQIAAAQIECBAgQIAAAQIECBAgQIAAAQIECBBoAYGiBTKIQIAAAQIECBAgQIAAAQIECBAgQIAAAQIECBAgQIAAAQIECBAgQIAAAQIECBAgQIAAAQIECBAgQIAAAQIECBAgQIAAAQIECBAgQIAAAQIECBAgQIAAAQIECDQm8I9JvlCOLlmyJF/60pca22SqIYEe8/Hjx1dne77JFxtaZogAAQIECBAgQIAAAQIECBAgQIAAAQIECBAgKgLiVgAAIABJREFUQIAAAQIECBAgQIAAAQIECBAgQIAAAQIECBAgQIAAAQIECBAgQIAAAQIECBAgQIAAAQIECBAgQIAAAQIECBAgQIAAAQIECBAgQKBtBYq2TS44AQIECBAgQIAAAQIECBAgQIAAAQIECBAgQIAAAQIECBAgQIAAAQIECBAgQIAAAQIECBAgQIAAAQIECBAgQIAAAQIECBAgQIAAAQIECBAgQIAAAQIECBAg8OMkf1My3HvvvTnwwAOpNFHgvvvuy0EHHVS9+M9JPtnECE4RIECAAAECBAgQIECAAAECBAgQIECAAAECBAgQIECAAAECBAgQIECAAAECBAgQIECAAAECBAgQIECAAAECBAgQIECAAAECBAgQIECAAAECBAgQIECAAAECBAgQIECAAAECBAi0gEDRAhlEIECAAAECBAgQIECAAAECBAgQIECAAAECBAgQIECAAAECBAgQIECAAAECBAgQIECAAAECBAgQIECAAAECBAgQIECAAAECBAgQIECAAAECBAgQIECAAAECBBoTeDrJruXoE088kT322KOxTaYaEnjyySfzkY98pDrb8012b2iZIQIECBAgQIAAAQIECBAgQIAAAQIECBAgQIAAAQIECBAgQIAAAQIECBAgQIAAAQIECBAgQIAAAQIECBAgQIAAAQIECBAgQIAAAQIECBAgQIAAAQIECBAgQIAAAQIECBAgQIAAgbYVKNo2ueAECBAgQIAAAQIECBAgQIAAAQIECBAgQIAAAQIECBAgQIAAAQIECBAgQIAAAQIECBAgQIAAAQIECBAgQIAAAQIECBAgQIAAAQIECBAgQIAAAQIECBAgQIDAvyfZpmRYv359hgwZQqWJAhs2bMjQoUOrF19J8udNjOAUAQIECBAgQIAAAQIECBAgQIAAAQIECBAgQIAAAQIECBAgQIAAAQIECBAgQIAAAQIECBAgQIAAAQIECBAgQIAAAQIECBAgQIAAAQIECBAgQIAAAQIECBAgQIAAAQIECBAgQIBACwgULZBBBAIECBAgQIAAAQIECBAgQIAAAQIECBAgQIAAAQIECBAgQIAAAQIECBAgQIAAAQIECBAgQIAAAQIECBAgQIAAAQIECBAgQIAAAQIECBAgQIAAAQIECBAgQKDvAu9N8rtybIsttsjrr7/e9y0m+i2w5ZZb5o033qjueV+S3/d7sQUECBAgQIAAAQIECBAgQIAAAQIECBAgQIAAAQIECBAgQIAAAQIECBAgQIAAAQIECBAgQIAAAQIECBAgQIAAAQIECBAgQIAAAQIECBAgQIAAAQIECBAgQIAAAQIECBAgQIAAAQJtI1C0TVJBCRAgQIAAAQIECBAgQIAAAQIECBAgQIAAAQIECBAgQIAAAQIECBAgQIAAAQIECBAgQIAAAQIECBAgQIAAAQIECBAgQIAAAQIECBAgQIAAAQIECBAgQIAAgarAsCRry1/ssMMOee655wgNgsCOO+6Y559/vnp5l+q3GYRIThIgQIAAAQIECBAgQIAAAQIECBAgQIAAAQIECBAgQIAAAQIECBAgQIAAAQIECBAgQIAAAQIECBAgQIAAAQIECBAgQIAAAQIECBAgQIAAAQIECBAgQIAAAQIECBAgQIAAAQIECDRZoGjyPecIECBAgAABAgQIECBAgAABAgQIECBAgAABAgQIECBAgAABAgQIECBAgAABAgQIECBAgAABAgQIECBAgAABAgQIECBAgAABAgQIECBAgAABAgQIECBAgACBgRHYP8kD5aqPfexjWbVq1cBstqVPAiNHjszPfvaz6swBSR7s0xKPCRAgQIAAAQIECBAgQIAAAQIECBAgQIAAAQIECBAgQIAAAQIECBAgQIAAAQIECBAgQIAAAQIECBAgQIAAAQIECBAgQIAAAQIECBAgQIAAAQIECBAgQIAAAQIECBAgQIAAAQIE2lqgaOv0whMgQIAAAQIECBAgQIAAAQIECBAgQIAAAQIECBAgQIAAAQIECBAgQIAAAQIECBAgQIAAAQIECBAgQIAAAQIECBAgQIAAAQIECBAgQIAAAQIECBAgQIAAgfoKjEnyg7L+qFGjsmLFivpqDGLz0aNHZ+XKldUEPd/GxxjEb+I0AQIECBAgQIAAAQIECBAgQIAAAQIECBAgQIAAAQIECBAgQIAAAQIECBAgQIAAAQIECBAgQIAAAQIECBAgQIAAAQIECBAgQIAAAQIECBAgQIAAAQIECBAgQIAAAQIECBAgQKDZAkWzD7pHgAABAgQIECBAgAABAgQIECBAgAABAgQIECBAgAABAgQIECBAgAABAgQIECBAgAABAgQIECBAgAABAgQIECBAgAABAgQIECBAgAABAgQIECBAgAABAgQIDIjAUUn+qdx05JFH5vbbbx+QxZb0TeCoo47K0qVLq0NfSOJj9I3RawIECBAgQIAAAQIECBAgQIAAAQIECBAgQIAAAQIECBAgQIAAAQIECBAgQIAAAQIECBAgQIAAAQIECBAgQIAAAQIECBAgQIAAAQIECBAgQIAAAQIECBAgQIAAAQIECBAgQIBAWwsUbZ1eeAIECBAgQIAAAQIECBAgQIAAAQIECBAgQIAAAQIECBAgQIAAAQIECBAgQIAAAQIECBAgQIAAAQIECBAgQIAAAQIECBAgQIAAAQIECBAgQIAAAQIECBAgUF+BiUluKusff/zxufnmm+urMYjNJ06cmFtuuaWa4IQkPsYgfhOnCRAgQIAAAQIECBAgQIAAAQIECBAgQIAAAQIECBAgQIAAAQIECBAgQIAAAQIECBAgQIAAAQIECBAgQIAAAQIECBAgQIAAAQIECBAgQIAAAQIECBAgQIAAAQIECBAgQIAAAQLNFiiafdA9AgQIECBAgAABAgQIECBAgAABAgQIECBAgAABAgQIECBAgAABAgQIECBAgAABAgQIECBAgAABAgQIECBAgAABAgQIECBAgAABAgQIECBAgAABAgQIECBAYEAETktydbnp1FNPzTXXXDMgiy3pm8Bpp52Wa6+9tjp0ehIfo2+MXhMgQIAAAQIECBAgQIAAAQIECBAgQIAAAQIECBAgQIAAAQIECBAgQIAAAQIECBAgQIAAAQIECBAgQIAAAQIECBAgQIAAAQIECBAgQIAAAQIECBAgQIAAAQIECBAgQIAAAQIE2lqgaOv0whMgQIAAAQIECBAgQIAAAQIECBAgQIAAAQIECBAgQIAAAQIECBAgQIAAAQIECBAgQIAAAQIECBAgQIAAAQIECBAgQIAAAQIECBAgQIAAAQIECBAgQIAAgfoKTEtyWVl/6tSpmTVrVn01BrH5tGnTMnv27GqCc5L4GIP4TZwmQIAAAQIECBAgQIAAAQIECBAgQIAAAQIECBAgQIAAAQIECBAgQIAAAQIECBAgQIAAAQIECBAgQIAAAQIECBAgQIAAAQIECBAgQIAAAQIECBAgQIAAAQIECBAgQIAAAQIECDRboGj2QfcIECBAgAABAgQIECBAgAABAgQIECBAgAABAgQIECBAgAABAgQIECBAgAABAgQIECBAgAABAgQIECBAgAABAgQIECBAgAABAgQIECBAgAABAgQIECBAgACBARGYmeSCclN3d3e6uroGZLElfROYOXNmb/ueb+Nj9I3RawIECBAgQIAAAQIECBAgQIAAAQIECBAgQIAAAQIECBAgQIAAAQIECBAgQIAAAQIECBAgQIAAAQIECBAgQIAAAQIECBAgQIAAAQIECBAgQIAAAQIECBAgQIAAAQIECBAgQIBAWwsUbZ1eeAIECBAgQIAAAQIECBAgQIAAAQIECBAgQIAAAQIECBAgQIAAAQIECBAgQIAAAQIECBAgQIAAAQIECBAgQIAAAQIECBAgQIAAAQIECBAgQIAAAQIECBAgUF+By5N8taz/zW9+M1/72tfqqzGIzS+//PJ8/etfryb4VhIfYxC/idMECBAgQIAAAQIECBAgQIAAAQIECBAgQIAAAQIECBAgQIAAAQIECBAgQIAAAQIECBAgQIAAAQIECBAgQIAAAQIECBAgQIAAAQIECBAgQIAAAQIECBAgQIAAAQIECBAgQIAAgWYLFM0+6B4BAgQIECBAgAABAgQIECBAgAABAgQIECBAgAABAgQIECBAgAABAgQIECBAgAABAgQIECBAgAABAgQIECBAgAABAgQIECBAgAABAgQIECBAgAABAgQIECAwIAILkpxcbpo/f35OOeWUAVlsSd8EFixYkEmTJlWHrk/iY/SN0WsCBAgQIECAAAECBAgQIECAAAECBAgQIECAAAECBAgQIECAAAECBAgQIECAAAECBAgQIECAAAECBAgQIECAAAECBAgQIECAAAECBAgQIECAAAECBAgQIECAAAECBAgQIECAQFsLFG2dXngCBAgQIECAAAECBAgQIECAAAECBAgQIECAAAECBAgQIECAAAECBAgQIECAAAECBAgQIECAAAECBAgQIECAAAECBAgQIECAAAECBAgQIECAAAECBAgQIFBfgcVJxpX1Fy1alGOOOaa+GoPYfPHixb3tlyQZP4iRnCZAgAABAgQIECBAgAABAgQIECBAgAABAgQIECBAgAABAgQIECBAgAABAgQIECBAgAABAgQIECBAgAABAgQIECBAgAABAgQIECBAgAABAgQIECBAgAABAgQIECBAgAABAgQIEGiyQNHke84RIECAAAECBAgQIECAAAECBAgQIECAAAECBAgQIECAAAECBAgQIECAAAECBAgQIECAAAECBAgQIECAAAECBAgQIECAAAECBAgQIECAAAECBAgQIECAAAECAyNwZ5LDylXLli3L4YcfPjCbbemTwJ133pmxY8dWZ+6ufps+LfOYAAECBAgQIECAAAECBAgQIECAAAECBAgQIECAAAECBAgQIECAAAECBAgQIECAAAECBAgQIECAAAECBAgQIECAAAECBAgQIECAAAECBAgQIECAAAECBAgQIECAAAECBAgQIECgLQWKtkwtNAECBAgQIECAAAECBAgQIECAAAECBAgQIECAAAECBAgQIECAAAECBAgQIECAAAECBAgQIECAAAECBAgQIECAAAECBAgQIECAAAECBAgQIECAAAECBAgQIHB/kk+VDPfdd18+/elPUxkEgfvvvz8HHnhg9fKPkvgYg/AtnCRAgAABAgQIECBAgACB/2Tn3sMtr+tCj78XCMgQgkCQoqIQkIzcxQudMuV4QRFJRa1ITa1Aw9Q0b8fE1BSvecvUlAzzhqbmDdOkh0pKAwEFAwRFLgXETWRAOQNnr9Me+rmevWf2ngsze/ZrPc88s7+f7+f2fa3/FwECBAgQIECAAAECBAgQIECAAAECBAgQIECAAAECBAgQIECAAAECBAgQIECAAAECBAgQIECAAAECBAgQIECAAAECBAgQIECAAAECBAgQIECAAAECBNaXwGh9DTaXAAECBAgQIECAAAECBAgQIECAAAECBAgQIECAAAECBAgQIECAAAECBAgQIECAAAECBAgQIECAAAECBAgQIECAAAECBAgQIECAAAECBAgQIECAAAECBAgQWCOBM6r9V3Q4/fTTO+CAA9aooeLVEzjjjDM68MADh8XfrHwZq8epigABAgQIECBAgAABAgQIECBAgAABAgQIECBAgAABAgQIECBAgAABAgQIECBAgAABAgQIECBAgAABAgQIECBAgAABAgQIECBAgAABAgQIECBAgAABAgQIECBAgAABAgQIECCwIAVGC3JrSxMgQIAAAQIECBAgQIAAAQIECBAgQIAAAQIECBAgQIAAAQIECBAgQIAAAQIECBAgQIAAAQIECBAgQIAAAQIECBAgQIAAAQIECBAgQIAAAQIECBAgQIAAAQJnV3uvYDjrrLPaZ599qKwHgbPPPrt99913OPlblS9jPXwXRhIgQIAAAQIECBAgQIAAAQIECBAgQIAAAQIECBAgQIAAAQIECBAgQIAAAQIECBAgQIAAAQIECBAgQIAAAQIECBAgQIAAAQIECBAgQIAAAQIECBAgQIAAAQIECBAgQIAAAQIE1pfAaH0NNpcAAQIECBAgQIAAAQIECBAgQIAAAQIECBAgQIAAAQIECBAgQIAAAQIECBAgQIAAAQIECBAgQIAAAQIECBAgQIAAAQIECBAgQIAAAQIECBAgQIAAAQIECBBYI4Fzq/uu6HDOOee01157rVFDxasncO6557Z06dJh8XcqX8bqcaoiQIAAAQIECBAgQIAAAQIECBAgQIAAAQIECBAgQIAAAQIECBAgQIAAAQIECBAgQIAAAQIECBAgQIAAAQIECBAgQIAAAQIECBAgQIAAAQIECBAgQIAAAQIECBAgQIAAAQIECCxIgdGC3NrSBAgQIECAAAECBAgQIECAAAECBAgQIECAAAECBAgQIECAAAECBAgQIECAAAECBAgQIECAAAECBAgQIECAAAECBAgQIECAAAECBAgQIECAAAECBAgQIECAwPnV7isYzjvvvPbYYw8q60Hg/PPPb8899xxOvqDyZayH78JIAgQIECBAgAABAgQIECBAgAABAgQIECBAgAABAgQIECBAgAABAgQIECBAgAABAgQIECBAgAABAgQIECBAgAABAgQIECBAgAABAgQIECBAgAABAgQIECBAgAABAgQIECBAgMD6Ehitr8HmEiBAgAABAgQIECBAgAABAgQIECBAgAABAgQIECBAgAABAgQIECBAgAABAgQIECBAgAABAgQIECBAgAABAgQIECBAgAABAgQIECBAgAABAgQIECBAgAABAmskcGG164oOF154YbvuevtxjRornp/ARRdd1G677TYs+t7wu5lfN9kECBAgQIAAAQIECBAgQIAAAQIECBAgQIAAAQIECBAgQIAAAQIECBAgQIAAAQIECBAgQIAAAQIECBAgQIAAAQIECBAgQIAAAQIECBAgQIAAAQIECBAgQIAAAQIECBAgQIAAAQILUWC0EJe2MwECBAgQIECAAAECBAgQIECAAAECBAgQIECAAAECBAgQIECAAAECBAgQIECAAAECBAgQIECAAAECBAgQIECAAAECBAgQIECAAAECBAgQIECAAAECBAgQINDF1b1WOFx88cXd6163H/HcgQI/+MEP2mWXXYYTLxl+N3fgKkYRIECAAAECBAgQIECAAAECBAgQIECAAAECBAgQIECAAAECBAgQIECAAAECBAgQIECAAAECBAgQIECAAAECBAgQIECAAAECBAgQIECAAAECBAgQIECAAAECBAgQIECAAAECBAisJ4HRepprLAECBAgQIECAAAECBAgQIECAAAECBAgQIECAAAECBAgQIECAAAECBAgQIECAAAECBAgQIECAAAECBAgQIECAAAECBAgQIECAAAECBAgQIECAAAECBAgQILBmApdVd1/R4rLLLuvud7/9uGadVc9L4PLLL2/nnXce1lxe/VRgXg0lEyBAgAABAgQIECBAgAABAgQIECBAgAABAgQIECBAgAABAgQIECBAgAABAgQIECBAgAABAgQIECBAgAABAgQIECBAgAABAgQIECBAgAABAgQIECBAgAABAgQIECBAgAABAgQILDiB0YLb2MIECBAgQIAAAQIECBAgQIAAAQIECBAgQIAAAQIECBAgQIAAAQIECBAgQIAAAQIECBAgQIAAAQIECBAgQIAAAQIECBAgQIAAAQIECBAgQIAAAQIECBAgQIDAWOCKascVFFdccUU77nj7kdAdKHDllVe20047DSdeWf1U4A5cxygCBAgQIECAAAECBAgQIECAAAECBAgQIECAAAECBAgQIECAAAECBAgQIECAAAECBAgQIECAAAECBAgQIECAAAECBAgQIECAAAECBAgQIECAAAECBAgQIECAAAECBAgQIECAAIH1IDBaDzONJECAAAECBAgQIECAAAECBAgQIECAAAECBAgQIECAAAECBAgQIECAAAECBAgQIECAAAECBAgQIECAAAECBAgQIECAAAECBAgQIECAAAECBAgQIECAAAECBNZc4OpquxVtrr766rbb7vbjmnfXYc4C11xzTdtvv/0w/5rqpwJzbiaRAAECBAgQIECAAAECBAgQIECAAAECBAgQIECAAAECBAgQIECAAAECBAgQIECAAAECBAgQIECAAAECBAgQIECAAAECBAgQIECAAAECBAgQIECAAAECBAgQIECAAAECBAgQIEBgQQqMFuTWliZAgAABAgQIECBAgAABAgQIECBAgAABAgQIECBAgAABAgQIECBAgAABAgQIECBAgAABAgQIECBAgAABAgQIECBAgAABAgQIECBAgAABAgQIECBAgAABAgSur+6yguH666/vLne5/UjnDhT44Q9/2DbbbDOc+MPqpwJ34DpGESBAgAABAgQIECBAgAABAgQIECBAgAABAgQIECBAgAABAgQIECBAgAABAgQIECBAgAABAgQIECBAgAABAgQIECBAgAABAgQIECBAgAABAgQIECBAgAABAgQIECBAgAABAgQIrAeB0XqYaSQBAgQIECBAgAABAgQIECBAgAABAgQIECBAgAABAgQIECBAgAABAgQIECBAgAABAgQIECBAgAABAgQIECBAgAABAgQIECBAgAABAgQIECBAgAABAgQIECCw5gI3VktWtLnxxhtbsuT245p312HOAsuWLWurrbYa5i+rfiow52YSCRAgQIAAAQIECBAgQIAAAQIECBAgQIAAAQIECBAgQIAAAQIECBAgQIAAAQIECBAgQIAAAQIECBAgQIAAAQIECBAgQIAAAQIECBAgQIAAAQIECBAgQIAAAQIECBAgQIAAAQIEFqTAaEFubWkCBAgQIECAAAECBAgQIECAAAECBAgQIECAAAECBAgQIECAAAECBAgQIECAAAECBAgQIECAAAECBAgQIECAAAECBAgQIECAAAECBAgQIECAAAECBAgQIEDgx9XmGDZIgZ9UW2yQm1mKAAECBAgQIECAAAECBAgQIECAAAECBAgQIECAAAECBAgQIECAAAECBAgQIECAAAECBAgQIECAAAECBAgQIECAAAECBAgQIECAAAECBAgQIECAAAECBAgQIECAAAECBAgQIEBgnQiM1klXTQkQIECAAAECBAgQIECAAAECBAgQIECAAAECBAgQIECAAAECBAgQIECAAAECBAgQIECAAAECBAgQIECAAAECBAgQIECAAAECBAgQIECAAAECBAgQIECAAIF1LbC82mRdD9F/tQRurTZdrUpFBAgQIECAAAECBAgQIECAAAECBAgQIECAAAECBAgQIECAAAECBAgQIECAAAECBAgQIECAAAECBAgQIECAAAECBAgQIECAAAECBAgQIECAAAECBAgQIECAAAECBAgQIECAAAECC1JgtCC3tjQBAgQIECBAgAABAgQIECBAgAABAgQIECBAgAABAgQIECBAgAABAgQIECBAgAABAgQIECBAgAABAgQIECBAgAABAgQIECBAgAABAgQIECBAgAABAgQIEFjcAptUyxc3wQb/+k2rWzf4LS1IgAABAgQIECBAgAABAgQIECBAgAABAgQIECBAgAABAgQIECBAgAABAgQIECBAgAABAgQIECBAgAABAgQIECBAgAABAgQIECBAgAABAgQIECBAgAABAgQIECBAgAABAgQIECCwVgRGa6WLJgQIECBAgAABAgQIECBAgAABAgQIECBAgAABAgQIECBAgAABAgQIECBAgAABAgQIECBAgAABAgQIECBAgAABAgQIECBAgAABAgQIECBAgAABAgQIECBAgMAdKbB59eM7cqBZ8xbYovrJvKsUECBAgAABAgQIECBAgAABAgQIECBAgAABAgQIECBAgAABAgQIECBAgAABAgQIECBAgAABAgQIECBAgAABAgQIECBAgAABAgQIECBAgAABAgQIECBAgAABAgQIECBAgAABAgQILEiB0YLc2tIECBAgQIAAAQIECBAgQIAAAQIECBAgQIAAAQIECBAgQIAAAQIECBAgQIAAAQIECBAgQIAAAQIECBAgQIAAAQIECBAgQIAAAQIECBAgQIAAAQIECBAgQIDAuhZ4S/X8GYZcWu1R3bQGC2xafbPaeyU9Tq3+d3XLGsxRSoAAAQIECBAgQIAAAQIECBAgQIAAAQIECBAgQIAAAQIECBAgQIAAAQIECBAgQIAAAQIECBAgQIAAAQIECBAgQIAAAQIECBAgQIAAAQIECBAgQIAAAQIECBAgQIAAAQIECBAgQOAOERjdIVMMIUCAAAECBAgQIECAAAECBAgQIECAAAECBAgQIECAAAECBAgQIECAAAECBAgQIECAAAECBAgQIECAAAECBAgQIECAAAECBAgQIECAAAECBAgQIECAAAECBBaawD9UD5ll6eOrl6zBg55bvW0O9R+rnjKHPCkECBAgQIAAAQIECBAgQIAAAQIECBAgQIAAAQIECBAgQIAAAQIECBAgQIAAAQIECBAgQIAAAQIECBAgQIAAAQIECBAgQIAAAQIECBAgQIAAAQIECBAgQIAAAQIECBAgQIAAAQIE1qvAaL1ON5wAAQIECBAgQIAAAQIECBAgQIAAAQIECBAgQIAAAQIECBAgQIAAAQIECBAgQIAAAQIECBAgQIAAAQIECBAgQIAAAQIECBAgQIAAAQIECBAgQIAAAQIECBDYUAVurJbMstzyaml13mosv0N1UbX1HGrfUL14DnlSCBAgQIAAAQIECBAgQIAAAQIECBAgQIAAAQIECBAgQIAAAQIECBAgQIAAAQIECBAgQIAAAQIECBAgQIAAAQIECBAgQIAAAQIECBAgQIAAAQIECBAgQIAAAQIECBAgQIAAAQIECKxXgdF6nW44AQIECBAgQIB2+45IAAAgAElEQVQAAQIECBAgQIAAAQIECBAgQIAAAQIECBAgQIAAAQIECBAgQIAAAQIECBAgQIAAAQIECBAgQIAAAQIECBAgQIAAAQIECBAgQIAAAQIECBAgsCEK7F6dP1js5mr8b9tB7GvVL67G8idWR82x7gXVW+eYK40AAQIECBAgQIAAAQIECBAgQIAAAQIECBAgQIAAAQIECBAgQIAAAQIECBAgQIAAAQIECBAgQIAAAQIECBAgQIAAAQIECBAgQIAAAQIECBAgQIAAAQIECBAgQIAAAQIECBAgQIDAehMYrbfJBhMgQIAAAQIECBAgQIAAAQIECBAgQIAAAQIECBAgQIAAAQIECBAgQIAAAQIECBAgQIAAAQIECBAgQIAAAQIECBAgQIAAAQIECBAgQIAAAQIECBAgQIAAAQIbqsCTq48Olju1+kj17omFn1GdMI9H/Ex1QfVzc6j5UPX0avkccmdKeWD1m9XvrWa9MgIECBAgQIAAAQIECBAgQIAAAQIECBAgQIAAAQIECBAgQIAAAQIECBAgQIAAAQIECBAgQIAAAQIECBAgQIAAAQIECBAgQIAAAQIECBAgQIAAAQIECBAgQIAAAQIECBAgQIAAAQJzFhjNOVMiAQIECBAgQIAAAQIECBAgQIAAAQIECBAgQIAAAQIECBAgQIAAAQIECBAgQIAAAQIECBAgQIAAAQIECBAgQIAAAQIECBAgQIAAAQIECBAgQIAAAQIECBAgsFgE3lC9aPDYt1QvrL5e3X8Qv666TzX+f66fJdXLqpdUm85S9CfVy+facCLvadUfVHtPxx9RfXk1eykjQIAAAQIECBAgQIAAAQIECBAgQIAAAQIECBAgQIAAAQIECBAgQIAAAQIECBAgQIAAAQIECBAgQIAAAQIECBAgQIAAAQIECBAgQIAAAQIECBAgQIAAAQIECBAgQIAAAQIECBAgMCeB0ZyyJBEgQIAAAQIECBAgQIAAAQIECBAgQIAAAQIECBAgQIAAAQIECBAgQIAAAQIECBAgQIAAAQIECBAgQIAAAQIECBAgQIAAAQIECBAgQIAAAQIECBAgQIAAAQKLSeAr1SGDB/9G9eFq7+qsavh7hu+vnrUSnK2rL1bPma5dkfrV6qGz1L2v+p3B3bbVh6rXVqet4ov4RPWEQc6q9ltM36u3EiBAgAABAgQIECBAgAABAgQIECBAgAABAgQIECBAgAABAgQIECBAgAABAgQIECBAgAABAgQIECBAgAABAgQIECBAgAABAgQIECBAgAABAgQIECBAgAABAgQIECBAgAABAgQIrCOB4Q94r6MR2hIgQIAAAQIECBAgQIAAAQIECBAgQIAAAQIECBAgQIAAAQIECBAgQIAAAQIECBAgQIAAAQIECBAgQIAAAQIECBAgQIAAAQIECBAgQIAAAQIECBAgQIAAAQILTOC6apvBzntW50+f31Y9d+I9v1h9bZY3/k31q9WPq9+uTpzOu6LacZaaf60eNH23tPp8tUs1rtl3+v/ZSJ9YnTS4vGZ6zvIF9h1YlwABAgQIECBAgAABAgQIECBAgAABAgQIECBAgAABAgQIECBAgAABAgQIECBAgAABAgQIECBAgAABAgQIECBAgAABAgQIECBAgAABAgQIECBAgAABAgQIECBAgAABAgQIECBAYAEJjBbQrlYlQIAAAQIECBAgQIAAAQIECBAgQIAAAQIECBAgQIAAAQIECBAgQIAAAQIECBAgQIAAAQIECBAgQIAAAQIECBAgQIAAAQIECBAgQIAAAQIECBAgQIAAAQIE1r3AfaqLBmNuqpYMzltX51c/N4idVy2tlk+sd0z1ZxOxo6qvVpdPzNhycP5JtUW1fXVpdefB3WnVwSthGPe5uhr2e1T1pXVPZwIBAgQIECBAgAABAgQIECBAgAABAgQIECBAgAABAgQIECBAgAABAgQIECBAgAABAgQIECBAgAABAgQIECBAgAABAgQIECBAgAABAgQIECBAgAABAgQIECBAgAABAgQIECBAgMBiFRgt1od7NwECBAgQIECAAAECBAgQIECAAAECBAgQIECAAAECBAgQIECAAAECBAgQIECAAAECBAgQIECAAAECBAgQIECAAAECBAgQIECAAAECBAgQIECAAAECBAgQIDCjwF2rI6t9qwOqa6tHT2Q+qfrYIPa16nHVfw1iS6szqs0HsXOrg6qHVZ+dqL9vNZ694nNYdXn15OrFE/P/tHr+Sr6/D1e/Nrj/QPVM3zcBAgQIECBAgAABAgQIECBAgAABAgQIECBAgAABAgQIECBAgAABAgQIECBAgAABAgQIECBAgAABAgQIECBAgAABAgQIECBAgAABAgQIECBAgAABAgQIECBAgAABAgQIECBAgACBdSUwWleN9SVAgAABAgQIECBAgAABAgQIECBAgAABAgQIECBAgAABAgQIECBAgAABAgQIECBAgAABAgQIECBAgAABAgQIECBAgAABAgQIECBAgAABAgQIECBAgAABAgQ2aoGvVg+sXl69vbp18Nol1ZnV7oPYsmrf6rvV06t3VD8zfT+uX1odMiH2/Wq36u+rX5m4O7L6xCzCh1efGdxdU+1YLd+ovxGPI0CAAAECBAgQIECAAAECBAgQIECAAAECBAgQIECAAAECBAgQIECAAAECBAgQIECAAAECBAgQIECAAAECBAgQIECAAAECBAgQIECAAAECBAgQIECAAAECBAgQIECAAAECBAgQWG8Co/U22WACBAgQIECAAAECBAgQIECAAAECBAgQIECAAAECBAgQIECAAAECBAgQIECAAAECBAgQIECAAAECBAgQIECAAAECBAgQIECAAAECBAgQIECAAAECBAgQIEBgIQvsVt1WXTTDIz44FX/qRPzJ1cerXQc1u1f7VN+vjqwOq5YO6q6ttqu2r86qdh7cLaveVb23+u7ErM2qq6utB/FDq5MXMrjdCRAgQIAAAQIECBAgQIAAAQIECBAgQIAAAQIECBAgQIAAAQIECBAgQIAAAQIECBAgQIAAAQIECBAgQIAAAQIECBAgQIAAAQIECBAgQIAAAQIECBAgQIAAAQIECBAgQIAAAQIENlyB0Ya7ms0IECBAgAABAgQIECBAgAABAgQIECBAgAABAgQIECBAgAABAgQIECBAgAABAgQIECBAgAABAgQIECBAgAABAgQIECBAgAABAgQIECBAgAABAgQIECBAgACBDVhgh+pZ1b9U/zDY8ynVRyb2fm/1u9Oxm6ofVX9fnVK9Z5C7SbV8cL612nT6fOD0rDtN9L642r+6diJ+QvX0QewD1TM3YE+rESBAgAABAgQIECBAgAABAgQIECBAgAABAgQIECBAgAABAgQIECBAgAABAgQIECBAgAABAgQIECBAgAABAgQIECBAgAABAgQIECBAgAABAgQIECBAgAABAgQIECBAgAABAgQILGCB0QLe3eoECBAgQIAAAQIECBAgQIAAAQIECBAgQIAAAQIECBAgQIAAAQIECBAgQIAAAQIECBAgQIAAAQIECBAgQIAAAQIECBAgQIAAAQIECBAgQIAAAQIECBAgQIDAHS+w39TI46rHTY/+UPWb03/vXp1ZLRmsdVb1oOrm6pDqK4O7S6p7TTzhR9VWg9hdqhumz8dWb5/hyadVB0/EH1V9cRAb97hrtfyOJzORAAECBAgQIECAAAECBAgQIECAAAECBAgQIECAAAECBAgQIECAAAECBAgQIECAAAECBAgQIECAAAECBAgQIECAAAECBAgQIECAAAECBAgQIECAAAECBAgQIECAAAECBAgQIEBgYxcYbewP9D4CBAgQIECAAAECBAgQIECAAAECBAgQIECAAAECBAgQIECAAAECBAgQIECAAAECBAgQIECAAAECBAgQIECAAAECBAgQIECAAAECBAgQIECAAAECBAgQIEBgrQocVn120PHm6q7VrdUZ1dLB3Q3VPtX3p2NvqF40uH9PdfTEdpdVdx/E7lldOjiPZ493mPx8sjqyum36YtPqqundVuQeWp28VjU0I0CAAAECBAgQIECAAAECBAgQIECAAAECBAgQIECAAAECBAgQIECAAAECBAgQIECAAAECBAgQIECAAAECBAgQIECAAAECBAgQIECAAAECBAgQIECAAAECBAgQIECAAAECBAgQIFCNKBAgQIAAAQIECBAgQIAAAQIECBAgQIAAAQIECBAgQIAAAQIECBAgQIAAAQIECBAgQIAAAQIECBAgQIAAAQIECBAgQIAAAQIECBAgQIAAAQIECBAgQIAAAQIE5iGwaXVVdddBzZOr+1WvmOhzdPWeQezMat/B+fFT509Nn59TPaQ6rNpykLN39e3qztULq5dUW82y7+urlw7u/rz63cH5VVN/HzePt0olQIAAAQIECBAgQIAAAQIECBAgQIAAAQIECBAgQIAAAQIECBAgQIAAAQIECBAgQIAAAQIECBAgQIAAAQIECBAgQIAAAQIECBAgQIAAAQIECBAgQIAAAQIECBAgQIAAAQIECBAgMCeB0ZyyJBEgQIAAAQIECBAgQIAAAQIECBAgQIAAAQIECBAgQIAAAQIECBAgQIAAAQIECBAgQIAAAQIECBAgQIAAAQIECBAgQIAAAQIECBAgQIAAAQIECBAgQIAAAQIE/kfgz6pjBiCfrp5Wvbv69Qmol1avr3acqrlicHdbtXV143Tsk9XjZ0B+XrVXdcR0jxUp4/qZflfxGdUJ00kPnZrx5uoT1UnVBb5EAgQIECBAgAABAgQIECBAgAABAgQIECBAgAABAgQIECBAgAABAgQIECBAgAABAgQIECBAgAABAgQIECBAgAABAgQIECBAgAABAgQIECBAgAABAgQIECBAgAABAgQIECBAgAABAutCYKYfzl4Xc/QkQIAAAQIECBAgQIAAAQIECBAgQIAAAQIECBAgQIAAAQIECBAgQIAAAQIECBAgQIAAAQIECBAgQIAAAQIECBAgQIAAAQIECBAgQIAAAQIECBAgQIAAAQIENh6BX6z+afCcW6rtqp2rc6pNB3d/NHV+dXVUdeIg/rVq3GfF583VC1ZBtKxaMsi5pNqy2mEQW14dOtX7yxsPt5cQIECAAAECBAgQIECAAAECBAgQIECAAAECBAgQIECAAAECBAgQIECAAAECBAgQIECAAAECBAgQIECAAAECBAgQIECAAAECBAgQIECAAAECBAgQIECAAAECBAgQIECAAAECBAhs6AKjDX1B+xEgQIAAAQIECBAgQIAAAQIECBAgQIAAAQIECBAgQIAAAQIECBAgQIAAAQIECBAgQIAAAQIECBAgQIAAAQIECBAgQIAAAQIECBAgQIAAAQIECBAgQIAAAQIbpMAl1T0Gmz2jelZ18CB2UfUL1S3VidVRg7vjqhOqi+fxum9UBw3yb5vu+YFqi0H8xum878yjt1QCBAgQIECAAAECBAgQIECAAAECBAgQIECAAAECBAgQIECAAAECBAgQIECAAAECBAgQIECAAAECBAgQIECAAAECBAgQIECAAAECBAgQIECAAAECBAgQIECAAAECBAgQIECAAAECqy0wWu1KhQQIECBAgAABAgQIECBAgAABAgQIECBAgAABAgQIECBAgAABAgQIECBAgAABAgQIECBAgAABAgQIECBAgAABAgQIECBAgAABAgQIECBAgAABAgQIECBAgMBiFnht9bIBwLer+02APKzavPpSdUW14+D+wdV/Vt+bB+KPqiurXQc1X6/eVH18os+l1UHTM+YxQioBAgQIECBAgAABAgQIECBAgAABAgQIECBAgAABAgQIECBAgAABAgQIECBAgAABAgQIECBAgAABAgQIECBAgAABAgQIECBAgAABAgQIECBAgAABAgQIECBAgAABAgQIECBAgACB+QuM5l+iggABAgQIECBAgAABAgQIECBAgAABAgQIECBAgAABAgQIECBAgAABAgQIECBAgAABAgQIECBAgAABAgQIECBAgAABAgQIECBAgAABAgQIECBAgAABAgQIECDQXtU5K3E4pbpH9fPVb1QfHuReV21X3ae6cBWW11fbDHJeV710ouaoas/qFRPxw6vP+q4IECBAgAABAgQIECBAgAABAgQIECBAgAABAgQIECBAgAABAgQIECBAgAABAgQIECBAgAABAgQIECBAgAABAgQIECBAgAABAgQIECBAgAABAgQIECBAgAABAgQIECBAgAABAgQIrGuB0boeoD8BAgQIECBAgAABAgQIECBAgAABAgQIECBAgAABAgQIECBAgAABAgQIECBAgAABAgQIECBAgAABAgQIECBAgAABAgQIECBAgAABAgQIECBAgAABAgQIECCwIAQ+Wu1WfXP63yeqq1ax+Th3vxlyflJtPoj/R3W3wfmT1ROn5313JTPOri6rDh3kfKm6qTpiov/PVx+pDq9urh5bfWVByFuSAAECBAgQIECAAAECBAgQIECAAAECBAgQIECAAAECBAgQIECAAAECBAgQIECAAAECBAgQIECAAAECBAgQIECAAAECBAgQIECAAAECBAgQIECAAAECBAgQIECAAAECBAgQIEBgwQuMFvwLPIAAAQIECBAgQIAAAQIECBAgQIAAAQIECBAgQIAAAQIECBAgQIAAAQIECBAgQIAAAQIECBAgQIAAAQIECBAgQIAAAQIECBAgQIAAAQIECBAgQIAAAQIECBBYGwI/qO45aLRfddYqGr+weuMMOW+tnlfN9ruHz63eUe1enT+oX15tOjjvXN25unAi56DqtGqLQfz4qXmvqj5Xvbj6t7WBogcBAgQIECBAgAABAgQIECBAgAABAgQIECBAgAABAgQIECBAgAABAgQIECBAgAABAgQIECBAgAABAgQIECBAgAABAgQIECBAgAABAgQIECBAgAABAgQIECBAgAABAgQIECBAgACBuQjM9sPcc6mVQ4AAAQIECBAgQIAAAQIECBAgQIAAAQIECBAgQIAAAQIECBAgQIAAAQIECBAgQIAAAQIECBAgQIAAAQIECBAgQIAAAQIECBAgQIAAAQIECBAgQIAAAQIECGwcAttU1w2eckt15+rWVTxv5+rSiZxzq32qd1THTPTcbHC+oHps9e+D2M3Tc1eExr2+X92t2n+Q98JqvPMrJvrft7pw4/hKvIIAAQIECBAgQIAAAQIECBAgQIAAAQIECBAgQIAAAQIECBAgQIAAAQIECBAgQIAAAQIECBAgQIAAAQIECBAgQIAAAQIECBAgQIAAAQIECBAgQIAAAQIECBAgQIAAAQIECBAgQGAhCYwW0rJ2JUCAAAECBAgQIECAAAECBAgQIECAAAECBAgQIECAAAECBAgQIECAAAECBAgQIECAAAECBAgQIECAAAECBAgQIECAAAECBAgQIECAAAECBAgQIECAAAECBNaJwCOrkwedv1E9YA6Tjqn+bCLvoOrfqq2ri6odZulzZvVr1XcG9zdM1w1LrqtePRV/8yB4VrVfdUl1j0H82Kl575zD3lIIECBAgAABAgQIECBAgAABAgQIECBAgAABAgQIECBAgAABAgQIECBAgAABAgQIECBAgAABAgQIECBAgAABAgQIECBAgAABAgQIECBAgAABAgQIECBAgAABAgQIECBAgAABAgQIrFWB0VrtphkBAgQIECBAgAABAgQIECBAgAABAgQIECBAgAABAgQIECBAgAABAgQIECBAgAABAgQIECBAgAABAgQIECBAgAABAgQIECBAgAABAgQIECBAgAABAgQIECCwEAVeVr12sPifV8dMPGT/ar/qhEF81+q91SHTsQ9UzxzcH1WdOAvI+6u3VOcM7q+utp8h/8Dq36rh7yjuVe1dfaz61+o51ekz1C6d3vHxU2+6YiF+OXYmQIAAAQIECBAgQIAAAQIECBAgQIAAAQIECBAgQIAAAQIECBAgQIAAAQIECBAgQIAAAQIECBAgQIAAAQIECBAgQIAAAQIECBAgQIAAAQIECBAgQIAAAQIECBAgQIAAAQIECBDY8AWGP6S94W9rQwIECBAgQIAAAQIECBAgQIAAAQIECBAgQIAAAQIECBAgQIAAAQIECBAgQIAAAQIECBAgQIAAAQIECBAgQIAAAQIECBAgQIAAAQIECBAgQIAAAQIECBAgQGBdCHyiesKg8e9U7xuct67Oru5dvad6bvWTwf1jpv4+rnp4dd3Egv9cHTzD0s+pTp2a+63B3X9M9b/bDLmPq35vuv+K6zdVL6oeXX1hFpTHVx+qtqxOq365+r/rAlBPAgQIECBAgAABAgQIECBAgAABAgQIECBAgAABAgQIECBAgAABAgQIECBAgAABAgQIECBAgAABAgQIECBAgAABAgQIECBAgAABAgQIECBAgAABAgQIECBAgAABAgQIECBAgACBxS0wWtzP93oCBAgQIECAAAECBAgQIECAAAECBAgQIECAAAECBAgQIECAAAECBAgQIECAAAECBAgQIECAAAECBAgQIECAAAECBAgQIECAAAECBAgQIECAAAECBAgQIECg+l5174HEgdUZg/Mnq8cPzt+oHlrdOAe9PatvVZtN5D6oWjbV9+xB/PzqLdWjp+YfPoi/cnrHv5qO/Wv1xmq812yfQ6svTFy+qXrFdP8jq82ndnvCHN4ghQABAgQIECBAgAABAgQIECBAgAABAgQIECBAgAABAgQIECBAgAABAgQIECBAgAABAgQIECBAgAABAgQIECBAgAABAgQIECBAgAABAgQIECBAgAABAgQIECBAgAABAgQIECBAgMBKBUZ8CBAgQIAAAQIECBAgQIAAAQIECBAgQIAAAQIECBAgQIAAAQIECBAgQIAAAQIECBAgQIAAAQIECBAgQIAAAQIECBAgQIAAAQIECBAgQIAAAQIECBAgQIAAgUUtsE113UDglmqravz/+PP71Z9OCH28evI81N5QvWgif89qy+rMQfysar/qmdVfDOKfqp46lX989e7q23OYfafq1OrBE7k/qTYfxLabeuO1c+gnhQABAgQIECBAgAABAgQIECBAgAABAgQIECBAgAABAgQIECBAgAABAgQIECBAgAABAgQIECBAgAABAgQIECBAgAABAgQIECBAgAABAgQIECBAgAABAgQIECBAgAABAgQIECBAgMCsAiM2BAgQIECAAAECBAgQIECAAAECBAgQIECAAAECBAgQIECAAAECBAgQIECAAAECBAgQIECAAAECBAgQIECAAAECBAgQIECAAAECBAgQIECAAAECBAgQIECAwKIWeHj1dwOB06v7T58Pqr5W3Wlw/91q32rZPNQeWZ08kf+R6o3VGYP4N6sDpud/YxC/qNptHvNWpO5UnVWN/1/xubXaZHB+VvX+1eithAABAgQIECBAgAABAgQIECBAgAABAgQIECBAgAABAgQIECBAgAABAgQIECBAgAABAgQIECBAgAABAgQIECBAgAABAgQIECBAgAABAgQIECBAgAABAgQIECBAgAABAgQIECBAgMDtAiMWBAgQIECAAAECBAgQIECAAAECBAgQIECAAAECBAgQIECAAAECBAgQIECAAAECBAgQIECAAAECBAgQIECAAAECBAgQIECAAAECBAgQIECAAAECBAgQIECAwKIWeHH1+oHA+6rfqbatvl3tPLi7uTqwOneeYn9QvWlQM65/UHXDLH02r26qNhncb1Utm+fccfqDq1OrO81Se3p1/9Xoq4QAAQIECBAgQIAAAQIECBAgQIAAAQIECBAgQIAAAQIECBAgQIAAAQIECBAgQIAAAQIECBAgQIAAAQIECBAgQIAAAQIECBAgQIAAAQIECBAgQIAAAQIECBAgQIAAAQIECBAgQIDA7QIjFgQIECBAgAABAgQIECBAgAABAgQIECBAgAABAgQIECBAgAABAgQIECBAgAABAgQIECBAgAABAgQIECBAgAABAgQIECBAgAABAgQIECBAgAABAgQIECBAgMCiFvh4deRA4OjqPdUXq0dNyDyz+sBqaH24+rVB3bHVO1fR59vV0kHOL1f/uBqzxyXPr96ykto16b2aKykjQIAAAQIECBAgQIAAAQIECBAgQIAAAQIECBAgQIAAAQIECBAgQIAAAQIECBAgQIAAAQIECBAgQIAAAQIECBAgQIAAAQIECBAgQIAAAQIECBAgQIAAAQIECBAgQIAAAQIECBDYmARGG9NjvIUAAQIECBAgQIAAAQIECBAgQIAAAQIECBAgQIAAAQIECBAgQIAAAQIECBAgQIAAAQIECBAgQIAAAQIECBAgQIAAAQIECBAgQIAAAQIECBAgQIAAAQIECBCYt8Bnq8MGVfevHl69bqLTX1VPm3f3/y44r9pjUHtwddoqev119euDnGOrd67m/HHZSdUTZ6m/vrpfdeka9FdKgAABAgQIECBAgAABAgQIECBAgAABAgQIECBAgAABAgQIECBAgAABAgQIECBAgAABAgQIECBAgAABAgQIECBAgAABAgQIECBAgAABAgQIECBAgAABAgQIECBAgAABAgQIECCwiAVGi/jtnk6AAAECBAgQIECAAAECBAgQIECAAAECBAgQIECAAAECBAgQIECAAAECBAgQIECAAAECBAgQIECAAAECBAgQIECAAAECBAgQIECAAAECBAgQIECAAAECBAj8t8Cdq32q/avzq69Umwxwzq0OrG5eDbAl1Y2Dulurratlq+h1XPXKQc77q2etxvwVJeM9zqp+fpYe36kOmth1DcYpJUCAAAECBAgQIECAAAECBAgQIECAAAECBAgQIECAAAECBAgQIECAAAECBAgQIECAAAECBAgQIECAAAECBAgQIECAAAECBAgQIECAAAECBAgQIECAAAECBAgQIECAAAECBLWtdkkAACAASURBVAgQWEwCo8X0WG8lQIAAAQIECBAgQIAAAQIECBAgQIAAAQIECBAgQIAAAQIECBAgQIAAAQIECBAgQIAAAQIECBAgQIAAAQIECBAgQIAAAQIECBAgQIAAAQIECBAgQIAAAQIEVilweXW3QdaN1QHV+aus/J+EO1fbVv9ZLameUu033WfT6sGr6PW31WMncv66OmoeO8yU+gvVGdWWs/T5cnVotXwN5ygnQIAAAQIECBAgQIAAAQIECBAgQIAAAQIECBAgQIAAAQIECBAgQIAAAQIECBAgQIAAAQIECBAgQIAAAQIECBAgQIAAAQIECBAgQIAAAQIECBAgQIAAAQIECBAgQIAAAQIECBBYZAKjRfZezyVAgAABAgQIECBAgAABAgQIECBAgAABAgQIECBAgAABAgQIECBAgAABAgQIECBAgAABAgQIECBAgAABAgQIECBAgAABAgQIECBAgAABAgQIECBAgAABAgRWLvDI6qPVttNpx1Y7TP193DzgnlJ9pFpWfb364+qUedSfWB01yH969cF51A9TD6neUD2quqp6YnXSSnqdUD1jNWcpI0CAAAECBAgQIECAAAECBAgQIECAAAECBAgQIECAAAECBAgQIECAAAECBAgQIECAAAECBAgQIECAAAECBAgQIECAAAECBAgQIECAAAECBAgQIECAAAECBAgQIECAAAECBAgQWKQCo0X6bs8mQIAAAQIECBAgQIAAAQIECBAgQIAAAQIECBAgQIAAAQIECBAgQIAAAQIECBAgQIAAAQIECBAgQIAAAQIECBAgQIAAAQIECBAgQIAAAQIECBAgQIAAAQIEZhfYpfpMdVo1/vvQ6nvVC6pPrwLuqOrEiZx3VM+dB/g4//cG+c+r3jaP+nHq7tVbq8dM132wevr032+pllaPmKXnS6rj5zlPOgECBAgQIECAAAECBAgQIECAAAECBAgQIECAAAECBAgQIECAAAECBAgQIECAAAECBAgQIECAAAECBAgQIECAAAECBAgQIECAAAECBAgQIECAAAECBAgQIECAAAECBAgQIECAwCIWGC3it3s6AQIECBAgQIAAAQIECBAgQIAAAQIECBAgQIAAAQIECBAgQIAAAQIECBAgQIAAAQIECBAgQIAAAQIECBAgQIAAAQIECBAgQIAAAQIECBAgQIAAAQIECBAgsHKBI6uPT6T8UvVPKym7Z/WDiftnVCfMA/s11csH+a+s/nge9ePUZ1fvmqh5YPX16di9qotn6XlbNX77J+c5UzoBAgQIECBAgAABAgQIECBAgAABAgQIECBAgAABAgQIECBAgAABAgQIECBAgAABAgQIECBAgAABAgQIECBAgAABAgQIECBAgAABAgQIECBAgAABAgQIECBAgAABAgQIECBAgMAiFRgt0nd7NgECBAgQIECAAAECBAgQIECAAAECBAgQIECAAAECBAgQIECAAAECBAgQIECAAAECBAgQIECAAAECBAgQIECAAAECBAgQIECAAAECBAgQIECAAAECBAgQILBygS2r86p7DtK+WD16FXA7VldM5Pyf6rXzAH9R9YZB/jurY1dR/6Tq44Oc8W8unlPddxA7q9q/um06dsb0eXy8tdpkkHt1dY/q5nnsLZUAAQIECBAgQIAAAQIECBAgQIAAAQIECBAgQIAAAQIECBAgQIAAAQIECBAgQIAAAQIECBAgQIAAAQIECBAgQIAAAQIECBAgQIAAAQIECBAgQIAAAQIECBAgQIAAAQIECBAgQGCRCox/HNuHAAECBAgQIECAAAECBAgQIECAAAECBAgQIECAAAECBAgQIECAAAECBAgQIECAAAECBAgQIECAAAECBAgQIECAAAECBAgQIECAAAECBAgQIECAAAECBAgQIDApcHz1h4Pgj6vdq0tWQXVUdeJEzlnVfvMg/ofqIYP8k6tDZ6i/Z3V09VvV3aonVH8zyPtf1T9O1P129RfTsadWO1UnTdXtM7Xjp6vxbzVeVT20OmceO0slQIAAAQIECBAgQIAAAQIECBAgQIAAAQIECBAgQIAAAQIECBAgQIAAAQIECBAgQIAAAQIECBAgQIAAAQIECBAgQIAAAQIECBAgQIAAAQIECBAgQIAAAQIECBAgQIAAAQIECBBYxALjH7n2IUCAAAECBAgQIECAAAECBAgQIECAAAECBAgQIECAAAECBAgQIECAAAECBAgQIECAAAECBAgQIECAAAECBAgQIECAAAECBAgQIECAAAECBAgQIECAAAECBAgMBfasvlVtNgi+onrNHJg+WD11hryl1bmrqN+uel31iOreg9wzqgNnqP1A9VuD+GeqIybyPlo9eRC7ttqlumGGfi+f7nfI1P8Xz+GtUggQIECAAAECBAgQIECAAAECBAgQIECAAAECBAgQIECAAAECBAgQIECAAAECBAgQIECAAAECBAgQIECAAAECBAgQIECAAAECBAgQIECAAAECBAgQIECAAAECBAgQIECAAAECBAj8f4ERBwIECBAgQIAAAQIECBAgQIAAAQIECBAgQIAAAQIECBAgQIAAAQIECBAgQIAAAQIECBAgQIAAAQIECBAgQIAAAQIECBAgQIAAAQIECBAgQIAAAQIECBAgQIDAhMA/VwcPYhdVv1DdMgepK6odZ8h7XfWyWeo3rZ499TuJr6ruWt1abTLI/V616wy1v1KdMoiP9xvPvm4Qu1v13WrJIPb26vdn2WU8/9o5vFMKAQIECBAgQIAAAQIECBAgQIAAAQIECBAgQIAAAQIECBAgQIAAAQIECBAgQIAAAQIECBAgQIAAAQIECBAgQIAAAQIECBAgQIAAAQIECBAgQIAAAQIECBAgQIAAAQIECBAgQIAAgdsFRiwIECBAgAABAgQIECBAgAABAgQIECBAgAABAgQIECBAgAABAgQIECBAgAABAgQIECBAgAABAgQIECBAgAABAgQIECBAgAABAgQIECBAgAABAgQIECBAgAABAgOB36z+akLkYdUpc1DaqzpnlrxLq3tO3D20+uoc+l5d7TBD3vh3FS+pdh7cHTuV+86J3JdXrxnElld7V9+Zw2wpBAgQIECAAAECBAgQIECAAAECBAgQIECAAAECBAgQIECAAAECBAgQIECAAAECBAgQIECAAAECBAgQIECAAAECBAgQIECAAAECBAgQIECAAAECBAgQIECAAAECBAgQIECAAAECBFYpMP7hbB8CBAgQIECAAAECBAgQIECAAAECBAgQIECAAAECBAgQIECAAAECBAgQIECAAAECBAgQIECAAAECBAgQIECAAAECBAgQIECAAAECBAgQIECAAAECBAgQIECAwFhg6+qiaocBx8eqp8yR5/erPx3k3lptMjj/UvVPg/Mh1Vfm0Pumasksea+pXj64+0b1gIncLarzq3sN4uM9xvv4ECBAgAABAgQIECBAgAABAgQIECBAgAABAgQIECBAgAABAgQIECBAgAABAgQIECBAgAABAgQIECBAgAABAgQIECBAgAABAgQIECBAgAABAgQIECBAgAABAgQIECBAgAABAgQIEFhjgdEad9CAAAECBAgQIECAAAECBAgQIECAAAECBAgQIECAAAECBAgQIECAAAECBAgQIECAAAECBAgQIECAAAECBAgQIECAAAECBAgQIECAAAECBAgQIECAAAECBAgQWEgCv1z9V7VndUp13WD5d1XPHpxvqPao/nOOD/xc9ZhB7tnVPoPzn1fHDM4Pr/5ucL6q+tkZZt1abTrLDvepLpq427X63kTscdWnJ2JPqk5aydsOm3r70dXh1XgHHwIECBAgQIAAAQIECBAgQIAAAQIECBAgQIAAAQIECBAgQIAAAQIECBAgQIAAAQIECBAgQIAAAQIECBAgQIAAAQIECBAgQIAAAQIECBAgQIAAAQIECBAgQIAAAQIECBAgQIAAAQIzCoy4ECBAgAABAgQIECBAgAABAgQIECBAgAABAgQIECBAgAABAgQIECBAgAABAgQIECBAgAABAgQIECBAgAABAgQIECBAgAABAgQIECBAgAABAgQIECBAgAABAotGYK/q9OqG6menX31m9Y7qw9W/V7sMNJ5XvW2OOneqrqu2GuQ/v3rr4HxttVN1y3TsEdWXBvenVgdVW84wc9x/+Sy7/Ev1wMHd66qXzZB7cvXI6fh4l2Oqj82Qt0n16uql1fi3G4+vXjJHB2kECBAgQIAAAQIECBAgQIAAAQIECBAgQIAAAQIECBAgQIAAAQIECBAgQIAAAQIECBAgQIAAAQIECBAgQIAAAQIECBAgQIAAAQIECBAgQIAAAQIECBAgQIAAAQIECBAgQIAAAQKLUGD8o9Y+BAgQIECAAAECBAgQIECAAAECBAgQIECAAAECBAgQIECAAAECBAgQIECAAAECBAgQIECAAAECBAgQIECAAAECBAgQIECAAAECBAgQIECAAAECBAgQIECAwMYvsFX1zWr3GZ76qqnYcdUW1R9WL6kurPavls+RZqfqfdVDqrtUN1YXVEurzaprq/dWr6l+NN3zUdUXB/1Pnqo/pTp+hpn3q8ZvGO904tSeywY5z67eNThfVt2zum2iz27Vt6b3eGV1/Sxv+5PqpRN3j60+N0cLaQQIECBAgAABAgQIECBAgAABAgQIECBAgAABAgQIECBAgAABAgQIECBAgAABAgQIECBAgAABAgQIECBAgAABAgQIECBAgAABAgQIECBAgAABAgQIECBAgAABAgQIECBAgAABAotMYLTI3uu5BAgQIECAAAECBAgQIECAAAECBAgQIECAAAECBAgQIECAAAECBAgQIECAAAECBAgQIECAAAECBAgQIECAAAECBAgQIECAAAECBAgQIECAAAECBAgQIEBgsQp8rHrSLI8/vPrs4O4e1bbVt1cT6wHVR6v7DOoPqb460e/R1ecHsS9U413OqfZcyewHVl8f3I93vbLabBB7WHXKDD22q65Zxbt2rL5Z3X2Q96Nq/+q707GfqcYxHwIECBAgQIAAAQIECBAgQIAAAQIECBAgQIAAAQIECBAgQIAAAQIECBAgQIAAAQIECBAgQIAAAQIECBAgQIAAAQIECBAgQIAAAQIECBAgQIAAAQIECBAgQIAAAQIECBAgQIAAAQKNGBAgQIAAAQIECBAgQIAAAQIECBAgQIAAAQIECBAgQIAAAQIECBAgQIAAAQIECBAgQIAAAQIECBAgQIAAAQIECBAgQIAAAQIECBAgQIAAAQIECBAgQIAAAQIbvcCzq3et5JU7V5evRYXNqpurTQY9t62un5jxmOpzg9jnq8Oqg6t/Xsk+R1fvmbj/VHXEIPaX1W+twZsOqP6lGr9lxec71f7VjtUXqrOr31iDGUoJECBAgAABAgQIECBAgAABAgQIECBAgAABAgQIECBAgAABAgQIECBAgAABAgQIECBAgAABAgQIECBAgAABAgQIECBAgAABAgQIECBAgAABAgQIECBAgAABAgQIECBAgAABAgQ2EoHRRvIOzyBAgAABAgQIECBAgAABAgQIECBAgAABAgQIECBAgAABAgQIECBAgAABAgQIECBAgAABAgQIECBAgAABAgQIECBAgAABAgQIECBAgAABAgQIECBAgAABAgRmFti3+ka12SxAV1Y7rWW8g6qvD3peVO02w4zHVn87iH+2Onz6fGY13n2mz7urZ09cHDGV/6lB7D+qu6/Bu5ZUz6jeMdHjS9X9p+LbT8dfUb1mDeYoJUCAAAECBAgQIECAAAECBAgQIECAAAECBAgQIECAAAECBAgQIECAAAECBAgQIECAAAECBAgQIECAAAECBAgQIECAAAECBAgQIECAAAECBAgQIECAAAECBAgQIECAAAECBAgQ2AgERhvBGzyBAAECBAgQIECAAAECBAgQIECAAAECBAgQIECAAAECBAgQIECAAAECBAgQIECAAAECBAgQIECAAAECBAgQIECAAAECBAgQIECAAAECBAgQIECAAAECBAgQmFlg6+rs6t6D62XVksH5C9Vj1jLg0dW7Bz1Pqp40w4zHVZ8exD9THTF9PrZ6+yx7nVYdPHG3WXVl9e/Ve6uPVjfN811bVY+tnlgdWr2x+rnqd1fR59erj8xzlnQCBAgQIECAAAECBAgQIECAAAECBAgQIECAAAECBAgQIECAAAECBAgQIECAAAECBAgQIECAAAECBAgQIECAAAECBAgQIECAAAECBAgQIECAAAECBAgQIECAAAECBAgQIECAAIGNSGC0Eb3FUwgQIECAAAECBAgQIECAAAECBAgQIECAAAECBAgQIECAAAECBAgQIECAAAECBAgQIECAAAECBAgQIECAAAECBAgQIECAAAECBAgQIECAAAECBAgQIECAAIGfFvh09bgJlM9XjxnEXl390VqGe2/124OeL61eP8OMI6pPDeLjfX91+rx9dUz1vOpN1esGecuqrWbot2N15Rq85WnVXw7qL6iWVqdWD1pJ31uqh1SnrcFspQQIECBAgAABAgQIECBAgAABAgQIECBAgAABAgQIECBAgAABAgQIECBAgAABAgQIECBAgAABAgQIECBAgAABAgQIECBAgAABAgQIECBAgAABAgQIECBAgAABAgQIECBAgAABAgtYYLSAd7c6AQIECBAgQIAAAQIECBAgQIAAAQIECBAgQIAAAQIECBAgQIAAAQIECBAgQIAAAQIECBAgQIAAAQIECBAgQIAAAQIECBAgQIAAAQIECBAgQIAAAQIECBAgMLvAC6o3T1y/vXpA9aBB/IjqM2sZ8vTqgEHPR1RfnmHG46tPDuJ/Uz1hIm+76prq2mrbwd0e1QVree+tq6urzQZ971ddNbXXt6odB/HbquHvOo73e+A62GktP1E7AgQIECBAgAABAgQIECBAgAABAgQIECBAgAABAgQIECBA4P+xc+9xu9Zz3v9fF5pUui2MbCa7QkjKblDMRGRKNmWyGZPbPQbZb7I3UfaREMpumGIoJlI2uYtuY2TPiikaIdKMlGRX0qT7On+/cz3uY85Za13ndV7XqlXreTwePa6O7/H5vD+f43muvw8CBAgQIECAAAECBAgQIECAAAECBAgQIECAAAECBAgQIECAAAECBAgQIECAAAECBAgQIECAAAECBAgQIECAAAECBNaFwPDD1esiXyYBAgQIECBAgAABAgQIECBAgAABAgQIECBAgAABAgQIECBAgAABAgQIECBAgAABAgQIECBAgAABAgQIECBAgAABAgQIECBAgAABAgQIECBAgAABAgQIECBwxQvcvTqlutZg9MrqXtWvqo0G5zevzl7GFUfZv52YsaL65Wpm/GX14cH5P1V7r2GXk6pdBs8eMdG7XK/w8epBg7AD5///gOqe1RcXGHJWNbI/f7mWkUOAAAECBAgQIECAAAECBAgQIECAAAECBAgQIECAAAECBAgQIECAAAECBAgQIECAAAECBAgQIECAAAECBAgQIECAAAECBAgQIECAAAECBAgQIECAAAECBAgQIECAAAECBAgQIHDVEJi7aqxpSwIECBAgQIAAAQIECBAgQIAAAQIECBAgQIAAAQIECBAgQIAAAQIECBAgQIAAAQIECBAgQIAAAQIECBAgQIAAAQIECBAgQIAAAQIECBAgQIAAAQIECBAgQGARAreoPlZtP+65qNq22rQ6bZDzy2rFInKnKb1r9bVB4VnVraZpXKDm4Gq/Qc2rq5csQ+5kxGPn9z1icPi96rbj+32rw6vfVs+qtqxeNhEwevd7V5esg91EEiBAgAABAgQIECBAgAABAgQIECBAgAABAgQIECBAgAABAgQIECBAgAABAgQIECBAgAABAgQIECBAgAABAgQIECBAgAABAgQIECBAgAABAgQIECBAgAABAgQIECBAgAABAgQIrKcCc+vpXtYiQIAAAQIECBAgQIAAAQIECBAgQIAAAQIECBAgQIAAAQIECBAgQIAAAQIECBAgQIAAAQIECBAgQIAAAQIECBAgQIAAAQIECBAgQIAAAQIECBAgQIAAAQIEliawcXVE9cjq0dVR1V9X7xvEnlDttrQx/637CdU7B6cfqR6+DDMmd/9Etccy5E5GbF79vNpo8OCO1Wnj+xdXH5q3PHN8P/r/vSdCjhmfXb4O9hNJgAABAgQIECBAgAABAgQIECBAgAABAgQIECBAgAABAgQIECBAgAABAgQIECBAgAABAgQIECBAgAABAgQIECBAgAABAgQIECBAgAABAgQIECBAgAABAgQIECBAgAABAgQIECCwHgrMrYc7WYkAAQIECBAgQIAAAQIECBAgQIAAAQIECBAgQIAAAQIECBAgQIAAAQIECBAgQIAAAQIECBAgQIAAAQIECBAgQIAAAQIECBAgQIAAAQIECBAgQIAAAQIECBBYPoFdqs+M43avPlxds9q4emW1//KN+v+S3l49aZD5kurVyzBju+pbg5xzqi2XIXcYce3qBWOTkdGq6+XVy9Ywa9Tz+epuE89fVL12mfcTR4AAAQIECBAgQIAAAQIECBAgQIAAAQIECBAgQIAAAQIECBAgQIAAAQIECBAgQIAAAQIECBAgQIAAAQIECBAgQIAAAQIECBAgQIAAAQIECBAgQIAAAQIECBAgQIAAAQIECBAgsJ4KzK2ne1mLAAECBAgQIECAAAECBAgQIECAAAECBAgQIECAAAECBAgQIECAAAECBAgQIECAAAECBAgQIECAAAECBAgQIECAAAECBAgQIECAAAECBAgQIECAAAECBAgQWH6Bl1SvHMS+sXrOMo85stpnkPnA6n+vYcY9qgurM9bwfPNqxfi/UcnXqj8a1F5v3L8cr3D/6r3VlqsJ+15127UMuWF1anWTcc1p1Sjvp8uxmAwCBAgQIECAAAECBAgQIECAAAECBAgQIECAAAECBAgQIECAAAECBAgQIECAAAECBAgQIECAAAECBAgQIECAAAECBAgQIECAAAECBAgQIECAAAECBAgQIECAAAECBAgQIECAAIH1X2Bu/V/RhgQIECBAgAABAgQIECBAgAABAgQIECBAgAABAgQIECBAgAABAgQIECBAgAABAgQIECBAgAABAgQIECBAgAABAgQIECBAgAABAgQIECBAgAABAgQIECBAgMAyCNys+l618SDroOqFS8h+RXW/6jPVZ6svVpeM8+5W7VAdU/1iMGPz6rHVE6rtq7dWT1/NDvcdZ6569Llq9B3Fa1XfqE6tjq5+vYT9h61/Wn15LVnbVf+6luejdz2lWjnv8MBl3GuZXk8MAQIECBAgQIAAAQIECBAgQIAAAQIECBAgQIAAAQIECBAgQIAAAQIECBAgQIAAAQIECBAgQIAAAQIECBAgQIAAAQIECBAgQIAAAQIECBAgQIAAAQIECBAgQIAAAQIECBAgQIDAuhQYfUjbRYAAAQIECBAgQIAAAQIECBAgQIAAAQIECBAgQIAAAQIECBAgQIAAAQIECBAgQIAAAQIECBAgQIAAAQIECBAgQIAAAQIECBAgQIAAAQIECBAgQIAAAQIECFz9BT5Z7TZ4zbOrbaqLl/DqX6vuOuh/RPXhBfL2qY4c1Jxb/Ul12UTfXaqvD85WVndewq7TtB5RPXYNha+oXrpAyD2rL00zSA0BAgQIECBAgAABAgQIECBAgAABAgQIECBAgAABAgQIECBAgAABAgQIECBAgAABAgQIECBAgAABAgQIECBAgAABAgQIECBAgAABAgQIECBAgAABAgQIECBAgAABAgQIECBAgMDVS2Du6vU63oYAAQIECBAgQIAAAQIECBAgQIAAAQIECBAgQIAAAQIECBAgQIAAAQIECBAgQIAAAQIECBAgQIAAAQIECBAgQIAAAQIECBAgQIAAAQIECBAgQIAAAQIECBBYjcCe1Ucmzkdnxy5Ba0V1QbXq24aXV9evLlwg89rVL6rR31XXrtWJE31bVd8fnJ1V3Wo12ZtU+1evqC5ewvuMWm84nrn5anK+V912ifnaCRAgQIAAAQIECBAgQIAAAQIECBAgQIAAAQIECBAgQIAAAQIECBAgQIAAAQIECBAgQIAAAQIECBAgQIAAAQIECBAgQIAAAQIECBAgQIAAAQIECBAgQIAAAQIECBAgQIAAAQIErqYCqz7afTV9Pa9FgAABAgQIECBAgAABAgQIECBAgAABAgQIECBAgAABAgQIECBAgAABAgQIECBAgAABAgQIECBAgAABAgQIECBAgAABAgQIECBAgAABAgQIECBAgAABAgQ2eIFNqjOqmw0kPlXtvkSZR1UfHGR8pbrHlJmjvlH/quu91d9M9N6gOn9w9ovq+hM1O1ej3ltWB1UvXM38a1YPrZ5YHT2uX9uaz61eP1HwreqI6pAp308ZAQIECBAgQIAAAQIECBAgQIAAAQIECBAgQIAAAQIECBAgQIAAAQIECBAgQIAAAQIECBAgQIAAAQIECBAgQIAAAQIECBAgQIAAAQIECBAgQIAAAQIECBAgQIAAAQIECBAgQIDABiYwt4G9r9clQIAAAQIECBAgQIAAAQIECBAgQIAAAQIECBAgQIAAAQIECBAgQIAAAQIECBAgQIAAAQIECBAgQIAAAQIECBAgQIAAAQIECBAgQIAAAQIECBAgQIAAAQIbmsBB1fMHL31JdZvq7CVCvLd63CDjldX+U2buUR0/qP1Ndf3q0sHZNebzLhvc/6Habrz3r6t9qiMn5t2h+s7g7IHV+6objs8+V+28wI4bjTO2HtR9pbrHlO82LPsf1a9m6NNCgAABAgQIECBAgAABAgQIECBAgAABAgQIECBAgAABAgQIECBAgAABAgQIECBAgAABAgQIECBAgAABAgQIECBAgAABAgQIECBAgAABAgQIECBAgAABAgQIECBA7ybC0wAAIABJREFUgAABAgQIECBwFROYu4rta10CBAgQIECAAAECBAgQIECAAAECBAgQIECAAAECBAgQIECAAAECBAgQIECAAAECBAgQIECAAAECBAgQIECAAAECBAgQIECAAAECBAgQIECAAAECBAgQIEDg/xe4XvWLBTC2qb5dbTSo27965TIgnlttMci5T/UvU+Zeszpv/A6rWvasjp3o/0212cTZrtWJ1R9X36tWDJ6fMv9sp8H99tXKwf3l1c2qcxbY8/7jGcOyx1QfmPL9blB9qPrP6i+q0VwXAQIECBAgQIAAAQIECBAgQIAAAQIECBAgQIAAAQIECBAgQIAAAQIECBAgQIAAAQIECBAgQIAAAQIECBAgQIAAAQIECBAgQIAAAQIECBAgQIAAAQIECBAgQIAAAQIECBAgQIDA1Vhg7mr8bl6NAAECBAgQIECAAAECBAgQIECAAAECBAgQIECAAAECBAgQIECAAAECBAgQIECAAAECBAgQIECAAAECBAgQIECAAAECBAgQIECAAAECBAgQIECAAAECBAhcXQUeUb2r+l/VR9bykl+odhw8/0F1u+rSJcJsW/3rIOO31YrqPxeRe1j15EH9h6pHTvSfU9104mzU8/bx2ej/RznDa2TyD4OD06vbD+73r145xZ4fqx4yqPuP6tbVRQv0bl99vNpyXDftvClWUkKAAAECBAgQIECAAAECBAgQIECAAAECBAgQIECAAAECBAgQIECAAAECBAgQIECAAAECBAgQIECAAAECBAgQIECAAAECBAgQIECAAAECBAgQIECAAAECBAgQIECAAAECBAgQILC+Csytr4vZiwABAgQIECBAgAABAgQIECBAgAABAgQIECBAgAABAgQIECBAgAABAgQIECBAgAABAgQIECBAgAABAgQIECBAgAABAgQIECBAgAABAgQIECBAgAABAgQIEFitwK2rU6tNx0/fVz2l+s1E9T7VkRNn96tOXgbXZ1eHDHI+Vj1skbk7Vf8y6Plddb1q9HfVdXp1+4ncg+ZrXjg+G31X8SvV3QY151e3qS4cnz23ev3g+Q/nXbaaYtebV2dWGw1qX1O9eIHeU6p7TdQ8oDppiplKCBAgQIAAAQIECBAgQIAAAQIECBAgQIAAAQIECBAgQIAAAQIECBAgQIAAAQIECBAgQIAAAQIECBAgQIAAAQIECBAgQIAAAQIECBAgQIAAAQIECBAgQIAAAQIECBAgQIAAAQIErqICow9nuwgQIECAAAECBAgQIECAAAECBAgQIECAAAECBAgQIECAAAECBAgQIECAAAECBAgQIECAAAECBAgQIECAAAECBAgQIECAAAECBAgQIECAAAECBAgQIECAAIGrhsCm1VerOwzWvbDarvrJxCvconpjtef4/OjqUcv0midUDxxkPbU6bIbsC6rrDfpOru43uD+lutdE7oeqRw7ORu9+ajX8xuK7qieOa25YnTvxfJT5pSn2fVX14nHdl6snjWetrXXkvrJaMSj6ebV9dc747I7VO6o9ql9MsYcSAgQIECBAgAABAgQIECBAgAABAgQIECBAgAABAgQIECBAgAABAgQIECBAgAABAgQIECBAgAABAgQIECBAgAABAgQIECBAgAABAgQIECBAgAABAgQIECBAgAABAgQIECBAgACB9Vxg+LHs9XxV6xEgQIAAAQIECBAgQIAAAQIECBAgQIAAAQIECBAgQIAAAQIECBAgQIAAAQIECBAgQIAAAQIECBAgQIAAAQIECBAgQIAAAQIECBAgQIAAAQIECBAgQIAAgQ1e4OjqERMKD6o+uRaZP68OqUZ1P10GwY2rX1ajv6uuW1ffnyF7tPdug74fV7cY3H+q+ouJ3K/Ov++fTpwdWj194uzu1dfGZ5+udh08P7x6yhT7blqdXL2xOmqK+lUlo1knVMPvPn69ule1e/WBapT9heq+1aWLyFZKgAABAgQIECBAgAABAgQIECBAgAABAgQIECBAgAABAgQIECBAgAABAgQIECBAgAABAgQIECBAgAABAgQIECBAgAABAgQIECBAgAABAgQIECBAgAABAgQIECBAgAABAgQIECCwHgoMP0y9Hq5nJQIECBAgQIAAAQIECBAgQIAAAQIECBAgQIAAAQIECBAgQIAAAQIECBAgQIAAAQIECBAgQIAAAQIECBAgQIAAAQIECBAgQIAAAQIECBAgQIAAAQIECBAgQGAs8Pjq3RMab66eNYXQB6vTq5XVN6ufTNGzppL7VycOHp5d3XzGvJdWBw56L69uUP1ifHZU9ciJ7POqLSbONq/+rbrx4Pzb1Z2ry6rHVO8fPLtwnHHpjHtP03ZA9bKJwuOqh0ycfWC83zSZaggQIECAAAECBAgQIECAAAECBAgQIECAAAECBAgQIECAAAECBAgQIECAAAECBAgQIECAAAECBAgQIECAAAECBAgQIECAAAECBAgQIECAAAECBAgQIECAAAECBAgQIECAAAECBNZTgbn1dC9rESBAgAABAgQIECBAgAABAgQIECBAgAABAgQIECBAgAABAgQIECBAgAABAgQIECBAgAABAgQIECBAgAABAgQIECBAgAABAgQIECBAgAABAgQIECBAgAABAv9P4A7V16trD1BWVveofr8A1M2qHw9qLqo2WwLuA+Z7D6h2HGccXr2qGp1/szp1EdlPqd42qD+22qu6fHx2WPXoasVE5ibV7ybOHlV9cOJsv+qQsdt51XUGz0dzPrqIXRdbOvrm4wnVrhON36juMnH24uo1ix2gngABAgQIECBAgAABAgQIECBAgAABAgQIECBAgAABAgQIECBAgAABAgQIECBAgAABAgQIECBAgAABAgQIECBAgAABAgQIECBAgAABAgQIECBAgAABAgQIECBAgAABAgQIECBAYP0RGH2c2kWAAAECBAgQIECAAAECBAgQIECAAAECBAgQIECAAAECBAgQIECAAAECBAgQIECAAAECBAgQIECAAAECBAgQIECAAAECBAgQIECAAAECBAgQIECAAAECBAisvwKbV9+obj1Y8dfVnaqzplj7YdVHB3Wfr/5sir6FSjYb55xTbTe/3/sHDW+unrVQQPW06i2DurdWT19N35nV1oPzB1U3rm5V3bL6ZPXB6jPV/QZ1p1Y7jO//ofqfg2fHVntOseNSSlZUK6tbDEIuGf9u2wzOLp+vG/1Oxy1lmF4CBAgQIECAAAECBAgQIECAAAECBAgQIECAAAECBAgQIECAAAECBAgQIECAAAECBAgQIECAAAECBAgQIECAAAECBAgQIECAAAECBAgQIECAAAECBAgQIECAAAECBAgQIECAAIErT2DuyhttMgECBAgQIECAAAECBAgQIECAAAECBAgQIECAAAECBAgQIECAAAECBAgQIECAAAECBAgQIECAAAECBAgQIECAAAECBAgQIECAAAECBAgQIECAAAECBAgQIDCFwLHVQyfq9qo+OkXvqOTl1f6D2jdXz5qyd9qyQ6pnD4pfOTFzTTnPqEb7rLoOrZ65muITq/tP1I16V13vr/aptqq+O//O16gOrl5a/X5ctEt10qDn0mqLeYsLp33JGevuVH2t2mjQ/5PqWtWNB2cXVztWK2eco40AAQIECBAgQIAAAQIECBAgQIAAAQIECBAgQIAAAQIECBAgQIAAAQIECBAgQIAAAQIECBAgQIAAAQIECBAgQIAAAQIECBAgQIAAAQIECBAgQIAAAQIECBAgQIAAAQIECBAgQOBKFJi7EmcbTYAAAQIECBAgQIAAAQIECBAgQIAAAQIECBAgQIAAAQIECBAgQIAAAQIECBAgQIAAAQIECBAgQIAAAQIECBAgQIAAAQIECBAgQIAAAQIECBAgQIAAAQIECKxd4GnVWyZK3l09YRFwn6h2H9Q/tnrfIvqnKf1c9WeDwj2rY6dofGb1pkHdm6tnrabvnRPvfHD13EHdv1bbje+fVH29+tpqcs6utpzv/U31D9Urqp9NsedkyXWq0TtO6/j4+bmj323V9cvqydXfV5sMzv+jums1+usiQIAAAQIECBAgQIAAAQIECBAgQIAAAQIECBAgQIAAAQIECBAgQIAAAQIECBAgQIAAAQIECBAgQIAAAQIECBAgQIAAAQIECBAgQIAAAQIECBAgQIAAAQIECBAgQIAAAQIECBC4CgnMXYV2tSoBAgQIECBAgAABAgQIECBAgAABAgQIECBAgAABAgQIECBAgAABAgQIECBAgAABAgQIECBAgAABAgQIECBAgAABAgQIECBAgAABAgQIECBAgAABAgQIENjQBN5V/e3gpU+v7lZdvAiIc6stBvXbVqOc5bx+W206CLxF9eMpBjy7OmRQ98bqOavpe3H1qsH5odXTqmuMz/5QbVL9foGZTxzXHL1Iw1WxD60eXz14fLBrdeIU7zkqeV/119Wp1SjnR9VDqmOr4fchV1Y7zrjflKsoI0CAAAECBAgQIECAAAECBAgQIECAAAECBAgQIECAAAECBAgQIECAAAECBAgQIECAAAECBAgQIECAAAECBAgQIECAAAECBAgQIECAAAECBAgQIECAAAECBAgQIECAAAECBAgQWG6B4QenlztbHgECBAgQIECAAAECBAgQIECAAAECBAgQIECAAAECBAgQIECAAAECBAgQIECAAAECBAgQIECAAAECBAgQIECAAAECBAgQIECAAAECBAgQIECAAAECBAgQILB0gadWb6wuq+5WnbaIyJtW5wzqL6o2r/6wiIyFSm9bnTEo+mW1YqGm8fP9qoMHtW+onrua3keNDX5Y/ag6ft5j/+p2g9q7Vt+Ycu6sZYdX+w6a31M9fsqwa1cvnrd/6UT9C6rXTpwdVz10ylxlBAgQIECAAAECBAgQIECAAAECBAgQIECAAAECBAgQIECAAAECBAgQIECAAAECBAgQIECAAAECBAgQIECAAAECBAgQIECAAAECBAgQIECAAAECBAgQIECAAAECBAgQIECAAAEC64HA3HqwgxUIECBAgAABAgQIECBAgAABAgQIECBAgAABAgQIECBAgAABAgQIECBAgAABAgQIECBAgAABAgQIECBAgAABAgQIECBAgAABAgQIECBAgAABAgQIECBAgACBtQvcs9qq+sAioR5cHTfoOaXaaZEZC5U/emKvT1d/sVDT+Plzq9cPag+unjdl71HVIwe1j6/eM2XvrGX3qz4zaL6g2qK6bNbAcd97q8cNMr5f7Vj9bIm52gkQIECAAAECBAgQIECAAAECBAgQIECAAAECBAgQIECAAAECBAgQIECAAAECBAgQIECAAAECBAgQIECAAAECBAgQIECAAAECBAgQIECAAAECBAgQIECAAAECBAgQIECAAAECBK4ggbkraI4xBAgQIECAAAECBAgQIECAAAECBAgQIECAAAECBAgQIECAAAECBAgQIECAAAECBAgQIECAAAECBAgQIECAAAECBAgQIECAAAECBAgQIECAAAECBAgQIECAwPIL3LR6SvXq6qLVxB9QvWxw/pbqGcu8xsHVfoPM11QvnnLG86uDBrWvq14wZe+Lxu+9qvzQ6plT9s5aNvqO4/nV9QcBu1XXqD45a2i1UXVytVN1UvXw6ldLyNNKgAABAgQIECBAgAABAgQIECBAgAABAgQIECBAgAABAgQIECBAgAABAgQIECBAgAABAgQIECBAgAABAgQIECBAgAABAgQIECBAgAABAgQIECBAgAABAgQIECBAgAABAgQIECBwBQuMPmTtIkCAAAECBAgQIECAAAECBAgQIECAAAECBAgQIECAAAECBAgQIECAAAECBAgQIECAAAECBAgQIECAAAECBAgQIECAAAECBAgQIECAAAECBAgQIECAAAECBK6aAh+q9q7Orp5bje6H1/HVHoODx1VHLPOrfra67yDzL6tjppzxwuo1g9rXVi+asvdB1ccHtf9c/fmUvUspO7zadxDw79VNq/2qQ5YQfP3q6dWBS8jQSoAAAQIECBAgQIAAAQIECBAgQIAAAQIECBAgQIAAAQIECBAgQIAAAQIECBAgQIAAAQIECBAgQIAAAQIECBAgQIAAAQIECBAgQIAAAQIECBAgQIAAAQIECBAgQIAAAQIECBAgcCUJzF1Jc40lQIAAAQIECBAgQIAAAQIECBAgQIAAAQIECBAgQIAAAQIECBAgQIAAAQIECBAgQIAAAQIECBAgQIAAAQIECBAgQIAAAQIECBAgQIAAAQIECBAgQIAAAQIEliawS3XSRMRu1QmDs3Oqmw7u71R9e2lj/1v3b6tNB6e3qs5a5hmri9uyOnvw4KJqsytg7n2rz65mzm+qraufXQE7GEGAAAECBAgQIECAAAECBAgQIECAAAECBAgQIECAAAECBAgQIECAAAECBAgQIECAAAECBAgQIECAAAECBAgQIECAAAECBAgQIECAAAECBAgQIECAAAECBAgQIECAAAECBAgQILCeCcytZ/tYhwABAgQIECBAgAABAgQIECBAgAABAgQIECBAgAABAgQIECBAgAABAgQIECBAgAABAgQIECBAgAABAgQIECBAgAABAgQIECBAgAABAgQIECBAgAABAgQIEFhYYOPq9GqrQekp1U6D+y2qcwf3l1bXrv6wcPzUFbeuvjeo/mW1YurupRdeUF1vEHOr6qylx641YfQtx/Or66+m6r3V36zj+eIJECBAgAABAgQIECBAgAABAgQIECBAgAABAgQIECBAgAABAgQIECBAgAABAgQIECBAgAABAgQIECBAgAABAgQIECBAgAABAgQIECBAgAABAgQIECBAgAABAgQIECBAgAABAgTWQ4HRR6xdBAgQIECAAAECBAgQIECAAAECBAgQIECAAAECBAgQIECAAAECBAgQIECAAAECBAgQIECAAAECBAgQIECAAAECBAgQIECAAAECBAgQIECAAAECBAgQIECAwFVL4KXVgYOVL622q86YeI2tqh2qu1SbVs9Z5td8RHX0IPOk6gHLNGP0Pn9ZnVJ9eg2ZJ1c7D57tOf++x045/wbVz6esnSw7rHryGnpH3qfOmKuNAAECBAgQIECAAAECBAgQIECAAAECBAgQIECAAAECBAgQIECAAAECBAgQIECAAAECBAgQIECAAAECBAgQIECAAAECBAgQIECAAAECBAgQIECAAAECBAgQIECAAAECBAgQIEDgKiowdxXd29oECBAgQIAAAQIECBAgQIAAAQIECBAgQIAAAQIECBAgQIAAAQIECBAgQIAAAQIECBAgQIAAAQIECBAgQIAAAQIECBAgQIAAAQIECBAgQIAAAQIECBAgQGBDFdiqOr3aeABwUPXCdQhycvWD6pjqxOrS8azRLg+t7lxtXx1f/d0S99ilent163HOR6t9qxXj//61umj87E3VMwfzDpz//wMWmH+j6p3VrcY7Xz7DvjtXI5PVXV+p7jFD5rBl9K4XLjFDOwECBAgQIECAAAECBAgQIECAAAECBAgQIECAAAECBAgQIECAAAECBAgQIECAAAECBAgQIECAAAECBAgQIECAAAECBAgQIECAAAECBAgQIECAAAECBAgQIECAAAECBAgQIECAwBUoMHcFzjKKAAECBAgQIECAAAECBAgQIECAAAECBAgQIECAAAECBAgQIECAAAECBAgQIECAAAECBAgQIECAAAECBAgQIECAAAECBAgQIECAAAECBAgQIECAAAECBAgQ+K8CK6oLF4ny2eq+g56zq22qixeZM235FtW5g+JfV39Sjf6ui+tO1amD4Mur4fcT71ytHD9/UDX6b1T/jerb1e/WstQ+1Zuq649rnlG9ZYaXGO1z/iBnMuJvqvfOkDtq2bb6RPXO6tUzZmgjQIAAAQIECBAgQIAAAQIECBAgQIAAAQIECBAgQIAAAQIECBAgQIAAAQIECBAgQIAAAQIECBAgQIAAAQIECBAgQIAAAQIECBAgQIAAAQIECBAgQIAAAQIECBAgQIAAAQIECBC4ggWGH9S+gkcbR4AAAQIECBAgQIAAAQIECBAgQIAAAQIECBAgQIAAAQIECBAgQIAAAQIECBAgQIAAAQIECBAgQIAAAQIECBAgQIAAAQIECBAgQIAAAQIECBAgQIAAAQIENmiB0TcB/7m6sHpM9aspNPaqjpmo27M6doreWUv+qvrHQfPp1bazhk3Zd2a19Rpqd64+N2XOZNn/qf58cPjr6rbVT6ubVbesPj9l9tuqp6yh9rzx/qP8xVyPrN5bbVL9YX6XXarRzi4CBAgQIECAAAECBAgQIECAAAECBAgQIECAAAECBAgQIECAAAECBAgQIECAAAECBAgQIECAAAECBAgQIECAAAECBAgQIECAAAECBAgQIECAAAECBAgQIECAAAECBAgQIECAAIH1XGD08XEXAQIECBAgQIAAAQIECBAgQIAAAQIECBAgQIAAAQIECBAgQIAAAQIECBAgQIAAAQIECBAgQIAAAQIECBAgQIAAAQIECBAgQIAAAQIECBAgQIAAAQIECBAgcMUL7F+9fDz2+9VDq9PWssYm1Q+qGw9qPlXtvo5Xf2/1uMGMN1bPWccz/656xRpmPKz62Izzb1V9p9p40P8v1W+rXavvVneYMnvn6jPVqP/T1cuqPxr0HlLtN2XWqGzFvPNZ1XUHPefPv+udq59M5DygGv17OG4R+UoJECBAgAABAgQIECBAgAABAgQIECBAgAABAgQIECBAgAABAgQIECBAgAABAgQIECBAgAABAgQIECBAgAABAgQIECBAgAABAgQIECBAgAABAgQIECBAgAABAgQIECBAgAABAgTWocDcOswWTYAAAQIECBAgQIAAAQIECBAgQIAAAQIECBAgQIAAAQIECBAgQIAAAQIECBAgQIAAAQIECBAgQIAAAQIECBAgQIAAAQIECBAgQIAAAQIECBAgQIAAAQIECKxe4D7VP088+my1y1rAXlc9b/D8kuo21dnrGPncaovBjN2qE9bxzK2rM9cw439WRy5h/kuqV66lf4fq1CnzRy4/G9fuX7180HdZtU31/SmzRmW7jm2H34v8enWv6tJxzrOr11e/r3asVi4iXykBAgQIECBAgAABAgQIECBAgAABAgQIECBAgAABAgQIECBAgAABAgQIECBAgAABAgQIECBAgAABAgQIECBAgAABAgQIECBAgAABAgQIECBAgAABAgQIECBAgAABAgQIECBAgMA6Ehh+YHodjRBLgAABAgQIECBAgAABAgQIECBAgAABAgQIECBAgAABAgQIECBAgAABAgQIECBAgAABAgQIECBAgAABAgQIECBAgAABAgQIECBAgAABAgQIECBAgAABAgQIDARWVN+pbjw4u7C6Y3XOWqS+V9168PzvqletY9nbV6cPZlxSXbca/V3X11equ69myKurL1S3rI6vzl7kIteqTqtuu4a+Q6r9Fpm5qvxH1c0HvUdVj15k1iuq0W87vN5WPa16a/XUwYOfjI1+usgZygkQIECAAAECBAgQIECAAAECBAgQIECAAAECBAgQIECAAAECBAgQIECAAAECBAgQIECAAAECBAgQIECAAAECBAgQIECAAAECBAgQIECAAAECBAgQIECAAAECBAgQIECAAAECBJZZYG6Z88QRIECAAAECBAgQIECAAAECBAgQIECAAAECBAgQIECAAAECBAgQIECAAAECBAgQIECAAAECBAgQIECAAAECBAgQIECAAAECBAgQIECAAAECBAgQIECAAAECaxf4RLX7RMlu1QkLwG1UPbvav/pZdbvq0nWM/fTq0MGMz1T3X8czV8WP3vWQBWbtVX10hn3uWX1xDX3nVTeZd75shtw9q4+Mf5eR24HVrxeZc41q5LzzRN/e1e+rY+dzh9+TXDn/b2f0Ppcsco5yAgQIECBAgAABAgQIECBAgAABAgQIECBAgAABAgQIECBAgAABAgQIECBAgAABAgQIECBAgAABAgQIECBAgAABAgQIECBAgAABAgQIECBAgAABAgQIECBAgAABAgQIECBAgACBZRQYfkB6GWNFESBAgAABAgQIECBAgAABAgQIECBAgAABAgQIECBAgAABAgQIECBAgAABAgQIECBAgAABAgQIECBAgAABAgQIECBAgAABAgQIECBAgAABAgQIECBAgAABAqsReE71honz11UvWITWjaubVN9cRM+spcdVDx40P796/axhi+y7UfUf1dq+nbhfdcgic1eVv30+/0lr6N29+tSMua+sjqi+N2P/qO0G1anVnwwyLqruVu1VjWYMrw9Xj1jCPK0ECBAgQIAAAQIECBAgQIAAAQIECBAgQIAAAQIECBAgQIAAAQIECBAgQIAAAQIECBAgQIAAAQIECBAgQIAAAQIECBAgQIAAAQIECBAgQIAAAQIECBAgQIAAAQIECBAgQIAAAQJLFFjbR7WXGK2dAAECBAgQIECAAAECBAgQIECAAAECBAgQIECAAAECBAgQIECAAAECBAgQIECAAAECBAgQIECAAAECBAgQIECAAAECBAgQIECAAAECBAgQIECAAAECBAgQGAjsUH21utbg7AvVztV/rodSoz0vrDabeIdTr8BdTx77rGnkW6unz7jPdaszqhutpv+o+WePnjF3udruWn2x2mgQeGZ15+o91d4Tg15RvXS5hsshQIAAAQIECBAgQIAAAQIECBAgQIAAAQIECBAgQIAAAQIECBAgQIAAAQIECBAgQIAAAQIECBAgQIAAAQIECBAgQIAAAQIECBAgQIAAAQIECBAgQIAAAQIECBAgQIAAAQIECBBYnMDc4spVEyBAgAABAgQIECBAgAABAgQIECBAgAABAgQIECBAgAABAgQIECBAgAABAgQIECBAgAABAgQIECBAgAABAgSn8gTeAAAgAElEQVQIECBAgAABAgQIECBAgAABAgQIECBAgAABAjMIbF59q7rloPfn1bbVuTPkXREt964+Pxj0s+pGyzz4tdULBpkvrA4a3D+xesdaZn68evASdnpkddRq+n9X3bD6zRKyl6P1ydVhE0HHV3uPf5u7Tzx7xPy/qQ8vx2AZBAgQIECAAAECBAgQIECAAAECBAgQIECAAAECBAgQIECAAAECBAgQIECAAAECBAgQIECAAAECBAgQIECAAAECBAgQIECAAAECBAgQIECAAAECBAgQIECAAAECBAgQIECAAAECixOYW1y5agIECBAgQIAAAQIECBAgQIAAAQIECBAgQIAAAQIECBAgQIAAAQIECBAgQIAAAQIECBAgQIAAAQIECBAgQIAAAQIECBAgQIAAAQIECBAgQIAAAQIECBAgQGAGgY9Uew76Lq92qU6eIWuhlptVv6x+tVDhAs8PrF46qHl/tc8SMyfbX1c9b3D4/Or1g/vrVResZeZp1R2XuNOnq11Xk/H46j1LzF6O9iMn3L9d/Vm1UfX1avR7r7ouqe5TfXU5BssgQIAAAQIECBAgQIAAAQIECBAgQIAAAQIECBAgQIAAAQIECBAgQIAAAQIECBAgQIAAAQIECBAgQIAAAQIECBAgQIAAAQIECBAgQIAAAQIECBAgQIAAAQIECBAgQIAAAQIECBCYXmBu+lKVBAgQIECAAAECBAgQIECAAAECBAgQIECAAAECBAgQIECAAAECBAgQIECAAAECBAgQIECAAAECBAgQIECAAAECBAgQIECAAAECBAgQIECAAAECBAgQIECAwAwC21Tfneg7cP7+gBmypmn54Py8R1U/rL5Zvar6xjSNEzVHVI8dnP119Y8z5Kyt5eBqv0HBc6s3TDScUD1wDSG/qzZZ4k5bVsdVZ1Z7D7I+V+28xOzlaN94/DvevvrI/J6j3+HicfAdqi9X1xkMOq+6a3X2cgyXQYAAAQIECBAgQIAAAQIECBAgQIAAAQIECBAgQIAAAQIECBAgQIAAAQIECBAgQIAAAQIECBAgQIAAAQIECBAgQIAAAQIECBAgQIAAAQIECBAgQIAAAQIECBAgQIAAAQIECBAgMJ3A3HRlqggQIECAAAECBAgQIECAAAECBAgQIECAAAECBAgQIECAAAECBAgQIECAAAECBAgQIECAAAECBAgQIECAAAECBAgQIECAAAECBAgQIECAAAECBAgQIECAAIElCNy+Orrarjq52qW6fAl5a2v9t+o2g4J7VV+acdYW1f2r+1Uvqc4d55xZnV2tHP93xIz5b6ieM+jdrzpkImvL6v2Ds3tX1xzcj3Y8b6LnttXIYTHXDtU3Bw2j3+dm1TmLCVlHtVtVD6netJr8B1YnTJy/Z/73efw62kUsAQIECBAgQIAAAQIECBAgQIAAAQIECBAgQIAAAQIECBAgQIAAAQIECBAgQIAAAQIECBAgQIAAAQIECBAgQIAAAQIECBAgQIAAAQIECBAgQIAAAQIECBAgQIAAAQIECBAgQIDAagTmqBAgQIAAAQIECBAgQIAAAQIECBAgQIAAAQIECBAgQIAAAQIECBAgQIAAAQIECBAgQIAAAQIECBAgQIAAAQIECBAgQIAAAQIECBAgQIAAAQIECBAgQIAAAQJXmMDLq7dU562jiZtWvx1k/6G6dnXpMs77k+ong7yLqs2r0azFXm+snjVoenb1pgVCvlPdblBzj2p09tZqh+pO1QXzzjdY7DLVt6s7Dvr+tvr7GXKu6JZnDtz+sfqb6vdX9BLmESBAgAABAgQIECBAgAABAgQIECBAgAABAgQIECBAgAABAgQIECBAgAABAgQIECBAgAABAgQIECBAgAABAgQIECBAgAABAgQIECBAgAABAgQIECBAgAABAgQIECBAgAABAgQ2ZIG5DfnlvTsBAgQIECBAgAABAgQIECBAgAABAgQIECBAgAABAgQIECBAgAABAgQIECBAgAABAgQIECBAgAABAgQIECBAgAABAgQIECBAgAABAgQIECBAgAABAgQIELiaCexcnTx4p29Xd1rmd3xwddwg80vVvWac8ebqGYPeZ1aHLpD1qeovBjWPqo6uflttOjjfsjpnkXs9t/q76n3V4dXpi+wflV+3eni11ThrhoiZWt5e/Vt1yEzdmggQIECAAAECBAgQIECAAAECBAgQIECAAAECBAgQIECAAAECBAgQIECAAAECBAgQIECAAAECBAgQIECAAAECBAgQIECAAAECBAgQIECAAAECBAgQIECAAAECBAgQIECAAAECBJYkMLekbs0ECBAgQIAAAQIECBAgQIAAAQIECBAgQIAAAQIECBAgQIAAAQIECBAgQIAAAQIECBAgQIAAAQIECBAgQIAAAQIECBAgQIAAAQIECBAgQIAAAQIECBAgQIDAcgr8cXX+EgKfU71h0H9E9bgl5K2u9YDqZYMHh1VPnXHGodXTB73PqN6yQNbh1b6DmhdWB1WnVPcanO9RfWKRe/2P6tLq4kX2rSo/oXrgoPcG1QUzZmkjQIAAAQIECBAgQIAAAQIECBAgQIAAAQIECBAgQIAAAQIECBAgQIAAAQIECBAgQIAAAQIECBAgQIAAAQIECBAgQIAAAQIECBAgQIAAAQIECBAgQIAAAQIECBAgQIAAAQIECBC4CgnMXYV2tSoBAgQIECBAgAABAgQIECBAgAABAgQIECBAgAABAgQIECBAgAABAgQIECBAgAABAgQIECBAgAABAgQIECBAgAABAgQIECBAgAABAgQIECBAgAABAgQIELg6C1yzOq366fx/+1bfneFl/7H6q0HfM6q3zJCztpbjqz0GBX9b/f2MM95aPXXQ+7TqbQtkvaB67aDmHWOvw8d/Vz16SfXqGfeatW1ltf2g+QnVuyfCNq1Gux1WnTPrIH0ECBAgQIAAAQIECBAgQIAAAQIECBAgQIAAAQIECBAgQIAAAQIECBAgQIAAAQIECBAgQIAAAQIECBAgQIAAAQIECBAgQIAAAQIECBAgQIAAAQIECBAgQIAAAQIECBAgQIAAAQLrl8Dc+rWObQgQIECAAAECBAgQIECAAAECBAgQIECAAAECBAgQIECAAAECBAgQIECAAAECBAgQIECAAAECBAgQIECAAAECBAgQIECAAAECBAgQIECAAAECBAgQIECAwAYr8OzqkMHbH1o9c5Ea3622GfTsVJ2yyIyFys+pbjooumv1jYWa1vD8sOrJg2dPqQ5fIOsvq9dUK8dzP1N9pXpS9fZB74erR8y416xtL65eNWg+cd5/18H9Y6rXVlvO/04frP5q1kH6CBAgQIAAAQIECBAgQIAAAQIECBAgQIAAAQIECBAgQIAAAQIECBAgQIAAAQIECBAgQIAAAQIECBAgQIAAAQIECBAgQIAAAQIECBAgQIAAAQIECBAgQIAAAQIECBAgQIAAAQIE1i+BufVrHdsQIECAAAECBAgQIECAAAECBAgQIECAAAECBAgQIECAAAECBAgQIECAAAECBAgQIECAAAECBAgQIECAAAECBAgQIECAAAECBAgQIECAAAECBAgQIECAAIENUuDG1Q+qTQZv/7bqaYvQ2LT67aD+D9Xm1UWLyFiodIvq3EHRpdVm1ejvLNfh1b6DxidXb58lqLpH9aVB779V28yYNWvbbarR3FXXZdXI7IJqr+qYieB7V1+YdZg+AgQIECBAgAABAgQIECBAgAABAgQIECBAgAABAgQIECBAgAABAgQIECBAgAABAgQIECBAgAABAgQIECBAgAABAgQIECBAgAABAgQIECBAgAABAgQIECBAgAABAgQIECBAgACB9Udgbv1ZxSYECBAgQIAAAQIECBAgQIAAAQIECBAgQIAAAQIECBAgQIAAAQIECBAgQIAAAQIECBAgQIAAAQIECBAgQIAAAQIECBAgQIAAAQIECBAgQIAAAQIECBAgQGCDFfhQtffg7c+vtqp+vQiR+1T/PKg/vdp2Ef3TlD6o+vig8JvVXaZpXEPNO6onDp49qXrnjHl/VF0y0btZddGMebO2jUx2GDSP3u9d1egbkKNn2w+efWf8G10+67DV9K2oLlzGPFEECBAgQIAAAQIECBAgQIAAAQIECBAgQIAAAQIECBAgQIAAAQIECBAgQIAAAQIECBAgQIAAAQIECBAgQIAAAQIECBAgQIAAAQIECBAgQIAAAQIECBAgQIAAAQIECBAgQIAAAQJTCIw+Ru0iQIAAAQIECBAgQIAAAQIECBAgQIAAAQIECBAgQIAAAQIECBAgQIAAAQIECBAgQIAAAQIECBAgQIAAAQIECBAgQIAAAQIECBAgQIAAAQIECBAgQIAAAQIErjyB+1afnRi/T/X+Ra70rOqNg573VY9dZMZC5S+tDhwUvad6/EJNa3n+rupvB8+fUL17CXnfrbYZ9O9YfXEJecPWA6p/qM5aIO/F1asGNSdWu47v/7T68kT/U6rDl2nHvaojqz2q/7NMmWIIECBAgAABAgQIECBAgAABAgQIECBAgAABAgQIECBAgAABAgQIECBAgAABAgQIECBAgAABAgQIECBAgAABAgQIECBAgAABAgQIECBAgAABAgQIECBAgAABAgQIECBAgAABAgSmEJibokYJAQIECBAgQIAAAQIECBAgQIAAAQIECBAgQIAAAQIECBAgQIAAAQIECBAgQIAAAQIECBAgQIAAAQIECBAgQIAAAQIECBAgQIAAAQIECBAgQIAAAQIECBAgsGaBP66OrZ5UnbZIqI2r06utBn2nVDstMmdU/r7qrwd9z6rePEPO2lpG7/nQQcHTqrct84zFxq2oLhw3HVU9chDw5Ortiw2cqN+zekN1q+pT1e4L5N28+tGg5rJqi+qC8dmR1T6D57+Y/+22rkZ/Z72uUb22et444OfVttW5awj88+pzsw7TR4AAAQIECBAgQIAAAQIECBAgQIAAAQIECBAgQIAAAQIECBAgQIAAAQIECBAgQIAAAQIECBAgQIAAAQIECBAgQIAAAQIECBAgQIAAAQIECBAgQIAAAQIECBAgQIAAAQIECBAg8N8F5qAQIECAAAECBAgQIECAAAECBAgQIECAAAECBAgQIECAAAECBAgQIECAAAECBAgQIECAAAECBAgQIECAAAECBAgQIECAAAECBAgQIECAAAECBAgQIECAAAECSxI4qdqlurj6X9XRi0h7aXXgoP7SarvqjEVkrCrdr3pIdedq8+re1RdmyFlby9nVloOCHasvLvOMaeJuXT2lemx1WDVyHF0vql49CHhHte80gWuoGRl+fuLZntWxC2R+c75mh0HNE6t3je9vWJ1VbTp4PnqHpy5hz9HvMPlbj36X0fnk9bzqoPnDA6qXL2GmVgIECBAgQIAAAQIECBAgQIAAAQIECBAgQIAAAQIECBAgQIAAAQIECBAgQIAAAQIECBAgQIAAAQIECBAgQIAAAQIECBAgQIAAAQIECBAgQIAAAQIECBAgQIAAAQIECBAgQIAAgYHAHA0CBAgQIECAAAECBAgQIECAAAECBAgQIECAAAECBAgQIECAAAECBAgQIECAAAECBAgQIECAAAECBAgQIECAAAECBAgQIECAAAECBAgQIECAAAECBAgQIEBgZoH9qoMnuh9efWSKxK2q06uNB7UHVS+conehkltXP5nP+t1ChYPn163eXH22Oqn694nezaofVjccnG+yyBmLWGeNpY+ojh48/UG19fh+t+qTg2dfru65xKGjvFHuquun1ei3u3gtuS+qXj14PvJ8wOD++dXot151XV5tW31nCbseUL1sov/Q6pmDs8OqJw/uR5YfXsJMrQQIECBAgAABAgQIECBAgAABAgQIECBAgAABAgQIECBAgAABAgQIECBAgAABAgQIECBAgAABAgQIECBAgAABAgQIECBAgAABAgQIECBAgAABAgQIECBAgAABAgQIECBAgAABAmOBORIECBAgQIAAAQIECBAgQIAAAQIECBAgQIAAAQIECBAgQIAAAQIECBAgQIAAAQIECBAgQIAAAQIECBAgQIAAAQIECBAgQIAAAQIECBAgQIAAAQIECBAgQIDATAI7VF+trjXoPrW6e3XpFImfre47qDu72qa6eIredVGyV3XMIPifqr1XM2jbapfqNtXT18Uiq8m86dh1RbVl9fL5/64xqBuZf626UfXTseG35vf8fPW8Je54s+qMapNBzsEL5N68+tGg/rJqi+qC8dlG1XeqrQc1/1LdZwm7jr4xefz8v8kHTWSMfsPRbzn6vUYm1x48/9145sjORYAAAQIECBAgQIAAAQIECBAgQIAAAQIECBAgQIAAAQIECBAgQIAAAQIECBAgQIAAAQIECBAgQIAAAQIECBAgQIAAAQIECBAgQIAAAQIECBAgQIAAAQIECBAgQIAAAQIECBAgsASB0ceiXQQIECBAgAABAgQIECBAgAABAgQIECBAgAABAgQIECBAgAABAgQIECBAgAABAgQIECBAgAABAgQIECBAgAABAgQIECBAgAABAgQIECBAgAABAgQIECBAgMDiBDavvlXdctD26+pO1VlTRO1VHTNRt2d17BS966rkndUTBuGvr56/roYtMnef6shBz39UNxncH1LtN77ftjptkfkLle9fvXxQdFk1mnPGWhq/Xt1l8PzB1ccH9/evTpzof3R11ELLrOX5daqV1daDmovm596t+k61x/xOx1XD71GeV21fjUxdBAgQIECAAAECBAgQIECAAAECBAgQIECAAAECBAgQIECAAAECBAgQIECAAAECBAgQIECAAAECBAgQIECAAAECBAgQIECAAAECBAgQIECAAAECBAgQIECAAAECBAgQIECAAAECMwoMPwA9Y4Q2AgQIECBAgAABAgQIECBAgAABAgQIECBAgAABAgQIECBAgAABAgQIECBAgAABAgQIECBAgAABAgQIECBAgAABAgQIECBAgAABAgQIECBAgAABAgQIECCwwQl8pNpz4q0fVn1sSombVIdUjxrXf6rafcredVX24+pmg/BdqxPX1bBF5j5kwnZltcMg49xqZHr5InOnKf+n6uGrKTxl3mentQQ8r3pg9aFq9O/l/NXUHl/tMTj/QPWYaZZaS83tqq9W1xnUnDnvd+fqN9V+888Onugfee5YXbzE2doJECBAgAABAgQIECBAgAABAgQIECBAgAABAgQIECBAgAABAgQIECBAgAABAgQIECBAgAABAgQIECBAgAABAgQIECBAgAABAgQIECBAgAABAgQIECBAgAABAgQIECBAgAABAhuswNwG++ZenAABAgQIECBAgAABAgQIECBAgAABAgQIECBAgAABAgQIECBAgAABAgQIECBAgAABAgQIECBAgAABAgQIECBAgAABAgQIECBAgAABAgQIECBAgAABAgQIzCawb3X4ROubqmfPELdTdWj1sOrsGfqXq+W21RmDsEuq61ajv+vD9WfV5waLnFLdpbr24GzniZrl2vvY6qFrCHt89Z4lDNq6+k7179Xzqg8vIWvY+qDq4xNZx1cPGZ8dVj154vlx43+Hly/TDmIIECBAgAABAgQIECBAgAABAgQIECBAgAABAgQIECBAgAABAgQIECBAgAABAgQIECBAgAABAgQIECBAgAABAgQIECBAgAABAgQIECBAgAABAgQIECBAgAABAgQIECBAgAABAhuUwNwG9bZelgABAgQIECBAgAABAgQIECBAgAABAgQIECBAgAABAgQIECBAgAABAgQIECBAgAABAgQIECBAgAABAgQIECBAgAABAgQIECBAgAABAgQIECBAgAABAgQILE1g2+pr1bUHMV+tdqz+c2nRV2r306q3DDY4qXrAlbrRfx2+fbVycPTt6vTqkYOzd1T7roOd96qOWUPuhdWtqtHfWa/7VadUv5s1YA19r6xeMvFsv+qQ6hrVCav5jV9fPX+Z9xBHgAABAgQIECBAgAABAgQIECBAgAABAgQIECBAgAABAgQIECBAgAABAgQIECBAgAABAgQIECBAgAABAgQIECBAgAABAgQIECBAgAABAgQIECBAgAABAgQIECBAgAABAgQIENggBOY2iLf0kgQIECBAgAABAgQIECBAgAABAgQIECBAgAABAgQIECBAgAABAgQIECBAgAABAgQIECBAgAABAgQIECBAgAABAgQIECBAgAABAgQIECBAgAABAgQIECBAYOkCm1Yrq9sMoi6s7lids/T4KzXh+GqPwQYvqF53pW70X4ffsvrh4OjH1VsndvxVdf3qsmXee6PqZ9WKNeS+e/73f8Iyz1yuuE9Wuw3C3lk9aXy/WXVKdaeJYftU71+uBeQQIECAAAECBAgQIECAAAECBAgQIECAAAECBAgQIECAAAECBAgQIECAAAECBAgQIECAAAECBAgQIECAAAECBAgQIECAAAECBAgQIECAAAECBAgQIPB/2bn3eOvrOf//j6v0TUxckjA5JTQOHUh8HQZJhBiSMYzQkIxxGL7GKTJEwjfHYUiM43zRIIdBJGFyiKSclaT4Oqskh0mu716327put89v/a7D3muvfV171/1zu+3bvtbn83o9X6/3fa19/bkIECBAgAABAgQIECBAgMAVRWDVFeWgzkmAAAECBAgQIECAAAECBAgQIECAAAECBAgQIECAAAECBAgQIECAAAECBAgQIECAAAECBAgQIECAAAECBAgQIECAAAECBAgQIECAAAECBAgQIECAAAECBBYpcHT11ImM+1QfXWTu5m6/UnVhddXBIntWX9nciw3mr64uGLy+qDqpeuDEjvtX/7kEe/9r9bj15P6kumn1myWYu9jIq1enVdeqDq7eNxF43fHz0e/htXt15mKH6ydAgAABAgQIECBAgAABAgQIECBAgAABAgQIECBAgAABAgQIECBAgAABAgQIECBAgAABAgQIECBAgAABAgQIECBAgAABAgQIECBAgAABAgQIECBAgAABAgQIECBAgAABAgQIXJEEVl2RDuusBAgQIECAAAECBAgQIECAAAECBAgQIECAAAECBAgQIECAAAECBAgQIECAAAECBAgQIECAAAECBAgQIECAAAECBAgQIECAAAECBAgQIECAAAECBAgQIEBgEQKrq7dV9xtnHFU9axF5y6X1rtXJg2UurK6xXJYb77FFddnETi+vnjpx753Vw5dg9ztWpwxy/1RdWv3v6sjqt0swc1aRt6gurs5fT+Bu1eeqq46fv2jO+rnVmlktIIcAAQIECBAgQIAAAQIECBAgQIAAAQIECBAgQIAAAQIECBAgQIAAAQIECBAgQIAAAQIECBAgQIAAAQIECBAgQIAAAQIECBAgQIAAAQIECBAgQIAAAQIECBAgQIAAAQIECBAgcEUQWHVFOKQzEiBAgAABAgQIECBAgAABAgQIECBAgAABAgQIECBAgAABAgQIECBAgAABAgQIECBAgAABAgQIECBAgAABAgQIECBAgAABAgQIECBAgAABAgQIECBAgACBGQocXD2kuk/1pxnmbq6oF1XPHgx/d/U3m2uZDcz9dbXt4PkzqpdM1P++ukY1+j3r65xqp0HoU6pXznrIZsrbt3p/NfpsH7eZdjCWAAECBAgQIECAAAECBAgQIECAAAECBAgQIECAAAECBAgQIECAAAECBAgQIECAAAECBAgQIECAAAECBAgQIECAAAECBAgQIECAAAECBAgQIECAAAECBAgQIECAAAECBAgQILCiBVat6O0tT4AAAQIECBAgQIAAAQIECBAgQIAAAQIECBAgQIAAAQIECBAgQIAAAQIECBAgQIAAAQIECBAgQIAAAQIECBAgQIAAAQIECBAgQIAAAQIECBAgQIAAAQIECCxW4MvVnoOQx1RvWmzoPPuPqw4c1D64+o/19J43t9f1B88ePbHnb6qXVa+qLprn/IWUPW+u+J8HDR+v7rWQgGVee43qgmW+o/UIECBAgAABAgQIECBAgAABAgQIECBAgAABAgQIECBAgAABAgQIECBAgAABAgQIECBAgAABAgQIECBAgAABAgQIECBAgAABAgQIECBAgAABAgQIECBAgAABAgQIECBAgAABAstWYNWy3cxiBAgQIECAAAECBAgQIECAAAECBAgQIECAAAECBAgQIECAAAECBAgQIECAAAECBAgQIECAAAECBAgQIECAAAECBAgQIECAAAECBAgQIECAAAECBAgQIECAwMYEblk9vfpK9dXx74s31jR4vk314+rqg3s3qM5fQMZiSt9bHTAIeFD1vvUEfq261eDZgXOv/2Pw+qzqZotZZiO9O1XnDGrWVNeufr6EM0UTIECAAAECBAgQIECAAAECBAgQIECAAAECBAgQIECAAAECBAgQIECAAAECBAgQIECAAAECBAgQIECAAAECBAgQIECAAAECBAgQIECAAAECBAgQIECAAAECBAgQIECAAAECBAisEIFVK2RPaxIgQIAAAQIECBAgQIAAAQIECBAgQIAAAQIECBAgQIAAAQIECBAgQIAAAQIECBAgQIAAAQIECBAgQIAAAQIECBAgQIAAAQIECBAgQIAAAQIECBAgQIAAAQL/f4FDqmMGt99XPWgKqHtWD65uWd1xon/H6rfVBVPkbqzl/dUDBkUPrI5fT9N/VXcaPLtHdeLg9WXVlTY2cJHPJ3d4evWyRWZqJ0CAAAECBAgQIECAAAECBAgQIECAAAECBAgQIECAAAECBAgQIECAAAECBAgQIECAAAECBAgQIECAAAECBAgQIECAAAECBAgQIECAAAECBAgQIECAAAECBAgQIECAAAECBAgQuBwIrLocnMERCBAgQIAAAQIECBAgQIAAAQIECBAgQIAAAQIECBAgQIAAAQIECBAgQIAAAQIECBAgQK6uGgwAACAASURBVIAAAQIECBAgQIAAAQIECBAgQIAAAQIECBAgQIAAAQIECBAgQIDAchTYvvqn6gVzvy9ZogVfXx06yD6sOnLGs46pDqnOq06vXlJ9fkYzjp/L/KtB1gOqD6wne3SuXaoLxz//Wn2x2m5Qv2P1f8evrzaXdetqj+o21Uurbyxy78dWbxhnjPY4auyxyFjtBAgQIECAAAECBAgQIECAAAECBAgQIECAAAECBAgQIECAAAECBAgQIECAAAECBAgQIECAAAECBAgQIECAAAECBAgQIECAAAECBAgQIECAAAECBAgQIECAAAECBAgQIECAAAECK11g1Uo/gP0JECBAgAABAgQIECBAgAABAgQIECBAgAABAgQIECBAgAABAgQIECBAgAABAgQIECBAgAABAgQIECBAgAABAgQIECBAgAABAgQIECBAgAABAgQIECBAgMAyFXhzdXD14+oZ1TuqNTPe9dRqr0HmvauPzXjGadVtBpn3rD4xoxkfrO43yLp/9aEFZE/udqfqc+P+91UPHGQ9uhq9J4u5Vlcvq46rPj5F0HbVg6oDq/+qjphHxl9U/zJX98/jnnm0KCFAgAABAgQIECBAgAABAgQIECBAgAABAgQIECBAgAABAgQIECBAgAABAgQIECBAgAABAgQIECBAgAABAgQIECBAgAABAgQIECBAgAABAgQIECBAgAABAgQIECBAgAABAgQIENjUAqs29UDzCBAgQIAAAQIECBAgQIAAAQIECBAgQIAAAQIECBAgQIAAAQIECBAgQIAAAQIECBAgQIAAAQIECBAgQIAAAQIECBAgQIAAAQIECBAgQIAAAQIECBAgQIDAFUDgDtXnJs754Oo/Znj2LarfV1sNMldXF81wxij7kiWc8eHqvoN996/+cwH7v7c6YFD/t9W/j18fXj1/8OxV1T8uIHvWpftWHx+Efqu6xQaGXL16YfW4ud9Xqkb1u1aXzXqxQd5dq08vYb5oAgQIECBAgAABAgQIECBAgAABAgQIECBAgAABAgQIECBAgAABAgQIECBAgAABAgQIECBAgAABAgQIECBAgAABAgQIECBAgAABAgQIECBAgAABAgQIECBAgAABAgQIECBAgMDlVmDV5fZkDkaAAAECBAgQIECAAAECBAgQIECAAAECBAgQIECAAAECBAgQIECAAAECBAgQIECAAAECBAgQIECAAAECBAgQIECAAAECBAgQIECAAAECBAgQIECAAAECBDaPwJbVN6pdBuO/XN2uWjPDlfaoTh/knV/dYIb5o6g9q9Hua69zq51mOOM/q/sM8u475/SRBeQfXT11UH9YdeT49f2rDwyenVztvYDsWZduW/2y2moQfKvxZ2Vds3Yfv7/D7458SvXKWS9WXat6b/U/qztUp21kxnbVr5ZgD5EECBAgQIAAAQIECBAgQIAAAQIECBAgQIAAAQIECBAgQIAAAQIECBAgQIAAAQIECBAgQIAAAQIECBAgQIAAAQIECBAgQIAAAQIECBAgQIAAAQIECBAgQIAAAQIECBAgQIAAgRUrMPxS6RV7CIsTIECAAAECBAgQIECAAAECBAgQIECAAAECBAgQIECAAAECBAgQIECAAAECBAgQIECAAAECBAgQIECAAAECBAgQIECAAAECBAgQIECAAAECBAgQIECAAIEZCNyxul71nkVmPbU6epCxptq9+toicyfb/6560+DmB6oHzHjGIdUxg8z3zZ3jQTOc8dFqv0HevauPLSD/idWrB/VvrB47fn3D6tzBswvmardbQPYsSkfzfjUI+lC1/+D1C6rnbWDQ6DyPGTy/uNq5+vkslhtn7FmN9rru+PWPxp/XX65jxhbV26pbVqO/l9/NcA9RBAgQIECAAAECBAgQIECAAAECBAgQIECAAAECBAgQIECAAAECBAgQIECAAAECBAgQIECAAAECBAgQIECAAAECBAgQIECAAAECBAgQIECAAAECBAgQIECAAAECBAgQIECAAIEVLbBqRW9veQIECBAgQIAAAQIECBAgQIAAAQIECBAgQIAAAQIECBAgQIAAAQIECBAgQIAAAQIECBAgQIAAAQIECBAgQIAAAQIECBAgQIAAAQIECBAgQIAAAQIECBAgMBuB1dXXqx2rV1ZPqy6bIvo61TnVNoPe11ZPmCJrYy2j3McPig6vjthY0wKfv746dNBzWHXkAjM2VH5Cdc9Bwb2qjy8g/85j2+9X51Zfqr4y6L9g7v0cvbdrr+tXP1xA/rSl161eVo3Oc9PqwnHQQdXbBqFnVTfbwJBrVD+oth3UvLl69LSLraPvwOq4ifsnV/tUfxrcv3L1vure43sfrB5QrZnhLqIIECBAgAABAgQIECBAgAABAgQIECBAgAABAgQIECBAgAABAgQIECBAgAABAgQIECBAgAABAgQIECBAgAABAgQIECBAgAABAgQIECBAgAABAgQIECBAgAABAgQIECBAgAABAitWYNWK3dziBAgQIECAAAECBAgQIECAAAECBAgQIECAAAECBAgQIECAAAECBAgQIECAAAECBAgQIECAAAECBAgQIECAAAECBAgQIECAAAECBAgQIECAAAECBAgQIEBgdgIfrfYbxJ1S3XmK+PdUDx70/aK6cXXxFFkba/lCdftB0X2rj2ysaYHPv1TddtAzMjphgRkbKv94te+g4J7VJ2aY/6nqboO8/av/nGH+uqKeUL202mb88Jjq0PG/t61+WW01aNy1+voGdnpi9eqJ53tUZ8zwHKP80ZzhdWR12ODGa6vHb6RmhiuJIkCAAAECBAgQIECAAAECBAgQIECAAAECBAgQIECAAAECBAgQIECAAAECBAgQIECAAAECBAgQIECAAAECBAgQIECAAAECBAgQIECAAAECBAgQIECAAAECBAgQIECAAAECBAisLIFVK2td2xIgQIAAAQIECBAgQIAAAQIECBAgQIAAAQIECBAgQIAAAQIECBAgQIAAAQIECBAgQIAAAQIECBAgQIAAAQIECBAgQIAAAQIECBAgQIAAAQIECBAgQIAAgZkLPLt60UTqm6tHL3DS3tVJEz0HVe9YYM58yreofj+391aD4mtXP5tP8zxr1jVjdXXRPPvnU3Zitc+g8B7VJ+fTOM+aV1ZPHtQeVh05z95pyx5fvXaiea/qy+N7H6zuN3h+RHX4BoZtWX2tuvmg5tTq9tMuuI6+K1VfqPaceHav6uPje9tXp1fX20Sf8RkeTxQBAgQIECBAgAABAgQIECBAgAABAgQIECBAgAABAgQIECBAgAABAgQIECBAgAABAgQIECBAgAABAgQIECBAgAABAgQIECBAgAABAgQIECBAgAABAgQIECBAgAABAgQIECBAYOkFVi39CBMIECBAgAABAgQIECBAgAABAgQIECBAgAABAgQIECBAgAABAgQIECBAgAABAgQIECBAgAABAgQIECBAgAABAgQIECBAgAABAgQIECBAgAABAgQIECBAgMCyFbhT9Zlqi8GG36z2rH6/gK23rkZ9Nx70fK4a5S/FtWt15iD4/1Y7znjQHtXpg8zzqxvMeMZJ1d6DzLtXn5rhjKOqZwzy3l39zQzz1xU1+q7HU6vbDh5+rbp1dVl10Nzn5G2DZ2dVN9vITneuPjtR86jqrTM8y+jzc0Z1zUHmhdXoc/CD8b2bV1+orjaouXT8Hp4yw11EESBAgAABAgQIECBAgAABAgQIECBAgAABAgQIECBAgAABAgQIECBAgAABAgQIECBAgAABAgQIECBAgAABAgQIECBAgAABAgQIECBAgAABAgQIECBAgAABAgQIECBAgAABAgRWnMDoS6pdBAgQIECAAAECBAgQIECAAAECBAgQIECAAAECBAgQIECAAAECBAgQIECAAAECBAgQIECAAAECBAgQIECAAAECBAgQIECAAAECBAgQIECAAAECBAgQIEDgiihw7eqMavR77fXbavfq7AWCHF49f9BzabVr9Z0F5sy3/FHVvw2KP1Tdf77N86x7dHXsoPb4Oa8HzrN3c5btUj1tvOs1Jxb5dnXzTbDc6L0ffbaG3/v41OoV1bbVL6utBnvsVn1tI3u9p3rwoObn1c7VxTM8z92qT1ZbDDLPrG5X/WF8767VJyb2v2D8d3P+DHcRRYAAAQIECBAgQIAAAQIECBAgQIAAAQIECBAgQIAAAQIECBAgQIAAAQIECBAgQIAAAQIECBAgQIAAAQIECBAgQIAAAQIECBAgQIAAAQIECBAgQIAAAQIECBAgQIAAAQIECBBYUQLDL6ZeUYtblgABAgQIECBAgAABAgQIECBAgAABAgQIECBAgAABAgQIECBAgAABAgQIECBAgAABAgQIECBAgAABAgQIECBAgAABAgQIECBAgAABAgQIECBAgAABAgQILEJgi+oz1Z0mMh5SvWeK3DOq3QZ9R1XPmiJnIS23rvYY/5xevWWezbeaq71RdXL1mw30vK76+8Hz51YvnOeMzVl2t+pT61ngT9U21X9vggVfUz1hMOfi6mbVT6oPVvcbPDuiOnwjO123+n619aDu6Ln38GkzPssz52a8eCLzHdVBg3sPq945UfPN6vYb+UzNeFVxBAgQIECAAAECBAgQIECAAAECBAgQIECAAAECBAgQIECAAAECBAgQIECAAAECBAgQIECAAAECBAgQIECAAAECBAgQIECAAAECBAgQIECAAAECBAgQIECAAAECBAgQIECAAIHlI7Bq+axiEwIECBAgQIAAAQIECBAgQIAAAQIECBAgQIAAAQIECBAgQIAAAQIECBAgQIAAAQIECBAgQIAAAQIECBAgQIAAAQIECBAgQIAAAQIECBAgQIAAAQIECBAgsMkEjqieMzHtddU/TLnBltUTqudXv652qX43ZdZSt728esp4yBerF1QfWcfQkcWB1W2qq1X3rj621MvNIH/0XYs/rq69nqy9qi/PYM66Iq5X/XD8YNvqnGr7QeFx1V9XD6/ePrh/VnWzeex0WPXCQd3oc3z4PPoWWvLB6n4TTY+r3jC4N/rcPHei5oTqPnM7/WmhA9UTIECAAAECBAgQIECAAAECBAgQIECAAAECBAgQIECAAAECBAgQIECAAAECBAgQIECAAAECBAgQIECAAAECBAgQIECAAAECBAgQIECAAAECBAgQIECAAAECBAgQIECAAAECBFa6wOhLsl0ECBAgQIAAAQIECBAgQIAAAQIECBAgQIAAAQIECBAgQIAAAQIECBAgQIAAAQIECBAgQIAAAQIECBAgQIAAAQIECBAgQIAAAQIECBAgQIAAAQIECBAgQOCKJLB39clq+J18Z1R7VZcuEmL76kbVlxeZs5Tt36huMRhwv+rDGxm4U/Wz6pKlXGwe2feoRsarxz9Hrafn5dVTBs9+UB1bnVudUP18HrPmW/Ln1YPHP3es7lR9ftz8sOqdE0F3r06b2++iwf1PVAdUv9nI0K2r71ZfHZ/vnPkuucC6P6tOr24y7vtl9cDqsxM5o7ONzji8XlM9aYHzlBMgQIAAAQIECBAgQIAAAQIECBAgQIAAAQIECBAgQIAAAQIECBAgQIAAAQIECBAgQIAAAQIECBAgQIAAAQIECBAgQIAAAQIECBAgQIAAAQIECBAgQIAAAQIECBAgQIAAAQIEVrzA8MvPV/xhHIAAAQIECBAgQIAAAQIECBAgQIAAAQIECBAgQIAAAQIECBAgQIAAAQIECBAgQIAAAQIECBAgQIAAAQIECBAgQIAAAQIECBAgQIAAAQIECBAgQIAAAQIECGxEYJvqvGr7Qd2vq92rc68AejtUPx2c84/V6uqSFXL2X1bbDXa9VvWLdey+V3Xq4P6l477fLME531I9cpD7r9XjB69PqvYevD6nukX1zPFn8fjqggXsNTr/rxZQP23pzavTq69XD6h+uI6grebO9unqDuNno8/TY6t/m3aoPgIECBAgQIAAAQIECBAgQIAAAQIECBAgQIAAAQIECBAgQIAAAQIECBAgQIAAAQIECBAgQIAAAQIECBAgQIAAAQIECBAgQIAAAQIECBAgQIAAAQIECBAgQIAAAQIECBAgQIDAShVYtVIXtzcBAgQIECBAgAABAgQIECBAgAABAgQIECBAgAABAgQIECBAgAABAgQIECBAgAABAgQIECBAgAABAgQIECBAgAABAgQIECBAgAABAgQIECBAgAABAgQIEJhSYP/qXdVVx/33rj42ZdZKa/u76k2DpT9d3W0FHeKcaqfBvjepvree/c+udh48O6Q6dgnOevfqk4PcC6sdqkvH925cfbvaalDzgup5S7DLrCPvWH1uI6HXqL5YbVfdfx71s95RHgECBAgQIECAAAECBAgQIECAAAECBAgQIECAAAECBAgQIECAAAECBAgQIECAAAECBAgQIECAAAECBAgQIECAAAECBAgQIECAAAECBAgQIECAAAECBAgQIECAAAECBAgQIEBgWQisWhZbWIIAAQIECBAgQIAAAQIECBAgQIAAAQIECBAgQIAAAQIECBAgQIAAAQIECBAgQIAAAQIECBAgQIAAAQIECBAgQIAAAQIECBAgQIAAAQIECBAgQIAAAQIECGxagV2qD1Qfrp62aUdv1mnvqh4y2ODZ1Ys360YLG/6Vufft1oOWPavRvXVdR1TPGTw4udp7YePmVT36bsfzqx0H1QdU7x+8Hu7yxerQ6ox5pa+Mop3nrP9Y/WBlrGtLAgQIECBAgAABAgQIECBAgAABAgQIECBAgAABAgQIECBAgAABAgQIECBAgAABAgQIECBAgAABAgQIECBAgAABAgQIECBAgAABAgQIECBAgAABAgQIECBAgAABAgQIECBAgMDsBUZfWu0iQIAAAQIECBAgQIAAAQIECBAgQIAAAQIECBAgQIAAAQIECBAgQIAAAQIECBAgQIAAAQIECBAgQIAAAQIECBAgQIAAAQIECBAgQIAAAQIECBAgQIAAAQJXRIFtq4uvQAcffQfhr6rVgzPftjptBRl8qrrbYN99qpPWs//O1dmDZ2uq61Q/W4LzHlk9a5B7fPXAweutq89U/1K9fQnmiyRAgAABAgQIECBAgAABAgQIECBAgAABAgQIECBAgAABAgQIECBAgAABAgQIECBAgAABAgQIECBAgAABAgQIECBAgAABAgQIECBAgAABAgQIECBAgAABAgQIECBAgAABAgQIENjMAqMvA3cRIECAAAECBAgQIECAAAECBAgQIECAAAECBAgQIECAAAECBAgQIECAAAECBAgQIECAAAECBAgQIECAAAECBAgQIECAAAECBAgQIECAAAECBAgQIECAAAECl3+B21ZfGhzzwmq7as0KOvrx1V8N9j2gen/12Gqf6kbVTtXfVp+ozqh2G9Q/vXrZEpx3NPOcQe6l1Q7VyNhFgAABAgQIECBAgAABAgQIECBAgAABAgQIECBAgAABAgQIECBAgAABAgQIECBAgAABAgQIECBAgAABAgQIECBAgAABAgQIECBAgAABAgQIECBAgAABAgQIECBAgAABAgQIECBwBRBYdQU4oyMSIECAAAECBAgQIECAAAECBAgQIECAAAECBAgQIECAAAECBAgQIECAAAECBAgQIECAAAECBAgQIECAAAECBAgQIECAAAECBAgQIECAAAECBAgQIECAAAECdVj1wgHEu6qHrjCYt1SPHOx8cDW69/bq4YP7h1THVs+ojhrcP6PaY4nOfGq11yD7H6rXLdEssQQIECBAgAABAgQIECBAgAABAgQIECBAgAABAgQIECBAgAABAgQIECBAgAABAgQIECBAgAABAgQIECBAgAABAgQIECBAgAABAgQIECBAgAABAgQIECBAgAABAgQIECBAgAABAstMYNUy28c6BAgQIECAAAECBAgQIECAAAECBAgQIECAAAECBAgQIECAAAECBAgQIECAAAECBAgQIECAAAECBAgQIECAAAECBAgQIECAAAECBAgQIECAAAECBAgQIECAwNIIfLq6yyD64OotSzNqyVJfVT1pkP6U6pXVEdVzBvdfNH59w+rciW3+vPrxEmz4hOo1g9wvVHdYgjkiCRAgQIAAAQIECBAgQIAAAQIECBAgQIAAAQIECBAgQIAAAQIECBAgQIAAAQIECBAgQIAAAQIECBAgQIAAAQIECBAgQIAAAQIECBAgQIAAAQIECBAgQIAAAQIECBAgQIAAAQIElqHAqmW4k5UIECBAgAABAgQIECBAgAABAgQIECBAgAABAgQIECBAgAABAgQIECBAgAABAgQIECBAgAABAgQIECBAgAABAgQIECBAgAABAgQIECBAgAABAgQIECBAgMByFNi++sVyXGweO121urC60qD22tXP5tG7nEpeUD13sNA/V8+vHl0dO7j/zurh49enVNes3lj9W/WrJTrQ6vHnY8tB/o2r7y/RPLEECBAgQIAAAQIECBAgQIAAAQIECBAgQIAAAQIECBAgQIAAAQIECBAgQIAAAQIECBAgQIAAAQIECBAgQIAAAQIECBAgQIAAAQIECBAgQIAAAQIECBAgQIAAAQIECBAgQIAAAQLLSGDVMtrFKgQIECBAgAABAgQIECBAgAABAgQIECBAgAABAgQIECBAgAABAgQIECBAgAABAgQIECBAgAABAgQIECBAgAABAgQIECBAgAABAgQIECBAgAABAgQIECBAYLkKjL6/79TqD9Wh1Tc206I3q747xez7VR8c9I32v9UUObNuOb3aYxB66+qrGxjy1OrowfNXVKN7+1QnDu6fMvf6zuPX16l+MuvF15P3ger+g2dHVIdvotnDMVetLtmEc69Z7ViduQlnGkWAAAECBAgQIECAAAECBAgQIECAAAECBAgQIECAAAECBAgQIECAAAECBAgQIECAAAECBAgQIECAAAECBAgQIECAAAECBAgQIECAAAECBAgQIECAAAECBAgQIECAAAECBAgQWFYCoy80dxEgQIAAAQIECBAgQIAAAQIECBAgQIAAAQIECBAgQIAAAQIECBAgQIAAAQIECBAgQIAAAQIECBAgQIAAAQIECBAgQIAAAQIECBAgQIAAAQIECBAgQIAAAQIbFjikOmZQcmw1ureprwuq1dWZ1enVP1SXzHOJu1T7VHevPlc9Y559S1l2RrXbYMDu47Otb+ajq5H92uvfqr+rdq7OHtz/0Vzd9ZZy8fVkP6j6j824x+h7Jg+qXly9unrJJjAYvWcfrkazR//+5QZmXmWu5v3Vc6ovbYLdjCBAgAABAgQIECBAgAABAgQIECBAgAABAgQIECBAgAABAgQIECBAgAABAgQIECBAgAABAgQIECBAgAABAgQIECBAgAABAgQIECBAgAABAgQIECBAgAABAgQIECBAgAABAgQIbDKB0Zc1uwgQIECAAAECBAgQIECAAAECBAgQIECAAAECBAgQIECAAAECBAgQIECAAAECBAgQIECAAAECBAgQIECAAAECBAgQIECAAAECBAgQIECAAAECBAgQIECAwOVJYO/qUzM80PbVWdXqQeZbqoNnOGM+UTtV5wwKL5rYaT4ZG6u5cfX86ivVV8e/R3OW6vpadatB+K7V1zcw7MDquMHz91UPqras/jjRd6XqsqVafD25W1U/q34+3nO068hxodfoM/eLBTbtXL2ruu2477fV6N5PFpizkPKDqjdWW4+bTq7uXq1ZR8i1qo9Xe4x99qzOX8gwtQQIECBAgAABAgQIECBAgAABAgQIECBAgAABAgQIECBAgAABAgQIECBAgAABAgQIECBAgAABAgQIECBAgAABAgQIECBAgAABAgQIECBAgAABAgQIECBAgAABAgQIECBAgACB5SywajkvZzcCBAgQIECAAAECBAgQIECAAAECBAgQIECAAAECBAgQIECAAAECBAgQIECAAAECBAgQIECAAAECBAgQIECAAAECBAgQIECAAAECBAgQIECAAAECBAgQILBAgd2rL1VnVw+qvrXA/nWVv7k6ePDgwuqm1S9mkL2QiAOr4wYNJ1X7LCRgHrUPrf59UHdCtd88+qYt+frcmW45aL5V9Y0NhO1VPa8avQejny9XbxnXn19db9A7eo9Gn4O1147VAdUe459R76HTLr6BvutXo10Weu1Qjd7j0c9dqvtVH11AyDWq71Wj32uvd84ZPHwBGQstfW31+ImmI6rDJ+6Ndjqt2mlw/5vV7apLFjpUPQECBAgQIECAAAECBAgQIECAAAECBAgQIECAAAECBAgQIECAAAECBAgQIECAAAECBAgQIECAAAECBAgQIECAAAECBAgQIECAAAECBAgQIECAAAECBAgQIECAAAECBAgQIEBgOQqsWo5L2YkAAQIECBAgQIAAAQIECBAgQIAAAQIECBAgQIAAAQIECBAgQIAAAQIECBAgQIAAAQIECBAgQIAAAQIECBAgQIAAAQIECBAgQIAAAQIECBAgQIAAAQIECEwhsLo6vbrRoPdR1VunyFrbcsfqlIn+x1VvWETmtK0vrp45aH5Z9fRpw9bT97+r/zV4dmR12IxnDOO+Wd18cOMW1bemnPfZ6s6D3n3nXp84eH336pOD11+tbj3lrKVoe2P1mEHw26pHLnDQodXrJ3puX526wJz5lm9Vfb7ac9Cwptqv+vhEyDurh03cO2Fut/tUf5rvQHUECBAgQIAAAQIECBAgQIAAAQIECBAgQIAAAQIECBAgQIAAAQIECBAgQIAAAQIECBAgQIAAAQIECBAgQIAAAQIECBAgQIAAAQIECBAgQIAAAQIECBAgQIAAAQIECBAgQIAAgeUqsGq5LmYvAgQIECBAgAABAgQIECBAgAABAgQIECBAgAABAgQIECBAgAABAgQIECBAgAABAgQIECBAgAABAgQIECBAgAABAgQIECBANl+jTQAAIABJREFUgAABAgQIECBAgAABAgQIECCwQIGPVvsNev5U3aE6dYE5a8u3rL5R7TLo/3J1u2rNlJmLaTuhuucg4KHVuxYTuI7ek6q9B/cPrN474xnDuG9P+P5F9Z0p5729evig95Dq2MHr1dUFg9f/XW1TjT4nm/u6R/XOaofBIhdX16wuXcByo++ZPL3afdBzRnXrJfzM7liNZox2XXtdWO1R/WBwb6vqE9VdJ85zdPW0BZxRKQECBAgQIECAAAECBAgQIECAAAECBAgQIECAAAECBAgQIECAAAECBAgQIECAAAECBAgQIECAAAECBAgQIECAAAECBAgQIECAAAECBAgQIECAAAECBAgQIECAAAECBAgQIEBgWQqMvijaRYAAAQIECBAgQIAAAQIECBAgQIAAAQIECBAgQIAAAQIECBAgQIAAAQIECBAgQIAAAQIECBAgQIAAAQIECBAgQIAAAQIECBAgQIAAAQIECBAgQIAAAQIEVrrA06qXTRziudULF3Gwp1ZHD/rXVLtXX1tE5mJaL6yuPgi4WXXWYgLX0XtJdZXB/Z2qc2c8Yxj3nWp0jrXXLtV3p5x3RPWcQe+LJl6PHp1XXX9QM3o/z5xy3qzadqh+up6wB1QfWOCg21VfnOg5tDpmgTkLKb9b9clqi0HTyHW0yx8G965WfaG6+UT4QdU7FjJQLQECBAgQIECAAAECBAgQIECAAAECBAgQIECAAAECBAgQIECAAAECBAgQIECAAAECBAgQIECAAAECBAgQIECAAAECBAgQIECAAAECBAgQIECAAAECBAgQIECAAAECBAgQIEBguQmsWm4L2YcAAQIECBAgQIAAAQIECBAgQIAAAQIECBAgQIAAAQIECBAgQIAAAQIECBAgQIAAAQIECBAgQIAAAQIECBAgQIAAAQIECBAgQIAAAQIECBAgQIAAAQIECCxQYK/qc9WVBn3/Vd2lWrPArLXl16nOqbYZ9P9L9cQp8xbbdsPq3EHIb6urLjZ0ov8m1VmDexdVq2c8YzJuNG80d+110+rsKWc+ujp20PvOuayHT2R9qNp/cO+R1dumnDfLthdVz15H4Luqh04x6B1z7+XfDvouqHauRr+X6hrtPzrH8BrtcdDEvetVp1fbD+5fWu1dnbJUy8klQIAAAQIECBAgQIAAAQIECBAgQIAAAQIECBAgQIAAAQIECBAgQIAAAQIECBAgQIAAAQIECBAgQIAAAQIECBAgQIAAAQIECBAgQIAAAQIECBAgQIAAAQIECBAgQIAAAQIECCy1wKqlHiCfAAECBAgQIECAAAECBAgQIECAAAECBAgQIECAAAECBAgQIECAAAECBAgQIECAAAECBAgQIECAAAECBAgQIECAAAECBAgQIECAAAECBAgQIECAAAECBAgsocA1qzOqHQczflHtWv1kEXPfUz14IvPG1cWLyFxM6wFzZ3rvIODkau/FBK6j96+rdw/un1jtO+MZk3Hfq0aua6+dq3OmnHmT6h7V96sfVN9eR84R1XMG919RPXXKebNs27o6q7r+ROjvqtFnfPR7Idd1q7Orqwya/qV64kJCpqg9obrnRN9j5s71pol7t60+U20zuH9Btef4/ZtitBYCBAgQIECAAAECBAgQIECAAAECBAgQIECAAAECBAgQIECAAAECBAgQIECAAAECBAgQIECAAAECBAgQIECAAAECBAgQIECAAAECBAgQIECAAAECBAgQIECAAAECBAgQIECAwOYVWLV5x5tOgAABAgQIECBAgAABAgQIECBAgAABAgQIECBAgAABAgQIECBAgAABAgQIECBAgAABAgQIECBAgAABAgQIECBAgAABAgQIECBAgAABAgQIECBAgAABAgSmFhh9p94nq70HCWuqfcf3pw0e5Z000fzw6p3TBs6g74XVYYOcl1f/awa5w4iXVE8f3Bi9fuaMZ0zGnVPtNLh54+r7SzjzwOq4Qf7ofd5nCectJPre1UfW0fCQ6j0LCRrXPqM6atB3WbVr9a0psubbsrr6anXDQcMf5s51u+rMiZD9qw9UWwzuf7faq/r1fAeqI0CAAAECBAgQIECAAAECBAgQIECAAAECBAgQIECAAAECBAgQIECAAAECBAgQIECAAAECBAgQIECAAAECBAgQIECAAAECBAgQIECAAAECBAgQIECAAAECBAgQIECAAAECBAgsF4HRl6e7CBAgQIAAAQIECBAgQIAAAQIECBAgQIAAAQIECBAgQIAAAQIECBAgQIAAAQIECBAgQIAAAQIECBAgQIAAAQIECBAgQIAAAQIECBAgQIAAAQIECBAgQIDAShR4TnXExOJHVc9a5GF2qF5aPaIafW/f56o7LTJzse0frfYbhPxt9e+LDZ3oP7HaZ3Dvr6vjZjxjMu7c6oaDmzeqfrCEM29SnTXIv7T6p+pVSzhzIdHvrx4w0XDCxHs/37ytqm9VOw8a/qv6y/kGTFm3W3VqtfW4/4xq/+qH68h70oT9JdU95s77hSlnayNAgAABAgQIECBAgAABAgQIECBAgAABAgQIECBAgAABAgQIECBAgAABAgQIECBAgAABAgQIECBAgAABAgQIECBAgAABAgQIECBAgAABAgQIECBAgAABAgQIECBAgAABAgQIbDaB0RebuwgQIECAAAECBAgQIECAAAECBAgQIECAAAECBAgQIECAAAECBAgQIECAAAECBAgQIECAAAECBAgQIECAAAECBAgQIECAAAECBAgQIECAAAECBAgQIECAwEoTuFP1mWqLweKnVqP7f5zRYW5fvbJ6VPWdGWVOG3NhdfVB818swU6TM3auzpl24Xn2nVddf1B7g+r8efZOW/b7autB8xnVHtOGzbhvZHHWxH5rxu/9xVPMum/14XHf6L18WvX+KXIW2vLw6u3Vu6tHVn/YQMDrqr+f+zs7t7p39e2FDlNPgAABAgQIECBAgAABAgQIECBAgAABAgQIECBAgAABAgQIECBAgAABAgQIECBAgAABAgQIECBAgAABAgQIECBAgAABAgQIECBAgAABAgQIECBAgAABAgQIECBAgAABAgQIEFgOAquWwxJ2IECAAAECBAgQIECAAAECBAgQIECAAAECBAgQIECAAAECBAgQIECAAAECBAgQIECAAAECBAgQIECAAAECBAgQIECAAAECBAgQIECAAAECBAgQIECAAAECCxTYpfpANfo9ui6sdq1+uMCclVB+5ep11R5zZ7519Ztq23ksvl91VvW9edTuVJ0zqLuoWj2PvpVYclp1m4nFbzJPp01x3qdXL5kY9OrqyVMOf391avXy6g9TZkzTdvfqpHk2vqB6xdwZL5hnvTICBAgQIECAAAECBAgQIECAAAECBAgQIECAAAECBAgQIECAAAECBAgQIECAAAECBAgQIECAAAECBAgQIECAAAECBAgQIECAAAECBAgQIECAAAECBAgQIECAAAECBAgQIECAwLITWLXsNrIQAQIECBAgQIAAAQIECBAgQIAAAQIECBAgQIAAAQIECBAgQIAAAQIECBAgQIAAAQIECBAgQIAAAQIECBAgQIAAAQIECBAgQIAAAQIECBAgQIAAAQIECBCYn8BVq7dVB1T3rT4yv7YVX7VL9Z15nOK71U3nfM6sjq9eWV2wnr4Dq+MGz06q9pnHjJVY8trq8ROLP7d64RIfZo/qQdWJ1ac3MGvL6hdz79fqQc0fqmtUv1viHcUTIECAAAECBAgQIECAAAECBAgQIECAAAECBAgQIECAAAECBAgQIECAAAECBAgQIECAAAECBAgQIECAAAECBAgQIECAAAECBAgQIECAAAECBAgQIECAAAECBAgQIECAAAECBAhMKbBqyj5tBAgQIECAAAECBAgQIECAAAECBAgQIECAAAECBAgQIECAAAECBAgQIECAAAECBAgQIECAAAECBAgQIECAAAECBAgQIECAAAECBAgQIECAAAECBAgQIEBguQjsU31yuSyzTPa4fnXeYJc11XbVhRvYb7fq1tXu1Xer1y+Ts8x6jUdXx06Efq+6yawHjfP2G1vecPz6/8z5Pmwjsx5fvXZQc3Z1r+qcJdpRLAECBAgQIECAAAECBAgQIECAAAECBAgQIECAAAECBAgQIECAAAECBAgQIECAAAECBAgQIECAAAECBAgQIECAAAECBAgQIECAAAECBAgQIECAAAECBAgQIECAAAECBAgQIECAwCIFVi2yXzsBAgQIECBAgAABAgQIECBAgAABAgQIECBAgAABAgQIECBAgAABAgQIECBAgAABAgQIECBAgAABAgQIECBAgAABAgQIECBAgAABAgQIECBAgAABAgQIECCw/AQeU71xsNaXq72W35pTbbRztVu1evxzanXKApJuVO1fvaraYtC3e3XmAnLmW3qb6rRB8e+ra1W/2UjASdVfVkfN7fmC6tL5DlRHgAABAgQIECBAgAABAgQIECBAgAABAgQIECBAgAABAgQIECBAgAABAgQIECBAgAABAgQIECBAgAABAgQIECBAgAABAgQIECBAgAABAgQIECBAgAABAgQIECBAgAABAgQIECCw6QVWbfqRJhIgQIAAAQIECBAgQIAAAQIECBAgQIAAAQIECBAgQIAAAQIECBAgQIAAAQIECBAgQIAAAQIECBAgQIAAAQIECBAgQIAAAQIECBAgQIAAAQIECBAgQIAAAQJLLPDu6q8HM15UPWeJZ26q+OdWLxgMO7I6bIrhH6vuNeg7qnrWFDnzaflmdfNB4WOqN22kcfvqetVX5zNADQECBAgQIECAAAECBAgQIECAAAECBAgQIECAAAECBAgQIECAAAECBAgQIECAAAECBAgQIECAAAECBAgQIECAAAECBAgQIECAAAECBAgQIECAAAECBAgQIECAAAECBAgQIECAwOYVWLV5x5tOgAABAgQIECBAgAABAgQIECBAgAABAgQIECBAgAABAgQIECBAgAABAgQIECBAgAABAgQIECBAgAABAgQIECBAgAABAgQIECBAgAABAgQIECBAgAABAgQIzFhg9F2Dv6pWD3LvWn1mxnM2V9yTqlcNhr+2esIUyxxUvW3Qd351gyly5tPy9Oolg8JPV3ebT6MaAgQIECBAgAABAgQIECBAgAABAgQIECBAgAABAgQIECBAgAABAgQIECBAgAABAgQIECBAgAABAgQIECBAgAABAgQIECBAgAABAgQIECBAgAABAgQIECBAgAABAgQIECBAgACBlSEw+pJwFwECBAgQIECAAAECBAgQIECAAAECBAgQIECAAAECBAgQIECAAAECBAgQIECAAAECBAgQIECAAAECBAgQIECAAAECBAgQIECAAAECBAgQIECAAAECBAgQIHD5EbhNddrgOJdUq6s/Xk6O+IjqrYOzvKM6aIqz/Vn18+rKg947Vp+fImtjLdeqflqt/R7INdX1qx9trNFzAgQIECBAgAABAgQIECBAgAABAgQIECBAgAABAgQIECBAgAABAgQIECBAgAABAgQIECBAgAABAgQIECBAgAABAgQIECBAgAABAgQIECBAgAABAgQIECBAgAABAgQIECBAgACBlSGw9ouoV8a2tiRAgAABAgQIECBAgAABAgQIECBAgAABAgQIECBAgAABAgQIECBAgAABAgQIECBAgAABAgQIECBAgAABAgQIECBAgAABAgQIECBAgAABAgQIECBAgAABAgQ2JvCM6qhB0Yeq+2+saQU9/6vq+MG+H67uN+X+/6f6m0Hva6onTZm1sbaPV/sOip5bvXBjTVeA53tU51YXzuOs1xm/X6+cR60SAgQIECBAgAABAgQIECBAgAABAgQIECBAgAABAgQIECBAgAABAgQIECBAgAABAgQIECBAgAABAgQIECBAgAABAgQIECBAgAABAgQIECBAgAABAgQIECBAgAABAgQIECBAgMAmFVi1SacZRoAAAQIECBAgQIAAAQIECBAgQIAAAQIECBAgQIAAAQIECBAgQIAAAQIECBAgQIAAAQIECBAgQIAAAQIECBAgQIAAAQIECBAgQIAAAQIECBAgQIAAAQIElofAttVh1Yuri5bHSjPb4sRqn0HaE6rXzix98wfdrfrUYI3PVncZvD6kukd1o/HPI6oT1rP2/tWHBs9+Wu1YXbYEx3x49fZB7verGy/BnJUU+ZDqrdWnq/2qNRtYfpdq9Nm+XnVQ9Y6VdFC7EiBAgAABAgQIECBAgAABAgQIECBAgAABAgQIECBAgAABAgQIECBAgAABAgQIECBAgAABAgQIECBAgAABAgQIECBAgAABAgQIECBAgAABAgQIECBAgAABAgQIECBAgAABApd/gVWX/yM6IQECBAgQIECAAAECBAgQIECAAAECBAgQIECAAAECBAgQIECAAAECBAgQIECAAAECBAgQIECAAAECBAgQIECAAAECBAgQIECAAAECBAgQIECAAAECBAisUIFrVr9cot1fPZf9xOrn1bOrN1VrlmjWpozdurqoGv1ee92sOmtTLrHEs/aoTh/MOLPaffD6LdUjB6//vnr9BnYafca2Gz//bPWQ6sdLcIYrVxdUo99rrztUX1iCWQuNvGV1cXXeQhunrN+yOnrO48mD/udVL1hP3m2rE6urj59fWu1dnTLlfG0ECBAgQIAAAQIECBAgQIAAAQIECBAgQIAAAQIECBAgQIAAAQIECBAgQIAAAQIECBAgQIAAAQIECBAgQIAAAQIECBAgQIAAAQIECBAgQIAAAQIECBAgQIAAAQIECBAgQIAAgZkLrJp5okACBAgQIECAAAECBAgQIECAAAECBAgQIECAAAECBAgQIECAAAECBAgQIECAAAECBAgQIECAAAECBAgQIECAAAECBAgQIECAAAECBAgQIECAAAECBAgQILB4gcdWR1YHVx9afNz/J2GP6vSJzEdVb53xnM0Rt2/18cHg86sbbI5FlnDmTtU5g/zzqhsOXj9v7t//PHj9kuqZG9jnydWa6j3VT5Zw71H06DP2iMGMf60ev8QzNxS/XXVEdWh1fHXgJtplq+rzc3/bew7mjd6D/SY+v2sfjz7XH6u2GNRfMO7//iba2RgCBAgQIECAAAECBAgQIECAAAECBAgQIECAAAECBAgQIECAAAECBAgQIECAAAECBAgQIECAAAECBAgQIECAAAECBAgQIECAAAECBAgQIECAAAECBAgQIECAAAECBAgQIECAwAYFVvEhQIAAAQIECBAgQIAAAQIECBAgQIAAAQIECBAgQIAAAQIECBAgQIAAAQIECBAgQIAAAQIECBAgQIAAAQIECBAgQIAAAQIECBAgQIAAAQIECBAgQIAAAQLLTGD36gvVlcd7vbH6x+q3M9hz9D18p1a3HWR9p7plddkM8jd3xEurfxoscUx16OZeasbzt6t+Oci8qFo9eP2I6q2D1++pHjLjHaaN26c6cdB8YbVDdem0gYvo22X8t3C1Qcbe1cmLyFxI647V1yfeu5HHraofrSPo7+esXjdx/7vVXtWvFzJYLQECBAgQIECAAAECBAgQIECAAAECBAgQIECAAAECBAgQIECAAAECBAgQIECAAAECBAgQIECAAAECBAgQIECAAAECBAgQIECAAAECBAgQIECAAAECBAgQIECAAAECBAgQIEBgKQRGX4TuIkCAAAECBAgQIECAAAECBAgQIECAAAECBAgQIECAAAECBAgQIECAAAECBAgQIECAAAECBAgQIECAAAECBAgQIECAAAECBAgQIECAAAECBAgQIECAAAECy0Vg2+rM6kaDhX5R3bwa/V7s9djqDRMhd6o+t9jgJeh/2PjcJ1enVL+fx4y/rA6s9q52nbM8oHr/PPo2V8mvq9F7vva6WnXxRpbZorpsomb4/Yp3mTv/pwfPv1TdbnMdcB1zz6+uN77/+Wr0Pp+7iP3uXX10yv4vTth8a/y5mfSdMn6jbfesPlYN37/TqjtUl66j++jqqRP3PzX397HvOj4TGx2ugAABAgQIECBAgAABAgQIECBAgAABAgQIECBAgAABAgQIECBAgAABAgQIECBAgAABAgQIECBAgAABAgQIECBAgAABAgQIECBAgAABAgQIECBAgAABAgQIECBAgAABAgQIECAwS4HhFy7PMlcWAQIECBAgQIAAAQIECBAgQIAAAQIECBAgQIAAAQIECBAgQIAAAQIECBAgQIAAAQIECBAgQIAAAQIECBAgQIAAAQIECBAgQIAAAQIECBAgQIAAAQIECBCYRuD46q8GjWuqfatPThM20bN9dVa1enD/LdXBM8heioj3VA8eBD+0etcCBl2ruqT67QZ6bjo2WUDsTEt/U111kPhn4503NuTialS79hq9pxeNX1y/Om/w7OfVDhsL3ITPD62uUh1X/XCKudep7lx9rjq2unf1wGr0t7PQa/fqqxNNT65evdCgRdQfXj1/ov+YauQ0eY2+R/OD1f4TD0YOhyxiB60ECBAgQIAAAQIECBAgQIAAAQIECBAgQIAAAQIECBAgQIAAAQIECBAgQIAAAQIECBAgQIAAAQIECBAgQIAAAQIECBAgQIAAAQIECBAgQIAAAQIECBAgQIAAAQIECBAgQIAAgUULjL5I2UWAAAECBAgQIECAAAECBAgQIECAAAECBAgQIECAAAECBAgQIECAAAECBAgQIECAAAECBAgQIECAAAECBAgQIECAAAECBAgQIECAAAECBAgQIECAAAECBJaDwJOqV00scmR12IyWe3N18CDrwuqm1S9mlD/rmLOrnQehe1cnz3jIj6o/r75WnV49uRq5bKrrt9U2g2FXqX43j+E/rHYc1N2wOm/w+o/VloPXoxm/X0/un1V7VLeYszhmHrM3V8lTqgOqO48X+HV1tfG/Rx67VCPPhV5vmrP7u0HTxePP3c8XGjRl/ei7MT9W3XOi/6DqHevIHL2Xn6luO/Fs9Nl99ZQ7aCNAgAABAgQIECBAgAABAgQIECBAgAABAgQIECBAgAABAgQIECBAgAABAgQIECBAgAABAgQIECBAgAABAgQIECBAgAABAgQIECBAgAABAgQIECBAgAABAgQIECBAgAABAgQILFpg9KXLLgIECBAgQIAAAQIECBAgQIAAAQIECBAgQIAAAQIECBAgQIAAAQIECBAgQIAAAQIECBAgQIAAAQIECBAgQIAAAQIECBAgQIAAAQIECBAgQIAAAQIECBAgsLkF9qpOqbYaLHJqdYfqTzNY7o7j/GHU46o3zCB7KSKuUl0yEXzV6rczHLZD9dNB3qXVlWfkPd81fzeeubZ+m+r382g+trp6deH456XVzwd9Z1c7D17vWn19HblnVLsN7o9MhjnzWGWTlZxe7bGBaS+b+3w8fYptrlV9r9p20DvyPWSKrGlbVldfrW44CPhDdbvqzHWEbl99qbrR4Nno/4n7zP2fccK0S+gjQIAAAQIECBAgQIAAAQIECBAgQIAAAQIECBAgQIAAAQIECBAgQIAAAQIECBAgQIAAAQIECBAgQIAAAQIECBAgQIAAAQIECBAgQIAAAQIECBAgQIAAAQIECBAgQIAAAQIECCxGYNVimvUSIECAAAECBAgQIECAAAECBAgQIECAAAECBAgQIECAAAECBAgQIECAAAECBAgQIECAAAECBAgQIECAAAECBAgQIECAAAECBAgQIECAAAECBAgQIECAAIEZCKyuvl7tOMi6sNq1+uEM8resvlHtMsj6cnW7as0M8pci4m7VpwbBZ1c3nfGg+1YfHmR+obrDjGdsLO4P1f8YFG1d/ffGmubx/BPVPQZ195s469pHp1Z7Der2mzM4YR75m6Pk2dWLBoN/XF138Pqy6pbVd6ZY7h+rVwz6Rn8Xt67OmCJr2pbdqtH7MfoMrL1+UO1Rjf4/mLz+Yly/7eDB96sbT7uAPgIECBAgQIAAAQIECBAgQIAAAQIECBAgQIAAAQIECBAgQIAAAQIECBAgQIAAAQIECBAgQIAAAQIECBAgQIAAAQIECBAgQIAAAQIECBAgQIAAAQIECBAgQIAAAQIECBAgQIDAYgRWLaZZLwECBAgQIECAAAECBAgQIECAAAECBAgQIECAAAECBAgQIECAAAECBAgQIECAAAECBAgQIECAAAECBAgQIECAAAECBAgQIECAAAECBAgQIECAAAECBAgQmIHAR6v9JnLuW31kBtmjiKdWRw+y1lS7V1+bUf5SxDylevkg+N3V38x40OHV8weZr62eMOMZG4u7tLrSoGir6o8ba5rH82OqQwZ1T6pes46+ybpn/D927jvK9rq+9/9zKBEIRkAEG4oKFowCKqJiVCRR0WDBRjQaEVvsEkWNmliwoBJ7CxZiSxR7wQoqBgxYEL2KiKLYAVG8gA2BO/u35vzud809ZfacvQ8zcx7ftc6aM/v7fr/e789jf/f8uauXLiD/iii5TnX2vOf4gmrbwWsnVfssYrlN5z4PNxn0nlLtvYis9Wk5pHrzvOf+4Op3awi94+x5P1ONnptTq7+tfrY+C+glQIAAAQIECBAgQIAAAQIECBAgQIAAAQIECBAgQIAAAQIECBAgQIAAAQIECBAgQIAAAQIECBAgQIAAAQIECBAgQIAAAQIECBAgQIAAAQIECBAgQIAAAQIECBAgQIAAAQIECCxWYGaxjfoIECBAgAABAgQIECBAgAABAgQIECBAgAABAgQIECBAgAABAgQIECBAgAABAgQIECBAgAABAgQIECBAgAABAgQIECBAgAABAgQIECBAgAABAgQIECBAgMAEBJ5evWRezquqJ08ge1XEV6pbDvJeWz1hgvnTiHpH9feD4MOql0140Ieqew0yD6neOuEZ64r7U7XpoGiz6tJ1NS3g/j9XLxzUvaI6dDV9j6tGz8Oq6z+rBy0g/4rY9yn/AAAgAElEQVQqObXaYzD87dVD5y3z8Opti1jw9tUX5/WNskfP4oa8RvMOqkbP/Oh9W9c1er/uPefw+3UVu0+AAAECBAgQIECAAAECBAgQIECAAAECBAgQIECAAAECBAgQIECAAAECBAgQIECAAAECBAgQIECAAAECBAgQIECAAAECBAgQIECAAAECBAgQIECAAAECBAgQIECAAAECBAgQmJbAzLSC5RIgQIAAAQIECBAgQIAAAQIECBAgQIAAAQIECBAgQIAAAQIECBAgQIAAAQIECBAgQIAAAQIECBAgQIAAAQIECBAgQIAAAQIECBAgQIAAAQIECBAgQIAAgQUIvKd6wKDu1OoWC+gbp2ST6tHVC6rLq+tXF44TcAXUfqvabTD3r6vjJrzHj6trDzL3qE6b8Ix1xV1WDb8bcfRejd6j9b0Oqv5zLuSc6m3VM1cTuk/134PXT5/nvr57TLp/dIYXDUK/NPcs32Xw2i+rXasLFjH8/dWBg76zq50XkbM+LVvM/Q04aX1C9BIgQIAAAQIECBAgQIAAAQIECBAgQIAAAQIECBAgQIAAAQIECBAgQIAAAQIECBAgQIAAAQIECBAgQIAAAQIECBAgQIAAAQIECBAgQIAAAQIECBAgQIAAAQIECBAgQIAAAQIENrTA8Eu3N/Rs8wgQIECAAAECBAgQIECAAAECBAgQIECAAAECBAgQIECAAAECBAgQIECAAAECBAgQIECAAAECBAgQIECAAAECBAgQIECAAAECBAgQIECAAAECBAgQIECAwEjgqdVLqt9WN69+OCWW7aobVV+aUv6kYjevfl9tMgjcpvrNpAZUV6kuGORdMvsebFFdNsEZC4m6fF7RpL4ncdtqx7lnaWS5pmur6uLBzdH5t6z+OPfayGRU86uFHGYD1FynOnvenL2rz8/tverWUdWjFrHPKP+71ZWqD84+c09ZzbxFxGohQIAAAQIECBAgQIAAAQIECBAgQIAAAQIECBAgQIAAAQIECBAgQIAAAQIECBAgQIAAAQIECBAgQIAAAQIECBAgQIAAAQIECBAgQIAAAQIECBAgQIAAAQIECBAgQIAAAQIECKx8gUl90fbKl3JCAgQIECBAgAABAgQIECBAgAABAgQIECBAgAABAgQIECBAgAABAgQIECBAgAABAgQIECBAgAABAgQIECBAgAABAgQIECBAgAABAgQIECBAgAABAgQIEJimwB2rq1Xvm+aQZZJ9m+pLg13Pqm4w4d33r44dZJ5S7T3hGeuKG30n4mWDosurTdbVNIX735vne/vqGtX9q3tUb6yeOoW5i438WrXnoPmwuf+/dF7gXtVXFjHk0dUZ1ecX0auFAAECBAgQIECAAAECBAgQIECAAAECBAgQIECAAAECBAgQIECAAAECBAgQIECAAAECBAgQIECAAAECBAgQIECAAAECBAgQIECAAAECBAgQIECAAAECBAgQIECAAAECBAgQILDRCoy+fNtFgAABAgQIECBAgAABAgQIECBAgAABAgQIECBAgAABAgQIECBAgAABAgQIECBAgAABAgQIECBAgAABAgQIECBAgAABAgQIECBAgAABAgQIECBAgAABAgQILB2Bx1avG6xzTPWACa/3rOrwQeYbq3+c8Ix1xW1a/WlQdOnsTputq2kK999X3XeQ+/pq9B6sus6trl5dPoXZi4l8RvXiQePXqltWX692H7z+xeoOixmghwABAgQIECBAgAABAgQIECBAgAABAgQIECBAgAABAgQIECBAgAABAgQIECBAgAABAgQIECBAgAABAgQIECBAgAABAgQIECBAgAABAgQIECBAgAABAgQIECBAgAABAgQIECBAYHyBmfFbdBAgQIAAAQIECBAgQIAAAQIECBAgQIAAAQIECBAgQIAAAQIECBAgQIAAAQIECBAgQIAAAQIECBAgQIAAAQIECBAgQIAAAQIECBAgQIAAAQIECBAgQIAAAQJTFDiqesQg/5nVS9Yy7wbV98fc5wPVfQY9j6zePGbG+pZvXv1xEHJJ9WfrG7qI/mdXLxj0vaE6qNp28Np+1fGLyF5My47VOWtpvE519rz7u1Z/UX1l7vW3V4dV5y5mAT0ECBAgQIAAAQIECBAgQIAAAQIECBAgQIAAAQIECBAgQIAAAQIECBAgQIAAAQIECBAgQIAAAQIECBAgQIAAAQIECBAgQIAAAQIECBAgQIAAAQIECBAgQIAAAQIECBAgQIAAAQLjC8yM36KDAAECBAgQIECAAAECBAgQIECAAAECBAgQIECAAAECBAgQIECAAAECBAgQIECAAAECBAgQIECAAAECBAgQIECAAAECBAgQIECAAAECBAgQIECAAAECBAgQmKLA7aq/rvac+/eI6rNrmLdj9Yvq59Xx1bHVuxew29nVdQZ1t6hOXUDfSiw5oPrI4GAnVt+qHjV47a3VIVM8/A5z+aP3+szqbuuY9ZXqloOaUd9bqqdUJ1UnT3FX0QQIECBAgAABAgQIECBAgAABAgQIECBAgAABAgQIECBAgAABAgQIECBAgAABAgQIECBAgAABAgQIECBAgAABAgQIECBAgAABAgQIECBAgAABAgQIECBAgAABAgQIECBAgAABAqsRmKFCgAABAgQIECBAgAABAgQIECBAgAABAgQIECBAgAABAgQIECBAgAABAgQIECBAgAABAgQIECBAgAABAgQIECBAgAABAgQIECBAgAABAgQIECBAgAABAgQILFuBh1RvH2x/UrXPAk7zlmr36pZztRvz9xPuVP1oYPbbav/qC4PXLqq2qy5ZgO24JbtW353XdPXqnLUEPaM6rHpH9abq2+MO3Ujrt6ku2EjP7tgECBAgQIAAAQIECBAgQIAAAQIECBAgQIAAAQIECBAgQIAAAQIECBAgQIAAAQIECBAgQIAAAQIECBAgQIAAAQIECBAgQIAAAQIECBAgQIAAAQIECBAgQIAAAQIECBAgQIDAlAU25i/8njKteAIECBAgQIAAAQIECBAgQIAAAQIECBAgQIAAAQIECBAgQIAAAQIECBAgQIAAAQIECBAgQIAAAQIECBAgQIAAAQIECBAgQIAAAQIECBAgQIAAAQIECBAgMHWBd1YPHkx53uz/nzvm1BtVZ4zZs9LKz6rOrr5Wfb0auf6ouvbgoPer3j+lg4/mX2+Q/dTqyLXMukr1myntspxi71p9aoEL37j6RPXe6ukL7FFGgAABAgQIECBAgAABAgQIECBAgAABAgQIECBAgAABAgQIECBAgAABAgQIECBAgAABAgQIECBAgAABAgQIECBAgAABAgQIECBAgAABAgQIECBAgAABAgQIECBAgAABAgQIEFiwwMyCKxUSIECAAAECBAgQIECAAAECBAgQIECAAAECBAgQIECAAAECBAgQIECAAAECBAgQIECAAAECBAgQIECAAAECBAgQIECAAAECBAgQIECAAAECBAgQIECAAAECS03gnGqHwVK3r05caktOaZ+7V9vM/dusevWE57ykevog84PVgROesSru2dULBtmnVXtMadZKiN26emP14Op5swd67joONXpW3lON+kbXw6u3rQQIZyBAgAABAgQIECBAgAABAgQIECBAgAABAgQIECBAgAABAgQIECBAgAABAgQIECBAgAABAgQIECBAgAABAgQIECBAgAABAgQIECBAgAABAgQIECBAgAABAgQIECBAgAABAgSWjsDM0lnFJgQIECBAgAABAgQIECBAgAABAgQIECBAgAABAgQIECBAgAABAgQIECBAgAABAgQIECBAgAABAgQIECBAgAABAgQIECBAgAABAgQIECBAgAABAgQIECCwAgW2q361Ac511er8DTBnKY3Yozp1sNDF1TbVn5bSklPaZevqwkH2b6s/n/Cs3apvDTIvqUbP80UTnjOKu1b1k3m5o/mnT2HWco+8YfXp6rqDg9yz+uhaDnZmtcu8+3erPrXcMexPgAABAgQIECBAgAABAgQIECBAgAABAgQIECBAgAABAgQIECBAgAABAgQIECBAgAABAgQIECBAgAABAgQIECBAgAABAgQIECBAgAABAgQIECBAgAABAgQIECBAgAABAgQILB2BmaWzik0IECBAgAABAgQIECBAgAABAgQIECBAgAABAgQIECBAgAABAgQIECBAgAABAgQIECBAgAABAgQIECBAgAABAgQIECBAgAABAgQIECBAgAABAgQIECBAYIUJbFadWP2kemh18RTPN5pzpeqQ6rQpzllK0YdVRwwW+mh1z6W04JR3ubTaZDBj0+qyCc/8RnWzQeYjqzdPeMaquC9Udxhkv3z2M/O0Kc1azrFbVV+pbjI4xEXVHtX313CwXauTq20H90d/j25Xjd5jFwECBAgQIECAAAECBAgQIECAAAECBAgQIECAAAECBAgQIECAAAECBAgQIECAAAECBAgQIECAAAECBAgQIECAAAECBAgQIECAAAECBAgQIECAAAECBAgQIECAAAECBAgQIEBgvQVm1jtBAAECBAgQIECAAAECBAgQIECAAAECBAgQIECAAAECBAgQIECAAAECBAgQIECAAAECBAgQIECAAAECBAgQIECAAAECBAgQIECAAAECBAgQIECAAAECBAgQWL3Ai6tnzN06o7pXNfo56etB1bsGoUdXB096yBLMO66682CvJ1avWYJ7Tmul86vtBuHbV6PXJnk9vXrJIPDz1b6THDDIOqR68+D386odq8unNG99Yke7nl19dn1C1qN3l9m/J6dWWw8yvlPtVV20htzbVp+rrjS4/4tqz2r000WAAAECBAgQIECAAAECBAgQIECAAAECBAgQIECAAAECBAgQIECAAAECBAgQIECAAAECBAgQIECAAAECBAgQIECAAAECBAgQIECAAAECBAgQIECAAAECBAgQIECAAAECBAgQWC+BmfXq1kyAAAECBAgQIECAAAECBAgQIECAAAECBAgQIECAAAECBAgQIECAAAECBAgQIECAAAECBAgQIECAAAECBAgQIECAAAECBAgQIECAAAECBAgQIECAAAECBFYv8DfVp+fd+lh1wITBrlydVW0/yH1fdf8Jz1lqcVeqLqo2Gyx2k+o7S23RKe4zet+vN8jfpfr+GuZtWe1c/by6YIydrl39qFr1/Y2XV1evzh0jY6GlW1fnVVsMGu66ms/RQvOmUbd39aZq9znr0TN3yTQGLSBz9LfkI/PqPl797Vp671uN/j4Mr2/MGt+uungBM5UQIECAAAECBAgQIECAAAECBAgQIECAAAECBAgQIECAAAECBAgQIECAAAECBAgQIECAAAECBAgQIECAAAECBAgQIECAAAECBAgQIECAAAECBAgQIECAAAECBAgQIECAAAECBNYosOoLrRERIECAAAECBAgQIECAAAECBAgQIECAAAECBAgQIECAAAECBAgQIECAAAECBAgQIECAAAECBAgQIECAAAECBAgQIECAAAECBAgQIECAAAECBAgQIECAAIFJCVy9+ma1/SDw/Oqm1TmTGjKX85rq8YPM31XXr34x4TlLLW7/6tjBUudWOy61Jae8z6nVHoMZt6y+Nm/mkdXfVzvMvX6f2Z4PjbnXF6obVR+cfYaPqUa/XzpmxkLL/7M6aFD8rrn9F9o/zbprVT+ZN+Bp1cunOXQd2UdUh82reU51+Fr6nl29YN79z1Sjz9S03tcrkMhoAgQIECBAgAABAgQIECBAgAABAgQIECBAgAABAgQIECBAgAABAgQIECBAgAABAgQIECBAgAABAgQIECBAgAABAgQIECBAgAABAgQIECBAgAABAgQIECBAgAABAgQIECBAYEMJzGyoQeYQIECAAAECBAgQIECAAAECBAgQIECAAAECBAgQIECAAAECBAgQIECAAAECBAgQIECAAAECBAgQIECAAAECBAgQIECAAAECBAgQIECAAAECBAgQIECAwEYhMPqeuxOq2w9Oe3m1X/W5CQvcrDqtGn633lOrIyc8ZynGvaJ68mCxo6uDl+KiU9xp9DzdaZB/59U8Y6+v/nFQ80/Vv42507Wqn47Zs9jy/atjB82/r65WXbTYwHl9f149p9q6evwiMl9XPXbQ99tq5+q8RWRNomWT6rh5z8Ho781dZv8GfXYtA95VPWje/bdVD5/EUjIIECBAgAABAgQIECBAgAABAgQIECBAgAABAgQIECBAgAABAgQIECBAgAABAgQIECBAgAABAgQIECBAgAABAgQIECBAgAABAgQIECBAgAABAgQIECBAgAABAgQIECBAgACBjVNg+KXpG6eAUxMgQIAAAQIECBAgQIAAAQIECBAgQIAAAQIECBAgQIAAAQIECBAgQIAAAQIECBAgQIAAAQIECBAgQIAAAQIECBAgQIAAAQIECBAgQIAAAQIECBAgQIDAJAWeXb1gXuBzq+dNcshs3uj79E6pbjXIPaO6aXXphGctxbhvVzcZLPbg6t1LcdEp7vSh6l6D/AOrD86b97TqpYPXXlM9cYo7rW/0ptXPq6sNgh5W/cf6Bld/Xx1RXbO6vLp19ZUxc7etvl+Nfq663lE9dMycSZZftfpWteMg9DfVLed2XdOsz1b7zbv5iOotk1xOFgECBAgQIECAAAECBAgQIECAAAECBAgQIECAAAECBAgQIECAAAECBAgQIECAAAECBAgQIECAAAECBAgQIECAAAECBAgQIECAAAECBAgQIECAAAECBAgQIECAAAECBAgQILDxCIy+QN1FgAABAgQIECBAgAABAgQIECBAgAABAgQIECBAgAABAgQIECBAgAABAgQIECBAgAABAgQIECBAgAABAgQIECBAgAABAgQIECBAgAABAgQIECBAgAABAgQmIXD76gvVJoOwz1X7VZdPYsAg49HVG+dl7lOdNOE5SzXuidW9Z733nVtwh+q8pbrslPb6j+qhg+yDq6PnzbpfdczgtY9VB0xpn0nFHlkdWn2z+vfqHdVv1jN89P2Tp1U3G+SM8vesLh0z+zHVG+b17F2dMmbOJMtvV504L3B0vpuvZchfVP9T3WSu5tjqgdVFk1xMFgECBAgQIECAAAECBAgQIECAAAECBAgQIECAAAECBAgQIECAAAECBAgQIECAAAECBAgQIECAAAECBAgQIECAAAECBAgQIECAAAECBAgQIECAAAECBAgQIECAAAECBAgQILDxCIy+ENpFgAABAgQIECBAgAABAgQIECBAgAABAgQIECBAgAABAgQIECBAgAABAgQIECBAgAABAgQIECBAgAABAgQIECBAgAABAgQIECBAgAABAgQIECBAgAABAgTWV2Cb6vTq6oOgc6qbVuevb/i8/u2rM6vRzFXX0dXBE56zIeN2qz5Tfa36evXF6tMLWGBkse+s8zELqF1qJTtUo2dk1XVuteMYS76qeuKg/snV6LXhdavqy4MXvlX95RgzrojSG1RXq/5nEcOvXT2g+k31ltVYnFINv4vyKbOfo1eOOWfUf2q1+6DvtGrP6vIxsyZZPnoWVr3/581+lu65AMOR1+gsI6tnXsH7T9JCFgECBAgQIECAAAECBAgQIECAAAECBAgQIECAAAECBAgQIECAAAECBAgQIECAAAECBAgQIECAAAECBAgQIECAAAECBAgQIECAAAECBAgQIECAAAECBAgQIECAAAECBAgQIHAFCAy/BPoKGG8kAQIECBAgQIAAAQIECBAgQIAAAQIECBAgQIAAAQIECBAgQIAAAQIECBAgQIAAAQIECBAgQIAAAQIECBAgQIAAAQIECBAgQIAAAQIECBAgQIAAAQIECKwQgY9Xdx+c5U/VnaoTp3C+t1UPG+ReUO1a/XIKszZU5EOqtw+GHVvdY8LDD6r2qU6rTq2+OuH8ceOuXv180PSL6hpjhDy/es6g/rnV8+b1X3Xec/H7assxZiyX0hvPPT97zS38/WqX1Sz/2upxg9cvrG5YjezHuW5dnTyv4VHVUeOETKH2mOra1YHznq21jdq2+vUUdhFJgAABAgQIECBAgAABAgQIECBAgAABAgQIECBAgAABAgQIECBAgAABAgQIECBAgAABAgQIECBAgAABAgQIECBAgAABAgQIECBAgAABAgQIECBAgAABAgQIECBAgAABAgQIbGQCMxvZeR2XAAECBAgQIECAAAECBAgQIECAAAECBAgQIECAAAECBAgQIECAAAECBAgQIECAAAECBAgQIECAAAECBAgQIECAAAECBAgQIECAAAECBAgQIECAAAECBCYvsEd16rzYp1cvnfyobledOC/3MdWbpjBrQ0a+onryYODh1XMmvMC7qgcNMp9YvWbCM8aJu2b100HDz6prjRHwT9XLB/Ujw0NX0/+7aovB6ztU561hzs2r21TXq3ae3eeo6vgxdrqiSq9cnV9tPlhgz+rr8xYa1Z1VbT94/b3VAxex+Lurvxv0/bq6bnXhIrIm1bJ1ddGkwuQQIECAAAECBAgQIECAAAECBAgQIECAAAECBAgQIECAAAECBAgQIECAAAECBAgQIECAAAECBAgQIECAAAECBAgQIECAAAECBAgQIECAAAECBAgQIECAAAECBAgQIECAAAECBMYRmBmnWC0BAgQIECBAgAABAgQIECBAgAABAgQIECBAgAABAgQIECBAgAABAgQIECBAgAABAgQIECBAgAABAgQIECBAgAABAgQIECBAgAABAgQIECBAgAABAgQIEFiDwM2q91e7Vp+s9p+S1HbVS6pDqk2qr1S3ri6f0rwNFXtC9VeDYfepPjTh4d+pbjTI3Kc6acIzxom7VvWTQcNPq2uPEXCP6tHVBXP/jqs+vJr+b8w+m6Pnc9W1d3XKGua8oHr24N7h1XPG2OmKLP1gde/BAkdUz1jNQg+u3jnv9TtXnxtz+WtU36u2GvS9unrSmDnKCRAgQIAAAQIECBAgQIAAAQIECBAgQIAAAQIECBAgQIAAAQIECBAgQIAAAQIECBAgQIAAAQIECBAgQIAAAQIECBAgQIAAAQIECBAgQIAAAQIECBAgQIAAAQIECBAgQIAAAQIrQmBmRZzCIQgQIECAAAECBAgQIECAAAECBAgQIECAAAECBAgQIECAAAECBAgQIECAAAECBAgQIECAAAECBAgQIECAAAECBAgQIECAAAECBAgQIECAAAECBAgQIEBgKQhsUT2nell1wZQX2r16Y/Wo6ptTnrUh4i+uthoMuk714wkOHmWPZqy6LquuXP12gjPGjdqp+tGgaXTe0bknfX24uucg9IHVe9cw5H7VMYN7H6sOmPRCU8obneu/Fuh5fLXvoPasWZPdqj+MudszqxcNer5X7TpmhnICBAgQIECAAAECBAgQIECAAAECBAgQIECAAAECBAgQIECAAAECBAgQIECAAAECBAgQIECAAAECBAgQIECAAAECBAgQIECAAAECBAgQIECAAAECBAgQIECAAAECBAgQIECAwIoQmFkRp3AIAgQIECBAgAABAgQIECBAgAABAgQIECBAgAABAgQIECBAgAABAgQIECBAgAABAgQIECBAgAABAgQIECBAgAABAgQIECBAgAABAgQIECBAgAABAgQIECCwfAVuVH1nsP5vqm0mfJy/qk4YZH67uumEZ4wbd93qh4Oms6udxw1ZQP0rqycN6p5RHbGGvl2r7w7u/bi6zgJmLIWSLavzZ882+rnquk118mqWu/7cM7f54N7zZv//3DEPMur/XrVtdXj1iuqSMTOUEyBAgAABAgQIECBAgAABAgQIECBAgAABAgQIECBAgAABAgQIECBAgAABAgQIECBAgAABAgQIECBAgAABAgQIECBAgAABAgQIECBAgAABAgQIECBAgAABAgQIECBAgAABAgRWhMDMijiFQxAgQIAAAQIECBAgQIAAAQIECBAgQIAAAQIECBAgQIAAAQIECBAgQIAAAQIECBAgQIAAAQIECBAgQIAAAQIECBAgQIAAAQIECBAgQIAAAQIECBAgQIAAgeUr8KDqXYP1P1XdbcLHeXL1ikHmO6qHTnjGuHE7Vz8YNP2wut64IQuon3/2N1WPWUvfxdVWg/vbVhcsYM5SKPmv6oGDRUbv+aFrWOzw6lmDe3+odpt9Ls4a8yB7VT+qzhmzTzkBAgQIECBAgAABAgQIECBAgAABAgQIECBAgAABAgQIECBAgAABAgQIECBAgAABAgQIECBAgAABAgQIECBAgAABAgQIECBAgAABAgQIECBAgAABAgQIECBAgAABAgQIECBAYEUJzKyo0zgMAQIECBAgQIAAAQIECBAgQIAAAQIECBAgQIAAAQIECBAgQIAAAQIECBAgQIAAAQIECBAgQIAAAQIECBAgQIAAAQIECBAgQIAAAQIECBAgQIAAAQIECBBYfgJHVocO1n5R9awJH+Pt1UMGmU+pXjnhGePGXX92p+8Pms6qbjBuyALq71kdVY3yz64+WR29lr7/qfYe3N+vOn419dtUD5vL/cgC9tgQJfepPjAYdE51jery1Qzfojp91mLnuXs/qP6uOnlDLGoGAQIECBAgQIAAAQIECBAgQIAAAQIECBAgQIAAAQIECBAgQIAAAQIECBAgQIAAAQIECBAgQIAAAQIECBAgQIAAAQIECBAgQIAAAQIECBAgQIAAAQIECBAgQIAAAQIECBAgQGClCcystAM5DwECBAgQIECAAAECBAgQIECAAAECBAgQIECAAAECBAgQIECAAAECBAgQIECAAAECBAgQIECAAAECBAgQIECAAAECBAgQIECAAAECBAgQIECAAAECBAgQWGYCn6/uONj5vtUHJnyGb1W7DTLvUH1xwjPGjdulOnPQ9L1q13FDplD/pupRg9xDq1cMfh/t+PzqoLnXPl3ddQp7LCZy8+r86soLfK/3r1+7UBkAACAASURBVI6pXli9vLpkMUM3kp7bVUdU96j+90ZyZsckQIAAAQIECBAgQIAAAQIECBAgQIAAAQIECBAgQIAAAQIECBAgQIAAAQIECBAgQIAAAQIECBAgQIAAAQIECBAgQIAAAQIECBAgQIAAAQIECBAgQIAAAQIECBAgQIAAAQIExhCYGaNWKQECBAgQIECAAAECBAgQIECAAAECBAgQIECAAAECBAgQIECAAAECBAgQIECAAAECBAgQIECAAAECBAgQIECAAAECBAgQIECAAAECBAgQIECAAAECBAgQIDB5gYurrQax16t+OMExo+wLq00GmX9e/XaCMxYTtWv13UHjmdUNFxM04Z7HVa8dZL69+ofB77euTh78fml1terXE95jsXGjfR8yaH5d9fi1hF21On+xw5Zp3+j9emz1vAXuf3D179Vm1Req/arR++4iQIAAAQIECBAgQIAAAQIECBAgQIAAAQIECBAgQIAAAQIECBAgQIAAAQIECBAgQIAAAQIECBAgQIAAAQIECBAgQIAAAQIECBAgQIAAAQIECBAgQIAAAQIECBAgQIAAAQIECPz/AjMsCBAgQIAAAQIECBAgQIAAAQIECBAgQIAAAQIECBAgQIAAAQIECBAgQIAAAQIECBAgQIAAAQIECBAgQIAAAQIECBAgQIAAAQIECBAgQIAAAQIECBAgQIAAgStMYNfqu4Ppv6m2mfA2+1T/Pcj8TnWTCc9YTNyNqtEuq64zqhsvJmjCPbevvjjI/Ea1+7wZ36tuMHjtCdVrJ7zH6uLuWt2peuZaZt29+vjg/q+rq1WXboD9lsOIW1Yfra5RPbl61TqWvn/13nk1b6sevhwOa0cCBAgQIECAAAECBAgQIECAAAECBAgQIECAAAECBAgQIECAAAECBAgQIECAAAECBAgQIECAAAECBAgQIECAAAECBAgQIECAAAECBAgQIECAAAECBAgQIECAAAECBAgQIEBgwwnMbLhRJhEgQIAAAQIECBAgQIAAAQIECBAgQIAAAQIECBAgQIAAAQIECBAgQIAAAQIECBAgQIAAAQIECBAgQIAAAQIECBAgQIAAAQIECBAgQIAAAQIECBAgQIAAAQLzBO5Uvb/abu71T1d3XY3SgbOvPbc6fu7f56oLF6j5hNn8Vw9q3109eIG90yy7SfXtwYDTq92mOXCB2VtVFw9qL6u2rP44eG30Xvzr4PeTqn0WmL+YsmdVj6h2nmu+4ex7eOZagn5VbTt3/4TqoOrnixm8wnruP/uMvXfemW5fnbiWc246+95+ptp3Xs0/Vy9eYT6OQ4AAAQIECBAgQIAAAQIECBAgQIAAAQIECBAgQIAAAQIECBAgQIAAAQIECBAgQIAAAQIECBAgQIAAAQIECBAgQIAAAQIECBAgQIAAAQIECBAgQIAAAQIECBAgQIAAAQIECKyHwMx69GolQIAAAQIECBAgQIAAAQIECBAgQIAAAQIECBAgQIAAAQIECBAgQIAAAQIECBAgQIAAAQIECBAgQIAAAQIECBAgQIAAAQIECBAgQIAAAQIECBAgQIAAgY1DYMfqA9XDqzM2jiNv8FPuVO1e/b767Gqmv7F69OD1l1ZPX+CWR1f/MKj9p+rfFti7sZb9oNp5cPg9q68Pfr9B9b15ONepfjwlsFOqvQbZL6yevZZZo/f44rnP7blT2mk5xu5SnVptPVj+nLnP3ujnmq6/qL5c3XBewf2q9y9HCDsTIECAAAECBAgQIECAAAECBAgQIECAAAECBAgQIECAAAECBAgQIECAAAECBAgQIECAAAECBAgQIECAAAECBAgQIECAAAECBAgQIECAAAECBAgQIECAAAECBAgQIECAAAECkxeYmXykRAIECBAgQIAAAQIECBAgQIAAAQIECBAgQIAAAQIECBAgQIAAAQIECBAgQIAAAQIECBAgQIAAAQIECBAgQIAAAQIECBAgQIAAAQIECBAgQIAAAQIECBBYQQKbVZ+v9qkurg6qPjbl821ZPb96cfWrKc9aLvE/qnYaLPvX1XELXH7rao/qFnM/X199ZYG9G2vZh6p7DQ5/cHX0PIxTqr0Grz2jOmJKYI+vXjPI/unc83D5lOat5NgDZj8LH5l3wC9Vt68uW8vBr1d9tdp2UPOHat9q1O8iQIAAAQIECBAgQIAAAQIECBAgQIAAAQIECBAgQIAAAQIECBAgQIAAAQIECBAgQIAAAQIECBAgQIAAAQIECBAgQIAAAQIECBAgQIAAAQIECBAgQIAAAQIECBAgQIAAAQIENnKBmY38/I5PgAABAgQIECBAgAABAgQIECBAgAABAgQIECBAgAABAgQIECBAgAABAgQIECBAgAABAgQIECBAgAABAgQIECBAgAABAgQIECBAgAABAgQIECBAgAABAmsXeGn1tHkl96iOnSLci6tnVL+unlO9obpsivOWevQu1ZmDJf9QXaUa/XRNR+Dgao/q69XXqtNWM+ZJ1SsHr49qRj3TuLapzq02H4TfqfrCNIZtBJlHVofOO+fLqsPWcfZ95sw3HdSN/k7tPe8zuhEQOiIBAgQIECBAgAABAgQIECBAgAABAgQIECBAgAABAgQIECBAgAABAgQIECBAgAABAgQIECBAgAABAgQIECBAgAABAgQIECBAgAABAgQIECBAgAABAgQIECBAgAABAgQIECAwX2AGCQECBAgQIECAAAECBAgQIECAAAECBAgQIECAAAECBAgQIECAAAECBAgQIECAAAECBAgQIECAAAECBAgQIECAAAECBAgQIECAAAECBAgQIECAAAECBAgQWIPA3apPzLv35ep21Z+mpHbj6vR52Y+vXjelecsh9nHVaweLfrLafzksvgF2/MvqRtU2c/8+Vf2vDTB3NGKH6mfVpoN5u1Tfn9L8D1f3HGS/tTpkSrMmGbt99cLZXX9cHT7J4PXI2qw6obrtvIyR70fXkfuI6qh5NT+sblH9ej120kqAAAECBAgQIECAAAECBAgQIECAAAECBAgQIECAAAECBAgQIECAAAECBAgQIECAAAECBAgQIECAAAECBAgQIECAAAECBAgQIECAAAECBAgQIECAAAECBAgQIECAAAECBAgsc4GZZb6/9QkQIECAAAECBAgQIECAAAECBAgQIECAAAECBAgQIECAAAECBAgQIECAAAECBAgQIECAAAECBAgQIECAAAECBAgQIECAAAECBAgQIECAAAECBAgQIEBgOgI7V6dW2wziz692r346nZH/X+qJ1e0G+WdVu1V/mOLMpR794eqegyWfMvu+vHKpL72B9ntzdchg1qOqozbQ7NGYT1V3Gcx7QfUvU5p/3+p9g+yLqqtVv5/SvPWN3ax64pzHVeY+w9erfr6+wRPq37E6rRr9XHWNTPesvreOGf9WjT6Hw+tL1b4b+d+qCb01YggQIECAAAECBAgQIECAAAECBAgQIECAAAECBAgQIECAAAECBAgQIECAAAECBAgQIECAAAECBAgQIECAAAECBAgQIECAAAECBAgQIECAAAECBAgQIECAAAECBAgQIECAwPIUmFmea9uaAAECBAgQIECAAAECBAgQIECAAAECBAgQIECAAAECBAgQIECAAAECBAgQIECAAAECBAgQIECAAAECBAgQIECAAAECBAgQIECAAAECBAgQIECAAAECBKYosHn15Wr3wYzLq/2qz01x7oOrd87Lv/OUZ07xOBOJ3qy6oPrzQdpNq29PJH35hxxZHTo4xtOql2/AYz20+o/BvO/PPsO7TGn+6HN5brXNIP9B1X9Oad4w9m+qz4w558rVyONqg75jZp/dB4yZM83y21YnVKPP2arr9OpW1W/XMniT6tjqrvPONvobdsk0F5ZNgAABAgQIECBAgAABAgQIECBAgAABAgQIECBAgAABAgQIECBAgAABAgQIECBAgAABAgQIECBAgAABAgQIECBAgAABAgQIECBAgAABAgQIECBAgAABAgQIECBAgAABAgQILF2BmaW7ms0IECBAgAABAgQIECBAgAABAgQIECBAgAABAgQIECBAgAABAgQIECBAgAABAgQIECBAgAABAgQIECBAgAABAgQIECBAgAABAgQIECBAgAABAgQIECBA4AoSeF312HmzD6+eM8V9rlydVW0/mPG+6v5TnLkcov+qOmGw6LnVjsth8Q204+iZfP5g1rSf0/nH2ro6r9picOP61Q+mdP43VI8ZZH+y2n9Ks0ax161eVd2r+pfqBWPOOrh667ye0TP932PmTLP80OrIeQNGfwMfv46ho/f+5Gq32c/k6H2Z/zdzmjvLJkCAAAECBAgQIECAAAECBAgQIECAAAECBAgQIECAAAECBAgQIECAAAECBAgQIECAAAECBAgQIECAAAECBAgQIECAAAECBAgQIECAAAECBAgQIECAAAECBAgQIECAAAECBJagwMwS3MlKBAgQIECAAAECBAgQIECAAAECBAgQIECAAAECBAgQIECAAAECBAgQIECAAAECBAgQIECAAAECBAgQIECAAAECBAgQIECAAAECBAgQIECAAAECBAgQIHDFCTyges+88SdWd6gum+Jar6keP8j/XXX96hdTnLkcog+vnjVY9G3Vw5fD4htoxydWrxrMem31hDXM3qLaubre3M9PVWdNYM/Re3KV6pjqI9XFE8hcU8Rtq5MGNy+trlGdN4WZ+85+7o+flzv6TP5gzFlfr3Yf9Jxe3awa7b5UrtH7dsDcMl+t7l39ZAHLXbc6cPb9f8UCapUQIECAAAECBAgQIECAAAECBAgQIECAAAECBAgQIECAAAECBAgQIECAAAECBAgQIECAAAECBAgQIECAAAECBAgQIECAAAECBAgQIECAAAECBAgQIECAAAECBAgQIECAAAECK1xgZoWfz/EIECBAgAABAgQIECBAgAABAgQIECBAgAABAgQIECBAgAABAgQIECBAgAABAgQIECBAgAABAgQIECBAgAABAgQIECBAgAABAgQIECBAgAABAgQIECBAYOECu1SnVVsNWs6pdq9GP6d13Wxu7vA78p5aHTmtgcso95Rqr8G+B1XvWUb7T3vVf6iOHgx5R/XQNQx9f3Xg4N6Dq3dPe8Ep5J9VXW+QO63PypbVGdVOg1mfq+485pluXZ08r+dJ1avHzJlm+dbVqdWXqkdUf5zmMNkECBAgQIAAAQIECBAgQIAAAQIECBAgQIAAAQIECBAgQIAAAQIECBAgQIAAAQIECBAgQIAAAQIECBAgQIAAAQIECBAgQIAAAQIECBAgQIAAAQIECBAgQIAAAQIECBAgQIDAyhQYftn6yjyhUxEgQIAAAQIECBAgQIAAAQIECBAgQIAAAQIECBAgQIAAAQIECBAgQIAAAQIECBAgQIAAAQIECBAgQIAAAQIECBAgQIAAAQIECBAgQIAAAQIECBAgQIDAQgX+vXrkvOI7VicsNGARdaPvxTulutWg94zqptWli8hbSS3bVL+qVn134OXVdtUFK+mQ63mWe1UfGmR8pBq9trrryOrQwY1nVS9az/lXRPtzqufPDf59dXj1wiktsn917Lzs+1fvG3PeW6uDBz0XVjeozhszZ5rl21e/nOYA2QQIECBAgAABAgQIECBAgAABAgQIECBAgAABAgQIECBAgAABAgQIECBAgAABAgQIECBAgAABAgQIECBAgAABAgQIECBAgAABAgQIECBAgAABAgQIECBAgAABAgQIECBAgMDKFlj1peIr+5ROR4AAAQIECBAgQIAAAQIECBAgQIAAAQIECBAgQIAAAQIECBAgQIAAAQIECBAgQIAAAQIECBAgQIAAAQIECBAgQIAAAQIECBAgQIAAAQIECBAgQIAAAQILEdi0enn15Lnif65evJDG9ah5dPXGef37VCetR+ZKad21enV1h2qr6svVrVfK4SZ0jjtVnxtknTD7+x3XkP2EOc9Vt4+qHjWhPTZkzHWrj1evr95RXTjl4R+q7jWY8Yvq+tXvxph7ter71ZUHPW+uHjlGhlICBAgQIECAAAECBAgQIECAAAECBAgQIECAAAECBAgQIECAAAECBAgQIECAAAECBAgQIECAAAECBAgQIECAAAECBAgQIECAAAECBAgQIECAAAECBAgQIECAAAECBAgQIECAwJIWmFnS21mOAAECBAgQIECAAAECBAgQIECAAAECBAgQIECAAAECBAgQIECAAAECBAgQIECAAAECBAgQIECAAAECBAgQIECAAAECBAgQIECAAAECBAgQIECAAAECBK4IgQdWo3/3rS6f8gLHVXcezDi6OnjKM5dC/P2rC6qvVecvYKG/qv6sGnm5/q/AnnOGq145rdpjDUAHVB8Z3PtMdZeNCHPnuc/1/WY/1/9aHbvAs+9UnVFtOah/RXXoAvtXlY3qjxz0jP62jN6/0XvmIkCAAAECBAgQIECAAAECBAgQIECAAAECBAgQIECAAAECBAgQIECAAAECBAgQIECAAAECBAgQIECAAAECBAgQIECAAAECBAgQIECAAAECBAgQIECAAAECBAgQIECAAAECBAgse4GZZX8CByBAgAABAgQIECBAgAABAgQIECBAgAABAgQIECBAgAABAgQIECBAgAABAgQIECBAgAABAgQIECBAgAABAgQIECBAgAABAgQIECBAgAABAgQIECBAgACB5Sww+l68g6sXV39W7Vr9cjkfaIG7/6Laca72J9Vtqp8usHehZTesvrvQ4iug7rbVSYO5X6puN+Ye16vOGvT8sBq9trrrZtU3BjfOrEZGG8P1zNnP14sGB/2P6mFjHPyw6ohB/aXVntU3x8jYtDqjusGg55Rq7zEylBIgQIAAAQIECBAgQIAAAQIECBAgQIAAAQIECBAgQIAAAQIECBAgQIAAAQIECBAgQIAAAQIECBAgQIAAAQIECBAgQIAAAQIECBAgQIAAAQIECBAgQIAAAQIECBAgQIAAAQIElqzA6IvXXQQIECBAgAABAgQIECBAgAABAgQIECBAgAABAgQIECBAgAABAgQIECBAgAABAgQIECBAgAABAgQIECBAgAABAgQIECBAgAABAgQIECBAgAABAgQIECBA4IoWuEp18+qLV/QiG2D+NaufDub8trpyddkEZ+9Zfa26qDqt+kT1wgnmTyJqn+q/B0EnVrcfM3i76vxBzwXVtmvI2KL63eDepdVmY8zbqrp6ddYYPUul9A7VFwbLXFhdtbpkgQtuXn2zutGg/ivVXgvsX1V25+q4Qc97q0PmntMxo5QTIECAAAECBAgQIECAAAECBAgQIECAAAECBAgQIECAAAECBAgQIECAAAECBAgQIECAAAECBAgQIECAAAECBAgQIECAAAECBAgQIECAAAECBAgQIECAAAECBAgQIECAAAECBJaWwMzSWsc2BAgQIECAAAECBAgQIECAAAECBAgQIECAAAECBAgQIECAAAECBAgQIECAAAECBAgQIECAAAECBAgQIECAAAECBAgQIECAAAECBAgQIECAAAECBAgQIEBgxQscUH1kcMqTqn0mfOpHVEcNMj9YHTjhGesb91fVCYOQL1Z3GDN0k+rSQc9l1aZryTi/2m5w/1rVz9ZSf53qiGqP6sbVl6tbj7njUigfff/kz6sdB8vcZ/ZcHxpjudtVJ86rf2T15jEyRqWjZ3HX2X0evZq8MaOWVfn9ql9Wn19WW1uWAAECBAgQIECAAAECBAgQIECAAAECBAgQIECAAAECBAgQIECAAAECBAgQIECAAAECBAgQIECAAAECBAgQIECAAAECBAgQIECAAAECBAgQIECAAAECBAgQIECAAAECBAgQWLDA6AuhXQQIECBAgAABAgQIECBAgAABAgQIECBAgAABAgQIECBAgAABAgQIECBAgAABAgQIECBAgAABAgQIECBAgAABAgQIECBAgAABAgQIECBAgAABAgQIECBAgMCGE/jX2VHPHYx7bfWECY9/Q/WYQeazqxdOeMb6xt2h+sIg5ITqjosI/XD1++qCuX9PX0vGV6tbDO7vU520lvptql8P7v+x2rK6bBF7XtEtr5j1efJgif+q/m7Mpd5WPWzQc161w5gZ21W/GrNnuZc/vxp9Bi+sblWdudwPZH8CBAgQIECAAAECBAgQIECAAAECBAgQIECAAAECBAgQIECAAAECBAgQIECAAAECBAgQIECAAAECBAgQIECAAAECBAgQIECAAAECBAgQIECAAAECBAgQIECAAAECBAgQIEDg/xWYgUKAAAECBAgQIECAAAECBAgQIECAAAECBAgQIECAAAECBAgQIECAAAECBAgQIECAAAECBAgQIECAAAECBAgQIECAAAECBAgQIECAAAECBAgQIECAAAECBAhsUIGPVAcMJh5cHT3hDU6p9hpk7l99csIz1jfuTtXnBiGfr/Zd39B19L+/OnBQ8+Dq3evo+Vl1jUHNX1bfmvKe04i/TfWlQfDvqqtWo58Lvbavzqy2mX2vvlA9cu73hfavhLpbVjcb4zP7geo+g4P/cO6z+cuVgOEMBAgQIECAAAECBAgQIECAAAECBAgQIECAAAECBAgQIECAAAECBAgQIECAAAECBAgQIECAAAECBAgQIECAAAECBAgQIECAAAECBAgQIECAAAECBAgQIECAAAECBAgQIECAwP8VmIFBgAABAgQIECBAgAABAgQIECBAgAABAgQIECBAgAABAgQIECBAgAABAgQIECBAgAABAgQIECBAgAABAgQIECBAgAABAgQIECBAgAABAgQIECBAgAABAgQIbFCBn1bXHEy8efXNCW6wSfX7avNB5jbVbyY4YxJRd66OGwQdX+03ieC1ZBxZHTq4/6zqReuY+YnqboOaB1fvnvKe04r/UbXTIPyB1XvHHHZQ9Yfqg2P2rYTyh1RHVZtWt6m+uoBDPWKuZ1j6ler2c44LiFBCgAABAgQIECBAgAABAgQIECBAgAABAgQIECBAgAABAgQIECBAgAABAgQIECBAgAABAgQIECBAgAABAgQIECBAgAABAgQIECBAgAABAgQIECBAgAABAgQIECBAgAABAgQILAeBmeWwpB0JECBAgAABAgQIECBAgAABAgQIECBAgAABAgQIECBAgAABAgQIECBAgAABAgQIECBAgAABAgQIECBAgAABAgQIECBAgAABAgQIECBAgAABAgQIECBAgMAKEdihOmdwlkuqLarLJni+3auvD/J+Uu00wfxJRe1XfXYQdlz115MKX0POE6pXD+4dVT1qHTNfXD1jUPOy6rB19Gxf3be6X3V8NcpYCtcR83b/wNyeS2G3pb7DS6unDZb8eTX6rJ23gMVfWT1pXt37q/tXly+gXwkBAgQIECBAgAABAgQIECBAgAABAgQIECBAgAABAgQIECBAgAABAgQIECBAgAABAgQIECBAgAABAgQIECBAgAABAgQIECBAgAABAgQIECBAgAABAgQIECBAgAABAgQIECCwDARmlsGOViRAgAABAgQIECBAgAABAgQIECBAgAABAgQIECBAgAABAgQIECBAgAABAgQIECBAgAABAgQIECBAgAABAgQIECBAgAABAgQIECBAgAABAgQIECBAgACByQjsW127esdk4qQsQuDu1ccHfSdXt1lEztpaHl69ZVDw4ereE54xibi/qT49CPpMdZdJBK8l44DZz8Cbqx9WP6g+Vb1tHTMfWP3XoGa0813X0nO36hOD+9+pbjLlcy00fs/qa4PiS6qrVhcuNGAjrrtfdcy883++2q+6bB0um1THrua5eVl12EZs6ugECBAgQIAAAQIECBAgQIAAAQIECBAgQIAAAQIECBAgQIAAAQIECBAgQIAAAQIECBAgQIAAAQIECBAgQIAAAQIECBAgQIAAAQIECBAgQIAAAQIECBAgQIAAAQIECBAgQGBFCcysqNM4DAECBAgQIECAAAECBAgQIECAAAECBAgQIECAAAECBAgQIECAAAECBAgQIECAAAECBAgQIECAAAECBAgQIECAAAECBAgQIECAAAECBAgQIECAAAECBAisSWDH6rRq9PMD1cHV/8a1wQWeUz1/MPX11eMmvMXrqscOMv+lesGEZ0wi7q7VJwdBn6ruNongCWfcuDp9kHlBte1aZmxd/arafFBzi+rUCe+1prirV79Yy6wzq10G9x8y+/s7N9Buy33Mq2bf2yfOO8RLqmcu4GCj5+Lkard5tQ+v3raAfiUECBAgQIAAAQIECBAgQIAAAQIECBAgQIAAAQIECBAgQIAAAQIECBAgQIAAAQIECBAgQIAAAQIECBAgQIAAAQIECBAgQIAAAQIECBAgQIAAAQIECBAgQIAAAQIECBAgQIDAEheYWeL7WY8AAQIECBAgQIAAAQIECBAgQIAAAQIECBAgQIAAAQIECBAgQIAAAQIECBAgQIAAAQIECBAgQIAAAQIECBAgQIAAAQIECBAgQIAAAQIECBAgQIAAAQIEJiPwheoOg6izqhtMJnqdKdtVv1pn1cZR8KHqXoOjHlK9dcJH/1J1m0Hm31Yfn/CMScTdrfrEIOiT1f6TCJ5wxibV76o/G+Res/r5WuYcU91vcP/I6qkT3msYN/p+ybtUj6ruWe1TnbKGeS+onj24N3o2Rs+Ia90Cm1UnVLedVzoy/+i629up+mp1tUHtpXPP/WcW0K+EAAECBAgQIECAAAECBAgQIECAAAECBAgQIECAAAECBAgQIECAAAECBAgQIECAAAECBAgQIECAAAECBAgQIECAAAECBAgQIECAAAECBAgQIECAAAECBAgQIECAAAECBAgQWMICoy+MdhEgQIAAAQIECBAgQIAAAQIECBAgQIAAAQIECBAgQIAAAQIECBAgQIAAAQIECBAgQIAAAQIECBAgQIAAAQIECBAgzy51AwAAIABJREFUQIAAAQIECBAgQIAAAQIECBAgQIDAyhY4vHrWvCM+pnrTBjr2sdU1q0dXJ2+gmUt1zI+qnQbL7Vl9ffD7G6sbVsfP/Tul+tMYh9mk+n21+aBnx+rcMTI2VOndq48Pho2ek3tsqOFjzvmfau9Bz/7VJ9eSce/qg4P7I/+rV5ePOXeh5W+vHjIofm31hDU036T69ty946p3VkcvdJC6Rp+nb1VXHVhcVI0+y99bgM9e1RerKw1qL579LIxeP30B/UoIECBAgAABAgQIECBAgAABAgQIECBAgAABAgQIECBAgAABAgQIECBAgAABAgQIECBAgAABAgQIECBAgAABAgQIECBAgAABAgQIECBAgAABAgQIECBAgAABAgQIECBAgACBJSows0T3shYBAgQIECBAgAABAgQIECBAgAABAgQIECBAgAABAgQIECBAgAABAgQIECBAgAABAgQIECBAgAABAgQIECBAgAABAgQIECBAgAABAgQIECBAgAABAgQITEZg3+q4avj9cx+sDpxM/DpT7ll9eFD17urB6+xauQUPmvXYc+7fbtU15x31nGqHwWt3qL44BsfNZt/bbwzqf1Zda4z+DVn6t9VHBwM/Vh2wIRcYY9abqkcN6p9ZvWQt/ZtXo/dy20HNftXxY8wcp/Tvq3cMGi6Ye44uWUPIQdWnql+PM2QD147slup+d5r7u7rJwOT0uc/1Hxbg9HfV6G/h8Hry7PPyqgX0KiFAgAABAgQIECBAgAABAgQIECBAgAABAgQIECBAgAABAgQIECBAgAABAgQIECBAgAABAgQIECBAgAABAgQIECBAgAABAgQIECBAgAABAgQIECBAgAABAgQIECBAgAABAgSWqMDwC+GX6IrWIkCAAAECBAgQIECAAAECBAgQIECAAAECBAgQIECAAAECBAgQIECAAAECBAgQIECAAAECBAgQIECAAAECBAgQIECAAAECBAgQIECAAAECBAgQIECAAIFFClyrOq266qD/h9XNqwsXmTlO25bVGdVOg6bPVXceJ2Qjqr1R9Z3BeS+utqn+NIbBTWdrn1vtWd2g+mh1zzH6la5e4B+r1w9uvWf2vTpoHVj/Xj1yUPPW6pApAW9RnVdtPci/9+xz8OEpzZtm7D7V66qzq3tNc9B6Zh9WHTEv453VQxaYe3j1rOry6hHV6PlwESBAgAABAgQIECBAgAABAgQIECBAgAABAgQIECBAgAABAgQIECBAgAABAgQIECBAgAABAgQIECBAgAABAgQIECBAgAABAgQIECBAgAABAgQIECBAgAABAgQIECBAgAABAstYYGYZ7251AgQIECBAgAABAgQIECBAgAABAgQIECBAgAABAgQIECBAgAABAgQIECBAgAABAgQIECBAgAABAgQIECBAgAABAv+HnTsP27aQE///fiQkjWJkD1krVIhoxs5Ys39jKsswdrJvjSnGmiVl3ymMZRCDMbaspUYq2RJZsmYpQvomfvd1/O7n9zuPe6rnuu77uvfXeRz3cfVc52d9ndd59t9JgAABAgQIECBAgAABAgQIECBAgACBCxa4aHVUtdsg5M+z/z5hieBeWD1j0Oucasfq1CXqv9raPLZ65WDoj1Z3W8ASW1WXqX64gBpS/1+Bm1Vfrs6qjp+5j0bX5qBN4Nyq+uwg5vez1+PcRUJ9+8y99cBB7Q9U91mkXuOU3aY6Y5zA2ZhLVofNmfkfqk9MUGOpQz9Y3XNO0/tX7xlzkHdW769G18pBgAABAgQIECBAgAABAgQIECBAgAABAgQIECBAgAABAgQIECBAgAABAgQIECBAgAABAgQIECBAgAABAgQIECBAgAABAgQIECBAgAABAgQIECBAgAABAgQIECBAgAABAgQIrHKBDat8fuMTIECAAAECBAgQIECAAAECBAgQIECAAAECBAgQIECAAAECBAgQIECAAAECBAgQIECAAAECBAgQIECAAAECBAgQIECAAAECBAgQIECAAAECBAgQIECAwPkLvKx60pxTT6lG3y/Fcd3qpGrzQbMDq+csRfNV2uND1Z6D2Z9QHbJKd1lrY1+iukr13QkWG73z8UezeRvT7lu9f4Iak4TervrUIOHcatvqzEmKTCF2q+rg6o7V6Dlw9gQ1j6luOoj/XrVDNdplJR6Xqo6vrjU73HuqB1XnrMRhzUSAAAECBAgQIECAAAECBAgQIECAAAECBAgQIECAAAECBAgQIECAAAECBAgQIECAAAECBAgQIECAAAECBAgQIECAAAECBAgQIECAAAECBAgQIECAAAECBAgQIECAAAECBAgsrsDo5dQOAgQIECBAgAABAgQIECBAgAABAgQIECBAgAABAgQIECBAgAABAgQIECBAgAABAgQIECBAgAABAgQIECBAgAABAgQIECBAgAABAgQIECBAgAABAgQIEFhbAveojpiz0sequy7hml+qbjHod2q1Y3XOEs6wmlpdtDqz2nIw9E7VN1fTEss061bVraqtZ/9+X71tmWaZ2/bF1dMGX36wuvcizTZ6x+Rp1ZUH9R9dvXaR+p1f2TtXb6quNHvyJXP239QoO1fHV8P3ZT61eummEpfx/A7V0dX+1auXcQ6tCRAgQIAAAQIECBAgQIAAAQIECBAgQIAAAQIECBAgQIAAAQIECBAgQIAAAQIECBAgQIAAAQIECBAgQIAAAQIECBAgQIAAAQIECBAgQIAAAQIECBAgQIAAAQIECBAgQIAAgWUWGL5geZlH0Z4AAQIECBAgQIAAAQIECBAgQIAAAQIECBAgQIAAAQIECBAgQIAAAQIECBAgQIAAAQIECBAgQIAAAQIECBAgQIAAAQIECBAgQIAAAQIECBAgQIAAAQIEpiCwdfXD6m8GtX5W3bD61RTqj1Ni7+odcwJvWx05TvI6jblF9aXB7qdXl1+nFpOuff3qpEHSN6udJi2ySPGj++7EQe1zq8tUv1+kfi+qnj6o/eXq5ovU6/zKvr164ODEebPX4uQJZnht9chB/FnVNatfTlBjqUNHz90zl7qpfgQIECBAgAABAgQIECBAgAABAgQIECBAgAABAgQIECBAgAABAgQIECBAgAABAgQIECBAgAABAgQIECBAgAABAgQIECBAgAABAgQIECBAgAABAgQIECBAgAABAgQIECBAgMDKEtiwssYxDQECBAgQIECAAAECBAgQIECAAAECBAgQIECAAAECBAgQIECAAAECBAgQIECAAAECBAgQIECAAAECBAgQIECAAAECBAgQIECAAAECBAgQIECAAAECBAhMQWCv6q3VFtVfqltVX5xC3XFKbFWdWv3tIPg/qvuNk7yOYw6Y2f3Awf6HVQ9axx6TrH6V6rRBwk+rK09SYJFjT6quX32nel91cPXrReq5Q/XNObW3n/ktfX+R+s0tO7rvT6m2Hpw4qtpjgv7bVN+rRp8bj7dXD56ghlACBAgQIECAAAECBAgQIECAAAECBAgQIECAAAECBAgQIECAAAECBAgQIECAAAECBAgQIECAAAECBAgQIECAAAECBAgQIECAAAECBAgQIECAAAECBAgQIECAAAECBAgQIECAwJILbFjyjhoSIECAAAECBAgQIECAAAECBAgQIECAAAECBAgQIECAAAECBAgQIECAAAECBAgQIECAAAECBAgQIECAAAECBAgQIECAAAECBAgQIECAAAECBAgQIECAwFII7FR9qDqseu5SNJzt8crqsYN+Z8/MsH318yWcYTW2+mK1x2Dwfat3rMZFlmHmS1VnDfr+oRp9t1KOW1W/q45fooGOq2406PW86tlL1HvU5hHV6+b0+6fqrRPM8JjqVXPib1YdO0ENoQQIECBAgAABAgQIECBAgAABAgQIECBAgAABAgQIECBAgAABAgQIECBAgAABAgQIECBAgAABAgQIECBAgAABAgQIECBAgAABAgQIECBAgAABAgQIECBAgAABAgQIECBAgACBJRXYsKTdNCNAgAABAgQIECBAgAABAgQIECBAgAABAgQIECBAgAABAgQIECBAgAABAgQIECBAgAABAgQIECBAgAABAgQIECBAgAABAgQIECBAgAABAgQIECBAgACBpRS4dPXbJWx4g+rEaviuu6dUL1vCGVZjqy2rM6uLDoa/fHX6alxmmWY+r7rIoPdm1V8uZJbdqhtXV6+uUb28OmaZZp922ydUBw+K/qS6yrSbXEi90f1/bHWTQcyvqmvP/s7HGWV0/U6qdhgEj54tu1Z/HaeAGAIECBAgQIAAAQIECBAgQIAAAQIECBAgQIAAAQIECBAgQIAAAQIECBAgQIAAAQIECBAgQIAAAQIECBAgQIAAAQIECBAgQIAAAQIECBAgQIAAAQIECBAgQIAAAQIECBAgQIDAUgsMX9K+1L31I0CAAAECBAgQIECAAAECBAgQIECAAAECBAgQIECAAAECBAgQIECAAAECBAgQIECAAAECBAgQIECAAAECBAgQIECAAAECBAgQIECAAAECBAgQIECAAIG1JXDp6nnVo6rNqpOrnarz1taaU9/m7tWHB1VPqm449S5ru+Cvq8sMVrxc9asLWfmwat/B+YdXb1wjRKPdf1adU723ekN19BLvdoPq+NnnwMbWI9+R87jH31VfmBP8sOrN4xZYY3F3qj6+xnayDgECBAgQIECAAAECBAgQIECAAAECBAgQIECAAAECBAgQIECAAAECBAgQIECAAAECBAgQIECAAAECBAgQIECAAAECBAgQIECAAAECBAgQIECAAAECBAgQIECAAAECBAgQWFMCG9bUNpYhQIAAAQIECBAgQIAAAQIECBAgQIAAAQIECBAgQIAAAQIECBAgQIAAAQIECBAgQIAAAQIECBAgQIAAAQIECBAgQIAAAQIECBAgQIAAAQIECBAgQIAAgZUgcL3qTdXTqqNWwkArfIYnVy8dzPjyavSdY3yB71XbD8KvVY2+u6DjudWzBydfUO0/frsVH7lndeTM7+iseUx65eon88ibm3JI9fg5X+5WfWWC2u+u9hrE/7K65jz3mqDtigq9WPWWau/qCdXI1UGAAAECBAgQIECAAAECBAgQIECAAAECBAgQIECAAAECBAgQIECAAAECBAgQIECAAAECBAgQIECAAAECBAgQIECAAAECBAgQIECAAAECBAgQIECAAAECBAgQIECAAAECBAisQIENK3AmIxEgQIAAAQIECBAgQIAAAQIECBAgQIAAAQIECBAgQIAAAQIECBAgQIAAAQIECBAgQIAAAQIECBAgQIAAAQIECBAgQIAAAQIECBAgQIAAAQIECBAgQIAAgfUmsFV16+o21QeqL643gAXu+9Vq10GNm1THXUjNf6rePDj/rmrvBc6wmtOvXd2/um+1U3W56owFLjT6TX+nusKgzkmz1+m8MWtfsfpudcnqt9W/VYdW546Zv9rDtq0+Uu02u8hfqnvMfrfadzM/AQIECBAgQIAAAQIECBAgQIAAAQIECBAgQIAAAQIECBAgQIAAAQIECBAgQIAAAQIECBAgQIAAAQIECBAgQIAAAQIECBAgQIAAAQIECBAgQIAAAQIECBAgQIAAAQIECBBYcwIb1txGFiJAgAABAgQIECBAgAABAgQIECBAgAABAgQIECBAgAABAgQIECBAgAABAgQIECBAgAABAgQIECBAgAABAgQIECBAgAABAgQIECBAgAABAgQIECBAgAABAitL4AnVP1cnVsdXH62+ubJGXPXTfKa6zWCL21efvpCtbjvn/FHVHqteYf4LfLXadZD+6Oq18y/3/2XuVb17Tp0nVQdPUHv/6mrVs6pfTZC3EkNHrsdVx4w53DVm47cZxJ9d3bL6ypg1hBEgQIAAAQIECBAgQIAAAQIECBAgQIAAAQIECBAgQIAAAQIECBAgQIAAAQIECBAgQIAAAQIECBAgQIAAAQIECBAgQIAAAQIECBAgQIAAAQIECBAgQIAAAQIECBAgQIAAAQJLJLBhifpoQ4AAAQIECBAgQIAAAQIECBAgQIAAAQIECBAgQIAAAQIECBAgQIAAAQIECBAgQIAAAQIECBAgQIAAAQIECBAgQIAAAQIECBAgQIAAAQIECBAgQIAAAQIE1qvAO6t/HCz/+OqVU8b4t+qM6sjq+CnXXqxy+1SHD4q/o9p3ns0+WN1zkHuf6gMXUmv7mV7fG5z/aXXlefZeC2lPq148WORz1a2ntNhnqtvM1jqxelA1+lxPx9bVYdXdq9Fvbdfq9DEB9pi9rzcfxP9qtsaPx6whjAABAgQIECBAgAABAgQIECBAgAABAgQIECBAgAABAgQIECBAgAABAgQIECBAgAABAgQIECBAgAABAgQIECBAgAABAgQIECBAgAABAgQIECBAgAABAgQIECBAgAABAgQIEFgCgQ1L0EMLAgQIECBAgAABAgQIECBAgAABAgQIECBAgAABAgQIECBAgAABAgQIECBAgAABAgQIECBAgAABAgQIECBAgAABAgQIECBAgAABAgQIECBAgAABAgQIECCwngW+VV1vAPB31ZemDHJGtfVszdF/71L9aMo9pl3ugdXbB0UPqx40zyZvrR48yH1o9ZYLqbVZ9ec55y9anTdG/8tWN5o1Hn0+tvr1GHkrOeSqc34vf62uWP1iCkNvX51YvaR6wfm4T6HFii/xw5nf43aDKY+ubjHB1PtUh8+JHz1Xdq9+N0EdoQQIECBAgAABAgQIECBAgAABAgQIECBAgAABAgQIECBAgAABAgQIECBAgAABAgQIECBAgAABAgQIECBAgAABAgQIECBAgAABAgQIECBAgAABAgQIECBAgAABAgQIECBAgMAiCmxYxNpKEyBAgAABAgQIECBAgAABAgQIECBAgAABAgQIECBAgAABAgQIECBAgAABAgQIECBAgAABAgQIECBAgAABAgQIECBAgAABAgQIECBAgAABAgQIECBAgMDiCNy++tTilFZ1ygKXrP4wqPmXaqvqj1Psc/Xq+4N651aXqEa9VvLx4OqtgwHfVj1kngMfXD1hkPvk6uWbqPWj6qqDmOtUp4zR/6vVroO421WfGSNvpYccXe0+GHLkeciUht6mOmNKtVZjmX2qw+cM/prqMRMs86Lq6XPiP1fdoRrd8w4CBAgQIECAAAECBAgQIECAAAECBAgQIECAAAECBAgQIECAAAECBAgQIECAAAECBAgQIECAAAECBAgQIECAAAECBAgQIECAAAECBAgQIECAAAECBAgQIECAAAECBAgQIEBgmQU2LHN/7QkQIECAAAECBAgQIECAAAECBAgQIECAAAECBAgQIECAAAECBAgQIECAAAECBAgQIECAAAECBAgQIECAAAECBAgQIECAAAECBAgQIECAAAECBAgQIEBgMoE9qs9WJ1V7VadMli56iQX+vvr8oOc3q52mPMO9q/cPah5T7T7lHotR7iHVWwaF31r90zwb3brapTpz9u+E6gebqDW6LqPrs/G4Y/XJMfqPZh7NvvF4YvWKMfJWesgTqoMHQx5d3WKlD72K5ntT9dA58+5dvWvMHUbvED2i2nNO/Ch/VMdBgAABAgQIECBAgAABAgQIECBAgAABAgQIECBAgAABAgQIECBAgAABAgQIECBAgAABAgQIECBAgAABAgQIECBAgAABAgQIECBAgAABAgQIECBAgAABAgQIECBAgAABAgQILLPA6GXCDgIECBAgQIAAAQIECBAgQIAAAQIECBAgQIAAAQIECBAgQIAAAQIECBAgQIAAAQIECBAgQIAAAQIECBAgQIAAAQIECBAgQIAAAQIECBAgQIAAAQIECBBYHQJ/W51UXWEw7gOqd6+O8dfllPtVrxhs/o5q3ylLPK/af1DztdWjp9xjMco9tHrToPCbq4ctRqMLqHnYnGvx8OqNY/R/fHXIIO5t1UPGyDu/kB2ri1UnzDN/mmmXr35WDd9VuV112jSbrONaF6+OrW44MDinukX11TFdtqiOqnaZE//savQccBAgQIAAAQIECBAgQIAAAQIECBAgQIAAAQIECBAgQIAAAQIECBAgQIAAAQIECBAgQIAAAQIECBAgQIAAAQIECBAgQIAAAQIECBAgQIAAAQIECBAgQIAAAQIECBAgQIAAAQLLKDB8yfMyjqE1AQIECBAgQIAAAQIECBAgQIAAAQIECBAgQIAAAQIECBAgQIAAAQIECBAgQIAAAQIECBAgQIAAAQIECBAgQIAAAQIECBAgQIAAAQIECBAgQIAAAQIECGxCYPT+uE9XtxnE/bnarTqB3ooVOKzadzDdE6tXTHnaj1Z3GdR8WPXmKfdYjHL/XL1hUPiN1cMXo9EF1Hxu9ezBuRdU+4/R/1bVZwdxx1c3GiNvY8gW1QOq0f67V++t9pogfzFDP1fdctDgadVLFrPhOqt9tdnn9daDvX9a3aD6zZgWV6n+p7rCnPhR7R+NWUMYAQIECBAgQIAAAQIECBAgQIAAAQIECBAgQIAAAQIECBAgQIAAAQIECBAgQIAAAQIECBAgQIAAAQIECBAgQIAAAQIECBAgQIAAAQIECBAgQIAAAQIECBAgQIAAAQIECBAgsAgCoxfKOwgQIECAAAECBAgQIECAAAECBAgQIECAAAECBAgQIECAAAECBAgQIECAAAECBAgQIECAAAECBAgQIECAAAECBAgQIECAAAECBAgQIECAAAECBAgQIEBg5QscWB0wZ8wnVQcvw+gHVaO/Xy1D79XW8hvVjoOhb1l9YcpL/Ly6/KDmrtUJU+6xGOUeXr1+UPgN1SMWo9EF1Pyn6s2Dc++q9h6j/yWrPwzi/m+1RfWXMXJHIf9QfXwQ+6dqm2r0udzHo6tXD4b4anXj5R5qjfW/4+z1H74T9PPVbavzxtx1l+qo2d/d6Hdz9+pTY+YKI0CAAAECBAgQIECAAAECBAgQIECAAAECBAgQIECAAAECBAgQIECAAAECBAgQIECAAAECBAgQIECAAAECBAgQIECAAAECBAgQIECAAAECBAgQIECAAAECBAgQIECAAAECBBZJYPjy4UVqoSwBAgQIECBAgAABAgQIECBAgAABAgQIECBAgAABAgQIECBAgAABAgQIECBAgAABAgQIECBAgAABAgQIECBAgAABAgQIECBAgAABAgQIECBAgAABAgQILFDgNtWnq+E75D5W3XWBdeeTvn/1vOp3M/M8pzq0+vN8Cq2DnEtWZ1UXGey6ZfXHKe5+xeqng3rnVpeo/jLFHotV6pHVawfFX1c9arGanU/dm1RPrX4w+3dcdeyY/b9fXX0Qe/3qG2PmbjZ7zbYdxO9TvXPM/IWEjXo+vPps9cXzKbRN9ctqNOPG49rVdxfSVO7/Ehg9O/91zrejZ+l+E1jtWb21+ofqKxPkCSVAgAABAgQIECBAgAABAgQIECBAgAABAgQIECBAgAABAgQIECBAgAABAgQIECBAgAABAgQIECBAgAABAgQIECBAgAABAgQIECBAgAABAgQIECBAgAABAgQIECBAgAABAgQWSWD4MvlFaqEsAQIECBAgQIAAAQIECBAgQIAAAQIECBAgQIAAAQIECBAgQIAAAQIECBAgQIAAAQIECBAgQIAAAQIECBAgQIAAAQIECBAgQIAAAQIECBAgQIAAAQIECCxA4PLVN6rLDmr8uLpBdeYC6s4n9WrVt6tLDJKfXh00n2LrIOcW1ZcGe55cXW/Ke9+l+uig5ldm/r3blHssVrlHV68eFH9N9ZjFajblukdU9xjU3Lt61wQ9DqkeP4gfXcO7TZA/aeguMwkHDmY+vHrgBRT5ZHX7wblnV8+btOESx/9ttX117BL3XUi7T8w8H+4wp8B21WkTFL109dsJ4oUSIECAAAECBAgQIECAAAECBAgQIECAAAECBAgQIECAAAECBAgQIECAAAECBAgQIECAAAECBAgQIECAAAECBAgQIECAAAECBAgQIECAAAECBAgQIECAAAECBAgQIECAAAECiyiwYRFrK02AAAECBAgQIECAAAECBAgQIECAAAECBAgQIECAAAECBAgQIECAAAECBAgQIECAAAECBAgQIECAAAECBAgQIECAAAECBAgQIECAAAECBAgQIECAAAECCxO4aPXZao9Bmb9UN6+OXVjpeWV/rLrzIPPn1fbV2fOqtvaTHlcdOljzXdXes/9+XfW16sjqWwug+Jfq3wb5r68euYB6S5n6mOpVg4avrh67lAMsoNeB1QGD/BdXz5ig3k1n7qVjBvHnVZerzpigxiShd60+Mkj4U7XNzMyjz7nHQ6vXVp+q3lcdsYhzTbLD+cVuXj2hGt0HZ1bXqc5ZaNElyt+6+np15epn1d1n/o5bot7aECBAgAABAgQIECBAgAABAgQIECBAgAABAgQIECBAgAABAgQIECBAgAABAgQIECBAgAABAgQIECBAgAABAgQIECBAgAABAgQIECBAgAABAgQIECBAgAABAgQIECBAgAABAosgsGERaipJgAABAgQIECBAgAABAgQIECBAgAABAgQIECBAgAABAgQIECBAgAABAgQIECBAgAABAgQIECBAgAABAgQIECBAgAABAgQIECBAgAABAgQIECBAgAABAtMROKh66pxS/1I9fzrlJ6pyj+qIORn3qT4wUZX1Ffzs6lnVJWbXflJ1cHW16gcDih/NfjcfnZH/vQaJD6/eOJ9Cy5DzuOrQQd9XVo9fhjnm0/Ke1QcHiR+v7jxhoe9W1xzkPKJ6w4Q1xg3frPpZdblBwt7Vu86nwKWqi1S/G7f4lOIeVp0043jMBPVOqa41iN+/esEE+csdeuNq9Jy/f/XL5R5GfwIECBAgQIAAAQIECBAgQIAAAQIECBAgQIAAAQIECBAgQIAAAQIECBAgQIAAAQIECBAgQIAAAQIECBAgQIAAAQLf3mSsAAAgAElEQVQECBAgQIAAAQIECBAgQIAAAQIECBAgQIAAAQIECBAgQGBhAhsWli6bAAECBAgQIECAAAECBAgQIECAAAECBAgQIECAAAECBAgQIECAAAECBAgQIECAAAECBAgQIECAAAECBAgQIECAAAECBAgQIECAAAECBAgQIECAAAECBBZJ4E7Vf82p/enqDtVfF6nnBZXdojq5uuog4Mjqtks8x2ptt1O1a3VMdUr1iOp1g2U+NXtd57Pf96urDxJvUh03n0LLkLNf9YpB30OqJyzDHPNpeY3q1EHiz6orTVjowJl7+YBBzmer20xYY5Lwg+f4jp4vd5mkwCLFjp4rb6luX500e6+cN2avuTv9sbrWzD02uh4OAgQIECBAgAABAgQIECBAgAABAgQIECBAgAABAgQIECBAgAABAgQIECBAgAABAgQIECBAgAABAgQIECBAgAABAgQIECBAgAABAgQIECBAgAABAgQIECBAgAABAgQIECBAgMCSCmxY0m6aESBAgAABAgQIECBAgAABAgQIECBAgAABAgQIECBAgAABAgQIECBAgAABAgQIECBAgAABAgQIECBAgAABAgQIECBAgAABAgQIECBAgAABAgQIECBAgMC4AjtVH6quOZvwq2qHavS51McLq2cMmp5T7VidutSDrJF+76/uPdjlqdVL57nbP1Y7Vzea/dx2nnWkTS7wh+qSg7TLVGdMUGZ0b393EP/X6orVLyaoMUno6Ddy3CDhvOpyE848Sb9xYq9RfX2O437VoeMkV1tV35vdY2PKu6sHjJkvjAABAgQIECBAgAABAgQIECBAgAABAgQIECBAgAABAgQIECBAgAABAgQIECBAgAABAgQIECBAgAABAgQIECBAgAABAgQIECBAgAABAgQIECBAgAABAgQIECBAgAABAgQIECAwNYENU6ukEAECBAgQIECAAAECBAgQIECAAAECBAgQIECAAAECBAgQIECAAAECBAgQIECAAAECBAgQIECAAAECBAgQIECAAAECBAgQIECAAAECBAgQIECAAAECBAhMW+BvqndWd63uUH162g3GqHfd6qRq80HsAdVzx8gV8r8FRu8BPKvacnBq5+prsFadwMuqS1Xfr35QfaT6/YRbHFvtNsh5UnXwhDUmCf9mtcMg4fHVKycpsAixn61uNag7uj+uU/18zF4Prd40J/bvqy+OmS+MAAECBAgQIECAAAECBAgQIECAAAECBAgQIECAAAECBAgQIECAAAECBAgQIECAAAECBAgQIECAAAECBAgQIECAAAECBAgQIECAAAECBAgQIECAAAECBAgQIECAAAECBAgQIDAVgdGLyB0ECBAgQIAAAQIECBAgQIAAAQIECBAgQIAAAQIECBAgQIAAAQIECBAgQIAAAQIECBAgQIAAAQIECBAgQIAAAQIECBAgQIAAAQIECBAgQIAAAQIECBAgsLIFblMduUwjfqm6xaD3qdWO1TnLNM9qb3vz6qjBEqdXl1/tS5l/3gL7Va8YZP9PddN5V9t04tOqFw/Cjq1utum0RY24RvWt6uKDLu+p7j9m19G7NY+vdh7Ej+rtVP11zBrrIezS1W/Xw6J2JECAAAECBAgQIECAAAECBAgQIECAAAECBAgQIECAAAECBAgQIECAAAECBAgQIECAAAECBAgQIECAAAECBAgQIECAAAECBAgQIECAAAECBAgQIECAAAECBAgQIECAAAECyyUwemmygwABAgQIECBAgAABAgQIECBAgAABAgQIECBAgAABAgQIECBAgAABAgQIECBAgAABAgQIECBAgAABAgQIECBAgAABAgQIECBAgAABAgQIECBAgAABAgQInJ/A3tU75py4bXUkrnkLHFgdMMg+vHrgvKtJHAo8vNq52nr27+nV11c40bbVT6vNBnNuV522SHNfrvpFNXwf5TVnfoOnLlK/ccuOrtWLFvCsuWl1zJz8x1SvGXeANRz3N9X7qy1nnt23qs5dw7tajQABAgQIECBAgAABAgQIECBAgAABAgQIECBAgAABAgQIECBAgAABAgQIECBAgAABAgQIECBAgAABAgQIECBAgAABAgQIECBAgAABAgQIECBAgAABAgQIECBAgAABAgQILKvA8AXQyzqI5gQIECBAgAABAgQIECBAgAABAgQIECBAgAABAgQIECBAgAABAgQIECBAgAABAgQIECBAgAABAgQIECBAgAABAgQIECBAgAABAgQIECBAgAABAgQIECCw4gT+o7rPYKr3VnutuClX10BHVTcfjLxP9c7VtcKKnfbj1T8MprtL9V8rdtr/f7D/rnatjqjeV32mOm8R5/5EdYdB/edWByxiv3FKb1adOLP/ToPgU6sdq3PGKVC9rXrQIPaM6prV6HO9HteavQdGn6PjXdXe6xXD3gQIECBAgAABAgQIECBAgAABAgQIECBAgAABAgQIECBAgAABAgQIECBAgAABAgQIECBAgAABAgQIECBAgAABAgQIECBAgAABAgQIECBAgAABAgQIECBAgAABAgQIECBAYLEFNix2A/UJECBAgAABAgQIECBAgAABAgQIECBAgAABAgQIECBAgAABAgQIECBAgAABAgQIECBAgAABAgQIECBAgAABAgQIECBAgAABAgQIECBAgAABAgQIECBAYFUL7F0dVG1TbV/9fFVvs7zDb1mdVQ3fBXj56vTlHWvNdH9P9X8G2zygevcq2O5K1U+XcM59qsMH/U6d+fc1l7D/BbW6UfWVOffHgTP/fs6Ys12u+l611SD+tTP316PHzF+LYYfNmOw7Z7GR58jVQYAAAQIECBAgQIAAAQIECBAgQIAAAQIECBAgQIAAAQIECBAgQIAAAQIECBAgQIAAAQIECBAgQIAAAQIECBAgQIAAAQIECBAgQIAAAQIECBAgQIAAAQIECBAgQIAAAQIECExZYPgS8imXVo4AAQIECBAgQIAAAQIECBAgQIAAAQIECBAgQIAAAQIECBAgQIAAAQIECBAgQIAAAQIECBAgQIAAAQIECBAgQIAAAQIECBAgQIAAAQIECBAgQIAAAQIE1ojAJaubVJ9fI/ss1xr3rt4/aH5CtetyDbMG+76h+ufBXo+sXr8G91zoSltUp1eXGhS6dvXdhRaeQv6rZ2Z79KDOOdWO1alj1n7yzF4vnRO7XXXamPkrNeyK1b9Xj6q+NcGQo2t8zKzhMG3v6l0T1BFKgAABAgQIECBAgAABAgQIECBAgAABAgQIECBAgAABAgQIECBAgAABAgQIECBAgAABAgQIECBAgAABAgQIECBAgAABAgQIECBAgAABAgQIECBAgAABAgQIECBAgAABAgQIjCGwYYwYIQQIECBAgAABAgQIECBAgAABAgQIECBAgAABAgQIECBAgAABAgQIECBAgAABAgQIECBAgAABAgQIECBAgAABAgQIECBAgAABAgQIECBAgAABAgQIECBAgMDCBV5fPXxQ5qDq6Qsvq8KswMjzqQONZ1QvHkPnJtXo7+qzf4dUR4+Rt5pD3lBdvnpP9aEZtz+skGUuVX13draNIx1Z3XbM+TavvlVdszqxekR1zJi5KzVs9+rD1eVmbXatfj/BsFetjpvN35h2bnWH6nMT1BFKgAABAgQIECBAgAABAgQIECBAgAABAgQIECBAgAABAgQIECBAgAABAgQIECBAgAABAgQIECBAgAABAgQIECBAgAABAgQIECBAgAABAgQIECBAgAABAgQIECBAgAABAgQIbEJgAyECBAgQIECAAAECBAgQIECAAAECBAgQIECAAAECBAgQIECAAAECBAgQIECAAAECBAgQIECAAAECBAgQIECAAAECBAgQIECAAAECBAgQIECAAAECBAgQIEBgSQQ+Ud1h0Ol21WeWpPP6aLJ/9bzBqi+snjXG6m+tHjyIe1T1ujHy1mPI9attF/l3e+/q/QPcM6pdqx+OCT66r65WvWXM+JUcdr3qW3MG/Gh1twmH3q36QnXxQd7vqt3Pp/6EpYUTIECAAAECBAgQIECAAAECBAgQIECAAAECBAgQIECAAAECBAgQIECAAAECBAgQIECAAAECBAgQIECAAAECBAgQIECAAAECBAgQIECAAAECBAgQIECAAAECBAgQIECAAAECGwU2oCBAgAABAgQIECBAgAABAgQIECBAgAABAgQIECBAgAABAgQIECBAgAABAgQIECBAgAABAgQIECBAgAABAgQIECBAgAABAgQIECBAgAABAgQIECBAgACBZRG4RLVL9eVl6a7pcglcrbpDdetqn+UaYo32fWz1ysFur6keM8au/1o9ZxB3UPX0MfLWS8hlqidW96l2qL5TXXeRl//v6nbV66tnzfT/7SL3W8nlDz+fZ8UzqxdNOPT9qvfOyflxtWv1qwlrCSdAgAABAgQIECBAgAABAgQIECBAgAABAgQIECBAgAABAgQIECBAgAABAgQIECBAgAABAgQIECBAgAABAgQIECBAgAABAgQIECBAgAABAgQIECBAgAABAgQIECBAgAABAgTOR2ADFQIECBAgQIAAAQIECBAgQIAAAQIECBAgQIAAAQIECBAgQIAAAQIECBAgQIAAAQIECBAgQIAAAQIECBAgQIAAAQIECBAgQIAAAQIECBAgQIAAAQIECBBYFoE3VQ+snlS9alkm0HSxBB5VHV+dWJ29WE3U/V8C+1SHD759V7X3GE6j+/Dtg7j3Vf9njLz1ErJV9etq88HCu1YnLCLAVautq5MWscdqKX3x6tjqhoOB/1LdrvrshEs8p/rXOTlfqW7pWTWhpHACBAgQIECAAAECBAgQIECAAAECBAgQIECAAAECBAgQIECAAAECBAgQIECAAAECBAgQIECAAAECBAgQIECAAAECBAgQIECAAAECBAgQIECAAAECBAgQIECAAAECBAgQIHA+AhuoECBAgAABAgQIECBAgAABAgQIECBAgAABAgQIECBAgAABAgQIECBAgAABAgQIECBAgAABAgQIECBAgAABAgQIECBAgAABAgQIECBAgAABAgQIECBAgMCSC9yr+sCg63uqh1RnL/kkGk5b4AbV1wZF/7u607SbqHe+AnevPjw489HqbmNY/X31+UHc/1Q3HSNvPYWMnlej59bG48XVM9YTwDLverXqhGrrwRy/rnaufjLhbO+t7jcn5+3VgyesI5wAAQIECBAgQIAAAQIECBAgQIAAAQIECBAgQIAAAQIECBAgQIAAAQIECBAgQIAAAQIECBAgQIAAAQIECBAgQIAAAQIECBAgQIAAAQIECBAgQIAAAQIECBAgQIAAAQIECBCYI7CBCAECBAgQIECAAAECBAgQIECAAAECBAgQIECAAAECBAgQIECAAAECBAgQIECAAAECBAgQIECAAAECBAgQIECAAAECBAgQIECAAAECBAgQIECAAAECBAgsqcDVq69VWw26/qS6fnXmkk6i2WIIPKR6y6Dwh6p7TrnR46tHVCdWx1cfrb455R5LUe7A6oBBo9G/n7OAxresPjfI/2L192PUu0p12iDuV9XlxshbTyF7Ve8eLDzy2m49AayAXe9Y/fecOY6b+e7m1bkTzHfx6svVLrM5P69uX31jghpCCRAgQIAAAQIECBAgQIAAAQIECBAgQIAAAQIECBAgQIAAAQIECBAgQIAAAQIECBAgQIAAAQIECBAgQIAAAQIECBAgQIAAAQIECBAgQIAAAQIECBAgQIAAAQIECBAgQIAAgfMR2ECFAAECBAgQIECAAAECBAgQIECAAAECBAgQIECAAAECBAgQIECAAAECBAgQIECAAAECBAgQIECAAAECBAgQIECAAAECBAgQIECAAAECBAgQIECAAAECBJZM4GLVMdUug47nVntU/7NkU2i0mAKvqh4zaPCv1b9NueHh1T6Dmk+oDplyj6Uo99zq2VO0umF14qDe16sbjLnIn2eu02aD2C2qP42Ze53q7tWu1c7Ve6rnjZm7WsJGHr+uRp8bj91nn2erZYe1MOfzq2fNWWT0zHnchMtdceY3e1z1x+rW1Y8nzBdOgAABAgQIECBAgAABAgQIECBAgAABAgQIECBAgAABAgQIECBAgAABAgQIECBAgAABAgQIECBAgAABAgQIECBAgAABAgQIECBAgAABAgQIECBAgAABAgQIECBAgAABAgQInI/ABioECBAgQIAAAQIECBAgQIAAAQIECBAgQIAAAQIECBAgQIAAAQIECBAgQIAAAQIECBAgQIAAAQIECBAgQIAAAQIECBAgQIAAAQIECBAgQIAAAQIECBAgsGQCr6j2m9Nt9O9Dl2yC/91o6+rMZey/1lofVd18sNTdqo9OeclvVDsOat6y+sKUeyxFuedV+w8a/Uv1/AU0vlr1g0H+adV2Y9Y7pbrWIPYG1dfHzH1o9aZB7BHVvcbMXU1h7672Ggx8cPWk1bTAGpj1ItWnq1vP2eV+1X9MuN/oN/6T6jcT5gknQIAAAQIECBAgQIAAAQIECBAgQIAAAQIECBAgQIAAAQIECBAgQIAAAQIECBAgQIAAAQIECBAgQIAAAQIECBAgQIAAAQIECBAgQIAAAQIECBAgQIAAAQIECBAgQIAAAQIELkBgAxkCBAgQIECAAAECBAgQIECAAAECBAgQIECAAAECBAgQIECAAAECBAgQIECAAAECBAgQIECAAAECBAgQIECAAAECBAgQIECAAAECBAgQIECAAAECBAgQWBKBu1QfndPpQ9U9l6T7BTf592qX6mHVl5Z5ltXe/iLVn6rNB4tcvjp9iotdsjqrGvXaeGxZ/XGKPZaq1POrZw2a7V+9YAHNRzaPq86c/Ru5HzlmvU/M/P7vMIjds/rPMXNvXH1lEPuD6hpj5l5Y2DWrvapTqvdNod5CS9yr+sCgyC+qK1Z/XWhh+RMJXHbm/xsnVFcZZP2outpEVQQTIECAAAECBAgQIECAAAECBAgQIECAAAECBAgQIECAAAECBAgQIECAAAECBAgQIECAAAECBAgQIECAAAECBAgQIECAAAECBAgQIECAAAECBAgQIECAAAECBAgQIECAAAECUxfYMPWKChIgQIAAAQIECBAgQIAAAQIECBAgQIAAAQIECBAgQIAAAQIECBAgQIAAAQIECBAgQIAAAQIECBAgQIAAAQIECBAgQIAAAQIECBAgQIAAAQIECBAgQIDAXIGrVCdVWw9O/KC6YXXWMnLdpvrMoP/7qwdVf1jGmVZz6+vPXueNO/y0uvKUF9qj+uKg5rerHabcY6nKvbB6xqDZM6sXLVXzOX3eUP3z4Lv9qkPHnOVi1dnVRQbxW1Z/HDN/bthNqjfPPh9G575U/d08a00zbfPq19VWg6K3rL4wzSZqjSVw4+roanRNvlzdu/rZWJmCCBAgQIAAAQIECBAgQIAAAQIECBAgQIAAAQIECBAgQIAAAQIECBAgQIAAAQIECBAgQIAAAQIECBAgQIAAAQIECBAgQIAAAQIECBAgQIAAAQIECBAgQIAAAQIECBAgQIAAgUUT2LBolRUmQIAAAQIECBAgQIAAAQIECBAgQIAAAQIECBAgQIAAAQIECBAgQIAAAQIECBAgQIAAAQIECBAgQIAAAQIECBAgQIAAAQIECBAgQIAAAQIECBAgQIAAgZHARaqjq5sOOP5U7V6duIxEm1ffrrYfzHBUtccyzrTaWz+oettgiY9Ud5/yUo+rDh3UfFe195R7LFW5F1dPGzR7enXQUjWf0+eZ1QsG3x1cPWmCWb5e7TSIv1X1+Qnyh6HbVj+vhu+MvGr143nWm2baYdW+g4KvqR4zzQZLVOvW1Q7Va5eo32K0GbnvWO1X/XkxGqhJgAABAgQIECBAgAABAgQIECBAgAABAgQIECBAgAABAgQIECBAgAABAgQIECBAgAABAgQIECBAgAABAgQIECBAgAABAgQIECBAgAABAgQIECBAgAABAgQIECBAgAABAgQITCYwfLn0ZJmiCRAgQIAAAQIECBAgQIAAAQIECBAgQIAAAQIECBAgQIAAAQIECBAgQIAAAQIECBAgQIAAAQIECBAgQIAAAQIECBAgQIAAAQIECBAgQIAAAQIECBAgQGAcgedXz5oT+IjqDeMkL2LM/tXzBvXPq3aqTl7Enmu99CHV4wdLPmfmvw+c8tJvqx40qPnk6uVT7rFU5Q6qnjpo9rTqJUvVfE6f+1f/PvjuiOpeE8zyjmrvQfx+1aET5M8N/WR1+8GXo/v1BQuoN07qpap7VPerflY96nyS7lJ9dPD9GdXlqtHzYzmOy8zcc7+ZoPHVqpdV96nOqa5T/WiCfKEECBAgQIAAAQIECBAgQIAAAQIECBAgQIAAAQIECBAgQIAAAQIECBAgQIAAAQIECBAgQIAAAQIECBAgQIAAAQIECBAgQIAAAQIECBAgQIAAAQIECBAgQIAAAQIECBAgQIAAgQsU2MCGAAECBAgQIECAAAECBAgQIECAAAECBAgQIECAAAECBAgQIECAAAECBAgQIECAAAECBAgQIECAAAECBAgQIECAAAECBAgQIECAAAECBAgQIECAAAECBBZV4N3VXoMO76z2WdSOmy5+1eqU6uKD0JdUT9t0qogLEfhitcfg/J7Vf05Z7KTq+oOat64+N+UeS1XupdWTB82eUr1sqZrP6XON6k7VDwZ/Z08wy1Orgwbxb6keOkH+3NAHV28dfPm96loLqLep1GtX3xkEnVVtW/3pfBLPqLYefL9z9bVNNZjy+UtXz68eUt2gOnXM+t+vrj6I/eDM7PceM1cYAQIECBAgQIAAAQIECBAgQIAAAQIECBAgQIAAAQIECBAgQIAAAQIECBAgQIAAAQIECBAgQIAAAQIECBAgQIAAAQIECBAgQIAAAQIECBAgQIAAAQIECBAgQIAAAQIECBAgQOBCBTbwIUCAAAECBAgQIECAAAECBAgQIECAAAECBAgQIECAAAECBAgQIECAAAECBAgQIECAAAECBAgQIECAAAECBAgQIECAAAECBAgQIECAAAECBAgQIECAAIFFF9inenV1erVz9cdF73jhDT5W3XkQ8vNq++rsZZ5rNbe/SHVWdcnBEjeoblh9avbaL3S/zas/VaNeG48tV8Dvab57vbx64iD5SdXB8y22zHl3qD4xmOGr1Y0XMNOlqt9Uo2u+8di1OmEBNTeVemp1jUHQP1b/fj5Jr6q2q95Xfaj63aYKT/n8favXVZedrftf1V3G7DF6Fh8+J3Z07Ub3qIMAAQIECBAgQIAAAQIECBAgQIAAAQIECBAgQIAAAQIECBAgQIAAAQIECBAgQIAAAQIECBAgQIAAAQIECBAgQIAAAQIECBAgQIAAAQIECBAgQIAAAQIECBAgQIAAAQIECBAgsCCBDQvKlkyAAAECBAgQIECAAAECBAgQIECAAAECBAgQIECAAAECBAgQIECAAAECBAgQIECAAAECBAgQIECAAAECBAgQIECAAAECBAgQIECAAAECBAgQIECAAAEC4wpsV21ZfWvchEWKu0d1xJza96k+sEj91kvZHapvDpY9vXpS9Y7Z70bnXlu9agEgu1dHD/JPqa6zgHrLnXpw9YTBEE+sXrHcQ82z/9bVGYPc/1ttUf1lnvVGae+t7jfIf2n11AXU21TqATMBBw6CPl7deVNJy3B+NNPH5vS9b/X+MWc5Zib/poPY71XXrc4bM3+9hV2penf1sOo76215+xIgQIAAAQIECBAgQIAAAQIECBAgQIAAAQIECBAgQIAAAQIECBAgQIAAAQIECBAgQIAAAQIECBAgQIAAAQIECBAgQIAAAQIECBAgQIAAAQIECBAgQIAAAQIECBAgQIAAgUkENkwSLJYAAQIECBAgQIAAAQIECBAgQIAAAQIECBAgQIAAAQIECBAgQIAAAQIECBAgQIAAAQIECBAgQIAAAQIECBAgQIAAAQIECBAgQIAAAQIECBAgQIAAAQIEVrXAFtXJ1VUHWxxZ3XZVb7Uyhr9sdb/qhtVNqh9Vf6z2HYx3YPWcBYz7mOpVg/x3z1zPByyg3nKnHlI9fjDEftWhyz3UAvr/tLriIP8G1dcXUO8e1RGD/NOrK1R/XUDNC0u9RnXqIOC82X1+uUj9FlL2Q9WegwI/r7avzh6j6M7V8TP34vCdnE+uXj5G7noL2W3mefaRatvq+9WNqzPWG4J9CRAgQIAAAQIECBAgQIAAAQIECBAgQIAAAQIECBAgQIAAAQIECBAgQIAAAQIECBAgQIAAAQIECBAgQIAAAQIECBAgQIAAAQIECBAgQIAAAQIECBAgQIAAAQIECBAgQIDAuALDlx+PmyOOAAECBAgQIECAAAECBAgQIECAAAECBAgQIECAAAECBAgQIECAAAECBAgQIECAAAECBAgQIECAAAECBAgQIECAAAECBAgQIECAAAECBAgQIECAAAECBFanwAurZwxGP6fasTp1da6z4qf+RbXtYMpbVEcvYOr9q3+pLjFb4ynVyxZQb7lTX1k9djDE46pXLfdQC+j/serOg/x9q3csoN7m1eg3tM2gxm2rIxdQc1OpX6z2GASt1N/YVauTqy0Gs768evKmFpw9//rq4YPYs6prVr8cM389hI2MfzRn0aPm/D7Wg4MdCRAgQIAAAQIECBAgQIAAAQIECBAgQIAAAQIECBAgQIAAAQIECBAgQIAAAQIECBAgQIAAAQIECBAgQIAAAQIECBAgQIAAAQIECBAgQIAAAQIECBAgQIAAAQIECBAgQIDA2AIbxo4USIAAAQIECBAgQIAAAQIECBAgQIAAAQIECBAgQIAAAQIECBAgQIAAAQIECBAgQIAAAQIECBAgQIAAAQIECBAgQIAAAQIECBAgQIAAAQIECBAgQIAAAQKrWeC61UnV5oMlDqieu5qXWsGz7xbmlCMAACAASURBVFydMJjvD9VW1V+nMPNO1S7VV6qTp1BPiekIvKB65myp0fV+evXqBZZ+ffXwQY03Vw9bYM0LS39E9bpBwLeqHRex30JKj3xfNChwXrXr7HNuU3W3qX44e09ujH3bzHcP2VTiOjv/vGr/OTu/o9p3nTlYlwABAgQIECBAgAABAgQIECBAgAABAgQIECBAgAABAgQIECBAgAABAgQIECBAgAABAgQIECBAgAABAgQIECBAgAABAgQIECBAgAABAgQIECBAgAABAgQIECBAgAABAgQIjCWwYawoQQQIECBAgAABAgQIECBAgAABAgQIECBAgAABAgQIECBAgAABAgQIECBAgAABAgQIECBAgAABAgQIECBAgAABAgQIECBAgAABAgQIECBAgAABAgQIECCw2gW2qg6oHl9tXp1a7Vids9oXW6HzP7U6aDDb+6v7rtBZjTUdgV2q61QnVidPp2S3rD43qPX76jLVuVOqP7fM1tXps8+Ijed2rr62SP0WUnb0HDupuu6gyFeq3cYs+rgZy0PnxN6sOnbM/NUSduPq4Jm97lKNfj+THKP3lh5R7Tkn6RnViycpJJYAAQIECBAgQIAAAQIECBAgQIAAAQIECBAgQIAAAQIECBAgQIAAAQIECBAgQIAAAQIECBAgQIAAAQIECBAgQIAAAQIECBAgQIAAAQIECBAgQIAAAQIECBAgQIAAAQIECKwHgdGLfR0ECBAgQIAAAQIECBAgQIAAAQIECBAgQIAAAQIECBAgQIAAAQIECBAgQIAAAQIECBAgQIAAAQIECBAgQIAAAQIECBAgQIAAAQIECBAgQIAAAQIECBAgsH4Erl29tnp+deT6WXvJN/1kdftB10dUb1jyKTRcCwKnVVeZXeTL1T9W31/Exf6jus+g/suqpyxiv4WUvkX1pTkFHla9eYyim83seVK1wyD2xGqXMXJXS8jouXNodbHqP6s95zH4FtVRc1z+Wt2z+vA86kkhQIAAAQIECBAgQIAAAQIECBAgQIAAAQIECBAgQIAAAQIECBAgQIAAAQIECBAgQIAAAQIECBAgQIAAAQIECBAgQIAAAQIECBAgQIAAAQIECBAgQIAAAQIECBAgQIAAAQJrVmDDmt3MYgQIECBAgAABAgQIECBAgAABAgQIECBAgAABAgQIECBAgAABAgQIECBAgAABAgQIECBAgAABAgQIECBAgAABAgQIECBAgAABAgQIECBAgAABAgQIECBAYHkELl79thp9bjy2q05bnnHWVdcdq4dVW8/+nVg9Z5ULPLLaonrfzG4/XoJd9qw+NOjzy+qK1XlL0Hs+Ld5ePXCQeGZ1jWr0uanj1tWRg6DfVTervr2pxFVw/iHVW+bM+dTqpfOYfXT9j5v9HWxMP7u6RXXCPOpJIUCAAAECBAgQIECAAAECBAgQIECAAAECBAgQIECAAAECBAgQIECAAAECBAgQIECAAAECBAgQIECAAAECBAgQIECAAAECBAgQIECAAAECBAgQIECAAAECBAgQIECAAAECa1Jgw5rcylIECBAgQIAAAQIECBAgQIAAAQIECBAgQIAAAQIECBAgQIAAAQIECBAgQIAAAQIECBAgQIAAAQIECBAgQIAAAQIECBAgQIAAAQIECBAgQIAAAQIECBBYOoHLVL9ZunY6rQKBO1X/NZjzlOo6q2DutTDiXPtPVndcC4st4Q6bVb+qth70vHP18SWcYZJWf1uN7rHhvG+pHjpmkfdW967eWO2/hp7nF6+Or3YYOPyl+rvq6DFthmG7zNxLR1VbDL78WXXjavTpIECAAAECBAgQIECAAAECBAgQIECAAAECBAgQIECAAAECBAgQIECAAAECBAgQIECAAAECBAgQIECAAAECBAgQIECAAAECBAgQIECAAAECBAgQIECAAAECBAgQIECAAAEC615gw7oXAECAAAECBAgQIECAAAECBAgQIECAAAECBAgQIECAAAECBAgQIECAAAECBAgQIECAAAECBAgQIECAAAECBAgQIECAAAECBAgQIECAAAECBAgQIECAAIH5C1ysOqY6uXpIdfb8S8lcQwIvr5442OdV1ePW0H4reZWbV0cNBjy2utlKHniFznbo7G/2jOo91eg3/I0VOutorEdUr5ud79vVw6ovjTnvVatLV18fM341hV2rOr661GDoX1Q7V6PPSY89qyOq4ftMT6h2r86ZtJh4AgQIECBAgAABAgQIECBAgAABAgQIECBAgAABAgQIECBAgAABAgQIECBAgAABAgQIECBAgAABAgQIECBAgAABAgQIECBAgAABAgQIECBAgAABAgQIECBAgAABAgQIECCw1gSGL/Bda7vZhwABAgQIECBAgAABAgQIECBAgAABAgQIECBAgAABAgQIECBAgAABAgQIECBAgAABAgQIECBAgAABAgQIECBAgAABAgQIECBAgAABAgQIECBAgAABAostcGj1uNkm36juWv1wsZuqv+IFvl7tNJhyz+o/V/zUa2PAHavRvbjxOLm63tpYbUm3uE61XfWpJe06/2aj92t+ovpw9ZrqvPmXWnOZd591GS52dHXL6s/z2PaZ1QsGeb+pblWNnnsOAgQIECBAgAABAgQIECBAgAABAgQIECBAgAABAgQIECBAgAABAgQIECBAgAABAgQIECBAgAABAgQIECBAgAABAgQIECBAgAABAgQIECBAgAABAgQIECBAgAABAgQIECCwrgVGL0x2ECBAgAABAgQIECBAgAABAgQIECBAgAABAgQIECBAgAABAgQIECBAgAABAgQIECBAgAABAgQIECBAgAABAgQIECBAgAABAgQIECBAgAABAgQIECBAgMDkAveojpiT9t5qr8lLyVhDAttWvxjs8+dq6+oPa2jHlbzKlaqfDAYcXYsrTDDwvtVdq6vP/j26+sAE+es5dNfq3tUnq8+vZ4gVuPuLqqfPmesV1RPnOevo/3X3q75e3aU6bZ51pBEgQIAAAQIECBAgQIAAAQIECBAgQIAAAQIECBAgQIAAAQIECBAgQIAAAQIECBAgQIAAAQIECBAgQIAAAQIECBAgQIAAAQIECBAgQIAAAQIECBAgQIAAAQIECBAgQIAAgTUlsGFNbWMZAgQIECBAgAABAgQIECBAgAABAgQIECBAgAABAgQIECBAgAABAgQIECBAgAABAgQIECBAgAABAgQIECBAgAABAgQIECBAgAABAgQIECBAgAABAgQILI3AVaqTqq0H7X5S7Vz9emlG0GUFC9youk11u+qv1V1X8KxrbbQtq98PlvpTtcUES766evQg/inVyybIX4+hd6te9f+wc99RtpV1mse/BdJiapIi0xjBhFlBUAyttjqiqCgKBpDRFkMbl7EVc45jThjGRhkxK6htQhsDiGQZI0bMonAdFbRpZOpM19VtNXornLp1zq3PXuuu4p563+d9fp+zz778daorzw3/L9X/WIsQEzzzZtXR1a3ndbxX9d4l9n5+9bzqt0vcbxsBAgQIECBAgAABAgQIECBAgAABAgQIECBAgAABAgQIECBAgAABAgQIECBAgAABAgQIECBAgAABAgQIECBAgAABAgQIECBAgAABAgQIECBAgAABAgQIECBAgAABAgQIENjkBGY2uYkMRIAAAQIECBAgQIAAAQIECBAgQIAAAQIECBAgQIAAAQIECBAgQIAAAQIECBAgQIAAAQIECBAgQIAAAQIECBAgQIAAAQIECBAgQIAAAQIECBAgQIAAgZUVuFj1hWr3wTH/Ue1ZnbCyR0snQGABAhdUmw3WbV79YQH7RkseX71ksPY11SMXuHetLrtVdcxg+F9X21Xnr1WQCZ179J6cVu046HdutVv1tQntrBYBAgQIECBAgAABAgQIECBAgAABAgQIECBAgAABAgQIECBAgAABAgQIECBAgAABAgQIECBAgAABAgQIECBAgAABAgQIECBAgAABAgQIECBAgAABAgQIECBAgAABAgQIEJgqgZmpaqssAQIECBAgQIAAAQIECBAgQIAAAQIECBAgQIAAAQIECBAgQIAAAQIECBAgQIAAAQIECBAgQIAAAQIECBAgQIAAAQIECBAgQIAAAQIECBAgQIAAAQIEVl/ghdWT5tV4fPWy1a+mwSoIfLDaoTp17s+7q7NXoYcj/yTwi2q7Acjlq58vEGjf6r2DtR+p9l7g3rW6bPTdlj+pRs7rr7tXo8+Ga7IE9qi+OK/SO6oDJ6umNgQIECBAgAABAgQIECBAgAABAgQIECBAgAABAgQIECBAgAABAgQIECBAgAABAgQIECBAgAABAgQIECBAgAABAgQIECBAgAABAgQIECBAgAABAgQIECBAgAABAgQIECBAYDoFRl/a7CJAgAABAgQIECBAgAABAgQIECBAgAABAgQIECBAgAABAgQIECBAgAABAgQIECBAgAABAgQIECBAgAABAgQIECBAgAABAgQIECBAgAABAgQIECBAgACBhQn8Q/XJavhdbh+r9lrY9o2y6kXVK6qfbJTTHLKu2mrAcK3qG2NmeVh1SnVadd6YszfFuG9XOw0Gu0Z1xgIH3bU6cbD2q9V1Frh3LS97efWYAcARs5+D+6xlkAme/ZHVq+b6vb16UPXvE9xXNQIECBAgQIAAAQIECBAgQIAAAQIECBAgQIAAAQIECBAgQIAAAQIECBAgQIAAAQIECBAgQIAAAQIECBAgQIAAAQIECBAgQIAAAQIECBAgQIAAAQIECBAgQIAAAQIECBAgMDUCwy+xn5rSihIgQIAAAQIECBAgQIAAAQIECBAgQIAAAQIECBAgQIAAAQIECBAgQIAAAQIECBAgQIAAAQIECBAgQIAAAQIECBAgQIAAAQIECBAgQIAAAQIECBAgQGAVBHaoTq8uOzj7e9WNqnWr0OeijnxM9fLqt9Vzq5dV509It02xxpWq7w8GO7e61JgHvV715UHmx6s7jvmM1Yp7e3XA4PADq3eMoczJc5/L9VE3qU5cYO621S8Ha39XXWKBe+cv22aux9+Naa4l1tgo225aHTc46bxqu2r00zV5AodX/1a9afKqaUSAAAECBAgQIECAAAECBAgQIECAAAECBAgQIECAAAECBAgQIECAAAECBAgQIECAAAECBAgQIECAAAECBAgQIECAAAECBAgQIECAAAECBAgQIECAAAECBAgQIECAAAECBKZXYGZ6q2tOgAABAgQIECBAgAABAgQIECBAgAABAgQIECBAgAABAgQIECBAgAABAgQIECBAgAABAgQIECBAgAABAgQIECBAgAABAgQIECBAgAABAgQIECBAgACBjSawWXVMdYvBiedXN6lO22gt/vpB/636ZnXpwbLnVE+fkH6bYo27V+8fDPaFeffIOGZ+QPXWQdCHqn3GETwBGYfP3rP3HfS4X/W/x9Dr07Of19sMcm4/+758ahG551VbDtZfvvr5IvZvVX159n270tyec6tLLWL/YpderjprsZtWYP2Z1RUHuftX716Bc0QSIECAAAECBAgQIECAAAECBAgQIECAAAECBAgQIECAAAECBAgQIECAAAECBAgQIECAAAECBAgQIECAAAECBAgQIECAAAECBAgQIECAAAECBAgQIECAAAECBAgQIECAAAECBCZSYGYiWylFgAABAgQIECBAgAABAgQIECBAgAABAgQIECBAgAABAgQIECBAgAABAgQIECBAgAABAgQIECBAgAABAgQIECBAgAABAgQIECBAgAABAgQIECBAgACByRLYs/rCvEr/VL1+gmoeUe0/6POL6urVugnquKlVeW51yGCoV1ePGvOQr6kePsh8evWcMZ+xWnHvrO49OPw+1eg+Xu71gWqfQcg9q/ctIvS06vqD9Tetjl/E/tHSc6qtB3uuVX1jkRl/bfmVqwdXD6iOrB46xuylRr2oeuJg8+h9uMdSwyZo38Vnn6OPqfbYROaZIFpVCBAgQIAAAQIECBAgQIAAAQIECBAgQIAAAQIECBAgQIAAAQIECBAgQIAAAQIECBAgQIAAAQIECBAgQIAAAQIECBAgQIAAAQIECBAgQIAAAQIECBAgQIAAAQIECBAgQIDApiUws2mNYxoCBAgQIECAAAECBAgQIECAAAECBAgQIECAAAECBAgQIECAAAECBAgQIECAAAECBAgQIECAAAECBAgQIECAAAECBAgQIECAAAECBAgQIECAAAECBAismMCNqvdWO1XvrvZfsZMWH3yb6tPzth002/WwxUfZsQiBj1Z7DdY/sPpfi9i/kKXHVjcbLNy7+shCNk7BmiPmfY7uXb1rDL3vNvs+XLlaN/fn+Opni8j9YDXKWH8tpdcnq9sNMkbPi9FzYxzX/M/72dV24wheZsboGXnyIOP8uV6/XmbuOLeP3ocLF/Fe7FO9bO65P+px1+qocRZaA1nXqP6+etMamNWIBAgQIECAAAECBAgQIECAAAECBAgQIECAAAECBAgQIECAAAECBAgQIECAAAECBAgQIECAAAECBAgQIECAAAECBAgQIECAAAECBAgQIECAAAECBAgQIECAAAECBAgQILDGBWbW+PzGJ0CAAAECBAgQIECAAAECBAgQIECAAAECBAgQIECAAAECBAgQIECAAAECBAgQIECAAAECBAgQIECAAAECBAgQIECAAAECBAgQIECAAAECBAgQIECAwGIELlUdUj2v+u1iNq7g2i2qr1c7Dc44trr5Cp4p+j8F1lVbDTBuWJ02RpzNqt/N3m+j93j9dfnq52M8YzWj3l3da1Bgv+o9q1lo7uyXz763jxn0eHL1wkX2emn1uMGeF1RPWWTGX1q+ZXVWdenBgjtXHx1T/oZi/q66WfW+i1h4RnW1wesHzv79HRsK3Ai/v1b1hurvq19VO1e/XMC5n6tuMVh35tx85y9gryW12+y98vFqm2qf6kgoBAgQIECAAAECBAgQIECAAAECBAgQIECAAAECBAgQIECAAAECBAgQIECAAAECBAgQIECAAAECBAgQIECAAAECBAgQIECAAAECBAgQIECAAAECBAgQIECAAAECBAgQIEBgUxaY2ZSHMxsBAgQIECBAgAABAgQIECBAgAABAgQIECBAgAABAgQIECBAgAABAgQIECBAgAABAgQIECBAgAABAgQIECBAgAABAgQIECBAgAABAgQIECBAgAABAgTWgMBTq+cM5ryguk71jTUw+2qOeIXqB4MC51dbVn8YY6nrVqcP8n5c7TjG/NWOeu/sfPsOStyzet9ql6oeXb1i0OPQ6iGL7HVA9fbBnn+t7rTIjL+2/LDqwMGCd8z7+xiP+mPUY+ferz3nXtmmWjfvoGdXTxu89pFq75Uos8jMX1bbDvYcXo3eow1du8x9BjcfLHxK9YINbfT7blcdNfdcHHGcV+1WfZUNAQIECBAgQIAAAQIECBAgQIAAAQIECBAgQIAAAQIECBAgQIAAAQIECBAgQIAAAQIECBAgQIAAAQIECBAgQIAAAQIECBAgQIAAAQIECBAgQIAAAQIECBAgQIAAAQIECBDYVAVmNtXBzEWAAAECBAgQIECAAAECBAgQIECAAAECBAgQIECAAAECBAgQIECAAAECBAgQIECAAAECBAgQIECAAAECBAgQIECAAAECBAgQIECAAAECBAgQIECAAIE1IHDF6ozq4oNZX1I9cQ3Mvtoj3q364KDESdVuYy51UPW2QeaHq7uM+YzVjHtfdY9BgX2r969mobmzR8ZHzv33z6t3Vo9ZZK/rVqcP9vy42nGRGX9t+X+vPjZY8Ltqm2r0c6WuE6tdB+EPr14377Bdqq/OvTbq8pHqnitVaBG5D61eP2/9ratjFpDxyupRg3XnVlerfrKAvWt5yX2rw+cB/GDuHjprLcOYnQABAgQIECBAgAABAgQIECBAgAABAgQIECBAgAABAgQIECBAgAABAgQIECBAgAABAgQIECBAgAABAgQIECBAgAABAgQIECBAgAABAgQIECBAgAABAgQIECBAgAABAgQ2XYGZTXc0kxEgQIAAAQIECBAgQIAAAQIECBAgQIAAAQIECBAgQIAAAQIECBAgQIAAAQIECBAgQIAAAQIECBAgQIAAAQIECBAgQIAAAQIECBAgQIAAAQIECBAgQGCTF/hotddgyp9WO1XnbfKTr/6Az6qePqjxr9W+Y7Z/ZfWowRmjM5+5+qOPrcEHqn0GaXevPji29KUHbVXtWH13Ge/nZnN7/2ZQY5tq3dJr/dnOzasfV9sPXt2ves+Y8i8qZnQvju7J9dcXq5tdxMJXV1+ojqp+u4J9FhM9+v7NL1W7DTaN3t9dqt9vIOgy1beryw3WvbO672IKrNG1o+fVM+bNfkJ1ywW4r1EyYxMgQIAAAQIECBAgQIAAAQIECBAgQIAAAQIECBAgQIAAAQIECBAgQIAAAQIECBAgQIAAAQIECBAgQIAAAQIECBAgQIAAAQIECBAgQIAAAQIECBAgQIAAAQIECBAgQIDANAuMvhDZRYAAAQIECBAgQIAAAQIECBAgQIAAAQIECBAgQIAAAQIECBAgQIAAAQIECBAgQIAAAQIECBAgQIAAAQIECBAgQIAAAQIECBAgQIAAAQIECBAgQIAAAQLTJ7BP9YF5tfet3j99o0xl4w9Xd76I5p+tnlJ9YQxTfb66+SDnrtVRY8idlIgPVaOZ1l93q46clHJj6HHS7Dw3HuTcYfb9/OQYctdHvLJ61CBv9Dy4xxjz50dtXf2i2nzwi52q767gmeOMvl51WjX8Ls4XVf+8gEMeVL1p3ro9qi8tYO80LzmwumN1v2UMcXh133n731Ptt4xMWwkQIECAAAECBAgQIECAAAECBAgQIECAAAECBAgQIECAAAECBAgQIECAAAECBAgQIECAAAECBAgQIECAAAECBAgQIECAAAECBAgQIECAAAECBAgQIECAAAECBAgQIECAwEQKDL8EeSILKkWAAAECBAgQIECAAAECBAgQIECAAAECBAgQIECAAAECBAgQIECAAAECBAgQIECAAAECBAgQIECAAAECBAgQIECAAAECBAgQIECAAAECBAgQIECAAAECFynwtuqgwW8+Vu3FaqMJfL66+V84bffqhGU22az6dXXJQc6O1Y+XmTtJ24+s7jIodNfqqEkquMwub6keOMh4QvXSZWYOt4/us+MHL5xfbVv9ZoxnzI8avT97D158TvX0FTxv3NGvqh45CL2gukH1lQ0cNPr+zlPm1q5felp1o+rCcZecgLyLVa+uHjrX5bHVy5fYa4vZZ+Unq7+ft/+Z1bOWmGkbAQIECBAgQIAAAQIECBAgQIAAAQIECBAgQIAAAQIECBAgQIAAAQIECBAgQIAAAQIECBAgQIAAAQIECBAgQIAAAQIECBAgQIAAAQIECBAgQIAAAQIECBAgQIAAAQIECBCYSIHRFxq7CBAgQIAAAQIECBAgQIAAAQIECBAgQIAAAQIECBAgQIAAAQIECBAgQIAAAQIECBAgQIAAAQIECBAgQIAAAQIECBAgQIAAAQIECBAgQIAAAQIECBAgQGA6Be5Zvay6fHXt6jvTOcbUtr5C9aDqGYMJ1lXbzr524TKn2qX66iDj53Pv8zJjJ2r7h6s7DxrtXX1kohour8yjqlcOIg6vDlhe5H/Z/a1q58GrD6z+15jPGMbda/ZZ8+7BCz+qRp+DabkuU32z2mFQ+ORqtwV8Znevjp836MNms94wLcMvoudbqwfMW79nddwiMoZL/7Y6sbr6vP37Ve9ZYqZtBAgQIECAAAECBAgQIECAAAECBAgQIECAAAECBAgQIECAAAECBAgQIECAAAECBAgQIECAAAECBAgQIECAAAECBAgQIECAAAECBAgQIECAAAECBAgQIECAAAECBAgQIEBg4gRmJq6RQgQIECBAgAABAgQIECBAgAABAgQIECBAgAABAgQIECBAgAABAgQIECBAgAABAgQIECBAgAABAgQIECBAgAABAgQIECBAgAABAgQIECBAgAABAgQIECCwGIEtq5tVn1nMJmvHJnBI9dxB2nure40hfbtq/+oG1Q2rH1T3HEPuJEV8tNprUOhO1b9OUsFldrlVdcwg4yvVdZeZOX/7M6tnDF78ZHWHMZ8xjNuiOru69ODF0ZyfW8Ezxx197+qd80IfUb12AQe9rTposO6caudq9HNTukYznVRtNRjqZ3PPo9HPpVxXqU6oLjvY/PvqlnOvLyXTHgIECBAgQIAAAQIECBAgQIAAAQIECBAgQIAAAQIECBAgQIAAAQIECBAgQIAAAQIECBAgQIAAAQIECBAgQIAAAQIECBAgQIAAAQIECBAgQIAAAQIECBAgQIAAAQIECBAgMFECMxPVRhkCBAgQIECAAAECBAgQIECAAAECBAgQIECAAAECBAgQIECAAAECBAgQIECAAAECBAgQIECAAAECBAgQIECAAAECBAgQIECAAAECBAgQIECAAAECBAisjsBVqrdVB1XfX50KTp1SgWOqWw26P6Q6dEpnUXu8AltV36pOqk6tvlS9f7xHtPPcGetjL6guV50z5nOGcW+sHjx44c3VwSt43kpEf7q6zSD4N9XVqp9t4LDLz3lfem7dydW9qzNWouQqZ96u+kQ1/O7S4+aed/+xxG43qT5bbTnYf2I1et1FgAABAgQIECBAgAABAgQIECBAgAABAgQIECBAgAABAgQIECBAgAABAgQIECBAgAABAgQIECBAgAABAgQIECBAgAABAgQIECBAgAABAgQIECBAgAABAgQIECBAgAABAgSmXmD4pb5TP4wBCBAgQIAAAQIECBAgQIAAAQIECBAgQIAAAQIECBAgQIAAAQIECBAgQIAAAQIECBAgQIAAAQIECBAgQIAAAQIECBAgQIAAAQIECBAgQIAAAQIECBAgHbjh3AAAIABJREFUsASBLaoTqhtU66p7Vx9fQo4ta0/gUnP3zMUGo1+p+sHaozDxKgp8sdqj+nb17url1Vkr2Ofm1ecH+b+ptq3OX8Ezxx29c/WtQegPq7tVJy/goMdVoz9Prg6rLlzAnmldckj13HnlX1o9YRkD7V0dWY2+E/WY6u7VOcvIs5UAAQIECBAgQIAAAQIECBAgQIAAAQIECBAgQIAAAQIECBAgQIAAAQIECBAgQIAAAQIECBAgQIAAAQIECBAgQIAAAQIECBAgQIAAAQIECBAgQIAAAQIECBAgQIAAAQIECEyMwOjLd10ECBAgQIAAAQIECBAgQIAAAQIECBAgQIAAAQIECBAgQIAAAQIECBAgQIAAAQIECBAgQIAAAQIECBAgQIAAAQIECBAgQIAAAQIECBAgQIAAAQIECBBYywKvqR4+D+Dvq8+uZRSzL0jgLtWRg5XfqXZe0E6LCIxP4BbVudXJ44vcYNLoXr/qYNX+1bs3uGuyFjy7emr1huoJs39+u4h6l1rk+kVET9zSD1d3ntfqrtVRy2j62Ln755HLyLCVAAECBAgQIECAAAECBAgQIECAAAECBAgQIECAAAECBAgQIECAAAECBAgQIECAAAECBAgQIECAAAECBAgQIECAAAECBAgQIECAAAECBAgQIECAAAECBAgQIECAAAECBAhMnMDMxDVSiAABAgQIECBAgAABAgQIECBAgAABAgQIECBAgAABAgQIECBAgAABAgQIECBAgAABAgQIECBAgAABAgQIECBAgAABAgQIECBAgAABAgQIECBAgAABAhtPYL/qXfOO+0x1u+oPG6+Gk6ZU4DXVwwfd31g9dEpn2dRqP6m6SrX13J+Dqp9vakOu4jxPr5415ff+ltXu1WdX0XEajr50dUJ1rUHZ31Q3qr41DQPoSIAAAQIECBAgQIAAAQIECBAgQIAAAQIECBAgQIAAAQIECBAgQIAAAQIECBAgQIAAAQIECBAgQIAAAQIECBAgQIAAAQIECBAgQIAAAQIECBAgQIAAAQIECBAgQIAAAQIENpbAzMY6yDkECBAgQIAAAQIECBAgQIAAAQIECBAgQIAAAQIECBAgQIAAAQIECBAgQIAAAQIECBAgQIAAAQIECBAgQIAAAQIECBAgQIAAAQIECBAgQIAAAQIECBCYMIGrVadVlxz0+ll1neqXE9ZVnckU+GZ19UG1e1bvm8yqa67V16prDaYefa6/uuYUVm7gq1Yfr949d8+fsnJHSZ4AgZ2rU6tLD7qMPmO7VedOQD8VCBAgQIAAAQIECBAgQIAAAQIECBAgQIAAAQIECBAgQIAAAQIECBAgQIAAAQIECBAgQIAAAQIECBAgQIAAAQIECBAgQIAAAQIECBAgQIAAAQIECBAgQIAAAQIECBAgQIDARAjMTEQLJQgQIECAAAECBAgQIECAAAECBAgQIECAAAECBAgQIECAAAECBAgQIECAAAECBAgQIECAAAECBAgQIECAAAECBAgQIECAAAECBAgQIECAAAECBAgQILBxBbasTqquPTj2D9Wtqi9s3CpOm1KBK1ZnDrpfWG1brZvSeTa12l+s9hgMtWd13KY2pHkIbESBO1cfnnfe/6j+ZSN2cBQBAgQIECBAgAABAgQIECBAgAABAgQIECBAgAABAgQIECBAgAABAgQIECBAgAABAgQIECBAgAABAgQIECBAgAABAgQIECBAgAABAgQIECBAgAABAgQIECBAgAABAgQIEJhogZmJbqccAQIECBAgQIAAAQIECBAgQIAAAQIECBAgQIAAAQIECBAgQIAAAQIECBAgQIAAAQIECBAgQIAAAQIECBAgQIAAAQIECBAgQIAAAQIECBAgQIAAAQIEVkbgLdUD50UfUj1/ZY6TugkKPLh642CuE6rdN8E5p3Wkj1d3GJTfq/rYEofZsrpK9bPqnCVmrPVtN6nuVe1T7cFxam+HZ8w2f2a1rrp/ddTUTqI4AQIECBAgQIAAAQIECBAgQIAAAQIECBAgQIAAAQIECBAgQIAAAQIECBAgQIAAAQIECBAgQIAAAQIECBAgQIAAAQIECBAgQIAAAQIECBAgQIAAAQIECBAgQIAAAQIECBBYAYGZFcgUSYAAAQIECBAgQIAAAQIECBAgQIAAAQIECBAgQIAAAQIECBAgQIAAAQIECBAgQIAAAQIECBAgQIAAAQIECBAgQIAAAQIECBAgQIAAAQIECBAgQIAAgUkWuH/1L/MKfqy6U3XhhBX/2+r/Tlgndf5T4FJz98y+1Z2rV1WHwJkYgXdV+w3a3Kc6YpHtnlc9sNphbt99q3cuMsPyOqraewDxsFnTN4CZWoHnzL1/P5raCRQnQIAAAQIECBAgQIAAAQIECBAgQIAAAQIECBAgQIAAAQIECBAgQIAAAQIECBAgQIAAAQIECBAgQIAAAQIECBAgQIAAAQIECBAgQIAAAQIECBAgQIAAAQIECBAgQIAAAQIrJDCzQrliCRAgQIAAAQIECBAgQIAAAQIECBAgQIAAAQIECBAgQIAAAQIECBAgQIAAAQIECBAgQIAAAQIECBAgQIAAAQIECBAgQIAAAQIECBAgQIAAAQIECBAgMIkC165OqrYclPtRdd1q3QQWfnN1q+ph1dET2E+lPwlctvoFkIkROLQ6eNDmodUbF9nupdXjBnueWj1vkRmW1xOrFw0gjqluDYYAAQIECBAgQIAAAQIECBAgQIAAAQIECBAgQIAAAQIECBAgQIAAAQIECBAgQIAAAQIECBAgQIAAAQIECBAgQIAAAQIECBAgQIAAAQIECBAgQIAAAQIECBAgQIAAAQIECBAgsKkJzGxqA5mHAAECBAgQIECAAAECBAgQIECAAAECBAgQIECAAAECBAgQIECAAAECBAgQIECAAAECBAgQIECAAAECBAgQIECAAAECBAgQIECAAAECBAgQIECAAAECf0XgsOrAeb+/aXX8BKqNeh036HVkdVC1bgK7rpVK21aXqH60Vgae4jlfUj1+0P9J1YsXOc8jqlcP9rx59r0/eJEZltcVqzMHEBdW/636GRwCCxDYY0L/jV5AdUsIECBAgAABAgQIECBAgAABAgQIECBAgAABAgQIECBAgAABAgQIECBAgAABAgQIECBAgAABAgQIECBAgAABAgQIECBAgAABAgQIECBAgAABAgQIECBAgAABAgQIECBAYK0JzKy1gc1LgAABAgQIECBAgAABAgQIECBAgAABAgQIECBAgAABAgQIECBAgAABAgQIECBAgAABAgQIECBAgAABAgQIECBAgAABAgQIECBAgAABAgQIECBAgMCaFvib6pXVQ+cUHlf9zwkU2bw6pbreoNvp1Q2qCyew71qp9LDqddVZc+/PW6t3rZXhp2zOQ6rnDjq/oHrKImfYuzpqsOdT1e0XmWH5fwocV910gPGYuWfxpuyzbXX2pjzgRpjtbnPP2COr/TbCeY4gQIAAAQIECBAgQIAAAQIECBAgQIAAAQIECBAgQIAAAQIECBAgQIAAAQIECBAgQIAAAQIECBAgQIAAAQIECBAgQIAAAQIECBAgQIAAAQIECBAgQIAAAQIECBAgQIAAAQLLEphZ1m6bCRAgQIAAAQIECBAgQIAAAQIECBAgQIAAAQIECBAgQIAAAQIECBAgQIAAAQIECBAgQIAAAQIECBAgQIAAAQIECBAgQIAAAQIECBAgQIAAAQIECBAgMJ0CB1Z7V/tPaP3HVC8fdLuw2n2284kT2net1Hpz9Y+DYZ9UvXjMwx9ZbV+dWp1Svbs6Z8xnrIW4R1SvHgz6uurhixz8utXpgz3fqq6+yAzL/1Ng/jPti9XNpgTnH6qjF9F1p+pl1Y2ra1S/X8ReS/8k8MBq9Mxd/92pT6+eA4gAAQIECBAgQIAAAQIECBAgQIAAAQIECBAgQIAAAQIECBAgQIAAAQIECBAgQIAAAQIECBAgQIAAAQIECBAgQIAAAQIECBAgQIAAAQIECBAgQIAAAQIECBAgQIAAAQIECEyywPov1Z3kjroRIECAAAECBAgQIECAAAECBAgQIECAAAECBAgQIECAAAECBAgQIECAAAECBAgQIECAAAECBAgQIECAAAECBAgQIECAAAECBAgQIECAAAECBAgQIEBgLQnsUH2zusxg6NdX/7SWECZ01lOqGw663a46esxd11VbDTKvVn17zGdMStyx1c0GZfasjhtTuQOrwwZZh1cHLDJ7y+q8wZ4LqostMmP98ltVt5m7f25c3X/278csMWsx20a+/16dtJhNK7D28tVPquH3YF6p+sEKnDWuyK2rV869V4+qXr2A4GdXTxuse9bsfz9zAfss+XOB0b9/Z1Sj+2Z43at6LywCBAgQIECAAAECBAgQIECAAAECBAgQIECAAAECBAgQIECAAAECBAgQIECAAAECBAgQIECAAAECBAgQIECAAAECBAgQIECAAAECBAgQIECAAAECBAgQIECAAAECBAgQIDCpAsMvYp7UjnoRIECAAAECBAgQIECAAAECBAgQIECAAAECBAgQIECAAAECBAgQIECAAAECBAgQIECAAAECBAgQIECAAAECBAgQIECAAAECBAgQIECAAAECBAgQIEBgLQkcUe0/GPgX1dWrdWsJYQJn3aL6XbXZoNvW1a/G2PUq1XcHeaPs0Rmb6vXFao/BcDetjh/TsHepjhxkfaTaewnZo8/fdoN9V6h+tIScd1T3G+x71Gzuq5eQs5AtV6oeW92jumL14WrksdrXMdWtBiWeWL1ktUv9hfP3rN5X7TD3+19X16h+uoG+L66eMFjz+7l9Z07onJNc6/rV6BlxiXmeo+fEqZNcXDcCBAgQIECAAAECBAgQIECAAAECBAgQIECAAAECBAgQIECAAAECBAgQIECAAAECBAgQIECAAAECBAgQIECAAAECBAgQIECAAAECBAgQIECAAAECBAgQIECAAAECBAgQWLsCM2t3dJMTIECAAAECBAgQIECAAAECBAgQIECAAAECBAgQIECAAAECBAgQIECAAAECBAgQIECAAAECBAgQIECAAAECBAgQIECAAAECBAgQIECAAAECBAgQIEBg4gRuU316XquDqsMmrunaK7RbdcJg7O/Ovi87jZlh3+q9g8zPVLcd8xmTFPel6iaDQrvPM15O11tVxwwCPl/dcgmBJ1a7DvbdovrCEnKeUL14sO8t1YOWkLOQLTtX3xosvKC6XHXOQjav4JqHVa8b5J88z3YFj1509Oiz/fVqi8HOI6r7bCDpktX35rzXL31/Nfpsr8XrEtV5yxh87+pD1WaDjJ/M3Tejny4CBAgQIECAAAECBAgQIECAAAECBAgQIECAAAECBAgQIECAAAECBAgQIECAAAECBAgQIECAAAECBAgQIECAAAECBAgQIECAAAECBAgQIECAAAECBAgQIECAAAECBAgQIDBRAjMT1UYZAgQIECBAgAABAgQIECBAgAABAgQIECBAgAABAgQIECBAgAABAgQIECBAgAABAgQIECBAgAABAgQIECBAgAABAgQIECBAgAABAgQIECBAgAABAgQIrF2BLaqvVzsNCI6tbr52SSZq8odUbxg0em91rzE3fH715EHmS6snjPmMSYo7odptUOgm1YljKvh31f2qdXN/zqyOX0L26H3ed7DvgOrwJeTcofr4YN9oztG8K3WdVN14EP7w6nUrddgg90Zzn4t7VrepfjT43TbVWdXmg9euXn1rI/RayhHPrQ6Zt/G21Wc2EHbg7HP8sHlrbll9fiklpnTPFaoPVl+rRh7LuR52EffuqdWe1XnLCbaXAAECBAgQIECAAAECBAgQIECAAAECBAgQIECAAAECBAgQIECAAAECBAgQIECAAAECBAgQIECAAAECBAgQIECAAAECBAgQIECAAAECBAgQIECAAAECBAgQIECAAAECBAiMW2Bm3IHyCBAgQIAAAQIECBAgQIAAAQIECBAgQIAAAQIECBAgQIAAAQIECBAgQIAAAQIECBAgQIAAAQIECBAgQIAAAQIECBAgQIAAAQIECBAgQIAAAQIECBAgQGBJAk+tnjPYeUF1neobS0qzadwCh1YHD0KfXL1wzId8rPrvg8z7Vu8c8xmTFHdSdeNBoV2rkyepYPXS6nGDTqPP6fOW0HGH6ieDff9eXaL6wxKyFrLlsdXLBguPrW6+kI3LWHNYdeBg/1OqF8zL+2R1u8FrT6ueu4wzV3LrxaszqisODvlOda3q/A0cfHy1+2DN16rrVaPn+qZ+3bL6QLXd3KAPrt60zKFfUT16XsaR1T7VhcvMtp0AAQIECBAgQIAAAQIECBAgQIAAAQIECBAgQIAAAQIECBAgQIAAAQIECBAgQIAAAQIECBAgQIAAAQIECBAgQIAAAQIECBAgQIAAAQIECBAgQIAAAQIECBAgQIAAAQIECIxNYGZsSYIIECBAgAABAgQIECBAgAABAgQIECBAgAABAgQIECBAgAABAgQIECBAgAABAgQIECBAgAABAgQIECBAgAABAgQIECBAgAABAgQIECBAgAABAgQIECBAYKkCV6zOqC4+CHhJ9cSlBto3doGTqhsPUu9QfXLMp6yrthpkXrP65pjPmKS4U6obDgrdqDp1kgpWj6hePej05urgJXY8u9pmsHeX6utLzNrQtu2rn1bD750cPWd+uKGNy/j9A6q3DvZ/t9ppXt4Dq7fMPtvOnf08HVm9sfq3ZZy50lv3qj4675BnVM/ewME3qEb399D/MbPv/ytXuvAE5H+jusa8HrtVo2foUq/Nqg9Ve88LeHH1pKWG2keAAAECBAgQIECAAAECBAgQIECAAAECBAgQIECAAAECBAgQIECAAAECBAgQIECAAAECBAgQIECAAAECBAgQIECAAAECBAgQIECAAAECBAgQIECAAAECBAgQIECAAAECBMYtMPxi4nFnyyNAgAABAgQIECBAgAABAgQIECBAgAABAgQIECBAgAABAgQIECBAgAABAgQIECBAgAABAgQIECBAgAABAgQIECBAgAABAgQIECBAgAABAgQIECBAgACBhQlcsjqkelx18eqn1U7VeQvbbtUKC2xR/bYa/Vx/bV39aoznXqn6/iDv3OpSY8yfxKhTqxsMit2wOm3Ciu5dHTXX6efVEdWjl9jxE9XtB3vvXb1riVkL2fap6h8GC586ew8/byEbl7jm0tVZ1ZaD/XtUXxr8fZvqVtWHlnjGamx7X3WPwcG/r65dfWcDZd5UPWiw5tfVznNGqzHHxjpzl+qUuX/L1p85eraNPt/rllFi9O/kZ2c/j7vOy9hnyu6nZRDYSoAAAQIECBAgQIAAAQIECBAgQIAAAQIECBAgQIAAAQIECBAgQIAAAQIECBAgQIAAAQIECBAgQIAAAQIECBAgQIAAAQIECBAgQIAAAQIECBAgQIAAAQIECBAgQIAAAQKTLjAz6QX1I0CAAAECBAgQIECAAAECBAgQIECAAAECBAgQIECAAAECBAgQIECAAAECBAgQIECAAAECBAgQIECAAAECBAgQIECAAAECBAgQIECAAAECBAgQIECAwCIE9qouWb1vEXsmaelO1Suqf5niGSbJc1xdblydNAg7t/rn6s3VeWM65O7V+wdZx1S3HlP2pMZ8efY+v96g3PWr0yes7FbVjtV3x/Bev7R63GC+51eHrOC8D6jeOsj/dnW1FTxvFP2uar/BGa+tHrHCZ650/A7Vd6pLDA76THXbDRx8uWpkfpnBurdUD1rpwhOQf0D19nk9PlHdsbpwGf0uW50y++y9wlzGe2bfm/vPPo9/t4xMWwkQIECAAAECBAgQIECAAAECBAgQIECAAAECBAgQIECAAAECBAgQIECAAAECBAgQIECAAAECBAgQIECAAAECBAgQIECAAAECBAgQIECAAAECBAgQIECAAAECBAgQIECAwNgEZsaWJIgAAQIECBAgQIAAAQIECBAgQIAAAQIECBAgQIAAAQIECBAgQIAAAQIECBAgQIAAAQIECBAgQIAAAQIECBAgQIAAAQIECBAgQIAAAQIECBAgQIAAAQKrK7Bj9X+qrau3VY+sfrO6lZy+iQgcXB06b5bfzt1r/zGmGZ9TPXWQ9fLqsWPKntSY0ef1OoNy162+Mqllx9DrwOqwQc5Hqr3HkPuXIi5dnV1tMVhw4+qUFTzzLtWRg/x11fbV+St45saIfnz1knkH3at67wYOf1T1ysGaC6sbVadtjNKrfMbrq4fO6/Cs2b8/c5m9dqmOrV5QvXiZWbYTIECAAAECBAgQIECAAAECBAgQIECAAAECBAgQIECAAAECBAgQIECAAAECBAgQIECAAAECBAgQIECAAAECBAgQIECAAAECBAgQIECAAAECBAgQIECAAAECBAgQIECAAIGxCsyMNU0YAQIECBAgQIAAAQIECBAgQIAAAQIECBAgQIAAAQIECBAgQIAAAQIECBAgQIAAAQIECBAgQIAAAQIECBAgQIAAAQIECBAgQIAAAQIECBAgQIAAAQIEVk/g+Gr3wfFfr3ZZvTpO3oQE9q5ePO9+Oqq66xhn/Gi11yDvgOrwMeZPYtRXqmsPil2n+uokFh1Tp+tXpw2yflhdcUzZfynmPdU9B798WfX4FTxz8+qsapvBGXevPriCZ26s6C9X1xscdmZ15Q0cPvI4fe7ZcUH1hurp1dkbq/QqnrNFdVy166DDhdUdq08ss9fW1bplZthOgAABAgQIECBAgAABAgQIECBAgAABAgQIECBAgAABAgQIECBAgAABAgQIECBAgAABAgQIECBAgAABAgQIECBAgAABAgQIECBAgAABAgQIECBAgAABAgQIECBAgAABAgTGLjAz9kSBBAgQIECAAAECBAgQIECAAAECBAgQIECAAAECBAgQIECAAAECBAgQIECAAAECBAgQIECAAAECBAgQIECAAAECBAgQIECAAAECBAgQIECAAAECBAgQ2PgCr6gePe/Y+1RHbPwqTtxEBT5a7TWY7RHVa8c466er2wzyrlV9Y4z5kxj1tdnP6GjO9dcu1dcnseiYOm1WnV+Nfq6/tp19dp0zpvyLitmn+sDgFz+vdqguXMEzX1c9bJD//mrfFTxvY0XvWX1h7rCTqoOqryzg8FtUz60euonf3xdFsWN1WrXd4JfrqhtW31+AnSUECBAgQIAAAQIECBAgQIAAAQIECBAgQIAAAQIECBAgQIAAAQIECBAgQIAAAQIECBAgQIAAAQIECBAgQIAAAQIECBAgQIAAAQIECBAgQIAAAQIECBAgQIAAAQIECBAgQGCqBGamqq2yBAgQIECAAAECBAgQIECAAAECBAgQIECAAAECBAgQIECAAAECBAgQIECAAAECBAgQIECAAAECBAgQIECAAAECBAgQIECAAAECBAgQIECAAAECBAgQ+K8Cd6s+OO/lt1UPgEVgTAIXq35TXXyQd43qjDHlr4+5RHWDatfqtWPOnsS4b1Qjx/XXNatvTmLRMXY6rbr+IO821b+NMf+ios6pth78YnT+6St45p7VFwb551fbV+tW8MyNFf366szqRdUfNtahU37Oraujq80Gc3y52r36/ZTPpj4BAgQIECBAgAABAgQIECBAgAABAgQIECBAgAABAgQIECBAgAABAgQIECBAgAABAgQIECBAgAABAgQIECBAgAABAgQIECBAgAABAgQIECBAgAABAgQIECBAgAABAgQIEPgzgRkeBAgQIECAAAECBAgQIECAAAECBAgQIECAAAECBAgQIECAAAECBAgQIECAAAECBAgQIECAAAECBAgQIECAAAECBAgQIECAAAECBAgQIECAAAECBAgQmGKBq1Rfri4zmOGM6obVuVM8l+qTJXDb6uhBpR9UV5qsitpMicA/V9tVp1SnVl/dCL1fM3e/vqf6UPV/N8KZo8/IFQbn/FP1+o1wriMmU+CQ6rmDaj+dfabesvrWZNbVigABAgQIECBAgAABAgQIECBAgAABAgQIECBAgAABAgQIECBAgAABAgQIECBAgAABAgQIECBAgAABAgQIECBAgAABAgQIECBAgAABAgQIECBAgAABAgQIECBAgAABAgQILE1gZmnb7CJAgAABAgQIECBAgAABAgQIECBAgAABAgQIECBAgAABAgQIECBAgAABAgQIECBAgAABAgQIECBAgAABAgQIECBAgAABAgQIECBAgAABAgQIECBAgMCqC2xZfbG6waDJ76rdqq+sejsFNiWBF1VPHAx0aPWQTWlAsxAYs8Czq6cNMkfP6puN+Qxx0yMw+v7Tj1V3qD5X7VudNT31NSVAgAABAgQIECBAgAABAgQIECBAgAABAgQIECBAgAABAgQIECBAgAABAgQIECBAgAABAgQIECBAgAABAgQIECBAgAABAgQIECBAgAABAgQIECBAgAABAgQIECBAgAABAgsTGH0hr4sAAQIECBAgQIAAAQIECBAgQIAAAQIECBAgQIAAAQIECBAgQIAAAQIECBAgQIAAAQIECBAgQIAAAQIECBAgQIAAAQIECBAgQIAAAQIECBAgQIAAAQLTKHBodfC84g+t3jiNw+g80QKnVDccNNy3ev9EN1aOwOoK7Fx9a67CmdXrqxeubiWnr7LA1tVjZjs8c5V7OJ4AAQIECBAgQIAAAQIECBAgQIAAAQIECBAgQIAAAQIECBAgQIAAAQIECBAgQIAAAQIECBAgQIAAAQIECBAgQIAAAQIECBAgQIAAAQIECBAgQIAAAQIECBAgQIAAAQIECKyYwMyKJQsmQIAAAQIECBAgQIAAAQIECBAgQIAAAQIECBAgQIAAAQIECBAgQIAAAQIECBAgQIAAAQIECBAgQIAAAQIECBAgQIAAAQIECBAgQIAAAQIECBAgQIDAygnsV71rXvysuquwAAAgAElEQVQHqnus3JGS16jA9tXPBrNfWF2m+u0a9ZimsfesRs+Kref+fKx6wzQNMOVdX1AdXX1qyudQf7oFtqp+Nd0jaE+AAAECBAgQIECAAAECBAgQIECAAAECBAgQIECAAAECBAgQIECAAAECBAgQIECAAAECBAgQIECAAAECBAgQIECAAAECBAgQIECAAAECBAgQIECAAAECBAgQIECAAAEC0yIwMy1F9SRAgAABAgQIECBAgAABAgQIECBAgAABAgQIECBAgAABAgQIECBAgAABAgQIECBAgAABAgQIECBAgAABAgQIECBAgAABAgQIECBAgAABAgQIECBAgMCcwGWr71eXHIh8r7p+9esJV3pR9erqhxPeU70/CdyvescA5LhqT0BTIfCQ6g2Dpm+qHjwVzddmydGzfdfq42tzfFOvgMCTqkfP3Vc/WYF8kQQIECBAgAABAgQIECBAgAABAgQIECBAgAABAgQIECBAgAABAgQIECBAgAABAgQIECBAgAABAgQIECBAgAABAgQIECBAgAABAgQIECBAgAABAgQIECBAgAABAgQIECBA4M8EZngQIECAAAECBAgQIECAAAECBAgQIECAAAECBAgQIECAAAECBAgQIECAAAECBAgQIECAAAECBAgQIECAAAECBAgQIECAAAECBAgQIECAAAECBAgQIEBgCgUOrN5UXbz6j+om1akTPseD5jqfV724emH1uwnvrF4dVo3ut/XXs2b/45lgpkLg3tU7B03fXe0/Fc3XTsnR92LeoTq4umv162r76oK1Q2DSFRAY3VevrR42lz36/4M9q9G/vy4CBAgQIECAAAECBAgQIECAAAECBAgQIECAAAECBAgQIECAAAECBAgQIECAAAECBAgQIECAAAECBAgQIECAAAECBAgQIECAAAECBAgQIECAAAECBAgQIECAAAECBAgQILBiAqMvyHURIECAAAECBAgQIECAAAECBAgQIECAAAECBAgQIECAAAECBAgQIECAAAECBAgQIECAAAECBAgQIECAAAECBAgQIECAAAECBAgQIECAAAECBAgQIEBgGgVuUH2oemX18gkfYLvqjNmu2wx6jjo/dsJ7q1d3rO5a3a66enWz6otgpkJgr+qjg6Yfn33vRu/nUq9rVleprlp9uvrmUoPs+6PAZapfVlsMTEaftaMZEViGwCOrV83b/4HqHsvItJUAAQIECBAgQIAAAQIECBAgQIAAAQIECBAgQIAAAQIECBAgQIAAAQIECBAgQIAAAQIECBAgQIAAAQIECBAgQIAAAQIECBAgQIAAAQIECBAgQIAAAQIECBAgQIAAAQIECGxQYGaDKywgQIAAAQIECBAgQIAAAQIECBAgQIAAAQIECBAgQIAAAQIECBAgQIAAAQIECBAgQIAAAQIECBAgQIAAAQIECBAgQIAAAQIECBAgQIAAAQIECBAgQIDA5ApsU50zufX+2OzN1T8Oev662qn6xRR0V/FPAleofghkagRuVh07aHt8ddMltj+sOnCw98HVm5aYZdufC7y/uvvgpTdWD12DSLerPrUG516JkS9efb7abV7486tDVuJAmQQIECBAgAABAgQIECBAgAABAgQIECBAgAABAgQIECBAgAABAgQIECBAgAABAgQIECBAgAABAgQIECBAgAABAgQIECBAgAABAgQIECBAgAABAgQIECBAgAABAgQIECBAYCQwg4EAAQIECBAgQIAAAQIECBAgQIAAAQIECBAgQIAAAQIECBAgQIAAAQIECBAgQIAAAQIECBAgQIAAAQIECBAgQIAAAQIECBAgQIAAAQIECBAgQIAAAQIEVlRgt+qEeSc8vHrdip4qnACBa1dfGTB8vdpliSzPrp422Pv86pAlZtn25wL7V0cMXjp79vm4/az3BVMItUX1uOrG1X4L7L9v9dJqx7n789sL3GfZXxe47Ny/vVeZt+zA6h3wCBAgQIAAAQIECBAgQIAAAQIECBAgQIAAAQIECBAgQIAAAQIECBAgQIAAAQIECBAgQIAAAQIECBAgQIAAAQIECBAgQIAAAQIECBAgQIAAAQIECBAgQIAAAQIECBAgQIDASgjMrESoTAIECBAgQIAAAQIECBAgQIAAAQIECBAgQIAAAQIECBAgQIAAAQIECBAgQIAAAQIECBAgQIAAAQIECBAgQIAAAQIECBAgQIAAAQIECBAgQIAAAQIECBD4/wKbV6dU1xt4nF7doLqQ0cQLvKv6cnXq3Pv444lvrOBQYMfqh4MXflL93RKJHli9ZbD3f1f3W2KWbX8ucInql9Xo5/rrdtXRUwZ15+oV1dXmeu9bvX8DM7y9OmCw5l+rO03Z3CtRd+tq3RiCr14dX20zyDq/unl1whjyRRAgQIAAAQIECBAgQIAAAQIECBAgQIAAAQIECBAgQIAAAQIECBAgQIAAAQIECBAgQIAAAQIECBAgQIAAAQIECBAgQIAAAQIECBAgQIAAAQIECBAgQIAAAQIECBAgQIAAgT8TmOFBgAABAgQIECBAgAABAgQIECBAgAABAgQIECBAgAABAgQIECBAgAABAgQIECBAgAABAgQIECBAgAABAgQIECBAgAABAgQIECBAgAABAgQIECBAgAABAism8Jjq5YP0C6vdqxNX7ETB4xK4ZvX1Qdivqq3HFT6Xc+3qhtUp1dfGnC2uLlX9ZgBxXnXJJcLctjp6sPfY6uZLzLLtvwocMfsZ2H/w8qHVQ6YM6qPVXoPOP612qkb33V+69qveNe+Xe1cfmbLZx1n3ptWR1WOrd4wh+GbVMdUWg6yzql2rH4whXwQBAgQIECBAgAABAgQIECBAgAABAgQIECBAgAABAgQIECBAgAABAgQIECBAgAABAgQIECBAgAABAgQIECBAgAABAgQIECBAgAABAgQIECBAgAABAgQIECBAgAABAgQIEPijwAwLAgQIECBAgAABAgQIECBAgAABAgQIECBAgAABAgQIECBAgAABAgQIECBAgAABAgQIECBAgAABAgQIECBAgAABAgQIECBAgAABAgQIECBAgAABAgQIEFgRgR2qb1aXGaS/vvqnFTlN6LgF7lsdPgj9eHXHMR/y5Or5c5nnVc+oXjLmM9Z63AXVZgOEzas/LAFlp+rbg30/rnZcQs5FbfnbauvqzDHlLSRm9H2Ut60eXH1j1uTpC9m0gmv2qT4wyD+72r4avX/Tcl1xzvISg8Ivqx6/gQE+V91isGZ0n+1SnT8tg4+x5yNn/80cmW1R/b7avfryGPLnP89HkV+t9ph9f34zhnwRBAgQIECAAAECBAgQIECAAAECBAgQIECAAAECBAgQIECAAAECBAgQIECAAAECBAgQIECAAAECBAgQIECAAAECBAgQIECAAAECBAgQIECAAAECBAgQIECAAAECBAgQIEDg/wuMvgDaRYAAAQIECBAgQIAAAQIECBAgQIAAAQIECBAgQIAAAQIECBAgQIAAAQIECBAgQIAAAQIECBAgQIAAAQIECBAgQIAAAQIECBAgQIAAAQIECBAgQIAAAQLjFzii2n8Q+4vq6tW68R8lcQUEXlo9bpD7guopYz7nfdU9BpkPrt405jMmOe7n1eUGBbevzhpz4V9W2w4yR+eNPouLvTav/mPepotVFyw2aG79DWf3Pq0a/dypek+13xKzFrttdOaHqivNbfzB4L8XmzWu9VtUo/fqMoPA21efGtcBGynnSdULB2eN7o/rVN/4K+fvUp1eje6x9deT5+VspPqresxVqu/OazD6+43H9O/mM2aznzkv/+PVnao/rOrkDidAgAABAgQIECBAgAABAgQIECBAgAABAgQIECBAgAABAgQIECBAgAABAgQIECBAgAABAgQIECBAgAABAgQIECBAgAABAgQIECBAgAABAgQIECBAgAABAgQIECBAgACBTUZgZpOZxCAECBAgQIAAAQIECBAgQIAAAQIECBAgQIAAAQIECBAgQIAAAQIECBAgQIAAAQIECBAgQIAAAQIECBAgQIAAAQIECBAgQIAAAQIECBAgQIAAAQIECBCYHIHbVJ+eV+eg6rDJqajJBgQ+U916sOae1fvGrPa96sqDzF2rk8d8xiTH/aLablDwstUvx1z427Ofu50GmVevvrXEM86srjjYe43qjCVm7VF9cbB31GnUbWNc21RnVZsPDtuzOm5jHD53xs2rn1TfGZw5ej4eOPj7obNrHrIRO43jqC2q06trDsKOrUbz/rXrNbPvycMHC86trjZnNI5e05JxQPX2eWU/MftZuWN14RiGOLy67yDnRdWTx5Q9hnoiCBAgQIAAAQIECBAgQIAAAQIECBAgQIAAAQIECBAgQIAAAQIECBAgQIAAAQIECBAgQIAAAQIECBAgQIAAAQIECBAgQIAAAQIECBAgQIAAAQIECBAgQIAAAQIECBAgQGDaBWamfQD9CRAgQIAAAQIECBAgQIAAAQIECBAgQIAAAQIECBAgQIAAAQIECBAgQIAAAQIECBAgQIAAAQIECBAgQIAAAQIECBAgQIAAAQIECBAgQIAAAQIECBDYJAWeVb2q+uWUTvea6uGD7l+objGls6zV2r+tLjkY/qrV98aIsVW1bpB3fnWpavRzrVxnV9sMht22OmfMw59c3WiQuVt10hLP+Gx1y8HeO1SfXGLW31TnVZsN9o/e/3OXmLfYbUdVew82vbp61GJDFrl+dM8fVD24uk710uoJg4w7VR8Z/H10f2xfXbDIc1Z7+Z7V6Jk/vP6xeutfKTb6HHx73ufh8OqA1R5mFc4/tDp43rlPq547hi5bzH1m96juP3sfvmcMmSIIECBAgAABAgQIECBAgAABAgQIECBAgAABAgQIECBAgAABAgQIECBAgAABAgQIECBAgAABAgQIECBAgAABAgQIECBAgAABAgQIECBAgAABAgQIECBAgAABAgQIECBAgMAfBWZYECBAgAABAgQIECBAgAABAgQIECBAgAABAgQIECBAgAABAgQIECBAgAABAgQIECBAgAABAgQIECBAgAABAgQIECBAgAABAgQIECBAgAABAgQIECBAYMIEHlm9qvphtU910oT1W2idu1Qvr65SXaf6xkI3WrfqAlerzhi0+FW19Zhb3b76xCDz5GrXMZ8x6XHnzHPdplo35tL3r/52LneU/blq9H4u5TqsOnCw8cHVm5YSNLfn69U1B/tvXh27jLzFbL337NnvHGz42ewsO1YXLCZkkWsPrg4d7Dmrunx14dxrm1ej10b3wfrrDtUnF3nOJCx/W3XQoMjo3rvqBu7vh1RvmFd+j+pLkzDQRuywRXVidf3BmaN75LbVv42hx+j+2nnujDHEiSBAgAABAgQIECBAgAABAgQIECBAgAABAgQIECBAgAABAgQIECBAgAABAgQIECBAgAABAgQIECBAgAABAgQIECBAgAABAgQIECBAgAABAgQIECBAgAABAgQIECBAgAABAn8SmIFBgAABAgQIECBAgAABAgQIECBAgAABAgQIECBAgMD/Y+fOo2Sry7tvf1rEAIIMEXHAaFDxQSMIikKcNQaNcVoOoI+iiOIYRZOoUaOJY5QkmMEBRRzjhDFO0YRoFKMoggIacQAkikZBBRQDGBTfrvfp8747/XgOfU5XdVd1X3uts+p079/ve9/3VXvv6r+KAAECBAgQIECAAAECBAgQIECAAAECBAgQIECAAAECBAgQIECAAAECBAgQIECAAAECBAgQIECAwBQJ3Lo6bVE/D6neM0U9bm4rv1V9dHM3Wb+qAgdX7xx0MHr/7jnmjp5dvWyQ+frqiDHXmPa4H1XXGjS5Y/XjKW76hdUfD/p7afXcZfQ7usZG19qG48nVq5eRtzlbt6kuqkavG47RNT7JZ9X21YXV1oOaB1UnLLoPHlp9YOG5/0/VTzdnsClZe+3qrGqnQT9vqB67if5G3xE6+vzbZ7DmjGrf6hdTMtdKtXGj6vRFfj9csPnOSjWhDgECBAgQIECAAAECBAgQIECAAAECBAgQIECAAAECBAgQIECAAAECBAgQIECAAAECBAgQIECAAAECBAgQIECAAAECBAgQIECAAAECBAgQIECAAAECBAgQIECAAAECBAgQ2FyB0ZcNOwgQIECAAAECBAgQIECAAAECBAgQIECAAAECBAgQIECAAAECBAgQIECAAAECBAgQIECAAAECBAgQIECAAAECBAgQIECAAAECBAgQIECAAAECBAgQIDANAttVX65uPGjm0mr/6sxpaFAP60bg1dUTB9O+vHr2mKc/vnrwIHNU77VjrjHtcZdU2w+a3KH6yRQ3/ZjqDYP+3l7972X0O7qmXjbY/7rq8cvI29ytb6keOdh0XHX45oZs5vp3zT/PHzrY83fVIwY/X6e6YDMzp3X546rRezo8Rp9np26i4QOrkxadf0j1nmkdcoJ9/Xb1T9Xwu1M/X42MrphgXdEECBAgQIAAAQIECBAgQIAAAQIECBAgQIAAAQIECBAgQIAAAQIECBAgQIAAAQIECBAgQIAAAQIECBAgQIAAAQIECBAgQIAAAQIECBAgQIAAAQIECBAgQIAAAQIECBAgQGCLBYZfqrvFITYSIECAAAECBAgQIECAAAECBAgQIECAAAECBAgQIECAAAECBAgQIECAAAECBAgQIECAAAECBAgQIECAAAECBAgQIECAAAECBAgQIECAAAECBAgQIEBgDALvqA5ZlHNw9e4xZIsgsFSBfarTFy1+aHX8UgOWuO6cao/B2ttVpyxx71pZ9pPqmoNhtq/+a4qHu3v1zurc6pvVx6pjltHvvasPD/Z/rrr9MvI2d+tB1T8NNo3ej12qKzY3aDPW36f60GD95dWu1aj2Wjw+M298wMJg368OXWT+y2b+u+rh1XeqZ1ejn3+xFnGWMNOfzM/+gkXrXls9cQl7LSFAgAABAgQIECBAgAABAgQIECBAgAABAgQIECBAgAABAgQIECBAgAABAgQIECBAgAABAgQIECBAgAABAgQIECBAgAABAgQIECBAgAABAgQIECBAgAABAgQIECBAgAABAisuMLfiFRUkQIAAAQIECBAgQIAAAQIECBAgQIAAAQIECBAgQIAAAQIECBAgQIAAAQIECBAgQIAAAQIECBAgQIAAAQIECBAgQIAAAQIECBAgQIAAAQIECBAgQIDA/y1wWHXcol+/oXosLAIrLPAH1VGLat60OmeMfexYXTzIu7LaprpijDVmIerSattBo9tVl81C42Pq8XrVfw6y/nvBY3Q9rMSx1UL96wyKPaB6/wSLj2p+t9p1UOPR1ZsnWHM1o29VnVz9TfXC6r+W0MzounhS9bJqdI+s9+Mj1b0GCCdVd1jvKOYnQIAAAQIECBAgQIAAAQIECBAgQIAAAQIECBAgQIAAAQIECBAgQIAAAQIECBAgQIAAAQIECBAgQIAAAQIECBAgQIAAAQIECBAgQIAAAQIECBAgQIAAAQIECBAgQIAAgekUmJvOtnRFgAABAgQIECBAgAABAgQIECBAgAABAgQIECBAgAABAgQIECBAgAABAgQIECBAgAABAgQIECBAgAABAgQIECBAgAABAgQIECBAgAABAgQIECBAgMA6ErhZ9cVqm8HMZ1a3qS5fRw5GnQ6BT1Z3GrQyuga3HXNr96g+Osg8vdp3zDVmIW5k+yuDRkfPgJ/OQuNj7PGiaqdB3l7VV8eYf1VRf1U9dbDoXfP1D7mqTcs8f3R15CDjY9VvLTNzmrfvMm984TQ3OOW9je6P0TPyRtWrq6dVP5vynrVHgAABAgQIECBAgAABAgQIECBAgAABAgQIECBAgAABAgQIECBAgAABAgQIECBAgAABAgQIECBAgAABAgQIECBAgAABAgQIECBAgAABAgQIECBAgAABAgQIECBAgAABAutUYG6dzm1sAgQIECBAgAABAgQIECBAgAABAgQIECBAgAABAgQIECBAgAABAgQIECBAgAABAgQIECBAgAABAgQIECBAgAABAgQIECBAgAABAgQIECBAgAABAgSmQ2Cb6tTqloN2Lqn2q86ejhZ1sY4EfqX6UTV63XC8sXrMmA3+sHrFIPO46vAx15iFuJ9W1xg0OnL/71lofIw9nlDdc5D3sOqdY8y/qqjbVScPFl1e7VyNXid17Ft9YRD+i+qG1XcmVVDuzAuM/ibYu3rTzE9iAAIECBAgQIAAAQIECBAgQIAAAQIECBAgQIAAAQIECBAgQIAAAQIECBAgQIAAAQIECBAgQIAAAQIECBAgQIAAAQIECBAgQIAAAQIECBAgQIAAAQIECBAgQIAAAQIECBBY0wJza3o6wxEgQIAAAQIECBAgQIAAAQIECBAgQIAAAQIECBAgQIAAAQIECBAgQIAAAQIECBAgQIAAAQIECBAgQIAAAQIECBAgQIAAAQIECBAgQIAAAQIECBAgMO0Cx1RHLGryAdX7p71x/a1JgbtXHxtMdkG12wQmvVV172q/au/qr6vXTqDOtEdeUV190OTW1c+mvekx9/eK6g8HmS+vnj3mGlcVd061x8KiU6pHVF+/qk3LPH9mtdcgYzTzaHYHgWkRuNr8ffGWhb9Hjp+WpvRBgAABAgQIECBAgAABAgQIECBAgAABAgQIECBAgAABAgQIECBAgAABAgQIECBAgAABAgQIECBAgAABAgQIECBAgAABAgQIECBAgAABAgQIECBAgAABAgQIECBAgAABAtMtMDfd7emOAAECBAgQIECAAAECBAgQIECAAAECBAgQIECAAAECBAgQIECAAAECBAgQIECAAAECBAgQIECAAAECBAgQIECAAAECBAgQIECAAAECBAgQIECAAIE1LPDA6r2L5vvb6vfW8MxGm26Bl1XPHrT4tuqR093yTHf38+pqgwm2qq6c6Yk2v/mHV39XXVh9oXp79cbNj1nWjsOrHav3VN9aVtLSNz+zevlg+VeqWyx9u5UEJiqwzcLfJ/euflrdqTplohWFEyBAgAABAgQIECBAgAABAgQIECBAgAABAgQIECBAgAABAgQIECBAgAABAgQIECBAgAABAgQIECBAgAABAgQIECBAgAABAgQIECBAgAABAgQIECBAgAABAgQIECBAgMCaEJhbE1MYggABAgQIECBAgAABAgQIECBAgAABAgQIECBAgAABAgQIECBAgAABAgQIECBAgAABAgQIECBAgAABAgQIECBAgAABAgQIECBAgAABAgQIECBAgACBWRTYq/r7avQ6Os6o9q+umJFhtq9+MiO9anNpAqdWtxksPbR669K2WkVgiwR2rEb/vrVFu2d30/Wr7yxq/8bVN2d3JJ2vIYHPVrcfzPP9ar/q22toRqMQIECAAAECBAgQIECAAAECBAgQIECAAAECBAgQIECAAAECBAgQIECAAAECBAgQIECAAAECBAgQIECAAAECBAgQIECAAAECBAgQIECAAAECBAgQIECAAAECBAgQIECAwAQE5iaQKZIAAQIECBAgQIAAAQIECBAgQIAAAQIECBAgQIAAAQIECBAgQIAAAQIECBAgQIAAAQIECBAgQIAAAQIECBAgQIAAAQIECBAgQIAAAQIECBAgQIAAAQJLFbhG9WfVo6v95l//Y6kbp2DdK6v7Vk+f7/0DU9CPFpYnsFN1YTX8nr7dqguWF2s3AQIbETih2qN6ffWG6gekCEyJwLOrly3q5czq9tVPpqRHbRAgQIAAAQIECBAgQIAAAQIECBAgQIAAAQIECBAgQIAAAQIECBAgQIAAAQIECBAgQIAAAQIECBAgQIAAAQIECBAgQIAAAQIECBAgQIAAAQIECBAgQIAAAQIECBAgQIDAFAoMv+h8CtvTEgECBAgQIECAAAECBAgQIECAAAECBAgQIECAAAECBAgQIECAAAECBAgQIECAAAECBAgQIECAAAECBAgQIECAAAECBAgQIECAAAECBAgQIECAAAEC60Rgl+rCGZp1n+r0Qb8frR5W/WCGZtDq/xR4SPXuwa++WI3eZwcBApMRuG71vclESyWwbIHjqsMWpfxz9TvVlctOF0CAAAECBAgQIECAAAECBAgQIECAAAECBAgQIECAAAECBAgQIECAAAECBAgQIECAAAECBAgQIECAAAECBAgQIECAAAECBAgQIECAAAECBAgQIECAAAECBAgQIECAAAECa1Jgbk1OZSgCBAgQIECAAAECBAgQIECAAAECBAgQIECAAAECBAgQIECAAAECBAgQIECAAAECBAgQIECAAAECBAgQIECAAAECBAgQIECAAAECBAgQIECAAAECBAhMVuCU6raDEl+rblVdMdmy0ico8LrqcYP8o6pnTrCe6JUTeHm108K/Hat7rVxplcYkMHr/DqvOrj44pkwxBDYlsFX1seouixb9efWH6AgQIECAAAECBAgQIECAAAECBAgQIECAAAECBAgQIECAAAECBAgQIECAAAECBAgQIECAAAECBAgQIECAAAECBAgQIECAAAECBAgQIECAAAECBAgQIECAAAECBAgQIECAwC8TmMNCgAABAgQIECBAgAABAgQIECBAgAABAgQIECBAgAABAgQIECBAgAABAgQIECBAgAABAgQIECBAgAABAgQIECBAgAABAgQIECBAgAABAgQIECBAgAABApsl8Njq9Yt23KE6abNSLJ42gW9VNxw0dc/qo9PWpH62SOCyapvBzmtWl25Rkk0rLbBX9fzqkIXC/1j97ko3sQL1Dpif8avVxUustUf1mOp5S1y/npbttBmOV+Vyreqz1eg6HB6PrN52VZudJ0CAAAECBAgQIECAAAECBAgQIECAAAECBAgQIECAAAECBAgQIECAAAECBAgQIECAAAECBAgQIECAAAECBAgQIECAAAECBAgQIECAAAECBAgQIECAAAECBAgQIAx6ybkAACAASURBVECAAIH1JzC3/kY2MQECBAgQIECAAAECBAgQIECAAAECBAgQIECAAAECBAgQIECAAAECBAgQIECAAAECBAgQIECAAAECBAgQIECAAAECBAgQIECAAAECBAgQIECAAAECBLZYYKfq3Gr0uuF4a3XoFifaOA0C21Zvqe5e7VJdWl1zGhrTw1gEvlftNki6fvXdsSQLmbTAnasTB0WuqH61umTShVco/zrVy+c/Vx5VHVsdcRV1d6ieXz21ukb1oOq9K9TrLJR5QvWK6o7VF8fU8O7VKdV1F12Hd6s+PaYaYggQIECAAAECBAgQIECAAAECBAgQIECAAAECBAgQIECAAAECBAgQIECAAAECBAgQIECAAAECBAgQIECAAAECBAgQIECAAAECBAgQIECAAAECBAgQIECAAAECBAgQIEBgjQjMrZE5jEGAAAECBAgQIECAAAECBAgQIECAAAECBAgQIECAAAECBAgQIECAAAECBAgQIECAAAECBAgQIECAAAECBAgQIECAAAECBAgQIECAAAECBAgQIECAAIGVEDi2OnxQ6JJqj+oHK1FcjRUR2Kfaszp+RaopshICX1t4TzfU2qv66jIL37y68cK/E8eQt8x21uz20fdmfrfabTDhYfPub1oDE/9G9Zlq+8Est68+t4nZ/q56+OD8t6obrQGL5Y5wjWr0+fzIhaBvViPfnyw3eGH/3tVnq20HeRdVt6nOHVMNMQQIECBAgAABAgQIECBAgAABAgQIECBAgAABAgQIECBAgAABAgQIECBAgAABAgQIECBAgAABAgQIECBAgAABAgQIECBAgAABAgQIECBAgAABAgQIECBAgAABAgQIECCwBgRGX6zsIECAAAECBAgQIECAAAECBAgQIECAAAECBAgQIECAAAECBAgQIECAAAECBAgQIECAAAECBAgQIECAAAECBAgQIECAAAECBAgQIECAAAECBAgQIECAAIGrFrhtdcqiZU+uXn3VW60gQGAVBU6ubjeof2D12WX088bq0YP9T6xeu4w8WzctcHR15GDJh+efxfdZA2ij7wT9XDX6bNlwfKnat/r5Rua7SfWVauvB+T+p/nQNeCxnhAdU/7Ao4EPVfZcTumjv6JobZQ6Pg6t3j7GGKAIECBAgQIAAAQIECBAgQIAAAQIECBAgQIAAAQIECBAgQIAAAQIECBAgQIAAAQIECBAgQIAAAQIECBAgQIAAAQIECBAgQIAAAQIECBAgQIAAAQIECBAgQIAAAQIECBCYcYHRlw87CBAgQIAAAQIECBAgQIAAAQIECBAgQIAAAQIECBAgQIAAAQIECBAgQIAAAQIECBAgQIAAAQIECBAgQIAAAQIECBAgQIAAAQIECBAgQIAAAQIECBAgQGDTAltVp1W3Giz7UrVP9Qt4a0LgRtWF1SVrYhpDDAVOqO45+MW9qn9eBtHzqz8d7H9F9axl5Nm6aYEDqs8Mlvy82nmN3Kujz5Qz5q+n4feDPqM6ehMkfz4/++8Pzv+02rP61jq/kF5TPWGRwXOql43R5YnVq6uL5t+3B1YnjjFbFAECBAgQIECAAAECBAgQIECAAAECBAgQIECAAAECBAgQIECAAAECBAgQIECAAAECBAgQIECAAAECBAgQIECAAAECBAgQIECAAAECBAgQIECAAAECBAgQIECAAAECBAisAYHhFw6vgXGMQIAAAQIECBAgQIAAAQIECBAgQIAAAQIECBAgQIAAAQIECBAgQIAAAQIECBAgQIAAAQIECBAgQIAAAQIECBAgQIAAAQIECBAgQIAAAQIECBAgQIDAFAlsV92yOmWKetrSVo6sjh5s/kV1u+rULQ20b+oE3lfdvzqnOr360+pLU9elhrZE4PjqwYONB1fv3pKghT2HVm8e7B/lP3QZedO+dbfq/FVu8lvVDQc9HFa9aZV7Glf5v6meMgi7pNqz+t5GCuyw8JzadXD+PdVDxtXQjOZsXX2yOmDQ/5XVPapPjHGmZ87/bTO6588dY6YoAgQIECBAgAABAgQIECBAgAABAgQIECBAgAABAgQIECBAgAABAgQIECBAgAABAgQIECBAgAABAgQIECBAgAABAgQIECBAgAABAgQIECBAgAABAgQIECBAgAABAgQIEFgjAnNrZA5jECBAgAABAgQIECBAgAABAgQIECBAgAABAgQIECBAgAABAgQIECBAgAABAgQIECBAgAABAgQIECBAgAABAgQIECBAgAABAgQIECBAgAABAgQIECAwfQLvqB5YPaU6dvraW3JH162+Xu0w2PGa6klLTrBwFgTOm79Odx80uk/1xTE2vk31rer0hX+fq94zxnxRGxd4ffXYwenHV69bBtidqk8O9p9S3W4ZedO29RrVQdWDq/tXH6gOXeUmX149c9DDR6rfWeWexlV+9Nnyjerag8DRs+EhmyjwqOpNi86PrstPjaupGc25TvWlavS64fhhNXqef2dGZ9I2AQIECBAgQIAAAQIECBAgQIAAAQIECBAgQIAAAQIECBAgQIAAAQIECBAgQIAAAQIECBAgQIAAAQIECBAgQIAAAQIECBAgQIAAAQIECBAgQIAAAQIECBAgQIAAAQIECMyQwNwM9apVAgQIECBAgAABAgQIECBAgAABAgQIECBAgAABAgQIECBAgAABAgQIECBAgAABAgQIECBAgAABAgQIECBAgAABAgQIECBAgAABAgQIECBAgAABAgRmR+Dw6thBu2+tHlv99+yM8P91uk31zOrZ1bbVD6qbVRfP4Cxa/uUCOy56P6+oRu/7lWMEO7A6aZD39ermY8wXtXGBP69+f3B6dD8ftQyw3avzBvtHz4Rdl5G3Yev1q32rW1d7VwePIXNLIhZfqz9ZmO/yLQkb056RyxcGWT+vdp5/Xy8ZU/5qxzysevuiJu5efXwTjZ1c3W5w/ivVraqRzXo+Dqg+WW09QPh8NbquR892BwECBAgQIECAAAECBAgQIECAAAECBAgQIECAAAECBAgQIECAAAECBAgQIECAAAECBAgQIECAAAECBAgQIECAAAECBAgQIECAAAECBAgQIECAAAECBAgQIECAAAECBAgQmJjA3MSSBRMgQIAAAQIECBAgQIAAAQIECBAgQIAAAQIECBAgQIAAAQIECBAgQIAAAQIECBAgQIAAAQIECBAgQIAAAQIECBAgQIAAAQIECBAgQIAAAQIECBAgsF4FblZ9sdpmAHB2tV91yQyj7F4dXX2oevMMz6H1/1vg3tWHB78+uTpgzFBPrv52kPmu6pAx15iluB2qHw8aHj0brjWhAf64euEg+yXV85ZZ62fVVoOMbavLl5l5UbXTIOOm1TnLzNzS7edVo2fehuNh1Tu3NGwz992hOmLh+vi9wd6zqpHJhuMx1Rs3M3ual/9rdbdBg9+oblH9dCNN71OdVg2/W/Rp1V9P85Ar1Nvjq9cuqvWq6ikrVF8ZAgQIECBAgAABAgQIECBAgAABAgQIECBAgAABAgQIECBAgAABAgQIECBAgAABAgQIECBAgAABAgQIECBAgAABAgQIECBAgAABAgQIECBAgAABAgQIECBAgAABAgQIEFinAsMvDV6nBMYmQIAAAQIECBAgQIAAAQIECBAgQIAAAQIECBAgQIAAAQIECBAgQIAAAQIECBAgQIAAAQIECBAgQIAAAQIECBAgQIAAAQIECBAgQIAAAQIECBAgQGCMAttUp1a3HGReXt2mOnOMdUQRGKfAc6sXDwJfUz1pnAWq46rDBpnPql4x5hqzFLdjdfGg4R9VO01ogN+r/nqQ/arqKcusdVZ100HGrap/X2bmx6u7DjIeXP39MjO3dPuLqucNNn+ouu+Whi1x3x7VR6o9F9b/uNqtGn2GjI4XVn88yBqt/Z0lZs/CstH8X622HjQ7mvkFm2j+2OrwwflLqhtVF83CwBPucfEzd1TuIdV7JlxXPAECBAgQIECAAAECBAgQIECAAAECBAgQIECAAAECBAgQIECAAAECBAgQIECAAAECBAgQIECAAAECBAgQIECAAAECBAgQIECAAAECBAgQIECAAAECBAgQIECAAAECBAisY4G5dTy70QkQIECAAAECBAgQIECAAAECBAgQIECAAAECBAgQIECAAAECBAgQIECAAAECBAgQIECAAAECBAgQIECAAAECBAgQIECAAAECBAgQIECAAAECBAgQGL/A66rHLYod/Xzs+EtJJDA2gfdWDxykPbZ6w9jS/0/QGdXeg8x7Vh8dc41Zitu5unDQ8EXVLhMa4NDqzYPst1WPXGatE6rRe7jhuF/1wWVmHl0dOch4UfX8ZWZu6fabVGcPNv+82rUavU+TOrZeuCa2HxQ4pHrXws97VWcOzo2un1+dVDOrlPvC6o8HtS+vbrDoXhm2dp35a/mcamj24OrvV6n/aSt7cnW7QVMvrZ47bU3qhwABAgQIECBAgAABAgQIECBAgAABAgQIECBAgAABAgQIECBAgAABAgQIECBAgAABAgQIECBAgAABAgQIECBAgAABAgQIECBAgAABAgQIECBAgAABAgQIECBAgAABAgTWjsDc2hnFJAQIECBAgAABAgQIECBAgAABAgQIECBAgAABAgQIECBAgAABAgQIECBAgAABAgQIECBAgAABAgQIECBAgAABAgQIECBAgAABAgQIECBAgAABAgQIrLLAA6v3Lurh3dXBq9yX8gSuSuCb1a8NFu1bnX5Vmzbj/NbV5dXVBnt2ri7ejIy1tnSX6oeDoS6sfnVCQ96iuveC98j8rOqLy6z1uupxg4ynVX+9zMxHV28cZHywut8yM5ez/fPVfoOAJ1WvWU7gEvYeUx0xWPfh6j6Dnz9ZnV0dX31kCXmztuRXqjOrPaqR/+MXXjc1x5HV0dXHqqdUX521oSfY7/Wr0xbyH75gNMFyogkQIECAAAECBAgQIECAAAECBAgQIECAAAECBAgQIECAAAECBAgQIECAAAECBAgQIECAAAECBAgQIECAAAECBAgQIECAAAECBAgQIECAAAECBAgQIECAAAECBAgQIEBgvQvMrXcA8xMgQIAAAQIECBAgQIAAAQIECBAgQIAAAQIECBAgQIAAAQIECBAgQIAAAQIECBAgQIAAAQIECBAgQIAAAQIECBAgQIAAAQIECBAgQIAAAQIECBAgMBaBG1dfrHYYpJ1Z7V9dOpYKQghMRmDH6uJB9BXVNtWVYyx3u+rkQd63qhuNMX8Wo65dfX/Q+A+qXWdokD+qXjro9+jqGcvs/9bVaYOM86pfW2bmcraP5vmLQcCnqzsuJ3AJe+9QfWqw7ufV9RZdK0uImeklv13tPv/eH7cZUxxU/fNmrF9PS/erRvfS8HmzEvNvN//3zzPnC/3JShRTgwABAgQIECBAgAABAgQIECBAgAABAgQIECBAgAABAgQIECBAgAABAgQIECBAgAABAgQIECBAgAABAgQIECBAgAABAgQIECBAgAABAgQIECBAgAABAgQIECBAgAABAgSmQ2BuOtrQBQECBAgQIECAAAECBAgQIECAAAECBAgQIECAAAECBAgQIECAAAECBAgQIECAAAECBAgQIECAAAECBAgQIECAAAECBAgQIECAAAECBAgQIECAAAECMyxwjerk6taDGS6t9qnOnuG5tL62BZ5cPbr6RvXQwainVvuPefQnVq8eZL6veuCYa8xa3HWq8wdNX1DtNkNDHFK9Y8zv6ehZell1tUHuztXFq+Qyeo++Vw2/u/KG1bcn3M/onvz1QY1nVEdPuKZ4AuMU2LU6YeHvolfM39fPGme4LAIECBAgQIAAAQIECBAgQIAAAQIECBAgQIAAAQIECBAgQIAAAQIECBAgQIAAAQIECBAgQIAAAQIECBAgQIAAAQIECBAgQIAAAQIECBAgQIAAAQIECBAgQIAAAQIECBCYXoHhlzpPb5c6I0CAAAECBAgQIECAAAECBAgQIECAAAECBAgQIECAAAECBAgQIECAAAECBAgQIECAAAECBAgQIECAAAECBAgQIECAAAECBAgQIECAAAECBAgQIEBgmgWOro5c1ODB1bunuWm9rXuBD1T3/SUKx1RPGLPOsdXhg8wXVC8cc41Zi9tt3vl7g6bPr647Q0PsXT2vOrf6ZnVa9Zkx9H9GNcrecNy9+vgYcrc04qPVPQabn1u9dEvDlrhvdH/8yWDt6dW+S9xrGYHVFrhRdWI1et1wPLJ622o3pj4BAgQIECBAgAABAgQIECBAgAABAgQIECBAgAABAgQIECBAgAABAgQIECBAgAABAgQIECBAgAABAgQIECBAgAABAgQIECBAgAABAgQIECBAgAABAgQIECBAgAABAgQITF5gbvIlVCBAgAABAgQIECBAgAABAgQIECBAgAABAgQIECBAgAABAgQIECBAgAABAgQIECBAgAABAgQIECBAgAABAgQIECBAgAABAgQIECBAgAABAgQIECBAYI0L/EP1gMGMx1RPWOMzG2+2Ba5eXVxd85eMcUT1+jGP94Vq30HmfasPjbnGrMVdr/rPQdPfra4/a0NMoN83V4cOcp9RHT2BOkuNPKw6brD4zOqWS928het+fd7gG4v23qL6yhbm2UZgJQX2qk5Z9PlyRXW36tMr2YhaBAgQIECAAAECBAgQIECAAAECBAgQIECAAAECBAgQIECAAAECBAgQIECAAAECBAgQIECAAAECBAgQIECAAAECBAgQIECAAAECBAgQIECAAAECBAgQIECAAAECBAgQILDyAnMrX1JFAgQIECBAgAABAgQIECBAgAABAgQIECBAgAABAgQIECBAgAABAgQIECBAgAABAgQIECBAgAABAgQIECBAgAABAgQIECBAgAABAgQIECBAgAABAgTWoMDh1Surc6oDqsvX4IxGWjsCd65OHIxzRfXTavvqNtUXxjjq1gv3w9UGmTeo/nOMNWYxamTw7UHj36l2n8VBxtzz06u/HGS+uXr0mGtsTtzonriwGl3HG459q9M3J2QL1v5bdcfBvqOqZ25Bji0EVkPgntVHqq0GxS9a+Hw5dzUaUpMAAQIECBAgQIAAAQIECBAgQIAAAQIECBAgQIAAAQIECBAgQIAAAQIECBAgQIAAAQIECBAgQIAAAQIECBAgQIAAAQIECBAgQIAAAQIECBAgQIAAAQIECBAgQIAAAQIEVkZgbmXKqEKAAAECBAgQIECAAAECBAgQIECAAAECBAgQIECAAAECBAgQIECAAAECBAgQIECAAAECBAgQIECAAAECBAgQIECAAAECBAgQIECAAAECBAgQIECAwDoQ2KMafcfZOTM664ur46pvzGj/2l66wEuq5wyWv3X+fT+0ull11tJjlrTyptWp1Y4Lqy+odlvSzrW9aPfqvMGI365uuLZHXtJ0d68+Nlh5RnXrJe2c3KLjq1Ff769G//+X6meTK/f/Jh9RHTOo8f2F++YXE64rnsC4BA5b+JtimPf1av/qx+MqIocAAQIECBAgQIAAAQIECBAgQIAAAQIECBAgQIAAAQIECBAgQIAAAQIECBAgQIAAAQIECBAgQIAAAQIECBAgQIAAAQIECBAgQIAAAQIECBAgQIAAAQIECBAgQIAAAQIEpktg9GX9DgIECBAgQIAAAQIECBAgQIAAAQIECBAgQIAAAQIECBAgQIAAAQIECBAgQIAAAQIECBAgQIAAAQIECBAgQIAAAQIECBAgQIAAAQIECBAgQIAAAQIECKx3gUOqd1T/Xf1l9aLq0vWOsobnP6W67WC+Q6u3Tnje21R3nb++rlW9YMK1ZiH+16pvDhr9VnWjWWh8wj3uVF00qHFltXU1el2tY7fq/BUuvn114cLsG0ofVJ2wwn0oR2A5An9WPWtRwMer31rle3o5M9lLgAABAgQIECBAgAABAgQIECBAgAABAgQIECBAgAABAgQIECBAgAABAgQIECBAgAABAgQIECBAgAABAgQIECBAgAABAgQIECBAgAABAgQIECBAgAABAgQIECBAgAABApsQmKNDgAABAgQIECBAgAABAgQIECBAgAABAgQIECBAgAABAgQIECBAgAABAgQIECBAgAABAgQIECBAgAABAgQIECBAgAABAgQIECBAgAABAgQIECBAgACBdS6wQ/W16noDh9dXR6xzl7U6/k7VhdXw+/h2qy5YqwNP6Vw3rs4d9PYf1a9Paa8r3dabFmy+UJ1enbfSDUxJvXdVD13o5Z3VS6svTUlv2libAr9ZnTTG0UafM8fPX7cPWpT5N/OfQ08dYx1RBAgQIECAAAECBAgQIECAAAECBAgQIECAAAECBAgQIECAAAECBAgQIECAAAECBAgQIECAAAECBAgQIECAAAECBAgQIECAAAECBAgQIECAAAECBAgQIECAAAECBAgQIDAlAsMvQJ+SlrRBgAABAgQIECBAgAABAgQIECBAgAABAgQIECBAgAABAgQIECBAgAABAgQIECBAgAABAgQIECBAgAABAgQIECBAgAABAgQIECBAgAABAgQIECBAgACBFRV4ZfW0QcXLqj2q761oF4qtlMDB1TsHxb5c/cZKFVeHAIElC9ytun11XHXBkndZSGDzBW5Uvb+6yfzrvtXZmx+x0R2/Un28OnDRisdVx46xjigCBAgQIECAAAECBAgQIECAAAECBAgQIECAAAECBAgQIECAAAECBAgQIECAAAECBAgQIECAAAECBAgQIECAAAECBAgQIECAAAECBAgQIECAAAECBAgQIECAAAECBAgQmAKBuSnoQQsECBAgQIAAAQIECBAgQIAAAQIECBAgQIAAAQIECBAgQIAAAQIECBAgQIAAAQIECBAgQIAAAQIECBAgQIAAAQIECBAgQIAAAQIECBAgQIAAAQIECBBYLYFbVadVWw0aeGZ11Go1pO7EBY6rDhtUeWX19IlXVYAAAQLjERh9l+gjqidUd69+uoTYgxeec6P1ly5h/XpaMjL5+2qnhaG/Ut12zE47V6dUNxnA/rj6tfn35UfrCdusBAgQIECAAAECBAgQIECAAAECBAgQIECAAAECBAgQIECAAAECBAgQIECAAAECBAgQIECAAAECBAgQIECAAAECBAgQIECAAAECBAgQIECAAAECBAgQIECAAAECBAgQWOsCoy8RdhAgQIAAAQIECBAgQIAAAQIECBAgQIAAAQIECBAgQIAAAQIECBAgQIAAAQIECBAgQIAAAQIECBAgQIAAAQIECBAgQIAAAQIECBAgQIAAAQIECBAgQGC9CpxS3XYw/NeqW1Y/X68g62Du86vrDOa8T/XhdTC3EQmsVYG9qwdXD6nuV521Vget9qmOqW6/MONLq+duYt7R+ldVd1hY87LqOWvYZ0tGO7I6etHG9yxcT1uSt7E9N6tOrnauzqt+Z/66/fdxFpBFgAABAgQIECBAgAABAgQIECBAgAABAgQIECBAgAABAgQIECBAgAABAgQIECBAgAABAgQIECBAgAABAgQIECBAgAABAgQIECBAgAABAgQIECBAgAABAgQIECBAgAABAqsvMLf6LeiAAAECBAgQIECAAAECBAgQIECAAAECBAgQIECAAAECBAgQIECAAAECBAgQIECAAAECBAgQIECAAAECBAgQIECAAAECBAgQIECAAAECBAgQIECAAAECqyLw2Or1iyrfoTppVbpRdCUEblF9eVDoZ9VO1X+tRHE1VlXgPtVBC+/36D1/Y/UPq9qR4uMQOLY6fBD0vOol4wie0ozRbM9Z9Ay7ZfX1jfT74uq5g3NXVHtV50zpfKvV1vHVgxcVf1r112NuaPQ3xguqh1U/HHO2OAIECBAgQIAAAQIECBAgQIAAAQIECBAgQIAAAQIECBAgQIAAAQIECBAgQIAAAQIECBAgQIAAAQIECBAgQIAAAQIECBAgQIAAAQIECBAgQIAAAQIECBAgQIAAAQIECBCYAoG5KehBCwQIECBAgAABAgQIECBAgAABAgQIECBAgAABAgQIECBAgAABAgQIECBAgAABAgQIECBAgAABAgQIECBAgAABAgQIECBAgAABAgQIECBAgAABAgQITLfATtXF093iZnc3muncavS64XjL/O8etdlJNsySwP7VMdW+C02fWN11lgbQ6xYLvKx69mD3c6uXbnGajdMicHh17KCZL1b7TEtzE+jjV6qzqhsOsj9bHbiRWttVZ88/9643OP+P1e9OoLdZjhw5nVrtNRjiZ9Wdq8/M8mB6J0CAAAECBAgQIECAAAECBAgQIECAAAECBAgQIECAAAECBAgQIECAAAECBAgQIECAAAECBAgQIECAAAECBAgQIECAAAECBAgQIECAAAECBAgQIECAAAECBAgQIECAAIGVFZhb2XKqESBAgAABAgQIECBAgAABAgQIECBAgAABAgQIECBAgAABAgQIECBAgAABAgQIECBAgAABAgQIECBAgAABAgQIECBAgAABAgQIECBAgAABAgQIECAwYwLbVWdUn6ieXP33jPW/sXaPrQ4fnLy4uln1gzUynzE2LXDj6iHV+dVbYK0LgWdVfzaY9Kjqmeti8rU95C7VBdVWgzH3rM5aw2Pfu/rwovmeUB2zkZkPqd6x6Nw9q4+uYaMtGe2mC3/vjP7u2XCMPiNuWf1wSwLtIUCAAAECBAgQIECAAAECBAgQIECAAAECBAgQIECAAAECBAgQIECAAAECBAgQIECAAAECBAgQIECAAAECBAgQIECAAAECBAgQIECAAAECBAgQIECAAAECBAgQIECAAIH1JzC3/kY2MQECBAgQIECAAAECBAgQIECAAAECBAgQIECAAAECBAgQIECAAAECBAgQIECAAAECBAgQIECAAAECBAgQIECAAAECBAgQIECAAAECBAgQIECAAAECmyHwruqhC+s/Xz2gpI1nQQAAIABJREFU+vZm7J/GpbetTlnU2JOq10xjs3oiQGAsAk9YdI+/rnr8GJJvXd2+uvHCv2OqT4whV8TSBT5S3Wuw/I+rFy99+0yufG/1wEHnP6puXp2/kWn+rbrj4Nw51V7VFTM5/eSafnB1/KL40f18j+rKyZWVTIAAAQIECBAgQIAAAQIECBAgQIAAAQIECBAgQIAAAQIECBAgQIAAAQIECBAgQIAAAQIECBAgQIAAAQIECBAgQIAAAQIECBAgQIAAAQIECBAgQIAAAQIECBAgQIAAAQJrRWBurQxiDgIECBAgQIAAAQIECBAgQIAAAQIECBAgQIAAAQIECBAgQIAAAQIECBAgQIAAAQIECBAgQIAAAQIECBAgQIAAAQIECBAgQIAAAQIECBAgQIAAAQIExi5wRHXMotQ3Vo8Ze6WVDXxJ9ZxByc9Xt13ZFlQjQGCFBQ6p3jGo+e7q4DH08KrqSYOc36/+cgy5IpYuMPpMesNg+ZeqvZe+fSZX3rD6WrXtEq/pvaovV8PvIX32/P6Xz+T0k2366OrIRSVeUT1rsmWlEyBAgAABAgQIECBAgAABAgQIECBAgAABAgQIECBAgAABAgQIECBAgAABAgQIECBAgAABAgQIECBAgAABAgQIECBAgAABAgQIECBAgAABAgQIECBAgAABAgQIECBAgMBaEBh+EfBamMcMBAgQIECAAAECBAgQIECAAAECBAgQIECAAAECBAgQIECAAAECBAgQIECAAAECBAgQIECAAAECBAgQIECAAAECBAgQIECAAAECBAgQIECAAAECBAiMR2Cf6pRq60Hcf1R7V5eMp8Sqptyjek1102o065dWtRvFV1pgv+r3qtMG/36y0k2ot6IC96o+Mqh4QnXQGDr4g+qoQc7fLlxbY4ie+ojtq0dVP5p/lr5tFbvdobqo2mrQw57VWavY00qU/sPqFYsKja7p0bX9y45XVU8anLh04TPwuyvR7AzVuHr1yerART3fr/rgDM2hVQIECBAgQIAAAQIECBAgQIAAAQIECBAgQIAAAQIECBAgQIAAAQIECBAgQIAAAQIECBAgQIAAAQIECBAgQIAAAQIECBAgQIAAAQIECBAgQIAAAQIECBAgQIAAAQIECBBYBYG5VaipJAECBAgQIECAAAECBAgQIECAAAECBAgQIECAAAECBAgQIECAAAECBAgQIECAAAECBAgQIECAAAECBAgQIECAAAECBAgQIECAAAECBAgQIECAAAEC0y2wQ/XF6saDNq+o9q/OmO7WN7u7e1b/stm7bJh1gadWfzUY4m3VI8c81Oj++UH1kzHnitsygQOrkwZbT64O2LKo/7HrwdXxg9/8Y/W7Y8id5ojdqxdWh1TbVqdX+65ywx+p7jXo4fnVi1a5p0mX36r6cnXzQaFvV3tWl/2S4jvPP+fOmX/2jV43HG+v/vekG53B/N0W/t4ZvY6Okevovl5rfwPN4FujZQIECBAgQIAAAQIECBAgQIAAAQIECBAgQIAAAQIECBAgQIAAAQIECBAgQIAAAQIECBAgQIAAAQIECBAgQIAAAQIECBAgQIAAAQIECBAgQIAAAQIECBAgQIAAAQIECEy3wNx0t6c7AgQIECBAgAABAgQIECBAgAABAgQIECBAgAABAgQIECBAgAABAgQIECBAgAABAgQIECBAgAABAgQIECBAgAABAgQIECBAgAABAgQIECBAgAABAgRWQeB91f0X1X1y9epV6EVJApMQeHN16CD46dUrx1zon6qDqrPn76fTqudXXx1zDXFLF9irOnOw/GvV/1r69o2uvE116uDsl6vfGEPuNEfsXp23qMGbVuesYNM7VnepPrBQ87DquEH9f69utYL9rFap36w+vaj4n1d/uJGGnvhLPstvX31utQaY4roHVp9c+PfQ6oer0Ot21aWrUFdJAgQIECBAgAABAgQIECBAgAABAgQIECBAgAABAgQIECBAgAABAgQIECBAgAABAgQIECBAgAABAgQIECBAgAABAgQIECBAgAABAgQIECBAgAABAgQIECBAgAABAgQIENhCgbkt3GcbAQIECBAgQIAAAQIECBAgQIAAAQIECBAgQIAAAQIECBAgQIAAAQIECBAgQIAAAQIECBAgQIAAAQIECBAgQIAAAQIECBAgQIAAAQIECBAgQIAAAQJrU+DI6uhFo727OnhtjmuqdSrwpeo3BrPfpfrkmC0unr+Xdhxk3rz6+phriFu6wPWq/xwsP7+67tK3b3TlLtUPB2cvr7YdQ+4oYr/qoGrf6tbVi6u3jCl7uTGfqu4wCHlR9fzlhi5h/x3n38cjqodUW1XXqUb32g7VRQu/2xCzZ3XWEjJnfclx1WELQ/xH9Yjq05sY6rSF62m05DvVY6oTZh1hQv2PPhtOnFD2pmJH1/WHqtFz6v7z99aVq9CDkgQIECBAgAABAgQIECBAgAABAgQIECBAgAABAgQIECBAgAABAgQIECBAgAABAgQIECBAgAABAgQIECBAgAABAgQIECBAgAABAgQIECBAgAABAgQIECBAgAABAgQIECCwBQJzW7DHFgIECBAgQIAAAQIECBAgQIAAAQIECBAgQIAAAQIECBAgQIAAAQIECBAgQIAAAQIECBAgQIAAAQIECBAgQIAAAQIECBAgQIAAAQIECBAgQIAAAQIE1qbA/tVJ1dUH451d7VNdujZHNtU6FNi6ury62mD2a475Gv+16puD/NH9M6rh+P8Fbl2dNgA5vdp3gkDbVf81yB9dA9uOqd5l1TaDrN2qC8aQ/aLqeYOcV1ZPH0PuOCKeWL16EHROddNxBG8iY/QdmudVNxiseUJ1zMLPH67uPTj3gvn7/IUT7mka4q9dfa16a/VH1eh63NRxx+qE+WfSUfP3wMvH/OybBo9Z72H0HPxQdf2FQabpvp91W/0TIECAAAECBAgQIECAAAECBAgQIECAAAECBAgQIECAAAECBAgQIECAAAECBAgQIECAAAECBAgQIECAAAECBAgQIECAAAECBAgQIECAAAECBAgQIECAAAECBAgQIEBg4gKjL1N2ECBAgAABAgQIECBAgAABAgQIECBAgAABAgQIECBAgAABAgQIECBAgAABAgQIECBAgAABAgQIECBAgAABAgQIECBAgAABAgQIECBAgAABAgQIECBAYKfq36sbDCgur25TnYmHwBoSOLA6aTDP16r/Neb5Hli9d5B5YnXXMdeY9bj9qs8PhvjCwvNmknP9vLraoMBW1ZVjKHjG/Pu99yDn9tXnxpD7oOo9g5xPVHcbQ+44Inauvl+NDDcc+1enjiN8Exl/Vj1rcH50L99h4edHV29c+P/F1Suql024n2mJH70fF21GM7tUF27GektXTuCf5z+jfntRuSdXr165FlQiQIAAAQIECBAgQIAAAQIECBAgQIAAAQIECBAgQIAAAQIECBAgQIAAAQIECBAgQIAAAQIECBAgQIAAAQIECBAgQIAAAQIECBAgQIAAAQIECBAgQIAAAQIECBAgQIAAgS0VmNvSjfYRIECAAAECBAgQIECAAAECBAgQIECAAAECBAgQIECAAAECBAgQIECAAAECBAgQIECAAAECBAgQIECAAAECBAgQIECAAAECBAgQIECAAAECBAgQILCmBPav/qXacTDVYdWb1tSUhiFQT67+dgDxjurhY4Z5UfW8QebR1TPGXGPW425bnTIY4tRq9Bya5HFBteugwHWr88dQ8H3V/Qc5h1TvGkPuTaqzBzkXVzuPIXdcER+sfncQ9pfV748rfCM5e1VnLjq3R3XuwufXUdW7q49OuA/xBCYlMLrHP1/9+qDAlQvPmA9NqqhcAgQIECBAgAABAgQIECBAgAABAgQIECBAgAABAgQIECBAgAABAgQIECBAgAABAgQIECBAgAABAgQIECBAgAABAgQIECBAgAABAgQIECBAgAABAgQIECBAgAABAgQIEBiPwNx4YqQQIECAAAECBAgQIECAAAECBAgQIECAAAECBAgQIECAAAECBAgQIECAAAECBAgQIECAAAECBAgQIECAAAECBAgQIECAAAECBAgQIECAAAECBAgQILAGBG5Uvb/ap3pL9ag1MJMRCCwWOK46bPDLP6j+YsxMH67uPch8RPV3Y64x63H7V58bDHFKdbsJD3Wb6vLq4oV//zWmeq+snjbI+qPqz8aUPepxu0HW6Dn9rTFlLzfmkOodg5Dzq+tVv1hu8FXs/3y132DNC+drvmDCNcUTWEmBPavRM/Fag6KXVQdUX1zJRtQiQIAAAQIECBAgQIAAAQIECBAgQIAAAQIECBAgQIAAAQIECBAgQIAAAQIECBAgQIAAAQIECBAgQIAAAQIECBAgQIAAAQIECBAgQIAAAQIECBAgQIAAAQIECBAgQIAAgc0TmNu85VYTIECAAAECBAgQIECAAAECBAgQIECAAAECBAgQIECAAAECBAgQIECAAAECBAgQIECAAAECBAgQIECAAAECBAgQIECAAAECBAgQIECAAAECBAgQILAOBF5cvaS6bB3MasS1L/Cc6srqX6vPVWdUew/Gvlv1iTEznF9dZ5C5V/XVMdeY9bjbV58dDHFydcCMDvW06pWD3o+pnjCmWT5V3WGQdf/qA2PKXm7MNtVF1eh1w3HX6sTlBl/F/iOrowdrvlPtPuGa4gmstMDos+mj1dUGhb9X7V99e6WbUY8AAQIECBAgQIAAAQIECBAgQIAAAQIECBAgQIAAAQIECBAgQIAAAQIECBAgQIAAAQIECBAgQIAAAQIECBAgQIAAAQIECBAgQIAAAQIECBAgQIAAAQIECBAgQIAAAQIEliYwt7RlVhEgQIAAAQIECBAgQIAAAQIECBAgQIAAAQIECBAgQIAAAQIECBAgQIAAAQIECBAgQIAAAQIECBAgQIAAAQIECBAgQIAAAQIECBAgQIAAAQIECBAgQGCmBLatflFdPlNda3YSAj+ofnUh+MfV9tXVBoWuWV06xsK7V+cN8kbZoxqO/ylwYHXS4FefqX5zRpHuV71/0PsJ1UFjmuVV1ZMGWc+vXjSm7HHEvKV65CDomOoJ4wjeRMau1XfnHbYarLlz9W8TriuewEoLPGX+8+tvFhX9SnVANfo8cxAgQIAAAQIECBAgQIAAAQIECBAgQIAAAQIECBAgQIAAAQIECBAgQIAAAQIECBAgQIAAAQIECBAgQIAAAQIECBAgQIAAAQIECBAgQIAAAQIECBAgQIAAAQIECBAgQIDAlAnMTVk/2iFAgAABAgQIECBAgAABAgQIECBAgAABAgQIECBAgAABAgQIECBAgAABAgQIECBAgAABAgQIECBAgAABAgQIECBAgAABAgQIECBAgAABAgQIECBAgMA4BF5SPaL6g+r4cQTKmEmB21anDDq/pNph8PPZ1c3GPNn9qvcPMj9V3WnMNdZC3G9Wnx4MclJ1hxkd7AbVA6pvVN+szq0uG9Msj6teN8h6b/WgMWWPI+ag6p8GQRdVu1Y/H0f4JjL+sfqdwfnXV0dMuKZ4AhsT2L3atjprAkSja/uxi3JPrO6xAvfZBMYRSYAAAQIECBAgQIAAAQIECBAgQIAAAQIECBAgQIAAAQIECBAgQIAAAQIECBAgQIAAAQIECBAgQIAAAQIECBAgQIAAAQIECBAgQIAAAQIECBAgQIAAAQIECBAgQIAAgbUtMLe2xzMdAQIECBAgQIAAAQIECBAgQIAAAQIECBAgQIAAAQIECBAgQIAAAQIECBAgQIAAAQIECBAgQIAAAQIECBAgQIAAAQIECBAgQIAAAQIECBAgQIAAAQLrUGDP6muDuT9RPbz67jq0WO8jP6d6yQDh1Oq2g5/fVR0yZqQ/rZ4/yPyr6sgx11gLcXes/m0wyKeqO62FwcY8w/7V5waZ36huMuYay427oNp1EDLqeXSvTfI4uHrnoMBPql2qKyZZVDaBXyIwem79QzW6D0afL5dOQOmE6p6Lcv+i+oMJ1BJJgAABAgQIECBAgAABAgQIECBAgAABAgQIECBAgAABAgQIECBAgAABAgQIECBAgAABAgQIECBAgAABAgQIECBAgAABAgQIECBAgAABAgQIECBAgAABAgQIECBAgAABAssQmFvGXlsJECBAgAABAgQIECBAgAABAgQIECBAgAABAgQIECBAgAABAgQIECBAgAABAgQIECBAgAABAgQIECBAgAABAgQIECBAgAABAgQIECBAgAABAgQIECAwjQL/Wt1t0Ng3qltUP53GZvU0UYFPVHcZVHhMdUa1b7VP9dnq7WPu4EPVfQaZh1ZvHXONtRB35/n79MTBIJ9c9F6thRnHMcM1qsuqqw3CrlldOo7wMWUctfCMfXf1vupHY8rdVMw21fer7QeLDp7vY9SDg8BKCTyjekW11ULB91QPmUDxa81/rpwy/3m150L2Nxeel6NXBwECBAgQIECAAAECBAgQIECAAAECBAgQIECAAAECBAgQIECAAAECBAgQIECAAAECBAgQIECAAAECBAgQIECAAAECBAgQIECAAAECBAgQIECAAAECBAgQIECAAAECBAhMkcDcFPWiFQIECBAgQIAAAQIECBAgQIAAAQIECBAgQIAAAQIECBAgQIAAAQIECBAgQIAAAQIECBAgQIAAAQIECBAgQIAAAQIECBAgQIAAAQIECBAgQIAAAQIECCxX4GHV2xeF3L36+HKD7Z85gWtWF1dXH3S+W3XBhCd5QXXPat9qu+qW1ZkTrjmL8XepPjFo/MT5n+86i4OsQM+j62evQZ07VZ9agbrTXuL11WMHTb5h0c/T3v9K93ff6ufVh5dYeJfqwiWuXa/LPlCNXIfHU6pXTQDk1+drfb76ZvXb1fcnUEMkAQIECBAgQIAAAQIECBAgQIAAAQIECBAgQIAAAQIECBAgQIAAAQIECBAgQIAAAQIECBAgQIAAAQIECBAgQIAAAQIECBAgQIAAAQIECBAgQIAAAQIECBAgQIAAAQIECCxTYG6Z+20nQIAAAQIECBAgQIAAAQIECBAgQIAAAQIECBAgQIAAAQIECBAgQIAAAQIECBAgQIAAAQIECBAgQIAAAQIECBAgQIAAAQIECBAgQIAAAQIECBAgQIDAtAjsUH29uu6gofdWD5qWBvWxogL3rT4wqHhmdcsV7aBuXn1thWvOSrm7Vf86aPbj1d1npfkV7vPt89fRwxZqXlwdVr1vhXuYxnJ3qf5lweJ11ceqX0xjo6vc0y7V3y5cQ+f1f55Ll22ip9Fn6Z9WT6x+ozpnlfuf5vLbV6dVNx00eUV1YPX5CTS+38LfOT+ZQLZIAgQIECBAgAABAgQIECBAgAABAgQIECBAgAABAgQIECBAgAABAgQIECBAgAABAgQIECBAgAABAgQIECBAgAABAgQIECBAgAABAgQIECBAgAABAgQIECBAgAABAgQIEBiDwNwYMkQQIECAAAECBAgQIECAAAECBAgQIECAAAECBAgQIECAAAECBAgQIECAAAECBAgQIECAAAECBAgQIECAAAECBAgQIECAAAECBAgQIECAAAECBAgQIEBgGgT+qnrqoJHLqj2q701Dc3pYcYG/qZ4yqHp09YwV70LBjQnco/ro4OTHqt/C9UsF7lz9anV6dS6j/yGwW3U+k40K7FB9o7r2YMVR1TM3suNB1WsH692XV31x7VWdWm03WPqdap/qh1e93QoCBAgQIECAAAECBAgQIECAAAECBAgQIECAAAECBAgQIECAAAECBAgQIECAAAECBAgQIECAAAECBAgQIECAAAECBAgQIECAAAECBAgQIECAAAECBAgQIECAAAECBAgQWEsCc2tpGLMQIECAAAECBAgQIECAAAECBAgQIECAAAECBAgQIECAAAECBAgQIECAAAECBAgQIPD/sHPf4bLV5d3/31skIrEA9lgSUYhiUBFFY0kEezSaiL2DCsaSaCQooqIIiGLvgL2gPqBGsQYVTURUFOwFEFGjsUVQAooI/vb8rn3yrGcEzz7nzG4zr3Vd59pn1ny/n/u+XzNrzfw1BAgQIECAAAECBAgQIECAAAECBAgQIECAAAECBAgQIECAAAEClyhw/eqt1R7VN6bQacfqlGqzwWz7VodN4axGWpzAt6rtB0vvVn14cVutIkBgCgWuU31vCuda30hvrB4+WHRhdaNqdI8cP/6+evfYyXtX71lfkRl//j7zpkePGXyiukN10YzbGJ8AAQIECBAgQIAAAQIECBAgQIAAAQIECBAgQIAAAQIECBAgQIAAAQIECBAgQIAAAQIECBAgQIAAAQIECBAgQIAAAQIECBAgQIAAAQIECBAgQIAAAQIECBAgQIAAAQIzJTA3U9MalgABAgQIECBAgAABAgQIECBAgAABAgQIECBAgAABAgQIECBAgAABAgQIECBAgAABAgQIECBAgAABAgQIECBAgAABAgQIECBAgAABAgQIECBAgMBsCmxRfaHaofp1tW/18imjOKm6+WCmb1U3qi6csjmNsziBa1ffGyw9v7piNfrrIEBgdgRGnwv3Wfi3dXXVGfxcuHJ1WrXV4GX/dHWbS3gbHFfdcfDc6F66vfvnei+al1VPGFv13Opp691pAQECBAgQIECAAAECBAgQIECAAAECBAgQIECAAAECBAgQIECAAAECBAgQIECAAAECBAgQIECAAAECBAgQIECAAAECBAgQIECAAAECBAgQIECAAAECBAgQIECAAAECBAhMjcDc1ExiEAIECBAgQIAAAQIECBAgQIAAAQIECBAgQIAAAQIECBAgQIAAAQIECBAgQIAAAQIECBAgQIAAAQIECBAgQIAAAQIECBAgQIAAAQIECBAgQIAAAQIELkngDdUjxp68VfXZKSF7dHXE2Cy3qT49JfMZY8MF9qoOH2z7WHXHDY+xgwCBNSywWfWTapvBDKP7wOh+MGvH+D1xNP+e1ej7wfhxw+or1chv3fHM+cfPmTW0DZz30tVnqp3H9t1z/tyxG5hlOQECBAgQIECAAAECBAgQIECAAAECBAgQIECAAAECBAgQIECAAAECBAgQIECAAAECBAgQIECAAAECBAgQIECAAAECBAgQIECAAAECBAgQIECAAAECBAgQIECAAAECBAisUYG5Ndq3tgkQIECAAAECBAgQIECAAAECBAgQIECAAAECBAgQIECAAAECBAgQIECAAAECBAgQIECAAAECBAgQIECAAAECBAgQIECAAAECBAgQIECAAAECBAgQWJzAHtXrx5a+sNpncdtX/aqtqu9Uo7/rjjfPn3v4qu9cg0sp8PzqXwYFRv9/wVIWlL0mBK5eHbtwvxjdM86qtl8TnWtyYwWOrB412HxEtffGhq3xfSdVNx/M8LNqu+rsi5nrRdWTBufPr647b/dfa9xgqdu/ZvWl6kqDQv9T/UX13aUuLp8AAQIECBAgQIAAAQIECBAgQIAAAQIECBAgQIAAAQIECBAgQIAAAQIECBAgQIAAAQIECBAgQIAAAQIECBAgQIAAAQIECBAgQIAAAQIECBAgQIAAAQIECBAgQIAAAQIEVl5gbuVb0AEBAgQIECBAgAABAgQIECBAgAABAgQIECBAgAABAgQIECBAgAABAgQIECBAgAABAgQIECBAgAABAgQIECBAgAABAgQIECBAgAABAgQIECBAgAABAksksEP1hWqLQf4Xq1tUv12imssdu3n15Gr/6nLV2dV21c+WuxH1Vp3ANtXtqztUr6y+vuo61NByC1xp7N5wVjV6nzimV+DO1UcG4/28ump14fSOfImT7VidUm02WPHa6tEXs+Py1bfn751XGTz3f6r7z6Dbho48+tz5WHWphY3/Ue1e/XRDg6wnQIAAAQIECBAgQIAAAQIECBAgQIAAAQIECBAgQIAAAQIECBAgQIAAAQIECBAgQIAAAQIECBAgQIAAAQIECBAgQIAAAQIECBAgQIAAAQIECBAgQIAAAQIECBAgQIAAgbUnMLf2WtYxAQIECBAgQIAAAQIECBAgQIAAAQIECBAgQIAAAQIECBAgQIAAAQIECBAgQIAAAQIECBAgQIAAAQIECBAgQIAAAQIECBAgQIAAAQIECBAgQIAAAQKLENiy+lJ1/cHac6obV2cuYv9aW3KN6rDq09Wr1lrz+iVAYFkELlVdOKh0UbXZslRWZKUERq/vT6ptBg3cqfroSjW0wnVfVD1prIdbVJ+/mL72rF43dv521adWeIa1UP4p1aHVS6p9xu47y9H/6LvfW6oHTul3vuUwVIMAAQIECBAgQIAAAQIECBAgQIAAAQIECBAgQIAAAQIECBAgQIAAAQIECBAgQIAAAQIECBAgQIAAAQIECBAgQIAAAQIECBAgQIAAAQIECBAgQIAAAQIECBAgQIAAAQIbJTC3UbtsIkCAAAECBAgQIECAAAECBAgQIECAAAECBAgQIECAAAECBAgQIECAAAECBAgQIECAAAECBAgQIECAAAECBAgQIECAAAECBAgQIECAAAECBAgQIEBgtQu8s7rfWJP3rt6z2hvXHwECBJZQ4Nxqy0H+FapzJlTvAdU9q+tWfzaf++TqqAlli9l4gSOrRw22H1HtvfFxa3rnZaszqqsPpvhKtVN14cVM9sX57w03GZz/RrXjJaxd0zBL0Pxu1ceXIHd9kXecf43eVY3ubadVN69+ub5NnidAgAABAgQIECBAgAABAgQIECBAgAABAgQIECBAgAABAgQIECBAgAABAgQIECBAgAABAgQIECBAgAABAgQIECBAgAABAgQIECBAgAABAgQIECBAgAABAgQIECBAgACByQjMTSZGCgECBAgQIECAAAECBAgQIECAAAECBAgQIECAAAECBAgQIECAAAECBAgQIECAAAECBAgQIECAAAECBAgQIECAAAECBAgQIEBpTGpCAAAgAElEQVSAAAECBAgQIECAAAECq0jgH6pXjfVzePWYVdSjVggsp8ANqm8uZ0G1Vq3AD6o/GXR37eo/J9TtC6onD7KeXh08oey1FnPF6u+r+yxce/us4AB3qv5tUP/n85+RV60uXMGeVrL07tUxYw3sUp10MU2Nzn927PwTqles5ABqX6LATatTxp79RLUrMwIECBAgQIAAAQIECBAgQIAAAQIECBAgQIAAAQIECBAgQIAAAQIECBAgQIAAAQIECBAgQIAAAQIECBAgQIAAAQIECBAgQIAAAQIECBAgQIAAAQIECBAgQIAAAQIECBBYHoG55SmjCgECBAgQIECAAAECBAgQIECAAAECBAgQIECAAAECBAgQIECAAAECBAgQIECAAAECBAgQIECAAAECBAgQIECAAAECBAgQIECAAAECBAgQIECAAAECyyRwk+qkavNBva9VN69+vUw9KENgtQmcV122+mJ1SrXnamtQP8sm8PXqhoNqO1ZfnVD1x1cvH2S9tnr0hLLXUszo82b0ObTu+El1tRUcYLNq1MM2gx7uXB23gj2tdOmPV7tWn60eXn3rDzT0huoRC89/sHpiddpKD6D+JQocWT1q7Nmj5l+zBzMjQIAAAQIECBAgQIAAAQIECBAgQIAAAQIECBAgQIAAAQIECBAgQIAAAQIECBAgQIAAAQIECBAgQIAAAQIECBAgQIAAAQIECBAgQIAAAQIECBAgQIAAAQIECBAgQIAAgaUXmFv6EioQIECAAAECBAgQIECAAAECBAgQIECAAAECBAgQIECAAAECBAgQIECAAAECBAgQIECAAAECBAgQIECAAAECBAgQIECAAAECBAgQIECAAAECBAgQILCMAsdUuw/q/araqfrWMvagFIHVJHCj6quDhn5cXX3CDd6qenR1ysK/L1bnTriGuMkInFiNXq91x22rEyYT3T2qYwdZH53PvtOEstdSzGbVT6utB03ftfrIMg4xqnef6knVOdURC9fouhaOrPZaxn5WW6nrLvgctojGrjJ/zXy42rf62CLWW7KyAqPr77hq17E2DqgOXNnWVCdAgAABAgQIECBAgAABAgQIECBAgAABAgQIECBAgAABAgQIECBAgAABAgQIECBAgAABAgQIECBAgAABAgQIECBAgAABAgQIECBAgAABAgQIECBAgAABAgQIECBAgMD0C8xN/4gmJECAAAECBAgQIECAAAECBAgQIECAAAECBAgQIECAAAECBAgQIECAAAECBAgQIECAAAECBAgQIECAAAECBAgQIECAAAECBAgQIECAAAECBAgQIDBTApepjqweujD1HtUbZ0rAsAT+X4GHVW8anPpQ9TcTRnpq9dxB5uga3GvCNcRNRmD0+t91EHX36oOTie4vqq8Msk6vtptQ9jDmqtXNqi2qf12C/ElEvrJ67CDoLdXoWlzqY79q32qrsc/AO1bHDYr/vBo5XrjUDcknsAICV6hOqrYfq/3g+XNHrUA/ShIgQIAAAQIECBAgQIAAAQIECBAgQIAAAQIECBAgQIAAAQIECBAgQIAAAQIECBAgQIAAAQIECBAgQIAAAQIECBAgQIAAAQIECBAgQIAAAQIECBAgQIAAAQIECBAgQGBmBOZmZlKDEiBAgAABAgQIECBAgAABAgQIECBAgAABAgQIECBAgAABAgQIECBAgAABAgQIECBAgAABAgQIECBAgAABAgQIECBAgAABAgQIECBAgAABAgQIEJgtgb2rW1cPn62xTUvg9wReWv3j4Owh1f4Tdjq6us8g8zHV4ROuIW4yAu+o7j+IenB11GSi26L61SDrwurSE8oexdygOr66+kLmN6odJpg/yajR588Jg8BfV1tXo79LeTy1eu6gwCeqXavNqp9U2wyeu3N13FI2I5vACgpct/pidYVBDxfMX5d3mr8mPrmCfSlNgAABAgQIECBAgAABAgQIECBAgAABAgQIECBAgAABAgQIECBAgAABAgQIECBAgAABAgQIECBAgAABAgQIECBAgAABAgQIECBAgAABAgQIECBAgAABAgQIECBAgACBqRaYm+rpDEeAAAECBAgQIECAAAECBAgQIECAAAECBAgQIECAAAECBAgQIECAAAECBAgQIECAAAECBAgQIECAAAECBAgQIECAAAECBAgQIECAAAECBAgQIECAAAECsy7wH9VtBwj3qd41YZRvV9sOMnepTppwjWmLG70ORw+GOqa67zIMeXi116DOY6tXT7Duz6orDfKuVf1gQvlbVucOsi6qLlv9ZkL5k475fjWaf93xwOodky4ylnfNalR33e9t/q669sJr8Jpq7+qnC/eAl1bfXOJ+xBNYSYFdq+OqzQZN/LK6eXXaSjamNgECBAgQIECAAAECBAgQIECAAAECBAgQIECAAAECBAgQIECAAAECBAgQIECAAAECBAgQIECAAAECBAgQIECAAAECBAgQIECAAAECBAgQIECAAAECBAgQIECAAAECBKZVYN0PJE/rfOYiQIAAAQIECBAgQIAAAQIECBAgQIAAAQIECBAgQIAAAQIECBAgQIAAAQIECBAgQIAAAQIECBAgQIAAAQIECBAgQIAAAQIECBAgQIAAAQIECBAgQIAAgdkWOLfackCwbfWdCZJcsTp7kHdRtUV1wQRrTGPU/ap3Dgb7P9X9l2HQ51X7DursN/96HTrBup+vdh7k3bY6YYL5p1XXH+TdsvrcBPMnGXXQ/HWw/yDw/dXfTrLAJWR9tLrD4LlRD4dUN6quVP37MvSgBIHFCty6+vRiF2/EukdVR47tO7O6RfWzjcizhQABAgQIECBAgAABAgQIECBAgAABAgQIECBAgAABAgQIECBAgAABAgQIECBAgAABAgQIECBAgAABAgQIECBAgAABAgQIECBAgAABAgQIECBAgAABAgQIECBAgAABAgT+gMAcHQIECBAgQIAAAQIECBAgQIAAAQIECBAgQIAAAQIECBAgQIAAAQIECBAgQIAAAQIECBAgQIAAAQIECBAgQIAAAQIECBAgQIAAAQIECBAgQIAAAQIECKwBgQOqo6rT1kCvWlw9Ajesvj5o5+xq6wm3d4fqo4PML1Y7TbjGNMY9oHr7YLB3VA9chkGfVh08qPO86qkTrHtMtfsg7yHV25Ywf+/qiAnmTzLqetXpg8ALq6tUZ02yyMVkPax60+D8d6ptl7imeAIbI/CE6kXV6P730I0JWOSeF1dPHKw9sbpb9YtF7reMAAECBAgQIECAAAECBAgQIECAAAECBAgQIECAAAECBAgQIECAAAECBAgQIECAAAECBAgQIECAAAECBAgQIECAAAECBAgQIECAAAECBAgQIECAAAECBAgQIECAAAECBBYpMLfIdZYRIECAAAECBAgQIECAAAECBAgQIECAAAECBAgQIECAAAECBAgQIECAAAECBAgQIECAAAECBAgQIECAAAECBAgQIECAAAECBAgQIECAAAECBAgQIEBgpQTuVn2wuqB6+XwTz6rOWalm1F21AkdU76/eN+jwIdVbBo+Pr3ab8AT/Uj1/kPn66pETrjGNcQ+sjhoM9vbqQcsw6LWqq1ZnL/z7+YRrvmD+/vTkQebTq4MnWGOU95xB3qurx04wf9JRJ1c7DUJHvY56Xspji+qsavR33XHL6nNLWVQ2gQ0QuEz1pur+gz2PqQ7fgIwNWXqphe9Rd6k+VP19df6GBFhLgAABAgQIECBAgAABAgQIECBAgAABAgQIECBAgAABAgQIECBAgAABAgQIECBAgAABAgQIECBAgAABAgQIECBAgAABAgQIECBAgAABAgQIECBAgAABAgQIECBAgAABAosTmFvcMqsIECBAgAABAgQIECBAgAABAgQIECBAgAABAgQIECBAgAABAgQIECBAgAABAgQIECBAgAABAgQIECBAgAABAgQIECBAgAABAgQIECBAgAABAgQIECCwYgJnVn86qH5U9eAV60bh1Shwy+ozC42dW72t2rt6UfWkQcMvrPaZ8ADvqO4/yHxc9aoJ15jGuNE1/NbBYKPX7CFTMOjjq5cP5nht9egJznWP6thB3qer20wwf9JRT65eMAg9obrtpItcTN6bq4cOzr+yGr02DgKrQeBy1Snz98DrD5q5oPrL6gtL1OCo5ujz71lLlC+WAAECBAgQIECAAAECBAgQIECAAAECBAgQIECAAAECBAgQIECAAAECBAgQIECAAAECBAgQIECAAAECBAgQIECAAAECBAgQIECAAAECBAgQIECAAAECBAgQIECAAAECBKo5CgQIECBAgAABAgQIECBAgAABAgQIECBAgAABAgQIECBAgAABAgQIECBAgAABAgQIECBAgAABAgQIECBAgAABAgQIECBAgAABAgQIECBAgAABAgQIEFjFAgdXTxv0d361Q3XGKu5Za8sv8PTqOYOy76/+tvpk9VeD8w+p3jbh9k6rrj/IvFX12QnXmMa4h1ZvHgz2lvnr+mFTMOg9qmMHc3y0utME57p29b1B3nnVH08wf9JRV61+NPb7l6MZ/nPShcby7lgdNzh3djXq5YIlrjtt8dtUP5+2oVbJPDesTqkuM+jnB9VNqv9eJT1qgwABAgQIECBAgAABAgQIECBAgAABAgQIECBAgAABAgQIECBAgAABAgQIECBAgAABAgQIECBAgAABAgQIECBAgAABAgQIECBAgAABAgQIECBAgAABAgQIECBAgAABAgQ2UGBuA9dbToAAAQIECBAgQIAAAQIECBAgQIAAAQIECBAgQIAAAQIECBAgQIAAAQIECBAgQIAAAQIECBAgQIAAAQIECBAgQIAAAQIECBAgQIAAAQIECBAgQIAAgeUS2Lb6ZrX5oOCB1QHL1YA6a0bgk9VfDbr9x+rl1bnVloPzO1TfmOBUo+xRjXXHRdUW1QUTrDGtUQ+r3jQY7s3Vw6dg2GtWfzc/y3eqMxf+/mrCc51VbTXI3L46bcI1Jhl3XHXH6rvV0fO9v6T6wSQLXEzW6Pc2f1xdZfDc31f/usR1pyV+dG/br9qnul31+UUMds/qfYtYZ8n/FXhI9ZYxkE9Uu81/1/kdKAIECBAgQIAAAQIECBAgQIAAAQIECBAgQIAAAQIECBAgQIAAAQIECBAgQIAAAQIECBAgQIAAAQIECBAgQIAAAQIECBAgQIAAAQIECBAgQIAAAQIECBAgQIAAAQIECBBYewKjH0h2ECBAgAABAgQIECBAgAABAgQIECBAgAABAgQIECBAgAABAgQIECBAgAABAgQIECBAgAABAgQIECBAgAABAgQIECBAgAABAgQIECBAgAABAgQIECCwdgT+rvpt9f610/JGd/rxatfB7jOqHarzNzrRxmkU+OPq7OrSg+FuUP2wen11++rK1XnVaO0kj1H28YPAr1Q3nmSBKc56RPWGwXxvrPaY4nknOdrHqt0GgfetjplkgQln3aq6sDppwrnri3ve/HW/72DRe6p7r2+T5///e+ZbqmstWHyx2ukPuOxcvbK6ZfXA6h0MN0jgVdU/jO14TvXMDUqxmAABAgQIECBAgAABAgQIECBAgAABAgQIECBAgAABAgQIECBAgAABAgQIECBAgAABAgQIECBAgAABAgQIECBAgAABAgQIECBAgAABAgQIECBAgAABAgQIECBAgAABAgRWhcDcquhCEwQIECBAgAABAgQIECBAgAABAgQIECBAgAABAgQIECBAgAABAgQIECBAgAABAgQIECBAgAABAgQIECBAgAABAgQIECBAgAABAgQIECBAgAABAgQILEbgz6ovV5evDq+eWP16MRvX4JoHVkeN9b1bdfwanEXLSytw9+r9gxLfr64zVvLG1Q7VOybcypOrFwwy31jtMeEa0xq3Z/W6wXCvrx45rcNOeK4XVU8aZB5cPX3CNaYh7obV1weDHD3/+H7TMNgSz7Bj9aVq+Julo/fbSy6m7mOqVw/O/2D+s3v76rwl7nGa4jevTqx2Hgz1u+qu1b9N06BmIUCAAAECBAgQIECAAAECBAgQIECAAAECBAgQIECAAAECBAgQIECAAAECBAgQIECAAAECBAgQIECAAAECBAgQIECAAAECBAgQIECAAAECBAgQIECAAAECBAgQIECAwCwIDH/cdxbmNSMBAgQIECBAgAABAgQIECBAgAABAgQIECBAgAABAgQIECBAgAABAgQIECBAgAABAgQIECBAgAABAgQIECBAgAABAgQIECBAgAABAgQIECBAgACBtSqwRXViddPBAKdUN1urA/2Bvi9fnVpdfbDm3dXuUzirkTZd4MXVEwcxR1Z7bXrsohNuXu1U3bj6RPWuRe+c7YWPrF47IHhd9ajZJln09A+r3jRY/YHqHovePVsLX1p9Zv6z8n3VubM1+iZN+4rqcYOEc6rtqx+NpV6nOr3afHD+4Orpm1R99jZfs/pSdaXB6GcvfOf77uxxmJgAAQIECBAgQIAAAQIECBAgQIAAAQIECBAgQIAAAQIECBAgQIAAAQIECBAgQIAAAQIECBAgQIAAAQIECBAgQIAAAQIECBAgQIAAAQIECBAgQIAAAQIECBAgQIAAAQJrV2Bu7baucwIECBAgQIAAAQIECBAgQIAAAQIECBAgQIAAAQIECBAgQIAAAQIECBAgQIAAAQIECBAgQIAAAQIECBAgQIAAAQIECBAgQIAAAQIECBAgQIAAAQIzJXB4tdfYxPeu3jOFCi+t/nEw16+qbasfTeGsRtp0ga9WNxrE3Lc6ZtNjJSyxwKOrIwY1jryYe9wSt7Bm429SfaA6pTq5+lR13JqdRuOrUeDy1RnVlQfNHV3d72KaPaTab3D+/Gr76nurcbBV3NPtq49Vlxr0+OVql3nfkamDAAECBAgQIECAAAECBAgQIECAAAECBAgQIECAAAECBAgQIECAAAECBAgQIECAAAECBAgQIECAAAECBAgQIECAAAECBAgQIECAAAECBAgQIECAAAECBAgQIECAAAECBNaAwNwa6FGLBAgQIECAAAECBAgQIECAAAECBAgQIECAAAECBAgQIECAAAECBAgQIECAAAECBAgQIECAAAECBAgQIECAAAECBAgQIECAAAECBAgQIECAAAECBGZd4H7VO8cQXlU9bgphdqxOqTYbzLZvddgUzmqkTRe4avXjQczvqm2qszc9WsISC+xdvWZQ4/DqMUtcUzyBSxK4ZTW6f3wO0f8KPKh625jHbtXxY+e2rE6vrjE4/775z/J7sdxggf2rgwa7Xjn/efbE6rcbnLRpG/6yul711k2LsZsAAQIECBAgQIAAAQIECBAgQIAAAQIECBAgQIAAAQIECBAgQIAAAQIECBAgQIAAAQIECBAgQIAAAQIECBAgQIAAAQIECBAgQIAAAQIECBAgQIAAAQIECBAgQIAAAQKzJzA3eyObmAABAgQIECBAgAABAgQIECBAgAABAgQIECBAgAABAgQIECBAgAABAgQIECBAgAABAgQIECBAgAABAgQIECBAgAABAgQIECBAgAABAgQIECBAgMCaErh+9aVqy0HXX6tuVv1mTU2yuGb3qw4ZLP1GtcPitlo1gwIPq940mPsz1V/OoIORCRDYcIFrV0+qdq+uU32guseGx0z1jo9Xuw4mPGPhM/n8sakfVL1t7Nydqo9Otc7khxv9TuyHq7+uHl69c/Il1pv44Pnr4fXVZtUd5l//T653hwUECBAgQIAAAQIECBAgQIAAAQIECBAgQIAAAQIECBAgQIAAAQIECBAgQIAAAQIECBAgQIAAAQIECBAgQIAAAQIECBAgQIAAAQIECBAgQIAAAQIECBAgQIAAAQIECBAg8L8Cox+adRAgQIAAAQIECBAgQIAAAQIECBAgQIAAAQIECBAgQIAAAQIECBAgQIAAAQIECBAgQIAAAQIECBAgQIAAAQIECBAgQIAAAQIECBAgQIAAAQIECBAgsDoFtqxOqnYYtHdeddPqtNXZ8kS6uk312uoG1ej/n55IqpBpFHhz9dDBYAdWB0zjoGYiQGDiAttVpw5SL6y2rs6ZeKW1G7ht9c1q88EIz57//7MuZqTPVrsMzn+7umF1wdodf0U6v2J1verkFag+el2Hn6G/rG5VfWMFelGSAAECBAgQIECAAAECBAgQIECAAAECBAgQIECAAAECBAgQIECAAAECBAgQIECAAAECBAgQIECAAAECBAgQIECAAAECBAgQIECAAAECBAgQIECAAAECBAgQIECAAAECa1Jgbk12rWkCBAgQIECAAAECBAgQIECAAAECBAgQIECAAAECBAgQIECAAAECBAgQIECAAAECBAgQIECAAAECBAgQIECAAAECBAgQIECAAAECBAgQIECAAAECsyHwzup+Y6M+sHrHbIzfXaqPzMisxtw4gR9XVx1svW11wsZF2UWAwAwKfLW60WDuPao3zqDDHxr5oGr/wYLzqx2qM8Y23aQ6pRr+1uk+1Qt5rhmBXavjqs0GHf9ntVP1szUzhUYJECBAgAABAgQIECBAgAABAgQIECBAgAABAgQIECBAgAABAgQIECBAgAABAgQIECBAgAABAgQIECBAgAABAgQIECBAgAABAgQIECBAgAABAgQIECBAgAABAgQIECCwggLDH+ldwTaUJkCAAAECBAgQIECAAAECBAgQIECAAAECBAgQIECAAAECBAgQIECAAAECBAgQIECAAAECBAgQIECAAAECBAgQIECAAAECBAgQIECAAAECBAgQIEBgTOBR1ZFj595cPZwUAQL/K7B9tdvCv52r67EhsAiBQ6t7VFst/Htw9d5F7LNk+gSeWT17MNaHqr+ZvjE3aaLLVKdV1x6kHL9w3x0PfnX1mMHJcxbuyz/dpA5sXk6Bi/v++fnqr6pfLWcjahEgQIAAAQIECBAgQIAAAQIECBAgQIAAAQIECBAgQIAAAQIECBAgQIAAAQIECBAgQIAAAQIECBAgQIAAAQIECBAgQIAAAQIECBAgQIAAAQIECBAgQIAAAQIECBAgQGAtCsytxab1TIAAAQIECBAgQIAAAQIECBAgQIAAAQIECBAgQIAAAQIECBAgQIAAAQIECBAgQIAAAQIECBAgQIAAAQIECBAgQIAAAQIECBAgQIAAAQIECBAgQGDKBa5ZnV5tMZjztOqm1XlTPrvxCBAgsNQCb64eOijy8Gp0zjF7AttVpw7GvrDaujpn9ij+4MR3qz64sOLMeZ8nV+++mB0juzOqrQbPvWhhPdK1I/Cy6glj7b6/uld10doZQ6cECBAgQIAAAQIECBAgQIAAAQIECBAgQIAAAQIECBAgQIAAAQIECBAgQIAAAQIECBAgQIAAAQIECBAgQIAAAQIECBAgQIAAAQIECBAgQIAAAQIECBAgQIAAAQIECBBYfoG55S+pIgECBAgQIECAAAECBAgQIECAAAECBAgQIECAAAECBAgQIECAAAECBAgQIECAAAECBAgQIECAAAECBAgQIECAAAECBAgQIECAAAECBAgQIECAAAECixB4TPXS6o+q31Q3q762iH2WECBAgMAfFnh59fjBkn+qXraEaH9e/fd8zZ8tYY21Gr1tdbXqxBUc4CvVXwzq71m9YQX7Wa2l31Z9q3p+9es/0OTjqldU51WHVoetZ/1qnXeW+7pU9cH56/IuYwgvqZ40yzBmJ0CAAAECBAgQIECAAAECBAgQIECAAAECBAgQIECAAAECBAgQIECAAAECBAgQIECAAAECBAgQIECAAAECBAgQIECAAAECBAgQIECAAAECBAgQIECAAAECBAgQIECAwPoE5ta3wPMECBAgQIAAAQIECBAgQIAAAQIECBAgQIAAAQIECBAgQIAAAQIECBAgQIAAAQIECBAgQIAAAQIECBAgQIAAAQIECBAgQIAAAQIECBAgQIAAAQIECKyYwM7VsdVzqlevWBcKEyBAYLoEDqr2H4z0zIX77CSnfHr12OoaC6GPrl47yQJrOOuPqt2rvarbz//7RLXrCs4zev2fPaj/oepvVrCfaSh9aPWy+df4h9MwzIzOcLnqC9X2Y/OP7mu+k87om8LYBAgQIECAAAECBAgQIECAAAECBAgQIECAAAECBAgQIECAAAECBAgQIECAAAECBAgQIECAAAECBAgQIECAAAECBAgQIECAAAECBAgQIECAAAECBAgQIECAAAECBAisX2Bu/UusIECAAAECBAgQIECAAAECBAgQIECAAAECBAgQIECAAAECBAgQIECAAAECBAgQIECAAAECBAgQIECAAAECBAgQIECAAAECBAgQIECAAAECBAgQIEBgBQW2qX6+gvWVJrDWBG5XXbk6pTpzrTWv32UR2Kc6bFDphdXo3CSPA6tnDAIPqfafZIE1nLVTdfKg/99V16h+vMwzXa66VHW16tRB7Qurratzlrkf5QisNoHrVl9YuB7W9XZRddfquNXWrH4IECBAgAABAgQIECBAgAABAgQIECBAgAABAgQIECBAgAABAgQIECBAgAABAgQIECBAgAABAgQIECBAgAABAgQIECBAgAABAgQIECBAgAABAgQIECBAgAABAgQIECCwGgTmVkMTeiBAgAABAgQIECBAgAABAgQIECBAgAABAgQIECBAgAABAgQIECBAgAABAgQIECBAgAABAgQIECBAgAABAgQIECBAgAABAgQIECBAgAABAgQIECBAgAABAhMSeEd1/4Wss6uHVcdOKHtdzA3na3xjwpnilk/g0dURg3Kvqx414fJ7VqPcdcdR1YMnXGMtx51eXW8wwD9XL16Gga5Q3au6b3Xnar+Ful+udhzUH71+b1iGfpQgsCkCd68+sCkBi9h76+qEsXWj++fei9hrCQECBAgQIECAAAECBAgQIECAAAECBAgQIECAAAECBAgQIECAAAECBAgQIIrbXskAACAASURBVECAAAECBAgQIECAAAECBAgQIECAAAECBAgQIECAAAECBAgQIECAAAECBAgQIECAAAECBGZOYG7mJjYwAQIECBAgQIAAAQIECBAgQIAAAQIECBAgQIAAAQIECBAgQIAAAQIECBAgQIAAAQIECBAgQIAAAQIECBAgQIAAAQIECBAgQIAAAQIECBAgQIAAAQIECEyzwOnV9QYD3rL63AQH3qL61ULeydUp1aMmmC9q6QXuV71zUOaY6r4TLrtb9bFB5qer20y4xlqO2786aDDASdUuyzDQ3tVrBnW+WO1UPaM6cHD+w9XdlqEfJQhsjMCVqrdWd60eW716Y0I2YM9D5j9X37KwflRrVNNBgAABAgQIECBAgAABAgQIECBAgAABAgQIECBAgAABAgQIECBAgAABAgQIECBAgAABAgQIECBAgAABAgQIECBAgAABAgQIECBAgAABAgQIECBAgAABAgQIECBAgAABAhcjMEeFAAECBAgQIECAAAECBAgQIECAAAECBAgQIECAAAECBAgQIECAAAECBAgQIECAAAECBAgQIECAAAECBAgQIECAAAECBAgQIECAAAECBAgQIECAAAECKyDwx9W5K1BXyekWuGJ19mDEi6otqgsmOPYu1WcHeadX200wX9TSC9y5+sigzHHV6Nwkj22rbw8Cf1hdc5IFFrLuXt26uml1s+pW1XeXoM6kI69VfX8s9DoXc27SdbeqflJtPgjeofptderg3IXV1tU5k25AHoFNFLh59f7qaoOc28zfwz69ibnr235o9d/VYetb6HkCBAgQIECAAAECBAgQIECAAAECBAgQIECAAAECBAgQIECAAAECBAgQIECAAAECBAgQIECAAAECBAgQIECAAAECBAgQIECAAAECBAgQIECAAAECBAgQIECAAAECBAjMssDcLA9vdgIECBAgQIAAAQIECBAgQIAAAQIECBAgQIAAAQIECBAgQIAAAQIECBAgQIAAAQIECBAgQIAAAQIECBAgQIAAAQIECBAgQIAAAQIECBAgQIAAAQIEVkRgv+rx1VOqt65IB4pOq8Cu1ccHw325usmEh/2H6lWDzHdWD5hwDXFLK3DL6jODEidVu0y45GbVb8cyL11dOOE6n6puM8i8Z3XshGssVdwJ1a0H4c+oDlqqYoPcY6rdB48Pq/atRveLbap3VUdXo/5+twz9KEFgQwSuVH2puuZg00/m37c7VqO/DgIECBAgQIAAAQIECBAgQIAAAQIECBAgQIAAAQIECBAgQIAAAQIECBAgQIAAAQIECBAgQIAAAQIECBAgQIAAAQIECBAgQIAAAQIECBAgQIAAAQIECBAgQIAAAQIECBBYQYG5FaytNAECBAgQIECAAAECBAgQIECAAAECBAgQIECAAAECBAgQIECAAAECBAgQIECAAAECBAgQIECAAAECBAgQIECAAAECBAgQIECAAAECBAgQIECAAAECsydwrerU6rILo3+mun/1vdmjMPESCOxTHTbIfcP8e2vPCdd5bfXIQea+YzUnXG5q455SHTqY7nnVU5dp2hvM33e+Mag1uif9+RLUHt3Xrj3I3b46bcJ1Xlk9dpD5jOqgCddYqrhR36P+1x3frq6/VMUGufes3jt4/NPqatU1q/9chvpKENhUgZ2rE6vNB0Gj71N/VV2wqeH2EyBAgAABAgQIECBAgAABAgQIECBAgAABAgQIECBAgAABAgQIECBAgAABAgQIECBAgAABAgQIECBAgAABAgQIECBAgAABAgQIECBAgAABAgQIECBAgAABAgQIECBAgMDGC8xt/FY7CRAgQIAAAQIECBAgQIAAAQIECBAgQIAAAQIECBAgQIAAAQIECBAgQIAAAQIECBAgQIAAAQIECBAgQIAAAQIECBAgQIAAAQIECBAgQIAAAQIECBAgsMEC763uOdj1o2rb6lcbnGQDgd8XeHv1gMHpx1evnDDUydVOg8w7Vh+bcI1ZiNuvOmQw6HOrpy3T4Fev/mtQ68fV6Nykj3+ff2/cbhB65+q4CRfZqzp8kHlMdd8J11iquK2rn1abDQrcpPryUhVcyB3V+1m11aDOXap/W+K64glMUmDv+fvWa8YCj5i/t43OOwgQIECAAAECBAgQIECAAAECBAgQIECAAAECBAgQIECAAAECBAgQIECAAAECBAgQIECAAAECBAgQIECAAAECBAgQIECAAAECBAgQIECAAAECBAgQIECAAAECBAgQIEBghQTmVqiusgQIECBAgAABAgQIECBAgAABAgQIECBAgAABAgQIECBAgAABAgQIECBAgAABAgQIECBAgAABAgQIECBAgAABAgQIECBAgAABAgQIECBAgAABAgRmXeDA6kXV2TMEcbfqg2Pz3q86eoYMjLppAn9W7Vx97BKunVOr7QYlbl2duGkl/5/dm1e/ri41OLtV9YsJ1piVqP2rgwbDHlw9fZmGv2x13qDW+dUWS1D7zdVDB7l7VUdOuM6txt7jo2vgzydcYynj3l/dfVDg0Gq/pSy4kP3y6vGDOm+rHrIMdae9xK4L9+Ajpn3QVTLfWy7mfbtn9YZV0p82CBAgQIAAAQIECBAgQIAAAQIECBAgQIAAAQIECBAgQIAAAQIECBAgQIAAAQIECBAgQIAAAQIECBAgQIAAAQIECBAgQIAAAQIECBAgQIAAAQIECBAgQIAAAQIECBAgMHMCczM3sYEJECBAgAABAgQIECBAgAABAgQIECBAgAABAgQIECBAgAABAgQIECBAgAABAgQIECBAgAABAgQIECBAgAABAgQIECBAgAABAgQIECBAgAABAgQIrLzAU6pDq+9W96q+tPItLXkHl6lOq649qHR8tduSV1ZgmgT2qQ5bGOiU6gXVUQuPt6zOHQx70fx1tkV1wQQBbl6dNMg7o7reBPNnKerp1XMGAx9UPWMZAf6yOnvh31nVr5eg9oFjMx0y/37cf8J1xt/3o/jR/fY3E66zVHEPHFzDoxrfr66zVMUGubtUnx08Hr3+V6n+ZxlqT2OJa1Uvru5TnV/tUI3uj5d0XHF+3X7VwdU50wiyTDONrvXPVTce1Bt95t2qOnmZelCGAAECBAgQIECAAAECBAgQIECAAAECBAgQIECAAAECBAgQIECAAAECBAgQIECAAAECBAgQIECAAAECBAgQIECAAAECBAgQIECAAAECBAgQIECAAAECBAgQIECAAAECBAYCczQIECBAgAABAgQIECBAgAABAgQIECBAgAABAgQIECBAgAABAgQIECBAgAABAgQIECBAgAABAgQIECBAgAABAgQIECBAgAABAgQIECBAgAABAgQIEFhWgVtVJ45V/Nvq/cvaxfIXO7h62qDs+dUO1RnL34qKa1jguOqOg/73ro5YePzX1ScGz3212nHCs47qvWaQeXR1vwnXmJW4Z1bPHgx7YHXAlA2/Z/W6wUxHVQ9eghlPrbYb5I4+Zz67BHWWInKL6qxq9HfdceuL+Zxcitqjz5/rDoL3qN64FIVmIPNb1faDOT9S3fVi5t6sGt1HR9f7laoXVvvMgM9Sjvin1ejz7nKDIj+sdqp+spSFZRMgQIAAAQIECBAgQIAAAQIECBAgQIAAAQIECBAgQIAAAQIECBAgQIAAAQIECBAgQIAAAQIECBAgQIAAAQIECBAgQIAAAQIECBAgQIAAAQIECBAgQIAAAQIECBAgQIDA7wvMQSFAgAABAgQIECBAgAABAgQIECBAgAABAgQIECBAgAABAgQIECBAgAABAgQIECBAgAABAgQIECBAgAABAgQIECBAgAABAgQIECBAgAABAgQIECBAYNkEtqq+Ul1rUPGc6sbVmcvWxfIX2rb6ZrX5oPSB1QHL34qKa1jgMtUvqtHfdcd1qu8vPPjn6oWD5940f109YsLzHl7tNcjcrzp0wjVmJe5ZY/eA0eNnT9nwu1YfX5jpZ/P3+ndXey/BjMfMf7bsPsgdvUePXII6SxX5luoe1fuqo6t/q36zVMUGuftXBw0eH1/ttgx1p7HE3aoPjg1232r03hwej6teMXbuBtW3phFlGWcaXT/HjtX7SHXXZexhWGp07xtdTw4CBAgQIECAAAECBAgQIECAAAECBAgQIECAAAECBAgQIECAAAECBAgQIECAAAECBAgQIECAAAECBAgQIECAAAECBAgQIECAAAECBAgQIECAAAECBAgQIECAAAECBAjMnMDczE1sYAIECBAgQIAAAQIECBAgQIAAAQIECBAgQIAAAQIECBAgQIAAAQIECBAgQIAAAQIECBAgQIAAAQIECBAgQIAAAQIECBAgQIAAAQIECBAgQIAAAQIrJ/CB6m/Gyv9d9d6Va2lZKn+82nVQ6Yxqh+r8ZamuyLQI3LX60GCY06rtB4/fWj148PifqpdNePjPVzsPMu9cHTfhGrMS9+zqmYNhD6gOnLLhL1f9afWd6rwlnO0ZY3avrB6/hPUmHX216seTDl1E3jWr71frfpvzd9W1qx8sYq8lvy/wr9W9Bqd/tHCPPmdw7jLVqdV1Buc+Wt0J6CYLHFw9bSHlu9Xdq69tcuqGB4zu68+q3ljtueHb7SBAgAABAgQIECBAgAABAgQIECBAgAABAgQIECBAgAABAgQIECBAgAABAgQIECBAgAABAgQIECBAgAABAgQIECBAgAABAgQIECBAgAABAgQIECBAgAABAgQIECBAgMDaFlj3o8drewrdEyBAgAABAgQIECBAgAABAgQIECBAgAABAgQIECBAgAABAgQIECBAgAABAgQIECBAgAABAgQIECBAgAABAgQIECBAgAABAgQIECBAgAABAgQIEFj9Ao+rXjHW5surf1z9rW9Shw+sjhpL2K06fpNSbZ5FgRdVTxoMPrqenjB4/NfV7aubVTetHlSdMEGozatzq9HfdcdW8z39YoI1ZinqOdXTBwM/ozpolgAmOOs9q/cO8j5V3W6C+dMc9Ylqh+rd1dHz95DR4wuneeAlnO3a1beqyw5qvLj657Gau1fHjJ37u7H38BK2ObXRl5q/7j9WnV89oDp7mSfdcuH73r0GdfepXrjMfShHgAABAgQIECBAgAABAgQIECBAgAABAgQIECBAgAABAgQIECBAgAABAgQIECBAgAABAgQIECBAgAABAgQIECBAgAABAgQIECBAgAABAgQIECBAgAABAgQIECBAgACBFRWYW9HqihMgQIAAAQIECBAgQIAAAQIECBAgQIAAAQIECBAgQIAAAQIECBAgQIAAAQIECBAgQIAAAQIECBAgQIAAAQIECBAgQIAAAQIECBAgQIAAAQIECBCYDYEbVSdXfzQY96TqNtUFU0xw+erU6uqDGd9d7T7FMxtt6QS+Wo2upXXHPatjl67c7yVvU72kumm1Y3Vmdd1lrD9tpQ6unjYYav/5e+Qh0zbkMs3zZ9V3BrXOq/54mWqv9TJ/Uv1wrQ+xivrft3reoJ8Lq53mP/e/Mtbjf1S3HZz7XrV9df4qmmUttnLF6hcr1PgVqtF329HruO743fz339Fn9ftXqCdlCRAgQIAAAQIECBAgQIAAAQIECBAgQIAAAQIECBAgQIAAAQIECBAgQIAAAQIECBAgQIAAAQIECBAgQIAAAQIECBAgQIAAAQIECBAgQIAAAQIECBAgQIAAAQIECBAgsOwCc8teUUECBAgQIECAAAECBAgQIECAAAECBAgQIECAAAECBAgQIECAAAECBAgQIECAAAECBAgQIECAAAECBAgQIECAAAECBAgQIECAAAECBAgQIECAAAECsyWwZfXFarvB2GdXf1H9YMopLl09oTqgumL1q2rb6kdTPrfxJi9w1erHg9jfVltV506+1KITR9f0aYtebeG4wCHVfoOTT6uei2mjBUbXwujzZt1x3erMjU6zkcDGCWxWfa3688H2z1e3GIu7YfWVarR+3fH06uCNK2vXKhEY3Xe+UG096Gf03e+vqtH7wEGAAAECBAgQIECAAAECBAgQIECAAAECBAgQIECAAAECBAgQIECAAAECBAgQIECAAAECBAgQIECAAAECBAgQIECAAAECBAgQIECAAAECBAgQIECAAAECBAgQIECAAIGpF5ib+gkNSIAAAQIECBAgQIAAAQIECBAgQIAAAQIECBAgQIAAAQIECBAgQIAAAQIECBAgQIAAAQIECBAgQIAAAQIECBAgQIAAAQIECBAgQIAAAQIECBAgQGBlBd5ePWCshbtVH17Ztpa1+pWr5807fLM6bFkrKzYtAntUrx8M8+/VX0/LcDM6x6HVUwazP3XhPjGjHJs89guq86uTqy9Vp29yooB1Aret7l29pjoVy3oFbl2dMLZqr+rIsXMvqf5pcO686vrVf623ggWrWeA285/Px1ebD5r8WXWL6szV3LjeCBAgQIAAAQIECBAgQIAAAQIECBAgQIAAAQIECBAgQIAAAQIECBAgQIAAAQIECBAgQIAAAQIECBAgQIAAAQIECBAgQIAAAQIECBAgQIAAAQIECBAgQIAAAQIECBAgMAmBuUmEyCBAgAABAgQIECBAgAABAgQIECBAgAABAgQIECBAgAABAgQIECBAgAABAgQIECBAgAABAgQIECBAgAABAgQIECBAgAABAgQIECBAgAABAgQIECBA4GIFHlG9YeyZ51dP4UWAwAYJvL16wGDH/tUhG5Rg8WoTGN0L/2XQ1L7VYautSf3MtMCjq+dUV1tQeEZ10EyLLH740Xef0XegdcfZ1XbVzwbnLl99u7rK4Nw7x+71i69o5WoSeEj1lrGGTqtuXv1yNTWqFwIECBAgQIAAAQIECBAgQIAAAQIECBAgQIAAAQIECBAgQIAAAQIECBAgQIAAAQIECBAgQIAAAQIECBAgQIAAAQIECBAgQIAAAQIECBAgQIAAAQIECBAgQIAAAQIECExaYG7SgfIIECBAgAABAgQIECBAgAABAgQIECBAgAABAgQIECBAgAABAgQIECBAgAABAgQIECBAgAABAgQIECBAgAABAgQIECBAgAABAgQIECBAgAABAgQIEPhfgR2rd1XbLZw5obp99VtGBAgsWmD0u3k/r7Ya7LhF9flFJ1hIgACBDRfYs3rdYNtXqhtveMxM7rhKdVp1xcH0D6jeOabxyOq1Y+duV31qJtWma+jnVfuOjfTJ6k7VBdM1qmkIECBAgAABAgQIECBAgAABAgQIECBAgAABAgQIECBAgAABAgQIECBAgAABAgQIECBAgAABAgQIECBAgAABAgQIECBAgAABAgQIECBAgAABAgQIECBAgAABAgQIECDwfwVGP6zuIECAAAECBAgQIECAAAECBAgQIECAAAECBAgQIECAAAECBAgQIECAAAECBAgQIECAAAECBAgQIECAAAECBAgQIECAAAECBAgQIECAAAECBAgQIEBg6QS2qF5Y3b+6UfXjpSslmcBUCuxcfX4w2dnVNtXvpnJaQxEgsFoELl+dVW02aGj76rTV0uAq72Ov6vDqhGrv6muX0O8XqpsNnjus2neVz6a99QuMfvP2X6t7ji09av4aevD6t1tBgAABAgQIECBAgAABAgQIECBAgAABAgQIECBAgAABAgQIECBAgAABAgQIECBAgAABAgQIECBAgAABAgQIECBAgAABAgQIECBAgAABAgQIECBAgAABAgQIECBAgACBtSkw+nFWBwECBAgQIECAAAECBAgQIECAAAECBAgQIECAAAECBAgQIECAAAECBAgQIECAAAECBAgQIECAAAECBAgQIECAAAECBAgQIECAAAECBAgQIECAAAECSy+wTfXzpS+jAoGpFLhldYeFf9+r9pjKKQ1FgMBqE/hQdddBU8+snrPamlzF/dy9+sB6+tul+mz1zerx1cdW8Txa2zCBy1YnVjcZ23b76pMbFmU1AQIECBAgQIAAAQIECBAgQIAAAQIECBAgQIAAAQIECBAgQIAAAQIECBAgQIAAAQIECBAgQIAAAQIECBAgQIAAAQIECBAgQIAAAQIECBAgQIAAAQIECBAgQIAAAQIE1obA3NpoU5cECBAgQIAAAQIECBAgQIAAAQIECBAgQIAAAQIECBAgQIAAAQIECBAgQIAAAQIECBAgQIAAAQIECBAgQIAAAQIECBAgQIAAAQIECBAgQIAAAQIECBAgQIAAgYkJ3LR6XbXVwr+TqztNLF3QtAjsUb1+MMxXqx2nZbhVNMddqo+son6mvZU/rXavXrQMg16j+kI1+ntR9eixa2oZWlCCAAECBAgQIECAAAECBAgQIECAAAECBAgQIECAAAECBAgQIECAAAECBAgQIECAAAECBAgQIECAAAECBAgQIECAAAECBAgQIECAAAECBAgQIECAAAECBAgQIECAAAECyycwt3ylVCJAgAABAgQIECBAgAABAgQIECBAgAABAgQIECBAgAABAgQIECBAgAABAgQIECBAgAABAgQIECBAgAABAgQIECBAgAABAgQIECBAgAABAgQIECBAgAABAgQIrAqBm1VfGHRySjU651g9AteqHlj9vHrdCrV1+eqsarNB/e2r01aoH2UJbKrAbtW7qq2q+1bHbGrgIvbftPpk9YDqQ4tYbwkBAgQIECBAgAABAgQIECBAgAABAgQIECBAgAABAgQIECBAgAABAgQIECBAgAABAgQIECBAgAABAgQIECBAgAABAgQIECBAgAABAgQIECBAgAABAgQIECBAgAABAgTWrMDcmu1c4wQIECBAgAABAgQIECBAgAABAgQIECBAgAABAgQIECBAgAABAgQIECBAgAABAgQIECBAgAABAgQIECBAgAABAgQIECBAgAABAgQIECBAgAABAgQIECBAgACBjRO4XnX6YOt3qm03LmqDdm1fnVX9dIN2zdbikdFbq1ssjH1GNXq9Vur4YHW3QfEDqgNXqhl1CWyCwN7Vawb7z1u4zr6+CZmL3XrF6heLXWwdAQIECBAgQIAAAQIECBAgQIAAAQIECBAgQIAAAQIECBAgQIAAAQIECBAgQIAAAQIECBAgQIAAAQIECBAgQIAAAQIECBAgQIAAAQIECBAgQIAAAQIECBAgQIAAAQIE1qrA3FptXN8ECBAgQIAAAQIECBAgQIAAAQIECBAgQIAAAQIECBAgQIAAAQIECBAgQIAAAQIECBAgQIAAAQIECBAgQIAAAQIECBAgQIAAAQIECBAgQIAAAQIECBAgQIAAgY0UuHL108Hen1dX2sis9W3br3pCdY2Fhf9QvWZ9m2b4+S2qs6rR33XHLtVJy2jyJ9UDql9WF1avH9T+arXjMvaiFIFJCexcnVhtPgg8vdqp+p9JFZFDgAABAgQIECBAgAABAgQIECBAgAABAgQIECBAgAABAgQIECBAgAABAgQIECBAgAABAgQIECBAgAABAgQIECBAgAABAgQIECBAgAABAgQIECBAgAABAgQIECBAgACBWRaYm+XhzU6AAAECBAgQIECAAAECBAgQIECAAAECBAgQIECAAAECBAgQIECAAAECBAgQIECAAAECBAgQIECAAAECBAgQIECAAAECBAgQIECAAAECBAgQIECAwEQE9qveV31tImlCCCxe4ObVe6qTqy9Wn6iOX/x2K2dY4FLVhYP5L6o2WyKPA+ZznzXIfn71lCWqNS2xb6seNBjmpdUTl2G461VHVbss1DqzunF11tj7Y/vqtGXoRwkCkxZ4XPWKsdBj5z9H7znpQvIIECBAgAABAgQIECBAgAABAgQIECBAgAABAgQIECBAgAABAgQIECBAgAABAgQIECBAgAABAgQIECBAgAABAgQIECBAgAABAgQIECBAgAABAgQIECBAgAABAgQIECAwiwJzszi0mQkQIECAAAECBAgQIECAAAECBAgQIECAAAECBAgQIECAAAECBAgQIECAAAECBAgQIECAAAECBAgQIECAAAECBAgQIECAAAECBAgQIECAAAECBAgQmJjArasTqgur11T7V7+YWLogAn9YYO+F9926VcdU950w2uOqbasvVadUX5lwvriVEzi32nJQ/vL9f+zdd7h0dXnv//cWjT0+SMCKCoKKHEUpUTFYscfEQrHFxMQaE9SoUUgUOyYalWOJiL1FgYgSYwPEWLCBWFFQsKBii2ICKkfB357f2RyXE4EHnz1l73mt63quzaz5rvtz369Zs9byn7HOnkA7D65eN6h7WLXvBHLWU8m7V/8+GOh71TVX7jWTnPNy1ferKw1CblPtX91tsO/A6hmTbERtAhMUOLzaa6z+E6p/mmCm0gQIECBAgAABAgQIECBAgAABAgQIECBAgAABAgQIECBAgAABAgQIECBAgAABAgQIECBAgAABAgQIECBAgAABAgQIECBAgAABAgQIECBAgAABAgQIECBAgAABAgQIEFgIgaWFmNKQBAgQIECAAAECBAgQIECAAAECBAgQIECAAAECBAgQIECAAAECBAgQIECAAAECBAgQIECAAAECBAgQIECAAAECBAgQIECAAAECBAgQIECAAAECBCYjsKG6bvWZyZRfE1W/WN1o0OlR1R+vic41uR4EDqkePhjkgOqgVR7sQ9UfDGqOzu/ReW5b+wLfrq4xGOPa1bcmMNYe1QcHdT9Z/f4EcsZLblH9TnXmFLJWO2Kz6vvV5oPCd6net9pBv6HeodVDB/tHr49fvt+/ZrBv1MeoHxuBtShwheqEaodB87+obrN8Xn90LQ6kZwIECBAgQIAAAQIECBAgQIAAAQIECBAgQIAAAQIECBAgQIAAAQIECBAgQIAAAQIECBAgQIAAAQIECBAgQIAAAQIECBAgQIAAAQIECBAgQIAAAQIECBAgQIAAAQIECMyLwNK8NKIPAgQIECBAgAABAgQIECBAgAABAgQIECBAgAABAgQIECBAgAABAgQIVZIkEQAAIABJREFUECBAgAABAgQIECBAgAABAgQIECBAgAABAgQIECBAgAABAgQIECBAgAABAmtQ4N+r21cPqd66Bvvf1Jb3r54zKHJetWN1yqYWdjyBjRQ4odplsPYu1fs28tiNXXZOdYXB4mtX39rYg62ba4GTl6/dOww6HF2/RvtWe9u6+sag6A+qLVc7ZKXeHavHVjevrlU9r/rbCWVNuuxLqkcPQl5f/emkQ6s9qg8Ocs6utqmOX3Z9R3VE9fEp9LEoEbtXJ1U/XZSB52TO7VbcrzTo57vVTtXor40AAQIECBAgQIAAAQIECBAgQIAAAQIECBAgQIAAAQIECBAgQIAAAQIECBAgQIAAAQIECBAgQIAAAQIECBAgQIAAAQIECBAgQIAAAQIECBAgQIAAAQIECBAgQIAAAQIEfguBpd/iGIcQIECAAAECBAgQIECAAAECBAgQIECAAAECBAgQIECAAAECBAgQIECAAAECBAgQIECAAAECBAgQIECAAAECBAgQIECAAAECBAgQIECAAAECBAgQIFD7VQcPIF5SPa76xYLgbF2dUl1+MO8LqscvyPzGnL3AZapzqtHfC7YNy9/DH69iazeqvjio973qaqtYX6nZCny0uuWghVtXx0+opdG9YbNB7dG182cTyNq3esug7jHVnSaQM42Stxr7PM6utpyQ2/g836yuNdi5T3X4NIZeoIzRd+DZ1WOq51dPWqDZ52XUe1ZHjTUzui7eZsbPs5svnxc/mhckfRAgQIAAAQIECBAgQIAAAQIECBAgQIAAAQIECBAgQIAAAQIECBAgQIAAAQIECBAgQIAAAQIECBAgQIAAAQIECBAgQIAAAQIECBAgQIAAAQIECBAgQIAAAQIECBAgQOCSCCxdksXWEiBAgAABAgQIECBAgAABAgQIECBAgAABAgQIECBAgAABAgQIECBAgAABAgQIECBAgAABAgQIECBAgAABAgQIECBAgAABAgQIECBAgAABAgQIECDw/wvcrPp49TsDj5OrXaqfLYjRO6o/Gsz6nWrb6qcLMr8xZy9w8+Vz8FODNr5RXXeV23pg9cZBzXdXd1/ljEUtd2j10MHwD6teOWWM91R3GWSOPtvRZzyJ7cvL59J2g8I3qT4/gaAbVl8a1D2r2nwCOdMqecbyeXHtQdj9qrdOIfzp1VMHOe+s7jmF3EWJ2LE6auW54YKZdxg7d4cWo+erl1V/Vn1xUZCmNOdzl5/dnjSWNTr3nzml/GHMpatXVLeudqv+awY9iCRAgAABAgQIECBAgAABAgQIECBAgAABAgQIECBAgAABAgQIECBAgAABAgQIECBAgAABAgQIECBAgAABAgQIECBAgAABAgQIECBAgAABAgQIECBAgAABAgQIECBAgMAmCSxt0tEOJkCAAAECBAgQIECAAAECBAgQIECAAAECBAgQIECAAAECBAgQIECAAAECBAgQIECAAAECBAgQIECAAAECBAgQIECAAAECBAgQIECAAAECBAgQILB4AleovlBdbzD6T6qdqq8sCMfdqneNzbpPdfiCzG/MyQtcq/rWxcQ8tDp0sObI6j6r3NoLqscNaj6resoqZyxquVdVfz4Y/i+qV08Z4y3VvoPM+1ejfZPYjq72HBT+o+rfJhFUnVv9zqD26Pv07QllTbrsM6u/H4SMzEZ2k962qU4fhJxX/V511qSDF6T+yPLL1YbBvMdXtx6b/xrVPyw/Xz2oGv2G6oerPRbEaFpjXmrZ9NjqdiuB769Gz3T/Oa0GVnK2qI6qdl95fVx1p+V77ui7ZyNAgAABAgQIECBAgAABAgQIECBAgAABAgQIECBAgAABAgQIECBAgAABAgQIECBAgAABAgQIECBAgAABAgQIECBAgAABAgQIECBAgAABAgQIECBAgAABAgQIECBAgMCaERj9mK6NAAECBAgQIECAAAECBAgQIECAAAECBAgQIECAAAECBAgQIECAAAECBAgQIECAAAECBAgQIECAAAECBAgQIECAAAECBAgQIECAAAECBAgQIECAAIGNF/iX6n5jy/etDtv4Emt65WWrL1dbD6Y4rrrDmp5K8/MmcGR1r+rYanR+vbo6c6zJf64eOdj399WzV3mQDyzn33ZQ8z7VqDfbpgu8pvqzQZmHVK/d9LKXqMIh1cMHRzyqevklqrDxi19RPWywfL/qxRt/+CVa+bHqFoMj7lG96xJVmJ/F16++MmjnvGrL6kdTaPEj1e6DnMdU/3sKuYsS8Yjf8H0bvw6Mzt13joEs0jPXtM6FLaovVK+r9q/On1bwIOfvqmeN5b6qeugMehFJgAABAgQIECBAgAABAgQIECBAgAABAgQIECBAgAABAgQIECBAgAABAgQIECBAgAABAgQIECBAgAABAgQIECBAgAABAgQIECBAgAABAgQIECBAgAABAgQIECBAgACB31pg6bc+0oEECBAgQIAAAQIECBAgQIAAAQIECBAgQIAAAQIECBAgQIAAAQIECBAgQIAAAQIECBAgQIAAAQIECBAgQIAAAQIECBAgQIAAAQIECBAgQIAAAQIEFk/gz6tXjY398upRC0Tx7OqAwbznVjeuTl8gA6NOVuDS1VnVFQcx/6v6wljsJ6rdBvvuVr1nlVs7p7rCoOZ1q2+scsailntt9aeD4f+set2UMa5fXXnlfBudc6N/k9r2r54zKP7C6m8mFDa6Lz1iUHt0zT5oQlnTKHtitfNK0EnVQ6rPTCH4kdU/D3JOGLvmTKGFdR0x+k3U0XV818GUP6i2H/suHl3tOVhz5vK1Yptq9PxhWz2BDRO+Bl5cp5eq3lXdZWzh46oXXdzB3idAgAABAgQIECBAgAABAgQIECBAgAABAgQIECBAgAABAgQIECBAgAABAgQIECBAgAABAgQIECBAgAABAgQIECBAgAABAgQIECBAgAABAgQIECBAgAABAgQIECBAgMC8CIx+fNdGgAABAgQIECBAgAABAgQIECBAgAABAgQIECBAgAABAgQIECBAgAABAgQIECBAgAABAgQIECBAgAABAgQIECBAgAABAgQIECBAgAABAgQIECBAgMDFC2xffba63GDpZ6rdqp9f/OHrYsW21ZeqywymeUZ14LqYzhDzIrBH9cFBM9+rrjbW3KWqn42dixuqH6/iEDeoThnUG9UeZdhWR+D11Z8MSj24esPqlJ7LKvev3jzo7O3VvSfU6aOqlw1qH1btO6GsaZR9QLV1NZrjq9MIXMkYfd9H15/hPe/Gy5ZfnGIP6z3qJtVJ1WaDQQ+tHj54ff0V8+Hn8KzqKesdZwHnu1L18eXv+uh7dsF2fnX36r0L6GFkAgQIECBAgAABAgQIECBAgAABAgQIECBAgAABAgQIECBAgAABAgQIECBAgAABAgQIECBAgAABAgQIECBAgAABAgQIECBAgAABAgQIECBAgAABAgQIECBAgAABAgTWoMDSGuxZywQIECBAgAABAgQIECBAgAABAgQIECBAgAABAgQIECBAgAABAgQIECBAgAABAgQIECBAgAABAgQIECBAgAABAgQIECBAgAABAgQIECBAgAABAgSmLXC56oRqx0Hwf1c3rb427WZmmPfY6oWD/K9W286wH9HrU+CZ1d8PRntN9edjo+5UfXqw75vV1qvMcf/qzYOa763uusoZi1zujdUDBwAPqt60jkFuVf1bdXr19eqD1YsnNO8o6/hB7VOrG04oa72XPbzaa2XI0Wf3sOr9633oKc/3ouoxY5m7rTx3XbD7oOrJgzXnLl+fb7B8b/jGlHsVN3mB0b38xGrLQdTZ1S2qkycfL4EAAQIECBAgQIAAAQIECBAgQIAAAQIECBAgQIAAAQIECBAgQIAAAQIECBAgQIAAAQIECBAgQIAAAQIECBAgQIAAAQIECBAgQIAAAQIECBAgQIAAAQIECBAgQIAAAQKbJrC0aYc7mgABAgQIECBAgAABAgQIECBAgAABAgQIECBAgAABAgQIECBAgAABAgQIECBAgAABAgQIECBAgAABAgQIECBAgAABAgQIECBAgAABAgQIECBAgMBCCLyietjYpPeq3rEQ0//6kLeoDql2qu5QHbeABkaerMDHq98fRNy/estY5F2qf6k2X9n/9ureq9zW86onDGoeVB2wyhmLXO5N1QMGAA+s3rzIIKs4+xWqc8bqXbH6ySpmLEqp0X3udtUR1WcXZegpz3nl5WvBqdXVB7mfW37Gunl13sq+0Tn9leXnj2sM1kziuj/l0cVdiMBu1Yeqyw7eP6Papfo+NQIECBAgQIAAAQIECBAgQIAAAQIECBAgQIAAAQIECBAgQIAAAQIECBAgQIAAAQIECBAgQIAAAQIECBAgQIAAAQIECBAgQIAAAQIECBAgQIAAAQIECBAgQIAAAQIECMyzwNI8N6c3AgQIECBAgAABAgQIECBAgAABAgQIECBAgAABAgQIECBAgAABAgQIECBAgAABAgQIECBAgAABAgQIECBAgAABAgQIECBAgAABAgQIECBAgAABAnMi8K7qboNeXlj9zZz0Nqs27lq9Z1bhctetwIbqh9UFv5X3y+qq1VkXMvF1q52q/66OW2WV91e3H9Tcq/rXVc5Y5HL/Ut1vAHD/6i2LDLLKs59abT+oeavqY6ucoRyB1RLY9zd8/x9XvWgQ8IDlc/pNY4F3qo5ZrSbUmSuBvavDxjr6ZLVHde5cdaoZAgQIECBAgAABAgQIECBAgAABAgQIECBAgAABAgQIECBAgAABAgQIECBAgAABAgQIECBAgAABAgQIECBAgAABAgQIECBAgAABAgQIECBAgAABAgQIECBAgAABAgQIDAQu+JF1KAQIECBAgAABAgQIECBAgAABAgQIECBAgAABAgQIECBAgAABAgQIECBAgAABAgQIECBAgAABAgQIECBAgAABAgQIECBAgAABAgQIECBAgAABAgQIXLTAo6vnVZ+vdq9+AYwAgVUX2Kd666DqidWuq56ycQWvUu1S7VzdrHpy9c2NO9SqjRAYfc6jz/uCbd/qsI04zpKNExhZ7j1Y+qjq5Rt3qFUEZiJwdLXnIPm/qmtW5wz2fbz6/cHr06obVufNpGOhkxZ4evXUsZDDx+4dk+5BfQIECBAgQIAAAQIECBAgQIAAAQIECBAgQIAAAQIECBAgQIAAAQIECBAgQIAAAQIECBAgQIAAAQIECBAgQIAAAQIECBAgQIAAAQIECBAgQIAAAQIECBAgQIAAAQIECFwigaVLtNpiAgQIECBAgAABAgQIECBAgAABAgQIECBAgAABAgQIECBAgAABAgQIECBAgAABAgQIECBAgAABAgQIECBAgAABAgQIECBAgAABAgQIECBAgAABAostcKPqnOqMxWYwPYGJCbxy+fv1F4Pqz6n+bmJpCs9S4LBq70ED+1SHz7KhdZZ9QPXs6jvVp6qXV/+2zmac9TiXqm5b7VXdrrppdd6sm1rD+dtWJ1eXrb6y/O9B1cfH5tmpOqka/p7q46sXrOG5tX7RAsN7xfnV/tU/QiNAgAABAgQIECBAgAABAgQIECBAgAABAgQIECBAgAABAgQIECBAgAABAgQIECBAgAABAgQIECBAgAABAgQIECBAgAABAgQIECBAgAABAgQIECBAgAABAgQIECBAgMC8Cgx/QHdee9QXAQIECBAgQIAAAQIECBAgQIAAAQIECBAgQIAAAQIECBAgQIAAAQIECBAgQIAAAQIECBAgQIAAAQIECBAgQIAAAQIECBAgQIAAAQIECBAgQIAAAQIECCyGwDeqrQej3q76j8UYfeGmPKK672Dqvap/XTiFyQ281Urp700uYuErn1LdYKCwZ3XswqtsGsCB1ZWqp1Q/u5BSL63+cuW9n1Z/W71k02IdfQkEbl9tqI68BMdsytLLVh+qdqj2rd61KcUcS4AAAQIECBAgQIAAAQIECBAgQIAAAQIECBAgQIAAAQIECBAgQIAAAQIECBAgQIAAAQIECBAgQIAAAQIECBAgQIAAAQIECBAgQIAAAQIECBAgQIAAAQIECBAgQIAAgUkLLE06QH0CBAgQIECAAAECBAgQIECAAAECBAgQIECAAAECBAgQIECAAAECBAgQIECAAAECBAgQIECAAAECBAgQIECAAAECBAgQIECAAAECBAgQIECAAAECBAgQILARAjeqvjhYd061ofrFRhxrydoTeFt170Hb96mOXHtj6HiBBQ6tHjqY/xXVIxbYY1qjb159pfr36knL5mdOK1hOT6ieW527fL3eaeVzmAbL1aurVidPI0wGAQIECBAgQIAAAQIECBAgQIAAAQIECBAgQIAAAQIECBAgQIAAAQIECBAgQIAAAQIECBAgQIAAAQIECBAgQIAAAQIECBAgQIAAAQIECBAgQIAAAQIECBAgQIAAAQIENkVgaVMOdiwBAgQIECBAgAABAgQIECBAgAABAgQIECBAgAABAgQIECBAgAABAgQIECBAgAABAgQIECBAgAABAgQIECBAgAABAgQIECBAgAABAgQIECBAgAABAgQIEFglgcdULxrUemd1z1WqrQwBAgRWW+BO1fsGRX9YbVWdt9pB6v0PgatWI2/b9AT+pbrfIO7UaufqnOm1IIkAAQIECBAgQIAAAQIECBAgQIAAAQIECBAgQIAAAQIECBAgQIAAAQIECBAgQIAAAQIECBAgQIAAAQIECBAgQIAAAQIECBAgQIAAAQIECBAgQIAAAQIECBAgQIAAAQLzL7A0/y3qkAABAgQIECBAgAABAgQIECBAgAABAgQIECBAgAABAgQIECBAgAABAgQIECBAgAABAgQIECBAgAABAgQIECBAgAABAgQIECBAgAABAgQIECBAgAABAgQWQGDn6n7VHavRfz+6etkCzG1EAgTWpsBm1feqqw7av1N1zNocR9cELlJgv+rgsRVHVHtzI0CAAAECBAgQIECAAAECBAgQIECAAAECBAgQIECAAAECBAgQIECAAAECBAgQIECAAAECBAgQIECAAAECBAgQIECAAAECBAgQIECAAAECBAgQIECAAAECBAgQIECAAIFfCSzBIECAAAECBAgQIECAAAECBAgQIECAAAECBAgQIECAAAECBAgQIECAAAECBAgQIECAAAECBAgQIECAAAECBAgQIECAAAECBAgQIECAAAECBAgQIECAAAECcyawYaWfs+asL+0QIDB/Alervjujtl5RPWyQfWj18Bn1IpbApAUOr/YaC3lsdfCkg9UnQIAAAQIECBAgQIAAAQIECBAgQIAAAQIECBAgQIAAAQIECBAgQIAAAQIECBAgQIAAAQIECBAgQIAAAQIECBAgQIAAAQIECBAgQIAAAQIECBAgQIAAAQIECBAgQIDAWhFYWiuN6pMAAQIECBAgQIAAAQIECBAgQIAAAQIECBAgQIAAAQIECBAgQIAAAQIECBAgQIAAAQIECBAgQIAAAQIECBAgQIAAAQIECBAgQIAAAQIECBAgQIAAgakJbKjOmlqaIAIECMxO4HXVbtXoujf6d6vqM7NrR/JGCly9eujKv09V99nI41Z72Z7V0YOiP6y2qs5b7SD1CMyBwBWqE6odBr38orpN9dE56E8LBAgQIECAAAECBAgQIECAAAECBAgQIECAAAECBAgQIECAAAECBAgQIECAAAECBAgQIECAAAECBAgQIECAAAECBAgQIECAAAECBAgQIECAAAECBAgQIECAAAECBAgQmLnA0sw70AABAgQIECBAgAABAgQIECBAgAABAgQIECBAgAABAgQIECBAgAABAgQIECBAgAABAgQIECBAgAABAgQIECBAgAABAgQIECBAgAABAgQIECBAgACB2QtsqM6afRtz0cFfV39fHVC9uvrlXHSlCQIECExG4IPVHoPSt61G+2zzK3CT6rNj7Y3u4z+eQcvXq06srjrIvnN19Ax6EUlgGgLbVSdVVxqEfbfaqRr9tREgQIAAAQIECBAgQIAAAQIECBAgQIAAAQIECBAgQIAAAQIECBAgQIAAAQIECBAgQIAAAQIECBAgQIAAAQIECBAgQIAAAQIECBAgQIAAAQIECBAgQIAAAQIECBAgQGChBZYWenrDEyBAgAABAgQIECBAgAABAgQIECBAgAABAgQIECBAgAABAgQIECBAgAABAgQIECBAgAABAgQIECBAgAABAgQIECBAgAABAgQIECBAgAABAgQIEKgrV5+t3lk9rvrFAqNcrfpy/9dktJ1Y3a/6ygKbGJ0AgfUt8G/VHw5G/OPqqAmPvH21TXW96qPV5yact97Kj35L8zvVVoPBHrLs+dopDbpLtXe1V7VFdXj1sEH2K8deT6ktMQSmJnDP33CdHF3L/qA6f2pdCCJAgAABAgQIECBAgAABAgQIECBAgAABAgQIECBAgAABAgQIECBAgAABAgQIECBAgAABAgQIECBAgAABAgQIECBAgAABAgQIECBAgAABAgQIECBAgAABAgQIECBAgMAcCox+RNlGgAABAgQIECBAgAABAgQIECBAgAABAgQIECBAgAABAgQIECBAgAABAgQIECBAgAABAgQIECBAgAABAgQIECBAgAABAgQIECBAgAABAgQIECBAYJEF3l798QrAx6r7VGcuKMibqgcMZv9BtX111oJ6GHv+BO5ffb86sfrR/LWnozUo8MbqgYO+H1y9YYJzvGT5HH70oP4Tqn+aYN56Lf386vGD4d5X3WUKw25WfbvaapD11OoZg9c/XHn/vCn0I4LArARG162/GQt/XvW3s2qoulL15uqF1XEz7EM0AQIECBAgQIAAAQIECBAgQIAAAQIECBAgQIAAAQIECBAgQIAAAQIECBAgQIAAAQIECBAgQIAAAQIECBAgQIAAAQIECBAgQIAAAQIECBAgQIAAAQIECBAgQIAAAQILLLC0wLMbnQABAgQIECBAgAABAgQIECBAgAABAgQIECBAgAABAgQIECBAgAABAgQIECBAgAABAgQIECBAgAABAgQIECBAgAABAgQIECBAgAABAgQIECBAgMDjqheMMbyk+usFpNm9+sjY3A+pXruAFkaeX4EfL39nf3elvTOqmy9/X/9zFdu9crVF9bVVrKnUfAuMrvmPHrQ4uv6P9k1qe3z1/EHxl1Z/NamwdVx39N3/1GC+86otqx9NYebRc8Po+eGC7W3V7aqrDvbdpXrfFHpZxIg/Wv6cH1PduRp97rbZCXyw2mMs/vbL34cPzKCl61Xvrm5U/Ve1W3XqDPoQSYAAAQIECBAgQIAAAQIECBAgQIAAAQIECBAgQIAAAQIECBAgQIAAAQIECBAgQIAAAQIECBAgQIAAAQIECBAgQIAAAQIECBAgQIAAAQIECBAgQIAAAQIECBAgQIDAggssLfj8xidAgAABAgQIECBAgAABAgQIECBAgAABAgQIECBAgAABAgQIECBAgAABAgQIECBAgAABAgQIECBAgAABAgQIECBAgAABAgQIECBAgAABAgQIEFhcgd2q46tLDwi+Uu1U/WTBWC5Tfa664WDukc2tF8zBuPMtcP1q9B29YPtxtWGVW/7j6u3VWdVJ1WHVy1c5Q7n5Enh2dcCgpacs3xeeNcEW71sdMaj/ruoeE8xbz6VH14PRdeGC7a+ql05h4J2rEwc5P6/eWD1kZd/Xq8ctP08cOYVeFiliy+pl1V4rQz+2OvgiALao/nORgGYw69Wqz1Sjv6PthdUTq/Om3Mvlqq8N+hjFf7XapfrRlHsRR4AAAQIECBAgQIAAAQIECBAgQIAAAQIECBAgQIAAAQIECBAgQIAAAQIECBAgQIAAAQIECBAgQIAAAQIECBAgQIAAAQIECBAgQIAAAQIECBAgQIAAAQIECBAgQIDAggssLfj8xidAgAABAgQIECBAgAABAgQIECBAgAABAgQIECBAgAABAgQIECBAgAABAgQIECBAgAABAgQIECBAgAABAgQIECBAgAABAgQIECBAgAABAgQIEFhMgQ3V56trDcb/WbVLdfICkuxfPWcw93nVjtUpC2hh5PkV2Kd666C9Y6o7rXK7z6ieMqh5cPXYVc5Qbr4E/rb6h0FLz6+eOMEWd65OHNQf3XNG19tJbttUN1v593vVoycZNsXaf1c9a5D3keoPppR/WrXtIOt51S+qI6pPTamHRYt5S7XvYOizqxtUZ45BbFb9ZfX06jHVGxYNasrz3qp6b/WwsXv0lNto7+qwsdDRNeH21c+n3Yw8AgQIECBAgAABAgQIECBAgAABAgQIECBAgAABAgQIECBAgAABAgQIECBAgAABAgQIECBAgAABAgQIECBAgAABAgQIECBAgAABAgQIECBAgAABAgQIECBAgAABAgQWV2BpcUc3OQECBAgQIECAAAECBAgQIECAAAECBAgQIECAAAECBAgQIECAAAECBAgQIECAAAECBAgQIECAAAECBAgQIECAAAECBAgQIECAAAECBAgQIECAwIIKjH6D613VXcfm/9Pq9QtosnV1SnX5wez/VD1hAS2MPN8Cz62eNGjxH8der0b3/17dfVDowdUbVqOwGnMr8PDqkEF3h1ajfZPaNq9+OCj+s7Hr72rnXqE6Z1D0/JW8/7PaQTOod+3qjLHc6/yGfZNo7YDq2YPCx1e3nkSQmv9PYJvqi9VlByaHLe/bd/D65tWbqh1W9n1n+fX2y880Z3OcqMCG6qyJJmxc8dF3cvTdHG5vrP5k4w63igABAgQIECBAgAABAgQIECBAgAABAgQIECBAgAABAgQIECBAgAABAgQIECBAgAABAgQIECBAgAABAgQIECBAgAABAgQIECBAgAABAgQIECBAgAABAgQIECBAgAABApsuMPo/Q7ARIECAAAECBAgQIECAAAECBAgQIECAAAECBAgQIECAAAECBAgQIEB1y1THAAAgAElEQVSAAAECBAgQIECAAAECBAgQIECAAAECBAgQIECAAAECBAgQIECAAAECBAgQWCSBA6pnjw38murPFwlhMOs7qj8avP5OtW310wX1MPb8Chxd7Tlob9/qsFVu97vVVoOaO1Ynr3KGcvMlMDqP3jJo6fDlz3yfCbc4ur5ebpBx9Wp07k1q+2p1vUHxXasTJxU25bofqXYfZD65+ocp9HDt6oyxnNG9c2Rtm5zAb3qGu0N13ErkdapTq8sOWnhe9beTa0nlORIY/c7u28eea0ft7b98zX3uHPWpFQIECBAgQIAAAQIECBAgQIAAAQIECBAgQIAAAQIECBAgQIAAAQIECBAgQIAAAQIECBAgQIAAAQIECBAgQIAAAQIECBAgQIAAAQIECBAgQIAAAQIECBAgQIAAAQIE1rHA6IdSbQQIECBAgAABAgQIECBAgAABAgQIECBAgAABAgQIECBAgAABAgQIECBAgAABAgQIECBAgAABAgQIECBAgAABAgQIECBAgAABAgQIECBAgAABAgQWReDW1QerSw0GPrnapfrZoiAM5rxb9a6xufeujlhACyPPRmDb6vSNjD6ruspg7XbVaRt57MYsu2b1rcHCn1RXrs7fmIOtucQC769uPzjqDtVxl7jKph9w1+rdgzLvq+6y6WUvssKnq50GK25ZfXyCmUdW9xrU/4vq1RPMm2bpv6xeOgj8THWzKTXwoeoPBlnPqA6cUvaixly6+kJ1gwHA6B5y4+rclX1PX75uP3Xw/s+rHVb5frGo/mth7stXx49dB365cg08ai0MoEcCBAgQIECAAAECBAgQIECAAAECBAgQIECAAAECBAgQIECAAAECBAgQIECAAAECBAgQIECAAAECBAgQIECAAAECBAgQIECAAAECBAgQIECAAAECBAgQIECAAAECBNa2wNLabl/3BAgQIECAAAECBAgQIECAAAECBAgQIECAAAECBAgQIECAAAECBAgQIECAAAECBAgQIECAAAECBAgQIECAAAECBAgQIECAAAECBAgQIECAAAECBDZaYIvqC9XVBkf8pNqp+spGV1k/Cy9bfbnaejDScdUd1s+IJlkDAj+tzq6OrUbn3yEX0vM21emD935cbVjl+e5ZHTWoeXx161XOUO5XAh9Y/sxvOwC5XfUfMwC6ZfXRQe7Hq9G+SW5HVvcaBNy/essEA59WHTio/+JqvwnmTbP05tX3q80GodtVp02hiUdULx/kfKu69hRyFz1i/Ds78hid409fgRk935xaXWcAdUx1p0WHW6D5r1GduPxMMfp7wTZ63th9+dr76QVyMCoBAgQIECBAgAABAgQIECBAgAABAgQIECBAgAABAgQIECBAgAABAgQIECBAgAABAgQIECBAgAABAgQIECBAgAABAgQIECBAgAABAgQIECBAgAABAgQIECBAgAABAjMQWJpBpkgCBAgQIECAAAECBAgQIECAAAECBAgQIECAAAECBAgQIECAAAECBAgQIECAAAECBAgQIECAAAECBAgQIECAAAECBAgQIECAAAECBAgQIECAAAECsxDYvXpPdeVB+N7VEbNoZg4yL1U9snpmddXq3OrG1elz0JsWFkPg9tX7B6OeUV3nQka/79h39bjqDqvM9LTqwEHNF1f7rXKGcr8S+GC1xwDkNtWHZgC0Q3XyIPeU6kYT7uOF1WMHGQdUB00w817VkYP6I+eR93rZjqruWY2uIaN7+ouqb0xhuM2r71aXmYPzeArjzlXEP688w1zQ1PgzzF7V4WMdj86Rd87VFJqZpMDNquOryw9Czqx2qUZ/bQQIECBAgAABAgQIECBAgAABAgQIECBAgAABAgQIECBAgAABAgQIECBAgAABAgQIECBAgAABAgQIECBAgAABAgQIECBAgAABAgQIECBAgAABAgQIECBAgAABAgQIEJiIwNJEqipKgAABAgQIECBAgAABAgQIECBAgAABAgQIECBAgAABAgQIECBAgAABAgQIECBAgAABAgQIECBAgAABAgQIECBAgAABAgQIECBAgAABAgQIECBAYD4Frl+9o9qxeln16Plsc6pdXbV6dvXt6plTTRa26ALPqfYfIBy6fB4+/EJQxtc+v3riKgP+W/WHg5p/Vr1ulTOU+5XAh6o/GIDsUX14BkCXr25anbXy77tT6GG/6uBBziuqR0ww93rVVwf1f1JdcYJ50y696/L9a7Pq49MOro6s7rWR17EZtLduI69UfaW62mDC46o7DF6PX2NOq3aofr5uVQw2LnDv5ev728Z23r16NyoCBAgQIECAAAECBAgQIECAAAECBAgQIECAAAECBAgQIECAAAECBAgQIECAAAECBAgQIECAAAECBAgQIECAAAECBAgQIECAAAECBAgQIECAAAECBAgQIECAAAECBAhMSmBpUoXVJUCAAAECBAgQIECAAAECBAgQIECAAAECBAgQIECAAAECBAgQIECAAAECBAgQIECAAAECBAgQIECAAAECBAgQIECAAAECBAgQIECAAAECBAgQIDCnAles/q46YE770xaBRRH4RLXbYNh9qsMvZPj3VncevHf/6i2rDPWt6pqDmjetPrfKGcr9SuAj1e4DkFsvf8bHLwjQPaujBrMePXZ+T4LhnOoKg8LbVl+dRNCC1bxvdUT17erVy9eQV1RnLJjBrMYd3TPeOha+b3XYyr4dVq7hmw3WjJ79DppVw3JnIjB65n/Wynf0D6uTZtKFUAIECBAgQIAAAQIECBAgQIAAAQIECBAgQIAAAQIECBAgQIAAAQIECBAgQIAAAQIECBAgQIAAAQIECBAgQIAAAQIECBAgQIAAAQIECBAgQIAAAQIECBAgQIAAAQIEFkZgaWEmNSgBAgQIECBAgAABAgQIECBAgAABAgQIECBAgAABAgQIECBAgAABAgQIECBAgAABAgQIECBAgAABAgQIECBAgAABAgQIECBAgAABAgQIECBAgAABAgQIzIvAhuqH1QW/iffL6qrVWRfS4Gj/VQbv3bA6dRWH2ar67qDez6vLVeevYoZSvy7w0eqWg123qj62IEjbVwdVX62+Vn22+tCEZ/+P6jaDjPtUR044c1HK35vlzD7qf6/uvpL+X9VfV68fdHPw8r1mv8Hrn1TbVWfOrOPFDt6/elt1ypQZDqwOqb4z5VxxBAgQIECAAAECBAgQIECAAAECBAgQIECAAAECBAgQIECAAAECBAgQIECAAAECBAgQIECAAAECBAgQIECAAAECBAgQIECAAAECBAgQIECAAAECBAgQIECAAAECBAgsoMAFP76+gKMbmQABAgQIECBAgAABAgQIECBAgAABAgQIECBAgAABAgQIECBAgAABAgQIECBAgAABAgQIECBAgAABAgQIECBAgAABAgQIECBAgAABAgQIECBAgAABAgRmJLBXdfgg+8Rq14vo5UHVzaqdq+2rrVe573ss579zUPNj1a1WOUO5XxcYGd9isOuW1cchTUzg4Gq/QfWnL//30yaWpjCB6Qhcu/pS9S/V/tUPxmKvXH292nyw/83VA6fTnpQVgatXb61us/J57VadTYcAAQIECBAgQIAAAQIECBAgQIAAAQIECBAgQIAAAQIECBAgQIAAAQIECBAgQIAAAQIECBAgQIAAAQIECBAgQIAAAQIECBAgQIAAAQIECBAgQIAAAQIECBAgQIAAAQLrUWBpPQ5lJgIECBAgQIAAAQIECBAgQIAAAQIECBAgQIAAAQIECBAgQIAAAQIECBAgQIAAAQIECBAgQIAAAQIECBAgQIAAAQIECBAgQIAAAQIECBAgQIAAAQIECBCYa4FDqocPOnxutf8MO96jekJ182rr6iXVX8+wn0WI/kS122DQ368+uQiDz2jGP18+t181yH5Hda8Z9bKIsdeozlzEwacw8xbL1+v/vIich1WvWHn/C9Wjq/+YQl8i/q/AVaqvVpsPQN5Z3RMQAQIECBAgQIAAAQIECBAgQIAAAQIECBAgQIAAAQIECBAgQIAAAQIECBAgQIAAAQIECBAgQIAAAQIECBAgQIAAAQIECBAgQIAAAQIECBAgQIAAAQIECBAgQIAAAQIE1qPA0nocykwECBAgQIAAAQIECBAgQIAAAQIECBAgQIAAAQIECBAgQIAAAQIECBAgQIAAAQIECBAgQIAAAQIECBAgQIAAAQIECBAgQIAAAQIECBAgQIAAAQIECBAgMNcC36i2HnR4x+r9c9Lx5tUVqm/NST/rtY0Tql0Gw+1anbheh52DuXYe8/16db056Gu9trBZNbqu7V3dq/pkdff1OuyczzX67dVjqn+tDqnOm/N+12N7B1TPHhvsqdUz1+OwZiJAgAABAgQIECBAgAABAgQIECBAgAABAgQIECBAgAABAgQIECBAgAABAgQIECBAgAABAgQIECBAgAABAgQIECBAgAABAgQIECBAgAABAgQIECBAgAABAgQIECBAYLEFRj+KayNAgAABAgQIECBAgAABAgQIECBAgAABAgQIECBAgAABAgQIECBAgAABAgQIECBAgAABAgQIECBAgAABAgQIECBAgAABAgQIECBAgAABAgQIECBAgAABAtMS2LY6bRB2bnWVavTXtjgCJ1Y7D8bdpfrU4ow/k0kPr0bun16x/t5MuliM0O2rUwejnldtWf1oMcY3JYH/IfDe6s6Dvb9ceX0MKwIECBAgQIAAAQIECBAgQIAAAQIECBAgQIAAAQIECBAgQIAAAQIECBAgQIAAAQIECBAgQIAAAQIECBAgQIAAAQIECBAgQIAAAQIECBAgQIAAAQIECBAgQIAAAQIECKwngaX1NIxZCBAgQIAAAQIECBAgQIAAAQIECBAgQIAAAQIECBAgQIAAAQIECBAgQIAAAQIECBAgQIAAAQIECBAgQIAAAQIECBAgQIAAAQIECBAgQIAAAQIECBAgQGDuBR5RvXzQ5fuqu8x91xpcbYGTqpsNit68+vRqh6hHYIYCn692HOQ/vDp0hv2IJjBLgQ0r1/jrDpr4cbVLddosG5NNgAABAgQIECBAgAABAgQIECBAgAABAgQIECBAgAABAgQIECBAgAABAgQIECBAgAABAgQIECBAgAABAgQIECBAgAABAgQIECBAgAABAgQIECBAgAABAgQIECBAgACB1RRYWs1iahEgQIAAAQIECBAgQIAAAQIECBAgQIAAAQIECBAgQIAAAQIECBAgQIAAAQIECBAgQIAAAQIECBAgQIAAAQIECBAgQIAAAQIECBAgQIAAAQIECBAgQIAAgYsROKK672DNE6vnU1s4gc9UNx1MvVP12YVTMPB6FjhwebinDQY8ttpzPQ9sNgIXIzC65n+iuuxg3ZeqXaqf0CNAgAABAgQIECBAgAABAgQIECBAgAABAgQIECBAgAABAgQIECBAgAABAgQIECBAgAABAgQIECBAgAABAgQIECBAgAABAgQIECBAgAABAgQIECBAgAABAgQIECBAgMB6EFhaD0OYgQABAgQIECBAgAABAgQIECBAgAABAgQIECBAgAABAgQIECBAgAABAgQIECBAgAABAgQIECBAgAABAgQIECBAgAABAgQIECBAgAABAgQIECBAgEB14+qV1YOq04n8P4HHV8dUn2FCYE4E/qHap7reSj87VZ+dk960QYAAgdUS2L46dVDsl9U1qu+uVoA6BNagwOg5/Q1jfb+tuu8czHLV6hHVQXPQixYIECBAgAABAgQIECBAgAABAgQIECBAgAABAgQIECBAgAABAgQIECBAgAABAgQIECBAgAABAgQIECBAgAABAgQIECBAgAABAgQIECBAgAABAgQIECBAgAABAgQIEFijAktrtG9tEyBAgAABAgQIECBAgAABAgQIECBAgAABAgQIECBAgAABAgQIECBAgAABAgQIECBAgAABAgQIECBAgAABAgQIECBAgAABAgQIECBAgAABAgQIEBgKXLn6VLVddU71uOpQRO1afbI6v3p1tX/1Ay4E5kRg9H29XfXKOelHGwQIrD+Bm1dXrD48o9E+X+04yP6r6qUz6kUsgXkReHn1iLFmDqgOmmGD162Ora6//L8lnlg9f4a9iCZAgAABAgQIECBAgAABAgQIECBAgAABAgQIECBAgAABAgQIECBAgAABAgQIECBAgAABAgQIECBAgAABAgQIECBAgAABAgQIECBAgAABAgQIECBAgAABAgQIECBAYA0LLK3h3rVOgAABAgQIECBAgAABAgQIECBAgAABAgQIECBAgAABAgQIECBAgAABAgQIECBAgAABAgQIECBAgAABAgQIECBAgAABAgQIECBAgAABAgQIECBA4AKBI6r7jnHcpPr8ghOdVN1sYHBsteeCmxifAAECBNa3wFbV3yw/A+xVXb/6RHWLGY381Orpg+wPV3vMqBexBOZJ4IRql0FDZ1fXqX40gyZ3rI6rtlzJ/mV1t+q9M+hFJAECBAgQIECAAAECBAgQIECAAAECBAgQIECAAAECBAgQIECAAAECBAgQIECAAAECBAgQIECAAAECBAgQIECAAAECBAgQIECAAAECBAgQIECAAAECBAgQIECAAAECa1xgaY33r30CBAgQIECAAAECBAgQIECAAAECBAgQIECAAAECBAgQIECAAAECBAgQIECAAAECBAgQIECAAAECBAgQIECAAAECBAgQIECAAAECBAgQIECAAAECf1W9eIzhGdWBC06zX3XwwOCX1e9XJyy4i/EJECAwLnC36jnVhpV/b6v+AtOaFdiq+na12WCC7arTpjzRTaonVw8Yuxdfo/rulHtZ9LgbVedWX110iDma/1rVZ5af4bdY+W7eozplRv3dqjquuuwg/+zqFtXJM+pJLAECBAgQIECAAAECBAgQIECAAAECBAgQIECAAAECBAgQIECAAAECBAgQIECAAAECBAgQIECAAAECBAgQIECAAAECBAgQIECAAAECBAgQIECAAAECBAgQIECAAAECa1RgaY32rW0CBAgQIECAAAECBAgQIECAAAECBAgQIECAAAECBAgQIECAAAECBAgQIECAAAECBAgQIECAAAECBAgQIECAAAECBAgQIECAAAECBAgQIECAAAECI4Gdqk9WlxlwfLi6bXX+AhNdvTq1uvLA4JDqkQtsYnQCBAhcmMB9qn8dvHlkNdpnW7sC767uOmj/6cv//bQpjbN39cRqt5W8b1bXHmQ/vnrBlHpZ9JjRc9Azqr+qPlTdYdFB5mz+21VPqvat/mvGvd23OmKshzOqXarvz7g38QQIECBAgAABAgQIECBAgAABAgQIECBAgAABAgQIECBAgAABAgQIECBAgAABAgQIECBAgAABAgQIECBAgAABAgQIECBAgAABAgQIECBAgAABAgQIECBAgAABAgQIrCGBpTXUq1YJECBAgAABAgQIECBAgAABAgQIECBAgAABAgQIECBAgAABAgQIECBAgAABAgQIECBAgAABAgQIECBAgAABAgQIECBAgAABAgQIECBAgAABAgQIDAU2VCdV1xvsPKvaofrOglO9ubr/wOAH1fbVyMdGgAABAr8ucMfqmMGu46o7TAHpJtUtV+5j21SvX379ninkLkLEg6o3DAY9rdpuSoMfXO03yDp9+bPddvD6E9UtptTLIsdsWX2x2mKAsFf1rxeCsnv1ueq/FxltwWf/u+pZYwafrPaozl1wG+MTIECAAAECBAgQIECAAAECBAgQIECAAAECBAgQIECAAAECBAgQIECAAAECBAgQIECAAAECBAgQIECAAAECBAgQIECAAAECBAgQIECAAAECBAgQIECAAAECBAgQILCRAksbuc4yAgQIECBAgAABAgQIECBAgAABAgQIECBAgAABAgQIECBAgAABAgQIECBAgAABAgQIECBAgAABAgQIECBAgAABAgQIECBAgAABAgQIECBAgAABAvMm8O7qrmNN3aN617w1OuV+bl+9fyzzIdVrp9yHOAKbKvDk6oHVZ6qTqndWp2xqUccT+A0Cu1afHOz/VLXLFKSeVz1hkPOU6llTyF2EiMtVP6pGfy/YblF9YgrDj86dEwY5v6zGf//zOtUZU+hl0SPeUf3RAOE71bbVTwf7rlGNvosPqF5S7bfoaAs+/5tWzoUhw+HVPgvuYnwCBAgQIECAAAECBAgQIECAAAECBAgQIECAAAECBAgQIECAAAECBAgQIECAAAECBAgQIECAAAECBAgQIECAAAECBAgQIECAAAECBAgQIECAAAECBAgQIECAAAECBDZSYPwHiTfyMMsIECBAgAABAgQIECBAgAABAgQIECBAgAABAgQIECBAgAABAgQIECBAgAABAgQIECBAgAABAgQIECBAgAABAgQIECBAgAABAgQIECBAgAABAgQIzFTgCdXzxjp4QfX4mXY1+/DLVF+qth20cnx169m3pgMCl1jgbdW9B0c9rHrlJa5y0Qe8tPpC9YHq5FWurdzaEdiu+vKg3dOq0b5Jb4+uXjIIeVX10EmHLlD9N1f3H8z7v6vHTGn+0fVkh0HWd6qtqvdWh1ZHVedNqZdFjtl6+Rw4pbr8AGH4vHir6tix9//Xyn1hkd0WefbRs/TR1W3HEJ5aPXORYcxOgAABAgQIECBAgAABAgQIECBAgAABAgQIECBAgAABAgQIECBAgAABAgQIECBAgAABAgQIECBAgAABAgQIECBAgAABAgQIECBAgAABAgQIECBAgAABAgQIECBAgMDGCSxt3DKrCBAgQIAAAQIECBAgQIAAAQIECBAgQIAAAQIECBAgQIAAAQIECBAgQIAAAQIECBAgQIAAAQIECBAgQIAAAQIECBAgQIAAAQIECBAgQIAAAQIECMyNwG7V8dWlBx19uhrt/8XcdDmbRg6onj2IPq/asTplNu1IJbBJAl+rrjuosEv1qU2q+OsH/27148Gu71dbrWJ9pdaOwJbV9wbt/mf1e1No/x7VOwc5x1Z7TiF3USLGfUef8TWr0b1x0tuTq4MGIV+v9qjOmHSw+v9D4EnVc8eejW5efW75meky1Veq6wze//DKZ4VycQVGzwcfq3YYI9hn+bn68MVlMTkBAgQIECBAgAABAgQIECBAgAABAgQIECBAgAABAgQIECBAgAABAgQIECBAgAABAgQIECBAgAABAgQIECBAgAABAgQIECBAgAABAgQIECBAgAABAgQIECBAgAABAhsjsLQxi6whQIAAAQIECBAgQIAAAQIECBAgQIAAAQIECBAgQIAAAQIECBAgQIAAAQIECBAgQIAAAQIECBAgQIAAAQIECBAgQIAAAQIECBAgQIAAAQIECBAgMEcC767uOujn7Oqm1VfnqMdZtLJ19eXqsoPwf6qeMItmZBLYRIGrVGcNavy8umI1+rta222rDwyKnV5df7WKq7OmBC5VnTfo+PxqsylMsGP1+UHOadV2U8i9TXX76mbVztWDl1//xxRypx0x+gy/X20+CB49P7x3Co1cqzqjGv7u5y7Vp6aQLeLXBS5Tfa664WD3CdVuK6/vufw9OGoMbe/qCJALLXDd6sRqi4HCd6urL7SK4QkQIECAAAECBAgQIECAAAECBAgQIECAAAECBAgQIECAAAECBAgQIECAAAECBAgQIECAAAECBAgQIECAAAECBAgQIECAAAECBAgQIECAAAECBAgQIECAAAECBAgQuFiB4Q8TX+xiCwgQIECAAAECBAgQIECAAAECBAgQIECAAAECBAgQIECAAAECBAgQIECAAAECBAgQIECAAAECBAgQIECAAAECBAgQIECAAAECBAgQIECAAAECBAjMgcDlq9dU+670cp/qyDnoa9YtPKJ6+aCJb1XbVz+ddWPyCfwWAneu3js47sRq19+izkUd8rjqBYMFh1f7rHKGcmtH4CfV6P5ywXbFarRvktvlxq7R51WXnmTgSu03VA8a5Dy2OngKubOIeGn1l4Pg0ewPnlIjx1R3HGS9qBpdd2zTF9i9+shY7MOqV67sO7rac/D+N6obVOdOv1WJcyQweu744Mq94UvV3aqvzVF/WiFAgAABAgQIECBAgAABAgQIECBAgAABAgQIECBAgAABAgQIECBAgAABAgQIECBAgAABAgQIECBAgAABAgQIECBAgAABAgQIECBAgAABAgQIECBAgAABAgQIECBAYA4FluawJy0RIECAAAECBAgQIECAAAECBAgQIECAAAECBAgQIECAAAECBAgQIECAAAECBAgQIECAAAECBAgQIECAAAECBAgQIECAAAECBAgQIECAAAECBAgQ2BiBx1bbV4/emMULsman6lXVLtXe1RELMrcx15/Ak6uDBmMdWj18lcd8Q/WgQc39q+eucoZya0fgzOrqg3avtXzOfXsK7X+/+r1BztbVNyec+/jq+YOM11YPmXDmrMrvXn1kEH52tWX1syk09ODqdYOc0Wd9jeq8KWSL+J8Co/P8Twe7z1r+fLapRn+vX32xuszg/WdUB4JceIE/rB5Z3a8aXT9sBAgQIECAAAECBAgQIECAAAECBAgQIECAAAECBAgQIECAAAECBAgQIECAAAECBAgQIECAAAECBAgQIECAAAECBAgQIECAAAECBAgQIECAAAECBAgQIECAAAECBAgQuEiBJT4ECBAgQIAAAQIECBAgQIAAAQIECBAgQIAAAQIECBAgQIAAAQIECBAgQIAAAQIECBAgQIAAAQIECBAgQIAAAQIECBAgQIAAAQIECBAgQIAAAQIECKw7gbtX71p3UxlorQrsXr2mOrZ6/8q/H17MMIdXew3WPLI6ZJUBPl/tOKh55+roVc5Q7sIFvl5dZ/D2datvzBDsS9UNB/k3rr44hX4+We06yNmj+vCEc+9YHTPIOKnaecKZsyx/erXNoIHbVx+YQkOXq+e8B8MAACAASURBVH5Ujf5esN3D/XkK8r854veqL1cbBm+/uvqLldf/WD1x8N651Q1mfF2aGdacBV9/+Tv8uuVr8r7Vt+asN+0QIECAAAECBAgQIECAAAECBAgQIECAAAECBAgQIECAAAECBAgQIECAAAECBAgQIECAAAECBAgQIECAAAECBAgQIECAAAECBAgQIECAAAECBAgQIECAAAECBAgQIEDg1wSWeBAgQIAAAQIECBAgQIAAAQIECBAgQIAAAQIECBAgQIAAAQIECBAgQIAAAQIECBAgQIAAAQIECBAgQIAAAQIECBAgQIAAAQIECBAgQIAAAQIECBAgQIAAgQkKHLhc+2mD+m+oHnwxeadX2wzW7FadsIo9Xqb6WXWpQc0N1Y9XMUOpixY4o7r2YMnW1TdniPax6haD/FtVo32T3g6v9hqE/En1xgmHjs71Hw0y/k91+er8CefOqvzo+rN79dbqbWOzT7qn11ejz/SCbdTD/SYdqv6FCjy8OmTs3RtVp1RXqL5WbTl4f3S+3JfnTAXuUh1W/W51YjW6Nv98ph0JJ0CAAAECBAgQIECAAAECBAgQIECAAAECBAgQIECAAAECBAgQIECAAAECBAgQIECAAAECBAgQIECAAAECBAgQIECAAAECBAgQIECAAAECBAgQIECAAAECBAgQIECAwEUILNEhQIAAAQIECBAgQIAAAQIECBAgQIAAAQIECBAgQIAAAQIECBAgQIAAAQIECBAgQIAAAQIECBAgQIAAAQIECBAgQIAAAQIECBAgQIAAAQIECBAgQIAAAQITFPhItfug/p9Ub7yIvKtUZw3eP7+6XPXzVezxltVHB/W+Xl1vFesrdfEC36quOVh2rerbF3/YxFa8t7rzoPrdqvdMLO1XhZ9XPWGQ85TqWVPI/WY1Mr9g26n67BRyFy1iz+rowdBvr+69aAhzNO/od1g/Ue1afbl6VHXsoL8HV68b63eP6sNzNMMitXLr32D/iuoRi4RgVgIECBAgQIAAAQIECBAgQIAAAQIECBAgQIAAAQIECBAgQIAAAQIECBAgQIAAAQIECBAgQIAAAQIECBAgQIAAAQIECBAgQIAAAQIECBAgQIAAAQIECBAgQIAAAQIE1pbA6IdwbQQIECBAgAABAgQIECBAgAABAgQIECBAgAABAgQIECBAgAABAgQIECBAgAABAgQIECBAgAABAgQIECBAgAABAgQIECBAgAABAgQIECBAgAABAgQIECBAYBICV6z+uxr+9t3Vqu9dRNgdq2MG73+6uvkqN/eo6mWDmm+r7rvKGcpdtMC3q2sMllyzOnOGaDeuLv3/sXfn8dbWdb3/XxsiFEVBHNAcSS1TJkVIHEpxSkxRc54SlfI45UFzHnOO+uVQ5sTJHNI0E9FQU9FSUFBAKQ0TJ/IwCd6KiIbA2euczc+rHXDvve91r7X2Xs/r8diPde9rfb+fz/vzXNO1/1l3tWnp54cTyvLE6vWDXm+tHjeB3h+u7jXo86jq7RPoO48tPl99tHpzddo8AszYzKPPkztXf3o5uY6tfn1w3/HVvjM2w7zEGV07fKS6+7KBH1m9Y14QzEmAAAECBAgQIECAAAECBAgQIECAAAECBAgQIECAAAECBAgQIECAAAECBAgQIECAAAECBAgQIECAAAECBAgQIECAAAECBAgQIECAAAECBAgQIECAAAECBAgQIECAwPoSGH4p+/pKLi0BAgQIECBAgAABAgQIECBAgAABAgQIECBAgAABAgQIECBAgAABAgQIECBAgAABAgQIECBAgAABAgQIECBAgAABAgQIECBAgAABAgQIECBAgAABAgQIzLrA/au/G4T8UrXXZkL/YfWqwZq3Vo8b86BvXlbzudXLx9xDuSsWOKO6zmDJrtWZc4h2YPWhwdyfqO46AYeXVc8Z9PnT6tAJ9NWCwKwL7FmduBTybdUzq7NmPfQGzrdTdVJ1o8GMP632rb68gec2GgECBAgQIECAAAECBAgQIECAAAECBAgQIECAAAECBAgQIECAAAECBAgQIECAAAECBAgQIECAAAECBAgQIECAAAECBAgQIECAAAECBAgQIECAAAECBAgQIECAAAEC61RgYZ3mFpsAAQIECBAgQIAAAQIECBAgQIAAAQIECBAgQIAAAQIECBAgQIAAAQIECBAgQIAAAQIECBAgQIAAAQIECBAgQIAAAQIECBAgQIAAAQIECBAgQIAAAQIEZl/gL6vfG8R8dfXMzcR+afXcwZonVKM64zy+WN16UPCe1UfH2UCtzQqcVV1rsOra1dmb3bXxFuxWjV4X36y+XX25+qcJjPnA6m8HfT5ZHTCBvloQWA8Ch1afqkafFY7pC+xRHVdtP4gyer/cq9o0/XgSECBAgAABAgQIECBAgAABAgQIECBAgAABAgQIECBAgAABAgQIECBAgAABAgQIECBAgAABAgQIECBAgAABAgQIECBAgAABAgQIECBAgAABAgQIECBAgAABAgQIECBA4OcCCzAIECBAgAABAgQIECBAgAABAgQIECBAgAABAgQIECBAgAABAgQIECBAgAABAgQIECBAgAABAgQIECBAgAABAgQIECBAgAABAgQIECBAgAABAgQIECBAgMBWEvhOdYNB7btWn1hhr92rvarPVN9c4Z6VLNum+km13WDxTtUPVrLZmrEJnF1dc1DtWtX3xlZdoc0J3Lw6ZbBoU7Xz5ja5f6sI3Kv61+rbW6W6ogQ2hsAjqrcvG+Vj1T2rS2ZkxF+tzqlGn28OAgQIECBAgAABAgQIECBAgAABAgQIECBAgAABAgQIECBAgAABAgQIECBAgAABAgQIECBAgAABAgQIECBAgAABAgQIECBAgAABAgQIECBAgAABAgQIECBAgAABAgTmVGBhTuc2NgECBAgQIECAAAECBAgQIECAAAECBAgQIECAAAECBAgQIECAAAECBAgQIECAAAECBAgQIECAAAECBAgQIECAAAECBAgQIECAAAECBAgQIECAwOwKvKr6fvXK2Y0oGQECKxC4afXvg3U/ra5ejW6nfTy62qu6dbVLdatpB5rD/udU1xjMPXoczp1Dh2mOfH61wyDADar/mGagOep928VrnadWv11drXpB9UdzNL9RCaxF4C3VY5dtfF71srUUG/OefaqPVqdWd5yRa50xj6gcAQIECBAgQIAAAQIECBAgQIAAAQIECBAgQIAAAQIECBAgQIAAAQIECBAgQIAAAQIECBAgQIAAAQIECBAgQIAAAQIECBAgQIAAAQIECBAgQIAAAQIECBAgQIAAAQIrEVhYySJrCBAgQIAAAQIECBAgQIAAAQIECBAgQIAAAQIECBAgQIAAAQIECBAgQIAAAQIECBAgQIAAAQIECBAgQIAAAQIECBAgQIAAAQIECBAgQIAAAQIECExI4IDq40u9PlQ9pDp/Qr3XS5tdqnPWS1g551rgidXrBwIfqX5rrkUMPxT4frXT4MTO1SZEExU4prrdUsezqwMXf46faIL5bXZw9dbB+F+vbja/HCYnsCKB7avjqj0Gqy+uRn8/fGpFFbbOortWR1ZXWir/3upBW6eVqgQIECBAgAABAgQIECBAgAABAgQIECBAgAABAgQIECBAgAABAgQIECBAgAABAgQIECBAgAABAgQIECBAgAABAgQIECBAgAABAgQIECBAgAABAgQIECBAgAABAgQIzLrAwqwHlI8AAQIECBAgQIAAAQIECBAgQIAAAQIECBAgQIAAAQIECBAgQIAAAQIECBAgQIAAAQIECBAgQIAAAQIECBAgQIAAAQIECBAgQIAAAQIECBAgQGBuBK5XfbnaZTDxsdX+cyOw+UEPrv64el71xurizW+xgsDUBI6o7jPo/rTqz6aWRuNZE9hUXX0QaqfqB7MWcoPnOXBpvhOr/73BZ5218a5RnVVtOwi2R3XyrAWVh8CMCdy4OmnZ58foPezWU8x5QrX3sv7PrV4+xUxaEyBAgAABAgQIECBAgAABAgQIECBAgAABAgQIECBAgAABAgQIECBAgAABAgQIECBAgAABAgQIECBAgAABAgQIECBAgAABAgQIECBAgAABAgQIECBAgAABAgQIECAwJYGFKfXVlgABAgQIECBAgAABAgQIECBAgAABAgQIECBAgAABAgQIECBAgAABAgQIECBAgAABAgQIECBAgAABAgQIECBAgAABAgQIECBAgAABAgQIECBAgMBQYJvq09UdBicvqQ6ojkb1fwV2rr5WXXPJ4+TqwYs/X+VDYAYFfqHaVF1lkO2W1VdmMKtI0xH4YbXjoPXVqvOmE0VXAlMROKq656Dzy6rnTSWJpgTWl8Ddq49Uo+/V/Wj1kKVrjmlNsWt1YjW6vfQY/R1zUPXBaYXSlwABAgQIECBAgAABAgQIECBAgAABAgQIECBAgAABAgQIECBAgAABAgQIECBAgAABAgQIECBAgAABAgQIECBAgAABAgQIECBAgAABAgQIECBAgAABAgQIECBAgACB6QiMvjjVQYAAAQIECBAgQIAAAQIECBAgQIAAAQIECBAgQIAAAQIECBAgQIAAAQIECBAgQIAAAQIECBAgQIAAAQIECBAgQIAAAQIECBAgQIAAAQIECBAgQGDaAi+qXrgsxEsu49y0c06z/5uqxw8CnFftVn1vmqH0JnA5Atep3lz9RnW1xefud6vr0yIwEPhRdZXB71etzidEYI4EDq7eOpj3tOqGczS/UQlsicCLq22qFyz+vXDJlhQa0949qmOWfa5dUO1fnTSmHsoQIECAAAECBAgQIECAAAECBAgQIECAAAECBAgQIECAAAECBAgQIECAAAECBAgQIECAAAECBAgQIECAAAECBAgQIECAAAECBAgQIECAAAECBAgQIECAAAECBAgQILAOBBbWQUYRCRAgQIAAAQIECBAgQIAAAQIECBAgQIAAAQIECBAgQIAAAQIECBAgQIAAAQIECBAgQIAAAQIECBAgQIAAAQIECBAgQIAAAQIECBAgQIAAAQIENrbAHapPV9sMxjy6umt18cYefcXT7VMdv2z1k6vXr7iChQSmJ7BvdZ3qyOlF0JkAAQL/TWD/6pDq/OqJU/DZsfp+te2g9+jz/otTyKLlfxX47eq51T2rTXAIrFDgbtVRy17Tpy9e/9ymGt06CBAgQIAAAQIECBAgQIAAAQIECBAgQIAAAQIECBAgQIAAAQIECBAgQIAAAQIECBAgQIAAAQIECBAgQIAAAQIECBAgQIAAAQIECBAgQIAAAQIECBAgQIAAAQIECBCYA4GFOZjRiAQIECBAgAABAgQIECBAgAABAgQIECBAgAABAgQIECBAgAABAgQIECBAgAABAgQIECBAgAABAgQIECBAgAABAgQIECBAgAABAgQIECBAgAABArMrcM3q5GrXQcQzq1tW58xu7Ikm27Y6sdp90HVktmd1yUSTaEaAAAECBNa/wG7VUdXNl0b5QbXTlMb6WHW3Qe/DqmdMKYu2dbPqDdUBSxhvqR4PhsAqBB5THb5s/UnV/tUFq6hjKQECBAgQIECAAAECBAgQIECAAAECBAgQIECAAAECBAgQIECAAAECBAgQIECAAAECBAgQIECAAAECBAgQIECAAAECBAgQIECAAAECBAgQIECAAAECBAgQIECAAAEC61RgYZ3mFpsAAQIECBAgQIAAAQIECBAgQIAAAQIECBAgQIAAAQIECBAgQIAAAQIECBAgQIAAAQIECBAgQIAAAQIECBAgQIAAAQIECBAgQIAAAQIECBAgQGBjCHy8OmAwysXVnarPbozxxjLFU6rXDCpdUu1bfWEs1RUhQIAAAQLzJbBddW511cHYB1VHTJBh9+oJ1e9WVx70Pa264QRzaPVfBX6/esMylNtezjXX06pPVydAJLBM4I+rpy8798Fq9D4zuo53ECBAgAABAgQIECBAgAABAgQIECBAgAABAgQIECBAgAABAgQIECBAgAABAgQIECBAgAABAgQIECBAgAABAgQIECBAgAABAgQIECBAgAABAgQIECBAgAABAgQIECCwgQUWNvBsRiNAgAABAgQIECBAgAABAgQIECBAgAABAgQIECBAgAABAgQIECBAgAABAgQIECBAgAABAgQIECBAgAABAgQIECBAgAABAgQIECBAgAABAgQIEJhtgadXf7ws4nOqV8x27Imm27X6WrXjoOsbq9+faArNCBAgMB8C51Y7D0Yd/XvTfIw+d1O+tTp4MPV7qodMSGH0Gf6GQa9LquH3g96+OmZCWbT5rwKjx+G4ap/B6ZOrvauLls4dsPT43Wxp7X4QCVyGwHur31l2/hnVYbQIECBAgAABAgQIECBAgAABAgQIECBAgAABAgQIECBAgAABAgQIECBAgAABAgQIECBAgAABAgQIECBAgAABAgQIECBAgAABAgQIECBAgAABAgQIECBAgAABAgQIENjYAsMvHN7Yk5qOAAECBAgQIECAAAECBAgQIECAAAECBAgQIECAAAECBAgQIECAAAECBAgQIECAAAECBAgQIECAAAECBAgQIECAAAECBAgQIECAAAECBAgQIEBglgRuWv37skD/UB04SyFnIMu7qocOcnyvulm1aQayiUCAAIGNJvDN6saDoW5SfWujDWme/ytwl+oTA4ufVDtXo9utfYyeV9+4giavrZ66tUOof7kCu1dfqobf2fr06k+qPZbuG25+eDW6XnMQGApsX32m2mfp5DHVfapzMBEgQIAAAQIECBAgQIAAAQIECBAgQIAAAQIECBAgQIAAAQIECBAgQIAAAQIECBAgQIAAAQIECBAgQIAAAQIECBAgQIAAAQIECBAgQIAAAQIECBAgQIAAAQIECBAgsLEFhl9uu7EnNR0BAgQIECBAgAABAgQIECBAgAABAgQIECBAgAABAgQIECBAgAABAgQIECBAgAABAgQIECBAgAABAgQIECBAgAABAgQIECBAgAABAgQIECBAgMCsCTyqen21Y/Xd6lbVplkLOcU8d64+uaz/Y6q/mmImrQlsLYEdqkdWJ1bHba0m6hLYjMDo+bfXYM3e1UkTUrt/9YDF9/gbL/28uHrThHrPY5vR93GeUV17MPzDq3dNCOOz1f6X0+vL1Z4TyqHNZQu8pnrK4K4Lqt2WnjN/v/i+cNDgvtOrm1Y/hklgmcA1q+Oro6tDqp8RIkCAAAECBAgQIECAAAECBAgQIECAAAECBAgQIECAAAECBAgQIECAAAECBAgQIECAAAECBAgQIECAAAECBAgQIECAAAECBAgQIECAAAECBAgQIECAAAECBAgQIEBg4wuMvgDZQYAAAQIECBAgQIAAAQIECBAgQIAAAQIECBAgQIAAAQIECBAgQIAAAQIECBAgQIAAAQIECBAgQIAAAQIECBAgQIAAAQIECBAgQIAAAQIECBAgQGBaAjeq/qZ6anX8tELMYN/tqn+rdhtkO6a6/QxmFYnAOAT2qz43KHREddA4CqtBYBUCn6p+Y7D+N6tPr2L/lix9cfWCQYFXVM/ZkoL2blbgsOrQwaoPVb+92V3jWfB71V8uK/WJ6s3V+6sLx9NGlTUK7Fh9bfEx2nWw/++r+1c3XLpv+8F9r6qetcZetm1sgV2qczb2iKYjQIAAAQIECBAgQIAAAQIECBAgQIAAAQIECBAgQIAAAQIECBAgQIAAAQIECBAgQIAAAQIECBAgQIAAAQIECBAgQIAAAQIECBAgQIAAAQIECBAgQIAAAQIECBAgQGAosICDAAECBAgQIECAAAECBAgQIECAAAECBAgQIECAAAECBAgQIECAAAECBAgQIECAAAECBAgQIECAAAECBAgQIECAAAECBAgQIECAAAECBAgQIECAAIGZExh9T9jB1Suqa1UXVbesTpm5pAIRGI/AE6vXD0q9e/H5/tDxlP7/q7y6ukd1UnVi9YHqW2Puodz6Fjiius9ghIOq0blJHI+pDh80+pvqYZNoPMc99l58vE8YzD/6rB195n5/AiY7VWdV2w163a36+AR6a7EygYdUo9fh8LhXdVT1ksVrs+cP7riwukV16spKWzVBgbtUz6l+qxo9Tg4CBAgQIECAAAECBAgQIECAAAECBAgQIECAAAECBAgQIECAAAECBAgQIECAAAECBAgQIECAAAECBAgQIECAAAECBAgQIECAAAECBAgQIECAAAECBAgQIECAAAECBAhsVYHRfzTgIECAAAECBAgQIECAAAECBAgQIECAAAECBAgQIECAAAECBAgQIECAAAECBAgQIECAAAECBAgQIECAAAECBAgQIECAAAECBAgQIECAAAECBAgQIEBgNgV2rP6o+mn1zNmMKBWBsQgcXj1mUOkZ1WFjqfzzIp+u7jSoeb/qA2Puodz6Fnhb9ajBCL9bjc5N4rjz4vPzk4NGx1b7T6LxoMcNqr2rH1cfn3DvabX7evXLg+aHVG+eUJj3VQ8Y9Hr7suffhGJocwUCo9fk6LV56XFadbOlX75ZXXdw34ere9OcKYFnVy+ttqn+snrCTKUThgABAgQIECBAgAABAgQIECBAgAABAgQIECBAgAABAgQIECBAgAABAgQIECBAgAABAgQIECBAgAABAgQIECBAgAABAgQIECBAgAABAgQIECBAgAABAgQIECBAgACBDSmwsCGnMhQBAgQIECBAgAABAgQIECBAgAABAgQIECBAgAABAgQIECBAgAABAgQIECBAgAABAgQIECBAgAABAgQIECBAgAABAgQIECBAgAABAgQIECBAgAABAgQIrCeBk6o9B4EPqD455gHOr3YY1LxR9Z0x91BufQu8tnryYISnVqNzkzhuUn1j0Oj06nqTaFzdpXrv4qzXWOp3VHWvCfWedpvnVi8dhDh6yWMSue5THTFo9JNq52p065gNgd2qf6u2G8R5eTV63jyoes+ymHerPj4b0ec+xbOr0WM1PB5evWvuZQAQIECAAAECBAgQIECAAAECBAgQIECAAAECBAgQIECAAAECBAgQIECAAAECBAgQIECAAAECBAgQIECAAAECBAgQIECAAAECBAgQIECAAAECBAgQIECAAAECBAgQILBVBRa2anXFCRAgQIAAAQIECBAgQIAAAQIECBAgQIAAAQIECBAgQIAAAQIECBAgQIAAAQIECBAgQIAAAQIECBAgQIAAAQIECBAgQIAAAQIECBAgQIAAAQIECBAgQIDAFQtsV/2k2mawbKfqB2OEu3l1yqDeqPaoh4PAUOCPqucNTrxw8Xn5kgkRbbvY+2fLev1CddEE+t+y+pdBnzOq606g7yy0uH512iDIJUuznzmBcKPH/HvL3oseXf31BHprsXKBF1cvGCx/UTU6Nzr+ubrD4L5Tq1tUF668vJVbSWD0GT96X/ulQf2fVntXX91KPZUlQIAAAQIECBAgQIAAAQIECBAgQIAAAQIECBAgQIAAAQIECBAgQIAAAQIECBAgQIAAAQIECBAgQIAAAQIECBAgQIAAAQIECBAgQIAAAQIECBAgQIAAAQIECBAgQIBACwwIECBAgAABAgQIECBAgAABAgQIECBAgAABAgQIECBAgAABAgQIECBAgAABAgQIECBAgAABAgQIECBAgAABAgQIECBAgAABAgQIECBAgAABAgQIECBAgMAYBB5a3ao6uvpM9ZMV1ty3+vxg7anVTVe4d6XLRtneNVj80eqeK91s3dwIHFodNpj2/6v+5wSn/3Z1w0G/X6m+NoH+21QXVL846LVztWkCvWehxWer/ZeCfLl6bPWFCQV7bfXkQa9PLL5/3nVCvbVZmcD21Veqb1aHVN8YbLtFdXK17eDcs6pXray0VVtZ4DbVsdV2gz5fr/aufrSVeytPgAABAgQIECBAgAABAgQIECBAgAABAgQIECBAgAABAgQIECBAgAABAgQIECBAgAABAgQIECBAgAABAgQIECBAgAABAgQIECBAgAABAgQIECBAgAABAgQIECBAgMCcCizM6dzGJkCAAAECBAgQIECAAAECBAgQIECAAAECBAgQIECAAAECBAgQIECAAAECBAgQIECAAAECBAgQIECAAAECBAgQIECAAAECBAgQIECAAAECBAgQIECAAIHxCnykuseg5H2rD66gxROqvxise2/1oBXsW82SP66ePtjwiuo5qylg7VgFtlv0/89BxQurXxxrh7UVe1z15sHWw6vHrq3UmnZ9urrTYOfo9fSxNVVa/aYvVLeZUu/Vpx3vjgdWN6veU5063tKbrbZPdfxg1SXVDarvbnanBZMUuHZ11uU0fF31pMF9o9fSbScZTq8rFDikeuOyFUdW95lBt6tXP5jBXCIRIECAAAECBAgQIECAAAECBAgQIECAAAECBAgQIECAAAECBAgQIECAAAECBAgQIECAAAECBAgQIECAAAECBAgQIECAAAECBAgQIECAAAECBAgQIECAAAECBAgQILAKgYVVrLWUAAECBAgQIECAAAECBAgQIECAAAECBAgQIECAAAECBAgQIECAAAECBAgQIECAAAECBAgQIECAAAECBAgQIECAAAECBAgQIECAAAECBAgQIECAAAECBAhclsD21Q+q0e2lxw2r01bA9ebqcYN1z6petYJ9q1nyyerOgw2/U/3dagpYO1aB0fPkJ4OKP62uNNYOayv2wOpvB1vfXz1gbaXWtOtt1aMGO3+vetOaKq1+01sWX6+PHWx7ZvXq1ZexYw0C36huVH106fE+srpoDXVsmY7AztWp1c8WH7fnV6PPtIunE0XXyxF4e/WIZfc9e/Fz55UzJHbf6q+r36hOmqFcohAgQIAAAQIECBAgQIAAAQIECBAgQIAAAQIECBAgQIAAAQIECBAgQIAAAQIECBAgQIAAAQIECBAgQIAAAQIECBAgQIAAAQIECBAgQIAAY5xPEwAAIABJREFUAQIECBAgQIAAAQIECBAgsEqBhVWut5wAAQIECBAgQIAAAQIECBAgQIAAAQIECBAgQIAAAQIECBAgQIAAAQIECBAgQIAAAQIECBAgQIAAAQIECBAgQIAAAQIECBAgQIAAAQIECBAgQIDASgVeUr2qOn+lG6wjQGDdCty9+ugg/derm61wmhOqvQdr71Z9fIV7V7ps9D60w2DxTapvrXSzdWMXuHL140HVC5Y9PmNvuMKCo+feB6pNSz8fq562wr3jWPbi6gWDQq+onjOOwiuo8aTqdYN176oevoJ9lmy5wG9U36hO2/JSKkxJ4A7VyYvvFz+YUn9tr1hg++q4ao/BsourA6pPzQDeE6o/r0bfE3x6dZul2xmIJgIBAgQIECBAgAABAgQIECBAgAABAgQIECBAgAABAgQIECBAgAABAgQIECBAgAABAgQIECBAgAABAgQIECBAgAABAgQIECBAgAABAgQIECBAgAABAgQIECBAgAABAqsVGH3RqIMAAQIECBAgQIAAAQIECBAgQIAAAQIECBAgQIAAAQIECBAgQIAAAQIECBAgQIAAAQIECBAgQIAAAQIECBAgQIAAAQIECBAgQIAAAQIECBAgQIDAuAVeUj2/OqW679LtuHuoR4DA7AgcVh06iPMX1RNXEG+76vxqdHvpsVP1gxXsXemSm1b/Plg8qj3q4ZiewA5Lj/ulCX5cXWV6cWam82Oqwwdp/qZ62ITS3bH6p0Gvr1S3nFBvbQgQILC1BW5UnbTs8/+cas/qu1u7+RXUP6D6+LL7T1g8d4fqginm0poAAQIECBAgQIAAAQIECBAgQIAAAQIECBAgQIAAAQIECBAgQIAAAQIECBAgQIAAAQIECBAgQIAAAQIECBAgQIAAAQIECBAgQIAAAQIECBAgQIAAAQIECBAgQIAAgTUKLKxxn20ECBAgQIAAAQIECBAgQIAAAQIECBAgQIAAAQIECBAgQIAAAQIECBAgQIAAAQIECBAgQIAAAQIECBAgQIAAAQIECBAgQIAAAQIECBAgQIAAAQIELk/gN6ujB3f+qLpf9XFkBAhsWIEvV7sPpjuoOmIF096m+sJg3beqm6xg32qWPKh6z2DD6L3obqspYO3YBa5anbfsc2LHsXdZfwXvXH1yEPvYav8JjbFDdf6g18XVlav/nFB/bQgQILC1Be5VfXhZk8MW3/uesbUbb6b++6oHLFvzwWp0LXXJlLNpT4AAAQIECBAgQIAAAQIECBAgQIAAAQIECBAgQIAAAQIECBAgQIAAAQIECBAgQIAAAQIECBAgQIAAAQIECBAgQIAAAQIECBAgQIAAAQIECBAgQIAAAQIECBAgQIDAKgUWVrnecgIECBAgQIAAAQIECBAgQIAAAQIECBAgQIAAAQIECBAgQIAAAQIECBAgQIAAAQIECBAgQIAAAQIECBAgQIAAAQIECBAgQIAAAQIECBAgQIAAAQJXJHDN6uRq18GiTdWtqu+i+28CT62Oq45lQ2AdC1y7OnOQ/2fVTtX5K5hptPeB1V5LP6dUj1jBvtUseVX1h4MNo9+ftZoC1o5d4GrVDwZVf1hdfexd1l/Ba1UPrr5ZfXvpdiWvo3FNemq126DYbasvjKu4OmsSuG91YHXImnbbRIDAcoGXVc9ZOjm6Hhj9++IpM21fHV3dblmOUdbnTTmb9gQIECBAgAABAgQIECBAgAABAgQIECBAgAABAgQIECBAgAABAgQIECBAgAABAgQIECBAgAABAgQIECBAgAABAgQIECBAgAABAgQIECBAgAABAgQIECBAgAABAgQIrFJgYZXrLSdAgAABAgQIECBAgAABAgQIECBAgAABAgQIECBAgAABAgQIECBAgAABAgQIECBAgAABAgQIECBAgAABAgQIECBAgAABAgQIECBAgAABAgQIECBweQKj77b6x+qAZQt+q/oItv8msHt1YrVN9Y7q6dVZnAisQ4FHV381yP3P1Z1maI6/qJ4wyPPA6n0zlG8eo1y92jQY/AfVTvMIMWMzv7+63yDT46u3zFjGeYnzZ9XjqqssDXyP6mPzMrw5CWxFgdF19werw6vRe96sHDtXn69utizQg6r3zkpIOQgQIECAAAECBAgQIECAAAECBAgQIECAAAECBAgQIECAAAECBAgQIECAAAECBAgQIECAAAECBAgQIECAAAECBAgQIECAAAECBAgQIECAAAECBAgQIECAAAECBAgQ2LzA6D9tcBAgQIAAAQIECBAgQIAAAQIECBAgQIAAAQIECBAgQIAAAQIECBAgQIAAAQIECBAgQIAAAQIECBAgQIAAAQIECBAgQIAAAQIECBAgQIAAAQIECBAYh8AfVq9aVuiV1bPHUXwD1vhstf9gri9W+2zAOY208QXeWT1sMObzq5fO4Nh7V3tVR1VnzGC+eYq0c3XuYODvV9eYJ4AZnfUF1YsH2f68etKMZt3osd5YHTIY8vDqsRt9aPMRmHOBG1cnVKPPyEuPn1Z3rI6fcxvjEyBAgAABAgQIECBAgAABAgQIECBAgAABAgQIECBAgAABAgQIECBAgAABAgQIECBAgAABAgQIECBAgAABAgQIECBAgAABAgQIECBAgAABAgQIECBAgAABAgQIEFg3AgvrJqmgBAgQIECAAAECBAgQIECAAAECBAgQIECAAAECBAgQIECAAAECBAgQIECAAAECBAgQIECAAAECBAgQIECAAAECBAgQIECAAAECBAgQIECAAAECsyywb/XZ6hcGIUe/36m6eJaDTynbwdVbl/W+fXXMlPJoS2BLBL5f7TQosF913JYUtHfDC+xSfW8w5TnVNTf81LM/4H0WX8t/Vp1YnVB9ovrc7MfekAnvsuR/6XDnVaPXzYUbctqNMdQdqxtV79gY45hiSgK3q46uth/0P7u6TXXalDJpS4AAAQIECBAgQIAAAQIECBAgQIAAAQIECBAgQIAAAQIECBAgQIAAAQIECBAgQIAAAQIECBAgQIAAAQIECBAgQIAAAQIECBAgQIAAAQIECBAgQIAAAQIECBAgQIDAKgQWVrHWUgIECBAgQIAAAQIECBAgQIAAAQIECBAgQIAAAQIECBAgQIAAAQIECBAgQIAAAQIECBAgQIAAAQIECBAgQIAAAQIECBAgQIAAAQIECBAgQIAAAQKXJbBj9ZXq+oM7z6luWZ2J7L8J7FR9sxrdXnq8s3oEKwLrUODW1RcHuTdV16guWYeziDw5gWtWZw/afa+61uTa60Rg5gVG3xd6enWdQdLfrj4088nnL+CVq1cvvqc9sfpRdfPqjPljMPEYBR6w+HfUe6vh9waP/tbab+k5NsZWShEgQIAAAQIECBAgQIAAAQIECBAgQIAAAQIECBAgQIAAAQIECBAgQIAAAQIECBAgQIAAAQIECBAgQIAAAQIECBAgQIAAAQIECBAgQIAAAQIECBAgQIAAAQIECBAgMG6B4ReLjru2egQIECBAgAABAgQIECBAgAABAgQIECBAgAABAgQIECBAgAABAgQIECBAgAABAgQIECBAgAABAgQIECBAgAABAgQIECBAgAABAgQIECBAgAABAvMh8P7qfoNRL67uWh09H+Oveso3VY8f7Dqv2q363qor2UBg+gKPqN4+iPGe6iHTjyXBjAtcuzpzkPGs6joznlm8+RW4bnX6FMZ/3eK1wZMGfd9Zjd5zHbMl8O/VTQeR3l09dLYiSrMOBZ5VvWKQ+73Vo6qfrMNZRCZAgAABAgQIECBAgAABAgQIECBAgAABAgQIECBAgAABAgQIECBAgAABAgQIECBAgAABAgQIECBAgAABAgQIECBAgAABAgQIECBAgAABAgQIECBAgAABAgQIECAwVwILczWtYQkQIECAAAECBAgQIECAAAECBAgQIECAAAECBAgQIECAAAECBAgQIECAAAECBAgQIECAAAECBAgQIECAAAECBAgQIECAAAECBAgQIECAAAECBMYt8MTq9cuKvrB6ybgbbZB6+1THL5vlyZdhuEHGNcacCOxQ3bG6S/XZ6oNzMrcx1y6wa3X6YPsZ1XXXXs5OAmMV2LY6oPqd6n7VF6t7jrXDyordvvrMYOl51S7VhSvbbtWEBF66+Jg8d1mv0efh0YNz168Oqz5evWVCubRZ/wKHV79bPb962fofxwQECBAgQIAAAQIECBAgQIAAAQIECBAgQIAAAQIECBAgQIAAAQIECBAgQIAAAQIECBAgQIAAAQIECBAgQIAAAQIECBAgQIAAAQIECBAgQIAAAQIECBAgQIAAAQIE5kNgYT7GNCUBAgQIECBAgAABAgQIECBAgAABAgQIECBAgAABAgQIECBAgAABAgQIECBAgAABAgQIECBAgAABAgQIECBAgAABAgQIECBAgAABAgQIECBAgMBWErht9e5qt6X6R1cHVJdspX7ruey21YnV7oMhTq725LWeH1bZCRAgQGCDCfxy9fXBTBdV16vOmvCcO1SnV1cb9P2dxeuIv5twDu2uWGD76t+rGwyWfaP6tWp07ffM6hnVlauzq9Hz6zyoBFYocKfqn1a41jICBAgQIECAAAECBAgQIECAAAECBAgQIECAAAECBAgQIECAAAECBAgQIECAAAECBAgQIECAAAECBAgQIECAAAECBAgQIECAAAECBAgQIECAAAECBAgQIECAAAECBGZAYGEGMohAgAABAgQIECBAgAABAgQIECBAgAABAgQIECBAgAABAgQIECBAgAABAgQIECBAgAABAgQIECBAgAABAgQIECBAgAABAgQIECBAgAABAgQIECCwvgV2qF5XHVjdsjpnfY+z1dI/pXrNoPol1b7VF7ZaR4UJECBAgACBtQh8rtpvsPGp1WvXUmgNe3atXlo9pLrKsv3vrR60hpq2bF2B31q8pvuHZS1eWL25+no1ula+9BhdC/7B1o2jOgECBAgQIECAAAECBAgQIECAAAECBAgQIECAAAECBAgQIECAAAECBAgQIECAAAECBAgQIECAAAECBAgQIECAAAECBAgQIECAAAECBAgQIECAAAECBAgQIECAAAECBAhMS2BhWo31JUCAAAECBAgQIECAAAECBAgQIECAAAECBAgQIECAAAECBAgQIECAAAECBAgQIECAAAECBAgQIECAAAECBAgQIECAAAECBAgQIECAAAECBAgQ2HAC16jO3XBTjWegXauvVTsOyr2x+v3xlFeFAAECBMYosHO109LPOdV3xlhbqfUh8OTqtYOox1X7TSj6tarTq20vo98F1S7V6NYxWwJ/V91/EOmn1a9VD61eOjh/UbV79dXZii/NZQg8vbpB9VQ6BAgQIECAAAECBAgQIECAAAECBAgQIECAAAECBAgQIECAAAECBAgQIECAAAECBAgQIECAAAECBAgQIECAAAECBAgQIECAAAECBAgQIECAAAECBAgQIECAAAECBAgQWKnAwkoXWkeAAAECBAgQIECAAAECBAgQIECAAAECBAgQIECAAAECBAgQIECAAAECBAgQIECAAAECBAgQIECAAAECBAgQIECAAAECBAgQIECAAAECBAgQIECAwJoFHl69Y7D77Orm1aY1V7SRAAECBLaGwPOrlwwKv6x63tZopOZMC+xcjT6rtx2kvGl16oRSf7i61+X0elj1NxPKoc3KBXatvlFdebDl6Oq3qq9VNxyc/0x1x5WXtnLCAqPHcHTdfv+lvg+s3jfhDNoRIECAAAECBAgQIECAAAECBAgQIECAAAECBAgQIECAAAECBAgQIECAAAECBAgQIECAAAECBAgQIECAAAECBAgQIECAAAECBAgQIECAAAECBAgQIECAAAECBAgQILBOBRbWaW6xCRAgQIAAAQIECBAgQIAAAQIECBAgQIAAAQIECBAgQIAAAQIECBAgQIAAAQIECBAgQIAAAQIECBAgQIAAAQIECBAgQIAAAQIECBAgQIAAAQIECKw3gVtWb6xuXz2m+qv1NoC8BAgQmAOBp1SvGcz5+urJU5z7ZtUPqzOnmGFeWx9V3XMw/IuqF08I48HVuy+j1+nVs6u3TSiHNqsTOLQ6bNmWB1X/WX1g2fkHVu9bXXmrJyTw4epeg14XVLet/nVC/bUhQIAAAQIECBAgQIAAAQIECBAgQIAAAQIECBAgQIAAAQIECBAgQIAAAQIECBAgQIAAAQIECBAgQIAAAQIECBAgQIAAAQIECBAgQIAAAQIECBAgQIAAAQIECBAgQGAdCyys4+yiEyBAgAABAgQIECBAgAABAgQIECBAgAABAgQIECBAgAABAgQIECBAgAABAgQIECBAgAABAgQIECBAgAABAgQIECBAgAABAgQIECBAgAABAgQIEFiPAgdWH16PwWUmMEaB0WvgkuqT1dHVl6qLx1hfKQJrFXhU9bbB5ndUj1xrsTXu+5/VodX1lvY/rfqzNdaybe0Cj6jePth+anXTtZdb1c4rVWdXVx3senr1J6uqYvGkBbat/rX6lUHjM6qbV++v7jo4/52l8z+ddEj9Nitw6+qYavvByq9Xe1c/2uxuCwgQIECAAAECBAgQIECAAAECBAgQIECAAAECBAgQIECAAAECBAgQIECAAAECBAgQIECAAAECBAgQIECAAAECBAgQIECAAAECBAgQIECAAAECBAgQIECAAAECBAgQmGuBhbme3vAECBAgQIAAAQIECBAgQIAAAQIECBAgQIAAAQIECBAgQIAAAQIECBAgQIAAAQIECBAgQIAAAQIECBAgQIAAAQIECBAgQIAAAQIECBAgQIAAAQIECBAgMA2B86sdBo1/rfrqGINcs7rv4s+J1QljrKvUxhcYPW8+MBjzyMXn0H0mPPYzq1cOer6m+oMJZ9CurlR9f/GxGN1eeuxbHT8hnLdUjx30elf18An11mbtArerjlm2ffQe8pWlz7ntBve9pHrh2lvZuRUFHla9c1n9aXwebMURlSZAgAABAgQIECBAgAABAgQIECBAgAABAgQIECBAgAABAgQIECBAgAABAgQIECBAgAABAgQIECBAgAABAgQIECBAgAABAgQIECBAgAABAgQIECBAgAABAgQIECBAYGsILGyNomoSIECAAAECBAgQIECAAAECBAgQIECAAAECBAgQIECAAAECBAgQIECAAAECBAgQIECAAAECBAgQIECAAAECBAgQIECAAAECBAgQIECAAAECBAgQIECAAIHLEbh5dcrgvh9XO1YXj1Hs3tWRg3qHV48dY32lNq7Ab1ZHD8b7p8Xff2PC4z64eveg5xHVQRPOoN3/E3jX4vvVQwcYr6n+YEI4o+fdpwa9flLtXI1uHbMt8Nbq4KXPukdXn1+Ke1h16CD6TxefY6PPxO/M9jhzm+511ZOWTf+MavQ4ztrx7OpK1QtnLZg8BAgQIECAAAECBAgQIECAAAECBAgQIECAAAECBAgQIECAAAECBAgQIECAAAECBAgQIECAAAECBAgQIECAAAECBAgQIECAAAECBAgQIECAAAECBAgQIECAAAECBOZNYGHeBjYvAQIECBAgQIAAAQIECBAgQIAAAQIECBAgQIAAAQIECBAgQIAAAQIECBAgQIAAAQIECBAgQIAAAQIECBAgQIAAAQIECBAgQIAAAQIECBAgQIAAAQIECExV4MHVuwcJPlvdYcyJXlS9cFDzddVTxtxDuY0psFd14mC0L1d7TnjU/arPDXp+qRrlmuTxsGrvpb57VNeZZPMZ6nVg9aFBnrOq61UXTSDj6DtDT6t+adDrUdXbJ9Bbiy0T2KV6avWCZWV2rE6trjU4//fV/besnd1bSWDb6jPVrw/qX7x0zXLsVuq52rKj94k/r56wtPFB1XtXW8R6AgQIECBAgAABAgQIECBAgAABAgQIECBAgAABAgQIECBAgAABAgQIECBAgAABAgQIECBAgAABAgQIECBAgAABAgQIECBAgAABAgQIECBAgAABAgQIECBAgAABAgTGJzD60lAHAQIECBAgQIAAAQIECBAgQIAAAQIECBAgQIAAAQIECBAgQIAAAQIECBAgQIAAAQIECBAgQIAAAQIECBAgQIAAAQIECBAgQIAAAQIECBAgQIAAgcsT2KW6TvUVRAQIEBiTwKuqPxzUem311DHVvrTMkdW9BzV/t3rbmHsotzEFblJ9YzDat6sbT3jU0efuGYOeP6muPOEM/1H90qDnHtXJE84wC+22rc6udh6EuUf1sQmFe2n13EGvUd9Rf8f6FXj04nvKXw3iH149dv2Os+GTX7s6sbreYNIzqz2r0e20j/9Vja5xLj1Gnxd3qo6fdjD9CRAgQIAAAQIECBAgQIAAAQIECBAgQIAAAQIECBAgQIAAAQIECBAgQIAAAQIECBAgQIAAAQIECBAgQIAAAQIECBAgQIAAAQIECBAgQIAAAQIECBAgQIAAAQIECMyrwMK8Dm5uAgQIECBAgAABAgQIECBAgAABAgQIECBAgAABAgQIECBAgAABAgQIECBAgAABAgQIECBAgAABAgQIECBAgAABAgQIECBAgAABAgQIECBAgACBzQpsU3282rd6VPX+ze6wgACBeRB4dXV6dXR10hoG/sfqroN9j67+eg11rmjLd6vrDRbsUZ085h7KbUyBa1TnDEbbVO08hVEvqK406DvKMMoyqePD1b0GzR5ZvWNSzWesz59Xo/mPrN63eF30D9VPJ5TxJovXYN8Y9Lpo6b3trAn112brCHy+urB6YvWlrdNC1TEK3Lr6XLXdoOax1Z2qn42xz1pK3bv6YDX8juGzF9+vblOdtpaC9hAgQIAAAQIECBAgQIAAAQIECBAgQIAAAQIECBAgQIAAAQIECBAgQIAAAQIECBAgQIAAAQIECBAgQIAAAQIECBAgQIAAAQIECBAgQIAAAQIECBAgQIAAAQIECBAgsGUCwy8L3bJKdhMgQIAAAQIECBAgQIAAAQIECBAgQIAAAQIECBAgQIAAAQIECBAgQIAAAQIECBAgQIAAAQIECBAgQIAAAQIECBAgQIAAAQIECBAgQIAAAQIECGw0gZdUzx8MdVj1rMVzF220Qc1DgMCKBa5anTdYfW5142XnNlfs+9VOg0W7V/+yuU2ruP/a1ZmD9RdWV6ouXkUNS+dXYJtln3Oj5822U+D4avWrg757VydNMMfLq2cvuwZ4xgT7z1Kra1VnTzHQ56r9Bv0fXP3tFPNoveUCu1TnbHkZFSYo8Jjq8GX9Dqz+YYIZLq/VodXo77Th8ZWl940fzUA+EQgQIECAAAECBAgQIECAAAECBAgQIECAAAECBAgQIECAAAECBAgQIECAAAECBAgQIECAAAECBAgQIECAAAECBAgQIECAAAECBAgQIECAAAECBAgQIECAAAECBAjMlcDCXE1rWAIECBAgQIAAAQIECBAgQIAAAQIECBAgQIAAAQIECBAgQIAAAQIECBAgQIAAAQIECBAgQIAAAQIECBAgQIAAAQIECBAgQIAAAQIECBAgQIAAgZUK3Ln6RDX8vqovVbetLlxpEesIENhwAr9dfXAw1b9Vt1jFlDesvj1Y/+Nqx+riVdTY3NIDqw8NFn2uut3mNrl/ogK/Wn11C55HWzvsedVVB02uXv1wazddVv+o6p6Dc/erPjDBDA+p/mbQ72PVPSbYX6ufC/yPxdfLg6v3Vn9bnQWHAIGpCLyh+v3FnzOWXpP/NJUUl9308MXrq8csu+uj1b3GfI01QyOLQoAAAQIECBAgQIAAAQIECBAgQIAAAQIECBAgQIAAAQIECBAgQIAAAQIECBAgQIAAAQIECBAgQIAAAQIECBAgQIAAAQIECBAgQIAAAQIECBAgQIAAAQIECBAgQGA2BYb/wcNsJpSKAAECBAgQIECAAAECBAgQIECAAAECBAgQIECAAAECBAgQIECAAAECBAgQIECAAAECBAgQIECAAAECBAgQIECAAAECBAgQIECAAAECBAgQIEBg0gLXqf612mXQ+Lxqj+pbkw6zzvpdqzp7nWUWl8BqBF5XPWmwYfT7U1ZR4KDq7wfrj632X8X+lSx9QfXiwcK/WHxdPnElG62ZmMCvLX3OXNrwK9UtJ9Z9843+o/qlwbIbVqdtfttYV7yh+v1BxadVfzbWDldc7BbV6HG59Diz2nWC/bUiQIDALAq8ovrjxWufc2cs3LbVUdXdluX6k+rpM5ZVHAIECBAgQIAAAQIECBAgQIAAAQIECBAgQIAAAQIECBAgQIAAAQIECBAgQIAAAQIECBAgQIAAAQIECBAgQIAAAQIECBAgQIAAAQIECBAgQIAAAQIECBAgQIAAAQIbWmBhQ09nOAIECBAgQIAAAQIECBAgQIAAAQIECBAgQIAAAQIECBAgQIAAAQIECBAgQIAAAQIECBAgQIAAAQIECBAgQIAAAQIECBAgQIAAAQIECBAgQIAAgdUK/EL1qer2yzYeVB2x2mJztv5B1ZsWZ35R9frqZ3M2v3HnQ+CU6uaDUe9THbmK0V9cvWCwfvRaefIq9q9k6Qeq+w4WPrY6fCUbrZmYwK2qkwfd/qXafWLdN9/oxOoG1aalnwdU3978trGueGb1ykHF1yxm+YOxdrjiYttUF1S/OFh2jer7E8ygFQECBAisXOAq1THVHsu2PLJ6x8rLWEmAAAECBAgQIECAAAECBAgQIECAAAECBAgQIECAAAECBAgQIECAAAECBAgQIECAAAECBAgQIECAAAECBAgQIECAAAECBAgQIECAAAECBAgQIECAAAECBAgQIECAwJYILGzJZnsJECBAgAABAgQIECBAgAABAgQIECBAgAABAgQIECBAgAABAgQIECBAgAABAgQIECBAgAABAgQIECBAgAABAgQIECBAgAABAgQIECBAgAABAgQ2nMCrq2csm+pPq0M33KTjHeiq1deq6y6V/WrbPOUxAAAgAElEQVT10OpL422jGoGpCtyg+s4gwc+qnRbfM85fRaojq3sP1h9c/a9V7F/J0tOq6w8W7uW1uBK2ia7ZvfryoOPJ1R4TTTD7zR5cvXsQ84jqoAnH/kJ1m0HPu1f/OOEM2hEgQIDAygV2rU6sRreXHhdWd64+u/IyVhIgQIAAAQIECBAgQIAAAQIECBAgQIAAAQIECBAgQIAAAQIECBAgQIAAAQIECBAgQIAAAQIECBAgQIAAAQIECBAgQIAAAQIECBAgQIAAAQIECBAgQIAAAQIECBAgsFaBhbVutI8AAQIECBAgQIAAAQIECBAgQIAAAQIECBAgQIAAAQIECBAgQIAAAQIECBAgQIAAAQIECBAgQIAAAQIECBAgQIAAAQIECBAgQIAAAQIECBAgQGDDCdyzOmrZVMdX+1c/23DTjnegP62eNih5QfUr1WnjbaMagakKHFK9cZDgM9UdV5nou9X1Bnv2rL68yhpXtPzq1abBggurK1UXj7GHUlsuMHrcTxqU+VK115aX3VAVblsdtzTROdVHqkdMeMK3VgcPej6jOmzCGbS7bIHR+9qB1QOrbZduWa0/gWtU566/2BLPuMAe1bHVDoOcz61ePuO5xSNAgAABAgQIECBAgAABAgQIECBAgAABAgQIECBAgAABAgQIECBAgAABAgQIECBAgAABAgQIECBAgAABAgQIECBAgAABAgQIECBAgAABAgQIECBAgAABAgQIECCwIQQWNsQUhiBAgAABAgQIECBAgAABAgQIECBAgAABAgQIECBAgAABAgQIECBAgAABAgQIECBAgAABAgQIECBAgAABAgQIECBAgAABAgQIECBAgAABAgQIENhSgV+q/qXaaVBoU3Wr6rtbWnyD79+9OrHadjDns6tXbvC5jTd/Au+rHjAY+0XVi1fJcO3q1tXeS7cPXOX+zS2/Z3XUYNHx1b6b2+T+iQuMHv8TBl1H76Gj54Xj5wJXrm5afaM6f0owT6leM+j9juqRU8qi7c8Fdl16XoyeI5ceu1TnQlpXAg+tXlcdUr1/XSUXdj0I3G3peuii6uDqneshtIwECBAgQIAAAQIECBAgQIAAAQIECBAgQIAAAQIECBAgQIAAAQIECBAgQIAAAQIECBAgQIAAAQIECBAgQIAAAQIECBAgQIAAAQIECBAgQIAAAQIECBAgQIAAAQIENoLAwkYYwgwECBAgQIAAAQIECBAgQIAAAQIECBAgQIAAAQIECBAgQIAAAQIECBAgQIAAAQIECBAgQIAAAQIECBAgQIAAAQIECBAgQIAAAQIECBAgQIAAAQJbJLBd9dnqtoMql1T3qj6yRZXnY/Px1T6DUU+pdq8unI/xTTknAqPvrju32mkw7+2rY2Zs/htU96v2rvaq/nkx91NmLKM4devqiwOIE6rbgJk5gd+sjh6k+nK158ylnM9AX6r2GIx+SPXm+aRYd1Nfp3pTdZ+l5GdUu1UXrLtJBJ51gYOrf1n8m+64WQ8qHwECBAgQIECAAAECBAgQIECAAAECBAgQIECAAAECBAgQIECAAAECBAgQIECAAAECBAgQIECAAAECBAgQIECAAAECBAgQIECAAAECBAgQIECAAAECBAgQIECAAIGNJDD6UncHAQIECBAgQIAAAQIECBAgQIAAAQIECBAgQIAAAQIECBAgQIAAAQIECBAgQIAAAQIECBAgQIAAAQIECBAgQIAAAQIECBAgQIAAAQIECBAgQIDAfAtsW72yevqA4eXVc+ebZUXTH1y9ddnK21fHrGi3RQTWj8CvV8cO4p5f7VT9bP2MIOkMCexTHT/I84XqtjOUT5T/J7Bzde4A4+Jqu2p065iuwHMWH4uXDSJ8sjpgupF0X6HA8s/T0bY/WXYdfmmpq1U/XGFdywgQIECAAAECBAgQIECAAAECBAgQIECAAAECBAgQIECAAAECBAgQIECAAAECBAgQIECAAAECBAgQIECAAAECBAgQIECAAAECBAgQIECAAAECBAgQIECAAAECBAgQIEBgBgQWZiCDCAQIECBAgAABAgQIECBAgAABAgQIECBAgAABAgQIECBAgAABAgQIECBAgAABAgQIECBAgAABAgQIECBAgAABAgQIECBAgAABAgQIECBAgAABArMhcP/qr6uTqjtVF89GrJlNsVP1zWp0e+nxzuoRM5tYMAJrF3jh4tYXDbYfsfhecdDay9k55wL7Vp8fGBxX7TfnJrM6/l8tfdadsHR9cNqsBp2zXDeovjOY+ZLqutWZc+awXsd9Y3XIIPxF1S2rU5bO3bv6k8Xr8U8uPqZPWK9Dznnuq1U/nHMD4xMgQIAAAQIECBAgQIAAAQIECBAgQIAAAQIECBAgQIAAAQIECBAgQIAAAQIECBAgQIAAAQIECBAgQIAAAQIECBAgQIAAAQIECBAgQIAAAQIECBAgQIAAAQIECBCYS4GFuZza0AQIECBAgAABAgQIECBAgAABAgQIECBAgAABAgQIECBAgAABAgQIECBAgAABAgQIECBAgAABAgQIECBAgAABAgQIECBAgAABAgQIECBAgAABApcncIvq+9UZiDYr8Kbq8YNV51W7Vd/b7E4LCKw/gXdXDx7EflL15+tvDIlnRGC/6nODLJ+vfn1GsolBYDUCB1fbV29YzaYxrT2+2mdQ68nV68dUW5mtK3D16pTF5811Bm2Oqe5XvaO62+D8Xovnv7R146g+ZoFfqY6oPlA9a8y1lSNAgAABAgQIECBAgAABAgQIECBAgAABAgQIECBAgAABAgQIECBAgAABAgQIECBAgAABAgQIECBAgAABAgQIECBAgAABAgQIECBAgAABAgQIECBAgAABAgQIECBAYMYFFmY8n3gECBAgQIAAAQIECBAgQIAAAQIECBAgQIAAAQIECBAgQIAAAQIECBAgQIAAAQIECBAgQIAAAQIECBAgQIAAAQIECBAgQIAAAQIECBAgQIAAAQIEZlFgn+r4ZcGeXL1+FsPKRGBMAntX96sOqh5YnTKmusrMn8DtqmMGYx9b7T9/DCZepwLXrF5SPby6WvXd6vpTmOXQ6rBB389Ud5xCDi3XJvCg6j3Lth5SPbP65cH546r91tbCrikI3Lt6d3WVpd73qY6cQg4tCRAgQIAAAQIECBAgQIAAAQIECBAgQIAAAQIECBAgQIAAAQIECBAgQIAAAQIECBAgQIAAAQIECBAgQIAAAQIECBAgQIAAAQIECBAgQIAAAQIECBAgQIAAAQIECBCYksDClPpqS4AAAQIECBAgQIAAAQIECBAgQIAAAQIECBAgQIAAAQIECBAgQIAAAQIECBAgQIAAAQIECBAgQIAAAQIECBAgQIAAAQIECBAgQIAAAQIECBAgQGC9CmxbnVjtPhjg5GrP6pL1OpTcBAgQmKDA7avPDPp9trrDBPtrRWBLBK5anVttNyjym9Wnt6ToKvf+QvXQ6q8H+0bXINetzlxlLcunJ/DR6u6D9puqxyxeU/79skgPr941vZg6r1DgytW3qmsP1v+wunV16gprWEaAAAECBAgQIECAAAECBAgQIECAwP9h777DbK/Le++/B+SoFIO9oiJ2JSDHFjUaFGMvKBobGmwxx0rA2EFQYwGxxpxoNBas2Av2QuyigkbF3g2CBSyISoRn1nE45/eMwN4ze80qM691XfvazMzve38+92tW2/8sCBAgQIAAAQIECBAgQIAAAQIECBAgQIAAAQIECBAgQIAAAQIECBAgQIAAAQIECBAgQIAAAQIECBAgQIAAAQIECBAgQIAAAQIE5lxgYc77q0+AAAECBAgQIECAAAECBAgQIECAAAECBAgQIECAAAECBAgQIECAAAECBAgQIECAAAECBAgQIECAAAECBAgQIECAAAECBAgQIECAAAECBAgQIEBgGgL3qZ5VXbo6q7p+9dlpFJFJgAABAgQITFzgzdXeg9R/rR4ywRYnVZc4h7wDqiMm2EPUlglcrvp6dcHBmJdWF6/uOPjeidWVq99sWZzTExD4i+pj1VaDrBOq61S/m0C+CAIECBAgQIAAAQIECBAgQIAAAQIECBAgQIAAAQIECBAgQIAAAQIECBAgQIAAAQIECBAgQIAAAQIECBAgQIAAAQIECBAgQIAAAQIECBAgQIAAAQIECBAgQIAAAQIEpiywMOV88QQIECBAgAABAgQIECBAgAABAgQIECBAgAABAgQIECBAgAABAgQIECBAgAABAgQIECBAgAABAgQIECBAgAABAgQIECBAgAABAgQIECBAgAABAgTmVWC76qBq2+rh87qE3gQIECBAgMCKBe5avXFw6pTq4tUfVjxpdQeOrO59Dkc/U91gdSOdmpLAAdXhy7LvUL252mbw/adXj59SR7ErEziwOmzZkdFjdt+VjZno1XtVH5hoojACBAgQIECAAAECBAgQIECAAAECBAgQIECAAAECBAgQIECAAAECBAgQIECAAAECBAgQIECAAAECBAgQIECAAAECBAgQIECAAAECBAgQIECAAAECBAgQIECAAAEC61RgYZ3uZS0CBAgQIECAAAECBAgQIECAAAECBAgQIECAAAECBAgQIECAAAECBAgQIECAAAECBAgQIECAAAECBAgQIECAAAECBAgQIECAAAECBAgQIECAAAECBAgQIECAwGoFtq12XPqzXXXsagc5ty4Ftql+Xm0/2O521dET2vavq/eeS9blqx9MqIeYLRfYuvpCda3BqP+s3lk9bvC9M6prVN/a8kgTJiDw9uoOy3L+V/UvE8heScRW1bOrR1WHVgev5LBrCRAgQIAAAQIECBAgQIAAAQIECBAgQIAAAQIECBAgQIAAAQIECBAgQIAAAQIECBAgQIAAAQIECBAgQIAAAQIECBAgQIAAAQIECBAgQIAAAQIECBAgQIAAAQIECBD4U4EFKAQIECBAgAABAgQIECBAgAABAgQIECBAgAABAgQIECBAgAABAgQIECBAgAABAgQIECBAgAABAgQIECBAgAABAgQIECBAgAABAgQIECBAgAABAgQIECBAgAABAv9XYIfqlwOP06rt+RBYJvDS6v6D7x1Z7TshpdHniZ5UXXyQd3L1yuo51X9NqIeY8QjsUX22Gv1eR7/Hx1Wvr75RXXoQ8c7qDuOJNGWNBUavGcdVVx7knFH9xeLv8HNrnL254y9Uvanaa3Dg3tVrNneA6wgQIECAAAECBAgQIECAAAECBAgQIECAAAECBAgQIECAAAECBAgQIECAAAECBAgQIECAAAECBAgQIECAAAECBAgQIECAAAECBAgQIECAAAECBAgQIECAAAECBAgQ+FOB0QfNuhEgQIAAAQIECBAgQIAAAQIECBAgQIAAAQIECBAgQIAAAQIECBAgQIAAAQIECBAgQIAAAQIECBAgQIAAAQIECBAgQIAAAQIECBAgQIAAAQIECKx/gQtXp6z/NW1IgMAMClys2qY6cQa7qUTg3AT+UG01+OHW1ZlT5rpK9Yvq5Cn3EP9HgZtXHxxg/Lq6ePXbCQEdVh04yHpTtc+EssWMX2D0+zzf4tgnLz3ORwn3qF67LOqW1QfGH2/iGghco/pste1g9o+q3aqfrUHeSkeO3p8dV11ucPCManQfO2alw1xPgAABAgQIECBAgAABAgQIECBAgAABAgQIECBAgAABAgQIECBAgAABAgQIECBAgAABAgQIECBAgAABAgQIECBAgAABAgQIECBAgAABAgQIECBAgAABAgQIECBAgMAfBRZAECBAgAABAgQIECBAgAABAgQIECBAgAABAgQIECBAgAABAgQIECBAgAABAgQIECBAgAABAgQIECBAgAABAgQIECBAgAABAgQIECBAgAABAgQIrHuBi1ZfqN5bPbz6zbrf2IIECMySwAHV4dVJ1XHVi6u3zFJBXQicg8DPqwsPvn+xxdfQn01Bav9q9Bi67FL2P1TPmUIPkX8qMPpMzx9Xlxj86O7VURPCukb1lUHWGUtdTp1QvpjJCHy0uskg6lvV6Hc/+n27zb7APufwnPCR6hbVmTNQf3Rf+lR1oUGXX1bXrb4xA/1UIECAAAECBAgQIECAAAECBAgQIECAAAECBAgQIECAAAECBAgQIECAAAECBAgQIECAAAECBAgQIECAAAECBAgQIECAAAECBAgQIECAAAECBAgQIECAAAECBAgQIDB3AqMPL3YjQIAAAQIECBAgQIAAAQIECBAgQIAAAQIECBAgQIAAAQIECBAgQIAAAQIECBAgQIAAAQIECBAgQIAAAQIECBAgQIAAAQIECBAgQIAAAQIECBBYvwKjz5v6YLXn0orfru5RHbt+V7YZAQIzJvCa6p6DTg+vXjjmjp+rTquOr46rXledPuYM4zaWwHeqKw5W3qUavYZO+nZgddgg9J+rh026hLxzFTi8OmDw07dUd5mg1+j5bvdB3kOqf51gvqi1F7hG9eVq9J7+5OoJ1Uurs9Y+WsKYBJ5fjd77nH0bvZbcpDpxTPO3dMzNlv69uPVg0Her6y2+3vx0S4c7T4AAAQIECBAgQIAAAQIECBAgQIAAAQIECBAgQIAAAQIECBAgQIAAAQIECBAgQIAAAQIECBAgQIAAAQIECBAgQIAAAQIECBAgQIAAAQIECBAgQIAAAQIECBAgQGCjCYw+TNaNAAECBAgQIECAAAECBAgQIECAAAECBAgQIECAAAECBAgQIECAAAECBAgQIECAAAECBAgQIECAAAECBAgQIECAAAECBAgQIECAAAECBAgQIEBg/Qo8sXrKsvUeWT1//a5sMwIEZkzga9VVB51uVH1yjB23rU4bzDuzukB1xhgzjNp4AsdXuw3W3qM6bgoMd63eOMh9V3X7KfQYRl6m+l31syn3mIX461SfHxQZPe9cpPr1hMrtXx0xyPpEdeMJZYuZnMDzqt9Xh1a/mlyspDEJnK/6VPU/q3dW965+OabZ4xqzX/WyZcM+W920On1cIeYQIECAAAECBAgQIECAAAECBAgQIECAAAECBAgQIECAAAECBAgQIECAAAECBAgQIECAAAECBAgQIECAAAECBAgQIECAAAECBAgQIECAAAECBAgQIECAAAECBAgQ2AgCCxthSTsSIECAAAECBAgQIECAAAECBAgQIECAAAECBAgQIECAAAECBAgQIECAAAECBAgQIECAAAECBAgQIECAAAECBAgQIECAAAECBAgQIECAAAECBDaowJ7VB6qtBvsfXd1ug3pYmwCByQtsW502iD2z2qH6zRir3Kz6yGDel6pdxzjfqI0pMLpPje5bZ99uvvj1h6dAsUf1uUHuV6prTaHH31T3r65TXbx6aPWiKfSYxcgTqqsPit26eu+Eio5+FydWWw/yrlR9Z0L5YggQ2DyBy1b7Vs/YvMunctXTqscvS35ndcfqrKk0EkqAAAECBAgQIECAAAECBAgQIECAAAECBAgQIECAAAECBAgQIECAAAECBAgQIECAAAECBAgQIECAAAECBAgQIECAAAECBAgQIECAAAECBAgQIECAAAECBAgQIEBgDgUW5rCzygQIECBAgAABAgQIECBAgAABAgQIECBAgAABAgQIECBAgAABAgQIECBAgAABAgQIECBAgAABAgQIECBAgAABAgQIECBAgAABAgQIECBAgAABApsWuGT15eqig0t/WO1anbrp464gQIBA96/eV42eO1Z7u2l1zODw6Hnp2qsddi7n/qF69uBnr6j+dswZxm08gbdVdxysvXf11ikwXKT62SD3t9UFp9DjMdUzBrn/Vj1oCj1mMfKx1V7VGxaf395Y/XzCJd9V3XaQeWh18IQ7iCNAYH0IjJ7D7rpslcOrR6+P9WxBgAABAgQIECBAgAABAgQIECBAgAABAgQIECBAgAABAgQIECBAgAABAgQIECBAgAABAgQIECBAgAABAgQIECBAgAABAgQIECBAgAABAgQIECBAgAABAgQIECBAYO0FFtY+QgIBAgQIECBAgAABAgQIECBAgAABAgQIECBAgAABAgQIECBAgAABAgQIECBAgAABAgQIECBAgAABAgQIECBAgAABAgQIECBAgAABAgQIECBAgMCEBbaq/qO68SD3v5e+/syEu8xz3EOqE6pj5nkJ3QmsUmDP6kNLZ79Vvao6ZBWz9q+OGJx7ZXW/Vcw5ryOvru41uOAR1QvGnGHcxhMY3Vf3Haz9t9UrpsRwenWBQfYlq5Mn3OVW1XsGmZ+trjfhDuLOWeDu1euXfvSW6sXLflfcCBAgsBKBj1c3Wnbgmkv/LlrJHNcSIECAAAECBAgQIECAAAECBAgQIECAAAECBAgQIECAAAECBAgQIECAAAECBAgQIECAAAECBAgQIECAAAECBAgQIECAAAECBAgQIECAAAECBAgQIECAAAECBAgQ2JACCxtya0sTIECAAAECBAgQIECAAAECBAgQIECAAAECBAgQIECAAAECBAgQIECAAAECBAgQIECAAAECBAgQIECAAAECBAgQIECAAAECBAgQIECAAAECBNa3wD9Vj1u24ujrZ6zvtce63ZWqr1bbVG+oDqh+ONYEwwjMtsDo+eIxg4ovrv5uFZWPrO49OPfI6vmrmHNeR06orj644CbVx8ecYdzGExjdTx8+WPtR1fOmxHB8tdsg+4bVpyfc5VKLzwEnDjJ/X12wOnPCPcT9qcAFqr2rt1W/AUSAAIEtFLhw9fnqitUvq7tWH9jCmY4TIECAAAECBAgQIECAAAECBAgQIECAAAECBAgQIECAAAECBAgQIECAAAECBAgQIECAAAECBAgQIECAAAECBAgQIECAAAECBAgQIECAAAECBAgQIECAAAECBAgQ2DACCxtmU4sSIECAAAECBAgQIECAAAECBAgQIECAAAECBAgQIECAAAECBAgQIECAAAECBAgQIECAAAECBAgQIECAAAECBAgQIECAAAECBAgQIECAAAECBDaGwK2rdy9b9YPVLauzNgbBWLZ8f7XXYNJXqmuNZbIhBOZD4PPVdQZV96netIrqJ1RXH5y7yeLz0cdXMefcjmxbnTb44ZnVDtVvxphh1PgFble9czD2XdXtxx+zRROfUj1xMOHg6tAtmrj6w2+t7jQ4fs/Fx9XrVj9u1SdPqXYcnB69Lo5eH90IECBAYH0JXKV6dXWv6pvrazXbECBAgAABAgQIECBAgAABAgQIECBAgAABAgQIECBAgAABAgQIECBAgAABAgQIECBAgAABAgQIECBAgAABAgQIECBAgAABAgQIECBAgAABAgQIECBAgAABAgQIEFhbgYW1HW86AQIECBAgQIAAAQIECBAgQIAAAQIECBAgQIAAAQIECBAgQIAAAQIECBAgQIAAAQIECBAgQIAAAQIECBAgQIAAAQIECBAgQIAAAQIECBAgQIDABAUuW32p2nGQ+eNq1+qnE+wx71F3r16/bInbVu+e98X0J7CZApeoThpce1Z1kerUzTx/9mXbVqcNzpxZ7VD9ZoVzzuvyv6z+Y3DBV6prjXG+UWsjcIfq7YPR76juuDZRq556YHXY4PQR1QGrnrZlB5+z+Ph71GDE46pnbNnIVZ1+T3Wrwcl7Va9d1SSHCBBYjcBu1V6Lr6XPXs1hZwgQIECAAAECBAgQIECAAAECBAgQIECAAAECBAgQIECAAAECBAgQIECAAAECBAgQIECAAAECBAgQIECAAAECBAgQIECAAAECBAgQIECAAAECBAgQIECAAAECBAgQIEBg7QUW1j5CAgECBAgQIECAAAECBAgQIECAAAECBAgQIECAAAECBAgQIECAAAECBAgQIECAAAECBAgQIECAAAECBAgQIECAAAECBAgQIECAAAECBAgQIECAwIQE9qreVm07yLtZ9R8Tyl8PMTtUX68uNVjmrdXe62E5OxDYTIF7V0cOrv1kdaPNPDu87CbVRwffOKG65irmnNeRR1XPGVzwquq+Y84wbvwCd6pGz61n30avXXcef8wWTXxA9dzq1KU/o/vWs7Zo4uoPP6J63uD4i6u/W/24VZ98ZvWPg9Mjj8esepqDkxAYvSc8f3XKJMJkrJnAxRZ/j0+v7l9tVV2v+uyapRlMgAABAgQIECBAgAABAgQIECBAgAABAgQIECBAgAABAgQIECBAgAABAgQIECBAgAABAgQIECBAgAABAgQIECBAgAABAgQIECBAgAABAgQIECBAgAABAgQIECBAgAABAqsWWFj1SQcJECBAgAABAgQIECBAgAABAgQIECBAgAABAgQIECBAgAABAgQIECBAgAABAgQIECBAgAABAgQIECBAgAABAgQIECBAgAABAgQIECBAgAABAgRmUeBq1duq0d9PqQ6axZIz3OmIav9Bv9OXLH8ww51VIzBugVdU9x0MPWTxv5+8ipBHVs8dnDuy2ncVc87ryCuXzRw9foeZY44zbkwCd67eMpj11mrvMc1ej2PuuPTafvZu76/+egqL3rN6zSD3fdWtptBD5HkLbFeN7jP7VLepnlEdCm2uBd677DH/xcXn0N3meiPlz0tgx+pURAQIECBAgAABAgQIECBAgAABAgQIECBAgAABAgQIECBAgAABAgQIECBAgAABAgQIECBAgAABAgQIECBAgAABAgQIECBAgAABAgQIECBAgAABAgQIECBAgAABAgQIzKfAwnzW1poAAQIECBAgQIAAAQIECBAgQIAAAQIECBAgQIAAAQIECBAgQIAAAQIECBAgQIAAAQIECBAgQIAAAQIECBAgQIAAAQIECBAgQIAAAQIECBAgQOA8BHaoHl0dRGlFArtWx1VbD049tnrmiqa4mMD8C5xUXWKwxo2rT6xirbtUD672qC5ePap63irmnNeRL1fXHFxw0+qjY84wbvwCo/vGmwZj31zddfwx62bi6PXpI9V3qu9Wn6oOnw//QSAAACAASURBVMJ216i+Msg9dfExfeEp9BB53gL7VS8bXPLN6irQ5lpg9BzwhWr4ObIHVEcMtrpCNfo3wJfmelPlb1W9fvG59u7V+3AQIECAAAECBAgQIECAAAECBAgQIECAAAECBAgQIECAAAECBAgQIECAAAECBAgQIECAAAECBAgQIECAAAECBAgQIECAAAECBAgQIECAAAECBAgQIECAAAECBAgQIDB/AsMPkp2/9hoTIECAAAECBAgQIECAAAECBAgQIECAAAECBAgQIECAAAECBAgQIECAAAECBAgQIECAAAECBAgQIECAAAECBAgQIECAAAECBAgQIECAAAECBAgQGJ/AsdV1B+O+Vu1anTG+CJMIzLzAn1dfGLQ8rdqhOmsLm1+6+n31sy2cs/z416urDL65bXX6mDOMG7/APtVRg7FvrO42/hgTxyyw1dLj638M5o4e2z8ec45xWyYwes4ePdduMxgzem7/zy0b6/SUBV5QPWzQYfRad6Xql4uvr4+vDqhG7113n3JP8asTGH1G8EGL77cOrkb/ferS7/J7qxvnFAECBAgQIECAAAECBAgQIECAAAECBAgQIECAAAECBAgQIECAAAECBAgQIECAAAECBAgQIECAAAECBAgQIECAAAECBAgQIECAAAECBAgQIECAAAECBAgQIECAAAEC0xIYfcCoGwECBAgQIECAAAECBAgQIECAAAECBAgQIECAAAECBAgQIECAAAECBAgQIECAAAECBAgQIECAAAECBAgQIECAAAECBAgQIECAAAECBAgQIECAAIGNLnD/6qXLEG5cfWKjw9h/wwkcWB022PrN1V1nXGGH6jrVLtW/z3hX9f4ocLfqDQOMo6q7w5kLgc9U1xs0vU31nrlovrFKvr26w2Dlp1VP3FgE627b0Wvd16tLDTZ7x9Ljcfi9/aqXr7vt1/9Cu1XHL1vzC9Xu6391GxIgQIAAAQIECBAgQIAAAQIECBAgQIAAAQIECBAgQIAAAQIECBAgQIAAAQIECBAgQIAAAQIECBAgQIAAAQIECBAgQIAAAQIECBAgQIAAAQIECBAgQIAAAQIECBBYXwIL62sd2xAgQIAAAQIECBAgQIAAAQIECBAgQIAAAQIECBAgQIAAAQIECBAgQIAAAQIECBAgQIAAAQIECBAgQIAAAQIECBAgQIAAAQIECBAgQIAAAQIECBBYscCO1Xeq0d9n346s9l3xJAcIzL/A+6pbDtZ4SPWv87+WDWZM4G+q1w06vb66x4x1VOecBV5cPaj6fvX56rDqE7BmTuBe1asHrX5QXX7mWiq0UoF7Vq9Zduij1V8OvveTapfqVysd7vqpCzy2evqyFvPyb5ILV6dMXVABAgQIECBAgAABAgQIECBAgAABAgQIECBAgAABAgQIECBAgAABAgQIECBAgAABAgQIECBAgAABAgQIECBAgAABAgQIECBAgAABAgQIECBAgAABAgQIECBAgAABAjMgsDADHVQgQIAAAQIECBAgQIAAAQIECBAgQIAAAQIECBAgQIAAAQIECBAgQIAAAQIECBAgQIAAAQIECBAgQIAAAQIECBAgQIAAAQIECBAgQIAAAQIECBAgME2Bu1RvGhT4dXXl6qRplpJNYAoC569+UY3+Pvt2+eoHU+gicn0L3LN6zWDF11b3Wt8rr5vtLledVp2ybjZam0W2q+5Q3a36ZbXf2sSc69QLVj+rRn+ffbvuYqfPTbiHuPELfKjaczD2v6qLLnvtPqI6YPzRJk5A4O1Lzx3DqAdXL5lA9moitl16Pd+5utHS68Nq5jhDgAABAgQIECBAgAABAgQIECBAgAABAgQIECBAgAABAgQIECBAgAABAgQIECBAgAABAgQIECBAgAABAgQIECBAgAABAgQIECBAgAABAgQIECBAgAABAgQIECBAYN0ILKybTSxCgAABAgQIECBAgAABAgQIECBAgAABAgQIECBAgAABAgQIECBAgAABAgQIECBAgAABAgQIECBAgAABAgQIECBAgAABAgQIECBAgAABAgQIECBAYPUCV6leUt2selj1z6sf5SSBuRa4VnWLas/Fx8Rlq+vP9TbKz6rAvapXD8q9prr3rJbVi8AKBa5UfWtw5reL7ysuXv16hXO29PKjqn0GQw6vHr2lQ52fusDo/vXVaptBk2OW3sOe/a0/VFdbdj+cenEFNktg++q46sqDq8+orlt9cbMmTO6inRbfJx5dXXsp8v3VraszJ1dBEgECBAgQIECAAAECBAgQIECAAAECBAgQIECAAAECBAgQIECAAAECBAgQIECAAAECBAgQIECAAAECBAgQIECAAAECBAgQIECAAAECBAgQIECAAAECBAgQIECAAIHZE1iYvUoaESBAgAABAgQIECBAgAABAgQIECBAgAABAgQIECBAgAABAgQIECBAgAABAgQIECBAgAABAgQIECBAgAABAgQIECBAgAABAgQIECBAgAABAgQIEJiawK2r90wtXTABAgQ2hsB9qlcNVj2y2ndjrG7LDSLwzcX7+C6DXe+77D6/1gx3qg6q9hgE/aC6/FoHmz8RgUOrJw2Szqh+Wl168L0PVLecSBsh4xa4RnVcdf7B4O9Vu1enjjtsC+Y9r3rEsvMvqh66BTMdJUCAAAECBAgQIECAAAECBAgQIECAAAECBAgQIECAAAECBAgQIECAAAECBAgQIECAAAECBAgQIECAAAECBAgQIECAAAECBAgQIECAAAECBAgQIECAAAECBAgQIDD3Agtzv4EFCBAgQIAAAQIECBAgQIAAAQIECBAgQIAAAQIECBAgQIAAAQIECBAgQIAAAQIECBAgQIAAAQIECBAgQIAAAQIECBAgQIAAAQIECBAgQIAAAQIECBAgQIAAgXkSuG/1ikHhV1b3m6cFdCWwCYGDF3/+5ME1761uPUG1F1QPO4e8G1efmGAPUWsn8O3F59GdB+NfVt1/Wdze1VvXroLJayhwn+pVy+a/b+l55Kw1zF3J6G2qD1ej55Xhbf/quSsZ5FoCBAgQIECAAAECBAgQIECAAAECBAgQIECAAAECBAgQIECAAAECBAgQIECAAAECBAgQIECAAAECBAgQIECAAAECBAgQIECAAAECBAgQIECAAAECBAgQIECAAAEC60lgYT0tYxcCBAgQIECAAAECBAgQIECAAAECBAgQIECAAAECBAgQIECAAAECBAgQIECAAAECBAgQIECAAAECBAgQIECAAAECBAgQIECAAAECBAgQIECAwDoXuF713Ope1ffW+a7WI0CAAAECBAjMq8Au1TcH5f9QXaY6eUILXb/69DlkPb965IQ6iFlbgT2rD1Vfrh6w9Pt+f7XXIPb71VWr361tFdPXSOBfqocsm33I4tdPXqO81Yy9cPW5aufB4TOrO1XvXM1AZwgQIECAAAECBAgQIECAAAECBAgQIECAAAECBAgQIECAAAECBAgQIECAAAECBAgQIECAAAECBAgQIECAAAECBAgQIECAAAECBAgQIECAAAECBAgQIECAAAECBAjMu8DCvC+gPwECBAgQIECAAAECBAgQIECAAAECBAgQIECAAAECBAgQIECAAAECBAgQIECAAAECBAgQIECAAAECBAgQIECAAAECBAgQIECAAAECBAgQIEBggwjsWH2pumz1q+ph1Ss3yO7WJECAAAECBAjMm8Cnq+sPSj+yev4El/h2tfOyvJOqS1dnTbCHqLUTuO3ifezowfhdqq9VWw++96TqqWtXweQ1Fji2uu4g493V6Pc+S7erVp+rth+UOr26afXZWSqqCwECBAgQIECAAAECBAgQIECAAAECBAgQIECAAAECBAgQIECAAAECBAgQIECAAAECBAgQIECAAAECBAgQIECAAAECBAgQIECAAAECBAgQIECAAAECBAgQIECAAIFJCCxMIkQGAQIECBAgQIAAAQIECBAgQIAAAQIECBAgQIAAAQIECBAgQIAAAQIECBAgQIAAAQIECBAgQIAAAQIECBAgQIAAAQIECBAgQIAAAQIECBAgQIDAFgu8o7r9silXrb6xxZMNIECAAAECBM5N4KLVjkt/flidhIrAZgo8onre4NrPVDfYzLPjuOwJ1VMHg75b3aU6bhzDzZhZgWdX/zBod1p16epXM9tYsfMSuGz1heoi1dOqg6qzZpDsVtXR1VaDbj+trlONXjvdCBAgQIAAAQIECBAgQIAAAQIECBAgQIAAAQIECBAgQIAAAQIECBAgQIAAAQIECBAgQIAAAQIECBAgQIAAAQIECBAgQIAAAQIECBAgQIAAAQIECBAgQIAAAQIECGwYgYUNs6lFCRAgQIAAAQIECBAgQIAAAQIECBAgQIAAAQIECBAgQIAAAQIECBAgQIAAAQIECBAgQIAAAQIECBAgQIAAAQIECBAgQIAAAQIECBAgQIAAAQLzK/CP1TOX1X/sOXxvfjfUnAABAgQIzJ7AS6v7D2o9qPq32aup0YwKXKL6r2rrQb8rV9+aUN/LVj+ozv7s0bOqnaofTShfzHQEdli6j128+nj1d9WXp1NF6pgE9qq2rd4+pnlrNebh1fOXDT+humH1y7UKNZcAAQIECBAgQIAAAQIECBAgQIAAAQIECBAgQIAAAQIECBAgQIAAAQIECBAgQIAAAQIECBAgQIAAAQIECBAgQIAAAQIECBAgQIAAAQIECBAgQIAAAQIECBAgQIDArAmc/aHAs9ZLHwIECBAgQIAAAQIECBAgQIAAAQIECBAgQIAAAQIECBAgQIAAAQIECBAgQIAAAQIECBAgQIAAAQIECBAgQIAAAQIECBAgQIAAAQIECBAgQIAAgT8K3Lj6SHW+AcgHq1tWZ0EiQIDADAq8vjp+6c/nqpNnsKNKBDZH4Ihq/8GFB1bP3pyDa3jNlasrVjtXn62OW8Mso7dc4D3VrQZjnlwdsuVjN3vC6D3kzQZXP656xmafduG8CuyzVPyN87qA3nMr8C/VQ5a1f9vie8I7z+1GihMgQIAAAQIECBAgQIAAAQIECBAgQIAAAQIECBAgQIAAAQIECBAgQIAAAQIECBAgQIAAAQIECBAgQIAAAQIECBAgQIAAAQIECBAgQIAAAQIECBAgQIAAAQIECBBYocDCCq93OQECBAgQIECAAAECBAgQIECAAAECBAgQIECAAAECBAgQIECAAAECBAgQIECAAAECBAgQIECAAAECBAgQIECAAAECBAgQIECAAAECBAgQIECAwOQELlp9ubrkIPLH1a7VTydXQxIBAgQ2W2D36rjB1d+vrrDZpzfvwhtUl1/K+ebmHXEVgVUJHFQdMjj51OpJq5o0nkOHVQcORo26jDq5za7AvtUrB/W+VV15gnXvX710kHdCdc0J5osiQGBjCWxdvb/ac2ntX1R7VZ/dWAy2JUCAAAECBAgQIECAAAECBAgQIECAAAECBAgQIECAAAECBAgQIECAAAECBAgQIECAAAECBAgQIECAAAECBAgQIECAAAECBAgQIECAAAECBAgQIECAAAECBAgQ2MgCCxt5ebsTIECAAAECBAgQIECAAAECBAgQIECAAAECBAgQIECAAAECBAgQIECAAAECBAgQIECAAAECBAgQIECAAAECBAgQIECAAAECBAgQIECAAAECBGZYYPQ5UR+s9hx0PKu6afWxGe49y9UuUv18lgvqRmAdCDyg+rfBHm+p7jLmvf6lesjSzF9Vf1+9eswZxhEYCTyyeu6A4gWLryOPmCLNQ6sXDvJfWj1win1Eb1rgAov3o1Oq0d9n365fHbvpo2O5YvvqJ8vyr1t9bizTDSFAgMCfClxo6Tlu28V/t+5VfQ0SAQIECBAgQIAAAQIECBAgQIAAAQIECBAgQIAAAQIECBAgQIAAAQIECBAgQIAAAQIECBAgQIAAAQIECBAgQIAAAQIECBAgQIAAAQIECBAgQIAAAQIECBAgQIAAgY0kMPofTbgRIECAAAECBAgQIECAAAECBAgQIECAAAECBAgQIECAAAECBAgQIECAAAECBAgQIECAAAECBAgQIECAAAECBAgQIECAAAECBAgQIECAAAECBAjMnsBB1SHLaj21etLsVZ2LRrep3lCNDI+ozpiL1koSmD+Bf67+16D26Dlr9Lgb5+3Y6rqDgbeq3jfOALMILAn8bfXvA41XVvebos7tFu/77xzkf7Daa4p9rlbtXl2n+l118BS7zHL0q6t7Vf9Vval6XvWtCRZ+bXWPQd7zq0dOMF8UAQIbT2CX6jfViRtvdRsTIECAAAECBAgQIECAAAECBAgQIECAAAECBAgQIECAAAECBAgQIECAAAECBAgQIECAAAECBAgQIECAAAECBAgQIECAAAECBAgQIECAAAECBAgQIECAAAECBAhsdIGFjQ5gfwIECBAgQIAAAQIECBAgQIAAAQIECBAgQIAAAQIECBAgQIAAAQIECBAgQIAAAQIECBAgQIAAAQIECBAgQIAAAQIECBAgQIAAAQIECBAgQIDADArsWX2g2mrQ7WPVzaozZ7DvrFe6QPX1aqelot+s7l19ZtaL60dgAgLXqi5WHTOmrE9VNxjMuu3i1+8e0+zRmNHz4m+rbQYzd6x+McYMowicLXDn6i0DjrdXd5oiz+jx+qVB/reqK0+pz27V8YPsHw5eZ6dUaWZj/7y6UDV6LzeN222qowfBX62uMY0iMgkQIECAAAECBAgQIECAAAECBAgQIECAAAECBAgQIECAAAECBAgQIECAAAECBAgQIECAAAECBAgQIECAAAECBAgQIECAAAECBAgQIECAAAECBAgQIECAAAECBAgQIECAwHoXWFjvC9qPAAECBAgQIECAAAECBAgQIECAAAECBAgQIECAAAECBAgQIECAAAECBAgQIECAAAECBAgQIECAAAECBAgQIECAAAECBAgQIECAAAECBAgQIDCHAp+o/mLQ+xfVtasfzuEus1D5KdUTB0XOqK5efXsWyulAYMoCh1UHVj+r3lK9oPriKjttVf222mZw/pLVyaucd07Hdq+OG/zg+9UVxjjfKAJDgT2rDw2+cUz1V1MkukB1+iD/D9X5ptRn9Hgfdfkfg/wLV6dOqY/YcxfYujq++mh1VDW6H58JbMMIbLv0+x69PrsRIECAAAECBAgQIECAAAECBAgQIECAAAECBAgQIECAAAECBAgQIECAAAECBAgQIECAAAECBAgQIECAAAECBAgQIECAAAECBAgQIECAAAECBAgQIECAAAECBAgQIECAwBoLLKzxfOMJECBAgAABAgQIECBAgAABAgQIECBAgAABAgQIECBAgAABAgQIECBAgAABAgQIECBAgAABAgQIECBAgAABAgQIECBAgAABAgQIECBAgAABAgRWLrBd9brq9ktHb1cdvfIxTlRXqr5abTPQeGr1JDoECPwfgS9Wuw4s7rf4uHnlKm1Gc0bzzr79qLrcKmed27EHLM78t8EP37KYeZcxZxhH4GyBParPDTiOr64zZZ6fVBcbdNip+uGUOh1X7T7IvkX1oSl1EUuAwJ8K3KM6bOl18xBAG0Jgx+rUDbGpJQkQIECAAAECBAgQIECAAAECBAgQIECAAAECBAgQIECAAAECBAgQIECAAAECBAgQIECAAAECBAgQIECAAAECBAgQIECAAAECBAgQIECAAAECBAgQIECAAAECBAjMqMDCjPZSiwABAgQIECBAgAABAgQIECBAgAABAgQIECBAgAABAgQIECBAgAABAgQIECBAgAABAgQIECBAgAABAgQIECBAgAABAgQIECBAgAABAgQIECBAoB5bXaw6EMaqBT5U7Tk4/YPqKtXvVj3RQQLrR+AS1UnL1rlkdfIqV/zb6t8HZ99e3WmVs87t2IsWO//94IdPrJ425gzjCJwtcKXqWwOO71Y7T5nn2Oq6gw5/WX1sSp1eXt1vkH1AdcSUuoglQOD/CVymekN14wHKLtW3Ia1rgcdXo+fhParvretNLUeAAAECBAgQIECAAAECBAgQIECAAAECBAgQIECAAAECBAgQIECAAAECBAgQIECAAAECBAgQIECAAAECBAgQIECAAAECBAgQIECAAAECBAgQIECAAAECBAgQIEBghgUWZribagQIECBAgAABAgQIECBAgAABAgQIECBAgAABAgQIECBAgAABAgQIECBAgAABAgQIECBAgAABAgQIECBAgAABAgQIECBAgAABAgQIECBAgAABAgS2ROBvqtctG3Db6t1bMtRZAutI4D7Vqwb7fLHabQv2e0H1sMH5g6tDt2DeOR39dHX9wQ88pscMPKFxj6yeO8h6XvWoCWWvJOaii/fpnw4OnFJdZCUD1uDao6p9BnP3rY5cg5zNGTn6nT1ncOHo+eS+m3PQNQQIrKnA+atvVDsNUj5c3XxNUw2flsB2S//muf1SgdH7udF7pd9Nq5BcAgQIECBAgAABAgQIECBAgAABAgQIECBAgAABAgQIECBAgAABAgQIECBAgAABAgQIECBAgAABAgQIECBAgAABAgQIECBAgAABAgQIECBAgAABAgQIECBAgAABAhtZYGEjL293AgQIECBAgAABAgQIECBAgAABAgQIECBAgAABAgQIECBAgAABAgQIECBAgAABAgQIECBAgAABAgQIECBAgAABAgQIECBAgAABAgQIECBAgACBdSuwQ/X16lKDDd9a7b1uN7YYgZULvLy63+DY4dWjVz7m/574RPUXg/O3r961BfOWH92q+m21zeAHO1a/GGOGUZMR2L86YhD1nOofJhO9opTRfe4PgxNnVluvaML4Lz6sOnAw9knVU8cfs1kT/6r68ODKL1a7bdZJF82CwPbVXatXzEIZHcYucJvq6GVT/6Z6w9L37lKdv3rt2JMNnLTA31cvWhb6kurBky4ijwABAgQIECBAgAABAgQIECBAgAABAgQIECBAgAABAgQIECBAgAABAgQIECBAgAABAgQIECBAgAABAgQIECBAgAABAgQIECBAgAABAgQIECBAgAABAgQIECBAgACBWoBAgAABAgQIECBAgAABAgQIECBAgAABAgQIECBAgAABAgQIECBAgAABAgQIECBAgAABAgQIECBAgAABAgQIECBAgAABAgQIECBAgAABAgQIECBAYB0KPKd61GCv06urVT9Yh7taicBqBU6qLjE4/NfV+1c5bKvqV9W2g/OXrE5e5bxzOvbn1RcGP/hhtdMY5xs1OYEDqsMHcc+uDpxc/IqSfl799+JryqlLf66/otPjv/ih1QsHY19aPXD8MZs1ccfqlMGVZ1YXrH6/WaddNC2BO1cPqm67VGBLnvuntYPczRN48+Lr5t6DS39c3b4aPefebOnxu8uyx/HmTXbVrAm8s7rdslL7VkfOWtFlfS5aHVU9ofrkjHdVjwABAgQIECBAgAABAgQIECBAgAABAgQIECBAgAABAgQIECBAgAABAgQIECBAgAABAgQIECBAgAABAgQIECBAgAABAgQIECBAgAABAgQIECBAgAABAgQIECBAgMBmCSxs1lUuIkCAAAECBAgQIECAAAECBAgQIECAAAECBAgQIECAAAECBAgQIECAAAECBAgQIECAAAECBAgQIECAAAECBAgQIECAAAECBAgQIECAAAECBAgQIDA/ArtWx1VbDyo/tnrm/KygKYE1F7hm9eVByu+qP6tGf6/mdq3qS4ODJ1aXWc2g8zizX/Wywc/fVt15zBnGTUbgwOqwQdTh1aMnEz33Kber3jnY4oPVXlPc6nuLj8vLD/L3WHoNnmIl0ZsQ+NfqwYNrRs+rD6C2LgV2qr62+B74goPtzqi2GXz9z9XD1uX2G2up7atjq6sve293/eqLM0px7eroanQ/PaUavX58d0a7qkWAAAECBAgQIECAAAECBAgQIECAAAECBAgQIECAAAECBAgQIECAAAECBAgQIECAAAECBAgQIECAAAECBAgQIECAAAECBAgQIECAAAECBAgQIECAAAECBAgQIEBgswUWNvtKFxIgQIAAAQIECBAgQIAAAQIECBAgQIAAAQIECBAgQIAAAQIECBAgQIAAAQIECBAgQIAAAQIECBAgQIAAAQIECBAgQIAAAQIECBAgQIAAAQIECBCYD4Fjq+sOqn6t2rU6Yz7qa0lgIgKPrJ47SHpvdestTL5qtVu1R/X76uAtnLf8+Auqhw2+OZp/6JgzjJuMwD9WzxxEPat6zGSi5z7lmtVHq+9U31t83H6qOmyKW72tuuMgf7/q5VPsI3rTAntWHxpc9qvqot4nbRpuTq84cNlzxJmLr51bDXY5q7pWdcKc7qf2/xPYpTq+2n6AMnqd2L06dcagLlZ9d/G+ud2g1zeqG1SnzFhXdQgQIECAAAECBAgQIECAAAECBAgQIECAAAECBAgQIECAAAECBAgQIECAAAECBAgQIECAAAECBAgQIECAAAECBAgQIECAAAECBAgQIECAAAECBAgQIECAAAECBAisSGBhRVe7mAABAgQIECBAgAABAgQIECBAgAABAgQIECBAgAABAgQIECBAgAABAgQIECBAgAABAgQIECBAgAABAgQIECBAgAABAgQIECBAgAABAgQIECBAgMDsC9y9OrzaaanqjatPzH5tDQlMVOAd1e0HiQdUR0y0wcrDbljtVe1R7V49vHrXysc4MQMCj62ePujxjOpxM9BLhZULHFo9aXDsedWjVj7GiQkKjD6L9MTqkoPMO1TvnGAHUZMT2Lr6cnW1QeTvFp+Dzz/4+mPVX06ukqQ1FLhdNXqPN/zM4fdVt67OWsPc1Yze/xzee36y2nPxPcHoPupGgAABAgQIECBAgAABAgQIECBAgAABAgQIECBAgAABAgQIECBAgAABAgQIECBAgAABAgQIECBAgAABAgQIECBAgAABAgQIM3cnBAAAIABJREFUECBAgAABAgQIECBAgAABAgQIECBAYC4Fhh8OOpcLKE2AAAECBAgQIECAAAECBAgQIECAAAECBAgQIECAAAECBAgQIECAAAECBAgQIECAAAECBAgQIECAAAECBAgQIECAAAECBAgQIECAAAECBAgQIEDgHAQuUD2+ukz1QEIECPz/BM5XnVptN/jurtWXOBGYkMDjqn8aZD196Tl7QvFixihwl+pNg3nHVH81xvnrfdRlq6ssmn1kwou+oHrYIPPV1X0m3EHc5ARuVH18E3H3rF43uUqS1lDgoOqQZfNH33vKGmaudvRLzuHfaqPXlH1WO9A5AgQIECBAgAABAgQIECBAgAABAgQIECBAgAABAgQIECBAgAABAgQIECBAgAABAgQIECBAgAABAgQIECBAgAABAgQIECBAgAABAgQIECBAgAABAgQIECBAgAABAtMWWJh2AfkECBAgQIAAAQIECBAgQIAAAQIECBAgQIAAAQIECBAgQIAAAQIECBAgQIAAAQIECBAgQIAAAQIECBAgQIAAAQIECBAgQIAAAQIECBAgQIAAgQ0o8Pzq29VzN+DuViZAYPoCf1n9x6DGydUlp19Lgw0k8ITqqYN9n1Y9cQPtv55WvUI1+v0dV32+Or46ZT0tuAa7bF3doXpwdavqO9WV1yDnvEbeuPrY4ILTqz+rzphwD3GTE3hZtd8gbvS73mbw9YlL98PfTK6SpDUSGH3e8Duq2w3mn7X43u/m1UfWKHO1Y0fPh++v9lw2wPuC1Yo6R4AAAQIECBAgQIAAAQIECBAgQIAAAQIECBAgQIAAAQIECBAgQIAAAQIECBAgQIAAAQIECBAgQIAAAQIECBAgQIAAAQIECBAgQIAAAQIECBAgQIAAAQIECBAgMHWB0QeEuhEgQIAAAQIECBAgQIAAAQIECBAgQIAAAQIECBAgQIAAAQIECBAgQIAAAQIECBAgQIAAAQIECBAgQIAAAQIECBAgQIAAAQIECBAgQIAAAQIECExOYO/qzUtxr6/2q06fXLwkAgQIdIXqftUtqptW/17dnwuBCQo8qTp0kPeU6qAJ5osiME2Byy0+536/Gn4m6G7VFydc6ifVxQaZ+1RvmnAHcZMT2HHxtf871ejv31Qvrh5abTOo8E/VEyZXSdIaCuxQHVtdbZCx/+Lv/7lrmLna0Reqjq92XjZg9N509B7VjQABAgQIECBAgAABAgQIECBAgAABAgQIECBAgAABAgQIECBAgAABAgQIECBAgAABAgQIECBAgAABAgQIECBAgAABAgQIECBAgAABAgQIECBAgAABAgQIECBAgMBcCQw/fHiuiitLgAABAgQIECBAgAABAgQIECBAgAABAgQIECBAgAABAgQIECBAgAABAgQIECBAgAABAgQIECBAgAABAgQIECBAgAABAgQIECBAgAABAgQIEJhDgStW/1ltP+j+3urWc7iLygQIrA+BC1Y7Vieuj3VsMScCB1WHDLoeWh08J93VJDAOgY9UNxsMekb1uHEM3swZf1f972XXHlXdfTPPu2w+BR5U7VUdUP2wenr12MEqZ1RXrr4/n+tpvUzg6tWx1c+quy3996wiXXWp34UGBf9Q3aI6ZlZL60WAAAECBAgQIECAAAECBAgQIECAAAECBAgQIECAAAECBAgQIECAAAECBAgQIECAAAECBAgQIECAAAECBAgQIECAAAECBAgQIECAAAECBAgQIECAAAECBAgQIEDgnAQWsBAgQIAAAQIECBAgQIAAAQIECBAgQIAAAQIECBAgQIAAAQIECBAgQIAAAQIECBAgQIAAAQIECBAgQIAAAQIECBAgQIAAAQIECBAgQIAAAQIECExE4HzVx6vrD9LOrG669P2JlBBCgAABAgRmQODJ1cGDHqOvD5mBXioQmJTAg6oXD8J+UF1+UuHVztW3l+X9trpIdfoEe4iarsC21TerSw9qvL2603RrSR+jwI2qL1W/HOPMtRq1Z/X+autBwKj3DasT1irUXAIECBAgQIAAAQIECBAgQIAAAQIECBAgQIAAAQIECBAgQIAAAQIECBAgQIAAAQIECBAgQIAAAQIECBAgQIAAAQIECBAgQIAAAQIECBAgQIAAAQIECBAgQIAAAQLjFlgY90DzCBAgQIAAAQIECBAgQIAAAQIECBAgQIAAAQIECBAgQIAAAQIECBAgQIAAAQIECBAgQIAAAQIECBAgQIAAAQIECBAgQIAAAQIECBAgQIAAAQIEzlHgsOrAZT95TPUsXgQIECBAYIMJHFo9abDzQdVTNpiBdTe2wPbVz6ttBgw3qj45QZZR1g2X5d2reu0EO4iavsDod/7qQY2fVFdfun9Ov50GG03ggdVLBkt/q7pF9b2NBmFfAgQIECBAgAABAgQIECBAgAABAgQIECBAgAABAgQIECBAgAABAgQIECBAgAABAgQIECBAgAABAgQIECBAgAABAgQIECBAgAABAgQIECBAgAABAgQIECBAgACB+RVYmN/qmhMgQIAAAQIECBAgQIAAAQIECBAgQIAAAQIECBAgQIAAAQIECBAgQIAAAQIECBAgQIAAAQIECBAgQIAAAQIECBAgQIAAAQIECBAgQIAAAQIE5kbgttW7lrV9T3WbudlAUQIECBAgQIAAgXEKvKW682DgC6pHjDNgE7P+vnrRsmtGXz90gh1EzYbAp6vdqudWT6lOm41aWmxQgSOq/RefH4+vbrH4vPjzDepgbQIECBAgQIAAAQIECBAgQIAAAQIECBAgQIAAAQIECBAgQIAAAQIECBAgQIAAAQIECBAgQIAAAQIECBAgQIAAAQIECBAgQIAAAQIECBAgQIAAAQIECBAgQIAAgTkVWJjT3moTIECAAAECBAgQIECAAAECBAgQIECAAAECBAgQIECAAAECBAgQIECAAAECBAgQIECAAAECBAgQIECAAAECBAgQIECAAAECBAgQIECAAAECBOZF4FLVCdWOg8I/qq5dnTovS+hJgAABAgQIECAwVoF9qqMGE0+qLl2dNdaUcx82em/6k+p8g0uuufS+dUIVxMyIwDWq31XfnpE+ahA4uHp29WsUBAgQIECAAAECBAgQIECAAAECBAgQIECAAAECBAgQIECAAAECBAgQIECAAAECBAgQIECAAAECBAgQIECAAAECBAgQIECAAAECBAgQIECAAAECBAgQIECAAAECBOZNYGHeCutLgAABAgQIECBAgAABAgQIECBAgAABAgQIECBAgAABAgQIECBAgAABAgQIECBAgAABAgQIECBAgAABAgQIECBAgAABAgQIECBAgAABAgQIEJgjga2qY6qbDDqfUd24OnaO9lCVAAECBAhsZIHtqx2X/mxdfWEjY9h9bALbVD+vRvevs2+3XHzf+IGxJWx60JsX7897Dy57evX4TR9zBQECBAgQIECAAAECBAgQIECAAAECBAgQIECAAAECBAgQIECAAAECBAgQIECAAAECBAgQIECAAAECBAgQIECAAAECBAgQIECAAAECBAgQIECAAAECBAgQIECAAAECBAgQIHBOAgtYCBAgQIAAAQIECBAgQIAAAQIECBAgQIAAAQIECBAgQIAAAQIECBAgQIAAAQIECBAgQIAAAQIECBAgQIAAAQIECBAgQIAAAQIECBAgQIAAAQIE1kzgkOqgZdMfXr1wzRI3zuD9qh9W7984K9uUwEwKXLH6afXrmWynFIEtF9i1+uJgzJera2/5WBMI/B+Bl1Wj9zRn30ZfP2CCNneu3jLI+1G1U3XWBDuIIkCAAAECBAgQIECAAAECBAgQIECAAAECBAgQIECAAAECBAgQIECAAAECBAgQIECAAAECBAgQIECAAAECBAgQIECAAAECBAgQIECAAAECBAgQIECAAAECBAgQIECAAAEC60ZgYd1sYhECBAgQIECAAAECBAgQIECAAAECBAgQIECAAAECBAgQIECAAAECBAgQIECAAAECBAgQIECAAAECBAgQIECAAAECBAgQIECAAAECBAgQIECAwGwJ/Hn1hWWV3ljdbbZqzmWbnaqvVRes3lo9qvreXG6iNIH5F3hfdcvqm9Vx1ZOWHp/zv5kNCPxR4PLLXmN+WI1eh6Z9u2Z1o+qKS3/eUL192qXkr1jgFtUHBqd+XV2kOmPFk1Z3YJvq5GrHwfGbVx9e3TinCBAgQIAAAQIECBAgQIAAAQIECBAgQIAAAQIECBAgQIAAAQIECBAgQIAAAQIECBAgQIAAAQIECBAgQIAAAQIECBAgQIAAAQIECBAgQIAAAQIECBAgQIAAAQIECBAgQIDAxhZY2Njr254AAQIECBAgQIAAAQIECBAgQIAAAQIECBAgQIAAAQIECBAgQIAAAQIECBAgQIAAAQIECBAgQIAAAQIECBAgQIAAAQIECBAgQIAAAQIECBAgsKYCD66OqLarvlntUf1qTRM3xvA3V3sPVv1utfPGWN2WBGZO4NTqzwatrlp9Y4wtr1IdU32+Or76aPXeMc43isCmBC5U/WJw0a+rHTZ1aAI/P6Q6aJDz9OrxE8gVMV6B0eeC/ri6xGDsnau3jTfmPKe9sHro4IqXV/tNMF8UAQLTFxi91o3ec31u+lU0IECAAAECBAgQIECAAAECBAgQIECAAAECBAgQIECAAAECBAgQIECAAAECBAgQIECAAAECBAgQIECAAAECBAgQIECAAAECBAgQIECAAAECBAgQIECAAAECBAgQIDDfAqMPHnYjQIAAAQIECBAgQIAAAQIECBAgQIAAAQIECBAgQIAAAQIECBAgQIAAAQIECBAgQIAAAQIECBAgQIAAAQIECBAgQIAAAQIECBAgQIAAAQIECBBYO4ErVUdWD6y+snYxG2bybaqjl217j+r1G0bAogRmR+CK1XcGdX5TbTfmeqPH92sHMz9Q3XLMGcYR2JTAH6qtBhdtXZ25qUNr/PP9qpcNMkaPk3utcabxayPw7OrB1buqo5b+/u3aRJ3j1OtXnx785NfVxatJdpjguqI2IfBXi893h1a3qk6ntSEErlW9rdq+2q06aUNsbUkCBAgQIECAAAECBAgQIECAAAECBAgQIECAAAECBAgQIECAAAECBAgQIECAAAECBAgQIECAAAECBAgQIECAAAECBAgQIECAAAECBAgQIECAAAECBAgQIECAAAECaySwsEZzjSVAgAABAgQIECBAgAABAgQIECBAgAABAgQIECBAgAABAgQIECBAgAABAgQIECBAgAABAgQIECBAgAABAgQIECBAgAABAgQIECBAgAABAgQIECAwboHzV9+odhoM/nB183EHmUdgHQpcvvr+mPe6a/XGwcyPVHuOOeNZ1aMHMw+r/nHMGcYR2JTAqdWfDS66SHXKpg6t8c9Hj7UPDTI+Wd1ojTM3Nf52Sx12r/aoblh9b1OH/LyLVj+bssPXqqtWX62Oqp5d/WLKncRPVmC7pd/7g6vR59Uevuz1d7JtpE1K4C7VkdUFlwJHryU3rf57UgXkECBAgAABAgQIECBAgAABAgQIECBAgAABAgQIECBAgAABAgQIECBAgAABAgQIECBAgAABAgQIECBAgAABAgQIECBAgAABAgQIECBAgAABAgQIECBAgAABAgQIEFhvAqMPeHUjQIAAAQIECBAgQIAAAQIECBAgQIAAAQIECBAgQIAAAQIECBAgQIAAAQIECBAgQIAAAQIECBAgQIAAAQIECBAgQIAAAQIECBAgQIAAAQIECBAgMA8CT6meOCh6RnX16tvzUF5HAlMW+Ex1reoj1Yerl1anbGGnp1WPH8w4ojpgC2cuP/7B6uaDb95z8XH/ujFnGEdgUwLfra4wuOhK1Xc2dWiNf77zste/E6vLrHHmpsZ/tLrJ4KI7V2/b1CE/nwmBPaufVV+ciTZKTENg9Bq+/7LgXav/j707j7O+rus+/hoQFdxwRVNMETGkVFBzQRFFRVwSC9Ryy31JjcQlS3HLwhWX1FLT1LtuBHKr0BRBcE9JkRQXkEQtyEAMRblRuOfUXN2/e7yUua4558w5M8/zeMzjupj5fd+f9+d5nTnnN/4x/vNalDFzagJ/Uv3+smmvrg6ZWoPVDdq1ul91xOpinCZAgAABAgQIECBAgAABAgQIECBAgAABAgQIECBAgAABAgQIECBAgAABAgQIECBAgAABAgQIECBAgAABAgQIECBAgAABAgQIECBAgAABAgQIECBAgAABAgQIECAwPoGF8UVJIkCAAAECBAgQIECAAAECBAgQIECAAAECBAgQIECAAAECBAgQIECAAAECBAgQIECAAAECBAgQIECAAAECBAgQIECAAAECBAgQIECAAAECBAgQIDAxgV2qL1fbDSb8UfXciU0UTGD9COxYnVcNf//c1avzV7niB6r9BxkPqf56lZnLj486Xm3wyZtVXx3zDHEELkvglOoWg4v2rD5/WYcm/PVtqx8vm3G5xffFn0x47s+Lf2315MEFz1983XnBGvYxmgCBlQtcq/paNbpn2PT4RLX3yiNcOYcC21QfrvZd1v3g6pgZ3+cu1bur0T3to6q3znhf9QgQIECAAAECBAgQIECAAAECBAgQIECAAAECBAgQIECAAAECBAgQIECAAAECBAgQIECAAAECBAgQIECAAAECBAgQIECAAAECBAgQIECAAAECBAgQIECAAAECBDaIwPAXwm+Qla1JgAABAgQIECBAgAABAgQIECBAgAABAgQIECBAgAABAgQIECBAgAABAgQIECBAgAABAgQIECBAgAABAgQIECBAgAABAgQIECBAgAABAgQIECAwhwLHV3cd9P5mddPqojncRWUC0xZ4UHXkYOg/VbceQ4nzq6sNcn6p+soYcjdF7FKdMci7sLrSGPNFEVipwEnVnQcX77v4nnTiSg9P8LpvVDcc5N+s+uoE511W9KOrNw8uenf165d1yNcJEJgZgcdVf76szaOqo6o/rK5ePXFm2ioyLoFrVqdU1192z3Wb6rRxDRlzzkOrdyzL3L/64JjniCNAgAABAgQIECBAgAABAgQIECBAgAABAgQIECBAgAABAgQIECBAgAABAgQIECBAgAABAgQIECBAgAABAgQIECBAgAABAgQIECBAgAABAgQIECBAgAABAgQIECCwxQILW3zCAQIECBAgQIAAAQIECBAgQIAAAQIECBAgQIAAAQIECBAgQIAAAQIECBAgQIAAAQIECBAgQIAAAQIECBAgQIAAAQIECBAgQIAAAQIECBAgQIAAAQLTFXhQdeSykfeu3j/dGqYRmFuBv6geNWj/kur3V7nNDatvDDIurK60yszlxw+ujhp88mPVncc8QxyBlQi8r7rf4MIDq/eu5OCErzmx2mcwY//qgxOe+fPib1N9ZnDBmdUua9jHaAIEtlxg9D08+l7e9Bi9v19Q7bT0iVtVp2x5rBMzLnDr6lPV5QY9T69uWY2eA7P22G3p/eaqg2I/qG5bnTZrZfUhQIAAAQIECBAgQIAAAQIECBAgQIAAAQIECBAgQIAAAQIECBAgQIAAAQIECBAgQIAAAQIECBAgQIAAAQIECBAgQIAAAQIECBAgQIAAAQIECBAgQIAAAQIECBDYWAILG2td2xIgQIAAAQIECBAgQIAAAQIECBAgQIAAAQIECBAgQIAAAQIECBAgQIAAAQIECBAgQIAAAQIECBAgQIAAAQIECBAgQIAAAQIECBAgQIAAAQIECMyZwFWqr1bXHfR+T/WAOdtDXQJrKXBOdZ1BgXtUx62y0IHVuwcZH632WWXm8uOHV88afPI11e+OeYa4tREY/Vs+ZTD6qdVr16bKiqa+o3ro4MpHVG9f0cnJXvS26uGDEY+v3jjZkT83/fKL37M/rLYZXHWl6sI17GT01glcrTq4umF12NZFODWnAr9Sfa7a9mf0/8fqdnO6m9o/X+DJm3kvPmbptWAW7e5afWjZc/Vb1W2rs2exsE4ECBAgQIAAAQIECBAgQIAAAQIECBAgQIAAAQIECBAgQIAAAQIECBAgQIAAAQIECBAgQIAAAQIECBAgQIAAAQIECBAgQIAAAQIECBAgQIAAAQIECBAgQIAAAQIbQ2BhY6xpSwIECBAgQIAAAQIECBAgQIAAAQIECBAgQIAAAQIECBAgQIAAAQIECBAgQIAAAQIECBAgQIAAAQIECBAgQIAAAQIECBAgQIAAAQIECBAgQIAAgTkVuFf1/kH3H1W7Vd+c033UJjBtgd2rLw2GXlRdrRr9uZrHi6rnDAJeVf3eagI3c/ZD1d0Hn39k9ZdjniFubQT+tPqdwegnV69bmyormrq871Or167o5GQvekF12GDEn1R/MNmRl5n+xermg6v2qT56madcMCsC21fvqe45KHTN6rxZKajHVAReeRnv6b9dvW0qTQyZtsDR1UHLhj5t8d7xiGkXWeG8x1RvWnbtF6o7Vj9YYYbLCBAgQIAAAQIECBAgQIAAAQIECBAgQIAAAQIECBAgQIAAAQIECBAgQIAAAQIECBAgQIAAAQIECBAgQIAAAQIECBAgQIAAAQIECBAgQIAAAQIECBAgQIAAAQIECIxVYGGsacIIECBAgAABAgQIECBAgAABAgQIECBAgAABAgQIECBAgAABAgQIECBAgAABAgQIECBAgAABAgQIECBAgAABAgQIECBAgAABAgQIECBAgAABAhtL4EXVH1c/3FhrT33bXarXVPepfr96ydQbGEhgfgUOqY4Y1P9Qdc8xrHNsdcAg52HV/xpD7jDi/MXuVxt84pbVF8Y8Q9zaCLy+euJg9JOqN6xNlRVNHb3fP7UaPSdHHy+v3rGik5O96JHVWwYj/nf1W5MdeZnpf7Wsw8jttZd5ygWzJHBKdYtBocdVb5qlgrpMXGD76uvVdX/GpO8svgbepLpg4k0MmLbADtVnq90Hg39c7VN9ctplVjhv9B7z5GXXju5371VdssIMlxEgQIAAAQIECBAgQIAAAQIECBAgQIAAAQIECBAgQIAAAQIECBAgQIAAAQIECBAgQIAAAQIECBAgQIAAAQIECBAgQIAAAQIECBAgQIAAAQIECBAgQIAAAQIECBAYm8DC2JIEESBAgAABAgQIECBAgAABAgQIECBAgAABAgQIECBAgAABAgQIECBAgAABAgQIECBAgAABAgQIECBAgAABAgQIECBAgAABAgQIECBAgAABAgQ2lsDLq0OrL1b3r87YWOuvybb3rD64JpMNJTC/AsdWBwzqP7N62RjWeX51j+pW1Q7V7tWXx5C7KeJG1ZmDvIurK1aXjHGGqLUTeEP1hMH4J1Z/tnZ15nbyXavjB+0/ufg+ecc13uYZi68JLx10eEv16DXuZPyWCfxB9eLBkdFzbL8ti3D1OhD4jeqYn7PHK6qnr4M9rfDTArsu/nz7uerKS1/6SnWfGf55d5vquGr0njh8jO41nuQfmAABAgQIECBAgAABAgQIECBAgAABAgQIECBAgAABAgQIECBAgAABAgQIECBAgAABAgQIECBAgAABAgQIECBAgAABAgQIECBAgAABAgQIECBAgAABAgQIECBAgMC0BRamPdA8AgQIECBAgAABAgQIECBAgAABAgQIECBAgAABAgQIECBAgAABAgQIECBAgAABAgQIECBAgAABAgQIECBAgAABAgQIECBAgAABAgQIECBAgMA6EDigOnawx/eqe1efWAe7WYEAgfUjcLnq+9UVBivtVX1uzCverPrKmDPvVP1DtcNS7mcWX3d/dcwzxK2dwJ9XjxuMf3z1xrWrM7eTb1C9ujqz+kb1xer4Nd7mnkvfu5tqnFzdZo07Gb9lAjtXZw2OXFpdrzpny2JcvQ4ERj/vjH7u2dzj4mr36ox1sKcVflrgftX7qndVD69+MONIV61G94q7Lev59OoVM95dPQIECBAgQIAAAQIECBAgQIAAAQIECBAgQIAAAQIECBAgQIAAAQIECBAgQIAAAQIECBAgQIAAAQIECBAgQIAAAQIECBAgQIAAAQIECBAgQIAAAQIECBAgQIAAgXUmsLDO9rEOAQIECBAgQIAAAQIECBAgQIAAAQIECBAgQIAAAQIECBAgQIAAAQIECBAgQIAAAQIECBAgQIAAAQIECBAgQIAAAQIECBAgQIAAAQIECBAgQGDSAtetTqt2HAw6t9qjOmfSw+UTIEBgCwTuVn14cP351dW34PwsXLp3tW91QfWaWSikw1gE3lQ9ZpD02OrNY0kWstYCo/uj7w5K/J9q++qStS42h/OvUz242rY6Ysr9P1PdZjDzKdWfTrmDcWsvsEv1per0avQ6fWR1w0Gt46p7rH1NDSYkMLqPPH5C2ZOIvXH1T8t+Tv/Y4r3wnScxTCYBAgQIECBAgAABAgQIECBAgAABAgQIECBAgAABAgQIECBAgAABAgQIECBAgAABAgQIECBAgAABAgQIECBAgAABAgQIECBAgAABAgQIECBAgAABAgQIECBAgACBnyWwgIYAAQIECBAgQIAAAQIECBAgQIAAAQIECBAgQIAAAQIECBAgQIAAAQIECBAgQIAAAQIECBAgQIAAAQIECBAgQIAAAQIECBAgQIAAAQIECBAgQGDFAttUJ1Z3Gpy4pLp7dcKKU1xIgACB6Qi8pHrmYNSR1W9OZ7QpBH6uwJurRw+ueEz1F8zWjcC/Vtdb2ubb1e2rb62b7Sa/yC9U7xzcb55XXXPyY/+/CYdWLx985pTqVlPuYNxsCOxTnbRU5QHVu5bVun/1vtmoqgWB9l76uXy76v3V6Dl7ERcCBAgQIECAAAECBAgQIECAAAECBAgQIECAAAECBAgQIECAAAECBAgQIECAAAECBAgQIECAAAECBAgQIECAAAECBAgQIECAAAECBAgQIECAAAECBAgQIECAAAEC0xRYmOYwswgQIECAAAGV7gknAAAgAElEQVQCBAgQIECAAAECBAgQIECAAAECBAgQIECAAAECBAgQIECAAAECBAgQIECAAAECBAgQIECAAAECBAgQIECAAAECBAgQIECAAAECcy7w/Op5y3Y4rHrRnO+lPgEC61PgrtVjqvtXV6oeVb11fa5qqzkTeEv1yEFnz805+we8jLoPqs6r/qk6d32tNpVttq3+tbrOYNp9q7+fyvT/HnKD6pvL5l23OmeKHYyaTYEPVXcfVDur2q26aDbrarUBBR5aje6BH1tdsgH3tzIBAgQIECBAgAABAgQIECBAgAABAgQIECBAgAABAgQIECBAgAABAgQIECBAgAABAgQIECBAgAABAgQIECBAgAABAgQIECBAgAABAgQIECBAgAABAgQIECBAgMAaCyys8XzjCRAgQIAAAQIECBAgQIAAAQIECBAgQIAAAQIECBAgQIAAAQIECBAgQIAAAQIECBAgQIAAAQIECBAgQIAAAQIECBAgQIAAAQIECBAgQIAAAQLzInCn6sRqm0HhE6r9qkvnZQk9CRDYsAL3qT5bnbNhBSw+SwJ/WT1iUOi3q7fNUkFdCKyxwBHVIYMO/7v6rSl22r360rJ5L66eM8UORs2mwM2qLw+qHV89pDp7NutqRYAAAQIECBAgQIAAAQIECBAgQIAAAQIECBAgQIAAAQIECBAgQIAAAQIECBAgQIAAAQIECBAgQIAAAQIECBAgQIAAAQIECBAgQIAAAQIECBAgQIAAAQIECBAgQIAAgekKLEx3nGkECBAgQIAAAQIECBAgQIAAAQIECBAgQIAAAQIECBAgQIAAAQIECBAgQIAAAQIECBAgQIAAAQIECBAgQIAAAQIECBAgQIAAAQIECBAgQIAAgbkUuFZ1anXdQftzqj2qc+dyI6UJECBAgMDaCbytevhg/COqt69dHZMJzJzAbarPDFr9qLp6NfpzWo9vVdcfDPt2dYNpDTdnpgVeUR1YHVq9Z6abKkeAAAECBAgQIECAAAECBAgQIECAAAECBAgQIECAAAECBAgQIECAAAECBAgQIECAAAECBAgQIECAAAECBAgQIECAAAECBAgQIECAAAECBAgQIECAAAECBAgQIECAAIEpCyxMeZ5xBAgQIECAAAECBAgQIECAAAECBAgQIECAAAECBAgQIECAAAECBAgQIECAAAECBAgQIECAAAECBAgQIECAAAECBAgQIECAAAECBAgQIECAAIF5FDiu2m9Q/MfVvtXH53EZnQkQIECAwBoLvKN66KDDw6r/tcadjCcwawKnVzdZw++Tw6oXLEO5YfXNWYPSZ+oCV66+P/WpBhIgQIAAAQIECBAgQIAAAQIECBAgQIAAAQIECBAgQIAAAQIECBAgQIAAAQIECBAgQIAAAQIECBAgQIAAAQIECBAgQIAAAQIECBAgQIAAAQIECBAgQIAAAQIECBAgQGAOBBbmoKOKBAgQIECAAAECBAgQIECAAAECBAgQIECAAAECBAgQIECAAAECBAgQIECAAAECBAgQIECAAAECBAgQIECAAAECBAgQIECAAAECBAgQIECAAIG1FHhG9dJlBUafe/lallqHs69RnbcO97ISAQIECPy0wF9VvzX49EOqvwZFgMD/J3BY9YLBZz5QHTBFo2tX5yx2GP7u0idUfz7FDkYRIECAAAECBAgQIECAAAECBAgQIECAAAECBAgQIECAAAECBAgQIECAAAECBAgQIECAAAECBAgQIECAAAECBAgQIECAAAECBAgQIECAAAECBAgQIECAAAECBAgQIECAAIG5Ehj+Ut+5Kq4sAQIECBAgQIAAAQIECBAgQIAAAQIECBAgQIAAAQIECBAgQIAAAQIECBAgQIAAAQIECBAgQIAAAQIECBAgQIAAAQIECBAgQIAAAQIECBAgQGBKAnesjqquvzTvA9UBU5q9UcaMjI+rDq9eUl20URa3JwECBAgQIEDgZwjcpDp98LWfVL9Q/fsUxU6u9hrMe2P1+CnON4oAgdkX+KXq/Ors2a+qIQECBAgQIECAAAECBAgQIECAAAECBAgQIECAAAECBAgQIECAAAECBAgQIECAAAECBAgQIECAAAECBAgQIECAAAECBAgQIECAAAECBAgQIECAAAECBAgQIECAAIHJCyxMfoQJBAgQIECAAAECBAgQIECAAAECBAgQIECAAAECBAgQIECAAAECBAgQIECAAAECBAgQIECAAAECBAgQIECAAAECBAgQIECAAAECBAgQIECAAIG5F7hq9fpq72rP6vy532i2FvhydbOlSt+oHlp9bLYqakOAAAECBAgQmLrAp6rbDaY+tXrtFFs8qDpyMO/71TWqi6fYwSgCBGZX4L5LrxFfqPapfjy7VTUjQIAAAQIECBAgQIAAAQIECBAgQIAAAQIECBAgQIAAAQIECBAgQIAAAQIECBAgQIAAAQIECBAgQIAAAQIECBAgQIAAAQIECBAgQIAAAQIECBAgQIAAAQIECBAgMB2BhemMMYUAAQIECBAgQIAAAQIECBAgQIAAAQIECBAgQIAAAQIECBAgQIAAAQIECBAgQIAAAQIECBAgQIAAAQIECBAgQIAAAQIECBAgQIAAAQIECBAgsC4ErlGdty42mZ0lnlUdPqjzk2rP6tTZqagJAQIECBD4L4FrVzsufXy1+h4XAhMWeEr1msGMT1e3n/DMYfwVq+9UVx588uDqmCl2MGr2BXaqRh9fmP2qGo5JYPQ7jf+oena16fcbv7I6dEz504q5bfWV6j+nNdAcAgQIECBAgAABAgQIECBAgAABAgQIECBAgAABAgQIECBAgAABAgQIECBAgAABAgQIECBAgAABAgQIECBAgAABAgQIECBAgAABAgQIECBAgAABAgQIECBAgACB9S+w6Rd2rv9NbUiAAAECBAgQIECAAAECBAgQIECAAAECBAgQIECAAAECBAgQIECAAAECBAgQIECAAAECBAgQIECAAAECBAgQIECAAAECBAgQIECAAAECBAgQIDBrAjtXX6m2HxR7VfV7s1ZUHwIE/kvg9tVjq88tfXy++gEbAhtE4MPV3Qa73rP60AbZ3ZprJ3Cd6l+rbQcVdq3OmGKlN1ePHsz72+rXpjjfqNkWeHg1un//VrVn9ZPZrqvdmAQut/ieeFJ1h2V5o9eG0WvEPDweUr2l+mS1n+fuPPyT6UiAAAECBAgQIECAAAECBAgQIECAAAECBAgQIECAAAECBAgQIECAAAECBAgQIECAAAECBAgQIECAAAECBAgQIECAAAECBAgQIECAAAECBAgQIECAAAECBAgQmA+BhfmoqSUBAgQIECBAgAABAgQIECBAgAABAgQIECBAgAABAgQIECBAgAABAgQIECBAgAABAgQIECBAgAABAgQIECBAgAABAgQIECBAgAABAgQIECBAgMA6FHh3deBgr7Or3aoL1uGuViKwHgR+v/qTwSJvqh435sV2rb5V/WjMueIIrFbgXdUDBiEHV8esNnRM5+9bPbi60dLHy6pXjylbzNoLvL+611KNL1VPrE6aYq19qhMH835SXas6f4odjJo9ge2XXgPvPah2iNee2fuHmmCjnRbfF0+pRn9ueny/2rM6fYJzVxu9TfWS6umDoLdWj1ptsPMECBAgQIAAAQIECBAgQIAAAQIECBAgQIAAAQIECBAgQIAAAQIECBAgQIAAAQIECBAgQIAAAQIECBAgQIAAAQIECBAgQIAAAQIECBAgQIAAAQIECBAgQIAAAQIERgILGAgQIECAAAECBAgQIECAAAECBAgQIECAAAECBAgQIECAAAECBAgQIECAAAECBAgQIECAAAECBAgQIECAAAECBAgQIECAAAECBAgQIECAAAECBAisgcAB1bHL5j64eucadDGSAIGVCRxdHTS49AnVn6/s6IqvOq36pepL1eeqp1dnr/i0CwlMTuAt1SMH8Y+t3jy5cVuU/Kzq8MGJV1eHbFGCi2dZ4L7VXtVR1ZfXqOiZ1Y0Gsx9Yjd4TPDa2wEequwwILqh28769oZ4Ud6hOqi432Hp0L3eb6sIZldi2+lB112X9nr3svXRG66tFgAABAgQIECBAgAABAgQIECBAgAABAgQIECBAgAABAgQIECBAgAABAgQIECBAgAABAgQIECBAgAABAgQIECBAgAABAgQIECBAgAABAgQIECBAgAABAgQIECAw6wILs15QPwIECBAgQIAAAQIECBAgQIAAAQIECBAgQIAAAQIECBAgQIAAAQIECBAgQIAAAQIECBAgQIAAAQIECBAgQIAAAQIECBAgQIAAAQIECBAgQIAAgXUncIXqa9XOg81OqO627ja1EIH1JXBGtctgpV+tPjPGFXeofjDIu6S6SnXhGGeIIrC1AkdUhwwOP33x+fmKrQ0b87kHVUcOMt9bHTjmGauJ27W6VXVW9Y+rCXJ2zQReWD1p8T3g7dXrq9PXrInBsyRw4+qL1faDUkdXD1z672tW585SYV0mIjB6bxy9Rw4fxyw+Nw6eyLTxhF516R52t0HcpUud/2Y8I6QQIECAAAECBAgQIECAAAECBAgQIECAAAECBAgQIECAAAECBAgQIECAAAECBAgQIECAAAECBAgQIECAAAECBAgQIECAAAECBAgQIECAAAECBAgQIECAAAECBAhsVIGFjbq4vQkQIECAAAECBAgQIECAAAECBAgQIECAAAECBAgQIECAAAECBAgQIECAAAECBAgQIECAAAECBAgQIECAAAECBAgQIECAAAECBAgQIECAAAECBNZM4EXVcwbTL65+qfr6mjUymMD6ELhSdVp1UvXhpY+zxrTa1arzB1mXVFesRt+/43rcean7prwvVXuMK1wOgVUKPL963iBj9F522Cozx3X8dtWnBmGnVLcaV/gqch5Wva66ylLGG6onrSLP0bUTuHr13bUbb/IMCzyzesmyfo+qHlHtWO25+Np56Qz3V208AkdXBy2LOqR69XjiJ5Jy4+rkxY6j17dNj4uqu1afnMhEoQQIECBAgAABAgQIECBAgAABAgQIECBAgAABAgQIECBAgAABAgQIECBAgAABAgQIECBAgAABAgQIECBAgAABAgQIECBAgAABAgQIECBAgAABAgQIECBAgAABAhtCYGFDbGlJAgQIECBAgAABAgQIECBAgAABAgQIECBAgAABAgQIECBAgAABAgQIECBAgAABAgQIECBAgAABAgQIECBAgAABAgQIECBAgAABAgQIECBAgACBWRHYpfpytd2g0B9Vz52VgnoQmGOB+1R/N+h/WnXzMe2zX3XcIOvz1Z5jyt4Uc0h1xCDzHdXDxzxDHIGtFVj+/Hxt9dStDRvzuZ2qsweZP6q2H/OMrYlb/pr0qeoOWxPkDAECMyuwbXVKtcfPaPi46k0z216xcQnsUH222n0Q+ONqn+qT4xoygZy9qxOW/Wz63Wqv6l8mME8kAQIECBAgQIAAAQIECBAgQIAAAQIECBAgQIAAAQIECBAgQIAAAQIECBAgQIAAAQIECBAgQIAAAQIECBAgQIAAAQIECBAgQIAAAQIECBAgQIAAAQIECBAgQIDABhBY2AA7WpEAAQIECBAgQIAAAQIECBAgQIAAAQIECBAgQIAAAQIECBAgQIAAAQIECBAgQIAAAQIECBAgQIAAAQIECBAgQIAAAQIECBAgQIAAAQIECBAg8PMEdq4uX52BaSoCx1d3HUz6ZnXT6qKpTDeEwPoWeHX11MGKo/8+ZEwrP6N66SDrLdWjx5S9Kebti6/FDxtk/l71qjHPEEdgawUeWY2e98Pn6yO2NmwC535YXXGQe/XF7//zJzBnSyKvX31rcODC6kpbEuBaAgTmQmCv6rPV5n7P7Xerm1SjPz3Wt8Cu1SmL94s7DNY8p9qjOneGV3/o4nP0Hcv6fa26neftDP+rqUaAAAECBAgQIECAAAECBAgQIECAAAECBAgQIECAAAECBAgQIECAAAECBAgQIECAAAECBAgQIECAAAECBAgQIECAAAECBAgQIECAAAECBAgQIECAAAECBAgQmGGBzf2i1hmuqxoBAgQIECBAgAABAgQIECBAgAABAgQIECBAgAABAgQIECBAgAABAgQIECBAgAABAgQIECBAgAABAgQIECBAgAABAgQIECBAgAABAgQIECBAYKwCl6s+Ud2sekj1d2NNF7Y5gftXr6x2Wfrivav3oyJAYCwCp1W/NEi6T3XsWJLryOpBg6zfqV4/puxNMV+sbj7I3Kf66JhniCOwtQK/Xv3N4PB7qwO3NmwC55Z//++52O/zE5izpZHfrXYcHBrdc311S0NcT4DAzAv8aTW6N9jcY/S1p8z8BgqOQ+Cg6uhB0Ojn69HP2f85jvAJZry8OnRZ/ieru1QXT3CuaAIECBAgQIAAAQIECBAgQIAAAQIECBAgQIAAAQIECBAgQIAAAQIECBAgQIAAAQIECBAgQIAAAQIECBAgQIAAAQIECBAgQIAAAQIECBAgQIAAAQIECBAgQIAAgXUosLAOd7ISAQIECBAgQIAAAQIECBAgQIAAAQIECBAgQIAAAQIECBAgQIAAAQIECBAgQIAAAQIECBAgQIAAAQIECBAgQIAAAQIECBAgQIAAAQIECBAgQGClAq+onrZ08aXVi6vDqtHfPSYncIXq6dUe1W9NboxkAhtKYOfqrMHGP66uXF00JoWvVbsOsm5ffXpM2aOYHaoLqm0GmVeqLhzjDFEEViNwt+rDg4ATq31XEzjms++v7jXIfED1njHP2Jq446r9BgcfVB21NUHOzIzANaqDlj5G3wej+2cPAqN7jtOrnTZD8ZPqV6rTMG0IgVdWv7u46fOrF83Rxn9b3XdZ3ydWfzZHO6hKgAABAgQIECBAgAABAgQIECBAgAABAgQIECBAgAABAgQIECBAgAABAgQIECBAgAABAgQIECBAgAABAgQIECBAgAABAgQIECBAgAABAgQIECBAgAABAgQIECAwAwILM9BBBQIECBAgQIAAAQIECBAgQIAAAQIECBAgQIAAAQIECBAgQIAAAQIECBAgQIAAAQIECBAgQIAAAQIECBAgQIAAAQIECBAgQIAAAQIECBAgQIDAWgjcv3rPssGfqe5Y/XgtCplJgACBVQg8pnrT4Pzx1X6ryBse3aH6weATl1RXrC4eU/4oZu/qY4O8L1e7jzFf1GwJHFsdMKh07+r9s1Xxp9rcuvrs4LOfr/acoc5vqJ4w6PN71atmoN/Lq0MHPf548bXjD2eglwpbJ3CvZd+rp1U337oop9ahwAOqd/2MvUbv8XdehztbafMCo3/rj84ZzpUX700+PXhNe0X19DnbQV0CBAgQIECAAAECBAgQIECAAAECBAgQIECAAAECBAgQIECAAAECBAgQIECAAAECBAgQIECAAAECBAgQIECAAAECBAgQIECAAAECBAgQIECAAAECBAgQIECAAIEZEFiYgQ4qECBAgAABAgQIECBAgAABAgQIECBAgAABAgQIECBAgAABAgQIECBAgAABAgQIECBAgAABAgQIECBAgAABAgQIECBAgAABAgQIECBAgAABAgSmLXCj6gvVVQaDz61uWX172mXMI0CAwBgEjqoOHuT8fvWSMeSOIvatThhknVrdYkzZm2KeUr1mkPnX1UPGPEPc7Ah8oNp/UOde1T/MTr3NNtl18Tn5tcFXzqx2maHOz6oOH/R5dXXIDPR72KLT2wc9jq3uMwO9VNg6gdG98+ieebvB8dH7weh9wYPASGD0Wn7P6j+qay0jeWB1NCYCMyywc3Vy9bzqDTPcUzUCBAgQIECAAAECBAgQIECAAAECBAgQIECAAAECBAgQIECAAAECBAgQIECAAAECBAgQIECAAAECBAgQIECAAAECBAgQIECAAAECBAgQIECAAAECBAgQIECAAIEZFliY4W6qESBAgAABAgQIECBAgAABAgQIECBAgAABAgQIECBAgAABAgQIECBAgAABAgQIECBAgAABAgQIECBAgAABAgQIECBAgAABAgQIECBAgAABAgQmIbBd9ZnqloPwS6v9qhMmMVAmAQIEJiww+r1y51U7DubsVX1uTHMPrV4+yPrL6pFjyt4UM8p8xCBzNPOVY54hbnYEPljdY1DnntWHZqfeZptcq/pOdU51fvUv1b1mqPODqiMHfd5bHTgD/X6l+sKgx79W15+BXipsvcD7qvsNjv9x9YdbH+fkOhO4QfWEavS8GL0O3X2w379VN64uWmc7W2d9CYzup0fv8x4ECBAgQIAAAQIECBAgQIAAAQIECBAgQIAAAQIECBAgQIAAAQIECBAgQIAAAQIECBAgQIAAAQIECBAgQIAAAQIECBAgQIAAAQIECBAgQIAAAQIECBAgQIAAAQIEtkpg9IvjPQgQIECAAAECBAgQIECAAAECBAgQIECAAAECBAgQIECAAAECBAgQIECAAAECBAgQIECAAAECBAgQIECAAAECBAgQIECAAAECBAgQIECAAAECG0ngDdUTli38ouqwjYRgVwIE1pXA7apPDTb692qnMW94m2rP6hbVCYt/vmvM+adWvzzI3Lc6ccwzxM2OwIequw/q3KM6bnbqzWWT5a8Dp1S3moFNtql+WF1+0OXq1fkz0G29VLju4r3t2VNc5reqvxrM+2Z1wynON2p+BG5SnVZtN6js5675+ffTlAABAgQIECBAgAABAgQIECBAgAABAgQIECBAgAABAgQIECBAgAABAgQIECBAgAABAgQIECBAgAABAgQIECBAgAABAgQIECBAgAABAgQIECBAgAABAgQIECBAgACBrRBY2IozjhAgQIAAAQIECBAgQIAAAQIECBAgQIAAAQIECBAgQIAAAQIECBAgQIAAAQIECBAgQIAAAQIECBAgQIAAAQIECBAgQIAAAQIECBAgQIAAAQIE5lXggdU7l5U/obp7dcm8LqU3AQIbXuC51QsHCn9VPXTOVP6s2rP61aXeV60umLMd1F25wIeruw0u3686fuXHXbkZgatVj6i+Xn1j8e9nVt+fEal/Wvr+3lTnHtVxM9JtXmtco3pU9ZjqPxY97zTFRbavzq1Gf2563Lb67BQ7GDU/AodXzxrUvajabfH5e9b8rKApAQIECBAgQIAAAQIECBAgQIAAAQIECBAgQIAAAQIECBAgQIAAAQIECBAgQIAAAQIECBAgQIAAAQIECBAgQIAAAQIECBAgQIAAAQIECBAgQIAAAQIECBAgQIAAAQIEVi6wsPJLXUmAAAECBAgQIECAAAECBAgQIECAAAECBAgQIECAAAECBAgQIECAAAECBAgQIECAAAECBAgQIECAAAECBAgQIECAAAECBAgQIECAAAECBAgQmGuBXatTqh0GW5xT7VGdO9ebKU+AwEYX+Gh1pwHCI6q3zzHKzasvzXF/1S9b4IRq38Fld138749c9jFXzKnAW6pHDro/o3r5nO4yC7WvW/3bsiK/WJ01xXJHVwcN5n2r2nmK842aH4HRz16nV9erflS9snpxdeH8rKApAQIECBAgQIAAAQIECBAgQIAAAQIECBAgQIAAAQIECBAgQIAAAQIECBAgQIAAAQIECBAgQIAAAQIECBAgQIAAAQIECBAgQIAAAQIECBAgQIAAAQIECBAgQIAAAQIEVi6wsPJLXUmAAAECBAgQIECAAAECBAgQIECAAAECBAgQIECAAAECBAgQIECAAAECBAgQIECAAAECBAgQIECAAAECBAgQIECAAAECBAgQIECAAAECBAgQmFuBK1YnVzcfbHBJtU/18bndSnECBAj8t8Dbq3tWOy2BXLc6Bw6BGRb4SHWXQb99qxNnuK9qqxN4yuJr0hOrU6p/qt5f/fPqIjf86ZHlLQYKz6peOkWVg6qjl83bq/rcFDsYNT8CD1t8bty/OrT6xvzU1pQAAQIECBAgQIAAAQIECBAgQIAAAQIECBAgQIAAAQIECBAgQIAAAQIECBAgQIAAAQIECBAgQIAAAQIECBAgQIAAAQIECBAgQIAAAQIECBAgQIAAAQIECBAgQIAAAQJbLrCw5UecIECAAAECBAgQIECAAAECBAgQIECAAAECBAgQIECAAAECBAgQIECAAAECBAgQIECAAAECBAgQIECAAAECBAgQIECAAAECBAgQIECAAAECBAjMncDlqldVvzNo/uzq8LnbRGECBAj8bIGbV7eu3gGJwIwLnFTdedBxn+qjM95ZPQKzJPDM6iWDQp+v9pxiwe2r71fbDGa+s3rwFDsYRYDA/AvsW31k/tewAQECBAgQIECAAAECBAgQIECAAAECBAgQIECAAAECBAgQIECAAAECBAgQIECAAAECBAgQIECAAAECBAgQIECAAAECBAgQIECAAAECBAgQIECAAAECBAgQIECAAIH/J7AAgwABAgQIECBAgAABAgQIECBAgAABAgQIECBAgAABAgQIECBAgAABAgQIECBAgAABAgQIECBAgAABAgQIECBAgAABAgQIECBAgAABAgQIECCwgQQeVL2tOqE6YAPtPe1VH1L9sHrXtAebR4AAAQJzIfCxau9B0ztVH5+L5koSmA2BG1RnVcPfK7prdcYU632yuv1g3uje7yrVT6bYwSgCBOZTYPTa9bzqsOpliz87Pms+12jH6vw57a42AQIECBAgQIAAAQIECBAgQIAAAQIECBAgQIAAAQIECBAgQIAAAQIECBAgQIAAAQIECBAgQIAAAQIECBAgQIAAAQIECBAgQIAAAQIECBAgQIAAAQIECBAgQIDAhASGvzh4QiPEEiBAgAABAgQIECBAgAABAgQIECBAgAABAgQIECBAgAABAgQIECBAgAABAgQIECBAgAABAgQIECBAgAABAgQIECBAgAABAgQIECBAgAABAgRmSuCW1VnVd2eq1fopc63q69VVqnMtPxEAACAASURBVA9Xj1v67/WzoU0IECBAYLUCH6/uOAjZu/rEakOdJ7DBBD5S3WWw8wur503R4IHVO5fNu2/191PsYBQBAvMncNXqqGr/QfVfq/52zlb5g+rQ6jbVmXPWXV0CBAgQIECAAAECBAgQIECAAAECBAgQIECAAAECBAgQIECAAAECBAgQIECAAAECBAgQIECAAAECBAgQIECAAAECBAgQIECAAAECBAgQIECAAAECBAgQIECAAIEJCixMMFs0AQIECBAgQIAAAQIECBAgQIAAAQIECBAgQIAAAQIECBAgQIAAAQIECBAgQIAAAQIECBAgQIAAAQIECBAgQIAAAQIECBAgQIAAAQIECBAgQIDAxhN4e/WwwdpnV9fbeAw2JkCAAIGfI/DJ6vaDr9+h+hQxAgS2SOCx1RsHJ86odt2ihNVffFF1+UHMO6sHrz5WAgEC61hgp+qUavTnpsf3qz2r0+dg7ytWo595D17q+tXqttV/zkF3FQkQIECAAAECBAgQIECAAAECBAgQIECAAAECBAgQIECAAAECBAgQIECAAAECBAgQIECAAAECBAgQIECAAAECBAgQIECAAAECBAgQIECAAAECBAgQIECAAAECBKYgsDCFGUYQIECAAAECBAgQIECAAAECBAgQIECAAAECBAgQIECAAAECBAgQIECAAAECBAgQIECAAAECBAgQIECAAAECBAgQIECAAAECBAgQIECAAAECBAhsDIE7Vh9ftupjqr/YGOvbkgABAgRWKPDp6lcH196u+scVnnUZAQL/LXDl6rxquwHIbaqTpwj03OqFg3k/qq5dfX+KHYyaP4HRa/7rq4Orr89ffY3HIHCH6qTqcoOs06rRa9iFY8ifZMQDqnctG3Dc4s/B95jkUNkECBAgQIAAAQIECBAgQIAAAQIECBAgQIAAAQIECBAgQIAAAQIECBAgQIAAAQIECBAgQIAAAQIECBAgQIAAAQIECBAgQIAAAQIECBAgQIAAAQIECBAgQIAAAQLzI7AwP1U1JUCAAAECBAgQIECAAAECBAgQIECAAAECBAgQIECAAAECBAgQIECAAAECBAgQIECAAAECBAgQIECAAAECBAgQIECAAAECBAgQIECAAAECBAgQmGGB7apTq5sNOn62uu0Md1aNAAECBAgQIDDPAu+uDhws8Mrq0CkuNPq9pudU1x7MfEz1F1PsYNT8CFyvekX1m0uVT6juNj/1NR2zwNOrly3LPKY6eMxzJhE3eh4/bVnwm6vHTmKYTAIECBAgQIAAAQIECBAgQIAAAQIECBAgQIAAAQIECBAgQIAAAQIECBAgQIAAAQIECBAgQIAAAQIECBAgQIAAAQIECBAgQIAAAQIECBAgQIAAAQIECBAgQIAAgfkSGP3iXg8CBAgQIECAAAECBAgQIECAAAECBAgQIECAAAECBAgQIECAAAECBAgQIECAAAECBAgQIECAAAECBAgQIECAAAECBAgQIECAAAECBAgQIECAAAECqxV4VnX4IOQn1Z7VqasNdp4AAQIECBAgQGCzAgdVRw++ck51verSKXq9tHrGYN6J1b5TnG/U/AgcUB27rO4Dlz2H52cbTcch8L7qfsuCnly9bhzhE8zYZum5vP+yGU+tXjvBuaIJECBAgAABAgQIECBAgAABAgQIECBAgAABAgQIECBAgAABAgQIECBAgAABAgQIECBAgAABAgQIECBAgAABAgQIECBAgAABAgQIECBAgAABAgQIECBAgAABAgTmQGBhDjqqSIAAAQIECBAgQIAAAQIECBAgQIAAAQIECBAgQIAAAQIECBAgQIAAAQIECBAgQIAAAQIECBAgQIAAAQIECBAgQIAAAQIECBAgQIAAAQIECBAgMNsCO1dfqbYf1HxV9XuzXVs7AgQuQ+Am1RmUCBD4H4FrVXesdlz6+Hb1N3wIrKHAdtV51ZUHHfatTpxip92rLw3mXVqN7g1H3x8eBJYLvLs6cPDJs6vdqgtQbUiB0WvX56pdB9tfXN2hOnnGRUbdP13dfNDzkurei/3/Yca7q0eAAAECBAgQIECAAAECBAgQIECAAAECBAgQIECAAAECBAgQIECAAAECBAgQIECAAAECBAgQIECAAAECBAgQIECAAAECBAgQIECAAAECBAgQIECAAAECBAgQIDBBgYUJZosmQIAAAQIECBAgQIAAAQIECBAgQIAAAQIECBAgQIAAAQIECBAgQIAAAQIECBAgQIAAAQIECBAgQIAAAQIECBAgQIAAAQIECBAgQIAAAQIECBDYGALvrg4crHp2tVt1wcZY35YE1q3ApdU51fHVCdWb1u2mFiOwMoF7Ve8fXPrBav+VHXUVgYkJvLl6dDW6/3pX9ZrqKxObtvngz1W3GnzpOdWLp9zBuPkQ2Hnp+bn9oO4R1XOr21YfmY81tByjwO7VZ6sdBpnfrm5ZnTvGOZOIGj2fT66uPQj/fnXr6quTGCiTAAECBAgQIECAAAECBAgQIECAAAECBAgQIECAAAECBAgQIECAAAECBAgQIECAAAECBAgQIECAAAECBAgQIECAAAECBAgQIECAAAECBAgQIECAAAECBAgQIEBg9gUWZr+ihgQIECBAgAABAgQIECBAgAABAgQIECBAgAABAgQIECBAgAABAgQIECBAgAABAgQIECBAgAABAgQIECBAgAABAgQIECBAgAABAgQIECBAgACBFQlcvfruiq500TgFDqiOXRb44Oqd4xwiiwCBqQvcuvrsYOr3qh3H3OLXqv2rU6rPVZ8Zc744AuMWuEP1iUHop6vbj3vIKvPuU43eh29c3ah6RXXEKjMdn22BPaprVietYc1DBs+zj1aHb+b+cA3rGT1jAs+oXjrodMnSz3GXr25SfWfG+qozeYGDqqOXjflItV81en7M8uO2iz1Hr3tXGJQ8sxrdS/vfJ2b5X043AgQIECBAgAABAgQIECBAgAABAgQIECBAgAABAgQIECBAgAABAgQIECBAgAABAgQIECBAgAABAgQIECBAgAABAgQIECBAgAABAgQIECBAgAABAgQIECBAgMCEBBYmlCuWAAECBAgQIECAAAECBAgQIECAAAECBAgQIECAAAECBAgQIECAAAECBAgQIECAAAECBAgQIECAAAECBAgQIECAAAECBAgQIECAAAECBAgQIDBNgZ2qL1bvrA6tfjTN4Rt41hWqr1U7DwxOqO62gU2sTmC9CDy2euNgmQ9UB4x5uddXTxxkPqd68ZhniCMwToHdqy8NAr+8eO8x+twsPZ5evWxQ6HXVk2epoC7rUuDa1R9Wb6i+si43tNQ4BbZd+tntZpsJfVP1uHEOkzU3Aq+pnrLU9tLqRYt/f341+vusPw6ujlpW8uPVXRdfGy+e9fL6ESBAgAABAgQIECBAgAABAgQIECBAgAABAgQIECBAgAABAgQIECBAgAABAgQIECBAgAABAgQIECBAgAABAgQIECBAgAABAgQIECBAgAABAgQIECBAgAABAgQIjFdgYbxx0ggQIECAAAECBAgQIECAAAECBAgQIECAAAECBAgQIECAAAECBAgQIECAAAECBAgQIECAAAECBAgQIECAAAECBAgQIECAAAECBAgQIECAAAECUxfYpjqp2ntp8teq31j8OHXqTTbewH2rE5atfdPq9I1HYWMCUxV4QPXM6m+qo6qzJjD9DdUTBrkvrp4z5jmfrn51kHlA9YExzxBHYJwCv1B9exB4dnW9cQ4YQ9boHuiYQc7fV/cdQ+44Iq5Y/WZ1q6WPHatbjiNYBgECcydwx+rjm2l9abVndcrcbaTwagUuV32qGv08+ZDq71YbOOXzL6gOG8x8a/W4xfvnH0+5h3EECBAgQIAAAQIECBAgQIAAAQIECBAgQIAAAQIECBAgQIAAAQIECBAgQIAAAQIECBAgQIAAAQIECBAgQIAAAQIECBAgQIAAAQIECBAgQIAAAQIECBAgQIAAAQJrLLCwxvONJ0CAAAECBAgQIECAAAECBAgQIECAAAECBAgQIECAAAECBAgQIECAAAECBAgQIECAAAECBAgQIECAAAECBAgQIECAAAECBAgQIECAAAECBAisVuCPq2cvC3lM9RerDXZ+RQI3qF5d/Xr1R9VzV3TKRQQIrEbgddWTBgHPq164msDNnP1UdbvB50ff4+8e44xtqh9V2w0yd6y+N8YZogiMW+BK1fcHoT+sdhj3kFXm7VWdPMj4UrXHKjPHdfzy1chs9P2/6TEyvXBcA+QQIDBXAm+tfnszjf9x2T3IXC2l7KoErl9tX52+qpS1O3xUdWD1u9Ub1q6GyQQIECBAgAABAgQIECBAgAABAgQIECBAgAABAgQIECBAgAABAgQIECBAgAABAgQIECBAgAABAgQIECBAgAABAgQIECBAgAABAgQIECBAgAABAgQIECBAgAABAmspsLCWw80mQIAAAQIECBAgQIAAAQIECBAgQIAAAQIECBAgQIAAAQIECBAgQIAAAQIECBAgQIAAAQIECBAgQIAAAQIECBAgQIAAAQIECBAgQIAAAQIECKxS4F7VsdXwdyodWf3mKnMd33KBu1WfqH605UedIEBgCwW+Wt10cOaB1dFbmPHzLt9m6Xt5u8FFN6q+McYZt6hOGeR9q9p5jPmiCExK4CfV6Htk02Pb6pJJDduK3GtU5w7Ojd6Xt9+KnEkdObX65UH4nauPTWqYXAIEZlrgWtXXqh030/IR1dtnur1yBH5aYPR+u+fSz8V8CBAgQIAAAQIECBAgQIAAAQIECBAgQIAAAQIECBAgQIAAAQIECBAgQIAAAQIECBAgQIAAAQIECBAgQIAAAQIECBAgQIAAAQIECBAgQIAAAQIECBAgQIAAAQIENqjA8P88Y4MSWJsAAQIECBAgQIAAAQIECBAgQIAAAQIECBAgQIAAAQIECBAgQIAAAQIECBAgQIAAAQIECBAgQIAAAQIECBAgQIAAAQIECBAgQIAAAQIECBCYU4HrV/9c7Tjo/y/VHtWFc7qT2gQIELgsgZ2rswYXXVpdozr/sg5uwdd/uTp1cP33lr3WbkHUz7z0kdVbBl99b3XgOIJlEJiwwH9U1xzMuE71nQnP3NL4H1ZXHBzaqfr3LQ2Z0PXvqB46yH5y9boJzRK7tgL3rU6q/nNta5g+4wKPrd64mY6j19Ub+bluxv/11CNAgAABAgQIECBAgAABAgQIECBAgAABAgQIECBAgAABAgQIECBAgAABAgQIECBAgAABAgQIECBAgAABAgQIECBAgAABAgQIECBAgAABAgQIECBAgAABAgQIECBA4KcEFpgQIECAAAECBAgQIECAAAECBAgQIECAAAECBAgQIECAAAECBAgQIECAAAECBAgQIECAAAECBAgQIECAAAECBAgQIECAAAECBAgQIECAAAECBOZQ4HLVJ6rbDrr/n+p21efncB+VCRAgsFKBx1RvGlz86er2Kz28wuseVr19cO0Hq/1XeHall722evLg4udVL1zpYdcRWEOBMxa/P3YZzL9pdfoa9tnc6NG90C0HXxi9RoxeK2bh8fTqZYMib6wePwvFdBiLwPWrx1WPqm5QPaT667EkC1nPAp+ptq32qC4/WHT0WvHM9by43QgQIECAAAECBAgQIECAAAECBAgQIECAAAECBAgQIECAAAECBAgQIECAAAECBAgQIECAAAECBAgQIECAAAECBAgQIECAAAECBAgQIECAAAECBAgQIECAAAECBAgQWH8CC+tvJRsRIECAAAECBAgQIECAAAECBAgQIECAAAECBAgQIECAAAECBAgQIECAAAECBAgQIECAAAECBAgQIECAAAECBAgQIECAAAECBAgQIECAAAECG0DgiOqQZXv+bvWaDbC7FQkQ2NgC76weOCB4UXXYmEmWv8b+SfUHY57xieoOg8z7Vn8/5hniCExC4ORqr0HwbarR52bp8Z7q/oNCv1kdOSMF7159aNDl09XtZ6SbGqsX+PPqcYOY91YHrj5WwjoXuGZ1bvWCZfc0F1e7V2es8/2tR4AAAQIECBAgQIAAAQIECBAgQIAAAQIECBAgQIAAAQIECBAgQIAAAQIECBAgQIAAAQIECBAgQIAAAQIECBAgQIAAAQIECBAgQIAAAQIECBAgQIAAAQIECBAgQIDAOhJYWEe7WIUAAQIECBAgQIAAAQIECBAgQIAAAQIECBAgQIAAAQIECBAgQIAAAQIECBAgQIAAAQIECBAgQIAAAQIECBAgQIAAAQIECBAgQIAAAQIECBDYGAL3r96zbNVjq/tsjPVtSYDABhYY/f6486odBwZ3rj42ZpMTq30GmQdXx4xxxjbVj6rtBpk7Vf8+xhmiZlvgK9Vug4o3q74625X/p93x1V0HXe9efXjGuh9RHTLo9Ozq8BnpOHr9+u6gy4XVlWakmxqrFxh9b4y+RzY9Lq6uWV2w+mgJG0DgCtWZ1fUGux5X3WMD7G5FAgQIECBAgAABAgQIECBAgAABAgQIECBAgAABAgQIECBAgAABAgQIECBAgAABAgQIECBAgAABAgQIECBAgAABAgQIECBAgAABAgQIECBAgAABAgQIECBAgAABAgTWicDoF8p7ECBAgAABAgQIECBAgAABAgQIECBAgAABAgQIECBAgAABAgQIECBAgAABAgQIECBAgAABAgQIECBAgAABAgQIECBAgAABAgQIECBAgAABAgTmReBG1ReqqwwKf6v6ler8eVlCTwIECGylwF7VyYOzP6h2rH68lXk/69god4fBF3epzhzjjF+uTh3k/Wt1/THmi5p9ga9Vuw5q3rQ6ffZr/1fDd1cHDrr+RvWuGev+1OrVg05vrB4/Qx2/Xf3CoM9u1eg54TH/AqPfc/pv1U6DVR5a/dX8r2aDKQkcVB29bNbe1SemNN8YAgQIECBAgAABAgQIECBAgAABAgQIECBAgAABAgQIECBAgAABAgQIECBAgAABAgQIECBAgAABAgQIECBAgAABAgQIECBAgAABAgQIECBAgAABAgQIECBAgAABAgQIrEpg9It6PQgQIECAAAECBAgQIECAAAECBAgQIECAAAECBAgQIECAAAECBAgQIECAAAECBAgQIECAAAECBAgQIECAAAECBAgQIECAAAECBAgQIECAAAEC8yJwn+rvlpW9Q/WpeVlATwIECKxC4FnV4YPz76kesIq8zR29TvXZauelL55XXXPMMx5evW2QOXpdv9+YZ4ibbYEzql0GFW9SfX22K/9Pu2dWo3uP85c+Rs/lz89Y91+r3jvo9KHqnjPU8e+rew/6HFwdM0P91lOVm1a/WB03xaVeUz1lMG/0XDxwivONmn+Bjy4+Z+9UnV49rfrb+V/JBhMQ2H/x/fgfJpArkgABAgQIECBAgAABAgQIECBAgAABAgQIECBAgAABAgQIECBAgAABAgQIECBAgAABAgQIECBAgAABAgQIECBAgAABAgQIECBAgAABAgQIECBAgAABAgQIECBAgMCqBBZWddphAgQIECBAgAABAgQIECBAgAABAgQIECBAgAABAgQIECBAgAABAgQIECBAgAABAgQIECBAgAABAgQIECBAgAABAgQIECBAgAABAgQIECBAgMD0BW5Zvbf6xeoPqz+efgUTCRAgsCYCx1X7DSY/qXrDhJpco9qrulZ15JhnvLp66iDzBYt/f/6YZ4ibbYGvVzceVNylOnO2K89Vu1+uTl1qfF51QnXQDG0wund79qDPH1XPnaF+817latXTqgdUv1L9y7Lvt0nvt3f1scGQi6vHL967v3XSg+WvG4HRa9j+1SvWzUYWGafA9aujqjsuvtf9RvWucYZPKWvbxXvsP118b/7n6nVTmmkMAQIECBAgQIAAAQIECBAgQIAAAQIECBAgQIAAAQIECBAgQIAAAQIECBAgQIAAAQIECBAgQIAAAQIECBAgQIAAAQIECBAgQIAAAQIECBAgQIAAAQIECBAgQIDAlAQWpjTHGAIECBAgQIAAAQIECBAgQIAAAQIECBAgQIAAAQIECBAgQIAAAQIECBAgQIAAAQIECBAgQIAAAQIECBAgQIAAAQIECBAgQIAAAQIECBAgQIDAOAV2rJ5WHTbOUFk/U+Aa1Xl8CBBYU4ErVN+rRn9ueuxanbGmrbZu+A7VLau9qltV76hO2roop+ZU4F+qXxx0v1H1jTndZVZr36I6s7pgBgs+sHrnoNf7qvvPYM95rXTF6jvVlQcL3Kn6+BQXOrvaadm8/arjp9jBKAIE1p/A3atjqqstrfaD6rbVaXO06tUX74PfXd2l+snia/M9Fv9+whz1V5UAAQIECBAgQIAAAQIECBAgQIAAgf/L3n1HS1fX9x5/PyICIvGRYCGiUhQVFUTAKEaFWBKNqIliryERoybGEktiwVii3hhL9IJg7DERucYejQVUsNAEiSBKUVFDiQGlqYjcM8lxrX3nojxlzpyZc157rVlnMef3+34/39eZ2bOHP/ZDgAABAgQIECBAgAABAgQIECBAgAABAgQIECBAgAABAgQIECBAgAABAgQIECBAgAABAgQIECBAgAABAgQIECBAgAABAgQIXIPAGkIECBAgQIAAAQIECBAgQIAAAQIECBAgQIAAAQIECBAgQIAAAQIECBAgQIAAAQIECBAgQIAAAQIECBAgQIAAAQIECBAgQIAAAQIECBAgQIAAAQIEfoXAntXnq7+rXl5dRosAgWUR2K06ptpysftZ1U7LkkRTAhsv8J3qZoMyN6/O2fiyKsyJwM7V6YOs3662n5Ps8xLz7dXjB2EPrp4yxfB/Wz1rrN87qidMMYNWBAisPIFbVCdVawejnVntUf1wTsb9SnXHQdaLq9+sTpuT/GISIECAAAECBAgQIECAAAECBAgQIECAAAECBAgQIECAAAECBAgQIECAAAECBAgQIECAAAECBAgQIECAAAECBAgQIECAAAECBAgQIECAAAECBAgQIECAAAECBAhcg8AaQgQIECBAgAABAgQIECBAgAABAgQIECBAgAABAgQIECBAgAABAgQIECBAgAABAgQIECBAgAABAgQIECBAgAABAgQIECBAgAABAgQIECBAgAABAgR+hcDx1R6Lv/9e9cTqk8QIEFg2gb2re1U/ql6/bCk0JrBxAudU2w1K3Kz67saVtHvOBJ5ZnVV9qzq7+uGc5Z/1uPep/m0Q8sLqhtWVUwq+V3XsWK9Lq22qH08pgzYECKxMgftWH6+G91X+VDV6/qo5GPlu1ZHVpoOso8/B0Xfu0bnaQYAAAQIECBAgQIAAAQIECBAgQIAAAQIECBAgQIAAAQIECBAgQIAAAQIECBAgQIAAAQIECBAgQIAAAQIECBAgQIAAAQIECBAgQIAAAQIECBAgQIAAAQIECBAgMOcCwxtnzvko4hMgQIAAAQIECBAgQIAAAQIECBAgQIAAAQIECBAgQIAAAQIECBAgQIAAAQIECBAgQIAAAQIECBAgQIAAAQIECBAgQIAAAQIECBAgQIAAAQIECExY4KnVG8dq7lUdP+E+yhEgQIDA6hL4XvUbg5FvWn1/dRGYlsCSCmyy+J660aDLftVHlrTr/1v8nGq7sX6Prd49xQxarRyBrardqqNXzkgm2QiBFy/sPWhs/0urF21EzWlufUz1rrGGx1T7VldMM4heBAgQIECAAAECBAgQIECAAAECBAgQIECAAAECBAgQIECAAAECBAgQIECAAAECBAgQIECAAAECBAgQIECAAAECBAgQIECAAAECBAgQIECAAAECBAgQIECAAAECkxdYM/mSKhIgQIAAAQIECBAgQIAAAQIECBAgQIAAAQIECBAgQIAAAQIECBAgQIAAAQIECBAgQIAAAQIECBAgQIAAAQIECBAgQIAAAQIECBAgQIAAAQIECKwAgW2qs6qtBrMcVj1pBcxmBAIECBBYXoH/qG4yiLBtde7yRtKdwIoTeG3154Op/rl65BSnfEX1/LF+n6zuO8UMWs2/wOjeuQdUo9fTdaqdqh/M/1gm2EiB0evi41dzPnlA9dGNrD2t7Vd3jnx39dhpBdCHAAECBAgQIECAAAECBAgQIECAAAECBAgQIECAAAECBAgQIECAAAECBAgQIECAAAECBAgQIECAAAECBAgQIECAAAECBAgQIECAAAECBAgQIECAAAECBAgQIEBgaQRGN890ECBAgAABAgQIECBAgAABAgQIECBAgAABAgQIECBAgAABAgQIECBAgAABAgQIECBAgAABAgQIECBAgAABAgQIECBAgAABAgQIECBAgAABAgQIEBgXeFf1mMGTF1U7VKOfDgIECBAgsDEC51Y3HhS4SXXexhS0lwCB/09gz+q4wbM/rm5QjX5O49i1Oqka3vv0qsX3/gXTCKDHihD4bHWPwST/OPYdZUUMaYgNEli7eI65xWD3JdVe1dc3qOJ0N43OjR+oHjjW9nnVq6YbRTcCBAgQIECAAAECBAgQIECAAAECBAgQIECAAAECBAgQIECAAAECBAgQIECAAAECBAgQIECAAAECBAgQIECAAAECBAgQIECAAAECBAgQIECAAAECBAgQIECAAIFJCgxvyjvJumoRIECAAAECBAgQIECAAAECBAgQIECAAAECBAgQIECAAAECBAgQIECAAAECBAgQIECAAAECBAgQIECAAAECBAgQIECAAAECBAgQIECAAAECBAjMr8De1TFj8Q+o3jq/I0lOgAABAjMkcH51w0GeG1UXzFA+UQisFIEzqp0Gwzxu4b/fNcXhtqs+V+0w6Pnc6tVTzKDVfAscWB0yNsI+1WfneyzpJySwa3V8temg3pnVHatLJtRjKctsUX1hMe8v+lxVPbj60FI2VpsAAQIECBAgQIAAAQIECBAgQIAAAQIECBAgQIAAAQIECBAgQIAAnraORwAAIABJREFUAQIECBAgQIAAAQIECBAgQIAAAQIECBAgQIAAAQIECBAgQIAAAQIECBAgQIAAAQIECBAgQGDpBNYsXWmVCRAgQIAAAQIECBAgQIAAAQIECBAgQIAAAQIECBAgQIAAAQIECBAgQIAAAQIECBAgQIAAAQIECBAgQIAAAQIECBAgQIAAAQIECBAgQIAAAQIbJLB19V8btNOmSQhsWp1S3XpQ7Phqr0kUV4MAAQIECFT/Wf36QGKb6gdkCBCYuMCLqpcMqn6i+t2Jd/nVBf+yevlgyWnVLlPOoN38CozunXtstedghLOr21Y/md+xJJ+gwAHVW8bqvbN6/AR7LGWpbasTqtHPXxyXV3tXJy1lY7UJECBAgAABAgQIECBAgAABAgQIECBAgAABAgQIECBAgAABAgQIECBAgAABAgQIECBAgAABAgQIECBAgAABAgQIECBAgAABAgQIECBAgAABAgQIECBAgAABAgSWRmB0U1UHAQIECBAgQIAAAQIECBAgQIAAAQIECBAgQIAAAQIECBAgQIAAAQIECBAgQIAAAQIECBAgQIAAAQIECBAgQIAAAQIECBAgQIAAAQIECBAgQGBWBA6sXlztt/A4YVZCrbIcz61eOZj5ymr36pRV5mBcAgQIECBAgMC8C+xUnTF2Xfcb1flTHOym1TnV8B6od6q+MsUMWs23wB0WXy+bDMb4h+qb1avmezTpJyTwroVz3WMWa32t+r3q2xOqPY0yo+/bX1j4Hr75oNlTqoOn0VwPAgQIECBAgAABAgQIECBAgAABAgQIECBAgAABAgQIECBAgAABAgQIECBAgAABAgQIECBAgAABAgQIECBAgAABAgQIECBAgAABAgQIECBAgAABAgQIECBAgACByQoMb8Y72cqqESBAgAABAgQIECBAgAABAgQIECBAgAABAgQIECBAgAABAgQIECBAgAABAgQIECBAgAABAgQIECBAgAABAgQIECBAgAABAgQIECBAgAABAgTWT+B21fHV5tVPq6dXh6xfCas3UuBm1enVFoM6r62euZF1bSdAgAABAgQIEFgegS9Wdxm03r86YspRjqz2GfR8XfWMKWfQbr4FRq+Z0ffD8eM3q2PnezTpJyCw2eLr4LTqidXlE6g57RIPrD5QXVo9vPrYtAPoR4AAAQIECBAgQIAAAQIECBAgQIAAAQIECBAgQIAAAQIECBAgQIAAAQIECBAgQIAAAQIECBAgQIAAAQIECBAgQIAAAQIECBAgQIAAAQIECBAgQIAAAQIECBAgMBmBNZMpowoBAgQIECBAgAABAgQIECBAgAABAgQIECBAgAABAgQIECBAgAABAgQIECBAgAABAgQIECBAgAABAgQIECBAgAABAgQIECBAgAABAgQIECBAYKMErludUN1mrMr21bc3qrLN6yPwL9WDBxvOrXauLl6fItYSIDCXAvtWv1Z9pfrOXE4gNIHpCdyj2rZau/g4uPrR9NrrRGC9BJ5SPbT6QHV4Nbq+m/bxhOptg6bfXLzGnHYO/eZXYKvqG9VNxkY4sdpjfseSfIICN6gunGC95Sj1J9Xnqq8tR3M9CRAgQIAAAQIECBAgQIAAAQIECBAgQIAAAQIECBAgQIAAAQIECBAgQIAAAQIECBAgQIAAAQIECBAgQIAAAQIECBAgQIAAAQIECBAgQIAAAQIECBAgQIAAAQIEJiOwZjJlVCFAgAABAgQIECBAgAABAgQIECBAgAABAgQIECBAgAABAgQIECBAgAABAgQIECBAgAABAgQIECBAgAABAgQIECBAgAABAgQIECBAgAABAgQIbJTA26onjFU4sDp0o6ravL4C96oOrm61uPHh1eHrW8R6AgTmUuDD1QMWk19Yjd7/n5zwJLtUp064pnIElkPg69WtB41Hr+3TliPIevS8ZXVp9R/rscdSApMSuF51QfXlxev7I6qfTqq4OqtGYP9f8t3kSdVhq0bBoAQIECBAgAABAgQIECBAgAABAgQIECBAgAABAgQIECBAgAABAgQIECBAgAABAgQIECBAgAABAgQIECBAgAABAgQIECBAgAABAgQIECBAgAABAgQIECBAgAABAgQIzLTAmplOJxwBAgQIECBAgAABAgQIECBAgAABAgQIECBAgAABAgQIECBAgAABAgQIECBAgAABAgQIECBAgAABAgQIECBAgAABAgQIECBAgAABAgQIECCwGgQeUf3T2KCHVw9fDcPP6IzPru5aPWRG84lFgMDkBb5fbTsoe4fq3yfYZsfqzOqy6qvVp6sXTLC+UgSmKfDl6s6DhqPPzC9NM8A69vqT6i+r7RbXv7B62TrutYzApAVuVJ0/6aLqrTqBz1T7jk39w+pm1cWrTsPABAgQIECAAAECBAgQIECAAAECBAgQIECAAAECBAgQIECAAAECBAgQIECAAAECBAgQIECAAAECBAgQIECAAAECBAgQIECAAAECBAgQIECAAAECBAgQIECAAAECBAjMnMCamUskEAECBAgQIECAAAECBAgQIECAAAECBAgQIECAAAECBAgQIECAAAECBAgQIECAAAECBAgQIECAAAECBAgQIECAAAECBAgQIECAAAECBAgQILCaBG5VnVRddzD0GdVu1WWrCcKsBAgQuBqBp1Q3rD5TfX4JhW5UnTeof0W1efXzCfbcvzp8UG80070mWF8pAtMU+ER130HD361Gz83aMTqHvGkQ6q3VAbMWcpBnh+qC6pIZzigaAQLLK7BjdebVRHhD9fTljaY7AQIECBAgQIAAAQIECBAgQIAAAQIECBAgQIAAAQIECBAgQIAAAQIECBAgQIAAAQIECBAgQIAAAQIECBAgQIAAAQIECBAgQIAAAQIECBAgQIAAAQIECBAgQIAAAQIEag0EAgQIECBAgAABAgQIECBAgAABAgQIECBAgAABAgQIECBAgAABAgQIECBAgAABAgQIECBAgAABAgQIECBAgAABAgQIECBAgAABAgQIECBAgMAyCVynOrG63aD/ZdVe1anLlElbAgQIzJLAV6s7LAa6vNq3+vISBPy96iODul+q7jrhPq+snjuo+b+q50y4h3IEpiVweLX/oNkjqvdOq/l69Ln/wnXVRwfrP1Pdaz32T2PpU6uHVnes1laj89HHptFYDwIE5lbghdVfj6W/cvGa6bS5nUpwAgQIECBAgAABAgQIECBAgAABAgQIECBAgAABAgQIECBAgAABAgQIECBAgAABAgQIECBAgAABAgQIECBAgAABAgQIECBAgAABAgQIECBAgAABAgQIECBAgAABAgRWhMCaFTGFIQgQIECAAAECBAgQIECAAAECBAgQIECAAAECBAgQIECAAAECBAgQIECAAAECBAgQIECAAAECBAgQIECAAAECBAgQIECAAAECBAgQIECAAIF5FHhT9ZSx4A+vDp/HYWQmQIDAhAVuVJ03qPmzam116YT7jMq9qHrJoO7o/Py0Cff5ZHXvQc1HVO+dcA/lCExL4LDqjwbNDqwOnVbz9eizS/W1wfqzqp3WY/80lh5cPXnQ6AXVy6fRWA8CBOZa4JXVo6vtBlMcXd19rqcSngABAgQIECBAgAABAgQIECBAgAABAgQIECBAgAABAgQIECBAgAABAgQIECBAgAABAgQIECBAgAABAgQIECBAgAABAgQIECBAgAABAgQIECBAgAABAgQIECBAgACBuRdYM/cTGIAAAQIECBAgQIAAAQIECBAgQIAAAQIECBAgQIAAAQIECBAgQIAAAQIECBAgQIAAAQIECBAgQIAAAQIECBAgQIAAAQIECBAgQIAAAQIECBCYR4Hfr94/Fvyw6knzOIzMBAgQWAKBJ1RvG9T9XHXPJegzKvnB6oGD2n841nsSbS+qrj8otHP1zUkUVoPAMgj8r+rZg77PqUbPzdqxeXX5INSV1bVnLOSB1SGDTEdU+89YRnEmK3C9avRd4E7VMyZbWrVVJrDfwuvoQ2Mzj84fo/OIgwABAgQIECBAgAABAgQIECBAgAABAgQIECBAgAABAgQIECBAgAABAgQIECBAgAABAgQIECBAgAABAgQIECBAgAABAgQIECBAgAABAgQIECBAgAABAgQIECBAgAABAssisGZZumpKgAABAgQIECBAgAABAgQIECBAgAABAgQIECBAgAABAgQIECBAgAABAgQIECBAgAABAgQIECBAgAABAgQIECBAgAABAgQIECBAgAABAgQIrHaBk6tdBwgnVXetfrzaYcxPgACBRYH3VI8caLygevkS6Xy3uumg9h2r0Xl6Usf21dmDYpdVW06quDoElkFg9H586aDvK6q/WoYc69Ly/OqGg4U3r85Zl41TWnOX6ouDXt+sdp5Sb22mL/DB6oGDtjtU35p+DB1XkMAnq3sP5vnO4jnkJytoRqNMVuD21W9Vh0y27NSrHbTQcfRwECBAgAABAgQIECBAgAABAgQIECBAgAABAgQIECBAgAABAgQIECBAgAABAgQIECBAgAABAgQIECBAgAABAgQIECBAgAABAgQIECBAgAABAgQIECBAgAABAgQIzJjAmhnLIw4BAgQIECBAgAABAgQIECBAgAABAgQIECBAgAABAgQIECBAgAABAgQIECBAgAABAgQIECBAgAABAgQIECBAgAABAgQIECBAgAABAgQIECCwOgSuW/1ddWB1cbVr9a3VMbopCRAgsE4CF1ZrByvvXB23TjvXb9GNqvMGW66oNq9+vn5lfuXqh1RHDFYcVe07wfpKEZi2wJ9Wbxg0fVP1tGmHWMd+x1Z7Ddbeo/r8Ou6dxrLRNeGlY422rC6bRnM9pi7w6eq3B12fV71q6ik0XEkCO1enjw20z8J1xmdX0pBmmZjAH1TvrjZb+Cy8VzW6Jp234/rVv1Z3XZzlsfM2gLwECBAgQIAAAQIECBAgQIAAAQIECBAgQIAAAQIECBAgQIAAAQIECBAgQIAAAQIECBAgQIAAAQIECBAgQIAAAQIECBAgQIAAAQIECBAgQIAAAQIECBAgQIAAgZUusGalD2g+AgQIECBAgAABAgQIECBAgAABAgQIECBAgAABAgQIECBAgAABAgQIECBAgAABAgQIECBAgAABAgQIECBAgAABAgQIECBAgAABAgQIECBAYKYF9qtG90P60EynFI4AAQLTFdijOn7Q8qJq6+qqJYhxv+pjg7rHVr854T6vqJ4/qPma6tkT7qEcgWkKPLZ656Dhu6vRc7N4HF7tPwj2uOpdMxb069WtB5n2rr44YxnFmYzAgdUhg1InVqPPPAeBjRF4dfUX1eh896zquxtTzN4VK/CC6qWD6f6zumP1vTma+CbVUWOfmaNr6tG1tYMAAQIECBAgQIAAAQIECBAgQIAAAQIECBAgQIAAAQIECBAgQIAAAQIECBAgQIAAAQIECBAgQIAAAQIECBAgQIAAAQIECBAgQIAAAQIECBAgQIAAAQIECBAgQGBGBEb/AIeDAAECBAgQIECAAAECBAgQIECAAAECBAgQIECAAAECBAgQIECAAAECBAgQIECAAAECBAgQIECAAAECBAgQIECAAAECBAgQIECAAAECBAgQIECAAAECBGZH4PnVKwZx3ls9YonivaB66aD2wdVTJtzr49XvDGo+unrPhHsoN18CP1t43W0yiHzt6so5GuGB1QcHeT9S7Tej+V9d/cUg24vG3vOzEHt0jnvYIMjoHDQ6FzlWnsDWC58x54+9/29RfWfljWqiKQpcb+GcvHv1+Sn21Gr+BO5bja5Jh/djPqG6a3XFnIyzfXVctc0g78+r+y/M8Yk5mUFMAgQIECBAgAABAgQIECBAgAABAgQIECBAgAABAgQIECBAgAABAgQIECBAgAABAgQIECBAgAABAgQIECBAgAABAgQIECBAgAABAgQIECBAgAABAgQIECBAgMCKFxjeAHPFD2tAAgQIECBAgAABAgQIECBAgAABAgQIECBAgAABAgQIECBAgAABAgQIECBAgAABAgQIECBAgAABAgQIECBAgAABAgQIECBAgAABAgQIECBAgACBHlptUr2XBQECMytwZLXPIN0B1VuXKO37q98f1P7j6i0T7nVRdf1BzdtUp0+4h3LzJfDzang/xGtVV83RCPdceI8eNcj7+eoeM5r/KdWbBtlG55LROWWWjudXrxgEOrQ6cJYCrtAsd6hGr4+1C+fkR05xxk9V9xr0G/39XznF/loRILB6Bf66euHY+P+7euockexZHV1tNsh8SfWb1alzNIeoBAgQIECAAAECBAgQIECAAAECBAgQIECAAAECBAgQIECAAAECBAgQIECAAAECBAgQIECAAAECBAgQIECAAAECBAgQIECAAAECBAgQIECAAAECBAgQIECAAIEVKzC8AfeKHdJgBAgQIECAAAECBAgQIECAAAECBAgQIECAAAECBAgQIECAAAECBAgQIECAAAECBAgQIECAAAECBAgQIECAAAECBAgQIECAAAECBAgQIECAAAEC/y2wtvpmtU312erJ1dfZECAwUwJbVhdV1x6kunF1/hKl/O3qntXui4/9qpMm2Ovm1bcH9S6rRjM6VrfAVWPjz9u9EW9VvX7xvTp6v5668Nn6xhn9k96/+ugg22eqe81Y1vtVHxtk+nJ1lxnLuJLi3HDB9+PVnQZDbV1dOKUhD6wOGfQaXYt+sPo/1XFTyqANAQKrU2B0vTH6HNxnbPz9qyPmiOQh1fuq4fXTOdUe1QVzNIeoBAgQIECAAAECBAgQIECAAAECBAgQIECAAAECBAgQIECAAAECBAgQIECAAAECBAgQIECAAAECBAgQIECAAAECBAgQIECAAAECBAgQIECAAAECBAgQIECAAIEVKTBvN91ekX8EQxEgQIAAAQIECBAgQIAAAQIECBAgQIAAAQIECBAgQIAAAQIECBAgQIAAAQIECBAgQIAAAQIECBAgQIAAAQIECBAgQIAAAQIECBAgQIAAAQIEpiRwcPXkQa8fVjepfjyl/toQIHDNAg+oPjxYdlq1yzVvm9kVt6xeUe1W7Vx9ttpnZtMKNg2B0X0Qfz5odFV1rWk0XqU9bludujj7hQvvv6OqP5gxi9+ovjfI9NNqi7HXyYxFnus4o/fgd6rtBlMcWB06pam2rs6vNhnr9+ax69QpxdFmBQv8WvWjFTyf0TZM4Nerk6ubDrZfVu1Zja675+V4zsJn5avGwh5X3b36ybwMIScBAgQIECBAgAABAgQIECBAgAABAgQIECBAgAABAgQIECBAgAABAgQIECBAgAABAgQIECBAgAABAgQIECBAgAABAgQIECBAgAABAgQIECBAgAABAgQIECBAYCUKjG4C7CBAgAABAgQIECBAgAABAgQIECBAgAABAgQIECBAgAABAgQIECBAgAABAgQIECBAgAABAgQIECBAgAABAgQIECBAgAABAgQIECBAgAABAgQIEFj5AntWx1bD+089vXrDyh/dhATmSuBZ1d8OEr+2euZcTfDLw25Z3ag6e4XMY4wNE9ik+tlg65XVtTeslF3rKLDr4vvu4nVcvxzLLqzWDhrftvr6cgRZJT3/pnreYNajqn2nOPunqnuN9btk4bp06+qKKebQauUK3Lt6a/Wa6vUrd0yTbaDAHtUXq00H+8+odq9G56J5OUav8SeOhX1f9bB5GUBOAgQIECBAgAABAgQIECBAgAABAgQIECBAgAABAgQIECBAgAABAgQIECBAgAABAgQIECBAgAABAgQIECBAgAABAgQIECBAgAABAgQIECBAgAABAgQIECBAgMBKFBj+gxArcT4zESBAgAABAgQIECBAgAABAgQIECBAgAABAgQIECBAgAABAgQIECBAgAABAgQIECBAgAABAgQIECBAgAABAgQIECBAgAABAgQIECBAgAABAgQI1OieUydXdxhgnFLtXl0JiACBmRPYqtqn2rd6f3X0zCUUiMCGC2xa/XSw/YrqOhtezs4VIvBv1X2qb1YnLVyfvLA6fYXMNotj7FJ9bRDsqmrb6rwphX3SQr83X02vh1Xvm1IGbVamwOga6nXVHy6Od3G1c3XuyhzXVBshcGB1yNj+D1cP3Iia0966SfWvi5+fw94HVS+Zdhj9CBAgQIAAAQIECBAgQIAAAQIECBAgQIAAAQIECBAgQIAAAQIECBAgQIAAAQIECBAgQIAAAQIECBAgQIAAAQIECBAgQIAAAQIECBAgQIAAAQIECBAgQIAAAQIE/kdg9I9DOAgQIECAAAECBAgQIECAAAECBAgQIECAAAECBAgQIECAAAECBAgQIECAAAECBAgQIECAAAECBAgQIECAAAECBAgQIECAAAECBAgQIECAAAECBFa2wNOqvx8bca/q+JU9tukIECBAYAYFrlP9ZJDrp9VmM5hTpOkK7FBdUF0y3barutvJ1a4DgWdWr52SyNbV+dUmY/0+XD1wShm0WZkCO1ZfrzYdjHd49fCVOa6pNlLgHdXjxmocWB26kXWnuX3L6kvV7ceabludO80gehEgQIAAAQIECBAgQIAAAQIECBAgQIAAAQIECBAgQIAAAQIECBAgQIAAAQIECBAgQIAAAQIECBAgQIAAAQIECBAgQIAAAQIECBAgQIAAAQIECBAgQIAAAQIECPyPwBoQBAgQIECAAAECBAgQIECAAAECBAgQIECAAAECBAgQIECAAAECBAgQIECAAAECBAgQIECAAAECBAgQIECAAAECBAgQIECAAAECBAgQIECAAIElEDisOr568xLUVnL9BLapzqq2Gmwb/X2etH5lrCZAgAABAhMR2Ly6fFDpx9UWE6msCAEC6yPwnIX33qsGG46r7rw+BTZy7Seq+47VuLIaXbtetJG1bV/dAn9dvXCM4LerI1c3i+mvRmCz6thq18XfvX/hu/PjqkvnTGu7anQOv0l1/sL/i3nA4n/P2RjiEiBAgAABAgQIECBAgAABAgQIECBAgAABAgQIECBAgAABAgQIECBAgAABAgQIECBAgAABAgQIECBAgAABAgQIECBAgAABAgQIECBAgAABAgQIECBAgAABAgRWhsCalTGGKQgQIECAAAECBAgQIECAAAECBAgQIECAAAECBAgQIECAAAECBAgQIECAAAECBAgQIECAAAECBAgQIECAAAECBAgQIECAAAECBAgQIECAAIEZEnhE9U+Led5V/XH1kxnKt9qivLt69GDoi6odqtFPBwECBAgQmLbAdatLB00vq7acdgj9CBBou+o71fDepLeszpySzR9Vj6tuUd180PPp1RumlEGblSmwWXVqteNgvLOqXXwvXZl/8I2canQOOqF69eJjI8st2/Zdq4Or/avvL1sKjQkQIECAAAECBAgQIECAAAECBAgQIECAAAECBAgQIECAAAECBAgQIECAAAECBAgQIECAAAECBAgQIECAAAECBAgQIECAAAECBAgQIECAAAECBAgQIECAAAECBP6fm/7iIECAAAECBAgQIECAAAECBAgQIECAAAECBAgQIECAAAECBAgQIECAAAECBAgQIECAAAECBAgQIECAAAECBAgQIECAAAECBAgQIECAAAECBAhsrMDO1UnVFoNC/1L9wcYWtn+DBPaujhnbeUD11g2qZhMBAgQIENh4gS2rSwZlLq2ut/FlVSBAYAMEjqruOdj3wuplG1BnY7Y8tXrjoMAJ1Z4bU9BeAtW+1WfGJL5d7VRdSYjAmMDa6iIqBAgQIECAAAECBAgQIECAAAECBAgQIECAAAECBAgQIECAAAECBAgQIECAAAECBAgQIECAAAECBAgQIECAAAECBAgQIECAAAECBAgQIECAAAECBAgQIECAAAECBCYhsGYSRdQgQIAAAQIECBAgQIAAAQIECBAgQIAAAQIECBAgQIAAAQIECBAgQIAAAQIECBAgQIAAAQIECBAgQIAAAQIECBAgQIAAAQIECBAgQIAAAQIECFTXqU6sbjfQuKLaqzqZ0NQFNq1OqW496Hz84t9j6mE0JECAAAECiwJbVT8aaFxc/RodAgSWReCPq0MHnc+sbjnlJGur86vRtesvjl2q06acQ7uVJ3DEwvehh4yN9ZKF/z5o5Y1qIgIECBAgQIAAAQIECBAgQIAAAQIECBAgQIAAAQIECBAgQIAAAQIECBAgQIAAAQIECBAgQIAAAQIECBAgQIAAAQIECBAgQIAAAQIECBAgQIAAAQIECBAgQIAAAQIEZkVgzawEkYMAAQIECBAgQIAAAQIECBAgQIAAAQIECBAgQIAAAQIECBAgQIAAAQIECBAgQIAAAQIECBAgQIAAAQIECBAgQIAAAQIECBAgQIAAAQIECBCYe4E3VU8Zm+JPqzfO/WTzOcBe1WerLQbxd61Omc9xpCZAgACBFSJw/eqiwSw/rNaukNmMQWDeBG5QnVdtOgi+W/XVKQ/ygepBg56vqp435QzarTyBm1TfrTYZjHZldcPqwpU3rokIECBAgAABAgQIECBAgAABAgQIECBAgAABAgQIECBAgAABAgQIECBAgAABAgQIECBAgAABAgQIECBAgAABAgQIECBAgAABAgQIECBAgAABAgQIECBAgAABAgQIEJgFgTWzEEIGAgQIECBAgAABAgQIECBAgAABAgQIECBAgAABAgQIECBAgAABAgQIECBAgAABAgQIECBAgAABAgQIECBAgAABAgQIECBAgAABAgQIECBAYO4Ffr96/9gUH6wePPeTzfcA21avqR5ZvbZ65nyPIz0BAgQIECBAgMCEBf5lcM1+RvXk6tMT7nFN5R5SHTFY9L3qZtVV17TR7wlcg8CLqpeMrRm9vu9NjgABAgQIECBAgAABAgQIECBAgAABAgQIECBAgAABAgQIECBAgAABAgQIECBAgAABAgQIECBAgAABAgQIECArpcdfAAAgAElEQVRAgAABAgQIECBAgAABAgQIECBAgAABAgQIECBAgAABAkshsGYpiqpJgAABAgQIECBAgAABAgQIECBAgAABAgQIECBAgAABAgQIECBAgAABAgQIECBAgAABAgQIECBAgAABAgQIECBAgAABAgQIECBAgAABAgQIrCqB7apTq60GU59R3am6eFVJzO6w96hOrC6Z3YiSESBAgAABAgQILIPA71R3q46ovroM/X/R8sJq7eJ/fH7h+8XDqnOXMY/WK0Ngk+qcatuxcUav+S+sjBFNQYAAAQIECBAgQIAAAQIECBAgQIAAAQIECBAgQIAAAQIECBAgQIAAAQIECBAgQIAAAQIECBAgQIAAAQIECBAgQIAAAQIECBAgQIAAAQIECBAgQIAAAQIECBAgQIDALAmsmaUwshAgQIAAAQIECBAgQIAAAQIECBAgQIAAAQIECBAgQIAAAQIECBAgQIAAAQIECBAgQIAAAQIECBAgQIAAAQIECBAgQIAAAQIECBAgQIAAAQJzJ3Dt6pjqzoPkP672qE6du2kEJkCAwOoQuHv17uori4/PVJ9fHaObksDEBG62eL2ztho9/r361MSqK0Rg9Qk8o7qyOrw6d/WNb+IlFBh9V/3yWP3jxr7DLmF7pQkQIECAAAECBAgQIECAAAECBAgQIECAAAECBAgQIECAAAECBAgQIECAAAECBAgQIECAAAECBAgQIECAAAECBAgQIECAAAECBAgQIECAAAECBAgQIECAAAECBAgQWE0Ca1bTsGYlQIAAAQIECBAgQIAAAQIECBAgQIAAAQIECBAgQIAAAQIECBAgQIAAAQIECBAgQIAAAQIECBAgQIAAAQIECBAgQIAAAQIECBAgQIAAAQIEJi7wquo5Y1X/uHrLxDspSIAAAQKTEvjz6rWDYu+sHj+p4ot1Dqo2r06qvlKdPuH6yhFYboEnVwcPQhxaHbjcoa6h/07V9ouPU6pjZzyveAQIEJiUwMeq+40Ve1z1rkk1UIfAHAlsXW1bfW2OMotKgAABAgQIECBAgAABAgQIECBAgAABAgQIECBAgAABAgQIECBAgAABAgQIECBAgAABAgQIECBAgAABAgQIECBAgAABAgQIECBAgAABAgQIECBAgAABAgQIEJgbgTVzk1RQAgQIECBAgAABAgQIECBAgAABAgQIECBAgAABAgQIECBAgAABAgQIECBAgAABAgQIECBAgAABAgQIECBAgAABAgQIECBAgAABAgQIECBAYNYE9qqOHQv17uqxsxZUHgIECMy4wKOqk6uvTSnnO8fO1X9evX7Cvb9T3WxQc/fqpAn3UI7Acgo8snrPIMB7q0csZ6Br6H1Q9eLBmldWz5/hvKIRIEBgkgK/Vr1j4VrkwYOiF1TbV5dNspFaK1pg9Pr5YXXkHE95i+rT1XWqParR+8BBgAABAgQIECBAgAABAgQIECBAgAABAgQIECBAgAABAgQIECBAgAABAgQIECBAgAABAgQIECBAgAABAgQIECBAgAABAgQIECBAgAABAgQIECBAgAABAgQIECAwQYE1E6ylFAECBAgQIECAAAECBAgQIECAAAECBAgQIECAAAECBAgQIECAAAECBAgQIECAAAECBAgQIECAAAECBAgQIECAAAECBAgQIECAAAECBAgQILD6BP60enW1eXVqtVd12epjMDEBAgQ2WGBtdeHi7vOqz1SP2uBq67bxa9Uug6V3r45et63rtOr61UWDlVcsfk78fJ12W0RgPgTuV31sEPXj1ei5WT2eUL1tEO6fq0fOaNg7VHdcfHyr+vsZzSkWAQLzJXDzhWusb1SbDWL/bfUX8zWGtMsgcK3qZdXzqv+qbleNrtvn7RjlPrK64WLw46rR94CfzNsg8hIgQIAAAQIECBAgQIAAAQIECBAgQIAAAQIECBAgQIAAAQIECBAgQIAAAQIECBAgQIAAAQIECBAgQIAAAQIECBAgQIAAAQIECBAgQIAAAQIECBAgQIAAAQIEZllgzSyHk40AAQIECBAgQIAAAQIECBAgQIAAAQIECBAgQIAAAQIECBAgQIAAAQIECBAgQIAAAQIECBAgQIAAAQIECBAgQIAAAQIECBAgQIAAAQIECBCYC4HbVm+rHrPwOGMuEgtJgACB2RHYvzp8EOeEas8ljHfd6uLqWoMeW1aXTbDn71QfH9Q7vtprgvWVIjALAntXxwyCfKm66ywE+yUZ9qmOnIO8D6o+MMh5dHX3GXYVjQCB+RJ4afWCQeQrqtH32TPnawxppyzwyereg55fqO425QyTaPeP1aPGCr2nevQkiqtBgAABAgQIECBAgAABAgQIECBAgAABAgQIECBAgAABAgQIECBAgAABAgQIECBAgAABAgQIECBAgAABAgQIECBAgAABAgQIECBAgAABAgQIECBAgAABAgQIECDwPwJrQBAgQIAAAQIECBAgQIAAAQIECBAgQIAAAQIECBAgQIAAAQIECBAgQIAAAQIECBAgQIAAAQIECBAgQIAAAQIECBAgQIAAAQIECBAgQIAAAQIECBAgQIDAsgkcVv3RoPvfVH+5hGn2ro4Z1P96ddsJ9xvlf/mg5purJ0+4h3IEllvgdtW/D0KcVu2y3KF+Rf/tq7MHvz+32nYG896i+tYg12XVljOYU6SlEbh+9eCF99ZDq29Uz1qaNqquYoEtFl9b2y0anFE9ujp2FZsY/ZoFRte149fnb6iefs1bZ2rF6PX/pWrXsVR/Vb1ippIKQ4AAAQIECBAgQIAAAQIECBAgQIAAAQIECBAgQIAAAQIECBAgQIAAAQIECBAgQIAAAQIECBAgQIAAAQIECBAgQIAAAQIECBAgQIAAAQIECBAgQIAAAQIECBCYY4E1c5xddAIECBAgQIAAAQIECBAgQIAAAQIECBAgQIAAAQIECBAgQIAAAQIECBAgQIAAAQIECBAgQIAAAQIECBAgQIAAAQIECBAgQIAAAQIECBAgQIAAAQIECMy7wHeqmw2G2Lc6agmH+tPqDYP6/1g9ZsL9/k/1B4OaT6oOm3AP5Qgst8BNq+8OQnx/4XU+em5Wj02qn42Fu3Z15QwGvrS67iDXTtVZM5hTpMkK7FUdOyh5XnWTybZQjcB/CzysOrT668VrovFzIyYC4wLXqj69cI2+z9gv9q+OmDOu0Xn1uGq7Qe6rqgdXH5qzWcQlQIAAAQIECBAgQIAAAQIECBAgQIAAAQIECBAgQIAAAQIECBAgQIAAAQIECBAgQIAAAQIECBAgQIAAAQIECBAgQIAAAQIECBAgQIAAAQIECBAgQIAAAQIECMykwJqZTCUUAQIECBAgQIAAAQIECBAgQIAAAQIECBAgQIAAAQIECBAgQIAAAQIECBAgQIAAAQIECBAgQIAAAQIECBAgQIAAAQIECBAgQIAAAQIECBAgQIDAugpsXf3Xui62jgCBmRK4TXXaINGl1drqZ0uY8u3V4wf1n1m9dsL9zq62H9Tcszphwj2UI7DcAterLh6EuKzacrlDXUP/b1W3GKwZnYNOn8HMR1X3HOR6SPX+Gcwp0mQFNq1+UG01KDt6HXxusm1UI/DfAttU/8mCwHoI/Hp1cnXTsc/+0XXu8Hp+PUou29LbVseNXbdcXu1dnbRsqTQmQIAAAQIECBAgQIAAAQIECBAgQIAAAQIECBAgQIAAAQIECBAgQIAAAQIECBAgQIAAAQIECBAgQIAAAQIECBAgQIAAAQIECBAgQIAAAQIECBAgQIAAAQIECKwQgTUrZA5jECBAgAABAgQIECBAgAABAgQIECBAgAABAgQIECBAgAABAgQIECBAgAABAgQIECBAgAABAgQIECBAgAABAgQIECBAgAABAgQIECBAgAABAgRWo8Ctq5OqNy4Mf1B16WpEMDOBORb4s+r1g/wfqfZb4nlOqW4/6HHP6nMT7Hn96qJBvSuqLavRTweBlSZwZXWtwVCbVD+f4SGPqkbv+V8cv1t9Ygbzvq56+iDXSxdcXzSDOUWavMDbq8cPyr6petrk26hIgACBDRLYo/pitelg9xnV7tUlG1Rx+Tbdp/rXanTt8ovjP6rRjKOfDgIECBAgQIAAAQIECBAgQIAAAQIECBAgQIAAAQIECBAgQIAAAQIECBAgQIAAAQIECBAgQIAAAQIECBAgQIAAAQIECBAgQIAAAQIECBAgQIAAAQIECBAgQIAAgQ0UWLOB+2wjQIAAAQIECBAgQIAAAQIECBAgQIAAAQIECBAgQIAAAQIECBAgQIAAAQIECBAgQIAAAQIECBAgQIAAAQIECBAgQIAAAQIECBAgQIAAAQIECBBYfoGjq7stxjivOqD66PLHkoAAgXUU+Ej1e4O1f1b9/Tru3ZBlm1Y/rq412LxlddmGFPsle+5T/dvgdydWe0ywvlIEZkngB9XWg0DbVKPnZvV4e/X4QbgnV2+ewbBPqN42yPWh6kEzmHO1RLpp9b0pDXv/sWvZ0fXtttVVU+qvDQECBK5J4KnVG8cWfbh64DVtnMHfP7F661iukxau5feuLp/BvCIRIECAAAECBAgQIECAAAECBAgQIECAAAECBAgQIECAAAECBAgQIECAAAECBAgQIECAAAECBAgQIECAAAECBAgQIECAAAECBAgQIECAAAECBAgQIECAAAECBOZCYM1cpBSSAAECBAgQIECAAAECBAgQIECAAAECBAgQIECAAAECBAgQIECAAAECBAgQIECAAAECBAgQIECAAAECBAgQIECAAAECBAgQIECAAAECBAgQIEBgXOAJ1dvGnvzt6khUBAjMhcC1q4uqLQdpb1OdvoTp71J9cVD/G9WtJ9zvedXfDGoeVj1pwj2Um2+B7auzByN8q9phTkc6ayz7LaszZ3iWg6oXD/K9snr+DObdvTpxkOs7C9c8t5jBnCs10uhepXev9q8eUp1b3WlKw25a/aDaatBvn+qz1Y2r86aUQ5vVKbDjwufT48fOk6tTwtTXJPC+6qFji569cO56zTVtnMHfj67bR9fvw+Mfqj+awawiESBAgAABAgQIECBAgAABAgQIECBAgAABAgQIECBAgAABAgQIECBAgAABAgQIECBAgAABAgQIECBAgAABAgQIECBAgAABAgQIECBAgAABAgQIECBAgAABAgTmQmB0k18HAQIECBAgQIAAAQIECBAgQIAAAQIECBAgQIAAAQIECBAgQIAAAQIECBAgQIAAAQIECBAgQIAAAQIECBAgQIAAAQIECBAgQIAAAQIECBAgQIDAfAmsrb5ZbTOI/U/Vo+ZrDGkJrGqBfavPDATOqW6+xCIPqt5ejc4ho+M9C+eSR0+45+HV/oOaf1IdMuEeys23wI7VmYMRzqp2mtORvlLdcZB9j+rEGZ7lCdXbBvn+uXrkDOa9TnV5da1BthtUF81g1pUYaWR9XrXpYLhbjr1vl3Lu0Wt09Fr9xfH16sbVp6qHLWVjtVetwJbVixbOMX9ejc4/o+uYI1athsHXReC61bHV7cYW71Z9dV0KzNCa0f2p31c9ZDHTGdX9qtFPBwECBAgQIECAAAECBAgQIECAAAECBAgQIECAAAECBAgQIECAAAECBAgQIECAAAECBAgQIECAAAECBAgQIECAAAECBAgQIECAAAECBAgQIECAAAECBAgQIECAwAYIjG746CBAgAABAgQIECBAgAABAgQIECBAgAABAgQIECBAgAABAgQIECBAgAABAgQIECBAgAABAgQIECBAgAABAgQIECBAgAABAgQIECBAgAABAgQIXJ3A5tVfVS/EM3MCh1QHDlJdXO1cnTtzSQUiQOCXCfxN9bzBLw+rnjQlrh2qO1YXVEdPuOeZ1Y6DmneujptwD+XmW+CW1TcHI5xR3WpOR3pNtX110eLjDdW3Z3iWfaojB/m+VN11RvOeXO06yLZvddSMZl2JsT5U7TcY7OXVC6Y06P2rj15NryuqratLppRDm9Uj8A/VHw7G/d7i59Llq4fApBsgMLqe+Up1vern1Yurl21AnVnYstnid4LR9cxDqh/NQigZCBAgQIAAAQIECBAgQIAAAQIECBAgQIAAAQIECBAgQIAAAQIECBAgQIAAAQIECBAgQIAAAQIECBAgQIAAAQIECBAgQIAAAQIECBAgQIAAAQIECBAgQIAAAQLzKrBmXoPLTYAAAQIECBAgQIAAAQIECBAgQIAAAQIECBAgQIAAAQIECBAgQIAAAQIECBAgQIAAAQIECBAgQIAAAQIECBAgQIAAAQIECBAgQIAAAQIECCy5wFuqA6qTqwdV317yjhqsi8Ce1bHV8D5ST6/esC6brSFAYGYETqjuNEizf3XEzKTb8CA3XJxrNNvoMZrLQWAocKvqG4MnvlntjGgqAjtUo3PP2YvXdSdWL5tK5/Vv8s7qsYNtz6het/5l7NhAgYdX/zzY+93qZhtYa323bVJdWG11NRsPrA5d34LWE7gGgdFr+/Rqi8G6v6ueRY7ANQjsV40+rx5RfWLOtW6weO6d8zHEJ0CAAAECBAgQIECAAAECBAgQIECAAAECBAgQIECAAAECBAgQIECAAAECBAgQIECAAAECBAgQIECAAAECBAgQIECAAAECBAgQIECAAAECBAgQIECAAAECBAgsv8DwH5JY/jQSECBAgAABAgQIECBAgAABAgQIECBAgAABAgQIECBAgAABAgQIECBAgAABAgQIECBAgAABAgQIECBAgAABAgQIECBAgAABAgQIECBAgAABArMi8JjqXYMwF1a/Ux03KwFXaY7RvaNOru4wmP+UavfqylVqYmwC8yrwG9V9Fh/7VLerfjivw8hNYD0Ebl19fbD+9Oo267Hf0tUh8MzqNYNR31E9YXWMPhNTbl5dUF1vkOZu1RemlO5tv+TvfXR19yll0GZ1CTy3euVg5NF3q9F3rNF3LQeBXyWwtroIEQECBAgQIECAAAECBAgQIECAAAECBAgQIECAAAECBAgQIECAAAECBAgQIECAAAECBAgQIECAAAECBAgQIECAAAECBAgQIECAAAECBAgQIECAAAECBAgQIECAAIFfCIz+UQkHAQIECBAgQIAAAQIECBAgQIAAAQIECBAgQIAAAQIECBAgQIAAAQIECBAgQIAAAQIECBAgQIAAAQIECBAgQIAAAQIECBAgQIAAAQIECBAgQGAosEt1XHXdwZPfq3arfoBqWQWeVv39WIK9quOXNZXmBAgQIEBg3QVuW506WH5aNbr2cBAYCty5enL1lerE6uTqEkRTFXhH9bhBx/9dPXVKCe5XfeyX9NqxOntKObRZPQKbVqdUtx6MfFK1++ohMCkBAgQIECBAgAABAgQIECBAgAABAgQIECBAgAABAgQIECBAgAABAgQIECBAgAABAgQIECBAgAABAgQIECBAgAABAgQIECBAgAABAgQIECBAgAABAgQIECBAgAABApMQWDOJImoQIECAAAECBAgQIECAAAECBAgQIECAAAECBAgQIECAAAECBAgQIECAAAECBAgQIECAAAECBAgQIECAAAECBAgQIECAAAECBAgQIECAAAECK0bgutXJ1S0HE/2s2rs6bsVMOZ+DbFOdVW01iH9Y9aT5HEdqAgQIEFilArtUXxvMfmp1u1VqYWwCsyxw3+oTg4AXVjesrpxS6FG/tVfT66DqJVPKoM3qEhh95z1mbORnVq9dXQymJUCAAAECBAgQIECAAAECBAgQIECAAAECBAgQIECAAAECBAgQIECAAAECBAgQIECAAAECBAgQIECAAAECBAgQIECAAAECBAgQIECAAAECBAgQIECAAAECBAgQIEBgYwTWbMxmewkQIECAAAECBAgQIECAAAECBAgQIECAAAECBAgQIECAAAECBAgQIECAAAECBAgQIECAAAECBAgQIECAAAECBAgQIECAAAECBAgQIECAAIEVJ/De6mFjUz27es2Km3T+Bnp39ehB7IuqHarRTwcBAgQIEJgXgdtXpwzC/nt1h3kJLyeBVSSwSfX96kaDmR9QfXRKBqPvIBdXV1VvHvQ8u9pxShm0WX0CX6zuMhj7p9WNfedafS8EExMgQIAAAQIECBAgQIAAAQIECBAgQIAAAQIECBAgQIAAAQIECBAgQIAAAQIECBAgQIAAAQIECBAgQIAAAQIECBAgQIAAAQIECBAgQIAAAQIECBAgQIAAAQIECBDYUIE1G7rRPgIECBAgQIAAAQIECBAgQIAAAQIECBAgQIAAAQIECBAgQIAAAQIECBAgQIAAAQIECBAgQIAAAQIECBAgQIAAAQIECBAgQIAAAQIECBAgQGDFCRxYHTI21cer+624SedzoHsu/n1usxj/gOqt8zmK1AQIECCwigV2rU4ezP/VardV7GF0ArMs8Lrq6YOA/1Q9asqBN68uqK436Ptb1TFTzqHd6hB4bvXKsVE/Uu23OsY3JQECBAgQIECAAAECBAgQIECAAAECBAgQIECAAAECBAgQIECAAAECBAgQIECAAAECBAgQIECAAAECBAgQIECAAAECBAgQIECAAAECBAgQIECAAAECBAgQIECAAAECGyuwZmML2E+AAAECBAgQIECAAAECBAgQIECAAAECBAgQIECAAAECBAgQIECAAAECBAgQIECAAAECBAgQIECAAAECBAgQIECAAAECBAgQIECAAAECBAisCIHdquOqTQfTfKvavbpoRUy4MobYpHpqtV91n5UxkikIECBAYJUJjK45ThrMfHJ1x1VmYFwC8yKwV3XsIOyPqxtUo5/TPN5aPXHQ8NDqwGkG0GvVCIy+b51TbTs28W8tfP86ZtUoGJTArxa4fvVDSAQIECBAgAABAgQIECBAgAABAgQIECBAgAABAgQIECBAgAABAgQIECBAgAABAgQIECBAgAABAgQIECBAgAABAgQIECBAgAABAgQIECBAgAABAgQIECBAgAABAlcvsAYMAQIECBAgQIAAAQIECBAgQIAAAQIECBAgQIAAAQIECBAgQIAAAQIECBAgQIAAAQIECBAgQIAAAQIECBAgQIAAAQIECBAgQIAAAQIECBAgsOoFtqq+Wm0/kLii2qs6edXrACBAgAABAgQmKbB7deKg4FeqO02ygVoECExU4Ixqp0HFx1bvnmiHay62T3XkYNkl1dbV6DuLg8CkBX6r+vxY0U9W9510I/UIzKHAntXo/fD4heu3D81hfpEJECBAgAABAgQIECBAgAABAgQIECBAgAABAgQIECBAgAABAgQIECBAgAABAgQIECBAgAABAgQIECBAgAABAgQIECBAgAABAgQIECBAgAABAgQIECBAgAABAksusGbJO2hAgAABAgQIECBAgAABAgQIECBAgAABAgQIECBAgAABAgQIECBAgAABAgQIECBAgAABAgQIECBAgAABAgQIECBAgAABAgQIECBAgAABAgQIzLrAW6oDxkI+pTp41oPLR4AAAQIECMydwB7V8YPUJ1R7zt0UAhNYPQIvrp5b/Wv1vurD1aVTHn90/9RzqpsO+u5fHTHlHNqtHoHR6/13B+NeUO1UXbx6CEw6YYGXLv4/lu9PuO40y92ven+1+cLnwuXV3tVJ0wygFwECBAgQIECAAAECBAgQIECAAAECBAgQIECAAAECBAgQIECAAAECBAgQIECAAAECBAgQIECAAAECBAgQIECAAAECBAgQIECAAAECBAgQIECAAAECBAgQIEBgHgRGN9R1ECBAgAABAgQIECBAgAABAgQIECBAgAABAgQIECBAgAABAgQIECBAgAABAgQIECBAgAABAgQIECBAgAABAgQIECBAgAABAgQIECBAgAABAqtbYLvqA9UeiwyHVw9f3SSmJ0CAAAECBAgQIECgukH1k+qyZdZ4WfWM6mPV+6qPzECmZSbRfgkFtq3OrjYb9Hjd4mtwCdsqvQIFdqyOqHavTqzuUl0xh3PevPr2WO7vLpyT71z9xxzOIzIBAgQIECBAgAABAgQIECBAgAABAgQIECBAgAABAgQIECBAgAABAgQIECBAgAABAgQIECBAgAABAgQIECBAgAABAgQIECBAgAABAgQIECBAgAABAgQIECBAYMkE1ixZZYUJECBAgAABAgQIECBAgAABAgQIECBAgAABAgQIECBAgAABAgQIECBAgAABAgQIECBAgAABAgQIECBAgAABAgQIECBAgAABAgQIECBAgACBeRK4TvWmap9qt+qyeQovKwECBAj8SoHHVt+rTqh+yIoAAQIECMyhwNbVj31PmcO/3PxGfkH10kH8K6s7VKfN70iST1ngZtXp1RaDvm+tDphyjkm1O6h68Vixk6q7VD+ZVBN1CBAgQIAAAQIECBAgQIAAAQIECBAgQIAAAQIECBAgQIAAAQIECBAgQIAAAQIECBAgQIAAAQIECBAgQIAAAQIECBAgQIAAAQIECBAgQIAAAQIECBAgQIAAAQLzLrBm3geQnwABAgQIECBAgAABAgQIECBAgAABAgQIECBAgAABAgQIECBAgAABAgQIECBAgAABAgQIECBAgAABAgQIECBAgAABAgQIECBAgAABAgQIEJiowA2qCydaUTECBAgQWG6By6otFkN8u7p9dckEQ/16tVn1/QnWVIrAvAjcr1q7+Lh+9cp5CS4nAQIECPxKgdG1zTeqmw9WHV3dnRuB9RB4ffVnY+sPrA5djxqztPQfF94XjxoL9L7qYbMUUhYCBAgQIECAAAECBAgQIECAAAECBAgQIECAAAECBAgQIECAAAECBAgQIECAwP9l787jvS/k/P8/TunXJi0IvyQkS5QtMbZBJmuyZhk7ZbJlzWCQmIjsZIsYa3ahoWxjaVJINcnaIGOUL/UVqmnidz7f7+l3e89Ruq6uz/mcz+ec+/t2u27X1ee836/n83W/Puv1xycCBAgQIECAADHJYX4AACAASURBVAECBAgQIECAAAECBAgQIECAAAECBAgQIECAAAECBAgQIECAAIHlFJhbznDZBAgQIECAAAECBAgQIECAAAECBAgQIECAAAECBAgQIECAAAECBAgQIECAAAECBAgQIECAAAECBAgQIECAAAECBAgQIECAAAECBAgQIECAAAECBAgQWCUCV6l2rz5fnTXBnXeqTh7k/aLaZsz5T6lev7DXidVh1UfGnGEcgWkVuKhab1Buk+q8aS270Ov61R2qay/8+lT1oSnvrB4BAgSWQ2DP6hOLgh9QfWw5ysicSYErVF+p/mrQ/sLqjtVxM7jRBtUx1V8v6n5g9aIZ3EdlAgQIECBAgAABAgQIECBAgAABAgQIECBAgAABAgQIECBAgAABAgQIECBAgAABAgQIECBAgAABAgQIECBAgAABAgQIECBAgAABAgQIECBAgAABAgQIECBAgMDYBebGPtFAAgQIECBAgAABAgQIECBAgAABAgQIECBAgAABAgQIECBAgAABAgQIECBAgAABAgQIECBAgAABAgQIECBAgAABAgQIECBAgAABAgQIECBAgAABAgQIEFgs8NDq/Qs3frd6c/XGCTA9ujp8kPOp6j5jzn1X9ajBzGdWrx5zhnEEplXgzGrrQblrVL+c1rILvfavDh50fH2135R3Vo8AAQLLJXBMddeF8A9Uo+fQny9XGbkzKXC16tTqyoP2Z1U7VaPfZ+24UvXNaodFxfeqPjxry+hLgAABAgQIECBAgAABAgQIECBAgAABAgQIECBAgAABAgQIECBAgAABAgQIECBAgAABAgQIECBAgAABAgQIECBAgAABAgQIECBAgAABAgQIECBAgAABAgQIEBi3wNy4B5pHgAABAgQIECBAgAABAgQIECBAgAABAgQIECBAgAABAgQIECBAgAABAgQIECBAgAABAgQIECBAgAABAgQIECBAgAABAgQIECBAgAABAgQIECBAgAABAn8m8M7qMYNbX1K9cAJOr6+eMsh58fyfDxhz7inVTQYz71x9ecwZxhGYVoHvV9cflLthNbptmo+9qiMGBY+s9pziwq+trltdp/p/qytPcVfVJiOweXVh9YfJxElZ5QLbVx+qnlh9Y5VbWP/yC9yp+kK13mDEcdUdF57PLv/k5bny2tUJ1VUG8RfM73iHhduXp5VUAgQIECBAgAABAgQIECBAgAABAgQIECBAgAABAgQIECBAgAABAgQIECBAgAABAgQIECBAgAABAgQIECBAgAABAgQIECBAgAABAgQIECBAgAABAgQIECBAgMAUCMxNQQcVCBAgQIAAAQIECBAgQIAAAQIECBAgQIAAAQIECBAgQIAAAQIECBAgQIAAAQIECBAgQIAAAQIECBAgQIAAAQIECBAgQIAAAQIECBAgQIAAAQIE/q/AHtXm1XuBECCw4gTOrLYebHXH6qsT2PLr1W0HOfepPjXG3A2q86v1BjM3rf4wxgyjCEyzwPHVrQYFb1N9Y5oLV7su6nhyddMp7vy96gaDfjerTprivqotjcBW1f2rB1Z3qR5TvW9pokwlQIDAkgjsXx28aPKbqycuSdrSD91l/vn4K/M7bTyI+tX8Z41bVmcsfbwEAgQIECBAgAABAgQIECBAgAABAgQIECBAgAABAgQIECBAgAABAgQIECBAgAABAgQIECBAgAABAgQIECBAgAABAgQIECBAgAABAgQIECBAgAABAgQIECBAgMB0CsxNZy2tCBAgQIAAAQIECBAgQIAAAQIECBAgQIAAAQIECBAgQIAAAQIECBAgQIAAAQIECBAgQIAAAQIECBAgQIAAAQIECBAgQIAAAQIECBAgQIAAAQKrTmDj6vTq6tU3qsdVp646BQsTWJkCN6xOG6z2+2qL6r+XeN31qnOrTQY521S/GGPubap/HcwbPY9tP8b5RhGYdoFjqrsOSt6tOnrKS29dnTnoeH41eh8yrccR1V6Dco+u3j2tZfVaMoGXVs8fTP9kdd8lSzOYAAECSyNwZLXHotGPrQ5fmrgln3rvarTTxd9zfWx1n+rXS54sgAABAgQIECBAgAABAgQIECBAgAABAgQIECBAgAABAgQIECBAgAABAgQIECBAgAABAgQIECBAgAABAgQIECBAgAABAgQIECBAgAABAgQIECBAgAABAgQIECAwpQIXf1HjlNZTiwABAgQIECBAgAABAgQIECBAgAABAgQIECBAgAABAgQIECBAgAABAgQIECBAgAABAgQIECBAgAABAgQIECBAgAABAgQIECBAgAABAgQIECCwagReWT1rsO351dbVuatGwKIEVq7Ak6s3DNb7dLXHBNa9cfVvg5yzqquNOfdJ1RsHMz9SPWjMGcYRmGaBD88/zh44KLhXNbpt2o/zqo0GJbeqzp7S0s+vXjro9prqGVPaVa2lE9i5Omkw/sL519Yre6+8dOAmr7HAleafk367xmc7cbULXLE6sbreAOLM6uozDPPM6pDq8Gqf6r9neBfVCRAgQIAAAQIECBAgQIAAAQIECBAgQIAAAQIECBAgQIAAAQIECBAgQIAAAQIECBAgQIAAAQIECBAgQIAAAQIECBAgQIAAAQIECBAgQIAAAQIECBAgQIAAAQLrLDC3zhMMIECAAAECBAgQIECAAAECBAgQIECAAAECBAgQIECAAAECBAgQIECAAAECBAgQIECAAAECBAgQIECAAAECBAgQIECAAAECBAgQIECAAAECBKZd4LoLBU+f9qKruN8NqlOr9QcGz68OWsUmViewkgQ+Wd1nsNDTqtdNYMFHVP80yDmquteYc99ZPcZz15hVjZslgcOqxw0K71O9fQYW+G51o0HPW1QnTmnve1efGnT7UnWXKe2q1tIK/KDaYRDx8Pn/ft/SRppO4FIFdqveXP1LtTcnAmshMHr9/Wa1SXXS/J9Hr3M/X4vrp/HU0ePhC9NYTCcCBAgQIECAAAECBAgQIECAAAECBAgQIECAAAECBAgQIECAAAECBAgQIECAAAECBAgQIECAAAECBAgQIECAAAECBAgQIECAAAECBAgQIECAAAECBAgQIECAwKQF5iYdKI8AAQIECBAgQIAAAQIECBAgQIAAAQIECBAgQIAAAQIECBAgQIAAAQIECBAgQIAAAQIECBAgQIAAAQIECBAgQIAAAQIECBAgQIAAAQIECBCYqMAG1QnV9tXTqndMNF3Ymgp8vbrt4OTTqxtWF67pAOcRIDC1AleYf/49p9p00PDG1Xcn0Pi11X6DnJdULxxz7knVzoOZ96g+O+YM4whMs8CrqmcMCj67OmSaCy90O6oaPV4vPu5ffXxKe29b/WzQbfScuuWUdl1ttR46//li9PfzigktPnod+4dB1pHVnhPKFkPgYoHN5z9fv6faY0Ay+iz3r4gIrIXAA6vRr0dVF6zFdU4lQIAAAQIECBAgQIAAAQIECBAgQIAAAQIECBAgQIAAAQIECBAgQIAAAQIECBAgQIAAAQIECBAgQIAAAQIECBAgQIAAAQIECBAgQIAAAQIECBAgQIAAAQIECBCYcoG5Ke+nHgECBAgQIECAAAECBAgQIECAAAECBAgQIECAAAECBAgQIECAAAECBAgQIECAAAECBAgQIECAAAECBAgQIECAAAECBAgQIECAAAECBAgQILBuAm+qnjgY8Ynqfus20tVjFnh0dfiimXepvjTmHOMIEFgegdtVXxtEn1VdbUJVvlrdfpB13+qTY8zeoDq/Wm8wc8vqnDFmGEVg2gVeMP8YOHBQ8qXV6LZpPw6t9h2UfEb1miku/Ztq9Pxy8XGt6owp7ruSq21WvbB6ZLV19bvqqguvB0u9987zn2VOGoRcWF27unu1ffX8pS5gPoFq9H2+x1e7DDROmX+PdfP55/+LCBEgQIAAAQIECBAgQIAAAQIECBAgQIAAAQIECBAgQIAAAQIECBAgQIAAAQIECBAgQIAAAQIECBAgQIAAAQIECBAgQIAAAQIECBAgQIAAAQIECBAgQIAAAQIECBAgsLoFRl9g6iBAgAABAgQIECBAgAABAgQIECBAgAABAgQIECBAgAABAgQIECBAgAABAgQIECBAgAABAgQIECBAgAABAgQIECBAgAABAgQIECBAgAABAgRWpsBe1RGLVntD9dSVue5MbrVF9cPqKoP2H6geNpPbKE2AwCUJvGj+xgMGP3h39egJUf2+2mSQda3qjDFm71p9YzDvF9U2Y5xv1MoU2K36/GC1L1R3neFVR++rXjfo/8bqKTOwz/7VwYOer6/2m+LeX67+etDvPtWnprjvSq62QXXm/P1+y8GSo88dH57Q0j+odriUrNFr0Oi1yEFgqQV2qk6qht/t+6zqVUsdbD4BAgQIECBAgAABAgQIECBAgAABAgQIECBAgAABAgQIECBAgAABAgQIECBAgAABAgQIECBAgAABAgQIECBAgAABAgQIECBAgAABAgQIECBAgAABAgQIECBAgAABAtMtMPzS0uluqh0BAgQIECBAgAABAgQIECBAgAABAgQIECBAgAABAgQIECBAgAABAgQIECBAgAABAgQIECBAgAABAgQIECBAgAABAgQIECBAgAABAgQIECCwNgLXq06qNhlc9J3q1tV/rc0g5y6pwFuqJwwSzq2uX/1ySVMNJ0BgkgJfq243CHxE9d4JFXhkddPqFtW287mj14ZxHvtWhw4GfrraY5wBZq1Igb+pjh5sdky1+wxv+qjqXYP+76lGj71pP/aqjhiUPLLac4pLv6566qDfC6uXTHHflV5t8XvYj1f3n9DSB1YvuJSs58x//nnFhHqIIbD4eem86ro+y7ljECBAgAABAgQIECBAgAABAgQIECBAgAABAgQIECBAgAABAgQIECBAgAABAgQIECBAgAABAgQIECBAgAABAgQIECBAgAABAgQIECBAgAABAgQIECBAgAABAgQIEFjdAnOre33bEyBAgAABAgQIECBAgAABAgQIECBAgAABAgQIECBAgAABAgQIECBAgAABAgQIECBAgAABAgQIECBAgAABAgQIECBAgAABAgQIECBAgACBFSmwUfWtasfBdn+oblz9ZEVuPJtL7VIdXw2/D2q/6vWzuY7WBAhcgsCm1TnVFQY/u1p11grRun+1f3XrhX1ePP/7AStkN2ssncDdqs8Oxn+uuvvSxS355DtUz1l4rI8e78dW71/y1HUP2LX6xmDMydVN133skk14XHXYYPpHqwcuWZrBlyUwut9/ZXDShfPvYbeqfndZF47h5ztVo/vrJR2nLfoMNIY4IwhcqsBm1Q+qqw/O+Pj8/XP0/shBgAABAgQIECBAgAABAgQIECBAgAABAgQIECBAgAABAgQIECBAgAABAgQIECBAgAABAgQIECBAgAABAgQIECBAgAABAgQIECBAgAABAgQIECBAgAABAgQIECBAgMAqFRj+DyhWKYG1CRAgQIAAAQIECBAgQIAAAQIECBAgQIAAAQIECBAgQIAAAQIECBAgQIAAAQIECBAgQIAAAQIECBAgQIAAAQIECBAgQIAAAQIECBAgQIDAihN4d/XIRVs9tPrgitt0dhcafQfUSdVOgxVOqW5eXTS7a2lOgMAigStVj6/uXN1p/rn59OqmK1DpitUdq59Wp67A/aw0XoG7V/88GPnZ6h7jjTBtDQSuXB228Lw0eux+rzp6Da5brlN2qU4YhP+4ut5ylZHb6L3sz+bvQ9ccWDymeteEbH5Q7XApWbeoTpxQDzEEHnwJn7Pvueh1jhIBAgQIECBAgAABAgQIECBAgAABAgQIECBAgAABAgQIECBAgAABAgQIECBAgAABAgQIECBAgAABAgQIECBAgAABAgQIECBAgAABAgQIECBAgAABAgQIECBAgAABAqtIYPQFvg4CBAgQIECAAAECBAgQIECAAAECBAgQIECAAAECBAgQIECAAAECBAgQIECAAAECBAgQIECAAAECBAgQIECAAAECBAgQIECAAAECBAgQIEBg5Qg8pnrnonVG//24lbPiithkp+rY6oqDbXatTlgR21mCAIFLE9iu+ikeAqtc4J7VZwYGR82//t1rlZtYf80E/jQ47fRq+zW7zFlLJPCy6u8Hs4+u7rZEWYvHHli94FKyXls9fUI9xBC4pPviGdUO1QV4CBD4M4E9q72qv2VDgAABAgQIECBAgAABAgQIECBAgAABAgQIECBAgAABAgQIECBAgAABAgQIECBAgAABAgQIECBAgAABAgQIECBAgAABAgQIECBAgAABAgQIECBAgAABAgQIEFipAnMrdTF7ESBAgAABAgQIECBAgAABAgQIECBAgAABAgQIECBAgAABAgQIECBAgAABAgQIECBAgAABAgQIECBAgAABAgQIECBAgAABAgQIECBAgACBVSiwY/WtaqPB7j+sdq7OX4Ue077y1tXB1aOqw6p9pr2wfgQIECBAYAwC964+NZjz6fn3L3uMYa4RK1/gcdWPqhOr3678dad+w9Fnj1MHLS+qrlqdPYHmN67+bSFndH+4+SDzV9U1qlEfB4GlFti1+sYlhBxUPX+pw80nMGMC+86/TrypGn0n9gHzv794xvqrS4AAAQIECBAgQIAAAQIECBAgQIAAAQIECBAgQIAAAQIECBAgQIAAAQIECBAgQIAAAQIECBAgQIAAAQIECBAgQIAAAQIECBAgQIAAAQIECBAgQIAAAQIECBBYI4HRly86CBAgQIAAAQIECBAgQIAAAQIECBAgQIAAAQIECBAgQIAAAQIECBAgQIAAAQIECBAgQIAAAQIECBAgQIAAAQIECBAgQIAAAQIECBAgQIAAgdkX2KQ6qbreYJXzq12qU2d/vRW9wW2q71dnr+gtLUeAAAECBP6vwB7VkQOMT1X3gUOAwEwKjD5/7Dxo/uTqTRPa5KHVZ6vfVv85n3vVQe69q89MqIcYAu+qHrWI4cJqp4XPeYQIrIvATatDF94r/XpdBi3ztc+pXr6ow0OqI5a5l3gCBAgQIECAAAECBAgQIECAAAECBAgQIECAAAECBAgQIECAAAECBAgQIECAAAECBAgQIECAAAECBAgQIECAAAECBAgQIECAAAECBAgQIECAAAECBAgQIECAwNgF5sY+0UACBAgQIECAAAECBAgQIECAAAECBAgQIECAAAECBAgQIECAAAECBAgQIECAAAECBAgQIECAAAECBAgQIECAAAECBAgQIECAAAECBAgQIEBgOQT+n+qw6hGD8CdUb1uOMjIJECBAgAABApcisGf1icHPPlndlxYBAjMpsH918KD516vbL8Mmr6meNsj9UPXgZeghcnUKXHX+c/iPq80G65+88Fg4d3WS2HpMAqPnsXdXG1Zfru5S/WlMsyc9ZufquPnXjI0HwRdUd6hOmHQZeQQIECBAgAABAgQIECBAgAABAgQIECBAgAABAgQIECBAgAABAgQIECBAgAABAgQIECBAgAABAgQIECBAgAABAgQIECBAgAABAgQIECBAgAABAgQIECBAgACBpRSYW8rhZhMgQIAAAQIECBAgQIAAAQIECBAgQIAAAQIECBAgQIAAAQIECBAgQIAAAQIECBAgQIAAAQIECBAgQIAAAQIECBAgQIAAAQIECBAgQIAAAQITF3h89cbqqOr+E08XSIAAAQIECBD4ywL3qz42OOXj3rO4yxCYWYFrVj+rht9veq3qjAlvdPPq24PMC6utqt9NuIe41SvwrOqVg/X/VI3ulyetXhKbr6PAfavRe6Th8ZLqhes4dzkvv/f84+KT1XqDEr+qbrkMrxvL6SCbAAECBAgQIECAAAECBAgQIECAAAECBAgQIECAAAECBAgQIECAAAECBAgQIECAAAECBAgQIECAAAECBAgQIECAAAECBAgQIECAAAECBAgQIECAAAECBAgQWOECwy/sXeGrWo8AAQIECBAgQIAAAQIECBAgQIAAAQIECBAgQIAAAQIECBAgQIAAAQIECBAgQIAAAQIECBAgQIAAAQIECBAgQIAAAQIECBAgQIAAAQIECKwagV2q71fnrpqNLUqAAAECBAjMisD9q48Oyn6sesCslNeTAIE/E/hSdafBrQ+v3rcMTt+tbjTI3ad6+zL0ELk6BTaoTqu2H6x/fHXr1clh6zEIjO5T/1rdcjDrT9Xdq6PHMH+5RuxbHboofPT8PXqs/G65SsklQIAAAQIECBAgQIAAAQIECBAgQIAAAQIECBAgQIAAAQIECBAgQIAAAQIECBAgQIAAAQIECBAgQIAAAQIECBAgQIAAAQIECBAgQIAAAQIECBAgQIAAAQIECIxTYG6cw8wiQIAAAQIECBAgQIAAAQIECBAgQIAAAQIECBAgQIAAAQIECBAgQIAAAQIECBAgQIAAAQIECBAgQIAAAQIECBAgQIAAAQIECBAgQIAAAQIECBAgQIAAAQIECPwFgQdWHx78/CPVg4gRIDCzAo+rHlV9vDqi+sUybbJ/dfBC9q+rF1VvWqYuYlenwF2rYxat/rDqA6uTw9ZjENimOqm68mDWOdXNqp+OYf5yjXhd9dRF4Z+r7ln9cblKySVAgAABAgQIECBAgAABAgQIECBAgAABAgQIECBAgAABAgQIECBAgAABAgQIECBAgAABAgQIECBAgAABAgQIECBAgAABAgQIECBAgAABAgQIECBAgAABAgQIjEtgblyDzCFAgAABAgQIECBAgAABAgQIECBAgAABAgQIECBAgAABAgQIECBAgAABAgQIECBAgAABAgQIECBAgAABAgQIECBAgAABAgQIECBAgAABAgQIECBAgAABAgQIXIbAXtURg3M+VD2YGgECBNZR4JrV/tUnqi+u4yyXE7i8Ap+s7jO4+D+r683fN/9weQe6btUL3Kn6QrXeQOLkatfqghnVGe0yeqzce1H/Q6pnz+hOahMgQIAAAQIECBAgQIAAAQIECBAgQIAAAQIECBAgQIAAAQIECBAgQIAAAQIECBAgQIAAAQIECBAgQIAAAQIECBAgQIAAAQIECBAgQIAAAQIECBAgQIAAAQIE/n+BORYECBAgQIAAAQIECBAgQIAAAQIECBAgQIAAAQIECBAgQIAAAQIECBAgQIAAAQIECBAgQIAAAQIECBAgQIAAAQIECBAgQIAAAQIECBAgQIAAAQIECBAgQIAAAQIECBAgQIDAOglcpzp90YRnVa9ap6kuXu0Cz6v+cRHCe6tHzDDMxtVXql0W7TDaabSbgwABAgQIECBAgAABAgQIECBAgAABAgQIECBAgAABAgQIECBAgAABAgQIECBAgAABAgQIECBAgAABAgQIECBAgAABAgQIECBAgAABAgQIECBAgAABAgQIECAwswJzM9tccQIECBAgQIAAAQIECBAgQIAAAQIECBAgQIAAAQIECBAgQIAAAQIECBAgQIAAAQIECBAgQIAAAQIECBAgQIAAAQIECBAgQIAAAQIECBAgQIAAAQIECBBYLHBgdd/5X9+pTqyOrH6MiQABAgQIECBAYCIC/1g9rzp7Pu2A6tDqvyeSLGQlC3yu2n3RgntXh83w0levjqu2G+zwweqhM7yT6gQIECBAgAABAgQIECBAgAABAgQIECBAgAABAgQIECBAgAABAgQIECBAgAABAgQIECBAgAABAgQIECBAgAABAgQIECBAgAABAgQIECBAgAABAgQIECBAgACB5hgQIECAAAECBAgQIECAAAECBAgQIECAAAECBAgQIECAAAECBAgQIECAAAECBAgQIECAAAECBAgQIECAAAECBAgQIECAAAECBAgQIECAAAECBAgsmcBW1W+WbLrBBAhMo8DVqnOrPyxTuc9Wdxtk/231/jF32bc6uTpxGfcc80rGEVgngetXN6m2WPj19eob6zTRxQQIECAwqwIbVy+uDq5+PatL6D11AqP3GN+pths0u6DadeF9+dQVXsNCN6qOqzZbeNyMHjsOAgQIECBAgAABAgQIECBAgAABAgQIECBAgAABAgQIECBAgAABAgQIECBAgAABAgQIECBAgAABAgQIECBAgAABAgQIECBAgAABAgQIECBAgAABAgQIECBAgMBMC8zNdHvlCRAgQIAAAQIECBAgQIAAAQIECBAgQIAAAQIECBAgQIAAAQIECBAgQIAAAQIECBAgQIAAAQIECBAgQIAAAQIECBAgQIAAAQIECBAgQIAAAQLTK3Dd6pTqHdULqv89vVU1I0BgjAKHVvtWX6u+WP1T9eMxzr+sUedUmw9OulH1vcu6aC1+vl31k8H5x1a3W4vrnUpgJQq8vHrOYLHnVwfNyKI7VHeorlNduzqq+sCMdFeTAAECBAisJoGdqpMXLXxkteeMI+xWbVZ9Ysb3UJ8AAQIECBAgQIAAAQIECBAgQIAAAQIECBAgQIAAAQIECBAgQIAAAQIECBAgQIAAAQIECBAgQIAAAQIECBAgQIAAAQIECBAgQIAAAQIECBAgQIAAAQIECBAg8H8E5jgQIECAAAECBAgQIECAAAECBAgQIECAAAECBAgQIECAAAECBAgQIECAAAECBAgQIECAAAECBAgQIECAAAECBAgQIECAAAECBAgQIECAAAECMyOwZXX2zLRV9LPV3RYYfl39XfURLAQIrHiBn1XbDrbcvTpmQluPckf5Fx9/qDYdc/YDFj2Xfam6y5gzjCMwawLPrQ4alH5F9ZwZWeKZ1SGDrm+qnjwj3XesbladWJ02I53VXHqBraq7V+9f+igJBAgQmLjAw6v3LKQeUT1m/j3HeRNvIZAAAQIECBAgQIAAAQIECBAgQIAAAQIECBAgQIAAAQIECBAgQIAAAQIECBAgQIAAAQIECBAgQIAAAQIECBAgQIAAAQIECBAgQIAAAQIECBAgQIAAAQIECBAgQOBSBebYECBAgAABAgQIVUUOxAAAIABJREFUECBAgAABAgQIECBAgAABAgQIECBAgAABAgQIECBAgAABAgQIECBAgAABAgQIECBAgAABAgQIECBAgAABAgQIECBAgAABAjMhsE11SvWu6u+r/5qJ1qu35AOrDy9af8/qyNVLYnMCq0Jg++pHg00vqDavRr9P4rhv9fFB0FerO445+KD5fZ47mHlI9ewxZxhHYNYE9q0OHZR+a/V3M7LE/auPDroeVd1ryruPnoNeUG280PM51SumvLN6Sy/wmOoR1Z0Xoq5b/fvSx0ogsFYCV6n2X/i1Vhc6mcBA4E0LnzleQ4UAAQIECBAgQIAAAQIECBAgQIAAAQIECBAgQIAAAQIECBAgQIAAAQIECBAgQIAAAQIECBAgQIAAAQIECBAgQIAAAQIECBAgQIAAAQIECBAgQIAAAQIECBAgQGD6BOamr5JGBAgQIECAAAECBAgQIECAAAECBAgQIECAAAECBAgQIECAAAECBAgQIECAAAECBAgQIECAAAECBAgQIECAAAECBAgQIECAAAECBAgQIECAwCKBK1THVrdauP206gHV6HfH9AlsXJ1eXX1Q7Z+re05fVY0IEBizwL7VoYOZn6vuPuaMvzTuwOoFgxNeVz1tzPmfre42mPmw6gNjzjCOwKwJjB4H7xuUPqJ6yIwscYvqW4Ouo/eXO0559ydVbxx0/GD10CnvrN7SC3y+2m0Q89zq5UsfK4HAGgmsXz25enG1eXVQ9fw1utJJBAgQIECAAAECBAgQIECAAAECBAgQIECAAAECBAgQIECAAAECBAgQIECAAAECBAgQIECAAAECBAgQIECAAAECBAgQIECAAAECBAgQIECAAAECBAgQIECAAAECBAjMlMDcTLVVlgABAgQIECBAgAABAgQIECBAgAABAgQIECBAgAABAgQIECBAgAABAgQIECBAgAABAgQIECBAgAABAgQIECBAgAABAgQIECBAgAABAgQIrE6B11b7LVr9odUHVyfH1G99SPXMQcsLqh2qM6a+uYIECKyrwMer+w6GjJ4LXr2uQ9fi+s9U9xyc/8jqPWtx/Zqcek61+eDEG1Q/WJMLnUNgBQvcq/r0YL/PVveYkX23rH4z6Hp+tfGUd79d9bVBx9OqHae8s3pLL/CE6i2DmG9Xt1z6WAkE1kjgafPvn16z6MwbV99do6udRIAAAQIECBAgQIAAAQIECBAgQIAAAQIECBAgQIAAAQIECBAgQIAAAQIECBAgQIAAAQIECBAgQIAAAQIECBAgQIAAAQIECBAgQIAAAQIECBAgQIAAAQIECBAgQIDAzAjMzUxTRQkQIECAAAECBAgQIECAAAECBAgQIECAAAECBAgQIECAAAECBAgQIECAAAECBAgQIECAAAECBAgQIECAAAECBAgQIECAAAECBAgQIECAwOoU2LP6xKLV31E9fnVyTP3WN6hOrdYfNH1+ddDUN1eQAIF1FbhCdU616WDQTtW/revgtbj+zGrrwfk3rr67Ftdf1qnXqn46OOkPi/a9rOv9nMBKFbhd9bXBcv9a3XaGlj2v2mjQ9+rV6PlkWo9Nqt8Pyv2x2rj6r2ktrNdEBLaqzlr0Pny76mcTSRdC4C8LbFj9sNp2cNpx1V+BI0CAAAECBAgQIECAAAECBAgQIECAAAECBAgQIECAAAECBAgQIECAAAECBAgQIECAAAECBAgQIECAAAECBAgQIECAAAECBAgQIECAAAECBAgQIECAAAECBAgQIEBgZQnMrax1bEOAAAECBAgQIECAAAECBAgQIECAAAECBAgQIECAAAECBAgQIECAAAECBAgQIECAAAECBAgQIECAAAECBAgQIECAAAECBAgQIECAAAECBFaUwLWrk6vNBlv9sNq5On9Fbbpylvl6ddvBOqdXN6wuXDkr2oQAgUsRuH311cHPzqquNkGtbaqfD/L+sPD68ccxdrjf/GvQxwbzvlL99RjnG0VgVgVuUp0yKH9ateMMLfOd6qaDvn9VHTfl/X9UbT/oeOvq+CnvvJrqbTj/93HP6kHVptWeE1r+8/OvxbsNsp5bvXzhv0evk/8xoR5iCFySwD2qoxb9YN/qLbgIECBAgAABAgQIECBAgAABAgQIECBAgAABAgQIECBAgAABAgQIECBAgAABAgQIECBAgAABAgQIECBAgAABAgQIECBAgAABAgQIECBAgAABAgQIECBAgAABAgQIEFg5AnMrZxWbECBAgAABAgQIECBAgAABAgQIECBAgAABAgQIECBAgAABAgQIECBAgAABAgQIECBAgAABAgQIECBAgAABAgQIECBAgAABAgQIECBAgACBFSWwUXVcddPBVudXu1SnrqhNV84yj64OX7TOXaovrZwVbUKAwF8QOLB6weDn76oeM0GxPaojB3nHVrcbc/5Lqn8YzHxN9YwxZxhHYBYFtq1+Nij+i2qbGVrk49V9B30fWn1wyvt/pHrAoOM+8+Zvn/LOq6Xelar/rDYZLDx6PIweF0t9jO4Hbx2EjD43vXv+89ODqltVO1anLXUJ8wn8BYGPVvcf/Px31fWqM6kRILBGArevvrZGZzqJAAECBAgQIECAAAECBAgQIECAAAECBAgQIECAAAECBAgQIECAAAECBAgQIECAAAECBAgQIECAAAECBAgQIECAAAECBAgQIECAAAECBAgQIECAAAECBAgQILBMAnPLlCuWAAECBAgQIECAAAECBAgQIECAAAECBAgQIECAAAECBAgQIECAAAECBAgQIECAAAECBAgQIECAAAECBAgQIECAAAECBAgQIECAAAECBAgQ+MsCb632WXTK3tVh4KZSYIvqh9VVBu0+UD1sKtsqRYDAUggcV916MHj0+B89D0zqOKB60SDsDdVTxxx+VHWPwcyHV+8bc4ZxBGZRYLPqt4Piv6+uOEOLvLp6+qDv86qXTXn/F1QHDjoeWj1pyjuvpnpfrW4/WPhZ1asmALBVdVa1/qVkvbx67gR6iCBwaQJXr06vNh6c8KHqwcgIELhMgf0WXks+UT3wMs92AgECBAgQIECAAAECBAgQIECAAAECBAgQIECAAAECBAgQIECAAAECBAgQIECAAAECBAgQIECAAAECBAgQIECAAAECBAgQIECAAAECBAgQIECAAAECBAgQIEBgmQTmlilXLAECBAgQIECAAAECBAgQIECAAAECBAgQIECAAAECBAgQIECAAAECBAgQIECAAAECBAgQIECAAAECBAgQIECAAAECBAgQIECAAAECBAgQIHDpAntVRyz68cer+0ObWoG3VE8YtDu3un71y6ltrBgBAuMU2KL6TTX8frctq3PGGXIZs15VPWNwzqOqfxpz/pnV1oOZN6q+N+YM41a+wD7VWwdrvm3Ra+isClxUrTcov371xxlZ5qnV6wZd316N/p6m+dijOnJQ8NjqdtNceJV1+7vqzYOdT5z/+7rFhAyOqe56KVn/UW1b/WlCXcQQWCywYfWx6p6LfnC36mhcBAhcosAVqtH7xccMfvqy6nm8CBAgQIAAAQIECBAgQIAAAQIECBAgQIAAAQIECBAgQIAAAQIECBAgQIAAAQIECBAgQIAAAQIECBAgQIAAAQIECBAgQIAAAQIECBAgQIAAAQIECBAgQIAAAQLTKDD8wvpp7KcTAQIECBAgQIAAAQIECBAgQIAAAQIECBAgQIAAAQIECBAgQIAAAQIECBAgQIAAAQIECBAgQIAAAQIECBAgQIAAAQIECBAgQIAAAQIECBBYbQLXq06qNhks/pNq5+rc1YYxQ/veunprddOFzvtVr5+h/qoSILBuAg+qPjQY8e3qlus28nJfPXoeuln1xeqMyz3lzy/cpvr54OY/VJuOcb5Rq0fg76o3D9Z9S7XvClj/7GqLwR5XqX49I3vtUR056HpMtfuUd9+2+pnnpKn9W9py/nF9ZrXBoOHoc86PJ9B47+ptg5w/VusN/nu3hdfICVQRQeDPBA6qnnsJLqP3WNevzmNGYIwC968eOf9vTPer/jTGuZMetWH1tWqXRcGPrQ6fdBl5BAgQIECAAAECBAgQIECAAAECBAgQIECAAAECBAgQIECAAAECBAgQIECAAAECBAgQIECAAAECBAgQIECAAAECBAgQIECAAAECBAgQIECAAAECBAgQIECAAIHLEpi7rBP8nAABAgQIECBAgAABAgQIECBAgAABAgQIECBAgAABAgQIECBAgAABAgQIECBAgAABAgQIECBAgAABAgQIECBAgAABAgQIECBAgAABAgQIEJiowP2qjy1KvGX17Ym2EHZ5BNar9q4eUt21uujyDHENAQIzKXCj6uHVXarbVAdVz5/JTS699ObVXtXNqltUv63utsJ2tM5kBJ5YvWkQdWj1pMlEL2nKe6sNq3MWfr20+t9Lmji+4TepThmM+1G1w/jGL9mks6stBtNHnUfdHdMhcGS1x6DKP1b/MIFqW1VnVetfSta7q0dPoIcIApcksGX102qzS/jhq6pnYSMwBoHR89/LB/enF8/PPGAMc5dzxFWqE6prD0qM/s1lt+pflrOYbAIECBAgQIAAAQIECBAgQIAAAQIECBAgQIAAAQIECBAgQIAAAQIECBAgQIAAAQIECBAgQIAAAQIECBAgQIAAAQIECBAgQIAAAQIECBAgQIAAAQIECBAgQIDAYoE5JAQIECBAgAABAgQIECBAgAABAgQIECBAgAABAgQIECBAgAABAgQIECBAgAABAgQIECBAgAABAgQIECBAgAABAgQIECBAgAABAgQIECBAgMDUCdyy+kR1zerp1WunrqFCBAgQIHBpAlesNqr+FyICBC5R4EnVGwc/edP84+XJrJZVYNPq8dW/Vz9Z+P3cZW20ZuFfrO48OPVB1UfW7FJnTUDgwdUHBzk/r7adQO4o4ujqby4l63fVVavzJ9RFDIHFAk+pXn8JLF4P3VfGJTD6N6T9Fg2728Jz47gylmPODtU3qysNwn9b3aY6bTkKySRAgAABAgQIECBAgAABAgQIECBAgAABAgQIECBAgAABAgQIECBAgAABAgQIECBAgAABAgQIECBAgAABAgQIECBAgAABAgQIECBAgAABAgQIECBAgAABAgQIXJLAHBYCBAgQIECAAAECBAgQIECAAAECBAgQIECAAAECBAgQIECAAAECBAgQIECAAAECBAgQIECAAAECBAgQIECAAAECBAgQIECAAAECBAgQIEBgKgWuXD1lvtkBU9lOKQIECBAgQIDA5RMYvb95/eDSN1RPvXyjXLXKBV5Z7V59p/p2dWT176vcZJrW36j6VXXFQanbzf+dHTuBkntXb6w+X32kOri66iD3EdV7J9BDBIFLEli/OqW60eCHP56/T14PF4ExCWxTnVSN/l3p4uOc6mbVT8eUsVxj/ro6ptpgUODn1a2qXy5XKbkECBAgQIAAAQIECBAgQIAAAQIECBAgQIAAAQIECBAgQIAAAQIECBAgQIAAAQIECBAgQIAAAQIECBAgQIAAAQIECBAgQIAAAQIECBAgQIAAAQIECBAgQIAAgaHAHA4CBAgQIECAAAECBAgQIECAAAECBAgQIECAAAECBAgQIECAAAECBAgQIECAAAECBAgQIECAAAECBAgQIECAAAECBAgQIECAAAECBAgQIECAAAECBAgQIECAwIQE9qteO8h6XfW0CWWLIUBgsgLvrh45iDy0etIEKmxWjb5z9bcLWa+onj3IPabafQI9RBC4NIHbV19d9MPHVocjIzAmgTtVX1x4Lrx45MnVLtWFY8pYrjEPq963KHy0222q85arlFwCBAgQIECAAAECBAgQIECAAAECBAgQIECAAAECBAgQIECAAAECBAgQIECAAAECBAgQIECAAAECBAgQIECAAAECBAgQIECAAAECBAgQIECAAAECBAgQIECAwMUCoy/HdRAgQIAAAQIECBAgQIAAAQIECBAgQIAAAQIECBAgQIAAAQIECBAgQIAAAQIECBAgQIAAAQIECBAgQIAAAQIECBAgQIAAAQIECBAgQIAAAQIECBAgQIAAAQIEJiHwtOo1g6DXVk+fRLAMAgQmLrB79blB6tnVVauLJtxk5+qkQeafqqtVv5pwD3EEhgIfqh40uGF0f9y+OhcTgTEJvKA6cNGst1f7jGn+co45oHrRogKfrvas/ricxWQTIECAAAECBAgQIECAAAECBAgQIECAAAECBAgQIECAAAECBAgQIECAAAECBAgQIECAAAECBAgQIECAAAECBAgQIECAAAECBAgQIECAAAECBAgQIECAAAECBOYQECBAgAABAgQIECBAgAABAgQIECBAgAABAgQIECBAgAABAgQIECBAgAABAgQIECBAgAABAgQIECBAgAABAgQIECBAgAABAgQIECBAgAABAgQIECBAgAABAgQmJPCM6lWDrFdXz5xQthgCBCYrsH71i2rrQey9q89Mtsb/STu12nGQ+5zqFcvQQySBiwWuUf17teGA5DXV6HXSQWAcAqPvnv5stfuiYY+o3juOgGWe8b7qYYs67Fkducy9xBMgQIAAAQIECBAgQIAAAQIECBAgQIAAAQIECBAgQIAAAQIECBAgQIAAAQIECBAgQIAAAQIECBAgQIAAAQIECBAgQIAAAQIECBAgQIAAAQIECBAgQIAAAQKrXGD0pZAOAgQIECBAgAABAgQIECBAgAABAgQIECBAgAABAgQIECBAgAABAgQIECBAgAABAgQIECBAgAABAgQIECBAgAABAgQIECBAgAABAgQIECBAgAABAgQIECBAgMAkBJ5VvXIQdEj17EkEyyBAYFkEXl09vTq7+kj1huqUZWiyf3XwIPe0asdl6CGSwFDgBdWBgxsuqm5Q/RgTgTEJbFF9p9puMO+Catfq5DFlLNeYDap/qf6q+u9qn/k9D1+uMnIJECBAgAABAgQIECBAgAABAgQIECBAgAABAgQIECBAgAABAgQIECBAgAABAgQIECBAgAABAgQIECBAgAABAgQIECBAgAABAgQIECBAgAABAgQIECBAgAABAhcLzKEgQIAAAQIECBAgQIAAAQIECBAgQIAAAQIECBAgQIAAAQIECBAgQIAAAQIECBAgQIAAAQIECBAgQIAAAQIECBAgQIAAAQIECBAgQIAAAQIECBAgQIAAAQIECExI4NnVKwZZr6z2n1C2GAIEJi+wQ7Vd9fnJR/+PxGtWP6t+X32gelv1zWXuJJ7ASOAnC4+RizWeVr0ODYExCuxcHV9tOJj50+pm1TljzFmOUVtWR1XPrI5djgIyCRAgQIAAAQIECBAgQIAAAQIECBAgQIAAAQIECBAgQIAAAQIECBAgQIAAAQIECBAgQIAAAQIECBAgQIAAAQIECBAgQIAAAQIECBAgQIAAAQIECBAgQIAAAQKLBeaQECBAgAABAgQIECBAgAABAgQIECBAgAABAgQIECBAgAABAgQIECBAgAABAgQIECBAgAABAgQIECBAgAABAgQIECBAgAABAgQIECBAgAABAgQIECBAgAABAgQmJPCc6uWDrIOrv59QthgCBFa3wJ7VF6rfrW4G20+ZwP2qj1Xfqp5UfWPK+qmzMgQeU71z0Sr7V69cGevZggABAgQIECBAgAABAgQIECBAgAABAgQIECBAgAABAgQIECBAgAABAgQIECBAgAABAgQIECBAgAABAgQIECBAgAABAgQIECBAgAABAgQIECBAgAABAgQIECAwPQJz01NFEwIECBAgQIAAAQIECBAgQIAAAQIECBAgQIAAAQIECBAgQIAAAQIECBAgQIAAAQIECBAgQIAAAQIECBAgQIAAAQIECBAgQIAAAQIECBAgsGoEtqzOXjXbrpxF71ptV71j5axkEwIECBAgMHGB51YHDVJfVj1v4i0EEiBAgACB6RG4d/Xp6amjyQoVOKx6XHXRwnuvV6zQPa1FgAABAgQIECBAgAABAgQIECBAgAABAgQIECBAgAABAgQIECBAgAABAgQIECBAgAABAgQIECBAgAABAgQIECBAgAABAgQIECBAgAABAgQIECBAgAABAgQIEFhWgbllTRdOgAABAgQIECBAgAABAgQIECBAgAABAgQIECBAgAABAgQIECBAgAABAgQIECBAgAABAgQIECBAgAABAgQIECBAgAABAgQIECBAgAABAgRWn8DTq/2qPauTVt/6M7vxhtV3q+tW36qesPD7zC6kOAECK0Jg8/nnpr3mX1NOrL65IjayBAECBAgQIECAAAECSyEw+neNf65eWn1xKQLMJECAAAECBAgQIECAAAECBAgQIECAAAECBAgQIECAAAECBAgQIECAAAECBAgQIECAAAECBAgQIECAAAECBAgQIECAAAECBAgQIECAAAECBAgQIECAAAECBAgQqDkIBAgQIECAAAECBAgQIECAAAECBAgQIECAAAECBAgQIECAAAECBAgQIECAAAECBAgQIECAAAECBAgQIECAAAECBAgQIECAAAECBAgQIECAwMQEbladUF2huqDau3rPxNIFrYvAi+YvPmDRgKtW/2tdhrqWAIGZFti2OmOZN7hz9cVBhyOqhyxzJ/EECBAgQIAAAQLjE9isulF1/PhGmkSAAAECBAgQIECAAAECBAgQIECAAAECBAgQIECAAAECBAgQIECAAAECBAgQIECAAAECBAgQIECAAAECBAgQIECAAAECBAgQIECAAAECBAgQIECAAAECBAgQIECAwFIJzC3VYHMJECBAgAABAgQIECBAgAABAgQIECBAgAABAgQIECBAgAABAgQIECBAgAABAgQIECBAgAABAgQIECBAgAABAgQIECBAgAABAgQIECBAgACB/yGwWXVSdZ3BredV21W/YjXVAtetvlttOGh5UPX8qW6tHAECSy1wZvW76qPVx6rjljrwEuY/u3rF4PbDq8eOucf7qx2q71QnVh+pzhpzhnEEVoLARtVu1RYLv0Y7vWklLGYHAgQIEFg2gXtUh1XrVaPPpaN/Q3AQIECAAAECBAgQIECAAAECBAgQIECAAAECBAgQIECAAAECBAgQIECAAAECBAgQIECAAAECBAgQIECAAAECBAgQIECAAAECBAgQIECAAAECBAgQIECAAAECBAgQIDDFAnNT3E01AgQIECBAgAABAgQIECBAgAABAgQIECBAgAABAgQIECBAgAABAgQIECBAgAABAgQIECBAgAABAgQIECBAgAABAgQIECBAgAABAgQIECCwkgQ+Vt1v0UIPrj60kpZcobt8sbrzYLczqh2qC1bovtYiQOCyBW5QfW9w2n9XW1S/v+xLx3rGB6vRa8nFx1OrN4w1oX5SbTeYecvq22POMI7AShC4WvXLwSK/qraescX+pnpEde3qOtVbqn+csR3UJfCXBK5e7VWNvo/1dagITLnAe6u/HXQ8ZP695rOnvLN6BAgQIECAAAECBAgQIECAAAECBAgQIECAAAECBAgQIECAAAECBAgQIECAAAECBAgQIECAAAECBAgQIECAAAECBAgQIECAAAECBAgQIECAAAECBAgQIECAAAECBFa9wOgLcB0ECBAgQIAAAQIECBAgQIAAAQIECBAgQIAAAQIECBAgQIAAAQIECBAgQIAAAQIECBAgQIAAAQIECBAgQIAAAQIECBAgQIAAAQIECBAgQIDA0grsU711UcTbq9HtjukWeGD14UUV71n983TX1o4AgSUWeHL1hkHG16o7LHHmJY3/QbXD4Ae3r74+xh6bV+cM5l1YbVqNfncQIPA/BdarLhrc9Mdq/RlDemL1pkHnd1aPm4Edtqz2qm5W3bz6dXWvGeit4uQEtq0+UN1uIfKs6mqTi5dE4HIJHF49enDl6DVm9Bx3yuWa5iICBEYCWyz6fEOFAAECBAgQIECAAAECBAgQIECAAAECBAgQIECAAAECBAgQIECAAAECBAgQIECAAAECBAgQIECAAAECBAgQIECAAAECBAgQIECAAAECBAgQIECAAAECBAgQIDB2gbmxTzSQAAECBAgQIECAAAECBAgQIECAAAECBAgQIECAAAECBAgQIECAAAECBAgQIECAAAECBAgQIECAAAECBAgQIECAAAECBAgQIECAAAECBAgQGArcuPpmtdHgxpOq21Tno5pqgY2r06urD1oeWe051a2VI0BgEgKfWPRc8MLqJZMIHmRsUv1+Ueam1R/G2ONvqqMH875d3XKM840isNIEzlv0nm/0XmKW3u/ds/rM4C/li9VuM/CXtH31o0HPs6utZqC3ipMT2KD6dbXZIPJO1b9MroIkAmstcJXqh9UWgytH/7Zwq7We5AICBNarDp5/v/DwhcfQz5EQIECAAAECBAgQIECAAAECBAgQIECAAAECBAgQIECAAAECBAgQIECAAAECBAgQIECAAAECBAgQIECAAAECBAgQIECAAAECBAgQIECAAAECBAgQIECAAAECBJZKYG6pBptLgAABAgQIECBAgAABAgQIECBAgAABAgQIECBAgAABAgQIECBAgAABAgQIECBAgAABAgQIECBAgAABAgQIECBAgAABAgQIECBAgAABAgQItFF1crXDwOLcaufqJ3ymXuCQ6pmDludVN6jOmPrmChIgsJQCV6jOqTYdhNym+sZShl7C7DtVXxrc/v3qhmPu8PfVywYz317tM+YM4wisJIFfVlcbLHSNanTbrBw7VqcOyp5ebT8j5X9fbTLoum318xnpruZkBA6f/wz26EHUodWTJhMthcDlFti7etuiqx9fveNyT3QhgdUncKXqo9VdF1Y/rbpVNXrv4CBAgAABAgQIECBAgAABAgQIECBAgAABAgQIECBAgAABAgQIECBAgAABAgQIECBAgAABAgQIECBAgAABAgQIECBAgAABAgQIECBAgAABAgQIECCCm06GAAAgAElEQVRAgAABAgQIjF1gbuwTDSRAgAABAgQIECBAgAABAgQIECBAgAABAgQIECBAgAABAgQIECBAgAABAgQIECBAgAABAgQIECBAgAABAgQIECBAgAABAgQIECBAgAABAgQuFnhH9dhFHPetPolo6gVuUJ1arT9o+rzqZVPfXEECBJZa4LbV1wch51RbVX9a6uBF859ZHTK47QPVw8bc4UPzz4UPGszct3rLmDOMI7CSBL5Xjd5DXHzcsPr+DC24UXXeoO9F1RVmpP9Xq9sPut67+syMdF/NNa9S3aI6egII91x0nzizusYyvH5PYFURK0zghGqXRe89r1ON3oM6CBC4bIHRZ5hDF532uerul32pMwgQIECAAAECBAgQIECAAAECBAgQIECAAAECBAgQIECAAAECBAgQIECAAAECBAgQIECAAAECBAgQIECAAAECBAgQIECAAAECBAgQIECAAAECBAgQIECAAAECay8wt/aXuIIAAQIECBAgQIAAAQIECBAgQIAAAQIECBAgQIAAAQIECBAgQIAAAQIECBAgQIAAAQIECBAgQIAAAQIECBAgQIAAAQIECBAgQIAAAQIECBBYA4GHVB9YdN7rq/3W4FqnLL/A16vbDmp8v9qpunD5q2lAgMAyC7xoPv+AQYcPV3stQ6f3VQ8b5D67OmTMPX5cXXcwc9fqhDFnGEdgJQkcV916sNDoz8fP2IJnVVcddL5WdcYM7PDG6kmDns+rXjYDvVdjxdF3oe5e7VPtUf2m2qa6aIkx1p//LHZ2tdkg587VlxfyH1cdVX1ziXsYT2BtBUafQ79TrTe48J3zz82j+6yDwFIIjO5rL63Oq16yFAHLMPM91cMX5R5ePXYZuogkQIAAAQIECBAgQIAAAQIECBAgQIAAAQIECBAgQIAAAQIECBAgQIAAAQIECBAgQIAAAQIECBAgQIAAAQIECBAgQIAAAQIECBAgQIAAAQIECBAgQIAAAQIEVrjA6Et4HQQIECBAgAABAgQIECBAgAABAgQIECBAgAABAgQIECBAgAABAgQIECBAgAABAgQIECBAgAABAgQIECBAgAABAgQIECBAgAABAgQIECBAgMD4BU6rbjgYe0K16/hjTFwCgetV36quNJh9l+pLS5BlJAECsyfw1er2g9p7V4ctwxrfq24wyL1r9YUx9ti8Omcw74/VRtWFY8wwisBKE/hctftgqbtVR8/YksdXtxp0vmM1et6b9uPx1dsHJY+oHjLtpVdpvytWv1p4TbmYYPS4OWYCHodXjx7kfLTapLrHwm1vrp44gR4iCKypwHWr11T3uYQLbjf/mnPsmg5yHoE1FNiiGj03jv4NZPT+f7fqy2t47TSftsHCv+mMHjfDY//qldNcXDcCBAgQIECAAAECBAgQIECAAAECBAgQIECAAAECBAgQIECAAAECBAgQIECAAAECBAgQIECAAAECBAgQIECAAAECBAgQIECAAAECBAgQIECAAAECBAgQIEBg9gTmZq+yxgQIECBAgAABAgQIECBAgAABAgQIECBAgAABAgQIECBAgAABAgQIECBAgAABAgQIECBAgAABAgQIECBAgAABAgQIECBAgAABAgQIECBAYCYErli9sXpUdU51k+o/ZqK5kiOBraqD5v/O9q4+WP0tFgIECFSbLjynX2Ggca3qjAnrbFL9flHmlgvdxlVlt+rzg2HfqW4+ruHmEFihAkdUew12G/35wzO264eqBw06P7J6zwzscKvq+EHP71U3moHeq7Xi4vvZ4dVjJ4Bxj+qoQc7vqtHntouP0ee2rasLJ9BFBIE1ERh9Hn3bpZz4/fnXmBtXF63JIOcQWEOBk6udBuf+prrZMnzeWcO6a3Xa6PPSSdW2g6v+tPC+56NrNcnJBAgQIECAAAECBAgQIECAAAECBAgQIECAAAECBAgQIECAAAECBAgQIECAAAECBAgQIECAAAECBAgQIECAAAECBAgQIECAAAECBAgQIECAAAECBAgQIECAAIG/IDBHhwABAgQIECBAgAABAgQIECBAgAABAgQIECBAgAABAgQIECBAgAABAgQIECBAgAABAgQIECBAgAABAgQIECBAgACB/4+9+w6zrS7vPvwZDipFI2AjKrEgihIkaMBYoqJYMCI2LEmMRrESJbFrYjcWrCEGRSyvxoKxo6IGJWISKwSRYkSCWBIVjWIBUUDe2a/Dm5URZOacPWXN3Ou6zjXMzO/3PN/nnr3XXmv/sSFAgAABAgQIECBAgACBJRW4T/XT6qgl7aL4Ugn8TvXtuX9L1UNdAgTGI7BvdeQg7r9XN16B+L9ffXLQ98zqelPO8aTq4EHNN1QPm3IP5QisNYHXVg8fDDX579eNbMjJ837y/L/4eGb1vBHMcPm5a+7N5rL+otqy+vkIsq/HiPtV7xsM/pNqu+r8JcbYUP2gutKgz+RebfJYufi4b/XuJc6hPIGFCkw+O/iEardL2TC5NptcozkITEtg7+qj1cWvp5O6x8/+7JbLcI6e1gy/rs5Nqs9WVxws+ll1m+q45QigBwECBAgQIECAAAECBAgQIECAAAECBAgQIECAAAECBAgQIECAAAECBAgQIECAAAECBAgQIECAAAECBAgQIECAAAECBAgQIECAAAECBAgQIECAAAECBAgQILD2BSYfKuogQIAAAQIECBAgQIAAAQIECBAgQIAAAQIECBAgQIAAAQIECBAgQIAAAQIECBAgQIAAAQIECBAgQIAAAQIECBAgQIAAAQIECBAgQIAAAQIECBAgQIAAgcsWOKR67GDZ5PuDLnvb1Fdcq/qT6g7VbaqjqvtMucsR1f0HNQ+sDp1yD+XWp8DB1ZMGoz+5eskaoZg/22TOl45stsdUfzfI/IbqYSOZ4ZTqJoOse1THjST7eot5ueo71baDwe9VvW8ZICaP6T8d9Pn3aufB9++v7rkMObQgsFCBPavPzlt8QfWc6kXV5L8dBKYpMLk2e/G8gq+ZPW8/eppNVrDWXebunzYbZPheNbluOHMFc2lNgAABAgQIECBAgAABAgQIECBAgAABAgQIECBAgAABAgQIECBAgAABAgQIECBAgAABAgQIECBAgAABAgQIECBAgAABAgQIECBAgAABAgQIECBAgAABAgQIrBGBmTUyhzEIECBAgAABAgQIECBAgAABAgQIECBAgAABAgQIECBAgAABAgQIECBAgAABAgQIECBAgAABAgQIECBAgAABAgQIECBAgAABAgQIECBAgAABAgQIECCw1AJPqR5c3Xiu0R9URy110wXUv1b1nwtYt5gl76/uMdhwi+pziylgLYFLEXhp9YTB755YvWyNaD29+uvBLM+vnjGy2e5WfWiQ+ZjqjiOZ4W3VAwdZD6heP5Ls6zHmYdUjBoP/Q3X/ZYDYZ95r949nz0FXGvQ9v7p6dfYyZNGCwEIF3lT9yWDxj6rrVj9YaAHrCCxS4N3VvefteVD1lkXWWa3LH1sdMi/cadWNVmtguQgQIECAAAECBAgQIECAAAECBAgQIECAAAECBAgQIECAAAECBAgQIECAAAECBAgQIECAAAECBAgQIECAAAECBAgQIECAAAECBAgQIECAAAECBAgQIECAAIHxCMyMJ6qkBAgQIECAAAECBAgQIECAAAECBAgQIECAAAECBAgQIECAAAECBAgQIECAAAECBAgQIECAAAECBAgQIECAAAECBAgQIECAAAECBAgQIECAAAECBAgQWBUC21d7V++tzlkViZYmxBbVTavdqzdXP12aNqquM4GXV38xmPnx1SvWiMEtqn0Gs3y6+ujIZrtJdcog8xnVjiOZ4cnViwdZD6kOGkn29RjzttWxg8HPq7atJl+X+vhBtc2gyVnV1QffP7Z61VKHUJ/AIgSuVv1HdaXBnkOrAxdRw1ICixHYqjq+2nmw6WfVntUXF1NoFa89vDpgLt/5s9c/+8/e97x/FecVjQABAgQIECBAgAABAgQIECBAgAABAgQIECBAgAABAgQIECBAgAABAgQIECBAgAABAgQIECBAgAABAgQIECBAgAABAgQIECBAgAABAgQIECBAgAABAgQIEBiJwMxIcopJgAABAgQIECBAgAABAgQIECBAgAABAgQIECBAgAABAgQIECBAgAABAgQIECBAgAABAgQIECBAgAABAgQIECBAgAABAgQIECBAgAABAgQIECBAgAABAgQIjF/gFdWfD8b4i+qV4x9rzUywZfWI6qvV16ozqh+PZLo7Vx8dZD22uv1Isq/HmJPPRP16de3B8H9cvXUZMA6trlW9s3pf9dTqLwd9P1/tuQw5tCCwGIEnVi8ZbLho9jG8S/WlxRSxlsAiBHasjq+uPNgzuTb47eoni6izWpduqI6ufnd2zn2ryXWDgwABAgQIECBAgAABAgQIECBAgAABAgQIECBAgAABAgQIECBAgAABAgQIECBAgAABAgQIECBAgAABAgQIECBAgAABAgQIECBAgAABAgQIECBAgAABAgQIECCwyQKTD991ECBAgAABAgQIECBAgAABAgQIECBAgAABAgQIECBAgAABAgQIECBAgAABAgQIECBAgAABAgQIECBAgAABAgQIECBAgAABAgQIECBAgAABAgQIECBAgAABAgSWQ+BvqscNGh1UHbIcjfVY8wLbVX9UfbU6c+7rOWt+6nEP+KLqKYMRPlTdfQVGul51xry+1597DK1AHC0JXKLA5aovVTsOfvsv1e/zIrCEAntX/1gNP8f6A9U9lrDncpa+cnXd6sTlbKoXAQIECBAgQIAAAQIECBAgQIAAAQIECBAgQIAAAQIECBAgQIAAAQIECBAgQIAAAQIECBAgQIAAAQIECBAgQIAAAQIECBAgQIAAAQIECBAgQIAAAQIECBAgsLYFhh/kuLYnNR0BAgQIECBAgAABAgQIECBAgAABAgQIECBAgAABAgQIECBAgAABAgQIECBAgAABAgQIECBAgAABAgQIECBAgAABAgQIECBAgAABAgQIECBAgAABAgQIECCw0gJ/W/3ZIMRjq1etdCj9CRBYEYGbVKcMOl9YXa36wQqk+Ux1i0HfF1ZPX4EcWhL4dQJ7V0fPW/DA6ghsBJZQ4GnVC+bVn5wvP7eEPZUmQIAAAQIECBAgQIAAAQIECBAgQIAAAQIECBAgQIAAAQIECBAgQIAAAQIECBAgQIAAAQIECBAgQIAAAQIECBAgQIAAAQIECBAgQIAAAQIECBAgQIAAAQIECIxWYGa0yQUnQIAAAQIECBAgQIAAAQIECBAgQIAAAQIECBAgQIAAAQIECBAgQIAAAQIECBAgQIAAAQIECBAgQIAAAQIECBAgQIAAAQIECBAgQIAAAQIECBAgQIAAAQIExibwqurAQeg/q/5ubEPIS4DA1AS+WO06qPbI6rVTq77wQo+Zdy76z2qH6qKFl7CSwLIIvLe651ynH1ST19G3LUtnTdazwAerP6jOqO5bnbCeMcxOgAABAgQIECBAgAABAgQIECBAgAABAgQIECBAgAABAgQIECBAgAABAgQIECBAgAABAgQIECBAgAABAgQIECBAgAABAgQIECBAgAABAgQIECBAgAABAgQIEPh1AjN4CBAgQIAAAQIECBAgQIAAAQIECBAgQIAAAQIECBAgQIAAAQIECBAgQIAAAQIECBAgQIAAAQIECBAgQIAAAQIECBAgQIAAAQIECBAgQIAAgY0SeEf1wervN2q3TatBYLvq+6shiAwECBAgQGAdCRxaPXow72OqV6+j+Y1KgMD/FnjK7LfPrj5Svat6f/WTFUCa3Bv896DvydWdqm+vQBYtCfw6gd+qTq3eWP1V9UNcBJZBYOvqGdXzV+gcvQwjakGAAAECBAgQIECAAAECBAgQIECAAAECBAgQIECAAAECBAgQIECAAAECBAgQIECAAAECBAgQIECAAAECBAgQIECAAAECBAgQIECAAAECBAgQIECAAAECBAgQmI7AzHTKqEKAAAECBAgQIECAAAECBAgQIECAAAECBAgQIECAAAECBAgQIECAAAECBAgQIECAAAECBAgQIECAAAECBAgQIECAAAECBAgQIECAAAECBNaVwEHVK+cmfk01+f7n60pg/MNuX51evbV6WvX98Y9kAgIECBAgMAqBybXTIwdJH1UdNorkQhIgsBQCV64uqM5ZiuKLrPnm6tzqddVxi9xrOYHlFNjOPexycutFgAABAgQIECBAgAABAgQIECBAgAABAgQIECBAgAABAgQIECBAgAABAgQIECBAgAABAgQIECBAgAABAgQIECBAgAABAgQIECBAgAABAgQIECBAgAABAgQIECBAYOECMwtfaiUBAgQIECBAgAABAgQIECBAgAABAgQIECBAgAABAgQIECBAgAABAgQIECBAgAABAgQIECBAgAABAgQIECBAgAABAgQIECBAgAABAgQIECBQ7VF9bp7EW6s/pjMqgXdW951L/IPqwOrto5pAWAIECBAgME6Bw6pHDKI/snrtOEeRmgABAgQIECBAgAABAgQIECBAgAABAgQIECBAgAABAgQIECBAgAABAgQIECBAgAABAgQIECBAgAABAgQIECBAgAABAgQIECBAgAABAgQIECBAgAABAgQIECBAgAABAgQIECBAgMD/CMzAIECAAAECBAgQIECAAAECBAgQIECAAAECBAgQIECAAAECBAgQIECAAAECBAgQIECAAAECBAgQIECAAAECBAgQIECAAAECBAgQIECAAAECBBYssE11cnWtwY7zqptXpy64ioUrLbBXdcy8EH9YvX2lg+lPgAABAgTWgcDh1QGDOR9evW4dzG1EAgQIECCwHAK7VIdVf14dtxwN9SBAgAABAgQIECBAgAABAgQIECBAgAABAgQIECBAgAABAgQIECBAgAABAgQIECBAgAABAgQIECBAgAABAgQIECBAgAABAgQIECBAgAABAgQIECBAgAABAgQIECBA4H8EZmAQIECAAAECBAgQIECAAAECBAgQIECAAAECBAgQIECAAAECBAgQIECAAAECBAgQIECAAAECBAgQIECAAAECBAgQIECAAAECBAgQIECAAAECCxb4cHXXeasfVr1hwRUsXGmBK1SnVtcfBPmn6g4rHUx/AgQIECCwTgReXz10MKtrqXXyhzcmAQIECCypwJWrF1SPrDZUJ1W7VxcuaVfFCawPgS1m30d6c/W+6m3rY2RTEiBAgAABAgQIECBAgAABAgQIECBAgAABAgQIECBAgAABAgQIECBAgAABAgQIECBAgAABAgQIECBAgAABAgQIECBAgAABAgQIECBAgAABAgQIECBAgAABAhsrMLOxG+0jQIAAAQIECBAgQIAAAQIECBAgQIAAAQIECBAgQIAAAQIECBAgQIAAAQIECBAgQIAAAQIECBAgQIAAAQIECBAgQIAAAQIECBAgQIAAAQLrTOAp1Yvmzfzm6sHrzGHs4z6neuZgiPOrnaszxj6Y/AQIrAuBg6vJeesL1QnV6etiakMSIECAAAECBAhclsCu1YnV8POGn1C9/LI2+j0BAr9W4JrVB6vd5+7Fbld9mhkBAgQIECBAgAABAgQIECBAgAABAgQIECBAgAABAgQIECBAgAABAgQIECBAgAABAgQIECBAgAABAgQIECBAgAABAgQIECBAgAABAgQIECBAgAABAgQIECBA4NIEhh8QSokAAQIECBAgQIAAAQIECBAgQIAAAQIECBAgQIAAAQIECBAgQIAAAQIECBAgQIAAAQIECBAgQIAAAQIECBAgQIAAAQIECBAgQIAAAQIECBC4ZIFbV5+sNhv8+tTq5tV50EYjcP1q8ne7wiDxC6q/HM0EghIgsNwCO8yd/4+pJv8+Xn17uUMM+p1TbTX4/rrV16aYZ8fqVtUJ1clTrKsUAQIECBAgQIDA0gscUj120Oan1eQ+eCWvX5d+ah0ILK3AGdX1Bi3OrvasvrK0bVUnQIAAAQIECBAgQIAAAQIECBAgQIAAAQIECBAgQIAAAQIECBAgQIAAAQIECBAgQIAAAQIECBAgQIAAAQIECBAgQIAAAQIECBAgQIAAAQIECBAgQIAAAQIExiowM9bgchMgQIAAAQIECBAgQIAAAQIECBAgQIAAAQIECBAgQIAAAQIECBAgQIAAAQIECBAgQIAAAQIECBAgQIAAAQIECBAgQIAAAQIECBAgQIAAgWUSuEp1SnWNQb9zq92q05cpgzbTETim2mtQ6hvVTtXPplNeFQIE1qDAw6vXDuaanEfuuEJz3rD68qD3D6ttppzlwOpVg5rPq5455R7KEVjrAn9Y3Wru+Tl5jr549rzxzyMf+vrVedV/jXwO8Qn8OoFrz9737V/dd/be79XVW3ARGKHAlarTqu0H2d8997ge4Tgij1Rgu+r7I81+SbHvUh1VbTb45ZnVHtX31tCcRiFAgAABAgQIECBAgAABAgQIECBAgAABAgQIECBAgAABAgQIECBAgAABAgQIECBAgAABAgQIECBAgAABAgQIECBAgAABAgQIECBAgAABAgQIECBAgAABAgSmJDAzpTrKECBAgAABAgQIECBAgAABAgQIECBAgAABAgQIECBAgAABAgQIECBAgAABAgQIECBAgAABAgQIECBAgAABAgQIECBAgAABAgQIECBAgACBtSgw+Zyej1d7zRvu/tU/rMWB1/BM+1/C3+xu1YfX8MxGI0Bg0wXeWd13UOZp1Ys2vexGVXhA9fbBzqOrO29UpUvf9MbqIYNfP7F62ZR7KEdgrQv8ffXHgyEfXL15hEP/afWcaoe57C+o/nKEc0wi36j68kizi708Ao+qXj1o9cFq3+VprQuBqQvMv2acNHDvO3VmBS9FYLdqcg59efWKNaT0+Eu4Lzquuk31szU0p1EIECBAgAABAgQIECBAgAABAgQIECBAgAABAgQIECBAgAABAgQIECBAgAABAgQIECBAgAABAgQIECBAgAABAgQIECBAgAABAgQIECBAgAABAgQIECBAgACBKQhM/kcnDgIECBAgQIAAAQIECBAgQIAAAQIECBAgQIAAAQIECBAgQIAAAQIECBAgQIAAAQIECBAgQIAAAQIECBAgQIAAAQIECBAgQIAAAQIECBAgQOCSBW5f/dO8X72mejSwUQlsWZ1RbT9IfWS136imEJYAgeUWmHxW2/erbQaN96iOW+4gc/1eUj1x0PtF1dOmnOWL1a6DmntVn5hyD+UIrHWBV1UHDoZ8XPW3Ixz6IdUbB7mPqB44ojmeXd2p2q3autqlOnVE+UVdXoGbVicOWp4/+7y9SvXj5Y2hG4GpCRxTTa7jLj6+Ue00e+34s6l1UIjArwo8qDq8ukJ1QXXb6tNrCGoy2wHz5nl3tX910Rqa0ygECBAgQIAAAQIECBAgQIAAAQIECBAgQIAAAQIECBAgQIAAAQIECBAgQIAAAQIECBAgQIAAAQIECBAgQIAAAQIECBAgQIAAAQIECBAgQIAAAQIECBAgQIDAJgpMPuTeQYAAAQIECBAgQIAAAQIECBAgQIAAAQIECBAgQIAAAQIECBAgQIAAAQIECBAgQIAAAQIECBAgQIAAAQIECBAgQIAAAQIECBAgQIAAAQIECFy6wF2qI6ptqhOrParzgY1K4GXV4weJf1rdqPrGqKYQlgCB5Rb4verTg6ZnV9tVFy13kLl+x1R7DXrvX71rilkuV51XbTaouXV17hR7KEVgPQj8dfX0waDPqJ4/wsFvX/3TIPdnqluOaI4PV3cd5P3j6q0jyi/q8gucNvsY2WnQ9oDq9csfQ0cCmyywRTV5LRreA0+KTn72V5tcXQEClyxw1erManL/cPHxX9XNqu+sEbQNs/djx1a3njfPwdVT1siMxiBAgAABAgQIECBAgAABAgQIECBAgAABAgQIECBAgAABAgQIECBAgAABAgQIECBAgAABAgQIECBAgAABAgQIECBAgAABAgQIECBAgAABAgQIECBAgAABAgSmIDAzhRpKECBAgAABAgQIECBAgAABAgQIECBAgAABAgQIECBAgAABAgQIECBAgAABAgQIECBAgAABAgQIECBAgAABAgQIECBAgAABAgQIECBAgACBtS5wneqI6oHVmWt92DU4382rw6rJ18nx9OqFa3BOIxEgMF2BZ1bPGZR8Z3W/6bZYVLWzqysPduxYnbGoCr9+8S2qzwyWnF7tNMX6ShFYLwJPqg4eDPuy6okjHP661VcHub89ez31myOaY3Kt99RB3pdWk7+NYzwC21b7V9tXz12G2JMezxj0Obq687y+V6/OWoYsWhDYWIHbVW+qJu9hzD/Or3adfV/jyxtb3D4ClyGwb3XkvDWfrm5bXbBG9CavTcfPPs+uN2+eh84+7964RmY0BgECBAgQIECAAAECBAgQIECAAAECBAgQIECAAAECBAgQIECAAAECBAgQIECAAAECBAgQIECAAAECBAgQIECAAAECBAgQIECAAAECBAgQIECAAAECBAgQILCJAjObuN92AgQIECBAgAABAgQIECBAgAABAgQIECBAgAABAgQIECBAgAABAgQIECBAgAABAgQIECBAgAABAgQIECBAgAABAgQIECBAgAABAgQIECBAgMAYBCafufTg6k+rvavzxxBaRgIEVlTgX6pbDxI8ojp8hRLtWJ0+6P3DapspZ3lM9XeDmu+oHjDlHsoRWA8Ck3PFYYNBX1c9fISDb6gumJd78+rCkcwyOX+9fZD16OrOI8m+3mNeqXpvdccBxJWrHy0xzK7VFwc9Jo/1q1VbzT2HHzr7GPqU18Yl/isov6kCu1UnVJf2mcOTx/Dw+nZT+9lPYL7AS6snzPvh5GdPWkNUN6w+X/3GvNeMfWafX5PrDQcBAgQIECBAgAABAgQIECBAgIFfkB0AACAASURBVAABAgQIECBAgAABAgQIECBAgAABAgQIECBAgAABAgQIECBAgAABAgQIECBAgAABAgQIECBAgAABAgQIECBAgAABAgQIECCwzgUu7cNB1zmL8QkQIECAAAECBAgQIECAAAECBAgQIECAAAECBAgQIECAAAECBAgQIECAAAECBAgQIECAAAECBAgQIECAAAECBAgQIECAAAECBAgQIECAAAECBAgQWMcCW1dnV5sPDH6r+sYKmdyveseg98ervaec5fXVQwc1n1IdPOUeyhFYDwL3r44YDPrOavIcHuNxZnWdQfCdqy+PZJBJ1i8Nsk7O6duOJLuYdUp1kwHE5PXpjcsAc1q106DPi6qnDr4/r7pG9aNlyKIFgY0VOLw64FI2T64nJ8+ncze2uH0ELkNgcv/0yeqW89bdo/rAGtLbqzq62jA30/eru1THraEZjUKAAAECBAgQIECAAAECBAgQIECAAAECBAgQIECAAAECBAgQIECAAAECBAgQIECAAAECBAgQIECAAAECBAgQIECAAAECBAgQIECAAAECBAgQIECAAAECBAhspMDMRu6zjQABAgQIECBAgAABAgQIECBAgAABAgQIECBAgAABAgQIECBAgAABAgQIECBAgAABAgQIECBAgAABAgQIECBAgAABAgQIECBAgAABAgQIECBAgAABAmtV4F7VewbD/Ud1gxUc9sXVkwf9D66eMuU8J1S/M6i5d/XxKfdQjsB6ELhL9ZHBoEdXdx7p4J+objfIftfqoyOZZbPZ8+RPq8sP8l6z+tZI8q/3mE+b/du9YIAweT2avC4t9fHc6hmDJp+sblxdbfCzA6rXL3UQ9QlsgsDk8Tq5dr3SoMbZ1d2rf92EurYSWKjANaoTq8nXi4+fVLtXpy+0yAjWTV4PDq++Wd1+7nk3gtgiEiBAgAABAgQIECBAgAABAgQIECBAgAABAgQIECBAgAABAgQIECBAgAABAgQIECBAgAABAgQIECBAgAABAgQIECBAgAABAgQIECBAgAABAgQIECBAgAABAkstMLPUDdQnQIAAAQIECBAgQIAAAQIECBAgQIAAAQIECBAgQIAAAQIECBAgQIAAAQIECBAgQIAAAQIECBAgQIAAAQIECBAgQIAAAQIECBAgQIAAAQIECBAgQIDAyAReXT1qkPk11aNXcIajq70H/R9QvWOKeS5XnVdtNqi5TfXDKfZQisB6Efi96tODYT9X3WKkw/+f6sGD7JPz4mEjmuWz1Z6DvHeb/Vt8eET513PUa1ffGABcVG1fnbXEKL9dnTSv7/xrgGOr2y9xDuUJbKrA46q/mfdY3r06cVML209ggQK3rD5ZbT5Y/6Xqd6tzF1hjDMv+ojqi+tYYwspIgAABAgQIECBAgAABAgQIECBAgAABAgQIECBAgAABAgQIECBAgAABAgQIECBAgAABAgQIECBAgAABAgQIECBAgAABAgQIECBAgAABAgQIECBAgAABAgQILI/AzPK00YUAAQIECBAgQIAAAQIECBAgQIAAAQIECBAgQIAAAQIECBAgQIAAAQIECBAgQIAAAQIECBAgQIAAAQIECBAgQIAAAQIECBAgQIAAAQIECBAgQIAAAQKjEfh6tcMg7X2q96xg+rOrKw/671SdPsU8e1SfG9Q7o9pxivWVIrCeBG5cnToY+MvVziMFeHb1rEH2F1VPG9Esh1WPGOR9evXCEeVf71H/ubrNAOEJ1cuXAeW0avI6e/FxcPXkwfcXzV0j/OcyZNGCwMYKbKhOqiavSRcfk2u9W2xsQfsIbITA46uXzdv3rmr/jahlCwECBAgQIECAAAECBAgQIECAAAECBAgQIECAAAECBAgQIECAAAECBAgQIECAAAECBAgQIECAAAECBAgQIECAAAECBAgQIECAAAECBAgQIECAAAECBAgQIEBgNAIzo0kqKAECBAgQIECAAAECBAgQIECAAAECBAgQIECAAAECBAgQIECAAAECBAgQIECAAAECBAgQIECAAAECBAgQIECAAAECBAgQIECAAAECBAgQIECAAAECBJZeYMvqXdXdBq22qX649K0vtcM1q92qm81m++3qgVPO8sjqNYOak/n3n3IP5QhcLPDu6t4DjvtU71lDPL9Z/ddgnu/MPr+2H+l8D6neOMh+xBKcf5aS5tHVoYMG76gesJQN1Z6qwKOqVw8q/lt186l2uORiz6meOfjVZ6orVzce/Oyvqr9ehixaENgUgdtU/zyvwOS8/qZNKWovgUUKvLO677xz+e2qnyyyjuUECBAgQIAAAQIECBAgQIAAAQIECBAgQIAAAQIECBAgQIAAAQIECBAgQIAAAQIECBAgQIAAAQIECBAgQIAAAQIECBAgQIAAAQIECBAgQIAAAQIECBAgQIAAgdEIzIwmqaAECBAgQIAAAQIECBAgQIAAAQIECBAgQIAAAQIECBAgQIAAAQIECBAgQIAAAQIECBAgQIAAAQIECBAgQIAAAQIECBAgQIAAAQIECBAgQIAAAQIECBBYPoErVvtVN62esnxtV6TTjap9q93n5n1z9ZIVSaLpehB4b3XPwaD3qt63hgbfqjpnMM951ZYjne/21T8Nsn+muuWIZrlV9a+DvF+udh5R/vUeddvqu9WGAcQNqv9YYphdqpPneny1Oqy6oHrpoO/k59df4hzKE5iGwDtnH8/3HRSaPKd2rH48jeJqEFiAwOS66MRqcv7+++rh1c8WsM8SAgQIECBAgAABAgQIECBAgAABAgQIECBAgAABAgQIECBAgAABAgQIECBAgAABAgQIECBAgAABAgQIECBAgAABAgQIECBAgAABAgQIECBAgAABAgQIECBAgMBoBWZGm1xwAgQIECBAgAABAgQIECBAgAABAgQIECBAgAABAgQIECBAgAABAgQIECBAgAABAgQIECBAgAABAgQIECBAgAABAgQIECBAgAABAgQIECCw6QJbVX9VPb86d9PLqUCAAAECBAgQIHAZAu+v7jFYs1915BpTe1p19uDfh0c633Wrr85ln8zzmWqfEc0yudY/Z17erV33j+gv+Mtzw76DxJP7tmcswwQvrz5YHTPX62rVt6oNg963qD63DFm0ILApAr9VnVZdYVDkpbPnxidtSlF7CSxSYOdq7+pVi9xnOQECBAgQIECAAAECBAgQIECAAAECBAgQIECAAAECBAgQIECAAAECBAgQIECAAAECBAgQIECAAAECBAgQIECAAAECBAgQIECAAAECBAgQIECAAAECBAgQIEBglAIzo0wtNAECBAgQIECAAAECBAgQIECAAAECBAgQIECAAAECBAgQIECAAAECBAgQIECAAAECBAgQIECAAAECBAgQIECAAAECBAgQIECAAAECBAgQmI7AO6r7VWdU961OmE5ZVQgQIECAAAECBC5F4Mhq38Hv7lF9gNaqFdit+mr1o1Wb8NcHO63aafZa/+TqxNk5Hl+dNdJZ1mPs+1dHDAb/ZrXDCkF8uLrroPffVX+2Qlm0JbAYgWfNLn723IbPVgfOvg4fv5gC1hIgQIAAAQIECBAgQIAAAQIECBAgQIAAAQIECBAgQIAAAQIECBAgQIAAAQIECBAgQIAAAQIECBAgQIAAAQIECBAgQIAAAQIECBAgQIAAAQIECBAgQIAAAQIECBAgsHCBmYUvtZIAAQIECBAgQIAAAQIECBAgQIAAAQIECBAgQIAAAQIECBAgQIAAAQIECBAgQIAAAQIECBAgQIAAAQIECBAgQIAAAQIECBAgQIAAAQIECKwpgUdXh86b6NbVp9bUlOtnmN+vdqles35GNikBAgQIEBilwAerPxgkv3v1oVFOIvQYBHaqvlGdN4awMv6KwBbVd6srDn5zq+rTK2D1wOptg75nz95PXr06fwWyaElgMQJXqI6Ze//jrYvZaC0BAgQIECBAgAABAgQIECBAgAABAgQIECBAgAABAgQIECBAgAABAgQIECBAgAABAgQIECBAgAABAgQIECBAgAABAgQIECBAgAABAgQIECBAgAABAgQIECBAgAABAosXmFn8FjsIECBAgAABAgQIECBAgAABAgQIECBAgAABAgQIECBAgAABAgQIECBAgAABAgQIECBAgAABAgQIECBAgAABAgQIECBAgAABAgQIECBAgMDoBXarPl9dbjDJv1S3rS4a/XTrb4AN1SnVjea+Pqz67PpjMDEBAgQIEBiFwFGzr9P7DJLerfrwKJILSYDASgi8qfqTucZfqw6sPrQCQbaY7f3d6oqD3ves3r8CWbQkQIAAgXEJXKX68+oZ44otLQECBAgQIECAAAECBAgQIECAAAECBAgQIECAAAECBAgQIECAAAECBAgQIECAAAECBAgQIECAAAECBAgQIECAAAECBAgQIECAAAECBAgQIECAAAECBAgQILAxAjMbs8keAgQIECBAgAABAgQIECBAgAABAgQIECBAgAABAgQIECBAgAABAgQIECBAgAABAgQIECBAgAABAgQIECBAgAABAgQIECBAgAABAgQIECAwYoErVV+srjuY4XvVrtW3RzzXeo7+xOol8wB2qL65nlHMToAAAQIEVqnAh6u7DrLtU31klWYViwCBlRe4TXW36l3Vv61wnNdXD62Or15bva36yQpn0p7ANAS2qG5VHTONYmoQIPC/BHauJte/k/chX1E9ng8BAgQIECBAgAABAgQIECBAgAABAgQIECBAgAABAgQIECBAgAABAgQIECBAgAABAgQIECBAgAABAgQIECBAgAABAgQIECBAgAABAgQIECBAgAABAgQIECCwtgVm1vZ4piNAgAABAgQIECBAgAABAgQIECBAgAABAgQIECBAgAABAgQIECBAgAABAgQIECBAgAABAgQIECBAgAABAgQIECBAgAABAgQIECBAgAABAr8i8L5qv3k/3bv6OKtRCmxfnVFtOUh/SHXQKKcRmgABAgQIrH2Bj1Z3Hox5l+of1/7YJiRAYA0I3Li6QvWFNTCLEQhcLHCf6mXV5N76JnP313QIEJiOwO9XR1VXHJR7TPXq6ZRXhQABAgQIECBAgAABAgQIECBAgAABAgQIECBAgAABAgQIECBAgAABAgQIECBAgAABAgQIECBAgAABAgQIECBAgAABAgQIECBAgAABAgQIECBAgAABAgQIEFiNAjOrMZRMBAgQIECAAAECBAgQIECAAAECBAgQIECAAAECBAgQIECAAAECBAgQIECAAAECBAgQIECAAAECBAgQIECAAAECBAgQIECAAAECBAgQIEBgiQQeX71sXu2Dq6csUT9ll17g3dW9B22+Xd2w+vHSt9aBAAECBAgQ2AiBo6u9B/vuVH1sI+rYQoAAAQIECGyawOurhw5KfHzea/SmVbebAIFtq+Or6w0oflHdtZpcEzsIECBAgAABAgQIECBAgAABAgQIECBAgAABAgQIECBAgAABAgQIECBAgAABAgQIECBAgAABAgQIECBAgAABAgQIECBAgAABAgQIECBAgAABAgQIECBAgACBNSgwswZnMhIBAgQIECBAgAABAgQIECBAgAABAgQIECBAgAABAgQIECBAgAABAgQIECBAgAABAgQIECBAgAABAgQIECBAgAABAgQIECBAgAABAgQIELgkgT2qT1WbD375uerW1QXIRimwV3XMvOR/WL19lNMITYAAAQIE1ofAx6o7Dkbdu/r4+hjdlAQIECBAYFUJ7FMdNS/R/at/WFUphVlPAttUZ6+xgW9Yfb76jcFc51S3qr64xmY1DgECBAgQIECAAAECBAgQIECAAAECBAgQIECAAAECBAgQIECAAAECBAgQIECAAAECBAgQIECAAAECBAgQIECAAAECBAgQIECAAAECBAgQIECAAAECBAgQIFDNUCBAgAABAgQIECBAgAABAgQIECBAgAABAgQIECBAgAABAgQIECBAgAABAgQIECBAgAABAgQIECBAgAABAgQIECBAgAABAgQIECBAgAABAutAYJvq5Opag1l/XN2k+uY6mH8tjniF6tTq+oPh/qm6w1oc1kwECBAgQGANCRxT7TWYZ/LaPXkNdxAgQIAAAQLLL/Ce6l6Dtt+ublhN3jNxEFhOgftXr5+9LrxddfxyNl6GXpNr36OrDfOea3t4X3IZ9LUgQIAAAQIECBAgQIAAAQIECBAgQIAAAQIECBAgQIAAAQIECBAgQIAAAQIECBAgQIAAAQIECBAgQIAAAQIECBAgQIAAAQIECBAgQIAAAQIECBAgQIAAAQLLLDCzzP20I0CAAAECBAgQIECAAAECBAgQIECAAAECBAgQIECAAAECBAgQIECAAAECBAgQIECAAAECBAgQIECAAAECBAgQIECAAAECBAgQIECAAAECKyHw9uoB8xrfu3rvSoTRcyoCz6meOah0frVzdcZUqitCgACBlRe4enVR9d2VjyIBgakKfKK63aDi7atjp9pBMQIECBAgQGChAtvP3UdvOdjwN9WfL7SAdQQ2UWDz6mXV4+bq/Ofs+3W7Vf+9iXVX2/YDqsPnhfpStUd1zmoLKw8BAgQIECBAgAABAgQIECBAgAABAgQIECBAgAABAgQIECBAgAABAgQIECBAgAABAgQIECBAgAABAgQIECBAgAABAgQIECBAgAABAgQIECBAgAABAgQIECCw8QIzG7/VTgIECBAgQIAAAQIECBAgQIAAAQIECBAgQIAAAQIECBAgQIAAAQIECBAgQIAAAQIECBAgQIAAAQIECBAgQIAAAQIECBAgQIAAAQIECBAgMBqB61QfqnaZS3xodeBo0gs6X+D61anVFQa/eEH1l6gIECCwkQL7VHtVn5j9emx1zkbWmea2v6qeV32rOqGavHZNXsscBAgQIECAwMoJXKv6z5VrrzOBJRF4YvWSQeULq92rk5akm6IE/rfA3tXR81Am92S3X4NQf1v92by5JrNP7kcnzzsHAQIECBAgQIAAAQIECBAgQIAAAQIECBAgQIAAAQIECBAgQIAAAQIECBAgQIAAAQIECBAgQIAAAQIECBAgQIAAAQIECBAgQIAAAQIECBAgQIAAAQIECBAgsAYEZtbADEYgQIAAAQIECBAgQIAAAQIECBAgQIAAAQIECBAgQIAAAQIECBAgQIAAAQIECBAgQIAAAQIECBAgQIAAAQIECBAgQIAAAQIECBAgQIAAAQILEdiyemP129XNqp8vZJM1q1LgmGqvQbJvVDtVP1uVaYUiQGAMAv+nevAg6AHV61c4+Hurew4yPKx6w5Qzfas6ZbbPF6oTZs+lb51yfeUIECBAgMBaELhudb/Z18z9q9+du/c4fS0MZgYCcwIbqjOraw9Ejqv2rC6iRGAZBF5ZHTSvz4urpy5D7+VssVn1sXnvaU36T96vfOhyBtGLAAECBAgQIECAAAECBAgQIECAAAECBAgQIECAAAECBAgQIECAAAECBAgQIECAAAECBAgQIECAAAECBAgQIECAAAECBAgQIECAAAECBAgQIECAAAECBAgQWDqBmaUrrTIBAgQIECBAgAABAgQIECBAgAABAgQIECBAgAABAgQIECBAgAABAgQIECBAgAABAgQIECBAgAABAgQIECBAgAABAgQIECBAgAABAgQIEFiVAlep/ntVJhNqIQK/VX2h2naw+A+qoxay2RoCBAhcisB3qqsPfneb6l9XWOvr1Q6DDL9TnTjFTLtUJw/qnVVdY4r1lSKwngWuUz2u2mbu35nVE0YOcv3qunP//r361MjnEZ/AYgQ+Vt1xsOEZ1fMXU8BaAqtYYKfq5dXdLyHjI6vXruLsoq0dgc2rT1a3nDfSPaoPrJ0x/98kv1F9prrxYK6vzL6vtWd19hqb1TgECBAgQIAAAQIECBAgQIAAAQIECBAgQIAAAQIECBAgQIAAAQIECBAgQIAAAQIECBAgQIAAAQIECBAgQIAAAQIECBAgQIAAAQIECBAgQIAAAQIECBAgQGBdCsysy6kNTYAAAQIECBAgQIAAAQIECBAgQIAAAQIECBAgQIAAAQIECBAgQIAAAQIECBAgQIAAAQIECBAgQIAAAQIECBAgQIAAAQIECBAgQIAAAQIECIxZ4MrV86rHVB+q9hvzMLITILDiArtWXxykOKfaprpgBZNNznNnD/qfX21R/WKKmR5UvXlQb3I+vfsU6ytFYD0L3Hz2+XTcAOCE6mYjBnly9eJB/kOqg0Y4z+Tvsnu1W/Wv1REjnEHklRF4RHXYoPXJ1eT6wUFg7AL7zr4+HTkY4sLZe+0Ng+8n16M7Vd8b+6Dyj0LgGtWJ1eTrxcdP5l67Tx/FBAsPeb3q+Grb6gvVHavvL3y7lQQIECBAgAABAgQIECBAgAABAgQIECBAgAABAgQIECBAgAABAgQIECBAgAABAgQIECBAgAABAgQIECBAgAABAgQIECBAgAABAgQIECBAgAABAgQIECBAgMBqFphZzeFkI0CAAAECBAgQIECAAAECBAgQIECAAAECBAgQIECAAAECBAgQIECAAAECBAgQIECAAAECBAgQIECAAAECBAgQIECAAAECBAgQIECAAAECBAj8GoFdqh9XX6dEgACBTRB4QvXSwf73VvfehHrT2HqX6iODQp+v9pxG4UGNV1YHDb5/bvWsKfdQjsB6FbhB9ZXB8GdUO44Y437VOwb5j6z2G9k8k/Pd5Lx38fGW6kEjm0HcSxb4zepbS4yzXXVWtWHQZ6fq9CXuqzyBpRbYdvZc+B/V5OvFx8+ryw++f0X1+KUOoj6BOYFbVv9SbTYQ+VK1e/WzNaZ06+ovq/tW566x2YxDgAABAgQIECBAgAABAgQIECBAgAABAgQIECBAgAABAgQIECBAgAABAgQIECBAgAABAgQIECBAgAABAgQIECBAgAABAgQIECBAgAABAgQIECBAgAABAgTWtcDMup7e8AQIECBAgAABAgQIECBAgAABAgQIECBAgAABAgQIECBAgAABAgQIECBAgAABAgQIECBAgAABAgQIECBAgAABAgQIECBAgAABAgQIECBAgAABAgQIrHeBj1Z3HiA8unrNCqM8vfrrQYZJnkmuaR7/XN1mUHC/6shpNlCLwDoWuFp11mD+/66uOmKPPavPDvJ/sdptZPPcrvrEIPPJ1a4jm0Hc/xG4UvUn1cOrK1Y3WAaco6u9B32eVz1z8P2+1e7Vc5chixYEpinwyEu59j2vekn1gmry3w4CyyXwpOrgec3eUj1ouQLoQ4AAAQIECBAgQIAAAQIECBAgQIAAAQIECBAgQIAAAQIECBAgQIAAAQIECBAgQIAAAQIECBAgQIAAAQIECBAgQIAAAQIECBAgQIAAAQIECBAgQIAAAQIECBDYFIGZTdlsLwECBAgQIECAAAECBAgQIECAAAECBAgQIECAAAECBAgQIECAAAECBAgQIECAAAECBAgQIECAAAECBAgQIECAAAECBAgQIECAAAECBAgQIECAAAECBEYscIXqh9Xk68XHb1XfWOGZ3l3de5Dh4dXrppzpnGqrQc0dqm9OuYdyBNarwGbVhYPhf1FtGDHG1avvDPKfV205snkm57vJee/iY/I3mczw85HNIe4vX7u+N+8xeIvqc0uM84jqsEGP06udqufMXjc8rLrW3O8mz5fvLnEW5QlMU2Dy+cQnVLsNip5VTZ5XZ06zkVoEFiFwZLXvvPWPqV69iBqWEiBAgAABAgQIECBAgAABAgQIECBAgAABAgQIECBAgAABAgQIECBAgAABAgQIECBAgAABAgQIECBAgAABAgQIECBAgAABAgQIECBAgAABAgQIECBAgAABAgRWRGDygZ8OAgQIECBAgAABAgQIECBAgAABAgQIECBAgAABAgQIECBAgAABAgQIECBAgAABAgQIECBAgAABAgQIECBAgAABAgQIECBAgAABAgQIECBAgAABAgQIrEeBO1cfHQx+erXTKoA4s7rOIMfNqhOmmGvn6kuDej+stplifaUIEKhzqy0HEFeszhkxzE+rLQb5t6t+MLJ55p9bb17928hmEPeXAkdXew8w/rZ63BLjTB7zZ1Ub5r0+v7u63uBnf179zRJnUZ7AtAX2rD47r+ijqsOm3Ug9AgsUuNLca/QNBuvfUD1sgfstI0CAAAECBAgQIECAAAECBAgQIECAAAECBAgQIECAAAECBAgQIECAAAECBAgQIECAAAECBAgQIECAAAECBAgQIECAAAECBAgQIECAAAECBAgQIECAAAECBAismMDMinXWmAABAgQIECBAgAABAgQIECBAgAABAgQIECBAgAABAgQIECBAgAABAgQIECBAgAABAgQIECBAgAABAgQIECBAgAABAgQIECBAgAABAgQIECBAgAABAisr8NLqCYMIh1YHrmykrlydPchwfrV1Nfk6reOPqrcMin24utu0iqtDgMD/E/hWtf3A4lrVf43Y5tTqxoP8N6tOGNk875vNvN8g88OqN4xsBnF/KfCQ6o0DjLOqa1YXLjHQP1Z3GvR4cfWT6nmDnx1X7bHEOZQnsBQCk2vDyTXixccPqh2ryVcHgZUQmFx3TM6pl6+eVL1yJULoSYAAAQIECBAgQIAAAQIECBAgQIAAAQIECBAgQIAAAQIECBAgQIAAAQIECBAgQIAAAQIECBAgQIAAAQIECBAgQIAAAQIECBAgQIAAAQIECBAgQIAAAQIECBBYrMDMYjdYT4AAAQIECBAgQIAAAQIECBAgQIAAAQIECBAgQIAAAQIECBAgQIAAAQIECBAgQIAAAQIECBAgQIAAAQIECBAgQIAAAQIECBAgQIAAAQIEVqHAjarzqq+twmwiESBAgMDqFfhitesg3j2r969w3DtV/zjIcHz1u1PO9PLqLwY1n189Y8o9lCOw3gW+VO08QNilOnXEKEdViJ2ZZQAAIABJREFU+wzy37t678jmeXb1rEHmQ6qDRjaDuL8UuGL13WqLAcjk8fmRJQZ6ePXaQY9vVLesJl+Hn/G6Y3XGEmdRnsC0BX6zOr3aalD4VdVjp91IPQKLENi/+k71yUXssZQAAQIECBAgQIAAAQIECBAgQIAAAQIECBAgQIAAAQIECBAgQIAAAQIECBAgQIAAAQIECBAgQIAAAQIECBAgQIAAAQIECBAgQIAAAQIECBAgQIAAAQIECBAgsKICww+rXdEgmhMgQIAAAQIECBAgQIAAAQIECBAgQIAAAQIECBAgQIAAAQIECBAgQIAAAQIECBAgQIAAAQIECBAgQIAAAQIECBAgQIAAAQIECBAgQIAAgY0U2Kr6fHXt6sDqLRtZxzYCBAgQWF8CV6++Mxj5gmqb6pwVZnhq9cJBhtdWj5xypk9UtxvUvHf13in3UI7Aehf4THWLAcKtqk+PGOXQ2XPmowf5H1+9YmTz3Kt6zyDzJ+edC0c2zrqP+w/V/gOFyX3gg5ZYZbvqrGrDoM/vVQdXtx387PnVM5Y4i/IElkJg/nXohdWu1ZeWopmaBAgQIECAAAECBAgQIECAAAECBAgQIECAAAECBAgQIECAAAECBAgQIECAAAECBAgQIECAAAECBAgQIECAAAECBAgQIECAAAECBAgQIECAAAECBAgQIECAAAECBNaiwMxaHMpMBAgQIECAAAECBAgQIECAAAECBAgQIECAAAECBAgQIECAAAECBAgQIECAAAECBAgQIECAAAECBAgQIECAAAECBAgQIECAAAECBAgQILCuBN5cPWgw8T9U919XAoYlQIAAgY0RuFN1ZLXF3OZ/rm67MYWmvOeB1UNms92sumr1yOq1U+5xTrXVoOZ1qq9PuYdyBNa7wEerOw8Q9qk+MmKUJ1cvHuQ/pDpoZPNcrzpjkPncauuRzSDu/wjsV71vAHJetW01+bqUxz9Wk2uIi49XVidXrxv87JvVDksZQm0CSyjwH9X1B/XfU91nCfspTYDAZQtct5p8lvhXL3upFQQIECBAgAABAgQIECBAgAABAgQIECBAgAABAgQIECBAgAABAgQIECBAgAABAgQIECBAgAABAgQIECBAgAABAgQIECBAgAABAgQIECBAgAABAgQIECBAgMBKC0w+RNBBgAABAgQIECBAgAABAgQIECBAgAABAgQIECBAgAABAgQIECBAgAABAgQIECBAgAABAgQIECBAgAABAgQIECBAgAABAgQIECBAgAABAgTGKvCw6nXzwr+4eupYB5L7/wtsV32fBwECBJZBYK/qDtXp1ZuWod9iWlyrOrf6wWI2Xcbaa1THzb5+Xntu3feqq02xvlIELkvgC9Vug0W/U514WZtG+Pt3VPcb5H5gdcQI57g48mSWyUwXH0dW+41wnnOqrQa5r1edOcI5RK7LVd+pth1g/GH19iXGOaA6fO5x8/q5+9GfVN+tthj0vnX1qSXOojyBpRC4e/WB6oLZa8S/q55V/XApGqlJgMCCBG43e+383urb1e9VP1rQLosIECBAgAABAgQIECBAgAABAgQIECBAgAABAgQIECBAgAABAgQIECBAgAABAgQIECBAgAABAgQIECBAgAABAgQIECBAgAABAgQIECBAgAABAgQIECBAgACBFROYWbHOGhMgQIAAAQIECBAgQIAAAQIECBAgQIAAAQIECBAgQIAAAQIECBAgQIAAAQIECBAgQIAAAQIECBAgQIAAAQIECBAgQIAAAQIECBAgQIAAgU0TuEl1fLXFoMznqltXF2xa6VW7+/Jz825WTf5dobpobt4L576eX523aidYWLCrVqdVR1ZPrs5a2DarCBAgQGARAtvNnmdvVl2lesci9llKYFMFvljtOihy0+qkTS26Cve/tnr4INejqsNWYc6FRtqz+uxg8eTvuNtCN6+idZ+sfn+Q517V+1ZRPlEWJzB5Tj1isOVD1d0XV2LRqyevn5Pnw0fm7Xx79YDBz149ex/zmEVXt4HA6hB4TvXWufvy1ZFICgLrU+DA6pXV5nPjH1vdqZq89+cgQIAAAQIECBAgQIAAAQIECBAgQIAAAQIECBAgQIAAAQIECBAgQIAAAQIECBAgQIAAAQIECBAgQIAAAQIECBAgQIAAAQIECBAgQIAAAQIECBAgQIAAAQIEVqnAzCrNJRYBAgQIECBAgAABAgQIECBAgAABAgQIECBAgAABAgQIECBAgAABAgQIECBAgAABAgQIECBAgAABAgQIECBAgAABAgQIECBAgAABAgQIEPh1Aleq/q26wWDR2dWu1TfXIN01qn2rm1a/WV2zunq1XbVZdU71verb1Tdm1x5ffbw6szp/hB5vnM3+kLncP6qeUL1uhHOITIAAAQIECPyqwMnVLoMf/3Z1yhqEunN1k2pyjTr5N7k+m1ynjfWYXHueVp1Rfa06qXrmCIc5pHrsIPdzZv/72SOcQ+RfCty2OnaAcWF1teoHKwC0T3XUoO8kw+Q+boz3YyvAp+VIBbaeez9ipPHFJrDqBQ6ffZ/zgHkp31b90apPLiABAgQIECBAgAABAgQIECBAgAABAgQIECBAgAABAgQIECBAgAABAgQIECBAgAABAgQIECBAgAABAgQIECBAgAABAgQIECBAgAABAgQIECBAgAABAgQIEFjHAjPreHajEyBAgAABAgQIECBAgAABAgQIECBAgAABAgQIECBAgAABAgQIECBAgAABAgQIECBAgAABAgQIECBAgAABAgQIECBAgAABAgQIECBAgMB4Bd5X7Tcv/h9UR413pF9JfvNq/2rfaqfqctVF1WV9dtBwzdeqY6ojqo9XF47A51bVv87L+Yjq8BFkF5EAAQIECBC4bIFTqpsMlu1SnXrZ26wgMBWBybX1PtWJ1b9VJ1XnTaWyIishMLk3+np17UHzA6tDVyDMhupb1dUGvSf3rEeuQBYtCSy1wOT9irdWH6ietNTN1CewjgUmry1HV3vNM3hW9dx17GJ0AgQIECBAgAABAgQIECBAgAABAgQIECBAgAABAgQIECBAgAABAgQIECBAgAABAgQIECBAgAABAgQIECBAgAABAgQIECBAgAABAgQIECBAgAABAgQIECCwqgUu638qsqrDC0eAAAECBAgQIECAAAECBAgQIECAAAECBAgQIECAAAECBAgQIECAAAECBAgQIECAAAECBAgQIECAAAECBAgQIECAAAECBAgQIECAAAEC61LgwOpV8yaffP/YNaJxh+qp1a2rraY00y+qr8zVPbKafL8ajw3VKdWNBuGOq/ZYjWFlIkCAAAECBDZK4EvVzoOdN67+faMq2USAAIF6UfWUufuIw6s3VWevEMxLqycMer983vcrFEtbAlMT2KJ6bvX4anL/fmG1S/XlqXVQiMDGC2yzguf/jU992Tt/o/p8dcN5S/9o9mdvu+ztVhAgQIAAAQIECBAgQIAAAQIECBAgQIAAAQIECBAgQIAAAQIECBAgQIAAAQIECBAgQIAAAQIECBAgQIAAAQIECBAgQIAAAQIECBAgQIAAAQIECBAgQIAAAQLLLTCz3A31I0CAAAECBAgQIECAAAECBAgQIECAAAECBAgQIECAAAECBAgQIECAAAECBAgQIECAAAECBAgQIECAAAECBAgQIECAAAECBAgQIECAAAECmyCwW/X56nKDGqdUN6t+vgl1V8PW360eXf1xdfmFBNp8882bmZnpF7/4RRdeeOFCtpxXfa56fvWx6qKFbFrGNU+qDh70mwy1e3XSMmbQigABAgQIEFhagS9XNxy0uFF12tK2VH0FBK5ZbTH3b3LN+ZPqZ9VZK5BFy7UtcL3qWtW/rIIxJ/erf1+9q3p3NblXdRBYSwJXrb5SbTMY6lPVrdfSkGYZncCG6sXVA6rJefi/RzfBZQeevNYdX207WHp+dbvq05e93QoCBAgQIECAAAECBAgQIECAAAECBAgQIECAAAECBAgQIECAAAECBAgQIECAAAECBAgQIECAAAECBAgQIECAAAECBAgQIECAAAECBAgQIECAAAECBAgQIEBgOQVmlrOZXgQIECBAgAABAgQIECBAgAABAgQIECBAgAABAgQIECBAgAABAgQIECBAgAABAgQIECBAgAABAgQIECBAgAABAgQIECBAgAABAgQIECBAYBMEtqlOqK47qHFu9TvVVzah7kpv3bp6bPXE6iqXFGaHHXZot912a88992yXXXZp6623bquttmrDhg1tvvnmXXTRRZ133nn96Ec/6swzz+zYY4/tpJNO6rTTTru02X5cHVq9sPrhSgPM9d++OqPacpDnkOqgVZJPDAIECBAgQGA6ApMLlJ0GpW448mu56aiMt8rlqt+odq92qSbXdNtVV62uM3ft/ou56/iz/i97dx5n53g+fvwza0ZCkgmC2jVCogxJjMSgSITSRm1dLNEW5WerqtLSokEpaittLC2tCLHV3qISQpkJEUtDJCSEliyMLDPJ7L9zH+fk+ziZyZzMnFnzuV+v85rkPPd9Xdf9npPnXOf+4wT4H7AIeB94C5gf64OXd93tW7kCCiiwzgn8GLg5ZdcnAH9Z5yTccGcQCOdofwf2ThTzLDASCL1HdxslwBQg9F7JUQ7sYS/d3X7V7kcBBRRQQAEFFFBAAQUUUEABBRRQQAEFFFBAAQUUUEABBRRQQAEFFFBAAQUUUEABBRRQQAEFFFBAAQUUUEABBRRQQAEFFFBAAQUUUEABBRRQQAEFFFBAAQUUUEABBRRQoKsLZHX1DVi/AgoooIACCiiggAIKKKCAAgoooIACCiiggAIKKKCAAgoooIACCiiggAIKKKCAAgoooIACCiiggAIKKKCAAgoooIACCiiggAIKKKCAAgoooIACCiigwDojsB5wO/DdyI6/D9zThQW2BMYBP0jdQ9++fdl3330ZPXo0w4YNY7fddiM3NzetrVZWVjJv3jxmzpzJvffey+TJkykvL29sbbD7BfBBWoHbdtIDwOGRFJ8AA4FlbZvW6AoooIACCijQzgLvAl+N5BwAvNfONZiu9QIbAHsBhwCjge1bELIOmAo8BTwJvAnUtiCOSxRQQAEF2lfgZWBYJOXnwLZA+OlQoD0FLgYuSkl4KfDr9iyiHXMdG+uj70zJ9z6wO7C4HeswlQIKKKCAAgoooIACCiiggAIKKKCAAgoooIACCiiggAIKKKCAAgoooIACCiiggAIKKKCAAgoooIACCiiggAIKKKCAAgoooIACCiiggAIKKKCAAgoooIACCiiggAIKKKCAAgqsQSBLHQUUUEABBRRQQAEFFFBAAQUUUEABBRRQQAEFFFBAAQUUUEABBRRQQAEFFFBAAQUUUEABBRRQQAEFFFBAAQUUUEABBRRQQAEFFFBAAQUUUEABBRRQQAEFupjA6cA1wF3AD7tY7dFyhwG/B/aJPtmjRw/22Wcfzj33XEaNGpWR7U2ePJnx48fz6KOPsnLlytSYLwBnAK9lJFnLguwXc5icsvRo4O6WhXOVAgoooIACCnRigbnAtpH6tgPmdeJ6Le3LAj2A7wOXAptnGKcM+CXwLNCQ4diGU0ABBRTInMDOwAwgJxLyNuCkzKUwkgJpCYTXYDhPip6thR7iIOCptCJ0vUlXAz9LKfsG4CddbytWrIACCiiggAIKKKCAAgoooIACCiiggAIKKKCAAgoooIACCiiggAIKKKCAAgoooIACCiiggAIKKKCAAgoooIACCiiggAIKKKCAAgoooIACCiiggAIKKKCAAgoooIACCiigQPcUyOqe23JXCiiggAIKKKCAAgoooIACCiiggAIKKKCAAgoooIACCiiggAIKKKCAAgoooIACCiiggAIKKKCAAgoooIACCiiggAIKKKCAAgoooIACCiiggAIKKKCAAt1cYDjwBlDZRfe5H/BnYNto/b1792b8+PEcfvjh9OjRI+Nbu++++7jggguYM2dOaux5wA+AqRlP2nzAsNG3gO0iU6fEatm/+aXOUEABBRRQQIEuKBD6jm0idYd+6P0uuI91reTw/ZUHApcCQ4C0vs8yLy8v7lRTU7M2XqEXPD3RI67NOucqoIACCrSfwDXAT1PS7Q680n4lmEmBuEA/4E3gKxGPz4FdgQ+6oVE28ESiLwvbexj4LlDVDffqlhRQQAEFFFBAAQUUUEABBRRQQAEFFFBAAQUUUEABBRRQQAEFFFBAAQUUUEABBRRQQAEFFFBAAQUUUEABBRRQQAEFFFBAAQUUUEABBRRQQAEFFFBAAQUUUEABBRRQQAEFFOiSAml9gXOX3JlFK6CAAgoooIACCiiggAIKKKCAAgoooIACCiiggAIKKKCAAgoooIACCiiggAIKKKCAAgoooIACCiiggAIKKKCAAgoooIACCiiggAIKKKCAAgoooIACCijQOQW2Bf4NbBYtb/jw4UycOJFttw2X2258+OGHHHfccTz33HOpSRYBXwfebrvsjUb+DXBh5EoNsCMwt53rMJ0CCiiggAIKtI/AB8BWkVRbA/PbJ7VZWiiwJXAjcBCQ31iMrbbaioMOOog99tiDrbfemo022ojevXuTk5MTn15bW0t5eTmLFi1izpw5TJs2jalTpzJ/fpO/+s+BW4CLgJUtrNtlCiiggAJtI1AQu7X/CvgxsHEkxZvAbkBd26Q1qgJNCgwBXgR6RGa8ARQDVd3QbX2gLNablQInxvqlhm64R7ekgAIKKKCAAgoooIACCiiggAIKKKCAAgoooIACCiiggAIKKKCAAgoooIACCiiggAIKKKCAAgoooIACCiiggAIKKKCAAgoooIACCiiggAIKKKCAAgoooIACCiiggAIKKKBAlxXI6rKVW7gCCiiggAIKKKCAAgoooIACCiiggAIKKKCAAgoooIACCiiggAIKKKCAAgoooIACCiiggAIKKKCAAgoooIACCiiggAIKKKCAAgoooIACCiiggAIKKKCAAl1PoA/wIjA4WXpWVhbHHHMMN910E717926XHdXW1nLcccdxzz33pOYrjdU3GljWLoV8kWQn4M/AHomcvwUuaMf8plJAgXVL4Dxgaezecx+wuBNtvSdwBzAdeA14FVjUieqzFAUyKfAhsEUk4JbAR5lMYKyMCuwMTAX6pkYtLCzk0EMPjfeVgwcPpl+/fuTn56eVvKKigqVLl/Lhhx9yxx13MGHCBJYta7QFDffD0J9+mlZgJynQsQLbJD7rPdGxZZhdgTYV+B5wZexzfHj/fgkYkZLtZ8A1bVqBwRVoXOBo4K6USxOA47opWD/gs266N7elgAIKKKCAAgoooIACCiiggAIKKKCAAgoooIACCiiggAIKKKCAAgoooIACCiiggAIKKKCAAgoooIACCiiggAIKKKCAAgoooIACCiiggAIKKKCAAgoooIACCiiggAIKKKBAlxbI6tLVW7wCCiiggAIKKKCAAgoooIACCiiggAIKKKCAAgoooIACCiiggAIKKKCAAgoooIACCiiggAIKKKCAAgoooIACCiiggAIKKKCAAgoooIACCiiggAIKKKCAAl1HIHznz0PAmGTJWVlZXHzxxfzyl78kLy+v3Xfy61//mksvvTQ17x3AD9u9GPg+cCawL1DVAflNqYAC64bAImCjxFanAscAH3WCre8J/DtSxzvAjhmuaySwPjADmJ/h2IZTQIHuKVAM3AtsHd1enz59OOKIIzjrrLPYaaedyM7ObtXua2pqmDVrFueddx6TJ0+mqmq1VvBt4Agg/HQo0NkEegFnA4fHPu/tCiwENulsRVqPAhkS+CbwaEqs0FvuFnluBbAd8EmGchpGgbURuCl2Hz41ZcHJwC1rE8S5CiiggAIKKKCAAgoooIACCiiggAIKKKCAAgoooIACCiiggAIKKKCAAgoooIACCiiggAIKKKCAAgoooIACCiiggAIKKKCAAgoooIACCiiggAIKKKCAAgoooIACCiiggAIKKKBAawTCf07iUEABBRRQQAEFFFBAAQUUUEABBRRQQAEFFFBAAQUUUEABBRRQQAEFFFBAAQUUUEABBRRQQAEFFFBAAQUUUEABBRRQQAEFFFBAAQUUUEABBRRQQAEFFFBAgbYX+CHwl2ia008/nSuuuIJevXq1KHttbS0NDQ3k5eW1aH1YdPbZZ3PttddG19cDPweuaXFQFyqggAKdU6AIeC1SWhXQBwg/O3qcAdwQKWIicEyGi/oHcFAiZjlwJDA5wzkMp4AC3UdgT+B+YLPolg488EDOOussDjooeTvJ3Iarq6u5++67ueaaa3jjjTdSA3+cuIetdiFzFRhJgRYJ5ACLgMLI6lHAMy2K5iIFOr9AGVAcKfNdYEugB9AA/BE4L3auUNH5t2KF3VAg3JNfAIZH9lYDjACmd8P9uiUFFFBAAQUUUEABBRRQQAEFFFBAAQUUUEABBRRQQAEFFFBAAQUUUEABBRRQQAEFFFBAAQUUUEABBRRQQAEFFFBAAQUUUEABBRRQQAEFFFBAAQUUUEABBRRQQAEFFFBAAQUU6IQCWZ2wJktSQAEFFFBAAQUUUEABBRRQQAEFFFBAAQUUUEABBRRQQAEFFFBAAQUUUEABBRRQQAEFFFBAAQUUUEABBRRQQAEFFFBAAQUUUEABBRRQQAEFFFBAAQUUUKC7CWwDTAa2TW5s1KhR3HXXXfTv3z+tvS5evJjS0lKefvpp3njjDaqqqqirq4s/8vLy6NevHzvssAN77rkne++9N5tssklaccvLyxk7diyPPfZYdP4KYBjwVlpBnKSAAgp0DYFzgKsipT4NjO4kpd8O/CBSS6j19xmu7XOgTyTmIGBWhnMYTgEFvixwOjAY6Jt4/ASY0wWQvgb8HRgQrfWnP/0pF154IaF/nDdvHu+//z4DBw5kr732yuiWQtwzzjgjtT8NOcqB4cDsjCb8ItjANorbBqUashMK3AqcGKnrNuCkTlinJSmQCYEiYAYQ/V7jJxLvd8cC/85EEmMo0AqBcCD2KvCVSIyxwJ2tiOlSBRRQQAEFFFBAAQUUUEABBRRQQAEFFFBAAQUUUEABBRRQQAEFFFBAAQUUUEABBRRQQAEFFFBAAQUUUEABBRRQQAEFFFBAAQUUUEABBRRQQAEFFFBAAQUUUEABBRRQQAEFFFAgbYHoF3emvciJCiiggAIKKKCAAgoooIACCiiggAIKKKCAAgoooIACCiiggAIKKKCAAgoooIACCiiggAIKKKCAAgoooIACCiiggAIKKKCAAgoooIACCiiggAIKKKCAAgookLZALnAJ8Ivkih49evDiiy8yZMiQZoNUVFTw8MMPc/PNN1NWVkZVVdUa1/Tq1Yvtt9+eyy67jH333ZeePXs2m2PmzJl85zvf4a233orOvQc4GmhoNoATFFBAga4h8CQwOlLqz4GrO0npbwA7R2rZD3g2g7VtCcyPxKsEemUwvqEUUKBxgeeBvSKXvg5M7eRYXwEmAqHWVeO8887j8ssv55prruGcc85Z9fxpp53GjTfemPEt1dfXc/zxxzNhwoTU2B8C+wDvtzLpBkAofFdgF+AzYMNWxnR55xPYBtgJeLyNSxsFPB3JUQ5sDNS1cV7DK9BRArcBJ0SSLwN2AD7uqILMq0CKQDhwKwXeBY4A3lZIAQUUUEABBRRQQAEFFFBAAQUUUEABBRRQQAEFFFBAAQUUUEABBRRQQAEFFFBAAQUUUEABBRRQQAEFFFBAAQUUUEABBRRQQAEFFFBAAQUUUEABBRRQQAEFFFBAAQUUUEABBRRoL4Gs9kpkHgUUUEABBRRQQAEFFFBAAQUUUEABBRRQQAEFFFBAAQUUUEABBRRQQAEFFFBAAQUUUEABBRRQQAEFFFBAAQUUUEABBRRQQAEFFFBAAQUUUEABBRRQQAEF0hDYH5icxryuNGUf4F9AXrLo66+/njPPPLPZPbzzzjtcdtll3Hnnnc3OTZ2Ql5fHcccdxwUXXMB2223X7PqQY+zYsdF5dcDOwNvNLnaCAgoo0PkFegBLgPAzOXYB3uwEpYf3h5VAdqSWXkBlBms7FHgoEu8FYO8MxjeUAgo0LvAYcEjk0hjg0U6MtR5wM3BctMbzzz8/3pOG8eCDD3LEEUesunzwwQfz+OOPt9mWLrzwQi655JLU+K8C3wQ+bmXiKiA/EuMrGYjZypJcniGB82Pv8eGFOgT4HCjMUNymwuQAi1LyhH/7TyQW7A4cBRwODEvU1MYlGV6BNhXYOPZe8R6wQSTLrcCP2zSrwRVYO4FwHjd17ZY4WwEFFFBAAQUUUEABBRRQQAEFFFBAAQUUUEABBRRQQAEFFFBAAQUUUEABBRRQQAEFFFBAAQUUUEABBRRQQAEFFFBAAQUUUEABBRRQQAEFFFBAAQUUUEABBRRQQAEFFFBAAQUUaL1AVutDGEEBBRRQQAEFFFBAAQUUUEABBRRQQAEFFFBAAQUUUEABBRRQQAEFFFBAAQUUUEABBRRQQAEFFFBAAQUUUEABBRRQQAEFFFBAAQUUUEABBRRQQAEFFFBAgYwIjASeBh4HjgGWZiRqxwbpDdwOHJ4sY8cdd6S0tJQ+ffqssbLnn3+eM844g9dff72xeQ1AZcRoA2D9xibusssujB8/nhEjRqwx3/LlyznyyCN58skno/PuAY4HqjuW0ewKKKBAqwX2B56JRFkIbNLqqJkJsAdQGgn1LrB9ZkKvijIO+HUk5vXAWRnOYTgFFFhd4C7g6MjTxwETOjHU2cBVQHayxrFjx/LXv/51VcmvvvoqQ4cOXfX3QYMG8dZbbzW6pYaGBurq6qiuriY/P5/c3Ny13nqIcdJJJ/HnP/85de0kYGwr+9QyoDgS+BvAP9e6SBd0NoHwXaufAP0jhYXPY39v40JvAk6N5Phb4rPUg8BhkefPAG5s41oMr0B7CIRe8tpIonBOsVvFatB6AAAgAElEQVTs9d7oIUZ7FGQOBRRoUqBv7PPf5x3gEw4/N4r1l70SuVcAHwPLO6AWUyqggAIKKKCAAgoooIACCiiggAIKKKCAAgoooIACCiiggAIKKKCAAgoooIACCiiggAIKKKCAAgoooIACCiiggAIKKKCAAgoooIACCiiggAIKKKCAAgoooIACCiiggAIKKNBuAuFLch0KKKCAAgoooIACCiiggAIKKKCAAgoooIACCiiggAIKKKCAAgoooIACCiiggAIKKKCAAgoooIACCiiggAIKKKCAAgoooIACCiiggAIKKKCAAgoooIACCnS0wEbA20D4GcZ7wKHAzI4urJX5DwcmAbnJOA8++CCHHXbYGsNOmzaNb37zmyxatCh1Xi3wj4TPy0AZ0AMoAnYH9gGGpi4qLCzkgQceYL/99ltj3vvuu4/vfOc70TkrgF2Ad1vp4HIFFFCgowUuB34RKeJvwPEdXVQi/6nATZFawvvG9zJc2+PAwZGYY4E7M5zDcAoosLpA+Lcd/o0nxxmxfvfGTgo1CHge2DBZX0lJCU8++SS9evVaVXJ5eTn9+vVb9feCggJWrAgtIyxdupRnn32WZ555hpdffpn58+fHr+Xk5FBXV8cWW2zBQQcdxCGHHMLee+9NVlZ6X4lZX1/PqFGjmDJlSpRuceLzwout8LwVODGy/jzgylbEc2nnEQi/x59HynkAOLKNywufxZ6L5FiW+Pd0cuznHyLPh89xxW1ci+EVaA+BHODN2JlHeP9IjmmxM4s92iO5ORRQIG2Bo4A/x84QvwH8O+1Vazcx3A82ALYCRgBbAIVAfyA0jgOBOuB94HMgHHiWJ84bXwL+F1pJIJx7OhRQQAEFFFBAAQUUUEABBRRQQAEFFFBAAQUUUEABBRRQQAEFFFBAAQUUUEABBRRQQAEFFFBAAQUUUEABBRRQQAEFFFBAAQUUUEABBRRQQAEFFFBAAQUUUEABBRRQQAEFFOjyAul9+3KX36YbUEABBRRQQAEFFFBAAQUUUEABBRRQQAEFFFBAAQUUUEABBRRQQAEFFFBAAQUUUEABBRRQQAEFFFBAAQUUUEABBRRQQAEFFFBAAQUUUEABBRRQQAEFFOjEAuG7cJ4GRqbU+A3gn5247nRKexIYnZw4fPhwXnrppTWuW7p0KcOGDWPOnDmp82YARwOzmkl8APA3YNPovN69ezN58mSGDh3a5PKVK1dy5JFH8vjjj0fnnALcnM5mnaOAAgp0YoFXgOgN8Fjgrk5S75+BH0VqORe4KsO1LQD6R2J+DZiZ4RyGU0CB1QV+C/wy8vSvgMs6KdQDwOHJ2gYMGMCjjz7KjjvuuFq56623HqFvTI4ZM2Zwzz33MGnSJBYsWMCKFSvWuMWePXtSVFTEGWecEe898/LymiVZvHgxJSUlzJ49Ozo3fFY4GGhoNkDjE04H/hC5NBE4poWxXNa5BIqA1yIl1QD9gOVtWGb4XPsxsEkkx2HAs8DC2L/96At9O2BeG9ZiaAXaS2Cv2FnO8ynJxgJ3tlcB5lFAgSYFwvtS6EV/kZhRnvhMnMn3n5BjN2BM7H3320B4/23JeBcIZ6gTYr3dNKC+JUFco4ACCiiggAIKKKCAAgoooIACCiiggAIKKKCAAgoooIACCiiggAIKKKCAAgoooIACCiiggAIKKKCAAgoooIACCiiggAIKKKCAAgoooIACCiiggAIKKKCAAgoooIACCiigQGcRCF/Y51BAAQUUUEABBRRQQAEFFFBAAQUUUEABBRRQQAEFFFBAAQUUUEABBRRQQAEFFFBAAQUUUEABBRRQQAEFFFBAAQUUUEABBRRQQAEFFFBAAQUUUEABBRRQoCMFzgcuSyngSuC8jiwqA7k3Bv4JDAmxsrKyuOKKKzj33HPXGPrYY4/lrrvuis5pAK4HLgKWpllXL+AK4PTo/EGDBjFt2jTWX3/9JsPcfffdHH300dHr9wLHAyvTzO00BRRQoLMJ9AU+C7fiSGGbAAs7SaGvAUWRWkYCkzNY21eA/0biVQIbAPUZzGEoBRRoXCD0s6EnS46rgDU3gx0juU+ib10vpM/Pz+f3v/89p5/+pVZyVWW77rorr7/++qq/9+/fn8WLF1Nfv3a3lYKCAoYPH87EiRPZbLPNmt156FOPOeYYGhpCexwfy4HvA481u7jxCXsDUyOXZgJfa2Esl3U+gfD7HBwp6wTgL21c5rXAWZEck4DvAQ8DYyLP/xa4oI1rMbwC7SXwAHB4JNn9wFHtldw8CijQpED4jBk+a0bHLGCPtThfXBPvXonz3NBHZnK8kTgDfSiTQY2lgAIKKKCAAgoooIACCiiggAIKKKCAAgoooIACCiiggAIKKKCAAgoooIACCiiggAIKKKCAAgoooIACCiiggAIKKKCAAgoooIACCiiggAIKKKCAAgoooIACCiiggAIKKKBAewpEvxS/PfOaSwEFFFBAAQUUUEABBRRQQAEFFFBAAQUUUEABBRRQQAEFFFBAAQUUUEABBRRQQAEFFFBAAQUUUEABBRRQQAEFFFBAAQUUUEABBRRQQAEFFFBAAQUUUECBIFAMvARkRzj+DewL1HZxoq8DdwGbh3307NmT119/nQEDBjS5reeee4599w1b/9K4BTgbqGiBx23ACcl1OTk53HDDDZx66qlNhiovL2fLLbekomJVuveBbwCzWpA/uWQYsDdwbStiuFQBBRRoqcBRwL2RxTOAIS0NluF1ecDKlPfBvsCSDOb5Vmy/j0TivQiUZDC+oRRQoGmBk4Hxkcu3Aj/uhGBPAQck69pnn32YPHkyoXdsbBx22GE89NBD6W7jHWAFsHGyL05dOGjQICZNmsTOO++8xpgNDQ3ssccevPzyy9F5/0z0qunWE53XM6XHrgfWA6pbEsw1nU7gl8BvI1VNBka2cZV7AKWRHOG1vyFwMHB/5Pn/AlsCDW1cj+EVaA+BrYDZwELgXOCe9khqDgUUSEvgxFj/FfrP6JiS6Pvq0oqw+qRwvncJEM490xq5ublkZWVRW1tL6OfSHOFz+6+Bx9Oc7zQFFFBAAQUUUEABBRRQQAEFFFBAAQUUUEABBRRQQAEFFFBAAQUUUEABBRRQQAEFFFBAAQUUUEABBRRQQAEFFFBAAQUUUEABBRRQQAEFFFBAAQUUUEABBRRQQAEFFFBAAQU6jUBWp6nEQhRQQAEFFFBAAQUUUEABBRRQQAEFFFBAAQUUUEABBRRQQAEFFFBAAQUUUEABBRRQQAEFFFBAAQUUUEABBRRQQAEFFFBAAQUUUEABBRRQQAEFFFBAAQXWNYG+wJvAFpGNfwrsBCzoBhinATcm97HDDjswa9asJrdVXV3NyJEjeeGFF6JzXgWOBOa10GMr4BGgKLl+0KBBvPnmm+Tk5DQasq6ujmOOOYZJkyZFr38D+GcLawjfdTQNGAYEgFOA51oYy2UKKKBASwRuAU6KLPwd8IuWBGqDNbsn7pHJ0HOBr2Y4z8XARZGYfwDOzHAOwymgQOMC3wPujly6F/huJ8PaJtGj9Qh19erVi9tuu43vfS+U3vg4++yzufbaa5u6XAWUAs8C78buv/8FqoFCYEMg9JUHAuGzwKrRr18/7r//fvbbb7818jzyyCMcffTRVFRUJOctBUbH4pa10PV9YOvI2iHAjBbGclnnEgifMz+MlNQAbAosbOMyw2e38O8qOb4ee82/lMgbfd2HF3v4d+JQoDsIhNdzeJ2v7A6bcQ8KdDOBa4CfpuzptpTPyOlsOR+4KfbeegLQ6PeaFxQUcMABBzBq1Ch23nlnNtpoI3r37h0/g8zK+mJJOP9ctGgR//nPf3jqqad4/PHHWb58eVP5w3v3X4GzgfJ0inSOAgoooIACCiiggAIKKKCAAgoooIACCiiggAIKKKCAAgoooIACCiiggAIKKKCAAgoooIACCiiggAIKKKCAAgoooIACCiiggAIKKKCAAgoooIACCiiggAIKKKCAAgoooIACnUGg0S/u6wyFWYMCCiiggAIKKKCAAgoooIACCiiggAIKKKCAAgoooIACCiiggAIKKKCAAgoooIACCiiggAIKKKCAAgoooIACCiiggAIKKKCAAgoooIACCiiggAIKKKBAtxd4HDg4sssGYCQwpZvs/Brgp8m9HHnkkdx3331Nbm369OkMGzYsej14fAsITq0ZRwG3Ab1DkLy8PF566SWGDh3aZMx7772X7373u9HrZwJ/aGERpwB/Slm7PfBuC+O5TAEFFFhbgb7AfolHeJ85A5i8tkHacP6OwC7AEKACuCTDuR5JvJ8kw/4QuCPDOQyngAKNC3wDeCJy6UngoE6GFe6JNyRrOuCAA3jiiSfIzc1tssxx48Zx0UUXNXb9HWAcMHENewzfg3lo7PrFQFF0Xt++fQk98Xbbbdfk8vr6ekaOHMmzzz4bnRNi/aaFrg8DYyJrvUe2ELKTLnse2CtS2znA79u41kuB8GErfPj7O1CeyDceODmS+3bgR21ci+EV6EwCoSc/Fzi/MxVlLQoAGwP9gZndVCM70Y8emLK/0APemOaeBwBXJ3q4Ly3Jz8/n2GOP5dvf/jZFRUX069eP9ddfP62wlZWVlJeX8+qrr/L3v/+diRMnUlVV1dja0EOHM9a30wrsJAUUUEABBRRQQAEFFFBAAQUUUEABBRRQQAEFFFBAAQUUUEABBRRQQAEFFFBAAQUUUEABBRRQQAEFFFBAAQUUUEABBRRQQAEFFFBAAQUUUEABBRRQQAEFFFBAAQUUUEABBTpYIHwRs0MBBRRQQAEFFFBAAQUUUEABBRRQQAEFFFBAAQUUUEABBRRQQAEFFFBAAQUUUEABBRRQQAEFFFBAAQUUUEABBRRQQAEFFFBAAQUUUEABBRRQQAEFFFBAgfYWOBO4PiXpOOCi9i6kDfPdBxyZjH/++edz2WWXNZlu3LhxXHTRl7b/d+A4oCIDNT4JjE7GOeecc7jqqquaDPv6668zdOhQ6urqknOuBM5rQR0bAXOAvpG1fwFOaEEslyiggAIKtEzgAGBvYAiwK3BQ7P3pPy0L5SoFMiKwHOgVibR+hvqdjBSX4SAjYj3Yi5GYZcDwDOdoTbgcIPSJI5NBQr8a+tamRnV1Nd/61rd46qmnUqfcCZwLfJJmQeE18Dfg8Oj8YcOG8Y9//IONNgptZOPjtttu4/TTT6eqqio54XlgnzTzpk67BPhV5MlrgbNbGMtlnU/gFOBPkbJmJN4PO6LSEuCFSOJwL9wYWNkRxZhTgXYWGAPcEvv3uAnw09gZwXXtnN90CjQlMBR4FKgGvgaEe3N3HKHfDn3o4Mjm6mPvS6OAKc1s+FtAONDcOTqvZ8+ejB49mnPPPZchQ4bQo0ePVrmFvi6cR956661MmDCBlStXe3t8LXE2uVoT2qrELlZAAQUUUEABBRRQQAEFFFBAAQUUUEABBRRQQAEFFFBAAQUUUEABBRRQQAEFFFBAAQUUUEABBRRQQAEFFFBAAQUUUEABBRRQQAEFFFBAAQUUUEABBRRQQAEFFFBAAQUUUKANBLLaIKYhFVBAAQUUUEABBRRQQAEFFFBAAQUUUEABBRRQQAEFFFBAAQUUUEABBRRQQAEFFFBAAQUUUEABBRRQQAEFFFBAAQUUUEABBRRQQAEFFFBAAQUUUEABBRRYk8CuQBmQH5k0BRgF1HcjuueAfcJ+evfuzdVXX81JJ53U6PY+/fRTfvSjH/HII49Er58O3JQhj0uBC5KxhgwZQllZGbm5uY2Gnzt3LjvuuCM1NTXJ67cBjRe/5gL/CoyNTPkc2BYIPx0KKKCAAgoosG4KVALrRbbeE1jRTSkGAzMje5sFDOpEew32i5O/j379+vHYY48xYsSIJkucPHkyhx56KMuXL4/OqQDWb8G+soFbgBOia//0pz9xyimnNBlu9uzZjBkzhnfeeSc5J+TfooU95pHAfZFkk4GRLdiLSzqnQCGwCMiJlDcAeK+Dyp2b+DyUTH80cHcH1WJaBdpL4Bzgqkiy8AayA/C/9irAPAo0IXAycEPkfPJRYEw31toSmB47a9w4sselwO7A7Cb2HXq0y4BNotfDmeENN9zAXnvtxXrrRdv61utVV1czdepUTjvtNELPlzI+As5O6d1an9QICiiggAIKKKCAAgoooIACCiiggAIKKKCAAgoooIACCiiggAIKKKCAAgoooIACCiiggAIKKKCAAgoooIACCiiggAIKKKCAAgoooIACCiiggAIKKKCAAgoooIACCiiggAIKZFggK8PxDKeAAgoooIACCiiggAIKKKCAAgoooIACCiiggAIKKKCAAgoooIACCiiggAIKKKCAAgoooIACCiiggAIKKKCAAgoooIACCiiggAIKKKCAAgoooIACCiigQHMCRwH3RiZ9DBQBi5pb2MWuTwN2DzVvttlm3Hvvvey1116NbmHevHkcfvjhvPbaa9HrewMvZGjPRwD3J2OFet577z3WW2+9RsMvXLiQLbfckurq6uT1vwOHr2UtewL/TlnzY+DWtYzjdAUUUEABBRToXgIrgR6RLRUAVd1ri6t20xc4Gfg88Qh979ROtNevA88m69lzzz2ZNGkSW2yxRaMlrlixgn333Zdp00Kbu2osBk4BHmjhvkJDOgPYIbl+xIgRPProo2y44YZNhjzyyCN54IFVKUPTelzKZ4x0yxkAzIlMfh7YJ93FzusSAo8A34pU+v+A8R1U+cXARZHc/wAO7qBaTKtAewlsC7yd8t4fzifC2ZBDgY4UuBM4NqWA82Ov1cs7sqg2zh3OKUOvE+3F5wFDgfKU3GOAvwKhn42P7OxsDjzwQO644w769+/fpqV+8sknnHTSSTzxxBPU19dHc4V++ruJfbRpDQZXQAEFFFBAAQUUUEABBRRQQAEFFFBAAQUUUEABBRRQQAEFFFBAAQUUUEABBRRQQAEFFFBAAQUUUEABBRRQQAEFFFBAAQUUUEABBRRQQAEFFFBAAQUUUEABBRRQQAEFFFCgpQJZLV3oOgUUUEABBRRQQAEFFFBAAQUUUEABBRRQQAEFFFBAAQUUUEABBRRQQAEFFFBAAQUUUEABBRRQQAEFFFBAAQUUUEABBRRQQAEFFFBAAQUUUEABBRRQQAEFWiGwPTAJKAL2Af7dilidcWk2MAPYJRS3/fbbM23aNPr27dtorW+++SbDhw+nsrIyeb0G2Bb4b4Y2Nxx4HsgN8Xr27MmMGTPIzc2ltraW+vp6Ghoa4qmysrJYuXIlI0aMiP9MjGeB04C3gS8mrnnkADOBHSLTXgF2b26h1xVQQAEFFFCg2wtUAfmRXfYAqrv9rjvnBk8GxidLO/PMM7n++uubrPSZZ57hqKOOory8PDmnFjgceLSV2wu96hSgIMTp3bs3Dz74IPvvvz91dXVUVVXF+9IVK1ZQXV0d718nTpzIb37zm2TaOuC2WJt7JRBeX6GJTT7q0+hfQ587PbaXN4BVDXkr9+TyziPwXeAnwP2Jx/wOLC18xpubyP8cMCHx2u3AkkytQLsI/DL23v/blEz7J+797VKASRRoRCD0oNOSZ3eJ66FvGAmEc7DuOo4C7o1s7l/AEcDSyHMDEueImyafKygo4LTTTuOyyy6jR49A17IRzh+b6u9SzyfDvOuuu4477rgj3v9FRujZDgAWtqwKVymggAIKKKCAAgoooIACCiiggAIKKKCAAgoooIACCiiggAIKKKCAAgoooIACCiiggAIKKKCAAgoooIACCiiggAIKKKCAAgoooIACCiiggAIKKKCAAgoooIACCiiggAIKKNC2AlltG97oCiiggAIKKKCAAgoooIACCiiggAIKKKCAAgoooIACCiiggAIKKKCAAgoooIACCiiggAIKKKCAAgoooIACCiiggAIKKKCAAgoooIACCiiggAIKKKCAAgqsUWAk8Ew3NCoASoGisLdddtmFsrIyCgrC06uPcK2kpIS6urrkxUXArsD/MmSzMzAF2DDEy83NZcKECVRVVVFZWUl1dTW1tbXxVOFadnY2P/vZz+LPJ8Y04CfAy8CqItdQ28+BKyPXw5rdgDcztB/DKKCAAgoooEDXFagJLUek/Dzgi0bE0d4CVwDnJZPedNNNnHrqqU3WEPrDa665Jno99LsjMlB0eD08ARyQjHXOOedwxRVXsGLFCj777DMWLFgQf4Q/h/715Zdf5i9/+Us09avAdcBnwILEY2HitZVO/5qBbRhCgbQEvgNMBhanNdtJCnQPgXCfnwkMjGxnLjAYqOoeW3QXXVRga+C1WA/RN1L/p4nzvP920T2lU/a42PnerxNnd78E6iOLwneWz0ieaYbne/XqxXXXXceJJ56YTuw1zglnn031d6nnkz169GD99dfn6aefZuLEidTUhI8Rq8ajwJhWF2QABRRQQAEFFFBAAQUUUEABBRRQQAEFFFBAAQUUUEABBRRQQAEFFFBAAQUUUEABBRRQQAEFFFBAAQUUUEABBRRQQAEFFFBAAQUUUEABBRRQQAEFFFBAAQUUUEABBRRQQAEF2kAgfLmfQwEFFFBAAQUUUEABBRRQQAEFFFBAAQUUUEABBRRQQAEFFFBAAQUUUEABBRRQQAEFFFBAAQUUUEABBRRQQAEFFFBAAQUUUEABBRRQQAEFFFBAAQUUUEABBTIrUACUAkUhbFFREaWlpRQUhKdXH2VlZZSUlFBXV5e8uBDYHZjfwrJygX7AV4CtE7F+CvQM8bKyshg1alQ8X21tbfxnfX19PFV2dnb8+osvvrjqOaAKeBh4E1gAfJyo7UNgOVATqXNTYC6wXuS5G4CftHAvLlNAAQUUUECB7iUQGp7syJZygC8aEUd7CvQB/gAcl0z68MMPM2bMmCZr+PrXv87UqVOj138H/CJDRZ8T61WvDK1qiPe1r32No446isWLF7N06VIqKiqorKxk5cqV8f41PP/WW29FUy8FXk70rRVAeCwDQl/dXP+aoS0YRgEFFFBgDQLDgReT9/nEvEtiPcCFqinQwQKjgX+mvDanAyNSzrs6uMyMp98fmJwSNfTo9wOHJZ8P54SXX345P//5z+PnhWszQs/26aef8tFHHzF//nwWLFjAwoULm+zvUs8nc3JyyM/PJy8vj3nz5jFr1qzU9A/EPleMAxo7n1ybUp2rgAIKKKCAAgoooIACCiiggAIKKKCAAgoooIACCiiggAIKKKCAAgoooIACCiiggAIKKKCAAgoooIACCiiggAIKKKCAAgoooIACCiiggAIKKKCAAgoooIACCiiggAIKKKBARgXW7hv8MpraYAoooIACCiiggAIKKKCAAgoooIACCiiggAIKKKCAAgoooIACCiiggAIKKKCAAgoooIACCiiggAIKKKCAAgoooIACCiiggAIKKKCAAgoooIACCiiggAIKdFuBAqAUKAo7LCoqorS0lIKC8PTqo6ysjJKSEurq6pIXFwLFwAdpCoXvE8oDegIbAIXA1sAOwE7ALolactKM19i0GuDDRE1zgZnAW8AnwGfAUmBFLOfdwOGRAOH6QGBZK3K7VAEFFFBAAQW6j0A9EP0uxGygoftsr8vspD/wMDA8WfELL7wQ70kbGw0NDey00068/fbbyctLYn3gKcA9Ldxxav+6L/AXIDfE69OnD3379mXhwoWsXLmSkH8tR3idhf71v2n0r9VrGdvpCiiggAItE/hT4r0juTrcp3cEwhmDQ4GOFLgE+FVKATcBp3dkUR2Q+yTglmjes846i8svv7zJM83o3NCvhb7toYce4uGHH+bNN9+M93JVVVXU1tbG+7nwCH+ur69f6/4uKyursTXh9/RoI+eT9ncd8AIypQIKKKCAAgoooIACCiiggAIKKKCAAgoooIACCiiggAIKKKCAAgoooIACCiiggAIKKKCAAgoooIACCiiggAIKKKCAAgoooIACCiiggAIKKKCAAgoooIACCiiggAIKKKDAFwLRL+HWRAEFFFBAAQUUUEABBRRQQAEFFFBAAQUUUEABBRRQQAEFFFBAAQUUUEABBRRQQAEFFFBAAQUUUEABBRRQQAEFFFBAAQUUUEABBRRQQAEFFFBAAQUUUEABBTIjUACUAkUhXFFREaWlpRQUhKdXH2VlZZSUlFBXV5e8uBAoBj5Is5wcYGNgZ2A4MAzYHOgH9AR6JR6t+d6heqAaqAJWAJXA58B7wAzg38CnwJRELcnSjwbuTnMfTlNAAQUUUECB7i/QkLLF1vQn3V+r7Xa4TaJf3SSkyM7O5tVXX433rY2NlStXsssuuzBnzpzk5XnAaODdFpaY2r+OSMQLz5OTkxN/1NbWUl8f2tAWjXT617Chj1sU3UUKKKCAAukKbA/8Cbg+dlZxa+zP8feexAhnCPunG8h5CrSRQDbwDLBvSvyjgPvbKGdnCxvOECcnzzJDcYceeii33347hYWFzdba0NDA+PHj+eMf/xjvF6urqwnPtcMIZ5SzEj1p8nzS/q4d4E2hgAIKKKCAAgoooIACCiiggAIKKKCAAgoooIACCiiggAIKKKCAAgoooIACCiiggAIKKKCAAgoooIACCiiggAIKKKCAAgoooIACCiiggAIKKKCAAgoooIACCiiggAIKKNC0gF+87atDAQUUUEABBRRQQAEFFFBAAQUUUEABBRRQQAEFFFBAAQUUUEABBRRQQAEFFFBAAQUUUEABBRRQQAEFFFBAAQUUUEABBRRQQAEFFFBAAQUUUEABBRRQQIHMCxQApUBRCF1UVERpaSkFBeHp1UdZWRklJSXU1dUlLy4EioEPmimtN7AxsAOwIzAIGAwMAPoAPTK/tS9FrAFCrXOBt4C3gfeBQ2I/fwC8AOzfxjUYXgEFFFBAAQW6jkA2sKrhAeqBnK5TfreqdCAwLdEzxvvU6dOnM3hwaCVXH0uWLKG4uJjZs2cnL04H9kj5faYDtKb+NfALwD4AACAASURBVPS1bf09mY31r7OAsLFFwPJ0NuEcBRRQQIG0BMK5xG9i99fTgFzgPeBXsTOMu1NWHwNMTCuikxRoO4ENgdeBzSMpKoFhifOutsvcOSKfGjtjvClZyvrrr88rr7zCDjuEI8c1jylTpnDJJZfw/PPPU1tb29z0trgeki5IOZ+0v2sLaWMqoIACCiiggAIKKKCAAgoooIACCiiggAIKKKCAAgoooIACCiiggAIKKKCAAgoooIACCiiggAIKKKCAAgoooIACCiiggAIKKKCAAgoooIACCiiggAIKKKCAAgoooIACCqQl0NZftJxWEU5SQAEFFFBAAQUUUEABBRRQQAEFFFBAAQUUUEABBRRQQAEFFFBAAQUUUEABBRRQQAEFFFBAAQUUUEABBRRQQAEFFFBAAQUUUEABBRRQQAEFFFBAAQUUUKCbCRQApUBR2FdRURGlpaUUFISnVx9lZWWUlJRQV1eXvLgQKAY+aMIlG8gFtgWGAEcBI4CNEs83y5mbm0tW1hdfQ5T8mVzU0NBATU1NszEamfA+8CpwN1AOfATMAepbEsw1CiiggAIKKNDtBHKA2siuQvMTehpH+wsMBKYBfULq0KeGfjX0rY2NJUuWUFxczOzZs5OXy4ASYFUD28wWWtS/hj419ZHM00i/GhrY0OAmHyFncyPav84A5if2ZP/anJzXFVBAgeYFBsXOK2Ym7svJ2ecB+8XOTA6KLH8QOKL5cM5QoM0FhgIvAXmJTNOBbwEft3nmjk2wJfA4sHOyjPPPP59LL710tTPDaJn19fXceeedXHjhhcyfH1qolo/Q7+Xk5JCd/X/tWzifDCP8TD5CzjSG/V0aSE5RQAEFFFBAAQUUUEABBRRQQAEFFFBAAQUUUEABBRRQQAEFFFBAAQUUUEABBRRQQAEFFFBAAQUUUEABBRRQQAEFFFBAAQUUUEABBRRQQAEFFFBAAQUUUEABBRRQQAEFFGg7gS/+JxCHAgoooIACCiiggAIKKKCAAgoooIACCiiggAIKKKCAAgoooIACCiiggAIKKKCAAgoooIACCiiggAIKKKCAAgoooIACCiiggAIKKKCAAgoooIACCiiggAIKZFKgACgFikLQoqIiSktLKSgIT68+ysrKKCkpoa6uLnlxIVAMfNDI9HxgU2CfxJzdgK2BjYCQoNnvFsrKyorn69evHz179qRHjx7k5eXR0NBAbW0tlZWVPPjgg9F6GoBaIAfIXgNUBfApMA94FXgJeCWxj/pMAhtLAQUUaEbgBGAqMKeTSm0HfAJUdtL6LEuBthLIA6ojwWuA0Ns42l9gIDAN6BNShz419Kuhb21sLFmyhOLiYmbPnp28XAaUAKsa2DVsoUX9a+hZQ12FhYX079+fvn370rt373j/umzZMp566ilqasJLKD5CHU8BPYHCRG8c+uNc+9f2f3GZsVGBnYDDgRnAYxopsA4J3AScGtlv6H/3Bl4APo/1w+cCE9YhD7fa+QVOAf4E3AmcmNK7dv7qW1bhD2Jni7cnl4YzwnfffZetttqqyWjV1dXceOONXHjhhVRUhOPAtEc4YwyPcH75pTPM0OOF88qQN5xPVlVVsXz58njfV15ezuLFi+OPcK2+fo3HjJ5Ppv3rcKICCiiggAIKKKCAAgoooIACCiiggAIKKKCAAgoooIACCiiggAIKKKCAAgoooIACCiiggAIKKKCAAgoooIACCiiggAIKKKCAAgoooIACCiiggAIKKKCAAgoooIACCiigQFsINPufhrRFUmMqoIACCiiggAIKKKCAAgoooIACCiiggAIKKKCAAgoooIACCiiggAIKKKCAAgoooIACCiiggAIKKKCAAgoooIACCiiggAIKKKCAAgoooIACCiiggAIKdHuBPsCSbr/LpjdYAJQCRWFKUVERpaWlFBSEp1cfZWVllJSUUFdXl7y4ECgGPojMzgVCgK8CuwKHAEMSf08N2gCEYCuAz4EqYGsgL0zMzs5m3LhxbLrppvTq1SteV15eHg0NDdTW1rJ06VJOPPFEampqknHDH6YD9UD43fYFegO9gPBdRqnfZxTmvRur8WXgaeCVxF5CPas2uQ6/Pty6Agq0rcAOwKxEiv8CDwJntm3KtY7+Quz+WALMBmbE7tO/BOatdRQXKND1BHoAKyNlhx6l8Qap6+2tq1U8EJiW6O3i/WDoV0Pf2thYsmQJxcXFzJ4dblvxUZa4j62pt1vb/vVLPeVOO+3ENttswyabbBLvWzfccEP69OkT71/nz5/PxRdfzIoVob2Mj2rgbGA9YENgE2CzRM9q/9rVXp3dq959gVuBAYltPR77fPTN7rVFd6PAGgUKgfeA8DM5JgC3Jc4KKvRToBMKjASe6YR1tVVJ4TPzYcngJ598MuPHj280Vzg3XLlyJU888QQnnXRS/AxxDSP1fDKcFYdHOKvMBnZP9G2resDNNtss3uP1798/nmfZsmWEPvTTTz9lwYIFfPzxx/GcM2fOjD/fzPB8sjkhryuggAIKKKCAAgoooIACCiiggAIKKKCAAgoooIACCiiggAIKKKCAAgoooIACCiiggAIKKKCAAgoooIACCiiggAIKKKCAAgoooIACCiiggAIKKKCAAgoooIACCiiggAIKtIlA6n/g0SZJDKqAAgoooIACCiiggAIKKKCAAgoooIACCiiggAIKKKCAAgoooIACCiiggAIKKKCAAgoooIACCiiggAIKKKCAAgoooIACCiiggAIKKKCAAgoooIACCiiwTglcAPwQOBSYuU7t/P82WwCUAkXhqaKiIkpLSykoCE+vPsrKyigpKaGuri55cSFQHHP8IDK7D/AV4FjgEGALYAMgv5GQ9UAl8D7wKhDinQSEGOTm5jJ79mwKCwvJzs4mKysr/gijoaGByspKttlmG1auXJkMvRz4ERB+DgaGALsAA0M4ILuRGqqBCmAWMAX4K/BRoq519GXhthVQoJ0EzgSuj+R6InHfbKf0zaYJ98xlQM/IzHBP/2+zK9OfMDJhEO6/4fEs8Fn6y52pgALrgEDo46Yl+8PQp4Z+NfStjY0lS5ZQXFwc7yETowwoAVY1sI2sW9v+NTSk8aY09KZXXHEFY8aMYYMNNiA/P5+cnJx47xoe06dPj19bvjy0p/GxAvgqEHrQnESPHO6z4Tn713XgBd2JtzgAmBOpL/ybKUz0Ap24bEtTIKMC/w/4Y0rEPRLvQxlNZDAFFFhrgUHAA0D4Ge/BXnjhBfbcc894oCuvvJKPPvqIG264If730BOGvx9wwAF8/PHHzSVLPZ8MZ5RvAR8m3gfDmeZ5sfPCExP9WzzewQcfzD333BM/o6yvr4+fl4ZHdXV1/Mzyvffe45FHHmH8+PHR/A3JPjKlKM8nm/steV0BBRRQQAEFFFBAAQUUUEABBRRQQAEFFFBAAQUUUEABBRRQQAEFFFBAAQUUUEABBRRQQAEFFFBAAQUUUEABBRRQQAEFFFBAAQUUUEABBRRQQAEFFFBAAQUUUEABBRRQIOMCX/zvHw4FFFBAAQUUUEABBRRQQAEFFFBAAQUUUEABBRRQQAEFFFBAAQUUUEABBRRQQAEFFFBAAQUUUEABBRRQQAEFFFBAAQUUUEABBRRQQAEFFFBAAQUUUEABBTIjUAy8BGQDK4AfApMyE7pLRSkASoGiUHVRURGlpaUUFISnVx9lZWWUlJRQV1eXvLgQCJYfALnAhsCuwAFACbAT0BPIiUSrB2qA94HZwBzgvUSMfsD1sUdhmJ+Tk8P1119PQ0MDK1asoLq6mtraWrKysuLXws+LL76YmpoQLj4qgVOA14CwiU2BbYDtgB2AAYm/h1qj323UAHyWqOdZYAowLRFvVfAu9Zu1WAUU6AoCjwGHRAr9KXBdJyp8MDAzUk+452+S4frOAa6KxAzvxd/LcA7DKaBA1xYYmOjL+oRthD419Kuhb21sLFmyhOLiYmbPDm1mfJQl+tJVDWxkXUv71/1j965eIU52dja33HILu+66KyH3Z599xrJly6ioqIj3r3PnzuX222+nqqoqmTb0lucB5cAS4PPEn0N99q9d+7XaHar/T+IzXHIvJwJ/7g4bcw8KpCkQzglmJM9IEmteB3YDwrmBQwEFOk7gqMR70gahhPz8fJYuXRo/G/zRj37EXXfdFa/s5ptv5tBDD+W1117jyiuvZPLkyU1VvKbzyUVARaI3Cz1oOK/sDZwEDE8GDLlPOOEEBg4cSM+ePenVqxd9+vShb9++FBYWxs8uQz84evToeJ+YGKEpDPHDZ2vPJzvu9WRmBRRQQAEFFFBAAQUUUEABBRRQQAEFFFBAAQUUUEABBRRQQAEFFFBAAQUUUEABBRRQQAEFFFBAAQUUUEABBRRQQAEFFFBAAQUUUEABBRRQQAEFFFBAAQUUUEABBRRQQIGU/7RDEAUUUEABBRRQQAEFFFBAAQUUUEABBRRQQAEFFFBAAQUUUEABBRRQQAEFFFBAAQUUUEABBRRQQAEFFFBAAQUUUEABBRRQQAEFFFBAAQUUUEABBRRQQAEFWiPQF3gD2DISZDmwFVDemsBdcG0BUAoUhdqLioooLS2loCA8vfooKyujpKSEurq65MWFQDHwEbBBIs43gR8m/p6fEqUaCNaLgX8DU4BXgBAnG9gLuB3oE9ZlZWUxZMgQPv/88/ijoqKCqqoqsrOzyc/Pj9cZnm9oaEimCfGvB/4BzAeWJuKG33mIvQ+wd2xOIdALyE35jqOVwKfAJGAiMA/4HKjvgr9bS1ZAgc4tEO4/4f4S7kXJ8TVgZicq+zjgb5F6ngAOyXB94V77/UjMc2MmV2U4h+EUUCA9gV1jvc/xQOibwiP0iL9Lb2mbzhoITEv2h6H/C/1q6FsbG0uWLKG4uJjZs2cnL5cBY4ESYBtg21hf+C/grhb2r88CVwMbhwShL/3d734X70vfffdd5s6dy4IFC/j000/jfeqyZcuorg4t6qoRGtfQY4b+92PgfeBd4O0W9q81if413E/tX9v0pdhhwQfEXi+nAjsBB7ZxFb8CLonkeBoY3UjO0A+8nvgc2MYlGV6BdhcIZxzhvSM6TgFubvdKTKiAAlGB8P4U3qfiY+TIkfzrX//i+OOP529/i35shauvvpp58+bxxz/+MXpmGI3V3PnkhsBXgMFAeB/eDtgE2BTYInHWGI+Xk5NDnz59KCwsZOONN2azzTZjm222YcCAAQwaNIitttqKcePGpdYY+uwQz/NJX+MKKKCAAgoooIACCiiggAIKKKCAAgoooIACCiiggAIKKKCAAgoooIACCiiggAIKKKCAAgoooIACCiiggAIKKKCAAgoooIACCiiggAIKKKCAAgoooIACCiiggAIKKKCAAh0qkNWh2U2ugAIKKKCAAgoooIACCiiggAIKKKCAAgoooIACCiiggAIKKKCAAgoooIACCiiggAIKKKCAAgoooIACCiiggAIKKKCAAgoooIACCiiggAIKKKCAAgoo0J0EHgcOTtnQt4GHu9Mm09xLAVAKFIX5RUVFlJaWUlAQnl59lJWVUVJSQl1dXfLiQqAYqAR2AI4H9gK2A3KB7EiUemA2MB14KvHnBcD6iflDErFGAnnJdX379qWmpib+CHnDIysri+zs7PgjPJ+SYy7wP+C/wNvAa8A7iTkbA9sDBwIjgE2BHpH1YWMh4JzYa2RarK6/ATOA5UBDmqZOU0ABBdIR2A+YHJkY7qebpLOwHedcC5wVyXcp8OsM5w/36R0jMUcBz2Q4h+EUUCA9gSOA+yNTHwIOS29pm84amOjL+oQsoU8N/WroWxsbS5Ysobi4mNmzQ9sZH2XABOAPkfl/AX7Rwv413K9D/xz6ynhfOnjw4HhfWlFRQWVlJVVVVVRXV8f71NraWurrQxv8pVEBVMdqWJnoo8PfP29h/xoCh/51lv1rm74OOyL4esDTsUdJJPkA4L02LCbED5+FkiN8Pgqv9XJgWKIvGANskOgJQm/gUKA7CkyMnSN8P7Kx8G/gq4l/C91xv+5Jga4gEPq5Y5KFXnbZZZx//vnMmzePoUOHUl4e/pl+MfLy8igsLGThwtC2rTbSOZ8MZ4dbAb2BXkDPxPlhfuJnOPP8Ur78/HzCI/SqPXv2pFevXoQzzc0335wePXowYcKEeF+YGPfEziWf9HyyK7zsrFEBBRRQQAEFFFBAAQUUUEABBRRQQAEFFFBAAQUUUEABBRRQQAEFFFBAAQUUUEABBRRQQAEFFFBAAQUUUEABBRRQQAEFFFBAAQUUUEABBRRQQAEFFFBAAQUUUEABBRTo3gJZ3Xt77k4BBRRQQAEFFFBAAQUUUEABBRRQQAEFFFBAAQUUUEABBRRQQAEFFFBAAQUUUEABBRRQQAEFFFBAAQUUUEABBRRQQAEFFFBAAQUUUEABBRRQQAEFFFCgnQTOAq5NyXU9EJ5fF0cBUAoUhc0XFRVRWlpKQUF4evVRVlZGSUkJdXV1yYsLgf2AzYBRwKHA9kBuZHUDsAh4H3gJKANeBkKSzYFBwM6JGrYF+mXgF1ELlANzgTcSj3eAT4AKYE+gBBgGbA1snJKzEvgfcE9s3tPANKAaqM9AbYZQQAEFgsDlwC8iFHfG7lljOxnNVGDvSE2HAQ9lsMaeiXtyNGRfYEkGcxhKAQXSFwi9XOh7kmMKsH/6y9ts5sBEL9YnZAh9auhXQ9/a2FiyZAnFxcXMnj07eTn0npcCj0bmPwdc0sL+dYtY/zoJ6J2Ml5WVRUNDaHlbNdamfx0MhHtodNi/toq/0y5+JfbaHRqpbhxwURtXOx0YEslxKvAn4BhgQuT5ecB2bVyL4RXoKIFwxvFuyr32JuD0jirIvAoowINA+EzKBhtswB/+8AfGjh1L6MOmTp3KqFGjqKmpaY4pnGOmcz65JbARkN1cwDVdz83NpbCwkM0335yZM2dG63ssdm75E88nW6PrWgUUUEABBRRQQAEFFFBAAQUUUEABBRRQQAEFFFBAAQUUUEABBRRQQAEFFFBAAQUUUEABBRRQQAEFFFBAAQUUUEABBRRQQAEFFFBAAQUUUEABBRRQQAEFFFBAAQUUUECBTAhkZSKIMRRQQAEFFFBAAQUUUEABBRRQQAEFFFBAAQUUUEABBRRQQAEFFFBAAQUUUEABBRRQQAEFFFBAAQUUUEABBRRQQAEFFFBAAQUUUEABBRRQQAEFFFBAAQXWaYFdgTIgP6LwMrAnULuOyhQApUBR2H9RURGlpaUUFISnVx9lZWWUlJRQV1eXvLgIOAw4GDgR6AP0iKxsAMLjReB+YDLwPtA39rv4BvBtYOf/z96dx8lVVgkf/6WTQGGEZhHCHhZpEMU7CBRLNEJYJKKAAxlEXhQdZ5xBeFkEJQq84IgwagZmkLAIBFRkMRLZgjFBMGw3bdiHrRIChC2BbAXZSNLdb51YTW6aVrJUdVd1fs/nE7r7Luc551tVt859/rgAmwG9gQagUs8cinlby6/tXGACMBa4HVgMbAUcAxxc2r5vh2rj3DhmGvB74CdAEViylr5PLFsBBSov8EjpevSpTNivAr+q/DRrFHF+6fr3oUyEbYFX1ijiiicPBB7IbJpaMtixgvENpYACqyawV6mna86c8iiwx6qFqMrRTeW8os9c1qdGvxp9a2ejWCySz+cpFArtu6P//xfgyczx0eP9eg3610PKvWulC17Z/vVYYCf710rz12S804D/ymT2Qum9+9EqZ/pd4D8zc8R91Gfj4wfE/d+HM/viXvrhKudjeAW6S2BYaf3ox5nJfwrE58OhgALdI3AncFhMvfHGG3PTTTdx8MGxpAcLFizgqquu4rTT4mvzb47osx7s6vXJXr160dDQkF1LjQQfL62VRj/p+mT3vJecVQEFFFBAAQUUUEABBRRQQAEFFFBAAQUUUEABBRRQQAEFFFBAAQUUUEABBRRQQAEFFFBAAQUUUEABBRRQQAEFFFBAAQUUUEABBRRQQAEFFFBAAQUUUEABBRRQQAEFFFCgLFCp/zmIoAoooIACCiiggAIKKKCAAgoooIACCiiggAIKKKCAAgoooIACCiiggAIKKKCAAgoooIACCiiggAIKKKCAAgoooIACCiiggAIKKKCAAgoooIACCiiggAJrp8D6wJPAdpny5wKfAF5bO0mWVZ0DUiCJP5IkIU1TcrnY/P4xceJEBg4cSEtLS/vOWcA1wN7APkBfoKG8sxWYCdwP3AdMAOJ5QtuU/t4f+AdgZ2ATYL0qvwZLgFeBAvBEOZfJwEfKuR8CfBLYMpNH5D8fmAT8rlzD01XO0/AKKLB2CGwIzOlQan/gzRoqfxfg2Uw+RSDyruQ4qfQdcGkm4ChgaCUnMJYCCqySwE7lXqn9pKnAjqsUoToHNwHNQOOy5jWXW9avRt/a2SgWi+TzeQqFaPuWjYmlfvRAYF6HPi961NXtX7cq97XVqRjagOhf4z6ls/71yFKfemYnk9u/VusV6b64mwHTO7zf4n0b7+tqjbhfm5YJHu/HLYAZwEjghMy+K0rb/71aiRhXgW4WiPWNKcBTwGlArCE4FKhXgT2B5zr0Q/VWyzjgoEh600035Z577mG33XZbtkY5efJkRo8ezRVXXMG0admvsBVKjLXJWN/rzvXJ9oRmA9cD95SvLa5P1tu70XwVUEABBRRQQAEFFFBAAQUUUEABBRRQQAEFFFBAAQUUUEABBRRQQAEFFFBAAQUUUEABBRRQQAEFFFBAAQUUUEABBRRQQAEFFFBAAQUUUEABBRRQQAEFFFBAAQUUUECBHiIQ/wMRhwIKKKCAAgoooIACCiiggAIKKKCAAgoooIACCiiggAIKKKCAAgoooIACCiiggAIKKKCAAgoooIACCiiggAIKKKCAAgoooIACCiiggAIKKKCAAgoooIACqytwK/ClDicPAf6wugF7yHk5IAWSqCdJEtI0JZeLze8fEydOZODAgbS0tLTvLAIFYAdgkw5nvAU8Vdr3S+Bx4E1gX+BA4AhgU2CdLnZcAMwFfgfcDTwJbF56H+xTyvFIYA9gA6B3Jq83gP8FrimfMx94D6CL83c6BRToGQJfAW7IlBLXmN1qrLSOOY4tfV8cWuEcrwW+nok5DLiownMYTgEFVl5gM2BG5vBZwEdW/vSqHdkENAONMUP0qdGvRt/a2SgWi+TzeQqFaFGXjYnAQCB6uug/28ccYKM67V+3BB7u0LNmS7F/rdrbsVsCjwMOysx8KfB/q5xJvL/iHql9nFr6vPw3MBi4J7M97q3i2rGkyvkYXoHuEti49HmbvZKTr8qxKxnSwxSoiMDxwNWlNbm4pzu8IhG7J8i9wP4x9RZbbMFDDz3EgAEDeOutt7j//vu55JJLePbZZ5k1K1rYTse5wO01sj7ZCkSiN7k+2T1vJmdVQAEFFFBAAQUUUEABBRRQQAEFFFBAAQUUUEABBRRQQAEFFFBAAQUUUEABBRRQQAEFFFBAAQUUUEABBRRQQAEFFFBAAQUUUEABBRRQQAEFFFBAAQUUUEABBRRQQAEFFPirQC8hFFBAAQUUUEABBRRQQAEFFFBAAQUUUEABBRRQQAEFFFBAAQUUUEABBRRQQAEFFFBAAQUUUEABBRRQQAEFFFBAAQUUUEABBRRQQAEFFFBAAQUUUEABBRRYTYFvAr/ocO5FwLDVjNeTTssBKZBEUUmSkKYpuVxsfv+YOHEiAwcOpKWlpX3nQmAesCHQt7yxDYh/d5T/3Qd8uDzHl4A8sAmwTjc8X6gVWAq8ATwB/Bp4BngbOAoYAgwE+mWqXwwsAEYCvysd91T5+J70PrAWBRToWoHrgK9lprwEOK1rU/jA2YaXrnWnZ476MfCDDzxr1Q54vP37p3zaIaVr8LhVC+HRCihQQYEG4L0mD4i+qXcF469uqCagGWiMANGnRr8afWtno1gsks/nKRQK7bsnlvu76Hn3zJwTPWGfOu5fbyz1prv9DVT719V9t9XmeSeU70Xas5sDbNrh81rpzE8p3eNFf9I+4vOzb/n+7ZXS/fVWmX1Hl++TKp2D8RSoF4E9gGuA2cDgeknaPNcKgehzfl5aA/tWptrvlta8flqH1cfzyce3f8YGDBhAc3MzG2+8MWPHjuWuu+5i9OjRzJo1iyVLlvyt8s4Dfl8j65ORY/Sir7k+WYfvRlNWQAEFFFBAAQUUUEABBRRQQAEFFFBAAQUUUEABBRRQQAEFFFBAAQUUUEABBRRQQAEFFFBAAQUUUEABBRRQQAEFFFBAAQUUUEABBRRQQAEFFFBAAQUUUEABBRRQQAEFepBAPPDPoYACCiiggAIKKKCAAgoooIACCiiggAIKKKCAAgoooIACCiiggAIKKKCAAgoooIACCiiggAIKKKCAAgoooIACCiiggAIKKKCAAgoooIACCiiggAIKKKDA6gi8AOyQOfF+YNDqBOqB5+SAFEiitiRJSNOUXC42v39MnDiRgQMH0tLS0r5zKRB/rJs5ehbwInAjcC8Qx+wJfBHYA9i2BhwjpxnAfcA44B5ge2Bf4Jjy7xt1yDPeN2PLdU0r11UDpZiCAgrUoUBcfzbL5H0YMKbG6ojr42czOR0F3FrBHPsCi4CGTMwNgWIF5zCUAgqsusBCINsIfhiYv+phKnpGE9AMNEbU6FOjX42+tbNRLBbJ5/MUCoX23ROBA8s9XPSjnY167F+HlPvW9nritVvP/rWi771aCRafw9lAfHe2j3j9/1DFBLcEXsvEjz4l+pUYPwaGZfbdDhxRxVwMrUAtC/wK+D+ZBIcCo2o5YXNbqwRire4x4GOZqluBTwMP15lEPJ98PDA48h4wYAD3338/ffr04corr+SOO+7gmWeeYdGiuMX8myO+y+Lz6fpknb34pquAAgoooIACCiiggAIKKKCAAgoooIACCiiggAIKKKCAAgoooIACCiiggAIKKKCAAgoooIACaxPzkAAAIABJREFUCiiggAIKKKCAAgoooIACCiiggAIKKKCAAgoooIACCiiggAIKKKCAAgooUD2BeOCfQwEFFFBAAQUUUEABBRRQQAEFFFBAAQUUUEABBRRQQAEFFFBAAQUUUEABBRRQQAEFFFBAAQUUUEABBRRQQAEFFFBAAQUUUEABBRRQQAEFFFBAAQUUUECB1RHYABgJ/CMwC/g4MGN1AvXAc3JACiRRW5IkpGlKLheb3z8mTpzIwIEDaWlpye5sA9qfE9QKPAXcBtwFvAwcULYfWmN+kfcS4A5gBPBs6edmwLeAQcCumboi9XeAR4FzgMeAeTVWj+kooED9CHyidK08qvzvY8CGwPwaS/8i4LPl74f1gO3K1/RKpbkHMCkTLL4vYg6HAgp0r8B0oH8mha2A17s3JZqAZqAx8og+NfrV6Fs7G8VikXw+T6FQaN89ETgS+BlwXCfn1Gv/+gZwUqaeIhD3Pdnnd9q/dvObt4LT3wJk76d+DRxfwfidhboQeKZ8b/d25oDtgamZv+OeKu6j5lY5H8MrUIsCo8vfMe25xfdofG/F9dehQC0IfLS8hvXhTDKxJhqNVD2tjUZ/Mx4YHHUMGDCAu+++m7lz53LBBRcwduzYZWuVbW2x1AcNDQ3Lfra2Rpu3bMR3VaznxX2o65O18M40BwUUUEABBRRQQAEFFFBAAQUUUEABBRRQQAEFFFBAAQUUUEABBRRQQAEFFFBAAQUUUEABBRRQQAEFFFBAAQUUUEABBRRQQAEFFFBAAQUUUEABBRRQQAEFFFBAAQUUUECBmhDIPtC4JhIyCQUUUEABBRRQQAEFFFBAAQUUUEABBRRQQAEFFFBAAQUUUEABBRRQQAEFFFBAAQUUUEABBRRQQAEFFFBAAQUUUEABBRRQQAEFFFBAAQUUUEABBRRQQIG6E/gKMAO4p+4yr17COSAFkpgiSRLSNCWXi83vHxMnTmS//fajtbW1s91Ly75/BC4HFgJbA98A9gK2q14ZqxW5DYh/LwKPlPK7Dnge2KH081hgKLAe0KccfUn52JHAeGDSas3qSQoooMCKAlsCr9c4yq7AMxXO8V+AqzIxbwWOqvAchlNAgVUXiF6oKXNafP6fXfUwFT0j8mkGGiNq9KnRr0bf2tkoFovk83kKhUL77onA6cD5wEEdzqnn/nUacECmnjnlvtX+taJvv5oJdgTw+0w2i4CNgPjZHSM+k3GP1z5OBn7eHYk4pwLdLLBNeR0hrr3t4xLgtG7Oy+kVyAp8Ebi9A8nDwCAgeqF6GPF88liLGxzJDhgwgMsvv5x7772XMWPG8Mwzz9DWFkt80KdPHzbZZBPmzJnD4sWL22uLX/4M7OT6ZD283OaogAIKKKCAAgoooIACCiiggAIKKKCAAgoooIACCiiggAIKKKCAAgoooIACCiiggAIKKKCAAgoooIACCiiggAIKKKCAAgoooIACCiiggAIKKKCAAgoooIACCiiggAIKKNBVAvHAP4cCCiiggAIKKKCAAgoooIACCiiggAIKKKCAAgoooIACCiiggAIKKKCAAgoooIACCiiggAIKKKCAAgoooIACCiiggAIKKKCAAgoooIACCiiggAIKKKCAAgpUViAHpEASYZMkIU1TcrnYvOJoaWnh/vvv58ADD6S1tbXj7jZgPvAAcDvwK2Av4BDgK8A2QK0+S2gxUASuLOV8FzAVOAr4BvBRYMNMsbOBB4FRwG+AFiBqdyiggAIKrLrA7kD8i++gR4BfrnoIz1CgagL9gemZ6DOAzas2W+0EngjkM+nsBzzczek1Ac1AY+QRfWr0q9G3djaKxSL5fJ5CodC++y/Az4GzgZ06nDOvjvvXt0t1fSRTT/Skj5b68B3tX7v5HVud6fsCcR3aKBM+7rNurM50Hxj1JODSzFHxOcteOz4wgAco0IMEzgR+kqkn1gmix32qB9VoKfUvcCFwVocy/hs4tU5KizXF8cDgyHfbbbfle9/7HiNHjuTFF19k1qxZy8ro1asX/fr1Y/fdd2fSpEksXLiwvbylwEwgenzXJ+vkRTdNBRRQQAEFFFBAAQUUUEABBRRQQAEFFFBAAQUUUEABBRRQQAEFFFBAAQUUUEABBRRQQAEFFFBAAQUUUEABBRRQQAEFFFBAAQUUUEABBRRQQAEFFFBAAQUUUEABBRRQQIHqC9TqQ/qqX7kzKKCAAgoooIACCiiggAIKKKCAAgoooIACCiiggAIKKKCAAgoooIACCiiggAIKKKCAAgoooIACCiiggAIKKKCAAgoooIACCiiggAIKKKCAAgoooIACCihQPYEckAJJTJEkCWmaksvF5hXHokWLGDNmDEcffTRtbW0dd7cCM4DhwHjgJeAU4DhgG2C96pWwxpGjmKXAI8DdwJXAjsDngGOAnTMzLC7VNQe4DrgAWAQsWeMMDKCAAgoooIACtSawBfB6Jqk3gC1rLckq5PNH4OBM3CHAH6owz6qEbAKagcY4KfrU6Fejb+1sFItF8vk8hUKhffcTwO3AmXF6h3Pida3n/jV68HUzNV0NfMb+dVXeXnV17BXAt8oZ31p67S8EJnVTBRsBszNzLwS2L98TdlNKTqtAtwn0Bp7ucO2Nz+Ze3ZaREyvwfoGGUo9wD7B/h11DgVF1ABbPJ4/1xsGR61ZbbcWXv/xlRowYweLFi2lpaVlWQkNDA/379+erX/0ql112GfPmzWsvLdb+Yk0v2zfVWtmuT9baK2I+CiiggAIKKKCAAgoooIACCiiggAIKKKCAAgoooIACCiiggAIKKKCAAgoooIACCiiggAIKKKCAAgoooIACCiiggAIKKKCAAgoooIACCiiggAIKKKCAAgoooIACCiigwFogEA/8cyiggAIKKKCAAgoooIACCiiggAIKKKCAAgoooIACCiiggAIKKKCAAgoooIACCiiggAIKKKCAAgoooIACCiiggAIKKKCAAgoooIACCiiggAIKKKCAAgoooEBlBXJACiQRNkkS0jQll4vNK46ZM2dyzTXXMGzYMNra2jrung48CVwCvAzsUPr5deBzQATrXdm0Kx4tCpoJPAhcCswCNgdOA/YDPgzEs5BagaUlqtHA/wCTgbcqno0BFVBAAQUUUKC7BbYCXs0k8RqwdXcn1QXzDwW2AOaW/z1U7pG6YOq/OUUT0Aw0xhHRp0a/Gn1rZ6NYLJLP5ykUCu27o197BPhyh+PnAH+p8/51MbCw3MM+Ue7Howe3f+3Od2z15s6X7t0OLV2LrgZer940Kx35xvI90i3AGGDRSp/pgQr0PIG47sZ6Qnb8K/CLnleqFdWxwCZA9AvR57aPBcCewLM1XlesyY0HBkeem266KZ/+9KcZPTqW55aPzTffnE9+8pMMHTqU008/nXfeeSe7O9b0Gmq8Ttcna/wFMj0FFFBAAQUUUEABBRRQQAEFFFBAAQUUUEABBRRQQAEFFFBAAQUUUEABBRRQQAEFFFBAAQUUUEABBRRQQAEFFFBAAQUUUEABBRRQQAEFFFBAAQUUUEABBRRQQAEFFFCgpwnEA/8cCiiggAIKKKCAAgoooIACCiiggAIKKKCAAgoooIACCiiggAIKKKCAAgoooIACCiiggAIKKKCAAgoooIACCiiggAIKKKCAAgoooIACCiiggAIKKKCAAgooUFmBHJACSYRNkoQ0TcnlYvPy0dbWxssvv8x5553HL3/5S+LvDuMvwB+B3wDrA8cDBwC7Vjbdqkd7DvgVMA54Ffh+yedQYAegITP7g8BvgbFAnONQQAEFFFBAgZ4lsDXwSqak6Au26Vkl1k01TUAz0BgZR58a/Wr0rZ2NYrFIPp+nUCi0734deAPYw/7V/rVu3vUmqoAC9STwIaAVuBw4IZP4XGAnYGY9FWOuPV4g+qGHgb6ZSqeU1wUX1HD18Xzy8cDgyLGxsZHtt9+exx9/fIWU99prLw455BD2228/jjnmGObNm1fDJf3d1FyfrNdXzrwVUEABBRRQQAEFFFBAAQUUUEABBRRQQAEFFFBAAQUUUEABBRRQQAEFFFBAAQUUUEABBRRQQAEFFFBAAQUUUEABBRRQQAEFFFBAAQUUUEABBRRQQAEFFFBAAQUUUECBOhOIB/45FFBAAQUUUEABBRRQQAEFFFBAAQUUUEABBRRQQAEFFFBAAQUUUEABBRRQQAEFFFBAAQUUUEABBRRQQAEFFFBAAQUUUEABBRRQQAEFFFBAAQUUUEABBRRQoLICOSAFkgibJAlpmpLLxeblY+nSpTz99NOcfPLJ3H///Z1lcCNwHTAF2As4G9gGaKxsulWPNgt4CrgWuBP4InB4+V/fzOwvAM3ACOCBqmflBAoooIACCijQ1QLbAi9nJp0GDOjqJJxvmUBTue9a1ldGnxr9avStnY1isUg+n6dQKLTvngMsKfVtm3U43v7VN5gCCiigwJoKHFf6aroIuAq4HJgMbJgJGuskX1/TSTxfgQoLnARcmon5K+BfgHcrPE8lw8XzyccDgyPoeuutR79+/Zg5c+YKcxx77LGccMIJ9O7dm8MPP5wFCxZUMoeujOX6ZFdqO5cCCiiggAIKKKCAAgoooIACCiiggAIKKKCAAgoooIACCiiggAIKKKCAAgoooIACCiiggAIKKKCAAgoooIACCiiggAIKKKCAAgoooIACCiiggAIKKKCAAgoooIACCiiwFgvEA/8cCiiggAIKKKCAAgoooIACCiiggAIKKKCAAgoooIACCiiggAIKKKCAAgoooIACCiiggAIKKKCAAgoooIACCiiggAIKKKCAAgoooIACCiiggAIKKKCAAgooUFmBHJACSYRNkoQ0TcnlYvPyMXv2bJqbmznttNN47rnnOmbwNvBz4GpgY+DzwJlAP6ChsulWPdq7QBG4ArgO6A8cVtp2GrBepp65wLRSNucBdwFLgLaqZ+cECiiggAIKKNBVAtsBL2YmewnYvqsmd54VBJpK/WUz0Bhbo0+NfjX61s5GsVgkn89TKBTad88H+gLrlDdE3xbbRti/2r/6WVNAAQVWUyD6hJuAvcvnLwR2Lq2vHApc1SHmQOCh1ZzH0xSolsBvgSOAU8s9UbXmqVTceD75eGBwBFxnnXVoa2tjyZJo66Bv377069ePE088kW9+85s8/vjjfOUrX2HRokWVmr+r47g+2dXizqeAAgoooIACCiiggAIKKKCAAgoooIACCiiggAIKKKCAAgoooIACCiiggAIKKKCAAgoooIACCiiggAIKKKCAAgoooIACCiiggAIKKKCAAgoooIACCiiggAIKKKCAAgqspQLxwD+HAgoooIACCiiggAIKKKCAAgoooIACCiiggAIKKKCAAgoooIACCiiggAIKKKCAAgoooIACCiiggAIKKKCAAgoooIACCiiggAIKKKCAAgoooIACCiiggAIKVFYgB6RAEmGTJCFNU3K52Lx8PPvss9x7771ceOGFvPrqq9ldbcDzwCXAzcAQ4AjgS8A6lU21y6JFTTcA1wIvAPsDw4FGoG85izhmPvAd4JbSz3eAli7L0IkUUEABBRRQoNoC2wNTM5O8COxQ7UmN36lAE9Bc7sWW9anRr0bf2tkoFovk83kKhUL77kVAtrl9G3gZuMz+1f7Vz5wCCiiwmgLrl9cLNs2c/1vgn4C/AHsCsW5wHfBdYOZqzuNpClRL4EPAbqV1vInVmqDCceP55OOBwRG3T58+LF269L0pNthgAwYMGMC3v/1tjjnmGK699lrOOusslixZUuE0ujSc65Ndyu1kCiiggAIKKKCAAgoooIACCiiggAIKKKCAAgoooIACCiiggAIKKKCAAgoooIACCiiggAIKKKCAAgoooIACCiiggAIKKKCAAgoooIACCiiggAIKKKCAAgoooIACCiigwNopEA/8cyiggAIKKKCAAgoooIACCiiggAIKKKCAAgoooIACCiiggAIKKKCAAgoooIACCiiggAIKKKCAAgoooIACCiiggAIKKKCAAgoooIACCiiggAIKKKCAAgoo0FEgnk/zO+DXwK3yrLJADkiBJM5MkoQ0TcnlYvPyce+99zJmzBiuv/563nrrreyuVuBO4OpynJOBw8rxeq9yNrVzwn3A7cBdwI7AMGBnYLNMiouA/wRGAZNLx7xbO+mbiQIKKKCAAgqsoUB8/0/JxHih1G9+dA1jevrqCTQBzUBjnB59avSr0bd2NorFIvl8nkKh0L57MbBO5tjXgAml3u5G+1f719V7S3qWAgoosEzgG8A1HSw+AxTLayQnAo9opYACFRGI9d/xpR5ucETr3bs3LS0t7wXeaqutGDRoEMceeyz77LMP5513HldeeeUKx1Qki64P4vpk15s7owIKKKCAAgoooIACCiiggAIKKKCAAgoooIACCiiggAIKKKCAAgoooIACCiiggAIKKKCAAgoooIACCiiggAIKKKCAAgoooIACCiiggAIKKKCAAgoooIACCiiggAIKKLBWCcQD/xwKKKCAAgoooIACCiiggAIKKKCAAgoooIACCiiggAIKKKCAAgoooIACCiiggAIKKKCAAgoooIACCiiggAIKKKCAAgoooIACCiiggAIKKKCAAgoooIACCnQU+D5wQXnjxcCZQItMKy2QA1IgiTOSJCFNU3K52Lx83HLLLYwaNYpx48Yxd+7c7K6wvgQYBUwHfgwcDGwC1POzgwqlOh4s1XEpsC7wdWAQsEum+MXAdSW20cADwLyVVvdABRRQQAEFFKh1gZ2A6Afax2SgqdaT7qH5hXsz0Bj1RZ8a/Wr0rZ2NYrFIPp+nUHjv5VsK9Mkc+xxwAzDe/tX+tYd+ZixLAQW6TuDx9vWU8pTPAru5LtV1L4AzrTUCscYYvdvgqLihoYHW1tb3it9ll1047rjjOOigg9h88805+eSTueuuu2hra6t3INcn6/0VNH8FFFBAAQUUUEABBRRQQAEFFFBAAQUUUEABBRRQQAEFFFBAAQUUUEABBRRQQAEFFFBAAQUUUEABBRRQQAEFFFBAAQUUUEABBRRQQAEFFFBAAQUUUEABBRRQQAEFFFCgxgXq+X8qUuO0pqeAAgoooIACCiiggAIKKKCAAgoooIACCiiggAIKKKCAAgoooIACCiiggAIKKKCAAgoooIACCiiggAIKKKCAAgoooIACCiiggAIKKKCAAgoooIACCtStwCDgzx2yvxL4t7qtqOsTzwEpkMTUSZKQpim5XGxePkaMGMENN9zAE088wfz587O7lgKnAxOAdYALgXhd+nZ9KRWdcQ7wDDAMmFUyOhQ4CtgvM8sS4C7g9hLdaGBuRTMwmAIK9CSBDcrXxbieOBRQoD4EmoDnM6kWgJ3rI/Uel2W8Fs1AY1QWfWr0q9G3djaKxSL5fJ5CIV6yZaMF6J059hFgeLnXs3/tcW8XC6qyQHzwjgaGAl8AplR5PsMrUOsCeWBihyRPBn5e64mbnwJ1JhDPJx9fWn8cHHk3NDTQ2tr6Xgl77LEH3/nOd9h1111ZvHgxp5xyCg8//HCdldhpuq5P9oRX0RoUUEABBRRQQAEFFFBAAQUUUEABBRRQQAEFFFBAAQUUUEABBRRQQAEFFFBAAQUUUEABBRRQQAEFFFBAAQUUUEABBRRQQAEFFFBAAQUUUEABBRRQQAEFFFBAAQUUUECBGhaIB/45FFBAAQUUUEABBRRQQAEFFFBAAQUUUEABBRRQQAEFFFBAAQUUUEABBRRQQAEFFFBAAQUUUEABBRRQQAEFFFBAAQUUUEABBRRQQAEFFFBAAQUUUEABBRRoF9gEeBronyFZACTAFJlWWiAHpGU3kiQhTVNyudi8fFx44YWMHDmSadOm8e6772Z3LQG+UvpXAHYAvg/stdKz1+6Bi4GXgDOBycDHgH8pWR2aSXkp8BBwBzASmFW75ZiZAgp0s8A3gGuAx4D7gJuA5m7OqbPp9y9d844r5xm5PgHEd6tDgbVRYBfg2Uzhz5X7gbXRortrbipfMxsjkehTo1+NvrWzUSwWyefzFArRni4brUBD+fc24EFgGPC2/av9a3e/uets/rjnOSGT89nABXVWg+kqUA2Bjp+NOcCOQPx0KKBAZQTi+eTjgcERrlevXrS1RVv3198HDhxIrF1usMEGTJ06lXPPPZennnqqMjN3bxTXJ7vX39kVUEABBRRQQAEFFFBAAQUUUEABBRRQQAEFFFBAAQUUUEABBRRQQAEFFFBAAQUUUEABBRRQQAEFFFBAAQUUUEABBRRQQAEFFFBAAQUUUEABBRRQQAEFFFBAAQUUUECBHi8QD/xzKKCAAgoooIACCiiggAIKKKCAAgoooIACCiiggAIKKKCAAgoooIACCiiggAIKKKCAAgoooIACCiiggAIKKKCAAgoooIACCiiggAIKKKCAAgoooIACCigQAg3AeOCADhzHALdItEoCOSAFkjgrSRLSNCWXi83Lx7Bhw7jqqqsoFou0tLRkdy0GDgbeAQYB3wQ+sUoZ1O7BbwBnA38B1gPOAIZm0g2I/wXGABcDb9VuKWamgALdLHAz8E/ZyypwUTfn1Nn0PwTOyez4b+DUCue5M/B8hWMaToFqCOxa+t5/OhP4GeDj1ZjImB8o0AQ0l/qtxjgy+tToV6Nv7WxEv5rP5ykUCu2724D2Z1pG/3YPcCKwgf2r/esHvvs8ICvwz8DVmQ1xL7SbRAoowKbAC8D6GYurgG9po4ACFROIXi7Wggd3jNi7d28OPPBARowYwdtvv82ECRO47LLLmDx5csUm7+ZArk928wvg9AoooIACCiiggAIKKKCAAgoooIACCiiggAIKKKCAAgoooIACCiiggAIKKKCAAgoooIACCiiggAIKKKCAAgoooIACCiiggAIKKKCAAgoooIACCiiggAIKKKCAAgoooEBPFmh/eHNPrtHaFFBAAQUUUEABBRRQQAEFFFBAAQUUUEABBRRQQAEFFFBAAQUUUEABBRRQQAEFFFBAAQUUUEABBRRQQAEFFFBAAQUUUEABBRRQQAEFFFBAAQUUUEABBVZO4IfAOR0OHQF8e+VO96iMQA5IgSS2JUlCmqbkcrEZWltbWbp0KWeccQZXXnnlst9jW2a8C+wP9AaGAEOBph4i/CbwU+DPwMxSTecBX83UFhAvAXcDPwKm95C6LUMBBSorEM9Rmw1smAm7B/BoZaepSLS7gM9nIsU171cVibw8yLzStbUf8DjwGPCNCsc3nAIK9DyB6C2bgcYoLfrU6Fejb+1szJkzh7333pvJkyd33N0GvA38EfgOsK39q/1rD/u4bA28WsWa1gfmlO/92qfZCZhSxTkNrUC9CJwODM8kG985uwNP1EsB5qlAjQvEuuP48hrke6n26tWLDTbYgEMOOYThw4czbdo07r77bm644QZeeimW7HrEcH2yR7yMFqGAAgoooIACCiiggAIKKKCAAgoooIACCiiggAIKKKCAAgoooIACCiiggAIKKKCAAgoooIACCiiggAIKKKCAAgoooIACCiiggAIKKKCAAgoooIACCiiggAIKKKCAAgrUpkA8SN+hgAIKKKCAAgoooIACCiiggAIKKKCAAgoooIACCiiggAIKKKCAAgoooIACCiiggAIKKKCAAgoooIACCiiggAIKKKCAAgoooIACCiiggAIKKKCAAgoooMABwD1A9rk0TwB7AUvkWWWBHJACSZyZJAlpmpLLxWZYsmQJixYt4owzzuCqq67qLPgiYBCwAfCPwOeB7VY5i9o8YSZwOTAWeBr4T+BfM6m2ATOAP5SoflDa93ptlmFWCijQzQJ5YGImh7nARt2c09+aPq5pm2V2fqJ8/atUursAz2aCvVm6zvavVHDjKKBAjxVoKvWYzUBjVBh9avSr0bd2NmbOnMm+++7LlClTOu6O3m16pnfb1f7V/rUHfGr2Ln1XDwWOBnoD2wLxXq/WuBM4LBP8P4BzM3/H5zTuCyOf/wW+V61EjKtAjQnE5+95YMdMXvHdFZ9RhwL1LnBgeS22O+tYB/gj8NlsEr169WLzzTfn0EMP5YILLuCZZ57h1ltv5bbbbuO1117rznwrObfrk5XUNJYCCiiggAIKKKCAAgoooIACCiiggAIKKKCAAgoooIACCiiggAIKKKCAAgoooIACCiiggAIKKKCAAgoooIACCiiggAIKKKCAAgoooIACCiiggAIKKKCAAgoooIACCiigwAoC2f/xizQKKKCAAgoooIACCiiggAIKKKCAAgoooIACCiiggAIKKKCAAgoooIACCiiggAIKKKCAAgoooIACCiiggAIKKKCAAgoooIACCiiggAIKKKCAAgoooIACa6dAf+BpYJNM+e8AnwReWjtJ1rjqHJACSURKkoQ0TcnlYjO8++67vP322wwbNoxrrrmms8kWAoOAzYBjgAOAbdY4q9oIMBsYCdwFPAQMB04E2p+J1AbEMWOB7wKv1UbaZqGAAjUmcDbwH5mcfgMcV2M5RjpbdriOLShd99YHWiuYa9T960y8u4HPVzC+oRRQoDIC55avCRsC8W8oED13d42m0rWiGWiMBKJPjX41+tbOxptvvsl+++3HCy+80HF3XM+mAU8Ai4GPAdsDLcAG3VVched9F5gL/AU42v61wrq1F65v+X7kw5nU9i/dk/25iqkeD/wyE38KsFP57z2ASZl9bwJxD+9QYG0ROAgYVy72ZeBM4LdrS/HW2SMF+pT6r4uBk4DTy793V6GxUPlH4DPZBBoaGth2220ZMmQI5557Lo8++ig333wz48aN44033uiuXCs9r+uTlRY1ngIKKKCAAgoooIACCiiggAIKKKCAAgoooIACCiiggAIKKKCAAgoooIACCiiggAIKKKCAAgoooIACCiiggAIKKKCAAgoooIACCiiggAIKKKCAAgoooIACCiiggAIKKKDAewLt//MNSRRQQAEFFFBAAQWdgyVlAAAgAElEQVQUUEABBRRQQAEFFFBAAQUUUEABBRRQQAEFFFBAAQUUUEABBRRQQAEFFFBAAQUUUEABBRRQQAEFFFBAAQUUUEABBRRQQAEFFFBAAQXWToE+wH3AwA7lHwnctnaSVKTqHJACSURLkoQ0TcnlYjMsWLCAuXPn8oMf/IDrrruuswkXAp8BtgKOzfxekeS6Ochs4AbgjvJ776fAiUC8F+O5SG3AO8BY4DTgtW7O1+kVUKA2BSaUr43t2Z0AXF+DqX4RuD2T10OdfOeuadr/Vb5etsf5EXDOmgb1fAUUqLjANGCbTNTtgJcrPsvKB2wCmoHGOCX61OhXo2/tbEyfPp2BAwcyderUjrtbgReAl4CDMzujn11v5dOpiyOjzo8B9q918XKtUZJXA/+cifAL4F/XKOLfP3l9YBbQN3PYp4DHgN7AG8CmmX2fB+6uYj6GVqDWBH4DPAP8DFhUa8mZjwKrIBDX8rg/3Kd8zlJgEPDwKsSo5KH9yutvK6wLNzQ0sOOOOzJkyBC+//3vM3HiRG688UbuvfdeZsyYUcn5uzOW65Pdqe/cCiiggAIKKKCAAgoooIACCiiggAIKKKCAAgoooIACCiiggAIKKKCAAgoooIACCiiggAIKKKCAAgoooIACCiiggAIKKKCAAgoooIACCiiggAIKKKCAAgoooIACCiigQA8XiP/xhkMBBRRQQAEFFFBAAQUUUEABBRRQQAEFFFBAAQUUUEABBRRQQAEFFFBAAQUUUEABBRRQQAEFFFBAAQUUUEABBRRQQAEFFFBAAQUUUEABBRRQQAEFFFBg7RUYAozpUP5w4Iy1l6QileeAFEgiWpIkpGlKLhebYf78+cyePZtzzjmH66+/vrMJFwCDgK2B44CBwJYVyaz7g8wBbgTuAO4B/hP4d2AdoAFoCyLgj8ApwKvdn7IZKKBAjQn0A+YCfTJ59QferLE8I53/V/rPeZm8fg6cXOE87wM+m4n5j6WvntEVnsNwCiiw5gJPAZ/IhIk+8ck1D7vaEZqAZqAxIkSfGv1q9K2djTfeeINPf/rTTJ06tePu1lK/OhmI+o7O7Fxc7u9WO8EaPHEp8GHgQvvXGnx1KpvSAaX7sT9lQsY9TPQaSyo7zQrRbgW+lNkS90lnlf++uNT7nJrZdxNwbBVzMbQC9SoQ9wnRf8fnZ1a9FmHePVrgo8Bj5X6ivdAZ5fXD+NnVI/qasaU1uP2yEzc0NLDTTjsxZMgQzjrrrGU94g033MCf//xn3nyzFm+7V4vN9cnVYvMkBRRQQAEFFFBAAQUUUEABBRRQQAEFFFBAAQUUUEABBRRQQAEFFFBAAQUUUEABBRRQQAEFFFBAAQUUUEABBRRQQAEFFFBAAQUUUEABBRRQQAEFFFBAAQUUUEABBRRQQIGVEei1Mgd5jAIKKKCAAgoooIACCiiggAIKKKCAAgoooIACCiiggAIKKKCAAgoooIACCiiggAIKKKCAAgoooIACCiiggAIKKKCAAgoooIACCiiggAIKKKCAAgoooECPFvgCcBPQD/gLsB+wtEdXXP3ickAKJDFVkiSkaUouF5th0aJFvPPOO5x11llce+21nWWzEBgEbA4cA+wPbF39tLtkhtnAL4E7gfuBnwEnAg1APBepDZgDjAXOBF7rkqycRAEF6kngCOD3mYSfAj5ZowXcDnwxk9vXgesqnOt84EOZmAOAaRWew3AKKLDmAg8AAzNhoteLXqi7RhPQDDRGAtGnRr8afWtnY8aMGQwcOJAXXnih4+5W4CUg6vtqZmcL0Lu7iqvivHsCX7N/raJwbYSO+5LpwGaZdL7Uof+odKb/BNycCfoKsG3570+V+olHMvsWAZsC8yqdhPEUqFOB+MzGd9BF5XWUWGj55zqtxbR7vkDcH8Z9YnY8XF4H7Or12PXK62+fySbT0NDAdtttx5AhQzj77LOZNGkSN998M+PHj2f69Ph67BHD9cke8TJahAIKKKCAAgoooIACCiiggAIKKKCAAgoooIACCiiggAIKKKCAAgoooIACCiiggAIKKKCAAgoooIACCiiggAIKKKCAAgoooIACCiiggAIKKKCAAgoooIACCiiggAIKKFCbAvGwTIcCCiiggAIKKKCAAgoooIACCiiggAIKKKCAAgoooIACCiiggAIKKKCAAgoooIACCiiggAIKKKCAAgoooIACCiiggAIKKKCAAgoooIACCiiggAIKKKCAAjsD1wNHAa/JscYCOSAFkoiUJAlpmpLLxWZYunQpixYt4owzzuCqq66ira2t44QLgc8CGwNHAwcDA9Y4q9oIMAu4GrgbmAT8DPgW0P5MpFZgBvAH4AelfW/URtpmoYACNSRwGXBiJp/hwBk1lF82lfhO3TKz4ZOl79qnKphrE/B8Jl4R2LCC8Q2lgAKVE7gTOCwT7nDgjsqFX+VIcf1oBhrjzOhTo1+NvrWzMWvWLPbZZx+mTJnScXf0bq8DY4F/XuUs6u+EfwU+Zf9afy/camT80w79xShg6GrEWdlT1gPiXil+to99gInlP54BPpbZ903gmpUN7nEK9HCBWDf5bYca9wMe7uF1W179CnT8jolKuuO+ti8wrrwG+Z5mQ0MDW265JYceeig//OEPefLJJxk1ahRjxozh9dej7esRw/XJHvEyWoQCCiiggAIKKKCAAgoooIACCiiggAIKKKCAAgoooIACCiiggAIKKKCAAgoooIACCiiggAIKKKCAAgoooIACCiiggAIKKKCAAgoooIACCiiggAIKKKCAAgoooIACCihQmwLt//ON2szOrBRQQAEFFFBAAQUUUEABBRRQQAEFFFBAAQUUUEABBRRQQAEFFFBAAQUUUEABBRRQQAEFFFBAAQUUUEABBRRQQAEFFFBAAQUUUEABBRRQQAEFFFBAAQUUqE+BHJACSaSfJAlpmpLLxWZoa2ujtbWVU089lREjRiz7O/5lxiLgs0A/4EjgC8AO9UnxvqxnApcB44DngQuBb2aOagVeBv4A/BCY3kPqtgwFFKicwGTgo5lwnwP+WLnwFYu0GTAjE20JEF8EcZ2r1DgW+E0m2NjS98+hlQpuHAUUqKjADcBXMhGPL13Lfl3RGVYtWBPQDDTGadGnRr8afWtnY+7cuey9994UCoWOu6OJfQuI688BwNarlkbdHX0F0Mf+te5et9VJ+B+Axzp8j28MzFudYCt5zk3AMZljLwFOK//9vdJH9aLMvgnle8aVDO1hCvRogXjGcnyn7ZmpMtYbPg609OjKLa5eBRqAB0r9074dCjgcuKMLi4o8xpd7uPem7dWrF5tuuimf+9znuOiii3j++ef5/e9/z+jRo3nllVe6ML2qTuX6ZFV5Da6AAgoooIACCiiggAIKKKCAAgoooIACCiiggAIKKKCAAgoooIACCiiggAIKKKCAAgoooIACCiiggAIKKKCAAgoooIACCiiggAIKKKCAAgoooIACCiiggAIKKKCAAgqs3QLxsEyHAgoooIACCiiggAIKKKCAAgoooIACCiiggAIKKKCAAgoooIACCiiggAIKKKCAAgoooIACCiiggAIKKKCAAgoooIACCiiggAIKKKCAAgoooIACCiiggAIKVFYgB6RAEmGTJCFNU3K52PzX0dbWxplnnsnll1/OokWLaG1tzWbwLnAgsBQ4GDgO2KWyKXZbtBnAj4EHgAWlGs8u19eeUEAUgDHAT4A43qGAAgq0C2wDTMtwxPWyEYiftTY+D9yVSWoisE+Fk/wpcEYm5oXA9ys8h+EUUKAyAiNKfc2/Z0KdBFxWmdCrFaUJaC5fQ5f1qdGvRt/a2SgWi+TzeQqFaNNWGG3lnm4csAWw92plUz8nRY//gv1r/bxga5jp08CumRjfAEauYcy/d/rhwG3lA24HrgbuKP+9FfAKkH2W7NbAa1XMx9AK1JPAbsBjQO9M0tEnD6+nIsx1rRLoDzwBxM/2Ma/0PbA7MKWLJOI7ZTwwODtfr169+NCHPsTBBx/MxRdfzIwZMxg3bhwjR45k6tSpXZRa1adxfbLqxE6ggAIKKKCAAgoooIACCiiggAIKKKCAAgoooIACCiiggAIKKKCAAgoooIACCiiggAIKKKCAAgoooIACCiiggAIKKKCAAgoooIACCiiggAIKKKCAAgoooIACCiiggAIKrL0C2YfIrr0KVq6AAgoooIACCiiggAIKKKCAAgoooIACCiiggAIKKKCAAgoooIACCiiggAIKKKCAAgoooIACCiiggAIKKKCAAgoooIACCiiggAIKKKCAAgoooIACCiigQGUFckAKJBE2SRLSNCWXi83LxznnnMMvfvELZs2axdKlS7O7FgNfBN4E9gROao9V2TS7PFob8CowDHgc+Ahwaun3IzOZtJT33VXa/3PgrS7P0gkVUKCWBTYDvg4MBj5T+jmhdL09tEYTPgf4YSa3EaVr2rcrnOufgAMyMY8GflfhOQyngAKVEfhxuQdqj3Y2cEFlQq9WlCagGWiMs6NPjX41+tbORrFYJJ/PUygU2ndHX9f+TMvo3+4D5gFHrFY2tXtSts7IMmocb/9auy9YhTP7fofP6T3AQRWeo2O4Y4HbgfmdzBPvvQMz26PX+FGV8zG8AvUkcHF5jaE954XADsD0eirCXNcqgX3L97R9MlU/W14LXNAFEtHLxXdL3F/Tq1cv2tqi9YHevXuz//77c8kllyxbs5w0aRLDhw/nueee64K0qj6F65NVJ3YCBRRQQAEFFFBAAQUUUEABBRRQQAEFFFBAAQUUUEABBRRQQAEFFFBAAQUUUEABBRRQQAEFFFBAAQUUUEABBRRQQAEFFFBAAQUUUEABBRRQQAEFFFBAAQUUUEABBRRQYO0WaH9489qtYPUKKKCAAgoooIACCiiggAIKKKCAAgoooIACCiiggAIKKKCAAgoooIACCiiggAIKKKCAAgoooIACCiiggAIKKKCAAgoooIACCiiggAIKKKCAAgoooIACClRWIAekQBJhkyQhTVNyudi8fAwfPpzrr7+eKVOmsHDhwuyuJcA3gCeBLYH/B+xT2RS7Jdpi4EXg1PLPvYATgAMz2SwF7gXuAH4NzOmWTJ1UAQXqRWBr4NUaTjauc7uXvw/+UL62VTLduUBjJuD2pevqS5WcwFgKKFAxge8BF2Wi/RT4bsWir3qgJqC5/RoSfWr0q9G3djaKxSL5fJ5CodC+uxVoKP/RVu59pwDHr3oqNX1G9K99MrVGsg8CA+1fa/p1q1Ry0We8kgkW7/XNgTcrNcEqxvkqcH3mnLi32mEVY3i4Aj1ZYH0gvqjic9o+bgWO6slFW1vdC8Qa2cUdqhgFDO2CyuL55OOBwTFXr169aGuLr7q//r7PPvtw/vnn079/f15//XWGDRvG448/3gVpVX0K1yerTuwECiiggAIKKKCAAgoooIACCiiggAIKKKCAAgoooIACCiiggAIKKKCAAgoooIACCiiggAIKKKCAAgoooIACCiiggAIKKKCAAgoooIACCiiggAIKKKCAAgoooIACCiigwNotEA/8cyiggAIKKKCAAgoooIACCiiggAIKKKCAAgoooIACCiiggAIKKKCAAgoooIACCiiggAIKKKCAAgoooIACCiiggAIKKKCAAgoooIACCiiggAIKKKCAAgoooEBlBXJACiQRNkkS0jQll4vNy8fIkSO5+eabeeihh3jnnXeyu5YCZwPjSz/j9x8D+wPrAfX87KA3gSdKhZ4HzAOOBL4I7JkpfglwC3AbMBZ4u7IvjdEUUECBHiPQD7is/F3zD8BsYJMeU52FKNDzBP4NuDxT1lXAt7qxzCagGWiMHKJPjX41+tbORrFYJJ/PUygU2ndHj9onc2z0eI8CX89sawEaekD/um67U7m2ycBO9q/d+O7t2qkfAAZmpvwO8F9dm8J7s8UN5Zz4yGbm37d879lNKTmtAjUnMLS8ppBN7PPA3TWXqQkpsFzgt8DR5T+jxzoD+O8uAIo1xlh7HBxzNTQ00Nra+t600ReedNJJ7L777vTp04dTTjmFCRMm0NbW1gWpVXUK1yerymtwBRRQQAEFFFBAAQUUUEABBRRQQAEFFFBAAQUUUEABBRRQQAEFFFBAAQUUUEABBRRQQAEFFFBAAQUUUEABBRRQQAEFFFBAAQUUUEABBRRQQAEFFFBAAQUUUEABBRRQQIF6/p+K+OopoIACCiiggAIKKKCAAgoooIACCiiggAIKKKCAAgoooIACCiiggAIKKKCAAgoooIACCiiggAIKKKCAAgoooIACCiiggAIKKKCAAgoooIACCiiggAIKKFCrAjkgBZJIMEkS0jQll4vNy8edd97JbbfdxujRo5k1a1Z2VwtwJfAbYCpwAfA5YHOgoVaLXom8ngLuA34BbAB8C9gX+Gjm3HeBy4BbgUeBhSsR10MUUEABBaAJKAihQI0LDAQeyOT4IPDpGs+5Uul9GbgxE+wW4JhKBV+NOHHNaAYa49zoU6Nfjb61s1EsFsnn8xQK711mlpR61L6ZYyeX4x2X2bYY6NMD+tcoabdMXbOBje1fV+NdV5+n/DtwCTAO+C3we6DYjaX8EjgeeAu4qfRe/B9gSjfm49QK1IrALkCsJ7wI/Ak4IJPYK8BO5f21kq95KJAV+BAwCfgIcBRwfxfxxPPJxwODY77evXvT0hJLkn8dO+20E0cffTSHHXYYO+ywAyeffPKyNczW1tYuSq9q07g+WTVaAyuggAIKKKCAAgoooIACCiiggAIKKKCAAgoooIACCiiggAIKKKCAAgoooIACCiiggAIKKKCAAgoooIACCiiggAIKKKCAAgoooIACCiiggAIKKKCAAgoooIACCiiggAIKhEA88M+hgAIKKKCAAgoooIACCiiggAIKKKCAAgoooIACCiiggAIKKKCAAgoooIACCiiggAIKKKCAAgoooIACCiiggAIKKKCAAgoooIACCiiggAIKKKCAAgoooIAClRXIASmQRNgkSUjTlFwuNi8fsW3s2LFcccUVTJ8+PburFbgPuAL4E/BN4AvAPkCfyqbapdHGAqPKNX2i9Byk84EBwEaZLBaVfj8PuKVU96vAki7N0MkUUEABBRRQoJoCnwEmZCa4v9QXDKrmhDUUewgwJpNP9EWHdmN+TUAz0Bg5RJ8avWn0rZ2NYrFIPp+nUCi0714MrJM5dgbwdOn1HZzZFsc09ID+9U3g+A79araxt3/txjdyF0y9fvn5rW93wVwrM8Vu5fun7LV0Zc7zGAV6qkB8j/0I+Lfy9+wRwA7AM8C6maLjmHN6KoJ19QiBnYF3gNe7sJp4Pvn49v6tT58+LF269L3p+/fvz5577snXvvY1Bg8ezEUXXcQll1yywjFdmGslp3J9spKaxlJAAQUUUEABBRRQQAEFFFBAAQUUUEABBRRQQAEFFFBAAQUUUEABBRRQQAEFFFBAAQUUUEABBRRQQAEFFFBAAQUUUEABBRRQQAEFFFBAAQUUUEABBRRQQAEFFFBAAQUUeJ9APPDPoYACCiiggAIKKKCAAgoooIACCiiggAIKKKCAAgoooIACCiiggAIKKKCAAgoooIACCiiggAIKKKCAAgoooIACCiiggAIKKKCAAgoooIACCiiggAIKKNBzBTYEzgT+A1jUc8usucpyQAokkVmSJKRpSi4Xm5ePqVOnMmHCBM4//3xeeuml7K424GXgf4AbgP2ALwLHAesA9fb8oFZgMfAr4DpgJnAg8CNgg9LPPuXi45g5pffqWcCtwDwgznUooIACCiigQM8Q+CxwX6aUP5f+3r9nlPaBVQwA/gmYW/73IjDpA8+q3gFNQDPQGFNEnxr9avStnY1isUg+n6dQKLTvXgisCzSUN8wH3gCeLvdxmwCfKv09tAf0r2NLfeyOwPrAifav1XtTGlkBBRRYRYEdyt+lG2XOOwi4Bzin9B31w8z2+ALbeRXje7gCPV0g1hfHA4Oj0L59+9LS0kJr61+X4vr168cWW2zBiSeeyHHHHceoUaM47bTTWLw4lu/qcrg+WZcvm0kroIACCiiggAIKKKCAAgoooIACCiiggAIKKKCAAgoooIACCiiggAIKKKCAAgoooIACCiiggAIKKKCAAgoooIACCiiggAIKKKCAAgoooIACCiiggAIKKKCAAgoooIAC9SdQb/9DkfoTNmMFFFBAAQUUUEABBRRQQAEFFFBAAQUUUEABBRRQQAEFFFBAAQUUUEABBRRQQAEFFFBAAQUUUEABBRRQQAEFFFBAAQUUUEABBRRQQAEFFFBAAQUUUKB7Be4GDgUmA0eV/j3VvemsNbPnSu4pkETFSZKQpim5XGxePubPn88jjzzCiSeeyNNPP90RZwlwKTAC6AN8Hjgf6Ac01JnkImB2uZ5rgI8BhwPfBtYt1dX+PKSZwBTgP4A/AK11VqfpKqCAAgoooMDfF9gfuDdzyH3AAaJ1i0BTqb9sBhpj9uhTo1+NvrWzUSwWyefzFAqF9t3zgL7lXi62Rd+2FPi5/Wu3vJ5OqoACCqytAhOBfKb4F8prDrHpudJ30mblNYaLgVhncSigwHKBWI8bDwyOTeuuuy5tbW0sXrx42RENDQ306dOHk046adna5ZQpUzjyyCNZtCiW+epyuD5Zly+bSSuggAIKKKCAAgoooIACCiiggAIKKKCAAgoooIACCiiggAIKKKCAAgoooIACCiiggAIKKKCAAgoooIACCiiggAIKKKCAAgoooIACCiiggAIKKKCAAgoooIACCiiggAL1J9D+P+Cov8zNWAEFFFBAAQUUUEABBRRQQAEFFFBAAQUUUEABBRRQQAEFFFBAAQUUUEABBRRQQAEFFFBAAQUUUEABBRRQQAEFFFBAAQUUUEABBRRQQAEFFFBAAQUUUOCDBL4D/KzDQXsAj37Qie5fY4EckAJJREqShDRNyeVi8/LR0tLC888/z5lnnsmYMWM6m/Q24GZgErArcDqwM9B/jTPs2gBvAA8DNwATgGNLNX2h9PtgoE8mlaeBPwG/Av7StSk6mwIKKKCAAgp0gUB899+TmSe+9w/sgnmd4v0CTUAz0Bi7ok+NfjX61s5GsVgkn89TKBTad88E3gG273C8/avvNgUUUECBrhSIL67HgOxzls8AhgO7A7EeMb0rE3IuBepIID4348vrc/Tr149NNtmEadOmrVDCEUccwTHHHMNHPvIRjjzySBYsWFBHJa6QquuT9frKmbcCCiiggAIKKKCAAgoooIACCiiggAIKKKCAAgoooIACCiiggAIKKKCAAgoooIACCiiggAIKKKCAAgoooIACCiiggAIKKKCAAgoooIACCiiggAIKKKCAAgoooIACCihQZwLZB2XWWeqmq4ACCiiggAIKKKCAAgoooIACCiiggAIKKKCAAgoooIACCiiggAIKKKCAAgoooIACCiiggAIKKKCAAgoooIACCiiggAIKKKCAAgoooIACCiiggAIKKPB3BPYCHgL6ZI65BzhItS4RyAEpkMRsSZKQpim5XGxecbz22mv85Cc/4dJLL6Wtra3j7qeBCcAvgHhm0JHAEOBTQEOXVLLmkywFngJGAg8Cc4GzS78fDGyZqSOKH18+7mHgpTWf2ggKKKCAAgooUGMC0YuOy+QU3/3REzi6XqAJaAYaY+roU6Nfjb61s1EsFsnn8xQKhfbd04CpwP4djrd/7frX0hkVUECBtV3gcuDfMgjvADsCb63tMNavwAcIxFpj9OOD47iNNtqIXXfdlQcfjOW75ePjH/84gwYN4pBDDuH4449n3rx59Qjr+mQ9vmrmrIACCiiggAIKKKCAAgoooIACCiiggAIKKKCAAgoooIACCiiggAIKKKCAAgoooIACCiiggAIKKKCAAgoooIACCiiggAIKKKCAAgoooIACCiiggAIKKKCAAgoooIACCtSpQDzwz6GAAgoooIACCiiggAIKKKCAAgoooIACCiiggAIKKKCAAgoooIACCiiggAIKKKCAAgoooIACCiiggAL/n717j3O7rPP+/+p02qaUUkphKlDMKtgqKhGBiAQWrYotqHhasbo/RRF1EQX3XvdWqj9Rb5W7HlHx1gUUWEFRXMVD5VBBgcUkghwU0AhIQQ4tFZvS0pm2mfnlk/ub/r7MBJh2Jm1m+roej5DO93Bdn+uZ5Jv39/ojKKCAAgoooIACCiiggAIKKKCAAgoooIACCiigwPgSmAXcAuydmtZDwPOBVeNrqh07mwxQBHJRYS6Xo1gsksnE5se31atX853vfIcPfOADDAwMDN5dBSrAGcAfgF2B99Vf39cBOwETO1bg/xbWD8R771fAF4ENwLOAU4A8MAWI30KKiW8Evgt8Ojnn0Q6fm+UpoIACCiigwJYLvAK4InXalcBRW96NZ4yCwFygDMyIviKnRl6N3NqqVatV8vk8lUpE00a7o/7aXQ+cMOh48+sovDh2oYACCiiwRQIzgbuAeG6284Hjt6gXD1ZgxxOINbllwPyY+uzZs3n5y1/OhRde+DiJGTNmMHfuXN72trdx2mmn8eijj1uyi7W/rg6nc32yw18gy1NAAQUUUEABBRRQQAEFFFBAAQUUUEABBRRQQAEFFFBAAQUUUEABBRRQQAEFFFBAAQUUUEABBRRQQAEFFFBAAQUUUEABBRRQQAEFFFBAAQUUUEABBRRQQAEFFFBAAQXGm0D84J9NAQUUUEABBRRQQAEFFFBAAQUUUEABBRRQQAEFFFBAAQUUUEABBRRQQAEFFFBAAQUUUEABBRRQQAEFFFBAAQUUUEABBRRQQAEFFFBAAQUUUEABBRRQYPwIxO/K/BJ4aWpK/cCRwHXjZ5odP5MMUARyUWkul6NYLJLJxObHt76+Pi677DJe//rX098fL9XjWmxYBXwLuAK4Cfhn4J+Svmd0sETU3ld/710NLAUuSWp+DYrntIkAACAASURBVHA08IxU7euBe4HvAF8ANgC1Dp6bpSmggAIKKKDA1gm8Ergsderl9cy0YOu68qwRCsytZ7Iy0MiTkVMjr0ZubdWq1Sr5fJ5KpdLcHbn0B8ApSR/NoGt+HeEL4+kKPInAPsB9CimgQEuBk4CzBu15UfJdJ5kCCrQWiHXkZcD82L333nvzjne8g7PPPpvIfr29vY2zurq62H333Xnta1/LhRdeyLp165q9Re57DNi5g4Fdn+zgF8fSFFBAAQUUUEABBRRQQAEFFFBAAQUUUEABBRRQQAEFFFBAAQUUUEABBRRQQAEFFFBAAQUUUEABBRRQQAEFFFBAAQUUUEABBRRQQAEFFFBAAQUUUEABBRRQQAEFFFBAgfEqED/4Z1NAAQUUUEABBRRQQAEFFFBAAQUUUEABBRRQQAEFFFBAAQUUUEABBRRQQAEFFFBAAQUUUEABBRRQQAEFFFBAAQUUUEABBRRQQAEFFFBAAQUUUEABBRQYPwIfBT41aDqnA58YP1McEzPJAEUgF9XmcjmKxSKZTGwe2n7zm99w+OGH09/f32p3L3A78EPgS8A8YD5wEvDM+mvbqb8ltAGoAp8Ffgo8ApwInAzMAqamJrsSuAz4cfIYGBOvskUqoMC2Eti7fv24f1sN5jgKKNBWgYXA0tQIvwCObuuIdv5EAnPr9uV6vpwRB0ROjbwaubVVq1ar5PN5KpVKc3cJ+FyS7Z4DzE6dZ371fafA6AkcArwxecwE9gBqo9e9PSkwbgRibeQ2IL6Tmu2W+hrDC8bNDJ2IAv+/wMuAX44CSHxuliXrjGSzWU4//XTOP/987rjjDlasWLF5iMiK++67L3fddRe9vRH1Gm0T8CAwx/XJUXg17EIBBRRQQAEFFFBAAQUUUEABBRRQQAEFFFBAAQUUUEABBRRQQAEFFFBAAQUUUEABBRRQQAEFFFBAAQUUUEABBRRQQAEFFFBAAQUUUEABBRRQQAEFFFBAAQUUUEABBRRQYNwIdOr/RGTcADsRBRRQQAEFFFBAAQUUUEABBRRQQAEFFFBAAQUUUEABBRRQQAEFFFBAAQUUUEABBRRQQAEFFFBAAQUUUEABBRRQQAEFFFBAAQUUUEABBRRQQAEFFFBgGwoUgGuArtSY1wFHAv3bsA6HggxQBHKBkcvlKBaLZDKxeWgrlUocdthh9Pe3fJlqwGrgV8C3gPuBnYFFwBHAAcAAcG/9718CDwBrBo2yN/AuYFps7+rq4uMf/zhTp05tWc/GjRs5/fTTieek9QFnJ2O0OmcW8A/AQcC+ST23JvVcCjwMHAK8tu6yAJgCTEz1/Ufgq8C1QMU3kAIKKDBI4L+A1yXXlKuTa+GDHay0H3BnB9dnaQpsT4Gj65ng56kClgLHbM+CduCx5wJlYEYYRE6NvBq5tVWrVqvk83kqlc1RrVTPne8GXgq8FTgYaP7G5dbk10eBxcAuMf6ECRM48cQT2W+/uKQObffeey9nn302fX0RUxstguvpyfNwXlbz63CUPGZ7C8Q9U9xLzUwV8gpg2fYuzPEV6FCBw5N1hXR5JyT3Dx1asmUpsEUCzwJ+COxfXwOen6wDb1EHgw6O7BbfKdEX2WyWCy64gJtuuokLL7yQG264gYGBWHKEiRMnMn36dNatW5deL9xQX/b8EfCcYa5PPlWtsaYY+bKRKWfOnMnJJ5/cGPfGG2/k4osvftz5++yzD5FR16zZvAwaxf4amOP65FNRu18BBRRQQAEFFFBAAQUUUEABBRRQQAEFFFBAAQUUUEABBRRQQAEFFFBAAQUUUEABBRRQQAEFFFBAAQUUUEABBRRQQAEFFFBAAQUUUEABBRRQQAEFFFBAAQUUUEABBRRQoJ0CzR9rbucY9q2AAgoooIACCiiggAIKKKCAAgoooIACCiiggAIKKKCAAgoooIACCiiggAIKKKCAAgoooIACCiiggAIKKKCAAgoooIACCiiggAIKKKCAAgoooIACCijQfoHZwC1APDfbKuD5wEPtH94RBglkgCKQi+25XI5isUgmE5uHtlKpRKFQoFarNXcOAP3AxNTRfwKuAH4CVICD6mMsAI4Fdk5e/08DK4DlwCSgKzn/ecBFwG7xd3d3N7feeiu77LJLy3p6e3t53vOeRzwnbS2wqD7WTYNOiDr7gD2BFwBvBw4HVgK/AP4z+ffTgXcCeWC/QX3cD1wPfBa4PenPN5QCCijQFIjfS3sUmJYiie+2P3Qo0VTgMeBB4CrgauDcDq3VshTYHgKvqmeYn6YG/hnw6u1RiGMyFygDM8Iicmrk1citrVq1WiWfz1OpRAxttBJwDLAX8OF6X0cD07cyv0bOXQP8vnk/09XVxUUXXcThh0e0HNpuuukmFi1axNq1EVMbLYJrfD+sf4rX1vzqm3+sCZwNvCtV9DnAiWNtEtarwDYU+C7w5tR4kcvju8qmwFgXiPd1vL+bLdZ9Yy0u1tW2tsX99jJgfnSQzWa58sorG+uBZ5xxBkuXLuXRRx9Nr1cSGa2/P5YsGy3WBD8CPLvF+mTku+qg9cmnqvMw4GKg8bvp++yzDz/5yU/YY489Gud97nOf48wzz2z8e+bMmXzrW9/iPe95DytXxjJko0VhS4CDXZ98Kmr3K6CAAgoooIACCiiggAIKKKCAAgoooIACCiiggAIKKKCAAgoooIACCiiggAIKKKCAAgoooIACCiiggAIKKKCAAgoooIACCiiggAIKKKCAAgoooIACCiiggAIKKKCAAgq0U6Dxw3o2BRRQQAEFFFBAAQUUUEABBRRQQAEFFFBAAQUUUEABBRRQQAEFFFBAAQUUUEABBRRQQAEFFFBAAQUUUEABBRRQQAEFFFBAAQUUUEABBRRQQAEFFFBAgTEvcCnwmkGzWAhcNuZnNjYnkAGKQC7Kz+VyFItFMpnYPLSVSiUKhQK1Wq25cyOwCZiaOvox4BHgW8BPgZXAC4BjgRcDy4GP1P99ef298Dvga8Dfk/PnAl8GZsTfEydOZOnSpey8884t6+nr62PhwoXEc9Ji7FOA2wedEHU+CMTvGfUA/5bU8kNgGVCq13oQ8LL6uW8C9gQGIywFfpLM6SGgf2y+5FatgAJtEojr2/WpvuPaN7tNY41Gt4fXr3nXpjq6B3jGaHSc6uME4ADg5vp3wE3J8ygPYXcKtE0g8mrk1maLDBBZxrbtBSIflpv5MHJq5NXIra1atVoln89TqVSauyPnHZlku7guxet4MLBT6vzh5NcPAg8DEUxvqGfY3eP8rq4uvvSlL3HwwdHl0Hb77bdzyimn8NhjMUSjRXA9Guh9Ckrz67Z/r43nEV+d3O+c3sZJvhy4MtV/3OPtAWy+eUzt2w04rP5Z/Fkb67FrBTpdINYd7ky+jyJnxPfM3Z1etPUpMAyB5yT3f1NSx8b6X1z3Ny/gDaOf9CGxnhfrd/NjYzab5frrr2fatGmce+65XHrppdxwww3pvMWECRMYGBho9rEhWY+OmtLrk818Ny3Jdq0XRIcW+0LgK8k6I3vuuSff/OY3mTVr1uYjFy9ezL333ssXvvAF9thjD4499lj+9re/NffHd+P7gX90fXIL3wkeroACCiiggAIKKKCAAgoooIACCiiggAIKKKCAAgoooIACCiiggAIKKKCAAgoooIACCiiggAIKKKCAAgoooIACCiiggAIKKKCAAgoooIACCiiggAIKKKCAAgoooIACCigwqgLxg382BRRQQAEFFFBAAQUUUEABBRRQQAEFFFBAAQUUUEABBRRQQAEFFFBAAQUUUEABBRRQQAEFFFBAAQUUUEABBRRQQAEFFFBAAQUUUEABBRRQQAEFFFBAgbEvMA+4FIjnaJ8HPjT2pzVmZ5ABikAuZpDL5SgWi2QysXloK5VKFAoFarVac+c6YBXQA0xNNg4A8bgGWAZcDsQJTwdeAqwFdq2fd3JqhN8ANwJ7AMcCjQK6uro44YQTmDJlSst6Nm3axDnnnEM8J21D8v5aMeiER4ErgXuT2mKMZwI/Bx4CuoHX1mueD7wgNZfoJup9GDg/6fvP9fdszNumgAIKpAU+Vr9sfTK14T+Bt3Uw0QeAM1P1/RfwhlGuN66xR6f6DI9wsSmggAJbIjC3fi0pAzPipMipkVcjt7Zq1WqVfD5PpVJp7i7Vc2ABiN+1PBR4JbAI2GsL8+tXgGnA/sD3gOkxwIQJEzj22GOZM2dOy3pWrFjBpZdeyoYNEVMbLYLrOcnzkzmYX7fkXeKxTyQQ2eSdwN7JAXHfFvc27WgTk75npjo/Blia+vulwLuB1wPxoYj7v952FGOfCowRgXcBfwF+OYx6Y53kYOC6YRzrIQpsb4F/bnHvdxHw1q0sLHJcrDHGuh3ZbJZyucxuu+3WyIWXX3453/3ud3nggQdYv359qyEif8X96B8HrU82891zgIOA2cOsL4JfrCM22i677MIb3/hGdtppp8edHuuV3d2x5Ajf/va3Wbdu83JirJMen3wPuj45THQPU0ABBRRQQAEFFFBAAQUUUEABBRRQQAEFFFBAAQUUUEABBRRQQAEFFFBAAQUUUEABBRRQQAEFFFBAAQUUUEABBRRQQAEFFFBAAQUUUEABBRRQQAEFFFBAAQUUUEABBRQYfYH4wT+bAgoooIACCiiggAIKKKCAAgoooIACCiiggAIKKKCAAgoooIACCiiggAIKKKCAAgoooIACCiiggAIKKKCAAgoooIACCiiggAIKKKCAAgoooIACCiigwPgQmAZcAMwBCsCm8TGtMTmLDFAEclF9LpejWCySycTmoa1UKlEoFKjVas2dfwduBeYCew46YwNwJ/AN4NfAn4CDgH2BbwMTt6HYCmAJcDWwEtgN6Ab+AjwLOAp4Y+KQ/s2jAWA58FvgXOAKILbZFFBAgcEC1wBHpDa+Pfmu61Sp8+rXwKix2RYDnxnlYuPa25Pq87nA7aM8ht0poMD4F4icWQZmxFQjp0ZejdzaqlWrVfL5PJVKpbm7lNxzRICdAhwKfDjJfYPz60bgzy3y6+SkhucDC4G4ZkaWbGcbzfz6bOCOdhZr3x0rcF9y390s8FTgzDZWe1b9fuukVP9x39/MG5OSe7FdU/vfWr+XvKiN9di1AuNF4EXAd4DZyfrLQ+NlYs5jXAt8HfiXQTN8X/0eMbZvaYu1umXA/Dgxm81SLpfp6emhr6+vkQ3POOMMbrnlFh588MFWfcdaXqwLxndOc30yne8W1LcvAuZtaWFbeXw/8Jbk/tj1ya1E9DQFFFBAAQUUUEABBRRQQAEFFFBAAQUUUEABBRRQQAEFFFBAAQUUUEABBRRQQAEFFFBAAQUUUEABBRRQQAEFFFBAAQUUUEABBRRQQAEFFFBAAQUUUEABBRRQQAEFFFBAgZELpP/nHCPvzR4UUEABBRRQQAEFFFBAAQUUUEABBRRQQAEFFFBAAQUUUEABBRRQQAEFFFBAAQUUUEABBRRQQAEFFFBAAQUUUEABBRRQQAEFFFBAAQUUUEABBRRQQAEFOkFgN+CRTihkB64hAxSBXBjkcjmKxSKZTGwe2kqlEoVCgVqt1tz5N+BTwEuAo4FuoCvZ2Q+sAf4IXAX8Inm9zwMOSfW+EZjU5tdgBbAEuAL4CzAFiPffvHpt/wgcBTw92dYsJSYZ9V8DnAPcCtzb5jrtXgEFxqbANGB1cg1szmA2sLKDp3MLcECqvgXA5aNY717A/an+HgOmA/HdYFNAgc4XeCnwWmDX5PEjIDLc9mhz6zmzDMyIwSOnRl6N3NqqVatV8vk8lUqlubsEFIDIdpFT5wBHAG8EXjXo2j0AVFvk18i88TgIWAgsHnReO1xGml8j78a1uHmt3xlY145C7bOjBT5Zf+9/LFXhb4F8GyuOz1bcPzXbo8Cs+mcm7vmifR34l9T+yB6RQWwKKPDEAp8BPpLafXH9e+rNgikwBgRire83SX5qlht57PBkLXJLphC/T76s/h0zP07KZrOUy2V6enro7+/nr3/9K9deey2XXHIJS5cuZdOmTY3tqRYZ7/fAz1Lrk+l8F99Fi5J1wi2pa2uPjeJek/i4Prm1ip6ngAIKKKCAAgoooIACCiiggAIKKKCAAgoooIACCiiggAIKKKCAAgoooIACCiiggAIKKKCAAgoooIACCiiggAIKKKCAAgoooIACCiiggAIKKKCAAgoooIACCiiggAIKKDBigfjBP5sCCiiggAIKKKCAAgoooIACCiiggAIKKKCAAgoooIACCiiggAIKKKCAAgoooIACCiiggAIKKKCAAgoooIACCiiggAIKKKCAAgoooIACCiiggAIKKKCAAgqMrkAGKAK56DaXy1EsFslkYvPQViqVKBQK1Gq15s6HgdcAhwGLgH2BXYHm7wYNAHHwTcCVQHT8r4N6vg/YZ3SnNaS3FcAS4DLgTmBvYH/gqHpdBeCgQWdsAtYCNwM/A76V/L2xzXXavQIKjE2BV9WvIz9NlX4b8LwOnsokoBfoStUY1+7qKNb8auAnqf6uT663oziEXSmgQBsFIq99IdX/l+vXiA+2cbwn63ouUAZmxEGRUyOvRm5t1arVKvl8nkql0txdSq4/zQAbeXR34E3ASUl+TXc1OL/G9ev3wIP169oLgYXAYqC7zR4jza/vAZ6VqvFw4L/bXLPdd55A3J/F/U+67Qfc1aZS4z4wPiuzU/2/Dvhx8vehwG9S++JzuScQ95U2BRRoLfDJ+rrKxwbtmg9cLZgCY0Ag1t9uAWalal0JHAg8sAX1x/fLMiDe+2SzWcrlMj09PY0uent7WbVqFd///vf57ne/28iBa9asGdx9fOf8LlmfHJzvFiTrmvO2oKaRHBq1HANEYHV9ciSSnquAAgoooIACCiiggAIKKKCAAgoooIACCiiggAIKKKCAAgoooIACCiiggAIKKKCAAgoooIACCiiggAIKKKCAAgoooIACCiiggAIKKKCAAgoooIACCiiggAIKKKCAAgooMCKB5v9YZESdeLICCiiggAIKKKCAAgoooIACCiiggAIKKKCAAgoooIACCiiggAIKKKCAAgoooIACCiiggAIKKKCAAgoooIACCiiggAIKKKCAAgoooIACCiiggAIKKKCAAgo8TiADFIFcbM3lchSLRTKZ2Dy0lUolCoUCtVqtuXMlcBiwM3AE8A7g+cCk1NkDQB+wBpgBTEnt+0Ny7Lw2vy4rgCX1Wq+o17gceAvwWuB5wO7A4AmvBe4BzgKuAu4GYtIxF5sCCigwWODLwCmpjfH3BzuY6RCgnKrvPuDpo1zv6fVr5sdTfX4V+MAoj2F3CijQPoF3Auemuj8vyXntG/GJe56bXLMiRzZyauTVyK2tWrVaJZ/PU6lUmrtLQCHJcrEtft9yIvBc4J+Bf2vRTzO/VoFrgcvqGfeHQGTWhcBioLvNGCPNr58EjkvVeHKSbdtctt13oMANwEGpuj5R/3d8T7erfQk4NdX5xcCbU3/HvdUzUn9/qH4/+fl2FWO/CowDgVhDuR145qDP0f7JWss4mKJTGOcCL6mvGf4S6ErN83f1fHVoPVNtHObcI78tA+bH8dlslnK5TE9PT+P0gYGBxlrlbbfdxrXXXss3vvGNxr8HtSfLdwuARUnWG2ZJIzqsP1mX3Mv1yRE5erICCiiggAIKKKCAAgoooIACCiiggAIKKKCAAgoooIACCiiggAIKKKCAAgoooIACCiiggAIKKKCAAgoooIACCiiggAIKKKCAAgoooIACCiiggAIKKKCAAgoooIACCiigwAgF4gf/bAoooIACCiiggAIKKKCAAgoooIACCiiggAIKKKCAAgoooIACCiiggAIKKKCAAgoooIACCiiggAIKKKCAAgoooIACCiiggAIKKKCAAgoooIACCiiggAIKKDC6AhmgCOSi21wuR7FYJJOJzUNbqVSiUChQq9WaO1cCeWAN8A/Aq4H5wKHAZCD9+0EDg/5+DPh6cs680Z3WkN5WAEuAq4Go+YPAImD3pM7mCTGx3sRkGXA58GdgHRD12xRQQIFWArcB+6d2vAr4eQdTvRv4Zqq+HwOvG+V6f5Jc35vdvqP+PXHeKI9hdwoo0D6BNwCXpLr/EfD69g33pD3PBcrAjDgqcmrk1citrVq1WiWfz1OpVJq7S0AB2Bxgkx0zgQOBXz7J6P3A3cAvgE8neXchsBjobrPHSPPr++s59zOpGs8G4vpv2/EE4t7ni6lp3wXs10aGFyX3U80h1gOzgHiO9lHgU6nx7xiUo9pYml0rMGYFXgpcNaj6T9T/Pn3MzsjCdzSB05IslZ53rNP9z2FCxPpirNPFmiPZbJZyuUxPT8/jTv/73//OPffcw3nnncfXv/51Nm3a1Kr7VvluQbJO2O71yWY9UcNb6usGh7g+Ocx3gIcpoIACCiiggAIKKKCAAgoooIACCiiggAIKKKCAAgoooIACCiiggAIKKKCAAgoooIACCiiggAIKKKCAAgoooIACCiiggAIKKKCAAgoooIACCiiggAIKKKCAAgoooIACCrRFIP0/FGnLAHaqgAIKKKCAAgoooIACCiiggAIKKKCAAgoooIACCiiggAIKKKCAAgoooIACCiiggAIKKKCAAgoooIACCiiggAIKKKCAAgoooIACCiiggAIKKKCAAgoooMAOKJABikAu5p7L5SgWi2QysXloK5VKFAoFarVac+dKIA8sB+KkecBC4ARgD2BnoAto9TtCXwZWA4uS89rJvwJYAlwHrAE+Crx10ICbgEeBB4HvABcCDwPr21mYfSugwJgX6AHiGtNscS3ZFVjXwTP7Rv1a955UfR8D/tco13s/sFeqzwOA34/yGHangALtE3gZsCzV/dXA/PYN96Q9zwXKwIw4KnJq5NXIra1atVoln89TqVSau0tAAdgcYFPnRX6NPDoltS2OS+fXvvr5VwInJde1yLqL69fN7jZ7jDS/LgB+karxt0lub3PZdt+BApFVHhp0T/ai5HPVrnLvBfZJdf5m4OLk773r94v3DarnQODmdhVjvwqME4EfAG9MzSW+n/YH7h4n83Ma41sg1gUvA45Kphlrka9J1t2GM/M4P7JpI49ms1nK5TI9PfEV9/jW29vLFVdcwXHHHUf8O9UGUt89g/Nd5KZtsT7ZLKc/WTt9ueuTw3n5PUYBBRRQQAEFFFBAAQUUUEABBRRQQAEFFFBAAQUUUEABBRRQQAEFFFBAAQUUUEABBRRQQAEFFFBAAQUUUEABBRRQQAEFFFBAAQUUUEABBRRQQAEFFFBAAQUUUEABBRRQoF0Crf5HIu0ay34VUEABBRRQQAEFFFBAAQUUUEABBRRQQAEFFFBAAQUUUEABBRRQQAEFFFBAAQUUUEABBRRQQAEFFFBAAQUUUEABBRRQQAEFFFBAAQUUUEABBRRQQAEFFNhRBDJAEcjFhHO5HMVikUwmNg9tpVKJQqFArVZr7lwJ5IHlQBewM7AvcDDwaqAA7AJ0D+rtj8A7gaOARcC8NoOvAJYA1wFrgI8Cb02NOQDEXG6qM/wIKNfr+hOwAdg82TbXaPcKKDA2Bd4OnJcq/RrgyA6fSlzjDknVeEz9Wr50FGvuAeK622wbgfhi6R/FMexKAQXaK3AQcENqiMhIL2zvkE/Y+9wkm82IIyKnRl6N3NqqVatV8vk8lUqlubuUZNJWmS7y623As1N9RVbcKZVf++rnX1nPiicBewELgcUt8u1o84w0vz4NeDBVVOTaqV6LR/tlGjP9xXv45alqvwKc0sbqzwBOrueNnwOXJM+Ppcb71aC89EXgf7SxHrtWYDwIxHX97uRa3pzP1cD88TA557BDCOwK3FxfM/wZcGp9bW7TFsw6fp98WfP9ns1mKZfL9PTErefjW39/PzfffDNHHnkka9eube6Mdb+4H52YbBic7xZso/XJZj1RywnJd7Prk1vwRvBQBRRQQAEFFFBAAQUUUEABBRRQQAEFFFBAAQUUUEABBRRQQAEFFFBAAQUUUEABBRRQQAEFFFBAAQUUUEABBRRQQAEFFFBAAQUUUEABBRRQQAEFFFBAAQUUUEABBRRQQIHRFYgf/LMpoIACCiiggAIKKKCAAgoooIACCiiggAIKKKCAAgoooIACCiiggAIKKKCAAgoooIACCiiggAIKKKCAAgoooIACCiiggAIKKKCAAgoooIACCiiggAIKKKDA6ApkgCKQi25zuRzFYpFMJjYPbaVSiUKhQK1Wa+5cCeSB5amjdwZ2B14JzAdeAvQM6u1VwKr62AuARcC80Z3WkN5WAEuA64A1wEeBtyZHVYHYf2Oy/3LgIWBdm2uyewUUGB8C/1S/XnwIOCSZzseA/9XBU+sCeoFJqRpnA3E9H612DPCzVGfxPfPi0ercfhRQYJsI7FfPSn9OjXQ3sO82GXnoIHOBMjAjdkVOjbwaubVVq1ar5PN5KpVKc3cJKACbA+yg835e7//o1Lbrkyy7JzAd6Kuff2X9OnkSsBewEFhcv9Z3t9ljNPLr34FdU3XuD9zR5rrtvjMFjge+nSotvvfj/fxEn4uRzmJWcj8VmaNVOwE4J7XjYSA+c+2qZ6Tz8XwFOkXgX+vfTV8YVMxxwPc7pUDrUOApBCKXrN4Kpfh98mXJOiPZbJZyuUxPz+Dlxv/bc+TAQw45hDVrYgmw0eL75a/Abk+Q77bV+mSznn4gvgtjPSGdQx8Afu365Fa8QzxFAQUUUEABBRRQQAEFFFBAAQUUUEABBRRQQAEFFFBAAQUUUEABBRRQQAEFFFBAAQUUUEABBRRQQAEFFFBAAQUUUEABBRRQQAEFFFBAAQUUUEABBRRQQAEFFFBAAQUUUGCrBOIH/2wKKKCAAgoooIACCiiggAIKKKCAAgoooIACCiiggAIKKKCAAgoooIACCiiggAIKKKCAAgoooIACCiiggAIKKKCAAgoooIACCiiggAIKQlof0QAAIABJREFUKKCAAgoooIACnS/wXOBvwEOdX6oVAhmgCORCI5fLUSwWyWRi89BWKpUoFArUarXmzpVAHlieOjp+MygeM4F4P5wKvBLYKTnmXuBwYK/62AuARcC8Nr8aK+rjLwGuA9YAHwXeCgwAdwDXAhcDvwXWA/3JvjaXZfcKKDCOBGYARwK3A3d28Lz2qV+TfwPsndT4VyC2jWb7GPDJVIdfB943mgPYlwIKtF1g9/rn9uHUKI8As9o+ausB5gJlIK6zjZwaeTVya6tWrVbJ5/NUKpXm7hJQADYH2EHnnQWclNoWf08HXgw8C+irn39lckzk14XAYqC7zR6jkV8vB45K1fmWeu7+bpvrtvvOFNgZiM/xpFR5cS8W75Ht0aKeuMakbzyPBn6xPYpxTAU6XODt9e+gWHuJz8dE4Cbg+amaY/0tvisf7fB5WJ4CIxGIdcZlwPzoJJvNUi6X6enpadln5MDIg5ELk7Yh+c579hPku221PtmsJ9Yd/6Wer78KTE5NIvLqe4HvuT45kreL5yqggAIKKKCAAgoooIACCiiggAIKKKCAAgoooIACCiiggAIKKKCAAgoooIACCiiggAIKKKCAAgoooIACCiiggAIKKKCAAgoooIACCiiggAIKKKCAAgoooIACCiiggAIKDFcgfvDPpoACCiiggAIKKKCAAgoooIACCiiggAIKKKCAAgoooIACCiiggAIKKKCAAgoooIACCiiggAIKKKCAAgoooIACCiiggAIKKKCAAgoooIACCiiggAIKKNDZAtOBW4FdgROA/+rscq0OyABFIBcauVyOYrFIJhObh7ZSqUShUKBWqzV3rgTywPIWh08GZgLPBZ4HHAMUgMuBDwBz6mMvABYB89r8aqwAlgDXAWuAU4CX1mv6LXAjcBNQAeK4/jbXYvcKKKBAJwjMAl6YfGf/YJQL+nH9unpsqs/IBN8a5THsTgEF2ivQBWwOfEk+mtjeIZ+w97lAGZgRR0ROjbwaubVVq1ar5PN5KpWIdo1WSjJoej7pUz+U5MTmtnOBi5L8+vwkJ98F/FuSXxcCi4HuNnuMRn7938C/p+qMvz/c5rrtvnMFLgbelJRXBd4LfG87lhufs7gXbLYvAx/cjvU4tAKdJnAQ8E0gnu+tfzfF92EfcCjwm0HFng58otMmYD0KjKJA/D75MmB+9JnNZimXy/T09LQcInJg5MHIhUmLz877galAq3y3rdYnm/XE2mPcJ8f34FGDJhEZMIJuPNsUUEABBRRQQAEFFFBAAQUUUEABBRRQQAEFFFBAAQUUUEABBRRQQAEFFFBAAQUUUEABBRRQQAEFFFBAAQUUUEABBRRQQAEFFFBAAQUUUEABBRRQQAEFFFBAAQUUUEABBRRoq0D84J9NAQUUUEABBRRQQAEFFFBAAQUUUEABBRRQQAEFFFBAAQUUUEABBRRQQAEFFFBAAQUUUEABBRRQQAEFFFBAAQUUUEABBRRQQAEFFFBAAQUUUEABBRRQoLMFLgHekCrxAuDtnV3yDl9dBigCuZDI5XIUi0Uymdg8tJVKJQqFArVarblzJZAHlj+F5F7Ac4CjgF7ga8Az62MvABYB89r8SqwAlgDXAI8ArwPm1mtfWv/3LcA9bR7f7hVQQIEdSWAX4EDghcALgM8Cf9yRAJyrAuNEYF09P+2Umst0YO12mFtktjIwI8aOnBp5NXJrq1atVsnn81QqlebuElAANgfYQef9E/D91LafAq8Bnii/LgQWA91tthiN/PoW4MJUnZcn+bvNpdt9hwocC5wCnFO/F7qoA2qMz9KPgB/WP2//Afy6A2qyBAU6RaAHiO+BdIvvns8kG84G3gX0A18FPgKs75TirUOBNgjE75Mvq6/rzY++s9ks5XKZnp74qAxtkQMjD0YuTFqsRR4KPLyd1yeb9cRnN9bMZwPHAYcMmsVvgSPqn+2+NljapQIKKKCAAgoooIACCiiggAIKKKCAAgoooIACCiiggAIKKKCAAgoooIACCiiggAIKKKCAAgoooIACCiiggAIKKKCAAgoooIACCiiggAIKKKCAAgoooIACCiiggAIKKKCAApsF4gf/bAoooIACCiiggAIKKKCAAgoooIACCiiggAIKKKCAAgoooIACCiiggAIKKKCAAgoooIACCiiggAIKKKCAAgoooIACCiiggAIKKKCAAgoooIACCiiggAKdK/AB4MxB5f2/wKc6t2QrAzJAEciFRi6Xo1gsksnE5qGtVCpRKBSo1WrNnSuBPLD8KTQnAzsBPcBAcvyB9bEXAIuAeW1+NVbUx18CXAncC+yazH0VsA7obfP4dq+AAgoooIACY0vgbcD5qZIvAN4+tqYw4mrvB/ZK9bIP8NcR97rlHcwFysCMODVyauTVyK2tWrVaJZ/PU6lUmrtL9QxYADYH2EHnHZL039z8e+AA4Iny60JgMdC95VPZojNGI7/uD9yWGnV1/Z5t5hZV4cEKtFcg7svifWlTQIGhAl8GTkltfgzYD3gwWdOI9Y2Tgfiesykw3gXi98mXAfNjotlslnK5TE9PLDMObZEDIw9GLkxarPsdCtyxndcnm/X0A6+rP25J1idjDf0tg2byA+BN4/2FdX4KKKCAAgoooIACCiiggAIKKKCAAgoooIACCiiggAIKKKCAAgoooIACCiiggAIKKKCAAgoooIACCiiggAIKKKCAAgoooIACCiiggAIKKKCAAgoooIACCiiggAIKKKCAAttXIH7wz6aAAgoooIACCiiggAIKKKCAAgoooIACCiiggAIKKKCAAgoooIACCiiggAIKKKCAAgoooIACCiiggAIKKKCAAgoooIACCiiggAIKKKCAAgoooIACCijQmQKHAP8NTEqVdx3wj8BAZ5ZsVYlABigCufg7l8tRLBbJZGLz0FYqlSgUCtRqtebOlUAeWD5M0W4gflNoU3LeAmARMG+Y52/tYSuAJcBlwJ1ATCDem/1b26HnKaCAAgoooMC4Fjge+HZqhufV8847xvWMh07uNmD/1ObnA3/YDgZzgTIwI8aOnBp5NXJrq1atVsnn81QqlebuElBI8l+rU3YHHk52VIFbgCNTBw7OrwuBxUBsb2cbrfy6PtiA3wE3Aye0s2j7VkABBRQYNYHpwF3AHqkeLwbePGoj2JECY0cg1hKXAfOj5Gw2S7lcpqenp+UMIgdGHoxcmLTe+prgoUnOi03ba32yWU+sSx6TzCnWJ2N+vxyUQePYT9T/c/rYeZmsVAEFFFBAAQUUUEABBRRQQAEFFFBAAQUUUEABBRRQQAEFFFBAAQUUUEABBRRQQAEFFFBAAQUUUEABBRRQQAEFFFBAAQUUUEABBRRQQAEFFFBAAQUUUEABBRRQQAEFFFBgrAnED+LZFFBAAQUUUEABBRRQQAEFFFBAAQUUUEABBRRQQAEFFFBAAQUUUEABBRRQQAEFFFBAAQUUUEABBRRQQAEFFFBAAQUUUEABBRRQQAEFFFBAAQUUUEABBTpPYFfgD8DeqdJWAc8HHuq8cq1okEAGKAK52J7L5SgWi2QysXloK5VKFAoFarVac+dKIA8s3wrZF9XHXgAsAuZtxflbcsoKYEm91qVABejfkpM9VgEFFFBAAQV2OIF3AuemZv0t4IQdTCHyYYS+1clj7Xaa/1ygDMyI8SOnRl6N3NqqVatV8vk8lUpEvkYrAYVkLk80hQOBvyTzfLJpRn5dCCwGutvsMVr59TnAHW2u1e4VUEABBdojENnjnEFdHwFc157h7FWBjhWI3ydfBsyPCrPZLOVymZ6enpYFRw6MPBi5MGm9wKHALS1O2Jbrk83hI2PHmmjMqdl2SdZoI7ul25uAH3TsK2NhCiiggAIKKKCAAgoooIACCiiggAIKKKCAAgoooIACCiiggAIKKKCAAgoooIACCiiggAIKKKCAAgoooIACCiiggAIKKKCAAgoooIACCiiggAIKKKCAAgoooIACCiiggAJjWiB+8M+mgAIKKKCAAgoooIACCiiggAIKKKCAAgoooIACCiiggAIKKKCAAgoooIACCiiggAIKKKCAAgoooIACCiiggAIKKKCAAgoooIACCiiggAIKKKCAAgoo0HkCvwAWpMoaAF4B/LLzSrWiFgKZ+utXBHKxL5fLUSwWyWRi89BWKpUoFArUarXmzpVAHli+FbovSt47i4B5W3H+lpyyAlhSr3UpUAH6t+Rkj1VAAQUUUECBHU7gBOCc1KzPBd61wyl0xoTnAmVgRpQTOTXyauTWVq1arZLP56lUIvI1WgkoAJsD7AimFfl1IbAY6B5BP8M51fw6HCWPUUABBca3QPwm803NNZtkqncAzwVi/c2mwHgViMy1L3BRMsH4LCwD5sff2WyWcrlMT09Py/lHDow8GLkwab3AocAtLU7YluuTzeEjl8Z6eswp3eYAvwWeltrYV19nPyLZPl5fb+elgAIKKKCAAgoooIACCiiggAIKKKCAAgoooIACCiiggAIKKKCAAgoooIACCiiggAIKKKCAAgoooIACCiiggAIKKKCAAgoooIACCiiggAIKKKCAAgoooIACCiiggAIKKLCdBOIH/2wKKKCAAgoooIACCiiggAIKKKCAAgoooIACCiiggAIKKKCAAgoooIACCiiggAIKKKCAAgoooIACCiiggAIKKKCAAgoooIACCiiggAIKKKCAAgoooIACnSXwYeCzg0o6A/hIZ5VpNU8ikAGKQC6OyeVyFItFMpnYPLSVSiUKhQK1Wq25cyWQB5ZvhfKL6mMvABYB87bi/C05ZQWwpF7rUqAC9G/JyR6rgAIKKKCAAjucwInAf6RmfTbw7h1OoTMmPBcoAzOinMipkVcjt7Zq1WqVfD5PpRKRr9FKQAHYHGBHMK3IrwuBxUD3CPoZzqnm1+EoeYwCCigw/gVizSW+y9LtZOCs8T91Z7iDCrwXOBMYSNYcbwXi98mXAfPDJJvNUi6X6enpaUkUOTDyYOTCpPUChwK3tDhhW65PNoePXBprojGnwe2AZK12arLjziR/xrNNAQUUUEABBRRQQAEFFFBAAQUUUEABBRRQQAEFFFBAAQUUUEABBRRQQAEFFFBAAQUUUEABBRRQQAEFFFBAAQUUUEABBRRQQAEFFFBAAQUUUEABBRRQQAEFFFBAAQUUUECBURWIH/yzKaCAAgoooIACCiiggAIKKKCAAgoooIACCiiggAIKKKCAAgoooIACCiiggAIKKKCAAgoooIACCiiggAIKKKCAAgoooIACCiiggAIKKKCAAgoooIACCnSOQAG4BuhKlVQGYvumzinTSp5CIAMUgVwcl8vlKBaLZDKxeWgrlUoUCgVqtVpz50ogDyzfCukX1cdeACwC5m3F+VtyygpgSb3WpUAF6N+Skz1WAQUUUEABBXY4gfcA30jN+pvAe3c4hc6Y8Fwg7jNmRDmRUyOvRm5t1arVKvl8nkolIl+jlZJ7lM0BdgTTivy6EFgMdI+gn+Gcan4djpLHKKCAAjuGwPnA21JT/TuwLxDPNgXGk8BXgZNTE7oHOBCoAsvqa9HzY182m6VcLtPT09Ny7pEDIw9GLkxaL3AocEuLE7bl+mRz+MilsSYac2rVXlWf96XAVcAbgDXj6UV2LgoooIACCiiggAIKKKCAAgoooIACCiiggAIKKKCAAgoooIACCiiggAIKKKCAAgoooIACCiiggAIKKKCAAgoooIACCiiggAIKKKCAAgoooIACCiiggAIKKKCAAgoooIACnSMwoXNKsRIFFFBAAQUUUEABBRRQQAEFFFBAAQUUUEABBRRQQAEFFFBAAQUUUEABBRRQQAEFFFBAAQUUUEABBRRQQAEFFFBAAQUUUEABBRRQQAEFFFBAAQUUUGCHF5gF3AbMTkmsBp4P/HWH1xlbABmgCOSi7FwuR7FYJJOJzUNbqVSiUChQq9WaO1cCeWD5Vkz7QOBIYCEwB9gATASeDUyK/iZMmMCrXvWqzfV0d3cTj2j9/f309fXxox/9KF3PpmQ+64DJST9TgLXAecB1wD1x+lbU6ykKKKCAAgoosOMIvLeedf9ParrfAP5lx5l+R810LlAGZkRVkVMjr0ZubdWq1Sr5fJ5KpdLcXQIKwOYAO4LZRX59CfDZ+iMyZqNFLbNnz2bSpElMnDixkVfjOVrUc/XVV7Nx48bm4VHHj4GBJKt2RexN/m1+HcGL46ljRuDQ5PP42zFTsYUqsP0F9gDuAqabTbb/i2EFbRX4Z+A/B41wRbJ2eCUwP/Zls1nK5TI9PT0ti4kcGHkwcljSeoH4/rmlxQmt1ifj+HjEWmWEuMhvsebYzJOxNt6oJdq0adN42ctexuTJkxuZL9YsBwYGGv/esGFD4znWVAflwQXAsifRjMz5q7Zq27kCCiiggAIKKKCAAgoooIACCiiggAIKKKCAAgoooIACCiiggAIKKKCAAgoooIACCiiggAIKKKCAAgoooIACCiiggAIKKKCAAgoooIACCiiggAIKKKCAAgoooIACCiigwA4vED+ObFNAAQUUUEABBRRQQAEFFFBAAQUUUEABBRRQQAEFFFBAAQUUUEABBRRQQAEFFFBAAQUUUEABBRRQQAEFFFBAAQUUUEABBRRQQAEFFFBAAQUUUEABBRToDIFpwAXA61PlHAMs7YzyrGILBDJAEcjFOblcjmKxSCYTm4e2UqlEoVCgVqs1d66sv+55YPkWjNk8dG4y7kHArsBaIN5b/0/yzMSJEznvvPOYMWNG45zJkyc3HhMmTGjUsHbtWt70pjexYcOGZp+9wGeBB4CdksfOQD/wK+AO4CFgYCvq9RQFFFBAAQUU2HEETgLOSk3368D7dpzpd9RMIzOWgUYgjJwaeTVya6tWrVbJ5/NUKpXm7hJQADYH2BHMLmp5AXAuEBmzkUvf+973cuCBBzZqmzRpElOmTKG7u7sxzN13381pp53GY4891hw2guuipJ4pwESgC5hqfh3BK+OpnS7wdOCDwBvqn599gJ8Br+70oq1PgQ4T+Lf6WsnnUjXFOsw/dFiNlqPAaAj8B3DioI5OB/4RmB/bs9ks5XKZnp6eluNFDow8GLkwabFeeChwS4sTWq1PrgEeTdYq49yNQB+wKTn/OfVYekZEwfh79uzZfP7zn2f69On09fU11iz7+/tZv359IwOuW7eOz3zmM411zKRFLl0ALBsNMPtQQAEFFFBAAQUUUEABBRRQQAEFFFBAAQUUUEABBRRQQAEFFFBAAQUUUEABBRRQQAEFFFBAAQUUUEABBRRQQAEFFFBAAQUUUEABBRRQQAEFFFBAAQUUUEABBRRQQAEFFFBgawUaP6xnU0ABBRRQQAEFFFBAAQUUUEABBRRQQAEFFFBAAQUUUEABBRRQQAEFFFBAAQUUUEABBRRQQAEFFFBAAQUUUEABBRRQQAEFFFBAAQUUUEABBRRQQAEFFOgogQ8BnwXOAk7pqMosZrgCGaAI5OKEXC5HsVgkk4nNQ1upVKJQKFCr1Zo7VwJ5YPlwB0wdNw2YkTwmAdHpXOBcYGYc193dzY033si0aXEo9Pf3N8aO566ursa/Dz74YHp7e5vdrgXeAtwKdEUXwMRk5yog9m8+eCtq9hQFFFAgBP4M3ARclTwqsiigwLgTOBn4ampWXwPeP+5mOTYmFPmwnGTGRk6NvBq5tVWrVqvk83kqlc2X5hJQSLLmSGccoXTX5Dtgj+gsMun555/PEUcc0fh3PDZu3Lg5L990000cf/zxrFu3rjl2ZNGDgceAjcAAEL+5GZnV/DrSV8jzO1VgvyQ/NeuLe7+453u0Uwu2LgU6UCDWTe4AZgOfAb4I9HVgnZakwEgF4r1+A3BAqqPIS7cAL4ht2WyWcrlMT09Py7EiB0YejFyYtMhfhyZ9DD6n1frkpiSnxfdVf/KIupprjIcB5ycZjjlz5nDJJZc06pk0aRITJkxgYGBg8xpmZMPDDz+chx9+OP09+ErglyPF8nwFFFBAAQUUUEABBRRQQAEFFFBAAQUUUEABBRRQQAEFFFBAAQUUUEABBRRQQAEFFFBAAQUUUEABBRRQQAEFFFBAAQUUUEABBRRQQAEFFFBAAQUUUEABBRRQQAEFFFBAAQVGIhA/jmxTQAEFFFBAAQUUUEABBRRQQAEFFFBAAQUUUEABBRRQQAEFFFBAAQUUUEABBRRQQAEFFFBAAQUUUEABBRRQQAEFFFBAAQUUUEABBRRQQAEFFFBAAQUU6DyBAvDfnVeWFQ1TIAMUgVwcn8vlKBaLZDKxeWgrlUoUCgVqtVpz50ogDyx/kvHiN4QmAVOA6Dj9iG2Tk0ccM69+7KeBXaK/iRMn8pWvfIXJk+MQGuNu2rSp8Rz7urq6OPXUU9mwYUNz+PXJ+X8CNiWPjUA84qBeoA+I4x5LnpvbBoB42BRQQIEnE3ghcGPqgNXAbmPg+vEKYCpwE3CfL7ECCjylwPvrn+2vpI76KvCBpzzLA9ohMBcoAzOi88ipkVcjt7Zq1WqVfD5PpVJp7i4Bcc+yOcAOo8gny6+RZX8BzIp+JkyYwCc+8Qn233//RkaNR19fXyOzRrvzzjs588wz6e2NyNlokUtPSXJp5NOoKzJoPJtfh/HieMiYFfg98LxU9e8Czh2zs7FwBbaPwEHA/cBDwxg+7lHOAv4L+MEwjvcQBTpJIAvcDOyaKipyUnf8nc1mKZfL9PT0tKw5cmDkwciFSYsg9mLg9mGuT8Y4sU4Zj4nJI9YwG+MD+wOnRhSMP2bNmsVpp53GzJkzG2uYsWYZGTGeu7u7G8/HH388jzzySLOefuA9wK9cn+ykt521KKCAAgoooIACCiiggAIKKKCAAgoooIACCiiggAIKKKCAAgoooIACCiiggAIKKKCAAgoooIACCiiggAIKKKCAAgoooIACCiiggAIKKKCAAgoooIACCiiggAIKKKCAAjueQOOH9WwKKKCAAgoooIACCiiggAIKKKCAAgoooIACCiiggAIKKKCAAgoooIACCiiggAIKKKCAAgoooIACCiiggAIKKKCAAgoooIACCiiggAIKKKCAAgoooIACCigwqgIZoAjkotdcLkexWCSTic1DW6lUolAoUKvVmjtXAnlg+RNUFb8f1AXsAswCelKPPZJ/z0z2TweeBswDJjb7mzp16pNOeP369en9A8BjwNrk+dHk32uAR4BVQNT8YPJ4IPk7tsek+kdV184UUGA8CnwY+GxqYt8HjhsDE70SeHlSZ1wPXwtcO4p1x8V6L+CuUezTrhTYngKnAF9OFXAmcOr2LGgHHnsuUAZmhEHk1MirkVtbtWq1Sj6fp1KpNHeXgEKS9YbDOJz8eiKwOaTOmTOnkY8jl27YsKExxsBAxFLo7++nr69v8LjNABsHRf6MR2yLHGt+Hc6r5DGjJTAJeAXwRiA+a4ePVsct+vlo/T7vU6ntkU2OanHcbsA7geOTela3sSa7VmC8CvwTcFb9EesuDwHPTL5nxut8ndf4FIjviMuAIb9Nns1mKZfL9PTEMuPQFjkw8mDkwqT1AofVv1vuGeb6ZKxjxiPWKiPzTU76adYSa51Tmp1PmDCBKVOmEM/x6OrqajxiTXOnnXZi+vTp/PGPf9ycEyMqAufV79Gvc31yfL55nZUCCiiggAIKKKCAAgoooIACCiiggAIKKKCAAgoooIACCiiggAIKKKCAAgoooIACCiiggAIKKKCAAgoooIACCiiggAIKKKCAAgoooIACCiiggAIKKKCAAgoooIACCigwVgSG/OjfWCncOhVQQAEFFFBAAQUUUEABBRRQQAEFFFBAAQUUUEABBRRQQAEFFFBAAQUUUEABBRRQQAEFFFBAAQUUUEABBRRQQAEFFFBAAQUUUEABBRRQQAEFFFBAAQUU6GCBDFAEclFjLpejWCySycTmoa1UKlEoFKjVas2dK4E88DdgBjAreeyWeo5/7wJMA3YCpibPzX9PAeIxOdkXx47kd4f6gU3JYwOwEYjnXmB98lgHrAXiufnvKhCPNcl8Yk4rgFXAI0D0a1NAAQWuAl6aYngXcO4YYFmdXKebpe4L3D2Kdb8EuDq5ht4M/Lg+3pdGsX+7UmBbC3ywnl++mBo03s//uq2LcLyGwFyg3LyGRU6NvBq5tVWrVqvk83kqlUpzdwkoAJsDbLJj5xHk12cD3c0Bpk6d2sjHzccWvm4DQDzMr1sI5+GjIhD3PHG/1mwHAL8flZ6HdrIf8OfU5vhM7gH8PbVtSf3+7EOpv98HfL1N9ditAuNVIL6j7hg0uS/U10D+bbxO2HmNa4GP12d3+uAZZrNZyuUyPT09j9u1du1aIgv+7ne/Y9GiRaxbF0t+jRY568JkbXA465OxRtl8TATiMew2YcIE4tHd3d14TJ48mTVr1tDfv3lpMbJfhNUHXZ8cNqsHKqCAAgoooIACCiiggAIKKKCAAgoooIACCiiggAIKKKCAAgoooIACCiiggAIKKKCAAgoooIACCiiggAIKKKCAAgoooIACCiiggAIKKKCAAgoooIACCiiggAIKKKCAAgq0QWAk/2OQNpRjlwoooIACCiiggAIKKKCAAgoooIACCiiggAIKKKCAAgoooIACCiiggAIKKKCAAgoooIACCiiggAIKKKCAAgoooIACCiiggAIKKKCAAgoooIACCiiggAIKjAuBDFAEcjGbXC5HsVgkk4nNj28DAwNcf/31HHnkkdRqtebOvwGLgA3AbGBvYK/UY0/gacA0oLtDxfqBTUDMZRXwMPAg8FfgHuA+4AHgMaA3efQlzxuBzRgdOj/LUkCB0ROIa9nqQdezpyfXidEbZfR7eiZwV6rbKrDrKA/zP4DPp/r8NvDOUR7D7hRQYMcUmAuUgRkx/cipkVcjt7Zq1WqVfD5PpVJp7o5zXwFMitNTj93NrzvmG8pZP07gh8DrU1uWAP+k1zx/AAAgAElEQVSzjUY3Ai9M9X9S/XP4f1J/fwb4SOrvEnBoG+uxawXGq8A36+sY705NLtYtDgR+P14n7LzGtcAv6muXC9Iz7OnpoVQqMX36dHp7ezc/Vq1axYoVK7j55pv54he/SF9fLN812gCwLsmBrk+O67eLk1NAAQUUUEABBRRQQAEFFFBAAQUUUEABBRRQQAEFFFBAAQUUUEABBRRQQAEFFFBAAQUUUEABBRRQQAEFFFBAAQUUUEABBRRQQAEFFFBAAQUUUEABBRRQQAEFFFBAAQUU2BKBCVtysMcqoIACCiiggAIKKKCAAgoooIACCiiggAIKKKCAAgoooIACCiiggAIKKKCAAgoooIACCiiggAIKKKCAAgoooIACCiiggAIKKKCAAgoooIACCiiggAIKKKDAsAQyQBHIxdG5XI5isUgmE5sf3zZu3MhVV13F0UcfTX9/f3PneuA3wDRgBjAZmJI8x7+bjy6gk39LaADYmHpsAOLRC6wD1gDLgXuSx1+AeKwC1gJxvk0BBca/wDHAz1LTvAPYfwxM+43AD1J1XgW8bJTrvghYlOrzZOCsUR7D7hRQYMcUmAuUk6zZyKmRVyO3tmrVapV8Pk+lUmnuvhE4EfiH5PEM4JnA7jtYfn0A2AnIAs+uP74HxPeBbccWeD3wwxTBX4Gnt/H+5t+B/50a7xrgyNTf8fm8e9BLEp/XuPeyKaDA8AVifeZPwOzUKTcAhwy/C49UoGMEdgVuTjJMo6g5c+ZwwQUXsHr1au655x7+8pe/cPfdd7Nq1SoiC65bt477778/vX4Zp8ViZqxNjrf1yZ2BU+t5+ehkHbNjXjgLUUABBRRQQAEFFFBAAQUUUEABBRRQQAEFFFBAAQUUUEABBRRQQAEFFFBAAQUUUEABBRRQQAEFFFBAAQUUUEABBRRQQAEFFFBAAQUUUEABBRRQQAEFFFBAAQUUUEABBRTofIFO/pG+ztezQgUUUEABBRRQQAEFFFBAAQUUUEABBRRQQAEFFFBAAQUUUEABBRRQQAEFFFBAAQUUUEABBRRQQAEFFFBAAQUUUEABBRRQQAEFFFBAAQUUUEABBRRQQAEFWgtkgCKQi925XI5iscjkyZNZt24dq1evZtWqVY3HypUrKZVKfO1rX2NgYKDZ2ybgUWAnYMo4Ra4BG4CVyeMhYAUQz81tzeeHgSrQN04tnJYCO7rAmcAHUgjx96ljAOWzwIdTdX4O+PdRrvtPwNxUny9Ovl9GeRi7U0CBbSgwFfg1sGvymAjM2objN4eKa0sZmBEbMplMI69Gbk23/v7+Rn697777OProo1m+fHlz973AD4HZwNNSzzvvYPn1GcDzUmbfqXOeAZhft8ObuoOGnFTPNo8A8Xlotpckn/12lLkPEJ/JZosbyz2T+6vmtvi8H5I65tPAR9tRjH0qMM4FjgO+N2iOJwLnjPN5O73xJdAFTAMOA5YC8TczZ87kuOOOY82aNTz00EOsWLGi8bx27Vr6+sbtklyr9cnJwMuA7uT++7RkrdJ8N74+B85GAQUUUEABBRRQQAEFFFBAAQUUUEABBRRQQAEFFFBAAQUUUEABBRRQQAEFFFBAAQUUUEABBRRQQAEFFFBAAQUUUEABBRRQQAEFFFBAAQUUUEABBRRQQAEFFFBAAQUUaJvAhLb1bMcKKKCAAgoooIACCiiggAIKKKCAAgoooIACCiiggAIKKKCAAgoooIACCiiggAIKKKCAAgoooIACCiiggAIKKKCAAgoooIACCiiggAIKKKCAAgoooIACCuy4AhmgCOSC4IADDuCaa65hwoQJPPDAA/z5z3/mD3/4A7feeiu333574+/169fvuFqPn/kA/x97dwMmZ13f+/+9D8lOsoQ8wYIQWAEhgA9LsB0Sh4MaFButfx+rnvpvq6KH0uNpTBVr0VorqPWhBpWeo2DhtNVaU43VY2orqWj9K7OjFII26vIQA1ogAZLNE5uH2TnzHe47/7ubJewsM7uzu+/fdd3XzNxz37/f9/ea2ZnP/HJdd2AHcC9wO3ArsAm4K9lfBoaTLY61KaDA1Bf4CXB2ZhovAf5xCkzrm8ALM3W+DvhiA+ueC+zN9BefffH9crCBY9iVAgpMjkDkmfbM0B1JtpnIas4CSsD8GDSXy1EsFmu5tVKpUC6XGR4eZv/+/bX8umnTJt761rfy0EMPpTWmc/C6lv/5VbsP+Ij5dSLfyi071meBSzPVXQ/8tyZWewuwPNP/GuCazOO3Ap/KPP4lcArgb6omvih2PW0F/hm4JDO7ncCZwOEvyWk7cyc2VQUir8UWmTMyaBdwEhB5ML4rTouJxbpltMiCtv8kcBtwg/nOd4UCCiiggAIKKKCAAgoooIACCiiggAIKKKCAAgoooIACCiiggAIKKKCAAgoooIACCiiggAIKKKCAAgoooIACCiiggAIKKKCAAgoooIACCiiggAIKKKCAAgoooIACCiigwFgFvHDzWKU8TgEFFFBAAQUUUEABBRRQQAEFFFBAAQUUUEABBRRQQAEFFFBAAQUUUEABBRRQQAEFFFBAAQUUUEABBRRQQAEFFFBAAQUUUEABBRRQQAEFFFBAAQUUaIzA84GbG9OVvbSwQA4oAn1R42mnncbll1/OvffeywMPPMDDDz/Mjh072LlzJ4ODg+zatYtyudzC05nw0g4Ae4FHku0h4BfAFuBu4C7gPmAncHDCq3NABRRopMApwL2ZDg8BxwD7GzlIk/qKz6D5mb7PAu5s4FgXAd/J9Pdj4JkN7N+uFFBg8gR2AAsywy9OMs9EVhSfWaX0cyyXy3HLLbdw+umnc//993PnnXfWtnvuuaeWXx988EFKpRL79x/+eK4AXtPyyFcsvsduA8yvE/lubs2x4rf/tzKl7QEWNfH3y+rq58o1mfHi9+iKzOP4zNkGzMrsixq/3Zp8VqVASwssAQaAOZkqb6z+rnlTS1dtcTNVIPLaPOApwJnJdjpwIhAZ9FeT3+Az1Wes8471yPi7d31yrGIep4ACCiiggAIKKKCAAgoooIACCiiggAIKKKCAAgoooIACCiiggAIKKKCAAgoooIACCiiggAIKKKCAAgoooIACCiiggAIKKKCAAgoooIACCiiggAIKKKCAAgoooIACCsxgAS/ePINffKeugAIKKKCAAgoooIACCiiggAIKKKCAAgoooIACCiiggAIKKKCAAgoooIACCiiggAIKKKCAAgoooIACCiiggAIKKKCAAgoooIACCiiggAIKKKCAAhMu8GJgA7Ae+G1g74RX4IDNFGgHZgHHAickr/OZMeDixYtZunQp99xzDzt27GD//v3NrGM69l0GHgHuBX4G/BS4G/gFsD15bhcwBFSmI4BzUmAaC7wZuD4zv28BF0+B+fYCP8/UuQ/obnDda6rfKR/P9PlX1THf0OAx7E4BBSZHID4/4nMkbacDWya4lLOAEjA/xu3q6uKGG26gu7ubLVu2sHnzZn7yk59w1113mV/H98KYX8fnNp3Oimu+PgD0ZCb1CuAfmjTJk4BfjsgmJwM7M/ti7JdlHt8AXNqkeuxWgekucAXwkRGTLADfn+4Td34tL5Bdn1wAxBbfEacB5wLnAE8DFkYEbPnZtFaBw8DDrk+21otiNQoooIACCiiggAIKKKCAAgoooIACCiiggAIKKKCAAgoooIACCiiggAIKKKCAAgoooIACCiiggAIKKKCAAgoooIACCiiggAIKKKCAAgoooIACCiiggAIKKKCAAgoooEArCsTFaW0KKKCAAgoooIACCiiggAIKKKCAAgoooIACCiiggAIKKKCAAgoooIACCiiggAIKKKCAAgoooIACCiiggAIKKKCAAgoooIACCiiggAIKKKCAAgoooIACzRdYAvwIWJAM9TPgJcDdzR/aESZIYDawCHgWcAHwdmB+jN3R0UFXVxcHDhygXC5TqVQmqKRpM0yADQMHgQPAfmAXsAX4IfA94A7gl8lxAk+bl96JzACBdcBvZOb5LuDDU2DerwS+nKnz28DzG1z354DXZ/r8feBTDR7D7hRQYHIEbgf6MkMvA2LfRLazgFKaVzs7O3ne857H9u3befDBBxkaGqplV/PruF8S8+u46abViR8F3pGZ0ZdG5J5GT/brwA4gxvnqKJ2PzC97gOOBoUYXYn8KTDOBWOu5CngI+JNkbh3AJuDpmbnGWl88Lk+z+TudqSWQXZ98NhDb04ATgBwQz8cW72GvT17/axt/365P1u/mGQoooIACCiiggAIKKKCAAgoooIACCiiggAIKKKCAAgoooIACCiiggAIKKKCAAgoooIACCiiggAIKKKCAAgoooIACCiiggAIKKKCAAgoooIACCiiggAIKKKCAAgoooMCMEvCCfzPq5XayCiiggAIKKKCAAgoooIACCiiggAIKKKCAAgoooIACCiiggAIKKKCAAgoooIACCiiggAIKKKCAAgoooIACCiiggAIKKKCAAgoooIACCiiggAIKKDBJAu3ALUA+M34FuBi4eZJqctgnLxCvaxfQA/QCZwJnAE9NtmcDs5/8MPbwOAIHgR3AfcA9wJbMbdz/BXAAKCuogAItLfBh4DXJ52YUugy4vaUrfqy4D1Q/Y67M1PnnwDsaXPdm4JxMnxcC32vwGHangAKTI/Ad4KLM0M8Hvj0BpWTza3ymXA/MiXHb29vp6elh9+7d7N27dwJKmZFDmF9n3st+HnBbZtrxHlhUzQx7JoliFrANWJAZ/zeBL0xSPQ6rQKsLdFb/Zn6vWuT7gIXAfuAs4N6k8Fj3+WFmEhuB+Jva3uoTs75pJXC09clTgVOAxUD3tJp160zGfNc6r4WVKKCAAgoooIACCiiggAIKKKCAAgoooIACCiiggAIKKKCAAgoooIACCiiggAIKKKCAAgoooIACCiiggAIKKKCAAgoooIACCiiggAIKKKCAAgoooIACCiiggAIKKKCAAi0j0NYylViIAgoooIACCiiggAIKKKCAAgoooIACCiiggAIKKKCAAgoooIACCiiggAIKKKCAAgoooIACCiiggAIKKKCAAgoooIACCiiggAIKKKCAAgoooIACCigwfQWuBt49YnrvA/50+k552s6sHegEcsBc4DjgbOAC4ELg6cn+jmkr0JoTqwC7gZ8D/cD3gB8CO5L9Q0AZGG7N8q1KAQWApwHPAz47RTS+AfxaptbXA3/bwNrjO2Zvpr/4/JoH7GvgGHalgAKTJ/A14KWZ4V8OfLVJ5Txefo3PsDcA5tYmwT9Bt+bXyXGfjFH/HTg3M/CbgBsno5BkzP8F/G5m/H+q/oZaNYn1OLQCrSwQmTzWGY7PFPkPwCsyjz9ZXX/49eraw9uBr7TyZKxtWgm4PtmaL6f5rjVfF6tSQAEFFFBAAQUUUEABBRRQQAEFFFBAAQUUUEABBRRQQAEFFFBAAQUUUEABBRRQQAEFFFBAAQUUUEABBRRQQAEFFFBAAQUUUEABBRRQQAEFFFBAAQUUUEABBRRQQAEFJlygbcJHdEAFFFBAAQUUUEABBRRQQAEFFFBAAQUUUEABBRRQQAEFFFBAAQUUUEABBRRQQAEFFFBAAQUUUEABBRRQQAEFFFBAAQUUUEABBRRQQAEFFFBAAQUUUGBmCVwM3ARkr/dyMxD7KzOLYlrM9hhgCfAs4DzgbOBkYDGwCJgHdIx4vafFxKfAJA4B+4AdwHbgP4AfAbcDtwIPAbunwDwsUQEFpobAJcCFwPnAMmAl8LMGlh59fzfT32bg6Q3s364UUGByBf4a+K1MCb8DxL5mtMfLrycCp5hbm0E+5j7Nr2OmmtIHvgv4UPJb5CvAtcAPJnFGy4FbkvHvBq5JaprEkhxagZYWeCNww4gKX1j9LbAx2Rffs3taegYWNx0FXJ9s3VfVfNe6r42VKaCAAgoooIACCiiggAIKKKCAAgoooIACCiiggAIKKKCAAgoooIACCiiggAIKKKCAAgoooIACCiiggAIKKKCAAgoooIACCiiggAIKKKCAAgoooIACCiiggAIKKKCAAhMmkP0PaiZsUAdSQAEFFFBAAQUUUEABBRRQQAEFFFBAAQUUUEABBRRQQAEFFFBAAQUUUEABBRRQQAEFFFBAAQUUUEABBRRQQAEFFFBAAQUUUEABBRRQQAEFFFBAAQVmiMBxwE+AuE3bg8DTgYdniMF0mGYXcAzQC5wBnJm8hvE6xr75gNfzaa1XugzsA+4ENgM/Au4CtgBbgd3AwdYq2WoUUECB/yTwK8CVwDLgqdXvn78BflsjBRSYNgKfAt6amc1q4JMNnJ35tYGYE9SV+XWCoCdhmJOB84ANkzD24w15DbAe+NcWqslSFGhlgduSv+O0xruBpUB8dtsUmCgB891ESTduHPNd4yztSQEFFFBAAQUUUEABBRRQQAEFFFBAAQUUUEABBRRQQAEFFFBAAQUUUEABBRRQQAEFFFBAAQUUUEABBRRQQAEFFFBAAQUUUEABBRRQQAEFFFBAAQUUUEABBRRQQAEFFJhSAv4HJlPq5bJYBRRQQAEFFFBAAQUUUEABBRRQQAEFFFBAAQUUUEABBRRQQAEFFFBAAQUUUEABBRRQQAEFFFBAAQUUUEABBRRQQAEFFFBAAQUUUEABBRRQQAEFFJhCAnF9l5uAizM1DwMXAd+bQvOwVDgOOB14DfA84ExgDtCebF7LpzXfJRUg/ubKwCHgturf43eBLwF3Artas2yrUkABBY4QmA/MA36hjQIKTBuBq4F3Z2bzXuCqBs7O/NpAzAnsyvw6gdgOpYACCtQhcAFQHHH824GP19GHhyrwZAXMd09WcHLON99NjrujKqCAAgoooIACCiiggAIKKKCAAgoooIACCiiggAIKKKCAAgoooIACCiiggAIKKKCAAgoooIACCiiggAIKKKCAAgoooIACCiiggAIKKKCAAgoooIACCiiggAIKKKCAApMq4H9iMqn8Dq6AAgoooIACCiiggAIKKKCAAgoooIACCiiggAIKKKCAAgoooIACCiiggAIKKKCAAgoooIACCiiggAIKKKCAAgoooIACCiiggAIKKKCAAgoooIAC01jgXcCHRswv9n14Gs95uk1tNnA88F+A/wc4BzgVmA90tOBkK8AwUAYOJfWlj+PhPKA9rfukk06io+OxacyaNat2f3h4uLYdOnSIX/ziF1Qq0WWtxZ3BpP84qROIaxjFFvdj3+G+W9RmO3AvcAewEdgAPAocbMF6LUkBBRRQQIHpKvCn1Tzx3szk/qSaId4/XSd7lHm9A/ho5vk/B2Lfk21TPb/OSfJlzWH+/PmHc2pnZydtbW21LVpk1vvvv792m8mrv0zuz0qyaRwcGdX8+mTfWZ6vgAIKKPB3wGszDLuBM4BYa7Ap0EyBqZ7vatEtWa+MNcs0vKXrl7HmmC5AxhrjU1LMyH89PT20t7dz8ODBWu6Ltcq4LZfLtfXLffv2Zdcvm/k6NKLvmKfrk42QtA8FFFBAAQUUUEABBRRQQAEFFFBAAQUUUEABBRRQQAEFFFBAAQUUUEABBRRQQAEFFFBAAQUUUEABBRRQQAEFFFBAAQUUUEABBRRQQAEFFFBAAQUUUEABBRRQQAEFFFCgxQUeu5KyTQEFFFBAAQUUUEABBRRQQAEFFFBAAQUUUEABBRRQQAEFFFBAAQUUUEABBRRQQAEFFFBAAQUUUEABBRRQQAEFFFBAAQUUUEABBRRQQAEFFFBAAQUUUKCRAnnge0BnptN/AlY1chD7arrAsUAf8Drgzcnr2d7oUdva2mhvb6dcLme7HgZ2AgeBuJ9ucdDjPY7nDgEHkvOivzg2+pgLxPtyduyMMV/5ylfS1dVVG3P27NnMmjWrVkNsQ0NDfOlLX8rWFP0WgV2JQ/QT1zCKLe7Hez228ImtI3N/tH3Z5+N+ukUf6XPNuEZSzCPm8PfAWuD+5HGjX1b7U0ABBRRQQIHRBa6q5pX3ZJ7642qGuHoGYr0FuC4z779M8uaTpZiQ/JoUWQH2J/kzcmi6ZbNq3K8nv67I5tULLriA4447js7Ozlpe7ejoqOXYaIODg3zzm9/k4MGIurUW43w5yb8RcrN5MzKm+fXJvrs8XwEFFJjZAk8BtgCPLaQ81m4E3jSzWZz9BAhMZL6rrRXGGmHkrnSLdcvYhoeH2b59e+02kwfvBfaNWLt8vPXJ2J+enB4TGS5yZbRF1fXHX0s77+7u5kUvelEtB+7fv7+2Thljx3bo0CEOHDjA97///dptpp57gL2uT07AO9MhFFBAAQUUUEABBRRQQAEFFFBAAQUUUEABBRRQQAEFFFBAAQUUUEABBRRQQAEFFFBAAQUUUEABBRRQQAEFFFBAAQUUUEABBRRQQAEFFFBAAQUUUEABBRRQQAEFFFBAAQUeV6AZ/9mG3AoooIACCiiggAIKKKCAAgoooIACCiiggAIKKKCAAgoooIACCiiggAIKKKCAAgoooIACCiiggAIKKKCAAgoooIACCiiggAIKKKCAAgoooIACCiigwEwX+G3grzII9wLnATtmOswUm/9JwKuBlwAvTGpv6HV72tra6OzsZM6cOezatSvLsx+4CdgOPJrZ9iX309t4Lns/zhsGKklncRvb2cB1wMLY39HRwS233MKxxx5bOyzqaG9vp1Kp1LZHH32U5cuXMzQ0lNa0F3gz8KM4PLPVTgfagU5gTrLNzdyPfenj7G16vxs4BliQbFFUV9Jfo98yYVEGNgL/GygCWxs9iP0poIACCiigwOMKfAC4MvPsu4EPzkCvE4AlwM5ke7hBBk3Pr5k6DwH3JfUPAruTXJrNptms+kT5NbqOjHZc3Ilsev3119cyaWTVdEvHv+OOO3jjG9/I3r0RU2stgutyIPJwmlfTrGp+bdAbzG4UUECBGS7w/uqawh+PMLgAKM1wF6ffXIEJy3eRv5YsWcLixYuZP38+8+bNY+7cubUt1i5jnfDzn/88+/dH3Kq1g9Xc9afAz8a4PpmuU8a56f10DTP25ZM19dr668knn8wXv/jFWj3pmmXtxGT9cnh4mIsvvpiHHnoorSfWRP9HdT33x65PNvdNae8KKKCAAgoooIACCiiggAIKKKCAAgoooIACCiiggAIKKKCAAgoooIACCiiggAIKKKCAAgoooIACCiiggAIKKKCAAgoooIACCiiggAIKKKCAAgoooIACCiiggAIKKKCAAkcXaOh/bCK2AgoooIACCiiggAIKKKCAAgoooIACCiiggAIKKKCAAgoooIACCiiggAIKKKCAAgoooIACCiiggAIKKKCAAgoooIACCiiggAIKKKCAAgoooIACCiigwGGBc4AvA2cCzwF+oM2UE+gFLgUuAS4YY/XDwCHgUWAuMCvOmzt3Luedd17tNpfLHd7mzJlTuz84OMjnPvc5hofj9FrbBfwR8AvgQPX+/sxt3B/tcZyXA+YAncBDwMHk8fOAG4EFcVBHRwdf+9rXiPGjVSqVw2O3t7dz4MABXv7yl7N/fwxTa/uA1cAdyfxijrFF/3EbB8acYwJxbaMuYPaI29g3cotj0pq7gXSLwmKL59Jt5OP0vHCOrT0Zeywv1f8HfBG4CfjZWE7wGAUUUEABBRRoiMAHk4yTdnZlNR98qCE920kIjCe/1uTa2to4/vjjmTdvXi2fpjk1za6RH2+++WZ27YqYWmv/AXwG2A3sTfLiyJya5tix5NfIzd8HTozOI5N+8pOf5Pzzzz+cVw8dOkS5XK493rx5M+985zvZty9iaq3FGC8HhoA4KHJpbHE/za7mV/9OFFBAAQWejECsPdxV/f57SqaTTcB5T6ZTz1XgCQTGk+/S9ckISpHTIh/FFmt36f309sI0f82fP5/LL7+cnp4euru7a+uYXV1dtW327Nls376d3/u932PPnj3Z/PWKaga7Pcli6ULi461P9iRrkx1JB7GGGGuY6eNlwMfS9b0TTzyRa6+9lsWLF9fWMiMfxhb3Ozs7a7cvfOELa3UlLXLfq4GbXZ/070oBBRRQQAEFFFBAAQUUUEABBRRQQAEFFFBAAQUUUEABBRRQQAEFFFBAAQUUUEABBRRQQAEFFFBAAQUUUEABBRRQQAEFFFBAAQUUUEABBRRQQAEFFFBAAQUUUEABBRRQYDIF4oJ7NgUUUEABBRRQQAEFFFBAAQUUUEABBRRQQAEFFFBAAQUUUEABBRRQQAEFFFBAAQUUUEABBRRQQAEFFFBAAQUUUEABBRRQQAEFFFBAAQUUUEABBRRQQIHmCTwP+HbzurfnJgo8FbgceAFwfjJOJbkdBuL+yO0QsAfYDsT58+L4E088kXe+852ccMIJLF68mEWLFtW2hQsXMm/ePG699VYuvPBCyuVyOp1tQB7YWsf85gOnxXDAHOBWYC+wGHgNcGWyn/b2dn7nd36HtrbHLkN06NCh2haPOzo6aref+9znsvUcAL4E/BwYAvaN2B4Cfln1ehAYrKPm0Q6NouYmdlH7omQO6W3sS/cfB/QAJwCzgE4gzj/aFmPeAqyvGv9j1Wbzk6zX0xVQQAEFFFBg7AJ/Bvxh5vB3VfPJh8d+ukc+gUA9+TW6mp32F/lvxYoVPPWpT63l1XSLzBr3Z8+ezaWXXsqWLVvSU/qBAnA4wI7j1cnm18h//yvJdrU8+rrXvY6TTz6Z4eGI3rBv3z4OHIhYCg888AA33XQTBw8eTIeNOj5fzbxxQOxMt/3m13G8Mp6igAIKKPB4Ar+ZfN+kz28EXgnslkyBJgnUk+/Sdcp0fTLWF+8HHh6xPZI83gFcA6yI2nt7eymVSvT0xFLbkW1gYIB8Ps/g4OGlv1gjXA5syhx9tPXJC4BzkjW89uScyIBpJl0CXJL2dcwxx/DSl76U7u5uZs2adXjr6uoil8sxZ84crr766mw9ERrfBPyD65NNejfarQIKKKCAAgoooIACCtslyFoAACAASURBVCiggAIKKKCAAgoooIACCiiggAIKKKCAAgoooIACCiiggAIKKKCAAgoooIACCiiggAIKKKCAAgoooIACCiiggAIKKKCAAgoooIACCiiggAIKKKDAmAQe+59AbAoooIACCiiggAIKKKCAAgoooIACCiiggAIKKKCAAgoooIACCiiggAIKKKCAAgoooIACCiiggAIKKKCAAgoooIACCiiggAIKKKCAAgoooIACCiiggAIKKDBS4KnA5cALgPOBMrAfGAQeBh4CdozYHkkeHwA+ApwRnS5dupR169Zx7LHHMnv2bLq6ug7fdnZ28oMf/IBCoUC5HEPU2jYgD2yt42U5E3gV8CwgB3wiOf+0ZB6vBDqiv7a2Ns444wwqlUqt+7gdHh6u7Y8t2pYtWw4/Dwwnfe1NHA5lbuP+PcAtwHeBn9RR8+Md2gnMAmYDXZlt5ON4LuY6BzgGWAAcByyqzn/hKNu8xKBYdVpfNf5HYHMD6rULBRRQQAEFFBibQOSjKzKHvhP46NhO9agxCNSTX6O730yyVC2bfupTn+Lcc8+tZdXsFs/t37+fSy65hLvuuistox8oJJlwDKWNesjI/HoRsDjNq729vcydO/dwJo2snObloaEh7r///lqGTVoE2y1Jbo2d2S1Ctvl1vK+S500Hgf8CxO/BvwAO/xFPh4k5BwUmSSDWFJYCfwDcOMYaVgHfGOOxHqZAVqCefJeuU6brk3uAR5P1zFjTzG6xdhnbl4DnxoCRvUqlEj09PaO+AgMDA+TzeQYHY2m01oaA5cCmzAlHW5/8DSC+k9pjeTI5J9Yqa+uV1bXUucBT0r5izXTJkiXEbXt7+3/aOjo6avvvuOMODh48mM2D1wDXuz7pH5ECCiiggAIKKKCAAgoooIACCiiggAIKKKCAAgoooIACCiiggAIKKKCAAgoooIACCiiggAIKKKCAAgoooIACCiiggAIKKKCAAgoooIACCiiggAIKKKCAAgoooIACCiigwGQKpBfdm8waHFsBBRRQQAEFFFBAAQUUUEABBRRQQAEFFFBAAQUUUEABBRRQQAEFFFBAAQUUUEABBRRQQAEFFFBAAQUUUEABBRRQQAEFFFBAAQUUUEABBRRQQAEFFFBAgVYUOAl4NfArwGnAELAH2AlsS7aHgIcz2yPAINABFIG+mFhfXx/FYpFcLjfqPPv7+ykUCpTL5fT56D8PbK0DZll17DXACiAGWg1sBpYCVwCFOvqq99AYZwOwPpl3vec/2ePjekrdwELgBOA4YPGILfbF83OBnwHfTbZ7nuzgnq+AAgoooIACYxb4aDVPvSNzdGSUj435bA98IoF68mtkp+uBedFp5NTIq5FbR2uDg4Pk83kGBgbSp/uTfHk4wD5RcaM8PzK/pnmOtrY2KpXKOLoc8ynm1zFTeeAUFvhvwNXA8ckc/jh5PIWnZOkKtITAM4DtwINjqOa5wKeBs6vrJr8K/HAM53iIAlmBevJdukaZrk8efALKWE/bCKyM43p7eymVSvT09Ix6WuTAyIORC5MWa6XLgU2ZE462PnkZsKrJL+86YK3rk01WtnsFFFBAAQUUUEABBRRQQAEFFFBAAQUUUEABBRRQQAEFFFBAAQUUUEABBRRQQAEFFFBAAQUUUEABBRRQQAEFFFBAAQUUUEABBRRQQAEFFFBAAQUUUEABBRRQQAEFFFBAgaMKxAX/bAoooIACCiiggAIKKKCAAgoooIACCiiggAIKKKCAAgoooIACCiiggAIKKKCAAgoooIACCiiggAIKKKCAAgoooIACCiiggAIKKKCAAgoooIACCiiggAIKKHCkwDHAUqAbGAYeAXYDZeBQssX9kVsc2wUUgb7otq+vj2KxSC6XG9W5v7+fQqFAuRxd1do2IA9sreOFWQasAVYAMdBqYHMyhyuAQh191XtojLMBWJ/Mu97zG3F8O9CR2TpHPJ6dvJYnJK/ZTuA+IG5tCigwcQJPA94BfBv4F2D7xA3tSAoo0AICfw78QaaOtwMfb4G6pksJ9eTX04F/BebH5COnRl6N3DpaGxwcJJ/PMzAwkD7dn+TLwwF2HIgj82vk7oXRT1tbG5VKZRxdjvkU8+uYqTxwCgtcCnw2U/+PgWdO4flYugJTTeCPgfdniv5Rdd3kWVNtEtY76QL15LvsGmWsTz5RmIrrk2+sZsKVMcve3l5KpRI9PT2jTjpyYOTByIVJGwKWA5syJxxtffIyYFWTRddV8+3aFlifjFAd67uBlV2vdH2yyW8Au1dAAQUUUEABBRRQQAEFFFBAAQUUUEABBRRQQAEFFFBAAQUUUEABBRRQQAEFFFBAAQUUUEABBRRQQAEFFFBAAQUUUEABBRRQQAEFFFBAAQUUUEABBRRQQAEFFFBAAQVaQSAu+GdTQAEFFFBAAQUUUEABBRRQQAEFFFBAAQUUUEABBRRQQAEFFFBAAQUUUEABBRRQQAEFFFBAAQUUUEABBRRQQAEFFFBAAQUUUEABBRRQQAEFFFBAAQUUUECBIwVmAfOBduAgsA84AFTGgJUDikBfHNvX10exWCSXi91Htv7+fgqFAuVyOX1yG5AHto5hrPSQZcAaYAUQA60GNgNLgSuAQh191XtojLMBWJ/Mu97zJ+L4eB3jNT0meU0De0/ymk7E+I6hgAKPCbwV+FQGI+7/vjgKKDBjBNYCb8vMNrLLNTNm9s2faD359SyglOTdWk6NvBq5dbQ2ODhIPp9nYGAgfbo/yZeHA+w4pjcyv3YDC6OftrY2KpWxxO5xjPrYKebXcdN5YgMFFgAXAl9vYJ/ZruZVfxfuADoyO88E7jrKeCuBnwG/bFJNdqvATBJ4JrApvtYyk3478PGZhOBcn7RAPfmu3sHivbkRiM9+ent7KZVK9PT0jNpP5MDIg5ELkzYELE/e5+m+o61PXgasqrfIOo9fV8238Zsj1mUnq70Y+CLw0+R7fn+mENcnJ+tVcVwFFFBAAQUUUEABBRRQQAEFFFBAAQUUUEABBRRQQAEFFFBAAQUUUEABBRRQQAEFFFBAAQUUUEABBRRQQAEFFFBAAQUUUEABBRRQQAEFFFBAAQUUUEABBRRQQAEFFFBgAgWyF6OcwGEdSgEFFFBAAQUUUEABBRRQQAEFFFBAAQUUUEABBRRQQAEFFFBAAQUUUEABBRRQQAEFFFBAAQUUUEABBRRQQAEFFFBAAQUUUEABBRRQQAEFFFBAAQUUUECBaS2QA4pAX8yyr6+PYrFILhe7j2z9/f0UCgXK5XL65DYgD2ytQ2kZsAZYAcRAq4HNwFLgCqBQR1/1HhrjbADWJ/Ou93yPV0CBmSPwf4Bfz0z3bcAnpsj0XwR8Grgt2f4F+P4Uqd0yFWgVgWuSjJLWM5U+A1rFsFF1nAWUgPnRYeTUyKuRW0drg4OD5PN5BgYG0qf7k3x5OMCOo7CR+bW7+p2wMPppa2ujUqmMo8sxn2J+HTOVBzZB4LnAW4BXJX0fD+xpwjjR5deBl2T6vgp474ixFgGXJjWdCbwH+ECT6rFbBWaaQPzW+f3MpB8FTgcemGkQzrclBeL65BuBlVFdb28vpVKJnp6eUYuNHBh5MHJh0oaA5cCmzAlHW5+8DFjVZIl11Xy7dhLXJ+M79P0RZ5N5fhn4DaCpwbbJpnavgAIKKKCAAgoooIACCiiggAIKKKCAAgoooIACCiiggAIKKKCAAgoooIACCiiggAIKKKCAAgoooIACCiiggAIKKKCAAgoooIACCiiggAIKKKCAAgoooIACCiiggAIKKFCnQHpRujpP83AFFFBAAQUUUEABBRRQQAEFFFBAAQUUUEABBRRQQAEFFFBAAQUUUEABBRRQQAEFFFBAAQUUUEABBRRQQAEFFFBAAQUUUEABBRRQQAEFFFBAAQUUUEABBRQ4ikAOKAJ9cUxfXx/FYpFcLnYf2fr7+ykUCpTL5fTJbUAe2FqH8jJgDbACiIFWA5uBpcAVQKGOvuo9NMbZAKxP5l3v+R6vgAIzQ6AT2Al0Z6Z7DvDTKTL9K4EPZGr9DPC7Da79k4nR7cBtwJYG9293Cky2QLzH/0emiN8HPjXZRc3Q8c8CSsD8mH/k1MirkVtHa4ODg+TzeQYGBtKn+5N8eTjAjsNxZH6N74eF0U9bWxuVSmUcXY75FPPrmKk8sMECHcD29L2e9P0G4K8aPE7a3W8Bf53p+y7gzBFjxe/Fj2T2Rf44vUn12K0CM01gHhBfnidmJv5l4NUzDcL5tqRAXJ98I7Ayquvt7aVUKtHT0zNqsZEDIw9GLkzaELAc2JQ54Wjrk5cBq5ossa6ab9dO0vpkeP498KoRc/xYsjbb5KnbvQIKKKCAAgoooIACCiiggAIKKKCAAgoooIACCiiggAIKKKCAAgoooIACCiiggAIKKKCAAgoooIACCiiggAIKKKCAAgoooIACCiiggAIKKKCAAgoooIACCiiggAIKKKBAqwjEBepsCiiggAIKKKCAAgoooIACCiiggAIKKKCAAgoooIACCiiggAIKKKCAAgoooIACCiiggAIKKKCAAgoooIACCiiggAIKKKCAAgoooIACCiiggAIKKKCAAvULzAN213+aZ8wQgRxQBPpivn19fRSLRXK52H1k6+/vp1AoUC6X0ye3AXlgax1ey4A1wAogBloNbAaWAlcAhTr6qvfQGGcDsD6Zd73ne7wCCswMgecC385M9T7g1Ck09S8Br8rUexlwXQPrn1X9vN4LxG3aFlQ/2wcbOIZdKTDZAtcC/z1TxFuBv5jsombo+GcBJWB+zD9yauTVyK2jtcHBQfL5PAMDA+nT/Um+PBxgx+E4Mr92Awujn7a2NiqVyji6HPMp5tcxU3lgEwRGfhbeBFzShHGiy1i7eHhEvjgfuC0z3vHAg/Gnl9l3QfIZ0aSy7FaBGSXwWuDvRsx4JXDzjFJwsq0oEJ/7G4F4P9Lb20upVKKnp2fUWiMHRh6MXJi0IWA5sClzwtHWJ+M39KomQ6yr5tu1k7g+2ZX8bcf6bLa9qUp8Y5PnbvcKKKCAAgoooIACCiiggAIKKKCAAgoooIACCiiggAIKKKCAAgoooIACCiiggAIKKKCAAgoooIACCiiggAIKKKCAAgoooIACCiiggAIKKKCAAgoooIACCiiggAIKKKCAAi0ikL3Qa4uUZBkKKKCAAgoooIACCiiggAIKKKCAAgoooIACCiiggAIKKKCAAgoooIACCiiggAIKKKCAAgoooIACCiiggAIKKKCAAgoooIACCiiggAIKKKCAAgoooEDLC3wYeBnwEuDulq/WAidDIAcUgb4YvK+vj2KxSC4Xu49s/f39FAoFyuVy+uQ2IA9sraP4ZcAaYAUQA60GNgNLgSuAQh191XtojLMBWJ/Mu97zPV4BBWaGwAeAKzNT/UvgzVNo6luAp2bq/RXg1gbW/2zgh5n+YrzTG9i/XSmggAJZgbOAEjA/dkZOjbwauXW0Njg4SD6fZ2BgIH26P8mXhwPsOHhH5tduYGH009bWRqVSGUeXYz5lIvLrXOBE4J4xV+WBM0UgfrN9PzPZ+Ds6CYjfgc1o8TvtFZmOPwL84YiB/rla0yWZfX8BvLUZxdinAjNU4FvA8zNzj++Gc4H9M9TDabeGQFyffCOwMsrp7e2lVCrR09MzanWRAyMPRi5M2hCwvPodsylzwtHWJy8DVjV56uuq+XbtJK9PRp79txHrB/FdH3O/qcnzt3sFFFBAAQUUUEABBRRQQAEFFFBAAQUUUEABBRRQQAEFFFBAAQUUUEABBRRQQAEFFFBAAQUUUEABBRRQQAEFFFBAAQUUUEABBRRQQAEFFFBAAQUUUEABBRRQQAEFFFBAgRYQiAv+2RRQQAEFFFBAAQUUUEABBRRQQAEFFFBAAQUUUEABBRRQQAEFFFBAAQUUUEABBRRQQAEFFFBAAQUUUEABBRRQQAEFFFBAAQUUUEABBRRQQAEFFFBAAQXGLvBrwDeSw3cBrwe+PvbTPXKGCOSAItAX8z333HP5whe+wIEDB9izZ8/hbe/evTz66KPceeedXHvttQwPD6c8+4C/AXYAh4CDwB7gYeDfgbuB3clz6TnLgDXACiDGXw1sBpYCVwCFJtrHOBuA9cm8mziUXSugwBQW+CHw7Ez9r61+RK6bIvOZD+zM1Bqfy93J53OjpvAW4LpMZ18GXt2ozu1HAQUUGCFwFlAC4vONXC5HsVjkGc94Ri2f7tq1i927d9e2yK8PPvgga9as4f7770+7uRe4HpgFzAY6kifKTyK/xufqwuinra2NSqXSzBetWfn1VODDwHnA2cAPgHwzJ2LfU1bgPmBJpvr4LXdNk2bzGuCLmb5j7HivZlusbXwusyNyT0+Ds06Tpme3CkwJgdOTNZquTLVXAe+dEtVb5FQXiJw2BzgWmJdsxyS3HwKeHhNcuHAhl19+OZ2dnbU1zHI5Yh10dHTU9kU+vO666xgaGko99gPPAf4tA3S09cnLgFVNxow1hrUtsD55ZnWu/Wm2Tea8N/G6o8kGdq+AAgoooIACCiiggAIKKKCAAgoooIACCiiggAIKKKCAAgoooIACCiiggAIKKKCAAgoooIACCiiggAIKKKCAAgoooIACCiiggAIKKKCAAgoooIACCiiggAIKKKCAAgooMMkCbZM8vsMroIACCiiggAIKKKCAAgoooIACCiiggAIKKKCAAgoooIACCiiggAIKKKCAAgoooIACCiiggAIKKKCAAgoooIACCiiggAIKKKCAAgoooIACCiiggAJTSaAXuB1YkCl6EDgZ2DuVJmKtDRGIa/h0JttsYFayxf1jgC8DS2Ok3t5e3vGOd7B792527NjBzp07a9vevXvZt28fDz/8MD/+8Y+pVCppYWXgP4Ah4FCy7QEeAb4BfAe4B9iXmckyYA2wAsgBq4HNSQ1XAIWGzHr0TmKcDcB6oNjEcexaAQWmrkB8d8ZnWHr9s/jAWwTsnCJTekH1c/SmTK23Aec3uPZPA5dl+rwS+FCDx7A7BRRoHYF3Aa9PflvEZ2RktxuaXF42v54LfAs4Nsbs6uriC1/4Aqeeeiq7du3ioYce4pFHHqltkV+3bdvG+vXra3k2aXHnzjgViPwbuThaml3jtt782g0sjE7a2tqy2bgZLM3KrydWP8vvzxR8AJgDDDdjEvY5pQWuqv69vCczgx9Wf1P9apNmFO/Bh5P3YjrEcqA/M178htye/JZNd78c+GqTarJbBWaCwOLkby+d659U77wvM/GDwNnJ+s5M8HCOzRE42vpkrFVGTovvgch8xyW/w+O3eGSuyKAvA3rSPHj22Wdz6NAhDhw4ULuN1tnZWdvK5TJ333137TZp+4Hnjvg+Odr6ZPzeXdUchsO9rgPWtsj6ZKzR3pzk5bTAB6rfrWEUtzYFFFBAAQUUUEABBRRQQAEFFFBAAQUUUEABBRRQQAEFFFBAAQUUUEABBRRQQAEFFFBAAQUUUEABBRRQQAEFFFBAAQUUUEABBRRQQAEFFFBAAQUUUEABBRRQQAEFFFBAgWkqkF6Qf5pOz2kpoIACCiiggAIKKKCAAgoooIACCiiggAIKKKCAAgoooIACCiiggAIKKKCAAgoooIACCiiggAIKKKCAAgoooIACCiiggAIKKKCAAgoooIACCiiggAINE5gF/ADoy/RYAV4M/FPDRrGjqSTQASwAjgNOAHqS27h/EvBqYH5MqKuriyVLllAulzl06FBtju3t7XR3d9e22H/77bdTqcRbqtb2AzcBe+NQYC5wPHAK8C3gn5NtWwZsGbCmun8FkANWA5uBpdV+rqj2V2giboyzAVgPFJs4jl0roMDUFXhd9fPoC5nyS8AFU2g6f1j9bP2zTL2fBd7S4PojZ/xKps8XAd9s8Bh2p4ACrSPw8SS7pRW9HYh9zWzZ/BqfN9clOZOOjg4uuuiiWlbdtWsX+/fvr91Pt+HhYbZt23Y4ywK7ge8neXUYiC1aBNrx5tduYGF00tbWls3GzTBpZn59JJ1HUvg5wE+bMQn7nNICZwB3jZjB04C7mzSryGGRx9J2zYjPoNh/I/CGzDFfTn7XNqkku1Vg2grE75zPANuBF46YZfzdx99/2v6+unbzmmkr4cQmQuBo65PpeuXias48NpYogc7MFvXFumasI5LL5XjOc57DggULauuWsaW5LLLg9u3b+e53v1tbx0zaQSB+t96cmejR1icvA1Y1GWVddT12bQutT74K+NKIOd9R/a3/nCRHN5nD7hVQQAEFFFBAAQUUUEABBRRQQAEFFFBAAQUUUEABBRRQQAEFFFBAAQUUUEABBRRQQAEFFFBAAQUUUEABBRRQQAEFFFBAAQUUUEABBRRQQAEFFFBAAQUUUEABBRRQQAEFJkOgbTIGdUwFFFBAAQUUUEABBRRQQAEFFFBAAQUUUEABBRRQQAEFFFBAAQUUUEABBRRQQAEFFFBAAQUUUEABBRRQQAEFFFBAAQUUUEABBRRQQAEFFFBAAQUUUGAKCnwKeOuIuj8IvHsKzsWS6xOYDcwFTgSOB47NbAuBBZltPnAMMAc4N7nlmGOOoVAo1G7nzp1Ld3d3bYv7sW3bto1PfOITDA8Pp5XtSt5bDwHtST/HAUuAnwE/Bm4DBjNTWVZ9vAZYAeSA1cBmYClwBVCob9p1HR3jbADWA8W6zvRgBRSYKQI3AG/MTPZq4I+n0OTXAb+Rqffy6vfCpxtYf3zWDwGzMn3G90v2c76Bw9mVAgq0gMCfVGt4X6aOq4D3NqiuseTXXuBV6edOe3s7S5cuJZfL0dnZeTinpnl11qxZfOUrX2HHjh1piVurmfPPqjlzb/XzvFyt/XCQfRL5tRuIfE1bWxuVSqVBHKN208z8ehPwgsyor63+NojvEZsCIwVuBc7P7Hw/EJ8NzWgvB76SdLwb+J/V7PGuEQM9H/hWZt/B6nE9wM5mFGSfCkxDgVgLuhGIz/20vRT4euZx+ncW353xdxi/icz80/DN0IQpjSXfpWuU6fpkF9AR0Qo4BOwbsUWOezFwatS7aNEirrzySnp6eujo6CDyYdpizfLnP/85V111FUND8dO11g4AK4HvZeZ7tPXJy4BVTbDJdhmZa22LrU/+ERD/jpBtVwIfarKF3SuggAIKKKCAAgoooIACCiiggAIKKKCAAgoooIACCiiggAIKKKCAAgoooIACCiiggAIKKKCAAgoooIACCiiggAIKKKCAAgoooIACCiiggAIKKKCAAgoooIACCiiggAIKTJJAXAjQpoACCiiggAIKKKCAAgoooIACCiiggAIKKKCAAgoooIACCiiggAIKKKCAAgoooIACCiiggAIKKKCAAgoooIACCiiggAIKKKCAAgoooIACCiiggAIKKHB0gZcB/zDikO8BFwHD4k17gQXASUAB6AOeCvQm++YAHUAl2Q4B+4DtwKnAvNBZsmQJa9eu5ZRTTuGEE05g0aJFzJs3j7a2xy4D1N/fT6FQoFwup5jbgDywNaPbCeSAg8mWjpkesgxYA6xIjlsNbAaWAlck9TfrxYpxNgDrgWKzBrFfBRSY0gIPAj2ZGcR36Hen0IzuBk7P1Buf0T9oYP3nAbdl+rs3+a5p4BB2pYACLSbwNmBtpqZPApHfGtHGkl9jnNnpYJFLn/Oc53DOOedw8skn17bIrenW2dnJxRdfzMDAQHpKf5IvDwfYUQqvN792Awujn6inUom427TWzPz6MeDtmco/WM3v727aTOx4Kgv8QfU3459nJhB542lNnNB1wFeT326jDRM/UO8DTs48+bvAZ5pYk10rMN0EvpOsF6bzir/rc5J1nHTfHwFfA/59uk3e+TRVYCz5buT6ZKwv/iLZfgnEFr/N021Hspa3Mirv7e2lVCrR05P96f7/zylyYD6fZ3BwMN05lKxD3p6Z+dHWJy+rLoOuaqoSrEsydqutT95QXed9YzL3q6v/pvDeZC25yRx2r4ACCiiggAIKKKCAAgoooIACCiiggAIKKKCAAgoooIACCiiggAIKKKCAAgoooIACCiiggAIKKKCAAgoooIACCiiggAIKKKCAAgoooIACCiiggAIKKKCAAgoooIACCigwGQKP/U8kNgUUUEABBRRQQAEFFFBAAQUUUEABBRRQQAEFFFBAAQUUUEABBRRQQAEFFFBAAQUUUEABBRRQQAEFFFBAAQUUUEABBRRQQAEFFFBAAQUUUEABBRRQQIHHE3ga8G/AvMwBDwJ9QNzapr/As4CLgecC8X7oAPYDe4AdwCPAQ8DDyf2dwAHgI8AZwXP22Wfz9a9/nfnz55PL5ejq6mLWrFmH5fr7+ykUCpTL5XTfNiAPbM3wtgOxVYDh5DarvwxYA6wActXaVgObgaXAFUChiS9VjLMBWA8UmziOXSugwNQUOCn5PJqflB+fn9nv1VafVdQdn+1pi8/g+Jw92MDCLwU+m+nvK8ArG9i/XSmgQOsJvAG4MVPWXwGxrxFtLPk1gud/TT7PmD17Ntdeey3PfOYzmTt3LnPmzKltkV1jGxoaquXVgYGBtL7+JF8eDrCjFF5vfu0GFkY/bW1tVCoRe5vWmplffwv460zlkZN/vWkzseOpLNADPBBv+cwklgPx9zVZ7YPV37t/lBn8+03+LTlZ83RcBZolcC7w4xF/11cCH2rWgPY7YwTGku9Grk/Gb+99me1RILahZIv1y28AK0Oxt7eXUqlET098PR3ZIgfm83kGBwfTJ6Of+N7alDn6aOuTl1W/41Y1+RVbB6xtwfXJWE+OTPiXwN832cDuFVBAAQUUUEABBRRQQAEFFFBAAQUUUEABBRRQQAEFFFBAAQUUUEABBRRQQAEFFFBAAQUUUEABBRRQQAEFFFBAAQUUUEABBRRQQAEFFFBAAQUUUEABBRRQQAEFFFBAAQUmWSB7wdlJLsXhFVBAAQUUUEABBRRQVbFR9gAAIABJREFUQAEFFFBAAQUUUEABBRRQQAEFFFBAAQUUUEABBRRQQAEFFFBAAQUUUEABBRRQQAEFFFBAAQUUUEABBRRQQAEFFFBAAQUUUECBlhPIAbcC52YqGwYuAr7XctVaULME+oAXAOcDJwCDwIPAA8ntNiC27cDDyfOdQBGIc+nr66NYLJLLxVvqyNbf30+hUKBcLqdPRn95YGsdk1pWHXsNsAKIgVYDm4GlwBVAoY6+6j00xtkArE/mXe/5Hq+AAjND4NnAxcDc6nTfN4WmvBL4l0y9m4DzGlz//6x+p1ye6fM9wAcaPIbdKaBAawm8IslOaVVfBV7eoBLHkl+7gOuAeTFm5NTIq5FbR2uDg4Pk83kGBgbSp/uTfHk4wI6j9pH5tRtYGP20tbVRqVTG0eWYT2lmfg3E2zOV3AecOubKPHCmCdyU/N5M5z3ZGSB+P/50xItwXPJbd6a9Ns5XgfEKXA+8OXPyPuBpwP3j7dDzFEjWGOtdnzz0BHJxffKNQPzmpbe3l1KpRE9Pz6inRQ6MPBi5MGlDwHIgfiOn7Wjrk5cBq5r8aq4D1ro+2WRlu1dAAQUUUEABBRRQQAEFFFBAAQUUUEABBRRQQAEFFFBAAQUUUEABBRRQQAEFFFBAAQUUUEABBRRQQAEFFFBAAQUUUEABBRRQQAEFFFBAAQUUUEABBRRQQAEFFFBAAQUUOKpAXPDPpoACCiiggAIKKKCAAgoooIACCiiggAIKKKCAAgoooIACCiiggAIKKKCAAgoooIACCiiggAIKKKCAAgoooIACCiiggAIKKKCAAgoooIACCiiggAIKKDC6wF8Cbxrx1HuADwg2owS6gQXAYqADeATYDxwCysltej8eDwNdQBHoC6m+vj6KxSK5XG5UuP7+fgqFAuVynF5r24A8sLUO6WXAGmAFEAOtBjYDS4ErgEIdfdV7aIyzAVifzLve8z1eAQUUaGWB1wHXAfOSIiMfvLnBBcd3xgWZPl9cffyNBo9hdwoo0FoCK4F/yZT0beD5DSpxLPn1NOBfgfkxZuTUyKuRW0drg4OD5PN5BgYG0qf7k3x5OMCOo/aR+TXqXhj9tLW1UalUxtHlmE9pZn5tBw4CcZu2RdV8vmPM1XngTBJ4I/BJ4O+A64FSC0w+ajgmqedGYGcL1GQJCkwlgeOBuzO/H6L2vwVeP5UmYa0tJzCWfDdyffKJwlRcn3xjNRNGLqW3t5dSqURPT8+ok48cGHkwcmHShoDlwKbMCUdbn7wMWNVk2XXVfLvW9ckmK9u9AgoooIACCiiggAIKKKCAAgoooIACCiiggAIKKKCAAgoooIACCiiggAIKKKCAAgoooIACCiiggAIKKKCAAgoooIACCiiggAIKKKCAAgoooIACCiiggAIKKKCAAgoooMBRBeKCfzYFFFBAAQUUUEABBRRQQAEFFFBAAQUUUEABBRRQQAEFFFBAAQUUUEABBRRQQAEFFFBAAQUUUEABBRRQQAEFFFBAAQUUUEABBRRQQAEFFFBAAQUUUECB0QW+C1yYeeqfgV8Ta8YJtAMdwOxk5o8Cw0+gkKu+V4pAXxzX19dHsVgkl4vdR7b+/n4KhQLlcjl9chuQB7bWob0MWAOsAGKg1cBmYClwBVCoo696D41xNgDrk3nXe77HK6CAAlNB4HTgPOB+4JYGFhzfM0PArEyfC6qf6YMNHMOuFFCg9QTOB27NlHUbEPsa0caSX88CSsD8GDByauTVyK2jtcHBQfL5PAMDA+nT/Um+PBxgx1H4yPzaDSyMftra2qhUKuPocsynNDu/bqpm42dlqnk+8O0xV+eBM0kg3vdxfdg9LTTppyR5p4VKshQFppzAO4EPj6j6guS7d8pNxoJbQmAs+a7eQuP7ZyOwMk7s7e2lVCrR09Mzaj+RAyMPRi5MWvyOXQ5E7knb0dYnLwNW1Vtkncevq+bbta5P1qnm4QoooIACCiiggAIKKKCAAgoooIACCiiggAIKKKCAAgoooIACCiiggAIKKKCAAgoooIACCiiggAIKKKCAAgoooIACCiiggAIKKKCAAgoooIACCiiggAIKKKCAAgoooIACDRWIC/7ZFFBAAQUUUEABBRRQQAEFFFBAAQUUUEABBRRQQAEFFFBAAQUUUEABBRRQQAEFFFBAAQUUUEABBRRQQAEFFFBAAQUUUEABBRRQQAEFFFBAAQUUUEABBUYX6AQ+BqwGfgk8A9gplgJjEMgBRaAvju3r66NYLJLLxe4jW39/P4VCgXK5nD65DcgDW8cwVnrIMmANsAKIgd4GbAbOBt4OFOroq95DY5wNwPpk3vWe7/EKKKDATBc4JfnOOB84HXjDTAdx/grMAIEzgLsy89yS/P1P1NTPAkrA/Bgwcmrk1cito7XBwUHy+TwDAwPp0/1JvjwcYMdR+Mj82g0sjH7a2tqoVCrj6HLMpzQ7v/5N9fX9fzPVxG/KT465Og9UQAEFFJjqArOS7/lTMxPZBMR3X1O/4KY6nPVPqEBcn3wjsDJG7e3tpVQq0dPTM2oRkQMjD0YuTNoQsByI93bajrY++RZgVZNnuK6ab9e6PtlkZbtXQAEFFFBAAQUUUEABBRRQQAEFFFBAAQUUUEABBRRQQAEFFFBAAQUUUEABBRRQQAEFFFBAAQUUUEABBRRQQAEFFFBAAQUUUEABBRRQQAEFFFBAAQUUUEABBRRQQAEFFDiqQFzwz6aAAgoooIACCiiggAIKKKCAAgoooIACCiiggAIKKKCAAgoooIACCiiggAIKKKCAAgoooIACCiiggAIKKKCAAgoooIACCiiggAIKKKCAAgoooIACCihwdIHXAPcBtwilwBgFckAR6Ivj+/r6KBaL5HKx+8jW399PoVCgXC6nT24D8sDWMY4Xhy0D1gArgDnA24GfAkuBtyX76+iurkM3AxuA9cm86zrZgxVQQAEFFFBAgRkocBywPTPvR4DFE+hwFlAC5seYkVMjr0ZuHa0NDg6Sz+cZGBhIn+4HCsDhADuO2kfm125gQfTT1tZGpVIZR5djPqXZ+fUdwEcz1dxQ/U156Zir80AFFFBAgekg8IpknSQ7l8uBT0+HyTmHaSEQ1yffCKyM2fT29lIqlejp6Rl1cpEDIw9GLkzaELAc2JQ54Wjrk5GFLmmy3Lpqvl3r+mSTle1eAQUUUEABBRRQQAEFFFBAAQUUUEABBRRQQAEFFFBAAQUUUEABBRRQQAEFFFBAAQUUUEABBRRQQAEFFFBAAQUUUEABBRRQQAEFFFBAAQUUUEABBRRQQAEFFFBAAQUUUOCoAnHBP5sCCiiggAIKKKCAAgoooIACCiiggAIKKKCAAgoooIACCiiggAIKKKCAAgoooIACCiiggAIKKKCAAgoooIACCiiggAIKKKCAAgoooIACCiiggAIKKKCAAgo0ViAHFIG+6Lavr49isUguF7uPbP39/RQKBcrlcvrkNiAPbK2jrGXAGmAFsAC4DvglcCrwMuDsOvqq99DNwAZgfTLves/3eAUUUEABBRSYGQKfB34zM9XXA387M6Z+xCzbgcPhDxgGOibQ4iygBMyPMSOnRl6N3DpaGxwcJJ/PMzAwkD7dDxRGzKHe8kfm1wjLx9TbyTiPb3Z+fUHV56ZMbfE+j/e7TQEFFFBgZgl8B7goM+UdwBlA3NoUmGyBuD75RmBlFNLb20upVKKnp2fUuiIHRh6MXJi0IWA5sClzwtHWJy8B4vlmtnXVfLvW9clmEtu3AgoooIACCiiggAIKKKCAAgoooIACCiiggAIKKKCAAgoooIACCiiggAIKKKCAAgoooIACCiiggAIKKKCAAgoooIACCiiggAIKKKCAAgoooIACCiiggAIKKKCAAgoooMATCcQF/2wKKKCAAgoooIACCiiggAIKKKCAAgoooIACCiiggAIKKKCAAgoooIACCiiggAIKKKCAAgoooIACCiiggAIKKKCAAgoooIACCiiggAIKKKCAAgoooIACCijQWIEcUAT6otu+vj6KxSK5XOw+svX391MoFCiXy+mT24A8sLWOspYBa4AVwCnA3cB+YD5wAtBdR1/1HroZ2ACsT+Zd7/ker4ACCiiggAIzQ+ALwOsyU/2vwN/NjKmPOsu9wNzMM/OAPRPkcRZQSrJiLadGXo3cOlobHBwkn88zMDCQPt0PFIDDAXYcdY/Mrx1A5zj6Gc8pzc6vi4BXArcBt46nQM9RQAEFFJgWAucCPwbiOtCHgA8D7wcOTIvZOYmpLhDvy43AyphIb28vpVKJnp6eUecVOTDyYOTCpA0By4FNmROOtj55HHBsk9HWVfPt2mmwPrkA2NlkK7tXQAEFFFBAAQUUUEABBRRQQAEFFFBAAQUUUEABBRRQQAEFFFBAAQUUUEABBRRQQAEFFFBAAQUUUEABBRRQQAEFFFBAAQUUUEABBRRQQAEFFFBAAQUUUEABBRRQQAEFFGiSQFzwz6aAAgoooIACCiiggAIKKKCAAgoooIACCiiggAIKKKCAAgoooIACCiiggAIKKKCAAgoooIACCiiggAIKKKCAAgoooIACCiiggAIKKKCAAgoooIACCiiggAKNFcgBRaAvuu3r66NYLJLLxe4jW39/P4VCgXK5nD65DcgDW+soaxmwBlgBnAbsBoaB2UAM3FlHX/UeuhnYAKxP5l3v+R6vgAIKKKCAAjND4IvAazJTfS2wbmZMfdRZRt7bA+xMtn0TaHEWUALmx5iRUyOvRm4drQ0ODpLP5xkYGEif7gcKwOEAO47aR+bXuEZm+zj6Gc8p5tfxqHmOAgoooMB4BD6TrPH8NvCjMXSwqLqGczUQa0PvG8PxHqLAeAUie20EVkYHvb29lEolenp6Ru0vcmDkwciFSRsClgObMiccbX2yC5g13mLHeF78tlg7xdcn/zvwoeprcyFwxxjn7WEKKKCAAgoooIACCiiggAIKKKCAAgoooIACCiiggAIKKKCAAgoooIACCiiggAIKKKCAAgoooIACCiiggAIKKKCAAgoooIACCiiggAIKKKCAAgoooIACCiiggAIKKKCAAi0kEBf8symggAIKKKCAAgoooIACCiiggAIKKKCAAgoooIACCiiggAIKKKCAAgoooIACCiiggAIKKKCAAgoooIACCiiggAIKKKCAAgoooIACCiiggAIKKKCAAgoooEBjBXJAEeiLbvv6+igWi+RysfvI1t/fT6FQoFwup09uA/LA1jrKWgasAVYAT6vjvEYcuhnYAP+XvfsAj6rK/z/+SWgBEQLCCCs4qICCQqiTSBQpEaS4ishGxQ6LhbUAKtgWF0UWEcGGq4hdUECxUFQwoGw0GTpIcSCygLsKKGSkiECY/57729x/Jk4gZZJp7/M8+7jDnHvO9/s69875zs3z3NH7/8s7GGMyBgIIIIAAAghEn8BMSQMKpPUnSbOiL82IyKi5JLek2iZaU6eaetXUrYGa1+uVy+WSx+PJfztbUqoku4AtRdbUr6VA4xAEyknAIcl8D6UhgEDwBcxe6y3GsPGSbpX0qKS6kn6T1FLSd8U4li4IlEbAPJ98kaRu5mCn0ym32y2Hw2wJv2+mDjT1oKkL/9cOSUqRtKZA71DWdyYM831jUoTen6ws6aX/3g++6X+eP/73fmtHSd+XZnE5BgEEEEAAAQQQQAABBBBAAAEEEEAAAQQQQAABBBBAAAEEEEAAAQQQQAABBBBAAAEEEEAAAQQQQAABBBBAAAEEEEAAAQQQQAABBBBAAAEEEEAAAQQQQAABBBBAAAEEEEAgdALmgX80BBBAAAEEEEAAAQQQQAABBBBAAAEEEEAAAQQQQAABBBBAAAEEEEAAAQQQQAABBBBAAAEEEEAAAQQQQAABBBBAAAEEEEAAAQQQQAABBBBAAAEEEEAAAQQQCK5AgqQsSUlm2KSkJGVlZSkhwfzz71t2drZSU1OVl5eX/+YuSS5J20oQVltJwySdL6lpCY4LRtcNkuZJev9/eQdjTMZAAAEEEEAAgegTmC2pf4G0rpT0XvSlGREZNZfkllTbRGvqVFOvmro1UPN6vXK5XPJ4PPlvZ0tKlWQXsKXImvq1FGgcgkAQBapJGiDpz//9PtdR0imSfg3i+AyFAAIlEzDX5GZJjQsctlhSt5INQ28Eii1gnk++KP8cczqdcrvdcjgcAQcwdaCpB01d+L92SFKKpDUFDghlfWfCmPnf+nZShN6f7CopoxD+ekmdJP1S7FWlIwIIIIAAAggggAACCCCAAAIIIIAAAggggAACCCCAAAIIIIAAAggggAACCCCAAAIIIIAAAggggAACCCCAAAIIIIAAAggggAACCCCAAAIIIIAAAggggAACCCCAAAIIIIBAyAXMA/9oCCCAAAIIIIAAAggggAACCCCAAAIIIIAAAggggAACCCCAAAIIIIAAAggggAACCCCAAAIIIIAAAggggAACCCCAAAIIIIAAAggggAACCCCAAAIIIIAAAgggEFyBBElZkpLMsElJScrKylJCgvnn37fs7GylpqYqLy8v/81dklyStpUgrLaShkk6X1LTEhwXjK4bJM2T9P7/8g7GmIyBAAIIIIAAAtEnYGqFfgXSuuK/pdKc6EszIjJqLsktqbaJ1tSppl41dWug5vV65XK55PF48t/OlpQqyS5gS5E19Wsp0DgEgSAKbJXUpMB46ZJmBnF8hkIAgZIL9Prv/aD5hQ67WtI7JR+KIxA4oYB5PvkiSd1MT6fTKbfbLYfDEfBAUweaetDUhf9rhySl/Le+X1PggFDWdyYMs49NiuD7kw9KeqzQAnwhqXsZ6+4Tngx0QAABBBBAAAEEEEAAAQQQQAABBBBAAAEEEEAAAQQQQAABBBBAAAEEEEAAAQQQQAABBBBAAAEEEEAAAQQQQAABBBBAAAEEEEAAAQQQQAABBBBAAAEEEEAAAQQQQAABBBAInoB54B8NAQQQQAABBBBAAAEEEEAAAQQQQAABBBBAAAEEEEAAAQQQQAABBBBAAAEEEEAAAQQQQAABBBBAAAEEEEAAAQQQQAABBBBAAAEEEEAAAQQQiDQBX6QFTLwIIIAAArEtkJSUpKysLCUkJASEyM7OVmpqqvLy8mIbiuwRQAABBBBAAAEEQiJg6lRTr5q6NVDzer1yuVzyeDwhiY9JEUAAAQQQQAABBMpXwOl0yu12y+FwBJzI1IGmHjR1IQ0BBBBAAIEwF+A3OMJ8gQgPAQQQQAABBBBAAAEEEEAAAQQQQAABBBBAAAEEEEAAAQQQQAABBBBAAAEEEEAAAQQQQAABBBBAAAEEEEAAAQQQQAABBBBAAAEEEEAAAQQQQAABBBBAAIFoF+BhSNG+wuSHAAIIIIAAAggggAACCCCAAAIIIIAAAggggAACCCCAAAIIIIAAAggggAACCCCAAAIIIIAAAggggAACCCCAAAIIIIAAAggggAACCCCAQHQK+KIzLbJCAAEEEIhWgaSkJGVlZSkhISFgitnZ2UpNTVVeXl60EpAXAggggAACCCCAQBgLmDrV1Kumbg3UvF6vXC6XPB5PGGdBaAgggAACCCCAAAKlFXA6nXK73XI4HAGHMHWgqQdNXUhDAAEEEEAgzAX4DY4wXyDCQwABBBBAAAEEEEAAAQQQQAABBBBAAAEEEEAAAQQQQAABBBBAAAEEEEAAAQQQQAABBBBAAAEEEEAAAQQQQAABBBBAAAEEEEAAAQQQQAABBBBAAAEEEEAg2gV4GFK0rzD5IYAAAggggAACCCCAAAIIIIAAAggggAACCCCAAAIIIIAAAggggAACCCCAAAIIIIAAAggggAACCCCAAAIIIIAAAggggAACCCCAAAIIIBCdAr7oTIusEEAAAQSiVSApKUlZWVlKSEgImGJ2drZSU1OVl5cXrQTkhQACCCCAAAIIIBDGAqZONfWqqVsDNa/XK5fLJY/HE8ZZEBoCCCCAAAIIIIBAaQWcTqfcbrccDkfAIUwdaOpBUxfSEEAAAQQQCHMBfoMjzBeI8BBAAAEEEEAAAQQQQAABBBBAAAEEEEAAAQQQQAABBBBAAAEEEEAAAQQQQAABBBBAAAEEEEAAAQQQQAABBBBAAAEEEEAAAQQQQAABBBBAAAEEEEAAAQQQiHYBHoYU7StMfggggAACCCCAAAIIIIAAAggggAACCCCAAAIIIIAAAggggAACCCCAAAIIIIAAAggggAACCCCAAAIIIIAAAggggAACCCCAAAIIIIAAAghEp4AvOtMiKwQQQACBaBVISkpSVlaWEhISAqaYnZ2t1NRU5eXlRSsBeSGAAAIIIIAAAgiEsYCpU029aurWQM3r9crlcsnj8YRxFoSGAAIIIIAAAgggUFoBp9Mpt9sth8MRcAhTB5p60NSFNAQQQAABBMJcgN/gCPMFIjwEEEAAAQQQQAABBBBAAAEEEEAAAQQQQAABBBBAAAEEEEAAAQQQQAABBBBAAAEEEEAAAQQQQAABBBBAAAEEEEAAAQQQQAABBBBAAAEEEEAAAQQQQAABBKJdgIchRfsKkx8CCCCAAAIIIIAAAggggAACCCCAAAIIIIAAAggggAACCCCAAAIIIIAAAggggAACCCCAAAIIIIAAAggggAACCCCAAAIIIIAAAggggAAC0SngK5iWz+f3MjozJisEYlQgLs7/ESnBuN7//e9/KykpST///LOt2qxZM61evVo1atSIUWnSDrbAoUOHlJKSojVr1lhDm3MuKytLCQkJAafKzs5Wamqq8vLyrPcdDofcbrecTmexQ1u+fLmeeOIJ67ht27YV+7hgdDz77LN18cUXKz09XRdccEEwhmQMBMokUHj/KDxYMPaTMgUY5Qffc889mjhxop3ln//8Z7300ksRlbX5XDaf4/mtadOm2rx5c1BzyHdq1KiR2rZtq7vvvlvdunUL6hwMFn4C5VHfhl+WRUfUu3dvLViwwO4wf/589erVK5JSiJpYPR6PXC6XvF6vlZOpU029aurWQM30M/3NcaYlJycrMzNTlSpVKrUJ9Wup6TgwygWmTZumwYMH21m2bNlSGzZs8Ms6WPXs0qVL1blzZ3vs6tWrW/dLzH8LNvNdb+bMmfY/DRs2TE899VSUrwTpxYpAuNZnZp/s2LGj3zK88MILuvXWW2NlaciznAXMXpKWlqaMjAxrJnMf0txXNPclA7Xi1I+hrO9MzJdffrlGjBgRNfcnzfelPn36+C1HnTp1rJq8Xr165XyGMPyJBMJ1/zhR3LyPQDQKBPh7AL/BEY0LTU4IIIAAAggggAACCCCAAAIIIIAAAggggAACCCCAAAIIIIAAAggggAACCCCAAAIIIIAAAggggAACCCCAAAIIIIAAAggggAACCCCAAAIIIIAAAggggAACCESQAA9DiqDFIlQEEEAAAQQQQAABBBBAAAEEEEAAAQQQQAABBBBAAAEEEEAAAQQQQAABBBBAAAEEEEAAAQQQQAABBBBAAAEEEEAAAQQQQAABBBBAAAEEELAFfAUtfD6/lzAhgEAUCcTF+T8ipazX+9GjR9WpUyctW7bMVqpatapWrlypc889N4rkSCXUAocOHVJKSorWrFljhZKUlKSsrCwlJCQEDC07O1upqanKy8uz3nc4HHK73XI6ncVK5ciRI/r66681duxYa86dO3cW67hgdWrSpImV74033qi0tDTFx8er8PUbrLkYB4HiCJzo/CvrflKcGGK5T+vWrbVu3TqbYObMmRowYEBEkUyZMkVDhw61Y05PT9c777wT1By6du2qJUuW2GPOmjVLV155ZVDnYLDwEwh2fRt+GR4/oksuuUSffvqp3emTTz5Rz549Iy2NqIjX4/HI5XLJ6/Va+Zg61dSrpm4N1Ew/098cZ1pycrIyMzNVqVKlUnlQv5aKjYNiRGD//v2qW7euzHVSVAtWPWvGadiwod93yBkzZuiqq67ym3revHnq27ev/W/169fXDz/8UOrPgBhZStKMEIFwqM9++ukn5eTkWPtrwTZ48GBNmzbN/qfExERt3rxZ9erVixBdwgxnAbMHmPt4GRkZVpjmPqS5H2nuSwZqJ6ofQ13fmZjN9+yRI0dG1f3Jp556SiNGjLCX5O9//7uVIy30AuGwf4RegQgQCA+BAH8P4Dc4wmNpiAIBBBBAAAEEEEAAAQQQQAABBBBAAAEEEEAAAQQQQAABBBBAAAEEEEAAAQQQQAABBBBAAAEEEEAAAQQQQAABBBBAAAEEEEAAAQQQQAABBBBAAAEEEEAAgZgV4GFIMbv0JI4AAggggAACCCCAAAIIIIAAAggggAACCCCAAAIIIIAAAggggAACCCCAAAIIIIAAAggggAACCCCAAAIIIIAAAggggAACCCCAAAIIIIBARAv4Ckbv8/m9jOjECB4BBPwF4uL8H5FS1uv9nnvu0cSJE/0mee655zR06FDoEQiqwKFDh5SSkqI1a9ZY4yYlJSkrK0sJCQkB58nOzlZqaqry8vKs9x0Oh9xut5xO5wnjOnbsmHbs2KGFCxfqiSee0Pbt2/Xbb7+d8LhgdqhZs6bq168vc41dddVVqlWrlipXrhzMKRgLgRIJFN4/Ch9c1v2kRMHEWOddu3bp1FNPtbM2a7Fnzx4lJiZGlMTgwYM1bdo0O+bx48frvvvuC2oOJ510kg4ePGiPmZOTozPPPDOoczBY+AkEu74NvwyJKFIEPB6PXC6XvF6vFbKpU029aurWQM30M/3NcaYlJycrMzNTlSpVKnHKsVi/mu8Ha9eu1apVq3TdddepRo0aJXbjgNgS6N+/v95///0ikw5mPTt8+HBNmjTJnuuKK67Qe++95ze3+a7asGFD7d692/73+fPnq1evXrG1MGQblQKhrM+OHj2qZ599Vn/729+svWHr1q2qVq2a7bx37141a9ZMP//8s/VvLVu21KxZs6z/0hAoq4DZS9LS0pSRkWENZe7Y0qrWAAAgAElEQVRDmvuR5r5koHa8+jEc6jsTc4MGDfTwww9H3f3JP//5z3r11Vf1+uuva+DAgWVdeo4PkkAo948gpcAwCESNQIC/B/AbHFGzuiSCAAIIIIAAAggggAACCCCAAAIIIIAAAggggAACCCCAAAIIIIAAAggggAACCCCAAAIIIIAAAggggAACCCCAAAIIIIAAAggggAACCCCAAAIIIIAAAggggEBkCvAwpMhcN6JGAAEEEEAAAQQQQAABBBBAAAEEEEAAAQQQQAABBBBAAAEEEEAAAQQQQAABBBBAAAEEEEAAAQQQQAABBBBAAAEEEEAAAQQQQAABBBBAINYFfAUBfD6/l7FuQ/4IRJVAXJz/I1LKcr1/8skn6tWrl59Pv3799P7770eVGcmEh8ChQ4eUkpKiNWvWWAElJSUpKytLCQkJAQPMzs5Wamqq8vLyrPcdDofcbrecTucJEzp8+LA+++wzffzxx5o5c6Zyc3NPeEywO8THx6ty5coaPHiw0tPTrXxr164d7GkYD4FiCxTePwofWJb9pNhBxGjH119/XTfeeKOdffv27bV8+fKI02jbtq1Wr15tx71o0SJ17949aHls3rxZzZs3t8erUaOGDhw4ELTxGSh8BYJZ34ZvlkQWCQIej0cul0ter9cK19Sppl41dVygZvqZ/uY405KTk5WZmalKlSqVON1Yq1//+Mc/WrV6fjO1v7GkIXA8AXOvon///kV2CWY9a85J8/01v1WpUsX6bKhevbrf/MOGDdPkyZPtf7vqqqs0Y8YMFhKBiBcIZX3WsmVLbdy40TYcPXq0HnnkET/TV155Rffcc48effRR3XbbbTL3YGgIBEPA7CVpaWnKyMiwhjP3Ic39SHNfMlA7Xv0YDvWdidncnxwyZEhU3p80tbe5f0wLH4FQ7h/ho0AkCISHQIC/B/AbHOGxNESBAAIIIIAAAggggAACCCCAAAIIIIAAAggggAACCCCAAAIIIIAAAggggAACCCCAAAIIIIAAAggggAACCCCAAAIIIIAAAggggAACCCCAAAIIIIAAAggggEDMCvAwpJhdehJHAAEEEEAAAQQQQAABBBBAAAEEEEAAAQQQQAABBBBAAAEEEEAAAQQQQAABBBBAAAEEEEAAAQQQQAABBBBAAAEEEEAAAQQQQAABBBBAIKIFfAWj9/n8XkZ0YgSPAAL+AnFx/o9IKe31/q9//Utt27ZVbm6uPUGjRo20YcMGnXzyybAjEHSBQ4cOKSUlRWvWrLHGTkpKUlZWlhISEgLOlZ2drdTUVOXl5VnvOxwOud1uOZ3O48ZmromDBw9q7Nixeu+992TO9cOHDwc9n+IOaHLu2bOnbr75Zp1++unFPYx+CARdoPD+UXiC0u4nQQ80CgccOHCgpk+fbmc2atQojRs3LqIyPXLkiPV5fezYMTtuU0PUrl07aHm8++67uuqqq+zxunTposWLFwdtfAYKX4Fg1bfhmyGRlURg69atGjBggPU9xfyvcePGWrVqVUmGKHVfj8cjl8slr9drjWE+90y9aurWQM30M/3NcaYlJycrMzNTlSpVKlEMsVi/mjWePXu27fSPf/xDt9xyS4nc6Bx7AqYeqVu3rvbv3x8w+WDXs+b7244dO+y5ZsyY4VermDfM51O7du3sPuZzY/fu3apZs2bsLRAZR5VAKOuz4cOHa9KkSbZntWrVrL228D2Vn376SfXq1Ysqd5IJvYDZS9LS0pSRkWEFY+5DmvuR5r5koFZU/di6dWvuT4Z+OYkgBAKh3D9CkC5TIhDWAgH+HsBvcIT1ihEcAggggAACCCCAAAIIIIAAAggggAACCCCAAAIIIIAAAggggAACCCCAAAIIIIAAAggggAACCCCAAAIIIIAAAggggAACCCCAAAIIIIAAAggggAACCCCAAALRL8DDkKJ/jckQAQQQQAABBBBAAAEEEEAAAQQQQAABBBBAAAEEEEAAAQQQQAABBBBAAAEEEEAAAQQQQAABBBBAAAEEEEAAAQQQQAABBBBAAAEEEEAAgWgU8BVMyufzexmN+ZITAjErEBfn/4iU0lzvR44cUceOHbVmzRrbsXLlysrMzJTL5YpZWxIvX4HffvvNOr/Wrl1rTXTeeefJ7XarevXqASdetmyZOnXqpKNHj1rvn3LKKVq1apUaN2583EB37twpj8ejp59+WgsXLtT+/ft17Nix8k3uOKOfeuqp1vV23333KSkpSbVq1QpZLEwc2wKF94/CGqXZT2JbtPjZ16lTR7m5ufYBn3/+ubp161b8AcKgp/lMLlgjnHHGGfruu++CGpn5nJwwYYI95vDhwzVx4sSgzsFg4SkQjPo2PDMjqtIIbN++XU6n0z60UaNG2rFjR2mGKvExpoY0n3Ver9c6NiEhQVlZWVYNF6iZfqa/Oc605ORk6ztVpUqVSjR3LNavY8eO1UMPPWQ73XbbbZoyZUqJ3OgcmwKDBw/WtGnTAiYf7Hr2gQce0Lhx45SYmKgrrrhCf/nLX9S2bdvfzd2yZUtt3LjR/veXX35ZgwYNis0FIuuoEQhlfbZv3z6rFti7d6/taa7B9957L2p8SSR8BcxekpaWpoyMDCtIcy6a+5cOhyNg0EXVjw0aNOD+ZPguM5GVo0Ao949yTIuhEYhIgQB/D+A3OCJyJQkaAQQQQAABBBBAAAEEEEAAAQQQQAABBBBAAAEEEEAAAQQQQAABBBBAAAEEEEAAAQQQQAABBBBAAAEEEEAAAQQQQAABBBBAAAEEEEAAAQQQQAABBBBAAIHoEeBhSNGzlmSCAAIIIIAAAggggAACCCCAAAIIIIAAAggggAACCCCAAAIIIIAAAggggAACCCCAAAIIIIAAAggggAACCCCAAAIIIIAAAggggAACCCCAQCwJ+Aom6/P5vYwlB3JFIOoF4uL8H5FSmut9zpw5uuKKK/ysxo8fr/vuuy/q/UgwdAJ5eXlq27at1q1bZwXRtGlTZWVl6ZRTTgkY1DfffKOOHTvq0KFD1vtVq1bVli1b1Lhx4+MmsXbtWn322WeaMWOGVq5cGbqEC8zcvHlzjRw5UhdddJHOOuussIiJIGJPoPD+UVigNPtJ7CmWPGPzOdS+fXv7wGrVqsnr9cr8N5Laiy++qFtvvdUO+corr9SsWbOCmkL37t2VkZFhj/nmm2/q2muvDeocDBaeAsGob8MzM6IqjYD5jExMTLQPrVmzpvbt21eaoUp8jMfjkcvlsj6nTUtISLDq1aSkpIBjmX6mvznOtOTkZGVmZqpSpUolmjsW69e5c+fq0ksvtZ3OP/98ffXVVyVyo3NsCixevFjdunULmHyw69mcnBxt3bpVaWlpx8V+4oknrO97+a1z58764osvYnOByDpqBEJdn73wwgu6/fbb/TyXLl2qCy64IGqMSSQ8BcxeYj7387+bOp1Oud1uORyOgAEXVT+aa4j7k+G5xkRVvgKh3j/KNztGRyCyBAL8PYDf4IisJSRaBBBAAAEEEEAAAQQQQAABBBBAAAEEEEAAAQQQQAABBBBAAAEEEEAAAQQQQAABBBBAAAEEEEAAAQQQQAABBBBAAAEEEEAAAQQQQAABBBBAAAEEEEAAAQSiToCHIUXdkpIQAggggAACCCCAAAIIIIAAAggggAACCCCAAAIIIIAAAggggAACCCCAAAIIIIAAAggggAACCCCAAAIIIIAAAggggAACCCCAAAIIIIAAAjEh4CuYpc/n9zImAEgSgVgRiIvzf0RKaa/3d999VzfddJN+/fVXde/eXQsXLlThsWPFlDwrTsDlcmnZsmXWhA0aNNBbb71lnX+B2r/+9S+lpKRo586d9tv//Oc/lZqaetyAP/nkE7300ktavny5duzYUXHJHWemP/zhD+rfv7/69u2rHj16hEVMBBF7Aif6jC/tfhJ7kiXL+I033tANN9xgH3TJJZdowYIFJRskDHoPGTJEU6dOtSMZN26cRo0aFdTIEhMT5fV67THXr1+vli1bBnUOBgtPgWDVt+GZHVGVRqDwOZGXl6f4+PjSDFWiYzwej0y9mv9ZlJCQoKysLCUlJQUcx/Qz/c1xpiUnJyszM1OVKlUq0byxWL9+//33aty4se1Uo0YNHThwoERudI5NAVOzmu+Su3bt+h1AqOrZ3bt369RTT1XB+c05ftppp8XmIpF1VAiEuj4z19N5552nDRs22J4tWrTQunXrSrzPRsWCkESFCZhzLy0tTRkZGdacTqdTbrdbDocjYAxF1Y8//PAD9ycrbNWYKJwEQr1/hJMFsSAQaoEAfw/gNzhCvSjMjwACCCCAAAIIIIAAAggggAACCCCAAAIIIIAAAggggAACCCCAAAIIIIAAAggggAACCCCAAAIIIIAAAggggAACCCCAAAIIIIAAAggggAACCCCAAAIIIIBAjAvwMKQYPwFIHwEEEEAAAQQQQAABBBBAAAEEEEAAAQQQQAABBBBAAAEEEEAAAQQQQAABBBBAAAEEEEAAAQQQQAABBBBAAAEEEEAAAQQQQAABBBBAAIEIFfAVjNvn83sZoSkRNgIIBBKIi/N/REpZrvf169frlltu0QcffKB69eoBjkC5C3Tr1k2LFy+25klMTNTf//536xwM1H766SfdeOONmjdvnv32888/r9tvvz1g/7y8PB06dEjvvPOOxo8frx9//FH79u0r95yKM0Ht2rWVlJSkq6++WkOGDJG5jgtfy8UZhz4IlEXgROdcWfaTssQVC8fu2rVLc+bM0axZs9S3b1/dfffdEZd2+/bttXLlSjvuzz77TBdffHHQ8vjuu+901lln2ePVqFHD+gyPj48P2hwMFL4CwaxvwzdLIiuJgKkTvV6vfciePXtUp06dkgxRqr4ej0cul8ueOyEhQVlZWVYdF6iZGE1/c5xpycnJyszMVKVKlYo1f6zXr2ZNc3NzbSvj2KxZs2LZ0Sm2Be699149+eSTv0MIZT3bs2dPmfrItHPPPVcvvfSSOnXqFNsLRfYRLRAO9dmXX36piy66yM9x0qRJEfl9KqJPhhgL3uwlaWlpysjIsDJ3Op1yu91yOBwBJQLVj+bep7nvzv3JGDt5SNcSCIf9g6VAAIH/Ewjw9wB+g4OTAwEEEEAAAQQQQAABBBBAAAEEEEAAAQQQQAABBBBAAAEEEEAAAQQQQAABBBBAAAEEEEAAAQQQQAABBBBAAAEEEEAAAQQQQAABBBBAAAEEEEAAAQQQQAABBEIqwMOQQsrP5AgggAACCCCAAAIIIIAAAggggAACCCCAAAIIIIAAAggggAACCCCAAAIIIIAAAggggAACCCCAAAIIIIAAAggggAACCCCAAAIIIIAAAgggUEoBX8HjfD6/l6UcksMQQCAcBeLi/B+RwvUejqtETEUJXH311XrnnXfstx944AGNHTs2YPe8vDw9/vjj+utf/2q/n56erldffVXVq1f/3TG//fabdu/erWnTpmnMmDEy10a4XB+VK1dWrVq1NGjQID366KOqUqWK4uPjOVEQqFCBwvtH4cnD5XqpUBQmK5bAkSNHdNJJJ8n8N7/l5uaqdu3axTq+OJ1mzZqlP/3pT3bXlJQUff3118U5lD5RIEB9GwWLGOQUnE6ntm/fbo/63Xff6YwzzgjyLL8fbsuWLerQoYO8Xq/1ZtWqVbV8+XK1atUq4Nymn+lvjjOtTZs2crvdVq1XnBbr9Wv37t2VkZFhU82cOVMDBgwoDh19Ylxg3bp1euONN/Tkk0/6SYSynp07d65Wrlwp85317LPPjvEVIv1oEAiX+uyyyy7TRx99ZJOefPLJysnJUf369aOBmRzCUMDsJWlpaXaNYupSU985HI6A0Xo8HrlcLrt+TEhI0Icffmh9n+X+ZBguMCGVu0C47B/lnigTIBABAgH+HsBvcETAuhEiAggggAACCCCAAAIIIIAAAggggAACCCCAAAIIIIAAAggggAACCCCAAAIIIIAAAggggAACCCCAAAIIIIAAAggggAACCCCAAAIIIIAAAggggAACCCCAAALRLMDDkKJ5dckNAQQQQAABBBBAAAEEEEAAAQQQQAABBBBAAAEEEEAAAQQQQAABBBBAAAEEEEAAAQQQQAABBBBAAAEEEEAAAQQQQAABBBBAAAEEEEAAgegV8BVMzefzexm9WZMZAjEoEBfn/4gUrvcYPAkiOOURI0boqaeesjPo37+/Zs+eXWRGGzZsUOvWrZWXl2f3efvtt3XNNdf87pjc3FytXLlSM2bM0LRp0xRO10Z8fLwqV66sq6++Wvfff78aNmyoWrVqRfBKEnokChTePwrnEE7XTCT6RnvMr732mtasWWN9zu7du1dr164NasqjRo3S+PHj7TFvv/12Pf/880Gdg8HCV4D6NnzXJlSRmfpv3bp19vSrVq1SmzZtyj2c7du3Kzk5WT/++KM1l6nhzOdeUlJSwLl//fVXtWrVSjk5Odb7TZo00dKlS9WoUaNixRrr9Wvh7wYPPPCAxo4dWyw7OiFgBNg/OA8QKD+BcLm+zN7ctGlTHTlyxE520KBBevnll8sveUaOaQFzbyQtLU0ZGRmWg9PplNvtlsPhCOji8Xjkcrnk9Xqt96tVq6Znn33WOob7k+FxKpk1NXVmlSpVNGbMmPAIKoqjCJf9I4qJSQ2BYgsE+HsAv8FRbD06IoAAAggggAACCCCAAAIIIIAAAggggAACCCCAAAIIIIAAAggggAACCCCAAAIIIIAAAggggAACCCCAAAIIIIAAAggggAACCCCAAAIIIIAAAggggAACCCCAQHkI8DCk8lBlTAQQQAABBBBAAAEEEEAAAQQQQAABBBBAAAEEEEAAAQQQQAABBBBAAAEEEEAAAQQQQAABBBBAAAEEEEAAAQQQQAABBBBAAAEEEEAAAQQQKG8BX8EJfD6/l+U9N+MjgEAFCsTF+T8iheu9AvGZqswCL7zwgm6//XZ7nDPPPFNbtmxR4fM6v8Phw4fVq1cvZWRk2Me0adNGCxYsUIMGDfzi+fHHH/Xxxx/ro48+0ty5c8sca3kM0LdvXw0dOlStW7fWH/7wh/KYgjERKFKgqOss/wD2E06eUAq8+OKLmjJlitauXWuF8fLLL2vQoEGhDIm5K1CA+rYCsSNkqs6dO2vp0qV2tEuWLNFFF11U7tHv3LlTl156qZYtW2bP9fXXXyslJSXg3GbvbNmypTZt2mS9X6tWLT377LO6/vrrixVrrNevb775pp9Vnz59wraOL9aC0qnCBdg/KpycCWNIIJyur/vuu08TJkzw08/JyZG5p0RDINgCpr5LS0uz70U6nU653W45HI6AU3k8HrlcLnm9Xuv9atWqaeTIkVq5cmXY1jWxdH9y//79Sk9P1/z58631efvtt3XNNdcE+7RhvAIC4bR/sDAIxLpAgL8H8BscsX5SkD8CCCCAAAIIIIAAAggggAACCCCAAAIIIIAAAggggAACCCCAAAIIIIAAAggggAACCCCAAAIIIIAAAggggAACCCCAAAIIIIAAAggggAACCCCAAAIIIIAAAiEW4GFIIV4ApkcAAQQQQAABBBBAAAEEEEAAAQQQQAABBBBAAAEEEEAAAQQQQAABBBBAAAEEEEAAAQQQQAABBBBAAAEEEEAAAQQQQAABBBBAAAEEEEAAgVIJ+Aoe5fP5vSzVgByEAALhKRAX5/+IFK738Fwnogos8MUXX2jgwIH697//bXWoXr26VqxYoRYtWhRJZt53uVw6duyY3eeOO+7QhAkTVK1aNfvftm/frmnTpunTTz9VdnZ2WC5B586ddfXVV6tbt25q3rx5WMZIUNErUHj/KJwp+0n0rn0kZbZnzx4tWbJE7du3l9PpjKTQibUMAtS3ZcCL0kMvvfRSzZ07187ugw8+0GWXXVbu2Xq9Xt111116/fXX7bnmz5+vXr16FTl3hw4drHo2v919992aNGlSsWKN9fp17dq1SkpKsq1OO+00ff/998WyoxMCRoD9g/MAgfITCKfra9++fTrrrLO0e/duNWzYUFOnTlWfPn1OmPyvv/6qsWPH6sEHH7TuP9EQKI6AuTeSlpamjIwMq7v5Xup2u+VwOAIe7vF4rPuWpo40zdyrvPHGG7V69WruTxYHvJz79O7dWwsWLPCbZfHixerSpUs5zxy7w4fT/hG7q0DmCPyfQIC/B/AbHJwcCCCAAAIIIIAAAggggAACCCCAAAIIIIAAAggggAACCCCAAAIIIIAAAggggAACCCCAAAIIIIAAAggggAACCCCAAAIIIIAAAggggAACCCCAAAIIIIAAAgggEFIBHoYUUn4mRwABBBBAAAEEEEAAAQQQQAABBBBAAAEEEEAAAQQQQAABBBBAAAEEEEAAAQQQQAABBBBAAAEEEEAAAQQQQAABBBBAAAEEEEAAAQQQQACBUgr4Ch7n8/m9LOWQHIYAAuEoEBfn/4gUrvdwXCViKkpg37596tKli1auXGl1Mefz448/rlGjRh0XbeDAgZo+fbpfn7/85S8aM2aM6tSpY/375s2bNX78eH3xxRfasmVLyBahcuXKOuWUU1SzZk1VrVpVO3fu1J49e6x42rRpo549eyo9PV1t27YNWYxMHJsChfePwgrsJ7F5XpA1AuEgQH0bDqsQXjFce+21evvtt+2gXn/9dV1//fXlHuShQ4c0btw4q8bMb5MnT9Zdd91V5Nx33323nnnmGeXvo507d7bq0eK0WK9fjx07purVq+vw4cM21969e5WYmFgcPvogYH2fLNioZzkpEAieQLhdXy+++KJWrFihiRMn6uSTTz5hopmZmTL1xL/+9S8NHz7cOo6GQHEEzF6SlpamjIwMq7vT6ZTb7ZbD4Qh4uMfjkcvlktfrtd6vVq2aevfurXXr1oX0/mTBYE8//XTt378/Ju9PbtiwQcnJyVb++a1WrVpavny5mjVrVpxTgj4lFAi3/aOE4dMdgagSCPD3AH6DI6pWmGQQQAABBBBAAAEEEEAAAQQQQAABBBBAAAEEEEAAAQQQQAABBBBAAAEEEEAAAQQQQAABBBBAAAEEEEAAAQQQQAABBBBAAAEEEEAAAQQQQAABBBBAAAEEEIg8AR6GFHlrRsQIIIAAAggggAACCCCAAAIIIIAAAggggAACCCCAAAIIIIAAAggggAACCCCAAAIIIIAAAggggAACCCCAAAIIIIAAAggggAACCCCAAAIIICD5CiL4fH4v8UEAgSgSiIvzf0QK13sULW6MpDJw4EBNnz7dzrZt27ZasWKFCp/bBTl2796t1NRUbd682U+pa9eueuKJJ9S6dWt9++23GjVqlLKysrRnz56QaVavXl1t2rRRo0aNdPLJJ1vxbNiwwYrnzDPPlMvl0tChQ3XBBReELEYmjk2B411jRoT9JDbPC7JGIBwEYr2+TUlJUXZ2tr0UpnZITk4Oh6UJWQx/+ctf9Pzzz9vzP/PMM7rjjjsqJJ4pU6ZYtVp+u/POOzVx4kRVrlw54PyLFi3SgAEDlJuba71v+s2ZM0d9+/Y9Ybzr16/XfffdF9P1q6mJTQ3Srl07JSUlKT093aqhaQgURyDW94/iGNEHgdIKRPL19c477+jqq6/2S33t2rVq1apVaTk4LoYETF2SlpamjIwMK2un0ym32y2HwxFQwePxWPf6vF6v9X61atXUsWNH615gKO9P5gdrruWePXtq+/btMXt/8tNPP1Xv3r117Ngxew2bNGmiZcuWqV69ejF0dldMqpG8f1SMELMgUHECAf4ewG9wVBw/MyGAAAIIIIAAAggggAACCCCAAAIIIIAAAggggAACCCCAAAIIIIAAAggggAACCCCAAAIIIIAAAggggAACCCCAAAIIIIAAAggggAACCCCAAAIIIIAAAggggEAAAR6GxGmBAAIIIIAAAggggAACCCCAAAIIIIAAAggggAACCCCAAAIIIIAAAggggAACCCCAAAIIIIAAAggggAACCCCAAAIIIIAAAggggAACCCCAAAKRKOArGLTP5/cyEvMhZgQQKEIgLs7/ESlc75wqkSYwb948paen68CBA3boH3/8sfr27XvcVFavXq1OnTrp119/9etXtWpV9enTRw0bNlRGRoZycnJ05MiRkLHUrVtX1113ndq3by/z/1988UWZ/EwzMbZs2VKjRo1SWlpayGJk4tgUKLx/FFZgP4nN84KsEQgHgVivb10ul5YtW2YvhdvtVseOHcNhaUIWw4MPPqjHH3/cnn/MmDF6+OGHKySexYsXq1u3bvZcZn3ee+89NWrUqMj5e/TooYULF9rvn3baaVq5cqUcDkeRx5h919S3Q4cO1YoVK3T48OEKyS/QJNSvIaNn4jIKxPr+UUY+DkfguAKRfH399NNPatasmXJzc+0cO3To4FdvsfwIFCVgajRzz87cYzTN6XTK1OdF1XUej0emXvR6vVZ/c5/ynHPO0aZNm0Ja3+XnFx8fr0cffVRZWVkxfX9y4sSJuueee/yW3XwufPnll6pevToXRBAFInn/CCIDQyEQFgIB/h7Ab3CExcoQBAIIIIAAAggggAACCCCAAAIIIIAAAggggAACCCCAAAIIIIAAAggggAACCCCAAAIIIIAAAggggAACCCCAAAIIIIAAAggggAACCCCAAAIIIIAAAggggAACsSvAw5Bid+3JHAEEEEAAAQQQQAABBBBAAAEEEEAAAQQQQAABBBBAAAEEEEAAAQQQQAABBBBAAAEEEEAAAQQQQAABBBBAAAEEEEAAAQQQQAABBBBAAIFIFvAVDN7n83sZyXkROwIIFBKIi/N/REqg6/3nn3/W5MmT9eijj+KHQNgJHDx4UFdeeaUWLFhgx9akSRN99913Knx+Fw5+1apVGjBggHJycsIur/yAHA6Hhg8frgsvvFCnnHKKHnvsMb311lvW23Xr1tUZZ5yhMWPGqHfv3mGbA4FFp8CJri/qx97boLwAACAASURBVOhcd7JCIBIEilPfRkIepY2xQ4cOWrFihX348uXL1b59+9IOFxXHbdu2TXv27FFiYqL1vzp16lRYXua7VOPGjfXrr79ac5rzMzMzU+eff36RMXz88ce67rrr5PV67T5XXXWVXn31VSUkJAQ87siRI9a633bbbVq9enWF5RdoIurXkPIzeRkEQrl/mM+p77//XqmpqWXIgEMRCF+BUF5fwVCZOnWqhgwZ4jfUyy+/rEGDBgVjeMaIYgFzbyQtLU0ZGRlWlk6nU263W6ZeCtQ8Ho9cLpddB1atWtW69/ftt9+GhVJ8fLymTZumzz//PObvT5p6Pf8ebf7i9O3bVx999NEJ70mHxWJGSBCRvn9ECDNhIlAsgQB/D+A3OIolRycEEEAAAQQQQAABBBBAAAEEEEAAAQQQQAABBBBAAAEEEEAAAQQQQAABBBBAAAEEEEAAAQQQQAABBBBAAAEEEEAAAQQQQAABBBBAAAEEEEAAAQQQQAABBBAoLwEehlResoyLAAIIIIAAAggggAACCCCAAAIIIIAAAggggAACCCCAAAIIIIAAAggggAACCCCAAAIIIIAAAggggAACCCCAAAIIIIAAAggggAACCCCAAALlKeArOLjP5/eyPOdlbAQQqGCBuDj/R6QUvt7N6+7du2vx4sVq1aqV3n33XbVo0aKCo2Q6BI4vsGrVKnXp0kW//PKL3XHy5Mm66667Tkj3/fffa+TIkZo+ffoJ+4aig8Ph0D333KMLL7xQderU0WOPPaa33nrLCuXkk0/WaaedpvHjx+uPf/xjKMJjzhgWKLx/FKagfozhk4PUEQixwInq2xCHV+7Tt2/fXitXrrTnWbFihdq1a1fu8zJBYIGjR4+qV69eWrRokd1h3LhxGjVq1HHJTB37zDPP2H3MeX3NNdfooYce0jnnnPO7Yw8cOKBly5bpzjvv1Lp160K6HNSvIeVn8jIIVPT+ceTIEc2ZM0dTp07V559/ruTkZH399ddlyIBDEQhfgYq+vspDomPHjlq+fLk9dGJiorZu3SrzXxoCRQmYeyNpaWnKyMiwujidTrndbpl6KVDzeDxyuVzyer3W21WrVrWO2bx5c1ggx8fHa9q0ada+Fev3J80+3rVrV2VmZvqtjbmPO2HChLBYr2gIIhr2j2hYB3JAwAgE+HsAv8HBqYEAAggggAACCCCAAAIIIIAAAggggAACCCCAAAIIIIAAAggggAACCCCAAAIIIIAAAggggAACCCCAAAIIIIAAAggggAACCCCAAAIIIIAAAggggAACCCCAAAIhFeBhSCHlZ3IEEEAAAQQQQAABBBBAAAEEEEAAAQQQQAABBBBAAAEEEEAAAQQQQAABBBBAAAEEEEAAAQQQQAABBBBAAAEEEEAAAQQQQAABBBBAAAEEECilgK/gcT6f38tSDslhCCAQjgJxcf6PSCl8vY8ZM0ajR4/2C33Dhg1q0aJFOKZDTDEqkJeXp7vvvlvPPfecLeBwOLRw4UK1bt36hCrmeLfbrUceeUSLFy/WkSNHTnhMRXUwedx777264IILlJiYqMcee0xvv/22NX1CQoLq16+vyZMn64orrqiokJgHAUug8P5RmIX6kRMFAQRCJXCi+jZUcVXUvG3bttXq1avt6VatWqU2bdpU1PTME0BgypQpGjp0qP1OamqqPvjgA9WrV69Ir+3bt2vgwIH65z//6denWbNmVj14ySWXqFatWvZ7e/fuVVZWllU3rl+/PqTrQP0aUn4mL4NARe8f33zzjVq1auUX8Y8//qhTTz21DFlwKALhKVDR11d5KKxbt06mzjL3kPLbzTffrGnTppXHdIwZJQLm3khaWpoyMjKsjJxOp3UP0tRLgZrH45HL5ZLX67Xerlq1qho3bqycnJywEImPj7fO+UWLFnF/UpKpwdu3b6+tW7f6rc8rr7yim266KSzWLNKDiIb9I9LXgPgRyBcI8PcAfoOD0wMBBBBAAAEEEEAAAQQQQAABBBBAAAEEEEAAAQQQQAABBBBAAAEEEEAAAQQQQAABBBBAAAEEEEAAAQQQQAABBBBAAAEEEEAAAQQQQAABBBBAAAEEEEAAAQRCKsDDkELKz+QIIIAAAggggAACCCCAAAIIIIAAAggggAACCCCAAAIIIIAAAggggAACCCCAAAIIIIAAAggggAACCCCAAAIIIIAAAggggAACCCCAAAIIIFBKAV/B43w+v5elHJLDEEAgHAXi4vwfkVLwel+8eLHS0tJ07NgxO/R+/frp/fffD8dUiCnGBXJyctS+fXt5vV5bomfPnnrrrbdUr169Yuns27dPGzZssM5xt9utFStWyPxbKNupp56qUaNGqVOnTqpRo4Yef/xxzZgxwwqpSpUqSkxM1PPPP68BAwaEMkzmjkGBwvtHYQLqx+CdFOYzqUmTJmrXrl3wBmUkBKJY4Hj1bRSnbaeWlJSktWvX2q/XrFmj1q1bx0LqYZvj1q1b1aJFC/322292jK+//rquv/7648acnZ2t9PR0bdu27Xf9LrnkEvXo0UPnnnuu6tevr9zcXC1btkzPPfecduzYEVIL6teQ8jN5GQSK2j927twpc16XR2vWrJm2bNliDz1x4kQNHz78hFOZ67xx48Yn7EcHBMJFIFrqM3N9Tpo0yY81MzPTumdDQyCQgLk3Yu6vZ2RkWG87nU7rnqPD4QgI5vF45HK57PubVatWVaNGjfTdd9+FBXB8fLxeeuklff7559yf/N+KmDXr2LGjfvnlF+tfqlWrpnfffVeXXXZZWKxZpAcRLftHpK8D8SNgBAL8PYDf4ODUQAABBBBAAAEEEEAAAQQQQAABBBBAAAEEEEAAAQQQQAABBBBAAAEEEEAAAQQQQAABBBBAAAEEEEAAAQQQQAABBBBAAAEEEEAAAQQQQAABBBBAAAEEEEAAgZAK8DCkkPIzOQIIIIAAAggggAACCCCAAAIIIIAAAggggAACCCCAAAIIIIAAAggggAACCCCAAAIIIIAAAggggAACCCCAAAIIIIAAAggggAACCCCAAAIIlFLAV/A4n8/vZSmH5DAEEAhHgbg4/0ek5F/vO3fu1Lnnnquff/7ZDrtRo0basGGDTj755HBMhZgQ0GuvvaabbrrJT2Lo0KGaOHGiqlWrVmyhH3/8UV999ZXuv/9+eTyeYh9XHh0bNGigv/71r0pOTtaxY8c0YcIEzZw505qqUqVKql27tl544QX96U9/Ko/pGROBIgUK7x+FO1I/Bu/kMdf5L7/8ojp16qhr167WZx17cfB8GSn6BIqqb6Mv08AZtW7dWuvWrbPfXLt2rVq1ahUr6Ydtnj169NDChQvt+Mw6LV68WHXr1j1uzOaYa6+9Vrt27Trhnhwuey/1a9iehgR2AoHC+8e0adP00ksvWd8Jd+/ebX3/CnZ79NFHre97+c1878vKygo4TXZ2tmbNmqXZs2fr6NGj2rFjh05Ukwc7XsZDoLQC0VKf7du3T82bN5e5b5Tfzj77bK1fv75cPiNK681x4SNg6rO0tDRlZGRYQTmdTrndbjkcjoBBmj3H5XLJ6/Va71epUkXmnvzWrVvDIikT9yOPPKIlS5Zwf7LAipi6/uKLL1aNGjX06aef6vzzzw+L9YqGIKJl/4iGtSAHBAJ89+A3ODgtEEAAAQQQQAABBBBAAAEEEEAAAQQQQAABBBBAAAEEEEAAAQQQQAABBBBAAAEEEEAAAQQQQAABBBBAAAEEEEAAAQQQQAABBBBAAAEEEEAAAQQQQAABBBBAIKQCPAwppPxMjgACCCCAAAIIIIAAAggggAACCCCAAAIIIIAAAggggAACCCCAAAIIIIAAAggggAACCCCAAAIIIIAAAggggAACCCCAAAIIIIAAAggggAACpRTwFTzO5/N7WcohOQwBBMJRIC7O/xEp5no/duyYOnfurMzMTDvkypUrW69dLlc4pkFMCFgCv/76q6677jq99957fiJ/+9vfdP/996tKlSrFkvrpp5+UlZWlkSNHasOGDcU6prw6/eEPf9DYsWPVtm1b7d27V08//bQ++OADa7pq1aqpbt26evbZZ9W/f//yCoFxEQgoUHj/KNyJ+jE4J47Zey+44AJ7MIfDoZ07dwZncEZBIEoFAtW3UZpqwLTOO+88rV+/3n7vm2++0bnnnhtLBGGZq/k879Kli44ePWrFFx8frylTpuiWW245YbxLly7VwIEDtWPHjhP2DYcO1K/hsArEUBqB49W3H3/8sfr27VuaYY97zJYtW9SsWTO/Ptu2bdPpp5/u929HjhyRqQNzc3Ptf1+8eLH1uUJDIBIEoqk+mz17tgYMGODH/uSTT2rEiBGRsBTEWMEC5t5IWlqaMjIyrJmdTqfcbrf1mR6oeTwe6/671+u13jb35M0xOTk5FRx54OmaN2+uW2+9VV9++SX3JwsRvfHGG9b921atWoXFWkVLENG0f0TLmpBH7AoE+L7Eb3DE7ulA5ggggAACCCCAAAIIIIAAAggggAACCCCAAAIIIIAAAggggAACCCCAAAIIIIAAAggggAACCCCAAAIIIIAAAggggAACCCCAAAIIIIAAAggggAACCCCAAAIIhIUAD0MKi2UgCAQQQAABBBBAAAEEEEAAAQQQQAABBBBAAAEEEEAAAQQQQAABBBBAAAEEEEAAAQQQQAABBBBAAAEEEEAAAQQQQAABBBBAAAEEEEAAAQQQKKGAr2B/n8/vZQmHojsCCISzQFyc/yNSzPU+atQojR8/3i/sJ598UiNGjAjnVIgNAUtg586duvjii7Vu3To/kZtvvtk6r+vVq3dCqX379sntdmvYsGG/G+eEBwe5Q6NGjfTUU0+pZcuWysnJ0Ysvvqj58+dbs9SsWVMNGzbUhAkTdNlllwV5ZoZD4PgChfePwr2pH4NzBo0ePVpjxoyxB7vhhhv02muvBWfwCh7l3nvv1WeffaY2bdqobdu2uvzyy9WkSZMKjoLpYkEgUH0bC3nn52hqho0bN9opb9iwQS1atIglgrDN9ZprrtGMGTPs+Bo0aKAlS5bo7LPPPmHMeXl5mjRpklX37dq164T9Q9mB+jWU+sxdFoHj1bfp6el65513yjJ8kce2a9dOq1atst8v6v7Lrbfean0fzG833XSTXnnllXKJiUERCLZAJNZnS5cu1dq1azV06NDfcZj7TosWLbL//bzzzgv5/aNgrxnjBU+ge/fuysjIsAY87bTTlJWVJVMvBWoej0cul0ter9d621w7TZs21ebNm4MXUBlGMt81zP3SOXPmcH+yDI4cWnyBSNw/ip8dPRGILIEA35f4DY7IWkKiRQABBBBAAAEEEEAAAQQQQAABBBBAAAEEEEAAAQQQQAABBBBAAAEEEEAAAQQQQAABBBBAAAEEEEAAAQQQQAABBBBAAAEEEEAAAQQQQAABBBBAAAEEEEAg6gR4GFLULSkJIYAAAggggAACCCCAAAIIIIAAAggggAACCCCAAAIIIIAAAggggAACCCCAAAIIIIAAAggggAACCCCAAAIIIIAAAggggAACCCCAAAIIIBATAr6CWfp8fi9jAoAkEYgVgbg4/0ekLFiwQL169fJLv3fv3po3b16skJBnFAhs2rRJSUlJOnz4sF82Xbp00dSpU9W0adPjZmmOW7FihW677TatWbMmZCJVqlRRkyZN9PTTT+uMM85QVlaW3nzzTWVkZFgx1alTR06nU4899pj69OkTsjiZODYFCu8fhRWoH4NzXqSkpCg7O9se7O2339Y111wTnMEreJTOnTtr6dKl9qxz5szR5ZdfHrQo9u3bpxkzZqht27bq2LFj0MZloMgTKPz5FGufRy1atJCphfLbxo0bdc4550TeQkZhxKaWS0tL04EDB+zs2rVrp0WLFll1XXHaoUOHrPVdsmSJtT98++232r59u44ePSpz7ufl5cl8HoaqUb+GSp55gyFwvPo2ISFBu3fvVs2aNYMxld8YTzzxhEaOHGn/W3JysvXdr3D76quvlJqaav+zicXEZGKjIRDuApFUn33//fcaMWKEZs6cKbOvmVrqrLPO8iP+7rvv1LJlS2v/HT58uMaMGcO1GO4nYQjj69GjhxYuXGhF4HA4rDrO1OyB2ubNm63vs16v137b3MfcsmVLCDP4/1ObexRDhgzRW2+9xf3JsFiR6A8ikvaP6F8NMox1gQDfl/gNjlg/KcgfAQQQQAABBBBAAAEEEEAAAQQQQAABBBBAAAEEEEAAAQQQQAABBBBAAAEEEEAAAQQQQAABBBBAAAEEEEAAAQQQQAABBBBAAAEEEEAAAQQQQAABBBBAAIEQC/AwpBAvANMjgAACCCCAAAIIIIAAAggggAACCCCAAAIIIIAAAggggAACCCCAAAIIIIAAAggggAACCCCAAAIIIIAAAggggAACCCCAAAIIIIAAAggggECpBHwFj/L5/F6WakAOQgCB8BSIi/N/REpiYqJyc3PtYBs0aKCNGzfK/DsNgUgSWLp0qfr166eff/7ZL+z69evrH//4h6644ooi0zl27JhWr16tW2+9VatWrdLRo0dDknqtWrV0zjnnaMKECTrllFM0b948zZkzR1lZWVY8DodDZ599th566CH16NEjJDEyaewKFN4/CktQP5b93DD7cd26dVXQcu/evRG7J5900kk6ePCgDbNt2zadfvrpZYf63whffPGFunTpYo83YMAAzZw5M2jjM1DkCBT+fIq1zyNTG3g8HnvBvv32WzVv3jxyFjDKI/3b3/6mRx55xC/L/v3765133lHlypVLlP3+/ftl/nfo0CHrfzk5ORo9erTWrFlD/VoiSToj8H8ChfePOnXqyNRe+e3111/X9ddfH3SuHTt2/K4mKqpOOvPMM7V161Y7hunTp+vqq68OekwMiECwBSKpPmvatKm1p+a3Xr16af78+b8jmTp1qpKSkuRyuYLNxXhRJtC7d28tWLDAysrc3/voo4/UqVOngFmaPaFDhw7atWuX/b757N++fXvI6jtz/eZ/p+rWrZt69uzJ/ckoO0fDOZ1I2j/C2ZHYEAiGQIC/B/AbHMGAZQwEEEAAAQQQQAABBBBAAAEEEEAAAQQQQAABBBBAAAEEEEAAAQQQQAABBBBAAAEEEEAAAQQQQAABBBBAAAEEEEAAAQQQQAABBBBAAAEEEEAAAQQQQAABBBAotQAPQyo1HQcigAACCCCAAAIIIIAAAggggAACCCCAAAIIIIAAAggggAACCCCAAAIIIIAAAggggAACCCCAAAIIIIAAAggggAACCCCAAAIIIIAAAggggEAIBXwF5/b5/F6GMCymRgCBYAvExR3/ESlffvmlLrzwwmBPy3gIVIjApk2bdNNNNykrK+t3811wwQV6/PHHizy/165dqzvvvFPLli3TwYMHKyTewpM0atRIHTp00P333y9zrb7xxhtavHix1q9fb3U17yclJWnEiBHq2rVrSGJk0tgVONH+Qf1Y9nNj9uzZGjBggD1Qu3bttGLFirIPHIIRvv32W51zzjn2zLVr11Zubm5QI3nqqaesz8P8dsMNN+i1114L6hwMFhkChT+fYu3zqFmzZtqyZYu9WJs3b1bTpk0jY/FiIMq8vDwNGzZMzz77rJ2tOWdHjRql0aNHq1q1aqVWoH4tNR0HImAJFN4/hg4dqueff97W6dGjhz799NNy0UpJSVF2drY99pNPPulX1+S/MWbMGOuzIr/16tVL8+fPL5eYGBSBYApEUn02ffp0DRw40C/9uXPnqk+fPsEkYawYEujXr58++OADK+PExERrb7nmmmsCCph7kNddd53ef/99+/3TTz9dP/30U8juT8bHx+vYsWNWPH379lWTJk24PxlD52+oU42k/SPUVsyPQHkLBPh7AL/BUd7ojI8AAggggAACCCCAAAIIIIAAAggggAACCCCAAAIIIIAAAggggAACCCCAAAIIIIAAAggggAACCCCAAAIIIIAAAggggAACCCCAAAIIIIAAAggggAACCCCAAALHFeBhSJwgCCCAAAIIIIAAAggggAACCCCAAAIIIIAAAggggAACCCCAAAIIIIAAAggggAACCCCAAAIIIIAAAggggAACCCCAAAIIIIAAAggggAACCCAQiQK+gkH7fH4vIzEfYkYAgSIE4uL8H5Fy1llnKScnx+o9ZswYPfzww9ghENECO3fu1AMPPKBXXnnld3lUrlxZqamp6t+/v/r06aMzzzzT7rNp0yaNHj1amZmZ+ve//x0SgzZt2qhbt266+eabtWvXLk2cOFFr167Vjh07rHhatGihzp0766abblJycnJIYmTS2BUovH8UlqB+LPu5MWTIEE2dOtUeaNSoURo3blzZBw7BCNOnT9fAgQPtmXv27KlPPvkkqJGY8c08+e2ZZ57RHXfcEdQ5GCwyBAp/PvF5FBnrFktR7t692/pMXLhwoZ12fHy87r//fpnP+po1a5aKg/r1/7N5PB59/PHHWrVqldasWaP09HQ99NBDpXLloNgRKLx/fPXVV+rUqZMNUKlSJf3nP/+Rw+EIOsrkyZM1bNgwe1yXy6Xs7OzfzWO+mzZq1Mgvph9++EH169cPekwMiEAwBSKtPktJSfG7Bs390o0bN6pKlSrBZGGsGBG46qqr9O6771rZmnuR5p67qfuKaq+++qp1LzC/Va9eXbVq1ZK5xxmKZq7f/O9Uf/zjH5WXl8f9yVAsRIzOGWn7R4wuE2nHiECAvwfwGxwxsvakiQACCCCAAAIIIIAAAggggAACCCCAAAIIIIAAAggggAACCCCAAAIIIIAAAggggAACCCCAAAIIIIAAAggggAACCCCAAAIIIIAAAggggAACCCCAAAIIIIBAuArwMKRwXRniQgABBBBAAAEEEEAAAQQQQAABBBBAAAEEEEAAAQQQQAABBBBAAAEEEEAAAQQQQAABBBBAAAEEEEAAAQQQQAABBBBAAAEEEEAAAQQQQACB4wn4Cr7p8/m9RA4BBKJIIC7O/xEpXq9XAwcOVG5urr788ksVfj+KUieVGBLYv3+/Xn31VT344IPat2/f7zKvWrWq6tSpoyZNmig5OVlnn322Dh8+rKVLl2rt2rXasmVLSLQuvvhi9e/fX2lpafrmm2/00EMPaceOHTLXqWkm1n79+qlv374699xzQxIjk8auwIn2B+rHsp8bp59+unXN57eMjAx17dq17AOHYIR77rlHEydOtGe+//779fjjjwc1khYtWmjTpk32mP/85z+Vmpoa1DkYLDIECn8+8XkUGesWa1GuWbNG1113ndatW+eX+h133KEHHnhADRo0KDHJ1q1b9dxzz2nRokVWDRuKFi7167Rp0zR48GCb4PLLL9ecOXNCQcKcESQQaP9o3Lixvv/+ezuLyZMn66677gp6Vjt37lTDhg1VcM/atm2bTD1YuHXu3Nn6rprfnnrqKQ0bNizoMTEgAsEUiLT6bPXq1Wrbtq0fwd///neNHDkymCyMFSMC5n5kwe+/3bt3t+q1otqBAwd0xhlnaPfu3XaXWrVq6Zdffgm52NChQ/XFF19wfzLkKxE7AUTa/hE7K0OmsSgQ4O8B/AZHLJ4I5IwAAggggAACCCCAAAIIIIAAAggggAACCCCAAAIIIIAAAggggAACCCCAAAIIIIAAAggggAACCCCAAAIIIIAAAggggAACCCCAAAIIIIAAAggggAACCCCAQBgJ8DCkMFoMQkEAAQQQQAABBBBAAAEEEEAAAQQQQAABBBBAAAEEEEAAAQQQQAABBBBAAAEEEEAAAQQQQAABBBBAAAEEEEAAAQQQQAABBBBAAAEEEEAAgWIL+Ar29Pn8XhZ7EDoigED4C8TF+T8iJf96z83NVWJiYvgnQIQIFFPAnNurV6/WuHHj9Pnnn2vPnj0nPLJmzZoy18i+fftO2Lc8Olx//fUaNGiQGjRooMWLF+vBBx/UL7/8oiNHjljT9ezZU3/+85/VsWNHnX766eURAmMiUKRA4f2jcEfqx7KdPN9++63OOecce5CTTjpJZm+uXLly2QYO0dFdu3bVkiVL7Nlnz56t/v37By2agwcPyhjlt/j4eOuzu0aNGkGbg4EiR6Co+jZyMiDS8hAYNmyYPvvsM+uz1Pzvww8/VFpaWnlMVewxzefiDTfcoO3bt/sdc9FFF2n06NG68MILS/S5/5///EezZs3S3LlztWjRomLHEcyO4VK/rlixQh06dLBTa9KkibZu3RrMVBkrCgUC7R8PP/ywHnvsMTtb893L7XaXS/bm2jc1YL9+/TRgwACZ15UqVfrdXFOnTtWQIUPsf2/Tpo1WrVpVLjExKALBEojE+szsaW+++aZNYL5bbNmyRQ0bNgwWC+PEiID5/puenq5jx45ZGdeuXVumbjve99Wnn35ad999ty1krqFQ32epXr267rzzTr388svcnyzDuXvo0CGrtjD3eY0p7fgCkbh/sKYIRKtAgL8H8Bsc0brY5IUAAggggAACCCCAAAIIIIAAAggggAACCCCAAAIIIIAAAggggAACCCCAAAIIIIAAAggggAACCCCAAAIIIIAAAggggAACCCCAAAIIIIAAAggggAACCCCAQIQI8DCkCFkowkQAAQQQQAABBBBAAAEEEEAAAQQQQAABBBBAAAEEEEAAAQQQQAABBBBAAAEEEEAAAQQQQAABBBBAAAEEEEAAAQQQQAABBBBAAAEEEEAAAT8BX8FXPp/fS6gQQCCKBOLi/B+RwvUeRYtLKgEFjhw5ouXLl+vhhx/WqlWrtGfPnrCTqlq1qmrVqqVbb71VN998s3744QfNmzdPEydO1G+//WbFa67dP/3pTxo1apScTqfq1KkTdnkQUHQLFN4/CmfLflK29X/22Wd155132oP06dNHc+fOLdugITz6pJNO0sGDB+0Itm7dqiZNmgQtoqVLl6pz5872eC1bJbb/8wAAIABJREFUttT69euDNj4DRZYA9W1krVdFRdu/f3+9//779nSzZ8+W+bdQt2XLlik9PV3mc7Fwu/TSSzVy5EilpqYWK8yff/5Z5vNw1qxZmj59erGOCVancKtfDx8+rOrVq+vYsWN2igcOHFCNGjWClTLjRKFAoP0jJydHTZs29ct2y5YtOuuss4IuYL73NWzY8ITj7t+/X3Xr1pX5bpvfNmzYoBYtWpzwWDogECqBSKzPzDVprv+C32MGDhyot956K1SMzBuhAps2bdKAAQP0zTffWBmY62HRokXq1q1bkRmZWqZDhw5at25dyLKuXLmyjh49as+fkpKi888/X1OmTOH+ZClXZdeuXerbt6/MdwDz3w8//FDx8fGlHC02DovE/SM2VoYsY1EgwN8D+A2OWDwRyBkBBBBAAAEEEEAAAQQQQAABBBBAAAEEEEAAAQQQQAABBBBAAAEEEEAAAQQQQAABBBBAAAEEEEAAAQQQQAABBBBAAAEEEEAAAQQQQAABBBBAAAEEEEAAgTAS4GFIYbQYhIIAAggggAACCCCAAAIIIIAAAggggAACCCCAAAIIIIAAAggggAACCCCAAAIIIIAAAggggAACCCCAAAIIIIAAAggggAACCCCAAAIIIIAAAsUW8BXs6fP5vSz2IHREAIHwF4iL839ECtd7+K8ZEQZH4OjRo/rqq6+0YMECffHFF9qyZYt2794dnMHLOEqdOnXUvHlz3XLLLerXr5/mzZunDz/8UB988IGOHDkic93Gx8dr8ODBGj9+vGrUqKEqVaqUcVYOR6BkAoX3j8JHs5+UzLNw70svvVRz5861//npp5/WnXfeWbZBQ3T05s2brc+0/Fa7dm3l5uYGNZrJkydr2LBh9pjXXnut3nzzzaDOwWCRI0B9GzlrVZGR3nzzzXr11VftKV9++WUNGjSoIkMocq5t27apV69e2rhxY8A+PXv21O23367u3bvrpJNOKnKc/fv3y+PxWJ9/5nOxIls41q/nnXee1q9fbzOYmr9z584VycJcESZQ1P7Rvn17rVy50s5m9OjReuSRR0KaXXp6umbOnGnHcO+99+qJJ54IaUxMjsDxBCK1Pnv00Uf117/+1S+17OxsuVwuFhyBEgkMGDBAs2fP9vvO+sYbb1j3+IpqOTk5Vu3yn//8p0RzBatz1apVdfjwYXs4k4Np3J8snbC592zW84cffrAHGDp0qJ577rnSDRgjR0Xq/hEjy0OaMSYQYM/iNzhi7BwgXQQQQAABBBBAAAEEEEAAAQQQQAABBBBAAAEEEEAAAQQQQAABBBBAAAEEEEAAAQQQQAABBBBAAAEEEEAAAQQQQAABBBBAAAEEEEAAAQQQQAABBBBAAAEEwk2AhyGF24oQDwIIIIAAAggggAACCCCAAAIIIIAAAggggAACCCCAAAIIIIAAAggggAACCCCAAAIIIIAAAggggAACCCCAAAIIIIAAAggggAACCCCAAAIIFEfAV7CTz+f3sjjH0wcBBCJEIC7O/xEpXO8RsnCEGVQBc96vXr1aGRkZWrXq/7F3J1BSVefCsN+maaYWGURARRAwGI1KjAMq4hCjJpI4gmbAuDR6NWqckxi95mpiBv3UoCaXxDhd/UgkjqgXFxo0ohDEKAifE4oIqAzKJNAMTXf9q+r+1O1qW+luqrpreM5aLK2ufd797uc9u/fuU2udmhFLly6NTz75JD766KNYsWJFrFq1KpJtWmJ+JOfkbrvtFqeeemocddRR0a9fvxg9enQ8+eST8dZbb0VNTU106tQp+vbtG9///vfj8ssvj/Ly8mjTpk1WTQQjsCWB+utH/fYtMV+2lGMhv5/8/fPss8+mfi/9/e9/j//+7/9O/W4oxGPcuHHx7W9/O5361772tXj66aezOpTk78P77rsvHfN3v/tdXHzxxVntQ7DCEbC/LZxatWSml1xySWpPtfm46aab4tJLL23JFD63r+SeM/l76957722wXfK67ty5cwwdOjQOPPDAGDBgQGqfmPyX/HnySO5hZ82aFQ899FA89thjsWHDhqitrc35GPN1/zpq1KgYO3Zsevy33HJLXHjhhTn30EHhCnzW+nHzzTfHZZddFgMHDoyzzjorzjzzzOjZs2erDjS5Nzz++OPjsMMOi5EjR8aIESOiR48erZqTzgl8nkCh7s+Sa2n//v1j0aJF6eENHjw4de9oS38TuyII1BW47bbbMvYhlZWVMWfOnNhxxx0/F+pvf/tb/PCHP4zly5e3KOjm67vuvZ3kvcrZs2e7P9nMSlRXV8cRRxwRU6ZMyYiQ3Gck/1ZxNCxQqOuHehIoRoEG9j6+g6MYC21MBAgQIECAAAECBAgQIECAAAECBAgQIECAAAECBAgQIECAAAECBAgQIECAAAECBAgQIECAAAECBAgQIECAAAECBAgQIECAAAECBAgQIECggAQ8DKmAiiVVAgQIECBAgAABAgQIECBAgAABAgQIECBAgAABAgQIECBAgAABAgQIECBAgAABAgQIECBAgAABAgQIECBAgAABAgQIECBAIC2QqGuRSGS8xESAQBEJlJVlPiLFfC+i4hrKVgsk58O4cePixhtvjPfeey+WLVu21TE/L0ByPnbt2jWGDh0al156aey4447x8ccfxy9/+ct44YUXoqqqKpI59ejRIw4//PA4+eST49vf/nZOcxKcwGcJ1F8/6reznrh2Ngv85Cc/if/zf/5PGuSnP/1p/Pa3v80q0Je+9KV4/fXX0zEnT54cw4YNy2ofghWOgP1t4dSqJTO99tpr45prrkl3+fOf/zySP8unI7l2/v3vf4/rr78+Jk2a9LmpbbPNNtG+ffto27ZtlJeXp9pu2rQpampqUnvGdevWtcjQ8nn/mlx7kmvQ5uPMM8+MO++8s0VcdFKYAp+1fixZsiRmz54dX/va1/JqYMm/FZN/GzoIFIJAIe/PkveF6t576dChQ0yfPj322muvRtGbq41iKvpG77//fhx33HExY8aM9FivuOKK+PWvfx1bur8yfvz4OPvss+Ojjz5qEadkPhUVFbFx48Z0f0OGDInk/nPatGnuT25FFVasWBH77rtvzJs3Lx2lTZs2kazxN7/5za2IXLynFvL6UbxVMbJSFWhgvfIdHKV6MRg3AQIECBAgQIAAAQIECBAgQIAAAQIECBAgQIAAAQIECBAgQIAAAQIECBAgQIAAAQIECBAgQIAAAQIECBAgQIAAAQIECBAgQIAAAQIECBDIEwEPQ8qTQkiDAAECBAgQIECAAAECBAgQIECAAAECBAgQIECAAAECBAgQIECAAAECBAgQIECAAAECBAgQIECAAAECBAgQIECAAAECBAgQaJJAom7rRCLjZZMCaUyAQH4LlJVlPiLFfM/vesmu5QWmTp0aDz30UDz55JPxxhtv5DSBtm3bxhFHHBHHHntsjBw5MubOnRt///vf48EHH4y33noramtrU/3vsssu8cMf/jCOOuqo2GeffXKak+AEPkug/vpRv531xLWzWeC8886LMWPGpEEeeOCBGDFiRNaAqqqqonPnzunfkcnAa9eujU6dOmWtD4EKS8D+trDq1VLZjh49Oi655JJ0dxdeeGHccsstLdV9k/pJ/g5L7j2TOSf3ovm8pubz/vXpp5+Oo48+Om3/la98JV5++eUm1ULj0hKwfpRWvY22ZQUKfX4deOCB8eKLL8awYcPivvvui379+m0R8KOPPoqzzjor5s2bFzNmzIjy8vItnqNBcQvcdtttkdyDbj623377mDNnTnTt2nWLA3/00UdT9wIXL168xbZb2yB5rSb3n5vvQybjfec734mZM2e6P7m1uBGpmu+///7xySefpKN17NgxJk+eHPvtt18WeiiuEIW+fhRXNYym1AUa+DzAd3CU+kVh/AQIECBAgAABAgQIECBAgAABAgQIECBAgAABAgQIECBAgAABAgQIECBAgAABAgQIECBAgAABAgQIECBAgAABAgQIECBAgAABAgQIECBAoJUFPAyplQugewIECBAgQIAAAQIECBAgQIAAAQIECBAgQIAAAQIECBAgQIAAAQIECBAgQIAAAQIECBAgQIAAAQIECBAgQIAAAQIECBAgQKBZAom6ZyUSGS+bFdBJBAjkp0BZWeYjUsz3/KyTrFpPYP78+fHyyy/HH/7wh3juueeitrY2sj1PkvOwZ8+eMXDgwDjhhBPiwAMPjJ122imefPLJGDduXLz++uuxbNmyFEJlZWXsvffeceWVV8YBBxyQOs9BoDUE6q8f9XPI9jxpjTHqM7sCM2bMiJkzZ8Y3vvGN6N27d9aCT506NYYOHZqOt9tuu8Wbb76ZtfgCFZ6A/W3h1awlMr777rvjzDPPTHd1+umnxz333NMSXTe7j6VLl8a0adPiqaeein/+858xd+7cWLVqVbPjZfPEQti/rly5Mrp165Yedrt27WLdunXRpk2bbFKIVUQC1o8iKqah5J1Aoc+vf/3rXzFr1qyMvcTnIf/lL3+JCy+8MH0v56abbopLL7007+oioZYVWL58eRx66KHx2muvpTv++te/Ho8++mi0b9/+c5NJ3p+cPn16/OIXv0idn4t7Lsl52qNHj1i/fn2sXr06nc/uu+8e2223XbzxxhvuT2bpknn22WfjqKOOipqamnTEpH3yvkmfPn2y1EtxhCn09aM4qmAUBP5HoIHPA3wHh4uDAAECBAgQIECAAAECBAgQIECAAAECBAgQIECAAAECBAgQIECAAAECBAgQIECAAAECBAgQIECAAAECBAgQIECAAAECBAgQIECAAAECBAgQaFUBD0NqVX6dEyBAgAABAgQIECBAgAABAgQIECBAgAABAgQIECBAgAABAgQIECBAgAABAgQIECBAgAABAgQIECBAgAABAgQIECBAgAABAs0USNQ9L5HIeNnMkE4jQKC1Be6///7YZZdd4sADD0ynUlaW+YgU8721q6T/fBPYsGFDLFu2LK644op45JFHoqqqKmpra7OSZnL+lZeXR9u2bWO//faL4cOHp/716tUrZs+eHffcc0/89a9/TfW3eW7uvPPOMWzYsLj66qtjt912i/pzOCuJCUKgEQJbuvasJ41A1CQrAosXL44HHnggXn311Zg5c2bsvffecdddd2UltiCFKWB/W5h1y3XWyX3cSSedlO7mhBNOSO3tCuWYP39+vPzyy/H//t//i+T/r1ixIrUvXbduXWzatCm1V+zUqVN07tw5unXrFttuu21Mnz499XsxuZ8t1f3rjjvuGIsWLUqXObnH3nPPPQul7PJsYQHrRwuD666kBEptfh1zzDHx1FNPpWvcsWPHePfdd6N3794lVXeD/bTAmDFj4rzzzst446yzzorbb7/9c+/xtdT9yeR+cvny5en8kvctjz766NT17P5kdq/oO+64I84+++yMoLvvvntMmzYttZd3/I9Aqa0f6k4gnwUa+DzAd3Dkc8HkRoAAAQIECBAgQIAAAQIECBAgQIAAAQIECBAgQIAAAQIECBAgQIAAAQIECBAgQIAAAQIECBAgQIAAAQIECBAgQIAAAQIECBAgQIAAAQIESkDAw5BKoMiGSIAAAQIECBAgQIAAAQIECBAgQIAAAQIECBAgQIAAAQIECBAgQIAAAQIECBAgQIAAAQIECBAgQIAAAQIECBAgQIAAAQIEilAgUXdMiUTGyyIcriERKH6Bt99+O7785S9HdXV1/O53v4vzzz8/NeiyssxHpOTrfK+fZ/FXzAgJECDwPwKF+ns5X/N2XREgUPwC9rfFX2MjJECgsAXydZ9YKOtHYVdf9qUqUCjzy/3HUr1CW3fcbdq0iauuuip+8YtffGYiNTU1sW7durj33ntj/PjxMWXKlFi7du1WJ5685nv37h0DBgyINWvWxKxZs/L2PtRWD1aAzxWwP3OBECCwJYEG9km+g2NLaN4nQIAAAQIECBAgQIAAAQIECBAgQIAAAQIECBAgQIAAAQIECBAgQIAAAQIECBAgQIAAAQIECBAgQIAAAQIECBAgQIAAAQIECBAgQIAAAQIEcirgYUg55RWcAAECBAgQIECAAAECBAgQIECAAAECBAgQIECAAAECBAgQIECAAAECBAgQIECAAAECBAgQIECAAAECBAgQIECAAAECBAgQyJFAom7cRCLjZY66FJYAgVwJrF+/Pvbdd994/fXX012cccYZcdddd0VZWeYjUvJ1vtfPM1dW4hIgQCDfBAr193K+5p1v9ZUPAQLZF7C/zb6piAQIEMimQL7uEwtl/chmLcQi0FIChTK/3H9sqStCP/UFKisr49prr43LLrvsM3FqamriX//6V0ycODHuvvvuWLRoUWzYsKFJmOXl5dG+ffvo06dPdOvWLTp27Bh9+/aNDz74ICZPnhzV1dVNiqdx8QjYnxVPLY2EQK4EGtgn+Q6OXGGLS4AAAQIECBAgQIAAAQIECBAgQIAAAQIECBAgQIAAAQIECBAgQIAAAQIECBAgQIAAAQIECBAgQIAAAQIECBAgQIAAAQIECBAgQIAAAQIECDRKwMOQGsWkEQECBAgQIECAAAECBAgQIECAAAECBAgQIECAAAECBAgQIECAAAECBAgQIECAAAECBAgQIECAAAECBAgQIECAAAECBAgQIJBnAom6+SQSGS/zLFXpECCwJYFzzz03/vSnP2U0Gz16dFx00UVRVpb5iJR8ne/189zSmL1PgACBYhEo1N/L+Zp3sVwXxkGAwGcL2N+6OggQIJDfAvm6TyyU9SO/qys7Ag0LFMr8cv/RFdyaAp06dYrkffwbbrghysvLP5VKcv1ct25dTJ06NdVm1qxZsWTJkial3KFDh9hxxx3jO9/5Thx44IHRu3fvuO222+L++++PjRs3NimWxsUlYH9WXPU0GgK5EGhgn+Q7OHIBLSYBAgQIECBAgAABAgQIECBAgAABAgQIECBAgAABAgQIECBAgAABAgQIECBAgAABAgQIECBAgAABAgQIECBAgAABAgQIECBAgAABAgQIECDQaAEPQ2o0lYYECBAgQIAAAQIECBAgQIAAAQIECBAgQIAAAQIECBAgQIAAAQIECBAgQIAAAQIECBAgQIAAAQIECBAgQIAAAQIECBAgQIBAHgkk6uaSSGS8zKM0pUKAwJYEHnnkkTjppJMymh1//PHx6KOPpn5WVpb5iJR8ne/189zSuL1PgACBYhEo1N/L+Zp3sVwXxkGAwGcL2N+6OggQIJDfAvm6T8zX9WP69Onx8MMPx8iRI2PffffN7+LKjsBnCOTr/KqfrvuPLuF8EEjeu7/rrruie/fun0onuYbOmzcvJkyYEE888UQ899xzsXHjxqitrW1U6pWVldG3b98499xzY7fddotf/epX8fzzzzfqXI2KW8D+rLjra3QEsiHQwD7Jd3BkA1YMAgQIECBAgAABAgQIECBAgAABAgQIECBAgAABAgQIECBAgAABAgQIECBAgAABAgQIECBAgAABAgQIECBAgAABAgQIECBAgAABAgQIECBAoNkCHobUbDonEiBAgAABAgQIECBAgAABAgQIECBAgAABAgQIECBAgAABAgQIECBAgAABAgQIECBAgAABAgQIECBAgAABAgQIECBAgAABAq0okKjbdyKR8bIV09I1AQJNEXjvvfdi7733jtWrV6dP22WXXWLWrFnRuXPn1M/KyjIfkWK+N0VY21ITqKqqiiVLlsR9990X9957b+r/165dG42ZN5WVldGnT5/4/ve/HwMGDEidN2/evHjrrbdixowZsXjx4tTP6h5t2rSJjh07xq677hrHHXdcXHDBBdG1a9do165dqdEbbx4K1F8/6qfYmHmRh8OSEgECRSBQ6vvbbt26xcqVK9OVXLFiRWr/4IiYNm1ayiL5r3fv3iVBYv9aEmU2yCwJ5Nv6MW7cuLjsssvigw8+SI3wkksuiZtvvjlLoxWGQMsK5Nv8asnR/+hHP4rf//736S4rKipi9uzZsdtuu7VkGvrKU4G77747Lr/88li+fHlGhnvttVfcdNNNcdhhh33qPmA29nfJ+4wPPvhg6t5k3SM5V+vfz3F/Mk8vnhJJq5TXjxIpsWEWkEADnwf4Do4Cqp9UCRAgQIAAAQIECBAgQIAAAQIECBAgQIAAAQIECBAgQIAAAQIECBAgQIAAAQIECBAgQIAAAQIECBAgQIAAAQIECBAgQIAAAQIECBAgQIBAMQp4GFIxVtWYCBAgQIAAAQIECBAgQIAAAQIECBAgQIAAAQIECBAgQIAAAQIECBAgQIAAAQIECBAgQIAAAQIECBAgQIAAAQIECBAgQIBA8Qsk6g4xkch4WfyjN0ICRSCwadOm2H///WPmzJnp0VRUVMRLL70UgwcPTv+srCzzESnmexEU3xByJlBTUxMbNmyIV199NZ577rkYN25cvP7667Fx48Yt9lleXh4dO3aMnXfeOTp16hTJWGvXrk39W7VqVaxfvz71s7pHZWVlqv33v//9+NrXvhZ77bVXtGvXLtq0abPF/jQgkGuB+utH/f6sJ7mugPgECHyWQKnvb7t27ZraW2w+Vq5cGV26dHHBlKiA/WuJFt6wmyWQb+vHo48+GieeeGJ6LL169YrFixc3a2xOItDaAvk2v1rSY82aNbHrrrvGkiVL0t0efPDBMWXKlJZMQ195LDBp0qQ444wzYuHChRlZJu8ljhw5Mm6++ebYYYcd0u9t7f4ueV8x+dlB/fs2m+831tbWuj+Zx9dLqaVWyutHqdXaePNfoIHPA3wHR/6XTYYECBAgQIAAAQIECBAgQIAAAQIECBAgQIAAAQIECBAgQIAAAQIECBAgQIAAAQIECBAgQIAAAQIECBAgQIAAAQIECBAgQIAAAQIECBAgQKCoBTwMqajLa3AECBAgQIAAAQIECBAgQIAAAQIECBAgQIAAAQIECBAgQIAAAQIECBAgQIAAAQIECBAgQIAAAQIECBAgQIAAAQIECBAgQKBoBRJ1R5ZIZLws2kEbGIFiErjsssvi5ptvzhjSH//4xzjnnHMyflZWlvmIFPO9mK4CY8mVwPLly+Pdd9+N+++/PyZPnhxvvPFGrF+/PjZt2pSVLisqKqKysjL22GOPGDJkSIwcOTL23HPP2GabbaL+nM1Kh4IQaIbAlq5F60nTUceOHRsnnHBCav47CBBovkCp72+33XbbWL16dRrwk08+ic6dOzcf1JlFIWD/WhRlNIgcCzRn/fjwww9j2rRpcdJJJ2U9u+rq6ujSpUusW7cuHXvKlClx8MEHf25fjz/+eDz22GPx5z//Oes5CUiguQLNmV/N7Ssfz3v44Yfj5JNPzkjtvvvui1GjRuVjunJqBYGPPvoovv3tb8czzzzzqd6T9wm/9rWvxWmnnRZHHnlk9OzZM9XG/q4VCqXLFhco9fWjxcF1SOBzBBr4PMB3cLhiCBAgQIAAAQIECBAgQIAAAQIECBAgQIAAAQIECBAgQIAAAQIECBAgQIAAAQIECBAgQIAAAQIECBAgQIAAAQIECBAgQIAAAQIECBAgQIAAgVYV8DCkVuXXOQECBAgQIECAAAECBAgQIECAAAECBAgQIECAAAECBAgQIECAAAECBAgQIECAAAECBAgQIECAAAECBAgQIECAAAECBAgQINBMgUTd8xKJjJfNDOk0AgRaSmDChAkxfPjwjO5OOeWUGDdu3KdSKCvLfESK+d5SVdJPIQsk58m6devirbfeiieffDLuuOOOWLp0aaxduzYrw+rcuXP069cvvvOd78Spp54avXr1isrKyqg/X7PSmSAEmimwpevRetI02Oeeey4OP/zw1Enf+ta34owzzogTTzyxaUG0JkAgJVDq+9ttttkmY0+yZs2a1D7CUdoC9q+lXX+jb5xAU9aPm2++OR566KGYOnVqKviKFSuia9eujeuoCa2+973vxV/+8pf0GRdffHH87ne/azDCVVddFbfddlusXr069f4jjzwSJ5xwQhN605RA7gSaMr9yl0XuIldXV8fo0aPjH//4R/z3f/93gx0dc8wx8dRTT6XeS87NZPvkvR8Hgc0CyXuNv/jFLyK5xmzcuLFBmI4dO8bAgQPjG9/4RgwaNCj69+8fVVVVMX369Ljvvvvio48+Sr3OxuH+ZDYUxdhagWJfP7bWx/kEWlKggc8DfAdHSxZAXwQIECBAgAABAgQIECBAgAABAgQIECBAgAABAgQIECBAgAABAgQIECBAgAABAgQIECBAgAABAgQIECBAgAABAgQIECBAgAABAgQIECBAgMCnBDwMyUVBgAABAgQIECBAgAABAgQIECBAgAABAgQIECBAgAABAgQIECBAgAABAgQIECBAgAABAgQIECBAgAABAgQIECBAgAABAgQIFKJAom7SiUTGy0Icj5wJlIzA4sWLY/fdd4+VK1emx7zrrrvGq6++Gp06dfqUQ1lZ5iNSzPeSuVQMdCsFampqYtWqVTF37tyYMWNGPP/88/Hyyy/H/Pnzo6qqqsnRk3Oxbdu2sccee8Q+++wTQ4cOTf13t912iw4dOqTecxDIJ4H660f93KwnTavWVVddFb/+9a/TJ40YMSIeeOCBpgXRmgCBlECp728rKysz9iJr165t8O8Al0vpCdi/ll7NjbhpAk1ZP5J/q82cOTPdwR//+Mc455xzmtZhI1qPHz8+TjjhhHTLXr16RfK+T0PHFVdcEddff336reR5jzzySCN60YRA7gWaMr9yn012e3j88cfj0ksvjXfeeScV+KGHHoqTTjrpU528//77MXz48Lj11lvjsMMOy24SohWNQPJeypIlS+Kiiy6Kxx57LNavX9/g2JJzKnmvv3379tGmTZsoLy+PjRs3pton/1tbWxvNuS/j/mTRXEpFM5BiXj+KpkgGUjICDXwe4Ds4Sqb6BkqAAAECBAgQIECAAAHJU64QAAAgAElEQVQCBAgQIECAAAECBAgQIECAAAECBAgQIECAAAECBAgQIECAAAECBAgQIECAAAECBAgQIECAAAECBAgQIECAAAECBPJTwMOQ8rMusiJAgAABAgQIECBAgAABAgQIECBAgAABAgQIECBAgAABAgQIECBAgAABAgQIECBAgAABAgQIECBAgAABAgQIECBAgAABAgQ+XyBR9+1EIuMlOwIE8lhgzZo1cd5558V9992XyrJTp07x0ksvxR577NFg1mVlmY9IMd/zuLhSy0uB6urqWL9+fUycODEmTZoUr7zySixevDiSc3HdunWxcePGqKmpaTD3tm3bRrt27aJjx47RuXPn6N69exx66KFx2GGHxeGHHx7bbrtttGnTJi/HLSkC9deP+iLWk6ZdIwcccEBqvd583H777XH22Wc3LUgetV62bFk89dRTceSRR0bPnj3zKDOplIJAqe9vk/uK5N5k85Hcj3To0KEUSm+MjRSwf20klGYlJ9CU9ePGG2+MH//4x2mjYcOGxeTJk7Nulpyv2223XaxevTode8qUKXHwwQd/qq833ngj495PRUVFLF26NLp27Zr1vAQk0FSBpsyvpsZu7fbJezh153/fvn1jzpw50b59+9ZOTf8FLLBhw4Z48cUX45ZbbolnnnkmVq5cmbPRuD+ZM1qBsyBQzOtHFniEINCiAg18HuA7OFq0AjojQIAAAQIECBAgQIAAAQIECBAgQIAAAQIECBAgQIAAAQIECBAgQIAAAQIECBAgQIAAAQIECBAgQIAAAQIECBAgQIAAAQIECBAgQIAAAQIE6gt4GJJrggABAgQIECBAgAABAgQIECBAgAABAgQIECBAgAABAgQIECBAgAABAgQIECBAgAABAgQIECBAgAABAgQIECBAgAABAgQIEChEgUTdpBOJjJeFOB45Eyg5gYcffjjOOOOM+POf/xynnHLKZ46/rCzzESnme8ldKga8lQLJOVNbWxsrVqyIJUuWxNtvvx2vvvpqvPzyyzFnzpz48MMPY+3atak29Y+uXbtG7969Y/fdd4999tkn9ttvv+jbt2/qZ126dIm2bdtuZXZOJ5A7gfrrR/2erCeNt1+5cmV079496potWLAgdt5558YHybOWEyZMiOHDh6ey+uIXvxinn356XHHFFXmWpXSKVaDU97ft27ePjRs3psu7YcOGaNeuXbGW27iaIWD/2gw0p5SEQFPWj6VLl6b+btu8f0uem9y/9enTJ+tWo0aNirFjx6bjXnTRRTF69OgG+0n+TZn8W3Tz8Yc//CHOO++8rOckIIGmCjRlfjU1dmu3f/3112PvvfeOmpqadCr/8R//Eddcc01rp6b/IhBIXlcvvfRSTJw4MZ577rl48803Y9GiRU0aWZs2bSI5B5P3Jhu6V+P+ZJM4W71x8h70vHnz4itf+Uqr59ISCRTz+tESfvogkE2BBj4P8B0c2QQWiwABAgQIECBAgAABAgQIECBAgAABAgQIECBAgAABAgQIECBAgAABAgQIECBAgAABAgQIECBAgAABAgQIECBAgAABAgQIECBAgAABAgQIEGiygIchNZnMCQQIECBAgAABAgQIECBAgAABAgQIECBAgAABAgQIECBAgAABAgQIECBAgAABAgQIECBAgAABAgQIECBAgAABAgQIECBAgEAeCCTq5pBIZLzMg/SkQIBAYwSWL18e3bt3/9ymZWWZj0gx3xsjqw2BhgU2btwYy5Yti/nz58c777wTH3zwQSxdujRWrVoV69evj+rq6kjOuYqKimjfvn1069YtevToEX379o0BAwbEF77whaisrEy95yCQ7wL114/6+VpPGl/Bhx56KEaMGJE+Ybfddos333yz8QHysOV1110XV199dTqz008/Pe65556sZnr44Yenfq9++ctfjn322SdOPfXU6Ny5c1b7EKwwBUp9f9uuXbvU3Nh8JPcnyb2Hg0BDAvavrgsC/yvQ1PXjq1/9ajz77LPpAL/5zW/iiiuuyDrp+PHj44QTTkjH7dWrVyxatCj1t2X949Zbb42LLroo/eMhQ4bEtGnTsp6TgASaKtDU+dXU+K3d/vzzz4///M//TKeRvK8zZ86c1P0eB4FsCdTW1sbkyZNj5syZ8dprr8XKlStj7dq1UVVVFZs2bUp107Zt20j+PZDc/yfnXfJv5OS/Nm3apNq4P5mtarROnOS9om984xuxZs2aeOmll2KXXXZpnURasNdiXz9akFJXBLZaoIG/P3wHx1arCkCAAAECBAgQIECAAAECBAgQIECAAAECBAgQIECAAAECBAgQIECAAAECBAgQIECAAAECBAgQIECAAAECBAgQIECAAAECBAgQIECAAAECBAhsjYCHIW2NnnMJECBAgAABAgQIECBAgAABAgQIECBAgAABAgQIECBAgAABAgQIECBAgAABAgQIECBAgAABAgQIECBAgAABAgQIECBAgACB1hJI1O04kch42Vo56ZcAgRwIlJVlPiLFfM8BspAlLbBhw4ZYtWpV6t+aNWuivLw8OnXqFN26dYvKysro0KFDSfsYfOEK1F8/6o/EetL42p577rnxpz/9KX3Cj370o7j11lsbHyAPW5588snx8MMPpzNLjic5rmwdtbW1qd+f1dXV6ZArV66MLl26ZKsLcQpYoNT3t23bto2ampp0BTdt2pTafzgINFbA/rWxUtoVm0BT148777wzzjrrrDTDHnvsEa+99lrWWZL7ne222y5Wr16djv3CCy/E0KFDP9VXcj/Uo0ePjHXg3Xffjf79+2c9LwEJNEWgqfOrKbHzoe2KFSuiX79+GfP0pJNOioceeigf0pNDCQgk9//JedamTZsGR2t/V/gXwYQJE+LUU09N3V9OHl/4whfixRdfTN1jLuaj2NePYq6dsRWfQAOfB/gOjuIrsxERIECAAAECBAgQIECAAAECBAgQIECAAAECBAgQIECAAAECBAgQIECAAAECBAgQIECAAAECBAgQIECAAAECBAgQIECAAAECBAgQIECAAIGCEvAwpIIql2QJECBAgAABAgQIECBAgAABAgQIECBAgAABAgQIECBAgAABAgQIECBAgAABAgQIECBAgAABAgQIECBAgAABAgQIECBAgACB/18gUVcikch4CYkAgSISKCvLfESK+V5ExTWUvBCora2NjRs3RnV1depfcs61bds22rVrl/pveXl5XuQpCQJNFai/ftQ/33rSeNGBAwfGu+++mz7h8ccfj29+85uND5CHLfv37x/vvfdeOrMpU6bEwQcfnLVMZ86cGfvss086Xt++fWP+/PlZiy9QYQuU+v62TZs2Ufd3cHIvsqXf2YVdcdlnW6AU9q9z5syJQYMGZZtOvAIXaOr6sWbNmujevXvq77zNx6uvvhp777131iVGjRoVY8eOTce96KKLYvTo0Q32c9xxx0VyP7n5uOqqq+K6667Lek4CEmiKQFPnV1Ni50vb5Jy85JJLMtJ5/vnn45BDDsmXFOVRwgKlsL8r9vLecsstcfHFF2cM86CDDornnnsuKioqinb4pbB+FG3xDKzoBBq4t+Q7OIquygZEgAABAgQIECBAgAABAgQIECBAgAABAgQIECBAgAABAgQIECBAgAABAgQIECBAgAABAgQIECBAgAABAgQIECBAgAABAgQIECBAgAABAgQKS8DDkAqrXrIlQIAAAQIECBAgQIAAAQIECBAgQIAAAQIECBAgQIAAAQIECBAgQIAAAQIECBAgQIAAAQIECBAgQIAAAQIECBAgQIAAAQIE/kcgURcikch4yYgAgSISKCvLfESK+V5ExTUUAgQI5FCg/vpRvyvrSePwFy5cGH379k03btu2baxcuTIqKysbFyAPWyXz79atWzqzNm3axOrVq6NTp05Zy/bOO++Ms846Kx3vxBNPjIcffjhr8QUqbAH728Kun+wJ5EIguQ5dcMEFMXPmzJg1a1Z07949li1blouuxCxggeasHyeffHLGHuQnP/lJXH/99VlXePzxx+O4445Lx91///1j+vTpDfbz4IMPxsiRI9Pv7bTTTpHcc25p/571pAUkUEegOfOr0ABramrii1/8Yrzzzjvp1HffffeYPXt2lJeXF9pw5EuAQB4KnH322XHHHXdkZPbd7343xo4dm4fZZielUlg/siMlCoHcCzTw94Tv4Mg9ux4IECBAgAABAgQIECBAgAABAgQIECBAgAABAgQIECBAgAABAgQIECBAgAABAgQIECBAgAABAgQIECBAgAABAgQIECBAgAABAgQIECBAgACBzxHwMCSXBwECBAgQIECAAAECBAgQIECAAAECBAgQIECAAAECBAgQIECAAAECBAgQIECAAAECBAgQIECAAAECBAgQIECAAAECBAgQIFCIAom6SScSGS8LcTxyJkDgMwTKyjIfkWK+u1QIECBAoDEC9deP+udYTxqjGHH77bfHOeeck258+OGHx7PPPtu4k/O01TPPPBNHHnlkOrs99tgjXnvttaxme95558WYMWPSMa+77rq46qqrstqHYIUrYH9buLWTOYFcClRWVkZVVVW6i/fffz922mmnXHYpdoEJNGf9ePjhh+Pkk09Oj7RPnz6xYMGC2NJeuTk0yT3VMcccEyeeeGIceuihnxmiuro6unfvHmvWrEm3Se4vk/tMB4HWEmjO/GqtXLem3wkTJsTw4cMzQtx8881xySWXbE1Y5xIgQCAlUFNTE0cdddSn7hv9+7//e/zyl78sSqVSWT+KsngGVXQCDfyN4zs4iq7KBkSAAAECBAgQIECAAAECBAgQIECAAAECBAgQIECAAAECBAgQIECAAAECBAgQIECAAAECBAgQIECAAAECBAgQIECAAAECBAgQIECAAAECBApLwMOQCqtesiVAgAABAgQIECBAgAABAgQIECBAgAABAgQIECBAgAABAgQIECBAgAABAgQIECBAgAABAgQIECBAgAABAgQIECBAgAABAgT+RyBRFyKRyHjJiACBIhIoK8t8RIr5XkTFNZT/WdASiaitrY1Nmzal/t8RkZz3bdu2jfLychwEmi1Qf/2oH8h8axztyJEj48EHH0w3/vWvfx0/+9nPGndynra68cYb48c//nE6u9NOOy3uvfferGZ74IEHxosvvpiOOWHChPjGN76R1T4EK1wB+9vCrV2uM0/+3vjhD38YK1euTP0bNmxYjB8/PtfdNjm+/eunybKxfz3ooINi2rRp6eBPPPFEDB8+vMn1cULxCjRn/aiuro7u3bvHmjVr0jD/+Mc/4rDDDmtVqHPOOSduv/32dA5nnHFG3HXXXa2ak85LW6A586tQxY4++uh4+umn0+l37tw55s6dG9tvv32hDkneWRCwv8vN/i4LpSm4EJ988knsv//+MWfOnIzcx44dG9/97ncLbjxbSriU1o8tWXifQGsLNPB5gO/gaO2i6J8AAQIECBAgQIAAAQIECBAgQIAAAQIECBAgQIAAAQIECBAgQIAAAQIECBAgQIAAAQIECBAgQIAAAQIECBAgQIAAAQIECBAgQIAAAQIECJS4gIchlfgFYPgECBAgQIAAAQIECBAgQIAAAQIECBAgQIAAAQIECBAgQIAAAQIECBAgQIAAAQIECBAgQIAAAQIECBAgQIAAAQIECBAgQKBABRJ1804kMl4W6JCkTYBAQwJlZZmPSDHfXSfFJrBq1apI/lu7dm1s2rSp2IbX5PEk53ybNm2ie/fuse2220aHDh1Srx0EmipQf/2of771ZMuiSaPkXFy5cmW68b/+9a/Yd999t3xyHrf47ne/G3/961/TGY4ePTouuuiirGVcW1ub+t1VXV2djpk07NKlS9b6EKiwBexvC7t+ucz++eefj0MPPTTdxSGHHBLJn+XbYf+aWZFs7V/PPffc+NOf/pQO/qtf/SquvPLKfCu/fFpRoLnrx9lnnx133HFHOvNf/OIXcfXVV7fiSCKmTp0aQ4cOTeXQsWPHOP3002PMmDGtmpPOS1ugufOrENXeeuut+OIXv5hOvX///vHEE0/EHnvs0ajh/PKXv4zk31QDBw5sVHuNCkPA/i43+7vCqH72s5w3b17q3tGKFSvSwSsqKuLpp5+Oww47LPsdtmLEUlo/WpFZ1wQaJdDA5wG+g6NRchoRIECAAAECBAgQIECAAAECBAgQIECAAAECBAgQIECAAAECBAgQIECAAAECBAgQIECAAAECBAgQIECAAAECBAgQIECAAAECBAgQIECAAAECuRLwMKRcyYpLgAABAgQIECBAgAABAgQIECBAgAABAgQIECBAgAABAgQIECBAgAABAgQIECBAgAABAgQIECBAgAABAgQIECBAgAABAgQI5FIgUTd4IpHxMpf9ik2AQCMEnnnmmfjqV7/aiJZbblJWlvmIFPN9y2ZaFJbA3/72t5g4cWJ8+OGHsX79+sJKPkfZVlRUpH6HDB06NPbdd9/o1KlTjnoStpgF6q8f9cdqPWlc9f/whz/EpEmT4h//+Eck5+aSJUsad2Iet9p9993jzTffTGc4efLkGDZsWNYynjVrVgwePDgdr0+fPrFw4cKsxReo8AXsbwu/hrkaQf3fH3vuuWfMnj07V901O67966fpsrF//eMf/xg//OEP08FHjhwZSWsHgc0CzV0/kvu4Sy+9NEaMGBGnnnpqDBw4MC9Qzz///DjyyCPj2GOPjQ4dOuRFTpIoXYHmzq9CFbvwwgtjzJgxcfnll8c111wT7du33+JQHnvssdTvkrlz58YRRxwRyfu/juIRsL/Lzf6ueK6Qpo9kypQpqd8V1dXV6ZO33XbbmDZtWiTvyxTLUWrrR7HUzTiKU6CBzwN8B0dxltqoCBAgQIAAAQIECBAgQIAAAQIECBAgQIAAAQIECBAgQIAAAQIECBAgQIAAAQIECBAgQIAAAQIECBAgQIAAAQIECBAgQIAAAQIECBAgQIBAwQh4GFLBlEqiBAgQIECAAAECBAgQIECAAAECBAgQIECAAAECBAgQIECAAAECBAgQIECAAAECBAgQIECAAAECBAgQIECAAAECBAgQIECAQB2BRF2NRCLjJSgCBFpR4JFHHomTTjopTj311Piv//qvaN++/VZlU1aW+YgU832rOJ2chwL33ntvjB8/PubPnx9VVVV5mGHLppSc8xUVFfHNb34zjjzyyBgyZEh06tSpZZPQW1EI1F8/6g/KetL0Ms+bNy/69+/f9BPz6Izk79nKysqMjNauXZvV3zN33313nHnmmek+jj/++Hj00UfzSEEqrS1gf9vaFcjf/pP7wV122SWd4M477xwLFizIu4TtXzNLkq3967Rp0+Kggw5KBx80aFC89dZbeVd/CbWegPWj9ez1XPwCpTa/VqxYEe+9917ss88+jSruSy+9FAcccEBG23HjxsUpp5zSqPM1yn8B+7vc7O/yv/K5zbD+/ZFkb0cffXRMnDgxtx23YPRSWz9akFZXBJos0MDnAb6Do8mKTiBAgAABAgQIECBAgAABAgQIECBAgAABAgQIECBAgAABAgQIECBAgAABAgQIECBAgAABAgQIECBAgAABAgQIECBAgAABAgQIECBAgAABAgSyKeBhSNnUFIsAAQIECBAgQIAAAQIECBAgQIAAAQIECBAgQIAAAQIECBAgQIAAAQIECBAgQIAAAQIECBAgQIAAAQIECBAgQIAAAQIECBBoKYFE3Y4SiYyXLZWDfggQqCfw3nvvxd577x2rV69OvTN48OAYP3589OvXr9lWZWWZj0gx35tN6cQ8FZg+fXrMnDkzFixYEOvWrcvTLFsureScb9u2bRx88MGx1157RZ8+faKioqLlEtBT0QjUXz/qD8x6UjSlbtJApkyZEoccckj6nC9+8YvxxhtvNCnGlhr/6Ec/it///vfpZtdee238/Oc/39Jp3i8hAfvbEip2E4e6atWq6Nq1a/qsbbfdNpI/y7fD/jWzItnav1ZVVUVlZWVG8LVr10anTp3y7RKQTysJWD9aCV63JSFgfm25zCeffHI8/PDD6Ya9e/eOOXPmROfOnbd8shZ5L2B/l5v9Xd4XvgUSvPzyy+Omm25K9bTffvvFxIkTo3v37i3Qc8t0Yf1oGWe9EGiMQAOfB/gOjsbAaUOAAAECBAgQIECAAAECBAgQIECAAAECBAgQIECAAAECBAgQIECAAAECBAgQIECAAAECBAgQIECAAAECBAgQIECAAAECBAgQIECAAAECBAjkTMDDkHJGKzABAgQIECBAgAABAgQIECBAgAABAgQIECBAgAABAgQIECBAgAABAgQIECBAgAABAgQIECBAgAABAgQIECBAgAABAgQIECCQQ4FE3diJRMbLHHYrNAECnyWwcePGGDJkSMycOTPdpG3btvGPf/wjhg4d2my4srLMR6SY782mdGIOBJLXY3V1dVRVVcXq1aub1cPSpUvj448/jjVr1sSmTZs+M0ZyLnTs2DG6du0abdq0Sf3L9pEcTzKHDRs2xPr167MdvtHxkmPr3bt3dO/ePSorK7M21g4dOkS7du2ioqIiNv9uSf7u2vyvtrY2nePm95P9J89zFJ5A/fWj/gisJ4VX02xk/PLLL8evfvWr1H5l3rx5MWrUqLjvvvuyETod4+CDD45//vOf6ddPPPFEDB8+PKt9CFbYAva3hV2/XGaf3IuUl5dndFFTU5O1vVAysP1rbiqYrf3rgQceGHPnzk0nOWnSpDjkkEPsX3NTtoKLav0ouJJJuIAEzK8tF2vx4sUxYMCAWLduXbrxRRddFKNHj97yyVrkVMD+Lje82drf1c+u1O5PJv/GOfbYYyP5d83jjz9edPdZrR+5mX+iEmiOQAOfB/gOjuZAOocAAQIECBAgQIAAAQIECBAgQIAAAQIECBAgQIAAAQIECBAgQIAAAQIECBAgQIAAAQIECBAgQIAAAQIECBAgQIAAAQIECBAgQIAAAQIECBDImoCHIWWNUiACBAgQIECAAAECBAgQIECAAAECBAgQIECAAAECBAgQIECAAAECBAgQIECAAAECBAgQIECAAAECBAgQIECAAAECBAgQIECgBQUSdftKJDJetmAauiJAYLPAxRdfHLfccksGyA033BA//vGPtwqprCzzESnm+1ZxOjnLAhs3boyFCxfGBx98EB9++GHU1tZmuYf/DZecC9tvv33suuuu0aNHj9hmm22y3teGDRti3rx5sXTp0li9enUU23zr3LlzbLfddjFgwIDo2LFj1NTUxNy5c2PRokVRVVX1qfolzfv06RM77LBDdOvWLSoqKrJuLmDuBOqvH/V7KrbrO3eSxRv5k08+ieS/5DzP5jF48OCYNWtWOuSSJUuiZ8+e2exCrAIXsL8t8ALmOP0uXbqkfjdtPlasWBFdu3bNWq/2r1mjzEmg66+/Pl544YV07EsvvTTOOOMM+9ecaBdeUOtH4dVMxoUjYH41rlY33nhjxr3e8vLymDFjRuy1116NC6BVTgTs73LCmrOgpXh/cs2aNTm5l52zIjUhsPWjCViaEsixQAOfB/gOjhybC0+AAAECBAgQIECAAAECBAgQIECAAAECBAgQIECAAAECBAgQIECAAAECBAgQIECAAAECBAgQIECAAAECBAgQIECAAAECBAgQIECAAAECBAh8voCHIblCCBAgQIAAAQIECBAgQIAAAQIECBAgQIAAAQIECBAgQIAAAQIECBAgQIAAAQIECBAgQIAAAQIECBAgQIAAAQIECBAgQIAAgUIUSNRNOpHIeFmI45EzgYIWmDBhQgwfPjxjDF//+tfjySef3OpxlZVlPiLFfN9qUgGyKLB8+fK455574rnnnou33347amtrsxj906EGDRoUX/3qV+PII4+MvfbaK6t9JefWkiVL4sYbb4ypU6fGJ598EsU237bddtvYe++94/LLL4/+/fvHmjVr4oYbboinnnoqNmzY8Kn6JX//DB06NI444oiU+fbbb59Vc8FyK1B//ajfW7Fd37nVFL2pAmvXro2ZM2fG7Nmz49xzz23q6doXuYD9bZEXeCuH169fv1iwYEE6ynvvvRfJn2XrsH/NlmRu4nz88cexdOnSdPBevXrF8ccfb/+aG+6Ci2r9KLiSSbiABMyvxhWrpqYmvvSlL8Vbb72VPmG//faL6dOnx5b+Bm9cD1o1R8D+rjlqrXeO+5OtZ5+Lnq0fuVAVk0DzBBrYi/gOjuZROosAAQIECBAgQIAAAQIECBAgQIAAAQIECBAgQIAAAQIECBAgQIAAAQIECBAgQIAAAQIECBAgQIAAAQIECBAgQIAAAQIECBAgQIAAAQIECBDIkoCHIWUJUhgCBAgQIECAAAECBAgQIECAAAECBAgQIECAAAECBAgQIECAAAECBAgQIECAAAECBAgQIECAAAECBAgQIECAAAECBAgQIECgRQUSdXtLJDJetmgiOiNQ6gLvv/9+7LXXXrFy5co0xS677BIzZsyIrl27bjVPWVnmI1LM960mFSCLAqtWrYpHH300pk2bFm+//XbU1tZmMfqnQ+26665x6KGHxpAhQ+ILX/hCVvtKzq2PP/44/vM//zOmTp0ay5Yti2Kbb9ttt10MHjw4zjvvvOjbt29UVVXFrbfeGpMmTYo1a9ZETU1Nhmny989hhx0Whx9+eAwdOjS6d++eVXPBcitQf/2o31uxXd+51RSdAIFsCtjfZlOz+GLtvffeMXv27PTAZs6cmdq/ZOuwf82WZG7iJOszd+7cdPAuXbrE2Wefbf+aG+6Ci2r9KLiSSbiABMyvxhcrec8oeY+k7vHHP/4xzjnnnMYH0TKrAvZ3WeXMeTD3J3NO3KIdWD9alFtnBD5XoIHPA3wHh2uGAAECBAgQIECAAAECBAgQIECAAAECBAgQIECAAAECBAgQIECAAAECBAgQIECAAAECBJjSs4AAACAASURBVAgQIECAAAECBAgQIECAAAECBAgQIECAAAECBAgQaFUBD0NqVX6dEyBAgAABAgQIECBAgAABAgQIECBAgAABAgQIECBAgAABAgQIECBAgAABAgQIECBAgAABAgQIECBAgAABAgQIECBAgAABAs0USNQ9L5HIeNnMkE4jQKCpArW1tXHQQQfF9OnT06dWVFTESy+9FIMHD25quAbbl5VlPiLFfM8KqyBZEti4cWO8//77MX/+/NS/5JzI1ZGcCzvssEN86Utfiu7du0dlZWXWu6qqqooXX3wx3nrrrVi0aFFOx5P15BsRMOk3cODAOOCAA6Jbt26xadOmeP755+O1116LZcuWpV5vPpLeyX/77rtv7LXXXin7Dh06NKIXTfJFoP76UT8v60m+VEoeBEpPwP629GrelBEPGzYsXnjhhfQpzz33XBx66KFNCfG5be1fs0aZk0CrV6+OW265Jdq2bRu9evWK3XffPS6//HL715xoF15Q60fh1UzGhSNgfjWtVj/4wQ/irrvuSp/UtWvXePvtt6NHjx5NC6R1VgTs77LC2GJB3J9sMeoW6cj60SLMOiHQKIEGPg/wHRyNktOIAAECBAgQIECAAAECBAgQIECAAAECBAgQIECAAAECBAgQIECAAAECBAgQIECAAAECBAgQIECAAAECBAgQIECAAAECBAgQIECAAAECBAgQyJWAhyHlSlZcAgQIECBAgAABAgQIECBAgAABAgQIECBAgAABAgQIECBAgAABAgQIECBAgAABAgQIECBAgAABAgQIECBAgAABAgQIECBAIJcCibrBE4mMl7nsV2wCBOoIXHnllfGb3/wmw+T3v/99nH/++VlzKivLfESK+Z41WoGyIFBbWxtVVVWxdu3aWLNmTRYifn6Ijh07RteuXaNdu3bRtm3brPe3adOm+Pjjj+OTTz6JdevWZT1+awdM+m2zzTbRo0ePlGHy98mSJUti1apVsWHDhtTr+sd2222XMk+eW15e3tpD0H8TBOqvH/VPtZ40AVNTAgSyKlDK+9vkmptcVzcfXbp0iZUrV2bVt9CDfetb34onnngiPYzHHnsskj/L1mH/mi3J3MWZO3duDBw4MNWB/WvunAsxcqGtH8n99tSpU+PBBx+MCRMmxMyZM1PXtINAPgoU2vxqbcPk/q1///4Z+7jTTz897rnnntZOrST7t78rrLLb3xVWvbaUrfVjS0LeJ9ByAg18HuA7OFqOX08ECBAgQIAAAQIECBAgQIAAAQIECBAgQIAAAQIECBAgQIAAAQIECBAgQIAAAQIECBAgQIAAAQIECBAgQIAAAQIECBAgQIAAAQIECBAgQIBAAwIehuSyIECAAAECBAgQIECAAAECBAgQIECAAAECBAgQIECAAAECBAgQIECAAAECBAgQIECAAAECBAgQIECAAAECBAgQIECAAAECBApRIFE36UQi42UhjkfOBApOYNKkSXHUUUdF3fl3yimnxLhx47I6lrKyzEekmO9Z5RWMAAECRStQf/2oP1DrSdGW3sAI5L1AKe9vV6xYEd27d0/XqFu3brF8+fK8r1lLJjhq1KgYO3Zsust77703TjvttJZMQV8ECOSpQKGtH8OGDYsXXnghrfnAAw/EiBEj8lRXWqUuUGjzq6Xqldyn1d271e33zjvvjLPOOiv9o969e8ecOXOic+fOLZWefggQINDqAtaPVi+BBAikBRr4PMB3cLg+CBAgQIAAAQIECBAgQIAAAQIECBAgQIAAAQIECBAgQIAAAQIECBAgQIAAAQIECBAgQIAAAQIECBAgQIAAAQIECBAgQIAAAQIECBAgQIAAgVYV8DCkVuXXOQECBAgQIECAAAECBAgQIECAAAECBAgQIECAAAECBAgQIECAAAECBAgQIECAAAECBAgQIECAAAECBAgQIECAAAECBAgQINBMgUTd8xKJjJfNDOk0AgSaInD77bfHOeeckz5l0KBB8corr0RlZWVTwmyxbVlZ5iNSzPctkmlAgAABAhFRf/2oj2I9cZkQINBaAqW8v122bFn06NEjTb/ddtvFxx9/3FqlyMt+33777aiqqoquXbum/nXp0iUv85QUAQItL1Bo68dPf/rTuOGGG9JQI0aMiAceeKBRcKtWrYqKioro1KlTo9prRGBrBQptfm3teLd0/vz58+Oyyy6LqVOnxrx586J9+/YNnrL//vvHrFmz4tJLL42rr77anN0SrPcJENiiwMqVK1N/BxXKYf0olErJsxQEGvg8wHdwlELhjZEAAQIECBAgQIAAAQIECBAgQIAAAQIECBAgQIAAAQIECBAgQIAAAQIECBAgQIAAAQIECBAgQIAAAQIECBAgQIAAAQIECBAgQIAAAQIECOSxgIch5XFxpEaAAAECBAgQIECAAAECBAgQIECAAAECBAgQIECAAAECBAgQIECAAAECBAgQIECAAAECBAgQIECAAAECBAgQIECAAAECBAh8pkCi7juJRMZLbAQItJDA7Nmz4+STT46FCxfGyy+/HHvssUfWey4ry3xEivmedWIBCRAgUJQC9deP+oO0njRc9mXLlkW7du2ic+fORXldGBSBfBAo5f3txx9/HNtvv326DD169IiPPvooH8oiBwIECOS9QLbXj/nz58ftt98eTz/9dEyfPj3r40/eJ9pvv/3ScTt27BjJvWbyvw0dK1asiEceeSQeeOCBmDRpUvzpT3+KM844I+t5CUigIYFsz69CVr7uuuvi6quvTg/hmmuuif/4j/9ocEhvvvlmVFRUxMCBAwt5yHInQCBPBKZOnRrHHXdcjB49OkaNGpUnWX1+GtaPgiiTJEtEoIHPA3wHR4nU3jAJECBAgAABAgQIECBAgAABAgQIECBAgAABAgQIECBAgAABAgQIECBAgAABAgQIECBAgAABAgQIECBAgAABAgQIECBAgAABAgQIECBAgEC+CngYUr5WRl4ECBAgQIAAAQIECBAgQIAAAQIECBAgQIAAAQIECBAgQIAAAQIECBAgQIAAAQIECBAgQIAAAQIECBAgQIAAAQIECBAgQIDA5wkk6r6ZSGS8JEeAQAsKrF+/Pv71r3/FIYcckpNey8oyH5FivueEWVACBAgUnUD99aP+AK0nDZf8uuuui6uvvjqGDBkShx9+eIwaNSr23HPPors+DIhAawqU8v526dKl0atXrzR/z549Y8mSJa1ZDn0TIECgYASyuX58/etfj4kTJ6bH/sILL8TQoUOzbtGvX79YsGBBOu64cePilFNOabCf3/72t/Gzn/0s/V5yL/rss89mPScBCTQkkM35VejCV1xxRVx//fXpYbRv3z7mzZsXO+ywQ6EPTf4ECOSxwN133x3/9m//Fps2bYqKiorUHiAXe5NsE1g/si0qHoHmCzTweYDv4Gg+pzMJECBAgAABAgQIECBAgAABAgQIECBAgAABAgQIECBAgAABAgQIECBAgAABAgQIECBAgAABAgQIECBAgAABAgQIECBAgAABAgQIECBAgACBLAh4GFIWEIUgQIAAAQIECBAgQIAAAQIECBAgQIAAAQIECBAgQIAAAQIECBAgQIAAAQIECBAgQIAAAQIECBAgQIAAAQIECBAgQIAAAQIEWlwgUbfHRCLjZYsno0MCBHInUFaW+YgU8z131iITIECgmATqrx/1x2Y9abjaw4YNixdeeCH95j333BOnn356MV0axkKg1QVKeX+7ePHi2GGHHdI16N27dyxatKjVayIBAgQIFIJANtePY489Np588sn0sM8999wYM2ZM1hmuuOKKuP7669NxTz755HjwwQcb7Of999+Pvn37xuZ9enK8CxcujJ122inreQlIoL5ANudXoetWVVXFLrvsEh999FF6KN/97ndj7NixhT40+RMgkKcCH3/8cQwYMCBWr16dzrB79+7x0ksvpX6ez4f1I5+rI7dSE2jg8wDfwVFqF4HxEiBAgAABAgQIECBAgAABAgQIECBAgAABAgQIECBAgAABAgQIECBAgAABAgQIECBAgAABAgQIECBAgAABAgQIECBAgAABAgQIECBAgACBPBPwMKQ8K4h0CBAgQIAAAQIECBAgQIAAAQIECBAgQIAAAQIECBAgQIAAAQIECBAgQIAAAQIECBAgQIAAAQIECBAgQIAAAQIECBAgQIAAgUYJJOq2SiQyXjYqgEYECBSGQFlZ5iNSzPfCqJssCRAg0NoC9deP+vlYTz5dobVr10bXrl1j06ZN6TeXLFkSPXv2bO1y6p9AUQmU8v520aJFseOOO6brucMOO8SHH35YVPU1GAIECORKIJvrx9ixY2PUqFHpVLt16xbJfV9FRUVW03/llVdi3333Tcfs2LFjLFu2LJL/beg47LDDYvLkyem3fvWrX8WVV16Z1ZwEI9CQQDbnVzEI33XXXfGDH/wgYyjTpk2LIUOGFMPwjIEAgTwUePbZZ+Ooo46KmpqadHaDBg2Kl156Kbbddts8zPh/UrJ+5G1pJFaCAg18HuA7OErwOjBkAgQIECBAgAABAgQIECBAgAABAgQIECBAgAABAgQIECBAgAABAgQIECBAgAABAgQIECBAgAABAgQIECBAgAABAgQIECBAgAABAgQIECCQTwIehpRP1ZALAQIECBAgQIAAAQIECBAgQIAAAQIECBAgQIAAAQIECBAgQIAAAQIECBAgQIAAAQIECBAgQIAAAQIECBAgQIAAAQIECBAg0FiBRN2GiUTGy8bG0I4AgQIQKCvLfESK+V4ARZMiAQIE8kCg/vpRPyXryaeL9Oijj8aJJ56YfmOPPfaI1157LQ+qufUpXHzxxdG5c+f48pe/HPvss08MGDBg64OKQKCZAqW8v/3ggw+iT58+abmddtop3n///WZKOo0AAQKlJZDN9WP9+vXRrVu3SP538/HYY4/Ft771rayj9uvXLxYsWJCOe//998epp57aYD9//vOf49/+7d/S7/Xv3z/efffdrOckIIH6AtmcX8Wgm/x7+Stf+UrMnDkzPZzk31IzZswohuEZAwECeSpwxx13xNlnn52R3RFHHBFPP/10lJeX52XW1o+8LIukSlSggc8DfAdHiV4Lhk2AAAECBAgQIECAAAECBAgQIECAAAECBAgQIECAAAECBAgQIECAAAECBAgQIECAAAECBAgQIECAAAECBAgQIECAAAECBAgQIECAAAECBPJFwMOQ8qUS8iBAgAABAgQIECBAgAABAgQIECBAgAABAgQIECBAgAABAgQIECBAgAABAgQIECBAgAABAgQIECBAgAABAgQIECBAgAABAgSaIpCo2ziRyHjZlDjaEiCQ5wJlZZmPSDHf87xg0iNAgECeCNRfP+qnZT35dKHOO++8GDNmTPqNCy+8MG655ZY8qWjz06itrY0OHTpEdXV1OsiSJUuiZ8+ezQ9a78wZM2bEnDlzYp999olBgwZlLa5AxSlQyvvbhQsXRt++fdOF3XnnnWPBggXFWWijIkCAQJYFsr1+fO9734u//OUv6SxPPfXUuP/++7OcdcTPfvaz+O1vf5uOe9JJJ8VDDz3UYD8rVqyIXr16ZezbXnzxxTjggAOynpeABOoKZHt+FYNucu4deOCBGUO5995747TTTiuG4RkDAQJ5KnDxxRd/6l7UWWedFX/+85/zMmPrR16WRVIlKtDA5wG+g6NErwXDJkCAAAECBAgQIECAAAECBAgQIECAAAECBAgQIECAAAECBAgQIECAAAECBAgQIECAAAECBAgQIECAAAECBAgQIECAAAECBAgQIECAAAEC+SLgYUj5Ugl5ECBAgAABAgQIECBAgAABAgQIECBAgAABAgQIECBAgAABAgQIECBAgAABAgQIECBAgAABAgQIECBAgAABAgQIECBAgAABAk0RSNRtnEhkvGxKHG0JEMhzgbKyzEekmO95XjDpESBAIE8E6q8f9dOynny6UH379o2FCxem33j88cfjm9/8Zp5UtPlpvPrqq/HlL385HaBPnz4Z42x+5P8986c//WnccMMNqR9UVlbGTTfdFOecc042QotRhAKlvL9dsGBB9OvXL13V5O+d+fPnF2GVDYkAAQLZF8j2+jFhwoQYPnx4OtEOHTrERx99FNtss01Wk3/llVdi3333Tcfs2LFjLFu2LJL/beg46aST4pFHHkm/df7558fvf//7rOYkGIH6AtmeX8UifMopp8QDDzyQHs4OO+wQ77zzTnTq1KlYhmgcBAjkmUBtbW0ce+yxMXHixIzMbr311vjRj36UZ9lGWD/yriQSKmGBBj4P8B0cJXw9GDoBAgQIECBAgAABAgQIECBAgAABAgQIECBAgAABAgQIECBAgAABAgQIECBAgAABAgQIECBAgAABAgQIECBAgAABAgQIECBAgAABAgQIEMgHAQ9DyocqyIEAAQIECBAgQIAAAQIECBAgQIAAAQIECBAgQIAAAQIECBAgQIAAAQIECBAgQIAAAQIECBAgQIAAAQIECBAgQIAAAQIECBBoqkCi7gmJRMbLpsbSngCBPBYoK8t8RIr5nsfFkhoBAgTySKD++lE/NetJpsjcuXNj1113Tf+wbdu2sXLlyqisrMyjqjYvlbvvvjvOPPPM9MnHHXdcjB8/vnnBPuOsI488Mp555pn0u3/7299i5MiRWe1DsOIRKOX97XvvvRf9+/dPF3OXXXaJefPmFU9xjYQAAQI5FMj2+lFTUxPbb799rFixIp31f/3Xf8X3v//9rI+iX79+sWDBgnTcv/71r/Htb3+7wX4eeuihGDFiRPq9rl27xtKlS6OioiLreQlIYLNAtudXscgm5+2gQYNiw4YN6SH9+7//e/zyl78sliEaBwECeSiwZs2aGDJkSLz++uvp7Nq0aRMTJkyIY445Jq8ytn7kVTkkU+ICDXwe4Ds4SvyaMHwCBAgQIECAAAECBAgQIECAAAECBAgQIECAAAECBAgQIECAAAECBAgQIECAAAECBAgQIECAAAECBAgQIECAAAECBAgQIECAAAECBAgQINDaAh6G1NoV0D8BAgQIECBAgAABAgQIECBAgAABAgQIECBAgAABAgQIECBAgAABAgQIECBAgAABAgQIECBAgAABAgQIECBAgAABAgQIECDQHIFE3ZMSiYyXzYnnHAIE8lSgrCzzESnme54WSloECBDIM4H660f99KwnmSJjxoyJ8847L/3DYcOGxeTJk/Osqs1L54ILLog//OEP6ZOvvfba+PnPf968YJ9xVteuXWPVqlXpd+fOnRsDBgzIah+CFY9AKe9v33333Rg4cGC6mMl5kpwvDgIEPi3wySefxIwZM2LmzJnxyiuvxE9+8pP40pe+hKqEBXKxftTfJx199NExceLErCtfeeWV8Zvf/CYVd4cddojrr78+TjvttAb7qa6uju7du8eaNWvS7z/yyCNxwgknZD0vAQlsFsjF/CoW3auuuip+/etfp4fTvn37mDdvXmouN/ZYvnx5al47CBAg0FiBhQsXxuDBg2PFihXpU7bZZpt4+eWXY9CgQY0Nk/N21o+cE+uAQKMFGvg8wHdwNFpPQwIECBAgQIAAAQIECBAgQIAAAQIECBAgQIAAAQIECBAgQIAAAQIECBAgQIAAAQIECBAgQIAAAQIECBAgQIAAAQIECBAgQIAAAQIECBAgQCAXAh6GlAtVMQkQIECAAAECBAgQIECAAAECBAgQIECAAAECBAgQIECAAAECBAgQIECAAAECBAgQIECAAAECBAgQIECAAAECBAgQIECAAIFcCyTqdpBIZLzMdd/iEygJgQsuuCBeeOGFGD9+fPTr16/VxlxWlvmIFPO91UqhYwIECBSUQP31o37y1pNMkRNPPDEeffTR9A+vvfba+PnPf15QNf+sZA866KCYNm1a+u0nnngihg8fnrWxvfvuuzFw4MB0vC5dusTKlSuzFl+g4hOwvy2+mhoRgVwI1F+b77jjjvjBD36Qi67ELBCBXKwf//znP+Pggw9OC5SXl8eHH34YPXv2zKrK7Nmz4957740RI0bEkCFDthj7rLPOijvvvDPdLjkfHn744S2epwGB5grkYn41N5d8O6+qqir1987ixYtTqe22224xbty4GDx48BZTXbp0aVx++eXx+OOPxzvvvBPbbbfdFs/RgAABApsFpkyZEkcccURUV1enfrTnnnvGhAkTYuedd84bJOtH3pRCIgSigc8DfAeH64IAAQIECBAgQIAAAQIECBAgQIAAAQIECBAgQIAAAQIECBAgQIAAAQIECBAgQIAAAQIECBAgQIAAAQIECBAgQIAAAQIECBAgQIAAAQIECBBoVQEPQ2pVfp0TIECAAAECBAgQIECAAAECBAgQIECAAAECBAgQIECAAAECBAgQIECAAAECBAgQIECAAAECBAgQIECAAAECBAgQIECAAAECzRRI1D0vkch42cyQTiNAYLPA+PHj44QTTki97Nq1a9x///1xzDHHtApQWVnmI1LM91Ypg04JECBQcAL114/6A7Ce/K/Ipk2bUuv92rVr0z+cOnVqHHTQQQVX9/oJ19bWRocOHaK6ujr91pIlS6Jnz55ZG9sDDzwQp5xySjreV7/61Zg0aVLW4gtUfAL2t8VXUyMikAuBa6+9Nq655pp06AsuuCBuu+22XHQlZoEI5Gr92HnnneP9999PK4wePTouuuiiVlV59tlnI7mn2nxUVFTE0qVLU3tWB4FcCORqfuUi19aIec8998Tll18eybXp3HPPjfLy8i2mMWbMmNQ5VVVVqbbf+9734v/+3/+7xfM0IECAQF2B5O+N0047LY4//vj4y1/+Ep06dcorIOtHXpVDMiUu0MDnAb6Do8SvCcMnQIAAAQIECBAgQIAAAQIECBAgQIAAAQIECBAgQIAAAQIECBAgQIAAAQIECBAgQIAAAQIECBAgQIAAAQIECBAgQIAAAQIECBAgQIAAAQKtLeBhSK1dAf0TIECAAAECBAgQIEDg/2PvXsD0qsp7gf8/OAgGUIRiIIoKVQ4XwWBoUYgIVpSDFFQQREC5iBwqB4qUSksVjvZg4UAMB6UU8IIEBAS5eb8QESIgkuAFrGCFChpttIgQtKawT4YT5uyZyWW+2d+e7P19v3mePHl2Zq93ve9vTSbv2plnbQIECBAgQIAAAQIECBAgQIAAAQIECBAgQIAAAQIECBAgQIAAAQIECBAgQIAAAQIECBAgQIAAAQIECExEoCgPKooRlxOJN1BjOh1HTgzUgiuWAAECBAgQIDBgAk/vD37wgx9ku+22G65+0003zc9//vOeapx88sk544wzhmOedNJJOfPMM3s6R93B7A/qFhafAAECBAgQ6Fbg+c9/fhYuXJi9994773rXu7LnnntmjTXW6DbMwNyvnxuYpVYoAQIECBAgMCACfv6hu4VeTj/sByK6I3Q3AQIECBAgQIAAAQIECBAgQIAAAQIECBAgQIAAAQIECBAgQIAAAQIECBAgQIAAAQIECBAgQIAAAQIECBAgQIAAAQIECBAgQIAAAQIECBAg0GMBhyH1GFQ4AgQIECBAgAABAgQIECBAgAABAgQIECBAgAABAgQIECBAgAABAgQIECBAgAABAgQIECBAgAABAgQIECBAgAABAgQIECBAYFIEivIsRTHiclISaPMknY4jJ9q8fnInQIAAAQIECBBYucDT+4OLL744hx122PDNe++9d2644Yae8u2xxx752te+Nhzz05/+dN761rf2dI66g9kf1C0sPgECBAgQINCtwFe/+tVss802mTZtWrdDB/J+/dxALruiCRAgQIAAgT4W8PMP3S3ucvphPxDRHaG7CRAgQIAAAQIECBAgQIAAAQIECBAgQIAAAQIECBAgQIAAAQIECBAgQIAAAQIECBAgQIAAAQIECBAgQIAAAQIECBAgQIAAAQIECBAgQIAAgR4LOAypx6DCESBAgAABAgQIECBAgAABAgQIECBAgAABAgQIECBAgAABAgQIECBAgAABAgQIECBAgAABAgQIECBAgAABAgQIECBAgAABApMiUJRnKYoRl5OSQJsn6XQcOdHm9ZM7AQIECBAgQIDAygWe3h8cd9xxOffcc4dvPvXUU3Paaaf1lG+DDTbII488Mhzz3nvvzUte8pKezlF3MPuDuoXFJ0CAAAECBLoV8Ly3OzH9XHde7iZAgAABAgQINF1AP9zdCi2nH/YDEd0RupsAAQIECBAgQIAAAQIECBAgQIAAAQIECBAgQIAAAQIECBAgQIAAAQIECBAgQIAAAQIECBAgQIAAAQIECBAgQIAAAQIECBAgQIAAAQIECBDosYDDkHoMKhwBAgQIECBAgAABAgQIECBAgAABAgQIECBAgAABAgQIECBAgAABAgQIECBAgAABAgQIECBAgAABAgQIECBAgAABAgQIECAwKQJFeZaiGHE5KQm0eZJOx5ETbV4/uRMgQIAAAQIECKxc4On9wcyZMzNv3rzhm6+77rrss88+PeN74IEHsvnmmw/HmzJlShYvXtyz+JMVyP5gsqTNQ4AAAQIECIxXwPPe8Ur9v/v0c915uZsAAQIECBAg0HQB/XB3K7ScftgPRHRH6G4CBAgQIECAAAECBAgQIECAAAECBAgQIECAAAECBAgQIECAAAECBAgQIECAAAECBAgQIECAAAECBAgQIECAAAECBAgQIECAAAECBAgQIECgxwIOQ+oxqHAECBAgQIAAAQIECBAgQIAAAQIECBAgQIAAAQIECBAgQIAAAQIECBAgQIAAAQIECBAgQIAAAQIECBAgQIAAAQIECBAgQIDApAgU5VmKYsTlpCTQ5kk6nTFHTjiDos0L2pvct0lyZ5J1SuF+luRlSX7dmylEIUCAAAECBAjUJjBmf/Dkk09m/fXXz+OPPz486UMPPZTnPe95PUvi6quvzv774tKJTAAAIABJREFU7z8cb7fddsvcuXN7Fn+yAtkfTJa0eQiMW+DjSQ4v3f3OJB8b92g39pPAOUmOKxX0gSSn9lOBaiFQEvC8t8KXg36uAp6hdQusn+TeJJuUJpqfZMel/6b5j5269cUnQIAAgTYJ6IcrrJZ+uAKeoQQIECBAgAABAgQIECBAgAABAgQIECBAgAABAgQIECBAgAABAgQIECBAgAABAgQIECBAgAABAgQIECBAgAABAgQIECBAgAABAgQIECBAgEAtAl4GVQuroAQIECBAgAABAgQIECBAgAABAgQIECBAgAABAgQIECBAgAABAgQIECBAgAABAgQIECBAgAABAgQIECBAgAABAgQIECBAgEDNAkU5flGMuKx56vaH73TGHDnhDIr2L2uVCqYk+W6SF5eC/GeSnZPcUSWwsQQIECBAgACBSRJY7v7goYceyl133ZX58+fnvvvuyyWXXNLTdE455ZScfvrpwzHf85735Oyzz+7pHJMRzP5gMpTNQaArgVlJTiiN+Ksk7fvm0lXJbl6BwOFJPl763PVJ9qVFoE8FPO+tsLD6uQp4hk6GwAFJrhg10buTnDcZk5uDAAECBAi0REA/XGGh9MMV8AwlQIAAAQIECBAgQIAAAQIECBAgQIAAAQIECBAgQIAAAQIECBAgQIAAAQIECBAgQIAAAQIECBAgQIAAAQIECBAgQIAAAQIECBAgQIAAAQIEahHwMqhaWAUlQIAAAQIECBAgQIAAAQIECBAgQIAAAQIECBAgQIAAAQIECBAgQIAAAQIECBAgQIAAAQIECBAgQIAAAQIECBAgQIAAAQIEahYoyvGLYsRlzVO3P3ynM+bICWdQtH9Zq1RwRZIDRgU4McmsKkGNJUCAAAECBAhMosBq2R/ceeed+cpXvpL58+dnwYIF+eAHP5iDDjpoEsvuzVT2B71xFIVADwVOXRrrtFK8DyZ5fw/jC9UegR2SzC+l+69JXtSe9GVKoCuB1dLPdZVhg2/WzzV4caT2tMCNSXYvcTyW5MVJfomIAAECBAgQeEpAP1zhC0E/XAHPUAIECBAgQIAAAQIECBAgQIAAAQIECBAgQIAAAQIECBAgQIAAAQIECBAgQIAAAQIECBAgQIAAAQIECBAgQIAAAQIECBAgQIAAAQIECBAgQKAWAS+DqoVVUAIECBAgQIAAAQIECBAgQIAAAQIECBAgQIAAAQIECBAgQIAAAQIECBAgQIAAAQIECBAgQIAAAQIECBAgQIAAAQIECBAgQKBmgaIcvyhGXNY8dfvDdzpjjpxwBkX7l3WiFUxJMjfJn5YCXJ9k34kGNI4AAQIECBAgsBoE7A8qoNsfVMAzlEA9AscnmV0KfW6S4+qZStSGCzwjye+SrFHK8zlJftPwvKVHYCIC+rmJqC0bo5+rgGfoZAlskeRfRk12QZKjJysB8xAg0PcCQ/+v9Y4k+yd5su+rVWA/CuiHK6yqfrgCnqEECBAgQIAAAQIECBAgQIAAAQIECBAgQIAAAQIECBAgQIAAAQIECBAgQIAAAQIECBAgQIAAAQIECBAgQIAAAQIECBAgQIAAAQIECBAgQIBALQJeBlULq6AECBAgQIAAAQIECBAgQIAAAQIECBAgQIAAAQIECBAgQIAAAQIECBAgQIAAAQIECBAgQIAAAQIECBAgQIAAAQIECBAgQIBAzQJFOX5RjLiseer2h+90xhw54QyK9i9rlQqekeT/JDk6yQNJtk/yaJWAxhIgQIAAAQIEJlnA/qACuP1BBTxDCdQj8I4knyyFviTJ2+uZStQWCHwvyXalPHdP8o0W5C1FAt0ITEvyM897uyEbea9+buJ2RvZU4HVJvrKSiKcu/dxpyz4/1N8cl+Q3Pc1AMAIEBlXgg0n+blnx5y77/jKoFupur4DnmxXWTj9cAc9QAgQIECBAgAABAgQIECBAgAABAgQIECBAgAABAgQIECBAgAABAgQIECBAgAABAgQIECBAgAABAgQIECBAgAABAgQIECBAgAABAgQIECBAoBYBL4OqhVVQAgQIECBAgAABAgQIECBAgAABAgQIECBAgAABAgQIECBAgAABAgQIECBAgAABAgQIECBAgAABAgQIECBAgAABAgQIECBAoGaBohy/KEZc1jx1+8N3OmOOnHAGRfuXtRcVHJbke0nm9yKYGAQIECBAgACBSRSwP6iAbX9QAc9QAvUIvDHJNaXQ1yfZt56pRG2BwMlJNlr6NbAgyV1J7mlBzlIksCqBNZLsmmT/pc+i3pzkp0l28rx3VWwr/rx+buJ2RvZEYKh3OTvJZkm2SfLjFURdO8nXkpy+9O/8F3sysyAECBBI/mbZ95WyxTFJzodDoGUCnm9WWDD9cAU8QwkQIECAAAECBAgQIECAAAECBAgQIECAAAECBAgQIECAAAECBAgQIECAAAECBAgQIECAAAECBAgQIECAAAECBAgQIECAAAECBAgQIECAAIFaBLwMqhZWQQkQIECAAAECBAgQIECAAAECBAgQIECAAAECBAgQIECAAAECBAgQIECAAAECBAgQIECAAAECBAgQIECAAAECBAgQIECAAIGaBYpy/KIYcVnz1O0P3+mMOXLCGRTtX1YVECBAgAABAgQGWcD+oMLq2x9UwDO0W4GXJ7mzNGh+khndBhmA+3dLMrdU5zeXXr96AOpWIgECgyMwNcnCJCt8Jul5b3dfDPq57rzc3VOBjyc5vBTxhiT79HQGwQgQILBygWcluSPJlqXbnkiyx6h9FUcCTRfwfLPCCumHK+AZSoAAAQIECBAgQIAAAQIECBAgQIAAAQIECBAgQIAAAQIECBAgQIAAAQIECBAgQIAAAQIECBAgQIAAAQIECBAgQIAAAQIECBAgQIAAAQIECNQi4GVQtbAKSoAAAQIECBAgQIAAAQIECBAgQIAAAQIECBAgQIAAAQIECBAgQIAAAQIECBAgQIAAAQIECBAgQIAAAQIECBAgQIAAAQIECNQsUJTjF8WIy5qnbn/4TmfMkRPOoGj/sqqAAAECBAgQIDDIAvYHFVbf/qACnqHdCuyY5I7SoO8k+ZNugwzA/dOTfCvJb5b9uj3J4QNQtxIJEGimwAuXfg/61xpSuynJriuKu6LnvY899lguvvjibLjhhjnooINqSKudIfVz7Vy3Psl6/ySfGVXLq5N8s0/qUwYBAu0Q2DzJnUmeU0r3t8v2m/e2owRZEojnmxW+CPTDFfAMJUCAAAECBAgQIECAAAECBAgQIECAAAECBAgQIECAAAECBAgQIECAAAECBAgQIECAAAECBAgQIECAAAECBAgQIECAAAECBAgQIECAAAECBGoR8DKoWlgFJUCAAAECBAgQIECAAAECBAgQIECAAAECBAgQIECAAAECBAgQIECAAAECBAgQIECAAAECBAgQIECAAAECBAgQIECAAAECBGoWKMrxi2LEZc1Ttz98pzPmyAlnULR/WVVAgAABAgQIEBhkAfuDCqtvf1ABz9BuBf40ye2lQd9OslO3QdxPgAABArULTE+yf5K3JJmWZMMkS3o867FJzl1RzNHPex988MGceuqpufzyy/O73/0u06dPz4IFC3qcUnvD6efau3Z9kvlto3q6e5Jsn+SJPqlPGQQItENglyRzk6xVSvf+JDOSPNyOEmQ54AKeb1b4AtAPV8AzlAABAgQIECBAgAABAgQIECBAgAABAgQIECBAgAABAgQIECBAgAABAgQIECBAgAABAgQIECBAgAABAgQIECBAgAABAgQIECBAgAABAgQIEKhFwMugamEVlAABAgQIECBAgAABAgQIECBAgAABAgQIECBAgAABAgQIECBAgAABAgQIECBAgAABAgQIECBAgAABAgQIECBAgAABAgQIEKhZoCjHL4oRlzVP3f7wnc6YIyecQdH+ZVUBAQIECBAgQKAbgc8mmZLk60luTLIgyZPdBGjYvfYHFRbE/qACnqHdCuyU5LbSoNuTvKLbIO4nQIAAgdoFHkzy/NIsByT5TI9nnZpkYZLlPpcc/bz3Zz/7WZ7//HJKyT333JOtt966x2m1M5x+rp3r1kdZT08yf9Tf52OTfLSPalQKAQLtEDgkySWjUp2XZPckS9pRgiwHWMDzzQqLrx+ugGcoAQIECBAgQIAAAQIECBAgQIAAAQIECBAgQIAAAQIECBAgQIAAAQIECBAgQIAAAQIECBAgQIAAAQIECBAgQIAAAQIECBAgQIAAAQIECBAgUIuAl0HVwiooAQIECBAgQIAAAQIECBAgQIAAAQIECBAgQIAAAQIECBAgQIAAAQIECBAgQIAAAQIECBAgQIAAAQIECBAgQIAAAQIECBAgULNAUY5fFCMua566/eE7nTFHTjiDov3LqgICBAgQIECAwHgF1k7ySJKh35/+eHGSfxlvgAbeZ39QYVHsDyrgGdqtwCuTfKs06NYkO3cbxP0ECBAgULvA6Un+pjTLdUneWMOsNyXZdXlxl/e8d9ddd83NN988fPuJJ56Ys846q4a02hdSP9e+NevDjC9KcmSproeTvDDJo31Yq5IIEGi2wIeSnDwqxTlLn3sd2uy0ZUcgnm9W+CLQD1fAM5QAAQIECBAgQIAAAQIECBAgQIAAAQIECBAgQIAAAQIECBAgQIAAAQIECBAgQIAAAQIECBAgQIAAAQIECBAgQIAAAQIECBAgQIAAAQIECBCoRcDLoGphFZQAAQIECBAgQIAAAQIECBAgQIAAAQIECBAgQIAAAQIECBAgQIAAAQIECBAgQIAAAQIECBAgQIAAAQIECBAgQIAAAQIECBCoWaAoxy+KEZc1T93+8J3OmCMnnEHR/mVVAQECBAgQIEBgvAKvTfLV0s0PJnnBeAc39D77gwoLY39QAc/QbgV2SXJLadC8JDO7DeJ+AgQIEKhdYJskd5dmWZJkapKHezzzu5N8ZHkxl/e896KLLspRRx01fPvGG2+chQsXZs011+xxWu0Lp59r35r1YcYbJ3kgyZRSbeck+cs+rFVJBAg0W2Do/zyvTbLPqDRPTDKr2anLbsAFPN+s8AWgH66AZygBAgQIECBAgAABAgQIECBAgAABAgQIECBAgAABAgQIECBAgAABAgQIECBAgAABAgQIECBAgAABAgQIECBAgAABAgQIECBAgAABAgQIECBQi4CXQdXCKigBAgQIECBAgAABAgQIECBAgAABAgQIECBAgAABAgQIECBAgAABAgQIECBAgAABAgQIECBAgAABAgQIECBAgAABAgQIECBQs0BRjl8UIy5rnrr94TudMUdOOIOi/cuqAgIECBAgQIDAeAXOTHJS6ebzkxwz3sENvW/EhuBXv/pVNtpoo4am2ry07A+atyZ9nNHMJDeX6rslyav6uF6lESBAoM0CdyV5WamAo5Nc0OOCpiZZmGTMs8nlPe997LHHsuGGG2bJkiXDaXzpS1/K61//+h6n1b5w+rn2rVmfZvzeJP9Qqu2JJFsl+XGf1qssAgSaKzAlybwk00spfjnJns1NWWYE4ucfKnwR6Icr4BlKgAABAgQIECBAgAABAgQIECBAgAABAgQIECBAgAABAgQIECBAgAABAgQIECBAgAABAgQIECBAgAABAgQIECBAgAABAgQIECBAgAABAgQI1CLgZVC1sApKgAABAgQIECBAgAABAgQIECBAgAABAgQIECBAgAABAgQIECBAgAABAgQIECBAgAABAgQIECBAgAABAgQIECBAgAABAgQI1CxQlOMXxYjLmqduf/hOZ8yRE86gaP+yrqiC/5LkS0nOS/LZ/i1TZQQIECBAgEAXAt9d2hdsX7r/zUmu6WJ8E28dsyGYNm1adthhhxx//PHZY489mphzY3KyP2jMUgxCIrsmualU6DeTvHoQClcjAQIEWihwUpIzJ+F79jeW92/Bip73HnjggbnyyiuH03rb296WSy+9tIW8vU1ZP9dbT9EmLLBWkh8neUEpwheSvGHCEQ0kQIDAxAU2TXJnkqHfZyUZ6m2enHg4IwnULuDnHyoQ64cr4BlKgAABAgQIECBAgAABAgQIECBAgAABAgQIECBAgAABAgQIECBAgAABAgQIECBAgAABAgQIECBAgAABAgQIECBAgAABAgQIECBAgAABAgQI1CLgZVC1sApKgAABAgQIECBAgAABAgQIECBAgAABAgQIECBAgAABAgQIECBAgAABAgQIECBAgAABAgQIECBAgAABAgQIECBAgAABAgQI1CxQlOMXxYjLmqduf/hOZ8yRE86gaP+yrqiCWUlOWPbJy5Ick+S3/VuuyggQIECAAIFVCDx3aT/wy9I9/5lkgySLWy63wg3BZZddloMOOqhn5S1atCjbbrttZsyYkR122CGvfOUr8+d//uc9i786AtkfrA71gZ1ztyRzS9V/I8nuA6uhcAIECDRbYKhv/EWSp58bDvVbL0jyUI/T/oskHx0dc0XPez//+c9n7733Hr59nXXWyVB/tt566/U4rXaF08+1a736PNs3JfnsqBpfl+Sr46x73SRnJPnx0r3q7HGOcRsBAgRWJPDypd+Ttk/ySUQEWiDg5x8qLJJ+uAKeoQQIECBAgAABAgQIECBAgAABAgQIECBAgAABAgQIECBAgAABAgQIECBAgAABAgQIECBAgAABAgQIECBAgAABAgQIECBAgAABAgQIECBAgEAtAl4GVQuroAQIECBAgAABAgQIECBAgAABAgQIECBAgAABAgQIECBAgAABAgQIECBAgAABAgQIECBAgAABAgQIECBAgAABAgQIECBAgEDNAkU5flGMuKx56vaH73TGHDnhDIr2L+vyKnhjkmtGfeL0JKf0Z7mqIkCAAAECBMYhcGiST5Xum5dk5jjGNf2WFW4IfvSjH2XLLbfsWf5f+MIX8oY3vGE43k477ZTbbrutZ/FXRyD7g9WhPrBz7p7kxlL1c5O8ZmA1FE6AAIHmCwx9n96tlObJSc7ocdpTkyxMMuL55Iqe9z7xxBPZdNNNs2jRouE0Pv7xj+fwww/vcVrtCqefa9d6DUC2Ny3t+XZNMrRPuzjJe5P82zjqHvp+M7Rf3SzJo0mGNnK/GMc4txAgQIAAgX4Q8PMPFVZRP1wBz1ACBAgQIECAAAECBAgQIECAAAECBAgQIECAAAECBAgQIECAAAECBAgQIECAAAECBAgQIECAAAECBAgQIECAAAECBAgQIECAAAECBAgQIECgFgEvg6qFVVACBAgQIECAAAECBAgQIECAAAECBAgQIECAAAECBAgQIECAAAECBAgQIECAAAECBAgQIECAAAECBAgQIECAAAECBAgQIECgZoGiHL8oRlzWPHX7w3c6Y46ccAZF+5d1dAUvSvK9JOuXPnF3kh2T/L7/ylURAQIECBAgME6BS5IcUrr31CQfGOfYJt+23A3BlClTsnjx4p7m/fd///d53/veNxzzmGOOyXnnndfTOSY7mP3BZIsP9Hx/luRrJYGvJ3ntQIsonsDEBJ6VZIMkP53YcKMIjFvgnUkuLN39/STbj3v0+G8c+vfgNeXbV/a894QTTsjs2bOHb99tt90yd+7c8c/Wh3fq5/pwUdtd0jZJPpbk2CR3jrOUDZP8etS9n0lywDjHu40AAQIECLRdwM8/VFhB/XAFPEMJECBAgAABAgQIECBAgAABAgQIECBAgAABAgQIECBAgAABAgQIECBAgAABAgQIECBAgAABAgQIECBAgAABAgQIECBAgAABAgQIECBAgACBWgS8DKoWVkEJECBAgAABAgQIECBAgAABAgQIECBAgAABAgQIECBAgAABAgQIECBAgAABAgQIECBAgAABAgQIECBAgAABAgQIECBAgACBmgWKcvyiGHFZ89TtD9/pjDlywhkU7V/WcgVrJbkjyctKf/h4kulJ7uuvUlVDgAABAgQIdCnwyyTPLY15ZZLbuozRxNuXuyHYddddc9NNN/U03ze96U259tprh2NedNFFOfLII3s6x2QHsz+YbPGBnm+PJF8pCXw1yesGWkTxBMYvMLSnf9+yvf0WST6T5IDxD3cngQkJrJfk35MMPWt6+mPbpV9790wo2ooH7ZxkXvnTK3veu2DBgrz85S8fvn2ol3nwwQfzvOc9r8dptSecfq49ayXTlQqcluTUUXe8JslcbgQIECBAYAAE/PxDhUXWD1fAM5QAAQIECBAgQIAAAQIECBAgQIAAAQIECBAgQIAAAQIECBAgQIAAAQIECBAgQIAAAQIECBAgQIAAAQIECBAgQIAAAQIECBAgQIAAAQIECBCoRcDLoGphFZQAAQIECBAgQIAAAQIECBAgQIAAAQIECBAgQIAAAQIECBAgQIAAAQIECBAgQIAAAQIECBAgQIAAAQIECBAgQIAAAQIECBCoWaAoxy+KEZc1T93+8J3OmCMnnEHR/mUtV3B+kqNHlXR4kk/2V5mqIUCAAAECBLoUmJ5kQWnMb5JsmKQfmunl1nDCCSdk1qxZXTKt/PYXvOAFefDBB4dvWrBgQaZPH6Jt74f9QXvXTuYECAyUwCuS3Fqq+N4k/3WgBBS7ugQ+m+RNpcnPSHJyDcl09bx3m222yQ9/+MOn0pg2bVquvPLK7LLLLjWk1Y6Q+rl2rJMsVymwdpJ7kmxRuvMnSbZJ8h+rHO0GAgQIECDQboGu+uF2l9r77PXDvTcVkQABAgQIECBAgAABAgQIECBAgAABAgQIECBAgAABAgQIECBAgAABAgQIECBAgAABAgQIECBAgAABAgQIECBAgAABAgQIECBAgAABAgQIEKgm4GVQ1fyMJkCAAAECBAgQIECAAAECBAgQIECAAAECBAgQIECAAAECBAgQIECAAAECBAgQIECAAAECBAgQIECAAAECBAgQIECAAAECBFaPQFGetihGXK6ejFo0a6cz5sgJZ1C0aP1WkeoBSa4Ydc/lSQ7qnxJVQoAAAQIECExQ4K+TnFEae1WSt0wwVtOGLXdDMGfOnBx88ME9y/WRRx7JBhtsMBxvrbXWyu9///usscYaPZtjdQSyP1gd6uYkMC6BoW84T//6bZKfjGuUm/pVYEqSxaOKWzvJH/q1YHU1RmC/Zc+a5iYZ6h+vTvKrGrLr6nnvrFmzMm/evBx55JHZa6+9akinXSH1c+1aL9muVGD3JDeOuuODSd7PjQABAgQI9LlAV/1wn1t0XZ5+uGsyAwgQIECAAAECBAgQIECAAAECBAgQIECAAAECBAgQIECAAAECBAgQIECAAAECBAgQIECAAAECBAgQIECAAAECBAgQIECAAAECBAgQIECAAIGaBbwMqmZg4QkQIECAAAECBAgQIECAAAECBAgQIECAAAECBAgQIECAAAECBAgQIECAAAECBAgQIECAAAECBAgQIECAAAECBAgQIECAAIFaBIpy1KIYcVnLhP0UtNMZc+SEMyj6Y4FfnOS7SaaUyrkvyfQkj/dHiaogQIAAAQIEKggcleTYJNsvizF0fVGFeE0autwNwQ9/+MNstdVWPcvzy1/+cvbcc8/heDvuuGPuuOOOnsVfXYHsD1aXvHkJrFTgmCTnle74pyT/ndnACwzt8Yf2/k9/7JTk2wOvAmAyBDZM8u81T+R5bwVg/VwFPEObKHBlkreUEluSZGhj95MmJisnAgQIECDQIwH9cAVI/XAFPEMJECBAgAABAgQIECBAgAABAgQIECBAgAABAgQIECBAgAABAgQIECBAgAABAgQIECBAgAABAgQIECBAgAABAgQIECBAgAABAgQIECBAgACBWgS8DKoWVkEJECBAgAABAgQIECBAgAABAgQIECBAgAABAgQIECBAgAABAgQIECBAgAABAgQIECBAgAABAgQIECBAgAABAgQIECBAgACBmgWKcvyiGHFZ89TtD9/pjDlywhkU7V/WKUnuSLJNqZQ/JHl5krvbX54KCBAgQIAAgR4KbJTkNUluSbKwh3FXZ6gxG4IpU6Zk8eLFPc3p9NNPzymnnDIc8+ijj87555/f0zlWRzD7g9Whbk4CqxR4W5JLS3ddnuSgVY5yQ78LXJVkv1KR70pyYb8Xrb6BEfC8t8JS6+cq4BnaRIFNktybZP1ScnOX7WObmK+cCBDoD4Gjk9yY5L7+KEcVLRTQD1dYNP1wBTxDCRAgQIAAAQIECBAgQIAAAQIECBAgQIAAAQIECBAgQIAAAQIECBAgQIAAAQIECBAgQIAAAQIECBAgQIAAAQIECBAgQIAAAQIECBAgQIAAgVoEvAyqFlZBCRAgQIAAAQIECBAgQIAAAQIECBAgQIAAAQIECBAgQIAAAQIECBAgQIAAAQIECBAgQIAAAQIECBAgQIAAAQIECBAgQIAAgZoFinL8ohhxWfPU7Q/f6Yw5csIZFO1f1sOSfGJUGX+R5B/bX5oKCBAgQIAAAQKrFBizIZg5c2ZuvvnmVQ7s5ob99tsvn/3sZ4eHXHDBBTnqqKO6CdHIe+0PGrkskiKwV5LPlxi+lOS/YRl4gfcl+UBJ4aNJjh14FQD9IuB5b4WV1M9VwDO0qQJ/meTDo5I7OMllTU1YXgQItFrgg0n+Lsn9SaYn+W2rq5F8WwX0wxVWTj9cAc9QAgQIECBAgAABAgQIECBAgAABAgQIECBAgAABAgQIECBAgAABAgQIECBAgAABAgQIECBAgAABAgQIECBAgAABAgQIECBAgAABAgQIECBAoBYBL4OqhVVQAgQIECBAgAABAgQIECBAgAABAgQIECBAgAABAgQIECBAgAABAgQIECBAgAABAgQIECBAgAABAgQIECBAgAABAgQIECBAoGaBohy/KEZc1jx1+8N3OmOOnHAGRfuXdaiCQ5NcmGTtJNckeXN/lKUKAgQIECBAgMAqBcZsCI4//vjMnj17lQO7uWHzzTfPAw88MDzkO9/5TmbMmNFNiEbea3/QyGXXWA8TAAAgAElEQVSRFIFdktxSYrg1yc5YBl5g3yTXlhRuTrLrwKsA6BcBz3srrKR+rgKeoU0VWDPJgiTblRL8VZItkjza1KTlRYBA6wTWWPp95VNJDi5lPjfJHkmeaF01Em67gH64wgrqhyvgGUqAAAECBAgQIECAAAECBAgQIECAAAECBAgQIECAAAECBAgQIECAAAECBAgQIECAAAECBAgQIECAAAECBAgQIECAAAECBAgQIECAAAECBAjUIuBlULWwCkqAAAECBAgQIECAAAECBAgQIECAAAECBAgQIECAAAECBAgQIECAAAECBAgQIECAAAECBAgQIECAAAECBAgQIECAAAECBAjULFCU4xfFiMuap25/+E5nzJETzqBo/7I+XcHLkpyf5HVJHu2fslRCgAABAgQIEFipwJgNwSWXXJJDDjmkZ2yPPPJINthgg+F4a621VhYvXpyh39v+YX/Q9hWUf58KvDTJ90u13ZNk2z6tVVnjF3hRkvtLtz+eZN3xD3cngUYLeN5bYXn0cxXwDG2ywJ8k+XYpwXuT7J3kviYnLTcCBFolsGaSLybZY1TWFyU5qlWVSLYfBPTDFVZRP1wBz1ACBAgQIECAAAECBAgQIECAAAECBAgQIECAAAECBAgQIECAAAECBAgQIECAAAECBAgQIECAAAECBAgQIECAAAECBAgQIECAAAECBAgQIECgFgEvg6qFVVACBAgQIECAAAECBAgQIECAAAECBAgQIECAAAECBAgQIECAAAECBAgQIECAAAECBAgQIECAAAECBAgQIECAAAECBAgQIECgZoGiHL8oRlzWPHX7w3c6Y46ccAZF+5dVBQQIECBAgACBQRYYsSH46U9/mmc961l59rOf3TOTu+66K6973euyaNGip2LOmDEj3/nOd3oWf3UGsj9YnfrmJrBCgecnebD02Z8neR4vAkkWJ5lSktg8yQNkCPSBgOe9FRZRP1cBz9DVJbBFkqOS/M0qErggyeFJ/vfS+05L8ofVlbB5CRDoW4F1k9yRZOtRFZ6YZFbfVq2wJgrohyusin64Ap6hBAgQIECAAAECBAgQIECAAAECBAgQIECAAAECBAgQIECAAAECBAgQIECAAAECBAgQIECAAAECBAgQIECAAAECBAgQIECAAAECBAgQIECAQC0CXgZVC6ugBAgQIECAAAECBAgQIECAAAECBAgQIECAAAECBAgQIECAAAECBAgQIECAAAECBAgQIECAAAECBAgQIECAAAECBAgQIECAQM0CRTl+UYy4rHnq9ofvdMYcOeEMivYvqwoIECBAgAABAoMsMGn7g4ULF+auu+7KE088kb333rsvzO0P+mIZFdF/Ausn+W2prMVJ1uu/MlU0AYGbk8wsjds3yfUTiGMIgaYJTFo/17TCe5GPfq4XimJMksC6Sd6X5C+TrJ3kLUmuWsncz0myRZI7Jyk/0xAgMJgCz09yR5JNSuU/mWSvJF8eTBJVrwYB/XAFdP1wBTxDCRAgQIAAAQIECBAgQIAAAQIECBAgQIAAAQIECBAgQIAAAQIECBAgQIAAAQIECBAgQIAAAQIECBAgQIAAAQIECBAgQIAAAQIECBAgQIAAgVoEvAyqFlZBCRAgQIAAAQIECBAgQIAAAQIECBAgQIAAAQIECBAgQIAAAQIECBAgQIAAAQIECBAgQIAAAQIECBAgQIAAAQIECBAgQIAAgZoFinL8ohhxWfPU7Q/f6Yw5csIZFO1fVhUQIECAAAECBAZZwP6gwurbH1TAM5RAvQJPJFmjNMWaSZ6sd0rRWyDwkSTvLuX5/iQfbEHeUiSwKoHl9nNf//rXs9lmm2XLLbdc1fiB/rx+bqCXv23FfzLJO0pJP5Bk87YVIV8CBPpSYPsk30qybqm6x5LslOSevqxYUU0T8HyzworohyvgGUqAAAECBAgQIECAAAECBAgQIECAAAECBAgQIECAAAECBAgQIECAAAECBAgQIECAAAECBAgQIECAAAECBAgQIECAAAECBAgQIECAAAECBAjUIuBlULWwCkqAAAECBAgQIECAAAECBAgQIECAAAECBAgQIECAAAECBAgQIECAAAECBAgQIECAAAECBAgQIECAAAECBAgQIECAAAECBAjULFCU4xfFiMuap25/+E5nzJETzqBo/7KqgAABAgQIECAwyAL2BxVW3/6gAp6hBOoV+PckzylN8UdJfl3vlKK3QOCdSS4s5XlGkpNbkLcUCaxKYEQ/d8QRR+Saa67Jww8/nPe85z05++yzVzV+oD+vnxvo5W9b8S9O8s9J1iwl/rdJPtS2QuRLgEBfCuyR5EtJ1ihV92CSGUkW9WXFimqSgOebFVZDP1wBz1ACBAgQIECAAAECBAgQIECAAAECBAgQIECAAAECBAgQIECAAAECBAgQIECAAAECBAgQIECAAAECBAgQIECAAAECBAgQIECAAAECBAgQIECgFgEvg6qFVVACBAgQIECAAAECBAgQIECAAAECBAgQIECAAAECBAgQIECAAAECBAgQIECAAAECBAgQIECAAAECBAgQIECAAAECBAgQIECgZoGiHL8oRlzWPHX7w3c6Y46ccAZF+5dVBQQIECBAgACBQRawP6iw+vYHFfAMJVCvwP1JXlSa4o+T/KTeKUVvgcDmSV6VZEGS77cgXykSGK/ACh/wTp06Nb/4xS/GG+ep+37+859n2rRpXY1p8836uTav3kDm/uEkf1mq/PFlPc+igdRQNAECTRM4Jsl5o5K6Y1kP/h9NS1Y+fSXg+WaF5dQPV8AzlAABAgQIECBAgAABAgQIECBAgAABAgQIECBAgAABAgQIECBAgAABAgQIECBAgAABAgQIECBAgAABAgQIECBAgAABAgQIECBAgAABAgQIEKhFwMugamEVlAABAgQIECBAgAABAgQIECBAgAABAgQIECBAgAABAgQIECBAgAABAgQIECBAgAABAgQIECBAgAABAgQIECBAgAABAgQIEKhZoCjHL4oRlzVP3f7wnc6YIyecQdH+ZVUBAQIECBAgQGCQBewPKqy+/UEFPEO7FTggyRWlQVcmObDbIAN0/11JXlaq9+VJFgxQ/UolQKD5Aq9N8vokJ/Ug1RH93Prrr59HH310OOy8efOy8847r3SaofvnzJmTCy64IIsWLcpDDz3Ug7TaEUI/1451kuWwwPpJ/jXJc0omn0hyBCMCBAg0RODsJO8ZlctRSS5qSH7S6E8BzzcrrKt+uAKeoQQIECBAgAABAgQIECBAgAABAgQIECBAgAABAgQIECBAgAABAgQIECBAgAABAgQIECBAgAABAgQIECBAgAABAgQIECBAgAABAgQIECBAgEAtAl4GVQuroAQIECBAgAABAgQIECBAgAABAgQIECBAgAABAgQIECBAgAABAgQIECBAgAABAgQIECBAgAABAgQIECBAgAABAgQIECBAgEDNAkU5flGMuKx56vaH73TGHDnhDIr2L6sKCBAgQIAAAQKDLGB/UGH17Q8q4BnarcBbk3y6NOjyJAd1G2SA7v9akh2S/GbZr8OTfG+A6lcqAQLNFfibJEcm+eNlKW6T5IcV0x3Rzx188MG59NJLh0Mef/zxmT179kqnWG+99bJ48eLhe26++ebMnDmzYlrtGK6fa8c6yXKEwDFJzhtlMtT33MWJAAECDRAY+n/T65PsneSJJH+dZFYD8pJCfwt4vllhffXDFfAMJUCAAAECBAgQIECAAAECBAgQIECAAAECBAgQIECAAAECBAgQIECAAAECBAgQIECAAAECBAgQIECAAAECBAgQIECAAAECBAgQIECAAAECBGoR8DKoWlgFJUCAAAECBAgQIECAAAECBAgQIECAAAECBAgQIECAAAECBAgQIECAAAECBAgQIECAAAECBAgQIECAAAECBAgQIECAAAECBGoWKMrxi2LEZc1Ttz98pzPmyAlnUDR/WacledfSNE9rfqoyJECAAAECBBoisHaSHyS5PsnVSW5N0q+Ns/1BhS86+4MKeIZ2K/C2JJeWBl2W5OBug7ifAAECBFa7wFBf+YpSFqcnOaViViP6uWuvvTZvfOMbh0NOnTo1CxcuzHL6luF79tlnn9xwww3D10ceeWQuuuiiimm1Y7h+rh3rJMsRAmsm+V6SbUp/evuo7y3ICBAgsDoFnpnkc0k+lORrqzMRcw+MgOebFZZaP1wBz1ACBAgQIECAAAECBAgQIECAAAECBAgQIECAAAECBAgQIECAAAECBAgQIECAAAECBAgQIECAAAECBAgQIECAAAECBAgQIECAAAECBAgQIECgFgEvg6qFVVACBAgQIECAAAECBAgQIECAAAECBAgQIECAAAECBAgQIECAAAECBAgQIECAAAECBAgQIECAAAECBAgQIECAAAECBAgQIECgZoGiHL8oRlzWPHX7w3c6Y46ccAZFs5d1jSTfTLJLkgVJ9k/yk2anLDsCBAgQIECgAQJ7JvliKY87k+zYgLzqSMH+oIKq/UEFPEO7FTg4yZzSoEuTHNJtEPcTIECAwGoXODbJuaUsHkqyWcWsRvRzf/jDH7LRRhvl0UcfHQ57yy23ZJddhh6PLf/jqquuylve8pbhT6633npZtGhR1llnnYqpNX+4fq75ayTD5QrsmuSmUZ85MMmVvAgQIECAwAAKeL5ZYdH1wxXwDCVAgAABAgQIECBAgAABAgQIECBAgAABAgQIECBAgAABAgQIECBAgAABAgQIECBAgAABAgQIECBAgAABAgQIECBAgAABAgQIECBAgAABAgRqEfAyqFpYBSVAgAABAgQIECBAgAABAgQIECBAgAABAgQIECBAgAABAgQIECBAgAABAgQIECBAgAABAgQIECBAgAABAgQIECBAgAABAgRqFijK8YtixGXNU7c/fKcz5sgJZ1A0e1n/Icl7Syn+Lsm2Se5vdtqyI0CAAAECBFazwNlJ3lPK4ZIkb1/NOdU1vf1BBVn7gwp4hnYrcGiSTw3I96VubdxPgACBNgk8J8miJGuWkp6ZZF6FIsb0c4ccckguvfTS4ZDHH398Zs+evcIplixZkg033DCPPfbY8D2XX355DjzwwApptWOofq4d6yTL5Qpcl2Sf0mcWJtk8yX906TUU4/oux7idAAECBAg0ScDzzQqroR+ugGcoAQIECBAgQIAAAQIECBAgQIAAAQIECBAgQIAAAQIECBAgQIAAAQIECBAgQIAAAQIECBAgQIAAAQIECBAgQIAAAQIECBAgQIAAAQIECBAgUIuAl0HVwiooAQIECBAgQIAAAQIECBAgQIAAAQIECBAgQIAAAQIECBAgQIAAAQIECBAgQIAAAQIECBAgQIAAAQIECBAgQIAAAQIECBAgULNAUY5fFCMua566/eE7nTFHTjiDornLumeSL45K7/IkBzU3ZZkRIECAAAECDRH4XpLtSrkckuTShuTW6zTsDyqI2h9UwDO0W4F3JPlkadDFSQ7rNoj7CRAgQKARAl9I8t9Kmfxjkr+okNmYfu7666/PvvvuOxxy6tSpWbhwYZbTuwzfc/TRR+eCCy4Yvt5rr73y+c9/vkJa7Riqn2vHOslyuQJbJPmXUZ95d5Lzxun1siQfSzIjyQFJPjPOcW4jQIAAAQJNE/B8s8KK6Icr4BlKgAABAgQIECBAgAABAgQIECBAgAABAgQIECBAgAABAgQIECBAgAABAgQIECBAgAABAgQIECBAgAABAgQIECBAgAABAgQIECBAgAABAgQI1CLgZVC1sApKgAABAgQIECBAgAABAgQIECBAgAABAgQIECBAgAABAgQIECBAgAABAgQIECBAgAABAgQIECBAgAABAgQIECBAgAABAgQI1CxQlOMXxYjLmqduf/hOZ8yRE86gaOayPi/JD5JsUErvviTTkzzezJRlRYAAAQIECDRE4LlJfjkql6lJ/q0h+fUqjQ2TfDTJW+0PJk5qfzBxOyO7FjgsySdKoz6Z5PCuoxhAgAABAk0QODjJnFIiDy/tyzZO8sQEkxvzvHfJkiXZaKON8uijjw6HvOWWW7LLLruscIqhz7/qVa8a/vyaa66ZhQsXZuONh1Lr3w/9XP+u7YBUdlaSE5P8aun3kPcluSDJk+Oo/YgkHyvd9/MkWy2N9f+/aYwjiFsIECBAgEBDBPz8Q4WF0A9XwDOUAAECBAgQIECAAAECBAgQIECAAAECBAgQIECAAAECBAgQIECAAAECBAgQIECAAAECBAgQIECAAAECBAgQIECAAAECBAgQIECAAAECBAgQqEXAy6BqYRWUAAECBAgQIECAAAECBAgQIECAAAECBAgQIECAAAECBAgQIECAAAECBAgQIECAAAECBAgQIECAAAECBAgQIECAAAECBAgQqFmgKMcvihGXNU/d/vCdzpgjJ5xB0bxlXSvJvCR/UkrtD0lenuTu5qUrIwIECBAgQKBhAockuaSU011JdmhYjr1I57VJvjo6UC/3B9ddd12e8YxnZMaMGXnuc5/bi5wbF8P+oHFL0s8JHZHkY6UCP57kyH4uWG0ECBDoY4F1kjycZOj3pz/+PMnnJljzcp/3HnrooZkzZ85wyOOOOy7nnHPOSqfYYostcv/99w/fM2vWrJxwwgkTTKsdw/Rz7VgnWa5QYP0kpyz9fvIPSX7ThdNmSX6U5JmlMbOT9Pdf+C6A3EqAAAECrRLw8w8Vlks/XAHPUAIECBAgQIAAAQIECBAgQIAAAQIECBAgQIAAAQIECBAgQIAAAQIECBAgQIAAAQIECBAgQIAAAQIECBAgQIAAAQIECBAgQIAAAQIECBAgQKAWAS+DqoVVUAIECBAgQIAAAQIECBAgQIAAAQIECBAgQIAAAQIECBAgQIAAAQIECBAgQIAAAQIECBAgQIAAAQIECBAgQIAAAQIECBAgQKBmgaIcvyhGXNY8dfvDdzpjjpxwBkXzlvWcJMeNSuvdSc5rXqoyIkCAAAECBBoo8Mkk7yjldWaS9zYwz6opDdX0D6OD9HJ/8NKXvjR33333U1NssskmmTt3brbaaquqeTdqvP1Bo5aj35N5Z5ILS0VelOSofi9afQQIEOhjgUuTvK1U3+VJDppgvct93nvDDTdkn332GQ45derULFy4MMvpX4bvOfXUU/OBD3xg+Hr69OlZsGDBBNNqxzD9XDvWSZa1CJyUZGi/+/THE0l2SPL9WmYTlAABAgQI1Cfg5x8q2OqHK+AZSoAAAQIECBAgQIAAAQIECBAgQIAAAQIECBAgQIAAAQIECBAgQIAAAQIECBAgQIAAAQIECBAgQIAAAQIECBAgQIAAAQIECBAgQIAAAQIECNQi4GVQtbAKSoAAAQIECBAgQIAAAQIECBAgQIAAAQIECBAgQIAAAQIECBAgQIAAAQIECBAgQIAAAQIECBAgQIAAAQIECBAgQIAAAQIECNQsUJTjF8WIy5qnbn/4TmfMkRPOoGjWsu6b5NpRKV2T5M3NSlM2BAgQIECAQIMFfpnkuaX8/izJjQ3Od6KpXZHkgNGDe7U/ePzxx7P++uvnySefHJ5i8eLFmTJlykTzbeQ4+4NGLku/JnVUkgtKxV2Y5F39Wqy6CBAgMAACeyX5fKnO3yfZOMljE6h9uc97lyxZko022ijTpk3L/vvv/9Sv6dOnrzT8/fffny222GLEPffcc0+23nrrCaTVjiH6uXaskyxrEVgzyd1J/msp+neWfm/6k1pmE5QAAQIrFtgtyTcAEagg4OcfKuDphyvgGUqAAAECBAgQIECAAAECBAgQIECAAAECBAgQIECAAAECBAgQIECAAAECBAgQIECAAAECBAgQIECAAAECBAgQIECAAAECBAgQIECAAAECBAjUIuBlULWwCkqAAAECBAgQIECAAAECBAgQIECAAAECBAgQIECAAAECBAgQIECAAAECBAgQIECAAAECBAgQIECAAAECBAgQIECAAAECBAjULFCU4xfFiMuap25/+E5nzJETzqBozrK+KMn3kqxfSumhJNskebQ5acqEAAECBAgQaLDAUN9wdym//0iyXpL/bHDOE03tx0n+ePTgXu0P5s2bl5kzZw6H33rrrXPPPfdMNNfGjrM/aOzS9GNiRyc5v1TYPyX57/1YqJoITKLA0L/x05c9N7hgEuc1FYEhgTWTLErynBLH25f2Z5dMgGeFz3sffPDBbLbZZl2F3HnnnXPrrbcOjznppJNy5plndhWjTTfr59q0WnKtQWDnJPNGxR3qO/27WAO2kAQIjBFYK8mlSfZLsleSLzMiMEEBP/8wQbihYfrhCniGEiBAgAABAgQIECBAgAABAgQIECBAgAABAgQIECBAgAABAgQIECBAgAABAgQIECBAgAABAgQIECBAgAABAgQIECBAgAABAgQIECBAgAABArUIeBlULayCEiBAgAABAgQIECBAgAABAgQIECBAgAABAgQIECBAgAABAgQIECBAgAABAgQIECBAgAABAgQIECBAgAABAgQIECBAgAABAjULFOX4RTHisuap2x++0xlz5IQzKJqzrLcn+dNR6bwiydCf+yBAgAABAgQIjEfg+CSzSzd+Mcle4xnYsnueneQ3y8u5V/uDc889N8cdd9zwFAcffHDmzJnTMqZVp2t/sGojd/RM4Jgk55Wi/WOSv+hZdIEIDJ7Ad5NsXyr7uUkWDR6DilezwLlJjl2Ww+IkJyUZ+v7e7UdPn/eef/75OeaYY/LCF74wRx55ZI466qhssskm3ebUmvv1c61ZKonWJ/DxJIeXwg/tFV+y9PvTr+qbUmQCBAhkytL/0/tCklcvs3gsyU5J7mFDYAICPe2HJzB/q4foh1u9fJInQIAAAQIECBAgQIAAAQIECBAgQIAAAQIECBAgQIAAAQIECBAgQIAAAQIECBAgQIAAAQIECBAgQIAAAQIECBAgQIAAAQIECBAgQIAAAQJ9KeBlUH25rIoiQIAAAQIECBAgQIAAAQIECBAgQIAAAQIECBAgQIAAAQIECBAgQIAAAQIECBAgQIAAAQIECBAgQIAAAQIECBAgQIAAAQJ9L1CUKyyKEZd9X3zVAjudMUdOOIOiKmrvxr8syeeSPH9ZyPcmObN34UUiQIAAAQIEBkBgqJd4Q6nOE5LM7sO6d09y4/Lq6tX+4LDDDsvFF188PMWsWbNywglDnP31YX/QX+upGgIEBkrgjqXPEHYsVbxnki8PlIBimyDwimW95j8luSLJ4xNMqqfPex9++OHcfvvt2XPPob8W/f+hn+v/NVbhKgX+KMl9S78fbVC685NJDl/lSDcQIEBg4gJvTnL1qOH3J5mR5OGJhzVyQAV62g8PmqF+eNBWXL0ECBAgQIAAAQIECBAgQIAAAQIECBAgQIAAAQIECBAgQIAAAQIECBAgQIAAAQIECBAgQIAAAQIECBAgQIAAAQIECBAgQIAAAQIECBAgQKD5Al4G1fw1kiEBAgQIECBAgAABAgQIECBAgAABAgQIECBAgAABAgQIECBAgAABAgQIECBAgAABAgQIECBAgAABAgQIECBAgAABAgQIECAwVqAo/1FRjLjktQqBTmfMkRPOoGjWV81GSa5MMvSF/dpmpSYbAgQIECBAoAUCP0qyZSnPrZP8cwvy7jbFv0ryv5c3qFf7g+222y4/+MEPhqe46aabsuuuu3abZ+Pvtz9o/BJJcLAFnplkg9KvWwebQ/WjBC5M8s7Sn703yZmUCLRUwPPeCgunn6uAZ2g/CQz9mzj0b2P5Y5ck3+qnItVCgEDjBM5I8tejspqXZPckSxqXrYSaLKAfrrA6+uEKeIYSIECAAAECBAgQIECAAAECBAgQIECAAAECBAgQIECAAAECBAgQIECAAAECBAgQIECAAAECBAgQIECAAAECBAgQIECAAAECBAgQIECAAAECtQh4GVQtrIISIECAAAECBAgQIECAAAECBAgQIECAAAECBAgQIECAAAECBAgQIECAAAECBAgQIECAAAECBAgQIECAAAECBAgQIECAAAECNQsU5fhFMeKy5qnbH77TGXPkhDMomrmsGyT5TTNTkxUBAgQIECDQcIGtkrwmyYwkRzY814mm9+kkb13e4F7sD5YsWZJ11lknTz755PAUixcvzpQpUyaab2PH2R80dmkkRmBI4Ikka5Qohr4J/Q4NgWUCxyY5t6Qx9G/j2+gQaKmA570VFk4/VwHP0H4TuDXJK0pF3Zlkx34rUj0ECDRKYOj/WD+TZL9RWc1JcmijMpVM0wX0wxVWSD9cAc9QAgQIECBAgAABAgQIECBAgAABAgQIECBAgAABAgQIECBAgAABAgQIECBAgAABAgQIECBAgAABAgQIECBAgAABAgQIECBAgAABAgQIECBAoBYBL4OqhVVQAgQIECBAgAABAgQIECBAgAABAgQIECBAgAABAgQIECBAgAABAgQIECBAgAABAgQIECBAgAABAgQIECBAgAABAgQIECBAoGaBohy/KEZc1jx1+8N3OmOOnHAGRfuXVQUECBAgQIAAgUETuDfJS5ZXdC/2B7fddlte+cpXDoffcsst86Mf/agvje0P+nJZFdU/Av+WZONSOZsm+UX/lKeSigIzk9xcivHDJNtUjGk4gdUl4HlvBXn9XAU8Q/tNYLskC5KsmWROkhOTDPVTPggQIFCnwNpJbkmy46hJ/jbJh+qcWOy+EtAPV1hO/XAFPEMJECBAgAABAgQIECBAgAABAgQIECBAgAABAgQIECBAgAABAgQIECBAgAABAgQIECBAgAABAgQIECBAgAABAgQIECBAgAABAgQIECBAgACBWgS8DKoWVkEJECBAgAABAgQIECBAgAABAgQIECBAgAABAgQIECBAgAABAgQIECBAgAABAgQIECBAgAABAgQIECBAgAABAgQIECBAgACBmgWKcvyiGLBXoi8AACAASURBVHFZ89TtD9/pjDlywhkU7V9WFRAgQIAAAQIEBklgSpLFKyq4F/uDj370ozn22GOHpzjooINy2WWX9aWx/UFfLqui+kfg3iQvKZWzdZJ/7p/yVFJRYPS/h08meWaSP1SMaziB1SHgeW8Fdf1cBTxD2yKwX5L3JtktyeOrSPr4JHck+VZbipMnAQJ9IfBHy773vKhUzVB/88Yk1/dFhYqoW0A/XEFYP1wBz1ACBAgQIECAAAECBAgQIECAAAECBAgQIECAAAECBAgQIECAAAECBAgQIECAAAECBAgQIECAAAECBAgQIECAAAECBAgQIECAAAECBAgQIECgFgEvg6qFVVACBAgQIECAAAECBAgQIECAAAECBAgQIECAAAECBAgQIECAAAECBAgQIECAAAECBAgQIECAAAECBAgQIECAAAECBAgQIECgZoGiHL8oRlzWPHX7w3c6Y46ccAZF+5dVBQQIECBAgACBQRJ4dZJvrKjgXuwPjjjiiHziE58YnuKss87KiSee2JfG9gd9uayK6h+BO5LsWCrnFUlu75/yVNIDgX9JskUpzp8mGfq68UGgbQKe91ZYMf1cBTxDmy6wbZJ/SrLLskQ/lORvm560/AgQGFiBlyzbrz2nJPC7JDsnuWtgVRQ+XgH98HillnOffrgCnqEECBAgQIAAAQIECBAgQIAAAQIECBAgQIAAAQIECBAgQIAAAQIECBAgQIAAAQIECBAgQIAAAQIECBAgQIAAAQIECBAgQIAAAQIECBAgQIBALQJeBlULq6AECBAgQIAAAQIECBAgQIAAAQIECBAgQIAAAQIECBAgQIAAAQIECBAgQIAAAQIECBAgQIAAAQIECBAgQIAAAQIECBAgQIBAzQJFOX5RjLiseer2h+90xhw54QyK9i+rCggQIECAAAECgyawbZLpy379Va/3B9OnT893v/vd4bA33nhjdt999740tj/oy2VVVP8IfC3Jn5XKeX2Sr/RPeSrpgcDVSd5civOuJBf2IK4QBCZbwPPeCuL6uQp4hjZd4H8meX8pySVJXpzkp01PXH4ECAyswM5J5o2qfmGSLZL8fmBVFD4eAf3weJRWcI9+uAKeoQQIECBAgAABAgQIECBAgAABAgQIECBAgAABAgQIECBAgAABAgQIECBAgAABAgQIECBAgAABAgQIECBAgAABAgQIECBAgAABAgQIECBAgEAtAl4GVQuroAQIECBAgAABAgQIECBAgAABAgQIECBAgAABAgQIECBAgAABAgQIECBAgAABAgQIECBAgAABAgQIECBAgAABAgQIECBAgEDNAkU5flGMuKx56vaH73TGHDnhDIr2L6sKCBAgQIAAAQKDLNDz/cE111yTb3/725k/f/5Tv3784x/n2c9+dl8a2x/05bIqqn8ErkqyX6mcA5Nc2T/lqaQHAu9L8oFSnI8mObYHcYUgMNkCPe/nJruA1Tmffm516pu7ZoG1k9yfZNPSPFcn2b/meYUnQIBAFYG3Jbl0WYDfJ3l7ks9UCWjsQAjohysss364Ap6hBAgQIECAAAECBAgQIECAAAECBAgQIECAAAECBAgQIECAAAECBAgQIECAAAECBAgQIECAAAECBAgQIECAAAECBAgQIECAAAECBAgQIECAQC0CXgZVC6ugBAgQIECAAAECBAgQIECAAAECBAgQIECAAAECBAgQIECAAAECBAgQIECAAAECBAgQIECAAAECBAgQIECAAAECBAgQIECAQM0CRTl+UYy4rHnq9ofvdMYcOeEMivYvqwoIECBAgAABAoMsYH9QYfXtDyrgGUqgfoGPJTmiNM27klxY/7RmaJHAPkmuK+U7L8nMFuUvVQJPC3Tdz33xi1/M1VdfnXPOOSfrrrvuQEvq5wZ6+Qeh+IOTzBlV6KuTfHMQilcjAQKtFfi7JMck2TvJgtZWIfHJFOi6H57M5Jo+l3646SskPwIECBAgQIAAAQIECBAgQIAAAQIECBAgQIAAAQIECBAgQIAAAQIECBAgQIAAAQIECBAgQIAAAQIECBAgQIAAAQIECBAgQIAAAQIECBAgMHgCXgY1eGuuYgIECBAgQIAAAQIECBAgQIAAAQIECBAgQIAAAQIECBAgQIAAAQIECBAgQIAAAQIECBAgQIAAAQIECBAgQIAAAQIECBAg0A8CRbmIohhx2Q/11VpDpzPmyAlnUNQqPiL425PcneTOyZvSTAQIECBAgACBvhewP6iwxPYHFfAMJVC/wKwkJ5SmOSnJWfVPa4YWCbwgyb+W8n08ybotyl+qBJ4WGHc/d9ppp+XDH/5wfvvb3z419oorrsgBBxww0JL6uYFe/kEp/rYkO5WKvSfJS5P4z6FB+QpQJ4F2CmyY5N/bmbqsV4PAuPvh1ZBb46fUDzd+iSRIgAABAgQIECBAgAABAgQIECBAgAABAgQIECBAgAABAgQIECBAgAABAgQIECBAgAABAgQIECBAgAABAgQIECBAgAABAgQIECBAgAABAgQGTsDLoAZuyRVMgAABAgQIECBAgAABAgQIECBAgAABAgQIECBAgAABAgQIECBAgAABAgQIECBAgAABAgQIECBAgAABAgQIECBAgAABAgT6QqAoV1EUIy77osA6i+h0xhw54QyKOsH/f+xtk8xfdvnOJJdMzrRmIUCAAAECBAj0vYD9QYUltj+ogGcogfoF3p/kf5am+V9J/q7+ac3QMoEHkty/7JnDXZ43tGz1pPu0wLj7uZNPPjlnnHHGsNx+++2Xq666atySt99+ey655JJ85CMfGfeYpt+on2v6CsmvBwLTkywYFeeoJBf1ILYQBAgQIECgCQLj7oebkGzTctAPN21F5EOAAAECBAgQIECAAAECBAgQIECAAAECBAgQIECAAAECBAgQIECAAAECBAgQIECAAAECBAgQIECAAAECBAgQIECAAAECBAgQIECAAAECBAh4GZSvAQIECBAgQIAAAQIECBAgQIAAAQIECBAgQIAAAQIECBAgQIAAAQIECBAgQIAAAQIECBAgQIAAAQIECBAgQIAAAQIECBAgQKCNAkU56aIYcdnGeiY1505nzJETzqCofwXWTbIgyUtKU/2fJMfXP7UZCBAgQIAAAQJ9L2B/UGGJ7Q8q4BlKoH6BoT3j7NI0H0nyP+qf1gwECBCoJLBmklcneUuSmUm2T7KqB7jj7ufmz5+fGTNmDCf4zGc+M7/+9a8z9PvKPj71qU/lrLPOyve///2nbvvc5z6XN7zhDZUKbcpg/VxTVkIeNQt8KsmhpTkWJfnjJI/WPK/wBAgQIEBgMgTG3Q9PRjJtm0M/3LYVky8BAgQIECBAgAABAgQIECBAgAABAgQIECBAgAABAgQIECBAgAABAgQIECBAgAABAgQIECBAgAABAgQIECBAgAABAgQIECBAgAABAgQIEOh/AS+D6v81ViEBAgQIECBAgAABAgQIECBAgAABAgQIECBAgAABAgQIECBAgAABAgQIECBAgAABAgQIECBAgAABAgQIECBAgAABAgQIEOhHgaJcVFH8X/buBFquqswX+L/EPAPCM2ESW5FRfUDLIMEBZFoM0vYyIMigKIjdCIo+hdcgARyRWbHlKSgqKiCgEFoBbQEZHLCVQQab6BNEGlCMKISHkGAenper1+Lce5Pcqlt17q1T9btrseIhe3/7+367DN8+WWvXiMd+rLerNTUaY66ccAdFV4WXGuzCJPuN+p23J/lc9UtbgQABAgQIECDQ9wLOBx1ssfNBB3imtiswJ8mJpUknJTmm3SADNv6tSb5Yqvm8JAcMmIFyCRCon8BdSTYspb1zkmvGKaOtfm6dddbJfffd1wx50UUXZd99913uEgceeGDOPffc5pj99tsvF1449Mqu/j/6ufrvoQpaEnhekruTrFQafWqS97U02yACBAgQINDbAm31w71dyuRnpx+efHMrEiBAgAABAgQIECBAgAABAgQIECBAgAABAgQIECBAgAABAgQIECBAgAABAgQIECBAgAABAgQIECBAgAABAgQIECBAgAABAgQIECBAgAABAssX8GVQPiEECBAgQIAAAQIECBAgQIAAAQIECBAgQIAAAQIECBAgQIAAAQIECBAgQIAAAQIECBAgQIAAAQIECBAgQIAAAQIECBAgQIBAHQWKctJFMeKxjvVMas6NxpgrJ9xBUe0OHJjkS6OW+FqSfatdVnQCBAgQIEBgQARekWT/JNcluTbJowNS94gjgfPBxHfd+WDidma2LXBsko+WZp2Q5Li2owzWhD2SnJ9kwfA/lyeZM1gEqiVAoIYCZyU5tJT30Huxg8apo633vXPmzMnJJ5/cDLnnnntm7ty5y13immuuyc4779wcM3369Dz00ENZeeWVa0g8MmX9XO23UAGtCwz1jseXhi9e0ittmOS+1kNkpeEedGaSd7Qxz1ACBAgQIFClQFv9cJWJ1DG2friOuyZnAgQIECBAgAABAgQIECBAgAABAgQIECBAgAABAgQIECBAgAABAgQIECBAgAABAgQIECBAgAABAgQIECBAgAABAgQIECBAgAABAgQIECDQ3wK+DKq/91d1BAgQIECAAAECBAgQIECAAAECBAgQIECAAAECBAgQIECAAAECBAgQIECAAAECBAgQIECAAAECBAgQIECAAAECBAgQIECgXwWKcmFFMeKxX2vuWl2NxpgrJ9xB0TXdMYFelOS2JCuVfufuJJsleaK6ZUUmQIAAAQIEBkjgxCRzSvUem2To3w3Sj/NBB7vtfNABnqntCrw/yUdKk45P8oF2gxhPgAABAj0v8Ook3y9l+cckayRZtJzM2+rnfvKTn2TLLbdshltxxRXzhz/8IUO/Lutn6B3y2muvnV//+tfNIV/+8pdzwAEH9DzoeAnq58YT8vt9JnBfkrVLNR2a5LMt1vjGJKclef7w+G2S/LDFuYYRIECAAIEqBdrqh6tMpI6x9cN13DU5EyBAgAABAgQIECBAgAABAgQIECBAgAABAgQIECBAgAABAgQIECBAgAABAgQIECBAgAABAgQIECBAgAABAgQIECBAgAABAgQIECBAgACB/hbwZVD9vb+qI0CAAAECBAgQIECAAAECBAgQIECAAAECBAgQIECAAAECBAgQIECAAAECBAgQIECAAAECBAgQIECAAAECBAgQIECAAAEC/SpQlAsrihGP/Vpz1+pqNMZcOeEOiq7pjgg0PcnNSTYp/dsnkmyVZF41S4pKgAABAgQIDKDALUleVqp7nyX9x8UD5uB80MGGOx90gGdquwIfSPLh0qSPJPlgu0GMJ0CAAIFaCNyf5AVt9Kht93PrrLNO7rvvvuYSF154Yfbbb7/l4hx99NE55ZRTmmN22WWXXHXVVbUAXV6S+rnab6EC2hMYOvN+NckNSQ5LcnuL04f+HuTGJLNK4//P8Pv7p1qMYRgBAgSqEFgpydDfH/oZbIG2++HB5hpZvX7Yp4EAAQIECBAgQIAAAQIECBAgQIAAAQIECBAgQIAAAQIECBAgQIAAAQIECBAgQIAAAQIECBAgQIAAAQIECBAgQIAAAQIECBAgQIAAAQIECBDoNQFfBtVrOyIfAgQIECBAgAABAgQIECBAgAABAgQIECBAgAABAgQIECBAgAABAgQIECBAgAABAgQIECBAgAABAgQIECBAgAABAgQIECBAoBWBojyoKEY8tjJ/oMc0GmOunHAHRTWfiLOSHDoq9L5JvlbNcqISIECAAAECAygwI8kjpbqHGuNVkywYMAvngw423PmgAzxT2xX4UJIPliYNPX+43SDGEyBAgEAtBE5MMqeU6TeS7LGczNvu5+bMmZOTTz65GXLPPffM3Llzl4vzs5/9LBtvvHFzzAorrJDf/OY3WXPNNWuBuqwk9XO13j7JT0zgtUm+NYGpL01ya5IVSnOPTPKxCcQyhQABAt0QeE6S7yT5eZK3dCOgGLUVaLsfrm2lFSSuH64AVUgCBAgQIECAAAECBAgQIECAAAECBAgQIECAAAECBAgQIECAAAECBAgQIECAAAECBAgQIECAAAECBAgQIECAAAECBAgQIECAAAECBAgQIECgIwFfBtURn8kECBAgQIAAAQIECBAgQIAAAQIECBAgQIAAAQIECBAgQIAAAQIECBAgQIAAAQIECBAgQIAAAQIECBAgQIAAAQIECBAgQIDAFAkU5XWLYsTjFKVUn2UbjTFXTriDovvb9/okl44K+7kkb+/+UiISIECAAAECAyzwxiQXlOr/cZJX9rHH+kkeTLJwVI3OBx1suvNBB3imtivwkSTvL036QJLj2w1iPAECBAjUQmDjJHeWMl2c5LlJHllG9m33c7feemte9rKXNcNNmzYtjz76aFZcccXlAs2aNSu33HJLc8zpp5+eww8/vBaoy0pSP1fr7ZP85At8Isl7S8sOnS+Hzpq/nfxUrEiAwIALvCDJd5K8ZNjhqCSnDbjJIJffdj88yFija9cP+zQQIECAAAECBAgQIECAAAECBAgQIECAAAECBAgQIECAAAECBAgQIECAAAECBAgQIECAAAECBAgQIECAAAECBAgQIECAAAECBAgQIECAAAECvSbgy6B6bUfkQ4AAAQIECBAgQIAAAQIECBAgQIAAAQIECBAgQIAAAQIECBAgQIAAAQIECBAgQIAAAQIECBAgQIAAAQIECBAgQIAAAQIECLQiUJQHFcWIx1bmD/SYRmPMlRPuoOjuJ+IFSeYlWaUU9vYkr0yyqLtLiUaAAAECBAgMuMAXk7y1ZHB8kg/0sclPkmyR5OdJbk1yVJIHkjgfdLDpzgcd4JnarsDQn1HHlSa9P8lH2w1iPAECBAjURuC2JJuVsj0kydnLyH5C/dw666yT++67rxnywgsvzH777bdcoDPOOCPvec97mmO23HLL3HzzzbVBXVqi+rlab5/kJ19g6L39L5KsVVr60iR7TX4qViRAYMAF/jPJJqMMZie5fMBdBrX8CfXDg4o1um79sE8CAQIECBAgQIAAAQIECBAgQIAAAQIECBAgQIAAAQIECBAgQIAAAQIECBAgQIAAAQIECBAgQIAAAQIECBAgQIAAAQIECBAgQIAAAQIECBAg0GsCvgyq13ZEPgQIECBAgAABAgQIECBAgAABAgQIECBAgAABAgQIECBAgAABAgQIECBAgAABAgQIECBAgAABAgQIECBAgAABAgQIECBAgEArAkV5UFGMeGxl/kCPaTTGXDnhDorufiJmJPlCkj2Hwz6WZNMk93Z3GdEIECBAgAABApmfZM2Sw7ZJftCnLtOSLEryjFJ9Q33Xo0m6cj740pe+lE996lPZcccd//LPdtttl5VXXrlPOZ8uy/mg77e4lwo8IckxpYSOTXJiLyUoFwIECBDoqsCRSU4tRfxeku2XscKE+rljjz02J5749H9K3v3ud+eMM85YbhELFizI6quvnqeeeqo57pe//GXWX3/9rhY/mcH0c5Opba0+Edg7yddG1fLaJP/eJ/UpgwCBegjMGn6P96xSuguTbJ3ktnqUIMsuCkyoH+7i+rUOpR+u9fZJngABAgQIECBAgAABAgQIECBAgAABAgQIECBAgAABAgQIECBAgAABAgQIECBAgAABAgQIECBAgAABAgQIECBAgAABAgQIECBAgAABAgQI9KWAL4Pqy21VFAECBAgQIECAAAECBAgQIECAAAECBAgQIECAAAECBAgQIECAAAECBAgQIECAAAECBAgQIECAAAECBAgQIECAAAECBAgQ6HuBolxhUYx47PviOy2w0Rhz5YQ7KDpFXfr8A5L87yRDv36jmiVEJUCAAAECBAZY4O+T/LRU/+NJZiT5f31qMivJTaXafpVk/eHnrpwP3v3ud+dTn/pUc4kjjzwyp556ap9yPl2W80Hfb3EvFXhSkqNLCc1JcnIvJSgXAgQIEOiqwJpJfpvkb+8eh3q2FyZ5YCmrTKifu+2223LAAQfkDW94Q/bYY49suummLRUwe/bsXH755c2xxx13XI4//viW5vbiIP1cL+6KnGogcG2SHUt53p/kRUmerEHuUiRAoH8E9kpycalfGqrswSSbJXmof8pUSQsCE+qHW4g7EEP0wwOxzYokQIAAAQIECBAgQIAAAQIECBAgQIAAAQIECBAgQIAAAQIECBAgQIAAAQIECBAgQIAAAQIECBAgQIAAAQIECBAgQIAAAQIECBAgQIAAAQK1EvBlULXaLskSIECAAAECBAgQIECAAAECBAgQIECAAAECBAgQIECAAAECBAgQIECAAAECBAgQIECAAAECBAgQIECAAAECBAgQIECAAAECwwJFWaIoRjxCGkeg0Rhz5YQ7KKr71Kya5OHqwotMgAABAgQIDLDAEUk+Xqr/60le38cehyT5TKm+S5Ls3c3zwTbbbJMf/vCHzSUuuuii7Lvvvn1M+tfSnA/6fot7qcCTk7yvlNDRSU7ppQTlQoAAAQJdF7guyQ4t/Nk/qe97L7nkkuy9999ayWSoD/zBD37Q9eInK6B+brKkrdNnAusnmZfkWaW6TkhyXJ/VqRwCBHpfYOicPHReLv/clGTbJE/2fvoy7JLApPbDXcq5Z8Loh3tmKyRCgAABAgQIECBAgAABAgQIECBAgAABAgQIECBAgAABAgQIECBAgAABAgQIECBAgAABAgQIECBAgAABAgQIECBAgAABAgQIECBAgAABAgQIDAv4MigfBQIECBAgQIAAAQIECBAgQIAAAQIECBAgQIAAAQIECBAgQIAAAQIECBAgQIAAAQIECBAgQIAAAQIECBAgQIAAAQIECBAgQKCOAkU56aIY8VjHeiY150ZjzJUT7qCY1B2wGAECBAgQIECgKwLfTvKaUqR3JjmrK5F7M8hnk7y9lNoxSU4afu7K+eDZz352nnjiieYSv/jFL/KiF72oNzW6mJXzQRcxhRpP4NQkR5YGHZXktPEm+X0CBFoWeNlwb7BFks2TfDTJuS3PNpBANQJvS/KFJAuTfCPJUE93/VKW6ko/104Jm2yySXbdddfstddeefWrX93O1J4bq5/ruS2RUH0E3p/kI6V0Fyf5H0nuqU8JMiVAoE8Ezkly0KhaLk6yT5/Up4zxBSa9Hx4/pfqM0A/XZ69kSoAAAQIECBAgQIAAAQIECBAgQIAAAQIECBAgQIAAAQIECBAgQIAAAQIECBAgQIAAAQIECBAgQIAAAQIECBAgQIAAAQIECBAgQIAAAQIEBkXAl0ENyk6rkwABAgQIECBAgAABAgQIECBAgAABAgQIECBAgAABAgQIECBAgAABAgQIECBAgAABAgQIECBAgAABAgQIECBAgAABAgQI9JdAUS6nKEY89lelFVTTaIy5csIdFBU4C0mAAAECBAgQqFDgWUkeTTL0699+NkzyywrXnOrQNyfZspTEa5JcNfzc8fng5z//eTbaaKNm+JVWWimPP/74VNc8Kes7H0wKs0X+KvCxJP+rhPEvST4OhwCBrgkcn+S4UrR/XdIvHN616AIRmJjAjCTbJ7kyyaLlhOi4n5tYev0xSz/XH/uoiikTuCvJ0Hl66Oe+JPsl+Y8py8bCBAgMqsAKSf49yS6jAD6S5IODijJgdeuHO9hw/XAHeKYSIECAAAECBAgQIECAAAECBAgQIECAAAECBAgQIECAAAECBAgQIECAAAECBAgQIECAAAECBAgQIECAAAECBAgQIECAAAECBAgQIECAAAEClQj4MqhKWAUlQIAAAQIECBAgQIAAAQIECBAgQIAAAQIECBAgQIAAAQIECBAgQIAAAQIECBAgQIAAAQIECBAgQIAAAQIECBAgQIAAAQIEKhYoyvGLYsRjxUvXP3yjMebKCXdQ1H9bVUCAAAECBAgMlsBmSW5I8uzhsu9JskEfE0xL8niSoV//9jMjyaPDDx2fDy644ILsv//+zeA77LBDrrvuuj4mfbo054OB2GZFEiAwGAJ7JbmkVOr1SXYcjNJV2QcCHfdzfWAw4RL0cxOmM7G/BVZN8nALJQ79t/KKJCcm+ViSJ1uYYwgBAgSqEBh6z3dTko1GBd8nycVVLChmTwnohzvYDv1wB3imEiBAgAABAgQIECBAgAABAgQIECBAgAABAgQIECBAgAABAgQIECBAgAABAgQIECBAgAABAgQIECBAgAABAgQIECBAgAABAgQIECBAgAABApUI+DKoSlgFJUCAAAECBAgQIECAAAECBAgQIECAAAECBAgQIECAAAECBAgQIECAAAECBAgQIECAAAECBAgQIECAAAECBAgQIECAAAECBCoWKMrxi2LEY8VL1z98ozHmygl3UNR/W1VAgAABAgQIDKbAq5LslOSxJJ/sY4KXJbmlVN9/JVm39Nzx+eDII4/Mxz72sWbII444Ih//+Mf7mPTp0pwPBmKbFVl/gVWTzBj+Z36SX9e/JBVUILBBkrtLcRcs6Q9mVrCOkASqEOi4n6siqbrE1M/VZafkOUkCqyT5QJLDksxKMq+FdYd6rYdbGGcIAQIEqhZ4QZKbkqw1vNAfksxO8sOqFxZ/ygX0wx1sgX64AzxTCRAgQIAAAQIECBAgQIAAAQIECBAgQIAAAQIECBAgQIAAAQIECBAgQIAAAQIECBAgQIAAAQIECBAgQIAAAQIECBAgQIAAAQIECBAgQIAAgUoEfBlUJayCEiBAgAABAgQIECBAgAABAgQIECBAgAABAgQIECBAgAABAgQIECBAgAABAgQIECBAgAABAgQIECBAgAABAgQIECBAgAABAhULFOX4RTHiseKl6x++0Rhz5YQ7KOq/rSogQIAAAQIECPSzwD8n+VypwH9LsmfpuePzwU477ZRrr722GfIrX/lK3vSmN/WzabM254OB2GZF1lvg5CTvK5VwTJKT6l2S7CsUeDzJSqX46yS5r8L1hCbQmZJT3wAAIABJREFULYGO+7luJVLHOPq5Ou6anCsS2H347LjGcPyrkrymorWEJUCAQFUCmyb5UZJfJnltkvurWkjcnhLQD3ewHfrhDvBMJUCAAAECBAgQIECAAAECBAgQIECAAAECBAgQIECAAAECBAgQIECAAAECBAgQIECAAAECBAgQIECAAAECBAgQIECAAAECBAgQIECAAAECBCoR8GVQlbAKSoAAAQIECBAgQIAAAQIECBAgQIAAAQIECBAgQIAAAQIECBAgQIAAAQIECBAgQIAAAQIECBAgQIAAAQIECBAgQIAAAQIECFQsUJTjF8WIx4qXrn/4RmPMlRPuoKj/tqqAAAECBAgQINDPAmclObRU4HFJTig9d3w+mDlzZhYsWNAM+fOf/zwveclL+tm0WZvzwUBssyLrLTAnyYmlEk5JcnS9S5J9hQI/SLJNKf7uSS6rcD2hCXRLoON+rluJ1DGOfq6OuybnigRmJ/nGqNivS3JFResJS4AAgaoEhnr625I8XtUC4vacgH64gy3RD3eAZyoBAgQIECBAgAABAgQIECBAgAABAgQIECBAgAABAgQIECBAgAABAgQIECBAgAABAgQIECBAgAABAgQIECBAgAABAgQIECBAgAABAgQIECBQiYAvg6qEVVACBAgQIECAAAECBAgQIECAAAECBAgQIECAAAECBAgQIECAAAECBAgQIECAAAECBAgQIECAAAECBAgQIECAAAECBAgQIECgYoGiHL8oRjxWvHT9wzcaY66ccAdF+9u6c5LvtD/NDAIECBAgQIAAgQkI3Jhkq9K8f0jy7dJzR+eDe++9N+utt14z3EorrZTHH398AmnWc4rzQT33TdYDJfCOJGeWKv5skkMHSkCx7Qh8Osk7SxM+kOT4dgIYS2CKBDrq56Yo555ZVj/XM1shkd4Q+G6S7Uqp3J1k4ySLeyM9WRAgQIAAgaUK6Ic7+GDohzvAM5UAAQIECBAgQIAAAQIECBAgQIAAAQIECBAgQIAAAQIECBAgQIAAAQIECBAgQIAAAQIECBAgQIAAAQIECBAgQIAAAQIECBAgQIAAAQIECBCoRMCXQVXCKigBAgQIECBAgAABAgQIECBAgAABAgQIECBAgAABAgQIECBAgAABAgQIECBAgAABAgQIECBAgAABAgQIECBAgAABAgQIECBQsUBRjl8UIx4rXrr+4RuNMVdOuIOivW09JMlnknwuybuS/Km96UYTIECAAAECBAi0KXB6kq2TbJZkepI1lvRhvy/F6Oh8cOmll2avvfZqhtt2223zve99r80U6zvc+aC+eyfzgRF4U5KvlKq9KMkbB6Z6hbYrcHCSs0uTLk3y9H/k2o1mPIHJE+ion5u8NHtzJf1cb+6LrKZMYOMkdyRZoZTBEUk+MWUZWZgAAQIECIwvoB8e32iZI/TDHeCZSoAAAQIECBAgQIAAAQIECBAgQIAAAQIECBAgQIAAAQIECBAgQIAAAQIECBAgQIAAAQIECBAgQIAAAQIECBAgQIAAAQIECBAgQIAAAQIECFQi4MugKmEVlAABAgQIECBAgAABAgQIECBAgAABAgQIECBAgAABAgQIECBAgAABAgQIECBAgAABAgQIECBAgAABAgQIECBAgAABAgQIEKhYoCjHL4oRjxUvXf/wjcaYKyfcQdH6tm6W5KYk04an3JJkjyQPtB7CSAIECBAgQIAAgQ4ENkrys1HzOzofHHfccTnhhBOaId/73vfmE5/4RAcp1muq80G99ku2Aynwj0muKFX+70leO5ASim5FYKsln48bSwPvSbJBKxONITDFAh31c1Oc+5Qvr5+b8i2QQO8JnJnkHaW0HkuyTpJHei9VGREgQIAAgb8I6Ic7+CDohzvAM5UAAQIECBAgQIAAAQIECBAgQIAAAQIECBAgQIAAAQIECBAgQIAAAQIECBAgQIAAAQIECBAgQIAAAQIECBAgQIAAAQIECBAgQIAAAQIECBCoRMCXQVXCKigBAgQIECBAgAABAgQIECBAgAABAgQIECBAgAABAgQIECBAgAABAgQIECBAgAABAgQIECBAgAABAgQIECBAgAABAgQIECBQsUBRjl8UIx4rXrr+4RuNMVdOuIOitW1dJckdSdYtDV+cZKskt7cWwigCBAgQIECAAIEKBDo6HyxatCh33HFHfvKTn/zl19mzZ2e33XarIM3eDOl80Jv7IisCJYFtkvyg9PwfSbYmRGAZAv8tycIkzyj9/rOTPEGMQI8LdNTPlWv705/+lCuvvDKXXHJJHnzwwVx11VU9Xnrn6ennOjcUoe8EZib5ryRD7/T/9nNWknf2XaUKIkCAAIF+EehaP9wvIO3UoR9uR8tYAgQIECBAgAABAgQIECBAgAABAgQIECBAgAABAgQIECBAgAABAgQIECBAgAABAgQIECBAgAABAgQIECBAgAABAgQIECBAgAABAgQIECBAYDIEfBnUZChbgwABAgQIECBAgAABAgQIECBAgAABAgQIECBAgAABAgQIECBAgAABAgQIECBAgAABAgQIECBAgAABAgQIECBAgAABAgQIEOi2QFEOWBQjHru9Vt/FazTGXDnhDorWdvnrSXYfNfSwJGe2Nt0oAgQIECBAgACBigScDzqAdT7oAM9UApMj8PdJflpaal6STSZnaavUVGDoM7JRKfdtk/ygprVIe3AEutLPLVy4MGuuuWb++Mc/NuV+9atfZd111+1rSf1cX2+v4iYu8N4knyhNH/pzZqivGvrvpB8CBAgQINBrAl3ph3utqMnKRz88WdLWIUCAAAECBAgQIECAAAECBAgQIECAAAECBAgQIECAAAECBAgQIECAAAECBAgQIECAAAECBAgQIECAAAECBAgQIECAAAECBAgQIECAAAECBFoV8GVQrUoZR4AAAQIECBAgQIAAAQIECBAgQIAAAQIECBAgQIAAAQIECBAgQIAAAQIECBAgQIAAAQIECBAgQIAAAQIECBAgQIAAAQIECPSSQFFOpihGPPZSnj2ZS6Mx5soJd1CMv1PvSfKvo4Z9Lcm+4081ggABAgQIECBAoGIB54MOgJ0POsAzlcDkCKyd5L7SUr9O8oLJWdoqNRW4IMkbh3NfkOSgJF+vaS3S7m+BlZO8JsncJF3r57bffvt873vfa8qddNJJOfroo1uSvPfee3PRRRfl4osvzgknnJDddtutpXlTPUg/N9U7YP0eFVghyc+TbFjKb+gPh+0nmO9OSa6Z4FzTCBAgQIDAeAJd64fHW6gff18/3I+7qiYCBAgQIECAAAECBAgQIECAAAECBAgQIECAAAECBAgQIECAAAECBAgQIECAAAECBAgQIECAAAECBAgQIECAAAECBAgQIECAAAECBAgQIFBvAV8GVe/9kz0BAgQIECBAgAABAgQIECBAgAABAgQIECBAgAABAgQIECBAgAABAgQIECBAgAABAgQIECBAgAABAgQIECBAgAABAgQIEBhUgaJceFGMeBxUk5brbjTGXDnhDorl622V5IdJnlkadneSzZI80TK8gQQIECBAgAABAlUJOB90IOt80AGeqQQmR2CVJP+3tNTjSVaenKWtUlOB7ZKsluS2JL+qaQ3S7m+Blyc5OMkbk6yUZK0k87v1vvfTn/503vWudzXDbbbZZrnttqH/Oyz/57TTTstRRx3VHLT//vvn/PPPH29aT/y+fq4ntkESvSnwj0muGJXa7kkuayPddZJ8Isnrk5yU5Jg25hpKgACBqgWG/owaalj2TPJQ1YuJX6mA95sd8OqHO8AzlQABAgQIECBAgAABAgQIECBAgAABAgQIECBAgAABAgQIECBAgAABAgQIECBAgAABAgQIECBAgAABAgQIECBAgAABAgQIECBAgAABAgQIEKhEwJdBVcIqKAECBAgQIECAAAECBAgQIECAAAECBAgQIECAAAECBAgQIECAAAECBAgQIECAAAECBAgQIECAAAECBAgQIECAAAECBAgQIFCxQFGOXxQjHiteuv7hG40xV064g2LZ2zojyX8meX5pyKIkWyaZV/9PgwoIECBAgAABAn0h4HzQwTY6H3SAZyqByRN4KskzSsutkOTPk7e8lQgQINBVgbuTbFCKeFSSU7v1vnf+/Pl53vOel/I747vuuisbbrjhcou45ZZbMmvWrOaY6dOn56GHHsrKK6/c1eKrCKafq0JVzD4SuDLJrsP1/CHJIUnmtljf9kmuHzV2E3830KKeYQQIVC2weZKrkqyR5KYk2yZ5supFxa9MwPvNDmj1wx3gmUqAAAECBAgQIECAAAECBAgQIECAAAECBAgQIECAAAECBAgQIECAAAECBAgQIECAAAECBAgQIECAAAECBAgQIECAAAECBAgQIECAAAECBAhUIuDLoCphFZQAAQIECBAgQIAAAQIECBAgQIAAAQIECBAgQIAAAQIECBAgQIAAAQIECBAgQIAAAQIECBAgQIAAAQIECBAgQIAAAQIECBCoWKAoxy+KEY8VL13/8I3GmCsn3EGx7G399yS7jfrtf0pyTv0/CSogQIAAAQIEaiawQ5Khxve7Nct7MtJ1PuhA2fmgAzxT2xX4fJKh89Tffv45yRfaDTKg4x9JMqNU+2pJHh5QC2UTIFB/gfcn+UipjNuTbFYuq9P3vTvssEO++92n2+YPfehD+eAHPziu3MYbb5yf/exnzXHnnHNODjrooHHnTfUA/dxU74D1e1xgwyR3JDkzyYeTPNZGvs9KMi/J+qU5P0qy9fD5vI1QhhIgQKCrApsn+X6SlUtRL0zypq6uIthkCni/2YG2frgDPFMJECBAgAABAgQIECBAgAABAgQIECBAgAABAgQIECBAgAABAgQIECBAgAABAgQIECBAgAABAgQIECBAgAABAgQIECBAgAABAgQIECBAgACBSgR8GVQlrIISIECAAAECBAgQIECAAAECBAgQIECAAAECBAgQIECAAAECBAgQIECAAAECBAgQIECAAAECBAgQIECAAAECBAgQIECAAAECFQsU5fhFMeKx4qXrH77RGHPlhDsolr6t70ty8qjfOjfJgfX/FKiAAAECBAgQqKHAd5Nsl2RhkhuSvDfJnTWso4qUnQ86UHU+6ADP1HYFzklyUGnS25J8sd0gAzr+F0lmLvmzf8HwP69L8tsBtVA2AQL1F3hBkvuXV0an73vPPPPMHHbYYc0lNtxww9x1113jyp1yyik5+uijm+N22GGHXHfddePOm+oB+rmp3gHr10Bg1SQPTzDPHZecxa8dNfedSc6aYDzTCBAg0A2BFZP8KMmmo4J9IMnx3VhAjEkX8H6zA3L9cAd4phIgQIAAAQIECBAgQIAAAQIECBAgQIAAAQIECBAgQIAAAQIECBAgQIAAAQIECBAgQIAAAQIECBAgQIAAAQIECBAgQIAAAQIECBAgQIAAAQKVCPgyqEpYBSVAgAABAgQIECBAgAABAgQIECBAgAABAgQIECBAgAABAgQIECBAgAABAgQIECBAgAABAgQIECBAgAABAgQIECBAgAABAgQqFijK8YtixGPFS9c/fKMx5soJd1AsfVtfk+SiJDOGf3teki2TLKr/p0AFBAgQIECAQM0Enp1kQZJnlvJ+bpLf1ayOqtJ1PuhA1vmgAzxT2xX4UpIDS5PemuTL7QYxngABAgT6QuA/krxyWZV0+r53/vz5ed7znpdynDvuuCMvfelLl4v361//OmuvvXZz3lCfdP/99+f5z39+T6Pr53p6eyTXHwIXJ3lDqZQ/Jtkwyfz+KE8VBAjUVGCtJDclecGo/HdPcllNaxrktL3f7GD39cMd4JlKgAABAgQIECBAgAABAgQIECBAgAABAgQIECBAgAABAgQIECBAgAABAgQIECBAgAABAgQIECBAgAABAgQIECBAgAABAgQIECBAgAABAgQIVCLgy6AqYRWUAAECBAgQIECAAAECBAgQIECAAAECBAgQIECAAAECBAgQIECAAAECBAgQIECAAAECBAgQIECAAAECBAgQIECAAAECBAgQqFigKMcvihGPFS9d//CNxpgrJ9xBsextXSfJN5K8KMlmSe6u/ydABQQIECBAgEANBWYP9yR/S/0/k7y0hnVUlbLzQQeyzgcd4JnarsCXkxxQmnRgknPbDWI8AQIECPSFwLuS/O9lVdKN97077rhjrr/++uYSxxxzTE444YRx8Xbeeedcc801zXEf/ehHc+yxx447byoH6OemUt/aAyKw1pI+9p4kK5bqnZvkDQNSvzIJEOhdgY2S/CjJfy+luDDJ1klu6920ZbYUAe83O/hY6Ic7wDOVAAECBAgQIECAAAECBAgQIECAAAECBAgQIECAAAECBAgQIECAAAECBAgQIECAAAECBAgQIECAAAECBAgQIECAAAECBAgQIECAAAECBAgQqETAl0FVwiooAQIECBAgQIAAAQIECBAgQIAAAQIECBAgQIAAAQIECBAgQIAAAQIECBAgQIAAAQIECBAgQIAAAQIECBAgQIAAAQIECBAgULFAUY5fFCMeK166/uEbjTFXTriDYvxt3TrJD8cfZgQBAgQIECBAoBKBTyd5Zyny6Un+VyUr1TOo80EH++Z80AGeqe0KnJfkzaVJb0lyfrtBjCdAgACBvhCYmeShJCssrZpuvO8988wzc9hhhzXDr7322rnvvvvGxTv33HNz4IEHNsett956ueeee8adN5UD9HNTqW/tARI4PMnQWbz885okVw2QgVIJEOhNge2TXDOqr3owyZZJhn71Uw8B7zc72Cf9cAd4phIgQIAAAQIECBAgQIAAAQIECBAgQIAAAQIECBAgQIAAAQIECBAgQIAAAQIECBAgQIAAAQIECBAgQIAAAQIECBAgQIAAAQIECBAgQIAAAQKVCPgyqEpYBSVAgAABAgQIECBAgAABAgQIECBAgAABAgQIECBAgAABAgQIECBAgAABAgQIECBAgAABAgQIECBAgAABAgQIECBAgAABAgQqFijK8YtixGPFS9c/fKMx5soJd1DUf1tVQIAAAQIECPS3wF1JNiyV+JokV/V3ydklyRuS3Jbk1uFfFy2jZueDDj4Mzgcd4JnarsBXkrypNGn/JBe0G8R4AgQIEOgbgW8l+YelVdON970PP/xwVl999ZRj3XTTTZk1a9ZyARctWpSZM2dm6Ne//fz4xz/Oy1/+8p6F18/17NZIrL8EVhg+m760VNYDS/rZFydZ2F+lqoYAgRoKHJTknFF5D71T29qfUbXZTe83O9gq/XAHeKYSIECAAAECBAgQIECAAAECBAgQIECAAAECBAgQIECAAAECBAgQIECAAAECBAgQIECAAAECBAgQIECAAAECBAgQIECAAAECBAgQIECAAAEClQj4MqhKWAUlQIAAAQIECBAgQIAAAQIECBAgQIAAAQIECBAgQIAAAQIECBAgQIAAAQIECBAgQIAAAQIECBAgQIAAAQIECBAgQIAAAQIEKhYoyvGLYsRjxUvXP3yjMebKCXdQ1H9bVUCAAAECBAj0r8DaSe4rlfdkkuckGfq1n39OS/IvpQJPXlLznGUUPKHzwZ133plNNtmknw1bqs35oCUmg7ojcEGSN5ZCvSnJhd0JLQoBAgQI1FBg/yTnLy3vbr3v3WmnnXLttdf+ZYmDDjooxx57bDbYYINxqQ444ICcd955zXGHHXZYPvWpT407b6oG6OemSt66AygwK8lNo+r+1ySHD6CFkgkQ6D2BE5fy7uyyJHsk8ZfpvbdfozOa0PvN3i9rcjLUD0+Os1UIECBAgAABAgQIECBAgAABAgQIECBAgAABAgQIECBAgAABAgQIECBAgAABAgQIECBAgAABAgQIECBAgAABAgQIECBAgAABAgQIECBAgACB1gV8GVTrVkYSIECAAAECBAgQIECAAAECBAgQIECAAAECBAgQIECAAAECBAgQIECAAAECBAgQIECAAAECBAgQIECAAAECBAgQIECAAAECvSNQlFMpihGPvZNlj2bSaIy5csIdFD26V9IiQIAAAQIECCQ5JMlnShJXJ9l1AGSuTbJjqc59kly8jLrbPh88/PDDWW211TJ9+vRsuumm2WabbXL66acPAOvYEp0PBnLbp6roi5LsW1p8vyRfnapkrEuAAAECUy4wPckjSYZ+HfHTrfe9c+fOzfz587P//vvnOc95TssFf+c738kuu+zSHD9jxoz87ne/y7Rp01qOMZkD9XOTqW0tAjk7ycElh98k2TDJQjYECBDoAYHR5+7/SvLKJL/tgdyksHyBtt9vAn1aQD/s00CAAAECBAgQIECAAAECBAgQIECAAAECBAgQIECAAAECBAgQIECAAAECBAgQIECAAAECBAgQIECAAAECBAgQIECAAAECBAgQIECAAAECBAj0moAvg+q1HZEPAQIECBAgQIAAAQIECBAgQIAAAQIECBAgQIAAAQIECBAgQIAAAQIECBAgQIAAAQIECBAgQIAAAQIECBAgQIAAAQIECBAg0IpAUR5UFCMeW5k/0GMajTFXTriDYqA/EYonQIAAAQIEelzg0iSvL+V4ZJKP9XjO3UhvQZLnlAJtmOSXywjc9vngyiuvzG677dYMN2vWrNx0003dyLt2MZwPardldU74a0n2LhWwT5KL61yQ3AkQIECgY4Hzkrx5dJReeN/7whe+MPfff38233zzvP71r88RRxyRlVdeueOCqwign6tCVUwCyxSYkeSuJKsn+WKS9yR5jBcBAgR6ROBZSa5L8qok3x1+p/hIj+QmjeULtP1+E+jTAvphnwYCBAgQIECAAAECBAgQIECAAAECBAgQIECAAAECBAgQIECAAAECBAgQIECAAAECBAgQIECAAAECBAgQIECAAAECBAgQIECAAAECBAgQIECg1wR8GVSv7Yh8CBAgQIAAAQIECBAgQIAAAQIECBAgQIAAAQIECBAgQIAAAQIECBAgQIAAAQIECBAgQIAAAQIECBAgQIAAAQIECBAgQIAAgVYEivKgohjx2Mr8gR7TaIy5csIdFAP9iVA8AQIECBAg0MMCQ33aY0meXcpx0yQ/7eGcu5HaBknuLgV6YpTB6DXaPh+ceOKJOfbYY5txDjnkkHzmM5/pRu61i+F8ULstq3PCFyd5Q6mAvZNcUueC5E6gRgIrJVkryT01ylmqgyHw2iRzk0zvtfe9V111VdZdd928+MUv7vmd0M/1/BZJsB4C/5jkmy2muk+SBUmuanG8YQQIEJhMgVWT/M8lC35oMhe1VscCbb/f7HjFPgqgH+6jzVQKAQIECBAgQIAAAQIECBAgQIAAAQIECBAgQIAAAQIECBAgQIAAAQIECBAgQIAAAQIECBAgQIAAAQIECBAgQIAAAQIECBAgQIAAAQIECBDoEwFfBtUnG6kMAgQIECBAgAABAgQIECBAgAABAgQIECBAgAABAgQIECBAgAABAgQIECBAgAABAgQIECBAgAABAgQIECBAgAABAgQIECAwYAJFud6iGPE4YBTtl9tojLlywh0U7TOaQYAAAQIECBCYDIGtk9xQWuh3SZ47GQtP8Rr7JPlqKYfvJtlhOTm1fT7Ya6+9cumllzZDnn322Tn44IOnuOypWd75YGrcB3TVuUn2LNW+V5Kn/484oCjKJlChwAuTnJJk8yT/I8lNSV5e4XpCE5iowIwkj3jfO1G+RD83cTszCSTZLMmnk2yTZP8kF1AhQIAAAQJTIND2+80pyLFnl9QP9+zWSIwAAQIECBAgQIAAAQIECBAgQIAAAQIECBAgQIAAAQIECBAgQIAAAQIECBAgQIAAAQIECBAgQIAAAQIECBAgQIAAAQIECBAgQIAAAQIECAysgC+DGtitVzgBAgQIECBAgAABAgQIECBAgAABAgQIECBAgAABAgQIECBAgAABAgQIECBAgAABAgQIECBAgAABAgQIECBAgAABAgQIEKi1QFHOvihGPNa6sMlIvtEYc+XEoN5BsVKSJybD3BoECBAgQIAAgQkKfCjJB0tzz01y4ARj1WnayUneV0r4E0mOWE4BbZ8P1ltvvdx7773NkDfffHO23HLLOhl1LVfng65RCjS+wL8l2aM07PVJvj7+NCMIEJigwIwkj5Tm/inJikn+PMF4phGoUqDtfq7KZOoWWz9Xtx2Tbw8JvD3JZ0v5/DrJC3ooP6kQIECAwOAI6Ic72Gv9cAd4phIgQIAAAQIECBAgQIAAAQIECBAgQIAAAQIECBAgQIAAAQIECBAgQIAAAQIECBAgQIAAAQIECBAgQIAAAQIECBAgQIAAAQIECBAgQIAAAQKVCAzql0FVgikoAQIECBAgQIAAAQIECBAgQIAAAQIECBAgQIAAAQIECBAgQIAAAQIECBAgQIAAAQIECBAgQIAAAQIECBAgQIAAAQIECBAgMGkCRXmlohjxOGlJ1HWhRmPMlRODegfFOUlemWTfJD+t637KmwABAgQIEOhrgZWTbJdkpyQ7JjktyYV9XfFfi7s6yc6lOg9Ict5y6m7rfPDoo49mxowZzXDTpk3L448/nqFfB/HH+WAQd13NBAgMkMCDSdYq1fv3Se4coPqVWh+Btvq5+pQ1OZnq5ybH2Sp9KfDCJHcnKR8GP5Tkw31ZraIIECBAoJcF9MMd7I5+uAM8UwkQIECAAAECBAgQIECAAAECBAgQIECAAAECBAgQIECAAAECBAgQIECAAAECBAgQIECAAAECBAgQIECAAAECBAgQIECAAAECBAgQIECAAIFKBAb1y6AqwRSUAAECBAgQIECAAAECBAgQIECAAAECBAgQIECAAAECBAgQIECAAAECBAgQIECAAAECBAgQIECAAAECBAgQIECAAAECBAgQmDSBorxSUYx4nLQk6rpQozHmyolBvIPigCRfHt7DJ5Mcm+T0JD5Mdf1gy5v+2ssWAAAgAElEQVQAAQIECBDoJ4EFSZ5TKujvk9y5nALbOh9cffXV2XXXXZvhXvayl+WWW27pJ7+2anE+aIvLYAJTKfDsJDOG/3lWkp9MZTLWro3At5O8ppTt/kkuqE32Eh0kgbb6uUGCaaVW/VwrSsYQWKbAyUneV/rdob8vWC/Jg8wIECBAgMAkCuiHO8DWD3eAZyoBAgQIECBAgAABAgQIECBAgAABAgQIECBAgAABAgQIECBAgAABAgQIECBAgAABAgQIECBAgAABAgQIECBAgAABAgQIECBAgAABAgQIECBQicAgfhlUJZCCEiBAgAABAgQIECBAgAABAgQIECBAgAABAgQIECBAgAABAgQIECBAgAABAgQIECBAgAABAgQIECBAgAABAgQIECBAgAABApMqUJRXK4oRj5OaSB0XazTGXDkxaHdQbJzkliTTS/t3Y5JXJflzHfdUzgQIECBAgACBPhJYL8k9pXoWD/dty+vT2jofnHzyyZkzZ05ziYMPPjhnn312HxG2V4rzQXteRhOYIoG1kjxYWvt3SZ47RblYtl4CJyd5Xynl05IcVa8SZDsgAm31cwNi0nKZ+rmWqQwksDSBlZLcm2SN0m9ekGR/XAQIECBAYBIF9MMdYOuHO8AzlQABAgQIECBAgAABAgQIECBAgAABAgQIECBAgAABAgQIECBAgAABAgQIECBAgAABAgQIECBAgAABAgQIECBAgAABAgQIECBAgAABAgQIEKhEYNC+DKoSREEJECBAgAABAgQIECBAgAABAgQIECBAgAABAgQIECBAgAABAgQIECBAgAABAgQIECBAgAABAgQIECBAgAABAgQIECBAgACBSRcoyisWxYjHSU+mbgs2GmOunBikOyhWSnJ7kg1L+7YgyUuTPFC3vZQvAQIECBAgQKAPBfZKckmprh8neeU4dbZ1Pthnn31y8cUXN0OeddZZOfTQQ/uQsrWSBvx80BqSUQSmXmDFJE+U0vhzkhWmPi0Z1EBgvyQXlvK8KslrapC3FAdPoK1+bvB4ll+xfs4ngkDHAv+U5POjogydQ4fOo34IECBAgMBkCOiHO1DWD3eAZyoBAgQIECBAgAABAgQIECBAgAABAgQIECBAgAABAgQIECBAgAABAgQIECBAgAABAgQIECBAgAABAgQIECBAgAABAgQIECBAgAABAgQIECBQicAgfRlUJYCCEiBAgAABAgQIECBAgAABAgQIECBAgAABAgQIECBAgAABAgQIECBAgAABAgQIECBAgAABAgQIECBAgAABAgQIECBAgAABAlMiUJRXLYoRj1OSUJ0WbTTGXDkxSHdQfDXJPqP26x+TfKtOeyhXAgQIECBAgEAfC5yYZE6pvrOSvHOcets6H2ywwQa55557miFvvPHGbLXVVn1MuvzSBvx8MLD7rvBaCjyV5BmlzFdMsqiWlUh6MgU2WvIeZF5pwQVJZk5mAtYi0KJAW/1cizEHZph+bmC2WqHVCQz9HclPkmxeWuK2JFtUt6TIBAgQ6AmBv0syY9SZoScSG8Ak9MMdbLp+uAM8UwkQIECAAAECBAgQIECAAAECBAgQIECAAAECBAgQIECAAAECBAgQIECAAAECBAgQIECAAAECBAgQIECAAAECBAgQIECAAAECBAgQIECAAIFKBAbpy6AqARSUAAECBAgQIECAAAECBAgQIECAAAECBAgQIECAAAECBAgQIECAAAECBAgQIECAAAECBAgQIECAAAECBAgQIECAAAECBAgQmBKBorxqUYx4nJKE6rRoozHmyolBuYPiHUnOHLVXn0zy3jrtn1wJECBAgAABAn0u8Owk2yXZMckOSc5K8sVxam75fPDoo49mxowZzXDPeMYzsmjRokybNq3PWZdd3gCfDwZ2zxVeW4HfJVmjlP1aSebXthqJT5bAM5IsTPLfSgv+XZIHJysB6xBoUaDlfq7FeC0N+/3vf5/VV1+9pbG9PEg/18u7I7caCbwiyY9G5XtAkvM6qGFmkkc6mG8qAQIEqhTYIskVSf6cZOh//77KxcQeV2BK+uFxs6rJAP1wTTZKmgQIECBAgAABAgQIECBAgAABAgQIECBAgAABAgQIECBAgAABAgQIECBAgAABAgQIECBAgAABAgQIECBAgAABAgQIECBAgAABAgQIECBAYIAEBuXLoAZoS5VKgAABAgQIECBAgAABAgQIECBAgAABAgQIECBAgAABAgQIECBAgAABAgQIECBAgAABAgQIECBAgAABAgQIECBAgAABAgQGQqAoV1kUIx4HAqCTIhuNMVdODMIdFJsluSnJtJLdbUlekeRPnXiaS4AAAQIECBAgMOUCLZ8PHnjggRx11FG5/fbbM2/evGy++ea59dZbp7yAqUxgQM8HU0lubQITFbgryYalyS9J8ouJBjNvoAR+nOTlpYr/Icm3B0pAsXUQaLmf66SYRYsW5Vvf+lYuvvjiXHHFFXnb296WT37yk52E7Im5+rme2AZJ9IfAxUneUCrlweH+64k2y1slyceSzE7y4iSPtTnfcAIECFQtsHeSc5NMH17o5iTbJVlY9cLiL1NgUvrhfvXXD/frzqqLAAECBAgQIECAAAECBAgQIECAAAECBAgQIECAAAECBAgQIECAAAECBAgQIECAAAECBAgQIECAAAECBAgQIECAAAECBAgQIECAAAECBAjUV2AQvgyqvrsjcwIECBAgQIAAAQIECBAgQIAAAQIECBAgQIAAAQIECBAgQIAAAQIECBAgQIAAAQIECBAgQIAAAQIECBAgQIAAAQIECBAgQGBZAkX5N4pixCO1cQQajTFXTvT7HRSrJLkjybolmseSbJrkXh8YAgQIECBAgACB2gtM6HywcOHC/OY3v8kGG2xQe4BOChjA80EnXOYSmEqBm5LMKiXwiiQ3TmVC1q6NwNlJDi5lOyfJybXJXqKDIjChfq5dnG984xvZY489mtOe+9zn5sEHH8xS+qHlhv7Rj36UZz7zmZk1q/zHcrvZdG+8fq57liINvMALk/wiybNKEscn+UAbMjsn+XKSvxue84kkR7Qx31ACBAhMhsCHl/Jn2xVJdl/y7/88GQlYY4zApPTD/equH+7XnVUXAQIECBAgQIAAAQIECBAgQIAAAQIECBAgQIAAAQIECBAgQIAAAQIECBAgQIAAAQIECBAgQIAAAQIECBAgQIAAAQIECBAgQIAAAQIECBCor0C/fxlUfXdG5gQIECBAgAABAgQIECBAgAABAgQIECBAgAABAgQIECBAgAABAgQIECBAgAABAgQIECBAgAABAgQIECBAgAABAgQIECBAgMDyBIrybxbFiEdy4wg0GmOunOj3Oyi+nmT3USx7Jvk3HxYCBAgQIECAAIG+EHA+6GAbB/B80IGWqQSmVOA7SXYqZbBrkqunNCOL10XgnUk+XUr2q0n2q0vy8hwYgRH93OOPP54rrrgi119/fc4888yuISxevDirrbZaHnvssWbM6667LjvssMO4a9x///05/fTTM3fu3Az979e+9rX55je/Oe68yRign5sMZWsMkMCJSeYM13tDkkOS3NlG/V9I8rbS+KeSbJHkp23EMJQAAQKTIfCVJG8atdAZSd4zGYtbY4yA95sdfCj0wx3gmUqAAAECBAgQIECAAAECBAgQIECAAAECBAgQIECAAAECBAgQIECAAAECBAgQIECAAAECBAgQIECAAAECBAgQIECAAAECBAgQIECAAAECBAhUItDvXwZVCZqgBAgQIECAAAECBAgQIECAAAECBAgQIECAAAECBAgQIECAAAECBAgQIECAAAECBAgQIECAAAECBAgQIECAAAECBAgQIECAwJQLFOUMimLE45Qn1+sJNBpjrpzo5zsoZiS5NskWpX35XJK39/o+yY8AAQIECBAgQKBlAeeDlqnGDhyw80EHUqYSmHKBuUn2LGWxd5JLpjwrCdRBYOskNyR5LMmtSb6Z5NQ6JC7HgRIY0c+tuOKKWbhw4V8Abr755my55ZZdw3jzm9+cr3zlK814hx56aM4666xx4//qV7/K+uuv3xy3wgor5MEHH8waa6wx7tyqB+jnqhYWf8AEVkpy/fB/KyfSaw39ncSvkgz9+refm5f893erAXNULgECvS8wLcl3k7xqVKrvTDJ+c9T79dUtQ+83O9gx/XAHeKYSIECAAAECBAgQIECAAAECBAgQIECAAAECBAgQIECAAAECBAgQIECAAAECBAgQIECAAAECBAgQIECAAAECBAgQIECAAAECBAgQIECAAAEClQj085dBVQImKAECBAgQIECAAAECBAgQIECAAAECBAgQIECAAAECBAgQIECAAAECBAgQIECAAAECBAgQIECAAAECBAgQIECAAAECBAgQINATAkU5i6IY8dgTCfZyEo3GmCsn+v0Oimcl+VyStyS5M8msJIt6eY/kRoAAAQIECBAg0JaA80FbXCMHD+D5oAMtUwlMqcAXkrytlMHBST4/pRlZvC4C05d8Vl6Q5O66JCzPgRRY5gveww8/PKeffnrXUC677LLsvvvuzXgzZ87MQw89lBVWWGHcNV796lfnhhtuaI4bymsov6n+0c9N9Q5Yn8AYgX9aSp/29uG/p8BFgACBXhKYmeTHSV5USurPSYaapSt6KdEByMX7zQ42WT/cAZ6pBAgQIECAAAECBAgQIECAAAECBAgQIECAAAECBAgQIECAAAECBAgQIECAAAECBAgQIECAAAECBAgQIECAAAECBAgQIECAAAECBAgQIECAQCUC/f5lUJWgCUqAAAECBAgQIECAAAECBAgQIECAAAECBAgQIECAAAECBAgQIECAAAECBAgQIECAAAECBAgQIECAAAECBAgQIECAAAECBAhMuUBRzqAoRjxOeXK9nkCjMebKiUG5g+KdSa5PMq/X90h+BAgQIECAwEALvDHJT5P850ArtFe880F7XiNGD/D5oAM1UwlMicDpSQ4vrfwvST4+JZlYlAABAt0XWOYL3jXXXDO//e1vs5SeZUJZLF68OKuttloee+yx5vwrr7wyu+6667jxzj777BxyyCHNcZtvvnluvfXWcedVPUA/V7Ww+AQmJHBTklmlmQuSvCjJ7ycUzSQCBAhUJ7BukqE/s1YvLbEwySuT3FHdsiKPEvB+s4OPhH64AzxTCRAgQIAAAQIECBAgQIAAAQIECBAgQIAAAQIECBAgQIAAAQIECBAgQIAAAQIECBAgQIAAAQIECBAgQIAAAQIECBAgQIAAAQIECBAgQIAAgUoEBuXLoCrBE5QAAQIECBAgQIAAAQIECBAgQIAAAQIECBAgQIAAAQIECBAgQIAAAQIECBAgQIAAAQIECBAgQIAAAQIECBAgQIAAAQIECBCYMoGivHJRjHicsqTqsnCjMebKCXdQ1GXz5EmAAAECBAj0u8B/T/LocJHzk1yX5I39XnQX6nM+6ADR+aADPFPbFbh+yZ9r25cm7ZDku+0GGeDxH1xS+4dK9R+f5AMD7KF0AgT6S2BEPzdz5sw88sgjzQqvvvrq7Lzzzl2r+C1veUvOP//8ZryDDjoo55xzzrjx//jHP2bVVVfN4sWLm2PnzZuXjTbaaNy5VQ7Qz1WpKzaBCQu8NMmtSVYoRfhikrdNOKKJBAgQqE5gVpIfJHlWaYnfJtkqyQPVLStyScD7zQ4+DvrhDvBMJUCAAAECBAgQIECAAAECBAgQIECAAAECBAgQIECAAAECBAgQIECAAAECBAgQIECAAAECBAgQIECAAAECBAgQIECAAAECBAgQIECAAAECBCoR8GVQlbAKSoAAAQIECBAgQIAAAQIECBAgQIAAAQIECBAgQIAAAQIECBAgQIAAAQIECBAgQIAAAQIECBAgQIAAAQIECBAgQIAAAQIECFQsUJTjF8WIx4qXrn/4RmPMlRPuoKj/tqqAAAECBAgQ6A+B1ye5tFTKbUm26I/SKq3C+aADXueDDvBMbVfge0m2LU3aLsn32w0ywOP/Z5KPJlkw/M/nk5wxwB5KJ0CgvwRG9HOHHnpoPvOZzzQrfOtb35ovfvGLXav48ssvz+zZs5vxVllllfzhD3/ItGnTxl1j7733ziWXXNIcd+SRR+bUU08dd16VA/RzVeqKTaAjgY8nOWJUhG2S/LCjqCYTIECgGoE9k8wdFfrcJAdWs5yoowS83+zgI6Ef7gDPVAIECBAgQIAAAQIECBAgQIAAAQIECBAgQIAAAQIECBAgQIAAAQIECBAgQIAAAQIECBAgQIAAAQIECBAgQIAAAQIECBAgQIAAAQIECBAgQKASAV8GVQmroAQIECBAgAABAgQIECBAgAABAgQIECBAgAABAgQIECBAgAABAgQIECBAgAABAgQIECBAgAABAgQIECBAgAABAgQIECBAgEDFAkU5flGMeKx46fqHbzTGXDnhDor6b6sKCBAgQIAAgf4QODPJO0qlnJbkqP4ordIqnA864HU+6ADP1HYFfpBkm9KkVye5od0gxhMgQIBAXwqM6Oe+//3vZ9ttt20WuvLKK+ehhx7K9OnTu1L84sWLs9pqq+Wxxx5rxrvsssvyute9btz4l19+eWbPnt0ct8Yaa2T+/PlZSk81bqxuDdDPdUtSHAJdF1gxyT1J1ipF/j9JNknyVNdXE5AAAQKdC/xLkqH3kUM/Fy/5M+yAJIs6DytCCwLeb7aAtKwh+uEO8EwlQIAAAQIECBAgQIAAAQIECBAgQIAAAQIECBAgQIAAAQIECBAgQIAAAQIECBAgQIAAAQIECBAgQIAAAQIECBAgQIAAAQIECBAgQIAAAQIEKhHwZVCVsApKgAABAgQIECBAgAABAgQIECBAgAABAgQIECBAgAABAgQIECBAgAABAgQIECBAgAABAgQIECBAgAABAgQIECBAgAABAgQIVCxQlOMXxYjHipeuf/hGY8yVE+6gqP+2qoAAAQIECBDoD4G7kmxYKmXXJFf3R2mVVuF80AGv80EHeKa2K3BDkq1Lk7ZJ8sN2gxhPgAABAn0pMKafW3vttfPAAw80i/3a176Wvffeu2vFH3DAATnvvPOa8fbff/+cf/7548Z/6qmnsvrqq2fBggXNsVdddVV22WWXcedWNUA/V5WsuAS6IrBXkktGRToqyWldiS4IAQIEui/w+SS/SHJq90OLuBwB7zc7+HjohzvAM5UAAQIECBAgQIAAAQIECBAgQIAAAQIECBAgQIAAAQIECBAgQIAAAQIECBAgQIAAAQIECBAgQIAAAQIECBAgQIAAAQIECBAgQIAAAQIECBCoRMCXQVXCKigBAgQIECBAgAABAgQIECBAgAABAgQIECBAgAABAgQIECBAgAABAgQIECBAgAABAgQIECBAgAABAgQIECBAgAABAgQIECBQsUBRjl8UIx4rXrr+4RuNMVdOuIOi/tuqAgIECBAgQKD+Amsnua9UxpNJnpNk6Fc/yxdwPujgE+J80AGeqe0K/EeSV5YmvSrJj9oNYjwBAgQI9KXAmH7umGOOyUknndQsdvfdd8/Xv/71rhV/+eWXZ/bs2c14K664Yh599NFMmzZt3DXe85735IwzzmiOe8tb3pJzzz133HlVDdDPVSUrLoGuCVybZMfhaHcm2T/J7V2LLhABAgQI9IOA95sd7KJ+uAM8UwkQIECAAAECBAgQIECAAAECBAgQIECAAAECBAgQIECAAAECBAgQIECAAAECBAgQIECAAAECBAgQIECAAAECBAgQIECAAAECBAgQIECAAIFKBHwZVCWsghIgQIAAAQIECBAgQIAAAQIECBAgQIAAAQIECBAgQIAAAQIECBAgQIAAAQIECBAgQIAAAQIECBAgQIAAAQIECBAgQIAAAQIVCxTl+EUx4rHipesfvtEYc+WEOyjqv60qIECAAAECBOov8M9JPlcq45okO9e/rJYqWDHJvUluG/7nxiRzW5r510HOB21gjR7qfNABnqntCvw4yctLk16RZOj/734IECBAgMCYfm7evHnZZJNNmjLTpk3L/PnzM3PmzK5oLV68OKuttlqefPLJ7Lnnnjn44IOz4447Zim90Zj1brnllsyaNav576dPn55HHnkkQ79OxY9+birUrUmgLYH1k9ye5PQkH02yuK3ZBhMgQIDAIAh4v9nBLuuHO8AzlQABAgQIECBAgAABAgQIECBAgAABAgQIECBAgAABAgQIECBAgAABAgQIECBAgAABAgQIECBAgAABAgQIECBAgAABAgQIECBAgAABAgQIEKhEwJdBVcIqKAECBAgQIECAAAECBAgQIECAAAECBAgQIECAAAECBAgQIECAAAECBAgQIECAAAECBAgQIECAAAECBAgQIECAAAECBAgQIFCxQFGOXxQjHiteuv7hG40xV064g6L+26oCAgQIECBAoP4CX02yT6mMo5OcUv+yWqrg1Um+Xxr5syQbtzTzr4PGPR+ceuqpeeihh7L55ptniy22yMYbtxO+jUxqONT5oIabVt+Ub0yyVSn9lye5qb7lyJwAAQIEuiiw1H5uqHe7/fbbm8t89rOfzdvf/vauLXvllVdmq622yqqrrtp2zE022STz5s1rzrv66quz8847tx2nGxP0c91QFINAWwKrJDk2yQlJHmtx5swkj7Q41jACBAgQGDyBcd9vDh5J6xXrh1u3MpIAAQIECBAgQIAAAQIECBAgQIAAAQIECBAgQIAAAQIECBAgQIAAAQIECBAgQIAAAQIECBAgQIAAAQIECBAgQIAAAQIECBAgQIAAAQIECBCYHAFfBjU5zlYhQIAAAQIECBAgQIAAAQIECBAgQIAAAQIECBAgQIAAAQIECBAgQIAAAQIECBAgQIAAAQIECBAgQIAAAQIECBAgQIAAAQIEuitQlMMVxYjH7q7Uh9EajTFXTtT5DorpSb6d5ONJLu/D7VISAQIE/j97dwJmV1Xmi/t3RBQDSABDkMFWDEjTyiQqYjeIOCBtk78tEnEARUFApKWxaW9aBKNcWkGkRUVsvHDFBkRtnGhG5Q8CDgEZnBoBUQGZCTJrhH1zNFbvqiKkztnnnNr7nLeeJ0+yK3t96/veVVS+tYtnbQIECIyGQLsfuzvJzFK5z0/yw9EoPwck+bdSrf+R5M0d1L7c/cHznve8/PjHPx4LeeGFF2bbbbftYIrhvXXI9gfDu1DDUdllS/Zt7e9tf/7YKsnlw1GaKggQIECgosBj9nNHHnlkDj744D+GnjVrVg499NC8613vqjhVb4YfddRROfvss7Prrrtml112yRprrNGbwF1E0c91gWYIge4EnpBkryQfan9bSnJ0koO6C2UUAQIECBAYJ7Dc55u8li2gH/bVQYAAAQIECBAgQIAAAQIECBAgQIAAAQIECBAgQIAAAQIECBAgQIAAAQIECBAgQIAAAQIECBAgQIAAAQIECBAgQIAAAQIECBAgQIAAAQIECNRNoMkvg6qbpXwIECBAgAABAgQIECBAgAABAgQIECBAgAABAgQIECBAgAABAgQIECBAgAABAgQIECBAgAABAgQIECBAgAABAgQIECBAgACBwQkU5amKYtzl4LJo6Eyt1qQjJ5p8BsXxSfZeuhT/J8m7kzzY0KWRNgECBAgQIDC6AlsmubxU/j1J1kgyKo3u/02ye6n+f0zy8Q6+HB53f7B48eKstNJKefTRR8dCPvDAA5kxY0YHUwzvrUO2PxjehRqOyn6YZItSKe3vfVcMR2mqIECAAIGKAo/Zz91000356Ec/ml122SXbbrttxSmGd7h+bnjXVmW1E3hnks9MyGpOkutrl6mECBAgQKBpAv7/hworph+ugGcoAQIECBAgQIAAAQIECBAgQIAAAQIECBAgQIAAAQIECBAgQIAAAQIECBAgQIAAAQIECBAgQIAAAQIECBAgQIAAAQIECBAgQIAAAQIECBAg0BeBJr8Mqi8gghIgQIAAAQIECBAgQIAAAQIECBAgQIAAAQIECBAgQIAAAQIECBAgQIAAAQIECBAgQIAAAQIECBAgQIAAAQIECBAgQIAAAQKNECjKWRbFuMtGFDCdSbZak46caOoZFLslOWWC5fuTHD6dvuYmQIAAAQIECHQh8M9J/rU07vQk87qI09QhP07yV6Xkt0tyUQfFPO7+4Hvf+15e/OIXj4XbaKONcs0113QQfrhvHaL9wXAv1HBUd0WSzUulbJHkyuEoTRUEGiOwZpItl/632P59/yR3NSZ7iQ6zgOe9FVZXP1cBz1ACnQk8OcnPkzyjNOwbSXbuLIy7CRAgQIDAJAH9cIUvCv1wBTxDCRAgQIAAAQIECBAgQIAAAQIECBAgQIAAAQIECBAgQIAAAQIECBAgQIAAAQIECBAgQIAAAQIECBAgQIAAAQIECBAgQIAAAQIECBAgQIAAgb4INPVlUH3BEJQAAQIECBAgQIAAAQIECBAgQIAAAQIECBAgQIAAAQIECBAgQIAAAQIECBAgQIAAAQIECBAgQIAAAQIECBAgQIAAAQIECBBojEBRzrQoxl02pojpSrTVmnTkRBPPoJiT5KokM0qOVyZ5QZI/TJeteQkQIECAAAECXQqcn2SH0ti9kpzQZaymDWv3c/cleUIp8ZWTPNhBIY+7P/jUpz6V/ffffyzcbrvtllNOOaWD8MN965DsD4Z7kYanuvYebtNSOZsluXp4ylMJgUYIXJFk81KmL0/yrUZkLslhF/C8t8IK6+cq4BlKoHOB1yc5fcKw7ZJc1HkoIwgQINB4gZlJ7ml8FfUoQD9cYR30wxXwDCVAgAABAgQIECBAgAABAgQIECBAgAABAgQIECBAgAABAgQIECBAgAABAgQIECBAgAABAgQIECBAgAABAgQIECBAgAABAgQIECBAgAABAgT6ItDEl0H1BUJQAgQIECBAgAABAgQIECBAgAABAgQIECBAgOjbK48AACAASURBVAABAgQIECBAgAABAgQIECBAgAABAgQIECBAgAABAgQIECBAgAABAgQIECBAoFECRTnbohh32ahCpiPZVmvSkRNNO4NiRpKFSTYp+d2XZNMkv5wOU3MSIECAAAECBCoKvC7Ja5K8Ism6SZ6R5MaKMZsy/MVJLi0l+/Mkz+kw+cfdH+y555458cQTx0IeddRROeiggzqcYnhvH4L9wfAuzvBV9qMkzy2V9bwkPx6+MlVEoNYC7X8Q31rK8L1JPlbrjCU3KgKe91ZYaf1cBTxDCXQn8L0kLyoN/enSn0880l04owgQINBIgZ2SnJbkjUm+2cgK6pW0frjCeuiHK+AZSoAAAQIECBAgQIAAAQIECBAgQIAAAQIECBAgQIAAAQIECBAgQIAAAQIECBAgQIAAAQIECBAgQIAAAQIECBAgQIAAAQIECBAgQIAAAQIECPRFoGkvg+oLgqAECBAgQIAAAQIECBAgQIAAAQIECBAgQIAAAQIECBAgQIAAAQIECBAgQIAAAQIECBAgQIAAAQIECBAgQIAAAQIECBAgQIBA4wSKcsZFMe6yccUMOuFWa9KRE007g+KLSXad4Pb3Sc4YtKX5CBAgQIAAAQJ9EJiT5Lo+xK1ryP2THFtK7tQkb+ww2cfdH2y++ea56qqrxkJ++9vfzvbbb9/hFMN7+xDsD4Z3cVRGgACB3gv8Q5JjSmFPTrJ776cRkUDHAp73dkz2PwP0cxXwDCXQncDmSX6YpPyzlXcl+XR34YwiQIBA4wTel+TwJE9I8lCSbZNc1rgq6pWwfrjCeuiHK+AZSoAAAQIECBAgQIAAAQIECBAgQIAAAQIECBAgQIAAAQIECBAgQIAAAQIECBAgQIAAAQIECBAgQIAAAQIECBAgQIAAAQIECBAgQIAAAQIECPRFoGkvg+oLgqAECBAgQIAAAQIECBAgQIAAAQIECBAgQIAAAQIECBAgQIAAAQIECBAgQIAAAQIECBAgQIAAAQIECBAgQIAAAQIECBAgQIBA4wSKcsZFMe6yccUMOuFWa9KRE006g+LtSU6YYPbZJO8ctKP5CBAgQIAAAQIEeiJwYpK3liK9N8nHOoy8zP3B4sWLs9JKK+XRRx8dC/nAAw9kxowZHU4xvLc3fH8wvAujMgLLFnhakplLf/0yyZ2wCHQg8NIkF5Tu/1GSTTsY71YC/RLwvLeCrH6uAp6hBLoX+FySPUvDFyX5iyT3dR/SSAIECDRCYIMkP0myUinb9r70hUluaEQF9UxSP1xhXfTDFfAMJUCAAAECBAgQIECAAAECBAgQIECAAAECBAgQIECAAAECBAgQIECAAAECBAgQIECAAAECBAgQIECAAAECBAgQIECAAAECBAgQIECAAAECBPoi0KSXQfUFQFACBAgQIECAAAECBAgQIECAAAECBAgQIECAAAECBAgQIECAAAECBAgQIECAAAECBAgQIECAAAECBAgQIECAAAECBAgQIECgkQJFOeuiGHfZyIIGmXSrNenIiaacQbFJksuTrFTy+kmSrZI8PEhDcxEgQIAAAQIECPRM4Kokm5aivSzJBR1GX+b+4Ac/+EFe9KIXjYWbM2dOrr322g7DD/ftDd4fDPfCqI7AYwuclmRe6a/emORUWAQ6EJiZZFHp/keTPCXJ7zuI4VYC/RDwvLeCqn6uAp6hBLoXmJXkl0lmlEIck+TA7kNm/yQ/THJphRiGEiBAYBACOyf52oSJ2g/c2j+zvXcQCQzhHPrhCouqH66AZygBAgQIECBAgAABAgQIECBAgAABAgQIECBAgAABAgQIECBAgAABAgQIECBAgAABAgQIECBAgAABAgQIECBAgAABAgQIECBAgAABAgQIECDQF4GmvAyqL8ULSoAAAQIECBAgQIAAAQIECBAgQIAAAQIECBAgQIAAAQIECBAgQIAAAQIECBAgQIAAAQIECBAgQIAAAQIECBAgQIAAAQIECDRWoChnXhTjLhtb1KASb7UmHTnRhDMoVk3ywyRzSk4PJ9k0ybWDsjMPAQIECBAgQIBATwVWTNLu6Z5Qirpykgc7nGWZ+4Pjjjsu++2331i4efPm5bTTTusw/HDf3tD9wXAviuoILFvg+CR7l/563ySfAUagQ4FfJvmL0pgtk1zRYQy3E+i1gOe9FUT1cxXwDCVQTeCfk/xrKcQjSTZOcl2HYV+SpN3n/VWSHyXZIkk7lg8CBAjUWeD9ST40IcELk7wiyeI6J17T3PTDFRZGP1wBz1ACBAgQIECAAAECBAgQIECAAAECBAgQIECAAAECBAgQIECAAAECBAgQIECAAAECBAgQIECAAAECBAgQIECAAAECBAgQIECAAAECBAgQIECgLwJNeBlUXwoXlAABAgQIECBAgAABAgQIECBAgAABAgQIECBAgAABAgQIECBAgAABAgQIECBAgAABAgQIECBAgAABAgQIECBAgAABAgQIEGi0QFHOvijGXTa6sEEk32pNOnKiCWdQ7JPkuAk+eyY5cRBm5iBAgAABAgQIEOiLwIZJLkzy9KXRr02yURczLXN/sNdee+WEE04YC/mRj3wkBx98cBdTDO+Qhu4PhndBVEbg8QU+kqT8Tex/JflXaAQ6FPhakp1LYzxf6RDQ7X0RqNXz3gcffDDf/OY3s9NOO2WVVVbpS8G9DKqf66WmWAQ6FvhVkmeURp2cZPcOoqyX5MYJ9x+U5OgOYriVAAEC0yVwepLXT5j8lCRvmq6EGjxvrfrhpjnqh5u2YvIlQIAAAQIECBAgQIAAAQIECBAgQIAAAQIECBAgQIAAAQIECBAgQIAAAQIECBAgQIAAAQIECBAgQIAAAQIECBAgQIAAAQIECBAgQIAAAQLDL9CEl0EN/yqokAABAgQIECBAgAABAgQIECBAgAABAgQIECBAgAABAgQIECBAgAABAgQIECBAgAABAgQIECBAgAABAgQIECBAgAABAgQIEOhUoCgPKIpxl53GGrn7W61JR0405QyKfZMck+RJSU5LstvILZ6CCRAgQIAAAQLDKTAryZZJZiQ5o4sSl7k/2HLLLXPFFVeMhTz//POzww47dDHF8A5p8P5geBdFZQSWLTA/yeGlv/7XJP8LGIEOBT6Y5AOlMZ9I8g8dxnA7gV4L1OJ57znnnJPjjz8+Z5zxp5b01FNPzRve8IZe19rzePq5npMKSKATgb9P8pUkv1/684sFSR7oJECSf0tyQGnMQ0k2SHJrh3HcToAAgUELPDnJd5K8YMLE7T3HYYNOpuHz1aIfbqqhfripKydvAgQIECBAgAABAgQIECBAgAABAgQIECBAgAABAgQIECBAgAABAgQIECBAgAABAgQIECBAgAABAgQIECBAgAABAgQIECBAgAABAgQIECAwvAJNeRnU8K6AyggQIECAAAECBAgQIECAAAECBAgQIECAAAECBAgQIECAAAECBAgQIECAAAECBAgQIECAAAECBAgQIECAAAECBAgQIECAAIFuBIryoKIYd9lNvJEa02pNOnKiSWdQbJ3k6CQvT/LgSC2cYgkQIECAAAECBJYlsMz9wd13353LL788V1xxxR9/HXfccZk5cybJkkDD9wfWksCoCbwrySdLRR+XZL9RQ1BvZYHXJvnPUpQLk7y0clQBCFQT6Op572233ZbZs2dXm7k0ev78+TniiCPGPjN37tx89atfnXL83//+9zn77LPzpS99KbfffnvOOeecKY+tcqN+roqesQR6InB4ks8l+UWX0VZN8vMka5fGfyXJLl3GM4wAAQKDFJiV5PIl3wfXnzDpm5KcMshEGj5XV/1ww2vuWfr64Z5RCkSAAAECBAgQIECAAAECBAgQIECAAAECBAgQIECAAAECBAgQIECAAAECBAgQIECAAAECBAgQIECAAAECBAgQIECAAAECBAgQIECAAAECBAj0SKBJL4PqUcnCECBAgAABAgQIECBAgAABAgQIECBAgAABAgQIECBAgAABAgQIECBAgAABAgQIECBAgAABAgQIECBAgAABAgQIECBAgAABAkMgUJRrKIpxl0NQXn9LaLUmHTnhDIr+kotOgAABAgQIECDQXwH7gwq+9gcV8AwlMHiBNyX5QmnaU5O8cfBpmLHhAhskub5Uw4NJVm54TdJvvsCU+7nf//73+cpXvpLPfvazueSSS3L33XdnlVVW6YnA1Vdfnc0222ws1oorrpi77rorq6666nLjP/zww5k9e3buvffesXuvvfbazJkzZ7ljq96gn6sqaDyBWgjsmuSLEzJ5WZILapGdJAgQIPD4An+Z5AdJJjZlWyS5Et6UBKbcD08p2ojdpB8esQVXLgECBAgQIECAAAECBAgQIECAAAECBAgQIECAAAECBAgQIECAAAECBAgQIECAAAECBAgQIECAAAECBAgQIECAAAECBAgQIECAAAECBAgQaICAl0E1YJGkSIAAAQIECBAgQIAAAQIECBAgQIAAAQIECBAgQIAAAQIECBAgQIAAAQIECBAgQIAAAQIECBAgQIAAAQIECBAgQIAAAQIECEwSKMqfKYpxl7iWI9BqTTpywhkUvmoIECBAgAABAgSaLGB/UGH17A8q4BlKYPACr0nyjdK0/5XkbwefhhmHQOCBJDNKdTwryS+HoC4lNFdgyv3cxhtvnGuuuWas0s997nPZc889e1b5hhtumOuuu24s3kknnZQ99thjSvFf85rX5Mwzzxy795BDDsmCBQumNLbKTfq5KnrGEqiVwLeTbF/K6BdJNknyu1plKRkCBAg8tsCrkrT3qE9Y+tf/kWT3JI8Cm5LAlPvhKUUbsZv0wyO24MolQIAAAQIECBAgQIAAAQIECBAgQIAAAQIECBAgQIAAAQIECBAgQIAAAQIECBAgQIAAAQIECBAgQIAAAQIECBAgQIAAAQIECBAgQIAAAQINEPAyqAYskhQJECBAgAABAgQIECBAgAABAgQIECBAgAABAgQIECBAgAABAgQIECBAgAABAgQIECBAgAABAgQIECBAgAABAgQIECBAgACBSQJF+TNFMe4S13IEWq1JR044g8JXDQECBAgQIECAQJMF7A8qrJ79QQU8QwkMXuBvklxUmvaSJH89+DTMOAQCRyX5XZIfJrkqyXVDUJMSmi0w5X7uwAMPzDHHHDNW7fbbb59vf/vbPav+sMMOywc/+MGxeDvuuGPOOuusKcU//fTTM2/evLF711133dx0001TGlvlJv1cFT1jCdRKYIMkP03y5FJWH05ySK2ylAwBAgSWLfCeJB9P8qEkHwDVkcCU++GOoo7IzfrhEVloZRIgQIAAAQIECBAgQIAAAQIECBAgQIAAAQIECBAgQIAAAQIECBAgQIAAAQIECBAgQIAAAQIECBAgQIAAAQIECBAgQIAAAQIECBAgQIAAgQYJeBlUgxZLqgQIECBAgAABAgQIECBAgAABAgQIECBAgAABAgQIECBAgAABAgQIECBAgAABAgQIECBAgAABAgQIECBAgAABAgQIECBAgMCYQFG2KIpxl5iWI9BqTTpywhkUvmoIECBAgAABAoMVWCnJzCS3DnbaoZ3N/qDC0tofVMAzlMDgBZ6X5OrStD9J8tzBp2FGAgQI9Fxgyv3cZZddlhe84AVjCbR7mVtvvTVrrbVWT5K67rrrsuGGG47FWmGFFXLHHXdk9dVXX278xYsXZ4011sj9998/du+FF16Ybbfddrljq9ygn6uiZyyB2gkcuiSjw0pZLU6ycZJf1C5TCREgQOCxBbZLciGcjgWm3A93HHkEBuiHR2CRlUiAAAECBAgQIECAAAECBAgQIECAAAECBAgQIECAAAECBAgQIECAAAECBAgQIECAAAECBAgQIECAAAECBAgQIECAAAECBAgQIECAAAECBBom4GVQDVsw6RIgQIAAAQIECBAgQIAAAQIECBAgQIAAAQIECBAgQIAAAQIECBAgQIAAAQIECBAgQIAAAQIECBAgQIAAAQIECBAgQIAAAQJ/FCjKDkUx7hLRcgRarUlHTjiDwlcNAQIECBAgQGCwAjsmOSvJz5JckOTLS38fbBbDM5v9QYW1tD+ogGcogcELPCPJr0rT3pRk/cGnYUYCBAj0XKCjfm7OnDm5/vrrx5I48sgj8973vrdnSW222Wa5+uqrx+Idf/zx2XvvvacUf6+99soJJ5wwdu/b3/72cddTCtLhTfq5DsHcTqDeAk9O8tMkG5TSbD83eFm905YdAQIECFQU6KgfrjjX0A3XDw/dkiqIAAECBAgQIECAAAECBAgQIECAAAECBAgQIECAAAECBAgQIECAAAECBAgQIECAAAECBAgQIECAAAECBAgQIECAAAECBAgQIECAAAECBAg0XsDLoBq/hAogQIAAAQIECBAgQIAAAQIECBAgQIAAAQIECBAgQIAAAQIECBAgQIAAAQIECBAgQIAAAQIECBAgQIAAAQIECBAgQIAAAQIjKVCUqy6KcZcjCdJJ0a3WpCMnnEHRCaB7CRAgQIAAAQLVBT6e5D2lMMcmOaB62JGNYH9QYentDyrgGdqpwI1J1isNWj/JTZ0GGfH7V1vy78c9JYP7kjx1xE2UT4DAcAh01M8tWLAghx566Fjlm2++ea644oqeSRxxxBGZP3/+WLyXvexl+da3vjWl+N/5zney7bbbjt27yiqr5I477shKK600pfHd3KSf60bNGAK1FtghyfmlDO9NsnmSG2qdteQIECBAoIpAR/1wlYmGcax+eBhXVU0ECBAgQIAAAQIECBAgQIAAAQIECBAgQIAAAQIECBAgQIAAAQIECBAgQIAAAQIECBAgQIAAAQIECBAgQIAAAQIECBAgQIAAAQIECBAgQKDZAl4G1ez1kz0BAgQIECBAgAABAgQIECBAgAABAgQIECBAgAABAgQIECBAgAABAgQIECBAgAABAgQIECBAgAABAgQIECBAgAABAgQIEBhVgaJceFGMuxxVkynX3WpNOnLCGRRT1nMjAQIECBAgQKAnAj9N8pelSH+X5Js9iTyaQewPKqy7/UEFPEM7Fbg5yTqlQesm+U2nQdyf9ve825Pck2RRkq2ZECBAYAgEOurnrr/++syZM2dc2dddd12e/exn94TixhtvzDOe8YyxWO1+6ZZbbsns2bOnFH+99dbLzTe3/9n708dpp52WefPmTWlsNzfp57pRM4ZA7QVOTbJrkn9PMj/J3bXPWIIECBAgUEWgo364ykTDOFY/PIyrqiYCBAgQIECAAAECBAgQIECAAAECBAgQIECAAAECBAgQIECAAAECBAgQIECAAAECBAgQIECAAAECBAgQIECAAAECBAgQIECAAAECBAgQINBsAS+Davb6yZ4AAQIECBAgQIAAAQIECBAgQIAAAQIECBAgQIAAAQIECBAgQIAAAQIECBAgQIAAAQIECBAgQIAAAQIECBAgQIAAAQIECIyqQFEuvCjGXY6qyZTrbrUmHTlRhzMo/jrJ/CRvTHLPlItxIwECBAgQIECgeQJrJbmtlPYfksxM8kDzSqlNxvYHFZaipvuDChUZWmOBW5KsXcrv6UlurXG+UiNAgACBwQl03M9tvfXW+f73vz+W4fz583P44Yf3LOMXvvCFWbhw4Vi8Y489Nvvvv/+U4h966KFZsGDB2L077bRTzjzzzCmN7eYm/Vw3asYQqL1Au1eeneTK2mcqQQIECBDohUDH/XAvJh2WGPrhYVlJdRAgQIAAAQIECBAgQIAAAQIECBAgQIAAAQIECBAgQIAAAQIECBAgQIAAAQIECBAgQIAAAQIECBAgQIAAAQIECBAgQIAAAQIECBAgQIAAgeERqMPLoIZHUyUECBAgQIAAAQIECBAgQIAAAQIECBAgQIAAAQIECBAgQIAAAQIECBAgQIAAAQIECBAgQIAAAQIECBAgQIAAAQIECBAgQIDAoASK8kRFMe5yUDk0dp5Wa9KRE9N9BsXTkvwoydpJfpXkb5P8pLHAEidAgAABAgQIPL7Ankk+V7rl/0+yPbRKAvYHFfhquD+oUI2hNRe4NcnsUo7tPeBtNc9ZegQIECAwGIGO+7ljjz02BxxwwFh26623Xm688caeZXv00UfnoIMOGos3b968nHbaaVOKf8MNN2SDDTYYu3eFFVbILbfcklmzZk1pfKc36ec6FXM/gYELPD/JJ5O8PclPBz67CQkQIECgCQId98NNKGpQOeqHByVtHgIECBAgQIAAAQIECBAgQIAAAQIECBAgQIAAAQIECBAgQIAAAQIECBAgQIAAAQIECBAgQIAAAQIECBAgQIAAAQIECBAgQIAAAQIECBAgQGCqAtP9Mqip5uk+AgQIECBAgAABAgQIECBAgAABAgQIECBAgAABAgQIECBAgAABAgQIECBAgAABAgQIECBAgAABAgQIECBAgAABAgQIECBAgEBZoBh3UYy7JLUcgVZr0pET030GxX8leXUp7YeTbJDkFotJgAABAgQIEBhCgdOSzCvVNT/JEUNY5+OV1O79VkhyRZKbe1C7/UEFxBruDypUY2jNBW5PMquU41pJ7qh5ztIjQIAAgcEIdNzPLVq0KLNmzcojjzwyluHFF1+cl7zkJT3J+Kabbsp2222XefPmZZdddsmWW27ZUdx2HpdeeunYmKOPPjoHHnhgRzGmerN+bqpS7iMwcIF2v/uRJHskaf8c5qIk2w08CxMSIECAQBMEOu6Hm1DUoHLUDw9K2jwECBAgQIAAAQIECBAgQIAAAQIECBAgQIAAAQIECBAgQIAAAQIECBAgQIAAAQIECBAgQIAAAQIECBAgQIAAAQIECBAgQIAAAQIECBAgQIDAVAWm+2VQU83TfQQIECBAgAABAgQIECBAgAABAgQIECBAgAABAgQIECBAgAABAgQIECBAgAABAgQIECBAgAABAgQIECBAgAABAgQIECBAgACBskAx7qIYd0lqOQKt1qQjJ6bzDIqDkhw1IeVjkxxgIQkQIECAAAECQyjQ7rvuTjKzVNtWSS4fwlofr6RLkmyz9IY7k+yUZGEFg3EbgkWLFuW+++7L+uuvXyHk6Ayt2f5gdOBHs9L2f+9rlkp/WpK7RpNC1QQIECAwQaCr572vfvWrc/bZZ4+F2nffffPpT3+6Frif/exn8853vjMzZszI3Llz//jn7bbbri+56ef6wioogV4IvGLJ3vfcCYF2SfKVXgQXgwABAg0XeFuSVyV5Q8Pr6FX6XfXDvZq86XH0w01fQfkTIECAAAECBAgQIECAAAECBAgQIECAAAECBAgQIECAAAECBAgQIECAAAECBAgQIECAAAECBAgQIECAAAECBAgQIECAAAECBAgQIECAAIHhE5jOl0ENn6aKCBAgQIAAAQIECBAgQIAAAQIECBAgQIAAAQIECBAgQIAAAQIECBAgQIAAAQIECBAgQIAAAQIECBAgQIAAAQIECBAgQIAAgUEJFOWJimLc5aByaOw8rdakIyem6wyKzZMsTPLEEmb7+iVJFjcWWOIECBAgQIAAgWULvCDJD0p/fU+S1UcM7AlJHk6yYqnudZLcUsFh3IbgpJNOylvf+tasueaa2WKLLfKWt7wlu+++e4Xwwz20RvuD4YZWXVvgriRrlCjWTHI3GgIECBAgkKSr571f+MIX/tjrrbfeetlzzz2z9957Z911160F6KJFi3LRRRdl7ty5fc9HP9d3YhMQqCJw5pLnADuVAvw6yUZJflclqLEECBBosMAKS54NfCLJfktr+N9Lfi78Lw2up1epd9UP92rypsfRDzd9BeVPgAABAgQIECBAgAABAgQIECBAgAABAgQIECBAgAABAgQIECBAgAABAgQIECBAgAABAgQIECBAgAABAgQIECBAgAABAgQIECBAgAABAgSGT2C6XgY1fJIqIkCAAAECBAgQIECAAAECBAgQIECAAAECBAgQIECAAAECBAgQIECAAAECBAgQIECAAAECBAgQIECAAAECBAgQIECAAAECBAYpUJQnK4pxl4PMo5FztVqTjpyYjjMoVk1ydZJnlhDvSfLcJDc3ElbSBAgQIECAAIHlC/xLkg+Xbjs1yRuXP2yo7mj3ez8qVXR7ktkVKxy3IXj3u9+dY489dizkoYcemsMOO6ziFMM7vCb7g+EFVllZYFGSmaVPrJ6kvQ/0QYAAAQIEunree//99+eiiy7KTjvtNNKC+rmRXn7F119gTpL/TrJCKdX5SY6of+oyJECAQF8Ejk5y4ITIeyY5sS+zNSdoV/1wc8rrb6b64f76ik6AAAECBAgQIECAAAECBAgQIECAAAECBAgQIECAAAECBAgQIECAAAECBAgQIECAAAECBAgQIECAAAECBAgQIECAAAECBAgQIECAAAECBAh0LjAdL4PqPEsjCBAgQIAAAQIECBAgQIAAAQIECBAgQIAAAQIECBAgQIAAAQIECBAgQIAAAQIECBAgQIAAAQIECBAgQIAAAQIECBAgQIAAAQLjBYryZVGMu2S1HIFWa9KRE9NxBsV/JnnthFRfneRsC0iAAAECBAgQGGKBC5NsW6rvbUlOGuJ6H6u03ZP839JfnJnkNRUNxm0Ittlmm1x66aVjIb/+9a/n7/7u7ypOMbzDa7I/GF5glZUFfpvkqaVPrJbkXkQECNRGYM0kT0pyS20yksgoCXjeW2G19XMV8AwlMBiBjyd5T2mqB5c8C3hmkjsGM71ZCBAgUCuBWUkuT7J+KatHkuyQpP3sdFQ/9MMVVl4/XAHPUAIECBAgQIAAAQIECBAgQIAAAQIECBAgQIAAAQIECBAgQIAAAQIECBAgQIAAAQIECBAgQIAAAQIECBAgQIAAAQIECBAgQIAAAQIECBAgQKAvAtPxMqi+FCIoAQIECBAgQIAAAQIECBAgQIAAAQIECBAgQIAAAQIECBAgQIAAAQIECBAgQIAAAQIEEbbJqAAAIABJREFUCBAgQIAAAQIECBAgQIAAAQIECBAgMFICRbnaohh3OVIQ3RTbak06cmLQZ1Dsk+S4CbkfmeTgbuoxhgABAgQIECDQEIGVk9yT5ImlfGcnub0h+fcqzX9LckAp2IIkh1YMPm5DMGPGjDz44INjIW+++eass846FacY3uE12B8ML67KJgrcm2TV0iefmuQ+TAQITKvADkv6k/ck2SLJukk8n5nW5RjpyT3vrbD8+rkKeIYSGIxAuwf+VZLVS9OdtORzbxvM9GYhQIBA7QQ2SfL9JKuUMms/M9g6yc9ql+1gEtIPV3DWD1fAM5QAAQIECBAgQIAAAQIECBAgQIAAAQIECBAgQIAAAQIECBAgQIAAAQIECBAgQIAAAQIECBAgQIAAAQIECBAgQIAAAQIECBAgQIAAAQIECBDoi8CgXwbVlyIEJUCAAAECBAgQIECAAAECBAgQIECAAAECBAgQIECAAAECBAgQIECAAAECBAgQIECAAAECBAgQIECAAAECBAgQIECAAAECBEZOoChXXBTjLkcOo9OCW61JR04M8gyKv0pyWZKVSnlfkuSlSf7QaS3uJ0CAAAECBAg0SOCpSd6RZPulvc8NSTZtUP69SvXiJC8pBZub5OsVgy9zQ7DWWmvltttuqxh+uIdP8/5guHFVN1Hg/iQrlz65SpIHMBEgMK0C85KcVsrg3CSvmtaMTD6qAp73Vlh5/VwFPEMJDE5gvySfmjDdFkmurJjCGknurhjDcAIECEyHQHvfcVaS8s+pb0rygiS3TkdC0zynfrjCAuiHK+AZSoAAAQIECBAgQIAAAQIECBAgQIAAAQIECBAgQIAAAQIECBAgQIAAAQIECBAgQIAAAQIECBAgQIAAAQIECBAgQIAAAQIECBAgQIAAAQIECPRFYJAvg+pLAYISIECAAAECBAgQIECAAAECBAgQIECAAAECBAgQIECAAAECBAgQIECAAAECBAgQIECAAAECBAgQIECAAAECBAgQIECAAAECIylQlKsuinGXIwnSSdGt1qQjJwZ5BsWPkjy3lO+dSZ6X5NZOanAvAQIECBAgQGAIBJ6Z5JdDUEcnJTwhyX1JZpQGrZ/kpk6CPMa9y9wQ7LTTTjnzzDMrhh/u4dO8PxhuXNVNFHgwyVNKn2x/L3gIEwEC0yrwnCT/XcrgtiRrT2tGJh9VAc97K6y8fq4CnqEEBiewQpKrk2xSmvL7SbbuMoXVkixIstfSn7n8oss4hhEgQGA6Bf5pyXPCj05IoP29sv29cdSeF+iHK3wl6ocr4BlKgAABAgQIECBAgAABAgQIECBAgAABAgQIECBAgAABAgQIECBAgAABAgQIECBAgAABAgQIECBAgAABAgQIECBAgAABAgQIECBAgAABAgQI9EVgkC+D6ksBghIgQIAAAQIECBAgQIAAAQIECBAgQIAAAQIECBAgQIAAAQIECBAgQIAAAQIECBAgQIAAAQIECBAgQIAAAQIECBAgQIAAAQIjKVCUqy6KcZcjCdJJ0a3WpCMnBnkGxV8m+UqS9u/thdshyQWd5O9eAgQIECBAgACBxgq0e8CflrK/PcnsHlSzzA3BIYcckgULFvRgiuENMc37g+GFVRkBAgSaI/C7JE8qpbtGkkXNSV+mQyLgeW+FhdTPVcAzlMBgBbZNcuGEKXdLclqHacxNckKSpy0d960kL+8whtsJECBQF4GTk7x5QjLfTNL+XvdoXZIcQB764QrI+uEKeIYSIECAAAECBAgQIECAAAECBAgQIECAAAECBAgQIECAAAECBAgQIECAAAECBAgQIECAAAECBAgQIECAAAECBAgQIECAAAECBAgQIECAAAECfREY5Mug+lKAoAQIECBAgAABAgQIECBAgAABAgQIECBAgAABAgQIECBAgAABAgQIECBAgAABAgQIECBAgAABAgQIECBAgAABAgQIECBAgMBIChTlqoti3OVIgnRSdKs16ciJQZ9B8aQkH01yb5IPdJK7ewkQIECAAAECBBot8OYkJ5cqOCvJTj2oaJkbgq9+9auZO3duD6YY3hA12B8ML67KCPRHYLUkW5RCL0pyVX+mEnVEBL6X5EWlWl+Z5LwRqV2Z9RHwvLfCWujnKuAZSmDwAl9LsnNp2s8n2aPDNLZP8u0JY3ZLclqHcdxOgACBOgismOSCJXuQl0xI5rgk+9UhwQHloB+uAK0froBnKAECBAgQIECAAAECBAgQIECAAAECBAgQIECAAAECBAgQIECAAAECBAgQIECAAAECBAgQIECAAAECBAgQIECAAAECBAgQIECAAAECBAgQINAXgUG/DKovRQhKgAABAgQIECBAgAABAgQIECBAgAABAgQIECBAgAABAgQIECBAgAABAgQIECBAgAABAgQIECBAgAABAgQIECBAgAABAgQIjJxAUa64KMZdjhxGpwW3WpOOnHAGRaeI7idAgAABAgQIEOhG4ONJ3lMa+OEkh3QTaMKYZW4Ifv3rX2f99dfvwRTDG8L+YHjXVmVDK7BVkoWl6n6Q5EVDW63CBiHwmSTvLE30T0mOGsTE5iBQEvC8t8KXg36uAp6hBAYvMCfJT5PcmOS9Sc7oMoUvJ3ldaeytSTZKcl+X8QwjQIDAdAqsnuTyJM9amkS7N/znJEdOZ1IDnls/XAFcP1wBz1ACBAgQIECAAAECBAgQIECAAAECBAgQIECAAAECBAgQIECAAAECBAgQIECAAAECBAgQIECAAAECBAgQIECAAAECBAgQIECAAAECBAgQIECgLwJeBtUXVkEJECBAgAABAgQIECBAgAABAgQIECBAgAABAgQIECBAgAABAgQIECBAgAABAgQIECBAgAABAgQIECBAgAABAgQIECBAgACBPgsU5fhFMe6yz1M3P3yrNenICWdQNH9ZVUCAAAECBAgQaILAhUm2LSX690nO6EHij7khWG211XLPPff0IPxwh7A/GO71Vd1QCmyY5Oelytp/fs5QVqqoQQnsm+TTpclOTrL7oCY3D4GlAo153nv//ffnjDPOyJVXXpmPfexjtVhA/VwtlkESBDoReHmS8zsZ8Bj3rr3k3+tfJHlK6e+OTXJAxbiGEyBAYLoENkqyMMnKSXZL8qXpSmSa5m1MPzxNPo87rX64jqsiJwIECBAgQIAAAQIECBAgQIAAAQIECBAgQIAAAQIECBAgQIAAAQIECBAgQIAAAQIECBAgQIAAAQIECBAgQIAAAQIECBAgQIAAAQIECBAgMNoCXgY12uuvegIECBAgQIAAAQIECBAgQIAAAQIECBAgQIAAAQIECBAgQIAAAQIECBAgQIAAAQIECBAgQIAAAQIECBAgQIAAAQIECBAg0FSBopx4UYy7bGpNA8u71Zp05IQzKAambyICBAgQIECAwEgL7JRkmyRbJtkiyYuS/LoHIo+5Idhxxx1z1lln9SD8cIewPxju9VXdUArMSnJ7qbL2n2cPZaWKGpTAi5NcWprs6iSbDWpy8xBYKtCI570777xzvvGNb4wt2g033JBnPvOZXS3iqaeemt12262rsRMH6ed6wigIgSYK/GOSj5USb38vbf8b/qMmFiNnAgQILNmXvHKpwrkjqNGIfriu66IfruvKyIsAAQIECBAgQIAAAQIECBAgQIAAAQIECBAgQIAAAQIECBAgQIAAAQIECBAgQIAAAQIECBAgQIAAAQIECBAgQIAAAQIECBAgQIAAAQIECIyugJdBje7aq5wAAQIECBAgQIAAAQIECBAgQIAAAQIECBAgQIAAAQIECBAgQIAAAQIECBAgQIAAAQIECBAgQIAAAQIECBAgQIAAAQIECDRZoCgnXxTjLptc10Byb7UmHTnhDIqByJuEAAECBAgQIECgTwLjNgTrrLNOfvOb3+T9739/PvShD/VpyuEJa38wPGupkpEReEKSR0rVPppkhZGpXqH9EJiR5IEJX1MrJml/bfkgMCiBnj/vvfPOO3Peeedlt91261kNL3vZy3LBBReMxTviiCPyvve9b8rxr7nmmnz605/OySefnEWLFmXhwoXZaqutpjx+WTfq5yoTCkCgqQLtHvCKJM8rFXBZkhcm8YOzpq6qvAkQGFWBnvfDowSpHx6l1VYrAQIECBAgQIAAAQIECBAgQIAAAQIECBAgQIAAAQIECBAgQIAAAQIECBAgQIAAAQIECBAgQIAAAQIECBAgQIAAAQIECBAgQIAAAQIECBBohoCXQTVjnWRJgAABAgQIECBAgAABAgQIECBAgAABAgQIECBAgAABAgQIECBAgAABAgQIECBAgAABAgQIECBAgAABAgQIECBAgAABAgQIjBcoypdFMe6S1XIEWq1JR044g8JXDQECBAgQIECAQJMFJu0P7rrrrixevDhrr712k+saSO72BwNhNgmBXgs8lGSlUtCnJHm415OIN1ICP0+yYanizZJcPVICip1ugZ497z3++OPzxS9+MRdccMEfa7r++uuzwQYb9KS+dux99tlnLNZmm22WK6+8csqxX/GKV+T8888fu//d7353PvGJT0x5/LJu1M9VJhSAQJMFtkqycEIB+yb5TJOLkjsBAgRGUKBn/fAI2kU/PIqrrmYCBAgQIECAAAECBAgQIECAAAECBAgQIECAAAECBAgQIECAAAECBAgQIECAAAECBAgQIECAAAECBAgQIECAAAECBAgQIECAAAECBAgQIFBvAS+Dqvf6yI4AAQIECBAgQIAAAQIECBAgQIAAAQIECBAgQIAAAQIECBAgQIAAAQIECBAgQIAAAQIECBAgQIAAAQIECBAgQIAAAQIECBB4bIGi/OmiGHfJbDkCrdakIyecQeGrhgABAgQIECBAoMkC9gcVVs/+oAKeoQSmT+CWJGuXpn96klunLx0zD4HA6UleX6pj9yQnD0FdSmiOQM/6uVe96lU599xzxypfsGBBDjnkkJ5ILFq0KLNmzcojjzwyFu/aa6/NnDlzphT/5JNPzu67t//z+tPHzJkzc+edd2aFFVaY0vhl3aSfq8RnMIFhEDghydtLhdyTZMMkdw5DcWogQIDAiAj0rB8eEa9xZeqHR3HV1UyAAAECBAgQIECAAAECBAgQIECAAAECBAgQIECAAAECBAgQIECAAAECBAgQIECAAAECBAgQIECAAAECBAgQIECAAAECBAgQIECAAAECBOot4GVQ9V4f2REgQIAAAQIECBAgQIAAAQIECBAgQIAAAQIECBAgQIAAAQIECBAgQIAAAQIECBAgQIAAAQIECBAgQIAAAQIECBAgQIAAAQKPLVCUP10U4y6ZLUeg1Zp05IQzKHzVECBAgAABAgQINFnA/qDC6tkfVMAzlMD0Cfx3kueUpt84yTXTl46Zh0BgfpLDl9Zx89I/HzcEdSmhOQI96+c+//nPZ4899hir/NnPfnauu+66nknsuOOOOeecc8biHXbYYTn00EOnFP/hhx/O6quvnvbvf/742te+lp133nlK45d1k36uEp/BBIZBYGaSG5K0f//zx8lJdh+G4tRAgACBERHoWT88Il7jytQPj+Kqq5kAAQIECBAgQIAAAQIECBAgQIAAAQIECBAgQIAAAQIECBAgQIAAAQIECBAgQIAAAQIECBAgQIAAAQIECBAgQIAAAQIECBAgQIAAAQIECNRbwMug6r0+siNAgAABAgQIECBAgAABAgQIECBAgAABAgQIECBAgAABAgQIECBAgAABAgQIECBAgAABAgQIECBAgAABAgQIECBAgAABAgQeW6Aof7ooxl0yW45AqzXpyIlenkHxjiQ/SHK1hSBAgAABAgQIECAwIAH7gwrQfd4fVMjMUAIEHkfg+0leWPr7rZO0P+eDQLcCs5M8Ncm13QYwjkBFgZ71c/fff39mzZqVhx9+eCylyy67LM9//vMrpvin4SeddFLe9ra3jcWaM2dOrr126v/p7L777jn55JPHxr/uda/Ll7/85Uq56ecq8RlMYFgE9kzyuaXF/HeSfZJcOCzFqYMAAQIjINCzfngErCaVqB8exVVXMwECBAgQIECAAAECBAgQIECAAAECBAgQIECAAAECBAgQIECAAAECBAgQIECAAAECBAgQIECAAAECBAgQIECAAAECBAgQIECAAAECBAgQqLdAL18GVe9KZUeAAAECBAgQIECAAAECBAgQIECAAAECBAgQIECAAAECBAgQIECAAAECBAgQIECAAAECBAgQIECAAAECBAgQIECAAAECBAgMk0BRLqYoxl0OU519qaXVmnTkRK/OoHhhkkuSLE7ytiRf7EsBghIgQIAAAQIEmiOwIMkOSb6d5FtJvpvkd81JvzGZ2h9UWKo+7g8qZGUoAQLLETgnyStL97wqybnUCBAg0GCBnvZzb3jDG/LFL/7Po8kDDzwwRx99dE947rvvvqy55ppZvLj9CPRPH1dddVU23XTTKcU/77zz8spX/s+38BVXXDG33357Zs6cOaXxj3WTfq5rOgMJDJvAfy3tCT+Z5A/DVpx6CBAgMOQCPe2Hh9xqUnn64VFbcfUSIECAAAECBAgQIECAAAECBAgQIECAAAECBAgQIECAAAECBAgQIECAAAECBAgQIECAAAECBAgQIECAAAECBAgQIECAAAECBAgQIECAAIH6C/TqZVD1r1SGBAgQIECAAAECBAgQIECAAAECBAgQIECAAAECBAgQIECAAAECBAgQIECAAAECBAgQIECAAAECBAgQIECAAAECBAgQIECAwDAJFOViimLc5TDV2ZdaWq1JR0704gyKpyb5cZL1S0n/7yT/0pciBCVAgAABAgQINENgYZKtSqnOS3J6M1JvVJb2BxWWq0/7gwoZGUqAwBQE2v+WvN6/L1OQcgsBAk0R6Gk/941vfCM777zzWO1rrbVWbr311jxG39OVz9y5c/P1r399bOz8+fNz+OGHTylW+1n27Nmzc8cdd4zdf9xxx2WfffaZ0vjHukk/1zWdgQTqLLBGkrvrnKDcCBAgMM0ChyQ5MclN05xHr6bvaT/cq6SaEkc/3JSVkicBAgQIECBAgAABAgQIECBAgAABAgQIECBAgAABAgQIECBAgAABAgQIECBAgAABAgQIECBAgAABAgQIECBAgAABAgQIECBAgAABAgQIEBgdgV68DGp0tFRKgAABAgQIECBAgAABAgQIECBAgAABAgQIECBAgAABAgQIECBAgAABAgQIECBAgAABAgQIECBAgAABAgQIECBAgAABAgQI1EWgKCdSFOMu65JjbfNotSYdOdGLMyj+M8lrJxQ9L8nptYWQGAECBAgQIECgvwIzk9yd5M+9VrtpXSPJPf2ddiSj2x9UWPY+7Q8qZGTokAo8KcnvSrX9PsmTh7TWQZT170neUZronUk+O4iJzUGAAIE+CfS0n1u8eHFmz56dRYsWjaV73nnn5eUvf3lP0j/llFPypje9aSzW+uuvn1//+tdTjn3wwQfnyCOPHLt/m222ySWXXDLl8RNv1M91TWcggToKrJCk3dstSPLeJCfVMUk5ESBAYBoFZiQ5JcncJFcn2SbJA9OYT6+m7mk/3KukmhJHP9yUlZInAQIECBAgQIAAAQIECBAgQIAAAQIECBAgQIAAAQIECBAgQIAAAQIECBAgQIAAAQIECBAgQIAAAQIECBAgQIAAAQIECBAgQIAAAQIECBAYHYFevAxqdLRUSoAAAQIECBAgQIAAAQIECBAgQIAAAQIECBAgQIAAAQIECBAgQIAAAQIECBAgQIAAAQIECBAgQIAAAQIECBAgQIAAAQIECNRFoCgnUhTjLuuSY23zaLUmHTlR9QyK/ZJ8akLBxyfZp7YIEiNAgAABAgQI9F9gXpLTStMsTPLC/k87kjPYH1RY9j7sDypkY+gQC6yU5KFSfQ8necoQ19vv0tr77R2T3LP01+lJLu33pOITIECgjwI97+f23XfffOYznxlL+a1vfWtOPPHEnpTw0EMPZc0110z79z9/LFy4MFtttdWU4v/sZz/LJptsMu7eX/ziF3nWs541pfETb9LPdcVmEIE6Cmya5D+SPHdpcrcleXaSB+qYrJwIECAwDQKrJbm49H2yncLZSV49Dbn0esqe98O9TrDO8fTDdV4duREgQIAAAQIECBAgQIAAAQIECBAgQIAAAQIECBAgQIAAAQIECBAgQIAAAQIECBAgQIAAAQIECBAgQIAAAQIECBAgQIAAAQIECBAgQIAAgdEUqPoyqNFUUzUBAgQIECBAgAABAgQIECBAgAABAgQIECBAgAABAgQIECBAgAABAgQIECBAgAABAgQIECBAgAABAgQIECBAgAABAgQIECAw3QJFOYGiGHc53bnVfv5Wa9KRE1XOoPirJD9M8qRS4VcleUGSxbXHkCABAgQIECBAoH8C/yfJ20rhD0/y/v5NN9KR7Q8qLH+P9wcVMjF0yAVmJHmgVOODSVYe8pqVR4AAAQJTF+h5P3fxxRfnb/7mb8YyWGWVVXL33XdnxRVXnHpWj3Pnrrvumi996Ut/vGODDTbIcccdl1e+8pVTjr3FFlvkyiuvHLv/Ax/4QD74wQ9OeXz5Rv1cV2wGEaijwNOT3JDkyaXkjkgyv47JyokAAQLTJHBykjdPmPvEJHtOUz69mrbn/XCvEmtCHP1wE1ZJjgQIECBAgAABAgQIECBAgAABAgQIECBAgAABAgQIECBAgAABAgQIECBAgAABAgQIECBAgAABAgQIECBAgAABAgQIECBAgAABAgQIECBAYLQEqrwMarSkVEuAAAECBAgQIECAAAECBAgQIECAAAECBAgQIECAAAECBAgQIECAAAECBAgQIECAAAECBAgQIECAAAECBAgQIECAAAECBAjUSaAoJ1MU4y7rlGctc2m1Jh050e0ZFDOSXJlkw1Kh9yXZNMkva1m8pAgQIECAAAECgxO4Lclapem2TfKdwU0/UjPZH1RY7h7uDypkYegICKyc5P5SnQ8kWWUE6lYiAQIECExNoC/93Prrr5+bbrppLIPTTz89r3/966eW0XLuOvfcc3PxxRdnl112yaabth+HdvZxzDHH5MADDxwbtPXWW+e73/1uZ0GW3q2f64rNIAJ1FViQ5JBScr9LslGSX9c1YXkRIEBgwAIrJrkgyUsmzPtPS54zHDXgXHo5XV/64V4mWOdY+uE6r47cCBAgQIAAAQIECBAgQIAAAQIECBAgQIAAAQIECBAgQIAAAQIECBAgQIAAAQIECBAgQIAAAQIECBAgQIAAAQIECBAgQIAAAQIECBAgQIDAaAp0+zKo0dRSNQECBAgQIECAAAECBAgQIECAAAECBAgQIECAAAECBAgQIECAAAECBAgQIECAAAECBAgQIECAAAECBAgQIECAAAECBAgQIFAXgaKcSFGMu6xLjrXNo9WadOREt2dQnJrkDRMK/f+SfK22xUuMAAECBAgQIDAYgU2S/KQ01QNJZib5w2Cmr9Us7f7wY0muWPrrvCQ/6HGG9gcVQHu4P6iQhaEjILBqkntLdd6X5KkjULcSCRAgQGBqAn3p5+bPn58jjjhiLIN3vetd+eQnPzm1jPp81x133JF11lknL33pS7P33nvnta99bZ74xCd2Nat+ris2gwjUVWBGkuuSPL2U4JeXPGN4fV0TlhcBAgSmQWD1JJcneVZp7nY/uXOSb05DPr2Ysi/9cC8Sa0IM/XATVkmOBAgQIECAAAECBAgQIECAAAECBAgQIECAAAECBAgQIECAAAECBAgQIECAAAECBAgQIECAAAECBAgQIECAAAECBAgQIECAAAECBAgQIEBgtAS6fRnUaCmplgABAgQIECBAgAABAgQIECBAgAABAgQIECBAgAABAgQIECBAgAABAgQIECBAgAABAgQIECBAgAABAgQIECBAgAABAgQIEKibQFFOqCjGXdYt19rl02pNOnKimzMo9khy0oTijklyYO0KlhABAgQIECBAYPAC70ny8dK0X08yd/Bp1GLGDyf5l1ImbZd/7HFm9gcVQHu0P6iQgaEjIrBakntKtf42ycwRqV2ZBAgQILB8gb70cz/72c/y2te+Nrvuumt22WWXbLrppsvPZIB33HbbbZk9e3blGfVzlQkFIFA3gbck+fyEpLZO8v26JSofAgQITKPARkkWJnlqKYeHkmyb5LJpzKvbqfvSD3ebTNPG6YebtmLyJUCAAAECBAgQIECAAAECBAgQIECAAAECBAgQIECAAAECBAgQIECAAAECBAgQIECAAAECBAgQIECAAAECBAgQIECAAAECBAgQIECAAAECwy/Qzcughl9FhQQIECBAgAABAgQIECBAgAABAgQIECBAgAABAgQIECBAgAABAgQIECBAgAABAgQIECBAgAABAgQIECBAgAABAgQIECBAgEDdBYpygkUx7rLuuU97fq3WpCMnOj2DYsMkVyaZUSpmYZJtkvxh2guUAAECBAgQIEBg+gXOSrJjKY39k3xq+tOalgz+K8mrSzO/JckXepjJXyT5pf1B96I92B90P7mRoyQwM8miUsH3JFl9lADUSoAAAQKPK+B5b4UvEP1cBTxDCdRX4Iokm5fSa/9MZsskfiBW3zWTGQECgxfYPsl5SVYoTX1nkhdMfF44+NQ6nlE/3DHZ/wzQD1fAM5QAAQIECBAgQIAAAQIECBAgQIAAAQIECBAgQIAAAQIECBAgQIAAAQIECBAgQIAAAQIECBAgQIAAAQIECBAgQIAAAQIECBAgQIAAAQIECBDoi0CnL4PqSxKCEiBAgAABAgQIECBAgAABAgQIECBAgAABAgQIECBAgAABAgQIECBAgAABAgQIECBAgAABAgQIECBAgAABAgQIECBAgAABAgQ6FCjK9xfFuMsOQ43e7a3WpCMnOj2DYs0kX0iy41K9e5I8N8nNo6epYgIECBAgQIDAJIEnJ/mvtUTtAAAgAElEQVRtkvbvf/7YMMl1I2rV7hVXK9W+SZKf9dDi75N8xf6ge9Ee7A+6n9zIURJYI8ldpYLvTtLeW/ogQIAAAQJtAc97K3wd6Ocq4BlKoL4CL1ryM5jvTUjvHUk+VzHl9h66/bzi1IpxDCdAgEBdBN6V5JMTkrk2yVZJ7q1LklPIQz88BaRl3aIfroBnKAECBAgQIECAAAECBAgQIECAAAECBAgQIECAAAECBAgQIECAAAECBAgQIECAAAECBAgQIECAAAECBAgQIECAAAECBAgQIECAAAECBAgQINAXgU5fBtWXJAQlQIAAAQIECBAgQIAAAQIECBAgQIAAAQIECBAgQIAAAQIECBAgQIAAAQIECBAgQIAAAQIECBAgQIAAAQIECBAgQIAAAQIECHQoUJTvL4pxlx2GGr3bW61JR050ewbFXkk+nmSXJGePnqSKCRAgQIAAAQKPKbBDkvNLf3NjkmeMqNV6Sdr1//njwSSrJnm0hx4fTvIv9gfdi/Zwf9B9EkaOgsDTktxRKvTOJLNGoXA1EmiowOpJtkiyTpIvNLQGaTdLwPPeCuuln6uAZyiBegv8R5I3llJs99PPTNLeW3f6sWGS45K0n1n8NslzktzWaRD3EyBAoKYCn0qy34TcXprkwprm+1hp6YcrLJZ+uAKeoQQIECBAgAABAgQIECBAgAABAgQIECBAgAABAgQIECBAgAABAgQIECBAgAABAgQIECBAgAABAgQIECBAgAABAgQIECBAgAABAgQIECBAgEBfBLp9GVRfkhGUAAECBAgQIECAAAECBAgQIECAAAECBAgQIECAAAECBAgQIECAAAECBAgQIECAAAECBAgQIECAAAECBAgQIECAAAECBAgQIDBFgaJ8X1GMu5xiiNG9rdWadORElTMo1khy9+hqqpwAAQIECBAgMEngFUs+c1iSbZb+zXFJ9htRp52TfK1U+yVJ/rrHFmcl2dH+oHvVHu8Puk/EyGEXmLXke+HtpSLvSLLWsBetPgINFFgtydVJnrE09weTrNzAOqTcPAHPeyusmX6uAp6hBOot8PQkNyR5cinNjyR5Xxdp35lkzdK4LyZ5QxdxDCFAgEAdBVZIcl6S7ZPcl+RVS359t46JPk5O+uEKC6YfroBnKAECBAgQIECAAAECBAgQIECAAAECBAgQIECAAAECBAgQIECAAAECBAgQIECAAAECBAgQIECAAAECBAgQIECAAAECBAgQIECAAAECBAgQINAXgSovg+pLQoISIECAAAECBAgQIECAAAECBAgQIECAAAECBAgQIECAAAECBAgQIECAAAECBAgQIECAAAECBAgQIECAAAECBAgQIECAAAECBKYgUJTvKYpxl1MYPtq3tFqTjpxwBsVof0mongABAgQIEOiPwMpJtk3ymyRX9WeK2kf9YJIPlLL8RJJ/6HHW9yRZzf6ge1X7g+7tjOxIYHaSW0sjbkuydkcR3EyAwKAEFiWZWZps4yTXDGpy84ysgOe9FZZeP1cBz1AC9Rdo76nbe+s/f7SvP9RF2u9I8u8Txr0qybldxDKEAAECdRR4apKvJjkgyY/rmOByctIPV1g0/XAFPEMJECBAgAABAgQIECBAgAABAgQIECBAgAABAgQIECBAgAABAgQIECBAgAABAgQIECBAgAABAgQIECBAgAABAgQIECBAgAABAgQIECBAgACBvgh4GVRfWAUlQIAAAQIECBAgQIAAAQIECBAgQIAAAQIECBAgQIAAAQIECBAgQIAAAQIECBAgQIAAAQIECBAgQIAAAQIECBAgQIAAAQIE+ixQlOMXxbjLPk/d/PCt1qQjJ5xB0fxlVQEBAgQIECBAoI4C30zyt6XE9kjy+R4mul6SGyfGsz/oTNj+oDMvd3ct8PQkvymNviXJOl1HM5AAgX4KnJfk5aUJ5iU5vZ8Tik0giee9Fb4M9HMV8AwlUH+BJye5Icl3k/xjkl9VSHlhkq1K429KslGShyrENJQAAQIEeiOgH67gqB+ugGcoAQIECBAgQIAAAQIECBAgQIAAAQIECBAgQIAAAQIECBAgQIAAAQIECBAgQIAAAQIECBAgQIAAAQIECBAgQIAAAQIECBAgQIAAAQIECBAg0BcBL4PqC6ugBAgQIECAAAECBAgQIECAAAECBAgQIECAAAECBAgQIECAAAECBAgQIECAAAECBAgQIECAAAECBAgQIECAAAECBAgQIECAQJ8FinL8ohh32eepmx++1Zp05IQzKJq/rCogQIAAAQIECNRR4LYka5USe26Sn/Qw0blJvjoxnv1BZ8L2B515uZsAAQIjIHBUkoNKdR6RZP4I1K3E6RXwvLeCv36uAp6hBJohsEaSu3uQ6vOSXJFkhVKs9r/7/9SD2EIQIECAQDUB/XAFP/1wBTxDCRAgQIAAAQIECBAgQIAAAQIECBAgQIAAAQIECBAgQIAAAQIECBAgQIAAAQIECBAgQIAAAQIECBAgQIAAAQIECBAgQIAAAQIECBAgQIAAgb4IeBlUX1gFJUCAAAECBAgQIECAAAECBAgQIECAAAECBAgQIECAAAECBAgQIECAAAECBAgQIECAAAECBAgQIECAAAECBAgQIECAAAECBPosUJTjF8W4yz5P3fzwrdakIyecQdH8ZVUBAQIECBAgQKBuAk9P8ptSUg8mWTXJoz1MdEGSQybGsz/oTNj+oDMvdxOokcDWSZ6RZObSX1+Y8H23RqlKpWECb05ycinns5Ls1LAapNs8Ac97K6yZfq4CnqEERk/g6CQHlsp+JMlmSX4yehQqJkCAQK0E9MMVlkM/XAHPUAIECBAgQIAAAQIECBAgQIAAAQIECBAgQIAAAQIECBAgQIAAAQIECBAgQIAAAQIECBAgQIAAAQIECBAgQIAAAQIECBAgQIAAAQIECBAgQKAvAl4G1RdWQQkQIECAAAECBAgQIECAAAECBAgQIECAAAECBAgQIECAAAECBAgQIECAAAECBAgQIECAAAECBAgQIECAAAECBAgQIECAAIE+CxTl+EUx7rLPUzc/fKs16cgJZ1A0f1lVQIAAAQIECBCom8BrknyjlNR3k2zT4yTPTLLTxJj2B50p2x905uVuAjUSuDjJS0r5bJfkohrlJ5XmCjw3yY9K6f8mybrNLUfmDREYiue9v/3tb3PGGWfky1/+cjbeeOMcddRRA+HXzw2E2SQEhkXgKUl+kWTtUkE/TLJVEj9sG5ZVVgcBAk0UGIp+eLrg9cPTJW9eAgQIECBAgAABAgQIECBAgAABAgQIECBAgAABAgQIECBAgAABAgQIECBAgAABAgQIECBAgAABAgQIECBAgAABAgQIECBAgAABAgQIECBAYFkCXgbla4MAAQIECBAgQIAAAQIECBAgQIAAAQIECBAgQIAAAQIECBAgQIAAAQIECBAgQIAAAQIECBAgQIAAAQIECBAgQIAAAQIECBBookBRTrooxl02sZ6B5txqTTpywhkUA10BkxEgQIAAAQIERkLgrUmOTbLK0mrbfz6gx5Xf9v/YuxMwu6oqb9y/Cx0bNGgQCDIqCLTSyjxJRCDQGicQFZAGG1FsRZBBRel8zcfgH2kEEaFVBmkQkU+R0ALtgAyxGQQMgwiIyigRARkSZVA6xvOn6LI8NSSpW+fO973Pkyecm7PXXuvdlWLtk3r2TTJ1ZEz7g/qU7Q/q83I3gQ4S+E6St5Ty2SnJJR2Un1S6V2CpJH9I8oJSCcsnmd+9Jcm8CwS6/nnvDTfckK222mqIeuWVV87DDz9cN/2zzz6b888/P6effnoOP/zwvPGNb1xiDP3cEoncQIDAcIF3J/nWCJSB/frAvt2LAAECBNoj0PX9cHvY/ndW/XA79c1NgAABAgQIECBAgAABAgQIECBAgAABAgQIECBAgAABAgQIECBAgAABAgQIECBAgAABAgQIECBAgAABAgQIECBAgAABAgQIECBAgAABAgQIjCXgw6B8XRAgQIAAAQIECBAgQIAAAQIECBAgQIAAAQIECBAgQIAAAQIECBAgQIAAAQIECBAgQIAAAQIECBAgQIAAAQIECBAgQIAAAQLdKFCUky6KYZfdWE9Lc67VRh05MdYZFNOTXNnSxExGgAABAgQIECDQiwLrJNkwya+S3NjAAldN8uBY8ewP6lMe5/6gvqDuJkCgFQJfT/KPpYnem+TcVkxsjr4QuCnJJqVK35jksr6oXJHtEmjZ896BXvHqq6/OBRdckEsvvTS33357Jk2aVLnuBQsWZIUVVsiTTz45FGv27NnZbrvtxh37a1/7Wg444ID8/ve/f37MXnvtlYH3lvTSzy1JyJ8TIDCGwMC//2xfev+p53rJgf37I7QIECBAoC0CLeuH21JdkyfVDzcZWHgCBAgQIECAAAECBAgQIECAAAECBAgQIECAAAECBAgQIECAAAECBAgQIECAAAECBAgQIECAAAECBAgQIECAAAECBAgQIECAAAECBAgQIECgboGxPgyq7iAGECBAgAABAgQIECBAgAABAgQIECBAgAABAgQIECBAgAABAgQIECBAgAABAgQIECBAgAABAgQIECBAgAABAgQIECBAgAABAgRaLFCU5yuKYZctTqX7pqvVRh05MfKNQ5KcmOSUJB9L8qfuq1LGBAgQIECAAAECfSDwyiQbJpllfzDx1R7H/mDiwY0kQKCZAl9Ksl9pgo8m+fdmTih2XwmcmeT9pYoPTXJCXwkottUCLXveu+WWW+bHP/7xUH0XXnhhdtlll4bUu88+++Tss88eivWhD30op5566rhjX3LJJdlpp52G7l9mmWXy6KOPZvLkyYuNoZ8bN7EbCRD4q8BaSe4tgfw6ycA3wxshESBAoE8EtklydQfV2rJ+uINqblgq+uGGUQpEgAABAgQIECBAgAABAgQIECBAgAABAgQIECBAgAABAgQIECBAgAABAgQIECBAgAABAgQIECBAgAABAgQIECBAgAABAgQIECBAgAABAgQINEhg1KdDNSiuMAQIECBAgAABAgQIECBAgAABAgQIECBAgAABAgQIECBAgAABAgQIECBAgAABAgQIECBAgAABAgQIECBAgAABAgQIECBAgACBZgoU5eBFMeyymfP2ROxabdSRE+U3Nk/yoyR/M1js9UnemeShniheEQQIECBAgAABAr0oYH9QYVWXsD+oENlQAgSaLHBsksNKc/xrkmOaPKfw/SNwYJIvlMr9epK9+qd8lbZBoGX93KGHHpoTTjhhqMR3vvOdmTVrVkNKvvTSSzNjxoyhWMsvv3weffTRLL300uOKv3Dhwqy44oqZP3/+0P1nn3129t5778WO18+Ni9dNBAiMFvi/z711ZJLTk3w8ydOQCBAg0AcCU5P8V5INkmyf5LoOqbll/XCH1NvQNPTDDeUUjAABAgQIECBAgAABAgQIECBAgAABAgQIECBAgAABAgQIECBAgAABAgQIECBAgAABAgQIECBAgAABAgQIECBAgAABAgQIECBAgAABAgQIEGiAwKhPh2pATCEIECBAgAABAgQIECBAgAABAgQIECBAgAABAgQIECBAgAABAgQIECBAgAABAgQIECBAgAABAgQIECBAgAABAgQIECBAgAABAs0WKMoTFMWwy2bP3fXxa7VRR0785Y0pSW5PslqpyD8m2TTJz7q+cAUQIECAAAECBAj0qoD9QYWVXcz+oEJUQwkQaIHAp5L8W2me45N8sgXzmqI/BN6Q5L9Lpd6R5DX9Uboq2yTQsn7u5ptvzqabDjzu/N/XpEmT8sQTT2Ty5MmVS1+4cGFWWmmlzJs3byjW97///bzpTW8ad+yDDjooJ5988tD906dPzxVXXLHY8fq5cfO6kQCB0QLbJfkhGAIECPSJwMZJ/ivJqoP1DjRtWya5qwPqb1k/3AG1NjwF/XDDSQUkQIAAAQIECBAgQIAAAQIECBAgQIAAAQIECBAgQIAAAQIECBAgQIAAAQIECBAgQIAAAQIECBAgQIAAAQIECBAgQIAAAQIECBAgQIAAAQIEKgqM+nSoivEMJ0CAAAECBAgQIECAAAECBAgQIECAAAECBAgQIECAAAECBAgQIECAAAECBAgQIECAAAECBAgQIECAAAECBAgQIECAAAECBAi0QqAoT1IUwy5bMX9Xz1GrjTpyYuCNgV/fTTJjRHF7JzmnqwuWPAECBAgQIECAQK8L2B9UWOFF7A8qRDSUAIEWCXw4yZdLc52R5J9bNLdpel/gJUnuTnJTkp8k+XGSC3u/bBW2UaCl/dw666yTe+65Z6jcr3zlK/nABz7QkPI//OEP57TTThuKtc8+++Q//uM/xh37pptuymabbTZ0/0CvNnfu3Ky22mqLjKGfGzevGwn0ssCmSe5P8ngvF6k2AgQIVBR40+C/hy9VijPwvXOTJPMqxq46vKX9cNVkO228frjTVkQ+BAgQIECAAAECBAgQIECAAAECBAgQIECAAAECBAgQIECAAAECBAgQIECAAAECBAgQIECAAAECBAgQIECAAAECBAgQIECAAAECBAgQIECAwKhPh0JCgAABAgQIECBAgAABAgQIECBAgAABAgQIECBAgAABAgQIECBAgAABAgQIECBAgAABAgQIECBAgAABAgQIECBAgAABAgQIEOgCgaKcY1EMu+yC9NubYq026siJgTf+JclnRmR2VpL3tzdbsxMgQIAAAQIEukLgmiSPJ7kyyRVJbu+KrHsnSfuDCmu5iP1BhYiGEiDQIoE9kpxXmuv8JLu3aG7TECBAoNECLe3njjzyyBx11FFDNWy//fa58sqBVr76a/bs2Zk+ffpQoOWWWy6PP/54Jk2aNO7g66+/fu68886h+z/zmc/kX/5l4PHt2C/93Lhp3UigFwVWSXJckr2SfPG5ZxMf7cUi1USAAIEGChyc5PMj4l2XZPvn/r382QbOU2+olvbD9SbX6ffrhzt9heRHgAABAgQIECBAgAABAgQIECBAgAABAgQIECBAgAABAgQIECBAgAABAgQIECBAgAABAgQIECBAgAABAgQIECBAgAABAgQIECBAgAABAgT6T2DUp0P1H4GKCRAgQIAAAQIECBAgQIAAAQIECBAgQIAAAQIECBAgQIAAAQIECBAgQIAAAQIECBAgQIAAAQIECBAgQIAAAQIECBAgQIAAgS4UKMo5F8Wwyy4sp7Up12qjjpx4fZKrkixVyuRnSTZN8sfWZmc2AgQIECBAgEDXCUxN8kgp64HmdLkkT3ddJd2bsP1BhbUbY3/gjLoKnoYSaKHAm5N8tzTfpUlmtHB+UxEgQKCRAi3t5+65556ss846Q/kP9EMPP/xwpk4daO2rvQaeVa+yyip55JG/bhEuvvjivP3tbx934OOOOy6HHXbY0P1rrbVW7r333kWO18+Nm9aNBHpNYLPBf9tZtlTYq5P8vNcKVQ8BAgQaLHBGkn1HxJyVZNck7frBg5b2ww32bHs4/XDbl0ACBAgQIECAAAECBAgQIECAAAECBAgQIECAAAECBAgQIECAAAECBAgQIECAAAECBAgQIECAAAECBAgQIECAAAECBAgQIECAAAECBAgQIECAwAgBh737kiBAgAABAgQIECBAgAABAgQIECBAgAABAgQIECBAgAABAgQIECBAgAABAgQIECBAgAABAgQIECBAgAABAgQIECBAgAABAgS6UaAoJ10Uwy67sZ6W5lyrjTpy4pEkK5eSeCbJhknubmliJiNAgAABAgQIdKfAPyX5ain1HyWZ1p2ldG3W9gcVlm6M/YEz6ip4GkqghQJbJ7m2NN8NSbZq4fymIkCAQCMFWt7PbbLJJrnllluGajj++OPziU98oiE1HXjggTnllFOGYu25554599xzxx37wQcfzBprrJHyc+85c+Zks802GzOGfm7ctG4k0GsCkwb/HWfNUmGXJXljrxWqHgIECDRYYOnnnt8OfL/cfkTc45Ic1uC5xhuu5f3weBPrhvv0w92wSnIkQIAAAQIECBAgQIAAAQIECBAgQIAAAQIECBAgQIAAAQIECBAgQIAAAQIECBAgQIAAAQIECBAgQIAAAQIECBAgQIAAAQIECBAgQIAAAQL9JeCw9/5ab9USIECAAAECBAgQIECAAAECBAgQIECAAAECBAgQIECAAAECBAgQIECAAAECBAgQIECAAAECBAgQIECAAAECBAgQIECAAIFeESjKhRTFsMteqbFpddRqSzxyYvck5zctAYEJECBAgAABAr0lcG6SPUslHZ3kiN4qseOrsT+osERj7A+WuGGoMJ2h/SuwfpI7SuX/LMnf9y9HQyof8Lu9FOnnSV7dkMiCECBAoPUCLe/njj/++Hzyk58cqnSjjTbKLbfc0pDKr7322rz+9a8firXsssvm8ccfz8Dv433tuOOOueKKK4Zu/+hHP5qTTz55zOH6ufGquo9ATwrslOSiEZW9Lcl3erJaRREgQKBxAi9OMifJeiNCvj/JWY2bZtyRWt4PjzuzLrhRP9wFiyRFAgQIECBAgAABAgQIECBAgAABAgQIECBAgAABAgQIECBAgAABAgQIECBAgAABAgQIECBAgAABAgQIECBAgAABAgQIECBAgAABAgQIECDQZwIOe++zBVcuAQIECBAgQIAAAQIECBAgQIAAAQIECBAgQIAAAQIECBAgQIAAAQIECBAgQIAAAQIECBAgQIAAAQIECBAgQIAAAQIECBDoEYGiXEdRDLvskRKbV0atttgjJ76c5CPNm11kAgQIECBAgEDPCcxLMqVU1TZJrum5Kju7IPuDCuszxv7AGXUVPA1dpMBrktxW+tPbk7yWVyWBqUm+mmT+4K/7kxxXKaLBBAgQaJ9Ay/u5uXPn5uUvf3nKz5bvuOOOrL/++g1RGIj9wAMP5LWvfW3e/e5355BDDslyyy037tjnnHNO9t5776H7p0yZksceeyxLL730qBj6uXGzupFArwr8d5I3lIq7O8mrkizs1YLVRYAAgQYJrJXkpiTLl+INfO98c5LLGjTHeMO0vB8eb2LdcJ9+uBtWSY4ECBAgQIAAAQIECBAgQIAAAQIECBAgQIAAAQIECBAgQIAAAQIECBAgQIAAAQIECBAgQIAAAQIECBAgQIAAAQIECBAgQIAAAQIECBAgQKC/BBz23l/rrVoCBAgQIECAAAECBAgQIECAAAECBAgQIECAAAECBAgQIECAAAECBAgQIECAAAECBAgQIECAAAECBAgQIECAAAECBAgQINArAkW5kKIYdtkrNTatjlptkUdO3Jpk8yQLmja5wAQIECBAgACB3hLYOMnNpZKeTjIlyZ96q8yOr8b+oMISjbE/cEZdBU9DFymwQZKBPedfXj9NsiEvAgQIECAwKNCWfm6bbbbJNddcM7QIM2fOzDHHHNOQRfnBD36QV7ziFVlvvfUmFO/pp5/O5MmTnx+7wgorZN99983hhx+eF73oRaPi6ecmRGwQgV4SWD/J7UnKe7lDnns+cVIvFakWAgQINElg2yQ/HBH710nWaNJ8iwrbln64xTU2bTr9cNNoBSZAgAABAgQIECBAgAABAgQIECBAgAABAgQIECBAgAABAgQIECBAgAABAgQIECBAgAABAgQIECBAgAABAgQIECBAgAABAgQIECBAgAABAgQmKOCw9wnCGUaAAAECBAgQIECAAAECBAgQIECAAAECBAgQIECAAAECBAgQIECAAAECBAgQIECAAAECBAgQIECAAAECBAgQIECAAAECBAi0VaAoz14Uwy7bmlg3TF6rjTpy4o4kaybZIMn93VCDHAkQIECAAAECHSLwqST/VsrlkiQ7dUhu7UrjA0nuSnJLkidblIT9QQXoMfYHzqir4GnoIgU2TPKT0p/emmQjXgQIECBAYFCgLf3cl7/85XzkIx95PoVp06blk5/8ZHbaqXPa+eOPPz6veMUrsuuuuy72C0U/5+8RAQJJvpRkv5LEwH785UnmNUBn+ySzGxBHCAIECHSqwF5JvjaY3K+S7JDknhYn25Z+uMU1Nm06/XDTaAUmQIAAAQIECBAgQIAAAQIECBAgQIAAAQIECBAgQIAAAQIECBAgQIAAAQIECBAgQIAAAQIECBAgQIAAAQIECBAgQIAAAQIECBAgQIAAAQIEJijgsPcJwhlGgAABAgQIECBAgAABAgQIECBAgAABAgQIECBAgAABAgQIECBAgAABAgQIECBAgAABAgQIECBAgAABAgQIECBAgAABAgQItFWgKM9eFMMu25pYN0xeq406cmJykg2T/Kgb8pcjAQIECBAgQKCDBK5IMr2Uz0FJTu6g/FqdykuSzC9NeleS9RqcxBpJfpfk96W49gcVkMfYHzijroKnoYsU2DjJzaU/vSXJJrwIECBAgMCgQFv6ucceeyyf/vSns99+++VVr3pV1y6Gfq5rl07iBBopsHySXyVZrhT0y0k+UmGSKUlOfC7uPs/twT+W5PMVYhlKgACBThc4IcmMJNsnebQNybalH25DnU2ZUj/cFFZBCRAgQIAAAQIECBAgQIAAAQIECBAgQIAAAQIECBAgQIAAAQIECBAgQIAAAQIECBAgQIAAAQIECBAgQIAAAQIECBAgQIAAAQIECBAgQIAAgQoCDnuvgGcoAQIECBAgQIAAAQIECBAgQIAAAQIECBAgQIAAAQIECBAgQIAAAQIECBAgQIAAAQIECBAgQIAAAQIECBAgQIAAAQIECBAg0DaBojxzUQy7bFtS3TJxrTbqyAlnUHTL4smTAAECBAgQ6CSBv03yVJK/KSW1fpI7OynJFueyfZIrS3P+NMmGDc7h/CS7JrkvyS1JPj34+9A09gf1idsf1Ofl7gkLbJrkxtLom5JsNuFoBhIgQIBArwl43lthRfVzFfAMJdBbAockObFU0sIkGyT52QTKfF2SWUlWGSKt2TkAACAASURBVBw78PxjvSQPTSCWIQQIEOgWgZck+V2bktUPV4DXD1fAM5QAAQIECBAgQIAAAQIECBAgQIAAAQIECBAgQIAAAQIECBAgQIAAAQIECBAgQIAAAQIECBAgQIAAAQIECBAgQIAAAQIECBAgQIAAAQIECBBoioAPg2oKq6AECBAgQIAAAQIECBAgQIAAAQIECBAgQIAAAQIECBAgQIAAAQIECBAgQIAAAQIECBAgQIAAAQIECBAgQIAAAQIECBAgQIBAkwWKcvyiGHbZ5Km7P3ytNurICWdQdP+yqoAAAQIECBBovcBbknynNO1vk6zc+jQ6asZPJDm+lNFZSd7f4AzvSbJ2KeYWSX5sfzBxZfuDidsZWZfAZknmlEbc+Nz30M3riuBmAgQIEOhlAc97K6yufq4CnqEEektgUpKfJVmnVNZVSbadQJlrJbkzyd+Wxl6QZNcJxDKEAAECBJYsoB9estEi79APV8AzlAABAgQIECBAgAABAgQIECBAgAABAgQIECBAgAABAgQIECBAgAABAgQIECBAgAABAgQIECBAgAABAgQIECBAgAABAgQIECBAgAABAgQIEGiKgA+DagqroAQIECBAgAABAgQIECBAgAABAgQIECBAgAABAgQIECBAgAABAgQIECBAgAABAgQIECBAgAABAgQIECBAgAABAgQIECBAgECTBYpy/KIYdtnkqbs/fK026sgJZ1B0/7KqgAABAgQIEGi9wElJDipNe3aSfVqfRkfNeF6SPUoZfTTJvzcww5ckmV+K9+ckyyT5H/uDiSvbH0zczsi6BLZIckNpxI+TbFlXBDcTIECAQC8LeN5bYXX1cxXwDCXQewJvS3LJYFl3J/l4kosnWOZhSY4dMXZ6ktkTjGcYAQIECCxaQD9c4atDP1wBz1ACBAgQIECAAAECBAgQIECAAAECBAgQIECAAAECBAgQIECAAAECBAgQIECAAAECBAgQIECAAAECBAgQIECAAAECBAgQIECAAAECBAgQIECgKQI+DKoprIISIECAAAECBAgQIECAAAECBAgQIECAAAECBAgQIECAAAECBAgQIECAAAECBAgQIECAAAECBAgQIECAAAECBAgQIECAAAECTRYoyvGLYthlk6fu/vC12qgjJ5xB0f3LqgICBAgQIECg9QL/muRjSZYfnHrPJOe1Po2OmvEXzxmsV8po6yTXNTDDHZJcXop3W5INktgfVEC2P6iAZ2g9AluN+H5wfZLX1RPAvQQItE3gDUm2T7JRkk2S/NNz1//dtmxM3KsC+rkKK6ufq4BnKIHeFLgkyVVJTkqyoEKJf5PkJ0n+vhTj3iTrJ3m2QlxDCRAgQGC0gH64wleFfrgCnqEECBAgQIAAAQIECBAgQIAAAQIECBAgQIAAAQIECBAgQIAAAQIECBAgQIAAAQIECBAgQIAAAQIECBAgQIAAAQIECBAgQIAAAQIECBAgQIBAUwR8GFRTWAUlQIAAAQIECBAgQIAAAQIECBAgQIAAAQIECBAgQIAAAQIECBAgQIAAAQIECBAgQIAAAQIECBAgQIAAAQIECBAgQIAAAQIEmixQlOMXxbDLJk/d/eFrtVFHTjiDovuXVQUECBAgQIBA+wSmJ3lHkmOSPNK+NNo+8wuTPF3K4s9JlkvyTAMzOzTJZ0vxvprkfUnsDyog2x9UwDO0HoHXJflRacB1SbauJ4B7CRBom8DXkuxVmv3gJF9oWzYm7lUB/VyFldXPVcAzlACBJQlskuTGJOV/R/p0kv+7pIH+nAABAgTqEtAP18U1/Gb9cAU8QwkQIECAAAECBAgQIECAAAECBAgQIECAAAECBAgQIECAAAECBAgQIECAAAECBAgQIECAAAECBAgQIECAAAECBAgQIECAAAECBAgQIECAAIGmCPgwqKawCkqAAAECBAgQIECAAAECBAgQIECAAAECBAgQIECAAAECBAgQIECAAAECBAgQIECAAAECBAgQIECAAAECBAgQIECAAAECBAg0WaAoxy+KYZdNnrr7w9dqo46ccAZF9y+rCggQIECAAAEC7RbYNskPS0nckeQ1DU7qG0l2L8U8KMnJSewPKkDbH1TAM7QegWlJrikNuDbJ6+sJ4F4CBNom8PEkJ5RmPzvJPm3LxsS9KqCfq7Cy+rkKeIYSIDAegS8m+UjpxgVJXpXk3vEMdg8BAgQIjEtAPzwuprFv0g9XwDOUAAECBAgQIECAAAECBAgQIECAAAECBAgQIECAAAECBAgQIECAAAECBAgQIECAAAECBAgQIECAAAECBAgQIECAAAECBAgQIECAAAECBAgQaIqAD4NqCqugBAgQIECAAAECBAgQIECAAAECBAgQIECAAAECBAgQIECAAAECBAgQIECAAAECBAgQIECAAAECBAgQIECAAAECBAgQIECAQJMFinL8ohh22eSpuyf8k08+meWWW25UwrXaqCMnnEHRPcsqUwIECBAgQIBApwockuTEUnLnJNm7wcnelWSdUsw3JLk6if1BBWj7gwp4htYjsE2Sq0oDBv7uDvwd9iJAoPMFdkhyeSnNW5Js0vlpy7DLBPRzFRZMP1cBz1ACBMYjMDnJ3UlWLt08+7n+fvp4BruHAAECPSjwkiS/a3Bd+uEKoPrhCniGEiBAgAABAgQIECBAgAABAgQIECBAgAABAgQIECBAgAABAgQIECBAgAABAgQIECBAgAABAgQIECBAgAABAgQIECBAgAABAgQIECBAgAABAk0R8GFQTWEVlAABAgQIECBAgAABAgQIECBAgAABAgQIECBAgAABAgQIECBAgAABAgQIECBAgAABAgQIECBAgAABAgQIECBAgAABAgQIEGiyQFGOXxTDLps8dfeEf8c73pF77703s2bNyrrrrjuUeK026sgJZ1B0z7LKlAABAgQIECDQqQLnJtmzlNxBSU5uYLIvTPL0iHgvSvJMEvuDCtD2BxXwDCVAgEB/CExJMq9U6v8kWTbJn/ujfFW2SKCv+rl58+ZlmWWWybLLDvxVqv7Sz1U3FIEAgSUKvCvJBSPu2iPJN5Y40g0ECBDoLYF1knwvyYVJPtXA0vqqH26g2/Oh9MONFhWPAAECBAgQIECAAAECBAgQIECAAAECBAgQIECAAAECBAgQIECAAAECBAgQIECAAAECBAgQIECAAAECBAgQIECAAAECBAgQIECAAAECBAgQqCrgw6CqChpPgAABAgQIECBAgAABAgQIECBAgAABAgQIECBAgAABAgQIECBAgAABAgQIECBAgAABAgQIECBAgAABAgQIECBAgAABAgQItEOgKE9aFMMu25FPx835xS9+MQcccMDzeS277LI5/vjjs//++z9/XauNOnLCGRQdt4ISIkCAAAECBAh0ncCdSV5Vyvr1Sa5tYBXbJZldivfLJH83eG1/UAHa/qACnqEE2i/wsiRbJpky+Ov+JBe1Py0Z9KDAr5OsVqprwyQ/7cE6ldQ+gZ7v55544onMmjUrF1xwQa688sqcc8452WOPPSYs/otf/CJPPfVUNt10U897J6xoIAECdQpcnOTtpTFzk6xZZwy3EyBAoJsFdkwyK8mLB4t4b5JzG1RQz/fDDXIaM4znm83UFZsAAQIECBAgQIAAAQIECBAgQIAAAQIECBAgQIAAAQIECBAgQIAAAQIECBAgQIAAAQIECBAgQIAAAQIECBAgQIAAAQIECBAgQIAAAQIECBCYiIAPg5qImjEECBAgQIAAAQIECBAgQIAAAQIECBAgQIAAAQIECBAgQIAAAQIECBAgQIAAAQIECBAgQIAAAQIECBAgQIAAAQIECBAgQIBAuwWKcgJFMeyy3bm1ff5bb701m2++eRYsWDCUyw477JDLLrsstVrt+V8jXs6gaPuqSYAAAQIECBAg0NUCL0zydKmCPydZLskzDazq40lOKMX7ZpL3DF7bH1SAtj+ogGcogfYLvCvJBaU0/jPJO9uflgx6UOA7Sd5SquufknytB+tUUvsEOrKfe/DBB7Paaqs1RGXmzJk59thjh2LttNNOueiii+qK/eyzz+ab3/xmTj/99Fx77bV529velksuucTz3roU3UyAQAWB1ZP8MsmySQZ6gwOT3FshnqEECBDoNoFfJFlvRNJvSHJ1AwrpyH64AXW1JITnmy1hNgkBAgQIECBAgAABAgQIECBAgAABAgQIECBAgAABAgQIECBAgAABAgQIECBAgAABAgQIECBAgAABAgQIECBAgAABAgQIECBAgAABAgQIECBQh4APg6oDy60ECBAgQIAAAQIECBAgQIAAAQIECBAgQIAAAQIECBAgQIAAAQIECBAgQIAAAQIECBAgQIAAAQIECBAgQIAAAQIECBAgQIBAxwgU5UyKYthlxyTZjkTmz5+fjTfeOPfff//Q9CuuuGLuvPPODPw+8KrVRh054QyKdiyWOQkQIECAAAECvSPwwiTvSbJhko2TLJNkiwaXd16SPUoxP5Xks4PX9gcVsO0PKuAZSqD9AjsmuayUxpVJdmh/WjLoQYFjksws1XViko/3YJ1Kap9Ax/Rzd911V77xjW/kggsuyB133JFHH300yy+/fGWZn/70p9lww4F2+X9fkyZNyuOPP57llltu3LGvueaabLPNNkP3L7300nnooYcyderUkTE87x23qhsJEKhT4L1JHkvyvTrHuZ0AAQK9ILBekjlJXlwqZl6STZPcV7HAjumHK9bRluGeb7aF3aQECBAgQIAAAQIECBAgQIAAAQIECBAgQIAAAQIECBAgQIAAAQIECBAgQIAAAQIECBAgQIAAAQIECBAgQIAAAQIECBAgQIAAAQIECBAgQIDAYgQcDurLgwABAgQIECBAgAABAgQIECBAgAABAgQIECBAgAABAgQIECBAgAABAgQIECBAgAABAgQIECBAgAABAgQIECBAgAABAgQIEOhGgaKcdFEMu+zGehqW85vf/OZ8//vfH4pXq9Vy2WWXZYcddhj23ogJnUHRsBUQiAABAgQIECBAoEkC/5rkH5O8ejD+jkmuGPxv+4MK6AN7BvuDCoCGEmivwGZJ5pRSuCnJwHteBBotsGuS80tBr0zy14dNjZ5NvH4U6Jh+bvPNN8+NN944tAannHJKDjjggIasybrrrpu77757KNbZZ5+dvffeu67Ya6+9du67776hMSeddFIOPvhg/Vxdim4mQIAAAQIECExYYPsklyVZuhThl0k2T/L7CUdNOqYfrlBD24Z6vtk2ehMTIECAAAECBAgQIECAAAECBAgQIECAAAECBAgQIECAAAECBAgQIECAAAECBAgQIECAAAECBAgQIECAAAECBAgQIECAAAECBAgQIECAAAECixDwYVC+NAgQIECAAAECBAgQIECAAAECBAgQIECAAAECBAgQIECAAAECBAgQIECAAAECBAgQIECAAAECBAgQIECAAAECBAgQIECAAIFuFCjKSRfFsMturKchOZ9wwgk59NBDh8WaOXNmjjnmmGHv1WqjjpxwBkVDVkAQAgQIECBAgACBFgi8LMl2Sb6fZP7gfPYHFeDtDyrgGUqg/QLrJvllKY17kqzT/rRk0IMC6yX5Ramugf8HL9+DdSqpfQId08+ddNJJOeSQQ4Ykttpqq1x33XUNkTnqqKNy5JFHDsWaMWNGvve979UV+4gjjsjRRx89NGaTTTbJzTffPDKG5711qbqZQF8KHJDkhiRz+rJ6RRMgQKCawL5JzhgRYnaSf0iycIKhO6YfnmD+bR3m+WZb+U1OgAABAgQIECBAgAABAgQIECBAgAABAgQIECBAgAABAgQIECBAgAABAgQIECBAgAABAgQIECBAgAABAgQIECBAgAABAgQIECBAgAABAgQIjCHgcFBfFgQIECBAgAABAgQIECBAgAABAgQIECBAgAABAgQIECBAgAABAgQIECBAgAABAgQIECBAgAABAgQIECBAgAABAgQIECBAgEA3ChTlpIti2GU31lM55zlz5mTrrbfOn/70p6FYW2yxRa677rostdRSw+LXaqOOnHAGReUVEIAAAQIECBAgQKCNAvYHFfDtDyrgGUqg/QJTkzxSSuOxJCu1Py0Z9KjA00leWKptjSS/7tFaldV6gY7p5377299m1VVXzcKFC4cU5s6dm9VXX72yyt1335111113KM7SSy+dRx99NMsvv/y4Y993331Ze+21l3S/571LEvLnBPpXYIck/57kVUluSLJV/1KonAABApUEvpDkwBERvpLkgxOM2jH98ATzb+swzzfbym9yAgQIECBAgAABAgQIECBAgAABAgQIECBAgAABAgQIECBAgAABAgQIECBAgAABAgQIECBAgAABAgQIECBAgAABAgQIECBAgAABAgQIECBAYAwBh4P6siBAgAABAgQIECBAgAABAgQIECBAgAABAgQIECBAgAABAgQIECBAgAABAgQIECBAgAABAgQIECBAgAABAgQIECBAgAABAgS6UaAoJ10Uwy67sZ5KOT/++OPZcMMN8+CDDw7FmTJlSm677basvvrqo2LXaqOOnHAGRaUVMJgAAQIECBAgQKDNAvYHFRbA/qACnqEE2i+wVJKFpTT+nGTp9qclgx4V+FGS1w3W9miStz73a06P1qqs1gt0VD/3xje+MZdddtmQwtFHH53DDz+8ISobbbRRbr311qFYp512Wv75n/+5rthbb711rrvuusWN8by3LlE3E+gbgdckuW1EtXsk+UbfCCiUAAECjRMY2I9/N8mbRoT8aJJ/n8A0HdUPTyD/tg7xfLOt/CYnQIAAAQIECBAgQIAAAQIECBAgQIAAAQIECBAgQIAAAQIECBAgQIAAAQIECBAgQIAAAQIECBAgQIAAAQIECBAgQIAAAQIECBAgQIAAAQIExhBwOKgvCwIECBAgQIAAAQIECBAgQIAAAQIECBAgQIAAAQIECBAgQIAAAQIECBAgQIAAAQIECBAgQIAAAQIECBAgQIAAAQIECBAgQKAbBYpy0kUx7LIb65lwzgO177DDDpk9e/awGN/5znfylre8Zcy4tdqoIyecQTHhFTCQAAECBAgQ6COBlyT5QpIrk1ye5Dd9VHunl2p/UGGF7A8q4BlKoDME/pBkmVIqL0ryTGekJoseE3jrYD236IN6bGU7o5yO6ue++tWv5n3ve9+QzCtf+crcfffdDZE69thjM3PmzKFY06dPzxVXXFFX7FNPPTX77bff4sZ43luXqJsJ9JXAhUl2KVX8UJK1kjzbVwqKJUCAQGMEJie5Kcl6pXB/TrJjkuH/eL/k+TqqH15yup11h+ebnbUesiFAgAABAgQIECBAgAABAgQIECBAgAABAgQIECBAgAABAgQIECBAgAABAgQIECBAgAABAgQIECBAgAABAgQIECBAgAABAgQIECBAgAABAgQSh4P6KiBAgAABAgQIECBAgAABAgQIECBAgAABAgQIECBAgAABAgQIECBAgAABAgQIECBAgAABAgQIECBAgAABAgQIECBAgAABAgS6UaAoJ10Uwy67sZ4J5/z4449n2223zR133DEU4+CDD87nP//5Rcas1UYdOeEMigmvgIEECBAgQIBAHwm8M8msUr0XJNm1j+rv5FLtDyqsjv1BBTxDCXSGwMNJVi6lsmqShzojNVkQIEBg3AId1c899dRTWWmllfLHP/5xqIAbb7wxm2666bgLWtSNc+fOzZprrjn0xwO92EMPPZSVVy5/K1/8NPPnz8/UqVOzYMGCRd3oeW/llRKAQM8KDHwDujvJpFKFRyY5qmcrVhgBAgSaK7BWkpuSLD84zW+SvC3JLXVO21H9cJ25t/12zzfbvgQSIECAAAECBAgQIECAAAECBAgQIECAAAECBAgQIECAAAECBAgQIECAAAECBAgQIECAAAECBAgQIECAAAECBAgQIECAAAECBAgQIECAAAECBEYIOBzUlwQBAgQIECBAgAABAgQIECBAgAABAgQIECBAgAABAgQIECBAgAABAgQIECBAgAABAgQIECBAgAABAgQIECBAgAABAgQIECDQjQJFOemiGHbZjfVUyvkPf/hD9tprr1x44YXZaKONcsMNN+QFL3jBImPWaqOOnHAGRaUVMJgAAQIECBDoE4HTk3ywVOtxSQ7rk9o7vUz7gworZH9QAc9QAp0h8PMkf1dK5dVJBt7zIkCAQDcJdFw/t/vuu+f8888fMjzkkENy4oknNsR0iy22yJw5c4ZinXLKKTnggAPqiv2ud73r+efBi3h53luXppsJ9J3AwPOMT5aqfjbJWkke6jsJBRMgQKAxAtOSzE7ykyRvS/LbCYTtuH54AjW0bYjnm22jNzEBAgQIECBAgAABAgQIECBAgAABAgQIECBAgAABAgQIECBAgAABAgQIECBAgAABAgQIECBAgAABAgQIECBAgAABAgQIECBAgAABAgQIECCwCAGHg/rSIECAAAECBAgQIECAAAECBAgQIECAAAECBAgQIECAAAECBAgQIECAAAECBAgQIECAAAECBAgQIECAAAECBAgQIECAAAECBLpRoCgnXRTDLruxnobkfNJJJ2WnnXbK2muvvdh4tdqoIyecQdGQFRCEAAECBAgQ6HGBB5KsUapxepLZPV5zt5Rnf1BhpewPKuAZSqAzBG5IskUpldclub4zUpMFAQIExi3Qcf3cxRdfnJ133nmogKlTp+bhhx/OGL3TuIv8y42f+9zn8olPfGJo3LRp03LNNdfUFefb3/52dtlll0WN8by3Lk03E+g7geWS3JNkpVLlX0+yV99JKJgAAQKNE9gmydUVwnVcP1yhlpYP9Xyz5eQmJECAAAECBAgQIECAAAECBAgQIECAAAECBAgQIECAAAECBAgQIECAAAECBAgQIECAAAECBAgQIECAAAECBAgQIECAAAECBAgQIECAAAECBJYg4HBQXyIECBAgQIAAAQIECBAgQIAAAQIECBAgQIAAAQIECBAgQIAAAQIECBAgQIAAAQIECBAgQIAAAQIECBAgQIAAAQIECBAgQIBANwoU5aSLYthlN9bT0pxrtVFHTjiDoqUrYDICBAgQIECgCwXWS/KLUt7PJpmc5E9dWEsvpmx/UGFV7Q8q4Blaj8Dbk1xcGnBJkp3qCeDeRQr8IMk/lP50RpJLeREgQKDLBDqun1uwYEFWXnnlzJs3b4jysssuy4477liZ9pFHHskqq6ySjTfeOO9+97uz22675ZWvfGXdcV/60pcOy68UwPPeujUNINB3AvsmOWNE1VsluaGixKQkByd5fZKdK8YynAABAv0k0HH9cDfhe77ZTaslVwIECBAgQIAAAQIECBAgQIAAAQIECBAgQIAAAQIECBAgQIAAAQIECBAgQIAAAQIECBAgQIAAAQIECBAgQIAAAQIECBAgQIAAAQIECBAg0B8CDgftj3VWJQECBAgQIECAAAECBAgQIECAAAECBAgQIECAAAECBAgQIECAAAECBAgQIECAAAECBAgQIECAAAECBAgQIECAAAECBAgQ6DWBolxQUQy77LVaG15PrTbqyAlnUDRcWUACBAgQIECgxwQOSHJKqabvJnlrj9XYzeXYH1RYPfuDCniG1iOwc5JvlwZclOQd9QRw7yIFjkiyYZL5g7/OSHInLwIECHSZQEf2cx/+8Idz2mmnDVG+733vy1lnndUQ2t/85jdZddVVK8Xaf//9M2vWrDzyyCMj43jeW0nWYAJ9ITDwfeL2JOuXqv1Jko0rVL9Dki8nWXcwxnuSfLNCPEMJECDQTwId2Q93ywJ4vtktKyVPAgQIECBAgAABAgQIECBAgAABAgQIECBAgAABAgQIECBAgAABAgQIECBAgAABAgQIECBAgAABAgQIECBAgAABAgQIECBAgAABAgQIECDQPwIOB+2ftVYpAQIECBAgQIAAAQIECBAgQIAAAQIECBAgQIAAAQIECBAgQIAAAQIECBAgQIAAAQIECBAgQIAAAQIECBAgQIAAAQIECBDoJYGiXExRDLvspTqbUkutNurICWdQNEVaUAIECBAgQKCHBC5J8rZSPQcn+UIP1dftpdgfVFhB+4MKeIbWI7BLkgtLA/4zyTvrCeBeAgQIEOhpgY7s566++upst9122XrrrbPrrrtmt912y8te9rKOWYjHHnssK664YvRzHbMkEiHQbQJvSPLfI5J+b5JzJ1jIrBE9/sNJ1kvy5ATjGUaAAIF+EujIfrhbFkA/3C0rJU8CBAgQIECAAAECBAgQIECAAAECBAgQIECAAAECBAgQIECAAAECBAgQIECAAAECBAgQIECAAAECBAgQIECAAAECBAgQIECAAAECBAgQINA/Aj4Mqn/WWqUECBAgQIAAAQIECBAgQIAAAQIECBAgQIAAAQIECBAgQIAAAQIECBAgQIAAAQIECBAgQIAAAQIECBAgQIAAAQIECBAgQKCXBIpyMUUx7LKX6mxKLbXaqCMnnEHRFGlBCRAgQIAAgR4R+Jsk85O8qFTPq5P8vEfqq1LGKUmmJbk1yS1JLkzy6yoBJzjW/mCCcAPD7A8q4Blaj8A7k8wqDRj4fvGuegK4lwABAgR6WqBj+7nf/OY3WXXVVTsaXz/X0csjOQKdLvCtJO8uJXl/krUmmPTLktybZNnS+JOTHDTBeIYRIECgnwQ6th/uhkXQD3fDKsmRAAECBAgQIECAAAECBAgQIECAAAECBAgQIECAAAECBAgQIECAAAECBAgQIECAAAECBAgQIECAAAECBAgQIECAAAECBAgQIECAAAECBAj0l4APg+qv9VYtAQIECBAgQIAAAQIECBAgQIAAAQIECBAgQIAAAQIECBAgQIAAAQIECBAgQIAAAQIECBAgQIAAAQIECBAgQIAAAQIECBDoFYGiXEhRDLvslRqbVketNurICWdQNE1b0AkXrgAAIABJREFUYAIECBAgQKAHBLZN8sNSHXOTrNkDdTWihDlJNisFmpHk0kYEHoyxepIdk9yS5NbFxLU/qIBuf1ABz9B6BN6d5FulARck2bWeAO4lQIAAgZ4W0M9VWF79XAU8QwkQGHi+cXeSSYP9+qFJflWB5eNJTiiNX5hk4yS3VYhpKAECBPpBQD9cYZX1wxXwDCVAgAABAgQIECBAgAABAgQIECBAgAABAgQIECBAgAABAgQIECBAgAABAgQIECBAgAABAgQIECBAgAABAgQIECBAgAABAgQIECBAgAABAgSaIuDDoJrCKigBAgQIECBAgAABAgQIECBAgAABAgQIECBAgAABAgQIECBAgAABAgQIECBAgAABAgQIECBAgAABAgQIECBAgAABAgQIECDQZIGiHL8ohl02eeruD1+rjTpywhkU3b+sKiBAgAABAgSaJ3BMkpml8Gcm2bd503VN5KWS/DHJpFLGyyeZ38AK9krytVK8zyf52Bjx7Q8qoNsfVMAztB6B3ZJ8szTg/CS71xPAvQQIECDQ0wL6uQrLq5+rgGcoAQIDAvsluSPJVQ3gWHow1t+VYt2YZIsk/jGvAcBCECDQswL64QpLqx+ugGcoAQIECBAgQIAAAQIECBAgQIAAAQIECBAgQIAAAQIECBAgQIAAAQIECBAgQIAAAQIECBAgQIAAAQIECBAgQIAAAQIECBAgQIAAAQIECBAg0BQBHwbVFFZBCRAgQIAAAQIECBAgQIAAAQIECBAgQIAAAQIECBAgQIAAAQIECBAgQIAAAQIECBAgQIAAAQIECBAgQIAAAQIECBAgQIAAgSYLFOX4RTHssslTd3/4Wm3UkRPOoOj+ZVUBAQIECBAg0DyBG5NsWgq/e5Lzmzdd10TeKMktpWwfTLJ6g7M/KclBpZhHJzlijDnsDyrA2x9UwDO0HoGB753fKA34ZpL31BPAvQQIECDQ0wL6uQrLq5+rgGcoAQLNENg6ybUjAn84yWnNmExMAgQIdJnA5kk+m+TtSZ4q5a4frrCQ+uEKeIYSIECAAAECBAgQIECAAAECBAgQIECAAAECBAgQIECAAAECBAgQIECAAAECBAgQIECAAAECBAgQIECAAAECBAgQIECAAAECBAgQIECAAAECTRHwYVBNYRWUAAECBAgQIECAAAECBAgQIECAAAECBAgQIECAAAECBAgQIECAAAECBAgQIECAAAECBAgQIECAAAECBAgQIECAAAECBAgQaLJAUY5fFMMumzx1a8M/88wzeetb35pPfepTmTFjRkMmr9VGHTnhDIqGyApCgAABAgQI9KDAskl+lWSlUm0vTTKvB2utt6QPJPlKadAlSXaqN8gS7r86yetL9+yc5OIxxvTN/qDBvs+Hsz9ohqqYYwjskeS80vv/L8k/kiJAoOsFXj7wv5Ik93d9JQpot4B+rsIK6Ocq4BlKgECzBM5M8v5S8PlJ1k3yWLMmFJcAAQJdILBnkv9I8oIklyZ5S5I/D+atH66wgPrhCniGEiBAgAABAgQIECBAgAABAgQIECBAgAABAgQIECBAgAABAgQIECBAgAABAgQIECBAgAABAgQIECBAgAABAgQIECBAgAABAgQIECBAgAABAk0R8GFQTWEVlAABAgQIECBAgAABAgQIECBAgAABAgQIECBAgAABAgQIECBAgAABAgQIECBAgAABAgQIECBAgAABAgQIECBAgAABAgQIEGiyQFGOXxTDLps8dWvD77777jn//POfn3S//fbLiSeemGWWWaZSErXaqCMnnEFRSdRgAgQIECBAoA8ENkiyfZI1k3y8D+odT4lfTPKR0o1HJzliPAPruOfpJC8s3b9Gkl+PMb5v9gd12I37VvuDcVO5sZrAnknOLYX4epK9qoU0mgCBNgkM9ERnJllrcP5vJdmtTbmYtncE9HMV1lI/VwHPUAIEmiUwJcl9SQZ+/8vrnOfe27tZE4pLgACBDhfYOcm3R+T4hSQHD76nH66wgPrhCniGEiBAgAABAgQIECBAgAABAgQIECBAgAABAgQIECBAgAABAgQIECBAgAABAgQIECBAgAABAgQIECBAgAABAgQIECBAgAABAgQIECBAgAABAk0R8GFQTWEVlAABAgQIECBAgAABAgQIECBAgAABAgQIECBAgAABAgQIECBAgAABAgQIECBAgAABAgQIECBAgAABAgQIECBAgAABAgQIEGiyQFGOXxTDLps8devCf+UrX8kHP/jBYRN+4QtfyIEHHlgpiVpt1JETzqCoJGowAQIECBAgQKAvBa5PsmWp8nckuaiBEq9Kcmcp3u+STFlE/L7YHzTQdlgo+4NmyYo7QmCvJF8rvXdukvdSIkCgKwVek+S2UuZ3J1m3KyuRdCcJ6OcqrIZ+rgKeoQQINFPgA0m+MmKCaUl+1MxJxSZAgECHCiyd5LIk24/Ib+CHAQa+V+qHKyycfrgCnqEECBAgQIAAAQIECBAgQIAAAQIECBAgQIAAAQIECBAgQIAAAQIECBAgQIAAAQIECBAgQIAAAQIECBAgQIAAAQIECBAgQIAAAQIECBAgQIBAUwR8GFRTWAUlQIAAAQIECBAgQIAAAQIECBAgQIAAAQIECBAgQIAAAQIECBAgQIAAAQIECBAgQIAAAQIECBAgQIAAAQIECBAgQIAAAQIEmixQlOMXxbDLJk/dmvC33nprttpqq/zxj38cmnD77bfP5ZdfnqWWWqpSErXaqCMnnEFRSdRgAgQIECBAgEDfCQw0pAON6qRS5WsmmdtAiT2TnFuK970kb1lE/J7fHzTQdVQo+4Nm6opdEvinJF8tXZ+TZG9CBAh0pcBAH/CHJC8oZf+iJM90ZTWS7hQB/VyFldDPVcAzlACBZgtcm2TrwUkefe65wQeSXNLsScUnQIBAhwq8OMmcJOuV8luY5B+SXFnOuRd//qGZa6Ifbqau2AQIECBAgAABAgQIECBAgAABAgQIECBAgAABAgQIECBAgAABAgQIECBAgAABAgQIECBAgAABAgQIECBAgAABAgQIECBAgAABAgQIECBAgMBEBHwY1ETUjCFAgAABAgQIECBAgAABAgQIECBAgAABAgQIECBAgAABAgQIECBAgAABAgQIECBAgAABAgQIECBAgAABAgQIECBAgAABAgTaLVCUEyiKYZftzq3y/E8++WQ22GCD3H///UOxVl555dxxxx1ZYYUVKsev1UYdOeEMisqqAhAgQIAAAQIE+kpggyS3liqen2T5BgucmOSQUsxjkvzrIubo6f1Bg11HhbM/aLaw+IMC70tyVknj7CT70CFAoGsFbkmyUSn7aUl+1LXVSLwTBPRzg6vw2GOP5fLLL8973vOeca+Lfm7cVG4kQKD1Aq9N8uMkX0xyVJInW5+CGQkQINBRAmsluWnEs9TfJ3lxOcte+/mHZq+AfrjZwuITIECAAAECBAgQIECAAAECBAgQIECAAAECBAgQIECAAAECBAgQIECAAAECBAgQIECAAAECBAgQIECAAAECBAgQIECAAAECBAgQIECAAAEC9Qr4MKh6xdxPgAABAgQIECBAgAABAgQIECBAgAABAgQIECBAgAABAgQIECBAgAABAgQIECBAgAABAgQIECBAgAABAgQIECBAgAABAgQIdIJAUU6iKIZddkJ+lXJ4xzvekYsuumgoxlJLLZWrrroq06ZNqxT3L4NrtVFHTjiDoiGyghAgQIAAAQIE+kbgfUnOKlV7WZI3Nrj6HybZthTznUn+cxFz9PT+oMGuo8LZHzRbWHwCBAj0pMDZSfYuVbZ/ki/1ZKWKapVA3/dzp556ar71rW/lyiuvfN78vvvuyyte8Ypx+Y/Rz700ya5JVkly1LiCuIkAAQLNE1ghyePNCy8yAQIEuk5g4B/9ZyeZtKjMe+3nH5q9Qp5vNltYfAIECBAgQIAAAQIECBAgQIAAAQIECBAgQIAAAQIECBAgQIAAAQIECBAgQIAAAQIECBAgQIAAAQIECBAgQIAAAQIECBAgQIAAAQIECBAgQKBeAR8GVa+Y+wkQIECAAAECBAgQIECAAAECBAgQIECAAAECBAgQIECAAAECBAgQIECAAAECBAgQIECAAAECBAgQIECAAAECBAgQIECAAIFOECjKSRTFsMtOyG/COZxyyik58MADh40/5phjMnPmzAnHHDmwVht15IQzKBqmKxABAgQIECBAoC8ETklyQKnS45Ic1uDKn07ywlLMlyd5YBFz9Oz+oMGmY4azP2iFsjkINF1gepKpSaYM/jo5yTNNn9UE/SzwsSSfKwGcnuRD/Qyi9soCXdfPXXjhhfnBD36QU089tXLxAwGmT5+e2bNnD8U69thjc9hh42uxx+jnyjm9NMm8hiQpCAECBAgQIECAQKME9krytUUF66Wff2gU2OLieL7ZCmVzECBAgAABAgQIECBAgAABAgQIECBAgAABAgQIECBAgAABAgQIECBAgAABAgQIECBAgAABAgQIECBAgAABAgQIECBAgAABAgQIECBAgAABAvUI+DCoerTcS4AAAQIECBAgQIAAAQIECBAgQIAAAQIECBAgQIAAAQIECBAgQIAAAQIECBAgQIAAAQIECBAgQIAAAQIECBAgQIAAAQIECHSKQFFOpCiGXXZKjnXnMWfOnEybNi0LFiwYGjtjxox897vfTa3WuGMixojVuOB1V20AAQIECBAgQIBAFwqcm2TPUt67Jzm/gXWsl+QXpXi/SzJlMfF7cn/QQM/FhrI/aJW0eQg0VWBuktVLM7w8yQNNnVHwfhfYIcnlJYQfJ9my31HUX0mga/q5Aw44IGeddVaeeeaZ5wuePXt2tttuu0rFDww+/fTT86EPfWgozoYbbpif/OQn44q7hGfH+yU5dVyB3ESAAIGxBVZJcnySq5OcBokAAQIEGibw2SSHjhWtV37+oWFSSwjk+WarpM1DgAABAgQIECBAgAABAgQIECBAgAABAgQIECBAgAABAgQIECBAgAABAgQIECBAgAABAgQIECBAgAABAgQIECBAgAABAgQIECBAgAABAgQIjFfAh0GNV8p9BAgQIECAAAECBAgQIECAAAECBAgQIECAAAECBAgQIECAAAECBAgQIECAAAECBAgQIECAAAECBAgQIECAAAECBAgQIECAQCcJFOVkimLYZSflOe5c5s+fn9e85jV58MEHh8asttpquf322zNlypRxxxnPjbXaqCMnnEExHjj3ECBAgAABAgQIlAVWSrJ9kulJ/i3J/Q3keU+S/1eK94Mkb1pM/J7bHzTQcomh7A+WSOQGAt0gcHuSvy8lukGS27ohcTl2rcDySZ4oZf8/SZZN8ueurUji7Rbomn5u3333zZlnnjnkNXB9xhlnVPabN29eVlpppSxcuHAo1l133ZV11llnibHH6OfKY36UZNoSg7iBAAECowWWSXJoksOSvDDJvCQvT/IkLAIECBBomMDFSd4+Mlov/PxDw4TGEcjzzXEguYUAAQIECBAgQIAAAQIECBAgQIAAAQIECBAgQIAAAQIECBAgQIAAAQIECBAgQIAAAQIECBAgQIAAAQIECBAgQIAAAQIECBAgQIAAAQIECBBoqYAPg2opt8kIECBAgAABAgQIECBAgAABAgQIECBAgAABAgQIECBAgAABAgQIECBAgAABAgQIECBAgAABAgQIECBAgAABAgQIECBAgACBBgkU5ThFMeyyQVO0NsyXvvSl7L///sMmvf7667Pllls2PJFabdSRE86gaLiygAQIECBAgAABAhUEXplkpyQbJ9noud8vSnL4YuL13P6ggl3dQ+0P6iYzgEAnClyTZFopsW2SDLznRaCZAr9Jskppglcn+XkzJxS7pwW6pp+74oorsuOOOw4txuTJk/PEE09k0qRJlRdoxowZufTSS4fiHHnkkTniiCOWGHeMfm5hkqVLA9dOct8SA7mBAAECwwUG/j9/d5IXlt7+XJJPgCJAgACBhglMTnJDkvXLEXvh5x8aJjSOQJ5vjgPJLQQIECBAgAABAgQIECBAgAABAgQIECBAgAABAgQIECBAgAABAgQIECBAgAABAgQIECBAgAABAgQIECBAgAABAgQIECBAgAABAgQIECBAgEBLBXwYVEu5TUaAAAECBAgQIECAAAECBAgQIECAAAECBAgQIECAAAECBAgQIECAAAECBAgQIECAAAECBAgQIECAAAECBAgQIECAAAECBAg0SKAoxymKYZcNmqL1YS688MLss88++f3vf58TTzwxhxxySFOSqNVGHTnhDIqmSAtKgAABAgQIECDQIoGe3B+0yC72B62SNg+Bpgp8J8lbSjO8Pcl/NXVGwQkk30syowSxR5JvgCEwQYGu6ecGnkWvssoqeeSRR4ZKHXiuu8suu0yw9L8OO/vss59/PvyX1zrrrJO77rpriXHH6OcG/r/w1tLAo5777yOXGMgNBAgQGC3wf5L8f6W3FyRZP8ndsAgQIECgYQJrJHmgHK1Xfv6hYUJLCOT5ZqukzUOAAAECBAgQIECAAAECBAgQIECAAAECBAgQIECAAAECBAgQIECAAAECBAgQIECAAAECBAgQIECAAAECBAgQIECAAAECBAgQIECAAAECBAiMV8CHQY1Xyn0ECBAgQIAAAQIECBAgQIAAAQIECBAgQIAAAQIECBAgQIAAAQIECBAgQIAAAQIECBAgQIAAAQIECBAgQIAAAQIECBAgQIBAJwkU5WSKYthlJ+VZdy5z587NGWeckaOPPrruseMdUKuNOnLCGRTjxXMfAQIECBAgQIBAJwr07P6gFdj2B61QNgeBpgucl2SP0ix7Jfl602c1Qb8L/FuST5UQjktyWL+jqH/CAl3Vzx100EE5+eSTh4p917velQsuuGDCxf9l4JNPPpkVVlghCxYsGIp16623ZoMNNlhs7DH6ud2TfLM06L4ka1dOUAACBPpR4G+T/DLJmqXiL06ycz9iqJkAAQJNFOiqfriJDhMK7fnmhNgMIkCAAAECBAgQIECAAAECBAgQIECAAAECBAgQIECAAAECBAgQIECAAAECBAgQIECAAAECBAgQIECAAAECBAgQIECAAAECBAgQIECAAAECBJoo4MOgmogrNAECBAgQIECAAAECBAgQIECAAAECBAgQIECAAAECBAgQIECAAAECBAgQIECAAAECBAgQIECAAAECBAgQIECAAAECBAgQINA0gaIcuSiGXTZt0l4JXKuNOnLCGRS9srjqIECAAAECBBoh8KYkWyb5zyS3NSKgGE0XsD+oQGx/UAHPUAKdI/ClJPuV0tk/ycB7XgSaKbBHkvOSPJHk5sH/PquZE4rd0wJd1c9df/31ed3rXje0IJMmTcoTTzyRyZMnV16knXfeORdffPFQnJkzZ+aYY45ZbNwx+rkXDP7dLCf0+iTXVk5QAAIE+lFg1yTnjyh82yRX9SOGmgkQINAkga7qh5tkMOGwnm9OmM5AAgQIECBAgAABAgQIECBAgAABAgQIECBAgAABAgQIECBAgAABAgQIECBAgAABAgQIECBAgAABAgQIECBAgAABAgQIECBAgAABAgQIECBAoEkCPgyqSbDCEiBAgAABAgQIECBAgAABAgQIECBAgAABAgQIECBAgAABAgQIECBAgAABAgQIECBAgAABAgQIECBAgAABAgQIECBAgAABAk0VKMrRi2LYZVMn7oXgtdqoIyecQdELC6sGAgQIECBAoFECZyZ5/2Cwe5McnOSSRgUXpykC9gcVWO0PKuAZSqBzBI5Nclgpnf+T5DOdk55MelTgJUkGfj3Qo/Upq7UCXdfPrbnmmpk7d+6Q0plnnpn3v/8v24iJ45133nnZc889hwKsscYaeeCBxf81W0Q/d3qSD5YyGbj+0MQzM5IAgT4XuD7JliWDnyXZIMnCBrlsOthTPNqgeMIQIECg2wS6rh/uJGDPNztpNeRCgAABAgQIECBAgAABAgQIECBAgAABAgQIECBAgAABAgQIECBAgAABAgQIECBAgAABAgQIECBAgAABAgQIECBAgAABAgQIECBAgAABAgQIDAj4MChfBwQIECBAgAABAgQIECBAgAABAgQIECBAgAABAgQIECBAgAABAgQIECBAgAABAgQIECBAgAABAgQIECBAgAABAgQIECBAgEA3ChTlpIti2GU31tPSnGu1UUdOOIOipStgMgIECBAgQKDDBR5JMrWU405JLunwnPs9PfuDCl8B9gcV8Awl0DkChyU5tpTOZ5N8qnPSkwkBAgSWKNB1/dzMmTNz7LF//dY7ffr0XHHFFUssdEk3/OEPf8gKK6yQgd//8pozZ04222yzRQ5dRD+3TZKrSoOeSvLSJAuWlIM/J0CAwBgCGyW5ecSZ5h9J8uWKWismOS7JPknOTvL+ivEMJ0CAQLcKdF0/3EnQnm920mrIhQABAgQIECBAgAABAgQIECBAgAABAgQIECBAgAABAgQIECBAgAABAgQIECBAgAABAgQIECBAgAABAgQIECBAgAABAgQIECBAgAABAgQIEBgQ8GFQvg4IECBAgAABAgQIECBAgAABAgQIECBAgAABAgQIECBAgAABAgQIECBAgAABAgQIECBAgAABAgQIECBAgAABAgQIECBAgACBbhQoykkXxbDLbqynpTnXaqOOnHAGRUtXwGQECBAgQIBABwv8XZKfl/L7U5IpSZ7u4JylltgfVPgqsD+ogGcogc4R+HCSL5fSOS3JwHteBAgQ6BaBruvnbrvttmywwQZDvgM91cMPP5ypU6dWNt9tt93yrW/9/+zdDfylc5038M8ZKXlYI3lK9PxkE9pUa3YxqLA37cpjKyuU9ITCrIdb1JKlsNXGlq2QEo1bD4qdNFKxUhGVu1TuSveObW4zsorX4Lr9Nf57nfmPmXP+13m4rnPe5/Wa17jmXL/v7/t9/47/fH+H1++6dDLO2WefncMPP/xx466gn7szycalgXsl+XzlBAUgQGBcBc5LcnCp+EVJnpHk3mmCvCjJd5KsWRo/K8l104xnGAECBJos0Lh+uE7Yvt+s02rIhQABAgQIECBAgAABAgQIECBAgAABAgQIECBAgAABAgQIECBAgAABAgQIECBAgAABAgQIECBAgAABAgQIECBAgAABAgQIECBAgAABAgQIEJgQ8DAonwMCBAgQIECAAAECBAgQIECAAAECBAgQIECAAAECBAgQIECAAAECBAgQIECAAAECBAgQIECAAAECBAgQIECAAAECBAgQIECgiQJFOemiaLtsYj0DzbnVmnLkhDMoBroCJiNAgAABAgRqLPD2JB8u5Xdtku1qnK/U/ihgf1Dhk2B/UAHPUAL1EdgvyWdK6Xwuyb71SU8mBAgQWKlAI/u55z73ufn5z38+WdwHPvCBvPvd715psSu7Ye7cuTn99NOz5557Zu+9984znvGMFQ5ZQT930iO98nuWDr4ryZwk569sfu8TIEDgcQTWSzLxQ2+t0vtnJzmygtiNSV5WGv+TJH+a5KEKMQ0lQIBAEwUa2Q/XBdr3m3VZCXkQIECAAAECBAgQIECAAAECBAgQIECAAAECBAgQIECAAAECBAgQIECAAAECBAgQIECAAAECBAgQIECAAAECBAgQIECAAAECBAgQIECAAAECjwl4GJTPAgECBAgQIECAAAECBAgQIECAAAECBAgQIECAAAECBAgQIECAAAECBAgQIECAAAECBAgQIECAAAECBAgQIECAAAECBAgQINBEgaKcdFG0XTaxnoHm3GpNOXLCGRQDXQGTESBAgAABAjUW+EKS3Uv5HZ/k1BrnK7U/CtgfVPgk2B9UwDO0G4EjkpxVGnB2kiO7CeDeFQrsmuSK0h1XJtmFGQECBBok0Mh+7tRTT83xx09sGZLVVlstJ5xwwuT1IO1X0M89J8nbk8xN8q1B5mQuAgRGVuDoJKeXqvtJkhdWqHbzJDclWaUU45gkZ1SIaSgBAgSaKNBRP3zllVfmiU98YnbYYYcm1ti3nH2/2TdagQkQIECAAAECBAgQIECAAAECBAgQIECAAAECBAgQIECAAAECBAgQIECAAAECBAgQIECAAAECBAgQIECAAAECBAgQIECAAAECBAgQIECAAIFpCngY1DThDCNAgAABAgQIECBAgAABAgQIECBAgAABAgQIECBAgAABAgQIECBAgAABAgQIECBAgAABAgQIECBAgAABAgQIECBAgAABAgSGKlCUZy+KtsuhJtaEyVutKUdOOIOiCQsnRwIECBAgQKDfAk9IsjjJGqWJtk7y3X5PLH5lAfuDCoT2BxXwDO1G4F1JPlgacGaSd3cTwL0rFHhJkvcv/Xts4u+ym5N8nBkBAgQaJNDIfu6OO+7I7rvvnsMOOyxveMMbstZaaw2FXD83FHaTEhhXgVWT/CzJ2knem+RDSR6siHHWI33sEaUYf0jygiS/rhjXcAIECDRJYKX98EUXXZS/+7u/yxprrJGbb745z3rWs5pUX19z1Q/3lVdwAgQIECBAgAABAgQIECBAgAABAgQIECBAgAABAgQIECBAgAABAgQIECBAgAABAgQIECBAgAABAgQIECBAgAABAgQIECBAgAABAgQIECBAYBoCHgY1DTRDCBAgQIAAAQIECBAgQIAAAQIECBAgQIAAAQIECBAgQIAAAQIECBAgQIAAAQIECBAgQIAAAQIECBAgQIAAAQIECBAgQIAAgaELFOUMiqLtcujJLS+Bq6++Ouecc07OP//8rLHGGkPNsdWacuSEMyiGuiImJ0CAAAECBGoisE2Sb5dyWZzkKUnq32wOBnCiiV0/yR2Dma6rWRq3P+iquj7fbH/QZ2DhHxM4KskZJY4PJDkaDwECBAgQWCqgn6vwUdDPVcAzlACB6Qj8WZJfJlk4ncHLGbNWkp8TJbVjAAAgAElEQVQm2bD03uVJ/qZH8YUhQIBAEwRW2A+fdtppOfbYYyfreP7zn58bb7wxf/Inf9KE2vqeo36478QmIECAAAECBAgQIECAAAECBAgQIECAAAECBAgQIECAAAECBAgQIECAAAECBAgQIECAAAECBAgQIECAAAECBAgQIECAAAECBAgQIECAAAECBLoU8DCoLsHcToAAAQIECBAgQIAAAQIECBAgQIAAAQIECBAgQIAAAQIECBAgQIAAAQIECBAgQIAAAQIECBAgQIAAAQIECBAgQIAAAQIECNRCoChnURRtl7VIsJzEggULsvnmm2fhwoV5wQtekC984QuP/j6sV6s15cgJZ1AMazHMS4AAAQIECNRJ4D2PJHNSKaHPJdm3TgkOOZedk3w1yT1JbkoyN8lHhpzTY9M3an9QE7PJNOwP6rYiI5vP0UlOL1V3RpJjRrZahREgQIBAtwL6uW7FSvfr5yrgGUqAQF0E9kpyyTLJ7Lr0e4i65CgPAgQI9FNghf3wW9/61pxzzjlt88+ePTvz5s3LKqus0s+8GhFbP9yIZZIkAQIECBAgQIAAAQIECBAgQIAAAQIECBAgQIAAAQIECBAgQIAAAQIECBAgQIAAAQIECBAgQIAAAQIECBAgQIAAAQIECBAgQIAAAQIECBAYKwEPgxqr5VYsAQIECBAgQIAAAQIECBAgQIAAAQIECBAgQIAAAQIECBAgQIAAAQIECBAgQIAAAQIECBAgQIAAAQIECBAgQIAAAQIECBAYGYGiXElRtF3Wrsjtttsu11577WReq6++en71q19l3XXXHUqurdaUIyecQTGUlTApAQIECBAgUDOBbyWZVcrpoCSfrFmOw0zn+CT/UErg3CSH9TihnyX5dZKbk9yU5IIO4zdqf9BhTQO7zf5gYNTjPtGcJKeVEP4xyd+PO4r6CRAgQGBSQD9X4cOgn6uAZygBAnUS+HqS2aWEJr4feF6SB+qUpFwIECDQJ4EV9sMPP/xwdt5558ybN69t+kMOOSQf//jH+5RSc8Lqh5uzVjIlQIAAAQIECBAgQIAAAQIECBAgQIAAAQIECBAgQIAAAQIECBAgQIAAAQIECBAgQIAAAQIECBAgQIAAAQIECBAgQIAAAQIECBAgQIAAAQLjIuBhUOOy0uokQIAAAQIECBAgQIAAAQIECBAgQIAAAQIECBAgQIAAAQIECBAgQIAAAQIECBAgQIAAAQIECBAgQIAAAQIECBAgQIAAAQKjJVCUyymKtstaVXryySfnpJNOastpzpw5Oe2004aWZ6s15cgJZ1AMbTVMTIAAAQIECNREYI0ki5M8oZTPBkn+syb51SGNy5L8TSmRNyU5r4eJbZLkV6V4v08ysS6dvBqzP+ikmEHfY38waPGxne/YJKeWqn9/kuPGVkPhBAgQILCsgH6uwmdCP1cBz1ACBOok8OwkP07ypFJSE3uI4+uUpFwIECDQJ4GV9sP33Xdfttlmm9xyyy1tKZx99tk5/PDD+5RWM8Lqh5uxTrIkQIAAAQIECBAgQIAAAQIECBAgQIAAAQIECBAgQIAAAQIECBAgQIAAAQIECBAgQIAAAQIECBAgQIAAAQIECBAgQIAAAQIECBAgQIAAAQLjJOBhUOO02molQIAAAQIECBAgQIAAAQIECBAgQIAAAQIECBAgQIAAAQIECBAgQIAAAQIECBAgQIAAAQIECBAgQIAAAQIECBAgQIAAAQKjI1CUSymKtsvaVPmtb30r2223XR5++OHJnGbNmpVrr702M2bMGFqerdaUIyecQTG01TAxAQIECBAgUBOB3ZJ8sZTLj5P8aU1yq0sav0yyaSmZlya5qYfJvTbJ5aV430rylx3Gb8T+oMNaBn6b/cHAycd1wuOSnFIq/tQkx48rhroJECBAYIqAfq7Ch0I/VwHPUAIE6iZwYpKTl0lq/SS/rVui8iFAgECPBTrqhxcsWJCtt946d9555+T0E//fwVe+8pW85jWv6XFKzQmnH27OWsmUAAECBAgQIECAAAECBAgQIECAAAECBAgQIECAAAECBAgQIECAAAECBAgQIECAAAECBAgQIECAAAECBAgQIECAAAECBAgQIECAAAECBAiMi4CHQY3LSquTAAECBAgQIECAAAECBAgQIECAAAECBAgQIECAAAECBAgQIECAAAECBAgQIECAAAECBAgQIECAAAECBAgQIECAAAECBAiMlkBRLqco2i5rUenChQuz+eabZ8GCBZP5rLvuuvnRj36UDTbYYKg5tlpTjpxwBsVQV8TkBAgQIECAQE0Etk2yY5IdklyXZE5N8qpDGmsnWVxKZEmSNZJM/N6r13uT/M9SsH96ZM4jOgxe+/1Bh3UM5Tb7g6Gwj+OkJyR5X6nwf1jm3/lxNFEzgVESeFqSrZJsmeQlSfYZpeLUMhAB/VwFZv1cBTxDCRCom8CTkvw4ybOT/CDJoUluqFuS8iFAgEAfBDruh2+77bZsvfXWue+++ybTWHPNNXPDDTdks80260Nq9Q+pH67/GsmQAAECBAgQIECAAAECBAgQIECAAAECBAgQIECAAAECBAgQIECAAAECBAgQIECAAAECBAgQIECAAAECBAgQIECAAAECBAgQIECAAAECBAiMm4CHQY3biquXAAECBAgQIECAAAECBAgQIECAAAECBAgQIECAAAECBAgQIECAAAECBAgQIECAAAECBAgQIECAAAECBAgQIECAAAECBAiMhkBRLqMo2i5rUeFOO+2Uq6++ejKXGTNm5Gtf+1pmz5499PxarSlHTjiDYuirIgECBAgQIECAQK0FXp3kqlKG30vysh5nfEWSXUsxD0hyYYdz1H5/0GEdQ7nN/mAo7OM46YlJTi4V/t4k7xlHCDUTGFGBRUlmlmp7bpKfj2ityuqPgH6ugqt+rgKeoQQI1FFgxyTPTvLxOiYnJwIECPRJoKt+eN68edlll13y0EMPTaazySab5Ac/+EHWWWedPqVY37D64fqujcwIECBAgAABAgQIECBAgAABAgQIECBAgAABAgQIECBAgAABAgQIECBAgAABAgQIECBAgAABAgQIECBAgAABAgQIECBAgAABAgQIECBAgMC4CngY1LiuvLoJECBAgAABAgQIECBAgAABAgQIECBAgAABAgQIECBAgAABAgQIECBAgAABAgQIECBAgAABAgQIECBAgAABAgQIECBAgECzBYpy+kXRdjn0ys4444wcc8wxbXmcfPLJOfHEE4ee20QCrdaUIyecQVGLlZEEAQIECBAgQKC2AscmObWU3ceSHNrjbO9Ksn4p5ouT/KjDOWq9P+iwhqHdZn8wNPpxm/g9jxR8Uqnok5e5HjcP9RIYNYH5SbYvFbVnkrmjVqR6+iqgn6vAq5+rgGcoAQIECBAgQKAeAl33w5/4xCdy8MEHt2V/9NFH5/TTT69HRQPMQj88QGxTESBAgAABAgQIECBAgAABAgQIECBAgAABAgQIECBAgAABAgQIECBAgAABAgQIECBAgAABAgQIECBAgAABAgQIECBAgAABAgQIECBAgAABAh0JeBhUR0xuIkCAAAECBAgQIECAAAECBAgQIECAAAECBAgQIECAAAECBAgQIECAAAECBAgQIECAAAECBAgQIECAAAECBAgQIECAAAECBGomUJTzKYq2y6Gm+p3vfCezZs3Kgw8+OJnH7Nmzc/XVV6fVqsdRD8vJox6JDXXlTE6AAAECBAgQILACgc8neV3p/UOTfKyHYk9L8ptSvN8nWSvJwx3OUdv9QYf5D/U2+4Oh8o/T5Cc/8u/0iaWC35PkveMEoFYCIy5wVpIjSjW+b5l/50e8fOX1QEA/1wHiggULcskllzz6PfM73vGOyREV+rmNl+nDO8jCLQQIEOhYYO0k93R8txsJECAw3gLT6ofnzJmT008//VG5if7wrLPOyiqrrDJ2khX64bGzUjABAgQIECBAgAABAgQIECBAgAABAgQIECBAgAABAgQIECBAgAABAgQIECBAgAABAgQIECBAgAABAgQIECBAgAABAgQIECBAgAABAgQIECAwGAEPgxqMs1kIECBAgAABAgQIECBAgAABAgQIECBAgAABAgQIECBAgAABAgQIECBAgAABAgQIECBAgAABAgQIECBAgAABAgQIECBAgACB3goU5XBF0XbZ25m6jPbsZz87d9xxx+SoDTfcMLfeemue+tSndhmpf7e3WlOOnHAGRf+4RSZAgAABAgQIjILAL5I8q1TI1km+28PCdkvyxVK865LM6iJ+bfcHXdQwtFvtD4ZGP24Tvy/JCaWi/2eSfxg3BPUSGGGBA5N8slTfl5LsPsL1Kq33Avq5FZj+8pe/zOtf//pcd91Em5xssMEGWbBgweSILvu5ZybZL8leSbZMskmS3/R+SUUkQGCMBXZ85EfVOUnmJzl0jB2UToAAgW4Ept0P77fffnnVq16Vgw46qJv5RureLvvhkapdMQQIECBAgAABAgQIECBAgAABAgQIECBAgAABAgQIECBAgAABAgQIECBAgAABAgQIECBAgAABAgQIECBAgAABAgQIECBAgAABAgQIECBAgEA9BTwMqp7rIisCBAgQIECAAAECBAgQIECAAAECBAgQIECAAAECBAgQIECAAAECBAgQIECAAAECBAgQIECAAAECBAgQIECAAAECBAgQIEBgxQJF+e2iaLscqt1NN92UffbZJ7fffnue8IQn5JprrsmsWbOGmtOyk7daU46ccAZFrVZIMgQIECBAgACBWgmsnWRxKaOHk6yWZEkPszwpyXtK8T6c5J1dxK/t/qCLGoZ2q/3B0OhNTIAAgVES2DLJTaWCfp1k01EqUC19FxiZfm7iu+rrrrsul156aa644orceuutWW21ifZ5+q8lS5Zk3XXXzb333jsZZP78+dl+++0fve6yn/t6ktmlbI5L8v7pZ2ckAQIEJgWekuTCJLuWTLZIcgsjAgQIEFipwMj0wyuttA83dNkP9yEDIQkQIECAAAECBAgQIECAAAECBAgQIECAAAECBAgQIECAAAECBAgQIECAAAECBAgQIECAAAECBAgQIECAAAECBAgQIECAAAECBAgQIECAAAEC7QIeBuUTQYAAAQIECBAgQIAAAQIECBAgQIAAAQIECBAgQIAAAQIECBAgQIAAAQIECBAgQIAAAQIECBAgQIAAAQIECBAgQIAAAQIECDRRoCgnXRRtl0Ov5/77788RRxyR5zznOTn66KOHns+yCbRaU46ccAZF7VZJQgQIECBAgACB2gjslGReKZubkry0x9l9MclupZhvTPKpLuao9f6gizqGcqv9wVDYTUqgHwLPSrJlkplLf92cZH4/JhKTwHIEnpjkD0lmlN5bJ8liWgQ6FBiZfm777bfPN77xjcmyP/OZz2S//fbrkOHxb3vjG9+YT33qv1vkQw89NOeee+6jA7rs5w5M8snSTHckeXblBAUgQIBAskqS/53kuSWMax/pSbeDQ4AAAQIrFRiZfnillfbhhi774T5kICQBAgQIECBAgAABAgQIECBAgAABAgQIECBAgAABAgQIECBAgAABAgQIECBAgAABAgQIECBAgAABAgQIECBAgAABAgQIECBAgAABAgQIECBAoF3Aw6B8IggQIECAAAECBAgQIECAAAECBAgQIECAAAECBAgQIECAAAECBAgQIECAAAECBAgQIECAAAECBAgQIECAAAECBAgQIECAAIEmChRNTLrGOTuDosaLIzUCBAgQIECAwJAF/jzJMUm2SvKMJOcleVOPc/pNkqeVYr4kya1dzGF/0AVWB7faH3SA5BYCNRR4d5IPlPI6K8m7apinlEZX4AdJJv4Of+y1Q5L5o1uuynosoJ/rLeiK+rk1k/w2yWqlKbdO8t3epiAaAQJjKvCqJP+2TO17JPlfY+qhbAIECHQqoB/uVKqz+3y/2ZmTuwgQIECAAAECBAgQIECAAAECBAgQIECAAAECBAgQIECAAAECBAgQIECAAAECBAgQIECAAAECBAgQIECAAAECBAgQIECAAAECBAgQIECAAIE+CTgMqU+wwhIgQIAAAQIECBAgQIAAAQIECBAgQIAAAQIECBAgQIAAAQIECBAgQIAAAQIECBAgQIAAAQIECBAgQIAAAQIECBAgQIAAAQJ9FSj6Gn38gjuDYvzWXMUECBAgQIAAgekIrJ1krSR3Tmfw44xZM8kPkzxj6fv3J3lyl/HtD7oEW8nt9ge99RSNwKAEDkny8dJkn0hy8KAmNw+BJOcnOaAk8a4kZ5Eh0KGAfq5DqA5vW1k/9+kkf1uK9eEk7+wwttsIECCwMoErkuxauulXSZ6bZMnKBnqfAAECYyygH+7t4q+sH+7tbKIRIECAAAECBAgQIECAAAECBAgQIECAAAECBAgQIECAAAECBAgQIECAAAECBAgQIECAAAECBAgQIECAAAECBAgQIECAAAECBAgQIECAAAECBJYRcBiSjwQBAgQIECBAgAABAgQIECBAgAABAgQIECBAgAABAgQIECBAgAABAgQIECBAgAABAgQIECBAgAABAgQIECBAgAABAgQIECDQRIGiiUnXOGdnUNR4caRGgAABAgQIEBgTgbWTvDTJ05Nc2GXN9gddgq3kdvuD3nqKRmBQAnsmubQ02dwkE3/mRWBQAkcmObM02flJDhzU5OZpvIB+rrdLuLJ+7tVJripNuTjJU5M81Ns0RCNAYEwFnpvkfydZpVT/3yf5xx57rJNkUY9jCkeAAIFhCeiHeyu/sn64t7OJRoAAAQIECBAgQIAAAQIECBAgQIAAAQIECBAgQIAAAQIECBAgQIAAAQIECBAgQIAAAQIECBAgQIAAAQIECBAgQIAAAQIECBAgQIAAAQIECBBYRsBhSD4SBAgQIECAAAECBAgQIECAAAECBAgQIECAAAECBAgQIECAAAECBAgQIECAAAECBAgQIECAAAECBAgQIECAAAECBAgQIECAQBMFiiYmXeOcnUFR48WRGgECBAgQIECAwEoF7A9WStTVDfYHXXG5mUBtBF6V5N9K2VydZKfaZCeRcRDYIcnE5+6x1w+SbDkOhauxJwL6uZ4wTgZZWT838f5dSdYrTfvaJF/sbRqiESAwxgJnJzm8VP/vkzwzyW97YPLEJCcneUuSFz3y+4IexBSCAAECwxbQD/d2BVbWD/d2NtEIECBAgAABAgQIECBAgAABAgQIECBAgAABAgQIECBAgAABAgQIECBAgAABAgQIECBAgAABAgQIECBAgAABAgQIECBAgAABAgQIECBAgAABAssIOAzJR4IAAQIECBAgQIAAAQIECBAgQIAAAQIECBAgQIAAAQIECBAgQIAAAQIECBAgQIAAAQIECBAgQIAAAQIECBAgQIAAAQIECBBookDRxKRrnLMzKGq8OFIjQIAAAQIE+iawS5LFSa7v2wwCD0rA/qC30vYHvfUUjcCgBF6e5IbSZN9NsvWgJjcPgSQzkywqSTycZNUkE797EViZgH5uZULdvd9JP3d6kqNLYecm2bO7adxNgACBxxVYK8kvk6xTuuNfkxxS0ewVSc5P8oKlcS5NsnfFmIYTIECgDgL64d6uQif9cG9nFI0AAQIECBAgQIAAAQIECBAgQIAAAQIECBAgQIAAAQIECBAgQIAAAQIECBAgQIAAAQIECBAgQIAAAQIECBAgQIAAAQIECBAgQIAAAQIECBAgUBJwGJKPAwECBAgQIECAAAECBAgQIECAAAECBAgQIECAAAECBAgQIECAAAECBAgQIECAAAECBAgQIECAAAECBAgQIECAAAECBAgQINBEgaKJSdc4Z2dQ1HhxpEaAAAECBAj0TeCnSZ6X5N4k1yZ5S5I7+zabwP0UsD/ora79QW89RSMwKIHnJ/lJabLbk0z8mReBQQp8KskdSb6f5OYkvx7k5OZqtIB+rrfL10k/96IkPy5NuyTJ+kkW9zYV0QgQGGOBtyX5SKn+iZ/1L13aI0yX5aQk71lm8A5J5k83oHEECBCoiYB+uLcL0Uk/3NsZRSNAgAABAgQIECBAgAABAgQIECBAgAABAgQIECBAgAABAgQIECBAgAABAgQIECBAgAABAgQIECBAgAABAgQIECBAgAABAgQIECBAgAABAgQIlAQchuTjQIAAAQIECBAgQIAAAQIECBAgQIAAAQIECBAgQIAAAQIECBAgQIAAAQIECBAgQIAAAQIECBAgQIAAAQIECBAgQIAAAQIECDRRoGhi0jXO2RkUNV4cqREgQIAAAQJ9Edgkya9KkR9IsnaSid+9midgf9DbNbM/6K2naAQGJbBBkgWlyX6bZP1BTW4eAgQIVBTQz1UEXGZ4p/3cTUm2LI09LMm5vU1FNAIExlhglSS3JNmsZHBDkldWMHlSkh8neXYpxi+WzuE7nQqwhhIgMHQB/XBvl6DTfri3s4pGgAABAgQIECBAgAABAgQIECBAgAABAgQIECBAgAABAgQIECBAgAABAgQIECBAgAABAgQIECBAgAABAgQIECBAgAABAgQIECBAgAABAgQIEFgq4DAkHwUCBAgQIECAAAECBAgQIECAAAECBAgQIECAAAECBAgQIECAAAECBAgQIECAAAECBAgQIECAAAECBAgQIECAAAECBAgQIECgiQJFE5Oucc7OoKjx4kiNAAECBAgQ6IvAoUnOLUX+epId+zKToIMQsD/orbL9QW89RSMwKIHVkvyhNNnDSVYZ1OTmIUCAQEUB/VxFwGWGd9rPHZnkzNLY65LM6m0qohEgMOYCOyS5umTwmSSHLNO3dks0O8nE9zjl13uTvKfbQO4nQIBAjQT0w71djE774d7OKhoBAgQIECBAgAABAgQIECBAgAABAgQIECBAgAABAgQIECBAgAABAgQIECBAgAABAgQIECBAgAABAgQIECBAgAABAgQIECBAgAABAgQIECBAYKmAw5B8FAgQIECAAAECBAgQIECAAAECBAgQIECAAAECBAgQIECAAAECBAgQIECAAAECBAgQIECAAAECBAgQIECAAAECBAgQIECAAIEmChTlpIui7bJv9cyfPz877rhjVl999VxwwQXZY489+jZXPwO3WlOOnHAGRT/BxSZAgAABAgTqKHBZkr8pJXZsktPqmKicOhIYyv6go8wacJP9QQMWSYoEOhd4KMmM0u1PTnJ/58PdSYAAgaEJjGQ/t88+++SSSy6ZRH3Xu96VD37wg5WRP/rRj+aBBx7I3nvvnY033jgV+rn1kvxHkh8muTTJxUl+XjlBAQgQINAu8KUkmzzy8+bQJDf0COdzSfYuxXogyWZJftGj+MIQIEBg0AJ97Yc/+clP5qCDDmqr6VnPela+973vZZ111hl0rT2fr0I/3PNcBCRAgAABAgQIECBAgAABAgQIECBAgAABAgQIECBAgAABAgQIECBAgAABAgQIECBAgAABAgQIECBAgAABAgQIECBAgAABAgQIECBAgAABAgQITAh4GJTPAQECBAgQIECAAAECBAgQIECAAAECBAgQIECAAAECBAgQIECAAAECBAgQIECAAAECBAgQIECAAAECBAgQIECAAAECBAgQINBEgaKcdFG0XfalngULFmTzzTfPwoULJ+O/733vywknnNCX+foZtNWacuSEMyj6CS42AQIECBAgUDeBid7n3iRrlBJ7WZLv1S1R+XQsMPD9QceZNeBG+4MGLJIUCXQucFeS9Uu3b5RkQefD3UmAAIGhCYxkP/flL385u+2226Oou+++ew455JDJ615KV+znnpbk//YyH7EIECCwjMBTktzdY5UNk/w0yVqluPOT7NDjeYQjQIDAoAT63g9P/H8Np5xySls9s2bNyvz587PqqqsOqs6+zFOxH+5LToISIECAAAECBAgQIECAAAECBAgQIECAAAECBAgQIECAAAECBAgQIECAAAECBAgQIECAAAECBAgQIECAAAECBAgQIECAAAECBAgQIECAAAEC4y3gYVDjvf6qJ0CAAAECBAgQIECAAAECBAgQIECAAAECBAgQIECAAAECBAgQIECAAAECBAgQIECAAAECBAgQIECAAAECBAgQIECAAAECTRUoyokXRdtlz2t68MEHs/322+fb3/52W+zLL788r33ta3s+X78DtlpTjpxwBkW/0cUnQIAAAQIE6iSwTZJyY7c4yVOS9LeprJPA6OUy0P3BqPHZH4zaita2no8keVspu7cn+efaZtvcxH6a5Hml9F+Y5CfNLUfmBAiMkcDI9nMXXXRR/vqv/zprrLFG35ZTP9c3WoEJEKi3wBFJzlomxX2TfK7eacuOAAECyxUYSD+85557Zu7cuW0J7L///rnwwgsbvSz64UYvn+QJECBAgAABAgQIECBAgAABAgQIECBAgAABAgQIECBAgAABAgQIECBAgAABAgQIECBAgAABAgQIECBAgAABAgQIECBAgAABAgQIECBAgMBICngY1Eguq6IIECBAgAABAgQIECBAgAABAgQIECBAgAABAgQIECBAgAABAgQIECBAgAABAgQIECBAgAABAgQIECBAgAABAgQIECBAgMDICxTlCoui7bLnxc+ZMyenn356W9wjjzwyZ555Zs/nGkTAVmvKkRPOoBgEvDkIECBAgACBugiclOQ9pWQuTbJ3XZKTx7QEBro/mFaGNR5kf1DjxRmt1D6a5LBSSW9Ncs5olViLaiac10+yeOmvDyb5j1pkJgkCBAisWEA/V+ETop+rgGcoAQJNFlglyU1JNi8VsSDJ85Pc2+TC5E6AwFgKDKQffuCBBzJ79uxcf/31bcinnnpqjj322MbC64cbu3QSJ0CAAAECBAgQIECAAAECBAgQIECAAAECBAgQIECAAAECBAgQIECAAAECBAgQIECAAAECBAgQIECAAPTcpW4AACAASURBVAECBAgQIECAAAECBAgQIECAAAECIyvgYVAju7QKI0CAAAECBAgQIECAAAECBAgQIECAAAECBAgQIECAAAECBAgQIECAAAECBAgQIECAAAECBAgQIECAAAECBAgQIECAAAECIy1QlKsrirbLnhZ+5ZVXZpdddmmLufXWW+e6667LE57whJ7ONahgrdaUIyecQTEofPMQIECAAAECdRC4PskrS4m8OcnH65BYzXI4J8l/Jrk5yU1J/k/N8mvbEgxqf1Bjg2mnZn8wbToDuxM4N8mhpSFvSfIv3YVwNwECBAiMsMDAvu8dRUP93CiuqpoIEOhQ4GVJblzm3g8lObzD8W4jQIBAXQQG1g8vWrQor3jFK3L77bdP1j7RT15++eXZfffd6+LRVR764a643EyAAAECBAgQIECAAAECBAgQIECAAAECBAgQIECAAAECBAgQIECAAAECBAgQIECAAAECBAgQIECAAAECBAgQIECAAAECBAgQIECAAAECBAgMQMDDoAaAbAoCBAgQIECAAAECBAgQIECAAAECBAgQIECAAAECBAgQIECAAAECBAgQIECAAAECBAgQIECAAAECBAgQIECAAAECBAgQIECg5wJFOWJRtF32bLLf/OY3efGLX5zFixdPxpw5c2Z++MMfZuONN+7ZPIMO1GpNOXLCGRSDXgTzESBAgAABAsMSmJnk7iTl/mfTJL8eVkI1nXfVJPcnmVHKb40kv+9hvn+Z5KlJbkryfyrGHcj+oGKOtR1uf1DbpRm1xP4lyZtLRR2a5GOjVqR6CBAgQGDaAvq5adMl+rkKeIYSIDAKAuW9xsT3C29Mcs0oFKYGAgTGSmCg/fAdd9yRl7/85Vm4cOEk8uqrr57bbrstm2468XV5s1764Watl2wJECBAgAABAgQIECBAgAABAgQIECBAgAABAgQIECBAgAABAgQIECBAgAABAgQIECBAgAABAgQIECBAgAABAgQIECBAgAABAgQIECBAgMA4CHgY1DisshoJECBAgAABAgQIECBAgAABAgQIECBAgAABAgQIECBAgAABAgQIECBAgAABAgQIECBAgAABAgQIECBAgAABAgQIECBAgMDoCRTlkoqi7bIn1S5ZsiSzZs3KjTfeOBmv1WrlK1/5SnbeeeeezDGsIBN1LPNyBsWwFsO8BAgQIECAwKAFXpfk86VJf57kuYNOogHz/XmS60p5/jTJC3qc98VJ9lkac3GSA5J8aZpz9H1/MM28GjHM/qARyzQKSX48ySGlQt6U5LxRKEwNBAgQINATAf1cBUb9XAU8QwkQGAWBmUkmvrf4XJJjkvxhFIpSAwECYycw8H74+uuvz+zZs/PAAw9kxowZef/7359jjpn4Mdq8l364eWsmYwIECBAgQIAAAQIECBAgQIAAAQIECBAgQIAAAQIECBAgQIAAAQIECBAgQIAAAQIECBAgQIAAAQIECBAgQIAAAQIECBAgQIAAAQIECBAgMOoCHgY16iusPgIECBAgQIAAAQIECBAgQIAAAQIECBAgQIAAAQIECBAgQIAAAQIECBAgQIAAAQIECBAgQIAAAQIECBAgQIAAAQIECBAgMJoCRbmsomi77EnF73znO/PhD3+4LdZxxx2XU045pSfxhxmk1Zpy5IQzKIa5IOYmQIAAAQIEBinwL0neXJrw3CSHDTKBhsz1tiQfKeV6cZL9epz7z5I8pxTzFUm+M805+r4/mGZejRhmf9CIZRqFJP81yUGlQg5O8olRKEwNBAgQINATAf1cBUb9XAU8QwkQGBWBdZIsGpVi1EGAwFgKDKUfnjt3bt74xjfm4osvzq677tpYeP1wY5dO4gQIECBAgAABAgQIECBAgAABAgQIECBAgAABAgQIECBAgAABAgQIECBAgAABAgQIECBAgAABAgQIECBAgAABAgQIECBAgAABAgQIECBAYGQFPAxqZJdWYQQIECBAgAABAgQIECBAgAABAgQIECBAgAABAgQIECBAgAABAgQIECBAgAABAgQIECBAgAABAgQIECBAgAABAgQIECBAYKQFinJ1RdF2Wbnwq6++OjvttFNbnO233z7z58+vHLsOAVqtKUdOOIOiDgsjBwIECBAgQGAQAk9NskeS1yWZnWTfJJcNYuKGzfGJJG8s5Xx0kg/0sIa1kywuxXs4yWpJlkxzjr7uD6aZU2OG2R80ZqmanuiyP1cOSvLJphclfwIEOhJ4WpIHkvy/ju5207gK6OcqrLx+rgKeoQQIECBAgACBeggMrR9evHhxZs6cWQ+FaWahH54mnGEECBAgQIAAAQIECBAgQIAAAQIECBAgQIAAAQIECBAgQIAAAQIECBAgQIAAAQIECBAgQIAAAQIECBAgQIAAAQIECBAgQIAAAQIECBAgQIBA3wQ8DKpvtAITIECAAAECBAgQIECAAAECBAgQIECAAAECBAgQIECAAAECBAgQIECAAAECBAgQIECAAAECBAgQIECAAAECBAgQIECAAAECfRQoyrGLou2y8rQPPfRQ5syZkw9+8IOPxlp33XXzox/9KBtssEHl2HUI0GpNOXLCGRR1WBg5ECBAgAABAoMWWDvJkiS/H/TEDZjvB0leUspzhyTze5j37CRfL8W7JckWFeL3dX9QIa9GDLU/aMQyjUKSn0ryd6VCDkxy/igUpgYCBJYrsE+Sg5JslWS9JG9L8lFWBFYgoJ+r8PHQz1XAM5QAgboIPD3JOklurUtC8iBAgMCABfTDFcD1wxXwDCVAgAABAgQIECBAgAABAgQIECBAgAABAgQIECBAgAABAgQIECBAgAABAgQIECBAgAABAgQIECBAgAABAgQIECBAgAABAgQIECBAgAABAgT6IuBhUH1hFZQAAQIECBAgQIAAAQIECBAgQIAAAQIECBAgQIAAAQIECBAgQIAAAQIECBAgQIAAAQIECBAgQIAAAQIECBAgQIAAAQIECBDos0BRjl8UbZc9m/qyyy7LgQcemC984QuZPXt2z+IOO1CrNeXICWdQDHtRzE+AAAECBAgQqI/AqknuTzKjlNLMJPf0MMWjkpxRivfJJAdViD+Q/UGF/Go91P6g1sszSsldkOQNpYIOSHLhKBWoFgIE2gTmJDmt9CcfS3IoIwIrENDPVfh4LKefWzvJ7yqENJQAAQKDEljtke8g/j7JMUl+kmSrQU1sHgIECNRMQD9cYUF8v1kBz1ACBAgQIECAAAECBAgQIECAAAECBAgQIECAAAECBAgQIECAAAECBAgQIECAAAECBAgQIECAAAECBAgQIECAAAECBAgQIECAAAECBAgQIECgLwIeBtUXVkEJECBAgAABAgQIECBAgAABAgQIECBAgAABAgQIECBAgAABAgQIECBAgAABAgQIECBAgAABAgQIECBAgAABAgQIECBAgACBPgsU5fhF0XbZ06kXLVqUddZZp6cxhx2s1Zpy5IQzKIa9KOYnQIAAAQIECNRH4OVJbiil8/Mkz+1xep9Nsm8p5tuT/HOFOQa2P6iQY22H2h/UdmlGLbELk+xfKuoNj/xs+fSoFakeAgQmBV6T5MqSx0Rv8Uo+BFYgoJ+r8PFYTj93eJIPVQg5MXSbJK9L8q9JflwxluEECBBYnsBaSW5LsnHpzQOTnI+LAAECYyigH66w6L7frIBnKAECBAgQIECAAAECBAgQIECAAAECBAgQIECAAAECBAgQIECAAAECBAgQIECAAAECBAgQIECAAAECBAgQIECAAAECBAgQIECAAAECBAgQINAXAQ+D6guroAQIECBAgAABAgQIECBAgAABAgQIECBAgAABAgQIECBAgAABAgQIECBAgAABAgQIECBAgAABAgQIECBAgAABAgQIECBAgECfBYpy/KJou+zz1M0P32pNOXLCGRTNX1YVECBAgAABAgR6JXBYko+Wgl2SZJ9eBV8a56dJnleKuU2S6yvMYX9QAc/+oAKeod0IXJTk9aUBf5vkM90EcC8BAo0S2DDJf5Qy/n2SNRpVgWQHLTB2/dyiRYvypS99KQcccEBl6+X0c99Msu00A0/8HX1Gko2Wjj89yZxpxjKMAAECKxO4eJnvHH6b5JlJJnoHLwIECIyTwNj1w71cXN9v9lJTLAIECBAgQIAAAQIECBAgQIAAAQIECBAgQIAAAQIECBAgQIAAAQIECBAgQIAAAQIECBAgQIAAAQIECBAgQIAAAQIECBAgQIAAAQIECBAgQKAXAh4G1QtFMQgQIECAAAECBAgQIECAAAECBAgQIECAAAECBAgQIECAAAECBAgQIECAAAECBAgQIECAAAECBAgQIECAAAECBAgQIECAAIFBCxTlCYui7XLQuTRuvlZrypETzqBo3CpKmAABAgQIECDQN4Hzkhxcij4nyek9nG31JPeV4j2cZLUkSyrMYX9QAc/+oAKeod0IfDbJvqUB+yW5uJsA7iVAoHECi5LMLGX9/CS3N64KCQ9KYGz6uU9/+tO54IILMm/evEdtb7755myxxRaVnJfTz014bpTkrmkEfm2Sy0vjfptkgyS+hJ8GpiEECKxUYOJn1R1JnlS689RHviM4fqUj3UCAAIHREhibfrgfy+b7zX6oikmAAAECBAgQIECAAAECBAgQIECAAAECBAgQIECAAAECBAgQIECAAAECBAgQIECAAAECBAgQIECAAAECBAgQIECAAAECBAgQIECAAAECBAhUEfAwqCp6xhIgQIAAAQIECBAgQIAAAQIECBAgQIAAAQIECBAgQIAAAQIECBAgQIAAAQIECBAgQIAAAQIECBAgQIAAAQIECBAgQIAAAQLDEijKExdF2+WwcmrMvK3WlCMnnEHRmNWTKAECBAgQIECg7wLfT7JVaZZXJflaD2fdLsk1pXg/TLJ5xfj2BxUA7Q8q4BlKgAABAisSuDLJa0o37JXk88gIPI7A2PRzr3vd63LZZZdNMhx11FE544wzKn0wltPPTcQ7PMmHphF41ST/mWRmH/cE00jLEAIERljgfUlOKNX3QJLnJ/nVCNesNAIECCwr0Ih++J577snaa69du9Xz/WbtlkRCBAgQIECAAAECBAgQIECAAAECBAgQIECAAAECBAgQIECAAAECBAgQIECAAAECBAgQIECAAAECBAgQIECAAAECBAgQIECAAAECBAgQIEBg7AU8DGrsPwIACBAgQIAAAQIECBAgQIAAAQIECBAgQIAAAQIECBAgQIAAAQIECBAgQIAAAQIECBAgQIAAAQIECBAgQIAAAQIECBAgQIBAIwWKctZF0XbZyIIGmXSrNeXICWdQDHIBzEWAAAECBAgQqK/AqknuTzKjlOLMJPf0MOV3JflgKd75SQ6sGN/+oAKg/UEFPEMJ1FNglyQTP7snfq2+zM/cemYsq1EV+Mckx5SKe1+SE0e1WHVVFhibfu7zn/989tprr0mw9ddfPwsWLMhyerKOUR9n7LeT/EXHQdpv/HCSt5f+6MIkB0wzlmEECBBYmcBEz/qzJBuVbrw0yd4rG9jl+3+19PuOL3U5zu0ECBAYhECt++ElS5Y82sMuXLgw8+fPz6qrTnyNXJ+X7zfrsxYyIUCAAAECBAgQIECAAAECBAgQIECAAAECBAgQIECAAAECBAgQIECAAAECBAgQIECAAAECBAgQIECAAAECBAgQIECAAAECBAgQIECAAAECBP4o4GFQPgkECBAgQIAAAQIECBAgQIAAAQIECBAgQIAAAQIECBAgQIAAAQIECBAgQIAAAQIECBAgQIAAAQIECBAgQIAAAQIECBAgQIBAEwWKctJF0XbZxHoGmnOrNeXICWdQDHQFTEaAAAECBAgQqLXApkm2SPLSJBP/fHCPs/10kr8txTw8yYcqzmF/UAHQ/qACnqEE6icwI8lDpbQeTrJK/dKU0ZgI7JfkM6Vav5jktWNSuzK7Fxibfm7JkiV5ylOekv/6r/+aVPr617+e2bNnd6+2dMRy+rmJdyZMN0py1zQCb53kO6Vx9ydZJ8nE714ECBDoh8AbklywTOBXJrmhB5PNTPLhJPsnWfBIf/L8JPf2IK4QBAgQ6KVAbfvhe++9N7vttlu+8Y1vPFrv/vvvnwsvvLCXtVeO5fvNyoQCECBAgAABAgQIECBAgAABAgQIECBAgAABAgQIECBAgAABAgQIECBAgAABAgQIECBAgAABAgQIECBAgAABAgQIECBAgAABAgQIECBAgAABAj0W8DCoHoMKR4AAAQIECBAgQIAAAQIECBAgQIAAAQIECBAgQIAAAQIECBAgQIAAAQIECBAgQIAAAQIECBAgQIAAAQIECBAgQIAAAQIECAxEoCjPUhRtlwNJoMmTtFpTjpxwBkWTF1TuBAgQIECAAIFmCWyXZPskL02yZZLXJ/l2xRLsDyoA2h9UwDOUQD0F/ivJGqXU1k7yu3qmKqsRF3hRkh+XavxlkmeOeM3Km77AWPVzBxxwQC688MJJrYMPPjjnnXfetPWW0889FuuIJP80zcC/SPKs0tgDkvx30tMMahgBAgRWIHDT0u8JHrvl5qXfHVT5j4BrJflZkvVL856d5EgrQYAAgZoJ1LYf3m+//XLxxRe3cZ1xxhk56qijakPo+83aLIVECBAgQIAAAQIECBAgQIAAAQIECBAgQIAAAQIECBAgQIAAAQIECBAgQIAAAQIECBAgQIAAAQIECBAgQIAAAQIECBAgQIAAAQIECBAgQIAAgaUCHgblo0CAAAECBAgQIECAAAECBAgQIECAAAECBAgQIECAAAECBAgQIECAAAECBAgQIECAAAECBAgQIECAAAECBAgQIECAAAECBAg0UaAoJ10UbZcd1XPVVVflNa95TUf3jtpNrdaUIyecQTFqi6weAgQIECBAgMB4CVTeH4wXV3u19gfjvPpqH1GBO5NsXKpt0yS/HtFalVVvgRlJ/pDkiaU010jy+3qnLbshCYxVP/fVr341u+666yT1mmuumbvvvjurrrrqtPiX0889Fue6JLOmFTQ59pF/f08tjZ2X5NXTjGUYAQIEOhF4RZJ/X+bGg5N8opPBK7jn3CSHlt5/KMlWSW6tGNdwAgQI9FKgtv3wnXfema222ioLFy6crHei/7z88suz++6799Jg2rF8vzltOgMJECBAgAABAgQIECBAgAABAgQIECBAgAABAgQIECBAgAABAgQIECBAgAABAgQIECBAgAABAgQIECBAgAABAgQIECBAgAABAgQIECBAgACBPgl4GFSfYIUlQIAAAQIECBAgQIAAAQIECBAgQIAAAQIECBAgQIAAAQIECBAgQIAAAQIECBAgQIAAAQIECBAgQIAAAQIECBAgQIAAAQIE+ipQlKMXRdvlSic+5ZRTcsIJJ2T//ffPOeeckzXXXHOlY0bphlZrypETzqAYpQVWCwECBAgQILCswHOS/BzLSAtU2h+MtEwHxdkfdIDkFgLNEvhRks1KKb8kya3NKkG2IyTwnSRbl+rZNsk3R6g+pfROYKz6uYceeijrrbdeFi1aNCk4d+7c7LHHHtMSXU4/91icCdeNktw1jcAbJ/l1kse+O56ItUGS304jliEECBDoVOCiJK8v3TzxM+eZSX7faYDl3DfxHwF/tvRn2GNvfzfJy5N09x8YKyRhKAECBFYiUOt++Lvf/W623Xbb/OEPf5gs48lPfnIm/nyzzcpfQQxnnX2/ORx3sxIgQIAAAQIECBAgQIAAAQIECBAgQIAAAQIECBAgQIAAAQIECBAgQIAAAQIECBAgQIAAAQIECBAgQIAAAQIECBAgQIAAAQIECBAgQIAAAQKPL+BhUD4dBAgQIECAAAECBAgQIECAAAECBAgQIECAAAECBAgQIECAAAECBAgQIECAAAECBAgQIECAAAECBAgQIECAAAECBAgQIECAQBMFinLSRdF2ucJ6rrnmmsyePXvynk033TRXXXVVXvjCFzbRYVo5t1pTjpxwBsW0JA0iQIAAAQIEGiCwQZIFSf4jydeTfCXJZxqQtxS7E5j2/qC7aUbzbvuD0VxXVY21wHVJ/rwk8JdJvjXWIoofpsDHkrxpaQK/THJ4ki8MMyFz11Zg7Pq5ww47LOeee+7kguyxxx6ZO3futBZoOf1cOc6RSc6eVuA/7qH++8v05JgkZ0wzlmEECBDoRGCjJHckeVKSxY8MOCnJPyd5sJPBK7hn7ySfW+b9Q5NM9CpeBAgQqINA7fvhL3/5y9l9991T/n8zNtlkk3zve9/LeuutN1RD328Old/kBAgQIECAAAECBAgQIECAAAECBAgQIECAAAECBAgQIECAAAECBAgQIECAAAECBAgQIECAAAECBAgQIECAAAECBAgQIECAAAECBAgQIECAwHIEPAzKx4IAAQIECBAgQIAAAQIECBAgQIAAAQIECBAgQIAAAQIECBAgQIAAAQIECBAgQIAAAQIECBAgQIAAAQIECBAgQIAAAQIECBBookBRTroo2i4ft5677rorW2yxRSZ+f+z1zGc+M7fcckvWWmutJjpMK+dWa8qRE86gmJakQQQIECBAgEADBPZPcmEpz+uSzGpA3lLsTmBa+4Puphjdu+0PRndtVTa2Al9Jskup+v+R5Iqx1VD4sAU2SfKEJHcMOxHz115g7Pq5a6+9Ntttt93kwqy66qq5++67s+aaa3a9WMvp58oxquyBDkzyyVKw25Js1nWCBhAgQKA7gROTbJTk+CR3dzd0hXdfleTVpTsWJ3lekoU9nEMoAgQITFegEf3wmWeemXe/+91tNW699db55je/mSc96UnTrb3yON9vViYUgAABAgQIECBAgAABAgQIECBAgAABAgQIECBAgAABAgQIECBAgAABAgQIECBAgAABAgQIECBAgAABAgQIECBAgAABAgQIECBAgAABAgQIEOixgIdB9RhUOAIECBAgQIAAAQIECBAgQIAAAQIECBAgQIAAAQIECBAgQIAAAQIECBAgQIAAAQIECBAgQIAAAQIECBAgQIAAAQIECBAgQGAgAkV5lqJou1xuAg8//HC23XbbfPvb3558/4lPfGJuuOGGbLnllgNJui6TtFpTjpxwBkVdFkceBAgQIECAQK8FLkyyfynoSUlO7vUk4g1doOv9wdAzrlEC9gc1WgypEOiNwGeT7FsKNfH34EW9CS0KAQIE+iYwdv3cxHfaG220Ue66665J1PPOOy8HH3xw18jL6ecei/HNJJ9P8qGug/5xwJpJ7i2NvTrJ3yzzZ9MMbRgBAgQGLvD0JD9N8uTSzOcnOXDgmZiQAAECUwUa0w+/9a1vzTnnnNNWwV577ZVLLrlkaOvq+82h0ZuYAAECBAgQIECAAAECBAgQIECAAAECBAgQIECAAAECBAgQIECAAAECBAgQIECAAAECBAgQIECAAAECBAgQIECAAAECBAgQIECAAAECBAgQeBwBD4Py0SBAgAABAgQIECBAgAABAgQIECBAgAABAgQIECBAgAABAgQIECBAgAABAgQIECBAgAABAgQIECBAgAABAgQIECBAgAABAgSaKFCUky6Ktsvl1nP88cfn1FNPbXvvrLPOyhFHHNHE+ivl3GpNOXLCGRSVRA0mQIAAAQIEaixwV5L1S/n9eZJ/r3G+UpueQNf7g+lNM5qj7A9Gc11VNdYC5yY5tCTwtkf+LvzoWIsongCBJgiMZT93zDHH5Iwzzphcn3333Tef/exnu16v5fRzeyW5JsnCroNNHXDs0jhzk9zdg3hCECBAYJgCRyX57x+8f8xkVpLrhpmUuQkQIJCkMf3www8/nJ133jnz5s1rW7gTTzwxJ5988lAW0/ebQ2E3KQECBAgQIECAAAECBAgQIECAAAECBAgQIECAAAECBAgQIECAAAECBAgQIECAAAECBAgQIECAAAECBAgQIECAAAECBAgQIECAAAECBAgQILACAQ+D8vEgQIAAAQIECBAgQIAAAQIECBAgQIAAAQIECBAgQIAAAQIECBAgQIAAAQIECBAgQIAAAQIECBAgQIAAAQIECBAgQIAAAQIEmihQlJMuirbLKfVceeWV2XXXXVO+b+L6iiuuaGLtlXNutaYcOeEMisqqAhAgQIAAAQI1FNgiyc2lvBYneUqSFTePNSxESisV6Gp/sNJoY3aD/cGYLbhyx0HgtCRzSoUel+T941C4GgkQaLTAWPZz3//+9/PKV74yu+22W9785jfn1a9+dZbTm610YfVzKyVyAwECBB4TWCXJD5L8aYnkJ0k2T7IEEwECBIYo0Kh++L777ss222yTW2655VGy1VZbLRdccEH22muvoRDqh4fCblICBAgQIECAAAECBAgQIECAAAECBAgQIECAAAECBAgQIECAAAECBAgQIECAAAECBAgQIECAAAECBAgQIECAAAECBAgQIECAAAECBAgQIEBgBQIeBuXjQYAAAQIECBAgQIAAAQIECBAgQIAAAQIECBAgQIAAAQIECBAgQIAAAQIECBAgQIAAAQIECBAgQIAAAQIECBAgQIAAAQIECDRRoCgnXRRtl231/OY3v8mLX/ziLF68ePLPn/70p+fWW2/NzJkzm1h75ZxbrSlHTjiDorKqAAQIECBAgEANBY5Ocnopr7lJ9qxhnlKqLtDx/qD6VKMXwf5g9NZURWMvcGySU0sKE38Xzhl7FQAECNRdYGz7uQULFmTDDTestD76uUp8BhMgMH4CL0tyY6nsPyTZPsl3xo9CxQQI1Eigcf3wRB+71VZbZcaMGfnyl7/86D8P66UfHpa8eQkQIECAAAECBAgQIECAAAECBAgQIECAAAECBAgQIECAAAECBAgQIECAAAECBAgQIECAAAECBAgQIECAAAECBAgQIECAAAECBAgQIECAAIHHE/AwKJ8NAgQIECBAgAABAgQIECBAgAABAgQIECBAgAABAgQIECBAgAABAgQIq0S57QAAIABJREFUECBAgAABAgQIECBAgAABAgQIECBAgAABAgQIECBAoIkCRTnpomi7nHzrwQcfzDbbbJMbb7xx8s9mzJiR66+/Pi9/+cubWHdPcm61phw54QyKnsgKQoAAAQIECNRM4GtJdizldGiSj9UsR+n0RqCj/UFvphq9KPYHo7emNa3oq0l2LuW2S5Ira5pr09N6a5J/LhXxL0ne0vSi5E+AwMgL6OcqLLF+rgKeoQQIjKvAPyV5Z5JLkrw7yZ3jCqFuAgRqI9DIfvjWW2/N+uuvnw022GCokPrhofKbnAABAgQIECBAgAABAgQIECBAgAABAgQIECBAgAABAgQIECBAgAABAgQIECBAgAABAgQIECBAgAABAgQIECBAgAABAgQIECBAgAABAgQIEFiOgIdB+VgQIECAAAECBAgQIECAAAECBAgQIECAAAECBAgQIECAAAECBAgQIECAAAECBAgQIECAAAECBAgQIECAAAECBAgQIECAAAECTRQoykkXRdvl5FtHHnlkzj777Lb6TjnllBx33HFNrLlnObdaU46ccAZFz3QFIkCAAAECBGoi8KQk9ySZ+P2x16ZJfl2T/OqWxtOS3J/k7rol1mE+He0POow1drfZH4zdkg+r4KuSvLo0+WuS/NuwkhnxeSec35Fk8dJf1ya5dMRrVh4BAs0X0M9VWEP9XAU8QwkQGFeBNZO8LMk14wqgbgIEaiegH66wJPrhCniGEiBAgAABAgQIECBAgAABAgQIECBAgAABAgQIECBAgAABAgQIECBAgAABAgQIECBAgAABAgQIECBAgAABAgQIECBAgAABAgQIECBAgAABAn0R8DCovrAKSoAAAQIECBAgQIAAAQIECBAgQIAAAQIECBAgQIAAAQIECBAgQIAAAQIECBAgQIAAAQIECBAgQIAAAQIECBAgQIAAAQIECPRZoCjHL4q2y8m3LrvsshxwwAG57777Hv2zHXfcMfPmzUurNd5HLiyn/vEG6fOHVXgCBAgQIEBgKAI7J/lqaeafJnnBUDJpxqRnJzk8yZ1JbkpyZpJrmpH6o1l2tD9oUD0DTdX+YKDc4zzZvCQ7lQBeleRr4wyidgIECBBoE9DPVfhA6Ocq4BlKgAABAgQIEKiHgH64wjrohyvgGUqAAAECBAgQIECAAAECBAgQIECAAAECBAgQIECAAAECBAgQIECAAAECBAgQIECAAAECBAgQIECAAAECBAgQIECAAAECBAgQIECAAAECBAj0RcDDoPrCKigBAgQIECBAgAABAgQIECBAgAABAgQIECBAgAABAgQIECBAgAABAgQIECBAgAABAgQIECBAgAABAgQIECBAgAABAgQIECDQZ4GiHL8o2i7bpv7JT36Sv/qrv8o999yT2267LU996lP7nFr9w7daU46ccAZF/ZdNhgQIECBAgEB3AmcmObI05CNJ3tFdiLG6+5tJ/qJU8V8n+UIPBbZOclmS7ye5Ocn8JNf0MH7H+4MezjkyoewPRmYp617I15LsWEpypyRX1z1p+REgQIDAwAT0cxWo9XMV8AwlQIAAAQIECNRDQD9cYR30wxXwDCVAgAABAgQIECBAgAABAgQIECBAgAABAgQIECBAgAABAgQIECBAgAABAgQIECBAgAABAgQIECBAgAABAgQIECBAgAABAgQIECBAgAABAgT6IuBhUH1hFZQAAQIECBAgQIAAAQIECBAgQIAAAQIECBAgQIAAAQIECBAgQIAAAQIECBAgQIAAAQIECBAgQIAAAQIECBAgQIAAAQIECBDos0BRjl8UbZdTpv7d736X22+/PX/2Z3/W57SaEb7VmnLkhDMomrF0siRAgAABAgQ6F/hRks1Kt++e5EudDx+7O+9Lsnqp6k2S3NlDhbckOacU75Ik+/Qwflf7gx7OOxKh7A9GYhmbUMTXk8wuJbpDkvlNSFyOBAgQIDAQAf1cBWb9XAU8QwkQaKrAxPc8ayW5qKkFyJsAAQLLCOiHK3wk9MMV8AwlQIAAAQIECBAgQIAAAQIECBAgQIAAAQIECBAgQIAAAQIECBAgQIAAAQIECBAgQIAAAQIECBAgQIAAAQIECBAgQIAAAQIECBAgQIAAAQIE+iLgYVB9YRWUAAECBAgQIECAAAECBAgQIECAAAECBAgQIECAAAECBAgQIECAAAECBAgQIECAAAECBAgQIECAAAECBAgQIECAAAECBAgQ6LNAUY5fFG2XfZ66+eFbrSlHTjiDovnLqgICBAgQIECgXeDNSXZY+mu9JGsmuQ/ScgVelOTHpXfuSTKzx1YfS/KmUsy/T/KPPZzD/qACpv1BBTxDuxG4Jsl2pQHbJ/lGNwHcS4AAAQIjLaCfq7C8+rkKeIYSINA0gRcm+UiSHZMsSvKcpb83rQ75EiBAYFkB/XCFz4R+uAKeoQQIECBAgAABAgQIECBAgAABAgQIECBAgAABAgQIECBAgAABAgQIECBAgAABAgQIECBAgAABAgQIECBAgAABAgQIECBAgAABAgQIECBAgEBfBDwMqi+sghIgQIAAAQIECBAgQIAAAQIECBAgQIAAAQIECBAgQIAAAQIECBAgQIAAAQIECBAgQIAAAQIECBAgQIAAAQIECBAgQIAAAQJ9FijK8Yui7bLPUzc/fKs15cgJZ1A0f1lVQIAAAQIECDy+wLOT/ALQ4wr8bZJPl969MskuPfb6XpKXlmK+KsnXejiH/UEFTPuDCniGdiPwjSTblgZsl+TabgK4lwCBkRBYf2lPsFqSy0eiIkX0SkA/V0FSP1cBz1ACBJomsCjJzFLSH0pyeNOKkC8BAgSWI6AfrvCx0A9XwDOUAAECBAgQIECAAAECBAgQIECAAAECBAgQIECAAAECBAgQIECAAAECBAgQIECAAAECBAgQIECAAAECBAgQIECAAAECBAgQIECAAAECBAgQ6IuAh0H1hVVQAgQIECBAgAABAgQIECBAgAABAgQIECBAgAABAgQIECBAgAABAgQIECBAgAABAgQIECBAgAABAgQIECBAgAABAgQIECBAoM8CRTl+UbRd9nnq5odvtaYcOeEMiuYvqwoIECBAgAABAtMVODPJkaXBpyQ5YbrBljNu1ST3JZn4/bHXzEfmvKeHc9gfVMC0P6iAZ2g3At9M8helAX+Z5FvdBHAvAQKNFnhhkvlJNlxaxW1JNmt0RZLvtYB+roJol/3cPkk+V2G6ZYeul+S3PYwnFAECBFYkcFTy/9m7F3DpzrKw+/8JVRIOkkSBUMJBDC1GxYAcokQQNFRQIFVOJdqiKNZShZRG2giIgmKRYuQgFv20UEnlECWWkwWhQUkJIWAFwocQOSTImQBJSDSS+d7xe5OumbyHvfea/e7Ze//munLta2bWfT/381trz3s/a+d6pl8bHPDVatZnfBgbAQIEtrnAju6Hv/SlL3XKKaf0ohe9qOOPX/5ScJ398Da/VJRPgAABAgQIECBAgAABAgQIECBAgAABAgQIECBAgAABAgQIECBAgAABAgQIECBAgAABAgQIECBAgAABAgQIECBAgAABAgQIECBAgAABAgQIbAcBXwa1Hc6SGgkQIECAAAECBAgQIECAAAECBAgQIECAAAECBAgQIECAAAECBAgQIECAAAECBAgQIECAAAECBAgQIECAAAECBAgQIECAAIFFgenwhel07imtgwhMJjfYcsIeFK4aAgQIECBAgMDuFTi3uu9g+j9U/dESOe5eXTjI99HqG5eYf5bK+mAEqPXBCDyh6xF4e/Vdg4D7VOetJ4FjCRDY1gI3qa4czODa6ojq77b1rBS/TAH93AjNNfRz/7T619W/rI6u7lVdsMEhv7Z6UPWIPX3+Q6pXVI/fYC5hBAgQWK/A11Qfrm4/CHzTnrXFA9ebyPEECBBYMYEd2w9feumlfd/3fV8f/OAHu93tbteFF17YLW95y6Xyr6EfXup4khEgQIAAAQIECBAgQIAAAQIECBAgQIAAAQIECBAgQIAAAQIECBAgQIAAAQIECBAgQIAAAQIECBAgQIAAAQIECBAgQIAAAQIECBAgQIAAAQIEDibgy6AOJuR9AgQIECBAgAABAgQIECBAgAABAgQIECBAgAABAgQIECBAgAABAgQIECBAgAABAgQIECBAgAABAgQIECBAgAABAgQIECBAYBUFpsOiptO5p6tY70rVNJncYMsJe1Cs1BlSDAECBAgQIEDgkApcWd1kMOIdqo8vsYKfrF4yyHd29fAl5p+lsj4YAWp9MAJP6HoEzqu+cxDwXdX/Xk8CxxIgsO0FPlQdN5jFvat3bvtZmcCyBPRzC5LnnHNOr3vd63rJS4at9L6519DPvaW6/yD6udXpGzx531O9dRB7RXV0dc0G8wkjQIDAegUeVr1mIegHqtevN9Eajp99vn1hDcc5hAABAmMFdmQ//KlPfaq73/3uffKTn7ze5573vGfvfOdyl4Jr6IfHnh/xBAgQIECAAAECBAgQIECAAAECBAgQIECAAAECBAgQIECAAAECBAgQIECAAAECBAgQIECAAAECBAgQIECAAAECBAgQIECAAAECBAgQIECAAIF1CfgyqHVxOZgAAQIECBAgQIAAAQIECBAgQIAAAQIECBAgQIAAAQIECBAgQIAAAQIECBAgQIAAAQIECBAgQIAAAQIECBAgQIAAAQIECBBYEYHpsI7pdO7pipS4umVMJjfYcsIeFKt7ulRGgAABAgQIENhMgX9SfXAwwJeqI5c84G9VPzXIeUb17CWPYX0wAtT6YASe0PUIvKO69yDgxOr89SRwLAEC217g1dUPD2Yx6w9esu1nZQLLEtDP7ZU8/fTTe/GLX9yVV175D6+8/vWv70EPetABndfQzz2++i+DJB+v7rDBkze7lzyLP3YQ/6jqlRvMJ4wAAQIbETi3uu8g8MPVXaqvbiTZPmIOr/5j9XPV91bnLSmvNAQIENifwI7sh2f/H8dDH/rQXvva187N+xGPeESvfOXy2sc19MOuPAIECBAgQIAAAQIECBAgQIAAAQIECBAgQIAAAQIECBAgQIAAAQIECBAgQIAAAQIECBAgQIAAAQIECBAgQIAAAQIECBAgQIAAAQIECBAgQIDAIRXwZVCHlNtgBAgQIECAAAECBAgQIECAAAECBAgQIECAAAECBAgQIECAAAECBAgQIECAAAECBAgQIECAAAECBAgQIECAAAECBAgQIECAwJIEpsM80+nc0yUNsXPTTCY32HLCHhQ793SbGQECBAgQIEDgQAL/ojprcMD/rP7ZkskuqO4xyDnLPxtnmQ/rgxGa1gcj8ISuR+Cd1T0HAfeqZp8PHgQI7B6Bp1bPHEz3xdW/2T3TN9ODCOjn9gL97M/+bC94wQuu5zr11FP7/d///QPyraGfO6r67J7fwRsNEt27mv37vJHHr1ZPGQS+tnrIRhKJIUCAwAYFjq/eVw3/vnVadeYG8w3D7lf9t+p2e198b3XXJeSVggABAgcS2LH98FVXXdV973vf3vWud83N/1nPelY///M/v5SrYg398FLGkYQAAQIECBAgQIAAAQIECBAgQIAAAQIECBAgQIAAAQIECBAgQIAAAQIECBAgQIAAAQIECBAgQIAAAQIECBAgQIAAAQIECBAgQIAAAQIECBAgsFYBXwa1VinHESBAgAABAgQIECBAgAABAgQIECBAgAABAgQIECBAgAABAgQIECBAgAABAgQIECBAgAABAgQIECBAgAABAgQIECBAgAABAqskMB0Wc/HFF3enO91pZeqbTOa3dJhO58rd8joX66vsQbHlZ0UBBAgQIECAAIEtEXhu9eTByM+uzlhiJYdVV1dfM8h5ZPWlJY4xSzXXcK96/73q9VkfLPnqlI4AAQIErhP4wep/DDjOq+6Dh8BeAf3cXojzzz+/E0888foL4/DDD++yyy5r9nN/jzXe731D9f2DHLO1wOkbvAKPr94/iP1qdZvqsxvMJ4wAAQIbEXhx9a8HgZdXd6gu20iyQcy3Ve+pbjR4bfZ5Ofvc9CBAgMBmCezofvhzn/tcd7vb3br00kuv95v1sK95zWt66EMfOtp0jf3w6HEkIECAAAECBAgQIECAAAECBAgQIECAAAECBAgQIECAAAECBAgQIECAAAECBAgQIECAAAECBAgQIECAAAECBAgQIECAAAECBAgQIECAAAECBAisVcCXQa1VynEECBAgQIAAAQIECBAgQIAAAQIECBAgQIAAAQIECBAgQIAAAQIECBAgQIAAAQIECBAgQIAAAQIECBAgQIAAAQIECBAgQIDAKglMh8Xc9KY37cwzz+wnfuInVqLGyWR+S4fpdK7cLa9xsb7KHhRbflYUQIAAAQIECBDYEoGfrB5V3b06qnp4dfYSKzmhes8g38erOywx/3Wp5hruVe+/V70+64NNuEKlJHDoBU6pHlAdufe//1K97tCXYUQCcwK3q2a9wHWPr1Q3ZURgr4B+bnApHHfccV188cXXv/Lyl7+8xzzmMfu9WNZ4v/exe3rx31tib/4X1bcP8j1pz5riN1zRBAgQOIQCs/sYH6tuPhjzN6snLKGGM6snDvJcVd2p+tQScktBgACBfQns+H74Ax/4QCeeeGJf/vKXr5//EUcc0XnnndcJJ8xuI2/8scZ+eOMDiCRAgAABAgQIECBAgAABAgQIECBAgAABAgQIECBAgAABAgQIECBAgAABAgQIECBAgAABAgQIECBAgAABAgQIECBAgAABAgQIECBAgAABAgQIrFPAl0GtE8zhBAgQIECAAAECBAgQIECAAAECBAgQIECAAAECBAgQIECAAAECBAgQIECAAAECBAgQIECAAAECBAgQIECAAAECBAgQIECAwEoITBerePCDH9zrXve6lShuMpnf0mE6vUG5W1rnYn2VPSi29IwYnAABAgQIECCwEgJ3qC6rvrzEar6/+u/VkXtz/mH1w0vMf12quYZ71fvvVa/P+mATrlApCRx6gV+vnjQY9t9X//nQl2FEAjcQmPUa1/UFszf/SfUhTgQq/dzgMviFX/iFfumXfun6Vw5273uN93tvXn2++prBUPeu3rnBK/D06jmD2HdX37HBXMIIECCwUYHTquctBB9bfWKjCffGzT4z/6o6ZpDnj6ofGplXOAECBPYnsCv64XPPPbeTTz65a6655nqH29zmNl144YXNfm70scZ+eKPpxREgQIAAAQIECBAgQIAAAQIECBAgQIAAAQIECBAgQIAAAQIECBAgQIAAAQIECBAgQIAAAQIECBAgQIAAAQIECBAgQIAAAQIECBAgQIAAAQIE1i3gy6DWTSaAAAECBAgQIECAAAECBAgQIECAAAECBAgQIECAAAECBAgQIECAAAECBAgQIECAAAECBAgQIECAAAECBAgQIECAAAECBAgQ2GKBr68+N6zh2GOP7b3vfW9HHnnkFpf2/w8/mcxv6TCdTleiruuKWKxvVvJKFagYAgQIECBAgACBnSZwh+qE6ovVuZswubmGe9X771Wvz/pgE65QKQkceoFnVL8wGPaZ1dMPfRlGJHADgT+tHjB49RHVqzkR2POZpZ8bXAYXX3xxxx133PWv3OhGN+qzn/1sRx111D4vlnXc7z2neuggyX+u/v0Gr8BbVZ9a6B2Prz6wwXzCCBAgsBGBr6kuqmYfmhdWT6jO30iifcQ8snrFwusPrt6wpPzSECBAYCiwa/rhs846q1NPPXXu7J9wwgmdd955HXHEERu6KtbRD28ovyACBAgQIECAAAECBAgQIECAAAECBAgQIECAAAECBAgQIECAAAECBAgQIECAAAECBAgQIECAAAECBAgQIECAAAECBAgQIECAAAECBAgQIECAwHoFfBnUesUcT4AAAQIECBAgQIAAAQIECBAgQIAAAQIECBAgQIAAAQIECBAgQIAAAQIECBAgQIAAAQIECBAgQIAAAQIECBAgQIAAAQIECGylwGyvhD+t7j8s4vzzz+9e97rXVtY1N/ZkMr+lw3Q6XZnaZoUs1jd7aaUKVAwBAgQIECBAYP0CX1ddW12x/lARO0BgruFe9f571euzPtgBvxGmQKBOq543gHh+9UQwBFZAYHZdzq7P6x6/XD11BepSwtYL6OcWzsE973nP3vWud13/6gtf+MKe8IQn7PNMreN+72Oqlw+SfLy6w4jTP7tX/4BB/HOqp4zIJ5QAAQIbETi5uk31so0EHyTmLQt/k7xkz+fonau/3YSxpCRAYHcL7Kp++OlPf3rPfOYzrz/jRx55ZOeee253vetdN3QVrKMf3lB+QQQIECBAgAABAgQIECBAgAABAgQIECBAgAABAgQIECBAgAABAgQIECBAgAABAgQIECBAgAABAgQIECBAgAABAgQIECBAgAABAgQIECBAgACB9Qr4Mqj1ijmeAAECBAgQIECAAAECBAgQIECAAAECBAgQIECAAAECBAgQIECAAAECBAgQIECAAAECBAgQIECAAAECBAgQIECAAAECBAgQ2EqBp1e/uFjAdDrdyppuMPZkMr+lw6rXt8fUHhQrdQUphgABAgQIENiAwI9Xv1m9uTq7ek112QbyCNmeAnMLglXvv1e9PuuD7flLoGoCCwI/Vv3u4LWXVf+KEoEVEPiX1UsHdbyu+sEVqEsJWy+gn1s4B2eeeWannXba9a9+53d+Z+edd94+z9Ti/egD9HNHVJ+vZj+ve5xYnb/BS2Dx35vPVreuVuuG/QYnJ4wAAQLVnaqLqhsPNH65eiodAgQILFlg1/XDD3/4wzv77LO7y13u0hve8IbueMc7bph0Hf3whscQSIAAAQIECBAgQIAAAQIECBAgQIAAAQIECBAgQIAAAQIECBAgQIAAAQIECBAgQIAAAQIECBAgQIAAAQIECBAgQIAAAQIECBAgQIAAAQIECBBYj4Avg1qPlmMJECBAgAABAgQIECBAgAABAgQIECBAgAABAgQIECBAgAABAgQIECBAgAABAgQIECBAgAABAgQIECBAgAABAgQIECBAgACBrRS4f/Xm6rDFIqbT6VbWdYOxJ5P5LR1Wvb7KHhQrdQUphgABAgQIENiAwH+vHj2Ie071lA3kEbI9BeYWBKvef696fdYH2/OXQNUEFgR+qDp78No51SmUCKyAwLdXr6veU727+vPqTStQlxK2XkA/t3AOPvOZz3TMMcc07B0vueSSjj322IPejz5IP/eq6uGDJM+rnrzBS+Bm1WerwwfxJ++9j7/BlMIIECCwcgLPqH5hUNU11V2qv165ShVEgMB2FtiV/fAZZ5zR7L+b3WzWVm78sfj/Z7i/uXFLkQQIECBAgAABAgQIECBAgAABAgQIECBAgAABAgQIECBAgAABAgQIECBAgAABAgQIECBAgAABAgQIECBAgAABAgQIECBAgAABAgQIECBAgMByBHwZ1HIcZSFAgAABAgQIECBAgAABAgQIECBAgAABAgQIECBAgAABAgQIECBAgAABAgQIECBAgAABAgQIECBAgAABAgQIECBAgAABAgQ2V+DW1furr9/XMNPpdHNHX2f2yWR+S4dVr6+yB8U6z7HDCRAgQIAAgZUTuKw6clDV91V/unJVKmizBOYWBKvef696fdYHm3WZykvgkAp8b/XmwYj/q7r/Ia3AYAQIEFifgH5uH14PfOADe9Ob3nT9O8985jN76lOfeoMjF+9HH6Sf++HqD6rZvw2vrs6uPre+0zV39CuqR1bvqF6yN/dVI/IJJUCAwKoJ3HjP59xF1Z0Ghb21esCqFaoeAgS2tYB+eMTpW2c/PGIkoQQIECBAgAABAgQIECBAgAABAgQIECBAgAABAgQIECBAgAABAgQIECBAgAABAgQIECBAgAABAgQIECBAgAABAgQIECBAgAABAgQIECBAgACBtQn4Mqi1OTmKAAECBAgQIECAAAECBAgQIECAAAECBAgQIECAAAECBAgQIECAAAECBAgQIECAAAECBAgQIECAAAECBAgQIECAAAECBAgQ2DqBw6q3VffZXwnT6XTrqtvHyJPJ/JYOq15fZQ+KlbqCFEOAAAECBAisU+CE6j2DmL+tblHNfnrsDoG5BcGq99+rXp/1we74pTHLHS/wHdW7BrP8i+puO37WJkiAwHYW0M/t4+y99KUv7bGPfew/vHPkkUf25Cc/uac+9ak3OHLxfvRB+rnDqyOqy5Z0wczWY39fvW9J+aQhQIDAKgrcv3rL3sI+Xj25evUqFqomAgS2rYB+eMSpW2c/PGIkoQQIECBAgAABAgQIECBAgAABAgQIECBAgAABAgQIECBAgAABAgQIECBAgAABAgQIECBAgAABAgQIECBAgAABAgQIECBAgAABAgQIECBAgACBtQn4Mqi1OTmKAAECBAgQIECAAAECBAgQIECAAAECBAgQIECAAAECBAgQIECAAAECBAgQIECAAAECBAgQIECAAAECBAgQIECAAAECBAgQ2DqBf1z9WXWn/ZUwnU63rrp9jDyZzG/psOr1VfagWKkrSDEECBAgQIDAOgVOr54ziHlj9aB15nD49haYWxCsev+96vVZH2zvXwbVE9grcFz1oYHGRw50X4UaAQIEVkBAP7ePk3D55Zd32mmn9chHPrIHPvCB+z1Ni/ej9XMrcEUrgQCBnSjwsmrWVz+7unonTtCcCBDYUgH98Ah+/fAIPKEECBAgQIAAAQIECBAgQIAAAQIECBAgQIAAAQIECBAgQIAAAQIECBAgQIAAAQIECBAgQIAAAQIECBAgQIAAAQIECBAgQIAAAQIECBAgQIDApgj4MqhNYZWUAAECBAgQIECAAAECBAgQIECAAAECBAgQIECAAAECBAgQIECAAAECBAgQIECAAAECBAgQIECAAAECBAgQIECAAAECBAgQWLLA11Uvr36wemd1r2H+6XS65OHGpZv/I1VxAAAgAElEQVRM5rd0WPX6KntQjDvlogkQIECAAIGtFfif1cmDEk6rztzakox+iAXmFgSr3n+ven3WB4f46jUcgc0RuGX1mUHqL1RfvzlDyUqAAIGlCOjnRjAu3o/Wz43AFEqAAAECBAgQ2BoB/fAId/3wCDyhBAgQIECAAAECBAgQIECAAAECBAgQIECAAAECBAgQIECAAAECBAgQIECAAAECBAgQIECAAAECBAgQIECAAAECBAgQIECAAAECBAgQIECAwKYI+DKoTWGVlAABAgQIECBAgAABAgQIECBAgAABAgQIECBAgAABAgQIECBAgAABAgQIECBAgAABAgQIECBAgAABAgQIECBAgAABAgQIENgkgadUZ1UfH+afTqebNNzG0k4m81s6rHp9lT0oNnaqRREgQIAAAQJbL3Dj6kvV7Od1j2+pLtr60lRwCAXmFgSr3n+ven3WB4fwyjUUgc0TOKz66iD9tdWNNm84mQkQIDBaQD83gnDxfrR+bgSmUAIECBAgQIDA1gjoh0e464dH4AklQIAAAQIECBAgQIAAAQIECBAgQIAAAQIECBAgQIAAAQIECBAgQIAAAQIECBAgQIAAAQIECBAgQIAAAQIECBAgQIAAAQIECBAgQIAAAQIENkXAl0FtCqukBAgQIECAAAECBAgQIECAAAECBAgQIECAAAECBAgQIECAAAECBAgQIECAAAECBAgQIECAAAECBAgQIECAAAECBAgQIECAwCYLTIf5p9O5p5s89MHTTybzWzqsen2VPSgOflodQYAAAQIECKymwPdWbx6U9pnq1qtZqqo2UcD6YATu4vrF+mAEptADCXyoOm5wwJ2rDyPbVIGvVEcMRrh5dcWmjig5AQIENi6gn9u4Xfq5EXhCCRAgQIAAAQKrIaAfHnEe9MMj8IQSIECAAAECBAgQIECAAAECBAgQIECAAAECBAgQIECAAAECBAgQIECAAAECBAgQIECAAAECBAgQIECAAAECBAgQIECAAAECBAgQIECAAAECmyLgy6A2hVVSAgQIECBAgAABAgQIECBAgAABAgQIECBAgAABAgQIECBAgAABAgQIECBAgAABAgQIECBAgAABAgQIECBAgAABAgQIECBAYJMFpsP80+nc000e+uDpJ5P5LR1Wvb7KHhQHP62OIECAAAECBFZT4FerpwxK+73qx1ez1JWp6jbVc6v37P3v3dVlK1PdxgqxPtiY2z9ELa5frA9GYAo9kMDF1Z0GB3xT9dfINlXgSdXfVV/c+9/rN3U0yQkQIDBOQD83wk8/NwJPKAECu0HgJnv64jOqW1Y/tRsmbI4ECGxLAf3wAU7bFVdc0fve975OPPHEfR6lH96W17yiCRAgQIAAAQIECBAgQIAAAQIECBAgQIAAAQIECBAgQIAAAQIECBAgQIAAAQIECBAgQIAAAQIECBAgQIAAAQIECBAgQIAAAQIECBAgQIDAjhbwZVA7+vSaHAECBAgQIECAAAECBAgQIECAAAECBAgQIECAAAECBAgQIECAAAECBAgQIECAAAECBAgQIECAAAECBAgQIECAAAECBAgQ2LEC0+HMptO5p1s+6clkfkuHVa+vsgfFll81CiBAgAABAgQ2KHBhdfdB7KOrV2ww124Je8gesz8eTPbt1UlLnvxjqk9X764uW3LufaWzPhiBvLh+sT4YgSn0QAIfqe44OOAbq48iI0CAAAECewX0cyMuBf3cCDyhBAjsZIHZ375OrX61uu3eid6t+oudPGlzI0Bg2wroh/dz6i655JIe/OAH95GPfKQLLrigb/7mb77BkfrhbXvdK5wAAQIECBAgQIAAAQIECBAgQIAAAQIECBAgQIAAAQIECBAgQIAAAQIECBAgQIAAAQIECBAgQIAAAQIECBAgQIAAAQIECBAgQIAAAQIECOxYAV8GtWNPrYkRIECAAAECBAgQIECAAAECBAgQIECAAAECBAgQIECAAAECBAgQIECAAAECBAgQIECAAAECBAgQIECAAAECBAgQIECAAIEdLTAdzm46nXu65ROfTOa3dFj1+ip7UGz5VaMAAgQIECBAYAMCR1ZfGPQys6bw6OqLG8i1m0KeUf3CYMLPr564ZIDLq5vtzfnx6oQ9Y1y25DHmlgTWBxvXXVy/WB9s3FLkAQU+Wt1hcMQdq48xI0CAAAECewXc7x1xKejnRuAJJUBgJwvM/vb1vur4wSTPr07cyZM2NwIEtq2Afngfp+68887roQ99aJ///Of/4d1jjz22Cy64oGOOOWbuaP3wtr3uFU6AAAECBAgQIECAAAECBAgQIECAAAECBAgQIECAAAECBAgQIECAAAECBAgQIECAAAECBAgQIECAAAECBAgQIECAAAECBAgQIECAAAECBHasgC+D2rGn1sQIECBAgAABAgQIECBAgAABAgQIECBAgAABAgQIECBAgAABAgQIECBAgAABAgQIECBAgAABAgQIECBAgAABAgQIECBAgMCOFpgOZzedzj3d8olPJvNbOqx6fZU9KLb8qlEAAQIECBAgsAGBO1fPr+5b3aS6oLrXBvLstpA/rh4ymPRjq5cuEeGfVv/vIN+XqiOXmH9fqawPRgAvrl+sD0ZgCj2QwMer2w0OuH11CTICBAgQILBXQD834lLQz43AE0qAwE4XmN0zOndhko+p/vtOn7j5ESCw7QT0w/s4ZWeddVannnrq3Dt3vetdO++887rpTW96/ev64W13vSuYAAECBAgQIECAAAECBAgQIECAAAECBAgQIECAAAECBAgQIECAAAECBAgQIECAAAECBAgQIECAAAECBAgQIECAAAECBAgQIECAAAECBAjseAFfBrXjT7EJEiBAgAABAgQIECBAgAABAgQIECBAgAABAgQIECBAgAABAgQIECBAgAABAgQIECBAgAABAgQIECBAgAABAgQIECBAgACBHSkwHc5qOp17uuUTnkzmt3RY9foqe1Bs+VWjAAIECBAgQGCkwEnVjas/HZlnN4R/ovrHg4l+W/W+JU78MdXLB/n+pPr+JebfVyrrgxHAi+sX64MRmEIPJHBpddvBAcdWs88jDwIECBAgMBPQz424DvRzI/CEEiCwGwT+qDplMNFPVt9Y/e1umLw5EiCwbQT0w/s5Vc961rN62tOeNvfuySef3Bvf+MYOO+ywf3hdP7xtrnOFEiBAgAABAgQIECBAgAABAgQIECBAgAABAgQIECBAgAABAgQIECBAgAABAgQIECBAgAABAgQIECBAgAABAgQIECBAgAABAgQIECBAgACBXSPgy6B2zak2UQIECBAgQIAAAQIECBAgQIAAAQIECBAgQIAAAQIECBAgQIAAAQIECBAgQIAAAQIECBAgQIAAAQIECBAgQIAAAQIECBAgsNICR1ZfXEeF0+Gx0+nc03Wk2ZxDJ5P5LR1Wvb7KHhSbcynISoAAAQIECBBYNYFbVZ8eFHVNdXh17RILfW715EG+Z1dnLDH/vlJZH4wAXly/WB+MwBR6IIFPVP94cMBtq79BRoDArhb4geq7qhOqu1cnVh/b1SK7e/L6uRHnf0n93NHVo6qjql8ZUc4w9JHVN1WzNYEHAQIEtkrg9tWHq68ZFPCMPWvfX9yEgu5XfXP1W5uQW0oCBHa2gH74AOf31FNP7ayzzpo74qd/+qf7zd/8zX94bUn98M6+wsyOAAECBAgQIECAAAECBAgQIECAAAECBAgQIECAAAECBAgQIECAAAECBAgQIECAAAECBAgQIECAAAECBAgQIECAAAECBAgQIECAAAECBAgQOKQCvgzqkHIbjAABAgQIECBAgAABAgQIECBAgAABAgQIECBAgAABAgQIECBAgAABAgQIECBAgAABAgQIECBAgAABAgQIECBAgAABAgQIENiHwB2r/1M9vfqNNQpNh8dNp3NP15hi8w6bTOa3dFj1+ip7UGze5SAzAQIECBAgQGCVBB5cvW5Q0Duq71xygW+tvmeQ8+HV2UseYzGd9cEI4MX1i/XBCEyhBxL4ZHXM4IDbVJ9CRoDArhb4s+qkgcAp1Tm7WmR3T14/t4Hz/4lPfKLb3va2jeznjq5eXd1/bwlXVDffQDnXhRyx917/Ywf/9n9ddfmInEIJECAwVuA51emDJH9bfWM1W6cs43Hsns/O/1w9srqmukv118tILAcBArtGQD98gFN9zTXXdPLJJ3fuuefOHfW85z2v0047bWw/vGsuMhMlQIAAAQIECBAgQIAAAQIECBAgQIAAAQIECBAgQIAAAQIECBAgQIAAAQIECBAgQIAAAQIECBAgQIAAAQIECBAgQIAAAQIECBAgQIAAAQIEDp2AL4M6dNZGIkCAAAECBAgQIECAAAECBAgQIECAAAECBAgQIECAAAECBAgQIECAAAECBAgQIECAAAECBAgQIECAAAECBAgQIECAAAECBG4o8LXV+dUJe996RfVj1VUHwZoO359O555uufNkMr+lw6rXV9mDYsuvGgUQIECAAAECBA6JwNOqXxqM9KLq3y555CurmwxyfmP10SWPsZjO+mAE8OL6xfpgBKbQAwl8urrV4IBbV59BRoDArhZ4wUIf8ow9/wb94q4W2d2T18+t8fx/9KMf7Q/+4A961ate1bvf/e4uueSSbne72y1Gr/d+78eq2w+S/HD1h2ssaV9jz/7dv+XgjZ+qXrLBfMIIECCwDIGbVxcvfDadVZ26jOTVe6tvHeR6S/W9S8otDQECu0NAP3yQ8/zlL3+5E088sQ984APXH3nYYYd1zjnn9JCHPGRsP7w7rjKzJECAAAECBAgQIECAAAECBAgQIECAAAECBAgQIECAAAECBAgQIECAAAECBAgQIECAAAECBAgQIECAAAECBAgQIECAAAECBAgQIECAAAECBA6ZwHo3Bz1khRmIAAECBAgQIECAAAECBAgQIECAAAECBAgQIECAAAECBAgQIECAAAECBAgQIECAAAECBAgQIECAAAECBAgQIECAAAECBAgQ2BUCz69+ZmGmP1W95CCznw7fn07nnm453GQyv6XDqtdX2YNiy68aBRAgQIAAAQIEDonAa6qHDUb68er3ljjynau/GuT7UnXkEvPvL5X1wQjkxfWL9cEITKEHEvhMdcvBAbeqPouMAIFdLfC46ncGAn9U/dCuFtndk9fPrfH8P+ABD+itb33r9Uf/yq/8SmecccZi9Hrv9z63evIgySuqR6+xpH0d9pzq9MEbb69OGpFPKAECBJYh8BPVby8kOrE6fwnJ71+9ZSHPqdVZS8gtBQECu0NAP7yG83zppZd2t7vdrc997nPXH33EEUd01VVXje2H1zC6QwgQIECAAAECBAgQIECAAAECBAgQIECAAAECBAgQIECAAAECBAgQIECAAAECBAgQIECAAAECBAgQIECAAAECBAgQIECAAAECBAgQIECAAAECaxdY7+aga8/sSAIECBAgQIAAAQIECBAgQIAAAQIECBAgQIAAAQIECBAgQIAAAQIECBAgQIAAAQIECBAgQIAAAQIECBAgQIAAAQIECBAgQIDAgQUeXL1u4ZA3Vg9aA9x0eMx0Ovd0DeGbe8hkMr+lw6rXV9mDYnMvCdkJECBAgAABAqsicEl17KCYb6/+conFPar6g0G+N1cnLzH//lJZH4xAXly/WB+MwBR6IIHPVV8/OOAbqs8jI0BgVwvco7pgIPCR6k67WmR3T14/t8bz/9u//ds9/vGPv/7o448/vosuumgxer33e+9dvWOQ5Kq9/27Pfm7k8c3VYlGz3+/Z77kHAQIEtkpg9tn4vur4QQF/Ud1tSQW9ak/+hw9yzdZAs8++y5eUXxoCBHa2gH54jef3wgsv7KSTTurqq68+UMR6++E1ju4wAgQIECBAgAABAgQIECBAgAABAgQIECBAgAABAgQIECBAgAABAgQIECBAgAABAgQIECBAgAABAgQIECBAgAABAgQIECBAgAABAgQIECBAgMDaBGyGtDYnRxEgQIAAAQIECBAgQIAAAQIECBAgQIAAAQIECBAgQIAAAQIECBAgQIAAAQIECBAgQIAAAQIECBAgQIAAAQIECBAgQIAAAQLLFTi2em915CDtJ6pvrb64hqGmw2Om07mnawjf3EMmk/ktHVa9vsoeFJt7SchOgAABAgQIEFgFgVss9NrXVIdX1y6xuOdUpw/y/afqPywx//5SWR+MQF5cv1gfjMAUeiCBL1RHDQ44uroMGQECu1rga6urqsMGCjetvrKrVXbv5PVzazz3l112Wbe+9a275ppZO7/fx0bu936suv0g48Ors9dY1r4Oe091wuCNZ+zpM39xRD6hBAgQWIbASdWfDRJ9ubpH9aElJD+m+qvq5oNcL6r+7RJyS0GAwM4X0A+v4xy/9rWv7WEPe1jXXntt97vf/Tr33HMXozfSD6+jAocSIECAAAECBAgQIECAAAECBAgQIECAAAECBAgQIECAAAECBAgQIECAAAECBAgQIECAAAECBAgQIECAAAECBAgQIECAAAECBAgQIECAAAECBA4sYDMkVwgBAgQIECBAgAABAgQIECBAgAABAgQIECBAgAABAgQIECBAgAABAgQIECBAgAABAgQIECBAgAABAgQIECBAgAABAgQIECBwqAX+UfX26l6Dga+p7lNdsMZipsPjptO5p2tMsXmHTSbzWzqsen2VPSg273KQmQABAgQIECCwKgLfX71hUMw79zy/95KL+9PqAYOcj6xeteQx9pXO+mAE8uL6xfpgBKZQAgQIEFivwPur4wdB963+bL1JHL8jBPRz6ziND3nIQ3rta197oIiN3O99bvXkQdJXVI9eR1mLh55WPW/w4keqO43IJ5QAAQLLEnh1dUr1W9XTqy8sK3G1+Nk3+/dt9vfQdy1xDKkIENiZAvrhdZ7X5z//+X3wgx/sRS96Ue5vrhPP4QQIECBAgAABAgQIECBAgAABAgQIECBAgAABAgQIECBAgAABAgQIECBAgAABAgQIECBAgAABAgQIECBAgAABAgQIECBAgAABAgQIECBAgMCmC2xkc9BNL8oABAgQIECAAAECBAgQIECAAAECBAgQIECAAAECBAgQIECAAAECBAgQIECAAAECBAgQIECAAAECBAgQIECAAAECBAgQIECAwI4W+E/Vzy3M8InV89cx6+nw2Ol07uk60mzOoZPJ/JYOq15fZQ+KzbkUZCVAgAABAgQIrJrAt1XfXp1QXVqdueQCv1jdYpDzuOriJY+xr3TWByOQF9cv1gcjMIUSWC2BW+69/3Lkns/72X+zz+ifXK0SVUOgl1ePGTj8bPUCLrtSQD+3jtN+1llndeqppx4oYiP3e+9VnT9IetWe38evr2Y/N/KY/Tv0yepGg+CTqrdvJJkYAgQILFHgjtVNqouWmPO6VLPPvPdUs/sv1z3eu/dezGr9MXMTJi8lAQKjBPTDI/jc3xyBJ5QAAQIECBAgQIAAAQIECBAgQIAAAQIECBAgQIAAAQIECBAgQIAAAQIECBAgQIAAAQIECBAgQIAAAQIECBAgQIAAAQIECBAgQIAAAQIECBDYFIGNbA66KYVISoAAAQIECBAgQIAAAQIECBAgQIAAAQIECBAgQIAAAQIECBAgQIAAAQIECBAgQIAAAQIECBAgQIAAAQIECBAgQIAAAQIECOwKge+t3rww03OqU9Y5++nw+Ol07uk6Uy3/8MlkfkuHVa+vsgfF8i8DGQkQIECAAAECu1HgR6tvr+5e3am64yFCsD4YAb24frE+GIEplMBqCdy++tigpEur261Wiaoh0OnVcwYOv1s9jsuuFNDPreO0X3311R111FHNfu7nsdH7vbN/N2b/flz3eHh19jpKWzz09dWDBi++pPqpEfmEEiBAYDsI3KO6YKHQn6leuB2KVyMBAlsmoB8eQe/+5gg8oQQIECBAgAABAgQIECBAgAABAgQIECBAgAABAgQIECBAgAABAgQIECBAgAABAgQIECBAgAABAgQIECBAgAABAgQIECBAgAABAgQIECBAgMCmCGx0c9BNKUZSAgQIECBAgAABAgQIECBAgAABAgQIECBAgAABAgQIECBAgAABAgQIECBAgAABAgQIECBAgAABAgQIECBAgAABAgQIECBAYEcLHFO9t/qGwSw/Wt21unydM58Oj59O556uM9XyD59M5rd0WPX6KntQLP8ykJEAAQIECBAgQODQCVgfjLBeXL9YH4zAFEpgtQRuUX1xUNLs3svXrVaJqiHQA6s/GThcWN2Dy64U0M+t87Q/+tGP7hWveMX+ojZ6v/fXqn8/SPrK6lHrLG14+L+ozhq8cEV1dHXNiJxCCRAgsB0EXlL95EIv/k+qT22H4tVIgMCWCOiHR7C7vzkCTygBAgQIECBAgAABAgQIECBAgAABAgQIECBAgAABAgQIECBAgAABAgQIECBAgAABAgQIECBAgAABAgQIECBAgAABAgQIECBAgAABAgQIECCwKQIb3Rx0U4qRlAABAgQIECBAgAABAgQIECBAgAABAgQIECBAgAABAgQIECBAgAABAgQIECBAgAABAgQIECBAgAABAgQIECBAgAABAgQIENjRAj9fPWthhnet3ruBWU+HMdPp3NMNpFtuyGQyv6XDqtdX2YNiuZeAbAQIECBAgMDmCfyX6s7VW/b+987q7zdvOJm3iYD1wYgTtbh+sT4YgSmUwOoJLN4wuVF17eqVqaJdLHBkddlg/n9XHeE63ZVXhH5unaf9nHPO6ZRTTtlf1Ebv996rOn+Q9Krq66vZz408Dq8+W91sEPzI6lUbSSaGAAEC20hg1uN8qPqGQc0/suee1su30RyUSoDAoRXQD4/wdn9zBJ5QAgQIECBAgAABAgQIECBAgAABAgQIECBAgAABAgQIECBAgAABAgQIECBAgAABAgQIECBAgAABAgQIECBAgAABAgQIECBAgAABAgQIECBAYFMENro56KYUIykBAgQIECBAgAABAgQIECBAgAABAgQIECBAgAABAgQIECBAgAABAgQIECBAgAABAgQIECBAgAABAgQIECBAgAABAgQIECCw4wV+rHp+dbPqJ6vf2eCMp8O46XTu6QZTLi9sMpnf0mHV66vsQbG80y8TAQIECBAgsLkCn65uNRjiu6s/39whZd8GAtYHI07S4vrF+mAEplACqyfwxeoWg7KOri5bvTJVtMsF/qa6zV6DT1QnVpfucpPdOH393DrP+jXXXNPRRx/dFVdcsa/IMfd7P1rdYZD0vtWfrbO84eH/T/Xje1+YFfukavaaBwECBHa6wOxvor9bnV89rnr/Tp+w+REgMEpAPzyCz/3NEXhCCRAgQIAAAQIECBAgQIAAAQIECBAgQIAAAQIECBAgQIAAAQIECBAgQIAAAQIECBAgQIAAAQIECBAgQIAAAQIECBAgQIAAAQIECBAgQIAAgU0RGLM56KYUJCkBAgQIECBAgAABAgQIECBAgAABAgQIECBAgAABAgQIECBAgAABAgQIECBAgAABAgQIECBAgAABAgQIECBAgAABAgQIECCw4wW+sTq1etaImU6HsdPp3NMRaZcTOpnMb+mw6vVV9qBYzqmXhQABAgQIENhcgW+p3jcY4srqyOrvN3dY2beBgPXBiJO0uH6xPhiBKZTA6gl8rLr9oKzZPZmPrl6ZKtrlAo+qvlC9u/r8LrfYzdPXz23g7D/ucY/rd3/3d/cVOeZ+7y9Xd69eWb2mumwDpQ1D7l/Ncr6kekV11ch8wgkQILCdBH6weu12KlitBAhsmYB+eAS9+5sj8IQSIECAAAECBAgQIECAAAECBAgQIECAAAECBAgQIECAAAECBAgQIECAAAECBAgQIECAAAECBAgQIECAAAECBAgQIECAAAECBAgQIECAAAECmyIwZnPQTSlIUgIECBAgQIAAAQIECBAgQIAAAQIECBAgQIAAAQIECBAgQIAAAQIECBAgQIAAAQIECBAgQIAAAQIECBAgQIAAAQIECBAgQIDAGgSmw2Om07mnawjf3EMmk/ktHVa9vsoeFJt7SchOgAABAgQILEfgtOp5g1TnVKcsJ7Us21zA+mDECVxcv1gfjMAUSmD1BP6y+rZBWSdU/2f1ylQRAQIE0s9t4CJ485vf3Mknn7yvSPd7N+AphAABAgQIECCwhQL64RH4a7i/eXT1hRFDCCVAgAABAgQIECBAgAABAgQIECBAgAABAgQIECBAgAABAgQIECBAgAABAgQIECBAgAABAgQIECBAgAABAgQIECBAgAABAgQIECBAgAABAgQIrEvA5qDr4nIwAQIECBAgQIAAAQIECBAgQIAAAQIECBAgQIAAAQIECBAgQIAAAQIECBAgQIAAAQIECBAgQIAAAQIECBAgQIAAAQIECBAgsCIC02Ed0+nc0y0vcTKZ39Jh1eur7EGx5VeNAggQIECAAIE1CLyx+meD455Q/eYa4hyy8wWsD0ac48X1i/XBCEyhBFZP4G3Vdw/K+p7q3NUrU0UECBBIP7fBi+CVr3xlj3rUoxaj3e/doKcwAgQIECBAgMAWCeiHR8Af5P7m3arXVi+ofnXEMEIJECBAgAABAgQIECBAgAABAgQIECBAgAABAgQIECBAgAABAgQIECBAgAABAgQIECBAgAABAgQIECBAgAABAgQIECBAgAABAgQIECBAgAABAmsWsDnomqkcSIAAAQIECBAgQIAAAQIECBAgQIAAAQIECBAgQIAAAQIECBAgQIAAAQIECBAgQIAAAQIECBAgQIAAAQIECBAgQIAAAQIECKyQwHRYy3Q693TLy5xM5rd0WPX6KntQbPlVowACBAgQIEDgIAI3rr5UzX5e9ziuupgcgcr6YMRlsLh+sT4YgSmUwOoJ/I/qBwdlPaz649UrU0UECBDQz425BvRzY/TEEsqBXIIAACAASURBVCBAYL8Ct6w+y4cAAQKHSMD9zRHQB+iHH1G9rDp87z3k2fOzRwwllAABAgQIECBAgAABAgQIECBAgAABAgQIECBAgAABAgQIECBAgAABAgQIECBAgAABAgQIECBAgAABAgQIECBAgAABAgQIECBAgAABAgQIECCwJgFfBrUmJgcRIECAAAECBAgQIECAAAECBAgQIECAAAECBAgQIECAAAECBAgQIECAAAECBAgQIECAAAECBAgQIECAAAECBAgQIECAAAECKyYwHdYznc493fJSJ5P5LR1Wvb7KHhRbftUogAABAgQIEDiIwPdVbxocc0l1e2oE9gpYH4y4FBbXL9YHIzCFElg9gd+vTh2U9S+r/7Z6ZaqIAAEC6edGXAT6uRF4QgkQIHBDgbtUv1XdsvrWmv83ChgBAgQ2SUA/PAJ2P/3wTasP7/lMP2Yh9X2q80YMJ5QAAQIECBAgQIAAAQIECBAgQIAAAQIECBAgQIAAAQIECBAgQIAAAQIECBAgQIAAAQIECBAgQIAAAQIECBAgQIAAAQIECBAgQIAAAQIECBAgcFABXwZ1UCIHECBAgAABAgQIECBAgAABAgQIECBAgAABAgQIECBAgAABAgQIECBAgAABAgQIECBAgAABAgQIECBAgAABAgQIECBAgAABAisoMB3WNJ3OPd3ycieT+S0dVr2+yh4UW37VKIAAAQIECBA4iMBzqtMHx/xW9dPUCOwVsD4YcSksrl+sD0ZgCiWwegIvrJ4wKOtnqxesXpkqIkCAQPq5EReBfm4EnlACBAjMC7y4+teDlx5f/TYkAgQIHAIB/fAI5AP0wydU76huPEh/WXX36qMjhhRKgAABAgQIECBAgAABAgQIECBAgAABAgQIECBAgAABAgQIECBAgAABAgQIECBAgAABAgQIECBAgAABAgQIECBAgAABAgQIECBAgAABAgQIEDiggC+DcoEQIECAAAECBAgQIECAAAECBAgQIECAAAECBAgQIECAAAECBAgQIECAAAECBAgQIECAAAECBAgQIECAAAECBAgQIECAAAEC21FgOix6Op17uuXzmUzmt3RY9foqe1Bs+VWjAAIECBAgQOAgAv+nuuvgmB+q/ojamgSOqy6trl7T0dvzIOuDEedtcf1ifTACU+iBBK5duLYOq1ZrMb8zz98vV2cMpva06lk7c6pmRYDANhfQz404gfq5EXhCCRAgMC/wsupHBy99tvqm6nJQBAgQ2GQB/fAI4IP0w4+oXrmQ/kPVvavLRgwrlAABAgQIECBAgAABAgQIECBAgAABAgQIECBAgAABAgQIECBAgAABAgQIECBAgAABAgQIECBAgAABAgQIECBAgAABAgQIECBAgAABAgQIECCwXwFfBuXiIECAAAECBAgQIECAAAECBAgQIECAAAECBAgQIECAAAECBAgQIECAAAECBAgQIECAAAECBAgQIECAAAECBAgQIECAAAECBLajwHRY9HQ693TL5zOZzG/psOr1Vfag2PKrRgEECBAgQIDAAQRuVX168P7fV0dWV1Jbk8AHqrtUF1XvqZ684LmmJCt+kPXBiBO0uH6xPhiBKfRAAosLd+vQQ3O9nFTds/ri3v/+srr40AxtFAIECKxLQD+3Lq75g/VzI/CEEiBAYF7gNtWHq5sMXn7unntQp4MiQIDAJgvoh0cAr6Efflr1SwtD/O/q/tXfjhhaKAECBAgQIECAAAECBAgQIECAAAECBAgQIECAAAECBAgQIECAAAECBAgQIECAAAECBAgQIECAAAECBAgQIECAAAECBAgQIECAAAECBAgQIEBgnwI24XZhECBAgAABAgQIECBAgAABAgQIECBAgAABAgQIECBAgAABAgQIECBAgAABAgQIECBAgAABAgQIECBAgAABAgQIECBAgAABAssS+OfVo6ofq65aVtL95JkOX59O555u8tAHTz+ZzG/psOr1VfagOPhpdQQBAgQIECCwdQI/Wr1sMPzbq5O2rpxtNfJNqisHFV9b3bz6yhJn8fPVg6u3VG+tzquuXmL+taSyPliL0n6OWVy/WB+MwBS6P4HDqq8ufBbdCBcBAgQIEBgI6OdGXA76uRF4QgkQIHBDgadWzxy8fE11XPXxTcI6sXp/dfkm5ZeWAIHtIaAfHnGe1tgPv3LP5+0jFoY5u3r4iKGFEiBAgAABAgQIECBAgAABAgQIECBAgAABAgQIECBAgAABAgQIECBAgAABAgQIECBAgAABAgQIECBAgAABAgQIECBAgAABAgQIECBAgAABAgT2KeDLoFwYBAgQIECAAAECBAgQIECAAAECBAgQIECAAAECBAgQIECAAAECBAgQIECAAAECBAgQIECAAAECBAgQIECAAAECBAgQIECAwDIEjq0uqm5evb96WHXxMhLvJ8d0+Pp0Ovd0E4ddW+rJZH5Lh1Wvr7IHxdpOraMIECBAgACBrRF4RHV6dc+9wz+tetbWlLLtRv3u6m2Dqme9+rcueRbnVA8d5Py31YuWPMbB0lkfHEzoAO8vrl+sD0ZgCt2fwI2qvx+8+dU9n+P/CBcBAgQIEBgI6OdGXA76uRF4QgkQIHBDgRtXH6luM3jrj/f+7XOZXodXz6z+XfUbe38uM79cBAhsLwH98IjztcZ+ePb5/meDvzNcN+KzqzNGDC+UAAECBAgQIECAAAECBAgQIECAAAECBAgQIECAAAECBAgQIECAAAECBAgQIECAAAECBAgQIECAAAECBAgQIECAAAECBAgQIECAAAECBAgQIHADAV8G5aIgQIAAAQIECBAgQIAAAQIECBAgQIAAAQIECBAgQIAAAQIECBAgQIAAAQIECBAgQIAAAQIECBAgQIAAAQIECBAgQIAAAQIEliHwjureg0Rfqm5ffXkZyfeRYzp8bTqde7pJQ6497WQyv6XDqtdX2YNi7afXkQQIECBAgMDWCdyiul91UfXhrStjW438pOrXBxW/rPpXS57BJdWxg5zfWc3WB4fyYX0wQntx/WJ9MAJT6P4Evqb6u8Gb11Rfi4sAAQIECAwE9HMjLodt3s/duvr0iOkLJUCAwGYIPKr6g4XEs3tSb1vSYHep/ri68yDft1d/uaT80hAgsP0E9MMjztk6+uFvqN5d3W5huB+q/mhECUIJECBAgAABAgQIECBAgAABAgQIECBAgAABAgQIECBAgAABAgQIECBAgAABAgQIECBAgAABAgQIECBAgAABAgQIECBAgAABAgQIECBAgAABAnMCvgzKBUGAAAECBAgQIECAAAECBAgQIECAAAECBAgQIECAAAECBAgQIECAAAECBAgQIECAAAECBAgQIECAAAECBAgQIECAAAECBAiMFfjV6ikLSZ5ePXNs4gPET4fvTadzTzdx2LWlnkzmt3RY9foqe1Cs7dQ6igABAgQIECCw3QReVv3ooOgnVb+xxEkcWV02yHdtdXh1zRLHWEsq64O1KO3nmMX1i/XBCEyh+xO4cXX14M2/3ftZQYwAAQL7E/imPfcbr6r+BtGuEdDPjTjVh6Cfu1X1iOrh1R9WLxhR7iz0H1UP3fM7/vjq5Or21SdG5hROgACBZQu8o7r3IOlF1bdWy/ij5Ox+ykeq2c/rHu+q7rnsSchHgMC2EdAPjzhV6+yHj6/Or262d8hzqwdXXxlRglACBAgQIECAAAECBAgQIECAAAECBAgQIECAAAECBAgQIECAAAECBAgQIECAAAECBAgQIECAAAECBAgQIECAAAECBAgQIECAAAECBAgQIECAwJyAL4NyQRAgQIAAAQIECBAgQIAAAQIECBAgQIAAAQIECBAgQIAAAQIECBAgQIAAAQIECBAgQIAAAQIECBAgQIAAAQIECBAgQIAAAQJjBL63elM13MPgrdXs9emYxAeJncs9nW7mUOufxWQyv6XDqte3cP7WP2ERBAgQIECAAAECqyrw/ur4QXHfXf35Eot9YPUng3zvq75tifnXmsr6YK1S+zhucf1ifTACU+j+BA6vrhq8eXV1BC4CBAgsCJxaPbu63d7Xf636OUq7RkA/N+JU76efu0V1SvXSEalnoY/Ys6Z45SDHbD0xW1eMefyv6n6DBE+pnjMmoVgCBAhsgsAJ1XsW8v6b6sVLGutx1e8s5Hp89dtLyi8NAQLbS0A/POJ8beD+5j+rXr/nXvbZ1Wwtes2I4YUSIECAAAECBAgQIECAAAECBAgQIECAAAECBAgQIECAAAECBAgQIECAAAECBAgQIECAAAECBAgQIECAAAECBAgQIECAAAECBAgQIECAAAECBG4gMP/tVYAIECBAgAABAgQIECBAgAABAgQIECBAgAABAgQIECBAgAABAgQIECBAgAABAgQIECBAgAABAgQIECBAgAABAgQIECBAgAABAmsXOKZ6b/UNg5BPV99SfX7taTZ05HQYNZ3OPd1QwmUGTSbzWzqsen2VPSiWeQHIRYAAAQIECBBYDYGbVJdXhw3KuWn1lSWW9x+qZw/yvbR67BLzrzWV9cFapfZx3OL6xfpgBKbQ/QnMPo+uHLw5+xyafR55ECBAYCjwg9X/GLzw5upkRLtGQD834lTvo597Y/X9e1OeWJ0/Iv2tq08N4mfn6jbV7G8BG338x+pXBsEfqI7faDJxBAgQ2ESB31u4z3FZdYe991uWMewF1T0Gib5Y3bn63DKSy0GAwLYS0A+POF0bvL953+ptI4YVSoAAAQIECBAgQIAAAQIECBAgQIAAAQIECBAgQIAAAQIECBAgQIAAAQIECBAgQIAAAQIECBAgQIAAAQIECBAgQIAAAQIECBAgQIAAAQIECBDYr4Avg3JxECBAgAABAgQIECBAgAABAgQIECBAgAABAgQIECBAgAABAgQIECBAgAABAgQIECBAgAABAgQIECBAgAABAgQIECBAgAABAhsRmO1Z8LbqpEHw31ffU719IwnXGTMdHj+dzj1dZ6rlHz6ZzG/psOr1VfagWP5lICMBAgQIECBAYKsF7lP9+aCID1THL7moV1SPHOR8YvX8JY+xlnTWB2tR2s8xi+sX64MRmEL3J3Cz6vLBm1dUN8dFgACBBYHbVx8bvPbF6ihKu0ZAPzfiVO+jnxtme2H1MyPSz0Jn9/y/a5DjSXt+P39jRM7bVpcs9J3fUb17RE6hBAgQ2AyBW1cfqY7Ym/wd1b+oPrqkwb6tek91o0G+/7qnJ/qxJeWXhgCB7SOgHx5xrtzfHIEnlAABAgQIECBAgAABAgQIECBAgAABAgQIECBAgAABAgQIECBAgAABAgQIECBAgAABAgQIECBAgAABAgQIECBAgAABAgQIECBAgAABAgQIENgUAV8GtSmskhIgQIAAAQIECBAgQIAAAQIECBAgQIAAAQIECBAgQIAAAQIECBAgQIAAAQIECBAgQIAAAQIECBAgQIAAAQIECBAgQIAAgR0v8LTqlxZm+XPVrx2imU+H40ync08PUQn7H2Yymd/SYdXrq+xBseVXjQIIECBAgAABAksX+Jnq+YOsL69+ZMmjfKg6bpDzpOrtSx5jLemsD9aitJ9jFtcv1gcjMIXuT+Dm1ZcHb15efR0uAgQI7EPgyuomg9dvW/0NqV0hoJ8bcZr30c8Ns11W3bL66oghnlidOYif9fyz3n/M40+rBwwS/Eb1pDEJxRIgQGCTBM6o/k31H6rZvZVl/1HyudWTF2q/T3XeJs1HWgIEVlNAPzzivLi/OQJPKAECBAgQIECAAAECBAgQIECAAAECBAgQIECAAAECBAgQIECAAAECBAgQIECAAAECBAgQIECAAAECBAgQIECAAAECBAgQIECAAAECBAgQILApAr4MalNYJSVAgAABAgQIECBAgAABAgQIECBAgAABAgQIECBAgAABAgQIECBAgAABAgQIECBAgAABAgQIECBAgAABAgQIECBAgAABAjta4KTq3OqwwSzfWD3oEM56OhxrOp17egjL2PdQk8n8lg6rXl9lD4otv2oUQIAAAQIECBBYusB/rf7VIOu/q359iaPcpLpykO/a6ubVV5Y4xlpTWR+sVWofxy2uX6wPRmAK3Z/ALaovDt78UnUkLgIECOxD4H9V9xu8/gPV60ntCgH93IjTvI9+7rLqqEHKB1dvGDHEratPDvrE2fm6TfXpETkfW/3eIP6ze3N+dUROoQQIENgMgcP3/k10s+53HFH9dXXMoPgPVt9S+UzcjDMqJ4HVFNAPjzgv7m+OwBNKgAABAgQIECBAgAABAgQIECBAgAABAgQIECBAgAABAgQIECBAgAABAgQIECBAgAABAgQIECBAgAABAgQIECBAgAABAgQIECBAgAABAgQIbIqAL4PaFFZJCRAgQIAAAQIECBAgQIAAAQIECBAgQIAAAQIECBAgQIAAAQIECBAgQIAAAQIECBAgQIAAAQIECBAgQIAAAQIECBAgQIDAjha4pDp2MMPZ87tWXzyEs54Ox5pO554ewjL2PdRkMr+lw6rXV9mDYsuvGgUQIECAAAECBJYu8N7qWwdZ71e9bYmj3Lc6d5Dvoupblph/PamsD9ajtXDs4vrF+mAEptD9CRxVfWHw5mXV0bgIECCwD4HnVz8zeP2M6tmkdoWAfm7Ead5HP/eChd+ll1c/MmKIWeifV/cZ5DitOnNEzptVn60OH+R4SPXaETmFEiBAYLsK/PCeezivXij+56pf264TUjcBAusW0A+vm+z/Bri/OQJPKAECBAgQIECAAAECBAgQIECAAAECBAgQIECAAAECBAgQIECAAAECBAgQIECAAAECBAgQIECAAAECBAgQIECAAAECBAgQIECAAAECBAgQILApAr4MalNYJSVAgAABAgQIECBAgAABAgQIECBAgAABAgQIECBAgAABAgQIECBAgAABAgQIECBAgAABAgQIECBAgAABAgQIECBAgAABAjta4J7Vq6o7VNdU96kuOMQzng7Hm07nnh7iUm443GQyv6XDqtdX2YNiy68aBRAgQIAAAQIEli7wW9XdqnvtzXzz6ooljvKk6tcH+X6/+tEl5l9PKuuD9WgtHLu4frE+GIEplAABAgTGCjyu+p1BkldWjxqbVPy2ENDPjThN++jnTqzeMUh5dXVUNfu50ccTqzMHweft/dvARvPN4mZriFMHCWZ/d3jkmIRiCRAgsI0FXl89aFD/ldVtqsu38ZyUToDA2gX0w2u3usGR7m+OwBNKgAABAgQIECBAgAABAgQIECBAgAABAgQIECBAgAABAgQIECBAgAABAgQIECBAgAABAgQIECBAgAABAgQIECBAgAABAgQIECBAgAABAgQIbIqAL4PaFFZJCRAgQIAAAQIECBAgQIAAAQIECBAgQIAAAQIECBAgQIAAAQIECBAgQIAAAQIECBAgQIAAAQIECBAgQIAAAQIECBAgQIDAjhe4WfWC6j3V87dgttPhmNPp3NMtKGd+yMlkfkuHVa+vsgfFll81CiBAgAABAgQIbKrA8dVFSx7hZdWPDnKeVp255DHWms76YK1S+zhucf1ifTACUyiB1RT4seo79nxGH7n3v2dU71rNUlVFoHtUFwwc/qr6p1x2hYB+bsRp3k8/9+HqmwZpT63OGjHMratPLvSKx1SfHpHzgdWfDOKv2fP3hqOrK0bkFEqAAIHtKnC76kPVjauPVj9SvX27TkbdBAisW0A/vG6y/xvg/uYIPKEECBAgQIAAAQIECBAgQIAAAQIECBAgQIAAAQIECBAgQIAAAQIECBAgQIAAAQIECBAgQIAAAQIECBAgQIAAAQIECBAgQIAAAQIECBAgQIDApgj4MqhNYZWUAAECBAgQIECAAAECBAgQIECAAAECBAgQIECAAAECBAgQIECAAAECBAgQIECAAAECBAgQIECAAAECBAgQIECAAAECBAgQ2GSB6TD/dDr3dJOHPnj6yWR+S4dVr6+yB8XBT6sjCBAgQIAAAQIE5gVuVp1Q3b26W/XC6sItQrI+GAG/uH6xPhiBKZTAagr8YfXPB6U9vDp7NUtVFYG+trqqOmxgcdPqK2x2vIB+bsQp3k8/94vV0wdpX1/9wIhhZqF/Xt1nkOO06swROWf3pT9d3XKQ46f+P/buBdz6tRz0/3e0tHX8t+SQzU6nVTuVWtorJUQSKlvpTNhbokQhypkc+1eKtkgKuVDSSges9k4kIlmViojOYf/tklalA6mx3+F617/fGPWuNed8xphjzDk/47rWNdfvnb/7fu7n8/zeue5nzHU9o/q5gZxCCRAgcJQFvufU+ysfV3336Z7oKM9F7QQI7E9AP7w/r6W7N/z+5hdU31Xd/tTXfxkoUygBAgQIECBAgAABAgQIECBAgAABAgQIECBAgAABAgQIECBAgAABAgQIECBAgAABAgQIECBAgAABAgQIECBAgAABAgQIECBAgAABAgQIECBwggR8GNQJWmxTJUCAAAECBAgQIECAAAECBAgQIECAAAECBAgQIECAAAECBAgQIECAAAECBAgQIECAAAECBAgQIECAAAECBAgQIECAAAECx0hgPp3LfL50ufVpzmbLRzrsen2VMyi2/tQogAABAgQIEFgReFz159Xzq7+iQ+BSBOwPBh6R1f2L/cEAplACuynwi9V/n5T2tdUv7GapqiLw7wKL3u/6E4vPrP6EzbEX0M8NLPEZ+rnrVK+dpP1A9fHV2weGemD1mEn8i6pbDuRbhD6ievAkxwurzxnMKZwAAQIECBAgcNQE9MMDK7bB9ze/vXp4dZnq6dXdqt36n1MG3IQSIECAAAECBAgQIECAAAECBAgQIECAAAECBAgQIECAAAECBAgQIECAAAECBAgQIECAAAECBAgQIECAAAECBAgQIECAAAECBAgQIECAAAECmxPwYVCbs5WZAAECBAgQIECAAAECBAgQIECAAAECBAgQIECAAAECBAgQIECAAAECBAgQIECAAAECBAgQIECAAAECBAgQIECAAAECBAgQ2JzAfJp6Pl+63Nyoe8w8my0f6bDr9VXOoNjj2rqNAAECBAgQOBSBq1dvnoy0+PdrHMrIBjmqAvYHAyu3un+xPxjAFEpgNwV+svrmSWkPqn5iN0tVFYF/F/i16h4Ti2+ofpbNsRfQzw0s8SX0cxdW501Sf1P10wNDfVL195P4366+ZCDfIvRTq7+sLqp+pXrc6evBtMIJECBAgAABAkdKQD88sFwben/z66vHr5T1yOohA6UKJUCAAAECBAgQIECAAAECBAgQIECAAAECBAgQIECAAAECBAgQIECAAAECBAgQIECAAAECBAgQIECAAAECBAgQIECAAAECBAgQIECAAAECBE6IgA+DOiELbZoECBAgQIAAAQIECBAgQIAAAQIECBAgQIAAAQIECBAgQIAAAQIECBAgQIAAAQIECBAgQIAAAQIECBAgQIAAAQIECBAgQOCYCcyn85nPly63PtXZbPlIh12vr3IGxdafGgUQIECAAAECE4Gvrx4/uf7d6gsIEbgEAfuDgcdjdf9ifzCAKZTAbgo8tPqBSWk/tHK9m1Wr6iQLfFf1Y9U/VC+rfrb6zZMMckLmrp8bWOhL6Oe+ufrJSerzq7sNDLUIfXj1F9WzqncO5ro4/M7Vc6r3rimfNAQIECBAgACBoyagHx5YsQ29v/nR1R9WN1sp7d7VLw6UK5QAAQIECBAgQIAAAQIECBAgQIAAAQIECBAgQIAAAQIECBAgQIAAAQIECBAgQIAAAQIECBAgQIAAAQIECBAgQIAAAQIECBAgQIAAAQIECBA4AQI+DOoELLIpEiBAgAABAgQIECBAgAABAgQIECBAgAABAgQIECBAgAABAgQIECBAgAABAgQIECBAgAABAgQIECBAgAABAgQIECBAgACBYygwn85pPl+63Pp0Z7PlIx12vb7KGRRbf2oUQIAAAQIECEwEzq/uMrl+SPVIQgQuQcD+YODxWN2/2B8MYAolsJsC31o9elLaY6pv2c1SVUXg3wU+4bTDW3icKAH93MByX0I/t/j79MLqGdVin3XhwDBCCRAgQODMAlesblb9PiQCBAgcUEA/fEC4RdgG39/8+Oql1dUn5X2gul31OwMlCyVAgAABAgQIECBAgAABAgQIECBAgAABAgQIECBAgAABAgQIECBAgAABAgQIECBAgAABAgQIECBAgAABAgQIECBAgAABAgQIECBAgAABAgSOuYAPgzrmC2x6BAgQIECAAAECBAgQIECAAAECBAgQIECAAAECBAgQIECAAAECBAgQIECAAAECBAgQIECAAAECBAgQIECAAAECBAgQIEDgmArMp/Oaz5cutz7l2Wz5SIddr69yBsXWnxoFECBAgAABAqcFFn3JP1VnT0TOrV5BiMAlCNgfDDweq/sX+4MBTKEEdlPg3tXPT0p7UvU1u1mqqggQOMEC+rmBxdfPDeAJJUCAwJjA4n2sr64eVl2pukb19rGUogkQOKEC+uGBhd9wP3yD6iXV5Sclvru6ZfXKgbKFEiBAgAABAgQIECBAgAABAgQIECBAgAABAgQIECBAgAABAgQIECBAgAABAgQIECBAgAABAgQIECBAgAABAgQIECBAgAABAgQIECBAgAABAsdYwIdBHePFNTUCBAgQIECAAAECBAgQIECAAAECBAgQIECAAAECBAgQIECAAAECBAgQIECAAAECBAgQIECAAAECBAgQIECAAAECBAgQIHCMBebTuc3nS5dbn/Zstnykw67XVzmDYutPjQIIECBAgACB0wK3qF400XhLdTU6BC5FwP5g4BFZ3b/YHwxgCiWwmwJ3rp4+Ke2Z1ZftZqmqIkDgBAvo5wYWXz83gCeUAAECYwLPq24zSfH46n5jKUUTIHBCBfTDAwt/CP3wl1aL91Om/1/FP1Sffurn/uKrFwECBAgQIECAAAECBAgQnlmVaAAAIABJREFUIECAAAECBAgQIECAAAECBAgQIECAAAECBAgQIECAAAECBAgQIECAAAECBAgQIECAAAECBAgQIECAAAECBAgQIEBgScCHQXkgCBAgQIAAAQIECBAgQIAAAQIECBAgQIAAAQIECBAgQIAAAQIECBAgQIAAAQIECBAgQIAAAQIECBAgQIAAAQIECBAgQIAAgVWBb65+q3rdDtPMp7XN50uXWy97Nls+0mHX66ucQbH1p0YBBAgQIECAwGmBHzj19aETjV851Zd+FR0ClyJgfzDwiKzuX+wPBjCFEthNgdtUz5uU9vzq83ezVFURIHCCBfRzA4uvnxvAE0qAAIExgQdWj5mkWPz37EbVX46lFU2AwAkU0A8PLPoh9cMPqR6+UuYrq1tW7x4oXygBAgQIECBAgAABAgQIECBAgAABAgQIECBAgAABAgQIECBAgAABAgQIECBAgAABAgQIECBAgAABAgQIECBAgAABAgQIECBAgAABAgQIECBwDAV8GNQxXFRTIkCAAAECBAgQIECAAAECBAgQIECAAAECBAgQIECAAAECBAgQIECAAAECBAgQIECAAAECBAgQIECAAAECBAgQIECAAAECAwJfXD2nemd1r+q3BnJtMnQ+TT6fL11uctw95Z7Nlo902PX6KmdQ7Gll3USAAAECBAgcgsAfVbecjPNV1a8cwriGONoC9gcD67e6f7E/GMAUSmA3Bc6rLpyU9rLqv+xmqaoiQOAEC+jnBhZfPzeAJ5QAAQJjAmdVrz713tU5kzR/UH3uWFrRBAicQAH98MCiH2I//MvVV66U+jvV7aoPDExBKAECBAgQIECAAAECBAgQIECAAAECBAgQIECAAAECBAgQIECAAAECBAgQIECAAAECBAgQIECAAAECBAgQIECAAAECBAgQIECAAAECBAgQIHDMBHwY1DFbUNMhQIAAAQIECBAgQIAAAQIECBAgQIAAAQIECBAgQIAAAQIECBAgQIAAAQIECBAgQIAAAQIECBAgQIAAAQIECBAgQIAAAQIDAtesXl5dZZLj26tHDeTcVOh8mng+X7rc1Jh7zjubLR/psOv1Vc6g2PPqupEAAQIECBDYoMAVq3et9CZXq96ywTGlPh4C9gcD67i6f7E/GMAUSmA3Bc6pXjMp7fXVdXazVFURIHCCBfRzA4uvnxvAE0qAAIFxgdtWz11Jc+fqGeOpP2KGL60eUH1x9YENjSEtAQKHL6AfHjA/xH74stXzq8+alPsL1ddVHxyYglACBAgQIECAAAECBAgQIECAAAECBAgQIECAAAECBAgQIECAAAECBAgQIECAAAECBAgQIECAAAECBAgQIECAAAECBAgQIECAAAECBAgQIEDgmAn4MKhjtqCmQ4AAAQIECBAgQIAAAQIECBAgQIAAAQIECBAgQIAAAQIECBAgQIAAAQIECBAgQIAAAQIECBAgQIAAAQIECBAgQIAAAQIEDihw2erC6iaT+Hl1m+r5B8y5ybBFbf//az5futzkuHvKPZstH+mw6/VVzqDY08q6iQABAgQIENiwwJdVvzEZ4xXVuRse87il/5Lqs6sXVH9Qvfu4TfAM87E/GFjo1f2L/cEAptAzCVyrev3km2+oro3r0AQ+vnrLZLS3VR93aKMbiAABAnsT0M/tzekj3qWfG8ATSoAAgfUIXFDdbpLqzdU51fvXk/7fs1y1+pnqHqdzfnv1qDXml4oAge0K6IcH/A+5H/6Y6qXV4v2uHzxV9kMHShdKgAABAgQIECBAgAABAgQIECBAgAABAgQIECBAgAABAgQIECBAgAABAgQIECBAgAABAgQIECBAgAABAgQIECBAgAABAgQIECBAgAABAgQIHFMBHwZ1TBfWtAgQIECAAAECBAgQIECAAAECBAgQIECAAAECBAgQIECAAAECBAgQIECAAAECBAgQIECAAAECBAgQIECAAAECBAgQIECAwD4Ffrq6/0rMj1Tft888h3X7fDrQfL50eVg1nHGc2Wz5SIddr69yBsXWnxoFECBAgAABAtXPVvedSDyyegiZfQn8VPVNk4gHVI/dV4ZLv/l61d9c+m2Heof9wQD36v7F/mAAU+iZBK5TvXbyzddV5+A6VIHvrC46/c8/Vs871NENRoAAgUsX0M9dutGe34/Wzw1gCiVAgMDBBBb7m1dXZ03Cv6N6xMHSfcSoX6nuNfnOe6rFezR/v8YxpCJAYHsC+uEB+y28v3n96nOqJwyULZQAAQIECBAgQIAAAQIECBAgQIAAAQIECBAgQIAAAQIECBAgQIAAAQIECBAgQIAAAQIECBAgQIAAAQIECBAgQIAAAQIECBAgQIAAAQIECBA4xgI+DOoYL66pESBAgAABAgQIECBAgAABAgQIECBAgAABAgQIECBAgAABAgQIECBAgAABAgQIECBAgAABAgQIECBAgAABAgQIECBAgACBPQrcvXrqyr3Pr76g+uAecxz2bfPpgPP50uVh1/Jh481my0c67Hp9lTMotv7UKIAAAQIECBConlvddiJxm+r3yOxL4I9OOd5yEnHPj9Dr7yvhys03rV5a/XP1iuqC6sdGEq4p1v5gAHJ1/2J/MIAp9EwC163+ZvLN11TXw0WAAAECBCYC+rmBx0E/N4AnlAABAusTeEz1wEm6d1XXqd66piH+0+l91eUn+X6jusua8ktDgMB2BfTDA/764QE8oQQIECBAgAABAgQIECBAgAABAgQIECBAgAABAgQIECBAgAABAgQIECBAgAABAgQIECBAgAABAgQIECBAgAABAgQIECBAgAABAgQIECBAgMBGBHwY1EZYJSVAgAABAgQIECBAgAABAgQIECBAgAABAgQIECBAgAABAgQIECBAgAABAgQIECBAgAABAgQIECBAgAABAgQIECBAgAABAkdG4JzqFdUVJhX/n+qG1dt2eBbzaW3z+dLl1suezZaPdNj1+ipnUGz9qVEAAQIECBAgcFrgGtVtq8+rvpLKvgQuU71rpbe/7inH1+4ryyXf/HXVz01ueXp11zXmP2gq+4ODyi02Ayv7F/uDAUyhZxK4XvXXk2/+TfWfcREgQIAAgYmAfm7gcdihfu6Tq78fmMpq6GJ/uNiD/PJKL7HGIaQiQIDA2gSuXL2p+phJxiee/jm2rkEefOp9n0esJLt99Zx1DSAPAQJbE9APD9DvUD88MAuhBAgQIECAAAECBAgQIECAAAECBAgQIECAAAECBAgQIECAAAECBAgQIECAAAECBAgQIECAAAECBAgQIECAAAECBAgQIECAAAECBAgQIECAwHES8GFQx2k1zYUAAQIECBAgQIAAAQIECBAgQIAAAQIECBAgQIAAAQIECBAgQIAAAQIECBAgQIAAAQIECBAgQIAAAQIECBAgQIAAAQIECOxP4HLVS6sbTMI+WN2q+qP9pTr0u+fTEefzpctDL2Z1wNls+UiHXa+vcgbF1p8aBRAgQIAAAQIEhgU+tfrLSZb3VFcczrqc4Ger+07+6Lurh615jIOksz84iNrpmNX9i/3BAKbQMwlcv/qryTdfXS1+ZnkRIECAAIGLBfRzA8/Clvu5Tzq1D7l7ddfqltUtqj8dmM4idPE7iu+vbnM6z49U3zeYUzgBAgQOQ+Abq8dOBlr89+1GK+/XjNRxVvWK6oaTJH9bXbf6l5HEYgkQ2LqAfnhgCbbcDw9ULpQAAQIECBAgQIAAAQIECBAgQIAAAQIECBAgQIAAAQIECBAgQIAAAQIECBAgQIAAAQIECBAgQIAAAQIECBAgQIAAAQIECBAgQIAAAQIECBA4rgI+DOq4rqx5ESBAgAABAgQIECBAgAABAgQIECBAgAABAgQIECBAgAABAgQIECBAgAABAgQIECBAgAABAgQIECBAgAABAgQIECBAgACBSxf4peqrV2777uphlx669Tvm0wrm86XLrRc3my0f6bDr9VXOoNj6U6MAAgQIECBAgMCwwFdUvzrJ8vvVrYezLie4sDpv8kdfVD13zWMcJJ39wUHUTses7l/sDwYwhZ5J4AbVqybf/MvqhrgIECCwB4FrVeee/ufjqm/cQ4xbjqaAfm5g3Q7Qz928umt1x2rx728fGP6p1d0n8T9ePXgg3yL0ftXjJjn+rrr6YE7hBAgQOAyBs6pXVos90L9VP139QPWONQ5+0+olK3v3H6m+b41jSEWAwOEL6IcHzA/QDw+MJpQAAQIECBAgQIAAAQIECBAgQIAAAQIECBAgQIAAAQIECBAgQIAAAQIECBAgQIAAAQIECBAgQIAAAQIECBAgQIAAAQIECBAgQIAAAQIECBAgcOkCPgzq0o3cQYAAAQIECBAgQIAAAQIECBAgQIAAAQIECBAgQIAAAQIECBAgQIAAAQIECBAgQIAAAQIECBAgQIAAAQIECBAgQIAAAQIEjqPAnapnrEzsguoOR2Sy82md8/nS5danMJstH+mw6/VVzqDY+lOjAAIECBAgQIDAsMCPV982yfKo6tuHs34owWWq91WXneQ8u3rHGsc4aCr7g4PKLTYDK/sX+4MBTKFnErhh9ReTb76quhEuAgQIXIrAFap3T+75YHX56l/JHUsB/dzAsu6zn/vN6ksmw92vevzA8Hc59d/18yfxb66uMZBvEbrYZ7xlZe/xOdULB/MKJ0CAwGEI3Kr6/uobqtdsaMDHVA+c5H5/df3q9RsaT1oCBDYvoB8eMN5nPzwwklACBAgQIECAAAECBAgQIECAAAECBAgQIECAAAECBAgQIECAAAECBAgQIECAAAECBAgQIECAAAECBAgQIECAAAECBAgQIECAAAECBAgQIECAwN4EfBjU3pzcRYAAAQIECBAgQIAAAQIECBAgQIAAAQIECBAgQIAAAQIECBAgQIAAAQIECBAgQIAAAQIECBAgQIAAAQIECBAgQIAAAQIEjpvAR1WPqe5/emJ/X92ouuiITHQ+rXM+X7rc+hRms+UjHXa9vsoZFFt/ahRAgAABAgQIEBgW+L3q1pMs96qePJz1QwnOrf5sku/N1TXWmH8klf3BgN7q/sX+YABT6JkEPq165eSbf17dGBcBAgT2IPCG6pqT+86rXrqHOLccPQH93MCa7bOfe3D1iMlwL6w+Z2D4y1dvqxZfL37dvPrTgZyL0Kef6h/uPMnx+Op+gzmFEyBA4LgIXKl6bXW1yYSeX33+cZmgeRA4gQL64YFF32c/PDCSUAIECBAgQIAAAQIECBAgQIAAAQIECBAgQIAAAQIECBAgQIAAAQIECBAgQIAAAQIECBAgQIAAAQIECBAgQIAAAQIECBAgQIAAAQIECBAgQIDA3gR8GNTenNxFgAABAgQIECBAgAABAgQIECBAgAABAgQIECBAgAABAgQIECBAgAABAgQIECBAgAABAgQIECBAgAABAgQIECBAgAABAgSOq8BXVY+rbl1deIQmOZ/WOp8vXW59GrPZ8pEOu15f5QyKrT81CiBAgAABAgQIDAu8vTp7kuX61V8PZ/1Qgq+tnjjJ94zqzmvMP5LK/mBAb3X/Yn8wgCn0TAI3qV4++eYrqnNxESBAYA8Ci37jTpP7Fv3IL+whzi1HT0A/N7Bm++znrl69eWW4xZ/93UAJv1bdYxL/qOrbB/ItQhd/9xc/Ay5+LfY7V6veP5hXOAECBI6LwJdWz1qZzL2qJx+XCZoHgRMmoB8eWPB99sMDIx0odLGPXbwv9tIDRQsiQIAAAQIECBAgQIAAAQIECBAgQIAAAQIECBAgQIAAAQIECBAgQIAAAQIECBAgQIAAAQIECBAgQIAAAQIECBAgQIAAAQIECBAgQIAAAQIEjqSAD4M6ksumaAIECBAgQIAAAQIECBAgQIAAAQIECBAgQIAAAQIECBAgQIAAAQIECBAgQIAAAQIECBAgQIAAAQIECBAgQIAAAQIECBAgsFaBs6uL1ppx88nm0yHm86XLzY9+KSPMZstHOux6fZUzKLb+1CiAAAECBAgQIDAkcK3q9ZMM76muOJTxw4N/pvqGyR9/b/Wjax7joOnsDw4qt9gMrOxf7A8GMIWeSeDc6s8m33x59em4CBAgsAeBh1Y/MLnvp6oH7iHOLUdPQD83sGYH6Of+sPrsyZDfXT1soIS7VOdP4t9cXWMg3yL0stVbqsXvLy5+3elUD/GswbzCCRAgcJwEFj97Fz+DF69/rh5QPek4TdBcCJwgAf3wwGIfoB8eGG3PoZepHl19c/UP1c2qv9tztBsJECBAgAABAgQIECBAgAABAgQIECBAgAABAgQIECBAgAABAgQIECBAgAABAgQIECBAgAABAgQIECBAgAABAgQIECBAgAABAgQIECBAgACBIy3gw6CO9PIpngABAgQIECBAgAABAgQIECBAgAABAgQIECBAgAABAgQIECBAgAABAgQIECBAgAABAgQIECBAgAABAgQIECBAgAABAgQInFiB+XTm8/nS5dZRZrPlIx12vb7KGRRbf2oUQIAAAQIECBAYErhLdf4kwx9UnzuU8cOD/6S6+eSPb3/q+jlrHuOg6ewPDiq32Ays7F/sDwYwhZ5J4KbVSyfffFn1X3ARIEBgDwJ3qp4xue8Pq1vtIc4tR09APzewZgfo5+5f/fRkyL+sbjhQwuWrt1WLrxe/blG9eCDnInRR46LWi1+LPc/dBnMKJ0CAwHESuFr1mlM/w59WfUf1j8dpcuZC4IQJ6IcHFvwA/fDAaHsOfW5128ndf1UteuR37jmDGwkQIECAAAECBAgQIECAAAECBAgQIECAAAECBAgQIECAAAECBAgQIECAAAECBAgQIECAAAECBAgQIECAAAECBAgQIECAAAECBAgQIECAAIEjK+DDoI7s0imcAAECBAgQIECAAAECBAgQIECAAAECBAgQIECAAAECBAgQIECAAAECBAgQIECAAAECBAgQIECAAAECBAgQIECAAAECBAicaIH5dPbz+dLl1mFms+UjHXa9vsoZFFt/ahRAgAABAgQIEBgS+JHqeyYZfrL61qGMy8GXqd5XXXbyx2efGuMdaxxjJJX9wYDe6v7F/mAAU+iZBM6rLpx88yXVzXARIEBgDwLXrN4wue891RX3EOeWoyegnxtYswP0cx9TvbU6azLsudUrBsp4SnXPSfyjq28byLcIvXn1J5Mc76+uWv3zYF7hBAgQOE4Ci5+L/3ScJmQuBE6ogH54YOEP0A8PjLbn0O+sHrZy9wuq21Qf2HMWNxIgQIAAAQIECBAgQIAAAQIECBAgQIAAAQIECBAgQIAAAQIECBAgQIAAAQIECBAgQIAAAQIECBAgQIAAAQIECBAgQIAAAQIECBAgQIAAAQJHUsCHQR3JZVM0AQIECBAgQIAAAQIECBAgQIAAAQIECBAgQIAAAQIECBAgQIAAAQIECBAgQIAAAQIECBAgQIAAAQIECBAgQIAAAQIECBA48QLzqcB8vnS5dZzZbPlIh12vr3IGxdafGgUQIECAAAECBIYEblp9UbX4em71A9WThzIuB9+4esXkj/6uuvoa84+msj8YEFzdv9gfDGAKJUCAAIFNCLy7usIk8bWrN2xiIDm3KqCfG+A/YD/3P0/vIS4e+ZHVQwbKuHP19En8m6trDOS7OPT11bUmee5zai/y82vIKwUBAgQIECBAYJcE9MMDq3HAfnhgxD2H/nL1lSt3/2J17z1ncCMBAgQIECBAgAABAgQIECBAgAABAgQIECBAgAABAgQIECBAgAABAgQIECBAgAABAgQIECBAgAABAgQIECBAgAABAgQIECBAgAABAgQIECBwJAV8GNSRXDZFEyBAgAABAgQIECBAgAABAgQIECBAgAABAgQIECBAgAABAgQIECBAgAABAgQIECBAgAABAgQIECBAgAABAgQIECBAgACBEy8wnwrM50uXW8eZzZaPdNj1+ipnUGz9qVEAAQIECBAgQGCnBT7tVHUPrW5SXad6ZvVlO1Sx/cHAYqzuX+wPBjCFEthdgetW96vOPv3Pq6vv2d1yVUZgSeAF1a0mf3LnUz3JMxgdOwH93MCSHrCf+2/VkybDvqX6xOqgb7ZftnpHdflJzs+s/mRgaovQ761+eJLj96tbD+YUToAAAQIECBDYNQH98MCKHLAfHhhxz6GLHvn51WetRHx39bA9Z3EjAQIECBAgQIAAAQIECBAgQIAAAQIECBAgQIAAAQIECBAgQIAAAQIECBAgQIAAAQIECBAgQIAAAQIECBAgQIAAAQIECBAgQIAAAQIECBAgcOQEfBjUkVsyBRMgQIAAAQIECBAgQIAAAQIECBAgQIAAAQIECBAgQIAAAQIECBAgQIAAAQIECBAgQIAAAQIECBAgQIAAAQIECBAgQIAAAQLVfKowny9dbh1oNls+0mHX66ucQbH1p0YBBAgQIEDgRApcp3pw9fvV71ZvPZEKR2/SV66uWr1ph0q3PxhYjNX9i/3BAKZQArsrcKvqBZPyXnjqv72fs7vlqozAksBjqgdO/uQHT/37QxkdOwH93MCSHrCfu9Kpv1v/VF12MvStT+/PDlrNU6p7ToIfXX3bQZOdjrtG9cZJjndXn1S9czCvcAIECBAgQIDALgnohwdW44D98MCI+wr9mOoV1dUnUYv1vlv19H1lcjMBAgQIECBAgAABAgQIECBAgAABAgQIECBAgAABAgQIECBAgAABAgQIECBAgAABAgQIECBAgAABAgQIECBAgAABAgQIECBAgAABAgQIECBwZAR8GNSRWSqFEiBAgAABAgQIECBAgAABAgQIECBAgAABAgQIECBAgAABAgQIECBAgAABAgQIECBAgAABAgQIECBAgAABAgQIECBAgAABAhOB+VRjPl+63DrUbLZ8pMOu11c5g2LrT40CCBAgQIDAiRS4f/XTk5k/tnrAiZQw6VEB+4MBwdX9i/3BAKZQArsrcJPq5ZPy/ry68e6WqzICSwL3rn5+8ifPOvU834nRsRPQzw0s6UA/9/TqzpOhn1h93UApi7+bzzgd/+zq56rfHsh3cegix0XV06rnVP+yhpxSECBAYJsCN6y+tHrYNoswNgECOyWgHx5YjoF+eGDUfYXeoHpxdaVJ1KKnvXX1on1lcjMBAgQIECBAgAABAgQIECBAgAABAgQIECBAgAABAgQIECBAgAABAgQIECBAgAABAgQIECBAgAABAgQIECBAgAABAgQIECBAgAABAgQIECBwJAR8GNSRWCZFEiBAgAABAgQIECBAgAABAgQIECBAgAABAgQIECBAgAABAgQIECBAgAABAgQIECBAgAABAgQIECBAgAABAgQIECBAgACBAwl8QfW8A0XuftB8WuJ8vnS59epns+UjHXa9vsoZFFt/ahRAgAABAgROpMAzqjtNZv6g6idOpIRJjwrYHwwIru5f7A8GMIUS2F2Ba1ZvmJT35uoau1uuyggsCdy0eunkT95ULZ5pr+MloJ8bWM+Bfu4u1fmnh35Z9ejqVwdKuVz1ZdWzqvcM5BFKgACB4ypw1epHq6+rzqpuUb34uE7WvAgQ2JeAfnhfXMs3D/TDA6PuO/SLqguqy0wi314t9rxv3Hc2AQQIECBAgAABAgQIECBAgAABAgQIECBAgAABAgQIECBAgAABAgQIECBAgAABAgQIECBAgAABAgQIECBAgAABAgQIECBAgAABAgQIECBAgMBOC/gwqJ1eHsURIECAAAECBAgQIECAAAECBAgQIECAAAECBAgQIECAAAECBAgQIECAAAECBAgQIECAAAECBAgQIECAAAECBAgQIECAAIEDC/xY9V3VE6tvrt5z4Ey7GTifljWfL11uveLZbPlIh12vr3IGxdafGgUQIECAAIETJ7DoP95VXXEy80+r/uLESZjwOgTsDwYUV/cv9gcDmEIJ7K7A2afeH3r7pLx3VlfZ3XJVRuDDBJ5WvbR6efWy6i2Mjp2Afm5gSQf6ucud2pM9svr503+/BqoQSoAAAQJ7EPid6gsm9y36m/P2EOcWAgSOv4B+eGCNB/rhgVEPFPrA6jErkV9TPelA2QQRIECAAAECBAgQIECAAAECBAgQIECAAAECBAgQIECAAAECBAgQIECAAAECBAgQIECAAAECBAgQIECAAAECBAgQIECAAAECBAgQIECAAAECOyvgw6B2dmkURoAAAQIECBAgQIAAAQIECBAgQIAAAQIECBAgQIAAAQIECBAgQIAAAQIECBAgQIAAAQIECBAgQIAAAQIECBAgQIAAAQIEDizwxdVzJtGvq76oWnw9Lq/5dCLz+dLl1uc4my0f6bDr9VXOoNj6U6MAAgQIECBw4gQ+s/rjyazfUl3txCmY8LoE7A8GJFf3L/YHA5hCCeyuwGWqD6yUd1b1wd0tWWUECJwwAf3cwILr5wbwhBIgQOBwBW5e/cnKkP+9+qXDLcNoBAjsoIB+eGBRjlg//ITqPqffp/ny6mkDUxdKgAABAgQIECBAgAABAgQIECBAgAABAgQIECBAgAABAgQIECBAgAABAgQIECBAgAABAgQIECBAgAABAgQIECBAgAABAgQIECBAgAABAgQI7KiAD4Pa0YVRFgECBAgQIECAAAECBAgQIECAAAECBAgQIECAAAECBAgQIECAAAECBAgQIECAAAECBAgQIECAAAECBAgQIECAAAECBAgQOKDAJ1d/UZ09iX9NdePqfQfMuYth82lR8/nS5dbrnc2Wj3TY9foqZ1Bs/alRAAECBAgQOHEC33+qB/nByax/ufrqE6dgwusSsD8YkFzdv9gfDGAKJbDbAu+srjwpcfHe0Tt2u2TVESBwggT0cwOLrZ8bwBNKgACBwxd4anX3ybBvra5ZvWeDpVy3+mD1ug2OITUBAmMC+uEBvyPWD59VPevU/9Pzk9XzBqYtlAABAgQIECBAgAABAgQIECBAgAABAgQIECBAgACfvzSBAAAgAElEQVQBAgQIECBAgAABAgQIECBAgAABAgQIECBAgAABAgQIECBAgAABAgQIECBAgAABAgQIENhhAR8GtcOLozQCBAgQIECAAAECBAgQIECAAAECBAgQIECAAAECBAgQIECAAAECBAgQIECAAAECBAgQIECAAAECBAgQIECAAAECBAgQILBPgY+q/ri62STufdV51av2mWvXb59PC5zPly63Xvtstnykw67XVzmDYutPjQIIECBAgMCJE/iD6nMms/7q6pdPnIIJr0vA/mBAcnX/Yn8wgCmUwG4LvLm6+qTEa1Zv2u2SVUeAwAkS0M8NLLZ+bgBPKAECBA5f4D9Wb6g+ejL0j1bfu4FSrlz9QPXA6oXV529gDCkJEFiPgH54wFE/PIAnlAABAgQIECBAgAABAgQIECBAgAABAgQIECBAgAABAgQIECBAgAABAgQIECBAgAABAgQIECBAgAABAgQIECBAgAABAgQIECBAgAABAgQIENiIgA+D2girpAQIECBAgAABAgQIECBAgAABAgQIECBAgAABAgQIECBAgAABAgQIECBAgAABAgQIECBAgAABAgQIECBAgAABAgQIECBAYCsCj66+dWXk+1Y/t5VqNjvofJp+Pl+63OzIe8g+my0f6bDr9VXOoNjDurqFAAECBAgQWJvAFauLqo+aZLxa9Za1jSDRSROwPxhY8dX9i/3BAKZQArst8OfVjSYl3qR65W6XrDoCBE6QgH5uYLH1cwN4QgkQILAdgR+uvncy9L9U16vevMZyPr56VbX4evHrntVT1ziGVAQIrE9APzxgqR8ewBNKgAABAgQIECBAgAABAgQIECBAgAABAgQIECBAgAABAgQIECBAgAABAgQIECBAgAABAgQIECBAgAABAgQIECBAgAABAgQIECBAgAABAgQIbETAh0FthFVSAgQIECBAgAABAgQIECBAgAABAgQIECBAgAABAgQIECBAgAABAgQIECBAgAABAgQIECBAgAABAgQIECBAgAABAgQIECBw6AJ3rJ65MuozqjsfeiWHM+B8Osx8vnR5OBVcwiiz2fKRDrteX+UMiq0/NQogQIAAAQInSuBLqt+czPhV1Y1OlIDJrlvA/mBAdHX/Yn8wgCmUwG4LvLD6rEmJt6r+cLdLVh0BAidIQD83sNj6uQE8oQQIENiOwBWq11b/cTL806q7r7mc86u7THL+Q3W96l1rHkc6AgTGBfTDA4b64QE8oQQIECBAgAABAgQIECBAgAABAgQIECBAgAABAgQIECBAgAABAgQIECBAgAABAgQIECBAgAABAgQIECBAgAABAgQIECBAgAABAgQIECBAgMBGBHwY1EZYJSVAgAABAgQIECBAgAABAgQIECBAgAABAgQIECBAgAABAgQIECBAgAABAgQIECBAgAABAgQIECBAgAABAgQIECBAgAABAocqcM3qldWVJ6O+sbpx9a5DreTwBptPh5rPly4Pr4ozjDSbLR/psOv1Vc6g2PpTowACBAgQIHCiBB5TPXAy45+svvVECZjsugXsDwZEV/cv9gcDmEIJ7LbAb1V3mJT4pdVv7nbJqiNA4AQJ6OcGFls/N4AnlAABAtsT+Orql1aGv0X14jWW9InV66vLT3L+1Mr7cmscTioCBAYE9MMDePrhATyhBAgQIECAAAECBAgQIECAAAECBAgQIECAAAECBAgQIECAAAECBAgQIECAAAECBAgQIECAAAECBAgQIECAAAECBAgQIECAAAECBAgQIECAwEYEfBjURlglJUCAAAECBAgQIECAAAECBAgQIECAAAECBAgQIECAAAECBAgQIECAAAECBAgQIECAAAECBAgQIECAAAECBAgQIECAAAEChyZw2erC6iaTEf+tuln18kOr4vAHmk+HnM+XLg+/mpURZ7PlIx12vb7KGRRbf2oUQIAAAQIETpTAq6obTGZ8h+qCEyWwnsletXp19bLqz6oXV89cT+ojl8X+YGDJVvcv9gcDmELPJHDb6rmTb/5O9YW4Dl3gV6uvmIz6VdWvHHoVBiRAgMBHFtDPDTwZ+rkBPKEECBDYrsDi/ZxzJyUsfrd702qdv/h8UPWoyRiL3IvfK//5dqdudAIEVgT0wwOPhH54AE8oAQIECBAgQIAAAQIECBAgQIAAAQIECBAgQIAAAQIECBAgQIAAAQIECBAgQIAAAQIECBAgQIAAAQIECBAgQIAAAQIECBAgQIAAAQIECBAgsBEBHwa1EVZJCRAgQIAAAQIECBAgQIAAAQIECBAgQIAAAQIECBAgQIAAAQIECBAgQIAAAQIECBAgQIAAAQIECBAgQIAAAQIECBAgQIDAoQn8TPUNK6N9W/XoQ6tgOwPNp8PO50uX26loMupstnykw67XVzmDYutPjQIIECBAgMCJEfiEU/3r/5nM9t+qs6t3nxiB9U30C6v/NUn30uq89aX/90yPqN5fvbz6s+q1a86/rnT2BwOSq/sX+4MBTKFnEvii6n9Ovrn42fXFuA5d4A7VOdVFp/+5sPrfh16FAQkQIPCRBfRzA0+Gfm4ATygBAgS2K3CL6kUrJdypetYayzrr9Hs6nzbJ+ZLqM6rd+gXrGictFYEjKKAfHlg0/fAAnlACBAgQIECAAAECBAgQIECAAAECBAgQIECAAAECBAgQIECAAAECBAgQIECAAAECBAgQIECAAAECBAgQIECAAAECBAgQIECAAAECBAgQIEBgIwI+DGojrJISIECAAAECBAgQIECAAAECBAgQIECAAAECBAgQIECAAAECBAgQIECAAAECBAgQIECAAAECBAgQIECAAAECBAgQIECAAIFDE/iq6gnVR58e8YLqDoc2+vYGmk+Hns+XLrdX1emRZ7PlIx12vb7KGRRbf2oUQIAAAQIETpTATatbV7epFo3cSehfN7HA33lqH/CwSeLFvuDr1zzQu6srTHJeq3rjmsdYRzr7gwHF1f2L/cEAptAzCdyuWrxfcfHrOdXtcREgQIAAgYmAfm7gcTgi/dx/qhZ7wWcPTHUaetXqLtXdTu0t/7D64TXllYYAAQKHLfDk6surv62+o3rKBgo479T7bxeu5P3G6mc2MJaUBAgcTEA/fDC3f486Iv3wQWe4+D3K7x40WBwBAgQIECBAgAABAgQIECBAgAABAgQIECBAgAABAgQIECBAgAABAgQIECBAgAABAgQIECBAgAABAgQIECBAgAABAgQIECBAgAABAgQIECCwHQEfBrUdd6MSIECAAAECBAgQIECAAAECBAgQIECAAAECBAgQIECAAAECBAgQIECAAAECBAgQIECAAAECBAgQIECAAAECBAgQIECAAIF1Ctykelb10dWnVhetM/mO5ppP65rPly63XvJstnykw67XVzmDYutPjQIIECBAgAABAvsWeFp110nU/arH7zvLmQOuW/3N5NvvqM5eY/51prI/GNBc3b/YHwxgCj2TwO2r355884LqDrgIECBAgMBEQD838DhssJ/75OrvB0pbhD6kunN18+q91VWr9w3m/Lzq+ZMcr6+uM5hTOAECBLYlsPhZ+/Wnfs/7sDX8fLykOTyhus/khndV167+cVsTNy4BAksC+uGBB2KD/fBAVcOhV6ieXN2xutfpfx9OKgEBAgQIECBAgAABAgQIECBAgAABAgQIECBAgAABAgQIECBAgAABAgQIECBAgAABAgQIECBAgAABAgQIECBAgAABAgQIECBAgAABAgQIECBwOAI+DOpwnI1CgAABAgQIECBAgAABAgQIECBAgAABAgQIECBAgAABAgQIECBAgAABAgQIECBAgAABAgQIECBAgAABAgQIECBAgAABAgQ2LXB2de3qZZseaEfyz6d1zOdLl1svcTZbPtJh1+urnEGx9adGAQQIECBAgACBfQu8vrrWJOpm1Uv2neXMAfeofm3y7edVt11j/nWmsj8Y0Fzdv9gfDGAKPZPAl1S/Ofnmb1X/FRcBAgQGBRZ90Furfx7MI3w3BPRzA+uw5n7uU6p7VnetFnuMc6rXDZT3pmqR8+LXIu/TB/ItQi93+u//lSZ5PvvUfuWPBvMKJ0CAwHEWWPwu+Q3V4uvFrydX9zrOkzY3AkdIQD88sFhr7ocHKllb6NWrC6obnc74/tPvzb9gbSNIRIAAAQIECBAgQIAAAQIECBAgQIAAAQIECBAgQIAAAQIECBAgQIAAAQIECBAgQIAAAQIECBAgQIAAAQIECBAgQIAAAQIECBAgQIAAAQIECGxUwIdBbZRXcgIECBAgQIAAAQIECBAgQIAAAQIECBAgQIAAAQIECBAgQIAAAQIECBAgQIAAAQIECBAgQIAAAQIECBAgQIAAAQIECBAgQGBDAvNp3vl86XJDQ+497Wy2fKTDrtdXOYNi78vrTgIECBAgQIDALghcpbpoUsgHq8tV719jcY+oHjzJ9/DqO9eYf52p7A8GNFf3L/YHA5hCzyTwpdWzJt98dnVHXAQIEDiAwDdWd63Orc6u7lBdcIA8QnZPQD83sCZr7ud+u7r9pJwfrr5/oLwfr75tEv/U6p4D+S4OfWL1tZM8P1fddw15pSBAgMBxFvia6hdWJnjj6s+P86TNjcAREdAPDyzUmvvhgUrWFnqD6sXVlSYZ31mdV71mbaNIRIAAAQIECBAgQIAAAQIECBAgQIAAAQIECBAgQIAAAQIECBAgQIAAAQIECBAgQIAAAQIECBAgQIAAAQIECBAgQIAAAQIECBAgQIAAAQIECGxMwIdBbYxWYgIECBAgQIAAAQIECBAgQIAAAQIECBAgQIAAAQIECBAgQIAAAQIECBAgQIAAAQIECBAgQIAAAQIECBAgQIAAAQIECBAgQGCDAvNp7vl86XKDw+4t9Wy2fKTDrtdXOYNib0vrLgIECBAgQIDArgjcpnrepJiXV5++5uJ+t/r8Sc67V09b8xjrSmd/MCC5un+xPxjAFHomgTtWz5x881nVnXARIEDgAAKPq+43ifve6kcPkEfI7gno5wbWZM393FdUvzop53XVOQPlfUb14kn8e6uPrRZfR163ql4wSfDP1VWr948kFUuAAIETIPBH1S2r11dfXy3e//EiQGD7AvrhgTVYcz88UMlaQ7+ouqC6zCTrG6ubVf+41pEkI0CAAAECBAgQIECAAAECBAgQIECAAAECBAgQIECAAAECBAgQIECAAAECBAgQIECAAAECBAgQIECAAAECBAgQIECAAAECBAgQIECAAAECBNYu4MOg1k4qIQECBAgQIECAAAECBAgQIECAAAECBAgQIECAAAECBAgQIECAAAECBAgQIECAAAECBAgQIECAAAECBAgQIECAAAECBAgQIHAIAvPpGPP50uUhDH/JQ8xmy0c67Hp9lTMotv7UKIAAAQIECBAgsC+Bh1QPn0T8fHWffWW49Jsvqq4yue2c6nWXHraVO+wPBthX9y/2BwOYQs8k8GXVb0y++YzqzrgIECBwAIH7Vj87iTu/utsB8gjZPQH93MCarLmfu1z19mrx9eLXZ1Z/MlDim6pPmcTftXr6QL5F6OI97b+tPnmSZ/HzYPFzwYsAAQIEzixwo+r21SMgESCwUwL64YHlWHM/PFDJ2kO/5dR79D+xkvUl1WdX/7L20SQkQIAAAQIECBAgQIAAAQIECBAgQIAAAQIECBAgQIAAAQIECBAgQIAAAQIECBAgQIAAAQIECBAgQIAAAQIECBAgQIAAAQIECBAgQIAAAQIE1ibgw6DWRikRAQIECBAgQIAAAQIECBAgQIAAAQIECBAgQIAAAQIECBAgQIAAAQIECBAgQIAAAQIECBAgQIAAAQIECBAgQIAAAQIECBAgcIgC8+lY8/nS5SGW8ZGHms2Wj3TY9foqZ1Bs/alRAAECBAgQIEBgXwJPre4+ibh/9bh9Zbjkm69dvW5yyzuqs9eYf92p7A8GRFf3L/YHA5hCzyRwl+r8yTefXt0VFwECBA4gcIvqRZO411TXO0AeIbsnoJ8bWJMN9HO/Ut1rUtJjqwcMlPjI6tsn8b9e3WMg38WhP1x97yTPs6s7riGvFAQIECBAgACBwxbQDw+Ib6AfHqhm7aFPqO6zknXx3trdqt36H2XWPnUJCRAgQIAAAQIECBAgQIAAAQIECBAgQIAAAQIECBAgQIAAAQIECBAgQIAAAQIECBAgQIAAAQIECBAgQIAAAQIECBAgQIAAAQIECBAgQIDA0RXwYVBHd+1UToAAAQIECBAgQIAAAQIECBAgQIAAAQIECBAgQIAAAQIECBAgQIAAAQIECBAgQIAAAQIECBAgQIAAAQIECBAgQIAAAQIETrLAfDr5+Xzpcusus9nykQ67Xl/lDIqtPzUKIECAAAECBAjsS+A11TmTiFtUL95Xhku++W7Vr09u+b3qNmvMv+5U9gcDoqv7F/uDAUyhZxK4a/W0yTfPrxY/Z7wIECCwX4ErVO9eCbpi9Z79JnL/zgno5waWZAP93O2qCyYlvb36+OoDByzzM1b2K++tPrZafB15Xat6/STBor6Pqy4aSSqWAAECBAgQILAFAf3wAPoG+uGBatYeelb1O9WtVzL/+Kn98YPXPpqEBAgQIECAAAECBAgQIECAAAECBAgQIECAAAECBAgQIECAAAECBAgQIECAAAECBAgQIECAAAECBAgQIECAAAECBAgQIECAAAECBAgQIECAwFoEfBjUWhglIUCAAAECBAgQIECAAAECBAgQIECAAAECBAgQIECAAAECBAgQIECAAAECBAgQIECAAAECBAgQIECAAAECBAgQIECAAAECBA5ZYD4dbz5fujzkUj58uNls+UiHXa+vcgbF1p8aBRAgQIAAAQIE9ixwherdk7s/WF2uev+eM1z6jf9v9R2T2x5ZPeTSw7Z2h/3BAP3q/sX+YABT6JkE7l49dfLNX6/ugYsAAQIHFHh19Z8nsbesXnTAXMJ2R0A/N7AWG+jnzqreWn3MpKzbV88ZKPNN1adM4u9WnT+Q7+LQxd//W0zyPKB67BrySkGAAAECBAgQOEwB/fCA9gb64YFqNhL6/1QXVtdbyX7v6hc3MqKkBAgQIECAAAECBAgQIECAAAECBAgQIECAAAECBAgQIECAAAECBAgQIECAAAECBAgQIECAAAECBAgQIECAAAECBAgQIECAAAECBAgQIECAwJCAD4Ma4hNMgAABAgQIECBAgAABAgQIECBAgAABAgQIECBAgAABAgQIECBAgAABAgQIECBAgAABAgQIECBAgAABAgQIECBAgAABAgQ2LnCj6v+r3rbxkY7WAPNpufP50uXWZzKbLR/psOv1Vc6g2PpTowACBAgQIECAwJ4FFnuE51VXOx3xiurcPUfv7cbnVred3Prl1a/tLXQrd9kfDLCv7l/sDwYwhZ5J4J7VUybfXPw8Wfxc8SJAgMBBBJ5a3X0SeP9TfdHjDpJIzE4J6OcGlmND/dxPVd80KetXq68cKPMR1YMn8b9e3WMg38Wh31D9zCTPhdVnrCGvFAQIECBAgACBwxTQDw9ob6gfHqhoI6HnVIte9+xJ9vdWn1y9fSMjSkqAAAECBAgQIECAAAECBAgQIECAAAECBAgQIECAAAECBAgQIECAAAECBAgQIECAAAECBAgQIECAAAECBAgQIECAAAECBAgQIECAAAECBAgcWMCHQR2YTiABAgQIECBAgAABAgQIECBAgAABAgQIECBAgAABAgQIECBAgAABAgQIECBAgAABAgQIECBAgAABAgQIECBAgAABAgQIENi4wJWrV1YfVd2peunGRzw6A8ynpc7nS5dbn8Vstnykw67XVzmDYutPjQIIECBAgAABAvsW+ITqptV/OPX12fuOvuSAi6qrTG65XvWaNY+xznT2BwOaq/sX+4MBTKEECBAgcBgC33Wq//mxyUA/V933MAY2xkYF9HMDvBvq525RvWhS1vuqj6kWXw/yuln1p5PA91YfWy2+jrzOrt5SXXaS5NrVG0aSiiVAgMAOCSx+h/c11b2rz60+sEO1KYUAgfUJ6IcHLDfUDw9UtLHQz6peUJ1VvaO63UrPvrGBJSZAgAABAgQIECBAgAABAgQIECBAgAABAgQIECBAgAABAgQIECBAgAABAgQIECBAgAABAgQIECBAgAABAgQIECBAgAABAgQIECBAgAABAgT2J+DDoPbn5W4CBAgQIECAAAECBAgQIECAAAECBAgQIECAAAECBAgQIECAAAECBAgQIECAAAECBAgQIECAAAECBAgQIECAAAECBAgQIHCYAr9RfdnpAf+1emD1+MMsYIfHmk9rm8+XLrde9my2fKTDrtdXOYNi60+NAggQIECAwLEW+Izq7OoPq/ce65ken8l9UnVuddPqRtU9d3xq9gcDC7S6f7E/GMAUSmD3BR5UnXP6v8uL/zbft/rb3S9bhQSWBG5XXTD5kxdXt2B05AX0cwNLuMF+7rXVdSal3at68kCpb6o+ZRJ/9+ppA/kuDj2/ukv1d6f2L4t//8lqMZYXAQIEjrrAzU//bvgmpyfygOqxR31S6idA4CMK6IcHHowN9sMDVW0s9D7VD1efV/31xkaRmAABAgQIECBAgAABAgQIECBAgAABAgQIECBAgAABAgQIECBAgAABAgQIECBAgAABAgQIECBAgAABAgQIECBAgAABAgQIECBAgAABAgQIEBgS8GFQQ3yCCRAgQIAAAQIECBAgQIAAAQIECBAgQIAAAQIECBAgQIAAAQIECBAgQIAAAQIECBAgQIAAAQIECBAgQIAAAQIECBAgQIDAxgTuUz1hJfuvV/fY2IhHK/F8Wu58vnS59ZnMZstHOux6fZUzKLb+1CiAAAECBAgca4GnVPc8PcM/qL67+qNjPWOTO2wB+4MB8dX9i/3BAKZQArsv8LLq0ydl3qx6ye6XrUICSwKfVP395E/+tbp89UFOR1pAPzewfBvs536o+r5JaRdUdxgo9RHV/avfqs6vFvneM5Dv4tDFf9sWPwf+eA25pCBAgMAuCSx+V7z4nfHFr7dX16kWX70IEDheAvrhgfXcYD88UNVGQ69SvWOjI0hOgAABAgQIECBAgAABAgQIECBAgAABAgQIECBAgAABAgQIECBAgAABAgQIECBAgAABAgQIECBAgAABAgQIECBAgAABAgQIECBAgAABAgQIDAn4MKghPsEECBAgQIAAAQIECBAgQIAAAQIECBAgQIAAAQIECBAgQIAAAQIECBAgQIAAAQIECBAgQIAAAQIECBAgQIAAAQIECBAgQGAjAjesXlJdbpL9tdVNqvdsZMSjl3Q+LXk+X7rc+mxms+UjHXa9vsoZFFt/ahRAgAABAgSOrcCiz/in6uzJDM+rXnpsZ2xi2xCwPxhQX92/2B8MYAolsPsCz68+b1LmF1S/u/tlq5DAhwm8faW//NTq1ZyOtIB+bmD5NtjPXada/G7iwupp1VOrNw+U+rHV2wbihRIgQOCkCXx89brqypOJ/9Sp99oeeNIgzJfACRDQDw8s8gb74YGqhBIgQIAAAQIECBAgQIAAAQIECBAgQIAAAQIECBAgQIAAAQIECBAgQIAAAQIECBAgQIAAAQIECBAgQIAAAQIECBAgQIAAAQIECBAgQIAAAQInWcCHQZ3k1Td3AgQIECBAgAABAgQIECBAgAABAgQIECBAgAABAgQIECBAgAABAgQIECBAgAABAgQIECBAgAABAgQIECBAgAABAgQIENhFgctVr6yuOynuPdXNqr/cxYK3VNN8Ou58vnS5pZI+NOxstnykw67XVzmDYutPjQIIECBAgMCxFTivunAyu4uqq1a71cAdW/4TMzH7g4GlXt2/2B8MYAolsPsCz6zuOCnzLtVv7H7ZKiTwYQLPrW5bvaZ6efV91V9zOtIC+rmB5dtwP/dJ1f8eKE8oAQIECIwJPLh6xCTFB6rrV68dS3uJ0bepHnm633rbBseRmgCBDwnohweehg33wwOVCSVAgAABAgQIECBAgAABAgQIECBAgAABAgQIECBAgAABAgQIECBAgAABAgQIECBAgAABAgQIECBAgAABAgQIECBAgAABAgQIECBAgAABAgROqoAPgzqpK2/eBAgQIECAAAECBAgQIECAAAECBAgQIECAAAECBAgQIECAAAECBAgQIECAAAECBAgQIECAAAECBAgQIECAAAECBAgQILCrAj9f3XuluHtUv76rBW+prvl03Pl86XJLJX1o2Nls+UiHXa+vcgbF1p8aBRAgQIAAgWMr8D3Vj0xm92vVlx/b2ZrYtgTsDwbkV/cv9gcDmEIJ7L7Ak6r/Ninza6tf2P2yVUjgwwSuVb21+mc2x0ZAPzewlPq5ATyhBAgQ2H2By1avPdW3f8qk1N+pvnADpV+7+h/VHU7nfkr1FRsYR0oCBD5cQD888FTohwfwhBIgQIAAAQIECBAgQIAAAQIECBAgQIAAAQIECBAgQIAAAQIECBAgQIAAAQIECBAgQIAAAQIECBAgQIAAAQIECBAgQIAAAQIECBAgQIAAAQIbEfBhUBthlZQAAQIECBAgQIAAAQIECBAgQIAAAQIECBAgQIAAAQIECBAgQIAAAQIECBAgQIAAAQIECBAgQIAAAQIECBAgQIAAAQIECBxI4J7VU1Yin1h93YGyHe+g+XR68/nS5dZnPpstH+mw6/VVzqDY+lOjAAIECBAgcGwFXlDdajK7r6medGxna2LbErA/GJBf3b/YHwxgCiWw+wKPqR44KfNB1U/sftkqJEDgBAjo5wYWWT83gCeUAAECR0PgjtUzV0q9Q3XBmsu/T/WElZyfVy3e3/MiQGCzAvrhAV/98ACeUAIECBAgQIAAAQIECBAgQIAAAQIECBAgQIAAAQIECBAgQIAAAQIECBAgQIAAAQIECBAgQIAAAQIECBAgQIAAAQIECD+EJvEAACAASURBVBAgQIAAAQIECBAgQGAjAj4MaiOskhIgQIAAAQIECBAgQIAAAQIECBAgQIAAAQIECBAgQIAAAQIECBAgQIAAAQIECBAgQIAAAQIECBAgQIAAAQIECBAgQIAAgX0LXLN6VXWFSeQrqltU79t3tuMfMJ9OcT5futz67Gez5SMddr2+yhkUW39qFECAAAECBI6lwBWri6qPmszuatVbjuVsTWqbAvYHA/qr+xf7gwFMoQR2X+CHqu+blPmDp/79obtftgoJEDgBAvq5gUXWzw3gCSVAgMDREXhBdatJua+trn+qv//AmqdwYXXeJOcbqhtW713zONIRILAsoB8eeCL0wwN4QgkQIECAAAECBAgQIECAAAECBAgQIECAAAECBAgQIECAAAECBAgQIECAAAECBAgQIECAAAECBAgQIECAAAECBAgQIECAAAECBAgQIECAAIGNCPgwqI2wSkqAAAECBAgQIECAAAECBAgQIECAAAECBAgQIECAAAECBAgQIECAAAECBAgQIECAAAECBAgQIECAAAECBAgQIECAAAECBPYl8B+qF1fnTqLeVd24euO+Mp2cm+fTqc7nS5dbV5jNlo902PX6KmdQbP2pUQABAgQIEDiWAv+1evZkZq+qbnQsZ2pS2xawPxhYgdX9i/3BAKZQArsv8KDqUZMyH1N9y+6XrUICBE6AgH5uYJH1cwN4QgkQIHB0BG5QvbI6a1Lyopdf9PTrfH1a9Wcr4zy8+s51DiIXAQIfJqAfHngo9MOXiHfF6t0DvEIJECBAgAABAgQIECBAgAABAgQIECBAgAABAgQIECBAgAABAgQIECBAgAABAgQIECBAgAABAgQIECBAgAABAgQIECBAgAABAgQIECBAgACBAwj4MKgDoAkhQIAAAQIECBAgQIAAAQIECBAgQIAAAQIECBAgQIAAAQIECBAgQIAAAQIECBAgQIAAAQIECBAgQIAAAQIECBAgQIAAAQJrFrhG9bzqnEneu1S/seZxjlO6+XQy8/nS5dbnOZstH+mw6/VVzqDY+lOjAAIECBAgcCwFHlt942RmP1E96FjO1KS2LWB/MLACq/sX+4MBTKEEdl/ga6snTsp8UvU1u1+2CgkQOAEC+rmBRdbPDeAJJUCAwNES+JnqGyYlv6ta/J757WuexqNW3sP7QHWT6lVrHkc6AgQ+JKAfHnga9MMfEe9jq2dX/1jdqdqt/6lmYL2FEiBAgAABAgQIECBAgAABAgQIECBAgAABAgQIECBAgAABAgQIECBAgAABAgQIECBAgAABAgQIECBAgAABAgQIECBAgAABAgQIECBAgACBoyDgw6COwiqpkQABAgQIECBAgAABAgQIECBAgAABAgQIECBAgAABAgQIECBAgAABAgQIECBAgAABAgQIECBAgAABAgQIECBAgAABAgROgsDlqkdW31T9j+qbT8KkB+Y4n8bO50uXA2nXEzqbLR/psOv1Vc6gWM/Sy0KAAAECBAgsC/xNdd3JH31x9b8gEdiAgP3BAOrq/sX+YABTKIHdF7hr9bRJmc+o7rz7ZauQAIETIKCfG1hk/dwAnlACBAgcLYGPrd5YXWlS9qKfX/T163xdvnp99YmTpC+rzqt265ey65y1XAS2K6AfHvDXD38Y3o2qC6qrn/7Ow6vvHCAWSoAAAQIECBAgQIAAAQIECBAgQIAAAQIECBAgQIAAAQIECBAgQIAAAQIECBAgQIAAAQIECBAgQIAAAQIECBAgQIAAAQIECBAgQIAAAQIECOxTwIdB7RPM7QQIECBAgAABAgQIECBAgAABAgQIECBAgACB/8vencDZVZb3A/9N1slCQJRNgyJEUARGqFplEeEPoolVlri01WrrhrjhQoe2mha1VdwRxSq0VRptRautqFRBISIyKKtVRDCACgFCwmYgISG5/znTiT33MhMmc++du8z3fD7zmdx7z/u8z/M9h5nnPXc4lwABAgQIECBAgAABAgQIECBAgAABAgQIECBAgAABAgQIECBAgAABAgQIEGiywHOTXNTkObohfKVcRKVS9bDl9fX0VN/Sod3zS+IeFC0/ayRAgAABAgS6TmDXJL8pVfVgkm2TFN9t4xP4oyQbk1yeZOX4QnTtKOuDOg5t7frF+qAOTEMJtL/AEUnOL6V5YZLD2z9tGRIgMAkE9HN1HGT9XB14hhIgQKDzBE4cvMb28STfTlL8+4YmlbA4yVdqYr8pyRlNmk9YApNdQD9cxxmgH34Y3reSLKx59lVJzq6D2VACBAgQIECAAAECBAgQIECAAAECBAgQIECAAAECBAgQIECAAAECBAgQIECAAAECBAgQIECAAAECBAgQIECAAAECBAgQIECAAAECBAgQIEBgKwR8GNRWYNmVAAECBAgQIECAAAECBAgQIECAAAECBAgQIECAAAECBAgQIECAAAECBAgQIECAAAECBAgQIECAAAECBAgQIECAAAECBAgQaBuBSjmTSqXqYcuT7OmpvqVDu+eXxD0oWn7WSIAAAQIECHSdwOuTfLZU1QVJjuy6Kie2oKuSPG14yjuGPf+ngSnsmKRorO9sYMyJCmV9UId07frF+qAOTENHEzg+yWdKL/5jkjfiaonAM5L8uDTzlUn+oCWZmJQAAQLVAvq5Os4I/dwW8fZIsmeS8+ogNpQAAQLtJlBcYzt/ApL6fpLDSvOsSbJgcD1XXJeyESDQWAH9cB2e+uGH4T0qyRVJnlh6ZcPwz/RL6qA2lAABAgQIECBAgAABAgQIECBAgAABAgQIECBAgAABAgQIECBAgAABAgQIECBAgAABAgQIECBAgAABAgQIECBAgAABAgQIECBAgAABAgQIEBijgA+DGiOU3QgQIECAAAECBAgQIECAAAECBAgQIECAAAECBAgQIECAAAECBAgQIECAAAECBAgQIECAAAECBAgQIECAAAECBAgQIECAAIG2EqiUs6lUqh62PNGenupbOrR7fkncg6LlZ40ECBAgQIBA1wnMSnJwksOHv/49yce7rsqJK2h6knVJppSm3C7JvQ1M4T2D8d+b5LYkVyX5dJJvNzB+M0NZH9ShW7t+sT6oA9PQ0QROGP6Zsvn1M5K8CVdLBHZI8udJ7hn+uiXJj1qSiUkJECBQLaCfq+OM6IJ+brckf5LkxiTF2rHebXaSdyQ5Nsn+g33HnUl2rDeo8QQIEJiEArsnuTbJzFLt/5Fk8SS0UDKBZgvoh+sQ7oJ+uI7qRx26Z5KfJJlX2uPuJH+Q5KZmTCgmAQIECBAgQIAAAQIECBAgQIAAAQIECBAgQIAAAQIECBAgQIAAAQIECBAgQIAAAQIECBAgQIAAAQIECBAgQIAAAQIECBAgQIAAAQIECBAg8H8CPgzK2UCAAAECBAgQIECAAAECBAgQIECAAAECBAgQIECAAAECBAgQIECAAAECBAgQIECAAAECBAgQIECAAAECBAgQIECAAAECBAh0okClnHSlUvWw5fX09FTf0qHd80viHhQtP2skQIAAAQIECBDYosAzk1xW2mN5kgUNNvvPJC8uxfyLJP/S4DmaFc76oA7Z2vWL9UEdmIaOJvDmJKeXXvxUkrfgIkCAAAECJQH9XB2nQ4v6uYVJjhn+nb5unOk/PclZSfqGx1+S5OBxxioPm5rktiQ7lJ78oyTfbEBsIQgQIDDZBN6T5L3DRd+Z5IQkX51sCOolMAEC+uE6kFvUD9eR8YQNPSzJ+UmK/njzdn2SZyS5b8KyMBEBAgQIECBAgAABAgQIECBAgAABAgQIECBAgAABAgQIECBAgAABAgQIECBAgAABAgQIECBAgAABAgQIECBAgAABAgQIECBAgAABAgQIEJiEAj4MahIedCUTIECAAAECBAgQIECAAAECBAgQIECAAAECBAgQIECAAAECBAgQIECAAAECBAgQIECAAAECBAgQIECAAAECBAgQIECAAIEuEKiUa6hUqh62vLyenupbOrR7fkncg6LlZ40ECBAgQIAAAQJbFDg+yWdKe3wlyUsbbPbbJPNLMfuS/LTBczQrnPVBHbK16xfrgzowDR1N4C1JPll68fQkb8VFgAABAgRKAvq5Ok6HCe7n3pvkbUnmDaf8siTnjDP9nZLcVuo/i/NglyR3jDNeedhHkryzyWuoBqQpBAECBNpeYHqS65JcluTNg2u5u9o+YwkS6EwB/XAdx22C++E6Mm3J0NcmObNm5guTHJlkY0syMikBAgQIECBAgAABAgQIECBAgAABAgQIECBAgAABAgQIECBAgAABAgQIECBAgAABAgQIECBAgAABAgQIECBAgAABAgQIECBAgAABAgQIEJgEAj4MahIcZCUSIECAAAECBAgQIECAAAECBAgQIECAAAECBAgQIECAAAECBAgQIECAAAECBAgQIECAAAECBAgQIECAAAECBAgQIECAAIEuFKiUa6pUqh62vNyenupbOrR7fkncg6LlZ40ECBAgQIAAAQJbFDgzyWtLe5yc5NQGmm2b5J5SvA1JepNsauAczQxlfVCHbu36xfqgDkxDRxN4W5JPlF48bfBnzom4CBAg0ECBXZPsn+SBJBc0MK5QEyegn6vDeoL7uX9I8leldL+R5MV1pP/DJAeVxr+9pm8Yb+inJLm2Zo2zfZI14w1oHAECBCaxwKOS3D2J61c6gYkQ0A/XoTzB/XAdmbZsaHEt7q01s5+V5HUty8jEBAgQIECAAAECBAgQIECAAAECBAgQIECAAAECBAgQIECAAAECBAgQIECAAAECBAgQIECAAAECBAgQIECAAAECBAgQIECAAAECBAgQIECgywV8GFSXH2DlESBAgAABAgQIECBAgAABAgQIECBAgAABAgQIECBAgAABAgQIECBAgAABAgQIECBAgAABAgQIECBAgAABAgQIECBAgACBLhWolOuqVKoetrzknp7qWzq0e35J3IOi5WeNBAgQIECAAAECWxS4Msn+pT2OTHJBA82en+S8UrwfDz7+wwbGb3Yo64M6hGvXL9YHdWAaOprA25N8rPTix5O8AxcBAgQaIHB4kq8k2X44VtHPLGxAXCEmXkA/V4f5BPdz+yb5aSndDUl2SnL3OEt4W5JPlMb+KMlB44xVO+yaJPuVnnxDks81KLYwBAgQIECAAIFGCuiH69Cc4H64jkxbNnRKkm8nOaomg7ck+VTLsjIxAQIECBAgQIAAAQIECBAgQIAAAQIECBAgQIAAAQIECBAgQIAAAQIECBAgQIAAAQIECBAgQIAAAQIECBAgQIAAAQIECBAgQIAAAQIECBDoYgEfBtXFB1dpBAgQIECAAAECBAgQIECAAAECBAgQIECAAAECBAgQIECAAAECBAgQIECAAAECBAgQIECAAAECBAgQIECAAAECBAgQINBWAtsluaetMursZCrl9CuVqoctr6ynp/qWDu2eXxL3oGj5WSMBAgQIECBAgMCoAtOT3J+k+L55K9YX9zbQ7G+SvL8U7zNJTmhg/GaHsj6oQ7h2/WJ9UAemoaMJvCPJR0svfizJO3ERIECgAQJPTfKzUpzbk+zSgLhCTLyAfq4O8xb0c79Kskcp5eMH/9v77DhL2CnJbTU96M5J7hhnvPKwot/4SOmJS5Ic3IC4QhAgQIAAAQIEGi2gH65DtAX9cB3Ztmzo3CSXJdl7OIM1SV6W5Nsty8jEBAgQIECAAAECBAgQIECAAAECBAgQIECAAAECBAgQIECAAAECBAgQIECAAAECBAgQIECAAAECBAgQIECAAAECBAgQIECAAAECBAgQIECgiwV8GFQXH1ylESBAgAABAgQIECBAgAABAgQIECBAgAABAgQIECBAgAABAgQIECBAgAABAgQIECBAgAABAgQIECBAgAABAgQIECBAgEDbCDw1yY+SnJTkc22TVWcnUimnX6lUPWx5ZT091bd0aPf8krgHRcvPGgkQIECAAAECBEYV+IMkl5devTnJExvs9bUkx5RivjbJPzV4jmaGsz6oQ7d2/WJ9UAemoaMJvCvJh0svfmT4GgkxAgQI1CswJcnaJDNKgR6V5J56Axs/4QL6uTrIW9DP/U2S95dSvjjJc+oo4YdJDiqNf3uST9QRb/PQHZLclmRqKdbuSW5qQGwhCBAgQIAAAQKNFNAP16HZgn64jmxbOnTXJFcMXpe7P8kLklzX0mxMToAAAQIECBAgQIAAAQIECBAgQIAAAQIECBAgQIAAAQIECBAgQIAAAQIECBAgQIAAAQIECBAgQIAAAQIECBAgQIAAAQIECBAgQIAAAQIEuljAh0F18cFVGgECBAgQIECAAAECBAgQIECAAAECBAgQIECAAAECBAgQIECAAAECBAgQIECAAAECBAgQIECAAAECBAgQIECAAAECBAi0hUBvkp8medJwNv+a5HVJHmyL7Do3iUo59Uql6mHLq+rpqb6lQ7vnl8Q9KFp+1kiAAAECBAgQIDCqwOuTfLb06n8kWdxgr18neXwp5v5Jrm7wHM0MZ31Qh27t+sX6oA5MQ0cT+Mskp5Ze/FCSflwECBBokMDlSf6gFOuoJN9tUGxhJk5AP1eHdQv6uV2T/KYm5eK5W8ZZxluTnFYae+ngf8cHjjNW7bDzkjy/9OTfDfa7pzQotjAECBBoZ4Htk9zVzgnKjQCBKgH9cB0nRAv64TqybfnQA5LcmOSelmciAQIECBAgQIAAAQIECBAgQIAAAQIECBAgQIAAAQIECBAgQIAAAQIECBAgQIAAAQIECBAgQIAAAQIECBAgQIAAAQIECBAgQIAAAQIECBAg0MUCPgyqiw+u0ggQIECAAAECBAgQIECAAAECBAgQIECAAAECBAgQIECAAAECBAgQIECAAAECBAgQIECAAAECBAgQIECAAAECBAgQIECgLQTOSvKamkxekeSLbZFd5yZRKadeqVQ9bHlVPT3Vt3Ro9/ySuAdFy88aCRAgQIAAAQIERhX4bJLXl1796yQfaKDXtknuKcXbkKQ3yaYGztHsUNYHdQjXrl+sD+rANHQ0gf7BnysfLL14apKTcREgQKBBArXXX4ufOR9qUGxhJk5AP1eHdYv6ucuSPLOU9l/V/L7fmop2SnJbTR+6c5I7tibIKPv+cZIvlV67KcnuDYgrBAECBNpV4DFJ/iFJ8fOv+Hl3Z7smKi8CBKoE9MN1nBAt6ofryNhQAgQIECBAgAABAgQIECBAgAABAgQIECBAgAABAgQIECBAgAABAgQIECBAgAABAgQIECBAgAABAgQIECBAgAABAgQIECBAgAABAgQIECBAoNsFfBhUtx9h9REgQIAAAQIECBAgQIAAAQIECBAgQIAAAQIECBAgQIAAAQIECBAgQIAAAQIECBAgQIAAAQIECBAgQIAAAQIECBAgQIBAKwVenuTfahL4ryRHtzKpLpm7Uq6jUql62PISe3qqb+nQ7vklcQ+Klp81EiBAgAABAgQIjCrwkyRPL736/CTfaaDX82riXZ7kGQ2MPxGhrA/qUK5dv1gf1IFp6GgCf5XkH0ovfiDJX+MiQIBAgwTenOT0UqwvJfnTBsUWZuIE9HN1WLeonzsxycdLaV+b5Kl1lHFxkoNL499RE3+8oXuT3JlkbilAMc8l4w1oHAECBNpY4DVJPjr483Pb4Rz/JclftHG+UiNA4P8E9MN1nA0t6ofryNhQAgQIECBAgAABAgQIECBAgAABAgQIECBAgAABAgQIECBAgAABAgQIECBAgAABAgQIECBAgAABAgQIECBAgAABAgQIECBAgAABAgQIECBAoNsFfBhUtx9h9REgQIAAAQIECBAgQIAAAQIECBAgQIAAAQIECBAgQIAAAQIECBAgQIAAAQIECBAgQIAAAQIECBAgQIAAAQIECBAgQIBAqwR2S/LzJLNLCdycZL8kv2tVUl00b6VcS6VS9bDlZfb0VN/Sod3zS+IeFC0/ayRAgAABAgQIEBhV4MVJnpVk/yQHJHlykrsa6PVXSf6hFO+zSY5vYPyJCGV9UIdy7frF+qAOTENHE/ibJO8vvfj3Sd6NiwABAg0SOCTJD0qxrk3y1AbFFmbiBPRzdVi3qJ/bKcltNb1jX5KfjrOUtyY5rTT20iQHjjNW7bCzkrym9GTRhxT9iI0AAQLdJlBcz/lMTVHF9aSru61Q9RDoQgH9cB0HtUX9cB0ZG0qAAAECBAgQIECAAAECBAgQIECAAAECBAgQIECAAAECBAgQIECAAAECBAgQIECAAAECBAgQIECAAAECBAgQIECAAAECBAgQIECAAAECBAh0u4APg+r2I6w+AgQIECBAgAABAgQIECBAgAABAgQIECBAgAABAgQIECBAgAABAgQIECBAgAABAgQIECBAgAABAgQIECBAgAABAgQIEGiFwIwklyV5WmnydUmeleSaViTUhXNWyjVVKlUPW15uT0/1LR3aPb8k7kHR8rNGAgQIECBAoCsEjk5yeZJbuqKayVPEHyd5dZIDkjwmyeuSnNVh5Vsf1HHAatcv1gd1YBpKgAABAq0QmJ3k/tLEm5LMSrK+FcmYc9wC+rlx0yUt7Oe+n+SwUuofStI/zlIeO7gWubU09oEkxXP3jjNeedihST6e5KtJvpxkeQNiCkGAAIF2FCje7/tZkr1LyRXvWRfvUTd7OyjJHknObvZE4hPoUgH9cB0HtoX9cB1ZG0qAAAECBAgQIECAAAECBAgQIECAAAECBAgQIECAAAECBAgQIECAAAECBAgQIECAAAECBAgQIECAAAECBAgQIECAAAECBAgQIECAAAECBAh0s4APg+rmo6s2AgQIECBAgAABAgQIECBAgAABAgQIECBAgAABAgQIECBAgAABAgQIECBAgAABAgQIECBAgAABAgQIECBAgAABAgQIEGiVwGlJ3loz+euTnNmqhLpw3kq5pkql6mHLy+3pqb6lQ7vnl8Q9KFp+1kiAAAECBAh0hcB9SbZJ8pMkX0/yiSRru6KyyVPE/CT3J7m7w0q2PqjjgNWuX6wP6sA0lEBnCDwzyR8P/p7ebvjroiTFtSwbgU4WWJ5k91IBz0hyeScXNAlz18/VcdBb2M+9tuZ9j48MridOqqOUbw6+t3JXkq8m+UYdcQwlQIDAZBZ4TpJlNQAvT/LlJqHMSvKBJG9J8uBwT3Z7k+YSlkA3C+iH6zi6LeyH68jaUAIECBAgQIAAAQIECBAgQIAAAQIECBAgQIAAAQIECBAgQIAAAQIECBAgQIAAAQIECBAgQIAAAQIECBAgQIAAAQIECBAgQIAAAQIECBAgQKCbBXwYVDcfXbURIECAAAECBAgQIECAAAECBAgQIECAAAECBAgQIECAAAECBAgQIECAAAECBAgQIECAAAECBAgQIECAAAECBAgQIECAQCsEFib5Vs3E5yR5WSuS6eI5K+XaKpWqhy0vu6en+pYO7Z5fEvegaPlZIwECBAgQINDxAs9KcmmpivuTbJfkoY6vTAGdIGB9UMdRql2/WB/UgWkogc4Q+LMkXyil+sUkr+iM1GVJYFSBryU5pvTq65KcxaujBPRzdRyuFvZzxZrvh0nOTvLPSVbVUYahBAgQINA4gf9M8uJSuNsG1wBPTPJg46b4faRfJtmzFPerSV7ShHmEJNDtAvrhOo5wC/vhOrI2lAABAgQIECBAgAABAgQIECBAgAABAgQIECBAgAABAgQIECBAgAABAgQIECBAgAABAgQIECBAgAABAgQIECBAgAABAgQIECBAgAABAgQIEOhmAR8G1c1HV20ECBAgQIAAAQIECBAgQIAAAQIECBAgQIAAAQIECBAgQIAAAQIECBAgQIAAAQIECBAgQIAAAQIECBAgQIAAAQIECBAgMNEC85P8T5LtShNfm+QZSR6Y6GS6fL5Kub5Kpephy0vv6am+pUO755fEPShaftZIgAABAgQIdLzAe5K8t1TFuUle1PFVKaBTBKwP6jhStesX64M6MA0l0BkCxe/n/yql+s0kf9QZqcuSwKgCSwZ/f51SevXTSd7Mq6ME9HN1HC79XB14hhIgQKA7BR6f5FdJppfKK67dvb8J5f7tYMy/q4l7eJILmzCXkAS6WUA/XMfR1Q/XgTf60AVJzk7ysiS/bcoMghIgQIAAAQIECBAgQIAAAQIECBAgQIAAAQIECBAgQIAAAQIECBAgQIAAAQIECBAgQIAAAQIECBAgQIAAAQIECBAgQIAAAQIECBAgQIAAgS4W8GFQXXxwlUaAAAECBAgQIECAAAECBAgQIECAAAECBAgQIECAAAECBAgQIECAAAECBAgQIECAAAECBAgQIECAAAECBAgQIECAAAECEy7wviTvLs26NskBSa6b8Ey6f8JKucRKpephy6vv6am+pUO755fEPShaftZIgAABAgQIdLzAD5IcUqrizUk+3fFVKaBTBKwP6jhStesX64M6MA0l0BkChya5qJTqxUme0xmpy5LAqAIvSvKJJFcluXKwL/1ekgFeHSWgn6vjcOnn6sAzlAABAt0r8KEkJ5XKeyDJgiS3NbjkmUmuTbJ7Ke6NSfZO8mCD5xKOQDcL6IfrOLr64TrwRh56RJL/SDJv+Gf8HyZZ0/BZBCRAgAABAgQIECBAgAABAgQIECBAgAABAgQIECBAgAABAgQIECBAgAABAgQIECBAgAABAgQIECBAgAABAgQIECBAgAABAgQIECBAgAABAl0s4MOguvjgKo0AAQIECBAgQIAAAQIECBAgQIAAAQIECBAgQIAAAQIECBAgQIAAAQIECBAgQIAAAQIECBAgQIAAAQIECBAgQIAAAQIEWiJwfJKPJpmd5GVJzmlJFt0/aaVcYqVS9bDl1ff0VN/Sod3zS+IeFC0/ayRAgAABAgQ6WmBOknuSTCtVsWeSGzq6Ksl3koD1QR1Hq3b9Yn1QB6ahBDpDoC/J1aVU/yfJfp2RuiwJSIyOOQAAIABJREFUEOhiAf1cHQdXP1cHnqEECBDoXoFtkixPskOpxH9N8mdNKPmwJN+vifu+JEuaMJeQBLpVQD9cx5HVD9eB9/Ch+yQprhWVt+8keX5DZxGMAAECBAgQIECAAAECBAgQIECAAAECBAgQIECAAAECBAgQIECAAAECBAgQIECAAAECBAgQIECAAAECBAgQIECAAAECBAgQIECAAAECBAh0uYAPg+ryA6w8AgQIECBAgAABAgQIECBAgAABAgQIECBAgAABAgQIECBAgAABAgQIECBAgAABAgQIECBAgAABAgQIECBAgAABAgQIEGiJwIIkxyU5tSWzT45JK+UyK5Wqhy0X6OmpvqVDu+eXxD0oWn7WSIAAAQIECHS0wKIk3yxV8Nskj+/oiiTfaQIduT7YsGFD7rnnnkydOjWzZ8/O9OnTh/490Vvt+sX6YKKPgPkITLjAE5LcXJr1N0mK52wECBBopUBH9nOtBCvPrZ9rlyMhDwIECLSdwOuSfK4mq/2TXN2ETP89yctKcTckeXKSG5swl5AEulFAP1zHUdUP14E38tAzk7y25qXTkpzY8JkEJECAAAECBAgQIECAAAECBAgQIECAAAECBAgQIECAAAECBAgQIECAAAECBAgQIECAAAECBAgQIECAAAECBAgQIECAAAECBAgQIECAAAECXSrgw6C69MAqiwABAgQIECBAgAABAgQIECBAgAABAgQIECBAgAABAgQIECBAgAABAgQIECBAgAABAgQIECBAgAABAgQIECBAgAABAgQIdLlApVxfpVL1sOWl9/RU39Kh3fNL4h4ULT9rJECAAAECBDpa4BNJ3laq4HNJ3tDRFUm+0wQ6cn2wcuXKfP/738+cOXOyzz77ZIcddsjcuXMn3L52/WJ9MOGHwIQEJlpgu8Hf23eXJr03SfGcjQABAq0U6Mh+rpVg5bn1c+1yJORBgACBthS4OknfcGa3JnllkgubkOnOSa5Psk0pdjHP4U2YS0gC3SigH67jqOqH68AbeejUJOcnOazm5dclOavhswlIgAABAgQIECBAgAABAgQIECBAgAABAgQIECBAgAABAgQIECBAgAABAgQIECBAgAABAgQIECBAgAABAgQIECBAgAABAgQIECBAgAABAgS6UMCHQXXhQVUSAQIECBAgQIAAAQIECBAgQIAAAQIECBAgQIAAAQIECBAgQIAAAQIECBAgQIAAAQIECBAgQIAAAQIECBAgQIAAAQIECBCYBAKVco2VStXDlpff01N9S4d2zy+Je1C0/KyRAAECBAgQ6GiBnyfZu1TBcUm+1tEVSb7TBDpufbBu3br88pe/zBlnnJG5c+fm0EMPzQEHHJD58+dPuH3t+sX6YMIPgQkJTLTAlCQbayZ1XWCij4L5CBCoFei4fq6dDuEk7+emJ5mZZF6SGcPHpTifNiRZk2RdkvXtdLzkQoAAgQkWeE6Sbyc5NcmHh38uNiuFtyT5ZE3wP0nyb82aUFwCXSSgH67jYE7yfrgOuaqhtX313CTfSPLE0l7F9aQjk1zYqEnFIUCAAAECBAgQIECAAAECBAgQIECAAAECBAgQIECAAAECBAgQIECAAAECBAgQIECAAAECBAgQIECAAAECBAgQIECAAAECBAgQIECAAAEC3Srgps/demTVRYAAAQIECBAgQIAAAQIECBAgQIAAAQIECBAgQIAAAQIECBAgQIAAAQIECBAgQIAAAQIECBAgQIAAAQIECBAgQIAAAQIEulugUi6vUql62PLKe3qqb+nQ7vklcQ+Klp81EiBAgAABAh0rsGOSO0rZF43ZNknu79iKJN6JAh23Pli9enUGBgbS39+f3t7eLFq0KMcee2z6+vom3L92/WJ9MOGHwIQEWiFwT5JtSxNvl+TeViRiTgIECAwLdFw/105HbpL3c49J8oQkByV53PBxeTDJqiRXJbkxya3tdLzkQoAAgRYIbJ/krgmYt3i/8Zok+5bmuj3Jnkl+NwHzm4JAJwvoh+s4epO8H65DrmroSH31rCSvSTK7tOd9SZ6R5PpGTSwOAQIECBAgQIAAAQIECBAgQIAAAQIECBAgQIAAAQIECBAgQIAAAQIECBAgQIAAAQIECBAgQIAAAQIECBAgQIAAAQIECBAgQIAAAQIECBDoRgEfBtWNR1VNBAgQIECAAAECBAgQIECAAAECBAgQIECAAAECBAgQIECAAAECBAgQIECAAAECBAgQIECAAAECBAgQIECAAAECBAgQIECg+wUq5RIrlaqHLa++p6f6lg7tnl8S96Bo+VkjAQIECBAg0LECf5bkC6XsL01yYMdWI/FOFei49cHq1atz6aWXpr+/P729vVm0aFGOO+649PX1TfgxqF2/WB9M+CEwIYFWCPw6yeNLEz8hyW9akYg5CRAgMCzQcf1cOx25LurnpiSZlWRBkuKcKH43PZBk/Ra8d0zy5CSvTfLU4f02JLk3ya+SXJzkgiS/S/JgOx03uRAgQKBLBZ6e5Cc1tR2d5L+6tF5lEWiUgH64Dsku6ofrUKga2si+uvhbkuJnexFz83ZTkj9IcnejEhaHAAECBAgQIECAAAECBAgQIECAAAECBAgQIECAAAECBAgQIECAAAECBAgQIECAAAECBAgQIECAAAECBAgQIECAAAECBAgQIECAAAECBAh0m4APg+q2I6oeAgQIECBAgAABAgQIECBAgAABAgQIECBAgAABAgQIECBAgAABAgQIECBAgAABAgQIECBAgAABAgQIECBAgAABAgQIECAwOQQq5TIrlaqHLRfo6am+pUO755fEPShaftZIgAABAgQIdKzAvyZ5RSn7Uwb//XcdW037JP7HSd6X5Krhr+8kuaJ90mu7TDpufbBq1aoMDAykv78/vb29WbhwYRYvXpy+vr4Jx61dv1gfTPghMCGBVghck2S/0sTFD5+ftiIRcxIgQGBYoOP6uXY6cl3Uz01PsmOSlyfZlKRYB61Ics8WvB+V5KlJPpDk4NJ+xTm1Icl/JPlEkuVJVpdeL66JH5jkJUkWDe63b5J17XRc5UKAAIEOFvh0khMGrxn+avi64WUdXIvUCUyUgH64Duku6ofrUKga2ui+emOSaTXJXZLksOGeu1F5i0OAAAECBAgQIECAAAECBAgQIECAAAECBAgQIECAAAECBAgQIECAAAECBAgQIECAAAECBAgQIECAAAECBAgQIECAAAECBAgQIECAAAECBLpGwIdBdc2hVAgBAgQIECBAgAABAgQIECBAgAABAgQIECBAgAABAgQIECBAgAABAgQIECBAgAABAgQIECBAgAABAgQIECBAgAABAgQIEJhUApVytZVK1cOWQ/T0VN/SYbT8NmzYkHvuuSdTp07N7NmzM3369KF/N3urzS+Je1A0G118AgQIECDQvQLPT/KiJIcn2SvJs5MMdG+5E1bZR5O8ozTb3yd5dwNnn5PkX5JckeSq4e+rGxh/okN13Ppg1apVGRgYSH9/f3p7e7Nw4cIsXrw4fX19E20X64MJJ5+ME344ybtKhZ+U5COTEaKNal6W5DmlfIp/X9xG+UmFAIHJJ9Bx/Vw7HaIu6ueKdcoeSfqTFP/+VpLfJHlmksVJ3jDCenPm8JjTkhyWZPMF9uKcKr5+muR7Sb40uHa9snTcvj+8/+anXplkaTsdV7kQIECggwW2SfLOJB9Msq6D65A6gYkU0A/Xod1F/XAdClVDR+qri+s+121hgkfqq1cl2bE0/rYkBye5sVFJi0OAAAECBAgQIECAAAECBAgQIECAAAECBAgQIECAAAECBAgQIECAAAECBAgQIECAAAECBAgQIECAAAECBAgQIECAAAECBAgQIECAAAECBLpJwIdBddPRVAsBAgQIECBAgAABAgQIECBAgAABAgQIECBAgAABAgQIECBAgAABAgQIECBAgAABAgQIECBAgAABAgQIECBAgAABAgQIEJg8ApVyqZVK1cOWK/T0VN/SYbT8Vq5cme9///uZM2dO9tlnn+ywww6ZO3du0/OvzS+Je1A0Xd0EBAgQIEBgUgjMT3LLpKi0+UVemOS5pWmOS/K1Bk57SJIflOL9PMk+DYw/0aE6bn2watWqDAwMpL+/P729vVm4cGEWL16cvr6+ibaL9cGEk0/GCT+a5B2lwt+Z5GOTEaKNat43yaNL+VyT5O42yk8qBAhMPoGO6+fa6RC1YT/39CSLkxyb5OAkK8foNSfJnkk+nGTnJA8mOaA09uM1PUXxUnFtu1iLfjLJ85LMqrnefVeSmwafPzXJeUkeSLIpyd8keX8p9vnD48eYqt0IECBAgAABAg0V0A/XwdmG/XAd1TRkaG1ffVGSLye5eAvRx9JXTxu8pjcvyRVJXpjk9oZkKwgBAgQIECBAgAABAgQIECBAgAABAgQIECBAgAABAgQIECBAgAABAgQIECBAgAABAgQIECBAgAABAgQIECBAgAABAgQIECBAgAABAgQIEOhCAR8G1YUHVUkECBAgQIAAAQIECBAgQIAAAQIECBAgQIAAAQIECBAgQIAAAQIECBAgQIAAAQIECBAgQIAAAQIECBAgQIAAAQIECBAg0DSBlyZ5YZLXJXmwabMIPBaBSnmnSqXq4VjGN3Wfnp7qWzqMlN+6devyy1/+MmeccUbmzp2bQw89NAcccEDmz5/f1NyK4LX5FU81fVITECBAgAABAgQIbI3A/UlmlwbsluTXWxPgEfY9McnHS/ucneRVDYw/0aE6bn1w1113ZWBgIP39/Zk1a1YWLVqUY445Jvvtt99E21kfTLj4pJyw+HlT/NzZvL09yScmpYSiCRAgQGA0gY7r59rpULbZ9d5zkryk5FP0AKeN0WtKkl2TfCzJ3kmKddEflMbekWSXJLVvCDw2yd8nOSrJzjXXuzcOxzk1ydeS3JhkfZLHJfltad8i5k5J7hxjrnYjQIAAAQIECDRSQD9ch2ab9cN1VNKwobV99fLBXvczSb71CDM8Ul/9QJIrkryx1Fc3LGmBCBAgQIAAAQIECBAgQIAAAQIECBAgQIAAAQIECBAgQIAAAQIECBAgQIAAAQIECBAgQIAAAQIECBAgQIAAAQIECBAgQIAAAQIECBAgQIBANwn4MKhuOppqIUCAAAECBAgQIECAAAECBAgQIECAAAECBAgQIECAAAECBAgQIECAAAECBAgQIECAAAECBAgQIECAAAECBAgQIECAAIFmCuyd5CdJZie5JskLk9zSzAnF3qJApfxqpVL1sOV0PT3Vt3QYKb/Vq1dnYGAg/f396e3tzaJFi3Lsscemr6+v6fnX5pfEPSiarm4CAgQIECBAgMCYBZ6U5PrS3vcm2W7Mo8e249lJXlna9cQkp41taFvu1XHrgzVr1uTyyy/Pu971rsybN29oLXDkkUdmr732mnBg64MJJ5+ME34iydu66GfOZDyGaiZAgECzBTqun2s2yNbEb7N+7k1JPlXK//Ikz9iKenZOsiTJgUmmJ1mQZEZp/KFJflATb8ck70yyMMlTkkyteX1Dkq8k+a8k/53kvuHXL0zy3NK+f5nkw1uRq10JECBAgAABAo0S0A/XIdlm/XAdlTR0aLmvLvrjf0jyb48ww3j76oYmLhgBAgQIECBAgAABAgQIECBAgAABAgQIECBAgAABAgQIECBAgAABAgQIECBAgAABAgQIECBAgAABAgQIECBAgAABAgQIECBAgAABAgQIEOgGAR8G1Q1HUQ0ECBAgQIAAAQIECBAgQIAAAQIECBAgQIAAAQIECBAgQIAAAQIECBAgQIAAAQIECBAgQIAAAQIECBAgQIAAAQIECBAg0GyB2UmuSPLk0kQrkzwhybpmTy7+iAKV8rOVStXDlpP19FTf0mGk/FavXp1LL700/f396e3tzaJFi3Lcccelr6+v6fnX5pfEPSiarm4CAgQIECBAgMCYBV42uPb499Le5yd53phHj23HnyfZu7TrIUl+mGR6kllJHpWkN8nU4X2Kdc9dSR5Isn5sU0zoXh23Pli/fn1uuummfOELX8icOXNy4IEH5ilPeUp23nnnCYUrJrM+mHDyyTjhJ5O8pVT4W5OcPhkh1EyAwIQI/EmS/ZM8Lcl+SXaakFlNUq9Ax/VzYy1406ZNeeihh7J27dps3Lgxc+fOzfTp00fqwcYa8mH7tVk/V6wl7iytJYp8FyRZPsYCH5PkhOE10FOS3Jjk6aWxZwzGf1NNrO2T/HmSFyY5OMm0mtc3JvlZkm8nKfqS4v2dTUn+Isk/lfb9Rc06aYwp240AAQIECBAgULdA1/bDdcsMB9hSX91m/XCjSq43Tm1f/ddJzhrug0f7A5vx9tX15mo8AQIECBAgQIAAAQIECBAgQIAAAQIECBAgQIAAAQIECBAgQIAAAQIECBAgQIAAAQIECBAgQIAAAQIECBAgQIAAAQIECBAgQIAAAQIECBDoOgEfBtV1h1RBBAgQIECAAAECBAgQIECAAAECBAgQIECAAAECBAgQIECAAAECBAgQIECAAAECBAgQIECAAAECBAgQIECAAAECBAgQIDAsUPw/9b1JZjdA5KwkR9fEWZLkjAbEFmJ8AqvKw1atqno4asSZM2dmzpw56elp7i0XauNXKpWH5VTkPDAwkP7+/vT29mbhwoVZvHhx+vr6xieyFaNGqL+5IFuRm10JECBAgAABAgTyoSQnlRw+mOSvGuhSrJF+l2RKKeacJA8kmZdklyRPS7LD8Jqq2O3OJFcmuTXJXQ3MpVGhqhrukfrvRk00njijrQ8eeuihrFmzJlOnTs2sWbOGvjd7rTJS/tYH4zmqxmylwKcGf468qTTmzYM/Yz69lTHsToAAgbEK/DbJ/NLORV9zzVgH269lAh3Zz41Fq+j3Vq5cmYsvvjirV6/Oi1/84uy6666ZMWPGWIaPaZ827Oe+lWRhKfn3JvnbMRWTPCrJS5O8MMn/S/IfSV5RGnv38FplY+m5bYffw3nx8LjpNXMV59e9SS5MUry3szzJ2iRzh9c6xXtJm7f9B2NdPcZc7UaAAIFuEliUpPj5bSNAoDUCXdsPN4pzS311G/bDjSq7nji1fXXRk5+Z5L4kG0YJPN6+up48jSVAgAABAgQIECBAgAABAgQIECBAgAABAgQIECBAgAABAgQIECBAgAABAgQIECBAgAABAgQIECBAgAABAgQIECBAgAABAgQIECBAgAABAl0p4MOguvKwKooAAQIECBAgQIAAAQIECBAgQIAAAQIECBAgQIAAAQIECBAgQIAAAQIECBAgQIAAAQIECBAgQIAAAQIECBAgQIAAAQKTSmBWkiOT7JPkSUl2SrJjknlJpjZAoojzmJo4DyS5vQGxhRi/wO7lobvvXvVwxKgbN24cen7mzJmZO3dutt9+++yyyy7Zc88909fXl0MOOSTbbbfd+DMqjezpqb6lQ6VSeVjcVatWZWBgIP39/ent7c3ChQuzePHioVyavdXml8Q9KJqNLj4BAgQIECBAYOwC30tyeGn3lwyud7469uGPuOeBg2uoS0p7XZdkvyTF2mpRkkOTPCHJ3NKa6tokX0hS7HvnI84w8TtUNdwj9d8Tn9L/zTja+qDIs1inFK9PndqI5ev4qrQ+GJ+bUVsl8OkkJ5RGvGnw2s0ZWxXBzgQIEBi7wLlJXlja/dXDfczYI9izFQId2c+NBeqOO+7Itddem3POOScrVqzIO9/5zuy3334NuxZd5NCG/dyfDL5f88WSz/IkC8bilWSbJEckOXpw/fHyJKcleUuS3tL44j2hC0qPi7XLc5Mck+QVSWaMMFdxjv0kyYeHv/96eJ8vJfnj0v4fT/KOMeZqNwIECHSDwEFJijVb8QZlcU3oB91QlBoIdKBA1/bDjToWW+qr27AfblTZ9cSp7auLPvdfkvwmydpRAtfTV9eTq7EECBAgQIAAAQIECBAgQIAAAQIECBAgQIAAAQIECBAgQIAAAQIECBAgQIAAAQIECBAgQIAAAQIECBAgQIAAAQIECBAgQIAAAQIECBAgQKDrBHwYVNcdUgURIECAAAECBAgQIECAAAECBAgQIECAAAECBAgQIECAAAECBAgQIECAAAECBAgQIECAAAECBAgQIECAAAECBAgQIEBgUghsm+S4JC9N8sQk2yeZm6R3UlSvyIYK9PT05NGPfnS222677L333jnmmGPy8pe/PL294z+dipjlrVKpPCznVatWZWBgIP39/UNzLVy4MIsXL05fX19D6xspWG1+SdyDounqJiBAgAABAgQIjFngniTFmmfztnuSm8Y8+pF3fMvgGuqTpd2+mOStw2urE5IcnWRekmnD+xTN7CVJ3jO4DvufJKsfeYoJ36Oq4R6p/57wjEoTjrQ+KHJcu3Ztbr311kybNm1oPTJnzpzMmDFjwlO1Pphw8sk44WeSHF8q/I1J/nEyQqiZAIEJEXhfkneXZvp4kndMyMwmqUeg4/q5sRa7fPnyXHzxxVm6dGlWrFiRJUuW5KCDDsquu+461hCPuF8b9nPFxfW7a96zeVaSyx6xmGRWkgOSHJvkTUk+n2RBkv9XGntWkteVHhdjnjb8vtGbk8wcZZ7lSb6e5NwkPxje5/lJzivtf2eSXQbXPxvHkKtdCBAg0OkCRc9U9E6bt+K6z36dXpT8CXSoQNf2w406Hlvqq9uwH25U2fXEGamv/lKSa5LcO0rgevrqenI1lgABAgQIECBAgAABAgQIECBAgAABAgQIECBAgAABAgQIECBAgAABAgQIECBAgAABAgQIECBAgAABAgQIECBAgAABAgQIECBAgAABAgQIdJ2AD4PqukOqIAIECBAgQIAAAQIECBAgQIAAAQIECBAgQIAAAQIECBAgQIAAAQIECBAgQIAAAQIECBAgQIAAAQIECBAgQIAAAQIECHS9wMIkb07ygq6vVIEtEZg+fXqe/exn5+STT87hhx+emTNnbnUePT3Vt3SoVCoPi3HXXXdlYGAg/f39mTVrVhYtWpRjjjkm++2331bPt7UDavNL4h4UW4tofwIECBAgQIBAcwR2T7K8FPreJNs1eKrPJ3lVKeY7klyU5KVJjkjytCRTSz3iQ0m+n+TEJDcmebDB+TQiXFXDPVL/3YhJxhtjpPXB+vXrc/311+f000/PvHnzcsQRR2TffffNYx/72PFOM+5x1gfjpjNw7AKfTfL60u5vSPK5sQ+3JwECBLZKYHGSr5RGXJjk8K2KYOdWCHRcPzdWpOXLl2fZsmVZunRpVqxYkSVLluSQQw7JrrvuOtYQj7hfm/ZzS5P8aSn505O89RGLSWYk2S1J8d/ye5L8V5LfJDmpNPbuJDsMvr5x+LnNY16S5N1JekeZpxj3yyRnJfnXwX2LtU5xbfy24XibhxXvQ503hlztQoAAgU4XKK4BXVVTRLF2O3OCCit+lt85QXOZhkC7C3RtP9wo+C311W3aDzeq9PHGGamv/urwewGrRglaT1+9abyJGkeAAAECBAgQIECAAAECBAgQIECAAAECBAgQIECAAAECBAgQIECAAAECBAgQIECAAAECBAgQIECAAAECBAgQIECAAAECBAgQIECAAAECBLpRwIdBdeNRVRMBAgQIECBAgAABAgQIECBAgAABAgQIECBAgAABAgQIECBAgAABAgQIECBAgAABAgQIECBAgAABAgQIECBAgAABAgS6T6D4/+N3T/LXSRYnmbelEnfYYYdss802mTNnztDXtGnTtlrkF7/4RVavXl01bo899sguu+yy1bEMaA+Bhx56KPfff//Q18qVK7NmzZotJjZ37tz80R/9UU455ZQUx37KlCljLqSnp/qWDpVK5WFji/kvv/zyvOtd78q8efNy7LHH5sgjj8xee+015nnGu2Ntfkncg2K8mMYRIECAAAEC7SZQrBV6k8we/pqZZOyNXOurOWIw/w+W0vhxkhManNaXk+xRivnWYbM/TbJrku1LrxWN7O+SDAw+/8nBXFYm2dTgfBoR7vJykKLPHmnr7e1N0efPmjUrxbpxhL64Ebk8LMZI64NiPXDFFVfk5JNPHlq/Hn300TniiCOy5557NiWHLQW1Pphw8sk44eeSvK5U+OuTnDkZIdRMgMCECCxIckNppnuSPGpCZjZJPQJVF1BHup5aT/B6x47leu9ocyxfvjzLli3L0qVLs2LFiixZsiSHHHJIdt21aL0feSuuZa9du3bounbxfaTt6U9/eu3TD3vikWdq+B4HDq8hNge+L0mx3nmk9USxfttmeN+3Jbk6yY+SFOuWGaUsi9cuGX5cjCnWgkX8zeubkdaBG5M8mKRYE/378FpnfZITk7yiFPs7Sf6m4SKNDVjUsi7J/cPfNwzWUfy8sxEgQGBrBc5O8srSoDuHrxsV14OatU1N8pbB4H+X5A3DP5ebNZe4BDpFoGv74UYdgC311a5vjqhc/KzdLslLknx4sFf+YZJvJvna4M/e20Y5LsWYYv1cjPnQ8HssI/XVDyUpFiefGu757x7us8th+5IUX8XvGRsBAgQIECBAgAABAgQIECBAgAABAgQIECBAgAABAgQIECBAgAABAgQIECBAgAABAgQIECBAgAABAgQIECBAgAABAgQIECBAgAABAgQIEJh0Aj4MatIdcgUTIECAAAECBAgQIECAAAECBAgQIECAAAECBAgQIECAAAECBAgQIECAAAECBAgQIECAAAECBAgQIECAAAECBAgQIECg4wR6k/xlktcneVxt9tOnT8+2226buXPn5vDDD89ee+2VJzzhCdlvv/3yxCc+MTNmzNjqgk8//fSceOKJVeNe9KIX5etf//pWx+q0ARs2bMjatWtz9913Z926ddm4ceNQCb29vdl+++0ze/bscZm2g0OlUsm9996b6667Lrfeemtuuummoe/f+973cscddwy9VtRfuz360Y9Of397gU8RAAAgAElEQVR/3vCGN2TevHljKqWnp/qWDsXctdv69euHcvjCF76QOXPm5MADD8xTnvKU7LzzzmOao56davNL4h4U9YAaS4AAAQIECLRKoOhhivXCjkmemmTvJPOHv/ZL8tgkW78gaFU1/zvvlCRTSylsSvK/TXnjtuk1oR4a7gfL85Z3KZrZ4qvReTSuoqSqpmKdONJWrA+LdeKee+451HfPnz8/CxYsyHOf+9xss802Q+ueZmwjrQ9WrVqVgYGBobVGMe/ChQuzePHi9PX1NSOFLca0Pphw8sk44VlJXlMq/LVJ/mkyQqiZAIEJE7g/yezSbI8f/Dn02wmb3UTjEai6gDrS9dTxBG3UmLFc7x1truXLl2fZsmVZunRpVqxYkSVLluSQQw7JrrvuWjWkqPnBBx/MmjVrctlll+Waa64Zun59++2358Ybb8yvfvWroddH2ka4rv3wC92Nwti6OCOtPR5+sXzkmJvXRpvXI8VexXObt5HWSrXrqdGyLcYWX5tzKdaW04Z3Lp7b/PrWVTuxexc5rk+yOsmPk9yZ5JYkPxv+uj3JuolNyWwECHSowC5JflXTO30kyUlNqqe4ZvfvSZ4yHL/4efWkJGuaNJ+wBDpFoGv74UYdgC311a5vjqhc9LjFNf/FSU5Lcn2SC4evyf16lOOyuS8+LsnHk2w/ynssm3vmc5J8PslVw/3o5rCHJjl3+HdL8e9LGnUeiEOAAAECBAgQIECAAAECBAgQIECAAAECBAgQIECAAAECBAgQIECAAAECBAgQIECAAAECBAgQIECAAAECBAgQIECAAAECBAgQIECAAAECBDpFwIdBdcqRkicBAgQIECBAgAABAgQIECBAgAABAgQIECBAgAABAgQIECBAgAABAgQIECBAgAABAgQIECBAgAABAgQIECBAgAABAgQmp8CcJP+Z5Ija8mfMmJFDDjkkL3vZy3LYYYdlwYIFDRFat25ddtttt9xxxx2/j/ekJz0pV1xxRbbZZpuGzNHOQe67777cdtttufrqq3PnnXem8Ci2HXbYIQcccEAe97jHZfvtt2/nEsaV280335zvfve7OfPMM4eOdaVSeVico446auj1XXfd9RHn6OmpvqXDSPGKIA899FDWrFmTqVOnZtasWUPfa8c+4mTj2GGEOdyDYhyOhhAgQIAAgUkssFuSm1tYf9G7PDnJ85O8JMkzkkxrYT6m7nCBKVOm5FnPelaOPfbYvOAFL8hee+011Js3ahtpfbBq1aoMDAykv78/vb29WbhwYRYvXpy+vr5GTTvmONYHY6ay4/gF/jnJn5eG/0WSfxl/OCMJECDwiAKXJDmwtNeLkpz7iKPs0EqBqguyo11PbVWCY73eO1J+y5cvz7Jly7J06dKsWLEiS5YsGXpvY/N15k2bNuUXv/hFzj333Jx33nn50Y9+NHTd2EagDoHijZ3i5+B5Sf57cN388zpiGUqAwOQQeE+S95ZK3ZCkePP9N00of+ckNyaZVYr9ySRva8JcQhLoJIGu7YfrPQjF36/cdNNN+e1vfzv0dyzF33UU11Zf/epXD11L3XHHHYf665rtYU/Um0cHjy/Wxm9I8mCSG5L8W5JbHqGeYszrk+yUZO4W9v2fJJcmubAU8+Ak7yu9Z/O7JK8ZzOG2BhluTPKzJEVcGwECBAgQIECAAAECBAgQIECAAAECBAgQIECAAAECBAgQIECAAAECBAgQIECAAAECBAgQIECAAAECBAgQIECAAAECBAgQIECAAAECBAgQaFsBHwbVtodGYgQIECBAgAABAgQIECBAgAABAgQIECBAgAABAgQIECBAgAABAgQIECBAgAABAgQIECBAgAABAgQIECBAgAABAgQIEJj0Avsn+UqSPWol9t9//5x66qk54ogj0tPT+P91/pZbbsnRRx+dK664Ir29vUPf9957764+IBs2bMjatWvzrW99K8uWLcuvf/3rrFmzJhs3bhyqu6j/Va96VZ785Cdnhx126FqLSqWSiy++OCeeeGKuuuqqh9W5xx575Bvf+MYjng+152URd6SteL4wLvafOnXqhLmO8N9N4/9DmrBqTESAAAECBAhMsEBfkquTLE9yUZL/SnLuBOZwWJL3JXl2kikTOK+pJonAlClT8sxnPjPvfe97G7bmHGl9sGrVqgwMDKS/v39o3blw4cIsXrw4fX3Ff2ITu1kfTKy32QgQIEBgQgQ+neSE0kxLhnvICZncJOMSqLqAOtr11HFFbsCgsV7vHWmq5cuXD11zX7p0aVasWJElS5bkkEMOyfz584eef8973pNLLrkk7VZzA9iEaB+BK5L8ZZLvt09KMiFAoM0EZia5KckupbyKa35HNynPdyb5SCl28YZ08bcB/9Ok+YQl0AkCXdsPjwX/jjvuyE033ZQbbrghP//5z3PvvfcOfRXXUO+7776hv6lYuXLlUD+9adOmod552rRpQ39nUXw9+OCDtdM87Imx5NGl+xTvoxR/jFL8TUhxnj00/H1L5ZbHbOlvSYp4tTGLuabVBC/2Wd8A318M578uye+S3JPkriSrktww/L5V8d7VnQ2YSwgCBAgQIECAAAECBAgQIECAAAECBAgQIECAAAECBAgQIECAAAECBAgQIECAAAECBAgQIECAAAECBAgQIECAAAECBAgQIECAAAECBAgQIFCXgA+DqovPYAIECBAgQIAAAQIECBAgQIAAAQIECBAgQIAAAQIECBAgQIAAAQIECBAgQIAAAQIECBAgQIAAAQIECBAgQIAAAQIECBBoksALk/xzkh3K8Xfaaae8//3vzyte8Yr09vY2aer/Dbt+/fq89rWvzaGHHprXvOY1TZ2rHYLfdddduemmm3LGGWfkP//zP3PffffloYceGkqtp6cnBx10UN73vvdl3333zaMf/eh2SLmpOWzatCmf//zn87d/+7e55ZZbquaaN29ezjnnnBx11FGj5lCYlbdKpfKwfYvn1q5dm1tvvTXTpk3Ldtttlzlz5mTGjBlNrW3zMa2ZxD0omq5uAgIECBAg0DUCf5nk1FI1/5Fk8QRU95wkf5PkeWOdq+irZs2alalTp451yKTar+hHi7636Ek3bNiQkXrWAqRwLL6mT58+tDbo5O2BBx7IunXrxlRC0aM/5znPySmnnJKDDz54TGNG22mk9cGqVasyMDCQ/v7+ofXtwoULs3jx4vT19dU113gGj3BcO/tAjwfBGAKTU+DCJLsk2S7JToO/32clGdsPycnpperOEnj94Pn92Rb0rJ2l1F7ZVl1AHa03bVXKY7neO1puy5cvz7Jly7J06dKsWLEiS5YsGVqnfOYzn8lFF1001IuPZSt68rlz545l17bap3ivZTxrieL9iQcffHDofYrCf/bs2UPX0be0FfsW/X7xvVjrbKk/nzJlytBxGE9u7QBc1FfUOtb1zXDOFwyv54vvNgIECNQKvDzJv9U8eWiSHzSBqrhY9/PB+fYqxb48yTOTPPxN1SYkICSBNhTo2n54NOs1a9bksssuy4UXXpgf//jHufTSS1M8ZyNQh8CdSa5JcnWSbyYpfrfcX0c8QwkQIECAAAECBAgQIECAAAECBAgQIECAAAECBAgQIECAAAECBAgQIECAAAECBAgQIECAAAECBAgQIECAAAECBAgQIECAAAECBAgQIECAwLgF3Ox93HQGEiBAgAABAgQIECBAgAABAgQIECBAgAABAgQIECBAgAABAgQIECBAgAABAgQIECBAgAABAgQIECBAgAABAgQIECBAgECTBJ6d5Jwk88vxFy1alLPOOis777xzk6ad3GGvuuqqnHPOObngggty9dVXZ+PGjalUKkMo06ZNy+GHH55PfOIT2X333TNz5sxJg7V69eq8+tWvzje/+c2qmh/1qEflwgsvTF9f34gWPT3Vt3TYbFneef369bn++utz+umnZ968eTniiCOy77775rGPfWzTfWvzS+IeFE1XNwEBAgQIEOgage8lObxUzfFJPtvE6mYk+VCSE5JMH2meol899NBDc8ghh2TBggXZa6+9Mnfu3KG+teh7Nm3a1MT0Ojf0zTffnCuvvDJnn312rr322qE1QO02ffr0HHfccTnqqKPy9Kc/PbNnz+7YgovzpKhx3bp1ueuuu3LLLbcM1f2jH/0oP/3pT7Ny5coRaytqfuUrX5lTTz0122677bjqH2l9sGrVqgwMDKS/vz+9vb1ZuHBhFi9ePOoaY1wTj3GQ9cEYoexGoPsE7kiyY6ms4qJb8ZyNQDcIPDPJZaVClidZ0A2FdXEN/3sxengb6XpqK2sfy/Xe0fJbvnx5li1blqVLlw71oLvttlsuvfTSrFmzZsQhRc9Z9N4HHnhg9t5778yfPz+PecxjMmNGsTSaPNt1112X73znO7nooouyYcOGvPvd785+++23xTVJ0dd//etfH/K94YYbtoi1ww475A1veMPQWrI4JlOmTOko3OKcLL7Wrl07tL659dZb84tf/CKXXHLJ0PlWvP8wyvZQkn9N8rokD18EdpSCZAkQaILAQJI/LMW9Nsk+Sap+Tzdo3gOTXFITq9nXGRuUujAEmiLQtf1wrVZxvf68887LaaedlvPPP78pmIISGBYo3s/6SJILkhR9sI0AAQIECBAgQIAAAQIECBAgQIAAAQIECBAgQIAAAQIECBAgQIAAAQIECBAgQIAAAQIECBAgQIAAAQIECBAgQIAAAQIECBAgQIAAAQIECEyYgA+DmjBqExEgQIAAAQIECBAgQIAAAQIECBAgQIAAAQIECBAgQIAAAQIECBAgQIAAAQIECBAgQIAAAQIECBAgQIAAAQIECBAgQIDAGAQel+TcJPtv3nf69Ok5/vjj84EPfCBz5swZQwi7bI3Apk2bcv/99+f888/Pxz72sdxwww1ZuXLl70P09PRku+22y/Oe97x86EMfyvz58zNlypStmaLj912/fn1OOumkfOYzn8mGDRt+X89OO+2Ua665JsX32q1wK2+VSuVh+6xZsyZXXHFFTj755GyzzTY5+uijc8QRR2TPPfdsulltfkncg6Lp6iYgQIAAAQJdITAzyZok00rV7JHkxiZVV6wPPpjkFbXxi5500aJFefGLX5xnPetZ2XnnnbP99ttnhD6nSal1dtiiPy3WAF/96lfz3e9+N7/+9a9HLGjmzJl5+9vfnuOOOy777LNPent7O7vwEbJftWrV0Brohz/84ZDJ9773vdx9990P2/Ooo47Kpz71qSxYsGCrDUZaHxTzDgwMpL+/f8h14cKFWbx4cfr6+rY6fr0DrA/qFTSeQMcKXJ/kSaXsn5zklx1bjcQJVAsUTcva0lNFv1r0rbb2Fai6gDrS9dRWpj6W672j5bd8+fIsW7Ys//RP/zR0PfmBBx5IbX3bbrttDj/88Bx55JE58MAD87jHPS6PecxjWllyy+cu3qu46KKL8sUvfjF33HFH3vve9+aggw7KYx/72FFz++lPf5qvf/3r+eY3v5nLL798izUU73u85CUvyYte9KIUvX7xXlQ3bHfddVduv/32XHnllfna176Wb3/723nwwQdHKu1bSU5I8ptuqFsNBAg0TOBpSa6qifbGJP/YsBmqA52V5DWlp+4ZXqOsatJ8whJoZ4Gu7Yc3oxc98IUXXpgPfvCDQ9dht7RNnTp16Fr/tGnTUvy7+Cq2hx56KMXfbxR/51JcUy1en2x/v7K1J3FhtdmtOAaFW+G5JbeNGzcO/W1M8VX8e0tbcZyKXnrzV/l4F38TUzt+1qxZKd53qGcr6inilr8eId6Fg38Tc0qSZfXMaywBAgQIECBAgAABAgQIECBAgAABAgQIECBAgAABAgQIECBAgAABAgQIECBAgAABAgQIECBAgAABAgQIECBAgAABAgQIECBAgAABAgQIENgaAR8GtTVa9iVAgAABAgQIECBAgAABAgQIECBAgAABAgQIECBAgAABAgQIECBAgAABAgQIECBAgAABAgQIECBAgAABAgQIECBAgACBZgpMTfLtJM/bPMn06dNzyimn5KSTTsq0adOaOfekjb1hw4bccsst+cpXvjJkvXbt2lQqld97TJkyJbvttlte8IIX5N3vfnd23nnnSWv1vve9L8VXYbZ5e85znpNzzz038+bNq3Lp6am+pUPZdPOOq1atysDAQPr7+9Pb25uFCxdm8eLF6evra7pxbX5J3IOi6eomIECAAAECXSHwguGefXMxv03y+CZVdmCSDycpvv9+mzlzZp7xjGfk5JNPTtGLbbPNNk2avnvDFr3ppk2bctZZZ+WMM87IzTffnPvuu2/Egos+9f3vf39e+tKXDq0FijVaN2+FzQUXXJB//Md/zH//93/ngQceqCp33333zZlnnpk//MM/3CqGkdYHrVwP1CZvfbBVh9POBLpJ4CdJnl4qqPjh9uNuKlAtk17gNUl+leSqJCM3O5OeqK0A/u+idFJ1jbodshzL9d7R8ly+fHnOPvvsfPSjH839999ftdusWbNy2GGH5W1ve1ue+9znZsaMGe1QblvkULxvceWVVw715jfccEPe9a53DRnttddeo+b3y1/+Mueff36+/OUv54c//OEW65g9e3YOOOCAHHvssTnhhBNSrDW7bVuzZk0uvfTSfOADH8jll1+e3/3ud7UlXpHkbUku6bba1UOAQF0Cn0/yquEI5yY5McmNdUUcffB2g3PdlKT4vnk7uzR/k6YVlkBbCnRtP1xoF9ej3/jGN+Zzn/vcqPhFz130eosWLcqCBQuy99575/GPf3x22mmnoT75V7/6VX7wgx/kS1/6UlasWDH09ysHH3xw5s+f35YHtF2SuvXWW3PVVVcN2Rd99Tve8Y4ceuih2XPPPUdN8frrrx+6Tl78HdEll2y5VSz66v333z9HH310jj/++Kq++vbbb8+zn/3sFDls3oq/QfrGN76R5z3v938atlVUxfh169aluL5evLdx3XXX5Wc/+9nQOqBYDzzC9qkkb3mknbxO4P+zdyfgUZVnw8f/JCwBEXBBFERQcalW474WV0SNWrfU9W1tbavVqp/Lq7G1Yq21tvqW1qp1r0uxiuCGa91BkLCJO1BFUTAqBkT2NfnmHifpZEjIBBKy8H+u61zJzDznWX7nzOS+z3MYFFBAAQUUUEABBRRQQAEFFFBAAQUUUEABBRRQQAEFFFBAAQUUUEABBRRQQAEFFFBAAQUUUEABBRRQQAEFFFBAAQUUUEABBRRQQAEFFFBAAQUUUEABBepDwP8Mqj4UbUMBBRRQQAEFFFBAAQUUUEABBRRQQAEFFFBAAQUUUEABBRRQQAEFFFBAAQUUUEABBRRQQAEFFFBAAQUUUEABBRRQQAEFFFBAAQUUUKA+BP4IFKU39POf/5zbb7+dVq3q9s/jS0pKKC0t5ZtvvmHRokX1MbYW20b4jB8/ntGjRzN8+HCWL19eZa45OTlsvfXW7LXXXhx77LF07ty52Vrk5ubSrl07OnXqRNeuXZNb69at6zSfCy+8kBtvvLHKPpdffjnXXXddlecyz9ny8vKV+olztLi4mKKiIvLy8igoKKCwsJD8/Pw6jWl1Klfznqrbm2x1OnUfBRRQQAEFFGgJAn8BLkybyB3A2Q0wscOBW4Ct09vu2bMnf/3rXzn00EObdVzaAF51ajJygK+++opbbrmF2267jYULF66UB0SDETOut956SfOTTz6ZDh06EPnBulIeeOABbrjhBt56660qU+7Rowf3338/hxxySNYU1eUHjZkPZA7c/CDrQ2lFBVqawAtAv7RJ9QfiOYsCCijQGAJVLqBWdz21MQZV0Wc213trGt+jjz7KmWeemVyvSC9xHfiSSy7h9NNPX6fi7GyPY8TLU6dOTcbkEyZM4KyzzuKwww5jjz32qLGJadOm8frrr3PPPffw4osvrrKrWBvYeOONk9fkr732Wjp27Nhij8P8+fMZOXIkF198MZMmTcp0mQ6cAzyd7bGxngIKtHiBrsBzwGXAS2thtj8F7sroZ3/g9bXQt10o0JQEWmw8PGfOnGTM9dJLK3+kxD0c/fv355RTTuHAAw+ke/fuxHMRf2fG4BEbxj0tgwYNIu4JGjBgAH379iXWDSw1CzR2XB3x5z777MPcuXMrBxmxd8T422677RofusgdY4t7nb788ktGjRrFkCFDeOyxx5LPV1MeBc5NxMBfrnHnNqCAAgoooIACCiiggAIKKKCAAgoooIACCiiggAIKKKCAAgoooIACCiiggAIKKKCAAgoooIACCiiggAIKKKCAAgoooIACCiiggAIKKKCAAgoooIACCiigwCoE/M+gPD0UUEABBRRQQAEFFFBAAQUUUEABBRRQQAEFFFBAAQUUUEABBRRQQAEFFFBAAQUUUEABBRRQQAEFFFBAAQUUUEABBRRQQAEFFFBAAQWagsCOQDHQsWIw++23Hy+//DLt2rXLanxz585l1KhRPP/887z//vu8++67fPHFF5SVlWW1v5XWDYGcnBy6dOnCHnvswU477cSRRx7JrrvuyoYbbpgVwKJFi/jZz37Gv/71r8r6cY5OnjyZ3r17Vz7XqlXVr3QoLy9fqf3S0lKKi4spKioiLy+PgoICCgsLyc/Pz2osa1Ipc3yA30GxJqDuq4ACCiigwLoj8D7wnbTp/gAYWs/T3wF4Ftiiot2IXQ499FDuvfdeevToUc/drXvNffnll4wbN47777+foUOHUl2sGiq5ubl06tSJW2+9lZNOOolqYsgWj/fxxx9zwQUX8NRTT1WZ6+abb87jjz/O7rvvnpVBdflBY+YDmYM2P8jqMFpJgZYoEH/DT0yb2EnAkJY4UeekgALNQqDKBdSaYtTGmkk213urG1usVRx++OHMmDGjysuHHHIId955J1tttVVjTanJ9zt//nwiZh4wYACvvPIKp556avIa+kEHHVTj2EtKSnjnnXe4+eabV4rhq4uB27ZtyzHHHMM111yTzDXXX3/9Ju+yJgOcNWsWp512Gi+88EJmHlgK7ANMXZP23VcBBRRYA4FRwH5p+08BdgKWrUGb7qpAcxNokfHwhAkTOOecc5LXo9NL3B9x/PHHc9lll7HDDjsQcVltZerUqQwfPpxBgwYRcV/EiX379qVnz5617bpOv94U4uqIP/v371/lOEQcPmzYsAY5NsuWLWP8+PHJvOChhx6q7r6xN4Bfpu5Ta5Ax2KgCCiiggAIKKKCAAgoooIACCiiggAIKKKCAAgoooIACCiiggAIKKKCAAgoooIACCiiggAIKKKCAAgoooIACCiiggAIKKKCAAgoooIACCiiggAIKKKCAAv5nUJ4DCiiggAIKKKCAAgoooIACCiiggAIKKKCAAgoooIACCiiggAIKKKCAAgoooIACCiiggAIKKKCAAgoooIACCiiggAIKKKCAAgoooIACTUHgSeDoioHsuOOOPP300/Tq1avWsS1fvpwHH3yQv/zlL0ycOLHW+lZQIFNgu+2243e/+x3f//73ycvLqxVo9uzZHHLIIbz11luVdU899VTuvfde2rZtm3yuVauqX+lQXl6+UrulpaUUFxdTVFSU7LegoIDCwkLy8/NrHcOaVsgcXwx5Tdt0fwUUUEABBRRo8QKbAF+mzTICnA2BOfU489bA68CeFW22bt2aM888Mxnvd+jQoR67WnebmjRpEvfffz8vvPACEyZMqBFi/fXXp0ePHvzpT39Kxsrralm4cCGXX345N910UxWCfffdl0ceeYTNNtusVprq8oPGzAcyB2x+UOshtIICLVXgbuDMtMn9HLirpU7WeSmgQJMXqHIBtbrrqY05g2yu92aO74svvkhe7x01alSVlw477DBuueUWttlmm8acUpPve9myZSxatCh5/fypp57iyCOPTOYlRx9duZS00hxmzZrFRx99xPXXX8/QoUOzmuPBBx/MRRddxC677ELPnj2z2qexK8X7Y8WKFcT6WPyM8zM3N5ecnJzKnzWNcenSpZx//vncfffdyX3TypvA3sDSxp6f/SugwDopsB3wHpALlCY+i36dyk1WXmBdJ3mc9Doi0OLi4WeffZbzzjsvGZ+ll+985zsMGjSIuC+oXbt2WR/eqVOnMnz48OS+JSUlDBgwgL59+zabGC7ridZzxaYSV99zzz3JtZ4ocW/M4MGD6dixYz3PtmpzS5Ys4dVXX03Gvx988EFmX9OA/wc8A8TaVPwNivdhBMllaT8bdIw2roACCiiggAIKKKCAAgoooIACCiiggAIKKKCAAgoooIACCiiggAIKKKCAAgoooIACCiiggAIKKKCAAgoooIACCiiggAIKKKCAAgoooIACCiiggAIKKNByBfzPoFrusXVmCiiggAIKKKCAAgoooIACCiiggAIKKKCAAgoooIACCiiggAIKKKCAAgoooIACCiiggAIKKKCAAgoooIACCiiggAIKKKCAAgoooEBzEdgDGFcx2Pbt2/PEE09w2GGH1Tr+hQsXcsopp/Dkk0/WWtcKCtQmcOKJJ3LLLbfQrVu32qoyePDg5LlXUfLy8njzzTfZbrvtkk+1alX1Kx3Ky8tXarO0tJTi4mKKioqI/QsKCigsLCQ/P7/W/te0Qub4Yshr2qb7K6CAAgoooECLFzgTuDttluOBPet51v8AflLRZuvWrfnNb37DlVdeSU5OTj13tW42t2zZMkaPHs0111zD22+/zcyZM2uEiLg44tsrrriC/v37r5tgabO+9tprk+djejnjjDO46667iHN1VaW6/KAx84HMsZofrPOntwDrrsCfgYvTpv+/QDxnUUABBRpDoMoF1OqupzbGoCr6zOZ6b/r4lixZws9//nP++c9/Vhn2xhtvzI033kjfvn3p2bNnY06pWfQd58Gll17KkCFD2HvvvTnhhBOqXJfPnMS8efOSOc5vf/tbBg0alNUcd9llF0466SSOOMZwNtcAACAASURBVOIIdt1116z2acxKYVJWVsaiRYuS2+LFi8nNzaVNmzbJdYZ27drRtm3bVQ5xxYoVRH7zu9/9jvg9rdwHRO5f1phztG8FFFhnBa4H8oArgW/WWQUnvi4LtKh4OK49R+w2derUKsd03333ZejQoXTv3r3OxzraGj58eDLOKykpYcCAAcbVWSo2lbj68ssvT15Lj/WJaq5JZzmbulebNGkSp59+evKenoxc80PgF8Dbqb9BERwvAxYDS4Clde/NPRRQQAEFFFBAAQUUUEABBRRQQAEFFFBAAQUUUEABBRRQQAEFFFBAAQUUUEABBRRQQAEFFFBAAQUUUEABBRRQQAEFFFBAAQUUUEABBRRQQAEFFFBAAQUU+FbA/wzKM0EBBRRQQAEFFFBAAQUUUEABBRRQQAEFFFBAAQUUUEABBRRQQAEFFFBAAQUUUEABBRRQQAEFFFBAAQUUUEABBRRQQAEFFFBAAQUUUKAxBXKAp4EjKgZx5JFHMmTIENZbb71VjmvEiBH85Cc/4aOPPmrM8dt3CxPo3r07Dz30EH379l3lzJYvX84pp5zCI488UlnvqKOO4uGHH6ZDhw60alX1Kx3Ky8tXaq+0tJTi4mKKiorIy8ujoKCAwsJC8vPzG1w1c3x+B0WDk9uBAgoooIACLUHgIeDktIlcB/y6Hid2MfDn9PZ++MMfcttttyXjq7qWpUuXMm/ePJYsWVLXXVts/YhJZ8+eTeRSN9xwA5999hkR19ZUevbsyU477cSZZ57Jvvvu2yJcIu6OXLNdu3arNZ9zzz2XW2+9tXLf3NzcpOVFF120yvaqyw8aMx/IHKz5wWqdDu6kQEsQGJC4HnB12kR+D1zZEibmHBRQoFkKVLmAWt311MacVTbXe9PHd/311/Ob3/yGZcuWVT69ySabsMEGGzBgwAC22247VqxYweTJk5PXhg8//HA6deq00nXlip2jnQULFrBw4cLGZGiUviPefvrpp4n8JK6hn3rqqTWOo8LpD3/4A//617/I5jyKdnfbbbfk9f4DDjig2rZfffVVdt55ZzbccMMGN4jzIvLYr776ilmzZiVzuPg5Z84cvvnmGxYvXkzku5HLxfxycnKSW+QmsUWuEzlPnE+dO3dm4403pmvXrmy66aZ069Yt+XzUi3ZijW3w4MGZc4pYIGICiwIKKKCAAgqsXYEWEw9HnLL//vszduzYSsHWrVtz8sknc/vtt9d6L1BN7FOnTmX48OEMGjSIkpKS1Yqr1+4hbVq9RR4ydOhQttxyS0444QR++tOf1jjAiDfnz5/P5Zdfzl133ZVVXN27d2/22Wef5HrCYYcd1uiTj7g6Yt4vv/ySmTNnMm3aNO64447kOVRWVpY+vi+AV4FYTIr34YrUFo8XAHOBb4BS4Csg6n+Zej7qrnwzUKPP3gEooIACCiiggAIKKKCAAgoooIACCiiggAIKKKCAAgoooIACCiiggAIKKKCAAgoooIACCiiggAIKKKCAAgoooIACCiiggAIKKKCAAgoooIACCiiggAIKNAWBqv97VVMYkWNQQAEFFFBAAQUUUEABBRRQQAEFFFBAAQUUUEABBRRQQAEFFFBAAQUUUEABBRRQQAEFFFBAAQUUUEABBRRQQAEFFFBAAQUUUEABBRRYlwT2AMZVTHi99dbj5ZdfZq+99lqlQdT54Q9/SElJSWa9+cDTwOvAVOBToBRonVbxaODvwCLgGmDQugSemmt830AOcArwI6An0LEGhyXADcBTwExgeRPximNbWT79tMrDaoeYk5PDvHnz+M9//sOHH37I5MmTefjhh/nmm2+q1N9www158MEH6d+//yqnOmXKFHbZZRcWL16crNepUyf+/e9/s88++9CqVdWvdCgvL1+prdLSUoqLiykqKiIvL4+CggIKCwvJz89vcOLM8QF+B0WDq9uBAgoooIACzVogYoXZQJe0WRwCvFJPs9oNGJ4ek0ZM9eijj7LZZptl1UVZWRmPPfYYTz/9NMOHD0/GaCtWrEjGZbm5uVm10ZiVFixYQJs2bZJbNbFavQ1t2bJlSZv58+cTZqsqrVu3pl27dnTo0IG2bdvW2xgas6GYc+QFEfNHLH/00UdzxBFHJGP5bErkDieeeCIvvfRSZfX111+fESNGJNurqVSXHzRmPpA5TvODbI6+dRRokQL/L/G3/a9pM7sp8ff+ghY5UyelgALNQaDKBdTqrqc25iSyud5bMb7XX3+d4447jq+++qpyyH369KFnz57JNY0BAwaw0UYb8cknnySvJ3fp0oWrrrqKHj16VOYuEbM/88wzDBs2jDfeeIOvv/46md9ELLuulbimHx5xDNq3b0+sI62qxLkzd+5cIsfK5jwK08gZO3bsmGy/4lhH7hBtxBb2nTt3TtZpiBLjTN+iv5q2ino1jSNytxhnnGNdu3ZNnle9evViyy23ZKuttkrm2BVzWbJkSTK/GTNmTHpzc4ACYHRDzNU2FVBAAQUUUKBGgRYRD0esEvfyPPDAA5UTjWveF154IX/84x/XKJ6dOnVq8tr/oEGDso6rPd/+KxD+jzzySDJWjBjwvPPOq5EnYuGIRy+55BJuu+02li9fXmtsvcEGGyRznssuu4yTTjqJWF9oyLWO6gYf8e2iRYuSMXxcy49r8B999FEy95oxYwZxX9HEiROr5GqrOEeWAnEP2iwgkrvPgE+AjxP3WX0EfA7EzUZRJ7ZlwArPOQUUUEABBRRQQAEFFFBAAQUUUEABBRRQQAEFFFBAAQUUUEABBRRQQAEFFFBAAQUUUEABBRRQQAEFFFBAAQUUUEABBRRQQAEFFFBAAQUUUEABBRRQQAEFKgT8z6A8FxRQQAEFFFBAAQUUUEABBRRQQAEFFFBAAQUUUEABBRRQQAEFFFBAAQUUUEABBRRQQAEFFFBAAQUUUEABBRRQQAEFFFBAAQUUUEABBRpToAj4Y8UATjvtNO666y7at29f45gmTZrECSecwOTJkzPrjAQuBCYBC2toYFvgTSC9gz8AVzQmQiP0HfPvCvwS+AXQAWhdzTjKgQUp18Ep17JGGG91XcbYKkt5eZWHWQ1x6dKlvP3221x22WW88sorVfbp1q0bxcXF9O7du8a2VqxYwamnnsqQIUMq61xxxRX8/ve/p1Wrql/pUN34SktLk30UFRWRl5dHQUEBhYWF5OfnZzX+NamUOT7A76BYE1D3VUABBRRQYN0QuBQ4Htg3FReuV0/Tbgfcl4jjT65or3Pnzrz22mvstNNOWXVx//33c8stt/DOO++waNGirPaxkgIhELlnz549ueaaazjmmGNWmYtWiI0bNy4Zt3/66aeViAceeCAvvfQSubm51cJWlx80Zj6QOUjzA98PCqyzAmcA96bN/n4gnrMooIACjSGwxtd7G3LQ2Vzvjf7jOvChhx5a5Xrzpptuytlnn82IESMoKSlhwIABtGvXjokTJ/Lcc8/RtWtXBg4cyFZbbUVZWRlPPfUU1113HbEWsnjx4oaclm23UIGcnJzkOdamTRvatm2b/D1yn8i1e/TowY477sgee+yRXIuIHLpv377MmTMnXeOxVEwwr4USOS0FFFBAAQWaokCLiIdvvPFGLrwwbtv5b4n7gOIafk3XTqs7GBFXx/0cS5YsSW7Lly/nk08+YfTo0TzyyCN88cUXXHzxxck4J9YF4n6PjTbaiKuvvppevXolYyBLVYE777yTZ555hrjPJe5N+cUv4lahmkscg8hL/vnPfzJ//vzkMVhVad26dfJ4XHLJJZx88smsv/76yXi0IUq0G/3FcY57bSJfi1xqxowZfPDBB7z55pvJe4GmTJnC3LlzWbBgQeX5FOdVxMBRv5YSFWJbltqWAkuAWIT6BvgMeA8Yn1g7eytx79UXqfuramvX1xVQQAEFFFBAAQUUUEABBRRQQAEFFFBAAQUUUEABBRRQQAEFFFBAAQUUUEABBRRQQAEFFFBAAQUUUEABBRRQQAEFFFBAAQUUUEABBRRQQAEFFFBAAQXWEQH/M6h15EA7TQUUUEABBRRQQAEFFFBAAQUUUEABBRRQQAEFFFBAAQUUUEABBRRQQAEFFFBAAQUUUEABBRRQQAEFFFBAAQUUUEABBRRQQAEFFFCgCQp0Ap4ADqoY21NPPcVRRx1V41DLy8s5+uijeeaZZ9LrLAduAq4FZq1innnABGCHtDrzUo9nNEGfhhxSN2BP4EdAIVDT9w+sAOYC5yScHgbKG3JQdWy7ylji3Fjd8s0333DVVVdx0003UVZWVtnMtttuyzvvvEPbtm1rbPrxxx/n+OOPr3z94IMP5t///vdK+1Q3vtLSUoqLiykqKiIvL4+CggIKCwvJz89f3alkvV+rVisdcr+DIms9KyqggAIKKLDOC/QA9gIeqyeJk4GH0tsaPHgwJ510Uq3NT506ld///vdE/UWLFtVa3woK1CTQvn37ZK553XXXsfXWW9cKFbnDBRdcUFkvJyeHRx55hOOOO67afTPj78gPGjMfyByk+UGth9wKay4QfzPS3yCRSD++5s3awhoKxDFJ/3s+DDh2Ddt0dwUUUGB1Berteu/qDmBV+1UXz1VXf8iQIZx++uksW7Ys+XKbNm24/PLL6d27N4MGDaKkpIQBAwaQm5vL2LFjefbZZ+nWrRt/+9vf6NChAxdeeCEvv/wyCxcubIhp2OY6LhBrHV26dGGLLbZgm222qdw+/vjj5HmZUX4M3LeOkzl9BRRQQAEF1qZAs4+HI6b47ne/WyWW3WeffZL392ywwQZZW44aNYqHH36YV199lenTpzN37lxWrFhBRUxece9F5uPooJrrnFn3uy5UzLTLZs6rcy9OQx+HyKc6duxIjx492HvvvTnkkENo164dsWb04YcfJn9OmzYtmX9FbpZ+H1A2c86izlJgDvAp8EHa9iEwFYh70RZn0Y5VFFBAAQUUUEABBRRQQAEFFFBAAQUUUEABBRRQQAEFFFBAAQUUUEABBRRQQAEFFFBAAQUUUEABBRRQQAEFFFBAAQUUUEABBRRQQAEFFFBAAQUUUEABBVqwgP8ZVAs+uE5NAQUUUEABBRRQQAEFFFBAAQUUUEABBRRQQAEFFFBAAQUUUEABBRRQQAEFFFBAAQUUUEABBRRQQAEFFFBAAQUUUEABBRRQQAEFFGjiAvnABCA3xtmuXTumTJlCr169ahz2vffey9lnn83SpUvT69wM/D+grJb5/gP4SUadE4DHmrhTQwzvO8CPgMOA3VfRwTzgM6AIGNYQA1mDNsvT9y0vr/JwtZo999xzufXWW6vsO2jQIE4//fQa25s9eza9e/dm3ryggm7dujF48GAOOuigKvtUN77S0lKKi4spKioiLy+PgoICCgsLyc+Pt0bDllatVvrKCb+DomHJbV0BBRRQQAEFqhfYGHgYOLji5f3335+XXnopmR+sqrz66qtceumljB8/vrpqERyWAl8Cs4AlTfwAbAX0SRvjdGBSPY45Yr1+QHrMF0a1xYCzgc8T+dbXwMJ6HE9DNNU/vdH+/as8TL60fPlyZs6cWblVN4jtttuO22+/nQMPPHCVY5wzZw6nnXYazz77bGW9yGUjp63u3M2MvyM/aMx8IHNy5gcNcUraZobAE8D30547tgleZ1gXD9qGQPwNmpPa4m+nRQEFFGgsgXq/3lufE6kunstsP2K8HXfckUmT/hvKH3744dxyyy0MHz6cuNZcUlLCgAEDyM3NZezYscl4Mq4pn3POOVxzzTW8++671Q57k002IbauXbvSpk2bleo8//zzmc+t9ER9eqxhW7E+0TOtjRKg+ol/W6k70BVYL5XjTc2i/1hoiv06VKxBZbFP5D6RQ0b+syxVf2+gc9q+HwMfZNHWqqpEHhbrYnlA/C3eBOgItF3Dduu8e/v27ZPnbOQ/cS6+//776W28CvwglVvXuW13UEABBRRQQIE6CzT7ePiXv/wlf//73ysn3r1792Qc3KdP+qXvml2eeOIJrrjiCt57770647nDui0Q+VrEtm3btiWu3WdTYp9q7uOJ92H62kltaygVXS1KxM5x4r6SugdtGvAVsCLVXjZDso4CCiiggAIKKKCAAgoooIACCiiggAIKKKCAAgoooIACCiiggAIKKKCAAgoooIACCiiggAIKKKCAAgoooIACCiiggAIKKKCAAgoooIACCiiggAIKKKBACxPI9ktsWti0nY4CCiiggAIKKKCAAgoooIACCiiggAIKKKCAAgoooIACCiiggAIKKKCAAgoooIACCiiggAIKKKCAAgoooIACCiiggAIKKKCAAgoooEATEDgTuLtiHIcffjgPP/wwnTp1qnZo5eXl7LvvvowZMyb99XHA94CltcznR8B9GXX+DvyyCTis7SG0AfYFrgR2BjZZxQC+BKYA1wLPr+2B1tJfefrrcX6safnmm28444wzeOKJJyqb6tOnD++88w55eXk1Nr/ffvsxevToytdvuOEGLr300ir1qxtfaWkpxcXFFBUVJdsvKCigsLCQ/Pz8NZ1Krfu3arXSV074HRS1qllBAQUUUEABBRpA4OBUnNm6ou0XXniBfv36rbKrp556inPOOYcZM2Zk1luUiHX/DbwBvAO8CsxpgHHXd5OPAcelNfqz9FypHjqLAPPNjHYigK4tBnwWuAOYAEyvh3E0ZBNZ5QfTp0/nrbfe4t1332X48OG89tprLFiwoMq4NtxwQx566CEOO+ywVY532LBhnHbaaVX2j3x1r732Wmm/zPg78oPGzAcyB2h+0JCnpm2nBJ4Ejk7TOAZ4Sh0FFFBAAQXSBLKK5xpLrLp4LnMs7733HjvttBMV14I7duyYjCu33377ZOw5aNAgSkpKGDBgALm5uYwdO5Znn32W9u3bM2XKlJXi0g4dOrDPPvvQv39/dtxxx+S25ZZbVkvQzOK5A4DhaROZD3QFFtdwfE8Djgcir3kE+FUW58FZibWNU4Fdgc5Z1I8qL6fik4eBz1L7nJNYQ4m1pIoSz/cEVmdBIiex1hLrM3sCkTTsDmwDbJEaY82LEN/2Hn2WpZwiiVmWehx5XezbAWifRZ5XOZk4D7t06cKmm27K+uuvnzwny8qii2RZkcitv58Y6zNZ+llNAQXWLYFYX74M+N91a9rOVoEGFWjW8XDEEXE9de7cuUmkiE8jFj7ppJNqRZs9ezZnnXUWjz32WHosUut+VlBgdQTi3MzJyUneo9O6dWviPqGMUpKKqSO+7ghEHF/bWkrEzrEW9QUwLXEddDwQ97PFNisVW6/OcN1HAQUUUEABBRRQQAEFFFBAAQUUUEABBRRQQAEFFFBAAQUUUEABBRRQQAEFFFBAAQUUUEABBRRQQAEFFFBAAQUUUEABBRRQQAEFFFBAAQUUUEABBRRQoBkL1PblNc14ag5dAQUUUEABBRRQQAEFFFBAAQUUUEABBRRQQAEFFFBAAQUUUEABBRRQQAEFFFBAAQUUUEABBRRQQAEFFFBAAQUUUEABBRRQQAEFFFCgiQv8DriyYowDBw7koosuqnHIL774IscccwyLFy+uqDMLKEhsY2uZ5w7ABCAvrd57wG7A0iZuVN/Di+8Z2Bg4DAj/LYA2q+hkGvAG8DdgeH0PZg3bK0/fv7y8ysPVbnrChAkcf/zxTJ8+vbKN4cOHc8ABB9TY5hVXXMEf//hHysrKknV++tOfcvfdd1epX934SktLKS4upqioiLy8PAoKCigsLCQ/P3+1x5/tjq1arfSVE34HRbZ41lNAAQUUUECB+hQoSsTpf6xocN9992XUqFFUE6tU9vnWW29x+OGH8+WXX2aOYxJwHvByfQ5wLbX1KdAzra9dgTfrse8zE+1XDVCza/wx4C/AFGBmdrs0Wq3Vyg9ee+01LrnkEsaNG1dl4JtuuilPPPEEe+21V40Tivj/xBNP5PHHH6+s86c//YlLL710pXM485yO/KAx84HMSZkfNNp5uy51/BRwVNqEjwaeXpcAnKsCCjQJgbhOvAswEYjY0dK0BFYrnltbU6gunsvs+/rrr09e660oRxxxBMOGDePTTz8lrjEPGjSIkpISBgwYQG5uLmPHjuWxxx5LXotevnx5leZ22WUXbrjhBvr165fVFJtZPBfXoj8HuqVN7hRgcA2TjdeOT8QOewJDgcuyQPkf4CRg/8T6xoZZ1I8qsW4U+eSNwNTUPl1SuVD6OkoclJeybDOqxXzbAZsAWwKxfyw47JzItzqnXs9sLhYbFgHzgbmJOS9M2+YBsS1JbcsS6z05qbWeaH8/oFN6gzk5OXTo0IElS5awbFlUr1ri/IlzMtYp5s+PLivL/yX6+BVQ9QStw+StqoACLU4gPg9jQf83wPqJz6n/Tfz8c4ubpRNSoHEEmm08vGjRIs4++2z++c9/Vsr179+fRx55hI4dO65SM+6XuPDCCxkzZkyN9dq3b0+XLhGWkYxnFixYwIoVK+jcOUIpWLp0KfPmRXhUpfz3ho/GOZ5NsdcOQHugbSrWnJPFIGOf2CKejZgzmxIBZ8SqcVDWJI6MPqOd9BKxdYyjay33OiX3iTg4zp84Dzt16pSMiSu29ddfPxn/jhw5khkzZqT38REwAlgvFa9XuMXj+NsXWzhWd69VvI9XAG8DcVJH3hB5RqwBxf1pa+KRjb11FFBAAQUUUEABBRRQQAEFFFBAAQUUUEABBRRQQAEFFFBAAQUUUEABBRRQQAEFFFBAAQUUUEABBRRQQAEFFFBAAQUUUEABBRRQQAEFFFBAAQUUUEABBZqQgP8ZVBM6GA5FAQUUUEABBRRQQAEFFFBAAQUUUEABBRRQQAEFFFBAAQUUUEABBRRQQAEFFFBAAQUUUEABBRRQQAEFFFBAAQUUUEABBRRQQAEFFFjHBP4MXFwx5+eee47DDz+8RoLzzz+fm2++Of31Z4GCWsw6AG8BfdLqLQR2AT5Yx7xjurlAPnAUcD7QtRaDycBI4G6guIl5laePp7y8ysPVHuqyZcs466yzuPfeeyvb+NWvfsU111xDbm7wrVyGDBnCT37yExYsWJB8sbCwkKFDh1apWN34SktLKS4upqioiLy8PAoKCpL75ufHIWrY0qrVSl854XdQNCy5rSuggAIKKKDAygIdgcHpMf3gwYM56aSTVmm13377MXr06PQ6K4DbgV8l8ou5qwkdsVAO0Bpok/oZwV88V/GzIl6KnxF8lqV+Vvy+HIixLAMqfo86tZXOwJy0SrF/Xqr92vbN9vVIpH6ZbeW0eg8mPK4FZgDfrMb+a3OX1c4P5s2bl4zJb7311irj/d73vsezzz5Lx45xqlZfIu7/wQ9+UPli//79efTRR1lvvfWq7JAZfy9dupSvv/6asWPHNko+kDkb84O1eaqus309AxyZNvu4nhPXdSwKKKDA2hCIOPFKoH2qsyLg+rXRsX3USWC147k69bKalTPjpczrvXFd+eCDD2bUqFGVPTzwwAOcdtppTJ06leHDhzNo0CBKSkoYMGBA8lrzyJEj+cc//sHChbFk8d9y7rnnct1119GpU6esR9sM47n/Ay5Jm+CTwPdrmPApiXWe44E9gbjwflkWMBGknwgcksU6SEVzs1LrIPEZ8V5aH48AJ6Q9vh84I4sxVFSJPHNT4EDgf4BtEjnsZkC7VL5ZXVNLgU+BKYm+3wY+Aj4BPgfmA/F6vGcqtmgjctXYuiSevyoxhzCInDZZIkdp06YNc+akp5//7TrOodatWxPnclp5E+ib6rMOU7aqAgq0YIGrE9esBqTNbx6wdeK601cteM5OTYG1JdBs4+E333yT3XffnbKyby+H5+TkMGHCBHbZJW7Lqbm8/vrr/PjHP+aDD6reutO5c2f69evHIYccQp8+fdhkk02S91NMmzaN8ePH8+STTzJz5kzOOeecZFz9zjvvcN9992V29N21deCaUT9xba5fIqYOm+eBuGerthI3cR2WuI63N7BBbZVTr0fAGTHswET8+2GW+2RWOxr4Q+L+psdSsW28Hms1GwO7A8cBWwIbpdZ0qr3fJeLb3r17s91227Hzzjuz1VZb0atXLzbbbLPkdf+2bdsyYsQITj311PT+40Q+FJiaGEPbVOzeM/X3boeUXzyOuLu6Eu/lJal1n5h/XBeNtZZS4+rVPBvcTQEFFFBAAQUUUEABBRRQQAEFFFBAAQUUUEABBRRQQAEFFFBAAQUUUEABBRRQQAEFFFBAAQUUUEABBRRQQAEFFFBAAQUUUEABBRRQQAEFFFBAAQUUaKYC/mdQzfTAOWwFFFBAAQUUUEABBRRQQAEFFFBAAQUUUEABBRRQQAEFFFBAAQUUUEABBRRQQAEFFFBAAQUUUEABBRRQQAEFFFBAAQUUUEABBRRQoJkLdAP+BJxRMY8JEyaw22671TitffbZhzFjxqS/HvtfXovDYOCkjDqnAg81c7/VHX4b4HjgWOBooFMtDb0J/BsIx4mr22kD7Vee3m55eZWHa9TlDTfcwGWXXVbZxlFHHcWgQYPo0qVLte1OnDiRfv36MXv27OTrxxxzDE8++WSVutWNr7S0lOLiYoqKisjLy6OgoIDCwkLy8/PXaPzZ7Nyq1UpfOeF3UGQDZx0FFFBAAQUUqE+BXYGHgT7R6HrrrcfMmTPp0KFDjX28/vrr7L///pmv/wP4BbBsDQbXFoiON09tmwEbARumYub1gKgT8XQusCSRiyxObYuA+UBpYhxfACWpbVbq+bJaxnUE8GxanfHAnmswl+p2HQ3ssxpt3gP8GvgGiHk25bLG+cH555/PzTffXDnHOBcfeOABjjvuuBrnPX36dPbbbz9mzJiRrJObm8u0adPYfPM4lf5bMuPvjz76KPnie++91yj5QOaEzA+a8qndYsb2HHB42mzisy+uN1gUUECBtSFwXiK2uymto38Bp6+Nju2jTgJrHM/Vqbc6Vs6MlzKv98a13h49sIhjtQAAIABJREFUerB06dJky1tttRVPP/0022+/PVOnTmX48OHJa8wlJSUMGDAgGTc+9NBDDBs2jLKy/6YMZ599NrfddlsdRwfNMJ7bPbFGEblPRYl8LtaNvq5m8qcAEZTHAtIjiXzsV1kAfT+1T0Gq3Sx2SeZ5sSZSlLjMPyGVz8V+sZ7yeFoDkf91TeWDtbW7AbAFcCjQN5H77Q3EQkP7jB3jJJgHRGLxITA19Xs8jhwz8s8wygHapfLX9Bw13j/L03LVOBH/N3N97NRTY3kMPvzwQyKXiRw8zuVVrK/EXC8BHgNiAWRFbRP2dQUUaPEC8bn2CbB+2kxvT12bWxuT3xE4KvE5eP3a6Mw+FFjLAs02Hv7rX//KRRddVMl1+OGH88wzz5CTE6FL9WXu3LkceuihjB+fHhLCTjvtxE033cTee++dvIcivdQUV48dO5aBAwdmduT9DyvTN3Zcne1bKuL9P6RVjpw+8vhs4uoqfXTr1o2f/exnyXtwunfvnjyn2rRpk8zBlixZwsKFC5k/fz7XX389I0eOTN/3biDWRxamYuA4nyKGjzyge2osW6bWt3oCmwBRJ/28i/h9LvAuMAp4GXjbuDrb08B6CiiggAIKKKCAAgoooIACCiiggAIKKKCAAgoooIACCiiggAIKKKCAAgoooIACCiiggAIKKKCAAgoooIACCiiggAIKKKCAAgoooIACCiiggAIKKKBA8xfwy5Ca/zF0BgoooIACCiiggAIKKKCAAgoooIACCiiggAIKKKCAAgoooIACCiiggAIKKKCAAgoooIACCiiggAIKKKCAAgoooIACCiiggAIKKKBAcxTYArgVKKgY/LRp0+jVq1eNc+nTpw9Tp05Nf/1M4J5VTP4U4MGM1+8DftwcweppzHnARcCJwI5APF5VKQYeBZ4G3q+nMdRXM+XpDZWXV3m4Rn28+OKLHHbYYZVtbL311owcOZJNN9202nanT5/O7rvvzldffZV8/ZBDDuHll1+uUre68ZWWllJcXExRURF5eXkUFBRQWFhIfn7+Go0/m51btVrpKyf8Dops4KyjgAIKKKCAAvUpEPH83RUN9uvXjxdeeKHG9svKyjjqqKN47rnn0uu8B3wf+KgOA4u4pzXQBdgI2Bjomtq6A5sBmwAbAp2B9YEOQJvUlgMsBZYAi1M/FwCzgZnAlxk/I0iMbRawEFiRMdZfJ9q9Nu2524Ff1GE+tVWNccf44me2JYLrGOcdiTFflprj8mx3bqR6a5wfzJ49m/3335/JkydXTuGAAw5g+PDhNU5p8eLFnH322dx///2VdYYMGZKM69NLZvz9xBNP0KNHDz7//PNGyQcyJ2R+0Ehn7brV7b+B/mlTPhx4ft0icLYKKNCIAgcA6X/Q3wV2asTx2HX1AmsczzUkbGa8lHm9d9iwYRx77LGVQ/jxj3/M3//+d9q3b59c14iYctCgQZSUlDBgwABi/8svv5wZM2ZU7tO7d28mTpxIly6RqtStNNN47kNg67SZngPcVs3MTwOOA76beO8+kshVrsxC5wjgGOD4VI6XxS7JKpEMXAWMAj5L7RS5VOR66Qfmh8CgVTQaeWNb4DvA/sAZibWWnVPPpe8WedcyYC7wCTAeeC2xdjYWmJfKy6KdyFEjV908YRQLFZHDRp4aazztUvUiT50PfJ3KQSMPLEqMs09FhwcddBAXX3wxY8aMYdy4cbzzzjvMmzePyGuWL6825Yv3ZcRsvwfiszPab+q5YbbH2noKKLD6Av8v8Zn417Td47MiPqMbci05rtP9IfHZ/HMgPmPjs/X11Z+CeyrQJAWaZTz89ddfc9ppp1W5bv/AAw8kn1tVidg5YuiKkpubm9znL3/5CxttFJftVy7VxdWx39ixYxk4cGDmDt7/sDJhY8fV2bzxIu6NPCHWZdLLuUBuLXF1xKllqRi58vifcMIJ3HHHHSxdupSZM2cmr8lHHvbFF18k7/FZuHAhU6ZM4bXXIgyvLNMTsfxgIBK2iNMjN4h1noixI37fANgGiOsNe6auMcSYIz6P9af0EmtJ3wD/SN17ZVydzZlgHQUUUEABBRRQQAEFFFBAAQUUUEABBRRQQAEFFFBAAQUUUEABBRRQQAEFFFBAAQUUUEABBRRQQAEFFFBAAQUUUEABBRRQQAEFFFBAAQUUUEABBRRQoAUI+GVILeAgOgUFFFBAAQUUUEABBRRQQAEFFFBAAQUUUEABBRRQQAEFFFBAAQUUUEABBRRQQAEFFFBAAQUUUEABBRRQQAEFFFBAAQUUUEABBRRQoBkK7Aw8C3SPsbdp04Zp06bRvXvy4UqlrKws+dqXX35Z8Vo50B94cRVzbwfcCfwwVecDYBdgYTP0qo8hh8eGwNXAcanfc2tp+FXgn8AI4MP6GEQ9thHnQGUpL6/ycI26GT9+PHvuuWdlG126dOGNN95gyy23rLbdr7/+mp133pkZM2YkX//e977HyJEjq9StbnylpaUUFxdTVFREXl4eBQUFFBYWkp+fv0bjz2bnVq1W+soJv4MiGzjrKKCAAgoooEB9CvwNOL+iwQEDBnD11RGqVl8mTZrEDjvsUCUEBL4PPFXHQbUG2gM7ARH07Q3sCGwFxGs5iZg5YqPMLbOb9AA0fq/YylK/fwN8DIwDRgPjgQgYF6der2jvEeCEtMbPSuUxdZxWjdX3SI2hLu2tSI3zNuDSjPHWpZ21Wbde8oMHH3yQn/zkJyxZsiQ59k6dOvHCCy+w11571TiX22+/nV/84heVr1911VX89re/rVI/M/6OHKBv375EntAY+UDmZMwP1uapus729QLQL232h9VyTWedhXLiCijQIAIdEjHNgrSWI16LeHBpg/Rmo6srUC/x3Op2Xtt+mfFS5vXeiAF/97vfVTZz4403csEFFyQfT506lREjRvDPf/6TkpISou7kyZO5/vrrWbw40gOI9v/1r39xyimn1DaUal9vpvFcJIAD0iYUF9X7VjPBnwLHA1sAQxM523+ha9Y6OJEHHQUEaI86oH4E3JwYx0uJPO3ttP3iuV+mPY7YJtaoaiqdgFhQODa1xe+dU/lm+j6zgE+A51N5W+SQ81P1vgNsl9q6pdZ04rMr1nraArG+E1vksPH+ic+2yOXisy22RbH8BsSCQ+X1/2HDhrH11lvzySef8P777/Piiy/yzjvv8PnnnxNrcdWUOSn3QQnPyUDlQl0dXK2qgAItSyA+e+LzoE/atGIt+cAGnObTQEFa+++nruc1YJc2rcBaF2iW8fDYsWOT9znMmhVhDbRu3ToZZ9R070/Ueemll+jXL/0yEfzoRz/innvuIScnQpvqS3VxdW5uLmPGjGHgwIGZO3n/w8qMTSGuzuaNFX9PIt6OWLaixAX7uGcpbiqrLa7eLT1Wj3PyBz/4QfKenLjnbPbs2SxatCi5BrB06VJWrFiR/BnxcFqJwPjTVGwecfVcYGZqDJOA/wBfA3lALyAWr+KkjnWnzTLi/mhrGRC5xqjE30/j6mzOAusooIACCiiggAIKKKCAAgoooIACCiiggAIKKKCAAgoooIACCiiggAIKKKCAAgoooIACCiiggAIKKKCAAgoooIACCiiggAIKKKCAAgoooIACCiiggAItQMAvQ2oBB9EpKKCAAgoooIACCiiggAIKKKCAAgoooIACCiiggAIKKKCAAgoooIACCiiggAIKKKCAAgoooIACCiiggAIKKKCAAgoooIACCiiggALNUGAn4CFghxh7bm4un3zyCT169Kh2KmVlZXTr1o3S0tL01/sDL2Qx958Dfwb2Bd7Lon5LrbIJsB3wKyDscoDavnfgWeAOYAIwvYnBlKePp7y8ysM1Gur48ePZc889K9vo0qUL8dzWW29dbbuzZ8/mu9/9Lp9//nny9b333psxY8ZUqVvd+OJ8Li4upqioiLy8PAoKCigsLCQ/P3+Nxp/Nzq1arXToazsXsmnWOgoooIACCiigQF0EhgCFsUPHjh25+eabOeOMM2rc/5ZbbuG8885Lf/35RHz/A2BuFp22BvISOcj2qRwk8pDewObApsBGQOcs4uMsuqqssjQ1ti+BktT2YSonibzkE2AZ8BHQK63h3YE36tJRLXXPAf5ex/Zi7LOAO4Gr6rhvY1Wvt/zgwAMPZMSIEcl5RNx8ySWXcMMNN9Q4r3//+98cccQRla+fffbZ3Hrrrcl9K0pm/B1tRj/xfGPkA5mTMT9orNN2ner3JeCQtBkfCry8Tgk4WQUUaGyBaRkx127AxMYelP1XEai3eK4hXDPjpfTrvXPnzuWCCy7gvvvuq+x62LBhHHPMMcnHJSUlvP322zz66KN88cUXybp33XUXgwcPrqy/3XbbMXHiRNq3b79aw2+m8VxccI8cKb30BGaknog1jNguAU4AVgBDgYFZIO0PRJAeSWa0mW35LLGO8iDwDPBK2k6xYDA27fEioFtibPMyGo4kYD1gG+Dw1Bj2AyInrUgQ4lyP/WPN5d1U/jcaiL47psa7VWKu3wW2BeL3LkCHbCeRVi9yzuivbcVz//M//5PMrddff32WLVvG66+/zrhx43jjjTeYMWMGsd6RsZ4R+08BngJeTMypGFgALF+N8biLAgq0HIEjU5+V6TM6Hni8gaYY9xZE7Jab1v5lic/cmi/YNNBAbFaBBhRolvFwxLU//3nckvNtibh28uTJNTJFnBH3YkyYELegfFt23nlnnn/++eQ9Qasq1cXVixYt4tVXX2XgwJVCRO9/+C9mU4qrs30LnQ4Myqhc8R6pLa6OGD2SrYijkyXWoDp16sScOXNYuHBhtmNIrxdx9TfAp8AHqXWe/wBxrSH6awNE3B95Q1xviLWnDTPWnCJ+jvzHuHp1joD7KKCAAgoooIACCiiggAIKKKCAAgoooIACCiiggAIKKKCAAgoooIACCiiggAIKKKCAAgoooIACCiiggAIKKKCAAgoooIACCiiggAIKKKCAAgoooIACzVDAL0NqhgfNISuggAIKKKCAAgoooIACCiiggAIKKKCAAgoooIACCiiggAIKKKCAAgoooIACCiiggAIKKKCAAgoooIACCiiggAIKKKCAAgoooIACLUBgO+BmoF/FXKZMmcK2225b7dTKy8vZfPPNKSkpSX/9NODBLC26AHOyrNtSq+0IHAz8CNgzy0k+BvwFmALMzHKftVWtPL2jOEfqq7z88ssceuihlc1tueWWvPbaa/To0aPaLj766CP23ntvSktLk6/vv//+jBo1qkrd6sYX9YuLiykqKiIvL4+CggIKCwvJz8+vr6nU2E6rVit95YTfQdHg6naggAIKKKCAAhkCzwGHx3MbbbQRjz32GH379q0WacGCBZx77rncf//96a8XAdfXopoLrJfIPTYGIpjbH9gP2AvYAGhbx6MSQWdsETvVJX6KfZYBHwNjgBHAG8BCYHLaGKJOjDd+1le5C/hpHRuLcX0C3JuFcR2bbrDq9ZYf/PrXv+a6666rHOj3vve9ZD5QU3njjTfYfffdK1+OmP5vf/sbm222WeVzmfH3xRdfzEEHHUQ83xj5QOZczA8a7Ly04f8KvJy6JlHxzCHAKwIpoIACa1FgGHBMWn8/Bu5bi/3bVe0C9RbP1d5V3Wtkxkvp13tnzpyZvK6bHjOOGDGiMr9ZuHAhs2bNYvjw4clryMcddxwnnXQS48aNqxzIj370I26//fbkdeLVKc04nou8aNe0Of8aqAjGWwMBEo9PTOVQQ7J87+4BHAaclchretfB9KtE3vgC8CjwSMZ+HwHzErnlnakxxO+ZJQfYItX3ZUDPxPjbZVQqS4wrFrti/SXy4oiJok4skB2deHxgyiTy1chpo8265qDpXVbksMnnunTpwumnn84RRxyRPEdzc3OZNGkSTz31FM888wwTJkygmvWMpam5R454dyLHnA7Mr4OrVRVQoGUKPJ/6vKuY3adAn3q+rpUuF2vWF6Y9sShxr0DccxCfSRYFWoJAs4yHzz77bO64445K//POO4+bbrqpxuPx/vvvs+OOcevKt6Vjx448//zz7LvvvrUew+ri6unTp/P4448zcODAzP3rcv2+1r6beYWmFldnwxkx8P8BF62i8qri6gsSay+npOLpZBM5OTnJOHcN7i2K92j0uQJYklpDGZ6K6WMBIZ7/TiqmLwB2S8Xy6VMwrs7m6FtHAQUUUEABBRRQQAEFFFBAAQUUUEABBRRQQAEFFFBAAQUUUEABBRRQQAEFFFBAAQUUUEABBRRQQAEFFFBAAQUUUEABBRRQQAEFFFBAAQUUUEABBRRoIQJ+GVILOZBOQwEFFFBAAQUUUEABBRRQQAEFFFBAAQUUUEABBRRQQAEFFFBAAQUUUEABBRRQQAEFFFBAAQUUUEABBRRQQAEFFFBAAQUUUEABBRRoZgIdgAeA4yrGPWrUKPbbb78ap7H77rvzxhtvpL/+v8Cf62ne8e/vc4DWQJvUz9zUcxU/K/6NfvwsB8pSPyt+Xw6sAJYBFb9HnaZSDgZ+BPQFts5yUA8mPK4FZgDfZLnP2qoW7pWlvLzKwzUaw/33388ZZ5xR2cZhhx3G0KFD6dSpU7XtvvLKKxx//PF88823RP369ePFF1+sUjfGV1ZWxuLFi5PPt2nThq+//pqxY8dSVFREXl4eBQUFFBYWkp+fv0bjz2bnVq1W+soJv4MiGzjrKKCAAgoooEB9CgwHDogGu3fvzujRo9liiy2qbb+kpIRjjjkmMx84CnimlgFFALcTcBBwGLAZsDHQMRXzRw6QbYmAsyLOj5wh9q1LDBX7RzA4D/gc+E8idBwJbAhsBOyWav/AbAeUZb3xwO5Z1q2oFmN8N5Wz3VLHfRurer3lB3feeSdnnXVW5Tx69erFtGnTapzX1KlT6dOnT+Xre+yxB0OGDKF3796Vz2XG3xdffDEHHXQQ8Xxj5AOZkzE/aKzTdp3q91Ug/fMtPpfj74BFAQUUWFsC1yRird+kdfYX4OK11bn9ZCVQb/FcVr3VsVJmvJR+PTrylX333ZdPP/20stUxY8aw1157JR8vX76cJUuWEPXi+vCWW27JLrvsQsSRUXJzc7nyyisr48I6Di1ZfTXjuYo1kXZAbLE+EmsascaxNLVFDlR/F99Xnlys89yQ9vRLcYk99TjWZmJMPwf2AUYDY4DIcWorkQceCpwPbFVb5bTX4yL/RCDWRu7I2C/yycjlaiptE2tW6ydyqUIg8tXIdyMnrcgbwzY8XwdGJMb3GvBV6vXvAXsCOwA9ga6p5+uSc2Y1zdatWyfPwZ122im5FtG3b1+6du3KwoULGTlyJMOGDUv+XLEilrsqS8XYY5Hu5cQ4HwYmpc6RrPq1kgIKtEiBuBgyOf6Upc3usozP9fqceHzGxvW0TdMafRw4vj47sS0FGlGgWcbDp512Gg8+GKETtGvXjttvv73KvRaZnv/3f//HpZdeWvn0CSecwH333UfHjnHJftWlurj6rbfe4tFHH2XgwIGZO9d7HLWK0TWFuHpVeE0trq7tUKfH1VcCPTJ2iPdK5Cy1xdU7A9FWQ5SIj2Md5bPU38K30uL7uB8u4vvIB+ImuFj/qViLMq5uiKNhmwoooIACCiiggAIKKKCAAgoooIACCiiggAIKKKCAAgoooIACCiiggAIKKKCAAgoooIACCiiggAIKKKCAAgoooIACCiiggAIKKKCAAgoooIACCiigQBMVWJtfhtRECRyWAgoooIACCiiggAIKKKCAAgoooIACCiiggAIKKKCAAgoooIACCiiggAIKKKCAAgoooIACCiiggAIKKKCAAgoooIACCiiggAIKKKBAIwkMAk6v6Pvxxx/n2GOPrXEo559/PjfffHP667H/D+tp7G2BDsDmqW0zYCNgQ6ATsB4QddoAucASYHFqWwTMB0qBL4CS1DYr9XxZPY1xTZqJ7xc4KTHey4FewAZZNnYP8GvgGyDm2ZRKefpgysurPFztcS5btoyLLrqIW265pbKNAQMGcPXVV9fY5t13302cn4sWfUt01FFH8fTTT1epH+NbuHAhEyZMYPny5fTu3Tv5+nvvvUdRURF5eXkUFBRQWFhIfn7+ao8/2x1btVrpKyf8Dops8ayngAIKKKDAuiNwLnAm8BLwMvAasLCepp8DvA7sHe316tWLiRMnssEG1YepU6dOZZ999qG0NELuyrIL8FY144m2I2bfFvhuqo89gKifl4rpM3eLmH0F8DUwO7XNBeal4uCI/ZcBy4Go2zrVTvxsn8oX1gc6A11SuUQ8jnFUF2dFPhGTifGPBYqBScDnqT7qJ7j9dpb3Ayem8p1sD9+cRFg7DngI+Ee2OzVyvXrLD5577jl+8Ytf8MknnySn1K1bNz777DNyc+Nwrlw+/fRTtt5662ScH2XjjTfmtddeY/vtt6+snBl/X3zxxRx00EHE842RD2TOwvygkc/edaP7EYm/J33TpnpA6u/KujF7Z6mAAk1BoBAYkjaQiG8PbQoDcwyVAvUWzzWEaWa8lH49evr06eyyyy7Mnh2pBMm4cdy4cey6667VDqWsrIxtttmGjz76KPl6u3btuOmmm/jhD3+YvE68OmUV8VysabSrZov1jshn4rVYG4m8Jp6LvGhpWh4UuUs8jq3i98iP4mJ4BMBRf01KT2Aa8BxwJ/BkWpuRS8UWcUPUmwh8lsrbausz8sGDgEuBPrVVTns95vUpcG/C5E9AXXKzbsB2wC+Bfqn8sCKJiHZinSXWj/4F/BuYmZpX5MWxOBYnTKxFRU7b4GW99dajR48enHDCCRx44IHJ87WkpIQRI0ZwxRVXsGDBgurGEDlynLh/AV4BZqRy5AYfrx0ooECTFbgxcR3tgrTRxefE1onPwq8aaMQ/AB7OaLsgcf3v2Qbqz2YVWJsCzTIe/v73v8+TT0YIB507d+bZZ59l3333rdYt7pf48Y9/zJAh/03N/vSnP3HZZZettvPo0aMZOnQoAwcOzGyjvu9/aOpx9aoMm3tcHQtHmcfzy8Q6zE1NIa5O5BwROEee8igwPJW3dAd2A05LrVN1zZiDcfVqv+vdUQEFFFBAAQUUUEABBRRQQAEFFFBAAQUUUEABBRRQQAEFFFBAAQUUUEABBRRQQAEFFFBAAQUUUEABBRRQQAEFFFBAAQUUUEABBRRQQAEFFFBAAQUUaD4C9f1lSM1n5o5UAQUUUEABBRRQQAEFFFBAAQUUUEABBRRQQAEFFFBAAQUUUEABBRRQQAEFFFBAAQUUUEABBRRQQAEFFFBAAQUUUEABBRRQQAEFFFCgsQVuAc6tGMTNN9/ML3/5yxrHVFxcTL9+/ViwYEFFna+BAqC4jhOJf2vfGugCbARsDHRNbd2BzYBNgA2BzsD6QAegTWrLAZYCS4DFqZ8xqNmJ+cwEvsz4+RUQ2yxgIbCijuNd0+q5qfH/ONHQb4GOQNtaGi1PjfOOxJgvS81x+ZoOpJ73jzFWlvLyKg9Xu6u33nqLQw89lFmz4nB9WyZOnMguu+xSY5u//e1vufrqqytfP/nkkxk8eHCV+suXL+err77i3nvvZf78+ey111706NGDzz//nKKiIvLy8igoKKCwsJD8/PzVHn+2O7ZqtdJXTvgdFNniWU8BBRRQQIF1R+AJ4Ptp070oEUP/tZ6mHzHqCGC/aG/rrbfmjTfeoFOnTtU2P2XKFPbbbz9mz46Qu7JEgPZWxg4R07RLxbwnJ0K5Y4E9U7F/ZtsRQFbEvRHfLwImpbYpwDRgRiqWj9wjXi9LNRL9RH7QPpVPdAN6AlsBfYCdgC1ScXjkHpFDxD7VxVwfA+MT+94PjALmpWLx+ghwo98ILm9MOeRlefwiGH4NGAL8K8t9GrtaveUHr7zyCueeey6TJ09Ozql79+58/PHHtG1bfRoVr2233XYsW7YsWb9Lly6MHDmSHXfcsdIkM/6++OKLOeigg4jnGyMfyDxY5geNffravwIKKKDAWhDYFogYr6JEfBfXfy1NR6De4rmGmFJmvJR+PXr69OnstttulJaWJrtu3bo1sZ6x++67VzuUFStWsP322/Phhx8mX49rw7feeiunnHJK8vfVKTXEc5F/xPpH5CqRn/RK/dwciBwm1j0iyI28IXK0qF+RJ0XuE2sZkQfF++Vz4LNUjjQV+E/q+coFm9UZd2qfWI+JtZXqSowpEsXI8+an1mayWavoDfQFfpPIaeL9n22JOUc/sTbyq1QOmG1udghwBrBPKjdMN412I++L/Gp0ar5xghyaWOM6InWcYu0m9lkrJTc3N5njdO3alb333psTTjghmcPEWsZxxx3Hp59+Wt04Yh5zgJeBYcDDqWOyVsZsJwoo0CQFYr09rm3Fz4ryp8Qa+uUNONr4DDo4rf3pwDap9ewG7NamFWhwgWYZD8e9FS+/HG9L2GijjRg3bhxbbrlltVgRLx988MG8++67la8/9dRTHHXUUauNO3r0aIYOHcrAgQMz26jP+x+aS1y9KseWEFdnzu/niTWm54FGjatTeVOsMcV9YWOAR4H3UveHfQ84JrGWdXzGGpFx9Wq/691RAQUUUEABBRRQQAEFFFBAAQUUUEABBRRQQAEFFFBAAQUUUEABBRRQQAEFFFBAAQUUUEABBRRQQAEFFFBAAQUUUEABBRRQQAEFFFBAAQUUUEABBRRoPgL1+WVIzWfWjlQBBRRQQAEFFFBAAQUUUEABBRRQQAEFFFBAAQUUUEABBRRQQAEFFFBAAQUUUEABBRRQQAEFFFBAAQUUUEABBRRQQAEFFFBAAQUUUKApCJwL3FIxkDPPPJNbbrmFvLy8Gse2zTbb8OGHH6a//jpwGLCwDhNqDbQHdgL2BPYGdgS2AuK1HCD+PX7mltlFedoT8XvFVpb6/RvgY2AcMBoYD8wAFqder8OQ16hqgG4GnAlckZpXbQ2uSI3zNuDStTze2sZW8Xq6P+XlVR475R0CAAAgAElEQVRm20aVenPmzOGYY45h5MiRlc/36dOHyZMnk5ubW2Obxx57LMOGDat8/YorruDaa6+tUn/x4sVMnTqVCy+8kJkzZ3LEEUfQt2/f5LiLioqS531BQQGFhYXk5+ev1vjrslOrVit95YTfQVEXQOsqoIACCijQ8gUiLp4DrJc21YiZ36/HqQ8HDoj2unfvzuuvv06vXr2qbX769OkcfPDByXgqrZwAPJb2OOL4GO+uidj7aGAPYHtgI6BtNQ3PA74E3gImAR8AXwFfA3NTMXA4RDwd+8cWjyMwXAYsT22LgCWp39sB66f67AFsnco7dgA2TrWVOZT5QGlqHK8BTwIlQDy/piX6jHwngtPvpsaeTZvh8CLwaGK/odns0ATq1Ft+cM8993DeeeexcOG3aWbPnj359NNPa5zixx9/zFZbRTr5benfvz933XVXcr+Kkhl/X3zxxRx00EHE842RD2ROxvygCZzBDkGBxhM4K/H375dAl9T2h8R1sz813nDsWYEGFYiYLT0ujHgt4i5L0xCot3iuIaaTGS+lX4/+4osvOPDAA/nPf/5T2fWYMWPYa6+9ahzKtttuywcfRAoCOTk5XH755Vx55ZWrXB9Z1byqief2BzZPbRGYbpK2RY60QVqOs6qml6Zyk9nArFTO9EVqrSPWOz5LvY8it5rZhNYSYk0kDH4HfKcO50Sch7E+cnciz/tVYn1kARAGqyrxuRK5V2EitzsP2DSVF1bsE2tC7yTG80JiLINTeVkck6OAfVI5Y6Ndn49zJ3LxPffckyOPPJKysjIGDBhASUnlx2N4pC+QhMd04JnUGt/nqRy6DsxWVUCBFiYQn303pf5eXJf4DPxz6lpZQ00zLsLENcq4DldRot9fN1SHtqvAWhJodvHw8uXLk9c4R40alSTq1q0b7733HhttFOHmymXGjBnssccefPllhI7fltGjR7PPPhESrV6J/YcOHcrAgQMzG1iT+Cpin1gLiLgu8kbj6qYRV8d7pOK4Pgxcnzo+TSKuTuVCn6TuEXsWeCN1UvZNrEGdDGybyskqzlXj6tV727uXAgoooIACCiiggAIKKKCAAgoooIACCiiggAIKKKCAAgoooIACCiiggAIKKKCAAgoooIACCiiggAIKKKCAAgoooIACCiiggAIKKKCAAgoooIACCijQbATW5MuQms0kHagCCiiggAIKKKCAAgoooIACCiiggAIKKKCAAgoooIACCiiggAIKKKCAAgoooIACCiiggAIKKKCAAgoooIACCiiggAIKKKCAAgoooECTFNgReLdiZH369GHkyJF069atxsH+/e9/57zzzqO8vLyiThnwe+CqWmbYGsgDtgd2SG29gc2BTYGNgM5Aff47/KXAXOBLoCS1fQi8l9o+AZYBMYeGLF2A3YBTgZ9l2VGMfRZwZxa2WTZZ79UqT4JoOe2cWO2OrrrqKq655poqbd1+++2cddZZNba5bNkyNt10U2bPnp2ss8EGG/DII49wyCGHVNln0aJFfPjhh5x//vnMnDmTI488kgMPPJBWrVpRVFREXl4eBQUFFBYWkp+fv9pzyHbH6Pf/s3cncFVV6//HP0wKiHNOOY+lDZjmmCVqDmCWXWmwus116+afikrurdvtV7fBJiuzW1a/zFvZL6NbVoqlVlKJQ6aWaUlqappoOaKIMvzPszuHDkcUDnCY/K7X67xQztprPeu9N/A8a2/Rp5XntV/SMNRPAhKQgAQkIIGqK3A2kOoV3nbg6Il66dbxITDSk0NNmzaNUaNGFTnSnj17uP7660lOTvZ+fwJwt6WCQBhQFzgVGApc4s7z7XPeLQfIdOfoPwHprhiWAmvd+brVDHWAKEvtgBOARkA9IBKoBYS45rV8ORs4CFgiaLmzvSz/3wfsd9UpVoNYrWHJ3RlAR6C1+3OecTyx2Rp2AyuBt4DFwPfueXJLx+scZfVPjCumO4BOfoxjNYydn5nAB34cV5ldy60+uO2223jmmWcK1tK7d28WL7ZTUnRbtmwZZ555ZsGbl112GU899RRNmzYt+Jxv/p2YmEhMTEyl1QO+K1F9UJmXruaWQKUL/N318+1hryjs56t9Tk0CNVFgEdDHa2Fxrr+n1MSFVtM1lVs+F4j1++ZL3vvRVq/YHvKMGTMKpl6wYAHnnHPOUUPp0aMHy5cvL3j/wgsvZPr06c4+sb/NYgkODvY9bCJgAbR33//wd9hj9bdzZa917ns8C901zNfuex5WdwX6vkdx67E6rq+rjnsMsHtR/rbXXfeL7nfXjlbjHavZPZierhru0iLuwZjDDlct+L/u7zdWf44AznfXw+VdZ/u7zkL97Tps1aqVcy1nZFhZ6DSroa0e9r3IvgD+DSxxXwtlmlsHS0AC1V7Avt8+BfxSQSv5p/v7tGc6u+d+mut++A8VNL+mkUAgBKpdPpyTk8OgQYOc53ystWjRgu+++855ZqKotnnzZnr27MmOHZYe/d4WLlxIv379Su2Zlpbm3DeYONHS30KtNM8/2DGW80S47wlYPnmW8uoqk1fbPRS7d/Ok+2dAlc2rXfeF3gXec10/c4EmwCDXfajLXPdd7EaC8upSf8XrQAlIQAISkIAEJCABCUhAAhKQgAQkIAEJSEACEpCABCQgAQlIQAISkIAEJCABCUhAAhKQgAQkIAEJSEACEpCABCQgAQlIQAISkIAEJCABCUhAAhKQgAQkIAEJSEAC1UugNL8MqXqtUNFKQAISkIAEJCABCUhAAhKQgAQkIAEJSEACEpCABCQgAQlIQAISkIAEJCABCUhAAhKQgAQkIAEJSEACEpCABCQgAQlIQAISkIAEJCABCUhAAhKQQFUVaADMAfp4Apw/fz6DBw8+arx79+7lggsu4LPPPvPukwfcB7wA/OpzcAhQBzgBaAmcBfQHegMNgVp+4uS75rKX/Xt9f/7Nvh1zGNgALAZSga+BDGAPsN/POPzp3gw4D7gAGFXCAw8AG4FXgcdKeExFdzPTgpafX+ivfsVi19W//vUvnn32WbKzswuO7devHwsXLjzmWMuXL+fMM88kL88uQxgwYADvvPMOzZoZ+x8tKyuL9PR0EhISyMjIIDY2lpiYGIKCgkhKSiI8PJy4uDji4+OJjo72K/7SdLZ5fZo/13NpptQxEpCABCQgAQlUL4EHXfnrPV4hTwWuLeclTAOutDEjIyN58sknuemmm4qcIicnhwkTJnDvvfd6v/8RMBbYBdQHOrny65uBgUBrIAwI9k4ZgUzXMT+46oHZgCV63wAHAatN2gHdgdOALkAToC5gNYWN4xnL8iZPXWAfc4FDgOXQm4Dv3eOuBtLdfeu5x7Zix/LyRrZsn8XaOPuAn4E3XDFMB3YAWWVwN4tYVxyXA638GGery+Ed4ENX/fSxH8dVZtdyqQ9yc3OxOmDp0qUFa7n66quZOtW+BIpuc+bMcfJ7T7vrrrt47LHCZZRv/p2YmFip9cARxYDqg8q8djW3BCpb4K+un3nPeQVh+2v281RNAjVRYApwoztns73ZJ4Ava+JCq+mayiWfC9TaffM57/3o/fv3O7XKU089VTD9e++959zLOFobM2YM//3vfwve7tChA6tWrSIiIsKvJVgctvdcp47dBinU1gBNXdd5FFDbr0FL1tnOl9VXu911i937WOuus751fa1ZTWH3RCqrGYjdB3rGXeP5G4ednCfdNZ3VZUdroUAH4DpgEHC6T8fNwAr3vRYzstrzImA40MZdF1aZvfk2bdrQqFEjVqywkAvaOve5tHV631OztX3lqjVfBqw+t5skpb9R4+8ZUn8JSEAC8CPQ0QviLnd+JxsJVFeBapkPDx06lHnz5jnmjRs35uuvv8ZyiqLa9u3bnecp7LkJT5s9e3ahvVV/T15aWhrJyclMnDjR91B/cyzrb8m43R/o6XqWqa/7GaMWyqurVF79NrCqqufVXvsOrwGWT1uubDWD1QHKq/39Qld/CUhAAhKQgAQkIAEJSEACEpCABCQgAQlIQAISkIAEJCABCUhAAhKQgAQkIAEJSEACEpCABCQgAQlIQAISkIAEJCABCUhAAhKQgAQkIAEJSEACEpCABCQgAQlIQALVVMDfX4ZUTZepsCUgAQlIQAISkIAEJCABCUhAAhKQgAQkIAEJSEACEpCABCQgAQlIQAISkIAEJCABCUhAAhKQgAQkIAEJSEACEpCABCQgAQlIQAISkIAEJCABCUigCgoEA3cAj3liu+mmm3j++eePGerixYs5//zz2b59u3e/POA3IAH4P6836gGnATHAUKAFcAIQBYQCFkNJWz6QA+QCYe5j/fl3+3b8Qdea9wG/AGuB+cBiYCVg7weitQWuB4YDvUo4gcW4CngDeK6Ex1R0t0Je+fn+8+3bt49PP/2UO+64g3Xr1uE9RuvWrfnggw+Ijo4+5rrsmp0yZUpBn0ceeYS//e1vBAUVvjSysrJIT08nISGBjIwMYmNjiYmJcfolJSURHh5OXFwc8fHxxc5ZHtC+8QH+XMvlEYLGkIAEJCABCUigagss8ckdLwXeKueQJwBJnjHvvPNOHn/88aNOkZqaysCBA31rgBGuPP9L4CzA/mw5f0cgwie/2QVsdefeX7nz7/1ALVf9cDLQCegAtAJOdOXATYA67vdLsmxLRg8Du4EM91ybgPXuvP8n9/tWj5wB9AZOd88X7jWB1RtWM1iNYLVCCpAOHChlvfAnwF7m0rQkC3H3+RmY7opzNrDAj+Mqs2uZ6wMLfv78+Vx44YVYrWDN8vSpU6dy6aX2JVB0e/bZZ50839Mee+wx7rrrrkKdffPvxMTESq0HfFei+qAyL13NLYFKF7jc9XPwda8o3nT97Lqs0qNSABIIjIDlepYDWm6oVvUEyiWfC9SyfPMl3/3op59+mttvv71g+okTJxb6u29cDzzwAA8++CCHD1sZAWFhYXz00UcMGjSoREvIzc0lOzubbdu2sX79eoYOtZS/UtteYJvrXsxnwFJ3HWR1jN1PqciWCdjNI6ut7N6Q3XCyTX5/97+tFnsRWAZsPsYC7F5RO+AKVw3VxX3vybv7Bnf9ORfIdtXVXYEhwJmA3b9qCdg9nCrToqKiyMw0xoL2MbDDVafGAg287qtlAXtctbMV8lY/7gQOVZmFKBAJSOB4ELAfmp8A37nuvf/FvUd4PKxba6y5AtUyHx49ejQzZ850zkqDBg2YN28ePXv2LPIs7d27l8suu4xZs2YVvP/www/z97//vdRnNS0tjeTkZCz/9mklzf9CgNpAc/c9gv7u+w320e4z2PsV2ZRX15C82n2f6D33fR67z3Keq1Yaqby6Ir+cNJcEJCABCUhAAhKQgAQkIAEJSEACEpCABCQgAQlIQAISkIAEJCABCUhAAhKQgAQkIAEJSEACEpCABCQgAQlIQAISkIAEJCABCUhAAhKQgAQkIAEJSEACEpCABCQggcoVKOkvQ6rcKDW7BCQgAQlIQAISkIAEJCABCUhAAhKQgAQkIAEJSEACEpCABCQgAQlIQAISkIAEJCABCUhAAhKQgAQkIAEJSEACEpCABCQgAQlIQAISkIAEJCABCdRUgS7A94Dz798bNmzIe++9xznnnHPM9b766qvcfPPNHDx40LffAWAVsAzYDtQC2gHdgM7uv4cWMXgeYK99wF73az9g42UDh4AcINfdLwSwcexjbSACiASi3K/67r8He9bmM+dhYDfwI7DaHfNPwG/uOfLL8YS3Aa4BooHmJRw30x3XPODDEh5T0d0Wek+4cGGhvxYZS1BQEPv372fjxo2sWbOGL774gm+//db5nHdr1KgRkyZN4vLLLz/mmuzYHj16kJNjlwbY+J999plz/dqfvVtWVhbp6ekkJCSQkZFBbGwsMTExTr+kpCTCw8OJi4sjPj6e6Gg7VYFtvvEd5ToNbBAaXQISkIAEJCCBqirQANjplR9YbtrInb+WZ8zXAy95BhwwYACff/75Uce3nO2UU05xcjmvZrnq/wBjgCuBxkC41/uWv1vR8AOwGPgv8I17bacAfYGh7nqhSTnnRDavOS4CPgMsYf0ZsFpgpOvzI4B+7hzd6gnvZgmqLfQZYD5gtYKtxd92g6veuhToAdh5LWnbBLziiu8jd/wlPa4y+xWqofLz/S+p8vLyOPvss/GuLeyaW7p0KRERvqfo96Xu27fPqU3feOONgrVbTXvBBRcUsvDNvxMTEyu1HvA9UaoPKvPS1dwSqHQB+5nkvfcz2/1zqtIDUwASkMBxJ1DmfC6QYr75km++OXv2bEaOtG+pv7crr7ySadOmHTUk20e++OKL2bFjR0GfPn36kJqaSq1adlvj2O3AgQPOPvOsWbN4//33mTt3bnGHBPp9u79iG+V2T8UWtQHY467HAj239/h2v2UOsNlV09i9kReBM9z3cvyJYwEwHfgUSD/GgXYjIAywe0J24uyekHeze0t2j8lqPLvGrU8dd+3awV3LXutPYIHuGxwcjNVGXu0BYJ2rlr0HaOu+J2Zv23qsTn3VVVPPcOUPSwOwbxDo5Wp8CUig+gvEAinVfxlagQQcgWqZD19xxRUFe6ORkZHYszwXXXRRkafUnquwZyMmTpxY8L4dP2XKFOzY0rS0tDSSk5MLjekep6T/B4dN3My9F3K++7kiu1dgG8I2RknHKU34RR2jvLqG5NXuOuBX4P/c93rs2bL+yqvL60tF40hAAhKQgAQkIAEJSEACEpCABCQgAQlIQAISkIAEJCABCUhAAhKQgAQkIAEJSEACEpCABCQgAQlIQAISkIAEJCABCUhAAhKQgAQkIAEJSEACEpCABCQgAQlIQAISqPoCFf1LjKq+iCKUgAQkIAEJSEACEpCABCQgAQlIQAISkIAEJCABCUhAAhKQgAQkIAEJSEACEpCABCQgAQlIQAISkIAEJCABCUhAAhKQgAQkIAEJSEACEpCABCQggYoUCAW+AqI9k/7pT39i2rRpREVFHTOOV155hTvuuIPdu3cXF28+UJJ/X2/97JXn/uj5u3205vnoPZ9nXPvoeQV7/bmk89qcuV5zF7cmf963eMIA+1jS5nGwmOxVFVuEd1AREYX+WmS8eXl5ZGdnH3MtrVu35r777uO66647Zr+DBw9y2WWX8e677xb069+/v/P3pk2bEhRU+NRnZWWRnp5OQkICGRkZxMbGEhMT4/RLSkoiPDycuLg44uPjiY4u+HIImLtvfCX8GglYPBpYAhKQgAQkIIEqJXAx8JZXRJav9wpAhD2BZKCdjd2gQQO2bt3KsfK6qVOncu211/qGkurOd89wfwzx6rALWArMBz4C9gFNgWGA9T8ZaAJY8VG7nNdoOf4hwGLYBqxxzbvQHYfVQS2BocA5QF+ffMxy8L3AYuAD4D/AAXe94E+YdwBXuY7vANTx48ANwAvAXGC5H8dVZtdC9Vp+flHl27HDmzBhAn//+98LOoWEhPDggw/yt7/97agHbtmyhd69ezvXrrWwsDDWrFlDx44dCx3jm38nJiZWaj3guyDVB5V56WpuCVS6wADgc68o7GfVWZUelQKQgASOR4Ey53OBRPPNl3zzzc2bN9OhQwdycnKcME477TRnr9g3L/TEmJaW5uSeqampeI/1xBNPcNttt2G5aFHN+u7atYsffviBuXPnsnDhQlasWOHsOVehZpvwduPmIHC4guOy+s/qp1VAY1f992/gTKCWn3HYODOB94H17vrNaip/xylqWjtZVps2AK4G/uFnbBXZfQ9ws6uutBrxRqA/cJJPAJY7zHHV9q8CmysyOM0lAQlIQAISqGEC1TIfvuuuu7Ac1prn2YdHHnnkqKfm/fff54ILLih4v0mTJk5eW9pnJCyvTk5OZuLEib5zFvesjr3f0J3b2D695Tnd3Tlaed8rKO2lqrz62HJVPa+2r2mrh2zfbYb7/pDdi1JeXdqvCB0nAQlIQAISkIAEJCABCUhAAhKQgAQkIAEJSEACEpCABCQgAQlIQAISkIAEJCABCUhAAhKQgAQkIAEJSEACEpCABCQgAQlIQAISkIAEJCABCUhAAhKQgAQkIAEJSKCaCRT3y5Cq2XIUrgQkIAEJSEACEpCABCQgAQlIQAISkIAEJCABCUhAAhKQgAQkIAEJSEACEpCABCQgAQlIQAISkIAEJCABCUhAAhKQgAQkIAEJSEACEpCABCQgAQlUQ4GrgFe94542bRpXXnllsUv5/PPP+cc//sHChQvJyckptr86SOBoAmFhYZxzzjncd999nH322cVCpaSkMHLkSPLz8wv6Tp48mVtuucX5e1BQ4V/pkJWVRXp6OgkJCWRkZBAbG0tMTIzTLykpifDwcOLi4oiPjyc6OrrY+cvawTc+C7msY+p4CUhAAhKQgARqjMD/Atd6reZh4J4ArC4YmAmc58mf5syZw7Bhw446VXZ2NoMHD3byf69mCVkWEOlz4FZgNTALWAb8CHQH+gPnAh2BJgFYV1FDWrGyHVgBzHOt+Stgm6sOagcMBEYCbYBGXgfbMb8BnwAvAd8Dv5QwXsvt7PU/wPVAY6BWCY+1buuAp91zm2FVbJ41RgH22uId5KxZs5wa0V65ublO3h4SEkJoaKjzsvzfXpGRkQQHB/P+++8zceJEDhw4UDDMgAEDmDdvHrVr1z7q+lNTUxk40E7h7+3cc89l5syZzrjezTf/TkxMrNR6wHdBqg+q4iWumCRQYQKnAd94zfYdcGqFza6JJCABCfwh8MdGKxTad60KSL75kve+sMVneaflhZ5axXLMd999l/PPP7/I8NPS0pgxYwYvv/wymZmZBX0sj7Q96htvvJEGDRoUOtbyWquJVq9e7eSpduyWLVs4ePBgVSAqTQy5RgfsA7LttJdmEJ9jlrpqvdeA5UA9V401yVUT9iqiXixuqlXuesjGstryLFdd1hKoX9yBJXh/CWA/b634uMYV22MlOKayuuwELgd+cNWyA1xxX+SuXz31mMVlte4i4F53Da6bdZV1tjSvBCQgAQlUd4FqmQ+/9NJLTu7qaaeddhorV6484nkJz/uWz7Zt29Z5ZsLT7NkJ21O1/Vp/m+XVycnJzt6uTzvW8w8hgG36dnPfK7A9dMv1wv2dv4r0V15dtfPqn4FvgWeAtcqrq8hXjcKQgAQkIAEJSEACEpCABCQgAQlIQAISkIAEJCABCUhAAhKQgAQkIAEJSEACEpCABCQgAQlIQAISkIAEJCABCUhAAhKQgAQkIAEJSEACEpCABCQgAQlIQAISkIAEJFABAvrPoCoAWVNIQAISkIAEJCABCUhAAhKQgAQkIAEJSEACEpCABCQgAQlIQAISkIAEJCABCUhAAhKQgAQkIAEJSEACEpCABCQgAQlIQAISkIAEJCABCUhAAhKQwDEFwoFVQEdPr5NPPpl58+bRsmXLYukOHDjAe++9xzPPPMO3335LVlZWsceogwRMIDg4mFq1atG3b1+uvfZarrjiCoKCiv9VDFu2bOGCCy5g2bJlBZAnnXQSX375JY0bN3Y+5zuOXZfp6ekkJCSQkZFBbGwsMTExTr+kpCTCw8OJi4sjPj6e6OjogJ+gItZZ/MIDHpUmkIAEJCABCUigighkAE29YhkIpAYotr8Bj3jGHjhwIJ988omTpx2tWU51xhlnsH///uJCmgN8CLwP5ANdgL8Ag4AGQKilbcUNUo7v5wHZQCbwH+BdYI3rzx2A4a6aKB7o7jOfxZ0OfAq86Yp9QQnjMcAQ4AngJiDMz7XanI+65/uxhHNWdDdbo62rHdAeSPEOoGfPns41Yq+DBw+Sm5tL7dq1iYqKok6dOtStW9f5s9UDX3/9NZs3by4Uf/PmzZ06s0+fPkddl417ww038Prrrxf0sbrUcn7f5pt/JyYmVmo9UFx8fl4vFX3uNZ8EJFC+Aq2BTV5D/gzY59QkIAEJVLSA5b4FLT+/0F8rOpZi87mi4nviiSe46667Co69+OKLmTp1KpGRkUeMl5aWRnJyMv/973/ZunUrhw4dKtSnX79+TJgwgd69ezt5rOWTO3fuZOPGjbzxxhvMnz+fH3/8Ebs/kpdnpUa1bLuBra466D3gGyDHXbuVZTG/ARuAne5aaxLQCzjyJBx7FquJFgEvALtcY14FnAG0LeKwOkB9d71n8xfXrICY7apPfwGucMX2WHEHVOL7e13n5D5gvvv8XO86ZzcCdl/PamprVufaPb77gcXA9kqMV1NLQAISkIAEqrNAtcyHFy9ezCWXXOLkqdYsd/3hhx9o27aotOn30zN58mT+3//7f4XO1TXXXMMrr7zi9/nz5NUTJ070PfZYe/+N3Hnd5cAQoJM7Xzz6jQm/I6vQA2pKXu0vWnXJq+0hNqsTnlRe7e8pVn8JSEACEpCABCQgAQlIQAISkIAEJCABCUhAAhKQgAQkIAEJSEACEpCABCQgAQlIQAISkIAEJCABCUhAAhKQgAQkIAEJSEACEpCABCQgAQlIQAISkIAEJCABCUhAAtVboCL/I4TqLaXoJSABCUhAAhKQgAQkIAEJSEACEpCABCQgAQlIQAISkIAEJCABCUhAAhKQgAQkIAEJSEACEpCABCQgAQlIQAISkIAEJCABCUhAAhKQgAQkIAEJSCCQAjcAU4CCfwd/ww038O9//5vQ0NBi592zZw8//vgjjz76KJ988gm7du0iLy/viOOCgoIIDg4mJCSk4GWd8vPznVdubq5znL08nyt2cncHz9g2vvfLM76NmZOT47w8n/Md28awV1hYmLNuG6cszdZj8x0+fNhZT0mbJwZzKol/Scet7H7mUatWLZo2bUr79u0ZMGAAo0eP5tRTTy1xaNnZ2dx6661MmWKX6x/NrtWbb7654BNm6N2ysrJIT08nISGBjIwMYmNjiYmJcc53UlIS4eHhxMXFER8fT3R0dInjKW1H3/i8v/ZKO6aOk4AEJCQkPKIAACAASURBVCABCUigRgh0BVZ7rWQ/0AD4PYkt/3YW8D7QyDP07NmznVzpaC0zM5OXX36ZO+64o8icHzgMbAdmA8nAr8AZwEjAEq1WQFgl5T9WpJjlGmAJ8AGwzR3Pn4BBQDcg3Gv9e4CtwP+6rTKAg8WcigigvmuN9wNXAv4WFmtdMT0EfAH8XP6nvdQj1gNOADq4X+2BJkBjl2ec96iNGjVy6iB7eeo8q23sZbmw1Uf23qFDh44Ixuqxm266iWuuuYaWLVvSpEkT5xjftmTJEgYNGsSBAwcK3lq5ciWnn376EX19j09MTKzUesA3QNUHpb4mdaAEaoKAfW+1nzWelgnUrQkL0xokIIFqJ1BoA9uf/eyKWKlvvlRUfGvWrHH2mj33JiIiIpgxYwbnnXfeESGmpaWRnJxMSkqK857tHXvuHXg62/2B7t27M2zYMAYOHOjkpEuXLmXmzJl88803fu/7V4STn3PsBDYBU4E0wJLzkt/IKHoyq5X2AVbLdnb9THvSVXf1BKL8jG0zsMJVazwL7AL+Alj9ajVzWdvzrnHecq/9UuDhsg4YwOOtfv2Puxa1+vASwG6EtPXJFzYA/wbmud0CGJKGloAEJCABCdRYgWqZD1tePGrUKGbNmlVwYp5//nlnf/VozfZle/Xqhe2leue+dsyDDz5Iw4YNS3ySPXn1xIkTfY8p6v/gsM/ZA0jdgaGuvGW0+55BZd0vKPE6i+loefVG172Pl13r+rKc82rbJ+oCPAP0KkVebfn+ctd9pqcBi/OvwNnu+yBlXf9k4E332i8DHivrgAE83mqd15VXB1BYQ0tAAhKQgAQkIAEJSEACEpCABCQgAQlIQAISkIAEJCABCUhAAhKQgAQkIAEJSEACEpCABCQgAQlIQAISkIAEJCABCUhAAhKQgAQkIAEJSEACEpCABCQgAQlIQAISqIICRf0ypCoYpkKSgAQkIAEJSEACEpCABCQgAQlIQAISkIAEJCABCUhAAhKQgAQkIAEJSEACEpCABCQgAQlIQAISkIAEJCABCUhAAhKQgAQkIAEJSEACEpCABCQggeNA4ENgpGedQUFB3Hfffc7raC03N5fs7Gy+/PJL5syZw9y5c1m3bh1ZWVnk5+cXHNawYUNatGhBr1696NmzJ6effjqRkZEcOnSItWvXOsesX7+eLVu28Msvv/Drr7+yf/9+5/2SNIs1LCyM+vXr06xZM2eu1q1b0759ezp37kzbtm2d97dt28aKFSv46quv+Pbbb535Dh48WDBFaGgo4eHhTpyDBg1i+PDhdOrUyYnV5vC3vffee8ycOZN58+axY8eOEh/esmVLLr30UkaMGMHZZ59d4uOqQ8fg4GA8r9KYPvzww9x7773k5eUVLHfYsGHMnj2bkJCQgs/5jm3XZHp6OgkJCWRkZBAbG0tMTIxzXpOSkpzzHhcXR3x8PNHR0QGnLGLt/l9gAY9SE0hAAhKQgAQkUAkCZwKPAYPcc88ERgcwjijgDeB8zxx9+vRx8nvv3Mp7/g0bNrBs2TKnTli9evWxQrOELRewj8FAWADXUdqhPTFa4WExWkJpcRaVmx0Gctxr+qPYKXpmO95etYHQUgRncWWXcK5SDO/3IZ712Edz8ljZx3LPY0888UT69+/v1GXdunVzarJGjRpRt25dJ2+3XHrPnj2MHDnSuVY9bejQoU5davWGb/PNvxMTEyu1HiguvkC4+n3WdYAEJFCRAvbz0vubl/08+mPjoyIj0VwSkMDxLFAox/Xe368KKL753NHiO/fcc5k/f35ByKeeeqqTM9arV6/QMtLS0khOTiYlJcW5p2D7xY888gi7d+8ucrmWY1oMnn3pquZTynNk59xenjrHdxj7eWQvq4WKq4E8x3rGtI+emsjG8LdusOPtZ6HVavbR6jSrrY5M9v1fvI1pa/aMa3VbVW2WI6wAZgGTgd7Axe49g9ZeQWcAKcB7gO0jqElAAhKQgAQk4L9Atc2HH330Uf72t78VrPiss85ynlGxvdSjNXtOx56J2bp1a6EuQ4YM4YknnqBDhw5H5NBFjeXJqydOnOj7dlH5n+WFkcBYwAJuAtg9iureMoHtwNuuey1fu/Pnsu7r7AW2uMdtBTzpyvf6APX9xNrmyh/tRs4EwE72NcAQV97Y3c9xiupu+embwE5gHHBLOYwZqCGUVwdKVuNKQAISkIAEJCABCUhAAhKQgAQkIAEJSEACEpCABCQgAQlIQAISkIAEJCABCUhAAhKQgAQkIAEJSEACEpCABCQgAQlIQAISkIAEJCABCUhAAhKQgAQkIAEJSEACEqjCAv7+MswqvBSFJgEJSEACEpCABCQgAQlIQAISkIAEJCABCUhAAhKQgAQkIAEJSEACEpCABCQgAQlIQAISkIAEJCABCUhAAhKQgAQkIAEJSEACEpCABCQgAQlIQALVXKAp8C7Q37OO0NBQXnrpJa6++uoil5aZmcnWrVt59dVX+c9//sNvv/3GwYMHC/qGhIQQHh7OSSedRJ8+ffjTn/7E6aefTn5+Pt999x2LFi1i7ty5rF69mh07djifL69m8zZq1Ii+ffsSExND//79adWqFWFhYcyaNYs5c+aQlpbGtm3byMrKKjRtnTp1aNu2LbfeeitDhgyhXbt22Fr8bWb3f//3f3z99dfs3r27xIe3adOGa6+9luHDhzvxq/0uYJ533nkne/fuLSDp0aMHS5cuJTg4uBBTUFDhX+lg5zg9PZ2EhAQyMjKIjY11rgvrl5SU5FyncXFxxMfHEx0dHXBy3/gA/Q6KgKtrAglIQAISkEC1EggHzgIsUV0Y4MjPcM9hczrtlVde4Zprrily2o8++ogXX3yRr776ik2bNgU4NA1/vAlYnhwREUFkZCRRUVG0aNGC9u3bM2LECKemtNqsVq1aTJ48mdtvv52cnJwComXLlmH1QVHNN/9OTEys1HrAN0bVB8fbla71SuAIgV1AA6/PNgLsc2oSkIAEKlKg0OZ8ee7Vl8cifPOlo8Vn9xwGDBhAbm6uM63dD3juuee44YYbCoVh9waSk5NJSUmhWbNmTJo0ycktb7vtNlJTU8sjZI0hgfIQsK/LHcB84AGgHtAPuB441WuCPcBKYDowpTwm1hgSkECNExjo+h4yETgP+KXGrU4LkkD5CFTbfNj26gcPHsy+ffscCcudP/30UwYOtC/9o7c333yTv/71r0c8y2LPTth4drw9Z9O0aVPneYy8vLwjBlu+fDl2z2Dq1Km+751UxMwNgd7AucBQoBbg/4M45XO+y3MU26S2B6XshslO4Ego/2fbAix353hhwF1Ad6C+n0NZnrgZeMb9MQ44xz2Wn0Md0X2m+2dKZ8AuttCyDhjA45VXBxBXQ0tAAhKQgAQkIAEJSEACEpCABCQgAQlIQAISkIAEJCABCUhAAhKQgAQkIAEJSEACEpCABCQgAQlIQAISkIAEJCABCUhAAhKQgAQkIAEJSEACEpCABCQgAQlIQAISqKoC+s+gquqZUVwSkIAEJCABCUhAAhKQgAQkIAEJSEACEpCABCQgAQlIQAISkIAEJCABCUhAAhKQgAQkIAEJSEACEpCABCQgAQlIQAISkIAEJCABCUhAAhKQgASOT4HuwNtAJ8/yQ0NDuffee7n99tupW7dugUpeXh5r1qxh+vTpfPrppyxfvpzDhw+Tm5tb0Kdhw4b06tWLIUOGMHz4cOf47du38/HHHzv9v//+e3bs2EFmZibZ2dnlKh4cHEytWrWwGJo3b07Xrl3p37+/E0dOTg5btmxh7ty5pKamsmjRIvLz8wvmDwkJoV69evTp04dRo0Zx5ZVXEhkZiY3pT3vyySeZNm0a69evZ//+/SU+tH379tx0000MHTqUM844o8TH1dSOdm3cc889PP/88xw4cKBgme3atXOupc6dOx+x9KCgwr/SISsri/T0dBISEsjIyCA2NpaYmBisX1JSEuHh4cTFxREfH090dHTAKX3jA/Q7KAKurgkkIAEJSEACEjiKQCjwLHCT5/02bdrwzjvvcOaZZxYccujQIX777TdmzJjB008/7eTxnhzXchurGyyntlxbTQL+CHiuHe9a0nN8nTp1aNSokXMt9ujRw6mPrC675ZZb2LBhQ8E05513Hh988MFRp/XNvxMTEyu1HvANVPWBP1eM+pZS4BvgNK9jTwe+LeVYOqz8BX4C2noN2wH445tc+c+nESUgAQkUJfDHBjkU2i+vCly++ZL3fr5vfJdffrlz38LTWrduzbx58+jSpUvB59LS0khOTiYlJYVmzZoxadIkZ5/ZxrWa5+2332b27NlVzqEqnAvFUOECeUAa8E8gAzjR9SV6H9AP8Ny0Ouiq6be58ompwEOuvnZMoa/pCo9aE0pAAlVFwOqMp4AL3QG9CVxWVYJTHBKoYgLVNh+2PXl7zmHmzJkFpPYsxKxZs5znXI7V7HmWu+66y9nvP1qz/Vgbx56j8W22p2vPCRXxvM+eIsazAWoBdk/Cv4dvqtjFUgHh2INXdrPlsDuviwDMz9/nSuy6tpflizZmmNvfzsHx1pRXH29nXOuVgAQkIAEJSEACEpCABCQgAQlIQAISkIAEJCABCUhAAhKQgAQkIAEJSEACEpCABCQgAQlIQAISkIAEJCABCUhAAhKQgAQkIAEJSEACEpCABCQgAQlIQAISkIAEjnsBf39pz3EPJgAJSEACEpCABCQgAQlIQAISkIAEJCABCUhAAhKQgAQkIAEJSEACEpCABCQgAQlIQAISkIAEJCABCUhAAhKQgAQkIAEJSEACEpCABCQgAQlIQAISCLjAhcCrQD3PTEFBQZx77rk88sgj9OzZk7y8PDZu3EhqaipTpkxh7dq1/Pbbb4UCO/HEE+nWrRsjR450junUqRMrVqxg4cKFzJs3j3Xr1rFjx46AL8YmCA0NpWnTpnTv3t1Zx5lnnknz5s356aefWLBgAbNmzWLTpk3s3LmzIB47pnHjxgwePJgbbriBk08+mRYtWpQo3vz8fOz1P//zP7z88suOzaFDh0p0rHXq2LEjt912mzO3GVbF5lljZmYmntf+/fux18GDB5315uTkOK/c3FzHIyQkxDkX9goLC3NekZGRREVFUbduXedlf7Z+wcHBzrK///57rrrqKpYuXeqM4Wl2bqZNm+ZcX0U1u2a9W1ZWFunp6SQkJJCRkUFsbCwxMTFYv6SkJMLDw4mLiyM+Pp7o6OiAk/vGB+h3UARcXRNIQAISkIAEJHAMgc7AN0C4p8/QoUOZOnUqLVu2dD61Z88eVq5cyfTp050awLtZXmf5/5///Gd27drl5Ftff/01P//8M4cPHy6Ux1W1s2B5We3atZ280NO8886S5Jq+faxespflwfbR32a5sJl6YvLk0/6OU9b+5mDxF+fhmcfitdi983l7z3O8XUuWd1sfe1ktYLWB1Uvbt2936gqPne+8NrbVY3369GH16tX88MMPBcuzWs9q05NOOumoS/bNvxMTEyu1HvANVPVBWa9WHV8CgVXAKV79TgW+K8Fx6lIxAmcAtnG02/3aXzHTahYJSEAChQT+2Hz1yuGqipFvvnSsHNXyxf79+zs1jKedeuqpLFq0iDp16jifSktLIzk5mZSUFJo1a8akSZPo3Lmzk69as2PtHsaHH37o3M/45ptv2LdvX6ny+6piWBFx2HmyesBe9merB/2pKbxjtOOtLrLawWqi0tZXvuu2GsQTn41pMVaD9i3wol26gOUJTwCD3TW8FbNWeGYDL7tyiruBg0BONViXQpSABAIvcA3wis80fYHFgZ+6YAb74Wrfq7IqcE5NJYHSCFTrfHjx4sXOfqc9q+Fpb731FhdffHGxFj/++COjRo1yns1Qk0ANF1BeXcNPsJYnAQlIQAISkIAEJCABCUhAAhKQgAQkIAEJSEACEpCABCQgAQlIQAISkIAEJCABCUhAAhKQgAQkIAEJSEACEpCABCQgAQlIQAISkIAEJCABCUhAAhKQgAQkIAEJSMBbQP8ZlK4HCUhAAhKQgAQkIAEJSEACEpCABCQgAQlIQAISkIAEJCABCUhAAhKQgAQkIAEJSEACEpCABCQgAQlIQAISkIAEJCABCUhAAhKQgAQkIAEJSEACEqiKAjcCjwH1vYNr1aoVd999N6NHj+aLL75g5syZzJ49m927d5Ofn19oHSNGjOC8887j/PPPJygoiLVr1zJlyhQ+/fRTp39OTs4RxwQSIjg4mNq1axMVFcWVV17JhRdeSNeuXVm/fj0fffQRycnJrFixolAIFnfnzp0ZNGgQY8eOZeDAgSUKMS8vj9zcXO68805eeOEFDh8+7Ndabc6kpCRnvk6dOpVozoruZGu0df30009s2LDB+WivjRs3smPHDucc79+/33kdPHjQ8fD416lTh7p161KvXj3smmrfvr2zzo4dOzp/joyMZM+ePSxYsIA77rjDGdO7tWjRgn/9619cd911R122nTvvlpWVRXp6OgkJCWRkZBAbG0tMTIxzbZp1eHg4cXFxxMfHEx0dHXBO3/gA/Q6KgKtrAglIQAISkIAEihEYB0zyzktuvPFGnn76aSIiIti8eTOvv/46KSkpfP7554WGsvy1X79+WH/L8ZYsWcLbb79Namoq2dnZWO5YVZsn7tDQUKxmsFitVrGXb7P3w8LCCAkJcfJI72aft3zX8lyrMebMmcOyZcucP/vTbI4uXbo4OWqjRo3YtGmTY7569Wp/hilzX0++b3l9Sc9hy5YtOemkkzjrrLOwP9tarJmVmZmR1WOW99t7Bw4cIDMzk71797Jt2zZnrZazf/fdd04NYDm897Vj16E1+7yn2dj33Xef8zpW8z1fiYmJlVoP+Maq+qDMl6wGKF7Avol09erWDVhT/GHqIQEJSEACx5FAoQ1+3/3+ynbwzZeKi8/2gZ999tlCYdt+sOXplrenpaU59wQs127WrBmTJk1y7gXYPrF3W7RokXP/4JVXXnHyVbVjC7Rr146+ffs691Qs97d7QqtWrWLnzp1+0Vm9YPcJrC469dRT+frrr5k/fz4LFy70a5yiOo8ZM4ahQ4fSvHlz5s6dy3PPPVfmMStgACssPwDeB34AHgBGAM1df/698AL7Gv4P8E/gN2B/BcSlKSQggaovYBtYXwPdvUK1G+JnVFDoFwNPAK8Dd1fQnJpGAqUVqNb5sD27cdNNNzl5q6fZPrM919OkSZNiTez4Dz/8kAkTJjj7+2oSqKECyqtr6InVsiQgAQlIQAISkIAEJCABCUhAAhKQgAQkIAEJSEACEpCABCQgAQlIQAISkIAEJCABCUhAAhKQgAQkIAEJSEACEpCABCQgAQlIQAISkIAEJCABCUhAAhKQgAQkIAEJFCWg/wxK14UEJCABCUhAAhKQgAQkIAEJSEACEpCABCQgAQlIQAISkIAEJCABCUhAAhKQgAQkIAEJSEACEpCABCQgAQlIQAISkIAEJCABCUhAAhKQgAQkIAEJVFWBYcAjQA/fALt3706zZs1Yt24dmzZt4tChQwVdmjRpQqdOnbjooos455xzCA8P56uvvuKDDz5gxYoVbN68mcOHD5Ofn1/h6w4ODiY0NJRu3brRp08fLrjgAlq0aOHEk5yczPz58/nuu+84ePBgQWz169enZcuW3HDDDYwePZrmzZs7azpWy8rKYvfu3fzjH//g1VdfJS8vz6+1nnTSSfzzn//k7LPPpnXr1n4dG8jOe/fuZceOHc55X79+vfPavn07v/32G/ae52Xrz87OdlztlZub6xiYfVhYWMGrVq1a1K1bl3r16tGgQQPnFRER4Rxr18yPP/54xHXSq1cv/vWvfzF8+PBjLjUoqPCvdLCY0tPTSUhIICMjg9jYWGJiYrB+SUlJzjmNi4sjPj6e6OjoQDI6Y/vGZ58K+KSaQAISkIAEJCABCRxboDbwv8Dl3t0sL/373//ODz/8wEMPPcTChQvZsmVLQU5jeY3lZmPGjHHy140bN/LSSy85+dyGDRuqvLnl+SeffHKZ4zzhhBNo1aoVp59+Ot9//z3PP/88ixcvdnJnf5rlyz179uSFF15w8mRznDx5Mqmpqf4MUyl9rUbs0KEDvXv3duosq7/s+rA6oHbt2k6uX6dOHaKiopyPloN7PlrN8OuvvzrXzPLly1m1apVTa1q9sXPnzqPWjz169HDqOBvT5jla882/ExMTK7Ue8I1T9UGlXLLH26RrAO9vdl2B7483BK1XAhKoUgInAd2BM4Bs4L4qFd3xGUyhDfvK2L8/FrtvvlRcfLYffckllzj7/t7tlltu4bHHHmPlypXOeykpKc69jkmTJtG5c+cj9v5ff/11ZsyYwZdffunkpWrHFujatauz9271YaNGjbjvvvscO08N6Y9fZGQkL7/8snOf6fPPP+fNN9/k/fff92eIIvuOGzeOsWPH0rZtW6ZPn8748ePLPGYFDLANWAr8B1gA3AbEAacBIV7z2wX/GLAe+K0C4tIUEpBA9RDoAyzyCfVqYFoAw28BvAkM9JrDatIfAjinhpZAWQWqfT5s+arlOJmZmQUWw4YNc/JZe+6lJM2e/fnpp5+YM2cOS5Yscfanf/nll0LPBHmPY3m3vWx/13J2298uYq/Ted9elscXl8uXJM6a3scMQ0JCCvbYc3JyHOfS2tl5sf16z7ny9xmmorwt37d7Gfbs1YEDB5g4cWJ1OC3Kq6vDWVKMEpCABCQgAQlIQAISkIAEJCABCUhAAhKQgAQkIAEJSEACEpCABCQgAQlIQAISkIAEJCABCUhAAhKQgAQkIAEJSEACEpCABCQgAQlIQAISkIAEJCABCUhAAhKQgATKSUD/GVQ5QWoYCUhAAhKQgAQkIAEJSEACEpCABCQgAQlIQAISkIAEJCABCUhAAhKQgAQkIAEJSEACEpCABCQgAQlIQAISkIAEJCABCUhAAhKQgAQkIAEJSEACEgiIwInAfcANwDH/jXxQUBC1atXitNNOIy4ujuHDh9O2bVsWLlzIzJkzefvtt8nJySEvLy8ggfozaHBwMK1atSI+Pp6hQ4fSt29fvvzySz7++GP++9//sn37dg4dOlQwpK3t8ssvd/oPGDCAxo0bH3O6Xbt2sWnTJh555BHeeustf0Jz+nbt2pWHHnqI/v3706xZM7+PL68D8vPzyc3NZf/+/ezZs4eNGzeSnp7OihUrWLlyJatWrSIzM7OQVVnmNmdrNq9vs/fMf+LEic65K655xvL0y8rKcmJPSEggIyOD2NhYYmJisH5JSUmEh4c7163NER0dXdzwZX7fN77ivr7KPKEGkIAEJCABCUhAAiUTqAfMBXp7d7/kkku46KKLePjhh/n22285fPiw87bl1aGhofz1r3/lpptucnIry6kffPBBLCf2zqlLNn3F97r00kv59NNPyzxxt27dnFrhsssuY+vWrTz++OOO1ZYtW/waOyIigl69evHss89if7Z66sUXX3Q+VvVm10JYWJgTt/3Z0+y6sJddL/ay9xs2bMiJJ55Ihw4d6NKli1MDtW7d2vm81RhWe3z00Ud89tlnztqtLvFtlsNfd9113H777U7dFBUVdVQi3/w7MTGxUuuBouodn8/pd9RV9Qu++sX3A9DFK+yTgLXVbxmKWAISqCECtvm2wmstPwOta8jaqvMyCm3KFrVHW5mL883nShLfzp07GTNmjJNTercrrriCK6+8kjlz5pCSkuLkkpMmTaJz587OPrF3e/TRR5k6daqz3297zGrHFrDcfvDgwYwdO9Zxvf/++/n888/5+Wf7MvevRUZG8txzzzl5+/Lly3n99ded+zdlbePGjXPis/tX06dPZ/z48WUdsiKO3wWkAy8AM4GrgVHAAOCP4gtmA8+7v8f6j14RK9EcEpBAZQnYDeuLvSbfAbQDDgQooNqu+VYDHbzGXwT0t1vBAZpTw0qgrAI1Ih9+6qmnsL1P72b7+2+++aazR+tP27dvn/OcyIEDB5y9/qL2aL/55hvmzp3LF1984TxHY89etGnThtq17dvAH81yantu6JdffiE7O9ufMI7Lvpar9u7dmxEjRjiuU6ZM4euvv3aedfG3WY1z9913c+aZZ/L9998za9Ys5s+f7+8wR/S/+uqrnfshdm9EeXWZOTWABCQgAQlIQAISkIAEJCABCUhAAhKQgAQkIAEJSEACEpCABCQgAQlIQAISkIAEJCABCUhAAhKQgAQkIAEJSEACEpCABCQgAQlIQAISkIAEJCABCUhAAhKQgAQkIAEJBEDAv9+8FIAANKQEJCABCUhAAhKQgAQkIAEJSEACEpCABCQgAQlIQAISkIAEJCABCUhAAhKQgAQkIAEJSEACEpCABCQgAQlIQAISkIAEJCABCUhAAhKQgAQkIAEJSKAEAn8FngFCj9Y3KCiIhg0b0r9/f/785z9Tr149duzYwfTp01m5ciXbtm1zDs3Pzy/BdIHtYrHWqlWLpk2bMnz4cC677DKioqL48ccfefnll1m9enVBvJ5IOnXq5Kzt5ptvpkOHDgQHBx81SFvrd999xyuvvMLHH3/s92K6du3K/fffT48ePahfv77fx5fXAbm5uezdu5fvv/+ezz//3DmP69atY//+/Rw4cMB55eXlOa9ANjtXl1xyCf/4xz9o166dc+6Ka3aOvVtWVhbp6ekkJCSQkZFBbGwsMTExWL+kpCTCw8OJi4sjPj6e6Ojo4oYv8/u+8QH6HRRlVtUAEpCABCQgAQmUk0B7YCHQ3Hu8Nm3aOLn85s2bCz5dt25d2rZty4033sjFF1/MkiVL+OCDD/jPf/7DoUOHqkTuX5zJDTfcwEsvvVRct2Lf79WrF8OGDeOKK65g48aNPPDAA07+aTWRPy0yMhIba9KkSYSGhrJgwQJeffVVx7amtLCwMCIiIpya8YQTTqBJkya0aNECu8as1urSpYvzvacGiQAAIABJREFUecvbU1NTeeqpp9i5c+cRy7cxzjjjDEaOHOnUdfbno9Vpvvl3YmJipdYDvotRfVBTru4qvY50oJNXhJ2BH6t0xApOAhKoyQK2sZoFeG/yNQR21+RFV4O1Fdq4rwr7+N5mvvlSSePbsGEDI0aMYO3atYVOge3BDxgwgC+++IJmzZo5+Xfnzp2dfWJrtud9+PBh7r77bqdesL1w2y9XO7ZAx44dGThwoFMXnXjiiU5dZPcWvOvIkhpavm/nZdCgQc49m9dee4233367pIcftd+4ceMYO3asU8va/avx48eXecwKGGA/YDfZnnbldK8DY4DzgVggzGv+T4BpwBfA+gqIS1NIQALVR6ANYD8Ma3uF/DBwTwCXMAiw70ve7WbXnuMLAZxTQ0ugLAI1Ih+2HNaef0lOTi6wsD1Te87FcqtjPedSGry0tDRnrpSUFOXVpQE8yjHKq8sRs/BQyqsDRquBJSABCUhAAhKQgAQkIAEJSEACEpCABCQgAQlIQAISkIAEJCABCUhAAhKQgAQkIAEJSEACEpCABCQgAQlIQAISkIAEJCABCUhAAhKQgAQkIAEJSEACEpCABCQgAQlUPQH9Z1BV75woIglIQAISkIAEJCABCUhAAhKQgAQkIAEJSEACEpCABCQgAQlIQAISkIAEJCABCUhAAhKQgAQkIAEJSEACEpCABCQgAQlIQAISkIAEJCABCUhAAhIoWqADcB9wBRB8LKSgoN//OX1+fn6VtfTE6PvRYj5a3NbX07+4hXnGKY2BZx7vuUozTnExlvR9z9wljaE4o5KOY/GFhobStGlT+vTpQ48ePTjjjDPo0qULbdu2dd4LDi76UvSNISsri/T0dBISEsjIyCA2NpaYmBjnfCYlJREeHk5cXBzx8fFER0eXlKbU/Yow0u+gKLWmDpSABCQgAQlIIAACvYHPgAjvsS33ysvLK/hUy5YtGThwIJdeeil9+/blhRdeYNasWXz11Vfk5uYGIKzyHdLyzIsvvpjJkyeXeeABAwYwcuRIxowZww8//MA999zDpk2b2L17t19j16lTh169ejFp0iSnLpk7dy5vvvkmy5Yt82uc6tj5hBNOoGPHjowYMYKzzz6bFStW8Oijj7Jjx46jLqdBgwa0atWKW2+91cnlo6KinDrBt/nm34mJiZVaDxQXH6D6oDpexFU75h+Bjl4hdgLWVe2QFZ0EJFDDBZYD3b3WOAT4pIavuaovr9Bmvj97uBWxMN98zp/4Vq5cyahRo9i8eXOhUCMjI6lXr56z32w1QefOnZ19YmsHDx5k79693H333UydOrVQHVQR662uc1g+bzXiFVdcwYknnsgDDzzA559/foR9SdYXERHh1EWDBg1i9erVvPbaa7z99tslOfSYfcaNG8fYsWOdewzTp09n/PjxZR6zAgY4BOxz1eiPAlOAOOACYAwQ5jV/KvCm+/vp2gqIS1NIQALVS+BB4B6vkLOBLsCmAC7jLeBir/EzAatHMwI4p4aWQGkFakw+nJmZSb9+/Vi1alWBhe3t/+lPf+LFF1+kYcOGpTU64ri0tDSSk5NJSUmhWbNmTv6mvLrsvMqry254lBGUVweMVgNLQAISkIAEJCABCUhAAhKQgAQkIAEJSEACEpCABCQgAQlIQAISkIAEJCABCUhAAhKQgAQkIAEJSEACEpCABCQgAQlIQAISkIAEJCABCUhAAhKQgAQkIAEJSEACEqh6Avpl71XvnCgiCUhAAhKQgAQkIAEJSEACEpCABCQgAQlIQAISkIAEJCABCUhAAhKQgAQkIAEJSEACEpCABCQgAQlIQAISkIAEJCABCUhAAhKQgAQkIAEJSEACEihaoD4QDdwEjBWSBCpSICgoiBYtWtCvXz8uuOAChg8fTr169ahduzb2nm/z/VxWVhbp6ekkJCSQkZFBbGwsMTExzrFJSUmEh4cTFxdHfHw80dF2mQe2FRGzfgdFYMk1ugQkIAEJSEAC/gtYUvS/QM+jHXrKKadwzTXXcM4559CoUSPuvfde5s2bx6+//kp+fr7/M1bwEQMGDKB79+5Mnjy5zDMPGjSI0aNHM2rUKFauXEliYqKTdx44cMCvsevXr0+fPn148sknOXToELNmzeKdd95xxqzprVatWtSpU4fIyEj27NlDZmbmEUsOCQkhLy+v4PoKCwtzcvkxY8Y4dcLZZ59N48aNi60P7PxUZj1QXP0CqD6o6Rd8xa9vPdDea9oOwIaKD0MzSkACEigQeNX1fegqL487gInyqVSBQgl8VcvnffdT/Y3vp59+cvL1ovJqyz/vvvtuxo0bh+Xj1vbt28e2bdu4//77eeONN4rMSy0PtZabm8vhw4edj8d769ChA1ZnXXXVVbRq1YpHHnmE1NRU1q+3VMS/FhERwVNPPcXgwYOd46dNm8abb77p3yBF9LbzPHbsWNq2bcv06dMZP358mcesgAHs4joMPAhMAoYAo9336mp5zf8lMAP4GPi+AuLSFBKQQPUSiAR+App4hZ0MXBTAZTQH1gJ1veZ4G7g4gHNqaAmUVqBG5cMbNmzg3HPPPSIPs+ct3nrrLVq3bl1ap4K9WcvR09LSSE5OJiUlhWbNmjFp0iQ6d+7s7Nkqry41McqrS29XzJHKqwNGq4ElIAEJSEACEpCABCQgAQlIQAISkIAEJCABCUhAAhKQgAQkIAEJSEACEpCABCQgAQlIQAISkIAEJCABCUhAAhKQgAQkIAEJSEACEpCABCQgAQlIQAISkIAEJCABCVQ9Af2y96p3ThSRBCQgAQlIQAISkIAEJCABCUhAAhKQgAQkIAEJSEACEpCABCQgAQlIQAISkIAEJCABCUhAAhKQgAQkIAEJSEACEpCABCQgAQlIQAISkIAEJCABCRQt0Bq4AogFzvbpkg3UFpwESivQqFEj2rVrR3h4OL/++itbtmwhKyuLvLy8giEjIiJo0qQJ3bp1o1evXowaNYqTTz6ZqKgogoIK/woH37/bWOnp6SQkJJCRkUFsbCwxMTHOcUlJSc68cXFxxMfHEx0dXdpllPg43/gA/Q6KEuupowQkIAEJSEACFSjQHngGGFXUnHXr1uWiiy5i+PDhnHDCCdx///0sXLiQnJycCgyx9FNdd911WI45efLk0g/iPtIMLJccOnQoS5cuZdy4cezatYtDhw75NbblxX379uWxxx5j//79zJw5k/fff59Vq1b5NU5N7Gy5f+PGjZ28fvv27YWWaDn8oEGDuP766+nUqRO1axcuT33z78TExEqtB3zPj+qDmnjFVrk1/QS09YqqHbCxykWpgCQggeNJ4DbgKa8FvwZceTwBVMG15nvHlJ9f6K+VHq5vvuRPfFafWF7+22+/8ec//5kFCxYcsZ7Q0FBOPfVULrvsMoYMGeLsVW/cuJEJEyYwY8aMI/rbnnTLli0JDg4mOzubbdu2ceDAgUp3quwAzK1///5cc801jqHVNZ999pmTw/vbrFZ7/PHHnfPxyy+/MHXqVF57zb5VlK1ZrTZ27Fjatm3L9OnTGT9+fNkGrLij7YvyfuBJYCAw2v19s5ZXCGlAMpACrKm40DSTBCRQjQSuAl71ide+p6QGcA23Ak/7jD8c+DiAc2poCZRGoMblw4sXL2bMmDHOsxferX379s5evu1nW85V0ubJq23fOjc3l4YNG7Js2TLeeecdUlJSaNasGZMmTaJz587O8xfWdu7cqby6pMBe/ZRXlwKt5Icory65lXpKQAISkIAEJCABCUhAAhKQgAQkIAEJSEACEpCABCQgAQlIQAISkIAEJCABCUhAAhKQgAQkIAEJSEACEpCABCQgAQlIQAISkIAEJCABCUhAAhKQgAQkIAEJSEACEqjWAvrPoKr16VPwEpCABCQgAQlIQAISkIAEJCABCUhAAhKQgAQkIAEJSEACEpCABCQgAQlIQAISkIAEJCABCUhAAhKQgAQkIAEJSEACEpCABCQgAQlIQAISkIAEjhuBMKAbcA/QH2jpXnk+YK/PgEXAHqATcI67T1QVFdoHZAH27/5DAFtfWVsekAvkAKFApHtcG9/fdthtabYWm41Vy99BKrp/cHAwISEhhIWFOR+9W6NGjahTpw61a9emQYMGNG3aFPucfTzllFNo3rw5eXl5/PzzzyxfvpxVq1axadMmtm/fzs6dO8nPN4rfW/369WnXrh2XXHIJMTExnHbaaYSHhxMaauy/t6Cgwr/SISsri/T0dBISEsjIyCA2NtY51volJSU5x8fFxREfH090dHTA6Xzjc1+LAZ9XE0hAAhKQgAQkIAE/BSypawG8C5x5tGMbN25MkyZN2Lt3L1u3bvVzisrr/pe//MXJN99915ZXttavXz8GDx7s5JKWyz7xxBNYDuqdx5ZkBst1u3XrhsWWmZlJamoqixcvZuPGjSU5vEb2MZORI0dy66238tFHH5GSkkJaWlqhtVoNYnXBgw8+SJ8+fZxaw7v55t+JiYmVWg/4nijVBzXy0q1qi7JvIm28gmoLbKpqQSoeCUjguBKIAT71WvE3rpwz8JtyxxWx34v9YwPWNv299mP9HikAB/jmS/7Et23bNtasWePk1rbXvGfPHj744APnz77N9rVtz9ry+o4dO7J06VKWLFlyRL+2bdsydOhQIiIi2LVrF5999pmzt328txYtWjj7/SNGjKBZs2ZMnz6dlStXlqpOtHsJN954Iz179nSMrQ74+OOPy0x84YUXMmTIECe+efPmMWXKlDKPWQED2Nen3YN6AJjouidn30NHA3/2uXdkhVIykAKsqYC4NIUEJFA9Bb4CenqF/rD7GYBArcb2F5cDp3lNYD80u7jv1wdqXo0rAX8FamQ+bM9ejB492nn2wredfvrpPPTQQwwbNoxatYp/HMU7r963bx/XX3+9s78+c+ZMJ1ez/GrSpEl07tzZef7CmuVxmzdv5uGHH+att946IoauXbtyxRVXEBUV5Yz19ttvs3btWn/PXY3r3759e/r378/VV1+N1R4TJkxgwYIFrFu3zu+1Ws1ix5977rmO8SuvvMJrr73m9zi+B4wbN46xY8c68VneP378+DKPWQEDKK+uAGRNIQEJSEACEpCABCQgAQlIQAISkIAEJCABCUhAAhKQgAQkIAEJSEACEpCABCQgAQlIQAISkIAEJCABCUhAAhKQgAQkIAEJSEACEpCABCQgAQlIQAISkIAEJCABCUigqggU/t+rqkpUikMCEpCABCQgAQlIQAISkIAEJCABCUhAAhKQgAQkIAEJSEACEpCABCQgAQlIQAISkIAEJCABCUhAAhKQgAQkIAEJSEACEpCABCQgAQlIQAISkIAEJFBYoCHQG3gYOA0Ic7+dB+QA/wZeAPKBYa7P/QOwY2pVUcingFmuuJsCQ4DR5RDnemC5y2k20AS4GujsnsOf4bOBVcAE4CDQHRjj/ujPOBXeNyQkhNDQUMLDw7E/e1pQUBD2Cg4OJiwsjMjISBo2bMiJJ55Ihw4d6NKlC127dqV169bO5zMzM9m4cSMfffQRn332GQsXLiQvL4/8fLu8cMaJiIhw+sfGxnLLLbfQrFkzoqKiCs3pDZCVlUV6ejoJCQlkZGQ4x8XExDhxJSUlOTHHxcURHx9PdHR0wO1sXp+m30ERcHVNIAEJSEACEqiyAjPcOfU7QApwoApFWgdoBPwL+LOlYlUotlKHYvmkJ6+0PNNeZW02pifvtbw1Nze31EPaWJ4YPXmwJxcu9aDV9EDL07t16+bk8b169WLnzp289tprvPHGGxw8eLDA2ezbtm3Ltddey7Bhw+jTp0+hFfvm34mJiZVaDxxRDKg+qKZXaLUKezPQyivi1sDP1WoFClYCEqhpAg2AXV6LsoQsAjhU0xZajdbz++aru1W1/NM3n/MnvrVr1/LJJ5/w7rvvsm/fPiZMmMB3333Hv//9b9asWVOq3N2z3+2Jy/J/f2KqRteFX6F63wuwA8taz9h9Bo9xedZunnqrrLWbXzhl62wFpn1/fMhVo0/yuq811uc+3JeA7TF8DHxftil1tAQkUIMFbNNkEfAdcAuwoALWeiawBPC+H/okcGcFzK0pJFBSgRqbD//0008MGTKE9evtkZbCzXKt008/neuuu46LLrqI5s2bH9WrqLw6OzubOXPmkJKS4jyzMWnSJDp37uw8f2HN8m97PuP+++/n9ddfP2Lsnj17cueddzrPfuzatYsHH3yQxYsXl/Sc1dh+9hzNgAEDuOqqq2jVqhUPP/wwqampbNiwwe8127M1jz/+uHMNbNmyhalTpzr762Vt48aNY+zYsc6+/PTp0xk/fnxZh6yI45VXV4Sy5pCABCQgAQlIQAISkIAEJCABCUhAAhKQgAQkIAEJSEACEpCABCQgAQlIQAISkIAEJCABCUhAAhKQgAQkIAEJSEACEpCABCQgAQlIQAISkIAEJCABCUhAAhKQgAQkUEUE9J9BVZEToTAkIAEJSEACEpCABCQgAQlIQAISkIAEJCABCUhAAhKQgAQkIAEJSEACEpCABCQgAQlIQAISkIAEJCABCUhAAhKQgAQkIAEJSEACEpCABCQgAQlI4JgCpwNDgHFAB6+e+4CNwIvADKA3MAq4EqgFVNV/Vz8emA60Bca611XWS2Ap8DHwunvcfwKdgSZ+DnwAsLESgBxgIHC129bPoapm97CwMCIiIqhXrx4nnHACTZo0oUWLFrRp04YOHTrQpUsX5/MZGRl8++23LFq0iCVLlrBhwwZycnLIz88n+P+zdydwdVZ34v8/BAiEJJrFSNySuhCNo41WbcTUBJeoJNW4oDZqrdpoHX8Z7NCZJG391WpbHaw/apl0xnasrVXjqOjfZYRqF9G41rpQrW3FLW4V9yUK2eD/nOuDc7mJkUsucIHP83rdFwLPOed73s/Dvd/vOdebYcMSfUybNo25c+dy6KGHsueeeyZ+Ho6cnK63XmtrK83NzVRWVib6LS8vp6ysLHHe4sWLKSwsZM6cOVRUVCT67O0jNb4s/lvpbQr7V0ABBRRQQAFYCYxMgtgxyqefzRKY8cD2QMifj02KqSPOVUPylZslsRrGIBQIeXNBQQFnnnkm8+bNS+TqV1xxBUuXLuXVV1/lgw8++HjW48ePZ+bMmRx77LHMnx/KvP89UvPvqqqqfq0HUi+V9cEgvHmzb0ovR2s3WyeFtQ3wSvaFaUQKKDDEBMK68qSkOX8OeHSIGWTTdEOO//ER1mCz6UjNl9KJr6mpiRtvvJHbbruNtrY2qquraW9vp7GxMfHzVatWEdaP33333cTas4cCWSiwBgj7cf8G/BSYEz1fzgOOAfKT4r073vv6PdCchfMwJAUUyB6Bw4Bf93E4lwJfSxnzM/F7Dfo4FIdTYIMCgzYfDrN94403+O53v8vVV1/NO++8s0GAUaNGsffee3PEEUew3XbbsdNOOzF27FjCz/Py8njiiSe49dZbuf322xN59XnnnZfIn5cvX85vf/vbxPs+LrroosR7PsL7L8IRcu2whnvuuedy5ZVXrjfu7rvvzhlnnJFY9w3v9ViyZAn33nvvkM/Lt99+e2bMmMHxxx/PxIkTE673338/L730Utp/vuFahPb7778/Tz/9NNdcc02iDtrU4+STT07EuGbNGurr6xOPAXCYVw+Ai2SICiiggAIKKKCAAgoooIACCiiggAIKKKCAAgoooIACCiiggAIKKKCAAgoooIACCiiggAIKKKCAAgoooIACCiiggAIKKKCAAgoooIACCiiggAIKKKBApgSy9R9Oy9T87EcBBRRQQAEFFFBAAQUUUEABBRRQQAEFFFBAAQUUUEABBRRQQAEFFFBAAQUUUEABBRRQQAEFFFBAAQUUUEABBRRQQAEFFFBAAQUUUGBwCHwROBKYC0xMmtLLwF3AfwMPAGfG5+wN5Gbx1BcBy4DJwHxgYQZivQe4DbgB2Bn4ATAJGJNm3x9Ehg8BlUD4XILZcYx7pdnPgDt9iy22YMcdd+Swww5j1qxZTJkyhVWrVvHcc89x+eWX09jYyOuvv86aNWs+ntuYMWPYdtttOfvss6moqGDUqFHk5eWRk9P1Ix1aW1tpbm6msrKSlpYWysvLKSsrS5y3ePFiCgsLmTNnTqKPadOm9bpdanzxte71cR1AAQUUUEABBbJOoAy4Mymqd4BxQEeWRLoNsAdwFjAnKaa1wMNAC7A5sCcwMstrgCwhNYx0BUJ+P336dObOncuCBQu45557WLZsGffddx+vvPLKx90VFRUxadIkTjnllESOn3yk5t9VVVX9Wg+kGlgfpHtXeL4CCiigwCARuBk4ImkupwK/HCRzG4jT6FKDdHRkS0nyEWVqvpROfE1NTdTV1VFfX09bWxvV1dWE9mG9uaGhgeLiYs466yyeeeaZRK75yCOP8N577yXWoVevXj0Qr6UxDz6BsG/0alR//wi4Gjg2fv48NNqLyk+a7m/j59H7gOcGH4MzUkCBAS4Q9sybgS3iNcUzgFsG+JwMf3AJDNp8uPMyrVu3jpdeeokLLriAG2+8kTfeeGODV3D48OFsttlm5Ofnk5ubS/g+rNGG9268//77fPDBB4l8esKECYn2H374YeJn4Zzws3B+cv4ezg1jvfvuu4l2ybl8ODe8x2PkyJGJ9m+++Waiv7VrwxbE0D2CfVjvHj169Mcu4T0vPXEJ12LLLbdM9Bfqm1DrhOu4qUe4ZuF9NqFuCn0OkMO8eoBcKMNUQAEFFFBAAQUUUEABBRRQQAEFFFBAAQUUUEABBRRQQAEFFFBAAQUUUEABBRRQQAEFFFBAAQUUUEABBRRQQAEFFFBAAQUUUEABBRRQQAEFFFBAAQUyIdD1X6/KRI/2oYACCiiggAIKKKCAAgoooIACCiiggAIKKKCAAgoooIACCiiggAIKKKCAAgoooIACCiiggAIKKKCAAgoooIACCiiggAIKKKCAAgoooEDmBU4H5gOfAzZP6v7PwC+Au4G3gO8BBwNbANn8/9QvApZFsU+O57UwA2R3AjcBtwLTgBqgGChKs+93gQeBbwDDgbnAMXGfaXY1sE4fPnw4I0eOpLi4mJ122omDDjqIvfbai5133pn777+fO+64g2uvvZa33nqLjo6OxOTy8/MpLCzkmGOOYd68eey///6MHz+enJyut19rayvNzc1UVlbS0tJCeXk5ZWVlifMWL16c6GPOnDlUVFQwbVq4fL17pMaX5X8vvYth7woooIACCgxtgR8A30oiuBb4UhaRbA/sB5wS5/mdoa0Bbo/qg1uA6+Pf/2tcB4QcNtuPD4BVUf2SCxQAhRkIOPQXHutCmgqM7GGO1w4E3w+BYXF8ob8Q65A8Qu48ceJEZs+ezXnnnccLL7yQqA2uu+66RI7feeTl5TFq1CgWLFjA9773vUStkJv7EVtq/l1VVdWv9UDqhbQ+GJK3tpNWIFlgTPR6ewcQvoZHGzBJIgWGgMD5Ue70f5Pm+WPg60Ng3tk6xY8WXOOjc/01W4JNzZfSia+pqYm6ujrq6+tpa2ujuro6sb7c2NhIQ0NDYj26traWkpKSxDpxOGf58uU89NBD3HTTTTz55JOE9eX29pCqf3QMGzYskW8WFBQQ8tCwZu2REAj1UKhnQm0UwML+SKhnQm2T7hHuyVC7hf46a7dQv23qEV5nO2u30F+o3bL9eDvay/ob8NN4D+pU4IvADCAvKfh64D+Ax4CXs31SxqeAAkNSIKwxHgCcHeV97wxJASedzQKDNh9ORV+zZg3PP/88F198Mb/+9a8T660eCgwRAfPqIXKhnaYCCiiggAIKKKCAAgoooIACCiiggAIKKKCAAgoooIACCiiggAIKKKCAAgoooIACCiiggAIKKKCAAgoooIACCiiggAIKKKCAAgoooIACCiiggAIKKBAEsvkfT/MKKaCAAgoooIACCiiggAIKKKCAAgoooIACCiiggAIKKKCAAgoooIACCiiggAIKKKCAAgoooIACCiiggAIKKKCAAgoooIACCiiggAIKKBD+v/hhwDeBU4GtgcKYpR14APg+8BKwRfTz7wL7RT/Ly3K6RcAyYDIwH1iYgXhvB+qA3wD7RB5LgbHA8DT7fit2DTGOBOYBR0R975ZmPwP29JycHMaMGcPee+/N7NmzOeywwxg2bBhPPPEEl156KU8++SSvvfZal/lNmzaNAw44gAULFrDTTjtRWNh5m350WmtrK83NzVRWVtLS0kJ5eTllZWWEsRYvXpw4f86cOVRUVBD66u0jjJty+BkUvY1u/woooIACCmSnwB/i3LEzuq8Cl2dRqCXAgcAJwMykuNYANwA3A/XA14AlwGggP4vi/6RQQqzXRNaTgC8B/ycDMV8H/ApoBsqAS4ARPej3BeDeuM7aKurvxNh+xx70NWiahPx51qxZXHLJJbS3t/PII4+wdOlSHnvssfXm+NWvfpXq6mpGjRpFQUFB4vep+XdVVVWiHgh1Rmc9MHfuXI4++ug+qQfWKwasDwbNvepEFOihQHi9+DCpbVsPX0N6OLzNFOg3gaPjnLIzgLviPKrfAhriA3ckz7+jo8u3/U6Tms+lE19TUxN1dXXU19fT1taWyBVD+8bGRhoaGiguLqa2tpaSkpL11pWvueYarr/+eu6++27efPPNjx1GjhzJxIkTOeusszj55JOZMGFCvxtlSQBPRfXL74H/BgLY94BSoLgH8YXXxjOjmvTuuI+wlxP2Sjb1+EkcX6i9Qp//tqkd9kH7v8f7RlfG9eI/A3OAf4iMc5PGvx64CHgu9u+D0BxCAQUUUECBQSMwaPPhjV2hxx9/nDvvvJPly5fz1FNPJR4hZ/ZQYJAKmFcP0gvrtBRQQAEFFFBAAQUUUEABBRRQQAEFFFBAAQUUUEABBRRQQAEFFFBAAQUUUEABBRRQQAEFFFBAAQUUUEABBRRQQAEFFFBAAQUUUEAXCZo/AAAgAElEQVQBBRRQQAEFFFBAgQ0J+I9BeV8ooIACCiiggAIKKKCAAgoooIACCiiggAIKKKCAAgoooIACCiiggAIKKKCAAgoooIACCiiggAIKKKCAAgoooIACCiiggAIKKKCAAgpks0AukAf8EDgDyAeGxQGvBn4PnA0UAfsBXwM+m80TimNbBCwDJgPzgYUZiPl/gP8G7gJmAD8DRiV5dXeIN4AHgMXA5sAxQDmwa3c7GAzn5eTkkJuby+c//3kOP/xw5s6dS35+Ptdffz0NDQ3cf//9XaYZfrf77rvz/e9/n+nTpzN+/Pguv29tbaW5uZnKykpaWlooLy+nrKyMMM7ixYspLCxkzpw5VFRUMG3atF4nDOOmHH4GRa+rO4ACCiiggAJZJzAGeAtIzgOKgdeyKNJdgEOA4+IctzO0UAtcA9wE/C6aRyXwbWA4EGqIbD96ox64OqovfgG8DBwU11AjegDxHHB3ZHkBsC3wFeALwA496GtQNQl5/jnnnMPYsWN58cUXufjii3n44YfXm+NJJ53EueeeS3FxMaNHj078PjX/rqqq4rDDDqOgoIAlS5YkzjvqqKM48MADmTJlSp+7WR/0ObkDKpCNAutS1pDC62l7NgZqTApkUCCszf4AeBR4BHgsWmt+O4P921V6Ah3Jp3d0dPk2vZ564ezUfCmd+Jqamqirq6O+vp62tjaqq6sJ7RsbGxNrzSFvrK2tpaSkJLFOnHw8+OCD3HHHHVx++eWsWLEi0S4cYe06nHviiSfy5S9/mf33378XZj0gu/xrtFd0R7SfcV3893whUApMSHM2AfqDqL46Paqvlkd7UTPjvZzD0+xnQ6cvjevZFcAJ0f7WRRnos7e7eAa4BbgVaI5yhvOBQ4GJSflDyBt+FeUP34nXGoKfhwIKKKCAAgp0X2DQ5sPdJXjmmWcI+W94X8Urr7zCW2+9lXisXLmS9vZ2Vq1alfj+nXfeSXw/adKkRH78/vvv8/e//z11mAdTfhDeOxPe/xLywoKk3wX38AjvkwmPtdHa+khgSyAk5+E9SkPxaAXejfO6YLJd/P6jnniENaew7/A+EBbMw5tpxmYA9SUg5Kkhr94aODgDffZ2F+bVvS1s/woooIACCiiggAIKKKCAAgoooIACCiiggAIKKKCAAgoooIACCiiggAIKKKCAAgoooIACCiiggAIKKKCAAgoooIACCiiggAIKKKCAAgoooIACCiigQBYJ+I9BZdHFMBQFFFBAAQUUUEABBRRQQAEFFFBAAQUUUEABBRRQQAEFFFBAAQUUUEABBRRQQAEFFFBAAQUUUEABBRRQQAEFFFBAAQUUUEABBRRQQIH1BEYC44DzgZOjr8PiM9qBV4Hbge8AJcDhwBHAjgPAcRGwDJgMzAcWZiDmW4FrgLuB/YH/AoJfup8t8DpwP/BNYCxwHHAIsEsGYhxwXRQXF1NSUsIZZ5zBXnvtxVtvvcWVV17J1VdfTVtbG+vWrUvMKScnh8mTJ3PaaadxyCGHsO+++3aZa2trK83NzVRWVtLS0kJ5eTllZWWJdosXL6awsJA5c+ZQUVHBtGnTet0pjJtypHuf9HqMDqCAAgoooIACvS5wDFCXNMpfgF17fdT0BpgKlAMVUe5fmtR0dZT3XwncBDQCVXFdEOqFgZDX9EY9EDwuB14DDgb+DRiRHnfi7GeAu+L2oV45BdgP2L4HfQ2qJlOmTOHYY49lyy23ZOXKlVx11VX85S/hz6brcfzxx/Otb32L7bbbjrFjQ0n1Ub2QfFRVVTFv3rxEX5dddhmjR49m5syZTJ06lYkTJ/a5m/VBn5M7oALZKBDWg7ZICqw4fk3JxliNSQEFBqdAR/K0Ojq6fNvvM07Nl9KJr6mpibq6Ourr6xNrytXV1YT2jY2NNDQ0ENaga2trE+vQYZ04+Qjr0Q8++CDnnHMOjz/+OGvWrOny+9LS0sRa83e+E7ZJuhxrgdwBUh9l8vo+CTQANwDvRjVRNRAW65Nf47ozXtiDWgmcAdwLzAK+BHyxO40/5Zyl8V7OCuAE4KIM9NnbXfwJ+Gm0V3Qf8GG0d/TjaC/qQGB4PHDwCjfnz4B/BcL999HmiYcCCiiggAIKdFdg0ObD3QX4pPNC7tze3s6f/vQnbrjhhkRevWrVKi688MJEXn3XXXfxox/9KLV5XsoPwvuOPh/lyN+L9kV2A/JTfv9AlDf+Ot4zCW3nxrnfPkM4rw4eN0b7L+8BF0Z59vRNyKvPjHPJmcDxse+m3hrm1ZsqaHsFFFBAAQUUUEABBRRQQAEFFFBAAQUUUEABBRRQQAEFFFBAAQUUUEABBRRQQAEFFFBAAQUUUEABBRRQQAEFFFBAAQUUUEABBRRQQAEFFFBAAQUUUECBXhUYCP9oQq8C2LkCCiiggAIKKKCAAgoooIACCiiggAIKKKCAAgoooIACCiiggAIKKKCAAgoooIACCiiggAIKKKCAAgoooIACCiiggAIKKKCAAgoooEBWC4wHtgcWAccmRbou+v7PQD3wI2AG8GVgX2CrrJ7RR8GF+SwDJgPzgYUZiPnmuM/7gFnAz4CiHvTbAoQ+vg1sEcd3UNT3lB70NeCb5OTkUFBQwJlnnsm8efOYNm0aV1xxBUuXLuXVV1/lgw8++HiO48ePZ+bMmRx77LGccMIJXebe2tpKc3MzlZWVtLS0UF5eTllZGaH/xYsXU1hYyJw5c6ioqEiM0dtHGDfl8DMoehvd/hVQQAEFFMg+gUuBryWFdQnwz1kW5lSgHKgASpNiWw38CrgJuAv4BnAuMFBymt6oB66M6otfRNf070DI338IjOjB9WwGGqNa4iLgM8CpwH7xf/egu8HTpKioiIkTJybqg/b2dl5++WVWrly53gSPO+44lixZwuTJkxk3blzi96n5d1VVFccccwx77bUXb7/9Nrm5uYwcOZLhw4eTl5fX52jWB31O7oAKZKNAeP7fKSmwsA4UfuahgAIK9JVAR/JAHR1dvu2rGD5xnNR8KZ34mpqaqKuro76+nra2NqqrqwntGxsbaWhooLi4mNraWkpKShLrxMnHqlWrePrpp7nsssu48847CX0lH1tuuSW77rproq+U4zfA3sCYAVQnZeI6PwHcAoT9krB4H+qasG/0UWLe/SPUnG/HezcPAbPjuvTQ7nfxiWcuBa6Jaq0VQNhICDFm87E23jP6buTxBrAtcE7sOiwOvA14Ja5JLwTaoxo9u/6Is1nY2BRQQAEFFPhIYNDmw5m6wBvLq2tqalKHSd0rKIjXPRZEewoHAKlvyngNeBII+yYhpwx5zmFxHmhebV6didvYvDoTivahgAIKKKCAAgoooIACCiiggAIKKKCAAgoooIACCiiggAIKKKCAAgoooIACCiiggAIKKKCAAgoooIACCiiggAIKKKCAAgoooIACCiiggAIKKKCAAgoMIIGB8g8nDCBSQ1VAAQUUUEABBRRQQAEFFFBAAQUUUEABBRRQQAEFFFBAAQUUUEABBRRQQAEFFFBAAQUUUEABBRRQQAEFFFBAAQUUUEABBRRQQAEFFMigwDbAHsBZwJykftcC9wL/A/wCOBz4GrAzMDaD4/dWV4uAZVHsk4H5wMIMDFQHXAX8CSgDfgKM6EG/LwH3AOcBE4ET4/526kFfg6JJXl4e06dPZ+7cuSxYsIB77rmHZcuWcd999/HKK698PMeioiImTZrEKaecwpIlS7rMvbW1lebmZiorK2lpaaG8vJyysjJycnJYvHgxhYWFzJkzh4qKCqZNm9brbmHclMPPoOh1dQdQQAEFFFAg6wSeAXZIiirk2w1ZFuUuwCHAccCMpNhWR7n/NVGtcBPwO6ASOAfIB3KzbA4bCqc36oHgcQXwLHAg8KMe1gOh/d3AhcC2wFeAL6TcKwOAOPMh5ubmkp+fT/gajra2NtatW7feQCeeeCLnnnsuEydOZPTo0Ynfp+bfVVVVidy/tLSUjo6ODZ6T+Rl8co/WB32p7VgKZK3AH4G9kqL7PPBQ1kZrYAooMBgFPkqK4qMzR8qWiabmS+nE19TURF1dHfX19Ykcsrq6OpEDNjY20tDQQHFxMbW1tZSUlCTWiVOPN998k+XLl3PzzTdzww03JPpYs2bNxznkuHHjCOekHP8MHBTtGYR1/WJgJDA8Wzx7MY4m4AbgNiDUjf8vqnOnR/XR5mmO+SHQAlQBoc+wB3UkcECa/Wzo9KVxPbsCOAG4KAN99lYX4e/yjagm/C3wf4FxwEzgVOAfkgZ9F3gkntd/9VYw9quAAgoooMAgFxi0+XCmrtvG8uqamprUYTb0/ofx0X7C/sA84BggJN9hTyEcwf8t4FrgDuD++P1HYa3EvNq8elNvY/PqTRW0vQIKKKCAAgoooIACCiiggAIKKKCAAgoooIACCiiggAIKKKCAAgoooIACCiiggAIKKKCAAgoooIACCiiggAIKKKCAAgoooIACCiiggAIKKKCAAgooMAAF/MegBuBFM2QFFFBAAQUUUEABBRRQQAEFFFBAAQUUUEABBRRQQAEFFFBAAQUUUEABBRRQQAEFFFBAAQUUUEABBRRQQAEFFFBAAQUUUEABBRRQYAgJbA/sB5wCHJw07zXA7cAtwPXAicA/AxOBkQPAZxGwDJgMzAcWZiDm64BfAX8BDgD+HRjRg35fBJYD5wNbAycBs4Ade9DXoGiSk5PDxIkTmT17Nueddx4vvPACd9xxB9dddx3Nzc0fzzEvL49Ro0axYMECLr744i5zb21tTZxbWVlJS0sL5eXllJWVEfpevHgxhYWFzJkzh4qKCqZNm9brbmHclMPPoOh1dQdQQAEFFFAgqwS2A15IimgtMApYlVVRwhTgwDhnnplSD9wA3AzUA18DFgOjgeFZNocNhdMb9UCoi64EnozrgVrrgb6/E4YNG8app57KBRdcwGabbZbI88ORmn9XVVUlcv/S0tK+D3IDI1ofZMVlMAgF+lvgd/Frbmccs4Hf9ndQjq+AAkNKoCN5th0dXb7td4jUfCmd+Jqamqirq6O+vp62tjaqq6sJ7RsbG2loaKC4uJja2lpKSko+zh+TJ7x27VpWrlyZ6OPHP/4xL730Eu+8887Hp+Tn57NmTdgy6XJsG+1BhHoqrO0fFq/vb9HvkL0fwMPANcBvgHAThbponx7sGwXgUDN/O6pH/wYcA8yNXhu/kIEpLI1jXAGcAFyUgT57q4t1wB8jw9ui/bdLgX2BL8X31TZJg74an3MT8D+9FYz9KqDAkBMYB7w15GbthIeywKDNhzN1UTeWV9fU1KQOs6H3P+TF+yAVwNlAyJnHJDUMSfXrQCNwOfBcvGdiXm1evam3sXn1pgraXgEFFFBAAQUUUEABBRRQQAEFFFBAAQUUUEABBRRQQAEFFFBAAQUUUEABBRRQQAEFFFBAAQUUUEABBRRQQAEFFFBAAQUUUEABBRRQQAEFFFBAAQUUGIAC/mNQA/CiGbICCiiggAIKKKCAAgoooIACCiiggAIKKKCAAgoooIACCiiggAIKKKCAAgoooIACCiiggAIKKKCAAgoooIACCiiggAIKKKCAAgooMIQESoADgROAmUnzXgPcANwM1ANfA5YAo4H8AeCzCFgGTAbmAwszEPO1wBWR1VPAAUAtMKIH/b4A3AOcD2wNnATMAnbsQV+DpklOTg6zZs3ikksuob29nUceeYSlS5fy2GOPrTfHr371q/z85z/v8vPW1laam5uprKykpaWF8vJyysrKGDZsGIsXL6awsJC5c+dy9NFHM23atF53C/NJOfwMil5XdwAFFFBAAQWySiDkz5cmRfR74KCsivCjYHYAvgB8Ja4LOkMM9UADcEtcF4Sc9evRnCYCI7NwHqkh9UY9cH2Us18JPLmJ9cCL0b2w3Hog/bsoNzeXoqIiTj/9dC644ALy8/MT+X44UvPvqqoqKioqKC0tTX+gXmhhfdALqHapwMATCOtsRyeFXRG/xg68mRixAgoMVIGO5MA7Orp82+9zSs2X0omvqamJuro66uvraWtro7q6mtC+sbGRhoYGiouLqa2tpaSkJLFOvKEjrEk/+uij3H777dx2222EPsOac/h5iG0D8YQ1/RZgi2gvYkpcW00CtgImxD/fLN5DGAh7Kt29B/4A/DKqie4C8uJ9kn2Aou52EJ/3OtAc10Ur4n2SQ4DQ16YeS4FrgNBv2Pu6aFM77KX24Y9wdXTv/Aq4FQi2xwFnxHtbYT+u83g2uqfCvH4X5RN/6qV47FYBBYaOQAFQFT0HfSuuUX4zdKbuTIe4wKDNhzN1XTeWV9fU1KQO80nvfwgLtnsChwJzgfDmjPC+mvDzcA3WRvsRz8W5zwPA4+bV5tWbeA+bV28ioM0VUEABBRRQQAEFFFBAAQUUUEABBRRQQAEFFFBAAQUUUEABBRRQQAEFFFBAAQUUUEABBRRQQAEFFFBAAQUUUEABBRRQQAEFFFBAAQUUUEABBRRQQIGBKuA/BjVQr5xxK6CAAgoooIACCiiggAIKKKCAAgoooIACCiiggAIKKKCAAgoooIACCiiggAIKKKCAAgoooIACCiiggAIKKKCAAgoooIACCiiggAJDQ2AX4BDgOGBG0pRXA9cANwG/AyqBbwPDgdwBQLMIWAZMBuYDCzMQ89VRf78AXgYOAn4IjOhBv88Bd0eWFwDbAl8BvgDs0IO+BlWT6dOnc8455zB27FhefPFFLr74Yh5++OH15njSSSdx1VVXdfl5a2srzc3NVFZW0tLSQnl5OYcddhgFBQUsWbKE0aNHc9RRR3HggQcyZcqUXnfLyVnvIyf8DIpeV3cABRRQQAEFskqgGgg5aeexGLgoqyL8KJiQj+4B/CMwJym+tcA9wK3AL4F5wJlACTA2C+eRGlJv1AM3AiEJfRQoA34SXdOiHli8FNUTy4HzgOK4Xjkwql96P0ntQbDZ1GTEiBFMmjSJU089lcWLw5/U/x6p+XdVVRUVFRWUlpZmxRSsD7LiMhiEAv0tcDlwalIQC4Cf93dQjq+AAkNKoCN5th0dXb7td4jUfCmd+Jqamqirq6O+vp62tjaqq6sJ7RsbG2loaKC4uJja2lpKSkooLCz8xLmuXLkysbb8k5/8JNEurFGHdef29vYNtfkecHv03L4CWBnXSdsBU+PcPqz3bx3/POwjDIsfYZ04ea04L95nyAfCf2f7cV80r59F+0rha5jXvwP79GCvJOyzPB7vs7wCnBDvk+yaJsDmQPJFbQN+BPx/8V7OiVlai4dphn24t6Pr/n3gjvi+CHX3WfG9EO6ZcKyJrb4V1e1/iNukyeTpCiigwMcC4f0AYX3rM/FP/gzspo8CQ0Rg0ObDmbp+G8ura2pqUofZ2PsfRsVr3/8HKI/WP0Ke3JkTh37CtQhJdsgpG82rsyKv3tBtFNayzKsz9QdmPwoooIACCiiggAIKKKCAAgoooIACCiiggAIKKKCAAgoooIACCiiggAIKKKCAAgoooIACCiiggAIKKKCAAgoooIACCiiggAIKKKCAAgoooIACCiiggAIZF/Afg8o4qR0qoIACCiiggAIKKKCAAgoooIACCiiggAIKKKCAAgoooIACCiiggAIKKKCAAgoooIACCiiggAIKKKCAAgoooIACCiiggAIKKKCAAgpkUGAqUA5UAKVJ/a4GrgRuAhqBKuA7wDBgIPy/9IuAZcBkYD6wMANmweNy4DXgYODfgBE96PcZ4K64fYjvFGA/YPse9DWomkyZMoVjjz2WLbfckpUrV3LVVVfxl7/8Zb05Hn/88Vx77bVdft7a2kpzczOVlZW0tLRQXl7OvHnzEn1ddtlljB49mpkzZzJ16lQmTpzY6245Oev9mQyEv5ted3EABRRQQAEFhpjAuCiXLgMOAv4D+HMWzn88sAMQ8udQE3Qe64DHgXrgEmAWcDKwD9D7ydSmQ/VGPXALcE10PZcDM4HLgKIehPoycC9wLhDukWPimizUZh4bERg3bhwzZszguOOO46STTupyZmr+XVVVRUVFBaWlyWVu//FaH/SfvSMrkEUCPwK+nhTPN4CaLIrPUBRQYPALdCRPsaOjy7f9PvvUfCmd+Jqamqirq6O+vp62tjaqq6sJ7RsbG2loaKC4uJja2lpKSkooLCz8xLmuXbs20f7xxx9PtA1r0M8//zzvvvvuhtqEhesXojrqCeBR4LloH+ININRSYZCRSV9Hxd+H/YQCIC/eZwn7LVtFddfn47qsuN8vxKcHcDewFPhj9Dq2WVQfXgrsBeR/etMuZ4R9kgeB/wT+Cnw2qrG2jfreIs1+dgFOT2qzNroe84A/Aa3RNTotqtsuSrPPvjo93DPB8b+AFcD+cX14aHx/dO4phBryvsj4B8CTwJq+CtBxFFBgUArsATySst//T/Fze19NeAZwcfTcdgjwfl8N6jgKROuxgzYfztTV3VheXVOz3hLGxt7/EPLdkBPvHu+RHA98Btg8KdZwPd6K339jXt3/efWGbqNQ5zSbV2fqL8x+FFBAAQUUUEABBRRQQAEFFFBAAQUUUEABBRRQQAEFFFBAAQUUUEABBRRQQAEFFFBAAQUUUEABBRRQQAEFFFBAAQUUUEABBRRQQAEFFFBAAQUUUEABBTIt4D8GlWlR+1NAAQUUUEABBRRQQAEFFFBAAQUUUEABBRRQQAEFFFBAAQUUUEABBRRQQAEFFFBAAQUUUEABBRRQQAEFFFBAAQUUUEABBRRQQAEFFMikwFSgHKgASpM6Xg38CrgJuAv4BnAuMFD+P/pFwDJgMjAfWJgBtCuj/n4B/B04CPghMKIH/TYDjcBFwGeAU4H94v/uQXeDp0lRURETJ06koKCA9vZ2Xn75ZVauXLneBI877jiuu+66Lj9vbW2lubmZyspKWlpaKC8v55hjjmGvvfbi7bffJjc3l5EjRzJ8+HDy8vJ6HS0nZ70/lYHyt9PrNg6ggAIKKKCAAlklMBIYD5wPnJyU77cDrwK/Br4D7AwcARwe1Qk7ZNUMNhxMb9QDtwHXxrl8qJ1+CowGctP0aAHuB74FjIlrsVCThdrMYyMCkyZN4rTTTuPQQw9l33337XJmav5dVVVFRUUFpaXJZW7/8Vof9J+9IyuQRQJhXe27SfGE197wMw8FFFCgrwQ6kgfq6OjybV/F8InjpOZL6cTX1NREXV0d9fX1tLW1UV1dTWjf2NhIQ0MDxcXF1NbWUlJSQmFh4UbnGtqFNem//vWv3HrrrTz00EM8+eSTvPDCC6ntQs3UGq3vrwD+DIR1/3BSqKPeA8LC9ofAurhmCIvSoXYIX4fFnYWvO8Z11ufi//60axHGDf2+AayK+/+0Nun+PtQ52yU1Wgs8FX//h3jv6G9AMfAzIMTeOafujvUE8PtozmHfJfz32Hi/ZXhKB6Hf4FbwCWME39/E7TubhlrrKmBz4KToOi3ublB9dF64hm3RPtNy4HogmG4GnBHv05WkxBHOa4jn9GIfxegwCigwuAUuA76aNMW349eg8LU3j7AOGfbH/zFeg/wx8PXeHNC+FUgRGLT5cKau9Mby6pqamtRhPu39D+H3o4Bd4nx3H2BXYELK+2wGc169sUuTbXn1GiA8wvUIOXh+XNeE946ZV2fqj8x+FFBAAQUUUEABBRRQQAEFFFBAAQUUUEABBRRQQAEFFFBAAQUUUEABBRRQQAEFFFBAAQUUUEABBRRQQAEFFFBAAQUUUEABBRRQQAEFFFBAAQUUUEABBTIq8GkfhpTRwexMAQUUUEABBRRQQAEFFFBAAQUUUEABBRRQQAEFFFBAAQUUUEABBRRQQAEFFFBAAQUUUEABBRRQQAEFFFBAAQUUUEABBRRQQAEFFFBAgTQFdgEOAY4DZiS1XQ1cA9wE/A6oBM4B8oHcNMfoj9MXAcuAycB8YGEGgggeVwDPAgcCPwJG9KDf0P5u4EJgW+ArwBeAHXrQ16BqkpubS35+PuFrONra2li3bt16czzxxBO5+uqru/y8tbWV5uZmKisraWlpoby8nIqKCkpLS+no6Eicm5PTdx8DsYGx+m7wQXVXOBkFFFBAAQUU6GWBPKAQuABYEOWoBcAwICRQbcDvgX8BRgKlwBnA7r0cUya674164A6gDghf9wb+PXqMj+yGpxnwG8ADwOKoptgcOBqYA+yaZj9D6vSioiJ22203vvnNbzJ9+nS22mqrLvNPzb+rqqo+rgeyAcr6IBuuwqCP4cOUNYqi6HmmddDPemBN8OvxWlJn1LXA2QNrCkargAIDXOCjRdL46FwzzZY5peZL6cTX1NREXV0d9fX1iTXl6urqxJpwY2MjDQ0NFBcXU1tbS0lJCYWFofzZ+BHarlq1ivfee4/bb7+dm2++mRtuuGFDjYJpe9JjJfB3YEW07v8c8CLwWrS/8hbwXlRbhd+HOmttXHOFPneKa4JQb039tNiAsHfzMvBgtO8RaoveeL0PNeE/pdQ61wPPA08DjcDrcew/i/aR9uhG3KmnPATcDNwCPB6W7+NH6nmhZg37MJ9Ue70f11Yh3s4j9P2PsecXgeN7EF9vNgnXMFy7q4CLgdFR7T0zuo++E+8ZhX245OOn8X5XE/BubwZm3wooMGQEJsTP6aFu7Dz6oj6pBsKaXfKxJ/DYkJF3ov0tMGjz4UzBbiyvrqmpSR2mO+9/COeEPYfNgEOBefE+Q1jcTW4/WPPqjV2abMyrQ82yKn5f2Jj42o01r87UX5j9KKCAAgoooIACCiiggAIKKKCAAgoooIACCiiggAIKKKCAAgoooIACCiiggAIKKKCAAgoooIACCiiggAIKKKCAAgoooIACCiiggAIKKKCAAgoooIACCmRaoDsfhpTpMe1PAQUUUEABBRRQQAEFFFBAAQUUUEABBRRQQAEFFFBAAQUUUEABBRRQQAEFFFBAAQUUUEABBRRQQAEFFFBAAQUUUEABBRRQQCbtzSoAACAASURBVAEFFFBAge4KTAEOBOYDM5MarQFuAG4G6oGvAYuB0cDw7nbej+ctApYBk+O5LcxALNcDVwJPAgcAtcCIHvT7IrAcOB/YGjgJmBX1vWMP+hpyTYYNG8app57Kz3/+8y5zb21tpbm5mcrKSlpaWigvL6eiooLS0tJ+McrJWe8jJ/wMin65Eg6qgAIKKKCAAp8iEHKUYcC3gVOBiUBh3KYduB84D3gFKI5z2JBghTbZfPRGPdAI3BLXSLsBP4zz+VFpQrwBPBDXV6HtkcDhQOjT4xMEpk6dyqxZs1i4cCElJSUMH961LE3Nv6uqqvq1HkidhvWBt3YfCLQBBUnjhOfyVX0wrkN0X2ArIDzeiR9vdb+pZyqggAIZEehI7qWjo8u3GRlgUzpJzZfSia+pqYm6ujrq6+tpa2ujurqa0L6xsZGGhgaKi4upra1N5JGFhZ3lzsajbW9vZ+3ataxYsYKnnnqKL37xi92ZXthX+RB4L368H38fXqdXx491QKi1Oi/A5vHeQKjFxm1kkBbgOeAR4M/AM8AHwNruBNaDc0KNmDzpsE/0PeDduD4MXU4D/h34bA/6D/VV2G+5O9ojeXoj7XOBbYEKYKd4jyr59FeB4PzdlD7C3tZI4DNxux6E2CtNwvV6Oa4tbwfuievBuVGdeBgQ7ofOvYRwfV8HLgGuA96M76FeCcxOFVBgyAmEff9/S5p1eH3a5VOekzcVaUz8Wha+dh5/jN6L8Pmk18VNHcP2CmxMYNDmw5m67BvLq2tqalKH6e77H8JeQl783p3w/qQ9o1zoc8Decf4bcrbUYzDl1Z90ebIxr24G7ohz/m2iXPXg+Dl6C/PqTP2V2Y8CCiiggAIKKKCAAgoooIACCiiggAIKKKCAAgoooIACCiiggAIKKKCAAgoooIACCiiggAIKKKCAAgoooIACCiiggAIKKKCAAgoooIACCiiggAIKKKBAJgW6+2FImRzTvhRQQAEFFFBAAQUUUEABBRRQQAEFFFBAAQUUUEABBRRQQAEFFFBAAQUUUEABBRRQQAEFFFBAAQUUUEABBRRQQAEFFFBAAQUUUEABBRTorsAOwBeArwAHJjVaAzQAtwA3ACcBXwcmAiO723k/nrcIWAZMBuYDCzMQy/XAlcCTwAFALTCiB/2+CCwHzge2jm1nRX3v2IO+hlST3NxcioqKOP3006mpqeky99bWVpqbm6msrKSlpYXy8nIqKiooLS3tF6OcnPU+csLPoOiXK+GgCiiggAIKKNBNga8BJwDTgM2T2jwBXAbcD7wHfCfKZQ8CJgDZnN/0Rj3wQFwjXQuEOirk8+HruG4ad572FhD6CjGGums6EJLWz6TZz4ZOz42vTagtQq2Sn4E++7WLvLw8CgoKOOqoo5g3bx5lZWVsscUW68WUmn9XVVX1az2QGqD1Qb/eRkNl8NUpf/PD4+eYoTJ/56mAAgNLYOdozfZvAyvkQRFtR/IsOjq6fNvvE0zNl9KJr6mpibq6Ourr62lra6O6uprQvrGxkYaGBoqLi6mtraWkpITCwsK057p69epETppyPA+MAori3DuT9VF7VHuFxwfxY2VUrz0FPAz8Hgh12rvAurQn0/0GBwO/STo9xBDqwLb4Z2PiWuZiYLfud/vxmf8D/AfQBLyykfbDgJKoHq0Cwj5KeP5IPkLbP8U/3z7pF+8A4WKHC5fJa9ODqSaadP7BhXjDdbwUeAbIA/4JKI/3i5JruBeAP0Y//1lUM97e04Ftp4ACCnyCQHi+eRqYlPT78Lx/SC+LnQb8PGWMsC4Znus8FOhtgUGbD2cKbmN5der7M3qYY4X1qrAOHtbEDwNC/rbVIM+rP+3yZFtevTSu10cD4Tn7cKDYvPrTLqO/V0ABBRRQQAEFFFBAAQUUUEABBRRQQAEFFFBAAQUUUEABBRRQQAEFFFBAAQUUUEABBRRQQAEFFFBAAQUUUEABBRRQQAEFFFBAAQUUUEABBRRQQAEFFOgPgWz4wMn+mLdjKqCAAgoooIACCiiggAIKKKCAAgoooIACCiiggAIKKKCAAgoooIACCiiggAIKKKCAAgoooIACCiiggAIKKKCAAgoooIACCiiggAIKDAyBbYE9gH8E5iSFvBa4B7gV+CUwDzgTKAHGDoCpLQKWAZOB+cDCDMR8I3BVZPEoUAb8BCjqQb8vAcuB84DiOL4Do3in9KCvIdVkxIgRTJo0iVNPPZUlS5Z0mXtrayvNzc1UVlbS0tJCeXk5FRUVlJaW9otRTs56HznhZ1D0y5VwUAUUUEABBRTopkDI948EyuMctbPZi8CdwHVRvfCHOK+eG9cQud3suz9O64164DHgd1GN8QtgayAkpLsCE9Oc4LuR84PAN4BQG2wJbANslmY/qacPA/KBzwHHxv2O2sQ++735qFGjmDBhQiL/nz9/PkVFReTmrn/rpebfVVVV/VoPpMJZH/T7rTQUAlgD5CVNNDwfhLUdDwUUUCBbBL4LzAamASOBfwCezJbghkgcHcnz7Ojo8m2/E6TmS+nE19TURF1dHfX19bS1tVFdXU1o39jYSENDA8XFxdTW1lJSUkJhYWHacw19DRsW0u0ux2JgH2C3eN8knJCpNeDVwErgCaApqtVCLdIMrABCPfEBsA7ozYsY5vL3lPrw+Lg2DBBhb2O/qAb5ATA1bVS4FrgQeAF4+1Pajwe+EHlURA4npjgHq9eA5+NzOrsKTuER9sDWu3g9iHdTm7THudn1wM3AffH+1aHx3tzuwPCkuYXzwz7SUuBh4LlNDcD2CiigwAYEjgLC/nfyEd4v0NDLWvfGryGdw7wTv5a+0cvj2r0CgzYfztSl3VheXVNTkzpMT3Lf0CYk5KOBcdH7b3aK19gHc179aZcn2/Lq8LpwR1S/h+fqfeM6PuTh5tWfdiX9vQIKKKCAAgoooIACCiiggAIKKKCAAgoooIACCiiggAIKKKCAAgoooIACCiiggAIKKKCAAgoooIACCiiggAIKKKCAAgoooIACCiiggAIKKKCAAgoooECfC/Tkw5D6PEgHVEABBRRQQAEFFFBAAQUUUEABBRRQQAEFFFBAAQUUUEABBRRQQAEFFFBAAQUUUEABBRRQQAEFFFBAAQUUUEABBRRQQAEFFFBAAQUUGLIC44EdgEVARZLCOuBxoB64BJgFnAzsA0wcAFphPsuAycB8YGEGYr4FuAZYDswELgOKetDvy8C9wLnAuMj5GKAcmNqDvoZUk3HjxjFjxgyOO+44vvzlL3eZe2trK83NzVRWVtLS0kJ5eTkVFRWUlpb2i1FOznofOeFnUPTLlXBQBRRQQAEFFOimwB7AwcBZwPZJbd4HVgD/GeWr1wJfAI4ATgKGd7Pv/jitN+qBJ+Na4D/iPP7rwJ7ApDQnuBJ4CDgbeAoYBYwGCtPsJ/X0kG+GazIDWBDXQqHeGJBHyKfz8/OZNm0aRx55JLNnz2aPPfYgLy+PDeTa6/2sqqqqX+uB9S6O9cGAvA8HWNBhHWdYUsy5QPsAm4PhKqDA4BZoAA5LmmLIJ68e3FPOutl1JEfU0dHl234PNjXHSye+pqYm6urqqK+vp62tjerqakL7xsZGGhoaKC4upra2lpKSEgoLe5Z2byAH/Vy0X7BzXD+FfYgxSY/N4hw/5Of5SY+8+PU5vG6viR+rgFbgvaTHm1Ft9lq0J/Ns/HgGeD3+fV9eq1rgn5IGDHsk8+LvtwP2j+bzndghnbhCjvJL4BzgnXj+G2sfLlrYlzoSOB3YBtg8qUFbtA/0N+CzQPI6/E3ROJ8BdgWCfXKulE68m3Ju+EML1/rFKP7HgFuBP8b1X9hnOhbYCZiQNMhq4PloP+626Oc/AVqAUEd6KKCAAr0hcFe8793Z99PALkB4reqtI7x+/hkIdWvncUX03HdKbw1ovwrEAoM2H87UFd5YXl1TU5M6zKa+/yG0DzlQyO0Ge169sUuUbXl1eH7+HVAX57FbxTXAdPPqTP2l2Y8CCiiggAIKKKCAAgoooIACCiiggAIKKKCAAgoooIACCiiggAIKKKCAAgoooIACCiiggAIKKKCAAgoooIACCiiggAIKKKCAAgoooIACCiiggAIKKKBApgQ29cOQMhWH/SiggAIKKKCAAgoooIACCiiggAIKKKCAAgoooIACCiiggAIKKKCAAgoooIACCiiggAIKKKCAAgoooIACCiiggAIKKKCAAgoooIACCiiwIYGRwHjgfOBkoPP/k28HXgV+DXwH2Bk4Ajgc2GEAUC4ClgGTgfnAwgzEfBtwLdAIlAI/BUYDuWn23QLcD3wLGANUAOVR31PT7GfInT5p0iROO+00Dj30UEpLwyX436O1tZXm5mYqKytpaWmhvLycioqK9c7rK7ScnPU+csLPoOgrfMdRQAEFFFBAgZ4IbAlMB84FdgMK4k7WAm3Az4DLgDzgIOAbcR0xoieD9UGbUA9cFeXsWwFzgJMyMOYK4FHgCmBsVC+dGdVL+wIlafb9IfAQUBnVYM8C46I+t4890+yqy+kh3wzX57PAkdE12zquNzalz35pO2zYMIqKithpp5046KCDOPHEE5k8eTLjxgWqDR+p+XdVVVW/1gOpUVof9MutNNQG7UiZsDXoULsDnK8C2S9wYZRXLkkK82LgX7M/7EEVYZfXio6O1JeO/p1rar6UTnxNTU3U1dVRX19PW1sb1dXVhPaNjY00NDRQXFxMbW0tJSUlFBYW9miiG8nn8oGiOKffMapDdor/e1tgs3gPIezDjIrrrHVxjfVB9DcQHu8ArwOh3ng+fjwXf10T7c+EvZr+OsIi/H1Jg4d4ioG343nOAhanWROFGy/0cynwL0Dw6O4cw3hhv+eAeMzUfOe92Lwz5MvjWMPeV6f/sD7EDHMNNXW4xnfGe0pPxftwYb/ti8BhKfGENuH8euBm4KbYqw/DdigFFBhiArtGe9VPJL1HIEz/7Gi9qraXHX4Yvw4kDzMj5XWnl0Ow+yEoMGjz4Uxdy43l1TU1NanDZHrtaTDn1Ru7RKF+yLa8+rFon6guel/U7fEeRngv01Hxe8rMqzP1B2c/CiiggAIKKKCAAgoooIACCiiggAIKKKCAAgoooIACCiiggAIKKKCAAgoooIACCiiggAIKKKCAAgoooIACCiiggAIKKKCAAgoooIACCiiggAIKKKCAApsskOkPQ9rkgOxAAQUUUEABBRRQQAEFFFBAAQUUUEABBRRQQAEFFFBAAQUUUEABBRRQQAEFFFBAAQUUUEABBRRQQAEFFFBAAQUUUEABBRRQQAEFFFBAgSSBPKAQuABYABQAw4AOoA34PfAvwEigFDgD2H0ACC4ClgGTgfnAwgzEfAdQB4SvewP/Hj3GR3bD0+z7DeABYDGwOXA0MAfYNc1+htTpRUVF7Lbbbnzzm99k+vTpbL311l3m39raSnNzM5WVlbS0tFBeXk5FRQWlpeG27fsjJ2e9j5zwMyj6/jI4ogIKKKCAAgp0XyDUBSEf/R6wL7Bl3DTUBeFxG3A9cE+UZ08Bzo7rgm27P0SfnhnqgV8ARVHc/wB8PgOjvwu8DNwLhGT0y8CBUY2wW5p9fwg8BFQC7wF7xn3tk2Y/Gzo95JyhphsNhGuam4E++7yLwsJCttlmGxYsWMDBBx/MrrvuSkFBAbm5nzyd1Py7qqqqX+uBVDTrgz6/jYbigOG5OvmwBh2Kd4FzViC7Bb4EXJMU4m+AQ7I75EEXXZfXio6O1JeO/p1var6UTnxNTU3U1dVRX19PW1sb1dXVhPaNjY00NDRQXFxMbW0tJSUlhFyzJ8dG8rmwnxIS1VFxHh5y8fDfoRbJjx8hN+/MzwP8OmBt/Fgd78V8AITHyqRHZz3Wk5Az1eYFYLukzs4EfhrXj6Ee+jqwYxqDhfm+CVwWtfluXG9292bcCtglqstOj2uxsD8TXDuPYBfcHwcuBxqAifF+zsHAHnGtm9wmjdDTPvX1qNZ7Bvht9Hx3H/AYsBOwV1QTzo0Nu250fGTzVGx8N7ACaE97ZBsooIAC6QmE5/XwHoBwhHWr8N6A/0yvi7TPHgE8Gz9Pdzb+W7zeuCbt3mygQPcEBm0+3L3pf/pZG8ura2pqUjvI9NrTYM+rP+kChH2ZbMur3wJCHRD2he4Cnjev/vS/H89QQAEFFFBAAQUUUEABBRRQQAEFFFBAAQUUUEABBRRQQAEFFFBAAQUUUEABBRRQQAEFFFBAAQUUUEABBRRQQAEFFFBAAQUUUEABBRRQQAEFFFBAAQUU6HuBTH8YUt/PwBEVUEABBRRQQAEFFFBAAQUUUEABBRRQQAEFFFBAAQUUUEABBRRQQAEFFFBAAQUUUEABBRRQQAEFFFBAAQUUUEABBRRQQAEFFFBAAQUGs0D4/+KHAd8GTgUmAoXxhNuB+4HzgFeA4ujc84HSuE02uywClgGTgfnAwgwE2wjcAtwM7Ab8ENgaGJVm328ADwCL47ZHAofHfabZ1dA5ferUqcyaNYuFCxdSUlJCQUFBl8m3trbS3NxMZWUlLS0tlJeXU1FRQWlpuF37/sjJWe8jJ/wMir6/DI6ogAIKKKCAAukJbAecEuWqhwH7pTT9G3BflP/+DFgZ//44YH8gP6oZsi3X+T7wS+AdYHRcy6Snsf7Zq4EPgJeBHYAjgHnAPml2HPr5I3AW8GZcB5zcg37SHHa908N1C7XfGKBrcr2pPfewfcjxx4wZwx577MF+++3H7Nmz2XnnnRk7diwbyK+7jJL6+6qqqn6tB1IJrA96eFPYrLsCYV1nXdLJYT0nt7uNPU8BBRToI4FdgL8kjRXytLF9NLbDfCTQkQzR0dHl2343Ss2X0omvqamJuro66uvraWtro7q6mtC+sbGRhoYGiouLqa2tTawrFxZ2bn+kN+UhnM9dCCxJ0loOzIz2SfYEZgNnAtunoRlqqmejNldEtdr/S6NdODXkPEVR+1A/hT2V6cBmKXlPuLHD/svdwG/i+m1ttNd1aFzHTo33wcLzz/Be2OtaFdfMrwN/jWrGR6Nx74jqv9fi2jTEcVBc/yU/B4Zcbk18/p3x/lZ4zgx5nYcCCijQ2wITgKeBG+Ln/PCc1RfHUcCNKQOF15zqvhjcMYakwKDNhzN1NTeWV9fU1KQOk217Apli6Ot+zKs3LG5e3dd3ouMpoIACCiiggAIKKKCAAgoooIACCiiggAIKKKCAAgoooIACCiiggAIKKKCAAgoooIACCiiggAIKKKCAAgoooIACCiiggAIKKKCAAgoooIACCiiggAIDUMAPQxqAF82QFVBAAQUUUEABBRRQQAEFFFBAAQUUUEABBRRQQAEFFFBAAQUUUEABBRRQQAEFFFBAAQUUUEABBRRQQAEFFFBAAQUUUEABBRRQQIEhKPA14ARgGrB50vyfAC4D7gfeA74DHARMALL5/6lfBCwDJgPzgYUZuKYPAA3AtcAOwPnx13Fp9v0WEPoKMa6J+pwOlAKfSbOfDZ2eG1+bHYERQH4G+uzXLvLy8igoKOCoo45i3rx5lJWVscUWW5CT0/X2a21tpbm5mcrKSlpaWigvL6eiooLS0kDb90dqfFn+99L3QI6ogAIKKKCAAtkoMAbYBzgOOAUIuWVn0rUKWBHllz8A7gPC92cDXwK2AAqybEKXAzcAzwJvAh8Aq+P5jIzjHZ4Sc3t8zrtxnt6xkTmVAAfENdSsNOe+DngUOAN4Adguqg8OA3ZNs59NPb0wrv22j2uIIiAvqnOGbWrH6bQPeXN4jBgxggkTJlBSUsIRRxzB3LlzKS4upqgohPXpR2r+XVVV1a/1QGrE1geffg09Y5MEwt9uWF/oPNYOhvWATRKxsQIKZKNAyDFageQcbGvg79kY7CCNqUt+29GxsXS37wVS86V04mtqaqKuro76+nra2tqorq4mtG9sbKShoSGRV9bW1iZyzcLCkAanfwzhfO6zQBPwDnAlcGlUMz4J7BvtGx0a1TSnAZPSEA39PAL8N/BfabTrPDXUqWEvJexThZo07AGFGi/5CM81r8b7Wr+O6tzb4txoW2A/oCyOP+zt9OyG2HDg4Y/q9djnN/E+0J+B8PPgeHS8H7RzPG6YS+fRFteuv4rm98uoXnwFWNkDH5sooIACPRUIz4lhD7uvj/AcPSdp0P8brU99v6+DcLwhIzBo8+FMXcGN5dU1NTWpw2Tz+4UyRdIX/ZhXr69sXt0Xd55jKKCAAgoooIACCiiggAIKKKCAAgoooIACCiiggAIKKKCAAgoooIACCiiggAIKKKCAAgoooIACCiiggAIKKKCAAgoooIACCiiggAIKKKCAAgoooIACg0DAD0MaBBfRKSiggAIKKKCAAgoooIACCiiggAIKKKCAAgoooIACCiiggAIKKKCAAgoooIACCiiggAIKKKCAAgoooIACCiiggAIKKKCAAgoooIACQ0BgHnAkUA4UJ833ReBO4DrgD8BCYC6wB5CbxS6LgGXAZGB+HPemhvsY8Luoz18AWwNLIpddgYlpdvxu5Pwg8A3gJWBLYBtgszT7ST19GJAPfA44Nu531Cb22e/NR40axYQJE1iyZAnz58+nqKiI3NxccnK6fqRDa2srzc3NVFZW0tLSQnl5ORUVFZSWlvbLHFLjA/wMin65Eg6qgAIKKKBAnwpcCdwd54zP9unImRlsODAOOAH4V2BzYETcdTvwDtAA3Ab8T1QnzIrrh1BHhPw4m44VwMvAe8Af42vyF6AAmA1MA7ZPCXhlNPengKuA54E1G5nQdsBewBmxQTpz7wCagH8EHgfy+il3D/VcUVQ3TYmu6T5AWVzbbGpdko5FIrcfMWIE++23HzNmzEh83WGHHZg4cSIFBQWJ33fnSM2/q6qq+rUeSI3Z+qA7V9FzNkEgrAWsTmofnr/Cc7qHAgookG0CYU3080lBzYnzy2yLc7DGE/LQj4+Oji7f9vucU/OldOJramqirq6O+vp62traqK6uJrRvbGykoaGB4uJiamtrKSkpobCwsEdzHeL5XAVQlwIX6sHwNxzqx23TQH0N+A1wY/xIo2ni1LDOHuqYkrgWOyh6HpkOhAsbaqvOoy3ef/lTvLf1KPD3eA/lM3EdtAMwKa5nw77YmPj33V3LD/nXB8DrUW34SjxeWAt4GvhrnJ+NjOvPveM4Q+08NvlPEWgFnoldfh3VrPcCq4B16eJ4vgIKKDAABcIaW3O8Fnci8PAAnIMhDxyBQZsPZ+oSbCyvrqmpSR2muzlTpsIbrP2YV3+0rmlePVjvcOelgAIKKKCAAgoooIACCiiggAIKKKCAAgoooIACCiiggAIKKKCAAgoooIACCiiggAIKKKCAAgoooIACCiiggAIKKKCAAgoooIACCiiggAIKKKCAAgr0ooAfhtSLuHatgAIKKKCAAgoooIACCiiggAIKKKCAAgoooIACCiiggAIKKKCAAgoooIACCiiggAIKKKCAAgoooIACCiiggAIKKKCAAgoooIACCiiQMYE9gIOBs4Dtk3p9H1gB/CdwLfAF4AjgJGB4xkbPfEeLgGXAZGA+sDADQzwJLAf+AxgHfB3YE5iUZt8rgYeAs4GngFHAaKAwzX5STw+fcRCuyQxgQTz3EOeAPHJycsjPz2fatGkceeSRzJ49mz322IO8vDzC78Ij+WhtbaW5uZnKykpaWlooLy+noqKC0tLSfpl/anyAn0HRL1fCQRVQQAEFFOgzgX2B+5NGC/+9X5+NnpmBQr4yLJrHoXE+uTewXVLXq4Fngdujn/88PndH4MvA53qQF2cm6g330gF8CLwQx3t9lL+/E9c6pwCh/kmeW+jlT8Cd8dzCPNduJMAJQAnwjajd0T2YyONxPfAH4IMetM9Uk3xga2D3+H6dEhuF+Y2Ja5WM57EFBQWMGjWKLbfckq222optttmGfffdl7322ovdd9+dESNGrJfvf9qEU/Pvqqqqfq0H1ivWUuoX64NPu6L+Pk2BAqAtqc2qDKwxpBmCpyuggALdEvgpcEbSmd8CLuxWS0/KhEDIkT8+Ojq6fJuJ/jepj9R8Lp34mpqaqKuro76+nrb/n707gY/rLA/9/5NlS7ZjOzGWl8h2nERxEkhIyKbISYlCQgpix1FDAaVNSy+3pVzxR7TQwv1DI2jpQDGtgUtJ6QKlaShDE2gYw2WJwSQNhKVDwpKIrEoIykb2GS/y3PPqvvIdTWxpRhqNNNLvfD7nYy3v8rzfcyQ/z3mlUT5PKpUi9N+5cyc7duxg7dq1bN++nc2bN7N48eQew/u89xmX99eBlwEXx5qi3Ot/b1JL/QuwA/hmuZ0O0m4JEOqW1wGvBzbEfZbGkrahLnwk2cv5AvAN4L+Ax2M+Hmq65wCnACfGmnZp3GcJ44RaaPQc/YLZD4RzOKkHw/7Zg3GfJ9R4Yey7Yu0ZbrQwbngu8BLghIPUV2GcvcBgtAj7cD8HHpuCi10VUECBehTonOL/CfW4ZmOeGYE5mw9Xi3O8vHrbtm2l01T9uXG11lFn45hXm1fX2S1ruAoooIACCiiggAIKKKCAAgoooIACCiiggAIKKKCAAgoooIACCiiggAIKKKCAAgoooIACCiiggAIKKKCAAgoooIACCiiggAIKKKCAAgoooIACCiigwOwR8MWQZs+1MBIFFFBAAQUUUEABBRRQQAEFFFBAAQUUUEABBRRQQAEFFFBAAQUUUEABBRRQQAEFFFBAAQUUUEABBRRQQAEFFFBAAQUUUEABBRRQQIFDC6wBzgbeA5wMNMem+4A8cAXwSWAhcCHwNmAVsGSWor4d+AxwJPASoKcKcd4N/BD4FLAS+H2gA9hc4dhPAzcBvcAdwLOSMY+JnhUONaZ5eI2DcH1OAV6VXLNW4IipDDhTfRcsWMDSpUs57rjjuPDCC3n961/Ppk2beNazAtX/PRoaxr6kQy6XY2BggN7eXoaGhujq6qK7/pSc6wAAIABJREFUu5stW7bMyDJK4wshz0ggTqqAAgoooIACtRL4s5hLj873L1XKQWsVf/E8bUA78Cbg10oC2A98D7gSuA54ELgo5p+vnolgx5lzCPgS8MUkb/9y8vZZQBfwBmA1sKCkb6h3rgK+Dzw6wVqWA2vjNZ9MrfFjINQsNyZ1wSMz7BYcQh2xKLE6PdaF58S6MNwLIY+tai67atUqjjnmGM477zzOPfdcOjo6WLFiBUuWLCHUAgfJpSckKu3T19c3o/VAacDWBxNeQhtMTSA8mwnPGkaPHLB0akPaWwEFFJgWgT8A/lfRyJ8FfnNaZnLQgwkUij9YKIx5d8bFSvOlSuLLZrOk02kymQz5fJ5UKkXov3PnTnbs2MHatWvZvn07mzdvZvHixZNaq/ncM9henuyXvDKpD18Wa6NyXX8OfAjYmXz9/6zcTgdp1wg0JTXcibGGeQ1watwTKa5fhoE9yX7OL5NacBC4Pe7zZOPHwh7YYUlMocZbEfdpwt5X2IwIN0vYKwvzjI4Tcq7HYx33EPAr4EngqbiXFvZljo/1Z9g7Ojr6LIt1V/FSnogxhO+FXwVuSfbewsf2TsHFrgoooIACCihwaIE5mw9X66KPl1dv27atdJqqPjOu1hrqcBzzajCvrsMb15AVUEABBRRQQAEFFFBAAQUUUEABBRRQQAEFFFBAAQUUUEABBRRQQAEFFFBAAQUUUEABBRRQQAEFFFBAAQUUUEABBRRQQAEFFFBAAQUUUEABBRRQQIHZIOCLIc2Gq2AMCiiggAIKKKCAAgoooIACCiiggAIKKKCAAgoooIACCiiggAIKKKCAAgoooIACCiiggAIKKKCAAgoooIACCiiggAIKKKCAAgoooIACEwksBJ4DvBfoANbEDgUgnF8CPgd8GzgeeAvwXGDDRAPP0OffDvwjsDSJ+ySgvQpxPAbcB1wPtAKXAhcAJ1c49tPATUAv8DhwWhzrrArHOVjz8DoHzcByIFzTxiqMWfMhFi9ezPr16/m93/s9XvjCF/Kc5zyH5uZmGhv/33IaGsa+pEMul2NgYIDe3l6Ghobo6uqiu7ubLVu21Dz+MGFpfOFDMxKIkyqggAIKKKBArQRuAIoTj8uAT9Vq8irPswI4EvhD4CXARqCpaI4HgNuAzwK74sdPB7qSuiHktJtmOPcJ9cvNwI2xjhkEhoHXJLn8RbGOWVy0nieAXwIfTXL7NPAQsGcC0+BxWJJ7vx94Q8y7K8n3fgq8O9YW91f5+k12uBB/qAPXxnpnfaz3Qs23DnhZJQMvXLiQpqYmVq5cyapVq1izZs2Bc+PGjWzYsGHkDHn/unXrCO2L8/1K5jpY/t3X1zej9UBp/NYHlV5R2yuggAIKzFGBc2L+M7q8W4ET5+haZ+OyQp584CgUxrw74/GW5kuVxJfNZkmn02QyGfL5PKlUitB/586d7Nixg7Vr17J9+3Y2b95MePY8mcN87hlq3cDWZM/ohcDqMk1DXXYL8K6kfvxOrL3K7HrIZsti/fJy4PnAqUlt1wKEj5ce+TjnT2LNeHvc83kYCHXh7rivEvZYlsS3wz7LolhT7ou1YqgXw1jh/VBHhRp6ZXTYnNTKz45xhNoq7NWUHqF/mPNnSZ31PeBa4IfAU0mduH+qIPZXQAEFFFBAgUMKzNl8uFrXfLy8etu2baXTVPI8vFohzsVxzKvNq+fife2aFFBAAQUUUEABBRRQQAEFFFBAAQUUUEABBRRQQAEFFFBAAQUUUEABBRRQQAEFFFBAAQUUUEABBRRQQAEFFFBAAQUUUEABBRRQQAEFFFBAAQUUUECBmgj4Ykg1YXYSBRRQQAEFFFBAAQUUUEABBRRQQAEFFFBAAQUUUEABBRRQQAEFFFBAAQUUUEABBRRQQAEFFFBAAQUUUEABBRRQQAEFFFBAAQUUUECBKghsBC4DXgycUzLercANwBXAk/HzlwDPBxYBs+33698H/BPwKLAcWFsFnz3AU8B9wLHAK4BXAmdVOHYY53vAm4CHgZOB35rEOBVO+4zm4botBo4Amqc6WDX6Nzc3c8QRR/C85z2Pc845h4suuogTTjiBlStX0tAw9hYrfT+XyzEwMEBvby9DQ0N0dXXR3d3Nli1bqhFaxWOUxjcLv0YqXpMdFFBAAQUUUOCQAocBT5T8fx/yzwfq2KwJCPl+yHkviDljY1xPAQjn1cB/AN8GlgInAVuBs4HVQBhjtE8tKIZjrfIQ8OWkVvk68H1gDRCSwtcBZ8aYQnIZ1hD63JHUQDcCnwK+UWagof+CJI9+P/BGYFmFa70NCDXLrqQGu6uMORdGzzDPbuDxGH8ZXSfdJNzXK4HjgbZYCx4YLOTsw8PD7N+/n0KhMHKGHLixsZEFCxbQ1NTE0qVLWbt2LRs2bOCoo45i06ZNI/9u3LiRlpaWZ+T4k440fPGV1At9fX0zWg+UrsX6YCpX174KzCmB9wDd8f/V8DzmvwFXzakVuhgFxhcIOWN4vlp8hJzjaeFqIhDy3wNHyN9m01GaL1USXzabJZ1Ok8lkyOfzpFKpkfx0586d7NixYyQn3b59O5s3b2bx4vBIvPLDfO4ZZqG++o24R7SqTNFc3Bt5C5AF9pfZb7xmoTYLdWfYBzo37rWEuu+Yg3QarWXDvPvi9557gJuBn8facBAYAkJdGeLdW1R7hRpwSayTQs27IdmHOho4AXh2PMPnR2vhENvB9s7CvtVNwBeSPp+NdWyo82bXF2UVLo5DKKCAAgooMMsE5mw+XC3n8fLqbdu2lU4z235GqFoMtR7HvNq8utb3nPMpoIACCiiggAIKKKCAAgoooIACCiiggAIKKKCAAgoooIACCiiggAIKKKCAAgoooIACCiiggAIKKKCAAgoooIACCiiggAIKKKCAAgoooIACCiiggAJzRsAXQ5ozl9KFKKCAAgoooIACCiiggAIKKKCAAgoooIACCiiggAIKKKCAAgoooIACCiiggAIKKKCAAgoooIACCiiggAIKKKCAAgoooIACCiiggAJzXuAI4CzgEuAyoBEY/b353cDdwJ8DNwDh/bcAvwm0AM2zTOcfgM8DdwAPA08Be+J6DovxNpXEvD+2eQzYCxTGWdNm4AXA64DOCtc+DPwQeCNwD7AReDHwnArHmWrzxcDhwDHAamApsBBYMNWBK+nf0NBAOJcsWcLq1avZvHkzr3jFK3jpS1/K2rVrWbo0hPXMI/QpPnK5HAMDA/T29jI0NERXVxfd3d1s2bKlknCq1rY0vqKvparN4UAKKKCAAgooMGsEtsbcczSgnwAnzZroJhdIyAk3xJz3rcCxwPKioUKu/CBwC3Al8IMkv/0FcFrMj4PJeiDk3rU4Qi4fcv6QZ38B+A4wCKwBXhTz9taY/44mkiEvD7n/15J8+GPArcBQBcGGcd4Ra6ejgCUV9P15YvNBYGcS221l9FsZPYNvWNe3Yr0yXs1SxrDjNgn1YKgPwrpC7XB/cev//M//JJ/PE/LwPXv2MDw8TFNT00heH3L45uZmFi5cOPKx8HbpuWjRoqnGN6Z/af7d19c3o/VA6eKsD6p6uR1MgXoW+ER8HjS6hj8A/raeF2TsCkxCIOQ+4dlqyCOzQB/wwCTGsUvlAmNyx0JhOlPJyoMrzZcqiS+bzZJOp8lkMiM5aiqVIvTfuXMnO3bsGHnOvH379pFnz4sXh9S28sN87hlmvxv3h8KeUthbKucIe0y7kjrjfbH+KqdPOW1CbRZqlyOBZwMdQDtw6jj7V+ELINSET8Q9pEdjfRjeD7VlDtgX94rCv6FGDnOEQibcRKFOCjXyCuBZ8Qx1W6ijDrbHEvac8sB/Ad+LNWv4Phi+J4Y4Qk3roYACCiiggALTKzBn8+FqsY2XV2/btq10Gv8GR3XgzavNq6tzJzmKAgoooIACCiiggAIKKKCAAgoooIACCiiggAIKKKCAAgoooIACCiiggAIKKKCAAgoooIACCiiggAIKKKCAAgoooIACCiiggAIKKKCAAgoooIACCigwDwV8MaR5eNFdsgIKKKCAAgoooIACCiiggAIKKKCAAgoooIACCiiggAIKKKCAAgoooIACCiiggAIKKKCAAgoooIACCiiggAIKKKCAAgoooIACCihQpwJNwLOA1wF/DBwOLIlr2Q88CuwAvgRcC3QCXcCrgNZZtua7gfuAx4HvAV8Hfgo0AxcBpwLHlMT8ZLL224DPAHcBe8dZ00bgDOCN0aCS5ReALPAHwM3AQmANsKySQarQthFYChyfXNOzgPOBdcCKKoxd9hCNjY0sWbKEc845h3PPPXfk32OPPZZ169bR3NxM+PzBjoaGsS/pkMvlGBgYoLe3l6GhIbq6uuju7mbLli1lx1LNhqXxAb4GRTWBHUsBBRRQQIHZJfCJmBeORvU3Se78/82uECcVTagPng1cAlwAnB5z1wVFNcLDwA3J578FfBt4Glid5N/Pjzn3icB6YDkw2m9SwRykU8irw/kgMJjE+RPgphhH+PhoHOcB55TEHj4faoUQd6hv0sATwJ4Kgwv1wGuB02L9VG73O4CPxDol1AQTHWcmtdjZQEhub0xM/w7YBwxP1LGKnw9mB449e/Yweu7du5f9+/ezcOHCkRw+nOHtBQuqfckPvZrS/Luvr4+tW7dy6qmncuedd7J48WJaW1sPxFZFl7KGsj4oi8lGCswHgQ/EZ26ja/1T4C/nw8JdowJFAptj7pZXpeYCY/K5QmHMuzUPpnTC0nypkviy2SzpdJpMJkM+nyeVShH679y5kx07drB27Vq2b9/O5s2bR/LCyRzmc89Q+0Pg9UktdXKs98phDfXaV4BPAmEPZzqO8Bw+7P+E+unCuP9xZIwxXPxKntOHL5KwNxb2isJGRdjLqaR/6BvqtrD39BBwP/DVZC9mZ9wbCjWphwIKKKCAAgrUTmDO5sPVIhwvr962bdszUvhqzTvPxzGvnvgGMK+e2MgWCiiggAIKKKCAAgoooIACCiiggAIKKKCAAgoooIACCiiggAIKKKCAAgoooIACCiiggAIKKKCAAgoooIACCiiggAIKKKCAAgoooIACCiiggAIKKKDAvBSo5EUi5yWQi1ZAAQUUUEABBRRQQAEFFFBAAQUUUEABBRRQQAEFFFBAAQUUUEABBRRQQAEFFFBAAQUUUEABBRRQQAEFFFBAAQUUUEABBRRQQAEFFJg1AuF35BcALwJ+DzgT2FgU3R7gDuArycf/PrZtAy4FTgeOmjUrgQLwNHBPjPdzwKPAMcBlwPNK1hZC/xFwXVxbWOe+cdazGtgMvC3pt3US674ZeAvwXeCpSfSvVpdFQCvwXOAc4PhoFNZXfO2rNd/IOM3NzSxbtow1a9Zw5JFHsn79ejo6OjjjjDN47nOfy5IlS2hoGP8lG0o/n8vlGBgYoLe3l6GhIbq6uuju7mbLli1Vjb3cwQ4Sv69BUS6e7RRQQAEFFKg/gZBzFudOL09y6WvrbxkHjXhZXNsbYh69HGgqabkf+AGQiev+KdAIPB94cZJjdwKbQhoYPx5qjsnmRiHPD2eYcxgINcoPgW/GuW8DdifvvyDO/eqY74Y5i4/QZhD4APDVWDeEMSs9Lo71wEVAyKHLPe5K4roizv29Mjr9NvAbse76fLLGPwXyE9QsZQxbUZPgfuAoFMa8W9FA09G4NP/u6+vjVa96FRs3buSaa66hpaWFzs5OVq1axdKlS6cjhHHHtD6oObkTKjBbBd4FvK8ouL+M39Nna7zGpYACc0ugrvK5SvLNbDZLOp0mk8mQz+dJpVKE/jt37mTHjh2sXbuW7du3s3nzZhYvXjypq2o+9wy2t8caMdR65SbY/wF8IdZuQ5O6EOV1Ogw4HFgba6jzgLPj3kfYE6mkHh2tQUOfSvqFSEO9+qu4D3QDcD1wH/BQ3BcKNa2HAgooUE8CFybP+75eTwEbqwIlAnM2H67WlR4vr962bVvpNJXmRtUKc66NY1498RU1r57YyBYKKKCAAgoooIACCiiggAIKKKCAAgoooIACCiiggAIKKKCAAgoooIACCiiggAIKKKCAAgoooIACCiiggAIKKKCAAgoooIACCiiggAIKKKCAAgoooMC8FPDFkOblZXfRCiiggAIKKKCAAgoooIACCiiggAIKKKCAAgoooIACCiiggAIKKKCAAgoooIACCiiggAIKKKCAAgoooIACCiiggAIKKKCAAgoooEBdC7QB7cCbgF8rWcl+4HvAlcB1wIPARcCrgFfPslUPAV8Cvgh8OXn7LKALeAOwGlhQEu8ngauA7wOPTrCW5cBa4D1AzyTW/WPg7cCNwCOT6F/NLsFhIbAosTodOBs4Zzqv56pVqzjmmGM477zzOPfcc+no6GDFihUsWbKEBQsW0NAw8cs1lLbJ5XIMDAzQ29vL0NAQXV1ddHd3s2XLlmpalT3WQdYw8aLKHt2GCiiggAIKKDCLBDYDtxXFsw84AnhqFsU4lVBCnnhYkk93AC9MaoGXAcfF/HF03ELMae8FfgDcBNwA7AVC3nx0Uj8cD5wEBK+jgMNj/llpbE/HXP2O6H4LEN4eBJ4E1gMhAQx57cnARmAJMJqLhVjDNQrxhRrhK8BAvF7hc5UeLwBeArw2zl1u/xDvp2IM15fRqQ/oBhqBf09cPwSE2iyctTrG+BQKk+GavlBL8+++vj7OP//8kRpj+/btrFu3jq1bt3LKKafQ2to6fYEcYmTrg5qTO6ECs1XgD4GPFgX38fj8bbbGa1wKKDC3BOoqn6sk38xms6TTaTKZDPl8nlQqRej/zW9+kx07drBmzRo+8pGPcNxxx7F48eJJXVXzuWewXQ78N2AV0FQmatiD+ddYN060B1PmkIdsFvY9wp7Hprjf8XrgjDj3uri/s6KC2MuJJ3yNPQY8DPwSCDXyXcBP4vkzIB9r0nLGs40CCigwWwSOTZ7lfTj5HvoK4J3A+2dLYMahQIUCczYfrtDhkM3Hy6s/9KHwSHrM4c8/VAe+nvLqsMcTzrBHFB6yhzP83JR5dXXuBUdRQAEFFFBAAQUUUEABBRRQQAEFFFBAAQUUUEABBRRQQAEFFFBAAQUUUEABBRRQQAEFFFBAAQUUUEABBRRQQAEFFFBAAQUUUEABBRRQQAEFFFBAAQUUqFDAF0OqEMzmCiiggAIKKKCAAgoooIACCiiggAIKKKCAAgoooIACCiiggAIKKKCAAgoooIACCiiggAIKKKCAAgoooIACCiiggAIKKKCAAgoooIACMy6wAjgS+EPgJcBGoKkoqgeA24DPArvix08HuoCzgE3ATP6+fQG4GbgxiedLwCAwDLwGuAh4LrC4aD1PAL8EPgqkgYeAPRNcheBxGPD+ZPw3AI0VrvmnwLuTeK4H7p/xK/5/AwjXbA2wFmgFdhTHdfbZZ/Pwww/zyCOP8OSTT7Jnz/hECxcupKmpiZUrV7Jq1SrWrFlz4Ny4cSMbNmwYOdevX8+6desI7RsbA2N5R0PD2Fssl8sxMDBAb28vQ0NDdHV10d3dzZYtW8obsMqtSuOr8P6ocjQOp4ACCiiggALTKBBy5pBHjh4hPz5vGuebqaFDjngi0AOcCxwLLAIWFAW0P+a2IRf/GvAT4G4gD6wEjk9qiGcDx8W8M9QdS2KtEfLrkAyG8UKiF8YKOXw4Q+K5G8gBjwBDwK3xDHl1aLsMOCbWI78ea5JVJVih3WPAncAX4hnefnwKqKckNdGFSQ3x5mhS7lD3JZ5XxXrlujI6hdqhG7gHuDqp0f6+jD7VbhLqrANHoTDm3WrPVfF4pfl3X18foYYZHh7m8ssvp7W1lUsvvZTzzjuPtra2isefagfrg6kK2l+BOSMQ/h/956LV/GvyjO11c2Z1LkQBBWa7QF3lc5Xkm9lslnQ6TSaTIZ/Pk0qlCPnXrl27+PKXvzzyXPqv//qvR/LA5ubmSV0n87kxbKFm+2Cyr/L7ca+lnAf74f77c+AfYt0Y6sRaHB+PcY7O9ZH4RtjLCjXk4bEGHa1Fw9qKNx8OttcV1lJ6hnpzH3AH8ONkv+w7wE1xryrUsuFzHgoooEA9CoSfFQj77aNH+J4WnguGvfVaHuFnF8I+draWkzrXnBOYs/lwta7UeHl1yLFLjpn8maBqLXmmx6mnvDpYhXjDz1ptAM4Ewg/jmFfP9F3k/AoooIACCiiggAIKKKCAAgoooIACCiiggAIKKKCAAgoooIACCiiggAIKKKCAAgoooIACCiiggAIKKKCAAgoooIACCiiggAIKKKCAAgoooIACCiigwDwW8MWQ5vHFd+kKKKCAAgoooIACCiiggAIKKKCAAgoooIACCiiggAIKKKCAAgoooIACCiiggAIKKKCAAgoooIACCiiggAIKKKCAAgoooIACCiigQB0LNAGXAK8ALgCOABrjegpAOK8G/gP4NrAUOAnYCpwNrAbCGKN9akExDDwJPAR8Gfg68H1gDbAFeB1wZowpvB5AWEPocwdwI/Ap4BtlBhr6LwDeD7wRWFbhWm8D3gfsAu4qY86F0TPMsxt4PMZfRtdJNwk+B453v/vd3Hfffdx///386le/IpfLMTw8zP79+ykUCiNnQ0MDjY2NLFiwgKamJpYuXcratWvZsGEDRx11FJs2bRr5d+PGjbS0tIy0n+xR2jfEMzAwQG9vL0NDQ3R1ddHd3c2WLeHS1/44yNomv9jah++MCiiggAIKKFC+wBeTnPPlxWlTkhe+t/zuddMy5KMhFz0ZeCnwu8DhST7cXLKCfUAeeAK4OWl7U1JPfAsYAH4FLAIOi/XCemBTfHtlHH+0hgg5bxjnaeBB4JfAvcD9wAPAnph/Lwfak9z/+THXD+OtiPOU1iKhz49i3n898NM4zv4pXIWwhnOBy4ETKxgnrGO0ngq1y0RHuKcuBm4BrgGunKjDNHx+TH0Q8v/ZdJTm3319fbS3t4/ULP39/bS2ttLT00NnZydtbW01D936oObkTqjAbBUIOUPIHUaPTPx/dbbGa1wKKDC3BOoqn6sk38xms6TTaTKZDPl8nlQqxZFHHjnyPPu73/0uy5Yt47LLLmP16tUjz68nc5jPHVALtWGoAz8Q90YC6ETPvkMtFvZu/gz4p1jnhb2ZWhwfS2rINxVNFPaA/iTWoWHvaG3cQxr991mxZg1rXBzXGurUUDfujWeoU0PN+xjwSKxRQ433i1i/hho27FM9DDwKhDp5dhVQtZB3DgUUmCsC4dnb3UB4djd6/GN8NliLNYbvx3+UPMN7JzAYfx6hVv+H1GJ9zlFbgTmbD1eLcby8+pWvfGXpNBPlgNUKa66OU2959eh1CPl/+PmwVTGnDj8bZl49V+9S16WAAgoooIACCiiggAIKKKCAAgoooIACCiiggAIKKKCAAgoooIACCiiggAIKKKCAAgoooIACCiiggAIKKKCAAgoooIACCiiggAIKKKCAAgoooIACCsxyAV8MaZZfIMNTQAEFFFBAAQUUUEABBRRQQAEFFFBAAQUUUEABBRRQQAEFFFBAAQUUUEABBRRQQAEFFFBAAQUUUEABBRRQQAEFFFBAAQUUUEABBRQ4qMACYAPwAuCtwLHA8qKWBeBB4BbgSuAHwC+A04BOYCuwHjisRr77gaeAHyYxfAH4DjAIrAFeBLwOaAUOB0ZfC2A4WdtjwNeAjwG3AkMVxBvGeQdwGXAUsKSCvj9PbD4I7Exiu62MfiujZ/AN6/oWEK5BOKfrGDP23Xffze7du9mzZ8/IGd7O5/PkcrmR94eHh2lqamLJkiUsXbqU5uZmFi5cOPKx8HbpuWjRoinF3dAw9iUdQhwDAwP09vYyNDREV1cX3d3dbNmyZUrzTLZzaXxF991kh7SfAgoooIACCsxOgTuBo4tC64i56OyMdmpRNQLPAk5J8tELgHOBk4EVQHFyN5qnPhBz15D7Bqd7Ys0Q6ohczGXDmEuBxUAzsDDmTSFX3wvsAZ4GdgMh5w/zhLYhtw/1SjjbgOPi26FmCbVM8RHmejRel13A12Msv5oax0jvZcAZSS2QAp4X11DOsKHuyCR9rgG+WEaH9wMXx7or9LmqjD7VbjKmPigUprMUqTz00vy7r6+P9vb2kTqlv7+f1tZWenp66OzspK0t3DK1PawPauvtbArMYoHnx2c6oyFenzyX+rVZHK+hKaDA3BKoq3yuknwzm82STqfJZDIjz6xTqRQnnXTSyNW76667Rp5Tn3HGGSPPrSd7mM8dkAv7IKE2+QtgY5meofa6O6nl/hL4t2ne1ygN6WzgxqIPhlpzddwbCvXcqlhfhhpzHdAS67ywzlB7jtaqxTVq2It6HHgEeBi4H7g3nqF+DXWshwIKKDCXBH4f+HjJgsKe9X/VYJF3AMcUzfNHyc8sfKgG8zrF3BSYs/lwtS7XeHn1sceGHxkac/g3OKYGH/LN8PNLIa/+nTKHmsm8+lAhhv0Y8+oyL6DNFFBAAQUUUEABBRRQQAEFFFBAAQUUUEABBRRQQAEFFFBAAQUUUEABBRRQQAEFFFBAAQUUUEABBRRQQAEFFFBAAQUUUEABBRRQQAEFFFBAAQUUUEABBaor4IshVdfT0RRQQAEFFFBAAQUUUEABBRRQQAEFFFBAAQUUUEABBRRQQAEFFFBAAQUUUEABBRRQQAEFFFBAAQUUUEABBRRQQAEFFFBAAQUUUEABBWon0AQ8G7gEuAA4HVgILIgh7AceBm5IPv8t4NvA08Bq4PnAqcCJwHpgeVG/aq2gAITzQWAwifMnwE0xjvDx0TjOA84piT18/vEY95eANPAEsKfC4N4IvBY4DTi8gr53AB9JnL4O3FxGvzOBs4EtwI2J6d8B+4DhMvpOtkkwOnAUCv/v3fD2vn372LNnz8i5d+9e9u/fz8KFC2lubh45w9sLFozeKpMN4dD9GhrGvqRDLpdjYGCA3t5ehoaG6OrqYuvWrZx66qndpjWmAAAgAElEQVTceeedLF68mNbW1gOxVT+isSOWxgf4GhTTje74CiiggAIKzJxAyDdfneTFvw6cNHNh1GzmZUBLzINfAhwHHAE0j5PzPBpz9lti3n57fP/+mIOH3HY0vw8LCbnT6BnqkjDnkcAm4M3AklhjhDgWHWLlIVfeDYQ5BpI4PwN8E/hlzKWrBRaueQroSHL8VWUOGmqYbwCfT+6Zz5XR5wNAd6x3rk7qrKvK6FPtJoesD6o90WTGK82/+/r6aG9vZ3h4mP7+/pFaoKenh87OTtra2iYzxZT6WB9Mic/OCswlgVOSnCFbtKAfJ8+kTp5LC3QtCigwqwXqKp8rfh49kWo2myWdTpPJZMjn86RSqZFccOXKlSPPrsMRng9P5Xm1+dyBqxD2Qf4G+O2JrkvR50P9twv4NHBdBf2q1TTsxxxTNFioKT8W96wa495RqCtH3w4bG6P16Ojbo18/4d+wNxbqzdF/Qz0bbrTwb/jYmK+1ai3CcRRQQIEZFAjfE8MzvecUxfCd+CxsusP6a+AtRZPkgBPic8Xpntvx557AnM2Hq3Wpxsurm5rCY/oxhz//MDX4kFdvSPLId8W9lnJGm+m8+lAxhpzZvLqcK2gbBRRQQAEFFFBAAQUUUEABBRRQQAEFFFBAAQUUUEABBRRQQAEFFFBAAQUUUEABBRRQQAEFFFBAAQUUUEABBRRQQAEFFFBAAQUUUEABBRRQQAEFFFBAgaoK+GJIVeV0MAUUUEABBRRQQAEFFFBAAQUUUEABBRRQQAEFFFBAAQUUUEABBRRQQAEFFFBAAQUUUEABBRRQQAEFFFBAAQUUUEABBRRQQAEFFFBAgRoLLAM2Am8ALgOWA00lMewHfgBkgGuBnwKNwPOBFwOdwCagOX58ATDZ38cvAOEMcw4De4AfAt+Mc98G7E7ef0Gc+9VAKxDmLD5Cm0HgA8BXgXvimJXyXgxsBS4CVlfQ+a4krivi3N8ro99vA78BnA58PlnjnwJ5YF8ZfSfbJDgfOAqFMe9Odsyq9WtoGHsL5XI5BgYG6O3tZWhoiK6uLl71qlexceNGrrnmGlpaWujs7GTVqlUsXbq0anEcaqDS+KZwz097rE6ggAIKKKCAAgpUKLAw1gRHAScBFwJnA6fEfP9guf5eIAc8Ec+n4vtPA48BT8b8NrQLuf6iWD+EGiLUIOEMSVz49+Qy4g3Jaxj3R8C3gK8BdwIPxHqhmsltG/CWZJ4LokcZ4fFIUkNcD/wb8JkyOoS6pRu4CbgauKqMPtVuUlf1QV9fH+3t7QwPD9Pf309rays9PT0jNUFbW7hktT2sD2rr7WwKzGKB8HwsPBMaPe6Nz91mcciGpoACc0igrvK5Sp5HZ7NZ0uk0mUyGfD5PKpWio6Nj5JlwtQ7zuQOSa4CXA5+swDbUMZ9O9oquS/Y5flxBv2o1/Z9JrfreosH+EzinWoM7jgIKKDBPBM6L+/HFy31NfLY1nQThWWDY/19XNEl4Nhb25z0UqFRgzubDlUIcqv14ebX5cLWUx+TVJyT7GG8Fws81lXPMdF5dToy2UUABBRRQQAEFFFBAAQUUUEABBRRQQAEFFFBAAQUUUEABBRRQQAEFFFBAAQUUUEABBRRQQAEFFFBAAQUUUEABBRRQQAEFFFBAAQUUUEABBRRQQAEFFFCgZgKT/QNoNQvQiRRQQAEFFFBAAQUUUEABBRRQQAEFFFBAAQUUUEABBRRQQAEFFFBAAQUUUEABBRRQQAEFFFBAAQUUUEABBRRQQAEFFFBAAQUUUEABBRQYR2AhcBjQAbwQeBlwHBA+PnoUgEeAe4EfADcBNwB7geXA0cDxwEnAZuAo4HBg0STknwYeBe4AbgNuiW8PAk8C64EtwOnAycBGYAkw+vv/IdZ9Mb4vJ22/AgwATwHhc5UeLwBeArw2zl1u/xDvpxLXEMP1ZXTqS9baDTQC/564fgjYH88yuk+qyRiPQmEyPJOat6xODQ1jX9Ihl8sxMDBAb28vQ0NDdHV1cf7557NkyRK2b9/OunXr2Lp1K6eccgqtra1lzTGVRqXxFd2DUxnWvgoooIACCiigwGwSCLnpKuCseJ4Zc/91wBExdx0v3pBghpw25PEhz98da4jwsVArNMUz1COLgQVl5FR54DHgnpjnfz/J178ba5RQn4Sxq32EGuSSWCtdUObgIcYfAv8KXFFGn/cDFwNZ4OqkvrqyjD7VblJX9UFfXx/t7e0MDw/T398/UgP09PTQ2dlJW1tbtW0mHM/6YEIiGygwXwTC87DwXGv0eAJYMV8W7zoVUGDGBeoqn6vkeXQ2myWdTpPJZMjn86RSKTo6OmhpaakauvncAcqw53JGstfzL8DSCYBHa77/DYSa5lbggapdlPIHCjVb2L8qPkJREPaZPBRQQAEFyhe4Jnme9cqi5vcn+93HxGd65Y9Secvw3O2zJd3C/vyOyoeyxzwXmLP5cLWu63h5tflwtZSfkVe/Eeiqk7y66ggOqIACCiiggAIKKKCAAgoooIACCiiggAIKKKCAAgoooIACCiiggAIKKKCAAgoooIACCiiggAIKKKCAAgoooIACCiiggAIKKKCAAgoooIACCiiggAIKKKDAVATG/vWqqYxkXwUUUEABBRRQQAEFFFBAAQUUUEABBRRQQAEFFFBAAQUUUEABBRRQQAEFFFBAAQUUUEABBRRQQAEFFFBAAQUUUEABBRRQQAEFFFBAAQVmTmAtcCLQA5wLHAssAhYUhbQfuB+4Gfga8BPgbiAPrASOB54NHAesAVYAS4CmeDbG8cLv6oexhuO5B9gN5IBHgCHg1nj+NLZdBhwDnAX8OrAJWFXCFcZ8DLgT+EI8w9uPT4H1FOBC4M3RpNyh7ks8r0ri/RJwXRmd3g10A/cAVwN/X0afqTYpFA9QKIx5d6pjT7l/Q8PYl3TI5XIMDAzQ29vL0NAQXV1dnH322QwPD3P55ZfT2trKpZdeynnnnUdbW9uU559ogNL4AF+DYiI0P6+AAgoooIAC9SgQcpyQx68GjgZeDbwAOCnm+uWsaTTRPFjCOZpDlZtLhVoh1AjXAN+I+fNTwL5yAplkm1B3nBfz9deVOcaTwADwz8CHy+hzeVJnXRxroLC20K/WR13VB319fbS3t4/UA/39/SP1QE9PD52dnTWpB0ovjvVBrW/XeTffkcAvilYdns20zjuF+lhweI4WnncVH+H/0fDMykMBBRSYboG6yucqeR6dzWZJp9NkMhny+TypVIqOjg5aWlqqZmo+d4Ay7O+E+ud/xj2Z8YzD/3lhTyfUMO+Jb4e9npk4vhnjHp07xNM/E4E4pwIKKFDHAkclPyvw8/gzAqPL+P+B99VgTeE5X3jmOHoMApvjzxDUYHqnmCMCczYfrtb1GS+vNh+ulvIz8upLgfMnGH025dVVh3BABRRQQAEFFFBAAQUUUEABBRRQQAEFFFBAAQUUUEABBRRQQAEFFFBAAQUUUEABBRRQQAEFFFBAAQUUUEABBRRQQAEFFFBAAQUUUEABBRRQQAEFFFBAAQUmK1DuHzCY7Pj2U0ABBRRQQAEFFFBAAQUUUEABBRRQQAEFFFBAAQUUUEABBRRQQAEFFFBAAQUUUEABBRRQQAEFFFBAAQUUUEABBRRQQAEFFFBAAQUUUKAWAguBZcDJwEuB3wUOB5pLJt8H5IEngJuTtjcB3wIGgF8Bi4DDgNXAemBTfHtlHL8JaAR2x3GeBh4EfgncC9wPPADsie2WA+3A84Ez43gr4jxhnOIj9PkR8CngeuCncZz9UwAMazgXuBw4sYJxwjquBv4D+HIZ/d6beF4M3AJcA1xZRp+pNikUD1AojHl3qmNPuX9Dw9iXdMjlcgwMDNDb28vQ0BBdXV20t7czPDxMf38/ra2t9PT00NnZSVtb25Tnn2iA0viSe8TXoJgIzc8roIACCiigQD0LLAZCbh4SreOAzUXnUcARQMj1q32E+mMQuAu4Hfg5cFusP0L98CQQ2kznEeqbsObfAt5aZt4XaqZQE/wD8L4ygntnUstsjbVRqCOuKKNPtZvUVX3Q19c3o/VAKb71QbVvR8crEQjPJsL3vNHjPmCDSrNW4GzgceDReOZmbaQGpoACc02grvK5Sp5HZ7NZ0uk0mUyGfD5PKpWio6ODlpaWql1D87kDlM+Je0S/CZw+AXCoe34MfD7ZT/pw3POp2jWpcKDfS/ak/q6ozx2xfq1wGJsroIAC817gg8nztj8qUgh7+eG5WHjONZ3HscBPSn424S+Ad03npI495wTmbD5crSs1Xl5tPlwt5Wfk1eG5f0cd5dVVh3BABRRQQAEFFFBAAQUUUEABBRRQQAEFFFBAAQUUUEABBRRQQAEFFFBAAQUUUEABBRRQQAEFFFBAAQUUUEABBRRQQAEFFFBAAQUUUEABBRRQQAEFFFBAAQUmK+Afg5qsnP0UUEABBRRQQAEFFFBAAQUUUEABBRRQQAEFFFBAAQUUUEABBRRQQAEFFFBAAQUUUEABBRRQQAEFFFBAAQUUUEABBRRQQAEFFFBAAQVmm0Aj8CzgFOAC4FzgZGAFsKgo2AIQzgeAQeDnwJ3APcAvgAeBXGwTxlwKLAaagYVA+F39YWAvsAd4GtgN7I/zhLatwIZ4tgHHxbeXAwtK4MJcjwLfAXYBX4+x/KoKwMuAM4AU8Ly4hnKGHQIySZ9rgC+W0eH9wMXAD2Kfq8roM9Um4RoeOAqFMe9Odewp929oGPuSDrlcjoGBAXp7exkaGqKrq4v29naGh4fp7++ntbWVnp4eOjs7aWsLt8z0HqXxxft6eid1dAUUUEABBRRQYHYIHAasA04FzgROAtYDhyd585KYMzfF3D7UESF/L83hR1cyWluE+iDUBqF/cdsfA98HfgT8FzAA3Btrh1pphDWEtV2W1DjvibVNqGvGO/YBjyd1zRXJut4Za6Px2r8tWeNWIPT7d+BvarW44pKgnuqDd73rXZx22mns3r17RuqB0utjfTADd+z8mnJjfM4xuurwLOao+UXgahVQoI4FwnPd8Fw1PDv+bh2vox5Cr6vnvZU8j85ms6TTaTKZDPl8nlQqRUdHBy0tLVW7LuZzByhPA14DvCh+7Y5nHGqea4EvJPXh1XHPp2rXpMKBwl7OIyV7WWf7fadCRZsroIACEPbibwdWF2F8OvlZgN+uAU547vZnRfOEnyV4LnBrDeZ2irkhMGfz4WpdnvHyavPhainXfV5ddQgHVEABBRRQQAEFFFBAAQUUUEABBRRQQAEFFFBAAQUUUEABBRRQQAEFFFBAAQUUUEABBRRQQAEFFFBAAQUUUEABBRRQQAEFFFBAAQUUUEABBRRQQAEFFFBgsgJj/3rVZEexnwIKKKCAAgoooIACCiiggAIKKKCAAgoooIACCiiggAIKKKCAAgoooIACCiiggAIKKKCAAgoooIACCiiggAIKKKCAAgoooIACCiiggAKzR2AZ0AK8FngJcBxwBNAMHOr37B8FBoFbgJ8At8f37wf2APuAQjzDSsM4o2cTEOY8EtgEHAucApwAHAWEzx/sGAZ2A2GOgSTOzwDfBH4Z56uW6ElACugAVpU56IPAN4DPA58ro88HErtu4CbgauCqMvpMtUm4HgeOQmHMu1Mde8r9GxrG3mq5XI6BgQF6e3sZGhqiq6uL9vZ2hoeH6e/vp7W1lZ6eHjo7O2lra5vy/BMNUBrfOF8bEw3l5xVQQAEFFFBAgXoTaAQWxRw+5PGHx1w+5PHHxJx+PbA65s+hzcFy+tH6IA88ATyU5M4h9x49wudfGPP7x4CngFysAWppFhLThUmdcwnwdmAjsHKCAELsoQb622RtbwNC7bJ/nD5vBi6OpqGG+MtaLjDOVVf1wSc+8Qk2bdrEww8/PCP1QOn1sT6YgTt2fk0Zno3cXbTke+L32vml4GoVUKDeBC5N8sGPActj4B8H3lRvi6izeOsqn6vkeXQ2myWdTpPJZMjn86RSKTo6OmhpCdsY1TnM5w44hn2QNwC/luxTnDiBbtgH+QjwJSAb657qXJDJjfLZWLeN9g6x9U5uKHspoIAC81rgjcmzvk9EgR8ne/H/Hbi+BiLhZxHCzxmEZ4yjxw3AuTWY2ynmhsCczYerdXnGy6vNh6ulPCfy6qpjOKACCiiggAIKKKCAAgoooIACCiiggAIKKKCAAgoooIACCiiggAIKKKCAAgoooIACCiiggAIKKKCAAgoooIACCiiggAIKKKCAAgoooIACCiiggAIKKKCAApMRONQfSpvMWPZRQAEFFFBAAQUUUEABBRRQQAEFFFBAAQUUUEABBRRQQAEFFFBAAQUUUEABBRRQQAEFFFBAAQUUUEABBRRQQAEFFFBAAQUUUEABBRRQYDYILASagKOAk4ALgbOBU4BG4GC/a78XyAFPxPOp+P7TwGPAk0AeCO32A4uA5nguB8K5tOhcASwDlgALDoJSiOP+CPgW8DXgTuABYDcQPl+tow14SzLPBdGjnHEfAa4H/g34TBkdPgB0AzcBVwNXldFnqk3GGBUK1SSbamjQ0DD2NsvlcgwMDNDb28vQ0BBdXV20t7czPDxMf38/ra2t9PT00NnZSVtbuGTTe5TGd4ivi+kNwtEVUEABBRRQQIGZFwhJW6gRQv6+FlgHrAZagMPjxw+LeX9oN1pPDMfaINQHIX8PtcQq4A+KlnQrcEasI0L7mT4uAn4X6ACOLiOYkGB/Mon/T2I9tGecPm8AtgLHAOmkZnp3GeNXu0ld1Qff+c53aGxs5NZbb52ReqAU3/qg2rej45UIhO854ZnH6HFX/H4hlAIKKDCbBV4KXFsU4I3Altkc8ByIra7yuUqeR2ezWdLpNJlMhnw+TyqVoqOjg5aWUHZU5zCfO+DYCfQCp09Q94Ra7p5Yu3wVeKjK+zKTubDF33fCHtXHgT+ezED2UUABBea5QHjedx1wZXy2Ffb2a3W8EAj/rxQfXcnzuC/XKgDnqWuBOZsPV+uqjJdXmw9XS3lO5NVVx3BABRRQQAEFFFBAAQUUUEABBRRQQAEFFFBAAQUUUEABBRRQQAEFFFBAAQUUUEABBRRQQAEFFFBAAQUUUEABBRRQQAEFFFBAAQUUUEABBRRQQAEFFFBAAQUmI3CwP5I2mXHso4ACCiiggAIKKKCAAgoooIACCiiggAIKKKCAAgoooIACCiiggAIKKKCAAgoooIACCiiggAIKKKCAAgoooIACCiiggAIKKKCAAgoooMBsE2gEVgFnxfNM4GhgHXAEED4/3lEA9gNPAk8Du4G98WOLgKZ4HgYsBhYAE/0efx54DLgHGAC+D3wXuKlo7Go7rgcuAV4GXFDm4CHGHwL/ClxRRp/3AxcDWeBq4Moy+ky1Sbg+B45CYcy7Ux17yv0bGsbeCrlcjoGBAXp7exkaGqKrq4v29naGh4fp7++ntbWVnp4eOjs7aWtrm/L8Ew1QGl8Z9+5EQ/p5BRRQQAEFFFBgrgqEvL855vyhDgh1RMjrc/EMNUNIRt8G/FURwj8BvzOLUE4DXhxrg+eVGddnknZ/BjyQrO+Jcfr8JrAVOBv4HPDH0aTMaarSrK7qg1C/DA4OsmvXrhmpB0rFrQ+qcg86yKEFjgVuL/r0HcD0F75eEQUUUGBqAuGZ6r1FQ4Tnw+E5sMf0CdRdPlcuRTabJZ1Ok8lkyOfzpFIpOjo6aGlpKXeICduZzx0g+vVkr+Vdyd7GCcDaceBCjfOjpL57L/CfcX9mQucaNAj7MdcCX6zBXE6hgAIKKDA9Ap+Nz9/ui8/Iwn67hwLlCMzZfLicxZfTZry82ny4HMGK2tR7Xl3RYm2sgAIKKKCAAgoooIACCiiggAIKKKCAAgoooIACCiiggAIKKKCAAgoooIACCiiggAIKKKCAAgoooIACCiiggAIKKKCAAgoooIACCiiggAIKKKCAAgoooMB0CEz0h8ymY07HVEABBRRQQAEFFFBAAQUUUEABBRRQQAEFFFBAAQUUUEABBRRQQAEFFFBAAQUUUEABBRRQQAEFFFBAAQUUUEABBRRQQAEFFFBAAQUUUKBWAuH36huB1cDRwKuBFwAnAUvKDKIQ243+W9xt9Pf2y/39/SHgp8A1wDeAe4CngH1lxjKZZquSuc4DuoHXlTnAk8AA8M/Ah8voczlwMXBrXFvoN93HmOtRKBzs8kx3CIcev6Fh7C2Ry+UYGBigt7eXoaEhurq6aG9vZ3h4mP7+flpbW+np6aGzs5O2trZpD7w0PqDce3jaY3MCBRRQQAEFFFBglgksiDXF6L8hbxqOOXz4dzQRvTLJh19bFPv/AD46i9ayMcnVnwe8NdZE5YSWBj4A3AE8PE6HlwGvALqAa4F3JGcO2FvOJFVqU1f1QahfBgcH2bVr14zUA6Xm1gdVugsd5lACocj9edEnbweOk0sBBRSoA4FfAUcUxXlC8nz1tjqIu15DrLt8rlzobDZLOp0mk8mQz+dJpVJ0dHTQ0tJS7hATtjOfO0AU6pIUsB5YPg7c94GvAp+OezYTGttAAQUUUECBMgWOBN4M/DnwdJl9bKZAEJiz+XC1Lu94ebX5cLWUzaurLumACiiggAIKKKCAAgoooIACCiiggAIKKKCAAgoooIACCiiggAIKKKCAAgoooIACCiiggAIKKKCAAgoooIACCiiggAIKKKCAAgoooIACCiiggAIKKKCAAvNWwD8GNW8vvQtXQAEFFFBAAQUUUEABBRRQQAEFFFBAAQUUUEABBRRQQAEFFFBAAQUUUEABBRRQQAEFFFBAAQUUUEABBRRQQAEFFFBAAQUUUEABBeaVwGJgOdAGHAdsLjqPAo4Amqossh/YC/wCuAu4Hfg5cBswANwLPAnsq/K8pcMdFtf8W8BbgXJeayAP3A/8A/C+MuJ7J7AVeBC4GriijD5TbVIoHqBQGPPuVMeecv+GhrHMuVyOgYEBent7GRoaoquri/b2doaHh+nv76e1tZWenh46Oztpawu36fQepfGVeV9Mb1COroACCiiggAIK1LfAz4ATipZwLnDDLFpSqIfWA+8FXh7rn4lqg2uBjwI3x7rmUMs5H3gJ8FrgOuDdwEOx3qkVQV3VB6F+GRwcZNeuXTNSD5ReFOuDWt2m83ae8AwmPAsZPcIzkePnrYYLV0CBehL4GnBhUcCvAf6tnhZQZ7HWXT5Xrm82myWdTpPJZMjn86RSKTo6OmhpaSl3iAnbmc+NEIX65hLg48CKpPZpPARcuNfSwKeBm4ChCYFtoIACCiiggAIKTL/AnM2Hq0U3Xl5tPlwtZfPqqko6mAIKKKCAAgoooIACCiiggAIKKKCAAgoooIACCiiggAIKKKCAAgoooIACCiiggAIKKKCAAgoooIACCiiggAIKKKCAAgoooIACCiiggAIKKKCAAgoooMC8FpjoDwHMaxwXr4ACCiiggAIKKKCAAgoooIACCiiggAIKKKCAAgoooIACCiiggAIKKKCAAgoooIACCiiggAIKKKCAAgoooIACCiiggAIKKKCAAgooMCcFDgPWAacCZwInAeuBw4ElQDPQBCyK5wIgnAc7CkA4h4E98dwd/30KeBy4FfgR8F/AAHAvsL+GsmEdYW2XJbG+B1gMLJxg/n0x9iuStbwzrnG8Lm9L1rgVCP3+HfibGqwvuB84CoUx79Zg+vGnaGgY+5IO+XyeO+64g76+Ph588EFe/OIXc9ppp7F79276+/tpbW2lp6eHzs5O2trapj3+0vgAX4Ni2tWdQAEFFFBAgZoIHA2cAXwdeLQmMzpJEFgKhPx/9Aj5/nLg6VnEE2qaZUmN8+dAN9BSRl3wNeAfgRuSeuKucdYS6qqLgDcC3wc+CNwOPFTD9ddVfRDql8HBQXbt2jUj9UDpdbE+qOGdOj+nOgH4WdHSw3OSE+cnhatWQIE6E/grIDz3HD3+AnhXna2hnsKtu3yuXNxsNks6nSaTyRCeE6dSKTo6OmhpCSl5dQ7zuZE9nFCXvQb466QmCftAB3vmHfYwQp32t8DHgAeBXHWugqMooIACCiiggAJTEpiz+fCUVIo6j5dXmw9XS9m8umqSDqSAAgoooIACCiiggAIKKKCAAgoooIACCiiggAIKKKCAAgoooIACCiiggAIKKKCAAgoooIACCiiggAIKKKCAAgoooIACCiiggAIKKKCAAgoooIACCigw7wX8Y1Dz/hYQQAEFFFBAAQUUUEABBRRQQAEFFFBAAQUUUEABBRRQQAEFFFBAAQUUUEABBRRQQAEFFFBAAQUUUEABBRRQQAEFFFBAAQUUUEABBRSYdwKNwCJgWTwPB44EjgWOATYB64HVwKrYpukgSgUgnHngCeAB4BfAIHAvcDdwB/AQ8BjwFJADdtdYPLy2wELgEuDtwEZg5QQxhHXtA/42WdvbgGFg/zh93gxcHK0+D/xlDdYYYjxwFApj3q3B9ONP0dAw9iUd9u3bx3333cfll1/Oo48+yote9CI2bdrEww8/TH9/P62trfT09NDZ2UlbW9u0x18aH+BrUEy7uhMooIACCihQE4E/Aj4YZ/phkp/9FXBlTWZ2kqOBU4HTgRbgD2chSXNSt7wJ2BrjXDpBjN8GPgt8Fbh1nLYnAOcD4f4biHXED2JdVCuGuqoPQv0yODjIrl27ZqQeKL0o1ge1uk3n7TwnAj8tWv3Pku8tz563Gi5cAQXqSeDS5Jnxp4sCzgAvracF1FmsdZfPleubzWZJp9NkMhny+TypVIqOjg5aWkLZUJ3DfG5kz2dd3Ad5X7JHsfgQso8DdwH/C/hk3PeYXZsL1bklHEUBBRRQQAEF6k9gzubD1boU4+XV5sPVUjavrpqkAymggAIKKKCAAgoooIACCiiggAIKKKCAAgoooIACCiiggAIKKKCAAgoooIACCiiggAIKKKCAAgoooIACCiiggAIKKKCAAgoooIACClQv2w8AACAASURBVCiggAIKKKCAAgrMewH/GNS8vwUEUEABBRRQQAEFFFBAAQUUUEABBRRQQAEFFFBAAQUUUEABBRRQQAEFFFBAAQUUUEABBRRQQAEFFFBAAQUUUEABBRRQQAEFFFBAAQXmtUD4vftGYAWwFlgHrAZagMPjxw8DmmO70Db0GQb2xnM3kAMeBR4BHgQeAh4AhoB8bD/T0BcBvwt0AEeXEUwB+GQS/58ATwJ7xunzBmArcAyQBt5dxvhTbRLiO3AUCmPenerYU+7f0DD2JR3279/P448/zle+8hXy+TwnnngijY2N3HrrrfT399Pa2kpPTw+dnZ20tbVNef6JBiiNL97XE3Xz8woooIACCigw+wW+CrywKMz/Dlwx+8M2whoJLAJeBLwC+A3giAnm/R5wLXB1ku//aJy2rcC5QH+sgf4F2AkM1GhdYZq6qg9C/TI4OMiuXbtmpB4ovS7WBzW8U+fnVM9Jvuf8uGjpPwFOmp8UrloBBepM4LklOdAvgPV1toZ6Crfu8rlycbPZLOl0mkwmM/JsOJVK0dHRQUtL2IaozmE+x+Jkb+Jk4GLgrXFP52C4dwP/O+5jhPp5dm0sVOd2cBQFFFBAAQUUqE+BOZsPV+tyjJdXmw9XS9m8umqSDqSAAgoooIACCiiggAIKKKCAAgoooIACCiiggAIKKKCAAgoooIACCiiggAIKKKCAAgoooIACCiiggAIKKKCAAgoooIACCiiggAIKKKCAAgoooIACCigw7wXG/vWqec8hgAIKKKCAAgoooIACCiiggAIKKKCAAgoooIACCiiggAIKKKCAAgoooIACCiiggAIKKKCAAgoooIACCiiggAIKKKCAAgoooIACCiiggALPEGgCmoHFwCKgEcgDuXjuBwp14HYa8GLgEuB5Zcb7maTdnwEPAE+M0+c3ga3A2cDngD+ugckY80Jhdl2ChoaxL+lwsPgGBwfZtWsX/f39tLa20tPTQ2dnJ21tbWVensk3K40P8DUoJs9pTwUUUEABBWaLQMhZH4u562hMRwGDsyVA45hxgQXAZqArqWXeAaybIKIfA98A/hm4aZy2y4CzgA8De4AM8O9JjfCjGq647uqDmawHSq+L9UEN79T5OdXJwM1FS78FeO78pHDVCihQZwIhdwrPgMPz4dFjJfBona2jXsKtu3yuXNhsNks6nSaTyZDP50mlUnR0dNDS0lLuEBO2M5/jMOD5wKuBy0q+bkf9hoEfAh8FbgAGJoS1gQIKKKCAAgooUDuBOZsPV4twvLzafLhayubVVZN0IAUUUEABBRRQQAEFFFBAAQUUUEABBRRQQAEFFFBAAQUUUEABBRRQQAEFFFBAAQUUUEABBRRQQAEFFFBAAQUUUEABBRRQQAEFFFBAAQUUUEABBRRQQIF5L+Afg5r3t4AACiiggAIKKKCAAgoooIACCiiggAIKKKCAAgoooIACCiiggAIKKKCAAgoooIACCiiggAIKKKCAAgoooIACCiiggAIKKKCAAgoooIACEwgsABqB0X/D7+oPA/viv4U6EdwIPA94K/CCMmNOAx8A7gAeHqfPy4BXAF3AtcA7kjMH7C1znsk0G+NeKMyuy9DQMPYlHQ4W3+DgILt27aK/v5/W1lZ6enro7Oykra1tMh4V9SmND/A1KCoStLECCiiggAKzUuDFwI6iyAaA42dlpAY1UwIh51se64HLgeOAw8YJ5vYkx/8O8HHg2+O0C/VSqDU+DCwDvg/8PXBjDRdad/XBTNYDpdfF+qCGd6pTKaCAAgrUm8APgNOKgr4I+Fq9LaJO4q27fK5c12w2SzqdJpPJkM/nSaVSdHR00NLSUu4QE7Yzn+NwIOxTvBJ4FbCoBC3cX08C1wHvjHseYQ/DQwEFFFBAAQUUmC0CczYfrhbweHm1+XC1lM2rqybpQAoooIACCiiggAIKKKCAAgoooIACCiiggAIKKKCAAgoooIACCiiggAIKKKCAAgoooIACCiiggAIKKKCAAgoooIACCiiggAIKKKCAAgoooIACCiiggALzXsA/BjXvbwEBFFBAAQUUUEABBRRQQAEFFFBAAQUUUEABBRRQQAEFFFBAAQUUUEABBRRQQAEFFFBAAQUUUEABBRRQQAEFFFBAAQUUUEABBRRQQAEF5onAcmA98F7g5UATMNHrDlwLfBS4GfjFOE7nAy8BXgtcB7wbeAh4chptC8VjFwpj3p3GacsbuqFhLO3B4hscHGTXrl309/fT2tpKT08PnZ2dtLW1lTfJFFqVxlfGvTCF2eyqgAIKKKCAAjUS2Aa8tWiukMf9jxrN7TT1IxAS1TOBdwBnAUeNE/p9wC3AB4GvT7DE5wB/Hsd7IPb5Rg1Z6q4+mMl6oPS6WB/U8E51KgVmv8CJwGeAI+L5M+DXZn/YRqjAtAn8A/A7RaP/MfBX0zbb/2HvbqAtPcvC7v9PPoBgkEBC0MEXhUGw1A9QqFGMw4egQJWqCH6MiqJWUEFUtEhr66DUqYDUAmpVqNVWhBDAkigQRBhAbQEZFFEQqg4iHy6JkJAhIez3bN4D77OPM3Nm5tn7zD77/PZas5Jn9nNf13X/7rPmXPfea93P7g684/q5k12uw4cPd9lll3XllVd29OjRDh482CWXXNJFF110siG2vE8/162r/RvffUy/rzhnE9qN1eHqd6pnVe+tpn/nRYAAAQK7V+DfV79W/dXuJTDzJRNY2X54Xs4n6qv1w/NS1lfPTVIgAgQIECBAgAABAgQIECBAgAABAgQIECBAgAABAgQIECBAgAABAgQIECBAgAABAgQIECBAgAABAgQIECBAgAABAgQIECBAgAABAgQIENj1Als9GGzXAwEgQIAAAQIECBAgQIAAAQIECBAgQIAAAQIECBAgQIAAAQIECBAgQIAAAQIECBAgQIAAAQIECBAgQIAAAQIECBAgQIAAAQIrInBWdX7109VDq4uqc7aY21XVc6rXVX91gnvvUd2/+p7qDdXPVu+o/n6BdpNh7Mlk5nKBaU8u9Nra7JEOx6rvyJEjHTp0qAMHDrRnz57279/fvn372rt378klGXHX5voqZ1CM8DSUAAECBAgsicCfVv98UMvXVP9rSWpTxnIJfPbGnuDB1b1OUNrV1d9UT6xessUU7lQ9vrp7dV71hJMYM0+VHbc/OJP7gc3w9gfz/FEUi8COF/hn1Z8NZvEX1efs+FmZAIHTF/iB6lHV4eqN1e+s91HTvttr/gI7rp87WYLDhw932WWXdeWVV3b06NEOHjzYJZdc0kUXTT+in89LP9dt1r+P+P5quse5W3X2Jtnrq+et71deXL20+tB85EUhQIAAgR0oMP2efPpd9mdVl1dfvwPnoOTVFFjZfnhey3Wivlo/PC9lffXcJAUiQIAAAQIECBAgQIAAAQIECBAgQIAAAQIECBAgQIAAAQIECBAgQIAAAQIECBAgQIAAAQIECBAgQIAAAQIECBAgQIAAAQIECBAgQIAAgV0v4GFQu/5HAAABAgQIECBAgAABAgQIECBAgAABAgQIECBAgAABAgQIECBAgAABAgQIECBAgAABAgQIECBAgAABAgQIECBAgAABAgQI7CKBm1aPrr6u+sLq5lvM/TXVb1Uvr/7iBPfepbp39SPV26tfrN5YvWuBtpNh7Mlk5nKBaU8u9Nra7JEOx6rvyJEjHTp0qAMHDrRnz57279/fvn372rt378klGXHX5voqZ1CM8DSUAAECBAgsgcDF1XsHdXy0uqC6dglqU8LyCdymunv1iOph1VnH6Qevr/6helz1gmr6c3W8xvszq0dW96nuXD22uqy68QRj5imz4/YHZ3I/sBne/mCeP4piEdjxAnuqvx3MYtpffNqOn5UJECCwEwR2XD93sqiHDx/usssu68orr+zo0aMdPHiwSy65pIsuuuhkQ2x5n37u47+r/m31wOqzNvY4n3Cb/mxdt77n+cnq+RvfW9ywJery3XDrjf3Z8lWmIgIECOwcga+qfmdTufuqV2/zFL64ekb18Oqd25xbuuUVWNl+eF7kJ+qr9cPzUt4VffXcsAQiQIAAAQIECBAgQIAAAQIECBAgQIAAAQIECBAgQIAAAQIECBAgQIAAAQIECBAgQIAAAQIECBAgQIAAAQIECBAgQIAAAQIECBAgQIAAAQInEvAwKD8fBAgQIECAAAECBAgQIECAAAECBAgQIECAAAECBAgQIECAAAECBAgQIECAAAECBAgQIECAAAECBAgQIECAAAECBAgQIEBg9wicW31l9TXVN1QXbDH111cvqV5YvfkE9+6p7lUdqN5b/Y/q96u3L5B2Mow9mcxcLjDtyYVeW5s90uFY9R05cqRDhw514MCB9uzZ0/79+9u3b1979+49uSQj7tpcX+UMihGehhIgQIAAgSUQ+I7q2YM6Xl3tW4K6lLCcAjetblU9pvr+6rzqnGOU+rHqw+t/frR6fvWB6sbjTOnT1/cMX1f9y+rLqsdvjLn6BGPmqbPj9gdncj+wGd7+YJ4/imIR2PECn1JdM5jF0Y3fEzt+YiZAgMDSC+y4fu5kRd/2trd11VVX9aIXvagPfehD/czP/Exf9EVf1Pnnn3+yIba8b5f3c2dVn1H9p+oBG997DD/vft/GdxVPW/8e4+Xre5Vrq+leZye8bl09dOP7nPtU31hdthMKVyMBAgSWWOAPqy8e1Pdn6/+2fm61HV82X1w9tdq/kf+V1X2X2Epp2yuwsv3wvBhP1Ffv8n54XsSr3FfPy0gcAgQIECBAgAABAgQIECBAgAABAgQIECBAgAABAgQIECBAgAABAgQIECBAgAABAgQIECBAgAABAgQIECBAgAABAgQIECBAgAABAgQIECBw0gIeBnXSVG4kQIAAAQIECBAgQIAAAQIECBAgQIAAAQIECBAgQIAAAQIECBAgQIAAAQIECBAgQIAAAQIECBAgQIAAAQIECBAgQIAAAQI7XuCs6rOrB1Y/Vn3aFjN6S/V71a9X/+cE955f3bP6uer66srq8urNCxSbDGNPJjOXC0x7cqHX1maPdDhWfUeOHOnQoUMdOHCgPXv2tH///vbt29fevXtPLsmIuzbXVzmDYoSnoQQIECBAYAkEfrP6xkEdT6yevAR1KWE5Bab7gnOqb62+q7pLdavjlHp0/d6fqp5f/dVGv3+sWy+q7l09tHpI9aTqsi3GzFNnx+0PzuR+YDO8/cE8fxTFIrASAjdW098Vn3idXX1sJWZmEgQILLPAjuvnThbz3e9+d3/yJ3/SVVdd1Qc/+MF+4Ad+oDvf+c7d5CY3OdkQW963y/u5m1Z3rJ5e3XdjrzM1m/5MTX+nvam6qnre+l7lj7fEXK4bfnp9D/bjg5J+e2O/tVxVqoYAAQI7S+Bux/h98D3VL2/DNO6z8d37MNW3VP9zG3JLsfwCK9sPz4v+RH31Lu+H50W8yn31vIzEIUCAAAECBAgQIECAAAECBAgQIECAAAECBAgQIECAAAECBAgQIECAAAECBAgQIECAAAECBAgQIECAAAECBAgQIECAAAECBAgQIECAAAECJy3gYVAnTeVGAgQIECBAgAABAgQIECBAgAABAgQIECBAgAABAgQIECBAgAABAgQIECBAgAABAgQIECBAgAABAgQIECBAgAABAgQIECCw4wWm5wzcorpP9ZPVnapPOcGs3lH9UfUL1WtOcN/Z1d2qn6vOr95Q/Wr1hwsUmwxjTyYzlwtMe3Kh19Zmj3Q4Vn1Hjhzp0KFDHThwoD179rR///727dvX3r17Ty7JiLs217f+8+AMihGehhIgQIAAgTMsMP09/g/VBYM67lm9/gzXJf3yC3z5eu/+1dXXVsdrQj9SPaN6QfWm6rrjTOuW1RdU31w9onpmdXn1xhOMmafQjtsfTPcDr33ta2f2A5deeum27Ac2w9sfzPNHUSwCKyHw99WFg5nctnrfSszMJAgQWGaBHdfPnSzm9ddf37XXXtvVV1/dRz/60W53u9t13nnndYwe7GRD/pP7dnk/N/2d9XnVk6p7DT7r/mj1wfXvLl5UPav6vxt756nfdO/yDdVDqwdX0+9ClvF1h+qdg8JuXN+fXVRdvYzFqokAAQI7SODXq/2Det+/8dnYh7ZhDs/b+B30iVTT/dcdq+3IvQ3Tk2KEwMr2wyNMZoaeqK/e5f3wvIhPp6+eV25xCBAgQIAAAQIECBAgQIAAAQIECBAgQIAAAQIECBAgQIAAAQIECBAgQIAAAQIECBAgQIAAAQIECBAgQIAAAQIECBAgQIAAAQIECBAgQIDAygl4GNTKLakJESBAgAABAgQIECBAgAABAgQIECBAgAABAgQIECBAgAABAgQIECBAgAABAgQIECBAgAABAgQIECBAgAABAgQIECBAgACBEwpMzxq4R/Vj1T2r25/g7r+t/rT62eoVW7jetfrpjXjv2xjzewtci8kw9mQyc7nAtCcXem1t9kiHY9V35MiRDh061IEDB9qzZ0/79+9v37597d279+SSjLhrc32VMyhGeBpKgAABAgTOsMAXVa8f1HB1detquRqkM4wk/TEFPnNjT/D4jf8eqye8vvqN6oXV71fXHMfyvI29wHdUj6ueW72ouqr60Db477j9wdVXX92b3/zmnvrUp358P/Cwhz2su971rt32trfdBq7ZFPYH204uIYFlF3hHdcdBkXeu3r7sRauPAIEdL7Dj+rlTFb/xxhubfk589tlnd4z+61TDzdy/y/u526zvPz6n+vZq+j3F9HXjxt7lr6tXre93rlj/TuS66obqV6vvHAD+RPWkUQuw2MF/VP2LQYofqJ6x2JSiEyBAYOUFPr36y+rmg5lOvw//0W2Y+adVb6tuMcj1zOr7tyG3FMstsPL98Lz4j9VX7/J+eF60p9pXzyuvOAQIECBAgAABAgQIECBAgAABAgQIECBAgAABAgQIECBAgAABAgQIECBAgAABAgQIECBAgAABAgQIECBAgAABAgQIECBAgAABAgQIECBAYCUFPAxqJZfVpAgQIECAAAECBAgQIECAAAECBAgQIECAAAECBAgQIECAAAECBAgQIECAAAECBAgQIECAAAECBAgQIECAAAECBAgQIECAwAkFPrt6aPXg6l4nuPPq6m+qJ1Yv2cL0TtXjq7tX51VPOIkxY5ZpMhw8mcxcjok7l7Fra7NHOhyrviNHjnTo0KEOHDjQnj172r9/f/v27Wvv3r1zqeFEQTbXVzmDYuHqEhAgQIAAgYUKfHF13+p+1ZHqOxaaTfBPCNyu+nD1gR1KMu3bp83ngeo+1S2P0RfesNHXv7h6UfWPx5nrudWnVt9d/UT1io1xz9smnx23P7j++uub7gle/OIXd+GFF3bppZd28cUXd/7552/7j5P9wbaTS0hg2QXeUH3hoMh7Vq9f9qLVR4DAjhfYcf3cyYpPPxu+8cYbu+666z7+32m/d84555zs8JO6b5f3c7eupnuz6e+u22yAHa3eX72p+rvqgwPIb6/+2+D6HdX0+41lfX1f9YxBcf+n+hfLWqy6CBAgsIMEpp9f/eSg3ulnYNPfB9Pvxhf9+sH1z+F+bpBk2gdN/22371q0/HLHX9l+eF7sJ+qrd3k/PC/iU+2r55VXHAIECBAgQIAAAQIECBAgQIAAAQIECBAgQIAAAQIECBAgQIAAAQIECBAgQIAAAQIECBAgQIAAAQIECBAgQIAAAQIECBAgQIAAAQIECBAgsJICHga1kstqUgQIECBAgAABAgQIECBAgAABAgQIECBAgAABAgQIECBAgAABAgQIECBAgAABAgQIECBAgAABAgQIECBAgAABAgQIECBA4IQCt6nuXj2ielh1VnWsMwiur/6helz1guqj1eQ4kT+zemR1n+rO1WOry6obTzBmzDLN1DGZHK+sMSlOf+za2iznseo7cuRIhw4d6sCBA+3Zs6f9+/e3b9++9u7de/qJT3Lk5vqOs/4nGc1tBAgQIECAAIFdK/BL1fdUf1P9cXWw+oMdpDHdB1y83vM/pnrQev/+udXZm+qf7gFeU72kes7G/uBYU5w2wNN431U9uXpr9bL1+M+q/n4bTHbc/mC6R7jhhhu65pprOvvsszvvvPM655xzOuusKeP2vuwPttdbNgI7QOD3Nj7f+USp96+u2gF1K5EAgZ0tsOP6uZPlfs973tNb3/rWXve613Xttdf27d/+7d3hDnfoJje5ycmG2PK+Xd7PTSFvXt26utkG1vR7iaPr31N8oLquumGAeP7Gvubcwd/ds3r9ltBn5oYLqvdVw3rvWP3fM1OOrAQIEFgZgZtu/Fv66YMZvaj62m2Y4fTzt+lniZ83yPUn1Rcs6Hv1bZiSFHMQWNl+eA42Hw9xor56l/fD8yI+1b56XnnFIUCAAAECBAgQIECAAAECBAgQIECAAAECBAgQIECAAAECBAgQIECAAAECBAgQIECAAAECBAgQIECAAAECBAgQIECAAAECBAgQIECAAAECKylwrIeBreRETYoAAQIECBAgQIAAAQIECBAgQIAAAQIECBAgQIAAAQIECBAgQIAAAQIECBAgQIAAAQIECBAgQIAAAQIECBAgQIAAAQIECBD4pMBNq1tVj6m+vzqvOucYPh+rPrz+50er51cfqG48juOnV19X/cvqy6rHb4y5+gRjxizJZDh4Mpm5HBN3LmPX1maPdDhWfUeOHOnQoUMdOHCgPXv2tH///vbt29fevXvnUsOJgmyur3IGxcLVJSBAgAABAgRWUOD11RcN5vWA6uU7bJ6fWn1V9ZDqG6pzN9U/7f/fWl1ZPbV63xbz+6bqxzf2AK+rDlTv2QaTHb8/2Aaj46awPziT+nITWEqBF1b/alDZQ6sXLGWliiJAYJUEVraf+4u/+Ite/vKXd/nll/fBD36wpzzlKd3jHvfo/PPPn9v66edOmXL6e236fcYnXk+vHnfKUbZvwObfzU+unrh96WUiQIDAygp8Y/Wbm2a3r3r1Nsz4HtX/2ZTnB6pnbENuKZZTYGX74Xlxn6iv1g/PS1kcAgQIECBAgAABAgQIECBAgAABAgQIECBAgAABAgQIECBAgAABAgQIECBAgAABAgQIECBAgAABAgQIECBAgAABAgQIECBAgAABAgQIECBAYF4CHgY1L0lxCBAgQIAAAQIECBAgQIAAAQIECBAgQIAAAQIECBAgQIAAAQIECBAgQIAAAQIECBAgQIAAAQIECBAgQIAAAQIECBAgQIDAzhE4qzqn+tbqu6q7VLc6TvlH1+/9qer51V9V1x/nvouqe1cPrR5SPam6bIsxY8Qmw8GTyczlmLhzGbu2Nnukw7HqO3LkSIcOHerAgQPt2bOn/fv3t2/fvvbu3TuXGk4UZHN9lTMoFq4uAQECBAgQILBiAudW11bT/37idUH1jztsnjep7lh9XfVj1aes9/JnD+YwbbTfU720emL17i3m9+DqUdW0qf2z6oeqI9XHFuyy4/cHC/Y5YXj7gzOpLzeBpRR4zvrnOY8YVPbI6tlLWamiCBBYJYGV7efe/OY398IXvrArrrii6667roMHD3bJJZd061vfem7rp587Zcrp9xjT7zw+8Xpftae68ZQjbc+Ar60uH6T62+r/qZbri5HtsZCFAAEC8xZ43frnXl8yCHqo+vJ5JzlOvP9afffgvQ9Vd974LG6bSpBmiQRWth+el/GJ+mr98LyUxSFAgAABAgQIECBAgAABAgQIECBAgAABAgQIECBAgAABAgQIECBAgAABAgQIECBAgAABAgQIECBAgAABAgQIECBAgAABAgQIECBAgAABAgTmJeBhUPOSFIcAAQIECBAgQIAAAQIECBAgQIAAAQIECBAgQIAAAQIECBAgQIAAAQIECBAgQIAAAQIECBAgQIAAAQIECBAgQIAAAQIECOw8gS+vvrr62mrvccr/SPWM6gXVm6rrjnPfLasvqL65ekT1zOry6o0nGDNGbDIcPJnMXI6JO5exa2uzRzocq74jR4702te+tgMHDrRnz57279/fpZde2t69x1uKuZT28SCb65v+1fyii0SAAAECBAgQ2BUCX7jeS79hMNO/qu6wA2d+VnXz6oHrffuPbczh1oN5TBvt6R7gZdVjqndVJ2q+L60eXt27ek/1+PU9wtvW/3vtgm12/P5gwT4nDG9/cCb1d0XuL6sODWb6mmr6b4XX8go8vXrsoLwfrp62vOWqjACBFRFY2X7u8OHDXXbZZV155ZUdPXq0gwcPdskll3TRRRfNben0c6dMebPq/dX5g5EPqF5+ypG2Z8C51fuqCwbp7rO+7/r97UkvCwECBFZa4G7VH1cfq55dPaH6+22a8fTf9bevfxc/bAp+c+P79m0qQZolEljZfnhexifqq/XD81IWhwABAgQIECBAgAABAgQIECBAgAABAgQIECBAgAABAgQIECBAgAABAgQIECBAgAABAgQIECBAgAABAgQIECBAgAABAgQIECBAgAABAgQIEJiXgIdBzUtSHAIECBAgQIAAAQIECBAgQIAAAQIECBAgQIAAAQIECBAgQIAAAQIECBAgQIAAAQIECBAgQIAAAQIECBAgQIAAAQIECBAgsPMEPrO6Z/X4jf8e6xyC66vfqF5Y/X51zXGmeV51++o7qsdVz61eVF1VfWgBNJNhzMlk5nIB6U4t5NraLOWx6rv66qt785vf3FOf+tT27NnTwx72sO5617t229ve9tSSncbdm+urnEFxGo6GECBAgAABArta4LuqXx4IXF59/Q4W+cLqm6v7VZ+/0R9+oke8sXpl9djqHdVHTjDPz6kurR68vs+4tjq4MWb6/4t87fj9wSJxtoptf7CVkPdHCnx59apBjFev/5uyb2RMwxcr8FnVBdXVgz+LzSg6AQIEamX7ucOHD3fZZZd15ZVXdvTo0Q4ePNgll1zSRRddNLd1tz/TggAAIABJREFU18+dFuV/X9+rfOtg5K9VjzitSNsz6FnVowapnl09cntSy0KAAIGVF/iRje+033QGZvrt1X8b5P2V6rvPQB1SnnmBle2H50V7or5aPzwvZXEIECBAgAABAgQIECBAgAABAgQIECBAgAABAgQIECBAgAABAgQIECBAgAABAgQIECBAgAABAgQIECBAgAABAgQIECBAgAABAgQIECBAgACBeQl4GNS8JMUhQIAAAQIECBAgQIAAAQIECBAgQIAAAQIECBAgQIAAAQIECBAgQIAAAQIECBAgQIAAAQIECBAgQIAAAQIECBAgQIAAAQI7T+C8am91oLpPdctq81kEN1QvqV5cvaj6x+NM89zqU6vvrn6iesXGuOdVH1gAzWQYczKZuVxAulMLubY2y3is+q6//vqOHDnSi1/84i688MIuvfTSLr744s4///xTS3Yad2+u7xjrfhpRDSFAgAABAgQI7CqBX6i+dzDjJ1ZP3sECF27sDX6w+vpq2t8Pm9rXVE+o3rJFf39Btaf6yvV9xlnVc6v3VdN9xSJfO35/sEicrWLbH2wl5P2RAveuXjmI8fsbn0GMDGs4AQIEtlXgZtU3rX8+ereNP9Oe5wu2tYLVT7ay/dzhw4e77LLLuvLKKzt69GgHDx7skksu6aKLLprbqurnTovygdWVg5HXVLepjp5WtMUPumR9n/UHO6jexYvIQIAAgdUReG110+qR1eHVmZaZnKLAyvbDp+hw3NtP1Ffrh+elLA4BAgQIECBAgAABAgQIECBAgAABAgQIECBAgAABAgQIECBAgAABAgQIECBAgAABAgQIECBAgAABAgQIECBAgAABAgQIECBAgAABAgQIECAwL4HNDwGbV1xxCBAgQIAAAQIECBAgQIAAAQIECBAgQIAAAQIECBAgQIAAAQIECBAgQIAAAQIECBAgQIAAAQIECBAgQIAAAQIECBAgQIAAgeUXOKu6uHpM9aDqc6uzN5X90eo11Uuq56zf+w/Hmdb0DINpvO+qnly9tXrZevxnVX+/AIrJMOZkMnO5gHSnFnJtbfZIh2PVN/27G264oWuuuaazzz678847r3POOaezzpoyLva1ub7KGRSLJRedAAECBAgQWD2B/13dczCtr6peuoOnedPqFuu9/1dUl1Z3qm5Znbsxp7dUv1L9efW+E8zzJtXNq9tv9Jh/WV1XfWzBNjt+f7BgnxOGtz84k/q7Ivd9qt8bzPSV1X13xcxNkgCBVRKY9jjTnmb4wd2nVB9epUme4bmsbD93+PDhXvCCF3TFFVd09OjRDh482Jd8yZd04YUXzo1cP3dalNPvQt5f3Wow+uHV804r2vYMemd1zvp3OZdVz6/+YHvSykKAAAECCxa4aEHfpy+4bOHnLLCy/fC8nE7UV+uH56UsDgECBAgQIECAAAECBAgQIECAAAECBAgQIECAAAECBAgQIECAAAECBAgQIECAAAECBAgQIECAAAECBAgQIECAAAECBAgQIECAAAECBAgQIDAvAQ+DmpekOAQIECBAgAABAgQIECBAgAABAgQIECBAgAABAgQIECBAgAABAgQIECBAgAABAgQIECBAgAABAgQIECBAgAABAgQIECBAYGcKfGr1VdVDqm+ozt00jRurt1ZXVk+t3rfFNL+p+vFqOu511YHqPQugmQxjTiYzlwtId2oh19Zmj3RY9voqZ1Cc2hK7mwABAgQIENjdAmdVRzf1zhdU/7gCLLer7ljdvbqouunGnP62em3119XfL+E87Q9GLMrm/Yv9wQhMQ48lcL/qqsEbr6i+AhUBAgR2oMCfVJ87qPve1at24DyWteSV7ecOHz7c5Zdf3hVXXNHRo0c7ePBgl1xySRdeeOHc1kI/d9qUv7D+/cX3Dkb/9sZ3JacdcMED/5/qyIJzCE+AAAECBAicGYGV7YfnxXmivlo/PC9lcQgQIECAAAECBAgQIECAAAECBAgQIECAAAECBAgQIECAAAECBAgQIECAAAECBAgQIECAAAECBAgQIECAAAECBAgQIECAAAECBAgQIECAAIF5CXgY1LwkxSFAgAABAgQIECBAgAABAgQIECBAgAABAgQIECBAgAABAgQIECBAgAABAgQIECBAgAABAgQIECBAgAABAgQIECBAgAABAjtT4CbVHauvq36s+pTq7MFUJtV7qpdWT6zevcU0H1w9qtpb/Vn1Q9WR6mNz5pnW9cnXZDJzOedUpx5ubW32SIdlr69yBsWpL7MRBAgQIECAwO4V+ILqTYPpT/vd268Ix3R/cLPq/OrcQZ94/Xpv/8HqI+v7ghuWcK72ByMWZfP+xf5gBKahxxK4f/WywRsvrx6AigABAjtQ4Ner/YO6H1v9/A6cx7KWvLL93Lve9a7e+MY39qpXvaprrrmmRz/60d3lLnfpZjebtt3zeennTtvx0urVG6PfVj2t+qXTjmYgAQIECBAgQOD0BVa2Hz59ktmRJ+qr9cPzUhaHAAECBAgQIECAAAECBAgQIECAAAECBAgQIECAAAECBAgQIECAAAECBAgQIECAAAECBAgQIECAAAECBAgQIECAAAECBAgQIECAAAECBAgQmJeAh0HNS1IcAgQIECBAgAABAgQIECBAgAABAgQIECBAgAABAgQIECBAgAABAgQIECBAgAABAgQIECBAgAABAgQIECBAgAABAgQIECCwMwXOqm5ePbD6seoO1a0HU5ms//111cuqx1TvqqZ/d7zXpdXDq3tX76keX71t/b/XzplnpobJ5EQlzTnzSYRbW5s90mHZ66ucQXES6+oWAgQIECBAgMCGwHdWvzrQeFH1tXTOqID9wQj+zfsX+4MRmIYeS+AB1UsHb0w/X/hKVAQIENiBAj9S/eyg7udU077Qaz4CK9vPXXPNNb3//e/vT//0T7v22mu7733v28UXXzwftY0o+rlRnD9fPa96zagoBhMgQIAAAQIExgmsbD88juX/H32ivlo/PC9lcQgQIECAAAECBAgQIECAAAECBAgQIECAAAECBAgQIECAAAECBAgQIECAAAECBAgQIECAAAECBAgQIECAAAECBAgQIECAAAECBAgQIECAAIF5CXgY1LwkxSFAgAABAgQIECBAgAABAgQIECBAgAABAgQIECBAgAABAgQIECBAgAABAgQIECBAgAABAgQIECBAgAABAgQIECBAgAABAjtb4Aurb67uV31+NT2T4BPnEtxYvbJ6bPWO6iMnmOrnVJdWD66urQ5ujJn+/zxfk2GwyWTmcp55TivW2trskQ7LXt9grU9rvgYRIECAAAEC2y5w72raAL1q2zNLOBV4ZvXoAcW/q34KzRkVsD8Ywb95/2J/MALT0GMJfFX1O4M3frd6ICoCBAjsQIGvqF4+qPuPq+lnql7zEVjZfu7GG2/shhtu6MMf/nDT/7/gggs699xz56O2EUU/N1dOwQgQIECAAAECZ0JgZfvheWGeqK/WD89LWRwCBAgQIECAAAECBAgQIECAAAECBAgQIECAAAECBAgQIECAAAECBAgQIECAAAECBAgQIECAAAECBAgQIECAAAECBAgQIECAAAECBAgQIEBgXgKzT6+aV1RxCBAgQIAAAQIECBAgQIAAAQIECBAgQIAAAQIECBAgQIAAAQIECBAgQIAAAQIECBAgQIAAAQIECBAgQIAAAQIECBAgQIAAgZ0mcGG1t/rB6uurc6vhuQSvqZ5QvaX6wAkmd0G1p/rK6qzqudX7qhvmDDIZxptMZi7nnOrUw62tzR7psOz1bVrrU5+wEQQIECBAgMB2C7yyund1XfXajR5u2qd5bY/Ao6uHVl9UfWr1wOp3tye1LMcRsD8Y8aOxef9ifzAC09BjCTyoumLwxpXVg1ERIEBgBwpMP/ccfi56fXVe9bEdOJdlLFk/N2JV9HMj8AwlQIAAAQIECCyHgH54xDroh0fgGUqAAAECBAgQIECAAAECBAgQIECAAAECBAgQIECAAAECBAgQIECAAAECBAgQIECAAAECBAgQIECAAAECBAgQIECAAAECBAgQIECAAAECBAgsRGD26VULSSEoAQIECBAgQIAAAQIECBAgQIAAAQIECBAgQIAAAQIECBAgQIAAAQIECBAgQIAAAQIECBAgQIAAAQIECBAgQIAAAQIECBAgsAMEblrdovqK6tLqTtUtq3M3an9L9SvVn1fvO8F8blLdvLp9NT3X4C+r66qPzdlgMow3mcxczjnVqYdbW5s90mHZ69tYq1OfqBEECBAgQIDAmRCY9m3XVOcMkt92ix7tTNS5W3LeYcP+2t0y4SWdp/3BiIXZvH+xPxiBaeixBB5cvWTwxhXVv0RFgACBHSrwt9WeQe2fX/3JDp3LspWtnxuxIvq5EXiGEiBAgAABAgSWQ0A/PGId9MMj8AwlQIAAAQIECBAgQIAAAQIECBAgQIAAAQIECBAgQIAAAQIECBAgQIAAAQIECBAgQIAAAQIECBAgQIAAAQIECBAgQIAAAQIECBAgQIAAAQIEFiIw+/SqhaQQlAABAgQIECBAgAABAgQIECBAgAABAgQIECBAgAABAgQIECBAgAABAgQIECBAgAABAgQIECBAgAABAgQIECBAgAABAgQIENhBArer7ljdvbqouulG7X9bvbb66+rvl2A+k2ENk8nM5Rkvb21t9kiHZa+vcgbFGf+pUQABAgQIEDhpgQdWVw7u/vPqn530aDcSWE0B+4MR67p5/2J/MALT0GMJfHX124M3/lf1NagIECCwQwWuqB40qP3bql/foXNZtrL1cyNWRD83As9QAgQIECCwtcBnV0+rfnnT/nbrke4gcPIC+uGTt/ond+qHR+AZSoAAAQIECBAgQIAAAQIECBAgQIAAAQIECBAgQIAAAQIECBAgQIAAAQIECBAgQIAAAQIECBAgQIAAAQIECBAgQIAAAQIECBAgQIAAAQIECCxEwMOgFsIqKAECBAgQIECAAAECBAgQIECAAAECBAgQIECAAAECBAgQIECAAAECBAgQIECAAAECBAgQIECAAAECBAgQIECAAAECBAgQ2LECN6luVp1fnVt94myC66sPVh+pbliC2U2GNUwmM5dnvLy1tdkjHZa9vsE6n3E7BRAgQIAAAQJbCjytetzgrv9SPWbLUW4gsNoC9gcj1nfz/sX+YASmoccSeEj1osEbL67+FSoCBAjsUIEnr38++oRB7U+tfmSHzmXZytbPjVgR/dwIPEMJECBAgMDxBW5R/fuNz16n35v/ZXXXM/Rd+bSWu1evtmArK6AfHrG0+uEReIYSIECAAAECBAgQIECAAAECBAgQIECAAAECBAgQIECAAAECBAgQIECAAAECBAgQIECAAAECBAgQIECAAAECBAgQIECAAAECBAgQIECAAAECCxGYfXrVQlIISoAAAQIECBAgQIAAAQIECBAgQIAAAQIECBAgQIAAAQIECBAgQIAAAQIECBAgQIAAAQIECBAgQIAAAQIECBAgQIAAAQIECBCYu8BkGHEymbmce7JTDbi2Nnukw7LXVzmD4lQX2f0ECBAgQODMCby5+rxB+q+p/teZK0dmAkshYH8wYhk271/sD0ZgGkqAAAECqy7wsOq3BpN8RfUVqz7pbZqffm4EtH5uBJ6hBAgQIEDg+AJ3raafxZ49uOWHq6dtI9r0O9xHVP+x+pTqTtV7tzG/VNsnoB8eYa0fHoFnKAECBAgQIECAAAECBAgQIECAAAECBAgQIECAAAECBAgQIECAAAECBAgQIECAAAECBAgQIECAAAECBAgQIECAAAECBAgQIECAAAECBAgQILAQAQ+DWgiroAQIECBAgAABAgQIECBAgAABAgQIECBAgAABAgQIECBAgAABAgQIECBAgAABAgQIECBAgAABAgQIECBAgAABAgQIECBAgMCCBSbD+JPJzOWCU28dfm1t9kiHZa+vcgbF1svqDgIECBAgsAwCF1fvHRTy0eqC6tplKE4NBM6ggP3BCPzN+xf7gxGYhhJYHYFfrC7d6DOmvcb9qj9cnemZCYHTFrhz9ReD0a+u9p12NANnPuL1ee/p/0Do507fzkgCBAgQILCFwDOrRw/u+VD1mdUHtknuiupBg1y/VX3jNuWWZnsFfL45wls/PALPUAIECBAgQIAAAQIECBAgQIAAAQIECBAgQIAAAQIECBAgQIAAAQIECBAgQIAAAQIECBAgQIAAAQIECBAgQIAAAQIECBAgQIAAAQIECBAgQGAhAh4GtRBWQQkQIECAAAECBAgQIECAAAECBAgQIECAAAECBAgQIECAAAECBAgQIECAAAECBAgQIECAAAECBAgQIECAAAECBAgQIECAAIEFC0yG8SeTmcsFp946/Nra7JEOy15f5QyKrZfVHQQIECBAYBkE9le/PijktdWXLUNhaiBwhgXsD0YswOb9i/3BCExDCayOwO9WXzmYzoOq31md6ZkJgVEC31e9oXpz9eFRkQye+YjX572n/wOhnzt9uxUZubf6puot1QtXZE6mQYAAgWURuFX119UtBgX9YvWobSrwkdWvbMo13au9bJvyS7N9Aj7fHGGtHx6BZygBAgQIECBAgAABAgQIECBAgAABAgQIECBAgAABAgQIECBAgAABAgQIECBAgAABAgQIECBAgAABAgQIECBAgAABAgQIECBAgAABAgQIECCwEAEPg1oIq6AECBAgQIAAAQIECBAgQIAAAQIECBAgQIAAAQIECBAgQIAAAQIECBAgQIAAAQIECBAgQIAAAQIECBAgQIAAAQIECBAgQIDAggUmw/iTyczlglNvHX5tbfZIh2Wvr3IGxdbL6g4CBAgQILAMAr9WfdugkP+w/nv8J5ehMDUQOMMC9gcjFmDz/sX+YASmoQRWR+C51cMH0/nm6jdXZ3pmQoDAEgro50Ysin5uBN7OHnrP6lerz9uYxqurfTt7SqonQIDAUgo8tnr6oLJp3/K51Z9tU7Wvrb50kOtd1Z2r67YpvzTbI6AfHuGsHx6BZygBAgQIECBAgAABAgQIECBAgAABAgQIECBAgAABAgQIECBAgAABAgQIECBAgAABAgQIECBAgAABAgQIECBAgAABAgQIECBAgAABAgQIECCwEAEPg1oIq6AECBAgQIAAAQIECBAgQIAAAQIECBAgQIAAAQIECBAgQIAAAQIECBAgQIAAAQIECBAgQIAAAQIECBAgQIAAAQIECBAgQIDAggUmw/iTyczlglNvHX5tbfZIh2Wvr3IGxdbL6g4CBAgQILAMAu+tLh4Ucq/qdctQmBoInGEB+4MRC7B5/2J/MALTUAKrI/BL1fcMpvOo6hdXZ3pmQoDAEgro50Ysin5uBN6Jh+5Z/3347oVFHx/4NtX0c4Lh5/ufUf3t+NAiECBAgMBA4Ozqz6s7Df7u1dW+bVK6S/WWalrHJ15PqR6/Tfml2R4B/fAIZ/3wCDxDCRAgQIAAAQIECBAgQIAAAQIECBAgQIAAAQIECBAgQIAAAQIECBAgQIAAAQIECBAgQIAAAQIECBAgQIAAAQIECBAgQIAAAQIECBAgQIAAgYUIeBjUQlgFJUCAAAECBAgQIECAAAECBAgQIECAAAECBAgQIECAAAECBAgQIECAAAECBAgQIECAAAECBAgQIECAAAECBAgQIECAAAECBBYsMBnGn0xmLheceuvwa2uzRzose32VMyi2XlZ3ECBAgACBMy1w1+otgyKurS6oPnqmC5OfwBII2B+MWITN+xf7gxGYhhJYHYGD1Y8OpvOE6mdWZ3pmQoDAEgro50Ysin5uBN4/Hfpp1cPW99/fUN2r2lcdmmuG+QZ7afWAQch/Xx2YbwrRCBAgQKC6f/WyTRL/qnrxNuk8pfrhQa4bqy/Y9HnxNpUizYIE9MMjYPXDI/AMJUCAAAECBAgQIECAAAECBAgQIECAAAECBAgQIECAAAECBAgQIECAAAECBAgQIECAAAECBAgQIECAAAECBAgQIECAAAECBAgQIECAAAECBBYi4GFQC2EVlAABAgQIECBAgAABAgQIECBAgAABAgQIECBAgAABAgQIECBAgAABAgQIECBAgAABAgQIECBAgAABAgQIECBAgAABAgQIEFiwwGQYfzKZuVxw6q3Dr63NHumw7PVVzqDYelndQYAAAQIEzrTAY6unD4r47eohZ7oo+QksiYD9wYiF2Lx/sT8YgWkogdUReEL15MF0Dlb/ZnWmZyYECCyhgH5uxKLo50bg/dOhz66+Y/DXv1R971wzzDfYt1S/MQj5f6s7zjeFaAQIECCwIXBl9cCBxt+s/xt8p+qGbRA6r3pn9WmDXG+s7lEt1xfl24Cxoin0wyMWVj88As9QAgQIECBAgAABAgQIECBAgAABAgQIECBAgAABAgQIECBAgAABAgQIECBAgAABAgQIECBAgAABAgQIECBAgAABAgQIECBAgAABAgQIECBAYCECHga1EFZBCRAgQIAAAQIECBAgQIAAAQIECBAgQIAAAQIECBAgQIAAAQIECBAgQIAAAQIECBAgQIAAAQIECBAgQIAAAQIECBAgQIAAgQULTIbxJ5OZywWn3jr82trskQ7LXl/lDIqtl9UdBAgQIEDgTAt8YfWN1f2q6f9/f/XMM12U/ASWRMD+YMRCbN6/2B+MwDSUwOoIPHpTn/GL1aNWZ3pmQoDAEgro50Ysin5uBN4/HTrdc181+OsPVLetbphrlvkFu1n1/ur8Qcgvrf5gfilEIkCAAIENgTutfz7759XZA5EfrX52m4S+rnrBplyPrX5+m/JLs1gB/fAIX/3wCDxDCRAgQIAAAQIECBAgQIAAAQIECBAgQIAAAQIECBAgQIAAAQIECBAgQIAAAQIECBAgQIAAAQIECBAgQIAAAQIECBAgQIAAAQIECBAgQIAAgYUIeBjUQlgFJUCAAAECBAgQIECAAAECBAgQIECAAAECBAgQIECAAAECBAgQIECAAAECBAgQIECAAAECBAgQIECAAAECBAgQIECAAAECBBYsMBnGn0xmLheceuvwa2uzRzose32VMyi2XlZ3ECBAgACBZRK4YKOYq5epqBWv5bOqJ1VvrA5Xb6j+ccXnvJOmZ38wYrU271/sD0ZgGkpgdQS+ufofg+k8t/qm1ZmemRAgsIQC+rkRi6KfG4H3T4dOPyt/T3Xx4K2HVL891yzzDfac6hGDkL9YPWq+KUQjQIAAgQ2Bn6t+cKDx2urLtlHnyuqBg3zXVHda/3f/vdtYg1SLEdAPj3DVD4/AM5QAAQIECBAgQIAAAQIECBAgQIAAAQIECBAgQIAAAQIECBAgQIAAAQIECBAgQIAAAQIECBAgQIAAAQIECBAgQIAAAQIECBAgQIAAAQIECBBYiICHQS2EVVACBAgQIECAAAECBAgQIECAAAECBAgQIECAAAECBAgQIECAAAECBAgQIECAAAECBAgQIECAAAECBAgQIECAAAECBAgQIEBgwQKTYfzJZOZywam3Dr+2Nnukw7LXVzmDYutldQcBAgQIECCwuwUeXj13QHBVdf/dTbJUs7c/GLEcm/cv9gcjMA0lsDoCD6quGEznd6sHrs70zIQAgSUU0M+NWBT93Ai8Yw99avVDg7eeV033hMv6uk/1e4Pirq4urm5Y1oLVRYAAgR0scIvqr6vr1/+dfWL17Go7v6i+Q/XOTX7ft/7v/rN2sKnS/z8B/fCInwT98Ag8QwkQIECAAAECBAgQIECAAAECBAgQIECAAAECBAgQIECAAAECBAgQIECAAAECBAgQIECAAAECBAgQIECAAAECBAgQIECAAAECBAgQIECAAIGFCHgY1EJYBSVAgAABAgQIECBAgAABAgQIECBAgAABAgQIECBAgAABAgQIECBAgAABAgQIECBAgAABAgQIECBAgAABAgQIECBAgAABAgQWLDAZxp9MZi4XnHrr8Gtrs0c6LHt9lTMotl5WdxAgQIAAAQK7W+A/VY8fEBys/s3uJlmq2dsfjFiOzfsX+4MRmIYSWB2Be1WvGUznD6ovXZ3pmQkBAksooJ8bsSj6uRF4xx76hdUbBm8drW5TXTP3TPMJOP18/0h1u0G4h1YvmE94UQgQIEBgk8Cl1eHqg2dI5t9WT6reXX1X9TtnqA5p5yugHx7hqR8egWcoAQIECBAgQIAAAQIECBAgQIAAAQIECBAgQIAAAQIECBAgQIAAAQIECBAgQIAAAQIECBAgQIAAAQIECBAgQIAAAQIECBAgQIAAAQIECBAgsBABD4NaCKugBAgQIECAAAECBAgQIECAAAECBAgQIECAAAECBAgQIECAAAECBAgQIECAAAECBAgQIECAAAECBAgQIECAAAECBAgQIECAwIIFJsP4k8nM5YJTbx1+bW32SIdlr69yBsXWy+oOAgQIECBAYHcLXFXdb0Dw8Op5u5tkqWZvfzBiOTbvX+wPRmAaSmB1BP559aeD6bx1/ffeXVdnemZCgMASCujnRiyKfm4E3vGH/mW1d/D2I6pfW0im+QR9cvWEQajfrh4yn9CiECBAgMASCkz/3T9Y/eMS1qak0xPQD5+e28dH6YdH4BlKgAABAgQIECBAgAABAgQIECBAgAABAgQIECBAgAABAgQIECBAgAABAgQIECBAgAABAgQIECBAgAABAgQIECBAgAABAgQIECBAgAABAgQILETAw6AWwiooAQIECBAgQIAAAQIECBAgQIAAAQIECBAgQIAAAQIECBAgQIAAAQIECBAgQIAAAQIECBAgQIAAAQIECBAgQIAAAQIECBAgsGCByTD+ZDJzueDUW4dfW5s90mHZ66ucQbH1srqDAAECBAgQ2N0CV1e3HBDcqXrH7iZZqtnbH4xYjs37F/uDEZiGHkvgEdVzBm/8t+o7UC29wO2qv6ymv/+mf95WPWTpq1YgAQJLQggUAAAgAElEQVQ7WUA/N2L19HMj8I4/9N9WTxq8/fLqAQvJNJ+gd6jeOQh1Y3XRxu/x+WQQhQABAgQIEFikgH54hK5+eASeoQQIECBAgAABAgQIECBAgAABAgQIECBAgAABAgQIECBAgAABAgQIECBAgAABAgQIECBAgAABAgQIECBAgAABAgQIECBAgAABAgQIECBAgMBCBDwMaiGsghIgQIAAAQIECBAgQIAAAQIECBAgQIAAAQIECBAgQIAAAQIECBAgQIAAAQIECBAgQIAAAQIECBAgQIAAAQIECBAgQIAAAQILFpgM408mM5cLTr11+LW12SMdlr2+yhkUWy+rOwgQIECAAIHdK3DH6h2D6f9jdcHu5VjKmdsfjFiWzfsX+4MRmIYeS+A7q18dvPHs6pGoCBAgsEICd6vuXr20evcKzWu7p6KfGyGunxuBd/yhn7HesxwZvH1jtad630KyzSfoH1X/YiPUm6rvqKb/9SJAgAABAgSWX0A/PGKN9MMj8AwlQIAAAQIECBAgQIAAAQIECBAgQIAAAQIECBAgQIAAAQIECBAgQIAAAQIECBAgQIAAAQIECBAgQIAAAQIECBAgQIAAAQIECBAgQIAAAQIEFiLgYVALYRWUAAECBAgQIECAAAECBAgQIECAAAECBAgQIECAAAECBAgQIECAAAECBAgQIECAAAECBAgQIECAAAECBAgQIECAAAECBAgQWLDAZBh/Mpm5XHDqrcOvrc0e6bDs9VXOoNh6Wd1BgAABAgQI7F6Bh1bPH0z/ldV9dy/HUs7c/mDEsmzev9gfjMA09FgC31X98uCNX6m+GxUBAgRWQOCZ1aMH83h49bwVmNeZmoJ+boS8fm4E3omHvq76ksEtj6uevrBs4wNP/x3aWz23euf4cCIQIECAAAEC2yigHx6BrR8egWcoAQIECBAgQIAAAQIECBAgQIAAAQIECBAgQIAAAQIECBAgQIAAAQIECBAgQIAAAQIECBAgQIAAAQIECBAgQIAAAQIECBAgQIAAAQIECBAgsBABD4NaCKugBAgQIECAAAECBAgQIECAAAECBAgQIECAAAECBAgQIECAAAECBAgQIECAAAECBAgQIECAAAECBAgQIECAAAECBAgQIECAwIIFJsP4k8nM5YJTbx1+bW32SIdlr69yBsXWy+oOAgQIECBAYPcK/Mfq3wym/5Tq8buXYylnbn8wYlk271/sD0ZgGnosge+u/uvgjV+uvgcVAQIEVkBg2hP+8GAeT66euALzOlNT0M+NkNfPjcA78dDvq54xuOX11T0Xlk1gAgQIECBAYDcL6IdHrL5+eASeoQQIECBAgAABAgQIECBAgAABAgQIECBAgAABAgQIECBAgAABAgQIECBAgAABAgQIECBAgAABAgQIECBAgAABAgQIECBAgAABAgQIECBAgMBCBDwMaiGsghIgQIAAAQIECBAgQIAAAQIECBAgQIAAAQIECBAgQIAAAQIECBAgQIAAAQIECBAgQIAAAQIECBAgQIAAAQIECBAgQIAAAQILFpgM408mM5cLTr11+LW12SMdlr2+yhkUWy+rOwgQIECAAIHdK/Cy6v6D6X9T9dzdy7GUM7c/GLEsm/cv9gcjMA09lsC/rn5x8MYvVd+LigABAisg8G3Vrw3m8ZLqq1dgXmdqCvq5EfL6uRF4Jx56q+r91Vuq51e/Vb19YdkEJkCAAAECBHazgH54xOrrh0fgGUqAAAECBAgQIECAAAECBAgQIECAAAECBAgQIECAAAECBAgQIECAAAECBAgQIECAAAECBAgQIECAAAECBAgQIECAAAECBAgQIECAAAECBAgsRMDDoBbCKigBAgQIECBAgAABAgQIECBAgAABAgQIECBAgAABAgQIECBAgAABAgQIECBAgAABAgQIECBAgAABAgQIECBAgAABAgQIECCwYIHJMP5kMnO54NRbh19bmz3SYdnrq5xBsfWyuoMAAQIECBDYvQJXV7ccTP/O1dt3L8dSztz+YMSybN6/2B+MwDT0WAKPqp41eOMXqkejIkCAwAoIfEH1psE8jlS3X4F5nakp6OdGyOvnRuBtPXRP9e6tb3MHAQIECBAgQGCUgH54BJ9+eASeoQQIECBAgAABAgQIECBAgAABAgQIECBAgAABAgQIECBAgAABAgQIECBAgAABAgQIECBAgAABAgQIECBAgAABAgQIECBAgAABAgQIECBAgMBCBDwMaiGsghIgQIAAAQIECBAgQIAAAQIECBAgQIAAAQIECBAgQIAAAQIECBAgQIAAAQIECBAgQIAAAQIECBAgQIAAAQIECBAgQIAAAQILFpgM408mM5cLTr11+LW12SMdlr2+yhkUWy+rOwgQIECAwJkQuGP1zjORWM5PCnxm9VcDjw9Xn8Jn6QTsD0Ysyeb9i/3BCExDjyXw6OqZgzeeVX0fKgIECKyAwE2q66qzBnO5dfWBFZjbmZiCfm6Eun5uBJ6hBAgQIEBgMQI32+gTp58lehE4GQH98MkoHece/fAIPEMJECBAgAABAgQIECBAgAABAgQIECBAgAABAgQIECBAgAABAgQIECBAgAABAgQIECBAgAABAgQIECBAgAABAgQIECBAgAABAgQIECBAgACBhQh4GNRCWAUlQIAAAQIECBAgQIAAAQIECBAgQIAAAQIECBAgQIAAAQIECBAgQIAAAQIECBAgQIAAAQIECBAgQIAAAQIECBAgQIAAAQIEFiwwGcafTGYuF5x66/Bra7NHOix7fZUzKLZeVncQIECAAIEzIXBddU31iuqV1S+diSJ2ec6vq14wMHhVde9dbrKM07c/GLEqm/cv9gcjMA09lsD3V/9l8MYzqh9ARYAAgRURePN6r/h5g7lM+8Rpv+h16gL6uVM3++QI/dwIPEMJECBAgMD8Bb6x+k/Vr65/xvKT8w9/0hFvUX3opO9245kW0A+PWAH98Ag8QwkQIECAAAECBAgQIECAAAECBAgQIECAAAECBAgQIECAAAECBAgQIECAAAECBAgQIECAAAECBAgQIECAAAECBAgQIECAAAECBAgQIECAAIGFCHgY1EJYBSVAgAABAgQIECBAgAABAgQIECBAgAABAgQIECBAgAABAgQIECBAgAABAgQIECBAgAABAgQIECBAgAABAgQIECBAgAABAgQWLDAZxp9MZi4XnHrr8Gtrs0c6LHt9lTMotl5WdxAgQIAAge0WuG/1ikHSI9Xtt7sI+T4u8PnV3Tb+vL36BS5LJ2B/MGJJNu9f7A9GYBp6LIHHVP958MbPV49FRYAAgRUR+PVq/2Au03/fpv/OeZ26gH7u1M0+OUI/NwLPUAIECBAgMD+B6We3v1l96UbI66q91d/NL8VJR7p39d839uNPPelRbjyTAvrhEfr64RF4hhIgQIAAAQIECBAgQIAAAQIECBAgQIAAAQIECBAgQIAAAQIECBAgQIAAAQIECBAgQIAAAQIECBAgQIAAAQIECBAgQIAAAQIECBAgQIAAAQILEfAwqIWwCkqAAAECBAgQIECAAAECBAgQIECAAAECBAgQIECAAAECBAgQIECAAAECBAgQIECAAAECBAgQIECAAAECBAgQIECAAAECBAgsWGAyjD+ZzFwuOPXW4dfWZo90WPb6KmdQbL2s7iBAgAABAtstcLD60UHS/1r96+0uQj4CO0TA/mDEQm3ev9gfjMA09FgCj62ePnjjP1c/iIoAAQIrIvAj1c8O5vLs6pErMrftnoZ+boS4fm4EnqEECBAgQGB+Ajev/qq6zSDk/6y+ZX4ptox0i+qp1Xdv3HlddcfqPVuOdMOZFtAPj1gB/fAIPEMJECBAgAABAgQIECBAgAABAgQIECBAgAABAgQIECBAgAABAgQIECBAgAABAgQIECBAgAABAgQIECBAgAABAgQIECBAgAABAgQIECBAgACBhQh4GNRCWAUlQIAAAQIECBAgQIAAAQIECBAgQIAAAQIECBAgQIAAAQIECBAgQIAAAQIECBAgQIAAAQIECBAgQIAAAQIECBAgQIAAAQIEFiwwGcafTGYuF5x66/Bra7NHOix7fZUzKLZeVncQIECAAIHtFvjj6m6DpF9fXb7dRchHYIcI2B+MWKjN+xf7gxGYhh5L4HHV0wZv/Fz1Q6gIECCwIgIPqF46mMvrq3uuyNy2exr6uRHi+rkReIYSIECAAIH5Cnxn9aubQl5S/dF80xw32h2rP6tuOrhj+pny9LNlr+UW0A+PWB/98Ag8QwkQIECAAAECBAgQIECAAAECBAgQIECAAAECBAgQIECAAAECBAgQIECAAAECBAgQIECAAAECBAgQIECAAAECBAgQIECAAAECBAgQIECAAIGFCHgY1EJYBSVAgAABAgQIECBAgAABAgQIECBAgAABAgQIECBAgAABAgQIECBAgAABAgQIECBAgAABAgQIECBAgAABAgQIECBAgAABAgQWLDAZxp9MZi4XnHrr8Gtrs0c6LHt9lTMotl5WdxAgQIAAge0UuLh67yDhtNm5RXXtdhYhF4EdJGB/MGKxNu9f7A9GYBp6LIEfrp4yeOOp1Y+gIkCAwIoI3LZ6z2Au11fnVR9bkflt5zT0cyO09XMj8AwlQIAAAQLzFZh+5/rG6m6DsG+q7j7fNCeM9hPrn+385KY7HlT9zjbWINWpC+iHT93skyP0wyPwDCVAgAABAgQIECBAgAABAgQIECBAgAABAgQIECBAgAABAgQIECBAgAABAgQIECBAgAABAgQIECBAgAABAgQIECBAgAABAgQIECBAgAABAgQWIuBhUAthFZQAAQIECBAgQIAAAQIECBAgQIAAAQIECBAgQIAAAQIECBAgQIAAAQIECBAgQIAAAQIECBAgQIAAAQIECBAgQIAAAQIECBBYsMBkGH8ymblccOqtw6+tzR7psOz1Vc6g2HpZ3UGAAAECBLZT4Fuq3xgk/IPqS7ezALkI7DAB+4MRC7Z5/2J/MALTUAKrJ/Cp1QUbf45Wb1u9KZoRgdEC/1DdahDlrtVbR0fdfQH0cyPWXD83Am93Df2M6l27a8pmS4AAgTMi8MXVH27K/G3Vr29TNTet/qy64yDfkeqzq49sUw3SnLqAfvjUzT45Qj88As9QAgQIECBAgAABAgQIECBAgAABAgQIECBAgAABAgQIECBAgAABAgQIECBAgAABAgQIECBAgAABAgQIECBAgAABAgQIECBAgAABAgQIECBAYCECHga1EFZBCRAgQIAAAQIECBAgQIAAAQIECBAgQIAAAQIECBAgQIAAAQIECBAgQIAAAQIECBAgQIAAAQIECBAgQIAAAQIECBAgQIAAgQULTIbxJ5OZywWn3jr82trskQ7LXl/lDIqtl9UdBAgQIEBgOwX+e/Wtg4Q/uf7//2E7C5CLwA4TsD8YsWCb9y/2ByMwDSWwWgIPrZ4/mNLl1dev1hTNhsBcBF5aPaB6e/Wm6ieqP59L5N0VRD83Yr31cyPwVnvo9HP/e1XfsPE7/IPVXVd7ymZHgACBpRF43sa/v58o6O+qO1Uf3qYK71P93qZcP1X9u23KL82pC+iHT93skyP0wyPwDCVAgAABAgQIECBAgAABAgQIECBAgAABAgQIECBAgAABAgQIECBAgAABAgQIECBAgAABAgQIECBAgAABAgQIECBAgAABAgQIECBAgAABAgQWIuBhUAthFZQAAQIECBAgQIAAAQIECBAgQIAAAQIECBAgQIAAAQIECBAgQIAAAQIECBAgQIAAAQIECBAgQIAAAQIECBAgQIAAAQIECBBYsMBkGH8ymblccOqtw6+tzR7psOz1Vc6g2HpZ3UGAAAECBLZT4L3VxYOEX1r9wXYWIBeBHSZgfzBiwTbvX+wPRmAaSmC1BO5fvWwwpVdUX7FaUzQbAnMRuEP1/uqauUTbvUH0cyPWXj83Am+1h55f/UN17mCad6/etNrTNjsCBAgshcDtq7dVNx1U86TqJ7axuudWDx/ku6H6nOqd21iDVCcvoB8+eat/cqd+eASeoQQIECBAgAABAgQIECBAgAABAgQIECBAgAABAgQIECBAgAABAgQIECBAgAABAgQIECBAgAABAgQIECBAgAABAgQIECBAgAABAgQIECBAgMBCBDwMaiGsghIgQIAAAQIECBAgQIAAAQIECBAgQIAAAQIECBAgQIAAAQIECBAgQIAAAQIECBAgQIAAAQIECBAgQIAAAQIECBAgQIAAAQILFpgM408mM5cLTr11+LW12SMdlr2+yhkUWy+rOwgQIECAwHYJfH51eJDs2uoW1XI1PNulIQ+BkxOwPzg5p2PetXn/Yn8wAtNQAqslcM/qfw+m9IbqHqs1RbMhQGCJBPRzIxZDPzcC7/SH3q/6hurfVe8//TALH/n86qGDLD9X/dDCs0pAgAABAlOBn65+fEDxkeoO1d9tE8+nVW/b+Gz5EylfWd13m/JLc2oC+uFT85q5Wz88As9QAgQIECBAgAABAgQIECBAgAABAgQIECBAgAABAgQIECBAgAABAgQIECBAgAABAgQIECBAgAABAgQIECBAgAABAgQIECBAgAABAgQIECBAYCECHga1EFZBCRAgQIAAAQIECBAgQIAAAQIECBAgQIAAAQIECBAgQIAAAQIECBAgQIAAAQIECBAgQIAAAQIECBAgQIAAAQIECBAgQIAAgQULTIbxJ5OZywWn3jr82trskQ7LXl/lDIqtl9UdBAgQIEBguwR+pPrZQbLLq6/fruTyENihAvYHIxZu8/7F/mAEpqEEVkvgztVfDKb0l9Vnr9YUzYYAgf+XvXsBkyyvC7v/bQUjYxJY3wj6EiUiRjAhMQ4CKjvCK7CKM2OQEBfRicEYMVwENIIiAhoRNIi6giZexwsQAoIzEVjwwowQQtwBzatCniBe0CjCA8vLOCgX6+2KveZUpXe7e06frp7uTz0Pz2x1nd/tc4rp/7+q5tQ+ErCeG3EyrOdG4O089PHVU6qrNkIfW1238zR7FvHF1csG1d5ZfcL6DB/esw4UIkCAwOEVOFL9bvVxA4IXru+zHraHJPPfU9+3VO/h1fP3sAeltidgPbw9p02Psh4egSeUAAECBAgQIECAAAECBAgQIECAAAECBAgQIECAAAECBAgQIECAAAECBAgQIECAAAECBAgQIECAAAECBAgQIECAAAECBAgQIECAAAECBAgQmETAl0FNwiopAQIECBAgQIAAAQIECBAgQIAAAQIECBAgQIAAAQIECBAgQIAAAQIECBAgQIAAAQIECBAgQIAAAQIECBAgQIAAAQIECBAgMLHAbJh/Nlu4O3HprdOvrS1e0mG/91e5BsXWp9URBAgQIEBgrwReXd1/UOyR1b/bq+LqELhCBewPRpy45f2L/cEITKEEDpbAHao/Hoz0zur2B2tE0xAgsI8ErOdGnAzruRF4Ow99XPWcQdgbqnvvPM2eRdy6ekd11aDig6pX7FkHChEgQOBwC5yqTg8I5q/zzl/v3avb/D3gX6/uPij4rurO1fv2qgl1tiVgPbwtps0Psh4egSeUAAECBAgQIECAAAECBAgQIECAAAECBAgQIECAAAECBAgQIECAAAECBAgQIECAAAECBAgQIECAAAECBAgQIECAAAECBAgQIECAAAECBAgQmETAl0FNwiopAQIECBAgQIAAAQIECBAgQIAAAQIECBAgQIAAAQIECBAgQIAAAQIECBAgQIAAAQIECBAgQIAAAQIECBAgQIAAAQIECBAgMLHAbJh/Nlu4O3HprdOvrS1e0mG/91e5BsXWp9URBAgQIEBgrwQeUh2vHlDdsfqk6u17VVwdAleogP3BiBO3vH+xPxiBKZTAwRL4a9WfDUb6i+ojD9aIpiFAYB8JWM+NOBnWcyPwdh56h+qPltbMd6l+e+ep9iziB6tHDqq9oPqyPauuEAECBAi8qXpv9ajqN1fAcY/qv2787vpQ9azq26oPrKAXJW9ewHp4xLPDengEnlACBAgQIECAAAECBAgQIECAAAECBAgQIECAAAECBAgQIECAAAECBAgQIECAAAECBAgQIECAAAECBAgQIECAAAECBAgQIECAAAECBAgQIEBgEgFfBjUJq6QECBAgQIAAAQIECBAgQIAAAQIECBAgQIAAAQIECBAgQIAAAQIECBAgQIAAAQIECBAgQIAAAQIECBAgQIAAAQIECBAgQIDAxAKzYf7ZbOHuxKW3Tr+2tnhJh/3eX+UaFFufVkcQIECAAIFVCNyleusqCqvZp1b/g8MVI2B/MOJULe9f7A9GYAolcPAEPlx9xGCsI9X7D96YJiJAYB8IWM+NOAnWcyPwLi/0l6r7DUKfuv778tsuL9WeRN2n+pVBpT+rPq66uCfVFSFAgACB+d+571wxww9WV6+/3vnw6tdX3IvymwtYD494ZlgPj8ATSoAAAQIECBAgQIAAAQIECBAgQIAAAQIECBAgQIAAAQIECBAgQIAAAQIECBAgQIAAAQIECBAgQIAAAQIECBAgQIAAAQIECBAgQIAAAQIECEwi4MugJmGVlAABAgQIECBAgAABAgQIECBAgAABAgQIECBAgAABAgQIECBAgAABAgQIECBAgAABAgQIECBAgAABAgQIECBAgAABAgQIEJhYYDbMP5st3J249Nbp19YWL+mw3/urXINi69PqCAIECBAgQOBwCfxe9UnVb1Rvqh5XvftwEVxR09ofjDhdy/sX+4MRmEIJHDyBd1S3H4z1CdUfH7wxTUSAwD4QsJ4bcRKs50bgXV7oV1f/fhD629VdLi/VnkW9vfrbg2qPqH58z6orRIAAAQKrFvib1f+36ibUv0UB6+ERTxDr4RF4QgkQIECAAAECBAgQIECAAAECBAgQIECAAAECBAgQIECAAAECBAgQIECAAAECBAgQIECAAAECBAgQIECAAAECBAgQIECAAAECBAgQIECAAIFJBHwZ1CSskhIgQIAAAQIECBAgQIAAAQIECBAgQIAAAQIECBAgQIAAAQIECBAgQIAAAQIECBAgQIAAAQIECBAgQIAAAQIECBAgQIAAAQITC8yG+WezhbsTl946/dra4iUd9nt/lWtQbH1aHUGAAAECBAgcHoHbVjcOxv1g9THV/E+3/SlgfzDivCzvX+wPRmAKJXDwBP579XcHY92tesvBG9NEBAjsAwHruREnwXpuBN7lhV5VvbP6yEH4Z1U3XF66PYn6N+t72icPKr2mut+eVFaEAAECBAgQ2I6A9fB2lG7mGOvhEXhCCRAgQIAAAQIECBAgQIAAAQIECBAgQIAAAQIECBAgQIAAAQIECBAgQIAAAQIECBAgQIAAAQIECBAgQIAAAQIECBAgQIAAAQIECBAgQIAAgUkEfBnUJKySEiBAgAABAgQIECBAgAABAgQIECBAgAABAgQIECBAgAABAgQIECBAgAABAgQIECBAgAABAgQIECBAgAABAgQIECBAgAABAhMLzIb5Z7OFuxOX3jr92triJR32e3+Va1BsfVodQYAAAQIECBwegWuqVw7GfWN19PCMf0VOan8w4rQt71/sD0ZgCiVw8AT+a/VZg7HuXb3h4I1pIgIE9oGA9dyIk2A9NwLv8kPPVscH4d9bPf7y000eeefqtwdV5v+f+8TqDyevrAABAgQIECCwHQHr4e0o3cwx1sMj8IQSIECAAAECBAgQIECAAAECBAgQIECAAAECBAgQIECAAAECBAgQIECAAAECBAgQIECAAAECBAgQIECAAAECBAgQIECAAAECBAgQIECAAAECkwj4MqhJWCUlQIAAAQIECBAgQIAAAQIECBAgQIAAAQIECBAgQIAAAQIECBAgQIAAAQIECBAgQIAAAQIECBAgQIAAAQIECBAgQIAAAQIEJhaYDfPPZgt3Jy69dfq1tcVLOuz3/irXoNj6tDqCAAECBAgQODwC31x9x2DcH63+xeEZ/4qc1P5gxGlb3r/YH4zAFErg4Am8urr/YKxrqlcdvDFNRIDAPhCwnhtxEqznRuBdfuiXVT8zCP+T6v+uPnz5KSePvKE6Oqjy5OoZk1dVgAABAgQIENiOgPXwdpRu5hjr4RF4QgkQIECAAAECBAgQIECAAAECBAgQIECAAAECBAgQIECAAAECBAgQIECAAAECBAgQIECAAAECBAgQIECAAAECBAgQIECAAAECBAgQIECAAIFJBHwZ1CSskhIgQIAAAQIECBAgQIAAAQIECBAgQIAAAQIECBAgQIAAAQIECBAgQIAAAQIECBAgQIAAAQIECBAgQIAAAQIECBAgQIAAAQITC8yG+WezhbsTl946/dra4iUd9nt/lWtQbH1aHUGAAAECBAgcHoEXVw8ZjPuo6nmHZ/wrclL7gxGnbXn/Yn8wAlPoZgLfXn3L4IGnVP8G1RUj8MLqgdWNG/97fHXuiuleowQIXEkC1nMjzpb13Ai8yw/96Oo91fzPm27z35mvvvyUk0c+rnpO9dvVD1c/Wr1r8qoKECBAgAABAtsRsB7ejtLNHGM9PAJPKAECBAgQIECAAAECBAgQIECAAAECBAgQIECAAAECBAgQIECAAAECBAgQIECAAAECBAgQIECAAAECBAgQIECAAAECBAgQIECAAAECBAgQIDCJgC+DmoRVUgIECBAgQIAAAQIECBAgQIAAAQIECBAgQIAAAQIECBAgQIAAAQIECBAgQIAAAQIECBAgQIAAAQIECBAgQIAAAQIECBAgQGBigdkw/2y2cHfi0lunX1tbvKTDfu+vcg2KrU+rIwgQIECAAIHDI/A71d8ZjPvZ1X85PONfkZPaH4w4bcv7F/uDEZhCNxP4juqbBw88uXoGKgIECBxQgbtXn7Hxv9+trjugc04xlvXcCFXruRF440JfWH3pIMXp6ivHpZw0+vbVP6h+YdIqkiNGCU8AACAASURBVBMgQIAAAQKXI2A9fDlqGzHWwyPwhBIgQIAAAQIECBAgQIAAAQIECBAgQIAAAQIECBAgQIAAAQIECBAgQIAAAQIECBAgQIAAAQIECBAgQIAAAQIECBAgQIAAAQIECBAgQIAAAQKTCPgyqElYJSVAgAABAgQIECBAgAABAgQIECBAgAABAgQIECBAgAABAgQIECBAgAABAgQIECBAgAABAgQIECBAgAABAgQIECBAgAABAgQmFpgN889mC3cnLr11+rW1xUs67Pf+Kteg2Pq0OoIAAQIECBA4HAK3rW4cjPoX1UdXHzwc41+xU9ofjDh1y/sX+4MRmEI3E/jO6kmDB75p/e/VZ6IiQIDAART44uplg7leW119AOecaiTruRGy1nMj8MaFnqx+bpDiJ6p/Pi6laAIECBAgQOCQClgPjzjx1sMj8IQSIECAAAECBAgQIECAAAECBAgQIECAAAECBAgQIECAAAECBAgQIECAAAECBAgQIECAAAECBAgQIECAAAECBAgQIECAAAECBAgQIECAAAECkwj4MqhJWCUlQIAAAQIECBAgQIAAAQIECBAgQIAAAQIECBAgQIAAAQIECBAgQIAAAQIECBAgQIAAAQIECBAgQIAAAQIECBAgQIAAAQIEJhaYDfPPZgt3Jy69dfq1tcVLOuz3/irXoNj6tDqCAAECBAgQOBwCD6heNRj1t6q/dzhGv6KntD8YcfqW9y/2ByMwhW4m8MzqiYMHnlQ9CxUBAgQOoMCdqt8dzHWp+pgDOOdUI1nPjZC1nhuBNz7016oXVz9W/c/x6WQgQIAAgUMq8KnVh6u3HdL5jV3WwyOeBdbDI/CEEiBAgAABAgQIECBAgAABAgQIECBAgAABAgQIECBAgAABAgQIECBAgAABAgQIECBAgAABAgQIECBAgAABAgQIECBAgAABAgQIECBAgAABApMI+DKoSVglJUCAAAECBAgQIECAAAECBAgQIECAAAECBAgQIECAAAECBAgQIECAAAECBAgQIECAAAECBAgQIECAAAECBAgQIECAAAECBCYWmA3zz2YLdycuvXX6tbXFSzrs9/4q16DY+rQ6ggABAgQIEDgcAk+snjkY9aerrzgco1/RU9ofjDh9y/sX+4MRmEI3E/iu6l8PHvjG6rtRESBA4IAK/Gl1ZDDbp1RvO6Cz7vZY1nMjRK3nRuAJJUCAAAECqxW47Xr5p1WPqq6vTqywnTtXj6i+ZYU9HObS1sMjzr718Ag8oQQIECBAgAABAgQIECBAgAABAgQIECBAgAABAgQIECBAgAABAgQIECBAgAABAgQIECBAgAABAgQIECBAgAABAgQIECBAgAABAgQIECBAgMAkAr4MahJWSQkQIECAAAECBAgQIECAAAECBAgQIECAAAECBAgQIECAAAECBAgQIECAAAECBAgQIECAAAECBAgQIECAAAECBAgQIECAAIGJBWbD/LPZwt2JS2+dfm1t8ZIO+72/yjUotj6tjiBAgAABAgQOh8CLqocORv366nsOx+hX9JT2ByNO3/L+xf5gBKbQzQT+bTX/u/Sm2zdUz0ZFgACBAyrwmurzBrM9pPrZAzrrbo9lPTdC1HpuBJ5QAgQIECCwOoE7VW+qrhq08PnVL+1xS0eqp1RPqD6qelj1wj3uQbmyHh7xLLAeHoEnlAABAgQIECBAgAABAgQIECBAgAABAgQIECBAgAABAgQIECBAgAABAgQIECBAgAABAgQIECBAgAABAgQIECBAgAABAgQIECBAgAABAgQIEJhEwJdBTcIqKQECBAgQIECAAAECBAgQIECAAAECBAgQIECAAAECBAgQIECAAAECBAgQIECAAAECBAgQIECAAAECBAgQIECAAAECBAgQIDCxwGyYfzZbuDtx6a3Tr60tXtJhv/dXuQbF1qfVEQQIECBAYCqBz65+ovql6hc3/nz3VMXk3VLgt6s7D466X/WaLaMcsGoB+4MRZ2B5/2J/MAJT6GYCz66eMHjg66vvQUWAAIEDKvC91dcNZvv26lsP6Ky7PZb13AhR67kReEIJECBAgMBqBf5Lda9BC79V/YPqw3vY1g9VXzOo90fVp1Xv28MelCrr4RHPAuvhEXhCCRAgQIAAAQIECBAgQIAAAQIECBAgQIAAAQIECBAgQIAAAQIECBAgQIAAAQIECBAgQIAAAQIECBAgQIAAAQIECBAgQIAAAQIECBAgQIAAgUkEfBnUJKySEiBAgAABAgQIECBAgAABAgQIECBAgAABAgQIECBAgAABAgQIECBAgAABAgQIECBAgAABAgQIECBAgAABAgQIECBAgAABAhMLzIb5Z7OFuxOX3jr92triJR32e3+Va1BsfVodQYAAAQIEphL41vXfxU8fJP/p6iumKibvlgLPr+5bfcLGkber3rtllANWLWB/MOIMLO9f7A9GYArdTOA51eMGDzy++l5UBAgQOKACX1n9+GC2M9UXH9BZd3ss67kRotZzI/CEEiBAgACB1Qp8RvXGpddiHl09dw/b+vjqbdVtBjV/oHrMHvagVFkPj3gWWA+PwBNKgAABAgQIECBAgAABAgQIECBAgAABAgQIECBAgAABAgQIECBAgAABAgQIECBAgAABAgQIECBAgAABAgQIECBAgAABAgQIECBAgAABAgQITCLgy6AmYZWUAAECBAgQIECAAAECBAgQIECAAAECBAgQIECAAAECBAgQIECAAAECBAgQIECAAAECBAgQIECAAAECBAgQIECAAAECBAgQmFhgNsw/my3cnbj01unX1hYv6bDf+6tcg2Lr0+oIAgQIECAwlcBrq88dJD9V/dRUxeTdtsBdq3tWP7ntCAeuUsD+YIT+8v7F/mAEptDNBL6veuzgga+rvh8VAQIEDqjAP6reOJjt96s7HdBZd3ss67kRotZzI/CEEiBAgACB1Qv8aPWIQRvv2VhDvm8PW3tC9exBvfna7B9W/+8e9nDYS1kPj3gGWA+PwBNKgAABAgQIECBAgAABAgQIECBAgAABAgQIECBAgAABAgQIECBAgAABAgQIECBAgAABAgQIECBAgAABAgQIECBAgAABAgQIECBAgAABAgQITCLgy6AmYZWUAAECBAgQIECAAAECBAgQIECAAAECBAgQIECAAAECBAgQIECAAAECBAgQIECAAAECBAgQIECAAAECBAgQIECAAAECBAgQmFhgNsw/my3cnbj01unX1hYv6bDf+6tcg2Lr0+oIAgQIECAwhcDHVDdWtxokv0P1J1MUk5PAARawPxhxcpf3L/YHIzCFbibw/dVjBg88troOFQECBA6owEdV768+YjDfVRtr/gM68q6NZT03gtJ6bgSeUAIECBAgsHqBj6t+tzoyaOX71teQj9vD1j6yelN190HNG6p7Vvvrjfg9RNnjUtbDI8Cth0fgCSVAgAABAgQIECBAgAABAgQIECBAgAABAgQIECBAgAABAgQIECBAgAABAgQIECBAgAABAgQIECBAgAABAgQIECBAgAABAgQIECBAgAABAgQmEfBlUJOwSkqAAAECBAgQIECAAAECBAgQIECAAAECBAgQIECAAAECBAgQIECAAAECBAgQIECAAAECBAgQIECAAAECBAgQIECAAAECBAhMLDAb5p/NFu5OXHrr9Gtri5d02O/9Va5BsfVpdQQBAgQIEJhC4MHVzw4S/7fqH05RSE4CB1zA/mDECV7ev9gfjMAUupnAD1SPGjzw6Oq5qAgQIHCABX59fY3/Dwbz3a96zQGed7dGs54bIWk9NwJPKAECBAgQ2B8CT6yeOWjlw9Vdq7fuYXv3qH51qd58P/+8PezhMJeyHh5x9q2HR+AJJUCAAAECBAgQIECAAAECBAgQIECAAAECBAgQIECAAAECBAgQIECAAAECBAgQIECAAAECBAgQIECAAAECBAgQIECAAAECBAgQIECAAAECBCYR8GVQk7BKSoAAAQIECBAgQIAAAQIECBAgQIAAAQIECBAgQIAAAQIECBAgQIAAAQIECBAgQIAAAQIECBAgQIAAAQIEDqXA0ep8dWQw/cnq7AQaJ6ozE+QdpnxS9ayNH3x09ZLqQYMDbqyurn5jl/u4tnrBIOdso+4rBz/b6/mXRzxdnRr88Fx1vLq4yxa7ke4O1dz0YdXfra4aJH1n9cbqR6uXV3+6GwXlIECAAIE9E5j/jvyr22y2cHfPmri5Qmtri5d02O/9Va5BsfJnjQYIECBA4JAK/GD1yMHs31194yG1MDaBMQL2ByP0lvcv9gcjMIVuJvC86msHD/yrav77z40AAQIHVeAnq68YDPf46nsP6rC7OJf13AhM67kReEJvErhP9aXVY5AQIECAwEoEbl29tfqkQfVXLH1WbS8a++HqXwwKva+6c/WuvSh+yGtYD494AlgPj8ATSoAAAQIECBAgQIAAAQIECBAgQIAAAQIECBAgQIAAAQIECBAgQIAAAQIECBAgQIAAAQIECBAgQIAAAQIECBAgQIAAAQIECBAgQIAAAQIECEwi4MugJmGVlAABAgQIECBAgAABAgQIECBAgAABAgQIECBAgAABAgQIECBAgAABAgQIECBAgAABAgQIECBAgAABAgQIHEqBo9X56shg+pPV2Qk0TlRnJsg7TPmk6lmDH1xbvWCp5vIxY1u6VfVT1bzWTbc3VNdU7x38bBXzD2c7XZ0a/OBcdby6OBZgF+M/vvr+6qHbzPnB6luq66r3bzPGYQQIECCwWoHZsPxstnB3tZ1Va2uLl3TY7/3NW145mgYIECBAgMDhFPj96hMHoz+g+oXDSWFqAqME7A9G8C3vX+wPRmAKJXBwBe5Q3W7jf/P3LdwIELh5gSdUzx48PH9f7SuBbSlgPbcl0c0fYD03Ak/o11RfV91tg+J+1WuwECBAgMBKBL6keslS5QdWr97Dbub7vt/Z2PvdVPb51cP3sIfDWsp6eMSZtx4egSeUAAECBAgQIECAAAECBAgQIECAAAECBAgQIECAAAECBAgQIECAAAECBAgQIECAAAECBAgQIECAAAECBAgQIECAAAECBAgQIECAAAECBAgQmETAl0FNwiopAQIECBAgQIAAAQIECBAgQIAAAQIECBAgQIAAAQIECBAgQIAAAQIECBAgQIAAAQIECBAgQIAAAQIECBA4lAJHq/PVkcH0J6uzE2icqM5MkHeY8knVswY/uGP1uupOg5+9obqmeu8u9XLnjRofP8j39PX/ftpS/lXMP2zhdHVq8INz1fHq4i45jE3z2RvPj791GYluqB5c/cFlxAohQIAAgb0VmA3LzWYLd/e2k02qra0tXtJhv/dXuQbFyp81GiBAgACBQyjwKdVbB3P/eXXbav6nGwECOxOwP9iZ18LRy/sX+4MRmEIJHEyB+evl8/dIbrp9UvX2gzmqqQjsisA9q0dWb6reuP6+06/vo/fQdmXAiZJYz42AtZ4bgSf0pdU/HjD8RPXPsRAgQIDAygTmn8E6Nqg+f/34rtWH97Cj+e+BH1uq9/9Uv7yHPRzGUtbDI8669fAIPKEECBAgQIAAAQIECBAgQIAAAQIECBAgQIAAAQIECBAgQIAAAQIECBAgQIAAAQIECBAgQIAAAQIECBAgQIAAAQIECBAgQIAAAQIECBAgQIDAJAK+DGoSVkkJECBAgAABAgQIECBAgAABAgQIECBAgAABAgQIECBAgAABAgQIECBAgAABAgQIECBAgAABAgQIECBAgMChFDhana+ODKY/WZ2dQONEdWaCvMOUT6qeNfjB/N9lXlc9avCzD1T3rV6/S708eqPGTelurK6ufmMp/yrmH7Zwujo1+MG56nh1cZccxqS5Z3V9dbtNkvxeNe/1z6vbV/evPmaT436xekj13jGNiCVAgACByQVmwwqz2cLdyYtvVWBtbfGSDvu9v8o1KLY6qR4nQIAAAQK7L/CvqucO0s73s1+w+2VkJHAoBOwPRpzm5f2L/cEITKEEDqbAb1afPhjt7pu8b3EwJzcVAQJ7KWA9N0Lbem4E3jSh89+V/6R66MafvzVNmV3J+uDqZweZ5u/5f1z1Z7uSXRICBAgQ2KnAfO81/5zY/L3bP17/jNM3VfPPae31m+Gvqz5n0Pzzlj4zt9O5HL+1gPXw1kY3e4T18Ag8oQQIECBAgAABAgQIECBAgAABAgQIECBAgAABAgQIECBAgAABAgQIECBAgAABAgQIECBAgAABAgQIECBAgAABAgQIECBAgAABAgQIECBAgMAkAr4MahJWSQkQIECAAAECBAgQIECAAAECBAgQIECAAAECBAgQIECAAAECBAgQIECAAAECBAgQIECAAAECBAgQIECAwKEUOFqdr44Mpj9ZnZ1A40R1ZpD3UnWsujBBrWHK+1S/XN1q8MOnr//303ah7m2ql1bXDHK9pLq2+tBS/lXNf1Mbp6tTg57OVceri7vgMCbF/1W9ovqspSQvqL6++qOln8//re39qn9ffcrSYz9UPWYT+zH9iSVAgACB3RWYDdPNZgt3d7fSZWRbW1u8pMN+769yDYrLOM9CCBAgQIDASIGXVV88yPGE6jkjcwoncFgF7A9GnPnl/Yv9wQhMoQQOpsDrqs8ZjHZ19dqDOaqpCBBYoYD13Ah867kReLsf+gPVowZpn1E9effL7FrGW1d/Ut1ukPHh1fN3rYJEBAgQILBTgfnvkvlnsL69+tOdBu/S8Z9W/Wb1e9Xjlz6nt0slpFkSsB4e8ZSwHh6BJ5QAAQIECBAgQIAAAQIECBAgQIAAAQIECBAgQIAAAQIECBAgQIAAAQIECBAgQIAAAQIECBAgQIAAAQIECBAgQIAAAQIECBAgQIAAAQIECBCYRMCXQU3CKikBAgQIECBAgAABAgQIECBAgAABAgQIECBAgAABAgQIECBAgAABAgQIECBAgAABAgQIECBAgAABAgQIEDiUAker89WRwfQnq7MTaJyozgzyXqqOVRcmqDVMedvq+upegx/eUD2wes/I2pv5Pax64SZ5VzX/Ta2crk4N+jpXHa8ujjQYG/7I6geXkjyx+u5qdgvJP7Z6cXW/wTEfqO5bvX5sU+IJECBAYDKBhb/bZ7Nb+qt+sh5uNvHa2uIlHfZ7f5VrUOz900RFAgQIEDjcAreqblzfs37MgOHvV795uFlMT+CyBewPLpuulvcv9gcjMIUSOJgCL6++cDDa/P2Anz+Yo5qKAIEVCljPjcC3nhuBt/uhD61eNEj7B9Un7n6ZXc34vOprBxnnn4n4gl2tIBkBAgQIXIkCD6hefSU2foX2bD084sRZD4/AE0qAAAECBAgQIECAAAECBAgQIECAAAECBAgQIECAAAECBAgQIECAAAECBAgQIECAAAECBAgQIECAAAECBAgQIECAAAECBAgQIECAAAECBAhMIuDLoCZhlZQAAQIECBAgQIAAAQIECBAgQIAAAQIECBAgQIAAAQIECBAgQIAAAQIECBAgQIAAAQIECBAgQIAAAQIECBxKgaPV+erIYPqT1dkJNE5UZwZ5L1XHqgsT1FpO+ejqusEPP1Tdr3rtyNpPq546yPGW6r7VOzbJu8r55+2crk4N+jpXHa8ujjQYE37b6vrqXoMk/7F6ePXBbSS+y8bz9xMGxz63esz6eZltI94hBAgQILD3Agt/P89m++uv67W1xUs67Pf+Kteg2PvnsIoECBAgcLgFbl/9SPV51d+s/md1x8NNYnoCowTsD0bwLe9f7A9GYAolcDAFXlBdOxht/rr78w/mqKYiQGCFAtZzI/Ct50bg7X7orat3V399kPrqXfg8we53+r8z3rt6/aDAh6v5++bvnLKo3AQIECBAgMCCgPXwiCeE9fAIPKEECBAgQIAAAQIECBAgQIAAAQIECBAgQIAAAQIECBAgQIAAAQIECBAgQIAAAQIECBAgQIAAAQIECBAgQIAAAQIECBAgQIAAAQIECBAgQIDAJAK+DGoSVkkJECBAgAABAgQIECBAgAABAgQIECBAgAABAgQIECBAgAABAgQIECBAgAABAgQIECBAgAABAgQIECBAgMChFDhana+ODKY/WZ2dQONEdWaQ91J1rLowQa3llHerXlt97OCB66rHjqh9VfWq6h7bzLnK+ectnq5ODXo9Vx2vLo4wGBt6n+qXq1ttJPpAdd/q9dtMPP93t/Pz+KjB8TdUD6zes80cDiNAgACBvRWYDcvNZgt397aTTaqtrS1e0mG/91e5BsXKnzUaIECAAIFDLHDP6g4TvYZyiFmNfsgE7A9GnPDl/Yv9wQhMoQQOpsAPVo8cjDZ/Hf15B3NUUxEgsEIB67kR+NZzI/CmCf3x6isHqX+o+tppSu1a1retfw7gkwfZ/nX1b3ctu0QECBAgQIDAVgLWw1sJ3cLj1sMj8IQSIECAAAECBAgQIECAAAECBAgQIECAAAECBAgQIECAAAECBAgQIECAAAECBAgQIECAAAECBAgQIECAAAECBAgQIECAAAECBAgQIECAAAECkwj4MqhJWCUlQIAAAQIECBAgQIAAAQIECBAgQIAAAQIECBAgQIAAAQIECBAgQIAAAQIECBAgQIAAAQIECBAgQIAAAQKHUuBodb46Mpj+ZHV2Ao0T1ZlB3kvVserCBLWWU96q+qnq2sEDb6nuW73jMuvfv3pVddO//fzARr7X30y+Vc4/b+l0dWrQ27nqeHXxMuffjbCvqX5okOiG6oHVe3aQfNn1D6t7V3+wgxwOJUCAAIG9E5gNS81mC3f3roubqbS2tnhJh/3e32AdsnI7DRAgQIAAAQIEViBwj+rO1Zuq/7GC+kqOF7A/GGG4vH+xPxiBKZTAwRR4ZvXEwWjfXH3nwRzVVAQIrFDAem4EvvXcCLxpQufv/796kHr+nvUdqg9OU25Xsn5L9e2DTG+uPn1XMktCgAABAgQIbEfAeng7SjdzjPXwCDyhBAgQIECAAAECBAgQIECAAAECBAgQIECAAAECBAgQIECAAAECBAgQIECAAAECBAgQIECAAAECBAgQIECAAAECBAgQIECAAAECBAgQIECAwCQCi99eNUkJSQkQIECAAAECBAgQIECAAAECBAgQIECAAAECBAgQIECAAAECBAgQIECAAAECBAgQIECAAAECBAgQIECAAIFDInC0Ol8dGcx7sjo7wfwnqjODvJeqY9WFCWptlnI+188NHphVD6peeRn15//e87rqUYPY66sHV++/mXyrnv90dWrQ27nqeHXxMubfrZAfqb5qkOz51ZdX83Oz3dvyc3ivn1fb7dNxBAgQIPCXAgt/x89mO/krf3rCtbXFSzrs9/4q16CY/mmhAgECBAgQILB/Bb6veuxGe/PXNx5T/cT+bVdnmwjYH4x4WizvX+wPRmAKJXAwBb6pesZgtGdVTzqYo5qKAIEVCljPjcC3nhuBN03o/PX2P65uP0g/1WcndmuCO66/3/72pb3AP6p+bbcKyEOAAAECBAjcooD18IgniPXwCDyhBAgQIECAAAECBAgQIECAAAECBAgQIECAAAECBAgQIECAAAECBAgQIECAAAECBAgQIECAAAECBAgQIECAAAECBAgQIECAAAECBAgQIECAwCQCvgxqElZJCRAgQIAAAQIECBAgQIAAAQIECBAgQIAAAQIECBAgQIAAAQIECBAgQIAAAQIECBAgQIAAAQIECBAgQIDAoRQ4Wp2vjgymP1mdnUDjRHVmkPdSday6MEGtzVLeoXpNddfBg8+tHlPNdtjDHavXVXcaxM3z/MAt5Fn1/KerU4P+zlXHq4s7nH03D/+q6oHVPaqrNp53/2yHBb6wevkg5t3Vfao37zCPwwkQIEBgbwQWfufOZjv9FTxtk2tri5d02O/9Va5BMe1TQnYCBAgQIEBgfwvMX5v5nD14TWt/K1zZ3dkfjDh/y/sX+4MRmEIJHEyBr62eNxjt31WPPJijmooAgRUKWM+NwLeeG4E3Xej3VI8fpP8P1bXTlduVzPPPQHzeINNzqifsSmZJCBAgQIAAga0ErIe3ErqFx62HR+AJJUCAAAECBAgQIECAAAECBAgQIECAAAECBAgQIECAAAECBAgQIECAAAECBAgQIECAAAECBAgQIECAAAECBAgQIECAAAECBAgQIECAAAECBCYR8GVQk7BKSoAAAQIECBAgQIAAAQIECBAgQIAAAQIECBAgQIAAAQIECBAgQIAAAQIECBAgQIAAAQIECBAgQIAAAQIEDqXA0ep8dWQw/cnq7AQaJ6ozg7yXqmPVhQlq3VzK76i+efDg71WfW/3hDnu4tnrBIGYef3X1O7eQZ9Xzn65ODfo7Vx2vLu5w9v12+BOrZw6aelv1OdU79luj+iFAgACB/yUwGzrMZgt3V060trZ4SYf93l/lGhQrf9ZogAABAgQIEFiRwEdU71t6TeuO1f9cUT/KXp6A/cHluf2vqOX9i/3BCEyhBA6mwJdVPzMY7YXVww7mqKYiQGCFAtZzI/Ct50bgTRc6//zEDYP0f1Z93D5/T/0R1Y8Oev7+6uumI5KZAAECBAgQGAhYD494OlgPj8ATSoAAAQIECBAgQIAAAQIECBAgQIAAAQIECBAgQIAAAQIECBAgQIAAAQIECBAgQIAAAQIECBAgQIAAAQIECBAgQIAAAQIECBAgQIAAAQIECEwi4MugJmGVlAABAgQIECBAgAABAgQIECBAgAABAgQIECBAgAABAgQIECBAgAABAgQIECBAgAABAgQIECBAgAABAgQIHEqBo9X56shg+pPV2Qk0TlRnBnkvVceqCxPUurmUn129pvqowQEPq164gx5uVf1Ude0g5ieqR1SzW8iz6vlPV6cG/Z2rjlcXdzD7fjv0ttX11b0Gjb1k49x8aL81qx8CBAgQ+F8CC78rZ7Nb+tW592Jra4uXdNjv/VWuQbH3jEDwdQAAIABJREFUTxMVCRAgQIAAgf0h8OnVbw5a+ZPqDvujNV3sQMD+YAdYy4cu71/sD0ZgCiVwMAW+qPpPg9FeUT3oYI5qKgIEVihgPTcC33puBN60oW9d/zzApwxK/LPqJ6ctOSr736z+c/XT1Y9V8/2xGwECBAgQILA3AtbDI5yth0fgCSVAgAABAgQIECBAgAABAgQIECBAgAABAgQIECBAgAABAgQIECBAgAABAgQIECBAgAABAgQIECBAgAABAgQIECBAgAABAgQIECBAgAABAgQmEfBlUJOwSkqAAAECBAgQIECAAAECBAgQIECAAAECBAgQIECAAAECBAgQIECAAAECBAgQIECAAAECBAgQIECAAAECBA6lwNHqfHVkMP3J6uwEGieqM4O8l6pj1YUJat1cyttUL62uGRzwwuorqg9ts487V6+rPn7j+Fn1oOqVW8Svev7T1alBj+eq49XFbc69Hw/7kurF1fDf3z6smp9TNwIECBDYnwLz35t/dZvNFu6uvOO1tcVLOuz3/pZ+B67cTwMECBAgQIAAgT0UmL+W85ODei+vvmgP6yu1OwL2ByMcl/cv9gcjMIVuJvD8av5a6023L6tegOqKEvjc6lXVjRv/m78X9LVX1ASaJbA/BO5WvXl/tLIvu7CeG3FarOdG4E0b+pTq2wYl5r9Ph58vmLa67AQIECBwkAW+fGN/9p/2wZC3rd67D/q40luwHh5xBq2HR+AJJUCAAAECBAgQIECAAAECBAgQIECAAAECBAgQIECAAAECBAgQIECAAAECBAgQIECAAAECBAgQIECAAAECBAgQIECAAAECBAgQIECAAAECBCYRWPz2qklKSEqAAAECBAgQIECAAAECBAgQIECAAAECBAgQIECAAAECBAgQIECAAAECBAgQIECAAAECBAgQIECAAAECBAgcEoGj1fnqyGDek9XZCeY/UZ0Z5L1UHasuTFDrllI+urpucMAfVldXv7PNPpbj31BdU713i/hVz3+6OjXo8Vx1vLq4zbn322F3ql5dfeqgsbdU963esd+a1Q8BAgQI/JXAbGgxmy3cXTnT2triJR32e3+Va1Cs/FmjAQIECBAgQGBFAt9bfd2g9rdX37qiXpS9fAH7g8u3a3n/Yn8wAlPoZgIvrL508MC11X9ARYAAgUMi8EPr75XO30O9x8a8f73600My+07HtJ7bqdjgeOu5EXjThn7y+vvqb9so8cvV86sfmbak7AQIECBwwAXma8vnVveqfr+6S/XBFc38edUPV/+5+soV9XCQyloPjzib1sMj8IQSIECAAAECBAgQIECAAAECBAgQIECAAAECBAgQIECAAAECBAgQIECAAAECBAgQIECAAAECBAgQIECAAAECBAgQIECAAAECBAgQIECAAAECkwj4MqhJWCUlQIAAAQIECBAgQIAAAQIECBAgQIAAAQIECBAgQIAAAQIECBAgQIAAAQIECBAgQIAAAQIECBAgQIAAAQKHUuBodb46Mpj+ZHV2Ao0T1ZkJ8s5TXqqOVRe2kf+Tq1+p7jg49surn9lG7G2ql1bXDI59+vp/P20bsaue/3R1atDnuep4dXEbve+3Q25dPbf66qXGvqL66f3WrH4IECBAYEFgNrw3my3cXTnV2triJR32e3+Va1Cs/FmjAQIECBAgQGBFAvPXdu4zqP3g6mUr6kXZyxewP7h8u5b3L/YHIzCFbibwouqhgwf+afUfUREgQOCQCLy5uutg1vm683WHZPadjmk9t1OxwfHWcyPwpg+dr4N+uXrX9KVUIECAAIEDLvC3qncuzfik6ll7PPff2PhM1fxzgTfdrq5eu8d9HLRy1sMjzqj18Ag8oQQIECBAgAABAgQIECBAgAABAgQIECBAgAABAgQIECBAgAABAgQIECBAgAABAgQIECBAgAABAgQIECBAgAABAgQIECBAgAABAgQIECBAgMAkAr4MahJWSQkQIECAAAECBAgQIECAAAECBAgQIECAAAECBAgQIECAAAECBAgQIECAAAECBAgQIECAAAECBAgQIECAwKEUOFqdr44Mpj9ZnZ1A40R1ZoK885SXqmPVhW3kn/9bzR+rvnJw7Murh1R/tkX8steN1dXVb2yj7qrnP12dGvR5rjpeXdxG7/vpkFtX31l9/VJT/7F6ePXB/dSsXggQIEDg/xCYDX8ymy3cXTnX2triJR32e3+Va1Cs/FmjAQIECBAgQGBFAn+69HrWJ1VvX1Evyl6+gP3B5du1vH+xPxiBKXQzgfnrrf9k8MBDqxejIkCAwCEReEF17WDWR1fPPSSz73RM67mdig2Ot54bgSeUAAECBAhcWQLfUz1+0PL8c25/p3rnHo/xq9U9BjX/e3V3n7UadRash0fwWQ+PwBNKgAABAgQIECBAgAABAgQIECBAgAABAgQIECBAgAABAgQIECBAgAABAgQIECBAgAABAgQIECBAgAABAgQIECBAgAABAgQIECBAgAABAgQITCLgy6AmYZWUAAECBAgQIECAAAECBAgQIECAAAECBAgQIECAAAECBAgQIECAAAECBAgQIECAAAECBAgQIECAAAECBAgcSoGj1fnqyGD6k9XZCTROVGcmyDtPeak6Vl3YZv4vqF5e3fTvNt9d3ad68xbxT6ueOjjmJdW11Ye2UXfV85+uTg36PFcdry5uo/f9cshHrp/rb6yesdTQ/6geUP3efmlUHwQIECBwswKz4SOz2cLdlbOtrS1e0mG/9zdYy6zcTgMECBAgQIAAgT0UuOvSazjvrW63h/WV2j0B+4MRlsv7F/uDEZhCNxOYv/b9JYMHHlL9LCoCBAgcEoEnVd85mPWHq395SGbf6ZjWczsVGxxvPTcCTygBAgQIELiyBP7Gxmearhq0/ePVI/Z4jLtXb6rmn7+66TZf+z5rj/s4SOWsh0ecTevhEXhCCRAgQIAAAQIECBAgQIAAAQIECBAgQIAAAQIECBAgQIAAAQIECBAgQIAAAQIECBAgQIAAAQIECBAgQIAAAQIECBAgQIAAAQIECBAgQIAAgUkEFr+9apISkhIgQIAAAQIECBAgQIAAAQIECBAgQIAAAQIECBAgQIAAAQIECBAgQIAAAQIECBAgQIAAAQIECBAgQIAAAQKHROBodb46Mpj3ZHV2gvlPVGcmyDtPeak6Vl3YZv6rqldV9xgc/5jqB24hfrOYh1Uv3GbNVc9/ujo16PVcdby6uM3+V33YrasnV09dauRd1Reuz3LDqhtUnwABAgS2JTAbHjWbLdzdVoIpD1pbW7ykw37vr3INiimfEHITIECAAIG/FPi26vPXX3f4peoXq9dXfw5npQIPr3560MErN14bWGlTil+WgP3BZbH9ZdDy/sX+YASm0M0EXlr948EDD65ehooAAQKHROALqlcMZv3V6p6HZPadjmk9t1OxwfHWcyPwhBIgQIAAgStP4Gur5w3anq+jPnN97/1rezzKs6snDGq+v/q06u173MdBKWc9POJMWg+PwBNKgAABAgQIECBAgAABAgQIECBAgAABAgQIECBAgAABAgQIECBAgAABAgQIECBAgAABAgQIECBAgAABAgQIECBAgAABAgQIECBAgAABAgQITCLgy6AmYZWUAAECBAgQIECAAAECBAgQIECAAAECBAgQIECAAAECBAgQIECAAAECBAgQIECAAAECBAgQIECAAAECBAgcSoGj1fnqyGD6k9XZCTROVGcGeS9Vx6oLE9TaTsqnVU8dHHh99eDq/TcTfP/qVdVN/9bzLdV9q3dsp9j6nKue/3R1atDruep4dXGb/a/ysNtUz6m+ZqmJd1VfuD7HDatsTm0CBAgQ2JHAbHj0bLZwd0eJpjh4bW3xkg77vb/BumQKDjkJECBAgACBvxT41eoeA4xrq/8AZ6UCz66eMOjgGdWTV9qR4pcrYH9wuXLzzcDS/sX+YASm0M0EXlZ98eCBf1z9HCoCBAgcEoGPX39P6o8Gs36gmr9X9ReHZP6djGk9txOtpWOt50bgCSVAgAABAleewEdW/6369EHrb6juvcejzNe1b6vma96bbvP9/nzf77ZzAevhnZv9VYT18Ag8oQQIECBAgAABAgQIECBAgAABAgQIECBAgAABAgQIECBAgAABAgQIECBAgAABAgQIECBAgAABAgQIECBAgAABAgQIECBAgAABAgQIECBAgMAkAovfXjVJCUkJECBAgAABAgQIECBAgAABAgQIECBAgAABAgQIECBAgAABAgQIECBAgAABAgQIECBAgAABAgQIECBAgACBQyJwtDpfHRnMe7I6O8H8J6ozg7yXqmPVhQlqbSfl369+pbrdxsE3VldXv7FJ8Pzfd15XPWrw2Pz+Y7dTaOOYVc9/ujo16Pdcdby6uIMZVnHobasfWT8v/2Sp+Nur+XP111bRlJoECBAgcNkCs2HkbLZw97KT7lbg2triJR32e3+Va1Ds1smXhwABAgQIbC4wf83g3Uu/c6+q5q8huK1O4J7VA9ZfZ/rM6jPWX9v4huqlq2tH5REC9gcj8Jb3L/YHIzCFbiYwfy1//pr2Tbep3jegT4AAgf0q8J7Be4jzHj+9evN+bXaFfVnPjcC3nhuBJ5QAAQIECFyZAvPPyc0/rzW8fen6WvNFezzOQ6oXL9V8UPWKPe7jIJSzHh5xFq2HR+AJJUCAAAECBAgQIECAAAECBAgQIECAAAECBAgQIECAAAECBAgQIECAAAECBAgQIECAAAECBAgQIECAAAECBAgQIECAAAECBAgQIECAAAECBCYR8GVQk7BKSoAAAQIECBAgQIAAAQIECBAgQIAAAQIECBAgQIAAAQIECBAgQIAAAQIECBAgQIAAAQIECBAgQIAAAQIEDqXA0ep8dWQw/cnq7AQaJ6ozg7yXqmPVhQlqbSflbaqXVtcMDn5S9axNgu9Yva6608ZjH6juux77+u0U2jhm1fOfrk4N+j1XHa8u7mCGvT70b2+co3ssFX7bRu9v3uuG1CNAgACB0QKzYYbZbOHu6ORjE6ytLV7SYb/3V7kGxdiTLp4AAQIECNyywJdWLxwc8qb11zY+ExoBArsmYH8wgnJ5/2J/MAJT6GYC/6n6osED89eSfx4VAQIEDpHA9dUDB/N+WfWCQzT/dke1ntuu1CbHWc+NwBNKgAABAgSuXIGfq+afzbvp9vvV363+fI9H+qXqfoOab19f735a9f497uNKL2c9POIMWg+PwBNKgAABAgQIECBAgAABAgQIECBAgAABAgQIECBAgAABAgQIECBAgAABAgQIECBAgAABAgQIECBAgAABAgQIECBAgAABAgQIECBAgAABAgQITCLgy6AmYZWUAAECBAgQIECAAAECBAgQIECAAAECBAgQIECAAAECBAgQIECAAAECBAgQIECAAAECBAgQIECAAAECBAgcSoGj1fnqyGD6k9XZCTROVGcGeS9Vx6oLE9TabsprqxcMDn5DdU313qUEy8ddXz24ev92C63Puer5T1enBv2eq45XF3cww14e+lnVS6pPXCp6w4b9H+xlM2oRIECAwK4JzIaZZrOFu7tW5HITra0tXtJhv/dXuQbF5Z5scQQIECBAYHsCP1b988Gh37X+WsATtxfqKAIEtiFgf7ANpJs7ZHn/Yn8wAlPoZgI/Xz1o8MAXVS9HRYAAgUMk8KzqGwfzzu8/6RDNv91Rree2K7XJcdZzI/CE7kTgtpt8/mEn8Y4lQIAAgd0VuEv1W9WtB2m/Zf3+d+xumS2z3Xmjj782OPKZ1TdtGemAoYD18Ijng/XwCDyhBAgQIECAAAECBAgQIECAAAECBAgQIECAAAECBAgQIECAAAECBAgQIECAAAECBAgQIECAAAECBAgQIECAAAECBAgQIECAAAECBAgQIECAwCQCvgxqElZJCRAgQIAAAQIECBAgQIAAAQIECBAgQIAAAQIECBAgQIAAAQIECBAgQIAAAQIECBAgQIAAAQIECBAgQIDAoRQ4Wp2vjgymP1mdnUDjRHVmkPdSday6MEGt7ab85OpXqjtuBHygum/1+kGCW1U/VV07+Nljqh/YbpGN41Y9/+nq1KDnc9Xx6uIO59iLw7+oetHS83Je91XVw6p370UTahAgQIDAJAKzYdbZbOHuJAV3knRtbfGSDvu9v8o1KHZygh1LgAABAgR2LvCO6vaDsAdUv7DzNCIIELgZAfuDEU+N5f2L/cEITKGbCbyi+oLBA19YvRIVAQIEDpHAl1U/M5j3+qW/Fw8RxS2Oaj034plgPTcCT+h2BO5T/cvqodXDq5/dTpBjCBAgQGBPBL57/fNa3zCo9L7qDtX796T6/y7ylOrbBjU/WN19/bNZ/32P+7iSy1kPjzh71sMj8IQSIECAAAECBAgQIECAAAECBAgQIECAAAECBAgQIECAAAECBAgQIECAAAECBAgQIECAAAECBAgQIECAAAECBAgQIECAAAECBAgQIECAAAECkwj4MqhJWCUlQIAAAQIECBAgQIAAAQIECBAgQIAAAQIECBAgQIAAAQIECBAgQIAAAQIECBAgQIAAAQIECBAgQIAAAQKHUuBodb46Mpj+ZHV2Ao0T1ZlB3kvVserCBLW2m3L+7zavqx41CHj6+n8/bXD/btVrq4/d+NkfVldXv7PdIhvHrXr+09WpQc/nquPVxR3OMeXh8/Pxz6ofrT5iqdC/qx5fvX/KBuQmQIAAgckFZsMKs9nC3cmLb1VgbW3xkg77vb/KNSi2OqkeJ0CAAAECly/w6dVvDsL/vLptNf/TjQCB3RGwPxjhuLx/sT8YgSl0M4HrqwcOHrimehUqAgQIHCKB5f3AjdVVh2j+7Y5qPbddqU2Os54bgSd0K4FnrL9+8U2Dg15afclWQR4nQIAAgT0T+BvV722sL+ef33pk9ZY9q/6/C916o+6dqw9Vz62eUr1vBb1cqSWth0ecOevhEXhCCRAgQIAAAQIECBAgQIAAAQIECBAgQIAAAQIECBAgQIAAAQIECBAgQIAAAQIECBAgQIAAAQIECBAgQIAAAQIECBAgQIAAAQIECBAgQIAAgUkEfBnUJKySEiBAgAABAgQIECBAgAABAgQIECBAgAABAgQIECBAgAABAgQIECBAgAABAgQIECBAgAABAgQIECBAgACBQylwtDpfHRlMf7I6O4HGierMIO+l6lh1YYJaO0l5n+qXq1ttBN1QPbB6z8b9R1fXDRL+RPWIaraTIutzrnr+09WpQc/nquPVxR3OMdXh839D+4Tq325S4InVs6sPT1VcXgIECBDYM4GF35+z2U5/nU7b59ra4iUd9nt/lWtQTPuUkJ0AAQIEDrfA46rnDAh+oXrA4SYxPYFdF7A/GEG6vH+xPxiBKZTAwRa4XXXT/26sfvdgj2s6Arsq8P7qo6s3Vr9WfdWuZj8YyaznRpxH67kReKsLnX+uYv4e+8v30fvsm2ncb/2zGL80eOCD1e2r+VrAjQABAgT2h8CXVn9evWzF7cx/Zzy1emT1lhX3ciWWtx4ecdash0fgCSVAgAABAgQIECBAgAABAgQIECBAgAABAgQIECBAgAABAgQIECBAgAABAgQIECBAgAABAgQIECBAgAABAgQIECBAgAABAgQIECBAgAABAgQmEfBlUJOwSkqAAAECBAgQIECAAAECBAgQIECAAAECBAgQIECAAAECBAgQIECAAAECBAgQIECAAAECBAgQIECAAAECBA6lwNHqfHVkMP3J6uwEGieqM4O8l6pj1YUJau0k5W2r66t7bQR9qLpf9drqNtVLq2s2HptVD6peuZMCG8euev7T1alB3+eq49XFy5hlt0Pm/372UdX3VR8xSP4X1VdV897n9m4ECBAgcOULLPx9Ppvtr7/e19YWL+mw3/urXIPiyv//hAkIECBAYP8KvKL6gkF7T1x//eS79m+7OiNwRQrYH4w4bcv7F/uDEZhCCRxcgW+ovnsw3nOqJxzccU1GYNcF7la9edezHqyE1nMjzqf13Ai8vQ+9f/WvqgdvlP7y6mf2vo1tV5y/d/D26o6DiPn78c/bdgYHEiBAgAABAtsRsB7ejtLNHGM9PAJPKAECBAgQIECAAAECBAgQIECAAAECBAgQIECAAAECBAgQIECAAAECBAgQIECAAAECBAgQIECAAAECBAgQIECAAAECBAgQIECAAAECBAgQIDCJgC+DmoRVUgIECBAgQIAAAQIECBAgQIAAAQIECBAgQIAAAQIECBAgQIAAAQIECBAgQIAAAQIECBAgQIAAAQIECBAgcCgFjlbnqyOD6U9WZyfQOFGdGeS9VB2rLkxQa6cpH11dNwh6RvXkdYdlnzdU11Tv3WmB9TlXPf/p6tSg73PV8eriZcyy2yEPqV5UfcTS8+OfVj+/28XkI0CAAIGVCsyG1WezhbsrbWxefG1t8ZIO+72/ecsrR9MAAQIECBA4mAJ/bWPvP//zpttnVm86mOOaisDKBOwPRtAv71/sD0ZgCiVwcAW+uvr3g/F+rPqqgzuuyQgQWIGA9dwIdOu5EXh7H/r06lsHZV9ZfeHet7GjivPPPHzTIGL+WYd77yiDgwkQIECAAIGtBKyHtxK6hceth0fgCSVAgAABAgQIECBAgAABAgQIECBAgAABAgQIECBAgAABAgQIECBAgAABAgQIECBAgAABAgQIECBAgAABAgQIECBAgAABAgQIECBAgAABAgQmEfBlUJOwSkqAAAECBAgQIECAAAECBAgQIECAAAECBAgQIECAAAECBAgQIECAAAECBAgQIECAAAECBAgQIECAAAECBA6lwNHqfHVkMP3J6uwEGieqM4O8l6pj1YUJau005d+vfqW63UbgDdUDq39ZPXOQ7Onr//20nSbfOH7V85+uTg16P1cdry5e5jy7Ffb3qtdUf2uQ8MbqodUv7FYReQgQIEBg3wjMhp3MZgt3V97k2triJR32e3+Va1Cs/FmjAQIECBA4oAKfv7Qnne9TrzqgsxqLwCoF7A9G6C/vX+wPRmAKJXBwBeavs79oMN7PVg85uOOajACBFQhYz41At54bgbf3oZ9SvXVQ9sPVx1Xv2ftWtl3xk9c/H/C2paPvXP3OtjM4kAABAgQIENhKwHp4K6FbeNx6eASeUAIECBAgQIAAAQIECBAgQIAAAQIECBAgQIAAAQIECBAgQIAAAQIECBAgQIAAAQIECBAgQIAAAQIECBAgQIAAAQIECBAgQIAAAQIECBAgQGASAV8GNQmrpAQIECBAgAABAgQIECBAgAABAgQIECBAgAABAgQIECBAgAABAgQIECBAgAABAgQIECBAgAABAgQIECBA4FAKHK3OV0cG05+szk6gcaI6M8h7qTpWXZig1k5T3qr6qerajcAPVQ+qHrfx5/zHN1ZXV7+x0+Qbx696/tPVqUHv56rj1cXLnGc3wm5TvWijj5vy/UX1T6uX7EYBOQgQIEBg3wnMhh3NZgt3V97s2triJR32e3+Va1Cs/FmjAQIECBA4oALXVM+p7rYx3wurhx3QWY1FYJUC9gcj9Jf3L/YHIzCFEji4Ag+srh+M94vV/Q/uuCYjQGAFAtZzI9Ct50bgrSb0TdVnDEo/trpuNa1su+qvVvcYHP1vqqdsO9qBBAgQIECAwFYC1sNbCd3C49bDI/CEEiBAgAABAgQIECBAgAABAgQIECBAgAABAgQIECBAgAABAgQIECBAgAABAgQIECBAgAABAgQIECBAgAABAgQIECBAgAABAgQIECBAgAABApMI+DKoSVglJUCAAAECBAgQIECAAAECBAgQIECAAAECBAgQIECAAAECBAgQIECAAAECBAgQIECAAAECBAgQIECAAAECh1LgaHW+OjKY/mR1dgKNE9WZQd5L1bHqwgS1LifltdULBoHz/76m+tiNn728ekj1Z5eTfH3OVc9/ujo16P1cdby6eJnz7EbYl1Qvrob/fvaHqsdUH9qNAnIQIECAwL4TmA07ms0W7q682bW1xUs67Pf+ln6HrtxPAwQIECBA4AAKfFr10OrXJ3qt5ACSGYnAjgTsD3bEtXjw8v7F/mAEplACB1fgXtV/GYx3Q/VZB3dckxEgsAIB67kR6NZzI/BWE/qN1bMGpd9Q3Xs1rWy76vx99+8fHP2H1d/edrQDCRAgQIAAga0ErIe3ErqFx62HR+AJJUCAAAECBAgQIECAAAECBAgQIECAAAECBAgQIECAAAECBAgQIECAAAECBAgQIECAAAECBAgQIECAAAECBAgQIECAAAECBAgQIECAAAECBCYRWPz2qklKSEqAAAECBAgQIECAAAECBAgQIECAAAECBAgQIECAAAECBAgQIECAAAECBAgQIECAAAECBAgQIECAAAECBAgcEoGj1fnqyC7Pe7I6u5TzRHVml+tslm6z2tspe4fqNdVdb+bgh60/9sLtJLqZY1Y9/+nq1Ij+Nws9Vx2vLl5G3ttUL62uuYzYWwq5VB2rLuxyXukIECBAYHcEZsM0s9nC3d2pMCLL2triJR32e3+Va1CMON9CCRAgQIAAAQIEVi5gfzDiFCzvX+wPRmAKJXBwBT6testgvLdWn3pwxzUZAQIrELCeG4FuPTcCbzWhn1j9/lLpu1S/vZp2tlX1dtW7qo8cHP15G58R2VYCBxEgQIAAAQK3KGA9POIJYj08Ak8oAQIECBAgQIAAAQIECBAgQIAAAQIECBAgQIAAAQIECBAgQIAAAQIECBAgQIAAAQIECBAgQIAAAQIECBAgQIAAAQIECBAgQIAAAQIECBAgMImAL4OahFVSAgQIECBAgAABAgQIECBAgAABAgQIECBAgAABAgQIECBAgAABAgQIECBAgAABAgQIECBAgAABAgQIECBwKAWOVuerI7s8/cnq7FLOE9WZXa6zWbrNam+37PdXj9nk4LdU962Nf0BXAAAgAElEQVTesd1Emxy36vlPV6dG9L9Z6LnqeHXxMvJ+9rrpa6qPuozYWwq5VB2rLuxyXukIECBAYHcEZsM0s9nC3d2pMCLL2triJR32e3+Va1CMON9CCRAgQIAAgStK4BOr/1q9sfq16nXVy6+oCTS7mYD9wYjnxfL+xf5gBKZQAgdX4OOrPxqM987q9gd3XJMRILACAeu5EejWcyPwVhf62upzB+WfWn3b6trZVuX5ZzTmn1W46fYj1VdvK9JBBAgQIECAwFYC1sNbCd3C49bDI/CEEiBAgAABAgQIECBAgAABAgQIECBAgAABAgQIECBAgAABAgQIECBAgAABAgQIECBAgAABAgQIECBAgAABAgQIECBAgAABAgQIECBAgAABApMI+DKoSVglJUCAAAECBAgQIECAAIH/n717gbI1qwp7/99gC90CNhhAuOIDWkBAbCQoXhTEELwqCCoYDY8rXiQqgfiKGAyCINcHilFQUdQbIorPoBCi3ogvlJcgcMFGEFFAwkuhFboBW/jS5Tjt/arqQFX3qq9q79q/GuMM3Ke+Odecv1V9zlz7ONYmQIAAAQIECBAgQIAAAQIECBAgQIAAAQIECBAgQIAAAQIECBAgQIAAAQIECBAgsJUCt69+vzrviLv/4urZe3Les3rWEa9ztnRnW/uwy35W9bvVR+4J+JHqYdV02ERnee6k+39a9cCB+s8W+nvVPar3XIW8/6Z6ylWIOyjk0urO1UsPetD3CRAgQOBEBHb9XTpNI3+1Hn39q9XuKx3Wvb7KHRRH/2MgIwECBAgQILCeAveunjkr7Xlnzv/rWa2qDivgfHBYqbM8t/f84nwwgCmUwOkVOLfaec/8iq8PVlc/ve3qjACBExAwzw2gm+cG8E4u9KHVk2fL/3l1wcmVc6iV71v94uzJnX/bv1512aGiPUSAAAECBAh8OAHz8MDPh3l4AE8oAQIECBAgQIAAAQIECBAgQIAAAQIECBAgQIAAAQIECBAgQIAAAQIECBAgQIAAAQIECBAgQIAAAQIECBAgQIAAAQIECBAgQIAAAQIECBAgsIiAD4NahFVSAgQIECBAgAABAgQIECBAgAABAgQIECBAgAABAgQIECBAgAABAgQIECBAgAABAgQIECBAgAABAgQIECCwlQK3r36/Ou+Iu//i6tl7ct6zetYRr3O2dGdb+7DLnls9s/r8WcDfV597+e+94LBJPsRzJ93/06oHDvawN/z3qntU77kKeR9Rfc9ViDso5NLqztVLD3rQ9wkQIEDgRASm+arTtOvliRQ0X3S12n2lw7rXV7mD4sR/ahRAgAABAgQIHJPAY6tHzdb6oeobjmltyywn4HwwYLv3/OJ8MIAplMDpFvhAdbVZizv/HvTe092y7ggQOEYB89wAtnluAO/kQq9bvaO6+qyEO1z+b+YvObmSDlz5nOqd1TWqX61+onputV7/QHNgGx4gQIDA1gl8dPVdl78HevGe90VPAuLTqqdUX1K99SQKWOM1zcMDm2MeHsATSoAAAQIECBAgQIAAAQIECBAgQIAAAQIECBAgQIAAAQIECBAgQIAAAQIECBAgQIAAAQIECBAgQIAAAQIECBAgQIAAAQIECBAgQIAAAQIECCwi4MOgFmGVlAABAgQIECBAgAABAgQIECBAgAABAgQIECBAgAABAgQIECBAgAABAgQIECBAgAABAgQIECBAgAABAgQIECBAgAABAgQIEFhYYJrnn6ZdLxde+uD0q9XuKx3Wvb7KHRQHb6snCBAgQIAAgdMh8JzqC2etPLD6mdPR2lZ34XwwsP17zy/OBwOYQgmcboG3V9eftXij6q2nu2XdESBwjALmuQFs89wA3smG/kb1+bMS/lP1jSdb0oGrf0H10mpnLvBFgAABAustcPXLz2xfWz22ul51WXVB9cYTKPuc6lHVf6g+ovqV6j4nUMc6L2keHtgd8/AAnlACBAgQIECAAAECBAgQIECAAAECBAgQIECAAAECBAgQIECAAAECBAgQIECAAAECBAgQIECAAAECBAgQIECAAAECBAgQIECAAAECBAgQIEBgEQEfBrUIq6QECBAgQIAAAQIECBAgQIAAAQIECBAgQIAAAQIECBAgQIAAAQIECBAgQIAAAQIECBAgQIAAAQIECBAgQIAAAQIECBAgQIDAwgLTPP807Xq58NIHp1+tdl/psO71Ve6gOHhbPUGAAAECBAicDoG3VTeYtXLr6qLT0dpWd+F8MLD9e88vzgcDmEIJnG6BP6sumLV4y+o1p7tl3REgcIwC5rkBbPPcAN7Jhj6wetqshJ2/a29+siVZnQABAgROkcB51euqG816+pXqPifQ48OqH96z7hdUv3ECtazrkubhgZ0xDw/gCSVAgAABAgQIECBAgAABAgQIECBAgAABAgQIECBAgAABAgQIECBAgAABAgQIECBAgAABAgQIECBAgAABAgQIECBAgAABAgQIECBAgAABAgQWEfBhUIuwSkqAAAECBAgQIECAAAECBAgQIECAAAECBAgQIECAAAECBAgQIECAAAECBAgQIECAAAECBAgQIECAAAECBAgQIECAAAECBAgsLDDN80/TrpcLL31w+tVq95UO615f5Q6Kg7fVEwQIECBAgMDmC9y4evOsjUura1cf3PzWtr4D54OBH4G95xfngwFMoWcTeHF1h9k3PqP6I1QbKfCC6pOri8/8ul/1mo3sRNEETl7gVtWF1cuqV598OWtRgXluYBvMcwN4Jxt6repvqj+snlr9SvX3J1uS1QkQIEDglAncv/qZPT3dpfr9Y+7zGtVF1U1n676+2pmL33/MtazrcubhgZ0xDw/gCSVAgAABAgQIECBAgAABAgQIECBAgAABAgQIECBAgAABAgQIECBAgAABAgQIECBAgAABAgQIECBAgAABAgQIECBAgAABAgQIECBAgAABAgQWEfBhUIuwSkqAAAECBAgQIECAAAECBAgQIECAAAECBAgQIECAAAECBAgQIECAAAECBAgQIECAAAECBAgQIECAAAECBAgQIECAAAECBAgsLDDN80/TrpcLL31w+tVq95UO615f5Q6Kg7fVEwQIECBAgMDmC9yzetasjedXd9r8tnRQOR8M/BjsPb84HwxgCj2bwEuq28++8c+rl6IiQIDAlgr8h+pR1bln+n9E9X1barG3bfPcwA+CeW4A7+RDb1C9/eTLUAEBAgQInGKBl1UXzvq7qLrN3vfTjqH/u1a/vWedx1XfcQxrb8IS5uGBXTIPD+AJJUCAAAECBAgQIECAAAECBAgQIECAAAECBAgQIECAAAECBAgQIECAAAECBAgQIECAAAECBAgQIECAAAECBAgQIECAAAECBAgQIECAAAECBBYR8GFQi7BKSoAAAQIECBAgQIAAAQIECBAgQIAAAQIECBAgQIAAAQIECBAgQIAAAQIECBAgQIAAAQIECBAgQIAAAQIECBAgQIAAAQIECCwsMM3zT9OulwsvfXD61Wr3lQ7rXl/lDoqDt9UTBAgQIECAwOYLPKZ69KyNJ1UP3/y2dHD5vjofDPwY7D2/OB8MYAo9m8AfV7ebfePTq5ehIkCAwJYKPLR68qz3n6++ckst9rZtnhv4QTDPDeAJJUCAAAECp1/gM6sX7mnzIdVTT6D1Z1RfMVv3suqW1etPoJZ1W9I8PLAj5uEBPKEECBAgQIAAAQIECBAgQIAAAQIECBAgQIAAAQIECBAgQIAAAQIECBAgQIAAAQIECBAgQIAAAQIECBAgQIAAAQIECBAgQIAAAQIECBAgQIDAIgI+DGoRVkkJECBAgAABAgQIECBAgAABAgQIECBAgAABAgQIECBAgAABAgQIECBAgAABAgQIECBAgAABAgQIECBAgAABAgQIECBAgACBhQWmef5p2vVy4aUPTr9a7b7SYd3rq9xBcfC2eoIAAQIECBDYfIFnV/eYtfFV1dM2vy0dVM4HAz8Ge88vzgcDmELPJvCy6sLZN25XvRwVAQIEtlTgTtUfzHp/dXWrLbXY27Z5buAHwTw3gCeUAAECBAhsh8DTq/vNWn1HdbPq3cfc/sdWr62uPVv3d6rPO+Y61nE58/DArpiHB/CEEiBAgAABAgQIECBAgAABAgQIECBAgAABAgQIECBAgAABAgQIECBAgAABAgQIECBAgAABAgQIECBAgAABAgQIECBAgAABAgQIECBAgAABAosI+DCoRVglJUCAAAECBAgQIECAAAECBAgQIECAAAECBAgQIECAAAECBAgQIECAAAECBAgQIECAAAECBAgQIECAAAECBAgQIECAAAECBBYWmOb5p2nXy4WXPjj9arX7Sod1r69yB8XB2+oJAgQIECBwWIHvq95S/U718sMGee5YBN5c3Xi20m2rVx7LyhZZWsD5YEB47/nF+WAAU+jZBF5R7fx5e8XXp1X/HyoCBAhsqcB51SWz3j9YnVv9/ZZ6zNs2zw38EJjnBvCEEiBAgACB7RC4UfUX1TVm7X7/5bPpvz+B9h9W/fCedf919YwTqGWdljQPD+yGeXgATygBAgQIECBAgAABAgQIECBAgAABAgQIECBAgAABAgQIECBAgAABAgQIECBAgAABAgQIECBAgAABAgQIECBAgAABAgQIECBAgAABAgQIECCwiIAPg1qEVVICBAgQIECAAAECBAgQIECAAAECBAgQIECAAAECBAgQIECAAAECBAgQIECAAAECBAgQIECAAAECBAgQIECAAAECBAgQIEBgYYFpnn+adr1ceOmD069Wu690WPf6KndQHLytniBAgAABAocRuFb17tmD76w+cc/vHSaPZ45e4AbV22ZpL6uuWX3w6JeS8QQEnA8G0PeeX5wPBjCFnk3gldVtZt/41OpVqAgQILDFAq+rbjbr/zOrF2+xxxWtm+cGfgjMcwN4QgkQIECAwPYIfMfl7/l85573R29V7cynx/m18+/Sr6h23h+44uut1c23/H108/DAT6F5eABPKAECBAgQIECAAAECBAgQIECAAAECBAgQIECAAAECBAgQIECAAAECBAgQIECAAAECBAgQIECAAAECBAgQIECAAAECBAgQIECAAAECBAgQILCIgA+DWoRVUgIECBAgQIAAAQIECBAgQIAAAQIECBAgQIAAAQIECBAgQIAAAQIECBAgQIAAAQIECBAgQIAAAQIECBAgQIAAAQIECBAgQGBhgWmef5p2vVx46YPTr1a7r3RY9/oqd1AcvK2eIECAAAEChxG4Z/Ws2YMXVbc+TKBnFhe4Q/Wc6vpnVnpB9b8vvqoFjkvA+WBAeu/5xflgAFPo2QRetefvwttUf4KKAAECWyzwy9WXzfp/SPXULfa4onXz3MAPgXluAE8oAQIECBDYHoFrVH9R3WjW8s572fc6AYJ/Xr14z3tQT64edgK1rMuS5uGBnTAPD+AJJUCAAAECBAgQIECAAAECBAgQIECAAAECBAgQIECAAAECBAgQIECAAAECBAgQIECAAAECBAgQIECAAAECBAgQIECAAAECBAgQIECAAAECBBYR8GFQi7BKSoAAAQIECBAgQIAAAQIECBAgQIAAAQIECBAgQIAAAQIECBAgQIAAAQIECBAgQIAAAQIECBAgQIAAAQIECBAgQIAAAQIECCwsMM3zT9OulwsvfXD61Wr3lQ7rXl/lDoqDt9UTBAgQIEDgMAJPqv7t7MEfrL7pMIGeOTaBG1cXnlntvx/bqhZaWsD5YEB47/nF+WAAU+jZBC6qPmX2jVtVr0ZFgACBLRZ4VPXYWf8/Wj10iz2uaN08N/BDYJ4bwBNKgAABAgS2S+Arq5+btfzWauec/q4TYPiR6utn6/5k9TUnUMe6LGkeHtgJ8/AAnlACBAgQIECAAAECBAgQIECAAAECBAgQIECAAAECBAgQIECAAAECBAgQIECAAAECBAgQIECAAAECBAgQIECAAAECBAgQIECAAAECBAgQIEBgEQEfBrUIq6QECBAgQIAAAQIECBAgQIAAAQIECBAgQIAAAQIECBAgQIAAAQIECBAgQIAAAQIECBAgQIAAAQIECBAgQIAAAQIECBAgQIDAwgLTPP807Xq58NKbn3612nflhDsoNn9bdUCAAAEC6yHwmurms1K+oPqN9ShNFQROtYDzwcD2Oh8M4Ak9jMCfVreYPXjLaufvS18ECBDYVoF7Vs+aNf/86k7bijHr2zw38ENgnhvAE3pUAh9dPaj6i+rXjiqpPAQIECCwiMALq0+rnlg9vrp0kVUOTnrt6vXVe6uvrn7r4JBT/YR5eGB7zcMDeEIJECBAgAABAgQIECBAgAABAgQIECBAgAABAgQIECBAgAABAgQIECBAgAABAgQIECBAgAABAgQIECBAgAABAgQIECBAgAABAgQIECBAgACBRQR8GNQirJISIECAAAECBAgQIECAAAECBAgQIECAAAECBAgQIECAAAECBAgQIECAAAECBAgQIECAAAECBAgQIECAAAECBAgQIECAAAECCwtM8/zTtOvlwktvfvrVat+VE+6g2Pxt1QEBAgQInLzATao3zsp4f/XR1c7/+iJAYFkB54MBX+eDATyhhxF4TXXz2YO3qF57mEDPECBA4JQK7D03XFp91Cnt9cq0ZZ67Mlp7njXPDeAJHRW44PIEj6nudybR71Z3HU0qngABAgQWFbhVdUn1hkVXOVzyO1Z/Ur37cI+f6qfMwwPbax4ewBNKgAABAgQIECBAgAABAgQIECBAgAABAgQIECBAgAABAgQIECBAgAABAgQIECBAgAABAgQIECBAgAABAgQIECBAgAABAgQIECBAgAABAgQILCLgw6AWYZWUAAECBAgQIECAAAECBAgQIECAAAECBAgQIECAAAECBAgQIECAAAECBAgQIECAAAECBAgQIECAAAECBAgQIECAAAECBAgQWFhgmuefpl0vF15689OvVvuunHAHxeZvqw4IECBA4OQFHlL9+KyM51Z3O/myVEBgKwScDwa22flgAE/oYQT+rLpg9uAnV687TKBnCBAgcIoF3lWd78/GXTtsnhv4gTfPDeAJHRW4sHrZLMnOf8s3qd48mlg8AQIECBDYMgHz8MCGm4cH8IQSIECAAAECBAgQIECAAAECBAgQIECAAAECBAgQIECAAAECBAgQIECAAAECBAgQIECAAAECBAgQIECAAAECBAgQIECAAAECBAgQIECAAAECiwj4MKhFWCUlQIAAAQIECBAgQIAAAQIECBAgQIAAAQIECBAgQIAAAQIECBAgQIAAAQIECBAgQIAAAQIECBAgQIAAAQIECBAgQIAAAQIEFhaY5vmnadfLhZfe/PSr1b4rJ9xBsfnbqgMCBAgQOHmBX66+bFbGt1ZPOPmyVEBgKwScDwa22flgAE/oYQT+vLrp7MGbVa8/TKBnCBAgcIoFfru666y/+1Y754lt/jLPDey+eW4Ab31DP7f60ur7qr9a3zL/sbKLqk+Z1fio6rvWvGblESBAgACBdRMwDw/siHl4AE8oAQIECBAgQIAAAQIECBAgQIAAAQIECBAgQIAAAQIECBAgQIAAAQIECBAgQIAAAQIECBAgQIAAAQIECBAgQIAAAQIECBAgQIAAAQIECBAgsIiAD4NahFVSAgQIECBAgAABAgQIECBAgAABAgQIECBAgAABAgQIECBAgAABAgQIECBAgAABAgQIECBAgAABAgQIECBAgAABAgQIECBAYGGBaZ5/mna9XHjpzU+/Wu27csIdFJu/rTogQIAAgZMV2Pm79J3V+bMyLqxecbJlWZ3A1gg4HwxstfPBAJ5QAtsncO6ZeWdn5rlO9aLtI9AxgSMReEJ19+rl1R9Xz6r+4kgyb24S89zA3pnnBvDWL/Sh1XdWH3OmtG+tdv7MWOevb9lT486fZzdd54LVRoAAAQIE1lDAPDywKebhATyhBAgQIECAAAECBAgQIECAAAECBAgQIECAAAECBAgQIECAAAECBAgQIECAAAECBAgQIECAAAECBAgQIECAAAECBAgQIECAAAECBAgQIECAwCICPgxqEVZJCRAgQIAAAQIECBAgQIAAAQIECBAgQIAAAQIECBAgQIAAAQIECBAgQIAAAQIECBAgQIAAAQIECBAgQIAAAQIECBAgQIAAgYUFpnn+adr1cuGlNz/9arXvygl3UGz+tuqAAAECBE5W4I7VC2YlvL264cmWZHUCWyXgfDCw3c4HA3hCCWyXwNWqD8xa/mB19e0i0C0BAgsKmOcGcM1zA3jrF/o11U/MynpFdeH6lbmroutXb6vm/86w8z7Ji9a8buURIECAAIF1EjAPD+yGeXgATygBAgQIECBAgAABAgQIECBAgAABAgQIECBAgAABAgQIECBAgAABAgQIECBAgAABAgQIECBAgAABAgQIECBAgAABAgQIECBAgAABAgQIECCwiIAPg1qEVVICBAgQIECAAAECBAgQIECAAAECBAgQIECAAAECBAgQIECAAAECBAgQIECAAAECBAgQIECAAAECBAgQIECAAAECBAgQIEBgYYFpnn+adr1ceOnNT79a7btywh0Um7+tOiBAgACBkxV49OXLP2ZWwtOrB5xsSVYnsFUCzgcD2+18MIAnlMD2CVxSnTdr+zrVu7ePQccECCwgYJ4bQDXPDeCtX+h1q7dV58xKu3V10fqVuqui36zuPvudH60euuY1K48AAQIECKyTgHl4YDfMwwN4QgkQIECAAAECBAgQIECAAAECBAgQIECAAAECBAgQIECAAAECBAgQIECAAAECBAgQIECAAAECBAgQIECAAAECBAgQIECAAAECBAgQIECAAIFFBHwY1CKskhIgQIAAAQIECBAgQIAAAQIECBAgQIAAAQIECBAgQIAAAQIECBAgQIAAAQIECBAgQIAAAQIECBAgQIAAAQIECBAgQIAAAQILC0zz/NO06+XCS29++tVq35UT7qDY/G3VAQECBAicrMDTqgfOSrh/9bMnW5LVCWyVgPPBwHY7HwzgCSWwfQJvrm48a/vjqzdtH4OOCRBYQMA8N4BqnhvAW8/QZ1b3npX23dUj17PUf6rqftXTZzVeXN2gumzN61YeAQIECBBYFwHz8MBOmIcH8IQSIECAAAECBAgQIECAAAECBAgQIECAAAECBAgQIECAAAECBAgQIECAAAECBAgQIECAAAECBAgQIECAAAECBAgQIECAAAECBAgQIECAAAECiwj4MKhFWCUlQIAAAQIECBAgQIAAAQIECBAgQIAAAQIECBAgQIAAAQIECBAgQIAAAQIECBAgQIAAAQIECBAgQIAAAQIECBAgQIAAAQIEFhaY5vmnadfLhZfe/PSr1b4rJ9xBsfnbqgMCBAgQOHmBG1SfV92t+vbqbSdfkgoIbI2A88HAVjsfDOAJJbB9AhdVnzJr+1OrV20fg44JEFhAwDw3gGqeG8Bbz9D7VL80K+2vqpusZ6n/VNU1q3dU15rV+aXVM9e8buURIECAAIF1ETAPD+yEeXgATygBAgQIECBAgAABAgQIECBAgAABAgQIECBAgAABAgQIECBAgAABAgQIECBAgAABAgQIECBAgAABAgQIECBAgAABAgQIECBAgAABAgQIECCwiIAPg1qEVVICBAgQIECAAAECBAgQIECAAAECBAgQIECAAAECBAgQIECAAAECBAgQIECAAAECBAgQIECAAAECBAgQIECAAAECBAgQIEBgYYFpnn+adr1ceOnNT79a7btywh0Um7+tOiBAgAABAgQIbLOA88HA7jsfDOAJJbB9Ai+o7jhr+7OrP9w+Bh0TILCAgHluANU8N4C3nqHnVO+srjUr73OqP1jPcv+pqv+n+qpZjb9afcma16w8AgQIEPjQAh9T/c0aAF27unX1wjWoZckSzMMDuubhATyhBAgQIECAAAECBAgQIECAAAECBAgQIECAAAECBAgQIECAAAECBAgQIECAAAECBAgQIECAAAECBAgQIECAAAECBAgQIECAAAECBAgQIECAwCICPgxqEVZJCRAgQIAAAQIECBAgQIAAAQIECBAgQIAAAQIECBAgQIAAAQIECBAgQIAAAQIECBAgQIAAAQIECBAgQIAAAQIECBAgQIAAgYUFpnn+adr1cuGlNz/9arXvygl3UGz+tuqAAAECBAgQOLvAvav3VS+t3gHp1Ao4HwxsrfPBAJ5QAtsn8OvV/zFr+x7Vc7aPQccECCwgYJ4bQDXPDeCtb+hPVw+alfeU6uvWt9x/rOyu1W/ParysukF18ZrXrTwCBAgQ2C1w++rHq0uqu5wwzt2qp1VXq25evfuE61lyefPwgK55eABPKAECBAgQIECAAAECBAgQIECAAAECBAgQIECAAAECBAgQIECAAAECBAgQIECAAAECBAgQIECAAAECBAgQIECAAAECBAgQIECAAAECBAgQILCIgA+DWoRVUgIECBAgQIAAAQIECBAgQIAAAQIECBAgQIAAAQIECBAgQIAAAQIECBAgQIAAAQIECBAgQIAAAQIECBAgQIAAAQIECBAgQGBhgWmef5p2vVx46c1Pv1rtu3LCHRSbv606IECAAAECBM4u8KfVLc586y3VXao/g3XqBJwPBrbU+WAATyiB7RP4+epfzdq+X/Vz28egYwIEFhAwzw2gmucG8NY39F9UvzUr713VDavL1rfkf6zsTdXHnanxjdW9qpevec3KI0CAAIH/X+BnqvvPQO5RPeeEgH66etBs7R+qvuGEajmOZc3DA8rm4QE8oQQIECBAgAABAgQIECBAgAABAgQIECBAgAABAgQIECBAgAABAgQIECBAgAABAgQIECBAgAABAgQIECBAgAABAgQIECBAgAABAgQIECBAgMAiAj4MahFWSQkQIECAAAECBAgQIECAAAECBAgQIECAAJtmhzUAACAASURBVAECBAgQIECAAAECBAgQIECAAAECBAgQIECAAAECBAgQIECAAAECBAgQIECAAIGFBaZ5/mna9XLhpTc//Wq178oJd1Bs/rbqgAABAgQIENgvcF51yey3P1hds7oM1qkTcD4Y2FLngwE8oQS2T+DHq4fM2v766se2j0HHBAgsIGCeG0A1zw3grW/oznv2b61uMCvxi6tnr2/J/1jZY6pbVj9Z/daa16o8AgQIENgv8HvVnWe//brqVif0furOWfNrZ7XszIufVr3ylG6ceXhgY83DA3hCCRAgQIAAAQIECBAgQIAAAQIECBAgQIAAAQIECBAgQIAAAQIECBAgQIAAAQIECBAgQIAAAQIECBAgQIAAAQIECBAgQIAAAQIECBAgQIAAgUUEfBjUIqySEiBAgAABAgQIECBAgAABAgQIECBAgAABAgQIECBAgAABAgQIECBAgAABAgQIECBAgAABAgQIECBAgAABAgQIECBAgAABAgsLTPP807Tr5cJLb3761WrflRPuoNj8bdUBAQIECBAgsF/gLtXvzn77ldVtQZ1KAeeDgW11PhjAE0pg+wS+t/rWWduPrL57+xh0TIDAAgLmuQFU89wA3nqH/kD1TbMSf6H6ivUuWXUECBAgsOECt6peVc3/7Xjn76IfPIG+rlW9rrrhbO2XVJ9Rncb/5wDz8MAPmXl4AE8oAQIECBAgQIAAAQIECBAgQIAAAQIECBAgQIAAAQIECBAgQIAAAQIECBAgQIAAAQIECBAgQIAAAQIECBAgQIAAAQIECBAgQIAAAQIECBAgsIiAD4NahFVSAgQIECBAgAABAgQIECBAgAABAgQIECBAgAABAgQIECBAgAABAgQIECBAgAABAgQIECBAgAABAgQIECBAgAABAgQIECBAYGGBaZ5/mna9XHjpzU+/Wu27csIdFJu/rTogQIAAAQIE9gt8Y/XE2W8/rfoqUKdSwPlgYFudDwbwhBLYPoFHVo+ftf291bdtH4OOCRBYQMA8N4BqnhvAW+/QT69eeqbE91b/tbr/epesOgIECBA4BQI/Wn3drI93V59QvesEertv9Yt71v366sdOoJallzQPDwibhwfwhBIgQIAAAQIECBAgQIAAAQIECBAgQIAAAQIECBAgQIAAAQIECBAgQIAAAQIECBAgQIAAAQIECBAgQIAAAQIECBAgQIAAAQIECBAgQIAAAQKLCPgwqEVYJSVAgAABAgQIECBAgAABAgQIECBAgAABAgQIECBAgAABAgQIECBAgAABAgQIECBAgAABAgQIECBAgAABAgQIECBAgAABAgQWFpjm+adp18uFl9789KvVvisn3EGx+duqAwIECBAgQGC/wNOr+81+++HVk0CdSgHng4FtdT4YwBNKYPsEHlo9edb2U6qv2z4GHRMgsICAeW4A1Tw3gLf+oT9cPa96TnXp+perQgIECBA4BQLXrd5QXXtNzn6/Wd19VsvF1SdXf30KrOctmIcHNtQ8PIAnlAABAgQIECBAgAABAgQIECBAgAABAgQIECBAgAABAgQIECBAgAABAgQIECBAgAABAgQIECBAgAABAgQIECBAgAABAgQIECBAgAABAgQIEFhEwIdBLcIqKQECBAgQIECAAAECBAgQIECAAAECBAgQIECAAAECBAgQIECAAAECBAgQIECAAAECBAgQIECAAAECBAgQIECAAAECBAgQILCwwDTPP027Xi689OanX632XTnhDorN31YdECBAgAABAvsFXl3dcvbbd6qeD+pUCjgfDGyr88EAntDDCPxNdb3Zgx9TvfMwgZ5ZS4H7VU+pLj7z65eqx65lpYoisBkC162+vLqwul2182fmF21G6UdepXlugNQ8N4AnlAABAgQIEDibwDdWT5x9Y2dWu83ls+tFJ8D1cdVrq3Nnaz+9esAJ1LLkkubhAV3z8ACeUAIECBAgQIAAAQIECBAgQIAAAQIECBAgQIAAAQIECBAgQIAAAQIECBAgQIAAAQIECBAgQIAAAQIECBAgQIAAAQIECBAgQIAAAQIECBAgQGARAR8GtQirpAQIECBAgAABAgQIECBAgAABAgQIECBAgAABAgQIECBAgAABAgQIECBAgAABAgQIECBAgAABAgQIECBAgAABAgQIECBAgMDCAtM8/zTternw0puffrXad+WEOyg2f1t1QIAAAQIECOwWOK+6ZPZbH6yuXV0K6lQKOB8MbKvzwQCe0MMIvKs6f/bgdauLDxPoGQIECGyBwM2q18363PnzcefPyW38Ms8N7Lp5bgBPKAECBAgQIHA2gXOqi6oLZt/8/eouJ8T1zdX371n7TtXzT6ieJZY1Dw+omocH8IQSIECAAAECBAgQIECAAAECBAgQIECAAAECBAgQIECAAAECBAgQIECAAAECBAgQIECAAAECBAgQIECAAAECBAgQIECAAAECBAgQIECAAAECiwj4MKhFWCUlQIAAAQIECBAgQIAAAQIECBAgQIAAAQIECBAgQIAAAQIECBAgQIAAAQIECBAgQIAAAQIECBAgQIAAAQIECBAgQIAAAQIEFhaY5vmnadfLhZfe/PSr1b4rJ9xBsfnbqgMCBAgQIEBgt8BnV8+b/dZF1a0hnVoB54OBrXU+GMATehiBv62uM3vwo6u/O0ygZwgQILAlApdU5816/cTqDVvS+663eL3fe9V33Tx31e1EEiBAgAABAh9S4B7Vs/d8997Vr52A2dWrV+x5f/c11adWl51APUss6f3NAVXz8ACeUAIECBAgQIAAAQIECBAgQIAAAQIECBAgQIAAAQIECBAgQIAAAQIECBAgQIAAAQIECBAgQIAAAQIECBAgQIAAAQIECBAgQIAAAQIECBAgQGARAR8GtQirpAQIECBAgAABAgQIECBAgAABAgQIECBAgAABAgQIECBAgAABAgQIECBAgAABAgQIECBAgAABAgQIECBAgAABAgQIECBAgMDCAtM8/zTternw0puffrXad+WEOyg2f1t1QIAAAQLHK3Cd6gnVr1T/7/EubbVDCvy76j/Nnv2Z6oGHjPXY5gk4HwzsmfPBAJ7Qwwj8XXXt2YM7f4e++zCBniFAgMCWCDyv+uxZr/eqnrUlve96i9f7vVd9181zV91OJAECBAgQIPBhBX6vuvPsiTdWF1SXnYDb7auX7Fn366qnnEAtSyzp/c0BVfPwAJ5QAgQIECBAgAABAgQIECBAgAABAgQIECBAgAABAgQIECBAgAABAgQIECBAgAABAgQIECBAgAABAgQIECBAgAABAgQIECBAgAABAgQIECBAYBEBHwa1CKukBAgQIECAAAECBAgQIECAAAECBAgQIECAAAECBAgQIECAAAECBAgQIECAAAECBAgQIECAAAECBAgQIECAAAECBAgQIECAwMIC0zz/NO16ufDSm59+tdp35YQ7KDZ/W3VAgAABAscrcO/qmWeWvLj60erbj7cEqx0g8F+qB8ye+Ybqh6idWgHng4GtdT4YwBN6GIH3VB81e/Ba1SWHCfQMAQIEtkTgydVDZ70+unrslvS+6y1e7/de9V03z111O5EECBAgQIDAhxW4ZfXq2RP/o7p/9fYTctt5f/fhl/96Z/Wo6inVB0+olqNe1vubA6Lm4QE8oQQIECBAgAABAgQIECBAgAABAgQIECBAgAABAgQIECBAgAABAgQIECBAgAABAgQIECBAgAABAgQIECBAgAABAgQIECBAgAABAgQIECBAgMAiAj4MahFWSQkQIECAAAECBAgQIECAAAECBAgQIECAAAECBAgQIECAAAECBAgQIECAAAECBAgQIECAAAECBAgQIECAAAECBAgQIECAAIGFBaZ5/mna9XLhpTc//Wq178oJd1Bs/rbqgAABAgSOV+BHqq+fLfnU6iHHW4LVDhB4VXXr2TN3rp5H7dQKOB8MbK3zwQCe0MMIXFqdO3vwvOq9hwn0DAECBLZE4MHVznniiq9nVl+6Jb3P2zTPDWy6eW4ATygBAgQIECBwkMCTq7tX31w9+6CHF/7+tapHV99dvXPhtY47vXl4QNw8PIAnlAABAgQIECBAgAABAgQIECBAgAABAgQIECBAgAABAgQIECBAgAABAgQIECBAgAABAgQIECBAgAABAgQIECBAgAABAgQIECBAgAABAgQIEFhEwIdBLcIqKQECBAgQIECAAAECBAgQIECAAAECBAgQIECAAAECBAgQIECAAAECBAgQIECAAAECBAgQIECAAAECBAgQIECAAAECBAgQILCwwDTPP027Xi689OanX632XTnhDorN31YdECBAgMDxCry2+uTZkvetfvl4S7DaAQJfVt2hul11YXXT6hJqp1bA+WBga50PBvCEHkbgvdU1Zw+eW73vMIGeIUCAwJYI7MysL571+vrqZlvS+663eL3fe9V33Tx31e1EEiBAgAABAgcKXKf6uwOf8sCogPc3BwTNwwN4QgkQIECAAAECBAgQIECAAAECBAgQIECAAAECBAgQIECAAAECBAgQIECAAAECBAgQIECAAAECBAgQIECAAAECBAgQIECAAAECBAgQIECAAIFFBHwY1CKskhIgQIAAAQIECBAgQIAAAQIECBAgQIAAAQIECBAgQIAAAQIECBAgQIAAAQIECBAgQIAAAQIECBAgQIAAAQIECBAgQIAAAQILC0zz/NO06+XCS29++tVq35UT7qDY/G3VAQECBAgcn8BNqjfOltsZRK5XXXx8JViJAIE9As4HAz8SzgcDeEIPI/D+6iNnD16j+vvDBHqGAAECWyKw82fke6urzfr9qOrSLen/ijbNcwMbbp4bwBN6HALXrL6wuu+ZufDLjmNRaxAgQIAAgQ0TMA8PbJh5eABPKAECBAgQIECAAAECBAgQIECAAAECBAgQIECAAAECBAgQIECAAAECBAgQIECAAAECBAgQIECAAAECBAgQIECAAAECBAgQIECAAAECBAgQILCIgA+DWoRVUgIECBAgQIAAAQIECBAgQIAAAQIECBAgQIAAAQIECBAgQIAAAQIECBAgQIAAAQIECBAgQIAAAQIECBAgQIAAAQIECBAgQGBhgWmef5p2vVx46c1Pv1rtu3LCHRSbv606IECAAIHjE3hw9dTZci+sPuv4lrcSAQJnEXA+GPixcD4YwBN6GIHLqo+YPXhO9Q+HCfQMAQIEtkjgT6pbzfq9c/W8Lep/p1Xz3MCGm+cG8IQuLXCd6q3VubOFbnTm95ZeW34CBAgQILBJAubhgd0yDw/gCSVAgAABAgQIECBAgAABAgQIECBAgAABAgQIECBAgAABAgQIECBAgAABAgQIECBAgAABAgQIECBAgAABAgQIECBAgAABAgQIECBAgAABAgQWEfBhUIuwSkqAAAECBAgQIECAAAECBAgQIECAAAECBAgQIECAAAECBAgQIECAAAECBAgQIECAAAECBAgQIECAAAECBAgQIECAAAECBAgsLDDN80/TrpcLL7356VerfVdOuINi87dVBwQIECBwfAI/X/2r2XKPrR59fMtbiQCBswg4Hwz8WDgfDOAJPYzAP1RXnz34EdUHDhPoGQIECGyRwM9VXznr92HVk7eo/51WzXMDG26eG8Db7NB/Vv31BrTw+9XnzOr899X3b0DdSiRAgAABAscpYB4e0DYPD+AJJUCAAAECBAgQIECAAAECBAgQIECAAAECBAgQIECAAAECBAgQIECAAAECBAgQIECAAAECBAgQIECAAAECBAgQIECAAAECBAgQIECAAAECBBYR8GFQi7BKSoAAAQIECBAgQIAAAQIECBAgQIAAAQIECBAgQIAAAQIECBAgQIAAAQIECBAgQIAAAQIECBAgQIAAAQIECBAgQIAAAQIECCwsMM3zT9OulwsvvfnpV6t9V064g2Lzt1UHBAgQIHB8Au+qzp8t99nVHx7f8lYiQOAsAs4HAz8WzgcDeEIPI/DBan7mvFrlEH8YOc8QILBNAt9afe+s4Z+qHrxNAHv/bvB+75XbffPclfPa8KdvUN3nzK87V/eqnrPmPe38efbUWY2vrm615jUrjwABAgQIHLeA9zcHxM3DA3hCCRAgQIAAAQIECBAgQIAAAQIECBAgQIAAAQIECBAgQIAAAQIECBAgQIAAAQIECBAgQIAAAQIECBAgQIAAAQIECBAgQIAAAQIECBAgQIAAgUUEfBjUIqySEiBAgAABAgQIECBAgAABAgQIECBAgAABAgQIECBAgAABAgQIECBAgAABAgQIECBAgAABAgQIECBAgAABAgQIECBAgAABAgsLTPP807Tr5cJLb3761WrflRPuoNj8bdUBAQIECByPwKdXL50tdUl1fvUPx7O8VQgQ+BACzgcDPxrOBwN4Qg8jsPfA7vx5GDXPECCwbQJ3r35z1vTPVvffMgTz3MCGm+cG8DYv9Ierh83Kfkb1r9e8jWtV76zOmdV5u+rla1638ggQIECAwHEKmIcHtM3DA3hCCRAgQIAAAQIECBAgQIAAAQIECBAgQIAAAQIECBAgQIAAAQIECBAgQIAAAQIECBAgQIAAAQIECBAgQIAAAQIECBAgQIAAAQIECBAgQIAAgUUEXMa9CKukBAgQIECAAAECBAgQIECAAAECBAgQIECAAAECBAgQIECAAAECBAgQIECAAAECBAgQIECAAAECBAgQIECAAAECBAgQIECAwMIC0zz/NO16ufDSm59+tdp35YQ7KDZ/W3VAgAABAscj8Ijqe2ZLPbP60uNZ2ioECHwYAeeDgR8P54MBPKEEtlfgetX5Z369pdr55YsAgasusPPf1M654mXVS696mo2ONM8NbJ95bgBv80I/q3r+rOz3Vdetdv53nb9+ofryWYE/WH3TOhesNgIECBAgcMwC5uEBcPPwAJ5QAgQIECBAgAABAgQIECBAgAABAgQIECBAgAABAgQIECBAgAABAgQIECBAgAABAgQIECBAgAABAgQIECBAgAABAgQIECBAgAABAgQIECBAYBEBHwa1CKukBAgQIECAAAECBAgQIECAAAECBAgQIECAAAECBAgQIECAAAECBAgQIECAAAECBAgQIECAAAECBAgQIECAAAECBAgQIECAwMIC0zz/NO16ufDSm59+tdp35YQ7KDZ/W3VAgAABAscj8D+qu82W+rrqKceztFUIEPgwAs4HAz8ezgcDeEIJbKfAk6p/O2v931U/vJ0UuiZA4AgFzHMDmOa5AbzNDH1jdZNZ6Q+onr7mrdyjevasxndUN6o+sOZ1K48AAQIECByXgHl4QNo8PIAnlAABAgQIECBAgAABAgQIECBAgAABAgQIECBAgAABAgQIECBAgAABAgQIECBAgAABAgQIECBAgAABAgQIECBAgAABAgQIECBAgAABAgQIEFhEwIdBLcIqKQECBAgQIECAAAECBAgQIECAAAECBAgQIECAAAECBAgQIECAAAECBAgQIECAAAECBAgQIECAAAECBAgQIECAAAECBAgQILCwwDTPP027Xi689OanX632XTnhDorN31YdECBAgMDyAteo/rba+d8rvj6+etPyS1uBAIEDBJwPBn5EnA8G8IQS2E6B76q+fdb6d1SP204KXRMgcIQC5rkBTPPcAN5mhn539W2z0n+j+oI1b+Xq1Vuq68/q/MLq19e8buURIECAwOEErlfdvHrh4R5f9KlbVj9ZfWv1/EVXOtrk5uEBT/PwAJ5QAgQIECBAgAABAgQIECBAgAABAgQIECBAgAABAgQIECBAgAABAgQIECBAgAABAgQIECBAgAABAgQIECBAgAABAgQIECBAgAABAgQIECBAYBEBHwa1CKukBAgQIECAAAECBAgQIECAAAECBAgQIECAAAECBAgQIECAAAECBAgQIECAAAECBAgQIECAAAECBAgQIECAAAECBAgQIECAwMIC0zz/NO16ufDSm59+tdp35YQ7KDZ/W3VAgAABAscjcOvqX1R3rT6uusPxLGsVAgQOEHA+GPgRcT4YwBNKYDsFvqV6wqz1J1bfvJ0UuiZA4AgFzHMDmOa5AbzNDL1t9YpZ6R+orl+9a83b+aHq4bMaf776yjWvWXkECBAg8OEFPqL6+ssfeUz1vuqTqvefENpHV487U8/VL/875jXVzvv5O39PbsKXeXhgl8zDA3hCCRAgQIAAAQIECBAgQIAAAQIECBAgQIAAAQIECBAgQIAAAQIECBAgQIAAAQIECBAgQIAAAQIECBAgQIAAAQIECBAgQIAAAQIECBAgQIAAgUUEfBjUIqySEiBAgAABAgQIECBAgAABAgQIECBAgAABAgQIECBAgAABAgQIECBAgAABAgQIECBAgAABAgQIECBAgAABAgQIECBAgAABAgsLTPP807Tr5cJLb3761WrflRPuoNj8bdUBAQIECBAgQGCbBZwPBnbf+WAATyiB7RT4muonZq3/VPXg7aTQNQECRyhgnhvANM8N4G1u6Ouqm83Kf3j1pDVv5/bVS2Y1vq+6fvWeNa9beQQIECDwoQVeWd1m9u1HV489IbBPrV5WXX22/iOq7zuheq7ssubhKys2e948PIAnlAABAgQIECBAgAABAgQIECBAgAABAgQIECBAgAABAgQIECBAgAABAgQIECBAgAABAgQIECBAgAABAgQIECBAgAABAgQIECBAgAABAgQIEFhEwIdBLcIqKQECBAgQIECAAAECBAgQIECAAAECBAgQIECAAAECBAgQIECAAAECBAgQIECAAAECBAgQIECAAAECBAgQIECAAAECBAgQILCwwDTPP027Xi689OanX632XTnhDorN31YdECBAgAABAgS2WcD5YGD3nQ8G8IQS2E6BL69+Ydb6L1f33U4KXRMgcIQC5rkBTPPcAN7mhv7H6nGz8l9U3XED2rno8jniU2Z1Prj6qQ2oW4kECBAgcHaB76keMfvW+6tPqt5yQmBPrL5xtvZ7q1tUbzqheq7MsubhK6O151nz8ACeUAIECBAgQIAAAQIECBAgQIAAAQIECBAgQIAAAQIECBAgQIAAAQIECBAgQIAAAQIECBAgQIAAAQIECBAgQIAAAQIECBAgQIAAAQIECBAgQGARAR8GtQirpAQIECBAgAABAgQIECBAgAABAgQIECBAgAABAgQIECBAgAABAgQIECBAgAABAgQIECBAgAABAgQIECBAgAABAgQIECBAgMDCAtM8/zTternw0puffrXad+WEOyg2f1t1QIAAAQIECNRXV99WvezMr1+vXgFmKwScDwa22flgAE8oge0UuHv1m7PWf6v6l9tJoWsCBI5QwDw3gGmeG8Db3NCbVG/cU/4F1Z+veUuPqL6nenf1X6unVC9c85qVR4AAAQIfWuC86i+r688e+dnq/ieEdu3qtZf//fKxs/V/9fL3iL/khOq5Msuah6+M1p5nzcMDeEIJECBAgAABAgQIECBAgAABAgQIECBAgAABAgQIECBAgAABAgQIECBAgAABAgQIECBAgAABAgQIECBAgAABAgQIECBAgAABAgQIECBAgACBRQR8GNQirJISIECAAAECBAgQIECAAAECBAgQIECAAAECBAgQIECAAAECBAgQIECAAAECBAgQIECAAAECBAgQIECAAAECBAgQIECAAAECCwtM8/zTtOvlwktvfvrVat+VE+6g2Pxt1QEBAgQIECBQP1Z97QziP1aPB7MVAs4HA9vsfDCAJ5TAdgp8ZvXCWet/VH3GdlLomgCBIxQwzw1gmucG8DY79MXVHWYtPLp67Jq3dKPq0y+v+zlrXqfyCBAgQODwAv9X9ZN7Hr9j9aLDpzjSJ+9T/dKejF9Y/fqRrnL0yczDA6bm4QE8oQQIECBAgAABAgQIECBAgAABAgQIECBAgAABAgQIECBAgAABAgQIECBAgAABAgQIECBAgAABAgQIECBAgAABAgQIECBAgAABAgQIECBAgMAiAj4MahFWSQkQIECAAAECBAgQIECAAAECBAgQIECAAAECBAgQIECAAAECBAgQIECAAAECBAgQIECAAAECBAgQIECAAAECBAgQIECAAIGFBaZ5/mna9XLhpTc//Wq178oJd1Bs/rbqgAABAgQIEKgXVZ8xg/jC6tfBbIWA88HANjsfDOAJJbCdAresXj1r/bXVLbaTQtcECByhgHluANM8N4C32aHfWD1x1sKfVxdsdkuqJ0CAAIENFNj5d+Y/ri6c1f7y6nYn2MtvV3edrf+mM+fW955gTQctbR4+SOjDfN88PIAnlAABAgQIECBAgAABAgQIECBAgAABAgQIECBAgAABAgQIECBAgAABAgQIECBAgAABAgQIECBAgAABAgQIECBAgAABAgQIECBAgAABAgQIEFhEwIdBLcIqKQECBAgQIECAAAECBAgQIECAAAECBAgQIECAAAECBAgQIECAAAECBAgQIECAAAECBAgQIECAAAECBAgQIECAAAECBAgQILCwwDTPP027Xi689OanX632XTnhDorN31YdECBAgACBbRe4WvW+6pwZxPnV3247zJb073wwsNHOBwN4Qglsp8DHVm+Ztf726obbSaFrAgSOUMA8N4BpnhvA2+zQnb9/d/5OvqT6+eonqj/a7JZUT4AAAQIbKvCZ1Qv31P6A6ukn1M9Nq4uqa8zW/+7qkSdUz2GWNQ8fRulDPGMeHsATSoAAAQIECBAgQIAAAQIECBAgQIAAAQIECBAgQIAAAQIECBAgQIAAAQIECBAgQIAAAQIECBAgQIAAAQIECBAgQIAAAQIECBAgQIAAAQIECCwi4MOgFmGVlAABAgQIECBAgAABAgQIECBAgAABAgQIECBAgAABAgQIECBAgAABAgQIECBAgAABAgQIECBAgAABAgQIECBAgAABAgQIEFhYYFo4/7aldwfFtu240OqwlQAAIABJREFUfgkQIECAwOkT+LTq5bO2/qq6yelrU0cfQsD54Gh/NJwPjtZTNgKnTeDc6tJZUx+srn7amtQPAQLHLmCeO1py89zReq5ztntVz63es85Fqo0AAQIEtkLgl6r7zDp9S3XBnvPjcUJ8R/WdswUvqz61es1xFnEl1jIPXwmsQzxqHj4EkkcIECBAgAABAgQIECBAgAABAgQIECBAgAABAgQIECBAgAABAgQIECBAgAABAgQIECBAgAABAgQIECBAgAABAgQIECBAgAABAgQIECBAgACB5QRchrScrcwECBAgQIAAAQIECBAgQIAAAQIECBAgQIAAAQIECBAgQIAAAQIECBAgQIAAAQIECBAgQIAAAQIECBAgQIAAAQIECBAgQIDAcgLTcqm3MrM7KLZy2zVNgAABAgROlcCDqp+edfSs6l6nqkPNfDgB54Oj/flwPjhaT9kInEaBD1RXmzV2zer9p7FRPRE4IYGd/6ZuW92u+pnq0hOq4ziXNc8drbZ57mg9ZSNAgAABAgQOFvj46rXVNWaPPrZ69MGhizxxTvWn1U1n2Z9f3WmR1caTmofHDecZzMNH6ykbAQIECBAgQIAAAQIECBAgQIAAAQIECBAgQIAAAQIECBAgQIAAAQIECBAgQIAAAQIECBAgQIAAAQIECBAgQIAAAQIECBAgQIAAAQIECBAgcCUFXIZ0JcE8ToAAAQIECBAgQIAAAQIECBAgQIAAAQIECBAgQIAAAQIECBAgQIAAAQIECBAgQIAAAQIECBAgQIAAAQIECBAgQIAAAQIECKyFwLQWVZyeItxBcXr2UicECBAgQGBbBZ5cPXTW/KOrx24rxhb27XxwtJvufHC0ntuc7fzqXTOAi6vrbjPIKer9zdU51c6e7vz6l9XfnqL+tELgJAWeVd1zVsBnVi8+yYKOaW3z3NFCm+eO1lM2AgQIECBA4HACj68eOXv0/dUnVW85XPiRP/V51XNnWX+x+urqkiNfaTyheXjccJ7BPHy0nrIRIECAAAECBAgQIECAAAECBAgQIECAAAECBAgQIECAAAECBAgQIECAAAECBAgQIECAAAECBAgQIECAAAECBAgQIECAAAECBAgQIECAAAECV1LAZUhXEszjBAgQIECAAAECBAgQIECAAAECBAgQIECAAAECBAgQIECAAAECBAgQIECAAAECBAgQIECAAAECBAgQIECAAAECBAgQIECAwFoITGtRxekpwh0Up2cvdUKAAAECBLZV4AXVHWfN36N6zrZibGHfzgdHu+nOB0fruc3Zrlf9zQzgndXHbDOI3gkQIHAIgV+q7jN77iHVUw8Rt+mPmOeOdgfNc0frKRsBAgQIECBwOIHzqr+srl+9t3pC9b3VpYcLX+SpZ1QXVl9b/d4iKxxNUvPw0ThekcU8fLSeshEgQIAAAQIECBAgQIAAAQIECBAgQIAAAQIECBAgQIAAAQIECBAgQIAAAQIECBAgQIAAAQIECBAgQIAAAQIECBAgQIAAAQIECBAgQIAAAQJXUsBlSFcSzOMECBAgQIAAAQIECBAgQIAAAQIECBAgQIAAAQIECBAgQIAAAQIECBAgQIAAAQIECBAgQIAAAQIECBAgQIAAAQIECBAgQIDAWghM8yqmadfLtShwnYtYrfZdOeEOinXeMLURIECAwEkK3Lq6afU71XtOshBrf1iBq1Xvq86ZPXXD6u3ctkbA+WBgq50PBvCEHiTwz6p3zB766+r6BwX5PgECBLZc4Nur75oZPLl62BaYmOcGNtk8N4AnlAABAgQIEDhqgQdVn3/5++nfUv3VUSe/CvmuW73rKsQdd4h5eEDcPDyAJ5QAAQIECBAgQIAAAQIECBAgQIAAAQIECBAgQIAAAQIECBAgQIAAAQIECBAgQIAAAQIECBAgQIAAAQIECBAgQIAAAQIECBAgQIAAAQIECBBYRMCHQS3CKikBAgQIECBAgAABAgQIECBAgAABAgQIECBAgAABAgQIECBAgAABAgQIECBAgAABAgQIECBAgAABAgQIECBAgAABAgQIECCwsMA0zz9Nu14uvPTmp1+t9l054Q6Kzd9WHRAgQIDAMgI/UH3TmdQvqh5XPWeZpWQdELhN9cpZ/FuqGw/kE7p5As4HA3vmfDCAJ/QggetXb5899I7qBgcF+T4BAgS2XOAe1bNnBs+r7rwFJua5gU02zw3gCSVAgAABAgQIrIeAeXhgH8zDA3hCCRAgQIAAAQIECBAgQIAAAQIECBAgQIAAAQIECBAgQIAAAQIECBAgQIAAAQIECBAgQIAAAQIECBAgQIAAAQIECBAgQIAAAQIECBAgQIAAgUUEfBjUIqySEiBAgAABAgQIECBAgAABAgQIECBAgAABAgQIECBAgAABAgQIECBAgAABAgQIECBAgAABAgQIECBAgAABAgQIECBAgAABAgsLTPP807Tr5cJLb3761WrflRPuoNj8bdUBAQIECCwj8Krq1rPU965+bZmlZB0Q+D+r/zyL/2/VPQfyCd08AeeDgT1zPhjAE3qQwA2rt84eelv1sQcF+T4BAgS2XODjqjfNDC6tPmoLTMxzA5tsnhvAE0qAAAECBAgQWA8B8/DAPpiHB/CEEiBAgAABAgQIECBAgAABAgQIECBAgAABAgQIECBAgAABAgQIECBAgAABAgQIECBAgAABAgQIECBAgAABAgQIECBAgAABAgQIECBAgAABAosI+DCoRVglJUCAAAECBAgQIECAAAECBAgQIECAAAECBAgQIECAAAECBAgQIECAAAECBAgQIECAAAECBAgQIECAAAECBAgQIECAAAECBBYWmOb5p2nXy4WX3vz0q9W+KyfcQbH526oDAgQIEDh6gRtUb5ul3Rk4rl1dcvRLyTgo8A3V46vzzuR5TPWdgzmFb5aA88HAfjkfDOAJPUjgRtX/nD30lurGBwX5PgECBAj0rur8mcMnVm845S7muYENNs8N4AldJ4HrVZ9fPWOdilILAQIECBA4JgHz8AC0eXgATygBAgQIECBAgAABAgQIECBAgAABAgQIECBAgAABAgQIECBAgAABAgQIECBAgAABAgQIECBAgAABAgQIECBAgAABAgQIECBAgAABAgQIECCwiIAPg1qEVVICBAgQIECAAAECBAgQIECAAAECBAgQIECAAAECBAgQIECAAAECBAgQIECAAAECBAgQIECAAAECBAgQIECAAAECBAgQIEBgYYFpnn+adr1ceOnNT79a7btywh0Um7+tOiBAgACBoxd4UPXTs7TPr+509MvIeIQCt6xuW726euUR5pVq/QWcDwb2yPlgAE/oQQI3rt48e+h/Vv/bQUG+T4AAAQI9t/q8mcO9qmedchfz3MAGm+cG8ISug8BXVQ+s7nqmmFtUr12HwtRAgAABAgSOUcA8PIBtHh7AE0qAAAECBAgQIECAAAECBAgQIECAAAECBAgQIECAAAECBAgQIECAAAECBAgQIECAAAECBAgQIECAAAECBAgQIECAAAECBAgQIECAAAECBAgsIuDDoBZhlZQAAQIECBAgQIAAAQIECBAgQIAAAQIECBAgQIAAAQIECBAgQIAAAQIECBAgQIAAAQIECBAgQIAAAQIECBAgQIAAAQIECBBYWGCa55+mXS8XXnrz069W+66ccAfF5m+rDggQIEDg6AWeUX3FLO13Xv5/P+bol5GRAIEjEHA+GEB0PhjAE3qQwMdVb5o99FfVTQ4K8n0CBAgQ6Aeqb5o5fEf1uFPuYp4b2GDz3ACe0HUQ+LXqi2eF/N/Vt69DYWogQIAAAQLHKGAeHsA2Dw/gCSVAgAABAgQIECBAgAABAgQIECBAgAABAgQIECBAgAABAgQIECBAgAABAgQIECBAgAABAgQIECBAgAABAgQIECBAgAABAgQIECBAgAABAgQWEfBhUIuwSkqAAAECBAgQIECAAAECBAgQIECAAAECBAgQIECAAAECBAgQIECAAAECBAgQIECAAAECBAgQIECAAAECBAgQIECAAAECBAgsLDDN80/TrpcLL7356VerfVdOuINi87dVBwQIECBwtAI7fze+szp/lvZzqj842mVkI0DgiAScDwYgnQ8G8IQeJPDx1RtmD72x+oSDgnyfAAECBHpA9V9mDr9c3feUu5jnBjbYPDeAd3pDr1l9UfXc6uI1b/PLqp0/5674enN1k8o//Kz5ximPAAECBI5UwDw8wGkeHsATSoAAAQIECBAgQIAAAQIECBAgQIAAAQIECBAgQIAAAQIECBAgQIAAAQIECBAgQIAAAQIECBAgQIAAAQIECBAgQIAAAQIECBAgQIAAAQIECCwi4MOgFmGVlAABAgQIECBAgAABAgQIECBAgAABAgQIECBAgAABAgQIECBAgAABAgQIECBAgAABAgQIECBAgAABAgQIECBAgAABAgQIEFhYYJrnn6ZdLxdeevPTr1b7rpxwB8Xmb6sOCBAgQOBoBW5fvWSW8pLq/OofjnYZ2QgQOCIB54MBSOeDATyhBwl8QvWXs4feUH3iQUG+T4AAAQLdtnrFzOHPqpufchfz3MAGm+cG8E5f6OdWD62+qDq3enD1U2ve5jnV28+873JFqZ9X/c6a1608AgQIECBwlALm4QFN8/AAnlACBAgQIECAAAECBAgQIECAAAECBAgQIECAAAECBAgQIECAAAECBAgQIECAAAECBAgQIECAAAECBAgQIECAAAECBAgQIECAAAECBAgQIEBgEQEfBrUIq6QECBAgQIAAAQIECBAgQIAAAQIECBAgQIAAAQIECBAgQIAAAQIECBAgQIAAAQIECBAgQIAAAQIECBAgQIAAAQIECBAgQIDAwgLTPP807Xq58NKbn3612nflhDsoNn9bdUCAAAECRyvwyOrxs5TPrr74aJeQjQCBIxRwPhjAdD4YwBN6kMAnVa+fPfQX1U0PCvJ9AgQIEOhq1Xurj5xZfFR16Sm2Mc8NbK55bgDv9IU+ovqeWVu/W911A9p8SvVvZnX+5+pBG1C3EgkQIEDg9AjcrfqtE2zHPDyAbx4ewBNKgAABAgQIECBAgAABAgQIECBAgAABAgQIECBAgAABAgQIECBAgAABAgQIECBAgAABAgQIECBAgAABAgQIECBAgAABAgQIECBAgAABAgQILCLgw6AWYZWUAAECBAgQIECAAAECBAgQIECAAAECBAgQIECAAAECBAgQIECAAAECBAgQIECAAAECBAgQIECAAAECBAgQIECAAAECBAgQWFhgmuefpl0vF15689OvVvuunHAHxeZvqw4IECBA4GgFfre6yyzlw6snHe0SshEgcIQCzgcDmM4HA3hCDxK4WfW62UN/Xl1wUJDvEyBAgMA/Cryg/8XevUBpllUFnv9/om1TgBbQJaggD0UQF4rgIErzEhsVGxUQRMBRoOWh+BxBBEXoEUSRFh+otAqtgjTSAmMLyqi8BNQGUXyAlDRgIe3wEEqhUIbGOxXTWXAjo4rIiBO3Mu4Xv1wrV9WN7+x9zv6drIp9MnOdW1er3ly9pXpU9Y4tttHPDWyufm4Ab/tCr1VdUF3ye/47/21dcwX///ii6hWz7XhfdV71T9u3RSoiQIAAgWrn//s3Pya/536X6onVzvfQG1VvOks7pB8egNcPD+AJJUCAAAECBAgQIECAAAECBAgQIECAAAECBAgQIECAAAECBAgQIECAAAECBAgQIECAAAECBAgQIECAAAECBAgQIECAAAECBAgQIECAAAECBBYR8DKoRVglJUCAAAECBAgQIECAAAECBAgQIECAAAECBAgQIECAAAECBAgQIECAAAECBAgQIECAAAECBAgQIECAAAECBAgQIECAAAECBBYWmOb5p2nX48JTrz/9ZrPnygl3UKx/W1VAgAABAkcncKXqwupjZylvXL3+6KaQiQCBIxZwPhgAdT4YwBNK4OQKnFPdYlb+RdWrTi6HygkQOAIB/dwAon5uAG87Q19a3WZW2sOqJ6yg1DdV15ut8z7VM1awbkskQIAAgTMXuFb1I9XXVR+sdn7f/Y1nHn7kI59SPWCW9cXVFx/5LGeWUD98Zk6XOko/PIAnlAABAgQIECBAgAABAgQIECBAgAABAgQIECBAgAABAgQIECBAgAABAgQIECBAgAABAgQIECBAgAABAgQIECBAgAABAgQIECBAgAABAgQIEFhEwMugFmGVlAABAgQIECBAgAABAgQIECBAgAABAgQIECBAgAABAgQIECBAgAABAgQIECBAgAABAgQIECBAgAABAgQIECBAgAABAgQIEFhYYJrnn6ZdjwtPvf70m82eKyfcQbH+bVUBAQIECBydwL+t/uss3TuqaxxdepkIEFhAwPlgANX5YABPKIGTK3Cd6i2z8t9cXf/kcqicAIEjENDPDSDq5wbwtjP0AdVTZqW9trrpCkp9VPWY2TpfWH3ZCtZtiQQIECBw5gKvr240G/7r1VedefiRj7x99aLTst67+pUjn2n/hPrh/Y0uc4R+eABPKAECBAgQIECAAAECBAgQIECAAAECBAgQIECAAAECBAgQIECAAAECBAgQIECAAAECBAgQIECAAAECBAgQIECAAAECBAgQIECAAAECBAgQILCIgJdBLcIqKQECBAgQIECAAAECBAgQIECAAAECBAgQIECAAAECBAgQIECAAAECBAgQIECAAAECBAgQIECAAAECBAgQIECAAAECBAgQILCwwDTPP027Hheeev3pN5s9V064g2L926oCAgQIEDg6gX9RfWl1t+orq/+ruu/RpZeJAIEFBJwPBlCdDwbwhBI4uQLnVu+Zlb/z71c7uRwqJ0DgCAT0cwOI+rkBvO0MvWr19urjZuV9dvW6Y17up1Z/M1vjh6pPrt55zNdteQQIECBw5gJ3r371tOG3rV525imOfOSzLv4eeY9Z1ndV16/ee+QzffSE+uEBcP3wAJ5QAgQIECBAgAABAgQIECBAgAABAgQIECBAgAABAgQIECBAgAABAgQIECBAgAABAgQIECBAgAABAgQIECBAgAABAgQIECBAgAABAgQIECBAYBEBL4NahFVSAgQIECBAgAABAgQIECBAgAABAgQIECBAgAABAgQIECBAgAABAgQIECBAgAABAgQIECBAgAABAgQIECBAgAABAgQIECBAYGGBaZ5/mnY9Ljz1+tNvNnuunHAHxfq3VQUECBAgsJzANav/Z7n0MhMgcAQCzgcDiM4HA3hCCZxcgY+pPjQr/5+rK5xcDpUTIHAEAvq5AUT93ADe9oY+r/qqWXk/VD1iBeW+rLr1bJ0PrX50Beu2RAIECBA4c4E/qL5gNvx11eecdsY882zjI3d+///86iqzVE+uHjKe+kAZ9MMH4to9WD88gCeUAAECBAgQIECAAAECBAgQIECAAAECBAgQIECAAAECBAgQIECAAAECBAgQIECAAAECBAgQIECAAAECBAgQIECAAAECBAgQIECAAAECBAgQWETAy6AWYZWUAAECBAgQIECAAAECBAgQIECAAAECBAgQIECAAAECBAgQIECAAAECBAgQIECAAAECBAgQIECAAAECBAgQIECAAAECBAgQWFhgmuefpl2PC0+9/vSbzZ4rJ9xBsf5tVQEBAgQIECBA4CQLOB8M7L7zwQCeUAInW+Dvq0+YEez8+3tPNonqCRAYENDPDeDp5wbwtjf07tWvzsr7m+raKyj331U/N1vnb1Z3WsG6LZEAAQIEzlzgptVrqvmfT39L9dNnnuLIR3579aRZ1p3e9HOrPzvymS47oX54AFs/PIAnlAABAgQIECBAgAABAgQIECBAgAABAgQIECBAgAABAgQIECBAgAABAgQIECBAgAABAgQIECBAgAABAgQIECBAgAABAgQIECBAgAABAgQIEFhEwMugFmGVlAABAgQIECBAgAABAgQIECBAgAABAgQIECBAgAABAgQIECBAgAABAgQIECBAgAABAgQIECBAgAABAgQIECBAgAABAgQIEFhYYJrnn6ZdjwtPvf70m82eKyfcQbH+bVUBAQIECBA4iQIPrl5b/Un1/pMIoOYPCzgfDPxicD4YwBNK4GQLXFBde0bwadVbTzaJ6gkQGBDQzw3g6ecG8LY39F9W76yuPCvx1tXLj3nJn1C9qvr16rnVK4/5ei2PAAECBA4n8AvV/Wah76muU733cOmGo65Q/XF1k1mmV1e3qC6vv4igHx7YRv3wAJ5QAgQIECBAgAABAgQIECBAgAABAgQIECBAgAABAgQIECBAgAABAgQIECBAgAABAgQIECBAgAABAgQIECBAgAABAgQIECBAgAABAgQIECBAYBEBL4NahFVSAgQIECBAgAABAgQIECBAgAABAgQIECBAgAABAgQIECBAgAABAgQIECBAgAABAgQIECBAgAABAgQIECBAgAABAgQIECBAYGGBaZ5/mnY9Ljz1+tNvNnuunHAHxfq3VQUECBAgQOCkCVy3evOs6FdWtzppCOr9sIDzwcAvBueDATyhBE62wJ9WN5kRfE71ZyebRPUECAwI6OcG8PRzA3jbHfq06htnJf5s9eDtLll1BAgQILASgfMu/h71luqc2Xp/vPqOs7j+z6/+WzX/c/NvqX76clqTfngAWj88gCeUAAECBAgQIECAAAECBAgQIECAAAECBAgQIECAAAECBAgQIECAAAECBAgQIECAAAECBAgQIECAAAECBAgQIECAAAECBAgQIECAAAECBAgQWETAy6AWYZWUAAECBAgQIECAAAECBAgQIECAAAECBAgQIECAAAECBAgQIECAAAECBAgQIECAAAECBAgQIECAAAECBAgQIECAAAECBAgQWFhgmuefpl2PC0+9/vSbzZ4rJ9xBsf5tVQEBAgQIEDhpAl9TPXtW9IurLz5pCOr9sIDzwcAvBueDATyhBE62wO9V/3pGcOvq5SebRPUECAwI6OcG8PRzA3jbHXqHi79X/86sxDdVn77dJauOAAECBFYk8PDqh2br/VB1o+qNZ7GGn6keNJv/vdX1q3ddDmvSDw8g64cH8IQSIECAAAECBAgQIECAAAECBAgQIECAAAECBAgQIECAAAECBAgQIECAAAECBAgQIECAAAECBAgQIECAAAECBAgQIECAAAECBAgQIECAAAECiwh4GdQirJISIECAAAECBAgQIECAAAECBAgQIECAAAECBAgQIECAAAECBAgQIECAAAECBAgQIECAAAECBAgQIECAAAECBAgQIECAAAECCwtM8/zTtOtx4anXn36z2XPlhDso1r+tKiBAgAABAidN4Ieqh8+K/tHqoScNQb0fFnA+GPjF4HwwgCeUwMkW+I3qK2YEd652vuYHAQIEDiOgnzuM2qkY/dwA3vaH/nn18upXqxdtf7kqJECAAIEVCXxc9cbq02ZrfsFp58zLu5xzq/Or82YT/2T1bZfDQvTDA8j64QE8oQQIECBAgAABAgQIECBAgAABAgQIECBAgAABAgQIECBAgAABAgQIECBAgAABAgQIECBAgAABAgQIECBAgAABAgQIECBAgAABAgQIECBAgMAiAl4GtQirpAQIECBAgAABAgQIECBAgAABAgQIECBAgAABAgQIECBAgAABAgQIECBAgAABAgQIECBAgAABAgQIECBAgAABAgQIECBAgMDCAtM8/zTtelx46vWn32z2XDnhDor1b6sKCBAgQIDASRN4YXXHWdH3qp550hDU+2EB54OBXwzOBwN4QgmcbIGnV/eeEdynesbJJlE9AQIDAvq5ATz93ACeUAIECBAgQOBsCty1+rXTFnCL6lVncVE7Z9tfrj5Q/Wj1uOr9l8N69MMDyPrhATyhBAgQIECAAAECBAgQIECAAAECBAgQIECAAAECBAgQIECAAAECBAgQIECAAAECBAgQIECAAAECBAgQIECAAAECBAgQIECAAAECBAgQIECAwCICXga1CKukBAgQIECAAAECBAgQIECAAAECBAgQIECAAAECBAgQIECAAAECBAgQIECAAAECBAgQIECAAAECBAgQIECAAAECBAgQIECAwMIC0zz/NO16XHjq9affbPZcOeEOivVvqwoIECBAgMBJE7iw+sRZ0Teszj9pCOr9sIDzwcAvBueDATyhBE62wJOrb54RPKTa+ZofBAgQOIyAfu4waqdi9HMDeEIJECBAgACBsy3w0uo21Ruq76pecLYXVD22+vnqzZfjWvTDA9j64QE8oQQIECBAgAABAgQIECBAgAABAgQIECBAgAABAgQIECBAgAABAgQIECBAgAABAgQIECBAgAABAgQIECBAgAABAgQIECBAgAABAgQIECBAgMAiAl4GtQirpAQIECBAgAABAgQIECBAgAABAgQIECBAgAABAgQIECBAgAABAgQIECBAgAABAgQIECBAgAABAgQIECBAgAABAgQIECBAgMDCAtM8/zTtelx46vWn32z2XDnhDor1b6sKCBAgQIDASRK4TvWWWcHvr650kgDUukfA+WDgF4XzwQCeUAInW+Bx1ffOCL6veuzJJlE9gcUEbl59XvW51Suq/7zYTGcvsX5uwF4/N4AnlAABAgQIEDjbAjetblc96Wwv5CzPrx8e2AD98ACeUAIECBAgQIAAAQIECBAgQIAAAQIECBAgQIAAAQIECBAgQIAAAQIECBAgQIAAAQIECBAgQIAAAQIECBAgQIAAAQIECBAgQIAAAQIECBAgQGARAS+DWoRVUgIECBAgQIAAAQIECBAgQIAAAQIECBAgQIAAAQIECBAgQIAAAQIECBAgQIAAAQIECBAgQIAAAQIECBAgQIAAAQIECBAgQGBhgWmef5p2PS489frTbzZ7rpxwB8X6t1UFBAgQIEDgJAnctfq1WcEvq257kgDUukfA+WDgF4XzwQBVX73JAAAgAElEQVSe0P0EPr961WzQq6v/bb8gn69G4F7V11YXnvr5G9Vvr2b1FkpgPQLfXj1pttynV1+/nuWf8Ur1c2dMtXegfm4ATygBAgQIECBA4HgI6IcH9kE/PIAnlAABAgQIECBAgAABAgQIECBAgAABAgQIECBAgAABAgQIECBAgAABAgQIECBAgAABAgQIECBAgAABAgQIECBAgAABAgQIECBAgAABAgQIEFhEwMugFmGVlAABAgQIECBAgAABAgQIECBAgAABAgQIECBAgAABAgQIECBAgAABAgQIECBAgAABAgQIECBAgAABAgQIECBAgAABAgQIEFhYYJrnn6ZdjwtPvf70m82eKyfcQbH+bVUBAQIECIwJfFp1wVgK0ZejwA9Wj5zN92PVd12O85vq+Ak4HwzsifPBAJ7Q/QRuUf3hbNB/q75gvyCfEyBAgMAugdtWL5l95c+rm2yhkX5uYFP1cwN4QgkQIECAAAECx0NAPzywD/rhATyhBAgQIECAAAECBAgQIECAAAECBAgQIECAAAECBAgQIECAAAECBAgQIECAAAECBAgQIECAAAECBAgQIECAAAECBAgQIECAAAECBAgQIECAwCICXga1CKukBAgQIECAAAECBAgQIECAAAECBAgQIECAAAECBAgQIECAAAECBAgQIECAAAECBAgQIECAAAECBAgQIECAAAECBAgQIECAwMIC0zz/NO16XHjq9affbPZcOeEOivVvqwoIECBAYEzgD6qbVC+pXlz9QvWesZSiFxT4zerLZvnvUz1jwfmkPv4CzgcDe+R8MIAndD+BW1a/Pxu08/32C/cL8jkBAgQI7BI4p7po9pV/rq5Y/b9b5qSfG9hQ/dwAnlACBAgQIECAwPEQ0A8P7IN+eABPKAECBAgQIECAAAECBAgQIECAAAECBAgQIECAAAECBAgQIECAAAECBAgQIECAAAECBAgQIECAAAECBAgQIECAAAECBAgQIECAAAECBAgQILCIgJdBLcIqKQECBAgQIECAAAECBAgQIECAAAECBAgQIECAAAECBAgQIECAAAECBAgQIECAAAECBAgQIECAAAECBAgQIECAAAECBAgQILCwwDTPP027Hheeev3pN5s9V064g2L926oCAgQIEDi8wLnVu6tLvh/uNBZXqy48fEqRCwvs7M0nzub4rOovF55T+uMt4HwwsD/OBwN4QvcT+MLqlbNBv1990X5BPidAgACBPQJvqa4z++rNq9dsmZN+bmBD9XMDeEIJECBAgAABAsdDQD88sA/64QE8oQQIECBAgAABAgQIECBAgAABAgQIECBAgAABAgQIECBAgAABAgQIECBAgAABAgQIECBAgAABAgQIECBAgAABAgQIECBAgAABAgQIECBAgMAiAl4GtQirpAQIECBAgAABAgQIECBAgAABAgQIECBAgAABAgQIECBAgAABAgQIECBAgAABAgQIECBAgAABAgQIECBAgAABAgQIECBAgMDCAtM8/zTtelx46vWn32z2XDnhDor1b6sKCBAgQODwAveonjUL/6Pq8w+fTuTCAteq3jqb4/3VlRaeU/rjL+B8MLBHzgcDeEL3E7hV9fLZoFdU/3q/IJ8TIECAwB6B51VfNfvq/aunbpmTfm5gQ/VzA3hC1yJwg+qe1d2rB1R/sJaFWycBAgQIEDhDAf3wGUJd2jD98ACeUAIECBAgQIAAAQIECBAgQIAAAQIECBAgQIAAAQIECBAgQIAAAQIECBAgQIAAAQIECBAgQIAAAQIECBAgQIAAAQIECBAgQIAAAQIECBAgQGARAS+DWoRVUgIECBAgQIAAAQIECBAgQIAAAQIECBAgQIAAAQIECBAgQIAAAQIECBAgQIAAAQIECBAgQIAAAQIECBAgQIAAAQIECBAgQGBhgWmef5p2PS489frTbzZ7rpxwB8X6t1UFBAgQIHB4gZ+v7j8Lf1z1yMOnE7mwwLnV3aubVjer/qH60oXnlP74CzgfDOyR88EAntD9BG5dvWw26Peq2+wX5HMCBAgQ2CPw6OoHZl/9ierbt8xJPzewofq5ATyhaxD4wdN+n+bJ1UPWsHBrJECAAAECBxDQDx8A6/Sh+uEBPKEECBAgQIAAAQIECBAgQIAAAQIECBAgQIAAAQIECBAgQIAAAQIECBAgQIAAAQIECBAgQIAAAQIECBAgQIAAAQIECBAgQIAAAQIECBAgQIDAIgJeBrUIq6QECBAgQIAAAQIECBAgQIAAAQIECBAgQIAAAQIECBAgQIAAAQIECBAgQIAAAQIECBAgQIAAAQIECBAgQIAAAQIECBAgQIDAwgLTPP807XpceOr1p99s9lw54Q6K9W+rCggQIEDg8AIXVNeehd+ueunh04kkQOAsCDgfDKA7HwzgCd1P4DanfU99WXXb/YJ8ToAAAQJ7BO5SPWf21W38/6l+buAXvn5uAE/oGgTuUP3ObKEXVp9UfXANi7dGAgQIENhqgStX7zuiCvXDA5D64QE8oQQIECBAgAABAgQIECBAgAABAgQIECBAgAABAgQIECBAgAABAgQIECBAgAABAgQIECBAgAABAgQIECBAgAABAgQIECBAgAABAgQIECBAgMAiAl4GtQirpAQIECBAgAABAgQIECBAgAABAgQIECBAgAABAgQIECBAgAABAgQIECBAgAABAgQIECBAgAABAgQIECBAgAABAgQIECBAgMDCAtM8/zTtelx46vWn32z2XDnhDor1b6sKCBAgQOBwAjeqXj8Lvag6t/qfh0snigCBsyTgfDAA73wwgCd0P4HbVS+eDXpJdfv9gnxOgAABAnsErle9afbV91dX2jIn/dzAhurnBvBOZugNqntWX1M9uHrlMWfY+fOLt1afOlvnXavnHvN1Wx4BAgQIbK/AzatfrH6n+o4jKlM/PACpHx7AE0qAAAECBAgQIECAAAECBAgQIECAAAECBAgQIECAAAECBAgQIECAAAECBAgQIECAAAECBAgQIECAAAECBAgQIECAAAECBAgQIECAAAECBAgsIuBlUIuwSkqAAAECBAgQIECAAAECBAgQIECAAAECBAgQIECAAAECBAgQIECAAAECBAgQIECAAAECBAgQIECAAAECBAgQIECAAAECBAgsLDDN80/TrseFp15/+s1mz5UT7qBY/7aqgAABAgQOJ/Dt1ZNmob9R3flwqUQRIHAWBZwPBvCdDwbwhO4n8MXV784Gvai6w35BPidAgACBSxW4qDpn9sn1qrdskZV+bmAz9XMDeCcv9LHVI2Zl/1T1rStg+KHq4bN1Pq+6ywrWbYkECBAgMC7wsae+V92++srxdEMZ/kX1mOqh1RWqD1WfV/3ZUNb/FawfHkDUDw/gCSVAgAABAgQIECBAgAABAgQIECBAgAABAgQIECBAgAABAgQIECBAgAABAgQIECBAgAABAgQIECBAgAABAgQIECBAgAABAgQIECBAgAABAgQWEfAyqEVYJSVAgAABAgQIECBAgAABAgQIECBAgAABAgQIECBAgAABAgQIECBAgAABAgQIECBAgAABAgQIECBAgAABAgQIECBAgAABAgQWFpjm+adp1+PCU68//Waz58oJd1Csf1tVQIAAAQKHE3h+dadZ6LdWP3W4VKIIEDiLAs4HA/jOBwN4QvcTuEP1O7NBv1t9yX5BPidAgACBSxV4WXXr2Sd3qZ63RVb6uYHN1M8N4J280C+vXjAr+z3VedWHjjnFZ1Wvm63xg9UnVRce83VbHgECBAiMCez83v1/qG54Ks3dqueMpRyKPrd6c7Xzz0t+vPri7623qEb/woJ+eGBr9MMDeEIJECBAgAABAgQIECBAgAABAgQIECBAgAABAgQIECBAgAABAgQIECBAgAABAgQIECBAgAABAgQIECBAgAABAgQIECBAgAABAgQIECBAgACBRQS8DGoRVkkJECBAgAABAgQIECBAgAABAgQIECBAgAABAgQIECBAgAABAgQIECBAgAABAgQIECBAgAABAgQIECBAgAABAgQIECBAgACBhQWmef5p2vW48NTrT7/Z7Llywh0U699WFRAgQIDAwQU+tnpf9fGz0BtW5x88lQgCBM6ygPPBwAY4HwzgCd1P4N9U//ds0G9Xd9wvyOcECBAgcKkCP1F96+yTx1z874/eIiv93MBm6ucG8E5e6BWqd1ZXnZX+FdULVkDx6urms3U+pHryCtZtiQQIECBweIHnV3eahV9QfUb1wcOnHI68b/XU07I8qHrKYGb98ACgfngATygBAgQIECBAgAABAgQIECBAgAABAgQIECBAgAABAgQIECBAgAABAgQIECBAgAABAgQIECBAgAABAgQIECBAgAABAgQIECBAgAABAgQIECCwiICXQS3CKikBAgQIECBAgAABAgQIECBAgAABAgQIECBAgAABAgQIECBAgAABAgQIECBAgAABAgQIECBAgAABAgQIECBAgAABAgQIECCwsMA0zz9Nux4Xnnr96TebPVdOuINi/duqAgIECBA4uMDtqxfNwt5afdrB04ggQOAYCDgfDGyC88EAntD9BL60+q3ZoBdWX7ZfkM8JECBA4FIF7lx9efXa6jXVn1X/tEVW+rmBzdTPDeCdzNCfqR40K/1XqnuvgOLbqh+frfMPL+41b7mCdVsiAQIECBxe4DOqv6yuMEvxvdXjD5/ySCJfUX3RLNOF1Q2qdw1k1w8P4OmHB/CEEiBAgAABAgQIECBAgAABAgQIECBAgAABAgQIECBAgAABAgQIECBAgAABAgQIECBAgAABAgQIECBAgAABAgQIECBAgAABAgQIECBAgAABAosIeBnUIqySEiBAgAABAgQIECBAgAABAgQIECBAgAABAgQIECBAgAABAgQIECBAgAABAgQIECBAgAABAgQIECBAgAABAgQIECBAgAABAgsLTPP807TrceGp159+s9lz5YQ7KNa/rSogQIAAgYMLPL76nlnYz1UPOHgaEQQIHAMB54OBTXA+GMATSoDAzarrV+ee+vm86o1YCBAgcAgB/dwh0C4J0c8N4J3M0NtUL52V/k/VVaudfx7nHzv9xruqK8wWudOHvPk4L9raCBAgQGBY4Meq75hleX913eqdw5kPn+CG1V+c9j3pF6tvPHzK9MMDePrhATyhBAgQIECAAAECBAgQIECAAAECBAgQIECAAAECBAgQIECAAAECBAgQIECAAAECBAgQIECAAAECBAgQIECAAAECBAgQIECAAAECBAgQIECAwCICXga1CKukBAgQIECAAAECBAgQIECAAAECBAgQIECAAAECBAgQIECAAAECBAgQIECAAAECBAgQIECAAAECBAgQIECAAAECBAgQIECAwMIC0zz/NO16XHjq9affbPZcOeEOivVvqwoIECBA4OACt66+prp9dZPqbtVzDp5GBAECx0DA+WBgE5wPBvCEEiDw3OqrZwz6Kb8mCBA4rIB+7rBylX5uAO9khu78ecDfVteYlX+f6hkr4Pj16s6zdT62+r4VrNsSCRAgQODwAlep/rq66izFU6v7Hz7lkUQ+ofru0zLdqnrlIbPrhw8JtxOmHx7AE0qAAAECBAgQIECAAAECBAgQIECAAAECBAgQIECAAAECBAgQIECAAAECBAgQIECAAAECBAgQIECAAAECBAgQIECAAAECBAgQIECAAAECBAgsIuBlUIuwSkqAAAECBAgQIECAAAECBAgQIECAAAECBAgQIECAAAECBAgQIECAAAECBAgQIECAAAECBAgQIECAAAECBAgQIECAAAECBAgsLDDN80/TrseFp15/+s1mz5UT7qBY/7aqgAABAgTGBM6r3l9dNJZGNAECZ0nA+WAA3vlgAE8oAQL/qfqGGcP9qqdhIUCAwCEE9HOHQLskRD83gHdyQ3+0+j9m5f9mdacVcHxN9ezZOt9WXbvyh0Qr2DxLJECAwIDAg6ufnsXv/H//ZtWfDOQcDb1i9YZT34cuybXzfJPqg4dIrh8+BJp+eABNKAECBAgQIECAAAECBAgQIECAAAECBAgQIECAAAECBAgQIECAAAECBAgQIECAAAECBAgQIECAAAECBAgQIECAAAECBAgQIECAAAECBAgQILCogJdBLcorOQECBAgQIECAAAECBAgQIECAAAECBAgQIECAAAECBAgQIECAAAECBAgQIECAAAECBAgQIECAAAECBAgQIECAAAECBAgQILCQwDTPO027HheacnvSbjZ7rpxwB8X2bK9KCBAgQIAAAQInUcD5YGDXnQ8G8IQSIPCk6ttnDN9Z7XzNDwIECBxUQD93ULHZeP3cAN7JDb159epZ+R+qzrv4+/p7VkDy7uqqp9b/3OpxK1izJRIgQIDAmMDOn2X/eXXjWZo/rG45lnY4+i7Vc07L8vDqhw+RWT98CLRLQvTDA3hCCRAgQIAAAQIECBAgQIAAAQIECBAgQIAAAQIECBAgQIAAAQIECBAgQIAAAQIECBAgQIAAAQIECBAgQIAAAQIECBAgQIAAAQIECBAgQIAAgUUEvAxqEVZJCRAgQIAAAQIECBAgQIAAAQIECBAgQIAAAQIECBAgQIAAAQIECBAgQIAAAQIECBAgQIAAAQIECBAgQIAAAQIECBAgQIAAgYUFpnn+adr1uPDU60+/2ey5csIdFOvfVhUQIECAAAECBE6ygPPBwO47HwzgCSVA4DHVo2YMO8+PxkKAAIFDCOjnDoF2SYh+bgDvZIe+sfr0GcG3Vj+1ApKvqF5XvXkFa7VEAgQIEDg6gdtULz0t3T2qZx/dFIfK9ILqy2eR/1jdsHrrAbPphw8INh+uHx7AE0qAAAECBAgQIECAAAECBAgQIECAAAECBAgQIECAAAECBAgQIECAAAECBAgQIECAAAECBAgQIECAAAECBAgQIECAAAECBAgQIECAAAECBAgsIuBlUIuwSkqAAAECBAgQIECAAAECBAgQIECAAAECBAgQIECAAAECBAgQIECAAAECBAgQIECAAAECBAgQIECAAAECBAgQIECAAAECBAgsLDDN80/TrseFp15/+s1mz5UT7qBY/7aqgAABAgQIbLvAL1XXqF586uerqw9te9HqO2MB54Mzpto70PlgAE8oAQLfVT1xxvCk6juxECBA4BAC+rlDoF0Sop8bwDvZoY+pHjUj+IPqC082ieoJECBA4JgLPK/6qtkaL6g+s/rAWVz3tau/qj6+2ulpn1J9d3XRAdekHz4g2Hy4fngATygBAgQIECBAgAABAgQIECBAgAABAgQIECBAgAABAgQIECBAgAABAgQIECBAgAABAgQIECBAgAABAgQIECBAgAABAgQIECBAgAABAgQIECCwiICXQS3CKikBAgQIECBAgAABAgQIECBAgAABAgQIECBAgAABAgQIECBAgAABAgQIECBAgAABAgQIECBAgAABAgQIECBAgAABAgQIECCwsMA0zz9Nux4Xnnr96TebPVdOuINi/duqAgIECBAgsO0C/726/qzI21cv2fai1XfGAs4HZ0y1d6DzwQCeUAIE7lf9wozhadXO1/wgQIDAQQX0cwcVm43Xzw3gnezQz6zecIrggupnqsefbBLVEyBAgMAxF7he9abZGv+x+pLqlWd53Y+ovqm678DvWeuHBzZRPzyAJ5QAAQIECBAgQIAAAQIECBAgQIAAAQIECBAgQIAAAQIECBAgQIAAAQIECBAgQIAAAQIECBAgQIAAAQIECBAgQIAAAQIECBAgQIAAAQIECBBYRMDLoBZhlZQAAQIECBAgQIAAAQIECBAgQIAAAQIECBAgQIAAAQIECBAgQIAAAQIECBAgQIAAAQIECBAgQIAAAQIECBAgQIAAAQIECBBYWGCa55+mXY8LT73+9JvNnisn3EGx/m1VAQECBAgQ2GaBc6qLTivwStX7t7lotR1IwPngQFy7BzsfDOAJJUDgbtV/mTE8t7orFgIECBxCQD93CLRLQvRzA3hCf7h6YfUiFAQIECBAYCUCP3Lx7xU/tHrmxb8//LDqb47Juq9Y/ePAWvTDA3j64QE8oQQIECBAgAABAgQIECBAgAABAgQIECBAgAABAgQIECBAgAABAgQIECBAgAABAgQIECBAgAABAgQIECBAgAABAgQIECBAgAABAgQIECBAgMAiAl4GtQirpAQIECBAgAABAgQIECBAgAABAgQIECBAgAABAgQIECBAgAABAgQIECBAgAABAgQIECBAgAABAgQIECBAgAABAgQIECBAgMDCAtM8/zTtelx46vWn32z2XDnhDor1b6sKCBAgQIDANgvcrnrxrMA3VjfY5oLVdmAB54MDk30kwPlgAE8oAQJfUv32jOFF1R2wECBA4BAC+rlDoF0Sop8bwBNKgAABAgQIrE3gytXnVq9Y28L3Wa9+eGBD9cMDeEIJECBAgAABAgQIECBAgAABAgQIECBAgAABAgQIECBAgAABAgQIECBAgAABAgQIECBAgAABAgQIECBAgAABAgQIECBAgAABAgQIECBAgACBRQS8DGoRVkkJECBAgAABAgQIECBAgAABAgQIECBAgAABAgQIECBAgAABAgQIECBAgAABAgQIECBAgAABAgQIECBAgAABAgQIECBAgACBhQWmef5p2vW48NTrT7/Z7Llywh0U699WFRAgQIAAgW0W+K7qibMCn1Xdc5sLVtuBBZwPDkz2kQDngwE8oQQIfH71qhnDH1U7X/ODAAECBxXQzx1UbDZePzeAJ5QAAQIECBAgcDwE9MMD+6AfHsATSoAAAQIECBAgQIAAAQIECBAgQIAAAQIECBAgQIAAAQIECBAgQIAAAQIECBAgQIAAAQIECBAgQIAAAQIECBAgQIAAAQIECBAgQIAAAQIECCwi4GVQi7BKSoAAAQIECBAgQIAAAQIECBAgQIAAAQIECBAgQIAAAQIECBAgQIAAAQIECBAgQIAAAQIECBAgQIAAAQIECBAgQIAAAQIECCwsMM3zT9Oux4WnXn/6zWbPlRPuoFj/tqqAAAECBAhss8DTq3vPCnxY9YRtLlhtBxZwPjgw2UcCnA8G8IQSIHCD6vwZw3+vPgMLAQKXq8Bnnvbf4eU6+RFOpp8bwNTPDeAJJUCAAAECBAgcDwH98MA+6IcH8IQSIECAAAECBAgQIECAAAECBAgQIECAAAECBAgQIECAAAECBAgQIECAAAECBAgQIECAAAECBAgQIECAAAECBAgQIECAAAECBAgQIECAAAECiwh4GdQirJISIECAAAECBAgQIECAAAECBAgQIECAAAECBAgQIECAAAECBAgQIECAAAECBAgQIECAAAECBAgQIECAAAECBAgQIECAAAECCwtM8/zTtOtx4anXn36z2XPlhDso1r+tKiBAgAABAtss8BfVjWcFfkn1u9tcsNoOLOB8cGCyjwQ4HwzgCSVA4JOqt88Y3lWdh4UAgUUFrlL9VHXT6nOqd1dXX3TGyye5fm7AWT83gCeUAAECBAgQIHA8BPTDA/ugHx7AE0qAAAECBAgQIECAAAECBAgQIECAAAECBAgQIECAAAECBAgQIECAAAECBAgQIECAAAECBAgQIECAAAECBAgQIECAAAECBAgQIECAAAECBAgsIuBlUIuwSkqAAAECBAgQIECAAAECBAgQIECAAAECBAgQIECAAAECBAgQIECAAAECBAgQIECAAAECBAgQIECAAAECBAgQIECAAAECBAgsLDDN80/TrseFp15/+s1mz5UT7qBY/7aqgAABAgTOTOBTqv9xZkONOiYC51TvrT5mtp5zq78/JuuzjOMh4HwwsA/OBwN4QvcT+NrqP88GPau6535BPl+dwG9VF576+Y7qUaurwIIJrE/gomqnT77kx7Wqt62vjF0r1s8NbKB+bgBPKAECBAgQIEDgeAjohwf2QT88gCeUAAECBAgQIECAAAECBAgQIECAAAECBAgQIECAAAECBAgQIECAAAECBAgQIECAAAECBAgQIECAAAECBAgQIECAAAECBAgQIECAAAECBAgQWETAy6AWYZWUAAECBAgQIECAAAECBAgQIECAAAECBAgQIECAAAECBAgQIECAAAECBAgQIECAAAECBAgQIECAAAECBAgQIECAAAECBAgQWFhgmuefpl2PC0+9/vSbzZ4rJ9xBsf5tVQEBAgQI7C9wbvWe6jXVr1XPrv5q/zAjzrLAF1avnK3hTdWnn+U1mf74CTgfDOyJ88EAntD9BL6u+pXZoGdW99ovyOcECBAgsK/A71e3nI36t9Xz94063gP0cwP7o58bwBNKgAABAgQIEDgeAvrhgX3QDw/gCSVAgAABAgQIECBAgAABAgQIECBAgAABAgQIECBAgAABAgQIECBAgAABAgQIECBAgAABAgQIECBAgAABAgQIECBAgAABAgQIECBAgAABAgQWEfAyqEVYJSVAgAABAgQIECBAgAABAgQIECBAgAABAgQIECBAgAABAgQIECBAgAABAgQIECBAgAABAgQIECBAgAABAgQIECBAgAABAgQWFpjm+adp1+PCU68//Waz58oJd1Csf1tVQIAAAQL7C9yresZs2OurG+8fZsRZFvjm6smzNTy7usdZXpPpj5+A88HAnjgfDOAJ3U/g3tXTZ4N2vg/fZ78gnxMgQIDAvgI/Wz1wNuqR1eP2jTreA/RzA/ujnxvAE7ptAjepdv6840+3rTD1ECBAgMDWC+iHB7ZYPzyAJ5QAAQIECBAgQIAAAQIECBAgQIAAAQIECBAgQIAAAQIECBAgQIAAAQIECBAgQIAAAQIECBAgQIAAAQIECBAgQIAAAQIECBAgQIAAAQIECBBYRMDLoBZhlZQAAQIECBAgQIAAAQIECBAgQIAAAQIECBAgQIAAAQIECBAgQIAAAQIECNCkNekAACAASURBVBAgQIAAAQIECBAgQIAAAQIECBAgQIAAAQIECBBYWGCa55+mXY8LT73+9JvNnisn3EGx/m1VAQECBAjsL/C06htnw368+o79w4w4ywI/X91/tobvrR5/ltdk+uMn4HwwsCfOBwN4QvcTuE/1y7NBT6++fr8gnxMgQIDAvgIPqn5mNurZ1T32jTreA/RzA/ujnxvAE7oNAudUX1c9oLpF9czqXttQmBoIECBAYKsEzq0eVj3iMqrSDw9st354AE8oAQIECBAgQIAAAQIECBAgQIAAAQIECBAgQIAAAQIECBAgQIAAAQIECBAgQIAAAQIECBAgQIAAAQIECBAgQIAAAQIECBAgQIAAAQIECBAgsIiAl0EtwiopAQIECBAgQIAAAQIECBAgQIAAAQIECBAgQIAAAQIECBAgQIAAAQIECBAgQIAAAQIECBAgQIAAAQIECBAgQIAAAQIECBAgsLDANM8/TbseF556/ek3mz1XTriDYv3bqgICBAgQ2F/g7dUnzYZ9RfWC/cOMOMsCr6k+b7aGO1a/fZbXZPrjJ+B8MLAnzgcDeEL3E/jfq1+cDfql6hv2C/I5AQIECOwrcMvq92ejzq9uuG/U8R6gnxvYH/3cAJ7QbRC4U/X8WSH/VJ1XvW8bilMDAQIECBxa4GrVuw8dfbSBX149rbpG9bDqCZeSXj88YK4fHsATSoAAAQIECBAgQIAAAQIECBAgQIAAAQIECBAgQIAAAQIECBAgQIAAAQIECBAgQIAAAQIECBAgQIAAAQIECBAgQIAAAQIECBAgQIAAAQIECCwi4GVQi7BKSoAAAQIECBAgQIAAAQIECBAgQIAAAQIECBAgQIAAAQIECBAgQIAAAQIECBAgQIAAAQIECBAgQIAAAQIECBAgQIAAAQIECCwsMM3zT9Oux4WnXn/6zWbPlRPuoFj/tqqAAAECBD66wI2q18+G/M/qytUHwB17gatVN6s+79Q/H1L93bFftQVe3gLOBwPizgcDeEL3E/jG6mmzQf+puu9+QT4nQIAAgX0FzqkuOm3Ular37xt5fAfo5wb2Rj83gCf0ownsnMffvQKiK1R/W503W+v9TutDV1CGJRIgQIDAEQlcq3pidfvqusegR/626sdntf1TdYPqb06rVz888AtAPzyAJ5QAAQIECBAgQIAAAQIECBAgQIAAAQIECBAgQIAAAQIECBAgQIAAAQIECBAgQIAAAQIECBAgQIAAAQIECBAgQIAAAQIECBAgQIAAAQIECBBYRMDLoBZhlZQAAQIECBAgQIAAAQIECBAgQIAAAQIECBAgQIAAAQIECBAgQIAAAQIECBAgQIAAAQIECBAgQIAAAQIECBAgQIAAAQIECBBYWGCa55+mXY8LT73+9JvNnisn3EGx/m1VAQECBAh8dIFvrX5iNuRF1R2gESCwNQLOBwNb6XwwgCd0P4H7Vk+dDXpadb/9gnxOgAABAmck8IbqM2cjv6j6/TOKPJ6D9HMD+6KfG8ATerrAv6ruVt29ul31tdWvrYDpP1TfOVvnS6rbr2DdlkiAAAECRyvwvdXjZikfW33f0U5x4GzXqs6vrjiLfG5119My6YcPTPuRAP3wAJ5QAgQIECBAgAABAgQIECBAgAABAgQIECBAgAABAgQIECBAgAABAgQIECBAgAABAgQIECBAgAABAgQIECBAgAABAgQIECBAgAABAgQIECBAYBEBL4NahFVSAgQIECBAgAABAgQIECBAgAABAgQIECBAgAABAgQIECBAgAABAgQIECBAgAABAgQIECBAgAABAgQIECBAgAABAgQIECBAYGGBaZ5/mnY9Ljz1+tNvNnuunHAHxfq3VQUECBAg8NEFfr2682zIw6sfhkaAwNYIOB8MbKXzwQCe0P0E7l/9/GzQL1T/br8gnxMgQIDAGQk8q7rHbOSDq589o8jjOUg/N7Av+rkBPKGnCzy++p7ZF59b3XUFTDet/ni2zp3/p1y7etsK1m6JBAgQIHB0Av+++v5Zug9Un1ldcHRTHCrTQ6sfOS3yTtVvnva968OP/v7DwZz1wwfzMpoAAQIECBAgQIAAAQIECBAgQIAAAQIECBAgQIAAAQIECBAgQIAAAQIECBAgQIAAAQIECBAgQIAAAQIECBAgQIAAAQIECBAgQIAAAQIECBBYXsDLoJY3NgMBAgQIECBAgAABAgQIECBAgAABAgQIECBAgAABAgQIECBAgAABAgQIECBAgAABAgQIECBAgAABAgQIECBAgAABAgQIECBw9ALTPOU07Xo8+tm2LONms+fKCXdQbNkeK4cAAQIEdgl8bHVhdaXZV29W/TEnAgS2RsD5YGArnQ8G8ITuJ/BN1X+cDfq56gH7BfmcAAECBM5I4BHVY2cjn1I96Iwij+cg/dzAvujnBvCEni5w4+ovZl/8YHW16n0roHpd9VmzdT6yetwK1m2JBAgQIHB0AudUb6w+eZby2dU9jm6KQ2W6QvXa6rNn0W+tblB94NTX9MOHov1fQfrhATyhBAgQIECAAAECBAgQIECAAAECBAgQIECAAAECBAgQIECAAAECBAgQIECAAAECBAgQIECAAAECBAgQIECAAAECBAgQIECAAAECBAgQIECAwCICXga1CKukBAgQIECAAAECBAgQIECAAAECBAgQIECAAAECBAgQIECAAAECBAgQIECAAAECBAgQIECAAAECBAgQIECAAAECBAgQIECAwMIC0zz/NO16XHjq9affbPZcOeEOivVvqwoIECBA4LIFblW9fPbxO6prACNAYKsEnA8GttP5YABP6H4CD6ieMhv0H6sH7hfkcwIECBA4I4E7Vc+fjfzD6pZnFHk8B+nnBvZFPzeAJ/TSBP60usnsg2+qfn4FVN9dPWG2zjdX11/Bui2RAAECBI5W4D7VL5+WcqdP3umXz+aPm1WvruZ/Lv+46pGnFqUfHtgd/fAAnlACBAgQIECAAAECBAgQIECAAAECBAgQIECAAAECBAgQIECAAAECBAgQIECAAAECBAgQIECAAAECBAgQIECAAAECBAgQIECAAAECBAgQIEBgEQEvg1qEVVICBAgQIECAAAECBAgQIECAAAECBAgQIECAAAECBAgQIECAAAECBAgQIECAAAECBAgQIECAAAECBAgQIECAAAECBAgQIEBgYYFpnn+adj0uPPX60282e66ccAfF+rdVBQQIECBw2QKPrn5g9vEzqvsAI0BgqwScDwa20/lgAE/ofgIPqn5mNuhnqwfvF+RzAgQIEDgjgU+p3lb9Y/Wn1e9VDz2jyOM5SD83sC/6uQE8oZcm8D3V42cfvKS6/Qqozqv+trrCbK23qF61grVbIgECBAgcrcAfVzedpfyT6mYX/znB2f5LBT9ZPWS2rg9WN6necPra/P2Hg/2C0A8fzMtoAgQIECBAgAABAgQIECBAgAABAgQIECBAgAABAgQIECBAgAABAgQIECBAgAABAgQIECBAgAABAgQIECBAgAABAgQIECBAgAABAgQIECBAYHkBL4Na3tgMBAgQIECAAAECBAgQIECAAAECBAgQIECAAAECBAgQIECAAAECBAgQIECAAAECBAgQIECAAAECBAgQIECAAAECBAgQIECAwNELTPOU07Tr8ehn27KMm82eKyfcQbFle6wcAgQIENgl8Irqi2Zf+YbqlxgRILBVAs4HA9vpfDCAJ3Q/gW+unjwb9NPVt+wX5HMCBAgQOGOBz67+4oxHH++B+rmB/dHPDeAJvTSBa1UXVJf8ucHOf5/XrN6xAq4XVnecrfMnq29bwbotkQABAgSOVuALqj84LeX9q6ce7TQHznbl6o3VNWaRr6xuVemHD8z5kQD98ACeUAIECBAgQIAAAQIECBAgQIAAAQIECBAgQIAAAQIECBAgQIAAAQIECBAgQIAAAQIECBAgQIAAAQIECBAgQIAAAQIECBAgQIAAAQIECBAgQGARAS+DWoRVUgIECBAgQIAAAQIECBAgQIAAAQIECBAgQIAAAQIECBAgQIAAAQIECBAgQIAAAQIECBAgQIAAAQIECBAgQIAAAQIECBAgQGBhgWmef5p2PS489frTbzZ7rpxwB8X6t1UFBAgQIHDZAr9U3bG6xqkh16zeDowAga0ScD4Y2E7ngwE8oQQI7AhcrbpVde6pn++qnomGAAECBxTQzx0QbD5cPzeAJ/SyBF5a3Wb24cOqJ6yA697V02frvLD6V9WHVrB2SyRAgACBoxXY+X6w833hkh/vrK5bvf9opzlwtrtUzzkt6j6nff/K3384mKt++GBeRhMgQIAAAQIECBAgQIAAAQIECBAgQIAAAQIECBAgQIAAAQIECBAgQIAAAQIECBAgQIAAAQIECBAgQIAAAQIECBAgQIAAAQIECBAgQIAAAQLLC3gZ1PLGZiBAgAABAgQIECBAgAABAgQIECBAgAABAgQIECBAgAABAgQIECBAgAABAgQIECBAgAABAgQIECBAgAABAgQIECBAgAABAgSOXmCap5ymXY9HP9uWZdxs9lw54Q6KLdtj5RAgQIDApQrcuLp59ct8CBDYOgHng4EtdT4YwBNKgMCOwG2rl8woXl7dGg0BAgQOKKCfOyDYfLh+bgBP6GUJPKB6yuzD11Y3XQHXFat3VFeerfWW1R+uYO2WSIAAAQJHK/DJ1Zurj5+l/eHq4Uc7zaGyPb+60yzyedVXzzP5+w8Hc9UPH8zLaAIECBAgQIAAAQIECBAgQIAAAQIECBAgQIAAAQIECBAgQIAAAQIECBAgQIAAAQIECBAgQIAAAQIECBAgQIAAAQIECBAgQIAAAQIECBAgQGB5AS+DWt7YDAQIECBAgAABAgQIECBAgAABAgQIECBAgAABAgQIECBAgAABAgQIECBAgAABAgQIECBAgAABAgQIECBAgAABAgQIECBAgMDRC0zzlNO06/HoZ9uyjJvNnisn3EGxZXusHAIECBAgQIDACRNwPhjYcOeDATyhBAjsCNy0+uMZxZ9Vn4OGAAECBxTQzx0QbD5cPzeAJ/SyBK5avb36uNmAz65etwKyp1X/pnpq9ZTqbStYsyUSIECAwDICP3Bx2kfPUn+w+ozqgmWmO+Os16peX72venj1S9U/z6P9/Ycztvz/B+qHD+ZlNAECBAgQIECAAAECBAgQIECAAAECBAgQIECAAAECBAgQIECAAAECBAgQIECAAAECBAgQIECAAAECBAgQIECAAAECBAgQIECAAAECBAgQILC8gJdBLW9sBgIECBAgQIAAAQIECBAgQIAAAQIECBAgQIAAAQIECBAgQIAAAQIECBAgQIAAAQIECBAgQIAAAQIECBAgQIAAAQIECBAgQODoBaZ5ymna9Xj0s21Zxs1mz5UT7qDYsj1WDgECBAgQIEDghAk4HwxsuPPBAJ5QAgR2BK5bvXlGcUF1HTQECBA4oIB+7oBg8+H6uQE8oR9N4HnVV80G/FD1iBWQnVe9cwXrtEQCBAgQWF7gX1ZvrD711FRvqO5VvWb5qfed4XbVH1XvPTVSP7wv2WUP0A8P4AklQIAAAQIECBAgQIAAAQIECBAgQIAAAQIECBAgQIAAAQIECBAgQIAAAQIECBAgQIAAAQIECBAgQIAAAQIECBAgQIAAAQIECBAgQIAAAQIEFhHwMqhFWCUlQIAAAQIECBAgQIAAAQIECBAgQIAAAQIECBAgQIAAAQIECBAgQIAAAQIECBAgQIAAAQIECBAgQIAAAQIECBAgQIAAAQIEFhaY5vmnadfjwlOvP/1ms+fKCXdQrH9bVUCAAAECBLZJ4BOrnZ8XbFNRallUwPlggNf5YABPKAECOwJXrd49o/iHU9/H6RAgQOAgAvq5g2idNlY/N4An9KMJ3L361dmAv6mujYwAAQIECKxM4F7VT1285kdXT64+dEzXrx8e2Bj98ACeUAIECBAgQIAAAQIECBAgQIAAAQIECBAgQIAAAQIECBAgQIAAAQIECBAgQIAAAQIECBAgQIAAAQIECBAgQIAAAQIECBAgQIAAAQIECBAgQGARAS+DWoRVUgIECBAgQIAAAQIECBAgQIAAAQIECBAgQIAAAQIECBAgQIAAAQIECBAgQIAAAQIECBAgQIAAAQIECBAgQIAAAQIECBAgQGBhgWmef5p2PS489frTbzZ7rpxwB8X6t1UFBAgQIEBgmwTuU/1y9XfVn5z691/cpgLVcuQCzgcDpM4HA3hCCRDYEfiY6kOnUVyh+mc8BAgQOICAfu4AWKcP1c8N4An9aAIfV727elv1X6pnV69FRoAAAQIEVihw9VO/13ycl64fHtgd/fAAnlACBAgQIECAAAECBAgQIECAAAECBAgQIECAAAECBAgQIECAAAECBAgQIECAAAECBAgQIECAAAECBAgQIECAAAECBAgQIECAAAECBAgQIEBgEQEvg1qEVVICBAgQIECAAAECBAgQIECAAAECBAgQIECAAAECBAgQIECAAAECBAgQIECAAAECBAgQIECAAAECBAgQIECAAAECBAgQIEBgYYFpnn+adj0uPPX60282e66ccAfF+rdVBQQIECBAYJsEfqz6jllBP1h9/zYVqJYjF3A+GCB1PhjAE0qAwCUC/1BdZcZxbvX3eAgQIHAAAf3cAbBOH6qfG8ATup/Adaq/3m+QzwkQIECAAIFhAf3wAKF+eABPKAECBAgQIECAAAECBAgQIECAAAECBAgQIECAAAECBAgQIECAAAECBAgQIECAAAECBAgQIECAAAECBAgQIECAAAECBAgQIECAAAECBAgQILCIgJdBLcIqKQECBAgQIECAAAECBAgQIECAAAECBAgQIECAAAECBAgQIECAAAECBAgQIECAAAECBAgQIECAAAECBAgQIECAAAECBAgQILCwwDTPP027Hheeev3pN5s9V064g2L926oCAgQIECCwTQIvq249K+gu1fO2qUC1HLmA88EAqfPBAJ5QAgQuEXhrda0Zx3Wrv8ZDgACBAwjo5w6AdfpQ/dwAnlACBAgQIECAwPEQ0A8P7IN+eABPKAECBAgQIECAAAECBAgQIECAAAECBAgQIECAAAECBAgQIECAAAECBAgQIECAAAECBAgQIECAAAECBAgQIECAAAECBAgQIECAAAECBAgQILCIgJdBLcIqKQECBAgQIECAAAECBAgQIECAAAECBAgQIECAAAECBAgQIECAAAECBAgQIECAAAECBAgQIECAAAECBAgQIECAAAECBAgQILCwwDTPP027Hheeev3pN5s9V064g2L926oCAgQIECCwTQIXVefMCvq06q3bVKBajlzA+WCA1PlgAE8oAQKXCPx59dkzjs+t/hQPAQIEDiCgnzsA1ulD9XMDeEIJECBAgAABAsdDQD88sA/64QE8oQQIECBAgAABAgQIECBAgAABAgQIECBAgAABAgQIECBAgAABAgQIECBAgAABAgQIECBAgAABAgQIECBAgAABAgQIECBAgAABAgQIECBAgMAiAl4GtQirpAQIECBAgAABAgQIECBAgAABAgQIECBAgAABAgQIECBAgAABAgQIECBAgAABAgQIECBAgAABAgQIECBAgAABAgQIECBAgMDCAtM8/zTtelx46vWn32z2XDnhDor1b6sKCBAgQIDAtgjcsPrLWTF/X527LcWpYzEB54MBWueDATyhBAhcIvDy6lYzjttUv4eHAAECBxDQzx0A6/Sh+rkBPKEECBAgQIAAgeMhoB8e2Af98ACeUAIECBAgQIAAAQIECBAgQIAAAQIECBAgQIAAAQIECBAgQIAAAQIECBAgQIAAAQIECBAgQIAAAQIECBAgQIAAAQIECBAgQIAAAQIECBAgQGARAS+DWoRVUgIECBAgQIAAAQIECBAgQIAAAQIECBAgQIAAAQIECBAgQIAAAQIECBAgQIAAAQIECBAgQIAAAQIECBAgQIAAAQIECBAgQGBhgWmef5p2PS489frTbzZ7rpxwB8X6t1UFBAgQIEBgWwTuVT1jVswLqy/bluLUsZiA88EArfPBAJ5QAgQuEXh+dacZx1dW/xUPAQKXm8AVq+ud+nnd6rnV/7jcZj+aifRzA476uQE8oQQIECBAgACB4yGgHx7YB/3wAJ5QAgQIECBAgAABAgQIECBAgAABAgQIECBAgAABAgQIECBAgAABAgQIECBAgAABAgQIECBAgAABAgQIECBAgAABAgQIECBAgAABAgQIECBAYBEBL4NahFVSAgQIECBAgAABAgQIECBAgAABAgQIECBAgAABAgQIECBAgAABAgQIECBAgAABAgQIECBAgAABAgQIECBAgAABAgQIECBAYGGBaZ5/mnY9Ljz1+tNvNnuunHAHxfq3VQUECBAgQGBbBJ5YfdesmMdVj9yW4tSxmIDzwQCt88EAnlACBC4R+JXq62YcX189HQ8BApebwHOrr57Nds/qWZfb7EczkX5uwFE/N4AnlAABAgQIECBwPAQutR/+u7/7u65+9asfjxUe41Xoh4/x5lgaAQIECBAgQIAAAQIECBAgQIAAAQIECBAgQIAAAQIECBAgQIAAAQIECBAgQIAAAQIECBAgQIAAAQIECBAgQIAAAQIECBAgQIAAAQIECBA4oQJeBnVCN17ZBAgQIECAAAECBAgQIECAAAECBAgQIECAAAECBAgQIECAAAECBAgQIECAAAECBAgQIECAAAECBAgQIECAAAECBAgQIEBg5QLTfP3TtOtx5aUtv/zNZs+VE+6gWJ7dDAQIECBw+Qnc9eKpHl296NTPF1fvvfymN9OgwEuq285y3K16zmBO4dsv4HwwsMfOBwN4QvcTeGT1g7NBj62+b78gn69S4Dsv7rtuU1146uevVK9aZSUWTWCdAo+pHjVb+uOr711ZKfq5gQ3Tzw3gCSVAgAABAgQIHA+BXf3wq1/96h74wAf2CZ/wCb3oRTt/1OHHRxPQD/v1QYAAAQIECBAgQIAAAQIECBAgQIAAAQIECBAgQIAAAQIECBAgQIAAAQIECBAgQIAAAQIECBAgQIAAAQIECBAgQIAAAQIECBAgQIAAAQIECBw3AS+DOm47Yj0ECBAgQIAAAQIECBAgQIAAAQIECBAgQIAAAQIECBAgQIAAAQIECBAgQIAAAQIECBAgQIAAAQIECBAgQIAAAQIECBAgQIDAmQhM80HTtOvxTOJP9JjNZs+VE+6gONG/IhRPgACBrRP42eqBs6p+pPqeratyewu6qDpnVt71qrdsb7kqOyIB54MBSOeDATyh+wl8f/XvZ4P+z+pR+wX5nAABAgQOLHDX6tdmUb9Z3enAWc5ugH5uwF8/N4An9CQJ3KR6cHX16mtPUuFqJUCAAIEzEvjS6oVnNHKZQZf5Fx6e+cxnds973nOZWbckq354SzZSGQQIECBAgAABAgQIECBAgAABAgQIECBAgAABAgQIECBAgAABAgQIECBAgAABAgQIECBAgAABAgQIECBAgAABAgQIECBAgAABAgQIECBAYIsEvAxqizZTKQQIECBAgAABAgQIECBAgAABAgQIECBAgAABAgQIECBAgAABAgQIECBAgAABAgQIECBAgAABAgQIECBAgAABAgQIECBA4AQJTPNap2nX4wliOFypm82eKyfcQXE4SlEECBAgcDwFLqiuPVval1S/ezyXalWnCdygOn/2tb+vzqVE4AwEnA/OAOmyhjgfDOAJ3U/gBy4e8OjZoMec9rxfvM8JECBA4MwEPr1642zo31afcmahx2aUfm5gK/RzA3hCT4LA1avfqj5/Vuw1q7efhOLVSIAAAQL7Cty5emJ1/epGp/XV+wYf4YDL/AsP17zmNTv//PO7ylWucoTTbVcq/fB27adqCBAgQIAAAQIECBAgQIAAAQIECBAgQIAAAQIECBAgQIAAAQIECBAgQIAAAQIECBAgQIAAAQIECBAgQIAAAQIECBAgQIAAAQIECBAgQIDANgh4GdQ27KIaCBAgQIAAAQIECBAgQIAAAQIECBAgQIAAAQIECBAgQIAAAQIECBAgQIAAAQIECBAgQIAAAQIECBAgQIAAAQIECBAgQIDAyROY5iVP067Hk6dxwIo3mz1XTriD4oCGhhMgQIDAsRX4jOqvZqv7QPWJ1c4//Tj+Avesnjlb5m9Xdzz+y7bCYyDgfDCwCc4HA3hC9xN4dPUDs0E7z4/ZL8jnBAgQIHAogYuqc2aRV60uPFSmsxOknxtw188N4Ak9KQJv6v9j717AZq3KuoH/J+ISkP2FxsECKUn8CFJAwQOoeL5EDRTUBBEPmYZgCBEekCwkFBVRQOWTEg1BM1BRw/zoQ0VF5SAiZYqGIh7wCEmKhtvnY2qzW7Nnb+bd75pnZp6Z31zXvnbPzHPf616/NfHe691e60nuUUz2T5O8flEmb54ECBAgsE6B05M8v/j0oiSPnJLXQD+8YsWK3HzzzatLOeyww3LqqadOqbTZH1Y/PPtrpEICBAgQIECAAAECBAgQIECAAAECBAgQIECAAAECBAgQIECAAAECBAgQIECAAAECBAgQIECAAAECBAgQIECAAAECBAgQIECAAAECBAgQILBoAh4GtWgrbr4ECBAgQIAAAQIECBAgQIAAAQIECBAgQIAAAQIECBAgQIAAAQIECBAgQIAAAQIECBAgQIAAAQIECBAgQIAAAQIECBAgQGA+BJpyGk0zcDkfM2xxFr3e0JETzqBo0VtqAgQIEJiowKFJTitG/Mcke0+0AoPVCDw6yeFJdkmydZJXJ3lpTUKxCyNgf1Cx1PYHFXhCRwkcl+TY4qY/T/LKUUE+J0CAAIFlCVyS5EFF5GOSXLisTNMJ0s9VuOvnKvCELlfgwUmelOStSb683CQTjOv3oX9ZjHfVqt89TLAEQxEgQIDADArse9vPg/evUdcTkvzDHJ64ZQAAIABJREFUFGod6IdPPvnkHHHEEavL6Pd7V111Ve5973tPobTZH1I/PPtrpEICBAgQIECAAAECBAgQIECAAAECBAgQIECAAAECBAgQIECAAAECBAgQIECAAAECBAgQIECAAAECBAgQIECAAAECBAgQIECAAAECBAgQILBoAh4GtWgrbr4ECBAgQIAAAQIECBAgQIAAAQIECBAgQIAAAQIECBAgQIAAAQIECBAgQIAAAQIECBAgQIAAAQIECBAgQIAAAQIECBAgQGA+BJpyGk0zcDkfM2xxFr3e0JETzqBo0VtqAgQIEJiowPlJ9ilGPCLJGyZagcHGJfDrSTZMcsO4Esoz1wL2BxXLa39QgSd0lMDxSY4pbnr5bf9t/6tRQT4nQIAAgWUJvOW23vmPi8ijk7x2WZmmE6Sfq3DXz1XgCV1fgWcleXWSrVYF9vu9Y9c3yRTu3zrJN9cYd8ck/zqFWgxJgAABArMl8PEkDy1K+mqSHW77+bZywmUO9MO/+MUvsuuuu+bqq69eXcZuu+2WSy+9NGvp/SZc6uwNpx+evTVREQECBAgQIECAAAECBAgQIECAAAECBAgQIECAAAECBAgQIECAAAECBAgQIECAAAECBAgQIECAAAECBAgQIECAAAECBAgQIECAAAECBAgQWHQBD4Na9G+A+RMgQIAAAQIECBAgQIAAAQIECBAgQIAAAQIECBAgQIAAAQIECBAgQIAAAQIECBAgQIAAAQIECBAgQIAAAQIECBAgQIAAgW4KNGXZTTNw2c0ZTbDqXm/oyAlnUEzQ31AECBAg0JrArya5KcmdixF2SvLF1kaUmACBWRGwP6hYCfuDCjyhowT+KsnLipuOSXLCqCCfEyBAgMCyBA5J8uYi8pwkT19WpukE6ecq3PVzFXhC11fgwCRnF0HfTHL39U0ypfsvTvKQYuyTkhw1pVoMS4AAAQKzI7Bjkn9OUv57+ZFJTp5wiUP98OWXX57dd999oIw3v/nNOeSQfuvvVQroh30fCBAgQIAAAQIECBAgQIAAAQIECBAgQIAAAQIECBAgQIAAAQIECBAgQIAAAQIECBAgQIAAAQIECBAgQIAAAQIECBAgQIAAAQIECBAgQIAAgVkT8DCoWVsR9RAgQIAAAQIECBAgQIAAAQIECBAgQIAAAQIECBAgQIAAAQIECBAgQIAAAQIECBAgQIAAAQIECBAgQIAAAQIECBAgQIAAAQJLEWjKm5pm4HIp8Qt9T683dOSEMygW+hth8gQIEJgbgYckubiYzfeSbDU3szMRAgTuSMD+oOL7YX9QgSd0lMCrkrykuOmlSV49KsjnBAgQILAsgT2SfKqI/Jckv7esTNMJ0s9VuOvnKvCErq/ARkluvK2n6/99+6v/359Pr2+iKdz/3CRnFON+P8lvJFk5hVoMSYAAAQKzJfCWJH9clHRzkt9a9TNvUpWutR9+3vOelzPO+J8fXytWrMi1116bzTfffFJ1dWIc/XAnlkmRBAgQIECAAAECBAgQIECAAAECBAgQIECAAAECBAgQIECAAAECBAgQIECAAAECBAgQIECAAAECBAgQIECAAAECBAgQIECAAAECBAgQIEBgoQQ8DGqhlttkCRAgQIAAAQIECBAgQIAAAQIECBAgQIAAAQIECBAgQIAAAQIECBAgQIAAAQIECBAgQIAAAQIECBAgQIAAAQIECBAgQIDA3Ag05UyaZuBybibZ1kR6vaEjJ5xB0Ra2vAQIECAwSYHjkxxTDHhmkudMsgBjESAwNQH7gwp6+4MKPKGjBE5McnRx04uTvGZUkM8JECBAYFkCmyT5SRH5yyQbJ/nPZWWbfJB+rsJcP1eBJ3Q5Au9O8gdF4JuSHLacRBOO2TTJ95NsVIz72CQfmXAdhiNAgACB2RO4S5LrkqwoSntLkhdMsNS19sM33XRTtt9++/zgBz9YXcpBBx2Us846a4Klzf5Q+uHZXyMVEiBAgAABAgQIECBAgAABAgQIECBAgAABAgQIECBAgAABAgQIECBAgAABAgQIECBAgAABAgQIECBAgAABAgQIECBAgAABAgQIECBAgACBRRPwMKhFW3HzJUCAAAECBAgQIECAAAECBAgQIECAAAECBAgQIECAAAECBAgQIECAAAECBAgQIECAAAECBAgQIECAAAECBAgQIECAAAEC8yHQlNNomoHL+Zhhi7Po9YaOnHAGRYveUhMgQIDAxAQuTbJ7MdrTkvzdxEY3EAEC0xSwP6jQtz+owBM6SuA1Sf6suOnoJK8dFeRzAgQIEFi2wL8l2a6I7u+PLl92tskG6ucqvPVzFXhClyOwb5L3F4E3JtkiycrlJJtwzLuT/EEx5jlJnj7hGgxHgAABArMpcGSSk4rS+j/X7pPkixMqd5398Nvf/vY8+9nPHijjU5/6VPbYY48JlTb7w+iHZ3+NVEiAAAECBAgQIECAAAECBAgQIECAAAECBAgQIECAAAECBAgQIECAAAECBAgQIECAAAECBAgQIECAAAECBAgQIECAAAECBAgQIECAAAECBBZNwMOgFm3FzZcAAQIECBAgQIAAAQIECBAgQIAAAQIECBAgQIAAAQIECBAgQIAAAQIECBAgQIAAAQIECBAgQIAAAQIECBAgQIAAAQIECMyHQFNOo2kGLudjhi3OotcbOnLCGRQtektNgAABAhMR2CzJj5Lc/jOt3xzcNclNExndIAQITFvA/qBiBewPKvCEjhJ4XZI/LW46KslJo4J8ToAAAQLLFnhXknsmuTLJ55Ocm+R7y8422UD9XIW3fq4CT+hyBDZc9TuYTYvgxye5YDnJJhzTr/NDxZg/S7JFkv+YcB2GI0CAAIHZE+j/fPviqn769uouTrLXhEq9w354zz33zCWXXJJ+33fwwQfnNa95TbbccssJlTb7w+iHZ3+NVEiAAAECBAgQIECAAAECBAgQIECAAAECBAgQIECAAAECBAgQIECAAAECBAgQIECAAAECBAgQIECAAAECBAgQIECAAAECBAgQIECAAAECBBZNwMOgFm3FzZcAAQIECBAgQIAAAQIECBAgQIAAAQIECBAgQIAAAQIECBAgQIAAAQIECBAgQIAAAQIECBAgQIAAAQIECBAgQIAAAQIECMyHQFNOo2kGLudjhi3OotcbOnLCGRQtektNgAABAhMR2D7JKUkemmSTJJcluf9ERjYIAQKzIGB/ULEK9gcVeEJHCbw+yRHFTUcmOXlUkM8JECBAYCEF9HMVy66fq8ATulyBv0nynCL4nCRPX26yCcZtkOQ7SbYoxuzP48wJ1mAoAgQIEJhdgSck+eAa5e2b5AMTKPkO++Evf/nLOfDAA/PWt74197vf/SZQTreG0A93a71US4AAAQIECBAgQIAAAQIECBAgQIAAAQIECBAgQIAAAQIECBAgQIAAAQIECBAgQIAAAQIECBAgQIAAAQIECBAgQIAAAQIECBAgQIAAAQIEFkHAw6AWYZXNkQABAgQIECBAgAABAgQIECBAgAABAgQIECBAgAABAgQIECBAgAABAgQIECBAgAABAgQIECBAgAABAgQIECBAgAABAgQIzJ9AU06paQYu52+2Y55Rrzd05IQzKMZsLB0BAgQITFXgwUnulOT/TbUKgxMgMEkB+4MKbfuDCjyhBAiUAnsm2TrJZqv+vC3JDxARIEBgiQL6uSVCre02/VwFntDlCjwqyYVF8M+S3CVJ/+9Zf52U5MhVRX44yQlJPjnrRauPAAECBCYm8PEkD03S70/PTnJ0ku9MYHT9cAWyfrgCTygBAgQIECBAgAABAgQIECBAgAABAgQIECBAgAABAgQIECBAgAABAgQIECBAgAABAgQIECBAgAABAgQIECBAgAABAgQIECBAgAABAgQIECDQioCHQbXCKikBAgQIECBAgAABAgQIECBAgAABAgQIECBAgAABAgQIECBAgAABAgQIECBAgAABAgQIECBAgAABAgQIECBAgAABAgQIECDQskBT5m+agcuWh+5++l5v6MgJZ1B0f1nNgAABAgQIECCwyAL2BxWrb39QgSeUAIFS4HNJdi3e2C3JFYgIECCwRAH93BKh1nabfq4CT+hyBTZI8q0kWxUJDkpy9nITTjDuPkmenOSMJNdPcFxDESBAgEA3BHZMcmaSF0x4T6sfrvh+6Icr8IQSIECAAAECBAgQIECAAAECBAgQIECAAAECBAgQIECAAAECBAgQIECAAAECBAgQIECAAAECBAgQIECAAAECBAgQIECAAAECBAgQIECAAAECrQh4GFQrrJISIECAAAECBAgQIECAAAECBAgQIECAAAECBAgQIECAAAECBAgQIECAAAECBAgQIECAAAECBAgQIECAAAECBAgQIECAAAECLQs0Zf6mGbhseejup+/1ho6ccAZF95fVDAgQIECAAAECiyxgf1Cx+vYHFXhCCRAoBT6a5GHFG49MchEiAgQILFFAP7dEqLXdpp+rwBNaI3BKkhcWCT6c5HE1CcUSIECAAIEFFtAPVyy+frgCTygBAgQIECBAgAABAgQIECBAgAABAgQIECBAgAABAgQIECBAgAABAgQIECBAgAABAgQIECBAgAABAgQIECBAgAABAgQIECBAgAABAgQIECDQioCHQbXCKikBAgQIECBAgAABAgQIECBAgAABAgQIECBAgAABAgQIECBAgAABAgQIECBAgAABAgQIECBAgAABAgQIECBAgAABAgQIECDQskBT5m+agcuWh+5++l5v6MgJZ1B0f1nNgAABAgQIECCwyAL2BxWrb39QgSeUAIFS4H1Jnli8sV+S/nteBAgQWIqAfm4pSuu4Rz9XgSe0RuCBST5dJPhIksfWJBRLgAABAgQWWEA/XLH4+uEKPKEECBAgQIAAAQIECBAgQIAAAQIECBAgQIAAAQIECBAgQIAAAQIECBAgQIAAAQIECBAgQIAAAQIECBAgQIAAAQIECBAgQIAAAQIECBAgQIBAKwIeBtUKq6QECBAgQIAAAQIECBAgQIAAAQIECBAgQIAAAQIECBAgQIAAAQIECBAgQIAAAQIECBAgQIAAAQIECBAgQIAAAQIECBAgQIBAywJNmb9pBi5bHrr76Xu9oSMnnEHR/WU1AwIECBAg0GWBs5Jck+TzSa5M8s0uT0btUxGwP6hgtz+owBNKgEAp8PYkzyzeeE6SMxERIEBgiQL6uSVCre02/VwFntBagUuSXJTkr5N8vTaZeAIECBAgsMAC+uGKxdcPV+AJJUCAAAECBAgQIECAAAECBAgQIECAAAECBAgQIECAAAECBAgQIECAAAECBAgQIECAAAECBAgQIECAAAECBAgQIECAAAECBAgQIECAAAECBFoR8DCoVlglJUCAAAECBAgQIECAAAECBAgQIECAAAECBAgQIECAAAECBAgQIECAAAECBAgQIECAAAECBAgQIECAAAECBAgQIECAAAECBFoWaMr8TTNw2fLQ3U/f6w0dOeEMiu4vqxkQIECAAIGuCvxGkm8Xxf80yYokv+zqhNQ9FQH7gwp2+4MKPKEECJQCb0zyJ8UbRyR5AyICBAgsUUA/t0Sotd2mn6vAE0qAAAECBAgQmA0B/XDFOuiHK/CEEiBAgAABAgQIECBAgAABAgQIECBAgAABAgQIECBAgAABAgQIECBAgAABAgQIECBAgAABAgQIECBAgAABAgQIECBAgAABAgQIECBAgAABAq0IeBhUK6ySEiBAgAABAgQIECBAgAABAgQIECBAgAABAgQIECBAgAABAgQIECBAgAABAgQIECBAgAABAgQIECBAgAABAgQIECBAgAABAi0LNGX+phm4bHno7qfv9YaOnHAGRfeX1QwIECBAgEBXBZ6Q5INF8Zck2bOrk1H31ATsDyro7Q8q8IQSIFAK/GWSPy/e+Isk/fe8CBAgsBQB/dxSlNZxj36uAk8oAQIECBAgQGA2BPTDFeugH67AE0qAAAECBAgQIECAAAECBAgQIECAAAECBAgQIECAAAECBAgQIECAAAECBAgQIECAAAECBAgQIECAAAECBAgQIECAAAECBAgQIECAAAECBAi0IuBhUK2wSkqAAAECBAgQIECAAAECBAgQIECAAAECBAgQIECAAAECBAgQIECAAAECBAgQIECAAAECBAgQIECAAAECBAgQIECAAAECBAi0LNCU+Ztm4LLlobufvtcbOnLCGRTdX1YzIECAAAECXRX48yR/WRR/WpIXdnUy6p6agP1BBb39QQWeUAIESoEjk5xUvPGGJEcgIkCAwBIF9HNLhFrbbfq5CjyhBAgQIECAAIHZENAPV6yDfrgCTygBAgQIECBAgAABAgQIECBAgAABAgQIECBAgAABAgQIECBAgAABAgQIECBAgAABAgQIECBAgAABAgQIECBAgAABAgQIECBAgAABAgQIECDQioCHQbXCKikBAgQIECBAgAABAgQIECBAgAABAgQIECBAgAABAgQIECBAgAABAgQIECBAgAABAgQIECBAgAABAgQIECBAgAABAgQIECDQskBT5m+agcuWh+5++l5v6MgJZ1B0f1nNgAABAgQIdFXg/CT7FMU/O8nbuzoZdU9NwP6ggt7+oAJPKAECpcAfJvnr4o0zkzwHEQECBJYooJ9bItTabtPPVeAJJUCAAAECBAjMhkB1P/yTn/wkxx9/fF70ohdlq622mo1ZTagK/fCEoA1DgAABAgQIECBAgAABAgQIECBAgAABAgQIECBAgAABAgQIECBAgAABAgQIECBAgAABAgQIECBAgAABAgQIECBAgAABAgQIECBAgAABAgQILFnAw6CWTOVGAgQIECBAgAABAgQIECBAgAABAgQIECBAgAABAgQIECBAgAABAgQIECBAgAABAgQIECBAgAABAgQIECBAgAABAgQIECBAYIYEmrKWphm4nKEyZ7OUXm/oyAlnUMzmUqmKAAECBAgsgsA3k2xdTPQ+Sa5ehImb41gF7A8qOO0PKvCEEiBQCuyf5Nzijffe9jO9/54XAQIEliKgn1uK0jru0c9V4AklQIAAAQIECMyGQFU//M53vjMvfvGL8+1vfzsHHHBAzjnnnNmY1YSq0A9PCNowBAgQIECAAAECBAgQIECAAAECBAgQIECAAAECBAgQIECAAAECBAgQIECAAAECBAgQIECAAAECBAgQIECAAAECBAgQIECAAAECBAgQIECAwJIFPAxqyVRuJECAAAECBAgQIECAAAECBAgQIECAAAECBAgQIECAAAECBAgQIECAAAECBAgQIECAAAECBAgQIECAAAECBAgQIECAAAECBGZIoClraZqByxkqczZL6fWGjpxwBsVsLpWqCBAgQIDAvAtsmeS7xSRvTbJRkl/O+8TNb+wC9gcVpPYHFXhCCRAoBR6V5MLijYuSPBIRAQJTEdg6yX5Jdln15/Ikz59KJUsfVD+3dKuhO/VzFXhCCRAgQIAAAQLrL/Bbq/rrl61/6Dojlt0Pf+ADH8i+++47kPjCCy/Mox7V36Yvxks/vBjrbJYECBAgQIAAAQIECBAgQIAAAQIECBAgQIAAAQIECBAgQIAAAQIECBAgQIAAAQIECBAgQIAAAQIECBAgQIAAAQIECBAgQIAAAQIECBAgQKBLAh4G1aXVUisBAgQIECBAgAABAgQIECBAgAABAgQIECBAgAABAgQIECBAgAABAgQIECBAgAABAgQIECBAgAABAgQIECBAgAABAgQIECBwu0BTUjTNwCWlEQK93tCRE86g8K0hQIAAgS4KHJJkyyQXJflEFyeg5uyd5ILC4bNJHsiFwDIE7A+WgXZ7iP1BBZ5QAgRKgd2TXFq8cUWS3RARIDAVgUcm+adi5M8n2XUqlSx9UP3c0q2G7tTPVeAJJTAosEnyX7+rOA8MAQIECBBYi0D/58QxSY5MslGSA5O8a0xSVf3wnnvumUsuuWR1Kdtss02uueaabLzxxmMqb7bT6Idne31UR4AAAQIECBAgQIAAAQIECBAgQIAAAQIECBAgQIAAAQIECBAgQIAAAQIECBAgQIAAAQIECBAgQIAAAQIECBAgQIAAAQIECBAgQIAAAQIEFlHAw6AWcdXNmQABAgQIECBAgAABAgQIECBAgAABAgQIECBAgAABAgQIECBAgAABAgQIECBAgAABAgQIECBAgAABAgQIECBAgAABAgQIdF+gKafQNAOX3Z9dyzPo9YaOnHAGRcvm0hMgQIBAKwJfSHLvVZlvSfKIJJ9pZSRJ2xJ4eZJXFsnfnOTQtgaTd64F7A8qltf+oAJP6CiBtyV5dnHTc5KcOSrI550V2DbJ6UluWvXnK0lO7uxsFE6g2wKbJbmxmMJ/Jtk4yS9neFr6uYrF0c9V4Akl8N8C/d8vvSDJgUn+V5LtknwNDgECBAgQWEPgjCTPLd77ZpK7j0mpqh/+8pe/nJ122ikrV65cXc7RRx+dE088cUzlzXYa/fBsr4/qCBAgQIAAAQIECBAgQIAAAQIECBAgQIAAAQIECBAgQIAAAQIECBAgQIAAAQIECBAgQIAAAQIECBAgQIAAAQIECBAgQIAAAQIECBAgQIDAIgp4GNQirro5EyBAgAABAgQIECBAgAABAgQIECBAgAABAgQIECBAgAABAgQIECBAgAABAgQIECBAgAABAgQIECBAgAABAgQIECBAgACB7gs05RSaZuCy+7NreQa93tCRE86gaNlcegIECBAYu8CWSb5bZP1Fks2S/GTsI0nYpsD7kjyxGOAPk7ytzQHlnlsB+4OKpbU/qMATOkrg7UmeWdz0rCTvGBXkcwIECBAYi8D1SbYpMu2c5AtjydxOEv1chat+rgJPKIH/FrgsyW4FxvFJjoVDgAABAgTWENg2yVeTbFi8/4okx41BqrofPuqoo3LSSSetLmWDDTbIVVddlZ122mkM5c12Cv3wbK+P6ggQIECAAAECBAgQIECAAAECBAgQIECAAAECBAgQIECAAAECBAgQIECAAAECBAgQIECAAAECBAgQIECAAAECBAgQIECAAAECBAgQIECAwCIKeBjUIq66ORMgQIAAAQIECBAgQIAAAQIECBAgQIAAAQIECBAgQIAAAQIECBAgQIAAAQIECBAgQIAAAQIECBAgQIAAAQIECBAgQIAAge4LNOUUmmbgsvuza3kGvd7QkRPOoGjZXHoCBAgQGLvAM5O8vcj6iSQPHfsoErYtcF2SbYtBdk3y+bYHlX8uBewPKpbV/qACT+gogb9N8ozipoOTnDUqyOcECBAgMBaBDyV5fJGpv4fq/3d5Vl/6uYqV0c9V4AltU2BFkluT/KzNQcaU+4VJTilyfSvJNmPKLQ0BAgQIzJfAiUmOLqb00yT3TPKdymlW98O33HJLtttuu9xwww2rS7nvfe+byy+/PGvpFyvLna1w/fBsrYdqCBAgQIAAAQIECBAgQIAAAQIECBAgQIAAAQIECBAgQIAAAQIECBAgQIAAAQIECBAgQIAAAQIECBAgQIAAAQIECBAgQIAAAQIECBAgQIAAgcTDoHwLCBAgQIAAAQIECBAgQIAAAQIECBAgQIAAAQIECBAgQIAAAQIECBAgQIAAAQIECBAgQIAAAQIECBAgQIAAAQIECBAgQIAAgS4KNGXRTTNw2cX5TLTmXm/oyAlnUEx0BQxGgAABAmMQODvJgUWeY5McP4a8UkxO4NeS3FQMd2uSjZL8cnIlGGmOBOwPKhbT/qACT+gogbOSHFTc9Iwk7xwV5HMCBAgQGItAf390TJHp5CRHjiVzO0n0cxWu+rkKPKFtCOyR5I+SPDXJs5O8p41BxpxzsyQ/SLJBkXevJBePeRzpCBAgQKD7Apsk+XqSLYqp9H/X0f+dR81rLP3we9/73uy///4DdZx22mk59NBDa2qb+Vj98MwvkQIJECBAgAABAgQIECBAgAABAgQIECBAgAABAgQIECBAgAABAgQIECBAgAABAgQIECBAgAABAgQIECBAgAABAgQIECBAgAABAgQIECBAgMDCCXgY1MItuQkTIECAAAECBAgQIECAAAECBAgQIECAAAECBAgQIECAAAECBAgQIECAAAECBAgQIECAAAECBAgQIECAAAECBAgQIECAAIG5EGjKWTTNwOVcTLDNSfR6Q0dOOIOiTXC5CRAgQKANgRuTbFYkfkCSS9sYSM5WBe6RZJckuyb5tSSHtzqa5PMsYH9Qsbr2BxV4QkcJnJ3kwOKmpyc5Z1SQzwkQIEBgLAJPSfKeItNFSR45lsztJNHPVbjq5yrwhI5b4LgkxxZJ35/kSeMepKV85yfZp8j910n+qKWxpCVAgACBbgv8YZL+z4ny1f8d9+crpjW2fvhxj3tcPvzhD68uZdNNN81Xv/rVbLXVVhXlzXaofni210d1BAgQIECAAAECBAgQIECAAAECBAgQIECAAAECBAgQIECAAAECBAgQIECAAAECBAgQIECAAAECBAgQIECAAAECBAgQIECAAAECBAgQIEBgEQU8DGoRV92cCRAgQIAAAQIECBAgQIAAAQIECBAgQIAAAQIECBAgQIAAAQIECBAgQIAAAQIECBAgQIAAAQIECBAgQIAAAQIECBAgQIBA9wWacgpNM3DZ/dm1PINeb+jICWdQtGwuPQECBAiMVeC+Sa4oMt6U5K5JNARjZZaMQKcE7A8qlsv+oAJP6CiBdyV5WnHTAUnePSrI5wQIECAwFoHtk1yzxr7pLmPJ3E4S/VyFq36uAk/ouAX2SvKxIumtq35n8x/jHqiFfPsnObfI26+5//um/hy8CBAgQIBAKdD/t/XPJdmlePOzSR5YwTS2fvj666/P9ttvn5///Oery9lvv/1y3nnnVZQ326H64dleH9URIECAAAECBAgQIECAAAECBAgQIECAAAECBAgQIECAAAECBAiqgNf1AAAgAElEQVQQIECAAAECBAgQIECAAAECBAgQIECAAAECBAgQIECAAAECBAgQIECAAIFFFPAwqEVcdXMmQIAAAQIECBAgQIAAAQIECBAgQIAAAQIECBAgQIAAAQIECBAgQIAAAQIECBAgQIAAAQIECBAgQIAAAQIECBAgQIAAAQLdF2jKKTTNwGX3Z9fyDHq9oSMnnEHRsrn0BAgQIDBWgZckeVWR8T1J/mCsI0hGgEDXBOwPKlbM/qACT+gogXev8TP6aUn+blSQzwkQIEBgbAI/SbJJkW3bJNePLft4E+nnKjz1cxV4Qsct0P+3hm8k2aZI/JwkZ457oBbybZjke0k2K3L3f9/U/72TFwECBAgQWFPgAUk+s8abByU5e5lUY+2HTzjhhBxzzDGrS9lnn31y/vnnL7O02Q/TD8/+GqmQAAECBAgQIECAAAECBAgQIECAAAECBAgQIECAAAECBAgQIECAAAECBAgQIECAAAECBAgQIECAAAECBAgQIECAAAECBAgQIECAAAECBAgsmoCHQS3aipsvAQIECBAgQIAAAQIECBAgQIAAAQIECBAgQIAAAQIECBAgQIAAAQIECBAgQIAAAQIECBAgQIAAAQIECBAgQIAAAQIECBCYD4GmnEbTDFzOxwxbnEWvN3TkhDMoWvSWmgABAgTGLnBRkocXWZ+b5G/GPoqEBAh0ScD+oGK17A8q8ISOEnhPkqcUNz01yd+PCvI5AQIECIxN4JIkDyqy/X6SD40t+3gT6ecqPPVzFXhC2xA4McnRReILkzymjYFayPmWJH9c5P2HJE9oYRwpCRAgQGA+BPq/43hyMZXvJLlHkp8vY3pj7YdvvfXW7LDDDvnxj3+cU089NU972tOWUVJ3QvTD3VkrlRIgQIAAAQIECBAgQIAAAQIECBAgQIAAAQIECBAgQIAAAQIECBAgQIAAAQIECBAgQIAAAQIECBAgQIAAAQIECBAgQIAAAQIECBAgQIAAgUUR8DCoRVlp8yRAgAABAgQIECBAgAABAgQIECBAgAABAgQIECBAgAABAgQIECBAgAABAgQIECBAgAABAgQIECBAgAABAgQIECBAgAABAvMl0JTTaZqBy/maaQuz6fWGjpxwBkULzlISIECAQCsCd0ryH0l+tci+bZLrWxlNUgIEuiJgf1CxUvYHFXhCRwmcm2T/4qYnJzlvVJDPCRAgQGBsAm9OckiR7djb9lLHjy37eBPp5yo89XMVeELbELhPkquKxCuTbH3bf4++28ZgY865R5JPrVH7byT5/pjHkY4AAQIE5kOg/28T160xlcOTnLKM6Y29H77yyiuzzTbbZIsttlhGOd0K0Q93a71US4AAAQIECBAgQIAAAQIECBAgQIAAAQIECBAgQIAAAQIECBAgQIAAAQIECBAgQIAAAQIECBAgQIAAAQIECBAgQIAAAQIECBAgQIAAAQIEFkHAw6AWYZXNkQABAgQIECBAgAABAgQIECBAgAABAgQIECBAgAABAgQIECBAgAABAgQIECBAgAABAgQIECBAgAABAgQIECBAgAABAgQIzJ9AU06paQYu52+2Y55Rrzd05IQzKMZsLB0BAgQItCbw+CQfKrJ/KcnvtjaaxAQIdEXA/qBipewPKvCEjhI4L8l+xU37J3nvqCCfEyBAgMDYBJ6X5P8U2V6d5KVjyz7eRPq5Ck/9XAWe0LYE/iXJjkXyFyY5ra3Bxpz32iT3KHK+KMkbxzyGdAQIECAwPwInrOqxf5jkFUlOT7JyGdPTDy8D7fYQ/XAFnlACBAgQIECAAAECBAgQIECAAAECBAgQIECAAAECBAgQIECAAAECBAgQIECAAAECBAgQIECAAAECBAgQIECAAAECBAgQIECAAAECBAgQIECgFQEPg2qFVVICBAgQIECAAAECBAgQIECAAAECBAgQIECAAAECBAgQIECAAAECBAgQIECAAAECBAgQIECAAAECBAgQIECAAAECBAgQIECgZYGmzN80A5ctD9399L3e0JETzqDo/rKaAQECBBZF4Igkry8m+4Yk/fe8CBBYbAH7g4r1tz+owBM6SuB9SZ5Y3PSkJO8fFeRzAgQIEBibwD2SPCTJlUmuHlvWdhLp5ypc9XMVeELbEnhJklcVyS9Jsmdbg40577FJjityXpDk8WMeQzoCBAgQmB+BOyfp/+w4McmNFdPSD1fg6Ycr8IQSIECAAAECBAgQIECAAAECBAgQIECAAAECBAgQIECAAAECBAgQIECAAAECBAgQIECAAAECBAgQIECAAAECBAgQIECAAAECBAgQIECAAAECrQh4GFQrrJISIECAAAECBAgQIECAAAECBAgQIECAAAECBAgQIECAAAECBAgQIECAAAECBAgQIECAAAECBAgQIECAAAECBAgQIECAAAECLQs0Zf6mGbhseejup+/1ho6ccAZF95fVDAgQILBIAiuSPCzJw5O8L8knFmny5kqAwFoF7A8qvhj2BxV4QkcJnJ9kn+KmfZN8YFSQzwkQIEBgIQX0cxXLrp+rwBPalsA2Sb6RpPy3h22TXN/WgGPMu/Wq2j+c5IwkH0qycoz5pSJAgAABAmsT0A9XfC/0wxV4QgkQIECAAAECBAgQIECAAAECBAgQIECAAAECBAgQIECAAAECBAgQIECAAAECBAgQIECAAAECBAgQIECAAAECBAgQIECAAAECBAgQIECAAIFWBDwMqhVWSQkQIECAAAECBAgQIECAAAECBAgQIECAAAECBAgQIECAAAECBAgQIECAAAECBAgQIECAAAECBAgQIECAAAECBAgQIECAAIGWBZoyf9MMXLY8dPfT93pDR044g6L7y2oGBAgQIECAAIFFFrA/qFh9+4MKPKEECKwpsHWS3ZJsturPV5JcgIkAAQJLENDPLQFpXbfo5yrwhLYpcHGShxQDvDTJq9sccIy5t0zyvTHmk4oAAQIECIwS0A+PErqDz/XDFXhCCRAgQIAAAQIECBAgQIAAAQIECBAgQIAAAQIECBAgQIAAAQIECBAgQIAAAQIECBAgQIAAAQIECBAgQIAAAQIECBAgQIAAAQIECBAgQIAAgVYEPAyqFVZJCRAgQIAAAQIECBAgQIAAAQIECBAgQIAAAQIECBAgQIAAAQIECBAgQIAAAQIECBAgQIAAAQIECBAgQIAAAQIECBAgQIAAgZYFmjJ/0wxctjx099P3ekNHTjiDovvLagYECBAgQIAAgUUWsD+oWH37gwo8oQQIrClwcJJ3FG++M8kzMBEgQGAJAvq5JSCt6xb9XAWe0DYFnp/k9GKALyTZuc0B5SZAgAABAh0W0A9XLJ5+uAJPKAECBAgQIECAAAECBAgQIECAAAECBAgQIECAAAECBAgQIECAAAECBAgQIECAAAECBAgQIECAAAECBAgQIECAAAECBAgQIECAAAECBAgQINCKgIdBtcIqKQECBAgQIECAAAECBAgQIECAAAECBAgQIECAAAECBAgQIECAAAECBAgQIECAAAECBAgQIECAAAECBAgQIECAAAECBAgQINCyQFPmb5qBy5aH7n76Xm/oyAlnUHR/Wc2AAAECBAgQILDIAvYHFatvf1CBJ5QAgTUF9k3y/uLNDybZBxMBAgSWIKCfWwLSum7Rz1XgCW1TYLMkN64a4NNJzk3y+jYHlJsAAQIECHRYQD9csXj64Qo8oQQIECBAgAABAgQIECBAgAABAgQIECBAgAABAgQIECBAgAABAgQIECBAgAABAgQIECBAgAABAgQIECBAgAABAgQIECBAgAABAgQIECBAgEArAh4G1QqrpAQIECBAgAABAgQIECBAgAABAgQIECBAgAABAgQIECBAgAABAgQIECBAgAABAgQIECBAgAABAgQIECBAgAABAgQIECBAgEDLAk2Zv2kGLlseuvvpe72hIyecQdH9ZTUDAgQIECDQFYG7J/lxkn/vSsHq7ISA/UHFMtkfVOAJJUBgTYG9knysePPiJP33vAgQIDBKQD83SugOPtfPVeAJbVtgvySXJvlm2wPJT4AAAQIEOi6gH65YQP1wBZ5QAgQIECBAgAABAgQIECBAgAABAgQIECBAgAABAgQIECBAgAABAgQIECBAgAABAgQIECBAgAABAgQIECBAgAABAgQIECBAgAABAgQIECBAoBUBD4NqhVVSAgQIECBAgAABAgQIECBAgAABAgQIECBAgAABAgQIECBAgAABAgQIECBAgAABAgQIECBAgAABAgQIECBAgAABAgQIECBAoGWBpszfNAOXLQ/d/fS93tCRE86g6P6ymgEBAgQIEOiKwFlJDkry9SRXJjkhyeVdKV6dMytgf1CxNPYHFXhCCRBYU2CXVT/fb3//C0l2xkSAAIElCOjnloC0rlv0cxV4QgkQIECAAAECsyEwtX744osvzkMf+tDZUFhmFfrhZcIJI0CAAAECBAgQIECAAAECBAgQIECAAAECBAgQIECAAAECBAgQIECAAAECBAgQIECAAAECBAgQIECAAAECBAgQIECAAAECBAgQIECAAAECBFoT8DCo1mglJkCAAAECBAgQIECAAAECBAgQIECAAAECBAgQIECAAAECBAgQIECAAAECBAgQIECAAAECBAgQIECAAAECBAgQIECAAAECBFoUaMrcTTNw2eKw85G61xs6csIZFPOxtGZBgAABAgS6IPDFJL9bFPqQJJ/sQuFqnGkB+4OK5bE/qMATSoDAmgL3SHJt8eZ1SX4bEwECBJYgoJ9bAtK6btHPVeAJJUCAAAECBAjMhsDE++HPfvazeeYzn5lvfOMbufbaa3O3u91tNiSWUYV+eBloQggQIECAAAECBAgQIECAAAECBAgQIECAAAECBAgQIECAAAECBAgQIECAAAECBAgQIECAAAECBAgQIECAAAECBAgQIECAAAECBAgQIECAAIFWBTwMqlVeyQkQIECAAAECBAgQIECAAAECBAgQIECAAAECBAgQIECAAAECBAgQIECAAAECBAgQIECAAAECBAgQIECAAAECBAgQIECAAIGWBJoyb9MMXLY05Pyk7fWGjpxwBsX8LK+ZECBAgACBWRbYJMlP1ijwzkl+OstFq60TAvYHFctkf1CBJ5QAgTUF7pLkR8WbNyXpv+dFgACBUQL6uVFCd/C5fq4CTygBAgQIECBAYDYEJtoPH3vssTn++ONXz3z//ffPueeeOxsSy6hCP7wMNCEECBAgQIAAAQIECBAgQIAAAQIECBAgQIAAAQIECBAgQIAAAQIECBAgQIAAAQIECBAgQIAAAQIECBAgQIAAAQIECBAgQIAAAQIECBAgQIBAqwIeBtUqr+QECBAgQIAAAQIECBAgQIAAAQIECBAgQIAAAQIECBAgQIAAAQIECBAgQIAAAQIECBAgQIAAAQIECBAgQIAAAQIECBAgQIBASwJNmbdpBi5bGnJ+0vZ6Q0dOOINifpbXTAgQIECAwCwLPDjJJ4oC/zXJjrNcsNo6I2B/ULFU9gcVeEIJEFhT4FeSrCze/GWSDTARIEBgCQL6uSUgresW/VwFnlACBAgQIECAQPsCT0zykiSPTnLzOoabaD983HHH5RWveMVAKRdccEH23nvv9jVaGEE/3AKqlAQIECBAgAABAgQIECBAgAABAgQIECBAgAABAgQIECBAgAABAgQIECBAgAABAgQIECBAgAABAgQIECBAgAABAgQIECBAgAABAgQIECBAgECVgIdBVfEJJkCAAAECBAgQIECAAAECBAgQIECAAAECBAgQIECAAAECBAgQIECAAAECBAgQIECAAAECBAgQIECAAAECBAgQIECAAAECBKYk0JTjNs3A5ZRK6s6wvd7QkRPOoOjO8qmUAAECBAh0WeBPkryxmMDZSQ7q8oTUPjMC9gcVS2F/UIEnlACBtQncnGTT4oNfS/JjVAQIEBghoJ+r+Iro5yrwhBIgQIAAAQIE2hPYKcmbkuy1aoiTkhy1juEm2g/feuut2WGHHXLttdeuLufud797vvKVr+ROd7pTeyItZdYPtwQrLQECBAgQIECAAAECBAgQIECAAAECBAgQIECAAAECBAgQIECAAAECBAgQIECAAAECBAgQIECAAAECBAgQIECAAAECBAgQIECAAAECBAgQILBsAQ+DWjadQAIECBAgQIAAAQIECBAgQIAAAQIECBAgQIAAAQIECBAgQIAAAQIECBAgQIAAAQIECBAgQIAAAQIECBAgQIAAAQIECBAgQGCKAk05dtMMXE6xrG4M3esNHTnhDIpuLJ0qCRAgQIBA1wXekeTgYhJHJjm565NS/0wI2B9ULIP9QQWeUAIE1iZwfZJtig+2TdJ/z4sAgekLbJpklyQ7Jnnr9MsZqEA/V7Eg+rkKPKEECBAgQIAAgfYEjklyfJH+1lW9+FfXMuTE++GPfvSjecQjHjFQyjHHHJPjjy9Lbg9nnJn1w+PUlIsAAQIECBAgQIAAAQIECBAgQIAAAQIECBAgQIAAAQIECBAgQIAAAQIECBAgQIAAAQIECBAgQIAAAQIECBAgQIAAAQIECBAgQIAAAQIECBAYh4CHQY1DUQ4CBAgQIECAAAECBAgQIECAAAECBAgQIECAAAECBAgQIECAAAECBAgQIECAAAECBAgQIECAAAECBAgQIECAAAECBAgQIEBg0gJNOWDTDFxOupbOjdfrDR054QyKzq2iggkQILBQAm9JcnWSjyb514Wa+fxN9p+T7FRMa68kF8/fNM1oCgL2BxXo9gcVeEIJEFibwJo/7++zqpejRYDAdAWuStL//8fbX1sm+f50SxoYXT9XsRj6uQo8oQSWLrBJkgOTPO+2/34emuSypYe6kwABAgQWVOBOt/3suCbJtsX8P5hkn7V4TKUfPuCAA/Lud797dTkbbrhhvvSlL2W77bbr1JLphzu1XIolQIAAAQIECBAgQIAAAQIECBAgQIAAAQIECBAgQIAAAQIECBAgQIAAAQIECBAgQIAAAQIECBAgQIAAAQIECBAgQIAAAQIECBAgQIAAAQILIeBhUAuxzCZJgAABAgQIECBAgAABAgQIECBAgAABAgQIECBAgAABAgQIECBAgAABAgQIECBAgAABAgQIECBAgAABAgQIECBAgAABAgTmTqApZ9Q0A5dzN9lxT6jXGzpywhkU40aWjwABAgTGJbBNkuuLZN9K0n/Pq3sCmyS5OcmvFKXfOclPuzcVFc+ggP1BxaLYH1TgCSVAYG0Cn0qyR/HBQ5J8EhUBAlMXuCzJbkUVj0ly4dSr+p8C9HMVi6Gfq8ATSmBpAockee1tf/q/x+i/3pDkiKWFuosAAQIEFlzgqUn+bg2DvZJcvMZ7U+mHb7jhhtzrXvfKzTf3f3X/36+HP/zhueiiizq1bPrhTi2XYgkQIECAAAECBAgQIECAAAECBAgQIECAAAECBAgQIECAAAECBAgQIECAAAECBAgQIECAAAECBAgQIECAAAECBAgQIECAAAECBAgQIECAwEIIeBjUQiyzSRIgQIAAAQIECBAgQIAAAQIECBAgQIAAAQIECBAgQIAAAQIECBAgQIAAAQIECBAgQIAAAQIECBAgQIAAAQIECBAgQIAAgbkTaMoZNc3A5dxNdtwT6vWGjpxwBsW4keUjQIAAgXEJPCfJ3xTJPprkEeNKLs9EBR6U5JJixGuS/O+JVmCweRawP6hYXfuDCjyhowQ+nuShxU173fZz/OJRQT7vvMCrktwryU2r/rwlyVc7PysTINB9gTOSPLeYxlFJTpqhaennKhZDP1eBJ5TA0gSekeRvi1u/l+Q3k6xcWri7CBAgQGDBBT6T5AGFwReT3GeNnyNT64dPOeWUHH744QNLdPbZZ+fAAw/szLLphzuzVAolQIAAAQIECBAgQIAAAQIECBAgQIAAAQIECBAgQIAAAQIECBAgQIAAAQIECBAgQIAAAQIECBAgQIAAAQIECBAgQIAAAQIECBAgQIAAAQILI+BhUAuz1CZKgAABAgQIECBAgAABAgQIECBAgAABAgQIECBAgAABAgQIECBAgAABAgQIECBAgAABAgQIECBAgAABAgQIECBAgAABAgTmSqApZ9M0A5dzNdE2JtPrDR054QyKNqDlJECAAIFxCLwrydOKRC9L8qpxJJZj4gKHJTm1GLW/tgdOvAoDzquA/UHFytofVOAJHSXwiSQPLm56SJJPjgryOQECBAi0IrBmP35WkoNbGWl5SfVzy3P7ryj9XAWe0GkK7JvkM0m+O80iljj2RkluTNL/+/bX3kn+cYnxbiNAgACBxRbYJcnn+m1bwdDvz99UXE+tH+7/by123nnnXH311avL2XzzzXPttddmxYoVnVg5/XAnlkmRBAgQIECAAAECBAgQIECAAAECBAgQIECAAAECBAgQIECAAAECBAgQIECAAAECBAgQIECAAAECBAgQIECAAAECBAgQIECAAAECBAgQIEBgoQQ8DGqhlttkCRAgQIAAAQIECBAgQIAAAQIECBAgQIAAAQIECBAgQIAAAQIECBAgQIAAAQIECBAgQIAAAQIECBAgQIAAAQIECBAgQIDA3Ag05UyaZuBybibZ1kR6vaEjJ5xB0Ra2vAQIECBQK3Bjks2KJLsnubw2qfipCJyZ5FnFyEclOWkqlRh0HgXsDypW1f6gAk/oKIFPJdmjuGnPJJeMCvI5AQIECLQi8OAknygyfyHJzq2MtLyk+rnluf1XlH6uAk/opAX6veFhSfZJcuckRyY5edJFLHO8dyQ5uIg9O8lBy8wljAABAgQWT+BtSZ5dTLv/bx+/k6T/d/811X74sssuy/3vf/+BVXn5y1+eV77ylZ1YKf1wJ5ZJkQQIECBAgAABAgQIECBAgAABAgQIECBAgAABAgQIECBAgAABAgQIECBAgAABAgQIECBAgAABAgQIECBAgAABAgQIECBAgAABAgQIECBAYKEEPAxqoZbbZAkQIECAAAECBAgQIECAAAECBAgQIECAAAECBAgQIECAAAECBAgQIECAAAECBAgQIECAAAECBAgQIECAAAECBAgQIECAwNwINOVMmmbgcm4m2dZEer2hIyecQdEWtrwECBAgUCOwa5LPFQluSnLXJH7w16hOL/aIJE9M0l/XFUkeluTj0yvHyHMmYH9QsaD2BxV4QkcJXJLkQcVNeyT59KggnxMgQIBAKwKbJPlJkfmXSTZM0v97Fl76uYpV0M9V4AmdtMChSU4rBu3/3ud+ky5imeM9Msk/FbE/S3KXJP2/vQgQIECAwCiBLZJ8PUm/L7/9dUqSw1ddTL0fPuSQQ3L66aen31sedthhOfHEE7PxxhuPmtdMfK4fnollUAQBAgQIECBAgAABAgQIECBAgAABAgQIECBAgAABAgQIECBAgAABAgQIECBAgAABAgQIECBAgAABAgQIECBAgAABAgQIECBAgAABAgQIECBQCHgYlK8DAQIECBAgQIAAAQIECBAgQIAAAQIECBAgQIAAAQIECBAgQIAAAQIECBAgQIAAAQIECBAgQIAAAQIECBAgQIAAAQIECBAg0EWBpiy6aQYuuzifidbc6w0dOeEMiomugMEIECBAYIkCf5bkNcW9f5/kqUuMddtsC/xOkm8nuWW2y1RdhwTsDyoWy/6gAk/oKIHPJHlAcdMDk3x2VJDPCRAgQKA1gX9Lsl2RfeckX2httPVLrJ9bP6+Bu/VzFXhCJy1wlyTfT7JBMfA9k/T/+zTrr/6/o1yfZOui0IOSnD3rhauPAAECBGZG4KVJTiiqWZlkhyRfTTL1fvimm27K3nvvnde97nXZc889ZwZtKYXoh5ei5B4CBAgQIECAAAECBAgQIECAAAECBAgQIECAAAECBAgQIECAAAECBAgQIECAAAECBAgQIECAAAECBAgQIECAAAECBAgQIECAAAECBAgQIEBgkgIeBjVJbWMRIECAAAECBAgQIECAAAECBAgQIECAAAECBAgQIECAAAECBAgQIECAAAECBAgQIECAAAECBAgQIECAAAECBAgQIECAAAEC4xJoykRNM3A5rjHmNk+vN3TkhDMo5na1TYwAAQKdFvi/SR5dzOD5Sd7a6RkpngCBtgTsDypk7Q8q8ISOErg0ye7FTfdPctmoIJ8TIECAQGsC5yXZr8h+cJKzWhtt/RLr59bPa+Bu/VwFntBpCHwkyWOKgY9Pcuw0ClnGmK9K8pIi7h+T7L2MPEIIECBAYHEFvpbkt4vpH57klCT64YrvhH64Ak8oAQIECBAgQIAAAQIECBAgQIAAAQIECBAgQIAAAQIECBAgQIAAAQIECBAgQIAAAQIECBAgQIAAAQIECBAgQIAAAQIECBAgQIAAAQIECBAg0IqAh0G1wiopAQIECBAgQIAAAQIECBAgQIAAAQIECBAgQIAAAQIECBAgQIAAAQIECBAgQIAAAQIECBAgQIAAAQIECBAgQIAAAQIECBAg0LJAU+ZvmoHLlofufvpeb+jICWdQdH9ZzYAAAQLzJnCnJP+epP/37a9tk1w/bxM1HwIExiJgf1DBaH9QgSd0lMBlSXYrbto9yeWjgnxOgAABAq0JHJvkuCL765L8WWujrV9i/dz6eQ3crZ+rwBM6DYFnJTmzGPibSe4+jUKWMebvJvliEbcyyW8m+d4ycgkhQIAAgcUU2D/JuUk+m+TQJFesYtAPV3wf9MMVeEIJECBAgAABAgQIECBAgAABAgQIECBAgAABAgQIECBAgAABAgQIECBAgAABAgQIECBAgAABAgQIECBAgAABAgQIECBAgAABAgQIECBAgACBVgQ8DKoVVkkJECBAgAABAgQIECBAgAABAgQIECBAgAABAgQIECBAgAABAgQIECBAgAABAgQIECBAgAABAgQIECBAgAABAgQIECBAgACBlgWaMn/TDFy2PB29vqEAACAASURBVHT30/d6Q0dOOIOi+8tqBgQIEJg3gUclubCY1L8luee8TdJ8CBAYm4D9QQWl/UEFntBRAlckuW9x0/2SfG5UkM8JECBAoDWBfZKcX2Tv77ke09po65dYP7d+XgN36+cq8IROQ2DTJD9KsmEx+B5JPj2NYpYx5uVJ+n3t7a8XJXnjMvIIIUCAAIHFFXhckgvWmL5+uOL7oB+uwBNKgAABAgQIECBAgAABAgQIECBAgAABAgQIECBAgAABAgQIECBAgAABAgQIECBAgAABAgQIECBAgAABAgQIECBAgAABAgQIECBAgAABAgQItCLgYVCtsEpKgAABAgQIECBAgAABAgQIECBAgAABAgQIECBAgAABAgQIECBAgAABAgQIECBAgAABAgQIECBAgAABAgQIECBAgAABAgQItCzQlPmbZuCy5aG7n77XGzpywhkU3V9WMyBAgMC8Cbw6yYuLSZ2e5JB5m6T5ECAwNgH7gwpK+4MKPKGjBK5Msktx065JPj8qyOcECBAg0JrAtkmuK7LfmOSurY22fon1c+vnNXC3fq4CT+i0BN6b5EnF4G9Kcti0ilnPcf8kyRuLmMuT7L6eOdxOgAABAgTWFNAPV3wn9MMVeEIJECBAgAABAgQIECBAgAABAgQIECBAgAABAgQIECBAgAABAgQIECBAgAABAgQIECBAgAABAgQIECBAgAABAgQIECBAgAABAgQIECBAgACBVgQ8DKoVVkkJECBAgAABAgQIECBAgAABAgQIECBAgAABAgQIECBAgAABAgQIECBAgAABAgQIECBAgAABAgQIECBAgAABAgQIECBAgACBlgWaMn/TDFy2PHT30/d6Q0dOOIOi+8tqBgQIEJg3gSuS3LeY1JOTnDdvkzQfAgTGJmB/UEFpf1CBJ3SUwOeT7FzctEuSq0YF+ZwAAQIEWhX4VpKbknwtydeTHNbqaEtPrp9butXQnfq5Cjyh0xJ4SpL3FIPfmGSLJCunVdB6jLt5ku8X938kyWPXI96tBAgQIEBgbQL64YrvhX64Ak8oAQIECBAgQIAAAQIECBAgQIAAAQIECBAgQIAAAQIECBAgQIAAAQIECBAgQIAAAQIECBAgQIAAAQIECBAgQIAAAQIECBAgQIAAAQIECBAg0IqAh0G1wiopAQIECBAgQIAAAQIECBAgQIAAAQIECBAgQIAAAQIECBAgQIAAAQIECBAgQIAAAQIECBAgQIAAAQIECBAgQIAAAQIECBAg0LJAU+ZvmoHLlofufvpeb+jICWdQdH9ZzYAAAQLzJvCbSR696s/DkuyU5N/nbZLmQ4DA2ATsDyoo7Q8q8ISOEvhCknsXN90nydWjgnxOgAABAgspoJ+rWHb9XAWe0GkJbJTk+0k2LQp4fJILplXQeo77F0muS/Jev69aTzm3EyBAgMC6BPTDFd8N/XAFnlACBAgQIECAAAECBAgQIECAAAECBAgQIECAAAECBAgQIECAAAECBAgQIECAAAECBAgQIECAAAECBAgQIECAAAECBAgQIECAAAECBAgQIECgFQEPg2qFVVICBAgQIECAAAECBAgQIECAAAECBAgQIECAAAECBAgQIECAAAECBAgQIECAAAECBAgQIECAAAECBAgQIECAAAECBAgQIECgZYGmzN80A5ctD9399L3e0JETzqDo/rKaAQECBAgQIEBgkQXsDypW3/6gAk/oKIF/TrJTcdPvJfmXUUE+J0CAAIGFFNDPVSy7fq4CT+g0Bf42yTOKAs5J8vRpFmRsAgQIECAwRQH9cAW+frgCTygBAgQIECBAgAABAgQIECBAgAABAgQIECBAgAABAgQIECBAgAABAgQIECBAgAABAgQIECBAgAABAgQIECBAgAABAgQIECBAgAABAgQIECDQioCHQbXCKikBAgQIECBAgAABAgQIECBAgAABAgQIECBAgAABAgQIECBAgAABAgQIECBAgAABAgQIECBAgAABAgQIECBAgAABAgQIECDQskBT5m+agcuWh+5++l5v6MgJZ1B0f1nNgAABAgQIECCwyAL2BxWrb39QgSeUAIF1CTw6ya8n2WzVn1ejIkCAwAgB/VzFV0Q/V4EndJoCj03y4aKA7yXZapoFGZsAAQIECExRQD9cga8frsATSoAAAQIECBAgQIAAAQIECBAgQIAAAQIECBAgQIAAAQIECBAgQIAAAQIECBAgQIAAAQIECBAgQIAAAQIECBAgQIAAAQIECBAgQIAAAQIECLQi4GFQrbBKSoAAAQIECBAgQIAAAQIECBAgQIAAAQIECBAgQIAAAQIECBAgQIAAAQIECBAgQIAAAQIECBAgQIAAAQIECBAgQIAAAQIECLQs0JT5m2bgsuWhu5++1xs6csIZFN1fVjMgQIAAAQIECCyygP1BxerbH1TgCSVAYF0CP0pyl+LDzZP8EBcBAgTuQEA/V/H10M9V4AmdpsAGSb6f5MtJzkjyriS3TLMgYxMgQIAAgSkKdKIfvu6663LEEUfkKU95Sg444IApcg0OrR+emaVQCAECBAgQIECAAAECBAgQIECAAAECBAgQIECAAAECBAgQIECAAAECBAgQIECAAAECBAgQIECAAAECBAgQIECAAAECBAgQIECAAAECBAgQILBKwMOgfBUIECBAgAABAgQIECBAgAABAgQIECBAgAABAgQIECBAgAABAgQIECBAgAABAgQIECBAgAABAgQIECBAgAABAgQIECBAgACBLgo0ZdFNM3DZxflMtOZeb+jICWdQTHQFDEaAAAECBAgQIDBmAfuDClD7gwo8oQQIrEvga0l+u/jwd5Jci4sAAQJ3IKCfq/h66Ocq8IROW2DLJN+bdhHGJ0CAAAECMyAw0/3wz372s5xwwgl57Wtfm/7/fbe73S3XXHNNVqxYMQN0iX54JpZBEQQIECBAgAABAgQIECBAgAABAgQIECBAgAABAgQIECBAgAABAgQIECBAgAABAgQIECBAgAABAgQIECBAgAABAgQIECBAgAABAgQIECBAgEAh4GFQvg4ECBAgQIAAAQIECBAgQIAAAQIECBAgQIAAAQIECBAgQIAAAQIECBAgQIAAAQIECBAgQIAAAQIECBAgQIAAAQIECBAgQIBAFwWasuimGbjs4nwmWnOvN3TkhDMoJroCBiNAgAABAgsjsEOSlyX5XJLPr/r7xwszexOdpID9QYW2/UEFnlACBNYlcGWSXYoP75uk/54XAQIE1iWgn6v4bujnKvCEEiBAgAABAgRmQ2CgH/7hD3+Yu971rrNRWZIbbrgh2223XW655ZbVNR122GE59dRTZ6JG/fBMLIMiCBAgQIAAAQIECBAgQIAAAQIECBAgQIAAAQIECBAgQIAAAQIECBAgQIAAAQIECBAgQIAAAQIECBAgQIAAAQIECBAgQIAAAQIECBAgQIAAgULAw6B8HQgQIECAAAECBAgQIECAAAECBAgQIECAAAECBAgQIECAAAECBAgQIECAAAECBAgQIECAAAECBAgQIECAAAECBAgQIECAAIEuCjRl0U0zcNnF+Uy05l5v6MgJZ1BMdAUMRoAAAQIEFkbg2UneVsz2A0n2XZjZm+gkBewPKrTtDyrwhBIgsC6BjyXZq/jwEbddfxQXAQIE7kBAP1fx9dDPVeAJJUCAAAECBAjMhsBAP7zRRhvliiuuyI477jgb1SU5+eSTc+SRR66up9+DXnXVVbn3ve899Rr1w1NfAgUQIECAAAECBAgQIECAAAECBAgQIECAAAECBAgQIECAAAECBAgQIECAAAECBAgQIECAAAECBAgQIECAAAECBAgQIECAAAECBAgQIECAAAECawh4GJSvBAECBAgQIECAAAECBAgQIECAAAECBAgQIECAAAECBAgQIECAAAECBAgQIECAAAECBAgQIECAAAECBAgQIECAAAECBAgQINBFgaYsumkGLrs4n4nW3OsNHTnhDIqJroDBCBAgQIDAwgicluTQYravSHLcwszeRCcpYH9QoW1/UIEnlACBdQmcn2Sf4sMnJXk/LgIECNyBgH6u4uuhn6vAE0qAAAECBAgQmA2Bof/Bw1577ZWPfexjs1FdkpUrV2bXXXfN1Vdfvbqm3XbbLZdeemnW0o9OtG798ES5DUaAAAECBAgQIECAAAECBAgQIECAAAECBAgQIECAAAECBAgQIECAAAECBAgQIECAAAECBAgQIECAAAECBAgQIECAAAECBAgQIECAAAECBAgsQcDDoJaA5BYCBAgQIECAAAECBAgQIECAAAECBAgQIECAAAECBAgQIECAAAECBAgQIECAAAECBAgQIECAAAECBAgQIECAAAECBAgQIEBg5gSasqKmGbicuWJnraBeb+jICWdQzNoiqYcAAQIECMyHwCVJHlRM5feTfGg+pmYWMyZgf1CxIPYHFXhCCRBYl8A7khxcfPisJP33vAgQILAuAf1cxXdDP1eBJ5QAAQIECBAgMBsCa/0fPJx33nnZb7/9ZqPCJJdffnl23333gXre9KY35QUveMFUa9QPT5Xf4AQIECBAgAABAgQIECBAgAABAgQIECBAgAABAgQIECBAgAABAgQIECBAgAABAgQIECBAgAABAgQIECBAgAABAgQIECBAgAABAgQIECBAgMBaBDwMyteCAAECBAgQIECAAAECBAgQIECAAAECBAgQIECAAAECBAgQIECAAAECBAgQ+P/s3Q24XVV5J/D/IaZChELQEKlAC4Id8AOCU7HQloLVlqqxjCCOnwUU0DIWwUdwUKEVFacDjlNRUQTqFwrV+q3YFjq0WGwZBNEUnZgqjuUrQGz4yijs4dp4uw4nuTdknXPu3uf+7vPwhJ27117/97eO8V2XPGsTIECAAAECBAgQIECAAAECBAgQIECAAAECBAh0UaApQzdN32UX6xlr5l5v4MgJZ1CMdQVMRoAAAQIE5oXAFknuS7KwqPYXktw0L6pX5LgF7A8qxO0PKvAMJUBgYwL/M8l/Kb55QpJ34SJAgMAMAvq5io+Hfq4Cz1ACBAgQIECAQDsENvgXHnbZZZesXLkyCxeWP2af28CvfOUrc955502H2GabbbJq1ao85jGPmbNg+uE5ozcxAQIECBAgQIAAAQIECBAgQIAAAQIECBAgQIAAAQIECBAgQIAAAQIECBAgQIAAAQIECBAgQIAAAQIECBAgQIAAAQIECBAgQIAAAQIECBAgsBEBL4Py0SBAgAABAgQIECBAgAABAgQIECBAgAABAgQIECBAgAABAgQIECBAgAABAgQIECBAgAABAgQIECBAgAABAgQIECBAgAABAgS6KNCUoZum77KL9Yw1c683cOSEMyjGugImI0CAAAEC80LgSUmuLyq9NcnSeVG5IudCwP6gQt3+oALPUAIENibwliRvLL55WpI/xkWAAIEZBPRzFR8P/VwFnqEEhi+wZZJHJbl9+I/2RAIECBCYYIGN/oWHM888MyeffHJrSl+zZk322GOPrF69ejrTi170onz0ox+ds4z64TmjNzEBAgQIECBAgAABAgQIECBAgAABAgQIECBAgAABAgQIECBAgAABAgQIECBAgAABAgQIECBAgAABAgQIECBAgAABAgQIECBAgAABAgQIECCwEQEvg/LRIECAAAECBAgQIECAAAECBAgQIECAAAECBAgQIECAAAECBAgQIECAAAECBAgQIECAAAECBAgQIECAAAECBAgQIECAAAECBLoo0JShm6bvsov1jDVzrzdw5IQzKMa6AiYjQIAAgQ0IPCbJs5L8VZJbCU2EwMuS/FlRyReSPGciKlNEGwXsDypWxf6gAs9QAgQ2JnBSkv9efPPsJFO/54sAgfYILEqyd5JlSfZJ8vEkl81hPP1cBb5+rgLPUALDEdhy/c88Dk/y7CTvS/K64TzaUwgQIEBgnghs9C88LFq0KN/73veyZMmS1lBccMEFOeqoo/ryXHbZZTnooIPmJKN+eE7YTUqAAAECBAgQIECAAAECBAgQIECAAAECBAgQIECAAAECBAgQIECAAAECBAgQIECAAAECBAgQIECAAAECBAgQIECAAAECBAgQIECAAAECBAjMIOBlUD4eBAgQIECAAAECBAgQIECAAAECBAgQIECAAAECBAgQIECAAAECBAgQIECAAAECBAgQIECAAAECBAgQIECAAAECBAgQIECAQBcFmjJ00/RddrGesWbu9QaOnHAGxVhXwGQECBAgsAGBFyX56PrfX5HkvUneTarTAu9K8pqigj9OclqnKxK+zQL2BxWrY39QgWcoAQIbE3hFkg8U3zw/ydG4CBBolcA7k5xQJDojyZvmMKF+rgJfP1eBZyiB4Qg8J8nnikfdlmTHB/9cvX84j/cUAgQIEJgHAn398OLFi3PnnXdOl3300UfnvPPOaxXDAQcckK9+9avTmXbbbbfccMMNWbhw4dhz6ofHTm5CAgQIECBAgAABAgQIECBAgAABAgQIECBAgAABAgQIECBAgAABAgQIECBAgAABAgQIECBAgAABAgQIECBAgAABAgQIECBAgAABAgQIECBAYBYBL4PyESFAgAABAgQIECBAgAABAgQIECBAgAABAgQIECBAgAABAgQIECBAgAABAgQIECBAgAABAgQIECBAgAABAgQIECBAgAABAgS6KNCUoZum77KL9Yw1c683cOSEMyjGugImI0CAAIENCPxZkpcVv/9HD/776aQ6LfB3SQ4oKnheks92uiLh2yxgf1CxOvYHFXiGEiCwMYHDk1xcfPOTSQ7DRYBAqwRenuTCItHnkzx3DhPq5yrw9XMVeIYSGI7AgiQ3JVlSPO6QJF8ezuM9hQABAgTmgUBfP/zud787xx9//HTZU/3eNddck3322ac1FP/0T/+UvfbaazrPQQcdlIsuuihLly4de0b98NjJTUiAAAECBAgQIECAAAECBAgQIECAAAECBAgQIECAAAECBAgQIECAAAECBAgQIECAAAECBAgQIECAAAECBAgQIECAAAECBAgQIECAAAECBAjMIuBlUD4iBAgQIECAAAECBAgQIECAAAECBAgQIECAAAECBAgQIECAAAECBAgQIECAAAECBAgQIECAAAECBAgQIECAAAECBAgQIECAQBcFmjJ00/RddrGesWbu9QaOnHAGxVhXwGQECBAgsAGBW5LsUPz+AUm+SqqzAlskWZtkUVHBTkl+2NmKBG+7gP1BxQrZH1TgGTqbwNSf+79Q3PS4JP8y2yDfnwiBpyV5c5I16/+5OsmFE1GZIghMjsDeSa4tyvlBkl3msDz9XAW+fq4Cz9A2CjwyyQse/BnCK5O8NcmlbQy5gUzvSvKa4vc/luTFHckuJgECBAjMvUBfP/yTn/wkT3nKU7JixYrpZPvtt1+uuuqquU9aJHj961+fiy++OGeddVae//znz1k2/fCc0ZuYAAECBAgQIECAAAECBAgQIECAAAECBAgQIECAAAECBAgQIECAAAECBAgQIECAAAECBAgQIECAAAECBAgQIECAAAECBAgQIECAAAECBAgQ2IiAl0H5aBAgQIAAAQIECBAgQIAAAQIECBAgQIAAAQIECBAgQIAAAQIECBAgQIAAAQIECBAgQIAAAQIECBAgQIAAAQIECBAgQIAAAQJdFGjK0E3Td9nFesaaudcbOHLCGRRjXQGTESBAgMBDBJ6S5Lri9+5Osk0S/wff3Y/KnklWFPFvTbK0u+VI3gEB+4OKRbI/qMAzdDaBm5I8trhpxyQ3zzbI9wkQIEBgLAI/l+TeJFsUsy1OsmYssw9Oop+rgNfPVeAZ2jaBlyX50yQ/vz7YBUmOalvIjeR5apKri+/dl2RJkrs6kl9MAgQIEJhbgYF++IorrsiBBx7Yl+qSSy7JYYcdNrdJi9nvvvvuLFiwIFtuueWcZtIPzym/yQkQIECAAAECBAgQIECAAAECBAgQIECAAAECBAgQIECAAAECBAgQIECAAAECBAgQIECAAAECBAgQIECAAAECBAgQIECAAAECBAgQIECAAIENCHgZlI8FAQIECBAgQIAAAQIECBAgQIAAAQIECBAgQIAAAQIECBAgQIAAAQIECBAgQIAAAQIECBAgQIAAAQIECBAgQIAAAQIECBAg0EWBpgzdNH2XXaxnrJl7vYEjJ5xBMdYVMBkBAgQIPETgdUn+pPi9TyV5PqVOC7wkyYeLCr6U5Hc7XZHwbRewP6hYIfuDCjxDZxO4JckOxU1Lk9w62yDfJ0CAAIGxCVybZO9itmckuWxss/dPpJ+rgNfPVeAZ2jaB5yX5dBHqriTbJ/lx24JuJM+KJHsW3zsqyQUdyS4mAQIECMytwAb74eXLl+dzn/vcT5MtXrw473vf+/KCF7xgbpO2cHb9cAsXRSQCBAgQIECAAAECBAgQIECAAAECBAgQIECAAAECBAgQIECAAAECBAgQIECAAAECBAgQIECAAAECBAgQIECAAAECBAgQIECAAAECBAgQIDDPBbwMap5/AJRPgAABAgQIECBAgAABAgQIECBAgAABAgQIECBAgAABAgQIECBAgAABAgQIECBAgAABAgQIECBAgAABAgQIECBAgAABAgQ6KtCUuZum77KjJY0vdq83cOSEMyjGx28mAgQIEBgU+EqSZxa/fVySc0F1XmDvJMuSTP36zSQf7HxFCmizgP1BxerYH1TgGTqbwK1JlhQ37ZDkttkG+T4BAgQIjE3gwiQvL2Y7Mck7xzZ7/0T6uQp4/VwFnqFtE1iY5JYki4tg/+nBny38RduCbiTPKUneXnzvb5Ic1JHsYhIgQIDA3ApssB9euXJl9t577xxzzDE5/fTTs+22285typbOrh9u6cKIRYAAAQIECBAgQIAAAQIECBAgQIAAAQIECBAgQIAAAQIECBAgQIAAAQIECBAgQIAAAQIECBAgQIAAAQIECBAgQIAAAQIECBAgQIAAAQIE5rGAl0HN48VXOgECBAgQIECAAAECBAgQIECAAAECBAgQIECAAAECBAgQIECAAAECBAgQIECAAAECBAgQIECAAAECBAgQIECAAAECBAgQ6LBAU2Zvmr7LDpc1nui93sCRE86gGA+9WQgQIEBgUOCRSX6UZOrXn33tkuQHsAgQIPAwBOwPHgbWQ2+1P6jAM3Q2gdVJHl3c9Jgkt882yPcJECBAYGwCr01ydjHbh5K8fGyz90+kn6uA189V4BnaRoFzkxxTBLskyQvaGHQDmR63/mdaP/tvLlN/tu2c5IcdyS8mAQIECMydwEb74TvuuCPbb7/93CXrwMz64Q4skogECBAgQIAAAQIECBAgQIAAAQIECBAgQIAAAQIECBAgQIAAAQIECBAgQIAAAQIECBAgQIAAAQIECBAgQIAAAQIECBAgQIAAAQIECBAgQGCeCXgZ1DxbcOUSIECAAAECBAgQIECAAAECBAgQIECAAAECBAgQIECAAAECBAgQIECAAAECBAgQIECAAAECBAgQIECAAAECBAgQIECAAIEJEWjKOpqm73JCShxdGb3ewJETzqAYHbcnEyBAgMDMAr+d5MvFLSuT7AGNAAECD1PA/uBhgpW32x9U4Bk6m8AdSRYXN22f5M7ZBvk+AQIECIxN4KAklxWzfSPJ3mObvX8i/VwFvH6uAs/QNgr8RpL/VQS7L8mSJHe1MewGMv11koOL339jkrd2JLuYBAgQIDB3AvrhCnv9cAWeoQQIECBAgAABAgQIECBAgAABAgQIECBAgAABAgQIECBAgAABAgQIECBAgAABAgQIECBAgAABAgQIECBAgAABAgQIECBAgAABAgQIECBAgMBIBLwMaiSsHkqAAAECBAgQIECAAAECBAgQIECAAAECBAgQIECAAAECBAgQIECAAAECBAgQIECAAAECBAgQIECAAAECBAgQIECAAAECBAiMWKApn980fZcjnrr7j+/1Bo6ccAZF95dVBQQIEOiqwFlJTizCn5Pk+K4WIzcBAnMmYH9QQW9/UIFn6GwCdybZrrhpcZI1sw3yfQIECBAYm8DUn9FTf1b/7OuBJFsl+X9jS/DvE+nnKtD1cxV4hrZRYOq/V9yYZKci3EuTfKSNYTeQ6feTXFD8/j8n2a0j2cUkQIAAgbkT0A9X2OuHK/AMJUCAAAECBAgQIECAAAECBAgQIECAAAECBAgQIECAAAECBAgQIECAAAECBAgQIECAAAECBAgQIECAAAECBAgQIECAAAECBAgQIECAAAECBEYi4GVQI2H1UAIECBAgQIAAAQIECBAgQIAAAQIECBAgQIAAAQIECBAgQIAAAQIECBAgQIAAAQIECBAgQIAAAQIECBAgQIAAAQIECBAgQGDEAk35/Kbpuxzx1N1/fK83cOSEMyi6v6wqIECAQFcFrk/ypCL885J8tqvFyE2AwJwJ2B9U0NsfVOAZOpvAj5L8fHHTtkn+dbZBvk+AAAECYxW4McnOxYzLklw71gT/Npl+rgJdP1eBZ2hbBc5McnIR7otJnt3WsA/JtXWS25JsWfz+fkn+oSP5xSRAgACBuRHQD1e464cr8AwlQIAAAQIECBAgQIAAAQIECBAgQIAAAQIECBAgQIAAAQIECBAgQIAAAQIECBAgQIAAAQIECBAgQIAAAQIECBAgQIAAAQIECBAgQIAAAQIERiLgZVAjYfVQAgQIECBAgAABAgQIECBAgAABAgQIECBAgAABAgQIECBAgAABAgQIECBAgAABAgQIECBAgAABAgQIECBAgAABAgQIECBAYMQCTfn8pum7HPHU3X98rzdw5IQzKLq/rCogQIBAFwV2SHJLEfwnSbZLcncXi5GZAIE5FbA/qOC3P6jAM3Q2gbVJti5u2ibJXbMN8n0CBAgQGKvAZ5M8t5jxyCQXjjXBv02mn6tA189V4BnaVoEnJ/lGnScZPgAAIABJREFUEe7+JEuS3NnWwA/J9dEkv5tk6s/YS5JcmuTHHckuJgECBAjMjYB+uMJdP1yBZygBAgQIECBAgAABAgQIECBAgAABAgQIECBAgAABAgQIECBAgAABAgQIECBAgAABAgQIECBAgAABAgQIECBAgAABAgQIECBAgAABAgQIECAwEgEvgxoJq4cSIECAAAECBAgQIECAAAECBAgQIECAAAECBAgQIECAAAECBAgQIECAAAECBAgQIECAAAECBAgQIECAAAECBAgQIECAAAECIxZoyuc3Td/liKfu/uN7vYEjJ5xB0f1lVQEBAgS6KrBvkoOSPGN9Ab/b1ULkJkBgTgXsDyr47Q8q8AydTeCuJI8qbto6yd2zDfJ9AgQIEBirwNFJnpLk2iTXJLlurLP/+2T6uQp4/VwFnqFtFvhWkr2KgMclObfNgYtsS5Pc0pGsYhIgQIBAOwQmuh/+0pe+lEMOOWRk0vrhkdF6MAECBAgQIECAAAECBAgQIECAAAECBAgQIECAAAECBAgQIECAAAECBAgQIECAAAECBAgQIECAAAECBAgQIECAAAECBAgQIECAAAECBAgQILCZAl4GtZlwhhEgQIAAAQIECBAgQIAAAQIECBAgQIAAAQIECBAgQIAAAQIECBAgQIAAAQIECBAgQIAAAQIECBAgQIAAAQIECBAgQIAAAQJzKtCUszdN3+WcBuvC5L3ewJETzqDowsLJSIAAAQIECBAgsDEB+4OKz4b9QQWeobMJ3JNkq+KmRUnunW2Q7xMgQIDAvBTQz1Usu36uAs/QNgucnOTMIuD/SvKbbQ4sGwECBAgQqBCYyH74yiuvzCte8YrccMMNmfr3/fffv4Jo40P1wyNh9VACBAgQIECAAAECBAgQIECAAAECBAgQIECAAAECBAgQIECAAAECBAgQIECAAAECBAgQIECAAAECBAgQIECAAAECBAgQIECAAAECBAgQIECgQsDLoCrwDCVAgAABAgQIECBAgAABAgQIECBAgAABAgQIECBAgAABAgQIECBAgAABAgQIECBAgAABAgQIECBAgAABAgQIECBAgAABAgTmTKApZ26avss5C9WViXu9gSMnnEHRlcWTkwABAgQIECBAYEMC9gcVnwv7gwo8Q2cTuC/JI4ubtkyybrZBvk+AAAEC81JAP1ex7Pq5CjxD2yywU5IfFAE/n+S5bQ4sGwECBAgQqBCYuH74He94R0455ZRpkj333DMrVqyoINr4UP3wSFg9lAABAgQIECBAgAABAgQIECBAgAABAgQIECBAgAABAgQIECBAgAABAgQIECBAgAABAgQIECBAgAABAgQIECBAgAABAgQIECBAgAABAgQIEKgQ8DKoCjxDCRAgQIAAAQIECBAgQIAAAQIECBAgQIAAAQIECBAgQIAAAQIECBAgQIAAAQIECBAgQIAAAQIECBAgQIAAAQIECBAgQIAAgTkTaMqZm6bvcs5CdWXiXm/gyAlnUHRl8eQkQIAAAQIECBDYkID9QcXnwv6gAs9QAgRmEnhGkl8vbvjLJFciI0CAwEYE9HMVHw39XAWeoW0XODPJt5L8RZK72h5WPgIECBAgUCFQ1Q9/9rOfzfLlyyumH/7Q66+/PsuWLcv9998//fAzzzwzJ5988tAn0w8PndQDCRAgQIAAAQIECBAgQIAAAQIECBAgQIAAAQIECBAgQIAAAQIECBAgQIAAAQIECBAgQIAAAQIECBAgQIAAAQIECBAgQIAAAQIECBAgQIAAgUoBL4OqBDScAAECBAgQIECAAAECBAgQIECAAAECBAgQIECAAAECBAgQIECAAAECBAgQIECAAAECBAgQIECAAAECBAgQIECAAAECBAgQmBOBppy1afou5yRQlybt9QaOnHAGRZcWUFYCBAgQIECAAIGHCtgfVHwm7A8q8AwlQGAmgf+a5K3FDWckeRMyAgQIbERAP1fx0dDPVeAZSoAAAQIECBBoh8Bm9cPf+ta3cuyxx+bKK6/MhRdemJe//OXtqGZ9ipNOOilnn332dKatttoq3/72t7PzzjsPNad+eKicHkaAAAECBAgQIECAAAECBAgQIECAAAECBAgQIECAAAECBAgQIECAAAECBAgQIECAAAECBAgQIECAAAECBAgQIECAAAECBAgQIECAAAECBAgMQcDLoIaA6BEECBAgQIAAAQIECBAgQIAAAQIECBAgQIAAAQIECBAgQIAAAQIECBAgQIAAAQIECBAgQIAAAQIECBAgQIAAAQIECBAgQIDA2AWacsam6bsce5iuTdjrDRw54QyKri2ivAQIECBAoJ0CuyVZ1c5oUk24gP1BxQLbH1TgGUqAwEwCf5Dk3cUNU//+X5ARIEBgIwL6uYqPhn6uAs9QAgQIECBAgEA7BB52P3zhhRfmyCOPnE6/4447ZuXKlVm0aFE7Kkpy7733ZrfddsvNN988nWn58uX5zGc+M9SM+uGhcnoYAQIECBAgQIAAAQIECBAgQIAAAQIECBAgQIAAAQIECBAgQIAAAQIECBAgQIAAAQIECBAgQIAAAQIECBAgQIAAAQIECBAgQIAAAQIECBAgMAQBL4MaAqJHECBAgAABAgQIECBAgAABAgQIECBAgAABAgQIECBAgAABAgQIECBAgAABAgQIECBAgAABAgQIECBAgAABAgQIECBAgAABAmMXaMoZm6bvcuxhujZhrzdw5IQzKLq2iPISIECAAIF2CtyWZIskl6//54NJ7mtnVKkmTMD+oGJB7Q8q8AwlQGAmgZck+XBxw9S/vwwZAQIENiKgn6v4aOjnKvAMJUCAAAECBAi0Q+Bh98M33XRTdt1116xbt266glNPPTVnnHFGOypan+KTn/xkDjvssL5MX/ziF3PIIYcMLad+eGiUHkSAAAECBAgQIECAAAECBAgQIECAAAECBAgQIECAAAECBAgQIECAAAECBAgQIECAAAECBAgQIECAAAECBAgQIECAAAECBAgQIECAAAECBAgMScDLoIYE6TEECBAgQIAAAQIECBAgQIAAAQIECBAgQIAAAQIECBAgQIAAAQIECBAgQIAAAQIECBAgQIAAAQIECBAgQIAAAQIECBAgQIDAWAWacram6bsca5AuTtbrDRw54QyKLi6kzAQIECBAoF0COyX5QRHpx0kelWTqV18ERi1gf1AhbH9QgWcoAQIzCTwnyeeKG6b+fTkyAgQIbERAP1fx0dDPVeAZSoAAAQIECBBoh8Bm9cNvfvOb85a3vGW6gkc+8pH5zne+k1122aUdVa1PcfDBB+fyyy+fzrTzzjvn29/+drbaaquh5NQPD4XRQwgQIECAAAECBAgQIECAAAECBAgQIECAAAECBAgQIECAAAECBAgQIECAAAECBAgQIECAAAECBAgQIECAAAECBAgQIECAAAECBAgQIECAAIEhCngZ1BAxPYoAAQIECBAgQIAAAQIECBAgQIAAAQIECBAgQIAAAQIECBAgQIAAAQIECBAgQIAAAQIECBAgQIAAAQIECBAgQIAAAQIECBAYm0BTztQ0fZdjC9HViXq9gSMnnEHR1cWUmwABAgQItEdgeZLPFHG+nmTf9sSTZMIF7A8qFtj+oALPUAIEZhL49SRXFDf8bZLfQEaAAIGNCOjnKj4a+rkKPEMJECBAgAABAu0Q2Kx++J577snuu++em266abqKww8/PBdffHE7qlqfYtWqVdlrr72ybt266VynnHJK3v72tw8lp354KIweQoAAAQIECBAgQIAAAQIECBAgQIAAAQIECBAgQIAAAQIECBAgQIAAAQIECBAgQIAAAQIECBAgQIAAAQIECBAgQIAAAQIECBAgQIAAAQIECAxRwMughojpUQQIECBAgAABAgQIECBAgAABAgQIECBAgAABAgQIECBAgAABAgQIECBAgAABAgQIECBAgAABAgQIECBAgAABAgQIECBAgMDYBJpypqbpuxxbiK5O1OsNHDnhDIquLqbcBAgQIECgPQKnJzmtiHNekle2J54kEy5gf1CxwPYHFXiGEiAwk8BTklxX3PCNJHsjI0CAwEYE9HMVHw39XAWeoQQIECBAgACBdghsdj/84Q9/OC972cv6qrjqqquy3377taOy9SnOOOOMvOlNb5rOtHDhwlx//fX55V/+5eqc+uFqQg8gQIAAAQIECBAgQIAAAQIECBAgQIAAAQIECBAgQIAAAQIECBAgQIAAAQIECBAgQIAAAQIECBAgQIAAAQIECBAgQIAAAQIECBAgQIAAAQIEhizgZVBDBvU4AgQIECBAgAABAgQIECBAgAABAgQIECBAgAABAgQIECBAgAABAgQIECBAgAABAgQIECBAgAABAgQIECBAgAABAgQIECBAYCwCTTlL0/RdjiVAlyfp9QaOnHAGRZcXVHYCBAgQINAOgc8kWV5EeVWS97UjmhTzQMD+oGKR7Q8q8AwlQGAmgV2SfL+44cYkv4iMAAECGxHQz1V8NPRzFXiGEhivwGOSHJFkUZI/Ge/UZiNAgACBlgtU9cPLli3LtddeO13iPvvsk2uuuSYb6BPnlGH33XfPd7/73ekMhx56aD71qU9VZ9IPVxN6AAECBAgQIECAAAECBAgQIECAAAECBAgQIECAAAECBAgQIECAAAECBAgQIECAAAECBAgQIECAAAECBAgQIECAAAECBAgQIECAAAECBAgQIDBkAS+DGjKoxxEgQIAAAQIECBAgQIAAAQIECBAgQIAAAQIECBAgQIAAAQIECBAgQIAAAQIECBAgQIAAAQIECBAgQIAAAQIECBAgQIAAAQJjEWjKWZqm73IsAbo8Sa83cOSEMyi6vKCyEyBAoFsCS5OsTXJPt2JLuwkCP0iyU3Hffkn+YRPGuYXAMATsDyoU7Q8q8AwlQGAmgW2TrClu+NckU7/niwCB9gssSvLYJKvGGFU/V4Gtn6vAM5TAeAQeneSTSQ5cP91UXzT1M7L7xjO9WQgQIECgAwJV/fDXvva1PP3pT+8r84Mf/GCOOuqoVpV++eWX5+CDD86CBQty7LHH5m1ve1u23bb+RwX64VYtszAECBAgQIAAAQIECBAgQIAAAQIECBAgQIAAAQIECBAgQIAAAQIECBAgQIAAAQIECBAgQIAAAQIECBAgQIAAAQIECBAgQIAAAQIECBAgQIBAEi+D8jEgQIAAAQIECBAgQIAAAQIECBAgQIAAAQIECBAgQIAAAQIECBAgQIAAAQIECBAgQIAAAQIECBAgQIAAAQIECBAgQIAAAQIEuijQlKGbpu+yi/WMNXOvN3DkhDMoxroCJiNAgMC8FnhPklcl+bsklyX5UJLvzmuRySh+uyR3FqU8kGTLJD+ejPJU0QEB+4OKRbI/qMAzlACB2QQe+gObBUmm+gRfBAi0T2CXJO9Isk+S/5DkH5M8bYwx9XMV2Pq5CjxDCYxPYFWSXYvpXpTkovFNbyYCBAgQaLlAdT/84he/OB/72Memy1yyZEm+973vZdGiRa0q/W1ve1ue+9zn5slPfvLQcumHh0bpQQQIECBAgAABAgQIECBAgAABAgQIECBAgAABAgQIECBAgAABAgQIECBAgAABAgQIECBAgAABAgQIECBAgAABAgQIECBAgAABAgQIECBAgMCQBLwMakiQHkOAAAECBAgQIECAAAECBAgQIECAAAECBAgQIECAAAECBAgQIECAAAECBAgQIECAAAECBAgQIECAAAECBAgQIECAAAECBAiMVaApZ2uavsuxBuniZL3ewJETzqDo4kLKTIAAgW4K3Jhk5yL6s5L8ZTdLkfoh63hpcX1dkn0IERijgP1BBbb9QQWeoQQIzCawJsm2xU2Lk0z9ni8CBNonsF2SO4tY/y/JVkkeGFNU/VwFtH6uAs/QLgtM9Rg/SXJ3R4o4PclpRdYvJzmkI9nFJECAAIHRC1T3wzfddFN23XXXrFu3bjrtKaeckre//e2jTz/HM+iH53gBTE+AAAECBAgQIECAAAECBAgQIECAAAECBAgQIECAAAECBAgQIECAAAECBAgQIECAAAECBAgQIECAAAECBAgQIECAAAECBAgQIECAAAECBAgMCHgZlA8FAQIECBAgQIAAAQIECBAgQIAAAQIECBAgQIAAAQIECBAgQIAAAQIECBAgQIAAAQIECBAgQIAAAQIECBAgQIAAAQIECBAg0EWBpgzdNH2XXaxnrJl7vYEjJ5xBMdYVMBkBAgTmrcDjk6wsql+XZNskU7/66rbAKUneXpRwfpKju12S9B0TsD+oWDD7gwo8QwkQmE3g+0l2KW7aNcn3Zhvk+wQIzJnATUkeW8z+pCTfGlMa/VwFtH6uAs/QrgksTnLog382HZ7kGUmOTXJBR4qY6oNWFVnvT7Jjkts6kl9MAgQIEBitwFD64dNPPz1/9Ed/9NOkBxxwQM4555zsvffeo03egqfrh1uwCCIQIECAAAECBAgQIECAAAECBAgQIECAAAECBAgQIECAAAECBAgQIECAAAECBAgQIECAAAECBAgQIECAAAECBAgQIECAAAECBAgQIECAAAECfQJeBuUDQYAAAQIECBAgQIAAAQIECBAgQIAAAQIECBAgQIAAAQIECBAgQIAAAQIECBAgQIAAAQIECBAgQIAAAQIECBAgQIAAAQIECHRRoClDN03fZRfrGWvmXm/gyAlnUIx1BUxGgACBeSvwqiTvKaq/NMnvzFuNySr84iSHFyUdn+ScySpRNS0XsD+oWCD7gwo8Q2cS2DLJvcUN9yXZCtm8EzgmycIka9b/c3mSe+adgoIJdEfgy0l+u4j74iQfG1N8/VwFtH6uAs/Qrgm8MclbitB/neS3OlTE3yU5oMh7UpKzO5RfVAIECBAYncBQ+uF169blwAMPzGtf+9occcQRo0vbsifrh1u2IOIQIECAAAECBAgQIECAAAECBAgQIECAAAECBAgQIECAAAECBAgQIECAAAECBAgQIECAAAECBAgQIECAAAECBAgQIECAAAECBAgQIECAAAEC8TIoHwICBAgQIECAAAECBAgQIECAAAECBAgQIECAAAECBAgQIECAAAECBAgQIECAAAECBAgQIECAAAECBAgQIECAAAECBAgQIECgiwJNGbpp+i67WM9YM/d6A0dOOINirCtgMgIECMxbgb9I8ntF9SclOXveakxW4f8nye5FSb+a5KrJKlE1LRewP6hYIPuDCjxDZxJYlOTu4oZ7kjwKGQECBAi0WuDMJCcXCf8kyevHlFg/VwGtn6vAM7RrAjsnubEIPfVnx2OT3NqRQo5Jcm6R9bok+3Qku5gECBAgMFoB/XCFr364As9QAgQIECBAgAABAgQIECBAgAABAgQIECBAgAABAgQIECBAgAABAgQIECBAgAABAgQIECBAgAABAgQIECBAgAABAgQIECBAgAABAgQIECBAYCQCXgY1ElYPJUCAAAECBAgQIECAAAECBAgQIECAAAECBAgQIECAAAECBAgQIECAAAECBAgQIECAAAECBAgQIECAAAECBAgQIECAAAECBEYs0JTPb5q+yxFP3f3H93oDR044g6L7y6oCAgQItF3gEUnWJHlUEfTJSb7Z9uDybZLAqiS7FnduleS+TRrpJgLDEbA/qHC0P6jAM3Qmga2TrC1uuCvJNsgIECBAoNUCL0xyUZHwK0l+e0yJ9XMV0Pq5CjxDuyjwD0l+pQh+UpKzO1LIVI98R5KFRd69kvxTR/KLSYAAAQKjE9APV9jqhyvwDCVAgAABAgQIECBAgAABAgQIECBAgAABAgQIECBAgAABAgQIECBAgAABAgQIECBAgAABAgQIECBAgAABAgQIECBAgAABAgQIECBAgAABAgRGIuBlUCNh9VACBAgQIECAAAECBAgQIECAAAECBAgQIECAAAECBAgQIECAAAECBAgQIECAAAECBAgQIECAAAECBAgQIECAAAECBAgQIEBgxAJN+fym6bsc8dTdf3yvN3DkhDMour+sKiBAgEDbBX4tyd8WIW9NsrTtoeV7WAI/n2RZkt2SXPCwRrqZQL2A/UGFof1BBZ6hMwlsk+RfixvWJpn6/wpfBAgQINBegT2TrCjirUmyeExx9XMV0Pq5CjxDuyjw2gf7yrOL4NckeWqHCrk4yeFF3rOSvK5D+UUlQIAAgdEI6IcrXPXDFXiGEiBAgAABAgQIECBAgAABAgQIECBAgAABAgQIECBAgAABAgQIECBAgAABAgQIECBAgAABAgQIECBAgAABAgQIECBAgAABAgQIECBAgAABAiMR8DKokbB6KAECBAgQIECAAAECBAgQIECAAAECBAgQIECAAAECBAgQIECAAAECBAgQIECAAAECBAgQIECAAAECBAgQIECAAAECBAgQIDBigaZ8ftP0XY546u4/vtcbOHLCGRTdX1YVECBAoO0Cf5zkTUXIC5Mc2fbQ8hEg0BkB+4OKpbI/qMAzdCaBbZOsKW74UZLtkBEgQIBAqwW2SHJvkp8rUv5CkpvGkFo/V4Gsn6vAM7SLAkvX/7lU/neN3ZN8tyPFPDfJZ4ustyXZ8cGfm93fkfxiEiBAgMBoBPTDFa764Qo8QwkQIECAAAECBAgQIECAAAECBAgQIECAAAECBAgQIECAAAECBAgQIECAAAECBAgQIECAAAECBAgQIECAAAECBAgQIECAAAECBAgQIECAAIGRCHgZ1EhYPZQAAQIECBAgQIAAAQIECBAgQIAAAQIECBAgQIAAAQIECBAgQIAAAQIECBAgQIAAAQIECBAgQIAAAQIECBAgQIAAAQIECBAYsUBTPr9p+i5HPHX3H9/rDRw54QyK7i+rCggQINB2gauS7FeEfFGSi9oeWj4CBDojYH9QsVT2BxV4hs4ksDjJHcUNdybZHhkBAgQItF7ga0meVqQ8JMmXx5BaP1eBrJ+rwDO0qwKXJ/nNIvwZSd7UkWIWJFmdZLs5+LO2I0RiEiBAYF4K6Icrll0/XIFnKAECBAgQIECAAAECBAgQIECAAAECBAgQIECAAAECBAgQIECAAAECBAgQIECAAAECBAgQIECAAAECBAgQIECAAAECBAgQIECAAAECBAgQIDASAS+DGgmrhxIgQIAAAQIECBAgQIAAAQIECBAgQIAAAQIECBAgQIAAAQIECBAgQIAAAQIECBAgQIAAAQIECBAgQIAAAQIECBAgQIAAAQIjFmjK5zdN3+WIp+7+43u9gSMnnEHR/WVVAQECBNossF2SO5KU/3+zOMmaNoeWjQCBTgnYH1Qsl/1BBZ6hMwlsn+T24oapXuDRyAgQIECg9QLvT/LKIuUbkpw5htT6uQpk/VwFnqFdFTgmyblF+P+bZOcOFfM/kvzh+rw/THJikos7lF9UAgQIEBi+gH54vemPfvSjnHrqqdl2223z1re+dZOk9cObxOQmAgQIECBAgAABAgQIECBAgAABAgQIECBAgAABAgQIECBAgAABAgQIECBAgAABAgQIECBAgAABAgQIECBAgAABAgQIECBAgAABAgQIECBAYIwCXgY1RmxTESBAgAABAgQIECBAgAABAgQIECBAgAABAgQIECBAgAABAgQIECBAgAABAgQIECBAgAABAgQIECBAgAABAgQIECBAgAABAkMTaMonNU3f5dAmmdQH9XoDR044g2JSF1tdBAgQaIfA4UkuLqJck+Sp7YgmBQECEyJgf1CxkPYHFXiGziTwmCS3FTesTrIEGQECBAi0XuDVD/55fU6R8hNJXjiG1Pq5CmT9XAWeoV0VWLy+11xQFLB/kr/vSEF7J3lJkj9P8rWOZBaTAAECBEYrMO/74QceeCAf+MAHcuqpp+b222/PIx7xiFx77bV54hOfOKu8fnhWIjcQIECAAAECBAgQIECAAAECBAgQIECAAAECBAgQIECAAAECBAgQIECAAAECBAgQIECAAAECBAgQIECAAAECBAgQIECAAAECBAgQIECAAAECYxbwMqgxg5uOAAECBAgQIECAAAECBAgQIECAAAECBAgQIECAAAECBAgQIECAAAECBAgQIECAAAECBAgQIECAAAECBAgQIECAAAECBAgQGIpAUz6lafouhzLBJD+k1xs4csIZFJO84GojQIDA3AvsmeQlSQ5O8vQkb0ty6tzHkoAAgQkSsD+oWEz7gwo8Q2cS2CHJLcUNtyZZiowAAQIEWi+wf5Irk6xN8vUkX0jy38aQWj9Xgayfq8AztMsCn0/y7KKAc5Ic3+WCZCdAgACBeS0w7/vhdevWZa+99sqqVaumPwj77rtvrr766myg3+37sOiH5/X/dhRPgAABAgQIECBAgAABAgQIECBAgAABAgQIECBAgAABAgQIECBAgAABAgQIECBAgAABAgQIECBAgAABAgQIECBAgAABAgQIECBAgAABAgRaKeBlUK1cFqEIECBAgAABAgQIECBAgAABAgQIECBAgAABAgQIECBAgAABAgQIECBAgAABAgQIECBAgAABAgQIECBAgAABAgQIECBAgACBWQSa8vtN03cJbxaBXm/gyAlnUPjUECBAgMC4BLZOsmWS1eOa0DwECMwLAfuDimW2P6jAM3QmgaVJbi5uuCXJY5ERIECAQOsFpvZrOyVZOeak+rkKcP1cBZ6hXRZ4cZKPFAXcmWRJkvu7XJTsBAgQIDBvBcbWD69duzZnnHFGTj755Gy//fatAr/88stz8MEH92V6z3vek1e96lUz5tQPt2oZhSFAgAABAgQIECBAgAABAgQIECBAgAABAgQIECBAgAABAgQIECBAgAABAgQIECBAgAABAgQIECBAgAABAgQIECBAgAABAgQIECBAgAABAgSSeBmUjwEBAgQIECBAgAABAgQIECBAgAABAgQIECBAgAABAgQIECBAgAABAgQIECBAgAABAgQIECDKphnAAAAgAElEQVRAgAABAgQIECBAgAABAgQIECDQRYGmDN00fZddrGesmXu9gSMnnEEx1hUwGQECBAgQIECAwJAF7A8qQO0PKvAMnUlgxyT/UtxwU5JfQEaAAAECBDYioJ+r+Gjo5yrwDO2ywJZJ7lxfwCcf7DXfn+SKLhckOwECBAjMa4GR98NTf6fi/PPPz6mnnppbbrklxx9/fP70T/+0degvfOEL84lPfGI619Zbb52VK1dm6dKlG82qH27dMgpEgAABAgQIECBAgAABAgQIECBAgAABAgQIECBAgAABAgQIECBAgAABAgQIECBAgAABAgQIECBAgAABAgQIECBAgAABAgQIECBAgAABAgTmvYCXQc37jwAAAgQIECBAgAABAgQIECBAgAABAgQIECBAgAABAgQIECBAgAABAgQIECBAgAABAgQIECBAgAABAgQIECBAgAABAgQIECDQSYGmTN00fZedLGicoXu9gSMnnEExzgUwFwECBAgQIECAwLAF7A8qRO0PKvAMnUngcUn+b3HDD5PshIwAAQIECGxEQD9X8dHQz1XgGdp1gUOS/H2SNV0vRH4CBAgQmPcCI++Hzz///Bx99NF90CtWrMiee+7ZKvybb745T3jCE7J27drpXIcddlguueSSjebUD7dqCYUhQIAAAQIECBAgQIAAAQIECBAgQIAAAQIECBAgQIAAAQIECBAgQIAAAQIECBAgQIAAAQIECBAgQIAAAQIECBAgQIAAAQIECBAgQIAAAQIEkngZlI8BAQIECBAgQIAAAQIECBAgQIAAAQIECBAgQIAAAQIECBAgQIAAAQIECBAgQIAAAQIECBAgQIAAAQIECBAgQIAAAQIECBAg0EWBpgzdNH2XXaxnrJl7vYEjJ5xBMdYVMBkBAgQIECBAgMCQBewPKkDtDyrwDCVAYDaBRyU5Lcl26/+Zuv8Fsw3yfQIE5qWAfq5i2fVzFXiGEiBAgAABAgTaITDyfvjHP/5xdt9999x4443TFT/zmc/MV77ylXYIFCne9a535YQTTujLdemll+ZZz3rWBrPqh1u3hAIRIECAAAECBAgQIECAAAECBAgQIECAAAECBAgQIECAAAECBAgQIECAAAECBAgQIECAAAECBAgQIECAAAECBAgQIECAAAECBAgQIECAAIF5L+BlUPP+IwCAAAECBAgQIECAAAECBAgQIECAAAECBAgQIECAAAECBAgQIECAAAECBAgQIECAAAECBAgQIECAAAECBAgQIECAAAECBAh0UqApUzdN32UnCxpn6F5v4MgJZ1CMcwHMRYAAAQIECBAgMGwB+4MKUfuDCjxDCRCYTWBRkruLm9Yl2XK2Qb5PgMC8FNDPVSy7fq4Cz1ACBAgQIECAQDsExtIPf/rTn86hhx7aV/HnP//5PPvZz26HwvoU999/f5YtW5brr79+OtdOO+2U73znO9lqq60GsuqHW7V8whAgQIAAAQIECBAgQIAAAQIECBAgQIAAAQIECBAgQIAAAQIECBAgQIAAAQIECBAgQIAAAQIECBAgQIAAAQIECBAgQIAAAQIECBAgQIAAAQJJvAzKx4AAAQIECBAgQIAAAQIECBAgQIAAAQIECBAgQIAAAQIECBAgQIAAAQIECBAgQIAAAQIECBAgQIAAAQIECBAgQIAAAQIECBDookBThm6avssu1jPWzL3ewJETzqAY6wqYjAABAgQITITAfkl2TvL1JN+diIoU0WUB+4OK1bM/qMAzlACBTRG4P8kWxY0LkjywKQPdQ4DAvBLQz1Ust36uAs9QAgQIECBAgEA7BMbWDx944IG54oorpqvefffdc8MNN2TBgqntenu+rr766jztaU9L+XdBTjzxxJx11lkDIfXD7Vk3SQgQIECAAAECBAgQIECAAAECBAgQIECAAAECBAgQIECAAAECBAgQIECAAAECBAgQIECAAAECBAgQIECAAAECBAgQIECAAAECBAgQIECAAIF/E/AyKJ8EAgQIECBAgAABAgQIECBAgAABAgQIECBAgAABAgQIECBAgAABAgQIECBAgAABAgQIECBAgAABAgQIECBAgAABAgQIECBAoIsCTRm6afouu1jPWDP3egNHTjiDYqwrYDICBAgQIDARAh9I8or1laxNcmySiyaiMkV0UcD+oGLV7A8q8AwlQGBTBFYneXRx49Ikt27KQPcQIDCvBPRzFcutn6vAM5QAAQIECBAg0A6BsfXDK1asyJOe9KSUf8fine98Z0444YR2SBQpjjvuuJx77rnTv7NgwYJcd911eeITn9iXVT/cuqUTiAABAgQIECBAgAABAgQIECBAgAABAgQIECBAgAABAgQIECBAgAABAgQIECBAgAABAgQIECBAgAABAgQIECBAgAABAgQIECBAgAABAgQIzHsBL4Oa9x8BAAQIECBAgAABAgQIECBAgAABAgQIECBAgAABAgQIECBAgAABAgQIECBAgAABAgQIECBAgAABAgQIECBAgAABAgQIECBAoJMCTZm6afouO1nQOEP3egNHTjiDYpwLYC4CBAgQIDAZAtckWVaU8ltJ/noySlNFBwXsDyoWzf6gAs9QAgQ2RWBlkscXN/5yku9sykD3ECAwrwT0cxXLrZ+rwDOUAAECBAgQINAOgbH2w8cdd1zOPffc6cq32WabfP/738/ixYvbobE+xZo1a7LHHntk9erVP/2dww8/POecc06WLFnSl1M/3KplE4YAAQIECBAgQIAAAQIECBAgQIAAAQIECBAgQIAAAQIECBAgQIAAAQIECBAgQIAAAQIECBAgQIAAAQIECBAgQIAAAQIECBAgQIAAAQIECBBI4mVQPgYECBAgQIAAAQIECBAgQIAAAQIECBAgQIAAAQIECBAgQIAAAQIECBAgQIAAAQIECBAgQIAAAQIECBAgQIAAAQIECBAgQIBAFwWaMnTT9F12sZ6xZu71Bo6ccAbFWFfAZAQIECBAoPMCC5PcnWTq1599bZfkR52vTAFdFbA/qFg5+4MKPEMJENgUgf+dZN/ixqcl+cdNGegeAgTmlYB+rmK59XMVeIYSaKfA45L8sJ3RpCJAgACBEQmMtR++884784u/+ItZu3btdDmvfvWrc84554yovM1/7Ic+9KG87nWvy3nnnZfly5dv8EH64c33NZIAAQIECBAgQIAAAQIECBAgQIAAAQIECBAgQIAAAQIECBAgQIAAAQIECBAgQIAAAQIECBAgQIAAAQIECBAgQIAAAQIECBAgQIAAAQIECBAYjYCXQY3G1VMJECBAgAABAgQIECBAgAABAgQIECBAgAABAgQIECBAgAABAgQIECBAgAABAgQIECBAgAABAgQIECBAgAABAgQIECBAgACB0Qo05eObpu9ytDNPwNN7vYEjJ5xBMQHrqgQCBAgQIDBGgacmubqY75+T7DbG+U1F4KEC9gcVnwn7gwo8QwkQ2BSBy5IcVNz4zCR/tSkD3UOAwLwS0M9VLLd+rgLPUALtEdgjyYuSHJ7kCUl2SLKmPfEkIUCAAIERC4y9Hz777LNz0kknTZe1YMGCfOMb38hee+014lIf/uNvv/32PPrRj97oQP3wwzc1ggABAgQIECBAgAABAgQIECBAgAABAgQIECBAgAABAgQIECBAgAABAgQIECBAgAABAgQIECBAgAABAgQIECBAgAABAgQIECBAgAABAgQIEBitgJdBjdbX0wkQIECAAAECBAgQIECAAAECBAgQIECAAAECBAgQIECAAAECBAgQIECAAAECBAgQIECAAAECBAgQIECAAAECBAgQIECAAIHRCDTlY5um73I0M07QU3u9gSMnnEExQeurFAIECLREYNck/9ySLGIMX+CYJOcWj/3zJIcPfxpPJLDJAvYHm0w1eKP9QQWeoQQIbIrAp5IcWtw41TNM9Q6+CBAg0Pcj3r4LP+99WJ8O/dzD4nIzgbYKXJNkWRHu1Une29awchEgQIDA0AXm5Oebj3/847Nq1arpYo444oh8/OMfH3pxo36gfnjUwp5PgAABAgQIECBAgAABAgQIECBAgAABAgQIECBAgAABAgQIECBAgAABAgQIECBAgAABAgQIECBAgAABAgQIECBAgAABAgQIECBAgAABAgQIPFwBL4N6uGLuJ0CAAAECBAgQIECAAAECBAgQIECAAAECBAgQIECAAAECBAgQIECAAAECBAgQIECAAAECBAgQIECAAAECBAgQIECAAAECBNog0JQhmqbvsg35Wp2h1xs4csIZFK1eMeEIECDQSYEfJNkmyeVJLktyXpJ7O1mJ0BsSODfJMcU33pDkTFQE5lDA/qAC3/6gAs9QAgQ2ReCCJL9f3PiKJB/clIHuIUBgzgWm9nS7rv/nl5J8IMk9I0qln6uA1c9V4BlKoD0CJz74s7SzijhXJfnV9sSThAABAgRGLDAn/fDnPve5LF++PAsXLsxrXvOanHbaadlmm6ltQLe+9MPdWi9pCRAgQIAAAQIECBAgQIAAAQIECBAgQIAAAQIECBAgQIAAAQIECBAgQIAAAQIECBAgQIAAAQIECBAgQIAAAQIECBAgQIAAAQIECBAgQIDAfBDwMqj5sMpqJECAAAECBAgQIECAAAECBAgQIECAAAECBAgQIECAAAECBAgQIECAAAECBAgQIECAAAECBAgQIECAAAECBAgQIECAAAECkyfQlCU1Td/l5FU75Ip6vYEjJ5xBMWRjjyNAgMA8F9gzyYrC4O4k2yX5yTx3maTyr07y1KKg307ylUkqUC2dE7A/qFgy+4MKPEMJENgUgf+R5A+LG09KcvamDHQPAQJzLvD1JPsUKZ6e5GsjSqWfq4DVz1XgGTqpAo9LcmySTyW5tiNF7pDk5iTlf6/ZLck/dyS/mAQIECBQJzBn/fCb3/zmvPSlL80ee+xRV8EcjtYPzyG+qQkQIECAAAECBAgQIECAAAECBAgQIECAAAECBAgQIECAAAECBAgQIECAAAECBAgQIECAAAECBAgQIECAAAECBAgQIECAAAECBAgQIECAAIENCngZlA8GAQIECBAgQIAAAQIECBAgQIAAAQIECBAgQIAAAQIECBAgQIAAAQIECBAgQIAAAQIECBAgQIAAAQIECBAgQIAAAQIECBAg0EWBpgzdNH2XXaxnrJl7vYEjJ5xBMdYVMBkBAgQmXuCEJO8sqvxCkudMfNXzp8CFSe5OMvXrz762S/Kj+UOg0hYK2B9ULIr9QQWeoQQIbIrA6UlOK258S5I3b8pA9xAgMOcCf5bkZUWK45KcO6JU+rkKWP1cBZ6hkyawf5I3JjlkfWFnJzmpQ0X+ZZLf0jd1aMVEJUCAwPAE9MMVlvrhCjxDCRAgQIAAAQIECBAgQIAAAQIECBAgQIAAAQIECBAgQIAAAQIECBAgQIAAAQIECBAgQIAAAQIECBAgQIAAAQIECBAgQIAAAQIECBAgQIAAgZEIeBnUSFg9lAABAgQIECBAgAABAgQIECBAgAABAgQIECBAgAABAgQIECBAgAABAgQIECBAgAABAgQIECBAgAABAgQIECBAgAABAgQIEBixQFM+v2n6Lkc8dfcf3+sNHDnhDIruL6sKCBAg0CaBLyY5pAh0QpJ3tSmgLFUCy5JcUzzh+0l+qeqJBhOoF7A/qDC0P6jAM5QAgU0ReG2Ss4sb/2eSP9yUge4hQGDOBU5MclaR4r1JXj2iVPq5Clj9XAWeoZMmcGSS84uibkmyY5Ku/Eek309yQZH/h0l2mrRFUg8BAgQIbFBAP1zxwdAPV+AZSoAAAQIECBAgQIAAAQIECBAgQIAAAQIECBAgQIAAAQIECBAgQIAAAQIECBAgQIAAAQIECBAgQIAAAQIECBAgQIAAAQIECBAgQIAAAQIECIxEwMugRsLqoQQIECBAgAABAgQIECBAgAABAgQIECBAgAABAgQIECBAgAABAgQIECBAgAABAgQIECBAgAABAgQIECBAgAABAgQIECBAgMCIBZry+U3Tdzniqbv/+F5v4MgJZ1B0f1lVQIAAgbYIPCLJXUkeWQR6UpJvtSWgHNUCr0jygeIpn0ry/OqnegCBOgH7gwo/+4MKPENnEnhikm8WN0z1AlM9ga/5J7Bvkt9Msmb9PyuS3DD/GFRMoJMCz0jyV0Xyv0+y/4gq0c9VwOrnKvAMnTSBrZPckWRhUdhBD/Yif9ORQqfy35ZkyyLvgUmu6Eh+MQkQIEBg8wX0w5tvF/1wBZ6hBAgQIECAAAECBAgQIECAAAECBAgQIECAAAECBAgQIECAAAECBAgQIECAAAECBAgQIECAAAECBAgQIECAAAECBAgQIECAAAECBAgQIECAwEgEvAxqJKweSoAAAQIECBAgQIAAAQIECBAgQIAAAQIECBAgQIAAAQIECBAgQIAAAQIECBAgQIAAAQIECBAgQIAAAQIECBAgQIAAAQIECIxYoCmf3zR9lyOeuvuP7/UGjpxwBkX3l1UFBAgQaIvAwUn+ughza5KlbQknx1AE3pPkVcWT3pjkrUN5socQ2HwB+4PNt4v9QQWeoTMJPDnJN4obrk/yFGQECBAg0CmBxUnuKBLfk+RRI6pAP1cBq5+rwDN0EgUuSXJYUdj7kxzboUI/keQFRd4PJnlFh/KLSoAAAQKbJ6Af3jy3n47SD1fgGUqAAAECBAgQIECAAAECBAgQIECAAAECBAgQIECAAAECBAgQIECAAAECBAgQIECAAAECBAgQIECAAAECBAgQIECAAAECBAgQIECAAAECBAiMRMDLoEbC6qEECBAgQIAAAQIECBAgQIAAAQIECBAgQIAAAQIECBAgQIAAAQIECBAgQIAAAQIECBAgQIAAAQIECBAgQIAAAQIECBAgQIDAiAWa8vlN03c54qm7//heb+DICWdQdH9ZVUCAAIG2CLwjyeuLMB9K8vK2hJNjKAK/muQZSfZNsizJcUkuHcqTPYTA5gvYH2y+XewPKvAMnUlg7yTXFjdcl2QfZAQIECDQOYF/SbJjkfoJSf7PCKrQz1Wg6ucq8AydRIHfS/IXRWF3JlmS5P6OFLv8wZ+3fKbIetf6/Pd1JL+YBAgQILB5AvrhzXP76Sj9cAWeoQQIECBAgAABAgQIECBAgAABAgQIECBAgAABAgQIECBAgAABAgQIECBAgAABAgQIECBAgAABAgQIECBAgAABAgQIECBAgAABAgQIECBAgMBIBLwMaiSsHkqAAAECBAgQIECAAAECBAgQIECAAAECBAgQIECAAAECBAgQIECAAAECBAgQIECAAAECBAgQIECAAAECBAgQIECAAAECBAiMWKApn980fZcjnrr7j+/1Bo6ccAZF95dVBQQIEGiLwNeT7FOEeWmSj7QlnBwECEysgP1BxdLaH1TgGTqTwFQ/MNUX/Ozr2iTLkBEgQIBA5wS+lOR3itQvSHLJCKrQz1Wg6ucq8AydRIGFSe5IsnVR3HOSfKEjxU7lvyXJ4iLvf07y8Y7kF5MAAQIENk9AP7x5brnyyivza7/2aw8d7e8/bKanYQQIECBAgAABAgQIECBAgAABAgQIECBAgAABAgQIECBAgAABAgQIECBAgAABAgQIECBAgAABAgQIECBAgAABAgQIECBAgAABAgQIECBAgMBwBByGNBxHTyFAgAABAgQIECBAgAABAgQIECBAgAABAgQIECBAgAABAgQIECBAgAABAgQIECBAgAABAgQIECBAgAABAgQIECBAgAABAgTGK9CU0zVN3+V4k3Rwtl5v4MgJZ1B0cB1FJkCAQAsFdkhyy0NyLU1yawuzikSAwGQJ2B9UrKf9QQWeoTMJ7Jvkfxc3XJPkqcgIECBAoHMC70jy+iL125KcOoIq9HMVqPq5CjxDJ1Xg/UleWRT30SQv6VCx701yXJH3i0me3aH8ohIgQIDAwxfQDz98s1x88cU54ogjNjTS33/YDE9DCBAgQIAAAQIECBAgQIAAAQIECBAgQIAAAQIECBAgQIAAAQIECBAgQIAAAQIECBAgQIAAAQIECBAgQIAAAQIECBAgQIAAAQIECBAgQIAAgeEJOAxpeJaeRIAAAQIECBAgQIAAAQIECBAgQIAAAQIECBAgQIAAAQIECBAgQIAAAQIECBAgQIAAAQIECBAgQIAAAQIECBAgQIAAAQIECIxPoCmnapq+y/Gl6OhMvd7AkRPOoOjoWopNgACBlgm8OMlHikzfTPLklmUUhwCByRSwP6hYV/uDCjxDZxL4j0n+sbjh6iS/gowAAQIEOifwoiQfLVJ/IclzRlCFfq4CVT9XgWfopAocmORviuLuS7I4ydSvXfg6IMnfJbk9yYeSvCfJyi4El5EAAQIENltAP7wZdGvWrMkee+yR1atXP3T0Fkn8JZLNMDWEAAECBAgQIECAAAECBAgQIECAAAECBAgQIECAAAECBAgQIECAAAECBAgQIECAAAECBAgQIECAAAECBAgQIECAAAECBAgQIECAAAECBAgQGI6Al0ENx9FTCBAgQIAAAQIECBAgQIAAAQIECBAgQIAAAQIECBAgQIAAAQIECBAgQIAAAQIECBAgQIAAAQIECBAgQIAAAQIECBAgQIAAgfEKNOV0TdN3Od4kHZyt1xs4csIZFB1cR5EJECDQQoEPJXlpkeudSU5sYU6RCBCYPAH7g4o1tT+owDN0JoFfSfIPxQ3/mORpyAgQIECgcwJPTPLNIvUPk+w0gir0cxWo+rkKPEMnVWDqv3nc+JA/r45IcnGHCj48ySUdyisqAQIECNQJtLYfvu666/IHf/AHefe735199tmnrsoRjL7wwgtz5JFHPvTJr07y3hFM55EECBAgQIAAAQIECBAgQIAAAQIECBAgQIAAAQIECBAgQIAAAQIECBAgQIAAAQIECBAgQIAAAQIECBAgQIAAAQIECBAgQIAAAQIECBAgQIAAgU0S8DKoTWJyEwECBAgQIECAAAECBAgQIECAAAECBAgQIECAAAECBAgQIECAAAECBAgQIECAAAECBAgQIECAAAECBAgQIECAAAECBAgQINAygabM0zR9ly2L2r44vd7AkRPOoGjfMklEgACBLgo8L8lRSZavD39Iki93sRCZCRDonID9QcWS2R9U4Bk6k8B+Sa4qbvjag33B05ERIECAQOcEtkhyb5KfK5IvTrJmyJXo5ypA9XMVeIZOssA7kry+KPDTSQ6d5ILVRoAAAQKdFmhdP7x69eq84Q1vyPnnn58HHngg++23X666qvxRT3u8N9APT+1X9kiyuj0pJSFAgAABAgQIECBAgAABAgQIECBAgAABAgQIECBAgAABAgQIECBAgAABAgQIECBAgAABAgQIECBAgAABAgQIECBAgAABAgQIECBAgAABAgTmk4CXQc2n1VYrAQIECBAgQIAAAQIECBAgQIAAAQIECBAgQIAAAQIECBAgQIAAAQIECBAgQIAAAQIECBAgQIAAAQIECBAgQIAAAQIECBCYHIGmLKVp+i4np8oRVdLrDRw54QyKEVl7LAECBOapwKIkv5Pk0iR3z1MDZRMgMF4B+4MKb/uDCjxDZxL41SRfLW74+yT7IyNAgACBTgr8bZItklyT5Lokn0iydsiV6OcqQPVzFXiGTrLAU9b/mfWzGm9LssMkF6w2AgQIEOi0QOv64SuuuCIHHnhgH+pFF12UF77wha2D3kA/PJXxI0le2rqwAhEgQIAAAQIECBAgQIAAAQIECBAgQIAAAQIECBAgQIAAAQIECBAgQIAAAQIECBAgQIAAAQIECBAgQIAAAQIECBAgQIAAAQIECBAgQIAAAQLzQsDLoObFMiuSAAECBAgQIECAAAECBAgQIECAAAECBAgQIECAAAECBAgQIECAAAECBAgQIECAAAECBAgQIECAAAECBAgQIECAAAECBAhMnEBTVtQ0fZcTV+ywC+r1Bo6ccAbFsJE9jwABAgQIECBAYJwC9gcV2vYHFXiGziSwf5Irixu+muQAZAQIECBAYCMC+rmKj4Z+rgLP0EkXmOpBb0hySZIvTXqx6iNAgACBTgu0sh8+9NBD8+lPf3oadsf/z969QFtSlmcCfrdIVEBpGBAJwkhDkEgYGmHAqIAYwVwwgnKLeCe0IgaiAw00NNrc2gZjoiDYSMRB1CAoqDEuuRhAHW8IgmiGmVYUzBDEABrASws1HgKb2uc0zTldu86uqv30WixWNf/l+56vLn+dw/pr441zyy235ElPelKjsFeyHn4kvomfRU2sB/whQIAAAQIECBAgQIAAAQIECBAgQIAAAQIECBAgQIAAAQIECBAgQIAAAQIECBAgQIAAAQIECBAgQIAAAQIECBAgQIAAAQIECBAgQIAAAQIECMyqgI9BzSq3yQgQIECAAAECBAgQIECAAAECBAgQIECAAAECBAgQIECAAAECBAgQIECAAAECBAgQIECAAAECBAgQIECAAAECBAgQIECAAIEhCRTlcYpi4HBIU3R3mF5vypYT9qDobrllRoAAAQIECBAYBwHvBxWq7P2gAp6uqxJ4YZIvlRp8OckuyAgQIECAwGMIWM9VODWs5yrg6UqAAAECBAgQaIZAI9fDt956a7bccsusWLGir3TiiSdm0aJFzVB7OIqVrIcfie/mJNsmeTSBRkUuGAIECBAgQIAAAQIECBAgQIAAAQIECBAgQIAAAQIECBAgQIAAAQIECBAgQIAAAQIECBAgQIAAAQIECBAgQIAAAQIECBAgQIAAAQIECBAgQKCrAj4G1dXKyosAAQIECBAgQIAAAQIECBAgQIAAAQIECBAgQIAAAQIECBAgQIAAAQIECBAgQIAAAQIECBAgQIAAAQIECBAgQIAAAQIECHRboCinVxQDh93OfAjZ9XpTtpywB8UQXA1BgAABAgQIECAwMgHvBxXovR9UwNN1VQK7Jrm61E5brr4AACAASURBVOCaJLshI0CAAAECjyFgPVfh1LCeq4CnKwECBAgQIECgGQKNXQ8fffTROe200/pKa621VpYvX56NN964GXJJVrIeLsd2fJJTGhOsQAgQIECAAAECBAgQIECAAAECBAgQIECAAAECBAgQIECAAAECBAgQIECAAAECBAgQIECAAAECBAgQIECAAAECBAgQIECAAAECBAgQIECAAIGxEPAxqLEosyQJECBAgAABAgQIECBAgAABAgQIECBAgAABAgQIECBAgAABAgQIECBAgAABAgQIECBAgAABAgQIECBAgAABAgQIECBAgEDnBIpyRkUxcNi5ZIedUK83ZcsJe1AMG9l4BAgQIECAAAECsyng/aCCtveDCni6EiAwXYH9kuyaZM7D/7w3yRXT7awdAQJjIWA9V6HM1nMV8HQlQIAAAQIECDRDoLHr4fvvvz/Petazcuedd/alXv3qV+cjH/lIM+SSrGQ9XI7te0m2aUywAiFAgAABAgQIECBAgAABAgQIECBAgAABAgQIECBAgAABAgQIECBAgAABAgQIECBAgAABAgQIECBAgAABAgQIECBAgAABAgQIECBAgAABAgTGQsDHoMaizJIkQIAAAQIECBAgQIAAAQIECBAgQIAAAQIECBAgQIAAAQIECBAgQIAAAQIECBAgQIAAAQIECBAgQIAAAQIECBAgQIAAAQKdEyjKGRXFwGHnkh12Qr3elC0n7EExbGTjESBAgAABAgQIzKaA94MK2t4PKuDpSoDAdAWWJZlfanxokg9Mt7N2BAiMhYD1XIUyW89VwNOVAAECBAgQINAMgUavh//+7/8+f/mXfzkgdf3112fevHmN0FvJevgXSZ6U5L1JFib5ZSMCFQQBAgQIECBAgAABAgQIECBAgAABAgQIECBAgAABAgQIECBAgAABAgQIECBAgAABAgQIECBAgAABAgQIECBAgAABAgQIECBAgAABAgQIECAwNgI+BjU2pZYoAQIECBAgQIAAAQIECBAgQIAAAQIECBAgQIAAAQIECBAgQIAAAQIECBAgQIAAAQIECBAgQIAAAQIECBAgQIAAAQIECBDolEBRzqYoBg47lWgdyfR6U7acsAdFHdDGJECAAAEC3RHYKslVSa5L8u0kX0ryhe6kJ5MOCHg/qFBE7wcV8HQlQGC6AqclOarU+JgkS6fbWTsCBMZCwHquQpmt5yrg6UqAAAECBAgQaIZAo9fDE/8/xnOf+9x8+9sTvx74zz8777xzvva1rzVCbyXr4UOS3JSkGQE2QkkQBAgQIECAAAECBAgQIECAAAECBAgQIECAAAECBAgQIECAAAECBAgQIECAAAECBAgQIECAAAECBAgQIECAAAECBAgQIECAAAECBAgQIECAwGwK+BjUbGqbiwABAgQIECBAgAABAgQIECBAgAABAgQIECBAgAABAgQIECBAgAABAgQIECBAgAABAgQIECBAgAABAgQIECBAgAABAgQIEBiWQFEeqCgGDoc1R2fH6fWmbDlhD4rOVltiBAgQIEBgKAJ/keRjpZG+kOSPhzKyQQgMR8D7QQVH7wcV8HQlQGC6AsclObnUeEmShdPtrB0BAmMhYD1XoczWcxXwdCVAgAABAgQINEOg8evhr3/963ne8543oHXBBRfkoIMOGrmg9fDISyAAAgQIECBAgAABAgQIECBAgAABAgQIECBAgAABAgQIECBAgAABAgQIECBAgAABAgQIECBAgAABAgQIECBAgAABAgQIECBAgAABAgQIECBAYJKAj0E5JQgQIECAAAECBAgQIECAAAECBAgQIECAAAECBAgQIECAAAECBAgQIECAAAECBAgQIECAAAECBAgQIECAAAECBAgQIECAAIE2ChTloIti4LCN+cxqzL3elC0n7EExqxUwGQECBAgQaJ3A6UmOLEW9JMnC1mUh4C4LeD+oUF3vBxXwdCVAYLoChyU5s9T47CRvmW5n7QgQGAsB67kKZbaeq4CnK4H2CcxN8uaH11a3ti98ERMgQIDAYwi0Yj18wAEH5BOf+EQ/hVe96lX56Ec/OvKiWg+PvAQCIECAAAECBAgQIECAAAECBAgQIECAAAECBAgQIECAAAECBAgQIECAAAECBAgQIECAAAECBAgQIECAAAECBAgQIECAAAECBAgQIECAAAECBCYJ+BiUU4IAAQIECBAgQIAAAQIECBAgQIAAAQIECBAgQIAAAQIECBAgQIAAAQIECBAgQIAAAQIECBAgQIAAAQIECBAgQIAAAQIECBBoo0BRDrooBg7bmM+sxtzrTdlywh4Us1oBkxEgQIAAgdYJfDHJ7qWo903yydZlIeAuC3g/qFBd7wcV8HQlQGC6Aq9O8pFS448lOWi6nbUjQGAsBKznKpTZeq4Cnq4E2iPwkiQLSz+fOTbJu9oTvkgJECBA4HEEWrEevvXWW7PVVltl4403zumnn5599534VcHo/1gPj74GIiBAgAABAgQIECBAgAABAgQIECBAgAABAgQIECBAgAABAgQIECBAgAABAgQIECBAgAABAgQIECBAgAABAgQIECBAgAABAgQIECBAgAABAgQGBXwMyhlBgAABAgQIECBAgAABAgQIECBAgAABAgQIECBAgAABAgQIECBAgAABAgQIECBAgAABAgQIECBAgAABAgQIECBAgAABAgQItFGgKAddFAOHbcxnVmPu9aZsOWEPilmtgMkIECBAgEDrBO5Jsm4p6s2T/LB1WQi4ywLeDypU1/tBBTxdCRCYrsDLknym1PhzSfaabmftCBAYCwHruQpltp6rgKcrgfYILEiytBTuLUnmtid8kRIgQIDA4wi0Zj38z//8z9l9990bVVDr4UaVQzAECBAgQIAAAQIECBAgQIAAAQIECBAgQIAAAQIECBAgQIAAAQIECBAgQIAAAQIECBAgQIAAAQIECBAgQIAAAQIECBAgQIAAAQIECBAgQIBAEh+DchoQIECAAAECBAgQIECAAAECBAgQIECAAAECBAgQIECAAAECBAgQIECAAAECBAgQIECAAAECBAgQIECAAAECBAgQIECAAAECbRQoykEXxcBhG/OZ1Zh7vSlbTtiDYlYrYDICBAh0RmDTJF9KcmWSLz7873/rTHYSeURgiyTLSxw/SzIHD4GGCXg/qFAQ7wcV8HQlQGC6ArskuabU+CtJXjjdztoRIDAWAtZzFcpsPVcBT1cC7RHYMMkdk/YU/+9Jrm1PCiIlQIAAgVUIWA9XOD2shyvg6UqAAAECBAgQIECAAAECBAgQIECAAAECBAgQIECAAAECBAgQIECAAAECBAgQIECAAAECBAgQIECAAAECBAgQIECAAAECBAgQIECAAAECBAjUIuBjULWwGpQAAQIECBAgQIAAAQIECBAgQIAAAQIECBAgQIAAAQIECBAgQIAAAQIECBAgQIAAAQIECBAgQIAAAQIECBAgQIAAAQIECBCoWaAoj18UA4c1T93+4Xu9KVtO2IOi/WWVAQECBEYh8JdJPlia+ItJ/mgUgZizVoH9k1xYmuGKJHvUOqPBCcxcwPvBzM36PbwfVMDTlQCB6Qr8tyQ3lBrflGTb6XbWjgCBxghsleRlSbZPst3D7wknDyk667kKkNZzFfB0HUeBzZIckGS/JKcmubRFCJdN+pnMGUkOb1H8QiVAgACBxxawHq5wdlgPV8DTlQABAgQIECBAgAABAgQIECBAgAABAgQIECBAgAABAgQIECBAgAABAgQIECBAgAABAgQIECBAgAABAgQIECBAgAABAgQIECBAgAABAgQIEKhFwMegamE1KAECBAgQIECAAAECBAgQIECAAAECBAgQIECAAAECBAgQIECAAAECBAgQIECAAAECBAgQIECAAAECBAgQIECAAAECBAgQIFCzQFEevygGDmueuv3D93pTtpywB0X7yyoDAgQIjELgE0n2K018TJKlowjEnLUKTNR0QWmGieOJWvtDoEkC3g8qVMP7QQU8XQkQmK7Af03yw1Lj25JsNt3O2hEg0BiBg5OcW4rm0iT7DCk667kKkNZzFfB0HTeBI5L8XSnpiZ9tHdAihNckOb8U7z1JNkjyQItyECoBAgQIrFzAerjCmWE9XAFPVwIECBAgQIAAAQIECBAgQIAAAQIECBAgQIAAAQIECBAgQIAAAQIECBAgQIAAAQIECBAgQIAAAQIECBAgQIAAAQIECBAgQIAAAQIECBAgQKAWAR+DqoXVoAQIECBAgAABAgQIECBAgAABAgQIECBAgAABAgQIECBAgAABAgQIECBAgAABAgQIECBAgAABAgQIECBAgAABAgQIECBAgEDNAkV5/KIYOKx56vYP3+tN2XLCHhTtL6sMCBAgMNsCE8+Ou5LMKU383CTXz3Yg5qtd4Iokf1SaZf8kF9U+qwkIzEzA+8HMvAZaez+ogKcrAQLTFVg3yT2lxv+R5GnT7awdAQKNEdghybWlaH6YZPMhRWc9VwHSeq4Cnq7jJjD5PrYiyfpJ7m0JxJOT3J1k4t+P/PnzJJ9tSfzCJECAAIHHFrAernB2VFgPb5DkpxWm1pUAAQIECBAgQIAAAQIECBAgQIAAAQIECBAgQIAAAQIECBAgQIAAAQIECBAgQIAAAQIECBAgQIAAAQIECBAgQIAAAQIECBAgQIAAAQIECBAgsFIBH4NyYhAgQIAAAQIECBAgQIAAAQIECBAgQIAAAQIECBAgQIAAAQIECBAgQIAAAQIECBAgQIAAAQIECBAgQIAAAQIECBAgQIAAAQJtFCjKQRfFwGEb85nVmHu9KVtO2INiVitgMgIECHRCYOckXytl8pMkG3UiM0lMFrgnybqlv9wyyfcxEWiYgPeDCgXxflABT1cCBKYr8IQkD0xqvEaSB6c7gHYECDRC4HeS/CLJxDX9yJ+1k9w/hOis5yogWs9VwNN1HAWWJ9milPgbkny4RRD/M8lrS/FelGT/FsUvVAIECBBYuYD1cIUzYzXWw7+X5INJnpFk2yQrKkyvKwECBAgQIECAAAECBAgQIECAAAECBAgQIECAAAECBAgQIECAAAECBAgQIECAAAECBAgQIECAAAECBAgQIECAAAECBAgQIECAAAECBAgQIEBgioCPQTkpCBAgQIAAAQIECBAgQIAAAQIECBAgQIAAAQIECBAgQIAAAQIECBAgQIAAAQIECBAgQIAAAQIECBAgQIAAAQIECBAgQIAAgTYKFOWgi2LgsI35zGrMvd6ULSfsQTGrFTAZAQIEOiGwKMmJpUw+muTVnchMEmWBzZP8oPQXP0syBxGBBgp4P6hQFO8HFfB0XZXAy5NcWmrw6SR7Ixtrgf+R5P4k9zz8z+fHWkPyBNorcFOSbUrh75bkmiGkYz1XAdF6rgKeruMosDjJCaXEr0iyR4sg/ijJRMyP/FmRZP0k97YoB6ESIECAwFQB6+EKZ8UM18N/+9ufS/x1aboFSU6vML2uBAgQIECAAAECBAgQIECAAAECBAgQIECAAAECBAgQIECAAAECBAgQIECAAAECBAgQIECAAAECBAgQIECAAAECBAgQIECAAAECBAgQIECAAIEpAj4G5aQgQIAAAQIECBAgQIAAAQIECBAgQIAAAQIECBAgQIAAAQIECBAgQIAAAQIECBAgQIAAAQIECBAgQIAAAQIECBAgQIAAAQIE2ihQlIMuioHDNuYzqzH3elO2nLAHxaxWwGQECBDohMCXkrywlMnrkpzficwkURaYqPGnk6z/8F9emeQliAg0UMD7QYWieD+ogKfrqgT2SfKpUoNLkrwCGQECBAi0XuCCJAeVsjjit+8L7xtCVtZzFRCt5yrg6TqOAlskWV5KfOL+84wkP2kJxsTvc25Lskkp3vm/Pf5gS+IXJgECBAisXMB6uMKZMcP18HuSvK003S+SPPvh52uFKHQlQIAAAQIECBAgQIAAAQIECBAgQIAAAQIECBAgQIAAAQIECBAgQIAAAQIECBAgQIAAAQIECBAgQIAAAQIECBAgQIAAAQIECBAgQIAAAQIECDwq4GNQzgYCBAgQIECAAAECBAgQIECAAAECBAgQIECAAAECBAgQIECAAAECBAgQIECAAAECBAgQIECAAAECBAgQIECAAAECBAgQIECgjQJFOeiiGDhsYz6zGnOvN2XLCXtQzGoFTEaAAIHWC6yd5J4kTyxlslGSn7Q+Mwk8lsAzk8xL8uskl2Ei0EAB7wcViuL9oAKerqsSeGWSi0sNPplkX2QECBAg0HqBo5KcVsriQ0kOHkJW1nMVEK3nKuDpOq4C1z/8c45H8n97kr9tEcaSJMeU4v1ykl1aFL9QCRAgQGCqQKfWw/fcc0/mzJkza3We4Xr4KUl+kOQZpQA/nWTvWQvYRAQIECBAgAABAgQIECBAgAABAgQIECBAgAABAgQIECBAgAABAgQIECBAgAABAgQIECBAgAABAgQIECBAgAABAgQIECBAgAABAgQIECBAgEDnBXwMqvMlliABAgQIECBAgAABAgQIECBAgAABAgQIECBAgAABAgQIECBAgAABAgQIECBAgAABAgQIECBAgAABAgQIECBAgAABAgQIEOikQFHOqigGDjuZ8DCT6vWmbDlhD4phAhuLAAEC3RfYO8klpTS/k+S/dT9tGRIg0GAB7wcViuP9oAKerqsS2DfJRaUGFyfZDxkBAgQItF5gjySXlbK4LskOQ8jKeq4CovVcBTxdx1VgQZKlpeS/lWTHFmFsneRfSvF+KcmuLYpfqAQIECAwVaAT6+EHH3wwH/zgB7No0aKccsopOeSQQ2al1quxHp78c6uJOP80yednJWCTECBAgAABAgQIECBAgAABAgQIECBAgAABAgQIECBAgAABAgQIECBAgAABAgQIECBAgAABAgQIECBAgAABAgQIECBAgAABAgQIECBAgAABAp0X8DGozpdYggQIECBAgAABAgQIECBAgAABAgQIECBAgAABAgQIECBAgAABAgQIECBAgAABAgQIECBAgAABAgQIECBAgAABAgQIECBAoJMCRTmrohg47GTCw0yq15uy5YQ9KIYJbCwCBAh0X+CsJIeW0nx3kqO6n7YMCRBosID3gwrF8X5QAU/XVQnsn+TCUoNPJDkAGQECBAi0XmBOkrtLWfw6yVOSPFgxM+u5CoDWcxXwdB1XgU2T3Dop+S2TfL9FIJcnuSnJB5Lc3KK4hUqAAAECKxdo/Xr4pptuyqte9ap85zvfeSjDDTbYILfcckvWWWed2mu+muvhLybZvRTcbUmeneQXtQdsAgIECBAgQIAAAQIECBAgQIAAAQIECBAgQIAAAQIECBAgQIAAAQIECBAgQIAAAQIECBAgQIAAAQIECBAgQIAAAQIECBAgQIAAAQIECBAgQKDzAj4G1fkSS5AAAQIECBAgQIAAAQIECBAgQIAAAQIECBAgQIAAAQIECBAgQIAAAQIECBAgQIAAAQIECBAgQIAAAQIECBAgQIAAAQIECHRSoChnVRQDh51MeJhJ9XpTtpywB8UwgY1FgACB7gssT7JFKc09k1ze/bRlSIBAgwW8H1QojveDCni6rkrgwCQfLzX4hyR/gYwAAQIEOiHw/5JsXMpk2yQ3VczMeq4CoPVcBTxdx1ngy7/9edYLSgAnJTlhnEHkToAAAQIjFWj9evj222/Plltumfvvv78PeeSRR+b000+vHXY118Nzk3wvyZNKAS5JsrD2gE1AgAABAgQIECBAgAABAgQIECBAgAABAgQIECBAgAABAgQIECBAgAABAgQIECBAgAABAgQIECBAgAABAgQIECBAgAABAgQIECBAgAABAgQIdF7Ax6A6X2IJEiBAgAABAgQIECBAgAABAgQIECBAgAABAgQIECBAgAABAgQIECBAgAABAgQIECBAgAABAgQIECBAgAABAgQIECBAgACBTgoU5ayKYuCwkwkPM6leb8qWE/agGCawsQgQINB9gYuSvDjJ+kl+kWSt7qcsQwIEGi7g/aBCgbwfVMDTdVUCf5HkY6UGH0/yKmQECBAg0AmBf0ryJ6VMXpPkgoqZWc9VALSeq4Cn6zgLHJbkzBLAj5NsOs4gcidAgACBkQp0Yj188sknZ9GiRX3INddcM8uXL89mm21WK26F9fAJSRaXgluRZNskN9casMEJECBAgAABAgQIECBAgAABAgQIECBAgAABAgQIECBAgAABAgQIECBAgAABAgQIECBAgAABAgQIECBAgAABAgQIECBAgAABAgQIECBAgACBzgv4GFTnSyxBAgQIECBAgAABAgQIECBAgAABAgQIECBAgAABAgQIECBAgAABAgQIECBAgAABAgQIECBAgAABAgQIECBAgAABAgQIECDQSYGinFVRDBx2MuFhJtXrTdlywh4UwwQ2FgECBMZHYLskWyW5aHxSlikBAg0V8H5QoTDeDyrg6boqgYOSXFBq8NEkr0ZGgAABAp0QODXJsQ9ncl+So5O8v2Jm1nMVAK3nKuDpOs4CGyS582GAO5Kck+SEcQaROwECBAiMVKAT6+Ff/epX2XzzzXP77bf3MV/+8pfn0ksvrRW3wnp4zST/O8ncUoD/K8kLag3Y4AQIECBAgAABAgQIECBAgAABAgQIECBAgAABAgQIECBAgAABAgQIECBAgAABAgQIECBAgAABAgQIECBAgAABAgQIECBAgAABAgQIECBAgEDnBXwMqvMlliABAgQIECBAgAABAgQIECBAgAABAgQIECBAgAABAgQIECBAgAABAgQIECBAgAABAgQIECBAgAABAgQIECBAgAABAgQIEOikQFHOqigGDjuZ8DCT6vWmbDlhD4phAhuLAAECBAgQIEBgtgW8H1QQ935QAU/XVQm8Jsn5pQYfSfJaZAQIECDQCYF5SbZKckOSm4eUkfVcBUjruQp4uo67wAlJrk3yT+MOIX8CBAgQGLlAZ9bDF154YQ488MAB0Kuvvjq77rprbcgV18O7J/nipOAmfoY18bMsfwgQIECAAAECBAgQIECAAAECBAgQIECAAAECBAgQIECAAAECBAgQIECAAAECBAgQIECAAAECBAgQIECAAAECBAgQIECAAAECBAgQIECAAAECqyXgY1CrxaYTAQIECBAgQIAAAQIECBAgQIAAAQIECBAgQIAAAQIECBAgQIAAAQIECBAgQIAAAQIECBAgQIAAAQIECBAgQIAAAQIECBAgMGKBojx/UQwcjji05k/f603ZcsIeFM0vmwgJECBAgAABAgQeW8D7QYWzw/tBBTxdVyXw2iT/s9Tg/CSvQ0aAAAECBB5DwHquwqlhPVcBT1cCBAgQIECAQDMEOrUeft7znpevf/3rfdnnPOc5uemmm7KSdetQ9IewHv54kgMfDuYzSQ5P8qOhBGcQAgQIECBAgAABAgQIECBAgAABAgQIECBAgAABAgQIECBAgAABAgQIECBAgAABAgQIECBAgAABAgQIECBAgAABAgQIECBAgAABAgQIECBAYCwFfAxqLMsuaQIECBAgQIAAAQIECBAgQIAAAQIECBAgQIAAAQIECBAgQIAAAQIECBAgQIAAAQIECBAgQIAAAQIECBAgQIAAAQIECBAg0HqBopxBUQwctj65uhPo9aZsOWEPirrRjU+AAAECBAgQIFCngPeDCrreDyrg6boqgdcnOa/U4MNJ3oCMAAECBAg8hoD1XIVTw3quAp6uBAgQIECAAIFmCHRqPfztb38722+//YDs2WefnTe/+c21aA9hPfyMJJ9LsiDJlbUEaVACBAgQIECAAAECBAgQIECAAAECBAgQIECAAAECBAgQIECAAAECBAgQIECAAAECBAgQIECAAAECBAgQIECAAAECBAgQIECAAAECBAgQIEBgrAR8DGqsyi1ZAgQIECBAgAABAgQIECBAgAABAgQIECBAgAABAgQIECBAgAABAgQIECBAgAABAgQIECBAgAABAgQIECBAgAABAgQIECDQGYGinElRDBx2Jsm6Eun1pmw5YQ+KurCNS4AAAQIECBAgMBsC3g8qKHs/qICn66oE3pjk70sNPpTkYGQECBAgQOAxBKznKpwa1nMV8HQlQIAAAQIECDRDoHPr4Te84Q358Ic/3Nddb7318qMf/ShPfepThy5uPTx0UgMSIECAAAECBAgQIECAAAECBAgQIECAAAECBAgQIECAAAECBAgQIECAAAECBAgQIECAAAECBAgQIECAAAECBAgQIECAAAECBAgQIECAAAECFQV8DKoioO4ECBAgQIAAAQIECBAgQIAAAQIECBAgQIAAAQIECBAgQIAAAQIECBAgQIAAAQIECBAgQIAAAQIECBAgQIAAAQIECBAgQIDASASK8qxFMXA4koDaNGmvN2XLCXtQtKmAYiVAgAABAgQIEJgs4P2gwjnh/aACnq4ECMxE4HeTvD3JnIf/+bckb53JANoSINBpAeu5CuW1nquApysBAgQIECBAoBkCnVsP33nnnXnWs56V+++/vy/89re/PX/zN38zdHHr4aGTGpAAAQIECBAgQIAAAQIECBAgQIAAAQIECBAgQIAAAQIECBAgQIAAAQIECBAgQIAAAQIECBAgQIAAAQIECBAgQIAAAQIECBAgQIAAAQIECBCoKOBjUBUBdSdAgAABAgQIECBAgAABAgQIECBAgAABAgQIECBAgAABAgQIECBAgAABAgQIECBAgAABAgQIECBAgAABAgQIECBAgAABAgRGIlCUZy2KgcORBNSmSXu9KVtO2IOiTQUUKwECBAgQqF9g3yQ/T/KtJP9e/3RmIFBZwPtBBULvBxXwdCVAYCYCv5/ke6UONyfZeiYDaEuAQKcFrOcqlNd6rgKergQIECBAgACBZgh0cj28ZMmSLFy4sC98wgknZPHixUMXtx4eOqkBCRAg8ysZsQAAIABJREFUQIAAAQIECBAgQIAAAQIECBAgQIAAAQIECBAgQIAAAQIECBAgQIAAAQIECBAgQIAAAQIECBAgQIAAAQIECBAgQIAAAQIECBAgQIAAgYoCPgZVEVB3AgQIECBAgAABAgQIECBAgAABAgQIECBAgAABAgQIECBAgAABAgQIECBAgAABAgQIECBAgAABAgQIECBAgAABAgQIECBAYCQCRXnWohg4HElAbZq015uy5YQ9KNpUQLESIECAAIH6BW5L8syHp/nXJC9I8qP6pzUDgdUW8H6w2nSJ94MKeLoSIDATgd9NMrGueOTPvyXZeCYDaEuAQKcFrOcqlNd6rgKergS6K7Bekru7m57MCBAg0DmBTq6Hf/WrX2WrrbbK9ttvn/e85z2ZO3duLYWzHq6F1aAECBAgQIAAAQIECBAgQIAAAQIECBAgQIAAAQIECBAgQIAAAQIECBAgQIAAAQIECBAgQIAAAQIECBAgQIAAAQIECBAgQIAAAQIECBAgQIBABQEfg6qApysBAgQIECBAgAABAgQIECBAgAABAgQIECBAgAABAgQIECBAgAABAgQIECBAgAABAgQIECBAgAABAgQIECBAgAABAgQIECAwMoGiPHNRDByOLKi2TNzrTdlywh4UbSmeOAkQIECAQP0C6ya5pzTNiiRPTvJg/VObgcBqC3g/WG26xPtBBTxdCRCYicDaSe4tdfhFkrVmMoC2BAh0WsB6rkJ5recq4OlKoFsCc5McmuT1Sc5LsqBb6cmGAAECnRbo7Hr4rrvuyvrrr19r8ayHa+U1OAECBAgQIECAAAECBAgQIECAAAECBAgQIECAAAECBAgQIECAAAECBAgQIECAAAECBAgQIECAAAECBAgQIECAAAECBAgQIECAAAECBAgQILAaAj4GtRpouhAgQIAAAQIECBAgQIAAAQIECBAgQIAAAQIECBAgQIAAAQIECBAgQIAAAQIECBAgQIAAAQIECBAgQIAAAQIECBAgQIAAAQIjFyjKERTFwOHIg2t6AL3elC0n7EHR9KKJjwABAgQIzJ7AnyT5p9J030iy8+xNbyYCqyXg/WC12P6zk/eDCni6EiAwU4EHkjyh1GmNJA/OdBDtCRDopID1XIWyWs9VwNOVQHcEXpbkM6V0/i3Jxt1JTyYECBDovID1cIUSWw9XwNOVAAECBAgQIECAAAECBAgQIECAAAECBAgQIECAAAECBAgQIECAAAECBAgQIECAAAECBAgQIECAAAECBAgQIECAAAECBAgQIECAAAECBAgQqEXAx6BqYTUoAQIECBAgQIAAAQIECBAgQIAAAQIECBAgQIAAAQIECBAgQIAAAQIECBAgQIAAAQIECBAgQIAAAQIECBAgQIAAAQIECBAgULNAUR6/KAYOa566/cP3elO2nLAHRfvLKgMCBAgQIDAsgeOSnFwa7ANJDh3W4MYhUJOA94MKsN4PKuDpSoDATAV+muS/lDo9PcmdMx1EewIEOilgPVehrNZzFfB0JdAdgXWS3JVkzVJKL01yWXdSlAkBAgQ6LWA9XKG81sMV8HQlQIAAAQIECBAgQIAAAQIECBAgQIAAAQIECBAgQIAAAQIECBAgQIAAAQIECBAgQIAAAQIECBAgQIAAAQIECBAgQIAAAQIECBAgQIAAAQIEahHwMahaWA1KgAABAgQIECBAgAABAgQIECBAgAABAgQIECBAgAABAgQIECBAgAABAgQIECBAgAABAgQIECBAgAABAgQIECBAgAABAgQI1CxQlMcvioHDmqdu//C9ni0n2l9FGRAgQIAAAQIVBSyIKgI2rLv3gwoFWcn7geujgqeuBAisUuD7SeaWWvxekuXMCBAgkMR6rsJpYD1XAa8ZXf2Coxl1EAUBAgQIEGiMgP//YWalsB6emZfWBAgQIECAAAECBAgQIECAAAECBAgQIECAAAECBAgQIECAAAECBAgQIECAAAECBAgQIECAAAECBAgQIECAAAECBAgQIECAAAECBAgQIECAQP0CNnuv39gMBAgQIECAAAECBAgQIECAAAECBAgQIECAAAECBAgQIECAAAECBAgQIECAAAECBAgQIECAAAECBAgQIECAAAECBAgQIECAwPAFivKQRTFwOPzZOjZir2fLiY6VVDoECBAgQIDAzAUsiGZu1uQe3g8qVGcl7weujwqeuhIgsEqBbyV5bqnFf09yLTMCBFovsF6S7ZP8bpILVjMb67nVhJvoZj1XAa8ZXf2Coxl1EAUBAgQIEGiMgP//YWalmMX18PFJLkpy88wi1JoAAQIECBAgQIAAAQIECBAgQIAAAQIECBAgQIAAAQIECBAgQIAAAQIECBAgQIAAAQIECBAgQIAAAQIECBAgQIAAAQIECBAgQIAAAQIECBAYNwGbvY9bxeVLgAABAgQIECBAgAABAgQIECBAgAABAgQIECBAgAABAgQIECBAgAABAgQIECBAgAABAgQIECBAgAABAgQIECBAgAABAgS6IVCU0yiKgcNuZFhjFr2eLSdq5DU0AQIECBAg0A4BC6J21Gm6UXo/mK7UStqt5P3A9VHBU1cCBFYp8MUku5davCTJlcwIEGitwLpJbkyy2cMZ3J9k7dXMxnpuNeEmulnPVcBrRle/4GhGHURBgAABAgQaI+D/f5hZKWZhPfxnSf4uyZZJ/jnJi2cWodYECBAgQIAAAQIECBAgQIAAAQIECBAgQIAAAQIECBAgQIAAAQIECBAgQIAAAQIECBAgQIAAAQIECBAgQIAAAQIECBAgQIAAAQIECBAgQIDAuAnY7H3cKi5fAgQIECBAgAABAgQIECBAgAABAgQIECBAgAABAgQIECBAgAABAgQIECBAgAABAgQIECBAgAABAgQIECBAgAABAgQIECDQDYGinEZRDBx2I8Mas+j1bDlRI6+hCRAgQIAAgXYIWBC1o07TjdL7wXSlVtJuJe8Hro8KnroSILBKgUuS7F1q8cokn2JGgECrBe5OMqeUwdZJbl6NjKznVgPtkS7WcxXwmtHVLziaUQdRECBAgACBxgj4/x9mVoqa18Pzklw/KaKDknxsZlFqTYAAAQIECBAgQIAAAQIECBAgQIAAAQIECBAgQIAAAQIECBAgQIAAAQIECBAgQIAAAQIECBAgQIAAAQIECBAgQIAAAQIECBAgQIAAAQIECIyTgM3ex6naciVAgAABAgQIECBAgAABAgQIECBAgAABAgQIECBAgAABAgQIECBAgAABAgQIECBAgAABAgQIECBAgAABAgQIECBAgAABAt0RKMqpFMXAYXeylAkBAlMEer3BLVNc/04SAvUKnHTSSTnhhBP6k+y999655JJL6p3U6CMTWLJkSRYuXNiff/78+Vm2bNnI4hnmxJOfH8Mc21jNE7A+mFlNXB8z89KaAAECBAgQqF/Aem5mxtZzM/Nqemvn/2gr9JKXvCRXXnllP4gFCxZk6dKlow1qBrN/61vfyo477tjvMXF/uO2227LJJpvMYBRNCRBog4Dfl7WhSmKcLYGVrIeH/Q2OC5PsX8rnp0nmJvmP2crRPAQIECBAgAABAgQIECBAgAABAgQIECBAgAABAgQIECBAgAABAgQIECBAgAABAgQIECBAgAABAgQIECBAgAABAgQIECBAgAABAgQIECBAgEC7BIa9GVK7shctAQIECBAgQIAAAQIECBAgQIAAAQIECBAgQIAAAQIECBAgQIAAAQIECBAgQIAAAQIECBAgQIAAAQIECBAgQIAAAQIECBAg0FaBohx4UQwctjUncRMgMA2BXm9wyxTX/zTQNCFQQWDXXXfNl770pf4IZ511Vg499NAKI+raZIF99903n/zkJ/shLlu2LPPnz29yyNOObfLzY9odNWylgPXBzMrm+piZl9YECBAgQIBA/QLWczMztp6bmVfTWzv/R1uh8847L2984xv7QWy66aa59dZbRxvUDGd/znOek3/5l3/p9zr11FNz7LHHznAUzQkQaLqA35c1vULim4nADTfckI033jhPf/rTZ9Kt33Yl6+Fhf4PjGUn+T5KnlgJ8f5K3rlbAOhEgQIAAAQIECBAgQIAAAQIECBAgQIAAAQIECBAgQIAAAQIECBAgQIAAAQIECBAgQIAAAQIECBAgQIAAAQIECBAgQIAAAQIECBAgQIAAAQKdFxj2ZkidB5MgAQIECBAgQIAAAQIECBAgQIAAAQIECBAgQIAAAQIECBAgQIAAAQIECBAgQIAAAQIECBAgQIAAAQIECBAgQIAAAQIECBAg0AiBohxFUQwcNiJAQRAgUI9Arze4ZYrrvx5noxKYELjvvvsyZ86c/OY3v+mDLF++PFtssQWgjgrMnTs3t9xySz+7b37zm9lxxx07ke3k50cnkpLEYwpYH8zs5HB9zMxLawIECBAgQKB+Aeu5mRlbz83Mq+mtnf+jrdC9996b9ddfPytWrOgH8uUvfzkveMELRhvYDGZfunRpjjnmmH6PzTffPD/4wQ9mMIKmBAi0QcDvy9pQJTE+nsBPfvKTh55ZH/7wh3PIIYdk2bJlj9dlpf99JevhOr7BcXiS95YCmPifVLZL8p3VClonAgQIECBAgAABAgQIECBAgAABAgQIECBAgAABAgQIECBAgAABAgQIECBAgAABAgQIECBAgAABAgQIECBAgAABAgQIECBAgAABAgQIECBAoNMCdWyG1GkwyREgQIAAAQIECBAgQIAAAQIECBAgQIAAAQIECBAgQIAAAQIECBAgQIAAAQIECBAgQIAAAQIECBAgQIAAAQIECBAgQIAAAQKNECjKURTFwGEjAhQEAQL1CPR6g1umuP7rcTYqgQmBz33uc9lrr736GJtuumluvfVWOB0W+NjHPpYbbrgh1113XW688cbccccdncl28vOjM4lJZKUC1gczOzFcHzPz0poAAQIECBCoX8B6bmbG1nMz82p6a+f/6Cu033775eKLL+4Hcthhh+XMM88cfWDTjOBf//VfM/FzvPK59M1vfjM77rjjNEfQjACBNgj4fVkbqiTGVQlM/B5il112yf33399vNvF7iW233XbGcCtZD9fxDY41klyfpBzgtUl2SuJ/WJlx1XQgQIAAAQIECBAgQIAAAQIECBAgQIAAAQIECBAgQIAAAQIECBAgQIAAAQIECBAgQIAAAQIECBAgQIAAAQIECBAgQIAAAQIECBAgQIAAAQLdFqhjM6Rui8mOAAECBAgQIECAAAECBAgQIECAAAECBAgQIECAAAECBAgQIECAAAECBAgQIECAAAECBAgQIECAAAECBAgQIECAAAECBAgQaIJAUQ6iKAYOmxCfGAgQqEmg1xvcMsX1XxO0YQkk+eu//uu8973v7VsceuihOeuss9gQaKWA50cryyZoArMi4P5QD/Npp52Wo48+uj/4ggULsnTp0nomMyoBAgRGIOD58Z/oDz74YJ7ylKfk17/+db8Kd999d+bMmTOCqpiSQDsF3E+aV7dLL700++yzTz+w9dZbL3feeWfWWGON5gX7GBHtscceueKKK7Lbbrtl/vz52XffffM7v/M7rYlfoAQIPL6A58fjG2nRbIEHHnggW2+9dZYvX94PdNddd83VV18948AnXw9J6voGx45JvjFp/Lcmef+Mg9aBAAECBAgQIECAAAECBAgQIECAAAECBAgQIECAAAECBAgQIECAAAECBAgQIECAAAECBAgQIECAAAECBAgQIECAAAECBAgQIECAAAECBAgQ6LRAXZshdRpNcgQIECBAgAABAgQIECBAgAABAgQIECBAgAABAgQIECBAgAABAgQIECBAgAABAgQIECBAgAABAgQIECBAgAABAgQIECBAgMDIBYpyBEUxcDjy4ARAgEB9Ar3e4JYprv/6rI1MYJtttsn3vve9PsQll1ySvffeGwyBVgp4frSybIImMCsC7g/1MC9dujTHHHNMf/Cjjz4673rXu+qZzKgECBAYgYDnx6PoO+ywQ6677rr+X1x22WXZY489RlAVUxJop4D7SfPqtmLFimy00Ua5++67+8F94QtfyJ577tm8YB8jom984xtZd9118+xnP7s1MQuUAIGZCXh+zMxL62YKfP7zn8+f/umfDgT3qU99Kvvss8+MAp58PSSp8xscZyd5cynA/0gyN8lPZxS0xgQIECBAgAABAgQIECBAgAABAgQIECBAgAABAgQIECBAgAABAgQIECBAgAABAgQIECBAgAABAgQIECBAgAABAgQIECBAgAABAgQIECBAgECnBercDKnTcJIjQIAAAQIECBAgQIAAAQIECBAgQIAAAQIECBAgQIAAAQIECBAgQIAAAQIECBAgQIAAAQIECBAgQIAAAQIECBAgQIAAAQIERipQlGcvioHDkQZmcgIE6hXo9Qa3THH91+tt9PEV+MlPfpKNNtqoD/DEJz4x99xzT9Zee+3xRZF5qwU8P1pdPsETqFXA/aEe3iVLlmThwoX9wY899ticeuqp9UxmVAIECIxAwPPjUfSDDz44H/rQh/p/cfrpp+fII48cQVVMSaCdAu4nzazb/Pnz88EPfrAf3Otf//qcd955zQxWVAQIjKWA58dYlr2TSe+55565/PLL+7ltttlmWb58edZcc81p5zv5ekhS5zc45iT5v0k2KAX40SSvnnbAGhIgQIAAAQIECBAgQIAAAQIECBAgQIAAAQIECBAgQIAAAQIECBAgQIAAAQIECBAgQIAAAQIECBAgQIAAAQIECBAgQIAAAQIECBAgQIAAAQKdF6hzM6TO40mQAAECBAgQIECAAAECBAgQIECAAAECBAgQIECAAAECBAgQIECAAAECBAgQIECAAAECBAgQIECAAAECBAgQIECAAAECBAgQGJlAUZ65KAYORxaUiQkQqF+g1xvcMsX1X7+5GcZT4PLLL8+f//mf55e//OVDALvsskuuueaa8cSQdScEPD86UUZJEKhFwP2hFtaccsopOf744/uDH3fccTn55JPrmcyoBAgQGIGA58ej6O973/tyxBFH9P/ioIMOygUXXDCCqpiSQDsF3E+aWberr746L3rRi/rBrbPOOrnrrruy5pprNjNgUREgMHYCnh9jV/LOJrx8+fJsvfXWeeCBB/o5Ll26NAsWLJh2zpOvhyR1f4Pj1Uk+UgrwziTPTnL3tIPWkAABAgQIECBAgAABAgQIECBAgAABAgQIECBAgAABAgQIECBAgAABAgQIECBAgAABAgQIECBAgAABAgQIECBAgAABAgQIECBAgAABAgQIEOi0QN2bIXUaT3IECBAgQIAAAQIECBAgQIAAAQIECBAgQIAAAQIECBAgQIAAAQIECBAgQIAAAQIECBAgQIAAAQIECBAgQIAAAQIECBAgQIDAyASK8sxFMXA4sqBMTIBA/QK93uCWKa7/+s3NMN4CV111Va688spsueWWed3rXjfeGLJvtYDnR6vLJ3gCtQq4P9TDe/LJJ2fRokX9wY8//vicdNJJ9UxmVAIECIxAwPPjUfRrrrkmu+22W/8vttlmm9x0000jqIopCbRTwP2kmXWb+LnzZpttlic+8YnZd999s99++2WnnXZqZrCiIkBgLAU8P8ay7J1N+ogjjsj73ve+fn5rrbVWfvjDH2bDDTecVs6Tr4cks/ENjq8k2THJ3yU5Mcl90wpWIwIECBAgQIAAAQIECBAgQIAAAQIECBAgQIAAAQIECBAgQIAAAQIECBAgQIAAAQIECBAgQIAAAQIECBAgQIAAAQIECBAgQIAAAQIECBAgQGAsBGZjM6SxgJQkAQIECBAgQIAAAQIECBAgQIAAAQIECBAgQIAAAQIECBAgQIAAAQIECBAgQIAAAQIECBAgQIAAAQIECBAgQIAAAQIECBAgMKsCRXm2ohg4nNVATEaAwOwK9HqDW6a4/mfX32wECBBoq4DnR1srJ24C9Qu4P9RjfOKJJ+Yd73hHf/ATTjghixcvrmcyoxIgQGAEAp4fj6L/7Gc/y5Zbbpkddtgh8+bNy0477ZRXvOIVI6iKKQm0U8D9pLl1+/GPf5xnPvOZzQ1QZAQIjLWA58dYl79zyd99993ZYostMvHvR/4cfPDBOffcc6eV6+TrIclsfINjy4fn+b/TClIjAgQIECBAgAABAgQIECBAgAABAgQIECBAgAABAgQIECBAgAABAgQIECBAgAABAgQIECBAgAABAgQIECBAgAABAgQIECBAgAABAgQIECBAYKwEZmMzpLEClSwBAgQIECBAgAABAgQIECBAgAABAgQIECBAgAABAgQIECBAgAABAgQIECBAgAABAgQIECBAgAABAgQIECBAgAABAgQIECAwKwJFeZaiGDiclQBMQoDAaAR6vcEtU1z/o6mDWQkQINA2Ac+PtlVMvARmT8D9oR7rd77znVm8eHF/8Injd7zjHfVMZlQCBAiMQMDzYwTopiTQUQH3k44WVloECBCoWcDzo2Zgw8+6wJlnnpm/+qu/6s87cY5fd911mTdv3uPGMvl6SOIbHI+rpgEBAgQIECBAgAABAgQIECBAgAABAgQIECBAgAABAgQIECBAgAABAgQIECBAgAABAgQIECBAgAABAgQIECBAgAABAgQIECBAgAABAgQIECBQp4DNkOrUNTYBAgQIECBAgAABAgQIECBAgAABAgQIECBAgAABAgQIECBAgAABAgQIECBAgAABAgQIECBAgAABAgQIECBAgAABAgQIECBQl0BRHrgoBg7rmtO4BAg0QKDXG9wyxfXfgKIIgQABAi0Q8PxoQZGESGBEAu4P9cC/4x3vyIknntgffPHixTnhhBPqmcyoBAgQGIGA58cI0E1JoKMC7icdLay0CBAgULOA50fNwIafdYEHHnggW2+9dZYvX96fe+edd87Xvva1x41l8vWQxDc4HldNAwIECBAgQIAAAQIECBAgQIAAAQIECBAgQIAAAQIECBAgQIAAAQIECBAgQIAAAQIECBAgQIAAAQIECBAgQIAAAQIECBAgQIAAAQIECBAgQKBOAZsh1alrbAIECBAgQIAAAQIECBAgQIAAAQIECBAgQIAAAQIECBAgQIAAAQIECBAgQIAAAQIECBAgQIAAAQIECBAgQIAAAQIECBAgQKAugaI8cFEMHNY1p3EJEGiAQK83uGWK678BRRECAQIEWiDg+dGCIgmRwIgE3B/qgV+0aFFOPvnk/uAnnXRSjj/++HomMyoBAgRGIOD5MQJ0UxLoqID7SUcLKy0CBAjULOD5UTOw4UcicPnll2fPPfd8aO65c+fm3e9+d/bZZ5/HjWXy9ZDENzgeV00DAgQIECBAgAABAgQIECBAgAABAgQIECBAgAABAgQIECBAgAABAgQIECBAgAABAgQIECBAgAABAgQIECBAgAABAgQIECBAgAABAgQIECBAoE4BmyHVqWtsAgQIECBAgAABAgQIECBAgAABAgQIECBAgAABAgQIECBAgAABAgQIECBAgAABAgQIECBAgAABAgQIECBAgAABAgQIECBAoC6BojxwUQwc1jWncQkQaIBArze4ZYrrvwFFEQIBAgRaIOD50YIiCZHAiATcH+qBP+6443Lqqaf2Bz/llFOycOHCeiYzKgECBEYg4PkxAnRTEuiogPtJRwsrLQIECNQs4PlRM7DhRyZwwAEHZN68eXn729+eJz3pSdOKY/L1kMQ3OKYlpxEBAgQIECBAgAABAgQIECBAgAABAgQIECBAgAABAgQIECBAgAABAgQIECBAgAABAgQIECBAgAABAgQIECBAgAABAgQIECBAgAABAgQIECBQl4DNkOqSNS4BAgQIECBAgAABAgQIECBAgAABAgQIECBAgAABAgQIECBAgAABAgQIECBAgAABAgQIECBAgAABAgQIECBAgAABAgQIECBQp0BRHrwoBg7rnNfYBAiMWKDXG9wyxfU/4oKYngABAi0R8PxoSaGESWAEAu4PI0A35VgLnHPOObnhhhtyzz33PPTP0qVL8wd/8AdjbSL5dgp4frSzbqIm0EQB95MmVkVMBAgQaL6A50fzayTC2ROYfD0k8Q2O2eM3EwECBAgQIECAAAECBAgQIECAAAECBAgQIECAAAECBAgQIECAAAECBAgQIECAAAECBAgQIECAAAECBAgQIECAAAECBAgQIECAAAECBAgQILASAZshOS0IECBAgAABAgQIECBAgAABAgQIECBAgAABAgQIECBAgAABAgQIECBAgAABAgQIECBAgAABAgQIECBAgAABAgQIECBAgACBNgoU5aCLYuCwjfmImQCBaQr0eoNbprj+pwmnGQECBB5D4Mwzz8xZZ52V7bbbLttvv33+7M/+LNtss03nvDw/OldSCREYmoD7w9AoDURgWgIvfelLc9lll/Xbfv7zn88f//EfT6uvRgSaJOD50aRqiIVAuwXcT9pdvzZGf8EFF+TOO+/M2972tjaGL2YCBB4W8PxwKhB4VGDy9ZDENzicIAQIECBAgAABAgQIECBAgAABAgQIECBAgAABAgQIECBAgAABAgQIECBAgAABAgQIECBAgAABAgQIECBAgAABAgQIECBAgAABAgQIECBAgMBIBWyGNFJ+kxMgQIAAAQIECBAgQIAAAQIECBAgQIAAAQIECBAgQIAAAQIECBAgQIAAAQIECBAgQIAAAQIECBAgQIAAAQIECBAgQIAAAQKrKVCU+xXFwOFqDqkbAQJtEOj1BrdMcf23oWpiJECgyQKve93rcv755/dDfM973pO3ve1tTQ55tWLz/FgtNp0IjIWA+8NYlFmSDRLYf//9c9FFF/Uj+od/+IcccMABDYpQKASmJ+D5MT0nrQgQeHwB95PHN9KiusDPfvaznHjiiQ/9DOinP/1pnvrUp+bnP/959YGNQIDAyAQ8P0ZGb+IGCky+HpL4Bkf8gd2VAAAgAElEQVQD6yQkAgQIECBAgAABAgQIECBAgAABAgQIECBAgAABAgQIECBAgAABAgQIECBAgAABAgQIECBAgAABAgQIECBAgAABAgQIECBAgAABAgQIECAwTgI2QxqnasuVAAECBAgQIECAAAECBAgQIECAAAECBAgQIECAAAECBAgQIECAAAECBAgQIECAAAECBAgQIECAAAECBAgQIECAAAECBAh0R6Aop1IUA4fdyVImBAhMEej1BrdMcf07SQgQIFBNYNttt81NN93UH+Sqq67KbrvtVm3QBvb2/GhgUYREoCEC7g8NKYQwxkbgkEMOybnnntvPd9myZZk/f/7Y5C/R7gh4fnSnljIhMGoB95NRV2A85l+xYkXWX3/93Hvvvf2EL7zwwuy///7jASBLAh0U8PzoYFGltNoCk6+HJE36Bsf6Se5a7eR0JECAAAECBAgQIECAAAECBAgQIECAAAECBAgQIECAAAECBAgQIECAAAECBAgQIECAAAECBAgQIECAAAECBAgQIECAAAECBAgQIECAAAECBFop0KTNkFoJKGgCBAgQIECAAAECBAgQIECAAAECBAgQIECAAAECBAgQIECAAAECBAgQIECAAAECBAgQIECAAAECBAgQIECAAAECBAgQIEBgJAJFedaiGDgcSUAmJUBgdgR6vcEtU1z/s+NuFgIEuimwYsWKPPnJT86DDz7YT/C+++7LWmut1bmEPT86V1IJERiagPvD0CgNRGBaAkcddVTe/e5399suXbo0CxYsmFZfjQg0ScDzo0nVEAuBdgu4n7S7fm2K/k1velPOOeecfsh77bVXPvvZz7YpBbESIFAS8PxwOhB4VGDy9ZCkCd/geHqS05K8IsnvJblDzQgQIECAAAECBAgQIECAAAECBAgQIECAAAECBAgQIECAAAECBAgQIECAAAECBAgQIECAAAECBAgQIECAAAECBAgQIECAAAECBAgQIECAAIHxEWjCZkjjoy1TAgQIECBAgAABAgQIECBAgAABAgQIECBAgAABAgQIECBAgAABAgQIECBAgAABAgQIECBAgAABAgQIECBAgAABAgQIECBAYFgCRXmgohg4HNYcxiFAoIECvd7glimu/wYWSUitFTj11FPzhCc8IS9+8Yuz0047tTYPgU9f4Ktf/Wqe//zn9ztstdVWufnmm6c/QItaen60qFhCJTDLAu4PswxuurEXOPnkk7No0aK+w8KFC3PKKaeMvQuA9gl4frSvZiIm0FQB95OmVuax47r22mtz8cUXZ5999snOO+/cmgS+8pWv5IUvfGE/3jXWWCO33357Ntxww9bkIFACBB4V8PxwNhB47Oshyai/wXFwkvf89p+nPRzlJ5IcoGYECBAgQIAAAQIECBAgQIAAAQIECBAgQIAAAQIECBAgQIAAAQIECBAgQIAAAQIECBAgQIAAAQIECBAgQIAAAQIECBAgQIAAAQIECBAgQIDA+AiMejOk8ZGWKQECBAgQIECAAAECBAgQIECAAAECBAgQIECAAAECBAgQIECAAAECBAgQIECAAAECBAgQIECAAAECBAgQIECAAAECBAgQIDBMgaI8WFEMHA5zHmMRINAwgV5vcMsU13/DCiScVgtssMEG+fd///eHcnja056W6667LltssUWrcxL8qgXe//73561vfWu/0YEHHpiPf/zjnWTz/OhkWSVFYCgC7g9DYTQIgWkLnHHGGTn88MP77Q877LCceeaZ0+6vIYGmCHh+NKUS4iDQfgH3k/bU8JJLLskRRxyR22677aGg58+fn2XLlrUngSRz587NLbfc0o/5ve9978DarFXJCJbAmAt4foz5CSD9AYHJ10OSUX+D4w1JPjSpTC9NcpnSESBAgAABAgQIECBAgAABAgQIECBAgAABAgQIECBAgAABAgQIECBAgAABAgQIECBAgAABAgQIECBAgAABAgQIECBAgAABAgQIECBAgAABAuMhMOrNkMZDWZYECBAgQIAAAQIECBAgQIAAAQIECBAgQIAAAQIECBAgQIAAAQIECBAgQIAAAQIECBAgQIAAAQIECBAgQIAAAQIECBAgQIDAsAWK8oBFMXA47LmMR4BAgwR6vcEtU1z/DSqOUFot8K1vfSs77rhjP4c5c+bkrrvuyuRrrtVJCn6KwBvf+Macd955/b8//fTTc+SRR3ZSyvOjk2WVFIGhCLg/DIXRIASmLfCRj3wkr33ta/vtDzrooFxwwQXT7q8hgaYIeH6svBI///nPc/311+fb3/52rrvuuixYsCDbbLNNU8omDgKNFHA/aWRZVhrUFVdckT322KP/39Zbb73ccccdWXPNNVuTxDvf+c4sXry4H+8OO+yQa6+9tjXxC5QAgUcFPD+cDQQe+3pI0oRvcHwlyfNLdfpxkq2S/ELtCBAgQIAAAQIECBAgQIAAAQIECBAgQIAAAQIECBAgQIAAAQIECBAgQIAAAQIECBAgQIAAAQIECBAgQIAAAQIECBAgQIAAAQIECBAgQIAAge4LNGEzpO4ry5AAAQIECBAgQIAAAQIECBAgQIAAAQIECBAgQIAAAQIECBAgQIAAAQIECBAgQIAAAQIECBAgQIAAAQIECBAgQIAAAQIECBAYtkBRHrAoBg6HPZfxCBBokECvN7hliuu/QcURSqsFlixZkoULF/ZzeOUrX5mLL7641TkJ/vEFtttuu9x44439hl/84hez++67P37HFrbw/Ghh0YRMYJYE3B9mCdo0BB4W+MxnPpOXv/zlfY+99torn/3sZ/kQaJ2A58fKS7bPPvvk0ksv7f/Hc889NwcffHDr6itgArMp4H4ym9rV5nrggQeyySab5I477ugPNHHPK69tqs1Qf+9bbrklc+fOHZjoe9/7Xn7/93+//snNQIDAUAU8P4bKabCWCZx55pnZYYcd8od/+IcPRT75epj4qwak9Owk302yRimW9yT5Hw2ITQgECBAgQIAAAQIECBAgQIAAAQIECBAgQIAAAQIECBAgQIAAAQIECBAgQIAAAQIECBAgQIAAAQIECBAgQIAAAQIECBAgQIAAAQIECBAgQIBAzQJN2Ayp5hQNT4AAAQIECBAgQIAAAQIECBAgQIAAAQIECBAgQIAAAQIECBAgQIAAAQIECBAgQIAAAQIECBAgQIAAAQIECBAgQIAAAQIECHRQoCjnVBQDhx1MV0oECDwi0OsNbpni+nduEBiOwO67756rrrqqP9gHPvCBvOlNbxrO4EZppMCKFSvy5Cc/OQ8++GA/vnvuuSfrrrtuI+OtGpTnR1VB/Ql0V8D9obu1lVkzBa6++uq86EUv6ge3yy675JprrmlmsKIisAoBz4+V4yxevDjvfOc7+//xrW99a8444wznEgEC7iedOQcOP/zwgfvafvvtl0984hOtyu+FL3xhvvKVr/RjPuaYY7JkyZJW5SBYAgQS61FnwTgKTPxM4bDDDst3v/vdzJs3L9dff/1DDJOvh4m/aojPaUmOKsXyQJLtkny3IfEJgwABAgQIECBAgAABAgQIECBAgAABAgQIECBAgAABAgQIECBAgAABAgQIECBAgAABAgQIECBAgAABAgQIECBAgAABAgQIECBAgAABAgQIEKhJoCmbIdWUnmEJECBAgAABAgQIECBAgAABAgQIECBAgAABAgQIECBAgAABAgQIECBAgAABAgQIECBAgAABAgQIECBAgAABAgQIECBAgACBjgoU5byKYuCwoylLiwCBCYFeb3DLFNe/84JAdYH77rsvc+bMyW9+85v+YN///vczd+7c6oMbobEC3/jGN7Lzzjv349tiiy2yfPnyxsZbNTDPj6qC+hPoroD7Q3drK7NmCtxwww2ZN29eP7htt902N954YzODFRWBVQh4fqwc59Of/nT23nvv/n/cZZddcs011ziXCBBwP+nMOfDVr341z3/+8/v5rLnmmrnrrruyzjrrtCbHc845J29605v68W6yySa57bbbpvzsvTUJCZTAmApYj45p4cc47Ztvvjlbb731gMD555+f17zmNSt7hjXlGxxPSXJzkk1LgV+XZKckD4xxOaVOgAABAgQIECBAgAABAgQIECBAgAABAgQIECBAgAABAgQIECBAgAABAgQIECBAgAABAgQIECBAgAABAgQIECBAgAABAgQIECBAgAABAgQ6L9CUzZA6Dy1BAgQIECBAgAABAgQIECBAgAABAgQIECBAgAABAgQIECBAgAABAgQIECBAgAABAgQIECBAgAABAgQIECBAgAABAgQIECBAYKgCRXm0ohg4HOpEBiNAoFkCvd7glimu/2bVRzTtFPjHf/zHvOxlL+sHv+mmm+bWW29tZzKinrbA2Wefnbe85S399vvvv38uvPDCafdvW0PPj7ZVTLwEZk/A/WH2rM1EYELghz/8YTbffPM+xmabbZYf/ehHcAi0TsDzY+Ulm3yNr7XWWrnvvvtaV18BE5hNAfeT2dQezlwT65fbbrutP9h5552X17/+9cMZfBZGuffee7P++utnxYoV/dmuvPLKvPjFL56F2U1BgMCwBDw/hiVpnDYJHHjggQO/x9hwww0f+jnD2muvPTmNJn2DY58kn5oU4NuT/G2b7MVKgAABAgQIECBAgAABAgQIECBAgAABAgQIECBAgAABAgQIECBAgAABAgQIECBAgAABAgQIECBAgAABAgQIECBAgAABAgQIECBAgAABAgQIzEygSZshzSxyrQkQIECAAAECBAgQIECAAAECBAgQIECAAAECBAgQIECAAAECBAgQIECAAAECBAgQIECAAAECBAgQIECAAAECBAgQIECAAIFxFijKyRfFwOE4u8idQOcFer3BLVNc/50vuQRnQeDwww/PGWec0Z9p/vz5WbZs2SzMbIpRCixZsiQnnnhifvnLXz4UxmmnnZajjjpqlCHVOrfnR628BifQagH3h3rK95a3vCVnn312f/Czzjorhx56aD2TGbVVAvfff/9Da885c+Y89M9GG22UF73oRa3KQbAEJgQ8Px77PFh77bUzca0/8uf73/9+5s6d68QhQOAxBNxP2ndqHHvssXnXu97VD/wlL3lJLr/88lYlsv/+++eiiy56KOZ1110355xzTib+zh8CBNoj4PnRnlqJdHgCt99+ezbffPP86le/6g963HHH5ZRTTpk8SdO+wfFPSf6kFOQvkmyV5MfD0zESAQIECBAgQIAAAQIECBAgQIAAAQIECBAgQIAAAQIECBAgQIAAAQIECBAgQIAAAQIECPx/9u4DyqrqXBz4NzQLoqMGzKCAXR4YC0gViahgsCZGfRGjWAiWqCkm+owxiUaNxmdL8D19RrGgRI29oEGwgBoQFKOIEgtIUAQLGqTIMPf/zv1n7ps7mYGZYcotv7MWa9a5d59vf99v33P2njOscwkQIECAAAECBAgQIECAAAECBAgQIECAAAECBAgQyCWBXHsYUi7ZyIUAAQIECBAgQIAAAQIECBAgQIAAAQIECBAgQIAAAQIECBAgQIAAAQIECBAgQIAAAQIECBAgQIAAAQIECBAgQIAAAQIECBDIXYFU1dRSqazd3M1aZgQIrLdASUn2I1Oc/+tNKgCB6N69e7z55psZiXvuuSeOPPJIMkUiMHv27Jg1a1bstddescsuuxRs1eaPgh1ahRFYbwHXh/UmrDHAqaeeGjfccEPmveuvvz5OOeWUpulMVAIECLSAgPmjdvR99903nnnmmUyD++67L771rW+1wCjpkkB+CLie5Mc4Vc3yr3/9a+y+++6Zl5IxXLRoUXTq1Clvinn44Yfj6quvjlGjRsWIESPyJm+JEiDwfwLmD5+GYhW44IIL4uKLL86Uv8EGG8SqVauqc+Tad3B0iYi5EbFhlURvjYgTinUc1U2AAAECBAgQIECAAAECBAgQIECAAAECBAgQIECAAAECBAgQIECAAAECBAgQIECAAAECBAgQIECAAAECBAgQIECAAAECBAgQIECAAAECBApdINcehlTo3uojQIAAAQIECBAgQIAAAQIECBAgQIAAAQIECBAgQIAAAQIECBAgQIAAAQIECBAgQIAAAQIECBAgQIAAAQIECBAgQIAAAQIEGkcgVTVMKpW12zg9iEKAQE4KlJRkPzLF+Z+TwySpPBJYsGBBdO3aNZNxco598sknUVpamkdVSJXAugXMH+s20oJAsQq4PjTNyI8ePTpuvPHGTPD/+Z//ie9973tN05moBAgQaAEB80ft6D/4wQ/id7/7XabBL37xi7jwwgtbYJR0SSA/BFxP8mOcqme54447xttvv515+aqrroof/ehH+VmMrAkQyEsB80deDpukG0Fg+fLlkczDH3zwwdqi5eJ3cPwsIi75Z9J3RsSZEfFJI5AIQYAAAQIECBAgQIAAAQIECBAgQIAAAQIECBAgQIAAAQIECBAgQIAAAQIECBAgQIAAAQIECBAgQIAAAQIECBAgQIAAAQIECBAgQIAAAQIECOSgQC4+DCkHmaREgAABAgQIECBAgAABAgQIECBAgAABAgQIECBAgAABAgQIECBAgAABAgQIECBAgAABAgQIECBAgAABAgQIECBAgAABAgQI5JhAqmo+qVTWbo6lKh0CBBpToKQk+5Epzv/G1BWrGAVuvPHGGD16dKb0Pn36xPTp04uRQs0FLmD+KPABVh6B9RBwfVgPvLUc+r3vfS/+8Ic/ZFoka45Ro0Y1TWeiEiBAoAUEzB+1o48dOzZOOumkTIPDDjssHnzwwRYYJV0SyA8B15P8GKfqWV588cVxwQUXZF7u3bt3zJgxIz+LkTUBAnkpYP7Iy2GTdCMJ3HbbbTFy5Mi1RcvF7+BoGxFPRsRlETGhkSiEIUCAAAECBAgQIECAAAECBAgQIECAAAECBAgQIECAAAECBAgQIECAAAECBAgQIECAAAECBAgQIECAAAECBAgQIECAAAECBAgQIECAAAECBHJUIBcfhpSjVNIiQIAAAQIECBAgQIAAAQIECBAgQIAAAQIECBAgQIAAAQIECBAgQIAAAQIECBAgQIAAAQIECBAgQIAAAQIECBAgQIAAAQIEckggVTWXVCprN4fSlAoBAo0tUFKS/cgU539jC4tXbAJnn312XHXVVZmyf/azn8Ull1xSbAzqLQIB80cRDLISCTRQwPWhgXDrOOzkk0+Om2++OdPqpptuipNOOqlpOhOVAAECLSBg/qgd/eWXX45evXplGnTr1i3mzZvXAqOkSwL5IeB6kh/jVD3Ld999N7bffvvMy3vvvXdMnTo1P4uRNQECeSlg/sjLYZN0IwrsueeeMWvWrNoi+g6ORrQWigABAgQIECBAgAABAgQIECBAgAABAgQIECBAgAABAgQIECBAgAABAgQIECBAgAABAgQIECBAgAABAgQIECBAgAABAgQIECBAgAABAgQIEKi/gIch1d/MEQQIECBAgAABAgQIECBAgAABAgQIECBAgAABAgQIECBAgAABAgQIECBAgAABAgQIECBAgAABAgQIECBAgAABAgQIECBAgEDLC6SqppBKZe22fHYyIECgyQRKSrIfmeL8bzJqgQtYYOnSpbFy5cooLy9P/3zvvffi8ccfjyeeeCJ+9atfxdChQ2OTTTYpYAGlFaOA+aMYR13NBOom4PpQN6f6tjrxxBPjlltuyRw2duzYOOGEE+obRnsCBAjkrID5o/ah+fLLL2OjjTaKioqKTKNPP/00SktLc3Y8JUagJQVcT1pSf/36HjZsWPTs2TNOOeWU6N69+/oFczQBAgTqKWD+qCeY5gUnMG3atOjfv39tdfkOjoIbcQURIECAAAECBAgQIECAAAECBAgQIECAAAECBAgQIECAAAECBAgQIECAAAECBAgQIECAAAECBAgQIECAAAECBAgQIECAAAECBAgQIECAAIH8EvAwpPwaL9kSIECAAAECBAgQIECAAAECBAgQIECAAAECBAgQIECAAAECBAgQIECAAAECBAgQIECAAAECBAgQIECAAAECBAgQIECAAAEC/18gVRUilcraZUSAQAELlJRkPzLF+V/Ag620RhFIzpHVq1fH/Pnz49lnn425c+fGhx9+mP43Z86c+Pzzz6OioiLatWsXm266aXTu3Dl23nnn2H333WP48OHRpUuX2GCDDRolF0EItKSA+aMl9fVNILcFXB+aZnxOOOGEuPXWWzPBb7nllhg5cmTTdCYqAQIEWkDA/LF29N122y1effXVTKOnnnoq9t133xYYKV0SyH0B15PcHyMZEiBAIBcFzB+5OCpyam6BY489Nu68886auvUdHM09GPojQIAAAQIECBAgQIAAAQIECBAgQIAAAQIECBAgQIAAAQIECBAgQIAAAQIECBAgQIAAAQIECBAgQIAAAQIECBAgQIAAAQIECBAgQIAAAQIEsgQ8DMkHggABAgQIECBAgAABAgQIECBAgAABAgQIECBAgAABAgQIECBAgAABAgQIECBAgAABAgQIECBAgAABAgQIECBAgAABAgQIEMhHgVTVpFOprN18rEfOBAjUUaCkJPuRKc7/OsJpVpQCM2bMiLvuuisefPDBeOutt6Ih58suu+wS3/zmN+PII4+MPfbYI9q0aVOUlorOfwHzR/6PoQoINJWA60PTyB5//PFx++23Z4LfdtttcdxxxzVNZ6ISIECgBQTMH2tHv+yyy+Ljjz+OPffcM/27ZI8ePVpglHRJID8EXE/yY5xkSYAAgVwTMH/k2ojIpyUEPvjgg9huu+1i1apV1bv3HRwtMSD6JECAAAECBAgQIECAAAECBAgQIECAAAECBAgQIECAAAECBAgQIECAAAECBAgQIECAAAECBAgQIECAAAECBAgQIECAAAECBAgQIECAAAECBDICHobkw0CAAAECBAgQIECAAAECBAgQIECAAAECBAgQIECAAAECBAgQIECAAAECBAgQIECAAAECBAgQIECAAAECBAgQIECAAAECBAjko0CqatKpVNZuPtYjZwIE6ihQUpL9yBTnfx3hNCsqgSeffDIuuOCCmD59elRUVDRa7V26dIlzzjknTjrppNh4440bLa5ABJpDwPzRHMr6IJCfAq4PTTNu3/3ud+OOO+7IBB83blwce+yxTdOZqAQIEGgBAfNHC6DrkkCBCrieFOjAKosAAQJNLGD+aGJg4fNG4MYbb4zRo0dXz9d3cOTNCEqUAAECBAgQIECAAAECBAgQIECAAAECBAgQIECAAAECBAgQIECAAAECBAgQIECAAAECBAgQIECAAAECBAgQIECAAAECBAgQIECAAAECBAgUpoCHIRXmuKqKAAECBAgQIECAAAECBAgQIECAAAECBAgQIECAAAECBAgQIECAAAECBAgQIECAAAECBAgQIECAAAECBAgQIECAAAECBAgUukCqaoGpVNZuodeuPgJFLVBSkv3IFOd/UX8cFF9N4Nlnn40rrrgiHn300ajrudGuXbuoqKiI8vLyOnkm5+BWW20V559/fnzve9+LDTbYoE7HaUSgpQXMHy09AvonkLsCrg9NMzbHHnts3HnnnZngd9xxR4wYMaJpOhO1YAVWr14dc+bMSa9VN9tss9hhhx0KtlaF5Z+A+SP/xkzGBHJVwPUkV0dGXgQIEMhtAfNHbo+P7JpXoPr5EBG+g6N5h0BvBAgQIECAAAECBAgQIECAAAECBAgQIECAAAECBAgQIECAAAECBAgQIECAAAECBAgQIECAAAECBAgQIECAAAECBAgQIECAAAECBAgQIECAQDUBD0PykSBAgAABAgQIECBAgAABAgQIECBAgAABAgQIECBAgAABAgQIECBAgAABAgQIECBAgAABAgQIECBAgAABAgQIECBAgAABAgTyUSBVNelUKms3H+uRMwECdRQoKcl+ZEqunv/V86xjeZoRaDKBzTbbLA488MDo27dv7LLLLrHlllvGBhtsEK1bt47k87p69epYvnx5fPLJJzFv3ryYM2dOvPDCC/HXv/61yXISuDAF8uW6nKt5FuanQlUEclsgX9aXua34r9kdc8wx8cc//jHzxvjx4+M73/lOvpUh32YS+PTTT2PRokXxyiuvxBtvvBFLliyJzz77LJYuXRrLli2LZN7ecMMNo2PHjrHFFlvEpptuGtttt1107949/bNz587NlKluCPyfgPnDp4EAgcYSyJfrifudjTXi4hAgkG8CuXofMV/mj3wbb/nmp0AN6xTfwZGfQylrAgQIECBAgAABAgQIECBAgAABAgQIECBAgAABAgQIECBAgAABAgQIECBAgAABAgQIECBAgAABAgQIECBAgAABAgQIECBAgAABAgQIECBQMAIehlQwQ6kQAgQIECBAgAABAgQIECBAgAABAgQIECBAgAABAgQIECBAgAABAgQIECBAgAABAgQIECBAgAABAgQIECBAgAABAgQIECBQVAKpqtWmUlm7RQWhWALFJlBSkv3IlFw9/6vnWWzjpN7cEOjQoUMcfPDB6X+9evWKbbbZJjbddNM6JbdixYr48MMP4/3334/x48fHPffck963EViXQL5cl3M1z3X5ep8AgcYXyJf1ZeNX3rQR//3f/z3uvvvuTCd33XVXHH300U3bqeh5JbBy5cp4++234/HHH4+nn346ZsyYEYsWLap3Dck6d/DgwXHAAQfEvvvuG+3bt693DAcQaIiA+aMhao4hQKAmgXy5nrjf6fNLgECxCuTqfcR8mT+K9XOj7uYVqGGd4js4mncI9EaAAAECBAgQIECAAAECBAgQIECAAAECBAgQIECAAAECBAgQIECAAAECBAgQIECAAAECBAgQIECAAAECBAgQIECAAAECBAgQIECAAAECBAhUE/AwJB8JAgQIECBAgAABAgQIECBAgAABAgQIECBAgAABAgQIECBAgAABAgQIECBAgBchaTQAACAASURBVAABAgQIECBAgAABAgQIECBAgAABAgQIECBAIB8FUlWTTqWydvOxHjkTIFBHgZKS7Eem5Or5Xz3POpanGYFGEejQoUPsvffeccEFF0SfPn2ibdu26x135syZcfXVV8e9994bK1euXO94AhSuQL5cl3M1z8L9ZKiMQO4K5Mv6MncFZUagfgLl5eVxww03xCWXXBKLFi2KxpyTd9999zj//PPj8MMPj3bt2tUvMa0J1FPA/FFPMM0JEKhVIF+uJ+53+hATIFCsAo35O0tjGubL/NGYNYtFoDaBGtYp+fodHBtFxGUR8feIuMKIEyBAgAABAgQIECBAgAABAgQIECBAgAABAgQIECBAgAABAgQIECBAgAABAgQIECBAgAABAgQIECBAgAABAgQIECBAgAABAgQIECBAgAABAvkrkK8PQ8pfcZkTIECAAAECBAgQIECAAAECBAgQIECAAAECBAgQIECAAAECBAgQIECAAAECBAgQIECAAAECBAgQIECAAAECBAgQIECAAAECjSGQqhoklcrabYz4YhAgkKMCJSXZj0zJ1fO/ep45yimtAhTYfvvt4/e//30MGTIkNtpoo0av8NZbb41rrrkmZs2a1eixBSwMgXy5LudqnoXxKVAFgfwSyJf1ZX6pypZAzQIzZ86Mn/zkJ/H000+vlSg5L6uem61atYqKior0Mckcvq55fNddd42rr7469t9//6w4xoVAYwqYPxpTUywCxS2QL9cT9zuL+3OqegLFLLCu3z9ayiZf5o+W8tFvcQnUsE7Jx+/g2DcixkbEthGxIiJ2iYgFxTWSqiVAgAABAgQIECBAgAABAgQIECBAgAABAgQIECBAgAABAgQIECBAgAABAgQIECBAgAABAgQIECBAgAABAgQIECBAgAABAgQIECBAgAABAoUjkI8PQyocfZUQIECAAAECBAgQIECAAAECBAgQIECAAAECBAgQIECAAAECBAgQIECAAAECBAgQIECAAAECBAgQIECAAAECBAgQIECAAAECDRVIVT0wlcrabWhMxxEgkAcCJSXZj0xx/ufBoEmx0QVefPHF2H///eMf//hHVuyvfe1rMXny5PjKV77S6H1WDfjJJ5/EL37xi7juuuuy+tliiy3i7rvvTudmy02B2267LUaOHJlJ7qCDDopHH300N5Nt5KzMH40MKhyBAhLIl+tD9TwLaAiUQiAtsNVWW8XQoUPj61//emy//fbRsWPH2GyzzWKjjTaK1q1bx/Lly2PZsmXx0Ucfxeuvvx5//vOf47HHHosVK1YQLHCBXP29P1/mjwL/eCiPQEEIuJ4UxDAWRBHnnntu/Pa3v83UcsQRR8S9995bELUpgkAhCpg/CnFU1dRQgRrum+Xbd3BsHhGfVKv//og4oqEmjiNAgAABAgQIECBAgAABAgQIECBAgAABAgQIECBAgAABAgQIECBAgAABAgQIECBAgAABAgQIECBAgAABAgQIECBAgAABAgQIECBAgAABAgRaViDfHobUslp6J0CAAAECBAgQIECAAAECBAgQIECAAAECBAgQIECAAAECBAgQIECAAAECBAgQIECAAAECBAgQIECAAAECBAgQIECAAAECBHJFIFU1kVQqazdXcpQHAQJNIFBSkv3IFOd/EyALmdMC5eXlscsuu8Q777yTybNNmzZx6qmnxhVXXBEbbrhhs+V/ySWXxM9//vOs/nr06BGPP/54dOnSpdny0FHdBX7wgx/E7373u8wB559/flx88cV1D5DHLc0feTx4UifQxAL5cn2onmcTswhPoFkFunbtGi+//HJssskm0a5duzr1/eWXX8aSJUti2rRp8cQTT8R9990XH330UZ2O1Si/BHL19/58mT/ya7RlS6A4BVxPCnPcV6xYEcl9vA4dOuRNgXPmzInk3l7l1rZt21i8eHGUlpbmTQ0SJVBMAuaPYhptta5LoIb7Zvn4HRzJH9x+Xa3WgyJiwrrq9z4BAgQIECBAgAABAgQIECBAgAABAgQIECBAgAABAgQIECBAgAABAgQIECBAgAABAgQIECBAgAABAgQIECBAgAABAgQIECBAgAABAgQIECCQewL5+DCk3FOUEQECBAgQIECAAAECBAgQIECAAAECBAgQIECAAAECBAgQIECAAAECBAgQIECAAAECBAgQIECAAAECBAgQIECAAAECBAgQINDcAqmqHaZSWbvNnYv+CBBoRoGSkuxHpjj/mxFfVy0usGrVqhg+fHg89dRTmVzatm0bV111VXz/+9+P6udHbQnfdNNNMXjw4Nhpp53Wu6ZbbrklTjrppKh6Lh5//PFx6623rndsARpfYJ999ompU6dmAt97771xxBFHNH5HORjR/JGDgyIlAjkikC/Xh7rO8znCKg0C9RIoKyuL999/v17HVG28evXqWLhwYVx88cXxwAMPxMcff9zgWA7MPYFc/b0/X+aP3BtRGREgUF3A9aSwPhOvvvpq/Nd//Vfceeedcckll8QZZ5yRVwX27t07XnrppUzOSS2nnXZaXtUgWQLFImD+KJaRVmddBGq4b5aP38HRNiLeiIjtq9S8ICKSP+atqouDNgQIECBAgAABAgQIECBAgAABAgQIECBAgAABAgQIECBAgAABAgQIECBAgAABAgQIECBAgAABAgQIECBAgAABAgQIECBAgAABAgQIECBAgEDuCOTjw5ByR08mBAgQIECAAAECBAgQIECAAAECBAgQIECAAAECBAgQIECAAAECBAgQIECAAAECBAgQIECAAAECBAgQIECAAAECBAgQIECAQEsJpKp2nEpl7bZUTvolQKAZBEpKsh+Z4vxvBnRd5IzAL3/5y7jooouy8kn2zzvvvGjTpk2d8nzzzTeje/fu6bZbb711fPOb34yrrroqWrdunf7XkO2cc86JK664InNo27ZtY8yYMTF69OiGhHNMEwq0b98+li9fnunh3XffjW233bYJe8yd0OaP3BkLmRDINYF8uT5UzzPXHOVDoK4C22+/fSTrx1NPPTVzyMYbbxxffPFFXUPU2m7NmjUxZ86cdPwJEyasdzwBckMgV3/vz5f5IzdGURYECKxNwPWkcD4f//3f/x2nn356pqCBAwfGc889l1cFXnPNNfGjH/0ok3P//v3jhRdeyKsaJEugWATMH8Uy0uqsi0AN982q/kG5LCIuj4jpETGmLvFasM2QiJhcrf9LI+L8FsxJ1wQIECBAgAABAgQIECBAgAABAgQIECBAgAABAgQIECBAgAABAgQIECBAgAABAgQIECBAgAABAgQIECBAgAABAgQIECBAgAABAgQIECBAgEADBLK/XacBARxCgAABAgQIECBAgAABAgQIECBAgAABAgQIECBAgAABAgQIECBAgAABAgQIECBAgAABAgQIECBAgAABAgQIECBAgAABAgQIEGgBgVTVPlOprN0WSEeXBAg0l0BJSfYjU5z/zSWvn5YWeOWVV+Kggw6K999/P5PKUUcdFWPHjo327dvXKb3y8vIYNWpU3HrrrZn2HTp0iK5du0ZyLm222WbRu3fvOPjgg2PAgAHp/bpsn332WRxzzDExYcKETPNNN900Xn/99dh6663rEkKbZhCYM2dO9OjRI9NTaWlpfPrpp83Qc250Yf7IjXGQBYFcFHB9yMVRkVO+C0yePDmOP/74WLhwYVYp++yzT1x99dXpNWfr1q2joqIi8/6aNWuiVatWjVJ6sj4966yz4o477ogkbuW28cYbp9esgwcPbpR+BCluAfNH/cf/888/j6VLl6Z/B7URIPB/Aq4nhfNpePvtt2PHHXfMKui9996LLl265E2RS5YsibKysqw11DvvvBPbbbdd3tQgUQLFImD+KJaRVmddBKqfDxGR/EF5g4g4OyJ+FhHJH9KSP4js8M+fdQnbUm3ujIhjqnS+OiK+9r+vvdlSCemXAAECBAgQIECAAAECBAgQIECAAAECBAgQIECAAAECBAgQIECAAAECBAgQIECAAAECBAgQIECAAAECBAgQIECAAAECBAgQIECAAAECBAgQqL9A9rfr1P94RxAgQIAAAQIECBAgQIAAAQIECBAgQIAAAQIECBAgQIAAAQIECBAgQIAAAQIECBAgQIAAAQIECBAgQIAAAQIECBAgQIAAAQIEWkIgVbXTVCprtyXy0ScBAs0kUFKS/cgU538zweumxQVGjRoVN910UyaPr3zlK/HSSy9Fly5d1pnbZ599FuPHj4+bb745fcyaNWvWeszmm28e3bp1i1NOOSWOOuqo2HLLLdfZx4wZM+Lb3/52vPfee5m2yfHXX3/9Oo/VoHkExo0bF8cdd1yms/322y8mTZrUPJ3nQC/mjxwYBCkQyFEB14ccHRhp5a3AG2+8ESNGjIiXX345U0OrVq3i7LPPjp/+9KfRsWPH9OvJGvOTTz7JtFmyZEkka9zG3C688ML47W9/G8uXL8+ETfqfPn16bLvtto3ZlVhFKGD+qNugz5o1K379619H8vOdd95J/45599131+1grQgUiYDrSWENdK9evbLWQZdddlmce+65eVXkIYccEo8++mgm5wsuuCAuuuiivKpBsgSKQcD8UQyjrMa6ClQ/HyIi+YNycgPi7YjoUCXO7yPirLrGbaF2yc2Rd6rl/XxE7N1C+eiWAAECBAgQIECAAAECBAgQIECAAAECBAgQIECAAAECBAgQIECAAAECBAgQIECAAAECBAgQIECAAAECBAgQIECAAAECBAgQIECAAAECBAgQaIBA9rfrNCCAQwgQIECAAAECBAgQIECAAAECBAgQIECAAAECBAgQIECAAAECBAgQIECAAAECBAgQIECAAAECBAgQIECAAAECBAgQIECAAAECLSCQqtpnKpW12wLp6JIAgeYSKCnJfmSK87+55PXTkgL3339/HH/88bFs2bJ0Gsl5MHbs2Bg5cuQ603rppZfiwgsvjIceemidbas3aNWqVfTq1Suuu+666Nu37zqP/+1vfxvnnntupt3GG28cb7zxRnTp0mWdx2rQ9AI//vGP4+qrr8509JOf/CSuuOKKpu84R3owf+TIQEiDQA4KuD7k4KBIKW8FPv/88/jud78bDz/8cKaGZE157bXXxhlnnJFV1/bbbx/vvvtu5rW33nordthhh0av/ZZbbonTTz89VqxYkYk9cODAeOCBB6Jjx46N3p+AxSNg/qjbWE+bNi369++fabzjjjvG3/72t7odrBWBIhFwPSmsgb7yyisjuedSue2+++4xa9asvCry7rvvjn//93/P5Lz11lvH3//+97yqQbIEikHA/FEMo6zGugpUPx+SP6X989hzIuLyKnHWRET3iHirrrFbqF1yE+X31fo+LiLGtVA+uiVAgAABAgQIECBAgAABAgQIECBAgAABAgQIECBAgAABAgQIECBAgAABAgQIECBAgAABAgQIECBAgAABAgQIECBAgAABAgQIECBAgAABAgTqKZD97Tr1PFhzAgQIECBAgAABAgQIECBAgAABAgQIECBAgAABAgQIECBAgAABAgQIECBAgAABAgQIECBAgAABAgQIECBAgAABAgQIECBAgEALCaSq9ptKZe22UEq6JUCgOQRKSrIfmeL8bw51fbSkwMcffxxHHnlkPP3005k0Bg4cGJMmTYoNN9xwrak9/PDD8eMf/zjeeuutGtsl59P2228fa9asiWXLlsVHH31UY7uysrIYO3ZsHHjggWvtb9GiRXHIIYfEzJkzM+1OP/30GDNmTFQ/d1vStFj7/vrXvx7PPvtspvw77rgjRowYUTQc5o+iGWqFEqi3gOtDvckcQKBWgTPPPDO99qu6nXPOOXH55Zf/yzF77rlnzJo1K/N6sobs1atXZr+ioiK9Tk1+50t+tmnTJlq3bh2tWrWq9wicd955cdlll2Ud95Of/CR+85vfpOPaCDREwPxRN7Uvv/wyNtpoo0jO6crtiy++iI033rhuAbQiUAQCrieFNciLFy+Or371q+k1TOWW3JvbYYcd8qbQ1atXxxZbbJG+X1i5PfPMMzF48OBmryHxTP4l80gyn2yzzTbpnzYCBOJf7rn7e5lPRTEL1PA3qMo/KLeNiOSPZF2r+EyMiGE57pXk/0pEfK1Knskf8baPiH/keO7SI0CAAAECBAgQIECAAAECBAgQIECAAAECBAgQIECAAAECBAgQIECAAAECBAgQIECAAAECBAgQIECAAAECBAgQIECAAAECBAgQIECAAAECBCIi+9t1kBAgQIAAAQIECBAgQIAAAQIECBAgQIAAAQIECBAgQIAAAQIECBAgQIAAAQIECBAgQIAAAQIECBAgQIAAAQIECBAgQIAAAQIE8kMgVTXNVCprNz8qkCUBAg0SKCnJfmSK879BjA7KI4ExY8bEmWeemcm4Xbt28dRTT8XAgQPXWkXS5lvf+lZ89tlntbYbMmRIXHLJJVFeXh7vv/9+vPvuuzFjxox48skn/+W4Nm3axH333ReHHnroWvu97rrr4owzzsi02XTTTeOtt96Kjh075pF6Yabavn37WL58eaa4OXPmRPfu3Quz2BqqMn8UzVArlEC9BVwf6k3mAAI1Cjz99NMxbNiwWL16deb9gw46KO69997YcMMN/+WYZC2aHFO5TZo0Kfbbb7+YNWtWet357LPPptenn3/+eXq9+pWvfCX9r0+fPjF8+PA44IADYqONNqrTaCTHH3744fHYY49l2m+zzTYxceLEoloP1QlLozoLmD/qTJU+z958883MAc8999w6f6ete3QtCeS/gOtJ/o9h9Qr233//mDx5cublCy64IC666KK8KnT06NFx4403ZnI++eST4w9/+EOT1fDpp5/GvHnz0mvBuXPnpteAyWtLly6NZcuWpftN7m0l9xqTn6WlpbHzzjtH7969o0uXLvHVr361yXITmECuCpg/cnVk5NUSAtXPh2rfwfHNiLi/Wl6HRMSjLZFrPfrsHREzqrSfGxHJH+mSnzYCBAgQIECAAAECBAgQIECAAAECBAgQIECAAAECBAgQIECAAAECBAgQIECAAAECBAgQIECAAAECBAgQIECAAAECBAgQIECAAAECBAgQIEAgxwWyv10nx5OVHgECBAgQIECAAAECBAgQIECAAAECBAgQIECAAAECBAgQIECAAAECBAgQIECAAAECBAgQIECAAAECBAgQIECAAAECBAgQIEDgnwKpqhKpVNYuJAIECligpCT7kSnO/wIebKWlBfr16xfTp0/PaBxyyCHx8MMPr1Xngw8+iL59+8bf//73rHabbLJJLFu2LPPaPffcE0ceeeS/xHrxxRfjzDPPjGnTpmW916lTp5gwYUL06tWr1v4//fTTOPTQQ+O5557LtHnkkUfi4IMPNqItKDB37tzYZZddMhlsvPHG8cUXX7RgRs3ftfmj+c31SCBfBFwf8mWk5JnLAsnvZYMGDYrnn38+k+buu+8eDz30UHTt2rXG1L/5zW/Ggw8+mHnvpz/9aTz99NPx2muvxcqVK2Ntv+u1adMmtt122zj11FPT69Z27dqtk2fhwoXptXXys3I7+eST4w9/+MM6j9WAQE0C5o+6fy6+853vxF133ZU54LrrrovTTz+97gG0JFDgAq4nhTfAN998cyTrjMpthx12iLfeeiuvCp06dWrss88+6Zy/8Y1vxEknnRRHHXVUo9awevXqmDVrVkycODGeeuqpmDJlSqxatapefWy00Uax5557xt57752+z7nHHnvUaW1Yr040JpCjAuaPHB0YabWIQPXzISKqfwfHMxExuEpyycTcIyJWt0jCde/0vyJidET8Z0T8IiK+rPuhWhIgQIAAAQIECBAgQIAAAQIECBAgQIAAAQIECBAgQIAAAQIECBAgQIAAAQIECBAgQIAAAQIECBAgQIAAAQIECBAgQIAAAQIECBAgQIAAAQItKVD9YUgtmYu+CRAgQIAAAQIECBAgQIAAAQIECBAgQIAAAQIECBAgQIAAAQIECBAgQIAAAQIECBAgQIAAAQIECBAgQIAAAQIECBAgQIAAAQJ1FUhVbZhKZe3WNYZ2BAjkoUBJSfYjU5z/eTiIUq6zwN/+9rcYNmxYzJs3L31M27Zt47rrrovvfe97tcaoqKiIb3zjGzFx4sRMm3bt2sWPfvSjuPzyyzOvJefSJ598EqWlpTXGWrNmTVx66aXxi1/8Iuv9/v37x+TJk2OjjTaq8bjknLz66qvj7LPPzrz//e9/P6666qpI8rC1jMDHH38cY8eOTY/ds88+G7169Ur/LKbN/FFMo61WAvUTcH2on1ddWx944IHx5z//OdP8iSeeSK9rbIUpMGHChDjkkEMiWYsmW3Je/fGPf4yjjz661oIffPDBmD9/fnz44Ydx3333xdtvvx2rV6+uF1CrVq3S65qbbropdtttt3Ue+/vf/z7OOuusTLuysrJI8ujTp886j9WAQHUB80fdPxOXXXZZnHfeeZkDRo8eHTfccEPdA2hJoMAFXE8Kb4CXLVsWW2yxRdbaZvr06Xm35rjzzjvj4IMPjs0226zRB2natGnpe48PPfRQo8Y+4IAD4txzz439998/vSa1EShkAfNHIY+u2uorUMM1v/ok0CMiXktuWVSJ/eOIuLq+fTVz++SPeDtFxIvN3K/uCBAgQIAAAQIECBAgQIAAAQIECBAgQIAAAQIECBAgQIAAAQIECBAgQIAAAQIECBAgQIAAAQIECBAgQIAAAQIECBAgQIAAAQIECBAgQIAAgfUU8ES89QR0OAECBAgQIECAAAECBAgQIECAAAECBAgQIECAAAECBAgQIECAAAECBAgQIECAAAECBAgQIECAAAECBAgQIECAAAECBAgQINAiAqmqvaZSWbstkpBOCRBoHoGSkuxHpjj/m8ddLy0jcO+998bJJ58cn332WTqBTp06xdSpU2OnnXaqNaHbb789jj/++Kz3f/7zn8fOO++c9Xr//v3jhRdeWGdh5513Xlx22WWZdhtssEGMHTs2jjnmmFqPXbBgQWy77bZRUVGRbrPrrrvGn//85ygrK1tnfxo0j8B7770XXbt2bZ7OcqQX80eODIQ0COSggOtD0wzK0KFD48knn8wEnzhxYhxwwAFN05moLSqwevXqGDBgQMycOTOTx1FHHZVeM7Zv336tud13331x2mmnxeLFi9faLjlP1/a7X5cuXeK2226Lfffdd61xysvLo2fPnjF37txMuxEjRsQdd9zRooY6z08B80fdx23ChAlx0EEHZQ7o27dvTJs2re4BtCRQ4AKuJ4U5wEceeWQk9/Yqtx/96Edx1VVXFWax9ajqnXfeifPPPz/++Mc/rvOoVq1apdsk50jlejBZE1b+W1uAgQMHxuWXXx6DBg1aZz8aEMhXAfNHvo6cvJtCoPr5kEwfNfRzfUScUuX1f0REt4j4tClyEpMAAQIECBAgQIAAAQIECBAgQIAAAQIECBAgQIAAAQIECBAgQIAAAQIECBAgQIAAAQIECBAgQIAAAQIECBAgQIAAAQIECBAgQIAAAQIECBAoboGaHoZU3CKqJ0CAAAECBAgQIECAAAECBAgQIECAAAECBAgQIECAAAECBAgQIECAAAECBAgQIECAAAECBAgQIECAAAECBAgQIECAAAECBPJBIFU1yVQqazcf8pcjAQINFCgpyX5kivO/gZAOywuBX/3qV3HhhRdmch08eHA888wztea+dOnS2G+//eLll1/OtBkyZEjcdddd8dOf/jRuvfXWzOu/+MUvsmLXFvSTTz6JAw44ICvmuvJYvnx5HHbYYTFp0qRM2JkzZ0avXr3ywl2ShSlg/ijMcVUVgcYQcH1oDMV/jbH//vvH5MmTM28k64JknWIrPIGXXnop9tprr6j83WyLLbaIu+++O5LPwNq2hx56KI477rj4/PPPs5q1b98+HW/vvfeOHj16RKdOndLvf/DBBzFt2rSYPXt2/PWvf41PP/0067gOHTrETTfdFEcdddRa+7399tvjxBNPjDVr1qTblZWVxZNPPpnuy0agPgLmj7prJedv586dMwe0a9cuVqxYEa1atap7EC0JFLCA60lhDu79998fRxxxRKa4rbbaKr2eqT7ehVn9v1ZVUVERF110UVxxxRWR3DusaUvmha9//esxdOjQ2GOPPdLrwC233DI22WSTaN26daxevTp97McffxzJvcb77rsvnn766Vi1alWtjD/84Q/j6quvLhZmdRaZgPmjyAZcuWsVqGF+rek7ODaPiPkR0aFKsOsj4jS8BAgQIECAAAECBAgQIECAAAECBAgQIECAAAECBAgQIECAAAECBAgQIECAAAECBAgQIECAAAECBAgQIECAAAECBAgQIECAAAECBAgQIECAAIHGFqjpYUiN3Yd4BAgQIECAAAECBAgQIECAAAECBAgQIECAAAECBAgQIECAAAECBAgQIECAAAECBAgQIECAAAECBAgQIECAAAECBAgQIECAAIHGFkhVDZhKZe02dl/iESCQQwIlJdmPTHH+59DgSKXRBUaOHBm33XZbJu5ZZ50V1157ba39PPTQQ3H44Ydn3t94443jueeeiz322CO22mqrWLx4cea9qVOnxt57712nnMePHx+jRo2K5cuXp9uXlpbGjBkzYocddqjx+DVr1sR1110XP/jBDzLv33vvvXHEEUfUqT+NCDSFgPmjKVTFJFAYAq4PTTOO++23Xzz11FOZ4JMnT44hQ4Y0TWeitphA8vvYhRdemP5XuX3nO9+JZP24tm3OnDlxyCGHxDvvvJPVrEePHvHLX/4yjj766FoP//LLLyNZy1566aUxadKkrHbJOvWll16K7bbbrtbjV69eHbvuumvMnTs30+a///u/49RTT20xRx3np4D5o37jtvnmm8fSpUszByXXge7du9cviNYEClTA9aRAJ+zHsQAAIABJREFUBzYitthii/j0009jzz33jCOPPDJ+9rOfFW6xa6ns448/ju9+97vx+OOP/0urDTfcML797W/HYYcdFr17946ysrJI7mnWZVu1alV88cUX8fzzz8e4cePi7rvvjpr+XnDMMcfElVdemY5tI1BIAuaPQhpNtayvQPXzISJq+w6OsyPiP6v0l9yYqPmPXeublOMJECBAgAABAgQIECBAgAABAgQIECBAgAABAgQIECBAgAABAgQIECBAgAABAgQIECBAgAABAgQIECBAgAABAgQIECBAgAABAgQIECBAgACBohao7WFIRY2ieAIECBAgQIAAAQIECBAgQIAAAQIECBAgQIAAAQIECBAgQIAAAQIECBAgQIAAAQIECBAgQIAAAQIECBAgQIAAAQIECBAgQCDnBVJVM0ylsnZzPnkJEiDQcIGSkuxHpjj/G27pyNwXOOCAA2LSpEmZRK+99to466yzak38jDPOiOuuuy7z/vHHHx833nhjtGvXLubOnRuTJ09O/5s5c2a8/fbbdQZYs2ZN7LXXXjFr1qz0Ma1atYrf/OY3cc4559Qa47HHHouDDz448/4111wTP/jBD+rcp4YEGlvA/NHYouIRKBwB14emGct99903nnnmmUzwp59+Or7+9a83TWeitpjAF198EclYz5gxI5PDuHHj4thjj601pxUrVsTIkSPjnnvuyWqTrBXPPffcKCsrq1M9FRUVMWrUqBg7dmxW+2QN/cADD0T79u1rjfPrX/86LrzwwkjWucl21FFHxd13312nfjUiUClg/qjfZ2HYsGExceLEzEHjx4+P73znO/ULojWBAhVwPSnQgY2IRx99NHr06BHbbbdd4Ra5jspee+219Jpt2rRpWS032GCDOPDAA+OXv/xl9OzZM5L99dlWrlwZU6dOjRtuuCG9FiwvL88KN2jQoLjyyiujb9++69ONYwnklID5I6eGQzItLFD9fIiI2r6Do21EvB4RW0XExRFxdUSsbuH0dU+AAAECBAgQIECAAAECBAgQIECAAAECBAgQIECAAAECBAgQIECAAAECBAgQIECAAAECBAgQIECAAAECBAgQIECAAAECBAgQIECAAAECBAgUoEBtD0MqwFKVRIAAAQIECBAgQIAAAQIECBAgQIAAAQIECBAgQIAAAQIECBAgQIAAAQIECBAgQIAAAQIECBAgQIAAAQIECBAgQIAAAQIECBSQQKpqLalU1m4BlakUAgSqC5SUZD8yxfnvM1LIArvttlu8+uqr6RK32mqrGDNmTBx55JE1lrxw4cIYPXp0PPbYY5n3r7vuujj99NMbhejkk0+Om2++ORNr+PDhWX1V7+SFF16IgQMHZl4+//zz4+KLL26UXAQh0BAB80dD1BxDoDgEXB+aZpwHDx4cU6ZMyQR/9tlnY5999mmazkRtMYEFCxZEt27dovL3srZt28Zrr70WO++8c6053XbbbXHSSSfFmjVrMm1++MMfxtVXX92gOn75y1/GRRddlDk2OacffvjhOPjgg2uN98orr8TQoUNjyZIl6TadO3eOefPmRZK/jUBdBcwfdZX6/+3OOeecuOKKKzIHnXvuuXHZZZfVL4jWBApUwPWkQAdWWZH8DjBq1Kj429/+lqXxb//2b3HjjTfGHnvsEe3bt29UqeXLl6d/D0nWl2+88UZW7O7du8e1114bw4YNa9Q+BSPQUgLmj5aS128uClQ/HyJibd/B0Sci3ouID3OxFjkRIECAAAECBAgQIECAAAECBAgQIECAAAECBAgQIECAAAECBAgQIECAAAECBAgQIECAAAECBAgQIECAAAECBAgQIECAAAECBAgQIECAAAEChSGwtochFUaFqiBAgAABAgQIECBAgAABAgQIECBAgAABAgQIECBAgAABAgQIECBAgAABAgQIECBAgAABAgQIECBAgAABAgQIECBAgAABAgQKUSBVtahUKmu3EOtVEwEC/xQoKcl+ZIrz30ejUAXKy8tjp512innz5qVL3HHHHeNPf/pT7L777jWW/Oabb8aJJ54YL7zwQub9xx57LIYPH94oRNdff32cdtppmVg9evSIV199NVq1alVj/DfeeCP+7d/+LfPe6NGj44YbbmiUXAQh0BAB80dD1BxDoDgEXB+aZpz32WefmDp1aib4lClTYtCgQU3TmagtJnDrrbfGCSeckOn/wAMPjPHjx8fmm29eY06ffvpp9OnTJ95+++3M+1/72tfSa9j27ds3qI7ly5fHvvvuGy+++GLm+GQNfPfdd8cmm2xSa8wkjxkzZqTf79ChQ4wbNy4OO+ywBuXgoOIUMH/Ub9zvvPPOOPbYY2OLLbaIXr16xYgRI9K/w9oIEIhwPfEpKESBuXPnRrI2rLy3WVnjgAEDIpkTtt122yYt+5133omRI0dm/U6SdJjcr7zvvvuie/fuTdq/4ASaQ8D80RzK+sgXgernQ0T4Do58GTx5EiBAgAABAgQIECBAgAABAgQIECBAgAABAgQIECBAgAABAgQIECBAgAABAgQIECBAgAABAgQIECBAgAABAgQIECBAgAABAgQIECBAgACBAhXwMKQCHVhlESBAgAABAgQIECBAgAABAgQIECBAgAABAgQIECBAgAABAgQIECBAgAABAgQIECBAgAABAgQIECBAgAABAgQIECBAgACBAhdIVa0vlcraLfDSlUeguAVKSrIfmeL8L+7PQyFX/49//CN69uwZCxYsSJfZu3fveO6552KDDTaosezZs2fH8OHDM+2TRnPmzInu3bs3CtPjjz+ejl+5lZWVxd///vdo1apVjfHfe++96NatW+a9b33rW3HNNddE165dGyUfQQjUV8D8UV8x7QkUj4DrQ9OM9d577x3PP/98Jniyjhk4cGDTdCZqiwn86le/igsvvDDT/+WXXx5nn312tG7dusacxo8fHyeddFKsXLky/f6mm24aEyZMWO/PxtSpU2Pw4MFR+fvh5ptvHk899VTsvvvutdpUzT1ZYyf7//Ef/9FiljrOPwHzR/3G7LPPPovkn98J6+emdXEIuJ4UxzgXU5XJWq9Pnz7x2muvZcpO1ofHHHNM/M///E9stNFGzcLx8ccfxw9/+MNI1qBr1qzJ9Hn44YfHfffdV+t9zWZJTicEGkHA/NEIiEIUjED18yEifAdHwYyuQggQIECAAAECBAgQIECAAAECBAgQIECAAAECBAgQIECAAAECBAgQIECAAAECBAgQIECAAAECBAgQIECAAAECBAgQIECAAAECBAgQIECAQH4KeBhSfo6brAkQIECAAAECBAgQIECAAAECBAgQIECAAAECBAgQIECAAAECBAgQIECAAAECBAgQIECAAAECBAgQIECAAAECBAgQIECAQLELpKoCpFJZu8Vuo34CBS1QUpL9yBTnf0EPd1EXt3jx4ujbt2/Mnz8/7TBkyJCYNGlSVD8HKpFmz54dw4cPjwULFqRfStolMb7yla80iuMLL7yQzmHVqlXpeKWlpbFkyZJo06ZNjfEXLVoUnTt3jspz9IADDogxY8bELrvs0ij5CEKgvgLmj/qKaU+geARcH5pmrAcMGBB/+ctfMsGTtUT//v2bpjNRW0SgvLw8zjzzzLj++usz/f/pT3+Kb3/727Xmc8wxx8Qf//jHzPuHHXZYPPjgg+ud//Lly2Pw4MExc+bMTKz//M//jLPPPrvW2Enep512Wub9M844I37/+9+vdy4CFI+A+aN4xlqlBJpawPWkqYXFb06BL7/8Mo4++uisNV7r1q3jrLPOimR91qpVq+ZMJ9asWRPnn39+XHnllZGsXyu3UaNGxY033tisueiMQGMLmD8aW1S8fBao4W9nxfYdHIdFxEP5PIZyJ0CAAAECBAgQIECAAAECBAgQIECAAAECBAgQIECAAAECBAgQIECAAAECBAgQIECAAAECBAgQIECAAAECBAgQIECAAAECBAgQIECAAAEChSZQbA9DKrTxUw8BAgQIECBAgAABAgQIECBAgAABAgQIECBAgAABAgQIECBAgAABAgQIECBAgAABAgQIECBAgAABAgQIECBAgAABAgQIEChWgVTVwlOprN1iNVE3gaIQKCnJfmSK878ohr0oi1y8eHH07ds35s+fn65/yJAhMWnSpKh+DlTizJ49O4YPHx4LFixIv5S0e//99+OrX/1qo/hNnTo1DjjggFi1alU6XmlpaSxZsiTatGlTY/xFixZF586do/Ic7datWzz66KPRs2fPRslHEAL1FTB/1FdMewLFI+D60DRj3b9//5g2bVom+F/+8pfo169f03QmaosIfPDBB3HaaafFgw8+mOl/+vTp0adPn1rz2WmnneKtt97KvH/OOefE5Zdfvt75V1RUxM9+9rOsWCeddFLcdNNNtcYeN25cHHfccZn3Dz/88HjggQfWOxcBikfA/FE8Y61SAk0t4HrS1MLiN6fAmDFj4swzz8zqcuTIkfGHP/yh1vuIteWXrPGSf+Xl5el7na1bt07/q+3+aG1xVq9eHSeffHLcfvvtWU2SdWiyHrURyFcB80e+jpy8m0KghrmhWL6DY/eIuCEikptuIyJifFP4ikmAAAECBAgQIECAAAECBAgQIECAAAECBAgQIECAAAECBAgQIECAAAECBAgQIECAAAECBAgQIECAAAECBAgQIECAAAECBAgQIECAAAECBAjUX6BYHoZUfxlHECBAgAABAgQIECBAgAABAgQIECBAgAABAgQIECBAgAABAgQIECBAgAABAgQIECBAgAABAgQIECBAgAABAgQIECBAgAABArkskKqaXCqVtZvLecuNAIH1FCgpyX5kivN/PUEdnrMCixcvjr59+8b8+fPTOQ4ZMiQmTZoU1c+BygJmz54dw4cPjwULFqRfStotXLgwysrKGqXGKVOmxNChQ2PVqlXpeKWlpbFkyZJo06ZNjfEXLVoUnTt3jspztEuXLjFhwoTo2bNno+QjCIH6Cpg/6iumPYHiEXB9aJqxTtYxL774Yib49OnTo0+fPk3TmagtIvDOO++k159z587N9P/WW2/FDjvsUGM+yTqya9eukaxzK7drr702zjrrrEbJ/5FHHonDDjsss/48/PDD44EHHqg19v333x9HHHFE5v1+/frFX/7yl0bJRZDiEDB/FMc4q5JAcwi4njSHsj4aU2DlypXx8MMPxze+8Y3o0KFDJvTSpUujV69e8e6772ZeO/DAA+NPf/pTbLLJJnVKIbmX+PTTT8e9994bL7zwQiQxP/744/QaL+lr6623Tv9ecdBBB6X7b9WqVZ3iJnH23nvveP3117PaJ/dUe/ToUacYGhHINQHzR66NiHxaUqCGv50Vw3dwnBARY6u4L4qInSPiHy05FvomQIAAAQIECBAgQIAAAQIECBAgQIAAAQIECBAgQIAAAQIECBAgQIAAAQIECBAgQIAAAQIECBAgQIAAAQIECBAgQIAAAQIECBAgQIAAAQIE/r9AMTwMyVgTIECAAAECBAgQIECAAAECBAgQIECAAAECBAgQIECAAAECBAgQIECAAAECBAgQIECAAAECBAgQIECAAAECBAgQIECAAAEChSeQqlpSKpW1W3jVqogAgYxASUn2I1Oc/z4chSqwePHi6Nu3b8yfPz9d4pAhQ2LSpElR/RyorH/27NkxfPjwWLBgQfqlpN3ChQujrKysUYimTJkSQ4cOjVWrVqXjlZaWxpIlS6JNmzY1xl+0aFF07tw5Ks/RLl26xIQJE6Jnz56Nko8gBOorYP6or5j2BIpHwPWhacZ6r732ipkzZ2aCz5gxI3r37t00nYnaIgKvvfZa9OvXL5YvX57uf5NNNok5c+bENttsU2M+H330Uey6667x4YcfZt6/55574sgjj2yU/JO1b7du3WLNmjXpePvvv3889NBDsfHGG9cY//HHH0+vnyu37bffPt5+++1GyUWQ4hAwfxTHOKuSQHMIuJ40h7I+GkNg8uTJMWbMmEjWUStWrIhbb701jj/++Ezos88+O6666qrM/hZbbBGzZs2K5L7gurbkHuK4cePi2muvjVdeeSXKy8trPSQ5Z5J7kjvuuGNceOGFcdRRR60rfPr9ZK166KGHZq35krVosia1EchHAfNHPo6anJtKoIa/nRXDd3B8NSLmRkSHKq5jIuLMpnIWlwABAgQIECBAgAABAgQIECBAgAABAgQIECBAgAABAgQIECBAgAABAgQIECBAgAABAgQIECBAgAABAgQIECBAgAABAgQIECBAgAABAgQIEKi7QDE8DKnuGloSIECAAAECBAgQIECAAAECBAgQIECAAAECBAgQIECAAAECBAgQIECAAAECBAgQIECAAAECBAgQIECAAAECBAgQIECAAAEC+SKQqppoKpW1my81yJMAgQYIlJRkPzLF+d8ARIfkhcDixYujb9++MX/+/HS+Q4YMiUmTJkX1c6CymNmzZ8fw4cNjwYIF6ZeSdgsXLoyysrJGqXfKlCkxdOjQWLVqVTpeaWlpLFmyJNq0aVNj/EWLFkXnzp2j8hzt0qVLTJgwIXr27Nko+QhSN4FLLrkkPv/889hjjz1izz33jO7du9ftwAJsZf4owEFVEoFGEnB9aCRIYYpOYObMmdG/f/8oLy9P196pU6d46aWXYuutt67RYt68eTFgwIBI1omV28CBA+OTTz6JpUuXpv/97W9/i2222aZBlsk6dbPNNsusV5PY1157bey11141xkvW1sOGDYuKior0+x07dowPP/yw1vV2g5JyUEELmD8KengVR6BZBVxPmpVbZ+shcNlll8V5552XibDffvul71cm29SpU+OII45I3y+s3K644oo4++yz17m+ev/99+OUU06Jxx9/PLO2rGuabdu2jRNOOCF+/vOfR9euXdd52P3335/Os+r24osv1rpmXGdADQi0oID5owXxdZ1zAjX87axYvoPjhxFxdZUBSf7jzO4R8WrODZKECBAgQIAAAQIECBAgQIAAAQIECBAgQIAAAQIECBAgQIAAAQIECBAgQIAAAQIECBAgQIAAAQIECBAgQIAAAQIECBAgQIAAAQIECBAgQIBAkQkUy8OQimxYlUuAAAECBAgQIECAAAECBAgQIECAAAECBAgQIECAAAECBAgQIECAAAECBAgQIECAAAECBAgQIECAAAECBAgQIECAAAECBApeIFW1wlQqa7fgi1cggWIWKCnJfmSK87+YPw2FXfvixYujb9++MX/+/HShQ4YMiUmTJkX1c6BSYfbs2TF8+PBYsGBB+qWk3cKFC6OsrKxRoKZMmRJDhw6NVatWpeOVlpbGkiVLok2bNjXGX7RoUXTu3Dkqz9EuXbrEhAkTomfPno2SjyB1E9hpp53irbfeyjSeNm1a+nNVjJv5oxhHXc0E6ibg+lA3J60IVBdI1hWDBg2K8vLy9FudOnWK6dOnR7du3WrEmjdvXgwYMCCSdWLl1rVr13jvvfcy+6+++mrsuuuuDcJesWJFbLnllpH8TLa99torxowZE/369asxXrK2HjZsWFRUVKTfT9bNyfq5tvV2g5JyUEELmD8KengVR6BZBVxPmpVbZ+shkKyVknt8lff7ks9uci9y6623jqOPPjruueeeTPQdd9wxZsyYEZttttlae5w1a1aMGjUqZs6cWWu7pJ91/R2gf//+cfnll8fgwYPX2t8//vGPOOqoo+KJJ57ItBsxYkSMHTs22rVrtx46DiXQ/ALmj+Y312PuCtTwu3xjfAdHaUQszd2q05m1joiXI+JrVfKcERHJH4L8J5ocHzzpESBAgAABAgQIECBAgAABAgQIECBAgAABAgQIECBAgAABAgQIECBAgAABAgQIECBAgAABAgQIECBAgAABAgQIECBAgAABAgQIECBAgEBhCzTGw5AKW0h1BAgQIECAAAECBAgQIECAAAECBAgQIECAAAECBAgQIECAAAECBAgQIECAAAECBAgQIECAAAECBAgQIECAAAECBAgQIECAQC4KpKomlUpl7eZivnIiQKCRBEpKsh+Z4vxvJFhhck5g8eLF0bdv35g/f346tyFDhsSkSZOi+jlQmfjs2bNj+PDhsWDBgvRLSbuFCxdGWVlZo9Q2ZcqUGDp0aKxatSodr7S0NJYsWRJt2rSpMf6iRYuic+fOUXmOdunSJSZMmBA9e/ZslHwEWbfA8uXLo3379pmGrVq1ipUrV0bbtm3XfXABtjB/FOCgKolAIwm4PjQSpDBFJzBt2rQYNGhQlJeXp2vv1KlTTJ8+Pbp161ajxbx582LAgAGRrBMrt+7du8cbb7yR2U/WnEnMhmwrVqyILbfcMpKfydahQ4eYOHFi9OvXr8Zwydp62LBhUVFRkX4/WTcn6+fa1tsNyckxhS1g/ijs8VUdgeYUcD1pTu3c6euJJ56InXfeObbbbrvcSaoOmey///4xefLkTMtLL700XcfIkSPjiy++SL/eunXruP/+++PQQw9da8S//OUvccwxx0SyTqy6dezYMb1u3GOPPWKHHXbI3GNM1pGvv/56vPDCC5EcW3mfsvLYJI/f/e53ceCBB66138cffzx9H7VyS/J97bXXIlmb2gjkk4D5I59GS65NLVDD7/Lr8x0c+0fEmIj4S0Sc2NS5N0L8vSJievKnwSqxvv+/t2r+qxFiC0GAAAECBAgQIECAAAECBAgQIECAAAECBAgQIECAAAECBAgQIECAAAECBAgQIECAAAECBAgQIECAAAECBAgQIECAAAECBAgQIECAAAECBAg0UGB9HobUwC4dRoAAAQIECBAgQIAAAQIECBAgQIAAAQIECBAgQIAAAQIECBAgQIAAAQIECBAgQIAAAQIECBAgQIAAAQIECBAgQIAAAQIECBBYb4FU1QipVNbuegcXgACB3BUoKcl+ZIrzP3fHSmbrJ7B48eLo27dvzJ8/Px1oyJAhMWnSpKh+DlT2Mnv27Bg+fHgsWLAg/VLSbty4cTFixIj1S+SfR0+ZMiWGDh0aq1atSr9SWloaS5YsiTZt2tQYf9GiRdG5c+eoPEe7dOkSEyZMiJ49ezZKPoKsW+Dpp59Of24qt9122y1eeeWVdR9YoC3MHwU6sMoi0AgCrg+NgChEUQpMmzYtBg0aFOXl5en6O3XqFNOnT49u3brV6DFv3rwYMGBAJOvEyq13794xc+bMzP4jjzwSBx98cIM8V6xYEVtuuWUkP5OtQ4cOMXHixOjXr1+N8ZK19bBhw6KioiL9fllZWSxcuLDW9XaDknJQQQuYPwp6eBVHoFkFXE+albtFO3v55Zfj2muvjQcffDCWLl0a//Ef/xG/+c1vWjSn+nZ+yy23xIknnpg5bLvttov+/fvH+PHjM68la75nn3221vuGScNkzbbXXnvF66+/npVCcj/0mmuuiT59+tR6/LJly+LJJ5+Ms88+O955552s43fccce4/fbb0znVtq1cuTKOOOKI9L3Kyu3666+PU045pb4c2hNoUQHzR4vy6zzHBGr421lDvoOjNCJui4hDq5S31//u/9+Nixyru0o610dE1YnsH/9by/YR8VHupiwzAgQIECBAgAABAgQIECBAgAABAgQIECBAgAABAgQIECBAgAABAgQIECBAgAABAgQIECBAgAABAgQIECBAgAABAgQIECBAgAABAgQIECBQ2AINeRhSYYuojgABAgQIECBAgAABAgQIECBAgAABAgQIECBAgAABAgQIECBAgAABAgQIECBAgAABAgQIECBAgAABAgQIECBAgAABAgQIEMgHgVTVJFOprN18yF+OBAg0UKCkJPuRKc7/BkI6LOcFFi9eHH379o358+encx0yZEhMmjQpqp8DlYXMnj07hg8fHgsWLEi/lLRLzo9NN900Dj300Dj99NNj4MCBDa57ypQpMXTo0Fi1alU6RmlpaSxZsiTatGlTY8xFixZF586d0zkkW5cuXWLChAnRs2fPBufgwPoJXHnllfGTn/wkc9CJJ54YN998c/2CFFBr80cBDaZSCDSygOtDI4MKVzQC06ZNi0GDBkV5eXm65k6dOsX06dOjW7duNRrMmzcvBgwYEMk6sXIbPHhwPPvss5n9O+64I0aMGNEgwxUrVsSWW24Zyc9k69ChQ0ycODH69etXY7xkbT1s2LCoqKhIv19WVhYLFy6sdb3doKQcVNAC5o+CHl7FEWhWAdeTZuVu0c7uueeeOProozM5bLPNNvHee+/l1fpj2bJl0bFjx1i5cmWmju7du8cbb7yR3m/VqlUk96R++MMf1mqdrL8OP/zweOSRRzJtWrduHcm9qzFjxsQGG2xQp3FK7k2ee+65ceutt2bWdMmBe+yxR7z44ou13rdM2lQfi2OOOSZuvPHGaN++fZ361ohALgiYP3JhFOSQKwI1/O2sId/BkRzzWkT0qFLXtIjonyt1riWP0oj4W0R8pUqbcRFxXB7kLkUCBAgQIECAAAECBAgQIECAAAECBAgQIECAAAECBAgQIECAAAECBAgQIECAAAECBAgQIECAAAECBAgQIECAAAECBAgQIECAAAECBAgQIFCQAg15GFJBQiiKAAECBAgQIECAAAECBAgQIECAAAECBAgQIECAAAECBAgQIECAAAECBAgQIECAAAECBAgQIECAAAECBAgQIECAAAECBAgQyCuBVNVsU6ms3bwqRLIECNRPoKQk+5Epzv/6+WmdPwKLFy+Ovn37xvz589NJDxkyJCZNmhTVz4HKimbPnh3Dhw+PBQsW1FjkpZdeGuedd16DAaZMmRJDhw6NVatWpWOUlpbGkiVLok2bNjXGXLRoUXTu3Dkqz9EuXbrEhAkTomfPng3OwYH1ExgxYkSMHz8+c9CYMWPi+9//fv2CFFBr80cBDaZSCDSygOtDI4MKVzQC06ZNi0GDBkV5eXm65k6dOsX06dOjW7cXfXxnAAAgAElEQVRuNRrMmzcvBgwYEMk6sXJL1q/JGrFyu+666+L0009vkOGKFStiyy23jORnsnXo0CEmTpwY/fr1qzFesrYeNmxYVFRUpN8vKyuLhQsX1rreblBSDipoAfNHQQ+v4gg0q4DrSbNyt2hnK1eujI4dO8ayZcsyeTzzzDMxePDgFs2rvp0fe+yxceedd2YO22STTTI1tW/fPp5//vnYbbfdag37+OOPp+9jVt1GjhwZN910U7Ru3bpe6SRrueTYcePGZY5r1apV3HDDDTFq1KhaYyVrxmQsvvjii3Sbrl27xpNPPhk77bRTvfrXmEBLCpg/WlJf37kmUMPfzhr6HRzJpPxMtfq+ExF35VrNNeRzfETcWu31vSPi+TzIXYoECBAgQIAAAQIECBAgQIAAAQIECBAgQIAAAQIECBAgQIAAAQIECBAgQIAAAQIECBAgQIAAAQIECBAgQIAAAQIECBAgQIAAAQIECBAgQKDgBBr6MKSCg1AQAQIECBAgQIAAAQIECBAgQIAAAQIECBAgQIAAAQIECBAgQIAAAQIECBAgQIAAAQIECBAgQIAAAQIECBAgQIAAAQIECBAgkFcCqarZplJZu3lViGQJEKifQElJ9iNTnP/189M6fwQWL14cffv2jfnz56eTHjJkSEyaNCmqnwOVFc2ePTuGDx8eCxYsqLHIGTNmRO/evRsMMGXKlBg6dGisWrUqHaO0tDSWLFkSbdq0qTHmokWLonPnzlF5jnbp0iUmTJgQPXv2bHAODqyfQPfu3ePNN9/MHPT888/HgAED6hekgFqbPwpoMJVCoJEFXB8aGVS4ohGYNm1aDBo0KMrLy9M1d+rUKaZPnx7dunWr0WDevHnptUiyTqzcjjzyyPjTn/6U2b/00kvjvPPOa5DhihUrYsstt4zkZ7J16NAhJk6cGP369asxXrK2HjZsWFRUVKTfLysri4ULF9a63m5QUg4qaAHzR8OH9/3334+XX345Zs2aFX/961/jrrvuangwRxIoAAHXkwIYxHqUcNxxx8W4ceMyR4wePTpuuOGGekRo+aZPPPFEfOMb38gkknyGK+8BJuuxjz76qNYkk3uL+++/fzz33HOZNnvuuWc89thj8dWvfrVBxf3973+P/v37p9dyldvuu++enmdq29asWRMnnnhi3H777ZkmjzzySBx88MENysFBBFpCwPzREur6zFWBGv52tj7fwfFARBxepdYPImK7iPh/7N0LeJxlnfD/b9JpmzYNDUwZNillKAJVC0Q8NIQUNS82rwVXEDyui7rrqhzeS1eXP7vv6+r6Fy93Pe3+PayniwV0VTwh4m7pSt5ZpBQ2MwoKWN3KwbRpaNr0AJR2mjaZ/HM/zIRpO8Ucpmkm/d7XlevJzPPcv/t3f56ZeX5z57qePPsHsqnd7gZeWZTiL4GXTu2UzU4BBRRQQAEFFFBAAQUUUEABBRRQQAEFFFBAAQUUUEABBRRQQAEFFFBAAQUUUEABBRRQQAEFFFBAAQUUUEABBRRQQAEFFFBAAQUUUEABBRRQQAEFFFBAgekpMJGbIU1PEWelgAIKKKCAAgoooIACCiiggAIKKKCAAgoooIACCiiggAIKKKCAAgoooIACCiiggAIKKKCAAgoooIACCiiggAIKKKCAAgoooIACCiiggAKVIDBUnOTQ0AEPKyF/c1RAgXEKVFUdeMsU3//jhLTblBfYunUry5YtY8OGDVGubW1tpFIpDn4PFCaybt06Vq5cSXd39yFzq6+vZ+fOnROa8z333MOKFSvo7++P4oSYfX19xGKxknF7e3tpbGyk8B5dtGgRq1evZunSpRPKw86jE9izZw+1tbUjB1dXV7N3715mzpw5ugDT8CivH9PwpDolBcok4OdDmSANc8wJpNNpli9fzsDAQDT3RCJBJpMhmUyWtOjq6qKlpYVQJxbaO9/5Tr7xjW+MPP7rv/5r/uEf/mFcltlslng8TtiGVldXR0dHB83NzSXjhdq6vb2dXC4X7W9oaKCnp+ew9fa4krLTtBbw+jH+0xu+q4TvLIX22GOPcdppp40/oD0VqHABP08q/ASOMf077riDiy++eKTX8ccfz5YtWypqzWZwcDCqncLa4MHtzW9+M9/73vcOq3LvvfdGNWShzZs3j1WrVvHKV75yjJIHHh7WHS+77LJo/Su0sAYWatOXvOQlh41766238sY3vnFk/9///d/zN3/zNxPKw84KTKaA14/J1HasqS5Q4m9nE/kfHKcAj4bLSdG8PwpcP9UdgCXAw/ncbwH+CthcAXmbogIKKKCAAgoooIACCiiggAIKKKCAAgoooIACCiiggAIKKKCAAgoooIACCiiggAIKKKCAAgoooIACCiiggAIKKKCAAgoooIACCiiggAIKKKCAAgoooIAC005gIjdDmnYYTkgBBRRQQAEFFFBAAQUUUEABBRRQQAEFFFBAAQUUUEABBRRQQAEFFFBAAQUUUEABBRRQQAEFFFBAAQUUUEABBRRQQAEFFFBAAQUUUEABBSpGYKg406GhAx5WzCRMVAEFxi5QVXXgLVN8/4/d0B6VIbB161aWLVvGhg0booTb2tpIpVIc/B4ozGbdunWsXLmS7u7uQyb4tre9je985zsTmvg999zDihUr6O/vj+LU19fT19dHLBYrGbe3t5fGxkYK79FFixaxevVqli5dOqE87Dw6gTVr1vCqV71q5OCzzjqLhx9+eHSdp+lRXj+m6Yl1WgqUQcDPhzIgGuKYFEin0yxfvpyBgYFo/olEgkwmQzKZLOnR1dVFS0sLoU4stKuvvpovf/nLI4/f97738dWvfnVcntlslng8TtiGVldXR0dHB83NzSXjhdq6vb2dXC4X7W9oaKCnp+ew9fa4krLTtBbw+jH+0xu+q4TvLIV22223cemll44/oD0VqHABP08q/ASOMf3BwUFOPPFEdu7cOdLzxz/+MZdccskYIx3dw6+99lo+97nPHZLE3/7t33L99dcfNrmPfOQjfOITnxjZ/6Y3vYkbb7yRefPmTWhCu3bt4vLLL4/qv0ILOX7mM585bNxf/OIXnHfeeYRzEtp1113Hpz71qQnlYWcFJlPA68dkajvWVBco8bezif4PjnABubZo3nuA04HNU90CuAZ4EFhbAbmaogIKKKCAAgoooIACCiiggAIKKKCAAgoooIACCiiggAIKKKCAAgoooIACCiiggAIKKKCAAgoooIACCiiggAIKKKCAAgoooIACCiiggAIKKKCAAgoooIAC01ZgojdDmrYwTkwBBRRQQAEFFFBAAQUUUEABBRRQQAEFFFBAAQUUUEABBRRQQAEFFFBAAQUUUEABBRRQQAEFFFBAAQUUUEABBRRQQAEFFFBAAQUUUEABBaa0wFBxdkNDBzyc0ombnAIKTEygqurAW6b4/p+Yp72nrsDWrVtZtmwZGzZsiJJsa2sjlUpx8HugMIN169axcuVKuru7D5nUTTfdxLve9a4JTfaee+5hxYoV9Pf3R3Hq6+vp6+sjFouVjNvb20tjYyOF9+iiRYtYvXo1S5cunVAedh6dwD/90z/xoQ99aOTgd77zndx8882j6zxNj/L6MU1PrNNSoAwCfj6UAdEQx6RAOp1m+fLlDAwMRPNPJBJkMhmSyWRJj66uLlpaWgh1YqFde+21fPaznx15/Na3vpVbbrllXJ7ZbJZ4PE7YhlZXV0dHRwfNzc0l44Xaur29nVwuF+1vaGigp6fnsPX2uJKy07QW8Pox/tP7/ve/ny9+8YsjAT72sY/xd3/3d+MPaE8FKlzAz5MKP4HjSP/KK6/ka1/72kjPN73pTXz/+98fR6Sj1+Whhx6iqanpgATmz5/Ppz/9ad773veWTGz79u28+93v5vbbbx/Z/6UvfYlrrrmmLBP5+Mc/fsD1JNSBa9euPez65aOPPsqLX/xi9u/fH40fcrvhhhvKkotBFJgMAa8fk6HsGJUiUOJvZxP9Hxx1wGPAiUUG/wq8o1JMzFMBBRRQQAEFFFBAAQUUUEABBRRQQAEFFFBAAQUUUEABBRRQQAEFFFBAAQUUUEABBRRQQAEFFFBAAQUUUEABBRRQQAEFFFBAAQUUUEABBRRQQAEFFFBAAQWOrsBEb4Z0dLN3dAUUUEABBRRQQAEFFFBAAQUUUEABBRRQQAEFFFBAAQUUUEABBRRQQAEFFFBAAQUUUEABBRRQQAEFFFBAAQUUUEABBRRQQAEFFFBAAQUUOFYFhoonPjR0wMNj1cR5K3BMCFRVHXjLFN//x8RpPyYnuXXrVpYtW8aGDRui+be1tZFKpTj4PVDAWbduHStXrqS7u/sQry1btpBIJCbkeM8997BixQr6+/ujOPX19fT19RGLxUrG7e3tpbGxkcJ7dNGiRaxevZqlS5dOKA87j07giiuu4Fvf+tbIwZ///Od5//vfP7rO0/Qorx/T9MQ6LQXKIODnQxkQDXFMCqTTaZYvX87AwEA0/1BvZjIZkslkSY+uri5aWloIdWKhfexjHyP8FFqoZ++4445xeWazWeLxOGEbWl1dHR0dHTQ3N5eMF2rr9vZ2crlctL+hoYGenp7D1tvjSspO01rA68f4T++//Mu/8Bd/8RcjAd7whjfwox/9aPwB7alAhQv4eVLhJ3Ac6d999928+tWvHulZU1MTrbPNmzdvHNGOXpfW1lZ+97vfsW3btiiJk046idtuuy2q+Uq1xx9/nNe+9rU88sgjI7s7OzsPW6+NdWa33norb3zjG0e6hbXJxx57jOBbqm3evDmqXffv3x/tvuyyywgxbApUioDXj0o5U+Y5GQIl/nZWjv/B8d7h5YKvHZT/ucCvJmNOjqGAAgoooIACCiiggAIKKKCAAgoooIACCiiggAIKKKCAAgoooIACCiiggAIKKKCAAgoooIACCiiggAIKKKCAAgoooIACCiiggAIKKKCAAgoooIACCiiggAKVLVCOmyFVtoDZK6CAAgoooIACCiiggAIKKKCAAgoooIACCiiggAIKKKCAAgoooIACCiiggAIKKKCAAgoooIACCiiggAIKKKCAAgoooIACCiiggAIKKKBAJQoMFSc9NHTAw0qcjzkroMAoBaqqDrxliu//UcJ5WFkEBgcHyWazPPnkk2zfvv2QmOH1OXv2bObPn89JJ51EeLxv3z62bdvGM888E/UdbduxYwdvf/vb2bx5c9TlFa94BV//+tejmKXaY489xjXXXENvb+8Bu08//XR++MMfjnbYwx73wAMPcOWVV0bzCa2uro6f/exnzJs3j+OOO44FCxYQi8VG+oc8GhsbKbxHFy1axOrVq1m6dOmYchkYGIjGDOZj8RvTIEUHh/nU1tYyd+5cqqurxxvmqPd78YtfzG9/+9uRPNauXUtra+tRz+toJuD142jqO7YCU1vAz4epfX7MbuoKpNNpli9fTqjXQkskEmQyGZLJZMmku7q6aGlpOaBe/fSnP8111103cnzYf999941r0qFWjMfjIzVjqFc7Ojpobm4uGS+VStHe3k4ul4v2NzQ00NPTc9h6e1xJ2WlaC3j9GP/p/fnPf86yZctGArzgBS/g0UcfHX9AeypQ4QJ+nlT4CRxH+mG9LNQeW7ZsGel900038a53vWsc0Y5el1BHnXvuuTz00ENREqeeeirhMz6sE5Zqv/71r6PabM+ePdHumTNn8vjjj3PyySeXZRKhjnzVq141Up+G9b1gHNb7SrWnnnoqWsPt7++Pdl944YX85Cc/idYFbQpUgoDXj0o4S+Y4WQIl/nZWjv/BEWL8Gnhx0TzSwHmTNS/HUUABBRRQQAEFFFBAAQUUUEABBRRQQAEFFFBAAQUUUEABBRRQQAEFFFBAAQUUUEABBRRQQAEFFFBAAQUUUEABBRRQQAEFFFBAAQUUUEABBRRQQAEFFFBAgcoVKMfNkCp39maugAIKKKCAAgoooIACCiiggAIKKKCAAgoooIACCiiggAIKKKCAAgoooIACCiiggAIKKKCAAgoooIACCiiggAIKKKCAAgoooIACCiiggAKVKjBUnPjQ0AEPK3VO5q2AAqMQqKo68JYpvv9HgeYhZRPYu3cvmzdv5uGHH+b+++8nvP6KX4OxWIx4PM7SpUu54IILCI937txJJpPhsccei/qOtu3evZsbb7yRp556Kupy6qmn8qd/+qeH7d7X18ctt9zC008/fcAxzc3NrFixYrTDHva4jRs38u1vf5vBwcHomJqaGq699loWLlzIkiVLCOPMnTt3pH9vby+NjY0jPosWLWL16tWRzVhacNixYwfr1q2L/I7ke766uppkMhn9nHzyycyaNWssqU6pY7dv384DDzwQvU7D9hvf+AZz5syZUjlOdjJePyZb3PEUqBwBPx+OzLk6/fTTo/qn0B599FFe8IIXHJnBjHpUBNLpNMuXL2dgYCAaP5FIRHVvqKVKta6uLlpaWgh1YqH98Ic/5JRTTqG+vj76OfHEE8c9l2w2G9XiYRtaXV0dHR0dUZ1aqqVSKdrb28nlctHuhoYGenp6OPgzYdwJ2XHaC3j9GP8p3rdvX/T9pPD+C5HCd7/i75Tjj25PBSpPwM+Tyjtn5cg4rKt97nOfGwn1mte8JqpdKqmFtdKXv/zl0bpdaGHd7xe/+EW0bliqhXWqUJsV1hdD/RjWrcL6YjnaQw89xIUXXsi2bduicGGtL6yRhTqzVDu4fjz//PP5/Oc/H83JpkAlCHj9qISzZI6TJVDiu3y5/gfHK4G7i+bxfeDPw1eYyZqb4yiggAIKKKCAAgoooIACCiiggAIKKKCAAgoooIACCiiggAIKKKCAAgoooIACCiiggAIKKKCAAgoooIACCiiggAIKKKCAAgoooIACCiiggAIKKKCAAgoooEBlCpTrZkiVOXuzVkABBRRQQAEFFFBAAQUUUEABBRRQQAEFFFBAAQUUUEABBRRQQAEFFFBAAQUUUEABBRRQQAEFFFBAAQUUUEABBRRQQAEFFFBAAQUUUECBShUYKk58aOiAh5U6J/NWQIFRCFRVHXjLFN//o0DzkLIJ7Nixg3vvvZef/exn3H333Rz8+psxYwbz5s3jwgsv5P3vfz9z585l48aNfPnLX+bBBx9k+/bto85lYGCA//7v/2bfvn1Rn7q6Os4444zD9t+7dy+PPvroyPGFA08//XSOO+64UY97uAOfeeYZHnnkkZE5h7k2NTWxYMECzj//fK6++uro98J7tLe3l8bGxpHjFy1axOrVq1m6dOmYcgljptNp1qxZE83vSLbq6urI+LzzzuPSSy9l/vz5R3I4Y0+ygNePSQZ3OAUqSMDPhyNzsk477TR+//vfjwR//PHHWbx48ZEZzKhHRSDUaMuXLyfUraElEgkymQzJZLJkPl1dXbS0tBDqxEJbtWoVF110UVnyz2azxONxwrZQP3d0dNDc3FwyfiqVor29nVwuF+1vaGigp6dnpJ4tS1IGmdYCXj8mdnpf9KIXRd95Cy181w7fLW0KHIsCfp4ci2cdHnjgAV72speNTL62tpa+vj7mzJlTMSBhPTKso4V1z9DCWmFnZyc1NTUl5xDqx9bWVgYHB0dVP44V4pe//GVU323bti3qGovFItP6+vqSoQ6uH1/+8pfzpS996bD141jz8XgFjrSA148jLWz8ShI4+P0AlPN/cPwIOA24Bri3klzMVQEFFFBAAQUUUEABBRRQQAEFFFBAAQUUUEABBRRQQAEFFFBAAQUUUEABBRRQQAEFFFBAAQUUUEABBRRQQAEFFFBAAQUUUEABBRRQQAEFFFBAAQUUUEABBY6eQDlvhnT0ZuHICiiggAIKKKCAAgoooIACCiiggAIKKKCAAgoooIACCiiggAIKKKCAAgoooIACCiiggAIKKKCAAgoooIACCiiggAIKKKCAAgoooIACCihwrAkMHWsTdr4KKKCAAse2QG1tLclk8rAI/f39bNiwgYGBgUmBmjFjBkuWLGH+/Pmcf/75XHvttZx00klUVT17W6Pe3l4aGxsZGvKSPSknxEHGLOBrc8xkdlBg2goUrl2FCfr5UJ5Tfeqpp0a1SaF1dXU9by1TnlGNMpkC6XSa5cuXj9SfiUSCTCZz2PMcXgMtLS1RnVhoq1at4qKLLipL2tlslng8TtiGVldXR0dHB83NzSXjp1Ip2tvbyeVy0f6GhgZ6enpG6tmyJGWQaS3g9WNip/ctb3kL3//+90eCfOUrX+HKK6+cWFB7K1ChAgd/nlToNExbAZqamujs7KSmpqakRqgfW1tbGRwcnBStWCxGX18f9fX1Jcc7uH6clKQcRAEFFFBgsgTK+T84TgB2TFbijqOAAgoooIACCiiggAIKKKCAAgoooIACCiiggAIKKKCAAgoooIACCiiggAIKKKCAAgoooIACCiiggAIKKKCAAgoooIACCiiggAIKKKCAAgoooIACCiiggALTQ6CcN0OaHiLOQgEFFFBAAQUUUEABBRRQQAEFFFBAAQUUUEABBRRQQAEFFFBAAQUUUEABBRRQQAEFFFBAAQUUUEABBRRQQAEFFFBAAQUUUEABBRRQQAEFKkFgqBKSNEcFFFBAAQXKJXDOOefwiU98gqqq0rcN2rhxIx/5yEfYsWNHuYZ83ji1tbV85zvfob6+nkQiweLFi5k9e/ZIn97eXhobGxka8pI9KSfEQcYs4GtzzGR2UGDaChx8bfXzoTynOplMEuqTQtuwYQOnnHJKeYIbZUoIpNNpli9fzsDAQJRPqAkzmQzh3JdqXV1dtLS0EOrEQlu1ahUXXXRRWeaTzWaJx+OEbWh1dXV0dHTQ3NxcMn4qlaK9vZ1cLhftb2hooKen57D1dlmSNMi0EvD6MbHT+clPfpIPf/jDI0GuvPJKvvKVr0wsqL0VqFCBw631VOh0TPsYFmhqaqKzs5OampqSCqF+bG1tZXBwcFKUYrEYfX190fplqXZw/TgpSTmIAgoooMBkCfg/OCZL2nEUUEABBRRQQAEFFFBAAQUUUEABBRRQQAEFFFBAAQUUUEABBRRQQAEFFFBAAQUUUEABBRRQQAEFFFBAAQUUUEABBRRQQAEFFFBAAQUUUEABBRRQQAEFFFCgpIA3Q/KFoYACCiiggAIKKKCAAgoooIACCiiggAIKKKCAAgoooIACCiiggAIKKKCAAgoooIACCiiggAIKKKCAAgoooIACCiiggAIKKKCAAgoooIAClSgwVIlJm7MCCiiggALjFVi+fDk/+tGPqKqqIpfLsXv3bnbs2EFvb2/0eOPGjXzsYx9j27Zt4x1iTP1qa2v51re+RdjOnj2bWCwW5VZo27dv5/Wvfz1DQ16yxwTrwZMm4Gtz0qgdSIEpL1B8/QrJ+vlQnlO2aNEiNm3aNBKsu7ubk08+uTzBjTIlBNLpNKFGHRgYiPJJJBJkMhmSyWTJ/Lq6umhpaYnq10JbtWoVF110UVnmk81micfjhG1odXV1dHR00NzcXDJ+KpWivb09qqVDa2hooKen54CatiyJGWTaCnj9mNipDe//173udSNBwufDfffdN7Gg9lagQgUO/jyp0GmYtgI0NTXR2dlJTU1NSY1QP7a2tjI4ODgpWmG9sq+vj/r6+pLjHVw/TkpSDqKAAgooMFkC/g+OyZJ2HAUUUEABBRRQQAEFFFBAAQUUUEABBRRQQAEFFFBAAQUUUEABBRRQQAEFFFBAAQUUUEABBRRQQAEFFFBAAQUUUEABBRRQQAEFFFBAAQUUUEABBRRQQAEFFCgp4M2QfGEooIACCiiggAIKKKCAAgoooIACCiiggAIKKKCAAgoooIACCiiggAIKKKCAAgoooIACCiiggAIKKKCAAgoooIACCiiggAIKKKCAAgoooEAlCgxVYtLmrIACCiigwHgF2traSKVSVFVVsX//fjZt2sTDDz/Mfffdx8DAANu2beNHP/oRu3btGu8QY+o3e/ZsrrrqKqqrq0v22717N1/72tfGFNODFZhMgaEhy8nJ9HYsBaayQLi2Fjc/H8pzthYuXMgTTzwxEqynp4fGxsbyBDfKlBBIp9MsX748qkVDSyQSZDIZkslkyfy6urpoaWmht7d3ZP+qVau46KKLyjKfbDZLPB4nbEOrq6ujo6OD5ubmkvFDbd3e3k4ul4v2NzQ0EF6nB38mlCU5g0xLAa8fEzut3d3dnHLKKSNB5s6dS/geaVPgWBTw2nMsnvXpOeempiY6OzupqakpOcFQP7a2tjI4ODgpALFYjL6+Purr60uOd3D9OClJOYgCCiigwGQJ+D84Di89F/jfwB8B75msE+I4CiiggAIKKKCAAgoooIACCiiggAIKKKCAAgoooIACCiiggAIKKKCAAgoooIACCiiggAIKKKCAAgoooIACCiiggAIKKKCAAgoooIACCiiggAIKKKCAAgocawLeDOlYO+POVwEFFFBAAQUUUEABBRRQQAEFFFBAAQUUUEABBRRQQAEFFFBAAQUUUEABBRRQQAEFFFBAAQUUUEABBRRQQAEFFFBAAQUUUEABBRRQQAEFFFBAAQUUUKASBBJABkiGZNva2kilUlRVVbFnzx7S6XT0+N///d/Zv38/e/fupbu7O/q9qD0CDJRpsnOBU4DovkUzZszgjDPOiPIp1QYGBnjkkTD8SAuJdQP9ZcqnVJg9wAbgduCbR3AcQ1emwFBlpm3WCiiggAIKVIZAIpEgk8mQTEbl6yGtq6uLlpYWent7J2VCdXV1dHR00NzcXHK8UEu3t7eTy+UmJR8HUUABBRRQoIwC3lO6jJiGmpBADdAJNIUoTU1NdHZ2UlMTnj60hfXM1tZWBgcHCzu3Asvy63kTSiTf+VzgTmBBeByLxejr66O+vr5k7Gw2SzweJ2zzbRewAkiXIxljKKCAAgooMAUF3gx8FliUz60VuG8K5mlKCiiggAIKKKCAAgoooIACCiiggEuSW6sAACAASURBVAIKKKCAAgoooIACCiiggAIKKKCAAgoooIACCiiggAIKKKCAAgoooIACCiiggAIKKKCAAgoooIACCiiggAIKKKCAAgpUvIA3j6z4U+gEFFBAAQUUUEABBRRQQAEFFFBAAQUUUEABBRRQQAEFFFBAAQUUUEABBRRQQAEFFFBAAQUUUEABBRRQQAEFFFBAAQUUUEABBRRQQAEFFFBAAQUUUEABBaahQALIAMkwt7a2NlKpFFVVVezZs4f777+fe++9l//8z/9k//797N69m4ceeoj+/v5iivuAfWWymQ80AdUhXiwWo7W1NcqnVNu3bx/33ReGH2khsYeA3WXKp1SYvcATwE+B7x/BcQxdmQJDlZm2WSuggAIKKFAZAolEgkwmQzIZla+HtK6uLlpaWujt7Z2UCdXV1dHR0UFzc3PJ8UJt3d7eTi6Xm5R8HEQBBRRQQIEyCnhP6TJiGmpCAjVAZ37NkKamJjo7O6mpCU8f2tLpdLSeODg4WNi5FVgGbJhQFs91Phe4E1gQngrrl319fdTX15cMn81micfjhG2+7QJWAOky5WMYBRRQQAEFpprAvcPXyvOLkloPnA3sn2qJmo8CCiiggAIKKKCAAgoooIACCiiggAIKKKCAAgoooIACCiiggAIKKKCAAgoooIACCiiggAIKKKCAAgoooIACCiiggAIKKKCAAgoooIACCiiggAIKKKCAApUu4M0jK/0Mmr8CCiiggAIKKKCAAgoooIACCiiggAIKKKCAAgoooIACCiiggAIKKKCAAgoooIACCiiggAIKKKCAAgoooIACCiiggAIKKKCAAgoooIACCiiggAIKKKDAdBRIABkgGSbX1tZGKpWiqqqKXC7H3r17efrpp9mxY0f0+NFHH+Wqq66it7e3YDEEvAboKxPOS4GvA7NCvLq6OtasWcOMGTNKht+2bRsXXnghQ0MhjaiFxK4CHitTPqXCDAC7gafyP0dwKENXoMDIi7ECczdlBRRQQAEFprxAIpEgk8mQTEbl6yGtq6uLlpaW4nr1iM4p1KsdHR00NzeXHCfU1u3t7VEtbVNAAQUUUKDCBLyndIWdsGmcbg3QCTSFOTY1NdHZ2UlNTXj60JZOp2ltbWVwcLCwcyuwDNhQJqNzgTuBBSFeLBajr6+P+vr6kuGz2SzxeJywzbddwAogXaZ8DKOAAgoooMBUE1gCrAOK/7j3f4C/n2qJmo8CCiiggAIKKKCAAgoooIACCiiggAIKKKCAAgoooIACCiiggAIKKKCAAgoooIACCiiggAIKKKCAAgoooIACCiiggAIKKKCAAgoooIACCiiggAIKKKCAApUu4M0jK/0Mmr8CCiiggAIKKKCAAgoooIACCiiggAIKKKCAAgoooIACCiiggAIKKKCAAgoooIACCiiggAIKKKCAAgoooIACCiiggAIKKKCAAgoooIACCiiggAIKKKDAdBRIABkgGSbX1tZGKpWiquq52wYNDg4yMDDA0NAQv/nNb7jkkkvYtGlTwWIIOA3oLRNOK7AKmB3izZ8/PxorFouVDL9lyxYWL14c5ZZvIbFLgN+UKZ9SYcJgA0AOGBn4CI5n6MoS8DVRWefLbBVQQAEFKkwgkUiQyWRIJqPy9ZDW1dVFS0sLvb3lKk+fH6iuro6Ojg6am5tLHhhq6/b2dnK5UDraFFBAAQUUqCgB7yldUadrWidbA3QCTWGWTU1N/Nu//Vv084Mf/IBLL72UD3zgAyMA6XSa1tZWwppmvm0FlgEbyqR0LnAnsCDEC+uWfX191NfXlwyfzWaJx+OEbb7tAlYA6TLlYxgFFFBAAQWmosBngGuLEgsXwiVA91RM1pwUUEABBRRQQAEFFFBAAQUUUEABBRRQQAEFFFBAAQUUUEABBRRQQAEFFFBAAQUUUEABBRRQQAEFFFBAAQUUUEABBRRQQAEFFFBAAQUUUEABBRRQQAEFFKhUAW8eWalnzrwVUEABBRRQQAEFFFBAAQUUUEABBRRQQAEFFFBAAQUUUEABBRRQQAEFFFBAAQUUUEABBRRQQAEFFFBAAQUUUEABBRRQQAEFFFBAAQUUUEABBRRQQAEFprNAAsgAyTDJtrY2UqkUVVWlbxu0bt06Vq5cSXd3d8FkCFgIbC4T0gVABzA7xKuvr6evr49YLFYyfG9vL42NjQwNhTSiFhJbCawrUz6GUUABBRRQQIGpLbAdOKEoxTiwY2qnbHZjFGgG1gJRQZhIJMhkMiSTUfl6SOvq6qKlpYVQJxa1i4E7xjju4Q6fA4TXXdhSV1dHR0cHzc0hzUNbqK3b29vJ5XKFnaFuDvXzSAFbprwMo4ACCiiggAIKTFeBGqATaAoTPPXUUwk1X6G99KUv5f777x95nE6naW1tZXBwsPDc1uFacBmwoUxA5wJ3AgtCvLBuGdYvwzpmqZbNZonH44Rtvu0CVgyvYabLlI9hFFBAAQWOHYGGsDQCPFgBUw7rJo8Df1SU6+rhv0leVAG5m6ICCiiggAIKKKCAAgoooIACCiiggAIKKKCAAgoooIACCiiggAIKKKCAAgoooIACCiiggAIKKKCAAgoooIACCiiggAIKKKCAAgoooIACCiiggAIKKKCAAhUjUPo/i1RM+iaqgAIKKKCAAgoooIACCiiggAIKKKCAAgoooIACCiiggAIKKKCAAgoooIACCiiggAIKKKCAAgoooIACCiiggAIKKKCAAgoooIACCiiggAIKKKCAAgoooMC0FEgAGSAZZtfW1kYqlaKqqvRtg9atW8fKlSvp7u4uYAwBC4HNZdK5AOgAZod49fX19PX1EYvFSobv7e2lsbGRoaGQRtRCYiuBdWXKxzCHChwP1AKbxFFAAQUUUGAKCOwMJUNRHuE69eQUyOtYS2EGMCd/LuIlJh+KtX7gKWALEB7PAhYA8/J9D2d2NnAzEMbghBNO4Nvf/jYNDQ0lj3/iiSd4xzvewbZt24r3/y9gbZlOSqhT1xTq1draWr761a9y9tkhzefanDlzOO6443jooYei+jmXyxV2hro51M8jBew48woFcjAMr/9gf6TbM8BuYA8wMpkjPajxFVBAAQUUUEABoAboBJqCxllnncX69evZv3//CM5vfvMbXvSiF0WP0+k0ra2tDA4OFvZvBZYBG8qkeS5wZ76WjdYtw/plWMcs1bLZLPF4nLDNt13AipBqmfIxjAIKKKDA9BcI18L/B/gboCtcDsuwrjAZapcBtx400KXA7ZMxuGMooIACCiiggAIKKKCAAgoooIACCiiggAIKKKCAAgoooIACCiiggAIKKKCAAgoooIACCiiggAIKKKCAAgoooIACCiiggAIKKKCAAgoooIACCiiggAIKKHAsCJT+zyLHwsydowIKKKCAAgoooIACCiiggAIKKKCAAgoooIACCiiggAIKKKCAAgoooIACCiiggAIKKKCAAgoooIACCiiggAIKKKCAAgoooIACCiiggAIKKKCAAgoooIACU1cgAWSAZEixra2NVCpFVVXp2watW7eOlStX0t3dXZjRELAQ2FymKV4AdACzQ7z6+no2bdpELpdjYGCAoaEhZs6cGf3MmjWLrVu30tjYGD2fbyGxlcC6MuVjmEMF3gN8HdgG/BK4GfiOUAoooIACCihwTAvUAA3A2cDLgFBMFheUA8D2fI12DxAeHw8sA16Q73s4wFBrvhOoDgfU1tby53/+58yfP7/k8U8++SQ333wzzzzzTPH+7wKzhuvMViDkGn4eAFLjOGsx4FogbKOa9O1vfzsLF4Y0n23V1dU0NDSwZMkSstksf/zHfxzVs/kW6uZw8EgBO44cIgrgBGBp3u9I3vczJL8h/7MJ2DfOnO2mgAIKKKCAApUjMAOYE5bngHiJtEMt0w88BWzJ1zah3loAzMv3Lddswzrhvw6vP50ZAp555plR7XXXXXeNxH/nO9/JBz/4wejxww8/THhcVH/tAN5ehvXLLPA0cDKwOj9XYrEYfX190TpmqRbqwXg8HtWF+bYLWDG8hpk+6PhQXwbDECjYH+kWCubdwB5gpFg90oMaXwEFFFBgzAJzgd/l1xIKncPfaW4Yc6Sj0+GO/N/tCqOHv+MtAUYujEcnLUdVQAEFFFBAAQUUUEABBRRQQAEFFFBAAQUUUEABBRRQQAEFFFBAAQUUUEABBRRQQAEFFFBAAQUUUEABBRRQQAEFFFBAAQUUUEABBRRQQAEFFFBAAQUUUGB6CBzJGxNPDyFnoYACCiiggAIKKKCAAgoooIACCiiggAIKKKCAAgoooIACCiiggAIKKKCAAgoooIACCiiggAIKKKCAAgoooIACCiiggAIKKKCAAgoooIACCiiggAIKKKDA5AskgAyQDEO3tbWRSqWoqip926B169axcuVKuru7C5kOAQuBzWVK/QKgA5gd4s2fP5/169eza9cu9uzZw+DgIPPmzYueDz87d+6ksbGRoaGQRtRCYiuBdWXKxzCHCnx1+Hy/r+jpDwOfFEoBBRRQQAEFjmmBE4ZruFbg1cCrgIOLyUHgGSAFfAHYA5wCXA00AfHn0asFzizEjMVivPCFL2TWrFklu+zbty+qH/fv31+8/zFgZn7MwvPbgQ3jOGvVwDlA2DJjxgxOP/10amtDms+2UEvH43HOP/98zj77bN70pjeRy+UKu0PdHOrnkQJ2HDmELmcAzcArgdPHGWO03ULyjwCdwI+Bp0bb0eMUUEABBRRQYMoKxIBLgfcC3xyuJ751UKY1QANwNvCyfC1WXOMNAKGeCmtw9wDh8fHAMuAF+b7lmnzI9c+Ak0LAk046ieXLl3PrrbeOxJ87dy4f+tCHosc9PT3cfPPNxeuFu4frwBsnWMOEeijUceuBvcBPgAVhvFCf9vX1UV9fX3K+2Ww2qg3DNt92ASuG1zDTB3UIBWWoq5fm/Y7kfd3DfEItHH42AfvKdbKMo4ACCihwRATCtfqKosh9+ettuKZM9bYov6YQ/d0v3z4N/PVUT9z8FFBAAQUUUEABBRRQQAEFFFBAAQUUUEABBRRQQAEFFFBAAQUUUEABBRRQQAEFFFBAAQUUUEABBRRQQAEFFFBAAQUUUEABBRRQQAEFFFBAAQUUUEABBRSoBIEjeeO6Spi/OSqggAIKKKCAAgoooIACCiiggAIKKKCAAgoooIACCiiggAIKKKCAAgoooIACCiiggAIKKKCAAgoooIACCiiggAIKKKCAAgoooIACCiiggAIKKKCAAgooMBUFEkAGSIbk2traSKVSVFUdeNugJ554gsbGRtatW8fKlSvp7u4uzGUIWAhsLsPkZgOvAW4DZoZ4s2fP5k/+5E/Yv39/9DM0NMTMmTOpqalh/vz5zJkzh09+8pPR8/m2CXgtsK4M+RiitMDPgZcX7QrePxVLAQUUUEABBY5pgROBC0M5CbQCB9+DMgf0A3cCnwaeARYPb68FzgGOex69OcCphZixWIzFixdHNWGpFmrG3//+9wwMDBTv3ghUAycXPfk0EGrHsbYwtxcW8qmuriaZTEZ1aaGFWvq4447j/PPPp7m5mbe+9a3kcoEgaqFuDvXzSAE71gTyx5+dN/8fwJnjjDHabiH5R4bP793D5+JmYMdoO3qcAgoooIACCkxJgdcDNwLxfHargNcdlOkJ+bru1cCrStR3g/maLgV8AdgzHPMU4Orhtb2motjlAAh13BIgKrhC3XXmmWfy61//msHBkMaz7fTTT49qsN27d/O73/2ueL0wFIb/DeybQDKhdtsO3Ddcg90DfA9YEOKF+rSvr4/6+vqS4bPZLPF4nLDNt13ACiB9UIczgGbglWE6E8h1NF0L9V0n8GPgqdF08hgFFFBAgaMm0AA8OrymMrcog88MX3+vO2oZjW3gDw9fMj9R1GU/ENY11o8tjEcroIACCiiggAIKKKCAAgoooIACCiiggAIKKKCAAgoooIACCiiggAIKKKCAAgoooIACCiiggAIKKKCAAgoooIACCiiggAIKKKCAAgoooIACCiiggAIKKKDAwQIH3wxaIQUUUEABBRRQQAEFFFBAAQUUUEABBRRQQAEFFFBAAQUUUEABBRRQQAEFFFBAAQUUUEABBRRQQAEFFFBAAQUUUEABBRRQQAEFFFBAAQUUUEABBRRQQAEFFDj6AgkgAyRDKm1tbaRSKaqqDrxt0GWXXcZtt93Geeedx29/+1ueeuqpQuZDwEJg8wSmEgPmA380nMtFwCeB8FyUx9BQGOLAVl1dTW1tLYlEgscee6x4Zy/wJuC/gBxwaOcJJGpXqoG9wMwii3pg5AWhkQIKKKCAAgockwKhNjgeaABODmXcQQqhLtuTrxlD8TYIzAFOA+JA3fOoLRk+9lPAjHDM/Pnz+cd//MeoDizVtm7dyrXXXsvOnTuLd/+/+TE/XvTkr4af+8g4ztYs4JbhmjVsmTNnDtdffz1LloQ0n22hhq2rq4ty7Orq4uKLLyaXCwRRC3VzqJ8nWqfOAxYApwMnljAfx9QO2yUk/wTQA3QD+8oZ3FgKKKCAAgooMOkCLcB9RaOG2izUE8UFVHh8YVguBFoPU9/1A3cCnwaeARYPb68FzgGOK+OsQm0ZYteEmDU1NSxevJgtW7awY8eOkWFCnbhw4UKy2Sy///3vi4cfAMIT+yeQU6jdns67/Ue+Hgy1GLFYjL6+PurrwxLZoS3kE4/Ho7zybRewAkgfdPTZefP/AZw5gVxH0zXUd48Mn9+7gZuB5yBH09tjFFBAAQWOhkBYwyhe1wjXtbAmsPFoJDOOMf97+PpZWDwJOV8BrBlHHLsooIACCiiggAIKKKCAAgoooIACCiiggAIKKKCAAgoooIACCiiggAIKKKCAAgoooIACCiiggAIKKKCAAgoooIACCiiggAIKKKCAAgoooIACCiiggAIKKKBAkcDBN4MWRwEFFFBAAQUUUEABBRRQQAEFFFBAAQUUUEABBRRQQAEFFFBAAQUUUEABBRRQQAEFFFBAAQUUUEABBRRQQAEFFFBAAQUUUEABBRRQQAEFFFBAAQUUUEABBY6+QALIAMmQSltbG6lUiqqq524bNDAwQH19Pbt37y6V7RCwENg8zqlUA8cBrwZeNZzLRcAZwB+8b9GMGTOYOXMme/fuLR76GeCjwA1A2LF/nHnZrbTAS4BfFu3qBk4RSwEFFFBAAQUUyAvUALX534vruRywr+gnHBL2zwRmAaHf4drLgH8HYuGABQsWcOedd7Jo0aJDjs/lcqxfv543vOENbN++vXj/x4Gngc8WPfkI8FfjOHMh3+/k82bOnDlcf/31nHnmmQeEqqmpYfbs2fzqV7/igx/8ICG3fAuJvR4IdfREWqijw089MOcP1M8DQKiTtwFbxznoLmBPvr6eaO7jTMFuCiiggAIKKFBGgbCmc3JRvCuBrxU9DnXa8cPPNeSPO3itLhQ3oTYIa4KPAYP5muQ0IA7UlTHXUH+FOm5xiLl48WI++9nPsmHDBj70oQ+NDDNr1iy+/e1vR89fd911xfXXU8O1YDhwvHVQGCPUP6EeCjHm5+vTBWFHLBajr68vWj8t1bLZLPF4nLDNtxBnBZA+6Ph5odwFTgdOHM366ASMw/l7AugBwmsh1Oo2BRRQQIGpLTAb+H3+2lzI9MfAG6Z22iPZtQGrhteA/gH4dP5veBWSumkqoIACCiiggAIKKKCAAgoooIACCiiggAIKKKCAAgoooIACCiiggAIKKKCAAgoooIACCiiggAIKKKCAAgoooIACCiiggAIKKKCAAgoooIACCiiggAIKKDB1Bf7gP/aYuqmbmQIKKKCAAgoooIACCiiggAIKKKCAAgoooIACCiiggAIKKKCAAgoooIACCiiggAIKKKCAAgoooIACCiiggAIKKKCAAgoooIACCiiggAIKKKCAAgoooIAC01YgAWSAZJhhW1sbqVSKqqrnbhu0du1aLrjgghGAGTNmMDg4WHg8BCwENo9RKAbUAEuAc4HW/HYpEPaNt+0Hfgr8G/BL4DHgKWAk4fEGtl8k8G7ghiKLHwNv0EYBBRRQQAEFFDiCAs3A2kKNmEgkyGQyJJNR+XpA279/P52dnVxyySXs3LmzeN9twJPAnxU9GQ64aRx5h1r16kI+s2bN4vLLL6ehoaFkqI0bN3LrrbcyNBTK5qjtBr42jnEn0iULbAR+la/9JxLLvgoooIACCigwPQSuB/62aCp3A68uMbWwflebf774PuM5YF/RTzgk7J8JzMqv+5VDqho4YXjd8HbgzBBw8eLFfOYznyHUYe95z3vYsmXLyDh/+Zd/ycknn8x1111HLhdSjFpYG/yr4Rpu6wQT2gv0A6cB/wTUh3hhrXT16tXMmzevZPj+/n5e+9rXErb5tgf4ALDuoA5hruEnxJ2T9zxcygPAM8C2CcxrFxByCeupI8XqBI3sroACCihwZAXeAnz3oCFeBaw5ssOWLXoc2F62aAZSQAEFFFBAAQUUUEABBRRQQAEFFFBAAQUUUEABBRRQQAEFFFBAAQUUUEABBRRQQAEFFFBAAQUUUEABBRRQQAEFFFBAAQUUUEABBRRQQAEFFFBAAQUUUECB6EaANgUUUEABBRRQQAEFFFBAAQUUUEABBRRQQAEFFFBAAQUUUEABBRRQQAEFFFBAAQUUUEABBRRQQAEFFFBAAQUUUEABBRRQQAEFFFBAAQUUUEABBRRQQAEFFJhaAgkgAyRDWm1tbaRSKaqqnrtt0Ec/+lGuv/76kaxra2vZvXt34fEQsBDYPIZpheC1wEnAW4C35cevG0OM5zs0C/QCNwCrh+OvB8JzIVfbxAS+DFxVFOIjwCcmFtLeCiiggAIKKKDA8wo0A2uHa45YOCqRSJDJZEgmo/L1gLZnzx5uv/123vve9/LMM88U7+sG9gJnFD05ADwyDvtQyy6BZ++zWV1dzSmnnMKcOXNKhgp188aNG4v3jXfccaQ60mUPsAG4HfjmRALZV4EKF3gp8D+H3wvnAi/Jf5fxPVHhJ9X0FVBg3AIvAB4t6h3WzRqG1322jDvikek4Ewi53gEsDkOceOKJvO1tbyMWi0V14dq1oVR8toW6rLW1le9+97sMDY0sBYZa6DvA02VKMaynXg5EBWCoB6+66ipmz55dMvzAwABf/vKXCdt82wfcOsb11INjh7XOUGT+Kr+2W6apGUYBBRRQoAIEOof/9hXWSgrtN8BZ/g2sAs6cKSqggAIKKKCAAgoooIACCiiggAIKKKCAAgoooIACCiiggAIKKKCAAgoooIACCiiggAIKKKCAAgoooIACCiiggAIKKKCAAgoooIACCiiggAIKKKCAAgoocAQEnvvPIkcguCEVUEABBRRQQAEFFFBAAQUUUEABBRRQQAEFFFBAAQUUUEABBRRQQAEFFFBAAQUUUEABBRRQQAEFFFBAAQUUUEABBRRQQAEFFFBAAQUUUEABBRRQQAEFFFBgXAIJIAMkQ++2tjZSqRRVVc/dNui8884jnU6PBI/H42zfvr3weAhYCGwe5egh8DzgLOBNQDPwYqAWmDnKGH/osEEgC/wWWAN8F3gc2PGHOrr/DwqEF8KyoqMuGj6Hq/9gLw9QQAEFFFBAAQXGLxDqxbVALIRIJBJkMhmSyah8PaDt2bOHVatW8e53v5tdu3YV73sY2Am8sujJUMfePY60qoHlQNgyY8YMmpqaOO6440qG2rlzJw899BBDQ2G4qO0D7hvHuBPpshd4AvjpcO39/YkEsq8CFS5wPfC3RXP4/4APVvicTF8BBRSYiMD9wEuLAvwV8I8TCXgE+s4FLgC+AZwU4tfU1HDqqadG65cDAwM88sgjBwy7aNEiuru7i58bALqA/WXKrwY4JZSCIV7I44wzzojqwlIt1IHr168vrgdzwMb8+uV4U9oDbABuB7453iD2U0ABBRSoSIGXAL88KPMrga9V5GxMWgEFFFBAAQUUUEABBRRQQAEFFFBAAQUUUEABBRRQQAEFFFBAAQUUUEABBRRQQAEFFFBAAQUUUEABBRRQQAEFFFBAAQUUUEABBRRQQAEFFFBAAQUUUEABBSYk8Nx/FplQGDsroIACCiiggAIKKKCAAgoooIACCiiggAIKKKCAAgoooIACCiiggAIKKKCAAgoooIACCiiggAIKKKCAAgoooIACCiiggAIKKKCAAgoooIACCiiggAIKKKBAGQUSQAZIhphtbW2kUimqqp69bdCTTz7JCSecwNDQ0MiQCxcupKenp/A47FgIbB5FTtXALOBs4DXAO4BFQO3h+lZXV3P22WcTi8XYs2cP3d3dZLNZBgcHRzEc+4DfAN8bntrdwINAPzCqzqMZ4Bg7Jpy/vcDMonmfBGw9xhycrgIKKKCAAgpMrkDzcO24FoiFYROJBJlMhmQyKl8PaLlcjvXr1/PqV7+arVsPKFGuAe4BfgWEmqbQXpGvD8cyo9n5fMKW2tpavv71r0c1a6mWTqd53/veR8gt3/rytfBzBfZYRh/fsQPAbuCp/M/4othLgcoXuBz4YdE0fha+Blf+tJyBAgooMG6BDwGfK+r9CyDUR1OpzQVagH8FGkJi8+bN46UvfSlh3TC0Bx98kJ07d1JTU8OJJ55IfX09v/71r4vXM8Ma4QP5da1yzG0e0FRYIwvrqK2trdH6ZakW6sC1a9cW14NhbTKsUz49gWTCGt0TwzY/Bb4/gTh2VUABBRSoTIGbgHcVpb4z/3e+XZU5HbNWQAEFFFBAAQUUUEABBRRQQAEFFFBAAQUUUEABBRRQQAEFFFBAAQUUUEABBRRQQAEFFFBAAQUUUEABBRRQQAEFFFBAAQUUUEABBRRQQAEFFFBAAQUUUECB8Qo8+59FbAoooIACCiiggAIKKKCAAgoooIACCiiggAIKKKCAAgoooIACCiiggAIKKKCAAgoooIACCiiggAIKKKCAAgoooIACaoJcpAAAIABJREFUCiiggAIKKKCAAgoooIACCiiggAIKKDCVBBJABkiGpNra2kilUlRVPXvboB/84Ae8+c1vHsn3xS9+Mbt27aK7u7vw3BCwENg8iknNAuqB/wW8HjgdmANUH65vTU0NX/jCF6irq+Pxxx/nm9/8Jps2bWL37t2jGI6QWzhwC/BN4F/zv+8ZTWePOUTgHODBomd7gJN1UkABBRRQQAEFjrBAM7AWiIVxEokEmUyGZDIqXw9pXV1dtLS00NvbW7zvDcB/AKGIXVC0IwTZOsb8Q/0a6qCwjerUVatW8YpXvKJkmLvuuovXve515HK5wv6Q2GkQ1aqT1cJYA0BIYjLHnaz5OY4CoxV4AfBo0cFPAsePtrPHKaCAAtNQIKwLhtqk+P7hYb3usSk017BuGNYT1wwvVS4NeS1ZsoRvfetbzJ49O0rz4YcfjtYyzzrrrJHHV1xxRXH9tQP4E+CJMs3rhcDX83kxY8YM1qxZE9WFpVp/fz/Lly8nbPMtrFe+N6Q+gXxCbRfiPJX/mUAouyqggAIKVKDAiUAXMDd/Hfg48IX8d/8KnI4pK6CAAgoooIACCiiggAIKKKCAAgoooIACCiiggAIKKKCAAgoooIACCiiggAIKKKCAAgoooIACCiiggAIKKKCAAgoooIACCiiggAIKKKCAAgoooIACCiigwHgFim8oON4Y9lNAAQUUUEABBRRQQAEFFFBAAQUUUEABBRRQQAEFFFBAAQUUUEABBRRQQAEFFFBAAQUUUEABBRRQQAEFFFBAAQUUUEABBRRQQAEFFFBAAQUUUEABBRRQQIHyCiSADJAMYdva2kilUlRVPXvboPe85z3ccMMNIyOGx//xH/9Bd3d34bkhYCGweRRpnQGcB/wJ0ALUAdX5fiFOX/7nhcCM8Py8efO466676O/v5/777+erX/0qGzduZPfu3aMYLjokB+wbntrdwL8DdwC/B8J4trEJ/BlwY1GXnwCXjC2ERyuggAIKKKCAAmMWaAbWArHQM5FIkMlkSCaj8vWQ1tXVRUtLC729vcX7Ls7Xgb8DQk1aaEuGa9Pw3FjaHGA7ELbU1dXR0dFBc3NI89AWauv29nZyuVCWRi3UzaF+th4di7rHKlA+gfBlcm5RuPBhsrF84Y2kgAIKVJzA/wUuLMr6o8PrctdPsVnUAGngnJDXOeecw913301NTXj60Pbzn/88WuMcHBws7AxrjsvL+HnfBKwC4mGAWCzGpk2bmD9/fsl8stksCxcuJGzzbRcQ6tOfT8A51JID+bVP68oJQNpVAQUUqGCB/w2cCnwY2FbB8zB1BRRQQAEFFFBAAQUUUEABBRRQQAEFFFBAAQUUUEABBRRQQAEFFFBAAQUUUEABBRRQQAEFFFBAAQUUUEABBRRQQAEFFFBAAQUUUEABBRRQQAEFFFBAAQUUmIDAs/9ZxKaAAgoooIACCiiggAIKKKCAAgoooIACCiiggAIKKKCAAgoooIACCiiggAIKKKCAAgoooIACCiiggAIKKKCAAgoooIACCiiggAIKKKCAAgoooIACCiiggAJTSSABZIBkSKqtrY1UKkVV1bO3DTrllFPo7u4eyfemm27iox/9aPFzQ8BCYPPzTCoEmwmsAP4MeEUInT8+9B8AngYeBh4D3pE/nuOOO4677rqLJ554gs7OTm655Zbo9717947VcAvwEPBp4D4gC4SxbaMXuAi4BjgXaBj2+zvg46Pv7pEKKKCAAgoooMC4BJqBtUAs9E4kEmQyGZLJqHw9pHV1ddHS0kJvb2/xvouBO4CfAy8v2hFih1p4LG0OsB0IW+rq6ujo6KC5OYQ6tIXaur29nVwuV9gZ6uZQP1uLjkXdYxUon0D4PGktCncJ8JPyhTeSAgooUHECYa3uxqKsw9rc6VNsFjVAJ9AU8mpqaorWCWtqwtOHtnQ6TWtrK4ODg4WdW4drwWXD65IbyjSvsDZ2J7AgxIvFYvT19VFfX18yfDabJR6PE7b5tiu/TpouUz6GUUABBRRQQAEFFFBAAQUUUEABBRRQQAEFFFBAAQUUUEABBRRQQAEFFFBAAQUUUEABBRRQQAEFFFBAAQUUUEABBRRQQAEFFFBAAQUUUEABBRRQQAEFFFBAAQUUUEABBRQ4RgWe/c8iNgUUUEABBRRQQAEFFFBAAQUUUEABBRRQQAEFFFBAAQUUUEABBRRQQAEFFFBAAQUUUEABBRRQQAEFFFBAAQUUUEABBRRQQAEFFFBAAQUUUEABBRRQQAEFFJhKAgkgAyRDUm1tbaRSKaqqqli/fj0vfOELR3Ktra3lvvvu43Wvex3d3d2F54eAhcDm55nUHGAR8GbgKuB4IDwX2n6gD/gxsAaIATcCs8LOWbNm0dLSwt69e9m5cyebNm2iv7+fwcHBsRr253O8Cfgp8AtgzEHGOug0Pv5EINxbaus0nqNTU0ABBRSoDIFQixQ3731YGedtLFk2A2vzdSKJRIJMJkMyGZWvh7Surq6ofuzt7S3edzFwB3A2EF4zT+Z/nhlLIvljQx27vVDP1tXV0dHRQXNzSJOoTh0YGGDfvn3R9u677+byyy8nl8sVhgp1c6ifD37tjiMVuyigwDgE/nn4e8zVRf0+Clw/jjh2UUABBaaLwHHAU0WT+b/AZcCuKTTBGqATaAo5NTU10dnZSU1NePrQlk6naW1tLV4/DOtXy4ANZZrTucCdwIIQLxaL0dfXR319fcnw2WyWeDxO2OZbsF0BpMuUj2EUUEABBRRQQAEFFFBAAQUUUEABBRRQQAEFFFBAAQUUUEABBRRQQAEFFFBAAQUUUEABBRRQQAEFFFBAAQUUUEABBRRQQAEFFFBAAQUUUEABBRRQQAEFFFBAAQUUUEABBY5RAW/KfYyeeKetgAIKKKCAAgoooIACCiiggAIKKKCAAgoooIACCiiggAIKKKCAAgoooIACCiiggAIKKKCAAgoooIACCiiggAIKKKCAAgoooIACCiiggAIKKKCAAgooMKUFEkAGSIYs29raSKVSVFVV8YUvfIEPfOADI8lffPHFfOpTn2LlypV0d3cXnh8CFgKbn2eWYYz/CbwBuBQo3JMo9H0E+AXwfeBR4OXADUAsxKuurmZoaCj6KUPbDdwL3A58E8gCg2WIawgFFFBAAQUUODoC1Qddy3PAjKOTiqMeQYFmYG2hPkwkEmQyGZLJqHw9pHV1ddHS0kJvb2/xvouBO8qU4xxgOxC21NXV0dHRQXNzSBP27t3L7t272blzJ3v27OG//uu/uPrqq8nlwsszaqFuDvVzWQrcMs3JMAocSwLvAb5eNOEfAZcfSwDOVQEFFCgh8BGgB7gN2DkFhWqAzuH8mkJuTU1NdHZ2UlMTnj60pdNpWltbGRwcWfbbOlwLLgM2jHNu4TtGWKucld+GPH4IxEO8WCxGX18f9fX1JcNns1ni8Thhm2+7htcoVwDpceZjNwUUUEABBaazwIeBbwCbpvMknZsCCiiggAIKKKCAAgoooIACCiiggAIKKKCAAgoooIACCiiggAIKKKCAAgoooIACCiiggAIKKKCAAgoooIACCiiggAIKKKCAAgoooIACCiiggAIKKKCAAuUSKPzzj3LFM44CCiiggAIKKKCAAgoooIACCiiggAIKKKCAAgoooIACCiiggAIKKKCAAgoooIACCiiggAIKKKCAAgoooIACCiiggAIKKKCAAgoooIACCiiggAIKKKCAAgpMXCABZIBkCNXW1kYqlaKqqooHHniA7373u9Hj8PsXv/jFaP/KlSvp7u4ujDwELAQ2HyaVcP+hJcBHgAuARfnjQr/c8L5bgJuBh4GTgGuA9wDVE5/aIRHCeHuA24C/AbYD/UdgHEMqoIACCiigwOQIxID9RUMNADMnZ2hHmUSBZmAtEM43iUSCTCZDMhmVr4e0rq4uWlpa6O3tLd53MXBHmXKek68jw5Z58+bx+c9/njlz5rBx40a2bdvGzp076e/vZ//+/VEea9asYWgolL9R25WveR8BNuRj7StTboZRQIE/LPCK/HfgwpGPAy/4w908QgEFFFDgKArUAJ3Da3pNIYempiY6OzupqQlPH9rS6TStra0MDg4Wdm4drgWX5Wuv8UwjDFQLHA/MBZYC/5x/TCwWo6+vj/r6+pKxs9ks8XicsC2qB1cA6fEkYx8FFFBAAQWmqUC4vn47f70Pf8e7bJrO02kpoIACCiiggAIKKKCAAgoooIACCiiggAIKKKCAAgoooIACCiiggAIKKKCAAgoooIACCiiggAIKKKCAAgoooIACCiiggAIKKKCAAgoooIACCiiggAIKKFBWgfAPQWwKKKCAAgoooIACCiiggAIKKKCAAgoooIACCiiggAIKKKCAAgoooIACCiiggAIKKKCAAgoooIACCiiggAIKKKCAAgoooIACCiiggAIKKKCAAgoooIACCigwtQQSQAZIhrTa2tpIpVJUVR1426Ann3wyyrqnp4eVK1fS3d1dmMUQsBDYfJhphfjLgP8DnAPU5o/bDvwG+B6wOh/jPOAdwFLgSNy3KOSaG57m3cA/A/cDG6bW6TAbBRRQQAEFFBiDwMzhGmNf0fH7gVlj6O+hlSHQDKwFYiHdRCJBJpMhmYzK10NaV1cXLS0t9Pb2Fu+7eLgmvaNM050DhFo2bJkzZw5XXHEFfX19/Pa3v43GLdTOhxlvIF//hlr0QeARYAuwM1+rhprVpoACR04gXCeyQHXREOF76p4jN6SRFVBAAQUmKFADdAJNIU5TUxOdnZ3U1ISnD23pdJrW1lYGBwcLO7fm1ydHsw44O79+eQZwGnAKsAA4Hgj7wneQE4BX5h9TXV3NV77yFc4555yoRo3H48ya9dzXkmw2Gz0Xtvm2C1gBpCfoYncFFFBAAQWmi8AFwJqDJnNRfv1kuszReSiggAIKKKCAAgoooIACCiiggAIKKKCAAgoooIACCiiggAIKKKCAAgoooIACCiiggAIKKKCAAgoooIACCiiggAIKKKCAAgoooIACCiiggAIKKKCAAgoocEQEjsQ/9jgiiRpUAQUUUEABBRRQQAEFFFBAAQUUUEABBRRQQAEFFFBAAQUUUEABBRRQQAEFFFBAAQUUUEABBRRQQAEFFFBAAQUUUEABBRRQQAEFFFBAAQUUUEABBRRQQIFjSCABZIBkmHNbW9v/z97dQElWlgce//dMAwXN1zB6QVooUJARjZcRtSlKdAtBLNskKge/snE3BqPELNkYVFCS7FE0QQ4JmJho/NiNaIioG1RoQ2JB1FZuFfKd4kMBC2qTLhGYQWCGYaamt97eW+ylu2F6Zrq7umv+7zl9Zvp9732f5/l1z9TTb51zm0qlwsDA7I8NqtfrlMtlms1ml2gSGAYmnsZsLXAycAZwWHrNVuBO4OvAd4G7gdM6ebweOBFYucD+twPfAb4B/GiBY7m9AgoooIACCiycwB7A45ntNwG5hQvnzj0SGAHGgcEQP4oiarUa+fxU+zpjNBoNCoUCrVYruzYKjM1T/kPAA93vtZUrV07l9MQTT7Bx48apP7ds2fJMoUL/vA54FAhJ3gBUgKvS7+fN85Sn2yigwNML3Aa8MLN8Qvr/jGYKKKCAAktTIPT4CRCH9OI4JkkScrnZW/9qtUqxWKTdbnerub/TC74CuPcZygu95n7AQcChwMuAcK4ZXi/C3P5Pd284Rz3llFM47rjjpnI78sgjOfDAA1m1ahUrVqzg8ccfZ/Xq1VO9YjoeSc9Lq0uT26wUUEABBRRYdIHdgDuA52UihzcijwTCeZ9DAQUUUEABBRRQQAEFFFBAAQUUUEABBRRQQAEFFFBAAQUUUEABBRRQQAEFFFBAAQUUUEABBRRQQAEFFFBAAQUUUEABBRRQQAEFFFBAAQUUUEABBRRQQAEFnkZg9t8sIpcCCiiggAIKKKCAAgoooIACCiiggAIKKKCAAgoooIACCiiggAIKKKCAAgoooIACCiiggAIKKKCAAgoooIACCiiggAIKKKCAAgoooIACCiiggAIKKKCAAgr0UiACakA+JFEqlahUKgwMzP7YoHq9TrlcptlsdnOeBIaBiacp4m3AqcB/Ap4FhOs3AOPAx4AHgIOB9wNFYH9goZ9Z9CDwM+AC4GtpTr38GhhbAQUUUEABBXZMYM+0r+jevRHYa8e28q4lLDCS9o6DIccoiqjVauTzU+3rjNFoNCgUCrRarezaKDC2kzWG+DngJZ3e9l+B3br7hd55cjK0uds9Ql98L3A98APgRuBu4GGgvd27eYMCCsxV4O+Bt6cXr+/8O/wt4PK53ux1CiiggAKLLhB6sASIQ+Q4jkmShFwuTM8c1WqVYrFIu/1kO3V/pxd8Rdp3zXbLCmDf9Pzy1cCrgAOAfYDwM8fuwFQv+nRj1apV7LPPPhx00EG89KUv5TWveQ2nnHLKVI5btmxh9erVbNwYflyZGo8AJwPVRZc0oAIKKKCAAktXoNR5Db56WnofB85duimbmQIKKKCAAgoooIACCiiggAIKKKCAAgoooIACCiiggAIKKKCAAgoooIACCiiggAIKKKCAAgoooIACCiiggAIKKKCAAgoooIACCiiggAIKKKCAAgoooIACvRdY6F/u0fsKzUABBRRQQAEFFFBAAQUUUEABBRRQQAEFFFBAAQUUUEABBRRQQAEFFFBAAQUUUEABBRRQQAEFFFBAAQUUUEABBRRQQAEFFFBAAQUUUEABBRRQQAEFFFBAgeUnEAE1IB9SL5VKVCoVBgZmf2xQvV6nXC7TbDa7lU4Cw8DEtNJXACuBs4B3AocCewFt4E7gO8BFadyTgbcCRwGL8byiTZ28HgU+AVwCrAc2L78vnRkroIACCiiwywuE3uKxjMIGYGiXV+k/gBFgHBgMpUVRRK1WI5+fal9njEajQaFQoNVqZddGgbGdoAk9avjeOhD4z8AfA6Hfna8Rvo/vBz6f9smhX94IhF7boYAC8y/wKmA1cBPws/nf3h0VUEABBeZZIAckQBz2jeOYJEnI5cL0zFGtVikWi7Tb4RhyaoQ+6xXAvdOuDv1l2CScSa4FiumfR6e953afU+61115Tfeqxxx7LCSecwNq1axkeHuaII45g48bQ3k2NR4BwHlqdZye3U0ABBRRQYLkLXAq8LVNEeO9uTed9xnuWe2Hmr4ACCiiggAIKKKCAAgoooIACCiiggAIKKKCAAgoooIACCiiggAIKKKCAAgoooIACCiiggAIKKKCAAgoooIACCiiggAIKKKCAAgoooIACCiiggAIKKKDAQgls94PzFioR91VAAQUUUEABBRRQQAEFFFBAAQUUUEABBRRQQAEFFFBAAQUUUEABBRRQQAEFFFBAAQUUUEABBRRQQAEFFFBAAQUUUEABBRRQQAEFFFBAAQUUUEABBRRQQIEnBSKgBuTDTKlUolKpMDAw+2OD6vU65XKZZrPZ3WASGAYmppnuBuwFnA+cDqwAwqabgcuBbwJXAm/q3Pse4AXAqkX+ulwEXAL8BHh0kWMbTgEFFFBAAQV2XmBv4JHMNuH1fJ+d39YdlpjACDAODIa8oiiiVquRz0+1rzNGo9GgUCjQarWya6PA2A7WFXrY8L32YuA0oACEnObzOZtbgMeB24HvA/8A3AM8tIM5e5sCCiiggAIKKNBPAjkgAeJQVBzHJElCLhemZ45qtUqxWKTdbncX13fOI48B7s1cHXq5IeDATg/2VuDt6fnovPw8MTQ0NNW3nn766Zx44olTHxs3buyGDz/DnAxU++mLZC0KKKCAAktS4HXAQcD/WpLZzUwq5Bres8u+Hl/TOSs5cZnkb5oKKKCAAgoooIACCiiggAIKKKCAAgoooIACCiiggAIKKKCAAgoooIACCiiggAIKKKCAAgoooIACCiiggAIKKKCAAgoooIACCiiggAIKKKCAAgoooIACCiy6wHw+KHnRkzegAgoooIACCiiggAIKKKCAAgoooIACCiiggAIKKKCAAgoooIACCiiggAIKKKCAAgoooIACCiiggAIKKKCAAgoooIACCiiggAIKKKCAAgoooIACCiiggAJ9KhABNSAf6iuVSlQqFQYGZn9sUL1ep1wu02w2uxyTwDAwMc1nVbrn2cBbgO6Gm4ALgSvTe94FvBfYF9h9kY3/Hvga8APgwUWObTgFFFBAAQUU2HmB0D88nNnml8B+O7+tOywxgRFgHBgMeUVRRK1WI5+fal9njEajQaFQoNVqZddGgbEdqGtF2qP+SieHk4B3AocAQ9m9VqxYwZ577sl+++3H0NDQ1MfKlSvZsGEDIZ+NGzfONfQTnd75NuCrndb8e8DNQOif23PdwOsUUEABBRRQQIE+FMgBCRCH2uI4JkkScrkwPXNce+21vPKVr2Tr1q3dxdBLPR+4N50I55R7Ay8GTgNCv3l02uPtNh9+g4ODU/m98IUv5Pjjj+czn/kMmzaFtm5qPAKcDFTnI5Z7KKCAAgooMIvAkcBFnff/Xp++7oRDlHXLROq/AZ+alut/Br6yTPI3TQUUUEABBRRQQAEFFFBAAQUUUEABBRRQQAEFFFBAAQUUUEABBRRQQAEFFFBAAQUUUEABBRRQQAEFFFBAAQUUUEABBRRQQAEFFFBAAQUUUEABBRRQQAEFFlVg9t8ssqgpGEwBBRRQQAEFFFBAAQUUUEABBRRQQAEFFFBAAQUUUEABBRRQQAEFFFBAAQUUUEABBRRQQAEFFFBAAQUUUEABBRRQQAEFFFBAAQUUUEABBRRQQAEFFFBAAQWmCURADciH+VKpRKVSYWBg9scG1et1yuUyzWazu80kMAxMTNv3UODlwLuBU9K1zcAvgY8A1wAHAb8NvLNHX5XvAlcAXwP+o0c5GFYBBRRQQAEFdlxgP2B95vaHgf13fDvvXKICI8A4MBjyi6KIWq1GPj/Vvs4YjUaDQqFAq9XKro0CYztQ3+7p99TvAb8GHAHsCazI7rXnnnty8MEHs3btWo466igOP/xwhoaGuOeee/jMZz6T7Z23lULorR8Dfg58Cbgk/fuGbd3ougIKKKCAAgoo0McCOSAB4lBjHMckSUIuF6ZnjquuuorXve510xdOA76e9nGhx/uVTo95UnoueQgwNO2GNvA4EH7GCP1Z+Ahze6XnqOHPbY7dd9+dNWvWcPvtt7N5czganRqPACcD1W1u4AUKKKCAAgrsmMC6aWdkn+mcL5yxY1st+l3hDcqb09fqbvAHOuckz0tfQxc9IQMqoIACCiiggAIKKKCAAgoooIACCiiggAIKKKCAAgoooIACCiiggAIKKKCAAgoooIACCiiggAIKKKCAAgoooIACCiiggAIKKKCAAgoooIACCiiggAIKKLCUBWb/zSJLOWNzU0ABBRRQQAEFFFBAAQUUUEABBRRQQAEFFFBAAQUUUEABBRRQQAEFFFBAAQUUUEABBRRQQAEFFFBAAQUUUEABBRRQQAEFFFBAAQUUUEABBRRQQAEFFFCg/wUioAbkQ6mlUolKpcLAwOyPDarX65TLZZrNZldmEhgGJqZRvQh4A/AmYCRdexgIN54L/BtwEnAqcHKPmG8Bvgv8FfCzHuVgWAUUUEABBRTYcYFVwEOZ29cBB+z4dt65RAVCLzkODIb8oiiiVquRz0+1rzNGo9GgUCjQarWya6PA2A7UdyRwHPAOoADsA6zI7rNy5Up+9Vd/lVe/+tVTOa1evZp99tmHDRs2cP3113PhhRdy3333bU/orcATndb8e8AVad6hVw19t0MBBRRQQAEFFNgVBXJAAsSh+DiOSZKEXC5MzxzVanWqH5ycfEr7dGna0+0O7A/8HvBrwBHAntN7POAxIDSUNwJ3pmeHYe55wLvTs9RtPnc9nLEODQ3x2GOPZfN5ND0Xre6KX0xrVkABBRRYFIHf77zeXZSJFF4UXwzctijRdz7Iy9L3LrOvtZ9OX793fnd3UEABBRRQQAEFFFBAAQUUUEABBRRQQAEFFFBAAQUUUEABBRRQQAEFFFBAAQUUUEABBRRQQAEFFFBAAQUUUEABBRRQQAEFFFBAAQUUUEABBRRQQAEFFFCgjwS2+WC8PqrVUhRQQAEFFFBAAQUUUEABBRRQQAEFFFBAAQUUUEABBRRQQAEFFFBAAQUUUEABBRRQQAEFFFBAAQUUUEABBRRQQAEFFFBAAQUUUEABBRRQQAEFFFBAAQUUWC4CEVAD8iHhUqlEpVJhYGD2xwbV63XK5TLNZrNb3yQwDExMK3gE+C3gVcAL07Vw0y3AhcD9wLuAE4FjeoT178APgT8B7uhRDssh7FfTr9tNQPgIbg4FFFBAAQWWgsBq4IFMIg8Cz1oKiZnDvAqEvnIcGAy7RlFErVYjn59qX2eMRqNBoVCg1Wpl10aBse3IKjTDu3V6xZPTnvblwKHp/aH/fbJZ3mOPPfjUpz7FaaedxpYtW3jsscd4+OGHp/rlJEn44he/yMTE9FZ5Tpn8PO3BPgn8CNjY6VtDbIcCCiiggAIKKLCYAkNpH/bwYgadFisHJEAc5uM4nuqzcrkwPXNUq1WOP/54tm7dml18DFgFHAYcB7wDKHTOKfcBVmT6vF8AdwO3Ard3esF7gfBzxiPAXsCxwH9P95nTc9dXrFgxWy4npTX1kNXQCiiggAJ9LLAyfd/riEyN3wdevYxq/mvgjEy+4Zzk8PR8ZBmVYaoKKKCAAgoooIACCiiggAIKKKCAAgoooIACCiiggAIKKKCAAgoooIACCiiggAIKKKCAAgoooIACCiiggAIKKKCAAgoooIACCiiggAIKKKCAAgoooIACCiyswJwejLewKbi7AgoooIACCiiggAIKKKCAAgoooIACCiiggAIKKKCAAgoooIACCiiggAIKKKCAAgoooIACCiiggAIKKKCAAgoooIACCiiggAIKKKCAAgoooIACCiiggAIKTBODOTivAAAgAElEQVSIgBqQD/OlUolKpcLAwOyPDarX65TLZZrNZnebSWAYmJi2bwn4QyAGnpuu1YFrgC8BIcA5wMsy64v9xdkAXAecCdyy2MGXSbznA3dlcn0Y2H+Z5G6aCiiggAIKKNAfAiPAODAYyomiiFqtRj4/1b7OGI1Gg0KhQKvVyq6NAmPpRDXtZ0JPszcwNMs2ewKHAG8BzgBWAWEujM1pLlMN89DQEJ///Oc56KCDuPbaa7njjju477772LhxI+vWrePee+9l06ZNO/KVCDeFHvt/AlcBPwbaO7KR9yiggAIKKKCAAtspEHqkXwdOA07p3Ps/Or3Q+du5x3xengOS9JyROI5JkoRcLkzPHNVqlWKxSLs9o3X6DSCcbf0W8HLg0PTucL65BfglcCtwdXqGGc4yQw8a+sX90v7wOOC/Agen55s7Umc4k3w98H0gxHYooIACCiiwEALhtebKaRu/Cbh8IYItwJ7h3OanwLOAvwP+e+dj/QLEcUsFFFBAAQUUUEABBRRQQAEFFFBAAQUUUEABBRRQQAEFFFBAAQUUUEABBRRQQAEFFFBAAQUUUEABBRRQQAEFFFBAAQUUUEABBRRQQAEFFFBAAQUUUEABBZa1wOy/WWRZl2TyCiiggAIKKKCAAgoooIACCiiggAIKKKCAAgoooIACCiiggAIKKKCAAgoooIACCiiggAIKKKCAAgoooIACCiiggAIKKKCAAgoooIACCiiggAIKKKCAAgose4EIqAH5UEmpVKJSqTAwMPtjg+r1OuVymWaz2S18EhgGJqZJvBY4FzgKCDHCSIB/BK4EVgMXAGuAfXukuAW4EXgvcBOwtUd5LOWwbwG+mkmwApy0lBM2NwUUUEABBRToO4GRTv8xDgyGyqIoolarkc9Pta8zRqPRoFAo0Gq1smujwFg68WinDx3KLO4DhLnsCP3rKcCbOn3iG4Fucxx637uA5wErww1DQ0OcddZZPPzww1x33XXcc889U7EnJ8OlOz0eA34IfLMT80vARqC907u6gQIKKKCAAgoo8MwC7wb+NnPJrcBLeoiWS88V45BDHMckSUIuF6Znjmq1SrFYpN2e0Tb9KxDOts4AVgF7pndvBn4BXA58v9MD3gysSM80C+n55aHp9eG+8PfZg88NaRPwu8Df2dvNDcyrFFBAAQV2WOCfO+cKJ2fuvg84AgivfcthnAqEs5F/Wg7JmqMCCiiggAIKKKCAAgoooIACCiiggAIKKKCAAgoooIACCiiggAIKKKCAAgoooIACCiiggAIKKKCAAgoooIACCiiggAIKKKCAAgoooIACCiiggAIKKKCAAr0QmP03i/QiE2MqoIACCiiggAIKKKCAAgoooIACCiiggAIKKKCAAgoooIACCiiggAIKKKCAAgoooIACCiiggAIKKKCAAgoooIACCiiggAIKKKCAAgoooIACCiiggAIKKKBAVyACakA+TAwNDVEul3nNa17DiSeeyAte8IKnSNXr9an1ZrPZnZ8EhoGJaaSjwHnpvqvStauBS4AEOBy4GDgM2K2HX46bgTOA64EnepjHUg39Z8CHMsldAHxwqSZrXgoooIACCijQlwIjwHintxwM1UVRRK1WI5+fal9njEajQaFQoNVqZddCbzqWTvw7cHBm8RDg/2Q+D8/PPAr4I+AEIKyHEfrercBlwJuBPcLkHnvswZo1a7jzzjvZsmUL7Xabyclw6byMEG8D8I/A2cCDwKZ52dlNFFBAAQUUUECBpxcIZ3k/n3Zm9yLgth6h5dLzxDjEj+OYJEnI5cL0zFGtVikWi1N92bQReqt/AspA95npoXH7KfDjtM+7C1gBHAO8FHg58DzgoMw9O8uwBfiLTpyPds7dNnb6zhmJ7mwA71dAAQUUUCAVOAK4A1iZEQnv+XxSIQUUUEABBRRQQAEFFFBAAQUUUEABBRRQQAEFFFBAAQUUUEABBRRQQAEFFFBAAQUUUEABBRRQQAEFFFBAAQUUUEABBRRQQAEFFFBAAQUUUEABBRRQQAEFFOgPge7D9fqjGqtQQAEFFFBAAQUUUEABBRRQQAEFFFBAAQUUUEABBRRQQAEFFFBAAQUUUEABBRRQQAEFFFBAAQUUUEABBRRQQAEFFFBAAQUUUEABBRRQQAEFFFBAAQUUUKA/BCKgBuSnl7P//vvz0EMPMTDw/x8hVK/XKZfLNJvN7uWTwDAwMe3+XwcuAJ4D7J2ujXU+/yxwN3A08OfAc3vMeCvwB6nBIz3OZSmG/xfgpExibwO+uhQTNScFFFBAAQUU6FuBkU4/Mg4MhgqjKKJWq5HPz2hfpwAajQaFQoFWq5UFGQVCLxrGbZ1+5oWZxRcD9cznoT9+BfBh4CWdnnYoXXswvfd/A38K5ML8ypUr2W+//Vi3bh2Tk6E1ntcRNtwKfA/4NHA9cO+8RnAzBRRQQAEFFFBgdoFvA2/ILJ0PnN0jrNB3JUAc4sdxTJIk5HJT7diMUa1WKRaLtNvt2ZbXA/unC91e61LgfwHhnPBAIPSO4eNlaQ+6EpjPZ6yHuP8EnA6EHnNTj1wNq4ACCiiwawh8qvN6898ypYb3wp4P/GLXKN8qFVBAAQUUUEABBRRQQAEFFFBAAQUUUEABBRRQQAEFFFBAAQUUUEABBRRQQAEFFFBAAQUUUEABBRRQQAEFFFBAAQUUUEABBRRQQAEFFFBAAQUUUEABBRTob4H5fFhef0tZnQIKKKCAAgoooIACCiiggAIKKKCAAgoooIACCiiggAIKKKCAAgoooIACCiiggAIKKKCAAgoooIACCiiggAIKKKCAAgoooIACCiiggAIKKKCAAgoooIACiycQATUgPz3kaaedxmWXXfaU6Xq9TrlcptlsducngWFgYtr9pwJ/CRwA7JGuXQ5cDKwD1gIfBw5evFJnjXQb8CEgAR7ocS5LMfx6YL9MYkcCdy3FRM1JAQUUUEABBfpWYAQYBwZDhVEUUavVyOdntK9TAI1Gg0KhQKvVyoKMAmPpxI+AQmaxCIS57gh96snAGcBh6eRW4E7g68APgG8BuUUUvx34DvCNabkuYgqGUkABBRRQQIFdTOAdwFcyNf8f4FAgnAUu9gh9Vzi7i0PgOI5JkoRcbvZ2rFqtUiwWabfbs+UZ+roV6cKDQDgb/Graa4UzzuOANwLPD60nsFDPVv9x58z0T4HrgXsXG9R4CiiggAK7lMAq4O7O+3Phz+74PPDuXUrBYhVQQAEFFFBAAQUUUEABBRRQQAEFFFBAAQUUUEABBRRQQAEFFFBAAQUUUEABBRRQQAEFFFBAAQUUUEABBRRQQAEFFFBAAQUUUEABBRRQQAEFFFBAAQUU6FOBhXpoXp9yWZYCCiiggAIKKKCAAgoooIACCiiggAIKKKCAAgoooIACCiiggAIKKKCAAgoooIACCiiggAIKKKCAAgoooIACCiiggAIKKKCAAgoooIACCiiggAIKKKCAAosiEAE1ID892uc+9zlOP/30p0zX63XK5TLNZrM7PwkMAxPT7n8L8DfAfsDKdO0y4AJgKzDS+fOPgYMWpcqnD3I7cC7wI6DV41yWWvjDgJ9lktrQ+foNLbUkzUcBBRRQQAEF+l4g9I3jwGCoNIoiarUa+fyM9nUKotFoUCgUaLWe0tqNAmOp1HeA12XUsmth+m3AqcB/Ap4FhH439EEhh48BjwJVYI9FlH8w7ctCL/21NKdFDG8oBfpeIPxc/FIgB1ze99VaoAIKKDA3gfB/4rr0/8buHa8Gvj+32+f1qpBLAsRh1ziOSZKEXC5MzxzVapVisUi73X6mJML55J3A14HvAncDp3XOSV8PlLq957xW8dTNGsD/Br6RnksuYCi3VkABBRRQgN8D/nKaQzhYuU8bBRRQQAEFFFBAAQUUUEABBRRQQAEFFFBAAQUUUEABBRRQQAEFFFBAAQUUUEABBRRQQAEFFFBAAQUUUEABBRRQQAEFFFBAAQUUUEABBRRQQAEFFFBAAQUUWN4CA8s7fbNXQAEFFFBAAQUUUEABBRRQQAEFFFBAAQUUUEABBRRQQAEFFFBAAQUUUEABBRRQQAEFFFBAAQUUUEABBRRQQAEFFFBAAQUUUEABBRRQQAEFFFBAAQUUUKAvBSKgBuSnV3ffffdxyCGHPGW6Xq9TLpdpNpvd+UlgGJiYdv9pwKeB/YHd0rVLgU8AewHHA2cDB/ZY9Tbgw8C1wP09zmWphT8V+HomqX8FSkstSfNRQAEFFFBAgb4XGAHGgcFQaRRF1Go18vkZ7esURKPRoFAo0Gq1sjCjwFg68Q/AWzOL7wBCn7oCWAmcBbwTODTtW9vAncB3Or3tRcALgKu6+SyS/qZOXo+mvfQlwHpg8yLFNowC/SywBrgGOCgt8nbg6H4u2NoUUECB7RSY3jf9becM8D3bucd8XJ4DEiAOm8VxTJIk5HJheuaoVqsUi0Xa7dDGTY3wl9DndUc4z9yQ9pgfAx4ADgbeDxTT88yFfqb6w8BPgQuArwEhJ4cCCiiggAILJRBeB+8AjgBuTl/PqwsVzH0VUEABBRRQQAEFFFBAAQUUUEABBRRQQAEFFFBAAQUUUEABBRRQQAEFFFBAAQUUUEABBRRQQAEFFFBAAQUUUEABBRRQQAEFFFBAAQUUUEABBRRQQAEFFFBg8QQW+uF5i1eJkRRQQAEFFFBAAQUUUEABBRRQQAEFFFBAAQUUUEABBRRQQAEFFFBAAQUUUEABBRRQQAEFFFBAAQUUUEABBRRQQAEFFFBAAQUUUEABBRRQQAEFFFBAAQUU6B+BCKgB+WxJa9as4fbbb59RZb1ep1wu02w2u2uTwDAwMe3iNwMXAc8GcunaV4DzOvP7A68EPgCE+L0c9TSPBFjXy0SWYOxPAOdk8roQOGsJ5mlKCiiggAIKKNDfAiPAeKePHAxlRlFErVYjn39K+/qkQKPRoFAo0Gq1siqjwFg68ZlO7/qezOIZQJjbDdgLOB84HVgBhGdpbgYuB74JXAm8tZPGX6friy0f+utLgJ90+rJHFzu48RToQ4Hwb/6xTF1bO/8H7Ak80Ye1WpICCiiwIwK/nvZB3XvD2dmBaX+0I/vt6D3hbDGc3cVhgziOSZKEXK575PjUbavVKsVikXa73V3YlPZ64f/50FOGhTuB76Tnl6GxPDnt845Ke8AdzXWu94Ue85dAOH8L/d36HrjONVevU0ABBRToD4ETgcOAL/ZHOVahgAIKKKCAAgoooIACCiiggAIKKKCAAgoooIACCiiggAIKKKCAAgoooIACCiiggAIKKKCAAgoooIACCiiggAIKKKCAAgoooIACCiiggAIKKKCAAgoooIACQSA8RNmhgAIKKKCAAgoooIACCiiggAIKKKCAAgoooIACCiiggAIKKKCAAgoooIACCiiggAIKKKCAAgoooIACCiiggAIKKKCAAgoooIACCiiggAIKKKCAAgoooIACS0sgAmpAPpvWmWeeycUXXzwj03q9TrlcptlsdtcmgWFgYtrFvwacn67tk659GTgPWAWcAJwFhPi9HLcCZwLXAY/1MpElGPsq4LWZvN4BXLoE8zQlBRRQQAEFFOhvgRFgvNNHDoYyoyiiVquRzz+lfX1SoNFoUCgUaLVaWZVRYCydCD3qBzOL5wB/lvaoYdOzgbdknqO5CbgQuDLteX8H+FCPnrP598DXgB8AD/b3l93qFFg0gZ8CR2SivSL9+XDREjCQAgoosIQFduucmz0E7J3J8Y3ANxc55xyQAHGIG8cxSZKQy4XpmaNarVIsFmm3293Fx4FQy4q0h9sMXJ7WEXq8N3X6vPcAL0h7wsUs7yLgEuAnnbPSRxczsLEUUEABBRRQQAEFFFBAAQUUUEABBRRQQAEFFFBAAQUUUEABBRRQQAEFFFBAAQUUUEABBRRQQAEFFFBAAQUUUEABBRRQQAEFFFBAAQUUUEABBRRQQAEFFFBAAQUUUEABBZa/wMDyL8EKFFBAAQUUUEABBRRQQAEFFFBAAQUUUEABBRRQQAEFFFBAAQUUUEABBRRQQAEFFFBAAQUUUEABBRRQQAEFFFBAAQUUUEABBRRQQAEFFFBAAQUUUEABBRToO4EIqAH5bGVXXHEFo6OjM4qt1+uUy2WazWZ3bRIYBiamXfx64KPA4cAB6dqXgfOA1cAJwPuBEL+X4ybgDOB6YHMvE1mCsdcD+2XyWgPcuQTzNCUFFFBAAQUU6G+BEWC800cOhjKjKKJWq5HPP6V9fVKg0WhQKBRotVpZldDYjqUTHwY+nln8M+Ac4FDg5cC7gVPS9dAf/rLTJ34EuAY4CPgd4Dd6RP5d4Arga508/qNHORhWgX4T+Dpwaqao8G/8c/1WpPUooIACOyHwBeBdmftDH/KWndhvR27NAQkQh5vjOCZJEnK5MD1zVKtVisUi7Xa7u/g4sAfQfU76JuDCTu93ZXqmGep7L7AvsPuOJLgT9/x92tv9AHhwJ/bxVgUUUEABBXZlgVXAul0ZwNoVUEABBRRQQAEFFFBAAQUUUEABBRRQQAEFFFBAAQUUUEABBRRQQAEFFFBAAQUUUEABBRRQQAEFFFBAAQUUUEABBRRQQAEFFFBAAQUUUEABBRRQQAEFdl2B7oP2dl0BK1dAAQUUUEABBRRQQAEFFFBAAQUUUEABBRRQQAEFFFBAAQUUUEABBRRQQAEFFFBAAQUUUEABBRRQQAEFFFBAAQUUUEABBRRQQAEFFFBAAQUUUEABBRRQYOkJRMANwHA3tcHBQdavX8/Q0NCMbOv1OuVymWaz2V2bTO+dmHbxScDZwNHAc9K1b3f+/lngAOBY4DfTv/dK5QngeuB9wE1AqMXx/wQOBe7NYGwAZn5DqKWAAgoooIACCiy8wAgwDgyGUFEUUavVyOfzs0ZuNBoUCgVarVZ2fRQYSyd+F/h0ZvFvgDD3IuANwJuAEDOMh4HQ+J4L/Fsnj9Djnga8ZuHLnjXCLcB3gb8CftajHAyrQL8JhH/fH8sUFf5/+L1+K9J6FFBAgZ0QCP3Pv2Tuf7zTSz0beHQn9tzeW3NAAsThxjiOSZKEXC5MzxzVapVisUi73e4uhjPA3dNPNgO/BD4CXAMc1On3fht45/YmNU/Xh97uik4v+jXgP+ZpT7dRQAEFFFBgVxEI71td0HmP743AUcAju0rh1qmAAgoooIACCiiggAIKKKCAAgoooIACCiiggAIKKKCAAgoooIACCiiggAIKKKCAAgoooIACCiiggAIKKKCAAgoooIACCiiggAIKKKCAAgoooIACCiigQFdgQAoFFFBAAQUUUEABBRRQQAEFFFBAAQUUUEABBRRQQAEFFFBAAQUUUEABBRRQQAEFFFBAAQUUUEABBRRQQAEFFFBAAQUUUEABBRRQQAEFFFBAAQUUUEABBRRYcgIRcBuwuptZqVTi6quvnjXRer1OuVym2Wx21yeBYWBi2g2vBN4HvAJ4XroW4iTAPsBzgWOAPXso8lCazweBeg/zWKqhnw/EwLHA7sAHlmqi5qWAAgoooIACfS0wAowDg6HKKIqo1Wrk8/lZi240GhQKBVqtVnZ9tNOXjqUTvwF8ObN4KfAOIMT5LeBVwAvT9dD03tLpXy8E7gfe1cnlJOAlPRL/d+CHwJ8Ad/QoB8Mq0G8Cb+j8zPPtTFHh/5sT+q1I61FAAQV2QiA8Wzyc+x0AfKtzDvg54J87/Ug4E1yskUvP8MI5FXEckyQJuVyYnjmq1SrFYpF2u91d3Azsln7yMBB6vHOBf0t7u1M7PdbJi1XMtDih1/wu8FfAz3qUg2EVUEABBRRYjgLhfOaLwCFp8n8JnLkcCzFnBRRQQAEFFFBAAQUUUEABBRRQQAEFFFBAAQUUUEABBRRQQAEFFFBAAQUUUEABBRRQQAEFFFBAAQUUUEABBRRQQAEFFFBAAQUUUEABBRRQQAEFFFBAAQV2RiA8NNChgAIKKKCAAgoooIACCiiggAIKKKCAAgoooIACCiiggAIKKKCAAgoooIACCiiggAIKKKCAAgoooIACCiiggAIKKKCAAgoooIACCiiggAIKKKCAAgoooIACS0sgAn4G7NVN6xOf+ATnnHPOrFnW63XK5TLNZrO7PgkMAxPTblgLvBU4BTgmXXsI+DmwO7A3sBoY7CHHXcD3gPOBn/YwD0MroIACCiigwI4JPB8Ir+fdcTdwxI5t5V1LWGAEGO/2jVEUUavVyOfzs6bcaDQoFAq0Wq3s+igwlk48GzgUWJ9+PJjOl4A/BGLguelcHbgG+BIQnqsZmuSXp/1vL8g2ANcBZwK39CIBYyrQhwKHAPdl6gr/zob6sE5LUkABBXZG4OS09wjner0YOSBJ+zTiOCZJEnK5MD1zVKtVisUi7Xa7u7glcwYZDjVDH3UhcH/nNeBdwImZ88vFru/fgR8CfwLcsdjBjaeAAgoooMAyFvjrznuOZ2TyD+9XhjOdW5dxTaaugAIKKKCAAgoooIACCiiggAIKKKCAAgoooIACCiiggAIKKKCAAgoooIACCiiggAIKKKCAAgoooIACCiiggAIKKKCAAgoooIACCiiggAIKKKCAAgoooMB2C4QHJzsUUEABBRRQQAEFFFBAAQUUUEABBRRQQAEFFFBAAQUUUEABBRRQQAEFFFBAAQUUUEABBRRQQAEFFFBAAQUUUEABBRRQQAEFFFBAAQUUUEABBRRQQAEFFFBgaQlEwE+Bfbtp3XDDDaxdu3bWLOv1OuVymWaz2V2fBIaBiWk3vAA4EXg78KqlVfKT2VSBq4AvAPct0RxNSwEFFFBAAQWeXuBI4CeZ5dDThB7E0V8CI8A4MBjKiqKIWq1GPp+ftcpGo0GhUKDVamXXR4GxbbC8FjgXOCqESa9NgH8ErgRWAxcAa7K98yJTbwFuBN4L3ARsXeT4hlOgXwXWAftnins+cE+/FmtdCiigwDIUyAGhL4tD7nEckyQJuVyYnjmq1SrFYpF2u91dDD3TivSTOnAN8CUgPDf9HOBlwHN75LIBuA44E7ilRzkYVgEFFFBAgeUosDdwF3BgJvkfd85/XgGE9y4dCiiggAIKKKCAAgoooIACCiiggAIKKKCAAgoooIACCiiggAIKKKCAAgoooIACCiiggAIKKKCAAgoooIACCiiggAIKKKCAAgoooIACCiiggAIKKKCAAgrsEgLhwXoOBRRQQAEFFFBAAQUUUEABBRRQQAEFFFBAAQUUUEABBRRQQAEFFFBAAQUUUEABBRRQQAEFFFBAAQUUUEABBRRQQAEFFFBAAQUUUEABBRRQQAEFFFBAAQUUWFoCEVAD8iGtNWvWcNtttzEwMPtjg+r1OuVymWaz2a1iEhgGJqaVdTDwEuB9wBuWVslPZnMF8C3g20BrieZoWgoooIACCijw9AJHAXdklu8M7YxgfScwAowDg6GyKIqo1Wrk81Pt64zRaDQoFAq0Wk9p70aBsW3IhGvOS/viVem1VwOXAAlwOHAxcBiwWw+VbwbOAK4HnuhhHoZWoJ8EKsCJmYLeDPxjPxVoLQoooMAyF8il/Vgc6ojjmCRJyOXC9MxRrVYpFou02+3u4lZgRfpJ6OvC//FXAquBC9KfIfbtkdEW4MbO2eR7gZuAkKtDAQUUUEABBeYmcBpw2bRLfxf4m7nd7lUKKKCAAgoooIACCiiggAIKKKCAAgoooIACCiiggAIKKKCAAgoooIACCiiggAIKKKCAAgoooIACCiiggAIKKKCAAgoooIACCiiggAIKKKCAAgoooIACCix/gdl/s8jyr8sKFFBAAQUUUEABBRRQQAEFFFBAAQUUUEABBRRQQAEFFFBAAQUUUEABBRRQQAEFFFBAAQUUUEABBRRQQAEFFFBAAQUUUEABBRRQQAEFFFBAAQUUUEABBRRYzgIRUAPyoYhSqUSlUmFgYPbHBtXrdcrlMs1ms1vzJDAMTExD2Bd4DnAO8HZgEFixhKBC3l8ALgVuANYvodxMRQEFFFBAAQXmJrAGuD1z6R3AC+d2q1ctI4ERYDztJ4miiFqtRj4/1b7OGI1Gg0KhQKvVyq6NAmPbqPnXgQvSHnbv9Npwz2eBu4GjgT8Hnttju1uBP0h7+Ed6nIvhFegXgfBvO/y76o6PAn/SL8VZhwIKKNAHAjkgAeJQSxzHJElCLhemZ45qtUqxWKTdbncXwzlg97DzauCSdL/DgYuBw4Ddeuh0M3AGcD3wRA/zMLQCCiiggALLUeAq4LWZxMP7fUcCDyzHYsxZAQUUUEABBRRQQAEFFFBAAQUUUEABBRRQQAEFFFBAAQUUUEABBRRQQAEFFFBAAQUUUEABBRRQQAEFFFBAAQUUUEABBRRQQAEFFFBAAQUUUEABBRRQQIHtFZj9N4ts7y5er4ACCiiggAIKKKCAAgoooIACCiiggAIKKKCAAgoooIACCiiggAIKKKCAAgoooIACCiiggAIKKKCAAgoooIACCiiggAIKKKCAAgoooIACCiiggAIKKKCAAvMpEAE1IB82LZVKVCoVBgZmf2xQvV6nXC7TbDa7OUwCw8DEtKRWALsBHwN+G9gXGJzPxHdir5Bz+Pgo8AXgF8CmndjPWxVQQAEFFFCgNwJHA/VM6NuAF/UmFaMuoMAIMN7tJaMoolarkc9Pta8zRqPRoFAo0Gq1smujwNg2cjwV+EvgAGCP9NrLgYuBdcDaTn/7ceDgBax1LluH7/MPAQnwwFxu8BoFFNimwDuBv8tc9U3gjdu8ywsUUEABBRZLIJf2PnEIGMcxSZKQy4XpmaNarVIsFmm3293FcA7YPewMPeFngbuB8PPEnwPPXaxCnibOrcAfpGe0j/Q4F8MroIACCuy6AuGF9WzgUOBdy4ghvI7/BNgzk/MlQPg5z6GAAgoooIACCiiggAIKKKCAAgoooIACCiiggAIKKKCAAgoooIACCiiggAIKKKCAAgoooOnFEREAACAASURBVIACCiiggAIKKKCAAgoooIACCiiggAIKKKCAAgoooIACCiigQN8LzP6bRfq+bAtUQAEFFFBAAQUUUEABBRRQQAEFFFBAAQUUUEABBRRQQAEFFFBAAQUUUEABBRRQQAEFFFBAAQUUUEABBRRQQAEFFFBAAQUUUEABBRRQQAEFFFBAAQUUUGBJC0RADciHLEulEpVKhYGB2R8bVK/XKZfLNJvNblGTwDAwMa3KsEH4+B3g7UAM7LdEJB4BWsD5wD8AjwPtJZKbaSiggAIKKKDA3AVeDNyaufzfgF+Z++1euUwERoBxYDDkG0URtVqNfH6qfZ0xGo0GhUKBViu0e0+OUWBsG/W+BfibtGddmV57GXABsBUIefwxcFCP3W4HzgV+lPa0PU7H8Ar0hUD4efVK4Abgxs6Pxt8Dru6LyixCAQUU6A+BHJCk54vEcUySJORyYXrmqFarFItF2u0nj/vC+WX3sPNy4GJgHbAW+DhwcI+ZbgM+lNb4QI9zMbwCCiigwK4pEN7HC++ZHZKWfxxQXUYU7wcunJZvMT07WUZlmKoCCiiggAIKKKCAAgoooIACCiiggAIKKKCAAgoooIACCiiggAIKKKCAAgoooIACCiiggAIKKKCAAgoooIACCiiggAIKKKCAAgoooIACCiiggAIKKKCAAtsvMPtvFtn+fbxDAQUUUEABBRRQQAEFFFBAAQUUUEABBRRQQAEFFFBAAQUUUEABBRRQQAEFFFBAAQUUUEABBRRQQAEFFFBAAQUUUEABBRRQQAEFFFBAAQUUUEABBRRQQAEF5k8gAmpAPmxZKpWoVCoMDMz+2KB6vU65XKbZbHYzmASGgYmnSem1wBuAU4GD5y/tndopJP/jTj5/C/zTTu3kzQoooIACCijQS4FfAW7JJHAr8JJeJmTsBREYAcaBwbB7FEXUajXy+an2dcZoNBoUCgVarVZ2bRQY20Z2pwGfBvYHdkuvvRT4BLAXcDxwNnDgglQ5901vAz4MXAvcP/fbvFIBBRRQQAEFFFi2AjkgAeJQQRzHJElCLhemZ45qtUqxWKTdbs+2fBlwAbC100+dkvZVe/dY5nbgXOBHwFOa2B7nZXgFFFBAgV1DILwheANwTKbcm4C1y6j8lcDNwIsyOd8JhLPDzcuoDlNVQAEFFFBAAQUUUEABBRRQQAEFFFBAAQUUUEABBRRQQAEFFFBAAQUUUEABBRRQQAEFFFBAAQUUUEABBRRQQAEFFFBAAQUUUEABBRRQQAEFFFBAAQUUUGC7BWb/zSLbvY03KKCAAgoooIACCiiggAIKKKCAAgoooIACCiiggAIKKKCAAgoooIACCiiggAIKKKCAAgoooIACCiiggAIKKKCAAgoooIACCiiggAIKKKCAAgoooIACCiigwDwKREANyIc9S6USlUqFgYHZHxtUr9cpl8s0m81uCpPAMDDxNDk9H3g18CHgBfOY985sdQNwKfDPwC07s5H3KqCAAgoooEBPBWLgpkwGNwPH9DQjgy+EwAgwDgyGzaMoolarkc9Pta8zRqPRoFAo0Gq1smujwNg2knszcBHwbCCXXvuVTtzzOvP7A68EPhBSWIgit2PPeppHAqzbjvu8VAEFFFBAAQUUWK4CoTcLvU/o/4njmCRJyOW6LdtTy6pWqxSLRdrt9mz1hjPBTwCfCkehSwTkNuDDwLXA/UskJ9NQQAEFFNi1BMLZS3itzY7/AnxpGTG8FPgxkH2DM7y+/ukyqsFUFVBAAQUUUEABBRRQQAEFFFBAAQUUUEABBRRQQAEFFFBAAQUUUEABBRRQQAEFFFBAAQUUUEABBRRQQAEFFFBAAQUUUEABBRRQQAEFFFBAAQUUUEABBRTYboHZf7PIdm/jDQoooIACCiiggAIKKKCAAgoooIACCiiggAIKKKCAAgoooIACCiiggAIKKKCAAgoooIACCiiggAIKKKCAAgoooIACCiiggAIKKKCAAgoooIACCiiggAIKKDCPAhFQA/Jhz1KpRKVSYWBg9scG1et1yuUyzWazm8IkMAxMPE1O+wIx8EHg5cCB85j79m61FXgU+BfgYuAnwM+3dxOvV0ABBRRQQIElI7AWuCGTzY3AS5dMdiYyXwIjwDgwGDaMooharUY+P9W+zhiNRoNCoUCr1cqujQJj20jo14Dz0952n/TaL3fintfpHVcBJ3R6ybNCCvNV2A7ucytwJnAd8NgO7uFtCiiggAIKKKDAchLIAUl6xkgcxyRJQi4XpmeOarVKsVik3W53F8P5Zfew8ytpf/cXnT1ft0QQ6p2+7gNpjeuWSE6moYACCiiw6wl8FXhLpuzwvt8Rnff3NiwjiouA30/z/WHnvcv3AOF11qGAAgoooIACCiiggAIKKKCAAgoooIACCiiggAIKKKCAAgoooIACCiiggAIKKKCAAgoooIACCiiggAIKKKCAAgoooIACCiiggAIKKKCAAgoooIACCiigQN8KzP6bRfq2XAtTQAEFFFBAAQUUUEABBRRQQAEFFFBAAQUUUEABBRRQQAEFFFBAAQUUUEABBRRQQAEFFFBAAQUUUEABBRRQQAEFFFBAAQUUUEABBRRQQAEFFFBAAQUUUGBZCERADciHbEulEpVKhYGB2R8bVK/XKZfLNJvNbnGTwDAw8QzVHgq8CzgFOK6HKk8ADeAbwMeBDUDI36GAAgoooIACy1PgpcD1mdRvAI5dnqWY9TMIjADjwGC4JooiarUa+fxU+zpjNBoNCoUCrVYruzYKjG1D+fXAR4HDgQPSa7/ciXsesBo4AXh/SKHHX62bgDPS7/3NPc7F8AoooIACCiigwGII5IAEiEOwOI5JkoRcLkzPHNVqlWKxSLvd7i6G87/uYWe3vwvnlBcvRvJziHErcCZwHfDYHK73EgUUUEABBRZC4DnAz4A9MpuHM5E/WohgC7TnnsDV6Wv8PyxQDLdVQAEFFFBAAQUUUEABBRRQQAEFFFBAAQUUUEABBRRQQAEFFFBAAQUUUEABBRRQQAEFFFBAAQUUUEABBRRQQAEFFFBAAQUUUEABBRRQQAEFFFBAAQUUUGBJCcz+m0WWVIomo4ACCiiggAIKKKCAAgoooIACCiiggAIKKKCAAgoooIACCiiggAIKKKCAAgoooIACCiiggAIKKKCAAgoooIACCiiggAIKKKCAAgoooIACCiiggAIKKKDALicQATUgHyovlUpUKhUGBmZ/bFC9XqdcLtNsNrtQk8AwMPEMcvsBMfBW4HRgEFjRA+n1wGXAt4F/Bp7oQQ5LPeShwDrgkaWeqPkpoIACCigAvAy4LiPxY+DlyvSdwAgwnvaQRFFErVYjn59qX2eMRqNBoVCg1Wpl10aBsW3InASc3ekXjwaek14b+sbPAgd0eshjgd9M/94r5NC/Xg+8D7gJCL24QwEFFFBAAQUU6JXAs9KzvipwzQImkQOS9HyROI5JkoRcLkzPHNVqlWKxSLvd7i5uzZxFfrnTV54HhNyvAoYWMO+5bh36ujPSPm/zXG/yOgUUUEABBRZA4GPAuZl9NwGHb+M9wAVIwy0VUEABBRRQQAEFFFBAAQUUUEABBRRQQAEFFFBAAQUUUEABBRRQQAEFFFBAAQUUUEABBRRQQAEFFFBAAQUUUEABBRRQQAEFFFBAAQUUUEABBRRQQAEFFFBgrgKz/2aRud7tdQoooIACCiiggAIKKKCAAgoooIACCiiggAIKKKCAAgoooIACCiiggAIKKKCAAgoooIACCiiggAIKKKCAAgoooIACCiiggAIKKKCAAgoooIACCiiggAIKKLAQAhFQA/Jh81KpRKVSYWBg9scG1et1yuUyzWazm8skMAxMPENyg8C+wNuAs4BnA3svRDHPsOcm4D7gk8C/AKGArYucw3II9w3gzcA9wI3Ax4Cbl0Pi5qiAAgoosEsKvAKoZioPPc3ILinR30WHr+k4EHpKoiiiVquRz0+1rzNGo9GgUCjQarWya6PA2DaYXgm8r3Nd+L56XnrtbUAC7AM8FzgG2LOH3A+l+XwQqPcwD0MroIACCiigwK4tEHqiP0rPkILEl4HfXECSXNoDxSFGHMckSUIuF6Znjmq1SrFYpN1udxfDGeCK9JNvA58FDgB+Hzh2AfOey9ZPANenfehNQDhrdSiggAIKKNArgb2Auzqvlc/JJPDV9P29XuVkXAUUUEABBRRQQAEFFFBAAQUUUEABBRRQQAEFFFBAAQUUUEABBRRQQAEFFFBAAQUUUEABBRRQQAEFFFBAAQUUUEABBRRQQAEFFFBAAQUUUEABBRRQQAEFFHgGgdl/s4hkCiiggAIKKKCAAgoooIACCiiggAIKKKCAAgoooIACCiiggAIKKKCAAgoooIACCiiggAIKKKCAAgoooIACCiiggAIKKKCAAgoooIACCiiggAIKKKCAAgoo0EuBCKgB+ZBEqVSiUqkwMDD7Y4Pq9Trlcplms9nNeRIYBiaeoYiw2QrgJOC/AscBhy1y0T8HbgY+DlwLbF7k+MslXKP7vZAmfCxww3JJ3jwVUEABBRRQoC8FRjp95DgwGKqLooharUY+P9W+zhiNRoNCoUCr1cqujQJjmYnfB34b2D/9OAf4EfDWTq94CnBMeu1DQOgjdwf2BlZ38+iR9F2dlv17wPnAT3uUg2EVUEABBRRQQIHQW12RYXgcWAWEPxdi5IAEiMPmcRyTJAm5XJieOarVKsVikXa73V0Mf1mZfnJbutc+wJGZvm8h8p7LnqHfDLV9EKjP5QavUUABBRRQYIEFfhP40rQY4X296gLHdXsFFFBAAQUUUEABBRRQQAEFFFBAAQUUUEABBRRQQAEFFFBAAQUUUEABBRRQQAEFFFBAAQUUUEABBRRQQAEFFFBAAQUUUEABBRRQQAEFFFBAAQUUUEABBRTYAYHZf7PIDmzkLQoooIACCiiggAIKKKCAAgoooIACCiiggAIKKKCAAgoooIACCiiggAIKKKCAAgoooIACCiiggAIKKKCAAgoooIACCiiggAIKKKCAAgoooIACCiiggAIKKDBvAhFQA/Jhx1KpRKVSYWBg9scG1et1yuUyzWazm8AkMAxMzCGjVwJvBU4GjprD9fN5yb1pnZ8EfjyfG/fRXvsB6zP1bAaGgPCnQwEFFFBAAQUU6JXACDAODIYEoiiiVquRz0+1rzNGo9GgUCjQarWya6PAWGbivE6P85HM538EXAacCLwdeFWvit1G3CpwFfAF4L4lmqNpKaCAAgoooED/C6wEfgGsypT6NuCrC1R6DkiAOOwfxzFJkpDLhemZo1qtUiwWabfb3cUt3V4SeAj4ObA7sHdoL4FePj/9rs6R7PeA84GfLpCf2yqggAIKKLC9AjcCx2RuuglYu72beL0CCiiggAIKKKCAAgoooIACCiiggAIKKKCAAgoooIACCiiggAIKKKCAAgoooIACCiiggAIKKKCAAgoooIACCiiggAIKKKCAAgoooIACCiiggAIKKKCAAgosvEAvH6i38NUZQQEFFFBAAQUUUEABBRRQQAEFFFBAAQUUUEABBRRQQAEFFFBAAQUUUEABBRRQQAEFFFBAAQUUUEABBRRQQAEFFFBAAQUUUEABBRRQQAEFFFBAAQUUUECB5SkQATUgH9IvlUpUKhUGBmZ/bFC9XqdcLtNsNrvVTgLDwMQcyj8OeDMwChw9h+vn85K7gGuBvwBunM+N+2iv1wJXZeq5HnhZH9VnKQoooIACCiiwPAVGgHFgMKQfRRG1Wo18fqp9nTEajQaFQoFWq5VdC/3nWGbiA8AnM59fCPw58BLgfcAblijVFcC3gG8DTylwieZrWgoooIACCijQvwKfBn43U943gTcuULk5IAHisH8cxyRJQi4XpmeOarVKsVik3W53FzcDuy1Qbju7bTU9j/sCcN/Obub9CiiggAIKzJNAeG/ousxevwTC+cwd87S/2yiggAIKKKCAAgoooIACCiiggAIKKKCAAgoooIACCiiggAIKKKCAAgoooIACCiiggAIKKKCAAgoooIACCiiggAIKKKCAAgoooIACCiiggAIKKKCAAgoooMA8Ccz+m0XmaXO3UUABBRRQQAEFFFBAAQUUUEABBRRQQAEFFFBAAQUUUEABBRRQQAEFFFBAAQUUUEABBRRQQAEFFFBAAQUUUEABBRRQQAEFFFBAAQUUUEABBRRQQAEFFFBAgR0SiIAakA93l0olKpUKAwOzPzaoXq9TLpdpNpvdYJPAMDAxh+jHAW8GRoGj53D9fF5yF3At8BfAjfO5cR/tdTbwp5l6Pgf8Th/VZykKKKCAAgoosDwFRoBxYDCkH0URtVqNfH6qfZ0xGo0GhUKBVquVXQv951hmIvQ4n818/nngDztzzwHOAd6exluxhMhC3/0F4FLgBmD9EsrNVBRQQAEFFFBg1xM4HvhhpuzNwAHAowtAkQMSIA57x3FMkiTkcmF65qhWqxSLRdrtdndxU+fMa48FyGs+trwC+BbwbeApDex8bO4eCiiggAIK7ITAl4G3dd4DDO8VfQR4aCf28lYFFFBAAQUUUEABBRRQQAEFFFBAAQUUUEABBRRQQAEFFFBAAQUUUEABBRRQQAEFFFBAAQUUUEABBRRQQAEFFFBAAQUUUEABBRRQQAEFFFBAAQUUUEABBRRYIIHZf7PIAgVzWwUUUEABBRRQQAEFFFBAAQUUUEABBRRQQAEFFFBAAQUUUEABBRRQQAEFFFBAAQUUUEABBRRQQAEFFFBAAQUUUEABBRRQQAEFFFBAAQUUUEABBRRQQAEFFJiTQATU/i97dwPldlof9v479tiWvd73Xe2CCaLQdLYmVNmksUdRCBUOyxVu0jAkgQynDS0JQ0KbpE1uEm7vuW2TNi2hex0nNOmmEG65PYUlL5Ck8VJYtXBsMpLKWc9uq4LDBuRog7XeXdb74l2v1/JUv+Ev958ZbdDIM+MZzfc55zmSnv/z9vtobP306BwJyEXvUqlEpVJhbKz/1wY1Gg3K5TKtVqs3+TywBzg1wGqTwBRwENg7QP+V7PIgMAscAo6v5MQjNNdvAd+XiuedwF0jFJ+hKKCAAgoooMDGFNgPHAPGY/vZbJZ6vU4ut5C+LinNZpNCoUC73U5fi/zzSKrhB4C7U48jD3oLsA34BeDtwDW9NdcBW+TcUX8e+ADwCPDcOtiXW1BAAQUUUECBzS0QB4QvSRFEDvWbq0CSAapAPubO5/NUq1UymWheWmq1GsVikU6n07t4rpvjbU3qllXY37BTRn4Xud2HgfuAM8NO5DgFFFBAAQVWQSBe46/rfm70P1ZhbqdUQAEFFFBAAQUUUEABBRRQQAEFFFBAAQUUUEABBRRQQAEFFFBAAQUUUEABBRRQQAEFFFBAAQUUUEABBRRQQAEFFFBAAQUUUEABBRRQQAEFFFBAAQUUUECBFRLo/8siKzS50yiggAIKKKCAAgoooIACCiiggAIKKKCAAgoooIACCiiggAIKKKCAAgoooIACCiiggAIKKKCAAgoooIACCiiggAIKKKCAAgoooIACCiiggAIKKKCAAgoooMBQAlmgDuRidKlUolKpMDbW/2uDGo0G5XKZVqvVW2we2AOcGmD1SWAKOAjsHaD/SnZ5EJgFDgHHV3LiEZrrS8BfSsXzbcDnRig+Q1FAAQUUUECBjSmwHzgGjMf2s9ks9XqdXG4hfV1Sms0mhUKBdrudvhb555FUw+uBT6Qef6qbK0ZbJMHvAH4QyHdzx2vXCdlTQAT0HuAjwDmgs0725jYUGDWBG4FvAb45uf37wGOjFqTxKKCAAisk8M+Bf5ya617gdSs0d3qaDFBN8jPy+TzVapVMJpqXllqtRrFYpNO5lC49A5wHdvdyylXY43KnjDPVqD8PfAB4BHhuuZPYXwEFFFBAAQUUUEABBRRQQAEFFFBAAQUUUEABBRRQQAEFFFBAAQUUUEABBRRQQAEFFFBAAQUUUEABBRRQQAEFFFBAAQUUUEABBRRQQAEFFFBAAQUUUEABBRRQQAEFFFBgcwv0/2WRzW1i9AoooIACCiiggAIKKKCAAgoooIACCiiggAIKKKCAAgoooIACCiiggAIKKKCAAgoooIACCiiggAIKKKCAAgoooIACCiiggAIKKKCAAgoooIACCiiggAIKXGmBLFAHcrGRUqlEpVJhbKz/1wY1Gg3K5TKtVqu373lgD3BqgEAmgSngILB3gP4r2eVBYBY4BBxfyYlHZK5rgTOpWC4CGeD5EYnPMBRQQAEFFFBg4wrsB44B4xFCNpulXq+Tyy2kr0tKs9mkUCjQbrfT1yL/PJJqiLw0csNeiXw41olyB/A3gTcBL14nbJF8f667n98APrFO9uQ2FBhVgXi/+M2p4A4A/2VUgzUuBRRQ4DIFXgHEmVuvdJJzwocvc97Fw+OMqgrk40I+n6darZLJRPPSUqvVKBaLdDqxnYXyFPB5YKJ7NhhnYOuhPAP8GfAe4CPAOeDShtfDBt2DAgoooIACIyzwTqABHB3hGA1NAQUUUEABBRRQQAEFFFBAAQUUUEABBRRQQAEFFFBAAQUUUEABBRRQQAEFFFBAAQUUUEABBRRQQAEFFFBAAQUUUEABBRRQQAEFFFBAAQUUUEABBRRQYJMI9P9lkU0SvGEqoIACCiiggAIKKKCAAgoooIACCiiggAIKKKCAAgoooIACCiiggAIKKKCAAgoooIACCiiggAIKKKCAAgoooIACCiiggAIKKKCAAgoooIACCiiggAIKKLBOBbJAHcjF/kqlEpVKhbGx/l8b1Gg0KJfLtFqtXjjzwB7g1ADxTQJTwEFg7wD9V7LLg8AscAg4vpITj8hcB4B7U7HMAbePSGyGoYACCiiggAIbW2A/cAwYjzCy2Sz1ep1cbiF9XVKazSaFQoF2u52+FvnnkVTDbcDnU49PANEW5RXAa4CfBf7KOqG7D/gw8MluPv3AOtmT21BgVAU+CLwtFdxPAf/vqAZrXAoooMAKCESekj5D+nHgV1dg3vQUGaAK5KMxn89TrVbJZKJ5aanVahSLRTqdTu/iGeDjwB3Ai1d4b8NO93B3P3/U3c9vAJ8YdhLHKaCAAgoooMCyBOKM6a4kp4izoFcBzy9rBjsroIACCiiggAIKKKCAAgoooIACCiiggAIKKKCAAgoooIACCiiggAIKKKCAAgoooIACCiiggAIKKKCAAgoooIACCiiggAIKKKCAAgoooIACCiiggAIKKLDOBPr/ssg626TbUUABBRRQQAEFFFBAAQUUUEABBRRQQAEFFFBAAQUUUEABBRRQQAEFFFBAAQUUUEABBRRQQAEFFFBAAQUUUEABBRRQQAEFFFBAAQUUUEABBRRQQAEFFFBgkwlkgTqQi7hLpRKVSoWxsf5fG9RoNCiXy7RarR7TPLAHODWA2yQwBRwE9g7QfyW7PAjMAoeA4ys58YjM9TPAe1KxfAD44RGJzTAUUEABBRRQYGML7AeOAeMRRjabpV6vk8stpK9LSrPZpFAo0G6309ci/zySangR8JXU44eBW5PH1wB5IPKjbwNuuYJ8F4GngU8Bh4E/BmKvFgUUWD2BnwB+OTX9h4AfWr3lnFkBBRTY8AI/BfzrVBRx/vbtKxxVBqgmORr5fJ5qtUomE81LS61Wo1gs0ul0ehcfS8694qzrr6zw3oad7gTw/q7VJ7vnpQ8MO4njFFBAAQUUUGBggfgs86FFvX9u0WdjA09mRwUUUEABBRRQQAEFFFBAAQUUUEABBRRQQAEFFFBAAQUUUEABBRRQQAEFFFBAAQUUUEABBRRQQAEFFFBAAQUUUEABBRRQQAEFFFBAAQUUUEABBRRQQAEF1otA/18WWS+7cx8KKKCAAgoooIACCiiggAIKKKCAAgoooIACCiiggAIKKKCAAgoooIACCiiggAIKKKCAAgoooIACCiiggAIKKKCAAgoooIACCiiggAIKKKCAAgoooIACCmxOgSxQB3IRfqlUolKpMDbW/2uDGo0G5XKZVqvV05oH9gCnBuCbBKaAg8DeAfoP2+UCcA44D2wBrga+DMwCh4Djw048wuPuBn4gFd+PAb8+wvEamgIKKKCAAgpsHIH9wDFgPLaczWap1+vkcgvp65LSbDYpFAq02+30tcg/j6QadgFnU48jd9yZevxS4O9188fXA5HDXqkS+WwT+B3gXwDPAJF/WxRQYPUE/gbwX1PTPwDkV285Z1ZAAQU2vMCLgT9LRRH5SpwVnlnByDJAtff/cT6fp1qtkslE89JSq9UoFot0Op3exUeAdwF/B/i27pnXLSu4t2Gminzu09287p8Afww8PMwkjlFAAQUUUECBZQv8a+CnUqOeBSaASx96LntGByiggAIKKKCAAgoooIACCiiggAIKKKCAAgoooIACCiiggAIKKKCAAgoooIACCiiggAIKKKCAAgoooIACCiiggAIKKKCAAgoooIACCiiggAIKKKCAAgoocIUF+v+yyBXelMsroIACCiiggAIKKKCAAgoooIACCiiggAIKKKCAAgoooIACCiiggAIKKKCAAgoooIACCiiggAIKKKCAAgoooIACCiiggAIKKKCAAgoooIACCiiggAIKKLDJBbJAHciFQ6lUolKpMDbW/2uDGo0G5XKZVqvVY5sH9gCnBnCcBKaAg8DeAfoP2+Vp4DTwBLADeAUQG54FDgHHh514hMf9XPfv4A3A7cBuYH/ydzHCIRuaAgoooIACCmwQgchLjgHjsd9sNku9XieXW0hfl5Rms0mhUKDdbqevRf55ZFHnDrAl1bYVuJg8vhbIA28GfjhZO913rejOdPPmjwJ/AHwSOL9WC7uOAptY4Drg8VT88f/CTv/9beK/CENXQIFBBD4OnE3ylt8bZMAy+2SAapKfkc/nqVarZDLRvLTUajWKxSKdTqR7CyXOCb+36X8TPQAAIABJREFUezb4+qTGGeWVLPHa8v8D7wKeAeJ81aKAAgoooIACqy8Q7+2+BNyaWuqe5POx1V/dFRRQQAEFFFBAAQUUUEABBRRQQAEFFFBAAQUUUEABBRRQQAEFFFBAAQUUUEABBRRQQAEFFFBAAQUUUEABBRRQQAEFFFBAAQUUUEABBRRQQAEFFFBAAQUUWAWB/r8ssgoLOaUCCiiggAIKKKCAAgoooIACCiiggAIKKKCAAgoooIACCiiggAIKKKCAAgoooIACCiiggAIKKKCAAgoooIACCiiggAIKKKCAAgoooIACCiiggAIKKKCAAgoMLJAF6kAuRpRKJSqVCmNj/b82qNFoUC6XabVavQXmgT3AqQFWnASmgIPA3gH6D9vl88DvA3+a7O0dwBlgFjgEHB924k0y7huBL26SWA1TAQUUUEABBda/wH7gGDAeW81ms9TrdXK5hfR1SWk2mxQKBdrtdvpa5J9HFnV+BLgp1XYLcDp5HGtdA7wF+GngZmD3GlM9l+SzvwR8CogE/OIa78HlFNisAs3ee+QE4HZgbrNiGLcCCiiwDgQyQBXIx17y+TzVapVMJpqXllqtRrFYpNPp9C5GjncAuAF4M/DDSW655QrF9jzwbuBXgfNXaA8uq4ACCiigwGYVeBPw24uC/1vJ54qb1cS4FVBAAQUUUEABBRRQQAEFFFBAAQUUUEABBRRQQAEFFFBAAQUUUEABBRRQQAEFFFBAAQUUUEABBRRQQAEFFFBAAQUUUEABBRRQQAEFFFBAAQUUUEABBTawQP9fFtnAAbl1BRRQQAEFFFBAAQUUUEABBRRQQAEFFFBAAQUUUEABBRRQQAEFFFBAAQUUUEABBRRQQAEFFFBAAQUUUEABBRRQQAEFFFBAAQUUUEABBRRQQAEFFFBAAQVGQCAL1IFcxFIqlahUKoyN9f/aoEajQblcptVq9UKfB/YApwawmASmgIPA3gH6D9vlj4DDwAngNuBO4FlgFjgEHB92YscpoIACCiigwLoSuAP4z6kdfbL7ev/6dbVDN7MSAvuBY8B4TJbNZqnX6+RyC+nrktJsNikUCrTb7fS1yD+PLOr8rUmOeAaI+kzqeiTDW7rrfhfwNiDy2JetRDDLmONh4H7gXyR57PPLGGtXBRS4PIHfA74nNcXf7f4f8P9d3pSOVkABBRS4DIEMUAXyMUc+n6darZLJRPPSUqvVKBaLdDqd3sXTwLcDjwNvAX4auBnYfRl7upyh55J9/AFw8XImcqwCCiiggALrQCBeUx9ZB/tYzhbijKicGhAfek4k50TLmce+CiiggAIKKKCAAgoooIACCiiggAIKKKCAAgoooIACCiiggAIKKKCAAgoooIACCiiggAIKKKCAAgoooIACCiiggAIKKKCAAgoooIACCiiggAIKKKCAAgpccYH+vyxyxbflBhRQQAEFFFBAAQUUUEABBRRQQAEFFFBAAQUUUEABBRRQQAEFFFBAAQUUUEABBRRQQAEFFFBAAQUUUEABBRRQQAEFFFBAAQUUUEABBRRQQAEFFFBAAQUU2NQCWaAO5EKhVCpRqVQYG+v/tUGNRoNyuUyr1eqhzQN7gFMDKE4CU8BBYO8A/YftchQ4BHwhWeeXgXPAbNJ+fNiJHaeAAgoooIAC60rg/wDuSe3oE0B5Xe3QzayEwH7gGDAek2WzWer1OrncQvq6pDSbTQqFAu12O30t8s8jQ2zmO4A3A68DJoYYfzlDTiZ5+i8Bn7uciRyrgALLFvhnwP+TGnUY+Mllz+IABRRQQIGVEsgAVSAfE+bzearVKplMNC8ttVqNYrFIp9PpXTzdfd8QOWUcaH4X8DYgzilftlIbXOY8zwB3dHPMzy5znN0VUEABBRRYTwK3Ae8DXgT8NeDSC+962uQL7OUbgC8CO1LX39P9LPHnNsDe3aICCiiggAIKKKCAAgoooIACCiiggAIKKKCAAgoooIACCiiggAIKKKCAAgoooIACCiiggAIKKKCAAgoooIACCiiggAIKKKCAAgoooIACCiiggAIKKKCAAn9OoP8vi4ikgAIKKKCAAgoooIACCiiggAIKKKCAAgoooIACCiiggAIKKKCAAgoooIACCiiggAIKKKCAAgoooIACCiiggAIKKKCAAgoooIACCiiggAIKKKCAAgoooIACV1IgC9SBXGyiVCpRqVQYG+v/tUGNRoNyuUyr1erteR7YA5waIIhJYAo4COwdoP+wXY4CdwInknUOA+eAWeAQcHzYiVdx3BZgZzL/eaADXFzF9ZxaAQUUUECBURB4A/CHqUCOJHnGKMRmDP9bYD9wDBiPpmw2S71eJ5dbSF+XlGazSaFQoN1up69F/hl/H8sta5W/9tvXg+s8f12upf0V2EgCbwR+N7XhT8fb5Y0UgHtVQAEFRkwgA1SBfMSVz+epVqtkMtG8tNRqNYrFIp1OHK8tlNPdXHAfcBL4DuDNwOuAiSvk9AzwWqB2hdZ3WQUUUEABBS5XID53+/HUJO/qHtn82uVOusbj/2/gF1JrPg+8KvlscY234nIKKKCAAgoooIACCiiggAIKKKCAAgoooIACCiiggAIKKKCAAgoooIACCiiggAIKKKCAAgoooIACCiiggAIKKKCAAgoooIACCiiggAIKKKCAAgoooIACCgwv0P+XRYafz5EKKKCAAgoooIACCiiggAIKKKCAAgoooIACCiiggAIKKKCAAgoooIACCiiggAIKKKCAAgoooIACCiiggAIKKKCAAgoooIACCiiggAIKKKCAAgoooIACCihw+QJZoA7kYqpSqUSlUmFsrP/XBjUaDcrlMq1Wq7fyPLAHODXAViaBKeAgsHeA/sN2OQrcCZxI1jkMnANmgUPA8WEnvoxxAboF2JrUcSBqPI7bHcANQAd4DDgDnL2M9RyqgAIKKKDAZhCInOI/pQL9Q+BvbobAN1mM+4FjSc5ENpulXq+Tyy2kr0tKs9mkUCjQbrfT1+Jv5cgQbmuVv/bb2oNXOH8dgsshCoyMwMuBP0lFE+/Prh+Z6AxEAQUU2HgCGaAK5GPr+XyearVKJhPNS0utVqNYLNLpxDHbQjndzQX3ASeBK5nf9fYTZ34HgNrGeyrcsQIKKKCAAgsC7wfenrJ4PPmc8akN5LMN+AIQ7/965Y+A4gaKwa0qoIACCiiggAIKKKCAAgoooIACCiiggAIKKKCAAgoooIACCiiggAIKKKCAAgoooIACCiiggAIKKKCAAgoooIACCiiggAIKKKCAAgoooIACCiiggAIKKED/XxYRRgEFFFBAAQUUUEABBRRQQAEFFFBAAQUUUEABBRRQQAEFFFBAAQUUUEABBRRQQAEFFFBAAQUUUEABBRRQQAEFFFBAAQUUUEABBRRQQAEFFFBAAQUUUEABBa6kQBaoA7nYRKlUolKpMDbW/2uDGo0G5XKZVqvV2/M8sAc4NUAQk8AUcBDYO0D/YbscBe4ETiTrHAbOAbPAIeD4sBNfxrjx7trXAjcCNwPhHvUW4NbkNq4/DNwH3AvcfxnrOVQBBRRQQIHNIPDdwO+nAv2D7uvo92yGwDdZjPuBY0DkU2SzWer1OrncQvq6pDSbTQqFAu12O30t8s8jQ7itVf7ab2sPXuH8dQguhygwUgJngV2piF4GnBypCA1GAQUU2DgCGaAK5GPL+XyearVKJhPNS0utVqNYLNLpdHoXT3dzwX3J/+NXMr/r7SdeYw4AtY3zFLhTBRRQQAEF/pxAfM7VXPSeKT6L+8kN5vRaoJLa85PAXwe+uMHicLsKKKCAAgoooIACCiiggAIKKKCAAgoooIACCiiggAIKKKCAAgoooIACCiiggAIKKKCAAgoooIACCiiggAIKKKCAAgoooIACCiiggAIKKKCAAgoooIACm1ig/y+LbGIQQ1dAAQUUUEABBRRQQAEFFFBAAQUUUEABBRRQQAEFFFBAAQUUUEABBRRQQAEFFFBAAQUUUEABBRRQQAEFFFBAAQUUUEABBRRQQAEFFFBAAQUUUEABBRRQYB0IZIE6kIu9lEolKpUKY2P9vzao0WhQLpdptVq9rc8De4BTA8QyCUwBB4G9A/QftstR4E7gRLLOYeAcMAscAo4vmjiC3QLE7cWkLmftbcAOIJPUnUDUXam6G7gOuAG4EbgpuX89ENdifAd4sPs0fAaodK0eWM4m7KuAAgoooMAmFPhbwMdTcf8e8L2b0GHUQ94PHAPGI9BsNku9XieXW0hfl5Rms0mhUKDdbqevRf55ZAiotcpf+20t8sIXyl+HCMUhCiiwTIH3As8B9wH3A3+yzPF2V0ABBRRYOYE4c6sC+Zgyn89TrVbJZKJ5aanVahSLRTqdOGpbKKe7ueA+4CRwJfO73n7OAgeA2soROZMCCiiggAJrLvAz3c/C3pNaNV54b0s+51rzzVzGgv8ReDPwm933gO8GHr2MuRyqgAIKKKCAAgoooIACCiiggAIKKKCAAgoooIACCiiggAIKKKCAAgoooIACCiiggAIKKKCAAgoooIACCiiggAIKKKCAAgoooIACCiiggAIKKKCAAgoooMCaC/T/ZZE134YLKqCAAgoooIACCiiggAIKKKCAAgoooIACCiiggAIKKKCAAgoooIACCiiggAIKKKCAAgoooIACCiiggAIKKKCAAgoooIACCiiggAIKKKCAAgoooIACCiigQEogC9SBXLSVSiUqlQpjY/2/NqjRaFAul2m1Wr0p5oE9wKkBVCeBKeAgsHeA/sN2OQrcCZxI1jkMnANmgUPA8dTEEWjUbUmNfheWsXCMvRq4AbglVcMk6kuSGs67gPFkvRjXAZ4FvgKcBJrA/cBnk7Yzy9iHXRVQQAEFFNiMAt8LfCwV+Me7r6Vv3IwQIx7zfuBYkkeRzWap1+vkcgvp65LSbDYpFAq02+30tcg/jwzhtFb5a7+tPfgC+esQYThEAQUUUEABBRTY0AIZoNrN/fMRRT6fp1qtkslE89JSq9UoFot0OnH0tlBOd3PBfcn525XM73r7OQscAGob+llx8woooIACm10gPleLs4uXpiDu6X7m+IYNBvMi4NZFnx1usBDcrgIKKKCAAgoooIACCiiggAIKKKCAAgoooIACCiiggAIKKKCAAgoooIACCiiggAIKKKCAAgoooIACCiiggAIKKKCAAgoooIACCiiggAIKKKCAAgoooMBmFuj/yyKbWcTYFVBAAQUUUEABBRRQQAEFFFBAAQUUUEABBRRQQAEFFFBAAQUUUEABBRRQQAEFFFBAAQUUUEABBRRQQAEFFFBAAQUUUEABBRRQQAEFFFBAAQUUUEABBRS48gJZoA7kYiulUolKpcLYWP+vDWo0GpTLZVqtVm/n88Ae4NQAoUwCU8BBYO8A/YftchS4EziRrHMYOAfMAoeA46mJrwVuB74JmAAeAh4FngUupvptAbYCO1N1FxD1qqT2Hvdux4Hw6QDPAU8DTwBnUvVx4MlUfQRoA88A54cFcJwCCiiggAKbRCDyit9Jxfq7wJs2SeybKcz9wDEgciuy2Sz1ep1cbiF9XVKazSaFQoF2O1KqSyXyzyNDoK1V/tpvaw++QP46RBgOUUABBRRQQAEFNrRABqgC+Ygin89TrVbJZKJ5aanVahSLRTqdOJJbKKe7ueA+4CRwJfO73n7OAgeA2oZ+Vty8AgoooIAC8EYgzuPS5Q7gU+IooIACCiiggAIKKKCAAgoooIACCiiggAIKKKCAAgoooIACCiiggAIKKKCAAgoooIACCiiggAIKKKCAAgoooIACCiiggAIKKKCAAgoooIACCiiggAIKKKDA2gj0/2WRtVnbVRRQQAEFFFBAAQUUUEABBRRQQAEFFFBAAQUUUEABBRRQQAEFFFBAAQUUUEABBRRQQAEFFFBAAQUUUEABBRRQQAEFFFBAAQUUUEABBRRQQAEFFFBAAQUUUKC/QBaoA7m4XCqVqFQqjI31/9qgRqNBuVym1Wr1ZpsH9gCnBgCeBKaAg8DeAfoP2+UocCdwIlnnMHAOmAUOAcdTE0f8r0/qa4EI7BHgGeAi0IPYAkTdlapXAVGjPcqFVH0OeBJ4DDgNPJyqvcePAmeAzrCBOk4BBRRQQIFNLvB9wG+lDH4b+P5NbjKK4e8HjgHjEVw2m6Ver5PLLaSvS0qz2aRQKNBut9PXIv88MgTOWuWv/bb24Avkr0OE4RAFFFBAAQUUUGBDC2SAKpCPKPL5PNVqlUwmmpeWWq1GsVik07l05BZncfuAk8CVzO96mz0LHABqG/pZcfMKKKCAAgp8TeAzwHemMOI84zY/+/LPQwEFFFBAAQUUUEABBRRQQAEFFFBAAQUUUEABBRRQQAEFFFBAAQUUUEABBRRQQAEFFFBAAQUUUEABBRRQQAEFFFBAAQUUUEABBRRQQAEFFFBAAQUUUECBtRHo/8sia7O2qyiggAIKKKCAAgoooIACCiiggAIKKKCAAgoooIACCiiggAIKKKCAAgoooIACCiiggAIKKKCAAgoooIACCiiggAIKKKCAAgoooIACCiiggAIKKKCAAgoooEB/gSxQB3JxuVQqUalUGBvr/7VBjUaDcrlMq9XqzTYP7AFODQA8CUwBB4G9A/QftstR4E7gRLLOYeAcMAscAo6nJt4FvBx4DVAGbgB2A+OpGt0vAOeTeZ5L7j8DnAXOJPVx4KtJfRR4Eng26ft86rZ3P+aMGoYWBRRQQAEFFFi+wPd3X+s/mhr2W8APLH8aR6xzgf3AsSQ3I5vNUq/XyeUW0tclpdlsUigUaLfb6WuRfx4ZIs61yl8jP+zlmFu6uezVwJdfIH8dIgyHKKCAAgoooIACay5wa5KbR87+74H3X8YOMkAVyMcc+XyearVKJhPNS0utVqNYLNLpdHoXT3dzwX3ASWCt8ru/KNw4TzzQPYusXYaJQxVQQAEFFFgvAvF53/8A0h8s/kT387ZfWS8bdB8KKKCAAgoooIACCiiggAIKKKCAAgoooIACCiiggAIKKKCAAgoooIACCiiggAIKKKCAAgoooIACCiiggAIKKKCAAgoooIACCiiggAIKKKCAAgoooIACCoyyQP9fFhnliI1NAQUUUEABBRRQQAEFFFBAAQUUUEABBRRQQAEFFFBAAQUUUEABBRRQQAEFFFBAAQUUUEABBRRQQAEFFFBAAQUUUEABBRRQQAEFFFBAAQUUUEABBRRQQIH1L5AF6kAutloqlahUKoyN9f/aoEajQblcptVq9SKbB/YApwYIdRKYAg4CewfoP2yXo8CdwIlkncPAOWAWOAQcT0083u17NfAK4JXAjcBuYBsQ17YmfTvAeeC5VH0WOAs8napPAVGfBOJ6jFuvJQ/8Q+A+YC65jVgsCiiggAIKbBSBNwMfSW32buAtG2Xz7nNggf3AsSQ3I5vNUq/XyeUW0tclpdlsUigUaLfb6WuRfx4ZeMX/3XGt8tfIHR/t5mZPADuS3DQS7n756xBhOEQBBRRQQAEFFFhTgbcC/yG14qfj2PEydpABqkCcZZHP56lWq2Qy0by01Go1isUinc6lY7nT3VxwH3ASWJP8btu2bezYsYPt27cv7OOJJyLNu1TiPPEAULsME4cqoIACCiiwngTuAt6R2tDjydlG3FoUUEABBRRQQAEFFFBAAQUUUEABBRRQQAEFFFBAAQUUUEABBRRQQAEFFFBAAQUUUEABBRRQQAEFFFBAAQUUUEABBRRQQAEFFFBAAQUUUEABBRRQQAEFFFBgFQX6/7LIKi7o1AoooIACCiiggAIKKKCAAgoooIACCiiggAIKKKCAAgoooIACCiiggAIKKKCAAgoooIACCiiggAIKKKCAAgoooIACCiiggAIKKKCAAgoooIACCiiggAIKKPB1BbJAHchFz1KpRKVSYWys/9cGNRoNyuUyrVarN/E8sAc49XVXgklgCjgI7B2g/7BdjgJ3AieSdQ4D54BZ4BBwfNiJR2zcu4D3pWK6G3jLiMVoOAoooIACoy3wg8B/TIX4YWB6tEPelNHtB44B4xF9NpulXq+Tyy2kr0tKs9mkUCjQbrfT1yL/PDKE3lrlr5GffhL40yS3fgdwxvx1iGfMIQoooIACCiiwHgS+IclrenuJ88OXAg8NubkMUAXyMT6fz1OtVslkonlpqdVqFItFOp1O7+Lpbi64DzjJGp1PXnPNNdx0001ce+21nDt3js9//vPpjZ4FDgC1IT0cpoACCiigwHoTuBn4ErA72dh9yedNX1xvG3U/CiiggAIKKKCAAgoooIACCiiggAIKKKCAAgoooIACCiiggAIKKKCAAgoooIACCiiggAIKKKCAAgoooIACCiiggAIKKKCAAgoooIACCiiggAIKKKCAAgqMmkD/XxYZtSiNRwEFFFBAAQUUUEABBRRQQAEFFFBAAQUUUEABBRRQQAEFFFBAAQUUUEABBRRQQAEFFFBAAQUUUEABBRRQQAEFFFBAAQUUUEABBRRQQAEFFFBAAQUUUECBjSWQBepALrZdKpWoVCqMjfX/2qBGo0G5XKbVavWinAf2AKcGCHsSmAIOAnsH6D9sl6PAncCJZJ3DwDlgFjgEHB924hEb95vA303F9LPAL41YjIajgAIKKKCAAhtfYD9wDBiPULLZLPV6nVxuIX1dUprNJoVCgXa7nb4W+eeRRZ1fBPw+cF1SHwX+6qI+a5W/fhL4QJK/3pbkss+av278P14jUEABBRRQYBMLRP5WXKFzpwxQBfIxXz6fp1qtkslE89JSq9UoFot0Op3exdPdXHBf9xzsJLAm+d3tt9/OHXfcwUtf+lJOnjzJe9/7Xubn4xh1oZwFDgC1Tfz3YegKKKCAAqMn8NPAPwLeDXwIuPTCN3qhGpECCiiggAIKKKCAAgoooIACCiiggAIKKKCAAgoooIACCiiggAIKKKCAAgoooIACCiiggAIKKKCAAgoooIACCiiggAIKKKCAAgoooIACCiiggAIKKKCAAutHoP8vi6yf/bkTBRRQQAEFFFBAAQUUUEABBRRQQAEFFFBAAQUUUEABBRRQQAEFFFBAAQUUUEABBRRQQAEFFFBAAQUUUEABBRRQQAEFFFBAAQUUUEABBRRQQAEFFFBAAQU2o0AWqAO5CL5UKlGpVBgb6/+1QY1Gg3K5TKvV6lnNA3uAUwPgTQJTwEFg7wD9h+1yFLgTOJGscxg4B8wCh4Djw048YuPmgHwqptcB945YjIajgAIKKKCAAhtfYD9wDBiPULLZLPV6nVxuIX1dUprNJoVCgXa7nb4W+eeRRZ1vAh5JtT0GRFu6rFX+ek83p/53wBeS/PWXzV83/h+uESiggAIKKLDJBd7Vza3elzJ4YNE51HJ4MkC1Nz6fz1OtVslkonlpqdVqFItFOp1O7+Lpbi64DzgJrEl+d8cdd/D2t7+diYkJHnjgAX7oh36I+fk4Rl0oZ4EDQG05CPZVQAEFFFBgAwhclbzObYCtukUFFFBAAQUUUEABBRRQQAEFFFBAAQUUUEABBRRQQAEFFFBAAQUUUEABBRRQQAEFFFBAAQUUUEABBRRQQAEFFFBAAQUUUEABBRRQQAEFFFBAAQUUUEABBUZDoP8vi4xGbEahgAIKKKCAAgoooIACCiiggAIKKKCAAgoooIACCiiggAIKKKCAAgoooIACCiiggAIKKKCAAgoooIACCiiggAIKKKCAAgoooIACCiiggAIKKKCAAgoooMBGFcgCdSAXAZRKJSqVCmNj/b82qNFoUC6XabVavXjngT3AqQEAJoEp4CCwd4D+w3Y5CtwJnEjWOQycA2aBQ8DxYSceoXHbEpMtqZiuB86MUIyGooACCiiggAKjIbAfOAaMRzjZbJZ6vU4ut5C+LinNZpNCoUC73U5fi/zzyKLOkQd1Um0Xga2L+qxV/noPcNcGy1/Db2fidT6xDEOLAgoooIACCigQAnHO9Mii/OqVwP8cgicDVIF8jM3n81SrVTKZaF5aarUaxWKRTudSqne6mwvuA04Ca5Lfxfnpj/zIj3DbbbcxNzfHW9/6Vubn4xh1oZwFDgC1ISwcooACCiiggAJXRuAG4KtXZmlXVUABBRRQQAEFFFBAAQUUUEABBRRQQAEFFFBAAQUUUEABBRRQQAEFFFBAAQUUUEABBRRQQAEFFFBAAQUUUEABBRRQQAEFFFBAAQUUUEABBRRQQAEFFFDghQX6/7KIYgoooIACCiiggAIKKKCAAgoooIACCiiggAIKKKCAAgoooIACCiiggAIKKKCAAgoooIACCiiggAIKKKCAAgoooIACCiiggAIKKKCAAgoooIACCiiggAIKKDCswHZgN7AVuAg8DTyf3B90zixQB3IxoFQqUalUGBvr/7VBjUaDcrlMq9XqzT8P7AFODbDgJDAFHAT2DtB/2C5HgTuBE8k6h4FzwCxwCDg+7MSrPC7Q4zndBWxLnscnkud0pZfeB9RSk/5p729gpRdyPgUUUEABBRRQ4DIF9gPHgPGYJ5vNUq/XyeUW0tclpdlsUigUaLfb6WuRfx7p0/0ZYGeqPXLrs6nHa5W/3gPctc7y18hNtyTvNeL9RvhH7d3fAdwAdIDHgDOL7C7zaXe4AgoooIACCoyAwH8G7kjF8a+Adw8RVwaoAvkYm8/nqVarZDLRvLTUajWKxSKdTqQpC+V0NxeMs7CTwJrkd3F+OjMzw8TEBHNzc0xPTzM/H8eoCyXyzQOLzuaGYFnxIZH79XLj80meF2fOFgUUUEABBTazwNXd85Gf734OOgPcnpzdbGYPY1dAAQUUUEABBRRQQAEFFFBAAQUUUEABBRRQQAEFFFBAAQUUUEABBRRQQAEFFFBAAQUUUEABBRRQQAEFFFBAAQUUUEABBRRQQAEFFFBAAQUUUEABBRRYZwL9f1lknW3S7SiggAIKKKCAAgoooIACCiiggAIKKKAUABC2AAAgAElEQVSAAgoooIACCiiggAIKKKCAAgoooIACCiiggAIKKKCAAgoooIACCiiggAIKKKCAAgoooIACCiiggAIKKKCAAgoosIEErgO+AYjbrcDDwFngPNBJ1QuLHl9MxZgF6kAu2kqlEpVKhbGx/l8b1Gg0KJfLtFqt3hTzwB7g1ABuk8AUcBDYO0D/YbscBe4ETiTrHAbOAbPAIeD4sBNfxrgA3ZI8T/Fcpes4EDXargZuSPrGcxkxPH0Z677Q0HcCv566+HHgjauwjlMqoIACCiiggAKXK7AfOJbkS2SzWer1OrncQvq6pDSbTQqFAu12O30t8s8jfbp/BXhRqj3y2mjrlbXKX+/p7uOudZa/Rn56LXAjcDMQ7xui3gLcmtzG9XgPch9wbzefvP9yn2zHK7DOBeLfw/YB3/+u81DcngIKKLAmAm/rnjl+MLXSQ8BLgThPXE7JAFUgH4Py+TzVapVMJpqXllqtRrFYpNOJ49GFcrqbC+4DTgJrkt/F+enMzAwTExPMzc0xPT3N/PylsOPM7wBQWw7CCvRdfD6ZPpOM+zuSc8mAeww4k5w1r8DSTqGAAgoooMCGFPge4P3JuUgE8On4KHVDRuKmFVBAAQUUUEABBRRQQAEFFFBAAQUUUEABBRRQQAEFFFBAAQUUUEABBRRQQAEFFFBAAQUUUEABBRRQQAEFFFBAAQUUUEABBRRQQAEFFFBAAQUUUEABBUZWoP8vi4xsuAamgAIKKKCAAgoooIACCiiggAIKKKCAAgoooIACCiiggAIKKKCAAgoooIACCiiggAIKKKCAAgoooIACCiiggAIKKKCAAgoooIACCiiggAIKKKCAAgoooMCqC7wceHVSJ4BngMeBR4HHFtVoezi5fhaYT3aXBepALh6XSiUqlQpjY/2/NqjRaFAul2m1Wr3gYp49wKkBop0EpoCDwN4B+g/b5ShwJ3AiWecwcA6YBQ4Bx4ed+DLGbeuufS1wA3Bjqt4ExHMQ9TpgN5ABvgx8Dvht4CuXse4LDf13wA+nLv4T4OdXYR2nVEABBRRQQAEFLldgP3AMGI+Jstks9XqdXG4hfV1Sms0mhUKBdrudvhb555E+3T8P3JZqfyXwP1OP1yp/vQe4axn5ayTrW4C4vZjU5ThHbrojyTsj99yZ1F1Ar0ZeGvlpL3+NvDXuX5/krDG+AzzYfRvxme57kko3139gOZuwrwIbROAA8JPA7cl73/d233v/zAbZu9tUQAEFrrRA5BNfBSL36JXvBOLsbjkl8pUqkI9B+XyearVKJhPNS0utVqNYLNLpRKqyUE53c8F9wElgTfK7OD+dmZlhYmKCubk5pqenmZ/vHccSZ7Px+lJbDsIK9I18Os4n42zy5tSZ5C3ArUDcxvU4Q74PuBe4fwXWdQoFFFBAAQU2qkAJ+C+LNv+3gf+wUQNy3woooIACCiiggAIKKKCAAgoooIACCiiggAIKKKCAAgoooIACCiiggAIKKKCAAgoooIACCiiggAIKKKCAAgoooIACCiiggAIKKKCAAgoooIACCiiggAKjJ9D/l0VGL04jUkABBRRQQAEFFFBAAQUUUEABBRRQQAEFFFBAAQUUUEABBRRQQAEFFFBAAQUUUEABBRRQQAEFFFBAAQUUUEABBRRQQAEFFFBAAQUUUEABBRRQQAEFFFBgrQT2Am8ApoBJoAM8BTzep34VeBQ4AzwNPAucA3YBvw7cGpuenJzk7rvvJpPJsGPHDrZv3862bdsYHx9fiKnRaFAul2m1Wr0Y54E9wKkBgv6rwKuBAvByICaNujV1uxvIAQvfW7RlyxZe9rKXLUw9Pz+/UKNtbOxrX2sUj7/0pS+ll34e+F3gLuDLyVw/kcT6APA7wBcH2OvX67Il2fMOYDuQvo376boTiLiuB25IbuN+r94E3Ahcm4wLj/uAe5Pnpvn1NjPE9Zj/9tS47wb+0xDzOEQBBRRQQAEFFFhtgf3AsST3IpvNUq/XyeUiZVxams0mhUKBdrudvngQONKnexWI+Xvl24HZ1OPIsSPXjvGRe69WuSfJX08k6xxO8tfYyyHgeGrhSISjbktq5PQXlrGxGHt1kpfe0s03ezVy+qgvSWo2ea8Q+XpvzXi/Ee8jvgKcBCJPvR/4bNIW7zUsCoyawJuBj6SC+hRwx6gFaTwKKKDAKgrEOd0bU/PHmd07l7leBoi8LR/j8vk81Wp14fyyX6nVahSLRTqdSF0WyuluLrgvyV/WJL+L89OZmRkmJiaYm5tjenp64RwzKWeBA0BtUY4X542Rd11M6nKYIjeM88hAiRrnkVHj7LdX43zyuiQPjLPIOJPsnVXGtRgfaA8Cn+me41a6uXCcp1oUUEABBRTYzALxfjDeF/ZKfNYan3HG57EWBRRQQAEFFFBAAQUUUEABBRRQQAEFFFBAAQUUUEABBRRQQAEFFFBAAQUUUEABBRRQQAEFFFBAAQUUUEABBRRQQAEFFFBAAQUUUEABBRRQQAEFFFBAAQWuuMDXfrnDooACCiiggAIKKKCAAgoooIACCiiggAIKKKCAAgoooIACCiiggAIKKKCAAgoooIACCiiggAIKKKCAAgoooIACCiiggAIKKKCAAgoooIACCiiggAIKKKCAAislsBd4AzAFFJJJ54G/qF4AngceBk4DTwGvAXbH+Ntuu41f/MVf5KabbuKGG27gxhtv5Oqrr2bXrl2MjY3RaDQol8u0Wq1eDLHWHuDUAEFdC9yS9L8J2LWoZoBXAN8HbI35tm/fzvT0NBcvXqTT6TA/P8/4+PhCjXLhwgU+9KEPpZd+EviXwO8CjwFXAd8KPAu0gS8DTwyw17+oS3ynUmzgauB64Iak3pi6jfu9+iIgmxjHuBi/uG5JFux9X9N9wL1dr18Hmpe538XDtwFngbjtlXgOv7LC6zidAgoooIACCiiwEgL7gWNJ/kU2m6Ver5PL5frO3Ww2KRQKtNuR+l0qB4EjfQZ8Anh9qr0MRFuvTCa5doyP3Hu1yj3AXcCJZJ3DwLnu3maBQ8Dx1MKRU98OfBMwATwEPJrkuxdT/SK/jJx6Z6r28u/IkaMuzscjV438vgM8Bzyd5M5ngF59HIicu1cfSfLsZ4DzqwXkvApcQYH4d/aF1PrxbyHeB1oUUEABBQYT+P5ufvPRVNfIJeJ8MM4nBy1xZlgF8jEgn89TrVbJZKJ5aanVahSLxYWzxKTEGeg+4GQ311uT/C7OT2dmZpiYmGBubm7hfDPONZMS53IHgFryuHdOGGd1USMPjDPcQUuMj3PKOKMM216N876oL0lqnE9G/pc+nwykODeNc8HwiXPI+4HPJm3xumdRQAEFFFBgMwvcCvxx8lrbc4jP7n5sM6MYuwIKKKCAAgoooIACCiiggAIKKKCAAgoooIACCiiggAIKKKCAAgoooIACCiiggAIKKKCAAgoooIACCiiggAIKKKCAAgoooIACCiiggAIKKKCAAgoooMD6Eej9wMX62ZE7UUABBRRQQAEFFFBAAQUUUEABBRRQQAEFFFBAAQUUUEABBRRQQAEFFFBAAQUUUEABBRRQQAEFFFBAAQUUUEABBRRQQAEFFFBAAQUUUEABBRRQQAEFFFBgYwtMAK8D3gx8x4ChzAMXgWeSeh64FdgW46+77joKhQKZTOZS3blzJ1Gvuuoqnn76aT74wQ/y+OOP95aL+d4GtIHnFtWYO9p6t9F3C7AT2AGMJ+vGba9+C/Arvf3s3r2bj33sY2zZsoWLF2PbLNwfG/va1xo98cQTTE1NMT8fUy+Uh4G3d10+CzybzHMTcCF5fC7pF+v36vbU/WjrPU637wKuWlQzSSxxu7hGjL22GBfjI8aIf5BSAz4JfAA4OciAZfT5VuBzqf5ngOuXMd6uCiiggAIKKKDAWgrsB44luRTZbJZ6vU4ul+u7h2azuZDPttuRnl4qB4EjfQbcDfxAqv0HgY+kHk8CU0CM37uKQd8D3AWcSNY5DETeOgscAo6n1s5221+f1Nd2c98W8EiS20fC3Pv+z8g7o0Ye2qu9fLaXk0aO3KuRtz8JPAacTvLqyK2j9h4/CkTu2FlFC6dWYD0KxL+PeH/YKy8GTq3HjbonBRRQYB0KxPlY5Cq7kzzjN4FfAJ5axl5jjiqQjzH5fJ5qtbpwdtmv1Go1isUinc6llCVymX3JGdua5HflcpmZmRkmJiaYm5tjeno6fX55FjgAxPlflGuB24FvAuK89yEg8q442/zagejXSuRwW5PzyDh7jLo4z0vnfr3zyDg4DYx4PXs6jlSTnC7yuqhx0Bt5YK/G8xXJdJwfx7muRQEFFFBAgc0u8OPdz9HirKZX4rU1cov0Z22b3cj4FVBAAQUUUEABBRRQQAEFFFBAAQUUUEABBRRQQAEFFFBAAQUUUEABBRRQQAEFFFBAAQUUUEABBRRQQAEFFFBAAQUUUEABBRRQQAEFFFBAAQUUUEABBa6QQO8Lia/Q8i6rgAIKKKCAAgoooIACCiiggAIKKKCAAgoooIACCiiggAIKKKCAAgoooIACCiiggAIKKKCAAgoooIACCiiggAIKKKCAAgoooIACCiiggAIKKKCAAgoooMDICeSASeBtwHcBW4EV/76f8fFxduzYwTXXXMPOnTt56KGHOH/+fBrzw8CjwLPAM4tuoy3dHvcvABeB+WSSuO3VbwHeD2yPa7Hm7OwssYexsbGFevHiRebnvzb00Ucf5dWvfvWlx0C7W98J/Eli0fOI2y3ADmBnUnf1uZ9ui37xOOrVwLXAdcltPB5fBe+eyaeAPwR+G/jKCv/lvgO4KzXnJ4DyCq/hdAoooIACCiigwEoJ7O/museS3ItsNku9XieXi1R4aWk2mxQKBdrtSAsvlYPAkT7dfwP4kVR75JHpPCly7Skgxu9dqYD6zHNPsu6JZJ3DwDlgtpt7HgKOp8ZEbvpy4DVJDncDsDvxifw0apTIuSNpj3meS+5Hrn4WOJPUx4GvJjXy+SeT3D3GPZ+Midve/Zgzai9nXUUSp1ZgXQlUgfi/qFfe0H0c/24tCiiggAKDCfxM9/yy2c1zPjpY9yW9MkD8X5yPK/l8nmq1SiYTzUtLrVajWCzS6XR6F093c8F9wMnkLHXV87tyuczMzAwTExPMzc0xPT2dPr+MfOxAN5erJRvMdvO+1yf1tUALeCQ5Z40z1N75ZpxtRu2dV8btVUmN9l4O2MvZIgeM/O4xIAweTtXe48gBIze8hDXkc+QwBRRQQAEFBhGI1654b/VfB+m8jvrE569xNvOq1J7+e5KbeEayjp4ot6KAAgoooIACCiiggAIKKKCAAgoooIACCiiggAIKKKCAAgoooIACCiiggAIKKKCAAgoooIACCiiggAIKKKCAAgoooIACCiiggAIKKKCAAgoooIACCmxGgRX/gZLNiGjMCiiggAIKKKCAAgoooIACCiiggAIKKKCAAgoooIACCiiggAIKKKCAAgoooIACCiiggAIKKKCAAgoooIACCiiggAIKKKCAAgoooIACCiiggAIKKKCAAgqkBK4BXgT8Q+D7gXg8vtJCY2NjbNmyha1bty7cPvfcc8zPz6eXeQR4HriY1E7qfr+2C0DU80BMFDXuR9t1wCSwJRbYvn07b3rTmxZuY/2ozz//POfPR3d49tln+djHPpbey7PAfwPOAdt68yT3tyc+W5P2WCN9v9/jXlv0ixq+UeP+any3UniFw/uBjwD3A0+u9HMKlIC/AbwWqHTn/6ersIZTKqCAAgoooIACKyGwHzjWy3Oz2Sz1ep1cLtd37mazSaFQoN1up68fBI70GfBLwP+Zav9ZINp6JfLSqW5+GeP3rkQwLzDHPd28/i7gRLLO4SSfnQUOAcdT4yIXvRp4BfBK4EZgd5Lv9vLU6B45eSTNz6Vq5MpngadT9SkgauSccT3GWRRQ4M8L/FtgJtX0buBfiaSAAgoosGYCGaAK5GPFfD5PtVolk4nmpaVWq1EsFul0LqU1p7u54D7gZHLuuOr5XblcZmZmhomJCebm5pienk6fp0Y+dgCoJbvfBbwceE23rQzckOR3vXPI3nlv7zw1zj0jx4tc75kkvzsDRH0c+GpSH03leNE3zm97t737vXPaP3fYu2bPrAspoIACCmwWgfg87a3J+6jrgZcB8dniRip/Hagv+mzwHwDv20hBuFcFFFBAAQUUUEABBRRQQAEFFFBAAQUUUEABBRRQQAEFFFBAAQUUUEABBRRQQAEFFFBAAQUUUEABBRRQQAEFFFBAAQUUUEABBRRQQAEFFFBAAQUUUECB0RNYjR/NGD0lI1JAAQUUUEABBRRQQAEFFFBAAQUUUEABBRRQQAEFFFBAAQUUUEABBRRQQAEFFFBAAQUUUEABBRRQQAEFFFBAAQUUUEABBRRQQAEFFFBAAQUUUEABBRRQYHCBbcBO4CDwXcBfA14K3Ays5+/9uQh0gAvAfFLjfrRtBa7p7X/Lli285CUvYevWrcT9qJ1Oh+eff35B6cKFC5w6dSotFnM/lTTEXFuS++PJ3PF4PdpE7E8Afwp8Hvh94CjwCHB+8D8JeyqggAIKKKCAAiMnsL+b6x4DIp8jm81Sr9fJ5XJ9A202mxQKBdrtdvp65MtH+gz4x915/3mq/V92c6//K/V4EphK8u29qyh7D3AXcAKIdQ4D54BZ4BBwfBXXdmoFFPj6Aj/a/e/n11Ld7gbe8vWH2UMBBRRQYIUEMkAVyMd8+XyearVKJhPNS0utVqNYLC6cISbldDcX3AecBNYkvyuXy8zMzDAxMcHc3BzT09PMz8cx6EI52z33OwDUkseR514NvAJ4JXAjsBuIs9/emWZ0jYDinPC5VH02me9poFfjbDTqk0BcvwSxQs+H0yiggAIKKLBcgfjM67tTgz7Y/Tzs7y13knXQ/98CM6l9xOvty4FH18He3IICCiiggAIKKKCAAgoooIACCiiggAIKKKCAAgoooIACCiiggAIKKKCAAgoooIACCiiggAIKKKCAAgoooIACCiiggAIKKKCAAgoooIACCiiggAIKKKDAJhVYjz++sUmfCsNWQAEFFFBAAQUUUEABBRRQQAEFFFBAAQUUUEABBRRQQAEFFFBAAQUUUEABBRRQQAEFFFBAAQUUUEABBRRQQAEFFFBAAQUUUEABBRRQQAEFFFBAAQUUGDGBa4BvBL4PeDVwOzAObAW2AH4H0Pp8wueBi0l9Fvgi8Gngo8CXgEfX57bdlQIKKKCAAutG4MeAf5Paza8B71o3u3MjKyWwHziW5Ldks1nq9Tq5XK7v/M1mk0KhQLvdTl8/CBzpM+Al3b+hm4EzSX18UZ9JYAqI8XtXKqA+89wD3AWcSNY5DJwDZoFDwPFVXNupFVDg6wsUgD9KdYt/q7d9/WH2UEABBRRYIYEMUAXyMV8+n6darZLJRPPSUqvVKBaLdDqd3sXT3VxwH3ASWJP8rlwuMzMzw8TEBHNzc0xPTzM/H0eBC+UscACorZCP0yiggAIKKLDeBX4UiHO7dInPMufW+8YX7e+65LO8m1LtHwamN1gcblcBBRRQQAEFFFBAAQUUUEABBRRQQAEFFFBAAQUUUEABBRRQQAEFFFBAAQUUUEABBRRQQAEFFFBAAQUUUEABBRRQQAEFFFBAAQUUUEABBRRQQAEFFFBghAT8MZIRejINRQEFFFBAAQUUUEABBRRQQAEFFFBAAQUUUEABBRRQQAEFFFBAAQUUUEABBRRQQAEFFFBAAQUUUEABBRRQQAEFFFBAAQUUUEABBRRQQAEFFFBAAQUUUGBdCWwDrgZywF8C/jLwKmAv8I3ALmDrutqxm5kHngBOAo2kfhH4k6TtaeA5mRRQQAEFFFDgLxT4+8Cvpnq8D/gHmo2cwH7gGDAekWWzWer1OrlcpL5LS7PZpFAo0G630xcPAkeGkJkEpoAYH7n1apV7gLuAE8k6h4FzwCxwCDi+Wgs7rwIKDCQQ76nPLuq5Azg/0Gg7KaCAAgpcrkAGqAL5mCifz1OtVslkonlpqdVqFItFOp1O7+Lpbi64LzlzW5P8rlwuMzMzw8TEBHNzc0xPTzM/H8eBCyVeUw4AtcuFcbwCCiiggAIbRCA+o3xg0dlKvA7G6/JGK3+n+1nsv082HZ/r/ShQ2WhBuF8FFFBAAQUUUEABBRRQQAEFFFBAAQUUUEABBRRQQAEFFFBAAQUUUEABBRRQQAEFFFBAAQUUUEABBRRQQAEFFFBAAQUUUEABBRRQQAEFFFBAAQUUUECB0REYG51QjEQBBRRQQAEFFFBAAQUUUEABBRRQQAEFFFBAAQUUUEABBRRQQAEFFFBAAQUUUEABBRRQQAEFFFBAAQUUUEABBRRQQAEFFFBAAQUUUEABBRRQQAEFFFBAgXUrcDVwE/CtwDcDrwJeDNwMXA/sAsbX7e5Hd2PzQAd4Cvgq8BjwZ8AXgDngAeAh4OnRJTAyBRRQQAEFVlzgx7v5zeHUrL8C/MSKr+KEV1pgP3Csl8Nms1nq9Tq5XK7vvprNJoVCgXa7nb5+EDgyRCCT3TxtCojxe4cYP+iQe4C7gBPJOvF3fQ6YBQ4BxwedyH4KKLBqAn8MfGNq9vj/obZqqzmxAgoooEBaIANUgXw05vN5qtUqmUw0Ly21Wo1isUinE0dxC+V0NxfcB5wE1iS/K5fLzMzMMDExwdzcHNPT08zPx/HgQjkLHPB1xD9yBRRQQIFNJvCdwGcWxfwW4O4N6BDnOPcm55IXNuD+3bICCiiggAIKKKCAAgoooIACCiiggAIKKKCAAgoooIACCiiggAIKKKCAAgoooIACCiiggAIKKKCAAgoooIACCiiggAIKKKCAAgoooIACCiiggAIKKKDACAmMjVAshqKAAgoooIACCiiggAIKKKCAAgoooIACCiiggAIKKKCAAgoooIACCiiggAIKKKCAAgoooIACCiiggAIKKKCAAgoooIACCiiggAIKKKCAAgoooIACCiigwP9i717A6yrrfI9/c+1Or9CW1AKlgNCKDAYGKNSIWJHRwPGIKOqDziMzgOjIwPHgqbdxxvE2o6ODlxm8HECEYeqgjqNI21EqiiJJoFKqpVRa0gu0aZuW0jZtbjv77P927Z5lSGl6SbOTftfzvM9ae+213vf/fnba/PLmeVZKVaAcqAAywDjgaOAcoB44DzgxOe9zgQ7vJ5gFdgHLgF8BTcCTQFtyvgPoAXoPb1mOpoACCiigwLAWuBH4UmoGXwb+17Ce0cgvvhoYm+TVyD07ge59ZKDIsJGfKoOntraW5uZmpk+f3q/W6tWrmT17Nq2tren3LwXmHwDv+cDlQNz/8gO4f6C3LAC+AaxIxomv5ciHDwM3A48NtKPDfF38TBGf6WigKvkcn08+08NcisMpMOgC9+R/nrsiNcp7k3+3gz6wAyiggAIKFNY5G4G6sKirq6OxsZFMJk6/cGtqaqK+vp5sNpbjCtumfBacBawBDku+a2ho4LrrrmPmzJksWbKEK6+8klwuV6ynHbgoWR/041VAAQUUUOBIEvgh8D9TE94AnAR0HkkIzlUBBRRQQAEFFFBAAQUUUEABBRRQQAEFFFBAAQUUUEABBRRQQAEFFFBAAQUUUEABBRRQQAEFFFBAAQUUUEABBRRQQAEFFFBAAQUUUEABBRRQQAEFFFBAgUMp4B8eOZSa9qWAAgoooIACCiiggAIKKKCAAgoooIACCiiggAIKKKCAAgoooIACCiiggAIKKKCAAgoooIACCiiggAIKKKCAAgoooIACCiiggAIKKKCAAgoooIACCiigwL4FKoBq4HjgpKSdnNpPA44GqvbdlVccgEA7sAVYB6wFVgOrgKeANcAmoBPoPYC+vUUBBRRQQAEF4APAP6cgbgb+tzAlLXAUEBk09pFVNwKRmbqAbKr1pI7PAR4EKmNmtbW1NDc3M3369H4nunr1ambPnk1ra2v6/UuB+Qcgcz5wORD3v/wA7h/oLQuAbwArknG+DHQADwPxdf3YQDs6hNfFc0TLk88pPqt0i88iWpwbB0xMro3PMuaw8xDWYVcKlIrAR/M/O38G2JD8m/wa8ONSKc46FFBAgSEUiLXHsUkuiDWuyAHdh3i9KwM0AnUxz7q6OhobG8lk4vQLt6amJurr68lmI14WtliDm5Wsxx2WfNfQ0MB1113HzJkzWbJkCVdeeSW5XK5YT2Smi4CmIfzc9jZ0ZMD4TEcna8bxmT6ffKYlWK4lKaCAAgoMM4FTgCf6/F7y4/k1hk8Ps3lYrgIKKKCAAgoooIACCiiggAIKKKCAAgoooIACCiiggAIKKKCAAgoooIACCiiggAIKKKCAAgoooIACCiiggAIKKKCAAgoooIACCiiggAIKKKCAAgoooIACJSMQD5FzU0ABBRRQQAEFFFBAAQUUUEABBRRQQAEFFFBAAQUUUEABBRRQQAEFFFBAAQUUUEABBRRQQAEFFFBAAQUUUEABBRRQQAEFFFBAAQUUUEABBRRQQAEFFFBAgaERiOcAlQPHAa8A6oFzgFOAaUBFlFVW9ofHBeVyuaGpcviOGmBZoCtpHcBGYCWwOGlLga3J+8N3plaugAIKKKBA6QjcBHwhVc4XgQ+WTnlW0o/AycAFSZsJ7AKeA9qALX1anIs89dJ8dv0pUBn91dbW0tzczPTp0/sFXr16NbNnz6a1tTX9/qXA/AP4RM4HLgfi/pcfwP0DvWUB8A1gRTLOl4HIkw8DNwOPDbSjQ3hdVX7sCcBEYFKqTY6PIWlH5f8NjgUyQAvwKPA9YP0hrMOuFCgVgfi6j5/7NpdKQdahgAIKlIhA5IFYW4x9rC9GfmtP1r9irazYelLHca53P+qPrNEI1MU9dXV1NDY2ksnE6RduTU1N1NfXk83GMIVtUz4LzgLWAIcl3zU0NHDdddcxc+ZMlixZwpVXXplebw2fi4Cm/Tv/IZYAACAASURBVDA4FJcW14fjc+rbImtHi/PjkgwYa8lRa2TUnYeiAPtQQAEFFFAgWcuLNb3iFmtD8bvKDeoooIACCiiggAIKKKCAAgoooIACCiiggAIKKKCAAgoooIACCiiggAIKKKCAAgoooIACCiiggAIKKKCAAgoooIACCiiggAIKKKCAAgoooIACCiiggAIKKKDA/gv84S+MuCmggAIKKKCAAgoooIACCiiggAIKKKCAAgoooIACCiiggAIKKKCAAgoooIACCiiggAIKKKCAAgoooIACCiiggAIKKKCAAgoooIACCiiggAIKKKCAAgoooMBQCcSzgDLAeGAicAzwcuAfgKOiqKqqKnp7e8lms0NV43AdtxN4DlgJLAeeAFqA9cC2pG0HuoHe4TpJ61ZAAQUUUKDEBD4I/FOqpi8A/6fEarScPxaI7HkJcDlwPhChc0eSoyJLpdtWoC3JrR8CKqKro48+mttvv53p06czatQoqqurC/ti27BhA3PmzKG1tTU98qXA/AP4ME4DLgBmAycDlUA18KdAefRXXl7OtGnTCuNHjs7lcoVhYh9t9+7dfWvpAZ5KaomLIxv+Evhukh+n5x1uBDryTkuB76euP4Ap7Lkl6o36RyVzSO/jON1qgLHBnfjHPt0mA5OACcl98dn8Brgf+Bqw+mAK9V4FFFBAAQUUGFYCkZEiL0WbCexKMl3kuC19WpzbmLzfHpFpgDON9cxGoC6ur6uro7GxkUwmTr9wa2pqor6+Pr2+uSmfBWcBa5IMGlk08mFk00HZGhoauO6665g5cyZLlizhyiuv3JMT8z+zxNwvApoGZfC9d1qV5LdYF44sV2yR7WqTFmvEkQMDN9Y2HwW+l6xxHuZyHU4BBRRQYIQKjEu+J8c6Q3G7M/99590jdL5OSwEFFFBAAQUUUEABBRRQQAEFFFBAAQUUUEABBRRQQAEFFFBAAQUUUEABBRRQQAEFFFBAAQUUUEABBRRQQAEFFFBAAQUUUEABBRRQQAEFFFBAAQUUUECBQRWIP0LipoACCiiggAIKKKCAAgoooIACCiiggAIKKKCAAgoooIACCiiggAIKKKCAAgoooIACCiiggAIKKKCAAgoooIACCiiggAIKKKCAAgoooIACCiiggAIKKKCAAqUjUAWcAiwCpkZZxx57LHV1dbS1tbF169ZCa29vp6urq3SqHvpKeoAdwPPANuA5YAvQCjwNPJW0Dcl1uaEv2QoUUEABBRQYkQJzgc+lZvZ54EMjcqYjZ1IvBy4BLgdmJ9OKrLSvVlMkGDVqFG9+85uZPn06kyZNKrSJEyfu2e/atYs3vvGNbNy4Ma12KTD/ABgnAFOA44DJwGggzn0BiCxNdXU1l112WWH87u5uent7C8P09PSQzWbZsGEDDzzwALncnki4C/h6Uktc3A0sB5qSTDkGODv/tbw7yZctSe48gPL33BLPBK0ExgFHAxOTNim1j+Nii58NavPzHJvcF/f3beVJ78Xnjf4GuD/v9TVg9cEU670KKKCAAgooMKwE0vnufCCbrIfFelnfthVoS9bTdiZ5Z3py3UqgM2mxEFk8jn3kjp8DrwiZWLtsbGwkk8n0C9XU1ER9fX0hiyXbpnwWnAWsAU7Lr4VekGTRk5OsEzmpIjmOfYyXbsW8U8xDo5KMGNdSVlbGqaeeSkVFReG4vLycCy64gCuuuIKTTjqJ3//+91xyySXpetqBi5L8dzAfdtQYtUc91X32cS7dIk9HtitmwdinW2TdyIKRdeO+mJv57mA+He9VQAEFFHgxgffkfy/5jT4XnAUskU0BBRRQQAEFFFBAAQUUUEABBRRQQAEFFFBAAQUUUEABBRRQQAEFFFBAAQUUUEABBRRQQAEFFFBAAQUUUEABBRRQQAEFFFBAAQUUUEABBRRQQAEFFFBAAQX2T6D4wLz9u8urFVBAAQUUUEABBRRQQAEFFFBAAQUUUEABBRRQQAEFFFBAAQUUUEABBRRQQAEFFFBAAQUUUEABBRRQQAEFFFBAAQUUUEABBRRQQAEFFFBAAQUUUEABBRRQYDAFpgBNwPQYpL6+ns9+9rMsXbqUxYsXs2TJEtauXctzzz1HLpcbzDqGS9+B0A48DTwBLAV+BzwFrAc6gV4gC8S1og2XT9Y6FVBAAQWGo8CHgX9IFf6P+e/FHxmOEzmCap4JXAy8HXjVAOcdeWrPMy0rKio48cQTGTduHJlMptBqamr2HPf09HDfffexa9eudPdfAx4FOoCuJLNFbuvbiu8V9zF2OVCT/1obBVQC44BfJ68ZPXo0X/rSl3jZy15GNpvdk5kjO/f29vLYY4/xoQ99KJ2ltwBvSjJj1Bi5cRuwCdgNVAGTgZ7kddQcW4xfbNV7eZ0+PxoY06dlkrnEvm+LORbPxX1xf8w35j+QLX6m+AlwG7BmIDd4jQIKKKCAAgqMCIGXA5fk18guB2YnMyquie1tH/kn8l1Fkmline1nQOSkYtuaHMd+J3AvcEb0X1dXR2NjYyH/9bc1NTUV1jgjmyVb5KxZSUaZAMR66HFJ5orMk27RaWSuyGTFVsxDkY2i5onAa4t5sLy8nPe9732MGjWKOK6qquK0007jvPPOY9KkSWzZsoUzzjiDrq6ImIUt5vO6ZE32QL8Iwq+YTY9Oaoq6JiXHsU+3qUAtMDa5L+7v24rzLGbv3+Qz+/15r8jSqw+0UO9TQAEFFFCgH4H4XhO/W4scEd+wv55fJ/lbIL7vuymggAIKKKCAAgoooIACCiiggAIKKKCAAgoooIACCiiggAIKKKCAAgoooIACCiiggAIKKKCAAgoooIACCiiggAIKKKCAAgoooIACCiiggAIKKKCAAgoooMB+COx5ePN+3OOlCiiggAIKKKCAAgoooIACCiiggAIKKKCAAgoooIACCiiggAIKKKCAAgoooIACCiiggAIKKKCAAgoooIACCiiggAIKKKCAAgoooIACCiiggAIKKKCAAgooMLgCtUAzMD2GufDCC/mP//gP2tra2LRp0x+11tZWVq5cya9//Wu6uroGt6rS6L0T2Am0AhuTfRxvSNomoC1p24B2oLc0SrcKBRRQQAEFjgiBjwCfTc30H4CPHhEzH76TjMx5PnAV8DqgAjgcz6t8EliX5LXdwK6kFY/T+zju+7onyXk5YBTwy2TPmDFjuPXWW6mrq6OsrKzQYiseP/zww/zFX/wFvb17YuLmiN3JR1ice+zTrdAFUJ6MUwNEG53s08fpc8XzcW4cMAE4KtnH68pB8A6T2H4K3Ad8D1g/fL9ErVwBBRRQQAEF9lNgJnAx8HbgVQO8N/JDOgNGUPo90JFqkceKr7vz65eXAJOj/6lTpzJ37lzGjx9PJpOhurqaUaNG7Wmxfvme97wnnb+2AK8HVgExdmSsyE2R6yIfVSX7OI4WGTWuiZbOq8V8dgrwj0nGoqKigvnz5zNuXMQtCq+POuooamtrqampYfv27Zxwwgl0dMR0ClusN74RWJrUEHVUp47Tr9PnI+ON6dMyyVxi37fFHIvn4r64P+YX8xrI1gT8BLgNWDOQG7xGAQUUUECB/RB4df570ifzv3t7LxDrNm4KKKCAAgoooIACCiiggAIKKKCAAgoooIACCiiggAIKKKCAAgoooIACCiiggAIKKKCAAgoooIACCiiggAIKKKCAAgoooIACCiiggAIKKKCAAgoooIACCihwAAKH4wHPB1CWtyiggAIKKKCAAgoooIACCiiggAIKKKCAAgoooIACCiiggAIKKKCAAgoooIACCiiggAIKKKCAAgoooIACCiiggAIKKKCAAgoooIACCiiggAIKKKCAAgoocEQL1ALNwPRQmDNnDosWLaKs7A+PDcrlcuzcuZO2tjZaWlp46KGH+MIXvsD27dvTaKuBSqA6aVVAsZXy84dyQC/Q1ad1Jq+fB9qAp4EWIOYZx88C8V73MPvKWQmsA5Yk7dvDrH7LVUABBRRQoK/Ax/IZ5NOpk58B/kamkhYYD0zNZ6kPAFcA8Tpy5GBvu4HIeNkk/0UG3NtxvNf3/Z7811a0yI2Rb+uB8ii6srKS2bNnM3nyZEaNGkV5eeE0VVVVVFRU0NrayoIFCwq5OtmilnuT3Fyce9wUx5Gh/9DBH44jX8f5iuR8vJc+7u918VxcFy3uL/YxGNk8rMLmVuA7wOPAH/2wMNgfrv0roIACCiigwJAKxJri+fl1s6uA1yX5YzAyR4SpQr+ZTIa6ujrGjx/PmDFjqKmpYfTo0YUWx1u3buX222+ntzdiSmGLbPJ/gDVAZLFokV/igmJIi326xX17e30acAdwdFwUme/hhx9m7NixezJfZL9i6+jo4IILLqCzM+JoYduV1BNrjaOBmqQVj9Pn4r14HW0cMAE4KtnH68h5h9q7aPJT4D7ge8D6If0qc3AFFFBAAQUUUEABBRRQQAEFFFBAAQUUUEABBRRQQAEFFFBAAQUUUEABBRRQQAEFFFBAAQUUUEABBRRQQAEFFFBAAQUUUEABBRRQQAEFFFBAAQUUUEABBRRQQAEFFFBAgX4FDvUD6WRWQAEFFFBAAQUUUEABBRRQQAEFFFBAAQUUUEABBRRQQAEFFFBAAQUUUEABBRRQQAEFFFBAAQUUUEABBRRQQAEFFFBAAQUUUEABBRRQQAEFFFBAAQUUUECBgxeoBZqB6dHVnDlzWLRoEWVl//+xQdlslu7ubjo6Oli6dCnveMc72LBhQ3HkHPAR4GjgeGAqcAwwGZgEVALlB1/moPTQA7QDrUBMaH2qPQtsBNqAjj6tC4h7Y+7DZTsOeCZV7C5gHNA7XCZgnQoooIACCvQj8PF8zvhk6vyn8t/b/lapkhaoAmqAS4HXAa8ATkjyYyk/tzIyUzaVAUcXlSM3T5gwgVGjRlFVVVXI0dEqKiooLy8vZOhnn41ouWeLfiJ/Rk6uSM5GXo7jaMXsXHw/XpeiTczjeWAtsBz4EfBLYDMQedlNAQUUUEABBY4MgfHJeuAHgCuAeB05ZtC2yFhjxowp5K1i5opzxeOenh5aWyNu/VH+aknW9yLXRYu1vWiRW2KNL1pxza94TeSdztT6WXeSCY/Kr6deAmRihMh+l112Gblcjhg7tt7e3sJxrKnG/qGHHiqcS7Y4KNZTzIGxL7ZiJux7rpgXw7eYFQcjJxZ9bgW+AzwObB+0D9SOFVBAAQUUGHkCsf710SQX3TTypueMFFBAAQUUUEABBRRQQAEFFFBAAQUUUEABBRRQQAEFFFBAAQUUUEABBRRQQAEFFFBAAQUUUEABBRRQQAEFFFBAAQUUUEABBRRQQAEFFFBAAQUUUEABBUpJYDAeSldK87MWBRRQQAEFFFBAAQUUUEABBRRQQAEFFFBAAQUUUEABBRRQQAEFFFBAAQUUUEABBRRQQAEFFFBAAQUUUEABBRRQQAEFFFBAAQUUUEABBRRQQAEFFFBAAQWGo0At0AxMj+LnzJnDokWLKCvr/7FBy5Yto6GhgXXr1hXnmgMuBMqBSUkbD0xI2lhgTNKKxzVAtAxQDVQl+0ogWvR1oFvUsx3YDXQBnUmL17uSVjxuT67dCkTbktrH8fPAzgMtpMTueyPwo1RNDwGvKrEaLUcBBRRQQAEFjhyByIunAm8FLgDOSnJgRZIFfYZlaX4tRNbuTVpk6qeAnwP3AE8DbaVZtlUpoIACCiigwCAKxLperPNdCrwOeAVwAnAMUMqZLjJNFugBIuNEi+M4F+8Vc0936v3iezHn44DIroVt6tSp9Pb2ks3GJew5jtdxfteuWJYs+S2Kj/XQtcDyZC3xl8DmZJ215CdggQoooIACCpSAQF1+zetu4PQkQ8Tr35ZAXZaggAIKKKCAAgoooIACCiiggAIKKKCAAgoooIACCiiggAIKKKCAAgoooIACCiiggAIKKKCAAgoooIACCiiggAIKKKCAAgoooIACCiiggAIKKKCAAgooMEIFSvnBfyOU3GkpoIACCiiggAIKKKCAAgoooIACCiiggAIKKKCAAgoooIACCiiggAIKKKCAAgoooIACCiiggAIKKKCAAgoooIACCiiggAIKKKCAAgoooIACCiiggAIKKLBPgVqgGZgeV86ZM4dFixZRVtb/Y4OWLVtGQ0MD69atK3acA44DNvQZqRyoACYDMcaxwNSkxes4PxEYD4wFxgGjk+Mxxb6ijkwm86KT2L17d/r9HmAFsBHYAWwHngM2AZuTfRxH25K83wvEPEby9on8HP8uNcGv5F1uHMkTdm4KKKCAAgooUNICVUn+iwx6EnAKcAbwcuDUJBdGlnQrHYHIy88Da4BlSXsKWJWc2wl0lk65VqKAAgoooIACh1kg1vgix70VuAA4C6hM1gdjndBnlB/mD2SAw0XGi7XRaLHIGvnu5/lcfg/wNNA2wH68TAEFFFBAAQX+ILA++V1o0eNR4FxxFFBAAQUUUEABBRRQQAEFFFBAAQUUUEABBRRQQAEFFFBAAQUUUEABBRRQQAEFFFBAAQUUUEABBRRQQAEFFFBAAQUUUEABBRRQQAEFFFBAAQUUUEABBRQYLAEf9jdYsvargAIKKKCAAgoooIACCiiggAIKKKCAAgoooIACCiiggAIKKKCAAgoooIACCiiggAIKKKCAAgoooIACCiiggAIKKKCAAgoooIACCiiggAIKKKCAAgoooMCBC9QCzcD06GLOnDksWrSIsrL+Hxu0bNkyGhoaWLduXXHEHHAcsKFPCdFBtFFABqgBRif74rlqoCpplUC004GPJecYPXo0N998M93d3WSzWSoqKqisrCzsY2tvb+cDH/gAuVyUUdjagI8Dq/L9dANdSesEOvq0OBfX7Ln5wBlL/s57gf+RqvLdwJ0lX7UFKqCAAgoooMCRIDAOmAycDZwJnAEcCxwDHA2MAf4Q/twOp0Bk5CywA9gKbAGeBZ4ElgBLgWeAnYezKMdSQAEFFFBAgZIViDW+yHWxxngScEqS614OnJqsC5rpSuvji7z3PLAGWJa0p5J11TgXOS/WT90UUEABBRRQYOAC8fu3O/pc/lfA1wbehVcqoIACCiiggAIKKKCAAgoooIACCiiggAIKKKCAAgoooIACCiiggAIKKKCAAgoooIACCiiggAIKKKCAAgoooIACCiiggAIKKKCAAgoooIACCiiggAIKKDBwgf7/ssjA7/dKBRRQQAEFFFBAAQUUUEABBRRQQAEFFFBAAQUUUEABBRRQQAEFFFBAAQUUUEABBRRQQAEFFFBAAQUUUEABBRRQQAEFFFBAAQUUUEABBRRQQAEFFFBAAQUUOPQCtUAzMD26njNnDosWLaKsrP/HBi1btoyGhgbWrVtXrCQHHAds2I/SMsBYYHJyTxboAXqBs4F5QHW8N378eB555BF6e3sLrby8nIqKisI+tq1bt3LeeeeRy0UZhS3quBZYDVQA3cDzSWvfjxpH2qXPAsemJnUG8LuRNknno4ACCiiggALDUiCCXeS2yIjjgKOBc4B64DzgpcCYYTmz4V10ZPRdwDLgV0AT8CTQlpzvSGX44T1Tq1dAAQUUUECBQy0QmS7W/WKd70wg1qFiXeqYJOuNBioP9aD2t0+BWECNjLcjllWBLfl11FgzjIy3BFgKPAPs3GdPXqCAAgoooIACLybwEPDK1AXbgFOTNRXlFFBAAQUUUEABBRRQQAEFFFBAAQUUUEABBRRQQAEFFFBAAQUUUEABBRRQQAEFFFBAAQUUUEABBRRQQAEFFFBAAQUUUEABBRRQQAEFFFBAAQUUUEABBRQ4pAL9/2WRQzqEnSmggAIKKKCAAgoooIACCiiggAIKKKCAAgoooIACCiiggAIKKKCAAgoooIACCiiggAIKKKCAAgoooIACCiiggAIKKKCAAgoooIACCiiggAIKKKCAAgoooMB+CtQCzcD0uG/OnDksWrSIsrL+Hxu0bNkyGhoaWLduXXGYHHAcsGGA40bHLwFOA14DlAM7gV1JOwH4MFAV/Y0ZM4bvfOc71NTUUFFRQS6Xo6urq9Bia2tr4+qrry6cT7ZtwN35PjqAsUC8Xgw8Dvx+gDWOtMviM96YmlQ3kAF6R9pEnY8CCiiggAIKDHuBCqAaOB44KWn1wLsAn2s5+B9vO7AFiLC/FlgNrAKeAtYAm4BOc+TgfxCOUPIC8f/TmUk7Jv9v469KvmILVEABBQ6vQKz3Ra6L9adxwNHAOUDkuvOAE5Pz5rvD+7lkk/XXZcCvgCbgyVhiTc7HemqPWe/wfiiOpoACCigwIgVmAr8t/q4zmeG/5ddY/nxEztZJKaCAAgoooIACCiiggAIKKKCAAgoooIACCiiggAIKKKCAAgoooIACCiiggAIKKKCAAgoooIACCiiggAIKKKCAAgoooIACCiiggAIKKKCAAgoooIACCgypgA/2G1J+B1dAAQUUUEABBRRQQAEFFFBAAQUUUEABBRRQQAEFFFBAAQUUUEABBRRQQAEFFFBAAQUUUEABBRRQQAEFFFBAAQUUUEABBRRQQAEFFFBAAQUUUEABBRRQoF+BWqAZmB7vzpkzh0WLFlFW1v9jg5YtW0ZDQwPr1q0rdpYDjgM2DNC3HDgReBVwFTAW6AS6gS5gHHA+ENdRVVXFm9/85sK+vLxwip6enkKLrb29nfnz56eHjr6eBKKuauAZYEF+ar8AHhtgjSPtskuBH6cm9TDwypE2SeejgAIKKKCAAiNOIAJpBMD/AXwfqIgZVlRUMGHChEIe7Orqoru7m97eXnK5iH9u+yEQYNkkg0cO7wA2AiuBxUlbCmxNrtmPrr1UgREtMDp+FE3NsBeo8d/JiP7MnZwCChycQGS4WKM7HjgpaSen9i8DxhzcEN79IgLxPWsLEIu5a/PrsauBVcBTwBpgU7I2G9/P3BRQQAEFFFDg0Al8Dpjbp7t64NeHbgh7UkABBRRQQAEFFFBAAQUUUEABBRRQQAEFFFBAAQUUUEABBRRQQAEFFFBAAQUUUEABBRRQQAEFFFBAAQUUUEABBRRQQAEFFFBAAQUUUEABBRRQQAEFFFAA+v/LIsoooIACCiiggAIKKKCAAgoooIACCiiggAIKKKCAAgoooIACCiiggAIKKKCAAgoooIACCiiggAIKKKCAAgoooIACCiiggAIKKKCAAgoooIACCiiggAIKKKDAUArUAs3A9Chizpw5LFq0iLKy/h8btGzZMhoaGli3bl2x5hxwHLBhgJMoB2bkx7wEmAtMGeB9B3rZCmAesBBoOtBOhvl9fwv8fWoO/wL89TCfk+UroIACCiigwJEhEKH0gnxbBFTGlMePH88111xDa2srK1asYO3atWzdupVsNntkiBy6WXYCzwErgeXAE0ALsB7YlrTtQDfQe+iGtScFRoTAGuCE1EzOBB4fETNzEgoooMDgCkS2i7XBWEt8BVCfZL3Yp7cIdnGdzzXfv88j1mnDritpHcDGJO8tBqItBbYm7+9f716tgAIKKKDA4Rd4GfAW4DOHf+iDHrEGiN9RTkv1FK/PSNZaDnoAO1BAAQUUUEABBRRQQAEFFFBAAQUUUEABBRRQQAEFFFBAAQUUUEABBRRQQAEFFFBAAQUUUEABBRRQQAEFFFBAAQUUUEABBRRQQAEFFFBAAQUUUEABBRRQIAR8cJ9fBwoooIACCiiggAIKKKCAAgoooIACCiiggAIKKKCAAgoooIACCiiggAIKKKCAAgoooIACCiiggAIKKKCAAgoooIACCiiggAIKKKCAAgoooIACCiiggAIKlJ7AZOA3wLQo7YILLuAXv/gFZWX9PzZo2bJlNDQ0sG7duuJMcsBUYOMAp1YOzAAuAeYCUwZ434FetgKYBywEmg60k2F+338Bb0rN4S+Bbw3zOVm+AgoooIACChw5AucBvwIqY8qTJ0/mjjvuoL29nVWrVtHS0sIzzzxDW1sbW7duLey3b99OLhcx1S0R6AF2AM8D24DngC1AK/A08FTSNiTXieeXjgIvLvAj4I2pS94N3CmaAgoooMCABGLRMQOMByYCxwDfBiYBkUUih8T5aBUD6tGLigKdSc5bCSwHngBagPVJBowcuB3oBnplU0ABBRRQoIQFIgd8Mr9u8d4kD1wIPFjC9e6ttPjdXPyOLr39DfCZYTgXS1ZAAQUUUEABBRRQQAEFFFBAAQUUUEABBRRQQAEFFFBAAQUUUEABBRRQQAEFFFBAAQUUUEABBRRQQAEFFFBAAQUUUEABBRRQQAEFFFBAAQUUUEABBRQoUYH+/7JIiRZrWQoooIACCiiggAIKKKCAAgoooIACCiiggAIKKKCAAgoooIACCiiggAIKKKCAAgoooIACCiiggAIKKKCAAgoooIACCiiggAIKKKCAAgoooIACCiiggAIKHCECY4HlwPEx37PPPpsHH3yQ0aNH9zv9ZcuW8Za3vIUVK1ak3z8RWDNAr3JgBnAJMBeYMsD7DvSyKHQesBBoOtBOhvl964qfbzKPOmDpMJ+T5SuggAIKKKDAkSNwHvAroDKmXFtby8MPP8y0adPIZrM899xzrFy5kscff5zFixfT3NzMk08+SW9v75Ej9OIzzQHtwNPAE0kO/B3wFLAe6AQCKwvEtdHcFFDgxQU+BfxN6pJ/Bm4STQEFFFDggASqgNOSrHcK8FLgpGQtazIwEZgETAB8zvn/J+7Jf+/ZATwPbAOeA7YArUnui6wXbUNynRnvgL48vUkBBRRQYIgE7kt+j1gc/nHgzCGq5WCHnZ///WRDqpNYhzkViN/duSmggAIKKKCAAgoooIACCiiggAIKKKCAAgoooIACCiiggAIKKKCAAgoooIACCiiggAIKKKCAAgoooIACCiiggAIKKKCAAgoooIACCiiggAIKKKCAAgoocNACPqjvoAntQAEFFFBAAQUUUEABBRRQQAEFFFBAAQUUUEABBRRQQAEFFFBAUnWa3wAAIABJREFUAQUUUEABBRRQQAEFFFBAAQUUUEABBRRQQAEFFFBAAQUUUEABBRRQQAEFFFBAAQUUUECBQy5QDqwEToqeTznlFO68805mz57d70DLly/npptuYsGCBen3LwH+6MSLVBnjzQDinrnAlEM+oz/ucAUwD1gINA3yWKXY/Rjgd8CJqeJ8JlQpflLWpIACCiiggAJ7EzgP+BVQGRfU1tbS3NzM9OnTC9d3dnby/PPPs3nzZjZt2sSyZcv42Mc+xvbt29P9/R4YFbcD1UDFCOXuBHYCrcDGZB/HG5K2CWhL2jagHegdoRZOS4HBFLgCuCc1wP3AxYM5oH0roIACI1wg1qpizTBa5LSjY5kSqAPOBv4UOH0EZ7j9/XhzSY57GngCWJqs/z0FrI+InGS8LBDXRnNTQAEFFFBgOAmcCTzWp+BrgVuH0ySSWk8A4neVmeR1rNG8+Qj9neUw/PgsWQEFFFBAAQUUUEABBRRQQAEFFFBAAQUUUEABBRRQQAEFFFBAAQUUUEABBRRQQAEFFFBAAQUUUEABBRRQQAEFFFBAAQUUUEABBRRQQAEFFFBAAQUUKH0B//hE6X9GVqiAAgoooIACCiiggAIKKKCAAgoooIACCiiggAIKKKCAAgoooIACCiiggAIKKKCAAgoooIACCiiggAIKKKCAAgoooIACCiiggAIKKKCAAgoooIACCihwZAo8AZwWU3/JS17Cv/7rv3L55Zf3K7FmzRquueYa7r///vT778vf+vV90JUD8SyiCuAU4A3AXGDKIJOvAOYBC4FmoBLIAT2DPG6pdT8B+FPgeOCuUivOehRQQAEFFFBAgRcROA/4VZLjqK2tpbm5menTp/d7S0tLC7Nnz2bjxo3p97+T5L+4aTwwBsgA1cAoILLScNgix/YCXX1aZ/L6eaANeBpoAVYnx88C8V73cJikNSowDARmAPGzZnF7Dpg4DOq2RAUUUGC4CBTz2TFALXBcPrv9Y7Jn/PjxnHrqqbS1tbFp0ya6urrIZrPDZW77W2fkvJ1AKxABN/bRNiRtU5L/IgNuA9qTvLi/43i9AgoooIACpSYQv8t6V6qozfnfb70U2FFqhQ6gno/k16A+C9yWX5/5wDCdwwCm6SUKKKCAAgoooIACCiiggAIKKKCAAgoooIACCiiggAIKKKCAAgoooIACCiiggAIKKKCAAgoooIACCiiggAIKKKCAAgoooIACCiiggAIKKKCAAgoooIACQyEQfwTETQEFFFBAAQUUUEABBRRQQAEFFFBAAQUUUEABBRRQQAEFFFBAAQUUUEABBRRQQAEFFFBAAQUUUEABBRRQQAEFFFBAAQUUUEABBRRQQAEFFFBAAQUUUEABBUpP4GfAnGJZX/3qV7n++uv3WuX73/9+brnllvT7twLXAb393JQBxgCTgQ5gG3ACcDEwF5gyyBwrgHnAQuAxYDoQz0TalB9/F9A1yOPbvQIKKKCAAgoooMDBCZwDPAxURje1tbUsXryY448/vt9eV69ezaxZs9i8eXP6/XcDTcBo4FhgGnAiEJ0cB7zm4Eo8bHf3AO1Aaz5/bwDWp9qzwEagLcndkb2LLTJv3Js7bJU6kAIjX6ATqE5NM/5viX+XbgoooIACh16gJslyZ0TX06ZN453vfCfPPPMMa9asYfv27bS3t9PR0UFXVxe7d+9mx44dh76Kwekx8lmsqUZeS7f4PhOvn0/y3dNAC7AaiOPIfvFe9+CUZa8KKKCAAgoMucBUYGWyllMs5vPAh4a8sgMrIH4P+8CB3epdCiiggAIKKKCAAgoooIACCiiggAIKKKCAAgoooIACCiiggAIKKKCAAgoooIACCiiggAIKKKCAAgoooIACCiiggAIKKKCAAgoooIACCiiggAIKKKCAAgrsXSD++IabAgoooIACCiiggAIKKKCAAgoooIACCiiggAIKKKCAAgoooIACCiiggAIKKKCAAgoooIACCiiggAIKKKCAAgoooIACCiiggAIKKKCAAgoooIACCiiggAIKlJ7AncCfF8u64YYb+PKXv7zXKh988EEuvPDC9Ps7gT8DHu7nphOBOuAS4Pf54x8AE4FXA3OBKYPMsQKYBywEngauBzLAT4DlwPpBHt/uFVBAAQUUUGDwBL4I/O9U9zcB/zx4w9nzEAm8AmgEamL8sWPH8sQTTzBt2rR+y9m0aROnn346bW1t6fffBnwXKE+y6OQkh04Coo0HJiRtLDAmacXjGDta5MhocU9hKyv7w+M2c7nc/vJkgWhdfVonEG13Pi/vSlrxuD3/Nb8d2Jq0Lal9HD8PRDZ3U0CBwRdoAmalhnkD8N+DP6wjKKCAAkekQOSv+H83cmEh6/3nf/5nIX/t2rWL9evXs27dOlavXs0zzzzDihUrWLx48YHks6HA7QEi47UCG5K1ylivjPYssDG/nhnBtqNPiwwZ9+53CB2KSTqmAgoooIACByjw8fxazidT93YDpwBrD7A/b1NAAQUUUEABBRRQQAEFFFBAAQUUUEABBRRQQAEFFFBAAQUUUEABBRRQQAEFFFBAAQUUUEABBRRQQAEFFFBAAQUUUEABBRRQQAEFFFBAAQUUUEABBRRQYMQJ/OEJyW4KKKCAAgoooIACCiiggAIKKKCAAgoooIACCiiggAIKKKCAAgoooIACCiiggAIKKKCAAgoooIACCiiggAIKKKCAAgoooIACCiiggAIKKKCAAgoooIACCihQagJ/ly/oE8Wizj33XJqbm/da47Zt27jwwgtZunRp+poHgMuA7UA5MAWYAZwFnA2cC8Q1XwbGA68C5ibXDabHCmAesBB4BvgC8FLgceC3wO+AZcBzQNdgFmLfCiiggAIKKHDIBW4G/leq1w8AXzrko9jhUAtEdvsJcHKxkJUrV/LSl8bpF26dnZ2ccMIJbNq0Kf3mjcBX9jGRyLAVwGSgFjgWmJq0eB3nJwInAi8r9lVZWUkmk6G3t5dcLveCIbLZLF1dfxQze4GOJHvuBnYkGTpydPE4smlMYHOyj+NoW5Jro48XDjbUn5TjK3BkCXwTuDY15Q8Bnz+yCJytAgoocNgEMkAjUBcj1tXV0djYuCeDbd26lba2NjZu3MiWLVt49NFH+dznPlfIZ8kW2ev+5HgsMAaoSVr0XQ1UJftKIFo8U32/nqteUVFBtOrq6he0p59+Ol1PD/CrZK2yPcl3W4FokfeK+zh+Hth52KQdSAEFFFBAgdISGAW0JGszxcr+K/87vjeXVplWo4ACCiiggAIKKKCAAgoooIACCiiggAIKKKCAAgoooIACCiiggAIKKKCAAgoooIACCiiggAIKKKCAAgoooIACCiiggAIKKKCAAgoooIACCiiggAIKKKDA0Ans14Pzhq5MR1ZAAQUUUEABBRRQQAEFFFBAAQUUUEABBRRQQAEFFFBAAQUUUEABBRRQQAEFFFBAAQUUUEABBRRQQAEFFFBAAQUUUEABBRRQQAEFFFBAAQUUUEABBRRQ4IgTuBy4DTgqZn7MMcewZMkSjj322L1CPPDAA7z2ta/t+/6ngU8B1cC5wNuBC4DTgHgO0d1AXDMeeBUwF5gyyNorgHnAQmA9cAtwMTAKeAp4OJn7MuA5IJe0QS7L7hVQQAEFFFDgEAh8Gbgh1c+NwFcOQb92UVoCL0ky3JuLZf3mN7/hrLPO2muVJ598Mi0tLen3Pwd8eB/TirwaLXJiBqgBRif74rnYXwdcUewrMvG1115LNpulq6uL3t5ecrkcnZ2dhXNR67e//e300IuBLwLZpHUD0XqSfRcQrTNfc0efFufi2sisbgooMLQC7wf+JVXCv+d/xnzn0Jbk6AoooMCIFYhs1gjUxQzr6upobGwkk4nTL9yampqor68vZLFkawP+PMl6U4Fotfn/xyfnf36YmKxVjs1ntHGp/FcOROvv2epxPtY/97xXU1PDqFGjiP24ceMYP358ocXxmDFjuOeee+jpibhX2HYnP8f8HNgCbAd6zXgj9uvXiSmggAIKHJzAO5Lf86V7uRB48OC69W4FFFBAAQUUUEABBRRQQAEFFFBAAQUUUEABBRRQQAEFFFBAAQUUUEABBRRQQAEFFFBAAQUUUEABBRRQQAEFFFBAAQUUUEABBRRQQAEFFFBAAQUUUEABBUaGQH8PzRsZM3MWCiiggAIKKKCAAgoooIACCiiggAIKKKCAAgoooIACCiiggAIKKKCAAgoooIACCiiggAIKKKCAAgoooIACCiiggAIKKKCAAgoooIACCiiggAIKKKCAAgoMb4EpQCNwYkyjurqaW265hauvvnqvs8rlcrzpTW/i3nvv7XvN14GngHOAs4Hoe0Jy0d3Ap4HxwKuAucn7g6m3ApgHLATWA7cAFwOjgB3ABmAJ8DPgv4E2YOdgFmTfCiiggAIKKHDIBL4C/HWqtxuArx6y3u2oVARG5/Pkzfks955iQT/4wQ+47LLL9lrf2972Nr773e+m3/8+8NaDmFAGGAscD/w7cFqxrw9/+MNcf/31RD7u7u4u7IvHvb29hTo+8YlPpIf+N+DDQHnSKoCqfE6uBOK4G3g+ae0HUbO3KqDA4ApcADyYGuJ3wBmDO6S9K6CAAkesQGSxWLusC4G6ujoaGxvJZOL0C7empibq6+vJZrPFNzcDr0vW/SJb1iRrg9FBdZLFinmsmMnimeqRzeL9yG3xOtYT49zUfF/XJ/mQ8vJyvvnNbzJu3DgqKiqoqqoqtMrKysI+smFDQwOdnZ3FemLtMbLpr4E4Gfkvd8R+uk5cAQUUUECBfQtEDjgvddkTwJ/4/XPfcF6hgAIKKKCAAgoooIACCiiggAIKKKCAAgoooIACCiiggAIKKKCAAgoooIACCiiggAIKKKCAAgoooIACCiiggAIKKKCAAgoooIACCiiggAIKKKCAAgooMPIF4mF5bgoooIACCiiggAIKKKCAAgoooIACCiiggAIKKKCAAgoooIACCiiggAIKKKCAAgoooIACCiiggAIKKKCAAgoooIACCiiggAIKKKCAAgoooIACCiiggAIKKFCaAvcDFxVLe81rXsMDDzzwopWuWrWKV7/61axfv77vdZuBCuBoIP38obuBTwPjgQuBucDkQeZYAcwDFgJR6C3AxcCoZNweYHv+3EPAvcCjwCpgJ9A7yLXZvQIKKKCAAgocnMC/AO9PdXE98K8H16V3l6jAx4FPFmv73Oc+x0033URFRUTOF2733HMP7373u+no6Ci+2Q78Wb79+gDmF3n2JcBpwLXAO4p9jB07lo9+9KOceOKJhVpGjRpFZWUl5eXlVFdXF87ddddd3H777cVbuoDvAAuAKiADjAXGJRk5jrcBi4HHgd8fQL3eooACh0cgfq5dCfwGeAxoBn5weIZ2FAUUUOCIE4jM1Jj/f7YuZl5XV0djYyOZTJx+4dbU1ER9fT3ZbLb45iZgFrAmdXUxhxXXJuPiWCeM9cA4ziXrmpHZIg9Gi+Py/FrjTOC2ZO2zkPl++9vfEtmwt7e3MG53dzc9PT2F42ivfOUr09l0R7I+2XTEfZJOWAEFFFBAgQMTODv5/V367iuA7x1Yd96lgAIKKKCAAgoooIACCiiggAIKKKCAAgoooIACCiiggAIKKKCAAgoooIACCiiggAIKKKCAAgoooIACCiiggAIKKKCAAgoooIACCiiggAIKKKCAAgoooMDIEUj/QZCRMytnooACCiiggAIKKKCAAgoooIACCiiggAIKKKCAAgoooIACCiiggAIKKKCAAgoooIACCiiggAIKKKCAAgoooIACCiiggAIKKKCAAgoooIACCiiggAIKKKDAyBB4D/AvQFVMp6ysjJ///Oe8+tWvftHZ/fKXv+Tiiy+ms7NzIAr/BfwH8CfAnwHnxFADufEgrlkBzAMWAuuBW4CLgVFJnzmgF9gJbAZuAxYAcV/HQYzrrQoooIACCigw+ALxff19qWH+Cvja4A/rCEMg8LYkRxaGfv3rX8+8efM4+uij+y2lra2tkGOXL1+efv+3QITbbftZfzlwIvBa4GZgbPH+Y445hrPPPpuqqirKy8v37CNLV1ZWFs4tWLCAqCfZuoEmYCtQkWTvaiCTtDh+JsmjvwAe289avVwBBRRQQAEFFBiJApGVGoG6mFxdXR2NjY1kMnH6hVtTUxP19fVks9nim5uAWcCa5ESsR74kny9PA14DRN6LtcFdSdudrBdGB7Ho2ZO87gLi3Azgn4Dx0V9FRQXf/OY3C1mwo6ODnTt3smPHDrZv3144Hjt2LF/96lfp6orbC9uOZH0ycqGbAgoooIACCgxM4A7g3cCz+d/ffRi4G4jf8bkpoIACCiiggAIKKKCAAgoooIACCiiggAIKKKCAAgoooIACCiiggAIKKKCAAgoooIACCiiggAIKKKCAAgoooIACCiiggAIKKKCAAgoooIACCiiggAIKKHBECwz2H/w4onGdvAIKKKCAAgoooIACCiiggAIKKKCAAgoooIACCiiggAIKKKCAAgoooIACCiiggAIKKKCAAgoooIACCiiggAIKKKCAAgoooIACCiiggAIKKKCAAgoooIACBykwAbgfOKfYz7nnnktzc/Neu83lcrS3t3PPPfdw4403snPnzoMsYVBuXwHMAxYCq4GPAQ3AyUB5asQc0AU0Aj8D7k2uf25QqrJTBRRQQAEFFDgUAl8D3pvq6H3A1w9Fx/ZRcgInAauAwrMtq6ur+d3vfsepp56610Jvu+02rrnmmr7vf6PP18xAJhqZcQbwFeDigdxwkNek82vTQfbl7QoooIACCiigwHAWOAN4K/Ao8CmgLiZTV1dHY2MjmUym37k1NTVRX19PNpstvr8JmAWsSU5Evjsxvxb6qvz631XAWKAzv27YnawPxj7WCnuTc7GP1z3JuYnA64BR0V9ZWRlveMMbKC8vp7u7m66uLjo6Ogotjo899lh+8YtfFN5Lth1JrjTrDeevTmtXQAEFFDjcAlOBv8p///0HYNfhHtzxFFBAAQUUUEABBRRQQAEFFFBAAQUUUEABBRRQQAEFFFBAAQUUUEABBRRQQAEFFFBAAQUUUEABBRRQQAEFFFBAAQUUUEABBRRQQAEFFFBAAQUUUEABBRQoVYHCQ5vdFFBAAQUUUEABBRRQQAEFFFBAAQUUUEABBRRQQAEFFFBAAQUUUEABBRRQQAEFFFBAAQUUUEABBRRQQAEFFFBAAQUUUEABBRRQQAEFFFBAAQUUUEABBRRQoGQFLgJ+BIwuVvitb32Lq6666gUF53I5stksTz/9ND/72c+4+eabWbVqVeFciW0rgHnAQiCO3wK8AbgAmACMAtLPSOrOX/Nb4FvAL4FlQEwqV2LzshwFFFBAAQUUgG8A70lBXAd8U5gRKTAmyWZnFWd311138a53vWuvk+3o6OCaa67h7rvvTl/TC3w1nwNvBtYMUGpicv2f98mNA7x9vy9L59em/b7bGxRQQAEFFFBAgeEvEGuUXwdOSaZyL3ACUBev6+rqaGxsJJPJ9DvTpqYm6uvr0+uUm4BZqfxXDswALgHmAlMGk2zGjBm0tLTQ3R3LjoVtB3AxYNYbTHj7VkABBRRQYPgJzAEeGH5lW7ECCiiggAIKKKCAAgoooIACCiiggAIKKKCAAgoooIACCiiggAIKKKCAAgoooIACCiiggAIKKKCAAgoooIACCiiggAIKKKCAAgoooIACCiiggAIKKKDAUAqk/9jGUNbh2AoooIACCiiggAIKKKCAAgoooIACCiiggAIKKKCAAgoooIACCiiggAIKKKCAAgoooIACCiiggAIKKKCAAgoooIACCiiggAIKKKCAAgoooIACCiiggAIKKNC/QA3w78BlxbePPfZYHnnkEWKf3rq7u9m5cye33347P/7xj1myZEnhdU9PT6nZrgDmAQuB3wBTgTOAVwIXA2cBFUDxOUk5YBuwKrnvHqAN6Ci1iVmPAgoooIACCvB/gWtSDtcCt+oyIgXKgb8D/rY4uyuuuII77riD0aNH73XCy5cv5x3veAdLly7te81K4CP5TPgTYPteOohsPAe4AXj9YVRN59emwziuQymggAIKKKCAAqUiEGt36QDXDURG+pMosK6ujsbGRjKZTL/1NjU1UV9fTzabLb6/CZgFrElORLacAVwCzAWmDObEZ8yYQUtLC7Gemmw7knVJs95gwtu3AgoooIACw0dgHPDPyTrnh4DPD5/SrVQBBRRQQAEFFFBAAQUUUEABBRRQQAEFFFBAAQUUUEABBRRQQAEFFFBAAQUUUEABBRRQQAEFFFBAAQUUUEABBRRQQAEFFFBAAQUUUEABBRRQQAEFFFBgqAWKf2hjqOtwfAUUUEABBRRQQAEFFFBAAQUUUEABBRRQQAEFFFBAAQUUUEABBRRQQAEFFFBAAQUUUEABBRRQQAEFFFBAAQUUUEABBRRQQAEFFFBAAQUUUEABBRRQQAEFFNi7wJ8CvwRGFy+5/PLLufPOOxkzZsyeu9auXcvSpUu59dZbefDBB9m+fTvZbHbP++PHjy9cf9RRR1FTU0Nc39PTw9SpU5k2bRqVlZU0NjaydevWwf4sVgDzgIXAYmBS0iYCDcBrgZcB44HypJheoAeYD3wv8XgGiPPDZXsVUAs8BrQMl6KtUwEFFFBAgf0UuBW4OnXPNcBt+9mHlw8fgXPz+a0JKDzfsqysjHvvvZdLL730RWcwf/58rr76alpbW/teF9kuMuIvgKeA54Bu4CXAbOAsILLxUYeZKJ1fY75uCiiggAIKKKDAkSiwEnhpauKxNnd8vK6rqyusK2YymX5dmpqaqK+vT69Vbsqv880C1iQ3xBrgDOASYC4wZTCBZ8yYQUtLC93dETUL2w7g4iTbDubQ9q2AAgoooIACpS8Q610/AI5LSt2d5JTIPm4KKKCAAgoooIACCiiggAIKKKCAAgoooIACCiiggAIKKKCAAgoooIACCiiggAIKKKCAAgoooIACCiiggAIKKKCAAgoooIACCiiggAIKKKCAAgoooIACCuxToPDAZjcFFFBAAQUUUEABBRRQQAEFFFBAAQUUUEABBRRQQAEFFFBAAQUUUEABBRRQQAEFFFBAAQUUUEABBRRQQAEFFFBAAQUUUEABBRRQQAEFFFBAAQUUUEABBRQoaYFy4MPAZ9JVfuQjH+FTn/oUFRUV5HI5fvKTn3DbbbfxyCOPsGbNmsK54lZWVkZdXR1vfetbmTVrFlOnTuWJJ56gsrKSKVOm0NXVxWOPPcbnP/95Nm7cONgYK4B5wELgt8AsoAtYnD8/E7gQeC9wClDdp5gNwOPAPwKNQOdgF3sI+/834J1Jf9uBq4AfHML+7UoBBRRQQIFSELgd+ItUIX8JfKsUCrOGQRGoAn4NnFPsfc6cOfzoRz9i7NixLzrg97//fW644QbWr1+/r8Ii1O71+Znl5eX09vbuq4+DfT+dX5uBSiDq6jnYjr1fAQUUUEABBRQYRgIfy+egT6fq3QkUQl+sOzY2NpLJZPqdTlNTE/X19WSz2eL7m5I1wTXJiVj/nAFcAswFpgymy4wZM2hpaaG7u7s4TKxRXgs0Dea49q2AAgoooIACw0LgeOD3QE2q2h8Clw2L6i1SAQUUUEABBRRQQAEFFFBAAQUUUEABBRRQQAEFFFBAAQUUUEABBRRQQAEFFFBAAQUUUEABBRRQQAEFFFBAAQUUUEABBRRQQAEFFFBAAQUUUEABBRRQYMgF9vpA5SGvzAIUUEABBRRQQAEFFFBAAQUUUEABBRRQQAEFFFBAAQUUUEABBRRQQAEFFFBAAQUUUEABBRRQQAEFFFBAAQUUUEABBRRQQAEFFFBAAQUUUEABBRRQQAEFFFAgLTAJuBt4ffrkF7/4Ra699lpWrVrFD3/4Q7797W+zefNmdu7cueeympoazjzzTF772tdy2WWXUVlZSWtrK/fddx8nn3wyb3rTm8jlcqxdu5af/vSn7NixY0DyS5cu5aGHHiKbzaavbwHu20cHG4HFwHKgHbgBGAv8HFgLVCTzfB3waiCel1R8ZtJuYD0wD/hvoBHoGVDBQ3/Rk/m6Z6bKqAd+PfRlWYECCiiggAKHVOAO4N2pHq8Cvn1IR7CzUhNoSPJfIa9VVFRw99138/a3v32fdT7yyCPceOONNDY2FvLo/m6TJkVEhi1btuzvrft7/Yokfy4EHgOmJ/l0E7AL6NrfDr1eAQUUUEABBRQYhgLTkrW7F5R++umn8+ijj5LJZPqdVrx3/vnnp9cRI8CdmazzRY6M9cBT8mt9b8jnq7nAlMH0mTFjBi0tLXR3dxeHeRj4ANA0mOPatwIKKKCAAgoMG4EPAv/Up9pLgAXDZgYWqoACCiiggAIKKKCAAgoooIACCiiggAIKKKCAAgoooIACCiiggAIKKKCAAgoooIACCiiggAIKKKCAAgoooIACCiiggAIKKKCAAgoooIACCiiggAIKKDBkAsU/rjFkBTiwAgoooIACCiiggAIKKKCAAgoooIACCiiggAIKKKCAAgoooIACCiiggAIKKKCAAgoooIACCiiggAIKKKCAAgoooIACCiiggAIKKKCAAgoooIACCiiggAIKDFjgJOCnwEvTd8ydO5cTTjiB+fPnF1p6y2QyTJ06lbe97W1cdNFFnH322TQ1NXH//ffz/e9/n9mzZ/PBD36Q2tpaysrK2LBhA93d3S9aULx/1113cffdd9PR0ZG+9gngr4E/OtlPZ/F+G9AOHAPcDEwHHgZ+CCwBaoE3An8JTARGp/rZBTyaXHtb0k/PgBWH5sKoP+Zb3HqBcUDMxU0BBRRQQAEFFBjuAg8BryxO4tRTT2XRokVMmzZtQPNasGABf//3f8+jjz5KNpvd5z1TpkzhqquuYtKkSXzxi19k48aN+7znIC9YAcwDFgJP57Ps9UAmP+efAMug8a5bAAAgAElEQVSB9QfZv7croIACCiiggALDRaAJmNW32JNPPpkHH3yQ4447rt95LF26lPPOOy+9lhhreWcDncla4jbgBODi/HrZXGDKYIJEXm1paaGnZ8+SYjPwfmBlsl7XNZjj27cCCiiggAIKlLxABfA4cHqq0nX59aGZwO6Sr94CFVBAAQUUUEABBRRQQAEFFFBAAQUUUEABBRRQQAEFFFBAAQUUUEABBRRQQAEFFFBAAQUUUEABBRRQQAEFFFBAAQUUUEABBRRQQAEFFFBAAQUUUEABBYZUoGxIR3dwBRRQQAEFFFBAAQUUUEABBRRQQAEFFFBAAQUUUEABBRRQQAEFFFBAAQUUUECB/8fenUBbVpX33v5V0QoK0klnEBU0dgGDeqOiUZAuaNToNZ/BJqJ+NzZJ9FOJDaLeaDQkBvUKDoldogR7RZBGOoOoiKBgjw2iKFKgAiVIUVTz7YWrvNsStcA61DnFs8Y4Y++z91xzvu9zmv0/c4+xDgECBAgQIECAAAECBAgQIECAAAECBAgQIECAAAECBAgQIECAAAECN1XgvtXZ1brTJ26//fYtXbq0Sy+99Ffm22mnnXrAAx7QgQce2A477NBll13Wu9/97k444YQb7u++++499alPbdddd23bbbftuuuua/ny5b+xpiuuuKJ//Md/7P3vf//KYy6rnlmduwoNLauurzat7j65/7Jql+rq6pjqxHGeu1V/Xu09jlsx9dLqZ9Xx1euqi6srV2HdNTnkIdUZUwV8rbrXmizI2gQIECBAgACB1SjwiDHDrbNizn333bcPfehDbbTRRqu0zJBBv/rVr3bKKaf0yU9+sq9//esN2fP6669v/fXXb911123x4sU35NdXvepVLVq0qDPPPLNDDz20BQsWrNIav8egCyZ59Oixxx9U/1rdtTq/+nL1leqr1RXV4t9jHacSIECAAAECBGa7wPMme3qHrVzkNtts03/+53+211573Wj93/3ud9tjjz266KKLpp9/wbjn983J3uBHqs2rh1YHVVvPJMRd73rXG2oZ9lPHY8h7w77kJ6qvV5fM5PrmJkCAAAECBOaEwB9X51TT/9dleF/yJXOiekUSIECAAAECBAgQIECAAAECBAgQIECAAAECBAgQIECAAAECBAgQIECAAAECBAgQIECAAAECBAgQIECAAAECBAgQIECAAAECBAgQIECAwBoTmL5wzRorwsIECBAgQIAAAQIECBAgQIAAAQIECBAgQIAAAQIECBAgQIAAAQIECBAgQIAAAQIECBAgQIAAAQIECBAgQIAAAQIECBAgQIAAAQIECBAgQIDATRLYv/pItd70WfPmzWv58uU3PLTOOuu0wQYbtO+++/aYxzym+9///l1++eUdc8wxnXrqqX3pS1+6Yexd73rXdtttt3bccce22GKL31jE0qVL+8Y3vtFxxx3XT37yk5XHLaqOqc69SV3UJtV21Z7VDtVwXaQvTT7/VHV0dXW1fXVg9bDq9kNr4xpDo+dUR1WnVl+5iWvf0sOfVx02tei7q6fc0kVYjwABAgQIECAwgwJvrp6zYv4hmz7rWc/q8MMPv0lLDhn12muv7corr+xzn/tcH/nIRzr77LP75je/eUN+PeCAAzr44INbuHBhZ555ZoceemgLFiy4SWvcjMEXjPn0xOqS6ohqr2qD6lvVZ6u3V1+trqiGrPqLYO4gQIAAAQIECKxdAltXPxr38X7Z2brrrttb3/rWDjxw2Mb79eOKK67oGc94Rh/+8Ienn/x8v9gfPL1643h/9+qgalhnxo673OUufe9732vY8xyP71Q/rc6vvjzuNa7IdotnrBATEyBAgAABArNd4E3V304VeX11n2rYK3IQIECAAAECBAgQIECAAAECBAgQIECAAAECBAgQIECAAAECBAgQIECAAAECBAgQIECAAAECBAgQIECAAAECBAgQIECAAAECBAgQIECAAIEbFRj+8YaDAAECBAgQIECAAAECBAgQIECAAAECBAgQIECAAAECBAgQIECAAAECBAgQIECAAAECBAgQIECAAAECBAgQIECAAAECBAgQIECAAAECBAgQmHsCf1QdU+14Y6VvsMEGbbXVVj33uc/tmc98Zj/96U879thje+1rX9tVV13V4sWLZ2vHy6sLqyOq06oLqudXj6vuWW04VfiC6uvVm0aLZbO1qerd1ZOm6nte9cZZXK/SCBAgQIAAAQI3VWCT6j3Vo1acuM466/Sa17ym5z//+a2//vqrNN8111zTpZde2kknndSZZ57Zueee24IFC27IsMNxwAEHdPDBB7dw4cIbnj/00ENveH6GjyGTHl2dWF0yZtW9qg2qn1U/qs4b8+tJ1Y+rq2e4JtMTIECAAAECBNaUwLBn9/CVF3/FK17RK1/5yl+rafny5S1btqxDDjmkf/qnf7qxmo+qXl0NeXL36qBq65ls7k53ulMXX3zxDXWNx3eqO4757lvVZ6u3V1+trqiGPcvhw0GAAAECBAisusDw/1CeUj292rO6ftVPnTUjbzt5f+/bK2WTz1QPnjUVKoQAAQIECBAgQIAAAQIECBAgQIAAAQIECBAgQIAAAQIECBAgQIAAAQIECBAgQIAAAQIECBAgQIAAAQIECBAgQIAAAQIECBAgQIAAAQIEZp3AcAEeBwECBAgQIECAAAECBAgQIECAAAECBAgQIECAAAECBAgQIECAAAECBAgQIECAAAECBAgQIECAAAECBAgQIECAAAECBAgQIECAAAECBAgQIDD3BNapdqyOre5xY+Vvt912Pe5xj+vpT396Z555Zscff3ynn3561113XcuWLZvNHV9VnV99oHpPdd9q7+rAastq/lj8omoYe1h1dLWgum6WNva1lb5OD60+NUtrVRYBAgQIECBA4OYK/GH17up+KyZYb731bsijBx98cNtvv/1vnHfp0qUtXry4Cy64oLPPPruPfOQjffGLX+yyyy5r+fLlvzzvgAMOuGGuhQsX3pBxDz300BYsGGLgjB4XjHnzxOqS6ohqr2qDcdUl1cLJY58e8/k51Xeqq6tZHbxnVM3kBNaswPA318OrXas/rp4y+fy/12xJVidAgMBaI/DM6siVuxly2nveM2zl/epxzTXXdOmll/bmN7+5N7zhDTeGcFT16mqTavfqoGrrmdQacukPf/jD6SW+Ud15zHc/q35UnVedVp1U/XjMdjNZlrkJECBAgMDaJPA/qsMn+yS7jU29YPJa/29ztMHHVB9Zqfbhb8xhD8xBgAABAgQIECBAgAABAgQIECBAgAABAgQIECBAgAABAgQIECBAgAABAgQIECBAgAABAgQIECBAgAABAgQIECBAgAABAgQIECBAgAABAgR+TWAeEwIECBAgQIAAAQIECBAgQIAAAQIECBAgQIAAAQIECBAgQIAAAQIECBAgQIAAAQIECBAgQIAAAQIECBAgQIAAAQIECBAgQIAAAQIECBAgQGBOCtyu2qZ6VfWEap0b62L+/PlttNFGrb/++i1evLhrrrmm5cuXz/aGl1Y/rz5SHV5dWd27enF1t2rTlRp4W/Xe6txx7Gzrb6PqZ9X8qcI2HnucbbWqhwABAgQIECDw+wo8vHp7defpiXbZZZeOPPLIHvCAB9zo/Ndee22XX355Rx11VO95z3v60Y9+1M9+9rOWLFnyK+MPOOCADj744BYuXNiZZ57ZoYce2oIFC37fmn/X+RdUR1cnVpdUR1R7VRuMJw4Be1l1dXX52P8J1XDeot81uecJEJgRgXdXT5qa+e+rN83ISiYlQIDArU9gs+qnK7e9zTbbdMkllzRv3i8ufb506dIb9iMvuOCCzj777D74wQ/2yU9+suuvv37lUz9cvazapNp9smd2ULX1TLLe7na3uyFrTh2fq3adyndDCF04yXyfro6tzqm+M+a9Ifc5CBAgQIAAgd8uMLy/9+ypIcML752qK+Yo3EerR0/VPuwPbT9He1E2AQIECBAgQIAAAQIECBAgQIAAAQIECBAgQIAAAQIECBAgQIAAAQIECBAgQIAAAQIECBAgQIAAAQIECBAgQIAAAQIECBAgQIAAAQIECMywwC+uyucgQIAAAQIECBAgQIAAAQIECBAgQIAAAQIECBAgQIAAAQIECBAgQIAAAQIECBAgQIAAAQIECBAgQIAAAQIECBAgQIAAAQIECBAgQIAAAQIE5prAjtUDq6dVj6jWtmsKLau+UJ1QfbRaXj2zemh1r5W+WKdXH6/eOxnzw1n4hXzw5Gt05lRd36juMQvrVBIBAgQIECBAYHUJPLp6c3XH6Qm322673vCGN/TIRz6y29zmNjc8tXz58q655pq+9a1vddJJJ3XKKad01llntWjRopYuXfrL09dff/223HLLnvjEJ/b85z+/yy67rNNPP71DDz20BQsWrK66f9M8F1RHVydWF1Uvq/ar7lLNnzppyKyLq7MmufW06thx/BUzXaD5CRD4NYEXVP869eg7qwM5ESBAgMBqE/ivaqPJ3t3/qLYZZt1444373Oc+173u9Yutu2uvvbbLL7+8o446qve85z396Ec/auHChb+S8cZqvjdmq9tVu1cHVVuvtkpvZKL58+e3bNmw/XjDcWn19epB1QbjY0OuGwZcXV1evX3cpxxy4aKZrM3cBAgQIEBgLRHYbPIe5vAaP7y+rzjeOnnd/Zs52t+QTb49+TvzttWp1bOqb83RXpRNgAABAgQIECBAgAABAgQIECBAgAABAgQIECBAgAABAgQIECBAgAABAgQIECBAgAABAgQIECBAgAABAgQIECBAgAABAgQIECBAgAABAjMssLb985AZ5jI9AQIECBAgQIAAAQIECBAgQIAAAQIECBAgQIAAAQIECBAgQIAAAQIECBAgQIAAAQIECBAgQIAAAQIECBAgQIAAAQIECBAgQIAAAQIECBCYNQL3r55c7VHda6qqpdVV1W3Gj1lT8M0oZEF1QfVv1deq+1V/WT16pbm+W31q0u8/j+MHg9l0/F31xqmCjqqeNJsKVAsBAgQIECBAYAYEhrx6xJjhfmX6PfbYo4MOOqg999zzhscvvPDCTjvttA4//PAuuuiirr766l8Zv+GGG7blllt273vfu8c85jH91V/9Vd/73vf6xCc+0aGHHtqCBUNsnNFjyKRHVyeOefNx1b7VQ6pNqw2q6Wt8Xl99uXrnmFO/Wg0ZdfmMVmlyAgSmBYZfMKdMPfCFajdEBAgQILBaBdarPrvi9+u8efN63ete14te9KKuueaavvWtb3XSSSd1yimndNZZZ7Vo0aKWLv2N23YnTfLUq6oHVgdVW6/WSn/7ZO+vflLtVd2lmj81fMhviyfZ76zqtEmvx1YXVVfcgvVZigABAgQIzFWB5032TQ5b6XX13uN7fnOxp+F92eE92I/NxeLVTIAAAQIECBAgQIAAAQIECBAgQIAAAQIECBAgQIAAAQIECBAgQIAAAQIECBAgQIAAAQIECBAgQIAAAQIECBAgQIAAAQIECBAgQIAAAQK3nMD0xYpvuVWtRIAAAQIECBAgQIAAAQIECBAgQIAAAQIECBAgQIAAAQIECBAgQIAAAQIECBAgQIAAAQIECBAgQIAAAQIECBAgQIAAAQIECBAgQIAAAQIECPw+AvOrfauXVztVW46TLa+uq46svl/dpXpkdcdqOGeuHcuqa6pXVMdXS6pnV8+t1p3qaej5vOqg6tzxnNnU67uqp04V9ILq32ZTgWohQIAAAQIECMyQwG2rI6on39j8e+65Z095ylO6+OKLO/nkkzv//PO7+uqrW7JkiH3/99htt9168IMf3N5779097nGPtttuu774xS925JFH9t73vrdFixbNUPm/nPaC6ujqxOoL1bbVfaoHVXtV963WqVZc53PI5VdO+v7OeN77Jxn2x9WMFzrTEOYnMIcEbl9dMVXv4uo21fB3poMAAQIEVp/AW6v/d8V0u+66a2eeeWY//OEPO+200zr88MO76KKLbsh408e8efNavnyITL9yfLH6bPX4SYa8w+or8XfONOw3Dq8Tw37rQ6pNqw2mst0wwfXVl6t3Vp+qvjrZm1062bf8tSZ+52oGECBAgACBW4/AsFfyjfG9zBVdn1H96a2HQKcECBAgQIAAAQIECBAgQIAAAQIECBAgQIAAAQIECBAgQIAAAQIECBAgQIAAAQIECBAgQIAAAQIECBAgQIAAAQIECBAgQIAAAQIECBAgcGsUWHGh4ltj73omQIAAAQIECBAgQIAAAQIECBAgQIAAAQIECBAgQIAAAQIECBAgQIAAAQIECBAgQIAAAQIECBAgQIAAAQIECBAgQIAAAQIECBAgQIAAAQJzUWB+ddvqL6rXVZtV64+NLKkWVgdXp1ZbVk+rnlKtV8216w4trxZXR1XHVp+pDqieXW1bbTz2vay6oDq0OmPS74Wz7Av7kOrh1X2rPx6/Hv89y2pUDgECBAgQIEBgJgX+tnrTb1pg3XXXbd68eS1durRly4Zo94tjs8026453vGO7775797jHPdp000278MILO/nkkzv33HO77rrrZrLm6bmHrHl0dWJ1brXF+LF5td8kg+5R/WG1STXk9eEYGhny+fHVB6tPVT8YH7+l6rYOgVu7wPAzt/0Uwh9VX761o+ifAAECq1lg3+oD435l8+fP713veleXXXZZxx13XOedd15XX311S5YMsej/Hve+9727+OKLu+qqq1Yu55pqncm+54aruc7fNN1Q2C7V1dV9qgdVe437eEMdK/ZTh33KK6vvjLnw/dWPq0W3UJ2WIUCAAAECc1Vg/+q4lYof3uP8yFxtSN0ECBAgQIAAAQIECBAgQIAAAQIECBAgQIAAAQIECBAgQIAAAQIECBAgQIAAAQIECBAgQIAAAQIECBAgQIAAAQIECBAgQIAAAQIECBAgQOB3Ccy1fwzyu/rxPAECBAgQIECAAAECBAgQIECAAAECBAgQIECAAAECBAgQIECAAAECBAgQIECAAAECBAgQIECAAAECBAgQIECAAAECBAgQIECAAAECBAgQWNsF1qvuWD1h0ugrqw2nGr6i+l71iuor1R6T28dX+8xhlCXVWdVxk77fNvb01Mnn96u2nurr+9U7qpPG8XO4ZaUTIECAAAECBNZKgftWh1SPWdXu1llnnTbYYIPmzfvF5TOvv/76Gz6WL1++qlOsrnEXVEdXJ1Zfrh5QLa7OnTx+9+pPq7+pdqrWX2nRH1XnT3L768acet3qKso8BAj8ToGPV382NerJk5/T9/zOswwgQIAAgZsiMAS1ISf95YqTtt566+5///v36U9/uoULF7Z06dJfzrf55pu3ww47tPfee/cHf/AHHXbYYV144YU3Zb3VPXbId4+rbldtUW1e7TfuQf5htUk1f1x0WTXsVR5ffbD6VPWDScYdHncQIECAAAECv1ngE9VeU08P7+kNeyjXQyNAgAABAgQIECBAgAABAgQIECBAgAABAgQIECBAgAABAgQIECBAgAABAgQIECBAgAABAgQIECBAgAABAgQIECBAgAABAgQIECBAgAABAmujwC+uqOwgQIAAAQIECBAgQIAAAQIECBAgQIAAAQIECBAgQIAAAQIECBAgQIAAAQIECBAgQIAAAQIECBAgQIAAAQIECBAgQIAAAQIECBAgQIAAAQIE5orAbao/rv6iek61wVTh364+W721Wlg9s3pYdZ+50tyN1LmsurQ6qXpZdZdq/+rx1c5T44cxx1XHjLdzuGWlEyBAgAABAgTWWoF1q0dUB1V/Ws1fjZ0uqL5YfW+SG69fjfMOUw1zn1t9vbqm+rvqtpOs/cnq+9U6kxy+z9jbQ6vhep8rrvl5bXVJdfSYac+qlqzm+kxHgMCNC7ymeunUU6+vXgiLAAECBFa7wG7VCdVWK2bebLPNuvLKK1u+fPkvF5s3b1677LJLj3/849t7773beeedO++883rBC17QF77whdVe1CpMOBT3tOoD1QMmrxmLx8x39zGr/k21U7X+SnP9qDq/el01ZLvrVmEtQwgQIECAwK1ZYHg9/ca4f7LC4cXVP9+aUfROgAABAgQIECBAgAABAgQIECBAgAABAgQIECBAgAABAgQIECBAgAABAgQIECBAgAABAgQIECBAgAABAgQIECBAgAABAgQIECBAgAABAmuvwIqLE6+9HeqMAAECBAgQIECAAAECBAgQIECAAAECBAgQIECAAAECBAgQIECAAAECBAgQIECAAAECBAgQIECAAAECBAgQIECAAAECBAgQIECAAAECBAisXQKbVPtUj66eUK031d451bHVR6vbTh5/ZbVLdYc5TLC8urb6ZPXSat3qvtVzx95WtHZFdXb1vuqdc7hfpRMgQIAAgbkuMOSQIaesOB4zee0+Zq43pf7VKjC/2rl6evXISX67x82cfciJQ/79enVm9YPqqps51+86bdEkf/64uqbaqjpskjnvNMnlnx2/v88bM/ejqgOrzauNpib9+Vjr8LPw9nGeJb9rUc8TIPB7C/zP6v1Ts5w6+X3xiN97VhMQIECAwMoCQ757U/WcFU/Mmzev5cuHuPaL4za3uU277rpre+yxR495zGNad911u/TSS/v4xz/ene985xuef8Mb3tA3v/nNVdLdfPPNe/CDH9yd7jREst99LFy4sI997GNdeeWV04NPGzPpkPH+btxPHfYgv1+tM+7BDq8bD62G67mvuKb7sFd5SXV0dVJ1ViXb/e4vgxEECBAgcOsW+D/je3srFIa9kh0n+eHyWzeL7gkQIECAAAECBAgQIECAAAECBAgQIECAAAECBAgQIECAAAECBAgQIECAAAECBAgQIECAAAECBAgQIECAAAECBAgQIECAAAECBAgQIEBgbRRYcfG6tbE3PREgQIAAAQIECBAgQIAAAQIECBAgQIAAAQIECBAgQIAAAQIECBAgQIAAAQIECBAgQIAAAQIECBAgQIAAAQIECBAgQIAAAQIECBAgQIAAgbVRYLPqSdWjqodX6041eWr1rurz1Z2rN4y3668FEGdVr6ouqbYe7//J5HbFtZSuqS6c9Psf1evXgn61QIAAAQIE5qrAx8acsqL+P6+OnavNqHtGBDao7lm9pHpQtf1KqyysrqoWVMur9aotxo/h3CEPnj5+DLn3iqlMOCMFV8uq66tNq7tP7r+s2qW6ujqmOnHyfX9udbdq+J7fexy3op6l1c+q46vXVRdXV85UseYlQOCXAsPP5AVTHsPP3fA3tYMAAQIEVq/A/DHf/Xe1+cpTb7jhhm277bY94QlPaM8992y33Xbrc5/7XKecckof+tCHeuADH9gLX/jCttxyy77xjW/04Q9/uPPPP79LLrmkq666qnnz5rXxxhu3/fbbt8suu3S/+92ve97znq2zzjqr1MXVV1/ds571rC68cNg6/OWxuNqn+nK11STnHVbdafLYZ8d8d151h/FvmwPHvjaaOv/n1Tnj2LdXw97kklUqyCACBAgQIHDrFBgywncm713efqr9J1QfuHVy6JoAAQIECBAgQIAAAQIECBAgQIAAAQIECBAgQIAAAQIECBAgQIAAAQIECBAgQIAAAQIECBAgQIAAAQIECBAgQIAAAQIECBAgQIAAAQIE1maBFf9EY23uUW8ECBAgQIAAAQIECBAgQIAAAQIECBAgQIAAAQIECBAgQIAAAQIECBAgQIAAAQIECBAgQIAAAQIECBAgQIAAAQIECBAgQIAAAQIECBAgQGBtEtiqem61f7Vrtc5Ucx+t3jB5/sfjc6+t7litDdcbOr96c3VOtWTs82FT/V9f/bT69+rla9MXXC8ECBAgQGCOCRw35pQVZT+y+vgc60G5Mytwt+oh1d9Wf1htMC63tLquOnGSZYdc+/lqm+rPq4dXfzTm2u9U51YXTeb4ycyW+muzb1JtV+1Z7TDW86XJ55+qjq6unuTR7asDqyGr3n4qry4fs+xRk/5Prb5yC9duOQK3VoFrqo2mmh/+Rv7hrRVD3wQIEJghgSHP3XOSj94x7kn+yjI77bRTD3jAAzrwwAPbYYcduuyyy3r3u9/dCSeccMP93Xffvac+9antuuuubbvtti1atKhrr722xYsXd9111zVv3rw22GCDGz7WX3/9Gz5f1WPJkiX9/d//fcccc8zKp7x03EfcdJLj7l69rNplzHPD4CGTDplzyK5DHt17HLdiniG7/qw6vnpddXF15arWZRwBAgQIELiVCgx7QW8a90WG9zq/cSt10DYBAgQIECBAgAABAgQIECBAgAABAgQIECBAgAABAgQIECBAgAABAgQIECBAgAABAgQIECBAgAABAgQIECBAgAABAgQIECBAgAABAgQIrOUCq37VvLUcQnsECBAgQIAAAQIECBAgQIAAAQIECBAgQIAAAQIECBAgQIAAAQIECBAgQIAAAQIECBAgQIAAAQIECBAgQIAAAQIECBAgQIAAAQIECBAgQGCOCGxdHVT9WXW3av5U3UdVr642qnavXloN49eG4xvV0N/J1YLqsGqvsdfhekrLqkWTft9SvahavjY0rQcCBAgQIDAHBT4+5pQVpe9fHT8H+1DyzAgMue0x48e+1R2mlrm2+kn15urfq82rR1UvmWS/Tav1Z6ak33vWIXdeOOnliOq06oLq+dXjqntWG06tMOTYr096e1N1zJhhf+8CTECAwG8V+Ez1wHHE5dXwuvR5ZgQIECCwWgWGPcqHVH9X3Xul/cp22mmnDjnkkO5///t3+eWXd8wxx3Tqqaf2pS99qeXLl3fXu9613XbbrR133LEttthitRW2dOnSjj322M4666yWLRu2Dn95nFu9b/xsk2q7as9qh2rIq1+afP6p6ujq6kk23b46sHpYdftqnfHcIQeeM+5Znlp9ZbUVbyICBAgQILD2Cuwz+RvtpLW3PZ0RIFoI2oMAACAASURBVECAAAECBAgQIECAAAECBAgQIECAAAECBAgQIECAAAECBAgQIECAAAECBAgQIECAAAECBAgQIECAAAECBAgQIECAAAECBAgQIECAAIFfXNjOQYAAAQIECBAgQIAAAQIECBAgQIAAAQIECBAgQIAAAQIECBAgQIAAAQIECBAgQIAAAQIECBAgQIAAAQIECBAgQIAAAQIECBAgQIAAAQIECMwdgW2qQ6p9qztV86dKf1v1kuru1V7Vc6ot505rv7XSC6vjqo9WF1Svq/aptuoX11NaPn4cUT1vYrRs/HwtaV8bBAgQIEBgzgicMOaUFQXvV504Z6pX6EwKrFOtX72gelK1Q3WbqQW/Wx1ffaw6v3p89WfVw6sNVsq9M1nnzZn7qrHmD1Tvqe5b7V0dOObxFZl9UTWMPWyS2Y+uFkzy+3U3Z0HnECCwygLD75HhOK+6ZJXPMpAAAQIEVlVg2Jd7zPgx7FfeYeUT582b12Mf+9he+tKXdsYZZ/Ta1762q666qsWLF6/qGrf0uGGfcdiLHPYZTxv3Ip9fPa6652RfcsOpgoY89/XqTZMMeMy4J3lL12s9AgQIECBAYHYIrFv9ffWQMRvNjqpUQYAAAQIECBAgQIAAAQIECBAgQIAAAQIECBAgQIAAAQIECBAgQIAAAQIECBAgQIAAAQIECBAgQIAAAQIECBAgQIAAAQIECBAgQIAAAQK3uMBwoT4HAQIECBAgQIAAAQIECBAgQIAAAQIECBAgQIAAAQIECBAgQIAAAQIECBAgQIAAAQIECBAgQIAAAQIECBAgQIAAAQIECBAgQIAAAQIECBAgMHcEtq1eU+1bbV3NH0tfXr21emF1v2q/6hnVFnOntd9a6feqk6sPVl+a9P2/R4PtVjI4cjRYVC1ZS3rXBgECBAgQmEsCJ1V7TxW8T/WJudSAWmdM4HbVNtXLqidOMu161XBdzCHHXledXb2x+la1fvX/VQ8bz1mReWesuN9z4qXVz6uPVIdXV05y672rF1d3qzZdaf63Ve+tzh3H/p7LO50AAQIECBAgsEYE1hlz2wuqJ1V3qjb8TZXc/e53b7vttuuss87quuuua9myZWuk6FVc9Krq/OoD1Xuq+45/5xxYbTm1HznsQQ5jD6uOrhaM2XYVlzGMAAECBAgQWEsE9py8b/uWauexnyEbHbWW9KYNAgQIECBAgAABAgQIECBAgAABAgQIECBAgAABAgQIECBAgAABAgQIECBAgAABAgQIECBAgAABAgQIECBAgAABAgQIECBAgAABAgQIELiJAsOFlx0ECBAgQIAAAQIECBAgQIAAAQIECBAgQIAAAQIECBAgQIAAAQIECBAgQIAAAQIECBAgQIAAAQIECBAgQIAAAQIECBAgQIAAAQIECBAgQIDA3BHYvvqXap9qs2q4ltDyall1RPXC6iHVI6unVJvPndZ+a6U/qD5ZvW/S2znVwdV+1Y7V/Kkz31G9uPrZ5HbRWtK7NggQIECAwFwS+ES111TBe1cnz6UG1DpjAkNue2D1tOoRY44dFhty7CXj98mrq9tP7j94HHefat0Zq2j1Tjz08YXqhOqjY0Z/ZvXQ6l4rLXV69fHqvdUPV28ZZiNAgAABAgQI3GICt6u2qV5WHbBSbhv2K6+rNpyuZt11123p0qUtXz48PauPpdXPq49Uh1dXVvce9x3vVm26UvVvG7PduePYWd2c4ggQIECAAIHVLjC8f/mEqVl/XN1lfL9ytS9mQgIECBAgQIAAAQIECBAgQIAAAQIECBAgQIAAAQIECBAgQIAAAQIECBAgQIAAAQIECBAgQIAAAQIECBAgQIAAAQIECBAgQIAAAQIECBCY3QLDPxFxECBAgAABAgQIECBAgAABAgQIECBAgAABAgQIECBAgAABAgQIECBAgAABAgQIECBAgAABAgQIECBAgAABAgQIECBAgAABAgQIECBAgAABAnNH4I7VG6u9q42r4VpCy6rF1Vuqf6j2rB5VPXEydrO509pvrfSS6tPVUdVZ1Yur/Saf71zNnzrzP6qXVz+trllLetcGAQIECBCYSwKnjFlkRc2PqE6dSw2odcYE7l89udqjutfUKkuq06rjqqMn9x9aHVA9sNp2xqqZmYkXTDL4BdW/VV+b9HS/6i+rR6+03HcnPyefqv55HL90ZsoxKwECBAgQIEBgRgV2HDPb06oh9698zfPTqz+odprRKmZu8mHP9QvVCdVHq+XVM8e8Op1nhwqGXj9evXcy5oczV5KZCRAgQIAAgVkqsE31zep2U/UdUT1nltarLAIECBAgQIAAAQIECBAgQIAAAQIECBAgQIAAAQIECBAgQIAAAQIECBAgQIAAAQIECBAgQIAAAQIECBAgQIAAAQIECBAgQIAAAQIECBCYQYGVL843g0uZmgABAgQIECBAgAABAgQIECBAgAABAgQIECBAgAABAgQIECBAgAABAgQIECBAgAABAgQIECBAgAABAgQIECBAgAABAgQIECBAgAABAgQIEFgNAttXh1X7VLerhmsJLa+WVEdUL6oeVj2qOqDafDWsORum+GH1qero6nPVSye3+1V3reZPFfiu6mXVldXPZ0PhaiBAgAABArcygdOqh0/1vEd1+q3MQLu/LjDktX2rl1c7VVuOQ4Yce111ePWx6uvV06u/HXPshnMMc9kkj18zyeevqI4fM/qzq+dW607l1qHn8yZ59aBJbj93PGeOtapcAgQIECBAgED3r55cDZn/XjfiMfwd8LTqv6oHzVGvBdUF1b9VX6vuN8msf1k9eqV+vjvuXf7zOH7pHO1X2QQIECBAgMDNF/i76o1Tpw/7Xg+ozrn5UzqTAAECBAgQIECAAAECBAgQIECAAAECBAgQIECAAAECBAgQIECAAAECBAgQIECAAAECBAgQIECAAAECBAgQIECAAAECBAgQIECAAAECBOaiwPBPRBwECBAgQIAAAQIECBAgQIAAAQIECBAgQIAAAQIECBAgQIAAAQIECBAgQIAAAQIECBAgQIAAAQIECBAgQIAAAQIECBAgQIAAAQIECBAgQIDA3BHYvjq02qfavFpxLaHl1RHVC6oHVftXTxvHzJ3ufnOlF1enV++rvlAdUu1X7VDNnzrt7dVLqoWT2+vWYOO7VseNtZ5XfbI6bQ3WY2kCBAgQIHBLCQyv1w+bWuzh4+vgLbW+dWafwJDVblv9RfW6arNq/bHMJWNuO7g6tdqy+uvqyeOY6Zw3+zr79YqGTL64Oqo6tvpMdUD17GrbauPxlGXVBWOuP6O6cC40p0YCBAgQIECAwJTAkNP2rV5e7TTmuJWBrqj+sHpGdVC16RwUHHLbNdUrquOrIb8O2e651bpT+5LDPuSwBzj0ee54zhxsV8kECBAgQIDA7yGwTvXF6j5Tc3y52mWSJYY9IwcBAgQIECBAgAABAgQIECBAgAABAgQIECBAgAABAgQIECBAgAABAgQIECBAgAABAgQIECBAgAABAgQIECBAgAABAgQIECBAgAABAgQI3EoEVvwTkVtJu9okQIAAAQIECBAgQIAAAQIECBAgQIAAAQIECBAgQIAAAQIECBAgQIAAAQIECBAgQIAAAQIECBAgQIAAAQIECBAgQIAAAQIECBAgQIAAAQJzXmC76jXVvtXW1fS1hI6s/qG6V7VP9axqyznf8S8auKg6vvpw9bUpg21uxOCF1aLq+jXY+9Ort02t/9HqsWuwHksTIECAAIFbSuC/q4dOLfan1Rm31OLWmZUC601y0R0nGe4Jk+peWW04VeUV1feqV1RfmXyv7DG5ffyYZWdlM6tQ1JJJVj+rOm7Mg0NPT518fr8xv6+Y4vvVO6qTxvGrMLUhBAgQIECAAIFZITC/um31F5Ns97pqs2r931DZc6tdqiePY4Zz59KxvFpcHVUdW32mOqB6drVttfHYzLLqgurQ8e+fC+dSk2olQIAAAQIEVpvAsP9z9krvXQ556PDVtoKJCBAgQIAAAQIECBAgQIAAAQIECBAgQIAAAQIECBAgQIAAAQIECBAgQIAAAQIECBAgQIAAAQIECBAgQIAAAQIECBAgQIAAAQIECBAgQGDWC0z/E5FZX6wCCRAgQIAAAQIECBAgQIAAAQIECBAgQIAAAQIECBAgQIAAAQIECBAgQIAAAQIECBAgQIAAAQIECBAgQIAAAQIECBAgQIAAAQIECBAgQIAAgbapDq72q3as5k+Z/Ofk/iurLas/rV5U3WEtMftm9YHqhOr71eurvatNquF6SssmLkuqt1YvHO8Pj62p4/Dq2VOLH1L945oqxroECBAgQOAWFPhUtfvUeg+pzrwF17fU7BO4TfXH1V9Uz6k2mCrx29Vnxwy3sHpm9bDqPrOvjVWuaMigl1YnVS+r7lLtXz2+2nlqlmHMcdUx4+0qL2AgAQIECBAgQGANC6xX3bF6wqSOYS9yw6l6FlfrT31+RnXtJPPts4Zr/n2WH/Yczxoz29uqPaqnTj6/X7X11MTDnuU7xhw4jHcQIECAAAECN0/g9tWVN+/UWXHWWyZ7Q38zVcnPxv2hH8+K6hRBgAABAgQIECBAgAABAgQIECBAgAABAgQIECBAgAABAgQIECBAgAABAgQIECBAgAABAgQIECBAgAABAgQIECBAgAABAgQIECBAgAABAjMuMPwDDQcBAgQIECBAgAABAgQIECBAgAABAgQIECBAgAABAgQIECBAgAABAgQIECBAgAABAgQIECBAgAABAgQIECBAgAABAgQIECBAgAABAgQIECAwdwS2qp5f/Vl172qdqdI/UP1rdW11/+rV1bZzp7XfWulXqrdVZ1QLqyOqPaf6XzI+fmT1klnQ81nV/5iqY//q+FlQlxIIECBAgAABAre0wCbVPtWjqydU600VcE51bPXRSY697eTxV1a7TLLeHW7pIlfjesvHPP7J6qWTTL5udd/quWNvK5a6YpLpz67eV71zNa5vKgIECBAgQIDATAvcpvrj6i+q51QbTC34o5X2I6+rvjXuY850XTM1/7Lq0uqk6mXVXaphr+/x1c5Tiw5jjptkv2PG25mqx7wECBAgQGBtFVh/fK39/6q7VUOumIvH7cf8s+VU8f81eeyAudiMmgkQIECAAAECBAgQIECAAAECBAgQIECAAAECBAgQIECAAAECBAgQIECAAAECBAgQIECAAAECBAgQIECAAAECBAgQIECAAAECBAgQIEDgpgvMu+mnOIMAAQIECBAgQIAAAQIECBAgQIAAAQIECBAgQIAAAQIECBAgQIAAAQIECBAgQIAAAQIECBAgQIAAAQIECBAgQIAAAQIECBAgQIAAAQIECBBYgwJbVE+rHlU9qFp3qpYTq3+vvl7tXP1LtWO1/hqsd3Ut/flJH/9UXVhtUr22enC14lpK11Y/qN45Pre61r0588yvFlXrTZ28dXXZzZnMOQQIECBAgACBOS6wWfWkMb8+fKX8euokr76rGrLenas3jLdrQ349a5JVX1VdUg1ZcLj/J1P59Zox2/5H9fo5/jVWPgECBAgQIHDrEhj25vapHl09YaU9sHOre1a3mSK5qtp0DhMtr4a9x09WLx3z7H2r51a7TPV1RXV29b5xj3IOt6x0AgQIECBwiwvcr/qv8f3NYfHh/gG3eBWrb8FhL+zdK023R3X66lvCTAQIECBAgAABAgQIECBAgAABAgQIECBAgAABAgQIECBAgAABAgQIECBAgAABAgQIECBAgAABAgQIECBAgAABAgQIECBAgAABAgQIECAwWwVW/BON2VqfuggQIECAAAECBAgQIECAAAECBAgQIECAAAECBAgQIECAAAECBAgQIECAAAECBAgQIECAAAECBAgQIECAAAECBAgQIECAAAECBAgQIECAAIFfFbh99djqz6v9q/Wmnv5M9aHqxGqL6rXVPavN5jji9dUZ1UuqxWNPL6h2m+prYfWV6qjqiDXc732qL03VcEm1/RquyfIECBAgQIAAgTUlsFX13DG77lqtM1XIR6s3TJ7/cTU8N+TXO1Zrw/Uyz6/eXJ1TLRn7fNhU/0PG/ekkJ/579fI19cWxLgECBAgQIEDgZggMe41Pqh5VPbxad2qOU8f7e049tqyafzPWmW2nnDXJqa+qhr2+rcf7fzKVXa+pLqz+o3r9bCtePQQIECBAYJYLvGbyHuBLV6pxeJ393Cyv+7eVd3o17AUNx0+qp1fHzOF+lE6AAAECBAgQIECAAAECBAgQIECAAAECBAgQIECAAAECBAgQIECAAAECBAgQIECAAAECBAgQIECAAAECBAgQIECAAAECBAgQIECAAAECqyiwNlxgeRVbNYwAAQIECBAgQIAAAQIECBAgQIAAAQIECBAgQIAAAQIECBAgQIAAAQIECBAgQIAAAQIECBAgQIAAAQIECBAgQIAAAQIECBAgQIAAAQIECKwVAretdq8eW/11tf5UV9+ozqjeWV1X/W314Opuc7jz5ZM+fjLp4+TqpdU21SOqA6o/nOrrx9Xp1Qer96/hfoevy/A1WHEcW/35Gq7J8gQIECBAgACBNSWwdXVQ9WdjLp0/VchR1aurjcaMO+S9YfzacAzZfOhvyLELqsOqvcZeh+uBLqsWTfp9S/Wiasi9DgIEZl5gh2rXye+ln09+75wy88tZgQABAmulwFbVc6v9x9+p60x1+dHx9+ub18LOz6+Gvs6pllRvqB5Wrej/+uqn1b9XL18L+9cSAQIECBCYSYFhb+jb1bZTi5xX3XcmF53hue9efXHS01sn+0CHVD+b4fVMT4AAAQIECBAgQIAAAQIECBAgQIAAAQIECBAgQIAAAQIECBAgQIAAAQIECBAgQIAAAQIECBAgQIAAAQIECBAgQIAAAQIECBAgQIAAAQKzRGC4ALGDAAECBAgQIECAAAECBAgQIECAAAECBAgQIECAAAECBAgQIECAAAECBAgQIECAAAECBAgQIECAAAECBAgQIECAAAECBAgQIECAAAECBAgQmDsCG1Q7V4+v/qHacKr0y6oLqtdW36n2r/68etjcae/XKl1anV99vPo/1Z9Menxi9dBq+6nRP6yOro6vTl/D/Q51PneqhldWr1rDNVmeAAECBAgQILCmBLapDqn2re5UzZ8q5G3VSyY57u7VXtVzqi3XVKGred0Lq+Oqj44Z/XXVPtVWk2w4XA90+fhxRPW8idGy8fPVXIbpCBAYBfaoPlhtNn5+QvVndAgQIEDgZglsXR00/h6920r57qjq1dUp497dksnn696sVWbfSd+Y7MsO/Z1cLagOGzPsRmO+G/Lcouot1Ytku9n3BVQRAQIECMx6geH9v/9aqcqnVO+e9ZX/5gI3r346h+tXOgECBAgQIECAAAECBAgQIECAAAECBAgQIECAAAECBAgQIECAAAECBAgQIECAAAECBAgQIECAAAECBAgQIECAAAECBAgQIECAAAECBAjcDIHhAsQOAgQIECBAgAABAgQIECBAgAABAgQIECBAgAABAgQIECBAgAABAgQIECBAgAABAgQIECBAgAABAgQIECBAgAABAgQIECBAgAABAgQIECBAYO4IrFPdrnrC5Pb11cbViusJXV9dVb2g+mR11+rA6oCpMXOn019Uurj6SHVMdUL1l9VzqjtVm0w18+3qsOr0yZivr+EmP1M9cKqGR1XHreGaLE+AAAECBAgQWFMC21avqfattq7mj4Usr95avXCSle5X7Vc9o9piTRW6mtf9XnVy9cHqS5O+//dosN1KBkeOBouqJau5BtMRIPB/Be5VfWUK5EfV8PPoIECAAIGbLrBNdciYbYY9uhX5bpjpbdVLxv3Ince9vC1v+hKz8owLxz2+j1YXVK+r9qm2Gvdeh3w7fBxRPW9itGz8fFY2oygCBAgQIDBLBT5XPWClv912qn4+S+tVFgECBAgQIECAAAECBAgQIECAAAECBAgQIECAAAECBAgQIECAAAECBAgQIECAAAECBAgQIECAAAECBAgQIECAAAECBAgQIECAAAECBAgQ+DWBFf9ABA0BAgQIECBAgAABAgQIECBAgAABAgQIECBAgAABAgQIECBAgAABAgQIECBAgAABAgQIECBAgAABAgQIECBAgAABAgQIECBAgAABAgQIECAwNwSGawetV+0/KfeV1Q7V7cfSl1XXVodVH68WVH9d/c3ksU2rDeZGi7+scujnmupfquOrn1bPqJ49eWzj0WEYvLj6cnVwdfY4bk21Or/6WbXRVAHbV5esqYKsS4AAAQIECBBYwwJDFhry3D7VZtWQZ5dXQ9Y7onph9ZDqkdVTqs3XcL2ra/kfVJ+s3jfp7Zwxq+5X7VgNmXHF8Y7qxWOGXLS6FjcPAQK/JjD83A1/L68/9czwO+lKVgQIECBwkwW2nezLvabat9p6KtsMGe+tY767XzVkn2Evb4ubvMLsPOF71cnVB6svTfr+36PBdisZHDkaDNluyexsRVUECBAgQGDWCuxSfXHcP1pR5D9O9pEOmbUVK4wAAQIECBAgQIAAAQIECBAgQIAAAQIECBAgQIAAAQIECBAgQIAAAQIECBAgQIAAAQIECBAgQIAAAQIECBAgQIAAAQIECBAgQIAAAQIECKwkMFyE2UGAAAECBAgQIECAAAECBAgQIECAAAECBAgQIECAAAECBAgQIECAAAECBAgQIECAAAECBAgQIECAAAECBAgQIECAAAECBAgQIECAAAECBAjMPYHdq2dXD6juOlX+9dXHxo9jq0dWB1b3qbaYY21eVV1cvbr6fLVT9dfVE1fq47LqrOqQ6qvVkjXY572qr0ytP9S29Rqsx9IECBAgQIAAgTUtcMfqjdXe1cbVcC3MZdXiSU56S/UP1Z7Vo8act9maLng1rX9J9enqqDGrvrjab/L5ztX8qTX+o3p59dPqmtW0tmkIELhxgXOq3aaeGn4vnQyLAAECBG6ywPaTXPcv1T6TnDdktyHfLR8z3hHVC6uHjPuST6k2v8krzM4TflB9snrfpLfhNeXgMd/tuFK+e0c1ZL+fTW4Xzc5WVEWAAAECBGa1wJAnnjVV4XXVnasfzeqqFUeAAAECBAgQIECAAAECBAgQIECAAAECBAgQIECAAAECBAgQIECAAAECBAgQIECAAAECBAgQIECAAAECBAgQIECAAAECBAgQIECAAAECBEaB4SJ9DgIECBAgQIAAAQIECBAgQIAAAQIECBAgQIAAAQIECBAgQIAAAQIECBAgQIAAAQIECBAgQIAAAQIECBAgQIAAAQIECBAgQIAAAQIECBAgQGDuCfxhtU/1P6sHT5W/rLqwOrH6p+qO1V7Vk6vhnLl0fK06vXp39bPqr6q9q/uv1MQ5E4OTqyOr71XL12CTj6jeX2021nBc9ag1WI+lCRAgQIAAAQJrWmD76rAxu96uGq6FOeS1JdUR1Yuqh42Z6YBq8zVd8Gpa/4fVp6qjq89VL53c7jfJtnet5k+t8a7qZdWV1c9X09qmIUDgxgXeVj196qmDqn+BRYAAAQI3WWDYb3zjuE+38Zjvhj3JxdVbqn+Y5KA9x3z3xKl9spu80Cw74ZLJPuunq6Oqs6oXj/lu55Xy3X9UL69+Osm618yyHpRDgAABAgTmgsDwHtt3VsoQ76v+n7lQvBoJECBAgAABAgQIECBAgAABAgQIECBAgAABAgQIECBAgAABAgQIECBAgAABAgQIECBAgAABAgQIECBAgAABAgQIECBAgAABAgQIECBAgMBwEWYHAQIECBAgQIAAAQIECBAgQIAAAQIECBAgQIAAAQIECBAgQIAAAQIECBAgQIAAAQIECBAgQIAAAQIECBAgQIAAAQIECBAgQIAAAQIECBAgMPcEtqp2rv6uemy1bjW/Wl5dXX2mOqy6tNqi+tvqwdWW1Wy//tDSalF1UvXO6sLJ7Z2q51V/VG2z0pfr6OqD1RnVj2fJl3KHapfqmuq0WVKTMggQIECAAAECa0Jg++rQap9q86ksOuTWI6oXVA+q9q+eNo5ZE3Wu7jUvrk6v3ld9oTqk2q8acuKQ21ccb69eUi2c3F63uoswHwECvyLw3Mnfx/9n6pGjqicxIkCAAIGbLDDku2Hfcch3txvz3ZDtloz57kXVw6pHVQesRfnuh9WnqmEv8nPVS8d8d9eV8t27qpdN9jKvrH5+k3WdQIAAAQIECAwCz64OX4niT8bXYEIECBAgQIAAAQIECBAgQIAAAQIECBAgQIAAAQIECBAgQIAAAQIECBAgQIAAAQIECBAgQIAAAQIECBAgQIAAAQIECBAgQIAAAQIECBAgQGBWC8z2fwgyq/EUR4AAAQIECBAgQIAAAQIECBAgQIAAAQIECBAgQIAAAQIECBAgQIAAAQIECBAgQIAAAQIECBAgQIAAAQIECBAgQIAAAQIECBAgQIAAAQIE1qDAetWG1cuqv642q9afqueC6n3VSdV3qv9V7VftVq1bzeZrEF1bXVwdNenrjdWO1SOqF1RbV/PHPpdWi6t/qf6z+mG1aA1+TSxNgAABAgQIECDw6wLbVa+p9h2z3HQOPbL6h+pe1T7Vs6ot1xLEi6rjqw9XX5sy2GalLD4YvHDMsdevJb1rg8BsFXhIdcZUcV+t7j1bi1UXAQIEZrHA9tWhY37bfCrbLK+OGPfwHlTtXz2tGsasDcewX3n6uOf6heqQcb91h6n9yqHPt1cvqRZObq9bGxrXAwECBAgQWEMC51W7jGsP7wEOueLkNVSLZQkQIECAAAECBAgQIECAAAECBAgQIECAAAECBAgQIECAAAECBAgQIECAAAECBAgQIECAAAECBAgQIECAAAECBAgQIECAAAECBAgQIECAwCoLzOZ/BrLKTRhIgAABAgQIECBAgAABAgQIECBAgAABAgQIECBAgAABAgQIECBAgAABAgQIECBAXdDHZgAAIABJREFUgAABAgQIECBAgAABAgQIECBAgAABAgQIECBAgAABAgRuhQLDNYTWqf6qenz14GrzKYcrq29X76g+VN2l2r/6X9Wm1fqz1Gx5dXH1X9UnJjV/vnpy9efV7tXG1YrrJ/2k+m71xuoj1aJq6SztS1kECBAgQIAAgVurwDbVwdV+1Y7V/CmI/5zcf2W1ZfWn1YuqO6wlUN+sPlCdUH2/en21d7XJmGeXTVyWVG+tXjjeHx5zECAwcwIbTX7PXDM1/fAzd5tq8cwtaWYCBAislQLbVa+p9q22ntqrG5o9svqHSQ66V7VP9awx660NEBdVx1cfrr42ZTDk3enrvQ8GQ74b9iqvXxsa1wMBAgQIEFhDAsP7gsN7hYdWrxtfW9dQKZYlQIAAAQIECBAgQIAAAQIECBAgQIAAAQIECBAgQIAAAQIECBAgQIAAAQIECBAgQIAAAQIECBAgQIAAAQIECBAgQIAAAQIECBAgQIAAAQKrLjB9gbpVP8tIAgQIECBAgAABAgQIECBAgAABAgQIECBAgAABAgQIECBAgAABAgQIECBAgAABAgQIECBAgAABAgQIECBAgAABAgQIECBAgAABAgQIECBAYLYI3K96RPW06s7VemNhS6prqw9UR1cXTm7vXv11tds4drgO0Wy7FtFF1eerd1Q/qG5TPavau9q6Wnfsb3n1ter46sPVWbPlC6IOAgQIECBwKxf4yiR/3GvK4N7VV2/lJrf29reqnl/9WTV8P6wzBTJk1X8dc+v9J1nv1dW2awnY8LPwtuqMamF1RLXnVP9DXh8eP7J6yVrSszYIzAWB71R3mSp0+Jv63LlQuBoJECAwiwS2qQ6u9qt2rOZP1fafk/uvrLas/rR60SQH3WEW1f77lPLNca/1hOr71evHPctNxj3WZROXIeO9tXrheH94zEGAAAECBAjcfIHNq5/e/NPnxJm7TN4LXVBdOieqVSQBAgQIECBAgAABAgQIECBAgAABAgQIECBAgAABAgQIECBAgAABAgQIECBAgAABAgQIECBAgAABAgQIECBAgAABAgQIECBAgAABAgQI/E6B2fZPQH5nwQYQIECAAAECBAgQIECAAAECBAgQIECAAAECBAgQIECAAAECBAgQIECAAAECBAgQIECAAAECBAgQIECAAAECBAgQIECAAAECBAgQIECAAAECvyJw2+q+1T9Wf1zdburZ5dXXqjOqt1aXVfeY3D67elS1XjXbrkX0gerD1enVnar9q0dX96nmj70NfS2tTpr08Jrq29Xlvi8IECBAgACB1S4w5IR1q2Xja++qLDBkjyFvrDjuWX19VU40Zq0V2KJ62pg/HzR+T61o9sTq38fvkZ2rf6l2rNZfCzQ+P+njn6oLq02q11YPnsrf11Y/mGTed47PrQUta4HAnBAY/t587FSlz6jePicqVyQBAgRmj8BW/f/s3QmUVeWZ7/9vVVEFVDEUIpNEQQQUjDM4oTYYh07bamztNmi0NZ17u2NubpLlSvdKOp2bmHSyrv4Th/TNTUxakzj9bQccUTQR26ioIIoGkIAoooZ5HqqKGu5+qt9jdkpQQKo4p+q719qLqlN7v/t9P/uten/nOWtt4CvAXwAfz+qSFbmuRW3v/wMi64zPst93s7rkkOLp+kfqye+An6da6wbgx8AncuNvBOL1G4GvfaQrebICCiiggAIKdAWBfVNN6LPAfwCTu8KgHaMCCiiggAIKKKCAAgoooIACCiiggAIKKKCAAgoooIACCiiggAIKKKCAAgoooIACCiiggAIKKKCAAgoooIACCiiggAIKKKCAAgoooIACCiiggAIKKNAVBIrtPwHpCuaOUQEFFFBAAQUUUEABBRRQQAEFFFBAAQUUUEABBRRQQAEFFFBAAQUUUEABBRRQQAEFFFBAAQUUUEABBRRQQAEFFFBAAQUUUEABBRRQQAEFFFBAAQUUUECBPSnQDTgAmAycCZzcpvG1wBvAndnPZ6SvPwGcDkwEBgHRxt7e3gJeBB4EZqU+TUrjOhDon+tgHTAvHftTIMYYr7kpoIACCiigwK4LRA4YAnwcOBYYDNQAvYFeQDXQCGwCNgLrgJXAm2k9fhnYmrvsa8DBue8PydbzBbveLc/oRAK1wHnAOcBZQGVubM8C9wCPprz3fWAs0K/Ex78NeAr4GtCQxnRlll+PyY1rA/A74DbgxyU+XruvQCkJfBP4dq7D/wZ8sZQGYF8VUECBIhCIOt3lWS3vbODENrXFyHU/A+ZnOWdU9t7iGmA4UFUE/f6oXZiZjeN7wGKgDxDZdUK2rhSe9R7vi94Gbk4/+6jX83wFFFBAAQUU6LwCo7M6WWSLyBSF7c+BaZ13yI5MAQUUUEABBRRQQAEFFFBAAQUUUEABBRRQQAEFFFBAAQUUUEABBRRQQAEFFFBAAQUUUEABBRRQQAEFFFBAAQUUUEABBRRQQAEFFFBAAQUUUEABBRToOgKFh9R1nRE7UgUUUEABBRRQQAEFFFBAAQUUUEABBRRQQAEFFFBAAQUUUEABBRRQQAEFFFBAAQUUUEABBRRQQAEFFFBAAQUUUEABBRRQQAEFFFBAAQUUUEABBRRQQAEFOp9AH+Aw4HzgcqAaqMoNczPwDPBIdtw9QBw/FvgMcAQwBOgGlHcwTQvQAKwGXsj6MgWYA2wCJgJnpz2el1R4ZtK2dHwc+zAwDWjs4H57OQUUUEABBTqDQP+UAyI/HA8cvRuDWgXMA2YCvwHmpn9H5to6GPj9brTtKZ1HoBdwUpbzzgMua5NTXwOeAm4G6rOc90VgAjC6hIcfGTfy7eNZ1v06MBg4DbgYOCQ3rvj9mQ7cnWXz/yjh8dp1BUpN4BzgWuBlYHb29+nXwPOlNgj7q4AC7xOIulEF0B3oAfRMmaNQ7yrUlWKdbkq1pKhJ1eX2ZiB+7vbhArUp28Xf1LOAytwpz6b646NAvOf4fqpD9vvwZov6iKhJRm79WqpnRm31SuCYXK83AL8DbgN+XNSjsXMKKKCAAgoUv0BXyHfx2e2JuVvxdqqJbS3+22MPFVBAAQUUUEABBRRQQAEFFFBAAQUUUEABBRRQQAEFFFBAAQUUUEABBRRQQAEFFFBAAQUUUEABBRRQQAEFFFBAAQUUUEABBRRQQAEFFFBAAQUUUEABBT5IoPAQRJUUUEABBRRQQAEFFFBAAQUUUEABBRRQQAEFFFBAAQUUUEABBRRQQAEFFFBAAQUUUEABBRRQQAEFFFBAAQUUUEABBRRQQAEFFFBAAQUUUEABBRRQQAEFFFCgdAUqgBrgk8DfAR8HhuSG0wRsAF4E7gOeA5YBh6dzzgdqgeoOJmgAVgL3A78BZgADsz4eCVwKHAYMaNOn1cD8rL/XAb9N57d0cL+9nAIKKKCAAqUsUAmcClwFjMv+Ld9Dg4l1PbLGMGC/XJujgEV76Bo2U5oC3YGYBxcA/wT0yA1jBbAA+D7wOnAWcA4wsTSH2trryN5zgIeBHwHHZ2OcDJwCDM2N6x3gDmAqML2Ex2vXFVBAAQUUKAaBqI31BPYBBqU9vo5aVxXQLXWyEagHNgHrgOVpj0wSP4t13O3DBXoBJ2WZ5zzgsmRcOOu17P3GU9n7gpuT9ReBCcDoD2+2aI+I2mPUJB8Hvg4MBk4DLgYOyfV6Vcp1dwP/UbSjsWMKKKCAAgqUhkBXyHcHA3OBGGthuwb4x9K4RfZSAQUUUEABBRRQQAEFFFBAAQUUUEABBRRQQAEFFFBAAQUUUEABBRRQQAEFFFBAAQUUUEABBRRQQAEFFFBAAQUUUEABBRRQQAEFFFBAAQUUUEABBRRQYEcCZdIooIACCiiggAIKKKCAAgoooIACCiiggAIKKKCAAgoooIACCiiggAIKKKCAAgoooIACCiiggAIKKKCAAgoooIACCiiggAIKKKCAAgoooIACCiiggAIKKKBApxE4FJgInA+MA2qA8tzo3gVeAR4DngdWAaOAU4AjgNHAUKASaM9nFG0FVgMLgJezPj8JLAVaUl9iDCcD++b63wxsA54DpmX9nQIsBJo6zd1zIAoooIACCrS/wInAd4BTd3SpsrIyKioqiH8LW3zd3NxMS0tL6x5f78L234AX0lq/Ka3nu3C6h3YCgQqgN/A32b8/SBm1MMEi360HrkyZ8CDgs1nOu7id82h7sjakrHo/8AhwIfAFYBjQJ3fhRcC1wPTsmPnt2SHbVkABBRRQoJMJdAP2AfZL62v8Oyi9Fmtt1MOqgR5AHBtZpFAfiyAbtaRYr2PfnPaNwApgOfCHLI+8ZX79wFnTPdUULwD+KVkXTgjHqPl9H3gdOAs4J9UsS3UqxpyZAzwM/Ag4Phvj5FTHjFpqYXsHuAOYmjJeqY7XfiuggAIKKNDRAm3z3eCU7+Jzws6e767O8uhXc+CRO+Iz27kdfRO8ngIKKKCAAgoooIACCiiggAIKKKCAAgoooIACCiiggAIKKKCAAgoooIACCiiggAIKKKCAAgoooIACCiiggAIKKKCAAgoooIACCiiggAIKKKCAAgoooMCeE2jP/+xjz/XSlhRQQAEFFFBAAQUUUEABBRRQQAEFFFBAAQUUUEABBRRQQAEFFFBAAQUUUEABBRRQQAEFFFBAAQUUUEABBRRQQAEFFFBAAQUUUEABBRRQQAEFFFBAAQUUUGBnBCqBvsA/Ap8CDgCqgLbPG5oBPA7cCbyTjjkHOBM4BagFugHl2zl3Z/qxvWNagGagCVgBvArcBzwCrAOGA6cCFwAnpuvm+10PrAd+DvwstbFldzvjeQoooIACCnQxgf7ADcBFOxp39+7dGThwIJWVlWzatIn169fT0NBAS0ss4R9puxd4GpgHLAPWABuArUDDR2rZk0tFIDJd5NSzsg5/K2XUyJuxRT6MuXAt8DCwHLgsmyv/kHJt91IZZG48m4FrgKlpvn8uy65XZK/VJIc4NOZ+5OFvAC+k40psqHZXAQUUUECBDhOILNEj1Y1OBo4ABgCDgF6prhVZI2pZu/PM7cgj21KNbAmwGJhrfv3A+1sB9M6M/ib79wcp5xTswzJqeFcCTwIHAZ8FLt7N+9NhE+0DLhTZbQpwf6plXgh8ARgG9Mmdtyjl2unA/GLouH1QQAEFFFCgSAUKtaLqlCn6pXX1YOBQYESqH0Xeixy4qxmvlPJdT2ABsH/uXs0GxgEfuTBbpPffbimggAIKKKCAAgoooIACCiiggAIKKKCAAgoooIACCiiggAIKKKCAAgoooIACCiiggAIKKKCAAgoooIACCiiggAIKKKCAAgoooIACCiiggAIKKKCAAp1eYFcfnNPpQRygAgoooIACCiiggAIKKKCAAgoooIACCiiggAIKKKCAAgoooIACCiiggAIKKKCAAgoooIACCiiggAIKKKCAAgoooIACCiiggAIKKKCAAgoooIACCiiggAIlLFAOVAHHAqcDnwb2A6rbjGklsASYlR33DPAsUAMMBg4GDk/7CKAf0O0jmjQDq4ClwBzgVWA+8A5QB4wHjgNOAIYDA4D8M5IagYXA/cCvgefTefG6mwIKKKCAAgp8sMAB2Tr7CDB2e4cNHjyY3r17s23bNrZu3UpdXR319fU0NDTQ3BxL+EfetgF/SFngdeCllD9ibY/X3bqOwEnAFSmrHpQbdsyRB9L+YJZR/xL4LHAY0L/EeNanzPtdYCYwErgMmNxmHCuA54BvAnMBc22J3Wi7q4ACCijQIQKVqb4V2WACMAzo205XjuDbANQDW4EtwDrA/Lp98Kjbxf05K/vxt4B4z1GbDg3LMLw2q/k9DCxPeegfUraraKd72F7Nxng2Z7XTa7IcOxVYA3wu5dqop4ZDbDF/oub5DeCFdFx79cl2FVBAAQUUKHWByAPxWWDUfo4HxgFDgX3SZ5o9gO7pM8/47HN3tlLKd58CprQZ5Jcyjxt2Z+Ceo4ACCiiggAIKKKCAAgoooIACCiiggAIKKKCAAgoooIACCiiggAIKKKCAAgoooIACCiiggAIKKKCAAgoooIACCiiggAIKKKCAAgoooIACCiiggAIKKLD3BfL/2cbe7409UEABBRRQQAEFFFBAAQUUUEABBRRQQAEFFFBAAQUUUEABBRRQQAEFFFBAAQUUUEABBRRQQAEFFFBAAQUUUEABBRRQQAEFFFBAAQUUUEABBRRQQAEFFFBAgY8qEM8W6gUcBVwKHAuMAiqBilzj9cAyYAYwDVgIrEw/Pxg4EhgDDAVqgRqgGugBVKW9HIg9rtmU9m1AAxDtbwE2AxuAt9I1Zmf9WgxsAgYBo4EzgGPS19FeYWsGGtPxTwO/BBbk+vlRrfbk+RcCq4EY35o92bBtKaCAAgoo8BEEjgbuztbQA9u2MWLECKqrq1mxYgXr16+nvj6W7nbdYk1fntb1ecB84DXg92ltj2zg1rkFDsmy55nAXwMT2mS+yIePZhnze8DHgNOBS4A4p5S2mNvTgVuAjdn8vihl3fFtBjErM3gcuBFYArSU0iDtqwIKKKCAAu0sUKhrfSOrWZ0A9G7n6+2o+ahxrTC/fqD+SZnRFan+eFDuyLB7IO0PAn+Z1QY/m+qNUWcspW09sBT4LjATGAlcltUoJ7cZRMyV54BvZnl3bqppltI47asCCiiggAIdIdAHGADE55BR84nPIcem9bUv0L2dO1HM+W4q8Mnc+KNWGj5vt7OJzSuggAIKKKCAAgoooIACCiiggAIKKKCAAgoooIACCiiggAIKKKCAAgoooIACCiiggAIKKKCAAgoooIACCiiggAIKKKCAAgoooIACCiiggAIKKKCAAgq0g0D8Bx5uCiiggAIKKKCAAgoooIACCiiggAIKKKCAAgoooIACCiiggAIKKKCAAgoooIACCiiggAIKKKCAAgoooIACCiiggAIKKKCAAgoooIACCiiggAIKKKCAAgoo0LkEyoFa4EDgIuBCoD/QIzfMFqAR2AysBX4LPAU8DawDmoE+wAHAGGAkMBwYAgwA+gE9gSogrlef2opzVwPLgcXAImAe8G56PdodCIwDJgETgH2BXqmt/J1oADYCN2fHPwTMSd83FeHtijHvk/q1NI1vRRH20y4poIACCnQdgROBO9Ja/t6oBwwYQGNjIxs3bmz9d0dbWVkZbfc4Nl7Lby0tESkg/o29qWmnl+k3gdmpjy8BbwFxcmQFt84pEBlyFPA/s1x3HtAt5ciYRJuAZ4FrgWUpu34xlxWL/fmZMXfrgGkpu0YOHpbl6i8DhwOD29zS+N28O+XvVZ3zdjsqBRRQQAEFdlmgItWg/jdwSqoV7XIjO3lC5I9C7oycEbWtD9vMr+8XOgQ4E/jrlNsKR4Rt5KFHs3rf94CPAacDlwBxTiltUdecDtyS6pJRaz0DGN9mELMyg8eBG4El8RaplAZpXxVQQAEFFGhngchaUQeKzy2PTtnhhPT5YLy+oy3W07Z7HFtYZyPHRYaM9guFznitFPPd/sBCoHsO47GUtdr59ti8AgoooIACCiiggAIKKKCAAgoooIACCiiggAIKKKCAAgoooIACCiiggAIKKKCAAgoooIACCiiggAIKKKCAAgoooIACCiiggAIKKKCAAgoooIACCiigwJ4WKPYHKu/p8dqeAgoooIACCiiggAIKKKCAAgoooIACCiiggAIKKKCAAgoooIACCiiggAIKKKCAAgoooIACCiiggAIKKKCAAgoooIACCiiggAIKKKCAAgoooIACCiiggAJdRaASqAaOBSYBE4HRwD5A/vlDLUAj8CawCFgALE7fLwPqgAqgH1AL9AVqUttV6WfRXrTRAGwFNgMbgTXA+tRGnDMAGAYcBIxK/RkORF/LczemCdgCzAWeAR4HXgZWp+sU2z2MMbyR61T0PcbrpoACCiigwN4SGJuttbcBR+Y78LGPfYyWlhbWrFlDXV1d69fb28rLy+nevTv9+vVj4MCB1NbW0qdPH6qrq1tfr6ysbD23sbGR+vp6Nm3axMaNG1m7di1z586lqSmW8g/dIi/E2h5r6GxgBjALWAI0f+jZHlCKApH5egD/nGXNy1K+jDxZ2CKH3glMA14H/h74JHAM0K1Nhi228UcGXpp+764HIh+elmXiK4FBuawbvxyRma8BfgW8k7JysY3H/iiggAIKKNDRAlFz+mpWR/oK0HNXLx75taqqit69e1NTU0N8v2HDhtac2tDQQHPzduNlhOFVqdbUP+WNfH2qbTfMr++/MVHrixrf/wTOyxmG7Sbg2ayWeC0QNcYw/mJW6zu9ROpmkduiLhrZ9OZUL4265peBw4HBbTjuAO4GnkrzalensccroIACCijQWQWi9hPr5inpM8uj0meF+6Y60Y7+z5QIcPXAWmBFtgavAzakzw/j9QOAk9JnjGEXn0tGjTE+z4y2Y496Uinlu68B38tNhMhTY4C3O+vkcFwKKKCAAgoooIACCiiggAIKKKCAAgoooIACCiiggAIKKKCAAgoooIACCiiggAIKKKCAAgoooIACCiiggAIKKKCAAgoooIACCiiggAIKKKCAAgoooEBnFdjRw3U663gdlwIKKKCAAgoooIACCiiggAIKKKCAAgoooIACCiiggAIKKKCAAgoooIACCiiggAIKKKCAAgoooIACCiiggAIKKKCAAgoooIACCiiggAIKKKCAAgoooIACXU2gGvgY8LfAJOAQoAao2g5EM9AI/B54BZgNzANeB7YADUBT2uPYlrRHU/FMo9jL016RrtEb2B8YCxyd9uFA9CuObbvFNTYCbwMPA7cC7wLri/jGnQ/cnevfk8m6iLts1xRQQAEFOrHAEOBnwFmFMZaVlTFgwABWrFjxvmHHzyoqKujZsye1tbX07du3dY+vBw0axODBg+nfv3/razU1NfTo0YPKykpaWlpobGykrq6OjRs3sn79elavXs3111/P1q1bd4U3MsWirL8zgceBWcASIBqJ3OHWeQQiK0ZGvAi4ILvfE4B9csNbl+bCTcA9wIg0j/8e6LuD/FoMOpGJlwK3A4+luXxJlqXPAU5K2bvw/M/VWS5/A7gemALUOc+L4RbaBwUUUECBvSxwQFY7+nfgtJ3px67k16amJhYsWMCMGTN46aWXWrPrdraoOy0AuqfMUQv0ya3hbZ/jbX79I2Il0AP4Z+CyLOP0a5PZwvVOYFqqL0auOzfVB3fmdu/NY+L9SGS821J2i3pmzNErgUG5uma8Z4l65jVZfv0V8E7KeHuz715bAQUUUECBYhDolnLCQcCRqcYTnxPG9223qK3Emhrrb9SH4jPB2OPr5cAyIGoq8drmtNaOSxkk31bUWiJ/xFodNdLIdFFTKpV8F9nqVeBg4JHss9LPpc9Ii+F+2gcFFFBAAQUUUEABBRRQQAEFFFBAAQUUUEABBRRQQAEFFFBAAQUUUEABBRRQQAEFFFBAAQUUUEABBRRQQAEFFFBAAQUUUEABBRRQQAEFFFBAAQUUUECBXRBo+yDDXTjVQxVQQAEFFFBAAQUUUEABBRRQQAEFFFBAAQUUUEABBRRQQAEFFFBAAQUUUEABBRRQQAEFFFBAAQUUUEABBRRQQAEFFFBAAQUUUEABBRRQQAEFFFBAAQUUUKAEBCqAnsAwYBxwOjAeGAmUt+l/CxD7ZmADsA5Yn77+A7AcWJ1e2wjUAY3pnEqgB1AD9AX6A4OBQUBtei1ej6+jP9Gv7T0H6XVgdtbHh4GXgfi+cJ1i5f5X4Ou5zv0QuLJYO2u/FFBAAQU6tUCsxdcC/5AfZe/evamvr6ehoeF9gy8vL6e6uprhw4dz9NFHt+5jx45l//33J86rqqqioqKCOC72srKy1j22lpaW1r25uZmmpqbWPa6xZcsWXn/9debOncttt93Gyy/Hkv6BW3Qs8sdrwHTgl8DbwJYPO9Gfl6RAZNLTgMuze30gEDkytsiVW4G7gDuAxdm/BwOXAcekY2PyFduzNN8EZgI3pXkbWffzwBkpC3dL44ucPQ+YCtwLPFeSd89OK6CAAgoosGcFIhdMA/Zp22xkz8iZ23t9d/LrggUL+Pa3v81DDz3UmmHbbO8C30x1q6OztfpwYDQQ63jb+lmcan79L8DIZVHjuwi4AJjQ5l5GbXFRykn3ACOy3HRWlvn+KZcB9+yM2jOtxQRZms2B24HHUta7JKtZngOclOqfhUwatdI3gOuBKamO2bRnumErCiiggAIKlLRAfCa4X5YFPpPW/48BvYGq7YwqQl/UAaPGEp8Rxh41lFiP4/PIyF6xvsZxsRc+z3wAmJRrL7JH1JDi+GrgIGAsUEr57s+A/bPPcW8t6btv5xVQQAEFFFBAAQUUUEABBRRQQAEFFFBAAQUUUEABBRRQQAEFFFBAAQUUUEABBRRQQAEFFFBAAQUUUEABBRRQQAEFFFBAAQUUUEABBRRQQAEFFFBAgS4uUGwPUe7it8PhK6CAAgoooIACCiiggAIKKKCAAgoooIACCiiggAIKKKCAAgoooIACCiiggAIKKKCAAgoooIACCiiggAIKKKCAAgoooIACCiiggAIKKKCAAgoooIACCijQbgLlwDBgHHACcDRwINAfqPmAqzYDjcCqtK8FNgKbgPr0sxagEugOVAN9gFpgINAvvR7X394W59altpcALwEvAE8By4CGdhPZcw0/CpyZa+5i4PY917wtKaCAAgoosNMCXwauzR/dvXt3GhsbaWpqeu/l8vJyKisrGT58OKNHj2bUqFEcdNBBDBs2jAEDBtCzZ082btzIqlWrWLlyJevWraOhoYHm5mZaWlpa2yorK6OiooKqqiqqq6upqamhb9++1NbW0q9fv9af1dXVsWzZMq699lqmT5/+YYOITLAG+D3wJBAnRCbYAmz7sJP9eUkJ9AKOAr6TMmnvXO9jHsxLWfCnwApgTPbvFcDZKXMW27M07wLuTXM28vZZWaY9FzgMKGRT3b54AAAgAElEQVTgGFf8Ek7LxvCvwCJgZUndNTurgAIKKKDAnhf4DPCTtnWpyKqxRfYsbB+WXyOLRvZcv349a9asac2ymzdvZuvWra05NvJw5NdoJ/Ltfffdx1tvvdV2ROuAbwOvA8OBEcDBwMj0fbfs5/kcYn79o2DUG08DLk/1xqgTxhY1xa1A5KU7gMXJ9KpUo9zzs2rPtPhmlulmAjcBbwM9gc8DZwCDgJgLsRWy69SUB5/bM5e3FQUUUEABBUpaINbJ+OzxSOB0YEKWBQ5Nnx9W5EYWYS9qfrHuRj1wYcph8Vlh1Ew2Az2yWmdfYB8g6kfxeWasy1VpPd431Yzyn0E+lH1O+UMgPs+MWky0Mdh8V9Jzys4roIACCiiggAIKKKCAAgoooIACCiiggAIKKKCAAgoooIACCiiggAIKKKCAAgoooIACCiiggAIKKKCAAgoooIACCiiggAIKKKCAAgoooIACCiiggAIlJ1BsD1EuOUA7rIACCiiggAIKKKCAAgoooIACCiiggAIKKKCAAgoooIACCiiggAIKKKCAAgoooIACCiiggAIKKKCAAgoooIACCiiggAIKKKCAAgoooIACCiiggAIKKKBACQmUAxXAAcBRwGTgaGD4ToyhGWjJ7XFKfJ/fCs81in/b7ju6RCOwCpgB3AXMBt4A4vW4Zils64C+uY4ektkuKIWO20cFFFBAgU4lEGv7E0BtYVTl5eU0N//pclpVVUWvXr3Yd999mTBhApMmTWLcuHEMHDiQuro6ZsyYwaOPPsozzzzD22+/TX19PU1NTa1NRnuxxffxdbTVs2dP+vXrx4ABAxgyZAjDhw9n5MiRjBkzhgMOOIA+ffq0Hn/xxRfzxBPRvfe2yBHRcGST/LMR64DVwJ3A7SkXxFpbKrmgU02qdhpMt5RHI4ueCZzc5jpr032PORAZMbLhJ4DTgYnAICDa2NvbW8CLwIPArNSnSSljHwj0z3Uw5vW8dOxPgRhjvOamgAIKKKBAVxU4F7gNqMkD7Gp+jay7evVq3n33XebNm8eiRYtYvHgxy5cvb3193bp1bN68uTXT5vNrbW1t68/WrFnT1j9qVJem+lTk6pOyjH1Kyiv9Un8jh5hf/1SuV6o1fifVGnu3yf2Rg54CIgetAMZnx99fxJM/apT3AtOBYcBZQMzZw+JtUep34f3MNOBfgUXAyiIek11TQAEFFFCgIwSizhc54IisVvKXwOXp+6o2F28ANqXPB59Ja27UViInxFobNZX9gLHASGBEqgfF65HRIkN2T/XCWJPzdaL4/hepVjMfiPrNhtSu+a4jZoHXUEABBRRQQAEFFFBAAQUUUEABBRRQQAEFFFBAAQUUUEABBRRQQAEFFFBAAQUUUEABBRRQQAEFFFBAAQUUUEABBRRQQAEFFFBAAQUUUEABBRRQQAEFFPiThxbKoYACCiiggAIKKKCAAgoooIACCiiggAIKKKCAAgoooIACCiiggAIKKKCAAgoooIACCiiggAIKKKCAAgoooIACCiiggAIKKKCAAgoooIACCiiggAIKKKCAAl1DoBcwABgNHAKMAcYCI4CBQGU7M9QD64FFwDxgPvAasABYCWxo5+vvyeYPAJbkGtwC1OzJC9iWAgoooIACOylwZ7au/k3h2LKyMmJvbm5+7/Ty8nJGjx7NMcccwxlnnNH69aBBg1i1ahU33HADU6ZMYfPmzTt5OYj2KioqqKqqat179OhBdXU1NTU11NbWMnToUMaMGcORRx7Z+vWnP/1pFi5cmG+/AWgBuudebAK2AXHgC1k++RXwErApHbvT/fPAohboAxwGnJ9lqcuBaqAq1+OYiM8Aj2TH3QPE8ZFXPwMcAQwBugHlHTzKmK8xb1en+TkFmJPm50Tg7LSXwXvP/Iz5HMfHsQ8D04DGDu63l1NAge0LDAWOTHv8bXlvHRVMAQXaVWAkMBOozV8lcmVLS8tO5ddNmzaxePFiZs+e3Zov33rrLTZs2NCaZbds2UJ9fT0NDQ1s27aNpqam1j2yceTX2Av5NY7ZTv5dC1wBzE79ixraKODMbB0/ARhsfn3f/IhcFjWyycnp5DZHhOkbWQ0y3rPMSF/fBewHRJ0ysl60sbe3t7Is9yLwIDAr9WlSGteBQP9cB+tSXTOO/SkQY4zX3BRQQAEFFOjKApGbDs7W+r8FTkqfO7at30Sx8vdpzX0sfb08ZYL4nPLolL0iW0RGiM/com4U9cOoHcVnmBVpjzpNtBff57f4rC4+g1wHvJM+h3w5fQ4Zx5nvuvIsdewKKKCAAgoooIACCiiggAIKKKCAAgoooIACCiiggAIKKKCAAgoooIACCiiggAIKKKCAAgoooIACCiiggAIKKKCAAgoooIACCiiggAIKKKCAAgoooEAHCMQDit0UUEABBRRQQAEFFFBAAQUUUEABBRRQQAEFFFBAAQUUUEABBRRQQAEFFFBAAQUUUEABBRRQQAEFFFBAAQUUUEABBRRQQAEFFFBAAQUUUEABBRRQQAEFFFCg6woMAUYBE4CjgIOAWqAa6Al0B6qA8t0kagYagHqgDtgCrAHeAWYBzwGvAiuBpt28xt487VPAlFwHfgucsjc75LUVUEABBbqcQDfgWOA3QI/tjb6srIwBAwYwfPhwTjjhBI477jjGjx9PXV0djz76KFdffTUrV8ZSvOe2bt260a9fP0aMGMHhhx/euq9Zs4arrrqKpqb3lvxGYAnQBxjQ5uqRGd4F/v8spzwOvJAyRWQLt9IXqABqgE8Cfwd8HIhcWthikmwAXgTuS5lxGXB4Ouf8XGbtSI3ItfHLcn/6nZsBDMz6eCRwKXDYdubyamB+1t/rgMiKcX5LR3baaymgwA4F1qa/JYUD4v3wYr0UUKBdBWK9nwkMLVwlsmrszc1/jHkflF/feecd5s+fz6uvvsqcOXNYunQpq1at+pPz98AIVmX1sO8BvwMig2wGTkz1s3HAMPPr+5Qj00cWipx2eaotRk2xsIXhM8Aj2XH3pPcAY4HPZLW1I1IWjPc2u1uD3N3bHrksMl5ktnjPEXW+OcAmYGKWR89OezzPvfBM923p+Dj2YWAaEO9t3BRQQAEFFOiqArGGR13yOOA04Nz02WO8XthizY2ayJtA1FOeT7kwzotsOCZlicgF+wP77oFcEOtzvO+L93mvpH2B+a6rTlPHrYACCiiggAIKKKCAAgoooIACCiiggAIKKKCAAgoooIACCiiggAIKKKCAAgoooIACCiiggAIKKKCAAgoooIACCiiggAIKKKCAAgoooIACCiiggAIKdJxA4eF1HXdFr6SAAgoooIACCiiggAIKKKCAAgoooIACCiiggAIKKKCAAgoooIACCiiggAIKKKCAAgoooIACCiiggAIKKKCAAgoooIACCiiggAIKKKCAAgoooIACCiiggALFJFAF9AT6APsAg4GxwKHACGAYMBSoBMp3seMtQB2wHHgLWAzMBRYAS4C1wEZgC7ANiONLbfsO8I1cp68DvlJqg7C/CiiggAIlLVAN3AP8+fZGUVZWRuwnnngiF1xwAaeeeirDhw9n3bp1/Mu//Au/+tWvaGlpnyU4rlteXk63bt2ora3llFNOYeHChbz88sv5rkZGeAc4oU3/o1MNKUPcB1ydrbHrU2Yo6Rtm5/9EIDLnROB8YBxQ0yZzvgu8AjwGPA+sAkYBpwBHAKNzWbU9n7G5FVidcmxM4CeBpSm/Rl9iDCcD++b635zm63PZ/J6W9XcKsBBocg4ooEDRCExPv7+FDsXfonuLpnd2RIHOJxC59ZZsbf+r/NAiKzY2Nr730gfl10ceeYT77ruPV199lRUrVtDU1ERzc3N75dnNwNS0jj+QsmnUyC4ETje/vm+CVqQs98ksJ/0d8HFgSO6oyEAbgBeByPeRkZZlf3cPz3JenBN/g2uz3B/zpCO3eM+xErg/y3O/AWYAA7M+HpnVMi/N3msdBgxo06HIhfOz/kYd8Lfp/PZ5U9WREl5LAQUUUECB3ReI9TvWz/8GfA7oC3TPNRfrZOzPZhnh7qyu8wTwZlr7Iwd8Kq250UZkivg8ck/VeeK6UaOJwLkOeMp8t/s32jMVUEABBRRQQAEFFFBAAQUUUEABBRRQQAEFFFBAAQUUUEABBRRQQAEFFFBAAQUUUEABBRRQQAEFFFBAAQUUUEABBRRQQAEFFFBAAQUUUEABBRRQQAEFdk5gTz1EZ+eu5lEKKKCAAgoooIACCiiggAIKKKCAAgoooIACCiiggAIKKKCAAgoooIACCiiggAIKKKCAAgoooIACCiiggAIKKKCAAgoooIACCiiggAIKKKCAAgoooIACCihQzAKVQC9gf+AAYAgwCBgI9AZq0l4FxF4BlKcBNQNNQCNQB2wBNgMbgFXAcmAZsAR4F1iTji1mj53p21Tgk7kDLwFu3ZkTPUYBBRRQQIE9IBBr8YnA40D3tu2Vl5ez7777cvLJJzNx4kROOeUUWlpaWLp0KT/5yU+YOnVq6/ftvZWVlVFZWcnQoUNb+/PKK69QX19fuGzkhh8DY4HDgf1y/Yl8EXliFnAP8CQwt737a/sdKhD5s2+WHf8R+FTKoJEz2z4vc0aa53cC76Qseg5wJnAKUAt0S9l0Tz1rM345Chl3BfAqcB/wCLAOGA6cClyQfg/juvlrxyRfD/wc+BkQbURGdlNAgeIRuDb7ff5yrjtXAf+reLpnTxTodAKfzWpO/54fVUVFRWsebW6OJRc+KL8++eSTzJo1i3nz5rF27VoaG6ME1e7bH4BXgDnZuv8UsBDYN8sDxwFnmF+3639oltsnZtnpfGBcqiUW6odxQtQFw/SxrKb2fKobjkqZ7ghgdJadhgKRE/dUrtteR7cCq4EFWQ59Ob3XWJqtA5EBI1/GGE5O9ztf/9wGPAdMA6akORE1UTcFFFBAAQW6qkDUJ2MtPy/VaY5P63h+/YzPCX+b1tvIVLHGx2eRsd4eCRwM9Ad6tiNirPGxjkdd6ffmu3aUtmkFFFBAAQUUUEABBRRQQAEFFFBAAQUUUEABBRRQQAEFFFBAAQUUUEABBRRQQAEFFFBAAQUUUEABBRRQQAEFFFBAAQUUUEABBRRQQAEFFFBAAQUUUECBdn2YnrwKKKCAAgoooIACCiiggAIKKKCAAgoooIACCiiggAIKKKCAAgoooIACCiiggAIKKKCAAgoooIACCiiggAIKKKCAAgoooIACCiiggAIKKKCAAgoooIACCihQ+gIVQDdgIDAo7bVAL6B7+lmMshFoALYAa4DlaY+vtwJNpU+x3RHEOMOmsB0KzOukY3VYCiiggALFJVAGDAD+F3DF9ro2YMAADjvsMC699FKOPPJIBg4cyIwZM7j11lt54IEHaGrq+OW5urqa5uZm6urqCl1uAW4BXgA+BRwD9AEigxS2PwC/A/4deATY3ImzRXHNsvbvTTlQBRwLnA58GtgPqG5z6ZXAEmBWdtwzwLNADTAYOBg4PO0jgH65jLq7I2gGVgFLgTnAq8B84B0gJu/4bC4eB5wADE+/i/E7WdgiGy8E7gd+DTyfzovX3RRQoHgELgNuznXnAeDc4umePVGgUwlE7eRpYFRhVFVVVTQ0RCnpj9uO8uu0adO4++67Wbt2LS0tER87dIta1zrgnpRFX0kZ5Hjz63bvQyXQN6sR/mPyOSDlvXxWihNnAI8Dd6aMFZnwnOz1M4FTgKg/Rk0y8mLbc3d3AsTkiZwXb4RWpIx3X7qvcY8j152avfe4ADgxXTd/7XpgPfBz4GepjZgfbgoooIACCnRVgUJ98uQsL305W9fHAP3bYERNJ+oqv8qywctp/Yx6yifS+6+ob0YO6MjNfNeR2l5LAQUUUEABBRRQQAEFFFBAAQUUUEABBRRQQAEFFFBAAQUUUEABBRRQQAEFFFBAAQUUUEABBRRQQAEFFFBAAQUUUEABBRRQQAEFFFBAAQUUUEABBRToggJ76iF6XZDOISuggAIKKKCAAgoooIACCiiggAIKKKCAAgoooIACCiiggAIKKKCAAgoooIACCiiggAIKKKCAAgoooIACCiiggAIKKKCAAgoooIACCiiggAIKKKCAAgoo0CUE4llF5UCP3F4FdAMqgMKzjFqAZqARaAC2AnVAPdAExM8743YxcCRwFDAGGNoZB+mYFFBAAQWKUiDW4j8HfgQMz/ewrKyM2M8+++zWfeLEiWzatIk5c+Zwxx138MQTT9DQEMt1x2/l5eXE3tTUREvLe/FgIfAJ4Hzgk8AEoCbXu+jsFuBm4J7suFeBDR3fe6/YTgKRJ3ulPHUpcCwwCqhMebNw2ciVy4AZwDQg5s3K9MODUyYr5LHaNIeqU4aN/Bp75NrY45qRUWPflvJrtB/zbHOaX2+la8wGFgObgEHAaOAM4Jj0dbRX2Ap5OI5/GvglsCDXz3YitFkFFNhNgXgv91Lu3Pi9H7abbXmaAgp8sMCXgOsKhxQyYWNjlJFoza47yq+33XYb//mf/0l9fSzVe2WL0Bp54Q/AHOBWYF7KC+bX99+SyEaRuyLTnQ58GtgPiFyW3yLHLQFmZcc9k+WrZ1N+GwxEtjs87SOAfqkW+VEmQOS0VcDSdB/jPcV84J1UwxwPHJflzBPS+6sBubpnXDcma+TP+4FfZ+9bnk/n/dckdlNAAQUUUKBrCkR98kzgrGx9PS+rU/ZP9ZzQiAwV+4NpfzLVf45Ix0ZWiOMjN3T0/5vSGfJd5KO1XXPaOWoFFFBAAQUUUEABBRRQQAEFFFBAAQUUUEABBRRQQAEFFFBAAQUUUEABBRRQQAEFFFBAAQUUUEABBRRQQAEFFFBAAQUUUEABBRRQQAEFFFBAAQUUUKD4BTr6wTrFL2IPFVBAAQUUUEABBRRQQAEFFFBAAQUUUEABBRRQQAEFFFBAAQUUUEABBRRQQAEFFFBAAQUUUEABBRRQQAEFFFBAAQUUUEABBRRQQAEFFFBAAQUUUEABBRRQQAEFFFBAAQUUKG6BHkA/4H8A/wRU5Lvbv39/DjzwQCZPnsykSZPo1q0bs2bN4sEHH+TJJ59k7dq1e310ZWVltLS0FPrRCBwPVAMnABcCB6Yx5vv62+zn04A7gLeAOM+tcwiUA7Xpvl+U5kB/IOZ6YYsJE/d8MxCTOObDU8DTwDqgGegDHACMAUYCw4EhwIA0n3oCVUBcrz61FeeuBpYDi4FFwDzg3fR6tDsQGAdMAiYA+wK9Ulv5O9AAbARuzo5/CJiTvm/qHLfJUSjQ6QTi78HW9DehMLhYX+PvgpsCCuw5gViPp6b1ubXVyKeNjX+McjvKrzfeeCMvvPACzc2xHO/1LToceeHJLA88DvwmZRfz6/tvTTz7PLLSUVm+ujS7/8cCo4DKNu9dIo8tA2aknL8QWJmaOxg4Ms2boSkr1qT3DJER4294IddFtotrRuaKfRsQuSza35Iy34b0HiKuMTvlvk3AIGA0cAZwTPo62itsMfni3kdOjNz5S2BBrp97fWLaAQUUUEABBfaSQKE++ffA2cDYNnWcqLW8kep409N6GrWVODbW3Kjf7O0tckNkkVLKd5GnvpnVxr4EHAos3duIXl8BBRRQQAEFFFBAAQUUUEABBRRQQAEFFFBAAQUUUEABBRRQQAEFFFBAAQUUUEABBRRQQAEFFFBAAQUUUEABBRRQQAEFFFBAAQUUUEABBRRQQAEFFFDg/QLxgDw3BRRQQAEFFFBAAQUUUEABBRRQQAEFFFBAAQUUUEABBRRQQAEFFFBAAQUUUEABBRRQQAEFFFBAAQUUUEABBRRQQAEFFFBAAQUUUEABBRRQQAEFFFBAAQUUUEABBRRQQAEFFCgdgQHASOBq4KR8t8vLyznssMM499xzOeussxg2bBjTp0/n3nvv5a677irWEbYAPwB+CAwE/h44BRgL5J+buBGYDfwL8BKwqVgHZL92S6Aym9PVwLHAJGAiMBrYp808iPnSCLwJLAIWAIvT98uAOqAC6AfUAn2BmtR2VfpZzKtoowHYCmwGYn6tAdanNuKc+F0bBhwEjEr9GQ5EX8tzo2wCtgBzgWeAx4GXgdXpOrsF4kkKKNAhAnOAw3NXir8/T3bIlb2IAl1H4PNZxvtxfrhlZWW0tMSSDjvKr9dffz3PPfdcsSlFp7cBD6YxzTe/7vAWRVaKLHYgcBFwIdAf6JE7o5DrIoutBX4LPAU8DawDmrP3CH2AA4Ax6T1QZLEhKadF3usJRMaL69WnXBfnRg5bnnJiZMZ5wLvp9Wg33neMS7lzArAv0Cu1lR9U5MXIiTdnxz8ExLoR30f+c1NAAQUUUKArCxTqk/8MnJmrt4RJrLWvAvcDDwNL0pr7V1nt5K+LEC3W+1LId8dk2eqXwKHJ8L4sm5xXhJ52SQEFFFBAAQUUUEABBRRQQAEFFFBAAQUUUEABBRRQQAEFFFBAAQUUUEABBRRQQAEFFFBAAQUUUEABBRRQQAEFFFBAAQUUUEABBRRQQAEFFFBAAQUU6PIC+Qdrd3kMARRQQAEFFFBAAQUUUEABBRRQQAEFFFBAAQUUUEABBRRQQAEFFFBAAQUUUEABBRRQQAEFFFBAAQUUUEABBRRQQAEFFFBAAQUUUEABBRRQQAEFFFBAAQUUUEABBRRQQAEFFCgBgeOBvwIuAoYW+lteXs6QIUM444wz+PznP0/Pnj15++23uemmm5g5cyZvvvlmMQ9tIfAVYD4wApgM/DXQE+iWOr4NeAO4Gfg1MKuYB2TfdlugGvhYdq//FpgEHALUAFXbabEZaMx+F36f/U68AswG5gGvA1uABqAp7XFsS9qjqXgmZ+zlaa9I1+gN7A+MBY5O+3Ag+hXHtt3iGhuBt4GHgVuBd7P5vH63BTxRAQU6UuCXwKW5C8ZadF1HdsBrKdDJBWKtvSPLeBdub5zdunVj0KBB78uvN9xwA9OmTaO5OZbvotoKWSIy6YvAL7LcusD8usN7VJky1LEp100ERgP7pBxWODFcI9PFG5ZFyXRx+n4ZUAdEVuuX/Y2uBfqmfBj5LDJi/CzmWrQR2WwrsDlltDUpl0UbkSkHZO8nhgEHAaNSfyLrRV/zWS8yZOTJucAzwOPAy8DqdJ2imph2RgEFFFBAgb0gUKhP/kWqoRT+75NYj5cDjwH/N63LUef5bFY3GZ/lp1h3i3FbAjxf5PnuG1nu+U4bvPB/pBhB7ZMCCiiggAIKKKCAAgoooIACCiiggAIKKKCAAgoooIACCiiggAIKKKCAAgoooIACCiiggAIKKKCAAgoooIACCiiggAIKKKCAAgoooIACCiiggAIKKNCVBQoP5enKBo5dAQUUUEABBRRQQAEFFFBAAQUUUEABBRRQQAEFFFBAAQUUUEABBRRQQAEFFFBAAQUUUEABBRRQQAEFFFBAAQUUUEABBRRQQAEFFFBAAQUUUEABBRRQQAEFFFBAAQUUUECBUhCoAHoA5wFfAsYC1YWO9+zZkz/7sz/jnHPO4ZJLLmHmzJk89thj3H777SxdupSWlpZiHmMD8APgAWAxcD7wWWAkUJvr+BrgGeBu4HagCSjqgRUzepH2LeZ5T2AYMC6736cD49NcKG/T57j3sW8GNgDrgPXp6z8Ay4HV6bWNQB3QmM6pTL9PNUBfoD8wGBiU5ly8FnvMv+hP9Gt7z/F8HZid9fFh4GUgvi9cp0iJ7ZYCCuQEvgL8MPf9L4DLFVJAgT0mEHk1ctuYti2WlZVRU1PDSSed9Cf5derUqVx33XU0NsaSXbRbZNfIHD9NGcD8+sG3Kt6zfAz4W2AScAgQGaxqO6c1p7z2e+CVlLPmpYy1BQj7eA8QexxbyIPRVGS12CMzxh75La7RG9g/vX86OnvPEfvw9F6qbb6MduIakR3fTvf3VuDddM+LdlLaMQUUUEABBTpIoG198sBUU4nLF2o0T6ca3y2ppnMGcFFaj4v5/0hZC/yfIs53Uct6DRiRu9dLgVFAfQfdfy+jgAIKKKCAAgoooIACCiiggAIKKKCAAgoooIACCiiggAIKKKCAAgoooIACCiiggAIKKKCAAgoooIACCiiggAIKKKCAAgoooIACCiiggAIKKKCAAgoosBMCxfywnZ3ovocooIACCiiggAIKKKCAAgoooIACCiiggAIKKKCAAgoooIACCiiggAIKKKCAAgoooIACCiiggAIKKKCAAgoooIACCiiggAIKKKCAAgoooIACCiiggAIKKKCAAgoooIACCijQZQR6AEOBS4GvAvH9e88V7N+/P1/72tc47bTTGD58ONdffz233XYbS5cuZevWrcWO1ALMBB4GfgocBJwJXAgcnOt8A7AW+AXwr0AdsK3YB2f/dkugHBgGjANOAI4GDgT6AzUf0GIz0AisSnvMl43AJqA+/SzmWyXQHagG+gC1wECgX3o9rr+9Lc6NeRftLwFeAl4AngKWATFH3RRQoHQETgV+k+vuy8BRpdN9e6pA0QtMBm7fXi/Ly8sZNGgQV1555Z/k13/7t39j5cqVxT6wyAORN14EHjG/fujtqgB65rLd6VnuHw+MBNpmrrCNfTOwAVgHrE9f/wFYDqxOr0XGi1wW96KQ7+I9UmTFvik3DgYGpawXr8UeuS/6E/3a3nPaXwdmp/cmsS7E94XrfOhgPUABBRRQQIFOLtC2PlmV1tQYdtRkYq3+AfBr4M2sjvcl4GJg/7T+FjvPoqwueUsR57tJwBNtEL+f1aO+Xuyw9k8BBRRQQAEFFFBAAQUUUEABBRRQQAEFFFBAAQUUUEABBRRQQAEFFFBAAQUUUEABBRRQQAEFFFBAAQUUUEABBRRQQAEFFFBAAQUUUEABBRRQQAEFFOhKAtt70F1XGr9jVUABBRRQQAEFFFBAAQUUUEABBRRQQAEFFFBAAQUUUEABBRRQQAEFFFBAAQUUUEABBRRQQAEFFFBAAQUUUEABBRRQQNwaZS0AACAASURBVAEFFFBAAQUUUEABBRRQQAEFFFBAAQUUUEABBRRQoFQE9gVOAS4AJrft9LHHHsu3vvUthg0bxuLFi7n55puZNm0adXV1NDU1lcIYVwFPAz8CVgODga8AJwK9gHiGYjPQCEwBbgAWAitLYXD2cbcEyoEK4ADgqDTvjwaG70RrMVdacnucEt/nt8JzOePftvuOLhHzL+bqDOAuYDbwRpqXcU03BRQoLYFaYG2uyw1Az7TelNZI7K0CxSnww5Tn3te7wYMHc/jhh/PlL3/5vfx644038tBDD9HS0nbJLsrBRScjEzxjft3p+xPZbhgwDjgBiFx3YObXH6j5gFYK7wHCO/b4u70R2ATUpxwW96MS6A5UA32A+Bs/EOiXXo/rb2+Lc+tS20uAl4AXgKeAZUCsDW4KKKCAAgoo8F8CH1SfjHXzlWwNvg6INXVE9u/lWQ3lTKBHqvEUu2Pkjqj5fLOI65O3ARflILcBh2V1swXFjmv/FFBAAQUUUEABBRRQQAEFFFBAAQUUUEABBRRQQAEFFFBAAQUUUEABBRRQQAEFFFBAAQUUUEABBRRQQAEFFFBAAQUUUEABBRRQQAEFFFBAAQUUUECBriJQePBxVxmv41RAAQUUUEABBRRQQAEFFFBAAQUUUEABBRRQQAEFFFBAAQUUUEABBRRQQAEFFFBAAQUUUEABBRRQQAEFFFBAAQUUUEABBRRQQAEFFFBAAQUUUEABBRRQQAEFFFBAAQUUUKAUBeL5gcOA/w6cDoxrO4jLLruMr371q2zcuJFbbrmF6dOnM2/evFIb62vALcDjwNvA14E/B0YA5bnBPAPcBUwD4hy3zi3QCxgAjAYOAcYAY9O8GAhUtvPw64H1wCIgfqnmp3m3AFgJbGjn69u8Agq0r8BNwJvAbGAOsLR9L2frCnQZgciv9wKf2t6Ix48fzxlnnMFFF130Xn6dMmUK7777bqkBmV937Y5Fpq8ADgCOAiYDRwPDd6KZZqAlt8cp8X1+Kzx3Pf5tu+/oEo3AKmBGeo8R68EbQLwe13RTQAEFFFBAgf8S+LD65Ezgsax+czvQG7gEmJRqOKVkWAf8KOWCYqxP7gssTsYF12ezeuqEUkK2rwoooIACCiiggAIKKKCAAgoooIACCiiggAIKKKCAAgoooIACCiiggAIKKKCAAgoooIACCiiggAIKKKCAAgoooIACCiiggAIKKKCAAgoooIACCiigQGcWKDwYrzOP0bEpoIACCiiggAIKKKCAAgoooIACCiiggAIKKKCAAgoooIACCiiggAIKKKCAAgoooIACCiiggAIKKKCAAgoooIACCiiggAIKKKCAAgoooIACCiiggAIKKKCAAgoooIACCihQ6gLdgEOBq4DjgYH5AZWVlXHttddy9tlnM3PmTL773e+ydOlS1q9fX2rjXg28CtwEPAScDZyT9srcYF4HXsgcfgw8XWqDtL8fSWAIMAqYABwFHATUAtVAT6A7UJX9rpTv5lWagQagHqgDtgBrgHeAWcBzaY6uBJp28xqepoACCiigQFcQiPz6ODBxe4OdPHkyl112GSNHjmzNr1dddRULFy5k27ZtpWZjft29O9YLGACMBg4BjgMm715Tu3VWZL14s7QImAfMB17L+rAAiJy3Ybda9SQFFFBAAQU6t8AH1ieBO4BfpPV1PPANYH+gbwmyLAf+Gbi3SOuT/wP4URvXS4BbS9DaLiuggAIKKKCAAgoooIACCiiggAIKKKCAAgoooIACCiiggAIKKKCAAgoooIACCiiggAIKKKCAAgoooIACCiiggAIKKKCAAgoooIACCiiggAIKKKCAAp1OoKzTjcgBKaCAAgoooIACCiiggAIKKKCAAgoooIACCiiggAIKKKCAAgoooIACCiiggAIKKKCAAgoooIACCiiggAIKKKCAAgoooIACCiiggAIKKKCAAgoooIACCiiggAIKKKCAAgoo0PkE9gGOBb4LHAZU5YdYVlbG3XffzbBhw5g6dSrXXHMNmzdvprm5udQk6oH1wE+AXwCDgLOy174C9ATK04DWAW9lX38LeBjYBrSU2mDt724JxNyPudAHiN+LwcBY4FBgBDAMGApU5ubLzl4o5lAdsDzNr8XAXGABsARYC2wEtjjndpbU4xRQQAEFurBArNNTgePyBpWVldTU1HDFFVfwuc99jjVr1rTm16uvvppNmzaVIpf59aPftSHAKOBWYP9cczEhmoDu6f1P4b3Arl4x3hQ1AHGvIutFllsDvAPMAp4DXgVWpuvtavser4ACCiigQFcR2FF9Mupym4EfAz9P9Zq/yF77KlCzG/WZYvF8AvhckdYn4/+amZPqxAWvVak2FrUrNwUUUEABBRRQQAEFFFBAAQUUUEABBRRQQAEFFFBAAQUUUEABBRRQQAEFFFBAAQUUUEABBRRQQAEFFFBAAQUUUEABBRRQQAEFFFBAAQUUUEABBRRQQIG9KBAPiXFTQAEFFFBAAQUUUEABBRRQQAEFFFBAAQUUUEABBRRQQAEFFFBAAQUUUEABBRRQQAEFFFBAAQUUUEABBRRQQAEFFFBAAQUUUEABBRRQQAEFFFBAAQUUUEABBRRQQAEFFFBAgeIWGANMAr4CjGzb1fLycqZNm8bKlSu5//77mTJlCg0NDcU9oh33rgW4DbgJeB2YCPwA6AtUptPimM3AlcB/ZP9uBJpKdcD2e7cFYj70AvbP5ssBwBBgEDAwmzO9gZq0VwGxVwDl6WrNac40AnXAljSnNgCrgOXAMmAJ8C6wBohj3RRQQAEFFFBg5wQiv94LHJI/vE+fPgwbNowvfOELXHjhhTzyyCOt+fXee+9l27ZtO9dy8R1lfv1o9yRyWk/gS8C3c01FLnsRGAYMTe8FClluZ68Y9yayXmS7t4DFwFxgQcp5a9N7iciCMQHjeDcFFFBAAQUU2L7AjuqTsWZH/eT/AHcCnwTOBc5L9ZhS9YwM8QXg10VanxwHvJDlp/z/O/N/gStKFdx+K6CAAgoooIACCiiggAIKKKCAAgoooIACCiiggAIKKKCAAgoooIACCiiggAIKKKCAAgoooIACCiiggAIKKKCAAgoooIACCiiggAIKKKCAAgoooIACnUUg/2CYzjImx6GAAgoooIACCiiggAIKKKCAAgoooIACCiiggAIKKKCAAgoooIACCiiggAIKKKCAAgoooIACCiiggAIKKKCAAgoooIACCiiggAIKKKCAAv+PvXuBtrMsD33/z0okeCEgQiJ4SUUrarHoRhGrshHkomKtlW7KoK1HtxZL3Z5aulMU213d9VZr7dgqp9ZLL1tOqnJQi4YoCAqINIKCChotiKjcDCARDIQk6+Rbey3GJIKFQJK1kt87xhxrrTm/932f5/dNmM961hhvCBAgQIAAAQIECBAgQIAAAQJbm8BzqxdUR1WP2DC5sbGxPvOZz3TeeedNfL344otbu3btTDb4QvWv1Weqx1avr/as5o8kdWv1jurk6rvrr7ltJics9vtNYHY1Z/K9sqAaHjtVD6nmTr42bLamWl39rLqhunbyMXy/qprR/wHdb5oWIkCAAAECGy8w1K//WD16dIlHPOIR7b///h111FHtt99+vec971G/brzx1jZzqPWvqoZ6bmq8ubp9srbboXrw5GO7angM145NXrxusoYb6rzhd4WhzrulWlmtmKz1rqm+P7nPUPcN1xoECBAgQIDAPRO4u/7kj6qz1/fuFlfnV/+temG19waf6/dsl+l11Xnra4eXT+P+5PuqYyfJflC9ojpjehGKhgABAgQIECBAgAABAgQIECBAgAABAgQIECBAgAABAgQIECBAgAABAgQIECBAgAABAgQIECBAgAABAgQIECBAgAABAgQIECBAgAABAtuewKxtL2UZEyBAgAABAgQIECBAgAABAgQIECBAgAABAgQIECBAgAABAgQIECBAgAABAgQIECBAgAABAgQIECBAgAABAgQIECBAgAABAgQIECBAgAABAgTuk8Ci6nerr1dfq06tlt+nFU0mQIAAAQL/scB/qY6onlvtsuHlY2NjnXzyyX384x/v9NNP7/rrr298fPw/XnX6XvGd6kvVe6q51cur/asnjIS8uvrH6hPVudXN0zcdkW1GgeGszbFq+5HHdtWcanY1dRbn8B/IumpNNbyXVlW3VrdVa6sZ/R/QZvS2FQECBAgQuDuBI6v/Vc0fveAJT3hCRx99dM973vN6+MMf3hve8Ab1q/fQqMBp1WEjT7yjOmGylhveSwsmHztVD5n8XWGo84YxVdf9rLqhunbyMXw/1HpDjWcQIECAAAECGy9wd/3Jb1cnVWdU11RvXd/XO3h9X+9hI32Yjd91y84c6offqa6Ypv3JHdb/zfKy6uTqv69/3LJluexOgAABAgQIECBAgAABAgQIECBAgAABAgQIECBAgAABAgQIECBAgAABAgQIECBAgAABAgQIECBAgAABAgQIECBAgAABAgQIECBAgAABAoPA1CHINAgQIECAAAECBAgQIECAAAECBAgQIECAAAECBAgQIECAAAECBAgQIECAAAECBAgQIECAAAECBAgQIECAAAECBAgQIECAAAECBAgQIECAAAECBO6ZwMerI0YufXX1/ns21VUECBAgQGCjBY6tjq72quZtuMrY2Fgf/OAHO+mkkzr77LO7/fbbN3qjaTLxxurS6vXV9dVh1UurXxuJb0jyM9W/Vp+ofjJNYhcGAQIECBAgQIBA/WH1lmrHUYx99tmn4447ric96UmtXr2617/+9epX75ZRgd+p/vfIEz+oFlZj1fYjj+2qOdXskbPWx6t11ZpqdbWqunX97xS3VWur4XWDAAECBAgQ2HiBu+tPXli9a7KXN3xGv63af30t+ICN32pazTyt+pNp3J98aDX0Ug0CBAgQIECAAAECBAgQIECAAAECBAgQIECAAAECBAgQIECAAAECBAgQIECAAAECBAgQIECAAAECBAgQIECAAAECBAgQIECAAAECBAgQmCYCs6ZJHMIgQIAAAQIECBAgQIAAAQIECBAgQIAAAQIECBAgQIAAAQIECBAgQIAAAQIECBAgQIAAAQIECBAgQIAAAQIECBAgQIAAAQIECBAgQIAAAQIECMwUgcuqPUaC3bf6ykwJXpwECBAgMGMFXl+9vHpk9cANsxgbG+ttb3tbJ598cl/5ylbxsbS6uqL679V3qydWr6oOG8l9TXVedWr1D9X1M/buCpwAAQIECBAgsPUJvKE6oXrQVGqzZs3qWc961kTdOm/evC6//PLe+ta3ql+3vnt/XzLavrqxGr5OjWdN1v33ZV1zCRAgQIAAgfsucFf9yfHqS9Xw2srJv58NdeDT7/t202aFn1X7r+8/LtSfnDb3RCAECBAgQIAAAQIECBAgQIAAAQIECBAgQIAAAQIECBAgQIAAAQIECBAgQIAAAQIECBAgQIAAAQIECBAgQIAAAQIECBAgQIAAAQIECBCY1gKzpnV0giNAgAABAgQIECBAgAABAgQIECBAgAABAgQIECBAgAABAgQIECBAgAABAgQIECBAgAABAgQIECBAgAABAgQIECBAgAABAgQIECBAgAABAgQITC+BHaufjIS0rtq+un16hSkaAgQIENgKBd5W/X41r5qzYX5jY2O99rWv7Ywzzuib3/zm1pL+1dUbq69UD6z+pPqtkeTWVkOyS6p3Vz/eWhKXBwECBAgQIEBgKxAY6tfjqgdM5TJ79uwOOuigTjzxxFauXNnZZ5/dBz/4QfXrVnCz7+cU/t/qqJE131v9t/t5D8sRIECAAAEC917grvqTQ3/u89Wxk33L/atXVnvd++Wn7Yzhb4F/VP2b/uS0vUcCI0CAAAECBAgQIECAAAECBAgQIECAAAECBAgQIECAAAECBAgQIECAAAECBAgQIECAAAECBAgQIECAAAECBAgQIECAAAECBAgQIECAwLQSmDWtohEMAQIECBAgQIAAAQIECBAgQIAAAQIECBAgQIAAAQIECBAgQIAAAQIECBAgQIAAAQIECBAgQIAAAQIECBAgQIAAAQIECBAgQIAAAQIECBAgQGB6CxxUnTES4kXVU6d3yKIjQIAAgRkuMFbNqf66Omby++G58cm8Js4VHBsb6/d+7/c677zz+s53vjPDU74j/Ouqd1ZfrFasf/Yvqt8bSW5ddUV12nqXv6yu2VoSlwcBAgQIECBAYAYLjNavfziUqlO5zJs3r0MPPbR3vetdXXnllZ122ml9/OMfV7/O4Ju9iUJ/YfXpkbVvrHat1m6i/SxLgAABAgQI/GKBX9SfXFl9rjquenT1/Oq3qsdvZahLq2P1J7eyuyodAgQIECBAgAABAgQIECBAgAABAgQIECBAgAABAgQIECBAgAABAgQIECBAgAABAgQIECBAgAABAgQIECBAgAABAgQIECBAgAABAgQIbCKBiYPDDQIECBAgQIAAAQIECBAgQIAAAQIECBAgQIAAAQIECBAgQIAAAQIECBAgQIAAAQIECBAgQIAAAQIECBAgQIAAAQIECBAgQIAAAQIECBAgQIAAgXsk8N+rvxq58sPVf71HM11EgAABAgQ2TuAB1fbVX1e/P7LEeDU8xobnxsbGeslLXtKFF17YFVdcsXE7Tb9ZK6r/p/psdUn1jrswuLZaWp2w/rWrpl8KIiJAgAABAgQIbHMCd1e/tmDBgl7wghf0lre8pUsvvbRTTjmlJUuWqF+3ubfIPUr4+mrnySvPqY6srr5HM11EgAABAgQI3N8Cv6g/ec1Ib+5J1W9WL6h+6f4OYguvN9Qmv7K+Dftm/cktfCdsT4AAAQIECBAgQIAAAQIECBAgQIAAAQIECBAgQIAAAQIECBAgQIAAAQIECBAgQIAAAQIECBAgQIAAAQIECBAgQIAAAQIECBAgQIAAgRkgMGsGxChEAgQIECBAgAABAgQIECBAgAABAgQIECBAgAABAgQIECBAgAABAgQIECBAgAABAgQIECBAgAABAgQIECBAgAABAgQIECBAgAABAgQIECBAgMB0EfiX6siRYP6wOnG6BCcOAgQIENgqBeZW86q3Vf91JMN11Xg1e3hubGysQw89tG9+85v94Ac/2Fogbqj+ofpMdV71rurYauosxSH/4ZrPVouqH20ticuDAAECBLa4wCOqW6vrt3gkAiAw8wTurn7tUY96VIcffnh//ud/3le/+tU++tGPdtZZZ6lfZ9493hwRv3Zyk49V12yODe1BgAABAgQI3K3AL+pPXlmdtr49+ebqP03+De251aO2Ms+hF/vkyd6k/uRWdnOlQ4AAAQIECBAgQIAAAQIECBAgQIAAAQIECBAgQIAAAQIECBAgQIAAAQIECBAgQIAAAQIECBAgQIAAAQIECBAgQIAAAQIECBAgQIAAgftbYOoQ7ft7XesRIECAAAECBAgQIECAAAECBAgQIECAAAECBAgQIECAAAECBAgQIECAAAECBAgQIECAAAECBAgQIECAAAECBAgQIECAAAECBAgQIECAAAECBLZGge9WjxtJbL/q37bGROVEgAABAtNG4EHVTtVbqv9rJKp11Xg1e3hubGysgw46qEsvvbQf/ehH0yb4+xjIDdVJ1anVF6p3VsdWc6rhPMUh/59Wn61eV201id9HN9MJECBAYOMEjqxeUT212rX6w+rEjVvKLALbtMDd1a/tscceHX744b3hDW/o3/7t31q8eHHnnHOO+nWbfrtIngABAgQIEJgBAr+oP3lZdVr11vVfn1EdVT2nesQMyOvehDj0IYffGZ+lP3lv2FxLgAABAgQIECBAgAABAgQIECBAgAABAgQIECBAgAABAgQIECBAgAABAgQIECBAgAABAgQIECBAgAABAgQIECBAgAABAgQIECBAgACBbVNgOEDbIECAAAECBAgQIECAAAECBAgQIECAAAECBAgQIECAAAECBAgQIECAAAECBAgQIECAAAECBAgQIECAAAECBAgQIECAAAECBAgQIECAAAECBAgQ+I8FHlTdMnLZumr76vb/eKorCBAgQIDARgs8uNq5+p/Vyzb4HBpf//zs4bmxsbEOOOCAvv3tb3fVVVdt9GbTbOKN1eLq1Orz1TuqP6i2G1KuhvyHz+bPVf939cNpFr9wCBAgQGBmCfzp+t/x3j4S8geq359ZKYiWwLQQuLv6tcc97nEdfvjhHX/88Z1//vmddNJJfelLX1K/TovbJggCBAgQIECAwN0K/KL+5Her0yZ/l9qvOrp6VrX7VuY59CGPrx4x+Xui/uRWdoOlQ4AAAQIECBAgQIAAAQIECBAgQIAAAQIECBAgQIAAAQIECBAgQIAAAQIECBAgQIAAAQIECBAgQIAAAQIECBAgQIAAAQIECBAgQIAAgftTYNb9uZi1CBAgQIAAAQIECBAgQIAAAQIECBAgQIAAAQIECBAgQIAAAQIECBAgQIAAAQIECBAgQIAAAQIECBAgQIAAAQIECBAgQIAAAQIECBAgQIAAAQJbscAB1Vkj+X2j+tWtOF+pESBAgMD0ENi+2qF6e/WKkZDWVePV7OG5sbGxDjnkkL75zW/2wx/+cHpEft+juKH65+rT1TnVX1fHDulWw3mKQ/43Vp+t/nv1o/u+pRUIECBAYBsWOLRaOpL/V6p9t2EPqRPYWIG7q19buHBhhx9+eG984xu74IIL+uhHP9oXvvAF9evGSptHgAABAgQIENg8Ar+oP3lFdVr1l+t7eE+rjqyGv6c9cvOEttl2GfqQ76+GnuwxM7A/efT6/ukt1Sc3m5iNCBAgQIAAAQIECBAgQIAAAQIECBAgQIAAAQIECBAgQIAAAQIECBAgQIAAAQIECBAgQIAAAQIECBAgQIAAAQIECBAgQIAAAQIECBAgsA0LDAdoGwQIECBAgAABAgQIECBAgAABAgQIECBAgAABAgQIECBAgAABAgQIECBAgAABAgQIECBAgAABAgQIECBAgAABAgQIECBAgAABAgQIECBAgAABAv+xwHHVX49c9o/Vy//jaa4gQIAAAQL3SWBOtf3kZ9DvV1PnCK6bXHVs+Do2Ntbhhx/exRdf3Pe///37tOE0mnx99cHqtOqCSYNjNjC4tlpanVBdPY1iFwoBAgQIzDyBh2/wWbK6emA19Zk78zISMYEtIzBavw612x1j99137wUveEFvfvOb+/rXv97JJ5/c6aefrn7dMvfJrgQIECBAgACBeyrwi/qTV0325v68+tXqiOrgauE9XXwGXff56nvVf51B/clfqd5fPataUe1R/XQGmQuVAAECBAgQIECAAAECBAgQIECAAAECBAgQIECAAAECBAgQIECAAAECBAgQIECAAAECBAgQIECAAAECBAgQIECAAAECBAgQIECAAAECM1Jg6iDxGRm8oAkQIECAAAECBAgQIECAAAECBAgQIECAAAECBAgQIECAAAECBAgQIECAAAECBAgQIECAAAECBAgQIECAAAECBAgQIECAAAECBAgQIECAAAECm1HgzdWfjez3mup9m3F/WxEgQIDAtikwnBs4Vv1tdWw1/Dw8xicfw2uNjY11xBFHdMEFF3T55ZdvLVIrJj9rT6+WV2+rXjmS3Lrq+9XS9QTD5/Q1W0vi8iBAgACBLSZw4/rP3J1Gdn9S9a0tFo2NCcxMgdH69Q8na9eJTHbZZZee//zn9/a3v73ly5f3yU9+sk9/+tPq15l5n0VNgAABAgQIbDsCv6g/+ePqs9Xx1Z7Vb1SHV3tshTzD74ZfqX5vhvQnH1RdVe04Eu97q/+2Fd4bKREgQIAAAQIECBAgQIAAAQIECBAgQIAAAQIECBAgQIAAAQIECBAgQIAAAQIECBAgQIAAAQIECBAgQIAAAQIECBAgQIAAAQIECBAgQGBaCQwH9xgECBAgQIAAAQIECBAgQIAAAQIECBAgQIAAAQIECBAgQIAAAQIECBAgQIAAAQIECBAgQIAAAQIECBAgQIAAAQIECBAgQIAAAQIECBAgQIAAAQL3XODJ1VOq86rL7vk0VxIgQIAAgY0WGM4OfGf1B9X21Vg1PrnaxLmCY2NjvfKVr+zss8/u29/+9kZvNM0mXlu9tTq3+ln1xurokRjXVd+pllR/td5nuN4gQIAAAQL3RWBpdejIAkdV/3JfFjSXwDYqMFW//lE1e8rgQQ96UIccckjvfve7u/baazv99NM76aST1K/b6JtE2gQIECBAgMCMEri7/uTQszu9el21oDp4sn/3hBmV3T0L9gfVv1VHzKD+5FCPv3sk3qGnvHf1jXuWsqsIECBAgAABAgQIECBAgAABAgQIECBAgAABAgQIECBAgAABAgQIECBAgAABAgQIECBAgAABAgQIECBAgAABAgQIECBAgAABAgQIECBAYGMEJg4ONwgQIECAAAECBAgQIECAAAECBAgQIECAAAECBAgQIECAAAECBAgQIECAAAECBAgQIECAAAECBAgQIECAAAECBAgQIECAAAECBAgQIECAAAECBAgQIECAAIFpLfA/q1dVO1cP2DDSsbGx/vRP/7QlS5Z08cUXT+tE7mFw49UPq9dXF1W7VH+0/vvfGJm/dvK1z6x//b3Vj+/h2i4jQIAAAQJ3J/COatHIi8PPx+MiQGCjBIb6dfjvabup2bNnz+6AAw7ob//2b1uzZk0XXHBB733ve9WvG8VrEgECBAgQIEBgswvcVX9y6M99YbJvN6d6WvWaau/NHt39vOGsWbMaHx9alHeMayZ7kYfNoP7k7Opr1ZNHYr6g2re6U3L3M5/lCBAgQIAAAQIECBAgQIAAAQIECBAgQIAAAQIECBAgQIAAAQIECBAgQIAAAQIECBAgQIAAAQIECBAgQIAAAQIECBAgQIAAAQIECBAgsE0LzNqms5c8AQIECBAgQIAAAQIECBAgQIAAAQIEm6quAAAAIABJREFUCBAgQIAAAQIECBAgQIAAAQIECBAgQIAAAQIECBAgQIAAAQIECBAgQIAAAQIECBAgQIAAAQIECBAgQIAAAQIECBCYGQLHVS+r9qgevGHIY2Njvetd7+qjH/1o559//szI6BdHuXp9vt+r/mjy69Or/6s6aGTamuqs6tTqI9WNW0PiciBAgACBLSpwVPX/jkTw2eqwLRqRzQnMXIE/qf5H9ZCpFGbNmtV+++3Xm970phYsWNBVV1018b36debeZJETIECAAAEC25TAXfUnx9f/zjQ0I4e679pq98nv95vpMnPmzGnNmqH9eMdYUX2res4M608+rVpWjf77NH9YnTjT75H4CRAgQIAAAQIECBAgQIAAAQIECBAgQIAAAQIECBAgQIAAAQIECBAgQIAAAQIECBAgQIAAAQIECBAgQIAAAQIECBAgQIAAAQIECBAgMF0FRg98ma4xiosAAQIECBAgQIAAAQIECBAgQIAAAQIECBAgQIAAAQIECBAgQIAAAQIECBAgQIAAAQIECBAgQIAAAQIECBAgQIAAAQIECBAgQIAAAQIECBAgQIAAAQIECGzrAi+vjqz2rR66IcbY2Fj/+I//2L/8y7/0hS98oVWrVjU+Pj6Tza6rLl6fwF9UN1e/Ub2oetpIUrdXH6s+VX22WjmTExY7AQIECEwLgSdWl45Eck2127SITBAEZp7AK6p3VjuPhr733nv3mte8pqc+9anNmTOnN7zhDerXmXdvRUyAAAECBAhsmwJ3158cenjvrb5WraneWh1QPbCasf8myk477dRPfvKT0Ts9/PD9au8Z2J/8u+qYkbh/Wu1Rrdg238qyJkCAAAECBAgQIECAAAECBAgQIECAAAECBAgQIECAAAECBAgQIECAAAECBAgQIECAAAECBAgQIECAAAECBAgQIECAAAECBAgQIECAwKYVmLGH72xaFqsTIECAAAECBAgQIECAAAECBAgQIECAAAECBAgQIECAAAECBAgQIECAAAECBAgQIECAAAECBAgQIECAAAECBAgQIECAAAECBAgQIECAAAECBAgQIECAAIFpJXB49eJq+PrwDSMbGxvrU5/6VKecckqf/exnu+aaa1q3bt20SuBeBvON6gvVB6p51THVM6vHjaxzW/W+6pTqq9Wqe7mHywkQIECAwM99pE5+nmw38sJDq5+gIkDgXgu8aH3d+nfV7qMzf/mXf7kjjjiiF77whe2xxx6dcMIJ6td7TbvNT9i+enB1/TYvAYAAAQIECGxegbvrT363Orn6THV59Zbq0Mke5tjmDfH+222oVS+/fEjnjnFz9ePqMTOwP7lTNdynXUZiP6n6nftPzEoECBAgQIAAAQIECBAgQIAAAQIECBAgQIAAAQIECBAgQIAAAQIECBAgQIAAAQIECBAgQIAAAQIECBAgQIAAAQIECBAgQIAAAQIECBAgMCUwCwUBAgQIECBAgAABAgQIECBAgAABAgQIECBAgAABAgQIECBAgAABAgQIECBAgAABAgQIECBAgAABAgQIECBAgAABAgQIECBAgAABAgQIECBAgAABAgQIECAw7QX2qw6tXlE9esNox8bGWrJkSRdddFGf/vSnO//881uzZs20T+oXBPjZ6uTqzPVf96reVC2sHjoy59b13/9F9bHqh9XtMzlhsRMgQIDAtBFYVj19JJrDquFzySBA4N4JPLM6qXrM6LQFCxb0tKc9rZe97GUdeOCBffCDH5yoX7/85S+3du3ae7fD9Lpa/bpp78f21eHVEZNf318dt2m3tDoBAgQIECCwgcDd9SevXf/5fMH6uu+fJnt5r5z8vB6unzNTFZ/+9Kd3wQUXND4+PpXC6mpVteMM7U/+3uQ9Gr0lz6rOm6n3SNwECBAgQIAAAQIECBAgQIAAAQIECBAgQIAAAQIECBAgQIAAAQIECBAgQIAAAQIECBAgQIAAAQIECBAgQIAAAQIECBAgQIAAAQIECBCYrgKzpmtg4iJAgAABAgQIECBAgAABAgQIECBAgAABAgQIECBAgAABAgQIECBAgAABAgQIECBAgAABAgQIECBAgAABAgQIECBAgAABAgQIECBAgAABAgQIECBAgAABAgTuENij2r9aVO1ZjY3ajI2N9elPf7rbbrutU089tZNOOqnVq1c3Pj4+0wjXVaur/139Y7WiOqj6y2re+q9zJhMarrmxOr46pbq5GuYaBAgQIEDgvgr8ffWq6vvV16q/qr58Xxc1n8A2KPDY6tTqiaO5P/jBD2633Xbr2GOP7eijj+68886bqF8/8pGPTNSvM3CoXzfPTfv16lMjW11XPbyacb/wbB4uuxAgQIAAgU0icHf9yVuqq6sTq5OqX6teVP1Otd0miWQTLjr0WbfbbrsOOuiglixZMtpfHeq+4TGT+5Nfmrw/U4LLqydXt29CUksTIECAAAECBAgQIECAAAECBAgQIECAAAECBAgQIECAAAECBAgQIECAAAECBAgQIECAAAECBAgQIECAAAECBAgQIECAAAECBAgQIEBgmxOYtc1lLGECBAgQIECAAAECBAgQIECAAAECBAgQIECAAAECBAgQIECAAAECBAgQIECAAAECBAgQIECAAAECBAgQIECAAAECBAgQIECAAAECBAgQIECAAAECBAgQIDDzBB5c7VP9VfWUau5oCrNmzerjH/94e+21V0uWLOl//I//0S233NK6detmWqa3VjdU76k+VD2x+vXqDydznjpHcUX179X/rJZWMy7RmXZjxEuAAIFtSOAR1c3VTdtQzlIlsCkEHlJ9sfpPo4uPjY01Z86cXvOa13Tssce2Zs2aifr1z/7szybq1xk41K+b56Y9oLq2eujIds+rPr95trcLAQIECBAgUN1df3Loy62p3ludWM2pXlC9uRpqwhk1tt9++3beeede+MIX9sEPfrDx8fGp+Ke+mcn9ySdU39rghjyzOn9G3STBEiBAgAABAgQIECBAgAABAgQIECBAgAABAgQIECBAgAABAgQIECBAgAABAgQIECBAgAABAgQIECBAgAABAgQIECBAgAABAgQIECBAYJoLTB1UM83DFB4BAgQIECBAgAABAgQIECBAgAABAgQIECBAgAABAgQIECBAgAABAgQIECBAgAABAgQIECBAgAABAgQIECBAgAABAgQIECBAgAABAgQIECBAgAABAgQIENimBWZXe1Z/Wj2nesyoxqxZs3rTm97Ub//2b3fppZf2N3/zNy1fvrxrr712pqFdXX25Oqk6uzqqOnz99wdWc0aSuaQ6s/rf1VdmWpLiJUCAAAECBAhsAwJD7XZu9Yy7yvXFL35xRx55ZE972tMm6te3vOUtXXDBBY2Pj880GvXr5rtjf1cdM7LdP1Sv2Hzb24kAAQIECGzzAr+wP1l9qvro+l7eBdWTquOr/Waa2m677dYzn/nM9t577/7iL/5itD4dCtXRf+NlpvYn31q9vjq5el31w5l2j8RLgAABAgQIECBAgAABAgQIECBAgAABAgQIECBAgAABAgQIECBAgAABAgQIECBAgAABAgQIECBAgAABAgQIECBAgAABAgQIECBAgACB6S4weljNdI9VfAQIECBAgAABAgQIECBAgAABAgQIECBAgAABAgQIECBAgAABAgQIECBAgAABAgQIECBAgAABAgQIECBAgAABAgQIECBAgAABAgQIECBAgAABAgQIECBAYFsWeET129ULq+eOQsyaNauXvOQlvfGNb2x8fLxPfvKTnXbaaX31q19t3bp1M8VsTfWN6h+qL1U/qd64/vuDq92rsclExqszJq/7cnXFTElQnAQIECBAgACBbUhgOP/6nOpZd5Xzr/zKr7T//vv3qle9aqJ+/dCHPtT73//+1q5dO5OI1K+b9249pzp7ZMubq52r2zdvGHYjQIAAAQLbtMDd9ierSyY/qz9QDbXg71Svm0lac+bM6clPfnIvf/nLmzt3bq9+9asnatW7GDO5P/nA6pnVmTPp3oiVAAECBAgQIECAAAECBAgQIECAAAECBAgQIECAAAECBAgQIECAAAECBAgQIECAAAECBAgQIECAAAECBAgQIECAAAECBAgQIECAAAECM0lgOITHIECAAAECBAgQIECAAAECBAgQIECAAAECBAgQIECAAAECBAgQIECAAAECBAgQIECAAAECBAgQIECAAAECBAgQIECAAAECBAgQIECAAAECBAgQIECAAAECBKa/wE7VPtVvV6/cMNwnPvGJ/eVf/mV77bVXP/nJT3rf+97XJz7xiX72s5+1du3a6Z9dXVOdWf1Ntbr65er/rvat5lbDGYrj1e3V4uot/Z85P50JyYmRAAECBAgQILCNCQy12xfW13f731XeO+64Y49//OM7/vjjJ+rXr3/96x199NGtXj2UgTNirJusRYcc1a+b75b9oHrkyHa/VZ28+ba3EwECBAgQ2OYFflF/8qbqO9Xbq29Wj6s+M1PExsbGevjDH94BBxzQH//xH3fRRRf1qle9qvHxoR15p6E/OVNuqjgJECBAgAABAgQIECBAgAABAgQIECBAgAABAgQIECBAgAABAgQIECBAgAABAgQIECBAgAABAgQIECBAgAABAgQIECBAgAABAgQIECCwhQSGAxkNAgQIECBAgAABAgQIECBAgAABAgQIECBAgAABAgQIECBAgAABAgQIECBAgAABAgQIECBAgAABAgQIECBAgAABAgQIECBAgAABAgQIECBAgACBuxbYvjqy+nz1Q0gECBAgQGALC8ytFlRHVX9SPay641zBhz70oR1zzDEdcsghPfWpT+0jH/lIH//4x7v44ou76aabtnDo92j706tPVSdXe1e/Xr2geszI7FXVldVHqndVq6u192h1FxEgQIAAAQIECGxOgaFOPbM6YNh09uzZzZkzp9tuu20ihrGxsXbZZZde8YpXTNSvO+ywQ/vvv3+rVg3l3rQf66ohkbOqJerXzXq/3lYdP7LjJ6uXbNYIbEaAAAECBLZtgdH+5OuqHavhb2nDGGqkFdWHq89VV63/G9u3RvuX05VuqE3nzp3bc5/73F7wghd0xBFH9M///M8tWrTorkLWn5yuN1JcBAgQIECAAAECBAgQIECAAAECBAgQIECAAAECBAgQIECAAAECBAgQIECAAAECBAgQIECAAAECBAgQIECAAAECBAgQIECAAAECBAgQmCYCdxwcPk3iEQYBAgQIECBAgAABAgQIECBAgAABAgQIECBAgAABAgQIECBAgAABAgQIECBAgAABAgQIECBAgAABAgQIECBAgAABAgQIECBAgAABAgQIECBAYDoJ7FNdMBnQ5dXHq+OnU4BiIUCAAIFtTmCsenG1qNq3Gn6eGNttt1177bVXL33pS3vd617X8uXLO/PMMzvxxBO7/PLLGx8fn+5YJ1Qfq26oXlW9pnpY9cCRwK+rllafnHxM+6SmO7r4CBAgQIAAAQKbSGA4//qM6sBh/e23374ddtihH//4x3dsNzz3pCc9aaJ+Pfzww3vWs57VzTffvInCuV+XXV3dVL2tOlX9er/a/keLPam6ZOSi26udqxnxxvmPkvM6AQIECBCYIQJT/cnXVk+sFozEfWt1afX/VYury6pp/++iDH3VHXfcsde//vW96EUvauedd+7444/vAx/4wF3dEv3JGfJGFSYBAgQIECBAgAABAgQIECBAgAABAgQIECBAgAABAgQIECBAgAABAgQIECBAgAABAgQIECBAgAABAgQIECBAgAABAgQIECBAgAABAgS2lMC0P3hnS8HYlwABAgQIECBAgAABAgQIECBAgAABAgQIECBAgAABAgQIECBAgAABAgQIECBAgAABAgQIECBAgAABAgQIECBAgAABAgQIECBAgAABAgQIECBQvar6+xGJpdXzyRAgQIAAgS0ssFf1W9XrqwdMxTI2NtZDH/rQDjjggF7xilf0iEc8optvvrnFixd39tln941vfGM07BsmP+OGr/fHeGj12urBU4vttNNOveENb7jT2tdff31XXHFF5513Xj/4wQ9GX1tXvai6vHp69RvVYdXcavbkhbdV367eU51Tfef+CNwaBAgQIECAAAECm0RgOP/6jOrAYfWdd965Rz/60V188cWNj49PbDh79uyGmnGoXw899ND++I//eKJ+nRzDRcMaw9crq89XV1UrNzLax66f//uTa07Uza95zWvaYYcd7nK5Ica3vOUtrVx5p+2GWIbH1yfj+VT1Y/XrRt6RjZ92cfWrI9OH+/qBjV/OTAIECBAgQGAjBIb+5EHV0dXTpmqsam31k+oL1Serf5567QEPeEC33357s2bNmqgLDzrooHbffffmzZs3sf1Qf/393/99l1122VQ4N072Ae8oEDciztEp21f/rdp1eHL77bfvtttum4jnV3/1VyfiefGLX9yuu+7aV77ylT7wgQ90zjlDC/JOY3X1Lf3J+3gnTCdAgAABAgQIECBAgAABAgQIECBAgAABAgQIECBAgAABAgQIECBAgAABAgQIECBAgAABAgQIECBAgAABAgQIECBAgAABAgQIECBAgMBWLjAcpmgQIECAAAECBAgQIECAAAECBAgQIECAAAECBAgQIECAAAECBAgQIECAAAECBAgQIECAAAECBAgQIECAAAECBAgQIECAAAECBAgQIECAAAECBAjctcCJ1R+MvPSW6o2wCBAgQIDAFhbYqXpG9clq+w1j2XPPPTvkkEP69V//9R7/+Md34YUX9pnPfKZ/+qd/as2aNVOXf686vLquekA1dh9zemS1pNp5ap1HPvKRnX/++RM/zpo1q7lz53b11Vd30UUX9d73vrdly5Y1Pj4+dfnaar9qx+oV69fat3rcBjH9qDqvelt1aXXbfYzZdAIECBAgQIAAgU0nMJx/fUZ14LDF7rvv3n777deZZ57ZT3/609auHcq//zOG+nXfffftlFNO6ZZbbhmtD38yWe9evL5mHXoyy6ubNrJ+/bXqo0NpOmzwqEc9qn/9139t1113vVuBffbZp2uvvXbq9aFwvb26Zn0tflr1vydr6UerXzfdm+huVl5UvWPktS9WB2z2KGxIgAABAgS2bYGhP/mo6vjqBdUO1ewRkqFu+1L18qn66yEPechEf/DWW29t77337oQTTpioA3fcccduv/32ifrwyCOP7LzzhvbfxPjhZP9yxf1E/ZDqM+vruMcO6w373nbbbc2fP7/nP//5/e7v/u7E91deeWUf/vCH++IXv9iPfjS0I+80hlrwHP3J++mOWIYAAQIECBAgQIAAAQIECBAgQIAAAQIECBAgQIAAAQIECBAgQIAAAQIECBAgQIAAAQIECBAgQIAAAQIECBAgQIAAAQIECBAgQIAAAQJbqcDEwYcGAQIECBAgQIAAAQIECBAgQIAAAQIECBAgQIAAAQIECBAgQIAAAQIECBAgQIAAAQIECBAgQIAAAQIECBAgQIAAAQIECBAgQIAAAQIECBAgQIDAXQqcXz1j5JXfrD7BigABAgQIbGGBOdUTqi9XD9kwlgc96EHtvPPOveIVr+hFL3pR8+fPb9myZR1zzDHdcMMNU5d/uzqoGtbapdr+Pub08OrD1Y5T6+y2226dfPLJEz8+4AEPaPh5fHy86667rhNOOKEzzjijtWvXTl2+pvovk5+7w9fd7iKmJdW/VqdW11Tr7mPMphMgQIAAAQIECGw6geH86zOqA4ctHvWoR/XKV76yz3/+811wwQX97Gc/u2PnoX6dN29eN954Y7fddtvU86urof7bs/p+9brqx9WDN7J+/U/V/6omzuUeatP3v//9PexhD7tLgTlz5kzU0kPtOjnGq+GHkybz+rf1dek+kzW1+nXTvY/uauVHVldO3ctquDePrn64ecOwGwECBAgQ2KYFhp7iUJf91+rF1dOqB42IDMXeTZM9vomnd9lll57znOf07W9/u4ULF/bud7+7XXfdtVtuuaUVK1a0atWqXvva1/bVr351apmh//fK6sb7SXq79WXph6o9hvWGOvAhD3lIL33pS3ve857XM57xjC688MKJevVjH/tYP/rRj1q9eihJ7zQ+X31cf/J+uiOWIUCAAAECBAgQIECAAAECBAgQIECAAAECBAgQIECAAAECBAgQIECAAAECBAgQIECAAAECBAgQIECAAAECBAgQIECAAAECBAgQIECAwFYqMHHwoUGAAAECBAgQIECAAAECBAgQIECAAAECBAgQIECAAAECBAgQIECAAAECBAgQIECAAAECBAgQIECAAAECBAgQIECAAAECBAgQIECAAAECBAgQIPBzAmPVrdUDRl75per7rAgQIECAwDQQeGz1leqhG8Yya9ashsf+++/f8573vA499NDWrl3bb//2b3fFFVdMXX5J9dJqj2qfasF9zGmH6reqB02t86IXvaiFCxdO/LjDDjt08MEH9+hHP3oithNPPHHisWrVqqnL11Z/W/1a9ZTqgSPx3Fz9uPqn6lPVd6tb7mO8phMgQIAAAQIECGxageH86zOqA4dthrrwPe95T8uWLWvx4sVdddVVd9SCU/Xr2NhYa9asmYpqdbWoGnoxQz34v6oHV0/cyPr1kdVvTC0+b968jjjiiB70oDvK1ztpDPXr3//933f99ddPPb+u+tfq/dU11ZzJ9Yb81K+b9r10V6t/YfK9cEr18eqL1fA7hUGAAAECBAhsPoGhHtqvOrQ6qtp9pKc3Xg2P4W9tE2PBggWdcMIJXX755T3kIQ/pta99bbfcckvf+ta3uvDCC7v22mv75Cc/2Q9/+MOpKT+tPlbd0UC8j6kN9eV/qYa6cKI+feELX9jQw3z4wx8+UYcO+5955plddNFFo33LqW2HQnXoX56kP3kf74TpBAgQIECAAAECBAgQIECAAAECBAgQIECAAAECBAgQIECAAAECBAgQIECAAAECBAgQIECAAAECBAgQIECAAAECBAgQIECAAAECBAgQ2MoFhgMZDQIECBAgQIAAAQIECBAgQIAAAQIECBAgQIAAAQIECBAgQIAAAQIECBAgQIAAAQIECBAgQIAAAQIECBAgQIAAAQIECBAgQIAAAQIECBAgQIAAgZ8X+JXqmyNP31TtBIoAAQIECEwTgYXVV6pd7y6e7bbbrsc97nG9+tWvbr/99uuVr3xlX//616cu/0b1h9WB1VHVnpsyrwULFrRo0aKe+9znNn/+/M4777yOOeaYbrzxxqlt11WXVHtVo2cljlffn8z1Q9XnquE5gwABAgQIECBAYHoLDDXdGZP1ZgsXLuzcc8/tsssu6+1vf3sXX3xxV1999S/K4LbqOdUDqu2qZdWTq8M2V/26atWqVq5cOVqvHlt9tPrl6pD1faMjqr3Vr1vkjbh7ddUW2dmmBAgQIECAwKjA3Gq/6vjJumi3u+N5+MMf3pIlSxpqrNWrV7fvvvv2jW98o6VLl7Z48eKWL1++qWWvm6zbJvqpT37yk/vwhz880T/97ne/2+c+97lOPvnkiTp1fPwu24+3VK+crAe3hf7kztUNm/qmWJ8AAQIECBAgQIAAAQIECBAgQIAAAQIECBAgQIAAAQIECBAgQIAAAQIECBAgQIAAAQIECBAgQIAAAQIECBAgQIAAAQIECBAgQIAAAQJbo8DoIdtbY35yIkCAAAECBAgQIECAAAECBAgQIECAAAECBAgQIECAAAECBAgQIECAAAECBAgQIECAAAECBAgQIECAAAECBAgQIECAAAECBAgQIECAAAECBAhsrMDvVv88Mvlz1aEbu5h5BAgQIEDgfhZYWC2r5g/rzpo1qzlz5rR27drWrVs3sdXY2Fjz5s3rCU94Qvvvv3+nnHJK//7v/z4Vxter11QHVkdVe97P8d1puQULFrRo0aIOOeSQHvOYx3TBBRf0m7/5m91www1T141XP6keOjJxbbVyfYxnVx+shpiv3JRxWpsAAQIECGwgMHw+PrV6SrW6+nNCBAjcY4Hh/OszJuvNFi5c2Pnnn9/q1as755xzOvnkk1uyZElr1qy5o37dYOU11asma97rq+GxT3XY5qpfV61a1cqVQzk6MYba9BWTcexfHVI9utpZ/XqP3xMuJECAAAECBLY+gbH1fbtHVs+pjlhfu72gmjO0JjdMdehTvve9722fffbpYQ972MTjwgsvbOnSpS1evLjly5dvap3rhjZqteuw0RDHSSedNNEvPfvss/vc5z7XlVdeOdqv3DCeYf6Q34WbOtAtvP7c6k+r46vnra97z9vC8dieAAECBAgQIECAAAECBAgQIECAAAECBAgQIECAAAECBAgQIECAAAECBAgQIECAAAECBAgQIECAAAECBAgQIECAAAECBAgQIECAAAECM05gOOzGIECAAAECBAgQIECAAAECBAgQIECAAAECBAgQIECAAAECBAgQIECAAAECBAgQIECAAAECBAgQIECAAAECBAgQIECAAAECBAgQIECAAAECBAgQ+HmBd1d/NPL026o3gCJAgAABAtNEYGG1rJo/xDM2Ntaee+7ZNddc009+8pPGx8cnwpw1a1azZ89u77337gc/+EHXXXfdVPhfr15THVgdVe25KfNasGBBixYt6rDDDutxj3tcp59+ekcffXQ33XTT3W27prq5uqj6dPXhyZ9v35RxWpsAAQIECIwI7D35OTT11JXV8PlrECBwzwSG86/PmKw3W7hwYcuWLWvevHmtWLGij33sYy1evLjLLrvsTvXryNLrJmvAT1bfqK6u/lN12OaqX1etWtXKlSunQlpb/Xm1oHpWtc8GDOrXe/a+cBUBAgQIECCw9QlsX+1S/ZfJOu2x1U5Da3I01e22266XvexlvfjFL+7JT35yu+22W1/96ldbunTpRF24fPnyTS0zNEaHmHYdNnrKU57Sm970pj7/+c9UzsBwAAAgAElEQVT3pS99qQsvvPBO+w891bVrhxLwjjH8Tvjs6gebOtAtuP5Q55408rvvcFOesAXjsTUBAgQIECBAgAABAgQIECBAgAABAgQIECBAgAABAgQIECBAgAABAgQIECBAgAABAgQIECBAgAABAgQIECBAgAABAgQIECBAgAABAgRmpMCdDuCZkRkImgABAgQIECBAgAABAgQIECBAgAABAgQIECBAgAABAgQIECBAgAABAgQIECBAgAABAgQIECBAgAABAgQIECBAgAABAgQIECBAgAABAgQIECCwaQS+UP3nkaV/qzp502xlVQIECBAgcK8FFlbLqvnDzLGxsV73utd11lln9Y1vfKPbb7/9jgVnzZrV3LlzW7NmzcRjcnyzOrY6sDqq2vNeR3AvJixYsKBFixZ1yCGHtHDhwt7xjnf0zne+s9WrV9/dKjdXV1Tvq86sLq/WVuP3YluXEiBAgACB+yIwVq2qthtZ5MHVz+7LouYS2IYEhvOvz5isNydqwGXLlrXrrru2du3aLrnkks4555z+4R/+4efq1xGj69f3Zs6qllb/32TNetjmql9XrVrVypUrp8JZV11Y7VbtUm2/wb1Uv25Db26pEiBAgAABAncSGOq+2dWvVM+pXr6+dnty9YDRq4Ye5c4779xzn/vcDjvssF760pe2fPnyli5d2uLFiye+38TjumqIdddhn8c85jE9/vGPn6hLV6xY0a233nqn7R/4wAc21IMj4/vVM6urN3GcW3L5oUd8yeT9nIrjDdXbtmRQ9iZAgAABAgQIECBAgAABAgQIECBAgAABAgQIECBAgAABAgQIECBAgAABAgQIECBAgAABAgQIECBAgAABAgQIECBAgAABAgQIECBAgMBMExgOuzEIECBAgAABAgQIECBAgAABAgQIECBAgAABAgQIECBAgAABAgQIECBAgAABAgQIECBAgAABAgQIECBAgAABAgQIECBAgAABAgQIECBAgAABAgR+XuCW6kEjT+9RfQ8UAQIECBCYJgILq2XV/CGe2bNn9+EPf7grrriiM888s/PPP7/Vq1c3Pj5+d+FeUv1BdWB1VLXnpsxrwYIFLVq0qOc+97nNnz+/17/+9Z100kmtW7duw23XVrdW51dnVJ+tvlsNn8t3m8ymjN3aBAgQILBNC3ytesqIwH9e/9l59jYtInkC91xgOP96qOeGerOFCxe2bNmyiVpwGDfeeONE7XrqqadO1K9f/vKXJ+rXDcZQLF5enVa9pfql9XXiYZurfl21alUrV66cCmmoRW+odqi2G4lT/XrP3xOuJECAAAECBLZugYdO1msvmqwBn7lB3dTY2Fh77LFHz3/+8zvhhBMm6sGlS5e2ePHili9fvql1rquGGnXXYaPddtutWbNmtWLFijvVoUOfdfvtt2/PPffsa1/72mh/9Yr1vcohp2s2daBbeP13Vn8yEsOqyd7xD7ZwXLYnQIAAAQIECBAgQIAAAQIECBAgQIAAAQIECBAgQIAAAQIECBAgQIAAAQIECBAgQIAAAQIECBAgQIAAAQIECBAgQIAAAQIECBAgQIDAjBEYDrsxCBAgQIAAAQIECBAgQIAAAQIECBAgQIAAAQIECBAgQIAAAQIECBAgQIAAAQIECBAgQIAAAQIECBAgQIAAAQIECBAgQIAAAQIECBAgQIAAAQIE7izwuOq7I0/dVO0EiQABAgQITCOBhdWyav4Q0+zZszvzzDPbcccdO+200/rQhz7Uj3/8426++ebWrVvX+Pj4hqFfWr26OrA6qtpzU+a2YMGCFi1a1LOf/ezmzZvXcccd15IlSzbcck310+rq6iPVSdWPq1WbMjZrEyBAgACBXyDwj9XLRl5/bfUeYgQI3COB4fzrMybrzRYuXNiyZcuaP3+ifJ0Yt956a8uXL5+oX//u7/6uK6+88q7q1tuq06tjq92rwzZX/bpq1apWrlw5Fe5QUG94prf69R69FVxEgAABAgQIbEMC20/2GZ+/vsd3TPVLG+Y+d+7cDj744E488cSuuuqqli5d2uLFiyfqwk08rpus53Yd9tlll11asWLFnbacM2dOO+ywQ7vttlu/9mu/NtFjHemrXlE9c31P9ZpNHOeWXv6B1eXVw0cCOW19L/oFWzow+xMgQIAAAQIECBAgQIAAAQIECBAgQIAAAQIECBAgQIAAAQIECBAgQIAAAQIECBAgQIAAAQIECBAgQIAAAQIECBAgQIAAAQIECBAgQGCmCGx4eOFMiVucBAgQIECAAAECBAgQIECAAAECBAgQIECAAAECBAgQIECAAAECBAgQIECAAAECBAgQIECAAAECBAgQIECAAAECBAgQIECAAAECBAgQIECAAIFNKfD46i+rp1S/XJ1RHbwpN7Q2AQIECBC4lwILq2XV/GHe7NmzO/vss9trr7267LLLuuCCCzr11FP70pe+1MqVK1uzZs2Gy19avbo6sDqq2vNe7n+vLl+wYEGLFi3q2c9+dvPmzeu4445ryZIlG67x4+rC6hOTuS2vVldr79VmLiZAgAABAvefwB9V7x5Z7oPVq+6/5a1EYKsWGM6/HvopQ73ZwoULW7ZsWfPnT5SvE2PdunXdfPPNE/XrZz7zmd785jd3++23b4hyW3V6dWy1e3XY5qpfV61aNVFLT47xavRM7+Hn66qvqV+36vex5AgQIECAAIF7JzBWPaR6bHVQ9c4Np8+dO7eDDz64E088sauuuqqlS5e2ePHili8fWoGbdAy121DP7Trssssuu7RixYo7Npw1a9ZErfrUpz61l7zkJQ0/H3PMMY2PD2XfxLiieub6nuo1mzTK6bH4S6pTNgjlN6pPTY/wREGAAAECBAgQIECAAAECBAgQIECAAAECBAgQIECAAAECBAgQIECAAAECBAgQIECAAAECBAgQIECAAAECBAgQIECAAAECBAgQIECAAIHpLTB6eOH0jlR0BAgQIECAAAECBAgQIECAAAECBAgQIECAAAECBAgQIECAAAECBAgQIECAAAECBAgQIECAAAECBAgQIECAAAECBAgQIECAAAECBAgQIECAAIEtI/Dgan71vS2zvV0JECBAgMBdCiyslk1+RjV79uzOPffc9ttvv26++eZWrFjRZz/72c4888wuuuiirr766n7605+OLnRp9erqwOqoas9N6bxgwYIWLVrUs5/97ObNm9dxxx3XkiVLRrccr06pzqw+uz62a6pbNmVM1iZAgAABAvdA4IDqrJHrvlLtew/muYQAgRrOvz5jst5s4cKFLVu2rPnzhxbLncdQv37lK1/phS98YatWrdrw5duq06tjq92rwzZX/TrEsnLlyql4hnp16kzvm6prqwurc9Wv3u4ECBAgQIAAgZ8TeEj1pPW12/lTNdSsWbMaHx9v7ty5HXzwwZ144oldddVVLV26tMWLF7d8+fJNzXjdZCy7DhvtsssuEz3UYey4444N/ct99tlnon956KGH9p3vfGeiPh1inhxXrK/7njnZt9zUsU6H9Yfm7fNHAvnBZA/55wr26RCsGAgQIECAAAECBAgQIECAAAECBAgQIECAAAECBAgQIECAAAECBAgQIECAAAECBAgQIECAAAECBAgQIECAAAECBAgQIECAAAECBAgQIDCdBKYOL5xOMYmFAAECBAgQIECAAAECBAgQIECAAAECBAgQIECAAAECBAgQIECAAAECBAgQIECAAAECBAgQIECAAAECBAgQIECAAAECBAgQIECAAAECBAgQIECAAAECBAgQ+MUCC6tl1fzhstmzZ3fuuee23377NT4+PvG48cYbu+SSS/rQhz7Ueeed17//+7+Prnhp9erqwOqoas9NCb5gwYIWLVrUs5/97ObNm9dxxx3XkiVLRrdcV72kOrNaVQ0/j2/KmKxNgAABAgTugcBO1Y0j162uHjj5OXUPpruEwDYtMJx/fcZkvdnChQtbtmxZ8+dPlK93GkPtunz58p7xjGe0cuXKqdeGWnBY47bq9OrYavfqsM1Vv65atequ4hni+lZ1TvXR6ivq1236fS55AgQIECBA4K4FhjpuqN1+MFnTNWfOnNasWdPcuXM7+OCDO/HEE7vqqqtaunRpixcvnqgHN/G4bjKWXYd9dtlll1asWNGsWbN64hOf2HOe85yOPPLInv70p/fABz6wL37xiz3vec+b6LNOjiuqZ67vqV6zieOcLss/qvpuNXckoL9aX/v+6XQJUBwECBAgQIAAAQIECBAgQIAAAQIECBAgQIAAAQIECBAgQIAAAQIECBAgQIAAAQIECBAgQIAAAQIECBAgQIAAAQIECBAgQIAAAQIECBCYrgLDITwGAQIECBAgQIAAAQIECBAgQIAAAQIECBAgQIAAAQIECBAgQIAAAQIECBAgQIAAAQIECBAgQIAAAQIECBAgQIAAAQIECBAgQIAAAQIECBAgQIAAAQIECBAgMLMEFlbLqvlD2LNnz+7cc89tv/32uyOL1atXd+ONN3bJJZf0ta99rbe+9a3dcMMNU69fWr26OrA6qtpzU6a/YMGCFi1a1LOf/ezmzZvXn/3Zn/WJT3yitWvXTm07fLNX9Z1q3aaMxdoECBAgQOBeCny/evTInCes/+xcfi/XcDmBbVFgOP/6jMl6s4ULF7Zs2bLmz58oX39ufOc732nfffftpptumnrt9urU6lHVZdWfVI+sDttc9euqVatauXLlVDzj1Q+rL1YXVl+brF2vVb9ui29vORMgQIAAAQL3QGC36kfVxL+LstNOO3XQQQd15ZVX9tjHPra//uu/7oc//GFLly5t8eLFLV++yX/Num4yll2HeIa6dIhpqEH32WefnvrUp/b4xz++oY85NjbWWWedNRHv+PhQBk6MK6pnru+pXnMPct9aLjmh+suRZIYe7q/4nXhrub3yIECAAAECBAgQIECAAAECBAgQIECAAAECBAgQIECAAAECBAgQIECAAAECBAgQIECAAAECBAgQIECAAAECBAgQIECAAAECBAgQIEBgUwlMHLxjECBAgAABAgQIECBAgAABAgQIECBAgAABAgQIECBAgAABAgQIECBAgAABAgQIECBAgAABAgQIECBAgAABAgQIECBAgAABAgQIECBAgAABAgQIECBAgAABAjNKYGG1rJo/RD179uzOPffc9ttvv7tM4nvf+14HH3xwl1122dTrl1R/UB1YHVXtuSmzX7BgQYsWLWr//fdv55137n3ve18nnnhit95669S2ayZzuXFTxmFtAgQIECCwEQKfqn59ZN6R1cc2Yh1TCGxrAsP512dM1pstXLiwZcuWNX/+RPn6c+M73/lO++67bzfddNPUa7dVr60eWw1F43urParDNlf9umrVqlauXDkVz7rqtOoD1cXVFdvaDZ0h+e5Yvbz6XjX8/9sgQIAAAQIEtpzAbtWPqol/F2X33XfvzW9+c0Pdt/322/ea17ymyy+/vKVLl7Z48eKWL1++qSO9bjKWXYeNHv3oR3fIIYd0+OGHt/fee/dLv/RLd9r/rLPO6qCDDmp8/P9n736g67ruOtF/Lcn/7aRJHDlpoih/mqS2xk3TdmS5JNBG1PljeCwCgymPvpYFNKuPKZnUEOD18WAKC2aG13E9sArvwfAG1mMCkwnMFKjCkKBXKnAjWmzZaajV0rjNPydK7Mhxomtbtp737bnm1nYT/5MiWZ+91u49955z9vntz7mpvtpe62ii8XnJf2uS7JrsQqfR+HOTbD9m7fhvk3zbNKpRKQQIECBAgAABAgQIECBAgAABAgQIECBAgAABAgQIECBAgAABAgQIECBAgAABAgQIECBAgAABAgQIECBAgAABAgQIECBAgAABAgQIEJh2AvUH72gECBAgQIAAAQIECBAgQIAAAQIECBAgQIAAAQIECBAgQIAAAQIECBAgQIAAAQIECBAgQIAAAQIECBAgQIAAAQIECBAgQIAAAQIECBAgQIAAAQIECBAgQIDAjBLoTDKYpL1U3dramoGBgfT09JxwEnv37s23fdu35dFHH23s35bkXya5Jcl7k1w/mbNfvnx57r333rznPe/JFVdckb/927/ND//wD2f37t2Ny45Xc9kzmXUYmwABAgQInIbAx5L8fNN5v5Lko6cxjlMIzDaB8vzrh6q8mc7OzgwODqa9vR5fj2vDw8Pp7u7O6OhoY18tyXuSPJdkIsnXktyY5Lapyq9jY2MpObpqh5L8WJI/TfJyklKfNn0Erk1S/v/6B6uS/jLJ2ulTnkoIECBAgMCsFLg0yVNJ6n8X5fLLL8/999+fCy+8MHPmzKnnwy1btuTBBx/Mfffdlx07dkw2UsmVpZaLy4Xe+ta35g/+4A9S1i0XL16cBQsWfNP1+/v709vbm4mJEkXrbWeSNUl2TXah02z8dx7J5X9T1fRkkp9K8kfTrEblECBAgAABAgQIECBAgAABAgQIECBAgAABAgQIECBAgAABAgQIECBAgAABAgQIECBAgAABAgQIECBAgAABAgQIECBAgAABAgQIECBAYFoJ1B+8oxEgQIAAAQIECBAgQIAAAQIECBAgQIAAAQIECBAgQIAAAQIECBAgQIAAAQIECBAgQIAAAQIECBAgQIAAAQIECBAgQIAAAQIECBAgQIAAAQIECBAgQIAAAQIzSqAzyWCS9lJ1a2trBgYG0tPTc8JJ1Gq1+r6hoaHG/rLx4SS3JHlvkusnc/bLly/Pvffem9tuuy1vetOb8uijj9a3R0ZGGpcdr+ayZzLrMDYBAgQIEDgNgTuTPNB03p8l+e7TGMcpBGabQHn+9UNV3kxnZ2cGBwfT3l6Pr8e14eHhdHd3Z3R0tLGvlqSE2y8mKWOVvNid5Lapyq9jY2PZu3dvo55D1bXLnLTpJ/DPq9+Pmu/XZUmenX6lqogAAQIECMwagUuTPFVluXR0dKSvry/XX399JiYm0tbWVs+HDz74YO67777s2LFjsmGeq2q5uFyoZM/PfvazmTdv3gmv29/fn97e3nqtVduZZE2SXZNd6DQc/3eTPJ3kV5K8Mg3rUxIBAgQIECBAgAABAgQIECBAgAABAgQIECBAgAABAgQIECBAgAABAgQIECBAgAABAgQIECBAgAABAgQIECBAgAABAgQIECBAgAABAgSmlUB5iKJGgAABAgQIECBAgAABAgQIECBAgAABAgQIECBAgAABAgQIECBAgAABAgQIECBAgAABAgQIECBAgAABAgQIECBAgAABAgQIECBAgAABAgQIECBAgAABAgQIzCyBziSDSdpL2a2trRkYGEhPT88JZ1Gr1er7hoaGGvvLxoeT3JLkvUmun8zpL1++PPfee2/uuOOOXHfdddm2bVvWrl2bkZGRxmXHq7nsmcw6jE2AAAECBE5DoPzM/fdJvprka0m2Hfn5+denMY5TCMw2gfL864eqvJnOzs4MDg6mvb0eX49rw8PD6e7uzujoaGNfLUkJt0cDbJLVSW6bqvw6NjaWvXv3Nuo5lOTWJA/Pths5g+b7lSTXNNX7k0l+fQbVr1QCBAgQIHCuCVya5Kkk9b+L0tHRkb6+vnR1dR2d5yOPPJIHH3ww9913X3bs2DHZ83+uquXicqHVq1fX11Pb2tpOeN3+/v709vZmYmKisX9nkjVJdk12ocYnQIAAAQIECBAgQIAAAQIECBAgQIAAAQIECBAgQIAAAQIECBAgQIAAAQIECBAgQIAAAQIECBAgQIAAAQIECBAgQIAAAQIECBAgQIAAgZktUH/wjkaAAAECBAgQIECAAAECBAgQIECAAAECBAgQIECAAAECBAgQIECAAAECBAgQIECAAAECBAgQIECAAAECBAgQIECAAAECBAgQIECAAAECBAgQIECAAAECBAjMKIHOJINJ2kvVra2tGRgYSE9PzwknUavV6vuGhoYa+8vGh5PckuS9Sa6fzNkvX7489957b+64445cd9112bZtW9auXZuRkZHGZcerueyZzDqMTYAAAQIECBAgMGUC5fnXD1V5M52dnRkcHEx7ez2+HteGh4fT3d2d0dHRxr5akhJujwbYJKuT3DZV+XVsbCx79+5t1HMoya1JHp4yQRc6VYFfOHLCLzadtDnJO091EMcTIECAAAECZ03g0iRPJan/XZSOjo709fWlq6vr6AUeeeSRPPjgg7nvvvuyY8eOs3bhbzHQc1UtF5f9q1evrq+ntrW1nfDw/v7+9Pb2ZmJiorF/Z5I1SXZNdqHGJ0CAAAECBAgQIECAAAECBAgQIECAAAECBAgQIECAAAECBAgQIECAAAECBAgQIECAAAECBAgQIECAAAECBAgQIECAAAECBAgQIECAAIGZLVB/8I5GgAABAgQIECBAgAABAgQIECBAgAABAgQIECBAgAABAgQIECBAgAABAgQIECBAgAABAgQIECBAgAABAgQIECBAgAABAgQIECBAgAABAgQIECBAgAABAgQIzCiBziSDSdpL1a2trRkYGEhPT88JJ1Gr1er7hoaGGvvLxoeT3JLkvUmun8zZL1++PPfee2/uuOOOXHfdddm2bVvWrl2bkZGRxmXHq7nsmcw6jE2AAAECBAgQIDBlAuX51w9VeTOdnZ0ZHBxMe3s9vh7XhoeH093dndHR0ca+WpISbo8G2CSrk9w2Vfl1bGwse/fubdRzKMmtSR6eMkEXOlWBa5J85ZiTrkjyxKkO5HgCBAgQIEDgrAhcmuSpJPW/i9LR0ZG+vr50dXUdHfyRRx7Jgw8+mPvuuy87duw4Kxd9lUGeq2q5uByzevXq+npqW1vbCU/p7+9Pb29vJiYmGvt3JlmTZNdkF2p8AgQIECBAgAABAgQIECBAgAABAgQIECBAgAABAgQIECBAgAABAgQIECBAgAABAgQIECBAgAABAgQIECBAgAABAgQIECBAgAABAgQIEJjZAvUH72gECBAgQIAAAQIECBAgQIAAAQIECBAgQIAAAQIECBAgQIAAAQIECBAgQIAAAQIECBAgQIAAAQIECBAgQIAAAQIECBAgQIAAAQIECBAgQIAAAQIECBAgQIDAjBLoTDKYpL1U3dramoGBgfT09JxwErVarb5vaGiosb9sfDjJLUnem+T6yZz98uXLc++99+aOO+7Iddddl23btmXt2rUZGRlpXHa8msueyazD2AQIECBAgAABAlMmUJ5//VCVN9PZ2ZnBwcG0t9fj63FteHg43d3dGR0dbeyrJSnh9miATbI6yW1TlV/Hxsayd+/eRj2Hktya5OEpE3Sh0xF4JEl304k/l+TfnM5AziFAgAABAgTOWODSJE8lqf9dlI6OjvT19aWrq+vowI888kgefPDB3HfffdmxY8cZX/A1BniuquXictzq1avr66ltbW0nPK2/vz+9vb2ZmJho7N+ZZE2SXZNdqPEJECBAgAABAgQIECBAgAABAgQIECBAgAABAgQIECBAgAABAgQIECBAgAABAgQIECBAgAABAgQIECBAgAABAgQIECBAgAABAgQIECBAYGYL1B+8oxEgQIAAAQIECBAgQIAAAQIECBAgQIAAAQIECBAgQIAAAQIECBAgQIAAAQIECBAgQIAAAQIECBAgQIAAAQIECBAgQIAAAQIECBAgQIAAAQIECBAgQIAAAQIzSqAzyWCS9lJ1a2trBgYG0tPTc8JJ1Gq1+r6hoaHG/rJxV5I1SW5PcnmSA0lqVS/bB5McSjJevZZzy3bppbUkaUtSnm24JMl7ksxtXGDp0qW54YYbsn///ixZsiQf+MAHctNNN+XKK6/Mtm3bsnbt2oyMjDQOL2OWueyZUXdBsQQIECBAgAABAt9KoGTEh5LcUg7o7OzM4OBg2tvr8fW4Njw8nO7u7oyOjjb2lVxawu3RAJvkxiTfcZr59ZIqr9bHX7x4cW6++ebMnTs3ExMTOXjwYA4cOFB/beTXLVu25MUXX2zUU3LxrUkedsuntcBPJtnUVOG2JDdM64oVR4AAAQIEzl2BS5M8Va0dpqOjI319fenq6jo645K3PvOZz9Q/f/LJJ/P1r389+/bta+wfSzKQpLyezPpkWassa5PltWTRsj2vep1frXlem6Tkwqxevbq+ntrWVpY3j2/9/f3p7e2tZ8Wq7azWUnedu7fMzAgQIECAAAECBAgQIECAAAECBAgQIECAAAECBAgQIECAAAECBAgQIECAAAECBAgQIECAAAECBAgQIECAAAECBAgQIECAAAECBAgQIEDgbAiUh+BoBAgQIECAAAECBAgQIECAAAECBAgQIECAAAECBAgQIECAAAECBAgQIECAAAECBAgQIECAAAECBAgQIECAAAECBAgQIECAAAECBAgQIECAAAEC3xD4WJJ5SbZUfRgMAQIECBCYpgKdSQaTtJf6WltbMzAwkJ6enhOWW6vV6vuGhoYa+8vG+5K8Ocnbk7whyb4ke5O8VG3XkhxMsj/JeHXigSSlT5TLVj83W5JcemSMTyRZ3LjAFVdckQ996EPZt29fWlpa8q53vSsrVqzIJZdcUq9j7dq1GRkZaRxexi9z2TNNvZVFgAABAgQIECBwagLl+dcPJbmlnNbZ2ZnBwcG0t9fj63FteHg43d3dGR0dbewrWbSE26MBNsl1SW44zfz61iQfT1J/Lnep45d+6ZeydOnSHD58OGNjY3nllVfqvZFfP/nJT+aFF15o1HMoya1JHj41BkdPsUD5gj1d/a7SuPSbjvzu849TXIfLESBAgAABAt9YL3yqkb86OjrS19eXrq6uozYlA5Z1wi984Qt58cUX8+lPfzpPPPFEY38JYr+QpLyezPpkW5L5VQ4o65ULkyyq+pIkc5P8UJLLywVWr15dX09tayunHd/6+/vT29ubiYmyDFpvO5OsSbLLzSVAgAABAgQIECBAgAABAgQIECBAgAABAgQIECBAgAABAgQIECBAgAABAgQIECBAgAABAjCcdGEAACAASURBVAQIECBAgAABAgQIECBAgAABAgQIECBAgAABAq8mUH/woUaAAAECBAgQIECAAAECBAgQIECAAAECBAgQIECAAAECBAgQIECAAAECBAgQIECAAAECBAgQIECAAAECBAgQIECAAAECBAgQIECAAAECBAgQIFAXeCrJG5ss3pJkOxsCBAgQIDANBTqTDCZpL7W1trZmYGAgPT09Jyy1VqvV9w0NDTX2l43eJPOTnJ9kbpJDScaTHKy2DycpvexrrU5sqbbLa9lXjp2ofn7+WTVW/dAbbrgh999/fw4dKsMmy5Yty5IlS7JgwYJs3bo1a9euzcjISKOect0ylz3T0FpJBAgQIECAAAECpy5Qnn/9UJJbyqmdnZ0ZHBxMe3s9vh7XhoeH093dndHR0ca+WpISbo8G2CSLq7x5Ovm1jPW7SerP5b788svzqU99ql7PxMREPbMePnw44+Pj9e3y2bvf/e48++yzjXpKqL01ycOnTuGMKRZ4sLpXjcv+8pHfb35+imtwOQIECBAgQCC5tPp3t3r+6ujoSF9fX7q6uo7avPzyy/X8V/qBAwfywQ9+sJ4Zq1b+ze67kpQFxJNZnyxrlI21ynLNsp5Z1jDbqu0lSf4wyTVl/NWrV9fXU9vayu7jW39/f3p7e+u5sGo7k6xJssvNJUCAAAECBAgQIECAAAECBAgQIECAAAECBAgQIECAAAECBAgQIECAAAECBAgQIECAAAECBAgQIECAAAECBAgQIECAAAECBAgQIECAAAECryZQf/CORoAAAQIECBAgQIAAAQIECBAgQIAAAQIECBAgQIAAAQIECBAgQIAAAQIECBAgQIAAAQIECBAgQIAAAQIECBAgQIAAAQIECBAgQIAAAQIECBAgkPYkzzY5HEyyIMlhNgQIECBAYBoKdCYZTOo/v9La2pqBgYH09PQcV+rExEReeuml3HTTTdm+fXtj/5eSvK96My9J6XOTtFWvZbu16vOrz+uXqrbL66Ek+5NMJLngyM5fTLK4cYHrrrsuH//4xzN37tx6nzdvXhYsWJD58+dn586d+ZEf+ZG88MILjcPHkyxPsnsaWiuJAAECBAgQIEDg1AXK868fSnJLObWzszODg4Npb6/H1+Pa8PBwuru7Mzo62thXS9Kb5MvV+kxZoym9ZNPTya9vTvITSerP5V62bFn+9b/+17nwwgszZ86cep5ua2ur95Jdy+v69eub82rJvj+U5C+TlNoaObhkYW16CZTfc36/qaQnklwxvUpUDQECBAgQmBUClyZ5qpG/Lr/88jzwwAO56qqrUqvVjvb9+/fnwIEDKa/33HNPhoaGGjgjST6aZF+VAcu6ZWnfan2y/HvegWrNsmS0kt/KmmPp5d/8ynrnJ5N0lEFuuOGGfOpTn8rSpUuPrlmWXFh6af39/ent7U1ZW63aziRrkuyaFXfPJAkQIECAAAECBAgQIECAAAECBAgQIECAAAECBAgQIECAAAECBAgQIECAAAECBAgQIECAAAECBAgQIECAAAECBAgQIECAAAECBAgQIEDgtAW+8SQbjQABAgQIECBAgAABAgQIECBAgAABAgQIECBAgAABAgQIECBAgAABAgQIECBAgAABAgQIECBAgAABAgQIECBAgAABAgQIECBAgAABAgQIECBA4I4kf97E8EiSHiwECBAgQGCaCnQmGUzSXuprbW3NwMBAenq++UfXxMREDh8+nJGRkbz73e/Ol770pcZ0nkzyO0kuTHJBkvOSLK1eG9sLk8yrTnit5xeW/fOTHD1u/vz5uf7667NkyZKcd955ufDCC7Ns2bK0t7fn4MGD+cQnPpHR0dFGPeNJLknywjT1VhYBAgQIECBAgMCpCZRc+FCSW8ppnZ2dGRwcrGfBE7Xh4eF0d3c358P9Sb4/ye4q85YTL662Tye/tlR5tX75OXPmZMGCBfUc3dLSkoULF2bRokVZunTp0fz6mc98JmNjY41yDyf535N8OslzSZ5PcihJ+VybXgJLkowkWdBU1jVJvjq9ylQNAQIECBA45wUuTfJUY73wsssuy2//9m/n/PPPz3PPPVfvZc2yvO7Zsyd79+7NX//1X9e3q1ay1r4kc6v3r7U+WQ6bqPJZyWglyL2S5KVqnLK9uloDzdVXX51Nmzalo6OjnlHLumUjG5aB+vv709vbm7K+WrWdSdYk2XXO37nTm+DNSW5I8hund7qzCBAgQIAAAQIECBAgQIAAAQIECBAgQIAAAQIECBAgQIAAAQIECBAgQIAAAQIECBAgQIAAAQIECBAgQIAAAQIECBAgQIAAAQIECBAgcO4InMwDc86d2ZoJAQIECBAgQIAAAQIECBAgQIAAAQIECBAgQIAAAQIECBAgQIAAAQIECBAgQIAAAQIECBAgQIAAAQIECBAgQIAAAQIECBAgQIAAAQIECBAgQOBbC/x8ko817f5kkp8ARoAAAQIEpqlAZ5LBJO2lvtbW1vzJn/xJOjs788ILL2T37t1HX8v2nj178sADD9Rfq7YvyY4k85v6vCTNvbUMfbrzb2lpyXnnnZe5c+dm3rx5WbBgQRYuXFjvExMT2bZtWw4cONAY/nCSjyd5NsneJC9Uvbx/PsnuJOUYjQABAgQIECBAYGYIlOdfP5TkllJuyamDg4Npb6/H1+zbty+jo6P1zFr6o48+mp/5mZ/J2NhYY3aHkjyYZH+ShUkWVb1sNzLsGefXOXPmpPS2trZ6L7m1kV937dqVQ4dKGfU2keSRJF9L8nKZQpLRqsuv0+87+f8kOT/J/Uk+Vd2z6VeliggQIECAwLklsKT6+XtRktKvSfJ/J6n/XZQlS5bkXe96Vz1vlcz3yiuv1HvZ3r9/f72X/NW0XljyV1kPPNX1yXJe6eNVLwuQB6t+cZK5pZ6ybnnzzTfX61q8eHH99fzzz6/3su+ZZ57JL/7iL9bXMau2M8maJLvOrdt2xrO5tFrXfW+SEp5vSPLFMx7VAAQIECBAgAABAgQIECBAgAABAgQIECBAgAABAgQIECBAgAABAgQIECBAgAABAgQIECBAgAABAgQIECBAgAABAgQIECBAgAABAgQIEJjBAvUH72gECBAgQIAAAQIECBAgQIAAAQIECBAgQIAAAQIECBAgQIAAAQIECBAgQIAAAQIECBAgQIAAAQIECBAgQIAAAQIECBAgQIAAAQIECBAgQIAAAQL5b0m+p8nhR5P8LhcCBAgQIDCNBMozBNuSzEtybZK/TLKs1NfS0pKPfexjWbRoUZ5++umj/ZlnnsmuXbvy8ssvZ3x8fBpN5YSlPJvkuSQjSZ5J8mSSnUmeSPJ0kleS1Kq+v3o9mOTQdJ+Y+ggQIECAAAECs1CgZNeHktxS5t7R0ZE//dM/zZIlS1Kr1fL888/n2WefzVNPPVXPrjt27EhfX99MyKxlOoeTlHD9QpLn5ddZ+O02ZQIECBAgMHsFmtcnFyRp7mWdcnmSy5K8Mck1Sb53JlCVtdW2trZcdNFFWbZsWS6++OL6eutDD5U4e7SV9ckfqNYsyxql9clv0AwleUuT02CS1TPhvquRAAECBAgQIECAAAECBAgQIECAAAECBAgQIECAAAECBAgQIECAAAECBAgQIECAAAECBAgQIECAAAECBAgQIECAAAECBAgQIECAAAECkyVQHtajESBAgAABAgQIECBAgAABAgQIECBAgAABAgQIECBAgAABAgQIECBAgAABAgQIECBAgAABAgQIECBAgAABAgQIECBAgAABAgQIECBAgAABAgQIJF9P0tEEcWOSrWAIECBAgMA0Epib5PwklyVZneTjSZaU+ubMmZMrrrgira2t2b9/fw4cOPBN/fDhw5mYmJhGUzlhKQeSHKx62S69luTlJHuTfC3Jzqo/nqT055PsSzLtJzfd8dVHgAABAgQIEDjLAuX51w8neXcZ9+KLL86HP/zhjIyM5Ktf/Wqef/75jI6O1jNrya9jY2PZs2fPTMisDaaSPxvZtbzKr2f5C2Q4AgQIECBAYFoKNK9PXp3kyiRXJSnby6q1y3lJ5idZkOSiaTmLExRV1lfnzp17tJdDXnzxxeYjyzrlnyf5B+uT3wRY8v5fHUP6E0k+OVPuvToJECBAgAABAgQIECBAgAABAgQIECBAgAABAgQIECBAgAABAgQIECBAgAABAgQIECBAgAABAgQIECBAgAABAgQIECBAgAABAgQIECBwtgXKAxk1AgQIECBAgAABAgQIECBAgAABAgQIECBAgAABAgQIECBAgAABAgQIECBAgAABAgQIECBAgAABAgQIECBAgAABAgQIECBAgAABAgQIECBAgMBsFzg/yYtNCAeTLEhyeLbDmD8BAgQIvG4CLUkWJ3lDkmVVb09yadWvSXJ7knmvW4VTd+FDSQ4kea7qu5I8m6S8Nj5rvI4kGU2yf+rKcyUCBAgQmEUC65K8M8lbk7wtSU+Sr82i+ZsqgVcTODa/XpxkY5KV5aTFixfnxhtvzJ49e7Jr167s27cv+/efs5FNfvXfCgECBAgQIHAuCLzW+uQlSUpfXr0uSTL/XJj4t5jDRJKnkjxTrUtan/wnqPuS/GCT274kb6rWcM/hr4SpESBAgAABAgQIECBAgAABAgQIECBAgAABAgQIECBAgAABAgQIECBAgAABAgQIECBAgAABAgQIECBAgAABAgQIECBAgAABAgQIECBA4MQCc8AQIECAAAECBAgQIECAAAECBAgQIECAAAECBAgQIECAAAECBAgQIECAAAECBAgQIECAAAECBAgQIECAAAECBAgQIECAAAECBAgQIECAAAECBAjktiR9TQ5/l6SbCwECBAgQmEKB8nzA0luTtCSZn+SNSa5N8s+SvCXJyiRXJ1lcHTuF5U3LS00k2ZPk60m2JvlCkqEkX6k+P5TkcNXLsRoBAgQIEDhTgc8mualpkO9J8qkzHdT5BGaowMnk1+9KsmSGzm8yypZfJ0PVmAQIECBAgMDZEjiZfGd98pu15btveFySZDjJ0iaeB5J8/9n6chqHAAECBAgQIECAAAECBAgQIECAAAECBAgQIECAAAECBAgQIECAAAECBAgQIECAAAECBAgQIECAAAECBAgQIECAAAECBAgQIECAAAECM0mgPNBHI0CAAAECBAgQIECAAAECBAgQIECAAAECBAgQIECAAAECBAgQIECAAAECBAgQIECAAAECBAgQIECAAAECBAgQIECAAAECBAgQIECAAAECBAjMdoGPJvnlJoTfSvKh2Y5i/gQIECAwZQLl2YBLk1ya5NqqX53kkiQXJbkgyRuSnF8d1zZllU3/Cx1I8nKS3VV/PsmTSR5P8o9JvpLkiSQvJjk4/aejQgIECBCY5gK/nuRfNtX4C0k+Ns1rVh6ByRA42fx6+ZH1Ftn1m++A/DoZ30hjEiBAgAABAmcqcLL5zvrk8dLy3TdMPpzkPxzDc2uS/3GmX07nEyBAgAABAgQIECBAgAABAgQIECBAgAABAgQIECBAgAABAgQIECBAgAABAgQIECBAgAABAgQIECBAgAABAgQIECBAgAABAgQIECBAYKYJlIf6aAQIECBAgAABAgQIECBAgAABAgQIECBAgAABAgQIECBAgAABAgQIECBAgAABAgQIECBAgAABAgQIECBAgAABAgQIECBAgAABAgQIECBAgACB2S7wQJI7mxA+mOS3ZzuK+RMgQIDApAm0JJmb5Lwkb6j6G5NclWRlkhVJ3pTkgiTzJ62Kc3PgQ0l2J/l6kh1JvpTkH5M8mWSk2rc3SS3JxLlJYFYECBAgMIkCP5rkd5rG/+Mk3zeJ1zM0gekiIL9O3p2QXyfP1sgECBAgQIDAtxaQ7ybv2zFb8135+zdDSVY10ZY12euSjE0et5EJECBAgAABAgQIECBAgAABAgQIECBAgAABAgQIECBAgAABAgQIECBAgAABAgQIECBAgAABAgQIECBAgAABAgQIECBAgAABAgQIECAw/QTKA1k0AgQIECBAgAABAgQIECBAgAABAgQIECBAgAABAgQIECBAgAABAgQIECBAgAABAgQIECBAgAABAgQIECBAgAABAgQIECBAgAABAgQIECBAgMBsF9iZpLMJ4e1J/n62o5g/AQIECEyawLwkFyZ5S5LyM6f0NyVZnmRBkrK/9NYknht4ardhIsnhJAeTHEiyP8neJI8n+XySv0myLclT1XHleI0AAQIECJyswDuS/F3TwV9Ncs3Jnuw4AjNYQH6dvJsnv06erZEJECBAgACBby0g303et2M257vyO/PgMWvaG4+sz35k8riNTIAAAQIECBAgQIAAAQIECBAgQIAAAQIECBAgQIAAAQIECBAgQIAAAQIECBAgQIAAAQIECBAgQIAAAQIECBAgQIAAAQIECBAgQIAAgekn4MHi0++eqIgAAQIECBAgQIAAAQIECBAgQIAAAQIECBAgQIAAAQIECBAgQIAAAQIECBAgQIAAAQIECBAgQIAAAQIECBAgQIAAAQIECBAgQIAAAQIECBCYeoH2JG9LcmPVf2DqS3BFAgQIEDiHBVqSzE9Sft50Jrk2yTVJrkxyRZKOJBclWXwOG7yeUzuYZE+SJ5J8NcnjTa9l+8kkB5Icej2LdG0CBAgQmBEC85KMJSk/2xut/Px+ZUZUr0gCJy8gv5681WQcKb9OhqoxCRAgQIDA7BaQ717f+z+b8t0nk3yoibusud6Q5Iuv7y1wdQIECBAgQIAAAQIECBAgQIAAAQIECBAgQIAAAQIECBAgQIAAAQIECBAgQIAAAQIECBAgQIAAAQIECBAgQIAAAQIECBAgQIAAAQIECEydwJypu5QrESBAgAABAgQIECBAgAABAgQIECBAgAABAgQIECBAgAABAgQIECBAgAABAgQIECBAgAABAgQIECBAgAABAgQIECBAgAABAgQIECBAgAABAgQIECBAgACBWSPQkqQtyYIki5IsS/LmJKuT3JSkq/q8ddaITI+JTiR5KcnOJI8k+Zskn0+yp/q8luRQksPTo1xVECBAgMA0FPhikpVNdd2cZGAa1qkkAqcqIL+eqtjUHC+/To2zqxAgQIAAgXNRQL6bnnf1XM93b0iyI0l7xT+a5AeTPDg9b4eqCBAgQIAAAQIECBAgQIAAAQIECBAgQIAAAQIECBAgQIAAAQIECBAgQIAAAQIECBAgQIAAAQIECBAgQIAAAQIECBAgQIAAAQIECBAgcPYF5pz9IY1IgAABAgQIECBAgAABAgQIECBAgAABAgQIECBAgAABAgQIECBAgAABAgQIECBAgAABAgQIECBAgAABAgQIECBAgAABAgQIECBAgAABAgQIECBAgAABAgRmvcCSJJcneUuStyZ5c5LLklyU5MIkS5O0JvFcwKn/qowneSXJniQjSZ5Osj3J1iRfSPJ8kpemvixXJECAAIEZIvAHSX6oqdYPJ/mNGVK7Mgm8moD8On2/H/Lr9L03KiNAgAABAtNZQL6bvnfnXM9370vy+0k+dWTt9YNJnp2+t0JlBAgQIECAAAECBAgQIECAAAECBAgQIECAAAECBAgQIECAAAECBAgQIECAAAECBAgQIECAAAECBAgQIECAAAECBAgQIECAAAECBAgQOPsCHjx+9k2NSIAAAQIECBAgQIAAAQIECBAgQIAAAQIECBAgQIAAAQIECBAgQIAAAQIECBAgQIAAAQIECBAgQIAAAQIECBAgQIAAAQIECBAgQIAAAQIECBAgQIAAAQKzU2B+kiVJOpNck+TaJF1VL5+dn8RzAKfXd+NQkleSfDnJY0m2J/lKkseTfC3JS0kOTq+SVUOAAAECr7PATyf5d001/MckP/Y61+TyBE5XQH49XbnX7zz59fTtlx3J+9+X5PuT/FWSXz39oZxJgAABAgSmrYB8N21vzbcs7FzNd7cm+YuZdztUTIAAAQIECBAgQIAAAQIECBAgQIAAAQIECBAgQIAAAQIECBAgQIAAAQIECBAgQIAAAQIECBAgQIAAAQIECBAgQIAAAQIECBAgQIAAgTMX8CDyMzc0AgECBAgQIECAAAECBAgQIECAAAECBAgQIECAAAECBAgQIECAAAECBAgQIECAAAECBAgQIECAAAECBAgQIECAAAECBAgQIECAAAECBAgQIECAAAECBAgQKALLklyd5AeSvCvJtUkWJmmpumcATs/vyUSSw0kOJRlPsiXJZ5P81yRfTrJ3epatKgIECBB4nQTWJvmLpmt/Psk/f51qcVkCZyogv56p4Otzvvx66u7H/n/3l5KsOPVhnEGAAAECBKa9gHw37W/RCQuU72bmfVM1AQIECBAgQIAAAQIECBAgQIAAAQIECBAgQIAAAQIECBAgQIAAAQIECBAgQIAAAQIECBAgQIAAAQIECBAgQIAAAQIECBAgQIAAAQIETijgYeS+GAQIECBAgAABAgQIECBAgAABAgQIECBAgAABAgQIECBAgAABAgQIECBAgAABAgQIECBAgAABAgQIECBAgAABAgQIECBAgAABAgQIECBAgAABAgQIECBA4MwE5iW5OMnNSf6nJCuSXJHk/CStZzb0pJ09keRgkvHqCoeTHKp62S6tvC/7y7Gll1bOKZ+3VL3MrzzbsC3JJdV2/cC2trbMnz8/ExMT9T4+Pp5Dhw7l8OHG8JM2tzMZuMxzJMnXk2xL8lCSP08yVs39TMZ2LgECBAicGwJvSLKnaSoHkixMMq1/wJ0b9GZxFgVmWn4tGa2RV083vy5O8saGYcmqF1xwQf1tyaolo5asWjJrI7+OjZUIOO2b/Hpyt2hJlfMXNB3+tiRbTu50RxEgQIAAgWkvMKPy3Zw5c9LS0pLW1tb6GmJp5X2tVqvnsaqV/PdCkvI718msT5Y1yrnVmmXZLuuXZe2yXKC8L71kgen+d1rku2n/n5sCCRAgQIAAAQIECBAgQIAAAQIECBAgQIAAAQIECBAgQIAAAQIECBAgQIAAAQIECBAgQIAAAQIECBAgQIAAAQIECBAgQIAAAQIECBAg8OoC0/1BN+4fAQIECBAgQIAAAQIECBAgQIAAAQIECBAgQIAAAQIECBAgQIAAAQIECBAgQIAAAQIECBAgQIAAAQIECBAgQIAAAQIECBAgQIAAAQIECBAgQIAAAQIECBCY7gLnJbkhyQ8m+bEkbUlaJqHoiSSHkoxXr4uSHH2u4LJlyzJ//vy0tLSktbW1/trcd+7cmVqt1ijrlSTbkuyvPjic5GA1dtkurVznQHWtcu3SyvtyXGvV51afL01yW5LG+1x00UVZtWpVJiYm6v3AgQMZHx+v95dffjmPP/54fbtqZfyd1XYZu/iVfux247rFuLFvMp6tWArbm+T+JBuTPFO9n4TbakgCBAgQmIECTye5tKr7ySQ9SZ6agfNQ8uwVmKr8elR4zpw5Wbp0adra2k6YVQ8fPpxnnnkm5bUpH341ScmtjQzcyKLlkFPNr5cnub0x+OLFi/Pt3/7tmTt3bv2apZdsWjJrI79u3rw5Bw+W6FtvJa9+LclYU1b9Vpm1+XP5dfr8d/ZfkvyLpnI+nuSnpk95KiFAgAABAmckMFX5rnl9srFGWbJa6SWfNfcyoY7GrEru6uzszMKFC+t5sOTCefPm1fNYaWUdc2hoKLt3726cUnLX/5fkpZNcnywZbP4x64llDXFetYZatt+eZEG5wKJFi3LVVVcdzYKNTFheDx06lLGxsYyMjDTflDK3fdVYJeNZnzyjr6yTCRAgQIAAAQIECBAgQIAAAQIECBAgQIAAAQIECBAgQIAAAQIECBAgQIAAAQIECBAgQIAAAQIECBAgQIAAAQIECBAgQIAAAQIECBAgcO4KTMZDs89dLTMjQIAAAQIECBAgQIAAAQIECBAgQIAAAQIECBAgQIAAAQIECBAgQIAAAQIECBAgQIAAAQIECBAgQIAAAQIECBAgQIAAAQIECBAgQIAAAQIECBAgQIAAAQLHC7wxyfcnWZfkPdXus/28v4kk40leSjKa5JUk1yaZV643Z86c3HnnnbnyyiuzcOHCLFq06Jte29ra8tGPfjSPP/54o/rhJO9LUqs+KOM39/Lxse8bnx0ul2zq5fPLkvz3JEsaF7jpppvyyU9+MhMTZZjUXw8fPpzx8fFs3749H/nIRzI6WqZSb2XMn6u2FyZZlKTx2theXI3/hiSln5dkfpK2SfhSlqIPJXkoyX9K8rkkX5uE6xiSAAECBGamwA8k2Z3k76vXmTkLVc9mganKr/WoWv5n3rx5ecc73pGLLrqonlUbebVk19JfeeWVenas1RrxNAeP5N57kjyWZOxIVtxfZcZvhMtvzqon+qxxf8u+kjXXJPm9Rj2XXXZZ7rvvvno9jaxa8mpz/87v/M48//zzzXn1f0tScnTJqY3enFvl1+n9X9X3JPlvTSU+l+SS6rs0vStXHQECBAhMR4Ghav3qySRPJPl0kj98HQudqnzXvD75YrVOWdYry1pl6SW3NXrrkbXHn23kr5K7fumXfilvfvOb6/lv/vz5aWlpqa9rNtqP//iPZ3BwsPH26SNZsPzu9cIxP68b+e7Y9clXe1/2lbXF+5J0lgusXLkyv/Zrv5b9+/dnbGzsaC+5tLz/0pe+lD/8w2+6pWV+f1etx1qffB2/7C5NgAABAgQIECBAgAABAgQIECBAgAABAgQIECBAgAABAgQIECBAgAABAgQIECBAgAABAgQIECBAgAABAgQIECBAgAABAgQIECBAgACB6S5wth9QPt3nqz4CBAgQIECAAAECBAgQIECAAAECBAgQIECAAAECBAgQIECAAAECBAgQIECAAAECBAgQIECAAAECBAgQIECAAAECBAgQIECAAAECBAgQIECAAAECBAgQmPkCFyS5MsmWaTKVziQ/mmRtktUnWdPhJONJXknycpJa1ceaVTqwIwAAIABJREFUthufldfG5+XY0ucl+VdJlpbrtbS05OMf/3huuOGGzJs3L/Pnzz/ay/vSvvu7vzuPPvpoo7wvHvH7niSHkjyf5GCShUnak7whSWt1YHluYdsx71uqfWUOE9V2Oe8/JlncuMA73/nO/OZv/mba2toyd+7c+mupa+HChfniF7+Y7/3e783zz5dL11up46Yk+5PMP0Evk1hQ1Viu0eil5tLLvkY/9n3jvEVJSi/1n+zzGAeS/FGSv0yy4yTvrcMIECBAgAABAtNdYKry6+1JLi8YF1xwQT760Y9m+fLl35RTSz4sefXZZ5/N+9///uzbt69hV3JhyddfqD5oZLqSTU8nv771SBb8d40ceMkll+S3fuu3smzZsnqWbm1trefV5n7zzTfnueeea86r35fkc1UWL5m1ZNQTZdfGPvl1ev2XMDfJs+Xr2FRWb5K/ml5lqoYAAQIEZohACS1H18GS/HqSnzyF2i9NsizJSJJdp3Detzp0qvJdWadsrE82Xsv6ZslupR9oei3rlp9u5K83vvGNuf/+++vrl6XVarWMjY1lfHy8nslKDlu7dm0++9nPNuZYXMqa64snuT5Z1inLGmNZsyy9bJf110YvGe2BJFeVC7zjHe9IX19fDh06lAMHDmT//v1HX8v25z73uXzkIx/JxERj+bN+r361mqP1ybPwpTUEAQIECBAgQIAAAQIECBAgQIAAAQIECBAgQIAAAQIECBAgQIAAAQIECBAgQIAAAQIECBAgQIAAAQIECBAgQIAAAQIECBAgQIAAAQIEzlWBk30A9rk6f/MiQIAAAQIECBAgQIAAAQIECBAgQIAAAQIECBAgQIAAAQIECBAgQIAAAQIECBAgQIAAAQIECBAgQIAAAQIECBAgQIAAAQIECBAgQIAAAQIECBAgQIAAgZkjMJjk+iQtSXYmWTVNSr8yyYeSfGeSt1U1TVSvh5OU7WP7eJJ9SZ5L8kySF47pu6v35bX0PUleSlLOK2N1Jike7eU6ra2tGRgYSE9PzwlJarVafd/Q0FBj/3CSny6nJvnCke2Xk1yUZHWSFUnmVs7l+EVJ5lUntiUpvdRwqKqnccydTcfluuuuywc/+MEsWrToaF+2bFkuu+yyPPfcc7nzzjszMjLSqKfMq8ylzPNkW3mmYqltaVX7hce8lvmUXj5fVo2/vJpbmUM5/9V6qWNzkj9O8ukkj51sYY4jQIAAAQIECExzganIry8muT/Ju4tFZ2dnBgcH095ej6/HteHh4XR3d2d0dLSxr5akhNsSYM9PclWSS5IsPM38Wi5c8nq9LV26tJ5Hzz///MydOzfz58/PggULjubWhQsX5iMf+Uj27DkaT0v2vTXJw2dwb+XXM8A7S6f+X0k+2DTW7yb50bM0tmEIECBAYPYIlLWovcdM92eP5JR/ewoE9x5zfFn/KwtlzyZ5vlozLO/L2mF5Let3X3mV8aci3x27Pvla0700yVPV+ls6OjrS19eXrq6ueuZ7/PHHs2vXroyNjeXtb397PYd913d9Vx555JHGuMX4Pyd55STXJ8s67MGmvj9JyZTl/NLLeub/kaTUlXe84x3ZvHlz2trKMuHxrb+/P729vZmYaCzz1tej1yTZ1XS0fPda3wL7CRAgQIAAAQIECBAgQIAAAQIECBAgQIAAAQIECBAgQIAAAQIECBAgQIAAAQIECBAgQIAAAQIECBAgQIAAAQIECBAgQIAAAQIECBAgMAsFysNpNAIECBAgQIAAAQIECBAgQIAAAQIECBAgQIAAAQIECBAgQIAAAQIECBAgQIAAAQIECBAgQIAAAQIECBAgQIAAAQIECBAgQIAAAQIECBAgQIAAAQIECBAgMBME3prkiSQvTLNir0zyoSTfmeRtSQ4l2Z9ktKr1+SR7jum7q/f7koxVx5dzmvuB6n3jdTzJ4WrunUkGk7SX962trRkYGEhPT88JaWq1Wn3f0NBQY/8zST6bZG6STUm+luSqJP8iyc1JWpI0nlnYWi5RnVg+K/smmnq9hCRXVPvqh5533nm59tpr67W1tbXV+9VXX501a9bk4osvzl133ZWRkZFGPWVuZS7F6VRaWzWHeUnmN/Vj35d9C5IsTLIkyRuSLEty4ZH5X3CCvrSa0+eS/HGSTyd57FQKcywBAgQIECBAYBoLTEV+LRm2L8m7i0NnZ2cGBwfT3l6Pr8e14eHhdHd3Z3S0ROh6qyUp4bYE2GuTfN+RXPaWKtOdTn4tefDSxuBz585NR0dH5s2bl5aWlnpv5NbG6+c///kcOFCmUW8l4996JCs/fIb3VX49Q8AzPP3bj3wnP9M0Rvl9rPxOcPAMx3U6AQIECMwugTcn+YdjpvyBI2trv3cKDJ84sg529ykc/9Ekv/Iqx09Fvivrls3rk69VfsleTzXWGEv26uvrS1dXV7785S/ngQceyLZt21LWLe++++5cccUVufPOO7N169bGuOXn887qmiezPlnWK8vaaXMvGa7UXF7L/pIny/pg3vKWt+QLX/hCfc3yRK2/vz+9vb2ZmCin1VupZU2SXcccL9+91jfBfgIECBAgQIAAAQIECBAgQIAAAQIECBAgQIAAAQIECBAgQIAAAQIECBAgQIAAAQIECBAgQIAAAQIECBAgQIAAAQIECBAgQIAAAQIECMwygcbDvWfZtE2XAAECBAgQIECAAAECBAgQIECAAAECBAgQIECAAAECBAgQIECAAAECBAgQIECAAAECBAgQIECAAAECBAgQIECAAAECBAgQIECAAAECBAgQIJCLksxP8jQLAgQIECBwhgJvTPL9Sd6R5KoktST7kryY5LmqP5/khaa+O8lokoOnee3OJINJ2sv5ra2tGRgYSE9PzwmHq9Vq9X1DQ0ON/XuSlBrKz8K7kzyW5PokdyW5/TRres3TVq5cmXXr1mXVqlXZsGFDRkZGGueMV3MpdU1mK89hXJzkgiTLkyxL6pmguZfPyv5FSXYk+WzVvzqZhRmbAAECBAgQIDCFAlORX0vueijJLWVenZ2dGRwcTHt7Pb4e14aHh9Pd3Z3R0RKR661k6hJuS4C98Uh2vifJmiQLpjK/NhV6OMnaJA9P4X0ql5Jfzy548fx6ksubhi2/yz1wdi9jNAIECBCYBQIXVz9PLk1yZZK/TPLlU5j3Hx1Zj/uBUzj+A0fWHX/vVY4/Nt91VGtfZY2yrLeVRbjy72FPJtlZ1fqlJE+cwfrka5VfbJ6q8kw6OjrS19eXrq6ubNmyJRs3bszmzZtT1i03bdqUFStWZP369dm+fftrjXtW9pc6tm7dmra2thOO19/fn97e3kxMTDT2F7eSR3edYQHy3T8Bdif5hyQvnaGp0wkQIECAAAECBAgQIECAAAECBAgQIECAAAECBAgQIECAAAECBAgQIECAAAECBAgQIECAAAECBAgQIECAAAECBAgQIECAAAECBAgQIDCtBMqDZjQCBAgQIECAAAECBAgQIECAAAECBAgQIECAAAECBAgQIECAAAECBAgQIECAAAECBAgQIECAAAECBAgQIECAAAECBAgQIECAAAECBAgQIECAwGwUuDvJJ5I8l2RLkt9J8l9nI4Q5EyBAgMAZCyxJcn2SxUkOJ9md5KUkh5KMV71sH9vLsROnefXOJINJ2sv5ra2tGRgYSE9PzwmHq9Vq9X1DQ0ON/XuqOucnKT8TH6vmcFeS20+zptc8beXKlVm3bl1WrVqVDRs2ZGRkpHFOcSpzKXVNdmspZE297Zj386p7uby6Zy8meSJJedUIECBAgAABAueCwFTk1/L864eS3FLAOjs7Mzg4mPb2enw9rg0PD6e7uzujo6ONfbUkJdyWAHtjknuSrEmyYCrza1OhJbuvTfLw6/AFkF/PLvq/SfIzTUP+SZI7z+4ljEaAAAECBF5T4DeS3Fathy19zaOTW5P8j1c57th893NH1g7vOIlxX07ydJKPJPmzkzj+VA65NMlTSep/F6WjoyN9fX3p6urKli1bsnHjxmzevDll3XLTpk1ZsWJF1q9fn+3bt5/KNU772FLH1q1b09ZWlgaPb/39/ent7c3ExNHl251VHt112hf9pxNne74r668fS/JTR/4b+OSRdeqfPAumhiBAgAABAgQIECBAgAABAgQIECBAgAABAgQIECBAgAABAgQIECBAgAABAgQIECBAgAABAgQIECBAgAABAgQIECBAgAABAgQIECBAgMC0Eag/eEcjQIAAAQIECBAgQIAAAQIECBAgQIAAAQIECBAgQIAAAQIECBAgQIAAAQIECBAgQIAAAQIECBAgQIAAAQIECBAgQIAAAQIECBAgQIAAAQIECMxCgd9P8r6med+T5BOz0MGUCRAgQODMBeYmOT9JS5KDSV5JciDJxJkP/S1H6EwymKS9HNHa2pqBgYH09PSc8IRarVbfNzQ01Ni/J8nuJPOT3J3ksSTXJ7krye2TVffKlSuzbt26rFq1Khs2bMjIyEjjUuPVXEpdr3cr97Hc0yXVPT2UZF91T1/v2lyfAAECBAgQIHA2BKYiv5bnXz+U5JZScGdnZwYHB9PeXo+vx7Xh4eF0d3dndHS0sa+WpITbEmBvTFLWbdYkWTCV+bWp0MNJ1iZ5+GzcgLM8hvx6aqArk3yx6ZTyO9yFVeY/tZEcTYAAAQIEzp7A5dXa2EVJLklycZLGdglQ/+rIv2n946tc7th899+P5JabT6G870nyqVM8/tIkZXHv2STPV9svNI1R9j+VpP53UTo6OtLX15eurq5s2bIlGzduzObNm1PWLTdt2pQVK1Zk/fr12b59+ymUcfqHljq2bt2atra2Ew7S39+f3t7eTEwcXeLdWeXRXad/1ZM+81zOd2UNunzXrmvSeFuSLSet40ACBAgQIECAAAECBAgQIECAAAECBAgQIECAAAECBAgQIECAAAECBAgQIECAAAECBAgQIECAAAECBAgQIECAAAECBAgQIECAAAECBAhMc4H6g3c0AgQIECBAgAABAgQIECBAgAABAgQIECBAgAABAgQIECBAgAABAgQIECBAgAABAgQIECBAgAABAgQIECBAgAABAgQIECBAgAABAgQIECBAgMAsFPhikpVN8/72JJ+dhQ6mTIAAAQIzU6AzyWCS9lJ+a2trBgYG0tPTc8LZ1Gq1+r6hoaHG/j1JdieZn+TuJI8luT7JXUlunyySlStXZt26dVm1alU2bNiQkZGRxqXGq7mUujQCBAgQIECAAIGZL1Cef/1QklvKVDo7OzM4OJj29np8Pa4NDw+nu7s7o6OjjX21JCXclgB7Y5J7kqxJsmAq82tToYeTrE3y8My/NWaQZGuSG5J8+cj64H9JsjHJC2QIECBAgMA5JFB+xr3pFObTneTvTuH4v6iy0YlOeTbJc0fyWwl2NzUO6OjoSF9fX7q6urJly5Zs3LgxmzdvTlm33LRpU1asWJH169dn+/btp1DG6R9a6ti6dWva2tpOOEh/f396e3szMTHR2L+zyqO7Tv+qzkzyhiqDLWvS+HyS8h08ik2KAAECBAgQIECAAAECBAgQIECAAAECBAgQIECAAAECBAgQIECAAAECBAgQIECAAAECBAgQIECAAAECBAgQIECAAAECBAgQIECAAAECM1mgPJBRI0CAAAECBAgQIECAAAECBAgQIECAAAECBAgQIECAAAECBAgQIECAAAECBAgQIECAAAECBAgQIECAAAECBAgQIECAAAECBAgQIECAAAECBAjMNoFFSV5K0tI08cVJXpltEOZLgAABAjNWoDPJYJL2MoPW1tYMDAykp6fnhBOq1Wr1fUNDQ439e5LsTjI/yd1JHktyfZK7ktw+WSorV67MunXrsmrVqmzYsCEjIyONS41Xcyl1aQQIECBAgAABAjNfoDz/+qEkt5SpdHZ2ZnBwMO3t9fh6XBseHk53d3dGR0cb+2pJSrgtAfbGJPckWZNkwVTm16ZCDydZm+ThmX9rzCDJu458p8qXbQsNAgQIECBwjgosTNKR5I1JLq9eL0tSeuOzsr/RyudPn4LFtiSrTuH4dHR0pK+vL11dXdmyZUs2btyYzZs3p6xbbtq0KStWrMj69euzffv2Uxn2tI8tdWzdujVtbW0nHKO/vz+9vb2ZmJho7N9Z5dFdp31RJzYE/pckv3cMx/+a5DcRESBAgAABAgQIECBAgAABAgQIECBAgAABAgQIECBAgAABAgQIECBAgAABAgQIECBAgAABAgQIECBAgAABAgQIECBAgAABAgQIECBA4FwQKA9k1AgQIECAAAECBAgQIECAAAECBAgQIECAAAECBAgQIECAAAECBAgQIECAAAECBAgQIECAAAECBAgQIECAAAECBAgQIECAAAECBAgQIECAAAECs03gnUn+pmnSO5K8ebYhmC8BAgQIzGiBziSDSdrLLFpbWzMwMJCenp4TTqpWq9X3DQ0NNfbvSbI7yfwkdyd5LMn1Se5KcvtkyaxcuTLr1q3LqlWrsmHDhoyMjDQuNV7NpdSlESBAgAABAgQIzHyB8vzrh5LcUqbS2dmZwcHBtLfX4+txbXh4ON3d3RkdHW3sqyUp4bYE2BuT3JNkTZIFU5lfmwo9nGRtkodn/q0xAwIECBAgQIDAUYHlSS5L8venaPJCkgtP5ZyOjo709fWlq6srW7ZsycaNG7N58+aUdctNmzZlxYoVWb9+fbZv334qw572saWOrVu3pq2t7YRj9Pf3p7e3NxMTE439O6s8uuu0L+rEZoHy77Tl32sb7cUk1yZ5HhMBAgQIECBAgAABAgQIECBAgAABAgQIECBAgAABAgQIECBAgAABAgQIECBAgAABAgQIECBAgAABAgQIECBAgAABAgQIECBAgAABAgRmukB5IKNGgAABAgQIECBAgAABAgQIECBAgAABAgQIECBAgAABAgQIECBAgAABAgQIECBAgAABAgQIECBAgAABAgQIECBAgAABAgQIECBAgAABAgQIEJhtAh9O8h+aJv2fk/zPsw3BfAkQIEBgRgt0JhlM0l5m0dramoGBgfT09JxwUrVarb5vaGiosX9Pkt1J5ie5O8ljSa5PcleS2ydLZuXKlVm3bl1WrVqVDRs2ZGRkpHGp8WoupS6NAAECBAgQIEBg5guU518/lOSWMpXOzs4MDg6mvb0eX49rw8PD6e7uzujoaGNfLUkJtyXA3pjkniRrkiyYyvzaVOjhJGuTPDzzb40ZECBAgAABAgTOWOD/THJxtZ7X/Fqy2glbR0dH+vr60tXVlS1btmTjxo3ZvHlzyrrlpk2bsmLFiqxfvz7bt28/4+JOZoBSx9atW9PW1nbCw/v7+9Pb25uJiYnG/p1VHt11MuM75jUFylp0udlzm478f5O87zXPdAABAgQIECBAgAABAgQIECBAgAABAgQIECBAgAABAgQIECBAgAABAgQIECBAgAABAgQIECBAgAABAgQIECBAgAABAgQIECBAgAABAgSmuUB5IKNGgAABAgQIECBAgAABAgQIECBAgAABAgQIECBAgAABAgQIECBAgAABAgQIECBAgAABAgQIECBAgAABAgQIECBAgAABAgQIECBAgAABAgQIEJhtAv8pyfubJr0hyb+fbQjmS4AAAQLTSqA1ycIjP4/OS7K06kuSNPriav/8JKW3J/nxJIvKLObMmZMPfOADufLKK7NkyZJcdNFF6erqyjXXXJOlS5dmfHw8PT09GRoaakx6T5Ld1Vh3J3ksyfVJ7kpy+2TJrFy5MuvWrcuqVauyYcOGjIyMNC41Xs2p1KURIECAAIGZJvCmJDcm+fqRn6OPzLTi1UvgNAVeK7+WHPvTSa4r459//vl5//vfn/nzS5RNWltb09bWlrlz59bz68GDB/PLv/zL2bdvX6OcWpKeJCXAlv++7kmyJsmCJFOWX5tsDidZm+Th0/RyGgECBAgQIEBgugu8Vr47dn2yBLt5JdpVEzuUpKX6rPwtlLJu+WNl6bLs7+joSF9fX33NcsuWLdm4cWM2b96cWq2WTZs2ZcWKFVm/fn22b98+JU6ljq1bt9Yz6Ylaf39/ent7MzEx0di9s8qju6akwNlxkV9N8rPHTPXbjuTuv50d0zdLAgQIECBAgAABAgQIECBAgAABAgQIECBAgAABAgQIECBAgAABAgQIECBAgAABAgQIECBAgAABAgQIECBAgAABAgQIECBAgAABAgTOVYH6g3c0AgQIECBAgAABAgQIECBAgAABAgQIECBAgAABAgQIECBAgAABAgQIECBAgAABAgQIECBAgAABAgQIECBAgAABAgQIECBAgAABAgQIECBAgMAsE9ie5J81zfldST4zywxMlwABAgSmTqA8+6+t6vOSzK16Y7u8LkxyXpJlSS6s+gVJ3lD1xUkWJSnHzk+yNMk1SVob07jyyiuzdOnSLFmyJBdeeGFuv/32fMd3fEeuvvrqtLS0pKenJ0NDQ43D9yTZXY11d5LHkv+fvbuBkjyt60P/3aneN9g39qVgFpoCFlmn2wYGs02NguCUDsHmEsSrIzmQ6DWBGE7ETSugEiUSj4HENJNzTa7xqrlqJNGLISDbBmcpNHVtKV6622FXKQYZdxkc6GVma9fdqd2d7brzL6s2tUwHmLfurunPc07RM/3U/3m+v0/XUL/+7zlP5eYkb0jy8vNFMzExkZmZmUxNTWV2djYrKyuDrU4kKScpchkECBAgQGBUBF538v3r3yW5oh/43yf5x6MSXk4CX0XgXPWvu5IUPW0uvvjijI+Pp9vt9rYdGxt77FH0r5deemk++tGP5vjx44NYnSTVJEUDuzPJrUmK9S472TOuW/86ZLSaZE+S271yCBAgQIAAAQIjKHCu+rvh+5NFX1bcqyzuexajuL83ePx1kgeS1JL0Phel6AXn5+czOTmZxcXFzM3NZWFhIZ1OJ/v27cuOHTuyd+/eHDhQ/Ce88z+KHEtLS72edK1Rr9dTq9Ue61+THOr3o0fOf7ots0NxT/zTxctjqOLi71NJHtkyCgolQIAAAQIECBAgQIAAAQIECBAgQIAAAQIECBAgQIAAAQIECBAgQIAAAQIECBAgQIAAAQIECBAgQIAAAQIECBAgQIAAAQIECBAgQOCCE+gdvGMQIECAAAECBAgQIECAAAECBAgQIECAAAECBAgQIECAAAECBAgQIECAAAECBAgQIECAAAECBAgQIECAAAECBAgQIECAAAECBAgQIECAAAECBLaQwMVJOkm2DdX8xCQPbiEDpRIgQIDA+gqUklyT5PokT05S7n8t/jz4+3VJrkpyaZKxoUeRdDXJA/1H8X41eM/69v7zc9FFF+Xbv/3bc/nll2dlZSV33313du/enZe97GW9x1VXXZVqtZrl5eVB5ceSHO1f/6Ykdya5Ockbkrz8fPFMTExkZmYmU1NTmZ2d7WXtjxN9lyKXQYAAAQIERkVgJsnvDYVdSPItoxJeTgJfReBc9a9PS3Jlsc8TnvCE1Gq1Xr9ajKJ/XV1dzYMPPtjrCT/3uc/l3nvvzSOPPDKIVdy7qSYpGtidSW5NsivJZUnWrX8dMip68j1JbvfKIUCAAAECBAiMoMC56u+Ke5SD+5PF16JHKh7F6Pb/29sTktyQpNK/99mbHB8fz/z8fCYnJ7O4uJi5ubksLCyk0+lk37592bFjR/bu3ZsDBw6sC2+RY2lpKWNjxa3YU0e9Xu/1r91uUVZvHOr3o0fWJeDW2aS4F33bV5T7kyfvW//81iFQKQECBAgQIECAAAECBAgQIECAAAECBAgQIECAAAECBAgQIECAAAECBAgQIECAAAECBAgQIECAAAECBAgQIECAAAECBAgQIECAAAECF5rARRdaQeohQIAAAQIECBAgQIAAAQIECBAgQIAAAQIECBAgQIAAAQIECBAgQIAAAQIECBAgQIAAAQIECBAgQIAAAQIECBAgQIAAAQIECBAgQIAAAQIECHwNgWqShaHnfCbJc6gRIECAwMgIPCHJNf3HFUmamyj5JUmKfE9JckOSq4YeTxrKXeS/OkmR/9IkpSTF+YAnkjz4FY8HkhSPwfePJykeTzxZ99v762fbtm35mZ/5mTz1qU/NPffck89//vO5+eab803f9E3ZuXNnLr300lSr1SwvLw+4jiU52t//TUnuTHJzkjckefn5Mp2YmMjMzEympqYyOzublZWVwVZF7eUkRS6DAAECBAiMisBTk3x+KGzxfl28RxsERkXgfPevfzfJTQXG9ddfn3e84x255pqiFf6bsbq6muPHj/f610996lN573vf2/t7f3SSFPdwigZ2Z5Jbk+xKctnJnnHd+tehH+Rqkj1Jbh+VH66cBAgQIECAwJYUON/9XfE7z+D+ZPH10aKtG5LeluTyov3r32v8gf59z4yPj2d+fj6Tk5NZXFzM3NxcFhYW0ul0sm/fvuzYsSN79+7NgQMH1uUHV+RYWlrK2NjYmvvV6/XUarV0u93B/KF+P3pkXQJurU1+92Tf/91DJRevreIe+31bi0G1BAgQIECAAAECBAgQIECAAAECBAgQIECAAAECBAgQIECAAAECBAgQIECAAAECBAgQIECAAAECBAgQIECAAAECBAgQIECAAAECBAhcKALFgeMGAQIECBAgQIAAAQIECBAgQIAAAQIECBAgQIAAAQIECBAgQIAAAQIECBAgQIAAAQIECBAgQIAAAQIECBAgQIAAAQIECBAgQIAAAQIECBAgQGArCbwxyf85VPB/TvKarQSgVgIECIywwCVJHhrK302ybRPVc02SG5N8a5LnJXlGkkr/e5cnKSUpMhePE0keTPKlJJ/vPw4nKR5fHHocTXJ//5rhUot1m0nKxTdLpVIajUaq1WpOnDiRTqeTiy++uPe46KKL8tBDD/XmlpeXB2scS1KsfWmSNyW5M8nNSd6Q5OXny3RiYiIzMzP0jk8UAAAgAElEQVSZmprK7OxsVlZWBlsVHkUtRS6DAAECBAiMkkDx3lX0AIPxnCSfGaUCZN3SAuezfy1g9yfZXfyhUqmk2WymXO61r48bRf/6qU99Ki996UvTbrcHc50k1SRFA7szya1JdiW5bD3716Ggq0n2JLl9S79iFE+AAAECBAhsdoHz2d8V9zS/3jHWvzfaStL7XJTx8fHMz89ncnIyi4uLmZuby8LCQu8+5r59+7Jjx47s3bs3Bw4c+Hr3OKvnFTmWlpYyNlZEPXXU6/XUarV0u4+Vfajfjx45q41dvJbA+Mn/VvvpJMU99ML5B5N8BBUBAgQIECBAgAABAgQIECBAgAABAgQIECBAgAABAgQIECBAgAABAgQIECBAgAABAgQIECBAgAABAgQIECBAgAABAgQIECBAgAABAgRGVaB38I5BgAABAgQIECBAgAABAgQIECBAgAABAgQIECBAgAABAgQIECBAgAABAgQIECBAgAABAgQIECBAgAABAgQIECBAgAABAgQIECBAgAABAgQIENhCAq9K8vokL0jy5CQ/luQXtlD9SiVAgMCoCzyY5PKhIq5I8sAmKeq5SWpJXpLk2UlKSR46+V7z10mOJTma5J4kX+7/+d7+XFHT4HE8SfHo9B/F9Y+sUV8lSTNJuZgrlUppNBqpVqtZXV3tPS666KJs27at97XT6fTmlpeXB0sN8lx6MtubktyZ5OYkb0jy8vPlOTExkZmZmUxNTWV2djYrKyuDrU70aylyGQQIECBAYJQE9vff/weZvy/J74xSAbJuaYHz2b8W518X/z52F8KVSiXNZjPlcq99fdwoetdPf/rT2bVrV9rt9mCu6IerSYoGdmeSW5PsSnLZevavQ0FXk+xJcvuWfsUongABAgQIENjsAuezvzud2rcleWqSv0zS+1yU8fHxzM/PZ3JyMouLi5mbm8vCwkLvvuW+ffuyY8eO7N27NwcOHDidfc74uUWOpaWljI2NrblGvV5PrVZLt9sdzB/q96NHznhTF341gdniZXLyfvpP9O+P0yJAgAABAgQIECBAgAABAgQIECBAgAABAgQIECBAgAABAgQIECBAgAABAgQIECBAgAABAgQIECBAgAABAgQIECBAgAABAgQIECBAgMDICvQO3jEIECBAgAABAgQIECBAgAABAgQIECBAgAABAgQIECBAgAABAgQIECBAgAABAgQIECBAgAABAgQIECBAgAABAgQIECBAgAABAgQIECBAgAABAltUoJykm2Rli9avbAIECIyiwOeTPHUo+NOT3L1JCnleku9I8oIkT07STvLFJEf6X7+UpHgU7ztf7s+fOMPslSTNJMV7WUqlUhqNRqrV6prLdTqd3tzy8vJg/liSo0kuTfKmJHcmuTnJG5K8/Awzfc3LJiYmMjMzk6mpqczOzmZl5bG34MKhqKXIZRAgQIAAgVES+NdJZocC/1ySt41SAbJuaYHz2b8W51/vT7K7EK5UKmk2mymXe+3rKaPVamV6ejrtdtFC90YnSdHcFg3szpO9861JdiW5bD3716Ggq0n2JLl9S79iFE+AAAECBAhsdoHz2d+dbu3bkxxO0vtclPHx8czPz2dycjKLi4uZm5vLwsJCivuW+/bty44dO7J3794cOHDgdPc5o+cXOZaWljI2Nrbm9fV6PbVaLd1u8Z8Re+NQvx8t7vUaBAgQIECAAAECBAgQIECAAAECBAgQIECAAAECBAgQIECAAAECBAgQIECAAAECBAgQIECAAAECBAgQIECAAAECBAgQIECAAAECBAgQIEDgfynQO3jHIECAAAECBAgQIECAAAECBAgQIECAAAECBAgQIECAAAECBAgQIECAAAECBAgQIECAAAECBAgQIECAAAECBAgQIECAAAECBAgQIECAAAECBAgQIECAAAECIyKwnOS5Q1mfn6T43mYYT0xyTZLrkpSSHE3yUJITSR7tfx38ufj7apLuGQavJGkmKRfXl0qlNBqNVKvVNZfrdDq9ueXlx6iO9fNdmuRNSe5McnOSNyR5+Rlm+pqXTUxMZGZmJlNTU5mdnc3KysrgmsKlqKXIZRAgQIAAgVESeF2SXx8K/MEkrxilAmTd0gLns38tzr/en2R3IVypVNJsNlMu99rXU0ar1cr09HTa7fZgrpOkaG6LBnZnkluT7Epy2Xr2r0NBi959T5Lbt/QrZmsUP5HkkiRLW6NcVRIgQIDABSZwPvu706XanuRwkt7nooyPj2d+fj6Tk5NZXFzM3NxcFhYWUty33LdvX3bs2JG9e/fmwIEDp7vPGT2/yLG0tJSxsbE1r6/X66nVaul2H7t9e6jfjx45ow1dRIAAAQIECBAgQIAAAQIECBAgQIAAAQIECBAgQIAAAQIECBAgQIAAAQIECBAgQIAAAQIECBAgQIAAAQIECBAgQIAAAQIECBAgQIAAAQJbRqB38I5BgAABAgQIECBAgAABAgQIECBAgAABAgQIECBAgAABAgQIECBAgAABAgQIECBAgAABAgQIECBAgAABAgQIECBAgAABAgQIECBAgAABAgQIECBAgAABAgRGRKCe5KVDWXcnKb63Gca2JKUkl/TDHE+yep6CVZI0k5SL9UulUhqNRqrV6prbdTqd3tzy8vJg/liSo0kuTfKmJHcmuTnJG5K8/DxlzsTERGZmZjI1NZXZ2dmsrKwMtjrRr6XIZRAgQIAAgVESmEryp0OBDyd52igVIOuWFjif/Wtx/vX+JEW/nkqlkmazmXK5176eMlqtVqanp9NutwdznSRFc1s0sDuT3JpkV5LL1rN/HQpa9PV7kty+pV8xF27xlyf5/iSv77/ufufk70jfd+GWqzICBAgQuIAFzmd/d7ps25MUvx/1PhdlfHw88/PzmZyczOLiYubm5rKwsJDivuW+ffuyY8eO7N27NwcOHDjdfc7o+UWOpaWljI2NrXl9vV5PrVZLt9sdzB/q96NHzmhDFxEgQIAAAQIECBAgQIAAAQIECBAgQIAAAQIECBAgQIAAAQIECBAgQIAAAQIECBAgQIAAAQIECBAgQIAAAQIECBAgQIAAAQIECBAgQIDAlhHoHbxjECBAgAABAgQIECBAgAABAgQIECBAgAABAgQIECBAgAABAgQIECBAgAABAgQIECBAgAABAgQIECBAgAABAgQIECBAgAABAgQIECBAgAABAgQIECBAgACBERF4b5JXD2X935MU39tqo5KkmaRcFF4qldJoNFKtVtd06HQ6vbnl5eXB/LEkR5NcmuRHk9yZ5BuT/MMkLz9fmBMTE5mZmcnU1FRmZ2ezsrIy2OpEv5Yil0GAAAECBEZJYFuS40kuGQr9pJPvr/eOUhGyEjgPAsX51/uT7C7WrlQqaTabKZd77espo9VqZXp6Ou12ezDXSVI0t0UDuzPJrUl2JblsPfvXoaCrSfYkuf08WFly4wWKn+1/H4pRvP6K/y8vvhoECBAgQIDAmQlsP3mv8XCS3ueijI+PZ35+PpOTk1lcXMzc3FwWFhZS3Ld897vfnR07dmTv3r351Kc+dWa7neZVRY6lpaWMjY2teWW9Xk+tVku32x3MH+r3o0dOcytPJ0CAAAECBAgQIECAAAECBAgQIECAAAECBAgQIECAAAECBAgQIECAAAECBAgQIECAAAECBAgQIECAAAECBAgQIECAAAECBAgQIECAAIEtJtA7eMcgQIAAAQIECBAgQIAAAQIECBAgQIAAAQIECBAgQIAAAQIECBAgQIAAAQIECBAgQIAAAQIECBAgQIAAAQIECBAgQIAAAQIECBAgQIAAAQIECBAgQIAAAQIjIvAfkvzDoayvT/LLI5L9XMasJGkmKReLlkqlNBqNVKvVNffodDq9ueXl5cH8sSRHk1yWZDbJnye5OckPJdlzLoMOrzUxMZGZmZlMTU1ldnY2Kysrg+kT/VqKXAYBAgQIEBg1gU8m2TkU+juS3D5qRchL4BwLFOdf70+yu1i3Uqmk2WymXO61r6eMVquV6enptNvtwVwnSdHcFg1s8e/r1iS7kly+nv3rUNDVfp/s3/Y5fqFskuVKSb4w+P2qn+l1SX5zk+QTgwABAgQIjKLA9pP3cQ8n6X0uyvj4eObn5zM5OZnFxcXMzc1lYWEhx48fzy/8wi/k5ptvzmtf+9rccccd61JrkWNpaSljY2Nr7lev11Or1dLtdgfzh/r96JF1CWgTAgQIECBAgAABAgQIECBAgAABAgQIECBAgAABAgQIECBAgAABAgQIECBAgAABAgQIECBAgAABAgQIECBAgAABAgQIECBAgAABAgQIEBhZgd7BOwYBAgQIECBAgAABAgQIECBAgAABAgQIECBAgAABAgQIECBAgAABAgQIECBAgAABAgQIECBAgAABAgQIECBAgAABAgQIECBAgAABAgQIECBAgAABAgQIEBgRgX+Z5C1DWd+a5J0jkv1cxqwkaSYpF4uWSqU0Go1Uq9U19+h0Or255eXlwfyxJEeTXJ3kPyQ5nOTpSfYk2Xkugw6vNTExkZmZmUxNTWV2djYrKyuD6RP9WopcBgECBAgQGDWBX03yg0OhfyzJL4xaEfISOMcCxfnX+5PsLtatVCppNpspl3vt6ymj1Wpleno67XZ7MNdJUjS3RQNb9Ke3JtmV5Jr17F+Hgq72e+Xbz7GT5TaPwLuTvGkozm1JZjZPPEkIECBAgMDICWzv33PsfS7K+Ph45ufnMzk5mcXFxczNzWVhYSH33ntvXv/61+fGG2/Mu971rtx1113rUmiRY2lpKWNjY2vuV6/XU6vV0u12B/OH+v3okXUJaBMCBAgQIECAAAECBAgQIECAAAECBAgQIECAAAECBAgQIECAAAECBAgQIECAAAECBAgQIECAAAECBAgQIECAAAECBAgQIECAAAECBAgQGFmB3sE7BgECBAgQIECAAAECBAgQIECAAAECBAgQIECAAAECBAgQIECAAAECBAgQIECAAAECBAgQIECAAAECBAgQIECAAAECBAgQIECAAAECBAgQIECAAAECBAgQGBGBNyd551DWdyV5y4hkP5cxK0maScrFoqVSKY1GI9Vqdc09Op1Ob255eXkwfyzJ0SRPS/LZJA8luTrJ9UmuOpdBh9eamJjIzMxMpqamMjs7m5WVlcH0iX4tRS6DAAECBAiMmsA/SfKPkhRvtItJbktyx6gVIS+BcyxQnH+9P8nuYt1KpZJms5lyude+njJarVamp6fTbrcHc50kRXNb/LvameTWJLuSjK9n/zoUdDXJniS3n2Mny20egVv6v2MNEj2a5IYkfkfZPD8jSQgQIEBgtAS2JzmcpPe5KOPj45mfn8/k5GQWFxczNzeXhYWF3H333bnpppty6aWX5s///M9z/PjxdamyyLG0tJSxsbE196vX66nVaul2u4P5Q/1+9Mi6BLQJAQIECBAgQIAAAQIECBAgQIAAAQIECBAgQIAAAQIECBAgQIAAAQIECBAgQIAAAQIECBAgQIAAAQIECBAgQIAAAQIECBAgQIAAAQIECIysQO/gHYMAAQIECBAgQIAAAQIECBAgQIAAAQIECBAgQIAAAQIECBAgQIAAAQIECBAgQIAAAQIECBAgQIAAAQIECBAgQIAAAQIECBAgQIAAAQIECBAgQIAAAQIECIyIwA8l+b+HshZ//ocjkv1cxqwkaSYpF4uWSqU0Go1Uq9U19+h0Or255eXlwfyxJEeTPCPJ/UlWk1yS5NIkF5/LoMNrTUxMZGZmJlNTU5mdnc3Kyspg+kS/liKXQYAAAQIECBAgMPoCxfnX+5PsLkqpVCppNpspl3vt6ymj1Wpleno67XZ7MNdJUjS3RQO7M8mtSXYleeZ69q9DQYt+eU+S20f/R6OCryJwMMlNQ/P/KMkvESNAgAABAgTOSGD7yfu2h5P0PhdlfHw88/PzmZyczOLiYubm5rKwsJDPfe5zufLKK7Nt27ZeL/joo4+e0Wane1GRY2lpKWNjY2teWq/XU6vV0u12B/OH+v3okdPdy/MJECBAgAABAgQIECBAgAABAgQIECBAgAABAgQIECBAgAABAgQIECBAgAABAgQIECBAgAABAgQIECBAgAABAgQIECBAgAABAgQIECBAYGsJ9A7eMQgQIECAAAECBAgQIECAAAECBAgQIECAAAECBAgQIECAAAECBAgQIECAAAECBAgQIECAAAECBAgQIECAAAECBAgQIECAAAECBAgQIECAAAECBAgQIECAwIgIfHeS3x3KWvz5e0Yk+7mMWUnSTFIuFi2VSmk0GqlWq2vu0el0enPLy8uD+WNJjia56VyG+lprTUxMZGZmJlNTU5mdnc3KysrgkhP9WopcBgECBAgQIECAwOgLFOdf70+yuyilUqmk2WymXO61r6eMVquV6enptNvtwVwnSdHcFg3sziS3JtmV5NkbRLOaZE+S2zdof9uuj8DPnNzm7UNb/WGSl67P1nYhQIAAAQIXnMD2JIeT9D4XZXx8PPPz85mcnMzi4mLm5uaysLCQgwcPbkjhRY6lpaWMjY2tuX+9Xk+tVku32x3MH+r3o0c2JLBNi9fRDyb5gSS1JI8gIUCAAAECBAgQIECAAAECBAgQIECAAAECBAgQIECAAAECBAgQIECAAAECBAgQIECAAAECBAgQIECAAAECBAgQIECAAAECBAgQIECAwGYV6B28YxAgQIAAAQIECBAgQIAAAQIECBAgQIAAAQIECBAgQIAAAQIECBAgQIAAAQIECBAgQIAAAQIECBAgQIAAAQIECBAgQIAAAQIECBAgQIAAAQIECBAgQIAAgREReEmS25Lc23/sT/KmEcl+LmNWkjSTlItFS6VSGo1GqtXqmnt0Op3e3PLy8mD+WJKjSW46l6G+1loTExOZmZnJ1NRUZmdns7KyMrjkRL+WIpdBgAABAgQIECAw+gLF+ddFr767KKVSqaTZbKZc7rWvp4xWq5Xp6em02+3BXCdJ0dwWDezOJLcm2ZXk2RtEs5pkT5LbN2h/266PQPH70cGhrbpJtif54vpsbxcCBAgQIHBBCRTvoYeT9D4XZXx8PPPz85mcnMzi4mLm5uaysLCQgweH33rXr/4ix9LSUsbGxtbctF6vp1arpdst2oHeONTvR4+sX0o79QW++WRP9ktJiq/F+Ikk/5IOAQIECBAgQIAAAQIECBAgQIAAAQIECBAgQIAAAQIECBAgQIAAAQIECBAgQIAAAQIECBAgQIAAAQIECBAgQIAAAQIECBAgQIAAAQIENqtA7+AdgwABAgQIECBAgAABAgQIECBAgAABAgQIECBAgAABAgQIECBAgAABAgQIECBAgAABAgQIECBAgAABAgQIECBAgAABAgQIECBAgAABAgQIECBAgAABAgQIEBgpgUqSZpJykbpUKqXRaKRara5ZRKfT6c0tLy8P5o8lOZrkpvWsemJiIjMzM5mamsrs7GxWVlYG25/o11LkMggQIECAAAECBEZfoDj/en+S3UUplUolzWYz5XKvfT1ltFqtTE9Pp91uD+Y6SYrmtmhgdya5NcmuJM/eIJrVJHuS3L5B+9t2/QQ+mmR6aLvZJP9m/ba3EwECBAgQuGAEtic5nKT3uSjj4+OZn5/P5ORkFhcXMzc3l4WFhRw8eHBDCi5yLC0tZWxsbM396/V6arVaut3uYP5Qvx89siGBt/am/zpJ0ZMNxvEkNye5e2uzqJ4AAQIECBAgQIAAAQIECBAgQIAAAQIECBAgQIAAAQIECBAgQIAAAQIECBAgQIAAAQIECBAgQIAAAQIECBAgQIAAAQIECBAgQIAAgc0q0Dt4xyBAgAABAgQIECBAgAABAgQIECBAgAABAgQIECBAgAABAgQIECBAgAABAgQIECBAgAABAgQIECBAgAABAgQIECBAgAABAgQIECBAgAABAgQIbAGB30mymGQpyceTfGkL1KxEAgQIELhwBSpJmknKRYmlUimNRiPVanXNijudTm9ueXl5MH8sydEkN60n0cTERGZmZjI1NZXZ2dmsrKwMtj/Rr6XIZRAgQIAAAQIECIy+QHH+9f4ku4tSKpVKms1myuVe+3rKaLVamZ6eTrvdHsx1khTNbdHA7kxya5JdSZ69QTSrSfYkuX2D9rft+gn8SJJ9Q9sV9xFvWb/t7USAAAECBC4Yge1JDifpfS7K+Ph45ufnMzk5mcXFxczNzWVhYSEHDx7ckIKLHEtLSxkbG1tz/3q9nlqtlm63O5g/1O9Hj2xI4K296eVJ/iLJU4YY5k/eH/+urc2iegIECBAgQIAAAQIECBAgQIAAAQIECBAgQIAAAQIECBAgQIAAAQIECBAgQIAAAQIECBAgQIAAAQIECBAgQIAAAQIECBAgQIAAAQIENqtA7+AdgwABAgQIECBAgAABAgQIECBAgAABAgQIECBAgAABAgQIECBAgAABAgQIECBAgAABAgQIECBAgAABAgQIECBAgAABAgQIECBAgAABAgQIECBwgQtMJfnToRq/kOSpF3jNyiNAgACBC1ugkqSZpFyUWSqV0mg0Uq1W16y60+n05paXlwfzx5IcTXLTejJNTExkZmYmU1NTmZ2dzcrKymD7E/1ailwGAQIECBAgQIDA6AsU51/vT7K7KKVSqaTZbKZc7rWvp4xWq5Xp6em02+3BXCdJ0dwWDezOJLcm2ZXk2RtEs5pkT5LbN2h/266fQPEiLe4dloa2LF53n12/CHYiQIAAAQIXhMD2JIeT9D4XZXx8PPPz85mcnMzi4mLm5uaysLCQgwcPbkixRY6lpaWMjY2tuX+9Xk+tVku32x3MH+r3o0c2JLBNX53kvV/B8HeSvB8NAQIECBAgQIAAAQIECBAgQIAAAQIECBAgQIAAAQIECBAgQIAAAQIECBAgQIAAAQIECBAgQIAAAQIECBAgQIAAAQIECBAgQIAAAQIENptA7+AdgwABAgQIECBAgAABAgQIECBAgAABAgQIECBAgAABAgQIECBAgAABAgQIECBAgAABAgQIECBAgAABAgQIECBAgAABAgQIECBAgAABAgQIECBwgQv8QJJfG6rxA0leeYHXrDwCBAgQuLAFKkmaScpFmaVSKY1GI9Vqdc2qO51Ob255eXkwfyzJ0SQ3rSfTxMREZmZmMjU1ldnZ2aysrAy2P9GvpchlECBAgAABAgQIjL5Acf71/iS7i1IqlUqazWbK5V77espotVqZnp5Ou90ezHWSFM1t0cDuTHJrkl1Jnr1BNKtJ9iS5fYP2t+36Cvx+km9O8l+T/E6SDyd5dH0j2I0AAQIECIy8wPYkh5P0PhdlfHw88/PzmZyczOLiYubm5rKwsJCDBw9uSKFFjqWlpYyNja25f71eT61WS7fbHcwf6vejRzYksE0LgduSvHyI4u4kNyc5jocAAQIECBAgQIAAAQIECBAgQIAAAQIECBAgQIAAAQIECBAgQIAAAQIECBAgQIAAAQIECBAgQIAAAQIECBAgQIAAAQIECBAgQIAAAQKbSaB38I5BgAABAgQIECBAgAABAgQIECBAgAABAgQIECBAgAABAgQIECBAgAABAgQIECBAgAABAgQIECBAgAABAgQIECBAgAABAgQIECBAgAABAgQIELjABf5tkn8yVOM/P/nnt1/gNSuPAAECBC5sgUqSZpJyUWapVEqj0Ui1Wl2z6k6n05tbXl4ezB9LcjTJTevJNDExkZmZmUxNTWV2djYrKyuD7U/0aylyGQQIECBAgAABAqMvUJx/vT/J7qKUSqWSZrOZcrnXvp4yWq1Wpqen0263B3OdJEVzWzSwO5PcmmRXkmdvEM1qkj1Jbt+g/W27vgLbk/zV+m5pNwIECBAgcMEJFO+nh5P0PhdlfHw88/PzmZyczOLiYubm5rKwsJCDBw9uSOFFjqWlpYyNja25f71eT61WS7fbHcwf6vejRzYksE17L6Mkn0ly6RDHO5O8FQ8BAgQIECBAgAABAgQIECBAgAABAgQIECBAgAABAgQIECBAgAABAgQIECBAgAABAgQIECBAgAABAgQIECBAgAABAgQIECBAgAABAgQ2k0Dv4B2DAAECBAgQIECAAAECBAgQIECAAAECBAgQIECAAAECBAgQIECAAAECBAgQIECAAAECBAgQIECAAAECBAgQIECAAAECBAgQIECAAAECBAgQIHCBC/x/Sb5lqMZXJvnABV6z8ggQIEDgwhaoJGkmKRdllkqlNBqNVKvVNavudDq9ueXl5cH8vUnuS/L09WS6+eab853f+Z15wQtekLe85S1ZWVkZbH+iX8ux9cxjLwIECBAgQIAAgfMmUJx/vT/J7mKHSqWSZrOZcrnXvp4yWq1Wpqen0263B3OdJEVzWzSwfyvJm5NMF0udt8RffeHVJHuS3L5B+9uWAAECBAgQIDBqAtuTHE7S+1yU8fHxzM/PZ3JyMh//+Mfzrne9q9cf/uVf/uWG1DUxMdG7Vzo2Nrbm/vV6PbVaLd1udzB/KMmuJEc2JLBNBwJvO3k7/B1DHI8kmUryaUQECBAgQIAAAQIECBAgQIAAAQIECBAgQIAAAQIECBAgQIAAAQIECBAgQIAAAQIECBAgQIAAAQIECBAgQIAAAQIECBAgQIAAAQIECBDYLAK9g3cMAgQIECBAgAABAgQIECBAgAABAgQIECBAgAABAgQIECBAgAABAgQIECBAgAABAgQIECBAgAABAgQIECBAgAABAgQIECBAgAABAgQIECBAgMAFLLAtyf1JnjBU41OTfOECrllpBAgQIHDhC1SSNJOUi1JLpVIajUaq1eqalXc6nd7c8vLyYL54bzw+uH69uJ7xjGf0crz4xS/O29/+9qysrAy2PtHPcmy9stiHAAECBAgQIEDgvAoU51/vT7K72KVSqaTZbKZc7rWvp4xWq5Xp6em02+3BXCdJ0elseBsAACAASURBVNzemWRXkp9K8rwkTz6vqf/Xi68m+dv9mroblMG2BAgQIECAAIFREtie5HCS3ueijI+PZ35+Ps95znOysLCQn/u5n+vdq/ziF7+4ITV94zd+Y5aWlnLJJZfkootO/eiWer2eWq2Wbvex1u9Qvy89siGBbToQuDjJnyd51hDJHyf5VkQECBAgQIAAAQIECBAgQIAAAQIECBAgQIAAAQIECBAgQIAAAQIECBAgQIAAAQIECBAgQIAAAQIECBAgQIAAAQIECBAgQIAAAQIECBDYLAKnnmqzWZLJQYAAAQIECBAgQIAAAQIECBAgQIAAAQIECBAgQIAAAQIECBAgQIAAAQIECBAgQIAAAQIECBAgQIAAAQIECBAgQIAAAQIECBAgQIAAAQIECBA4NwITSe4YWupLSZ58bpa2CgECBAgQ2DCBSpJmknKRoFQqpdFopFqtrhmo0+n05paXlwfzD/X/cOl6VnDFFVfkhhtuyPd///fnl3/5l3PPPfcMtj/Rr+XYeuaxFwECBAgQIECAwHkTKM6/3p9kd7FDpVJJs9lMudxrX08ZrVYr09PTabfbg7lOkm9JcjTJdyZ5c5KnJ1nX/nUo6GqS70nye0mK3tUgQIAAAQIECBD46gLbkxxO0vtclPHx8Xzwgx/MVVddlT/4gz/Iu971rtx111156KHBbcr15XzGM56Rj370o7n22mszNjZ2yub1ej21Wi3dbncwdyjJriRH1jep3dYQ+PYkH/6K7/9Akv+HFgECBAgQIECAAAECBAgQIECAAAECBAgQIECAAAECBAgQIECAAAECBAgQIECAAAECBAgQIECAAAECBAgQIECAAAECBAgQIECAAAECBDaDQO/gHYMAAQIECBAgQIAAAQIECBAgQIAAAQIECBAgQIAAAQIECBAgQIAAAQIECBAgQIAAAQIECBAgQIAAAQIECBAgQIAAAQIECBAgQIAAAQIECBAgcAELvC7Jrw/Vd1uSmQu4XqURIECAwNYQqCRpJikX5ZZKpTQajVSr1TWr73Q6eeELX5g//dM/Hcw/Wly23lTbtm3L2NhYXvWqV+VDH/pQ7r333kGEE/1ajq13JvsRIECAAIFzKHBZklcmeUaSZ/bfa19/Dte3FIFREijOv96fZHcRulKppNlsplzuta+njFarlenp6bTb7cFcJ8mLkzwlyf+W5PuSXLOBAN0ks0l+NcljITcwj60JECBAgAABAptdYHuSw0l6n4syPj6e97///fn85z+fD3zgA/nt3/7t4XuD617Lk5/85LznPe/JC17wglx99dWn7F+v11Or1dLtFm1gbxxKsivJkXUPa8O1BP5Tkr/bn3gwyY+cfJn9CioCBAgQIECAAAECBAgQIECAAAECBAgQIECAAAECBAgQIECAAAECBAgQIECAAAECBAgQIECAAAECBAgQIECAAAECBAgQIECAAAECBAhsBoHewTsGAQIECBAgQIAAAQIECBAgQIAAAQIECBAgQIAAAQIECBAgQIAAAQIECBAgQIAAAQIECBAgQIAAAQIECBAgQIAAAQIECBAgQIAAAQIECBAgQOACFnh3kjcN1feOJD99AderNAIECBDYGgKVJM0k5aLcUqmURqORarW6ZvXHjx/PC1/4whw4cGAw302yYWcSTk1N5bOf/WwefPDBQZ4T/VqObY0fnyoJECBA4AIVuCTJ8STb+vWtJrk8ycMXaL3KIvDVBIpec3+S3cWTKpVKms1myuVe+3rKaLVamZ6eTrvdHsx1knx7klcm+Z4kz0hS/BvbqFH0z7+R5J8luWujQtiXAAECBAgQIDBCAtuTHB7cgxwfH8/v/u7v9h7vfe97c+jQoTz88Mb9qnTFFVfk1ltvzT/4B/8gT3/6009hrdfrqdVq6XaLNrA3DiXZleTICP0MLuSo1yf5bJL/muTNSb50IRerNgIECBAgQIAAAQIECBAgQIAAAQIECBAgQIAAAQIECBAgQIAAAQIECBAgQIAAAQIECBAgQIAAAQIECBAgQIAAAQIECBAgQIAAAQIERktgww7/Hi0maQkQIECAAAECBAgQIECAAAECBAgQIECAAAECBAgQIECAAAECBAgQIECAAAECBAgQIECAAAECBAgQIECAAAECBAgQIECAAAECBAgQIECAAIERFvgfSV40lP9VSf7bCNcjOgECBAgQKAQqSZpJysVfSqVSGo1GqtXqmjp33XVXarVaDh48uCn0rrvuutx///15+OGHB3lO9Gs5tikCCkGAAAECBM5c4I4kE0OXf3OST575cq4kMLICxfnX+5Ps7jWvlUqazWbK5V77espotVqZnp5Ou90ezD2U5IeTzCT5ziRXJNm2wRp/kuTNSZaT3LfBWWxPgAABAgQIENjsAtuTHE7S+1yUG2+8MT//8z+f97///fmDP/iD/PVf/3VWV1c3rIaLL744e/bsyVve8pY873nPy1VXXfW4LPV6vXc/tdvtDr5/KMmuJEc2LLSNv1LguiRfxkKAAAECBAgQIECAAAECBAgQIECAAAECBAgQIECAAAECBAgQIECAAAECBAgQIECAAAECBAgQIECAAAECBAgQIECAAAECBAgQIECAAIHNJtA7eMcgQIAAAQIECBAgQIAAAQIECBAgQIAAAQIECBAgQIAAAQIECBAgQIAAAQIECBAgQIAAAQIECBAgQIAAAQIECBAgQIAAAQIECBAgQIAAAQIECFzAAg8kecJQfU9PcvcFXK/SCBAgsFUErkpyTf/xUJJPb5XC+3VWkjSTlIu/l0qlNBqNVKvVNRk+9rGP5VWvelW+8IUvbBqmIvOjjz46yHOiX8uxTRNQEAIECBAgcGYCv3WyL3nN0KX/R5JfO7OlXEVgpAWK86/3J9ldVFGpVNJsNlMu99rXU0ar1cr09HTa7fZgrujx/12SlyR5wSaR+HySn0nyh0k+u0kyiUGAAAECBAgQ2KwC25McTtL7XJSnPOUpee1rX5sPf/jD+eQnP7kpMn/DN3xD3vrWt+YlL3lJbrrppsdlqtfrqdVq6Xa7g+8fSrIryZFNEV4IAgQIECBAgAABAgQIECBAgAABAgQIECBAgAABAgQIECBAgAABAgQIECBAgAABAgQIECBAgAABAgQIECBAgAABAgQIECBAgAABAgQIENi0Ar2DdwwCBAgQIECAAAECBAgQIECAAAECBAgQIECAAAECBAgQIECAAAECBAgQIECAAAECBAgQIECAAAECBAgQIECAAAECBAgQIECAAAECBAgQIECAwAUq8I1J/myotnaSay7QWpVFgACBrSTw6iTvHSr4fUm+eysBJKkkaSYpF3WXSqU0Go1Uq9U1Gd7//vfn7/29v5d2u3gr3Bxj27ZtWV1dHYQ50a/l2OZIJwUBAgQIEDhjgbcm+fmhq/9tkjed8WouJDC6AsX51/uT7C5KqFQqaTabKZd77espo9VqZXp6erhffThJI8k3JBnfJAxfTvJbSX4vyYc2SSYxCBAgQIAAAQKbVWB7ksNJep+LcsMNN+S5z31uir7v7rvv3hSZb7zxxnzP93xPXvGKV2TPnj2Py1Sv11Or1dLtdgffP5RkV5IjmyK8EAQIECBAgAABAgQIECBAgAABAgQIECBAgAABAgQIECBAgAABAgQIECBAgAABAgQIECBAgAABAgQIECBAgAABAgQIECBAgAABAgQIECCwaQV6B+8YBAgQIECAAAECBAgQIECAAAECBAgQIECAAAECBAgQIECAAAECBAgQIECAAAECBAgQIECAAAECBAgQIECAAAECBAgQIECAAAECBAgQIECAAIELWOAbkjw/yQuSPJrkbRdwrUojQIDAVhF4aZL6ULH/I8m3bZXi+3VWkjSTlIu/l0qlNBqNVKvVxzE8+uij6XQ6+Y3f+I386I/+aB566KFNw3TRRRel2+0O8pxI8uQkRzdNQEEIECBAgMCZCbw8yW1Dl/7Ryb7lJWe2lKsIjLRAcf71/iS7iyoqlUqazWbK5V77espotVqZnp5Ou90ezD2S5K+SPCnJlZtE4oEkn0jyniT/IUnRzD7W0G6SjGIQIECAAAECBDaLwPYkh5P0Phfl2muvzZVXXpmjR4/m/vvv3xQZr7766jzvec/La17zmrz+9a9Pcb+yeBSjXq+nVqsN3788lGRXkiObIrwQBAgQIECAAAECBAgQIECAAAECBAgQIECAAAECBAgQIECAAAECBAgQIECAAAECBAgQIECAAAECBAgQIECAAAECBAgQIECAAAECBAgQILBpBf7mJBuDAAECBAgQIECAAAECBAgQIECAAAECBAgQIECAAAECBAgQIECAAAECBAgQIECAAAECBAgQIECAAAECBAgQIECAAAECBAgQIECAAAECBAgQIECAAAECBAiMjsBzkywPxb0jyTeNTvxzkrSSpJmkXKxWKpXSaDRSrVYft/hDDz2UlZWV/NIv/VL+xb/4F+dk4/O0yIkkT0ny5fO0vmUJECBAgMB6CdyY5PDQZg8meeJ6bW4fAptIoDj/en+S3UWmSqWSZrOZcrnXvp4yWq1Wpqen0263B3NFf7gtSbHOZjlL+9EkRcBfSfLPkjySZHUTmYty/gVuSrI3yWeS/M75384OBAgQIEBgpAW293836vVyV199de6///50u93eYzOMsbGxXHXVVfmhH/qhvOMd78jFF1+cbduKFjSp1+up1WrDWQ8l2ZXkyGbILgMBAgQIECBAgAABAgQIECBAgAABAgQIECBAgAABAgQIECBAgAABAgQIECBAgAABAgQIECBAgAABAgQIECBAgAABAgQIECBAgAABAgQIbF6BzXKI4uYVkowAAQIECBAgQIAAAQIECBAgQIAAAQIECBAgQIAAAQIECBAgQIAAAQIECBAgQIAAAQIECBAgQIAAAQIECBAgQIAAAQIECBAgQIAAAQIECBAgQIAAAQIENpvA05LcPRTqr5LcuNlCnuc8lSTNJOVin1KplEajkWq1+rht77333nzyk5/Mb/7mb+bXfu3XznOks1r+0STPSnLXWa3iYgIECBAgsDkEjiZ50lCUZyY5tDmiSUFg3QSK86/3J9ld7FipVNJsNlMu99rXU0ar1cr09HTa7fZgrugPtyXZTOdod5M8kuQ9SX4+SfF7yH3rJmqjjRT4W0l+Jclz+yH+OMm3bmQgexMgQIAAgREQ2J7k8KCfe+ITn5gHH3ww3W7RUm2OsW3btoyNjeU1r3lNfuInfiLbt2/PVVdd1QtXr9dTq9WG8xa/0+1KcmRzpJeCAAECBAgQIECAAAECBAgQIECAAAECBAgQIECAAAECBAgQIECAAAECBAgQIECAAAECBAgQIECAAAECBAgQIECAAAECBAgQIECAAAECBDarwGY6SHGzGslFgAABAgQIECBAgAABAgQIECBAgAABAgQIECBAgAABAgQIECBAgAABAgQIECBAgAABAgQIECBAgAABAgQIECBAgAABAgQIECBAgAABAgQIECBAgAABAptL4AlJHhiK9HCSSzdXxPOeppKkmaRc7FQqldJoNFKtVh+38ZEjR/KBD3wg73vf+3Lbbbed91BnscGjSaaS/NlZrOFSAgQIECCwWQRuT7J7KMx3J3nfZgknB4F1EijOv94/+LdQqVTSbDZTLvfa11NGq9XK9PR02u32YG41ybZ1ynq62/xekl9M8qdJvnC6F3v+SAoUL9wjSYbPdR9P8vmRrEZoAgQIECCwPgLbkxwevH9efvnlOX78+PrsfJq7vOIVr8gb3/jGPPe5z82NN97Yu7per6dWq6Xb7Q5WO5RkV78nOM0dPJ0AAQIECBAgQIAAAQIECBAgQIAAAQIECBAgQIAAAQIECBAgQIAAAQIECBAgQIAAAQIECBAgQIAAAQIECBAgQIAAAQIECBAgQIAAAQIEtpLA8MF1W6lutRIgQIAAAQIECBAgQIAAAQIECBAgQIAAAQIECBAgQIAAAQIECBAgQIAAAQIECBAgQIAAAQIECBAgQIAAAQIECBAgQIAAAQIECBAgQIAAAQIECBAgQIDAaAt0klw6VMIVSR4Y7ZJOK30lSTNJubiqVCql0WikWq0+bpG77rorv/Irv5L5+fl87GMfO60N1vnJq0lemOTj67yv7QgQIECAwPkQ+DdJbh1a+O1J/vn52MiaBDaxQHH+9f4ku4uMlUolzWYz5XKvfT1ltFqtTE9Pp91uD+aK/nDbJq3vj5K8J8mHk7Q2aUaxzr3Ah5J859Cyb0vyc+d+GysSIECAAIELRmB7ksMnfxfqfS7KJZdckocffnhTFvdt3/Ztec1rXpPdu3fnOc95Ti9jvV5PrVZLt9sdZD6UZFeSI5uyCKEIECBAgAABAgQIECBAgAABAgQIECBAgAABAgQIECBAgAABAgQIECBAgAABAgQIECBAgAABAgQIECBAgAABAgQIECBAgAABAgQIECBAYNMI9A7eMQgQIECAAAECBAgQIECAAAECBAgQIECAAAECBAgQIECAAAECBAgQIECAAAECBAgQIECAAAECBAgQIECAAAECBAgQIECAAAECBAgQIECAAAECBAgQIECAwIgJfCHJ9qHMT09y94jVcDZxK0maScrFIqVSKY1GI9Vq9XFrfuYzn8k73/nOfOQjH8lnP/vZs9nvrK4dGxvLddddlyuuuCKXXHJJvvCFL6Tdbg+vuZpkd5I/PKuNXEyAAAECBDaHwA8k+bWhKO9L8t2bI5oUBNZNoDj/en+/x0ulUkmz2Uy53GtfTxmtVivT09PDPWI3yYadoV30r6urq73HGmMpyX9P8l+SLK6bqI02WuDvJ/mPQyGKX7CevdGh7E+AAAECBDaxQHHv9vCgpyv6qxMnTmxk3GLzor8sFSGG8zz/+c/Py172suzduzc7d+7sZazX66nVaul2i7a0Nw6d7AF3JTmykUXY+7QFntX/mX/mtK90AQECBAgQIECAAAECBAgQIECAAAECBAgQIECAAAECBAgQIECAAAECBAgQIECAAAECBAgQIECAAAECBAgQIECAAAECBAgQIECAAAECBM5QYMMOUzzDvC4jQIAAAQIECBAgQIAAAQIECBAgQIAAAQIECBAgQIAAAQIECBAgQIAAAQIECBAgQIAAAQIECBAgQIAAAQIECBAgQIAAAQIECBAgQIAAAQIECBAgQIAAAQKFwKeSTA5R7EyytIVoKkmaScpFzaVSKY1GI9Vq9XEEd9xxR9785jdnYWEhx44d2zCeyy+/PM9//vPztKc9LVdeeWU+8pGP5C/+4i+G83STzCSZ37CQNiZAgAABAudOoOhLPjm03KEkzzx3y1uJwEgIFOdf70+yu0hbqVTSbDZTLvfa11NGq9XK9PR02u32YK7oDzfsDO2if3300Ufz8MMPrxW3aGSLXvwXkzRG4qch5LkQuCLJSpLLhhZ7QZLFc7G4NQgQIECAwAUosD3J4UFPt23btqyurm5kmcf7WXrv5UW/d/x48a3kWc96Vq8XfeMb35gXvehFve/V6/XUarV0u0Vb2hvF73W7khzZyCLs/XULPDHJTyf50SQfT/KtX/eVnkiAAAECBAgQIECAAAECBAgQIECAAAECBAgQIECAAAECBAgQIECAAAECBAgQIECAAAECBAgQIECAAAECBAgQIECAAAECBAgQIECAAIGzFNiwwxTPMrfLCRAgQIAAAQIECBAgQIAAAQIECBAgQIAAAQIECBAgQIAAAQIECBAgQIAAAQIECBAgQIAAAQIECBAgQIAAAQIECBAgQIAAAQIECBAgQIAAAQIECBAgQGBrC/xRkhcPEdSSfHgLkVSSNJOUi5pLpVIajUaq1epjBN1uN0tLS3njG9+YT3ziE3n44Yc3jOfaa6/N6173unzzN39zij//q3/1r/KHf/iHw3m6SV6d5H0bFtLGBAgQIEDg3Ar8dpJPJlnsf105t8tbjcCmFyjOv96fZHeRtFKppNlsplzuta+njFarlenp6bTb7U1RWNGzPvTQQ3nggQcGeYp+dXCm918luTPJv+zXuCkyC7EuAv/l5M/++4Z2+oUkP7YuO9uEAAECBAiMnsD2JIcHPdRFF12U4n7lBo5j/b2fVHx90pOelGPH/uZb27dvz8TERN761rfmO77jO3rfq9frqdVqw5kPJdmV5MgG1mDrr0+g+Bl/OskNQ09/bZL/9PVd7lkECBAgQIAAAQIECBAgQIAAAQIECBAgQIAAAQIECBAgQIAAAQIECBAgQIAAAQIECBAgQIAAAQIECBAgQIAAAQIECBAgQIAAAQIECBA4O4HB4YVnt4qrCRAgQIAAAQIECBAgQIAAAQIECBAgQIAAAQIECBAgQIAAAQIECBAgQIAAAQIECBAgQIAAAQIECBAgQIAAAQIECBAgQIAAAQIECBAgQIAAAQIECBAgQIDA+gq8L8nfGdrye5P8v+sbYUN3qyRpJikXKUqlUhqNRqrV6mOhHnnkkXziE5/ID//wD2dpaWlDw5bL5fzTf/pP8+IXvzjXXXddZmdn88EPfnA4UzfJ9yf57Q0NanMCBAgQIECAAIFzJVCcf70/ye5iwUqlkmazmaIvXGu0Wq1MT0+n3W6fq/3Pap0i5/Hjx3P//fcP1in61cGZ3keTfC7JTye57aw2cvGoCbwyyX8bCv2lJE9JUrw+DAIECBAgQODxAtuTHB7qoTbaZ6Wf5foiyPXXX5977rmnl+naa6/NM5/5zPzsz/5svuu7vqv3vXq9nlqtlm73sbf5Q0l2JTmy0YXY/+sS+M9J9g49s/hhf0OSe7+uqz2JAAECBAgQIECAAAECBAgQIECAAAECBAgQIECAAAECBAgQIECAAAECBAgQIECAAAECBAgQIECAAAECBAgQIECAAAECBAgQIECAAAECZyEwOLzwLJZwKQECBAgQIECAAAECBAgQIECAAAECBAgQIECAAAECBAgQIECAAAECBAgQIECAAAECBAgQIECAAAECBAgQIECAAAECBAgQIECAAAECBAgQIECAAAECBAgQWHeBX03yg0O7/qMkv7TuKTZuw0qSZpJyEaFUKqXRaKRarT6W6IEHHsjHPvax/MiP/EgOHDiwcUmLkOVyfuzHfiwvfvGL86QnPSmzs7P54Ac/OJypm+S1SX5rQ4PanAABAgQIECBA4FwJFOdf70+yu1iwUqmk2Wz2+sK1RqvVyi233JL77rvvXO1/VusUOTudznCeol8dnOl9f5LDSd6S5P1ntZGLR03g4iRfTPKkoeC1JB8etULkJUCAAAEC6yCwvd8zbZbPRVnp13xD8fX666/PPffc0/vWlVdemac+9al55zvfmVe+8pW979Xr9dRqtXS7RRvYG4eS7EpyZB3sbHH2Ak9J0ip+vENL/fsk//jsl7YCAQIECBAgQIAAAQIECBAgQIAAAQIECBAgQIAAAQIECBAgQIAAAQIECBAgQIAAAQIECBAgQIAAAQIECBAgQIAAAQIECBAgQIAAAQIEvrrAZjl4x8+JAAECBAgQIECAAAECBAgQIECAAAECBAgQIECAAAECBAgQIECAAAECBAgQIECAAAECBAgQIECAAAECBAgQIECAAAECBAgQIECAAAECBAgQIECAAAECBAicjsC7krw+yb39xzuTvOd0Fhjx51aSNJOUizpKpVIajUaq1epjZR07dix/8id/kh//8R/PHXfcsaHllsvlXo4XvehFueaaazI7O5vbbrvtKzP9/SS/vqFBbU6AAAECBAgQIHCuBIrzr/cn2V0sWKlU0mw2U/SFa41Wq5Vbbrkl991337na/6zWKXJ2Op3hPN0kgzO9O0lWTv4e8qNJfvesNnLxKAr8X0neMBT8V5P80CgWIjMBAgQIEDjPAtuTHB7qoc7zdl9z+aJ/K8YNxf9cf/31ueeee3rfuOyyy3LDDTfk3e9+d1796lf3vlev11Or1dLtFm1gbxxKsivJka+5kydsFoEfSbJvKEzxw5xO8vHNElAOAgQIECBAgAABAgQIECBAgAABAgQIECBAgAABAgQIECBAgAABAgQIECBAgAABAgQIECBAgAABAgQIECBAgAABAgQIECBAgAABAgQuTIHB4YUXZnWqIkCAAAECBAgQIECAAAECBAgQIECAAAECBAgQIECAAAECBAgQIECAAAECBAgQIECAAAECBAgQIECAAAECBAgQIECAAAECBAgQIECAAAECBLaqwDOS3JPkr7cqgLoJECBA4IIXqCRpJikXlZZKpTQajVSr1ccK/9KXvpSFhYX85E/+ZO68884NBXnyk5+ct771rfmWb/mWPOEJT8iP//iP5/d///e/MtMPJvmPGxrU5gQIECBAgAABAudKoDj/en+S3cWClUolzWYz5XKvfT1ltFqt3HLLLbnvvvvO1f5ntU7Rvx4/fnw4TzfJ4EzvR5Lcm+SNSX7nrDZy8SgKvPjk6/qPhoIX9x+vTVK8LgwCBAgQIEDgfwpsT3J4qIfaaJsv9bPcUAS57rrr8uUvf7mX6eKLL84111yTX/zFX8z3fu/39r5Xr9dTq9XS7RZtYG8cSrIryZGNLsT+X7dA0b8vJ5kauuJAkucleewH+3Wv5okECBAgQIAAAQIECBAgQIAAAQIECBAgQIAAAQIECBAgQIAAAQIECBAgQIAAAQIECBAgQIAAAQIECBAgQIAAAQIECBAgQIAAAQIECBD4OgUGhxd+nU/3NAIECBAgQIAAAQIECBAgQIAAAQIECBAgQIAAAQIECBAgQIAAAQIECBAgQIAAAQIECBAgQIAAAQIECBAgQIAAAQIECBAgQIAAAQIECBAgQIDASAjMJ/nbSQ4mWUzyM0n+7DSSd0/juZ5KgAABAgQ2XKBUKqXRaKRarT6W5ciRI/njP/7jvO1tb8uf/dnpvA2e+3Ke8pSn5Kd/+qfzwhe+MKurq/mpn/qpfOhD7hnpyAAAIABJREFUHzr3G1mRAAECBAgQIEBgUwpUKpU0m82Uy+U187Vardxyyy257777NkX+on89fvx42u32psgjBAECBAgQIECAwLkVuO666/LlL3+5t2hxb/Xqq6/+/9m7F+i6qnJR/F8efRdoC4SUtDQiilJ7eQhtsRwopCBSkQIWOFdFqS/EJyigwMHDAURAvXBEEa9aEEQoD6ECPYg0BUqDRUAsr1Z62oAlpbRA6Ltpsv9j7fvPPtkhbfPYSXaS3xojo+zsNb/5zd9ck/ll7THWjuuvvz5OOeWU9O8qKyujoqIiUikfGeZWXjQCBAj0CgHf+dUrptEgCBAgQIAAAQIECBAgQIAAAQIECBAgQIAAAQIECBAgQIAAAQIECBAgQIAAAQIECBAgQIAAAQIECBAgQIAAAQIECBAgQIBA5wl4OEHn2YpMgAABAgQIECBAgAABAgQIECBAgAABAgQIECBAgAABAgQIECBAgAABAgQIECBAgAABAgQIECBAgAABAgQIECBAgAABAgQIECBAgAABAgQIdJ/A2xGxS5PuPxgRL7UhnVQbznUqAQIECBDodoGioqKYP39+TJw4MZPL6tWr44knnojzzz8/XnjhhW7Ncc8994zLL788DjzwwHjrrbfiP/7jP6KysrJbc9I5AQIECBAgQIBA1wmMGTMmFi5cGCUlJS12umTJkjjkkEPinXfe6bqkttNTUr9u2LAh3n47ucXkIECAAAECBAgQ6G0Cw4cPT9+nTI4BAwbEiBEj4qc//WmcfPLJ6d8l9y4rKioilfKRYW+be+MhQIBADgR851cOEIUgQIAAAQIECBAgQIAAAQIECBAgQIAAAQIECBAgQIAAAQIECBAgQIAAAQIECBAgQIAAAQIECBAgQIAAAQIECBAgQIAAAQK9WcDDCXrz7BobAQIECBAgQIAAAQIECBAgQIAAAQIECBAgQIAAAQIECBAgQIAAAQIECBAgQIAAAQIECBAgQIAAAQIECBAgQIAAAQIECBAgQIAAAQIECBDomwKjI+KVJkPfEBFD2kiRauP5TidAgAABAt0qUFRUFPPnz4+JEydm8li7dm0sXLgwzj777Fi0aFG35jdq1Kj4yU9+Evvtt18sXbo0rr766nS+DgIECBAgQIAAgb4hMGbMmHRtWlJS0uKAlyxZEocccki88847eQGS1K/r16+Pt956Ky/ykQQBAgQIECBAgEBuBYYNGxZvv/12OujQoUNj5MiR6XuWJ5xwQvp3lZWVUVFREamUjwxzKy8aAQIEeoWA7/zqFdNoEAQIECBAgAABAgQIECBAgAABAgQIECBAgAABAgQIECBAgAABAgQIECBAgAABAgQIECBAgAABAgQIECBAgAABAgQIECBAoPMEPJyg82xFJkCAAAECBAgQIECAAAECBAgQIECAAAECBAgQIECAAAECBAgQIECAAAECBAgQIECAAAECBAgQIECAAAECBAgQIECAAAECBAgQIECAAAECBLpHYFpE/KFJ149FxOFtTCXVxvOdToAAAQIEulWgqKgo5s+fHxMnTszksWXLlnjqqafiK1/5Sjz77LPdll+/fv2ivLw8rr322njPe94TTzzxRFx//fWxcOHCbstJxwQIECBAgAABAl0rMGbMmHT9V1JS0mLHS5YsifHjx0dtbW3XJtZCb43165o1a+LNN9/s9nwkQIAAAQIECBAgkHuBnXfeOd5555104OHDh0dSr1522WUxderU9O8qKyujoqIiUikfGeZeX0QCBAj0eAHf+dXjp9AACBAgQIAAAQIECBAgQIAAAQIECBAgQIAAAQIECBAgQIAAAQIECBAgQIAAAQIECBAgQIAAAQIECBAgQIAAAQIECBAgQIBA5wp4OEHn+opOgAABAgQIECBAgAABAgQIECBAgAABAgQIECBAgAABAgQIECBAgAABAgQIECBAgAABAgQIECBAgAABAgQIECBAgAABAgQIECBAgAABAgQIdL3Af0TEvzXp9tqI+FYb00g1PT+VynrZxlBOJ0AgnwUKCrIfyWa95/Nsya2pQHV1dYwfPz5WrVqV/nVRUVHMnz8/Jk6cmDmtoaEh/va3v8WZZ54ZzzzzTGzdurVbEHfeeef4wAc+EFdffXXsuuuucf/998ctt9wSixYtyuSTrMU777wzTjrppG7JUacE2irQfP9o3t5+0lZR5xMgkCsB9W2uJMXpqECyF06ZMiXmzp2bDjVmzJhYuHBhlJSUtBh6yZIl6fq2tra2o113uH1j/bp06dJYs2ZNOl6ythr392QM++67b1x00UVxzDHHdLg/AQjkg4D9Ix9mQQ69VcD66q0za1w7EqipqYmysrJMDbWj8zvz/aS+e9/73pe+l/rqq6+muxo6dGisW7cu/d8t1XeVlZVRUVGRyb+8vDyqqqqitLS0M1MVuxMFJk2aFAsWLIh99tknrrnmmpg6dWon9tbx0PaPjhuKQCBXAi18HuA7v3KFKw4BAgQIECBAgAABAgQIECBAgAABAgQIECBAgAABAgQIECBAgAABAgQIECBAgAABAgQIECBAgAABAgQIECBAgAABAgQIEOilAh5O0Esn1rAIECBAgAABAgQIECBAgAABAgQIECBAgAABAgQIECBAgAABAgQIECBAgAABAgQIECBAgAABAgQIECBAgAABAgQIECBAgAABAgQIECBAgEAfFrg/Io5rMv7TI+LmNnqkmp6fSmW9bGMopxMgkM8CBQXZj2Sz3vN5tuTWVKC6ujrGjx8fq1atSv+6qKgo5s+fHxMnTsyC+vvf/x7f+MY34sknn4wNGzZ0C+KoUaPi4IMPju9973uRrLnf/va3MWfOnFi6dGkmn+T399xzT3ziE5/olhx1SqCtAs33j+bt7SdtFXU+AQK5ElDf5kpSnI4KJHvhlClTYu7cuelQY8aMiYULF0ZJSUmLoZcsWZKub2trazvadYfbN9avSX29evXqdLxkbTXu78n7+++/f3z729+OI488ssP9CUAgHwTsH/kwC3LorQLWV2+dWePakUBNTU2UlZVlaqim9dSO2ub6/aR+O+CAAyK5V/rKK6+kww8aNCg2btyY/u+W6rvKysqoqKjI5F9eXh5VVVVRWlqa6/TE6yKBl156Kf7whz+k71P3hMP+0RNmSY59RaCFzwN851dfmXzjJECAAAECBAgQIECAAAECBAgQIECAAAECBAgQIECAAAECBAgQIECAAAECBAgQIECAAAECBAgQIECAAAECBAgQIECAAAEC7RTwcIJ2wmlGgAABAgQIECBAgAABAgQIECBAgAABAgQIECBAgAABAgQIECBAgAABAgQIECBAgAABAgQIECBAgAABAgQIECBAgAABAgQIECBAgAABAgQI5K3A6xFR0iS7sRHxQhuzTTU9P5XKetnGUE4nQCCfBQoKsh/JZr3n82zJralAdXV1jB8/PlatWpX+dVFRUcyfPz8mTpyYBfXSSy/F97///fR7r732WrcgHnDAAXHUUUfFjBkz0vn++Mc/jqeeeipWrlyZyaewsDAefPDBmDJlSrfkqFMCbRVovn80b28/aauo8wn0DYFly5bF7rvvHkOHDu20AatvO41W4DYKJHthUtvNnTs33XLMmDGxcOHCKClpesvmf4IuWbIkXd/W1tamf5lcy921nzbWrzfffHO88cYb7xr5Bz/4wTj88MPjjDPOiAkTJrRRxukE8lPA/pGf8yKr3iFgffWOeTSKtgvU1NREWVlZpqZL7l/W19e3PVAOWiT13WGHHRb33XdfLF++PB2xf//+sWXLlvR/t1TfVVZWRkVFRSb/8vLyqKqqitLS0hxkJASBHQvYP3Zs5AwCXSXQwucBvvOrq/D1Q4AAAQIECBAgQIAAAQIECBAgQIAAAQIECBAgQIAAAQIECBAgQIAAAQIECBAgQIAAAQIECBAgQIAAAQIECBAgQIAAAQIEeqiAhxP00ImTNgECBAgQIECAAAECBAgQIECAAAECBAgQIECAAAECBAgQIECAAAECBAgQIECAAAECBAgQIECAAAECBAgQIECAAAECBAgQIECAAAECBAgQINCiQFlE/LPJOxsiYqeIaGijV6rp+alU1ss2hnI6AQL5LFBQkP1INus9n2dLbk0FqqurY/z48bFq1ar0r4uKimL+/PkxceLELKhly5bFddddFw899FAsWrSoWxCPPvroOPnkk2PKlCnx3HPPxUUXXRTLly+PdevWZfIpLCxM53/ooYd2S446JdBWgeb7R/P29pO2ijqfQO8V+NnPfhZ33nln/O1vf4u333477r///jjuuOM6bcDq206jFbiNAslemNR/c+fOTbccM2ZMLFy4MEpKSlqMtGTJknR9W1tbm34/uZa7az9N6teTTjopvv/972fq7aZJT5gwIU488cT4+Mc/HmPHjm2jjNMJ5KeA/SM/50VWvUPA+uod82gUbReoqamJsrKyTE3Xr1+/qKura3ugHLRI6rupU6fGtddeG8n90uRI7qfW19en/7ul+q6ysjIqKioy+ZeXl0dVVVWUlpbmICMhCOxYwP6xYyNnEOgqgRY+D/CdX12Frx8CBAgQIECAAAECBAgQIECAAAECBAgQIECAAAECBAgQIECAAAECBAgQIECAAAECBAgQIECAAAECBAgQIECAAAECBAgQINBDBTycoIdOnLQJECBAgAABAgQIECBAgAABAgQIECBAgAABAgQIECBAgAABAgQIECBAgAABAgQIECBAgAABAgQIECBAgAABAgQIECBAgAABAgQIECBAgACBFgWOj4jZTd5ZEBGT2mGVatomlcp62Y5wmhAgkK8CBQXZj2Sz3vN1puTVXKC6ujrGjx8fq1atSr9VVFQU8+fPj4kTJ2ad+tprr8Udd9wRs2fPjrlz53YL5Omnnx6f//zno7S0NCorK+PCCy+M2tra2Lp1ayafJP9nnnkmxo0b1y056pRAWwWa7x/N29tP2irqfAK9V+ArX/lK/OIXv8gM8PLLL48LLrig0wasvu00WoHbKJDshVOmTMnUoGPGjImFCxdGSUlJi5GWLFmSrm+TOjE5CgsLo6GhoY295ub0pH6dMWNGTJ8+Pd544413Bf3oRz8aX/ziF+OQQw6JvfbaKzedikKgmwXsH908Abrv1QLWV6+eXoPbjkBNTU2UlZVF4z2SgQMHxqZNm7rFLKnvTjvttDjrrLNi+fLl6RyStdmYW0v1XXIfs6KiInNOeXl5VFVVpe9xOgh0hYD9oyuU9UGgdQItfB7gO79aR+csAgQIECBAgAABAgQIECBAgAABAgQIECBAgAABAgQIECBAgAABAgQIECBAgAABAgQIECBAgAABAgQIECBAgAABAgQIECDQZwU8nKDPTr2BEyBAgAABAgQIECBAgAABAgQIECBAgAABAgQIECBAgAABAgQIECBAgAABAgQIECBAgAABAgQIECBAgAABAgQIECBAgAABAgQIECBAgACBXinw7xHx/SYj+2lEfKMdI001bZNKZb1sRzhNCBDIV4GCguxHslnv+TpT8mousGLFijjooINi1apV6beKiopi/vz5MXHixKxT16xZE4899ljcdtttcfvtt3cpZHFxcQwbNizOPPPMmDFjRtTU1MT9998fP/7xj2Pz5s1ZuRQWFsbLL78c73nPe7o0R50RaK9A8/2jeRz7SXtltSPQ+wRuuOGG9F7YeEyfPj1mzZrVaQNV33YarcBtFEj2wilTpsTcuXPTLceMGRMLFy6MkpKSFiMtWbIkxo8fH7W1tZn6tr6+vo29duz0/v37x84775xes2eccUY6n6Sebnoka+yUU06J7373u+kxDR8+vGOdak0gTwTsH3kyEdLolQLWV6+cVoNqhUByL7CsrCwa75EMHjw4NmzY0IqWuTulaX2X1HBTp06NV199tVX1XWVlZVRUVGTyLy8vj6qqqigtLc1dgiIR2I6A/cPlQSB/BFr4PMB3fuXP9MiEAAECBAgQIECAAAECBAgQIECAAAECBAgQIECAAAECBAgQIECAAAECBAgQIECAAAECBAgQIECAAAECBAgQIECAAAECBAjkpYCHE+TltEiKAAECBAgQIECAAAECBAgQIECAAAECBAgQIECAAAECBAgQIECAAAECBAgQIECAAAECBAgQIECAAAECBAgQIECAAAECBAgQIECAAAECBAgQaKfAHyPi403afi4ibmpHrFTTNqlU1st2hNOEAIF8FSgoyH4km/WerzO17bzWrFkTb7/9dvpn1KhRsccee/S8QbQj49dffz0mTZoUS5cuTbdOruXHH388Dj300Kxo69atiyVLlsTMmTPjuuuua0dP7W+yyy67xAc+8IH48pe/HCeeeGLcf//9ce+998Y999wTdXV1WYEHDRoU//znP2PEiBHt71BLAl0o0Hz/aN61/aQLJ0NXBPJc4Iknnsjan9///vfH4sWLOy1r9W2n0QrcRoFkL5wyZUrMnTs33XLMmDGxcOHCKCkpaTFSUrOOHz8+amtr0+8XFxfH1q1b29hrx04fPnx4JGs0qV+nTZsWe++9d/rvjMYjWV+FhYXxhS98Ia688soYPHhw9OvXr2Odak0gTwTsH3kyEdLolQLWV6+cVoNqhUBNTU2UlZVF4z2SnXbaKdauXduKlrk7pWl9l9SmSb25cuXKVtV3lZWVUVFRkcm/vLw8qqqqorS0NHcJikRgOwL2D5cHgfwRaOHzAN/5lT/TIxMCBAgQIECAAAECBAgQIECAAAECBAgQIECAAAECBAgQIECAAAECBAgQIECAAAECBAgQIECAAAECBAgQIECAAAECBAgQIJCXAh5OkJfTIikCBAgQIECAAAECBAgQIECAAAECBAgQIECAAAECBAgQIECAAAECBAgQIECAAAECBAgQIECAAAECBAgQIECAAAECBAgQIECAAAECBAgQIECgnQIXR8QxEXFARAyJiA9FxPPtiJVq2iaVynrZjnCaECCQrwIFBdmPZLPe83WmWs7ri1/8YvzqV7/KvHnDDTfEl770pZ41iHZm+9Zbb8XJJ58clZWVmQiPPfZYHHbYYVkR6+rq4u23346ZM2fGBRdcEPX19e3sse3N9t133zjttNPi6KOPjjFjxsQ111wTc+bMicWLF78rj5EjR8aSJUti6NChbe9ICwLdINB8/2iegv2kGyZFlwTyVGDDhg0xZEjy5+n/HOvXr4/Bgwd3Ssbq205hFbQdAsleOGXKlJg7d266dVIPLly4MEpKSlqMltSC48ePj9ra2vT7xcXF6bWzadOm2Lx5czsyaFuTZO0k9eupp56arl/32muv+OAHPxjJem08BgwYEO95z3vi9NNPj+985ztRVFQUhYWFbevI2X1C4I033ojdd9+9R43V/tGjpkuyPUzA+uphEybdnAnU1NREWVlZNN4jGTZsWDr2xo0bu6W+23XXXeMjH/lIJPdVG4/k77Kk7mupvkvuu1ZUVGTyLy8vj6qqqigtLc2ZkUAEtidg/3B9EMgfgRY+D/CdX/kzPTIhQIAAAQIECBAgQIAAAQIECBAgQIAAAQIECBAgQIAAAQIECBAgQIAAAQIECBAgQIAAAQIECBAgQIAAAQIECBAgQIAAAQJ5KeDhBHk5LZIiQIAAAQIECBAgQIAAAQIECBAgQIAAAQIECBAgQIAAAQIECBAgQIAAAQIECBAgQIAAAQIECBAgQIAAAQIECBAgQIAAAQIECBAgQIAAAQIEciDw/ohY0s44qabtUqmsl+0MqRkBAvkoUFCQ/Ug26z0fZ2nbOZ1//vlx1VVXZU644oor4rvf/W7PGkQ7s12/fn2cc8458ctf/jIT4eGHH46jjjrqXRGT6/r222+PM844IzZt2tTOHtvWrLi4OI499th0jnvuuWesXr06Lr300pg/f35s2LAhmq+1Aw44IKqqqmLgwIFt68jZBLpJoPn+0TwN+0k3TYxuCeSpwAc+8IFYvHhxJrtkz5s4cWKnZKu+7RRWQdshkOyFU6ZMiblz56ZbjxkzJhYuXBglJSUtRluyZEmMHz8+amtr0+/369cv3v/+98fKlStjzZo17cig9U2SdTNs2LCYNGlSpn5944030vlv3rw5E2iXXXaJo48+Ok4++eQ47bTTWt+BM/uEwKuvvhq/+MUvYubMmXH88cfHDTfc0KPGbf/oUdMl2R4mYH31sAmTbs4EampqoqysLHMfcNddd43S0tJuq++qq6vjpJNOiuS+auOx2267xeTJk1us7yorK6OioiKTf3l5efr+ZTIGB4GuELB/dIWyPgi0TqCFzwN851fr6JxFgAABAgQIECBAgAABAgQIECBAgAABAgQIECBAgAABAgQIECBAgAABAgQIECBAgAABAgQIECBAgAABAgQIECBAgAABAgT6rICHE/TZqTdwAgQIECBAgAABAgQIECBAgAABAgQIECBAgAABAgQIECBAgAABAgQIECBAgAABAgQIECBAgAABAgQIECBAgAABAgQIECBAgAABAgQIECBAYDsCqabvpVJZL8ERINCLBAoKsh/JZr33rMm98sor47vf/W4m6XPPPTeuuuqqnjWIDmR7+eWXx0UXXZSJMHv27Dj++ONbjLhgwYI45ZRTYsWKFR3osfVNy8rK4jvf+U5Mnz49li5dGn/+85/jzjvvjMWLF0dDQ8O7An3iE5+IO+64I/r379/6TpxJoBsFmu8fzVOxn3Tj5OiaQB4KnHrqqTFr1qxMZtdff32ceeaZnZKp+rZTWAVth0CyF06ZMiXmzp2bbj1mzJhYuHBhlJSUtBhtyZIlMX78+KitrU2/n9SF//t//+/4y1/+Ei+++GI7Mmh9k+Li4jjyyCPjuOOOy6pfr7jiiti6dWsmUGlpaZx99tlx9NFHx4EHHtj6DpzZ6wUqKyvjqKOOyoxzxIgRsWbNmh41bvtHj5ouyfYwAeurh02YdHMmUFNTE8k9wsZ7JEkd+LGPfSxdE3ZHfXf//ffHNddcE1u2bMmMMalRzzrrrBbru2R/r6ioyORfXl4eVVVVkdSEDgJdIWD/6AplfRBonUALnwf4zq/W0TmLAAECBAgQIECAAAECBAgQIECAAAECBAgQIECAAAECBAgQIECAAAECBAgQIECAAAECBAgQIECAAAECBAgQIECAAAECBAj0WQEPJ+izU2/gBAgQIECAAAECBAgQIECAAAECBAgQIECAAAECBAgQIECAAAECBAgQIECAAAECBAgQIECAAAECBAgQIECAAAECBAgQIECAAAECBAgQIECAwHYEUk3fS6WyXoIjQKAXCRQUZD+SzXrvWZP7q1/9Kr74xS9mkv785z8fye/6yjFz5syYMWNGZrg///nP4ytf+UqLw6+uro5///d/j5tuuik6+zovKiqKz3zmM+ncysrKYs6cOXH77bfHCy+8EGvWrEnnN2DAgNi8eXP6v5N1eNZZZ8W1114bSVsHgZ4g0Hz/aJ5zZ6+znmAkRwIE/kfgiiuuiAsuuCDziy9/+cvxi1/8olOI1LedwipoOwWOPPLImDdvXrr1yJEjY+HChTFq1KgWoy1ZsiTGjx8ftbW1mRrx6quvjgceeCAeeeSRaGhoyHkdm6yXkpKSeO973xvTpk2LiRMnZurX2267LR5//PFMn4WFhTF27Nj4wQ9+kM4zaecg0CiwadOm2H333WPdunUZlPvuuy+mTp3aY5DsHz1mqiTaAwWsrx44aVLOiUBNTU26tmq8R5LUg+eff37Mnj27W+q7W2+9Nf7yl79EfX19enxJfZfUdRdeeGGL9V1lZWVUVFRk8i8vL4+qqqooLS3NiY8g+Snw8MMPx7nnnpu+p73HHnt0a5L2j27l1zmBLIEWPg/wnV+uEQIECBAgQIAAAQIECBAgQIAAAQIECBAgQIAAAQIECBAgQIAAAQIECBAgQIAAAQIECBAgQIAAAQIECBAgQIAAAQIECBAgQGC7Ah5O4AIhQIAAAQIECBAgQIAAAQIECBAgQIAAAQIECBAgQIAAAQIECBAgQIAAAQIECBAgQIAAAQIECBAgQIAAAQIECBAgQIAAAQIECBAgQIAAAQIECLxbINX0V6lU1kteBAj0IoGCguxHslnvPWty77777jj55JMzSZ944omR/K6vHI8//ngcdthhmeF+4QtfiOuuuy4GDBjwLoLNmzfHggULYurUqbFx48ZOJRo1alTcdNNN8aEPfSgWLVoUN954Y/z+97+PhoaGaFxjQ4YMifXr16fzKCwsjOuvvz6+9KUvdWpeghPIpUDz/aN5bPtJLrXFItDzBebMmRPHHXdcZiATJ06MqqqqThmY+rZTWAVtp8AxxxwTDz30ULp1SUlJPProo7Hvvvu2GG3JkiUxfvz4qK2tzbx/zz33xF133RV/+MMfYsOGDel6MldHslaSuvnggw9O18jJzx577JFVv9bX12e6GzhwYEybNi2+//3vp8ewo1ogV3mK03METj/99Lj55pszCX/qU5+KW265pccMwP7RY6ZKoj1QwPrqgZMm5ZwI1NTURFlZWeZ+YHLP8Le//W3MnDkz5/Vdss6KioqiuLi41fVd//790/eWL7744hbru8rKyqioqMjkX15env47rrS0NCc+guSXQHV1dXzjG9+I2bNnpxObPn16zJo1q1uTtH90K7/OCWQJtHAPwHd+uUYIECBAgAABAgQIECBAgAABAgQIECBAgAABAgQIECBAgAABAgQIECBAgAABAgQIECBAgAABAgQIECBAgAABAgQIECBAgACB7Qp4OIELhAABAgQIECBAgAABAgQIECBAgAABAgQIECBAgAABAgQIECBAgAABAgQIECBAgAABAgQIECBAgAABAgQIECBAgAABAgQIECBAgAABAgQIECDwboFU01+lUlkveREg0IsECgqyH8lmvfesyZ03b14ceeSRmaSPOOLE1pqLAAAgAElEQVSISH7XV47NmzfHyJEj46233koPef/994+777479t5773cR1NfXx8aNG+PLX/5y3HrrrZ1KdN5558Xpp58eL7/8csyaNSv++te/xj/+8Y9oXF/Juttpp53inXfeSefRv3//qK6ujtLS0k7NS3ACuRRovn80j20/yaW2WAR6vsBrr70WZWVlmYEMHjw41q9f3ykDU992Cqug7RSYOnVqPPDAA+nWu+66a9x7770xadKkFqOtWLEiDjvssFi+fHnm/V//+texadOmdLvHH388p+tmzz33jOnTp8eHP/zhOOCAA6KwsHCb9WuSUFJ3X3nllfHRj340SkpK2imiWW8WePDBB+PYY4/NDHHgwIHpv9WSf3vCYf/oCbMkx54qYH311JmTd0cFampq0n8HNd4jGT16dNx1113x5JNP5rS+S9ZYcl8xuSd6yCGHxEEHHdSq+m748OHxk5/8JI477rgW67vKysqoqKjI5F9eXh5VVVXuYXb0wsjT9jfddFN87nOfy8ouqe+OOeaYbsvY/tFt9Dom8C6BFj4P8J1frhMCBAgQIECAAAECBAgQIECAAAECBAgQIECAAAECBAgQIECAAAECBAgQIECAAAECBAgQIECAAAECBAgQIECAAAECBAgQIEBguwIeTuACIUCAAAECBAgQIECAAAECBAgQIECAAAECBAgQIECAAAECBAgQIECAAAECBAgQIECAAAECBAgQIECAAAECBAgQIECAAAECBAgQIECAAAECBAi8WyDV9FepVNZLXgQI9CKBgoLsR7JZ7z1rchctWhT/63/9r0zS48aNi7///e89axAdyDa5XqdNmxazZ8/ORKmsrIzJkye3GLW+vj7+/Oc/x5lnnhnLly9vV89FRUUxYMCAGDlyZKxduzZWrVqVFWffffeNG264IVauXBmPPvpo3HPPPfHGG29EXV1d+rxBgwbFwIEDY926dZnfHXDAAfHMM8+0Kx+NCHSXQPP9o3ke9pPumhn9EshfgeHDh8fbb7+dSfCll16KZN/M9aG+zbWoeB0RSGrVe++9Nx1i6NCh8atf/SpOPfXUFkNu2LAhPvvZz8add96Zef9rX/tafPrTn44HH3wwZs6cGTU1NbF58+Y2pZTUr/37949kb960aVOm7Wc+85mYMWNGlJSURGFhYTz77LMt1q+NDQ488MC47bbbYvTo0ema1kGguUDy99aee+6Z9TfS7bffHqecckqPwLJ/9IhpkmQPFbC+eujESbvDAkntVlZWlq7DkiOpo+6///5I6r6O1nfJ/clRo0ZF8ndWUpvttdde8YEPfCAOPfTQVtd3Sfs//elPUV5e3mJ9l9xnraioyOSfnFdVVRWlpaUdthEgPwUmTZoUCxYsyCSXXCNLlizptvrf/pGf14ms+qZAC58H+M6vvnkpGDUBAgQIECBAgAABAgQIECBAgAABAgQIECBAgAABAgQIECBAgAABAgQIECBAgAABAgQIECBAgAABAgQIECBAgAABAgQIEGi1gIcTtJrKiQQIECBAgAABAgQIECBAgAABAgQIECBAgAABAgQIECBAgAABAgQIECBAgAABAgQIECBAgAABAgQIECBAgAABAgQIECBAgAABAgQIECBAgEAfEkg1HWsqlfWyDzEYKoHeL1BQkP1INuu9Z835ihUrYtSoUZmky8rK4p///GfPGkQHs73xxhvjjDPOyET5+te/Hv/5n//ZYtTk+t64cWP86le/inPPPTe2bNnS5t4HDhwYw4YNi6Kiokj8mx6FhYXR0NCQ+dUuu+wSGzZsiK1bt0bj2tprr71i8+bN8frrr2fOO++88+LKK69scy4aEOhOgeb7R/Nc7CfdOTv6JpCfAsccc0w89NBD8b73vS8OOOCAuPTSS2PffffNebLq25yTCtgBgdNPPz1uvvnmdISkfrzwwgvjkksu2WbE3/3ud/HpT3868/4ee+wRt99+e9TV1cVVV10Vf//737PqyNakltSvQ4cOjdWrV2dOHzBgQDz33HOx6667xvPPPx+VlZUxd+7cWLRoUbzzzjtZ9Wtjo+nTp8ctt9wS/fr1ix3VAa3Jyzm9U+Cb3/xm1t9j06ZNiz/84Q89YrD2jx4xTZLsoQLWVw+dOGl3WKCmpiaS+7WN90hGjx4dDzzwQOy9996xYMGCDtV3e+65Z/zrv/5rTJw4MZK4yX3IIUOGRHFxcavru+TvsaeffjoGDRrUYn2X1IgVFRWZ/MvLy6OqqipKS0s7bCNAfgosXrw4xo0bl/77o/H49re/HT/60Y+6JWH7R7ew65RAiwIt3AfwnV+uFQIECBAgQIAAAQIECBAgQIAAAQIECBAgQIAAAQIECBAgQIAAAQIECBAgQIAAAQIECBAgQIAAAQIECBAgQIAAAQIECBAgQGC7Ah5O4AIhQIAAAQIECBAgQIAAAQIECBAgQIAAAQIECBAgQIAAAQIECBAgQIAAAQIECBAgQIAAAQIECBAgQIAAAQIECBAgQIAAAQIECBAgQIAAAQIECLxbINX0V6lU1kteBAj0IoGCguxHslnvPWtyN27cGIMHD84kPWjQoNiwYUPPGkQHs3399dfjfe97X6xduzYdadSoUXHffffF/vvv32Lk5BpftmxZXHXVVfHLX/4y2nrNFxcXp9vU19dnxU/shw4dGm+88Ubm98n6aoxfWFgYO+20UzrX5557LjZt2pQ+b+DAgfGnP/0p/uVf/qWDEpoT6FqB5vtH897bura6Nnu9ESDQHQLLly+P3XffPYYMGdKp3atvO5VX8DYKXHzxxXHppZdmWh1zzDHx4IMPbjPKqlWrYty4cZH823gceeSRce2118YjjzySrnOTf7ds2RINDQ2tyiapU7du3Rp1dXWZ8ysqKuKrX/1qVFdXx4svvhiLFi2KpUuXpmvZxj28aS2bNLziiiviu9/9bqv6dFLfFVi4cGFMmDAhA9CvX7948803038r5fth/8j3GZJfTxawvnry7Mm9IwI1NTVRVlaWqa9Gjx4dc+bMif322y99f/KBBx5oV32X/E211157xZlnnhkf/vCH0/eHk3uja9as2W59l9yfTI7GOjK5f/rXv/41kvudLR2VlZWR1I2N9WF5eXlUVVVFaWlpR1i0zXOBpOa/8sorM1kWFRXFs88+G2PHju3yzO0fXU6uQwLbFGjh8wDf+eV6IUCAAAECBAgQIECAAAECBAgQIECAAAECBAgQIECAAAECBAgQIECAAAECBAgQIECAAAECBAgQIECAAAECBAgQIECAAAECBLYr4OEELhACBAgQIECAAAECBAgQIECAAAECBAgQIECAAAECBAgQIECAAAECBAgQIECAAAECBAgQIECAAAECBAgQIECAAAECBAgQIECAAAECBAgQIECAwLsFUk1/lUplveRFgEAvEigoyH4km/Xe8yZ3wIABsWXLlkzimzZtiuR3fek4+eST4+67784M+XOf+1zMnDlzmwQbNmyI119/Pb73ve/FHXfcEQ0NDR3i2mWXXeKggw6KBQsWxObNm98Vq7CwMAYNGhT77LNPvPPOO7Fs2bLMORMmTIiqqqpovhY7lJDGBLpAYEfXrP2kCyZBFwQItCigvnVh5JPAnXfeGWeccUasW7cundbuu+8eq1at2m6K1113XXz961/PnJNc0z/72c/i2GOPjZtvvjl++9vfpmvZ9evXR2v22379+kVdXV0mXlFRUXz2s59N16XPPPNMrFy5Mh2r6ZHUr0nsxvglJSXpuvnwww/PJ1655KlA8nfP0qVLM9n9+te/jhkzZuRptv+Tlv0j76dIgj1YwPrqwZMn9Q4J1NTURFlZWaamGj16dMyZMyfGjh0bjfcn21PfDRkyJEaNGhWnn3567L333ulaLrnfuHjx4u3WdwMHDoz6+vrM/cvx48fH448/HsXFxS2Os7KyMioqKjL5l5eXp+9jlpaWdshF4/wW2LhxY+y7777x6quvZhJN7n3/9a9/7fJ72PaP/L5WZNe3BFr4PMB3fvWtS8BoCRAgQIAAAQIECBAgQIAAAQIECBAgQIAAAQIECBAgQIAAAQIECBAgQIAAAQIECBAgQIAAAQIECBAgQIAAAQIECBAgQIBAmwU8nKDNZBoQIECAAAECBAgQIECAAAECBAgQIECAAAECBAgQIECAAAECBAgQIECAAAECBAgQIECAAAECBAgQIECAAAECBAgQIECAAAECBAgQIECAAAECfUAg1XSMqVTWyz4wfEMk0HcECgqyH8lmvfe8uR81alSsWLEik3jy33vuuWfPG0gHMl60aFH8y7/8S9TW1qajDB06NG6//fY47rjjWoxaX18fmzdvjmeffTZuvPHG+M1vfhNbt25tcwaFhYUxZMiQ2G233dLxVq5cGQ0NDe+Kk5wzevToOPDAA2PWrFmR9J8cgwYNit///vdxwgkntLlvDQh0t0Dz/aN5PvaT7p4h/RPouwLq27479/k48ueffz5OOeWUeOGFF9LpJdfnY489FpMmTdpmukmtOGHChHjqqacy5/Tr1y/OP//8OProo2PBggXpWjeJuWXLljYPe5dddomSkpJYv359un7etGlTpj5tDDZw4MD07xuPY489Nm6++eZ03esgsCOBf//3f49LLrkkc9qUKVPioYce2lGzbn/f/tHtUyCBXixgffXiyTW07QrU1NREWVlZNN4jSe4PzpkzJ8aOHZuuvxrvTz7yyCNtqu+KiorS9xWTeIMHD07HSmq77dV3yf3JJJc333wzVq9enc47qTnnz58fxcXFLY6jsrIyKioqMvmXl5dHVVVVlJaWmvleLnDvvffGtGnTskZ57bXXxje+8Y0uHbn9o0u5dUZguwItfB7gO79cMwQIECBAgAABAgQIECBAgAABAgQIECBAgAABAgQIECBAgAABAgQIECBAgAABAgQIECBAgAABAgQIECBAgAABAgQIECBAgMB2BTycwAVCgAABAgQIECBAgAABAgQIECBAgAABAgQIECBAgAABAgQIECBAgAABAgQIECBAgAABAgQIECBAgAABAgQIECBAgAABAgQIECBAgAABAgQIEHi3QKrpr1KprJe8CBDoRQIFBdmPZLPee97kHnTQQfHKK6/EsGHD0j933XVXjBkzpucNpIMZf/7zn4/f/OY3mShHHXVUzJ49O4YMGbLNyG+++Wb893//d9x0003xhz/8IV577bXI5RooLi6OoUOHxn777Rf7779//Nd//VcsW7Ysk89hhx0W8+bNi6Kiog6OXnMCXS/QfP9onkEu11LXj06PBAj0ZAH1bU+evd6Z+yc/+cl0jd54fO1rX4uf/vSn2x3s888/H0ceeWS88cYbmfOSa3v8+PFx7rnnRlVVVTz66KPx4osvxqZNm2Lr1q05wevXr1+6fk7+bdr3xRdfHJdccklO+hCk9wssXbo09tlnn8xAk793VqxYEXvssUdeD97+kdfTI7keLmB99fAJlH67BWpqaqKsrCxzv3H06NExZ86cGDt2bCZm4/3J2267LV3fPf3001FfX9/uPps3bKzvkvuTBx54YPzxj39M30tOjgkTJsT8+fMjuYfZ0lFZWRkVFRWZ/MvLy9N1aGlpac7yEyh/BY477rj09dp4JPe5k78/Ro0a1WVJ2z+6jFpHBHYo0MLnAb7za4dqTiBAgAABAgQIECBAgAABAgQIECBAgAABAgQIECBAgAABAgQIECBAgAABAgQIECBAgAABAgQIECBAgAABAgQIECBAgAABAn1bwMMJ+vb8Gz0BAgQIECBAgAABAgQIECBAgAABAgQIECBAgAABAgQIECBAgAABAgQIECBAgAABAgQIECBAgAABAgQIECBAgAABAgQIECBAgAABAgQIEOgNAodExFci4pkmP+s7OLBU0/apVNbLDobWnACBfBIoKMh+JJv1nk+zI5e2CLzwwgsxefLkeOONNzLNZsyYEb/+9a+3GSa53jdu3BiLFy+OOXPmxP/9v/83Xn/99fTvcnEMGTIk3vOe98Rpp50W9913XzzxxBOZsMOHD48777wzjjrqqFx0JQaBLhdovn80T8B+0uVTokMCBP5/AfWtSyHfBJJ69Atf+EImreQaXbZsWYwZM2a7qd52223xmc98JrZu3Zp13qBBg2LChAnR0NAQL774YqxduzY2bdqUk2HvtNNOsdtuu6XzazyKiopi3rx5cdhhh+WkD0H6hsDEiRPjL3/5S+y9995x6qmnxre+9a0oKSnJ68HbP/J6eiTXwwWsrx4+gdJvt0BNTU2UlZVF4z2S0aNHp+9Bjh07NhOz6f3JBx54IC677LKc1XZJJ0l9l9Sd//qv/xpTp06NT37yk/Hyyy+n+09qyvnz50dxcXGLY6ysrIyKiopM/uXl5VFVVRWlpaXtNtGw5wi8+uqrse+++2bdKz/mmGPiwQcf7LJB2D+6jFpHBHYo0MLnAb7za4dqTiBAgAABAgQIECBAgAABAgQIECBAgAABAgQIECBAgAABAgQIECBAgAABAgQIECBAgAABAgQIECBAgAABAgQIECBAgAABAn1bwMMJ+vb8Gz0BAgQIECBAgAABAgQIECBAgAABAgQIECBAgAABAgQIECBAgAABAgQIECBAgAABAgQIECBAgAABAgQIECBAgAABAgQIECBAgAABAgQIEOgNAt+JiKubDGRmRMzo4MBSTdunUlkvOxhacwIE8kmgoCD7kWzWez7NjlzaKvDzn/88vva1r0XT6/jqq6+O73wn2SpbPurr66O2tjaWLl0azzzzTDz22GPx1FNPRXV1dWzYsKGtKWSdP23atJg6dWo8/PDDcdttt2W9d8IJJ8Stt94agwcP7lAfGhPoLoHm+0fzPOwn3TUz+iVAQH3rGsg3gaSu/PjHPx7PPfdcJrULLrggLrvsstjRfnrLLbfExRdfHMuWLWtxWAMHDozi4uLYvHlz1NXVtWvoSQ5JjP322y/233//eP7559P1cONxzDHHxB133BE777xzu+Jr1DcFkr+rhgwZEgcddFCPAbB/9JipkmgPFLC+euCkSTknAjU1NVFWVpa5Vzl69OiYM2dOjB07Nit+4/3Jl19+OU4//fRYvHhx+v1k7bTn/krT+u7AAw+MSZMmRfLvnnvuGUcccUT84x//SMefMGFCzJ8/P10LtnRUVlZGRUVFJofy8vKoqqqK0tLSnPgIkv8CP/zhD+N73/teOtHddtstrrvuujj11FO7LHH7R5dR64jADgVauH/hO792qOYEAgQIECBAgAABAgQIECBAgAABAgQIECBAgAABAgQIECBAgAABAgQIECBAgAABAgQIECBAgAABAgQIECBAgAABAgQIECDQtwU8nKBvz7/REyBAgAABAgQIECBAgAABAgQIECBAgAABAgQIECBAgAABAgQIECBAgAABAgQIECBAgAABAgQIECBAgAABAgQIECBAgAABAgQIECBAgACB3iDw+4g4rclAvh4R13VwYKmm7VOprJcdDK05AQL5JFBQkP1INus9n2ZHLm0V2Lx5c3zzm9+MG264Iavpb37zmzjjjDO2G66uri42bdoUDz74YDz88MPx9NNPx8qVK2PdunWxcePG2LJlS9TX17cYo7i4OPr37x9J/03Pue666+L111+PSy+9NKvd/vvvH/fcc0+Ul5e3dYjOJ5A3As33j+aJ2U/yZqokQqDPCahv+9yU94gBJ/XpmWeemcl1yJAhUVVVFePGjdth/s8++2y6nrzrrrt2eG5rT2isXwcNGhQ77bRTjBgxIg4//PDYZZdd4pJLLsmESdbTn/70p5gyZUprQzuPQI8VsH/02KmTeA8QsL56wCRJsVMEampqoqysLBrvkYwePToeeuih2HfffVvsL7n/ePTRR8ejjz6afj+537j77run70229v5k8/ruiCOOiMmTJ8fOO++cvs95wAEHxLJly9LxJ0yYEPPnz4+kNmzpqKysjIqKikz+yb3MpIYtLS3tFC9B808guWee/M2S3M9O7nUn12NXHvaPrtTWF4HtC7TweYDv/HLRECBAgAABAgQIECBAgAABAgQIECBAgAABAgQIECBAgAABAgQIECBAgAABAgQIECBAgAABAgQIECBAgAABAgQIECBAgAABAtsV8HACFwgBAgQIECBAgAABAgQIECBAgAABAgQIECBAgAABAgQIECBAgAABAgQIECBAgAABAgQIECBAgAABAgQIECBAgAABAgQIECBAgAABAgQIECDQ0wUWR8T7mwxiUkQs6OCgUk3bp1JZLzsYWnMCBPJJoKAg+5Fs1ns+zY5c2iOwatWq+PznPx/33XdfpnlhYWFceeWV8Z3vfGebIZNrv6GhId566614/fXX4x//+Ec8++yz8dRTT8WSJUvitddei/Xr16fPaX4MGzYsSktL45///GesW7cu8/Zpp50Wt99+ezRdV+Xl5TF79uwYN25ce4anDYG8EWi+fzRPzH6SN1MlEQJ9TkB92+emvEcMePXq1TFlypR0fdl4TJ06NX7zm99ESUnJDsewdu3amDVrVvzyl7+Mv//977Fp06bttknq3+RI9uOW9uTG+vWDH/xgHHjggXHwwQdHUVFRXHDBBen6t/E4/vjj46677op+/frtMEcnEOjpAvaPnj6D8s9nAesrn2dHbp0psGbNmhg5cmTU1dWlu9l5553j8ccfjw996EMtdpvcd6yoqIh58+al3x86dGh87nOfi+rq6lbfn2xa3+21117pe5a77LJLFBcXx5NPPhkf+9jHIskrOSZOnBhVVVXbJHjkkUdi8uTJmfeTvJPfjRgxojPZxM4zgeR++fDhw7slK/tHt7DrlECLAi18HuA7v1wrBAgQIECAAAECBAgQIECAAAECBAgQIECAAAECBAgQIECAAAECBAgQIECAAAECBAgQIECAAAECBAgQIECAAAECBAgQIECAwHYFPJzABUKAAAECBAgQIECAAAECBAgQIECAAAECBAgQIECAAAECBAgQIECAAAECBAgQIECAAAECBAgQIECAAAECBAgQIECAAAECBAgQIECAAAECBAj0ZIHBEbG+2QCGRMSGDg4q1bR9KpX1soOhNSdAIJ8ECgqyH8lmvefT7MilvQIvvfRSTJ8+PZ577rmsEBdeeGGcc845MWLEiO2G3rJlS6xZsyaqq6vj5ZdfjhUrVsSqVauitrY2Nm3aFHV1dZGsnX79+sWAAQNi+PDhsdtuu8U111wTK1eu3GbsQYMGxdy5c2PixIntHZp2BPJGoPn+0Twx+0neTJVECPQ5AfVtn5vyHjPgmTNnxowZM7Ly/frXvx4//OEPY/Dg5PbOjo+kHk3qyXnz5kVVVVWsX///bgkl+259fX0UFxfHyJEj07VpUqMmdev26te99tor9t5779h9990jqZVvu+22rCQef/zx+MhHPrLjxJxBoBcI2D96wSQaQt4KWF95OzUS62SBpHbbZ599YvXq1emeCgsLI6mvtnVvMKnpKioqorKyMn3+kCFD4nvf+16MGTOm1fcnG+u7973vfen2yb3LxuMXv/hFnH322en6MDmOOOKIdF25rePPf/5zHH300Zm3p02bFrfccks6roNAVwjYP7pCWR8EWifQwucBvvOrdXTOIkCAAAECBAgQIECAAAECBAgQIECAAAECBAgQIECAAAECBAgQIECAAAECBAgQIECAAAECBAgQIECAAAECBAgQIECAAAECfVbAwwn67NQbOAECBAgQIECAAAECBAgQIECAAAECBAgQIECAAAECBAgQIECAAAECBAgQIECAAAECBAgQIECAAAECBAgQIECAAAECBAgQIECAAAECBAgQ6BUCR0TEvCYjeSkiPpiDkaWaxkilsl7mILwQBAjki0BBQfYj2az3fJkZeXRU4IknnojTTjstqqurs0IdddRR8Y1vfCOmTJkSQ4YMaXU3mzdvjtra2vTPunXroqioKAYPHhzDhw9Pxxk4cGC8973vjf/+7/9uMeauu+4ad955Z0yePLnVfTqRQD4LNN8/mudqP8nn2ZMbgd4toL7t3fPbk0dXV1cXp59+etx2222ZYSTX61VXXRXnnHNOFBYWtmt49fX16XZJfdr0aE39mpy/devWuPDCC9N5ND0uvfTSuOiii9qVk0YEeqKA/aMnzpqce4qA9dVTZkqeuRZYu3ZtjB8/Pl56Kfno7v8d999/fxx33HHb7Cq5d/jII4+k3+/Xr1+ce+65cfnll6dft7a+21bwGTNmxMyZMzNvJ/dOf//7328zl9mzZ8cJJ5yQfj9Zx9/85jfjiiuuSN8HdRDoCgH7R1co64NA6wRa+DzAd361js5ZBAgQIECAAAECBAgQIECAAAECBAgQIECAAAECBAgQIECAAAECBAgQIECAAAECBAgQIECAAAECBAgQIECAAAECBAgQIECgzwp4OEGfnXoDJ0CAAAECBAgQIECAAAECBAgQIECAAAECBAgQIECAAAECBAgQIECAAAECBAgQIECAAAECBAgQIECAAAECBAgQIECAAAECBAgQIECAAAECvULg7Ij4SZOR3BoRn8rByFJNY6RSWS9zEF4IAgTyRaCgIPuRbNZ7vsyMPHIh8PTTT8cpp5wSS5cufVe4E088Mb70pS/F5MmTY+DAgTvsrqGhIbZs2RJ1dXXpn2TtFBcXR//+/SNZN88880xMmTIlNmzY8K5Y5eXlcffdd8eBBx64w36cQKCnCDTfP5rnbT/pKTMpTwK9T0B92/vmtDeNaN26dXH44Yena8fGY8CAAfHzn/88ZsyYkdOhbq9+TerYoqKidH8/+clP4rzzzov6+vpM/yeddFLcddddOc1HMAL5LmD/yPcZkl9PFrC+evLsyb0jAhs3bowTTjghHnrooUyYm2++OT796U9vM+wZZ5wRN954Y+b9Y489Nh544IH0vcjW1nctBQLwRysAACAASURBVN+6dWvss88+UV1dnXn7qquuinPPPXebudx6663xqU/9v48ck/5//OMfx9lnJx9LOgh0jYD9o2uc9UKgNQItfB7gO79aA+ccAgQIECBAgAABAgQIECBAgAABAgQIECBAgAABAgQIECBAgAABAgQIECBAgAABAgQIECBAgAABAgQIECBAgAABAgQIECDQhwU8nKAPT76hEyBAgAABAgQIECBAgAABAgQIECBAgAABAgQIECBAgAABAgQIECBAgAABAgQIECBAgAABAgQIECBAgAABAgQIECBAgAABAgQIECBAgACBXiBwS0R8qsk4zo2IH+VgXKmmMVKprJc5CC8EAQL5IlBQkP1INus9X2ZGHrkSWLp0aUyfPj2eeeaZFkN+4hOfiM9+9rMxadKkGDZsWAwYMKBVXW/cuDG2bNkSa9asiR/96Edx8803x7p167LaJuvriCOOSL83atSoVsV1EoGeItB8/2iet/2kp8ykPAl0j8CiRYvSe/Ozzz4b5eXl8fWvfz1niahvc0YpUCcJVFdXx/jx42PVqlWZHoqLi9Pr4Ic//GH079+/k3rODrt169b41re+FT//+c+j6b49bty4mDdvXowYMaJL8tAJgXwRsH/ky0zIozcKWF+9cVaNqTUCSb31zW9+M66//vpMvXXppZfGRRddtM3mt9xyS3zmM5/JvJ/cr3z00UcjqdE6ctx1113pe6SNdd/IkSPjnnvuSdel2zp+8IMfxIUXXph+O1nHd999d0ybNq0jaWhLoE0C9o82cTmZQKcKtPB5gO/86lRxwQkQIECAAAECBAgQIECAAAECBAgQIECAAAECBAgQIECAAAECBAgQIECAAAECBAgQIECAAAECBAgQIECAAAECBAgQIECAQM8X8HCCnj+HRkCAAAECBAgQIECAAAECBAgQIECAAAECBAgQIECAAAECBAgQIECAAAECBAgQIECAAAECBAgQIECAAAECBAgQIECAAAECBAgQIECAAAECBPqywIsR8YEmABURMTcHIKmmMVKprJc5CC8EAQL5IlBQkP1INus9X2ZGHrkUWLVqVZx33nlx6623Rl1dXYuhR4wYEZMnT07/7LvvvlFSUhLJ73baaaf0+bW1tbFmzZpIYi1evDgWLFgQjz32WKxcubLFeEOGDImzzjorLr744hg6dGguhyMWgbwQaL5/NE/KfpIX0yQJAnkpcO+998a0adMyuR1++OHxyCOP5CxX9W3OKAXqRIH77rsvTjjhhGhoaMj0kly7FRUVceONN0ZZWVkn9h6xYsWK+MIXvhD/9V//ldXPoEGDYt68eTF+/PhO7V9wAvkoYP/Ix1mRU28RsL56y0waR3sEfvnLX8aZZ54ZjfdJjj/++Jg9e/Y2Q1VXV8dJJ50UTz/9dOacQw45JObPnx/9+/dvTwrp+6Hvf//7Y/ny5Zn2J554Ytx1112xrfs7b7/9dnz605+O+++/P92muLg4nn/++XQcB4GuErB/dJW0fgjsWKCF/cJ3fu2YzRkECBAgQIAAAQIECBAgQIAAAQIECBAgQIAAAQIECBAgQIAAAQIECBAgQIAAAQIECBAgQIAAAQIECBAgQIAAAQIECBAgQKBPC3g4QZ+efoMnQIAAAQIECBAgQIAAAQIECBAgQIAAAQIECBAgQIAAAQIECBAgQIAAAQIECBAgQIAAAQIECBAgQIAAAQIECBAgQIAAAQIECBAgQIAAAQI9WmBwRKxvNoLhEfF2DkaVahojlcp6mYPwQhAgkC8CBQXZj2Sz3vNlZuTRXCC5NhsaGmLr1q3R3uv02WefjW9/+9uxYMGC7cZI1kXj2igsLEynkvSdHEnf2+u/qKgoTjjhhPjRj34UI0eO7NSJTHIsLi6OpE8Hga4WaL5/tLRmuzon/REg0DMEqquro7y8PJPs4MGDY/365n/atn8s6tv222mZW4Ed1a/XX399XHrppfHWW29ldZysjyuuuCI+9rGPxYABA3KbVETcf//9ceGFF8bixYuzYpeUlKRr2OnTp+e8z8aA6tdOoxU4BwL2jxwgCkFgGwLWl0ujtwjsqL5raZyvvPJKfOhDH4q6urr02+9973vjd7/7Xey///7bZLnlllvirLPOyrRJTjz//PPj4osvjsZ7la01TXK+7LLL4gc/+EGmyZAhQ2LWrFlx1FFHbTPMwoUL48QTT4w333wzfc4ee+wRy5Yty9wzVd+1dgac1xEB+0dH9LQlkFuBFj4P8J1fuSUWjQABAgQIECBAgAABAgQIECBAgAABAgQIECBAgAABAgQIECBAgAABAgQIECBAgAABAgQIECBAgAABAgQIECBAgAABAgQI9DoBDyfodVNqQAQIECBAgAABAgQIECBAgAABAgQIECBAgAABAgQIECBAgAABAgQIECBAgAABAgQIECBAgAABAgQIECBAgAABAgQIECBAgAABAgQIECBAoM8IHBYRjzUZ7fKIeE+ORp9qGieVynqZoy6EIUAgHwQKCrIfyWa958OsyKElgdra2kh+1q9fH1u3bm030pYtW+Kxxx6L6667LpYuXdruOC01POigg+Lss8+OcePGRWFhYU5jNw+WrN2kjxEjRsTOO+8cAwcO7PQ+O3VAgvc4geb7R/MB2E963JRKmECXCgwZMiQ2bNiQ6bO6ujr22muvnOSgvs0JoyA5EGhN/Tp//vz4z//8z3jppZeyeuzXr19UVFTEKaecEgcffHAOsol48skn4+6774558+ala+qmx3777RfnnHNOjB8/Pid9tRRE/dpptALnSMD+kSNIYQi0IGB9uSx6i0Br6ruWxprUdI313oABA+KSSy6J4447bpssyd9K5513Xjz66KOZc5J19MlPfjK+/e1vx+DBg1tF2tDQkL4HOnPmzKivr8+0OfTQQ+PHP/5xDB06dJtxbr/99rj88ssz70+bNi3+4z/+I+t89V2rpsFJHRCwf3QAT1MCORZo4fMA3/mVY2PhCBAgQIAAAQIECBAgQIAAAQIECBAgQIAAAQIECBAgQIAAAQIECBAgQIAAAQIECBAgQIAAAQIECBAgQIAAAQIECBAgQIBAbxPwcILeNqPGQ4AAAQIECBAgQIAAAQIECBAgQIAAAQIECBAgQIAAAQIECBAgQIAAAQIECBAgQIAAAQIECBAgQIAAAQIECBAgQIAAAQIECBAgQIAAAQIE+o7ANyPimibDvTsiTs7R8FNN46RSWS9z1IUwBAjkg0BBQfYj2az3fJiV9uWwcuXKePvtt9M/EydObF+QPG41a9asePDBB+O1116LTZs2dTjThoaG2LhxYyRub731Vqxbt67NMZP1M3z48Bg2bFiUlJTEgAEDovmaanPQNjTo169fHHXUUTFp0qT48Ic/HIMHD25Da6cS6JjAjq51+0nHfLUm0NsFJk+eHI888khmmLNnz47jjz8+J8NW3+aEUZAcCLS2fl2/fn0sW7YsVq9e/a5ek3pvxIgR6Z8hQ4ak673CwsJWZddY79bW1sabb74Zyb91dXXvarvbbrvF3nvv3SW1pPq1VVPX60+qqqqK/v37p/+GyafD/pFPsyGX3iZgffW2Ge2742ltfddcaPny5ZH8NB7JfcT99ttvu5CbN2+Op59+OpJ/mx7J/ccxY8bEyJEjt3sfMqn9Xn755Vi7dm1W+6QeO+igg2LQoEHb7H/r1q3x7LPPZtoma3js2LGR1I3ND/Vd310PTUf+xBNPxEsvvRSf+9zncgpi/8gpp2AEOiTQwucBvvOrQ6IaEyBAgAABAgQIECBAgAABAgQIECBAgAABAgQIECBAgAABAgQIECBAgAABAgQIECBAgAABAgQIECBAgAABAgQIECBAgACB3i/g4QS9f46NkAABAgQIECBAgAABAgQIECBAgAABAgQIECBAgAABAgQIECBAgAABAgQIECBAgAABAgQIECBAgAABAgQIECBAgAABAgQIECBAgAABAgQI9FaBgRExKSKOiojJETE7Iq7M0WBTTeOkUlkvc9SFMAQI5INAQUH2I9ms93yYlbbnUFZWFq+99lqm4SuvvBKjR49ue6A8bvHb3/427r333qiuro4NGzbkLNPkmq+vr48tW7bEpk2bYuvWrdHQ0JD+XfKT/HeyTgoLC6O4uDiKiorSP/369YsBAwZkfpezhFoZKMkpyeHjH/94VFRUxIQJE2Lw4MGtbO00Ah0XaL5/NI9oP+m4sQgEerPAt771rbj22mszQ7zsssviwgsvzMmQ1bc5YRQkBwJtqV+TunPNmjXx5ptvxrb20Mb6c9CgQTFw4MB0fZr8JEdy3SftGn+S2nb9+vWxcePGqKura3E0SZvhw4fHbrvtlq5vO/tQv3a2cH7HT/5G/clPfhJ33313vPrqq+m/Y/74xz/mVdL2j7yaDsn0MgHrq5dNaB8eTlvqu6ZMyT3H5cuXZ+q8pPYaNWrUDu/lJfdAk30zuT/Z/EjuSw4dOjR9f7J///7p+4SbN29O135Ju3Xr1qXvbTY9ktoxuY+ctNve8dZbb8Xrr7+ele8+++yTqT0b26rv+vBi+P+Hnlzbyd/y11xzTfpaXLx4cU4/l7B/uMYI5I9AC58H+M6v/JkemRAgQIAAAQIECBAgQIAAAQIECBAgQIAAAQIECBAgQIAAAQIECBAgQIAAAQIECBAgQIAAAQIECBAgQIAAAQIECBAgQIAAgbwU8HCCvJwWSREgQIAAAQIECBAgQIAAAQIECBAgQIAAAQIECBAgQIAAAQIECBAgQIAAAQIECBAgQIAAAQIECBAgQIAAAQIECBAgQIAAAQIECBAgQIAAAQLdLJBq2n8qlfWym1PTPQECuRQoKMh+JJv1nkvdros1bty4eO655zId/u1vf4v999+/6xLogp4WLlwYybheeeWV2LhxYxf0GPH2229HXV1dJOukf//+sfPOO3dJv63pJMmpuLg4PvKRj0Qy/6NGjYp+/fq1pqlzCOREoPn+0Tyo/SQnzIIQ6LUCN954Y5xxxhmZ8U2fPj1mzZqVk/Gqb3PCKEgOBNpTv7766quRtEtq3tbupYWFhelsGxoaWpV1skb23HPPOOSQQ2LvvfduVZtcnKR+zYViz42xdOnS2GeffTIDKCoqijfeeCOGDx+eN4Oyf+TNVEikFwpYX71wUvvokNpT3zVS3X777bFixYqMXFKPnXrqqen7jts73nzzzbjjjjti/fr1LZ6W3LMcOHBgJHtrch9z8+bN6X+bHzvttFOceOKJsdtuu223v61bt8att94aq1evzpyX3Hs8+uij39VOfddHF0KTYY8dOzZeeOGFzG9OOOGEuOeee3IGY//IGaVABDos0MJ+5Tu/OqwqAAECBAgQIECAAAECBAgQIECAAAECBAgQIECAAAECBAgQIECAAAECBAgQIECAAAECBAgQIECAAAECBAgQIECAAAECBAgQ6N0CHk7Qu+fX6AgQIECAAAECBAgQIECAAAECBAgQIECAAAECBAgQIECAAAECBAgQIECAAAECBAgQIECAAAECBAgQIECAAAECBAgQIECAAAECBAgQIECAAIH2CaSaNkulsl62L6JWBAjkpUBBQfYj2az3vJymHSZ1xBFHxKOPPpo57+GHH46jjjpqh+266oTkuqqrq4sNGzbE2rVr29XtqlWrYvXq1bFu3brYunXrNmMk1/SgQYNi2LBhUVhYmP7J9ZGMJ8lh8+bNsWnTplyHb3W8ZGylpaUxYsSIGDJkSM7GOnDgwOjfv3/069cvGv8fsWXLlmj8aWhoyOTY+H7Sf9LO0XcEmu8fzUduP+k714KREmiPwDPPPBMHHXRQpun73//+WLx4cXtCvauN+jYnjH0+SHfXr08++WTceOONsWjRou3Wvm2ZqKR2LC8vj1NPPTUOPfTQtjTN2bnq15xR9shABx98cDz11FOZ3H/2s5/FWWedlTdjsX/kzVRIpBcKWF+9cFJ74JC6u76bN29efP/730/fI02O4uLiuPjii2PKlCk71Fy+fHlcffXV7aoNi4qKYuzYsfHVr341Ro4cucO+fv/738dtt90Wjfd1dtlll7jssstizJgxLbZV3+2QtFefcPnll8dFF12UNcYHHnggPvaxj+Vk3PaPnDAKQiAnAi18HuA7v3IiKwgBAgQIECBAgAABAgQIECBAgAABAgQIECBAgAABAgQIECBAgAABAgQIECBAgAABAgQIECBAgAABAgQIECBAgAABAgQIEOi9Ah5O0Hvn1sgIECBAgAABAgQIECBAgAABAgQIECBAgAABAgQIECBAgAABAgQIECBAgAABAgQIECBAgAABAgQIECBAgAABAgQIECBAgAABAgQIECBAgACB9gukmjZNpbJetj+qlgQI5J1AQUH2I9ms97ybolYldOKJJ8Y999yTOXfWrFkxffr0VrXtipO2bNkSr776aqxYsSJee+21aGho6LRuk2t69913j3322Sd22223GDp0aM772rx5cyxbtixWrVoVa9eujd62bnbaaafYddddY++9945BgwZFfX19LF26NGpqamLDhg3vmr/EfNSoUTFy5MgYPnx49OvXL+fmAuafQPP9o3mGvW1d5N8MyIhAzxZIaoNkj2laEyT7a//+/Ts8MPVthwkFiIh8qV9ffPHFuOmmm+KPf/xjLF68OF2XteVI1kN5eXkcc8wxMWnSpCgrK4uNGzeqX9WvbbmMcnbu//k//yfOOeecTLyPfOQj8fjjj+csfkcD2T86Kqg9gW0LWF+ujnwQyIf67qMf/Wj86U9/ynCMHTs2Hn300RgxYsQOidavX5+uC3/3u9/FSy+9FG+++eZ22wwZMiT22muvmDx5clRUVMSAAQN22Mcrr7wS//Zv/5YV+9hjj42vfvWrO2yb6xPcn8y1aOfEq6uri3HjxqX/Vmk8Ro8enX6d/M3f0cP+0VFB7QnkTqCFzwN851fueEUiQIAAAQIECBAgQIAAAQIECBAgQIAAAQIECBAgQIAAAQIECBAgQIAAAQIECBAgQIAAAQIECBAgQIAAAQIECBAgQIAAAQK9UsDDCXrltBoUAQIECBAgQIAAAQIECBD4/9i7H6C7yvpO4N8TDX8kgTAFsS2IQkAtE5wgoAvbmYJYx1ktSol/O/inWlRoxy2sK0Y7VqFsQdlRJGt1FkGlrVGrrXTboQKyu8ksgvxd/rgBBsFu+ZNKIAgBTM72zdLXc+/7Et73Pffec869n8xkyMl7nuf3ez6/c/I8517mOQQIECBAgAABAgQIECBAgAABAgQIECBAgAABAgQIECBAgAABAgQIECBAgAABAgQIECBAgAABAgQIECBAgAABAgRqCpTV9mXZc1iza80JEGiTQFH0bsnmfm9Tdeaey+/+7u/mwgsvnG7whS98ISeffPLcOxjymT/96U9z0UUX5aqrrsqGDRuybdu2oUY8+OCDc+yxx+bVr351VqxYMdBYU/fI/fffn09/+tNZv359HnnkkYzbfbP77rvn0EMPzemnn54Xv/jFefTRR3POOefksssuyxNPPDGjflP/jhx99NE55phjtpvvvffeAzXXWTsF+ueP/izH7b5oZxVkRaDbAi9/+ctz0003TQ/i6quvzpFHHll7UNa3tQl1kKRt69ennnoqDz74YL7//e/nlltu2b4enfrvfffdl82bN2fqup9aw73gBS/IgQcemH322Wf7Ovg3f/M3s2zZsjz00EP5zGc+Y/369NVt/drMbf7AAw9sv0ar68R77703++67bzMJ9UU1f7SiDJIYUwH315gWtmPDasP6bt26dfnt3/7t7Wu5f/31ute9LpdeemkWLVo0J9EtW7bkyiuv3P453Xe+851Mza9bt26dbjvVz6677polS5Zkt912275OnOuvu+++O4899tj06YsXL84LX/jC7LzzznPtYmDn+XxyYJRD72jqM/Kpz4arvz7ykY/k7LPPrh3b/FGbUAcEBiYwy3wy9wlmYFnoiAABAgQIECBAgAABAgQIECBAgAABAgQIECBAgAABAgQIECBAgAABAgQIECBAgAABAgQIECBAgAABAgQIECBAgAABAgQIEOiSgM0JulQtuRIgQIAAAQIECBAgQIAAAQIECBAgQIAAAQIECBAgQIAAAQIECBAgQIAAAQIECBAgQIAAAQIECBAgQIAAAQIECBAgQIAAAQIECBAgQIAAAQKjEiirgcqy53BUOYhDgMAIBIqid0u2tt7v/XmOgEYIAgQItEKgq/8utzXvVhRVEgQIbBc46aST8tWvfnVa44tf/GLe97731daxvq1NqAMCBAiMTODMM8/M6tWrRxZvR4G6Mn+0AksSBOYp0JX7y+eP8yys0wcmcMYZZ+Sss87KXK/Bqc9cNm7cmDVr1mT9+vXb//yvn8PMtY/+5P/xH/8x999//8DGpKNuCdT9HO93fud3cskll0wPevHixbn55pvzkpe8pBZEV+aPWoPUmEBHBGaZX7zzqyO1kyYBAgQIECBAgAABAgQIECBAgAABAgQIECBAgAABAgQIECBAgAABAgQIECBAgAABAgQIECBAgAABAgQIECBAgAABAgQIEGhKwOYETcmLS4AAAQIECBAgQIAAAQIECBAgQIAAAQIECBAgQIAAAQIECBAgQIAAAQIECBAgQIAAAQIECBAgQIAAAQIECBAgQIAAAQIECBAgQIAAAQIECLRZoKwmV5Y9h23OW24ECMxToCh6t2Rr6/3en+c8h+l0AgQIdFagq/8utzXvzl4IEicwhgLnnXdeTjvttOmRnXrqqTn//PNrj9T6tjahDggQIDAygQMPPDB33HHHyOLtKFBX5o9WYEmCwDwFunJ/+fxxnoV1+kAFPve5z+X3f//359znY489lquvvjo/+tGP8k//9E/Ztm3bnNv2n3jDDTfk0ksvXXB7DbsvUPdzvI0bN+aAAw7I5s2bpzGOOuqorFu3rhZOV+aPWoPUmEBHBGZZJ3nnV0dqJ00CBAgQIECAAAECBAgQIECAAAECBAgQIECAAAECBAgQIECAAAECBAgQIECAAAECBAgQIECAAAECBAgQIECAAAECBAgQINCUgM0JmpIXlwABAgQIECBAgAABAgQIECBAgAABAgQIECBAgAABAgQIECBAgAABAgQIECBAgAABAgQIECBAgAABAgQIECBAgAABAgQIECBAgAABAgQIEGizQFlNrix7Dtuct9wIEJinQFH0bsnW1vu9P895DtPpBAgQ6KxAV/9dbmvenb0QJE5gDAWuvvrqnHfeeTnggAOy//7754gjjsgrXvGK2iO1vq1NqAMCBAgMVWDx4sV56qmnpmNcd911Wbly5VBjzqXzrswfcxmLcwi0TaAr95fPH9t25UxePqecckrOP//8zOVa/PnPf56NGzfmkUceyeOPP75grHPPPTeXXHLJgttrOB4Cg/gcb82aNZm6hqu/Lr744px00kkLRurK/LHgAWpIoEMCs8xN3vnVofpJlQABAgQIECBAgAABAgQIECBAgAABAgQIECBAgAABAgQIECBAgAABAgQIECBAgAABAgQIECBAgAABAgQIECBAgAABAgQINCFgc4Im1MUkQIAAAQIECBAgQIAAAQIECBAgQIAAAQIECBAgQIAAAQIECBAgQIAAAQIECBAgQIAAAQIECBAgQIAAAQIECBAgQIAAAQIECBAgQIAAAQIE2i5QVhMsy57DtucuPwIE5iFQFL1bsrX1fu/Pcx5DdCoBAgQ6LdDVf5fbmnenLwbJEyAwJwHr2zkxOYkAAQKNCaxatSrf+MY3puOfdtpp+fSnP91YPv8auCvzR+NQEiCwAIGu3F8+f1xAcTUZuMAJJ5yQCy+8MHvsscfA+652uHnz5rz3ve/N2rVrhxpH590QGMTneFN9HHnkkbn22munB73XXntlw4YNWbZs2YIgujJ/LGhwGhHomMAs6yTv/OpYDaVLgAABAgQIECBAgAABAgQIECBAgAABAgQIECBAgAABAgQIECBAgAABAgQIECBAgAABAgQIECBAgAABAgQIECBAgAABAgRGLWBzglGLi0eAAAECBAgQIECAAAECBAgQIECAAAECBAgQIECAAAECBAgQIECAAAECBAgQIECAAAECBAgQIECAAAECBAgQIECAAAECBAgQIECAAAECBAh0QaCsJlmWPYddyF+OBAjMUaAoerdkc7/PEa5lp11++eU57rjjprM66qijsm7dupZlOf7pLF26NI8++uj0QDdv3pwlS5aM/8CNcCIF+uePfgTzyUReFgZNoBUC1retKIMkCBAg8IwCf/3Xf503vvGN0z9//vOfn/vuuy/Ptr4cNqn5Y9jC+p9kAffXJFff2Hck8Ld/+7d55zvfmX/+53/uOe0Vr3hFTj/99JxwwgnZaaedBoq4bdu2fOtb38q5556ba665pqfv3XffPRdddFHe9KY3DTSmziZH4Ic//GEOP/zwngGvXbs2q1atWhCC+WNBbBoRGIrALM9r3vk1FGmdEiBAgAABAgQIECBAgAABAgQIECBAgAABAgQIECBAgAABAgQIECBAgAABAgQIECBAgAABAgQIECBAgAABAgQIECBAgACB8RGwOcH41NJICBAgQIAAAQIECBAgQIAAAQIECBAgQIAAAQIECBAgQIAAAQIECBAgQIAAAQIECBAgQIAAAQIECBAgQIAAAQIECBAgQIAAAQIECBAgQIAAgcEJlNWuyrLncHBR9ESAQOMCRdG7JZv7vfGSLCiB66+/Pocddth025e85CW5/fbbF9SXRgsXWLJkSX72s59Nd/Doo49mt912W3iHWhJosUD//NGfqvmkxcWTGoExF7C+HfMCGx4BAmMhsOeee2bTpk3TY7npppuyYsWKRsdm/miUX/AxF3B/jXmBDa+WwA033JBVq1bljjvu6Olnl112yeGHH54zzjgjRx99dPbYcsNDTwAAIABJREFUY49acbZu3Zprr702f/zHf5zvf//7efzxx3v622+//bJ27dq86lWvqhVHYwKnnnpqLrjggixfvjwXXXTR9ut3ob/MHwuV047A4AVm+T7AO78Gz6xHAgQIECBAgAABAgQIECBAgAABAgQIECBAgAABAgQIECBAgAABAgQIECBAgAABAgQIECBAgAABAgQIECBAgAABAgQIECAwVgI2JxirchoMAQIECBAgQIAAAQIECBAgQIAAAQIECBAgQIAAAQIECBAgQIAAAQIECBAgQIAAAQIECBAgQIAAAQIECBAgQIAAAQIECBAgQIAAAQIECBAgMCCBstpPWfYcDiiEbggQaINAUfRuyeZ+b0NV5p/Dj3/846xcuTIvfvGLs//+++fQQw/NJz7xifl3pEUtgec973l5/PHHp/t47LHHsuuuu9bqU2MCbRXonz/68zSftLVy8iIw/gLWt+NfYyMkQKD7An/wB3+Qu+++O6tWrcrxxx+f3XffvfFBmT8aL4EExljA/TXGxTW0gQhMzYknnHBCrr/++hn97bbbbnnVq16VD37wgznkkEPyy7/8y3OeN6c+m9y4cWPuueeefO1rX8tf/dVf5cEHH5wRY8WKFdt/tnz58oGMRyeTLbB58+acc845Wb16dXbZZZdaGOaPWnwaExiowCzfB3jn10CFdUaAAAECBAgQIECAAAECBAgQIECAAAECBAgQIECAAAECBAgQIECAAAECBAgQIECAAAECBAgQIECAAAECBAgQIECAAAECBMZPwOYE41dTIyJAgAABAgQIECBAgAABAgQIECBAgAABAgQIECBAgAABAgQIECBAgAABAgQIECBAgAABAgQIECBAgAABAgQIECBAgAABAgQIECBAgAABAuMucHeSO5PcmOT6JF8dwoDLap9l2XM4hHC6JECgKYGi6N2Szf3eVCXEHQeBXXbZJU888cT0ULZs2ZKdd955HIZmDARmCPTPH/0nmE9cNAQINCVgfduUvLgECBDotoD5o9v1k327Bdxf7a6P7Noh8PDDD+ftb397rrzyyjz++OOzJrXPPvvk2GOPzZFHHpmDDjooe+655/bPHhctWrT995NPPplHH300Dz30UO69997ceuutWbduXW655ZZZ+5tqf8IJJ+Tcc8/d3pdfBNomYP5oW0XkM8kCs3wf4J1fk3xBGDsBAgQIECBAgAABAgQIECBAgAABAgQIECBAgAABAgQIECBAgAABAgQIECBAgAABAgQIECBAgAABAgQIECBAgAABAgQIEJiDgM0J5oDkFAIECBAgQIAAAQIECBAgQIAAAQIECBAgQIAAAQIECBAgQIAAAQIECBAgQIAAAQIECBAgQIAAAQIECBAgQIAAAQIECBAgQIAAAQIECBAgQKA1Agcl+T+VbB5OsmwI2ZXVPsuy53AI4XRJgEBTAkXRuyWb+72pSog7DgI777xznnzyyemhPPHEE9lpp53GYWjGQGCGQP/80X+C+cRFQ4BAUwLWt03Ji0uAAIFuC5g/ul0/2bdbwP3V7vrIrl0CV111VVavXp3169dnrp+tLF68OFu3bs22bdvmNJipe/KVr3xlzjnnnPz6r//6nNo4iUATAuaPJtTFJDC7wCzfB3jnl4uFAAECBAgQIECAAAECBAgQIECAAAECBAgQIECAAAECBAgQIECAAAECBAgQIECAAAECBAgQIECAAAECBAgQIECAAAECBAgQ2KGAzQlcIAQIECBAgAABAgQIECBAgAABAgQIECBAgAABAgQIECBAgAABAgQIECBAgAABAgQIECBAgAABAgQIECBAgAABAgQIECBAgAABAgQIECBAgECXBN6S5C8rCX8vyWuGMICy2mdZ9hwOIZwuCRBoSqAoerdkc783VQlxx0Fg8eLF+fnPfz49lKeeeirPfe5zx2FoxkBghkD//NF/gvnERUOAQFMC1rdNyYtLgACBbguYP7pdP9m3W8D91e76yK6dAt/+9rfziU98IjfddNNAE3z5y1+e1atX58QTT8yzfbYz0MA6I7AAAfPHAtA0ITAkgVnmDO/8GpK1bgkQIECAAAECBAgQIECAAAECBAgQIECAAAECBAgQIECAAAECBAgQIECAAAECBAgQIECAAAECBAgQIECAAAECBAgQIECAwLgI2JxgXCppHAQIECBAgAABAgQIECBAgAABAgQIECBAgAABAgQIECBAgAABAgQIECBAgAABAgQIECBAgAABAgQIECBAgAABAgQIECBAgAABAgQIECBAYDIEzknyHypD/dMkHxnC0Mtqn2XZcziEcLokQKApgaLo3ZLN/d5UJcQdB4HnPOc52bZt2/RQtm7dmkWLFo3D0IyBwAyB/vmj/wTziYuGAIGmBKxvm5IXlwABAt0WMH90u36yb7eA+6vd9ZFdewWmPlv54Q9/mG9961tZu3Zt7rrrrnknO3X//dqv/VpOOOGEvP71r88RRxyRZ/tMZ95BNCAwJAHzx5BgdUtgAQKzzB3e+bUAR00IECBAgAABAgQIECBAgAABAgQIECBAgAABAgQIECBAgAABAgQIECBAgAABAgQIECBAgAABAgQIECBAgAABAgQIECBAgMAkCdicYJKqbawECBAgQIAAAQIECBAgQIAAAQIECBAgQIAAAQIECBAgQIAAAQIECBAgQIAAAQIECBAgQIAAAQIECBAgQIAAAQIECBAgQIAAAQIECBAgQKD7ApcnObYyjDcn+cYQhlVW+yzLnsMhhNMlAQJNCRRF75Zs7vemKiHuOAgsWrQo1Xto27Zt6b/HxmGcxkBgSuDZrm3zieuEAIGmBKxvm5IXlwABAt0WMH90u36yb7eA+6vd9ZFdNwSefPLJ3Hbbbbnmmmty55135v77788999yTDRs25OGHH87ixYuzbNmyHHLIITnggAPyq7/6q1m+fHle9rKX5UUvelF22mmnbgxUlgQqAuYPlwOB9gjM8n2Ad361pzwyIUCAAAECBAgQIECAAAECBAgQIECAAAECBAgQIECAAAECBAgQIECAAAECBAgQIECAAAECBAgQIECAAAECBAgQIECAAAECrRSwOUEryyIpAgQIECBAgAABAgQIECBAgAABAgQIECBAgAABAgQIECBAgAABAgQIECBAgAABAgQIECBAgAABAgQIECBAgAABAgQIECBAgAABAgQIECBA4BkENiXZo/Kz5UnuHIJWWe2zLHsOhxBOlwQINCVQFL1bsrnfm6qEuOMg4H4ahyoaw1wF+q/3/nbmk7lKOo8AgUELmI8HLao/AgQITIaA+WMy6myUzQi4v5pxF3W8BTZt2pQnnngiTz75ZB5//PHstNNO2XXXXbPzzjvnuc99bpYsWTLeAEY3EQLmj4kos0F2RGCW7wO886sjtZMmAQIECBAgQIAAAQIECBAgQIAAAQIECBAgQIAAAQIECBAgQIAAAQIECBAgQIAAAQIECBAgQIAAAQIECBAgQIAAAQIECBBoSsDmBE3Ji0uAAAECBAgQIECAAAECBAgQIECAAAECBAgQIECAAAECBAgQIECAAAECBAgQIECAAAECBAgQIECAAAECBAgQIECAAAECBAgQIECAAAECBAjMV+CAJHdWGj2cZNl8O5nj+WX1vLLsOZxjF04jQKALAkXRuyWb+70LVZNjWwXcT22tjLyGIdB/vffHMJ8MQ12fBAjMRcB8PBcl5xAgQIBAv4D5wzVBYHgC7q/h2eqZAAEC4yxg/hjn6hpb1wRm+T7AO7+6VkT5EiBAgAABAgQIECBAgAABAgQIECBAgAABAgQIECBAgAABAgQIECBAgAABAgQIECBAgAABAgQIECBAgAABAgQIECBAgACBEQvYnGDE4MIRIECAAAECBAgQIECAAAECBAgQIECAAAECBAgQIECAAAECBAgQIECAAAECBAgQIECAAAECBAgQIECAAAECBAgQIECAAAECBAgQIECAAAECCxZYlWRtpfUVSV694N523LCs/rgsew6HFFK3BAg0IVAUvVuyud+bqIKYBAgQ6J5A//zRPwLzSfdqKmMCTQpccsklueGGG7b/vvHGG/PAAw8sOB3r2wXTaUiAAIGJFjB/THT5DX7IAu6vIQPrngABAh0U2LhxY/baa68dZm7+6GBhpTy2ArN8H+CdX2NbbQMjQIAAAQIECBAgQIAAAQIECBAgQIAAAQIECBAgQIAAAQIECBAgQIAAAQIECBAgQIAAAQIECBAgQIAAAQIECBAgQIAAAQKDEbA5wWAc9UKAAAECBAgQIECAAAECBAgQIECAAAECBAgQIECAAAECBAgQIECAAAECBAgQIECAAAECBAgQIECAAAECBAgQIECAAAECBAgQIECAAAECBAgMX+A/JfmPlTDnJvnwkMKW1X7LsudwSCF1S4BAEwJF0bslm/u9iSqISYAAge4J9M8f/SMwn3SvpjIm0KTAfvvtl5/85CfTKdx444059NBDF5SS9e2C2DQiQIDAxAuYPyb+EgAwRAH31xBxdU2AAIGOCWzdujVr1qzJH/3RH+Xzn/983vGOdzzjCMwfHSuudMdaYJbvA7zza6wrbnAECBAgQIAAAQIECBAgQIAAAQIECBAgQIAAAQIECBAgQIAAAQIECBAgQIAAAQIECBAgQIAAAQIECBAgQIAAAQIECBAgQKC+gM0J6hvqgQABAgQIECBAgAABAgQIECBAgAABAgQIECBAgAABAgQIECBAgAABAgQIECBAgAABAgQIECBAgAABAgQIECBAgAABAgQIECBAgAABAgQIEBiNwGVJXlMJ9bYkfzmk0GW137LsORxSSN0SINCEQFH0bsnmfm+iCmISIECgewL980f/CMwn3aupjAk0KfCGN7whl1566XQKF198cU466aQFpWR9uyA2jQgQIDDxAuaPib8EAAxRwP01RFxdEyBAoEMCN998c972trfllltu2Z713nvvnTvvvDNLly6ddRTmjw4VV6pjLzDL9wHe+TX2VTdAAgQIECBAgAABAgQIECBAgAABAgQIECBAgAABAgQIECBAgAABAgQIECBAgAABAgQIECBAgAABAgQIECBAgAABAgQIECBQT8DmBPX8tCZAgAABAgQIECBAgAABAgQIECBAgAABAgQIECBAgAABAgQIECBAgAABAgQIECBAgAABAgQIECBAgAABAgQIECBAgAABAgQIECBAgAABAgRGJ7ApyR6VcAcn2TCk8GW137LsORxSSN0SINCEQFH0bsnmfm+iCmISIECgewL980f/CMwn3aupjAk0KfDxj388Z5555nQKf/iHf5jPfOYzC0rJ+nZBbBoRIECgcYGp9eMVV1yRL33pSznooIPyqU99aqQ5mT9Gyi3YhAm4vyas4IZLgACBZxC47777cvDBB2fz5s3TZ3zwgx/MBRdcMGsL84dLiUB7BGb5PsA7v9pTHpkQIECAAAECBAgQIECAAAECBAgQIECAAAECBAgQIECAAAECBAgQIECAAAECBAgQIECAAAECBAgQIECAAAECBAgQIECAAIFWCticoJVlkRQBAgQIECBAgAABAgQIECBAgAABAgQIECBAgAABAgQIECBAgAABAgQIECBAgAABAgQIECBAgAABAgQIECBAgAABAgQIECBAgAABAgQIECDQJ/BLSa5L8sKn//7hJMuGqFRW+y7LnsMhhtU1AQKjFiiK3i3Z3O+jrsDg4m3evDlXXXVVNm3atP338573vLznPe8ZXAA9ESBAoCLQP3/045hPXC4ECMxH4Jvf/GZWrVo13eTYY4/N5ZdfPp8ups+1vl0Qm0YECBBoVOCGG27I8ccfn3vuuWd7Hvvtt9/0n0eVmPljVNLiTKKA+2sSq27MBAgQmF3gs5/9bD70oQ/1PMP/4Ac/yOGHHz6jgfnDVUSgPQKzfB/gnV/tKY9MCBAgQIAAAQIECBAgQIAAAQIECBAgQIAAAQIECBAgQIAAAQIECBAgQIAAAQIECBAgQIAAAQIECBAgQIAAAQIECBAgQIBAKwVsTtDKskiKAAECBAgQIECAAAECBAgQIECAAAECBAgQIECAAAECBAgQIECAAAECBAgQIECAAAECBAgQIECAAAECBAgQIECAAAECBAgQIECAAAECBAgQeAaBPZOsTLJPkr8YolJZ7bssew6HGFbXBAiMWqAoerdkc7+PugKDi3frrbfmkEMOme7wpS99aW677bbBBdATAQIEKgL980c/jvnE5UKAwHwE7rjjjhx00EHTTZYtW5aHHnpoPl1Mn2t9uyA2jQgQINCowNS/+XvvvXe2bt06nce6dety1FFHjSwv88fIqAWaQAH31wQW3ZAJECDwDAJT672VK1fm5ptvnj5jxYoVufHGG9M/X5g/XEYE2iMwy/cB3vnVnvLIhAABAgQIECBAgAABAgQIECBAgAABAgQIECBAgAABAgQIECBAgAABAgQIECBAgAABAgQIECBAgAABAgQIECBAgAABAgQItFLA5gStLIukCBAgQIAAAQIECBAgQIAAAQIECBAgQIAAAQIECBAgQIAAAQIECBAgQIAAAQIECBAgQIAAAQIECBAgQIAAAQIECBAgQIAAAQIECBAgQIAAgYYFymr8suw5bDg14QkQGKRAUfRuyeZ+H6TuaPu6//7784IXvGA66POf//xM/Z1fBAgQGIZA//zRH8N8Mgx1fRIYb4Hddtstjz322PQg77333uy7777zHrT17bzJNCBAgEArBH7rt34r3/3ud6dzOfXUU3P++eePLDfzx8ioBZpAAffXBBbdkAkQILADgWuvvTZHHnlkqp8ffv7zn88pp5zS08r84TIi0B6BWb4P8M6v9pRHJgQIECBAgAABAgQIECBAgAABAgQIECBAgAABAgQIECBAgAABAgQIECBAgAABAgQIECBAgAABAgQIECBAgAABAgQIECBAoJUCNidoZVkkRYAAAQIECBAgQIAAAQIECBAgQIAAAQIECBAgQIAAAQIECBAgQIAAAQIECBAgQIAAAQIECBAgQIAAAQIECBAgQIAAAQIECBAgQIAAAQIECDQsUFbjl2XPYcOpCU+AwCAFiqJ3Szb3+yB1R9vXVO0WLVo0HXSqttu2bRttEqIRIDAxAv3zR//AzScTcykYKIGBCRx99NFZv379dH/f/e538/rXv37e/VvfzptMAwIECLRC4Otf/3re+ta3Tuey55575sEHH8xznvOckeRn/hgJsyATKuD+mtDCGzYBAgR2IPD+978/f/ZnfzZ9xtKlS3PXXXdlr7326vmOo9qFzxtdUgSaE5jl+wDv/GquHCITIECAAAECBAgQIECAAAECBAgQIECAAAECBAgQIECAAAECBAgQIECAAAECBAgQIECAAAECBAgQIECAAAECBAgQIECAAIFOCNicoBNlkiQBAgQIECBAgAABAgQIECBAgAABAgQIECBAgAABAgQIECBAgAABAgQIECBAgAABAgQIECBAgAABAgQIECBAgAABAgQIECBAgAABAgQIECAwYoGyGq8sew5HnIpwBAgMU6Aoerdkc78PU3v4fS9dujSPPvrodKBHHnkkU3/nFwECBAYt0D9/9PdvPhm0uP4IjL/AKaeckjVr1kwP9FOf+lQ+9rGPzXvg1rfzJtOAAAECrRDYsmVL9t57755n2ssuuyyvec1rRpKf+WMkzIJMqID7a0ILb9gECBDYgcCmTZty0EEHZePGjdNnvf3tb88ll1wyfWz+cAkRaI/ALN8HeOdXe8ojEwIECBAgQIAAAQIECBAgQIAAAQIECBAgQIAAAQIECBAgQIAAAQIECBAgQIAAAQIECBAgQIAAAQIECBAgQIAAAQIECBAg0EoBmxO0siySIkCAAAECBAgQIECAAAECBAgQIECAAAECBAgQIECAAAECBAgQIECAAAECBAgQIECAAAECBAgQIECAAAECBAgQIECAAAECBAgQIECAAAECBBoWKKvxy7LnsOHUhCdAYJACRdG7JZv7fZC6o+/rRS96UX784x9PB7777ruz//77jz4REQkQGHuB/vmjf8Dmk7G/BAyQwMAFvvjFL+bkk0+e7vfEE0/MN77xjXnHsb6dN5kGBAgQaI3AO9/5znzlK1+Zzufd7353LrzwwpHkZ/4YCbMgEyrg/prQwhs2AQIEnkXg4osvzrve9a6es6644oocc8wx2//O/OESItAegVm+D/DOr/aURyYECBAgQIAAAQIECBAgQIAAAQIECBAgQIAAAQIECBAgQIAAAQIECBAgQIAAAQIECBAgQIAAAQIECBAgQIAAAQIECBAgQKCVAjYnaGVZJEWAAAECBAgQIECAAAECBAgQIECAAAECBAgQIECAAAECBAgQIECAAAECBAgQIECAAAECBAgQIECAAAECBAgQIECAAAECBAgQIECAAAECBAg0LFBW45dlz2HDqQlPgMAgBYqid0s29/sgdUff12GHHZbrr79+OvB1112XlStXjj4REQkQGHuB/vmjf8Dmk7G/BAyQwMAFfvCDH+SVr3zldL/Lly/Phg0b5h3H+nbeZBoQIECgNQKXXXZZXvva107ns2TJkvz0pz/N4sWLh56j+WPoxAJMsID7a4KLb+gECBB4FoGjjz4669evnz7rgAMOyO233759/Wf+cPkQaI/ALN8HeOdXe8ojEwIECBAgQIAAAQIECBAgQIAAAQIECBAgQIAAAQIECBAgQIAAAQIECBAgQIAAAQIECBAgQIAAAQIECBAgQIAAAQIECBAg0EoBmxO0siySIkCAAAECBAgQIECAAAECBAgQIECAAAECBAgQIECAAAECBAgQIECAAAECBAgQIECAAAECBAgQIECAAAECBAgQIECAAAECBAgQIECAAAECBBoWKKvxy7LnsOHUhCdAYJACRdG7JZv7fZC6o+/ruOOOy+WXXz4d+Hvf+15e/epXjz4REQkQGHuB/vmjf8Dmk7G/BAyQwMAFtmzZkl133XW63+XLl2fDhg3zjmN9O28yDQgQINAaga1bt+ZXfuVX8sADD0zn9O1vfztvfOMbh56j+WPoxAJMsID7a4KLb+gECBB4FoEf/ehHWbFiRZ566qn80i/9Us4666y8733vy6JFi2L+cPkQaI/ALN8HeOdXe8ojEwIECBAgQIAAAQIECBAgQIAAAQIECBAgQIAAAQIECBAgQIAAAQIECBAgQIAAAQIECBAgQIAAAQIECBAgQIAAAQIECBAg0EoBmxO0siySIkCAAAECBAgQIECAAAECBAgQIECAAAECBAgQIECAAAECBAgQIECAAAECBAgQIECAAAECBAgQIECAAAECBAgQIECAAAECBAgQIECAAAECBBoWKKvxy7LnsOHUhCdAYJACRdG7JZv7fZC6o+/rLW95S9auXTsdeOrPq1atGn0iIhIgMPYC/fNH/4DNJ2N/CRgggaEIfPnLX86BBx6YlStXZunSpQuKYX27IDaNCBAg0BqBD33oQ/nsZz87nc+b3/zmfP3rXx96fuaPoRMLMMEC7q8JLr6hEyBAYA4CH/3oR/PII4/krLPOyh577DHdwvwxBzynEBiRwCzfB3jn14jshSFAgAABAgQIECBAgAABAgQIECBAgAABAgQIECBAgAABAgQIECBAgAABAgQIECBAgAABAgQIECBAgAABAgQIECBAgAABAl0VsDlBVysnbwIECBAgQIAAAQIECBAgQIAAAQIECBAgQIAAAQIECBAgQIAAAQIECBAgQIAAAQIECBAgQIAAAQIECBAgQIAAAQIECBAgQIAAAQIECBAgQGCYAmW187LsORxmXH0TIDBigaLo3ZLN/T7iAgw43Ac+8IF84QtfmO516s8nn3zygKPojgABAkn//NFvYj5xlRAg0JSA9W1T8uISIEBgMALXXHNNjjzyyOnOdtlllzz00EOZ+u8wf5k/hqmr70kXcH9N+hVg/AQIEFiYgPljYW5aERiGwCzfB3jn1zCg9UmAAAECBAgQIECAAAECBAgQIECAAAECBAgQIECAAAECBAgQIECAAAECBAgQIECAAAECBAgQIECAAAECBAgQIECAAAECBMZIwOYEY1RMQyFAgAABAgQIECBAgAABAgQIECBAgAABAgQIECBAgAABAgQIECBAgAABAgQIECBAgAABAgQIECBAgAABAgQIECBAgAABAgQIECBAgAABAgQGJlBWeyrLnsOBBdERAQLNCxRF75Zs7vfma1Ing9WrV+dP/uRPpruY+vMZZ5xRp0ttCRAgMKtA//zRf5L5xIVDgEBTAta3TcmLS4AAgcEJHHjggbnrrru2d3jEEUfka1/7Wg4++ODBBZilJ/PHUHl1PuEC7q8JvwAMnwABAgsUMH8sEE4zAkMQmOX7AO/8GoKzLgkQIECAAAECBAgQIECAAAECBAgQIECAAAECBAgQIECAAAECBAgQIECAAAECBAgQIECAAAECBAgQIECAAAECBAgQIECAwDgJ2JxgnKppLAQIECBAgAABAgQIECBAgAABAgQIECBAgAABAgQIECBAgAABAgQIECBAgAABAgQIECBAgAABAgQIECBAgAABAgQIECBAgAABAgQIECBAgMCgBMpqR2XZczioGPohQKAFAkXRuyWb+70FRamRwnnnnZfTTjttuofTTz895557bo0eNSVAgMDsAv3zR/9Z5hNXDgECTQlY3zYlLy4BAgQGJ3DhhRdm06ZNOfHEE/PCF75wcB3voCfzx0iYBZlQAffXhBbesAkQIFBTwPxRE1BzAgMUmOX7AO/8GqCvrggQIECAAAECBAgQIECAAAECBAgQIECAAAECBAgQIECAAAECBAgQIECAAAECBAgQIECAAAECBAgQIECAAAECBAgQIECAwDgK2JxgHKtqTAQIECBAgAABAgQIECBAgAABAgQIECBAgAABAgQIECBAgAABAgRCIC5sAAAgAElEQVQIECBAgAABAgQIECBAgAABAgQIECBAgAABAgQIECBAgAABAgQIECBAYHwEfiPJsiTXJ/nxCIdVVmOVZc/hCNMQigCBYQsURe+WbO73YYsPt/+/+7u/y5o1a7Js2bLtv4877rgcf/zxww2qdwIEJlKgf/7oRzCfTORlYdAEWiFgfduKMkiCAAECnRMwf3SuZBLukID7q0PFkioBAgRaJGD+aFExpDLxArN8H+CdXxN/VQAgQIAAAQIECBAgQIAAAQIECBAgQIAAAQIECBAgQIAAAQIECBAgQIAAAQIECBAgQIAAAQIECBAgQIAAAQIECBAgQIAAAQI7FrA5gSuEAAECBAgQIECAAAECBAgQIECAAAECBAgQIECAAAECBAgQIECAAAECBAgQIECAAAECBAgQIECAAAECBAgQIECAAAECBAgQIECAAAECBAgQaLPAt5O88ekENyV5W5K/H0HCZTVGWfYcjiC8EAQIjEqgKHq3ZHO/j0peHAIECHRboH/+6B+N+aTb9ZU9gS4LWN92uXpyJ0CAQHMC5o/m7EUefwH31/jX2AgJECAwDAHzxzBU9UlgYQKzfB/gnV8Lo9SKAAECBAgQIECAAAECBAgQIECAAAECBAgQIECAAAECBAgQIECAAAECBAgQIECAAAECBAgQIECAAAECBAgQIECAAAECBAhMjIDNCSam1AZKgAABAgQIECBAgAABAgQIECBAgAABAgQIECBAgAABAgQIECBAgAABAgQIECBAgAABAgQIECBAgAABAgQIECBAgAABAgQIECBAgAABAgQ6KXBPkv0qma9McsMIRlJWY5Rlz+EIwgtBgMCoBIqid0s29/uo5MUhQIBAtwX654/+0ZhPul1f2RPosoD1bZerJ3cCBAg0J2D+aM5e5PEXcH+Nf42NkAABAsMQMH8MQ1WfBBYmMMv3Ad75tTBKrQgQIECAAAECBAgQIECAAAECBAgQIECAAAECBAgQIECAAAECBAgQIECAAAECBAgQIECAAAECBAgQIECAAAECBAgQIECAwMQI2JxgYkptoAQIECBAgAABAgQIECBAgAABAgQIECBAgAABAgQIECBAgAABAgQIECBAgAABAgQIECBAgAABAgQIECBAgAABAgQIECBAgAABAgQIECBAoHMCeyTZVMn6qSS7JNk2gpGU1Rhl2XM4gvBCECAwKoGi6N2Szf0+KnlxCBAg0G2B/vmjfzTmk27XV/YEuixgfdvl6smdAAECzQmYP5qzF3n8Bdxf419jIyRAgMAwBMwfw1DVJ4GFCczyfYB3fi2MUisCBAgQIECAAAECBAgQIECAAAECBAgQIECAAAECBAgQIECAAAECBAgQIECAAAECBAgQIECAAAECBAgQIECAAAECBAgQIDAxAjYnmJhSGygBAgQIECBAgAABAgQIECBAgAABAgQIECBAgAABAgQIECBAgAABAgQIECBAgAABAgQIECBAgAABAgQIECBAgAABAgQIECBAgAABAgQIEOicwGuT/H0l62uTHDGiUZTVOGXZcziiFIQhQGAUAkXRuyWb+30U6mIQIECg+wL980f/iMwn3a+xERDoqoD1bVcrJ28CBAg0K2D+aNZf9PEWcH+Nd32NjgABAsMSMH8MS1a/BOYvMMv3Ad75NX9GLQgQIECAAAECBAgQIECAAAECBAgQIECAAAECBAgQIECAAAECBAgQIECAAAECBAgQIECAAAECBAgQIECAAAECBAgQIECAwEQJ2JxgosptsAQIECBAgAABAgQIECBAgAABAgQIECBAgAABAgQIECBAgAABAgQIECBAgAABAgQIECBAgAABAgQIECBAgAABAgQIECBAgAABAgQIECBAoFMCH01yViXjP0vy/hGNoKzGKcuewxGlIAwBAqMQKIreLdnc76NQF4MAAQLdF+ifP/pHZD7pfo2NgEBXBaxvu1o5eRMgQKBZAfNHs/6ij7eA+2u862t0BAgQGJZA//xx9tln5yMf+ciwwumXAIEdCMzyfYB3frliCBAgQIAAAQIECBAgQIAAAQIECBAgQIAAAQIECBAgQIAAAQIECBAgQIAAAQIECBAgQIAAAQIECBAgQIAAAQIECBAgQIAAgR0K2JzABUKAAAECBAgQIECAAAECBAgQIECAAAECBAgQIECAAAECBAgQIECAAAECBAgQIECAAAECBAgQIECAAAECBAgQIECAAAECBAgQIECAAAECBAi0VeBbSU6oJPd7Sb40omTLapyy7DkcUQrCECAwCoGi6N2Szf0+CnUxCBAg0H2B/vmjf0Tmk+7X2AgIdFXA+rarlZM3AQIEmhUwfzTrL/p4C7i/xru+RkeAAIFhCcz2+eO6dety1FFHDSukfgkQeAaBWe5H7/xytRAgQIAAAQIECBAgQIAAAQIECBAgQIAAAQIECBAgQIAAAQIECBAgQIAAAQIECBAgQIAAAQIECBAgQIAAAQIECBAgQIAAAQI7FLA5gQuEAAECBAgQIECAAAECBAgQIECAAAECBAgQIECAAAECBAgQIECAAAECBAgQIECAAAECBAgQIECAAAECBAgQIECAAAECBAgQIECAAAECBAgQaKvA3Un2ryR3eJIfjijZshqnLHsOR5SCMAQIjEKgKHq3ZHO/j0JdDAIECHRfoH/+6B+R+aT7NTYCAm0QuPXWW3P99dfnsMMOy8te9rI5pWR9OycmJxEgQIBAn4D5wyVBYHgC7q/h2eqZAAEC4yww2+ePL33pS3PbbbeN87CNjUArBWa5H73zq5WVkhQBAgQIECBAgAABAgQIECBAgAABAgQIECBAgAABAgQIECBAgAABAgQIECBAgAABAgQIECBAgAABAgQIECBAgAABAgQIEGiPgM0J2lMLmRAgQIAAAQIECBAgQIAAAQIECBAgQIAAAQIECBAgQIAAAQIECBAgQIAAAQIECBAgQIAAAQIECBAgQIAAAQIECBAgQIAAAQIECBAgQIAAAQK/ENgjyaYKyFNJdksy9d9R/CqrQcqy53AU8cUgQGBEAkXRuyWb+31E8MIQIECg4wL980f/cMwnHS+w9Ak0LHD22Wfnk5/8ZLZs2bI9kz/90z/Nhz/84TllZX07JyYnESBAgECfgPnDJUFgeALur+HZ6pkAAQLjLPBMnz+eeeaZWb169TgP3dgItE5glvvRO79aVyUJESBAgAABAgQIECBAgAABAgQIECBAgAABAgQIECBAgAABAgQIECBAgAABAgQIECBAgAABAgQIECBAgAABAgQIECBAgACBdgnYnKBd9ZANAQIECBAgQIAAAQIECBAgQIAAAQIECBAgQIAAAQIECBAgQIAAAQIECBAgQIAAAQIECBAgQIAAAQIECBAgQIAAAQIECBAgQIAAAQIECBAg8P8FXpPksgrGdUleMUKcshqrLHsOR5iGUAQIDFugKHq3ZHO/D1tc/wQIEBgPgf75o39U5pPxqLNREGhK4IILLsipp546Hf5tb3tb/vzP/3xO6VjfzonJSQQIEOi0wP3335999tlnoGMwfwyUU2cEegTcXy4IAgQIEFiIwDN9/rjzzjtnw4YN2W+//RbSrTYECCxAYJb70Tu/FuCoCQECBAgQIECAAAECBAgQIECAAAECBAgQIECAAAECBAgQIECAAAECBAgQIECAAAECBAgQIECAAAECBAgQIECAAAECBAgQmCQBmxNMUrWNlQABAgQIECBAgAABAgQIECBAgAABAgQIECBAgAABAgQIECBAgAABAgQIECBAgAABAgQIECBAgAABAgQIECBAgAABAgQIECBAgAABAgQIdEfgI0nOrqT7pSS/N8L0y2qssuw5HGEa3QxVFLa46mblZE2AAAECBAgQIDAXAc8Hc1H6xTmeD+bn5WwCBAgQIEBg+ALWc/Mztp6bn5ezCRAgQIAAAQJtF7Aenl+FZlkP+x8i5kfobAIECBAgQIAAAQIECBAgQIAAAQIECBAgQIAAAQIECBAgQIAAAQIECBAgQIAAAQIECBAgQIAAAQIECBAgQIAAAQIECBAgMHECNieYuJIbMAECBAgQIECAAAECBAgQIECAAAECBAgQIECAAAECBAgQIECAAAECBAgQIECAAAECBAgQIECAAAECBAgQIECAAAECBAgQIECAAAECBAgQ6ITA2iSrKpl+IMkXRph5WY1Vlj2HI0yjm6GKwhZX3aycrAkQIECAAAECBOYi4PlgLkq/OMfzwfy8nE2AAAECBAgMX8B6bn7G1nPz83I2AQIECBAgQKDtAtbD86vQLOth/0PE/AidTYAAAQIECBAgQIAAAQIECBAgQIAAAQIECBAgQIAAAQIECBAgQIAAAQIECBAgQIAAAQIECBAgQIAAAQIECBAgQIAAAQIEJk7A5gQTV3IDJkCAAAECBAgQIECAAAECBAgQIECAAAECBAgQIECAAAECBAgQIECAAAECBAgQIECAAAECBAgQIECAAAECBAgQIECAAAECBAgQIECAAAECnRD4jSTHJFn59O83Jbl2hJmX1Vhl2XM4wjS6GaoobHHVzcrJmgABAgQIECBAYC4Cng/movSLczwfzM/L2QQIECBAgMDwBazn5mdsPTc/L2cTIECAAAECBNouYD08vwrNsh72P0TMj9DZBAgQIECAAAECBAgQIECAAAECBAgQIECAAAECBAgQIECAAAECBAgQIECAAAECBAgQIECAAAECBAgQIECAAAECBAgQIEBg4gRsTjBxJTdgAgQIECBAgAABAgQIECBAgAABAgQIECBAgAABAgQIECBAgAABAgQIECBAgAABAgQIECBAgAABAgQIECBAgAABAgQIECBAgAABAgQIECBAYA4CZfWcsuw5nEPzyT6lKGxxNdlXgNETIECAAAECBMZbwPPB/Orr+WB+Xs4mQIAAAQIEhi9gPTc/Y+u5+Xk5mwABAgQIECDQdgHr4flVaJb1sP8hYn6EziZAgAABAgQIECBAgAABAgQIECBAgAABAgQIECBAgAABAgQIECBAgAABAgQIECBAgAABAgQIECBAgAABAgQIECBAgAABAhMnYHOCiSu5ARMgQIAAAQIECBAgQIAAAQIECBAgQIAAAQIECBAgQIAAAQIECBAgQIAAAQIECBAgQIAAAQIECBAgQIAAAQIECBAgQIAAAQIECBAgQIAAAQJzECir55Rlz+Ecmk/2KUUxY4sre15N9iVh9ARGLfDuJBdWgl6c5F2jTkI8AgQIEBgrAc8HNcrp+WDBeB9P8slK6wuSnLrg3jQkQIAAga4LHJjkjsogtibZO8lDXR/YiPK3nqsBbT1XA09TAgQIECAwWIEzkvxJ35pwZZKbBxtGb2MoYD1co6jWwzXwNCVAgAABAgQIECBAgAABAgQIECBAgAABAgQIECBAgAABAgQIECBAgAABAgQIECBAgAABAgQIECBAgAABAgQIECBAgAABAhMq4OUME1p4wyZAgAABAgQIECBAgAABAgQIECBAgAABAgQIECBAgAABAgQIECBAgAABAgQIECBAgAABAgQIECBAgAABAgQIECBAgAABAgQIECBAgAABAgR2KFBWf1qWPYfonkWgKGZscWXPK1cNAQKjFDg+yXcqAb+b5LdGmYBYBAgQIDB2Ap4PapTU88GC8d6Q5G8qrdcl+bcL7k1DAgQIEBgHgWuTvKIykFOSrBmHgY1gDNZzNZCt52rgaUqAAAECBAYvcFuSl1a6/ViSswYfRo9jJmA9XKOg1sM18DQlQIAAAQIECBAgQIAAAQIECBAgQIAAAQIECBAgQIAAAQIECBAgQIAAAQIECBAgQIAAAQIECBAgQIAAAQIECBAgQIAAAQITKuDlDBNaeMMmQIAAAQIECBAgQIAAAQIECBAgQIAAAQIECBAgQIAAAQIECBAgQIAAAQIECBAgQIAAAQIECBAgQIAAAQIECBAgQIAAAQIECBAgQIAAAQIEdihQVn9alj2H6J5FoChmbHFlzytXDQECoxT49ST/vRJwfZKjR5mAWAQIECAwdgKeD2qU1PPBgvH2S3JPpfVjSXZbcG8aEiBAgMA4CPz7JOd53l1QKa3nFsT2/xtZz9XA05QAAQIECAxe4Kgk65LcnuS9T/958FH0OG4C1sM1Kmo9XANPUwIECBAgQIAAAQIECBAgQIAAAQIECBAgQIAAAQIECBAgQIAAAQIECBAgQIAAAQIECBAgQIAAAQIECBAgQIAAAQIECBAgMKECXs4woYU3bAIECBAgQIAAAQIECBAgQIAAAQIECBAgQIAAAQIECBAgQIAAAQIECBAgQIAAAQIECBAgQIAAAQIECBAgQIAAAQIECBAgQIAAAQIECBAgQGCHAmX1p2XZc4juWQSKYsYWV/a8ctUQIDBKgUOS/O9KwNuTvGyUCYhFgAABAmMn4PmgRkk9H9TASx5KsqzSw/Ikd9bqUWMCBAgQ6LLA85Pcl6T6Wdt+SX7S5UGNKHfruRrQ1nM18DQlQIAAAQLDEXhdkr8bTtd6HVMB6+EahbUeroGnKQECBAgQIECAAAECBAgQIECAAAECBAgQIECAAAECBAgQIECAAAECBAgQIECAAAECBAgQIECAAAECBAgQIECAAAECBAgQmFABL2eY0MIbNgECBAgQIECAAAECBAgQIECAAAECBAgQIECAAAECBAgQIECAAAECBAgQIECAAAECBAgQIECAAAECBAgQIECAAAECBAgQIECAAAECBAgQILBDgbL607LsOUT3LAJFMWOLK3teuWoIEBilwC8n+b+VgA8k2WeUCYhFgAABAmMn4PmgRkk9H9TAS65IckylhxOTfKtWjxoTIECAQNcF/iHJcZVBfCzJWV0f1Ajyt56rgWw9VwNPUwIECBAgQIBAOwSsh2vUwXq4Bp6mBAgQIECAAAECBAgQIECAAAECBAgQIECAAAECBAgQIECAAAECBAgQIECAAAECBAgQIECAAAECBAgQIECAAAECBAgQIEBgQgW8nGFCC2/YBAgQIECAAAECBAgQIECAAAECBAgQIECAAAECBAgQIECAAAECBAgQIECAAAECBAgQIECAAAECBAgQIECAAAECBAgQIECAAAECBAgQIECAwA4FyupPy7LnEN2zCBTFjC2u7HnlqiFAYJQCOyfZUgk49Y/4olEmIBYBAgQIjJ2A54MaJfV8UAMvOSfJa5LcmOT6JH+d5O5aPWpMgAABAl0XeFeSL1cGcWeS5V0f1Ajyt56rgWw9VwNPUwIECBAgQIBAOwSsh2vUwXq4Bp6mBAgQIECAAAECBAgQIECAAAECBAgQIECAAAECBAgQIECAAAECBAgQIECAAAECBAgQIECAAAECBAgQIECAAAECBAgQIEBgQgW8nGFCC2/YBAgQIECAAAECBAgQIECAAAECBAgQIECAAAECBAgQIECAAAECBAgQIECAAAECBAgQIECAAAECBAgQIECAAAECBAgQIECAAAECBAgQIECAwA4FyupPy7LnEN2zCBTFjC2u7HnlqiFAYNQCP0vyvErQPZI8MuokxCNAgACBsRHwfFCjlJ4PauBpSoAAAQIEZgosSfJgkl0qPzosyfWwfN47rGvAem5YsvolQIAAAQIECIxMwOebNaith2vgaUqAAAECBAgQIECAAAECBAgQIECAAAECBAgQIECAAAECBAgQIECAAAECBAgQIECAAAECBAgQIECAAAECBAgQIECAAAECBCZUwMsZJrTwhk2AAAECBAgQIECAAAECBAgQIECAAAECBAgQIECAAAECBAgQIECAAAECBAgQIECAAAECBAgQIECAAAECBAgQIECAAAECBAgQIECAAAECBAjsUKCs/rQsew7RPYtAUczY4sqeV64aAgRGLXBvkn0rQV+c5O5RJyEeAQIECIyNgOeDGqX0fFADT1MCBAgQIDC7wNokxyX5TpJvJvmHJE/B8nnvsK4B67lhyeqXAAECBAgQIDAyAZ9v1qC2Hq6BpykBAgQIECBAgAABAgQIECBAgAABAgQIECBAgAABAgQIECBAgAABAgQIECBAgAABAgQIECBAgAABAgQIECBAgAABAgQIEJhQAS9nmNDCGzYBAgQIECBAgAABAgQIECBAgAABAgQIECBAgAABAgQIECBAgAABAgQIECBAgAABAgQIECBAgAABAgQIECBAgAABAgQIECBAgAABAgQIECCwQ4Gy+tOy7DlE9ywCRTFjiyt7XrlqCBAYtcCNSQ6tBD08yQ9HnYR4BAgQIDA2Ap4PapTS80ENPE0JECBAgMDsAi9Ich+ceQlYz82Lq/dk67kaeJoSIECAAAECBNohYD1cow7WwzXwNCVAgAABAgQIECBAgAABAgQIECBAgAABAgQIECBAgAABAgQIECBAgAABAgQIECBAgAABAgQIECBAgAABAgQIECBAgAABAhMq4OUME1p4wyZAgAABAgQIECBAgAABAgQIECBAgAABAgQIECBAgAABAgQIECBAgAABAgQIECBAgAABAgQIECBAgAABAgQIECBAgAABAgQIECBAgAABAgR2KFBWf1qWPYfonkWgKGZscWXPK1cNAQKjFrgyyW9Ugv5mkn8YdRLiESBAgMDYCHg+qFFKzwc18DQlQIAAAQIEBiVgPVdD0nquBp6mBAgQIECAAIF2CFgP16iD9XANPE0JECBAgAABAgQIECBAgAABAgQIECBAgAABAgQIECBAgAABAgQIECBAgAABAgQIECBAgAABAgQIECBAgAABAgQIECBAgMCECng5w4QW3rAJECBAgAABAgQIECBAgAABAgQIECBAgAABAgQIECBAgAABAgQIECBAgAABAgQIECBAgAABAgQIECBAgAABAgQIECBAgAABAgQIECBAgEALBY5K8pdJrktyQ5Irk1zVUJ5lNW5Z9hw2lFJ3whbFjC2u7HnVnfLJlMC4CPxxkhVJNj39+0tJbhuXwRkHAQIECIxcwPNBDXLPBzXwNCVAgAABAgQGJWA9V0PSeq4GnqYECBAgQIAAgXYIWA/XqIP1cA08TQkQIECAAAECBAgQIECAAAECBAgQIECAAAECBAgQIECAAAECBAgQIECAAAECBAgQIECAAAECBAgQIECAAAECBAgQIECAwIQKeDnDhBbesAkQIECAAAECBAgQIECAAAECBAgQIECAAAECBAgQIECAAAECBAgQIECAAAECBAgQIECAAAECBAgQIECAAAECBAgQIECAAAECBAgQIECAQAsFfj/J5yp5/XmSdzSUZ1mNW5Y9hw2l1J2wRTFjiyt7XnWnfDIlQIAAAQIECBCYKeD5oMZV4fmgBp6mBAgQIECAwKAErOdqSFrP1cDTlAABAgQINCewPMmTSe5pLgWRWyRgPVyjGNbDNfA0JUCAAAECBAgQIECAAAECBAgQIECAAAECBAgQIECAAAECBAgQIECAAAECBAgQIECAAAECBAgQIECAAAECBAgQIECAAAECEyrg5QwTWnjDJkCAAAECBAgQIECAAAECBAgQIECAAAECBAgQIECAAAECBAgQIECAAAECBAgQIECAAAECBAgQIECAAAECBAgQIECAAAECBAgQIECAAAECLRT4cpJ3VfI6PclnGsqzrMYty57DhlLqTtiimLHFlT2vulM+mRIgQIAAAQIECMwU8HxQ46rwfFADT1MCBAgQIEBgUALWczUkredq4GlKgAABAgRGL7AoyWlJPpnk75O8afQpiNhCAevhGkWxHq6BpykBAgQIECBAgAABAgQIECBAgAABAgQIECBAgAABAgQIECBAgAABAgQIECBAgAABAgQIECBAgAABAgQIECBAgAABAgQIEJhQAS9nmNDCGzYBAgQIECBAgAABAgQIECBAgAABAgQIECBAgAABAgQIECBAgAABAgQIECBAgAABAgQIECBAgAABAgQIECBAgAABAgQIECBAgAABAgQIEGihwE1JVlTyOibJ9xvKs6zGLcuew4ZS6k7YopixxZU9r7pTPpkSIECAAAECBAjMFPB8UOOq8HxQA09TAgQIECBAYFAC1nM1JK3nauBpSoAAAQIERivwgiTfTXJ4Jey/S/LfRpuGaC0UsB6uURTr4Rp4mhIgQIAAAQIECBAgQIAAAQIECBAgQIAAAQIECBAgQIAAAQIECBAgQIAAAQIECBAgQIAAAQIECBAgQIAAAQIECBAgQIAAgQkV8HKGCS28YRMgQIAAAQIECBAgQIAAAQIECBAgQIAAAQIECBAgQIAAAQIECBAgQIAAAQIECBAgQIAAAQIECBAgQIAAAQIECBAgQIAAAQIECBAgQIAAgZYJLE6yJcmiSl67JXmsoTzLatyy7DlsKKXuhC2KGVtc2fOqO+WTKQECBAgQIECAwEwBzwc1rgrPBzXwNCVAgAABAgQGJWA9V0PSeq4GnqYECBAgQGC0AlPfud+e5IBK2HuTvCTJ46NNRbSWCVgP1yiI9XANPE0JECBAgAABAgQIECBAgAABAgQIECBAgAABAgQIECBAgAABAgQIECBAgAABAgQIECBAgAABAgQIECBAgAABAgQIECBAgMCECng5w4QW3rAJECBAgAABAgQIECBAgAABAgQIECBAgAABAgQIECBAgAABAgQIECBAgAABAgQIECBAgAABAgQIECBAgAABAgQIECBAgAABAgQIECBAgEDLBF6Z5H9VcrojyUEN5lhWY5dlz2GDaXUjdFHM2OLKnlfdKJ0sCRAgQIAAAQIEZhfwfFDjyvB8UANPUwIECBAgQGBQAtZzNSSt52rgaUqAAAECBEYvcEySK/rCnp3ko6NPRcQWCVgP1yiG9XANPE0JECBAgAABAgQIECBAgAABAgQIECBAgAABAgQIECBAgAABAgQIECBAgAABAgQIECBAgAABAgQIECBAgAABAgQIECBAgMCECng5w4QW3rAJEP4Nq8EAACAASURBVCBAgAABAgQIECBAgAABAgQIECBAgAABAgQIECBAgAABAgQIECBAgAABAgQIECBAgAABAgQIECBAgAABAgQIECBAgAABAgQIECBAgEDLBD6Y5IJKTl9P8tYGcyyrscuy57DBtLoRuihmbHFlz6tulE6WBAgQIECAAAECswt4PqhxZXg+qIGnKQECBAgQIDAoAeu5GpLWczXwNCVAgAABAs0IXJLk7ZXQTyVZkeRHzaQjagsErIdrFMF6uAaepgQIECBAgAABAgQIECBAgAABAgQIECBAgAABAgQIECBAgAABAgQIECBAgAABAgQIECBAgAABAgQIECBAgAABAgQIECBAYEIFvJxhQgtv2AQIECBAgAABAgQIECBAgAABAgQIECBAgAABAgQIECBAgAABAgQIECBAgAABAgQIECBAgAABAgQIECBAgAABAgQIECBAgAABAgQIECBAoGUC/zXJeyo5fTjJuQ3mWFZjl2XPYYNpdSN0UczY4sqeV90onSwJECBAgAABAgRmF/B8UOPK8HxQA+8XTfdM8rokL07yoiQPJFk9kJ51QoAAAQIEJkPAeq5Gna3nauBpSoAAAQIEmhHYK8ldSZZWwq9PcnQz6YjaAgHr4RpFsB6ugacpAQIECBAgQIAAAQIECBAgQIAAAQIECBAgQIAAAQIECBAgQIAAAQIECBAgQIAAAQIECBAgQIAAAQIECBAgQIAAAQIECBCYUAEvZ5jQwhs2AQIECBAgQIAAAQIECBAgQIAAAQIECBAgQIAAAQIECBAgQIAAAQIECBAgQIAAAQIECBAgQIAAAQIECBAgQIAAAQIECBAgQIAAAQIECBBomcANSV5eyenVSa5oMMeyGrssew4bTKsboYtixhZX9rzqRulkSYAAAQIECBAgMLuA54MaV4bngxp4v2i6PMmGSk/3JnnhQHrWCQECBAiMk8CSf5kv3pHksSRfHaeBDWAs1nM1EK3nauBpSoAAAQIEmhM4Jcnn+8KfZJ3YXEEajmw9XKMA1sM18DQlQIAAAQIECBAgQIAAAQIECBAgQIAAAQIECBAgQIAAAQIECBAgQIAAAQIECBAgQIAAAQIECBAgQIAAAQIECBAgQIAAAQITKuDlDBNaeMMmQIAAAQIECBAgQIAAAQIECBAgQIAAAQIECBAgQIAAAQIECBAgQIAAAQIECBAgQIAAAQIECBAgQIAAAQIECBAgQIAAAQIECBAgQIAAAQItElicZEuSRZWcliV5uMEcy2rssuw5bDCtboQuihlbXNnzqhulkyUBAgQIECBAgMDsAp4PalwZng9q4PU2/VmS51X+as8kmwbWu44IECBAoMsC+/7LZ6ufTPLWJLsmuSHJyi4PaAi5W8/VQLWeq4GnKQECBAgQaE5g6vvZG5OsqKSwMclBPk9origNRrYeroFvPVwDT1MCBAgQIECAAAECBAgQIECAAAECBAgQIECAAAECBAgQIECAAAECBAgQIECAAAECBAgQIECAAAECBAgQIECAAAECBAgQIDChAl7OMKGFN2wCBAgQIECAAAECBAgQIECAAAECBAgQIECAAAECBAgQIECAAAECBAgQIECAAAECBAgQIECAAAECBAgQIECAAAECBAgQIECAAAECBAgQINAigSOS/KCSz11JDmw4v7Iavyx7DhtOrf3hi2LGFlf2vGp/2WRIgAABAgQIECDwzAKeD2pcHZ4PauD1Nl2f5N9U/urYJFcOrHcdESBAgECXBfZNcm/fAJYnubPLgxpw7tZzNUCt52rgaUqAAAECBJoVOPzp7+Gr39X+lyQfbDYt0RsQsB6ugW49XANPUwIECBAgQIAAAQIECBAgQIAAAQIECBAgQIAAAQIECBAgQIAAAQIECBAgQIAAAQIECBAgQIAAAQIECBAgQIAAAQIECBAgMKECXs4woYU3bAIECBAgQIAAAQIECBAgQIAAAQIECBAgQIAAAQIECBAgQIAAAQIECBAgQIAAAQIECBAgQIAAAQIECBAgQIAAAQIECBAgQIAAAQIECBAg0CKBNyT5SpJlT+e0NslbGs6vrMYvy57DhlNrf/iimLHFlT2v2l82GRIgQIAAAQIECDyzgOeDGleH54MaeL1Nv5Dk5Mpf/WGS/zyw3nVEgAABAl0X+J9Jjq4M4swkH+/6oAaYv/VcDUzruRp4mhIgQIAAgeYFPp/klL40DkxyV/OpyWCEAtbDNbCth2vgaUqAAAECBAgQIECAAAECBAgQIECAAAECBAgQIECAAAECBAgQIECAAAECBAgQIECAAAECBAgQIECAAAECBAgQIECAAAECBCZUwMsZJrTwhk2AAAECBAgQIECAAAECBAgQIECAAAECBAgQIECAAAECBAgQIECAAAECBAgQIECAAAECBAgQIECAAAECBAgQIECAAAECBAgQIECAAAECBFoo8KIkL0/y0yT/o+H8ymr8suw5bDi19ocvihlbXNnzqv1lkyGBcRQ4Msn+SZY9/fsvkvxkHAdqTAQIECAwdAHPBzWIPR/UwOtt+oEkayp/9ZUk7xxY7zoiQIAAga4L9M8TdyZZ3vVBDTB/67kamNZzNfA0JUCAAAECzQssTXJXkr2SPPgv35O8N8nfNJ+WDEYsYD1cA9x6uAaepgQIECBAgAABAgQIECBAgAABAgQIECBAgAABAgQIECBAgAABAgQIECBAgAABAgQIECBAgAABAgQIECBAgAABAgQIECBAYEIFvJxhQgtv2AQIECBAgAABAgQIECBAgAABAgQIECDw/9i7F2Dbsqo8wP+CoDRIQlsCoqAREFRsmhYbjSQiiWiDYGwlCV0gvkXwgSAqCiIG8AUqiiBq1ChE8RGEgoAQYpAEjNh003Z8AEqBjcrDCARbEYqe6ZO6VM199+W8xtlnr7Xnd6tO3V5nrzHnHN9YdXvMc6rmIkCAAAECBAgQIECAAAECBAgQIECAAAECBAgQIECAAAECBAgQIECAAAECBAgQIECAAAECBAgQIEBgX4HWf9rayiW6AwSmae2IK2deeWoIENiGwH9L8i+7ie+d5OXbWIg5CRAgQGDxAvYHhRLaHxTwVkM/J8mrum9dleSuJza6gQgQIEBg6QLnJ3lnkht2idw9ye8vPbETWr9+rgCpnyvgCSVAgAABAvMQeHCSS5J8y/VffzOPJVnFKQvohwvg+uECnlACBAgQIECAAAECBAgQIECAAAECBAgQIECAAAECBAgQIECAAAECBAgQIECAAAECBAgQIECAAAECBAgQIECAAAECBAgQIDCogJczDFp4aRMgQIAAAQIECBAgQIAAAQIECBAgQIAAAQIECBAgQIAAAQIECBAgQIAAAQIECBAgQIAAAQIECBAgQIAAAQIECBAgQIAAAQIECBAgQIAAAQL7CrT+09ZWLtEdIDBNa0dcOfPKU0OAwDYEfj3JA7qJ/12SX9vGQsxJgAABAosXsD8olND+oIC3GnqTJNd237ouyXlJ3n9iMxiIAAECBJYu8MIk9+uS+LEkj1p6Uie0fv1cAVI/V8ATSoAAAQIECBCYh4B+uFAH/XABTygBAgQIECBAgAABAgQIECBAgAABAgQIECBAgAABAgQIECBAgAABAgQIECBAgAABAgQIECBAgAABAgQIECBAgAABAgQIEBhUwMsZBi28tAkQIECAAAECBAgQIECAAAECBAgQIECAAAECBAgQIECAAAECBAgQIECAAAECBAgQIECAAAECBAgQIECAAAECBAgQIECAAAECBAgQIECAAIF9BVr/aWsrl+gOEJimtSOunHnlqSFAYBsCP53k67uJH5bkWdtYiDkJECBAYPEC9geFEtofFPDWQ/8sye26b1+U5HUnOoPBCBAgQGDJAg9M8itdAm9Pcuskfrh5loGf9x7tMdfPHc3L3QQIECBAgACBGQr4+WahKPrhAp5QAgQIECBAgAABAgQIECBAgAABAgQIECBAgAABAgQIECBAgAABAgQIECBAgAABAgQIECBAgAABAgQIECBAgAABAgQIECAwqICXMwxaeGkTIECAAAECBAgQIECAAAECBAgQIECAAAECBAgQIECAAAECBAgQIECAAAECBAgQIECAAAECBAgQIECAAAECBAgQIECAAAECBAgQIECAAAEC+wq0/tPWVi7RHSAwTWtHXDnzylNDgMA2BH4gyWO6iR+b5Pu3sRBzEiBAgMDiBewPCiW0PyjgrYc+L8ml3be/MskvnugMBiNAgACBJQvcOMm7kuz9/aE/90ryiiUndUJr188VIPVzBTyhBAgQIECAAIF5COiHC3XQDxfwhBIgQIAAAQIECBAgQIAAAQIECBAgQIAAAQIECBAgQIAAAQIECBAgQIAAAQIECBAgQIAAAQIECBAgQIAAAQIECBAgQIAAgUEFvJxh0MJLmwABAgQIECBAgAABAgQIECBAgAABAgQIECBAgAABAgQIECBAgAABAgQIECBAgAABAgQIECBAgAABAgQIECBAgAABAgQIECBAgAABAgQIENhXoPWftrZyie4AgWlaO+LKmVeeGgIEtiHw7Ul+uJv4R5I8ehsLMScBAgQILF7A/qBQQvuDAt566BOSfG/37acleeSJzmAwAgQIEFi6wC8l+fIuiZ9J8tClJ3UC69fPFRD1cwU8oQQIECBAgACBeQjohwt10A8X8IQSIECAAAECBAgQIECAAAECBAgQIECAAAECBAgQIECAAAECBAgQIECAAAECBAgQIECAAAECBAgQIECAAAECBAgQIECAAIFBBbycYdDCS5sAAQIECBAgQIAAAQIECBAgQIAAAQIECBAgQIAAAQIECBAgQIAAAQIECBAgQIAAAQIECBAgQIAAAQIECBAgQIAAAQIECBAgQIAAAQIECBDYV6D1n7a2conuAIFpWjviyplXnhoCBLYh8DVJ/kM38S8k+eptLMScBAgQILB4AfuDQgntDwp466GXJnle9+1XJLnXic5gMAIECBBYusAXJvmtLol3JblFkg8uPbHi+vVzBUD9XAFPKAECBAgQIEBgHgL64UId9MMFPKEECBAgQIAAAQIECBAgQIAAAQIECBAgQIAAAQIECBAgQIAAAQIECBAgQIAAAQIECBAgQIAAAQIECBAgQIAAAQIECBAgQGBQAS9nGLTw0iZAgAABAgQIECBAgAABAgQIECBAgAABAgQIECBAgAABAgQIECBAgAABAgQIECBAgAABAgQIECBAgAABAgQIECBAgAABAgQIECBAgAABAgT2FWj9p62tXKI7QGCa1o64cuaVp4YAgW0IXJrked3EL0jyJdtYiDkJECBAYPEC9geFEtofFPDWQz8xyZOTXJHkyjN/v+dEZzAYAQIECOyCwDuS3KJL5OIkl+9CYoUc9HMFPP1cAU8oAQIECBAgQGAeAvrhQh30wwU8oQQIECBAgAABAgQIECBAgAABAgQIECBAgAABAgQIECBAgAABAgQIECBAgAABAgQIECBAgAABAgQIECBAgAABAgQIECBAYFABL2cYtPDSJkCAAAECBAgQIECAAAECBAgQIECAAAECBAgQIECAAAECBAgQIECAAAECBAgQIECAAAECBAgQIECAAAECBAgQIECAAAECBAgQIECAAAECBPYVaP2nra1cojtAYJrWjrhy5pWnhgCBbQjcM8kruon/R5LP3cZCzEmAAAECixewPyiU0P6ggCeUAAECBAgcT+ApST7t+q9fS/L8JO853jA7FaWfK5RTP1fAE0qAAAECBAgQmIeAfrhQB/1wAU8oAQIECBAgQIAAAQIECBAgQIAAAQIECBAgQIAAAQIECBAgQIAAAQIECBAgQIAAAQIECBAgQIAAAQIECBAgQIAAAQIECBAYVMDLGQYtvLQJECBAgAABAgQIECBAgAABAgQIECBAgAABAgQIECBAgAABAgQIECBAgAABAgQIECBAgAABAgQIECBAgAABAgQIECBAgAABAgQIECBAgACBfQVa/2lrK5foDhCYprUjrpx55akhQGAbAhck+YNu4j9M8unbWIg5CRAgQGDxAvYHhRLaHxTwhBIgQIAAAQInJaCfK0jq5wp4QgkQIECAAAEC8xDQDxfqoB8u4AklQIAAAQIECBAgQIAAAQIECBAgQIAAAQIECBAgQIAAAQIECBAgQIAAAQIECBAgQIAAAQIECBAgQIAAAQIECBAgQIAAAQKDCng5w6CFlzYBAgQIECBAgAABAgQIECBAgAABAgQIECBAgAABAgQIECBAgAABAgQIECBAgAABAgQIECBAgAABAgQIECBAgAABAgQIECBAgAABAgQIECCwr0DrP21t5RLdAQLTtHbElTOvPDUECGxD4OOTvLWb+K+SfNw2FmJOAgQIEFi8gP1BoYT2BwU8oQQIECBAgMBJCejnCpL6uQKeUAIECBAgsByBeyR5apIvSPLe5SzbSg8poB8+JNS5btMPF/CEEiBAgAABAgQIECBAgAABAgQIECBAgAABAgQIECBAgAABAgQIECBAgAABAgQIECBAgAABAgQIECBAgAABAgQIECBAgACBQQW8nGHQwkubAAECBAgQIECAAAECBAgQIECAAAECBAgQIECAAAECBAgQIECAAAECBAgQIECAAAECBAgQIECAAAECBAgQIECAAAECBAgQIECAAAECBAjMQOBBSd6W5Iok75rBevoltJWLtnI5s6XObznTtHbElTOv5lcmKyIwgsB5Sf6uS/Qfktx4hMTlSIAAAQInLmB/UCC1PyjgCSVAgAABAgROSkA/V5DUzxXwhBIgQIAAgfkL7P0u5YeSfFOSvd/pPuPMf89/5VZ4FAH98FG0zrpXP1zAE0qAAAECBAgQIECAAAECBAgQIECAAAECBAgQIECAAAECBAgQIECAAAECBAgQIECAAAECBAgQIECAAAECBAgQIECAAAECBAYV8HKGQQsvbQIECBAgQIAAAQIECBAgQIAAAQIECBAgQIAAAQIECBAgQIAAAQIECBAgQIAAAQIECBAgQIAAAQIECBAgQIAAAQIECBAgQIAAAQIECBAgMAOBv01y0zPr+PMkd0nynhmsa28JrV9HayuXM1nifJcxTWtHXDnzar7lsjICuy7w4iTvTfLuM1/fuesJy48AAQIENiJgf1BgtT8o4AklQIAAAQIETkpAP1eQ1M8V8IQSIECAAIH5CzwpyWPPWuZnJnnt/JduhUcQ0A8fAevsW/XDBTyhBAgQIECAAAECBAgQIECAAAECBAgQIECAAAECBAgQIECAAAECBAgQIECAAAECBAgQIECAAAECBAgQIECAAAECBAgQIEBgUAEvZxi08NImQIAAAQIECBAgQIAAAQIECBAgQIAAAQIECBAgQIAAAQIECBAgQIAAAQIECBAgQIAAAQIECBAgQIAAAQIECBAgQIAAAQIECBAgQIAAAQJbFvjUJH/UreEdSW615TX107eVi7ZyOaNlznMp07R2xJUzr+ZZKqsiQIAAAQIECBA4nID9weGcznmX/UEBTygBAgQIECBwUgL6uYKkfq6AJ5QAAQIECMxf4KOS/OlZv6u/PMndk/gl+fzrd9gV6ocPK3WO+/TDBTyhBAgQIECAAAECBAgQIECAAAECBAgQIECAAAECBAgQIECAAAECBAgQIECAAAECBAgQIECAAAECBAgQIECAAAECBAgQIEBgUAEvZxi08NImQIAAAQIECBAgQIAAAQIECBAgQIAAAQIECBAgQIAAAQIECBAgQIAAAQIECBAgQIAAAQIECBAgQIAAAQIECBAgQIAAAQIECBAgQIAAAQJbFnhwkmd3a3hxki/a8pr66dvKRVu5nNEy57mUaVo74sqZV/MslVURIECAAAECBAgcTsD+4HBO57zL/qCAJ5QAAQIECBA4KQH9XEFSP1fAE0qAAAECBJYh8IAkv37WUr8xyTOXsXyrPISAfvgQSB/uFv1wAU8oAQIECBAgQIAAAQIECBAgQIAAAQIECBAgQIAAAQIECBAgQIAAAQIECBAgQIAAAQIECBAgQIAAAQIECBAgQIAAAQIECBAYVMDLGQYtvLQJECBAgAABAgQIECBAgAABAgQIECBAgAABAgQIECBAgAABAgQIECBAgAABAgQIECBAgAABAgQIECBAgAABAgQIECBAgAABAgQIECBAgMCWBX40ySO7NTwpyfdseU399G3loq1czmiZ81zKNK0dceXMq3mWyqoIECBAgAABAgQOJ2B/cDinc95lf1DAE0qAAAECBAiclIB+riCpnyvgCSVAgAABAssReGmSL+iW+94kt0vy18tJwUr3EdAPFx4P/XABTygBAgQIECBAgAABAgQIECBAgAABAgQIECBAgAABAgQIECBAgAABAgQIECBAgAABAgQIECBAgAABAgQIECBAgAABAgQIEBhUwMsZBi28tAkQIECAAAECBAgQIECAAAECBAgQIECAAAECBAgQIECAAAECBAgQIECAAAECBAgQIECAAAECBAgQIECAAAECBAgQIECAAAECBAgQIECAwJYFfifJ53ZruDTJ87e8pn76tnLRVi5ntMx5LmWa1o64cubVPEtlVQQIECBAgAABAocTsD84nNM577I/KOAJJUCAAAECBE5KQD9XkNTPFfCEEiBAgACB5QjcJskbkpzXLfk/JXnwclKw0n0E9MOFx0M/XMATSoAAAQIECBAgQIAAAQIECBAgQIAAAQIECBAgQIAAAQIECBAgQIAAAQIECBAgQIAAAQIECBAgQIAAAQIECBAgQIAAAQIEBhXwcoZBCy9tAgQIECBAgAABAgQIECBAgAABAgQIECBAgAABAgQIECBAgAABAgQIECBAgAABAgQIECBAgAABAgQIECBAgAABAgQIECBAgAABAgQIECCwZYFrk9ykW8MnJLlmy2vqp28rF23lckbLnOdSpmntiCtnXs2zVFZFgAABAgQIECBwOAH7g8M5nfMu+4MCnlACBAgQIEDgpAT0cwVJ/VwBTygBAgQIEFiWwLcm+bGzlnyPJK9eVhpWew4B/XDhsdAPF/CEEiBAgAABAgQIECBAgAABAgQIECBAgAABAgQIECBAgAABAgQIECBAgAABAgQIECBAgAABAgQIECBAgAABAgQIECBAgACBQQW8nGHQwkubAAECBAgQIECAAAECBAgQIECAAAECBAgQIECAAAECBAgQIECAAAECBAgQIECAAAECBAgQIECAAAECBAgQIECAAAECBAgQIECAAAECBAhsUeBOSf6km/89SW6+xfWca+rWf7O1lcuZLXV+y5mmtSOunHk1vzJZEQECBAgQIECAwOEF7A8Ob7V2p/1BAe/woXv77Ncf/nZ3EiBAgACB4QT0c4WS6+cKeEIJECBAgMCyBG6Y5DVJPqNb9t7PGy5I8oFlpWK1ZwnohwuPhH64gCeUAAECBAgQIECAAAECBAgQIECAAAECBAgQIECAAAECBAgQIECAAAECBAgQIECAAAECBAgQIECAAAECBAgQIECAAAECBAgMKuDlDIMWXtoECBAgQIAAAQIECBAgQIAAAQIECBAgQIAAAQIECBAgQIAAAQIECBAgQIAAAQIECBAgQIAAAQIECBAgQIAAAQIECBAgQIAAAQIECBAgQGCLApcl+eVu/pcmuWSL6znX1K3/ZmsrlzNb6vyWM01rR1w582p+ZbIiAgQIECBAgACBwwvYHxzeau1O+4MC3v6hT0hy7yQXJrlpkjsn+aONzWZgAgQIEFi6wD9JcmmSByT5kySPXnpCR1y/fu6IYP3t+rkCnlACBAgQILA8gb2fL1yV5Ibd0h+X5MnLS8WKOwH9cOFx0A8X8IQSIECAAAECBAgQIECAAAECBAgQIECAAAECBAgQIECAAAECBAgQIECAAAECBAgQIECAAAECBAgQIECAAAECBAgQIECAAIFBBbycYdDCS5sAAQIECBAgQIAAAQIECBAgQIAAAQIECBAgQIAAAQIECBAgQIAAAQIECBAgQIAAAQIECBAgQIAAAQIECBAgQIAAAQIECBAgQIAAAQIECGxR4KlJvq2b//uTPHaL6znX1K3/ZmsrlzNb6vyWM01rR1w582p+ZbIiAgQIECBAgACBwwvYHxzeau1O+4MC3v6hL0lySXfLg5L88sZmMzABAgQILFngbkku7xJ4R5JbLTmhY6xdP3cMtA+F6OcKeEIJECBAgMAyBc7+ff53JfnBZaZi1WcE9MOFR0E/XMATSoAAAQIECBAgQIAAAQIECBAgQIAAAQIECBAgQIAAAQIECBAgQIAAAQIECBAgQIAAAQIECBAgQIAAAQIECBAgQIAAAQIEBhXwcoZBCy9tAgQIECBAgAABAgQIECBAgAABAgQIECBAgAABAgQIECBAgAABAgQIECBAgAABAgQIECBAgAABAgQIECBAgAABAgQIECBAgAABAgQIECCwRYH/nuTzuvm/LMnztriec03d+m+2tnI5s6XObznTtHbElTOv5lcmKyJAgAABAgQIEDi8gP3B4a3W7rQ/KODtH/oDSR7T3fKUJN+xsdkMTIAAAQJLFrhhkncmOb9L4pIkL11yUkdcu37uiGD97fq5Ap5QAgQIECCwTIHzkrwhyWuTPCLJW5aZhlV3AvrhwuOgHy7gCSVAgAABAgQIECBAgAABAgQIECBAgAABAgQIECBAgAABAgQIECBAgAABAgQIECBAgAABAgQIECBAgAABAgQIECBAgAABAoMKeDnDoIWXNgECBAgQIECAAAECBAgQIECAAAECBAgQIECAAAECBAgQIECAAAECBAgQIECAAAECBAgQIECAAAECBAgQIECAAAECBAgQIECAAAECBAgQ2KLAtUlu0s3/SUnevMX1nGvq1n+ztZXLmS11fsuZprUjrpx5Nb8yWREBAgQIECBAgMDhBewPDm+1dqf9QQFvcJR+fQAAIABJREFU/9AHJvmV7paXJfnCjc1mYAIECBBYusBPJvnGLolnJ3nI0pM6wvr1c0fAOvtW/VwBTygBAgQIEFiuwEcn+ZvlLt/KzxLQDxceCf1wAU8oAQIECBAgQIAAAQIECBAgQIAAAQIECBAgQIAAAQIECBAgQIAAAQIECBAgQIAAAQIECBAgQIAAAQIECBAgQIAAAQIECBAYVMDLGQYtvLQJECBAgAABAgQIECBAgAABAgQIECBAgAABAgQIECBAgAABAgQIECBAgAABAgQIECBAgAABAgQIECBAgAABAgQIECBAgAABAgQIECBAgMAWBb48yYVJ7pbkE5Lcfotr+XBTt/6D1lYuZ7jceS1pmtaOuHLm1bxKZDUECBAgQIAAAQJHE7A/OJrXyt32BwW8/UM/Jckfd7e8O8n5G5vNwAQIECCwdIF/luTVXRLvO/P/jb2/R/ijnytUWT9XwBNKgAABAgQIEJiHgH64UAf9cAFPKAECBAgQIECAAAECBAgQIECAAAECBAgQIECAAAECBAgQIECAAAECBAgQIECAAAECBAgQIECAAAECBAgQIECAAAECBAgQGFTAyxkGLby0CRAgQIAAAQIECBAgQIAAAQIECBAgQIAAAQIECBAgQIAAAQIECBAgQIAAAQIECBAgQIAAAQIECBAgQIAAAQIECBAgQIAAAQIECBAgQIAAgX0FWv9payuX6A4QmKa1I66ceeWpIUBgmwL3TXLzM18fcf3fT9vmYsxNgAABAosUsD8olM3+oIC3f+gNkvx9kr3+5kN/bp3kbRub0cAECBAgsHSBa5LcpkvisiTPXXpSh1y/fu6QUOe6TT9XwBNKgAABAgQIEJiHgH64UAf9cAFPKAECBAgQIECAAAECBAgQIECAAAECBAgQIECAAAECBAgQIECAAAECBAgQIECAAAECBAgQIECAAAECBAgQIECAAAECBAgQGFTAyxkGLby0CRAgQIAAAQIECBAgQIAAAQIECBAgQIAAAQIECBAgQIAAAQIECBAgQIAAAQIECBAgQIAAAQIECBAgQIAAAQIECBAgQIAAAQIECBAgQIAAgX0FWv9payuX6A4QmKa1I66ceeWpIUBgWwJ7//5c102+9w/6Dba1GPMSIECAwGIF7A8KpbM/KOAdHPp7Se7e3XafJL91cJg7CBAgQGBQgScmeVyX+4uS3H8QC/1codD6uQKeUAIECBAgQIDAPAT0w4U66IcLeEIJECBAgAABAgQIECBAgAABAgQIECBAgAABAgQIECBAgAABAgQIECBAgAABAgQIECBAgAABAgQIECBAgAABAgQIECBAgMCgAl7OMGjhpU2AAAECBAgQIECAAAECBAgQIECAAAECBAgQIECAAAECBAgQIECAAAECBAgQIECAAAECBAgQIECAAAECBAgQIECAAAECBAgQIECAAAECBAjsK9D6T1tbuUR3gMA0rR1x5cwrTw0BAtsU+NskN+0W8I+TvHebCzI3AQIECCxOwP6gUDL7gwLewaE/neTru9u+K8kPHhzmDgIECBAYVOD2Sf60y/2DSW6R5F0DeOjnCkXWzxXwhBIgQIAAAQIE5iGgHy7UQT9cwBNKgAABAgQIECBAgAABAgQIECBAgAABAgQIECBAgAABAgQIECBAgAABAgQIECBAgAABAgQIECBAgAABAgQIECBAgAABAgQGFfByhkELL20CBAgQIECAAAECBAgQIECAAAECBAgQIECAAAECBAgQIECAAAECBAgQIECAAAECBAgQIECAAAECBAgQIECAAAECBAgQIECAAAECBAgQIEBgX4HWf9rayiW6AwSmae2IK2deeWoIENimwJ8nuW23gE9K8uZtLsjcBAgQILA4AfuDQsnsDwp4B4c+LMkzu9uem+Syg8PcQYAAAQIDC7w2yWd0+T88yU8N4KGfKxRZP1fAE0qAAAECBAgQmIeAfrhQB/1wAU8oAQIECBAgQIAAAQIECBAgQIAAAQIECBAgQIAAAQIECBAgQIAAAQIECBAgQIAAAQIECBAgQIAAAQIECBAgQIAAAQIECBAYVMDLGQYtvLQJECBAgAABAgQIECBAgAABAgQIECBAgAABAgQIECBAgAABAgQIECBAgAABAgQIECBAgAABAgQIECBAgAABAgQIECBAgAABAgQIECBAgACBfQVa/2lrK5foDhCYprUjrpx55akhQGCbAq9LcmG3gLsluWKbCzI3AQIECCxOwP6gUDL7gwLewaGfk+RV3W1/kuRTDw5zBwECBAgMLPCoJD/S5b/3/5F/PoCHfq5QZP1cAU8oAQIECBAgQGAeAvrhQh30wwU8oQQIECBAgAABAgQIECBAgAABAgQIECBAgAABAgQIECBAgAABAgQIECBAgAABAgQIECBAgAABAgQIECBAgAABAgQIECBAYFABL2cYtPDSJkCAAAECBAgQIECAAAECBAgQIECAAAECBAgQIECAAAECBAgQIECAAAECBAgQIECAAAECBAgQIECAAAECBAgQIECAAAECBAgQIECAAAECBPYVaP2nra1cojtAYJrWjrhy5pWnhgCBbQr8dpJ7dQu4d5KXb3NB5iZAgACBxQnYHxRKZn9QwDs49CZJru1uuy7JeUnef3CoOwgQIEBgUIFbJnlbkv7ndbdN8tYd99DPFQqsnyvgCSVAgAABAgQIzENAP1yog364gCeUAAECBAgQIECAAAECBAgQIECAAAECBAgQIECAAAECBAgQIECAAAECBAgQIECAAAECBAgQIECAAAECBAgQIECAAAECBAgMKuDlDIMWXtoECBAgQIAAAQIECBAgQIAAAQIECBAgQIAAAQIECBAgQIAAAQIECBAgQIAAAQIECBAgQIAAAQIECBAgQIAAAQIECBAgQIAAAQIECBAgQIDAvgKt/7S1lUt0BwhM09oRV8688tQQILBNgd9I8mXdAh6Y5Fe3uSBzEyBAgMDiBOwPCiWzPyjgHS70DUk++fp+5+okVyV5VJJ3Hi7UXQQIECAwqMDLktw7yVuS/HqSpyX5ix230M8VCqyfK+AJJUCAAAECuy1w6yQfm+TK3U5zJ7LTDxfKqB8u4AklQIAAAQIECBAgQIAAAQIECBAgQIAAAQIECBAgQIAAAQIECBAgQIAAAQIECBAgQIAAAQIECBAgQIAAAQIECBAgQIAAAQKDCng5w6CFlzYBAgQIECBAgAABAgQIECBAgAABAgQIECBAgAABAgQIECBAgAABAgQIECBAgAABAgQIECBAgAABAgQIECBAgAABAgQIECBAgAABAgQIECCwr0DrP21t5RLdAQLTtHbElTOvPDUECGxT4GeSfF23gIcn+altLsjcBAgQILA4AfuDQsnsDwp4hwu9Q5I/Pdyt7iJAgAABAv9f4LOSXJfk9wfy0M8Viq2fK+AJJUCAAAECuylwoySPTvLYJG9NcsH1//2B3Ux1Z7LSDxdKqR8u4AklQIAAAQIECBAgQIAAAQIECBAgQIAAAQIECBAgQIAAAQIECBAgQIAAAQIECBAgQIAAAQIECBAgQIAAAQIECBAgQIAAAQKDCng5w6CFlzYBAgQIECBAgAABAgQIECBAgAABAgQIECBAgAABAgQIECBAgAABAgQIECBAgAABAgQIECBAgAABAgQIECBAgAABAgQIECBAgAABAgQIECCwr0DrP21t5RLdAQLTtHbElTOvPDUECGxT4AeTfGe3gO9J8qRtLsjcBAgQILA4AfuDQsnsDwp4QgkQIECAAIGTEtDPFST1cwU8oQQIECBAYDcF3pjkDl1q353kB3Yz1Z3JSj9cKKV+uIAnlAABAgQIECBAgAABAgQIECBAgAABAgQIECBAgAABAgQIECBAgAABAgQIECBAgAABAgQIECBAgAABAgQIECBAgAABAgQIDCrg5QyDFl7aBAgQIECAAAECBAgQIECAAAECBAgQIECAAAECBAgQIECAAAECBAgQIECAAAECBAgQIECAAAECBAgQIECAAAECBAgQIECAAAECBAgQIECAwL4Crf+0tZVLdAcITNPaEVfOvPLUECCwTYHvSPJD3QJ+LMmjtrkgcxMgQIDA4gTsDwolsz8o4AklQIAAAQIETkpAP1eQ1M8V8IQSIECAAIHdFHhKkkd3qf1Dkk9Ocs1uprsTWemHC2XUDxfwhBIgQIAAAQIECBAgQIAAAQIECBAgQIAAAQIECBAgQIAAAQIECBAgQIAAAQIECBAgQIAAAQIECBAgQIAAAQIECBAgQIAAgUEFvJxh0MJLmwABAgQIECBAgAABAgQIECBAgAABAgQIECBAgAABAgQIECBAgAABAgQIECBAgAABAgQIECBAgAABAgQIECBAgAABAgQIECBAgAABAgQIENhXoPWftrZyie4AgWlaO+LKmVeeGgIEtinwtUl+tlvALyb5ym0uyNwECBAgsDgB+4NCyewPCnhCCRAgQIAAgZMS0M8VJPVzBTyhBAgQIEBgNwXOS/L6JLft0ntJkvvuZro7kZV+uFBG/XABTygBAgQIECBAgAABAgQIECBAgAABAgQIECBAgAABAgQIECBAgAABAgQIECBAgAABAgQIECBAgAABAgQIECBAgAABAgQIEBhUwMsZBi28tAkQIECAAAECBAgQIECAAAECBAgQIECAAAECBAgQIECAAAECBAgQIECAAAECBAgQIECAAAECBAgQIECAAAECBAgQIECAAAECBAgQIECAwCkLPD7JA5JcleTKJC9M8sZTXsNRpmv9za2tXB5lnCHvnaa1I66ceTXkkyBpArMR+NIk/7lbzYuS3H82q7MQAgQIEFiCgP1BoUr2BwU8oQQIECBAgMBJCejnCpL6uQKeUAIECBAgsLsClyZ53lnp7f0+5jd3N+VFZ6YfLpRPP1zAE0qAAAECBAgQIECAAAECBAgQIECAAAECBAgQIECAAAECBAgQIECAAAECBAgQIECAAAECBAgQIECAAAECBAgQIECAAAECBAYV8HKGQQsvbQIECBAgQIAAAQIECBAgQIAAAQIECBAgQIAAAQIECBAgQIAAAQIECBAgQIAAAQIECBAgQIAAAQIECBAgQIAAAQIECBAgQIAAAQIECBAgcMoCL0ryRd2cX5Hkl055DUeZrvU3t7ZyeZRxhrx3mtaOuHLm1ZBPgqQJzEbgoiSPSfLmM19XJvlfs1mdhRAgQIDAEgTsDwpVsj8o4AklQIAAAQIETkpAP1eQ1M8V8IQSIECAAIHdFnhxkvt0KV6T5E5J/n63015kdvrhQtn0wwU8oQQIECBAgAABAgQIECBAgAABAgQIECBAgAABAgQIECBAgAABAgQIECBAgAABAgQIECBAgAABAgQIECBAgAABAgQIECBAYFABL2cYtPDSJkCAAAECBAgQIECAAAECBAgQIECAAAECBAgQIECAAAECBAgQIECAAAECBAgQIECAAAECBAgQIECAAAECBAgQIECAAAECBAgQIECAAAECpyzw9iS37Oa8S5KrT3kNR5mu9Te3tnJ5lHGGvHea1o64cubVkE+CpAkQIECAAAECOyNgf1Aopf1BAU8oAQIECBAgcFIC+rmCpH6ugCeUAAECBAjstsBtk7wxyUd2aT41ybfvdtqLzE4/XCibfriAJ5QAAQIECBAgQIAAAQIECBAgQIAAAQIECBAgQIAAAQIECBAgQIAAAQIECBAgQIAAAQIECBAgQIAAAQIECBAgQIAAAQIECAwq4OUMgxZe2gQIECBAgAABAgQIECBAgAABAgQIECBAgAABAgQIECBAgAABAgQIECBAgAABAgQIECBAgAABAgQIECBAgAABAgQIECBAgAABAgQIECBA4BQFbp3kL7v5PpDkxkmuO8U1HHWq1ge0tnJ51LGGu3+a1o64cubVcE+BhAkQIECAAAECOyVgf1Aop/1BAU8oAQIECBAgcFIC+rmCpH6ugCeUAAECBAjsvsB3J3lyl+YHk9w5yet3P/VFZagfLpRLP1zAE0qAAAECBAgQIECAAAECBAgQIECAAAECBAgQIECAAAECBAgQIECAAAECBAgQIECAAAECBAgQIECAAAECBAgQIECAAAECBAYV8HKGQQsvbQIECBAgQIAAAQIECBAgQIAAAQIECBAgQIAAAQIECBAgQIAAAQIECBAgQIAAAQIECBAgQIAAAQIECBAgQIAAAQIECBAgQIAAAQIECBAgcIoC90vywm6+1yT5rFOc/zhTtT6otZXL44w3VMw0rR1x5cyroZ4AyRIgQIAAAQIEdk7A/qBQUvuDAp5QAgQIECBA4KQE9HMFSf1cAU8oAQIECBDYfYEbJbk6yZ26VF+d5B67n/qiMtQPF8qlHy7gCSVAgAABAgQIECBAgAABAgQIECBAgAABAgQIECBAgAABAgQIECBAgAABAgQIECBAgAABAgQIECBAgAABAgQIECBAgAABAoMKeDnDoIWXNgECBAgQIECAAAECBAgQIECAAAECBAgQIECAAAECBAgQIECAAAECBAgQIECAAAECBAgQIECAAAECBAgQIECAAAECBAgQIECAAAECBAgQOEWBxyf5vm6+n07yDac4/3Gman1QayuXxxlvqJhpWjviyplXQz0BkiVAgAABAgQI7JyA/UGhpPYHBTyhBAgQIECAwEkJ6OcKkvq5Ap5QAgQIECAwhsA9k7zirFQvTfL8MdJfRJb64UKZ9MMFPKEECBAgQIAAAQIECBAgQIAAAQIECBAgQIAAAQIECBAgQIAAAQIECBAgQIAAAQIECBAgQIAAAQIECBAgQIAAAQIECBAgQGBQAS9nGLTw0iZAgAABAgQIECBAgAABAgQIECBAgAABAgQIECBAgAABAgQIECBAgAABAgQIECBAgAABAgQIECBAgAABAgQIECBAgAABAgQIECBAgAABAqco8IIkX9zN99AkP3OK8x9nqtYHtbZyeZzxhoqZprUjrpx5NdQTIFkCBAgQIECAwM4J2B8USmp/UMATSoAAAQIETl/gdkluleR3T3/qjc6onyvw6ucKeEIJECBAgMA4As9J8qAkf5XkO5LsXfszHwH9cKEW+uECnlACBAgQIECAAAECBAgQIECAAAECBAgQIECAAAECBAgQIECAAAECBAgQIECAAAECBAgQIECAAAECBAgQIECAAAECBAgQIDCogJczDFp4aRMgQIAAAQIECBAgQIAAAQIECBAgQIAAAQIECBAgQIAAAQIECBAgQIAAAQIECBAgQIAAAQIECBAgQIAAAQIECBAgQIAAAQIECBAgQIAAgVMUeGuSj+/muzjJ5ac4/3Gman1QayuXxxlvqJhpWjviyplXQz0BkiVAgAABAgQI7JyA/UGhpPYHBbyjh94tyUVJLkzyqiTPPfoQIggQIEBgQIGPSPJlSb4uyecleeWZv3eJQj9XqKZ+roAnlAABAgQIjCNwyySPTPKkJNeOk/ZiMtUPF0qlHy7gCSVAgAABAgQIECBAgAABAgQIECBAgAABAgQIECBAgAABAgQIECBAgAABAgQIECBAgAABAgQIECBAgAABAgQIECBAgAABAoMKeDnDoIWXNgECBAgQIECAAAECBAgQIECAAAECBAgQIECAAAECBAgQIECAAAECBAgQIECAAAECBAgQIECAAAECBAgQIECAAAECBAgQIECAAAECBAgQOCWBWyZ5ezfXdUlunOQDpzT/cadpfWBrK5fHHXOYuGlaO+LKmVfDVF+iBAgQIECAAIGdFLA/KJTV/qCAd7TQRyR5Whfy7CQPOdoQ7iZAgACBQQXumuTKLve93ufWZ/1cd+k0+rlCBfVzBTyhBAgQIECAAIF5COiHC3XQDxfwhBIgQIAAAQIECBAgQIAAAQIECBAgQIAAAQIECBAgQIAAAQIECBAgQIAAAQIECBAgQIAAAQIECBAgQIAAAQIECBAgQIAAgUEFvJxh0MJLmwABAgQIECBAgAABAgQIECBAgAABAgQIECBAgAABAgQIECBAgAABAgQIECBAgAABAgQIECBAgAABAgQIECBAgAABAgQIECBAgAABAgQInJLAfZK8uJvrD5JceEpzV6ZpfXBrK5eVcYeInaa1I66ceTVE5SVJgAABAgQIENhZAfuDQmntDwp4Rwu9Z5JXdCFXJ7nL0YZwNwECBAgMLPCHST6ty//bkvzoDnno5wrF1M8V8IQSIECAAAECBOYhoB8u1EE/XMATSoAAAQIECBAgQIAAAQIECBAgQIAAAQIECBAgQIAAAQIECBAgQIAAAQIECBAgQIAAAQIECBAgQIAAAQIECBAgQIAAAQIEBhXwcoZBCy9tAgQIECBAgAABAgQIECBAgAABAgQIECBAgAABAgQIECBAgAABAgQIECBAgAABAgQIECBAgAABAgQIECBAgAABAgQIECBAgAABAgQIECBwSgKPS/LEbq7/mOSrTmnuyjStD25t5bIy7hCx07R2xJUzr4aovCQJECBAgAABAjsrYH9QKK39QQHvaKE3SXJtF3JdkvOSvP9ow7ibAAECBAYV+O4kT+5yvzzJxTtkoZ8rFFM/V8ATSoAAAQIECBCYh4B+uFAH/XABTygBAgQIECBAgAABAgQIECBAgAABAgQIECBAgAABAgQIECBAgAABAgQIECBAgAABAgQIECBAgAABAgQIECBAgAABAgQIEBhUwMsZBi28tAkQIECAAAECBAgQIECAAAECBAgQIECAAAECBAgQIECAAAECBAgQIECAAAECBAgQIECAAAECBAgQIECAAAECBAgQIECAAAECBAgQIECAwCkJ/GiSR3ZzfUuSp5/S3JVpWh/c2splZdwhYqdp7YgrZ14NUXlJEiBAgAABAgR2VsD+oFBa+4MC3tFD35zkE7uwz0hy5dGHEUGAAAECAwrcJsk1Z+V9hyR/tiMW+rlCIfVzBTyhBAgQIECAAIF5COiHC3XQDxfwhBIgQIAAAQIECBAgQIAAAQIECBAgQIAAAQIECBAgQIAAAQIECBAgQIAAAQIECBAgQIAAAQIECBAgQIAAAQIECBAgQIAAgUEFvJxh0MJLmwABAgQIECBAgAABAgQIECBAgAABAgQIECBAgAABAgQIECBAgAABAgQIECBAgAABAgQIECBAgAABAgQIECBAgAABAgQIECBAgAABAgQInKLAzZPc68zXzyd53SnOfdypWh/Y2srlccccJm6a1o64cubVMNWXKAECBAgQIEBgJwXsDwpltT8o4B099PlJ/nUX9tVJfuHow4ggQIAAgUEF/meSe3S5Pz7JE3fEQj9XKKR+roAnlAABAgQIECAwDwH9cKEO+uECnlACBAgQIECAAAECBAgQIECAAAECBAgQIECAAAECBAgQIECAAAECBAgQIECAAAECBAgQIECAAAECBAgQIECAAAECBAgQIDCogJczDFp4aRMgQIAAAQIECBAgQIAAAQIECBAgQIAAAQIECBAgQIAAAQIECBAgQIAAAQIECBAgQIAAAQIECBAgQIAAAQIECBAgQIAAAQIECBAgQIAAAQL7CrT+09ZWLtEdIDBNa0dcOfPKU0OAwLYFLkjyVUlufubr8iTfv+1FmZ8AAQIEFiNgf1Aolf1BAe/ooU9I8r1d2I8n+dajDyOCAAECBAYVeFiSZ3a5/1mSO+yIhX6uUEj9XAFPKAECBAgQIEBgHgL64UId9MMFPKEECBAgQIAAAQIECBAgQIAAAQIECBAgQIAAAQIECBAgQIAAAQIECBAgQIAAAQIECBAgQIAAAQIECBAgQIAAAQIECBAgQGBQAS9nGLTw0iZAgAABAgQIECBAgAABAgQIECBAgAABAgQIECBAgAABAgQIECBAgAABAgQIECBAgAABAgQIECBAgAABAgQIECBAgAABAgQIECBAgAABAgT2FWj9p62tXKI7QGCa1o64cuaVp4YAgW0L3C/JC7tFvCTJfbe9KPMTIECAwGIE7A8KpbI/KOAdPfTSJM/rwn4nyecdfRgRBAgQIDCowPlJ3pnkhl3+d01y1Q546OcKRdTPFfCEEiBAgAABAgTmIaAfLtRBP1zAE0qAAAECBAgQIECAAAECBAgQIECAAAECBAgQIECAAAECBAgQIECAAAECBAgQIECAAAECBAgQIECAAAECBAgQIECAAAECBAYV8HKGQQsvbQIECBAgQIAAAQIECBAgQIAAAQIECBAgQIAAAQIECBAgQIAAAQIECBAgQIAAAQIECBAgQIAAAQIECBAgQIAAAQIECBAgQIAAAQIECBAgQGBfgdZ/2trKJboDBKZp7YgrZ155aggQ2LbA5yR5VbeI30vy2dtelPkJECBAYDEC9geFUtkfFPCOHvpJSd7Uhf1dkpsefRgRBAgQIDCwwAuT3K/L/4eSPGYHPPRzhSLq5wp4QgkQIECAAAEC8xDQDxfqoB8u4AklQIAAAQIECBAgQIAAAQIECBAgQIAAAQIECBAgQIAAAQIECBAgQIAAAQIECBAgQIAAAQIECBAgQIAAAQIECBAgQIAAAQKDCng5w6CFlzYBAgQIECBAgAABAgQIECBAgAABAgQIECBAgAABAgQIECBAgAABAgQIECBAgAABAgQIECBAgAABAgQIECBAgAABAgQIECBAgAABAgQIECCwr0DrP21t5RLdAQLTtHbElTOvPDUECGxb4FOS/HG3iDcmueO2F2V+AgQIEFiMgP1BoVT2BwW844Vem+QmXeg/TfKW4w0ligABAgQGFHhgkl/p8r4mySfsgIN+rlBE/VwBTygBAgQIECDQC9wtybOSPDjJ69GcqoB+uMCtHy7gCSVAgAABAgQIECBAgAABAgQIECBAgAABAgQIECBAgAABAgQIECBAgAABAgQIECBAgAABAgQIECBAgAABAgQIECBAgAABAoMKeDnDoIWXNgECBAgQIECAAAECBAgQIEAi8KjAAAAgAElEQVSAAAECBAgQIECAAAECBAgQIECAAAECBAgQIECAAAECBAgQIECAAAECBAgQIECAAAECBAgQIECAAAECBAgQILCvQOs/bW3lEt0BAtO0dsSVM688NQQIbFvglkne3i3i/yT5mG0vyvwECBAgsBgB+4NCqewPCnjHC31lkn/RhX5JkhccbyhRBAgQIDCgwI2TvDPJR3W53yPJqxduoZ8rFFA/V8ATSoAAAQIECOwJ7P2O5oeTPCTJ3u+N93rLvR7Tn9MT0A8XrPXDBTyhBAgQIECAAAECBAgQIECAAAECBAgQIECAAAECBAgQIECAAAECBAgQIECAAAECBAgQIECAAAECBAgQIECAAAECBAgQIEBgUAEvZxi08NImQIAAAQIECBAgQIAAAQIECBAgQIAAAQIECBAgQIAAAQIECBAgQIAAAQIECBAgQIAAAQIECBAgQIAAAQIECBAgQIAAAQIECBAgQIAAAQIE9hVo/aetrVyiO0BgmtaOuHLmlaeGAIFtC+z9O3Rdt4i9f9hvsO1FmZ8AAQIEFiNgf1Aolf1BAe94oT+R5Ju70Cck+b7jDSWKAAECBAYV+KUkX5zkBUl+I8lLk7x/4Rb6uUIB9XMFPKEECBAgQIDAnsC9kvz2WRRfkWSv7/TndAT0wwVn/XABTygBAgQIECBAgAABAgQIECBAgAABAgQIECBAgAABAgQIECBAgAABAgQIECBAgAABAgQIECBAgAABAgQIECBAgAABAgQIEBhUwMsZBi28tAkQIECAAAECBAgQIECAAAECBAgQIECAAAECBAgQIECAAAECBAgQIECAAAECBAgQIECAAAECBAgQIECAAAECBAgQIECAAAECBAgQIECAAIF9BVr/aWsrl+gOEJimtSOunHnlqSFAYA4C/zfJzbqFnJ/k3XNYmDUQIECAwOwF7A8KJbI/KOAdL/T+SS5JclWSK5P8/vGGEUWAAAECAwvcKsnbdyx//VyhoPq5Ap5QAgQIECBA4EMCv5zkso7jr5N8st/TnNoDoh8uUOuHC3hCCRAgQIAAAQIECBAgQIAAAQIECBAgQIAAAQIECBAgQIAAAQIECBAgQIAAAQIECBAgQIAAAQIECBAgQIAAAQIECBAgQIDAoAJezjBo4aVNgAABAgQIECBAgAABAgQIECBAgAABAgQIECBAgAABAgQIECBAgAABAgQIECBAgAABAgQIECBAgAABAgQIECBAgAABAgQIECBAgAABAgQI7CvQ+k9bW7lEd4DANK0dceXMK08NAQJzEHhzkk/sFnL7JG+aw8KsgQABAgRmL2B/UCiR/UEBTygBAgQIECBwUgL6uYKkfq6AJ5QAAQIECBD4kMDHJnlDkpt1JM9K8jBEpyKgHy4w64cLeEIJECBAgAABAgQIECBAgAABAgQIECBAgAABAgQIECBAgAABAgQIECBAgAABAgQIECBAgAABAgQIECBAgAABAgQIECBAgMCgAl7OMGjhpU2AAAECBAgQIECAAAECBAgQIECAAAECBAgQIECAAAECBAgQIECAAAECBAgQIECAAAECBAgQIECAAAECBAgQIECAAAECBAgQIECAAAECBAjsK9D6T1tbuUR3gMA0rR1x5cwrTw0BAnMQuCLJRd1CLk5y+RwWZg0ECBAgMHsB+4NCiewPCnhCCRAgQIAAgZMS0M8VJPVzBTyhBAgQIECAQC/wTUme3n1jr0e7u9/VnMpDoh8uMOuHC3hCCRAgQIAAAQIECBAgQIAAAQIECBAgQIAAAQIECBAgQIAAAQIECBAgQIAAAQIECBAgQIAAAQIECBAgQIAAAQIECBAgQIDAoAJezjBo4aVNgAABAgQIECBAgAABAgQIECBAgAABAgQIECBAgAABAgQIECBAgAABAgQIECBAgAABAgQIECBAgAABAgQIECBAgAABAgQIECBAgAABAgQI7CvQ+k9bW7lEd4DANK0dceXMK08NAQJzEHh5kn/VLeQLk7xsDguzBgIECBCYvYD9QaFE9gcFPKEECBAgQIDASQno5wqS+rkCnlACBAgQIECgF9j7nfFVSS7ovnl1kouSfBDVRgX0wwVe/XABTygBAgQIECBAgAABAgQIECBAgAABAgQIECBAgAABAgQIECBAgAABAgQIECBAgAABAgQIECBAgAABAgQIECBAgAABAgQIEBhUwMsZBi28tAkQIECAAAECBAgQIECAAAECBAgQIECAAAECBAgQIECAAAECBAgQIECAAAECBAgQIECAAAECBAgQIECAAAECBAgQIECAAAECBAgQIECAwIYF7pjkDRueY5PDt37w1lYuNznvTow9TWtHXDnzaicqKwkCixf4tST/psvisiTPXXxWEiBAgACB0xCwPygo2x8U8IQSIECAAAECJyWgnytI6ucKeEIJECBAgACBswU+M8lrkvS/P35Ekp9AtVEB/XCBVz9cwBNKgAABAgQIECBAgAABAgQIECBAgAABAgQIECBAgAABAgQIECBAgAABAgQIECBAgAABAgQIECBAgAABAgQIECBAgAABAgQGFfByhkELL20CBAgQIECAAAECBAgQIECAAAECBAgQIECAAAECBAgQIECAAAECBAgQIECAAAECBAgQIECAAAECBAgQIECAAAECBAgQIECAAAECBAgQILBBgYuSXJHkb5NcleQlSZ68wfk2MXTrB21t5XIT8+3UmNO0dsSVM692qsKSIbBYgWcleWi3+m9M8szFZmPhBAgQIHCaAvYHBW37gwKeUAIECBAgQOCkBPRzBUn9XAFPKAECBAgQIHAugb3fzTys++C9Se6Y5G24NiagHy7Q6ocLeEIJECBAgAABAgQIECBAgAABAgQIECBAgAABAgQIECBAgAABAgQIECBAgAABAgQIECBAgAABAgQIECBAgAABAgQIECBAgMCgAl7OMGjhpU2AAAECBAgQIECAAAECBAgQIECAAAECBAgQIECAAAECBAgQIECAAAECBAgQIECAAAECBAgQIECAAAECBAgQIECAAAECBAgQIECAAAECBDYo8LVJfrYb/zeTfOkG59vE0K0ftLWVy03Mt1NjTtPaEVfOvNqpCkuGwGIFPj/Jpyd595mvK5L8+WKzsXACBAgQOE0B+4OCtv1BAU8oAQIECBAgcFIC+rmCpH6ugCeUAAECBAgQOJfAzZK8KcnHdB/+apIH4tqYgH64QKsfLuAJJUCAAAECBAgQIECAAAECBAgQIECAAAECBAgQIECAAAECBAgQIECAAAECBAgQIECAAAECBAgQIECAAAECBAgQIECAAAECgwp4OcOghZc2AQIECBAgQIAAAQIECBAgQIAAAQIECBAgQIAAAQIECBAgQIAAAQIECBAgQIAAAQIECBAgQIAAAQIECBAgQIAAAQIECBAgQIAAAQIECBDYoMBPJfmGbvzHJXnyBufbxNCtH7S1lctNzLdTY07T2hFXzrzaqQpLhgABAgQIECAwnID9QaHk9gcFPKEECBAgQIDASQno5wqS+rkCnlACBAgQIEDgwwk8KMlzug9/PsnX4NqYgH64QKsfLuAJJUCAAAECBAgQIECAAAECBAgQIECAAAECBAgQIECAAAECBAgQIECAAAECBAgQIECAAAECBAgQIECAAAECBAgQIECAAAECgwp4OcOghZc2AQIECBAgQIAAAQIECBAgQIAAAQIECBAgQIAAAQIECBAgQIAAAQIECBAgQIAAAQIECBAgQIAAAQIECBAgQIAAAQIECBAgQIAAAQIECBDYoMBrklzcjX+fJL+1wfk2MXTrB21t5XIT8+3UmNO0dsSVM692qsKSIUCAAAECBAgMJ2B/UCi5/UEBTygBAgQIECBwUgL6uYKkfq6AJ5QAAQIECBDYT+BVST4yyUOTvBbVRgX0wwVe/XABTygBAgQIECBAgAABAgQIECBAgAABAgQIECBAgAABAgQIECBAgAABAgQIECBAgAABAgQIECBAgAABAgQIECBAgAABAgQIEBhUwMsZBi28tAkQIECAAAECBAgQIECAAAECBAgQIECAAAECBAgQIECAAAECBAgQIECAAAECBAgQIECAAAECBAgQIECAAAECBAgQIECAAAECBAgQIECAwIYEbpDkfUlu1I1/8yTv2dB8mxq29QO3tnK5qTl3ZtxpWjviyplXO1NdiRAgQIAAAQIEhhSwPyiU3f6ggCeUAAECBAgQOCkB/VxBUj9XwBNKgAABAgQI7CfwMUn+GtGpCOiHC8z64QKeUAIECBAgQIAAAQIECBAgQIAAAQIECBAgQIAAAQIECBAgQIAAAQIECBAgQIAAAQIECBAgQIAAAQIECBAgQIAAAQIECBAgMKiAlzMMWnhpEyBAgAABAgQIECBAgAABAgQIECBAgAABAgQIECBAgAABAgQIECBAgAABAgQIECBAgAABAgQIECBAgAABAgQIECBAgAABAgQIECBAgACBDQlcmOR13dhvTXLbDc21yWFbP3hrK5ebnHcnxp6mtSOunHm1E5WVBAECBAgQIEBgWAH7g0Lp7Q8KeEIJECBAgMC8BG6T5N8mec/1P/P9uXkt7cDV6OcOJPrwN+jnCnhCCRAgQIAAAQLzENAPF+qgHy7gCSVAgAABAgQIECBAgAABAgQIECBAgAABAgQIECBAgAABAgQIECBAgAABAgQIECBAgAABAgQIECBAgAABAgQIECBAgAABAoMKeDnDoIWXNgECBAgQIECAAAECBAgQIECAAAECBAgQIECAAAECBAgQIECAAAECBAgQIECAAAECBAgQIECAAAECBAgQIECAAAECBAgQIECAAAECBAgQ2JDAVyf5uW7sFyT5kg3NtclhWz94ayuXm5x3J8aeprUjrpx5tROVlQQBAgQIECBAYFgB+4NC6e0PCnhCCRAgQIDAPATumOQ5SS4+s5w3Jbn9PJZ26FXo5w5NtX6jfq6AJ5QAAQIECBAgMA8B/XChDvrhAp5QAgQIECBAgAABAgQIECBAgAABAgQIECBAgAABAgQIECBAgAABAgQIECBAgAABAgQIECBAgAABAgQIECBAgAABAgQIECAwqICXMwxaeGkTIECAAAECBAgQIECAAAECBAgQIECAAAECBAgQIECAAAECBAgQIECAAAECBAgQIECAAAECBAgQIECAAAECBAgQIECAAAECBAgQIECAAIENCTwjycO7sR+f5IkbmmuTw7Z+8NZWLjc5706MPU1rR1w582onKisJAgQIECBAgMCwAvYHhdLbHxTwaqE3TnJZkrue+To/yV1qQ4omQIAAgUEF9v6f8q4ke39/6M9nJXnNgjz0c4Vi6ecKeEIJECBAgAABAvMQ0A8X6qAfLuAJJUCAAAECBAgQIECAAAECBAgQIECAAAECBAgQIECAAAECBAgQIECAAAECBAgQIECAAAECBAgQIECAAAECBAgQIECAAAECgwp4OcOghZc2AQIECBAgQIAAAQIECBAgQIAAAQIECBAgQIAAAQIECBAgQIAAAQIECBAgQIAAAQIECBAgQIAAAQIECBAgQIAAAQIECBAgQIAAAQIECBDYkMDvJvnsbuz7JfkvG5prk8O2fvDWVi43Oe9OjD1Na0dcOfNqJyorCQIECBAgQIDAsAL2B4XS2x8U8GqhH5Hk75PcoBvmpkn+rjasaAIECBAYVOA5SR7U5f4TSR6xIAv9XKFY+rkCnlACBAgQIECAwDwE9MOFOuiHC3hCCRAgQIAAAQIECBAgQIAAAQIECBAgQIAAAQIECBAgQIAAAQIECBAgQIAAAQIECBAgQIAAAQIECBAgQIAAAQIECBAgQIDAoAJezjBo4aVNgAABAgQIECBAgAABAgQIECBAgAABAgQIECBAgAABAgQIECBAgAABAgQIECBAgAABAgQIECBAgAABAgQIECBAgAABAgQIECBAgAABAgQ2IHCDJO9LcqNu7FsleccG5tr0kK2foLWVy03Pvfjxp2ntiCtnXi2+qhIgQIAAAQIECAwtYH9QKL/9QQGvHnp1kk/vhrlnklfWhzUCAQIECAwocJ8kL+7y3vuZ78cl+eBCLPRzhULp5wp4QgkQIECAAAEC8xDQDxfqoB8u4AklQIAAAQIECBAgQIAAAQIECBAgQIAAAQIECBAgQIAAAQIECBAgQIAAAQIECBAgQIAAAQIECBAgQIAAAQIECBAgQIAAAQKDCng5w6CFlzYBAgQIECBAgAABAgQIECBAgAABAgQIECBAgAABAgQIECBAgAABAgQIECBAgAABAgQIECBAgAABAgQIECBAgAABAgQIECBAgAABAgQIENiAwAVJ/qAb9y+TfPwG5jmNIVs/SWsrl6cx/6LnmKa1I66cebXoilo8AQIECBAgQGB4AfuDwiNgf1DAq4c+O8mDu2G+JcnT68MagQABAgQGFLhhkncmOb/L/ZIkL12IhX6uUCj9XAFPKAECBAgQIEBgHgL64UId9MMFPKEECBAgQIAAAQIECBAgQIAAAQIECBAgQIAAAQIECBAgQIAAAQIECBAgQIAAAQIECBAgQIAAAQIECBAgQIAAAQIECBAgQGBQAS9nGLTw0iZAgAABAgQIECBAgAABAgQIECBAgAABAgQIECBAgAABAgQIECBAgAABAgQIECBAgAABAgQIECBAgAABAgQIECBAgAABAgQIECBAgAABAhsQuPP1Yz4hyUVJbp/khUm+eAPznMaQrZ+ktZXL05h/0XNM09oRV868WnRFLZ4AAQIECBAgMLyA/UHhEbA/KODVQx+d5CndMD+f5GvqwxqBAAECBAYVeHqSb+pyf3aShyzEQj9XKJR+roAnlAABAgQIECAwDwH9cKEO+uECnlACBAgQIECAAAECBAgQIECAAAECBAgQIECAAAECBAgQIECAAAECBAgQIECAAAECBAgQIECAAAECBAgQIECAAAECBAgQIDCogJczDFp4aRMgQIAAAQIECBAgQIAAAQIECBAgQIAAAQIECBAgQIAAAQIECBAgQIAAAQIECBAgQIAAAQIECBAgQIAAAQIECBAgQIAAAQIECBAgQIAAgQ0L3CzJRyd5y4bn2dTwrR+4tZXLTc25M+NO09oRV8682pnqSoQAAQIECBAgMKSA/UGh7PYHBbx66Ocn+a/dMFckuVt9WCMQIECAwKACn53kd7vc35fk/CR7f8/9j36uUCH9XAFPKAECBAgQIFAVuFOSS67vO3+8OtDg8frhwgOgHy7gCSVAgAABAgQIECBAgAABAgQIECBAgAABAgQIECBAgAABAgQIECBAgAABAgQIECBAgAABAgQIECBAgAABAgQIECBAgAABAoMKeDnDoIWXNgECBAgQIECAAAECBAgQIECAAAECBAgQIECAAAECBAgQIECAAAECBAgQIECAAAECBAgQIECAAAECBAgQIECAAAECBAgQIECAAAECBAgQILCvQOs/bW3lEt0BAtO0dsSVM688NQQIzEXgAUnumeTmZ76enuRlc1mcdRAgQIDAbAXsDwqlsT8o4NVD93qed3XDvD/JeUmuqw9tBAIECBAYVOCaJLfpcr8syXMXYKGfKxRJP1fAE0qAAAECBAgcV+AfJfnO63+G8fgkN0pyYZKrjzuYuOiHCw+BfriAJ5QAAQIECBAgQIAAAQIECBAgQIAAAQIECBAgQIAAAQIECBAgQIAAAQIECBAgQIAAAQIECBAgQIAAAQIECBAgQIAAAQIECAwq4OUMgxZe2gQIECBAgAABAgQIECBAgAABAgQIECBAgAABAgQIECBAgAABAgQIECBAgAABAgQIECBAgAABAgQIECBAgAABAgQIECBAgAABAgQIECBAgMC+Aq3/tLWVS3QHCEzT2hFXzrzy1BAgMBeBZyR5eLeYb07yk3NZnHUQIECAwGwF7A8KpbE/KOCdTOhfJPm4bqgLkvzvkxnaKAQIECAwoMC/T/I9Xd4vSnL/BTjo5wpF0s8V8IQSIECAAAECxxV4SZJLuuDLk1x83MHERT9ceAj0wwU8oQQIECBAgAABAgQIECBAgAABAgQIECBAgAABAgQIECBAgAABAgQIECBAgAABAgQIECBAgAABAgQIECBAgAABAgQIECBAYFABL2cYtPDSJkCAAAECBAgQIECAAAECBP4fe/cCrOtV1gf8/0JRItgkDle5yCUQECkkMLFNypR7CfWCIiD3cpE7aSlBCK2VgtyRAbmrFRQol1KBttwKolJMBwkJF0HAIFAUAlgI0BALQ1azZw4z6zsf2fuc/Xx7f++31+/MnDnz8u1nref5Pd+QZ51k1kuAAAECBAgQIECAAAECBAgQIECAAAECBAgQIECAAAECBAgQIECAAAECBAgQIECAAAECBAgQIECAAAECBAgQILCtQOs/bW3hEd0OAtO0dMWVO698awgQmIvA05L8uy6ZX0/y1LkkJw8CBAgQmK2A80GhNc4HBbzVhL4tyV27pe6f5DWrWdoqBAgQIDCgwA2TnN/V/b0kV03y9ZlbmOcKDTLPFfCEEiBAgAABArsVeECS3z8s+FFJXrbbBQePMw8XvgDm4QKeUAIECBAgQIAAAQIECBAgQIAAAQIECBAgQIAAAQIECBAgQIAAAQIECBAgQIAAAQIECBAgQIAAAQIECBAgQIAAAQIECBAgMKiAlzMM2nhlEyBAgAABAgQIECBAgAABAgQIECBAgAABAgQIECBAgAABAgQIECBAgAABAgQIECBAgAABAgQIECBAgAABAgQIECBAgAABAgQIECBAgAABAtsKtP7T1hYe0e0gME1LV1y588q3hgCBuQg8Lsnzu2RemORfzyU5eRAgQIDAbAWcDwqtcT4o4K0m9BlJzuqWel6SJ6xmaasQIECAwKAC5yS51aHaz0vyoCQfmbmFea7QIPNcAU8oAQIECBAgUBH4sySndgt8K8kNkvxdZdFBY83Dhcabhwt4QgkQIECAAAECBAgQIECAAAECBAgQIECAAAECBAgQIECAAAECBAgQIECAAAECBAgQIECAAAECBAgQIECAAAECBAgQIECAwKACXs4waOOVTYAAAQIECBAgQIAAAQIECBAgQIAAAQIECBAgQIAAAQIECBAgQIAAAQIECBAgQIAAAQIECBAgQIAAAQIECBAgQIAAAQIECBAgQIAAAQIECGwr0PpPW1t4RLeDwDQtXXHlzivfGgIE5iLwwCSv6pJ5dZIHzCU5eRAgQIDAbAWcDwqtcT4o4K0m9J5J3tAt9Z4kd1rN0lYhQIAAgUEF7p3kuknemOSzG2Jgnis0yjxXwBNKgAABAgQIVAROTPKxJFfoFnlNkvtXFh001jxcaLx5uIAnlAABAgQIECBAgAABAgQIECBAgAABAgQIECBAgAABAgQIECBAgAABAgQIECBAgAABAgQIECBAgAABAgQIECBAgAABAgQIDCrg5QyDNl7ZBAgQIECAAAECBAgQIECAAAECBAgQIECAAAECBAgQIECAAAECBAgQIECAAAECBAgQIECAAAECBAgQIECAAAECBAgQIECAAAECBAgQIECAwLYCrf+0tYVHdDsITNPSFVfuvPKtIUBgLgI/m+S/dsm8LcnPzCU5eRAgQIDAbAWcDwqtcT4o4K0m9MZJPtUt9adJbruapa1CgAABAgQ2RsA8V2iVea6AJ5QAAQIECBCoCjwzyZMOW+S0JGdXFx4s3jxcaLh5uIAnlAABAgQIECBAgAABAgQIECBAgAABAgQIECBAgAABAgQIECBAgAABAgQIECBAgAABAgQIECBAgAABAgQIECBAgAABAgQIDCrg5QyDNl7ZBAgQIECAAAECBAgQIECAAAECBAgQIECAAAECBAgQIECAAAECBAgQIECAAAECBAgQIECAAAECBAgQIECAAAECBAgQIECAAAECBAgQIECAwLYCrf+0tYVHdDsITNPSFVfuvPKtIUBgLgKnJXl/l8z/SnLqXJKTBwECBAjMVsD5oNAa54MC3upCH5Xk3CQfSXLx6pa1EgECBAgQ2BgB81yhVea5Ap5QAgQIECBAoCpwTJJPJblOt9DW882TfLe6+EDx5uFCs83DBTyhBAgQIECAAAECBAgQIECAAAECBAgQIECAAAECBAgQIECAAAECBAgQIECAAAECBAgQIECAAAECBAgQIECAAAECBAgQIEBgUAEvZxi08comQIAAAQIECBAgQIAAAQIECBAgQIAAAQIECBAgQIAAAQIECBAgQIAAAQIECBAgQIAAAQIECBAgQIAAAQIECBAgQIAAAQIECBAgQIAAAQIEthVo/aetLTyi20FgmpauuHLnlW8NAQJzEbhpkk90yXwqyU3mkpw8CBAgQGC2As4HhdY4HxTwhBIgQIAAAQKrEjDPFSTNcwU8oQQIECBAgMAqBE5P8vbDFvq3SZ6xisUHWcM8XGi0ebiAJ5QAAQIECBAgQIAAAQIECBAgQIAAAQIECBAgQIAAAQIECBAgQIAAAQIECBAgQIAAAQIECBAgQIAAAQIECBAgQIAAAQIECAwq4OUMgzZe2QQIECBAgAABAgQIECBAgAABAgQIECBAgAABAgQIECBAgAABAgQIECBAgAABAgQIECBAgAABAgQIECBAgAABAgQIECBAgAABAgQIECBAgMC2Aq3/tLWFR3Q7CEzT0hVX7rzyrSFAYC4CV09yQZfMV5NcbS7JyYMAAQIEZivgfFBojfNBAU8oAQIECBAgsCoB81xB0jxXwBNKgAABAgQIrErgzUnu1i32/5LcKMkXVrXBAV/HPFxosHm4gCeUAAECBAgQIECAAAECBAgQIECAAAECBAgQIECAAAECBAgQIECAAAECBAgQIECAAAECBAgQIECAAAECBAgQIECAAAECBAgMKuDlDIM2XtkECBAgQIAAAQIECBAgQIAAAQIECBAgQIAAAQIECBAgQNK2+zgAACAASURBVIAAAQIECBAgQIAAAQIECBAgQIAAAQIECBAgQIAAAQIECBAgQIAAAQIECBAgQIDAtgKt/7S1hUd0OwhM09IVV+688q0hQGAuAlv/f3RJl8zW/8Ffbi7JyYMAAQIEZivgfFBojfNBAU8oAQIECBAgsCoB81xB0jxXwBNKgAABAgQIrErg2kn+KskVuwXPSPKiVW1wwNcxDxcabB4u4AklQIAAAQIECBAgQIAAAQIECBAgQIAAAQIECBAgQIAAAQIECBAgQIAAAQIECBAgQIAAAQIECBAgQIAAAQIECBAgQIAAAQKDCng5w6CNVzYBAgQIECBAgAABAgQIECBAgAABAgQIECBAgAABAgQIECBAgAABAgQIECBAgAABAgQIECBAgAABAgQIECBAgAABAgQIECBAgAABAgQIEFihwDOTXJLkw0nOS3L+Ctde11Kt37i1hcd15bQx+07T0hVX7rzamO5JlMAQAt9KcuWu0mOTfHOIyhVJgAABArsVcD7YrVwS54MCnlACBAgQIEBgVQLmuYKkea6AJ5QAAQIECBBYpcCZSZ6b5MtJHpTkHatc/ICvZR4uNNg8XMATSoAAAQIECBAgQIAAAQIECBAgQIAAAQIECBAgQIAAAQIECBAgQIAAAQIECBAgQIAAAQIECBAgQIAAAQIECBAgQIAAAQIEBhXwcoZBG69sAgQIECBAgAABAgQIECBAgAABAgQIECBAgAABAgQIECBAgAABAgQIECBAgAABAgQIECBAgAABAgQIECBAgAABAgQIECBAgAABAgQIECCwQoELkxzbrXdCks+scP11LNX6TVtbeFxHPhu15zQtXXHlzquN6qBkCRx4gc8nuW5X5fWTfO7AV61AAgQIEKgIOB8U9JwPCnhCCRAgQIAAgVUJmOcKkua5Ap5QAgQIECBAYNUCT0vym0m2/hsFv45cwDx85FZLP2keLuAJJUCAAAECBAgQIECAAAECBAgQIECAAAECBAgQIECAAAECBAgQIECAAAECBAgQIECAAAECBAgQIECAAAECBAgQIECAAAECgwp4OcOgjVc2AQIECBAgQIAAAQIECBAgQIAAAQIECBAgQIAAAQIECBAgQIAAAQIECBAgQIAAAQIECBAgQIAAAQIECBAgQIAAAQIECBAgQIAAAQIECBBYkcANknymW+sbSY5b0drrXKb1m7e28LjOvDZi72lauuLKnVcb0TlJEhhG4FeS/HCSCw/9fm+Sbw9TvUIJECBAYDcCzge7UTsU43xQwBNKgAABAgQIrErAPFeQNM8V8IQSIECAAAECBOYhYB4u9ME8XMATSoAAAQIECBAgQIAAAQIECBAgQIAAAQIECBAgQIAAAQIECBAgQIAAAQIECBAgQIAAAQIECBAgQIAAAQIECBAgQIAAAQIEBhXwcoZBG69sAgQIECBAgAABAgQIECBAgAABAgQIECBAgAABAgQIECBAgAABAgQIECBAgAABAgQIECBAgAABAgQIECBAgAABAgQIECBAgAABAgQIECCwIoFfSvKfu7X+OMntV7T2Opdp/eatLTyuM6+N2Hualq64cufVRnROkgQIECBAgAABApch4HxQ+Go4HxTwhBIgQIAAAQKrEjDPFSTNcwU8oQQIECBAgACBeQiYhwt9MA8X8IQSIECAAAECBAgQIECAAAECBAgQIECAAAECBAgQIECAAAECBAgQIECAAAECBAgQIECAAAECBAgQIECAAAECBAgQIECAAIFBBbycYdDGK5sAAQIECBAgQIAAAQIECBAgQIAAAQIECBAgQIAAAQIECBAgQIAAAQIECBAgQIAAAQIECBAgQIAAAQIECBAgQIAAAQIECBAgQIAAAQIECKxI4JlJntSt9bwkT1jR2utcpvWbt7bwuM68NmLvaVq64sqdVxvROUkSIECAAAECBAhchoDzQeGr4XxQwBNKgAABAgQ2U+AaSS6YWermuUJDzHMFPKEECBAgQIAAgXkImIcLfTAPF/CEEiBAgAABAgQIECBAgAABAgQIECBAgAABAgQIECBAgAABAgQIECBAgAABAgQIECBAgAABAgQIECBAgAABAgQIECBAgACBQQW8nGHQxiubAAECBAgQIECAAAECBAgQIECAAAECBAgQIECAAAECBAgQIECAAAECBAgQIECAAAECBAgQIECAAAECBAgQIECAAAECBAgQIECAAAECBAisSOB/JLlTt9a9k7x+RWuvc5nWb97awuM689qIvadp6Yord15tROckSYAAAQIECBAgcBkCzgeFr4bzQQFPKAECBAgQ2ByBayR5aJKHJPlwkl+YWermuUJDzHMFPKEECBAgQIAAgXkImIcLfTAPF/CEEiBAgAABAgQIECBAgAABAgQIECBAgAABAgQIECBAgAABAgQIECBAgAABAgQIECBAgAABAgQIECBAgAABAgQIECBAgACBQQW8nGHQxiubAAECBAgQIECAAAECBAgQIECAAAECBAgQIECAAAECBAgQIECAAAECBAgQIECAAAECBAgQIECAAAECBAgQIECAAAECBAgQIECAAAECBAisSODCJMd2a52Y5NMrWnudy7R+89YWHteZ10bsPU1LV1y582ojOidJAgQIECBAgACByxBwPih8NZwPCnhCCRAgQIDAZgjcPMlHD0v1uCTfmFH65rlCM8xzBTyhBAgQIECAAIF5CJiHC30wDxfwhBIgQIAAAQIECBAgQIAAAQIECBAgQIAAAQIECBAgQIAAAQIECBAgQIAAAQIECBAgQIAAAQIECBAgQIAAAQIECBAgQIAAgUEFvJxh0MYrmwABAgQIECBAgAABAgQIECBAgAABAgQIECBAgAABAgQIECBAgAABAgQIECBAgAABAgQIECBAgAABAgQIECBAgAABAgQIECBAgAABAgQIrEDgJ5J8rlvn20mutIJ157BE65NobeFxDvnNOodpWrriyp1Xs+6Y5AgQIECAAAECBHYQcD4ofEWcDwp4exd6yyQnJXlXki/u3TZWJkCAAIFBBLb+7u+CJFfr6n1wklfOqH7zXKEZ5rkCnlACBAgQIECAwDwEzMOFPpiHC3hCCRAgQIAAAQIECBAgQIAAAQIECBAgQIAAAQIECBAgQIAAAQIECBAgQIAAAQIECBAgQIAAAQIECBAgQIAAAQIECBAgQIDAoAJezjBo45VNgAABAgQIECBAgAABAgQIECBAgAABAgQIECBAgAABAgQIECBAgAABAgQIECBAgAABAgQIECBAgAABAgQIECBAgAABAgQIECBAgAABAgRWIPCLSf5Lt86fJrntCtadwxKtT6K1hcc55DfrHKZp6Yord17NumOSI0CAAAECBAgQ2EHA+aDwFXE+KOCtPvQlSR7VLXuvJG9c/TZWJECAAIEBBZ6b5Myu7ncnufOMHMxzhWaY5wp4QgkQIECAAAEC8xAwDxf6YB4u4AklQIAAAQIECBAgQIAAAQIECBAgQIAAAQIECBAgQIAAAQIECBAgQIAAAQIECBAgQIAAAQIECBAgQIAAAQIECBAgQIAAAQKDCng5w6CNVzYBAgQIECBAgAABAgQIECBAgAABAgQIECBAgAABAgQIECBAgAABAgQIECBAgAABAgQIECBAgAABAgQIECBAgAABAgQIECBAgAABAgQIEFiBwNOTPLlb5/lJHr+CdeewROuTaG3hcQ75zTqHaVq64sqdV7PumOQIECBAgAABAgR2EHA+KHxFnA8KeKsPfW6SM7tln3nYuX71O1qRAAECBEYRuGWS87piv5fkWkm+PBMA81yhEea5Ap5QAgQIECBAYB0CxyS5eB0bz3hP83ChOebhAp5QAgQIECBAgAABAgQIECBAgAABAgQIECBAgAABAgQIECBAgAABAgQIECBAgAABAgQIECBAgAABAgQIECBAgAABAgQIECAwqICXMwzaeGUTIECAAAECBAgQIECAAAECBAgQIECAAAECBAgQIECAAAECBAgQIECAAAECBAgQIECAAAECBAgQIECAAAECBAgQIECAAAECBAgQIECAAIEVCLwjyV26de6X5LUrWHcOS7Q+idYWHueQ36xzmKalK67ceTXrjkmOAAECBAgQIEBgBwHng8JXxPmggLf60PsmeU237NuT/IvVb2NFAgQIEBhU4ONJfrKr/bFJXjwTC/NcoRHmuQKeUAIECBAgQGC/BW6b5JVJXpHkWfu9+Yz3Mw8XmmMeLuAJJUCAAAECBAgQIECAAAECBAgQIECAAAECBAgQIECAAAECBAgQIECAAAECBAgQIECAAAECBAgQIECAAAECBAgQIECAAAECgwp4OcOgjVc2AQIECBAgQIAAAQIECBAgQIAAAQIECBAgQIAAAQIECBAgQIAAAQIECBAgQIAAAQIECBAgQIAAAQIECBAgQIAAAQIECBAgQIAAAQIECBBYgcCFSY7t1rlpkk+uYN05LNH6JFpbeJxDfrPOYZqWrrhy59WsOyY5AgQIECBAgACBHQScDwpfEeeDAt7qQ38qyce6Zb+Y5Fqr38aKBAgQIDCowJOTPL2r/ewkp83EwjxXaIR5roAnlAABAgQIENgvgSsleV6ShyfZ+nfTFyc5MckX9iuBme9jHi40yDxcwBNKgAABAgQIECBAgAABAgQIECBAgAABAgQIECBAgAABAgQIECBAgAABAgQIECBAgAABAgQIECBAgAABAgQIECBAgAABAgQGFfByhkEbr2wCBAgQIECAAAECBAgQIECAAAECBAgQIECAAAECBAgQIECAAAECBAgQIECAAAECBAgQIECAAAECBAgQIECAAAECBAgQIECAAAECBAgQILACgWsmuWWSk5P8oyT3WsGac1mi9Ym0tvA4lxxnm8c0LV1x5c6r2XZLYgQIECBAgAABAkcg4HxwBEiX9SPOBwW81YdeLsnFSX6oW/r4JBeufisrEiBAgMCAAtdO8oXD6r7uD/jf1kFjniuom+cKeEIJECBAgACB/RLYmkU/neSYbsN3JLnrfiUw833Mw4UGmYcLeEIJECBAgAABAgQIECBAgAABAgQIECBAgAABAgQIECBAgAABAgQIECBAgAABAgQIECBAgAABAgQIECBAgAABAgQIECBAgMCgAl7OMGjjlU2AAAECBAgQIECAAAECBAgQIECAAAECBAgQIECAAAECBAgQIECAAAECBAgQIECAAAECBAgQIECAAAECBAgQIECAAAECBAgQIECAAAECBAhsK9D6T1tbeES3g8A0LV1x5c4r3xoCBAgQIECAAIFNFnA+KHTP+aCAtzeh5yS5Vbf0nZK8Z2+2sioBAgQIDCjw/iSndXWfleRZM3AwzxWaYJ4r4AklQIAAAQIE9lPg8Umed9iGd0vy1v1MYqZ7mYcLjTEPF/CEEiBAgAABAgQIECBAgAABAgQIECBAgAABAgQIECBAgAABAgQIECBAgAABAgQIECBAgAABAgQIECBAgAABAgQIECBAgACBQQW8nGHQxiubAAECBAgQIECAAAECBAgQIECAAAECBAgQIECAAAECBAgQIECAAAECBAgQIECAAAECBAgQIECAAAECBAgQIECAAAECBAgQIECAAAECBAgQ2Fag9Z+2tvCIbgeBaVq64sqdV741BAjMTeDXklwryXGHft8zyTfnlqR8CBAgQGA2As4HhVY4HxTw9ib0PyZ5cLf0E5I8b2+2sioBAgQIDCjwyCQv7er+aJJbzMDBPFdognmugCeUAAECBAgQ2E+Byyf5SJKbdZt+IcmJSS7ez0RmuJd5uNAU83ABTygBAgQIECBAgAABAgQIECBAgAABAgQIECBAgAABAgQIECBAgAABAgQIECBAgAABAgQIECBAgAABAgQIECBAgAABAgQIEBhUwMsZBm28sgkQIECAAAECBAgQIECAAAECBAgQIECAAAECBAgQIECAAAECBAgQIECAAAECBAgQIECAAAECBAgQIECAAAECBAgQIECAAAECBAgQIECAAIFtBVr/aWsLj+h2EJimpSuu3HnlW0OAwNwEPpvkel1SJyT5zNySlA8BAgQIzEbA+aDQCueDAt7ehD42yW91S782yf32ZiurEiBAgMCAAscn+WqSy8/szG2eK3wZzXMFPKEECBAgQIDAfgucnOScJP2/n352kiftdyIz2888XGiIebiAJ5QAAQIECBAgQIAAAQIECBAgQIAAAQIECBAgQIAAAQIECBAgQIAAAQIECBAgQIAAAQIECBAgQIAAAQIECBAgQIAAAQIECAwq4OUMgzZe2QQIECBAgAABAgQIECBAgAABAgQIECBAgAABAgQIECBAgAABAgQIECBAgAABAgQIECBAgAABAgQIECBAgAABAgQIECBAgAABAgQIECBAgMC2Aq3/tLWFR3Q7CEzT0hVX7rzyrSFAYG4CH0pycpfUKUk+OLck5UOAAAECsxFwPii0wvmggLc3obdJ8r5u6b9IcvO92cqqBAgQIDCowFuT/FySLyR5U5IXJPnfa7YwzxUaYJ4r4AklQIAAAQIE1iHwwiRndBt/99DffXxqHcnMZE/zcKER5uECnlACBAgQIECAAAECBAgQIECAAAECBAgQIECAAAECBAgQIECAAAECBAgQIECAAAECBAgQIECAAAECBAgQIECAAAECBAgQIDCogJczDNp4ZRMgQIAAAQIECBAgQIAAAQIECBAgQIAAAQIECBAgQIAAAQIECBAgQIAAAQIECBAgQIAAAQIECBAgQIAAAQIECBAgQIAAAQIECBAgQIAAAQLbCrT+09YWHtHtIDBNS1dcufPKt4YAgbkJvDvJHbuk7pLkXXNLUj4ECBAgMBsB54NCK5wPCnh7E/ojSS7qlr4kyTFJvrM321mVAAECBAYUuFWSf5DkAzOq3TxXaIZ5roAnlAABAgQIEFiHwJWTnJ/k6t3mZyc5bR3JzGRP83ChEebhAp5QAgQIECBAgAABAgQIECBAgAABAgQIECBAgAABAgQIECBAgAABAgQIECBAgAABAgQIECBAgAABAgQIECBAgAABAgQIECAwqICXMwzaeGUTIECAAAECBAgQIECAAAECBAgQIECAAAECBAgQIECAAAECBAgQIECAAAECBAgQIECAAAECBAgQIECAAAECBAgQIECAAAECBAgQIECAAAEC2wq0/tPWFh7R7SAwTUtXXLnzyreGAIG5CbwhyT27pO6T5HVzS1I+BAgQIDAbAeeDQiucDwp4exf610mu3y1/6yQf2rvtrEyAAAECBNYuYJ4rtMA8V8ATSoAAAQIECKxL4OeSvPWwzf/lpX8f8vvrSmjN+5qHCw0wDxfwhBIgQIAAAQIECBAgQIAAAQIECBAgQIAAAQIECBAgQIAAAQIECBAgQIAAAQIECBAgQIAAAQIECBAgQIAAAQIECBAgQIAAgUEFvJxh0MYrmwABAgQIECBAgAABAgQIECBAgAABAgQIECBAgAABAgQIECBAgAABAgQIECBAgAABAgQIECBAgAABAgQIECBAgAABAgQIECBAgAABAgQIENhWoPWftrbwiG4HgWlauuLKnVe+NQQIzE3gZUke0SX1mCQvmVuS8iFAgACB2Qg4HxRa4XxQwNu70NcluWGSDx/6/aYkX9m77axMgAABAgTWLmCeK7TAPFfAE0qAAAECBAisU+DNl/69x926BP4uyY2SXLjOpNa0t3m4AG8eLuAJJUCAAAECBAgQIECAAAECBAgQIECAAAECBAgQIECAAAECBAgQIECAAAECBAgQIECAAAECBAgQIECAAAECBAgQIECAAAECgwp4OcOgjVc2AQIECBAgQIAAAQIECBAgQIAAAQIECBAgQIAAAQIECBAgQIAAAQIECBAgQIAAAQIECBAgQIAAAQIECBAgQIAAAQIECBAgQIAAAQIECBAgsK1A6z9tbeER3Q4C07R0xZU7r3xrCBCYm8DTkzy5S+rfJ3na3JKUDwECBAjMRsD5oNAK54MCnlACBAgQIEBgVQLmuYKkea6AJ5QAAQIECBBYp8DVk5yf5MpJLkryG0l+M8l315nUmvY2DxfgzcMFPKEECBAgQIAAAQIECBAgQIAAAQIECBAgQIAAAQIECBAgQIAAAQIECBAgQIAAAQIECBAgQIAAAQIECBAgQIAAAQIECBAgQGBQAS9nGLTxyiZAgAABAgQIECBAgAABAgQIECBAgAABAgQIECBAgAABAgQIECBAgAABAgQIECBAgAABAgQIECBAgAABAgQIECBAgAABAgQIECBAgAABAgS2FWj9p60tPKLbQWCalq64cueVbw0BAnMTeHyS53VJvSDJ4+aWpHwIECBAYDYCzgeFVjgfFPCEEiBAgAABAqsSMM8VJM1zBTyhBAgQIECAwLoFzkjy00nOTPKldSezxv3NwwV883ABTygBAgQIECBAgAABAgQIECBAgAABAgQIECBAgAABAgQIECBAgAABAgQIECBAgAABAgQIECBAgAABAgQIECBAgAABAgQIEBhUwMsZBm28sgkQIECAAAECBAgQIECAAAECBAgQIECAAAECBAgQIECAAAECBAgQIECAAAECBAgQIECAAAECBAgQIECAAAECBAgQIECAAAECBAgQIECAAIFtBVr/aWsLj+h2EJimpSuu3HnlW0OAwNwEHpTk97qk/iDJA+eWpHwIECBAYDYCzgeFVjgfFPCEEiBAgAABAqsSMM8VJM1zBTyhBAgQIECAAIF5CJiHC30wDxfwhBIgQIAAAQIECBAgQIAAAQIECBAgQIAAAQIECBAgQIAAAQIECBAgQIAAAQIECBAgQIAAAQIECBAgQIAAAQIECBAgQIAAgUEFvJxh0MYrmwABAgQIECBAgAABAgQIECBAgAABAgQIECBAgAABAgQIECBAgAABAgQIECBAgAABAgQIECBAgAABAgQIECBAgAABAgQIECBAgAABAgQI7FLgqkm27i/6yi7jNyWs9Ym2tvC4KTWsLc9pWrriyp1Xa+uGjQkQuAyBn0/ylu6z/57kZ2kRIECAAIHLEHA+KHw1nA8KeEIJECBAgACBVQmY5wqS5rkCnlACBAgQIECAwDwEzMOFPpiHC3hCCRAgQIAAAQIECBAgQIAAAQIECBAgQIAAAQIECBAgQIAAAQIECBAgQIAAAQIECBAgQIAAAQIECBAgQIAAAQIECBAgQIDAoAJezjBo45VNgAABAgQIECBAgAABAgQIECBAgAABAgQIECBAgAABAgQIECBAgAABAgQIECBAgAABAgQIECBAgAABAgQIECBAgAABAgQIECBAgAABAgR2KXBWkmckuSDJeUleluS/7XKtOYe1PrnWFh7nnPcscpumpSuu3Hk1i85IggCBTuA2Sd7XPZ+d5DRCBAgQIEDgMgScDwpfDeeDAp5QAgQIECBAYFUC5rmCpHmugCeUAAECBAgQIDAPAfNwoQ/m4QKeUAIECBAgQIAAAQIECBAgQIAAAQIECBAgQIAAAQIECBAgQIAAAQIECBAgQIAAAQIECBAgQIAAAQIECBAgQIAAAQIECBAgMKiAlzMM2nhlEyBAgAABAgQIECBAgAABAgQIECBAgAABAgQIECBAgAABAgQIECBAgAABAgQIECBAgAABAgQIECBAgAABAgQIECBAgAABAgQIECBAgACBXQq8Kcndu9iHJ/ntXa4157DWJ9fawuOc855FbtO0dMWVO69m0RlJECDQCdwsyV90z59MclNCBAgQIEDgMgScDwpfDeeDAp5QAgQIECBAYFUC5rmCpHmugCeUAAECBAgQIDAPAfNwoQ/m4QKeUAIECBAgQIAAAQIECBAgQIAAAQIECBAgQIAAAQIECBAgQIAAAQIECBAgQIAAAQIECBAgQIAAAQIECBAgQIAAAQIECBAgMKiAlzMM2nhlEyBAgAABAgQIECBAgAABAgQIECBAgAABAgQIECBAgAABAgQIECBAgAABAgQIECBAgAABAgQIECBAgAABAgQIECBAgAABAgQIECBAgACBXQp8Nsn1uthbJ/nQLteac1jrk2tt4XHOec8it2lauuLKnVez6IwkCBDoBP5hkkcmufDQ7y8leR8hAgQIECBwGQLOB4WvhvNBAU8oAQIECBAgsCoB81xB0jxXwBNKgAABAgQIEJiHgHm40AfzcAFPKAECBAgQIECAAAECBAgQIECAAAECBAgQIECAAAECBAgQIECAAAECBAgQIECAAAECBAgQIECAAAECBAgQIECAAAECBAgQGFTAyxkGbbyyCRAgQIAAAQIECBAgQIAAAQIECBAgQIAAAQIECBAgQIAAAQIECBAgQIAAAQIECBAgQIAAAQIECBAgQIAAAQIECBAgQIAAAQIECBAgQIDALgSOTXJhF/fdJFdKsvXnQfvV+oJaW3g8aLWuvJ5pWrriyp1XK1e2IAECBAgQIECAwD4KOB8UsJ0PCnhCCRAgQIDAwRM46dDfKb9/n0szzxXAzXMFPKEECBAgQIAAgXkImIcLfTAPF/CEEiBAgAABAgQIECBAgAABAgQIECBAgAABAgQIECBAgAABAgQIECBAgAABAgQIECBAgAABAgQIECBAgAABAgQIECBAgACBQQW8nGHQxiubAAECBAgQIECAAAECBAgQIECAAAECBAgQIECAAAECBAgQIECAAAECBAgQIECAAAECBAgQIECAAAECBAgQIECAAAECBAgQIECAAAECBAjsQuCOSd7dxZ2X5ORdrLMJIa1PsrWFx03If605TtPSFVfuvFprR2xOgAABAgQIECBQFHA+KAA6HxTwhBIgQIAAgYMhcNUkj09y9yQnJPlgklP2uTTzXAHcPFfAE0qAAAECBAgQmIeAebjQB/NwAU8oAQIECBAgQIAAAQIECBAgQIAAAQIECBAgQIAAAQIECBAgQIAAAQIECBAgQIAA+WGaRQAAIABJREFUAQIECBAgQIAAAQIECBAgQIAAAQIECBAYVMDLGQZtvLIJECBAgAABAgQIECBAgAABAgQIECBAgAABAgQIECBAgAABAgQIECBAgAABAgQIECBAgAABAgQIECBAgAABAgQIECBAgAABAgQIECBAgMAuBJ6Y5Fld3O8m+ZVdrLMJIa1PsrWFx03If605TtPSFVfuvFprR2xOgAABAgQIECBQFHA+KAA6HxTwhBIgQIAAgYMhcHySrya5fFfOCUk+s4/lmecK2Oa5Ap5QAgQIECBAgMA8BMzDhT6Yhwt4QgkQIECAAAECBAgQIECAAAECBAgQIECAAAECBAgQIECAAAECBAgQIECAAAECBAgQIECAAAECBAgQIECAAAECBAgQIECAwKACXs4waOOVTYAAAQIECBAgQIAAAQIECBAgQIAAAQIECBAgQIAAAQIECBAgQIAAAQIECBAgQIAAAQIECBAgQIAAAQIECBAgQIAAAQIECBAgQIAAAQIEdiHwxiT36OIemeTlu1hnE0Jan2RrC4+bkP9ac5ympSuu3Hm11o7YnAABAgQIECBAoCjgfFAAdD4o4AklQIAAAQIHR+DtSU7vynlqkl/fx/LMcwVs81wBTygBAgQIECCwCQI/kWTrv3140iYku8sczcO7hNsKMw8X8IQSIECAAAECBAgQIECAAAECBAgQIECAAAECBAgQIECAAAECBAgQIECAAAECBAgQIECAAAECBAgQIECAAAECBAgQIECAAIFBBbycYdDGK5sAAQIECBAgQIAAAQIECBAgQIAAAQIECBAgQIAAAQIECBAgQIAAAQIECBAgQIAAAQIECBAgQIAAAQIECBAgQIAAAQIECBAgQIAAAQIECOxC4DNJbtDFnZLkg7tYZxNCWp9kawuPm5D/WnOcpqUrrtx5tdaO2JwAAQIECBAgQKAo4HxQAHQ+KODtfei1kvxikpOS3OLQGf8Re7+tHQgQIEBgQIH7JnlNV/fW3zWfsI8O5rkCtnmugCeUAAECBAgQmLPAjyR5cpIzk/xwkgckefWcEy7kZh4u4JmHC3hCCRAgQIAAAQIECBAgQIAAAQIECBAgQIAAAQIECBAgQIAAAQIECBAgQIAAAQIECBAgQIAAAQIECBAgQIAAAQIECBAgQIDAoAJezjBo45VNgAABAgQIECBAgAABAgQIECBAgAABAgQIECBAgAABAgQIECBAgAABAgQIECBAgAABAgQIECBAgAABAgQIECBAgAABAgQIECBAgAABAgSOUuDYJBd2MZckuWKS7x7lOpvy461PtLWFx02pYW15TtPSFVfuvFpbN2xMgAABAgQIECCwAgHngwKi80EBb+9D75jk3d02H0py673f1g4ECBAgMKDA1t8lf/3Q3yl/v/x/nOQD+2RhnitAm+cKeEIJECBAgACBOQu8OMmjuwS/nOQmh/13EXPO/2hyMw8fjdZhP2seLuAJJUCAAAECBAgQIECAAAECBAgQIECAAAECBAgQIECAAAECBAgQIECAAAECBAgQIECAAAECBAgQIECAAAECBAgQIECAAAECgwp4OcOgjVc2AQIECBAgQIAAAQIECBAgQIAAAQIECBAgQIAAAQIECBAgQIAAAQIECBAgQIAAAQIECBAgQIAAAQIECBAgQIAAAQIECBAgQIAAAQIECBA4SoHbJ/mjLuYjSW55lGts0o+3PtnWFh43qY615DpNS1dcufNqLZ2wKQECBAgQIECAwIoEnA8KkM4HBby9Dz0+yde6bb6T5Jgkl+z91nYgQIAAgQEFXpvkPl3dL7r0n0Nn7JODea4AbZ4r4AklQIAAAQIE5ixwjUvn008n+dEuyZcledSck95lbubhXcJthZmHC3hCCRAgQIAAAQIECBAgQIAAAQIECBAgQIAAAQIECBAgQIAAAQIECBAgQIAAAQIECBAgQIAAAQIECBAgQIAAAQIECBAgQIDAoAJezjBo45VNgAABAgQIECBAgAABAgQIECBAgAABAgQIECBAgAABAgQIECBAgAABAgQIECBAgAABAgQIECBAgAABAgQIECBAgAABAgQIECBAgAABAgSOUuAJSZ7Txfxekocc5Rqb9OOtT7a1hcdNqmMtuU7T0hVX7rxaSydsSoAAAQIECBAgsCIB54MCpPNBAW9/Qr+Y5JrdVjdL8on92douBAgQIDCYwF2TvK2r+StJfjzJ9/bBwTxXQDbPFfCEEiBAgAABAnMXOCPJC7skt+bGU5KcM/fEjzI/8/BRgvU/bh4u4AklQIAAAQIECBAgQIAAAQIECBAgQIAAAQIECBAgQIAAAQIECBAgQIAAAQIECBAgQIAAAQIECBAgQIAAAQIECBAgQIAAAQKDCng5w6CNVzYBAgQIECBAgAABAgQIECBAgAABAgQIECBAgAABAgQIECBAgAABAgQIECBAgAABAgQIECBAgAABAgQIECBAgAABAgQIECBAgAABAgQIEDhKgXsmeXCSWyW5SpJHJ3npUa6xST/e+mRbW3jcpDrWkus0LV1x5c6rtXTCpgQIECBAgAABAisScD4oQDofFPD2J/SdSf55t9W9k7x+f7a2CwECBAgMJnD5S/9e+atJju/qPj3J1j+L9vqXea4gbJ4r4AklQIAAAQIE5i6w9e+xP5Lk5l2iH0tyiyQH6T8SMA8Xvonm4QKeUAIECBAgQIAAAQIECBAgQIAAAQIECBAgQIAAAQIECBAgQIAAAQIECBAgQIAAAQIECBAgQIAAAQIECBAgQIAAAQIECBAgMKiAlzMM2nhlEyBAgAABAgQIECBAgAABAgQIECBAgAABAgQIECBAgAABAgQIECBAgAABAgQIECBAgAABAgQIECBAgAABAgQIECBAgAABAgQIECBAgACBgsC1klyc5GuFNeYe2voEW1t4nHvua89vmpauuHLn1dq7IgECBAgQIECAAIGCgPNBAc/5oIC3P6HPTvKr3VbPSnLW/mxtFwIECBAYUODFSR7d1f2aJPffBwfzXAHZPFfAE0qAAAECBAhsgsCtk/x5kv7faZ+R5EWbkPwR5mgePkKoH/Rj5uECnlACBAgQIECAAAECBAgQIECAAAECBAgQIECAAAECBAgQIECAAAECBAgQIECAAAECBAgQIECAAAECBAgQIECAAAECBAgQIDCogJczDNp4ZRMgQIAAAQIECBAgQIAAAQIECBAgQIAAAQIECBAgQIAAAQIECBAgQIAAAQIECBAgQIAAAQIECBAgQIAAAQIECBAgQIAAAQIECBAgQIAAAQLbCrT+09YWHtHtIDBNS1dcufPKt4YAAQIECBAgQGCTBZwPCt1zPijg7U/ofZK8ttvqHUnuuj9b24UAAQIEBhT4J0nO7ur++yTHJ9n6cy9/mecKuua5Ap5QAgQIECBAYFMEXpbkEV2y30py40v/tws2pYAd8jQPFxppHi7gCSVAgAABAgQIECBAgAABAgQIECBAgAABAgQIECBAgAABAgQIECBAgAABAgQIECBAgAABAgQIECBAgAABAgQIECBAgAABAoMKeDnDoI1XNgECBAgQIECAAAECBAgQIECAAAECBAgQIECAAAECBAgQIECAAAECBAgQIECAAAECBAgQIECAAAECBAgQIECAAAECBAgQIECAAAECBAgQILCtQOs/bW3hEd0OAtO0dMWVO698awgQmKPAjyf5N0mOO/T7giSPmWOiciJAgACBtQs4HxRa4HxQwNuf0J9K8rFuq79Ncu392douBAgQIDCowF8nuX5X++2S/MkeW5jnCsDmuQKeUAIECBAgQGBTBLb+XdFfJblKl/Drk9x7UwrYIU/zcKGR5uECnlACBAgQIECAAAECBAgQIECAAAECBAgQIECAAAECBAgQIECAAAECBAgQIECAAAECBAgQIECAAAECBAgQIECAAAECBAgQIDCogJczDNp4ZRMgQIAAAQIECBAgQIAAAQIECBAgQIAAAQIECBAgQIAAAQIECBAgQIAAAQIECBAgQIAAAQIECBAgQIAAAQIECBAgQIAAAQIECBAgQIAAAQLbCrT+09YWHtHtIDBNS1dcufPKt4YAgTkK3CTJX3aJfTrJiXNMVE4ECBAgsHYB54NCC5wPCnj7E3q5JBcn+aFuux9L8vX92d4uBAgQIDCgwFOSnJrkDUn+cJ/+mWOeK3zRzHMFPKEECBAgQIDAJgncP8kfHJbw7ZP88SYVcRm5mocLTTQPF/CEEiBAgAABAgQIECBAgAABAgQIECBAgAABAgQIECBAgAABAgQIECBAgAABAgQIECBAgAABAgQIECBAgAABAgQIECBAgACBQQW8nGHQxiubAAECBAgQIECAAAECBAgQIECAAAECBAgQIECAAAECBAgQIECAAAECBAgQIECAAAECBAgQIECAAAECBAgQIECAAAECBAgQIECAAAECBAgQ2Fag9Z+2tvCIbgeBaVq64sqdV741BAjMUeBqSb7cJfZ/klxljonKiQABAgTWLuB8UGiB80EBb/9Cz01yUrfdHZK8d/+2txMBAgQIENhzAfNcgdg8V8ATSoAAAQIECGyawP9M8k+7pF9+6b9LeuSmFfED8jUPF5poHi7gCSVAgAABAgQIECBAgAABAgQIECBAgAABAgQIECBAgAABAgQIECBAgAABAgQIECBAgAABAgQIECBAgAABAgQIECBAgAABAoMKeDnDoI1XNgECBAgQIECAAAECBAgQIECAAAECBAgQIECAAAECBAgQIECAAAECBAgQIECAAAECBAgQIECAAAECBAgQIECAAAECBAgQIECAAAECBAgQILCtQOs/bW3hEd0OAtO0dMWVO698awgQmKPA1v83XdIltvV/9pebY6JyIkCAAIG1CzgfFFrgfFDA27/QVyV5YLfd45K8YP+2txMBAgQIENhzAfNcgdg8V8ATSoAAAQIECGyawIlJPpbkb5I8PsmbN62Ay8jXPFxopHm4gCeUAAECBAgQIECAAAECBAgQIECAAAECBAgQIECAAAECBAgQIECAAAECBAgQIECAAAECBAgQIECAAAECBAgQIECAAAECBAgMKuDlDIM2XtkECBAgQIAAAQIECBAgQIAAAQIECBAgQIAAAQIECBAgQIAAAQIECBAgQIAAAQIECBAgQIAAAQIECBAgQIAAAQIECBAgQIAAAQIECBAgQIDAtgKt/7S1hUd0OwhM09IVV+688q0hQGCuAt9M8qNdcj+W5OtzTVZeBAgQILA2AeeDAr3zQQFv/0Ifl+T53XavSvKg/dveTgQIECBAYM8FzHMFYvNcAU8oAQIECBAgsIkCd0zynk1MfJuczcOFhpqHC3hCCRAgQIAAAQIECBAgQIAAAQIECBAgQIAAAQIECBAgQIAAAQIECBAgQIAAAQIECBAgQIAAAQIECBAgQIAAAQIECBAgQIDAoAJezjBo45VNgAABAgQIECBAgAABAgQIECBAgAABAgQIECBAgAABAgQIECBAgAABAgQIECBAgAABAgQIECBAgAABAgQIECBAgAABAgQIECBAgAABAgQIbCvQ+k9bW3hEt4PANC1dceXOK98aAgTmKvC5JD/RJXdCks/MNVl5ESBAgMDaBJwPCvTOBwW8/Qs9JcnDk3w4ybmH/rxo/7a3EwECBAgQ2HMB81yB2DxXwBNKgAABAgQIEJiHgHm40AfzcAFPKAECBAgQIECAAAECBAgQIECAAAECBAgQIECAAAECBAgQIECAAAECBAgQIECAAAECBAgQIECAAAECBAgQIECAAAECBAgQGFTAyxkGbbyyCRAgQIAAAQIECBAgQIAAAQIECBAgQIAAAQIECBAgQIAAAQIECBAgQIAAAQIECBAgQIAAAQIECBAgQIAAAQIECBAgQIAAAQIECBAgQIAAgW0FWv9pawuP6HYQmKalK67ceeVbQ4DAXAXOTXJSl9wpST4412TlRYAAAQJrE3A+KNA7HxTwhBIgQIAAAQKrEjDPFSTNcwU8oQQIECBAgACBeQiYhwt9MA8X8IQSIECAAAECBAgQIECAAAECBAgQIECAAAECBAgQIECAAAECBAgQIECAAAECBAgQIECAAAECBAgQIECAAAECBAgQIECAAIFBBbycYdDGK5sAAQIECBAgQIAAAQIECBAgQIAAAQIECBAgQIAAAQIECBAgQIAAAQIECBAgQIAAAQIECBAgQIAAAQIECBAgQIAAAQIECBAgQIAAAQIECBDYVqD1n7a28IhuB4FpWrriyp1XvjUECMxV4D1J7tAld3qSd841WXkRIECAwNoEnA8K9M4HBTyhBAgQIECAwKoEzHMFSfNcAU8oAQIECBAgQGAeAubhQh/MwwU8oQQIECBAgAABAgQIECBAgAABAgQIECBAgAABAgQIECBAgAABAgQIECBAgAABAgQIECBAgAABAgQIECBAgAABAgQIECBAYFABL2cYtPHKJkCAAAECBAgQIECAAAECBAgQIECAAAECBAgQIECAAAECBAgQIECAAAECBAgQIECAAAECBAgQIECAAAECBAgQIECAAAECBAgQIECAAAECBLYVaP2nrS08ottBYJqWrrhy55VvDQECcxV4Y5J7dMndN8l/mmuy8iJAgACBtQk4HxTonQ8KeEIJECBAgACBVQmY5wqS5rkCnlACBAgQIECAwDwEzMOFPpiHC3hCCRAgQIAAAQIECBAgQIAAAQIECBAgQIAAAQIECBAgQIAAAQIECBAgQIAAAQIECBAgQIAAAQIECBAgQIAAAQIECBAgQIDAoAJezjBo45VNgAABAgQIECBAgAABAgQIECBAgAABAgQIECBAgAABAgQIECBAgAABAgQIECBAgAABAgQIECBAgAABAgQIECBAgAABAgQIECBAgAABAgSOQOCKSV6d5ENJPnzoz68eQdxB+JHWF9HawuNBqG9Pa5impSuu3Hm1p+IWJ0CgIPDyJA/v4s9I8qLCekIJECBA4GAKOB8U+up8UMATSoAAAQIECKxKwDxXkDTPFfCEEiBAgAABAgTmIWAeLvTBPFzAE0qAAAECBAgQIECAAAECBAgQIECAAAECBAgQIECAAAECBAgQIECAAAECBAgQIECAAAECBAgQIECAAAECBAgQIECAAAECBAYV8HKGQRuvbAIECBAgQIAAAQIECBAgQIAAAQIECBAgQIAAAQIECBAgQIAAAQIECBAgQIAAAQIECBAgQIAAAQIECBAgQIAAAQIECBAgQIAAAQIECBAgcAQCpyT5QPdz5ye50RHEHYQfaX0RrS08HoT69rSGaVq64sqdV3sqbnECBAoCz0hyVhf/lCT/obCeUAIECBA4mALOB4W+Oh8U8IQSIECAAAECqxIwzxUkzXMFPKEECBAgQIAAgXkImIcLfTAPF/CEEiBAgAABAgQIECBAgAABAgQIECBAgAABAgQIECBAgAABAgQIECBAgAABAgQIECBAgAABAgQIECBAgAABAgQIECBAgACBQQW8nGHQxiubAAECBAgQIECAAAECBAgQIECAAAECBAgQIECAAAECBAgQIECAAAECBAgQIECAAAECBAgQIECAAAECBAgQIECAAAECBAgQIECAAAECBAgcgcAjk7y0+7k3JPnlI4g7CD/S+iJaW3g8CPXtaQ3TtHTFlTuv9lTc4gQIFATOTPLcLv63kvyrwnpCCRAgQOBgCjgfFPrqfFDAE0qAAAECBAisSsA8V5A0zxXwhBIgQIAAAQIE5iFgHi70wTxcwBNKgAABAgQIECBAgAABAgQIECBAgAABAgQIECBAgAABAgQIECBAgAABAgQIECBAgAABAgQIECBAgAABAgQIECBAgAABAgQGFfByhkEbr2wCBAgQIECAAAECBAgQIECAAAECBAgQIECAAAECBAgQIECAAAECBAgQIECAAAECBAgQIECAAAECBAgQIECAAAECBAgQIECAAAECBAgQIHAEAr+T5KHdzz0xyXOOIO4g/Ejri2ht4fEg1LenNUzT0hVX7rzaU3GLEyBQEDg5ydbvzyb5fJLzC2sJJUCAAIGDK+B8UOit80EBTygBAgQIEBhL4NQkD0tyUZJHr7h081wB1DxXwBNKgAABAgQIHGSB45JcuCEFmocLjTIPF/CEEiBAgAABAgQIECBAgAABAgQIECBAgAABAgQIECBAgAABAgQIECBAgAABAgQIECBAgAABAgQIECBAgAABAgQIECBAgACBQQW8nGHQxiubAAECBAgQIECAAAECBAgQIECAAAECBAgQIECAAAECBAgQIECAAAECBAgQIECAAAECBAgQIECAAAECBAgQIECAAAECBAgQIECAAAECBAgcgcC5SU7qfu6OSf7oCOIOwo+0vojWFh4PQn17WsM0LV1x5c6rPRW3OAECBAgQIECAwB4LOB8UgJ0PCnhCCRAgQIDAGAI3SPKOJDc+VO43khy34tLNcwVQ81wBTygBAgQIECBwEAX+WZKXJ/lwkntvSIHm4UKjzMMFPKEECBAgQIAAAQIECBAgQIAAAQIECBAgQIAAAQIECBAgQIAAAQIECBAgQIAAAQIECBAgQIAAAQIECBAgQIAAAQIECBAgQGBQAS9nGLTxyiZAgAABAgQIECBAgAABAgQIECBAgAABAgQIECBAgAABAgQIECBAgAABAgQIECBAgAABAgQIECBAgAABAgQIECBAgAABAgQIECBAgAABAjsIXCHJRUm2/vz+r+OSfGMQudbX2drC4yAEuy9zmpauuHLn1e45RRIgQIAAAQIECKxfwPmg0APngwKeUAIECBAgMIbA1t9Bfy3JlbtyfyHJW1ZYvnmugGmeK+AJJUCAAAECBA6SwNa8+qokd++KOj3JOzegSPNwoUnm4QKeUAIECBAgQIAAAQIECBAgQIAAAQIECBAgQIAAAQIECBAgQIAAAQIECBAgQIAAAQIECBAgQIAAAQIECBAgQIAAAQIECBAgMKiAlzMM2nhlEyBAgAABAgQIECBAgAABAgQIECBAgAABAgQIECBAgAABAgQIECBAgAABAgQIECBAgAABAgQIECBAgAABAgQIECBAgAABAgQIECBAgACBHQRuleSc7mc+m+QGA6m1vtbWFh4HYthdqdO0dMWVO692RymKAAECBAgQIEBgHgLOB4U+OB8U8IQSIECAAIFxBH43yUO6ct+Y5F4rLN88V8A0zxXwhBIgQIAAAQIHTeDPkpzaFfU3SW6c5OKZF2oeLjTIPFzAE0qAAAECBAgQIECAAAECBAgQIECAAAECBAgQIECAAAECBAgQIECAAAECBAgQIECAAAECBAgQIECAAAECBAgQIECAAAECBAYV8HKGQRuvbAIECBAgQIAAAQIECBAgQIAAAQIECBAgQIAAAQIECBAgQIAAAQIECBAgQIAAAQIECBAgQIAAAQIECBAgQIAAAQIECBAgQIAAAQIECBAgsIPAw5K8ovuZNyW5x0Bqra+1tYXHgRh2V+o0LV1x5c6r3VGKIkCAAAECBAgQmIeA80GhD84HBbz1h/5kkk+sPw0ZECBAgMAAArdL8t6uzr9PcnySrT9X8cs8V1A0zxXwhBIgQIAAAQIHTeDEJB9LcoWusOckeeLMCzUPFxpkHi7gCSVAgAABAgQIECBAgAABAgQIECBAgAABAgQIECBAgAABAgQIECBAgAABAgQIECBAgAABAgQIECBAgAABAgQIECBAgAABAoMKeDnDoI1XNgECBAgQIECAAAECBAgQIECAAAECBAgQIECAAAECBAgQIECAAAECBAgQIECAAAECBAgQIECAAAECBAgQIECAAAECBAgQIECAAAECBAgQ2EHgFUke1v3MWUmeNZBa62ttbeFxIIbdlTpNS1dcufNqd5SiCBAgQIAAAQIE5iHgfFDog/NBAW89oVt/H3Byklsf2v7KSS5aTyp2JUCAAIGBBLb+/vCCJFfrar5fkteuyMA8V4A0zxXwhBIgQIAAAQIHUWDrv5t4YlfY95LcIsnHZ1ysebjQHPNwAU8oAQIECBAgQIAAAQIECBAgQIAAAQIECBAgQIAAAQIECBAgQIAAAQIECBAgQIAAAQIECBAgQIAAAQIECBAgQIAAAQIECBAYVMDLGQZtvLIJECBAgAABAgQIECBAgAABAgQIECBAgAABAgQIECBAgAABAgQIECBAgAABAgQIECBAgAABAgQIECBAgAABAgQIECBAgAABAgQIECBAgMAOAuckuVX3M3dO8u6B1Fpfa2sLjwMx7K7UaVq64sqdV7ujFEWAAAECBAgQIDAPAeeDQh+cDwp46wn9yyQ36bY+LcnZ60nFrgQIECAwmMBzk5zZ1fy2JD+zIgPzXAHSPFfAE0qAAAECBAgcRIFjknwqyXW64s5Ncuskc/0PC8zDhW+iebiAJ5QAAQIECBAgQIAAAQIECBAgQIAAAQIECBAgQIAAAQIECBAgQIAAAQIECBAgQIAAAQIECBAgQIAAAQIECBAgQIAAAQIECAwq4OUMgzZe2QQIECBAgAABAgQIECBAgAABAgQIECBAgAABAgQIECBAgAABAgQIECBAgAABAgQIECBAgAABAgQIECBAgAABAgQIECBAgAABAgQIECBAYBuBKyS5KMnWn9//dVySbwyk1vpaW1t4HIhhd6VO09IVV+682h2lKAIECBAgQIAAgXkIOB8U+uB8UMBbT+jrkvxyt/Wjk7x0PanYlQABAgQGE7hlkvO6mr+X5KpJvr4CB/NcAdE8V8ATSoAAAQIECBxUgdOTvP2w4h6b5MUzLdg8XGiMebiAJ5QAAQIECBAgQIAAAQIECBAgQIAAAQIECBAgQIAAAQIECBAgQIAAAQIECBAgQIAAAQIECBAgQIAAAQIECBAgQIAAAQIECAwq4OUMgzZe2QQIECBAgAABAgQIECBAgAABAgQIECBAgAABAgS80dBiAAAgAElEQVQIECBAgAABAgQIECBAgAABAgQIECBAgAABAgQIECBAgAABAgQIECBAgAABAgQIECBAYBuBk5Kc233++STXG0ys9fW2tvA4GMXRlztNS1dcufPq6BlFECBAgAABAgQIzEfA+aDQC+eDAt56Qp+U5Jnd1r+d5OHrScWuBAgQIDCgwPlJbtjVvfXPoK1/FlV/mecKgua5Ap5QAgQIECBA4CALvCXJz3cF/t8kJyT58gyLNg8XmmIeLuAJJUCAAAECBAgQIECAAAECBAgQIECAAAECBAgQIECAAAECBAgQIECAAAECBAgQIECAAAECBAgQIECAAAECBAgQIECAAAECgwp4OcOgjVc2AQIECBAgQIAAAQIECBAgQIAAAQIECBAgQIAAAQIECBAgQIAAAQIECBAgQIAAAQIECBAgQIAAAQIECBAgQIAAAQIECBAgQIAAAQIECBDYQeDEJLdIcnKSbyd56mBira+3tYXHwSiOvtxpWrriyp1XR88oggABAgQIECBAYD4CzgeFXjgfFPDWE3qXJO/otv7zS59/ej2p2JUAAQIEBhR4cpKnd3X/SZLbrcDBPFdANM8V8IQSIECAAAECB1ngOkk+leSYrsg/THL3GRZtHi40xTxcwBNKgAABAgQIECBAgAABAgQIECBAgAABAgQIECBAgAABAgQIECBAgAABAgQIECBAgAABAgQIECBAgAABAgQIECBAgAABAgQGFfByhkEbr2wCBAgQIECAAAECBAgQIECAAAECBAgQIECAAAECBAgQIECAAAECBAgQIECAAAECBAgQIECAAAECBAgQIECAAAECBAgQIECAAAECBAgQIEBgW4HWf9rawiO6HQSmaemKK3de+dYQIECAAAECBAhssoDzQaF7zgcFvPWEXiPJl7qtv5PkmCSXrCcduxIgQIDAYALXTvKFruatOeyaSb5cdDDPFQDNcwU8oQQIECBAgMBBF3hCkuccVuRtkrx/ZoWbhwsNMQ8X8IQSIECAAAECBAgQIECAAAECBAgQIECAAAECBAgQIECAAAECBAgQIECAAAECBAgQIECAAAECBAgQIECAAAECBAgQIECAAIFBBbycYdDGK5sAAQIECBAgQIAAAQIECBAgQIAAAQIECBAgQIAAAQIECBAgQIAAAQIECBAgQIAAAQIECBAgQIAAAQIECBAgQIAAAQIECBAgQIAAAQIECBDYVqD1n7a28IhuB4FpWrriyp1XvjUECBAgQIAAAQKbLOB8UOie80EBb32hX09yXLf9TZN8cn3p2JkAAQIEBhN4f5LTDtX80SQPSXJO0cA8VwA0zxXwhBIgQIAAAQIHXeDyST6e5MQk30xyZpLfmWHR5uFCU8zDBTyhBAgQIECAAAECBAgQIECAAAECBAgQIECAAAECBAgQIECAAAECBAgQIECAAAECBAgQIECAAAECBAgQIECAAAECBAgQIEBgUAEvZxi08comQIAAAQIECBAgQIAAAQIECBAgQIAAAQIECBAgQIAAAQIECBAgQIAAAQIECBAgQIAAAQIECBAgQIAAAQIECBAgQIAAAQIECBAgQIAAAQIEthVo/aetLTyi20FgmpauuHLnlW8NAQJzFrhDkgckud6h36+8NNmnzDlhuREgQIDAvgs4HxTInQ8KeOsLfVeSO3fb3zvJ69eXjp0JECBAYDCBX0py4yRvTHL+imo3zxUgzXMFPKEECBAgQIDACAKnJvm1JA9N8rczLdg8XGiMebiAJ5QAAQIECBAgQIAAAQIECBAgQIAAAQIECBAgQIAAAQIECBAgQIAAAQIECBAgQIAAAQIECBAgQIAAAQIECBAgQIAAAQIECAwq4OUMgzZe2QQIECBAgAABAgQIECBAgAABAgQIECBAgAABAgQIECBAgAABAgQIECBAgAABAgQIECBAgAABAgQIECBAgAABAgQIECBAgAABAgQIECBAgMC2Aq3/tLWFR3Q7CEzT0hVX7rzyrSFAYM4Cj0vy/C7BlyR5zJwTlhsBAgQI7LuA80GB3PmggLe+0Gcn+dVu+2clOWt96diZAAECBAiUBcxzBULzXAFPKAECBAgQIEBgHgLm4UIfzMMFPKEECBAgQIAAAQIECBAgQIAAAQIECBAgQIAAAQIECBAgQIAAAQIECBAgQIAAAQIECBAgQIAAAQIECBAgQIAAAQIECBAgQGBQAS9nGLTxyiZAgAABAgQIECBAgAABAgQIECBAgAABAgQIECBAgAABAgQIECBAgAABAgQIECBAgAABAgQIECBAgAABAgQIECBAgAABAgQIECBAgAABAgS2FWj9p60tPKLbQWCalq64cueVbw0BAnMWeGCSV3UJvi7JfeacsNwIECBAYN8FnA8K5M4HBbz1hW7NQq/ttn9nktPXl46dCRAgQIBAWcA8VyA0zxXwhBIgQIAAAQIE5iFgHi70wTxcwBNKgAABAgQIECBAgAABAgQIECBA4P+zdzfAtp1lfcD/K2kQAikJRBwYGJQbCI2NgdYkFNJxABsMBBkoYPkKVGtxGvGiozCKNUGoFWkLBsQvpkP4HCg6DpFAOhhpw1euFshQqpEbbEHRCZCEUBKVCW/vKfdy3332vWeffd51z117v78zcyZ37b2edZ7n96y5ed59z7yLAAECBAgQIECAAAECBAgQIECAAAECBAgQIECAAAECBAgQIECAAAECBAgQIECAAAECBDoV8HCGThuvbAIECBAgQIAAAQIECBAgQIAAAQIECBAgQIAAAQIECBAgQIAAAQIECBAgQIAAAQIECBAgQIAAAQIECBAgQIAAAQIECBAgQIAAAQIECBAgQGBLgVK/W8rMIboFAsMwt8WVPa/cNQQITFng4iRXVQlek+QHppyw3AgQIEBg1wWsDxrIrQ8a8I5f6FlJPl39+L9Ocv/jl46fTIAAAQIEmgXMcw2E5rkGPKEECBAgQIAAgWkImIcb+mAebsATSoAAAQIECBAgQIAAAQIECBAgQIAAAQIECBAgQIAAAQIECBAgQIAAAQIECBAgQIAAAQIECBAgQIAAAQIECBAgQIAAAQIEOhXwcIZOG69sAgQIECBAgAABAgQIECBAgAABAgQIECBAgAABAgQIECBAgAABAgQIECBAgAABAgQIECBAgAABAgQIECBAgAABAgQIECBAgAABAgQIECBAYEuBUr9byswhugUCwzC3xZU9r9w1BAhMWeDRST5cJfhHSc6bcsJyI0CAAIFdF7A+aCC3PmjAO76hdya5e5L/keSGJD9yfNPx0wkQIECAQJOAea6BzzzXgCeUAAECBAgQIDANAfNwQx/Mww14QgkQIECAAAECBAgQIECAAAECBAgQIECAAAECBAgQIECAAAECBAgQIECAAAECBAgQIECAAAECBAgQIECAAAECBAgQIECAQKcCHs7QaeOVTYAAAQIECBAgQIAAAQIECBAgQIAAAQIECBAgQIAAAQIECBAgQIAAAQIECBAgQIAAAQIECBAgQIAAAQIECBAgQIAAAQIECBAgQIAAAQIECGwpUOp3S5k5RLdAYBjmtriy55W7hgCBKQs8PMmfVAnelOSMKScsNwIECBDYdQHrgwZy64MGvOMbemaSG49vCn46AQIECBAYTcA810BpnmvAE0qAAAECBAgQmIaAebihD+bhBjyhBAgQIECAAAECBAgQIECAAAECBAgQIECAAAECBAgQIECAAAECBAgQIECAAAECBAgQIECAAAECBAgQIECAAAECBAgQIECgUwEPZ+i08comQIAAAQIECBAgQIAAAQIECBAgQIAAAQIECBAgQIAAAQIECBAgQIAAAQIECBAgQIAAAQIECBAgQIAAAQIECBAgQIAAAQIECBAgQIAAAQIEthQo9bulzByiWyAwDHNbXNnzyl1DgMCUBb49yc1Vgrcmuc+UE5YbAQIECOy6gPVBA7n1QQOeUAIECBAgQGAsAfNcg6R5rgFPKAECBAgQIEBgGgLm4YY+mIcb8IQSIECAAAECBAgQIECAAAECBAgQIECAAAECBAgQIECAAAECBAgQIECAAAECBAgQIECAAAECBAgQIECAAAECBAgQIECAAIFOBTycodPGK5sAAQIECBAgQIAAAQIECBAgQIAAAQIECBAgQIAAAQIECBAgQIAAAQIECBAgQIAAAQIECBAgQIAAAQIECBAgQIAAAQIECBAgQIAAAQIECBDYUqDU75Yyc4hugcAwzG1xZc8rdw0BAlMW2Pg76htVght/6Z+YxF/+U+6a3AgQILC7AtYHDd7WBw14QgkQIECAAIGxBMxzDZLmuQY8oQQIECBAgACBaQiYhxv6YB5uwBNKgAABAgQIECBAgAABAgQIECBAgAABAgQIECBAgAABAgQIECBAgAABAgQIECBAgAABAgQIECBAgAABAgQIECBAgAABAgQ6FfBwhk4br2wCBAgQIECAAAECBAgQIECAAAECBAgQIECAAAECBAgQIECAAAECBAgQIECAAAECBAgQIECAAAECBAgQIECAAAECBAgQIECAAAECBAgQIHAEge9KcnOSr9FJqQ1KmTnEs0BgGOa2uLLnlbuGAIGpC9yW5N5VkvdNcsvUk5YfAQIECOyagPVBA7X1QQOeUAIECBAgQGAsAfNcg6R5rgFPKAECBAgQIEBgGgLm4YY+mIcb8IQSIECAAAECBAgQIECAAAECBAgQIECAAAECBAgQIECAAAECBAgQIECAAAECBAgQIECAAAECBAgQIECAAAECBAgQIECAAIFOBTycodPGK5sAAQIECBAgQIAAAQIECBAgQIAAAQIECBAgQIAAAQIECBAgQIAAAQIECBAgQIAAAQIECBAgQIAAAQIECBAgQIAAAQIECBAgQIAAAQIECBxB4INJvi/JnyX5RJKfT7K/U6lS113KzGGnJNsvexjmtriy59X2+ZxJgMDxEfhsku+qfvRDO/5/4PHpgJ9KgACBaQtYHzT0x/qgAU8oAQIECBAgMJaAea5B0jzXgCeUAAECBAgQIPBNge9O8sYkz0zy+eOAYh5uQDcPN+AJJUCAAAECBAgQIECAAAECBAgQIECAAAECBAgQIECAAAECBAgQIECAAAECBAgQIECAAAECBAgQIECAAAECBAgQIECAAAECnQp4OEOnjVc2AQIECBAgQIAAAQIECBAgQIAAAQIECBAgQIAAAQIECBAgQIAAAQIECBAgQIAAAQIECBAgQIAAAQIECBAgQIAAAQIECBAgQIAAAQIECBA4gsDXkpxcvf6dSf5Pp1KlrruUmcNOSbZf9jDMbXFlz6vt8zmTAIHjI/DHSf5x9aPPT7Lv+KTipxIgQIDABAWsDxqaYn3QgCeUAAECBAgQOJLAA5J8YUka89ySYPXp5rkGPKEECBAgQIBA7wInJfm5JC9LsvHn9yR5ynFAMQ83oJuHG/CEEiBAgAABAgQIECBAgAABAgQIECBAgAABAgQIECBAgAABAgQIECBAgAABAgQIECBAgAABAgQIECBAgAABAgQIECBAgACBTgU8nKHTxiubAAECBAgQIECAAAECBAgQIECAAAECBAgQIECAAAECBAgQIECAAAECBAgQIECAAAECBAgQIECAAAECBAgQIECAAAECBAgQIECAAAECBAhsEnhYkhur176S5NSOlUpdeykzhx2zbK/0YZjb4sqeV9ujcxYBAsdP4JokF1Y//qIk7z9+6fjJBAgQIDAxAeuDhoZYHzTgCSVAgAABAgQ2BE5M8rgkz0jy1CQfT/KEJWnMc0uC1aeb5xrwhBIgQIAAAQK9C/xYkl/fhHBxkvfuMox5uAHcPNyAJ5QAAQIECBAgQIAAAQIECBAgQIAAAQIECBAgQIAAAQIECBAgQIAAAQIECBAgQIAAAQIECBAgQIAAAQIECBAgQIAAAQIECHQq4OEMnTZe2QQIECBAgAABAgQIECBAgAABAgQIECBAgAABAgQIECBAgAABAgQIECBAgAABAgQIECBAgAABAgQIECBAgAABAgQIECBAgAABAgQIECBAYJPAs5K8vXrtvyZ5QsdKpa69lJnDjlm2V/owzG1xZc+r7dE5iwCB4yfwD5KclOS2g9+3H79U/GQCBAgQmKCA9UFDU6wPGvCEEiBAgAABAhsCe5LsryjuSvKAJDcvwWOeWwJr86nmuQY8oQQIECBAgEDvAhv/9vSpJGdWEJ8/eHznLuKYhxuwzcMNeEIJECBAgAABAgQIECBAgAABAgQIECBAgAABAgQIECBAgAABAgQIECBAgAABAgQIECBAgAABAgQIECBAgAABAgQIECBAgECnAh7O0GnjlU2AAAECBAgQIECAAAECBAgQIECAAAECBAgQIECAAAECBAgQIECAAAECBAgQIECAAAECBAgQIECAAAECBAgQIECAAAECBAgQIECAAAECBDYJvDrJT1ev/XKSn+1YqdS1lzJz2DHL9kofhrktrux5tT06ZxEgQIAAAQIECExTwPqgoS/WBw14QgkQIECAAIFDAh9N8qiK48VJfnUJHvPcElibTzXPNeAJJUCAAAECBAgkj07y4U0Qu/37GObhhjvRPNyAJ5QAAQIECBAgQIAAAQIECBAgQIAAAQIECBAgQIAAAQIECBAgQIAAAQIECBAgQIAAAQIECBAgQIAAAQIECBAgQIAAAQIECHQq4OEMnTZe2QQIECBAgAABAgQIECBAgAABAgQIECBAgAABAgQIECBAgAABAgQIECBAgAABAgQIECBAgAABAgQIECBAgAABAgQIECBAgAABAgQIECBAYJPAtUkeW732jCTv7lip1LWXMnPYMcv2Sh+GuS2u7Hm1PTpnESBAgAABAgQITFPA+qChL9YHDXhCCRAgQIAAgUMCP57kdRXHHyU5bwke89wSWJtPNc814AklQIAAAQIECHxT4K1JnlNhfD3J2Ulu3CUg83ADtHm4AU8oAQIECBAgQIAAAQIECBAgQIAAAQIECBAgQIAAAQIECBAgQIAAAQIECBAgQIAAAQIECBAgQIAAAQIECBAgQIAAAQIECBDoVMDDGTptvLIJECBAgAABAgQIECBAgAABAgQIECBAgAABAgQIECBAgAABAgQIECBAgAABAgQIECBAgAABAgQIECBAgAABAgQIECBAgAABAgQIECBAgMAmgduS3Lt67SFJ/rxjpVLXXsrMYccs2yt9GOa2uLLn1fbonEWAAAECBAgQIDBNAeuDhr5YHzTgCSVAgAABAgQOCZyW5ItJTqxIzkhy0zaJzHPbhDrSaea5BjyhBAgQIECAAIFvCpye5LNJTqlAPpLkMbsEZB5ugDYPN+AJJUCAAAECBAgQIECAAAECBAgQIECAAAECBAgQIECAAAECBAgQIECAAAECBAgQIECAAAECBAgQIECAAAECBAgQIECAAAECnQp4OEOnjVc2AQIECBAgQIAAAQIECBAgQIAAAQIECBAgQIAAAQIECBAgQIAAAQIECBAgQIAAAQIECBAgQIAAAQIECBAgQIAAAQIECBAgQIAAAQIECBCoBM5I8pnq+CtJTu1cqNT1lzJz2DnN4vKHYW6LK3teLWZzBgECBAgQIECAwHQFrA8aemN90IA3jdCTk5yT5JEHv9+R5NpppCYLAgQIEOhM4OokF1U1v/zAny/fpoF5bptQRzrNPNeAJ5QAAQIECBAgcFjg3yT5tU0gz0/y5l1AMg83IJuHG/CEEiBAgAABAgQIECBAgAABAgQIECBAgAABAgQIECBAgAABAgQIECBAgAABAgQIECBAgAABAgQIECBAgAABAgQIECBAgACBTgU8nKHTxiubAAECBAgQIECAAAECBAgQIECAAAECBAgQIECAAAECBAgQIECAAAECBAgQIECAAAECBAgQIECAAAECBAgQIECAAAECBAgQIECAAAECBAhUAs9M8s7q+A+SfH/nQqWuv5SZw85pFpc/DHNbXNnzajGbMwgQIECAAAECBKYrYH3Q0Bvrgwa8aYS+JsmLq1RekeQXppGaLAgQIECgM4HnJHlrVfNNB47P2KaBeW6bUEc6zTzXgCeUAAECBAgQIHBYYOPfzPcl+d4K5UtJHnrgs5fbjjGUebgB2DzcgCeUAAECBAgQIECAAAECBAgQIECAAAECBAgQIECAAAECBAgQIECAAAECBAgQIECAAAECBAgQIECAAAECBAgQIECAAAECBAh0KuDhDJ02XtkECBAgQIAAAQIECBAgQIAAAQIECBAgQIAAAQIECBAgQIAAAQIECBAgQIAAAQIECBAgQIAAAQIECBAgQIAAAQIECBAgQIAAAQIECBAgQKASeFWSl1THv5LkpZ0Llbr+UmYOO6dZXP4wzG1xZc+rxWzOIECAAAECBAgQmK6A9UFDb6wPGvCmEfr8JG+qUrkqyQ9OIzVZECBAgEBnAndPcmuSjf8e+jo/yb5tOJjntoF0tFPMcw14QgkQIECAAAECswJnJ7khSf3v57+Z5MeOMZR5uAHYPNyAJ5QAAQIECBAgQIAAAQIECBAgQIAAAQIECBAgQIAAAQIECBAgQIAAAQIECBAgQIAAAQIECBAgQIAAAQIECBAgQIAAAQIECHQq4OEMnTZe2QQIECBAgAABAgQIECBAgAABAgQIECBAgAABAgQIECBAgAABAgQIECBAgAABAgQIECBAgAABAgQIECBAgAABAgQIECBAgAABAgQIECBAoBL4QJLHV8c/lORdnQuVuv5SZg47p1lc/jDMbXFlz6vFbM4gQIAAAQIECBCYroD1QUNvrA8a8KYRek6ST1apfC7Jg6eRmiwIECBAoEOBtyV5dlX3FUn2bsPBPLcNpKOdYp5rwBNKgAABAgQIEJgX2JhhX1S9fGWSFxxjKPNwA7B5uAFPKAECBAgQIECAAAECBAgQIECAAAECBAgQIECAAAECBAgQIECAAAECBAgQIECAAAECBAgQIECAAAECBAgQIECAAAECBAgQ6FTAwxk6bbyyCRAgQIAAAQIECBAgQIAAAQIECBAgQIAAAQIECBAgQIAAAQIECBAgQIAAAQIECBAgQIAAAQIECBAgQIAAAQIECBAgQIAAAQIECBAgQIBAJfDKJI9N8ogkJyc5I8lNnQuVuv5SZg47p1lc/jDMbXFlz6vFbM4gQIAAAQIECBCYroD1QUNvrA8a8KYRerckdyY5oUrntCS3TSM9WRAgQIBAZwJPTPLequabkzwgyV0LHMxzDTeKea4BTygBAgQIECBAYF7glCSfTfJ3SZ6f5AO7gGQebkA2DzfgCSVAgAABAgQIECBAgAABAgQIECBAgAABAgQIECBAgAABAgQIECBAgAABAgQIECBAgAABAgQIECBAgAABAgQIECBAgAABAp0KeDhDp41XNgECBAgQIECAAAECBAgQIECAAAECBAgQIECAAAECBAgQIECAAAECBAgQIECAAAECBAgQIECAAAECBAgQIECAAAECBAgQIECAAAECBAgQOIrAWUn+F52U2qCUmUM8CwSGYW6LK3teuWsIECBAgAABAgRWWcD6oKF71gcNeNMJ/WSSc6p0HpfkD6eTnkwIECBAoCOBE5N8MclpVc0/kOSaBQbmuYabxDzXgCeUAAECBAgQIHBkgX+S5NNJbt8lIPNwA7R5uAFPKAECBAgQIECAAAECBAgQIECAAAECBAgQIECAAAECBAgQIECAAAECBAgQIECAAAECBAgQIECAAAECBAgQIECAAAECBAgQ6FTAwxk6bbyyCRAgQIAAAQIECBAgQIAAAQIECBAgQIAAAQIECBAgQIAAAQIECBAgQIAAAQIECBAgQIAAAQIECBAgQIAAAQIECBAgQIAAAQIECBAgQIAAgS0FSv1uKTOH6BYIDMPcFlf2vHLXECBAgAABAgQIrLKA9UFD96wPGvCmE/qmJM+v0vnJJK+dTnoyIUCAAIHOBF6f5JIkVyV5d5Krk/ztAgPzXMNNYp5rwBNKgAABAgQIEJiGgHm4oQ/m4QY8oQQIECBAgAABAgQIECBAgAABAgQIECBAgAABAgQIECBAgAABAgQIECBAgAABAgQIECBAgAABAgQIECBAgAABAgQIECBAoFMBD2fotPHKJkCAAAECBAgQIECAAAECBAgQIECAAAECBAgQIECAAAECBAgQIECAAAECBAgQIECAAAECBAgQIECAAAECBAgQIECAAAECBAgQIECAAAECBLYUKPW7pcwcolsgMAxzW1zZ88pdQ4AAAQIECBAgsMoC1gcN3bM+aMCbTuhPJvlPVTpXJnnBdNKTCQECBAh0JnB6ki8tWbN5bkmw+nTzXAOeUAIECBAgQIDANATMww19MA834AklQIAAAQIECBAgQIAAAQIECBAgQIAAAQIECBAgQIAAAQIECBAgQIAAAQIECBAgQIAAAQIECBAgQIAAAQIECBAgQIAAAQKdCng4Q6eNVzYBAgQIECBAgAABAgQIECBAgAABAgQIECBAgAABAgQIECBAgAABAgQIECBAgAABAgQIECBAgAABAgQIECBAgAABAgQIECBAgAABAgQIECCwpUCp3y1l5hDdAoFhmNviyp5X7hoCBFZB4DeTXJDk1IPfj0/ysVVIXI4ECBAgcMwFrA8aiK0PGvCmE/rYJNdW6dyQ5BHTSU8mBAgQIEBgoYB5biHR0U8wzzXgCSVAgAABAgQITEPAPNzQB/NwA55QAgQIECBAgAABAgQIECBAgAABAgQIECBAgAABAgQIECBAgAABAgQIECBAgAABAgQIECBAgAABAgQIECBAgAABAgQIECDQqYCHM3TaeGUTIECAAAECBAgQIECAAAECBAgQIECAAAECBAgQIECAAAECBAgQIECAAAECBAgQIECAAAECBAgQIECAAAECBAgQIECAAAECBAgQIECAAAECWwqU+t1SZg7RLRAYhrktrux55a4hQOhCDbcAACAASURBVGAVBK5OclGV6JOSbLzmiwABAgQIWB803APWBw140wk9NcmtVTp/l+QeSb4xnRRlQoAAAQIEfN57rO4B89yxknVdAgQIECBAgMCuCfh8s4HaPNyAJ5QAAQIECBAgQIAAAQIECBAgQIAAAQIECBAgQIAAAQIECBAgQIAAAQIECBAgQIAAAQIECBAgQIAAAQIECBAgQIAAAQIECHQq4OEMnTZe2QQIECBAgAABAgQIECBAgAABAgQIECBAgAABAgQIECBAgAABAgQIECBAgAABAgQIECBAgAABAgQIECBAgAABAgQIECBAgAABAgQIECBAgMCWAqV+t5SZQ3QLBIZhbosre165awgQWAWBtyZ5TpXo85JsvOaLAAECBAhYHzTcA9YHDXjTCv1ckgdVKT0iyQ3TSlE2BAgQIEDgqALmuYabwzzXgCeUAAECBAgQIDANAfNwQx/Mww14QgkQIECAAAECBAgQIECAAAECBAgQIECAAAECBAgQIECAAAECBAgQIECAAAECBAgQIECAAAECBAgQIECAAAECBAgQIECAQKcCHs7QaeOVTYAAAQIECBAgQIAAAQIECBAgQIAAAQIECBAgQIAAAQIECBAgQIAAAQIECBAgQIAAAQIECBAgQIAAAQIECBAgQIAAAQIECBAgQIAAAQIECGwpUOp3S5k5RLdAYBjmtriy55W7hgCBVRC4IsmLqkT3Jtl4zRcBAgQIELA+aLgHrA8a8KYV+p4kT65SekGSK6eVomwIECBAgMBRBcxzDTeHea4BTygBAgQIECBAYBoC5uGGPpiHG/CEEiBAgAABAgQIECBAgAABAgQIECBAgAABAgQIECBAgAABAgQIECBAgAABAgQIECBAgAABAgQIECBAgAABAgQIECBAgACBTgU8nKHTxiubAAECBAgQIECAAAECBAgQIECAAAECBAgQIECAAAECBAgQIECAAAECBAgQIECAAAECBAgQIECAAAECBAgQIECAAAECBAgQIECAAAECBAgQ2FKg1O+WMnOIboHAMMxtcWXPK3cNAQKrIHB5ksuqRF9+4M8br/kiQIAAAQLWBw33gPVBA960Qn84ydlJbkjyiYP/nVaGsiFAgAABAkcXMM813B3muQY8oQQIECBAgACBaQiYhxv6YB5uwBNKgAABAgQIECBAgAABAgQIECBAgAABAgQIECBAgAABAgQIECBAgAABAgQIECBAgAABAgQIECBAgAABAgQIECBAgAABAgQ6FfBwhk4br2wCBAgQIECAAAECBAgQIECAAAECBAgQIECAAAECBAgQIECAAAECBAgQIECAAAECBAgQIECAAAECBAgQIECAAAECBAgQIECAAAECBAgQIEBgS4FSv1vKzCG6BQLDMLfFlT2v3DUECKyCwE8k+dUq0dcl2XjNFwECBAgQsD5ouAesDxrwhBIgQIAAAQJjCZjnGiTNcw14QgkQIECAAAECOxe4d5LvTvKRnV/iW5Hm4QZE83ADnlACBAgQIECAAAECBAgQIECAAAECBAgQIECAAAECBAgQIECAAAECBAgQIECAAAECBAgQIECAAAECBAgQIECAAAECBAgQINCpgIczdNp4ZRMgQIAAAQIECBAgQIAAAQIECBAgQIAAAQIECBAgQIAAAQIECBAgQIAAAQIECBAgQIAAAQIECBAgQIAAAQIECBAgQIAAAQIECBAgQIAAAQJbCpT63VJmDtEtEBiGuS2u7HnlriFAYBUEnpvkLVWib0uy8ZovAgQIECBgfdBwD1gfNOAJJUCAAAECBMYSMM81SJrnGvCEEiBAgAABAgSWFzghyb9O8sokG3PsQ5J8dfnLzESYhxsAzcMNeEIJECBAgAABAgQIECBAgAABAgQIECBAgAABAgQIECBAgAABAgQIECBAgAABAgQIECBAgAABAgQIECBAgAABAgQIECBAgECnAh7O0GnjlU2AAAECBAgQIECAAAECBAgQIECAAAECBAgQIECAAAECBAgQIECAAAECBAgQIECAAAECBAgQIECAAAECBAgQIECAAAECBAgQIECAAAECBAhsKVDqd0uZOUS3QGAY5ra4sueVu4YAgVUQeGKS91aJvi/Jxmu+CBAgQICA9UHDPWB90IAnlAABAgQIEBhLwDzXIGmea8ATSoAAAQIECBBYXuBjSc6vwt6Q5NLlLzMTYR5uADQPN+AJJUCAAAECBAgQIECAAAECBAgQIECAAAECBAgQIECAAAECBAgQIECAAAECBAgQIECAAAECBAgQIECAAAECBAgQIECAAAECnQp4OEOnjVc2AQIECBAgQIAAAQIECBAgQIAAAQIECBAgQIAAAQIECBAgQIAAAQIECBAgQIAAAQIECBAgQIAAAQIECBAgQIAAAQIECBAgQIAAAQIECHQvcEGSpyX5b0k+mOQr3YvMApT6sJSZQ1QLBIZhbosre165awgQWAWBRyX5aJXo9Uk2XvNFgAABAgSsDxruAeuDBjyhBAgQIECAwFgC5rkGSfNcA55QAgQIECBAgMDyAnuTvLYK25hlz0vyx8tf6lsR5uEGPPNwA55QAgQIECBAgAABAgQIECBAgAABAgQIECBAgAABAgQIECBAgAABAgQIECBAgAABAgQIECBAgAABAgQIECBAgAABAgQIECDQqYCHM3TaeGUTIECAAAECBAgQIECAAAECBAgQIECAAAECBAgQIECAAAECBAgQIECAAAECBAgQIECAAAECBAgQIECAAAECBAgQIECAAAECBAgQIECAQPcCL0vyykrh5Qf+fHn3KocBSm1RyswhpgUCwzC3xZU9r9w1BAisgsDDktxYJfqZJBuv+SJAgAABAtYHDfeA9UEDnlACBAgQIEBgWYEfTvJtSX59U6B5blnJ6nzzXAOeUAIECBAgQIDA8gInJvlEkrOr0E8lOSfJTn9xwTy8fB++FWEebsATSoAAAQIECBAgQIAAAQIECBAgQIAAAQIECBAgQIAAAQIECBAgQIAAAQIECBAgQIAAAQIECBAgQIAAAQIECBAgQIAAAQIEOhXwcIZOG69sAgQIECBAgAABAgQIECBAgAABAgQIECBAgAABAgQIECBAgAABAgQIECBAgAABAgQIECBAgAABAgQIECBAgAABAgQIECBAgAABAgQIEOhe4HeTPLVS2Jvkiu5VDgOU2qKUmUNMCwSGYW6LK3teuWsIEFgFgdOTfLFK9MtJNl7zRYAAAQIErA8a7gHrgwY8oQQIECBAgMB2BO6b5BVJnpPk7yf5yyQP3BRontuO5FHOMc814AklQIAAAQIECOxM4HuT7EtS/zv7iw78u9Xrd3a5mId3CLcRZh5uwBNKgAABAgQIECBAgAABAgQIECBAgAABAgQIECBAgAABAgQIECBAgAABAgQIECBAgAABAgQIECBAgAABAgQIECBAgAABAgQ6FfBwhk4br2wCBAgQIECAAAECBAgQIECAAAECBAgQIECAAAECBAgQIECAAAECBAgQIECAAAECBAgQIECAAAECBAgQIECAAAECBAgQIECAAAECBAgQ6F7gfyd5cKVwQZIPd69yGKDUFqXMHGJaIDAMc1tc2fPKXUOAwCoIbPxd9Y0q0Y2//E9YhcTlSIAAAQLHXMD6oIHY+qABTygBAgQIECCwHYF7JbklyUnVyY9N8sFNa/xvHfq8dzush88xzy3n5WwCBAgQIECAwEgCv5HkhdW1vprkIUm+tIPr+3xzB2iHQszDDXhCCRAgQIAAAQIECBAgQIAAAQIECBAgQIAAAQIECBAgQIAAAQIECBAgQIAAAQIECBAgQIAAAQIECBAgQIAAAQIECBAgQIBApwIeztBp45VNgAABAgQIECBAgAABAgQIECBAgAABAgQIECBAgAABAgQIECBAgAABAgQIECBAgAABAgQIECBAgAABAgQIECBAgAABAgQIECBAgAABAl0LnJrk1krgG0lOSXJH1yqzxZf6sJSZQ0wLBIZhbosre165awgQWBWB85PcnuS2g993rkri8iRAgACBYypgfdDAa33QgCeUAAECBAgQ2K7A7yR5WnXybyV5YXVsntuu5BHOM8814AklQIAAAQIECOxcYOP3Oj6T5PTqEu9I8uwdXNI8vAO0QyHm4QY8oQQIECBAgAABAgQIECBAgAABAgQIECBAgAABAgQIECBAgAABAgQIECBAgAABAgQIECBAgAABAgQIECBAgAABAgQIECBAoFMBD2fotPHKJkCAAAECBAgQIECAAAECBAgQIECAAAECBAgQIECAAAECBAgQIECAAAECBAgQIECAAAECBAgQIECAAAECBAgQIECAAAECBAgQIECAAIGuBR6f5AOVwJ8kOatrkfniS/1SKTOHqBYIDMPcFlf2vHLXECBAgAABAgQIrLKA9UFD96wPGvCEEiBAgAABAtsVeFqS36lOvjXJtye56+Br5rntSh7hPPNcA55QAgQIECBAgECbwCVJrtx0iccl+cMlL2seXhKsPt083IAnlAABAgQIECBAgAABAgQIECBAgAABAgQIECBAgAABAgQIECBAgAABAgQIECBAgAABAgQIECBAgAABAgQIECBAgAABAgQIdCrg4QydNl7ZBAgQIECAAAECBAgQIECAAAECBAgQIECAAAECBAgQIECAAAECBAgQIECAAAECBAgQIECAAAECBAgQIECAAAECBAgQIECAAAECBAgQINC1wM8k+ZVK4K1Jnte1yHzxpX6plJlDVAsEhmFuiyt7XrlrCBAgQIAAAQIEVlnA+qChe9YHDXhCCRAgQIAAge0KnJTkliT3qgIuTvLeg8fmue1KHuE881wDnlACBAgQIECAQLvAh5M8urrMZ5M8PMnXl7i0eXgJrM2nmocb8IQSIECAAAECBAgQIECAAAECBAgQIECAAAECBAgQIECAAAECBAgQIECAAAECBAgQIECAAAECBAgQIECAAAECBAgQIECAAIFOBTycodPGK5sAAQIECBAgQIAAAQIECBAgQIAAAQIECBAgQIAAAQIECBAgQIAAAQIECBAgQIAAAQIECBAgQIAAAQIECBAgQIAAAQIECBAgQIAAAQIEuhZ4R5J/UQn8VJLXdC0yX3ypXypl5hDVAoFhmNviyp5X7hoCBAgQIECAAIFVFrA+aOie9UEDnlACBAgQIEBgGYE3JvmRKuBtSZ578Ng8t4zkpnPNcw14QgkQIECAAAEC7QJnHvj9jj/ddJlLk7xhiUubh5fA2nyqebgBTygBAgQIECBAgAABAgQIECBAgAABAgQIECBAgAABAgQIECBAgAABAgQIECBAgAABAgQIECBAgAABAgQIECBAgAABAgQIEOhUwMMZOm28sgkQIECAAAECBAgQIECAAAECBAgQIECAAAECBAgQIECAAAECBAgQIECAAAECBAgQIECAAAECBAgQIECAAAECBAgQIECAAAECBAgQIECga4E/TXJmJfB9Sf571yLzxZf6pVJmDlEtEBiGuS2u7HnlriFAgAABAgQIEFhlAeuDhu5ZHzTgTTP0tCTPTPLIJI9IckuSJ04zVVkRIECAQGcCj01ybVXz3yTZ+P/Wxn/Ncw03g3muAU8oAQIECBAgQGAcgV9O8tIktx6YbS9L8oYkdy1xafPwElibTzUPN+AJJUCAAAECBAgQIECAAAECBAgQIECAAAECBAgQIECAAAECBAgQIECAAAECBAgQIECAAAECBAgQIECAAAECBAgQIECAAAECnQp4OEOnjVc2AQIECBAgQIAAAQIECBAgQIAAAQIECBAgQIAAAQIECBAgQIAAAQIECBAgQIAAAQIECBAgQIAAAQIECBAgQIAAAQIECBAgQIAAAQIECHQrcHKSr22q/p5J7uhW5MiFl/rlUmYOUS0QGIa5La7seeWuIUCAAAECBAgQWGUB64OG7lkfNOBNM3RPkv1VarclOW2aqcqKAAECBDoT2PgM8q+T3K+q+4eSvCuJea7hZjDPNeAJJUCAAAECBAiMI3CPJK9I8u+TfHkHlzQP7wDtUIh5uAFPKAECBAgQIECAAAECBAgQIECAAAECBAgQIECAAAECBAgQIECAAAECBAgQIECAAAECBAgQIECAAAECBAgQIECAAAECBAgQ6FTAwxk6bbyyCRAgQIAAAQIECBAgQIAAAQIECBAgQIAAAQIECBAgQIAAAQIECBAgQIAAAQIECBAgQIAAAQIECBAgQIAAAQIECBAgQIAAAQIECBAgQKBbgQuSXFdVf2OSh3ercfTCS/1WKTOHuBYIDMPcFlf2vHLXECBAgAABAgQIrLKA9UFD96wPGvCmG/q1JCdX6T04yeemm67MCBAgQKAjgVcn+emq3t9L8tQk5rmGm8A814AnlAABAgQIECAwDQHzcEMfzMMNeEIJECBAgAABAgQIECBAgAABAgQIECBAgAABAgQIECBAgAABAgQIECBAgAABAgQIECBAgAABAgQIECBAgAABAgQIECBAgECnAh7O0GnjlU2AAAECBAgQIECAAAECBAgQIECAAAECBAgQIECAAAECBAgQIECAAAECBAgQIECAAAECBAgQIECAAAECBAgQIECAAAECBAgQIECAAAEC3Qq8KMkVVfXvSPLsbjWOXnip3ypl5hDXAoFhmNviyp5X7hoCBAgQIECAAIFVFrA+aOie9UED3nRDr0tyQZXeDya5arrpyowAAQIEOhJ4RJJPVPV+/cDn4fdJ8lWf9+78LjDP7dxOJAECBAgQIEBgIgI+32xohHm4AU8oAQIECBAgQIAAAQIECBAgQIAAAQIECBAgQIAAAQIECBAgQIAAAQIECBAgQIAAAQIECBAgQIAAAQIECBAgQIAAAQIECBDoVMDDGTptvLIJECBAgAABAgQIECBAgAABAgQIECBAgAABAgQIECBAgAABAgQIECBAgAABAgQIECBAgAABAgQIECBAgAABAgQIECBAgAABAgQIECBAoFuBs5I8Kckjk5yT5I1JXtOtxtELL/Vbpcwc4logMAxzW1zZ88pdQ4AAAQIECBAgsMoC1gcN3bM+aMCbbujrk1xapfcLSV4x3XRlRoAAAQKdCXw6ycbn4Ie+LkryPp/37vwuMM/t3E4kAQIECBAgQGAiAj7fbGiEebgBTygBAgQIECBAgAABAgQIECBAgAABAgQIECBAgAABAgQIECBAgAABAgQIECBAgAABAgQIECBAgAABAgQIECBAgAABAgQIEOhUwMMZOm28sgkQIECAAAECBAgQIECAAAECBAgQIECAAAECBAgQIECAAAECBAgQIECAAAECBAgQIECAAAECBAgQIECAAAECBAgQIECAAAECBAgQIECAAIEtBUr9bikzh+gWCAzD3BZX9rxy1xAgQIAAAQIECKyygPVBQ/esDxrwphv6r5L8dpXe7yb559NNV2YECBAg0JnAS5P8syTvSvLuJLckMc813ATmuQY8oQQIECBAgACBaQiYhxv6YB5uwBNKgAABAgQIECBAgAABAgQIECBAgAABAgQIECBAgAABAgQIECBAgAABAgQIECBAgAABAgQIECBAgAABAgQIECBAgAABAgQ6FfBwhk4br2wCBAgQIECAAAECBAgQIECAAAECBAgQIECAAAECBAgQIECAAAECBAgQIECAAAECBAgQIECAAAECBAgQIECAAAECBAgQIECAAAECBAgQIEBgS4FSv1vKzCG6BQLDMLfFlT2v3DUECBAgQIAAAQKrLGB90NA964MGvOmGnptkX5XeTUnOmG66MiNAgAABAjHPNdwE5rkGPKEECBAgQIAAgWkImIcb+mAebsATSoAAAQIECBAgQIAAAQIECBAgQIAAAQIECBAgQIAAAQIECBAgQIAAAQIECBAgQIAAAQIECBAgQIAAAQIECBAgQIAAAQIEOhXwcIZOG69sAgQIECBAgAABAgQIECBAgAABAgQIECBAgAABAgQIECBAgAABAgQIECBAgAABAgQIECBAgAABAgQIECBAgAABAgQIECBAgAABAgQIECBAYEuBUr9byswhugUCwzC3xZU9r9w1BAgQIECAAAECqyxgfdDQPeuDBrzpht4tyZ1JTqhSvGeSO6absswIECBAoHMB81zDDWCea8ATSoAAAQIECBCYhoB5uKEP5uEGPKEECBAgQIAAAQIECBAgQIAAAQIECBAgQIAAAQIECBAgQIAAAQIECBAgQIAAAQIECBAgQIAAAQIECBAgQIAAAQIECBAgQKBTAQ9n6LTxyiZAgAABAgQIECBAgAABAgQIECBAgAABAgQIECBAgAABAgQIECBAgAABAgQIECBAgAABAgQIECBAgAABAgQIECBAgAABAgQIECBAgAABAgS2FCj1u6XMHKJbIDAMc1tc2fPKXUOAwKoI3CvJtUlOPfi9kff9ViV5eRIgQIDAMROwPmigtT5owJt26KeTnFWl+E+TfGjaKcuOAAECBDoWMM81NN8814AnlAABAgQIECAwDQHzcEMfzMMNeEIJECBAgAABAgQIECBAgAABAgQIECBAgAABAgQIECBAgAABAgQIECBAgAABAgQIECBAgAABAgQIECBAgAABAgQIECBAgECnAh7O0GnjlU2AAAECBAgQIECAAAECBAgQIECAAAECBAgQIECAAAECBAgQIECAAAECBAgQIECAAAECBAgQIECAAAECBAgQIECAAAECBAgQIECAAAECBAhsKVDqd0uZOUS3QGAY5ra4sueVu4YAgVUR2Pj76q4k9d9bJyTxP4JV6aA8CRAgcGwErA8aXK0PGvCmHfr2JM+qUvzxJL827ZRlR4AAAQIdC5jnGppvnmvAE0qAAAECBAgQmIaAebihD+bhBjyhBAgQIECAAAECBAgQIECAAAECBAgQIECAAAECBAgQIECAAAECBAgQIECAAAECBAgQIECAAAECBAgQIECAAAECBAgQIECgUwEPZ+i08comQIAAAQIECBAgQIAAAQIECBAgQIAAAQIECBAgQIAAAQIECBAgQIAAAQIECBAgQIAAAQIECBAgQIAAAQIECBAgQIAAAQIECBAgQIAAAQIEthQo9bulzByiWyAwDHNbXNnzyl1DgMAqCdyS5LQq4dOTfHmVCpArAQIECIwuYH3QQGp90IA37dCXJHlVleIbk/zotFOWHQECBAh0LGCea2i+ea4BTygBAgQIECBAYPcEHp7kN5L8XJKPbPqx5uGGPpiHG/CEEiBAgAABAgQIECBAgAABAgQIECBAgAABAgQIECBAgAABAgQIECBAgAABAgQIECBAgAABAgQIECBAgAABAgQIECBAgACBTgU8nKHTxiubAAECBAgQIECAAAECBAgQIECAAAECBAgQIECAAAECBAgQIECAAAECBAgQIECAAAECBAgQIECAAAECBAgQIECAAAECBAgQIECAAAECBAgQ2FKg1O+WMnOIboHAMMxtcWXPK3cNAQKrJLA/yZ4q4Ycl+cwqFSBXAgQIEBhdwPqggdT6oAFv2qEXJrmmSvEtSS6ZdsqyI0CAAIGOBcxzDc03zzXgCSVAgAABAgQIHHuBU5K8IsmlSf5ekhuTnJ3k69WPNg839ME83IAnlAABAgQIECBAgAABAgQIECBAgAABAgQIECBAgAABAgQIECBAgAABAgQIECBAgAABAgQIECBAgAABAgQIECBAgAABAgQIdCrg4QydNl7ZBAgQIECAAAECBAgQIECAAAECBAgQIECAAAECBAgQIECAAAECBAgQIECAAAECBAgQIECAAAECBAgQIECAAAECBAgQIECAAAECBAgQIECAwJYCpX63lJlDdAsEhmFuiyt7XrlrCBBYJYF9Sc6tEn5UkutXqQC5EiBAgMDoAtYHDaTWBw140w69T5KnJfn4we9pZys7AgQIEOhdwDzXcAeY5xrwhBIgQIAAAQIEjr3AmUk+neTE6ke9LMkvVcfm4YY+mIcb8IQSIECAAAECBAgQIECAAAECBAgQIECAAAECBAgQIECAAAECBAgQIECAAAECBAgQIECAAAECBAgQIECAAAECBAgQIECAAIFOBTycodPGK5sAAQIECBAgQIAAAQIECBAgQIAAAQIECBAgQIAAAQIECBAgQIAAAQIECBAgQIAAAQIECBAgQIAAAQIECBAgQIAAAQIECBAgQIAAAQIECBDYUqDU75Yyc4hugcAwzG1xZc8rdw0BAqsk8P4kT6gSfmKS961SAXIlQIAAgdEFrA8aSK0PGvCEEiBAgAABAmMJmOcaJM1zDXhCCRAgQIAAAQK7I/CqJC+pftTfJnloks8ffM083NAH83ADnlACBAgQIECAAAECBAgQIECAAAECBAgQIECAAAECBAgQIECAAAECBAgQIECAAAECBAgQIECAAAECBAgQIECAAAECBAgQINCpgIczdNp4ZRMgQIAAAQIECBAgQIAAAQIECBAgQIAAAQIECBAgQIAAAQIECBAgQIAAAQIECBAgQIAAAQIECBAgQIAAAQIECBAgQIAAAQIECBAgQIAAAQJbCpT63VJmDtEtEBiGuS2u7HnlriFAYJUE3p7kWVXCz03ytlUqQK4ECBAgMLqA9UEDqfVBA55QAgQIECBAYCwB81yDpHmuAU8oAQIECBAgQGB3BO5x4N+2bkzyoOrHvS/JEw8em4cb+mAebsATSoAAAQIECBAgQIAAAQIECBAgQIAAAQIECBAgQIAAAQIECBAgQIAAAQIECBAgQIAAAQIECBAgQIAAAQIECBAgQIAAAQIEOhXwcIZOG69sAgQIECBAgAABAgQIECBAgAABAgQIECBAgAABAgQIECBAgAABAgQIECBAgAABAgQIECBAgAABAgQIECBAgAABAgQIECBAgAABAgQIECBAYEuBUr9byswhugUCwzC3xZU9r9w1BAisksDrk1xaJfwTSV634NH6dwAAIABJREFUSgXIlQABAgRGF7A+aCC1PmjAE0qAAAECBAiMJWCea5A0zzXgCSVAgAABAgQI7J7AU5L83qYf99SDr5mHG/pgHm7AE0qAAAECBAgQIECAAAECBAgQIECAAAECBAgQIECAAAECBAgQIECAAAECBAgQIECAAAECBAgQIECAAAECBAgQIECAAAECBDoV8HCGThuvbAIECBAgQIAAAQIECBAgQIAAAQIECBAgQIAAAQIECBAgQIAAAQIECBAgQIAAAQIECBAgQIAAAQIECBAgQIAAAQIECBAgQIAAAQIECBDoTuCvkvzPJDck+USSt3UnsFzBpT69lJnD5a7U4dnDMLfFlT2vOrwPlExghQV+Mcm/rfK/PMnLV7geqRMgQIBAu4D1QYOh9UEDnlACBAgQIEBgLAHzXIOkea4BTygBAgQIECBAYHcFrk5yUfUjP5/kzCR31Gn4/YflmmIeXs7L2QQIECBAgAABAgQIECBAgAABAgQIECBAgAABAgQIECBAgAABAgQIECBAgAABAgQIECBAgAABAgQIECBAgAABAgQIECBAgEDi4QzuAgIECBAgQIAAAQIECBAgQIAAAQIECBAgQIAAAQIECBAgQIAAAQIECBAgQIAAAQIECBAgQIAAAQIECBAgQIAAAQIECBAgQIAAAQIECBAgsP4C5yT5ZFXmXyR50PqX3VRhqaNLmTlsunAPwcMwt8WVPa96aLwaCayPwIuTvKYq54oke9enPJUQIECAwA4ErA92gHYoxPqgAU8oAQIECBAgMIbAdyb58/pCt99+e0455ZQxrt3FNcxzXbRZkQQIECBAgMB6CGz8HsiNSe5RlfPqJD9Tl+f3H5Zrtnl4OS9nEyBAgAABAgQIECBAgAABAgQIECBAgAABAgQIECBAgAABAgQIECBAgAABAgQIECBAgAABAgQIECBAgAABAgQIECBAgAABAomHM7gLCBAgQIAAAQIECBAgQIAAAQIECBAgQIAAAQIECBAgQIAAAQIECBAgQIAAAQIECBAgQIAAAQIECBAgQIAAAQIECBAgQIAAAQIECBAgQIDA+gv8yyT/uSrzPUmesv5lN1VY6uhSZg6bLtxD8DDMbXFlz6seGq9GAusjcEmSK6ty3prkeetTnkoIECBAYAcC1gc7QDsUYn3QgCeUAAECBAgQGEtgZp678sorc8klG8t/X9sRMM9tR8k5BAgQIECAAIHJCPxskl+qsrkryYl1dn7/YblemYeX83I2AQIECBAgQIAAAQIECBAgQIAAAQIECBAgQIAAAQIECBAgQIAAAQIECBAgQIAAAQIECBAgQIAAAQIECBAgQIAAAQIECBAgkHg4g7uAAAECBAgQIECAAAECBAgQIECAAAECBAgQIECAAAECBAgQIECAAAECBAgQIECAAAECBAgQIECAAAECBAgQIECAAAECBAgQIECAAAECBAisv8Drk1xalXlZkl9c/7KbKix1dCkzh00X7iF4GOa2uLLnVQ+NVyOB9RG4OMlVVTlXJ3nS+pSnEgIECBDYgYD1wQ7QDoVYHzTgCSVAgAABAgTGEpiZ5y688MJcc801Y1177a9jnlv7FiuQAAECBAgQWC+Bk5J8KsmZRyvL7z8s13Dz8HJeziZAgAABAgQIECBAgAABAgQIECBAgAABAgQIECBAgAABAgQIECBAgAABAgQIECBAgAABAgQIECBAgAABAgQIECBAgAABAgQSD2dwFxAgQIAAAQIECBAgQIAAAQIECBAgQIAAAQIECBAgQIAAAQIECBAgQIAAAQIECBAgQIAAAQIECBAgQIAAAQIECBAgQIAAAQIECBAgQIAAgfUX+GiSR1VlXpzkvetfdlOFpY4uZeaw6cI9BA/D3BZX9rzqofFqJLA+AqclOSPJbQe/v7g+pamEAAECBHYoYH2wQ7iNMOuDBjyhBAgQIECAwFgCM/PciSeemC984Qu53/3uN9b11/o65rm1bq/iCBAgQIAAgfUUeEySDx2tNL//sFzTzcPLeTmbAAECBAgQIECAAAECBAgQIECAAAECBAgQIECAAAECBAgQIECAAAECBAgQIECAAAECBAgQIECAAAECBAgQIECAAAECBAgQSDycwV1AgAABAgQIECBAgAABAgQIECBAgAABAgQIECBAgAABAgQIECBAgAABAgQIECBAgAABAgQIECBAgAABAgQIECBAgAABAgQIECBAgAABAgTWW+CEJH+T5KSqzO9IcvN6l91cXamvUMrMYfPF1/0CwzC3xZU9r9a96eojQIAAAQIECKy3gPVBQ3+tDxrwhBIgQIAAAQJjCcx9wPva1742e/fuHev6a30d89xat1dxBAgQIECAwPoKvDnJo5L8aJIP1mX6/Yflmm4eXs7L2QQIECBAgAABAgQIECBAgAABAgQIECBAgAABAgQIECBAgAABAgQIECBAgAABAgQIECBAgAABAgQIECBAgAABAgQIECBAgEDi4QzuAgIECBAgQIAAAQIECBAgQIAAAQIECBAgQIAAAQIECBAgQIAAAQIECBAgQIAAAQIECBAgQIAAAQIECBAgQIAAAQIECBAgQIAAAQIECBAgsN4C/zDJp6oS/yrJA9a75FGqK/VVSpk5HOUHrPNFhmFuiyt7Xq1zw9VGgAABAgQIEFh/AeuDhh5bHzTgCSVAgAABAgTGEpj7gPfcc8/Nvn37xrr+Wl/HPLfW7VUcAQIECBAgsL4Cpya57WB5Pt9s6LN5uAFPKAECBAgQIECAAAECBAgQIECAAAECBAgQIECAAAECBAgQIECAAAECBAgQIECAAAECBAgQIECAAAECBAgQIECAAAECBAgQ6FTAwxk6bbyyCRAgQIAAAQIECBAgQIAAAQIECBAgQIAAAQIECBAgQIAAAQIECBAgQIAAAQIECBAgQIAAAQIECBAgQIAAAQIECBAgQIAAAQIECBAgQKAbgecneVNV7e8neXI31e+80FKHljJzuPOrdhI5DHNbXNnzqpPeK5MAAQIECBAgsKYC1gcNjbU+aMBbrdC7J/meJI9M8pYkd6xW+rIlQIAAgTUXOOIHvPv378+ePXvWvPT28sxz7YauQIAAAQIECBA4zgI+32xogHm4AU8oAQIECBAgQIAAAQIECBAgQIAAAQIECBAgQIAAAQIECBAgQIAAAQIECBAgQIAAAQIECBAgQIAAAQIECBAgQIAAAQIECBDoVMDDGTptvLIJECBAgAABAgQIECBAgAABAgQIECBAgAABAgQIECBAgAABAgQIECBAgAABAgQIECBAgAABAgQIECBAgAABAgQIECBAgAABAgQIECBAoBuBK5K8qKr25Qf+fHk31e+80FKHljJzuPOrdhI5DHNbXNnzqpPeK5MAAQIECBAgsKYC1gcNjbU+aMBbndD3JHlyle75SfatTvoyJUCAAIEOBI74Ae9ll12Wyy/3cfmi/pvnFgl5nwABAgQIECAweQGfbza0yDzcgCeUAAECBAgQIECAAAECBAgQIECAAAECBAgQIECAAAECBAgQIECAAAECBAgQIECAAAECBAgQIECAAAECBAgQIECAAAECBAh0KuDhDJ02XtkECBAgQIAAAQIECBAgQIAAAQIECBAgQIAAAQIECBAgQIAAAQIECBAgQIAAAQIECBAgQIAAAQIECBAgQIAAAQIECBAgQIAAAQIECBAg0I3Ah5I8pqr2KUne0031Oy+01KGlzBzu/KqdRA7D3BZX9rzqpPfKJECAAAECBAisqYD1QUNjrQ8a8FYn9L8keXqV7guT/NbqpC9TAgQIEOhA4Igf8O7Zsyf79+/voPy2Es1zbX6iCRAgQIAAAQITEPD5ZkMTzMMNeEIJECBAgAABAgQIECBAgAABAgQIECBAgAABAgQIECBAgAABAgQIECBAgAABAgQIECBAgAABAgQIECBAgAABAgQIECBAgECnAh7O0GnjlU2AAAECBAgQIECAAAECBAgQIECAAAECBAgQIECAAAECBAgQIECAAAECBAgQIECAAAECBAgQIECAAAECBAgQIECAAAECBAgQIECAAAECXQickOSrSU6uqn1gkr/sovq2IksdXsrMYduVO4gehrktrux51UHflUiAAAECBAgQWGMB64OG5lofNOCtTujLkryySvcNSS5dnfRlSoAAAQIdCBz1A97rr78+5513XgcEOy/RPLdzO5EECBAgQIAAgYkI+HyzoRHm4QY8oQQIECBAgAABAgQIECBAgAABAgQIECBAgAABAgQIECBAgAABAgQIECBAgAABAgQIECBAgAABAgQIECBAgAABAgQIECBAoFMBD2fotPHKJkCAAAECBAgQIECAAAECBAgQIECAAAECBAgQIECAAAECBAgQIECAAAECBAgQIECAAAECBAgQIECAAAECBAgQIECAAAECBAgQIECAAIEuBB6Q5PokDzxY7c1JvqOLytuLLPUlSpk5bL/6ml9hGOa2uLLn1Zr3XHkECBAgQIAAgTUXsD5oaLD1QQPe6oRenOSqKt2PJHnM6qQvUwIECBDoQGDuA9773//+efrTn569e/dmz549HRDsvETz3M7tRBIgQIAAAQIEJiLg882GRpiHG/CEEiBAgAABAgQIECBAgAABAgQIECBAgAABAgQIECBAgAABAgQIECBAgAABAgQIECBAgAABAgQIECBAgAABAgQIECBAgACBTgU8nKHTxiubAAECBAgQIECAAAECBAgQIECAAAECBAgQIECAAAECBAgQIECAAAECBAgQIECAAAECBAgQIECAAAECBAgQIECAAAECBAgQIECAAAECBLoSuE+Sf5Tkvkne2VXlOy+21KGlzBzu/KqdRA7D3BZX9rzqpPfKJECAAAECBAisqYD1QUNjrQ8a8FYn9IFJPl+le0eSe65O+jIlQIAAgQ4EZua56667LhdccEEHZY9TonluHEdXIUCAAAECBAgcRwGfbzbgm4cb8IQSIECAAAECBAgQIECAAAECBAgQIECAAAECBAgQIECAAAECBAgQIECAAAECBAgQIECAAAECBAgQIECAAAECBAgQIECAAIFOBTycodPGK5sAAQIECBAgQIAAAQIECBAgQIAAAQIECBAgQIAAAQIECBAgQIAAAQIECBAgQIAAAQIECBAgQIAAAQIECBAgQIAAAQIECBAgQIAAAQIECBDYUqDU75Yyc4hugcAwzG1xZc8rdw0BAgQIECBAgMAqC1gfNHTP+qABb7VCb01yapXyQ5PsX60SZEuAAAECayxgnmtornmuAU8oAQIECBAgQGAaAubhhj6YhxvwhBIgQIAAAQIECBAgQIAAAQIECBAgQIAAAQIECBAgQIAAAQIECBAgQIAAAQIECBAgQIAAAQIECBAgQIAAAQIECBAgQIAAgU4FPJyh08YrmwABAgQIECBAgAABAgQIECBAgAABAgQIECBAgAABAgQIECBAgAABAgQIECBAgAABAgQIECBAgAABAgQIECBAgAABAgQIECBAgAABAgQIENhSoPAZVcCeV6NyuhgBAgQIECBAgMAuC1gfjAtufTCu51Su9gdJHlcl84wk755KcvIgQIAAge4FzHPj3gLmuXE9XY0AAQIECBAgcKwFzMPjCpuHx/V0NQIECBAgQIAAAQIECBAgQIAAAQIECBAgQIAAAQIECBAgQIAAAQIECBAgQIAAAQIECBAgQIAAAQIECBAgQIAAAQIECBAgsHYCNidYu5YqiAABAgQIECBAgAABAgQIECBAgAABAgQIECBAgAABAgQIECBAgAABAgQIECBAgAABAgQIECBAgAABAgQIECBAgAABAgQIECBAgAABAgQIEBhBoIxwDZc4LGDPK3cDAQIECBAgQIDAKgtYH4zbPeuDcT2ncrX/mOSnqmT+XZKfn0py8iBAgACB7gXMc+PeAua5cT1djQABAgQIECBwrAXMw+MKm4fH9XQ1AgQIECBAgAABAgQIECBAgAABAgQIECBAgAABAgQIECBAgAABAgQIECBAgAABAgQIECBAgAABAgQIECBAgAABAgQIECCwdgI2J1i7liqIAAECBAgQIECAAAECBAgQIECAAAECBAgQIECAAAECBAgQIECAAAECBAgQIECAAAECBAgQIECAAAECBAgQIECAAAECBAgQIECAAAECBAgQGEGgjHANlzgsYM8rdwMBAqsm8Pgk/yHJqQe/r0pyyaoVIV8CBAgQGE3A+mA0yv9/IeuDcT2ncrXnJXlzlczvJ3nyVJKTBwECBAh0L2CeG/cWMM+N6+lqBAgQIECAAIFjLWAeHlfYPDyup6sRIECAAAECBAgQIECAAAECBAgQIECAAAECBAgQIECAAAECBAgQIECAAAECBAgQIECAAAECBAgQIECAAAECBAgQIECAAIG1E7A5wdq1VEEECBAgQIAAAQIECBAgQIAAAQIECBAgQIAAAQIECBAgQIAAAQIECBAgQIAAAQIECBAgQIAAAQIECBAgQIAAAQIECBAgQIAAAQIECBAgQIDACAJlhGu4xGEBe165GwgQWDWBi5JcXSX9/iQbr/kiQIAAgT4FrA/G7bv1wbieU7na9yS5oUrmL5I8aCrJyYMAAQIEuhcwz417C5jnxvV0NQIECBAgQIDAsRYwD48rbB4e19PVCBAgQIAAAQIECBAgQIAAAQIECBAgQIAAAQIECBAgQIAAAQIECBAgQIAAAQIECBAgQIAAAQIECBAgQIAAAQIECBAgQIDA2gnYnGDtWqogAgQIECBAgAABAgQIECBAgAABAgQIECBAgAABAgQIECBAgAABAgQIECBAgAABAgQIECBAgAABAgQIECBAgAABAgQIECBAgAABAgQIECBAYASBMsI1XOKwgD2v3A0ECKyawPlJPlYlvS/Jxmu+CBAgQKBPAeuDcftufTCu51SudkKSO5PcrUrotCS3TSVBeRAgQIBA1wLmuXHbb54b19PVCBAgQIAAAQLHWsA8PK6weXhcT1cjQIAAAQIECBAgQIAAAQIECBAgQIAAAQIECBAgQIAAAQIECBAgQIAAAQIECBAgQIAAAQIECBAgQIAAAQIECBAgQIAAAQJrJ2BzgrVrqYIIECBAgAABAgQIECBAgAABAgQIECBAgAABAgQIECBAgAABAgQIECBAgAABAgQIECBAgAABAgQIECBAgAABAgQIECBAgAABAgQIECBAgACBEQTKCNdwicMC9rxyNxAgsGoCD03yZ1XS+5NsvOaLAAECBPoUsD4Yt+/WB+N6Tulq1yXZ6O/Hk9yQ5J1J/u+UEpQLAQIECHQrYJ4bt/XmuXE9XY0AAQIECBAgcKwFzMPjCpuHx/V0NQIECBAgQIAAAQIECBAgQIAAAQIECBAgQIAAAQIECBAgQIAAAQIECBAgQIAAAQIECBAgQIAAAQIECBAgQIAAAQIECBAgsHYCNidYu5YqiAABAgQIECBAgAABAgQIECBAgAABAgQIECBAgAABAgQIECBAgAABAgQIECBAgAABAgQIECBAgAABAgQIECBAgAABAgQIECBAgAABAgQIEBhBoIxwDZc4LGDPK3cDAQKrJnDfJF+qkr4lycZrvggQIECgTwHrg3H7bn0wrqerESBAgAABAosFzHOLjZY5wzy3jJZzCRAgQIAAAQLHX8A8PG4PzMPjeroaAQIECBAgQIAAAQIECBAgQIAAAQIECBAgQIAAAQIECBAgQIAAAQIECBAgQIAAAQIECBAg8P/Yux+gy+ryPuDf4w4REJQuomtbTPmX1bQUggQHSQnEGhVNg0jVREg0lBgR0VBHYxhMQgziH0TqGjESbQhWmhlEh0TUqYipyyBIlFiiK2DRDf5ZATGskmTVU5eSN+e+L+zee3/nvveccz87s6Pn3fP7nef5PHeW57mz8zsECBAgQIAAAQIECBAgQIAAgcEJOJxgcCWVEAECBAgQIECAAAECBAgQIECAAAECBAgQIECAAAECBAgQIECAAAECBAgQIECAAAECBAgQIECAAAECBAgQIECAAAECBAgQIECAAAECBAgQINCCQN3CHrb4ZwFnXvk0ECDQN4Htf2/9sBH09v8urEnivw99q6R4CRAg0I6Av//bcfynXcwH7XrajQABAgQIENi5gH5u50aT3KGfm0TLvQQIECBAgACB+Qvoh9utgX64XU+7ESBAgAABAgQIECBAgAABAgQIECBAgAABAgQIECBAgAABAgQIECBAgAABAgQIECBAgAABAgQIECBAgAABAgQIECBAgACBwQk4nGBwJZUQAQIECBAgQIAAAQIECBAgQIAAAQIECBAgQIAAAQIECBAgQIAAAQIECBAgQIAAAQIECBAgQIAAAQIECBAgQIAAAQIECBAgQIAAAQIECBAg0IJA3dyjrkcuW9h+2FtU1Yojrpx5NeySy47AUAW+nWSvRnJrk2z/mV8ECBAgsHgC5oOCmpsPCvAsJUCAAAECBNoSGKufu+OOO3LLLbfkmGOOaeu5g9hHPzeIMkqCAAECBAgQWGyBh+yHP/OZz+SII45I899EvPKVr8wFF1yw2GKN7PXDPgoECBAgQIAAAQIECBAgQIAAAQIECBAgQIAAAQIECBAgQIAAAQIECBAgQIAAAQIECBAgQIAAAQIECBAgQIAAAQIECBAgQIDApAJezjCpmPsJECBAgAABAgQIECBAgAABAgQIECBAgAABAgQIECBAgAABAgQIECBAgAABAgQIECBAgAABAgQIECBAgAABAgQIECBAgAABAgQIECBAgED3Bf5jkt2TfDbJ5u6H28kI62ZUdT1y2cmAuxRUVa044sqZV10qkFgIEBhX4LYk+zduPjDJ9p/5RYAAAQKLJ2A+KKi5+aAAz1ICBAgQIECgLYGH7Od+8IMf5Morr8wf/dEf5aMf/Wj222+/3HrrrW09dxD76OcGUUZJECBAgAABAostsMPvN08//fS84x3vWBJas2ZNrr/++hx22GGLrfZA9vphHwMCBAgQIECAAAECBAgQIECAAAECBAgQIECAAAECBAgQIECAAAECBAgQIECAAAECBAgQIECAAAECBAgQIECAAAECBAgQIEBgUgEvZ5hUzP0ECBAgQIAAAQIECBAgQIAAAQIECBAgQIAAAQIECBAgQIAAAQIECBAgQIAAAQIECBAgQIAAAQIECBAgQIAAAQIECBAgQIAAAQIECBAgQKD7Ah9J8vQHwrw7yXOTXNP9sDsVYd2Mpq5HLjsVaBeDqaoVR1w586qLhRITAQI7E7ghyeGNm45Isv1nfhEgQIDA4gmYDwpqbj4owLOUAAECBAgQaEvgIfu5v/3bv83jH//4NL8D/tznPpdDDjmkrWf3fh/9XO9LKAECBAgQIECAwA6/37z33ntz0EEH5Zvf/OaS1Jlnnpnzzz+fXBL9sI8BAQIECBAgQIAAAQIECBAgQIAAAQIECBAgQIAAAQIECBAgQIAAAQIECBAgQIAAAQIECBAgQIAAAQIECBAgQIAAAQIECBAgMKmAlzNMKuZ+AgQIECBAgAABAgQIECBAgAABAgQIECBAgAABAgQIECBAgAABAgQIECBAgAABAgQIECBAgAABAgQIECBAgAABAgQIECBAgAABAgQIECDQfYF7kjyqEeb6JF/qftidirBuRlPXI5edCrSLwVTViiOunHnVxUKJiQCBnQl8NMnPN256RpLtP/OLAAECBBZPwHxQUHPzQQGepQQIECBAgEBbAjvs54499thcc801S896zWtek/POO6+tZ/d+H/1c70soAQIECBAgQIDATr/ffN/73peTTjope+21Vy644IK86EUvovaAgH7YR4EAAQIECBAgQIAAAQIECBAgQIAAAQIECBAgQIAAAQIECBAgQIAAAQIECBAgQIAAAQIECBAgQIAAAQIECBAgQIAAAQIECBCYVMDLGSYVcz8BAgQIECBAgAABAgQIECBAgAABAgQIECBAgAABAgQIECBAgAABAgQIECBAgAABAgQIECBAgAABAgQIECBAgAABAgQIECBAgAABAgQIEOi2wI8nub0R4veSPKLbIXcyuroZVV2PXHYy4C4FVVUrjrhy5lWXCiQWAgTGFXh/khc0bv7lJNt/5hcBAgQILJ6A+aCg5uaDAjxLCRAgQIAAgbYEdtjPXXzxxTn11FOXnrXvvvvmq1/9alvP7v0++rnel1ACBAgQIECAAIGxvt88++yzc9ppp+Vxj3scsYaAftjHgQABAgQIECBAgAABAgQIECBAgAABAgQIECBAgAABAgQIECBAgAABAgQIECBAgAABAgQIECBAgAABAgQIECBAgAABAgQIEJhUwMsZJhVzPwECBAgQIECAAAECBAgQIECAAAECBAgQIECAAAECBAgQIECAAAECBAgQIECAAAECBAgQIECAAAECBAgQIECAAAECBAgQIECAAAECBAgQ6LbAc5J8oBHiXyb52W6H3Mno6mZUdT1y2cmAuxRUVa044sqZV10qkFgIEBhX4B1JTmvcfHqS7T/ziwABAgQWT8B8UFBz80EBnqUECBAgQIBAWwI77Oe2bt2atWvXZtu2bUvP27hxY57ylKe09fxe76Of63X5BE+AAAECBAgQ2C7g+82Cz4F+uADPUgIECBAgQIAAAQIECBAgQIAAAQIECBAgQIAAAQIECBAgQIAAAQIECBAgQIAAAQIECBAgQIAAAQIECBAgQIAAAQIECBAgsKACXs6woIWXNgECBAgQIECAAAECBAgQIECAAAECBAgQIECAAAECBAgQIECAAAECBAgQIECAAAECBAgQIECAAAECBAgQIECAAAECBAgQIECAAAECBAgMVuD1Sc5qZHdBkjMHm+3sEqubW9f1yOXsnjqQnatqxRFXzrwaSG2lQWDBBPZL8qgk9zR+LxiBdAkQIEDgAQHzQcFHwXxQgGcpAQIECBAg0JZ7CdAUAAAgAElEQVTATvu5E044IVdcccXS804//fS8/e1vb+v5vd5HP9fr8gmeAAECBAgQILBdYKf9MKaHFtAP+3QQIECAAAECBAgQIECAAAECBAgQIECAAAECBAgQIECAAAECBAgQIECAAAECBAgQIECAAAECBAgQIECAAAECBAgQIECAAAECkwp4OcOkYu4nQIAAAQIECBAgQIAAAQIECBAgQIAAAQIECBAgQIAAAQIECBAgQIAAAQIECBAgQIAAAQIECBAgQIAAAQIECBAgQIAAAQIECBAgQIAAAQLdFrgqyTMaIZ6U5H3dDrmT0dXNqOp65LKTAXcpqKpaccSVM6+6VCCxECBAgAABAgQITCpgPphUrHG/+aAAz1ICBAgQIECgLYGd9nOXX355TjzxxKXnPfaxj80dd9yRNWvWtBVDb/fRz/W2dAInQIAAAQIECPyTwE77YVQPLaAf9ukgQIAAAQIECBAgQIAAAQIECBAgQIAAAQIECBAgQIAAAQIECBAgQIAAAQIECBAgQIAAAQIECBAgQIAAAQIECBAgQIAAAQIEJhXwcoZJxdxPgAABAgQIECBAgAABAgQIECBAgAABAgQIECBAgAABAgQIECBAgAABAgQIECBAgAABAgQIECBAgAABAgQIECBAgAABAgQIECBAgAABAgS6LXBPkkc1QvzJJF/odsidjK5uRlXXI5edDLhLQVXViiOunHnVpQKJhQABAgQIECBAYFIB88GkYo37zQcFeJYSIECAAAECbQnstJ/btm1b1q5dm61bty4982Mf+1ie9rSntRVDb/fRz/W2dAInQIAAAQIECPyTwE77YVQPLaAf9ukgQIAAAQIECBAgQIAAAQIECBAgQIAAAQIECBAgQIAAAQIECBAgQIAAAQIECBAgQIAAAQIECBAgQIAAAQIECBAgQIAAAQIEJhXwcoZJxdxPgAABAgQIECBAgAABAgQIECBAgAABAgQIECBAgAABAgQIECBAgAABAgQIECBAgAABAgQIECBAgAABAgQIECBAgAABAgQIECBAgAABAgS6K/Cvk2xuhPe9JI/obridjqxuRlfXI5edDrwLwVXViiOunHnVhcKIgQABAgQIECBAYFoB88G0cknMBwV4/V36E0l+IclPJTkkyWVJ/qC/6YicAAECBAYgMFY/d8opp+Q973nPUrovfvGLR64H4DBVCvq5qdgsIkCAAAECBAh0SWCsfrhLAXcpFv1wl6ohFgIECBAgQIAAAQIECBAgQIAAAQIECBAgQIAAAQIECBAgQIAAAQIECBAgQIAAAQIECBAgQIAAAQIECBAgQIAAAQIECBAg0A8BL2foR51ESYAAAQIECBAgQIAAAQIECBAgQIAAAQIECBAgQIAAAQIECBAgQIAAAQIECBAgQIAAAQIECBAgQIAAAQIECBAgQIAAAQIECBAgQIAAAQIExhH4xSQfbNz4qST/YZyF7lkhUDd/Utcjl7h2IlBVK464cuaVTw0BAgQIECBAgECfBcwHBdUzHxTg9Xfpf0ny7kb4lyc5sb/piJwAAQIEBiAwVj939dVX56lPfepSunvssUfuvvvu7LLLLgMgmD4F/dz0dlYSIECAAAECBDoiMFY/3JFYOxeGfrhzJREQAQIECBAgQIAAAQIECBAgQIAAAQIECBAgQIAAAQIECBAgQIAAAQIECBAgQIAAAQIECBAgQIAAAQIECBAgQIAAAQIECBDovICXM3S+RAIkQIAAAQIECBAgQIAAAQIECBAgQIAAAQIECBAgQIAAAQIECBAgQIAAAQIECBAgQIAAAQIECBAgQIAAAQIECBAgQIAAAQIECBAgQIAAAQJjC5yT5OzG3RcmeeXYq93YFKhHLuqRS1I7EaiqFUdcOfPKp4YAAQIECBAgQKDPAuaDguqZDwrw+rv0p5Nc3wj/1iQH9TcdkRMgQIDAAATG6ufqus66deuyZcuWpZSvuOKKHH/88QMgmD4F/dz0dlYSIECAAAECBDoiMFY/3JFYOxeGfrhzJREQAQIECBAgQIAAAQIECBAgQIAAAQIECBAgQIAAAQIECBAgQIAAAQIECBAgQIAAAQIECBAgQIAAAQIECBAgQIAAAQIECBDovICXM3S+RAIkQIAAAQIECBAgQIAAAQIECBAgQIAAAQIECBAgQIAAAQIECBAgQIAAAQIECBAgQIAAAQIECBAgQIAAAQIECBAgQIAAAQIECBAgQIAAAQJjC/x5kmc17v7VJJeMvdqNTYF65KIeuSS1E4GqWnHElTOvfGoIECBAgAABAgT6LGA+KKie+aAAr79LfyzJfUke1kjhEUm+19+URE6AAAECPRcYu5971atelYsuuijPfvazc+KJJ97/v7vuumvP0y8LXz9X5mc1AQIECBAgQKADAmP3w+PEeu+992bPPfcc59ZB3KMfHkQZJUGAAAECBAgQIECAAAECBAgQIECAAAECBAgQIECAAAECBAgQIECAAAECBAgQIECAAAECBAgQIECAAAECBAgQIECAAAECBFZVwMsZVpXbwwgQIECAAAECBAgQIECAAAECBAgQIECAAAECBAgQIECAAAECBAgQIECAAAECBAgQIECAAAECBAgQIECAAAECBAgQIECAAAECBAgQIECAwEwFfj7JzyQ5LMmhSZ6e5OaZPnG4m9fN1Op65HK4WbeUWVWtOOLKmVct2dqGAAECBAgQIEBgLgLmgwJ280EBXr+XfjHJ+kYKRya5rt8piZ4AAQIEeiwwdj939913Z/fdd8+uu+7a43TbDV0/166n3QgQIECAAAECcxAYux/eUWw33XRTXvjCF+aYY47Jhg0b5pDGfB6pH56Pu6cSIECAAAECBAgQIECAAAECBAgQIECAAAECBAgQIECAAAECBAgQIECAAAECBAgQIECAAAECBAgQIECAAAECBAgQIECAAIE+C3g5Q5+rJ3YCBAgQIECAAAECBAgQIECAAAECBAgQIECAAAECBAgQIECAAAECBAgQIECAAAECBAgQIECAAAECBAgQIECAAAECBAgQIECAAAECBAgQIEBgVgJ1c+O6Hrmc1TMHs29VrTjiyplXg6muRAgQIECAAAECCylgPigou/mgAK/fS/9nkuc1UviNJO/qd0qiJ0CAAIEeC+jnCoqnnyvAs5QAAQIECBAg0A2Bon74H//xH3POOefkjW98Y77//e9ne39400035eCDD+5GdjOOQj88Y2DbEyBAgAABAgQIECBAgAABAgQIECBAgAABAgQIECBAgAABAgQIECBAgAABAgQIECBAgAABAgQIECBAgAABAgQIECBAgACBAQp4OcMAiyolAgQIECBAgAABAgQIECBAgAABAgQIECBAgAABAgQIECBAgAABAgQIECBAgAABAgQIECBAgAABAgQIECBAgAABAgQIECBAgAABAgQIECBAoFigbu5Q1yOXxZsPfYOqWnHElTOvhl50+REgQIAAAQIEhi1gPiior/mgAK/fS387yR80UnhnktP6nZLoCRAgQKDHAvq5guLp5wrwLCVAgAABAgQIdEOgqB++5557ctBBB+XOO+9cyubwww/P9ddfnwfpFbuRcYtR6IdbxLQVAQIECBAgQIAAAQIECBAgQIAAAQIECBAgQIAAAQIECBAgQIAAAQIECBAgQIAAAQIECBAgQIAAAQIECBAgQIAAAQIECBBYEAEvZ1iQQkuTAAECBAgQIECAAAECBAgQIECAAAECBAgQIECAAAECBAgQIECAAAECBAgQIECAAAECBAgQIECAAAECBAgQIECAAAECBAgQIECAAAECBAgQmEigbt5d1yOXE220iDdX1Yojrpx5tYgfBDkTIECAAAECBIYjYD4oqKX5oACv30ufneTKRgobk/xMv1MSPQECBAj0WEA/V1A8/VwBnqUECBAgQIAAgW4IFPfDf/qnf5pf+ZVfGclmw4YNednLXtaNDGcYhX54hri2JkCAAAECBAgQIECAAAECBAgQIECAAAECBAgQIECAAAECBAgQIECAAAECBAgQIECAAAECBAgQIECAAAECBAgQIECAAAECAxXwcoaBFlZaBAgQIECAAAECBAgQIECAAAECBAgQIECAAAECBAgQIECAAAECBAgQIECAAAECBAgQIECAAAECBAgQIECAAAECBAgQIECAAAECBAgQIECAQJFA3Vxd1yOXRRsvwuKqWnHElTOvFqHwciQwfIGfSPLtJN8afqoyJECAAIFlAuaDgo+E+aAAr99L903y1UYK30vyiH6nJHoCBAgQ6LGAfq6gePq5AjxLCRAgQIAAAQLdEGilHz7qqKNy7bXXLmW055575stf/nIe/ehHdyPLGUWhH54RrG0JECBAgAABAgQIECBAgAABAgQIECBAgAABAgQIECBAgAABAgQIECBAgAABAgQIECBAgAABAgQIECBAgAABAgQIECBAgMCABbycYcDFlRoBAgQIECBAgAABAgQIECBAgAABAgQIECBAgAABAgQIECBAgAABAgQIECBAgAABAgQIECBAgAABAgQIECBAgAABAgQIECBAgAABAgQIECAwtUDdXFnXI5dTb7ooC6tqxRFXzrxalOLLk8DwBH4nyUuSPO6B1F6U5E+Gl6aMCBAgQGAnAuaDgo+I+aAAr/9L707yLxppHJDky/1PSwYECBAg0EMB/VxB0fRzBXiWEiBAgAABAgS6IdBKP7xp06YcfPDB2bZt21JWL3zhC3PppZd2I8sZRaEfnhGsbQkQIECAAAECBAgQIECAAAECBAgQIECAAAECBAgQIECAAAECBAgQIECAAAECBAgQIECAAAECBAgQIECAAAECBAgQIECAwIAFvJxhwMWVGgECBAgQIECAAAECBAgQIECAAAECBAgQIECAAAECBAgQIECAAAECBAgQIECAAAECBAgQIECAAAECBAgQIECAAAECBAgQIECAAAECBAgQIDC1QN1cWdcjl1NvuigLq2rFEVfOvFqU4suTwPAE3p7k9EZar0py/vDSlBEBAgQI7ETAfFDwETEfFOD1f+k1SX62kcZzknyw/2nJgAABAgR6KKCfKyiafq4Az1ICBAgQIECAQDcEWuuHX/va1+a8884byerqq6/Oscce241MZxCFfngGqLYkQIAAAQIECBAgQIAAAQIECBAgQIAAAQIECBAgQIAAAQIECBAgQIAAAQIECBAgQIAAAQIECBAgQIAAAQIECBAgQIAAAQIDF/ByhoEXWHoECBAgQIAAAQIECBAgQIAAAQIECBAgQIAAAQIECBAgQIAAAQIECBAgQIAAAQIECBAgQIAAAQIECBAgQIAAAQIECBAgQIAAAQIECBAgQIDAVAJ1c1Vdj1xOteEiLaqqFUdcOfNqkT4AciUwLIHfTfI7jZTOTXLWsFKUDQECBAiMIWA+GAPpoW4xHxTg9X/phUnOaKSxvbf6vf6nJQMCBAgQ6KGAfq6gaPq5AjxLCRAgQIAAAQLdEGitH77vvvuyfv36bN68eSmz/fffP1/84hezyy67dCPblqPQD7cMajsCBAgQIECAAAECBAgQIECAAAECBAgQIECAAAECBAgQIECAAAECBAgQIECAAAECBAgQIECAAAECBAgQIECAAAECBAgQILAAAl7OsABFliIBAgQIECBAgAABAgQIECBAgAABAgQIECBAgAABAgQIECBAgAABAgQIECBAgAABAgQIECBAgAABAgQIECBAgAABAgQIECBAgAABAgQIECAwsUDdXFHXI5cTb7ZoC6pqxRFXzrxatA+BfAkMR+CMJBc20rkoyUuHk55MCBAgQGBMAfPBmFAPdpv5oACv/0t/IckzktyU5LNJbuh/SjIgQIAAgZ4K6OcKCqefK8CzlAABAgQIECDQDYFW++Grrroqxx133Ehmr3/963PWWWd1I9uWo9APtwxqOwIECBAgQIAAAQIECBAgQIAAAQIECBAgQIAAAQIECBAgQIAAAQIECBAgQIAAAQIECBAgQIAAAQIECBAgQIAAAQIECBAgsAACXs6wAEWWIgECBAgQIECAAAECBAgQIECAAAECBAgQIECAAAECBAgQIECAAAECBAgQIECAAAECBAgQIECAAAECBAgQIECAAAECBAgQIECAAAECBAgQIDCxQN1cUdcjlxNvtmgLqmrFEVfOvFq0D4F8CQxH4IVJLm2k82dJnj+c9GRCgAABAmMKmA/GhHqw28wHBXiWEiBAgAABAm0J6OcKJPVzBXiWEiBAgAABAgS6IdB6P3z88cfnQx/60FJ2D3/4w3PLLbdk33337UbGLUahH24R01YECBAgQIAAAQIECBAgQIAAAQIECBAgQIAAAQIECBAgQIAAAQIECBAgQIAAAQIECBAgQIAAAQIECBAgQIAAAQIECBAgQGBBBLycYUEKLU0CBAgQIECAAAECBAgQIECAAAECBAgQIECAAAECBAgQIECAAAECBAgQIECAAAECBAgQIECAAAECBAgQIECAAAECBAgQIECAAAECBAgQIEBgIoG6eXddj1xOtNEi3lxVK464cubVIn4Q5ExgGALPTPLhRir/K8nThpGaLAgQIEBgAgHzwQRYy281HxTgWUqAAAECBAi0JVDcz23ZsiWXXXZZtn9X/IpXvKKtuHqxj36uF2USJAECBAgQIEBgRwLF/fDyzTdv3pz169fnvvvuu/+PTj311Jx//vnZc889B1cJ/fDgSiohAgQIECBAgAABAgQIECBAgAABAgQIECBAgAABAgQIECBAgAABAgQIECBAgAABAgQIECBAgAABAgQIECBAgAABAgQIECAwcwEvZ5g5sQcQIECAAAECBAgQIECAAAECBAgQIECAAAECBAgQIECAAAECBAgQIECAAAECBAgQIECAAAECBAgQIECAAAECBAgQIECAAAECBAgQIECAAAECPRSomzHX9chlD9NZ3ZCrasURV868Wt0SeBoBAu0JPDnJdY3t/irJk9rb3k4ECBAg0BMB80FBocwHBXiWEiBAgAABAm0JTN3Pff3rX8/znve8fOpTn7o/lrVr1+auu+5qK65e7KOf60WZBEmAAAECBAgQ2JHA1P3wjjZ905velA0bNuSSSy7JMcccM9gK6IcHW1qJESBAgAABAgQIECBAgAABAgQIECBAgAABAgQIECBAgAABAgQIECBAgAABAgQIECBAgAABAgQIECBAgAABAgQIECBAgACBmQl4OcPMaG1MgAABAgQIECBAgAABAgQIECBAgAABAgQIECBAgAABAgQIECBAgAABAgQIECBAgAABAgQIECBAgAABAgQIECBAgAABAgQIECBAgAABAgRWReCpSf44yWcf+P3xJBtX5cnDfkjdTK+uRy6HnXkL2VXViiOunHnVgqstCBCYi8CBSW5pPPn2JPvNJRIPJUCAAIF5CpgPCvTNBwV4lhIgQIAAAQJtCUzdz23/bnjdunXZsmXLUixXXnllnv3sZ7cVW+f30c91vkQCJECAAAECBAjsTGDqfnhnG2/dujV77LHHzm7r9Z/rh3tdPsETIECAAAECBAgQIECAAAECBAgQIECAAAECBAgQIECAAAECBAgQIECAAAECBAgQIECAAAECBAgQIECAAAECBAgQIECAAIG5CHg5w1zYPZQAAQIECBAgQIAAAQIECBAgQIAAAQIECBAgQIAAAQIECBAgQIAAAQIECBAgQIAAAQIECBAgQIAAAQIECBAgQIAAAQIECBAgQIAAAQIECLQm8Ookb2zsdnGSU1vbfXE3qpup1/XI5eKqjJl5Va044sqZV2PauY0Agc4JrE1yVyOqv0vyqM5FKSACBAgQmLWA+aBA2HxQgGcpAQIECBAg0JZAUT935pln5oILLliK5QUveEHe//73txVb5/fRz3W+RAIkQIAAAQIECOxMoKgf3tnmQ/9z/fDQKyw/AgQIECBAgAABAgQIECBAgAABAgQIECBAgAABAgQIECBAgAABAgQIECBAgAABAgQIECBAgAABAgQIECBAgAABAgQIECDQvoCXM7RvakcCBAgQIECAAAECBAgQIECAAAECBAgQIECAAAECBAgQIECAAAECBAgQIECAAAECBAgQIECAAAECBAgQIECAAAECBAgQIECAAAECBAgQILCaApcleX7jgacleedqBjDQZ9XNvOp65HKgKbeXVlWtOOLKmVft8dqJAIHVFdj+99cPkjT/HntYEv9hWN06eBoBAgTmLWA+KKiA+aAAz1ICBAgQIECgLYGifu7GG2/M4YcfvhTLrrvumm9961vZY4892oqv0/vo5zpdHsERIECAAAECBMYRKOqHx3nAkO/RDw+5unIjQIAAAQIECBAgQIAAAQIECBAgQIAAAQIECBAgQIAAAQIECBAgQIAAAQIECBAgQIAAAQIECBAgQIAAAQIECBAgQIAAAQKzEfByhtm42pUAAQIECBAgQIAAAQIECBAgQIAAAQIECBAgQIAAAQIECBAgQIAAAQIECBAgQIAAAQIECBAgQIAAAQIECBAgQIAAAQIECBAgQIAAAQIECKyWwC1JDmw87MlJrl+thw/4OXUzt7oeuRxw2u2kVlUrjrhy5lU7tHYhQGA+AnclWdt49GOSfGs+oXgqAQIECMxJwHxQAG8+KMCzlAABAgQIEGhLoLifO/DAA3PbbbctxXPJJZfk5JNPbiu+Tu+jn+t0eQRHgAABAgQIEBhHoLgfHuchQ71HPzzUysqLAAECBAgQIECAAAECBAgQIECAAAECBAgQIECAAAECBAgQIECAAAECBAgQIECAAAECBAgQIECAAAECBAgQIECAAAECBAjMTsDLGWZna2cCBAgQIECAAAECBAgQIECAAAECBAgQIECAAAECBAgQIECAAAECBAgQIECAAAECBAgQIECAAAECBAgQIECAAAECBAgQIECAAAECBAgQIDBrgd2TfLfxkB8m2TXJtlk/eAH2r5s51vXI5QKkX5ZiVa044sqZV2WkVhMgMF+Bv0myT5J7Hvh9fJI75huSpxMgQIDAKguYDwrAzQcFeJYSIECAAAECbQkU93O///u/n9e97nVL8Tz96U/PRz7ykbbi6/Q++rlOl0dwBAgQIECAAIFxBIr74XEeMtR79MNDray8CBAgQIAAAQIECBAgQIAAAQIECBAgQIAAAQIECBAgQIAAAQIECBAgQIAAAQIECBAgQIAAAQIECBAgQIAAAQIECBAgQIDA7AS8nGF2tnYmQIAAAQIECBAgQIAAAQIECBAgQIAAAQIECBAgQIAAAQIECBAgQIAAAQIECBAgQIAAAQIECBAgQIAAAQIECBAgQIAAAQIECBAgQIAAAQKzFjgmyScaD/nrJIfM+qELsn/dzLOuRy4XhGD6NKtqxRFXzryantNKAgQIECBAgACB+QuYDwpqYD4owLOUAAECBAgQaEuguJ+77bbbcuCBBy7Fs2bNmnzta1/LYx7zmLZi7Ow++rnOlkZgBAgQIECAAIFxBYr74XEfNMT79MNDrKqcCBAgQIAAAQIECBAgQIAAAQIECBAgQIAAAQIECBAgQIAAAQIECBAgQIAAAQIECBAgQIAAAQIECBAgQIAAAQIECBAgQIDAbAW8nGG2vnYnQIAAAQIECBAgQIAAAQIECBAgQIAAAQIECBAgQIAAAQIECBAgQIAAAQIECBAgQIAAAQIECBAgQIAAAQIECBAgQIAAAQIECBAgQIAAAQKzFPivSd7SeMB7k/zaLB+4QHvXzVzreuRygRimS7WqVhxx5cyr6SitIkCAAAECBAgQ6IaA+aCgDuaDAjxLCRAgQIAAgbYEWunnjjzyyFx33XVLMV144YU544wz2oqxs/vo5zpbGoERIECAAAECBMYVaKUfHvdhQ7tPPzy0isqHAAECBAgQIECAAAECBAgQIECAAAECBAgQIECAAAECBAgQIECAAAECBAgQIECAAAECBAgQIECAAAECBAgQIECAAAECBAjMXsDLGWZv7AkECBAgQIAAAQIECBAgQIAAAQIECBAgQIAAAQIECBAgQIAAAQIECBAgQIAAAQIECBAgQIAAAQIECBAgQIAAAQIECBAgQIAAAQIECBAgQGBWAv8jyS81Nj89yTtm9bAF27du5lvXI5cLRjF5ulW14ogrZ15NzmgFAQIECBAgQIBAdwTMBwW1MB8U4A136foffZ+xabjpyYwAAQIEOijQSj+3YcOGvPzlL19K74gjjsinP/3pDqbbbkj6uXY97UaAAAECBAgQmINAK/3wHOLuxCP1w50ogyAIECBAgAABAgQIECBAgAABAgQIECBAgAABAgQIECBAgAABAgQIECBAgAABAgQIECBAgAABAgQIECBAgAABAgQIECBAgECvBLycoVflEiwBAgQIECBAgAABAgQIECBAgAABAgQIECBAgAABAgQIECBAgAABAgQIECBAgAABAgQIECBAgAABAgQIECBAgAABAgQIECBAgAABAgQIEBgR2JTkJxo/OTLJdYxaEaibu9T1yGUrDxjyJlW14ogrZ14NueByI0CAAAECBAgMX8B8UFBj80EB3nCWPjLJ25McmuTfJ7n7R9d7Dyc9mRAgQIBADwRa6ee+/e1vZ5999skPfvCDpZRvvfXWHHDAAT0gmD5E/dz0dlYSIECAAAECBDoi0Eo/PE0uW7ZsyVve8pa86U1vmmZ5J9bohztRBkEQIECAAAECBAgQIECAAAECBAgQIECAAAECBAgQIECAAAECBAgQIECAAAECBAgQIECAAAECBAgQIECAAAECBAgQIECAAIFeCXg5Q6/KJVgCBAgQIECAAAECBAgQIECAAAECBAgQIECAAAECBAgQIECAAAECBAgQIECAAAECBAgQIECAAAECBAgQIECAAAECBAgQIECAAAECBAgQILAksHuS7zY8fphk1yTbGLUiUDd3qeuRy1YeMORNquSm7y8AACAASURBVGrFEVfOvBpyweVGgAABAgQIEBi+gPmgoMbmgwK84Sx9WJL7kvxYI6V/leRrw0lRJgQIECDQcYHW+rnjjjsuV1111f3pPvGJT8xFF12Uo48+uuPpl4Wnnyvzs5oAAQIECBAg0AGB1vrhcXP5/ve/n7e97W0555xzcu+99+bcc8/Na1/72nGXd+o+/XCnyiEYAgQIECBAgAABAgQIECBAgAABAgQIECBAgAABAgQIECBAgAABAgQIECBAgAABAgQIECBAgAABAgQIECBAgAABAgQIECDQCwEvZ+hFmQRJgAABAgQIECBAgAABAgQIECBAgAABAgQIECBAgAABAgQIECBAgAABAgQIECBAgAABAgQIECBAgAABAgQIECBAgAABAgQIECBAgAABAgRWCByd5JONn/6fJAdzak2gbu5U1yOXrT1kqBtV1Yojrpx5NdRiy4sAAQIECBAgsBgC5oOCOpsPCvCGtfS6JE9upPSsJB8eVoqyIUCAAIEOC7TWz/3FX/xFbrzxxjzvec/LE57whA6n3F5o+rn2LO1EgAABAgQIEJiTQGv98Ljxv/GNb8xv/dZvLd2+22675Qtf+EJ+/Md/fNwtOnOffrgzpRAIAQIECBAgQIAAAQIECBAgQIAAAQIECBAgQIAAAQIECBAgQIAAAQIECBAgQIAAAQIECBAgQIAAAQIECBAgQIAAAQIECBDojYCXM/SmVAIlQIAAAQIECBAgQIAAAQIECBAgQIAAAQIECBAgQIAAAQIECBAgQIAAAQIECBAgQIAAAQIECBAgQIAAAQIECBAgQIAAAQIECBAgQIAAAQIjAicm+eMkj3zgp/89yYsZtSZQN3eq65HL1h4y1I2qasURV868Gmqx5UWAAAECBAgQWAwB80FBnc0HBXjDWvquJL/eSOm3k7xhWCnKhgABAgQ6LKCfKyiOfq4Az1ICBAgQIECAQDcEVr0fvu+++7J+/fps3rx5SeCZz3xmPvzhD3dDZIIo9MMTYLmVAAECBAgQIECAAAECBAgQIECAAAECBAgQIECAAAECBAgQIECAAAECBAgQIECAAAECBAgQIECAAAECBAgQIECAAAECBAgQuF/Ayxl8EAgQIECAAAECBAgQIECAAAECBAgQIECAAAECBAgQIECAAAECBAgQIECAAAECBAgQIECAAAECBAgQIECAAAECBAgQIECAAAECBAgQIECAQL8F9k9ySJItSTb2O5VORV83o6nrkctOBdrFYKpqxRFXzrzqYqHERIAAAQIECBAgMK6A+WBcqQe5z3xQgDespS9N8oeNlP4syfOHlaJsCBAgQKDDAvq5guLo5wrwLCVAgAABAgQIdENgLv3wFVdckRNOOGFE4AMf+ECe85zndENlzCj0w2NCuY0AAQIECBAgQIAAAQIECBAgQIAAAQIECBAgQIAAAQIECBAgQIAAAQIECBAgQIAAAQIECBAgQIAAAQIECBAgQIAAAQIECBBYEvByBh8GAgQIECBAgAABAgQIECBAgAABAgQIECBAgAABAgQIECBAgAABAgQIECBAgAABAgQIECBAgAABAgQIECBAgAABAgQIECBAgAABAgQIECBAgMBKgbr5o7oeuZy7V1WNHiHV9fiSOPNq7p8aARAgQIAAAQIECBQImA8K8JbPL+aDAsx+Lz0yybWNFDYleUK/UxI9AQIECPRIQD9XUCz9XAGepQQIECBAgACBbgjMrR8+7rjjctVVVy0p7Lvvvtm0aVN22223pZ/59w/d+JCIggABAgQIECBAgAABAgQIECBAgAABAgQIECBAgAABAgQIECBAgAABAgQIECBAgAABAgQIECBAgAABAgQIECBAgAABAgQIEGhPwMsZ2rO0EwECBAgQIECAAAECBAgQIECAAAECBAgQIECAAAECBAgQIECAAAECBAgQIECAAAECBAgQIECAAAECBAgQIECAAAECBAgQIECAAAECBAgQIDAcgbqZSl2PXM49y6oaPUKq6/ElcebV3D81AiBAgAABAgQIECgQMB8U4C2fX8wHBZj9Xrp7ku8uS+ERSb7X77RET4AAAQI9EdDPFRRKP1eAZykBAgQIECBAoBsCc+uHN2/enIMOOij/8A//sCTxqle9Km9+85uXrv37h258SERBgAABAgQIECBAgAABAgQIECBAgAABAgQIECBAgAABAgQIECBAgAABAgQIECBAgAABAgQIECBAgAABAgQIECBAgAABAgQItCfg5QztWdqJAAECBAgQIECAAAECBAgQIECAAAECBAgQIECAAAECBAgQIECAAAECBAgQIECAAAECBAgQIECAAAECBAgQIECAAAECBAgQIECAAAECBAgQGI5A3Uylrkcu555lVY0eIdX1+JI482runxoBECBAgAABAgQIFAiYDwrwls8v5oMCzP4v/VKSgxppHJnkuv6nJQMCBAgQ6IGAfq6gSPq5AjxLCRAgQIAAAQLdEJhrP3zuuefmrLPOWpJYs2ZNbr755qxfv/7+n/n3D934kIiCAAECBAgQIECAAAECBAgQIECAAAECBAgQIECAAAECBAgQIECAAAECBAgQIECAAAECBAgQIECAAAECBAgQIECAAAECBAgQaE/Ayxnas7QTAQIECBAgQIAAAQIECBAgQIAAAQIECBAgQIAAAQIECBAgQIAAAQIECBAgQIAAAQIECBAgQIAAAQIECBAgQIAAAQIECBAgQIAAAQIECBAgMByBuplKXY9czj3Lqho9Qqrr8SVx5tXcPzUCIECgBYF1SfZ64Pd1LexnCwIECBDoj4D5oKBWy+cX80EBZv+X/lmS/9xI4zeSvKv/acmAAAECBHogoJ8rKJJ+rgDPUgIECBAgQIBANwTm2g9v27YtBx98cDZt2rSk8ZSnPCUbN268/9q/f+jGh0QUBAgQIECAAAECBAgQIECAAAECBAgQIECAAAECBAgQIECAAAECBAgQIECAAAECBAgQIECAAAECBAgQIECAAAECBAgQIECAQHsCXs7QnqWdCBAgQIAAAQIECBAgQIAAAQIECBAgQIAAAQIECBAgQIAAAQIECBAgQIAAAQIECBAgQIAAAQIECBAgQIAAAQIECBAgQIAAAQIECBAgQIAAgeEI1M1U6nrkcu5ZVtXoEVJdjy+JM6/m/qkRAAEChQJbkuzT2GNdkm8W7mk5AQIECPRHwHxQUKvl84v5oACz/0vPSvL6RhoX/ainemn/05IBAQIECPRAQD9XUCT9XAGepQQIECBAgACBbgjMvR++9tprc9RRR41oXHzxxTnllFPi3z9040MiCgIECBAgQIAAAQIECBAgQIAAAQIECBAgQIAAAQIECBAgQIAAAQIECBAgQIAAAQIECBAgQIAAAQIECBAgQIAAAQIECBAgQKA9AS9naM/STgQIECBAgAABAgQIECBAgAABAgQIECBAgAABAgQIECBAgAABAgQIECBAgAABAgQIECBAgAABAgQIECBAgAABAgQIECBAgAABAgQIECBAgMBwBOpmKnU9cjn3LKtq9AiprseXxJlXc//UCIAAgUKBLyZZ39jjJ5N8oXBPywkQIECgPwLmg4JaLZ9fzAcFmP1f+qwkf95I47okR/Y/LRkQIECAQA8E9HMFRdLPFeBZSoAAAQIECBDohkAn+uGTTz45l1566ZLIz/3cz+XjH/94/PuHbnxIREGAAAECBAgQIECAAAECBAgQIECAAAECBAgQIECAAAECBAgQIECAAAECBAgQIECAAAECBAgQIECAAAECBAgQIECAAAECBAi0J+DlDO1Z2okAAQIECBAgQIAAAQIECBAgQIAAAQIECBAgQIAAAQIECBAgQIAAAQIECBAgQIAAAQIECBAgQIAAAQIECBAgQIAAAQIECBAgQIAAAQIECBAYjkDdTKWuRy7nnmVVjR4h1fX4kjjzau6fGgEQIFAocG2SIxt7/EySjYV7Wk6AAAEC/REwHxTUavn8Yj4owOz/0n+Z5I4k9yW5Kcn/TvLq/qclAwIECBDogYB+rqBI+rkCPEsJECBAgAABAt0Q6EQ/fOedd2b//ffPbrvtlje84Q158YtfnO29pn//0I0PiSgIECBAgAABAgQIECBAgAABAgQIECBAgAABAgQIECBAgAABAgQIECBAgAABAgQIECBAgAABAgQIECBAgAABAgQIECBAgACB9gS8nKE9SzsRIECAAAECBAgQIECAAAECBAgQIECAAAECBAgQIECAAAECBAgQIECAAAECBAgQIECAAAECBAgQIECAAAECBAgQIECAAAECBAgQIECAAAECwxGom6nU9cjl3LOsqtEjpLoeXxJnXs39UyMAAgQKBf48ybMae/ynJFcW7mk5AQIECPRHwHxQUKvl84v5oABzGEt/MsnfDCMVWRAgQIBAjwRWrZ/7xje+kXXr1k1E4/veibjcTIAAAQIECBAgMLnAqvXDOwvtk5/8ZA499NA86lGPWrpVP7wzNX9OgAABAgQIECBAgAABAgQIECBAgAABAgQIECBAgAABAgQIECBAgAABAgQIECBAgAABAgQIECBAgAABAgQIECBAgAABAgQI9E3Ayxn6VjHxEiBAgAABAgQIECBAgAABAgQIECBAgAABAgQIECBAgAABAgQIECBAgAABAgQIECBAgAABAgQIECBAgAABAgQIECBAgAABAgQIECBAgAABAqshUDcfUtcjl6vx/B0+o6pGj5DqenxJnHk190+NAAgQKBS4JMnJjT1elORPCve0nAABAgT6I2A+KKjV8vnFfFCAaSkBAgQIECAwrcBM+7m77747733ve/Pud787e++9dzZu3DhRnL7vnYjLzQQIECBAgAABApMLzLQfnjyc0RX64VJB6wkQIECAAAECBAgQIECAAAECBAgQIECAAAECBAgQIECAAAECBAgQIECAAAECBAgQIECAAAECBAgQIECAAAECBAgQIECAAIGuCXg5Q9cqIh4CBAgQIECAAAECBAgQIECAAAECBAgQIECAAAECBAgQIECAAAECBAgQIECAAAECBAgQIECAAAECBAgQIECAAAECBAgQIECAAAECBAgQIECgCwJ1M4i6Hrmce3xVNXqEVNfjS+LMq7l/agRAgEChwNuSvKKxx5lJLijc03ICBAgQ6I+A+aCgVsvnF/NBAaalBAgQIECAwLQCM+vnvvGNb+Rxj3vcSFxf+cpX8vjHP37sWH3fOzaVGwkQIECAAAECBKYTmFk/PF04o6v0w20o2oMAAQIECBAgQIAAAQIECBAgQIAAAQIECBAgQIAAAQIECBAgQIAAAQIECBAgQIAAAQIECBAgQIAAAQIECBAgQIAAAQIECBDokoCXM3SpGmIhQIAAAQIECBAgQIAAAQIECBAgQIAAAQIECBAgQIAAAQIECBAgQIAAAQIECBAgQIAAAQIECBAgQIAAAQIECBAgQIAAAQIECBAgQIAAAQI7F/jVJF9NcmOSv9v57e6YUqBurqvrkcspt2xvWVWNHiHV9fiSOPOqvfLbiQCB+Qi87kd/l/1e49GvT3L2fELxVAIECBCYg4D5oAB9+fxiPijAtJQAAQIECBCYVmCm/dyhhx6am266aSm28847L695zWvGjtX3vWNTuZEAAQIECBAgQGA6gZn2w9OF9M+r9MOlgtYTIECAAAECBAgQIECAAAECBAgQIECAAAECBAgQIECAAAECBAgQIECAAAECBAgQIECAAAECBAgQIECAAAECBAgQIECAAAECXRPwcoauVUQ8BAgQIECAAAECBAgQIECAAAECBAgQIECAAAECBAgQIECAAAECBAgQIECAAAECBAgQIECAAAECBAgQIECAAAECBAgQIECAAAECBAgQIEBgxwJ1449vT/LEJH8PrXWBpnPqeuSy9YdNumFVjR4h1fX4kjjzatIiu58Aga4JnJ7k7Y2g/jDJy7oWpHgIECBAYGYC5oMC2uXzi/mgANNSAgQIECBAYFqBmfZzb37zm/PqV796KbZDDjkkn/vc58aO1fe9Y1O5kQABAgQIECBAYDqBmfbD04X0z6v0w6WC1hMgQIAAAQIECBAgQIAAAQIECBAgQIAAAQIECBAgQIAAAQIECBAgQIAAAQIECBAgQIAAAQIECBAgQIAAAQIECBAgQIAAAQJdE/Byhq5VRDwECBAgQIAAAQIECBAgQIAAAQIECBAgQIAAAQIECBAgQIAAAQIECBAgQIAAAQIECBAgQIAAAQIECBAgQIAAAQIECBAgQIAAAQIECBAgQOChBZ6U5DONP749yX7AZiJQN3et65HLmTxwkk2ravQIqa7Hl8SZV5MU2L0ECHRR4JeTvK8R2GVJfqmLgYqJAAECBGYiYD4oYF0+v5gPCjAtJUCAAAECBKYVmGk/t2XLlqxbty7N72lvvfXWHHDAAWPF6/vesZjcRIAAAQIECBAgML3ATPvh6cP6/yv1w6WC1hMgQIAAAQIECBAgQIAAAQIECBAgQIAAAQIECBAgQIAAAQIECBAgQIAAAQIECBAgQIAAAQIECBAgQIAAAQIECBAgQIAAAQJdE/Byhq5VRDwECBAgQIAAAQIECBAgQIAAAQIECBAgQIAAAQIECBAgQIAAAQIECBAgQIAAAQIECBAgQIAAAQIECBAgQIAAAQIECBAgQIAAAQIECBAgQOChBX49ybsaf3x5khOBzUSgbu5a1yOXM3ngJJtW1egRUl2PL4kzryYpsHsJEOiiwDOSXNUI7GNJnt7FQMVEgAABAjMRMB8UsC6fX8wHBZiWEiBAgAABAtMKzLyfO/bYY3PNNdcsxXf22WfnnHPOGSte3/eOxeQmAgQIECBAgACB6QVm3g9PH1qiHy7Rs5YAAQIECBAgQIAAAQIECBAgQIAAAQIECBAgQIAAAQIECBAgQIAAAQIECBAgQIAAAQIECBAgQIAAAQIECBAgQIAAAQIECBDoooCXM3SxKmIiQIAAAQIECBAgQIAAAQIECBAgQIAAAQIECBAgQIAAAQIECBAgQIAAAQIECBAgQIAAAQIECBAgQIAAAQIECBAgQIAAAQIECBAgQIAAAQIPLnBRkpc0/uisJOfCmolA3dy1rkcuZ/LASTatqtEjpLoeXxJnXk1SYPcSINBFgSOSfLoR2GeS/HQXAxUTAQIECMxEwHxQwLp8fjEfFGBaSoAAAQIECEwrMPN+7uKLL86pp566FN8BBxyQW2+9dax4fd87FpObCBAgQIAAAQIEpheYeT88fWiJfrhEz1oCBAgQIECAAAECBAgQIECAAAECBAgQIECAAAECBAgQIECAAAECBAgQIECAAAECBAgQIECAAAECBAgQIECAAAECBAgQIECgiwJeztDFqoiJAAECBAgQIECAAAECBAgQIECAAAECBAgQIECAAAECBAgQIECAAAECBAgQIECAAAECBAgQIECAAAECBAgQIECAAAECBAgQIECAAAECBAg8uMANSQ5v/NEzknwU1kwE6uaudT1yOZMHTrJpVY0eIdX1+JI482qSAruXAIEuChyY5PNJ7nng918neX4XAxUTAQIECMxEwHxQwLp8fjEfFGBaSoAAAQIECEwrMPN+buvWrVm7dm22bdu2FOMNN9yQww9vfqX/4OH7vnfaslpHgAABAgQIECAwpsDM++Ex43jQ2x6sH77rrruy9957l2zb2lrfb7ZGaSMCBAgQIECAAAECBAgQIECAAAECBAgQIECAAAECBAgQIECAAAECBAgQIECAAAECBAgQIECAAAECBAgQIECAAAECBAgQILAwAl7OsDClligBAgQIECBAgAABAgQIECBAgAABAgQIECBAgAABAgQIECBAgAABAgQIECBAgAABAgQIECBAgAABAgQIECBAgAABAgQIECBAgAABAgQI9FzgYUn+PskujTz2SvKdnufV1fDrZmB1PXI595iravQIqa7Hl8SZV3P/1AiAAAECBAgQIECgQMB8UIC3fH4xHxRgWkqAAAECBAhMK7Aq/dwJJ5yQK664YinG3/zN38xb3/rWncbs+96dErmBAAECBAgQIECgTGBV+uFpQ1zeDz/pSU/Kwx/+8GzcuHHaLVtd5/vNVjltRoAAAQIECBAgQIAAAQIECBAgQIAAAQIECBAgQIAAAQIECBAgQIAAAQIECBAgQIAAAQIECBAgQIAAAQIECBAgQIAAAQIEFkLAyxkWosySJECAAAECBAgQIECAAAECBAgQIECAAAECBAgQIECAAAECBAgQIECAAAECBAgQIECAAAECBAgQIECAAAECBAgQIECAAAECBAgQIECAAIEBCPxUkr9q5LE5yeMHkFdXU6ibgdX1yOXcY66q0SOkuh5fEmdezf1TIwACBAgQIECAAIECAfNBAd7y+cV8UIBpKQECBAgQIDCtwKr0c5dffnlOPPHEpRgf+9jH5utf/3oepB8aycP3vdOW1ToCBAgQIECAAIExBValHx4zlhW3PVS/fMkll+Tkk0+edtvW1vl+szVKGxEgQIAAAQIECBAgQIAAAQIECBAgQIAAAQIECBAgQIAAAQIECBAgQIAAAQIECBAgQIAAAQIECBAgQIAAAQIECBAgQIAAgYUR8HKGhSm1RAkQIECAAAECBAgQIECAAAECBAgQIECAAAECBAgQIECAAAECBAgQIECAAAECBAgQIECAAAECBAgQIECAAAECBAgQIECAAAECBAgQIECg5wKnJLm4kcMHkzyn5zl1Ofy6GVxdj1zOPe6qGj1CquvxJXHm1dw/NQIgQIAAAQIECBAoEDAfFOAtn1/MBwWYw1r6yCQ/leTQJIcleVOSm4eVomwIECBAoEMCq9LPbdu2LWvXrs3WrVuXUv/EJz6RY445ZocUvu/t0CdFKAQIECBAgACBYQqsSj88Ld2DfH94/1aPfvSjc8stt2SvvfaadutW1vl+sxVGmxAgQIAAAQIECBAgQIAAAQIECBAgQIAAAQIECBAgQIAAAQIECBAgQIAAAQIECBAgQIAAAQIECBAgQIAAAQIECBAgQIAAgYUS8HKGhSq3ZAkQIECAAAECBAgQIECAAAECBAgQIECAAAECBAgQIECAAAECBAgQIECAAAECBAgQIECAAAECBAgQIECAAAECBAgQIECAAAECBAgQIECgxwJ/mOSljfjPTvL6HufT9dDrZoB1PXI599iravQIqa7Hl8SZV3P/1AiAAAECBAgQIECgQMB8UIC3fH4xHxRgDmvpB5P8YiOlU5K8Z1gpyoYAAQIEOiSwav3cqaeemosvvjj77LNPnvvc5+aVr3xl1q9fv0MK3/d26JMiFAIECBAgQIDAMAVWrR+ehu9Bvj9c2uYlL3lJLrroomm2bW2N7zdbo7QRAQIECBAgQIAAAQIECBAgQIAAAQIECBAgQIAAAQIECBAgQIAAAQIECBAgQIAAAQIECBAgQIAAAQIECBAgQIAAAQIECBBYGAEvZ1iYUkuUAAECBAgQIECAAAECBAgQIECAAAECBAgQIECAAAECBAgQIECAAAECBAgQIECAAAECBAgQIECAAAECBAgQIECAAAECBAgQIECAAAECBHou8OkkRzRyOC7JVT3Pqcvh183g6nrkcu5xV9XoEVJdjy+JM6/m/qkRAAECBAgQIECAQIGA+aAAb/n8Yj4owBzW0t9N8juNlN6e5IxhpSgbAgQIEOiQwKr1czfffHPuuuuuHH300WOn7/vesancSIAAAQIECBAgMJ3AqvXD04T3IN8fLm2z/c+uv/76HH744dNs3coa32+2wmgTAgQIECBAgAABAgQIECBAgAABAgQIECBAgAABAgQIECBAgAABAgQIECBAgAABAgQIECBAgAABAgQIECBAgAABAgQIECCwUAJezrBQ5ZYsAQIECBAgQIAAAQIECBAgQIAAAQIECBAgQIAAAQIECBAgQIAAAQIECBAgQIAAAQIECBAgQIAAAQIECBAgQIAAAQIECBAgQIAAAQIECPRU4GFJ/j7JLo34H5tkS0/z6UPYdTPIuh65nHv8VTV6hFTX40vizKu5f2oEQIAAAQIECBAgUCBgPijAWz6/mA8KMIe19PgkVzRS+sskPzusFGVDgAABAh0S0M8VFEM/V4BnKQECBAgQIECgGwK96ocPPvjgfP7zn1+S23792c9+NmvWrJmLpn54LuweSoAAAQIECBAgQIAAAQIECBAgQIAAAQIECBAgQIAAAQIECBAgQIAAAQIECBAgQIAAAQIECBAgQIAAAQIECBAgQIAAAQIEei3g5Qy9Lp/gCRAgQIAAAQIECBAgQIAAAQIECBAgQIAAAQIECBAgQIAAAQIECBAgQIAAAQIECBAgQIAAAQIECBAgQIAAAQIECBAgQIAAAQIECBAgQGCBBH41yaFJDkvy6CT/doFyn0eqdfOhdT1yOY94Rp5ZVaNHSHU9viTOvJr7p0YABAgQIECAAAECBQLmgwK85fOL+aAAc1hL90vy5UZK30vyiGGlKBsCBAgQ6JCAfq6gGPq5AjxLCRAgQIAAAQLdEOhVP3zDDTfkiCOOSPPfQVx44YU544wz5qKpH54Lu4cSIECAAAECBAgQIECAAAECBAgQIECAAAECBAgQIECAAAECBAgQIECAAAECBAgQIECAAAECBAgQIECAAAECBAgQIECAAIFeC3g5Q6/LJ3gCBAgQIECAAAECBAgQIECAAAECBAgQIECAAAECBAgQIECAAAECBAgQIECAAAECBAgQIECAAAECBAgQIECAAAECBAgQIECAAAECBAgQIEBgRgJ1c9+6Hrmc0SPH37aqRo+Q6np8SZx5NX553UmAAAECBAgQINA9AfNBQU2Wzy/mgwLM4S39bpLdG2ntn+T/Di9NGREgQIBABwT0cwVF0M8V4FlKgAABAgQIEOiGQO/64dNOOy3vfOc7l/T23HPPfOlLX8q6detWXVQ/FSL2rgAAIABJREFUvOrkHkiAAAECBAgQIECAAAECBAgQIECAAAECBAgQIECAAAECBAgQIECAAAECBAgQIECAAAECBAgQIECAAAECBAgQIECAAAECBHov4OUMvS+hBAgQIECAAAECBAgQIECAAAECBAgQIECAAAECBAgQIECAAAECBAgQIECAAAECBAgQIECAAAECBAgQIECAAAECBAgQIECAAAECBAgQIECAAIEZCNTNPet65HIGj5tsy6oaPUKq6/ElcebVZCV2NwECBAgQIECAQLcEzAcF9Vg+v5gPCjCHt/STSY5upPWcJB8cXpoyIkCAAIEOCOjnCoqgnyvAs5QAAQIECBAg0A2B3vXD9957b/bff//ceeedS4LPf/7zc9lll626qH541ck9kAABAgQIECBAgAABAgQIECBAgAABAgQIECBAgAABAgQIECBAgAABAgQIECBAgAABAgQIECBAgAABAgQIECBAgAABAgQI9F7Ayxl6X0IJECBAgAABAgQIECBAgAABAgQIECBAgAABAgQIECBAgAABAgQIECBAgAABAgQIECBAgAABAgQIECBAgAABAgQIECBAgAABAgQIECBAgAABAjMQqJt71vXI5QweN9mWVTV6hFTX40vizKvJSuxuAgQIECBAgACBbgmYDwrqsXx+MR8UYA5v6X9L8vJGWr/3o///u8NLU0YECBAg0AEB/VxBEfRzBXiWEiBAgAABAgS6IdDLfvjSSy/NySefPCJ49dVX59hjj11VVf3wqnJ7GAECBAgQIECAAAECBAgQIECAAAECBAgQIECAAAECBAgQIECAAAECBAgQIECAAAECBAgQIECAAAECBAgQIECAAAECBAgQGISAlzMMooySIECAAAECBAgQIECAAAECBAgQIECAAAECBAgQIECAAAECBAgQIECAAAECBAgQIECAAAECBAgQIECAAAECBAgQIECAAAECBAgQIECAAAECBFoWqJv71fXIZcuPmny7qho9Qqrr8SVx5tXkZbaCAAECBAgQIECgOwLmg4JaLJ9fzAcFmMNb+mtJ/riR1oeSHD+8NGVEgAABAh0Q0M8VFEE/V4BnKQECBAgQIECgGwK97YePOuqoXHvttfcrnnTSSTn//PPzmMc8ZlVV9cOryu1hBAgQIECAAAECBAgQIECAAAECBAgQIECAAAECBAgQIECAAAECBAgQIECAAAECBAgQIECAAAECBAgQIECAAAECBAgQIEBgEAJezjCIMkqCAAECBAgQIECAAAECBAgQIECAAAECBAgQIECAAAECBAgQIECAAAECBAgQIECAAAECBAgQIECAAAECBAgQIECAAAECBAgQIECAAAECBAgQaFmgbu5X1yOXLT9q8u2qavQIqa7Hl8SZV5OX2QoCBLopsEeSvR74vf3vts93M0xRESBAgEDLAuaDAtDl84v5oABzeEsPS3JjI63bk+w3vDRlRIAAAQIdENDPFRRBP1eAZykBAgQIECBAoBsCve2HN23alJNOOikbNmzIk5/85Llo6ofnwu6hBAgQIECAAAECBAgQIECAAAECBAgQIECAAAECBAgQIECAAAECBAgQIECAAAECBAgQIECAAAECBAgQIECAAAECBAgQIECg1wJeztDr8gmeAAECBAgQIECAAAECBAgQIECAAAECBAgQIECAAAECBAgQIECAAAECBAgQIECAAAECBAgQIECAAAECBAgQIECAAAECBAgQIECAAAECBAgQmJFA3dy3rkcuZ/TI8betqtEjpLoeXxJnXo1fXncSINBdgcOT3NAI77NJDutuuCIjQIAAgRYFzAcFmMvnF/NBAebwlv5YkvuSPKyR2iOSfG94qcqIAAECBOYsoJ8rKIB+rgDPUgIECBAgQIBANwT0wwV10A8X4FlKgAABAgQIECBAgAABAgQIECBAgAABAgQIECBAgAABAgQIECBAgAABAgQIECBAgAABAgQIECBAgAABAgQIECBAgAABAgQWVMDLGRa08NImQIAAAQIECBAgQIAAAQIECBAgQIAAAQIECBAgQIAAAQIECBAgQIAAAQIECBAgQIAAAQIECBAgQIAAAQIECBAgQIAAAQIECBAgQIAAAQIEdihQN/+0rkcu505XVaNHSHU9viTOvJr7p0YABAi0ILB/ktsa+3wlyb9pYV9bECBAgED3BcwHBTVaPr+YDwowh7n080n+XSO1Y5J8cpipyooAAQIE5iignyvA188V4FlKgAABAgQIEOiGgH64oA764QI8SwkQIECAAAECBAgQIECAAAECBAgQIECAAAECBAgQIECAAAECBAgQIECAAAECBAgQIECAAAECBAgQIECAAAECBAgQIECAwIIKeDnDghZe2gQIECBAgAABAgQIECBAgAABAgQIECBAgAABAgQIECBAgAABAgQIECBAgAABAgQIECBAgAABAgQIECBAgAABAgQIECBAgAABAgQIECBAgMAOBermn9b1yOXc6apq9AiprseXxJlXc//UCIAAgRYE9kry7cY+9yZ5ZAv72oIAAQIEui9gPiio0fL5xXxQgDnMpa9JsneSzz3w+2+GmaasCBAgQGDOAp3o52655ZbcfvvtedrTnjbC4fveOX86PJ4AAQIECBAgMHyBTvTDD8WsHx7+B1CGBAgQIECAAAECBAgQIECAAAECBAgQIECAAAECBAgQIECAAAECBAgQIECAAAECBAgQIECAAAECBAgQIECAAAECBAgQIEBg0QS8nGHRKi5fAgQIECBAgAABAgQIECBAgAABAgQIECBAgAABAgQIECBAgAABAgQIECBAgAABAgQIECBAgAABAgQIECBAgAABAgQIECBAgAABAgQIECBAYByBunlTXY9cjrN+pvdU1egRUl2PL4kzr2b6ibA5AQKrKPDDZX+nPSxJt/4jsYoYHkWAAIEFEjAfFBR7+fxiPijAtJQAAQIECBCYVmBu/dx3vvOdvPWtb80V/4+9+wG6rKzvA/49bm1YMA2kAysKo4Y1mCGQQIqprjFOTDcFcRgdqESUkrZRsFWDlTglEnUNxUFRoil/MvkzqzUQaJUB0VDSMPEPNXYtUmIaCIiFqAyrLhkQSHbk1DfA23Ou7O6797nv+5x7z+edeQfP3vs85/f7PI/L73e585yPfzy33nprnv3sZ+euu+7q5eHz3mmX1TgCBAgQIECAAIEVClSrh1cSn3p4JUreQ4AAAQIECBAgQIAAAQIECBAgQIAAAQIECBAgQIAAAQIECBAgQIAAAQIECBAgQIAAAQIECBAgQIAAAQIECBAgQIAAAQIECMyTgIczzNNqiZUAAQIECBAgQIAAAQIECBAgQIAAAQIECBAgQIAAAQIECBAgQIAAAQIECBAgQIAAAQIECBAgQIAAAQIECBAgQIAAAQIECBAgQIAAAQIECBBYK4G2e6O27V2uVQy7vE/T9I+QGnp8SZx5VX3XCIAAgRkJfDPJP+7MtSHJfTOa2zQECBAgMFwB/UHB2kz2L/qDAkxDCRAgQIAAgWkFqtVzjzzySA488MA8+OCDy7F/5jOfyYte9KLla5/3TrusxhEgQIAAAQIECKxQoFo9vJL41MMrUfIeAgQIECBAgAABAgQIECBAgAABAgQIECBAgAABAgQIECBAgAABAgQIECBAgAABAgQIECBAgAABAgQIECBAgAABAgQIECBAYJ4EPJxhnlZLrAQIECBAgAABAgQIECBAgAABAgQIECBAgAABAgQIECBAgAABAgQIECBAgAABAgQIECBAgAABAgQIECBAgAABAgQIECBAgAABAgQIECBAgMBaCbTdG7Vt73KtYtjlfZqmf4TU0ONL4syr6rtGAAQIzEjg9iTP7cz1Y0n+ckZzm4YAAQIEhiugPyhYm8n+RX9QgGkoAQIECBAgMK1A1Xru9NNPz9atW5djP+OMM3LJJZcsX/u8d9plNY4AAQIECBAgQGCFAlXr4T3FqB7ek5DXCRAgQIAAAQIECBAgQIAAAQIECBAgQIAAAQIECBAgQIAAAQIECBAgQIAAAQIECBAgQIAAAQIECBAgQIAAAQIECBAgQIAAgXkT8HCGeVsx8RIgQIAAAQIECBAgQIAAAQIECBAgQIAAAQIECBAgQIAAAQIECBAgQIAAAQIECBAgQIAAAQIECBAgQIAAAQIECBAgQIAAAQIECBAgQIDAmATOS/IzSW5M8idJPp/kb8cEUDHXtnvvtu1dVgzrsVs3Tf8IqaHHtxRydTQBECBAYDYCS/8u/unOVJuS3DSbqc1CgAABAgMW0B8ULM5k/6I/KMA0lAABAgQIEJhWoGo9d8MNN2Tz5s3LsR9wwAHZvn171q1b5/PeaVfUOAIECBAgQIAAgb0RqFoP7ylQ33/Yk5DXCRAgQIAAAQIECBAgQIAAAQIECBAgQIAAAQIECBAgQIAAAQIECBAgQIAAAQIECBAgQIAAAQIECBAgQIAAAQIECBAgQIAAgXkT8HCGeVsx8RIgQIAAAQIECBAgQIAAAQIECBAgQIAAAQIECBAgQIAAAQIECBAgQIAAAQIECBAgQIAAAQIECBAgQIAAAQIECBAgQIAAAQIECBAgQIDAmAT+OMlLOwn/qyS/PyaAirm23Xu3be+yYliP3bpp+kdIDT2+pZCrowmAAAECsxH4ZJLjOlO9PMknZjO1WQgQIEBgwAL6g4LFmexf9AcFmIYSIECAAAEC0wpUree++93v5hnPeEbuu+++5fivueaavPzlSx8r+Lx32kU1jgABAgQIECBAYMUCVevhPUXp+w97EvI6AQIECBAgQIAAAQIECBAgQIAAAQIECBAgQIAAAQIECBAgQIAAAQIECBAgQIAAAQIECBAgQIAAAQIECBAgQIAAAQIECBAgMG8CHs4wbysmXgIECBAgQIAAAQIECBAgQIAAAQIECBAgQIAAAQIECBAgQIAAAQIECBAgQIAAAQIECBAgQIAAAQIECBAgQIAAAQIECBAgQIAAAQIECBAYk8COJPt3Ev6JJP97TAAVc227927b3mXFsB67ddP0j5AaenxLIVdHEwABAgRmI/Cfk5zamepfJvnwbKY2CwECBAgMWEB/ULA4k/2L/qAA01ACBAgQIEBgWoHq9dxZZ52Viy66aDn+V73qVbniiit83jvtihpHgAABAgQIECCwNwLV6+HdBVv6/YeHHnooW7ZsyZvf/OYcfPDBe+Oyovf6fHNFTN5EgAABAgQIECBAgAABAgQIECBAgAABAgQIECBAgAABAgQIECBAgAABAgQIECBAgAABAgQIECBAgAABAgQIECBAgAABAgQIdAQ8nMF2IECAAAECBAgQIECAAAECBAgQIECAAAECBAgQIECAAAECBAgQIECAAAECBAgQIECAAAECBAgQIECAAAECBAgQIECAAAECBAgQIECAAAECwxR4VpKvdkLbmWSfJI8OM9yFi6rtZtS2vcvqyTZN/wipoceXxJlX1XeNAAgQmJHAB5O8sTPXWUkumtHcpiFAgACB4QroDwrWZrJ/0R8UYBpKgAABAgQITCtQvZ7btm1bjj322OX499lnn2zfvj1Pe9rT4vPeaZfVOAIECBAgQIAAgRUKVK+HdxdnST18+eWX5+yzz87Xvva1nHzyybnyyitXSLLyt/l8c+VW3kmAAAECBAgQIECAAAECBAgQIECAAAECBAgQIECAAAECBAgQIECAAAECBAgQIECAAAECBAgQIECAAAECBAgQIECAAAECBAg8JuDhDHYCAQIECBAgQIAAAQIECBAgQIAAAQIECBAgQIAAAQIECBAgQIAAAQIECBAgQIAAAQIECBAgQIAAAQIECBAgQIAAAQIECBAgQIAAAQIECBAYpsArknysE9oXkvz0MENdyKjablZt27usnnDT9I+QGnp8zryqvmUEQIDA7ATemeQdneneneTXZze9mQgQIEBgoAL6g4KFmexf9AcFmIYSIECAAAEC0woMop7buHFj7rzzzuUctm7dmtNOOy0+7512WY0jQIAAAQIECBBYocAg6uFdxTptPfzJT34yL3vZy3rTLv3Zcccdt0KWlb3N55src/IuAgQIECBAgAABAgQIECBAgAABAgQIECBAgAABAgQIECBAgAABAgQIECBAgAABAgQIECBAgAABAgQIECBAgAABAgQIECBA4P8L9J8mQYYAAQIECBAgQIAAAQIECBAgQIAAAQIECBAgQIAAAQIECBAgQIAAAQIECBAgQIAAAQIECBAgQIAAAQIECBAgQIAAAQIECBAgQIAAAQIECBAYisC7k7y9E8wlSd4wlOBGEEfbzbFte5fV02+a/hFSQ48viTOvqu8aARAgMCOBNyY5L8n9j//+bpLfnNHcpiFAgACB4QroDwrWZrJ/0R8UYBpKgAABAgQITCswiHpuy5Ytecc73rGcw+bNm3P99dfH573TLqtxBAgQIECAAAECKxQYRD28q1hL6uFNmzblpptuWp76kEMOye23357169evkGbPb/P55p6NvIMAAQIECBAgQIAAAQIECBAgQIAAAQIECBAgQIAAAQIECBAgQIAAAQIECBAgQIAAAQIECBAgQIAAAQIECBAgQIAAAQIECBDoC3g4gx1BgAABAgQIECBAgAABAgQIECBAgAABAgQIECBAgAABAgQIECBAgAABAgQIECBAgAABAgQIECBAgAABAgQIECBAgAABAgQIECBAgAABAgSGKfCJJC/rhPbLSX5nmKEuZFRtN6u27V1WT7hp+kdIDT2+JM68qr5rBECAAAECBAgQIFAgoD8owJvsX/QHBZiGEiBAgAABAtMKDKKeu/POO7Nx48blHNatW5evf/3r2bBhQy8vn/dOu8zGESBAgAABAgQI7EJgEPXwrlan5PsPt912W4488sjs3Llzefq3vOUtufDCC2e2GXy+OTNKExEgQIAAAQIECBAgQIAAAQIECBAgQIAAAQIECBAgQIAAAQIECBAgQIAAAQIECBAgQIAAAQIECBAgQIAAAQIECBAgQIAAgdEIeDjDaJZaogQIECBAgAABAgQIECBAgAABAgQIECBAgAABAgQIECBAgAABAgQIECBAgAABAgQIECBAgAABAgQIECBAgAABAgQIECBAgAABAgQIECAwZwJfT3JwJ+Zjktw8ZznMc7htN/i27V1Wz6tp+kdIDT2+JM68qr5rBECAAAECBAgQIFAgoD8owJvsX/QHBZiGEiBAgAABAtMKDKaee8ELXpDPf/7zy3lcddVVOfnkk3t5+bx32mU2jgABAgQIECBAYBcCg6mHnyy+0u8/nHPOOTn//POXp163bl1uueWWHHHEETPZED7fnAmjSQgQIECAAAECBAgQIECAAAECBAgQIECAAAECBAgQIECAAAECBAgQIECAAAECBAgQIECAAAECBAgQIECAAAECBAgQIECAwKgEPJxhVMstWQIECBAgQIAAAQIECBAgQIAAAQIECBAgQIAAAQIECBAgQIAAAQIECBAgQIAAAQIECBAgQIAAAQIECBAgQIAAAQIECBAgQIAAAQIECBCYE4ENSe7txLozyT5JHp2T+BchzLabRNv2Lqvn1zT9I6SGHl8SZ15V3zUCIECAAAECBAgQKBDQHxTgTfYv+oMCzMUe+swkr0xydJKfSLItyesXO2XZESBAgMAaCgymnrv44otzxRVX5KSTTsrJJ5+cgw8+OD7vXcOd4FYECBAgQIAAgXEKDKYefjL+0nr44YcfzuGHH5577rlnefpjjjkm27Zt+75ae5rl9/nmNGrGECBAgAABAgQIECBAgAABAgQIECBAgAABAgQIECBAgAABAgQIECBAgAABAgQIECBAgAABAgQIECBAgAABAgQIECBAgACBcQt4OMO411/2BAgQIECAAAECBAgQIECAAAECBAgQIECAAAECBAgQIECAAAECBAgQIECAAAECBAgQIECAAAECBAgQIECAAAECBAgQIECAAAECBAgQIDBMgeOSfLIT2rYkxw4z1IWNqu1m1ra9y+pJN03/CKmhx5fEmVfVd40ACBAgQIAAAQIECgT0BwV4k/2L/qAAc7GH/nySGzop3pzkmMVOWXYECBAgsIYC6rkCbPVcAZ6hBAgQIECAAIFhCCx8PfypT30qxx9/fE/7oosuypvf/ObiFVAPFxOagAABAgQIECBAgAABAgQIECBAgAABAgQIECBAgAABAgQIECBAgAABAgQIECBAgAABAgQIECBAgAABAgQIECBAgAABAgQIjE7AwxlGt+QSJkCAAAECBAgQIECAAAECBAgQIECAAAECBAgQIECAAAECBAgQIECAAAECBAgQIECAAAECBAgQIECAAAECBAgQIECAAAECBAgQIECAAIE5EPi1JL/RifO3k7x+DuJepBDbbjJt27usnmfT9I+QGnp8SZx5VX3XCIAAAQIECBAgQKBAQH9QgDfZv+gPCjAXe+j+SXZ0Uvy7JOuTPLrYacuOAAECBNZIQD1XAK2eK8AzlAABAgQIECAwDIFR1MOveMUrcvXVVy+Lr1+/PrfffnsOOeSQolVQDxfxGUyAAAECBAgQIECAAAECBAgQIECAAAECBAgQIECAAAECBAgQIECAAAECBAgQIECAAAECBAgQIECAAAECBAgQIECAAAECBEYp4OEMo1x2SRMgQIAAAQIECBAgQIAAAQIECBAgQIAAAQIECBAgQIAAAQIECBAgQIAAAQIECBAgQIAAAQIECBAgQIAAAQIECBAgQIAAAQIECBAgQIDAwAX+a5JXdmJ8fZLfHnjMixZe202obXuX1XNtmv4RUkOPL4kzr6rvGgEQIECAAAECBAgUCOgPCvAm+xf9QQHm4g/96yTP7KR5VJJbFz9tGRIgQIDAGgio5wqQ1XMFeIYSIECAAAECBIYhMIp6+J577snhhx+ehx9+eFl98+bNuf7664tWQT1cxGcwAQIECBAgQIAAAQIECBAgQIAAAQIECBAgQIAAAQIECBAgQIAAAQIECBAgQIAAAQIECBAgQIAAAQIECBAgQIAAAQIECBAYpYCHM4xy2SVNgAABAgQIECBAgAABAgQIECBAgAABAgQIECBAgAABAgQIECBAgAABAgQIECBAgAABAgQIECBAgAABAgQIECBAgAABAgQIECBAgAABAgMX+MEkR3d+35vkywOPedHCa7sJtW3vsnquTdM/Qmro8SVx5lX1XSMAAgQIECBAgACBAgH9QQHeZP+iPyjAXPyh1yU5vpPmaUk+svhpy5AAAQIE1kBAPVeArJ4rwDOUAAECBAgQIDAMgdHUwxdeeGHe+ta3LqufcMIJufbaa4tWQT1cxGcwAQIECBAgQIAAAQIECBAgQIAAAQIECBAgQIAAAQIECBAgQIAAAQIECBAgQIAAAQIECBAgQIAAAQIECBAgQIAAAQIECBAYpYCHM4xy2SVNgAABAgQIECBAgAABAgQIECBAgAABAgQIECBAgAABAgQIECBAgAABAgQIECBAgAABAgQIECBAgAABAgQIECBAgAABAgQIECBAgAABAgQI7EGg7b7etr3L6nhN0z9CaujxJXHmVfVdIwACBAgQIECAAIECAf1BAd5k/6I/KMBc/KHnJTmnk+b7k/z7xU9bhgQIECCwBgLquQJk9VwBnqEECBAgQIAAgWEIjKYe/u53v5sjjjgi27dvzwc/+MGceuqpxSugHi4mNAEBAgQIECBAgAABAgQIECBAgAABAgQIECBAgAABAgQIECBAgAABAgQIECBAgAABAgQIECBAgAABAgQIECBAgAABAgQIEBidgIczjG7JJUyAAAECBAgQIECAAAECBAgQIECAAAECBAgQIECAAAECBAgQIECAAAECBAgQIECAAAECBAgQIECAAAECBAgQIECAAAECBAgQIECAAAECBAisQKDtvqdte5crGL66b2ma/hFSQ48viTOvVndLmJ0AAQIECBAgQGB1BfQHBb6T/Yv+oABz8Yf+iyR/2Enzvyf5+cVPW4YECBAgsAYC6rkCZPVcAZ6hBAgQIECAAIFhCIyqHr711luzYcOGHHTQQTPRVw/PhNEkBAgQIECAAAECBAgQIECAAAECBAgQIECAAAECBAgQIECAAAECBAgQIECAAAECBAgQIECAAAECBAgQIECAAAECBAgQIEBgVAIezjCq5ZYsAQIECBAgQIAAAQIECBAgQIAAAQIECBAgQIAAAQIECBAgQIAAAQIECBAgQIAAAQIECBAgQIAAAQIECBAgQIAAAQIECBAgQIAAAQIECBAgsEKBtvu+tu1drnCK1Xtb0/SPkBp6fEmcebV628HMBAgQIECAAAECqy+gPygwnuxf9AcFmIs/9EeT3NZJ8/4kByx+2jIkQIAAgTUQUM8VIKvnCvAMJUCAAAECBAgMQ0A9XLAO6uECPEMJECBAgAABAgQIECBAgAABAgQIECBAgAABAgQIECBAgAABAgQIECBAgAABAgQIECBAgAABAgQIECBAgAABAgQIECBAgMBIBTycYaQLL20CBAgQIECAAAECBAgQIECAAAECBAgQIECAAAECBAgQIECAAAECBAgQIECAAAECBAgQIECAAAECBAgQIECAAAECBAgQIECAAAECBAgQIEBgtwJt99W27V1Wp2ua/hFSQ48viTOvqu8aARAgQIAAAQIECBQI6A8K8Cb7F/1BAeY4hn4nyb6dVA9N8tfjSF2WBAgQILCKAuq5Alz1XAGeoQQIECBAgACBYQiohwvWQT1cgGcoAQIECBAgQIAAAQIECBAgQIAAAQIECBAgQIAAAQIECBAgQIAAAQIECBAgQIAAAQIECBAgQIAAAQIECBAgQIAAAQIECBAYqYCHM4x04aVNgAABAgQIECBAgAABAgQIECBAgAABAgQIECBAgAABAgQIECBAgAABAgQIECBAgAABAgQIECBAgAABAgSdOybzAAAgAElEQVQIECBAgAABAgQIECBAgAABAgQI7Fag7b7atr3L6nRN0z9CaujxJXHmVfVdIwACBGYscECS/R///VaSu2c8v+kIECBAYFgC+oOC9ZjsX/QHBZjjGPo/kvzTTqonJLluHKnLkgABAgRWUUA9V4CrnivAM5QAAQIECBAgMAwB9XDBOqiHC/AMJUCAAAECBAgQIECAAAECBAgQIECAAAECBAgQIECAAAECBAgQIECAAAECBAgQIECAAAECBAgQIECAAAECBAgQIECAAAECIxXwcIaRLry0CRAgQIAAAQIECBAgQIAAAQIECBAgQIAAAQIECBAgQIAAAQIECBAgQIAAAQIECBAgQIAAAQIECBAgQIAAAQIECBAgQIAAAQIECBAgQIAAgd0KtN1X27Z3WZ2uafpHSA09viTOvKq+awRAgMAMBc5NsqUz33lJ3j7D+U1FgAABAsMT0B8UrMlk/6I/KMAcx9BLkpzRSXWpzlqqt/wQIECAAIESAfVcgZ56rgDPUAIECBAgQIDAMATUwwXroB4uwDOUAAECBAgQIECAAAECBAgQIECAAAECBAgQIECAAAECBAgQIECAAAECBAgQIECAAAECBAgQIECAAAECBAgQIECAAAECBAiMVMDDGUa68NImQIAAAQIECBAgQIAAAQIECBAgQIAAAQIECBAgQIAAAQIECBAgQIAAAQIECBAgQIAAAQIECBAgQIAAAQIECBAgQIAAAQIECBAgQIAAAQIEdivQdl9t295ldbqm6R8hNfT4kjjzqvquEQABAjMU+LdJfqsz3yVJ3jDD+U1FgAABAsMT0B8UrMlk/6I/KMAcx9DXJbmsk+r5Sc4ZR+qyJECAAIFVFFDPFeCq5wrwDCVAgAABAgQIDENAPVywDurhAjxDCRAgQIAAAQIECBAgQIAAAQIECBAgQIAAAQIECBAgQIAAAQIECBAgQIAAAQIECBAgQIAAAQIECBAgQIAAAQIECBAgQIDASAU8nGGkCy9tAgQIECBAgAABAgQIECBAgAABAgQIECBAgAABAgQIECBAgAABAgQIECBAgAABAgQIECBAgAABAgQIECBAgAABAgQIECBAgAABAgQIECBAYLcCbffVtu1dVqdrmv4RUkOPL4kzr6rvGgEQIDBDgV9M8ged+f4wySkznN9UBAgQIDA8Af1BwZpM9i/6gwLMcQx9TpIXJflSklvHkbIsCRAgQGANBAZbz23fvj0HHXRQj+Db3/52DjjggDVgWdkt1HMrc/IuAgQIECBAgMCABQZbDy+Z+f7DgHeO0AgQIECAAAECBAgQIECAAAECBAgQIECAAAECBAgQIECAAAECBAgQIECAAAECBAgQIECAAAECBAgQIECAAAECBAgQIECAAIGpBDycYSo2gwgQIECAAAECBAgQIECAAAECBAgQIECAAAECBAgQIECAAAECBAgQIECAAAECBAgQIECAAAECBAgQIECAAAECBAgQIECAAAECBAgQIECAAIEFF2i7+bVt77J66k3TP0Jq6PElceZV9V0jAAIEZijwC0n+qDPfDUk2z3B+UxEgQIDA8AT0BwVrMtm/6A8KMA0lQIAAAQIEphWYq3russsuy+te97ppc535OPXczElNSIAAAQIECBBYa4G5qod9/2Gtt4f7ESBAgAABAgQIECBAgAABAgQIECBAgAABAgQIECBAgAABAgQIECBAgAABAgQIECBAgAABAgQIECBAgAABAgQIECBAgAABArMW8HCGWYuajwABAgQIECBAgAABAgQIECBAgAABAgQIECBAgAABAgQIECBAgAABAgQIECBAgAABAgQIECBAgAABAgQIECBAgAABAgQIECBAgAABAgQIEFgEgbabRNv2Lqvn1zT9I6SGHl8SZ15V3zUCIEBghgLHJvlCZ74vJvknM5zfVAQIECAwPAH9QcGaTPYv+oMCTEMJECBAgACBaQXmqp57yUtekhtvvHHaXGc+Tj03c1ITEiBAgAABAgTWWmCu6uG1+v7Dpz/96bz4xS/e41qoh/dI5A0ECBAgQIAAAQIECBAgQIAAAQIECBAgQIAAAQIECBAgQIAAAQIECBAgQIAAAQIECBAgQIAAAQIECBAgQIAAAQIECBAgQIDAhICHM9gSBAgQIECAAAECBAgQIECAAAECBAgQIECAAAECBAgQIECAAAECBAgQIECAAAECBAgQIECAAAECBAgQIECAAAECBAgQIECAAAECBAgQIEBgGAL7JDkkyR3DCGf0UbRdgbbtXVbHaZr+EVJDjy+JM6+q7xoBECAwQ4HDJv59fVeSH5nh/KYiQIAAgeEJ6A8K1mSyf9EfFGAaSoAAAQIECEwrMFf13FL99I1vfCMbNmyYNt+ZjlPPzZTTZAQIECBAgACBGgJzVQ+v9vcfvvjFL+bUU0/N3Xffndtuuy2HHnrobtdEPVxjy7onAQIECBAgQIAAAQIECBAgQIAAAQIECBAgQIAAAQIECBAgQIAAAQIECBAgQIAAAQIECBAgQIAAAQIECBAgQIAAAQIECBCYbwEPZ5jv9RM9AQIECBAgQIAAAQIECBAgQIAAAQIECBAgQIAAAQIECBAgQIAAAQIECBAgQIAAAQIECBAgQIAAAQIECBAgQIAAAQIECBAgQIAAAQIECCyOwKYkn03yQJIvJbkmyfsWJ725y6TtRty2vcvqyTRN/wipoceXxJlX1XeNAAgQmKHAAUm+3Znvb5LsP8P5TUWAAAECwxPQHxSsyWT/oj8owDSUAAECBAgQmFZgruq5pSTf//7356yzzpo235mOU8/NlNNkBAgQIECAAIEaAnNVD6/m9x/e9a535Z3vfOfyGpxwwgm59tprd7sm6uEaW9Y9CRAgQIAAAQIECBAgQIAAAQIECBAgQIAAAQIECBAgQIAAAQIECBAgQIAAAQIECBAgQIAAAQIECBAgQIAAAQIECBAgQIDAfAt4OMN8r5/oCRAgQIAAAQIECBAgQIAAAQIECBAgQIAAAQIECBAgQIAAAQIECBAgQIAAAQIECBAgQIAAAQIECBAgQIAAAQIECBAgQIAAAQIECBAgQGBxBN6U5Dc76Xw0yWsWJ725y6TtRty2vcvqyTRN/wipoceXxJlX1XeNAAgQmKHA0t9p3534u+0pSYb1L4sZJmwqAgQIEOj/HT/0+nvo8ekP/D+KAAECBAgQqCAwV5/3Lvkce+yx+cIXvlCB6vtvOfl5tHpuEMsiCAIECBAgQIDA3gjMVT28mp9vnn/++TnnnHN6dldffXVOPPHEXXqqh/dmq3kvAQIECBAgQIAAAQIECBAgQIAAAQIECBAgQIAAAQIECBAgQIAAAQIECBAgQIAAAQIECBAgQIAAAQIECBAgQIAAAQIECBAgsCTg4Qz2AQECBAgQIECAAAECBAgQIECAAAECBAgQIECAAAECBAgQIECAAAECBAgQIECAAAECBAgQIECAAAECBAgQIECAAAECBAgQIECAAAECBAgQGIbA1iSndUJ5S5IPDCO0UUbRdrNu295ldZCm6R8hNfT4nHlVfcsIgACB2Qt8K8kPd6Y9MMk3Z38bMxIgQIDAQAT0BwULMdm/6A8KMA0lQIAAAQIEphWYq3ruiSTvuOOOHHbYYdPmPLNx6rmZUZqIAAECBAgQIFBLYK7q4dX8/sPOnTtz5JFH5rbbbltei0MPPfTvr9evX/+k66MerrVt3ZcAAQIECBAgQIAAAQIECBAgQIAAAQIECBAgQIAAAQIECBAgQIAAAQIECBAgQIAAAQIECBAgQIAAAQIECBAgQIAAAQIECMyvQP9pEvObh8gJECBAgAABAgQIECBAgAABAgQIECBAgAABAgQIECBAgAABAgQIECBAgAABAgQIECBAgAABAgQIECBAgAABAgQIECBAgAABAgQIECBAgMC8C/x5kiM6Sfxskk/Pe1JzHH/bjb1te5fV02qa/hFSQ48viTOvqu8aARAgMGOBv0qysTPn4Ulun/E9TEeAAAECwxHQHxSsxWT/oj8owDSUAAECBAgQmFZgruq5J5J897vfnbe//e3T5jyzceq5mVGaiAABAgQIECBQS2Cu6uHV/v7DTTfdlE2bNvXW4uyzz84FF1zwpOujHq61bd2XAAECBAgQIECAAAECBAgQIECAAAECBAgQIECAAAECBAgQIECAAAECBAgQIECAAAECBAgQIECAAAECBAgQIECAAAECBAjMr4CHM8zv2omcAAECBAgQIECAAAECBAgQIECAAAECBAgQIECAAAECBAgQIECAAAECBAgQIECAAAECBAgQIECAAAECBAgQIECAAAECBAgQIECAAAECBBZHYN8kDyR5Siel/ZI8tDgpzl0mbTfitu1dVk+mafpHSA09viTOvKq+awRAgMCMBf4syfM7c74gyednfA/TESBAgMBwBPQHBWsx2b/oDwowDSVAgAABAgSmFZireu6JJA877LDccccd0+Y8s3HquZlRmogAAQIECBAgUEtgrurhtfj+w2mnnZaPfOQjy+uxbt26fPnLX87hhx/+fWukHq61bd2XAAECBAgQIECAAAECBAgQIECAAAECBAgQIECAAAECBAgQIECAAAECBAgQIECAAAECBAgQIECAAAECBAgQIECAAAECBAjMr4CHM8zv2omcAAECBAgQIECAAAECBAgQIECAAAECBAgQIECAAAECBAgQIECAAAECBAgQIECAAAECBAgQIECAAAECBAgQIECAAAECBAgQIECAAAECBBZH4AVJbuqkc3uSwxcnvbnMpO1G3ba9y+oJNU3/CKmhx5fEmVfVd40ACBCYscAnkrwwyf2P/74+yf+c8T1MR4AAAQLDEdAfFKzFZP+iPyjANJQAAQIECBCYVmCu6rlukrfcckuOOuqoafOeyTj13EwYTUKAAAECBAgQqCkwV/XwWnz/4Zvf/Gae+9zn5v77l/5T32M/L3zhC/O5z33u+9ZJPVxz67o3AQIECBAgQIAAAQIECBAgQIAAAQIECBAgQIAAAQIECBAgQIAAAQIECBAgQIAAAQIECBAgQIAAAQIECBAgQIAAAQIECBCYTwEPZ5jPdRM1AQIECBAgQIAAAQIECBAgQIAAAQIECBAgQIAAAQIECBAgQIAAAQIECBAgQIAAAQIECBAgQIAAAQIECBAgQIAAAQIECBAgQIAAAQIECCyWwL9L8qFOSpcnefVipTh32bTdiNu2d1k9mabpHyE19PiSOPOq+q4RAAECBAgQIECAQIGA/qAAb7J/0R8UYBpKgAABAgQITCswV/XcE0lu3Lgxl156aV760pdOm/dMxqnnZsJoEgIECBAgQIBATYG5qofX6vsPl1xySd7whjf01uX3fu/38ku/9Eu9P1MP19y67k2AAAECBAgQIECAAAECBAgQIECAAAECBAgQIECAAAECBAgQIECAAAECBAgQIECAAAECBAgQIECAAAECBAgQIECAAAECBOZTwMMZ5nPdRE2AAAECBAgQIECAAAECBAgQIECAAAECBAgQIECAAAECBAgQIECAAAECBAgQIECAAAECBAgQIECAAAECBAgQIECAAAECBAgQIECAAAECiyXw+0lO76T01iQXLlaKc5dN2424bXuX1ZNpmv4RUkOPL4kzr6rvGgEQIECAAAECBAgUCOgPCvAm+xf9QQHmOIc+LclPJjkiyWXjJJA1AQIECMxAYK7quXPPPTcnnXRSjjrqqBmkXj6Feq7c0AwECBAgQIAAgcoCc1UPr9X3H5bu8/znPz/btm1bXp79998/d911V5b++cSPerjy7nV7AgQIECBAgAABAgQIECBAgAABAgQIECBAgAABAgQIECBAgAABAgQIECBAgAABAgQIECBAgAABAgQIECBAgAABAgQIECAwhwIezjCHiyZkAgQIECBAgAABAgQIECBAgAABAgQIECBAgAABAgQIECBAgAABAgQIECBAgAABAgQIECBAgAABAgQIECBAgAABAgQIECBAgAABAgQIEFg4gVuSHNXJ6ueS3LhwWc5XQm033LbtXVbPpGn6R0gNPb4kzryqvmsEQIAAAQIECBAgUCCgPyjAm+xf9AcFmOMbemuSH++kfVCS7eNjkDEBAgQIzEBAPVeAqJ4rwDOUAAECBAgQIDAMAfXwLtbh5ptvzjHHHNN79eyzz84FF1yw/Gfq4WFsYlEQIECAAAECBAgQIECAAAECBAgQIECAAAECBAgQIECAAAECBAgQIECAAAECBAgQIECAAAECBAgQIECAAAECBAgQIECAAIF5EvBwhnlaLbESIECAAAECBAgQIECAAAECBAgQIECAAAECBAgQIECAAAECBAgQIECAAAECBAgQIECAAAECBAgQIECAAAECBAgQIECAAAECBAgQIECAwCIKPDXJI0me0kluvyQPLWKyc5RT2421bXuX1dNomv4RUkOPL4kzr6rvGgEQIECAAAECBAgUCOgPCvAm+xf9QQHm+IZuS/JTnbR/Icl/Gx+DjAkQIEBgBgLquQJE9VwBnqEECBAgQIAAgWEIqId3sw5vetOb8qEPfShLde8ZZ5yR9773vdlvv6Wv7Tz2ox4exiYWBQECBAgQIECAAAECBAgQIECAAAECBAgQIECAAAECBAgQIECAAAECBAgQIECAAAECBAgQIECAAAECBAgQIECAAAECBAgQmCcBD2eYp9USKwECBAgQIECAAAECBAgQIECAAAECBAgQIECAAAECBAgQIECAAAECBAgQIECAAAECBAgQIECAAAECBAgQIECAAAECBAgQIECAAAECBAgsosBPJ/l8J7E7kjx3EROds5zabrxt27usnkrT9I+QGnp8SZx5VX3XCIAAAQIECBAgQKBAQH9QgDfZv+gPCjDHN/R3kvzrTtq/muS942OQMQECBAjMQEA9V4ConivAM5QAAQIECBAgMAwB9fBu1uGBBx7I5s2b8773vS+bNm36vneqh4exiUVBgAABAgQIECBAgAABAgQIECBAgAABAgQIECBAgAABAgQIECBAgAABAgQIECBAgAABAgQIECBAgAABAgQIECBAgAABAgTmScDDGeZptcRKgAABAgQIECBAgAABAgQIECBAgAABAgQIECBAgAABAgQIECBAgAABAgQIECBAgAABAgQIECBAgAABAgQIECBAgAABAgQIECBAgAABAosocHSSc5P8ZJLnJLkiyS8uYqJzllPbjbdte5fVU2ma/hFSQ48viTOvqu8aARAgQIAAAQIECBQI6A8K8Cb7F/1BAeb4hr4xyQc7af9BklPHxyBjAgQIEJiBgHquAFE9V4BnKAECBAgQIEBgGALq4YJ1UA8X4BlKgAABAgQIECBAgAABAgQIECBAgAABAgQIECBAgAABAgQIECBAgAABAgQIECBAgAABAgQIECBAgAABAgQIECBAgAABAgRGKuDhDCNdeGkTIECAAAECBAgQIECAAAECBAgQIECAAAECBAgQIECAAAECBAgQIECAAAECBAgQIECAAAECBAgQIECAAAECBAgQIECAAAECBAgQIECAwCAF/lGSH0pyzyCjG1dQbTfdtu1dVpdomv4RUkOPL4kzr6rvGgEQIECAAAECBAgUCOgPCvAm+xf9QQHm+Ib+TJJPd9L+iyRHjI9BxgQIECAwAwH1XAGieq4Az1ACBAgQIECAwDAE1MMF66AeLsAzlAABAgQIECBAgAABAgQIECBAgAABAgQIECBAgAABAgQIECBAgAABAgQIECBAgAABAgQIECBAgAABAgQIECBAgAABAgQIjFTAwxlGuvDSJkCAAAECBAgQIECAAAECBAgQIECAAAECBAgQIECAAAECBAgQIECAAAECBAgQIECAAAECBAgQIECAAAECBAgQIECAAAECBAgQIECAAAECBHYr0HZfbdveZXW6pukfITX0+JI486r6rhEAAQIECBAgQIBAgYD+oABvsn/RHxRgjm/ovkm+00n70STrk/zd+ChkTIAAAQKFAuq5AkD1XAGeoQQIECBAgACBYQiohwvWQT1cgGcoAQIECBAgQIAAAQIECBAgQIAAAQIECBAgQIAAAQIECBAgQIAAAQIECBAgQIAAAQIECBAgQIAAAQIECBAgQIAAAQIECBAYqYCHM4x04aVNgAABAgQIECBAgAABAgQIECBAgAABAgQIECBAgAABAgQIECBAgAABAgQIECBAgAABAgQIECBAgAABAgQIECBAgAABAgQIECBAgAABAgQI7Fag7b7atr3L6nRN0z9CaujxJXHmVfVdIwACBAgQIECAAIECAf1BAd5k/6I/KMAc59CvJHlOJ/Vjk2wbJ4WsCRAgQKBAQD1XgKeeK8AzlAABAgQIECAwDAH1cME6qIcL8AwlQIAAAQIECBAgQIAAAQIECBAgQIAAAQIECBAgQIAAAQIECBAgQIAAAQIECBAgQIAAAQIECBAgQIAAAQIECBAgQIAAAQIjFfBwhpEuvLQJECBAgAABAgQIECBAgAABAgQIECBAgAABAgQIECBAgAABAgQIECBAgAABAgQIECBAgAABAgQIECBAgAABAgQIECBAgAABAgQIECBAgACB3Qq03VfbtndZna5p+kdIDT2+JM68qr5rBECAAAECBAgQIFAgoD8owJvsX/QHBZjjHPqxJK/opP7LSX5nnBSyJkCAAIECAfVcAZ56rgDPUAIECBAgQIDAMATUwwXroB4uwDOUAAECBAgQIECAAAECBAgQIECAAAECBAgQIECAAAECBAgQIECAAAECBAgQIECAAAECBAgQIECAAAECBAgQIECAAAECBAiMVMDDGUa68NImQIAAAQIECBAgQIAAAQIECBAgQIAAAQIECBAgQIAAAQIECBAgQIAAAQIECBAgQIAAAQIECBAgQIAAAQIECBAgQIAAAQIECBAgQIAAAQIEdivQdl9t295ldbqm6R8hNfT4kjjzqvquEQABAgQIECBAgECBgP6gAG+yf9EfFGCOc+ivf2/PvKuT+m8leeM4KWRNgAABAgUC6rkCPPVcAZ6hBAgQIECAAIFhCKiHC9ZBPVyAZygBAgQIECBAgAABAgQIECBAgAABAgQIECBAgAABAgQIECBAgAABAgQIECBAgAABAgQIECBAgAABAgQIECBAgAABAgQIEBipgIczjHThpU2AAAECBAgQIECAAAECBAgQIECAAAECBAgQIECAAAECBAgQIECAAAECBAgQIECAAAECBAgQIECAAAECBAgQIECAAAECBAgQIECAAAECBAjsVqDtvtq2vcvqdE3TP0Jq6PElceZV9V0jAAIEVkFg3yTPSfLsx38/nuTrq3AfUxIgQIBAfQH9QcEaTPYv+oMCzHEOPTHJ1Z3UP5vkZ8ZJIWsCBAgQKBBYmHrua1/7Wp75zGcWUOz9UPXc3psZQYAAAQIECBAYmMDC1MM1XNXDNdTdkwABAgQIECBAgAABAgQIECBAgAABAgQIECBAgAABAgQIECBAgAABAgQIECBAgAABAgQIECBAgAABAgQIECBAgAABAgQIzLeAhzPM9/qJngABAgQIECBAgAABAgQIECBAgAABAgQIECBAgAABAgQIECBAgAABAgQIECBAgAABAgQIECBAgAABAgQIECBAgAABAgQIECBAgAABAgQIEFgdgbY7bdv2Llfnjnsxa9P0j5AaenxJnHm1F+vrrQQIzI3ATUle0In2JUn+dG6iFygBAgQI7I2A/mBvtCbeO9m/6A8KMMc59FlJvtpJ/aEk+42TQtYECBAgUCAwt/Xc0me/n/nMZ3LVVVflYx/7WA466KDcfPPNBRR7P1Q9t/dmRhAgQIAAAQIEBiYwt/XwEBzVw0NYBTEQIECAAAECBAgQIECAAAECBAgQIECAAAECBAgQIECAAAECBAgQIECAAAECBAgQIECAAAECBAgQIECAAAECBAgQIECAAIH5EvBwhvlaL9ESIECAAAECBAgQIECAAAECBAgQIECAAAECBAgQIECAAAECBAgQIECAAAECBAgQIECAAAECBAgQIECAAAECBAgQIECAAAECBAgQIECAAAECayPQdm/Ttr3LtYlgN3dpmv4RUkOPL4kzr6rvGgEQILAKAp9I8rLOvK9M8vFVuI8pCRAgQKC+gP6gYA0m+xf9QQHmeId+JclXk/yvJLck+ch4KWROgAABAlMKzG09t2PHjmzYsCE7d+5cTv2OO+7IYYcdNiXF3g9Tz+29mREECBAgQIAAgYEJzG09PARH9fAQVkEMBAgQIECAAAECBAgQIECAAAECBAgQIECAAAECBAgQIECAAAECBAgQIECAAAECBAgQIECAAAECBAgQIECAAAECBAgQIEBgvgQ8nGG+1ku0BAgQIECAAAECBAgQIECAAAECBAgQIECAAAECBAgQIECAAAECBAgQIECAAAECBAgQIECAAAECBAgQIECAAAECBAgQIECAAAECBAgQIECAwNoItN3btG3vcm0i2M1dmqZ/hNTQ40vizKvqu0YABAisgsCHk7y2M++/SfK7q3AfUxIgQIBAfQH9QcEaTPYv+oMCTEMJECBAgACBaQXmup478cQTc8011yznfs455+S8886b1mKvx6nn9prMAAIECBAgQIDA0ATmuh6uifnII49k/fr1kyEckOT+mnG5NwECBAgQIECAAAECBAgQIECAAAECBAgQIECAAAECBAgQIECAAAECBAgQIECAAAECBAgQIECAAAECBAgQIECAAAECBAgQIDBsAQ9nGPb6iI4AAQIECBAgQIAAAQIECBAgQIAAAQIECBAgQIAAAQIECBAgQIAAAQIECBAgQIAAAQIECBAgQIAAAQIECBAgQIAAAQIECBAgQIAAAQIECBCoI9B2b9u2vcs6EXXu2jT9I6SGHl8SZ15V3zUCIEBgFQQ+kORXOvP+apL3rsJ9TMYt/+YAACAASURBVEmAAAEC9QX0BwVrMNm/6A8KMA0lQIAAAQIEphWY63ruyiuvzKte9arl3A855JDcc88901rs9Tj13F6TGUCAAAECBAgQGJrAXNfDNTHvvffeHHzwwZMhXJrkzJpxuTcBAgQIECBAgAABAgQIECBAgAABAgQIECBAgAABAgQIECBAgAABAgQIECBAgAABAgQIECBAgAABAgQIECBAgAABAgQIECAwbAEPZxj2+oiOAAECBAgQIECAAAECBAgQIECAAAECBAgQIECAAAECBAgQIECAAAECBAgQIECAAAECBAgQIECAAAECBAgQIECAAAECBAgQIECAAAECBAgQqCPQdm/btr3LOhF17to0/SOkhh5fEmdeVd81AiBAYBUEzk2ypTPve5L8h1W4jykJECBAoL6A/qBgDSb7F/1BAaahBAgQIECAwLQCc13PPfLIIznwwAPz4IMPLuf/2c9+Nps2bZrWY6/Gqef2isubCRAgQIAAAQJDFJjrerg26JPUw0uez0+yrXZs7k+AAAECBAgQIECAAAECBAgQIECAAAECBAgQIECAAAECBAgQIECAAAECBAgQIECAAAECBAgQIECAAAECBAgQIECAAAECBAgMU8DDGYa5LqIiQIAAAQIECBAgQIAAAQIECBAgQIAAAQIECBAgQIAAAQIECBAgQIAAAQIECBAgQIAAAQIECBAgQIAAAQIECBAgQIAAAQIECBAgQIAAgcUXeH+S7yT50uO/dy5+ynOVYduNtm17l9UTaZr+EVJDjy+JM6+q7xoBECCwCgJvSPKfOvP+dpLXr8J9TEmAAAEC9QX0BwVrMNm/6A8KMA0lQIAAAQIEphWY+3ru9NNPz9atW5fzP/PMM3PxxRdP67FX49Rze8XlzQQIECBAgACBIQrMfT1cE/VJ6uGlcG5N8hNJhvVlkppQ7k2AAAECBAgQIECAAAECBAgQIECAAAECBAgQIECAAAECBAgQIECAAAECBAgQIECAAAECBAgQIECAAAECBAgQIECAAAECBAgsC3g4g81AgAABAgQIECBAgAABAgQIECBAgAABAgQIECBAgAABAgQIECBAgAABAgQIECBAgAABAgQIECBAgAABAgQIECBAgAABAgQIECBAgAABAgTWXuApSR5J8tTOrZ+R5BtrH4o77kKg7f552/Yuq6M1Tf8IqaHHl8SZV9V3jQAIEFgFgVOSXN6Z978kOXkV7mNKAgQIEKgvoD8oWIPJ/kV/UIBpKAECBAgQIDCtwNzXczfccEM2b968nP8BBxyQ7du3Z926ddOarHicem7FVN5IgAABAgQIEBiqwNzXwzVhn6QefiKcNyX5UM3Y3JsAAQIECBAgQIAAAQIECBAgQIAAAQIECBAgQIAAAQIECBAgQIAAAQIECBAgQIAAAQIECBAgQIAAAQIECBAgQIAAAQIECBAYpoCHMwxzXURFgAABAgQIECBAgAABAgQIECBAgAABAgQIECBAgAABAgQIECBAgAABAgQIECBAgAABAgQIECBAgAABAgQIECBAgAABAgQIECBAgAABAost8ONJbu2keF+SDYud8txl13YjbtveZfVkmqZ/hNTQ40vizKvqu0YABAisgsDmJNd35v2TJC9dhfuYkgABAgTqC+gPCtZgsn/RHxRgGkqAAAECBAhMKzD39dzSZ8BPf/rTc999S/854bGfa6+9NieccMK0Jisep55bMZU3EiBAgAABAgSGKjD39XBN2Ceph58I54EkP5rk3prxuTcBAgQIECBAgAABAgQIECBAgAABAgQIECBAgAABAgQIECBAgAABAgQIECBAgAABAgQIECBAgAABAgQIECBAgAABAgQIECAwPAEPZxjemoiIAAECBAgQIECAAAECBAgQIECAAAECBAgQIECAAAECBAgQIECAAAECBAgQIECAAAECBAgQIECAAAECBAgQIECAAAECBAgQIECAAAECBBZf4LQkWztpXpfkhMVPe64ybLvRtm3vsnoiTdM/Qmro8SVx5lX1XSMAAgRWQeCnvvfv722deb+U5OhVuI8pCRAgQKC+gP6gYA0m+xf9QQGmoQQIECBAgMC0AgtRz5111lm56KKLlg1OOeWUXH755dOarHicem7FVN5IgAABAgQIEBiqwELUw7Vwn6Qe7oZyRZJfrBWb+xIgQIAAAQIECBAgQIAAAQIECBAgQIAAAQIECBAgQIAAAQIECBAgQIAAAQIECBAgQIAAAQIECBAgQIAAAQIECBAgQIAAAQLDFPBwhmGui6gIECBAgAABAgQIECBAgAABAgQIECBAgAABAgQIECBAgAABAgQIECBAgAABAgQIECBAgAABAgQIECBAgAABAgQIECBAgAABAgQIECBAYLEFfjPJmzopbknyjsVOee6ya7sRt23vsnoyTdM/Qmro8SVx5lX1XSMAAgRWQeA5Sb7SmffuJM9ahfuYkgABAgTqC+gPCtZgsn/RHxRgGkqAAAECBAhMK7AQ9dy2bdty7LHHLhvss88+2bFjR5b+uZo/6rnV1DU3AQIECBAgQGBNBBaiHl4TqSe5yZPUw5Pv+rkkN9aKz30JECBAgAABAgQIECBAgAABAgQIECBAgAABAgQIECBAgAABAgQIECBAgAABAgQIECBAgAABAgQIECBAgAABAgQIECBAgACB4Ql4OMPw1kREBAgQIECAAAECBAgQIECAAAECBAgQIECAAAECBAgQIECAAAECBAgQIECAAAECBAgQIECAAAECBAgQIECAAAECBAgQIECAAAECBAgQILD4Ap9NsqmT5olJrln8tOcqw7Ybbdv2Lqsn0jT9I6SGHl8SZ15V3zUCIEBgFQR+KMn9nXkfTPKDq3AfUxIgQIBAfQH9QcEaTPYv+oMCTEMJECBAgACBaQUWpp7buHFj7rzzzmWHD3/4w3nta187rcuKxqnnVsTkTQQIECBAgACBIQssTD1cA/lJ6uGbkrywE8tXkjwvyc4a8bknAQIECBAgQIAAAQIECBAgQIAAAQIECBAgQIAAAQIECBAgQIAAAQIECBAgQIAAAQIECBAgQIAAAQIECBAgQIAAAQIECBAgMDwBD2cY3pqIiAABAgQIECBAgAABAgQIECBAgAABAgQIECBAgAABAgQIECBAgAABAgQIECBAgAABAgQIECBAgAABAgQIECBAgAABAgQIECBAgAABAgQWW+ApSR5Ism8nzUOT/PVipz132bXdiNu2d1k9mabpHyE19PiSOPOq+q4RAAECqyTwR0n+Jsn9j/++bZXuY1oCBAgQqCugPyjwn+xf9AcFmIYSIECAAAEC0wosTD23ZcuWvOc978lxxx2Xk08+OS9/+cuz3377TeuyonHquRUxeRMBAgQIECBAYMgCC1MP10B+knr4eUn+shPLn37v+pQk99aIzz0JECBAgAABAgQIECBAgAABAgQIECBAgAABAgQIECBAgAABAgQIECBAgAABAgQIECBAgAABAgQIECBAgAABAgQIECBAgACB4Ql4OMPw1kREBAgQIECAAAECBAgQIECAAAECBAgQIECAAAECBAgQIECAAAECBAgQIECAAAECBAgQIECAAAECBAgQIECAAAECBAgQIECAAAECBAgQILDYAj+W5C86Kd6XZMNipzyX2bXdqNu2d1k9oabpHyE19PiSOPOq+q4RAAECBAgQIECAQIGA/qAAb7J/0R8UYBpKgAABAgQITCuwMPXcjh078gM/8APZd999p7XY63Hqub0mM4AAAQIECBAgMDSBhamHa8Duoh7+j0lek+StSa6sEZd7EiBAgAABAgQIECBAgAABAgQIECBAgAABAgQIECBAgAABAgQIECBAgAABAgQIECBAgAABAgQIECBAgAABAgQIECBAgAABAsMV8HCG4a6NyAgQIECAAAECBAgQIECAAAECBAgQIECAAAECBAgQIECAAAECBAgQIECAAAECBAgQIECAAAECBAgQIECAAAECBAgQIECAAAECBAgQIEBgMQVek+QjndQ+leT4xUx1rrNqu9G3be+yemJN0z9CaujxJXHmVfVdIwACBAgQIECAAIECAf1BAd5k/6I/KMA09Jgkv5Dk6Md/t0x8xkKIAAECBAjsSkA9V7A31HMFeIYSIECAAAECBIYhoB4uWIdd1MP7Jnk0ySMFUxtKgAABAgQIECBAgAABAgQIECBAgAABAgQIECBAgAABAgQIECBAgAABAgQIECBAgAABAgQIECBAgAABAgQIECBAgAABAgQILKiAhzMs6MJKiwABAgQIECBAgAABAgQIECBAgAABAgQIECBAgAABAgQIECBAgAABAgQIECBAgAABAgQIECBAgAABAgQIECBAgAABAgQIECBAgAABAgQGK/CBJL/Sie43kpw72GjHG1jbTb1te5fVVZqmf4TU0ONL4syr6rtGAAQIECBAgAABAgUC+oMCvMn+RX9QgGno0mcov9ZhuDDJW7EQIECAAIEVCKjnVoC0q7eo5wrwDCVAgAABAgQIDENAPVywDurhAjxDCRAgQIAAAQIECBAgQIAAAQIECBAgQIAAAQIECBAgQIAAAQIECBAgQIAAAQIECBAgQIAAAQIECBAgQIAAAQIECBAgQIDASAU8nGGkCy9tAgQIECBAgAABAgQIECBAgAABAgQIECBAgAABAgQIECBAgAABAgQIECBAgAABAgQIECBAgAABAgQIECBAgAABAgQIECBAgAABAgQIEKgm8KdJXty5+yuTfLxaNG68K4G2+0Lb9i6rqzVN/wipoceXxJlX1XeNAAgQIECAAAECBAoE9AcFeJP9i/6gANPQk5Jc1WH44yT/DAsBAgQIEFiBgHpuBUi7eot6rgDPUAIECBAgQIDAMATUwwXroB4uwDOUAAECBAgQIECAAAECBAgQIECAAAECBAgQIECAAAECBAgQIECAAAECBAgQIECAAAECBAgQIECAAAECBAgQIECAAAECBAiMVMDDGUa68NImQIAAAQIECBAgQIAAAQIECBAgQIAAAQIECBAgQIAAAQIECBAgQIAAAQIECBAgQIAAAQIECBAgQIAAAQIECBAgQIAAAQIECBAgQIAAgWoC30myb+fuz0pyd7Vo3HhXAm33hbbtXVZXa5r+EVJDjy+JM6+q7xoBECBAgAABAgQIFAjoDwrwJvsX/UEBpqEbk/xVh2FHkh/GQoAAAQIEViCgnlsB0q7eop4rwDOUAAECBAgQIDAMAfVwwTqohwvwDCVAgAABAgQIECBAgAABAgQIECBAgAABAgQIECBAgAABAgQIECBAgAABAgQIECBAgAABAgQIECBAgAABAgQIECBAgAABAiMV8HCGkS68tAkQIECAAAECBAgQIECAAAECBAgQIECAAAECBAgQIECAAAECBAgQIECAAAECBAgQIECAAAECBAgQIECAAAECBAgQIECAAAECBAgQIECgmsAzk/xkkqOTPC/Ja6pF4sa7E2i7L7Zt77K6XNP0j5AaenxJnHlVfdcIgAABAgQIECBAoEBAf1CAN9m/6A8KMA1dEvhOkn07FAcnuRcNAQIECBDYg4B6rmCLqOcK8AwlQIAAAQIECAxDQD1csA7q4QI8QwkQIECAAAECBAgQIECAAAECBAgQIECAAAECBAgQIECAAAECBAgQIECAAAECBAgQIECAAAECBAgQIECAAAECBAgQIECAwEgFPJxhpAsvbQIECBAgQIAAAQIECBAgQIAAAQIECBAgQIAAAQIECBAgQIAAAQIECBAgQIAAAQIECBAgQIAAAQIECBAgQIAAAQIECBAgQIAAAQIECBAgQGC3Am331bbtXVana5r+EVJDjy+JM6+q7xoBECBAgAABAgQIFAjoDwrwJvsX/UEBpqFLAp9L8sIOxT9Pcj0aAgQIECCwBwH1XMEWUc8V4BlKgAABAgQIEBiGgHq4YB3UwwV4hhIgQIAAAQIECBAgQIAAAQIECBAgQIAAAQIECBAgQIAAAQIECBAgQIAAAQIECBAgQIAAAQIECBAgQIAAAQIECBAgQIAAgZEKeDjDSBde2gQIECBAgAABAgQIECBAgAABAgQIECBAgAABAgQIECBAgAABAgQIECBAgAABAgQIECBAgAABAgQIECBAgAABAgQIECBAgAABAgQIECBAgMBuBdruq23bu6xO1zT9I6SGHl8SZ15V3zUCIECAAAECBAgQKBDQHxTgTfYv+oMCTEOXBC5OcmaH4m1JLkBDgAABAgT2IKCeK9gi6rkCPEMJECBAgAABAsMQUA8XrIN6uADPUAIECBAgQIAAAQIECBAgQIAAAQIECBAgQIAAAQIECBAgQIAAAQIECBAgQIAAAQIECBAgQIAAAQIECBAgQIAAAQIECBAgMFIBD2cY6cJLmwABAgQIECBAgAABAgQIECBAgAABAgQIECBAgAABAgQIECBAgAABAgQIECBAgAABAgQIECBAgAABAgQIECBAgAABAgQIECBAgAABAgQIENitQNt9tW17l9XpmqZ/hNTQ40vizKvqu0YABAgQIECAAAECBQL6gwK8yf5Ff1CAaeiSwOuSXNah+GiS16AhQIAAAQJ7EFDPFWwR9VwBnqEECBAgQIAAgWEIqIcL1kE9XIBnKAECBAgQIECAAAECBAgQIECAAAECBAgQIECAAAECBAgQIECAAAECBAgQIECAAAECBAgQIECAAAECBAgQIECAAAECBAgQGKmAhzOMdOGlTYAAAQIECBAgQIAAAQIECBAgQIAAAQIECBAgQIAAAQIECBAgQIAAAQIECBAgQIAAAQIECBAgQIAAAQIECBAgQIAAAQIECBAgQIAAAQIECOxWoO2+2ra9y+p0TdM/Qmro8SVx5lX1XSMAAgQIECBAgACBAgH9QQHeZP+iPyjANHRJ4PlJ/qxD8edJjkRDgAABAgT2IKCeK9gi6rkCPEMJECBAgAABAsMQUA8XrENhPfyyJNcV3N5QAgQIECBAgAABAgQIECBAgAABAgQIECBAgAABAgQIECBAgAABAgQIECBAgAABAgQIECBAgAABAgQIECBAgAABAgQIECBAYA4FPJxhDhdNyAQIECBAgAABAgQIECBAgAABAgQIECBAgAABAgQIECBAgAABAgQIECBAgAABAgQIECBAgAABAgQIECBAgAABAgQIECBAgAABAgQIECBAgMCqC7TdO7Rt73LVb76nGzRN/wipoceXxJlXe1pUrxMgQIAAAQIECAxZQH9QsDqT/Yv+oADT0CWBf5jk4SRPeZzj0STrk/wdHgIECBAgsBuBUdRzl19+ee6+++687W1vm+lmUM/NlNNkBAgQIECAAIEaAqOoh1cLdsp6eFOSy5IckeTnkty4WvGZlwABAgQIECBAgAABAgQIECBAgAABAgQIECBAgAABAgQIECBAgAABAgQIECBAgAABAgQIECBAgAABAgQIECBAgAABAgQIEBiegIczDG9NRESAAAECBAgQIECAAAECBAgQIECAAAECBAgQIECAAAECBAgQIECAAAECBAgQIECAAAECBAgQIECAAAECBAgQIECAAAECBAgQIECAAAECBAjUF2i7IbRt77J6dE3TP0Jq6PElceZV9V0jAAIEVlHg+CT7P/77D5J8cBXvZWoCBAgQqCOgPyhwn+xf9AcFmIY+IfB/kjyvw3F0ki/hIUCAAAECuxFY2HruwQcfzJYtW7J169bcd999Wb9+fb71rW/9/T9n9aOem5WkeQgQIECAAAEC1QQWth5eC9Ep6uGzk1zQie22ic+y1iJs9yBAgAABAgQIECBAgAABAgQIECBAgAABAgQIECBAgAABAgQIECBAgAABAgQIECBAgAABAgQIECBAgAABAgQIECBAgAABAgQqCng4Q0V8tyZAgAABAgQIECBAgAABAgQIECBAgAABAgQIECBAgAABAgQIECBAgAABAgQIECBAgAABAgQIECBAgAABAgQIECBAgAABAgQIECBAgAABAgQGK9B2I2vb3mX1oJumf4TU0ONL4syr6rtGAAQIrJLAfkke7Mz9UJKlP/NDgAABAosloD8oWM/J/kV/UIBp6BMClyc5pcNxepKteAgQIECAwG4EFrae27lzZzZs2JAdO3Ysp//Rj340r371q2e2IdRzM6M0EQECBAgQIECglsDC1sNrATpFPXx4kluTPLUT39u/d33eWsTrHgQIECBAgAABAgQIECBAgAABAgQIECBAgAABAgQIECBAgAABAgQIECBAgAABAgQIECBAgAABAgQIECBAgAABAgQIECBAgEB9AQ9nqL8GIiBAgAABAgQIECBAgAABAgQIECBAgAABAgQIECBAgAABAgQIECBAgAABAgQIECBAgAABAgQIECBAgAABAgQIECBAgAABAgQIECBAgAABAgSGJ9B2Q2rb3mX1aJumf4TU0ONL4syr6rtGAAQIrKLAoxN/z+2T5G9X8X6mJkCAAIG1F9AfFJhP9i/6gwJMQ58Q+NkkP5LkK0n+b5KvoiFAgAABAnsQWOh67swzz8yll166THD88cfnuuuum9mmUM/NjNJEBAgQIECAAIFaAgtdD6826pT18HuSvK0T29J/O3xukntWO17zEyBAgAABAgQIECBAgAABAgQIECBAgAABAgQIECBAgAABAgQIECBAgAABAgQIECBAgAABAgQIECBAgAABAgQIECBAgAABAvUFPJyh/hqIgAABAgQIECBAgAABAgQIECBAgAABAgQIECBAgAABAgQIECBAgAABAgQIECBAgAABAgQIECBAgAABAgQIECBAgAABAgQIECBAgAABAgQIEBieQNsNqW17l9WjbZr+EVJDjy+JM6+q7xoBECCwigLfSPL0zvzPSLL0Z34IECBAYHEEqvYHO3fuzP33359169Zl3333zVOf+tS//99P/OgPFmejyYQAAQIECBD4f+zdC5RcZZno/X+lc6kmIQYkNLcGRZsaroUozifYgzhBsIJyKz06n6Mzc1wu8TaMIsU4Wjja6ngY5Rg4HM/M8QhY3zhwEEdRI84M0gJSRi7qCANKiQiUkFS4htw79dWOlbaq0knvdO+qXdX9r7VqJdV5L8/722/ged6dtattArHmc5Otarr53G233cbw8PD4NEGuuGbNGvbZZ5/Jpg71563xed4bis1GCiiggAIKKKBANwnM6Hy43dBTzIf7gQeAwYb4VgKZdsfr+AoooIACCiiggAIKKKCAAgoooIACCiiggAIKKKCAAgoooIACCiiggAIKKKCAAgoooIACCiiggAIKKKCAAgoooIACCiiggAIKKKCAAgooEL+AX84Q/zUwAgUUUEABBRRQQAEFFFBAAQUUUEABBRRQQAEFFFBAAQUUUEABBRRQQAEFFFBAAQUUUEABBRRQQAEFFFBAAQUUUEABBRRQQAEFFFBAAQUUUEABBRRQQAEFFOg+gWpjSNVq08fYo00kmh8h1e3xAT7zKvZdYwAKKNBGgXuBoxrGPwYIfuZLAQUUUGDmCMRaH6xevZqbb76ZhQsXcswxx7B06VIWLVo0rmt9MHM2mitRQAEFFFBAgbYJxJrPTbaqKPK5wcFBHn300fGprrjiCt773vdONnWoP2+Nz/PeUGw2UkABBRRQQAEFuklgxufD7cSeRj78euA7LbGdB9zQzngdWwEFFFBAAQUUUEABBRRQQAEFFFBAAQUUUEABBRRQQAEFFFBAAQUUUEABBRRQQAEFFFBAAQUUUEABBRRQQAEFFFBAAQUUUEABBRRQQAEF4hfwyxnivwZGoIACCiiggAIKKKCAAgoooIACCiiggAIKKKCAAgoooIACCiiggAIKKKCAAgoooIACCiiggAIKKKCAAgoooIACCiiggAIKKKCAAgoooIACCiiggAIKKDDzBQaAbcCamb/UGbPCauNKqtWmj7EvMpFofoRUt8cH+Myr2HeNASigQBsFbgVe3TD+HwHBz3wpoIACCswcgdjqg40bN/LAAw9w5ZVXsmjRIk455RROOOEEDjnkkHFd64OZs9FciQIKKKCAAgq0TSC2fC7MiqLI5z7ykY/wmc98Zny6V73qVfzwhz8MM/2kbVrj69Hz3nnAAmAxML++6GBfbAHWARuBzZNi2EABBRRQQAEFFOhNgRmfD7fzskwzH/4X4KyG+B4HDgc2tDPmNo5tXt1GXIdWQAEFFFBAAQUUUEABBRRQQAEFFFBAAQUUUEABBRRQQAEFFFBAAQUUUEABBRRQQAEFFFBAAQUUUEABBRRQQAEFFFBAAQUUUEABBRSYOQJ+OcPMuZauRAEFFFBAAQUUUEABBRRQQAEFFFBAAQUUUEABBRRQQAEFFFBAAQUUUEABBRRQQAEFFFBAAQUUUEABBRRQQAEFFFBAAQUUUEABBRRQQAEFFFBAAQUUUKB7BT4BfAwoA/cAlwM3dW+4RgZUGxWq1aaPsQMlEs2PkOr2+ACfeRX7rjEABRRoo8A3gDc2jH82EPzMlwIKKKDAzBGIrT5Yu3YtxWKRXC5HMplk+fLlnHvuuaTT6XFd64OZs9FciQIKKKCAAgq0TSC2fC7MiqLI5+677z6OPvropukeeeQRDjnkkDAh7LZNa3w9et67H3AYcDJwcH3Bm4BK/b7Nr4DHpo3lAAoooIACCiigQHcKzPh8uJ3s08yHB4EHgP6GGP8e+HA7Y27j2ObVbcR1aAUUUEABBRRQQAEFFFBAAQUUUEABBRRQQAEFFFBAAQUUUEABBRRQQAEFFFBAAQUUUEABBRRQQAEFFFBAAQUUUEABBRRQQAEFFFBAgZkj4JczzJxr6UoUUEABBRRQQAEFFFBAAQUUUEABBRRQQAEFFFBAAQUUUEABBRRQQAEFFFBAAQUUUEABBRRQQAEFFFBAAQUUUEABBRRQQAEFFFBAAQUUUEABBRRQQAEFulfg20CmfML70gAAIABJREFUIbw/BQrdG66RAdVGhWq16WPsQIlE8yOkuj0+wGdexb5rDEABBdoo8GXgzxrG/wsg+JkvBRRQQIGZIxBbfbB27VruuOMOcrkcyWSS5cuXc95555FOp8d1rQ9mzkZzJQoooIACCijQNoHY8rkwK4oqnzv++OP56U9/Oj7lJz/5ST760Y+GCWG3bVrj64Lz3jlAf+0+y0vrZ/m/AdYDm3ezkP2BPwDeCRxdb7cFeAZ4ELgV+DfgOWDTtNEcQAEFFFBAAQUU6C6BWZEPt4s8gnz4olr++tmG+MbqOekD7Yo55Ljm1SGhbKaAAgoooIACCiiggAIKKKCAAgoooIACCiiggAIKKKCAAgoooIACCiiggAIKKKCAAgoooIACCiiggAIKKKCAAgoooIACCiiggAIKKKDAngr45Qx7KmZ7BRRQQAEFFFBAAQUUUEABBRRQQAEFFFBAAQUUUEABBRRQQAEFFFBAAQUUUEABBRRQQAEFFFBAAQUUUEABBRRQQAEFFFBAAQUUUEABBRRQQAEFFFBAAQX2XOAJYP+GbkcB/7nnw9ijgwLVxrmq1aaPHQxj4qkSieZHSHV7fIDPvIp91xiAAgq0UeBzwAcbxr8QCH7mSwEFFFBg5gjEVh9UKhWKxSK5XI5kMkkmkyGbzZJOp8d1rQ9mzkZzJQoooIACCijQNoHY8rkwK4oqn7v00ku56KKLxqd8yUtewoMPPhgmhN22aY2vC85759XvubwF2AbcBJSBp3ezkH2Ao4HPAK9uaBfsjS3A14D/DpSAtdNGcwAFFFBAAQUUUKC7BGZFPtwu8ojy4eDfCP1BQ4w3Am9sV8whxzWvDgllMwUUUEABBRRQQAEFFFBAAQUUUEABBRRQQAEFFFBAAQUUUEABBRRQQAEFFFBAAQUUUEABBRRQQAEFFFBAAQUUUEABBRRQQAEFFFBAAQX2VMAvZ9hTMdsroIACCiiggAIKKKCAAgoooIACCiiggAIKKKCAAgoooIACCiiggAIKKKCAAgoooIACCiiggAIKKKCAAgoooIACCiiggAIKKKCAAgoooIACCiiggAIKKLBnAgcDjzZ0WQ/sDWzbs2Fs3WGBauN81WrTxw6HAlu2bOHpp5+mr6+Pvfbai/7+/qYY4o6vFSSR2OkRVz7zquO7xgkVUKCDAn8DjDTM92kg+JkvBRRQQIGZIxBbfVCpVCgWi+RyOZLJJJlMhmw2SzqdHtdtzb+tD2bOxnMlCiiggAIKKBCZQGz5XJgVRJXPPfrooxx66KE05oN33XUXJ5xwQpgwdtmmC897FwIvAXJA8PtvA7cC9+9moQvqfb4AnAr01dsGeyN4/wz4d+CfgLunBWZnBRRQQAEFFFCg+wRmRT7cLvaI8uGTgNvr/1boH4GPAE+2K+aQ45pXh4SymQIKKKCAAgoooIACCiiggAIKKKCAAgoooIACCiiggAIKKKCAAgoooIACCiiggAIKKKCAAgoooIACCiiggAIKKKCAAgoooIACCiiggAJ7KuCXM+ypmO0VUEABBRRQQAEFFFBAAQUUUEABBRRQQAEFFFBAAQUUUEABBRRQQAEFFFBAAQUUUEABBRRQQAEFFFBAAQUUUEABBRRQQAEFFFBAAQUUUEABBRRQQAEFFNgzgTcA32zocjvw6j0bwtYxCFQb56xWmz52PJzVq1dz8803s3DhQo455hgOP/zwphjijq8VJJHY6RFXPvOq47vGCRVQoIMC5wNXNsz3RSD4mS8FFFBAgZkjEFt9UKlUKBaL5HI5kskkmUyGbDZLOp0e123Nv60PZs7GcyUKKKCAAgooEJlAbPlcmBVEmc+deuqp3HLLLdunXbp0Kddccw1nnHFGmDB22aYLz3sXAkcAlwIHAMGCrwVu3c1CgzPqQ4AVwOuAfqDx3PpJ4KHazz8LrATWA9umBWdnBRRQQAEFFFCgewRmTT7cDvII8+EPA/8K/KQdcU5hTPPqKaDZRQEFFFBAAQUUUEABBRRQQAEFFFBAAQUUUEABBRRQQAEFFFBAAQUUUEABBRRQQAEFFFBAAQUUUEABBRRQQAEFFFBAAQUUUEABBRRQQIEwAn45Qxgl2yiggAIKKKCAAgoooIACCiiggAIKKKCAAgoooIACCiiggAIKKKCAAgoooIACCiiggAIKKKCAAgoooIACCiiggAIKKKCAAgoooIACCiiggAIKKKCAAgooMHWBjwOXNHRfAfzl1IezZ4cEqo3zVKtNHzsUwu+m2bhxIw888ABXXnklixYt4pRTTuGss85qiiHO+CbCSCR2esSVz7zq6K5xMgUU6LDAfwH+uWHO64DgZ74UUEABBWaOQGz1wZNPPkmxWCSXy9Hf38/y5cs555xzOO6448Z1W/Nv64OZs/FciQIKKKCAAgpEJhBbPhdmBVHmc1/+8pe59tprede73sW5554bZvpJ23Thee8cYBD4PHAUUAL+J/DtSRZzEPAp4HTgAKDx3HoMeB74LHAD8Ctg86Q4NlBAAQUUUEABBXpDYNbkw+24HF2YD0e1TPPqqCQdRwEFFFBAAQUUUEABBRRQQAEFFFBAAQUUUEABBRRQQAEFFFBAAQUUUEABBRRQQAEFFFBAAQUUUEABBRRQQAEFFFBAAQUUUEABBRRQQIEWAb+cwS2hgAIKKKCAAgoooIACCiiggAIKKKCAAgoooIACCiiggAIKKKCAAgoooIACCiiggAIKKKCAAgoooIACCiiggAIKKKCAAgoooIACCiiggAIKKKCAAgoooEB7BW4EzmyY4h3ANe2d0tEjEKg2jlGtNn2MYPjwQ6xdu5ZisUgulyOZTLJ8+XI+8YlPNA0QZ3wTrSSR2OkRVz7zKvwlt6UCCvSewCuBPPB0/f1j4OreW4YRK6CAAgrsRiC2+mDdunXceeedXHjhhSxevJhzzz2X0047jVQqNR5ua/5tfeBeVkABBRRQQAEFdhKILZ8Lcy3M58Io7dTmgPp5zElAH/Bp4KuTjLQ/8CEgAxxZ79fYZQvwf4FvAN8Fnp1SZHZSQAEFFFBAAQW6T8B8eBrXZIb/+wfz6mnsDbsqoIACCiiggAIKKKCAAgoooIACCiiggAIKKKCAAgoooIACCiiggAIKKKCAAgoooIACCiiggAIKKKCAAgoooIACCiiggAIKKKCAAgoosCsBv5zBvaGAAgoooIACCiiggAIKKKCAAgoooIACCiiggAIKKKCAAgoooIACCiiggAIKKKCAAgoooIACCiiggAIKKKCAAgoooIACCiiggAIKKKCAAgoooIACCiigQHsFysCBDVMcA9zb3ikdPQKBauMY1WrTxwiGDz/E2rVrueOOO8jlciSTSZYvX84nP/nJpgHijG+ilSQSOz3iymdehb/ktlRAAQUUUEABBXpBYB7QD+wDJIG+etAbgSeB9cDmXlhIyBhjqw82b97MQw89xNVXX83ChQs56aSTOPLIIznggAPGQ2/Nv60PQl5Vm800gb3q5y+lmbYw16OAAgooEIlAbPlcmOhb87ngTHjRokXMmzePCc5awwwZaZsuPe/dD3gP8DrgyFr98RHgfwPbgF0d6O8L/DlwJvBqYG4L1Bjwc+A7wIra+Kvr40Xq6WAKKKCAAgoooEAMAj2VD0/nfHPbtm1s3bqVDRs2MDY2Fkle3aX5cFTbyLw6KknHUUABBRRQQAEFFFBAAQUUUEABBRRQQAEFFFBAAQUUUEABBRRQQAEFFFBAAQUUUEABBRRQQAEFFFBAAQUUUEABBRRQQAEFFFBAAQUUUKBBwC9ncDsooIACCiiggAIKKKCAAgoooIACCiiggAIKKKCAAgoooIACCiiggAIKKKCAAgoooIACCiiggAIKKKCAAgoooIACCiiggAIKKKCAAgoooIACCiiggAIKKNA+gf2BJxqGXw/sDWxr35SOHJFAtXGcarXpY0RThBumUqlQLBbJ5XIkk0kymQwjIyNNneOMb6JVJBI7PeLKZ16Fu9y2UkABBRRQQAEFekVgMXAgcDywFEjWA18D3A08BjzZK4sJEWes9cHWrVtZt24dfX199Pf3b/+1Meduzb+tD0JcUZvMFIHDav/9+TvgZUAK+DHwypmyONehgAIKKBCpQKz53GQrac3nPve5z3HWWWcxODjI/PnzJ+ve9j/v0vPefYA3A2cCfwx8AvhH4Flgyy5QXgCcDZxV7zevpV2wT54Bvl+7j5MHSsCGtgM7gQIKKKCAAgoo0H6BnsqHp3O+GZyjrl69mltvvZW1a9dGkld3aT4c1a4xr45K0nEUUEABBRRQQAEFFFBAAQUUUEABBRRQQAEFFFBAAQUUUEABBRRQQAEFFFBAAQUUUEABBRRQQAEFFFBAAQUUUEABBRRQQAEFFFBAAQUUaBDwyxncDgoooIACCiiggAIKKKCAAgoooIACCiiggAIKKKCAAgoooIACCiiggAIKKKCAAgoooIACCiiggAIKKKCAAgoooIACCiiggAIKKKCAAgoooIACCiiggAIKtE9gOfCthuHvAE5q33SOHKFAtXGsarXpY4TTTD5UpVKhWCySy+VIJpNkMhlGRkaaOsYZ30QrSCR2esSVz7ya/FLbQgEFFFBAAQUU6AWBeUA/ENQ6pwCHAYuAvnrw9wFXA/cDa3phQSFjjLU+CPL9sbExgjy7r28H9e8jb82/rQ9CXlWbzQSBA4DfNixkc/2/UdtmwuJcgwIKKKBApAKx5nOTraQ1n3vjG9/Ihz70IY477jiWLFkyWfe2/3mXnvfuDSwDzq7VH28BLqvVJ18GfgNs2AVKULu8BjgHeBswf4J2wV75MXBp/deH2w7sBAoooIACCiigQPsFeiofns755hNPPMF9993HddddR7lcjiSv7tJ8OKpdY14dlaTjKKCAAgoooIACCiiggAIKKKCAAgoooIACCiiggAIKKKCAAgoooIACCiiggAIKKKCAAgoooIACCiiggAIKKKCAAgoooIACCiiggAIKKNAg4JczuB0UUEABBRRQQAEFFFBAAQUUUEABBRRQQAEFFFBAAQUUUEABBRRQQAEFFFBAAQUUUEABBRRQQAEFFFBAAQUUUEABBRRQQAEFFFBAAQUUUEABBRRQQAEFFGifQB7424bhrwDe377pHDlCgWrjWNVq08cIp5l8qEqlQrFYJJfLkUwmyWQyjIyMNHWMM76JVpBI7PSIK595NfmltoUCCiiggAIKKNALAvsCLwbeA5wNLAbm1gMPkubbgY8B/1Grfdb2woJCxhhbfRDk+hs2bOCxxx5j7ty5LFmyhIULFzJ//vzx0Fvzb+uDkFfVZjNF4ClgScNijgbumymLcx0KKKCAApEJxJbPhVlBaz535JFHks/nOfnkkxkcHAwzRFvbdOl5bz9wAnAu8F7gKuCfgJ8Cz+wCJOhzfK1eOQ94H7BgF+1KwNeBG4EftBXXwRVQQAEFFFBAgc4I9FQ+PJ3zzVKpxK233kqhUKBcLkeSV3dpPhzVzjGvjkrScRRQQAEFFFBAAQUUUEABBRRQQAEFFFBAAQUUUEABBRRQQAEFFFBAAQUUUEABBRRQQAEFFFBAAQUUUEABBRRQQAEFFFBAAQUUUEABBRRoEPDLGdwOCiiggAIKKKCAAgoooIACCiiggAIKKKCAAgoooIACCiiggAIKKKCAAgoooIACCiiggAIKKKCAAgoooIACCiiggAIKKKCAAgoooIACCiiggAIKKKCAAgq0T+BtwDuAE4B9gT8Drm7fdI4coUC1caxqteljhNNMPtSTTz5JsVgkl8vR39/P8uXL+fjHP97UMc74JlpBIrHTI6585tXkl9oWCiiggAIKKKBALwi8DHgzsAw4HugDduR6W4GbgQuAXwGbemFBIWOMrT7YvHkzv/jFL7j88stZvHgxy5Yt49hjj+Wggw4aD701/7Y+CHlVbTZTBG4CXtewmD8BvjpTFuc6FFBAAQUiE4gtnwuzgtZ8LpVKkc/nGR4eZnBwMMwQbW3Tpee984EXAVngY8A3gOuBW4DKLkB29HkT8FEguYt2TwEPAP8b+EqtbVDrbGsrsoMroIACCiiggALtFeipfHg655ulUonR0VEKhQLlcjmSvLpL8+Godox5dVSSjqOAAgoooIACCiiggAIKKKCAAgoooIACCiiggAIKKKCAAgoooIACCiiggAIKKKCAAgoooIACCiiggAIKKKCAAgoooIACCiiggAIKKKBAg4BfzuB2UEABBRRQQAEFFFBAAQUUUEABBRRQQAEFFFBAAQUUUEABBRRQQAEFFFBAAQUUUEABBRRQQAEFFFBAAQUUUEABBRRQQAEFFFBAAQUUUEABBRRQQAEFFFCgMwKDwHPA052ZzlmmKVBt7F+tNn2c5tB71n3dunXceeedXHjhhSxevJhzzz2X97///U2DxBnfRKtJJHZ6xJXPvNqzy25rBRRQQAEFFFCg2wTmAAuB04APAkPA/g1BBglzUOt8D7gIeBTY1m2LmEY8sdUHQT1w1113cfHFF7P33ntz9tlns2zZMo444ojx5bTm39YH07jSdu1Fgc/W/7uzI/b/BuR6cSHGrIACCijQVoHY8rkwq2rN51KpFPl8nuHhYQYHg1sL8b669Ly3D1gCvKlWq1wK3AZ8C7gB+O0uxII++9T7BDnDXkBQ67S+ttbyiQ3AFcAK4ClgU7xXwdkVUEABBRRQQIFpCfRUPjyd881SqcTo6CiFQoFyuRxJXh1DPhzkuZ36t0Xm1dP6q2VnBRRQQAEFFFBAAQUUUEABBRRQQAEFFFBAAQUUUEABBRRQQAEFFFBAAQUUUEABBRRQQAEFFFBAAQUUUEABBRRQQAEFFFBAAQUUUEABBSYW8MsZ3BkKKKCAAgoooIACCiiggAIKKKCAAgoooIACCiiggAIKKKCAAgoooIACCiiggAIKKKCAAgoooIACCiiggAIKKKCAAgoooIACCiiggAIKKKCAAgoooIACCigwFYF5QD+wD5AE+uqDbASeBNYDm6cycJf0qTbGUa02fexoiJs3b+ahhx7i6quvZuHChZx00km89rWvbYohzvgmwkgkdnrElc+86uiucTIFFFBAAQUUUCBygSD/PwR4E3BJvRZozPG2Ab8GVgIjwOORRxDvgLHVB5VKhWKxSC6XI5lMkslkyGazpNPpcZHW/Nv6IN7N4uwdF3gr8E8Ns94EnNHxKJxQAQUUUKDbBWLL58LAtOZzqVSKfD7P8PAwg4ODYYZoa5suPe8N6pHgvkS2dp/iC8AvgO8DXwIe3gVI0GcucB5wGbAvMH+CtsF+CWqc64CrgHuANW1FdnAFFFBAAQUUUKC9Aj2VD0/nfLNUKjE6OkqhUKBcLkeSV3cwH35pPf98Fsi0d0v8/njZvLpD0k6jgAIKKKCAAgoooIACCiiggAIKKKCAAgoooIACCiiggAIKKKCAAgoooIACCiiggAIKKKCAAgoooIACCiiggAIKKKCAAgoooIACCigwqwT8coZZdbldrAIKKKCAAgoooIACCiiggAIKKKCAAgoooIACCiiggAIKKKCAAgoooIACCiiggAIKKKCAAgoooIACCiiggAIKKKCAAgoooIACCiiggAIKKKCAAgoooIACkQksBg4EjgeWAsn6yGuAu4HHgCcjm63zA1Ubp6xWmz52PJqtW7eybt06+vr66O/vZ968eU0xxB1fK0gisdMjrnzmVcd3jRMqoIACCiiggAKRCuwNnA6cBbwZmN8y+hjwE+DbwBVAUBfMpFds9UGlUqFYLJLL5Ugmk2QyGbLZLOl0ety3Nf+2PphJW8+1hBA4Cri3od3TwD4h+tlEAQUUUGB2CcSWz4Vhbs3nUqkU+Xye4eFhBgcHwwzR1jZdft57JvAZYEOtXrkHuBR4cBKQoM+ngEOBJbtpe3u9xrke+GVbkR1cAQUUUEABBRRor0BP5cPTOd8slUqMjo5SKBQol8uR5NUdyIfnAH9Zz1H761shOIv/Znu3RdPo5tUdxHYqBRRQQAEFFFBAAQUUUEABBRRQQAEFFFBAAQUUUEABBRRQQAEFFFBAAQUUUEABBRRQQAEFFFBAAQUUUEABBRRQQAEFFFBAAQUUUECBmS/glzPM/GvsChVQQAEFFFBAAQUUUEABBRRQQAEFFFBAAQUUUEABBRRQQAEFFFBAAQUUUEABBRRQQAEFFFBAAQUUUEABBRRQQAEFFFBAAQUUUEABBRRQQAEFFFBAAQUUiFJgHtAPLAdOAQ4DFgF99UnuA64G7gfWRDlxh8eqNs5XrTZ97HAoEMw/NjZGIpGgr69v+6/dFF8rSGt8gM+86viucUIFFFBAAQUUUCAygSDXHwDeA7weSDfk/zsm2QrcAtwIFIAnI5u9OwaKrT6oVCoUi0VyuRzJZJJMJkM2myWdDi7D717WB92xSYwiNoE5wAZgfkMEBwKPxxaREyuggAIKdKNAbPlcGIzWfC6VSpHP5xkeHmZwcDDMEG1t0+Xnva8FPgzsD/wG+BsguE+xu9cf1/scAxy8m4bBeD+u3RP5LHAnEO+NgrZeZQdXQAEFFFBAgRku0FP58HT+fUapVGJ0dJRCoUC5XI4kr+5APhz8O5z/AFIN+/CR+ufg3KsTL/PqTig7hwIKKKCAAgoooIACCiiggAIKKKCAAgoooIACCiiggAIKKKCAAgoooIACCiiggAIKKKCAAgoooIACCiiggAIKKKCAAgoooIACCiigwKwR8MsZZs2ldqEKKKCAAgoooIACCiiggAIKKKCAAgoooIACCiiggAIKKKCAAgoooIACCiiggAIKKKCAAgoooIACCiiggAIKKKCAAgoooIACCiiggAIKKKCAAgoooIACCkQisC/wYuA9wNnAYmBufeQqcDvwMeA/gLWRzBjPIMFaxl/VatPHjkYUzL1hwwYee+wx5s6dy5IlS9h33+AydEd8E2EkEjs94spnXnV01ziZAgoooIACCigQqUA/cDjwaeBUYBHQmt9tAf4F+AbwLeCZSCOIf7DY6oNKpUKxWCSXy5FMJslkMmSzWdLp9LhKa/4dZ/1ifRD/Zp2lEawCTmxY+xnATbPUwmUroIACCkwsEFs+F+aCtOZzqVSKfD7P8PAwg4ODYYbYbZtNmzbxne98h+uvv57nnnuOb37zm3s0Zpef9/4/wH8FXg6sq9Uif1W7d/GT2n2Ksd0s8tXA+cAfAi/ZTbvngQeBS4DvA8/Vfh/fzYI9umo2VkABBRRQQAEFmgR6Kh+ezvlmqVRidHSUQqFAuVyOJK/uUD58Uv3f2zReuM8CF3doL5tXdwjaaRRQQAEFFFBAAQUUUEABBRRQQAEFFFBAAQUUUEABBRRQQAEFFFBAAQUUUEABBRRQQAEFFFBAAQUUUEABBRRQQAEFFFBAAQUUUEABBWaHgF/OMDuus6tUQAEFFFBAAQUUUEABBRRQQAEFFFBAAQUUUEABBRRQQAEFFFBAAQUUUEABBRRQQAEFFFBAAQUUUEABBRRQQAEFFFBAAQUUUEABBRRQQAEFFFBAAQUUUCAqgZcBbwaWAccDfcCO5xltBW4GLgB+BWyKatIYxqk2zlmtNn3saDibN2/mF7/4BZdffjmLFy9m2bJlnHHGGU0xxBnfRBiJxE6PuPKZVx3dNU6mgAIKKKCAAgpEKjAEnAS8DwjqgaAGaH1tBq4Cvg7cCjwfaQTxDxZbfVCpVCgWi+RyOZLJJJlMhmw2SzqdHldpzb+tD+LfMEbQcYF/BN7ZMOvFwGc7HoUTKqCAAgp0s0Bs+VwYlNZ8LpVKkc/nGR4eZnBwMMwQu2zz7LPPcuCBB7J+/frxNo8++igHH3xw6HG7/Lz3OOBcIAPMB/4K+DGwbjcLPBH4U+C1wNGTQDxezytWAr8EtoWGs6ECCiiggAIKKNA9Aj2VD0/nfLNUKjE6OkqhUKBcLkeSV3cwH/4K8LaGbbMFOBZ4oANbyby6A8hOoYACCiiggAIKKKCAAgoooIACCiiggAIKKKCAAgoooIACCiiggAIKKKCAAgoooIACCiiggAIKKKCAAgoooIACCiiggAIKKKCAAgooMHsE/HKG2XOtXakCCiiggAIKKKCAAgoooIACCiiggAIKKKCAAgoooIACCiiggAIKKKCAAgoooIACCiiggAIKKKCAAgoooIACCiiggAIKKKCAAgoooIACCiiggAIKKKCAAtMRmAMsBE4DPggMAfs3DFgFnga+B1wEPApsm86EMfcN1jP+qlabPnY0tHXr1nHXXXdx8cUXs/fee3P22Wfz3ve+tymGOOObCCOR2OkRVz7zqqO7xskUUCAGgQOBVwJL6u+HgG/GEIdTKqCAAlELBHlcUANkgdcBh+1igk3AZcDXam1/DmyMOpCYx4utPqhUKhSLRXK5HMlkkkwmQzabJZ1Oj5O05t/WBzHvFqePQyAokq9omPifgbfGEYhzKqCAAgp0rUBs+VwYkdZ8LpVKkc/nGR4eZnBwMMwQu20TjHPbbbeNt7n00ku58MILQ4/b5ee9wb2K1wD/LzBQuy+Rr9UwtwPl3SzwOOAc4EzgFZNABPc9/m/9nOcmYEtoOBsqoIACCiiggALdI9BT+fB0zjdLpRKjo6MUCgXK5XIkeXUH8+H9gF8BezdsnR8CJ3dgK5lXdwDZKRRQQAEFFFBAAQUUUEABBRRQQAEFFFBAAQUUUEABBRRQQAEFFFBAAQUUUEABBRRQQAEFFFBAAQUUUEABBRRQQAEFFFBAAQUUUEABBWaPgF/OMHuutStVQAEFFFBAAQUUUEABBRRQQAEFFFBAAQUUUEABBRRQQAEFFFBAAQUUUEABBRRQQAEFFFBAAQUUUEABBRRQQAEFFFBAAQUUUEABBRRQQAEFFFBAAQUUUGA6AvOAQ4A3AZcA/UDjc4y2Ab8GVgIjwOPTmawL+lYbY6hWmz52NLxKpUKxWCSXy5FMJsnjtXaVAAAgAElEQVRkMoyMBMS/f8UZ30QYicROj7jymVcd3TVOpoACMQgE/3+8rmHerwHZGOJwSgUUUCBKgSCHmwO8E3gP8CJg8S4m2Ah8tP7fwqAW2BJlIF0wVmz1wUT1QDabJZ1Oj7O05t/WB12wYwyh0wInAbcDzwH3ADcCf9/pIJxPAQUUUKCrBWLL58KotOZzqVSKfD7P8PAwg4ODYYbYbZsvfvGLnH/++eNtjj/+eO65J/hfZrhXl5/3BvctTqjdk3g3MFTPAW4BHtjN6lK13OE04L8Ar55EYT1wN3ADcCWwKZyarRRQQAEFFFBAga4S6Kl8eDrnm6VSidHRUQqFAuVyOZK8usP5cHAW/z9ads87gGvavKPMq9sM7PAKKKCAAgoooIACCiiggAIKKKCAAgoooIACCiiggAIKKKCAAgoooIACCiiggAIKKKCAAgoooIACCiiggAIKKKCAAgoooIACCiiggAKzS8AvZ5hd19vVKqCAAgoooIACCiiggAIKKKCAAgoooIACCiiggAIKKKCAAgoooIACCiiggAIKKKCAAgoooIACCiiggAIKKKCAAgoooIACCiiggAIKKKCAAgoooIACCigwVYG9gdOBs4A3A/NbBhoDfgJ8G7gCWDPVibqkX7Uxjmq16WNHQ6xUKhSLRXK5HMlkkkwmw8jISFMMccY3EUYisdMjrnzmVUd3jZMpoEAMAn8M/FvDvN8HXhtDHE6pgAIKRCnQDyyt5fbvBd4N7AXMnWCCIFl+HrgAuBZYD2yLMpAuGCu2+mCieiCbzZJOp8dZWvNv64Mu2DGG0GmBJHAwUOr0xM6ngAIKKNAzArHlc2GEWvO5VCpFPp9neHiYwcHBMEPsts1TTz3FwMAAW7ZsGW937733ctRRR4Uau8vPe/cDXlKrST4MvBz4B+BfgTt3s7gXAScBfw4smwRhK1ABrgf+Blg3A+udUPvARgoooIACCijQ0wI9lQ9P53yzVCoxOjpKoVCgXC5Hkld3OB8O/m3FKuAVDTsuyEeHamfwT7dxF5pXtxHXoRVQQAEFFFBAAQUUUEABBRRQQAEFFFBAAQUUUEABBRRQQAEFFFBAAQUUUEABBRRQQAEFFFBAAQUUUEABBRRQQAEFFFBAAQUUUEABBWafgF/OMPuuuStWQAEFFFBAAQUUUEABBRRQQAEFFFBAAQUUUEABBRRQQAEFFFBAAQUUUEABBRRQQAEFFFBAAQUUUEABBRRQQAEFFFBAAQUUUEABBRRQQAEFFFBAAQUUUGBPBfqAAeA9wOuBNBD8rPG1FbgFuBEoAE/u6SRd1r7aGE+12vSxo6FWKhWKxSK5XI5kMkkmk2FkZKQphjjjmwgjkdjpEVc+86qju8bJFFAgBoGXAXc3zPtT4PgY4nBKBRRQIEqBoAY4EXg7kAV2ldONAc8C5wPXAfElz1Guvnms2OqDieqBbDZLOh2UZb97tebf1gft2wiOrIACCiiggAI9KxBbPhdGrDWfS6VS5PN5hoeHGRwcDDPEpG3e+MY3cuONwfH9714f+chH+NSnPjVpv4nyzd3UBqHGi7jRImA/4BPAqcBXge/U71fsaqqDgGOB9wFnThJPsHc21+99fAx4DHgu4jU4nAIKKKCAAgoo0G6BnsqHp3O+WSqVGB0dpVAoUC6XI8mrY/j3D0GuGtxrbDyT/1/Au9u4Ucyr24jr0AoooIACCiiggAIKKKCAAgoooIACCiiggAIKKKCAAgoooIACCiiggAIKKKCAAgoooIACCiiggAIKKKCAAgoooIACCiiggAIKKKCAArNPwC9nmH3X3BUroIACCiiggAIKKKCAAgoooIACCiiggAIKKKCAAgoooIACCiiggAIKKKCAAgoooIACCiiggAIKKKCAAgoooIACCiiggAIKKKCAAgoooIACCiiggAIKKLCnAv3A4cCngVOBRUDrM4y2AP8CfAP4FvDMnk7SZe2rjfFUq00fOxpqpVKhWCySy+VIJpNkMhlGRkaaYogzvokwEomdHnHlM686umucTAEFYhA4DPh1w7yPAoMxxOGUCiigQJQCRwJvB04DXr6bgZ8DHgNywDejDKCLxoqtPpioHshms6TT6XGe1vzb+qCLdo6hKKCAAgoooEC3CMSWz4UBaM3nUqkU+Xye4eFhBgejOV649tprectb3jIeziGHHMIjjzwSJjy6/Lx3HhDcw/gscCawsl6XBPcpdvV6Yf2ex0VANhQCfB+4DPgJEA4u5MBtbBacy/cBc+u/Bn8PxoBtDb+2cXqHVkABBRRQQIEuEuipfHg655ulUonR0VEKhQLlcjmSvDqmfPhy4H0Neyi4hq+s5bx3tmlfmVfvGta8uk2bzmEVUEABBRRQQAEFFFBAAQUUUEABBRRQQAEFFFBAAQUUUEABBRRQQAEFFFBAAQUUUEABBRRQQAEFFFBAAQUUUEABBRRQQAEFFFBAgZks4JczzOSr69oUUEABBRRQQAEFFFBAAQUUUEABBRRQQAEFFFBAAQUUUEABBRRQQAEFFFBAAQUUUEABBRRQQAEFFFBAAQUUUEABBRRQQAEFFFBAAQUUUEABBRRQQAEF4hB4AfC/gLuBnwB3AWvjCCTCOYeAk4D3AS8D+iYYezNwFfB14Fbg+Qjnj2OoauOk1WrTx47GU6lUKBaL5HI5kskkmUyGkZGRphjijG8ijERip0dc+cyrju4aJ1NAgRgE9gaebZh3PbAwhjicUgEFFIhKYB7wKuBjwHHA/rsZ+AngAeBTtbrhe1EF0GXjxFYfTFQPZLNZ0un0OFFr/m190GW7x3AUUEABBRRQoBsEYsvnwiy+NZ9LpVLk83mGh4cZHBwMM8SkbTZu3MjSpUtZt27deNvbbruNk08+edK+PXDeG5w/Xwq8CfhRrYa5Afjn3SwsOMcJapyPA2+bFOB3DYL7PdcB3wXuCdknzmaByRygv/5O1uq7MWALsBHYBAT3dXwpoIACCiigwOwQ6Kl8eDrnm6VSidHRUQqFAuVyOZK8OqZ8OMhZfwXsV9+i3wTeCaxp45Y1r94Z17y6jRvOoRVQQAEFFFBAAQUUUEABBRRQQAEFFFBAAQUUUEABBRRQQAEFFFBAAQUUUEABBRRQQAEFFFBAAQUUUEABBRRQQAEFFFBAAQUUUECBmSzglzPM5Kvr2hRQQAEFFFBAAQUUUEABBRRQQAEFFFBAAQUUUEABBRRQQAEFFFBAAQUUUEABBRRQQAEFFFBAAQUUUEABBRRQQAEFFFBAAQUUUEABBRRQQAEFFFBAAQXiEHgN8P2Gif8DOC6OQCKaM3hW0WlAFngdcNguxt0EXAZ8rdb258DGiOaPa5hq48TVatPHjsZUqVQoFovkcjmSySSZTIaRkZGmGOKMbyKMRGKnR1z5zKuO7honU0CBmAS2AY3/vVsAbI4pFqdVQAEFpiMQ/Ldsv3od8AngUGDebgb8NXA3sAIYnc7EXdw3tvpgonogm82STqfHuVrzb+uDLt5JhqaAAgoooIACcQnEls+FWXBrPpdKpcjn8wS/jo2Ncf/9928/Gz799NNZvHgxE5y/hpmGd7zjHVxzzTXjbc8//3yuvPLKSfv2yHlvULsE9zEeqt2TuQH40m4WNh9YBPwd8M6W85xddQvqnmKtPvo/wL9Oitb+Bn21+JPAALB/vYZbWqvL9gWWAP1AcDYV1HLBO2gf/D0Yq7+DezrPA88CzwAVYA3wOPBE/edB2/hujrTf0BkUUEABBRSYTQI9lQ9P53yzVCoxOjpKoVCgXC5HklfHmA+/FfhCLVd7H3BdhzaseTWYV3doszmNAgoooIACCiiggAIKKKCAAgoooIACCiiggAIKKKCAAgoooIACCiiggAIKKKCAAgoooIACCiiggAIKKKCAAgoooIACCiiggAIKKDCTBfxyhpl8dV2bAgoooIACCiiggAIKKKCAAgoooIACCiiggAIKKKCAAgoooIACCiiggAIKKKCAAgoooIACCiiggAIKKKCAAgoooIACCiiggAIKKKCAAgoooIACCiigQBwCHwL+vmHiq4A/jyOQCOYMnlM0B3gn8B7gRcDiXYy7EfgocB3wOLAlgvnjHKLaOHm12vSxo3FVKhWKxSK5XI5kMkkmk2FkZKQphjjjmwgjkdjpEVc+86qju8bJFFAgJoEngP0b5j4YKMcUi9MqoIAC0xHoA9LAcuD9wNJJBrsfuA34ElCczsRd3De2+mCieiCbzZJOB5fod6/W/Nv6oIt3kqEpoIACCiigQFwCseVzYRbcms+lUiny+TwvfOELefjhh7nppptYsmQJl1xyCQcffDB9fUHKvuev733ve5x++unjHffZZx/WrFkz6Xg9ct57MXAesA74GnDFboSC+x4B4udq9zPeDcwN0upJRJ8CHgH+W/0+yFag0zcOFgD9wELgBbU17gccDhwGHFKryQaBg+rnU3sDyfq6Jlrb5rrVWmAN8FjtXtbDwEPAr4DfAs/U2wSmwT2fsT3fdfZQQAEFFFBAgS4R6Kl8eDrnm6VSidHRUQqFAuVyOZK8OuZ8+IW1c/ogZ+vUy7zavLpTe815FFBAAQUUUEABBRRQQAEFFFBAAQUUUEABBRRQQAEFFFBAAQUUUEABBRRQQAEFFFBAAQUUUEABBRRQQAEFFFBAAQUUUEABBRRQQIEZLTDZg61m9OJdnAIKKKCAAgoooIACCiiggAIKKKCAAgoooIACCiiggAIKKKCAAgoooIACCiiggAIKKKCAAgoooIACCiiggAIKKKCAAgoooIACCiiggAIKKKCAAgoooIACbRD4/4A/aRj3A8DlbZinE0P2A0uB9wLvBvYC5k4wcRV4HrgAuBZYD2zrRIBtnCNY0/irWm362MZpdx66UqlQLBbJ5XIkk0kymQwjIyNNDeOMbyKMRGKnR1z5zKuO7honU0CBmAT+E/iDhrmPBX4eUyxOq4ACCkxHYB5wDnAWcCaweJLBfgLcVK8F7pnOxF3cN7b6YKJ6IJvNkk6nx7la82/rgy7eSYamgAIKKKCAAnEJxJbPhVlwaz6XSqXI5/MsWLCAe+65h+9+97ssXbqUz3/+8xx++OHbfz6V19jYGAcddBCrV68e737jjTdy5plB2r/rV4+c9/4lcG79HsYNwOcmMQrOrD8NvKte80x076NxiK3ARuBvgauAZ4AtU7kOU+wzBzgEGAKOB44DUvXYF9bWMh8INkbwa/Duq8UarHFXZ/PBPZzgHawheG8GNgEb6mt7DLi3VhPeWasPf1q7R/R4/T7QFMO3mwIKKKCAAgrELNBT+fB0zjdLpRKjo6MUCgXK5XIkeXWP5MNRbTHzavPqqPaS4yiggAIKKKCAAgoooIACCiiggAIKKKCAAgoooIACCiiggAIKKKCAAgoooIACCiiggAIKKKCAAgoooIACCiiggAIKKKCAAgoooIACs1rAL2eY1ZffxSuggAIKKKCAAgoooIACCiiggAIKKKCAAgoooIACCiiggAIKKKCAAgoooIACCiiggAIKKKCAAgoooIACCiiggAIKKKCAAgoooIACCiiggAIKKKCAAgq0QeB+INUw7snAD9swTyeGHABOBN4OZIFdPbdoDHgWOB+4Dqh2Irg2z9G0hmo1viVVKhWKxSK5XI5kMkkmk2FkZKRp+XHGN9F1SCR22io+86rNG9bhFVCgKwRuB05qiOQU4AddEZlBKKCAAnsmkAT+CjgPOBoIPu/uVQRuqNUO3wbu27OpeqZ1bPXBRPVANpslnU6P47Xm39YHPbOvDFQBBRRQQAEFOicQWz4XZomt+VwqlSKfz9PX18eqVatYuXIlAwMDrFixgqGhoe3nxFN9ffCDH+Syyy5jn3324bzzzuMDH/gAxx577G6H65Hz3ncB5wBL6/XJp0MYfRT4C+DAEHVPMFywjy4DrgEeBJ4PMcd0mswFFgGHAEPAEcBLgZcALwIOAuYBc6YzyQR9NwNP12x+A/yy4R2suQQ8B2yMeE6HU0ABBRRQQIH2CvRUPjyd881SqcTo6CiFQoFyuRxJXt0j+XBUO8i8OipJMK+OztKRFFBAAQUUUEABBRRQQAEFFFBAAQUUUEABBRRQQAEFFFBAAQUUUEABBRRQQAEFFFBAAQUUUEABBRRQQAEFFFBAAQUUUEABBRRQQIGeE/DLGXrukhmwAgoooIACCiiggAIKKKCAAgoooIACCiiggAIKKKCAAgoooIACCiiggAIKKKCAAgoooIACCiiggAIKKKCAAgoooIACCiiggAIKKKCAAgoooIACCiigQBcL7AU83xDfNmBvYH0Xx7y70I4E3g6cBrx8Nw2fAx4DcsA3e3StrWFXG39QrTZ97OgSK5UKxWKRXC5HMpkkk8kwMjLSFEOc8U2EkUjs9Igrn3nV0V3jZAooEJPAjcCZDXOfC3w9plicVgEFFJiqwAJgX+BvgbPrv++bZLBbgK8APwAenOrEXd4vtvpgonogm82STqfHyVrzb+uDLt9NhqeAAgoooIACcQjEls+FWWxrPpdKpcjn8/T19bFq1SpWrlzJwMAAK1asYGhoaPs58VRfv/zlL3n44YdZtmxZ6CF65Lz3T+s1TAr4GnBJiAX+FRD0GwIWhWgfNPkn4Pp6/bM2ZJ+pNJsLLAQOrc312vragns2AyEH27HnJ7q5seO8Puy5/QbgXuD79bOuXwNrgLGac3w3T0JC2EwBBRRQQAEFtgv0VD48nfPNUqnE6OgohUKBcrkcSV7dI/lwVFvdvLpZ0rw6qp3lOAoooIACCiiggAIKKKCAAgoooIACCiiggAIKKKCAAgoooIACCiiggAIKKKCAAgoooIACCiiggAIKKKCAAgoooIACCiiggAIKKKDALBMI+5CnWcbichVQQAEFFFBAAQUUUEABBRRQQAEFFFBAAQUUUEABBRRQQAEFFFBAAQUUUEABBRRQQAEFFFBAAQUUUEABBRRQQAEFFFBAAQUUUEABBRRQQAEFFFBAAQUUmJLAMPCDhp73AUdPaaT4O80DXgV8DDgO2H83IT0BPAB8Cvhe/KFHEkG1cZRqteljJBOEHaRSqVAsFsnlciSTSTKZDCMjI03d44xvonUkEjs94spnXoW94LZTQIFeFrgaeHvDAt4JfKmXF2TsCigwKwWCvD8F/DXwOmAOMFkutxL4B+Au4JEZqhZbfTBRPZDNZkmn0+PUrfm39cEM3YUuSwEFFFBAAQWmIxBbPhcm6NZ8LpVKkc/n6evrY9WqVaxcuZKBgQFWrFjB0NDQ9nPiTr565Lz3T4BzgCBR/lq9ppmM6V21extvBV4GvGCyxvU/vxn4FnAd8FjIPnvSLKjBgvszJwKvBF4ODAGH1mOc7OIHe30bsBF4Hthcf2+p13fB2AuAvYBFIWu+MeBp4HHg18CdwI/r77W1+0jBn/tSQAEFFFBAge4W6Kl8eDrnm6VSidHRUQqFAuVyOZK8ukfy4ah2oHn17yTNq6PaUY6jgAIKKKCAAgoooIACCiiggAIKKKCAAgoooIACCiiggAIKKKCAAgoooIACCiiggAIKKKCAAgoooIACCiiggAIKKKCAAgoooIACCsxSgcke6DtLWVy2AgoooIACCiiggAIKKKCAAgoooIACCiiggAIKKKCAAgoooIACCiiggAIKKKCAAgoooIACCiiggAIKKKCAAgoooIACCiiggAIKKKCAAgoooIACCiiggAJTErgAuKyh51eAt09ppHg7Bc8n2g84DfgEcCgwbzch/Rq4G1gBjMYbemSzVxtHqlabPkY2SZiBKpUKxWKRXC5HMpkkk8kwMjLS1DXO+CZaQyKx0yOufOZVmIttGwUU6HWB9wHLgKfr72uBO3p9UcavgAKzTuDoWk5/ar2OOTHk6r9er4MeAFaH7NNrzWKrDyaqB7LZLOl0etywNf+2Pui17WW8CiiggAIKKNABgdjyuTBra83nUqkU+Xyevr4+Vq1axcqVKxkYGGDFihUMDQ1tPyfu5KtHznvfApwDBHXM9cBFIYzeBrwZOLl2f2PfEO2DJvcCNwNfAEoh+4RpFpyhLwD2B15cP2P6I+C4Wr31AmCiM/ZtwAZgHfBsbc3rG97PAcF7U/29pXa/Z079Xk+wgRbVx90L6AcWAnvX38Hnie4JBX+PxoCfAT8C/r3u8RtgM7A1zEJto4ACCiiggAKxCPRUPjyd881SqcTo6CiFQoFyuRxJXt0j+XBUG8u82rw6qr3kOAoooIACCiiggAIKKKCAAgoooIACCiiggAIKKKCAAgoooIACCiiggAIKKKCAAgoooIACCiiggAIKKKCAAgoooIACCiiggAIKKKDArBbwyxlm9eV38QoooIACCiiggAIKKKCAAgoooIACCiiggAIKKKCAAgoooIACCiiggAIKKKCAAgoooIACCiiggAIKKKCAAgoooIACCiiggAIKKKCAAgoooIACCiiggAIRC3wFeFvDmBcAX4h4jk4M1wekgeXA+4Glk0x6P3Ab8CWg2IkAOzBHtXGOarXpYwem//0UlUqFYrFILpcjmUySyWQYGRlpiiHO+CbCSCR2esSVz7zq6K5xMgUUUEABBRRok0CQ08wB5gLz6r8GuXPwsx2/7sh7gl+DJHJb/dcdv98KjAFbgB2/D9p0y+tU4O3AMPCSkEF9tebxKeBR4JmQfXqtWcfqg23btrFx48btPvPmzeOpp55i1apVTfVANpslnQ5Ktt+9WvNv64Ne217GG7HAC4ETgOPrv76vdraxNuI5HE4BBRRQoPcEOpbPTYWmNZ9LpVLk83n6+vq254IrV65kYGCAFStWMDQ0tP2cuJOvHjnvfQtwDnAicD1wUQijNwHnAa8NcR9kx3BBXhHcB8kB94aYI2yToM48ADilfp9pCDgQWFCvNycaZzPwG+AB4Ge1Wu5XwMPAb4F1QPDnwd7f8d5ePtTfwXzz63MM1uu/o2p2x9Tu9QSfl+wi8GCsTcDTtTgfBL4DBDVhpT5n2PXaTgEFFFBAAQU6K9BT+fB0zjdLpRKjo6MUCgXK5XIkeXWP5MNR7SjzavPqqPaS4yiggAIKKKCAAgoooIACCiiggAIKKKCAAgoooIACCiiggAIKKKCAAgoooIACCiiggAIKKKCAAgoooIACCiiggAIKKKCAAgoooIACs1rAL2eY1ZffxSuggAIKKKCAAgoooIACCiiggAIKKKCAAgoooIACCiiggAIKKKCAAgoooIACCiiggAIKKKCAAgoooIACCiiggAIKKKCAAgoooIACCiiggAIKKKCAAgpMUWAfYB6wEFgAzKmPcyNweMOYfwrcPcU54uw2F1gGvBY4BVg0STD3A7cDK4H/jDPwCOe+t3Gse+9t+jjhNIlEggULFrBw4ULmzZvHvvvuG0k4lUqFYrFILpcjmUySyWQYGRlpGrtarUYyV1SDBBYtL595FRWu4yiggAIKKKBAnALzgb2AQ+rvA4EXAkHit7heHwRtglqhD9gEbKy/NwDrgArwOFCuv9fWf74tzoXV5w5ytjfX4r0YOAwI6p4wry8DHwGeAYJ1zsRXU8Ldzvx7/fr13HXXXWzdupUXvehF2y2DeqSxHshms6TT6XHn1vy7nfFN5eJaH0xFzT7TEPgJ8Pu/IPDHwM3TGM+uCiiggAIzQ6Bj+dxUuFrzpVQqRT6fp6+vj1WrVrFy5UoGBgZYsWIFQ0ND28+JO/nqkXzuLcDZwAnA12r12F+HMHpjvU8GGAjRPmgS1HlBvpED7qrXcyG77rJZUHsdyu/yluHavZY/BJYA/S09grrxOeBR4EGgVP998DmoMYP6c0v9nlVw7yqoXxtr1ODvwdaGWnU9MAYEtWAw11LgoHosLwZeCgwC+9fbNJ7zB/M8C/y8fn8oyLd+BjxZH3O6JvZXQAEFFFBAgWgFeiofns75ZqlUYnR0lEKhQLlcjiSv7pF8OKodY15tXh3VXnIcBRRQQAEFFFBAAQUUUEABBRRQQAEFFFBAAQUUUEABBRRQQAEFFFBAAQUUUEABBRRQQAEFFFBAAQUUUEABBRRQQAEFFFBAAQUUUGBWC/jlDLP68rt4BRRQQAEFFFBAAQUUUEABBRRQQAEFFFBAAQUUUEABBRRQQAEFFFBAAQUUUEABBRRQQAEFFFBAAQUUUEABBRRQQAEFFFBAAQUUUEABBRRQQAEFFFBAgRAC84AXAkcBxwIHAIPAUuBlQD+w43k+C1vGez7E+N3aJFj3XGBOiAC3AVuBMSD4/Ux4NV3LhQtbL+3ES5w3bx7HHnssBx988Pb3oYceyite8YrtP1uwYAHz58/fY5tKpUKxWCSXy5FMJslkMoyMjDSNU61W93jcdnZIJHZ6xJXPvGonuGMroIACCiigQDsEgvwlyIeX1OuB/eo1QFAHHAQcCOwP7Au8ANgb2AsI8ujgHeTRm4FNwMb6r0F98CSwGnii5dc1QPBeC6yv59btWNeuxuyrx/9ntQYfBxYBkyWvQRIa1AD/UIv5ovoag7pgJr6aEu525d9jY2OsWbOGq666inXr1vHKV75ye13x29/+tqkeyGazpNPpcefW/Ltd8U31wlofTFXOflMUuAp4R0PfDwGfn+JYdlNAAQUUmDkCHcnnpsrVmi+lUiny+Tx9fX2sWrWKlStXMjAwwIoVKxgaGtp+TtzJV4/kc38CnA0cU7uX87VarfKxEEZnAG8AzqnXeCG6bG9yP3AJcDvwWNhOE7QL6sag7joSOLmewxw3QS0W1F1bgGeBh4E7gVuBVcBz9bosGCeoUYNa9ZD6vaygfg3q1GDDLKi3C+rUdcBT9Ro0GC9YQ1CPBjVrMM8+wBDwR8CJ9XtjQc0bjBPUyY2voOZ9Bvg/tbbfBn5eH3+m1obTuNx2VUABBRRQIFaBnsqHp3O+WSqVGB0dpVAoUC6XI8mruzwfDnK0v66d6f99PTec7kYzrzavnude+tcAACAASURBVO4esr8CCiiggAIKKKCAAgoooIACCiiggAIKKKCAAgoooIACCiiggAIKKKCAAgoooIACCiiggAIKKKCAAgoooIACCiiggAIKKKCAAgoooEDDF5iIoYACCiiggAIKKKCAAgoooIACCiiggAIKKKCAAgoooIACCiiggAIKKKCAAgoooIACCiiggAIKKKCAAgoooIACCiiggAIKKKCAAgoooIACCiiggAIKKKCAAs0CQ8BpwBuAPwL2EkiBqQr09/czPDzMG97wBl73utdxxBFHhB6qUqlQLBbJ5XIkk0kymQwjIyNN/avVaujxOtEwkUi0TrPTDzoRh3MooIACCiiggALTEJgL9APHAicCfwgcDRwOBH82p/5czyDPaXy3TtmYqAW/3/HeVv/9M8BDwI+BO4A7gUeBjfU/n8YS9qhrEjgQ+Avgb0I+s3SsHucXgQ93ON49WlwEjZsS7nbl35s2baJUKnHBBRewevVqzjjjjO11RDBfYz2QzWZJp9Pjy2rNv9sV31QdrQ+mKme/KQpcAFzW0Pea2n9n3zHFseymgAIKKDBzBDqSz02VqzVfSqVSXHLJJfT19fGjH/2IlStXMjAwwIoVKxgaGtp+TtzJV4/kc/8VOAc4FLi+VrN9IoTRqbVabDnwFuDgEO13NPkVcAXw78DP9qBfa9PFwIuBs+rv4PcvqNebjW3XAg8D36vXjkENua7e7kggVX8PAPvWa9kFwHygr/4Oatjg70FQiwa13Ob6ewPwLLAaeBD4T+AXwFNAsNEOA44CltXr46BuDMba8QrG2wIEJrcDhZrn/cAT03CxqwIKKKCAAgpEL9BT+fB0zjeD89Uf/OAHfOUrX6FcLkeSV3dxPhzctwjyr5cC/7OW070ngq1jXg3m1RFsJIdQQAEFFFBAAQUUUEABBRRQQAEFFFBAAQUUUEABBRRQQAEFFFBAAQUUUEABBRRQQAEFFFBAAQUUUEABBRRQQAEFFFBAAQUUUEABBWa7gF/OMNt3gOtXQAEFFFBAAQUUUEABBRRQQAEFFFBAAQUUUEABBRRQQAEFFFBAAQUUUEABBRRQQAEFFFBAAQUUUEABBRRQQAEFFFBAAQUUUEABBRRQQAEFFFBAAQUUaBU4EfgscKo0CrRDYM6cObzmNa/h4x//OMPDw5NOUalUKBaL5HI5kskkmUyGkZGRpn7VanXScTrZIJHY6RFXPvOqkxfAuRRQQAEFFFBgqgJzgSTwB8BR9feLgEOAA4AXAi8AosxtNgPPAk8A5fr7QeDe+vthYAuwbaqLCtlvCXAC8FbgnSH7BLGvBf4RuCRkn15t1pRwtyv/3rhxIw8++CDvf//7Wb16Na9//es55ZRTCPLrxnogm82STqfHLVvz73bFN9WLZ30wVTn7TVEgOM+5uaHvz4Df/4WZ4qB2U0ABBRToeYGO5HNTVWrNl97whjfwgQ98gA0bNnDLLbewcuVKBgYGWLFiBUNDQ9vPiTv56vJ8bg4QvD8EnAuMAdcDnw9hdDJwBvAOYDBE+x1NHgO+CnwH+P4e9NvRNKgpFwJDwOn1GE4Cgpp0R70Z7NkNwCPAz4G7a23vAIK5F9XjPby21mOAI4Dg90Fdt9cU4glqzmeA3wC/rNeivwB+XXN9DpgHBPEF98+CujGokfdtqY23AkEt+y3g32prKgLPA8HPfSmggAIKKKBA/AI9lQ9P53yzXC7zs5/9jBtuuIHHH388kry6S/Phs2tnXl9v2VpBvnbnFLebebV59RS3jt0UUEABBRRQQAEFFFBAAQUUUEABBRRQQAEFFFBAAQUUUEABBRRQQAEFFFBAAQUUUEABBRRQQAEFFFBAAQUUUEABBRRQQAEFFFBAAQUmEojyAcYKK6CAAgoooIACCiiggAIKKKCAAgoooIACCiiggAIKKKCAAgoooIAC/z97dwJeVXUu/v+bkTAPAkFEESGoFI0oOBbBOgGO1TjWWu2t1npr6q1euLWttb20tQ5V+fV/a1vHFrXV2DpUI85YNSCKOA8RlJkwjyFk/Gdtz0mTEOAEEjyR73qe/SQ5Z+01fPYKvu9e2xMFFFBAAQUUUEABBRRQQAEFFFBAAQUUUEABBRRQQAEFFFBAAQUUUEABBRRQQAEFFGjLAiOA/wFOB1ITmUhGRgbhSEn58nycT3V1NVVVVVRWVhK+T6SkpaVFDqmpqV8qi0TmXr9OTU0N5eXlkV0iJXiNHj2aX/7ylxx++OFbPGX58uVMmzaNCRMmkJWVxbhx45g4cWKD+qHvZCpN/E58eX5JkgnasSiggAIKKKBASwmkAR2BnsAewFHAkcChQHcgs5kdheAsHCEGak4cFM6pAD4DXgP+BbwJlABrgQ3NHEdzqmfX9jkOOBU4KcETS4F5wJ+BmxI8p61WK68/8BD3Ny4hBg650Y7kh2VlZRQXF5Ofn09JSQljx46NcobQZv18IC8vj9zc3LohNO7T/KCtLjPH3UIC3YBV9doKNzfaA5v/4rZQhzajgAIKKNAmBBrcQE32eOmWW27h9NNPZ/78+TzyyCMUFhaSnZ3NpEmTyMnJie4Tt3QJJmFvoCmbzMzNUqLm5kgtPdz67aUDASTcNP96LId6GPhLAp0eAhwHfAfon0D9eJVlwHPAP2JHM06NqoY9qD1jfV8N9APaNWokxDCLgUdq89OngRdjdXJiudvRte8dFMtXQ04b2mxuDlq/y/A7EvqsAjbFcr3Q51Ox3DS8vj9wcqz/g5vYSwvx1jrgntr53QnMB9Y3F8f6CiiggAIKKNAqAm0qHt6ReL20tJQVK1YwdepUwrMWLRFXJ+nzD52AT4Bwbz9e3qmNT8ON4+15gCQeV/8aOLN2r2Am8BBwbwIrcjhwPHBpbSy4dwL168fVzwB/B0IM39wSYuC9Yn2Pj8XYTcXVi2Jxe4htX4jF1YNjse0oYFgrxtVzganG1c29tNZXQAEFFFBAAQUUUEABBRRQQAEFFFBAAQUUUEABBRRQQAEFFFBAAQUUUEABBRRQQAEFFFBAAQUUUEABBRRQQAEFFFBAAQUUUEABBdq+QHM+lLjtz9YZKKCAAgoooIACCiiggAIKKKCAAgoooIACCiiggAIKKKCAAgoooIACCiiggAIKKKCAAgoooIACCiiggAIKKKCAAgoooIACCiiggAIKKKCAAgoooIACCiiwuUAqcDvwDaBDU0AZGRkcccQRDB8+nEGDBtGnTx922203srKyqKyspLq6mqqqquhrvNTU1JCSktLgSE1NJS0tjfA1tBn/PvycLOW1117jscce44033mD+/PkJDWvcuHFceumlkUunTp0SOufLWilc840bN7Js2TIWLlzIRx99RDCdPn06ZWVlTU47rKWLL76YiRMn0q5du2gdxeuGdbJq1aqojQkTJkRrLniHuvVLWG/JVIJDo+JnXiXTBXIsCiiggAIKKNBYoAtwADAaOB7YHegJhOA2HWhuwB6Cs3CEGGh74qCQWISjAghB5DpgA1DaipcuMzbnYNExwX6qYuNbASxL8Jy2Wu2Q+gM/5JAGP0ZvxXPA9u3b07VrV7Kzs9ljjz3o378/++67b5RPhnh+ayXkAcXFxeTn51NSUsLYsWMZPXp0lFfWzwfy8vLIzc2ta6px/G1+0FaXmeNuQYG5wF712hsGzGrB9m1KAQUUUKDtCTS4gZrs8dLbb7/NgAEDeOutt/j73/9OYWFhFF9OmjSJnJycbcaVW7o8Id58/fXXo/vWc+fOje5hh7hzzZo10X3teEzb+PywX9CovBXLeeK5zxd5gzqec/WK5TLrm5E/tQc6A72Bds1Y1iEXCvnZSmB5M84LVcN404DuQNdY3hl+rl+CZ5hH/Ai5YTgv5KhhHyuMOyN2NLP7hKuHOZbH5hnmOAcIm0Yh/wvjHggcDOxWL2cOeWwlMBN4HngQ+CDWTsIdW1EBBRRQQAEFWkWgTcXDOxKvh2d4Nm3axKJFi6LnLloirm6h5x/CPkPYbwhxZzjC9/F9gBB3hSPEUs2JrfOAhxqtmCtq7/X/bjtWUYhJw5guAQ4HioDpwOsJtBX2V46tjRVD3/skUD9eZQ3wJvAA8MdmnBeqhj2NEMsHg5Nq48+jgbC/Ec8P4rHpq8BLteP7V2wfI7z/VWBEbbw6BNgTCLnE9u7nbG3YYQxhf2ch8CEQ8qj4OEJcH8YRxn2kcXUzr77VFVBAAQUUUEABBRRQQAEFFFBAAQUUUEABBRRQQAEFFFBAAQUUUEABBRRQQAEFFFBAAQUUUEABBRRQQAEFFFBAAQUUUEABBRRQQIE2ILA9H0rcBqblEBVQQAEFFFBAAQUUUEABBRRQQAEFFFBAAQUUUEABBRRQQAEFFFBAAQUUUEABBRRQQAEFFFBAAQUUUEABBRRQQAEFFFBAAQUUUEABBRRQQAEFFFBAAQUUSEigF3AncErj2h06dGD06NGcccYZHHTQQeyxxx706NGD0tJSFixYEB2LFy9mxYoVrFy5krVr17JhwwbKy8upqKigqqqKdu3akZWVFR3t27enU6dO9OzZkz59+tC3b9/o2G233aLXU1NTExpwa1aqqanhwQcf5Prrr2fu3LmsWrUqoe4uvvhifvWrX9G1a9donpaGAmGdhPXy4Ycfct999/HKK6+wfv36BpVSUlI46qijePTRR6P18sYbb1BZWcnee+8d1XvvvfeYMGFC9N64ceOYOHFig/PDtUumEubTqPiZV8l0gRyLAgoooIACCgSBEICnAYOBocBhwHDgICALyJBJgZYQCLHxXnvtFeWBIbc888wzGTVqFJmZmZs1X1ZWRnFxMfn5+ZSUlDB27NgoLw1t1M8H8vLyyM3NrTu/cfxtftASV8422rjAY43u9VwM3NPG5+TwFVBAAQV2TKDBDdRkj5fi4ysqKqKgoIDCwkKys7OZNGkSOTk50X3iREvYs5g6dSoPP/wws2bNYsmSJcybN49kM0h0PtZLCoESoBToCLQDugD19wDWAXOAW4AXgAVAdVKM3EEooIACCiiw6wq0yXi4pS5X47j6tttuY9CgQXVxdXX11kOVjIzNtgu2tH8QXg/xUfwIN4HD9+Freuz7DkB4sCa8VgWUAxuBMmBT7OfwWvwIr4f3K2P1G7M8CRxf78UQi4V9j+XN9AvxXDhG1j5HtSfwJrAISOTBoZzauG8UcDUwsBn9hnnNB+6tjS1vBJrz4Et2bJ7fA46tjT27xvZ8QvehnTXAYuAB4GlgGdAPOBQ4NbYXFOLZnfWw1gZgIfB3YGrMty9wMHB+bJ8qPMNmXN2MBWRVBRRQQAEFFFBAAQUUUEABBRRQQAEFFFBAAQUUUEABBRRQQAEFFFBAAQUUUEABBRRQQAEFFFBAAQUUUEABBRRQQAEFFFBAAQUUUCCZBfzjDMl8dRybAgoooIACCiiggAIKKKCAAgoooIACCiiggAIKKKCAAgoooIACCiiggAIKKKCAAgoooIACCiiggAIKKKCAAgoooIACCiiggAIKKKCAAgoooIACCiigQGsK7AH8Ffhq/U6ysrI48MAD+dnPfsZhhx1GdXU1K1asYPny5Sxbtiw6Fi1axOLFi1m6dCkrV65kzZo1rFu3jtLSUioqKqIjnJeZmUm7du0IbYavHTt2pEePHvTu3Zvs7OwGX3v16kU4dtttNzp06EBaWlprzn2ztquqqqLx33PPPVx33XWsX7+e8vLyrY4hJSUlGuell17KDTfcEM0xPT19p467rXW2du1aioqK+PWvf8306dMpKytrMIWDDjqI22+/nRdeeCG6Boceeih77LFHtN4mTJgQraVx48YxceLEBufV1NQkFUVYG42Kn3mVVFfIwSiggAIKKLDLC4TYpB3QCTgHOA0YAXTb5WUEaHWBkBced9xxUQ41cODABrlfyA+Ki4vJz8+npKSEsWPHMnr0aEJ8XT8fyMvLIzc3t26sjeNv84NWv4x2kPwCvwB+Wm+YtwFXJv+wHaECCiigQCsKNLiBmuzxUnx84V5yQUEBhYWF0Z7CpEmTyMnJie4Tb6uEe/6zZ89m/PjxPPvss2zYsGFbp/i+AtsjUP93K74PUFUbe60GngceAx4Etr7htD09e44CCiiggAIKNEegTcbDzZng1uqGuPpvf/sb//jHP0hNTY2eCQrPY4R7sKtWrYqeldlaWb06hDYNymYvxN4N8VBqE0d4PZFnJsJ1ih/VQP0j/nrjsYT+OjdqP8ReW5/Ulidcf5yJPogSxhAeFgqJSvi+OSX0Eca7sTknxfrLjH1tqs9KoAIIX0Mf4SGsMMaMmFUi16OZQ9pq9RAjh3kuA6YDfwfei12n8NzaKcDXG43NuLolr4BtKaCAAgoooIACCiiggAIKKKCAAgoooIACCiiggAIKKKCAAgoooIACCiiggAIKKKCAAgoooIACCiiggAIKKKCAAgoooIACCiiggAI7WWBn/4/tO3l6dqeAAgoooIACCiiggAIKKKCAAgoooIACCiiggAIKKKCAAgoooIACCiiggAIKKKCAAgoooIACCiiggAIKKKCAAgoooIACCiiggAIKKKCAAgoooIACCiigQJMChwKTgZz67w4cOJCf/vSnnHnmmWRlZbFx40beeecdZsyYwfTp03nvvfeYM2cOlZWVVFdXU1NTs9nRuLeUlH9/1E/4Pn6kpqZG33ft2pUBAwYwYsQIjjjiCIYPH06/fv2i/uuf29rXsaysjMWLF3PXXXfxy1/+MprXtkpaWlo0zssuu4wbb7xxp453W2NL9vfLy8u59957ueGGG/jkk08aDDc7O5u9996bcE3GjBnDyJEjo+sxYcKEyHvcuHFMnDixwTmJXK+dadLE2vUzr3bmBbAvBRRQQAEFFNiaQCrQERgGnAwMB/YDegIZidC1b9+edu3a0aFDBzIyMkhPT2+QH4Q2QnwWj/3Dz/H4P7wWcolwVFVVRblFiA03bdoUHeHnpmK7cH48/g79du7cOeo3vL6jJYwj5D5Lly6NYtBESxhPp06dorF06dIl0dO+tPXijqWlpZHnhg0btjrXnj17cuGFF/Jf//VfUQ4YSvAvLi4mPz+fkpISxo4dy+jRo6O1VD8fyMvLIzc3t679xvG3+cGXdpk5scQFzgAerlf9ReCYxE+3pgIKKKDAl1CgwQ3vZI+X4uMrKiqioKCAwsJCwn3jSZMmkZOTE90n3lpZsGABt9xyC3/+859Zvnz5VuuG3CbkJPVNQp4Tfq6/D7K1RkI8Gs9ZQp4QcpXwNbQTz5nCa/EjWdZXyL9C/L5s2bIoH2tOCXPu1q0bvXv3rsv3tnZ+8Aw5w9q1a1m5cmXdPlP8nNBeuK4dO3asy68qKipYv359lF80J1drzjxasG51SH3rtVcOzAeeBP4/YDGwtgX7sykFFFBAAQUUaJ5Am4yHmzfFzWuHZzFefvllJk+ezLRp06K4Kv6cz4627fkKbKdA+F2cC8wACoGZsXZGAucAg4HextXbqetpCiiggAIKKKCAAgoooIACCiiggAIKKKCAAgoooIACCiiggAIKKKCAAgoooIACCiiggAIKKKCAAgoooIACCiiggAIKKKCAAgoooEASCfjHGZLoYjgUBRRQQAEFFFBAAQUUUEABBRRQQAEFFFBAAQUUUEABBRRQQAEFFFBAAQUUUEABBRRQQAEFFFBAAQUUUEABBRRQQAEFFFBAAQUUUEABBRRQQAEFFFBAgZ0isDvwBhC+1pXhw4fzl7/8hX79+vHhhx/y/vvvR8dnn33GggULWLJkCStWrGDNmjXU1NS02EAzMzPp0qUL2dnZ9O3bNzoGDRrEV77ylejo378/GRkZpKamtlifTTW0evVqZs6cyQMPPMAdd9yRUF9h7LvtthuXXHIJP//5zxM6x0oNBT7++GMuvfRSpk6d2uCNYBuu/amnnsqoUaNISUlhwoQJZGVlMW7cOCZOnNigfkuuyZa4RmG8jYqfedUSsLahgAIKKKCAAjsqkAF0BoYCxwPnAH1ir22x7bS0NHr06MH+++/P0KFD6d27N7vvvnsUw2/atCnKE1atWsW6desoLS2lvLycqqoqQkzXrl27KIbr3r171EY4QvzfqVMnOnToENUrKSnhnXfe4a233mLOnDksXLgwei3eTnxgIcbq2rUrBxxwAGeeeSYjRoxg8ODBUT9hjNtbQkz60ksvMWnSpKj/REtwGDt2LCeddFIUo+7qpbq6OsoX3377bebNmxcdn3zyCdOmTWPp0qXR9Wwqbu/Vqxc33ngj5557bvR+cXEx+fn50RoIvqNHj94sH8jLyyM3N7eOvHH8bX6wq69G5w8MBD6pJ7Ea6K6MAgoooMAuLdDgpn6yx0vx8RUVFVFQUEBhYWGUf4SYPScnJ8oxmiohP/nrX//Kf//3f7Ns2bLNqoS4MeQPIS8ZMGAAlZWVUdy5aNEiKioqWnSBhL7CEfoJex2HHXZYlMOEODbseaSnp7f6vse2JhTyuNdee42f/OQnfPDBB9uqvtn7IYa/5pprohwx5HhbKyFXePPNN6Prec899zSoGvZ/evbsybe+9S1OOOEEDj74YJ555hmefPJJnnrqqSifSKYS8s+Q/yT4e/Qy8H/Aa8DsZJqHY1FAAQUUUGAXE2iT8fD2XqPw/MWdd97Jc889F8VSIe61KJCEAv8AHgGeAXoBxwDnA8OBxg+JGVcn4QV0SAoooIACCiiggAIKKKCAAgoooIACCiiggAIKKKCAAgoooIACCiiggAIKKKCAAgoooIACCiiggAIKKKCAAgoooIACCiiggAIKKKDA1gT84wyuDwUUUEABBRRQQAEFFFBAAQUUUEABBRRQQAEFFFBAAQUUUEABBRRQQAEFFFBAAQUUUEABBRRQQAEFFFBAAQUUUEABBRRQQAEFFFBAAQUUUEABBRRQQIFdSSALeBoYWX/S559/Prfccgvr169n4cKFvPLKK7z66qu89tprrFq1ivLy8mYZpaSkEI6amproSLSEczIyMhgwYACHHXYYRx99NAcffDDZ2dl07dqVjh07JtpUs+uVlJTwz3/+k0cffZTHH388ofM7dOhA//79ueiiixg/fnxC51hpc4Gqqir+4z/+g3vvvbfBm+3bt+fiiy9mzJgx0XqaMGECWVlZjBs3jokTJzao25x1tjOuQRhvo+JnXu0MePtQQIFkEDgAGAx0ix2FwPvJMDDHoIACkUBXYBDwPWAUsCeQCTQZq+y+++6ccMIJfOMb32D48OGsXr2azz77jFmzZvHOO+/w8ccfs2zZMtatW0eI6aqrq6MjlBCfxfOC8DUtLY3MzExCDL3XXnux3377ceCBBzJkyBBycnKiumvXro3afv7556O4fOXKlZSWlja4dKGdzp07069fv2hcIZfp1asXIXbc3jJ16lQKCwu57777WLBgQcLN9O3blzPPPJOTTz45crI0LRDWxPvvv88//vEPJk+eHK2bpkq4ljfeeCMrVqwgPz+fkKONHTuW0aNHb5YP5OXlkZubW9dM4/jb/MDVqEAksAHoUM9ib2CuNgoooIACu6xAgxv1yR4vxcdXVFREQUFBFK+HfYJJkyZF+UO4T9y4hPzhiiuu4P7772/yIg8cOJBjjz2Wnj17Mm/ePBYtWsTixYtZunRplItUVFS0+OIIcWqnTp3o1q1blLeEvY/Bgwdz5JFHcsABBxByirAn8kWVDRs2RPtAP/jBD6Icr7nljDPO4KqrroquSZjflkplZSVz5szhzjvv5IUXXuDtt99uUHXPPffkoIMOivZaglHIPR966CGmTJkSXauQFybTmu3Tpw/du3dn06ZN0by2UeYDrwN3AFOAkDQnvnG2rdZ9XwEFFFBAAQUSFWiT8XCik4vX++ijj7j11lt58MEHo/vriZZ27dolWjWqF+75xp8Hqv9cUGvHbPH7wPG9h9TU1Lp9iNB342eb0tPTo72JnVGCSYh7t8cgzCOMMz6vrY03tB/fj2ncV/z8eFvh/fi+zfaMaye4zQNmAn8BZsdi5f8ATgT2ie1fxYdhXL0TLohdKKCAAgoooIACCiiggAIKKKCAAgoooIACCiiggAIKKKCAAgoooIACCiiggAIKKKCAAgoooIACCiiggAIKKKCAAgoooIACCiiggAItKeAfZ2hJTdtSQAEFFFBAAQUUUEABBRRQQAEFFFBAAQUUUEABBRRQQAEFFFBAAQUUUEABBRRQQAEFFFBAAQUUUEABBRRQQAEFFFBAAQUUUEABBRRQQAEFFFBAAQUUSGaBVOD/gO/WH+TFF1/MTTfdxAcffMCLL77IM888w+LFi1m+fDnr16+nsrKS6urqhOeVkpJCeno6aWlpVFRUROfW1NQ06/ysrCw6d+7M7rvvzuDBgzn22GM57LDDyM3NJbTfGmXu3LnccccdTJkyhRkzZiTURRjj0KFD+cY3vsF//ud/JnSOlZoWCGvkJz/5Cb/61a8aVAjX/ze/+U20piZMmEBYG+PGjWPixIkN6jVnje2Ma9DEOm2dhbszJmMfCiigQPME7gYuqnfKfwB3Na8JayugQCsIpAHtgKOAMcDxwCCgfVN9denShbPOOouLLrooisvLy8v58MMP+eSTT5gzZw4LFixg0aJFLFu2jA0bNkTvJ1JCjJSRkUG3bt3Izs6mb9++7LXXXuyzzz5R3L/33ntH74d85M033+S1117j7bffjvorKyur6yLEhiEuDDlCyBXGjh1LTk4OHTp02K584e9//zvhCLnQ0qVLE5lKVKdfv36cf/75UXw6atSohM/blSuGtfLPf/6Tq666is8++2wzigMPPDCK/8NRUlISXdvRo0dH17V+PpCXlxflh/HSOP42P9iVV5lzrydwI7AJmAm8BcxWRwEFFFBglxZocJM+2eOl+PiKioooKCigsLAwyiEmTZoUxf4hH6hfPv30U84++2xef/31zS5y//79o1hyoxme+gAAIABJREFUwIABUY7xyiuv8Oqrr7Jx40aqqqp26qIIuVafPn2iGHfEiBFRHhTymLCfsjNLp06d6N27d3Tf/Z133uF73/seb731VrP2csJ4Q7x+6aWXcsghh7DnnntucQphryjE/5MnT+bjjz+O9p7ql3BtQnx//PHH065du2i/6rnnnouu59q1a1m4cCFhDyeZSshnTzvttChnDms05MpbKCGZXQ2E2Ox+YCWQWBKdTBN2LAoooIACCrR9gTYZDyfKHuLaW2+9ldtvvz26j9+4hPunIYYOz+907dqVU089lf322y+K4Xr06EHHjh2j2HhLeUI4L9zbXblyZbQ38O6770ZxZPi6adOmZj1TlOictlYvjDeMe9iwYXXzCHHkQw89FN3nj5c99tiDX/ziFy3RZZNttG/fnu7du0fx/OzZs/ntb38b+Tc33zr88MM55ZRT2HfffaM4fUslPL+1ZMkSnn76aebPnx/lNPVLeMZq0KBBDB8+nMzMzCgGf+ONN/joo4+ivZzwHFg4P8nKIuARoBCYCpwMnBTSDaAbEJ51CyVMdo1xdZJdPYejgAIKKKCAAgoooIACCiiggAIKKKCAAgoooIACCiiggAIKKKCAAgoooIACCiiggAIKKKCAAgoooIACCiiggAIKKKCAAgoooIACCmxFwD/O4PJQQAEFFFBAAQUUUEABBRRQQAEFFFBAAQUUUEABBRRQQAEFFFBAAQUUUEABBRRQQAEFFFBAAQUUUEABBRRQQAEFFFBAAQUUUEABBRRQQAEFFFBAAQUU2FUE/hO4DUiLT/j000/npz/9KcXFxUyfPp3XX3+dWbNmUVZWRkVFxWYuqamppKWl0b17d3r06EHXrl3p1KlTdGRlZUVHenp6dIS6lZWVdUdoc8OGDaxfv561a9eyZs0aVq1aFf1cVVVFTU3NZv21a9cu6mfo0KEcfPDBDB8+nMGDB5OdnR31kZLSch8j9Mknn3DzzTdTVFTE/PnzE1oTYf7Dhg3jjDPO4Bvf+EZC53yZK4XrEa5LWA/bc22qq6s577zzePDBB+uYwjr69re/zWmnncaECROiNTZu3DgmTpzYgLKp9fNFWjcx/5ZbrF/kxOxbAQUU2LbATcBV9ar9NxBesyigwBcr0AnoC1wEXAj0AjIbDynEXoceeihXX301I0eOjGL09957j2nTpvHMM8/w/vvvs2zZsiZj9+2dXojvQsx/+OGHM3r0aI488kj69etHRkYGTzzxBE899VQUoy9ZsoSNGzc26KZjx47079+fH/zgBxx77LHsvffeUb7S3PKnP/2Jv/71r8ycOZPVq1cnfPpee+0VxaonnnhiNH5L4gLl5eVRTP/73/+e5cuXNzixS5cuDBo0KLreY8eOjdZFiK/r5wN5eXnk5ubWndc4/jY/SPxaWFMBBRRQQAEFdhmBBjfgkz1eio8v5AIFBQUUFhZG+wKTJk0iJycnuk8cL2+++SbHHXccK1eubHAxu3XrxmWXXcbFF1/M008/zWOPPRbthYScJsSaoY+d7RByrnAPvUOHDvTq1YsBAwZE+yz157MzVuSQIUMYM2YMe+65J/PmzePSSy8lOIa9muaUUaNGcf7553PMMcdE12VLJTiHPaewLxRygbAXUL9kZmYS9oNCjhdi+1An7CetWLGCOXPm8PDDD3PXXXc1Z2itXjeMt2fPnpx77rlccMEF3H///dx2223R2JsoAfZuIGx+zAASTzxbfSZ2oIACCiigwC4j0Cbj4USuzqZNm/jud7/Ln//8583i2xBnhfuoBx54YHTvO9zv79OnT5Nx9db6Ki0tpaSkJLpnn8xxddhXeOSRR6LYM8x5//33365nVxJxD3WMqxOV2mq9TUDYJPhr7Jm2dsCRwI9rY+j+QPg5lPA7HOLqe4yrW8TdRhRQQAEFFFBAAQUUUEABBRRQQAEFFFBAAQUUUEABBRRQQAEFFFBAAQUUUEABBRRQQAEFFFBAAQUUUEABBRRQQAEFFFBAAQUUUECBVhfwjzO0OrEdKKCAAgoooIACCiiggAIKKKCAAgoooIACCiiggAIKKKCAAgoooIACCiiggAIKKKCAAgoooIACCiiggAIKKKCAAgoooIACCiiggAIKKKCAAgoooIACCiSBwBDgn8CA+Fj23XdfnnzySQoLC3n00UeZMWMGq1ev3myoKSkphCMtLS06QklNTSUjIyP6OXwNR3gt/Bzq1i81NTWEo7q6msrKyrqjoqKC8vJywtfwfijxr015hT7atWtH586dycrKivpp3NeOOG/atInly5cTvm5tHPX7CPMNY+nUqVN07OoluFVVVUXXqUePHhxyyCGMGTOGk046KeFrtWbNGg477DA++uijOs5evXrxox/9iDvuuCPyHjduHBMnTtxsnSWTfxNr08+8SqYL5FgUUKA1Ba4Bflmvg18D4TWLAgp8cQKpwP7A+cAxwCFAZuPhdO/enQsvvJCLLrqILl26sHTpUp5++mnefPNNPvzwQ5YtW8b69eujeLklS8gjMjMzCf336dOH/fffnyOPPJITTzwxyh0WLlzIM888w0svvcS0adMaxOohHg9jDfHjKaecEo2/Q4cOUW7SnHLzzTdz7733MmfOHDZs2JDwqQMGDOCyyy7j+OOPZ9iwYQmfZ8XPBUL+8Pbbb3PllVfy4osvNmBJT0+nf//+nHbaaYwePTrKJyZMmFCXD+Tl5ZGbm1t3TlN5aDI5mx8k09VwLAoooIACCuyyAp/fhI+VRO+B7yytLcVzRUVFFBQURPsY2dnZTJo0iZycnCguDOXTTz9l+PDhrFy5ssFQR40axXXXXRflGs8++yyvvvoqs2bNivZAWjqn2V6jcB+9W7du0VzC/sfOLCNGjIjyp6FDh7JixQouv/xyXn/99WjPpjkltBNi9lNPPZV99tknyt9CTtXcdprqM1zvsB8Urtk999yz2Z5Ac8bZGnXDmg3XbeTIkZx99tkcccQR0RobP348S5YsaarLd4CHgHuA+a0xJttUQAEFFFBAga0KtMl4eFvXdPHixZx77rnR/fPGZeDAgVx77bWcc845zJw5c6tx9Zb6CXnDqlWrouc3wn36thBXl5WV1T3PtC2/HX3fuHpHBaPzw+9mBfAv4EHgVSA8gHUpcCSwb6NewvtPGVe3iL2NKKCAAgoooIACCiiggAIKKKCAAgoooIACCiiggAIKKKCAAgoooIACCiiggAIKKKCAAgoooIACCiiggAIKKKCAAgoooIACCiiggAKtKuAfZ2hVXhtXQAEFFFBAAQUUUEABBRRQQAEFFFBAAQUUUEABBRRQQAEFFFBAAQUUUEABBRRQQAEFFFBAAQUUUEABBRRQQAEFFFBAAQUUUEABBRRQQAEFFFBAAQUUSBKBvwAXxMfSuXNnJk2axPvvv8/rr7/Ohx9+yIoVKygvL99suKFuOGpqarZYJ0nm6DCSUKBTp04cfvjhXHXVVRx//PGkpaVtdZRlZWU89dRTnHPOOQ3W47Bhw9i0aRNZWVmMGzeOiRMnNmgnrM9kKikpm33ElZ95lUwXyLEooEBrClwG/L5eB38AwmsWBRT4YgRSgf7A0cB3gf2Bbo2H0rdvXy677DJGjx7NoEGDmDVrFq+++irPPvsss2fPZtmyZTtl9Onp6fTu3ZuDDjqI4447juHDh9OnTx8+++wzpk6dyhNPPMG8efNYuXJl3XjCObvtthtf+9rXuOSSS9hvv/3YfffdExpviCHDcd1113HHHXc0O98ZOHAgV155ZdT3kCFDEupzZ1eKz3H9+vXEjw0bNhCOEHuHHLCysjI6qqqqIo8QswfXcGRkZERHhw4dCLF9PD8M34d6qalhie1YCevrRz/6EXfeeWeDhjIzM/nWt77FKaecQoivJ0yYUJcP5OXlkZubW1e/cfxtfrBj18SzFVBAAQUUUOBLKdDgBmqyx0vx8RUVFVFQUEBhYSHZ2dnRvkZOTk4UFy5ZsoQTTjiBd955p8EF+/a3v83PfvYzli5dGuU0IdZfuHBhFP+2xRKPz0Ms3q5duyg23tEyYsQIvvnNbxLuu69du5b8/HxmzJhBaWlps5oeOnRolA+FtkJe+corr0TWa9asaVY7TVU+9NBD+cpXvhLlInfffTfjx4/f4TZbo4F+/fpxwAEH8IMf/IDBgwdHeesNN9zA/PnzG3dXAfwL+C/gfaCyNcZjmwoooIACCiiwRYE2GQ9v7XqGZ33OPPPM6J55/dK9e/codgrxSfv27aO3thZXb6mPcL84PKMRnisyrm5aybi6Rf/FWQCE5O424GPgq8BZwElASILiidBSYBrwU+PqFvW3MQUUUEABBRRQQAEFFFBAAQUUUEABBRRQQAEFFFBAAQUUUEABBRRQQAEFFFBAAQUUUEABBRRQQAEFFFBAAQUUUEABBRRQQAEFFFCgxQV2/BOzWnxINqiAAgoooIACCiiggAIKKKCAAgoooIACCiiggAIKKKCAAgoooIACCiiggAIKKKCAAgoooIACCiiggAIKKKCAAgoooIACCiiggAIKKKCAAgoooIACCiigQIsKnA3cBXQMraakpHD55ZfTvXt3/va3v7FkyRLWrVvXoMP09HQ6derEbrvtxsaNG1m+fDnl5eUtOigb27UEunTpwsknn8xNN93E7rvvvsXJl5WVUVxczBlnnMEnn3xSVy8jI4PevXuTnZ3NuHHjmDhxYoM2ampqkgo0/J41Kn7mVVJdIQejgAKtKHAW8GC99h8CQixiUUCBL0YgAzgdOA04CejWeBh77703+fn55OXlRbnCxx9/zB/+8AdeeOEFVq9eTWVlJTsz1kpNTaVdu3ZRPnLhhRfy9a9/nf333585c+YwZcoUCgoKmDVrVoNphHHn5ORwzDHHcN555zFq1KiEtKurq6mqquLqq6/m9ttvp6KiollzDX1OmDAh6m/QoEEJ9bmzK4U5hnl99tlnfPrpp9HXcMydO5dly5ZF13jDhg3REWLx4BH379ixI507dybE8v369WPAgAHRPAcOHBh936FDB0Kc3hIl9P3jH/+Y3/72tw2a69+/P7/61a+iMQTrrKysKB8I6zU3N7eubuP4e2eu2UTmb36QiJJ1FFBAAQUUUKCVBRrcQE32eCk+vqKioigHKCwsjO4NT5o0KYr9w77FRRddxGOPPdaA7Yc//GEU34d9j/vuu4/nnnsuus9cWlpKiI3bYunWrRt9+/bl9NNP58ADDyTs3zQRXzZramHvJ8T0PXr0iHKtkBPOmDEjcmpOCdfi8MMP57LLLov2nO69917efPPNKN/Y0XLBBRdEsX/YT5g8eTLjx4/f0SZb5fz27dtHe2lXXXUVxx57bHR9fv/730d5dRP7amuAy4Fna78ubZUB2agCCiiggAIKbEmgTcbDW5pMuI9/4oknRvd665dhw4ZFMXK4n1u/bCmuDvdbt1RWrlwZxXXG1Vv+pTKubtF/cDYCK4CbgeeASuA7wKVAWKjpsd42Ae/WPv72c2C6cXWLXgMbU0ABBRRQQAEFFFBAAQUUUEABBRRQQAEFFFBAAQUUUEABBRRQQAEFFFBAAQUUUEABBRRQQAEFFFBAAQUUUEABBRRQQAEFFFBAAQVaVMA/ztCinDamgAIKKKCAAgoooIACCiiggAIKKKCAAgoooIACCiiggAIKKKCAAgoooIACCiiggAIKKKCAAgoooIACCiiggAIKKKCAAgoooIACCiiggAIKKKCAAgookIQCTwPHx8e1zz77MGrUKP71r38xf/58KioqqK6urht2SkoKnTp1Yq+99mLlypUsXrx4S1MqB6qA9o0qVDZxQk3stdBRODYBpfWOjbH304COQDegB5ABpDZqL7QV+g39LwWWARWxdreXvyvQHegFtGtGI2EMy4GVwOpmnNcWqn61/iC/+tUGP242/pqaGsrLy1m3bh0lJSWsWrWqyTkeeOCB/O1vf2O//fZr8v2ysjKKi4u54oormD59OuHneGnfvj37778/48aNY+LEiQ3OD/0nUwm/R42Kn3mVTBfIsSigQGsKHAs8W6+D54DjWrND21ZAgS0KdAKya+Pl/wROAgY1jq179erF+PHjOeaYY8jKyuL111/n8ccfZ9asWXW5whcRZ6WmppKWlsaAAQMYOnQoo0ePpmfPnlRWVvLss88yY8YMZs+eHcWf8RJymN69e3P66afX1c/MzNzq8ti0aVMUv/7f//0f//znPxvkRYmsq/79+3PJJZcwbNgwsrMDdXKUDRs2RPH4ggULWLhwYXSE3G7NmjWE99avXx99DfMPhsE1HCEvDEd6evpmR8eOHQlH586doyN477777uyxxx4Eh7CWwhHWUTi6dOlCt27dCNcy0RJy0yuvvDK6HvVLuKYXXXQR11xzTdR2yAfy8vLIzc2tq9Y4/v4i1u3W5ml+kOgqsJ4CCiiggAIKtKJAgxuoyR4vxcdXVFREQUEBhYWFUcw9adKkKE+47rrruPnmmxtwhXvK119/Pe+99x7PPPMMjzzyCG+99Va0B5Js823OdQ6xdYi9Q1wcYuCMjAyaiC+b0yQhVwrxfbjnPm/ePG666Sbef/99SkvDtk3ipU+fPuy7776cf/75UQ7w0EMPRfnknDlzEm9kCzXPPvtsxowZQ+jjqaeeiq59spbgecEFF3DqqacS9lLCHkjIaz7++ONo/TUqRbV7W5cDs5J1Po5LAQUUUECBL6lAm4yHm7oWIX77+te/zsyZMxu8feGFF0YxU9eu4fGXhqWpuDonJye639q4hNg53C8Ocd2XKa7u0aNHdC/7O9/5DkcddVQUE+9oXB384vfLQ+z3gx/8INq/CPfgm1PC81lhnyHcHw/jDLFkeKYrxOg7Wr7//e9z3nnnRXO///77oz2hJC5h02cy8Fjt/vLLwDnA94D+QOd64/4UCBsJYU/auDqJL6hDU0ABBRRQQAEFFFBAAQUUUEABBRRQQAEFFFBAAQUUUEABBRRQQAEFFFBAAQUUUEABBRRQQAEFFFBAAQUUUEABBRRQQAEFFFBAgV1bwD/OsGtff2evgAIKKKCAAgoooIACCiiggAIKKKCAAgoooIACCiiggAIKKKCAAgoooIACCiiggAIKKKCAAgoooIACCiiggAIKKKCAAgoooIACCiiggAIKKKCAAgp82QVGAQ8Du4WJpqenc8IJJzB//nxmz57Nxo0bqampqTPo3r07ffv2ZZ999uGll15izZo1jX2qgfXA6tAc0AXo1AzE0FlF7PwSYDEwD5gDfAzMjb3fBxgGHFo7/gOAfkBWvX4qgTLgNeA54CmgGCgF/j2hxAf2deAM4Digd+KnsQB4ACgEpjbjvLZQtar+IKuqGvzY5Pirq6v5+OOPef/993n77bd57LHHou8rKsIl/3fp3bs306ZNY8CAAZu1U1ZWRnFxMfn5+dHXkpISKivD5YaUlBRycnI4++yzmThxYoNz66/jZMANY21U/MyrZLgwjkEBBXaGQPjv98x6Hb0JHLwzOrYPBRTYTCAEW4cA3weODuFU/RqdOnXiiiuu4OSTT6Z///68+uqrPProozz00ENR/BViu2QoIa4KR2pqavQ1xH1hbOFrUzFgvF74mkiJt7c9842PK9G+EhnPjtaJm8R9tuS0o/3E4/P49YlbZGZm0rNnT3JzczniiCM499xz2WOPPaJcNJGybt06zjvvPJ544om66mlpadx888388Y9/JCsri3HjxpGXlxf1ES+N42/zg0S0raOAAgoooIACu5hAg/vmyR4vxcdXVFREQUEBhYWFZGdnM2nSJDZs2MDIkSPr7huH63jGGWfwl7/8hXAf+4EHHuD6669n2bJlrF8ftjPafqkfd7fEbOLxczzHCm7buyZCGyFmD2VruVpzxx3yrHiuFcaWyB5Fc/toqfph/gcddBAnnXQS3//+93nttdd48MEHef7551mwIGwjNSgh2f5lLde1LdW/7SiggAIKKKBAQgJtMh5uPLOlS5dG91xfeOGFBm/9z//8D9deey3t27dvEqOpuDo8exHutzYuIe4qLS390sXVYU8kPKty1llncfDBB5ORkVEXbya0gpqo1KVLl+j+d2g3xH1XXXUV06dPb+pZq6120adPH4YMGUK4juGZrbvvvpvnnnuOWbNmbe/Q6s4L8Wm45x72ge6//37Gjx+/w222YgPhwaQw6bBB8LvYM2Nn1z6PdQywZ71+w/Nm4TmtR2qfLXu0Fcdj0woooIACCiiggAIKKKCAAgoooIACCiiggAIKKKCAAgoooIACCiiggAIKKKCAAgoooIACCiiggAIKKKCAAgoooIACCiiggAIKKKCAAjsg4B9n2AE8T1VAAQUUUEABBRRQQAEFFFBAAQUUUEABBRRQQAEFFFBAAQUUUEABBRRQQAEFFFBAAQUUUEABBRRQQAEFFFBAAQUUUEABBRRQQAEFFFBAAQUUUEABBRRIeoGfA9fGR9m3b9/o25UrV1JWVlY3+LS0NLKysth33335yle+wlNPPcWyZcsaTy6csAnoArTk5/eEdlcC04AXgVeBBUAFcFLt62OAI4A+QPtGg9oAzAVuA54DPgOqtuOqXAKcCxwMdGvG+fOAu2rHNyU2/macmvRVa+qPsKamwY8JDT6c8+STT3L11Vfz4YcfNjind+/evPTSS9Gaq1/CuiwuLiY/P58lS5awdu1aFi1aVFelT58+fOc732HixIkNztue8SU0ie2slJKy2a9IS/7ObOeoPE0BBRTYKQJ7xf7bHO8s/Hd6753Ss50ooEBjgROBS4HhtTFr+N1sEP+ff/75/M///A/p6enMnj2b22+/nTfeeKMu9kq2+MrL23YFjjrqKG688UYOP/xwmoiTN8sHQu4wcuRI1q9fX/feIYccwoYNG+jQoQPjxo0jLy+P3Nzcuvcbt5ts69f8oO2uX0eugAIKKKDAl0hgh+/3tqbFluK5oqIiCgoKKCwsJDs7m+uvv57rrrsu2sOIlxAXTpkyhbDP8eKLL/Loo4/yj3/8g02bNlFZWdmaw7ZtBSKBsH579erFsccey7XXXhvta4S1e8cdd/Duu+82pfQBMEQ+BRRQQAEFFNipAm0yHm4sdMEFF3Dfffc1ePnSSy/l//2//0dmZuYWQRvH1ZMmTSInJ4eMjAzef//96F5sVVUV4b7qmjVrePPNN3n55ZejZzoqKiqi99p6CXsh7dq1Izw31a1btyh/2NESnl8Jz1gNGTIkyj1+//vfR54hHmxO6dKlSzSub3/729HX559/nunTp/Pee+81p5km655xxhkcd9xxUT717LPPRmNM4hJ+T8PDauH5r1/Enk8Lz4t9Bxhab9xrgLeA+4E/JPF8HJoCCiiggAIKKKCAAgoooIACCiiggAIKKKCAAgoooIACCiiggAIKKKCAAgoooIACCiiggAIKKKCAAgoooIACCiiggAIKKKCAAgoosEsL+McZdunL7+QVUEABBRRQQAEFFFBAAQUUUEABBRRQQAEFFFBAAQUUUEABBRRQQAEFFFBAAQUUUEABBRRQQAEFFFBAAQUUUEABBRRQQAEFFFBAAQUUUEABBRRQQIEvvcBU4Ogwy9TUVPr378/ixYupqKigqqqqbvLdu3dnxIgRjBo1imeffZYXXnihMcxaoBLoCLRrYbVqoBxYBSwBPgBeBaYA6cAewPGxeRwO1P/soDCJMLbpwOPAn4FSILTZnHIV8K3a8/eJzTHRcz8FbgeeAd5M9KQ2Uq+m/jhrahr82KwprFu3jssvv5zJkyc3OO/EE0/kwQcfpEuXLnWvl5WVUVxcTH5+PiUlJQwYMCBak+XlYYlAhw4d+OEPf8jEiRMbtLUj42vWZBKsnJKy2Udc+ZlXCdpZTQEF2rxAJ2BdvVmE7//9D32bn54TUKBNCGQCuwFnA1fWxqt9gKz4yEOcMnr0aL797W9zyimn8PLLLzNlyhQee+wxFi5cSGVlCPstCrSsQFpaGhdccAG33HILIf/cUonnAxdddBEzZ86sq5aRkUHfvn3ZbbfdGDduHHl5eeTm5ta93zj+Nj9o2etnawoooIACCijwpRBosfu9raGxpXiuqKiIgoICCgsLyc7O5uKLL+Z73/sepaVhG+Dz8vzzz3PUUUdF95V/97vfMXXqVD74IGwzWBTYeQJhD+6II47gF7/4RbRWFy1axM9//nPCGq6u3mzLKvw+hpz9YWD7N1923vTsSQEFFFBAgS+DQJuMh+vDP/HEE5x99tkNYuGvfvWr0fMU7dpt/TGeeFwd2ujYsSNHH300c+bMidrauHFjdHz44YfRc0Th3mr4GmKYZLvPmmwLMeQxIQ4M979DCfsrwWx73EJb6enphK/BPn7s6JzD2MIY4+22gT2gEDwX1T73dS1QAvStjZl/VvsM2RHh0beYR1ns+bK7gV/GnhEzrt7RxeL5CiiggAIKKKCAAgoooIACCiiggAIKKKCAAgoooIACCiiggAIKKKCAAgoooIACCiiggAIKKKCAAgoooIACCiiggAIKKKCAAgoooEALC/jHGVoY1OYUUEABBRRQQAEFFFBAAQUUUEABBRRQQAEFFFBAAQUUUEABBRRQQAEFFFBAAQUUUEABBRRQQAEFFFBAAQUUUEABBRRQQAEFFFBAAQUUUEABBRRQQAEFkkagHzAT6BVGlJmZSYcOHVi9enWDAfbt25chQ4Zw0kknkZ6ezlVXXUV5eXn9OmVA1k6aVSWwFJgFPAu8DiwB9gZGAScBewE96o0nnLMCeB74E/AhsDjB8YbPIQrHdcB3gN0CVYLnhmqzgVtjfb/fjPN2ZtX4HDsB8aMjEI5wXcN802NHWsyjCiioP8hp06bRqVMnOnfuHB3h+7S0NFJTUxOaS2VlJVdccQW33357Xf2srCwee+wxjj/++LrXysrKKC4uJj8/n5KSEg4//HCeffZZ5s+fH9UyASHhAAAgAElEQVRJSUnhhz/8ITfffHODfmtqahIax86qFMbZqPiZVzsL334UUCAZBKpj/z2JjyX8xyK5/qFOBiXHoEDrCXQFcoHza+Pi7zbuJsRxt9xyC1/72teiuO6mm25i8uTJLF++vHEe0HojTLzlkJiEI/y7Eo5Qwr8n4YjHuU3FWfE62/q3J8S/IR7OiMXDiY/s85ohbt4Q+xr+rQtxdWhzZ5d434kF55+PO+RRcdv6463vGv8+tNsiOWG/fv0oLCxk6NChTRrVzwdmzpzJ2rVr6+p17NiRnJwcTj75ZPLy8sjNDcv889I4/jY/2NlL0P4UUEABBRRQoA0INIiNkz1eio+vqKiIgoKCKIbs1asX4T7zq6++WscdYsNwj3nJkiVMnz6dX//617z77ruUlpa2gUvyhQ4x5AQVsZwgrI0OsXxme+5jh1wtgIccI+RW8RxrRycY9qbiOUtoM4wxqcsBBxzApZdeyhFHHEHIX66++mqef/55Qp7TxO/cW8DwmFtSz8vBKaCAAgoo8CURaJPxcH37cE//hRdeqHsp3GMN8XK457+t8sorr3DrrbcyZcoU1q1bt63qvq/AFy3wDvBHoCi2B3MT8LXYPkXIWUIOsgm4ozZnuAYIuUPIRywKKKCAAgoooIACCiiggAIKKKCAAgoooIACCiiggAIKKKCAAgoooIACCiiggAIKKKCAAgoooIACCiiggAIKKKCAAgoooIACCiiggAJJJLA9H2qVRMN3KAoooIACCiiggAIKKKCAAgoooIACCiiggAIKKKCAAgoooIACCiiggAIKKKCAAgoooIACCiiggAIKKKCAAgoooIACCiiggAIKKKCAAgoooIACCiiggAIKbFHgAuAOoF2okZGRQWVlJTU1NQ1OGDNmDCeffHJ0XH755Tz55JP1349X3pmf11MNbALWA38G/gF8UPv9PsCJQB5wUKNZh3EWAy8ADwBTE1wXqUAacBNwWWACmjPX0OdvYv19kmCfO7tamGOY197AgNjX8H1/oBfQDegYO7JiHsF/9/oD/e53v8uAAQMYNGgQAwcOjL7v0KFDtK4SLaWlpey3337Mnz+/7pTTTjuNhx9+mLS0cBmgrKyM4uJi8vPzKSkpYezYscyYMYN//etfdeecffbZPPjggw26bbyuEx1Ta9VLSdlsGTVnXbXWsGxXAQUU2FkCi4E+9TrLBpburM7tRwEF2BMIucBYYGR9jxBznXDCCfz4xz+mS5cuvPbaazz00ENRrBXisOrqEIonVfkD8CiwLhbTdgIqgTDQEOemx15vPOjwfjlQBTRMgD5/PcS7a4DBwOnAEbHvmzP50Md7wI+B5bF85eu1+UtucxppgbrBIRPoAYR4Pvy8rTIvNvbngPB9/MIHq7hvfef2wN/rNxri9BC3L1y4kE2bNjVYO+3atYtyhfB12bJlVFWFy/Dv0rNnzyjvHDFixGbjrJ8PLFiwgHnz5lFeHi4ZpKamRnnIeeedR15eHrm5/6ZuHH+bH2xrCfi+AgoooIACCuyCAg3i4mSPl+LjKyoqoqCggMLCQtLT0/n0009Zvz5sHUD79u2ZNWsWgwcPZtq0aUyZMoW77roriiEt2xSYHdvXKATW1u7HXF2bew0Dem7zzIYVQrC/oTaP+AnwJnAYcFJt28c0s52mqv8FeBxYCJwKTGiBNlu1iX322YdTTjmFU089lX333Zdrr72Wp556iiVLljSVb4c8LDi91KqDsnEFFFBAAQUUiAu0yXg4Pvi//e1vnH/++XUxRbdu3aI4+dhjj93mFQ73XL/5zW/yyCOPRM8MWRRoAwJzYrnAY8BHtdsDvwDGxPaf43sg4Xc6PFN2LbAilpe0gak5RAUUUEABBRRQQAEFFFBAAQUUUEABBRRQQAEFFFBAAQUUUEABBRRQQAEFFFBAAQUUUEABBRRQQAEFFFBAAQUUUEABBRRQQAEFFFBg1xHwjzPsOtfamSqggAIKKKCAAgoooIACCiiggAIKKKCAAgoooIACCiiggAIKKKCAAgoooIACCiiggAIKKKCAAgoooIACCiiggAIKKKCAAgoooIACCiiggAIKKKCAAruawB+AS+OTTktLo6qqqs6gV69eDBo0iLPOOoujjz6azz77jG9961ts2LChvlMN8EV8Vk81UAm8D0wHHgUWAxlAHnAs8BUgq95g1wALgT8BjwBLgLJtXPT2QDdgInARkNrMRfJR7Tm/qB3Pv4D5zTy3Nat3AXoBA4F9YkdvYDcgvBc/wvzbxVyDbVrMINiH1+vK/vvvT5cuXejWrVvd0b9/fwYMGMC+++7LHnvsQVhTKSlbXy5///vfOfvss+vWYs+ePXn44YejNRhKWVkZxcXF5OfnU1JSwtixY1mzZg133nln3VgOP/xwpk2b1sCvpiYs1eQpTTh8Eb9HyQPiSBRQYFcTuAvoDKyOHb8GVu5qCM5XgS9IIMR0Q4AfA0fWxsZ71B9H3759+cUvfsHIkSOZO3cuf/rTn3j99df59NNPv6DhbrPb8UD4NyXErTm1ecGwbZ6x7QrLgQXA28B+wPeAw2Kx87bP/neNCuCN2rzjMmAtMBz4PvB5YJvcpQSYA7wWy7NC/hUC6pAHbAI2AiExXB/7GvKqkJfVlcmTJ/Pmm2/y7rvvMm/ePJYuXcrKlSupH5d37dqV7t27U15ezqJFixqIhDzgjTfeYK+99mrweuN8IOSwH3/8cV2dcN5ll11GXl4eubm5da83jr/ND5J7ATo6BRRQQAEFFPhCBBrcQE32eCk+vqKiIgoKCigsLGTt2rUsXBi2AD4vp5xyCo8++mh0TzrEpw8++CCvvPJKFJdatinwQW0eVAg8HLtn83PgqMY55DZb+bxCaW2O9R3gJWAkcB5waoLnbq3a74AHgLnA+cANLdBmqzbRp08fRowYwYUXXsioUaO49dZbefLJJ3nnnXca7M/VG0TYz/puLB9r1bHZuAIKKKCAAgpE9z/rSluJh8OAw1gPOugg3n473NL+vJx33nncd99923w+I9z7P/300xucG28jPEMUjoyMDDIzM6OXw73ccFRWVja41+v62aJAeAgr7BWEI6yx8AxT+nY8exRd6lhsHe7ThzbCRQl7Pjtawj3/ciDsA4Q2w35LspfwvNeM2med/gxMrd1vvrJ2P2Ncbf5yQOy5pvj4C2J5QtjvWJHsk3J8CiiggAIKKKCAAgoooIACCiiggAIKKKCAAgoooIACCiiggAIKKKCAAgoooIACCiiggAIKKKCAAgoooIACCiiggAIKKKCAAgoooMCuJuAfZ9jVrrjzVUABBRRQQAEFFFBAAQUUUEABBRRQQAEFFFBAAQUUUEABBRRQQAEFFFBAAQUUUEABBRRQQAEFFFBAAQUUUEABBRRQQAEFFFBAAQUUUEABBRRQQAEFdh2BF4DRjaebkpJCZmYmBxxwAOPGjePEE0+kf//+/PSnP+Xuu+9ONp1qYAFQADwDTKv9ehRwAnAG0BvIrDfoGuC+WP2XgRXbmFB3YC/gR8A52zH5D4Af147nVaBkO85vqVPC5ymlAR2BrkD/Wocc4CAgt9ZjKNCpkdV29x3WUGpqKjk5OQwdOpQRI0YwZMgQBg0aRI8ePejcuTNZWVmEeo1LRUUFRx11FDNmzKh763//93/5yU9+Ev1cVlZGcXEx+fn5lJSUMHbs2Oj13/72t3X1Bw8ezMcff9yg6ZqacOmTpzQxdz/zKnkujyNRQAEFFFDgyywQ4ttDa+O+XwEHABn1Jxtiq1tuuSWK055++mkmTpzIqlWrKC8vT1aT8bH4fg/g68C3W2Cg7wMhV7gf6Av8d8wq9NGcshEIQe0VQPj+SODS2NfmtPNF1K2szWMqYuMO38dLCKrDEfKwcIR5raqd1yLg9PoDDetm/fr1zJ07lylTpvDiiy/y6quvUl1dTTw2DzlD+/bt2X333WnXrh3vvfdeg7mGfGLmzJl06hRSlc9L43wg5BiFhYVUVn4+zNDelVdeyTnnnENubkh1Pi+N42/zgy9iWdlnEgt8DbgIGADsXftv3x9r7yH8bxKP16EpoIACCrSOQIMbqMkeL8XHV1RUREFBQRQTLliwgHXr1kU6GRkZ0X7GN77xjejn3/zmN9HP8+bNY+PGEMZatiEQbrA/DzwQ29v4GTAS6LcdcqXAf9buR70IDAMuiO3fbEdTDU75XWx8c4HzgRt2tMHWPr9bt26E/YvLLruM0047jXvuuYfHH3+cl19+uS6naTSGebVz3DekQq09NttXQAEFFFBAgei+Z11pK/FwGHC493rsscdG915D6devH08++WT0zM/WSngm49RTT2XJkiUNqoVY+oILLuD0009n//33Jzs7O7pHG9q/8cYboxhm/vz5xtWJ/dIUA+HZrL/G4uqfAl/dgbg67DdMjcXVIQYO+yI7Wv4vNr4Qe54LXL+jDe6E88O+RLC9vdbi0di9zVNitun1+n8S+H3t/sWs2LNlO2FodqGAAgoooIACCiiggAIKKKCAAgoooIACCiiggAIKKKCAAgoooIACCiiggAIKKKCAAgoooIACCiiggAIKKKCAAgoooIACCiiggAIKKJCogH+cIVEp6ymggAIKKKCAAgoooIACCiiggAIKKKCAAgoooIACCiiggAIKKKCAAgoooIACCiiggAIKKKCAAgoooIACCiiggAIKKKCAAgoooIACCiiggAIKKKCAAgq0JYHw+TofAoMbDzojI4O+ffsyduxYrrjiCtLT05k9ezbf/e53mT9/frLNsQbYBJQAjwN3AeuAfYHvAwcCfRsN+iNgKvBboBio3sqkwrm5wOXAydsx+XeBq4HpwOrtOL+lTkkDugJDga/VWh0Su/adgI6xIxUIR4uUlJQU2rdvT4cOHejUqRO77747AwYMYMyYMRx22GHsvffeZGZmNtnXj370I2644Qaqqz+/NHl5eTz00EPR92VlZRQXF5Ofn09JSUm0TkM7119/fV1bYf0uWrSoQds1NWGpJE8JPo2Kn3mVPJfHkSiggAIKKPBlFgjx8bGxWHmf+hNNTU0lxGEhB3jttdd4/PHH+fOf/0x5eTnJFkvVG/f42rj2fqA/cF5sXjt6/WYATwOTY+1eC+QAvZrZcCkQ2soHKoFRwEXAoc1sJ5mrVwAbgbVAv/oDveuuuxg8eDA9e/aM4vZ33nmHadOmRWvr008/pbKyMlpXYd2FvOGAAw6Ifp4+PaRO/y5//OMfueSSS+peaJwPHHPMMdx///2sXv15uhXy17PPPpvx48eTmxtSuc9L4/g72da0+UEyL/NdYmzh38/wb2m8/AM4Y5eYuZNUQAEFFKgv0OAGarLHS/HxFRUVUVBQwMMPP8zixYuj/CWUEIe+99570deKigquueYa/vSnP1FaWkpVVZVXftsCs2P7KCEvCjfbQ140Ethz26duViPkDCEvegEYAnwTOGs72ml8yu9q94IeAOYC5wM3tECbrdpE2MvYc889ufLKK7nggguidfvYY49RWFgYrdMmSvi9DPt4n7TqwGxcAQUUUEABBYJAm4yHw8BDbHHbbbfVXcULL7yQe++9d6tX9a233uKss86Knr2oX7p27cqQIUP4wx/+QE5ODllZWdHb4dkN4+rt+kUxrt4utm2etAFYAtwa28s5Ezi19tmssUBGvbOfB8Ivw8vAnG22agUFFFBAAQUUUEABBRRQQAEFFFBAAQUUUEABBRRQQAEFFFBAAQUUUEABBRRQQAEFFFBAAQUUUEABBRRQQAEFFFBAAQUUUEABBRRQQIGdKuAfZ9ip3HamgAIKKKCAAgoooIACCiiggAIKKKCAAgoooIACCiiggAIKKKCAAgoooIACCiiggAIKKKCAAgoooIACCiiggAIKKKCAAgoooIACCiiggAIKKKCAAgoosBMEMoGewNvAbvX7S0lJoWvXrowZM4aTTjqJU045hZdffpkpU6Zwxx13sHHjxp0wvGZ18QnwGbAceA14FlgIdAVOAHKAPo1aXAeE8wqABUDVVnocBBwNfBMY3ayRfV45GF8BvBU7t29sbNvR1Hafkg50BAYCXwEOBgYA2VtpcSWwpHbes4E1sXrhM5lSgTQgrKHT65+/5557snbtWkpLS6moqNis6Y4dO9KjRw+GDx/OwQcfzLBhwxg8eDD9+/cnPT2d1NTQ9OeloKCACy+8sG69jRw5kpdeeil6r6ysjOLiYvLz8ykpKWHs2LF06dKF6667ru78bt26sXr16gZjqKmp2W7A1jgx/K41Kn7mVWtA26YCCiiggAIKNBY4ORbHndQ4Tt5rr7244YYb+NrXvsbtt9/OE088weuvv05V1dbC5S8ceDxwP9AfOK82L/h+C4zoZeAJ4GFgX+CXwF5At2a2vQGYAeQDIdY7PjbGQ5rZTpusfthhh0V55ahRo6K4f9OmTXz66afcddddvPjiiyxbtqxB3hBi+L59+0Z5wbvvvls354EDB0brMLy/pXygsLCQDz74oO6c0Odtt91Gbm5u3WuN42/zgza5rBx06wkMAd6r1/ynwD6t150tK6CAAgokqUCDG6jJHi/Fx1dUVBTdT548eTJLly6toz3kkEOiODLcTw73ra+55hruvvtuqqurk5Q/6YYV9gamApOBRcC1wEhgz+0YadhYCnnRC0CIO8J+y1nb0U7jU35Xm7M9AMwFzgf+f/buBLqq6mzA8JuEQAAnUAwiiopBjQMOBUUUUZwiVbGKFtQ6FK21Nv1tq2KdrVOoVhtR0ao4MFSBKqJEUCSIgloBqVNrRA2KEERABglDyJ99vElvArQkJHBD3r3WXQm553z7O8850W8P62ZALcSs0xBhXNKiRQv69+/PL37xC8aOHcvo0aMZNWrUetdVYsn0K3N/rE4TM7gCCiiggAIKBIF6WQ+H+fu9996bL74I22Z+aKE2Pvfcczd4V8PcbN++fXn11bC95ofWrFkzwr6MwsJCWrduTW5uLhkZGaSlpUXvW1fX+JfEurrGdP/1xFVA2PuVAzxctl/sFOB04MyyNZ3UuDPDRqMwZnitbMzwSd2kYlQFFFBAAQUUUEABBRRQQAEFFFBAAQUUUEABBRRQQAEFFFBAAQUUUEABBRRQQAEFFFBAAQUUUEABBRRQQAEFFFBAAQUUUEABBRRQQIGaCvjHGWoq53kKKKCAAgoooIACCiiggAIKKKCAAgoooIACCiiggAIKKKCAAgoooIACCiiggAIKKKCAAgoooIACCiiggAIKKKCAAgoooIACCiiggAIKKKCAAgoooIACiSqwPXAIkAekxSeZmppK27ZtufHGG+nWrRvbbrstd999N0OGDGHevHmsXbs20a7pGeBF4GNgEbASWAysBpoA2wHbrifpVcC3wApgzXreLwXC60DgNOB0oFMNLv494FLgU6AV0B3YuwZxNuWUpsBOZff7cGBXoPFGBAueU4G/x3IPp4TPZGoUe2a2ASbGx+nZsyeFhYXMnTuXZcuWRc9K+au0NFD+0JKSkthll13o0qULp59+OieddBLbbbcdTZo0id4Lbfbs2Rx66KF8+224RXDEEUcwefJkGjVqRHFxMQUFBWRnZ1NUVERWVhatWrXiuuuuq3g+mzZtyooV4db+p8XnsBHXX+eHlF9rXEd+5lWdq9uBAgoooIACCgCXAH2AQ4EwLqhop512Gtdffz0tW7bkhhtu4NVXX2XBggUkWh1V5S5eDQwD2sWu64pauMuhzn0eGAN0LBtT/BlIB5pVM/Z3wNvA72I1eE/gzFjMaoaqf4e3aNGC9PR09t57b3r06MFhhx3GPvvsw9SpUxk/fjzPPPMMCxcurHi+wlg0LS2NY489lkmTJvHdd4HvhzZx4kS6dw9DKdY7Hgjjh5EjR1Ycf8ABB0Rj2I4dw+37oVWtvxPtuXZ8UP+e8a0s4+TY/Ej8fEFz4Put7Dq9HAUUUECB/y7wn0ncMDkeN6ebCHBV66Uw9xx+FurLUAs+9thjlWrIK6+8kj//+c8sXbo0Wtu45ZZbGDp06AYvJcQKNWlJSUn0svEZ8AbwJPBV2drLtUA3YK8a2ITJ+ivLzn8tdv4FsfFbDUJVOmUgMBwoBPqWjdkGbGrAzXF+eM5uuummaI1jwoQJPP/88wwfPpxVq8Ky1Xrb3cBVmyM3+1BAAQUUUKCBC9Sreri8Xv/kk0/Yb7/9KvZKtG/fnueee44DDwxbXdbf7rnnHn7/+99XvBlq4WuuuSaqR/Ly8qJ53dzcXDIyMqI529A2tq6O6zEU1SkN/JkKl29dXTcPQXi+wr6w24BcoAfQKzbOiJ/jfBN4FhgP/KtuUjGqAgoooIACCiiggAIKKKCAAgoooIACCiiggAIKKKCAAgoooIACCiiggAIKKKCAAgoooIACCiiggAIKKKCAAgoooIACCiiggAIKKKBATQX84ww1lfM8BRRQQAEFFFBAAQUUUEABBRRQQAEFFFBAAQUUUEABBRRQQAEFFFBAAQUUUEABBRRQQAEFFFBAAQUUUEABBRRQQAEFFFBAAQUUUEABBRRQQAEFFFBAgUQV2A04H7gFaBSfZEZGBl26dOHSSy9lu+2245133mHEiBFMnjyZ77//PhGvJwcYAnwHNAa2A1YDa4FkIDX2qpp7eH8lUBI7Nv79VcAKYBFwQMzquNj31TEIfUwHLgWKgH2AnwGdqxOkFo5NAZoAOwHNYi7/K+ysWO5jyq4/fB+uJbTwdU3M7b34IK+99hpLlixh3rx5zJ49m4KCAj788EMKCwtZsWIFa9eWh4CmTZvSqlUrMjMz6dSpE6eeeir77rsv22yzDUlJSSxevJiDDjqIL7/8Muqic+fOTJw4kWbNmlFcXBzFzs7OpqioiKysLFq3bs3111/PqlXh1kGTJk1YuTLc3v+00tLS/3XNm/X9cJ1Vmp95tVnvgJ0poIACCijQ4ARCrRHq42uBi4A2QFq8wp133knPnj1ZsGABN998M1OmTGHNmlD6JXS7GhgGtAP6AFfUQrbjymr/kcArQKeyOnog0CI23qhO+IXAW0DIsTlwelmNfVoNxhXV6TOhjg017w477MCPfvQjTjjhBE4++WSSk5P54IMPGDRoEB999BHz58+vlHMYB4Rj3nvvP8ON/v37E57P0NY3Hgi1/+DBgyvGrO3bt2fUqFF07NixInbV+tvxQUI9KiaTGALTgEPjUukGTE6M1MxCAQUUUGAzCVSaQE30emnu3Lm0aNGCadOmRbXfI488wrJlyyKqsLZx9913c8kll7Bw4cJojvquu+7i2Wef3SBlqFtDvDDnnKBrIZvpMajo5gtgStlYazAQvg/jmu5ARg0SCestVwETgF1iY9KwRrWpLYzVhpfFKwT6lq1/DNjUgJvr/DDm/t3vfsekSZN4/vnneeqppyrWN9aTw9Nl61W/ia1Zba4U7UcBBRRQQIGGKFCv6uHyev2xxx6jX79+FffrnHPO4W9/+9sG79+cOXM47bTTmD49bGX5ofXp04df/vKXUV2Sl5dHeno6ubm5hP1DaWk/LCNsbF0d13HYYBT2pzT0Zl1dd09A+J0N+97uAY4BesX2ZIW9Y+Vtamy9Jw/4uO5SMbICCiiggAIKKKCAAgoooIACCiiggAIKKKCAAgoooIACCiiggAIKKKCAAgoooIACCiiggAIKKKCAAgoooIACCiiggAIKKKCAAgoooEBNBPzjDDVR8xwFFFBAAQUUUEABBRRQQAEFFFBAAQUUUEABBRRQQAEFFFBAAQUUUEABBRRQQAEFFFBAAQUUUEABBRRQQAEFFFBAAQUUUEABBRRQQAEFFFBAAQUUUECBRBVIBTKB64AzgEbliSYlJXHyySdz5plncvTRR1NYWMhf//pX3n33XT7//PNEvZ6rgceBpkAGcEgtJLoA+Ar4J7Av8EvgcKB9NWOvBqYBlwFLgB8BVwDdqhlnSxxeBHwGvAPMBdYCpcAaYCWwAhgcn9gHH3xAWloaJSUlLFiwIHpmZsyYQfj57NmzmT9/PgsXLqS0NIT5oW2//fbssccenHPOOXTv3p0DDzwwijFr1iyOOOIIFi9eHB3XqVMnJk+eTJMmTSguLqagoIDs7GyKiorIyspixx135Prrr6+IHeJ+9913ldzi+90SoFX7DL9vVZqfeZUIN8YcFFBAAQUU2HoFUmK1/5+AS4EwLkiOv9yRI0fSvn17pkyZwsMPP8w//xnK4YRvYTwwrKw2bQf0idXbm5r0i2XjgL8Bk4CuwCPANlW9NqKTMK54q6x2viaUvsCZQFZsPLYRp28dh4S6NyUlhc6dO3PqqafSs2dPUlNTGTFiBHl5eUydOrXShYb32rRpE41Hy1sYoz722GPR+GF944EwTgjPbBhvhBbOHzt2LB07dqyIUbX+dnywdTxfXkWtCoS5lYviImYD99dqDwZTQAEFFEh0gf9M3IbJ4Lh53ERIvGo997vf/Y5+/fpF886jR4/moYceYsWKMG0NrVq1iurDM844g0WLFvHll19yxx138Mwzz2zwUs466yz22WefqE795JNPEuGSt3QOYVFoCvBEWY0QivP+wDE1WCcJ1xFuTDj/VWBn4GLg/Fq4wIHA8Fh+fYEBtRCzzkOEZ/nmm2/mt7/9Lfn5+Tz//PM8/fTTrFq1akN9vxwzC2s1NgUUUEABBRSoO4F6VQ+Hej3MlV533XX8+c9/rlAJ31955ZUbVBo6dCjnnXdexfthf8akSZOiWKGuDnO26enp5ObmkpGREe3fCG1j6+q4jkNR3aHuble9iWxdXTe3Kvy+hn1MtwLhF6A70Cs2zmgc12VYgBhZtucrD/i4blIxqgIKKKCAAgoooIACCiiggAIKKKCAAgoooIACCiiggAIKKKCAAgoooIACCiiggAIKKKCAAgoooIACCiiggAIKKKCAAgoooIACCiigQE0F/OMMNZXzPAUUUEABBdmrpPEAACAASURBVBRQQAEFFFBAAQUUUEABBRRQQAEFFFBAAQUUUEABBRRQQAEFFFBAAQUUUEABBRRQQAEFFFBAAQUUUEABBRRQQAEFFFBAAQUUUEABBRRQQIFEFGgBdAbuAA4BKj5np1GjRlxxxRVcdtllJCUlMX78eG677TYWLVrEqlWrEvFaQk5XA0OBXYEzgItrIdGPgDeAYUAb4CrgwFgf1Qm/AvgH8GsgfH8kcGnsa3XibIlj1wCrY3mH78tbKRBea2M2FW/89re/pUOHDuy3337stttutGjRgmXLllFYWMi4cePIz89nypQprF27ltLSEAKSk5Np2rRpdHxWVha/+tWvSE9P55VXXuGnP/1pxXPXvXt3Jk6cGJ1TXFxMQUEB2dnZFBUVRec1a9YselbLW4j35ZdfVnIr73NLYK6vz/A7VqX5mVeJcnPMQwEFFFBAga1ToDnQsqwEuxX4WSjFql5mqP/DmGDMmDG88MILzJo1qz5IhPFAqNvbAX2AK2oh6THAcOB14OiyccBfgeBX3XrtG2AqcC0QxmFnAycC+9ZCjvUuRKjzMzIyuPTSSznssMNYuHAhTz/9NEOHDo1q/JKSkuiaQp3cunVr5s6dW3GN3bp14/HHH6d9+/brHQ/su+++3HDDDdH4ILSdd945Gs927NixIkbV+tvxQb17hEy47gX+D7g3rpvHgH513609KKCAAgokkMAPk7axluj1UpcuXbjrrrtYuXIlL7/8Mg888ED0fWjt2rVjwoQJUf24dOnSqE685ZZbGDJkyAa5H3roIdq2bRvNM7/99tsJdFu2WCqfxdZJniyrCb4C/gB0A/asQUZhfSSss0yIrbNcBJxbgzhVTxkYG7sVAn2BAbUQs85DhLHJH//4x2iNIzynzz//PMOHD/9v63CzY/bhOm0KKKCAAgooUHcC9aoeDvX6kiVL6NevHyNGjKhQCXP7p5566gaVLr74YgYPHlzxfsuWLXnuuecq6uq8vLxoz0Zubm40n5uWlhYdu7F1dVzHoag+vO5uV72JbF1dN7cqLCiEjWy3l6195QI9gF6xdaLGcV2+CTxbtk9rPPCvuknFqAoooIACCiiggAIKKKCAAgoooIACCiiggAIKKKCAAgoooIACCiiggAIKKKCAAgoooIACCiiggAIKKKCAAgoooIACCiiggAIKKKCAAjUVqO6H/da0H89TQAEFFFBAAQUUUEABBRRQQAEFFFBAAQUUUEABBRRQQAEFFFBAAQUUUEABBRRQQAEFFFBAAQUUUEABBRRQQAEFFFBAAQUUUEABBRRQQAEFFFBAAQUUUGBzCBwE9ACuAPaK77BNmzb079+fs88+m3feeYcxY8bw1FNPsWrVKkpLSzdHbjXp42pgGNAO6BO7rprEiT/nH8B4YEgs7o1ABtCqmoG/B0KsbGANcAxwIdC5mnHqxeEHH3wwrVq1YpdddmH33Xdnr732okOHDuy0004UFRXx/vvv89Zbb0XP1ueff86aNWui5yo5OZmmTZvSsWNHevbsyYknnshdd93FqFGjKq77pptu4uabb47+XVxcTEFBAdnZ2VHcrKysKM69995bcfyBBx4Y9RffEu0ZTkpa5yOu/MyrevGkm6QCCiiggAL1VmBHYE8g1M+9q15FqMlee+01Fi5cyNNPPx3VbXPnzq0PF1sX44HRsTHGlFgN/wjQrAYYRUCIcR2wU2y8EsZiHWoQq96fEurfJk2acNlll3H66adH9f+TTz7JwIEDmTdvHsuXL6+4xh122IHFixdX/Lt169aMGzeOgw46aL3jgc6dO3PNNddQWFgYnbPzzjszduxYDjvssIoYVetvxwf1/pHyAmpf4Fjgtbiw04Af1X43RlRAAQUUSGCBSosAiV4v7b///uTk5LB27dpoLPPQQw+xcuXKiHe//fbjzTffpEWLFtHPli1bFtWLjz322Ab5//73v0dz2v/3f//HpEmTEnlNZHM9QrOASbF1kq+BsE5yFLB7DRJYEVsnmRgbD10AnFODOFVPGQgMB8JAoG/ZuG1ALcSs8xApKSncdtttXH755dG4ZfTo0dF6yOrVqyuNX+J+B5fE1pX+XefJ2YECCiiggAINW6Be1cOhVliwYEG0v2LGjBkVd27ChAkcd9xxG7yTXbp0ieb/y1vY4zF48OCors7PzycvL4/09HRyc3PJyMggLS0tOnRj6+q4jvNj8+sNfR+EdXXd/HclFM9LgbuAh4FTgNOBM4HUuC5fj633hHnPgrpJxagKKKCAAgoooIACCiiggAIKKKCAAgoooIACCiiggAIKKKCAAgoooIACCiiggAIKKKCAAgoooIACCiiggAIKKKCAAgoooIACCiiggAI1FWjoH0pQUzfPU0ABBRRQQAEFFFBAAQUUUEABBRRQQAEFFFBAAQUUUEABBRRQQAEFFFBAAQUUUEABBRRQQAEFFFBAAQUUUEABBRRQQAEFFFBAAQUUUEABBRRQQAEFFEhMgR8DvYCeQOv4FA844ADuuOMOjjjiCAYNGsRLL73Eu+++S0lJSWJeyQ9ZXQ0MA9oBfYAraiHZN4CXgFHAPsDtwO7ADtWMvbzM+R9ANhA+z+iEWI6HVTNOvTt8p512on379px88skcc8wxdOjQgZUrV/L555/z+OOPk5+fzzfffMPq1asrrm2HHXagbdu2HH/88Tz44IOsWrUqei8lJYVx48bRo0eP6N/FxcUUFBSQnZ1NUVERWVlZzJ8/nyFDhkTvJyUl0bVrV954I9zG/7TS0tKEcgx5Vml+5lVC3SGTUUABBRRQYKsT2BU4GLgcOKXq1SUnJ0c12qxZs3j44Yf597//zaJFi+oDQl2MB0YCobj8J9AdeABoWgOMr4BQlN4SG3udG4u3dw1ibRWnNGrUiMMPP5yePXvSr1+/qGYfNmwYU6ZM4euvv664xrS0tKjuL28tW7Zk0qRJhDHr+sYDnTt35qqrruLLL7+MTtl55515+eWXOeSQQypiVK2/HR9sFY+UF1G7Ai3K5i8WxoUMg/Lw3761tduN0RRQQAEFElig0gRqotdLmZmZ5OTkEPKcOHFiNKcc5qBD23fffaMas0WLFtH6RpiHvuGGG3j00UdZtmwZa9asWec2hHnrY489lptuuolXXnmFefPmRbEbcJsFTIqNjUKxfiNwNLBbDUxWAL8GJgL7AT8Dzq5BnKqnDCxbwxkOFAJ9gQG1ELPOQ6SmpnLPPfdw/vnnM2LECF544YVoDSR+vSSMX+Kev8VAZ6CgzpOzAwUUUEABBRq2QL2qh0OtEGrWMDdaPi8abl+og7t06bLBO9mpU6doH1BoYS/GLrvswkMPPRTVHmGNIC8vj/T0dHJzc8nIyCDM1Ya2sXV1XMdPxfbIhH1JDXkvhHV13fx3JezHmgfcCwwFegOnASeV7fFKjevyVeCJ8KsBfF43qRhVAQUUUEABBRRQQAEFFFBAAQUUUEABBRRQQAEFFFBAAQUUUEABBRRQQAEFFFBAAQUUUEABBRRQQAEFFFBAAQUUUEABBRRQQAEFFFCgpgIN+QMJamrmeQoooIACCiiggAIKKKCAAgoooIACCiiggAIKKKCAAgoooIACCiiggAIKKKCAAgoooIACCiiggAIKKKCAAgoooIACCiiggAIKKKCAAgoooIACCiiggAKJK3AJ0Ac4FNg+Ps0DDjiAxx9/nJYtW3LDDTfw6quvsmDBAkpLSxP3auBqYBjQLnZdV9RCshOB54ExQEfgz0A60Kyasb8D3gZ+BzQGegJnxmJWM1T9Orxx48Y0b96c9PR09t57b3r06MFhhx3GPvvsw9SpUxk/fjzPPPMMCxcurHi+UlNTadKkSfTv5cuXV1zwSSedxNChQ9lxxx2jnxUXF1NQUEB2djZFRUVkZWUxbdo0Jk2aFL2flJTET37yE0aNGlUJLdGe45BnleZnXtWvx9xsFVBAAQUUqG8CewJHAhcCx68v+cmTJzNz5kzuvfde5s2bV6kmS+CLrYvxwLPAU8DHwLHA/UDTGhh8CUwGbgXaAOcBxwDtaxBrqzgl1MCtW7fmhBNO4JZbbmH27NnR2ODZZ5+NavzylpKSQklJScW/999/f8aMGcOee+653vFAx44d6d+/P3Pnzo3OCeOQcePGEX5e3qrW344PtopHyouofYGvgF3jwh4AfFj73RhRAQUUUCBBBSotBCR6vZSZmUlOTk40n5yfn8+DDz4Y1Yqhhbrx9ddfp23bthXU4dgnnngiqkG///77dW7Btddey5VXXsmjjz7KSy+9xNtvv82aNWsS9FZtlrQ+BfKBocA84CbgKOA/qBufxgrgV7F4B8XGRmdt/OkbPHIgMBwoBPqWreEMqIWYdR6iadOm0fN66qmnMnjwYF588UXefPPNSs9bGL/E/Q7OjtmHMaZNAQUUUEABBepOoF7Vw6FW+OKLL6J9GGHfRWhhz0WoKzp16rRepVDfHn744UyfPj16P+zP2HXXXfnLX/5SUVfn5eVF86u5ublkZGSQlpZWKdb/qqvjDv5DbI/M4UCjurttCR/ZurpubtGisj1i/wYeju3tugj4MdC1yvM2FngQeA+YUzepGFUBBRRQQAEFFFBAAQUUUEABBRRQQAEFFFBAAQUUUEABBRRQQAEFFFBAAQUUUEABBRRQQAEFFFBAAQUUUEABBRRQQAEFFFBAAQUUUKCmAv5xhprKeZ4CCiiggAIKKKCAAgoooIACCiiggAIKKKCAAgoooIACCiiggAIKKKCAAgoooIACCiiggAIKKKCAAgoooIACCiiggAIKKKCAAgoooIACCiiggAIKKKBAIgmEz9NJBq4FLgLaAGnxCbZp04bnnnuO5cuXc/PNNzNlyhTWrFmTSNewvlyuBoYB7YA+wBW1kPA4YCTwCtAJGAi0ABpXM/ZC4C0g5NgcOB04rSz2AdWMU28PT0pKYocdduBHP/oRJ5xwAieffDLJycl88MEHDBo0iI8++oj58+dv8PqaNm3K4MGDOeeccyqOKS4upqCggOzsbIqKiujSpQv5+fl89tln0TEh/m9+8xvuvffeSnFLS0sTyjHYVGl+5lVC3SGTUUABBRRQYKsTyACOA/oC3dZ3dZMmTeLtt9/mrrvuYunSpaxevbo+INTFeOAZ4Mkyq0+AY4FcoGkNMGYDb5SVqLfGxl/nAccA7WsQa6s5JdTBxxxzDPfddx9r165l+vTpDBw4kPfee2+D1xjGAw888AA77rgjVccDWVlZ7Lnnntx666188803UYxdd92Vl156iY4dO1bErFp/Oz7Yah4pL6R2BV4CTokLGf67NbR2uzCaAgoooEACC1SaQE30eikzM5OcnBxCnmF++KGHHmLFihURb1jreP755+nUKUzv/9CGDx/OiBEjeP311/n222/XuQ1h7nrYsGHMnDmT0aNHR/PXK1eujOI30BbGQxMCXdm6ywLgduBIIL0GHt8Dl5aNrybFYoRxaVgv2dQW1m5CfoWxse6ATQ24Oc5v2bIljz76KF27do3WMcaOHcuHH35ISUnJhrp/GzgDmLs58rMPBRRQQAEFGrBAvaqHQ506Z84cDjnkkIp50bBXYurUqXTu3Hm9tzHMx4b3pk2bFr2fmpoazaXef//9FXV1Xl4e6enp5ObmkpGRQVpapW1F/7Oujus4zK2Hmu8yoAnQUPdDWFfXzX9UQm0c9mM9DbwJXBmb19wfSInrcgQQxgmfA+sOBOsmN6MqoIACCiiggAIKKKCAAgoooIACCiiggAIKKKCAAgoooIACCiiggAIKKKCAAgoooIACCiiggAIKKKCAAgoooIACCiiggAIKKKCAAgpspEBD/TCCjeTxMAUUUEABBRRQQAEFFFBAAQUUUEABBRRQQAEFFFBAAQUUUEABBRRQQAEFFFBAAQUUUEABBRRQQAEFFFBAAQUUUEABBRRQQAEFFFBAAQUUUEABBRRQQIF6IpACNAL+BFwKpALJ8bk3a9aMm2++mebNm/Pwww/zz3/+sz5c2tXAMKAd0Ae4ohaSfhH4GzAJ6Ao8AmxT1Wsj+lkAvAVcA2wPnAlkAZkbce5Wc0hSUhIpKSl07tyZU089lZ49e5KamsqIESPIy8tj6tSpG7zWCy64gCeeeKLS+8XFxRQUFJCdnU1RURHt27eP4pSUlETHNW3alN/97nfcdtttlc4rLS1NKNPgUqX5mVcJdYdMRgEFNoNATyAD2CP26gt8vxn6tQsFGqrAvsCJwNmxGncdh5deeokZM2Zw++23s2rVqor6KsHB6mI8MLRsfDEYmAP0iI2hmtbA4XPgdeAOoC1wAXAUsFcNYm1Vpxx++OFcf/31tGjRgi+//JK7776badOmbfAa+/fvz5133hm9X3U8kJWVFY0B7r//fpYsWRIds++++zJ69Gg6dOhQEbNq/e34YKt6pLyY2hMI/726NhZueVltFv4b+2DthTeSAgoooECCC1SaQE30eikzM5OcnBxCnvn5+dGaxvLl4X9fsMMOO5Cbm8v5559fQf72228zfvx4Hn/8cQoLC6Pz4ttuu+3GX//6V8LXUJs+8sgj0Tx0mINuoO1fwPiy9YxngUVAKMi7AK2q6RGgw425pGx8NRnoFlvLObWacdZ3+EBgOFAIhHmlAbUQs85DHHTQQdx3331kZGRw4403Mm7cOObNm8fatWujvpOTkyu+jyUTxqj/V7b+FdacbAoooIACCihQdwL1qh4O9WyoVcNca6hvy9vkyZM56qgwDb3+1qlTJ959993ozbCPo3Xr1gwaNKiirg57L9LT06N6OtQraWlplQL9r7o67uD9gcNi+5PCemB63d26hI5sXV03t2cW8ELZMzYGKCgro28FTgJax+3tCgX2U8CNwMLYuKRusjGqAgoooIACCiiggAIKKKCAAgoooIACCiiggAIKKKCAAgoooIACCiiggAIKKKCAAgoooIACCiiggAIKKKCAAgoooIACCiiggAIKKKBAjQT84ww1YvMkBRRQQAEFFFBAAQUUUEABBRRQQAEFFFBAAQUUUEABBRRQQAEFFFBAAQUUUEABBRRQQAEFFFBAAQUUUEABBRRQQAEFFFBAAQUUUEABBRRQQAEFFFBAgQQTaA60BG4Fflb2NTmWXylQ8Vk7Xbt2pXPnzrzwwgvMmjUrwS5hvelcDQwD2gF9gCtqIekxwHDgdeBo4K9A8KvuZxJ9A0wFrgVaAGcDJwL71kKO9S5Eeno6GRkZXHrppRx22GEsXLiQp556iqeffpqVK1dSWhoexf+01q1b88QTT3DSSSdV+nlxcTEFBQVkZ2czb948SkpKon+Xt9DPJZdcwm233VbpvKrxtzRgUtI6j1N1n68tfQn2r4ACCmyqwDwgPS7I7sCXmxrU8xVQYIMC+wFZwFlAl/Udddddd0V12a233sratWvXqc8S1LYuxgNPA48D84HjgbuApjW4/jCgmhQ7P4xXLgSOBPasQayt6pQOHTrQu3dvdt55Z5YtW8aQIUP4+OOPN3iNI0eO5Mwzz4zejx8PFBUVkZWVxbfffhuNLcpr/h49ekQxw5iivFWtvx0fbFWPlBdTewIHAxnATOCT2gtrJAUUUECBeiJQaYI20eulzMxMcnJyohowPz+fRx99lCVLlkTUofa7/vrro7FNeQvz0W+//Xb08/fff5/Vq1dXui3Jycmcf/759O/fP3rvpZdeYsyYMbzzzjvRHHSieWyGZ+ojIA8YBXxXNibKAY4Adqpm32uBZcClwJvAMcBPgR9XM876Dh8YW8spLKtd+gIDaiFmnYYIz9mFF17Ir3/9a5o1a8ZvfvMbXnvtNVatWhX1G94PrzVr1sTn8eeyoVB/oPJDW6eZGlwBBRRQQIEGKVCv6uFQn37zzTeEudBQ35a3F198kZ49e27wBob9F+PHj694v1WrVjz++OMVdXVeXh5hz0Vubm60vyMtLa1SrP9VV8cdHNYkUoGQzKlAZyClBvtu6vvDaF1dN3fwn8DDZXuwpgDfl+3J+kvZHq/jgMax7sI4JNTPjwBXAaHALqmbVIyqgAIKKKCAAgoooIACCiiggAIKKKCAAgoooIACCiiggAIKKKCAAgoooIACCiiggAIKKKCAAgoooIACCiiggAIKKKCAAgoooIACCihQUwH/OENN5TxPAQUUUEABBRRQQAEFFFBAAQUUUEABBRRQQAEFFFBAAQUUUEABBRRQQAEFFFBAAQUUUEABBRRQQAEFFFBAAQUUUEABBRRQQAEFFFBAAQUUUEABBRRQIJEEdgT2BK4GesclthYoBVLCz1JSUujcuTNffPEFc+fOTaT8N5RLf2A4sDvwU+BXtZD0C7GYU4FuwCCgWQ3iFgEhxg1A8A/5HQd0qEGsen9KUlISTZo04eKLLyYzM5OvvvqKZ555hs8//3ydawvHHnvssfTr148+ffpUer+4uJiCggKys7OZNWsW8+bNY/Xq1dEx4byMjAzOPvtsbrvttkrnlZaGxzxxWsi1SvMzrxLn9piJAgpsHoEPgcy4rg4B3ts8XduLAg1SYD8gCzgL6LI+gV69erH//vtzxx13kGi103+5Y2F8MwxoB4TC8YpauLtPl8UbDIQBUQ/gT0DTGsQtAPLLxhIDgD2Ai4AjY9/XINzWc0qzZs1o3bp1ND5Yu3Ytc+bMYdmyZeu9wFDfv/baa7Rt2zZ6P348UFRURFZWFq+++ir//Oc/o/fDmPbGG2/kD3/4A40aNaqIWbX+TrRn3PHB1vN8eyUKKKCAAgrUY4FKE6iJXi+FOeacnJxo7JKfn8+QIUP45ptvKsYyYZ3j7bffrrgdK1eu5NNPP+XRRx9l4sSJzJw5c51bte2223LPPfdw5JFHRnXqyy+/zCuvvMK7777L4sWL69M4qTYeww+AsFYyGlgeG9ccAbSsZvBVwKLYWO0fwAmxcelJ1YyzvsMHxtZyCoG+sRxrIWzdhWjevDnDhg1jzz33jNZIwjrGW2+9FT1voaWlpUVjmuXLA3lFuzg2Rq27xIysgAIKKKCAAkGgXtXDoQ5etGgRvXv3ZsKECRV38Mknn+RnP/vZBu/o9ddfz+23317xfqhPhg8PW26I6uq8vDzS09PJzc2N9l6E+iS+bUxdHTs+7I8JNWUycHKsDvwRsEPY2tGAHjnr6tq/2WuAKWVhby4bZywAwuLB9UAYr4TnLbRi4OtYHX0nUL43rvazMaICCiiggAIKKKCAAgoooIACCiiggAIKKKCAAgoooIACCiiggAIKKKCAAgoooIACCiiggAIKKKCAAgoooIACCiiggAIKKKCAAgoooECNBRrSBxDUGMkTFVBAAQUUUEABBRRQQAEFFFBAAQUUUEABBRRQQAEFFFBAAQUUUEABBRRQQAEFFFBAAQUUUEABBRRQQAEFFFBAAQUUUEABBRRQQAEFFFBAAQUUUEABBRJeYFfgYOBy4JS4bNcAS4CW5T9r1qwZTZo0YdGiRQl/UcByYCWQAjQB0moh6RAvvEqAVKA5UJPPI1oLrAa+B5Jj+YV4IdcG25KTAwWUlpZGr/W1tLQ09thjDy688EKuueaaSocUFxdTUFDAFVdcwTvvvEP4d3lr3rw5++yzD6eccgq33XZbpfM21NeWuhFJSes8UjV5xrZU+vargAIK1IbAZOCouEA9gNdqI7AxFFBgvQL7AicCZwNd13fEbrvtxk9+8hMefvhhVq9eTUlJKIcTvl0NDAPaAX2AK2oh4+HAk8BnwHHAvUDTGsQN579eNg64E2gLXBD7795eNYi1VZ2SkpJCamoq4Wtooabf0PP2yCOP8NOf/pRtt9224tgwHsjOzqaoqIhu3brxzDPPsHjx4uj9Vq1aMXz4cHr0CP9b+U+rWn87PtiqHikvRgEFFFBAAQVqR6DSZG2i10uZmZnk5OREc8z5+fmMGjWKuXPnsmrVqkijZcuWzJgxg913371C59tvv2Xy5MmMHj06On7FihWsWROWSP7TOnToEMU98sgj+fe//820adOYMGECn376aVR/Ll++vKKP2mFP2CgzgVHAS0BAvQc4vGx8tH01Mw7rI0Vl61C/BULMU4FewLHVjLO+wwcCYfxWCPQFBtRCzDoN0bVrV5588kkWLlzI66+/zuDBg/nwww8r+gzjnjAej1/3ANoAc+s0MYMroIACCiigQBCoV/VwqINDzfDb3/6Whx56qOIO3n777fzhD3/Y4B0N9fAZZ5xBqI1DC/s3brzxRg499NCors7LyyM9PZ3c3FwyMjIIezeqtqp1dcgj1DBV2oPAeGBqWc22D3AYECZt9wbSY/twGjeAR8+6unZvcvg9XVC21vJq2Z6uG2J73bqVjQkuAvaP6+o7YHpsvPDX2k3BaAoooIACCiiggAIKKKCAAgoooIACCiiggAIKKKCAAgoooIACCiiggAIKKKCAAgoooIACCiiggAIKKKCAAgoooIACCiiggAIKKKCAArUl4B9nqC1J4yiggAIKKKCAAgoooIACCiiggAIKKKCAAgoooIACCiiggAIKKKCAAgoooIACCiiggAIKKKCAAgoooIACCiiggAIKKKCAAgoooIACCiiggAIKKKCAAgpsSYE9gSOBC4Hj4xJZDUwHDgKalv+8SZMmrFy5ckvma98NWKBRo0Zss8029OvXjz/+8Y+kpqaSkpISiRQXF1NQUEDv3r355JNPKC0tjX7euHFj0tPTadWqFaeccgq33XZbJcHy4xKFNSlpnY+48jOvEuXmmIcCCmwugdFlNchpcZ31BkZurs7tR4EGKNABOA7oA3SLu/5QTFXUIWeddRYTJ05k6dKlrFq1qj4wXQ0MA9rFru2KWkh6BPA08BFwLJAbP1aqRvwvgcnArUAb4DzgmLLY7asRo0Efuueee/LGG2/QsmVL0tLSKo0HsrOzKSoqIhwzbtw4SkpKovcPPvhg3n333YrxQzlg1frb8UGDqft1wAAAIABJREFUfrS8eAUUUEABBRRYv8APE62xluj1UmZmJjk5OdH8cH5+Pnl5eXz11VfRWCa0MMc8aNAgfv7zn1dc05o1a1i2bBkjR47kL3/5S3T84sWL19HYZZddyM3N5dBDDyWslYR56EmTJvHyyy8za9YsFixY0BCeoWnAcOAVIDwbYVzUCWhezYsPwLOB68rGbP8GzgR6AkdVM876Dh8Yy7EQ6AsMqIWYdRYirF1cdtll/PrXv+att97ib3/7W/RczZkzp6LP7bffnu+++y4+h1mx9bvv6ywxAyuggAIKKKBARQlcn+rh8nr9ySef5MILwzagH1qfPn14+OGH2Xbbbdd7Z1evXs0xxxzD1KlTK97fdddduffee6MaJdTVYd9FqIczMjIq5mXjg21kXf01kA88DnwOhA1IYZ0izJGfHJsn36kBPH7W1bV7k8NCwLtlY5OXgEHAEcBPY8/VrnFdzYsd8zzwYu2mYDQFFFBAAQUUUEABBRRQQAEFFFBAAQUUUEABBRRQQAEFFFBAAQUUUEABBRRQQAEFFFBAAQUUUEABBRRQQAEFFFBAAQUUUEABBRRQQIHaEvCPM9SWpHEUUEABBRRQQAEFFFBAAQUUUEABBRRQQAEFFFBAAQUUUEABBRRQQAEFFFBAAQUUUEABBRRQQAEFFFBAAQUUUEABBRRQQAEFFFBAAQUUUEABBRRQQAEFtqRABnAc0BfoFpfIamAU0Aw4bUsmaN8NUyApKYnmzZuzbNmydQB+/vOfk5OTwzbbbEOTJk2i94uLi5kyZQpZWVmsWrWq4pxjjz2W+fPnk5aWRs+ePbn11lsrxSstLU0o4HDdVZqfeZVQd8hkFFBgMwg8DlwU189lwMOboV+7UKChCuwFHAVcEBsXlDusBZLL/3HwwQezdOlS5s2bx/Lly+uD1dXAMKAd0Ae4ohaSHgE8DXwEHAvkAk1rEPdLYHKZbyhM2wDnAceUxW5fg1gN7pTk5GQuv/xy7r77blJTUwn/Lh8PFBQUkJ2dTVFREStWrOCLL76o8PnFL37BoEGD1vGqWn87Pmhwj5QXrIACCiiggAL/W6DSBGqi10uZmZnR3HHIMz8/n7y8PJYsWcKcOXMqrvT4449n/PjxxNeCa9euZcaMGYwbN46XXnqJ9957j++//34dnZYtW3LeeefRq1cv2rRpw4IFC/jkk0/47LPPmD17NnPnzuWbb76Jfh76Da+trL0DPFE2JpoENIqNizrF1pKqc6nfAAWxcVFhbFx0IhBibWobCAwvm18KccPa14BNDVhX54dnsHfv3tEz1blzZ5599lkeeeQRCgsLozF4eQtrJVXG4vcD/weEsbtNAQUUUEABBepWoF7Vw+X1eqh/27VrR0lJSaSz11578eKLL7LffvttUCs3N5ff//73rF4dtgv90E466ST233//qK5OT08nHJORkRHtv1hfq1pXhz0cVVoI/jkQ6sq3gPeBImCnsjn9DiFVYPeytcFdgFaxn28Xm4tPrdtbvVmjW1fXHnf4HQ2bhJ4CxsSerbOBS2NrRNvGdfVZ2TMVxgsTgH/WXgpGUkABBRRQQAEFFFBAAQUUUEABBRRQQAEFFFBAAQUUUEABBRRQQAEFFFBAAQUUUEABBRRQQAEFFFBAAQUUUEABBRRQQAEFFFBAAQUUqE0B/zhDbWoaSwEFFFBAAQUUUEABBRRQQAEFFFBAAQUUUEABBRRQQAEFFFBAAQUUUEABBRRQQAEFFFBAAQUUUEABBRRQQAEFFFBAAQUUUEABBRRQQAEFFFBAAQUUUGBLCewLnAicDXSNS2IVMBz4B3ANsNuWSrAm/SYnJxNepaWl0Wvt2rU1CVPpnKSkpChmaJsSM8QJrTxWeW4hZkNv2223Hfvuuy8dO3Zkl112YfTo0cycOXMdlvPOO4+bbrqJ9PR0tt122+j9oqIiunTpwueff15x/A477EBOTg5PPPFEdNwZZ5zBL3/5y0rxEs29/PmIS9LPvGrovxhevwINT+Bu4Hdxl/0H4M6Gx+AVK7DZBNoCB5eVU6FIOiWu15JQsgJRLbLNNtvQtm3bqOZatGjRZktuEzq6FxgLtAFOBvpsQqzyUycALwL/AjoB4b9PaTWIWwRMBwYBOwJZZbl2BtrVIFaDOiXUyrvtthuXX34511wThqn/acXFxRQUFJCdnc3s2bMpLCykpCQ8xtC8eXOGDh3K6aefvo5X1frb8UGDeqS8WAUUUEABBRTYOIFKE9eJXi9lZmZGc8Ihz/z8fPLy8khNTWXWrFksX748uuImTZowdepUDjnkkEoCy5Yti8Y8DzzwQHTeF198Qagzq7ZGjRrRoUMHfvzjH7P//vuzxx57sGLFCr7++utofjqcN2fOHObPn88HH3ywIeWwaBESCl/DuKIRkLJxt2SLHvUeMAoIX0Pe/YEDAms1s5oPFABPAN/ExqPhhuxVzTjrO/x5IIzfQh89gStrIWadhAhrGH/84x858cQTo2d20KBBPPjgg6xZs6ZiXSs8b6GFn8VaeGa6A5PrJCmDKqCAAgoooEBVgXpVD5fX62EfSteuXXnrrbcqrufFF1+kZ89QHq2/vfPOO4S9GGGeNb7tt99+0T/D/ozc3FwyMjJIS9vw1Hh8XX3vvWGqfp0WTENNM6WsrskHxgGFwDKgRWx/Uui0Q6w+DPP84edNY+sW5WsX8XspQtEU3k+N1daJ/iSHa38kZhDyvj+27hC+r06bA7xfNg3+J+BroC9wFJBZnSAbOPZx4Dkg9HEuMKAWYtZFiLC/LSxc3QaMj61rXVY2Hrg89iz8sNELVseswtrOO7Fz6iIfYyqggAIKKKCAAgoooIACCiiggAIKKKCAAgoooIACCiiggAIKKKCAAgoooIACCiiggAIKKKCAAgoooIACCiiggAIKKKCAAgoooIACCmyigH+cYRMBPV0BBRRQQAEFFFBAAQUUUEABBRRQQAEFFFBAAQUUUEABBRRQQAEFFFBAAQUUUEABBRRQQAEFFFBAAQUUUEABBRRQQAEFFFBAAQUUUEABBRRQQAEFFFAgIQT2A7KAs4AucRmtAp4GngcOBO5IiGw3Molf/OIXHH/88RQVFTFhwgSee+65jTxzw4edeOKJZGVl0aJFC6ZNm8YjjzzCypUrqx23TZs2dOzYkb59+0b5vfzyy3z44YfMnTu32rG2thM6dOhA79692XnnnVm2bBlDhgzh448/XucyzznnHP7whz+w2267RfejuLiYfv36MXTo0ErHnnfeeVx33XU8+uijbLvttnTr1o3jjjuu0jGlpaUJxZiUtM5HXPmZVwl1h0xGAQU2g8C1VeqOu4GrNkO/dqFAQxXYEdgLuDo2Jih3KAGKgeblP9h1110pKSlh3rx59cFqSSz/FCAt/jo2IfngEV5hrNQY2B6oSa0WbFcDS4HkWH5NgEabkFuDODXU9N27d+fss88m1PrxLYwJCgoK+PWvf8306dNZujTw/tB69OgRjbsaNVqXuGr97figQTxKXqQCCiiggAIKVE+g0gRqotdLmZmZ5OTkEPLMz88nLy8vmm9es2YNb775ZsWVn3HGGYwYMYKUlDBk+KGFY0Jd+f7770fnPvPMM3z66acsX778v4o1btyY5s2bR/VmqC9D3+Wvb7/9tuq5YVFhDRDGBWE8EcYEqbHxQPg+0VsYDwWQMKYJ+YZxUci/ui1cf4j1fcwjFOvhZtSGQcgtxA/PblNgu+omtzmOT09Pj9YsLrnkEtq1a8fkyZMZNWoU48aNq3h+Qh7NmjXj++8DU0X7ADg0dg82R6r2oYACCiigQEMXqFf1cHy9ft9993HllVdW3L9evXoxcuTISjVw/M2dOXNmtLcivEJdHN/S0tII+znCHo6MjAzCvzfU4uvqI488ckOHBdeFwHxgdtn6RKhxZgCfAwti9Vz53H75121ic/2hxiufUy+vqXcBOsfWO9LrwUP7OjAQeDdWrw4CDqtBbT2rbM/X28BDwL+Ag4C2ZbF3qgWDcD8KgBVl9+jistJ0QC3ErIsQ4ZkJjn8FCoGjgTOBk2JjrvJ1nDnAlDLj24GPrKfr4lYYUwEFFFBAAQUUUEABBRRQQAEFFFBAAQUUUEABBRRQQAEFFFBAAQUUUEABBRRQQAEFFFBAAQUUUEABBRRQQAEFFFBAAQUUUEABBRSoHYGafOBv7fRsFAUUUEABBRRQQAEFFFBAAQUUUEABBRRQQAEFFFBAAQUUUEABBRRQQAEFFFBAAQUUUEABBRRQQAEFFFBAAQUUUEABBRRQQAEFFFBAAQUUUEABBRRQQAEFak9gPyALOAvoEhd2FfAU8DzwDvAacEDtdVu3kQYMGEDfvn0pLCxk+PDhDBw4cJM7PP/887nooovYZZddmDBhAldddRUrVqyodtyMjAy6d+/O1VdfzRdffMHgwYOZMmVK9H1Db82aNaN169Y0adKEtWvXMmfOHJYtW7YOy9lnn03//v1p164dTZs2Jdzvm2++udJx++yzDw888ABHHXUUixYtIiUlhebNm0ev+FZaWppQ7ElJ63zElZ95lVB3yGQUUGAzCPwCGBTXz2Dg4s3Qr10o0FAFQnG0I3Ar8DOgvPZYCywCWpS9lxxwGjduTIsWLSgqKmqoVl73FhbYfffdufjiiznppJM44ogjKmVTXFxMQUEBF154IdOnT694L4wtnn76aXr37r3e7KvW344PtvBNtnsFFFBAAQUUSESBShOoiV4vZWZmkpOTQ8gzPz+fvLw80tPT6dWrVzSnHOrG0MJ88fjx4znuuOPWmS8Oc9L/+te/GDNmDP/4xz+YMWMG33zzTTRnbVOgNgTS0tI45phjonFK586dWbJkCY888ghTp06NxjXxLTyrJSUl5T8K35wBjKmNPIyhgAIKKKCAAhslUK/q4fh6/dNPPyXsmyivY7fbbjueffbZaH51fW3mzJmMHDmSv//971E9XLX+TU5O5sADD+TUU0/lkEMO4YADDiDsf1lfC3mEunr77bev+nbYZNM07oehyA4/KwQ+BEIx9CUwD1gChA0j3wOhDkoBGsV9jdYuYmsY7YEfA4cC4fv/1UK/Ie4CYGUs/v86pzbfD/uwngb+DaQDD8dyL7+mje3rg9h+riFl+77C92FNJ/g2rhIgxA1+TcrXfKq8vxoIr+ASjk2N+Ye9Y+Emnlt2n67Z2KQ203Eh1zDAmwyMiO1t2w64NLb/rerDGY7LA4JVeMZsCiiggAIKKKCAAgoooIACCiiggAIKKKCAAgoooIACCiiggAIKKKCAAgoooIACCiiggAIKKKCAAgoooIACCiiggAIKKKCAAgoooIACCSrgH2dI0BtjWgoooIACCiiggAIKKKCAAgoooIACCiiggAIKKKCAAgoooIACCiiggAIKKKCAAgoooIACCiiggAIKKKCAAgoooIACCiiggAIKKKCAAgoooIACCiiggALVEtgXOBE4G+gad+YqYDjwPDABuBa4BkiuVvQtdPCAAQPo27cvhYWFDB8+nIEDB25yJn369OGCCy5gr7324rXXXuPKK69kxYoV1Y4bzu/WrRvXXnstX331FU8++SRvvPEGn332WbVjbW0npKSkkJqaSvgaWnFxMSUlJetc5rnnnstNN91E8+bNuf3223nwwQcrHdO0aVMuvPBCzj//fLp06UJpaWn0flJSUvSKb+XvJYpl1fxC2omSm3kooIACm0mgN/BsXF+jgV6bqW+7UaAhCjQC0oA7gH5Ak1jNHwqo4tirRTlMWlpaVKPZFNjcAs2aNeOAAw6IxlGHH344u+yyS6UUwnM5c+ZMjj322ErjtKysLJ577jmaNAmP9rrN8cHmvpP2p4ACCiiggAL1UOCHydVYS/T51MzMTHJycqI54fz8fPLy8khPT+fPf/4zt956K88/H5Y8fmgZGRlMnz6dbbbZptJtCeeuXLmSJUuWMG7cOEaPHs2UKVOYN29exVxzPbyPppwgAo0bN2annXbivPPO4/e//z1Lly7l9ddfj57PsGa0evXq/5bpVODIBLkU01BAAQUUUKChCNSrerhqvX7ooYcyY8aMinvVvXt3JkyYQHLyult/wvzqyJEjGTt2LAsXLuTbb7+NapX1tR133JHWrVuzww47RHs81rPPITpt4sSJVU9fGVuHqPrzcufwNWwSCXuWwmJE2JQTzgn/XhN7hffXAvH3pinQCtgeaLYRD2c4P8RcEvsa/r05W7iuxbG+Q777AJUHJhuXTch/Qey1PHbK+vaYhJ+Fm566gT0owTT4BtNwbFg7CseHryG/nYCdNy6lzXZUuH/h2oeU2d0NbAt0K3s2bgTaxq41PpmHgWHATOC7zZalHSmggAIKKKCAAgoooIACCiiggAIKKKCAAgoooIACCiiggAIKKKCAAgoooIACCiiggAIKKKCAAgoooIACCiiggAIKKKCAAgoooIACClRbwD/OUG0yT1BAAQUUUEABBRRQQAEFFFBAAQUUUEABBRRQQAEFFFBAAQUUUEABBRRQQAEFFFBAAQUUUEABBRRQQAEFFFBAAQUUUEABBRRQQAEFFFBAAQUUUEABBRRIQIEOwHFAH6BbXH6rgVHAaGAs8AvgD8AOCXgN66Q0YMAA+vbtS2FhIcOHD2fgwIGbnHbv3r05//zzyczMZOLEiWRnZ7NixYpqx91tt904+uijufHGG/n6668ZMmQIkyZNYtasWdWO1RBPSE5O5qKLLuI3v/lNdA/y8/MrMTRp0oRgfNppp3HWWWfRpUuXSu8nJVX+CKnS0tKEYqyaH+BnXiXUHTIZBRTYDAKhLpkQ18/kKjXKZkjBLhRoUAKh1kgGrgMuAloDaTGBtcDHQBgzpJarhHol0Wqoqncs1IzleYZcayPfEK/8FeKtXRt4atZCnJBjfG61kWPNsqkfZ+23334cc8wxXHHFFWRkZNC4ceNKiS9evJhTTjmFqVOnVvw8HBPGbkceeeQGL9LxQf24/2apgAIKKKCAAltUoNIEaqLVrVXruTB/n5OTE9XaYe44Ly+P9PR0cnNzadq0KQcffDDLly+vAD3hhBN44YUXSEsrHwb98Fao99esWROtMXzyySfMmDGD6dOn8+6777JgwYL/uTawnnneDd7EjTUtj1md2LX95MT3XT6e2dj843OJH19tTI7/bVxXHivEKc+l6teN6WNzHNOoUSN23XXXaP3ipJNO4qijjmLMmDG89NJLvPzyy3z33XcV15CSkkJJSUl8WiuB04FxmyNX+1BAAQUUUECBCoF6VQ9Xrc2GDRvGz372s4q6ItQYd955J1ddddU6t3jmzJmMHDmSsWPHUlxczGWXXcaf/vQn5syZs0nz4T5LCtSBwBpgDvBCrD5+AzgV6AmcDGwft9cmDAC/Kdvvdh/wLPBt2f63VXWQkyEVUEABBRRQQAEFFFBAAQUUUEABBRRQQAEFFFBAAQUUUEABBRRQQAEFFFBAAQUUUEABBRRQQAEFFFBAAQUUUEABBRRQQAEFFFBAAQVqScA/zlBLkIZRQAEFFFBAAQUUUEABBRRQQAEFFFBAAQUUUEABBRRQQAEFFFBAAQUUUEABBRRQQAEFFFBAAQUUUEABBRRQQAEFFFBAAQUUUEABBRRQQAEFFFBAAQUU2KICewFHARcAx8VlshrIA14ARgHnAf8HtAGabtGMN6LzAQMG0LdvXwoLCxk+fDgDBw7ciLP++yG9e/fm/PPPJzMzk4kTJ5Kdnc2KFSuqHXe33Xbj6KOP5sYbb+Trr79myJAhTJo0iVmzZlU7VkM7ISUlhWbNmkV+06dPZ968eZUIWrRowR577EFxcTFZWVmcddZZdOnSpdIxSUmVP0KqtLQ0oRir5gf4mVcJdYdMRgEFNoPAwcCMuH4+AvbfDP3ahQINXeAXQF+gI7B9HMYHwPwqY4WEt7rppps488wz+eqrr/j73//Oo48+usk5/+hHP6JHjx706tUrGmfcdddd0ddFixZVK3aoWQ877DBCjqmpqUybNo13332X2bNnVyvO+g5eu3YtCxYs4Isvvohq4tWrw7CufrdGjRrRpEkTzjjjDE4//XS6d+/OTjvtVOmiwnWfe+65/O1vf6v08zB+e/zxxwkxNtQcH9Tv58PsFVBAAQUUUGCzCFSaQE30+dQwf5+Tk0PIMz8/n7y8PNLT08nNzWWvvfbi9ttv584776wEF2rJp556iuTk5PWCrlq1Kqqx3377bV5++WU+//xz5s6dy9KlS6M1gvCqTZeQR3iFufDwat68Oe3bt6djx47R3Pi+++7LdtttR5gv31Ltu+++i+bow7jm448/rnYaJ554IhdffDH7778/rVu33uD5odb/7LPPeOihh5gyZQqffvpppWPDueGe9+vXj7333ptly5YxbNgwxo0bx/z58wn3rjbvTbUvNHZC+bijTZs20Xjwsssui+7pmjVruP/++6PnNKwX/Y8x3P1Adk1z8DwFFFBAAQUUqLFAvaqHq9Y+JSUlhLnt9957rwIg7Kl45ZVXovopvs2cOZORI0cyduzYaH451NULFy6M9rRMnjw5qlVCPJsCW1Cg/Pfxa2AaMAgIm63CIsCvgazYvrbUuBzD4su7ZT9/BBi3BXO3awUUUEABBRRQQAEFFFBAAQUUUEABBRRQQAEFFFBAAQUUUEABBRRQQAEFFFBAAQUUUEABBRRQQAEFFFBAAQUUUEABBRRQQAEFFFBAgY0U8I8zbCSUhymggAIKKKCAAgoooIACCiiggAIKKKCAAgoooIACCiiggAIKKKCAAgoooIACCiiggAIKKKCAAgoooIACCiiggAIKKKCAAgoooIACCiiggAIKKKCAAgoktEBb4GDgl8ApcZmuAd4AxgBPAKcDlwEZQIuEviJgwIAB9O3bl8LCQoYPH87AgQM3OeWf/OQnnHfeeRxyyCHk5+fzq1/9iu+//77acdu2bcvRRx/NTTfdRFFRUZTfa6+9xieffFLtWA3thMaNG5OcnMyqVatYu3Ztpcvfe++9ufvuu7nvvvsi16ysLM466yy6dOlS6bikpMofIVVaWppQjFXzA/zMq4S6QyajgAKbQaAlcAmwOPaaC7y+Gfq1CwUaukCo93sBWUB6HMaXsXHBLkD3+oJUF+OBgw8+mB49enDRRRfx9ddfc9ddd/HRRx8xb968arFsv/32HH744dxzzz2EscH8+fOZM2cOS5YsqVacqgeH+nj16tVMnz6dESNGRHGXLVu2STET4eRtttmGVq1a0b9/f/r06UOzZs1ISUmplNq1117Ln/70J0pKSip+vtdee/HYY4/Rvft/f2wdHyTCXTaHeigQ5oUOAdoAQ+ph/qasgAIKKFA9gUoTqIk+n5qZmUlOTg4hzzCPn5eXR3p6Orm5uWRkZEQ/P/fcc3nuuecqFEJ9eeWVV0brCuuZn43OKS4uZunSpSxcuJBPP/00Ggv84x//4IMPPqCgoCCar64tmzAPHurgAw44gI4dOxLGIiH3du3aEcYTzZs3j2ri9eVavVtb86PDHPyUKVO47rrr+Pjjj6sd6JxzziHU8bvvvjstWvz3Jadvv/2WN954g5EjRzJ06NBKzsFq5513JqzfnHjiiXTt2pW33nqLV155JTr+q6++WmctodrJ1sIJYV2jUaNG9O7dm9NPP50jjzwyWr8aN24cY8eO5f3334/WPf7LMxQe2J8Di2ohHUMooIACCiigQPUE6lU9vL56YvTo0VxwwQV89913FVf+4x//mDFjwnag/7SZM2dGNVSoT0L9G19Xh5+FeibU26H+XbRoUTQfG+qc6rSQX6idw2vNmjXRnPbKlSujr+FVmy3Uy+EVasbU1NSKr6GWDnlXN/fazK08VjAM17948eIaXX8YG2y33XbRvflf1xPMw30N+5yWL19e6XKCUzg/zL83bdqUJk2aRHmVHx/uVYK0sFEoJDOibH5yNDAFaAecFNvzdiDQOG6fTTh+MhA2jU0DPk+Q6zANBRRQQAEFFFBAAQUUUEABBRRQQAEFFFBAAQUUUEABBRRQQAEFFFBAAQUUUEABBRRQQAEFFFBAAQUUUEABBRRQQAEFFFBAAQUUUECB/yLgH2fw8VBAAQUUUEABBRRQQAEFFFBAAQUUUEABBRRQQAEFFFBAAQUUUEABBRRQQAEFFFBAAQUUUEABBRRQQAEFFFBAAQUUUEABBRRQQAEFFFBAAQUUUEABBRTYGgR2BPYCrgbOirugEuB9YCxwH3AM8DOgE9A60S98wIAB9O3bl8LCQoYPH87AgQM3OeXTTjuNPn36cPTRR/P666/Tr18/vv/++2rH3XXXXenatSu33HILCxcuZNSoUeTl5fHxxx9XO1ZDOyEpKYnS0tJ1LrtLly48+uijlJSUkJ2dTVFREVlZWZx11lmE9+JbiBHf1hdvS7pWzQ/wM6+25A2xbwUUUEABBRqOwMHA8cDlwJ5xl70UKARGAFnAEfWBpC7GA5mZmdFY4PLLL4/q+Pvuu48ZM2Ywe/bsapFss802dOrUib/85S906NCBZcuWsXTpUoqLi6sVp+rBoa5dtWoVb775ZlQbh7FQyLO+tlAXp6am0rFjR3r16sUJJ5zAwQcf/P/s3Ql8nmWZ6P9fmi7pXrqlpBt0AUwLlK0kZaRAqRAZEUuGUSkDisuM+o8zeo56zplR6DjOhDOco/U/Mw4uo8ggahj2FGRpAUWwLKaWNdCF0kKohe5NlzTnvV6fYJKG9n2TN2mS/u7P5/lke+77vu7v84Rc13O/vKVv37405cyx3k9/+tPcdNNN7Nu3752l9u/fn09+8pNcfvnlB9QDrT2sD3rqHWLch0lgBFADTErmj4cigw9TLE6rgAIKKNB1Ai0eyHb356mRt1dWVqafIy9btiz97L2wsJDFixczffp0CgoK2Lp1K7Nnz+bFF198RzE/Pz+dP373u98l8sl3azHuxo0od1iUAAAgAElEQVQbWb9+fbr/6tWr07n35s2b3zli/MjxI1/du3fvO0fkrH369CHmilw3jgEDBjBw4ECGDRv2zjFq1CjGjh3LlClT0sfUqVMZM2ZM+ufdpa1bt45HH32URYsWtXDMJL4wuOqqq/j617/OiBEj0us/WIta6Y033uD2229PX5+w37Jlyztd4prOmDGDefPmpfcEwvX111/njjvu4IknnuC5555L1wv79+/PJLycntNU10ycODFdz3zgAx/g9NNPT9d/sc/085//nJdffjl9Tx2kPQEsTB0v5zQ4B1NAAQUUUECBTAV6VD7cVr4eedBf//Vfp1830/znV199dfpZclOrqamhqqqK6urqdL5ysLw6cq5du3a16zUzMV/EsWnTpnTe9sorr6Rz6tdeey2d50U+HR8jp96xY0c6r458rim3jteFRE4ZR8QRz4wjr468cOjQoekjnsOPHDmS0aNHM3ny5PRxzDHHELl2/Ly7tA0bNvD4449z/fXXp/PCbFqs/8Mf/jBf+cpXGD58eHr9B2u7d+/mzTffTNdIP/7xj9M5dlg3tTA84YQT0vsgkbeGa7z25t577+Xpp59O5/1hfzjy6rhlgL3AOuC3wF3Ak0As+mzgz4BpwJhmBnuANanXud2T+v6/AHXA9myMPVcBBRRQQAEFFFBAAQUUUEABBRRQQAEFFFBAAQUUUEABBRRQQAEFFFBAAQUUUEABBRRQQAEFFFBAAQUUUEABBRRQQAEFFFBAAQUUUODwCPiPMxwed2dVQAEFFFBAAQUUUEABBRRQQAEFFFBAAQUUUEABBRRQQAEFFFBAAQUUUEABBRRQQAEFFFBAAQUUUEABBRRQQAEFFFBAAQUUUEABBRRQQAEFFFBAAQUUyK3AYGAUsAj4C6Dp/XX2A28A9wJfBY4HLgY+AEzJbQi5H+2zn/0s73vf+3jjjTe4//77qaqq6vAkc+bM4fzzz+eUU05h5cqVVFZWsnPnTvbvD6rM28iRI5k5cyZ/+Zd/yfbt21m6dCm//vWvWbNmTeaDeGZaYPTo0Xz0ox/l7/7u7xgyZAi1tbVUVFRQV1dHWVkZ5eXllJaWttDKy2v5FlKNjY3dSrN1fM1+J7tVnAajgAIKKKCAAr1OYCxwJvA1YCYwIFnhPqAeuAF4Evg/wLjuvvrrrruOhQsX8vrrr1NdXc1NN93U4ZAnT56crgWuvPJK3n77bb7zne/w+OOPp3PQbNqgQYM444wzWLx4MVOmTOGtt95i9erVbNq0KZthDjg38tp9+/axYsUKbr/9djZs2MDmzZs7NObh6tynTx/Cadq0acybN4/LL7+c8I9aqqnF+q666qp0vde8DRgwgEmTJvGBD3ygzXqg9ZqsDw7XVXbeHizwNjCiWfzxvOilHrweQ1dAAQUUOLRAiweo3f15anFxcfrZfcS5bNkylixZQmFhYTr/nj59OgUFBekVRz555pln8tprr7UQmD9/Pj/84Q8pKio6tAywd+/e9D5B5PSvvPIKL7/8cvrzGHfr1q1s27aNHTt2pPcCdu/eTX5+fjqGwYMHp48RI0YwZsyYdL57zDHHpI9jjz02/bFfv35EbtwdW6zz4YcfTltnUxNF/h3riv2Rf/7nf057ZLrGmO8nP/lJek8l5mx9L86aNStdA1xwwQXpWuv555/ntttu48Ybb3zHP9v9nI7Yx1r79u2bvsbnnnsun/70pznuuOPScd95553cfffd3HtvbMEdtMUNehnw60Od6M8VUEABBRRQoNMEelQ+/G75euSjZ599Ns8880wLqGuuuYavfS22BaCmpib92pp4pl5fX59RXp0rdfNq8+qD3EvxOxh7VbHhsRT49+R5ZLz4J17H9qfAha36R584vxq4A7g9yrdc3a+Oo4ACCiiggAIKKKCAAgoooIACCiiggAIKKKCAAgoooIACCiiggAIKKKCAAgoooIACCiiggAIKKKCAAgoooIACCiiggAIKKKCAAgoo0LkCLf81ic6dy9EVUEABBRRQQAEFFFBAAQUUUEABBRRQQAEFFFBAAQUUUEABBRRQQAEFFFBAAQUUUEABBRRQQAEFFFBAAQUUUEABBRRQQAEFFFBAAQUUUEABBRRQQAEFFOgsgb5AAfAN4BPAAKAP0AjUAw8B/w0YDJQCnwJO7KxgcjVuv379yM/Pp7GxkYaGBvbt29fhofv06ZMeM479+/ezd+/e9PjZtry8PGKsiLEpvoixPWNlO3dvOX/o0KG8//3v56/+6q+YO3dueln19fXU1tZSUVFBXV0dZWVllJeXU1oat+0fW/g3b93NvXV8gO951VtuXNehgAIKKKBA9xaIuqAY+HugBBibhBsJbxz3AD9Paof/Awzpzsu57rrr+NjHPsbOnTt59tln+c1vftPhcIcPH8748eM566yz2LBhAz/+8Y956KGHWLlyZVZjDxo0iDPOOIPFixczbNgwnnnmmfRYy5cvz2qctk6O3Hb37t1s27YtXQNFndETW0FBQdr6E5/4BOeffz7FxcUMGDAgXYtt3bqVpUuX8tWvfpUVK1a0WN6ECRMYPXp02uDd6oHWHtYHPfEOMebDLPAAMK9ZDJclfx8Oc1hOr4ACCijQiQItHoJ39+epkTtWVlamn7cvW7aMJUuWUFhYmM6/p0+fTuSaTe2RRx5J1w2rVq1qwXfSSSexaNEizj333HTOfrAWewWRd2/fvj2dh8cRn0ctEnsIcURu3pSfR/4ZeW3fvn3TR//+/dMxDR48OH0MGTLknSPObeN5cSde6syHfu6559L10De/+U1eeeWVjDvGekeNGpXO9a+55pr0+jJd4+uvv84LL7zAd7/73fTcmzZtarH3M3LkSCZNmsRFF12U3jc45phjeOONN3jyySd54IEH+O1vf8ubb76Zk/2iTBY8ZswYpk6dmq5p5syZw6xZs3j55Zd56qmnuOeeewjDqC0P0rYAVwJ3ZDKf5yiggAIKKKBApwn0qHz4YPn6unXr0q+zaP1M+8orr+Tf/u3feOmll6iqqqK6ujr9+otM8+pcyJtXm1cf5D7aCETREc8lHwN+C0wDTgMuSva2ilr13wS8BPw78AiwFtifi3vVMRRQQAEFFFBAAQUUUEABBRRQQAEFFFBAAQUUUEABBRRQQAEFFFBAAQUUUEABBRRQQAEFFFBAAQUUUEABBRRQQAEFFFBAAQUUUEABBTpfwH+cofONnUEBBRRQQAEFFFBAAQUUUEABBRRQQAEFFFBAAQUUUEABBRRQQAEFFFBAAQUUUEABBRRQQAEFFFBAAQUUUEABBRRQQAEFFFBAAQUUUEABBRRQQAEFFFCg8wXi/XT6AP8L+BgwDihIpt0P/Bq4FtgAFKbOXQSUJn06PzpnUCARyMvLo3///sybN4/PfOYzXHTRRS1s6uvrqa2tpaKigrq6OsrKyigvL6e0NG7XP7YYp3lrbGzsVsat40v9/vmeV93qChmMAgoooIACvVpgInAVcCEwp9VKXwQeA24AJgCVwJTuqvG3f/u3XHXVVYwYMYJt27al88OOtshFBw8ezPjx41m1ahV33nknd9xxB8uXL89q6Bjn9NNP51//9V8ZNWoUK1eu5MYbb8x6nKwmbePkvXv3Ejn05s2b2b17d0eHy0n/AQMGpK/ZrFmzmDNnDvPnz+f444/nqKOOSsf41FNPsWjRIh566CH27dvXYs6TTz6Za665hm9961sHrQdaB2p9kJNL5yBHlsD1wBeaLfkbyTOlI0vB1SqggAJHlkCLB6jd/XlqcXExlZWVRJzLli1jyZIlFBYWsnjxYqZPn05BQdP2xx8u4rPPPssVV1zBM8880+Kq9u3bl/POO48vf/nLlJSUMGjQoCPrqh9iteF1//33853vfIfVq1dnbBM11ZQpU7jyyiv54he/mHG/OHH//v3s3LkzXT/dddddPPHEE2zdupWGhoZ3xon8Pq7X2Wefna4non6La3nffffx2GOP8fzzz/PGG2/w9ttvs2fPnvSYuWxR0wwZMoQxY8ZwwgkncMopp/C+972PsWPHpmvTiOPBBx9M138Rw0FaDfBx4OlcxudYCiiggAIKKNAugR6VDx8qX4/n0ZErtc5FLrjgAj73uc+lc6zq6ur0s+Ns8up2ydopXYeYV7d5I8Tv3RbgDeAFIAq2XwBvAkNTr2W7AJgHnAEc1WyEKA72JucvBW4Gno9ywttNAQUUUEABBRRQQAEFFFBAAQUUUEABBRRQQAEFFFBAAQUUUEABBRRQQAEFFFBAAQUUUEABBRRQQAEFFFBAAQUUUEABBRRQQAEFFFCg5wj4jzP0nGtlpAoooIACCiiggAIKKKCAAgoooIACCiiggAIKKKCAAgoooIACCiiggAIKKKCAAgoooIACCiiggAIKKKCAAgoooIACCiiggAIKKKCAAgoooIACCiiggAKHFvg08FHgZGB4s9NXAt8Dfg1sBb4KzAPGAL4Xz6FdPSMHAvn5+cycOZOPfOQjXH311YwePfqAUevr66mtraWiooK6ujrKysooLy+ntLS0xbl5eS1v28bGxhxEmLshWsfn71nubB1JAQUUUEABBQ4pMAI4A7gMuArIb5aL7AbWAv8APAYMAH4KzDjkqIfhhI9//ONceumlTJkyhVGjRjF48GD69+9P5H47duxg9+7d7Nmzp0Vkffr0SZ8zfPhw+vXrRxt52TvnR965dOlSbr75Zh5++OGsVhi57SmnnMINN9zApEmTWLduHffeey/PPfdcVuN09OTIn7ds2cLq1avZuHEjO3fuZN++fezfv7+jQ2fVP5zjGDhwIGPGjGH69OlcfPHFXHTRRemvd+3axaOPPsqNN97IPffck46xdXvf+97HT37yE9avX3/IeqB1X+uDrC6XJysQAlcANzajqAYukkYBBRRQoFcLtHiA2t2fpxYXF1NZWZnO/ZctW8aSJUsoLCxk8eLF6VyzoKDggIsVufCHPvQhfvGLXxzws6gT5s+fT9QY5557brq+iO91RtuwYQNFRUWdMXTOx3z88ce57777+MEPfsCrr76a8fgjRozg1FNP5cMf/jCf/OQnM+7XdGJDQwNr1qzhwQcf5Fvf+hZr165N13jNW9QW48aNS+8NXHjhhenaYu/evbz22ms89thj6fsi4n/rrbeIuihXLWqLqGHiHox7pqSkhBkzZqTrnRUrVnDrrbem533hhRfSNelBfpf+C6gA1ucqNsdRQAEFFFBAgQ4J9Kh8OJN8/ZlnnuGCCy5IPxdu3qZNm5bOZeKZdeQr2ebVHVI+QjubV7/rhd8M/Ba4H3gceBaI38WTgAXAmcDxQBR4sZfV1CLB35Q8v/whsAHYfoTeXi5bAQUUUEABBRRQQAEFFFBAAQUUUEABBRRQQAEFFFBAAQUUUEABBRRQQAEFFFBAAQUUUEABBRRQQAEFFFBAAQUUUEABBRRQQAEFFOixAv4jKD320hm4AgoooIACCiiggAIKKKCAAgoooIACCiiggAIKKKCAAgoooIACCiiggAIKKKCAAgoooIACCiiggAIKKKCAAgoooIACCiiggAIKKKCAAgoooIACCiigQBsCHwQuAcqAwmY/XwcsBX4G/Ab4HHARMAvI78aSu4G9QB+gL9A/B7HuB/Y1GzfGjPGzfU+iRqABiBjj8+jfdOQgzPR1iTXncsxcxNWuMQYPHszYsWP5yle+wkc+8hEGDRpEfv6Bt159fT21tbVUVFRQV1dHWVkZ5eXllJaWtpg3L6/l5WpsjEvQfVrr+Npxf3WfxRiJAgoooIACCvQ0gchvRwIfBf47MBwYmCwicuHNwBLgHuDuVJ0wNznv7O620EmTJlFUVMSwYcM47bTTOPfccznhhBPYvXs3Dz74ICtWrGDNmjUtwh4yZAjTp09P55yTJ0+mX79+77qs1157jaeffprvf//73HfffVktP/K9k046iW9/+9vMmDGDffv2sXHjRrZv357VOB09uaGhgV27dqVz6CeffJJHHnkknUdv3bq1o0Nn1T9y+4EDB1JSUsIpp5zCzJkzGTlyZDq2O++8k5/97Gfs2bOnzTELCgr46le/ype//OX0OZnUA60Hsj7I6nJ5sgIhcCKwohnFemCCNAoooIACvVqgxQPU7v48tbi4mMrKSiLOZcuWsWTJEgoLC1m8eHE6348csq22f/9+rr/+eq699lp27NjR5jn9+/dPP3P+4Ac/yHHHHcfQoUOJOmLEiBH06dOHGCPbtm3bNm6++eZ0bRE1wXPPPZftEIfl/EcffZR7772XW265hfXrIx3IrI0ZM4bzzz8/bXjJJbEllV2L67pz505efvnldC22dOlSli9fTuwPRG3V1OI6jx8/nhNPPJHTTz+dWbNmMW7cOPbu3cvatWvTtcPq1atZt24dr7/+eroW2rJlS/rnmd7jcT/E/sXo0aM5+uij0/NNmTKFqVOnMm3atPQ4Ues99dRTPP744+mPcb0PMn78rt0AfCHZP4p9JJsCCiiggAIKHH6BHpUPZ5rLrFy5kgULFqTzouYtnotHLhU5buTQ8fw2m7z68F+unhXBww8/THV1dbomiH2HTFu8hmb+/PnpaxhHtq0pr47rHzVT7Js88cQTbebVEyZMSO9pzJ49O/0MP3LfyJtjj+Wll15i1apVvPrqq2zYsCGdV2/evDmrvLpV7NuAx1KvXXsCeBl4AYgNgsHAyam9qdNT+1RnpvLmIuCoZn3j93QX8ApwP3Av8Cvz6mzvDM9XQAEFFFBAAQUUUEABBRRQQAEFFFBAAQUUUEABBRRQQAEFFFBAAQUUUEABBRRQQAEFFFBAAQUUUEABBRRQQAEFFFBAAQUUUEABBbqHQLb/+Ef3iNooFFBAAQUUUEABBRRQQAEFFFBAAQUUUEABBRRQQAEFFFBAAQUUUEABBRRQQAEFFFBAAQUUUEABBRRQQAEFFFBAAQUUUEABBRRQQAEFFFBAAQUUUEABBRRoW2AWcD7wGeDYZqdsA9YC/wb8FPgT4GJgIdC/G2P+T+AWYBLw58Bf5SDW54FfAf8OHAX8f0C4Tcxy7O3AU8AXgVpgMDAUKMhynNanx3sjxTUpTV2zjyVrH9nBMQ9b97y8PPr168fJJ5/MJZdcwvz585k1axZ9+/Ylfta61dfXU1tbS0VFBXV1dZSVlVFeXk5paXD8sbXu29jYeNjW2NbEbazN97zqVlfIYBRQQAEFFOjVApF39AEuAD4BnN4q190DrErlm/elvv/95NypSa49BxjUnXQir4oj8semHHL//v3s3buX+BhH85afn08ckYP26RMM794ih4z+e/bsYd++fVkvO8YvKChIz9NWbpv1gB3o0GTR0NCQXlPT2mLIzsyVm65PfGxyiPni8/gYrq2vUfNlfuADH+Ab3/gGM2fOTH8703qgNZX1QQduHrseqQLxH8hdrZ4JxTOSzUcqiOtWQAEFjgCBFg9QOzNHbI9l63yuuLiYysrKdE65bNkylixZQmFhIYsXL2b69OnpPPxg7bnnnuOaa67h5z//+bue1vTsumnuqDcOVUO0NVjEuGPHjhZ596BBg9J1SXdvka9HDRH1VTb3RJNdmHV0nVEvRBxNMbQVR/Nr1HSdmr7XVAs1/5jtWprqmbj+sZ6mOqepnmleZx3imq4B/jZVh98NbOnu19/4FFBAAQUUOMIEelQ+nE0+89prr3HBBRcQOXDrFvlNSUlJ+nUXa9eu5Ze//CXjxo3LOK8+wu6Rdi/3F7/4BXfffTe33norGzZsyHicCRMmcPnll6evz9y5czPu1/rEXbt2sXHjRm6++Wb+8z//k7gntm3bls71m7eoU0aOHMkHP/hBzjvvvPRrd4YNG5auBeJ1OnEPrVixghdeeIFXX32VnTt3pvdPYpw4p6l2iNw9vv8ubR3wH8AyIPLjeN4YBdxJQOxBvR84HhgCNH8dTWz27AWi/8PJ69teNq9u921hRwUUUEABBRRQQAEFFFBAAQUUUEABBRRQQAEFFFBAAQUUUEABBRRQQAEFFFBAAQUUUEABBRRQQAEFFFBAAQUUUEABBRRQQAEFFFDgsAv4jzMc9ktgAAoooIACCiiggAIKKKCAAgoooIACCiiggAIKKKCAAgoooIACCiiggAIKKKCAAgoooIACCiiggAIKKKCAAgoooIACCiiggAIKKKCAAgoooIACCiiggAI5FBgLnAl8DZgJDEjG3gfUAzcA3wP6AvOALwKjgIE5jCGXQ30JuAk4Gng/sDAHg68FngF+BBwF/CVQAkzPcuydwHKgAlgFjEyNeWzimeVQLU6P90aK63MScEnqmhUBIzoy4OHq26dPHwYNGsS0adOYN28el19+OZMnT2bkyKBqu9XX11NbW0tFRQV1dXWUlZVRXl5OaWlpS6S8lm8h1djYeLiW2ea8ea3iA3zPq251hQxGAQUUUECBI0JgKjAb+AzwJ61WvB94ErgZWApsBOYn+eeHjggdF3nYBCJXvvjii/nyl7/M7Nmzyc/PfyeWTOuB1sG3zr+tDw7b5XXiniXwNHBKs5Dj78ADPWsJRquAAgookIVAiweo3T1fKi4uprKykohz2bJlLFmyhMLCQhYvXsz06dMpKCg45NL379/PM888w9e//nXuuOOO9Fg2BTpJYDvwM+DHwIrU3ts2YG8nzeWwCiiggAIKKNA+gR6VD2ebu+7YsYMvfOEL3HLLLWzdurVNoWHDhqWfxY4fP56/+7u/S+fVgwcPTn+voaGhfar2Sgs89NBDPPjgg+na5fe//33GKvH6mY997GOceeaZTJkyJeN+rU+M67d3715WrVpFTU0N1dXVvPDCC2zbtq1FHRTXul+/fowePZqjjz6aSZMm8Z73vIcTTjiBMWPGpO+FXbt2sX379nTft956K32sXbs2/Tqe1atX8/bbb79bnPG6tPuAf0rtS72ZvEYtXu90HHBG8pqsY4BCYEjyuqjmY0UO/QbwU+B+YKV5dbtvCTsqoIACCiiggAIKKKCAAgoooIACCiiggAIKKKCAAgoooIACCiiggAIKKKCAAgoooIACCiiggAIKKKCAAgoooIACCiiggAIKKKCAAt1CwH+coVtcBoNQQAEFFFBAAQUUUEABBRRQQAEFFFBAAQUUUEABBRRQQAEFFFBAAQUUUEABBRRQQAEFFFBAAQUUUEABBRRQQAEFFFBAAQUUUEABBRRQQAEFFFBAAQUUyJFAX6AY+HugBBibjNsIxHEP8HPgl8BxwOeBE4EJOZo/18N8CfgPYFAq7hnA7BxMsAVYD/wKKAKuAM4DZmY59k5gOVABbAVOScY6I8tx2jo93h9pADAUiGuan4Mxu3yIgoICxo8fzyc+8QnOP/98iouLGTBgAPn5776c+vp6amtrqaiooK6ujrKyMsrLyyktLW0Rf15ey7eQamyM27v7tNbxAb7nVfe5PEaigAIKKKDAkSIwDDga+CzwfmAi0L/Z4t8EXgJ+CjyafP9UoCzJuyeZwxwpt0rnr3P48OHpmmDevHmcc845HHPMMQwcOPCAiTOtB1p3tD7o/GvoDL1S4AfAx5qt7L+lnkNc3ytX6qIUUEABBUKgxQPU7v48NZ4lV1ZWEnEuW7aMJUuWUFhYyOLFi5k+fTrx7DnTtmvXLtasWcMvf/lLHnjgAe677z62bIltApsCHRLYD2wHXkj2m24HngF2APEzmwIKKKCAAgp0L4EelQ+3N19funQpn/3sZ3n++ecz0u/bty/9+/cnPtraL7B371727duXPrK5dvHamabX0LTxGpOsA4q542iKZf/+/emv3y2mPn360PqIOKLf7t270x8zbI+lXnf2vdT+0hNA7E0dBYwBpqf2oN4DnAwUJq+Baj3kHmBTklc/CdxtXp2huqcpoIACCiiggAIKKKCAAgoooIACCiiggAIKKKCAAgoooIACCiiggAIKKKCAAgoooIACCiiggAIKKKCAAgoooIACCiiggAIKKKCAAt1cwH+coZtfIMNTQAEFFFBAAQUUUEABBRRQQAEFFFBAAQUUUEABBRRQQAEFFFBAAQUUUEABBRRQQAEFFFBAAQUUUEABBRRQQAEFFFBAAQUUUEABBRRQQAEFFFBAAQUUyFpgInAVcCEwp1XvF4HHgBuA7cnPLwPeC/QDutv78nwd+CGwGRgKFGatcWCHPcAOYD0wBbgY+CBwRpZjxzhPAp8BNgEzgb9oxzhZTnvA6XHdCoARwICODpaL/gMGDGDEiBHMmjWLOXPmMH/+fI4//niOOuoo8vIOfovV19dTW1tLRUUFdXV1lJWVUV5eTmlpaYvQWo/T2NiYi9BzNkYb6+xuv1s5W6sDKaCAAgoooEC3FugPRL4fOe95Sc6Yn0QcCVQctwF3Ab8EBgEzgAXAmcAYIMZo6tNVi21K7hqA/ckR+VSfJJb42LpFnzh3X/Ixm1gjp441ZpuzxZx7k/mySUib5smmTzbraX1uzNfk1/R5nNN6vc2/bh1bC/PI+SPnbcp7x44dy/jx4+nbty+DBw9m1KhRjB49Ol0XnHjiiel6YOLEiQwbNuyg68i0Hjhgga3qDOuDjtwu9j2CBD6f+rvwzWbrvQm44ghav0tVQAEFjjSBFvldd8+XiouLqaysJOJctmwZS5YsobCwkMWLFzN9+nQKCuKRePZt27ZtvPrqq7z44ov87ne/Y/Pmzfz+979n06ZN7Nixg3379rF+/XrefPPNFoPv2rWr9WQHfAMY2Oqk2EOImqY7t6iD4oh8P5t6KGqvplool+trXfdlElNTbdtUEzb/OmJrq+5qGrepPmqrZop+B5t/C/Ab4A7gp8me2+53mS+XRo6lgAIKKKCAAu0T6FH5cEfy9d/+9rdcf/313H777WzfHi8LsinQKQLxO/VU6vVK/wSsAyakXt91DHB8Kj9+T3JEjdS0x9R8b6J5QPF6sOXm1Z1yjRxUAQUUUMeH23gAACAASURBVEABBRRQQAEFFFBAAQUUUEABBRRQQAEFFFBAAQUUUEABBRRQQAEFFFBAAQUUUEABBRRQQAEFFFBAAQUUUEABBRRQQAEFFDisApm8idRhDdDJFVBAAQUUUEABBRRQQAEFFFBAAQUUUEABBRRQQAEFFFBAAQUUUEABBRRQQAEFFFBAAQUUUEABBRRQQAEFFFBAAQUUUEABBRRQQAEFFFBAAQUUUEABBRTIUmAEcAZwGXAVkA80vd/ObmAt8A/AY0B8/Xngw8BoYECWc3X26T8AbgVWAZuAHcCeZD2Dk3j7twpif3LOFmAv0HiQIKcD5wIfBeZmuZgG4BngU8CrwETgQqA4y3E6enoBMBw4FhgDDAL6An06OnA2/fPy8ohj4MCBjBkzhunTp3PxxRdz0UUXUVhYyKBBEdahW319PbW1tVRUVFBXV0dZWRnl5eWUlpa26BxzNW+NjQe7zIeeN9dntI6v2e9grqdyPAUUUEABBRRQ4GACkRNOSHLevwGmAEObdYgkaiOwErgZeDqV324ATkny4wXAeCBy765okcvXp/Lzl4BHgWeBOuAooASYn+S8EU9TQhh9tgPLk9ohcvO3sgg2xlmY6n8RUJhlTfQa8J9JXRDzHqqFfeTsxwFvAr9N6pXOTGbjHoiaMGq9OKJWiBoqPvZLjuY/i3OjjopaMa5FfB61z43NF/fggw/Sr18/+vaNYf7Q8vPzGT9+fPpob8u0Hmg9vvVBe8Xtd4QLxHOQZc0M4m/BiUe4ictXQAEFerNAi5yzuz9PLS4uprKykohz2bJlLFmyJP2cefHixelnzwUF8Vg8t239+vXE0dAQ6W/LNmfOnAO+1cbsf5+qY+Y1+/59qbrl2txGmfPR/hQ4P9nXGJLh6G8ANcB/JHsjGXY75GlRm0U9Mgo4BpiZxDUNiH2vqF9at7ivoybcCcSeUNSGccTXu5K6Ji7ovqSuaaqPmuqiqIVi8yJqzGHJEXVbnNfWHkvUR1EnRS33JPBEUk9HDRvzRCw2BRRQQAEFFOieAj0qH+5Ivl5TU0NVVRXV1dVs3bqVc845h+XLl7Ny5co2c93uebmMqpsKRF69PvVatDVA7I/Ea7iiOBuY7D1FTj0yOWJfJ/J78+puejENSwEFFFBAAQUUUEABBRRQQAEFFFBAAQUUUEABBRRQQAEFFFBAAQUUUEABBRRQQAEFFFBAAQUUUEABBRRQQAEFFFBAAQUUUEABBRTobIGW/5pEZ8/m+AoooIACCiiggAIKKKCAAgoooIACCiiggAIKKKCAAgoooIACCiiggAIKKKCAAgoooIACCiiggAIKKKCAAgoooIACCiiggAIKKKCAAgoooIACCiiggAIKdL5Af2Ak8FHgvwPDgYHJtPuBzcAS4B7gbmAuUAZcAhR1fnhZzbAWWA9sBZ4EHgSeBwYA84GTgWNbjbg9tfaXgJuANcDeg8w4ETgN+FRikE1wjUAN8FfA74C+wFhgSDaD5ODcfGAQcFzqmp4BnAOMA4blYOyMh8jPz2fgwIHMmTOHs846K/1xypQpjBs3jgEDBhA/z6TV19dTW1tLRUUFdXV1lJWVUV5eTmlpaYvueXkt30KqsTEuR/dpreMDfM+r7nN5jEQBBbpOIP7O/jUwIjnWJV93XQTOpIACIRD1wXuAy4DzgFOT3LVPsxphE/BY6uePAL8EdgJjUvn3e5Oc+wRgPDAUaOqXK91I5OLYCMR/J54DlidxxPeb4jgbmNMq9vh51AoRd9Q3VcA2YE+WwUU98BHglKR+yrT7KuDbSZ0SNcGh2umpWuxMIJLbx1Om3wX2AQ2H6thJP48cNeqYuEfi6Jdc34hpd3LE51FHtki4Oyv/bqseWLBgASeffDKrV6+moKCAoqKidI3Rt2+E/odmfdBJd4jD9naBeF5UCzwNPAP8JvXf/Nt6+6JdnwIKKHAEC3RJPtde39b5XHFxMZWVlUTeuWzZMpYsWUJhYSGLFy9m+vTp6bywK1uGz3svTtUUdzSLqx44CoiP3bV9NpUPXJ6qpWYm9V4mcUa9dh/wPSD2cDqjRa0S+z9RP81L9j+OTmKMi5/N8/a496Omib2i2KiIQiKb/tE36qLYe/o98Dpwf2ovZlmyNxQ1qU0BBRRQQAEFur9Aj8qHO/L8taamhqqqKqqrq4nnrZFX79u3jwceeIC77rqLfv36UVJSwu7du1m7di0vv/wyu3btOugVjHFate6c4x6OuzHyzDiy2T+JPDOO2B/ozBe8REyR/8bHpviyyYebPM2rD8ed5ZwKKKCAAgoooIACCiiggAIKKKCAAgoooIACCiiggAIKKKCAAgoooIACCiiggAIKKKCAAgoooIACCiiggAIKKKCAAgoooIACCiigQA8WaM//3N6Dl2voCiiggAIKKKCAAgoooIACCiiggAIKKKCAAgoooIACCiiggAIKKKCAAgoooIACCiiggAIKKKCAAgoooIACCiiggAIKKKCAAgoooIACCiiggAIKKKCAAkeAQLy3Th/gAuATwOnAxGbr3gOsAu5Lff/7yblTgSuAU4FJ3cioEdgJvJrE+3NgM3AscBUwq9XaIvQVwNJkbbHOfQdZzxhgOvDFVL8F7Vj374DPA78BdrSjf6669AOKgBOBOcBxiVGsbwQwBMj5ey4NGDCAIUOGMHbsWI4++mjGjx9PSUkJp512GieeeCIDBw4kLy+7aevr66mtraWiooK6ujrKysooLy+ntLS0hVXrcRsb41bpPq2NdWcH0X2WYiQKKKBARwTi71L8XW5qzwIzOzKgfRVQoN0CkQ9GTXB1kkcPBfq3Gm0/8DRQnaoh7gaeB/KB9wIXpnLsucBkYEDy/ag52pvjRPIWR8zZAESN8gzwcDL3S8Du1NfnJnN/KMl3Y87mLc5ZB1wH3J/UDTFmtu3SpB6YD0QOnWlbk4rrhmTuJzPodCXwZ0nddWtqjf8DqD9EzZLBsF1ySouEu7Py77bqgUsuuYSJEydy++23M3r0aObOncuoUaMYNGjQOwu3PuiSe8BJFFBAAQUUUKBnC3RJPtdeotb5XHFxMZWVlUTeuWzZMpYsWUJhYSGLFy9m+vTpFBQUtHeqdvXL8HlvPKevA45qNsnlqef1N7dr0q7p9KWkRoxa748J9sHnvgu4I6ndYr2d1QYDw4HCpIY6Gzgz2fsI62zq0aYaNPpk0y/WFvXq28k+0GPAr4D1wO+TfaGoaW0KKKCAAgoo0P0FelQ+3JHnrzU1NVRVVVFdXU08b323vHrkyJHpq7Zz5870cbA2a1a8NKdFO+Ab3f8W6NQI4/VLHwSOBjItVmI/ZBnwCLCpE6MbmLxmaBTwniS3jj3c8UDfLPNj8+pOvFAOrYACCiiggAIKKKCAAgoooIACCiiggAIKKKCAAgoooIACCiiggAIKKKCAAgoooIACCiiggAIKKKCAAgoooIACCiiggAIKKKCAAgr0NoFs3/Cpt63f9SiggAIKKKCAAgoooIACCiiggAIKKKCAAgoooIACCiiggAIKKKCAAgoooIACCiiggAIKKKCAAgoooIACCiiggAIKKKCAAgoooIACCiiggAIKKKCAAgr0XoGpwGzgM8CftFrmfuBJ4GZgKbARmA9cAnyom5HUAfcAdwL3pj4/AygDrgbGAH1axfs94BbgKWDzIdYyFCgEvgYsbMe6nwW+BDwOvNWO/rnsEg59gX4pq1OBM4E5wEwg7oV4z6Wcvu/SqFGjOPbYYzn77LM566yzKCkpYdiwYQwcOJA+ffqQl5f9dPX19dTW1lJRUUFdXR1lZWWUl5dTWlrawqr12I2Njbm07PBYbaw9e4wOR+EACiigwGEXGA+81iyK14Giwx6VAShwZApEnjg4lU+XAOenaoE/BaYl+WOTSCRUkdPG7+3TwHLgMWAvEHnzMan64ThgBjAdmAQMT/LPbFV3Jrn6KuAlYCUQn68DtgPx349IACOvjXx2IjCwWT4bse5L4osa4T6gFtiRyu3bkxieC7wf+Egyd6briXh/lNQpv8qg0xdSay0H8oH/SrleD0RtFkd3by1cOyv/bqseOOecc9I1xuLFixk3bhwLFizgpJNOoqjoj39SrA+6++1jfAoooIACCijQDQS6JJ9r7zpb53PFxcVUVlYSeefDDz/MkiVLGDt2LN/+9reZNm0aBQUF7Z2qXf2yeN77HeDTzSapTtVWF7Vr0q7pdC3wSWAU0D/DKWMP5idJ3XioPZgMh3zX02LfI/Y8Jie1aNSjUctGMRBH7O8MyyL2TOKJ35UtwCbgjaRGXgM8lxwvAPVJTZrJeJ6jgAIKKKCAAt1DoEflwx15/lpTU0NVVRXV1dXE89Zc5NVZ5MPd42p3fRTm1Qeam1d3/X3ojAoooIACCiiggAIKKKCAAgoooIACCiiggAIKKKCAAgoooIACCiiggAIKKKCAAgoooIACCiiggAIKKKCAAgoooIACCiiggAIKKKBAtxLwH2foVpfDYBRQQAEFFFBAAQUUUEABBRRQQAEFFFBAAQUUUEABBRRQQAEFFFBAAQUUUEABBRRQQAEFFFBAAQUUUEABBRRQQAEFFFBAAQUUUEABBRRQQAEFFFBAAQVyKDAMOBr4LPB+YCLQv9n4bwIvAT8FHk2+fypQBpwBTAYO5/v0NAK/Ax5PxXMPsA5oAP4cmA+cCBQ0W8824A3g/weqgN8Dew7hGR6DgX9MjX81kJ/lmp8HvpqK51fA6zm8dh0ZKq7ZWKAQKALGAxOSYxwwBhgFjASGtLon3nXe8ePHM2rUKMaOHfvOMXHiRCZMmJA+4ufjxo2jb9++5OcHY/tafX09tbW1VFRUUFdXR1lZGeXl5ZSWlrYYMC+v5a3Z2Bi3S/dprePL8r7qPgsxEgUUUKBjAvF3dnezIeLz5n+7Oza6vRVQoD0CkSOeACwEzgKmAP2APs0G25/ktpGLPwA8B6wF6oGjgONSNcR7gGlJ3hl1x8Akr4zf+0gGY7xI2GKsyOHjiNw8/juwC3gLqANeTI7Iq+PcyE+PTeqR9yU1SeSuzVuctwVYDdyRHPH51vaAJH1OStVE81I1xOcSk0yHWp/yvCWpV5Zm0Clqh3LgVeC2VI32/Qz6dJdTWiTcnZV/t1UPnHnmmTQ0NHDttddSVFTEFVdcwdlnn83UqVPfsbE+6C63iXEooIACCiigQDcW6JJ8rr3rb53PFRcXU1lZSXz/0Ucf5d57700/l/7mN7+ZzgMHDBjQ3qna1S+L573vBR5pNknUQvFM/u12Tdy5naJm+9+pfZW/TJ7XZPJgP+6jfwB+kNSNUSd2VYt447lS7HecDsSmQexlRQ05PKlBm2rROLf5JkJbe12xltZH1Jv7gFXAs6n9sieA5cleVdSy8TObAgoooIACCvRMgR6VD3fk+WtNTQ1VVVVUV1cTz1tzkVdnkQ/3zLujY1GbV5tXd+wOsrcCCiiggAIKKKCAAgoooIACCiiggAIKKKCAAgoooIACCiiggAIKKKCAAgoooIACCiiggAIKKKCAAgoooIACCiiggAIKKKCAAgoo0EsFDuc/dNJLSV2WAgoooIACCiiggAIKKKCAAgoooIACCiiggAIKKKCAAgoooIACCiiggAIKKKCAAgoooIACCiiggAIKKKCAAgoooIACCiiggAIKKKCAAgoooIACCiigQDcS6A9cBlwMnAeMAPKT+BqBOG4D7gJ+CQwCZgALgDOBMUCM0dSnK5bWAGwHfg/cCzwIPAWMBUqBjwKnJzHF+wjFGqLPKuBx4EfAQxkGGv37AP8IfAoYkuVaXwK+DjwKrMlgzr6JZ8yzG9iaxJ9B13afMhg4CjgOmApMAMYDRyffH5isORzCo8m0uPmMl112GRMmTGDSpElMnjw5/XHixImMHj2avLzcvZ1TfX09tbW1VFRUUFdXR1lZGeXl5ZSWxqX/Y2s9Z2Nj3Abdp7Vhkjuk7rNMI1FAAQUyEdgJxN+aphZ/l+J7NgUUODwCkY9GLjoTuAj4ODA8lQ8PaBXOPqAe2Ab8LnXu8lQ98QhQC7wN9APi9znqhcgtJyefR94Z4zfVEJHzxjjxe78ReAN4DXgdeBPYk+SiQ4HZqdz/vUmuH+MNS+ZpXYtEnxVJ3v8r4PlknP0dII01nJXKha8FTshinFhHUz0Vtcuh2t+nPC8FVgK3p3L0mw/VoRv9vEXC3Vn5d1v1wOzZs2loaGDRokUUFRWxcOFC5s6dy9SpUd78oVkfdKM7xVAUUEABBRRQoLsKdEk+197Ft87niouLqays5Oijj2b9+vX85je/YciQIVx11VWMGTOG/Pyu3LI4MN9MnqO/23LXJc/hm37+uVS99C/ttemkflEbRh14XbI3EqCHeoYdtVjs3VwD/DCp82JvpitbxBn7WKOSGjRq0tg7Kmz1cWRSs8YaC5K1Rp0adePe5Ig6NWreLcBbSY0aNd6GpH6NGjb2qTYBm4Gok7vXRkRXyjuXAgoooIACPV+gR+XDHXn+WlNTQ1VVFdXV1cTz1lzk1b7+4V1/Acyr/7D/Y17d8/8b6QoUUEABBRRQQAEFFFBAAQUUUEABBRRQQAEFFFBAAQUUUEABBRRQQAEFFFBAAQUUUEABBRRQQAEFFFBAAQUUUEABBRRQQAEFFFBAgZwLHOqNrXI+oQMqoIACCiiggAIKKKCAAgoooIACCiiggAIKKKCAAgoooIACCiiggAIKKKCAAgoooIACCiiggAIKKKCAAgoooIACCiiggAIKKKCAAgoooIACCiiggAIKKNCFAn2ACcC5wN8AU4ChzeZvBDYCK4GbgaeBDcApwFxgATAeGNxFMe8HdgDPpGK4A3gCWAeMBS4APgoUAcOBpvcQakitbQvwAPAvwItAXRbxxjhfBq4CJgEDs+j7csrmfwPLUrG9lEG/oxLP8I11PQLENYijs1o+0DdZVwHQHxiQfGz6PL4f646v4/w9wF3NA3r++ecZMGDAAUe/fv1yGnd9fT21tbVUVFRQV1dHWVkZ5eXllJaWtpgnL6/lW0g1NnYmYfZLbB1fs/s1+8HsoYACCvRsgdeSv31Nq5gIxPdsCihw+AQi3xsJnJTKR88DzgJmAsOA5sldU576ZpK7Ru67Gng1qRmijtiV5LIx5iAg8srINSP/jIQtcvW9SX65E9gNRM4f88S5kdtHvRLHVGBa8nnULFHLNG8x1+akRngUeDCJ5e0cUA5J5b+npXLiSmBWsoZMho26ozrV53bgzgw6/CNwaVJ3RZ9bMujTXU5pkXB3Vv7dVj0we/ZsGhoaWLRoEUVFRSxcuJC5c+cydWrcMn9o1gfd5TYxDgUUUEABBRToxgJdks+1d/2t87ni4mIqKyuZMWNGesg1a9bQt29fTjvtNAYNitKja1uWz3sj7/8K8Fyq5rkB+FFSy3Rt0AefLfYDYp/lG8DHMgwsaq+1qVrun4CfdfK+RoYhpevGqOdGJfVl1JjjgNHJ92OdUXs21arNa9TYi9oKvAVsAl5PnlnFc6uoX2OfxKaAAgoooIACvUegR+XDHXn+WlNTQ1VVFdXV1cTz1lzk1Vnmw73nrjn0Ssyr//AaL/PqQ98rnqGAAgoooIACCiiggAIKKKCAAgoooIACCiiggAIKKKCAAgoooIACCiiggAIKKKCAAgoooIACCiiggAIKKKCAAgoooIACCiiggAIKHHECLf81iSNu+S5YAQUUUEABBRRQQAEFFFBAAQUUUEABBRRQQAEFFFBAAQUUUEABBRRQQAEFFFBAAQUUUEABBRRQQAEFFFBAAQUUUEABBRRQQAEFFFBAAQUUUEABBRRQ4AgQ6A+8B7gMOA84FegL9EnWvh/YBDyW+vkjwC+BncAY4L3AycAJwHhgaLN+uaJrBOLYCKxLxfkcsDyJI77fFMfZwJxWscfPtyZx3wNUAduAPVkG9yngI8ApwPAs+q4Cvp1yehD4XQb9TgfOBEqBx1Om3wX2AQ0Z9O2MU+J9mOJeiHskjn7J9Y2Y4nq80xobg7rzW319PbW1tVRUVFBXV0dZWRkLFizg5JNPZvXq1RQUFFBUVMSQIUNaBNNV8WUqkJd3wFtc+Z5XmeJ5ngIK9DaBFcCJzRYVeUV8z6aAAodfIBKq0Uke/H5gGjACGAC8W+6yOcnZVyZ5+yvJ168nOXjkkU35fawwxmk6It+MOY8GJgNTgJOA44FJST7alkrkyruBmKM2FedNwMPAG0kunSvJGUAlUJLK8UdlOGjkzA+l/jt3K/DzDPpcB5Qn9c5tqTrrlgz6dJdTWhQEnZV/t1UPzJ49m4aGBhYtWpSuBRYuXMjcuXOZOnXqOzat8+/Oiq+9F8P6oL1y9lNAAQUUUECBHAp0ST7X3nhb50vFxcVUVlYSueBRRx3F3r1700PH8+E+fZq2Nto7W/b9ssznjgEmJHsc2U/WNT1iHyRi/F9JTZjJrFH/PZqq5W4ElmbSoYvOiRsiP9nriD2Ops/j+031aNPnTb8H8TH2xqLebPoY9WzcaPExvtc1myJdhOQ0CiiggAIKKNDyb3t3f37YkfhqamqoqqqiurqaeN6ai7w6y3z4SLrdzKvNq4+k+921KqCAAgoooIACCiiggAIKKKCAAgoooIACCiiggAIKKKCAAgoooIACCiiggAIKKKCAAgoooIACCiiggAIKKKCAAgoooIACCiiggAJZCfiPM2TF5ckKKKCAAgoooIACCiiggAIKKKCAAgoooIACCiiggAIKKKCAAgoooIACCiiggAIKKKCAAgoooIACCiiggAIKKKCAAgoooIACCiiggAIKKKCAAgoooIACPVRgCDARuBq4ChgK9G+1lv3A00A1cDfwPJAPvBe4EJgLTAYGJN/vA7T3fXwagThizgZgD/AM8HAy90vA7tTX5yZzfwgoAmLO5i3OWQdcB9wPvJqMme1luhRYAMwHxmTReU0qrhuSuZ/MoN+VwJ8BpwK3ptb4P4B6YF8Gfbv6lLg+77TGxhZfdlos9fX11NbWUlFRQV1dHWVlZVxyySVMnDiR22+/ndGjRzN37lwmTZrUIoauii/TheflHfCr0d7flUyn9DwFFFCguwosBc5pFlz8bV/WXYM1LgWOMIG+SU0QidUMYB5wJnBSku+3lb/sBXYB25JjR/L1TmALsD3Jb+O8yPX7JfVD1BBRg8QxqNkxDIhaZWAbuX5cjkhCY9wVwCPAA8Bq4M2kXshlkjoV+HxqnvMSj0xuh7dSNcSvgJ8BN2XQIeqWcmA5cBtwSwZ9usspXVIftFUPzJ49m4aGBhYtWkRRURELFy5M1wRTp8Yl+0NrnX9bH3SX28Y4FFBAAQUUUKAbCXRJPtfe9bbO54qLi6msrKSkpCT9TPhwt174vHcscHyq3vobIPZfMmlRx9yY2iuKZz3PZtLBcxRQQAEFFFBAgW4k0KPy4Y4836ypqaGqqorq6mrieWsu8upemA/n6tY0r86VpOMooIACCiiggAIKKKCAAgoooIACCiiggAIKKKCAAgoooIACCiiggAIKKKCAAgoooIACCiiggAIKKKCAAgoooIACCiiggAIKKKCAAgr0OgH/cYZed0ldkAIKKKCAAgoooIACCiiggAIKKKCAAgoooIACCiiggAIKKKCAAgoooIACCiiggAIKKKCAAgoooIACCiiggAIKKKCAAgoooIACCiiggAIKKKCAAgoooEAbAn2BwUAJcD7wp8A0IL7f1BqBt4DXgKeB5cBjwF5gKHAMcBwwA5gOTAKGA/3aIb4T2AysAl4CViafrwO2A+OBUuBUYCYwERgINL1vUMS6L4nv3tS59wG1wA4gfpZtOxd4P/CRZO5M+0e8P0q5Rgy/yqDTF1JrLQfygf9KuV4P7E+ODLp36SktHBsb28Oafbz19fXU1tZSUVFBXV0dZWVlnHPOOQwcOJDFixczbtw4FixYkP5+89ZV8WW6ory8A97iyve8yhTP8xRQoLcJ3AosaLaoS5O/gb1tna5HgZ4sELnpKOCM5Dg9yf3HASOS3PVg64tEMXLayOMjz9+d1BDxvagV+idH1CMFQJ9mef27jVsPbAFeTfL8p1L5+m+SGiXqkxg71y1qkMuSWum8DAePGJ8BfgLckEGffwTiv4M1wG2p+urmDPp0l1O6pD5oqx6YPXs2DQ0NLFq0iKKiIhYuXMjcuXOZOnXqOzat82/rg+5y2xiHAgoooIACCnQjgS7J59q73tb5XHFxMZWVlZSUlDB69Oj2Dpuzfr3weW/suZwGfApo+bD9QLWmmu8XQNQ0LwJv5gzXgRRQQAEFFFBAga4R6FH5cEeeb9bU1FBVVUV1dTXxvDUXeXUvzIdzddeZV+dK0nEUUEABBRRQQAEFFFBAAQUUUEABBRRQQAEFFFBAAQUUUEABBRRQQAEFFFBAAQUUUEABBRRQQAEFFFBAAQUUUEABBRRQQAEFFFBAAQV6nYD/OEOvu6QuSAEFFFBAAQUUUEABBRRQQAEFFFBAAQUUUEABBRRQQAEFFFBAAQUUUEABBRRQQAEFFFBAAQUUUEABBRRQQAEFFFBAAQUUUEABBRRQQAEFFFBAAQUUUOAgAoXACcBC4CxgCtAP6NOsz37gdeB3wAPAc8BaoB44CjgOeA8wDRgLDAMGAv2TIz8ZL97jJ8ZqSI49wG5gF/AWUAe8mBzPJ+cOAY4FzgDeB0wGRrVaT4y5BVgN3JEc8fnWDlz5k4B5wOcSk0yHWp/yvCUV7z3A0gw6fRUoB14FbgO+n0Gfw3VKY/OJGxtbfNlpMdXX11NbW0tFRQV1dXWUlZVx5pln0tDQwLXXXktRURFXXHEFH//4x1vE0FXxZbrwvLwD3uLK97zKFM/zFFCgtwl8F/hEs0V9Evheb1uk61GgFwhErhJ5/BjgGOBDwLnAjCTXz2SJTQljW4ljUy6UaU4UtULUCLcDDyX58w5gXyaBtPOcqDvOB+91BAAAIABJREFUTvL1j2Y4xnagFvgx8H8z6HNtqs66NKmBYm3Rr6e0LqkP2qoHZs+ena4HFi1alK4HFi5cyNy5c5k6deo7dq3zb+uDnnJbGacCCiiggAIKdKFAl+Rz7V1P63yuuLiYyspKSkpKGD16dHuHzVm/Xvi8N/Z3ov65AjjnEFCxxxN7OlHDfC35PPZ6bAoooIACCiigQE8S6FH5cEeeb9bU1FBVVUV1dTXxvDUXeXUvzIdzde+aV+dK0nEUUEABBRRQQAEFFFBAAQUUUEABBRRQQAEFFFBAAQUUUEABBRRQQAEFFFBAAQUUUEABBRRQQAEFFFBAAQUUUEABBRRQQAEFFFBAAQV6nUCmb0Tc6xbughRQQAEFFFBAAQUUUEABBRRQQAEFFFBAAQUUUEABBRRQQAEFFFBAAQUUUEABBRRQQAEFFFBAAQUUUEABBRRQQAEFFFBAAQUUUEABBRRQQAEFFFBAAQWOSIG+wBBgJnAR8HFgODCglcY+oB7YBvwude5y4BGgFngb6AcMBsYA44HJyedHJeP3B/KB3ck4O4GNwBvAa8DrwJvAnuS8ocBs4L3A6cl4w5J5YpzmLfqsAH4E/Ap4PhlnfweuaKzhLOBa4IQsxol13AbcBdybQb+/T3leCqwEbgduzqDP4TqlsfnEjY0tvuy0mOrr66mtraWiooK6ujrKysqYPXs2DQ0NLFq0iKKiIhYuXMjVV1/dIoauii/TheflHfAWV77nVaZ4nqeAAr1N4J+ALzdbVHx+XW9bpOtRoBcJFACRm08FpgHTmx2TgBFA5Pq5bJHH7wU2AGuAV4CXgZeS+iPqh+1A1Cid2aK+iTX/BfA3qdogk/wtaqaoCX4AfD2D4P5nqpZZkNRGUUfckEGf7nJKl9QHmdYDc+fOZerUuE3/0Frn39YH3eW2MQ4FFFBAAQUU6EYCXZLPtXe9rfO54uJiKisrKSkpYfTo0e0dNmf9euHz3uJkjyjqk5JDQEXd8yxwa2o/6f8mez45s3UgBRRQQAEFFFCgiwR6VD7ckeebNTU1VFVVUV1dTTxvzUVe3Qvz4VzddubVuZJ0HAUUUEABBRRQQAEFFFBAAQUUUEABBRRQQAEFFFBAAQUUUEABBRRQQAEFFFBAAQUUUEABBRRQQAEFFFBAAQUUUEABBRRQQAEFFFBAgV4nkMmb+/a6RbsgBRRQQAEFFFBAAQUUUEABBRRQQAEFFFBAAQUUUEABBRRQQAEFFFBAAQUUUEABBRRQQAEFFFBAAQUUUEABBRRQQAEFFFBAAQUUUEABBRRQQAEFFFBAgSNaIB8YCZwEnAecBcwEhgH9msk0AnG8CawDXgZWA68CG4CNwK7knBhzEFAADAD6AvEePw3AXmAPsBPYDexP5olzi4AJyTEVmJZ8PhTo0+oqxVybgSeAR4EHk1jezsHVHAKcBlQCs5I1ZDJsHVCd6nM7cGcGHf4RuBR4OulzSwZ9Dtcpce3faY2NLb7stJjq6+upra2loqKCuro6ysrKmD17Ng0NDSxatIiioiIWLlzI1Vdf3SKGroov04Xn5R3wFle+51WmeJ6ngAK9TeBLyd/XpnXF39qv9LZFuh4FeqnAYGAccDJwOjADGA8MT/1eD0xy5v5Jbh91ROTvrXP4Jpqm2iLqg6gN4ojaID7uALYCLwIrgN8CtcBrSe3QVbyxhljbVaka52tJbRN1zcHaviT2G1Jr+Z9JbXSw87+YWuMCIPr9F/CtrlpcDubpkvpg9+7drFq1ii984Qts3LiRCy+8kFNOOYX4fvN6YO7cuUydGiXkH1rr/Nv6IAdX3CEUUEABBRRQoLcJdEk+11601vlccXExlZWVlJSUMHr06PYOm7N+vfB57ynAnwMXJHsiB7OKeu1u4I5UfXhbsueTM1sHUkABBRRQQAEFukigR+XDHXm+WVNTQ1VVFdXV1cTrL3KRV/fCfDhXt515da4kHUcBBRRQQAEFFFBAAQUUUEABBRRQQAEFFFBAAQUUUEABBRRQQAEFFFBAAQUUUEABBRRQQAEFFFBAAQUUUEABBRRQQAEFFFBAAQUUUKDXCfiPM/S6S+qCFFBAAQUUUEABBRRQQAEFFFBAAQUUUEABBRRQQAEFFFBAAQUUUEABBRRQQAEFFFBAAQUUUEABBRRQQAEFFFBAAQUUUEABBRRQQAEFFFBAAQUUUEABBTIUGAKMBj4CvB+YBowABgDv9v48m4F1wErgOeCV5OvXgT3APqAxOSKMGKfp6A/EnEcDk4EpwEnA8cAkIH7eVmsAdgMxR20qzpuAh4E3kvkyXO4hT5sBVAIlwKhDnv2HEzYCDwG3Aj/PoM91KbtyYDlwG3BLBn0O1ylxHd9pjY0tvuy0mOrr66mtraWiooK6ujrKysqYPXs2DQ0NLFq0iKKiIhYuXMjVV1/dIoauii/TheflHfAr5HteZYrneQoo0NsETgPmApFDxBE5xEu9bZGuR4FeKpAP9Ety+Mjjhye5fOTxxyY5/XhgTJI/xzlt5fRN9UE9sA14E9iQ1BGvAWuBVcDvgS3ADmBXUgN0JW3ka31Tdc5lwJeAicBRhwgg1hY10HdSa/siELXL/oP0+RxwaWIaNcQ/deUCOzhXl9QHkfevX7+ea6+9ls2bN3PBBRcwefJkNm3a1KIemDt3LlOnTn1nSa3zb+uDDl5tux+JAmennrWcC8wCTk0977kCeORIhHDNCiigQC8W6JJ8rr1+rfO54uJiKisrKSkpYfTo2MY4vK0XPu+NfZB4yP4nqX2KEw6hG/sg3wbuAWqSuufwXhBnV0ABBRRQQAEFshfoUflwR55v1tTUUFVVRXV1NfH6i1zk1b0wH87+Dmq7h3l1riQdRwEFFFBAAQUUUEABBRRQQAEFFFBAAQUUUEABBRRQQAEFFFBAAQUUUEABBRRQQAEFFFBAAQUUUEABBRRQQAEFFFBAAQUUUEABBRRQoNcJ+I8z9LpL6oIUUEABBRRQQAEFFFBAAQUUUEABBRRQQAEFFFBAAQUUUEABBRRQQAEFFFBAAQUUUEABBRRQQAEFFFBAAQUUUEABBRRQQAEFFFBAAQUUUEABBRRQQAEFMhToC/QHJgEzgHnAmcBJQD7Q1nv07AV2AduSY0fy9U5gC7AdqAfivP1AP2BAcgwF4hjU7BgGDAEGAn3aiLsxGXcF8AjwALAaeBPYDcTPc9WmAp9PzXNe4pHJuG8BvwJ+BtyUQYfrgHL4f+zdDZilZ1ng+X/lCxIiX2kQKyMIjcK27CgGmXY1aWBUCCZxAY3o1EScVnbGwTi4IqCzCuXHWirj7CV+rIvjZNQBoflKoGf48CNpwHGYMHaEQYg4SgGSgBJCJ2kSmto6WgmnKt1d1XWq6pzq/p3rqqv61Hme+7mf3/umc9/vqX5P765eX71qDXPGNWSZ7cLCRlIfe0uHDx/uxhtv7Morr+ymm27q4osv7olPfGJHjhxpdna26enpZmZm2rt377IgW5XfWg/G1NS9/vNxz6u14hlHgAABAgQITKLAoJYZ9AiD+v2Lq4dVD6l2VA9Y+vn9lur+wbi7+4kjS73BoD8Y1O+DXuKWalBHf6L65FJtf9NSHzEYP+7HN1X/rNpdfdkakhkUyq9YzP9FS/3QnceZMyhin1k9stq32DP9+BriT8qQLekPBnX9rbfe2lve8pYGvcFjH/vYTj/99D7wgQ8s6wf27NnTzp2DFu7vHyvrb/3BpJw28thGAoNrGv9kKN8fWPw7/uXbKH+pEiBAgMDqAltSz62extFHrKzndu3a1dzcXLt3727HjkHbMd7HSXi9d89iX3Zl9TWr9D2DXu7DS73L25Z6uK15s2C8h9zqBAgQIECAwMknsK3q4VGubx48eLB9+/a1f//+v7vGuhF19UlYD2/UGa6u3ihJcQgQIECAAAECBAgQIECAAAECBAgQIECAAAECBAgQIECAAAECBAgQIECAAAECBAgQIECAAAECBAgQIECAAAECBAgQIEDgpBPw4Qwn3SG1IQIECBAgQIAAAQIECBAgQIAAAQIECBAgQIAAAQIECBAgQIAAAQIECBAgQIAAAQIECBAgQIAAAQIECBAgQIAAAQIECBAgQIAAAQIECBA4QYHTq/Oqr136ekL1ZdXDqgdWg9eP91ioPl8dqm6vPlvdtfSzM6uzlr7uV923Oq1a7f4/h6tPVx+ubqyur/5r9e6h2Ce4zVWHn19dXl1SPWXV0X8/YJDjf69eWf36Gub839WzqoPV66v/uIY54xoyOK73PBYWlj3dtJwOHz7cjTfe2JVXXtlNN93UxRdf3BOf+MSOHDnS7Oxs09PTzczMtHfv3mU5bFV+a9341NS9TvHVzvm1hjaOAAECBAgQIDCpAoO6/z5LNf+gDxj0EYO6/o6lr0HPsDVF5WhCj6+ettQbfPUaQ/324riXVDdXnznOnGdXz6z+UfWa6gXbxGSwpbH0B4OF5+fnO3DgwLJ+YM+ePe3cufMe6pX1t/5gjWeuYQS+IPDD1c8Pgbyi+j5ABAgQIHBSCYytnluL4sp6bteuXc3NzbV79+527NixlhCbOuYkvN77zYvvtfzY4nsbj6m++Dh4gx7nhsX+7ierP1p6f2ZTrQUnQIAAAQIECGySwLaqh0e5vnnw4MH27dvX/v37G/z+xUbU1SdhPbxRp5m6eqMkxSFAgAABAgQIECBAgAABAgQIECBAgAABAgQIECBAgAABAgQIECBAgAABAgQIECBAgAABAgQIECBAgAABAgQIECBAgACBk07AhzOcdIfUhggQIECAAAECBAgQIECAAAECBAgQIECAAAECBAgQIECAAAECBAgQIECAAAECBAgQIECAAAECBAgQIECAAAECBAgQIECAAAECBAgQIEBgHQKD+/GcXj2k+rLqGdWTq6+szl5jvIWlcXd/H5529/1+1nrfn5uq91dvqH6/+nB1W/W5NeaynmHnLa51UfVt1XetMcCh6sbqt6pfXMOcl1bPqj6wtLfBvEl9LDuOCwtHO6wbn/rhw4e78cYbu/LKK7vpppu6+OKLe+ITn9iRI0eanZ1tenq6mZmZ9u7du2zxrcpvrTuemrrXqb7Wc3+tSxhHgAABAgQIEJg0gdOWeoq7vw/qnyNLNfzg+9YUlKOrfOlirf7V1fOXeqK1RNxX/Vz1F9XfHGfCJdVl1cXVm6oXLn7dUd21lkXGPGYs/cFgz/Pz8x04cGBZP7Bnz5527tx5D8nK+lt/MOazxfLbUeAbq7cNJf7u6onbcSNyJkCAAIFjCoytnlvLMVlZz+3atau5ubl2797djh071hJiU8echNd7B33JXHV+9UXHwbt+qUb4D0vv2Wyqs+AECBAgQIAAgU0U2Fb18CjXNw8ePNi+ffvav39/g9+/2Ii6+iSshzfqVFNXb5SkOAQIECBAgAABAgQIECBAgAABAgQIECBAgAABAgQIECBAgAABAgQIECBAgAABAgQIECBAgAABAgQIECBAgAABAgQIECBw0gn4cIaT7pDaEAECBAgQIECAAAECBAgQIECAAAECBAgQIECAAAECBAgQIECAAAECBAgQIECAAAECBAgQIECAAAECBAgQIECAAAECBAgQIECAAAECBAiMIHDf6ouqndWjqy8f+np49cDqrBHiH23q56u7qo9Vf1l9qPrz6oPVjdVHqkPV5zZ43ZXh7re05yuq51druUfR4eqvq39X/dQa8vvR6pnVJ6rXV7++hjnjGrIwvPDCwrKnm5bT4cOHu/HGG7vyyiu76aabuvjii3viE5/YkSNHmp2dbXp6upmZmfbu3bssh63Kb60bn5q61+mzlvNpreGNI0CAAAECBAgQ2DyBQT90fvWT1aVL/c9qtdybqpdXf7rU1xwruydVT6++s/qD6serTy71O5u3o42JPJb+YJD6/Px8Bw4cWNYP7Nmzp507B23r3z9W1t/6g4056KKcUgKD6z2fGtrxndXZi39PDa7ZeBAgQIDAySEwtnpuLXwr67ldu3Y1NzfX7t2727Fjx1pCbOqYDbzeO3if5R9Wgx5iXI9Bf3N59avV/Rd7n9OPkcjgnNlX/Yfq3dVN40rYugQIECBAgACBDRDYVvXwKNc3Dx482L59+9q/f3+D37/YiLp6A+vhDTiUExNCXT0xh0IiBAgQIECAAAECBAgQIECAAAECBAgQIECAAAECBAgQIECAAAECBAgQIECAAAECBAgQIECAAAECBAgQIECAAAECBAgQIDCJAqvd0HcSc5YTAQIECBAgQIAAAQIECBAgQIAAAQIECBAgQIAAAQIECBAgQIAAAQIECBAgQIAAAQIECBAgQIAAAQIECBAgQIAAAQIECBAgQIAAAQIECBDYCoH7VQ+rvqp6QvWV1fnVA6qzq/tUZ1VnLn2dVg2+jvZYqAZfR6o7l74+u/T9turW6gPVDdWfVDdWH6k+vxUbXVpjsI/B3p6zmOtPVPetzlhl/c8t5f7ri3v50aU9Hm/K/7m4x2dWg3mvq/6fLdzfiS41OF73PBYWlj090VhrHv/Zz362v/iLv+iHfuiH+sQnPtHTnva0Hv/4xzf4+ezsbNPT083MzLR3795lMbcqv7VuZGrqXre4cs+rteIZR4AAAQIECBAYr8Cgpzl3scf56erbqh1r6AveXv1m9a7FfuIvj5P+oK/6puq51fXVz1cfqj453i2vafWx9AeDzObn5ztw4MCyfmDPnj3t3LnznsRX1t/6gzUdU4MIrBT4aDU99MPHLl2rIUWAAAECJ4fA2Oq5tfCtrOd27drV3Nxcu3fvbseOQUk+3scGXO998VJ/8TXVZ6r7j2lHg37nnOo7qn+72JMM3gc62rXrwXsYty++R/Rr1S9Xn6juGFPOliVAgAABAgQIbITAtqqHR7m+efDgwfbt29f+/fs7fPjwhtTVG1APb8QxnKQY6upJOhpyIUCAAAECBAgQIECAAAECBAgQIECAAAECBAgQIECAAAECBAgQIECAAAECBAgQIECAAAECBAgQIECAAAECBAgQIECAAIGJFPDhDBN5WCRFgAABAgQIECBAgAABAgQIECBAgAABAgQIECBAgAABAgQIECBAgAABAgQIECBAgAABAgQIECBAgAABAgQIECBAgAABAgQIECBAgAABAhMgcHp1ZnXu0tcDqi+pHlU9snpEdX71kOq8pTFnHSXvhWrwdbj6THVz9bFqvvpI9VfVX1SfrD5d3VbdUX12iw0G9yQ6o7q8+pHqS6sHrZLDYF+fq35tcW//Z3Wk+vxx5jyvetaS1Wurn93iPZ7IcoO93fNYWFj29ETinNDYI0eO9NGPfrSXvvSl3XLLLT31qU/tEY94RH/zN3/T7Oxs09PTzczMtHfv3mVxtyq/tW5maupet7hyz6u14hlHgAABAgQIEBi/wH0W+5bvr55ZfU11ziopvaP63ept1QeOM/Yx1ZOqH65uXOoj3rPUF41/18fPYCz9wSCl+fn5Dhw4sKwf2LNnTzt37rwn45X1t/5g0k8n+U2owP7q4qHcvqN69YTmKi0CBAgQOHGBsdVza0l1ZT23a9eu5ubm2r17dzt27FhLiE0dM+L13sG14Y9XDx1KcvA+wes2NemjBx+85/OwpfdBfmrxPYr7HiOHW6u/XMz5V6pXLL3vsTVvEowBxZIECBAgQIDAKSGwrerhUa5vHjx4sH379rV///4OHz68IXX1iPXwyXiCqatPxqNqTwQIECBAgAABAgQIECBAgAABAgQIECBAgAABAgQIECBAgAABAgQIECBAgAABAgQIECBAgAABAgQIECBAgAABAgQIECCwoQI+nGFDOQUjQIAAAQIECBAgQIAAAQIECBAgQIAAAQIECBAgQIAAAQIECBAgQIAAAQIECBAgQIAAAQIECBAgQIAAAQIECBAgQIAAAQIECBAgQIAAgZNUYHC/ntOr+1dfXD2seki1o3rA0s/vV91nadxg7GDOkequpa/PVndUt1R/W32i+mR1c3VTdXhp/LgJv6n6Z9Xu6svWkMxC9YrF/F9UHaruPM6cvdUzq0dW+6ofX0P8cQ0Z7Ouex8LCsqebltNgnVtvvbW3vOUtHT58uMc+9rGdfvrpfeADH2h2drbp6elmZmbau3dAufX5rXXjU1P3usWVe16tFc84AgQIECBAgMD4Bc6snlpdVn179cBVUvpv1Zuq1y/W+zccZ+x09fXV7FIP9DvVH1Y3jn/Lq2Ywlv5gkNX8/HwHDhxY1g/s2bOnnTt33pP0yvp7q/qXVdWWBugP1ipl3JgFfqZ68VAOP1396zHnZHkCBAgQ2DiBsdVza9nCynpp165dzc3NtXv37nbsGLwNMd7HBtRzP1e9YGgXr6ueNYZd3XfxvYnHLa39/KX3dI6Wxl9Vb116H+Nt1da8QTAGEEsSIECAAAECp4zAtqqHR7m+efDgwfbt29f+/fv/7ncuNqKu3oB6+GQ70dTVJ9sRtR8CBAgQIECAAAECBAgQIECAAAECBAgQIECAAAECBAgQIECAAAECBAgQIECAAAECBAgQIECAAAECBAgQIECAAAECBAgQ2HABH86w4aQCEiBAgAABAgQIECBAgAABAgQIECBAgAABAgQIECBAgAABAgQIECBAgAABAgQIECBAgAABAgQIECBAgAABAgQIECBAgAABAgQIECBAgMApKnBWdZ/qvtWZ1enV4eqOpa/PVwvbwObx1dOqy6uvXmO+v7047iXVzdVnjjPn2dUzq39UvaZ6wQSbLDtWCwvjO3Tz8/MdOHCg2dnZpqenm5mZae/evcuYx5nf0Y731NS9bnHlnldr/I/JMAIECBAgQIDABAicVn15dfFiL/PC6mGr5PS+6ver36refZyx51ZfW/1idWe1v3rdYo9wwwTsebUUxtYfHK0f2LNnTzt37rwn55X1t/5gtcPpdQJHFRhcB/ndoVfeVF3KigABAgROGoGx1XNrEVxZz+3atau5ubl2797djh071hJiU8dswPXer6r+ZCjJu6oHV4c2NfF7B79fdWH1jOo51eB9nZWPI9V/r15evau6cYtztBwBAgQIECBAYDMEtlU9PMr1zYMHD7Zv377279/f4cOHN6Su3oB6eDOO6ThjqqvHqW9tAgQIECBAgAABAgQIECBAgAABAgQIECBAgAABAgQIECBAgAABAgQIECBAgAABAgQIECBAgAABAgQIECBAgAABAgQIENgWAj6cYVscJkkSIECAAAECBAgQIECAAAECBAgQIECAAAECBAgQIECAAAECBAgQIECAAAECBAgQIECAAAECBAgQIECAAAECBAgQIECAAAECBAgQIECAwDYQOK06vbr7++AeP0eqzy19X9gGexik+KXVV1fPr568xpz3VT9X/UX1N8eZc0l1WXVx9abqhYtfd1R3rXGdrRy27HgtLIzv8M3Pz3fgwIFmZ2ebnp5uZmamvXv3LrMYZ35HOyhTU/e6xZV7Xm3l2WstAgQIECBAgMBoAoPa7YuW+oGXVo+u7neckB9arPH/uPrV6h3HGTfolwa9xi9W51bXL/Yfv1H9l9HS3ZLZY+sPjtYP7Nmzp507d96z8ZX1t/5gS84Ji5x8Ao+p/mxoW/PVw0++bdoRAQIETlmBsdVzaxFfWc/t2rWrubm5du/e3Y4dO9YSYlPHbND13vdVu4YS/d6lfmBTc18R/AHV4H2Kb63+9+rMFa8PzpND1R9UP7r0nsfgPQwPAgQIECBAgMB2F9hW9fAo1zcPHjzYvn372r9/f4cPH96QunqD6uHtfg4N56+uPpmOpr0QIECAAAECBAgQIECAAAECBAgQIECAAAECBAgQIECAAAECBAgQIECAAAECBAgQIECAAAECBAgQIECAAAECBAgQIECAwKYI+HCGTWEVlAABAgQIECBAgAABAgQIECBAgAABAgQIECBAgAABAgQIECBAgAABAgQIECBAgAABAgQIECBAgAABAgQIECBAgAABAgQIECBAgAABAgQIbFuBL6rOr36yurQ6q1rtfkVvql5e/Wn1sePs/EnV06vvrP6g+vHqk9WhCdRaGM5pYWHZ0y1Nd35+vgMHDjQ7O9v09HQzMzPt3bt3WQ7jzO9oGFNT9zplVjuHttTUYgQIECBAgAABAqsKDOq3J1QvrL62evhxZny0em/189XvrRJ5V/XTS/FuXprz+6tmM/4BY+sPjtYP7Nmzp507d96jsrL+1h+M/4SRwbYVuK06Zyj7B1ef2ra7kTgBAgQILLvEOynXe9dyPXXXrl3Nzc21e/fuduzYMfYjuUHXe1+8+H7DzwxtZvAewVO2eHOD/7fPLL33MXi/4owV6x+pDlb/qfqV6qZq8DMPAgQIECBAgMB2Fxjb9c21wG3k9c2DBw+2b9++9u/f3+HDhzekrt6gengtFNtljLp6uxwpeRIgQIAAAQIECBAgQIAAAQIECBAgQIAAAQIECBAgQIAAAQIECBAgQIAAAQIECBAgQIAAAQIECBAgQIAAAQIECBAgQIDA2AR8OMPY6C1MgAABAgQIECBAgAABAgQIECBAgAABAgQIECBAgAABAgQIECBAgAABAgQIECBAgAABAgQIECBAgAABAgQIECBAgAABAgQIECBAgAABAgQmUuC06tzqp6tvq3ZUZ6yS6dur36zeVf3lccY+ofqm6rnV9dXPVx+qPjmBEgvDOS0sLHu6penOz8934MCBZmdnm56ebmZmpr179y7LYZz5HQ1jaupet7hyz6stPWssRoAAAQIECBDYEIEvX+oJvqX6+uNEvKX6cPVj1ZtWWfnR1Quqx1dnVy9ew5wN2cyIQcbWHxytH9izZ087d+68Z0sr62/9wYhH2/RTWeCPqt1DAE+qrj2VQeydAAECJ5HA2Oq5tRiurOd27drV3Nxcu3fvbseOwSX68T426HrvP6jmh3YyOCYPq27ewt09ZPH9iOdVgx7nq6snaOaYAAAgAElEQVTTV6x9Z/XqxX7ljdVbqs9sYW6WIkCAAAECBAhspsC2qodHub558ODB9u3b1/79+zt8+PCG1NUbVA9v5vHd6tjq6q0Wtx4BAgQIECBAgAABAgQIECBAgAABAgQIECBAgAABAgQIECBAgAABAgQIECBAgAABAgQIECBAgAABAgQIECBAgAABAgQIbDsBH86w7Q6ZhAkQIECAAAECBAgQIECAAAECBAgQIECAAAECBAgQIECAAAECBAgQIECAAAECBAgQIECAAAECBAgQIECAAAECBAgQIECAAAECBAgQIECAwKYL3Kf6/uqZ1ddU56yy4juq363eVn3gOGMfUz2p+uHqxurXqvdUH9n0HZ34AgvDUxYWlj098WgjzJifn+/AgQPNzs42PT3dzMxMe/fuXRZxnPkdbWtTU/e6xZV7Xo1wDphKgMC2F/jG6tLqgUtfr65+Z9vvygYIEDgVBB5SPb56TnV5dVp1tLruzupvq+dXr60+Vx2rgH5ENShmn1x9RfWD1b7qyHHmTIL12PqDo/UDe/bsaefOnfe4rKy/9QeTcMrIYZsK3F2z/UX1VxN6vWKb0kqbAAECYxcYWz23lp2vrOd27drV3Nxcu3fvbseOHWsJsaljNvB674HqG4aSfUH1C5ua/PLgD1vsV/51dXH1ZUs9zt0jBufIHYs9z0ur1yzVAXdtYW6WIkCAAAECBAhspsC2qodHub558ODB9u3b1/79+zt8+PCG1NUbWA9v5jHeytjq6q3UthYBAgQIECBAgAABAgQIECBAgAABAgQIECBAgAABAgQIECBAgAABAgQIECBAgAABAgQIECBAgAABAgQIECBAgAABAgQIbEsBH86wLQ+bpAkQIECAAAECBAgQIECAAAECBAgQIECAAAECBAgQIECAAAECBAgQIECAAAECBAgQIECAAAECBAgQIECAAAECBAgQIECAAAECBAgQIECAwKYKnFk9tbqs+vbqgaus9t+qN1Wvr244ztjp6uur2eqm6neqP6xu3NTdrC/4wvC0hYVlT9cXcZ2z5ufnO3DgQLOzs01PTzczM9PevXuXRRtnfkfb1tTUvW5x5Z5X6zz+phEgcFIIvLD62aGd/Hz1IyfFzmyCAIGTXeA+1YOqK6vnVWdXZxxl059f/Hvt9qW/215Tfao6cgycL1nsGZ5ZXVJ9Q/WCajDnluPMmQTnsfUHR+sH9uzZ086dO+9xWVl/6w8m4ZSRAwECBAgQIDBhAmOr59bisLKe2717dz/7sz/bBRdc0LnnnruWEJs6ZgOv9/7z6leHkv2T6vGbmvwXgp9W/YPq56pvXnrfY/i69c1L71X8m8X3Md622KvcVg16HQ8CBAgQIECAwMkgsK3q4VGub37wgx/s7W9/e294wxv6zGc+syF19QbWwyfDuaSuPhmOoj0QIECAAAECBAgQIECAAAECBAgQIECAAAECBAgQIECAAAECBAgQIECAAAECBAgQIECAAAECBAgQIECAAAECBAgQIECAwKYL+HCGTSe2AAECBAgQIECAAAECBAgQIECAAAECBAgQIECAAAECBAgQIECAAAECBAgQIECAAAECBAgQIECAAAECBAgQIECAAAECBAgQIECAAAECBAgQ2HYCp1VfXl1cvbB62Co7eF/1+9VvVe8+zthzq6+tfrG6s9pfva66YQKFFoZzWlhY9nRL052fn+/AgQPNzs42PT3dzMxMe/fuXZbDOPM7GsbU1L1uceWeV1t61liMAIEJE/i+6teHcvp31fK/yCcsYekQIEBgSWDQF5xR/dPqe6vHVA86hs7hxbE/Vb2m+sulev9oQ3dUT6q+rfrW6ierfavMmYQDMrb+4Gj9wJ49e9q5c+c9Livrb/3BJJwyciBAgAABAgQmTGBs9dxaHFbWc8997nP7gR/4gb7iK76is846ay0hNnXMBl7vHfQTn1jsA04fSvjRiz3HhzZ1A38f/D7Vo6p/Wz1lqdcZ/Hxwbhyp/qR6e/XqxV7lv29BPpYgQIAAAQIECGylwLaqh0e5vvmxj32sP/3TP+3tb397t95664bU1RtYD2/lMd+stdTVmyUrLgECBAgQIECAAAECBAgQIECAAAECBAgQIECAAAECBAgQIECAAAECBAgQIECAAAECBAgQIECAAAECBAgQIECAAAECBAicVAI+nOGkOpw2Q4AAAQIECBAgQIAAAQIECBAgQIAAAQIECBAgQIAAAQIECBAgQIAAAQIECBAgQIAAAQIECBAgQIAAAQIECBAgQIAAAQIECBAgQIAAAQIENkRgcH+iL6qeXL20enR1v+NE/lD1x9WvVu84zrjTq6+ufrE6t7q++o3qv2xI1hsbZGE43MLCsqcbu9Iq0ebn5ztw4ECzs7NNT083MzPT3r17l80aZ35HS39q6l63uHLPqy09ayxGgMCECTyr2jeU0xuqZ0xYjtIhQIDA8QQuWqzdL136u2vnMQZ+tnp59drqT6o7jjHuAdVXVd9VPaf65ep11XuOM2cSjs7Y+oNBP/DOd75zWT9w4YUXtnPnFw7FyvpbfzAJp4wcCBAgQIAAgQkTGFs9txaHlfXcBz/4wc4///zOPvvsjnKtdS0hN3TMBl/vvXqpv7g7x39R/dqGJnz0YOct9iv/a/WT1dcvvvdx9zXrz1W3Lr53Mbhe8yvV/6z+dgvysQQBAgQIECBAYCsFtlU9PMr1zTvvvLPbbrutW265pc997nMbUldvcD28lcd9M9ZSV2+GqpgECBAgQIAAAQIECBAgQIAAAQIECBAgQIAAAQIECBAgQIAAAQIECBAgQIAAAQIECBAgQIAAAQIECBAgQIAAAQIECBAgcNIJ+HCGk+6Q2hABAgQIECBAgAABAgQIECBAgAABAgQIECBAgAABAgQIECBAgAABAgQIECBAgAABAgQIECBAgAABAgQIECBAgAABAgQIECBAgAABAgQIENgQgcE9ip5QvbD62urhx4n60eq91c9Xv7fK6ruqn16Kd/PSnN/fkIw3NsjCcLiFhWVPN3alVaLNz8934MCBZmdnm56ebmZmpr179y6bNc78jpb+1NS9bnHlnldbetZYjACBCRN4cjX8/7rrqj0TlqN0CBAgcDyBRyz1BC9Y+n602u7O6rer11d/WB06RsCzl3qB76meX72qekP19uozE3wYxtYf3HLLLd1www297GUv+7t+4PLLL2/Xrl198Rd/8T1cK+tv/cEEn0lSI0CAAAECBMYlMLZ6bi0bXlnP3XXXXZ1++ukd5TrrWsJt+JgNvt77HdUPLvUOv1t9eMMTPnrAhyz2H4+tvrsavE8xeBxZ6l3+qrp2sd958+J7IndUd21RTpYhQIAAAQIECGyVwLaqhzfi+uaRI0caxNmIunqD6+GtOuabtY66erNkxSVAgAABAgQIECBAgAABAgQIECBAgAABAgQIECBAgAABAgQIECBAgAABAgQIECBAgAABAgQIECBAgAABAgQIECBAgACBk0rAhzOcVIfTZggQIECAAAECBAgQIECAAAECBAgQIECAAAECBAgQIECAAAECBAgQIECAAAECBAgQIECAAAECBAgQIECAAAECBAgQIECAAAECBAgQIECAwIYKfHn1bdW3VF9/nMi3VB+ufqx60yoZPLp6QfX46uzqxWuYs6GbWmOwheFxCwvLnq4xxMYMm5+f78CBA83OzjY9Pd3MzEx79+5dFnyc+R1tl1NT97rFlXtebczpIAoBAttT4KuqPxlK/X3V47bnVmRNgMApKjCo23dWs9WTqwdUK+u7u5bq+jdWb6g+fQyrM6v7V99X/Xj1e0vzXl19aoJ9x9Yf3HnnnQ16gje+8Y2dd955XXjhhT30oQ/t3HPPvYdrZf2tP5jgM0lqBAgQIECAwLgExlbPrWXDK+u5T33qU39X751xxhlrmb7pY06S670Prs6vvqZ6yBLa4eoTS9dt/rq6ddMxLUCAAAECBAgQGI/AtqqHR7m+OZh75MiR7rjjjr/7vhF19UlSD2/Umaeu3ihJcQgQIECAAAECBAgQIECAAAECBAgQIECAAAECBAgQIECAAAECBAgQIECAAAECBAgQIECAAAECBAgQIECAAAECBAgQIEDgpBbw4Qwn9eG1OQIECBAgQIAAAQIECBAgQIAAAQIECBAgQIAAAQIECBAgQIAAAQIECBAgQIAAAQIECBAgQIAAAQIECBAgQIAAAQIECBAgQIAAAQIECBAgMJLAQ6rHV8+pLq9Oq45276I7q7+tnl+9tvpctXCMlR9R7a2eXH1F9YPVvurIceaMtIl1Tl6W/8LCsbazzugnMG1+fr4DBw40Ozvb9PR0MzMz7d07IPzCY5z5HW0rU1P3Ok3c8+oEjrmhBAicdAJfWn14aFd/XU2fdLu0IQIETmaBQR/w0MWa/8rq6Yv1++Oq01dseNADvKN6U/WbS/3BUUvFpb7ie6ufqd5fvXUx/q9Un5xgxLH1B4Na/6677urQoUOdfvrpnX322Z1xxhmddtrgsPz9Y2X9rT+Y4DNJagQIECBAgMC4BMZWz61lwyvruRe/+MV993d/d4985CM766yz1hJiU8ecJNd7B5DnVA+u7rsENnhf4vDi+xSfqu6o7tpUSMEJECBAgAABAuMT2Fb18CjXNz/+8Y/3/ve/v3e9613ddtttG1JXnyT18EadferqjZIUhwABAgQIECBAgAABAgQIECBAgAABAgQIECBAgAABAgQIECBAgAABAgQIECBAgAABAgQIECBAgAABAgQIECBAgAABAgROagEfznBSH16bI0CAAAECBAgQIECAAAECBAgQIECAAAECBAgQIECAAAECBAgQIECAAAECBAgQIECAAAECBAgQIECAAAECBAgQIECAAAECBAgQIECAAAECIwncp3pQdWX1vOrs6oyjRPx8dfvi149Ur6k+VR05xspfUj2zuqT6huoFS3NuOc6ckTaxzskLw/MWFpY9XWfI9U2bn5/vwIEDzc7ONj093czMTHv37l0WbJz5HW1XU1P3usWVe16t7/CbRYDAySFwv+rQ0FburAb/j/UgQIDAdhK4f/W06lurb6/OXJH8oP5/f7W/ell18yqb+87qR5d6gHdVs9XHJxhkYvqDtdTf+oMJPpOkRoAAAQIECIxLYFvVcxdccEG/8Au/0BOe8ITOPffccZnds67rvWM/BBIgQIAAAQIECIwqsK3q4VGub37gAx/obW97W6973eu69dZbN6SuVg+PevqZT4AAAQIECBAgQIAAAQIECBAgQIAAAQIECBAgQIAAAQIECBAgQIAAAQIECBAgQIAAAQIECBAgQIAAAQIECBAgQIAAAQIETj0BH85w6h1zOyZAgAABAgQIECBAgAABAgQIECBAgAABAgQIECBAgAABAgQIECBAgAABAgQIECBAgAABAgQIECBAgAABAgQIECCwmsAF1XXVOUMDL6uuWW3iOl6/tLp6HfNOZMqLqrmlCfetXls9fSjALdWF1XtPJOgaxj67euXQuIWldf/z0M+2ev8r076qumLoh9dWl1SH1rC/SRny6KXz9Uuq7Zj/pDjKgwABAgQIECBwLIHTqjOqf1p972KN+5jqQccYfHhx7E9Vr6n+srrzGON2VE9arMG/rfrW6ierfavMGccRGtTw9zwWFpY93dJ85ufnO3DgQLOzs01PTzczM9PevXuX5TDO/I6GMTV1r1tcuefVlp41FiNAYAIFPl8N/114bnXbBOYpJQIECBxL4KzqUdUzqxdW91us5U8fLpmrj1dvqX6s+tgqlN9S/YtqZ/U/qh+q5qvB35eT+JiY/mAt9bf+YBJPITkRIECAAAECYxbYVvXc4x73uObm5tq9e3cPfvCDx0xXrveO/RBIgAABAgQIECAwqsC2qodHub55ww039PrXv743v/nN3XHHHRtSV6uHRz39zCdAgAABAgQIECBAgAABAgQIECBAgAABAgQIECBAgAABAgQIECBAgAABAgQIECBAgAABAgQIECBAgAABAgQIECBAgAABAqeegA9nOPWOuR0TIECAAAECBAgQIECAAAECBAgQIECAAAECBAgQIECAAAECBAgQIECAAAECBAgQIECAAAECBAgQIECAAAECBAgQWE3gguq66pyhgZdV16w2cR2vX1pdvY55JzLlRdXc0IRnV69cEWDlmBOJf7SxZ1S/VQ3Wuvvxx9VTq08P/Wwc+x/O96rqiqEfXFtdUh0aFWCL5p9Z/Xr1nKX1tlv+W8RkGQIECBAgQIDAhghcVA3q12cs1ro7jxHxs9XLq9dWf1LdcYxxD6i+qvqupVrul6vXVe85zpwN2cQJBlkYHr+wsOzpCYYabfj8/HzvfOc7m52dbXp6upmZmb7ne75nWdBx5ne03U1N3esWV+55NdppYDYBAttf4K+rhw1t4+HV/Pbflh0QIHAKCZy29L7BxYt1+wurR1YPHtr/oGAe9ABvra6sPlIdr4i+sPqO6knVx6sXLPYIH1z8ftuEmk5Mf7CW+lt/MKFnkbQIECBAgACBcQpsq3pu165dzc3NtXv37nbs2DFOt79b2/XesR8CCRAgQIAAAQIERhXYVvXwKNc3Dx482L59+9q/f3+HDx/ekLpaPTzq6Wc+AQIECBAgQIAAAQIECBAgQIAAAQIECBAgQIAAAQIECBAgQIAAAQIECBAgQIAAAQIECBAgQIAAAQIECBAgQIAAAQIECBA49QR8OMOpd8ztmAABAgQIECBAgAABAgQIECBAgAABAgQIECBAgAABAgQIECBAgAABAgQIECBAgAABAgQIECBAgAABAgQIECBAgMBqAhdU11XnDA28rLpmtYnreP3S6up1zDuRKS+q5oYmnF+9s3rE0M/+uHpq9ekTCXycsY9aWuNhQ2Neuvjnl6yYM479D6dwVXXF0A+urS6pDm2Qw2aGGfx7+ResOLbbKf/NtBGbAAECBAgQILAZAoP6+WuXarDB96Pdv+jO6rer11d/eJy68uzq4dX3LNbgz69eVb2henv1mc1Ifp0xF4bnLSwse7rOkOubdsstt3TDDTf0spe9rOnp6S6//PKe8pSnLAs2zvyOtqupqXudIu55tb7DbxYBAiePwPuqXUPb+erq4MmzPTshQOAUEvia6ruqf1z9w6Xe4O5a70j1B9UPVh+qPnscl8dWF1bfsthn3LZ0rXcwZ/DnSXxMTH+wlvpbfzCJp5CcCBAgQIAAgTELbKt6bteuXc3NzbV79+527NgxZrpyvXfsh0ACBAgQIECAAIFRBbZVPTzK9c2DBw+2b9++9u/f3+HDhzekrlYPj3r6mU+AAAECBAgQIECAAAECBAgQIECAAAECBAgQIECAAAECBAgQIECAAAECBAgQIECAAAECBAgQIECAAAECBAgQIECAAAECBE49AR/OcOodczsmQIAAAQIECBAgQIAAAQIECBAgQIAAAQIECBAgQIAAAQIECBAgQIAAAQIECBAgQIAAAQIECBAgQIAAAQIECBAgsJrABdV11TlDAy+rrllt4jpev7S6eh3zTmTKi6q5oQmDf2f9S9W/HPrZndWTqj86kcDHGfu8pTXuHnJLdWH13hVzxrH/4RSuqq4Y+sG11SXVoQ1y2Mwwz6peXZ22TfPfTBuxCRAgQIAAAQKbIXB2tXOx/pqtnlw9oFp5D6O7qjdVb6zeUH36GImcWd2/+r7qxxdr5d9bmjeo7z61GcmvM+bC8LyFhWVP1xlyfdPuvPPO5ufne+Mb39h5553XhRde2M6dg8Pxhcc48zvarqam7nWLK/e8Wt/hN4sAgZNH4ED1DUPb+cfV758827MTAgROIYHzlnqDf1UNrtMO6vvhWu8d1Yur961S3z+wml68Lv/Upeu8r6purgZ9xSQ+JqY/WEv9rT+YxFNITttYYHANY/B31oe38R6kToAAAQK1req5Xbt2NTc31+7du9uxY8fYj5/rvWM/BBIgQIAAAQIECIwqsK3q4VGubx48eLB9+/a1f//+Dh8+vCF1tXp41NPPfAIECBAgQIAAAQIECBAgQIAAAQIECBAgQIAAAQIECBAgQIAAAQIECBAgQIAAAQIECBAgQIAAAQIECBAgQIAAAQIECBAgcOoJ+HCGU++Y2zEBAgQIECBAgAABAgQIECBAgAABAgQIECBAgAABAgQIECBAgAABAgQIECBAgAABAgQIECBAgAABAgQIECBAgACB1QQuqK6rzhkaeFl1zWoT1/H6pdXVQ/Nury6qrl9HrBOZ8g3VH1RnDE166eKfX3IiQY4x9uzq9dVTh15/bfXs6nMr5oxr/3encVV1xVBO11aXVIc2wGEzQ3xL9eoV5+hgve2S/2baiE2AAAECBAgQ2CyB06qHVldWT68eV52+YrFBvfuO6k3Vby6O/dtjJDO499Eg3vdWP1O9v3rrYvxfqT65WRtYR9yF4TkLC8ueriPc+qcM1r7rrrs6dOhQp59+emeffXb3uc99lgUcZ35H29nU1L1uceWeV+s/BcwkQODkEPiOpf+X3lINvt5V/c3JsTW7IEDgFBMYFKJftFj7f2N1YfXo6gHVmUsO76tesXhN/M+qm49jc9bSNd6HV4Na8c+rO6rPT6jnxPQHa6m/9QcTehZJazsJPH7xfb1/XQ2+P7J6TXX5dtqAXAkQIEDgXgLbqp7btWtXc3Nzfd3XfV3nnXfe2A+n671jPwQSIECAAAECBAiMKrCt6uFRrm8ePHiw1772tb35zW/u8OHDG1JXq4dHPf3MJ0CAAAECBAgQIECAAAECBAgQIECAAAECBAgQIECAAAECBAgQIECAAAECBAgQIECAAAECBAgQIECAAAECBAgQIECAAAECp56AD2c49Y65HRMgQIAAAQIECBAgQIAAAQIECBAgQIAAAQIECBAgQIAAAQIECBAgQIAAAQIECBAgQIAAAQIECBAgQIAAAQIECBBYTeCC6rrqnKGBl1XXrDZxHa9fWl09NO/26qLq+nXEOpEpD6jeUv2joUn/rfrm6lMnEugoY4/m953Vq44ydlz7vzuVq6orhvK6trqkOjSiwWZNH/wb+e+ufqM67SiLTHr+m+UiLgECBAgQIEBgqwTuXz2t+tbq26szVyx8pHp/tb96WXXzKokN6uQfrQbz3rVY481WH9+qzaxhnYXhMQsLy56uYfrmDpmaWn4LqUnPr3LPq809JUQnQIAAAQIECGy1wPnVo6rHVzuq+ywl8NHqndVfVZ/c6qQ2cT39wQi4K/sX/cEImKZulcDu6o+GFrux+oqtWtw6BAgQILApAtuqnvvKr/zK5ubm2r17d+edd96mgJxIUPXciWgZS4AAAQIECBCYSIFtVQ+P8vsPBw8e7HWve11vfvObO3z48IbU1erhiTynJUWAAAECBAgQIECAAAECBAgQIECAAAECBAgQIECAAAECBAgQIECAAAECBAgQIECAAAECBAgQIECAAAECBAgQIECAAAECBCZawIczTPThkRwBAgQIECBAgAABAgQIECBAgAABAgQIECBAgAABAgQIECBAgAABAgQIECBAgAABAgQIECBAgAABAgQIECBAgACBsQhcUF1XnTO0+mXVNZuQzaXV1UNxb68uqq7fhLVWhnxe9UtDP/xc9eTqHSOu/ZLqJ4Zi/Fn1pOqmo8Qd5/4H6VxVXTGU17XVJdWhEQ02Y/rZ1U9Xzz9O8EnOfzNMxCRAgAABAgQIbLXAWdWjqmdWL6zuV50+lMRC9fHqLdWPVR9bJcFvWayT/0W1s/of1Q9V89Xnt3pjx1hvsJ97HgsLy56OPcWpqeW3kJr0/Cr3vBr7WSMBAgQIECBAgMCGCgz6g/tW5y5euz1zqN67c7G2v7X67GJfcNeGrjjeYPqDEfxX9i/6gxEwTd0qgcH7pLetWGxwHWTwXqYHAQIECGxPgW1Vzz33uc/t+7//+3vMYx7Tfe87KLvH+1DPjdff6gQIECBAgACBDRDYVvXwKL//8JGPfKT3vOc9XXvttR06dGhD6mr18AacgUIQIECAAAECBAgQIECAAAECBAgQIECAAAECBAgQIECAAAECBAgQIECAAAECBAgQIECAAAECBAgQIECAAAECBAgQIECAAIFTTMCHM5xiB9x2CRAgQIAAAQIECBAgQIAAAQIECBAgQIAAAQIECBAgQIAAAQIECBAgQIAAAQIECBAgQIAAAQIECBAgQIAAAQIECKxB4ILquuqcobGXVdesYe6JDrm0unpo0u3VRdX1JxpoHeP/l+od1YOH5v5SdeU6Yt095UHVW6snrDHmOPc/SPGq6oqhXK+tLqkOjWCwGVO/tnpltXNF8IVq+N/NT2r+m2EiJgECBAgQIEBgHAKnLfUJF1cvXKwnH7minh7UZ3cs1cSDuvoj1eBnx3pcWH1H9aTq49ULqg8ufr9tHJs7yprLcl9YON5Wtj7jqanlt5Ca9PxW1O5bD2ZFAgQIECBAgAABAqMJ6A9G8FvZv+gPRsA0dSsFPlB9xdCC/1v1R1uZgLUIECBAYEMFtlU998pXvrKnPOUpPfShD91QhPUG26J67tHV91ePq755vbmaR4AAAQIECBAgcFSBbVUPj/L7D4cOHeoTn/hE733ve7vttts2pK7eonrYqUuAAAECBAgQIECAAAECBAgQIECAAAECBAgQIECAAAECBAgQIECAAAECBAgQIECAAAECBAgQIECAAAECBAgQIECAAAECBAicRALLP03iJNqYrRAgQIAAAQIECBAgQIAAAQIECBAgQIAAAQIECBAgQIAAAQIECBAgQIAAAQIECBAgQIAAAQIECBAgQIAAAQIECBAgsG6BC6rrqnOGIlxWXbPuiMeeeGl19dDLt1cXVddvwlorQ55R/Vb17KEX/qx6UnXTOtf/xuqt1d3/lvvOpXh/dIx449z/IKWrqiuGcru2uqQ6tM79b/S0f1D9m+rbj4a0SbwAACAASURBVBJ44PzK6jcnOP+N9hCPAAECBAgQIDApAl9TfVf1j6t/uFT/3l0DH6n+oPrB6kPVZ4+T9GOrC6tvqW6r5pbmDP48CY+F4SQWFpY9HXt+U1PLbyE16fkN9Uljt5MAAQIECBAgQIAAgXUI6A/WgXb3lJX9i/5gBExTt1Lgd6vLhxb8/upXtzIBaxEgQIDAhgpsq3ru5ptv7oEPfGBnnnnmhiKsN9gW1HPvqL5+KL8vr/58vfmaR4AAAQIECBAgcC+BbVUPj/L7D0eOHOmuu+7q9ttvb/Dnjairt6AedsoSIECAAAECBAgQIECAAAECBAgQIECAAAECBAgQIECAAAECBAgQIECAAAECBAgQIECAAAECBAgQIECAAAECBAgQIECAAAECJ5nA8k+TOMk2ZzsECBAgQIAAAQIECBAgQIAAAQIECBAgQIAAAQIECBAgQIAAAQIECBAgQIAAAQIECBAgQIAAAQIECBAgQIAAAQIECKxL4ILquuqcodmXVdesK9rxJ11aXT005Pbqour6TVjraCEH+3rj0AsL1dOr/7yO9Qf/fvuXqn85NPct1TOqO44Rb9z7v6q6Yii3a6tLqkPr2P9GTzm3elO15yiB/69qrnraivNnkvLfaA/xCBAgQIAAAQKTJHBetbP6V9WzqjOr4fsZvaN6cfW+6lPHSfyB1XT11Oq06lXVzdVdE7LZQX9wz2NhYdnTsac4NbX8FlKTnt+Kc2TsfhIgQIAAAQIECBAgcIIC+oMTBBsevrJ/0R+MgGnqVgoMrm38zNCC/2/1z7cyAWsRIECAwIYKqOdG4NyCeu7di78j8oShFH+y+vERUjaVAAECBAgQIEBguYB6eIQzYgvq4RGyM5UAAQIECBAgQIAAAQIECBAgQIAAAQIECBAgQIAAAQIECBAgQIAAAQIECBAgQIAAAQIECBAgQIAAAQIECBAgQIAAAQIECBCYRIHlnyYxiRnKiQABAgQIECBAgAABAgQIECBAgAABAgQIECBAgAABAgQIECBAgAABAgQIECBAgAABAgQIECBAgAABAgQIECBAgACBrRa4oLquOmdo4cuqazYhkUurq4fi3l5dVF2/CWsdLeQXV39YPXboxV+ufqBaOMEczq/eWT1iaN4gzsuPE2fc+7+qumIov2urS6pDJ7j3zRh+bvWmas9Q8HdXz6n+x9LPVvpNUv6bYSImAQIECBAgQGBSBO5TfVH1jdWF1aOrB1RnLiX4vuoV1Z9VNx8n6bOW+o6HV4P7If15dUf1+QnZ6LKeYGHhRFuEzd3F1NTyW0hNen5Lx3hzUUQnQIAAAQIECBAgsHkC+oMRbFf2L/qDETBN3UqBp1dvHlrwj6vdW5mAtQgQIEBgQwXUcyNwbkE9968W32f4xaEUP1J96Qgpm0qAAAECBAgQILBcQD08whmxBfXwCNmZSoAAAQIECBAgQIAAAQIECBAgQIAAAQIECBAgQIAAAQIECBAgQIAAAQIECBAgQIAAAQIECBAgQIAAAQIECBAgQIAAAQIECEyiwPJPk5jEDOVEgAABAgQIECBAgAABAgQIECBAgAABAgQIECBAgAABAgQIECBAgAABAgQIECBAgAABAgQIECBAgAABAgQIECBAgMBWC1xQXVedM7TwZdU1m5DIpdXVQ3Fvry6qrt+EtY4V8qerHx168a+qr68+eoI5PLt65dCcwfwLq/95nDjj3v9V1RVD+V1bXVIdOsG9b8bwc6s3VXuqW6t/Xr26OjK02Eq/Scp/M0zEJECAAAECBAhMmsD51aOqx1c7qvssJTiohd9ZDWrrT05a0ieQz8Lw2IWFZU9PIMzmDJ2aWn4LqUnPr3LPq805FUQlQIAAAQIECBDYGgH9wQjOK/sX/cEImKZupcD0ivcL76zOrj6/lUlYiwABAgQ2TEA9NwLlFtRzD138vZCPr6gTv676LyOkbSoBAgQIECBAgMAXBNTDI5wNW1APj5CdqQQIECBAgAABAgQIECBAgAABAgQIECBAgAABAgQIECBAgAABAgQIECBAgAABAgQIECBAgAABAgQIECBAgAABAgQIECBAgMAkCvhwhkk8KnIiQIAAAQIECBAgQIAAAQIECBAgQIAAAQIECBAgQIAAAQIECBAgQIAAAQIECBAgQIAAAQIECBAgQIAAAQIECBAgMF6BC6rrqnOG0risumYT0rq0unoo7u3VRdX1m7DWsUJ+XfWH1VlDA76zetUJ5HBG9VvVs4fm/Pvqn1ULx4kz7v1fVV0xlN+11SXVoRPY+2YNPbf6jeod1SuqO46y0Eq/Scp/s1zEJUCAAAECBAhMksCghr5vNajdzqzuvqfRndWt1WeruyYp4RPMZVktv7BwvNL+BCNvwPCpqeW3kJr0/IbOjw3YvRAECBAgQIAAAQIEtlxAfzAC+cr+RX8wAqapWy3wqeqBQ4s+tvrAVidhPQIECBDYEAH13AiMW1TPvbX6pqE0X179wAhpm0qAAAECBAgQIPAFAfXwCGfDFtXDI2RoKgECBAgQIECAAAECBAgQIECAAAECBAgQIECAAAECBAgQIECAAAECBAgQIECAAAECBAgQIECAAAECBAgQIECAAAECBAgQIDBpAss/TWLSspMPAQIECBAgQIAAAQIECBAgQIAAAQIECBAgQIAAAQIECBAgQIAAAQIECBAgQIAAAQIECBAgQIAAAQIECBAgQIAAAQLjELiguq46Z2jxy6prNiGZS6urh+LeXl1UXb8Jax0r5NnV66unDg14VfVPq8+tMY9HVe+sHrY0fqF6evWfV5k/7v1fVV0xlOO11SXVoTXue9zDVvptt/zH7Wd9AgQIECBAgACB4wsM6vp7HgsLy56O3W5qavktpCY9v8o9r8Z+1kiAAAECBAgQIEBgBAH9wQh4K/sX/cEImKZutcDbqm8cWvTZ1e9udRLWI0CAAIENEVDPjcC4RfXcd1f/fijNT1UPqY6MkLqpBAgQIECAAAECfy+gHh7hTNiieniEDE0lQIAAAQIECBAgQIAAAQIECBAgQIAAAQIECBAgQIAAAQIECBAgQIAAAQIECBAgQIAAAQIECBAgQIAAAQIECBAgQIAAAQIEJk3AhzNM2hGRDwECBAgQIECAAAECBAgQIECAAAECBAgQIECAAAECBAgQIECAAAECBAgQIECAAAECBAgQIECAAAECBAgQIECAAIHxC1xQXVedM5TKZdU1m5DapdXVQ3Fvry6qrt+EtY4X8nnVLw0N+Gh1YfU/15jHyvl/XD21+vQq88e9/6uqK4ZyvLa6pDq0xn2Pe9hKv+2W/7j9rE+AAAECBAgQIHB8gYXhlxcWlj0du93U1PJbSE16fpV7Xo39rJEAAQIECBAgQIDACAL6gxHwVvYv+oMRME3daoGfX3zf7IeHFv3Z6sVbnYT1CBAgQGBDBNRzIzBuUT13bvWJ6r5DqT69+k8jpG4qAQIECBAgQIDA3wuoh0c4E7aoHh4hQ1MJECBAgAABAgQIECBAgAABAgQIECBAgAABAgQIECBAgAABAgQIECBAgAABAgQIECBAgAABAgQIECBAgAABAgQIECBAgACBSRPw4QyTdkTkQ4AAAQIECBAgQIAAAQIECBAgQIAAAQIECBAgQIAAAQIECBAgQIAAAQIECBAgQIAAAQIECBAgQIAAAQIECBAgQGD8AhdU11XnDKVyWXXNJqR2aXX1JsQdhLy9uqi6fg3xH1kdqM4fGjtT/c4a5p5dvb566tDYly7++SVrmDvu/V9VXTGU57XVJdWhNeQ+CUNW+m23/CfBUA4ECBAgQIAAAQLHFlgYfmlhYdnTsbtNTS2/hdSk51e559XYzxoJECBAgAABAgQIjCCgPxgBb2X/oj8YAdPUrRb4rqX3C/+2es/Sn//9VidhPQIECBDYEAH13AiMW1jP/W51+VCqg9/bGfz+jgcBAgQIECBAgMBoAurhEfy2sB4eIUtTCRAgQIAAAQIECBAgQIAAAQIECBAgQIAAAQIECBAgQIAAAQIECBAgQIAAAQIECBAgQIAAAQIECBAgQIAAAQIECBAgQIAAgUkS8OEMk3Q05EKAAAECBAgQIECAAAECBAgQIECAAAECBAgQIECAAAECBAgQIECAAAECBAgQIECAAAECBAgQIECAAAECBAgQIEBgMgQuqK6rzhlK57Lqmk1I79Lq6k2IOwh5e3VRdf0a4g/+7fW/q54zNHZ/9azq8CrzV3rdUl1YvXcN6457/1dVVwzleW11SXVoDblPwpCVftst/0kwlAMBAgQIECBAgMCxBRaGX1pYWPZ07G5TU8tvITXp+VXueTX2s0YCBAhMgMDzql3VA5e+frC6cQLykgIBAgQIrC6gP1jd6JgjVvYv+oMRME3daoEHVPev5rd6YesRIECAwIYLqOdGIN3Cem7w+0lvHEp18Ds7D1rD7+6MsDtTCRAgQIAAAQKnhIB6eITDvIX18AhZmkqAAAECBAgQIECAAAECBAgQIECAAAECBAgQIECAAAECBAgQIECAAAECBAgQIECAAAECBAgQIECAAAECBAgQIECAAAECBAhMkoAPZ5ikoyEXAgQIECBAgAABAgQIECBAgAABAgQIECBAgAABAgQIECBAgAABAgQIECBAgAABAgQIECBAgAABAgQIECBAgAABApMhcEF1XXXOUDqXVddsQnqXVldvQtxByNuri6rr1xj/adX+6u5/h/231TdU719l/kuqnxga89rq2dXn1rDuuPd/VXXFUJ7XVpdUh9aQ+yQMWem33fKfBEM5ECBAgAABAgQIHFtgYfilhYVlT8fuNjW1/BZSk57fUK81djsJECBAYIwCf1jtGVr/KYvP/2CM+ViaAAECBNYuoD9Yu9W9Rq7sX/QHI2CaSoAAAQIECKxXQD23XrlB8bbievQm1nNnVjdVDxpK959U/3GE9E0lQIAAAQIECBAo9fAIZ8EW1sMjZGkqAQIECBAgQIAAAQIECBAgQIAAAQIECBAgQIAAAQIECBAgQIAAAQIECBAgQIAAAQIECBAgQIAAAQIECBAgQIAAAQIECBAgMEkCyz9NYpIykwsBAgQIECBAgAABAgQIECBAgAABAgQIECBAgAABAgQIECBAgAABAgQIECBAgAABAgQIECBAgAABAgQIECBAgAABAuMSuKC6rjpnKIHLqms2IaFLq6s3Ie4g5O3VRdX1a4z/oOqt1ROGxv9A9fLjzD/anO+sXrXGNce9/6uqK4Zyvba6pDq0xvzHPWyl33bLf9x+1idAgAABAgQIEDi+wMLwywsLy56O3W5qavktpCY9v8o9r8Z+1kiAAIEJEHhd9YyhPL6teu0E5CUFAgQIEFhdQH+wutExR6zsX/QHI2CaSoAAAQIECKxXQD23XrlB8bbievQm13O/Vv0fS+kOrqXMVf91hPRNJUCAAAECBAgQKPXwCGfBFtfDI2RqKgECBAgQIECAAAECBAgQIECAAAECBAgQIECAAAECBAgQIECAAAECBAgQIECAAAECBAgQIECAAAECBAgQIECAAAECBAgQIDApAj6cYVKOhDwIECBAgAABAgQIECBAgAABAgQIECBAgAABAgQIECBAgAABAgQIECBAgAABAgQIECBAgAABAgQIECBAgAABAgQITI7ABdV11TlDKV1WXbMJKV5aXT0U9/bqour6TVhrLSFfUv3E0MC3VM+o7jjG5G+s3lrd/W+3/6x6UnXTWhZb3Oe4939VdcVQrtdWl1SH1pj/uIet9Ntu+Y/bz/oECBAgQIAAAQLHF1gYfnlhYdnTsdtNTS2/hdSk5zfUN43dTgIECBAYo8Arqr1D6z+3+v/GmI+lCRAgQGDtAvqDtVvda+TK/kV/MAKmqQQIECBAgMB6BdRz65UbFG8rrkdvcj33xOpp1eA6ysdGSNtUAgQIECBAgACBLwioh0c4G7a4Hh4hU1MJECBAgAABAgQIECBAgAABAgQIECBAgAABAgQIECBAgAABAgQIECBAgAABAgQIECBAgAABAgQIECBAgAABAgQIECBAgACBSRFY/mkSk5KVPAgQIECAAAECBAgQIECAAAECBAgQIECAAAECBAgQIECAAAECBAgQIECAAAECBAgQIECAAAECBAgQIECAAAECBAgQGKfABdV11TlDSVxWXbMJSV1aXT0U9/bqour6TVhrLSEfVx2oHrg0+Jbqwuq9R5k8+Pfav1T9y6HXBs+vXMtCS2PGvf+rqiuG8r22uqQ6dAJ7GOfQlX7bLf9x2lmbAAECBAgQIEBgdYGF4SELC8uerj57k0dMTS2/hdSk51e559UmnxPCEyCwLQTmqh8ZyvRF1eBnHgQIECAw+QL6gxGO0cr+RX8wAqapBAgQIECAwHoF1HPrlRsUbyuuR6vnRsA0lQABAgQIECAwHgH18Aju6uER8EwlQIAAAQIECBAgQIAAAQIECBAgQIAAAQIECBAgQIAAAQIECBAgQIAAAQIECBAgQIAAAQIECBAgQIAAAQIECBAgQIAAAQKnqIAPZzhFD7xtEyBAgAABAgQIECBAgAABAgQIECBAgAABAgQIECBAgAABAgQIECBAgAABAgQIECBAgAABAgQIECBAgAABAgQIEDiOwAXVddU5Q2Muq67ZBLVLq6uH4t5eXVRdvwlrrSXk2dXrq6cODX5RNXeUyedX76wesfTandWTFuf+0VoWWhoz7v1fVV0xlO+11SXVoRPYwziHrvTbbvmP087aBAgQIECAAAECqwssDA9ZWFj2dPXZmzxiamr5LaQmPb/KPa82+ZwQngCBbSHwwupnhzL9uWrwMw8CBAgQmHwB/cEIx2hl/6I/GAHTVAIECBAgQGC9Auq59coNircV16PVcyNgmkqAAAECBAgQGI+AengEd/XwCHimEiBAgAABAgQIECBAgAABAgQIECBAgAABAgQIECBAgAABAgQIECBAgAABAgQIECBAgAABAgQIECBAgAABAgQIECBAgACBU1TAhzOcogfetgkQIECAAAECBAgQIECAAAECBAgQIECAAAECBAgQIECAAAECBAgQIECAAAECBAgQIECAAAECBAgQIECAAAECBAgcR+CC6rrqnKExl1XXbILapdXVQ3Fvry6qrt+EtdYa8tnVK4cG/3H11OrTKwKsHPeW6hnVHWtdaHGf497/VdUVQ/leW11SHTqBPYxz6Eq/7Zb/OO2sTYAAAQL/P3v3H2tbWtYH/LsIGrnQitPUkoCooEkltajX1jaFkalRUjP3WgGN/tFREX+kakXjj5qWKsQS1BhoadUIJYwmVhth7L3a2mph5qI1RseCKbF/YFWwaf0RGep1bMH69m5yWtZac+fMOfs557zv3vtzkxvvumc/az3P533DPM+e8V0ECBAg8NgCbf6R1haXjx19zp+YpuURUqPnl8SZV+e8J9yeAIGdEPiKJD84y/T1STZ/5xcBAgQIjC9gPiis0Xp+MR8UMIUSIECAAAEC2wro57aV2zRvq++j9XMFTKEECBAgQIAAgT4C+uGCu364gCeUAAECBAgQIECAAAECBAgQIECAAAECBAgQIECAAAECBAgQIECAAAECBAgQIECAAAECBAgQIECAAAECBAgQIECAAAECBAgcqICXMxzowiubAAECBAgQIECAAAECBAgQIECAAAECBAgQIECAAAECBAgQIECAAAECBAgQIECAAAECBAgQIECAAAECBAgQIECAwDECl5PcSHJp9pmrSa6fg9qVJNdm9304yZ1JHjyHZ530lh+f5G1JnnoU8P4kz0vyC7MbPD7JDyf5otnffV2Sf3bShxx9rnf99ya5Z5bzA0nuTnLzlHX0+vjab9fy7+XmuQQIECBAgAABAicTaPOPtba4PNkdzvFT07Q8Qmr0/JI48+oc94NbEyCwMwIvSPKmWbZvTvLCncleogQIEDhsAfNBYf3X84v5oIAplAABAgQIENhWQD+3rdymeVt9H62fK2AKJUCAAAECBAj0EdAPF9z1wwU8oQQIECBAgAABAgQIECBAgAABAgQIECBAgAABAgQIECBAgAABAgQIECBAgAABAgQIECBAgAABAgQIECBAgAABAgQIECBA4EAFvJzhQBde2QQIECBAgAABAgQIECBAgAABAgQIECBAgAABAgQIECBAgAABAgQIECBAgAABAgQIECBAgAABAgQIECBAgAABAgSOEbic5EaSS7PPXE1y/RzUriS5Nrvvw0nuTPLgOTzrpLfc/P9hvzbJ18wCXn7rz98xu/6kJD+X5I6jv/tvSZ6b5DdO+pCjz/Wu/94k98xyfiDJ3UlunrKOXh9f++1a/r3cPJcAAQIECBAgQOBkAm3+sdYWlye7wzl+apqWR0iNnl8SZ16d435wawIEdkbgeUneOsv2/iR37Uz2EiVAgMBhC5gPCuu/nl/MBwVMoQQIECBAgMC2Avq5beU2zdvq+2j9XAFTKAECBAgQIECgj4B+uOCuHy7gCSVAgAABAgQIECBAgAABAgQIECBAgAABAgQIECBAgAABAgQIECBAgAABAgQIECBAgAABAgQIECBAgAABAgQIECBAgAABAgcq4OUMB7rwyiZAgAABAgQIECBAgAABAgQIECBAgAABAgQIECBAgAABAgQIECBAgAABAgQIECBAgAABAgQIECBAgAABAgQIECBwjMDlJDeSXJp95mqS6+egdiXJtdl9H05yZ5IHz+FZp7nlc5K8Ncnjj4J+OcnnJHnv0fXXJnnt7IZvTPLiJO00D7lVZ+/6701yzyznB5LcneTmKevo9fG1367l38vNcwkQIECAAAECBE4msOjvWzttu3+yh2z7qWlaHiE1en5JnHm17WKLI0BgnwT+cpJ3zAr61STP3qcC1UKAAIE9FjAfFBZ3Pb+YDwqYQgkQIECAAIFtBfRz28ptmrfV99H6uQKmUAIECBAgQIBAHwH9cMFdP1zAE0qAAAECBAgQIECAAAECBAgQIECAAAECBAgQIECAAAECBAgQIECAAAECBAgQIECAAAECBAgQIECAAAECBAgQIECAAAECBA5UwMsZDnThlU2AAAECBAgQIECAAAECBAgQIECAAAECBAgQIECAAAECBAgQIECAAAECBAgQIECAAAECBAgQIECAAAECBAgQIEDgGIHLSW4kuTT7zNUk189B7UqSa7P7PpzkziQPnsOzTnPLj0zy75J8xlHQnyS5K8nPJXlCkvuSPP/oZy3J5yb56dM84Oizveu/N8k9s7wfSHJ3kptb1NIjZO23a/n3MPNMAgQIECBAgACBkwtsev3//6u1xeXJ73JOn5ym5RFSo+eXxJlX57QX3JYAgZ0SeGqS355lvPnzx+xUBZIlQIDA4QqYDwprv55fzAcFTKEECBAgQIDAtgL6uW3lNs3b6vto/VwBUygBAgQIECBAoI+Afrjgrh8u4AklQIAAAQIECBAgQIAAAQIECBAgQIAAAQIECBAgQIAAAQIECBAgQIAAAQIECBAgQIAAAQIECBAgQIAAAQIECBAgQIAAAQIHKuDlDAe68MomQIAAAQIECBAgQIAAAQIECBAgQIAAAQIECBAgQIAAAQIECBAgQIAAAQIECBAgQIAAAQIECBAgQIAAAQIECBAgcIzA5SQ3klyafeZqkuvnoHYlybXZfR9OcmeSB8/hWae95dcmee0s6JVJ/sEth7XPLyZ5fpL3nfYBt+rsXf+9Se6Z5f1AkruT3Nyilh4ha79dy7+HmWcSIECAAAECBAicXKDNP9ra4vLkdzmnT07T8gip0fNL4syrc9oLbkuAwE4JPCHJ5vuv//dr8+cn7lQFkiVAgMDhCpgPCmu/nl/MBwVMoT0FnprkU45+PzvJF/ZMxrMJECBA4NQC+rlTk30oQD9XwBNKgAABAgQIEBhDQD9cWAf9cAFPKAECBAgQIECAAAECBAgQIECAAAECBAgQIECAAAECBAgQIECAAAECBAgQIECAAAECBAgQIECAAAECBAgQIECAAAECBAgQOFABL2c40IVXNgECBAgQIECAAAECBAgQIECAAAECBAgQIECAAAECBAgQIECAAAECBAgQIECAAAECBAgQIECAAAECBAgQIECAAIFjBC4nuZHk0uwzV5NcPwe1K0muze77cJI7kzx4Ds867S3/UpK3JXnyUeAvJ/mcJF+Z5FWzm7381p+/47Q3P/p87/rvTXLPLPcHktyd5OaW9Vx02Npv1/K/aC/PI0CAAAECBAgQOJ1Am3+8tcXl6e50Dp+epuURUqPnl8SZV+ewD9ySAIGdFPj7Sd6X5KGj3/92J6uQNAECBA5PwHxQWPP1/GI+KGAK7SnwR6t/f/rMW/+e7b/2TMizCRAgQOBUAvq5U3EtP6yfK+AJJUCAAAECBAiMIaAfLqyDfriAJ5QAAQIECBAgQIAAAQIECBAgQIAAAQIECBAgQIAAAQIECBAgQIAAAQIECBAgQIAAAQIECBAgQIAAAQIECBAgQIAAAQIECByogJczHOjCK5sAAQIECBAgQIAAAQIECBAgQIAAAQIECBAgQIAAAQIECBAgQIAAAQIECBAgQIAAAQIECBAgQIAAAQIECBAgQIDAMQKXk9xIcmn2matJrp+D2pUk12b3fTjJnUkePIdnnfaWj0/yw0m+6CjwT5J8bpKXHv3fzV8/lOS5Sf7zaW9+9Pne9d+b5J5Z7g8kuTvJzS3rueiwtd+u5X/RXp5HgAABAgQIECBwOoE2/3hri8vT3ekcPj1NyyOkRs8viTOvzmEfuCUBAgQIECBAgMCFCZgPCtTr+cV8UMAU2lPg/iSfOUvghUne3DMhzyZAgACBUwno507FtfzwYP3cxyR5T6EcoQQIECBAgACBQxTQDxdWfbB+uFCJUAIECBAgQIAAAQIECBAgQIAAAQIECBAgQIAAAQIECBAgQIAAAQIECBAgQIAAAQIECBAgTCN+VAAAIABJREFUQIAAAQIECBAgQIAAAQIECBAgQOCiBLyc4aKkPYcAAQIECBAgQIAAAQIECBAgQIAAAQIECBAgQIAAAQIECBAgQIAAAQIECBAgQIAAAQIECBAgQIAAAQIECBAgQIDA7ghcTnIjyaVZyleTXD+HEq4kuTa778NJ7kzy4Dk8a5tbflGSfzkL3Pz5+UnuOPq7f5PkhUn+1zY3v1Vn7/rvTXLPLPcHktyd5OaW9Vx02Npv1/K/aC/PI0CAAAECBAgQOJ1Am3+8tcXl6e50Dp+epuURUqPnl8SZV+ewD9ySAAECBAgQIEDgwgTMBwXq9fxiPihgCu0p8JokXz9L4BVJvr1nQp5NgAABAqcS0M+dimv54QH6uc9I8qKj349P8vRb/xwe60v7gq9QAgQIECBAgMAFCOiHC8gD9MOF7IUSIECAAAECBAgQIECAAAECBAgQIECAAAECBAgQIECAAAECBAgQIECAAAECBAgQIECAAAECBAgQIECAAAECBAgQIECAAAECPQS8nKGHumcSIECAAAECBAgQIECAAAECBAgQIECAAAECBAgQIECAAAECBAgQIECAAAECBAgQIECAAAECBAgQIECAAAECBAgQGFvgcpIbSS6dcZpXk1xf3fNKkmtn/Jzb3e52zz7JY/9CkvuT/MVH+fAX3/rZj57kRo/ymd7135vknkL+twt9IMndSW6e8X1vd7u130U++wLK8wgCBAgQIECAAIHOAm3+/NYWl51TS6ZpeYTU6PklceZV910jAQIECBAgQIAAgYKA+aCAt55fzAcFTKE9Bb4syRtmCWz+Hefn9UzIswkQIEDgVAL6uVNxLT/cuZ/7sCR/kORJs6zuOvrveQpVCSVAgAABAgQIHJSAfriw3J374ULmQgkQIECAAAECBAgQIECAAAECBAgQIECAAAECBAgQIECAAAECBAgQIECAAAECBAgQIECAAAECBAgQIECAAAECBAgQIECAAIFeAl7O0EvecwkQIECAAAECBAgQIECAAAECBAgQIECAAAECBAgQIECAAAECBAgQIECAAAECBAgQIECAAAECBAgQIECAAAECBAiMK3A5yY0kl844xatJrq/ueSXJtTN+zu1ud7tnn/Sx/zTJ193mw/8lyfOS/M5Jb3Sbz/Wu/94k9xTyv13oA0nuTnLzjO97u9ut/S7y2RdQnkcQIECAAAECBAh0Fmjz57e2uOycWjJNyyOkRs8viTOvuu8aCRAgQIAAAQIECBQEzAcFvPX8Yj4oYArtKfCpSX5llsC7k3xsz4Q8mwABAgROJaCfOxXX8sMD9HOvS/KSWVavT/IVhZKEEiBAgAABAgQOTUA/XFjxAfrhQvZCCRAgQIAAAQIECBAgQIAAAQIECBAgQIAAAQIECBAgQIAAAQIECBAgQIAAAQIECBAgQIAAAQIECBAgQIAAAQIECBAgQIAAgR4CXs7QQ90zCRAgQIAAAQIECBAgQIAAAQIECBAgQIAAAQIECBAgQIAAAQIECBAgQIAAAQIECBAgQIAAAQIECBAgQIAAAQIECIwtcDnJjSSXzjjNq0mur+55Jcm1M37O7W53u2ef9LF/Pcn9ST58FfDPk3xdknbSG93mc73rvzfJPYX8bxf6QJK7k9w84/ve7nZrv4t89gWU5xEECBAgQIAAAQKdBRa9fmuV1v/sK5mm5RFSo+eXxJlXZ78N3JEAAQIECBAgQODiBMwHBev1/GI+KGAK7Smw+XeFf5zkcbMkPirJQz2T8mwCBAgQOLGAfu7EVI/84AD93POSvHWW2ea/SbkjyQcKZQklQIAAAQIECBySgH64sNoD9MOF7IUSIECAAAECBAgQIECAAAECBAgQIECAAAECBAgQIECAAAECBAgQIECAAAECBAgQIECAAAECBAgQIECAAAECBAgQIECAAAECPQS8nKGHumcSIECAAAECBAgQIECAAAECBAgQIECAAAECBAgQIECAAAECBAgQIECAAAECBAgQIECAAAECBAgQIECAAAECBAgQGFvgcpIbSS6dcZpXk1xf3fNKkmtn/Jzb3e52zz7pY5+Q5L4kz58FvD/J82793S+c9CaP8rne9d+b5J5iDevwB5LcneTmGd/3drdb+13ksy+gPI8gQIAAAQIECBDoLNDmz29tcdk5tWSalkdIjZ5fEmdedd81EiBAgAABAgQIECgImA8KeOv5xXxQwBTaW+BXk3zyLIm7bv07w/t7J+X5BAgQIHAiAf3ciZhu/6EB+rnN98vvTvK0WYYvOPrveQqVCSVAgAABAgQIHIyAfriw1AP0w4XshRIgQIAAAQIECBAgQIAAAQIECBAgQIAAAQIECBAgQIAAAQIECBAgQIAAAQIECBAgQIAAAQIECBAgQIAAAQIECBAgQIAAAQI9BLycoYe6ZxIgQIAAAQIECBAgQIAAAQIECBAgQIAAAQIECBAgQIAAAQIECBAgQIAAAQIECBAgQIAAAQIECBAgQIAAAQIECBAgQIAAAQIECBAgQIAAAQKjC7R5gq0tLrvnPk3LI6RGzy+JM6+67xoJECBAgAABAgQIFATMBwW89fxiPihgCu0t8ENJ/s4siW9I8preSXk+AQIECJxIQD93Iqbbf2iQfu67k3zzLMM3JXlRoSyhBAgQIECAAIFDEtAPF1Z7kH64UIFQAgQIECBAgAABAgQIECBAgAABAgQIECBAgAABAgQIECBAgAABAgQIECBAgAABAgQIECBAgAABAgQIECBAgAABAgQIECBA4KIFvJzhosU9jwABAgQIECBAgAABAgQIECBAgAABAgQIECBAgAABAgQIECBAgAABAgQIECBAgAABAgQIECBAgAABAgQIECBAgAABAgQIECBAgAABAgQIENgFgTZPsrXFZff8p2l5hNTo+SVx5lX3XSMBAgQIECBAgACBgoD5oIC3nl/MBwVMob0FvjHJ986SeGOSL+udlOcTIECAwIkE9HMnYrr9hwbp556d5O2zDD+Q5I4kNwulCSVAgAABAgQIHIqAfriw0oP0w4UKhBIgQIAAAQIECBAgQIAAAQIECBAgQIAAAQIECBAgQIAAAQIECBAgQIAAAQIECBAgQIAAAQIECBAgQIAAAQIECBAgQIAAAQIXLeDlDBct7nkECBAgQIAAAQIECBAgQIAAAQIECBAgQIAAAQIECBAgQIAAAQIECBAgQIAAAQIECBAgQIAAAQIECBAgQIAAAQIECBAgQIAAAQIECBAgQIDALgi0eZKtLS675z9NyyOkRs8viTOvuu8aCRAgQIAAAQIECBQEzAcFvPX8Yj4oYArtLfBZSX52lsTbk3xq76Q8nwABAgROJKCfOxHT7T80UD/3ziTPmmX55UneUChNKAECBAgQIEDgUAT0w4WVHqgfLlQhlAABAgQIECBAgAABAgQIECBAgAABAgQIECBAgAABAgQIECBAgAABAgQIECBAgAABAgQIECBAgAABAgQIECBAgAABAgQIELhIAS9nuEhtzyJAgAABAgQIECBAgAABAgQIECBAgAABAgQIECBAgAABAgQIECBAgAABAgQIECBAgAABAgQIECBAgAABAgQIECBAgAABAgQIECBAgAABAgR2RaDNE21tcdm9hmlaHiE1en5JnHnVfddIgAABAgQIECBAoCBgPijgrecX80EBU2hvgScnee8sifcneUKSP+2dmOcTIECAwGMK6Ocek+jRPzBQP/dtSV45y/QtST6rUJpQAgQIECBAgMChCOiHCys9UD9cqEIoAQIECBAgQIAAAQIECBAgQIAAAQIECBAgQIAAAQIECBAgQIAAAQIECBAgQIAAAQIECBAgQIAAAQIECBAgQIAAAQIECBAgcJECXs5wkdqeRYAAAQIECBAgQIAAAQIECBAgQIAAAQIECBAgQIAAAQIECBAgQIAAAQIECBAgQIAAAQIECBAgQIAAAQIECBAgQIAAAQIECBAgQIAAAQIECOyKQJsn2trisnsN07Q8Qmr0/JI486r7rpEAAQIECBAgQIBAQcB8UMBbzy/mgwKm0BEE3pDkN5P8SpJ3JHnPCEnJgQABAgQeU0A/95hEj/6Bgfq5p63+2btZ16ck+d1CeUIJECBAgAABAocgoB8urPJA/XChCqEECBAgQIAAAQIECBAgQIAAAQIECBAgQIAAAQIECBAgQIAAAQIECBAgQIAAAQIECBAgQIAAAQIECBAgQIAAAQIECBAgQIDARQp4OcNFansWAQIECBAgQIAAAQIECBAgQIAAAQIECBAgQIAAAQIECBAgQIAAAQIECBAgQIAAAQIECBAgQIAAAQIECBAgQIAAAQIECBAgQIAAAQIECBAgsCsCbZ5oa4vL7jVM0/IIqdHzS+LMq+67RgIECAwi8MQk35Xk445+X0ryjEFykwYBAgQIPLqA+aCwO9bzi/mggCmUAAECBAgQ2FZAP7et3KZ5W30f3bmfe1uS58zK+aYk31soTygBAgQIECBA4BAE9MOFVR6sHy5UIpQAAQIECBAgQIAAAQIECBAgQIAAAQIECBAgQIAAAQIECBAgQIAAAQIECBAgQIAAAQIECBAgQIAAAQIECBAgQIAAAQIECBC4KAEvZ7goac8hQIAAAQIECBAgQIAAAQIECBAgQIAAAQIECBAgQIAAAQIECBAgQIAAAQIECBAgQIAAAQIECBAgQIAAAQIECBAgQIAAAQIECBAgQIAAAQIEdkmgzZNtbXHZvY5pWh4hNXp+SZx51X3XSIAAgUEEnpDk4Vkum3/APG6Q3KRBgAABAo8uYD4o7I71/GI+KGAKJUCAAAECBLYV0M9tK7dp3lbfR3fu5746yT9J8jNJfjzJfUneVyhPKAECBAgQIEDgEAT0w4VVHqwfLlQilAABAgQIECBAgAABAgQIECBAgAABAgQIECBAgAABAgQIECBAgAABAgQIECBAgAABAgQIECBAgAABAgQIECBAgAABAgQIELgoAS9nuChpzyFAgAABAgQIECBAgAABAgQIECBAgAABAgQIECBAgAABAgQIECBAgAABAgQIECBAgAABAgQIECBAgAABAgQIECBAgAABAgQIECBAgAABAgR2SaDNk21tcdm9jmlaHiE1en5JnHnVfddIgACBgQT+d5IPn+XzkUn+50D5SYUAAQIEHilgPijsivX8Yj4oYAolQIAAAQIEthXQz20rt2neVt9Hd+7nnpTkcb5LKSyoUAIECBAgQOAQBfTDhVUfrB8uVCKUAAECBAgQIECAAAECBAgQIECAAAECBAgQIECAAAECBAgQIECAAAECBAgQIECAAAECBAgQIECAAAECBAgQIECAAAECBAgQuCgBL2e4KGnPIUCAAAECBAgQIECAAAECBAgQIECAAAECBAgQIECAAAECBAgQIECAAAECBAgQIECAAAECBAgQIECAAAECBAgQIECAAAECBAgQIECAAAECBHZJoM2TbW1x2b2OaVoeITV6fkmcedV910iAAIGBBH47yVNn+TwjyW8MlJ9UCBAgQOCRAuaDwq5Yzy/mgwKmUAIECBAgQGBbAf3ctnKb5m31fbR+roAplAABAgQIECDQR0A/XHDXDxfwhBIgQIAAAQIECBAgQIAAAQIECBAgQIAAAQIECBAgQIAAAQIECBAgQIAAAQIECBAgQIAAAQIECBAgQIAAAQIECBAgQIAAgQMV8HKGA114ZRMgQIAAAQIECBAgQIAAAQIECBAgQIAAAQIECBAgQIAAAQIECBAgQIAAAQIECBAgQIAAAQIECBAgQIAAAQIECBAgQIAAAQIECBAgQIAAAQLHCrT5T1tbXHanm6blEVKj55fEmVfdd40ECBAYSOBXk3zyLJ9PT/LgQPlJhQABAgQeKWA+KOyK9fxiPihgCiVAgAABAgS2FdDPbSu3ad5W30fr5wqYQgkQIECAAAECfQT0wwV3/XABTygBAgQIECBAgAABAgQIECBAgAABAgQIECBAgAABAgQIECBAgAABAgQIECBAgAABAgQIECBAgAABAgQIECBAgAABAgQIEDhQAS9nONCFVzYBAgQIECBAgAABAgQIECBAgAABAgQIECBAgAABAgQIECBAgAABAgQIECBAgAABAgQIECBAgAABAgQIECBAgAABAgQIECBAgAABAgQIECBwrECb/7S1xWV3umlaHiE1en5JnHnVfddIgACBgQTuT/KZs3w+J8nPDJSfVAgQIEDgkQLmg8KuWM8v5oMCplACBAgQIEBgWwH93LZym+Zt9X20fq6AKZQAAQIECBAg0EdAP1xw1w8X8IQSIECAAAECBAgQIECAAAECBAgQIECAAAECBAgQIECAAAECBAgQIECAAAECBAgQIECAAAECBAgQIECAAAECBAgQIECAAIEDFfByhgNdeGUTIECAAAECBAgQIECAAAECBAgQIECAAAECBAgQIECAAAECBAgQIECAAAECBAgQIECAAAECBAgQIECAAAECBAgQIECAAAECBAgQIECAAAECxwq0+U9bW1x2p5um5RFSo+eXxJlX3XeNBAgQGEjgTUleMMvni5P86ED5SYUAAQIEHilgPijsiv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YEEXpfkJbN8vibJ9w2Un1QIECBA4JEC5oPCrljPL+aDAqZQAgQIECBAYFsB/dy2cpvmbfV9tH6ugCmUAAECBAgQINBHQD9ccNcPF/CEEiBAgAABAgQIECBAgAABAgQIECBAgAABAgQIECBAgAABAgQIECBAgAABAgQIECBAgAABAgQIECBAgAABAgQIECBAgACBAxXwcoYDXXhlEyBAgAABAgQIECBAgAABAgQIECBAgAABAgQIECBAgAABAgQIECBAgAABAgQIECBAgAABAgQIECBAgAABAgQIECBAgAABAgQIECBAgAABAscKtPlPW1tcdqebpuURUqPnl8SZV913jQQIEBhI4FVJvnWWz8uSfOdA+UmFAAECBB4pYD4o7Ir1/GI+KGAKJUCAAAECBLYV0M9tK7dp3lbfR+vnCphCCRAgQIAAAQJ9BPTDBXf9cAFPKAECBAgQIECAAAECBAgQIECAAAECBAgQIECAAAECBAgQIECAAAECBAgQIECAAAECBAgQIECAAAECBAgQIECAAAECBAgQOFABL2c40IVXNgECBAgQIECAAAECBAgQIECAAAECBAgQIECAAAECBAgQIECAAAECBAgQIECAAAECBAgQIECAAAECBAgQIECAAAECBAgQIECAAAECBAgQIHCsQJv/tLXFZXe6aVoeITV6fkmcedV910iAAIGBBL4lyXfN8nlNkm8YKD+pECBAgMAjBcwHhV2xnl/MBwVMoQQIECBAgMC2Avq5beU2zdvq+2j9XAFTKAECBAgQIECgj4B+uOCuHy7gCSVAgAABAgQIECBAgAABAgQIECBAgAABAgQIECBAgAABAgQIECBAgAABAgQIECBAgAABAgQIECBAgAABAgQIECBAgAABAgcq4OUMB7rwyiZAgAABAgQIECBAgAABAgQIECBAgAABAgQIECBAgAABAgQIECBAgAABAgQIECBAgAABAgQIECBAgAABAgQIECBAgAABAgQIECBAgAABAgSOFWjzn7a2uOxON03LI6RGzy+JM6+67xoJECAwkMBLkrxuls8PJfmSgfKTCgECBAg8UsB8UNgV6/nFfFDAFEqAAAECBAhsK6Cf21Zu07ytvo/WzxUwhRIgQIAAAQIE+gjohwvu+uECnlACBAgQIECAAAECBAgQIECAAAECBAgQIECAAAECBAgQIECAAAECBAgQIECAAAECBAgQIECAAAECBAgQIECAAAECBAgQIHCgAl7OcKALr2wCBAgQIECAAAECBAgQIECAAAECBAgQIECAAAECBAgQIECAAAECBAgQIECAAAECBAgQIECAAAECBAgQIECAAAECBAgQIECAAAECBAgQIEDgWIE2/2lri8vudNO0PEJq9PySOPOq+66RAAECAwl8fpI3z/L5ySRXBspPKgQIECDwSAHzQWFXrOcX80EBU+hIAi9K8oIkH5/k45J8a5IfGilBuRAgQIDAQkA/V9gQ+rkCnlACBAgQIECAwBgC+uHCOuiHC3hCCRAgQIAAAQIECBAgQIAAAQIECBAgQIAAAQIECBAgQIAAAQIECBAgQIAAAQIECBAgQIAAAQIECBAgQIAAAQIECBAgQIDAgQp4OcOBLryyCRAgQIAAAQIECBAgQIAAAQIECBAgQIAAAQIECBAgQIAAAQIECBAgQIAAAQIECBAgQIAAAQIECBAgQIAAAQIECBAgQIAAAQIECBAgQIAAgWMF2vynrS0uu9NN0/IIqdHzS+LMq+67RgIECAwkcEeSZyR56Oj37w+Um1QIECBA4PYC5oPCzljPL+aDAqbQkQS+LckrZwm9Osk3jpSgXAgQIEBgIaCfK2yIHernriS5fKvU7yiUK5QAAQIECBAgsI8C+uHCqu5QP1yoUigBAgQIECBAgAABAgQIECBAgAABAgQIECBAgAABAgQIECBAgAABAgQIECBAgAABAgQIECBAgAABAgQIECBAgAABAgQIECBwlgJeznCWmu5FgAABAgQIECBAgAABAgQIECBAgAABAgQIECBAgAABAgQIECBAgAABAgQIECBAgAABAgQIECBAgAABAgQIECBAgAABAgQIECBAgAABAgQI7ItAmxfS2uKye43TtDxCavT8kjjzqvuukQABAgQIECBAgEBBwHxQwFvPL+aDAqbQkQQ+N8lPzRJ6a5K/OVKCciFAgACBhYB+rrAhdqCfe0WSFyd56lGZH53k9wolCyVAgAABAgQI7JuAfriwojvQDxeqE0qAAAECBAgQIECAAAECBAgQIECAAAECBAgQIECAAAECBAgQIECAAAECBAgQIECAAAECBAgQIECAAAECBAgQIECAAAECBAich4CXM5yHqnsSIECAAAECBAgQIECAAAECBAgQIECAAAECBAgQIECAAAECBAgQIECAAAECBAgQIECAAAECBAgQIECAAAECBAgQIECAAAECBAgQIECAAAECuy7Q5gW0trjsXts0LY+QGj2/JM686r5rJECAAAECBAgQIFAQMB8U8Nbzi/mggCl0JIGnJXnPLKGHknzUSAnKhQABAgQWAvq5wobYgX7uXUmeOSvxG5K8plCyUAIECBAgQIDAvgnohwsrugP9cKE6oQQIECBAgAABAgQIECBAgAABAgQIECBAgAABAgQIECBAgAABAgQIECBAgAABAgQIECBAgAABAgQIECBAgAABAgQIECBAgMB5CHg5w3mouicBAgQIECBAgAABAgQIECBAgAABAgQIECBAgAABAgQIECBAgAABAgQIECBAgAABAgQIECBAgAABAgQIECBAgAABAgQIECBAgAABAgQIECCw6wJtXkBri8vutU3T8gip0fNL4syr7rtGAgQIECBAgAABAgUB80EBbz2/mA8KmEJHE/iDJB81S+rpSd4zWpLyIUCAAIEPCujnChthB/q5lyf5R7MSfznJXymULJQAAQIECBAgsG8C+uHCiu5AP1yoTigBAgQIECBAgAABAgQIECBAgAABAgQIECBAgAABAgQIECBAgAABAgQIECBAgAABAgQIECBAgAABAgQIECBAgAABAgQIECBwHgJeznAequ5JgAABAgQIECBAgAABAgQIECBAgAABAgQIECBAgAABAgQIECBAgAABAgQIECBAgAABAgQIECBAgAABAgQIECBAgAABAgQIECBAgAABAgQI7LpAmxfQ2uKye23TtDxCavT8kjjzqvuukQABAgQIECBAgEBBwHxQwFvPL+aDAqbQ0QTekuSuWVJXk1wfLUn5ECBAgMAHBfRzhY2wA/3cM5O8a1XiJyT59ULZQgkQIECAAAEC+ySgHy6s5g70w4XqhBIgQIAAAQIECBAgQIAAAQIECBAgQIAAAQIECBAgQIAAAQIECBAgQIAAAQIECBAgQIAAAQIECBAgQIAAAQIECBAgQIAAAQLnIeDlDOeh6p4ECBAgQIAAAQIECBAgQIAAAQIECBAgQIAAAQIECBAgQIAAAQIECBAgQIAAAQIECBAgQIAAAQIECBAgQIAAAQIECBAgQIAAAQIECBAgQIDArgu0eQGtLS671zZNyyOkRs8viTOvuu8aCRAgQIAAAQIECBQEzAcFvPX8Yj4oYAodTeA1Sb5+ltTLknznaEnKhwABAgQ+KKCfK2yEHennfinJp8/KfMWtdf/2QtlCCRAgQIAAAQL7JKAfLqzmjvTDhQqFEiBAgAABAgQIECBAgAABAgQIECBAgAABAgQIECBAgAABAgQIECBAgAABAgQIECBAgAABAgQIECBAgAABAgQIECBAgAABAmct4OUMZy3qfgQIECBAgAABAgQIECBAgAABAgQIECBAgAABAgQIECBAgAABAgQIECBAgAABAgQIECBAgAABAgQIECBAgAABAgQIECBAgAABAgQIECBAgMA+CLR5Ea0tLrvXN03LI6RGzy+JM6+67xoJECBAgAABAgQIFATMBwW89fxiPihgCh1N4MuSvGGW1JuSvGi0JOVDgAABAh8U0M8VNsKO9HMvTfLqWZm/nuQTCmULJUCAAAECBAjsk4B+uLCqna4ZAAAgAElEQVSaO9IPFyoUSoAAAQIECBAgQIAAAQIECBAgQIAAAQIECBAgQIAAAQIECBAgQIAAAQIECBAgQIAAAQIECBAgQIAAAQIECBAgQIAAAQIECJy1gJcznLWo+xEgQIAAAQIECBAgQIAAAQIECBAgQIAAAQIECBAgQIAAAQIECBAgQIAAAQIECBAgQIAAAQIECBAgQIAAAQIECBAgQIAAAQIECBAgQIAAAQL7INDmRbS2uOxe3zQtj5AaPb8kzrzqvmskQIAAAQIECBAgUBAwHxTw1vOL+aCAKXQ0gU9L8uAsqV9P8gmjJSkfAgQIEPiggH6usBF2pJ/76CT/Y9Vr/rUkv1goXSgBAgQIECBAYF8E9MOFldyRfrhQoVACBAgQIECAAAECBAgQIECAAAECBAgQIECAAAECBAgQIECAAAECBAgQIECAAAECBAgQIECAAAECBAgQIECAAAECBAgQIEDgrAW8nOGsRd2PAAECBAgQIECAAAECBAgQIECAAAECBAgQIECAAAECBAgQIECAAAECBAgQIECAAAECBAgQIECAAAECBAgQIECAAAECBAgQIECAAAECBAgQ2AeBNi+itcVl9/qmaXmE1Oj5JXHmVfddIwECBAgQIECAAIGCgPmggLeeX8wHBUyhowl8eJI/TvK4WWJPTPLwaInKhwABAgSinytsgh3q5/59ks+elfraJH+vULpQAgQIECBAgMC+COiHCyu5Q/1woUqhBAgQIECAAAECBAgQIECAAAECBAgQIECAAAECBAgQIECAAAECBAgQIECAAAECBAgQIECAAAECBAgQIECAAAECBAgQIECAwFkKeDnDWWq6FwECBAgQIECAAAECBAgQIECAAAECBAgQIECAAAECBAgQIECAAAECBAgQIECAAAECBAgQIECAAAECBAgQIECAAAECBAgQIECAAAECBAgQILAvAm1eSGuLy+41TtPyCKnR80vizKvuu0YCBAgQIECAAAECBQHzQQFvPb+YDwqYQkcUeGeSZ80Se06Snx8xUTkRIEDgwAX0c4UNsEP93JckeeOs1Pcm+fNJ/k+hfKEECBAgQIAAgX0Q0A8XVnGH+uFClUIJECBAgAABAgQIECBAgAABAgQIECBAgAABAgQIECBAgAABAgQIECBAgAABAgQIECBAgAABAgQIECBAgAABAgQIECBAgACBsxTwcoaz1HQvAgQIECBAgAABAgQIECBAgAABAgQIECBAgAABAgQIECBAgAABAgQIECBAgAABAgQIECBAgAABAgQIECBAgAABAgQIECBAgAABAgQIECBAYF8E2ryQ1haX3WucpuURUqPnl8SZV913jQQIECBAgAABAgQKAuaDAt56fjEfFDCFjijwI0m++Cixh5J8aZJ/PWKiciJAgMCBC+jnChtgh/q5JyX5vSQfMSv3byX56UL5QgkQIECAAAEC+yCgHy6s4g71w4UqhRIgQIAAAQIECBAgQIAAAQIECBAgQIAAAQIECBAgQIAAAQIECBAgQIAAAQIECBAgQIAAAQIECBAgQIAAAQIECBAgQIAAAQJnKeDlDGep6V4ECBAgQIAAAQIECBAgQIAAAQIECBAgQIAAAQIECBAgQIAAAQIECBAgQIAAAQIECBAgQIAAAQIECBAgQIAAAQIECBAgQIAAAQIECBAgQIDAvgi0eSGtLS671zhNyyOkRs8viTOvuu8aCRAgQIAAAQIECBQEzAcFvPX8Yj4oYAodUeC5Se5I8o4kvzlignIiQIAAgQ8K6OcKG2HH+rkfS/KFR+W+L8lXJ/nRQvlCCRAgQIAAAQL7IKAfLqzijvXDhUqFEiBAgAABAgQIECBAgAABAgQIECBAgAABAgQIECBAgAABAgQIECBAgAABAgQIECBAgAABAgQIECBAgAABAgQIECBAgAABAmcl4OUMZyXpPgQIECBAgAABAgQIECBAgAABAgQIECBAgAABAgQIECBAgAABAgQIECBAgAABAgQIECBAgAABAgQIECBAgAABAgQIECBAgAABAgQIECBAgMA+CbR5Ma0tLrvXOU3LI6RGzy+JM6+67xoJECAwmMDzk7wqyZOPft+X5MWD5SgdAgQIEPiQgPmgsBvW84v5oIAplAABAgQIENhWQD+3rdymeVt9Hz14P3c1yUuTvD7JjxTKFkqAAAECBAgQ2CcB/XBhNXesHy5UKpQAAQIECBAgQIAAAQIECBAgQIAAAQIECBAgQIAAAQIECBAgQIAAAQIECBAgQIAAAQIECBAgQIAAAQIECBAgQIAAAQIECBA4KwEvZzgrSfchQIAAAQIECBAgQIAAAQIECBAgQIAAAQIECBAgQIAAAQIECBAgQIAAAQIECBAgQIAAAQIECBAgQIAAAQIECBAgQIAAAQIECBAgQIAAAQIE9kmgzYtpbXHZvc5pWh4hNXp+SZx51X3XSIAAgcEEPi/JT8xyup7k6mA5SocAAQIEPiRgPijshv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cEEnpPkbbOcfj7J5u/8IkCAAIExBcwHhXVZzy/mgwKmUAIECBAgQGBbAf3ctnKb5m31fbR+roAplAABAgQIECDQR0A/XHDXDxfwhBIgQIAAAQIECBAgQIAAAQIECBAgQIAAAQIECBAgQIAAAQIECBAgQIAAAQIECBAgQIAAAQIECBAgQIAAAQIECBAgQIAAgQMV8HKGA114ZRMgQIAAAQIECBAgQIAAAQIECBAgQIAAAQIECBAgQIAAAQIECBAgQIAAAQIECBAgQIAAAQIECBAgQIAAAQIECBAgQIAAAQIECBAgQIAAAQLHCrT5T1tbXHanm6blEVKj55fEmVfdd40ECBAYTOBZSd45y+nXkmz+zi8CBAgQGFPAfFBYl/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cEEnpLkv89y+p0km7/ziwABAgTGFDAfFNZlPb+YDwqYQgkQIECAAIFtBfRz28ptmrfV99H6uQKmUAIECBAgQIBAHwH9cMFdP1zAE0qAAAECBAgQIECAAAECBAgQIECAAAECBAgQIECAAAECBAgQIECAAAECBAgQIECAAAECBAgQIECAAAECBAgQIECAAAECBA5UwMsZDnThlU2AAAECBAgQIECAAAECBAgQIECAAAECBAgQIECAAAECBAgQIECAAAECBAgQIECAAAECBAgQIECAAAECBAgQIECAAAECBAgQIECAAAECBAgcK9DmP21tcdmdbpqWR0iNnl8SZ1513zUSIEBgMIHN/y7+6SynzT9oHjdYjtIhQIAAgQ8JmA8Ku2E9v5gPCphCCRAgQIAAgW0F9HPbym2at9X30fq5AqZQAgQIECBAgEAfAf1wwV0/XMATSoAAAQIECBAgQIAAAQIECBAgQIAAAQIECBAgQIAAAQIECBAgQIAAAQIECBAgQIAAAQIECBAgQIAAAQIECBAgQIAAAQIEDlTAyxkOdOGVTYAAAQIECBAgQIAAAQIECBAgQIAAAQIECBAgQIAAAQIECBAgQIAAAQIECBAgQIAAAQIECBAgQIAAAQIECBAgQIAAAQIECBAgQIAAAQIECBwr0OY/bW1x2Z1umpZHSI2eXxJnXnXfNRIgQGBAgT9M8qRZXn8myc0B85QSAQIECCTmg8IuWM8v5oMCplACBAgQIEBgWwH93LZym+Zt9X20fq6AKZQAAQIECBAg0EdAP1xw1w8X8IQSIECAAAECBAgQIECAAAECBAgQIECAAAECBAgQIECAAAECBAgQIECAAAECBAgQIECAAAECBAgQIECAAAECBAgQIECAAIEDFfByhgNdeGUTIECAAAECBAgQIECAAAECBAgQIECAAAECBAgQIECAAAECBAgQIECAAAECBAgQIECAAAECBAgQIECAAAECBAgQIECAAAECBAgQIECAAAECxwq0+U9bW1x2p5um5RFSo+eXxJlX3XeNBAgQGFDgt5I8fZbXxyZ594B5SokAAQIEEvNBYRes5xfzQQFTKAECBAgQILCtgH5uW7lN87b6Plo/V8AUSoAAAQIECBDoI6AfLrjrhwt4QgkQIECAAAECBAgQIECAAAECBAgQIECAAAECBAgQIECAAAECBAgQIECAAAECBAgQIECAAAECBAgQIECAAAECBAgQIECAwIEKeDnDgS68sgkQIECAAAECBAgQIECAAAECBAgQIECAAAECBAgQIECAAAECBAgQIECAAAECBAgQIECAAAECBAgQIECAAAECBAgQIECAAAECBAgQIECAAIFjBdr8p60tLrvTTdPyCKnR80vizKvuu0YCBAgMKPArST51ltfmz28fME8pESBAgEBiPijsgv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QEFfjbJZ83y2vz5LQPmKSUCBAgQSMwHhV2wnl/MBwVMoQQIECBAgMC2Avq5beU2zdvq+2j9XAFTKAECBAgQIECgj4B+uOCuHy7gCSVAgAABAgQIECBAgAABAgQIECBAgAABAgQIECBAgAABAgQIECBAgAABAgQIECBAgAABAgQIECBAgAABAgQIECBAgAABAgcq4OUMB7rwyiZAgAABAgQIECBAgAABAgQIECBAgAABAgQIECBAgAABAgQIECBAgAABAgQIECBAgAABAgQIECBAgAABAgQIECBAgAABAgQIECBAgAABAgSOFWjzn7a2uOxON03LI6RGzy+JM6+67xoJECAwoMC/SvIFs7w2f/7xAfOUEgECBAgk5oPCLljPL+aDAqbQXRD46CSfluQjkvzELiQsRwIECByIgH6usND6uQKeUAIECBAgQIDAGAL64cI66IcLeEIJECBAgAABAgQIECBAgAABAgQIECBAgAABAgQIECBAgAABAgQIECBAgAABAgQIECBAgAABAgQIECBAgAABAgQIECBAgMCBCng5w4EuvLIJECBAgAABAgQIECBAgAABAgQIECBAgAABAgQIECBAgAABAgQIECBAgAABAgQIECBAgAABAgQIECBAgAABAgQIECBAgAABAgQIECBAgACBYwXa/KetLS67003T8gip0fNL4syr7rtGAgQIDCjw/Um+epbXVyX5wQHzlBIBAgQIJOaDwi5Yzy/mgwKm0JEFPinJW5I85SjJX0vyrJETlhsBAgQOTEA/V1jwPejnHp/ks5N8QZJPTPLcAodQAgQIECBAgMAuCuiHC6u2B/1woXqhBAgQIECAAAECBAgQIECAAAECBAgQIECAAAECBAgQIECAAAECBAgQIECAAAECBAgQIECAAAECBAgQIECAAAECBAgQIECAwDYCXs6wjZoYAgQIECBAgAABAgQIECBAgAABAgQIECBAgAABAgQIECBAgAABAgQIECBAgAABAgQIECBAgAABAgQIECBAgAABAgQIECBAgAABAgQIECBAYN8F2rzA1haX3WufpuURUqPnl8SZV913jQQIEBhQ4BlJ/mySh2a/B0xTSgQIECCQxHxQ2Abr+cV8UMAUOrLApSR/NEvwT5M8Icn7R05abgQIEDggAf1cYbH3oJ/7/SR/bkbwKUneUSARSoAAAQIECBDYNQH9cGHF9qAfLlQvlAABAgQIECBAgAABAgQIECBAgAABAgQIECBAgAABAgQIECBAgAABAgQIECBAgAABAgQIECBAgAABAgQIECBAgAABAgQIENhGwMsZtlETQ4AAAQIECBAgQIAAAQIECBAgQIAAAQIECBAgQIAAAQIECBAgQIAAAQIECBAgQIAAAQIECBAgQIAAAQIECBAgQIAAAQIECBAgQIAAAQIECOy7QJsX2Nrisnvt07Q8Qmr0/JI486r7rpEAAQIECBAgQIBAQcB8UMBbzy/mgwKm0NEF3pXkmbMk/2qSXxo9afkRIEDgQAT0c4WF3oN+7seTvHBG8D1JvqVAIpQAAQIECBAgsGsC+uHCiu1BP1yoXigBAgQIECBAgAABAgQIECBAgAABAgQIECBAgAABAgQIECBAgAABAgQIECBAgAABAgQIECBAgAABAgQIECBAgAABAgQIECCwjYCXM2yjJoYAAQIECBAgQIAAAQIECBAgQIAAAQIECBAgQIAAAQIECBAgQIAAAQIECBAgQIAAAQIECBAgQIAAAQIECBAgQIAAAQIECBAgQIAAAQIECBDYd4E2L7C1xWX32qdpeYTU6PklceZV910jAQIECBAgQIAAgYKA+aCAt55fzAcFTKGjC7wpyQtmSX5lkteNnrT8CBAgcCAC+rnCQu9BP/f5Sd48I/jdJE9JMtYX/4U1EkqAAAECBAgQeAwB/XBhi+xBP1yoXigBAgQIECBAgAABAgQIECBAgAABAgQIECBAgAABAgQIECBAgAABAgQIECBAgAABAgQIECBAgAABAgQIECBAgAABAgQIECCwjYCXM2yjJoYAAQIECBAgQIAAAQIECBAgQIAAAQIECBAgQIAAAQIECBAgQIAAAQIECBAgQIAAAQIECBAgQIAAAQIECBAgQIAAAQIECBAgQIAAAQIECBDYd4E2L7C1xWX32qdpeYTU6PklceZV910jAQIECBAgQIAAgYKA+aCAt55fzAcFTKGjC7wsyStmSX5fkq8ZPWn5ESBA4EAE9HOFhd6Dfu7DkvxBkifNGO5Kcn+BRSgBAgQIECBAYJcE9MOF1dqDfrhQvVACBAgQIECAAAECBAgQIECAAAECBAgQIECAAAECBAgQIECAAAECBAgQIECAAAECBAgQIECAAAECBAgQIECAAAECBAgQIEBgGwEvZ9hGTQwBAgQIECBAgAABAgQIECBAgAABAgQIECBAgAABAgQIECBAgAABAgQIECBAgAABAgQIECBAgAABAgQIECBAgAABAgQIECBAgAABAgQIECCw7wJtXmBri8vutU/T8gip0fNL4syr7rtGAgQIECBAgAABAgUB80EBbz2/mA8KmEJHF7iS5NosyZ9P8pzRk5YfAQIEDkRAP1dY6D3p516X5CUzhtcn+YoCi1ACBAgQIECAwC4J6IcLq7Un/XBBQCgBAgQIECBAgAABAgQIECBAgAABAgQIECBAgAABAgQIECBAgAABAgQIECBAgAABAgQIECBAgAABAgQIECBAgAABAgQIECBwWgEvZzitmM8TIECAAAECBAgQIECAAAECBAgQIECAAAECBAgQIECAAAECBAgQIECAAAECBAgQIECAAAECBAgQIECAAAECBAgQIECAAAECBAgQIECAAAEChyDQ5kW2trjsXv80LY+QGj2/JM686r5rJECAAAECBAgQIFAQMB8U8Nbzi/mggCl0dIGnJ/mtWZIPJ3ni6EnLjwABAgcioJ8rLPSe9HPPS/LWGcPNJHck+UCBRigBAgQIECBAYFcE9MOFldqTfrggIJQAAQIECBAgQIAAAQIECBAgQIAAAQIECBAgQIAAAQIECBAgQIAAAQIECBAgQIAAAQIECBAgQIAAAQIECBAgQIAAAQIECBA4rYCXM5xWzOcJECBAgAABAgQIECBAgAABAgQIECBAgAABAgQIECBAgAABAgQIECBAgAABAgQIECBAgAABAgQIECBAgAABAgQIECBAgAABAgQIECBAgACBQxBo8yJbW1x2r3+alkdIjZ5fEmdedd81EiBAgAABAgQIECgImA8KeOv5xXxQwBS6CwLvTfLkWaKfmORdu5C4HAkQILDnAvq5wgLvST+3+Y763UmeNqN4QZL7CjRCCRAgQIAAAQK7IqAfLqzUnvTDBQGhBAgQIECAAAECBAgQIECAAAECBAgQIECAAAECBAgQIECAAAECBAgQIECAAAECBAgQIECAAAECBAgQIECAAAECBAgQIECAwGkFvJzhtGI+T4AAAQIECBAgQIAAAQIECBAgQIAAAQIECBAgQIAAAQIECBAgQIAAAQIECBAgQIAAAQIECBAgQIAAAQIECBAgQIAAAQIECBAgQIAAAQIECByCQJsX2drisnv907Q8Qmr0/JI486r7rpEAAQIECBAgQIBAQcB8UMBbzy/mgwKm0F0QeEuSu2aJvijJm3YhcTkSIEBgzwX0c4UF3qN+7ruTfPOMYvPP6M0/q/0iQIAAAQIECOy7gH64sMJ71A8XFIQSIECAAAECBAgQIECAAAECBAgQIECAAAECBAgQIECAAAECBAgQIECAAAECBAgQIECAAAECBAgQIECAAAECBAgQIECAAAECpxHwcobTaPksAQIECBAgQIAAAQIECBAgQIAAAQIECBAgQIAAAQIECBAgQIAAAQIECBAgQIAAAQIECBAgQIAAAQIECBAgQIAAAQIECBAgQIAAAQIECBAgcCgCbV5oa4vL7gbTtDxCavT8kjjzqvuukQABAgQIECBAgEBBwHxQwFvPL+aDAqbQXRB4dZKXzhL9ziQv24XE5UiAAIE9F9DPFRZ4j/q5Zyd5+4ziA0nuSHKzwCOUAAECBAgQILALAvrhwirtUT9cUBBKgAABAgQIECBAgAABAgQIECBAgAABAgQIECBAgAABAgQIECBAgAABAgQIECBAgAABAgQIECBAgAABAgQIECBAgAABAgQInEbAyxlOo+WzBAgQIECAAAECBAgQIECAAAECBAgQIECAAAECBAgQIECAAAECBAgQIECAAAECBAgQIECAAAECBAgQIECAAAECBAgQIECAAAECBAgQIECAwKEItHmhrS0uuxtM0/IIqdHzS+LMq+67RgIECBAgQIAAAQIFAfNBAW89v5gPCphCd0HgS5K8cZboTya5sguJy5EAAQJ7LqCfKyzwnvVz70zyrBnHlyd5Q4FHKAECBAgQIEBgFwT0w4VV2rN+uCAhlAABAgQIECBAgAABAgQIECBAgAABAgQIECBAgAABAgQIECBAgAABAgQIECBAgAABAgQIECBAgAABAgQIECBAgAABAgQIEDipgJcznFTK5wgQIECAAAECBAgQIECAAAECBAgQIECAAAECBAgQIECAAAECBAgQIECAAAECBAgQIECAAAECBAgQIECAAAECBAgQIECAAAECBAgQIECAAIFDEmjzYltbXHZ3mKblEVKj55fEmVfdd40ECBAgQIAAAQIECgLmgwLeen4xHxQwhe6CwLOT/GSS/3T0+0aS/7ALicuRAAECey6gnyss8J71c9+a5FVJ/jDJfUm+L8kvFniEEiBAgAABAgR2QUA/XFilPeuHCxJCCRAgQIAAAQIECBAgQIAAAQIECBAgQIAAAQIECBAgQIAAAQIECBAgQIAAAQIECBAgQIAAAQIECBAgQIAAAQIECBAgQIAAgZMKeDnDSaV8jgABAgQIECBAgAABAgQIECBAgAABAgQIECBAgAABAgQIECBAgAABAgQIECBAgAABAgQIECBAgAABAgQIECBAgAABAgQIECBAgAABAgQIEDgkgTYvtrXFZXeHaVoeITV6fkmcedV910iAAAECBAgQIECgIGA+KOCt5xfzQQFTKAECBAgQILCtgH5uW7lN87b6PnrH+7mnJvmUJD9VIBFKgAABAgQIENg1Af1wYcX2rB8uSAglQIAAAQIECBAgQIAAAQIECBAgQIAAAQIECBAgQIAAAQIECBAgQIAAAQIECBAgQIAAAQIECBAgQIAAAQIECBAgQIAAAQIETirg5QwnlfI5AgQIECBAgAABAgQIECBAgAABAgQIECBAgAABAgQIECBAgAABAgQIECBAgAABAgQIECBAgAABAgQIECBAgAABAgQIECBAgAABAgQIECBA4JAE2rzY1haX3R2maXmE1Oj5JXHmVfddIwECBAYVeHmSFyZ58tHvL0/yY4PmKi0CBAgcsoD5oLD66/nFfFDAFEqAAAECBAhsK6Cf21Zu07ytvo/WzxUwhRIgQIAAAQIE+gjohwvu+uECnlACBAgQIECAAAECBAgQIECAAAECBAgQIECAAAECBAgQIECAAAECBAgQIECAAAECBAgQIECAAAECBAgQIECAAAECBAgQIHCgAl7OcKALr2wCBAgQIECAAAECBAgQIECAAAECBAgQIECAAAECBAgQIECAAAECBAgQIECAAAECBAgQIECAAAECBAgQIECAAAECBDvvaQgAACAASURBVAgQIECAAAECBAgQIEDgWIE2/2lri8vudNO0PEJq9PySOPOq+66RAAECgwr8QJKvmuX2d5N8/6C5SosAAQKHLGA+KKz+en4xHxQwhRIgQIAAAQLbCujntpXbNG+r76P1cwVMoQQIECBAgACBPgL64YK7friAJ5QAAQIECBAgQIAAAQIECBAgQIAAAQIECBAgQIAAAQIECBAgQIAAAQIECBAgQIAAAQIECBAgQIAAAQIECBAgQIAAAQIECByogJczHOjCK5sAAQIECBAgQIAAAQIECBAgQIAAAQIECBAgQIAAAQIECBAgQIAAAQIECBAgQIAAAQIECBAgQIAAAQIECBAgQIAAAQIECBAgQIAAAQIECBA4VqDNf9ra4rI73TQtj5AaPb8kzrzqvmskQIDAoAKvTPJts9z+YZJ/PGiu0iJAgMAhC5gPCqu/nl/MBwVMoQQIECBAgMC2Avq5beU2zdvq+2j9XAFTKAECBAgQIECgj4B+uOCuHy7gCSVAgAABAgQIECBAgAABAgQIECBAgAABAgQIECBAgAABAgQIECBAgAABAgQIECBAgAABAgQIECBAgAABAgQIECBAgAABAgcq4OUMB7rwyiZAgAABAgQIECBAgAABAgQIECBAgAABAgQIECBAgAABAgQIECBAgAABAgQIECBAgAABAgQIECBAgAABAgQIECBAgAABAgQIECBAgAABAgSOFWjzn7a2uOxON03LI6RGzy+JM6+67xoJECAwqMA3JfmeWW6vTvKNg+YqLQIECByygPmgsPrr+cV8UMAUSoAAAQIECGwroJ/bVm7TvK2+j9bPFTCFEiBAgAABAgT6COiHC+764QKeUAIECBAgQIAAAQIECBAgQIAAAQIECBAgQIAAAQIECBAgQIAAAQIECBAgQIAAAQIECBAgQIAAAQIECBAgQIAAAQIECBAgcKACXs5woAuvbAIECBAgQIAAAQIECBAgQIAAAQIECBAgQIAAAQIECBAgQIAAAQIECBAgQIAAAQIECBAgQIAAAQIECBAgQIAAAQIECBAgQIAAAQIECBAgQOBYgTb/aWuLy+5007Q8Qmr0/JI486r7rpEAAQKDCrw4yb+Y5XZvki8dNFdpESBA4JAFzAeF1V/PL+aDAqZQAgQIECBAYFsB/dy2cpvmbfV9tH6ugCmUAAECBAgQINBHQD9ccNcPF/CEEiBAgAABAgQIECBAgAABAgQIECBAgAABAgQIECBAgAABAgQIECBAgAABAgQIECBAgAABAgQIECBAgAABAgQIECBAgACBAxXwcoYDXXhlEyBAgAABAgQIECBAgAABAgQIECBAgAABAgQIECBAgAABAgQIECBAgAABAgQIECBAgAABAgQIECBAgAABAgQIECBAgAABAgQIECBAgAABAscKtPlPW1tcdqebpuURUqPnl8SZV913jQQIEBhU4G8nuW+W2/UkVwfNVVoECBA4ZAHzQWH11/OL+aCAKZQAAQIECBDYVkA/t63cpnlbfR+tnytgCiVAgAABAgQI9BHQDxfc9cMFPKEECBAgQIAAAQIECBAgQIAAAQIECBAgQIAAAQIECBAgQIAAAQIECBAgQIAAAQIECBAgQIAAAQIECBAgQIAAAQIECBAgQOBABbyc4UAXXtkECBAgQIAAAQIECBAgQIAAAQIECBAgQIAAAQIECBAgQIAAAQIECBAgQIAAAQIECBAgQIAAAQIECBAgQIAAAQIECBAgQIAAAQIECBAgQIDAsQJt/tPWFpfd6aZpeYTU6PklceZV910jAQIEBhW4M8kDs9z+Y5K/MWiu0iJAgMAhC5gPCqu/nl/MBwVMoQQIECBAgMC2Avq5beU2zdvq+2j9XAFTKAECBAgQIECgj4B+uOCuHy7gCSVAgAABAgQIECBAgAABAgQIECBAgAABAgQIECDwf9m7H6Drtrou4N8NIw7IyCXijzhQNzAlsBAkgeamQ2oTOjI3zGT6p0hEhBGUOjChQEOSOuoAjhJiOaNlmMSEA03ANDGkSAgzZUR1MUjsItfBWwIaTqx46AXWPudyzvM8v/M+e5+zPu/MO/fdZ+/fYa3PWvO+39/DzNoECBAgQIAAAQIECBAgQIAAAQIECBAgQIAAAQIECBAgQIAAAQIECBAgMKiAlzMMuvCmTYAAAQIECBAgQIAAAQIECBAgQIAAAQIECBAgQIAAAQIECBAgQIAAAQIECBAgQIAAAQIECBAgQIAAAQIECBAgQIAAAQIECBAgQIAAAQIECOwUaP3d1maXi9NN0/wIqbWPL4kzrxbfNQZAgMBKBR6W5D92Y3t3koesdKyGRYAAgZEF9AeF1d/sX/QHBUylBAgQIECAwGUF5LnLyp2Ft42fR8tzBUylBAgQIECAAIFlBOThgrs8XMBTSoAAAQIECBAgQIAAAQIECBAgQIAAAQIECBAgQIAAAQIECBAgQIAAAQIECBAgQIAAAQIECBAgQIAAAQIECBAgQIAAAQIEBhXwcoZBF960CRAgQIAAAQIECBAgQIAAAQIECBAgQIAAAQIECBAgQIAAAQIECBAgQIAAAQIECBAgQIAAAQIECBAgQIAAAQIECBAgQIAAAQIECBAgQIAAgZ0Crb/b2uxycbppmh8htfbxJXHm1eK7xgAIEFipwP2T/Ho3tg8mue9Kx2pYBAgQGFlAf1BY/c3+RX9QwFRKgAABAgQIXFZAnrus3Fl42/h5tDxXwFRKgAABAgQIEFhGQB4uuMvDBTylBAgQIECAAAECBAgQIECAAAECBAgQIECAAAECBAgQIECAAAECBAgQIECAAAECBAgQIECAAAECBAgQIECAAAECBAgQIEBgUAEvZxh04U2bAAECBAgQIECAAAECBAgQIECAAAECBAgQIECAAAECBAgQIECAAAECBAgQIECAAAECBAgQIECAAAECBAgQIECAAAECBAgQIECAAAECBAgQ2CnQ+rutzS4Xp5um+RFSax9fEmdeLb5rDIAAgZUKfG6S3+3GdvYPzp1WOlbDIkCAwMgC+oPC6m/2L/qDAqZSAgQIECBA4LIC8txl5c7C28bPo084z92Q5KYkry1wKSVAgAABAgQIrFFAHi6sykB5uKCklAABAgQIECBAgAABAgQIECBAgAABAgQIECBAgAABAgQIECBAgAABAgQIECBAgAABAgQIECBAgAABAgQIECBAgAABAgQIEOgFvJzBfiBAgAABAgQIECBAgAABAgQIECBAgAABAgQIECBAgAABAgQIECBAgAABAgQIECBAgAABAgQIECBAgAABAgQIECBAgAABAgQIECBAgAABAgQIbAu0/qPWZpeLe03T/AiptY8viTOvFt81BkCAwIoFPprkrt347pHkf694vIZGgACBEQX0B4VV3+xf9AcFTKXHJvB1SR6b5OFJHpHk0Uned2yTMF4CBAiciIA8V1jIAfLcn0zy1CRPvMZ07yQfLpApJUCAAAECBAisTUAeLqzIAHm4oKOUAAECBAgQIECAAAECBAgQIECAAAECBAgQIECAAAECBAgQIECAAAECBAgQIECAAAECBAgQIECAAAECBAgQIECAAAECBAgQuCMBL2ewLwgQIECAAAECBAgQIECAAAECBAgQIECAAAECBAgQIECAAAECBAgQIECAAAECBAgQIECAAAECBAgQIECAAAECBAgQIECAAAECBAgQIECAAAEC2wKt/6i12eXiXtM0P0Jq7eNL4syrxXeNARAgsGKB9yf5wm58NyZ574rHa2gECBAYUUB/UFj1zf5Ff1DAVHpsAm9J8ie6QT8hyb88tkkYLwECBE5EQJ4rLOSJ57k7J7ktyT07om9N8o8LZEoJECBAgAABAmsTkIcLK3Liebggo5QAAQIECBAgQIAAAQIECBAgQIAAAQIECBAgQIAAAQIECBAgQIAAAQIECBAgQIAAAQIECBAgQIAAAQIECBAgQIAAAQIECBD4bAJezmBvECBAgAABAgQIECBAgAABAgQIECBAgAABAgQIECBAgAABAgQIECBAgAABAgQIECBAgAABAgQIECBAgAABAgQIECBAgAABAgQIECBAgAABAgS2BVr/UWuzy8W9pml+hNTax5fEmVeL7xoDIEBgxQKPSPJ/ktx+7fdHVjxWQyNAgMCoAvqDwspv9i/6gwKm0mMTeFmSv9EN+nuSvPDYJmG8BAgQOBEBea6wkAPkuZcmeUZH9MYkX1MgU0qAAAECBAgQWJuAPFxYkQHycEFHKQECBAgQIECAAAECBAgQIECAAAECBAgQIECAAAECBAgQIECAAAECBAgQIECAAAECBAgQIECAAAECBAgQIECAAAECBAgQIHBHAl7OYF8QIECAAAECBAgQIECAAAECBAgQIECAAAECBAgQIECAAAECBAgQIECAAAECBAgQIECAAAECBAgQIECAAAECBAgQIECAAAECBAgQIECAAAECBLYFWv9Ra7PLxb2maX6E1NrHl8SZV4vvGgMgQIAAAQIECBAoCOgPCnib/Yv+oICp9NgEnpLkFd2gX53kicc2CeMlQIDAiQjIc4WFHCDPPTrJL3ZEZ/vlfkk+WGBTSoAAAQIECBBYk4A8XFiNAfJwQUcpAQIECBAgQIAAAQIECBAgQIAAAQIECBAgQIAAAQIECBAgQIAAAQIECBAgQIAAAQIECBAgQIAAAQIECBAgQIAAAQIECBAgcEcCXs5gXxAgQIAAAQIECBAgQIAAAQIECBAgQIAAAQIECBAgQIAAAQIECBAgQIAAAQIECBAgQIAAAQIECBAgQIAAAQIECBAgQIAAAQIECBAgQIAAAQIEtgVa/1Frs8vFvaZpfoTU2seXxJlXi+8aAyBAgAABAgQIECgI6A8KeJv9i/6ggKn02AQeleRt3aB/NcmDjm0SxkuAAIETEZDnCgs5SJ67ZePf6Wcn+aECm1ICBAgQIECAwJoE5OHCagyShwtCSgkQIECAAAECBAgQIECAAAECBAgQIECAAAECBAgQIECAAAECBAgQIECAAAECBAgQIECAAAECBAgQIECAAAECBAgQIECAAIFNAS9nsCcIECBAgAABAgQIECBAgAABAgQIECBAgAABAgQIECBAgAABAgQIECBAgAABAgQIECBAgAABAgQIECBAgAABAgQIECBAgAABAgQIECBAgAABAtsCrf+otdnl4l7TND9Cau3jS+LMq8V3jQEQIECAAAECBAgUBPQHBbzN/kV/UMBUemwCd0nyO0nu1A3885J89NgmYrwECBA4AQF5rrCIg+S5FyZ5Xsf0y0m+vMCmlAABAgQIECCwJgF5uLAag+ThgpBSAgQIECBAgAABAgQIECBAgAABAgQIECBAgAABAgQIECBAgAABAgQIECBAgAABAgQIECBAgAABAgQIECBAgAABAgQIECBAYFPAyxnsCQIECBAgQIAAAQIECBAgQIAAAQIECBAgQIAAAQIECBAgQIAAAQIECBAgQIAAAQIECBAgQIAAAQIECBAgQIAAAQIECBAgQIAAAQIECBAgQIDAtkDrP2ptdrm41zTNj5Ba+/iSOPNq8V1jAAQIECBAgAABAgUB/UEBb7N/0R8UMJUeo8C7kjykG/hNSd5yjBMxZgIECBy5gDxXWMBB8tyDktyywfTgJO8p0CklQIAAAQIECKxFQB4urMQgebggpJQAAQIECBAgQIAAAQIECBAgQIAAAQIECBAgQIAAAQIECBAgQIAAAQIECBAgQIAAAQIECBAgQIAAAQIECBAgQIAAAQIECBDYFPByBnuCAAECBAgQIECAAAECBAgQIECAAAECBAgQIECAAAECBAgQIECAAAECBAgQIECAAAECBAgQIECAAAECBAgQIECAAAECBAgQIECAAAECBAgQILAt0PqPWptdLu41TfMjpNY+viTOvFp81xgAAQIECBAgQIBAQUB/UMDb7F/0BwVMpcco8E+SPKkb+LcnedkxTsSYCRAgcOQC8lxhAQfKc29P8siO6u8l+e4CnVICBAgQIECAwFoE5OHCSgyUhwtKSgkQIECAAAECBAgQIECAAAECBAgQIECAAAECBAgQIECAAAECBAgQIECAAAECBAgQIECAAAECBAgQIECAAAECBAgQIECAAIFewMsZ7AcCBAgQIECAAAECBAgQIECAAAECBAgQIECAAAECBAgQIECAAAECBAgQIECAAAECBAgQIECAAAECBAgQIECAAAECBAgQIECAAAECBAgQIECAwLZA6z9qbXa5uNc0zY+QWvv4kjjzavFdYwAECBAgQIAAAQIFAf1BAW+zf9EfFDCVHqPAdyb5B93AX5nkKcc4EWMmQIDAkQvIc4UFHCjPPSvJD3ZU70ny4AKdUgIECBAgQIDAWgTk4cJKDJSHC0pKCRAgQIAAAQIECBAgQIAAAQIECBAgQIAAAQIECBAgQIAAAQIECBAgQIAAAQIECBAgQIAAAQIECBAgQIAAAQIECBAgQIAAgV7AyxnsBwIECBAgQIAAAQIECBAgQIAAAQIECBAgQIAAAQIECBAgQIAAAQIECBAgQIAAAQIECBAgQIAAAQIECBAgQIAAAQIECBAgQIAAAQIECBAgQIDAtkDrP2ptdrm41zTNj5Ba+/iSOPNq8V1jAAQIECBAgAABAgUB/UEBb7N/0R8UMJUeo8CfTvKvuoG/PcmjjnEixkyAAIEjF5DnCgs4UJ67T5IPbOTVxyR5a4FPKQECBAgQIEBgDQLycGEVBsrDBSWlBAgQIECAAAECBAgQIECAAAECBAgQIECAAAECBAgQIECAAAECBAgQIECAAAECBAgQIECAAAECBAgQIECAAAECBAgQIECAQC/g5Qz2AwECBAgQIECAAAECBAgQIECAAAECBAgQIECAAAECBAgQIECAAAECBAgQIECAAAECBAgQIECAAAECBAgQIECAAAECBAgQIECAAAECBAgQIEBgW6D1H7U2u1zca5rmR0itfXxJnHm1+K4xAAIECBAgQIAAgYKA/qCAt9m/6A8KmEqPUeCGJL/VDfxjSe6a5OPHOBljJkCAwBELyHOFxRssz/3rJF/Tcf3dJC8q8CklQIAAAQIECKxBQB4urMJgebggpZQAAQIECBAgQIAAAQIECBAgQIAAAQIECBAgQIAAAQIECBAgQIAAAQIECBAgQIAAAQIECBAgQIAAAQIECBAgQIAAAQIECBD4lICXM9gLBAgQIECAAAECBAgQIECAAAECBAgQIECAAAECBAgQIECAAAECBAgQIECAAAECBAgQIECAAAECBAgQIECAAAECBAgQIECAAAECBAgQIECAAIFtgdZ/1NrscnGvaZofIbX28SVx5tXiu8YACBAgQIAAAQIECgL6gwLeZv+iPyhgKj1Wgf+Z5AuuDf79SR6d5NePdTLGTYAAgSMVkOcKCzdYnvuWJC9L8jNJ/mGStxXolBIgQIAAAQIE1iIgDxdWYrA8XJBSSoAAAQIECBAgQIAAAQIECBAgQIAAAQIECBAgQIAAAQIECBAgQIAAAQIECBAgQIAAAQIECBAgQIAAAQIECBAgQIAAAQIECHxKwMsZ7AUCBAgQIECAAAECBAgQIECAAAECBAgQIECAAAECBAgQIECAAAECBAgQIECAAAECBAgQIECAAAECBAgQIECAAAECBAgQIECAAAECBAgQIECAwLZA6z9qbXa5uNc0zY+QWvv4kjjzavFdYwAECBAgQIAAAQIFAf1BAW+zf9EfFDCVHqvANyX5UJJ3XPvvsc7DuAkQIHDMAvJcYfUGy3N3S3KnJB8ukCklQIAAAQIECKxNQB4urMhgebggpZQAAQIECBAgQIAAAQIECBAgQIAAAQIECBAgQIAAAQIECBAgQIAAAQIECBAgQIAAAQIECBAgQIAAAQIECBAgQIAAAQIECBD4lICXM9gLBAgQIECAAAECBAgQIECAAAECBAgQIECAAAECBAgQIECAAAECBAgQIECAAAECBAgQIECAAAECBAgQIECAAAECBAgQIECAAAECBAgQIECAAIFtgdZ/1NrscnGvaZofIbX28SVx5tXiu8YACBAgQIAAAQIECgL6gwLeZv+iPyhgKiVAgAABAgQuKyDPXVbuLLxt/DxanitgKiVAgAABAgQILCMgDxfc5eECnlICBAgQIECAAAECBAgQIECAAAECBAgQIECAAAECBAgQIECAAAECBAgQIECAAAECBAgQIECAAAECBAgQIECAAAECBAgQIDCogJczDLrwpk2AAAECBAgQIECAAAECBAgQIECAAAECBAgQIECAAAECBAgQIECAAAECBAgQIECAAAECBAgQIECAAAECBAgQIECAAAECBAgQIECAAAECBAjsFGj93dZml4vTTdP8CKm1jy+JM68W3zUGQIDAygXekOQBSW5Ict8kn5/kt1c+ZsMjQIDASAL6g8Jqb/Yv+oMCplICBAgQIEDgsgLy3GXlzsLbxs+j5bkCplICBAgQIECAwDIC8nDBXR4u4CklQIAAAQIECBAgQIAAAQIECBAgQIAAAQIECBAgQIAAAQIECBAgQIAAAQIECBAgQIAAAQIECBAgQIAAAQIECBAgQIAAAQKDCng5w6ALb9oECBAgQIAAAQIECBAgQIAAAQIECBAgQIAAAQIECBAgQIAAAQIECBAgQIAAAQIECBAgQIAAAQIECBAgQIAAAQIECBAgQIAAAQIECBAgQIDAToHW321tdrk43TTNj5Ba+/iSOPNq8V1jAAQIrFzgfyR5QDfGP5jkfSsfs+ERIEBgJAH9QWG1N/sX/UEBUykBAgQIECBwWQF57rJyZ+Ft4+fR8lwBUykBAgQIECBAYBkBebjgLg8X8JQSIECAAAECBAgQIECAAAECBAgQIECAAAECBAgQIECAAAECBAgQIECAAAECBAgQIECAAAECBAgQIECAAAECBAgQIECAAIFBBbycYdCFN20CBAgQIECAAAECBAgQIECAAAECBAgQIECAAAECBAgQIECAAAECBAgQIECAAAECBAgQIECAAAECBAgQIECAAAECBAgQIECAAAECBAgQIEBgp0Dr77Y2u1ycbprmR0itfXxJnHm1+K4xAAIEVi7wziQP78b4iCRnn/lFgAABAusQ0B8U1mGzf9EfFDCVEiBAgAABApcVkOcuK3cW3jZ+Hi3PFTCVEiBAgAABAgSWEZCHC+7ycAFPKQECBAgQIECAAAECBAgQIECAAAECBAgQIECAAAECBAgQIECAAAECBAgQIECAAAECBAgQIECAAAECBAgQIECAAAECBAgQGFTAyxkGXXjTJkCAAAECBAgQIECAAAECBAgQIECAAAECBAgQIECAAAECBAgQIECAAAECBAgQIECAAAECBAgQIECAAAECBAgQIECAAAECBAgQIECAAAECBHYKtP5ua7PLxemmaX6E1NrHl8SZV4vvGgMgQGDlAm9K8rhujF+d5OwzvwgQIEBgHQL6g8I6bPYv+oMCplICBAgQIEDgsgLy3GXlzsLbxs+j5bkCplICBAgQIECAwDIC8nDBXR4u4CklQIAAAQIECBAgQIAAAQIECBAgQIAAAQIECBAgQIAAAQIECBAgQIAAAQIECBAgQIAAAQIECBAgQIAAAQIECBAgQIAAAQKDCng5w6ALb9oECBAgQIAAAQIECBAgQIAAAQIECBAgQIAAAQIECBAgQIAAAQIECBAgQIAAAQIECBAgQIAAAQIECBAgQIAAAQIECBAgQIAAAQIECBAgQIDAToHW321tdrk43TTNj5Ba+/iSOPNq8V1jAAQIrFzgZ5N8YzfGb0py9plfBAgQILAOAf1BYR02+xf9QQFTKQECBAgQIHBZAXnusnJn4W3j59HyXAFTKQECBAgQIEBgGQF5uOAuDxfwlBIgQIAAAQIECBAgQIAAAQIECBAgQIAAAQIECBAgQIAAAQIECBAgQIAAAQIECBAgQIAAAQIECBAgQIAAAQIECBAgQIAAgUEFvJxh0IU3bQIECBAgQIAAAQIECBAgQIAAAQIECBAgQIAAAQIECBAgQIAAAQIECBAgQIAAAQIECBAgQIAAAQIECBAgQIAAAQIECBAgQIAAAQIECBAgQGCnQOvvtja7XJxumuZHSK19fEmcebX4rjEAAgRWLvBjSf5aN8anJXn5ysdseAQIEBhJQH9QWO3N/kV/UMBUSoAAAQIECFxWQJ67rNxZeNv4ebQ8V8BUSoAAAQIECBBYRkAeLrjLwwU8pQQIECBAgAABAgQIECBAgAABAgQIECBAgAABAgQIECBAgAABAgQIECBAgAABAgQIECBAgAABAgQIECBAgAABAgQIECBAYFABL2cYdOFNmwABAgQIECBAgAABAgQIECBAgAABAgQIECBAgAABAgQIECBAgAABAgQIECBAgAABAgQIECBAgAABAgQIECBAgAABAgQIECBAgAABAgQIENgp0Pq7rc0uF6ebpvkRUmsfXxJnXi2+awyAAIGVC/z9JM/pxvjcJN+78jEbHgECBEYS0B8UVnuzf9EfFDCVEiBAgAABApcVkOcuK3cW3jZ+Hi3PFTCVEiBAgAABAgSWEZCHC+7ycAFPKQECBAgQIECAAAECBAgQIECAAAECBAgQIECAAAECBAgQIECAAAECBAgQIECAAAECBAgQIECAAAECBAgQIECAAAECBAgQGFTAyxkGXXjTJkCAAAECBAgQIECAAAECBAgQIECAAAECBAgQIECAAAECBAgQIECAAAECBAgQIECAAAECBAgQIECAAAECBAgQIECAAAECBAgQIECAAAECBHYKtP5ua7PLxemmaX6E1NrHl8SZV4vvGgMgQGDlAn8nyfd3Y/yBJN+x8jEbHgECBEYS0B8UVnuzf9EfFDCVEiBAgAABApcVkOcuK3cW3jZ+Hi3PFTCVEiBAgAABAgSWEZCHC+7ycAFPKQECYz2LCAAAIABJREFUBAgQIECAAAECBAgQIECAAAECBAgQIECAAAECBAgQIECAAAECBAgQIECAAAECBAgQIECAAAECBAgQIECAAAECBAgQGFTAyxkGXXjTJkCAAAECBAgQIECAAAECBAgQIECAAAECBAgQIECAAAECBAgQIECAAAECBAgQIECAAAECBAgQIECAAAECBAgQIECAAAECBAgQIECAAAECBHYKtP5ua7PLxemmaX6E1NrHl8SZV4vvGgMgQGDlAt+a5Ce6MZ79+dtWPmbDI0CAwEgC+oPCam/2L/qDAqZSAgQIECBA4LIC8txl5c7C28bPowfNc5+f5M8meUiS7ypwKiVAgAABAgQILCEgDxfU5eECnlICBAgQIECAAAECBAgQIECAAAECBAgQIECAAAECBAgQIECAAAECBAgQIECAAAECBAgQIECAAAECBAgQIECAAAECBAgQIDCogJczDLrwpk2AAAECBAgQIECAAAECBAgQIECAAAECBAgQIECAAAECBAgQIECAAAECBAgQIECAAAECBAgQIECAAAECBAgQIECAAAECBAgQIECAAAECBAjsFGj93dZml4vTTdP8CKm1jy+JM68W3zUGQIDAygWekOQ13RjP/nzzysdseAQIEBhJQH9QWO3N/kV/UMBUekoC90pylyS3ntKkzIUAAQIrFpDnCosjz+W1Sb6+I3xgkl8rkColQIAAAQIECFy1gDxcEJeHC3hKCRAgQIAAAQIECBAgQIAAAQIECBAgQIAAAQIECBAgQIAAAQIECBAgQIAAAQIECBAgQIAAAQIECBAgQIAAAQIECBAgQIDAoAJezjDowps2AQIECBAgQIAAAQIECBAgQIAAAQIECBAgQIAAAQIECBAgQIAAAQIECBAgQIAAAQIECBAgQIAAAQIECBAgQIAAAQIECBAgQIAAAQIECBAgsFOg9Xdbm10uTjdN8yOk1j6+JM68WnzXGAABAisXuCnJm7sxnv35K1c+ZsMjQIDASAL6g8Jqb/Yv+oMCptJjF/jqJM9M8mVJvjDJ9yf5zmOflPETIEDgSATkucJCyXN50yd+bvO4jvA5SV5cIFVKgAABAgQIELhqAXm4IC4PF/CUEiBAgAABAgQIECBAgAABAgQIECBAgAABAgQIECBAgAABAgQIECBAgAABAgQIECBAgAABAgQIECBAgAABAgQIECBAgACBQQW8nGHQhTdtAgQIECBAgAABAgQIECBAgAABAgQIECBAgAABAgQIECBAgAABAgQIECBAgAABAgQIECBAgAABAgQIECBAgAABAgQIECBAgAABAgQIECBAYKdA6++2NrtcnG6a5kdIrX18SZx5tfiuMQACBFYu8EeS/KdujL+S5EtXPmbDI0CAwEgC+oPCam/2L/qDAqbSYxf45iT/tJvEG5J87bFPyvgJECBwJALyXGGh5Lk8OckrO8J3JXlogVQpAQIECBAgQOCqBeThgrg8XMBTSoAAAQIECBAgQIAAAQIECBAgQIAAAQIECBAgQIAAAQIECBAgQIAAAQIECBAgQIAAAQIECBAgQIAAAQIECBAgQIAAAQIEBhXwcoZBF960CRAgQIAAAQIECBAgQIAAAQIECBAgQIAAAQIECBAgQIAAAQIECBAgQIAAAQIECBAgQIAAAQIECBAgQIAAAQIECBAgQIAAAQIECBAgQIAAgZ0Crb/b2uxycbppmh8htfbxJXHm1eK7xgAIEFi5wF2T/NEkt1/7/RsrH6/hESBAYDQB/UFhxTf7F/1BAVPpsQt8SZL/3E3iLPvd89gnZfwECBA4EgF5rrBQ8lzunuRDST6nY/xjSf5DgVUpAQIECBAgQOAqBeThgrY8XMBTSoAAAQIECBAgQIAAAQIECBAgQIAAAQIECBAgQIAAAQIECBAgQIAAAQIECBAgQIAAAQIECBAgQIAAAQIECBAgQIAAAQIEBhXwcoZBF960CRAgQIAAAQIECBAgQIAAAQIECBAgQIAAAQIECBAgQIAAAQIECBAgQIAAAQIECBAgQIAAAQIECBAgQIAAAQIECBAgQIAAAQIECBAgQIAAgZ0Crb/b2uxycbppmh8htfbxJXHm1eK7xgAIECBAgAABAgQKAvqDAt5m/6I/KGAqPXaBOyX5nSR36SZy/yS3HvvEjJ8AAQJHICDPFRZJnvsk3j9P8sSO8fs+8e/6dxVYlRIgQIAAAQIErlJAHi5oy8MFPKUECBAgQIAAAQIECBAgQIAAAQIECBAgQIAAAQIECBAgQIAAAQIECBAgQIAAAQIECBAgQIAAAQIECBAgQIAAAQIECBAgQGBQAS9nGHThTZsAAQIECBAgQIAAAQIECBAgQIAAAQIECBAgQIAAAQIECBAgQIAAAQIECBAgQIAAAQIECBAgQIAAAQIECBAgQIAAAQIECBAgQIAAAQIECBDYKdD6u63NLhenm6b5EVJrH18SZ14tvmsMgAABAgQIECBAoCCgPyjgbfYv+oMCptJTEPilJH+8m8jjk7z+FCZmDgQIEFi5gDxXWCB57pN4Nyd5dcf4/iQPTLKu//OgsM5KCRAgQIAAgZMWkIcLyysPF/CUEiBAgAABAgQIECBAgAABAgQIECBAgAABAgQIECBAgAABAgQIECBAgAABAgQIECBAgAABAgQIECBAgAABAgQIECBAgACBQQW8nGHQhTdtAgQIECBAgAABAgQIECBAgAABAgQIECBAgAABAgQIECBAgAABAgQIECBAgAABAgQIECBAgAABAgQIECBAgAABAgQIECBAgAABAgQIECBAYKdA6++2NrtcnG6a5kdIrX18SZx5tfiuMQACBAgQIECAAIGCgP6ggLfZv+gPCphKT0Hg5Ume2k3kOUlefAoTMwcCBAisXECeKyyQPPdJvM9J8qEkd+8ovyrJvy3QKiVAgAABAgQIXJWAPFyQlocLeEoJECBAgAABAgQIECBAgAABAgQIECBAgAABAgQIECBAgAABAgQIECBAgAABAgQIECBAgAABAgQIECBAgAABAgQIECBAgMCgAl7OMOjCmzYBAgQIECBAgAABAgQIECBAgAABAgQIECBAgAABAgQIECBAgAABAgQIECBAgAABAgQIECBAgAABAgQIECBAgAABAgQIECBAgAABAgQIECCwU6D1d1ubXS5ON03zI6TWPr4kzrxafNcYAAECBAgQIECAQEFAf1DA2+xf9AcFTKWnIPD0JD/STeSfJfnmU5iYORAgQGDlAvJcYYHkuU/jvSLJUzrKs+unFmiVEiBAgAABAgSuSkAeLkjLwwU8pQQIECBAgAABAgQIECBAgAABAgQIECBAgAABAgQIECBAgAABAgQIECBAgAABAgQIECBAgAABAgQIECBAgAABAgQIECBAYFABL2cYdOFNmwABAgQIECBAgAABAgQIECBAgAABAgQIECBAgAABAgQIECBAgAABAgQIECBAgAABAgQIECBAgAABAgQIECBAgAABAgQIECBAgAABAgQIENgp0Pq7rc0u0e0RmKatI66ceWXXECBAgAABAgQIHLOA/qCwevqDAp7SUxR4bJJ/103svyT5klOcqDkRIEBgZQLyXGFB5LlP431Vkn/TUX44ye9L8nsFXqUECBAgQIAAgasQkIcLyvJwAU8pAQIECBAgQIAAAQIECBAgQIAAAQIECBAgQIAAAQIECBAgQIAAAQIECBAgQIAAAQIECBAgQIAAAQIECBAgQIAAAQIECBAYVMDLGQZdeNMmQIAAAQIECBAgQIAAAQIECBAgQIAAAQIECBAgQIAAAQIECBAgQIAAAQIECBAgQIAAAQIECBAgQIAAAQIECBAgQIAAAQIECBAgQIAAAQIEdgq0/m5rs0t0ewSmaeuIK2de2TUECBAgQIAAAQLHLKA/KKye/qCAp/QUBe6W5CMbE/vcJB87xcmaEwECBFYkIM8VFkOe+zTe2c+5P5DkPh3nzUleU+BVSoAAAQIECBC4CgF5uKAsDxfwlBIgQIAAAQIECBAgQIAAAQIECBAgQIAAAQIECBAgQIAAAQIECBAgQIAAAQIECBAgQIAAAQIECBAgQIAAAQIECBAgQIAAgUEFvJxh0IU3bQIECBAgQIAAAQIECBAgQIAAAQIECBAgQIAAAQIECBAgQIAAAQIECBAgQIAAAQIECBAgQIAAAQIECBAgQIAAAQIECBAgQIAAAQIECBAgQGCnQOvvtja7RLdHYJq2jrhy5pVdQ4AAAQIECBAgcMwC+oPC6ukPCnhKT1XgvyV5cDe5Ryf5pVOdrHkRIEBgJQLyXGEh5LkZ3vcl+Y5rn9x67c8/XeBVSoAAAQIECBC4CgF5uKAsDxfwlBIgQIAAAQIECBAgQIAAAQIECBAgQIAAAQIECBAgQIAAAQIECBAgQIAAAQIECBAgQIAAAQIECBAgQIAAAQIECBAgQIAAgUEFvJxh0IU3bQIECBAgQIAAAQIECBAgQIAAAQIECBAgQIAAAQIECBAgQIAAAQIECBAgQIAAAQIECBAgQIAAAQIECBAgQIAAAQIECBAgQIAAAQIECBAgQGCnQOvvtja7RLdHYJq2jrhy5pVdQ4AAAQIECBAgcMwC+oPC6ukPCnhKT1XgZ5N8Yze5pyV5+alO1rwIECCwEgF5rrAQ8twM72FJ/kqSf5HkFwqsSgkQIECAAAECVykgDxe05eECnlICBAgQIECAAAECBAgQIECAAAECBAgQIECAAAECBAgQIECAAAECBAgQIECAAAECBAgQIECAAAECBAgQIECAAAECBAgQIDCogJczDLrwpk2AAAECBAgQIECAAAECBAgQIECAAAECBAgQIECAAAECBAgQIECAAAECBAgQIECAAAECBAgQIECAAAECBAgQIECAAAECBAgQIECAAAECBAjsFGj93dZml+j2CEzT1hFXzryyawgQIECAAAECBI5ZQH9QWD39QQFP6akKPDfJi5LcmuSdSX40yc+f6mTNiwABAisRkOcKCyHPFfCUEiBAgAABAgTWISAPF9ZBHi7gKSVAgAABAgQIECBAgAABAgQIECBAgAABAgQIECBAgAABAgQIECBAgAABAgQIECBAgAABAgQIECBAgAABAgQIECBAgAABAoMKeDnDoAtv2gQIECBAgAABAgQIECBAgAABAgQIECBAgAABAgQIECBAgAABAgQIECBAgAABAgQIECBAgAABAgQIECBAgAABAgQIECBAgAABAgQIECBAgMBOgdbfbW12iW6PwDRtHXHlzCu7hgABAgQIECBA4JgF9AeF1dMfFPCUnqrAfZKc/b1y26lO0LwIECCwQgF5rrAo8lwBTykBAgQIECBAYB0C8nBhHeThAp5SAgQIECBAgAABAgQIECBAgAABAgQIECBAgAABAgQIECBAgAABAgQIECBAgAABAgQIECBAgAABAgQIECBAgAABAgQIECAwqICXMwy68KZNgAABAgQIECBAgAABAgQIECBAgAABAgQIECBAgAABAgQIECBAgAABAgQIECBAgAABAgQIECBAgAABAgQIECBAgAABAgQIECBAgAABAgQI7BRo/d3WZpfo9ghM09YRV868smsIECBwMYEvSHKPJO++WJmnCRAgQOA6CegPCrD6gwKeUgIECBAgQOBQAvJcQVKeK+ApJUCAAAECBAisQ0AeLqyDPFzAU0qAAAECBAgQIECAAAECBAgQIECAAAECBAgQIECAAAECBAgQIECAAAECBAgQIECAAAECBAgQIECAAAECBAgQIECAAAECBAYV8HKGQRfetAkQIECAAAECBAgQIECAAAECBAgQIECAAAECBAgQIECAAAECBAgQIECAAAECBAgQIECAAAECBAgQIECAAAECBAgQIECAAAECBAgQIECAAIGdAq2/29rsEt0egWnaOuLKmVd2DQECBPYLPCzJzyX5w9cefWuSx+wv8wQBAgQIXIGA/qCArD8o4CklQIAAAQIEDiUgzxUk5bkCnlICBAgQIECAwDoE5OHCOsjDBTylBAgQIECAAAECBAgQIECAAAECBAgQIECAAAECBAgQIECAAAECBAgQIECAAAECBAgQIECAAAECBAgQIECAAAECBAgQIEBgUAEvZxh04U2bAAECBAgQIECAAAECBAgQIECAAAECBAgQIECAAAECBAgQIECAAAECBAgQIECAAAECBAgQIECAAAECBAgQIECAAAECBAgQIECAAAECBAgQ2CnQ+rutzS7R7RGYpq0jrpx5ZdcQIEBgv8BDk/xK99gtSb5of5knCBAgQOAKBPQHBWT9QQFPKQECBAgQIHAoAXmuICnPFfCUEiBAgAABAgTWISAPF9ZBHi7gKSVAgAABAgQIECBAgAABAgQIECBAgAABAgQIECBAgAABAgQIECBAgAABAgQIECBAgAABAgQIECBAgAABAgQIECBAgAABAoMKeDnDoAtv2gQIECBAgAABAgQIECBAgAABAgQIECBAgAABAgQIECBAgAABAgQIECBAgAABAgQIECBAgAABAgQIECBAgAABAgQIECBAgAABAgQIECBAgMBOgdbfbW12iW6PwDRtHXHlzCu7hgABAvsF7pfk1u6xDyW51/4yTxAgQIDAFQjoDwrI+oMCnlICBAgQIEDgUALyXEFSnivgKSVAgAABAgQIrENAHi6sgzxcwFNKgAABAgQIECBAgAABAgQIECBAgAABAgQIECBAgAABAgQIECBAgAABAgQIECBAgAABAgQIECBAgAABAgQIECBAgAABAgQGFfByhkEX3rQJECBAgAABAgQIECBAgAABAgQIECBAgAABAgQIECBAgAABAgQIECBAgAABAgQIECBAgAABAgQIECBAgAABAgQIECBAgAABAgQIECBAgACBnQKtv9va7BLdHoFp2jriyplXdg0BAgT2C5z9Xfnx7rGzf3zunMQ/QvvtPEGAAIHrLaA/KAjrDwp4SgkQIECAAIFDCchzBUl5roCnlAABAgQIECCwDgF5uLAO8nABTykBAgQIECBAgAABAgQIECBAgAABAgQIECBAgAABAgQIECBAgAABAgQIECBAgAABAgQIECBAgAABAgQIECBAgAABAgQIEBhUwMsZBl140yZAgAABAgQIECBAgAABAgQIECBAgAABAgQIECBAgAABAgQIECBAgAABAgQIECBAgAABAgQIECBAgAABAgQIECBAgAABAgQIECBAgAABAgR2CrT+bmuzS3R7BKZp64grZ17ZNQQIEDifwG8nuXv36L2SfOh8pZ4iQIAAgesooD8o4OoPCnhKCRAgQIAAgUMJyHMFSXmugKeUAAECBAgQILAOAXm4sA7ycAFPKQECBAgQIECAAAECBAgQIECAAAECBAgQIECAAAECBAgQIECAAAECBAgQIECAAAECBAgQIECAAAECBAgQIECAAAECBAgQGFTAyxkGXXjTJkCAAAECBAgQIECAAAECBAgQIECAAAECBAgQIECAAAECBAgQIECAAAECBAgQIECAAAECBAgQIECAAAECBAgQIECAAAECBAgQIECAAAECBHYKtP5ua7NLdHsEpmnriCtnXtk1BAgQOJ/A+5I8sHv0i5Lccr5STxEgQIDAdRTQHxRw9QcFPKUECBAgQIDAoQTkuYKkPFfAU0qAAAECBAgQWIeAPFxYB3m4gKeUAAECBAgQIECAAAECBAgQIECAAAECBAgQIECAAAECBAgQIECAAAECBAgQIECAAAECBAgQIECAAAECBAgQIECAAAECBAgMKuDlDIMuvGkTIECAAAECBAgQIECAAAECBAgQIECAAAECBAgQIECAAAECBAgQIECAAAECBAgQIECAAAECBAgQIECAAAECBAgQIECAAAECBAgQIECAAAECOwVaf7e12SW6PQLTtHXElTOv7BoCBAicT+CdSR7ePfoVSd52vlJPESBAgMB1FNAfFHD1BwU8pQQIECBAgMChBOS5gqQ8dyG8+yb5jQtVeJgAAQIECBAgcP0F5OGCsTxcwFNKgAABAgQIECBAgAABAgQIECBAgAABAgQIECBAgAABAgQIECBAgAABAgQIECBAgAABAgQIECBAgAABAgQIECBAgAABAgQGFfByhkEX3rQJECBAgAABAgQIECBAgAABAgQIECBAgAABAgQIECBAgAABAgQIECBAgAABAgQIECBAgAABAgQIECBAgAABAgQIECBAgAABAgQIECBAgACBnQKtv9va7BLdHoFp2jriyplXdg0BAgTOJ/DGJH+qe/TxSV5/vlJPESBAgMB1FNAfFHD1BwU8pQQIECBAgMChBOS5gqQ8txfvrkmelOSvJvniJPdN8nt7qzxAgAABAgQIELg6AXm4YC0PF/CUEiBAgAABAgQIECBAgAABAgQIECBAgAABAgQIECBAgAABAgQIECBAgAABAgQIECBAgAABAgQIECBAgAABAgQIECBAgACBQQW8nGHQhTdtAgQIECBAgAABAgQIECBAgAABAgQIECBAgAABAgQIECBAgAABAgQIECBAgAABAgQIECBAgAABAgQIECBAgAABAgQIECBAgAABAgQIECBAYKdA6++2NrtEt0dgmraOuHLmlV1DgACB8wm8Ksmf6x79i0l++nylniJAgACB6yigPyjg6g8KeEoJECBAgACBQwnIcwVJeW4v3q1J7tc99Q1JXru3ygMECBAgQIAAgasTkIcL1vJwAU8pAQIECBAgQIAAAQIECBAgQIAAAQIECBAgQIAAAQIECBAgQIAAAQIECBAgQIAAAQIECBAgQIAAAQIECBAgQIAAAQIECBAYVMDLGQZdeNMmQIAAAQIECBAgQIAAAQIECBAgQIAAAQIECBAgQIAAAQIECBAgQIAAAQIECBAgQIAAAQIECBAgQIAAAQIECBAgQIAAAQIECBAgQIAAAQIEdgq0/m5rs0t0ewSmaeuIK2de2TUECBA4n8CPJnla9+jfTPLS85V6igABAgSuo4D+oICrPyjgKR1B4MYkD7/2+95Jnj7CpM2RAAECCwjIcwV0eW4v3k8l+QvdU69K8uf3VnmAAAECBAgQIHB1AvJwwVoeLuApJUCAAAECBAgQIECAAAECBAgQIECAAAECBAgQIECAAAECBAgQIECAAAECBAgQIECAAAECBAgQIECAAAECBAgQIECAAAECgwp4OcOgC2/aBAgQIECAAAECBAgQIECAAAECBAgQIECAAAECBAgQIECAAAECBAgQIECAAAECBAgQIECAAAECBAgQIECAAAECBAgQIECAAAECBAgQIECAwE6B1t9tbXaJbo/ANG0dceXMK7uGAAEC5xN4UZLndo++4BN/fv75Sj1FgAABAtdRQH9QwNUfFPCUnrrADUl+q5vkx5Pc9RN58GOnPnHzI0CAwAIC8lwBXZ7bi/dnkryue+p3k9w7yYf3VnqAAAECBAgQIHA1AvJwwVkeLuApJUCAAAECBAgQIECAAAECBAgQIECAAAECBAgQIECAAAECBAgQIECAAAECBAgQIECAAAECBAgQIECAAAECBAgQIECAAAECgwp4OcOgC2/aBAgQIECAAAECBAgQIECAAAECBAgQIECAAAECBAgQIECAAAECBAgQIECAAAECBAgQIECAAAECBAgQIECAAAECBAgQIECAAAECBAgQIECAwE6B1t9tbXaJbo/ANG0dceXMK7uGAAEC5xN49icee36S26/9fkWSl56v1FMECBAgcB0F9AcFXP1BAU/pCALvTfIHuok+Msk7Rpi4ORIgQOCKBeS5Arg8txfvzkluS3LP7slvSfKTeys9QIAAAQIECBC4GgF5uOAsDxfwlBIgQIAAAQIECBAgQIAAAQIECBAgQIAAAQIECBAgQIAAAQIECBAgQIAAAQIECBAgQIAAAQIECBAgQIAAAQIECBAgQIAAgUEFvJxh0IU3bQIECBAgQIAAAQIECBAgQIAAAQIECBAgQIAAAQIECBAgQIAAAQIECBAgQIAAAQIECBAgQIAAAQIECBAgQIAAAQIECBAgQIAAAQIECBAgQGCnQOvvtja7RLdHYJq2jrhy5pVdQ4AAAQIECBAgcMwC+oPC6ukPCnhKRxB4TZIndBN9cpJ/NMLEzZEAAQJXLCDPFcDluXPhvTTJM7on35Dka89V6SECBAgQIECAwPUXkIcLxvJwAU8pAQIECBAgQIAAAQIECBAgQIAAAQIECBAgQIAAAQIECBAgQIAAAQIECBAgQIAAAQIECBAgQIAAAQIECBAgQIAAAQIECBAYVMDLGQZdeNMmQIAAAQIECBAgQIAAAQIECBAgQIAAAQIECBAgQIAAAQIECBAgQIAAAQIECBAgQIAAAQIECBAgQIAAAQIECBAgQIAAAQIECBAgQIAAAQIEdgq0/m5rs0t0ewSmaeuIK2de2TUECBAgQIAAAQLHLKA/KKye/qCAp3QEgRck+e5uoi9J8swRJm6OBAgQuGIBea4ALs+dC+/RSX6xe/L/Jrl/kg+eq9pDBAgQIECAAIHrKyAPF3zl4QKeUgIECBAgQIAAAQIECBAgQIAAAQIECBAgQIAAAQIECBAgQIAAAQIECBAgQIAAAQIECBAgQIAAAQIECBAgQIAAAQIECBAgMKiAlzMMuvCmTYAAAQIECBAgQIAAAQIECBAgQIAAAQIECBAgQIAAAQIECBAgQIAAAQIECBAgQIAAAQIECBAgQIAAAQIECBAgQIAAAQIECBAgQIAAAQIECOwUaP3d1maX6PYITNPWEVfOvLJrCBAgQIAAAQIEjllAf1BYPf1BAU/pCAI3J3l1N9E3J/nKESZujgQIELhiAXmuAC7PnRvvliQP6p5+VpIfPne1BwkQIECAAAEC109AHi7YysMFPKUECBAgQIAAAQIECBAgQIAAAQIECBAgQIAAAQIECBAgQIAAAQIECBAgQIAAAQIECBAgQIARHkxmAAAgAElEQVQAAQIECBAgQIAAAQIECBAgQGBQAS9nGHThTZsAAQIECBAgQIAAAQIECBAgQIAAAQIECBAgQIAAAQIECBAgQIAAAQIECBAgQIAAAQIECBAgQIAAAQIECBAgQIAAAQIECBAgQIAAAQIECBDYKdD6u63NLtHtEZimrSOunHll1xAgQIAAAQIECByzgP6gsHr6gwKe0hEEbkzyq91EP5rk80aYuDkSIEDgigXkuQK4PHduvBcmeV739NuTPOrc1R4kQIAAAQIECFw/AXm4YCsPF/CUEiBAgAABAgQIECBAgAABAgQIECBAgAABAgQIECBAgAABAgQIECBAgAABAgQIECBAgAABAgQIECBAgAABAgQIECBAgACBQQW8nGHQhTdtAgQIECBAgAABAgQIECBAgAABAgQIECBAgAABAgQIECBAgAABAgQIECBAgAABAgQIECBAgAABAgQIECBAgAABAgQIECBAgAABAgQIECBAYKdA6++2NrtEt0dgmraOuHLmlV1DgAABAgQIECBwzAL6g8Lq6Q8KeEpHEfhIkrt1k70xyXtHmbx5EiBA4IoE5LkCtDx3brwHJbll4+kHJ3nPub/BgwQIECBAgACB6yMgDxdc5eECnlICBAgQIECAAAECBAgQIECAAAECBAgQIECAAAECBAgQIECAAAECBAgQIECAAAECBAgQIECAAAECBAgQIECAAAECBAgQIDCogJczDLrwpk2AAAECBAgQIECAAAECBAgQIECAAAECBAgQIECAAAECBAgQIECAAAECBAgQIECAAAECBAgQIECAAAECBAgQIECAAAECBAgQIECAAAECBAjsFGj93dZml+j2CEzT1hFXzryyawgQIECAAAECBI5ZQH9QWD39QQFP6SgCb05yUzfZm5O8ZpTJmycBAgSuSECeK0DLcxfCe3uSR3YVL0zyPRf6Bg8TIECAAAECBA4vIA8XTOXhAp5SAgQIECBAgAABAgQIECBAgAABAgQIECBAgAABAgQIECBAgAABAgQIECBAgAABAgQIECBAgAABAgQIECBAgAABAgQIECAwqICXMwy68KZNgAABAgQIECBAgAABAgQIECBAgAABAgQIECBAgAABAgQIECBAgAABAgQIECBAgAABAgQIECBAgAABAgQIECBAgAABAgQIECBAgAABAgQI7BRo/d3WZpfo9ghM09YRV868smsIECBAgAABAgSOWUB/UFg9/UEBT+koAi9J8u3dZJ+f5AWjTN48CRAgcEUC8lwBWp67EN6zkvxgkvck+fEkP5Hkgxf6Bg8TIECAAAECBA4vIA8XTOXhAp5SAgQIECBAgAABAgQIECBAgAABAgQIECBAgAABAgQIECBAgAABAgQIECBAgAABAgQIECBAgAABAgQIECBAgAABAgQIECAwqICXMwy68KZNgAABAgQIECBAgAABAgQIECBAgAABAgQIECBAgAABAgQIECBAgAABAgQIECBAgAABAgQIECBAgAABAgQIECBAgAABAgQIECBAgAABAgQI7BRo/d3WZpfo9ghM09YRV868smsIECBAgAABAgSOWUB/UFg9/UEBT+koAt+W5Me7yb4myc2jTN48CRAgcEUC8lwBWp67EN59k3xpkjdeqMrDBAgQIECAAIHrKyAPF3zl4QKeUgIECBAgQIAAAQIECBAgQIAAAQIECBAgQIAAAQIECBAgQIAAAQIECBAgQIAAAQIECBAgQIAAAQIECBAgQIAAAQIECBAgMKiAlzMMuvCmTYAAAQIECBAgQIAAAQIECBAgQIAAAQIECBAgQIAAAQIECBAgQIAAAQIECBAgQIAAAQIECBAgQIAAAQIECBAgQIAAAQIECBAgQIAAAQIECOwUaP3d1maX6PYITNPWEVfOvLJrCBAgQIAAAQIEjllAf1BYPf1BAU/pKAKPTPL2brLvTXLjKJM3TwIECFyRgDxXgJbnCnhKCRAgQIAAAQLrEJCHC+sgDxfwlBIgQIAAAQIECBAgQIAAAQIECBAgQIAAAQIECBAgQIAAAQIECBAgQIAAAQIECBAgQIAAAQIECBAgQIAAAQIECBAgQIAAgUEFvJxh0IU3bQIECBAgQIAAAQIECBAgQIAAAQIECBAgQIAAAQIECBAgQIAAAQIECBAgQIAAAQIECBAgQIAAAQIECBAgQIAAAQIECBAgQIAAAQIECBAgQGCnQOvvtja7RLdHYJq2jrhy5pVdQ4AAAQIECBAgcMwC+oPC6ukPCnhKRxJ4VZJ3JHnntf/eNtLkzZUAAQJXICDPFZDluQKeUgIECBAgQIDAOgTk4cI6yMMFPKUECBAgQIAAAQIECBAgQIAAAQIECBAgQIAAAQIECBAgQIAAAQIECBAgQIAAAQIECBAgQIAAAQIECBAgQIAAAQIECBAgQGBQAS9nGHThTZsAAQIECBAgQIAAAQIECBAgQIAAAQIECBAgQIAAAQIECBAgQIAAAQIECBAgQIAAAQIECBAgQIAAAQIECBAgQIAAAQIECBAgQIAAAQIECBDYKdD6u63NLtHtEZimrSOunHll1xAgQIAAAQIECByzgP6gsHr6gwKeUgIECBAgQOBQAvJcQVKeK+ApJUCAAAECBAisQ0AeLqyDPFzAU0qAAAECBAgQIECAAAECBAgQIECAAAECBAgQIECAAAECBAgQIECAAAECBAgQIECAAAECBAgQIECAAAECBAgQIECAAAECBAYV8HKGQRfetAkQIECAAAECBAgQIECAAAECBAgQIECAAAECBAgQIECAAAECBAgQIECAAAECBAgQIECAAAECBAgQIECAAAECBAgQIECAAAECBAgQIECAAIGdAq2/29rsEt0egWnaOuLKmVd2DQECBC4mcM8kN1z7/ZtJfu1i5Z4mQIAAgQML6A8KoPqDAp5SAgQIECBA4FAC8lxBUp4r4CklQIAAAQIECKxDQB4urIM8XMBTSoAAAQIECBAgQIAAAQIECBAgQIAAAQIECBAgQIAAAQIECBAgQIAAAQIECBAgQIAAAQIECBAgQIAAAQIECBAgQIAAAQIEBhXwcoZBF960CRAgQIAAAQIECBAgQIAAAQIECBAgQIAAAQIECBAgQIAAAQIECBAgQIAAAQIECBAgQIAAAQIECBAgQIAAAQIECBAgQIAAAQIECBAgQIAAgZ0Crb/b2uwS3R6Bado64sqZV3YNAQIEzi/wwiTP6x5/fpIXnL/ckwQIECBwHQT0BwVU/UEBTykBAgQIECBwKAF5riApzxXwlBIgQIAAAQIE1iEgDxfWQR4u4CklQIAAAQIECBAgQIAAAQIECBAgQIAAAQIECBAgQIAAAQIECBAgQIAAAQIECBAgQIAAAQIECBAgQIAAAQIECBAgQIAAAQKDCng5w6ALb9oECBAgQIAAAQIECBAgQIAAAQIECBAgQIAAAQIECBAgQIAAAQIECBAgQIAAAQIECBAgQIAAAQIECBAgQIAAAQIECBAgQIAAAQIECBAgQIDAToHW321tdoluj8A0bR1x5cwru4YAAQLnF/hbSX6oe/wlSZ55/nJPEiBAgMB1ENAfFFD1BwU8pQQIECBAgMChBOS5gqQ8V8BTSoAAAQIECBBYh4A8XFgHebiAp5QAAQIECBAgQIAAAQIECBAgQIAAAQIECBAgQIAAAQIECBAgQIAAAQIECBAgQIAAAQIECBAgQIAAAQIECBAgQIAAAQIECAwq4OUMgy68aRMgQIAAAQIECBAgQIAAAQIECBAgQIAAAQIECBAgQIAAAQIECBAgQIAAAQIECBAgQIAAAQIECBAgQIAAAQIECBAgQIAAAQIECBAgQIAAAQI7BVp/t7XZJbo9AtO0dcSVM6/sGgIECJxf4C8n+cnu8Z9K8pfOX+5JAgQIELgOAvqDAqr+oICnlAABAgQIEDiUgDxXkJTnCnhKCRAgQIAAAQLrEJCHC+sgDxfwlBIgQIAAAQIECBAgQIAAAQIECBAgQIAAAQIECBAgQIAAAQIECBAgQIAAAQIECBAgQIAAAQIECBAgQIAAAQIECBAgQIAAgUEFvJxh0IU3bQIECBAgQIAAAQIECBAgQIAAAQIECBAgQIAAAQIECBAgQIAAAQIECBAgQIAAAQIECBAgQIAAAQIECBAgQIAAAQIECBAgQIAAAQIECBAgQGCnQOvvtja7RLdHYJq2jrhy5pVdQ4AAgfMLfF2Sn+8ef12Ss8/8IkCAAIHlBPQHBXv9QQFPKQECBAgQIHAoAXmuICnPFfCUEiBAgAABAgTWISAPF9ZBHi7gKSVAgAABAgQIECBAgAABAgQIECBAgAABAgQIECBAgAABAgQIECBAgAABAgQIECBAgAABAgQIECBAgAABAgQIECBAgAABAoMKeDnDoAtv2gQIECBAgAABAgQIECBAgAABAgQIECBAgAABAgQIECBAgAABAgQIECBAgAABAgQIECBAgAABAgQIECBAgAABAgQIECBAgAABAgQIECBAgMBOgdbfbW12iW6PwDRtHXHlzCu7hgABAucXeEySX+gef2uSs8/8IkCAAIHlBPQHBXv9QQFPKQECBAgQIHAoAXmuICnPFfCUEiBAgAABAgTWISAPF9ZBHi7gKSVAgAABAgQIECBAgAABAgQIECBAgAABAgQIECBAgAABAgQIECBAgAABAgQIECBAgAABAgQIECBAgAABAgQIECBAgAABAoMKeDnDoAtv2gQIECBAgAABAgQIECBAgAABAgQIECBAgAABAgQIECBAgAABAgQIECBAgAABAgQIECBAgAABAgQIECBAgAABAgQIECBAgAABAgQIECBAgMBOgdbfbW12iW6PwDRtHXHlzCu7hgABAucX+OIk7+4e/69Jzj7ziwABAgSWE9AfFOz1BwU8pQQIECBAgMChBOS5gqQ8V8Cbl94/yWOS/NzBvtEXESBAgAABAgTOJyAPn8/pDp+Shwt4SgkQIECAAAECBAgQIECAAAECBAgQIECAAAECBAgQIECAAAECBAgQIECAAAECBAgQIECAAAECBAgQIECAAAECBAgQIECAwKACXs4w6MKbNgECBAgQIECAAAECBAgQIECAAAECBAgQIECAAAECBAgQIECAAAECBAgQIECAAAECBAgQIECAAAECBAgQIECAAAECBAgQIECAAAECBAgQILBToPV3W5tdotsjME1bR1w588quIUCAwPkFfn+S27rHfzPJvc9f7kkCBAgQuA4C+oMCqv6ggKeUAAECBAgQOJSAPFeQlOcKeP+/9NlJnpjksde+6Z5Jbi9/qy8gQIAAAQIECJxfQB4+v9XWk/JwAU8pAQIECBAgQIAAAQIECBAgQIAAAQIECBAgQIAAAQIECBAgQIAAAQIECBAgQIAAAQIECBAgQIAAAQIECBAgQIAAAQIECBAYVMDLGQZdeNMmQIAAAQIECBAgQIAAAQIECBAgQIAAAQIECBAgQIAAAQIECBAgQIAAAQIECBAgQIAAAQIECBAgQIAAAQIECBAgQIAAAQIECBAgQIAAAQIEdgo0PgcVcObVQTl9GQECJy5w9nfmx7s5nv2bdKcTn7PpESBAYO0C+oPDrpD+4LCevo0AAQIECBDYLyDP7Te6yBPy3EW0knck+bKu5K8n+bGLfYWnCRAgQIAAAQIlAXm4xLdVLA8f1tO3ESBAgAABAgQIECBAgAABAgQIECBAgAABAgQIECBAgAABAgQIECBAgAABAgQIECBAgAABAgQIECBAgAABAgQIECBAgACBkxNwOMHJLakJESBAgAABAgQIECBAgAABAgQIECBAgAABAgQIECBAgAABAgQIECBAgAABAgQIECBAgAABAgQIECBAgAABAgQIECBAgAABAgQIECBAgAABAgcQaAf4Dl/xGQFnXtkNBAgQuJjA7Unu0ZXckOR/XewrPE2AAAECBxTQHxwQM4n+4LCevu10BW5McluSD5/uFM2MAAECVyYgzx2WWp67mOffTvIDXclbktx0sa/wNAECBAgQIECgJCAPl/i2iuXhw3r6NgIECBAgQIAAAQIECBAgQIAAAQIECBAgQIAAAQIECBAgQIAAAQIECBAgQIAAAQIECBAgQIAAAQIECBAgQIAAAQIECBAgcHICDic4uSU1IQIECBAgQIAAAQIECBAgQIAAAQIECBAgQIAAAQIECBAgQIAAAQIECBAgQIAAAQIECBAgQIAAAQIECBAgQIAAAQIECBAgQIAAAQIECBAgQOAAAu0A3+ErPiPgzCu7gQABAhcTeE+SP9SVnP35v1/sKzxNgAABAgcU0B8cEDOJ/uCwnr7ttASekeSJSR6e5IYkj0/y+tOaotkQIEBgEQF57rDs8tzFPO+T5AMbOfgBSd5/sa/xNAECBAgQIEDg0gLy8KXp7rBQHj6sp28jQIAAAQIECBAgQIAAAQIECBAgQIAAAQIECBAgQIAAAQIECBAgQIAAAQIECBAgQIAAAQIECBAgQIAAAQIECBAgQIAAAQInJ+BwgpNbUhMiQIAAAQIECBAgQIAAAQIECBAgQIAAAQIECBAgQIAAAQIECBAgQIAAAQIECBAgQIAAAQIECBAgQIAAAQIECBAgQIAAAQIECBAgQIAAAQIEDiDQDvAdvuIzAs68shsIECBwMYF/n+TLu5KzP//yxb7C0wQIECBwQAH9wQExk+gPDuvp205L4OVJntpN6TlJXnxaUzQbAgQILCIgzx2WXZ67uOebkjyuK3tuku+9+NeoIECAAAECBAhcSkAevhTbZy2Shw/r6dsIECBAgAABAgQIECBAgAABAgQIECBAgAABAgQIECBAgAABAgQIECBAgAABAgQIECBAgAABAgQIECBAgAABAgQIECBAgMDJCTic4OSW1IQIECBAgAABAgQIECBAgAABAgQIECBAgAABAgQIECBAgAABAgQIECBAgAABAgQIECBAgAABAgQIECBAgAABAgQIECBAgAABAgQIECBAgACBAwi0/jtam10e4OtP+yumaeuIK2denfaSmx0BAocXeF2Sr0hy+7XfT0nyzsP/z/hGAgQIEDingP7gnFB39Jj+oICndESBpyf5kW7iP5PkSSNCmDMBAgQOLCDPFUDluQLeZ0qfnOSV3Te9K8lDD/LNvoQAAQIECBAgsF9AHt5v9FmfkIcLeEoJECBAgAABAgQIECBAgAABAgQIECBAgAABAgQIECBAgAABAgQIECBAgAABAgQIECBAgAABAgQIECBAgAABAgQIECBAgMCgAl7OMOjCmzYBAgQIECBAgAABAgQIECBAgAABAgQIECBAgAABAgQIECBAgAABAgQIECBAgAABAgQIECBAgAABAgQIECBAgAABAgQIECBAgAABAgQIECDw/9i7G1jdsrI+4P8NwQAlDWML+MVYSjEtmkDrB9JaGmoRGQRaWsJXK6itlSKptcWKllYrjVZiqYpUaYmVQEsH6AeiIEVDg4EaoFgbMK0UaySWMHVmjI4QSGaVG+7NrD37nr3f933ee3Leu34nOZlZd+1nvXf9npU5z3MmWXtVoPWzrc2G6DYEpmlxxZU7r5waAgQIECBAgACBUxbQHxSypz8o4AkdUeCrkryz2/gHk3zxiBD2TIAAgSMLqOcKoOq5At5dofdLcmuSe3WrPTLJfz/K6hYhQIAAAQIECKwLqIcLJ0Q9XMATSoAAAQIECBAgQIAAAQIECBAgQIAAAQIECBAgQIAAAQIECBAgQIAAAQIECBAgQIAAAQIECBAgQIAAAQIECBAgQIAAAQIEBhXwcoZBE2/bBAgQIECAAAECBAgQIECAAAECBAgQIECAAAECBAgQIECAAAECBAgQIECAAAECBAgQIECAAAECBAgQIECAAAECBAgQIECAAAECBAgQIECAwKpA62dbmw3RbQhM0+KKK3deOTUECBAgQIAAAQKnLKA/KGRPf1DAEzqiwH2T3NFt/M4k90nyyREx7JkAAQJHFFDPFTDVcwW8eegbkvzl7o9emuQ7jra6hQgQIECAAAECZwuohwunQz1cwBNKgAABAgQIECBAgAABAgQIECBAgAABAgQIECBAgAABAgQIECBAgAABAgQIECBAgAABAgQIECBAgAABAgQIECBAgAABAgQGFfByhkETb9sECBAgQIAAAQIECBAgQIAAAQIECBAgQIAAAQIECBAgQIAAAQIECBAgQIAAAQIECBAgQIAAAQIECBAgQIAAAQIECBAgQIAAAQIECBAgQIDAqkDrZ1ubDdFtCEzT4oord145NQQIECBAgAABAqcsoD8oZE9/UMATOqrAh5M8pNv8lyV536gY9k2AAIEjCajnCpDquQLePPQvJfn33R99JMmNSfwPiKMRW4gAAQIECBA4Q0A9XDga6uECnlACBAgQIECAAAECBAgQIECAAAECBAgQIECAAAECBAgQIECAAAECBAgQIECAAAECBAgQIECAAAECBAgQIECAAAECBAgQIDCogJczDJp42yZAgAABAgQIECBAgAABAgQIECBAgAABAgQIECBAgAABAgQIECBAgAABAgQIECBAgAABAgQIECBAgAABAgQIECBAgAABAgQIECBAgAABAgRWBVo/29psiG5DYJoWV1y588qpIUCAAAECBAgQOGUB/UEhe/qDAp7QUQX+Y5KndJv/xiQ/OSqGfRMgQOBIAuq5AqR6roA3D71XkluT3K/748cmecfRPsFCBAgQIECAAIGrC6iHCydDPVzAE0qAAAECBAgQIECAAAECBAgQIECAAAECBAgQIECAAAECBAgQIECAAAECBAgQIECAAAECBAgQIECAAAECBAgQIECAAAECBAYV8HKGQRNv2wQIECBAgAABAgQIECBAgAABAgQIECBAgAABAgQIECBAgAABAgQIECBAgAABAgQIECBAgAABAgQIECBAgAABAgQIECBAgAABAgQIECBAgMCqQOtnW5sN0W0ITNPiiit3Xjk1BAgQIECAAAECpyygPyhkT39QwBM6qsD3JvmH3eZ/OMm3jYph3wQIEDiSgHquAKmeK+AtQ1+Z5G90f3zpZ/73HfUTLEaAAAECBAgQWAqohwunQj1cwBNKgAABAgQIECBAgAABAgQIECBAgAABAgQIECBAgAABAgQIECBAgAABAgQIECBAgAABAgQIECBAgAABAgQIECBAgAABAgQGFfByhkETb9sECBAgQIAAAQIECBAgQIAAAQIECBAgQIAAAQIECBAgQIAAAQIECBAgQIAAAQIECBAgQIAAAQIECBAgQIAAAQIECBAgQIAAAQIECBAgQIDAqkDrZ1ubDdFtCEzT4oord145NQQIECBAgAABAqcsoD8oZE9/UMATOqrAU5O8sdv8O5I8dlQM+yZAgMCRBNRzBUj1XAFvGfrnkrwsyRuS3JzkQ0dd3WIECBAgQIAAgasLqIcLJ0M9XMATSoAAAQIECBAgQIAAAQIECBAgQIAAAQIECBAgQIAAAQIECBAgQIAAAQIECBAgQIAAAQIECBAgQIAAAQIECBAgQIAAAQIEBhXwcoZBE2/bBAgQIECAAAECBAgQIECAAAECBAgQIECAAAECBAgQIECAAAECBAgQIECAAAECBAgQIECAAAECBAgQIECAAAECBAgQIECAAAECBAgQIECAwKpA62dbmw3RbQhM0+KKK3deOTUECBAgQIAAAQKnLKA/KGRPf1DAEzqqwB9L8mvd5m9L8tmjYtg3AQIEjiSgnitAqucKeEIJECBAgAABAhdDQD1cyIN6uIAnlAABAgQIECBAgAABAgQIECBAgAABAgQIECBAgAABAgQIECBAgAABAgQIECBAgAABAgQIECBAgAABAgQIECBAgAABAgQIDCrg5QyDJt62CRAgQIAAAQIECBAgQIAAAQIECBAgQIAAAQIECBAgQIAAAQIECBAgQIAAAQIECBAgQIAAAQIECBAgQIAAAQIECBAgQIAAAQIECBAgQIAAgVWB1s+2Nhui2xCYpsUVV+68cmoIECBAgAABAgROWUB/UMie/qCAJ3RkgTuS3LcDeHCSj4wMYu8ECBAoCqjnCoDquQKeUAIECBAgQIDAxRBQDxfyoB4u4AklQIAAAQIECBAgQIAAAQIECBAgQIAAAQIECBAgQIAAAQIECBAgQIAAAQIECBAgQIAAAQIECBAgQIAAAQIECBAgQIAAAQKDCng5w6CJt20CBAgQIECAAAECBAgQIECAAAECBAgQIECAAAECBAgQIECAAAECBAgQIECAAAECBAgQIECAAAECBAgQIECAAAECBAgQIECAAAECBAgQIEBgVaD1s63Nhug2BKZpccWVO6+cGgIECBAgQIAAgVMW0B8Usqc/KOAJHVngXUkefRngliRP/PT3e0YGsXcCBAgUBdRzBUD1XAFPKAECBAgQIEDgYgiohwt5UA8X8IQSIECAAAECBAgQIECAAAECBAgQIECAAAECBAgQIECAAAECBAgQIECAAAECBAgQIECAAAECBAgQIECAAAECBAgQIECAAIFBBbycYdDE2zYBAgQIECBAgAABAgQIECBAgAABAgQIECBAgAABAgQIECBAgAABAgQIECBAgAABAgQIECBAgAABAgQIECBAgAABAgQIECBAgAABAgQIECCwKtD62dZmQ3QbAtO0uOLKnVdODQECBAgQIECAwCkL6A8K2dMfFPCEjixw0+XN/3KS3xoZwt4JECBwJAH1XAFSPVfAE0qAAAECBAgQuBgC6uFCHtTDBTyhBAgQIECAAAECBAgQIECAAAECBAgQIECAAAECBAgQIECAAAECBAgQIECAAAECBAgQIECAAAECBAgQIECAAAECBAgQIEBgUAEvZxg08bZNgAABAgQIECBAgAABAgQIECBAgAABAgQIECBAgAABAgQIECBAgAABAgQIECBAgAABAgQIECBAgAABAgQIEN1o45gAACAASURBVCBAgAABAgQIECBAgAABAgQIrAq0fra12RDdhsA0La64cueVU0OAAAECBAgQIHDKAvqDQvb0BwU8oQQIECBAgMCxBNRzBUn1XAFPKAECBAgQIEDgYgiohwt5UA8X8IQSIECAAAECBAgQIECAAAECBAgQIECAAAECBAgQIECAAAECBAgQIECAAAECBAgQIECAAAECBAgQIECAAAECBAgQIECAAIFBBbycYdDE2zYBAgQIECBAgAABAgQIECBAgAABAgQIECBAgAABAgQIECBAgAABAgQIECBAgAABAgQIECBAgAABAgQIECBAgAABAgQIECBAgAABAgQIECCwKtD62dZmQ3QbAtO0uOLKnVdODQECBA4TeGCS+1/+/kCSOw5bRhQBAgQIFAX0BwVA/UEBTygBAgQIECBwLAH1XEFSPVfAE0qAAAECBAgQuBgC6uFCHtTDBTyhBAgQIECAAAECBAgQIECAAAECBAgQIECAAAECBAgQIECAAAECBAgQIECAAAECBAgQIECAAAECBAgQIECAAAECBAgQIEBgUAEvZxg08bZNgAABAgQIECBAgAABAgQIECBAgAABAgQIECBAgAABAgQIECBAgAABAgQIECBAgAABAgQIECBAgAABAgQIECBAgAABAgQIECBAgAABAgQIrAq0fra12RDdhsA0La64cueVU0OAAIH9Bd6b5Eu7sK9I8p79lxFBgAABAkcQ0B8UEPUHBTyhBAgQIECAwLEE1HMFSfVcAU8oAQIECBAgQOBiCKiHC3lQDxfwhBIgQIAAAQIECBAgQIAAAQIECBAgQIAAAQIECBAgQIAAAQIECBAgQIAAAQIECBAgQIAAAQIECBAgQIAAAQIECBAgQIAAgUEFvJxh0MTbNgECBAgQIECAAAECBAgQIECAAAECBAgQIECAAAECBAgQIECAAAECBAgQIECAAAECBAgQIECAAAECBAgQIECAAAECBAgQIECAAAECBAgQILAq0PrZ1mZDdBsC07S44sqdV04NAQIE9hd4W5LHdWFPSPLW/ZcRQYAAAQJHENAfFBD1BwU8oQQIECBAgMCxBNRzBUn1XAFPKAECBAgQIEDgYgiohwt5UA8X8IQSIECAAAECBAgQIECAAAECBAgQIECAAAECBAgQIECAAAECBAgQIECAAAECBAgQIECAAAECBAgQIECAAAECBAgQIECAAIFBBbycYdDE2zYBAgQIECBAgAABAgQIECBAgAABAgQIECBAgAABAgQIECBAgAABAgQIECBAgAABAgQIECBAgAABAgQIECBAgAABAgQIECBAgAABAgQIECCwKtD62dZmQ3QbAtO0uOLKnVdODQECBPYXeF2Sp3dhz07yb/ZfRgQBAgQIHEFAf1BA1B8U8IQSIECAAAECxxJQzxUk1XMFPKEECBAgQIAAgYshoB4u5EE9XMATSoAAAQIECBAgQIAAAQIECBAgQIAAAQIECBAgQIAAAQIECBAgQIAAAQIECBAgQIAAAQIECBAgQIAAAQIECBAgQIAAAQIEBhXwcoZBE2/bBAgQIECAAAECBAgQIECAAAECBAgQIECAAAECBAgQIECAAAECBAgQIECAAAECBAgQIECAAAECBAgQIECAAAECBAgQIECAAAECBAgQIECAwKpA62dbmw3RbQhM0+KKK3deOTUECBDYX+AVSZ7Xhb0gycv3X0YEAQIECBxBQH9QQNQfFPCEEiBAgAABAscSUM8VJNVzBTyhBAgQIECAAIGLIaAeLuRBPVzAE0qAAAECBAgQIECAAAECBAgQIECAAAECBAgQIECAAAECBAgQIECAAAECBAgQIECAAAECBAgQIECAAAECBAgQIECAAAECBAYV8HKGQRNv2wQIECBAgAABAgQIECBAgAABAgQIECBAgAABAgQIECBAgAABAgQIECBAgAABAgQIECBAgAABAgQIECBAgAABAgQIECBAgAABAgQIECBAgMCqQOtnW5sN0W0ITNPiiit3Xjk1BAgQ2F/gJUm+uwv7niTfu/8yIggQIEDgCAL6gwKi/qCAJ5QAAQIECBA4loB6riCpnivg7R76hUm+Ocnjkjwqif8psbudJwkQIECAAIFtAfXwttGZT6iHC3hCCRAgQIAAAQIECBAgQIAAAQIECBAgQIAAAQIECBAgQIAAAQIECBAgQIAAAQIECBAgQIAAAQIECBAgQIAAAQIECBAgQIDAoAJezjBo4m2bAAECBAgQIECAAAECBAgQIECAAAECBAgQIECAAAECBAgQIECAAAECBAgQIECAAAECBAgQIECAAAECBAgQIECAAAECBAgQIECAAAECBAgQWBVo/WxrsyG6DYFpWlxx5c4rp4YAAQL7C3x7kh/qwn4kyd/efxkRBAgQIHAEAf1BAVF/UMATSoAAAQIECBxLQD1XkFTPFfB2C31rksd3jz4myTt3C/UUAQIECBAgQGAnAfXwTkxXf0g9XMATSoAAAQIECBAgQIAAAQIECBAgQIAAAQIECBAgQIAAAQIECBAgQIAAAQIECBAgQIAAAQIECBAgQIAAAQIECBAgQIAAAQIEBhXwcoZBE2/bBAgQIECAAAECBAgQIECAAAECBAgQIECAAAECBAgQIECAAAECBAgQIECAAAECBAgQIECAAAECBAgQIECAAAECBAgQIECAAAECBAgQIECAwKpA62dbmw3RbQhM0+KKK3deOTUECBDYX+C5SX6yC3tNkr+2/zIiCBAgQOAIAvqDAqL+oIAnlAABAgQIEDiWgHquIKmeK+DtFvozSW7qHv2JJN+yW6inCBAgQIAAAQI7CaiHd2K6+kPq4QKeUAIECBAgQIAAAQIECBAgQIAAAQIECBAgQIAAAQIECBAgQIAAAQIECBAgQIAAAQIECBAgQIAAAQIECBAgQIAAAQIECBAgMKiAlzMMmnjbJkCAAAECBAgQIECAAAECBAgQIECAAAECBAgQIECAAAECBAgQIECAAAECBAgQIECAAAECBAgQIECAAAECBAgQIECAAAECBAgQIECAAAECBFYFWj/b2myIbkNgmhZXXLnzyqkhQIDA/gJPTvKfurC3JLlp/2VEECBAgMARBPQHBUT9QQFPKAECBAgQIHAsAfVcQVI9V8DbLfRZSV7bPXpbkgcl+dRu4Z4iQIAAAQIECGwKqIc3ic5+QD1cwBNKgAABAgQIECBAgAABAgQIECBAgAABAgQIECBAgAABAgQIECBAgAABAgQIECBAgAABAgQIECBAgAABAgQIECBAgAABAgQGFfByhkETb9sECBAgQIAAAQIECBAgQIAAAQIECBAgQIAAAQIECBAgQIAAAQIECBAgQIAAAQIECBAgQIAAAQIECBAgQIAAAQIECBAgQIAAAQIECBAgQIDAqkDrZ1ubDdFtCEzT4oord145NQQIENhf4KuSvLML+6UkX7n/MiIIECBA4AgC+oMCov6ggCeUwF0CNyZ5ZJLfT/J2MAQIECCwt4B6bm+yuwLUcwW83ULvneS2JJf+eeXrKUnetFu4pwgQIECAAAECmwLq4U2isx9QDxfwhBIgQIAAAQIECBAgQIAAAQIECBAgQIAAAQIECBAgQIAAAQIECBAgQIAAAQIECBAgQIAAAQIECBAgQIAAAQIECBAgQIAAgUEFvJxh0MTbNgECBAgQIECAAAECBAgQIECAAAECBAgQIECAAAECBAgQIECAAAECBAgQIECAAAECBAgQIECAAAECBAgQIECAAAECBAgQIECAAAECBAgQILAq0PrZ1mZDdBsC07S44sqdV04NAQIE9hd4eJIPdGG/luSL9l9GBAECBAgcQUB/UEDUHxTwhBJIvjrJ65PccBnjLUluAkOAAAECewuo5/YmuytAPVfA2z30NUme3T1+c5Kn7x7uSQIECBAgQIDAqoB6uHBA1MMFPKEECBAgQIAAAQIECBAgQIAAAQIECBAgQIAAAQIECBAgQIAAAQIECBAgQIAAAQIECBAgQIAAAQIECBAgQIAAAQIECBAgQGBQAS9nGDTxtk2AAAECBAgQIECAAAECBAgQIECAAAECBAgQIECAAAECBAgQIECAAAECBAgQIECAAAECBAgQIECAAAECBAgQIECAAAECBAgQIECAAAECBAisCrR+trXZEN2GwDQtrrhy55VTQ4AAgf0FPifJ/+3Cbk3yh/ZfRgQBAgQIHEFAf1BA1B8U8IQSSL4kyf/oIC7Vh58HhgABAgT2FlDP7U12V4B6roC3e+gTkvxs9/gnkjwgye/tvoQnCRAgQIAAAQJnCqiHC4dDPVzAE0qAAAECBAgQIECAAAECBAgQIECAAAECBAgQIECAAAECBAgQIECAAAECBAgQIECAAAECBAgQIECAAAECBAgQIECAAAECBAYV8HKGQRNv2wQIECBAgAABAgQIECBAgAABAgQIECBAgAABAgQIECBAgAABAgQIECBAgAABAgQIECBAgAABAgQIECBAgAABAgQIECBAgAABAgQIECBAgMCqQOtnW5sN0W0ITNPiiit3Xjk1BAgQOEzg0g+gjyW5PcmtSR592DKiCBAgQKAooD8oAOoPCnhCCST3SPLxJJ/VYdxwuT7kQ4AAAQK7C6jndrdaPKmeK+DtHnrPJLckufRz/srXc5P81O5LeJIAAQIECBAgcKaAerhwONTDBTyhBAgQIECAAAECBAgQIECAAAECBAgQIECAAAECBAgQIECAAAECBAgQIECAAAECBAgQIECAAAECBAgQIECAAAECBAgQIEBgUAEvZxg08bZNgAABAgQIECBAgAABAgQIECBAgAABAgQIECBAgAABAgQIECBAgAABAgQIECBAgAABAgQIECBAgAABAgQIECBAgAABAgQIECBAgAABAgQIrAq0fra12RDdhsA0La64cueVU0OAAAECBAgQIHDKAvqDQvb0BwU8oQQ+I/C+JH+qw/iaJP8ZDgECBAjsJaCe24tr/rB6roC3X+iPJvnWLuTSz/tLP/d9ESBAgAABAgSqAurhgqB6uIAnlAABAgQIECBAgAABAgQIECBAgAABAgQIECBAgAABAgQIECBAgAABAgQIECBAgAABAgQIECBAgAABAgQIECBAgAABAgQIDCrg5QyDJt62CRAgQIAAAQIECBAgQIAAAQIECBAgQIAAAQIECBAgQIAAAQIECBAgQIAAAQIECBAgQIAAAQIECBAgQIAAAQIECBAgQIAAAQIECBAgQIAAgVWB1s+2Nhui2xCYpsUVV+68cmoIECBAgAABAgROWUB/UMie/qCAJ5TAZwReleQbO4zvSPJSOAQIECCwl4B6bi+u+cPquQLefqFfmeTdXcilc/s5ST623zKeJkCAAAECBAgsBNTDhUOhHi7gCSVAgAABAgQIECBAgAABAgQIECBAgAABAgQIECBAgAABAgQIECBAgAABAgQIECBAgAABAgQIECBAgAABAgQIECBAgAABAoMKeDnDoIm3bQIECBAgQIAAAQIECBAgQIAAAQIECBAgQIAAAQIECBAgQIAAAQIECBAgQIAAAQIECBAgQIAAAQIECBAgQIAAAQIECBAgQIAAAQIECBAgQGBVoPWzrc2G6DYEpmlxxZU7r5waAgQIECBAgACBUxbQHxSypz8o4Akl8BmBFyT5kQ7jtUn+KhwCBAgQ2EtAPbcX1/xh9VwBb//Q30zyBV3Y30nyz/dfRgQBAgQIECBAYCagHi4cCPVwAU8oAQIECBAgQIAAAQIECBAgQIAAAQIECBAgQIAAAQIECBAgQIAAAQIECBAgQIAAAQIECBAgQIAAAQIECBAgQIAAAQIECBAYVMDLGQZNvG0TIECAAAECBAgQIECAAAECBAgQIECAAAECBAgQIECAAAECBAgQIECAAAECBAgQIECAAAECBAgQIECAAAECBAgQIECAAAECBAgQIECAAAECqwKtn21tNkS3ITBNiyuu3Hnl1BAgQIAAAQIECJyygP6gkD39QQFPKIHPCDwmyX/pMD6Q5EvgECBAgMBeAuq5vbjmD6vnCnj7h/7jJC++HPb2JD+Q5Of3X0YEAQIECBAgQGAmoB4uHAj1cAFPKAECBAgQIECAAAECBAgQIECAAAECBAgQIECAAAECBAgQIECAAAECBAgQIECAAAECBAgQIECAAAECBAgQIECAAAECBAgQGFTAyxkGTbxtEyBAgAABAgQIECBAgAABAgQIECBAgAABAgQIECBAgAABAgQIECBAgAABAgQIECBAgAABAgQIECBAgAABAgQIECBAgAABAgQIECBAgAABAqsCrZ9tbTZEtyEwTYsrrtx55dQQIECAAAECBAicsoD+oJA9/UEBTyiBzwjcN8kdHcadSe6T5JOACBAgQGBnAfXczlTLB9VzBbz9Q78oydcneVWSX98/XAQBAgQIECBA4KoC6uHCwVAPF/CEEiBAgAABAgQIECBAgAABAgQIECBAgAABAgQIECBAgAABAgQIECBAgAABAgQIECBAgAABAgQIECBAgAABAgQIECBAgACBQQW8nGHQxNs2AQIECBAgQIAAAQIECBAgQIAAAQIECBAgQIAAAQIECBAgQIAAAQIECBAgQIAAAQIECBAgQIAAAQIECBAgQIAAAQIECBAgQIAAAQIECBAgsCrQ+tnWZkN0GwLTtLjiyp1XTg0BAgQIECBAgMApC+gPCtnTHxTwhBK4S+DDSR7SgXxZkvcBIkCAAIGdBdRzO1MtH1TPFfCEEiBAgAABAgQuhoB6uJAH9XABTygBAgQIECBAgAABAgQIECBAgAABAgQIECBAgAABAgQIECBAgAABAgQIECBAgAABAgQIECBAgAABAgQIECBAgAABAgQIEBhUwMsZBk28bRMgQIAAAQIECBAgQIAAAQIECBAgQIAAAQIECBAgQIAAAQIECBAgQIAAAQIECBAgQIAAAQIECBAgQIAAAQIECBAgQIAAAQIECBAgQIAAAQKrAq2fbW02RLchME2LK67ceeXUECBAgAABAgQInLKA/qCQPf1BAU8ogbsE/kOSv9iB/PUkrwJEgAABAjsLqOd2plo+qJ4r4AklQIAAAQIECFwMAfVwIQ/q4QKeUAIECBAgQIAAAQIECBAgQIAAAQIECBAgQIAAAQIECBAgQIAAAQIECBAgQIAAAQIECBAgQIAAAQIECBAgQIAAAQIECBAgMKiAlzMMmnjbJkCAAAECBAgQIECAAAECBAgQIECAAAECBAgQIECAAAECBAgQIECAAAECBAgQIECAAAECBAgQIECAAAECBAgQIECAAAECBAgQIECAAAECBFYFWj/b2myIbkNgmhZXXLnzyqkhQIAAAQIECBA4ZQH9QSF7+oMCnlACdwn8o0//6/d0IC9P8gJABAgQILCzgHpuZ6rlg+q5Ap5QAgQIECBAgMDFEFAPF/KgHi7gCSVAgAABAgQIECBAgAABAgQIECBAgAABAgQIECBAgAABAgQIECBAgAABAgQIECBAgAABAgQIECBAgAABAgQIECBAgAABAoMKeDnDoIm3bQIECBAgQIAAAQIECBAgQIAAAQIECBAgQIAAAQIECBAgQIAAAQIECBAgQIAAAQIECBAgQIAAAQIECBAgQIAAAQIECBAgQIAAAQIECBAgQGBVoPWzrc2G6DYEpmlxxZU7r5waAgQIECBAgACBUxbQHxSypz8o4AklcJfAk5O8LMkvJ/lvSd6e5JcAESBAgMDOAuq5namWD6rnCnhCCRAgQIAAAQIXQ0A9XMiDeriAJ5QAAQIECBAgQIAAAQIECBAgQIAAAQIECBAgQIAAAQIECBAgQIAAAQIECBAgQIAAAQIECBAgQIAAAQIECBAgQIAAAQIECAwq4OUMgybetgkQIECAAAECBAgQIECAAAECBAgQIECAAAECBAgQIECAAAECBAgQIECAAAECBAgQIECAAAECBAgQIECAAAECBAgQIECAAAECBAgQIECAAIFVgdbPtjYbotsQmKbFFVfuvHJqCBAgQIAAAQIETllAf1DInv6ggCeUAAECBAgQOJaAeq4gqZ4r4AklQIAAAQIECFwMAfVwIQ/q4QKeUAIECBAgQIAAAQIECBAgQIAAAQIECBAgQIAAAQIECBAgQIAAAQIECBAgQIAAAQIECBAgQIAAAQIECBAgQIAAAQIECBAgMKiAlzMMmnjbJkCAAAECBAgQIECAAAECBAgQIECAAAECBAgQIECAAAECBAgQIECAAAECBAgQIECAAAECBAgQIECAAAECBAgQIECAAAECBAgQIECAAAECBFYFWj/b2myIbkNgmhZXXLnzyqkhQIAAAQIECBA4ZQH9QSF7+oMCnlACBAgQIEDgWALquYKkeq6AJ5QAAQIECBAgcDEE1MOFPKiHC3hCCRAgQIAAAQIECBAgQIAAAQIECBAgQIAAAQIECBAgQIAAAQIECBAgQIAAAQIECBAgQIAAAQIECBAgQIAAAQIECBAgQIDAoAJezjBo4m2bAAECBAgQIECAAAECBAgQIECAAAECBAgQIECAAAECBAgQIECAAAECBAgQIECAAAECBAgQIECAAAECBAgQIECAAAECBAgQIECAAAECBAgQWBVo/WxrsyG6DYFpWlxx5c4rp4YAAQKHC/yBJPe//H3vJO87fCmRBAgQIHCggP7gQLhLYfqDAp5QAgQIECBA4FgC6rmCpHqugCeUAAECBAgQIHAxBNTDhTyohwt4QgkQIECAAAECBAgQIECAAAECBAgQIECAAAECBAgQIECAAAECBAgQIECAAAECBAgQIECAAAECBAgQIECAAAECBAgQIECAwKACXs4waOJtmwABAgQIECBAgAABAgQIECBAgAABAgQIECBAgAABAgQIECBAgAABAgQIECBAgAABAgQIECBAgAABAgQIECBAgAABAgQIECBAgAABAgQIEFgVaP1sa7Mhug2BaVpcceXOK6eGAAEChwk8IMnHutDfTvKHD1tKFAECBAgUBPQHBTz9QQFPKAECBAgQIHAsAfVcQVI9V8ATSoAAAQIECBC4GALq4UIe1MMFPKEECBAgQIAAAQIECBAgQIAAAQIECBAgQIAAAQIECBAgQIAAAQIECBAgQIAAAQIECBAgQIAAAQIECBAgQIAAAQIECBAgQGBQAS9nGDTxtk2AAAECBAgQIECAAAECBAgQIECAAAECBAgQIECAAAECBAgQIECAAAECBAgQIECAAAECBAgQIECAAAECBAgQIECAAAECBAgQIECAAAECBAisCrR+trXZEN2GwDQtrrhy55VTQ4AAgcMELv33884u9NIPpHsctpQoAgQIECgI6A8KePqDAp5QAgQIECBA4FgC6rmCpHqugCeUAAECBAgQIHAxBNTDhTyohwt4QgkQIECAAAECBAgQIECAAAECBAgQIECAAAECBAgQIECAAAECBAgQIECAAAECBAgQIECAAAECBAgQIECAAAECBAgQIECAwKACXs4waOJtmwABAgQIECBAgAABAgQIECBAgAABAgQIECBAgAABAgQIECBAgAABAgQIECBAgAABAgQIECBAgAABAgQIECBAgAABAgQIECBAgAABAgQIEFgVaP1sa7Mhug2BaVpcceXOK6eGAAEChwv8TpI/2IXfkOT2w5cTSYAAAQIHCOgPDkC7EqI/KOAJJUCAAAECBI4loJ4rSKrnCnjHD/3CJL9x/GWtSIAAAQIECFznAurhQoLVwwU8oQQIECBAgAABAgQIECBAgAABAgQIECBAgAABAgQIECBAgAABAgQIECBAgAABAgQIECBAgAABAgQIECBAgAABAgQIECBAYFABL2cYNPG2TYAAAQIECBAgQIAAAQIECBAgQIAAAQIECBAgQIAAAQIECBAgQIAAAQIECBAgQIAAAQIECBAgQIAAAQIECBAgQIAAAQIECBAgQIAAAQIECKwKtH62tdkQ3YbANC2uuHLnlVNDgACBwwU+nOQhXfhDk1z6M18ECBAgcH4C+oOCtf6ggCeUAAECBAgQOJaAeq4gqZ4r4B0n9BFJnnb5+/OSPCDJJ46ztFUIECBAgACBQQTUw4VEq4cLeEIJECBAgAABAgQIECBAgAABAgQIECBAgAABAgQIECBAgAABAgQIECBAgAABAgQIECBAgAABAgQIECBAgAABAgQIECBAgMCgAl7OMGjibZsAAQIECBAgQIAAAQIECBAgQIAAAQIECBAgQIAAAQIECBAgQIAAAQIECBAgQIAAAQIECBAgQIAAAQIECBAgQIAAAQIECBAgQIAAAQIECBBYFWj9bGuzIboNgWlaXHHlziunhgABAocLvDfJl3bhX57k0p/5IkCAAIHzE9AfFKz1BwU8oQQIECBAgMCxBNRzBUn1XAHvOKG/meQLuqWenuTm4yxtFQIECBAgQGAQAfVwIdHq4QKeUAIECBAgQIAAAQIECBAgQIAAAQIECBAgQIAAAQIECBAgQIAAAQIECBAgQIAAAQIECBAgQIAAAQIECBAgQIAAAQIECBAgMKiAlzMMmnjbJkCAAAECBAgQIECAAAECBAgQIECAAAECBAgQIECAAAECBAgQIECAAAECBAgQIECAAAECBAgQIECAAAECBAgQIECAAAECBAgQIECAAAECBFYFWj/b2myIbkNgmhZXXLnzyqkhQIDA4QJvS/K4LvzxSS79mS8CBAgQOD8B/UHBWn9QwBNKgAABAgQIHEtAPVeQVM8V8I4T+k+SfFe31JuSPOU4S1uFAAECBAgQGERAPVxItHq4gCeUAAECBAgQIECAAAECBAgQIECAAAECBAgQIECAAAECBAgQIECAAAECBAgQIECAAAECBAgQIECAAAECBAgQIECAAAECBAgMKuDlDIMm3rYJECBAgAABAgQIECBAgAABAgQIECBAgAABAgQIECBAgAABAgQIECBA0uHPhQAAIABJREFUgAABAgQIECBAgAABAgQIECBAgAABAgQIECBAgAABAgQIECBAgACBVYHWz7Y2G6LbEJimxRVX7rxyaggQIHC4wL9N8owu/JlJXnf4ciIJECBA4AAB/cEBaFdC9AcFPKEECBAgQIDAsQTUcwVJ9VwB7zihD03yoW6pTyV5UJLbjrO8VQgQIECAAIEBBNTDhSSrhwt4QgkQIECAAAECBAgQIECAAAECBAgQIECAAAECBAgQIECAAAECBAgQIECAAAECBAgQIECAAAECBAgQIECAAAECBAgQIECAwKACXs4waOJtmwABAgQIECBAgAABAgQIECBAgAABAgQIECBAgAABAgQIECBAgAABAgQIECBAgAABAgQIECBAgAABAgQIECBAgAABAgQIECBAgAABAgQIEFgVaP1sa7Mhug2BaVpcceXOK6eGAAEChwv8WJK/1YU/P8krDl9OJAECBAgcIKA/OADtSoj+oIAnlAABAgQIEDiWgHquIKmeK+AdL/T9SR7ZLfctSX7ieMtbiQABAgQIELjOBdTDhQSrhwt4QgkQIECAAAECBAgQIECAAAECBAgQIECAAAECBAgQIECAAAECBAgQIECAAAECBAgQIECAAAECBAgQIECAAAECBAgQIECAwKACXs4waOJtmwABAgQIECBAgAABAgQIECBAgAABAgQIECBAgAABAgQIECBAgAABAgQIECBAgAABAgQIECBAgAABAgQIECBAgAABAgQIECBAgAABAgQIEFgVaP1sa7Mhug2BaVpcceXOK6eGAAEChwt8X5J/0IW/OMlLDl9OJAECBAgcIKA/OADtSoj+oIAnlMDVBZ6d5JGXvx+R5IGgCBAgQGBTQD23SXT2A+q5At7xQv9ekpd2y70zyWOOt7yVCBAgQIAAgetcQD1cSLB6uIAnlAABAgQIECBAgAABAgQIECBAgAABAgQIECBAgAABAgQIECBAgAABAgQIECBAgAABAgQIECBAgAABAgQIECBAgAABAgQIDCrg5QyDJt62CRAgQIAAAQIECBAgQIAAAQIECBAgQIAAAQIECBAgQIAAAQIECBAgQIAAAQIECBAgQIAAAQIECBAgQIAAAQIECBAgQIAAAQIECBAgQIAAgVWB1s+2Nhui2xCYpsUVV+68cmoIECBwuMC3JXlZF37p37/98OVEEiBAgMABAvqDA9CuhOgPCnhCCVxd4CNJPr+bekSSX4FFgAABAn7fe63OgHruWsnute4Dk3w0yZXftV/qUW5Mcqku8EWAAAECBAgQ2BLw+80toZV59XABTygBAgQIECBAgAABAgQIECBAgAABAgQIECBAgAABAgQIECBAgAABAgQIECBAgAABAgQIECBAgAABAgQIECBAgAABAgQIEBhUwMsZBk28bRMgQIAAAQIECBAgQIAAAQIECBAgQIAAAQIECBAgQIAAAQIECBAgQIAAAQIECBAgQIAAAQIECBAgQIAAAQIECBAgQIAAAQIECBAgQIAAAQKrAq2fbW02RLchME2LK67ceeXUECBA4HCBr0/yU134pX9/7uHLiSRAgACBAwT0BwegXQnRHxTwhBK4usCbkzyxm3pOklfDIkCAAAG/771WZ0A9d61k9173F5I8tot6UZIf2HsVAQQIECBAgMCIAn6/Wci6eriAJ5QAAQIECBAgQIAAAQIECBAgQIAAAQIECBAgQIAAAQIECBAgQIAAAQIECBAgQIAAAQIECBAgQIAAAQIECBAgQIAAAQIECAwq4OUMgybetgkQIECAAAECBAgQIECAAAECBAgQIECAAAECBAgQIECAAAECBAgQIECAAAECBAgQIECAAAECBAgQIECAAAECBAgQIECAAAECBAgQIECAAIFVgdbPtjYbotsQmKbFFVfuvHJqCBAgcLjA1yV5XZLbL3//dJIXHb6cSAIECBA4QEB/cADalRD9QQFPKIGrC7wkyXd3U/8syd+FRYAAAQJ+33utzoB67lrJ7r3uNyX5V13UB5N88d6rCCBAgAABAgRGFPD7zULW1cMFPKEECBAgQIAAAQIECBAgQIAAAQIECBAgQIAAAQIECBAgQIAAAQIECBAgQIAAAQIECBAgQIAAAQIECBAgQIAAAQIECBAgQGBQAS9nGDTxtk2AAAECBAgQIECAAAECBAgQIECAAAECBAgQIECAAAECBAgQIECAAAECBAgQIECAAAECBAgQIECAAAECBAgQIECAAAECBAgQIECAAAECBAisCrR+trXZEN2GwDQtrrhy55VTQ4AAAQIECBAgcMoC+oNC9vQHBTyhBK4u8LQkN3dTv5Dkq2ERIECAgN/3XqszoJ67VrJ7r3u/JLcmuVcX+Ygkv7L3SgIIECBAgACB0QT8frOQcfVwAU8oAQIECBAgQIAAAQIECBAgQIAAAQIECBAgQIAAAQIECBAgQIAAAQIECBAgQIAAAQIECBAgQIAAAQIECBAgQIAAAQIECBAYVMDLGQZNvG0TIECAAAECBAgQIECAAAECBAgQIECAAAECBAgQIECAAAECBAgQIECAAAECBAgQIECAAAECBAgQIECAAAECBAgQIECAAAECBAgQIECAAAECqwKtn21tNkS3ITBNiyuu3Hnl1BAgQIAAAQIECJyygP6gkD39QQFPKIGrCzwsyf/qpm5PcgMsAgQIEPD73mt1BtRz10r2oHXfmOSpXeQPJvn7B60kiAABAgQIEBhJwO83C9lWDxfwhBIgQIAAAQIECBAgQIAAAQIECBAgQIAAAQIECBAgQIAAAQIECBAgQIAAAQIECBAgQIAAAQIECBAgQIAAAQIECBAgQIAAgUEFvJxh0MTbNgECBAgQIECAAAECBAgQIECAAAECBAgQIECAAAECBAgQIECAAAECBAgQIECAAAECBAgQIECAAAECBAgQIECAAAECBAgQIECAAAECBAgQILAq0PrZ1mZDdBsC07S44sqdV04NAQIECBAgQIDAKQvoDwrZ0x8U8IQSOFvgjiT37aYfnOQjwAgQIEDgTAH1XOFwqOcKeMcPfWqSm5O8I8nrk7wxyf87/sdYkQABAgQIELjOBNTDhYSqhwt4QgkQIECAAAECBAgQIECAAAECBAgQIECAAAECBAgQIECAAAECBAgQIECAAAECBAgQIECAAAECBAgQIECAAAECBAgQIECAwKACXs4waOJtmwABAgQIECBAgAABAgQIECBAgAABAgQIECBAgAABAgQIECBAgAABAgQIECBAgAABAgQIECBAgAABAgQIECBAgAABAgQIECBAgAABAgQIEFgVaP1sa7Mhug2BaVpcceXOK6eGAAECBAgQIEDglAX0B4Xs6Q8KeEIJnC3wriSP7qaflOTNwAgQIEDgTAH1XOFwqOcKeNcm9LOT3HptlrYqAQIECBAgcJ0KqIcLiVUPF/CEEiBAgAABAgQIECBAgAABAgQIECBAgAABAgQIECBAgAABAgQIECBAgAABAgQIECBAgAABAgQIECBAgAABAgQIECBAgACBQQW8nGHQxNs2AQIECBAgQIAAAQIECBAgQIAAAQIECBAgQIAAAQIECBAgQIAAAQIECBAgQIAAAQIECBAgQIAAAQIECBAgQIAAAQIECBAgQIAAAQIECBAgsCrQ+tnWZkN0GwLTtLjiyp1XTg0BAgQIECBAgMApC+gPCtnTHxTwhBI4W+AVSZ7XTb84yUuAESBAgMCZAuq5wuFQzxXwhBIgQIAAAQIELoaAeriQB/VwAU8oAQIECBAgQIAAAQIECBAgQIAAAQIECBAgQIAAAQIECBAgQIAAAQIECBAgQIAAAQIECBAgQIAAAQIECBAgQIAAAQIECBAYVMDLGQZNvG0TIECAAAECBAgQIECAAAECBAgQIECAAAECBAgQIECAAAECBAgQIECAAAECBAgQIECAAAECBAgQIECAAAECBAgQIECAAAECBAgQIECAAAECqwKtn21tNkS3ITBNiyuu3Hnl1BAgQIAAAQIECJyygP6gkD39QQFPKIGzBf5mkh/vpt+Q5GnACBAgQOBMAfVc4XCo5wp4QgkQIECAAAECF0NAPVzIg3q4gCeUAAECBAgQIECAAAECBAgQIECAAAECBAgQIECAAAECBAgQIECAAAECBAgQIECAAAECBAgQIECAAAECBAgQIECAAAECBAgMKuDlDIMm3rYJECBAgAABAgQIECBAgAABAgQIECBAgAABAgQIECBAgAABAgQIECBAgAABAgQIECBAgAABAgQIECBAgAABAgQIECBAgAABAgQIECBAgACBVYHWz7Y2G6LbEJimxRVX7rxyaggQIECAAAECBE5ZQH9QyJ7+oIAnlMDZAo9K8l+76Q8leRgwAgQIEDhTQD1XOBzquQKeUAIECBAgQIDAxRBQDxfyoB4u4AklQIAAAQIECBAgQIAAAQIECBAgQIAAAQIECBAgQIAAAQIECBAgQIAAAQIECBAgQIAAAQIECBAgQIAAAQIECBAgQIAAAQKDCng5w6CJt20CBAgQIECAAAECBAgQIECAAAECBAgQIECAAAECBAgQIECAAAECBAgQIECAAAECBAgQIECAAAECBAgQIECAAAECBAgQIECAAAECBAgQIEBgVaD1s63Nhug2BKZpccWVO6+cGgIECBAgQIAAgVMW0B8Usqc/KOAJJXC2wL2TfLyb/lCShwEjQIAAgTMF1HOFw6GeK+AJJUCAAAECBAhcDAH1cCEP6uECnlACBAgQIECAAAECBAgQIECAAAECBAgQIECAAAECBAgQIECAAAECBAgQIECAAAECBAgQIECAAAECBAgQIECAAAECBAgQIDCogJczDJp42yZAgAABAgQIECBAgAABAgQIECBAgAABAgQIECBAgAABAgQIECBAgAABAgQIECBAgAABAgQIECBAgAABAgQIECBAgAABAgQIECBAgAABAgRWBVo/29psiG5DYJoWV1y588qpIUCAAAECBAgQOGUB/UEhe/qDAp5QAusC35Dkfyd5f5LfhUWAAAECft97rc6Aeu5ayVqXAAECBAgQIHBuAn6/WaBWDxfwhBIgQIAAAQIECBAgQIAAAQIECBAgQIAAAQIECBAgQIAAAQIECBAgQIAAAQIECBAgQIAAAQIECBAgQIAAAQIECBAgQIAAgUEFvJxh0MTbNgECBAgQIECAAAECBAgQIECAAAECBAgQIECAAAECBAgQIECAAAECBAgQIECAAAECBAgQIECAAAECBAgQIECAAAECBAgQIECAAAECBAgQILAq0PrZ1mZDdBsC07S44sqdV04NAQIECBAgQIDAKQvoDwrZ0x8U8IQSIECAAAECxxJQzxUk1XMFPKEECBAgQIAAgYshoB4u5EE9XMATSoAAAQIECBAgQIAAAQIECBAgQIAAAQIECBAgQIAAAQIECBAgQIAAAQIECBAgQIAAAQIECBAgQIAAAQIECBAgQIAAAQIEBhXwcoZBE2/bBAgQIECAAAECBAgQIECAAAECBAgQIECAAAECBAgQIECAAAECBAgQIECAAAECBAgQIECAAAECBAgQIECAAAECBAgQIECAAAECBAgQIECAwKpA62dbmw3RbQhM0+KKK3deOTUECBAgQIAAAQKnLKA/KGRPf1DAE0qAAAECBAgcS0A9V5BUzxXwhBIgQIAAAQIELoaAeriQB/VwAU8oAQIECBAgQIAAAQIECBAgQIAAAQIECBAgQIAAAQIECBAgQIAAAQIECBAgQIAAAQIECBAgQIAAAQIECBAgQIAAAQIECBAYVMDLGQZNvG0TIECAAAECBAgQIECAAAECBAgQIECAAAECBAgQIECAAAECBAgQIECAAAECBAgQIECAAAECBAgQIECAAAECBAgQIECAAAECBAgQIECAAAECqwKtn21tNkS3ITBNiyuu3Hnl1BAgQKAucGOSP3L5+2NJ3lpf0goECBAgsKOA/mBHqKs9pj8o4AklQIAAAQIEjiWgnitIqucKeEIJECBAgAABAhdDQD1cyIN6uIAnlAABAgQIECBAgAABAgQIECBAgAABAgQIECBAgAABAgQIECBAgAABAgQIECBAgAABAgQIECBAgAABAgQIECBAgAABAgQIDCrg5QyDJt62CRAgQIAAAQIECBAgQIAAAQIECBAgQIAAAQIECBAgQIAAAQIECBAgQIAAAQIECBAgQIAAAQIECBAgQIAAAQIECBAgQIAAAQIECBAgQIAAgVWB1s+2Nhui2xCYpsUVV+68cmoIECBQE3hOkn/dLfG6JM+sLSmaAAECBPYQ0B/sgXX3R/UHBTyhBAgQIECAwLEE1HMFSfVcAU8oAQIECBAgQOBiCKiHC3lQDxfwhBIgQIAAAQIECBAgQIAAAQIECBAgQIAAAQIECBAgQIAAAQIECBAgQIAAAQIECBAgQIAAAQIECBAgQIAAAQIECBAgQIAAgUEFvJxh0MTbNgECBAgQIECAAAECBAgQIECAAAECBAgQIECAAAECBAgQIECAAAECBAgQIECAAAECBAgQIECAAAECBAgQIECAAAECBAgQIECAAAECBAgQILAq0PrZ1mZDdBsC07S44sqdV04NAQIEagJPSvKmbom3JXl8bUnRBAgQILCHgP5gD6y7P6o/KOAJJUCAAAECBI4loJ4rSKrnCnjnG/oXLv++6IXn+7E+jQABAgQIEDgBAfVwIUnq4QKeUAIECBAgQIAAAQIECBAgQIAAAQIECBAgQIAAAQIECBAgQIAAAQIECBAgQIAAAQIECBAgQIAAAQIECBAgQIAAAQIECBAgMKiAlzMMmnjbJkCAAAECBAgQIECAAAECBAgQIECAAAECBAgQIECAAAECBAgQIECAAAECBAgQIECAAAECBAgQIECAAAECBAgQIECAAAECBAgQIECAAAECBFYFWj/b2myIbkNgmhZXXLnzyqkhQIBATeDPJPnFbon3Jvny2pKiCRAgQGAPAf3BHlh3f1R/UMATSoAAAQIECBxLQD1XkFTPFfDOJ/RFSb4pyUMvf9zDk/zq+Xy0TyFAgAABAgROREA9XEiUeriAJ5QAAQIECBAgQIAAAQIECBAgQIAAAQIECBAgQIAAAQIECBAgQIAAAQIECBAgQIAAAQIECBAgQIAAAQIECBAgQIAAAQIECAwq4OUMgybetgkQIECAAAECBAgQIECAAAECBAgQIECAAAECBAgQIECAAAECBAgQIECAAAECBAgQIECAAAECBAgQIECAAAECBAgQIECAAAECBAgQIECAAIFVgdbPtjYbotsQmKbFFVfuvHJqCBAgUBP4E0k+2C3x60n+aG1J0QQIECCwh4D+YA+suz+qPyjgCSVAgAABAgSOJaCeK0iq5wp45xP6riSP7j7q+5N81/l8tE8hQIAAAQIETkRAPVxIlHq4gCeUAAECBAgQIECAAAECBAgQIECAAAECBAgQIECAAAECBAgQIECAAAECBAgQIECAAAECBAgQIECAAAECBAgQIECAAAECBAgMKuDlDIMm3rYJECBAgAABAgQIECBAgAABAgQIECBAgAABAgQIECBAgAABAgQIECBAgAABAgQIECBAgAABAgQIECBAgAABAgQIECBAgAABAgQIECBAgACBVYHWz7Y2G6LbEJimxRVX7rxyaggQIFATeFCSj3ZL/E6S+9eWFE2AAAECewjoD/bAuvuj+oMCnlACBAgQIEDgWALquYKkeq6Adz6hz0/y8u6jPpLkwefz0T6FAAECBAgQOBEB9XAhUerhAp5QAgQIECBAgAABAgQIECBAgAABAgQIECBAgAABAgQIECBAgAABAgQIECBAgAABAgQIECBAgAABAgQIECBAgAABAgQIECAwqICXMwyaeNsmQIAAAQIECBAgQIAAAQIECBAgQIAAAQIECBAgQIAAAQIECBAgQIAAAQIECBAgQIAAAQIECBAgQIAAAQIECBAgQIAAAQIECBAgQIAAAQIEVgVaP9vabIhuQ2CaFldcufPKqSFAgEBN4NJ/R++82xL3SOIHVM1VNAECBHYV0B/sKnWV5/QHBTyhBAgQIECAwLEE1HMFSfVcAe98Qm9IckuSe3Yf92eT/OL5fLxPIUCAAAECBE5AQD1cSJJ6uIAnlAABAgQIECBAgAABAgQIECBAgAABAgQIECBAgAABAgQIECBAgAABAgQIECBAgAABAgQIECBAgAABAgQIECBAgAABAgQIDCrg5QyDJt62CRAgQIAAAQIECBAgQIAAAQIECBAgQIAAAQIECBAgQIAAAQIECBAgQIAAAQIECBAgQIAAAQIECBAgQIAAAQIECBAgQIAAAQIECBAgQIAAgVWB1s+2Nhui2xCYpsUVV+68cmoIECBQF/jdJPfrlnlgklvqy1qBAAECBHYQ0B/sgHTWI/qDAp5QAgQIECBA4FgC6rmCpHqugHd+oT+T5Kbu4348yfPO7+N9EgECBAgQIHDBBdTDhQSphwt4QgkQIECAAAECBAgQIECAAAECBAgQIECAAAECBAgQIECAAAECBAgQIECAAAECBAgQIECAAAECBAgQIECAAAECBAgQIECAwKACXs4waOJtmwABAgQIECBAgAABAgQIECBAgAABAgQIECBAgAABAgQIECBAgAABAgQIECBAgAABAgQIECBAgAABAgQIECBAgAABAgQIECBAgAABAgQIEFgVaP1sa7Mhug2BaVpcceXOK6eGAAECdYHfSHJjt8wfT/I/68tagQABAgR2ENAf7IB01iP6gwKeUAL7C3x+kk8k+e39Q0UQIEDguhZQzxXSq54r4J1f6LOSvLb7uNuSPCjJp87vr+CTCBAgQIAAgQssoB4uJEc9XMATSoAAAQIECBAgQIAAAQIECBAgQIAAAQIECBAgQIAAAQIECBAgQIAAAQIECBAgQIAAAQIECBAgQIAAAQIECBAgQIAAAQIEBhXwcoZBE2/bBAgQIECAAAECBAgQIECAAAECBAgQIECAAAECBAgQIECAAAECBAgQIECAAAECBAgQIECAAAECBAgQIECAAAECBAgQIECAAAECBAgQIECAwKpA62dbmw3RbQhM0+KKK3deOTUECBCoC7w/ySO7Zf50knfXl7UCAQIECOwgoD/YAemsR/QHBTyhBHYTeEaSb0jyJ5M8IMnzk7xit1BPESBAYBgB9Vwh1eq5At75hd47yW1JLv3zyteTk/z0+f0VfBIBAgQIECBwgQXUw4XkqIcLeEIJECBAgAABAgQIECBAgAABAgQIECBAgAABAgQIECBAgAABAgQIECBAgAABAgQIECBAgAABAgQIECBAgAABAgQIECBAgMCgAl7OMGjibZsAAQIECBAgQIAAAQIECBAgQIAAAQIECBAgQIAAAQIECBAgQIAAAQIECBAgQIAAAQIECBAgQIAAAQIECBAgQIAAAQIECBAgQIAAAQIECBBYFWj9bGuzIboNgWlaXHHlziunhgABAnWBn0/y57tlnpTkzfVlrUCAAAECOwjoD3ZAOusR/UEBTyiB3QS+M8n3d4/+yyTfvFuopwgQIDCMgHqukGr1XAHvfENfk+TZ3Uf+uyTPON+/gk8jQIAAAQIELqiAeriQGPVwAU8oAQIECBAgQIAAAQIECBAgQIAAAQIECBAgQIAAAQIECBAgQIAAAQIECBAgQIAAAQIECBAgQIAAAQIECBAgQIAAAQIECBAYVMDLGQZNvG0TIECAAAECBAgQIECAAAECBAgQIECAAAECBAgQIECAAAECBAgQIECAAAECBAgQIECAAAECBAgQIECAAAECBAgQIECAAAECBAgQIECAAAECqwKtn21tNkS3ITBNiyuu3Hnl1BAgQKAu8Pokf6Vb5jlJXl1f1goECBAgsIOA/mAHpLMe0R8U8IQS2E3ga5O8pXv0PUm+YrdQTxEgQGAYAfVcIdXquQLe+YY+4dM1wM92H/mJJA9I8nvn+9fwaQQIECBAgMAFFFAPF5KiHi7gCSVAgAABAgQIECBAgAABAgQIECBAgAABAgQIECBAgAABAgQIECBAgAABAgQIECBAgAABAgQIECBAgAABAgQIECBAgAABAoMKeDnDoIm3bQIECBAgQIAAAQIECBAgQIAAAQIECBAgQIAAAQIECBAgQIAAAQIECBAgQIAAAQIECBAgQIAAAQIECBAgQIAAAQIECBAgQIAAAQIECBAgQGBVoPWzrc2G6DYEpmlxxZU7r5waAgQI1AVenuSJSf7P5e9XJnl3fVkrECBAgMAOAvqDHZDOekR/UMATSmA3gc9N8lvdo59Mcp8kd+4W7ikCBAgMIaCeK6RZPVfAO9/Qeya5JckN3cc+J8mrz/ev4dMIECBAgACBCyigHi4kRT1cwBNKgAABAgQIECBAgAABAgQIECBAgAABAgQIECBAgAABAgQIECBAgAABAgQIECBAgAABAgQIECBAgAABAgQIECBAgAABAgQGFfByhkETb9sECBAgQIAAAQIECBAgQIAAAQIECBAgQIAAAQIECBAgQIAAAQIECBAgQIAAAQIECBAgQIAAAQIECBAgQIAAAQIECBAgQIAAAQIECBAgQIDAqkDrZ1ubDdFtCEzT4oord145NQQIECBAgAABAqcsoD8oZE9/UMATSmB3gduS3L97/OFJfnX3cE8SIEDguhdQzxVSrJ4r4J1/6I8m+dbLH3tHkhcm+Rfn/9fwiQQIECBAgMAFE1APFxKiHi7gCSVAgAABAgQIECBAgAABAgQIECBAgAABAgQIECBAgAABAgQIECBAgAABAgQIECBAgAABAgQIECBAgAABAgQIECBAgAABAoMKeDnDoIm3bQIECBAgQIAAAQIECBAgQIAAAQIECBAgQIAAAQIECBAgQIAAAQIECBAgQIAAAQIECBAgQIAAAQIECBAgQIAAAQIECBAgQIAAAQIECBAgQGBVoPXLZ+x8AAAgAElEQVSzrc2G6DYEpmlxxZU7r5waAgQIECBAgACBUxbQHxSypz8o4AklsLvAzyX5mu7xZyZ53e7hniRAgMB1L6CeK6RYPVfAO//QRyX54SSvvFwL/P75/xV8IgECBAgQIHABBdTDhaSohwt4QgkQIECAAAECBAgQIECAAAECBAgQIECAAAECBAgQIECAAAECBAgQIECAAAECBAgQIECAAAECBAgQIECAAAECBAgQIECAwKACXs4waOJtmwABAgQIECBAgAABAgQIECBAgAABAgQIECBAgAABAgQIECBAgAABAgQIECBAgAABAgQIECBAgAABAgQIECBAgAABAgQIECBAgAABAgQIEFgVaP1sa7Mhug2BaVpcceXOK6eGAAECBAgQIEDglAX0B4Xs6Q8KeEIJ7C7wg0le2D3+T5N85+7hniRAgMB1L6CeK6RYPVfAE0qAAAECBAgQuBgC6uFCHtTDBTyhBAgQIECAAAECBAgQIECAAAECBAgQIECAAAECBAgQIECAAAECBAgQIECAAAECBAgQIECAAAECBAgQIECAAAECBAgQIEBgUAEvZxg08bZNgAABAgQIECBAgAABAgQIECBAgAABAgQIECBAgAABAgQIECBAgAABAgQIECBAgAABAgQIECBAgAABAgQIECBAgAABAgQIECBAgAABAgQIrAq0fra12RDdhsA0La64cueVU0OAAAECBAgQIHDKAvqDQvb0BwU8oQR2F3hWktd2j/9ckq/dPdyTBAgQuO4F1HOFFKvnCnhCCRAgQIAAAQIXQ0A9XMiDeriAJ5QAAQIECBAgQIAAAQIECBAgQIAAAQIECBAgQIAAAQIECBAgQIAAAQIECBAgQIAAAQIECBAgQIAAAQIECBAgQIAAAQIECAwq4OUMgybetgkQIECAAAECBAgQIECAAAECBAgQIECAAAECBAgQIECAAAECBAgQIECAAAECBAgQIECAAAECBAgQIECAAAECBAgQIECAAAECBAgQIECAAIFVgdbPtjYbotsQmKbFFVfuvHJqCBAgQIAAAQIETllAf1DInv6ggCeUwO4CD0/yge7xjyb53N3DPUmAAIHrXkA9V0ixeq6AJ5QAAQIECBAgcDEE1MOFPKiHC3hCCRAgQIAAAQIECBAgQIAAAQIECBAgQIAAAQIECBAgQIAAAQIECBAgQIAAAQIECBAgQIAAAQIECBAgQIAAAQIECBAgQIDAoAJezjBo4m2bAAECBAgQIECAAAECBAgQIECAAAECBAgQIECAAAECBAgQIECAAAECBAgQIECAAAECBAgQIECAAAECBAgQIECAAAECBAgQIECAAAECBAgQWBVo/WxrsyG6DYFpWlxx5c4rp4YAAQIECBAgQOCUBfQHhezpDwp4QgnsLnCPJB9P8lldyA1Jbt99CU8SIEDguhZQzxXSq54r4AklQIAAAQIECFwMAfVwIQ/q4QKeUAIECBAgQIAAAQIECBAgQIAAAQIECBAgQIAAAQIECBAgQIAAAQIECBAgQIAAAQIECBAgQIAAAQIECBAgQIAAAQIECBAgMKiAlzMMmnjbJkCAAAECBAgQIECAAAECBAgQIECAAAECBAgQIECAAAECBAgQIECAAAECBAgQIECAAAECBAgQIECAAAECBAgQIECAAAECBAgQIECAAAECBFYFWj/b2myIbkNgmhZXXLnzyqkhQIAAAQIECBA4ZQH9QSF7+oMCnlAC+wn8f/buN2a3rLwL8G8zKQZL0pmhLTXMqNFhmrQKQyQFRREIVNrStGrBKjjAh0ZKSisEbSCkUFoSAsECFgzVKFMoNaWNKW0RYv+gNEJLZKCmKkI/yB9jiswMCRECkWXe5JisZ/Zh7zPn3s+cZz/repMTst997rX3uu7FzG/Nh7U/lOTRXclTk7z3vg3hbxMgQOBsBeS5QmvluQKeUgIECBAgQIDAaQjIw4U+yMMFPKUECBAgQIAAAQIECBAgQIAAAQIECBAgQIAAAQIECBAgQIAAAQIECBAgQIAAAQIECBAgQIAAAQIECBAgQIAAAQIECBAgQGBQAR9nGLTxpk2AAAECBAgQIECAAAECBAgQIECAAAECBAgQIECAAAECBAgQIECAAAECBAgQIECAAAECBAgQIECAAAECBAgQIECAAAECBAgQIECAAAECBAgsCrT+bmsHl+hWBKZpdsSVM6+sGgIECBAgQIAAgT0L2B8Uumd/UMBTSuC+Cfxckh9K8j+S3JnkNUk+cN+G8LcJECBwtgLyXKG18lwBTykBAgQIECBA4DQE5OFCH+ThAp5SAgQIECBAgAABAgQIECBAgAABAgQIECBAgAABAgQIECBAgAABAgQIECBAgAABAgQIECBAgAABAgQIECBAgAABAgQIECAwqICPMwzaeNMmQIAAAQIECBAgQIAAAQIECBAgQIAAAQIECBAgQIAAAQIECBAgQIAAAQIECBAgQIAAAQIECBAgQIAAAQIECBAgQIAAAQIECBAgQIAAAQIEFgVaf7e1g0t0KwLTNDviyplXVg0BAgQIECBAgMCeBewPCt2zPyjgKSVw3wQeluQLST5/38r8bQIECAwhIM8V2izPFfCUEiBAgAABAgROQ0AeLvRBHi7gKSVAgAABAgQIECBAgAABAgQIECBAgAABAgQIECBAgAABAgQIECBAgAABAgQIECBAgAABAgQIECBAgAABAgQIECBAgAABAoMK+DjDoI03bQIECBAgQIAAAQIECBAgQIAAAQIECBAgQIAAAQIECBAgQIAAAQIECBAgQIAAAQIECBAgQIAAAQIECBAgQIAAAQIECBAgQIAAAQIECBAgQGBRoPV3Wzu4RLciME2zI66ceWXVECBAgAABAgQI7FnA/qDQPfuDAp5SAgQIECBAYCsBea4gKc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BAgQIEBgKwF5riApzxXwlBIgQIAAAQIETkNAHi70QR4u4CklQIAAAQIECBAgQIAAAQIECBAgQIAAAQIECBAgQIAAAQIECBAgQIAAAQIECBAgQIAAAQIECBAgQIAAAQIECBAgQIAAAQKDCvg4w6CNN20CBAgQIECAAAECBAgQIECAAAECBAgQIECAAAECBAgQIECAAAECBAgQIECAAAECBAgQIECAAAECBAgQIECAAAECBAgQIECAAAECBAgQIEBgUaD1d1s7uES3IjBNsyOunHll1RAgQGAbgUckuTXJ9Zf+/HqS/7bN0EYhQIAAgQUB+4PC8rA/KOApJUCAAAECBLYSkOcKkvJcAU8pAQIECBAgQOA0BOThQh/k4QKeUgIECBAgQIAAAQIECBAgQIAAAQIECBAgQIAAAQIECBAgQIAAAQIECBAgQIAAAQIECBAgQIAAAQIECBAgQIAAAQIECBAgMKiAjzMM2njTJkCAAAECBAgQIECAAAECBAgQIECAAAECBAgQIECAAAECBAgQIECAAAECBAgQIECAAAECBAgQIECAAAECBAgQIECAAAECBAgQIECAAAECBBYFWn+3tYNLdCsC0zQ74sqZV1YNAQIEthF4e5JndkPdnuRt2wxtFAIECBBYELA/KCwP+4MCnlICBAgQIEBgKwF5riApzxXwTqP0uiR/PcnTkzwuyaOS/N/TeDVvQYAAAQIECNxPAvJwAVoeLuApJUCAAAECBAgQIECAAAECBAgQIECAAAECBAgQIECAAAECBAgQIECAAAECBAgQIECAAAECBAgQIECAAAECBAgQIECAAAECgwr4OMOgjTdtAgQIECBAgAABAgQIECBAgAABAgQIECBAgAABAgQIECBAgAABAgQIECBAgAABAgQIECBAgAABAgQIECBAgAABAgQIECBAgAABAgQIECBAYFGg9XdbO7hEtyIwTbMjrpx5ZdUQIEBgG4E3JnlBN9Q/TPKGbYY2CgECBAgsCNgfFJaH/UEBTykBAgQIECCwlYA8V5CU5wp4p1H68SS3dK/ylCS/eRqv5i0IECBAgACB+0lAHi5Ay8MFPKUECBAgQIAAAQIECBAgQIAAAQIECBAgQIAAAQIECBAgQIAAAQIECBAgQIAAAQIECBAgQIAAAQIECBAgQIAAAQIECBAgQGBQAR9nGLTxpk2AAAECBAgQIECAAAECBAgQIECAAAECBAgQIECAAAECBAgQIECAAAECBAgQIECAAAECBAgQIECAAAECBAgQIECAAAECBAgQIECAAAECBAgsCrT+bmsHl+hWBKZpdsSVM6+sGgIECGwj8IokL++GeuW9rrd5ilEIECBA4N4C9geFNWF/UMBTSoAAAQIECGwlIM8VJOW5At5plL45yQ93r3JHkuecxqt5CwIECBAgQOB+EpCHC9DycAFPKQECBAgQIECAAAECBAgQIECAAAECBAgQIECAAAECBAgQIECAAAECBAgQIECAAAECBAgQIECAAAECBAgQIECAAAECBAgQGFTAxxkGbbxpEyBAgAABAgQIECBAgAABAgQIECBAgAABAgQIECBAgAABAgQIECBAgAABAgQIECBAgAABAgQIECBAgAABAgQIECBAgAABAgQIECBAgAABAosCrb/b2sEluhWBaZodceXMK6uGAAEC2wj8aJI3dEP9bJIXbDO0UQgQIEBgQcD+oLA87A8KeEoJECBAgACBrQTkuYKkPFfAO43SxyX53e5VvpDkm5J86TRez1sQIECAAAEC94OAPFxAlocLeEoJECBAgAABAgQIECBAgAABAgQIECBAgAABAgQIECBAgAABAgQIECBAgAABAgQIECBAgAABAgQIECBAgAABAgQIECBAgMCgAj7OMGjjTZsAAQIECBAgQIAAAQIECBAgQIAAAQIECBAgQIAAAQIECBAgQIAAAQIECBAgQIAAAQIECBAgQIAAAQIECBAgQIAAAQIECBAgQIAAAQIECBBYFGj93dYOLtGtCEzT7IgrZ15ZNQQIENhG4FlJ3tYN9Y4kz9xmaKMQIECAwIKA/UFhedgfFPCUEiBAgAABAlsJyHMFSXmugHc6pZ9KclP3On8nyS+dzut5EwIECBAgQODIAvJwAVgeLuApJUCAAAECBAgQIECAAAECBAgQIECAAAECBAgQIECAAAECBAgQIECAAAECBAgQIECAAAECBAgQIECAAAECBAgQIECAAAECgwr4OMOgjTdtAgQIECBAgAABAgQIECBAgAABAgQIECBAgAABAgQIECBAgAABAgQIECBAgAABAgQIECBAgAABAgQIECBAgAABAgQIECBAgAABAgQIECBAYFGg9XdbO7hEtyIwTbMjrpx5ZdUQIEBgG4HvTvIb3VDvSfJd2wxtFAIECBBYELA/KCwP+4MCnlICBAgQIEBgKwF5riApzxXwTqf0VUle2r3Ou5J83+m8njchQIAAAQIEjiwgDxeA5eECnlICBAgQIECAAAECBAgQIECAAAECBAgQIECAAAECBAgQIECAAAECBAgQIECAAAECBAgQIECAAAECBAgQIECAAAECBAgQIDCogI8zDNp40yZAgAABAgQIECBAgAABAgQIECBAgAABAgQIECBAgAABAgQIECBAgAABAgQIECBAgAABAgQIECBAgAABAgQIECBAgAABAgQIECBAgAABAgQWBVp/t7WDS3QrAtM0O+LKmVdWDQECBLYReGySD3RD/X6Sx2wztFEIECBAYEHA/qCwPOwPCnhKCRAgQIAAga0E5LmCpDxXwDud0j+f5BPd63wlyUOT3H06r+hNCBAgQIAAgSMKyMMFXHm4gKeUAAECBAgQIECAAAECBAgQIECAAAECBAgQIECAAAECBAgQIECAAAECBAgQIECAAAECBAgQIECAAAECBAgQIECAAAECBAgMKuDjDIM23rQJECBAgAABAgQIECBAgAABAgQIECBAgAABAgQIECBAgAABAgQIECBAgAABAgQIECBAgAABAgQIECBAgAABAgQIECBAgAABAgQIECBAgACBRYHW323t4BLdisA0zY64cuaVVUOAAIFtBG5N8rFuqE8kefg2QxuFAAECBBYE7A8Ky8P+oICnlMDVC3xrkkcluS3Jl5P8xNUPpZIAAQJnISDPFdoozxXwTqv0zkvZ4P+/1fOSvOW0XtHbECBAgAABAkcSkIcLsPJwAU8pAQIECBAgQIAAAQIECBAgQIAAAQIECBAgQIAAAQIECBAgQIAAAQIECBAgQIAAAQIECBAgQIAAAQIECBAgQIAAAQIECBAYVMDHGQZtvGkTIECAAAECBAgQIECAAAECBAgQIECAAAECBAgQIECAAAECBAgQIECAAAECBAgQIECAAAECBAgQIECAAAECBAgQIECAAAECBAgQIECAAAECiwKtv9vawSW6FYFpmh1x5cwrq4YAAQLbCHxjks92Q92V5CHbDG0UAgQIEFgQsD8oLA/7gwKeUgJXJ3Bbkju70k8l+dNXN5QqAgQInI2APFdopTxXwDut0hcneW33Su9P8vjTekVvQ4AAAQIECBxJQB4uwMrDBTylBAgQIECAAAECBAgQIECAAAECBAgQIECAAAECBAgQIECAAAECBAgQIECAAAECBAgQIECAAAECBAgQIECAAAECBAgQIEBgUAEfZxi08aZNgAABAgQIECBAgAABAgQIECBAgAABAgQIECBAgAABAgQIECBAgAABAgQIECBAgAABAgQIECBAgAABAgQIECBAgAABAgQIECBAgAABAgQILAq0/m5rB5foVgSmaXbElTOvrBoCBAhsI3Dxz9OvdkNd/AvquiT+RbWNr1EIECDwtQTsDwprw/6ggKeUwNUJPDDJF5M8oCu/Ick9VzecKgIECJyFgDxXaKM8V8A7rdJvTvK/kvT/vf7mJJ8+rdf0NgQIECBAgMARBOThAqo8XMBTSoAAAQIECBAgQIAAAQIECBAgQIAAAQIECBAgQIAAAQIECBAgQIAAAQIECBAgQIAAAQIECBAgQIAAAQIECBAgQIAAAQIEBhXwcYZBG2/aBAgQIECAAAECBAgQIECAAAECBAgQIECAAAECBAgQIECAAAECBAgQIECAAAECBAgQIECAAAECBAgQIECAAAECBAgQIECAAAECBAgQIECAwKJA6++2dnCJbkVgmmZHXDnzyqohQIDAdgL3JPmGbrgbk9y93fBGIkCAAIHLCNgfFJaF/UEBTymBqxf4SJJHduVPSvI7Vz+cSgIECOxeQJ4rtFCeK+CdXulvJ3li91ovSfLq03tNb0SAAAECBAhsLCAPF0Dl4QKeUgIECBAgQIAAAQIECBAgQIAAAQIECBAgQIAAAQIECBAgQIAAAQIECBAgQIAAAQIECBAgQIAAAQIECBAgQIAAAQIECBAgMKiAjzMM2njTJkCAAAECBAgQIECAAAECBAgQIECAAAECBAgQIECAAAECBAgQIECAAAECBAgQIECAAAECBAgQIECAAAECBAgQIECAAAECBAgQIECAAAECBBYFWn+3tYNLdCsC0zQ74sqZV1YNAQIEthN4e5I/keSeS39+OsnntxveSAQIECBwGQH7g8KysD8o4CklcPUCdyS5vSt/UZKfufrhVBIgQGD3AvJcoYXyXAHv9Eqfm+RfJvlikl9N8pYk7zu91/RGBAgQIECAwMYC8nABVB4u4CklQIAAAQIECBAgQIAAAQIECBAgQIAAAQIECBAgQIAAAQIECBAgQIAAAQIECBAgQIAAAQIECBAgQIAAAQIECBAgQIAAAQKDCvg4w6CNN20CBAgQIECAAAECBAgQIECAAAECBAgQIECAAAECBAgQIECAAAECBAgQIECAAAECBAgQIECAAAECBAgQIECAAAECBAgQIECAAAECBAgQIEBgUaD1d1s7uES3IjBNsyOunHll1RAgQIAAAQIECOxZwP6g0D37gwKeUgJXL/DCJP+kK//5JM+++uFUEiBAYPcC8lyhhfJcAe/0Sr8hyROSvDfJl07v9bwRAQIECBAgcCQBebgAKw8X8JQSIECAAAECBAgQIECAAAECBAgQIECAAAECBAgQIECAAAECBAgQIECAAAECBAgQIECAAAECBAgQIECAAAECBAgQIECAAIFBBXycYdDGmzYBAgQIECBAgAABAgQIECBAgAABAgQIECBAgAABAgQIECBAgAABAgQIECBAgAABAgQIECBAgAABAgQIECBAgAABAgQIECBAgAABAgQIECCwKND6u60dXKJbEZim2RFXzryyaggQIECAAAECBPYsYH9Q6J79QQFPKYGrF3hikt/uyj+a5LarH04lAQIEdi8gzxVaKM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Vy9wfZK7u/KvJnlQki9f/ZAqCRAgsGsBea7QPnmugKeUAAECBAgQIHAaAvJwoQ/ycAFPKQECBAgQIECAAAECBAgQIECAAAECBAgQIECAAAECBAgQIECAAAECBAgQIECAAAECBAgQIECAAAECBAgQIECAAAECBAgQGFTAxxkGbbxpEyBAgAABAgQIECBAgAABAgQIECBAgAABAgQIECBAgAABAgQIECBAgAABAgQIECBAgAABAgQIECBAgAABAgQIECBAgAABAgQIECBAgAABAosCrb/b2sEluhWBaZodceXMK6uGAAECBAgQIEBgzwL2B4Xu2R8U8JQSqAl8MsnN3RCPSvKR2pCqCRAgsFsBea7QOnmugKeUAAECBAgQIHAaAvJwoQ/ycAFPKQECBAgQIECAAAECBAgQIECAAAECBAgQIECAAAECBAgQIECAAAECBAgQIECAAAECBAgQIECAAAECBAgQIECAAAECBAgQGFTAxxkGbbxpEyBAgAABAgQIECBAgAABAgQIECBAgAABAgQIECBAgAABAgQIECBAgAABAgQIECBAgAABAgQIECBAgAABAgQIECBAgAABAgQIECBAgAABAosCrb/b2sEluhWBaZodceXMK6uGAAECBAgQIEBgzwL2B4Xu2R8U8JQSqAm8K8n3dkM8J8kdtSFVEyBAYLcC8lyhdfJcAU8pAQIECBAgQOA0BOThQh/k4QKeUgIECBAgQIAAAQIECBAgQIAAAQIECBAgQIAAAQIECBAgQIAAAQIECBAgQIAAAQIECBAgQIAAAQIECBAgQIAAAQIECBAgMKiAjzMM2njTJkCAAAECBAgQIECAAAECBAgQIECAAAECBAgQIECAAAECBAgQIECAAAECBAgQIECAAAECBAgQIECAAAECBAgQIECAAAECBAgQIECAAAECBBYFWn+3tYNLdCsC0zQ74sqZV1YNAQIECBAgQIDAngXsDwrdsz8o4CklUBP4qSQv64Z4fZIX1oZUTYAAgd0KyHOF1slzBTylBAgQIECAAIHTEJCHC32Qhwt4SgkQIECAAAECBAgQIECAAAECBAgQIECAAAECBAgQIECAAAECBAgQIECAAAECBAgQIECAAAECBAgQIECAAAECBAgQIECAwKACPs4waONNmwABAgQIECBAgAABAgQIECBAgAABAgQIECBAgAABAgQIECBAgAABAgQIECBAgAABAgQIECBAgAABAgQIECBAgAABAgQIECBAgAABAgQIEFgUaP3d1g4u0a0ITNPsiCtnXlk1BAgQIECAAAECexawPyh0z/6ggKeUQE3gbyf55W6I9yV5Ym1I1QQIENitgDxXaJ08V8BTSoAAAQIECBA4DQF5uNAHebiAp5QAAQIECBAgQIAAAQIECBAgQIAAAQIECBAgQIAAAQIECBAgQIAAAQIECBAgQIAAAQIECBAgQIAAAQIECBAgQIAAAQIECAwq4OMMgzbetAkQIECAAAECBAgQIECAAAECBAgQIECAAAECBAgQIECAAAECBAgQIECAAAECBAgQIECAAAECBAgQIECAAAECBAgQIECAAAECBAgQIECAAIFFgdbfbe3gEt2KwDTNjrhy5pVVQ4AAAQIECBAgsGcB+4NC9+wPCnhKCdQE/kySn05y56U/H07y+dqQqgkQILBbAXmu0Dp5roCnlAABAgQIECBwGgLycKEP8nABTykBAgQIECBAgAABAgQIECBAgAABAgQIECBAgAABAgQIECBAgAABAgQIECBAgAABAgQIECBAgAABAgQIECBAgAABAgQIEBhUwMcZBm28aRMgQIAAAQIECBAgQIAAAQIECBAgQIAAAQIECBAgQIAAAQIECBAgQIAAAQIECBAgQIAAAQIECBAgQIAAAQIECBAgQIAAAQIECBAgQIAAAQKLAq2/29rBJboVgWmaHXHlzCurhgABAgQIECBAYM8C9geF7tkfFPCUEiBAgAABAlsJyHMFSXmugKeUAAECBAgQIHAaAvJwoQ/ycAFPKQECBAgQIECAAAECBAgQIECAAAECBAgQIECAAAECBAgQIECAAMxHPaAAACAASURBVAECBAgQIECAAAECBAgQIECAAAECBAgQIECAAAECBAgQGFTAxxkGbbxpEyBAgAABAgQIECBAgAABAgQIECBAgAABAgQIECBAgAABAgQIECBAgAABAgQIECBAgAABAgQIECBAgAABAgQIECBAgAABAgQIECBAgAABAosCrb/b2sEluhWBaZodceXMK6uGAAECBAgQIEBgzwL2B4Xu2R8U8JQSIECAAAECWwnIcwVJea6Ap5QAAQIECBAgcBoC8nChD/JwAU8pAQIECBAgQIAAAQIECBAgQIAAAQIECBAgQIAAAQIECBAgQIAAAQIECBAgQIAAAQIECBAgQIAAAQIECBAgQIAAAQIECBAYVMDHGQZtvGkTIECAAAECBAgQIECAAAECBAgQIECAAAECBAgQIECAAAECBAgQIECAAAECBAgQIECAAAECBAgQIECAAAECBAgQIECAAAECBAgQIECAAAECiwKtv9vawSW6FYFpmh1x5cwrq4YAAQIECBAgQGDPAvYHhe7ZHxTwlBIgQIAAAQJbCchzBUl5roC3r9JvTvKEJL+0r9f2tgQIECBAgMAVCMjDV4D0tf6KPFzAU0qAAAECBAgQIECAAAECBAgQIECAAAECBAgQIECAAAECBAgQIECAAAECBAgQIECAAAECBAgQIECAAAECBAgQIECAAAECBAYV8HGGQRtv2gQIECBAgAABAgQIECBAgAABAgQIECBAgAABAgQIECBAgAABAgQIECBAgAABAgQIECBAgAABAgQIECBAgAABAgQIECBAgAABAgQIECBAgMCiQOvvtnZwiW5FYJpmR1w588qqIUCAwLYCT0nykCTXX/rz6m2HNxoBAgQI3EvA/qCwJOwPCnhKCRAgQIAAga0E5LmCpDxXwNtH6Y8keXqSx1963ZuTfHofr+4tCRAgQIAAgSsUkIevEOpyf00eLuApJUCAAAECBAgQIECAAAECBAgQIECAAAECBAgQIECAAAECBAgQIECAAAECBAgQIECAAAECBAgQIECAAAECBAgQIECAAAECgwr4OMOgjTdtAgQIECBAgAABAgQIECBAgAABAgQIECBAgAABAgQIECBAgAABAgQIECBAgAABAgQIECBAgAABAgQIECBAgAABAgQIECBAgAABAgQIECBAYFGg9XdbO7hEtyIwTbMjrpx5ZdUQIEBgW4HPJbmxG/Ibk1z8zg8BAgQIHEfA/qDgan9QwFNKgAABAgQIbCUgzxUk5bkC3j5K35/kr3av+uNJXrOPV/eWBAgQIECAwBUKyMNXCHW5vyYPF/CUEiBAgAABAgQIECBAgAABAgQIECBAgAABAgQIECBAgAABAgQIECBAgAABAgQIECBAgAABAgQIECBAgAABAgQIECBAgACBQQV8nGHQxps2AQIECBAgQIAAAQIECBAgQIAAAQIECBAgQIAAAQIECBAgQIAAAQIECBAgQIAAAQIECBAgQIAAAQIECBAgQIAAAQIECBAgQIAAAQIECBAgsCjQ+rutHVyiWxGYptkRV868smoIECCwrcDHk9zSDXlrkovf+SFAgACB4wjYHxRc7Q8KeEoJECBAgACBrQTkuYKkPFfA20fp85O8qXvVP0jyyH28urckQIAAAQIErlBAHr5CqMv9NXm4gKeUAAECBAgQIECAAAECBAgQIECAAAECBAgQIECAAAECBAgQIECAAAECBAgQIECAAAECBAgQIECAAAECBAgQIECAAAECBAgMKuDjDIM23rQJECBAgAABAgQIECBAgAABAgQIECBAgAABAgQIECBAgAABAgQIECBAgAABAgQIECBAgAABAgQIECBAgAABAgQIECBAgAABAgQIECBAgACBRYHW323t4BLdisA0zY64cuaVVUOAAIFtBX4vyXd0Qz42ycXv/BAgQIDAcQTsDwqu9gcFPKUECBAgQIDAVgLyXEFSnivg7aP0hiSfTXJd97rfnuS/7OP1vSUBAgQIECBwBQLy8BUgfa2/Ig8X8JQSIECAAAECBAgQIECAAAECBAgQIECAAAECBAgQIECAAAECBAgQIECAAAECBAgQIECAAAECBAgQIECAAAECBAgQIECAAIFBBXycYdDGmzYBAgQIECBAgAABAgQIECBAgAABAgQIECBAgAABAgQIECBAgAABAgQIECBAgAABAgQIECBAgAABAgQIECBAgAABAgQIECBAgAABAgQIECCwKND6u60dXKJbEZim2RFXzryyaggQILCtwL9N8tRuyO9OcvE7PwQIECBwHAH7g4Kr/UEBTykBAgQIECCwlYA8V5CU5wp4+yl9T5K/0b3uq5O8ZD+v700JECBAgACBFQF5uLBE5OECnlICBAgQIECAAAECBAgQIECAAAECBAgQIECAAAECBAgQIECAAAECBAgQIECAAAECBAgQIECAAAECBAgQIECAAAECBAgQIDCogI8zDNp40yZAgAABAgQIECBAgAABAgQIECBAgAABAgQIECBAgAABAgQIECBAgAABAgQIECBAgAABAgQIECBAgAABAgQIECBAgAABAgQIECBAgAABAgQWBVp/t7WDS3QrAtM0O+LKmVdWDQECBLYV+IUkf68b8llJLn7nhwABAgSOI2B/UHC1PyjgKSVAgAABAgS2EpDnCpLyXAFvP6XPTvLW7nU/neTm/by+NyVAgAABAgRWBOThwhKRhwt4SgkQIECAAAECBAgQIECAAAECBAgQIECAAAECBAgQIECAAAECBAgQIECAAAECBAgQIECAAAECBAgQIECAAAECBAgQIECAwKACPs4waONNmwABAgQIECBAgAABAgQIECBAgAABAgQIECBAgAABAgQIECBAgAABAgQIECBAgAABAgQIECBAgAABAgQIECBAgAABAgQIECBAgAABAgQIEFgUaP3d1g4u0a0ITNPsiCtnXlk1BAgQ2Fbgnyb5kW7IH01y8Ts/BAgQIHAcAfuDgqv9QQFPKQECBAgQILCVgDxXkJTnCnj7KX1wkruSfF33yo9P8v79TMGbEiBAgAABAgsC8nBhecjDBTylBAgQIECAAAECBAgQIECAAAECBAgQIECAAAECBAgQIECAAAECBAgQIECAAAECBAgQIECAAAECBAgQIECAAAECBAgQIEBgUAEfZxi08aZNgAABAgQIECBAgAABAgQIECBAgAABAgQIECBAgAABAgQIECBAgAABAgQIECBAgAABAgQIECBAgAABAgQIECBAgAABAgQIECBAgAABAgQILAq0/m5rB5foVgSmaXbElTOvrBoCBAhsK/CTSX6iG/IVSS5+54cAAQIEjiNgf1BwtT8o4CklcByBb03yseMMbVQCBAicrIA8V2iNPFfA21fpryT5W90rvyXJ8/Y1BW9LgAABAgQIfA0BebiwNOThAp5SAgQIECBAgAABAgQIECBAgAABAgQIECBAgAABAgQIECBAgAABAgQIECBAgAABAgQIECBAgAABAgQIECBAgAABAgQIECAwqICPMwzaeNMmQIAAAQIECBAgQIAAAQIECBAgQIAAAQIECBAgQIAAAQIECBAgQIAAAQIECBAgQIAAAQIECBAgQIAAAQIECBAgQIAAAQIECBAgQIAAAQIEFgVaf7e1g0t0KwLTNDviyplXVg0BAgS2FfixJK/vhnxjkovf+SFAgACB4wjYHxRc7Q8KeEoJbCfwk0menOSRSb4+ybcl+a/bDW8kAgQInLyAPFdokTxXwNtX6Q8keWf3yncneWiSr+xrGt6WAAECBAgQuIyAPFxYFvJwAU8pAQIECBAgQIAAAQIECBAgQIAAAQIECBAgQIAAAQIECBAgQIAAAQIECBAgQIAAAQIECBAgQIAAAQIECBAgQIAAAQIECBAYVMDHGQZtvGkTIECAAAECBAgQIECAAAECBAgQIECAAAECBAgQIECAAAECBAgQIECAAAECBAgQIECAAAECBAgQIECAAAECBAgQIECAAAECBAgQIECAAAECiwKtv9vawSW6FYFpmh1x5cwrq4YAAQLbCvz9JD/fDfn2JBe/80OAAAECxxGwPyi42h8U8JQS2E7gvUm+sxvu7yb519sNbyQCBAicvIA8V2iRPFfA21fp1yW5K8mDu9f+viTv2tc0vC0BAgQIECBwGQF5uLAs5OECnlICBAgQIECAAAECBAgQIECAAAECBAgQIECAAAECBAgQIECAAAECBAgQIECAAAECBAgQIECAAAECBAgQIECAAAECBAgQIDCogI8zDNp40yZAgAABAgQIECBAgAABAgQIECBAgAABAgQIECBAgAABAgQIECBAgAABAgQIECBAgAABAgQIECBAgAABAgQIECBAgAABAgQIECBAgAABAgQWBVp/t7WDS3QrAtM0O+LKmVdWDQECBLYV+J4kv94N+e4kF7/zQ4AAAQLHEbA/KLjaHxTwlBLYTuA1Sf5RN9yrk7xku+GNRIAAgZMXkOcKLZLnCnj7K31rkmd3r/3GJD+2v2l4YwIECBAgQOBeAvJwYUnIwwU8pQQIECBAgAABAgQIECBAgAABAgQIECBAgAABAgQIECBAgAABAgQIECBAgAABAgQIECBAgAABAgQIECBAgAABAgQIECBAYFABH2cYtPGmTYAAAQIECBAgQIAAAQIECBAgQIAAAQIECBAgQIAAAQIECBAgQIAAAQIECBAgQIAAAQIECBAgQIAAAQIECBAgQIAAAQIECBAgQIAAAQIECCwKtP5uaweX6FYEpml2xJUzr6waAgQIbCvwl5P8x27IDya5+J0fAgQIEDiOgP1BwdX+oICnlMB2As9K8rZuuHcn+Z7thjcSAQIETl5Aniu0SJ4r4O2v9KlJ/k2SX0nyz5P8+/1NwRsTIECAAAEClxGQhwvLQh4u4CklQIAAAQIECBAgQIAAAQIECBAgQIAAAQIECBAgQIAAAQIECBAgQIAAAQIECBAgQIAAAQIECBAgQIAAAQIECBAgQIAAAQKDCvg4w6CNN20CBAgQIECAAAECBAgQIECAAAECBAgQIECAAAECBAgQIECAAAECBAgQIECAAAECBAgQIECAAAECBAgQIECAAAECBAgQIECAAAECBAgQIEBgUaD1d1s7uES3IjBNsyOunHll1RAgQGBbgT+b5M1J7rn052NJ3rDtI4xGgAABAp2A/UFhOdgfFPCUEthO4C8m+YNuuM8kuWm74Y1EgACBkxeQ5wotkucKePssvf7Sf2/a59t7awIECBAgQOByAvJwYV3IwwU8pQQIECBAgAABAgQIECBAgAABAgQIECBAgAABAgQIECBAgAABAgQIECBAgAABAgQIECBAgAABAgQIECBAgAABAgQIECBAYFABH2cYtPGmTYAAAQIECBAgQIAAAQIECBAgQIAAAQIECBAgQIAAAQIECBAgQIAAAQIECBAgQIAAAQIECBAgQIAAAQIECBAgQIAAAQIECBAgQIAAAQIECCwKtP5uaweX6FYEpml2xJUzr6waAgQIECBAgACBPQvYHxS6Z39QwFNKYDuBByT5YpIHdkPemOTu7R5hJAIECJy0gDxXaI88V8BTSoAAAQIECBA4DQF5uNAHebiAp5QAAQIECBAgQIAAAQIECBAgQIAAAQIECBAgQIAAAQIECBAgQIAAAQIECBAgQIAAAQIECBAgQIAAAQIECBAgQIAAAQIECAwq4OMMgzbetAkQIECAAAECBAgQIECAAAECBAgQIECAAAECBAgQIECAAAECBAgQIECAAAECBAgQIECAAAECBAgQIECAAAECBAgQIECAAAECBAgQIECAAIFFgdbfbe3gEt2KwDTNjrhy5pVVQ4AAAQIECBAgsGcB+4NC9+wPCnhKCWwr8JEkj+yGfFKS39n2EUYjQIDAyQrIc4XWyHMFPKUECBAgQIAAgdMQkIcLfZCHC3hKCRAgQIAAAQIECBAgQIAAAQIECBAgQIAAAQIECBAgQIAAAQIECBAgQIAAAQIECBAgQIAAAQIECBAgQIAAAQIECBAgQIDAoAI+zjBo402bAAECBAgQIECAAAECBAgQIECAAAECBAgQIECAAAECBAgQIECAAAECBAgQIECAAAECBAgQIECAAAECBAgQIECAAAECBAgQIECAAAECBAgQWBRo/d3WDi7RrQhM0+yIK2deWTUECBAgQIAAAQJ7FrA/KHTP/qCAp5TAtgJ3JLm9G/KFSV6/7SOMRoAAgZMVkOcKrZHnCnhKCRAgQIAAAQKnISAPF/ogDxfwlBIgQIAAAQIECBAgQIAAAQIECBAgQIAAAQIECBAgQIAAAQIECBAgQIAAAQIECBAgQIAAAQIECBAgQIAAAQIECBAgQIAAgUEFfJxh0MabNgECBAgQIECAAAECBAgQIECAAAECBAgQIECAAAECBAgQIECAAAECBAgQIECAAAECBAgQIECAAAECBAgQIECAAAECBAgQIECAAAECBAgQILAo0Pq7rR1colsRmKbZEVfOvLJqCBAgQIAAAQIE9ixgf1Donv1BAU8pgW0FXpTkdd2Qb03y3G0fYTQCBAicrIA8V2iNPFfAU0qAAAECBAgQOA0BebjQB3m4gKeUAAECBAgQIECAAAECBAgQIECAAAECBAgQIECAAAECBAgQIECAAAECBAgQIECAAAECBAgQIECAAAECBAgQIECAAAECBAgMKuDjDIM23rQJECBAgAABAgQIECBAgAABAgQIECBAgAABAgQIECBAgAABAgQIECBAgAABAgQIECBAgAABAgQIECBAgAABAgQIECBAgAABAgQIECBAgACBRYHW323t4BLdisA0zY64cuaVVUOAAAECBAgQILBnAfuDQvfsDwp4SglsK/DkJP+uG/LDSf7Sto8wGgECBE5WQJ4rtEaeK+ApJUCAAAECBAichoA8XOiDPFzAU0qAAAECBAgQIECAAAECBAgQIECAAAECBAgQIECAAAECBAgQIECAAAECBAgQIECAAAECBAgQIECAAAECBAgQIECAAAECBAYV8HGGQRtv2gQIECBAgAABAgQIECBAgAABAgQIECBAgAABAgQIECBAgAABAgQIECBAgAABAgQIECBAgAABAgQIECBAgAABAgQIECBAgAABAgQIECBAgMCiQOvvtnZwiW5FYJpmR1w588qqIUCAAAECBAgQ2LOA/UGhe/YHBTylBLYVuCHJXd2QX07yoCRf3fYxRiNAgMBJCshzhbbIcwU8pQQIECBAgACB0xCQhwt9kIcLeEoJECBAgAABAgQIECBAgAABAgQIECBAgAABAgQIECBAgAABAgQIECBAgAABAgQIECBAgAABAgQIECBAgAABAgQIECBAgMCgAj7OMGjjTZsAAQIECBAgQIAAAQIECBAgQIAAAQIECBAgQIAAAQIECBAgQIAAAQIECBAgQIAAAQIECBAgQIAAAQIECBAgQIAAAQIECBAgQIAAAQIECBBYFGj93dYOLtGtCEzT7IgrZ15ZNQQIECBAgAABAnsWsD8odM/+oICnlMD2Av8zyZ+6NOynkzw2yWe2f4wRCRAgcHIC8lyhJfJcAU8pAQIECBAgQOA0BOThQh/k4QKeUgIECBAgQIAAAQIECBAgQIAAAQIECBAgQIAAAQIECBAgQIAAAQIECBAgQIAAAQIECBAgQIAAAQIECBAgQIAAAQIECBAgMKiAjzMM2njTJkCAAAECBAgQIECAAAECBAgQIECAAAECBAgQIECAAAECBAgQIECAAAECBAgQIECAAAECBAgQIECAAAECBAgQIECAAAECBAgQIECAAAECBBYFWn+3tYNLdCsC0zQ74sqZV1YNAQIECBAgQIDAngXsDwrdsz8o4CklsL3AM5LcleTDl/53+ycYkQABAqcpIM8V+iLPFfCUEiBAgAABAgROQ0AeLvRBHi7gKSVAgAABAgQIECBAgAABAgQIECBAgAABAgQIECBAgAABAgQIECBAgAABAgQIECBAgAABAgQIECBAgAABAgQIECBAgAABAoMK+DjDoI03bQIECBAgQIAAAQIECBAgQIAAAQIECBAgQIAAAQIECBAgQIAAAQIECBAgQIAAAQIECBAgQIAAAQIECBAgQIAAAQIECBAgQIAAAQIECBAgQGBRoPV3Wzu4RLciME2zI66ceWXVECBAgAABAgQI7FnA/qDQPfuDAp5SAgQIECBAYCsBea4gKc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BAgQIEBgKwF5riApzxXwzqf0TyZ5WpInJHn++UzLTAgQIECAwDAC8nCh1fJwAU8pAQIECBAgQIAAAQIECBAgQIAAAQIECBAgQIAAAQIECBAgQIAAAQIECBAgQIAAAQIECBAgQIAAAQIECBAgQIAAAQIECBAYVMDHGQZtvGkTIECAAAECBAgQIECAAAECBAgQIECAAAECBAgQIECAAAECBAgQIECAAAECBAgQIECAAAECBAgQIECAAAECBAgQIECAAAECBAgQIECAAAECiwKtv9vawSW6FYFpmh1x5cwrq4YAAQIECBAgQGDPAvYHhe7ZHxTwlBIgQIAAAQJbCchzBUl5roB3HqW/kORvJnnQpek8Osl/Oo+pmQUBAgQIEBhGQB4utFoeLuApJUCAAAECBAgQIECAAAECBAgQIECAAAECBAgQIECAAAECBAgQIECAAAECBAgQIECAAAECBAgQIECAAAECBAgQIECAAAECgwr4OMOgjTdtAgQIECBAgAABAgQIECBAgAABAgQIECBAgAABAgQIECBAgAABAgQIECBAgAABAgQIECBAgAABAgQIECBAgAABAgQIECBAgAABAgQIECBAYFGg9XdbO7hEtyIwTbMjrpx5ZdUQIEBge4Hrk/y1JBf/e/Hnc0nesf1jjEiAAAECSewPCsvA/qCAp5QAAQIECBDYSkCeK0jKcwW88yj9xSQ/2E3lZ5K86DymZhYECBAgQGAYAXm40Gp5uICnlAABAgQIECBAgAABAgQIECBAgAABAgQIECBAgAABAgQIECBAgAABAgQIECBAgAABAgQIECBAgAABAgQIECBAgAABAgQIDCrg4wyDNt60CRAgQIAAAQIECBAgQIAAAQIECBAgQIAAAQIECBAgQIAAAQIECBAgQIAAAQIECBAgQIAAAQIECBAgQIAAAQIECBAgQIAAAQIECBAgQIAAgUWB1t9t7eAS3YrANM2OuHLmlVVDgACB7QUek+SD3bAfSvId2z/GiAQIECCQxP6gsAzsDwp4SgkQIECAAIGtBOS5gqQ8V8A7j9KnJfm1bip/nORb7r1POo+pmgUBAgQIEDhbAXm40Fp5uICnlAABAgQIECBAgAABAgQIECBAgAABAgQIECBAgAABAgQIECBAgAABAgQIECBAgAABAgQIECBAgAABAgQIECBAgAABAgQIDCrg4wyDNt60CRAgQIAAAQIECBAgQIAAAQIECBAgQIAAAQIECBAgQIAAAQIECBAgQIAAAQIECBAgQIAAAQIECBAgQIAAAQIECBAgQIAAAQIECBAgQIAAgUWB1t9t7eAS3YrANM2OuHLmlVVDgACB7QUenuS/d8P+UZJbtn+MEQkQIEAgif1BYRnYHxTwlBIgQIAAAQJbCchzBUl5roB3HqXXJflskhu66TwlyW+ex/TMggABAgQIDCEgDxfaLA8X8JQSIECAAAECBAgQIECAAAECBAgQIECAAAECBAgQIECAAAECBAgQIECAAAECBAgQIECAAAECBAgQIECAAAECBAgQIECAAIFBBXycYdDGmzYBAgQIECBAgAABAgQIECBAgAABAgQIECBAgAABAgQIECBAgAABAgQIECBAgAABAgQIECBAgAABAgQIECBAgAABAgQIECBAgAABAgQIECCwKND6u60dXKJbEZim2RFXzryyaggQILC9wEOS/O9u2LuT3Lj9Y4xIgAABAknsDwrLwP6ggKeUAAECBAgQ2EpAnitIynMFvPMpfXOSH+6m89Ykzz2f6ZkJAQIECBA4ewF5uNBiebiAp5QAAQIECBAgQIAAAQIECBAgQIAAAQIECBAgQIAAAQIECBAgQIAAAQIECBAgQIAAAQIECBAgQIAAAQIECBAgQIAAAQIECAwq4OMMgzbetAkQIECAAAECBAgQIECAAAECBAgQIECAAAECBAgQIECAAAECBAgQIECAAAECBAgQIECAAAECBAgQIECAAAECBAgQIECAAAECBAgQIECAAIFFgdbfbe3gEt2KwDTNjrhy5pVVQ4AAge0FLv7Z+tVu2It/WV2XxL+0trc2IgECBOwPCmvA/qCAp5QAAQIECBDYSkCeK0jKcwW88yl9XJLf7abzhSTflORL5zNFMyFAgAABAmctIA8X2isPF/CUEiBAgAABAgQIECBAgAABAgQIECBAgAABAgQIECBAgAABAgQIECBAgAABAgQIECBAgAABAgQIECBAgAABAgQIECBAgACBQQV8nGHQxps2AQIECBAgQIAAAQIECBAgQIAAAQIECBAgQIAAAQIECBAgQIAAAQIECBAgQIAAAQIECBAgQIAAAQIECBAgQIAAAQIECBAgQIAAAQIECBAgsCjQ+rutHVyiWxGYptkRV868smoIECBwHIG7k1zfDf2QJHcd51FGJUCAwNAC9geF9tsfFPCUEiBA10gIlgAAIABJREFUgAABAlsJyHMFSXmugHdepZ9KclM3pWckeed5TdFsCBAgQIDA2QrIw4XWysMFPKUECBAgQIAAAQIECBAgQIAAAQIECBAgQIAAAQIECBAgQIAAAQIECBAgQIAAAQIECBAgQIAAAQIECBAgQIAAAQIECBAgQGBQAR9nGLTxpk2AAAECBAgQIECAAAECBAgQIECAAAECBAgQIECAAAECBAgQIECAAAECBAgQIECAAAECBAgQIECAAAECBAgQIECAAAECBAgQIECAAAECBAgsCrT+bmsHl+hWBKZpdsSVM6+sGgIECBxH4I+S/Llu6Icn+cRxHmVUAgQIDC1gf1Bov/1BAU8pAQIECBAgsJWAPFeQlOcKeOdV+qokL+2m9KtJvv+8pmg2BAgQIEDgbAXk4UJr5eECnlICBAgQIECAAAECBAgQIECAAAECBAgQIECAAAECBAgQIECAAAECBAgQIECAAAECBAgQIECAAAECBAgQIECAAAECBAgQIDCogI8zDNp40yZAgAABAgQIECBAgAABAgQIECBAgAABAgQIECBAgAABAgQIECBAgAABAgQIECBAgAABAgQIECBAgAABAgQIECBAgAABAgQIECBAgAABAgQWBVp/t7WDS3QrAtM0O+LKmVdWDQECBI4j8KEkj+6GfkyS3z/Oo4xKgACBoQXsDwrttz8o4CklcHyBW5I8Ksknk/ze8R/nCQQIELhmAvJcgV6eK+CdV+m3JfnDbkpfSfLQJHef1zTNhgABAgQInKWAPFxoqzxcwFNKgAABAgQIECBAgAABAgQIECBAgAABAgQIECBAgAABAgQIECBAgAABAgQIECBAgAABAgQIECBAgAABAgQIECBAgAABAgQGFfBxhkEbb9oECBAgQIAAAQIECBAgQIAAAQIECBAgQIAAAQIECBAgQIAAAQIECBAgQIAAAQIECBAgQIAAAQIECBAgQIAAAQIECBAgQIAAAQIECBAgQIDAokDr77Z2cIluRWCaZkdcOfPKqiFAgMBxBN6b5Du7ob8ryXuO8yijEiBAYGgB+4NC++0PCnhKCRxP4PYkb0ry4EuP+GdJnn+8xxmZAAEC11xAniu0QJ4r4J1f6Z1Jbuum9Q+S/Nz5TdOMCBAgQIDA2QnIw4WWysMFPKUECBAgQIAAAQIECBAgQIAAAQIECBAgQIAAAQIECBAgQIAAAQIECBAgQIAAAQIECBAgQIAAAQIECBAgQIAAAQIECBAgQGBQAR9nGLTxpk2AAAECBAgQIECAAAECBAgQIECAAAECBAgQIECAAAECBAgQIECAAAECBAgQIECAAAECBAgQIECAAAECBAgQIECAAAECBAgQIECAAAECBAgsCrT+bmsHl+hWBKZpdsSVM6+sGgIECBxH4BeT/GA39DOTvOM4jzIqAQIEhhawPyi03/6ggKeUwPEEnpbk17rhP5DkrxzvcUYmQIDANReQ5wotkOcKeOdX+uIkr700rc8leXmSN53fNM2IAAECBAicnYA8XGipPFzAU0qAAAECBAgQIECAAAECBAgQIECAAAECBAgQIECAAAECBAgQIECAAAECBAgQIECAAAECBAgQIECAAAECBAgQIECAAAECBAYV8HGGQRtv2gQIECBAgAABAgQIECBAgAABAgQIECBAgAABAgQIECBAgAABAgQIECBAgAABAgQIECBAgAABAgQIECBAgAABAgQIECBAgAABAgQIECBAgMCiQOvvtnZwiW5FYJpmR1w588qqIUCAwHEE3pTk+d3QL0jys8d5lFEJECAwtID9QaH99gcFPKUEjidwU5JPdcP/nyRff7zHGZkAAQLXXECeK7RAnivgnV/pw5L8eJJfTvIfzm96ZkSAAAECBM5WQB4utFYeLuApJUCAAAECBAgQIECAAAECBAgQIECAAAECBAgQIECAAAECBAgQIECAAAECBAgQIECAAAECBAgQIECAAAECBAgQIECAAAECgwr4OMOgjTdtAgQIECBAgAABAgQIECBAgAABAgQIECBAgAABAgQIECBAgAABAgQIECBAgAABAgQIECBAgAABAgQIECBAgAABAgQIECBAgAABAgQIECBAYFGg9XdbO7hEtyIwTbMjrpx5ZdUQIEDgOAI/leRl3dAvT/LK4zzKqAQIEBhawP6g0H77gwKeUgLHFbg7yfXdI25N8vHjPtLoBAgQuGYC8lyBXp4r4CklQIAAAQIECJyGgDxc6IM8XMBTSoAAAQIECBAgQIAAAQIECBAgQIAAAQIECBAgQIAAAQIECBAgQIAAAQIECBAgQIAAAQIECBAgQIAAAQIECBAgQIAAAQIEBhXwcYZBG2/aBAgQIECAAAECBAgQIECAAAECBAgQIECAAAECBAgQIECAAAECBAgQIECAAAECBAgQIECAAAECBAgQIECAAAECBAgQIECAAAECBAgQIECAwKJA6++2dnCJbkVgmmZHXDnzyqohQIDAcQSekeRZSe659OfdSd5znEcZlQABAkML2B8U2m9/UMBTSuC4Ar+V5EndIy6y5TuP+0ijEyBA4JoJyHMFenmugKeUAAECBAgQIHAaAvJwoQ/ycAFPKQECBAgQIECAAAECBAgQIECAAAECBAgQIECAAAECBAgQIECAAAECBAgQIECAAAECBAgQIECAAAECBAgQIECAAAECBAgQGFTAxxkGbbxpEyBAgAABAgQIECBAgAABAgQIECBAgAABAgQIECBAgAABAgQIECBAgAABAgQIECBAgAABAgQIECBAgAABAgQIECBAgAABAgQIECBAgAABAosCrb/b2sEluhWBaZodceXMK6uGAAECBAgQIEBgzwL2B4Xu2R8U8JQSOK7A65K8qHvEq5K87LiPNDoBAgSumYA8V6CX5wp4SgkQIECAAAECpyEgDxf6IA8X8JQSIECAAAECBAgQIECAAAECBAgQIECAAAECBAgQIECAAAECBAgQIECAAAECBAgQIECAAAECBAgQIECAAAECBAgQIECAAIFBBXycYdDGmzYBAgQIECBAgAABAgQIECBAgAABAgQIECBAgAABAgQIECBAgAABAgQIECBAgAABAgQIECBAgAABAgQIECBAgAABAgQIECBAgAABAgQIECCwKND6u60dXKJbEZim2RFXzryyaggQIECAAAECBPYsYH9Q6J79QQFPKYHjCtye5I7uEb+R5GnHfaTRCRAgcM0E5LkCvTxXwFNKgAABAgQIEDgNAXm40Ad5uICnlAABAgQIECBAgAABAgQIECBAgAABAgQIECBAgAABAgQIECBAgAABAgQIECBAgAABAgQIECBAgAABAgQIECBAgAABAgQIDCrg4wyDNt60CRAgQIAAAQIECBAgQIAAAQIECBAgQIAAAQIECBAgQIAAAQIECBAgQIAAAQIECBAgQIAAAQIECBAgQIAAAQIECBAgQIAAAQIECBAgQIAAgUWB1t9t7eAS3YrANM2OuHLmlVVDgAABAgQIECCwZwH7g0L37A8KeEoJHFfgEUk+2j3iM0luOu4jjU6AAIFrJiDPFejluQKeUgIECBAgQIDAaQjIw4U+yMMFPKUECBAgQIAAAQIECBAgQIAAAQIECBAgQIAAAQIECBAgQIAAAQIECBAgQIAAAQIECBAgQIAAAQIECBAgQIAAAQIECBAgQGBQAR9nGLTxpk2AAAECBAgQIECAAAECBAgQIECAAAECBAgQIECAAAECBAgQIECAAAECBAgQIECAAAECBAgQIECAAAECBAgQIECAAAECBAgQIECAAAECBAgsCrT+bmsHl+hWBKZpdsSVM6+sGgIECBAgQIAAgT0L2B8Uumd/UMBTSuC4Ag9I8sUkD+wec0OSe477WKMTIEDgmgjIcwV2ea6Ap5QAAQIECBAgcBoC8nChD/JwAU8pAQIECBAgQIAAAQIECBAgQIAAAQIECBAgQIAAAQIECBAgQIAAAQIECBAgQIAAAQIECBAgQIAAAQIECBAgQIAAAQIECBAYVMDHGQZtvGkTIECAAAECBAgQIECAAAECBAgQIECAAAECBAgQIECAAAECBAgQIECAAAECBAgQIECAAAECBAgQIECAAAECBAgQIECAAAECBAgQIECAAAECiwKtv9vawSW6FYFpmh1x5cwrq4YAAQIECBAgQGDPAvYHhe7ZHxTwlBI4vsCdSW7rHvPkJL91/Md6AgECBO53AXmuQC7PFfCUEiBAgAABAgROQ0AeLvRBHi7gKSVAgAABAgQIECBAgAABAgQIECBAgAABAgQIECBAgAABAgQIECBAgAABAgQIECBAgAABAgQIECBAgAABAgQIECBAgAABAoMK+DjDoI03bQIECBAgQIAAAQIECBAgQIAAAQIECBAgQIAAAQIECBAgQIAAAQIECBAgQIAAAQIECBAgQIAAAQIECBAgQIAAAQIECBAgQIAAAQIECBAgQGBRoPV3Wzu4RLciME2zI66ceWXVECBAgAABAgQI7FnA/qDQPfuDAp5SAscX+FdJntM95sVJXnf8x3oCAQIE7ncBea5ALs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xxd4QZLnJflokjuTvDvJHx7/sZ5AgACB+11AniuQy3MFPKUECBAgQIAAgdMQkIcLfZCHC3hKCRAgQIAAAQIECBAgQIAAAQIECBAgQIAAAQIECBAgQIAAAQIECBAgQIAAAQIECBAgQIAAAQIECBAgQIAAAQIECBAgQIDAoAI+zjBo402bAAECBAgQIECAAAECBAgQIECAAAECBAgQIECAAAECBAgQIECAAAECBAgQIECAAAECBAgQIECAAAECBAgQIECAAAECBAgQIECAAAECBAgQWBRo/d3WDi7RrQhM0+yIK2deWTUECBAgQIAAAQJ7FrA/KHTP/qCAp5QAAQIECBDYSkCeK0jKcwW88UofluQz403bjAkQIECAwMkLyMOFFsnDBTylBAgQIECAAAECBAgQIECAAAECBAgQIECAAAECBAgQIECAAAECBAgQIECAAAECBAgQIECAAAECBAgQIECAAAECBAgQIEBgUAEfZxi08aZNgAABAgQIECBAgAABAgQIECBAgAABAgQIECBAgAABAgQIECBAgAABAgQIECBAgAABAgQIECBAgAABAgQIECBAgAABAgQIECBAgAABAgQILAq0/m5rB5foVgSmaXbElTOvrBoCBAgQIECAAIE9C9gfFLpnf1DAU0qAAAECBAhsJSDPFSTluQLeGKXfnuQHkjw9ya1JbkzyhTGmbpYECBAgQGA3AvJwoVXycAFPKQECBAgQIECAAAECBAgQIECAAAECBAgQIECAAAECBAgQIECAAAECBAgQIECAAAECBAgQIECAAAECBAgQIECAAAECBAgQGFTAxxkGbbxpEyBAgAABAgQIECBAgAABAgQIECBAgAABAgQIECBAgAABAgQIECBAgAABAgQIECBAgAABAgQIECBAgAABAgQIECBAgAABAgQIECBAgAABAosCrb/b2sEluhWBaZodceXMK6uGAAECBAgQIEBgzwL2B4Xu2R8U8JQSIECAAAECWwnIcwVJea6AN0bpf07yF7qp/lCSfzHG1M2SAAECBAjsRkAeLrRKHi7gKSVAgAABAgQIECBAgAABAgQIECBAgAABAgQIECBAgAABAgQIECBAgAABAgQIECBAgAABAgQIECBAgAABAgQIECBAgAABAoMK+DjDoI03bQIECBAgQIAAAQIECBAgQIAAAQIECBAgQIAAAQIECBAgQIAAAQIECBAgQIAAAQIECBAgQIAAAQIECBAgQIAAAQIECBAgQIAAAQIECBAgQGBRoPV3Wzu4RLciME2zI66ceWXVECBAgAABAgQI7FnA/qDQPfuDAp5SAgQIECBAYCsBea4gKc8V8MYofWmSV3VTfV+SJ44xdbMkQIAAAQK7EZCHC62Shwt4SgkQIECAAAECBAgQIECAAAECBAgQIECAAAECBAgQIECAAAECBAgQIECAAAECBAgQIECAAAECBAgQIECAAAECBAgQIECAwKACPs4waONNmwABAgQIECBAgAABAgQIECBAgAABAgQIECBAgAABAgQIECBAgAABAgQIECBAgAABAgQIECBAgAABAgQIECBAgAABAgQIECBAgAABAgQIEFgUaP3d1g4u0a0ITNPsiCtnXlk1BAgQOJ7ALUkekeT6S38+kOTijx8CBAgQ2E7A/qBgaX9QwFNKgAABAgQIbCUgzxUk5bkC3hilNyf5ZDfVi/+/fUuSPx5j+mZJgAABAgR2ISAPF9okDxfwlBIgQIAAAQIECBAgQIAAAQIECBAgQIAAAQIECBAgQIAAAQIECBAgQIAAAQIECBAgQIAAAQIECBAgQIAAAQIECBAgQIAAgUEFfJxh0MabNgECBAgQIECAAAECBAgQIECAAAECBAgQIECAAAECBAgQIECAAAECBAgQIECAAAECBAgQIECAAAECBAgQIECAAAECBAgQIECAAAECBAgQILAo0Pq7rR1colsRmKbZEVfOvLJqCBAgcDyBVyR5eTf8K+91fbwnG5kAAQLjCNgfFHptf1DAU0qAAAECBAhsJSDPFSTluQLeOKUfTPKYbrr/OMlrx5m+mRIgQIAAgZMXkIcLLZKHC3hKCRAgQIAAAQIECBAgQIAAAQIECBAgQIAAAQIECBAgQIAAAQIECBAgQIAAAQIECBAgQIAAAQIECBAgQIAAAQIE/h97dwOrXVbVB/x/IDXUITqYodpYGhQ60iJ1lI849aNqClgsrbEq3+qkbQQLQ62laamAlSgJmnYoFmhtCAIVSjUoigW1iSgCWpmIMcQRhZKONmFamKYwNJqwyxtemH3mzDzn3nc9z3PPvftnMjF7zrPO3vu39sBavJN9CBAgQIDAoAI+zjBo4m2bAAECBAgQIECAAAECBAgQIECAAAECBAgQIECAAAECBAgQIECAAAECBAgQIECAAAECBAgQIECAAAECBAgQIECAAAECBAgQIECAAAECBAgQ2CnQ+qetzYboVgSmaXHFlTuvnBoCBAgcTuDGJC/pXv9jSZ51uOm8mQABAkMK6A8KadcfFPCEEiBAgAABAvsSUM8VJNVzBbxxQp+d5KZuu+9Jct0427dTAgQIECCweQH1cCFF6uECnlACBAgQIECAAAECBAgQIECAAAECBAgQIECAAAECBAgQIECAAAECBAgQIECAAAECBAgQIECAAAECBAgQIECAAAECBAgQIDCogI8zDJp42yZAgAABAgQIECBAgAABAgQIECBAgAABAgQIECBAgAABAgQIECBAgAABAgQIECBAgAABAgQIECBAgAABAgQIECBAgAABAgQIECBAgAABAgR2CrT+aWuzIboVgWlaXHHlziunhgABAocTeGqS13Svf12SJx9uOm8mQIDAkAL6g0La9QcFPKEECBAgQIDAvgTUcwVJ9VwBb5zQz0/yP5P0fxbw0CTvHYfATgkQIECAwKYF1MOF9KiHC3hCCRAgQIAAAQIECBAgQIAAAQIECBAgQIAAAQIECBAgQIAAAQIECBAgQIAAAQIECBAgQIAAAQIECBAgQIAAAQIECBAgQIDAoAI+zjBo4m2bAAECBAgQIECAAAECBAgQIECAAAECBAgQIECAAAECBAgQIECAAAECBAgQIECAAAECBAgQIECAAAECBAgQIECAAAECBAgQIECAAAECBAgQ2CnQ+qetzYboVgSmaXHFlTuvnBoCBAgcTuBxSd7cvf6tSb7xcNN5MwECBIYU0B8U0q4/KOAJJUCAAAECBPYloJ4rSKrnCnhjhf7XJN/QbflFSZ47FoHdEiBAgACBzQqohwupUQ8X8IQSIECAAAECBAgQIECAAAECBAgQIECAAAECBAgQIECAAAECBAgQIECAAAECBAgQIECAAAECBAgQIECAAAECBAgQIECAAIFBBXycYdDE2zYBAgQIECBAgAABAgQIECBAgAABAgQIECBAgAABAgQIECBAgAABAgQIECBAgAABAgQIECBAgAABAgQIECBAgAABAgQIECBAgAABAgQIECCwU6D1T1ubDdGtCEzT4oord145NQQIEDicwFcmeWf3+v+W5FGHm86bCRAgMKSA/qCQdv1BAU8oAQIECBAgsC8B9VxBUj1XwBsr9O8n+fFuy7cmecBYBHZLgAABAgQ2K6AeLqRGPVzAE0qAAAECBAgQIECAAAECBAgQIECAAAECBAgQIECAAAECBAgQIECAAAECBAgQIECAAAECBAgQIECAAAECBAgQIECAAAECBAYV8HGGQRNv2wQIECBAgAABAgQIECBAgAABAgQIECBAgAABAgQIECBAgAABAgQIECBAgAABAgQIECBAgAABAgQIECBAgAABAgQIECBAgAABAgQIECBAgMBOgdY/bW02RLciME2LK67ceeXUECBA4HAC1ya5pXv9+5M86HDTeTMBAgSGFNAfFNKuPyjgCSVAgAABAgT2JaCeK0iq5wp4Y4XeN8mHk/yZbttfk+TtYzHYLQECBAgQ2KSAeriQFvVwAU8oAQIECBAgQIAAAQIECBAgQIAAAQIECBAgQIAAAQIECBAgQIAAAQIECBAgQIAAAQIECBAgQIAAAQIECBAgQIAAAQIECBAYVMDHGQZNvG0TIECAAAECBAgQIECAAAECBAgQIECAAAECBAgQIECAAAECBAgQIECAAAECBAgQIECAAAECBAgQIECAAAECBAgQIECAAAECBAgQIECAAAECOwVa/7S12RDdisA0La64cueVU0OAAIHDCVyT5Lbu9bcnud/hpvNmAgQIDCmgPyikXX9QwBNK4HgC90nypCTXXf7rUj35V483vZkIECBwcAH1XIFYPVfAGy/0TUke3237FUmeMR6DHRMgQIAAgc0JqIcLKVEPF/CEEiBAgAABAgQIECBAgAABAgQIECBAgAABAgQIECBAgAABAgQIECBAgAABAgQIECBAgAABAgQIECBAgAABAgQIECBAgACBQQV8nGHQxNs2AQIECBAgQIAAAQIECBAgQIAAAQIECBAgQIAAAQIECBAgQIAAAQIECBAgQIAAAQIECBAgQIAAAQIECBAgQIAAAQIECBAgQIAAAQIECBAgsFOg9U9bmw3RrQhM0+KKK3deOTUECBA4nMCl/4z9xF1ef68k/svrcObeTIDAeAL6g0LO9QcFPKEEjifwWUk+nuRSHfnp/7sqyR3HW4KZCBAgcFAB9VyBVz1XwBsv9ElJfjLJrUlemeTfJ/mj8RjsmAABAgQIbE5APVxIiXq4gCeUAAECBAgQIECAAAECBAgQIECAAAECBAgQIECAAAECBAgQIECAAAECBAgQIECAAAECBAgQIECAAAECBAgQIECAAAECBAgMKuDjDIMm3rYJECBAgAABAgQIECBAgAABAgQIECBAgAABAgQIECBAgAABAgQIECBAgAABAgQIECBAgAABAgQIECBAgAABAgQIECBAgAABAgQIECBAgACBnQKtf9rabIhuRWCaFldcufPKqSFAgMBhBW5P8rndFPdP8r8OO6W3EyBAYCgB/UEh3fqDAp5QAscV+N0kD+2m/OtJfvW4SzAbAQIEDiagnivQqucKeOOFXvXJ+uEbkvzceFu3YwIECBAgsGkB9XAhPerhAp5QAgQIECBAgAABAgQIECBAgAABAgQIECBAgAABAgQIECBAgAABAgQIECBAgAABAgQIECBAgAABAgQIECBAgAABAgQIECAwqICPMwyaeNsmQIAAAQIECBAgQIAAAQIECBAgQIAAAQIECBAgQIAAAQIECBAgQIAAAQIECBAgQIAAAQIECBAgQIAAAQIECBAgQIAAAQIECBAgQIAAAQIEdgq0/mlrsyG6FYFpWlxx5c4rp4YAAQKHFXh/ki/qpviSJL9/2Cm9nQABAkMJ6A8K6dYfFPCEEjiuwGuTPKWb8sYkLz3uEsxGgACBgwmo5wq06rkCnlACBAgQIECAwDYE1MOFPKiHC3hCCRAgQIAAAQIECBAgQIAAAQIECBAgQIAAAQIECBAgQIAAAQIECBAgQIAAAQIECBAgQIAAAQIECBAgQIAAAQIECBAgQIDAoAI+zjBo4m2bAAECBAgQIECAAAECBAgQIECAAAECBAgQIECAAAECBAgQIECAAAECBAgQIECAAAECBAgQIECAAAECBAgQIECAAAECBAgQIECAAAECBAgQ2CnQ+qetzYboVgSmaXHFlTuvnBoCBAgcVuC3kjy8m+KvJXnnYaf0dgIECAwloD8opFt/UMATSuC4As9J8uJuylcm+XvHXYLZCBAgcDAB9VyBVj1XwBNKgAABAgQIENiGgHq4kAf1cAFPKAECBAgQIECAAAECBAgQIECAAAECBAgQIECAAAECBAgQIECAAAECBAgQIECAAAECBAgQIECAAAECBAgQIECAAAECBAgQGFTAxxkGTbxtEyBAgAABAgQIECBAgAABAgQIECBAgAABAgQIECBAgAABAgQIECBAgAABAgQIECBAgAABAgQIECBAgAABAgQIECBAgAABAgQIECBAgAABAjsFWv+0tdkQ3YrANC2uuHLnlVNDgACBwwr8cJJrknwgyQeTvCXJhw87pbcTIEBgKAH9QSHd+oMCnlACxxV4dJLIRP6pAAAgAElEQVRf7Ka8OcnDj7sEsxEgQOBgAuq5Aq16roAnlAABAgQIECCwDQH1cCEP6uECnlACBAgQIECAAAECBAgQIECAAAECBAgQIECAAAECBAgQIECAAAECBAgQIECAAAECBAgQIECAAAECBAgQIECAAAECBAgQIDCogI8zDJp42yZAgAABAgQIECBAgAABAgQIECBAgAABAgQIECBAgAABAgQIECBAgAABAgQIECBAgAABAgQIECBAgAABAgQIECBAgAABAgQIECBAgAABAgR2CrT+aWuzIboVgWlaXHHlziunhgABAgQIECBA4DwL6A8K2dMfFPCEEjiuwNVJPtJN+SdJ/mySTxx3GWYjQIDAQQTUcwVW9VwBTygBAgQIECBAYBsC6uFCHtTDBTyhBAgQIECAAAECBAgQIECAAAECBAgQIECAAAECBAgQIECAAAECBAgQIECAAAECBAgQIECAAAECBAgQIECAAAECBAgQIEBgUAEfZxg08bZNgAABAgQIECBAgAABAgQIECBAgAABAgQIECBAgAABAgQIECBAgAABAgQIECBAgAABAgQIECBAgAABAgQIECBAgAABAgQIECBAgAABAgQI7BRo/dPWZkN0KwLTtLjiyp1XTg0BAgQIECBAgMB5FtAfFLKnPyjgCSVwfIE/TvLnu2kfluR3j78MMxIgQGDvAuq5Aql6roAnlAABAgQIECCwDQH1cCEP6uECnlACBAgQIECAAAECBAgQIECAAAECBAgQIECAAAECBAgQIECAAAECBAgQIECAAAECBAgQIECAAAECBAgQIECAAAECBAgQIDCogI8zDJp42yZAgAABAgQIECBAgAABAgQIECBAgAABAgQIECBAgAABAgQIECBAgAABAgQIECBAgAABAgQIECBAgAABAgQIECBAgAABAgQIECBAgAABAgR2CrT+aWuzIboVgWlaXHHlziunhgABAgQIECBA4DwL6A8K2dMfFPCEEji+wC8k+ZvdtE9L8trjL8OMBAgQ2LuAeq5Aqp4r4AklQIAAAQIECGxDQD1cyIN6uIAnlAABAgQIECBAgAABAgQIECBAgAABAgQIECBAgAABAgQIECBAgAABAgQIECBAgAABAgQIECBAgAABAgQIECBAgAABAgQIDCrg4wyDJt62CRAgQIAAAQIECBAgQIAAAQIECBAgQIAAAQIECBAgQIAAAQIECBAgQIAAAQIECBAgQIAAAQIECBAgQIAAAQIECBAgQIAAAQIECBAgQIAAgZ0CrX/a2myIbkVgmhZXXLnzyqkhQIAAAQIECBA4zwL6g0L29AcFPKEEji/woiT/rJv2R5M85/jLMCMBAgT2LqCeK5Cq5wp4QgkQIECAAAEC2xBQDxfyoB4u4AklQIAAAQIECBAgQIAAAQIECBAgQIAAAQIECBAgQIAAAQIECBAgQIAAAQIECBAgQIAAAQIECBAgQIAAAQIECBAgQIAAAQKDCvg4w6CJt20CBAgQIECAAAECBAgQIECAAAECBAgQIECAAAECBAgQIECAAAECBAgQIECAAAECBAgQIECAAAECBAgQIECAAAECBAgQIECAAAECBAgQIEBgp0Drn7Y2G6JbEZimxRVX7rxyaggQIECAAAECBM6zgP6gkD39QQFPKIHjCzwhyeu7aX85yaOPvwwzEiBAYO8C6rkCqXqugCeUAAECBAgQILANAfVwIQ/q4QKeUAIECBAgQIAAAQIECBAgQIAAAQIECBAgQIAAAQIECBAgQIAAAQIECBAgQIAAAQIECBAgQIAAAQIECBAgQIAAAQIECBAgMKiAjzMMmnjbJkCAAAECBAgQIECAAAECBAgQIECAAAECBAgQIECAAAECBAgQIECAAAECBAgQIECAAAECBAgQIECAAAECBAgQIECAAAECBAgQIECAAAECBHYKtP5pa7MhuhWBaVpcceXOK6eGAAECBAgQIEDgPAvoDwrZ0x8U8IQSOL7AtUlu6aZ9W5KvO/4yzEiAAIG9C6jnCqTquQKeUAIECBAgQIDANgTUw4U8qIcLeEIJECBAgAABAgQIECBAgAABAgQIECBAgAABAgQIECBAgAABAgQIECBAgAABAgQIECBAgAABAgQIECBAgAABAgQIECBAgMCgAj7OMGjibZsAAQIECBAgQIAAAQIECBAgQIAAAQIECBAgQIAAAQIECBAgQIAAAQIECBAgQIAAAQIECBAgQIAAAQIECBAgQIAAAQIECBAgQIAAAQIECBDYKdD6p63NhuhWBKZpccWVO6+cGgIECBAgQIAAgfMsoD8oZE9/UMATSuBsBL4nyc1J3pPk42ezBLMSIEBg7wLquQKpeq6AJ7QXuCbJ30jyeiwECBAgQIDA0QXUwwVy9XABTygBAgQIECBAgAABAgQIECBAgAABAgQIECBAgAABAgQIECBAgAABAgQIECBAgAABAgQIECBAgAABAgQIECBAgAABAgQIEBhUwMcZBk28bRMgQIAAAQIECBAgQIAAAQIECBAgQIAAAQIECBAgQIAAAQIECBAgQIAAAQIECBAgQIAAAQIECBAgQIAAAQIECBAgQIAAAQIECBAgQIAAAQI7BVr/tLXZEN2KwDQtrrhy55VTQ4AAAQIECBAgcJ4F9AeF7OkPCnhCCRAgQIAAgX0JqOcKkuq5Ap7QSwI3JHlakq+/zPGgJO9HQ4AAAQIECBxVQD1c4FYPF/CEEiBAgAABAgQIECBAgAABAgQIECBAgAABAgQIECBAgAABAgQIECBAgAABAgQIECBAgAABAgQIECBAgAABAgQIECBAgACBQQV8nGHQxNs2AQIECBAgQIAAAQIECBAgQIAAAQIECBAgQIAAAQIECBAgQIAAAQIECBAgQIAAAQIECBAgQIAAAQIECBAgQIAAAQIECBAgQIAAAQIECBAgsFOg9U9bmw3RrQhM0+KKK3deOTUECBAgQIAAAQLnWUB/UMie/qCAJ5QAAQIECBDYl4B6riCpnivgCb0k8JYkj+0oXpDkB9EQIECAAAECRxVQDxe41cMFPKEECBAgQIAAAQIECBAgQIAAAQIECBAgQIAAAQIECBAgQIAAAQIECBAgQIAAAQIECBAgQIAAAQIECBAgQIAAAQIECBAgQGBQAR9nGDTxtk2AAAECBAgQIECAAAECBAgQIECAAAECBAgQIECAAAECBAgQIECAAAECBAgQIECAAAECBAgQIECAAAECBAgQIECAAAECBAgQIECAAAECBAjsFGj909ZmQ3QrAtO0uOLKnVdODQECBAgQIECAwHkW0B8Usqc/KOAJJUCAAAECBPYloJ4rSKrnCnhCLwk8LcmrO4o/TPJgNAQIECBAgMBRBdTDBW71cAFPKAECBAgQIECAAAECBAgQIECAAAECBAgQIECAAAECBAgQIECAAAECBAgQIECAAAECBAgQIECAAAECBAgQIECAAAECBAgQGFTAxxkGTbxtEyBAgAABAgQIECBAgAABAgQIECBAgAABAgQIECBAgAABAgQIECBAgAABAgQIECBAgAABAgQIECBAgAABAgQIECBAgAABAgQIECBAgAABAjsFWv+0tdkQ3YrANC2uuHLnlVNDgAABAgQIECBwngX0B4Xs6Q8KeEIJECBAgACBfQmo5wqS6rkCntBLAvdNcluS+3Qcj0zyW3gIECBAgACBowmohwvU6uECnlACBAgQIECAAAECBAgQIECAAAECBAgQIECAAAECBAgQIECAAAECBAgQIECAAAECBAgQIECAAAECBAgQIECAAAECBAgQIDCogI8zDJp42yZAgAABAgQIECBAgAABAgQIECBAgAABAgQIECBAgAABAgQIECBAgAABAgQIECBAgAABAgQIECBAgAABAgQIECBAgAABAgQIECBAgAABAgR2CrT+aWuzIboVgWlaXHHlziunhgABAocXuDHJQ5JcffmvZyZ5/+GnNQMBAgSGENAfFNKsPyjgCSVAgAABAgT2JaCeK0iq5wp4Qj8t8LokT+w4bkryvXgIECBAgACBowmohwvU6uECnlACBAgQIECAAAECBAgQIECAAAECBAgQIECAAAECBAgQIECAAAECBAgQIECAAAECBAgQIECAAAECBAgQIECAAAECBAgQIDCogI8zDJp42yZAgAABAgQIECBAgAABAgQIECBAgAABAgQIECBAgAABAgQIECBAgAABAgQIECBAgAABAgQIECBAgAABAgQIECBAgAABAgQIECBAgAABAgR2CrT+aWuzIboVgWlaXHHlziunhgABAocXeEeS67tpvibJ2w8/rRkIECAwhID+oJBm/UEBTygBAgQIECCwLwH1XEFSPVfAE/ppgb+V5Oc6jg8l+YIk/vDFGSFAgAABAscRUA8XnNXDBTyhBAgQIECAAAECBAgQIECAAAECBAgQIECAAAECBAgQIECAAAECBAgQIECAAAECBAgQIECAAAECBAgQIECAAAECBAgQIEBgUAEfZxg08bZNgAABAgQIECBAgAABAgQIECBAgAABAgQIECBAgAABAgQIECBAgAABAgQIECBAgAABAgQIECBAgAABAgQIECBAgAABAgQIECBAgAABAgQI7BRo/dPWZkN0KwLTtLjiyp1XTg0BAgQOL/DzSb6pm+bvJHnT4ac1AwECBIYQ0B8U0qw/KOAJJUCAAAECBPYloJ4rSKrnCnhCPy1w7yS3JblfR/KYJL+EiAABAgQIEDiKgHq4wKweLuAJJUCAAAECBAgQIECAAAECBAgQIECAAAECBAgQIECAAAECBAgQIECAAAECBAgQIECAAAECBAgQIECAAAECBAgQIECAAAECgwr4OMOgibdtAgQIECBAgAABAgQIECBAgAABAgQIECBAgAABAgQIECBAgAABAgQIECBAgAABAgQIECBAgAABAgQIECBAgAABAgQIECBAgAABAgQIECBAYKdA65+2NhuiWxGYpsUVV+68cmoIECBweIFXJ3laN80NSV51+GnNQIAAgSEE9AeFNOsPCnhCCRAgQIAAgX0JqOcKkuq5Ap7QXuBlSZ7R/Y2fSPJdiAgQIECAAIGjCKiHC8zq4QKeUAIECBAgQIAAAQIECBAgQIAAAQIECBAgQIAAAQIECBAgQIAAAQIECBAgQIAAAQIECBAgQIAAAQIECBAgQIAAAQIECBAgMKiAjzMMmnjbJkCAAAECBAgQIECAAAECBAgQIECAAAECBAgQIECAAAECBAgQIECAAAECBAgQIECAAAECBAgQIECAAAECBAgQIECAAAECBAgQIECAAAECBHYKtP5pa7MhuhWBaVpcceXOK6eGAAEChxe4Kcmzu2m+L8m/Ovy0ZiBAgMAQAvqDQpr1BwU8oQQIECBAgMC+BNRzBUn1XAFPaC/wVUne3v2Njya5f5L/h4kAAQIECBA4uIB6uECsHi7gCSVAgAABAgQIECBAgAABAgQIECBAgAABAgQIECBAgAABAgQIECBAgAABAgQIECBAgAABAgQIECBAgAABAgQIECBAgAABAoMK+DjDoIm3bQIECBAgQIAAAQIECBAgQIAAAQIECBAgQIAAAQIECBAgQIAAAQIECBAgQIAAAQIECBAgQIAAAQIECBAgQIAAAQIECBAgQIAAAQIECBAgQGCnQOuftjYbolsRmKbFFVfuvHJqCBAgcHiB5yf5l900P5Tk+w8/rRkIECAwhID+oJBm/UEBTygBAgQIECCwLwH1XEFSPVfAE3pXgf+R5C90f/MJSd6AiQABAgQIEDi4gHq4QKweLuAJJUCAAAECBAgQIECAAAECBAgQIECAAAECBAgQIECAAAECBAgQIECAAAECBAgQIECAAAECBAgQIECAAAECBAgQIECAAAECgwr4OMOgibdtAgQIECBAgAABAgQIECBAgAABAgQIECBAgAABAgQIECBAgAABAgQIECBAgAABAgQIECBAgAABAgQIECBAgAABAgQIECBAgAABAgQIECBAYKdA65+2NhuiWxGYpsUVV+68cmoIECBweIFnJnlpN83Lk3zP4ac1AwECBIYQ0B8U0qw/KOAJJbAdgS9KcluSj25nSVZCgACBUwmo507FNf+xeq6AJ/SuAi9M8v3d33zZJ2uMf4iJAAECBAgQOLiAerhArB4u4AklQIAAAQIECBAgQIAAAQIECBAgQIAAAQIECBAgQIAAAQIECBAgQIAAAQIECBAgQIAAAQIECBAgQIAAAQIECBAgQIAAAQKDCvg4w6CJt20CBAgQIECAAAECBAgQIECAAAECBAgQIECAAAECBAgQIECAAAECBAgQIECAAAECBAgQIECAAAECBAgQIECAAAECBAgQIECAAAECBAgQIEBgp0Drn7Y2G6JbEZimxRVX7rxyaggQIHB4gScn+Y/dNP8pyRMPP60ZCBAgMISA/qCQZv1BAU8ogbMVeGaSv5vkuiRXJ/mmJL9wtksyOwECBK5YQD13xXSJeq6AJ/SuAg/5ZG3xM0nekOSnkvwOIgIECBAgQOAoAurhArN6uIAnlAABAgQIECBAgAABAgQIECBAgAABAgQIECBAgAABAgQIECBAgAABAgQIECBAgAABAgQIECBAgAABAgQIECBAgAABAgQIDCrg4wyDJt62CRAgQIAAAQIECBAgQIAAAQIECBAgQIAAAQIECBAgQIAAAQIECBAgQIAAAQIECBAgQIAAAQIECBAgQIAAAQIECBAgQIAAAQIECBAgQIAAgZ0CrX/a2myIbkVgmhZXXLnzyqkhQIDA4QW+Mcl/6ab5pSSPOfy0ZiBAgMAQAvqDQpr1BwU8oQTOVuAVSb67W8K/SPLDZ7sksxMgQOCKBdRzV0yXqOcKeEIJECBAgAABAtsQUA8X8qAeLuAJJUCAAAECBAgQIECAAAECBAgQIECAAAECBAgQIECAAAECBAgQIECAAAECBAgQIECAAAECBAgQIECAAAECBAgQIECAAAECgwr4OMOgibdtAgQIECBAgAABAgQIECBAgAABAgQIECBAgAABAgQIECBAgAABAgQIECBAgAABAgQIECBAgAABAgQIECBAgAABAgQIECBAgAABAgQIECBAYKdA65+2NhuiWxGYpsUVV+68cmoIECBweIFHJfmNbpp3J3nE4ac1AwECBIYQ0B8U0qw/KOAJJXC2Ak9P8vJuCf85ybef7ZLMToAAgSsWUM9dMV2inivgCSVAgAABAgQIbENAPVzIg3q4gCeUAAECBAgQIECAAAECBAgQIECAAAECBAgQIECAAAECBAgQIECAAAECBAgQIECAAAECBAgQIECAAAECBAgQIECAAAECBAgMKuDjDIMm3rYJECBAgAABAgQIECBAgAABAgQIECBAgAABAgQIECBAgAABAgQIECBAgAABAgQIECBAgAABAgQIECBAgAABAgQIECBAgAABAgQIECBAgACBnQKtf9rabIhuRWCaFldcufPKqSFAgMDhBR6c5H3dNB9I8sWHn9YMBAgQGEJAf1BIs/6ggCeUwNkKXJ/kHd0Sfj/Jl5ztksxOgACBKxZQz10xXaKeK+AJJUCAAAECBAhsQ0A9XMiDeriAJ5QAAQIECBAgQIAAAQIECBAgQIAAAQIECBAgQIAAAQIECBAgQIAAAQIECBAgQIAAAQIECBAgQIAAAQIECBAgQIAAAQIECAwq4OMMgybetgkQIECAAAECBAgQIECAAAECBAgQIECAAAECBAgQIECAAAECBAgQIECAAAECBAgQIECAAAECBAgQIECAAAECBAgQIECAAAECBAgQIECAAIGdAq1/2tpsiG5FYJoWV1y588qpIUCAwOEFPi/J/+6m+T9Jrj78tGYgQIDAEAL6g0Ka9QcFPKEEzlbgs5N87C5LuCrJHWe7LLMTIEDgigTUc1fE9qkg9VwBTygBAgQIECBAYBsC6uFCHtTDBTyhBAgQIECAAAECBAgQIECAAAECBAgQIECAAAECBAgQIECAAAECBAgQIECAAAECBAgQIECAAAECBAgQIECAAAECBAgQIEBgUAEfZxg08bZNgAABAgQIECBAgAABAgQIECBAgAABAgQIECBAgAABAgQIECBAgAABAgQIECBAgAABAgQIECBAgAABAgQIECBAgAABAgQIECBAgAABAgQI7BRo/dPWZkN0KwLTtLjiyp1XTg0BAgSOI/DPk9x++a8PJ3nrcaY1CwECBC68gP6gkGL9QQFPKIGzF7glybXdMq5P8q6zX5YVECBA4NQC6rlTk90ZoJ4r4AklQIAAAQIECGxDQD1cyIN6uIAnlAABAgQIECBAgAABAgQIECBAgAABAgQIECBAgAABAgQIECBAgAABAgQIECBAgAABAgQIECBAgAABAgQIECBAgAABAgQIDCrg4wyDJt62CRAgQIAAAQIECBAgQIAAAQIECBAgQIAAAQIECBAgQIAAAQIECBAgQIAAAQIECBAgQIAAAQIECBAgQIAAAQIECBAgQIAAAQIECBAgQIAAgZ0CrX/a2myIbkVgmhZXXLnzyqkhQIAAAQIECBA4zwL6g0L29AcFPKEEzl7gDUm+rVvGM5K84uyXZQUECBA4tYB67tRkdwao5wp4QgkQIECAAAEC2xBQDxfyoB4u4AklQIAAAQIECBAgQIAAAQIECBAgQIAAAQIECBAgQIAAAQIECBAgQIAAAQIECBAgQIAAAQIECBAgQIAAAQIECBAgQIAAAQKDCvg4w6CJt20CBAgQIECAAAECBAgQIECAAAECBAgQIECAAAECBAgQIECAAAECBAgQIECAAAECBAgQIECAAAECBAgQIECAAAECBAgQIECAAAECBAgQIEBgp0Drn7Y2G6JbEZimxRVX7rxyaggQIECAAAECBM6zgP6gkD39QQFPKIGzF3hukh/qlvHvkjz97JdlBQQIEDi1gHru1GR3BqjnCnhCCRAgQIAAAQLbEFAPF/KgHi7gCSVAgAABAgQIECBAgAABAgQIECBAgAABAgQIECBAgAABAgQIECBAgAABAgQIECBAgAABAgQIECBAgAABAgQIECBAgAABAoMK+DjDoIm3bQIECBAgQIAAAQIECBAgQIAAAQIECBAgQIAAAQIECBAgQIAAAQIECBAgQIAAAQIECBAgQIAAAQIECBAgQIAAAQIECBAgQIAAAQIECBAgQGCnQOuftjYbolsRmKbFFVfuvHJqCBAgQIAAAQIEzrOA/qCQPf1BAU8ogbMXeFySN3fLeFeS689+WVZAgACBUwuo505NdmeAeq6AJ5QAAQIECBAgsA0B9XAhD+rhAp5QAgQIECBAgAABAgQIECBAgAABAgQIECBAgAABAgQIECBAgAABAgQIECBAgAABAgQIECBAgAABAgQIECBAgAABAgQIECAwqICPMwyaeNsmQIAAAQIECBAgQIAAAQIECBAgQIAAAQIECBAgQIAAAQIECBAgQIAAAQIECBAgQIAAAQIECBAgQIAAAQIECBAgQIAAAQIECBAgQIAAAQIEdgq0/mlrsyG6FYFpWlxx5c4rp4YAAQIECBAgQOA8C+gPCtnTHxTwhBI4e4EvTHJrt4w7klx19suyAgIECJxaQD13arI7A9RzBTyhBAgQIECAAIFtCKiHC3lQDxfwhBIgQIAAAQIECBAgQIAAAQIECBAgQIAAAQIECBAgQIAAAQIECBAgQIAAAQIECBAgQIAAAQIECBAgQIAAAQIECBAgQIAAgUEFfJxh0MTbNgECBAgQIECAAAECBAgQIECAAAECBAgQIECAAAECBAgQIECAAAECBAgQIECAAAECBAgQIECAAAECBAgQIECAAAECBAgQIECAAAECBAgQILBToPVPW5sN0a0ITNPiiit3Xjk1BAgQIECAAAEC51lAf1DInv6ggCeUwDYEPpLk6m4pD0lyyzaWZhUECBA4sYB67sRUyx+q5wp4QgkQIECAAAEC2xBQDxfyoB4u4AklQIAAAQIECBAgQIAAAQIECBAgQIAAAQIECBAgQIAAAQIECBAgQIAAAQIECBAgQIAAAQIECBAgQIAAAQIECBAgQIAAAQKDCvg4w6CJt20CBAgQIECAAAECBAgQIECAAAECBAgQIECAAAECBAgQIECAAAECBAgQIECAAAECBAgQIECAAAECBAgQIECAAAECBAgQIECAAAECBAgQIEBgp0Drn7Y2G6JbEZimxRVX7rxyaggQIECAAAECBM6zgP6gkD39QQFPKIFtCPxikkcneV+S307yvCS3bGNpVkGAAIETC6jnTky1/KF6roAn9CQCl/784KuTfFuSxyb50iR/epJAvyFAgAABAgROLKAePjGVerhAJZQAAQIECBAgQIAAAQIECBAgQIAAAQIECBAgQIAAAQIECBAgQIAAAQIECBAgQIAAAQIECBAgQIAAAQIECBAgQIAAAQIECBC4LODjDI4CAQIECBAgQIAAAQIECBAgQIAAAQIECBAgQIAAAQIECBAgQIAAAQIECBAgQIAAAQIECBAgQIAAAQIECBAgQIAAAQIECBAgQIAAAQIECBAgQGAp0Pq/1dpsyGtFYJoWV1y588qpIUCAAAECBAgQOM8C+oNC9vQHBTyhBLYh8MAktyX52DaWYxUECBC4IgH13BWxfSpIPVfAE3oSgd9I8qjuh9+a5KdPEug3BAgQIECAwIkF1MMnplr+UD1cwBNKgAABAgQIECBAgAABAgQIECBAgAABAgQIECBAgAABAgQIECBAgAABAgQIECBAgAABAgQIECBAgAABAgQIECBAgAABAgQGFfBxhkETb9sECBAgQIAAAQIECBAgQIAAAQIECBAgQIAAAQIECBAgQIAAAQIECBAgQIAAAQIECBAgQIAAAQIECBAgQIAAAQIECBAgQIAAAQIECBAgQIDAToHWP21tNkS3IjBNiyuu3Hnl1BAgQIAAAQIECN3e6SwAACAASURBVJxnAf1BIXv6gwKeUAIECBAgQGBfAuq5gqR6roAn9CQCP5Lkn3Q/fGOSbzlJoN8QIECAAAECJxZQD5+YavlD9XABTygBAgQIECBAgAABAgQIECBAgAABAgQIECBAgAABAgQIECBAgAABAgQIECBAgAABAgQIECBAgAABAgQIECBAgAABAgQIEBhUwMcZBk28bRMgQIAAAQIECBAgQIAAAQIECBAgQIAAAQIECBAgQIAAAQIECBAgQIAAAQIECBAgQIAAAQIECBAgQIAAAQIECBAgQIAAAQIECBAgQIAAAQI7BVr/tLXZEN2KwDQtrrhy55VTQ4AAAQIECBAgcJ4F9AeF7OkPCnhCCRAgQIAAgX0JqOcKkuq5Ap7Qkwh8RZJ3dz/80ySfl+SjJwn2GwIECBAgQOBEAurhEzHd/Y/UwwU8oQQIECBAgAABAgQIECBAgAABAgQIECBAgAABAgQIECBAgAABAgQIECBAgAABAgQIECBAgAABAgQIECBAgAABAgQIECBAYFABH2cYNPG2TYAAAQIECBAgQIAAAQIECBAgQIAAAQIECBAgQIAAAQIECBAgQIAAAQIECBAgQIAAAQIECBAgQIAAAQIECBAgQIAAAQIECBAgQIAAAQIECOwUaP3T1mZDdCsC07S44sqdV04NAQIECBAgQIDAeRbQHxSypz8o4AklQIAAAQIE9iWgnitIqucKeEJPKvAHSR7U/fgfJPkPJw32OwIECBAgQGBVQD28SnTPP1APF/CEEiBAgAABAgQIECBAgAABAgQIECBAgAABAgQIECBAgAABAgQIECBAgAABAgQIECBAgAABAgQIECBAgAABAgQIECBAgACBQQV8nGHQxNs2AQIECBAgQIAAAQIECBAgQIAAAQIECBAgQIAAAQIECBAgQIAAAQIECBAgQIAAAQIECBAgQIAAAQIECBAgQIAAAQIECBAgQIAAAQIECBAgsFOg9U9bmw3RrQhM0+KKK3deOTUECBAgQIAAAQLnWUB/UMie/qCAJ5QAAQIECBDYl4B6riCpnivgCT2pwA8keUH3419J8vUnDfY7AgQIECBAYFVAPbxKdM8/UA8X8IQSIECAAAECBAgQIECAAAECBAgQIECAAAECBAgQIECAAAECBAgQIECAAAECBAgQIECAAAECBAgQIECAAAECBAgQIECAAIFBBXycYdDE2zYBAgQIECBAgAABAgQIECBAgAABAgQIECBAgAABAgQIECBAgAABAgQIECBAgAABAgQIECBAgAABAgQIECBAgAABAgQIECBAgAABAgQIECCwU6D1T1ubDdGtCEzT4oord145NQQIEDiOwOckeV6Sqy//9SdJnnKcqc1CgACBCy2gPyikV39QwBNKgAABAgQI7EtAPVeQVM8V8ISeVOBBSf6g+/Glf2b/YpJbT/oCvyNAgAABAgR2CqiHCwdEPVzAE0qAAAECBAgQIECAAAECBAgQIECAAAECBAgQIECAAAECBAgQIECAAAECBAgQIECAAAECBAgQIECAAAECBAgQIECAAAECBAYV8HGGQRNv2wQIECBAgAABAgQIECBAgAABAgQIECBAgAABAgQIECBAgAABAgQIECBAgAABAgQIECBAgAABAgQIECBAgAABAgQIECBAgAABAgQIECBAgMBOgdY/bW02RLciME2LK67ceeXUECBA4DgCn5vk9m6q/5vkc44ztVkIECBwoQX0B4X06g8KeEIJECBAgACBfQmo5wqS6rkCntDTCNyc5Mu7gH+a5EdO8wK/JUCAAAECBO5RQD1cOBzq4QKeUAIECBAgQIAAAQIECBAgQIAAAQIECBAgQIAAAQIECBAgQIAAAQIECBAgQIAAAQIECBAgQIAAAQIECBAgQIAAAQIECBAgMKiAjzMMmnjbJkCAAAECBAgQIECAAAECBAgQIECAAAECBAgQIECAAAECBAgQIECAAAECBAgQIECAAAECBAgQIECAAAECBAgQIECAAAECBAgQIECAAAECBHYKtP5pa7MhuhWBaVpcceXOK6eGAAECxxP4RJL+P3fvlcR/kR3P30wECFxMAf1BIa/6gwKeUAIECBAgQGBfAuq5gqR6roAn9DQCz0ny4i7gPUmuO80L/JYAAQIECBC4RwH1cOFwqIcLeEIJECBAgAABAgQIECBAgAABAgQIECBAgAABAgQIECBAgAABAgQIECBAgAABAgQIECBAgAABAgQIECBAgAABAgQIECBAgMCgAj7OMGjibZsAAQIECBAgQIAAAQIECBAgQIAAAQIECBAgQIAAAQIECBAgQIAAAQIECBAgQIAAAQIECBAgQIAAAQIECBAgQIAAAQIECBAgQIAAAQIECBDYKdD6p63NhuhWBKZpccWVO6+cGgIECBxP4LYk13TTfX6SDx1vejMRIEDgQgroDwpp1R8U8IQSIECAAAEC+xJQzxUk1XMFPKGnEXhAkg8m6f884aFJ3nual/gtAQIECBAgcLcC6uHCwVAPF/CEEiBAgAABAgQIECBAgAABAgQIECBAgAABAgQIECBAgAABAgQIECBAgAABAgQIECBAgAABAgQIECBAgAABAgQIECBAgACBQQV8nGHQxNs2AQIECBAgQIAAAQIECBAgQIAAAQIECBAgQIAAAQIECBAgQIAAAQIECBAgQIAAAQIECBAgQIAAAQIECBAgQIAAAQIECBAgQIAAAQIECBAgsFOg9U9bmw3RrQhM0+KKK3deOTUECBA4nsAtSa7tpvvLSX7veNObiQABAhdSQH9QSKv+oIAnlAABAgQIENiXgHquIKmeK+AJPa3AryX56i7oRUmee9qX+D0BAgQIECCwEFAPFw6FeriAJ5QAAQIECBAgQIAAAQIECBAgQIAAAQIECBAgQIAAAQIECBAgQIAAAQIECBAgQIAAAQIECBAgQIAAAQIECBAgQIAAAQIECAwq4OMMgybetgkQIECAAAECBAgQIECAAAECBAgQIECAAAECBAgQIECAAAECBAgQIECAAAECBAgQIECAAAECBAgQIECAAAECBAgQIECAAAECBAgQIECAAIGdAq1/2tpsiG5FYJoWV1y588qpIUCAwPEE3pnkK7vpvirJO443vZkIECBwIQX0B4W06g8KeEIJECBAgACBfQmo5wqS6rkCntDTCjwjycsuB/16khcnedNpX+L3BAgQIECAwEJAPVw4FOrhAp5QAgQIECBAgAABAgQIECBAgAABAgQIECBAgAABAgQIECBAgAABAgQIECBAgAABAgQIECBAgAABAgQIECBAgAABAgQIECAwqICPMwyaeNsmQIAAAQIECBAgQIAAAQIECBAgQIAAAQIECBAgQIAAAQIECBAgQIAAAQIECBAgQIAAAQIECBAgQIAAAQIECBAgQIAAAQIECBAgQIAAAQIEdgq0/mlrsyG6FYFpWlxx5c4rp4YAAQLHE3hzksd10z0+yc8fb3ozESBA4EIK6A8KadUfFPCEEtiewMOSfHmSL0vy35O8dHtLtCICBAjcrYB6rnAw1HMFPKGnFbgmyfOSvDzJ75022O8JECBAgACBexRQDxcOh3q4gCeUAAECBAgQIECAAAECBAgQIECAAAECBAgQIECAAAECBAgQIECAAAECBAgQIECAAAECBAgQIECAAAECBAgQIECAAAECBAgMKuDjDIMm3rYJECBAgAABAgQIECBAgAABAgQIECBAgAABAgQIECBAgAABAgQIECBAgAABAgQIECBAgAABAgQIECBAgAABAgQIECBAgAABAgQIECBAgACBnQKtf9rabIhuRWCaFldcufPKqSFAgMDxBF6T5KnddN+Z5NXHm95MBAgQuJAC+oNCWvUHBTyhBLYl8M1J3tgt6deSfO22lmg1BAgQuEcB9VzhcKjnCnhCCRAgQIAAAQLbEFAPF/KgHi7gCSVAgAABAgQIECBAgAABAgQIECBAgAABAgQIECBAgAABAgQIECBAgAABAgQIECBAgAABAgQIECBAgAABAgQIECBAgAABAoMK+DjDoIm3bQIECBAgQIAAAQIECBAgQIAAAQIECBAgQIAAAQIECBAgQIAAAQIECBAgQIAAAQIECBAgQIAAAQIECBAgQIAAAQIECBAgQIAAAQIECBAgQGCnQOuftjYbolsRmKbFFVfuvHJqCBAgcDyBlyS5sZvue5PcdLzpzUSAAIELKaA/KKRVf1DAE0pgWwIPTPKBbkl3JLlqW0u0GgIECNyjgHqucDjUcwU8oQQIECBAgACBbQiohwt5UA8X8IQSIECAAAECBAgQIECAAAECBAgQIECAAAECBAgQIECAAAECBAgQIECAAAECBAgQIECAAAECBAgQIECAAAECBAgQIECAAIFBBXycYdDE2zYBAgQIECBAgAABAgQIECBAgAABAgQIECBAgAABAgQIECBAgAABAgQIECBAgAABAgQIECBAgAABAgQIECBAgAABAgQIECBAgAABAgQIECCwU6D1T1ubDdGtCEzT4oord145NQQIEDiewAs+OdUPdNO9MMnzjze9mQgQIHAhBfQHhbTqDwp4QglsT+BjST67W9YXJ/nA9pZpRQQIEFgIqOcKh0I9V8ATSoAAAQIECBDYhoB6uJAH9XABTygBAgQIECBAgAABAgQIECBAgAABAgQIECBAgAABAgQIECBAgAABAgQIECBAgAABAgQIECBAgAABAgQIECBAgAABAgQIEBhUwMcZBk28bRMgQIAAAQIECBAgQIAAAQIECBAgQIAAAQIECBAgQIAAAQIECBAgQIAAAQIECBAgQIAAAQIECBAgQIAAAQIECBAgQIAAAQIECBAgQIAAAQI7BVr/tLXZEN2KwDQtrrhy55VTQ4AAgeMJPCvJv+mm+7dJnnm86c1EgACBCymgPyikVX9QwBNKYHsCb0vytd2yviXJG7e3TCsiQIDAQkA9VzgU6rkCnlACBAgQIECAwDYE1MOFPKiHC3hCCRAgQIAAAQIECBAgQIAAAQIECBAgQIAAAQIECBAgQIAAAQIECBAgQIAAAQIECBAgQIAAAQIECBAgQIAAAQIECBAgQIDAoAI+zjBo4m2bAAECBAgQIECAAAECBAgQIECAAAECBAgQIECAAAECBAgQIECAAAECBAgQIECAAAECBAgQIECAAAECBAgQIECAAAECBAgQIECAAAECBAgQ2CnQ+qetzYboVgSmaXHFlTuvnBoCBAgcT+ApSV7bTfe6JE8+3vRmIkCAwIUU0B8U0qo/KOAJJbA9gZckubFb1g8mecH2lmlFBAgQWAio5wqHQj1XwBNKgAABAgQIENiGgHq4kAf1cAFPKAECBAgQIECAAAECBAgQIECAAAECBAgQIECAAAECBAgQIECAAAECBAgQIECAAAECBAgQIECAAAECBAgQIECAAAECBAgQGFTAxxkGTbxtEyBAgAABAgQIECBAgAABAgQIECBAgAABAgQIECBAgAABAgQIECBAgAABAgQIECBAgAABAgQIECBAgAABAgQIECBAgAABAgQIECBAgAABAjsFWv+0tdkQ3YrANC2uuHLnlVNDgACB4wlcm+RvJ7n98l/vS/Ke401vJgIECFxIAf1BIa36gwKeUALbE7ghySu7Zf1skm/e3jKtiAABAgsB9VzhUKjnCnhCCRAgQIAAAQLbEFAPF/KgHi7gCSVAgAABAgQIECBAgAABAgQIECBAgAABAgQIECBAgAABAgQIECBAgAABAgQIECBAgAABAgQIECBAgAABAgQIECBAgAABAoMK+DjDoIm3bQIECBAgQIAAAQIECBAgQIAAAQIECBAgQIAAAQIECBAgQIAAAQIECBAgQIAAAQIECBAgQIAAAQIECBAgQIAAAQIECBAgQIAAAQIECBAgQGCnQOuftjYbolsRmKbFFVfuvHJqCBAgQIAAAQIEzrOA/qCQPf1BAU8oge0JfEWSd3fL+mCSB25vmVZEgACBhYB6rnAo1HMFPKEECBAgQIAAgW0IqIcLeVAPF/CEEiBAgAABAgQIECBAgAABAgQIECBAgAABAgQIECBAgAABAgQIECBAgAABAgQIECBAgAABAgQIECBAgAABAgQIECBAgACBQQV8nGHQxNs2AQIECBAgQIAAAQIECBAgQIAAAQIECBAgQIAAAQIECBAgQIAAAQIECBAgQIAAAQIECBAgQIAAAQIECBAgQIAAAQIECBAgQIAAAQIECBAgsFOg9U9bmw3RrQhM0+KKK3deOTUECBAgQIAAAQLnWUB/UMie/qCAJ5TA9gQ+K8nHk9yrW9pVSe7Y3lKtiAABAjMB9VzhQKjnCnhCCRAgQIAAAQLbEFAPF/KgHi7gCSVAgAABAgQIECBAgAABAgQIECBAgAABAgQIECBAgAABAgQIECBAgAABAgQIECBAgAABAgQIECBAgAABAgQIECBAgAABAoMK+DjDoIm3bQIECBAgQIAAAQIECBAgQIAAAQIECBAgQIAAAQIECBAgQIAAAQIECBAgQIAAAQIECBAgQIAAAQIECBAgQIAAAQIECBAgQIAAAQIECBAgQGCnQOuftjYbolsRmKbFFVfuvHJqCBAgQIAAAQIEzrOA/qCQPf1BAU8ogW0K/E6Sh3VL+7okb9vmUq2KAAECnxFQzxUOg3qugCeUAAECBAgQILANAfVwIQ/q4QKeUAIECBAgQIAAAQIECBAgQIAAAQIECBAgQIAAAQIECBAgQIAAAQIECBAgQIAAAQIECBAgQIAAAQIECBAgQIAAAQIECBAgMKiAjzMMmnjbJkCAAAECBAgQIECAAAECBAgQIECAAAECBAgQIECAAAECBAgQIECAAAECBAgQIECAAAECBAgQIECAAAECBAgQIECAAAECBAgQIECAAAECBHYKtP5pa7MhuhWBaVpcceXOK6eGAAECBAgQIEDgPAvoDwrZ0x8U8IQS2KbAa5I8tVvaP0rykm0u1aoIECDwGQH1XOEwqOcKeEL3LfCFSf5o3y/1PgIECBAgMICAeriQZPVwAU8oAQIECBAgQIAAAQIECBAgQIAAAQIECBAgQIAAAQIECBAgQIAAAQIECBAgQIAAAQIECBAgQIAAAQIECBAgQIAAAQIECBAYVMDHGQZNvG0TIECAAAECBAgQIECAAAECBAgQIECAAAECBAgQIECAAAECBAgQIECAAAECBAgQIECAAAECBAgQIECAAAECBAgQIECAAAECBAgQIECAAAECOwVa/7S12RDdisA0La64cueVU0OAAAECBAgQIHCeBfQHhezpDwp4QglsU+D7kvxot7RXJblhm0u1KgIECHxGQD1XOAzquQKe0H0I/KUkT0zyrUkemuT+ST6yjxd7BwECBAgQGEhAPVxItnq4gCeUAAECBAgQIECAAAECBAgQIECAAAECBAgQIECAAAECBAgQIECAAAECBAgQIECAAAECBAgQIECAAAECBAgQIECAAAECBAgMKuDjDIMm3rYJECBAgAABAgQIECBAgAABAgQIECBAgAABAgQIECBAgAABAgQIECBAgAABAgQIECBAgAABAgQIECBAgAABAgQIECBAgAABAgQIECBAgACBnQKtf9rabIhuRWCaFldcufPKqSFAgAABAgQIEDjPAvqDQvb0BwU8oQS2KfCoJN+d5LeT3Hz5/39sm0u1KgIECHxGQD1XOAzquQKe0H0I/GaSR3YvelaSH9vHi72DAAECBAgMJKAeLiRbPVzAE0qAAAECBAgQIECAAAECBAgQIECAAAECBAgQIECAAAECBAgQIECAAAECBAgQIECAAAECBAgQIECAAAECBAgQIECAAAECBAYV8HGGQRNv2wQIECBAgAABAgQIECBAgAABAgQIECBAgAABAgQIECBAgAABAgQIECBAgAABAgQIECBAgAABAgQIECBAgAABAgQIECBAgAABAgQIECBAgMBOgdY/bW02RLciME2LK67ceeXUECBAgAABAgQInGcB/UEhe/qDAp5QAgQIECBAYF8C6rmCpHqugCd0HwLPTnJT96J3Jbl+Hy/2DgIECBAgMJCAeriQbPVwAU8oAQIECBAgQIAAAQIECBAgQIAAAQIECBAgQIAAAQIECBAgQIAAAQIECBAgQIAAAQIECBAgQIAAAQIECBAgQIAAAQIECBAYVMDHGQZNvG0TIECAAAECBAgQIECAAAECBAgQIECAAAECBAgQIECAAAECBAgQIECAAAECBAgQIECAAAECBAgQIECAAAECBAgQIECAAAECBAgQIECAAAECOwVa/7S12RDdisA0La64cueVU0OAAAECBAgQIHCeBfQHhezpDwp4QgkQIECAAIF9CajnCpLquQKe0H0I/Lkkf5zk3t3LHpDk1n283DsIECBAgMAgAurhQqLVwwU8oQQIECBAgAABAgQIECBAgAABAgQIECBAgAABAgQIECBAgAABAgQIECBAgAABAgQIECBAgAABAgQIECBAgAABAgQIECBAYFABH2cYNPG2TYAAAQIECBAgQIAAAQIECBAgQIAAAQIECBAgQIAAAQIECBAgQIAAAQIECBAgQIAAAQIECBAgQIAAAQIECBAgQIAAAQIECBAgQIAAAQIECOwUaP3T1mZDdCsC07S44sqdV04NAQIECBAgQIDAeRbQHxSypz8o4AklQIAAAQIE9iWgnitIqucKeEL3JfDWJI/pXvb8JC/c18u9hwABAgQIDCCgHi4kWT1cwBNKgAABAgQIECBAgAABAgQIECBAgAABAgQIECBAgAABAgQIECBAgAABAgQIECBAgAABAgQIECBAgAABAgQIECBAgAABAgQGFfBxhkETb9sECBAgQIAAAQIECBAgQIAAAQIECBAgQIAAAQIECBAgQIAAAQIECBAgQIAAAQIECBAgQIAAAQIECBAgQIAAAQIECBAgQIAAAQIECBAgQIDAToHWP21tNkS3IjBNiyuu3Hnl1BAgQIAAAQIECJxnAf1BIXv6gwKeUAIECBAgQGBfAuq5gqR6roAndF8C35HkJ7qX/WGSB+/r5d5DgAABAgQGEFAPF5KsHi7gCSVAgAABAgQIECBAgAABAgQIECBAgAABAgQIECBAgAABAgQIECBAgAABAgQIECBAgAABAgQIECBAgAABAgQIECBAgAABAoMK+DjDoIm3bQIECBAgQIAAAQIECBAgQIAAAQIECBAgQIAAAQIECBAgQIAAAQIECBAgQIAAAQIECBAgQIAAAQIECBAgQIAAAQIECBAgQIAAAQIECBAgQGCnQOuftjYbolsRmKbFFVfuvHJqCBAgQIAAAQIEzrOA/qCQPf1BAU8oAQIECBAgsC8B9VxBUj1XwBO6L4H7JrktyX26Fz4iybv3NYH3ECBAgACBCy6gHi4kWD1cwBNKgAABAgQIECBAgAABAgQIECBAgAABAgQIECBAgAABAgQIECBAgAABAgQIECBAgAABAgQIECBAgAABAgQIECBAgAABAgQGFfBxhkETb9sECBAgQIAAAQIECBAgQIAAAQIECBAgQIAAAQIECBAgQIAAAQIECBAgQIAAAQIECBAgQIAAAQIECBAgQIAAAQIECBAgQIAAAQIECBAgQIDAToHWP21tNkS3IjBNiyuu3Hnl1BAgQOC4Ao9I8pQkV1/+61eT/OvjLsFsBAgQuFAC+oNCOvUHBTyhBAgQIECAwL4E1HMFSfVcAU/oPgVen+QJ3Qsv/W9d/3ifE3gXAQIECBC4wALq4UJy1cMFPKEECBAgQIAAAQIECBAgQIAAAQIECBAgQIAAAQIECBAgQIAAAQIECBAgQIAAAQIECBAgQIAAAQIECBAgQIAAAQIECBAgQGBQAR9nGDTxtk2AAAECBAgQIECAAAECBAgQIECAAAECBAgQIECAAAECBAgQIECAAAECBAgQIECAAAECBAgQIECAAAECBAgQIECAAAECBAgQIECAAAECBAjsFGj909ZmQ3QrAtO0uOLKnVdODQECBI4r8KQkP9lN+YYkTzjuEsxGgACBCyWgPyikU39QwBNKgAABAgQI7EtAPVeQVM8V8ITuU+DxSd7UvfBDSb4giT/A2aeydxEgQIDARRVQDxcyqx4u4AklQIAAAQIECBAgQIAAAQIECBAgQIAAAQIECBAgQIAAAQIECBAgQIAAAQIECBAgQIAAAQIECBAgQIAAAQIECBAgQIAAAQKDCvg4w6CJt20CBAgQIECAAAECBAgQIECAAAECBAgQIECAAAECBAgQIECAAAECBAgQIECAAAECBAgQIECAAAECBAgQIECAAAECBAgQIECAAAECBAgQIEBgp0Drn7Y2G6JbEZimxRVX7rxyaggQIHBcgccmeUs35S8nefRxl2A2AgQIXCgB/UEhnfqDAp5QAgQIECBAYF8C6rmCpHqugCd0nwL3TnJbkvt1L730v3dd+t+9/B8BAgQIECCwW0A9XDgh6uECnlACBAgQIECAAAECBAgQIECAAAECBAgQIECAAAECBAgQIECAAAECBAgQIECAAAECBAgQIECAAAECBAgQIECAAAECBAgQIDCogI8zDJp42yZAgAABAgQIECBAgAABAgQIECBAgAABAgQIECBAgAABAgQIECBAgAABAgQIECBAgAABAgQIECBAgAABAgQIECBAgAABAgQIECBAgAABAgR2CrT+aWuzIboVgWlaXHHlziunhgABAscVeGSS3+ymvDnJw4+7BLMRIEDgQgnoDwrp1B8U8IQSIECAAAEC+xJQzxUk1XMFPKH7Fnh5kqd3L31Vkhv2PYn3ESBAgACBCyigHi4kVT1cwBNKgAABAgQIECBAgAABAgQIECBAgAABAgQIECBAgAABAgQIECBAgAABAgQIECBAgAABAgQIECBAgAABAgQIECBAgAABAgQGFfBxhkETb9sECBAgQIAAAQIERVtS8QAAIABJREFUCBAgQIAAAQIECBAgQIAAAQIECBAgQIAAAQIECBAgQIAAAQIECBAgQIAAAQIECBAgQIAAAQIECBAgQIAAAQIECBAgQIDAToHWP21tNkS3IjBNrrhySAgQIECAAIHhBRREF+sI6A8K+byb/sA/HwVPoQQIECBAgMAVCajnrojtU0HquQLeNkL9Acc28mAVBAgQIEBgMwL+/YfTpUI9fDovvyZAgAABAgQIECBAgAABAgQIECBAgAABAgQIECBAgAABAgQIECBAgAABAgQIECBAgAABAgQIECBAgAABAgQIECBAgAABAgQSl686BQQIECBAgAABAgQIECBAgAABAgQIECBAgAABAgQIECBAgAABAgQIECBAgAABAgQIECBAgAABAgQIECBAgAABAgQIECBAgAABAgQIECBAgACBpUDr/1ZrsyGvFYFpcsWVQ0KAAAECBAgML6AgulhHQH9QyOfd9Af++Sh4CiWwYYG/kuS9G16fpREgMLaAeq6Qf/VcAW8bof6AYxt5sAoCBAgQILAZAf/+w+lSoR4+nZdfEyBAgAABAgQIECBAgAABAgQIECBAgAABAgQIECBAgAABAgQIECBAgAABAgQIECBAgAABAgQIECBAgAABAgQIECBAgAABAonLV50CAgQIECBAgAABAgQIECBAgAABAgQIECBAgAABAgQIECBAgAABAgQIECBAgAABAgQIECBAgAABAgQIECBAgAABAgQIECBAgAABAgQIECBAgMBSoPV/q7XZkNeKwDS54sohIUCAAAECBIYXUBBdrCOgPyjk8276A/98FDyFEtiYwI8nuS7JIy6v66okd2xsjZZDgACBSwLqucI5UM8V8LYR6g84tpEHqyBAgAABApsR8O8/nC4V6uHTefk1AQIECBAgQIAAAQIECBAgQIAAAQIECBAgQIAAAQIECBAgQIAAAQIECBAgQIAAAQIECBAgQIAAAQIECBAgQIAAAQIECBAgkLh81SkgQIAAAQIECBAgQIAAAQIECBAgQIAAAQIECBAgQIAAAQIECBAgQIAAAQIECBAgQIAAAQIECBAgQIAAAQIECBAgQIAAAQIECBAgQIAAAQIECCwFWv+3WpsNea0ITJMrrhwSAgQIECBAYHgBBdHFOgL6g0I+76Y/8M9HwVMogY0J3JLk2m5N1yd518bWaDkECBC4JKCeK5wD9VwBbxuh/oBjG3mwCgIECBAgsBkB//7D6VKhHj6dl18TIECAAAECBAgQIECAAAECBAgQIECAAAECBAgQIECAAAECBAgQIECAAAECBAgQIECAAAECBAgQIECAAAECBAgQIECAAAECictXnQICBAgQIECAAAECBAgQIECAAAECBAgQIECAAAECBAgQIECAAAECBAgQIECAAAECBAgQIECAAAECBAgQIECAAAECBAgQIECAAAEC/5+9O4GasqwXAP6fj31TUUNBQ5FwJ5dSVDQXXDL1wCUzjNDK7KaYWZqXspumRuXWomYdl7ymtFyRMlwQxVBBhUwKMS0yFb3hNTZRtk9475k5l+l7P5ZvYeb7Zub9zTkcfWee93me/+//LC/DOc8QIECAAAECGwokDd9KktQlLwIEalggl0sf0Wb+13Cyazy0QYMGxfz584tRvvDCC7HHHnvUeNTCI9B+Ao33j/briZbbQsDzQcuUzY+WeSlNgAABAgQIlF/A81zLjD3Ptcyr0ksb/5WeIf0jQIBAZQj497LKyINeVIbARp6H/eZXZaRGLwgQIECAAAECBAgQIECAAAECBAgQIECAAAECBAgQIECAAAECBAgQIECAAAECBAgQIECAAAECBAgQIECAAAECBAgQIECAQMUKOJygYlOjYwQIECBAgAABAgQIECBAgAABAgQIECBAgAABAgQIECBAgAABAgQIECBAgAABAgQIECBAgAABAgQIECBAgAABAgQIECBAgAABAgQIECBAgEA7CiQN206S1GU7dkvTBAiUWyCXSx/RZv6XW1z95RIYMmRIzJo1q1j9zJkz49BDDy1Xc+olkHmBxvtH5kFqHMDzQcsSbH60zEtpAgQIECBAoPwCnudaZux5rmVelV7a+K/0DOkfAQIEKkPAv5dVRh70ojIENvI87De/KiM1ekGAAAECBAgQIECAAAECBAgQIECAAAECBAgQIECAAAECBAgQIECAAAECBAgQIECAAAECBAgQIECAAAECBAgQIECAAAECBCpWwOEEFZsaHSNAgAABAgQIECBAgAABAgQIECBAgAABAgQIECBAgAABAgQIECBAgAABAgQIECBAgAABAgQIECBAgAABAgQIECBAgAABAgQIECBAgAABAgTaUSBp2HaSpC7bsVuaJkCg3AK5XPqINvO/3OLqL5fAiSeeGA8++GCx+smTJ8dJJ51UrubUSyDzAo33j8yD1DiA54OWJdj8aJmX0gQIECBAgED5BTzPtczY81zLvCq9tPFf6RnSPwIECFSGgH8vq4w86EVlCGzkedhvflVGavSCAAECBAgQIECAAAECBAgQIECAAAECBAgQIECAAAECBAgQIECAAAECBAgQIECAAAECBAgQIECAAAECBAgQIECAAAECBAhUrIDDCSo2NTpGgAABAgQIECBAgAABAgQIECBAgAABAgQIECBAgAABAgQIECBAgAABAgQIECBAgAABAgQIECBAgAABAgQIECBAgAABAgQIECBAgAABAgQItKNA0rDtJEldtmO3NE2AQLkFcrn0EW3mf7nF1V8ugdGjR8eECROK1d9xxx0xZsyYcjWnXgKZF2i8f2QepMYBPB+0LMHmR8u8lCZAgAABAgTKL+B5rmXGnuda5lXppY3/Ss+Q/hEgQKAyBPx7WWXkQS8qQ2Ajz8N+86syUqMXBAgQIECAAAECBAgQIECAAAECBAgQIECAAAECBAgQIECAAAECBAgQIECAAAECBAgQIECAAAECBAgQIECAAAECBAgQIECgYgUcTlCxqdExAgQIECBAgAABAgQIECBAgAABAgQIECBAgAABAgQIECBAgAABAgQIECBAgAABAgQIECBAgAABAgQIECBAgAABAgQIECBAgAABAgQIECBAoB0FkoZtJ0nqsh27pWkCBMotkMulj2gz/8strv5yCdx///3x17/+NbbZZpvCnw9+8IOx0047las59RLIvID9I/NDAACBTQpYHwyOWhfo0aNHrFixohjmSy+9FAMGDKj1sMVHoOwC9o+yE2uAQGYErCeZSbVACRAgUFIB+0dJOVVW5QKN50NE+M2vKs+p7hMgQIAAAQIECBAgQIAAAQIECBAgQIAAAQIECBAgQIAAAQIECBAgQIAAAQIECBAgQIAAAQIECBAgQIAAAQIECBAgQIAAgXILOJyg3MLqJ0CAAAECBAgQIECAAAECBAgQIECAAAECBAgQIECAAAECBAgQIECAAAECBAgQIECAAAECBAgQIECAAAECBAgQIECAAAECBAgQIECAAAECBKpRIGnY6SRJXVZjPPpMgEAzBXK59BFt5n8z4RQjQIBAxgXsHxkfAMInsBkB64PhUesCRx55ZDz22GPFMCdNmhQjRoyo9bDFR6DsAvaPshNrgEBmBKwnmUm1QAkQIFBSAftHSTlVVuUCjedDRPjNryrPqe4TIECAAAECBAgQIECAAAECBAgQIECAAAECBAgQIECAAAECBAgQIECAAAECBAgQIECAAAECBAgQIECAAAECBAgQIECAAIFyCzicoNzC6idAgAABAgQIECBAgAABAgQIECBAgAABAgQIECBAgAABAgQIECBAgAABAgQIECBAgAABAgQIECBAgAABAgQIECBAgAABAgQIECBAgAABAgSqUSBp2OkkSV1WYzz6TIBAMwVyufQRbeZ/M+EUI0CAQMYF7B8ZHwDCJ7AZAeuD4VHrAueff35cf/31xTAvu+yyuPTSS2s9bPERKLuA/aPsxBogkBkB60lmUi1QAgQIlFTA/lFSTpVVuUDj+RARfvOrynOq+wQIECBAgAABAgQIECBAgAABAgQIECBAgAABAgQIECBAgAABAgQIECBAgAABAgQIECBAgAABAgQIECBAgAABAgQIECBAoNwCDicot7D6CRAgQIAAAQIECBAgQIAAAQIECBAgQIAAAQIECBAgQIAAAQIECBAgQIAAAQIECBAgQIAAAQIECBAgQIAAAQIECBAgQIAAAQIECBAgQIAAgWoUSBp2OklSl9UYjz4TINBMgVwufUSb+d9MOMUIECCQcQH7R8YHgPAJbEbA+mB41LrALbfcEmeffXYxzJEjR8bEiRNrPWzxESi7gP2j7MQaIJAZgaysJ5MmTYopU6bEj3/848zkVqAECBAop0BW9o9yGqq7dgQaz4eI8JtftZNekRAgQIAAAQIECBAgQIAAAQIECBAgQIAAAQIECBAgQIAAAQIECBAgQIAAAQIECBAgQIAAAQIECBAgQIAAAQIECBAgQIAAgbIIOJygLKwqJUCAAAECBAgQIECAAAECBAgQIECAAAECBAgQIECAAAECBAgQIECAAAECBAgQIECAAAECBAgQIECAAAECBAgQIECAAAECBAgQIECAAAECBKpcIGnY/yRJXVZ5aLpPgMDmBHK59BFt5r/xQoAAAQLNEbB/NEdJGQLZFLA+ZDPvWYp69uzZcfDBBxdDHjhwYMyfPz9LBGIlUBYB+0dZWFVKIJMCtb6enH/++XHrrbfGihUrCvmdNm1aHH300ZnMtaAJECBQSoFa3z9KaaWu2hdoPB8iwm9+1X7aRUiAAAECBAgQIECAAAECBAgQIECAAAECBAgQIECAAAECBAgQIECAAAECBAgQIECAAAECBAgQIECAAAECBAgQIECAAAECBLZIwOEEW8TnZgIECBAgQIAAAQIECBAgQIAAAQIECBAgQIAAAQIECBAgQIAAAQIECBAgQIAAAQIECBAgQIAAAQIECBAgQIAAAQIECBAgQIAAAQIECBAgQKBGBZKGcSVJ6rJGQxYWAQJ5gVwufUSb+W9cECBAgEBzBOwfzVFShkA2BawP2cx7lqJetWpVdOvWrRjy+973vvjrX/+aJQKxEiiLgP2jLKwqJZBJgVpfT84+++y45ZZbirk966yzUteZTLqgCRAgUAKBWt8/SkCkigwJNJ4P+X9SzlD4QiVAgAABAgQIECBAgAABAgQIECBAgAABAgQIECBAgAABAgQIECBAgAABAgQIECBAgAABAgQIECBAgAABAgQIECBAgAABAgRaIeBwglaguYUAAQIECBAgQIAAAQIECBAgQIAAAQIECBAgQIAAAQIECBAgQIAAAQIECBAgQIAAAQIECBAgQIAAAQIECBAgQIAAAQIECBAgQIAAAQIECBCoeYGkYYRJkrqs+eAFSCDLArlc+og28z/Lo0HsBAgQaL6A/aP5VkoSyJqA9SFrGc9mvD/96U9j4MCBccABB0SvXr2yiSBqAiUWsH+UGFR1BDIsUOvrybRp02LYsGHFDPfs2TMWL14cnTp1ynDWhU6AAIEtF6j1/WPLhdSQJYHG8yEi/OZXlgaAWAkQIECAAAECBAgQIECAAAECBAgQIECAAAECBAgQIECAAAECBAgQIECAAAECBAgQIECAAAECBAgQIECAAAECBAgQIECAQCsEHE7QCjS3ECBAgAABAgQIECBAgAABAgQIECBAgAABAgQIECBAgAABAgQIECBAgAABAgQIECBAgAABAgQIECBAgAABAgQIECBAgAABAgQIECBAgAABAjUvkDSMMElSlzUfvAAJZFkgl0sf0Wb+Z3k0iJ0AAQLNF7B/NN9KSQJZE7A+ZC3j4iVAgEBpBOwfpXFUCwECEbW+nuS/v+3bt2+88cYbxXRPnDgxRo4cKf0ECBAgsAUCtb5/bAGNWzMo0Hg+RITf/MrgOBAyAQIECBAgQIAAAQIECBAgQIAAAQIECBAgQIAAAQIECBAgQIAAAQIECBAgQIAAAQIECBAgQIAAAQIECBAgQIAAAQIECBBoiYDDCVqipSwBAgQIECBAgAABAgQIECBAgAABAgQIECBAgAABAgQIECBAgAABAgQIECBAgAABAgQIECBAgAABAgQIECBAgAABAgQIECBAgAABAgQIECCQFYGkYaBJkrrMioE4CWRSIJdLH9Fm/mdyGAiaAAECLRawf7SYzA0EMiNgfchMqgVKgACBkgrYP0rKqTICmRbIwnpywQUXxA9+8INinkeOHBkTJ07MdN4FT4AAgS0VyML+saVG7s+OQOP5EBF+8ys76RcpAQIECBAgQIAAAQIECBAgQIAAAQIECBAgQIAAAQIECBAgQIAAAQIECBAgQIAAAQIECBAgQIAAAQIECBAgQIAAAQIECBBolYDDCVrF5iYCBAgQIECAAAECBAgQIECAAAECBAgQIECAAAECBAgQIECAAAECBAgQIECAAAECBAgQIECAAAECBAgQIECAAAECBAgQIECAAAECBAgQIECgxgWShvElSeqyxkMXHoFsC+Ry6SPazP9sjwfREyBAoLkC9o/mSilHIHsC1ofs5VzEBAgQKIWA/aMUiuogQCAvkIX15Omnn45DDjmkmPBOnTrF4sWLo2fPngYBAQIECLRSIAv7Rytp3JZBgcbzIf+IlUEGIRMgQIAAAQIECBAgQIAAAQIECBAgQIAAAQIECBAgQIAAAQIECBAgQIAAAQIECBAgQIAAAQIECBAgQIAAAQIECBAgQIAAAQItEHA4QQuwFCVAgAABAgQIECBAgAABAgQIECBAgAABAgQIECBAgAABAgQIECBAgAABAgQIECBAgAABAgQIECBAgAABAgQIECBAgAABAgQIECBAgAABAgQyI5A0jDRJUpeZQRAogSwK5HLpI9rM/yyOAjETIECg5QL2j5abuYNAVgSsD1nJtDgJECBQWgH7R2k91UYgywJZWU/69+8fCxYsKKb6lltuibPOOivLqRc7AQIEtkggK/vHFiG5OTMCjedDRPjNr8xkX6AECBAgQIAAAQIECBAgQIAAAQIECBAgQIAAAQIECBAgQIAAAQIECBAgQIAAAQIECBAgQIAAAQIECBAgQIAAAQIECBAgQKB1Ag4naJ2buwgQIECAAAECBAgQIECAAAECBAgQIECAAAECBAgQIECAAAECBAgQIECAAAECBAgQIECAAAECBAgQIECAAAECBAgQIECAAAECBAgQIECAAIHaFkgahpckqcvajlx0BDIukMulj2gz/zM+IIRPgACBZgrYP5oJpRiBDApYHzKYdCETIECgBAL2jxIgqoIAgYJAVtaTSy65JMaPH1/M+tFHHx3Tpk0zCggQIECglQJZ2T9ayeO2jAk0ng/5R6yMEQiXAAECBAgQIECAAAECBAgQIECAAAECBAgQIECAAAECBAgQIECAAAECBAgQIECAAAECBAgQIECAAAECBAgQIECAAAECBAgQaKGAwwlaCKY4AQIECBAgQIAAAQIECBAgQIAAAQIECBAgQIAAAQIECBAgQIAAAQIECBAgQIAAAQIECBAgQIAAAQIECBAgQIAAAQIECBAgQIAAAQIECBAgkAmBpGGUSZK6zASAIAlkVSCXSx/RZv5ndSTURtwTJkyImTNnxtKlSwt/xo0bF4cffnhtBCcKAhUmYP+osIToDoEKErA+VFAydIUAAQJVJGD/qKJk6SqBChfIynry3HPPxeDBg4vZyMe9cOHC6NOnT4VnSPcIECBQmQJZ2T8qU1+vKk2g8XyICL/5VWlJ0h8CBAgQIECAAAECBAgQIECAAAECBAgQIECAAAECBAgQIECAAAECBAgQIECAAAECBAgQIECAAAECBAgQIECAAAECBAgQIFBhAg4nqLCE6A4BAgQIECBAgAABAgQIECBAgAABAgQIECBAgAABAgQIECBAgAABAgQIECBAgAABAgQIECBAgAABAgQIECBAgAABAgQIECBAgAABAgQIECBQEQJJw14kSeqyIjqoEwQIlEcgl0sf0Wb+l8dZrW0jcMYZZ8TPfvazYmO33357nHnmmW3TuFYIZEzA/pGxhAuXQAsErA8twFKUAAECBIoC9g+DgQCBUglkaT3Zd999Y968eUW6q6++Oi666KJSUaqHAAECmRLI0v6RqcQKtlUCjedDRPjNr1ZJuokAAQIECBAgQIAAAQIECBAgQIAAAQIECBAgQIAAAQIECBAgQIAAAQIECBAgQIAAAQIECBAgQIAAAQIECBAgQIAAAQIECGRHwOEE2cm1SAkQIECAAAECBAgQIECAAAECBAgQIECAAAECBAgQIECAAAECBAgQIECAAAECBAgQIECAAAECBAgQIECAAAECBAgQIECAAAECBAgQIECAAIHmCyQNiyZJ6rL5tShJgEDVCeRy6SPazP+qS6EONxC44IIL4gc/+EHxnWuvvTa+/OUvMyJAoAwC9o8yoKqSQI0IWB9qJJHCIECAQBsL2D/aGFxzBGpYIEvryfjx4+OSSy4pZLNr167x9a9/vXhdwykWGgECBMoikKX9oyyAKq0pgcbzISL85ldNZVgwBAgQIECAAAECBAgQIECAAAECBAgQIECAAAECBAgQIECAAAECBAgQIECAAAECBAgQIECAAAECBAgQIECAAAECBAgQIECg9AIOJyi9qRoJECBAgAABAgQIECBAgAABAgQIECBAgAABAgQIECBAgAABAgQIECBAgAABAgQIECBAgAABAgQIECBAgAABAgQIECBAgAABAgQIECBAgACB6hdIGoaQJKnL6o9OBAQIbFIgl0sf0Wb+GyzVLHD55ZfHpZdeWgzhkksuiSuvvLKaQ9J3AhUrYP+o2NToGIF2F7A+tHsKdIAAAQJVKWD/qMq06TSBihTI0nry8ssvxymnnBLnnHNOjBkzJnr16lWROdEpAgQIVINAlvaPasiHPravQOP5EBF+86t9U6J1AgQIECBAgAABAgQIECBAgAABAgQIECBAgAABAgQIECBAgAABAgQIECBAgAABAgQIECBAgAABAgQIECBAgAABAgQIECBQ8QIOJ6j4FOkgAQIECBAgQIAAAQIECBAgQIAAAQIECBAgQIAAAQIECBAgQIAAAQIECBAgQIAAAQIECBAgQIAAAQIECBAgQIAAAQIECBAgQIAAAQIECBAg0A4CScM2kyR12Q7d0SQBAm0lkMulj2gz/9tKXjvlELjhhhviC1/4QrHqz3/+83HTTTeVoyl1Esi8gP0j80MAAIFNClgfDA4CBAgQaI2A/aM1au4hQGBjAtYT44IAAQIEWiNg/2iNmntqVaDxfIgIv/lVq8kWFwECBAgQIECAAAECBAgQIECAAAECBAgQIECAAAECBAgQIECAAAECBAgQIECAAAECBAgQIECAAAECBAgQIECAAAECBAgQKJGAwwlKBKkaAgQIECBAgAABAgQIECBAgAABAgQIECBAgAABAgQIECBAgAABAgQIECBAgAABAgQIECBAgAABAgQIECBAgAABAgQIECBAgAABAgQIECBAoKYEkobRJEnqsqYCFQwBAmmBXC59RJv5b4RUs8CECRNi9OjRxRBOO+20+OUvf1nNIek7gYoVsH9UbGp0jEC7C1gf2j0FOtAOAs8//3w8++yzceCBB8Zee+3VDj3QJIHqF7B/VH8ORUCgUgSsJ5WSCf0gQIBAdQnYP6orX3pbXoHG8yEi/OZXecnVToAAAQIECBAgQIAAAQIECBAgQIAAAQIECBAgQIAAAQIECBAgQIAAAQIECBAgQIAAAQIECBAgQIAAAQIECBAgQIAAAQIEql7A4QRVn0IBECBAgAABAgQIECBAgAABAgQIECBAgAABAgQIECBAgAABAgQIECBAgAABAgQIECBAgAABAgQIECBAgAABAgQIECBAgAABAgQIECBAgAABAmUQSBrWmSSpyzI0p0oCBCpFIJdLH9Fm/ldKZvSjNQIPPvhgnHjiicVbjz322Jg6dWprqnIPAQJNCNg/DBECBDYlYH0wNrIkMH78+Ljiiiti1apVhbC/+93vxsUXX5wlArESKJmA/aNklCoikHkB60nmhwAAAgQItErA/tEqNjfVqEDj+RARfvOrRnMtLAIECBAgQIAAAQIECBAgQIAAAQIECBAgQIAAAQIECBAgQIAAAQIECBAgQIAAAQIECBAgQIAAAQIECBAgQIAAAQIECBAgUCoBhxOUSlI9BAgQIECAAAECBAgQIECAAAECBAgQIECAAAECBAgQIECAAAECBAgQIECAAAECBAgQIECAAAECBAgQIECAAAECBAgQIECAAAECBAgQIECAQC0JJA2DSZLUZS3FKRYCBBoJ5HLpI9rMf0OkmgVmzZoVQ4YMKYZwwAEHxB/+8IdqDknfCVSsgP2jYlOjYwTaXcD60O4p0IE2FLjhhhviC1/4QrHF008/PSZMmNCGPdAUgdoRsH/UTi5FQqC9Bawn7Z0B7RMgQKA6Bewf1Zk3vS6PQOP5EBF+86s81GolQIAAAQIECBAgQIAAAQIECBAgQIAAAQIECBAgQIAAAQIECBAgQIAAAQIECBAgQIAAAQIECBAgQIAAAQIECBAgQIAAAQI1I+BwgppJpUAIECBAgAABAgQIECBAgAABAgQIECBAgAABAgQIECBAgAABAgQIECBAgAABAgQIECBAgAABAgQIECBAgAABAgQIECBAgAABAgQIECBAgACBEgokDetKktRlCZtRFQEClSaQy6WPaDP/Ky1D+tMSgfnz58egQYOKt+yyyy7x8ssvt6QKZQkQaKaA/aOZUIoRyKCA9SGDSc9wyE888UQcccQRRYG999475s2bl2ERoRNovYD9o/V27iRAIC1gPTEiCBAgQKA1AvaP1qi5p1YFGs+HiPCbX7WabHERIECAAAECBAgQIECAAAECBAgQIECAAAECBAgQIECAAAGWMwONAAAgAElEQVQCBAgQIECAAAECBAgQIECAAAECBAgQIECAAAECBAgQIECAAIESCTicoESQqiFAgAABAgQIECBAgAABAgQIECBAgAABAgQIECBAgAABAgQIECBAgAABAgQIECBAgAABAgQIECBAgAABAgQIECBAgAABAgQIECBAgAABAgRqSiBpGE2SpC5rKlDBECCQFsjl0ke0mf9GSDULLF68OLbbbrtiCD179ozly5dXc0j6TqBiBewfFZsaHSPQ7gLWh3ZPgQ60ocCKFSuiR48exRbr6upi5cqV0blz5zbshaYI1IaA/aM28igKApUgYD2phCzoAwECBKpPwP5RfTnT4/IJNJ4PEeE3v8rHrWYCBAgQIECAAAECBAgQIECAAAECBAgQIECAAAECBAgQIECAAAECBAgQIECAAAECBAgQIECAAAECBAgQIECAAAECBAgQIFATAg4nqIk0CoIAAQIECBAgQIAAAQIECBAgQIAAAQIECBAgQIAAAQIECBAgQIAAAQIECBAgQIAAAQIECBAgQIAAAQIECBAgQIAAAQIECBAgQIAAAQIECBAosUDSsL4kSV2WuCnVESBQSQK5XPqINvO/krKjLy0VyI/fDh06RMNxvG7dumg8zltar/IECGwoYP8wKggQ2JSA9cHYyJrAwIED46WXXiqGPWvWrDjooIOyxiBeAlssYP/YYkIVECDw/wLWE0OBAAECBFojYP9ojZp7alVgI/+u5je/ajXZ4iJAgAABAgQIECBAgAABAgQIECBAgAABAgQIECBAgAABAgQIECBAgAABAgQIECBAgAABAgQIECBAgAABAgQIECBAgAABAiUScDhBiSBVQ4AAAQIECBAgQIAAAQIECBAgQIAAAQIECBAgQIAAAQIECBAgQIAAAQIECBAgQIAAAQIECBAgQIAAAQIECBAgQIAAAQIECBAgQIAAAQIECNSUQNIwmiRJXdZUoIIhQCAtkMulj2gz/42QahfYdtttY8mSJcUwFi5cGDvssEO1h6X/BCpOwP5RcSnRIQIVI2B9qJhU6EgbCXz0ox+Ne+65p9jazTffHJ/97GfbqHXNEKgdAftH7eRSJATaW8B60t4Z0D4BAgSqU8D+UZ150+vyCDSeDxHhN7/KQ61WAgQIECBAgAABAgQIECBAgAABAgQIECBAgAABAgQIECBAgAABAgQIECBAgAABAgQIECBAgAABAgQIECBAgAABAgQIECBQMwIOJ6iZVAqEAAECBAgQIECAAAECBAgQIECAAAECBAgQIECAAAECBAgQIECAAAECBAgQIECAAAECBAgQIECAAAECBAgQIECAAAECBAgQIECAAAECBAgQKKFA0rCuJEldlrAZVREgUGkCuVz6iDbzv9IypD8tFbj55ptjm222iV133bXw5z3veU9Lq1CeAIFmCNg/moGkCIGMClgfMpr4DId9+eWXx6WXXloUGDt2bNxwww0ZFhE6gdYJ2D9a5+YuAgQ2FLCeGBUECBAg0BoB+0dr1NxTqwKN50NE+M2vWk22uAgQIECAAAECBAgQIECAAAECBAgQIECAAAECBAgQIECAAAECBAgQIECAAAECBAgQIECAAAECBAgQIECAAAECBAgQIECAQIkEHE5QIkjVECBAgAABAgQIECBAgAABAgQIECBAgAABAgQIECBAgAABAgQIECBAgAABAgQIECBAgAABAgQIECBAgAABAgQIECBAgAABAgQIECBAgAABAjUlkDSMJklSlzUVqGAIEEgL5HLpI9rMfyOEAAECBJojYP9ojpIyBLIpYH3IZt6zHPW9994bw4cPLxIMHTo0nnjiiSyTiJ1AqwTsH61icxMBAhsRsJ4YFgQIECDQGgH7R2vU3FOrAo3nQ0T4za9aTba4CBAgQIAAAQIECBAgQIAAAQIECBAgQIAAAQIECBAgQIAAAQIECBAgQIAAAQIECBAgQIAAAQIECBAgQIAAAQIECBAgQIBAiQQcTlAiSNUQIECAAAECBAgQIECAAAECBAgQIECAAAECBAgQIECAAAECBAgQIECAAAECBAgQIECAAAECBAgQIECAAAECBAgQIECAAAECBAgQIECAAAECNSWQNIwmSVKXNRWoYAgQSAvkcukj2sx/I4QAAQIEmiNg/2iOkjIEsilgfchm3rMc9auvvhq77LJLkaB79+7xzjvvZJlE7ARaJWD/aBWbmwgQ2IhA1teT/Pe7M2fOjLvvvjsmT54cc+fOja5duxorBAgQINCEQNb3DwOEQEOBxvMhIvzmlyFCgAABAgQIECBAgAABAgQIECBAgAABAgQIECBAgAABAgQIECBAgAABAgQIECBAgAABAgQIECBAgAABAgQIECBAgAABAgQIbFbA4QQGCAECBAgQIECAAAECBAgQIECAAAECBAgQIECAAAECBAgQIECAAAECBAgQIECAAAECBAgQIECAAAECBAgQIECAAAECBAgQIECAAAECBAgQIEBgQ4Gk4VtJkrrkRYBADQvkcukj2sz/Gk620NpEYO3atZGfRx07dmyT9jRCoL0E7B/tJa9dApUvYH2o/BzpYekFevfuHUuXLi1WPH/+/Bg4cGDpG1IjgRoWsH/UcHKFRqCNBbK+nhx11FExffr0ovqdd94Zo0ePbuMsaI4AAQLVJ5D1/aP6MqbH5RRoPB8iwm9+lRNc3QQIECBAgAABAgQIECBAgAABAgQIECBAgAABAgQIECBAgAABAgQIECBAgAABAgQIECBAgAABAgQIECBAgAABAgQIECBAoAYEHE5QA0kUAgECBAgQIECAAAECBAgQIECAAAECBAgQIECAAAECBAgQIECAAAECBAgQIECAAAECBAgQIECAAAECBAgQIECAAAECBAgQIECAAAECBAgQIFBygaRhjUmSuix5YyokQKByBHK59BFt5n/l5EZPKlfg7bffjr/+9a/xzDPPxNy5c2PhwoWRf2/FihWxevXqqKuri06dOkWvXr1im222ib59+8b73ve+2HfffeMDH/hAdO7cuXKD0zMCzRSwfzQTSjECGRSwPmQw6UKOo48+On73u98VJe6+++746Ec/SoYAgRYI2D9agKUoAQKbFcj6enLZZZfFN7/5zaLRiSeeGPfff79RQ4AAAQJNCGR9/zBACDQUaDwfIsJvfhkiBAgQIECAAAECBAgQIECAAAECBAgQIECAAAECBAgQIECAAAECBAgQIECAAAECBAgQIECAAAECBAgQIECAAAECBAgQIECAwGYFHE5ggBAgQIAAAQIECBAgQIAAAQIECBAgQIAAAQIECBAgQIAAAQIECBAgQIAAAQIECBAgQIAAAQIECBAgQIAAAQIECBAgQIAAAQIECBAgQIAAAQIENhRIGr6VJKlLXgQI1LBALpc+os38r+FkC22LBBYtWhRz586Np556KmbMmBHz5s2Lv//97y2q873vfW/sueeecdhhh8Vxxx0X73//+6NXr14tqkNhApUiYP+olEzoB4HKE7A+VF5O9Kj8AhdffHFMnTo19ttvvzjggANi+PDhseuuu5a/YS0QqCEB+0cNJVMoBNpZIOvryd/+9rd43/veV8xChw4d4s0334zevXu3c2Y0T4AAgcoWyPr+UdnZ0bu2Fmg8HyLCb361dRK0R4AAAQIECBAgQIAAAQIECBAgQIAAAQIECBAgQIAAAQIECBAgQIAAAQIECBAgQIAAAQIECBAgQIAAAQIECBAgQIAAAQIEqkzA4QRVljDdJUCAAAECBAgQIECAAAECBAgQIECAAAECBAgQIECAAAECBAgQIECAAAECBAgQIECAAAECBAgQIECAAAECBAgQIECAAAECBAgQIECAAAECBNpEIGnYSpKkLtukAxohQKB9BHK59BFt5n/75EGrlSuwevXquO++++LGG2+Mxx9/POrr60vS2W222SYOP/zwuPzyy2PfffeNTp06laRelRBoKwH7R1tJa4dA9QlYH6ovZ3pMgACBShCwf1RCFvSBQG0IWE8iDj744Jg9e3Yxoddff32cd955tZFgURAgQKBMAvaPMsGqtioFGs+HiPCbX1WZSZ0mQIAAAQIECBAgQIAAAQIECBAgQIAAAQIECBAgQIAAAQIECBAgQIAAAQIECBAgQIAAAQIECBAgQIAAAQIECBAgQIAAAQJtJ+Bwgraz1hIBAgQIECBAgAABAgQIECBAgAABAgQIECBAgAABAgQIECBAgAABAgQIECBAgAABAgQIECBAgAABAgQIECBAgAABAgQIECBAgAABAgQIECBQPQJJw64mSeqyeqLQUwIEWiyQy6WPaDP/W0zohhoWePLJJ+Paa6+NiRMnbjbKXr16RZcuXaJDhw7RsWPH6Ny5c6xcuTLq6+tjzZo1sWLFili7du1G68iXHTNmTFx88cWx++6717Cm0GpNwP5RaxkVD4HSCVgfSmepJgLlEFj/XFpXVxeN52s52lMngeYK2D+aK6UcAQJNCVhPIn7wgx/EBRdcUKQ65JBDIv89lxcBAgQIbFrA/mF0EPiXwEa+L/CbXwYIAQIECBAgQIAAAQIECBAgQIAAAQIECBAgQIAAAQIECBAgQIAAAQIECBAgQIAAAQIECBAgQIAAAQIECBAgQIAAAQIECBAgsFkBhxMYIAQIECBAgAABAgQIECBAgAABAgQIECBAgAABAgQIECBAgAABAgQIECBAgAABAgQIECBAgAABAgQIECBAgAABAgQIECBAgAABAgQIECBAgACBDQWShm8lSeqSFwECNSyQy6WPaKvU+d+4nzWcEqFViUCPHj3i0EMPjSOOOCIGDhwYu+66a+y8886Rf79Lly6xbNmyeO211+Ivf/lLvPDCC/HUU0/Fs88+G0uXLq2SCHWzUgSqZV2u1H5WSh71g0CWBKrl+TJLORFr9gTy+/LTTz8djz76aMybNy/eeOONWLRoUeHPunXrIv95XV1d4dl1++23jx133DEGDx4cw4YNi8MOOyz8/St7Y6YSIrZ/VEIW9IFAbQhUy3piv62N8SYKAgRaLlCp3yNWy/7RcnF3EGi5wEaeU/zmV8sZ3UGAAAECBAgQIECAAAECBAgQIECAAAECBAgQIECAAAECBAgQIECAAAECBAgQIECAAAECBAgQIECAAAECBAgQIECAAAECBDIl4HCCTKVbsAQIECBAgAABAgQIECBAgAABAgQIECBAgAABAgQIECBAgAABAgQIECBAgAABAgQIECBAgAABAgQIECBAgAABAgQIECBAgAABAgQIECBAgEAzBZKG5ZIkddnMKhQjQKAaBXK59BFtlTr/G/ezGq31uTYEhg4dGhdccEEcf/zxsdVWW7UoqPr6+nj66afj6quvjnvvvbdF9yqcXYFqWZcrtZ/ZHTkiJ9B+AtXyfNl+QlomUB6BNWvWxGOPPRZTp06NRx99NObPnx9LlixpdmMdO3aMrbfeOrbddtsYMmRIjBgxIoYPHx75970ItIWA/aMtlLVBIBsC1bKe+L4zG+NRlAQIbChQqd8jVsv+YUwRaAuBjTyn+M2vtoDXBgECBAgQIECAAAECBAgQIECAAAECBAgQIECAAAECBAgQIECAAAECBAgQIECAAAECBAgQIECAAAECBAgQIECAAAECBAgQqGIBhxNUcfJ0nQABAgQIECBAgAABAgQIECBAgAABAgQIECBAgAABAgQIECBAgAABAgQIECBAgAABAgQIECBAgAABAgQIECBAgAABAgQIECBAgAABAgQIECibQNKw5iRJXZatURUTIND+Arlc+oi2Sp3/jfvZ/nJ6kDWBY445Ji655JLI/3dLX/l59vDDD8eVV14Zjz322JZW5/4aF6iWdblS+1njw0N4BCpSoFqeLysST6cItEJgzZo18eSTT8all14ac+bMiWXLlrWilg1v6dmzZxx88MFxzjnnxPDhw6NTp04lqVclBDYlYP8wNggQKJVAtawnvu8sVcbVQ4BAtQlU6veI1bJ/VFu+9bc6BTbynOI3v6ozlXpNgAABAgQIECBAgAABAgQIECBAgAABAgQIECBAgAABAgQIECBAgAABAgQIECBAgAABAgQIECBAgAABAgQIECBAgAABAgTaTMDhBG1GrSECBAgQIECAAAECBAgQIECAAAECBAgQIECAAAECBAgQIECAAAECBAgQIECAAAECBAgQIECAAAECBAgQIECAAAECBAgQIECAAAECBAgQIECgigSShn1NktRlFYWhqwQItFQgl0sf0Vap879xP1sap/IEWivQq1ev+MlPfhIjRoyIbt26tbaajd737rvvxoQJE2L8+PHx4osvlrRuldWOQLWsy5Xaz9oZCSIhUD0C1fJ8WT2iekpg4wL5vfeZZ56Jq666Kh566KFYtmxZk1Tvec97Yscdd4wOHTpEfX19vP7667F06dLN3tejR4846qij4oorrojBgwdHx44dm2xHAQKtEbB/tEbNPQQIbEygWtYT33cavwQIZFWgUr9HrJb9I6vjRtxtK7CR5xS/+dW2KdAaAQIECBAgQIAAAQIECBAgQIAAAQIECBAgQIAAAQIECBAgQIAAAQIECBAgQIAAAQIECBAgQIAAAQIECBAgQIAAAQIECBCoOgGHE1RdynSYAAECBAgQIECAAAECBAgQIECAAAECBAgQIECAAAECBAgQIECAAAECBAgQIECAAAECBAgQIECAAAECBAgQIECAAAECBAgQIECAAAECBAgQaAOBpGEbSZK6bIPmNUGAQHsJ5HLpI9rM//bKhHZLKXDUUUfFwoULY+nSpfHGG29EU+N61qxZccYZZ8SLL76Y6sbBBx8cN910Uxx44IGl7N4GdT3//PPxta99LX7zm9+kPuvevXtMnz49PvjBD5a1fZUTaI2A/aM1au4hkA2BalkfGvczG9kRZVYEOnfuHL17947ddtsthg4dGgMGDIitt946tttuu8J/8+N/1apVsWLFinjrrbfiL3/5Szz44IPxyiuvxJtvvhn19fVZocpknE39/ai9UKpl/2gvH+0SINB8AevJv6xGjRoVv/zlL4tvfOlLX4rrrruu+ZhKEiBAIEMC9o8MJVuoTQps5Hszv/nVpJoCBAgQIECAAAECBAgQIECAAAECBAgQIECAAAECBAgQIECAAAECBAgQIECAAAECBAgQIECAAAECBAgQIECAAAECBAgQIEAg2wIOJ8h2/kVPgAABAgQIECBAgAABAgQIECBAgAABAgQIECBAgAABAgQIECBAgAABAgQIECBAgAABAgQIECBAgAABAgQIECBAgAABAgQIECBAgAABAgQIbFwgafh2kqQumREgUMMCuVz6iDbzv4aTnaHQ+vbtGwsXLixG/Prrr0e/fv02KvA///M/MWrUqHj88ceLn3fs2DE+8YlPxPjx42OnnXZqE7m33norvvOd78S3v/3tVHuDBw+Ou+++O3bfffc26YdGCDRXwP7RXCnlCGRPoFrWh8b9zF6mRFyLAvnn2KFDh8app54aJ510UgwYMKBFYb7yyivx0EMPxY033hjz5s2Ld999t0X3K1wdApX69/5q2T+qI8t6SSDbAtaTf+X/vvvui5NPPrnwximnnBJnn3124b9eBAgQILChgP3DqCDwL4GNfG/mN78MEAIECBAgQIAAAQIECBAgQIAAAQIECBAgQIAAAQIECBAgQIAAAQIECBAgQIAAAQIECBAgQIAAAQIECBAgQIAAAQIECBAgQGCzAg4nMEAIECBAgAABAgQIECBAgAABAgQIECBAgAABAgQIECBAgAABAgQIECBAgAABAgQIECBAgAABAgQIECBAgAABAgQIECBAgAABAgQIECBAgAABAhsKJA3fSpLUJS8CBGpYIJdLH9Fm/tdwsjMU2j777BPPP/98MeK5c+fGvvvuu4HAu+++G5/73Ofipz/9afGzurq6uPTSS+Oiiy6K7t27t6na2rVr44orrohvfvObqXZPPPHEQh932GGHNu2PxghsTsD+YXwQILApgWpZHxr3U0YJVLvAsGHD4rLLLovDDz98i0PJ/73wqaeeKjyXTp06NdatW7fFdaqgcgQq9e/91bJ/VE4m9YQAgWp/Hm2rDN51110xYsSI6NGjR1s1qR0CBAhUpYDn0apMm06XSWAj35v5za8yWauWAAECBAgQIECAAAECBAgQIECAAAECBAgQIECAAAECBAgQIECAAAECBAgQIECAAAECBAgQIECAAAECBAgQIECAAAECBAjUioDDCWolk+IgQIAAAQIECBAgQIAAAQIECBAgQIAAAQIECBAgQIAAAQIECBAgQIAAAQIECBAgQIAAAQIECBAgQIAAAQIECBAgQIAAAQIECBAgQIAAAQIESimQNKwsSVKXpWxHXQQIVJhALpc+os38r7AE6U6rBI444oh44oknivdOnz49PvShD21Q11e+8pW45pprUu+feeaZcdttt0VdXV2L2n777bcj/2flypWxevXq6NKlS2y//fbRs2fPaDzPNlfxunXr4nOf+1zceuutqWIXX3xxfOtb34qOHTu2qF8KEyiXgP2jXLLqJVD9AtWyPrRkf67+rIiglgX69esX119/fYwcObIsYT766KPxqU99Kl599dWy1K/Stheo1L/3V8v+0fYZ0yIBAi0VsJ60VEx5AgQIEMgL2D+MAwL/EtjI92Z+88sAIUCAAAECBAgQIECAAAECBAgQIECAAAECBAgQIECAAAECBAgQIECAAAECBAgQIECAAAECBAgQIECAAAECBAgQIECAAAECBDYr4HACA4QAAQIECBAgQIAAAQIECBAgQIAAAQIECBAgQIAAAQIECBAgQIAAAQIECBAgQIAAAQIECBAgQIAAAQIECBAgQIAAAQIECBAgQIAAAQIECBAgsKFA0vCtJEld8iJAoIYFcrn0EW3mfw0nO0OhDR8+PO69995ixJMmTYoRI0akBKZPnx7HH398rFmzpvj+hz70oXjggQeie/fuzdLKz5fnn38+Hn744Zg9e3Y899xzsWDBgli1alV07NgxDjrooDjppJMi359dd9016urqmlXvsmXL4pRTTonHH3+8WL5Hjx7x4IMPxuGHH96sOhQiUG4B+0e5hdVPoHoFrA/Vmzs9r1yBF154Ifbbb7/Us2u+t8OGDYvbbrst+vfvX9bOv/HGG3H66afHo48+mmpnl112KTyj7rnnnmVtX+XZELB/ZCPPoiTQFgLWk7ZQ1gYBAgRqT8D+UXs5FVHrBRrPh4jwm1+t53QnAQIECBAgQIAAAQIECBAgQIAAAQIECBAgQIAAAQIECBAgQIAAAQIECBAgQIAAAQIECBAgQIAAAQIECBAgQIAAAQIECBDIhIDDCTKRZkESIECAAAECBAgQIECAAAECBAgQIECAAAECBAgQIECAAAECBAgQIECAAAECBAgQIECAAAECBAgQIECAAAECBAgQIECAAAECBAgQIECAAAECLRRIGpZPktRlC6tSnACBahLI5dJHtJn/1ZQ9fd2UwKc//em4/fbbix/feuut8ZnPfCZV/IQTToiHHnqo+N5uu+0W06dPj5133rlZsNOmTYvLLrssHn/88SbL5+fZkCFD4sYbb4wDDzywyfL5Aq+//nrhnvx/17+GDRsWDzzwQHTq1KlZdShEoJwC9o9y6qqbQHULWB+qO396v2UCS5YsiV/96lfx7LPPxpw5c2LbbbeN+++/f4sqfeONN+K4446LuXPnpuo599xz48orr4zevXtvUf3Nvfndd9+Ns846K+64447ULfnn2/xzdM+ePZtblXIENipg/zAwCBAolYD1pFSS6iFAgEC2BOwf2cq3aDcv0Hg+RITf/DJoCBAgQIAAAQIECBAgQIAAAQIECBAgQIAAAQIECBAgQIAAAQIECBAgQIAAAQIECBAgQIAAAQIECBAgQIAAAQIECBAgQIAAgc0KOJzAACFAgAABAgQIECBAgAABAgQIECBAgAABAgQIECBAgAABAgQIECBAgAABAgQIECBAgAABAgQIECBAgAABAgQIECBAgAABAgQIECBAgAABAgQIbCiQNHwrSVKXvAgQqGGBXC59RJv5X8PJzlBoF154YVx33XXFiK+++uq46KKLitePPPJIHHfccbF+vHfu3DnuvPPO+NjHPtak0rPPPhvnnXdezJw5s8myjQt07NgxTjvttPjhD38Y2223XZP333bbbXHWWWcVy/Xu3TsmTZoURx55ZJP3KkCg3AL2j3ILq59A9QpYH6o3d3q+5QLz58+PQYMGFSvaZpttYsmSJa2ueOXKlTFmzJiYOHFiqo4rrrgixo0bF/nny7Z85Z+fx44dGzfddFOq2VGjRhWepzt06NCW3dFWjQnYP2osocIh0I4C1pN2xNc0AQIEqljA/lHFydP1kgs0ng8R4Te/Sq6sQgIECBAgQIAAAQIECBAgQIAAAQIECBAgQIAAAQIECBAgQIAAAQIECBAgQIAAAQIECBAgQIAAAQIECBAgQIAAAQIECBAgUFsCDieorXyKhgABAgQIECBAgAABAgQIECBAgAABAgQIECBAgAABAgQIECBAgAABAgQIECBAgAABAgQIECBAgAABAgQIECBAgAABAgQIECBAgAABAgQIECiNQNKwmiRJXZamBbUQIFCRArlc+og2878i06RTLRT41re+FV//+teLd331q1+N8ePHF67zY/yII46IGTNmFD8/5JBDYsqUKbHVVltttqXJkyfHWWedFf/7v/+72XL5ebW5ubTnnnvG7bffHkOGDGkyssMOOyyefPLJYrnhw4fHr3/96ybvU4BAuQXsH+UWVj+B6hWwPlRv7vS8NAI9evSIFStWFCt75ZVXon///q2q/JZbbomzzz47de/YsWPj2muvjS5durS4zjfeeCP+8Y9/FO4bOHBg9OrVq8V15G8YM2ZM3HnnncV7O3ToEFdeeflisOoAACAASURBVGWMGzeuVfW5iUBewP5hHBAgUCoB60mpJNVTqwL19fWF0Dp16lSrIYqLQKsE7B+tYnNTjQo0ng/5v7LVaKjCIkCAAAECBAgQIECAAAECBAgQIECAAAECBAgQIECAAAECBAgQIECAAAECBAgQIECAAAECBAgQIECAAAECBAgQIECAAAECBEok4HCCEkGqhgABAgQIECBAgAABAgQIECBAgAABAgQIECBAgAABAgQIECBAgAABAgQIECBAgAABAgQIECBAgAABAgQIECBAgAABAgQIECBAgAABAgQIEKgpgaRhNEmSuqypQAVDgEBaIJdLH9Fm/hshtSBw0003xbnnnlsM5d///d/jxz/+ceH6z3/+cwwePDjWrl1buM7PgXvuuSdGjBix2dCnT58en/zkJ+O1115Llcvff9xxx8UxxxwT++yzT/Tt2zfq6upiwYIFMWfOnJg9e3bMnDkzFi9enLqvW7duMXXq1Bg6dOhm2/3Vr34VY8aMiTVr1hTK9evXL373u9/FoEGDaiFVYqhiAftHFSdP1wmUWcD6UGZg1Ve8wOGHHx4zZswo9vPee++NU045pcX9fvHFF+Oggw6K5cuXF+894YQT4s4774ztt9++WfW99dZb8fzzz8fkyZNj/vz5sWzZsli1alXk/97XpUuXQj177bVX5Pu8//77xzbbbNOsepcuXRqf+MQn4oEHHiiW79GjR8yaNSv23nvvZtWhEIHGAvYPY4IAgVIJWE9KJameahb45z//GfnvM/PfTb788svx5ptvxqJFiwrPg/nvRevr6yP//WSfPn1ip512Knynueeeexa+4/Q8V82Z1/ctEbB/bImee2tNoPF8yP9zWq3FKB4CBAgQIECAAAECBAgQIECAAAECBAgQIECAAAECBAgQIECAAAECBAgQIECAAAECBAgQIECAAAECBAgQIECAAAECBAgQIECgtAIOJyitp9oIECBAgAABAgQIECBAgAABAgQIECBAgAABAgQIECBAgAABAgQIECBAgAABAgQIECBAgAABAgQIECBAgAABAgQIECBAgAABAgQIECBAgACB2hBIGoaRJKnL2ohQFAQIbFQgl0sf0Wb+GyitEVi7dm2sXLkyli5dGosWLdqgivw469KlS2y99daxww47RP56zZo18c9//jPefvvtwr2lfE2ZMiX+4z/+o1jlcccdF1dffXXkx/fPfvazuO6664qfHXHEEfGd73wnevTosckuLFiwIMaNGxfz5s1LlRkwYECcd955MWTIkOjZs2fqs27dusVWW21ViPnJJ5+MG264ISZNmpQq07dv33jggQdiv/3222z4+T4+8cQThTKdOnUq9Pf8888vGObNS+23sc7k48sbde/ePerq6kqZLnVVqYD9o0oTp9sE2kDA+tAGyJqoaIGxY8fGj370o2IfL7/88vjP//zPFvW5vr4+vvCFL8RPfvKT4n19+vSJqVOnxvvf//4m68o/n+efQb/xjW8UniPz9TX1Ouigg+KKK66Io48+Ojp37txU8XjppZfi3/7t3+JPf/pTsexpp50WEyZMiA4dOjR5vwIEGgvYP4wJAgRKJWA9KZWkeqpNYOHChfHwww/H/fffH0899VS8+eabhe9em/vKf5+Z/+5vp512imHDhsWxxx4b+e8le/Xq1dwqlCNQ1QL2j6pOn86XWKDxfIgIv/lVYmPVESBAgAABAgQIECBAgAABAgQIECBAgAABAgQIECBAgAABAgQIECBAgAABAgQIECBAgAABAgQIECBAgAABAgQIECBAgACBWhNwOEGtZVQ8BAgQIECAAAECBAgQIECAAAECBAgQIECAAAECBAgQIECAAAECBAgQIECAAAECBAgQIECAAAECBAgQIECAAAECBAgQIECAAAECBAgQIECAQCkEkoaVJEnqshT1q4MAgQoVyOXSR7SZ/xWaqArv1qpVq+If//hHzJ07N5555pnIj6OGY6ljx46x3XbbxT777BNHHHFE5K+XLFkSs2bNir/97W+Fe0v5eumll2LChAnFKgcMGBCjR4+OtWvXxp133hkLFiwofvaRj3wkDjzwwM02P3ny5JgzZ06xTH7eHHDAAXHooYdG7969N7i3rq4u+vbtG3vssUcMGTIkunfvHm+99VZ873vfi29/+9uxevXq4j3HHnts/PrXv44ePXpssg/XX399nH/++cXPjz766Pjtb38bixcvjnnz5hX8yjl38/HssssuhT8777xzdO7cuZTpUleVCtg/qjRxuk2gDQSsD22ArImKFrj55pvjc5/7XLGPI0eOjIkTJ7aoz88++2wcddRRhWfI9a/vf//78cUvfrHJevLPuuPGjUs9Dzd50/8X6NChQ5x55plxzTXXbPQ5t3E9v/jFL+KMM86I+vr6wkf55/ynn366yefr5vZHuWwJ2D+ylW/REiingPWknLrqrkSB/Pes//3f/x233npr/P73v49169aVpJs9e/YsfLd53nnnxYc//OHo2rVrSepVCYFKFbB/VGpm9Ks9BBrPh4jwm1/tkQhtEiBAgAABAgQIECBAgAABAgQIECBAgAABAgQIECBAgAABAgQIECBAgAABAgQIECBAgAABAgQIECBAgAABAgQIECBAgACBKhJwOEEVJUtXCRAgQIAAAQIECBAgQIAAAQIECBAgQIAAAQIECBAgQIAAAQIECBAgQIAAAQIECBAgQIAAAQIECBAgQIAAAQIECBAgQIAAAQIECBAgQIAAgTYTSBq2lCSpyzbrhIYIEGh7gVwufUSb+d/2OaiFFhcvXhwzZsyI3/3udzF9+vRoPI46dOgQPXv2jGHDhsX5558f3bt3j1dffTV+9KMfxR//+MdYtGhRSRlWrFgRL7zwQrHOfHt77rln1NfXx3PPPVfsX37859/v1q3bJttfsmRJvPLKK7Fu3bpime222y769+8fjefP+gL59/NlDjvssDj33HNj++23L5a9/vrrCwYNX/fff3+ceOKJm+zD888/Hx/+8IdjwYIFhTLbbrttTJs2LebOnRuPPfZYzJ8/v6R+jSurq6uLQYMGxSGHHBIjRoyIrbfeuqztqbw6BOwf1ZEnvSTQHgLWh/ZQ12YlCcyaNSuGDBlS7NLAgQNb9LyWf5Y99dRT44EHHijWsccee8Sf//znTT5/ri/49NNPx6hRo+Lll1/eJEn+2Tz/vN7w+bZx4fyz38MPP1x45t3c6+233y70dcqUKcViH/vYx+Kuu+6KTp06VVJa9KUKBOwfVZAkXSRQJQLWkypJlG6WROA3v/lN3HjjjTF16tRm1Zd/Nu3Ro0eh7PLly+Pvf/97k/flvxv85Cc/GZ///Ofj0EMPbbK8AgSqVcD+Ua2Z0+9yCGzk37/85lc5oNVJgAABAgQIECBAgAABAgQIECBAgAABAgQIECBAgAABAgQIECBAgAABAgQIECBAgAABAgQIECBAgAABAgQIECBAgAABAgRqSMDhBDWUTKEQIECAAAECBAgQIECAAAECBAgQIECAAAECBAgQIECAAAECBAgQIECAAAECBAgQIECAAAECBAgQIECAAAECBAgQIECAAAECBAgQIECAAAECJRNIGtaUJKnLkjWiIgIEKk8gl0sf0Wb+V16OqqFHb775ZjzyyCPx6KOPxowZM6LxOKqrq4suXbrE8ccfHxdffHH07Nkz/v73v8c111wTf/rTn+Ktt94qaZjr1q2L1atXR4cOHSLfdseOHQv1L1++PBYsWFBsq3v37rHzzjsXP99YJ15++eVYsWJF8aPOnTvHgAEDCnVv6pWfV1tttVUcdthhcdFFF8UOO+wQ6+dafX19HHPMMfHEE08Ub89f33333dG7d++NVpn3PPnkk+P+++8vfN6tW7cYP3584f+nTZsWf/nLX0rq17iyvOGgQYPiyCOPjE996lOx7bbblrU9lVeHgP2jOvKklwTaQ8D60B7q2qwkgTVr1hSe1/LPpOtf77zzTuSfPZvzuu++++LjH/945O9Z/5o8eXKcdNJJm719zpw5hefPlStXpsrln19PPfXU+MAHPhD7779/7LvvvpF/Jn3hhRdi9uzZhefJhx9+eINn+H79+sXEiRPjkEMO2Wy7+b8HnHDCCbF27dpCufwa8Morr8R73/ve5oSrDIGigP3DYCBAoFQC1pPmSS5ZsiR++9vfxhlnnNG8G5SqKIH8s2L+e9bbb7899d3l+k7mnwF33HHHOPTQQ+P9739/bL/99tGrV6/C94/57y3zr/x3sosWLYr8WHjttddi7ty5hWfE/He9+e9RG7/69OkTY8eOLbTbtWvXivLQGQKlELB/lEJRHbUi0Hg+5P+6XyuxiYMAAQIECBAgQIAAAQIECBAgQIAAAQIECBAgQIAAAQIECBAgQIAAAQIECBAgQIAAAQIECBAgQIAAAQIECBAgQIAAAQIECBAoj4DDCcrjqlYCBAgQIECAAAECBAgQIECAAAECBAgQIECAAAECBAgQIECAAAECBAgQIECAAAECBAgQIECAAAECBAgQIECAAAECBAgQIECAAAECBAgQIECgugWSht1PktRldUem9wQIbFYgl0sf0Wb+GzCtEaivr48lS5bEP/7xj3jttdei8Tiqq6uL7t27R9++fWPgwIHRoUOHWLlyZbz00kuxaNGiWL58eWuabfE999xzT/z0pz8t3vexj30sxowZE43nwfoCM2bMiO9973uxevXqwludO3eOb3zjG7Hffvs1Oa969eoVffr0iQEDBkSXLl1S5R977LE48sgji+/17NkzHnzwwRg6dOgm6/3xj38c55xzTuHzvOdXvvKV+PznPx/z58+PN998cwPzFuNs5oZ8e/369Yuddtop3vve9xYcvAjYP4wBAgQ2JWB9MDYIROy9997x5z//uUjx+OOPx+GHH94smtGjR8eECROKZQ844ID4/e9/X3gG3NQr/zw4aNCgWLZsWarI0UcfHVdddVXh+TX/DN64jvxz+4oVKwr1f/GLX4w//vGPqfvzz3/5Z+iDDz54k23n7x85cmRMmTKlWObmm2+Oz372s82KVyEC6wXsH8YCAQKlErCebF7yrrvuiv/6r/+KqVOnFgrOmTOnye+6SpUb9ZRG4PXXX49TTz01nnrqqQ0qzH8POWzYsBg1alTh+8f+/fu3qNH896CPPPJI/PKXv4yf//znkf/et/HrxBNPjNtuuy123HHHFtWtMIFKF7B/VHqG9K8tBTby72Z+86stE6AtAgQIECBAgAABAgQIECBAgAABAgQIECBAgAABAgQIECBAgAABAgQIECBAgAABAgQIECBAgAABAgQIECBAgAABAgQIECBQhQIOJ6jCpOkyAQIECBAgQIAAAQIECBAgQIAAAQIECBAgQIAAAQIECBAgQIAAAQIECBAgQIAAAQIECBAgQIAAAQIECBAgQIAAAQIECBAgQIAAAQIECBAgUHaBpGELSZK6LHvjGiBAoP0Ecrn0EW3mf/vlohZaXrVqVbzzzjuFUBqOpbq6uujcuXPxz/rP6+vrY82aNZG/rxSvdevWFdpfvHhxLFy4MPLX61/5Nn7+85/HpEmTiu+df/75ceyxx26y6R/+8Ifx8MMPFz8/5JBD4mtf+1qzutq1a9fo0qVLdOzYMRrPs3y/vvSlL8Xs2bOLdX3yk5+Mc889d5N1T5kyJb75zW8WPz/llFPioosuimXLlsXKlStT3o0ryfehZ8+esf3220efPn2a1f/GhXr16hXdu3ePTp06bRBPqyp0U9UL2D+qPoUCIFA2AetD2WhVXEUCp59+evziF78o9viGG26IsWPHNhnB8uXL46ijjoo//OEPhbL5+TR+/PgYN27cZu8dPXp0TJgwIVXmwgsvjG984xux1VZbNdluvsBbb70VX/7yl+PWW29NlR88eHDhuTX/bLupV77tfB/Wv/Lx33XXXZ4bmyWv0HoB+4exQIBAqQSsJ5uXPPXUU2PixInFQvlnhmuuuaZU/Oops8CLL74YH/nIR+Kll15KtZT//u/oo4+OSy+9NIYOHVqSXsycObPwXejjjz+e+p41X/nuu+8ev/71r2OvvfYqSVsqIVAJAvaPSsiCPlSKQOP5kP+KolL6ph8ECBAgQIAAAQIECBAgQIAAAQIECBAgQIAAAQIECBAgQIAAAQIECBAgQIAAAQIECBAgQIAAAQIECBAgQIAAAQIECBAgQIBAZQo4nKAy86JXBAgQIECAAAECBAgQIECAAAECBAgQIECAAAECBAgQIECAAAECBAgQIECAAAECBAgQIECAAAECBAgQIECAAAECBAgQIECAAAECBAgQIECAQPsKJA2bT5LUZfv2TOsECJRVIJdLH9Fm/peVW+VlFqivr4/XXnst5s6dGzNnzox333031o/pVatWxSOPPBIvvvhisRejRo2Kfv36bbJXt99+eyxevLj4+WGHHRaHHHJISaLI9++pp54q1rX77rvHySefvMm658+fH/fee2/x81122SVGjhwZjefwxiro1q1b9O/fP/bff/84+OCDS9J/lRCwfxgDBAhsSsD6YGwQiPjud78b48aNK1J89rOfjZtvvrlJmunTp8fo0aPj9ddfL5TNP8c988wzsddee23y3vzn+We8devWFctccMEFcdVVV0WnTp2abLNhgfyz8/Dhw+O3v/1t8e38nL7++utj7Nixm6xr4cKFsdtuu8XKlSsLZQYOHBj33Xdf7LHHHi1qX+FsC9g/sp1/0RMopYD1ZPOaEydOjFNPPbVYqE+fPpHfy5vzHVMp86Sulgs8++yzhWe1BQsWpG4eMmRIXHvttZH/7rLUecw/H/7mN7+JT33qU7Fs2bJUuz179oxf/OIXcdJJJ7U8GHcQqEAB+0cFJkWX2k1gI/uJ3/xqt2xomAABAgQIECBAgAABAgQIECBAgAABAgQIECBAgAABAgQIECBAgAABAgQIECBAgAABAgQIECBAgAABAgQIECBAgAABAgQIVIeAwwmqI096SYAAAQIECBAgQIAAAQIECBAgQIAAAQIECBAgQIAAAQIECBAgQIAAAQIECBAgQIAAAQIECBAgQIAAAQIECBAgQIAAAQIECBAgQIAAAQIECLStQNKwuSRJXbZtT7RGgECbCuRy6SPazP825ddYiQVWrFgRTz/9dDzyyCMxefLkqK+vj/VjOv//CxYsiNWrVxdb3W233aJLly6b7MX8+fMLdeRfHTp0iL59+0avXr1K0ut33nmn0J/1/evRo0f0799/k3Xny7/66qvFz7t27RoDBgxoVl+6d+8eu+yySwwfPjzOOOOMZt2jEIGmBOwfTQn5nEB2BawP2c29yP8l8NBDD8UJJ5xQfGPMmDFxxx13NEl00003xbnnnlssN2jQoHjxxRej8bxaX2DNmjVx/PHHx/Tp04v37L///vHAAw/Ejjvu2GR7Gyvwz3/+M04++eTCc/X619577x3PPffcJvuxdu3aOPPMM+Ouu+4q3jNlypRC37wINFfA/tFcKeUIEGhKwHqyeaH8d13bbrttvP3228WC+e/SjjnmmKZofd6OAq+88krhGS3/TLb+VVdXF1/5ylfiq1/9amy99dZl7d3LL78cF154Ydxzzz2pdvJjaeLEiXHUUUeVtX2VE2gLAftHWyhro1oENvI9hN/8qpbk6ScBAgQIECBAgAABAgQIECBAgAABAgQIECBAgAABAgQIECBAgAABAgQIECBAgAABAgQIECBAgAABAgQIECBAgAABAgQIEGgnAYcTtBO8ZgkQIECAAAECBAgQIECAAAECBAgQIECAAAECBAgQIECAAAECBAgQIECAAAECBAgQIECAAAECBAgQIECAAAECBAgQIECAAAECBAgQIECAAIGKFkga9i5JUpcV3XGdI0BgywRyufQRbeb/lnm6u30FVqxYEc8880zMmDEjpk2bFvX19cUOrVy5svDZu+++W3gvP/YPOuig6N69+0Y7nS83e/bsWL16deHzfLkDDjggOnXqVJIg8/XPnDkz1q1bV6hvq622in322Se6dOmy0fqXLVsWc+bMifVztHPnznHooYcW4mjq1bVr1+jXr1+ccMIJcdpppzVV3OcEmiVg/2gWk0IEMilgfchk2gXdSGDx4sUxadKkwvPjgQce2GyfCy+8MK677rpi+dNPPz0mTJiwyfvnzZsXgwcPLj4j5uffnXfeGZ/4xCea3ebGCj744IOF58bly5cXPq6rqys8S++///6brPdXv/pVfPzjHy9+/qMf/SjOOeecLeqHm7MlYP/IVr5FS6CcAtaTpnXPPPPMuOOOO4oFP/OZz8Stt97a9I1KtIvAkiVLYtSoUfHQQw8V2+/WrVt8//vfj09/+tMl+76yqeDy309eddVV8Z3vfKf4nWb+nj322CN+9rOfFb5r9SJQzQL2j2rOnr6XWmAj//bU9D9GlboT6iNAgAABAgQIECBAgAABAgQIECBAgAABAgQIECBAgAABAgQIEPg/9u4FLM7yzv//B4bDAGFAScjBA8aYiYfqeIhAJQejghVP8WdrjLt6pVvtz8PVbn9ba7v/1u62te22prr73zZua7tV/9aoUduqrFqMmkCagTEGEo1NjFFImiiTADkAw2GYv/fdMD8gEwPJMMzA+74uLpznuQ/f+3XP8zzf3F7XAwIIIIAAAggggAACCCCAAAIIIIAAAggggAACCCCAAAIIIIAAAggklAAvJ0io5SJYBBBAAAEEEEAAAQQQQAABBBBAAAEEEEAAAQQQQAABBBBAAAEEEEAAAQQQQAABBBBAAAEEEEAAAQQQQAABBBBAAAEEEEAAAQQQQAABBBBAAAEEEEAAAQQQiJFAqP84odCAjzEKgWEQQGA0BJKSBr6ijet/NFaBMaMl0Nvbq0AgoH379qm5uVnmc993euvWrVq8eLE6OzvtcBkZGVqxYoVOPvnkiMOb9osWLdLHH39sz3s8Hj366KNKTk6OSrgmtjlz5ujAgQO2v8985jP6xje+ofPOOy9i/+vXr9dtt92mrq4ue37ChAmqrq4eUjwpKSnKyspSTk6O/aEgEA0Bnh/RUKQPBMamAPeHsbmuzCo2AiZfffLJJ8ODffvb39Z9990XcfBgMKgf/ehH+u53vxs+b/LXJ554Ykg54qfNyPR95ZVX6pVXXglXu/vuu3X//fcfttm6detUXFysnp4eW8fktj/96U9jA8coY0KA58eYWEYmgUBcCHA/OfIyvPzyy7riiivCFc0+k9kLS01NPXJjasRc4Itf/KIeeeSR8LhmX9PsU15//fXHnPcNdzJm7/Whhx6SyQ3N/mZfueCCC/Tcc88ddq91uONQH4HREOD5MRrqjBmvAoOvB0n8za94XSziQgABBBBAAAEEEEAAAQQQQAABBBBAAAEEEEAAAQQQQAABBBBAAAEEEEAAAQQQQAABBBBAAAEEEEAAAQQQQAABBBBAAAEEEEAAAQQQQCBOBHg5QZwsBGEggAACCCCAAAIIIIAAAggggAACCCCAAAIIIIAAAggggAACCCCAAAIIIIAAAggggAACCCCAAAIIIIAAAggggAACCCCAAAIIIIAAAggggAACCCCAAAIIIIBAXAmE+kcTCg34GFeBEgwCCERXIClp4CvauP6j60tvoyMQDAbV09Oj/t/nDRs2aP78+QoEAjYol8ul6upqzZw5M2KQfr9fc+bMUWNjoz1v2r700ksafM0c7QxNfCeddJJaW1ttF6eccop+/etfq6SkJGKXa9as0ZVXXqnOzk57PicnRzt27FBKSsoRQzAxm3rJyclRi/+Ig1JhzAvw/BjzS8wEEThqAe4PR01HQwR0ySWX6PXXX7cSxx13nB544AEtWbIkoszu3bvtuYqKivD5X/ziF7rzzjujIvnDH/5Q3/nOd8J9XXDBBVq7dq1SU1Mj9v/ee+/prLPOUnd3tz1/66236uGHH45KLHQyPgR4foyPdWaWCMRCgPvJkZXN3tmkSZPU0tISrvzMM8/o+uuvP3JjasRUwORk//Iv/yKzZqaYPb4f//jHuvvuu48qjm3bttn9SLPHmJWVpWnTpmnixInD6svke/fee69+8pOfDGh3xx13aNmyZcPqi8oIxJMAz494Wg1iGW2BCP8vjL/5NdqLwvgIIIAAAggggAACCCCAAAIIIIAAAggggAACCCCAAAIIIIAAAggggAACCCCAAAIIIIAAAggggAACCCCAAAIIIIAAAggggAACCCCAAAIIxLkALyeI8wUiPAQQQAABBBBAAAEEEEAAAQQQQAABBBBAAAEEEEAAAQQQQAABBBBAAAEEEEAAAQQQQAABBBBAAAEEEEAAAQQQQAABBBBAAAEEEEAAAQQQQAABBBBAAAEEEBgVgVD/UUOhAR9HJSAGRQCB2AgkJQ18RRvXf2zcGSX2AvX19SouLlYgELCDu1wu+Xw+ud3uiME0NTWpsLBQDQ0N9vyCBQu0cuVKDb5mjnYmPT09ys/PV0tLi+0iPT1dlZWVmjt3bsQuq6qqVFpaqs7OTns+NzdXfr9fKSkpRxsC7RA4JgGeH8fER2MExrQA94cxvbxMboQFTP5pclRTpkyZoscff1yXXnppxFE//PBDm99+/PHH4fPV1dUqKSmJSpTPPvusPv/5z4f7MvFs27ZNGRkZEfvfuXOnTjnlFHV3d9vzV111lV544YWoxEIn40OA58f4WGdmiUAsBLifDE35zjvv1EMPPRSufN111+m5554bWmNqxUTgrbfeUnl5eTjfM9/t2267TcuWLZPD4RhSDCZX3LRpk9atW6e3335bf/3rX9Xc3Ky//OUvdl+0oKBAs2fP1iWXXKKzzz5b2dnZQ+q3o6NDX/jCF1RRURGub9qa/PWaa64ZUh9UQiDeBHh+xNuKEM9oCkT4f2H8za/RXBDGRgABBBBAAAEEEEAAAQQQQAABBBBAAAEETh96lAAAIABJREFUEEAAAQQQQAABBBBAAAEEEEAAAQQQQAABBBBAAAEEEEAAAQQQQAABBBBAAAEEEEAAAQQQQCABBHg5QQIsEiEigAACCCCAAAIIIIAAAggggAACCCCAAAIIIIAAAggggAACCCCAAAIIIIAAAggggAACCCCAAAIIIIAAAggggAACCCCAAAIIIIAAAggggAACCCCAAAIIIIBAzAVC/UcMhQZ8jHkwDIgAArETSEoa+Io2rv/Y2TNSbAXq6+tVXFysQCBgB3a5XPL5fHK73REDaWpqUmFhoRoaGuz5BQsWaOXKlRp8zRztLHp6epSfn6+WlhbbRXp6uiorKzV37tyIXVZVVam0tFSdnZ32fG5urvx+v1JSUo42BNohcEwCPD+OiY/GCIxpAe4PY3p5x8zkgsGgOjo61Nraqj179hwyL/M9NvlZTk6OJk+ebHPArq4u7d69WwcOHLBto116e3u1aNEivffee7brk046SY8//riNIVLZunWr/u7v/i6cH6ampuqFF17QlClTjiq0jIwMmyNPnDjR5pi1tbWaM2eOuru7bX/mmPHKysqK2L/Js48//viwzcUXX6zf/va3OuWUU2x9k/8aQ9PHSPgNDmrChAk21szMTCUnJx+VCY1iK8DzI7bejIbAWBbgfjK01TV7TfPmzQtXNrlEc3OzzDOUEh8CS5Ys0aOPPhoO5sILL9Tq1avldDqPGKDZQ3zooYds+7q6uiPWN9fNZZddpjvvvFNXX321HA7HEduYPHrWrFkD8umysjK98sorR2xLBQTiUYDnRzyuCjGNlkCE/xfG3/warcVgXAQQQAABBBBAAAEEEEAAAQQQQAABBBBAAAEEEEAAAQQQQAABBBBAAAEEEEAAAQQQQAABBBBAAAEEEEAAAQQQQAABBBBAAAEEEEAAAQQSRICXEyTIQhEmAggggAACCCCAAAIIIIAAAggggAACCCCAAAIIIIAAAggggAACCCCAAAIIIIAAAggggAACCCCAAAIIIIAAAggggAACCCCAAAIIIIAAAggggAACCCCAAAIIxFQg1H+0UGjAx5gGwmAIIBBbgaSkga9o4/qPrT+jxU6gvr5excXFCgQCdlCXyyWfzye32x0xiKamJhUWFqqhocGeX7BggVauXKnB18zgxsFgUD09Perq6rK/zTWVmppqf9LS0pScnGybmHP5+flqaWmxn9PT01VZWam5c+dGjKeqqkqlpaXq7Oy053Nzc+X3+5WSkhI7REZCoJ8Azw++DgggcDgB7g98NxJBwOSEu3bt0saNG7Vu3Tqbs/X/t5DJsfLy8nTWWWfZ/Mx8NnlbbW2t3n//fds22sXkkb/5zW9k8lBTJk2apC996UuHzfd27typRx55RL29vbZ+RkaGbrvtNpvnDreYHHXq1KmaNWuWioqKlJmZqQ0bNujiiy8O56sOh0N79uxRTk5OxO6N6fHHH6+Ojg573rg98MADmj17tv3c1tam5uZmvfPOO9ZvJP/taeZTUFBgf0488USbh1PiX4DnR/yvEREikCgC3E+GtlLmWWyeldu3bw83ePjhh3XrrbcOrYM4q2VyKZOHtLa22pxlcDHfC7P/ZnKZyZMn2z0+s3+3e/duHThwIJzDxMu0Nm3apFtuucXuIZqSlZWl+++/XxdddNERQzR53H333actW7YcsW6kCp///Of1i1/8wu5dfloxsf3xj3/UTTfdZC1NMXnXT3/6U1111VVHNfanNZowYYJ1MLlq3x5r1Aehw3EtwPNjXC8/kx8kEOH/hfE3v/iWIIAAAggggAACCCCAAAIIIIAAAggggAACCCCAAAIIIIAAAggggAACCCCAAAIIIIAAAggggAACCCCAAAIIIIAAAggggAACCCCAAAIIIIDApwrwcgK+IAgggAACCCCAAAIIIIAAAggggAACCCCAAAIIIIAAAggggAACCCCAAAIIIIAAAggggAACCCCAAAIIIIAAAggggAACCCCAAAIIIIAAAggggAACCCCAAAIIIIDAoQKh/odCoQEf8UIAgTEskJQ08BVtXP9jeLHH+dTq6+tVXFysQCBgJVwul3w+n9xud0SZpqYmFRYWqqGhwZ5fsGCBVq5cqcHXzODGpv+2tja1tLSovb1dwWBQEyZMUE5Ojv1JT0+3TXp6epSfn2/rmWKOV1ZWau7cuRHjqaqqUmlpqTo7O+353Nxc+f1+paSkjPOVZfqjJcDzY7TkGReB+Bfg/hD/a0SEUnNzs9asWaM33nhDq1at0uB/BzkcDpvDXXrppfrqV7+qzMxMNTY2atmyZTJ55Z49e6LO2Nvbq82bN6ujo8P2nZGRoVmzZik5OTniWCbn3LJlSzh2kxeefvrpSktLG3Zs5rrNy8vTRRddpDvvvFMTJ07Uhg0bdNlll2n37t22P9O/yT9NHhqpmLhNH33xn3TSSVqxYoWKiops9ffee081NTVavXq1tm7dOuwYh9PAmM2cOdPm/wsXLrR5OCX+BXh+xP8aESECiSLA/WToK3XPPffo/vvvDze48cYbtXz58qF3EEc1zZ7crl27tHHjRq1bt87mSP1zPJPLmFzlrLPOsvtv5rPZl6utrdX7779v28ZTMXmUyQ37ionb5DVH2ps08/+f//kfdXd3R5yOaW9+TL5r9i1NDhqpTJ06Vc8884zNDw9XTD5qcsUbbrjBOvaV0047Tf/8z/8cVU6T3xUUFNifE0888ahy3qgGRGdjUoDnx5hcViZ1lAIRnjf8za+jtKQZAggggAACCCCAAAIIIIAAAggggAACCCCAAAIIIIAAAggggAACCCCAAAIIIIAAAggggAACCCCAAAIIIIAAAggggAACCCCAAAIIIIAAAuNFgJcTjJeVZp4IIIAAAggggAACCCCAAAIIIIAAAggggAACCCCAAAIIIIAAAggggAACCCCAAAIIIIAAAggggAACCCCAAAIIIIAAAggggAACCCCAAAIIIIAAAggggAACCCAwHIFQ/8qh0ICPw+mHugggkGACSUkDX9HG9Z9gC0i4hxWoq6vTl770JbW2ttqfmTNnqr6+XoFAwLZxuVzy+Xxyu90R+2hqalJhYaEaGhrs+QULFmjlypXqf810dnaqra1N7733nrZt26bGxkbt3r1bLS0tMue6u7tlrqnU1FQ5nU7l5OQoPz9fJ5xwgqZPn64rr7xSe/futf2np6ersrJSc+fOjRhPVVWVSktLbb+m5Obmyu/3KyUlhW8BAqMiwPNjVNgZFIGEEOD+kBDLNO6DNHmUye1ef/11rVmzxuZs/UtycrLNz8rKynTPPfdowoQJ+uCDD7R06VJt2LBB+/bti7qhicGM0ZevmvzR5IyDr6m+gTs6Omz9vmLyQlPf5J7DLWYMkx9fdNFFuvvuuzV58mSZfNrM3+S3ppj+jZvJQyMVE09eXp7Mb1Oys7NtfltUVGQ/b9y40Zq/9tpr2rJly3BDHFZ9s34m/58/f76WLFmi448/fljtqTw6Ajw/RsedUREYiwLcT4a+quvXr7f7X9dcc41uu+02XX755YfNPYbe6+jUbG5utnndG2+8oVWrVh2S3zkcDpvTXXrppfrqV7+qzMxMu5e3bNkyu2e4Z8+e0Qk8wqhmT/Htt98Oz8HkdzNmzLAxf1oxBmYvM1Jue8kll9h1Pv/8822eZK4Ts4e5Y8cOPfXUU/rNb36jYDA4oPuMjAytWLHC7mFGKmZPtKamRk8++aRefvnlcHtjfc455xw2bzwa6L78rri4WAsXLrT7rBQEoi3A8yPaovSXyAIR9iL4m1+JvKDEjgACCCCAAAIIIIAAAggggAACCCCAAAIIIIAAAggggAACCCCAAAIIIIAAAggggAACCCCAAAIIIIAAAggggAACCCCAAAIIIIAAAggggEAMBHg5QQyQGQIBBBBAAAEEEEAAAQQQQAABBBBAAAEEEEAAAQQQQAABBBBAAAEEEEAAAQQQQAABBBBAAAEEEEAAAQQQQAABBBBAAAEEEEAAAQQQQAABBBBAAAEEEEAAAQQSTiDUP+JQaMDHhJsMASOAwNAFkpIGvqKN63/odtSMb4G6ujqdd9554SDdbrcaGxsVCATsMZfLJZ/PJ3M8UmlqalJhYaEaGhrs6QULFmjlypUy10xPT4/27t2rjz76yPb55ptvav369Xr33XftsdbW1kO6TE5OVlZWlqZNm2bHNLE98MADOnDggK2bnp6uP/3pT5o3b17EeKqqqlRaWqrOzk57Pjc3V36/XykpKfG9EEQ3ZgV4fozZpWViCByzAPeHYyakgxgIdHd3q6WlRbt27dKOHTs0+N9BJnfLzMzU1KlTNWPGDDkcDnV0dGjbtm3as2eP9u/fH/Uou7q6dPfdd+uDDz6wfU+fPl1Lly5VWlpaxLE2b96se+65R729vfZ8Tk6OzS/z8/OHHZu5brOzs21bM67JTU1+W1ZWpt27d9v+TN5p8k+Th0YqxicvL886mWL6q6ysVFFRkf1s8l7T19atW20/I/lvT7N+Ju8+4YQTdNJJJx3WcNhQNBhRAZ4fI8pL5wiMKwHuJ8NbbpMPmZwn0YvJL8ze3euvv641a9ZEzO9MjmPyG5NDTZgwweZdJt/asGGD9u3bFzcEZm9x586d4XhMjjV58uRPja+9vd3mtWbfsn8xa/vggw/q6quvtvltpGLysrVr19pc1PzuXyZOnKgnnnjC7ksOLhs3brTmr732mt54440BOfLxxx+vSZMmRc3U5HczZ87U/PnztWTJEpn+KQhEW4DnR7RF6S+RBQZfD5L4m1+JvKDEjgACCCCAAAIIIIAAAggggAACCCCAAAIIIIAAAggggAACCCCAAAIIIIAAAggggAACCCCAAAIIIIAAAggggAACCCCAAAIIIIAAAggggEAMBHg5QQyQGQIBBBBAAAEEEEAAAQQQQAABBBBAAAEEEEAAAQQQQAABBBBAAAEEEEAAAQQQQAABBBBAAAEEEEAAAQQQQAABBBBAAAEEEEAAAQQQQAABBBBAAAEEEEAAAQQSTiDUP+JQaMDHhJsMASOAwNAFkpIGvqKN63/odtSMb4HGxkYVFBSEg5wyZYpaW1sVCATsMZfLJZ/PJ7fbHXEiTU1NKiwsVENDgz2/YMECrVy5UuYa2bdvn9544w2tWrVKq1evVnNzs/bv36+Ojg51dXWpp6cnYp8Oh0NpaWnKyMjQhAkTtHPnznDd9PR0vfTSS3acSKWqqkqlpaXq7Oy0p3Nzc+X3+5WSkhLfC0F0Y1aA58eYXVomhsAxC3B/OGZCOoihgMkN29ra7Ij9/y2UnJxs87a+n77z3d3dNt/ryymPNdTe3l47vsknTf769a9/XR988IHtdvr06br//vttDJHKli1bdM8998j0YUpOTo5+9rOfKT8//6jCcjqdMjmpyS/NdWz6/9rXvmZzaFNMLmvyVZPHRiomT/3c5z4XzlczMzP1H//xHzrrrLNsdROn+TH9mbz50/7taWIw40ycOPGo55OdnS0TQ2pqqp0PJf4FeH7E/xoRIQKJIsD9JFFWKrpxmjytpaVFu3bt0o4dOw7JNUx+Z3KDqVOnasaMGTa3MTnJtm3btGfPHru3Fw/F5Eg//OEPVVNTY8MxcX/3u9/VBRdccNjwzF6lyRvr6urCdUxud/PNN2vJkiW2rcnzjlSM3YMPPqgHHnhAwWAwXH327NmqqKg4JC87cOCAdu/era1bt+r3v/+9li1bFm5jctn77rvvSEMO+bxxmDZtmk444QSddNJJh82Rh9whFRGIIMDzg68FAv9XIMK/o/mHNV8QBBBAAAEEEEAAAQQQQAABBBBAAAEEEEAAAQQQQAABBBBAAAEEEEAAAQQQQAABBBBAAAEEEEAAAQQQQAABBBBAAAEEEEAAAQQQQAABBBD4VAFeTsAXBAEEEEAAAQQQQAABBBBAAAEEEEAAAQQQQAABBBBAAAEEEEAAAQQQQAABBBBAAAEEEEAAAQQQQAABBBBAAAEEEEAAAQQQQAABBBBAAAEEEEAAAQQQQAABBBA4VCDU/1AoNOAjXgggMIYFkpIGvqKN638ML/Y4m9qBAweUnZ0dnnVGRobM9zsQCNhjLpdLPp9Pbrc7okxTU5MKCwvV0NBgz1988cV6/vnntWXLFq1fv15r1qyxvzdt2qSenh7b93CLuf762qWkpGjZsmW6/vrrlZOTI4fDMaC7qqoqlZaWqrOz0x7Pzc2V3++XaUdBYDQEeH6MhjpjIpAYAtwfEmOdiDI+BLq7u7Vjxw5t3LhRq1ev1mOPPWZzPFMmTZqkxYsXHzbf27Vrl5588slwPpmZmambbrrJ5rnRKCYffvbZZ9XR0WG7S05O1h133KH09PSI3Zuc2OSz5rcpaWlpNredOnXqsMMxufvJJ5+sc8891+bklPEhwPNjfKwzs0QgFgLcT2KhHL9jmL2/trY2G2D//TqTy5j8pO+n77zJx7q6usJ7hsc6s97eXjt+c3OzPvroI5nPwynt7e368pe/rH379tlmM2bM0Le+9S1Nnjz5sN387ne/01NPPRU+b66Bf/iHf9AXvvAFmbzK7B8Ovi4O15nJ/R566CE988wzA6r84z/+oxYtWjTgmJmb+WltbdWHH36o+++/X9u3b7d1zLj/+Z//qQkTJtjPJgbz3xMnTlR+fv5wSMJ1zV6vyXlTU1OHPJ+jGohG41aA58e4XXomHkEgwnODv/nFNwUBBBBAAAEEEEAAAQQQQAABBBBAAAEEEEAAAQQQQAABBBBAAAEEEEAAAQQQQAABBBBAAAEEEEAAAQQQQAABBBBAAAEEEEAAAQQQQAABBD5VgJcT8AVBAAEEEEAAAQQQQAABBBBAAAEEEEAAAQQQQAABBBBAAAEEEEAAAQQQQAABBBBAAAEEEEAAAQQQQAABBBBAAAEEEEAAAQQQQAABBBBAAAEEEEAAAQQQQAABBA4VCPU/FAoN+IgXAgiMYYGkpIGvaOP6H8OLPQ6nlpycrP7faafTqUAgYCVcLpd8Pp/cbndEmaamJhUWFqqhocGenzdvnn7zm9/o6aef1vLly+3x/fv3R03VXIu33nqr7rjjDs2aNUsZGRnqf31WVVWptLRUnZ2ddszc3Fz5/X6lpKRELQY6QmA4Ajw/hqNFXQTGlwD3h/G13sx26AL79u3TBx98II/HE27U3t6umpoarVy5Ui+88IK2bNkSzldN7nrKKacMyAn7j9bR0aEPP/wwfMjkhaZ+amrq0IP6lJomb25sbFQwGLS1zLU9c+ZMORyOiK1M3r158+Zw/m1y8ZNPPtnmtcMtmZmZKigo0LXXXqtbbrlluM2pn6ACPD8SdOEIG4E4FOB+EoeLMo5C6u7u1o4dO7Rx40b9+c9/Vk9Pz4D9ySNRmD3J3/3ud+E255xzji677LLDNmtpadEzzzwzYJ9y+vTpuuaaaw6btx0pBrPn+fjjj8vkm31l0qRJWrhwobKzsw/b/LXXXlNdXV04d7z88st15pln2s8mJzS54bnnnmv3XCkIxKMAz494XBViGi2BwdeD2RYYrVgYFwEEEEAAAQQQQAABBBBAAAEEEEAAAQQQQAABBBBAAAEEEEAAAQQQQAABBBBAAAEEEEAAAQQQQAABBBBAAAEEEEAAAQQQQAABBBBAAAEEEkOAlxMkxjoRJQIIIIAAAggggAACCCCAAAIIIIAAAggggAACCCCAAAIIIIAAAggggAACCCCAAAIIIIAAAggggAACCCCAAAIIIIAAAggggAACCCCAAAIIIIAAAggggAACCMRWINR/uFBowMfYRsJoCCAQU4GkpIGvaOP6jyk/g42wwJQpU/Txxx+HR0lPT1dnZ6f97HK55PP55Ha7I0bR1NSkwsJCNTQ02PPnn3++5s+fr5qaGm3atEltbW3q7u6O6gxOP/10XXnllbrxxht16qmn6vjjjw/3X1VVpdLS0nD8ubm58vv9SklJiWoMdIbAUAV4fgxVinoIjD8B7g/jb82Z8acLXH/99Xr99dfV0tJiK77zzjs688wz7X+3t7dr3bp1WrNmjV599VWbax44cMCemzBhgs1Bk5OTIw6wb98+rV+/Xn3/hktLS7P1nU5nVJbExFFfXx/Oec21XVJSctj8s7e3V9XV1TK/TXE4HPJ4PDbvHm4xc5g2bZouv/xy3XDDDcNtTv0EFeD5kaALR9gIxKEA95M4XJRxFJLJ70xOt3LlSr344os2lxrOnvvevXu1c+fOsNjUqVNl9gEPV5qbmwfsf5ocbPr06UpNTT0m9dbWVu3atWtAHyeccMKn5nYmP/3rX/8abnPcccfJ7M+akpmZqYKCAl177bW65ZZbjik2GiMwUgI8P0ZKln4TUWDw9SCJv/mViAtJzAgggAACCCCAAAIIIIAAAggggAACCCCAAAIIIIAAAggggAACCCCAAAIIIIAAAggggAACCCCAAAIIIIAAAggggAACCCCAAAIIIIAAAgjEUICXE8QQm6EQQAABBBBAAAEEEEAAAQQQQAABBBBAAAEEEEAAAQQQQAABBBBAAAEEEEAAAQQQQAABBBBAAAEEEEAAAQQQQAABBBBAAAEEEEAAAQQQQAABBBBAAAEEEEAgYQRC/SMNhQZ8TJhJECgCCAxfIClp4CvauP6Hb0iL+BU488wz9e6774YDTE9PV2dnp/3scrnk8/nkdrsjTqCpqUmFhYVqaGiw50899VSlpaVp+/btamtrG9DG4XDI6XQqJydHWVlZ9scca29vt/U7OjoUDAaPCJWamqqzzjpLixYt0vz58+XxeGRiNn1VVVWptLQ0HH9ubq78fr9SUlKO2C8VEBgJAZ4fI6FKnwiMDQHuD2NjHZlF9ASuv/56Pffcc+EOf/e73+mmm26yn3t7exUIBLRv3z7t2rVLixcv1ubNm+25WbNm6fHHH7f5YKSyceNG3XzzzbYPU44//ng98cQTmjZtWlSC/8tf/qIvf/nLam1ttf2ZnHT16tXKzs6O2L/Js+fMmRPOV01O/Ktf/Upnn332sOMxOa5pb/Jr80MZHwI8P8bHOjNLBGIhwP0kFsqMcTgBsx+4bt06rVmzRq+99pq6u7uHjGXyusbGRn344YfhNuecc47N8w5X6uvr1dLSEj59wgknaObMmUMe83AVzf8nWLt2rbq6usJVTJ55uL1UU6m5uVkbNmwI18/Ly9NnPvMZmWvS7J2a9pdffrluuOGGY46PDhAYCQGeHyOhSp+JKjD4epDE3/xK1MUkbgQQQAABBBBAAAEEEEAAAQQQQAABBBBAAAEEEEAAAQQQQAABBBBAAAEEEEAAAQQQQAABBBBAAAEEEEAAAQQQQAABBBBAAAEEEEAAAQRiJMDLCWIEzTAIIIAAAggggAACCCCAAAIIIIAAAggggAACCCCAAAIIIIAAAggggAACCCCAAAIIIIAAAggggAACCCCAAAIIIIAAAggggAACCCCAAAIIIIAAAggggAACCCCQUAKh/tGGQgM+JtRECBYBBIYnkJQ08BVtXP/D86N2fAvMmTNHa9asCQeZlpamrq4u+9nlcsnn88ntdkecRFNTky688EI1Njba8xMmTJC5Pjo6OtTb2zugTVZWlqZMmaLzzjtPs2bN0vTp02WObdu2TY899ph27Nihtra2I2KZ69G0mzx5sm655RbdfPPN9r8zMzNVVVWl0tJSdXZ22n5yc3Pl9/uVkpJyxH6pgMBICPD8GAlV+kRgbAhwfxgb68gsoifwve99T//6r/8a7vAb3/iGfvrTnw4YIBgM6sCBA5o3b542bNhgz51zzjlatWqVnE5nxGBMLrtgwQKZtqZMmjRJ1dXVOvnkk6MSfH19va688krt2bPH9mfyTpPX5uTkROzf5MknnHCCzZdNyc7OVkVFhc2ph1vMfcSMl5ycrMH3lOH2Rf3EEeD5kThrRaQIxLsA95N4X6GxHZ/ZNwwEAtq3b5+am5vtPuJQ99xNHrV06VKtWLEijPTwww+rqKgoIprZJ1y0aJHdgzQlIyNDX/nKV/T3f//3UUG+/fbb9ec//znc1+zZs/Xf//3fh+27trZWt912W3i+Z5xxht0bTU9Pt7md2fc0ueTh8smoBE0nCByDAM+PY8Cj6ZgTiPBvcf7m15hbZSaEAAIIIIAAAggggAACCCCAAAIIIIAAAggggAACCCCAAAIIIIAAAggggAACCCCAAAIIIIAAAggggAACCCCAAAIIIIAAAggggAACCCCAQHQFeDlBdD3pDQEEEEAAAQQQQAABBBBAAAEEEEAAAQQQQAABBBBAAAEEEEAAAQQQQAABBBBAAAEEEEAAAQQQQAABBBBAAAEEEEAAAQQQQAABBBBAAAEEEEAAAQQQQAABBMaGQKj/NEKhAR/HxgyZBQIIRBRIShr4ijauf74oY0ngmmuu0QsvvBCeUlpamrq6uuxnl8sln88nt9sdccpNTU06//zz9de//tWeT0lJUW9vr/0xxVw7kyZN0owZM3T22WfrjDPOUEFBgfLy8pSdna329natW7dO//Vf/6XGxka1tbUNiTY5OVkmzvnz5+uqq65SeXm5pk+frurqapWWlqqzs9P2k5ubK7/fb+OiIDAaAjw/RkOdMRFIDAHuD4mxTkQZO4E//OEPuu6668IDlpWV6ZVXXjkkgEAgoOLiYtXX19tzHo9HXq9XTqczYrA1NTUqKSlRMBi05/Pz81VbW2tz0miU9evXy8S6e/fucD5s8k+Th0YqHR0dNhc2v00xOXFlZaWKioqiEQ59jAMBnh/jYJGZIgIxEuB+EiNohvlUAZOj9fT0aDj77Xv37tXVV19t9yz7yquvvmpzvkjF5I/z5s3Txo0b7WmzV/nLX/5SV1xxRVRW50c/+pF+8IMfhPsy+emqVauUnp5+2PzU5I99+6+TJ0/Wpk2blJmZafdSzT6m2fscfI1GJVg6QSAKAjw/ooBIF2MY+YK/AAAgAElEQVRGIMK9mr/5NWZWl4kggAACCCCAAAIIIIAAAggggAACCCCAAAIIIIAAAggggAACCCCAAAIIIIAAAggggAACCCCAAAIIIIAAAggggAACCCCAAAIIIIAAAgggMDICvJxgZFzpFQEEEEAAAQQQQAABBBBAAAEEEEAAAQQQQAABBBBAAAEEEEAAAQQQQAABBBBAAAEEEEAAAQQQQAABBBBAAAEEEEAAAQQQQAABBBBAAAEEEEAAAQQQQAABBBJbINQ//FBowMfEnhnRI4DApwokJQ18RRvXP1+YsSSwZMkSPfroo+Eppaamqru72352uVzy+Xxyu92HTNlcBzt37tT555+vpqamAefNNZOSkmLbn3322brkkku0YMECnXXWWerp6VFbW5v27t2r7du3y+v1avny5bavQCAwLNrJkyfrnHPO0T333KOLLrpIb775psrKytTZ2Wn7yc3Nld/vt7FQEBgNAZ4fo6HOmAgkhgD3h8RYJ6KMncAHH3ygU089NTygyeNaWloOCcDki8XFxaqvr7fnPB6PzSedTmfEYGtqalRSUqJgMGjP5+fnq7a2VgUFBVGZ3Pr1623+uXv3btufyTtN/mnij1Q6OjqUl5cn89uU7OxsVVZWqqioKCrx0MnYF+D5MfbXmBkiECsB7iexkmacaAuYfUiTD5r80RTzXV69erXmzJkTcajB+eNpp52mtWvXauLEiVEJzeRyCxcuVHt7u+3P7H8+8sgjmj17dsT+33rrLV188cXav39/OH80ee+ECROiEg+dIDDSAjw/RlqY/hNJYPD1YB5LiRQ/sSKAAAIIIIAAAggggAACCCCAAAIIIIAAAggggAACCCCAAAIIIIAAAggggAACCCCAAAIIIIAAAggggAACCCCAAAIIIIAAAggggAACCCCAQOwFeDlB7M0ZEQEEEEAAAQQQQAABBBBAAAEEEEAAAQQQQAABBBBAAAEEEEAAAQQQQAABBBBAAAEEEEAAAQQQQAABBBBAAAEEEEAAAQQQQAABBBBAAAEEEEAAAQQQQAABBOJfINQ/xFBowMf4j54IEUDgqAWSkga+oo3r/6gpaRiHAv/0T/+kBx98MBxZSkqKenp67GeXyyWfzye3231I5B0dHaqrq1N5eblaW1sHnE9NTdWkSZO0cOFCzZs3Tx6PR729vWpqatLatWv1l7/8RY2NjTJ9tLS0aMeOHers7FQwGByWUHp6uqZOnaovfvGLuvzyyxUIBOxv05cpubm58vv9MnOiIDAaAjw/RkOdMRFIDAHuD4mxTkQZW4GsrCy1t7eHB921a5emTJkyIAiT7xUXF6u+vt4eN3mm1+uV0+mMGGxNTY1KSkrCeWZ+fr5qa2tVUFAwrMmZPNXkyF1dXfa3+TehyXk3bdqkq666Srt377b9mbzT5J8mD41UTP6bl5dn82BTsrOzVVlZqaKiomHFQ+XxK8DzY/yuPTNHINoC3E+iLUp/sRLYvn27CgsL9dFHH9khHQ6Hqqqq9NnPfjZiCIPzx8985jM2H8zIyIhKyFu2bLH5Zl8+eOaZZ+qBBx6we5SRitlPveyyy7Rnz55w/Oa/c3JyohIPnSAw0gI8P0ZamP4TSWDw9SCJv/mVSAtIrAgggAACCCCAAAIIIIAAAggggAACCCCAAAIIIIAAAggggAACCCCAAAIIIIAAAggggAACCCCAAAIIIIAAAggggAACCCCAAAIIIIAAAgiMggAvJxgFdIZEAAEEEEAAAQQQQAABBBBAAAEEEEAAAQQQQAABBBBAAAEEEEAAAQQQQAABBBBAAAEEEEAAAQQQQAABBBBAAAEEEEAAAQQQQAABBBBAAAEEEEAAAQQQQACBuBcI9Y8wFBrwMe6DJ0AEEDh6gaSkga9o4/o/ektaxp/Afffdp3vvvTccWEpKinp6euxnl8sln88nt9t9SOBNTU1asWKF7rnnHrW3t4fPm+tl5syZmj17tm644Qaddtpp6u3tVV1dnd566y3b37Zt2/TRRx8pGtdSVlaWSkpKdO2119qxrrnmGnV2dtp4cnNz5ff7ZeZEQWA0BHh+jIY6YyKQGALcHxJjnYgytgJz5szRmjVrwoO+9NJL+tznPjcgiEAgoOLiYtXX19vjHo9HXq9XTqczYrA1NTU2VwwGg/Z8fn6+amtrVVBQMKzJmXHb2trU0tJic1/T34QJE9TY2KhFixZpz549tj+Td5r80+ShkUpHR4fy8vJkfpuSnZ2tyspKFRUVDSseKo9fAZ4f43ftmTkC0RbgfhId0eeff14vvviifvWrX0WnQ3o5okBDQ4MKCwtl9iZNcTgcqq6utjlipHK4/DE1NdXugXZ1ddnfZp/SHDM/aWlpSk5OPmIspoKJx4xt9jpNyczMtHum5eXlEdubPdKysjKbM/blj2Yuxx133JDGoxICoy3A82O0V4Dx40lg8PUgib/5FU8LRCwIIIAAAggggAACCCCAAAIIIIAAAggggAACCCCAAAIIIIAAAggggAACCCCAAAIIIIAAAggggAACCCCAAAIIIIAAAggggAACCCCAAAIIxKEALyeIw0UhJAQQQAABBBBAAAEEEEAAAQQQQAABBBBAAAEEEEAAAQQQQAABBBBAAAEEEEAAAQQQQAABBBBAAAEEEEAAAQQQQAABBBBAAAEEEEAAAQQQQAABBBBAAAEEEBh1gdCoR0AACCCAAAIIxFDA5XLJ5/PJ7XYPGDUUCmnz5s369re/reeff149PT0xjGrgUMnJycrMzNR1111nfxYvXqzOzs5Ri4eBEfg0AXPtUBBAAAEjkJQ08BXA3B/4XiAg3XXXXVq2bFmY4sc//rG+9a1vDaAJBAIqLi5WfX29Pe7xeOT1euV0OiMS1tTUqKSkRMFg0J7Pz89XbW2tCgoKDktucsm2tja999572rZtmxobG7V79261tLTYPLO7u1vmmk1NTbX1XnnlFXV0dNj+HA6H3nnnHU2fPl1paWmHjGHq5eXlhetnZ2ersrJSRUVFfAUQGJIAz48hMVEJAQSGIDD4fjKEJlRBIC4FTP5VXV1tc8RIZXD+GItJVFRUqLy8POJQdXV1Kisrk9/vj0UojIEAAgggEFsB/uZXbL0ZDQEEEEAAAQQQQAABBBBAAAEEEEAAAQQQQAABBBBAAAEEEEAAAQQQQAABBBBAAAEEEEAAAQQQQAABBBBAAAEEEEAAAQQQQAABBBBAAIGEE+DlBAm3ZASMAAIIIIAAAggggAACCCCAAAIIIIAAAggggAACCCCAAAIIIIAAAggggAACCCCAAAIIIIAAAggggAACCCCAAAIIIIAAAggggAACCCCAAAIIIIAAAggggAACMRAIxWAMhkAAAQQQQCBuBFwul3w+n9xu94CYmpqaVFtbq+9973tat26dQqHRe0QmJSUpOTlZ8+fP1yWXXKLvf//76urqihtDAkGgv8BoXiusBAIIxJeAeX5xf4ivNSGa0Rf45S9/qdtvvz0cyI033qjly5cPCCwQCKi4uFj19fX2uMfjkdfrldPpjDiBmpoalZSUKBgM2vP5+fk2jy0oKDikfk9Pj/bu3auPPvpIjY2NevPNN7V+/Xq9++679lhra+shbUweap7vfc948/mxxx7Tueeeq8mTJ+u4446zuWrfNd/R0aG8vDyZ36ZkZ2ersrJSRUVFo78ARJAQAjw/EmKZCBKBhBAYfD9JiKAJEoEIAg6HQ9XV1TZHjFRM/mhyrQ0bNsTMr6KiQuXl5RHHq6urU1lZmfx+f8ziYSAEEEAAgZgJ8De/YkbNQAgggAACCCCAAAIIIIAAAggggAACCCCAAAIIIIAAAggggAACCCCAAAIIIIAAAggggAACCCCAAAIIIIAAAggggAACCCCAAAIIIIAAAggkpgAvJ0jMdSNqBBBAAAEEEEAAAQQQQAABBBBAAAEEEEAAAQQQQAABBBBAAAEEEEAAAQQQQAABBBBAAAEEEEAAAQQQQAABBBBAAAEEEEAAAQQQQAABBBBAAAEEEEAAAQQQGFmB0Mh2T+8IIIAAAgjEl4DL5ZLP55Pb7R4Q2Pr161VZWamf//zn2r59e1wEfcYZZ+icc87Rc889p+7u7riIiSAQGCwQCpFO8q1AAIG/CSQlDXwFMPcHvhkISF6vV5/97GfDFKeffrrefffdATSBQEDFxcWqr6+3xz0ej23ndDojEtbU1KikpETBYNCez8/PV21trQoKCgbU7+3t1b59+/TGG29o1apVWr16tZqbm7V//351dHSoq6tLPT09Q1qmCy64QBdeeKEuvfRSXX755Ta21NRU29b0lZeXZ3+bkp2dbfPqoqKiIfVNJQR4fvAdQACBaAkMvp9Eq1/6QSDWAg6HQ9XV1TZHHFxM/tbU1KRLLrlEmzdvjlloFRUVKi8vjzheXV2dysrK5Pf7YxYPAyGAAAIIxEyAv/kVM2oGQgABBBBAAAEEEEAAAQQQQAABBBBAAAEEEEAAAQQQQAABBBBAAAEEEEAAAQQQQAABBBBAAAEEEEAAAQQQQAABBBBAAAEEEEAAAQQQQCAxBXg5QWKuG1EjgAACCCCAAAIIIIAAAggggAACCCCAAAIIIIAAAggggAACCCCAAAIIIIAAAggggAACCCCAAAIIIIAAAggggAACCCCAAAIIIIAAAggggAACCCCAAAIIIIDAyAqERrZ7ekcAAQQQQCC+BFwul3w+n9xu94DAnnzyST377LN67bXX1NzcHBdB5+XladKkSXr//ffV3d0dFzERBAKDBUIh0km+FQgg8DeBpKSBrwDm/sA3AwGpvb1dWVlZYYrk5GR1dHQoLS0tfCwQCKi4uFj19fX2mMfjkdfrldPpjEhYU1OjkpISBYNBez4/P1+1tbUqKCiwn3t6emT63Lx5s9avX681a9bY35s2bbLnjubazMjI0CmnnKILLrhAc+fO1XnnnacZM2YoJydHXV1dMnmrmZcp2dnZqqysVFFREV8BBIYkwPNjSExUQgCBIQgMvp8MoQlVEIhLAYfDoerqapsj9i+9vb3at2+fzbXuuusu+f3+mMVfUVGh8vLyiOPV1dWprKwspvHEbOIMhAACCCDA3/ziO4AAAggggAACCCCAAAIIIIAAAggggAACCCCAAAIIIIAAAggggAACCCCAAAIIIIAAAggggAACCCCAAAIIIIAAAggggAACCCCAAAIIIIAAAp8qwMsJ+IIggAACCCCAAAIIIIAAAggggAACCCCAAAIIIIAAAggggAACCCCAAAIIIIAAAggggAACCCCAAAIIIIAAAggggAACCCCAAAIIIIAAAggggAACCCCAAAIIIIAAAggggAACCCAw/gQ8krySnGbqLpdLPp9PbrfbSvT29ioYDGrp0qV67LHH1NDQoI6Ojv5K2yWVSDpZUqmkRZJmSRrx9xymp6fL/LS3t6unp6cvplZJkySFD4y/JWXGoywQGuXxGR4BBBBAAIExLeDxeOT1euV02vT1kFJTU6OSkhKbw8a6ZGVlKT8/X7feequuuOIKzZpl0mJp4sSJg3PoWIfGeAgggAACCByNwIjv7RxNUKPc5l8l/Uu/GF6SVD7KMY2H4Qs+ca6VlG8m63A4VF1dreLiYjt3sy8YCAS0efNmrV+/XqtXr9YzzzxzrPlXu6QGSeskVUlaL+l9SXslnXhwP3VKH35FRYXKyyN/Ferq6lRWVia/399X3exbmrm0jIfFY44IIIAAAggggAACCCCAAAIIIIAAAggggAACCCCAAAIIIIAAAggggAACCCCAAAIIIIAAAggggAACCCCAAAIIIIAAAggggAACCCCAAAIIIIAAAggggMB4FuBlTuN59Zk7AggggAACCCCAAAIIIIAAAggggAACCCCAAAIIIIAAAggggAACCCCAAAIIIIAAAggggAACCCCAAAIIIIAAAggggAACCCCAAAIIIIAAAggggAACCCCAAAIIIIAAAggggMB4FfBI8kpyGgCXyyWfzye32209uru71d7erm9+85v69a9/rd7eXoVCof5WmyTNkbRQ0v+WZBoeF0tMh8OhYDDYN2SrpEmSemIZA2Mh0E9gwAWCDAIIIIAAAghEV8Dj8cjr9crptOnrIaWmpkYlJSX988PoBvApvaWkpNi4zjjjDM2bN0833nijpk2bptNOO00dHR0xi4OBEEAAAQQQiJIAf8PiUMgZkrb2O2w2pMw+VEuUzOkmskCBpFpJ+ea02Qusrq5WcXGx3adsa2vTxx9/rKeeekrLly9XQ0OD9u/fHy3LNklNkn4t6SVJmw/GsVbSlL5BKioqVF5eHnHMuro6lZWVye/39503+5ZmLnxvorVK9IMAAggggAACCCCAAAIIIIAAAggggAACCCCAAAIIIIAAAggggAACCCCAAAIIIIAAAggggAACCCCAAAIIIIAAAggggAACCCCAAAIIIIAAAggggAACCMSpAC9zitOFISwEEEAAAQQQQAABBBBAAAEEEEAAAQQQQAABBBBAAAEEEEAAAQQQQAABBBBAAAEEEEAAAQQQQAABBBBAAAEEEEAAAQQQQAABBBBAAAEEEEAAAQQQQAABBBBAAAEEEEAAAQRGUMAjySvJacZwuVzy+Xxyu912yJaWFjU0NOjf/u3f9PTTTysUCg0O5S1JX5D0RUm3my4kpY1gvId0nZycrN7e3r7jrZImSeqJZQyMhUA/gUMuEnQQQAABBBBAIHoCHo9HXq9XTqdNXw8pNTU1KikpUTAYjN6gw+wpLS1NZ555phYtWqTi4mKVl5ero6NjmL1QHQEEEEAAgVEX4G9YRF6CWkkX9jv1FUk/H/XVGtsBFEgy7vlmmg6HQ9XV1SoqKtKBAwf09ttva8WKFTJ54KZNm9TW1qbu7u5oiZg9xoCkdyWtlvSkJNP5y5Km9A1SUVFhc75Ipa6uTmVlZfL7/X2nTZ9mLi3RCpJ+EEAAAQQQQAABBBBAAAEEEEAAAQQQQAABBBBAAAEEEEAAAQQQQAABBBBAAAEEEEAAAQQQQAABBBBAAAEEEEAAAQQQQAABBBBAAAEEEEAAAQQQQAABBOJTgJc5xee6EBUCCCCAAAIIIIAAAggggAACCCCAAAIIIIAAAggggAACCCCAAAIIIIAAAggggAACCCCAAAIIIIAAAggggAACCCCAAAIIIIAAAggggAACCCCAAAIIIIAAAggggAACCCCAAAIjKeCR5JXkNIO4XC75fD653W47ZmNjo/388MMP65VXXrHHkpKSFAqF+mKqkfTNT6r+g6RbRjLQw/WdnJys3t7evtOtkiZJ6hmNWBgTAUnhiwMNBBBAAAEEEIi+gMfjkdfrldNp09dDSk1NjUpKShQMBqM/+BB7NPlyVlaWJk+erMWLF2vp0qUKBAJDbE01BBBAAAEE4kaAv2EReSn+UdK/9ztl9tU+GzerNjYDKZBUKynfTM/hcGj16tU6//zztXHjRr366qt67LHHtH37drW1tUUSMBuHH0s6IMlUMIlipqSTJGWYLofA1iVpk6SnJG2W9NAnP5P72lVUVKi8vDxiN3V1dSorK5Pf7+87b/YtzVxahjAuVRBAAAEEEEAAAQQQQAABBBBAAAEEEEAAAQQQQAABBBBAAAEEEEAAAQQQQAABBBBAAAEEEEAAAQQQQAABBBBAAAEEEEAAAQQQQAABBBBAAAEEEEAAAQQSWICXOSXw4hE6AggggAACCCCAAAIIIIAAAggggAACCCCAAAIIIIAAAggggAACCCCAAAIIIIAAAggggAACCCCAAAIIIIAAAggggAACCCCAAAIIIIAAAggggAACCCCAAAIIIIAAAggggAACRyngkeSV5DTtXS6XfD6f3G637e6dd97Riy++qN///veqqamxx5KTk9Xb29s3nGn7qKT/Jan0KGM4pmZJSUkKhUJ9fbRKmiSp55g6pTECCCCAAAIIIIBAvAiYPNXknCZvlcfjkdfrldNp09dDislZS0pKFAwG+841SVok6SRJN0n6rKRsk9YerGASSb+k9yVt/KTuu5IaJO2RtF9SpqQLJN0u6WRJWUOBMTlzWlqa5syZo1WrVqm7u7uvmenT5M1/S64pCCCAAAIIIJBoAvmSdkpy9Av8tIO5RKLNJVHiLZBUK8nYy+Fw6PXXX9esWbP085//XM8//7y2bt2qjo6O/nuW/efWJalC0iZJH0hqk3SqpFsknTjE/M7kjKbdx5Kel/T3B/cg7TgVFRUqLy+P6FlXV6eysjL5/SbltMXsW5q5tCTKAhAnAggggAACCCCAAAIIIIAAAggggAACCCCAAAIIIIAAAggggAACCCCAAAIIIIAAAggggAACCCCAAAIIIIAAAggggAACCCCAAAIIIIAAAggggAACCCCAwNEJJB1dM1ohgAACCCCAAAIIIIAAAggggAACCCCAAAIIIIAAAggggAACCCCAAAIIIIAAAggggAACCCCAAAIIIIAAAggggAACCCCAAAIIIIAAAggggAACCCCAAAIIIIAAAggggAACCCCAQAILeCR5JTnNHFwul3w+n9xut51STU2Nfvvb32r16tV699137bGUlBT19PT0TblWUrWkSySdOxoOSUlJCoVCfUO3SpokKRzgaMTEmAgggAACCCCAAAJREzB5qslXTd4qj8cjr9crp9Omr4cUk7+WlJQoGAz2nfNL+qakKyVdKOnkgydMAmlyxn2SNkp6TdLrkt4xKa+kLEk5kk6SVCxpsaRpfXnzUGeXn5+v3bt3q7e3t6/JfkmlJtUeah/UQwABBBBAAIG4E3hFUlm/qL4r6QdxF+XYCahAktmDzDdTcjgcWr58uQKBgJ544gmtXbtW+/fvD+dbZq/Q1Om3f7lT0v+R9JEkk4tlSrrgk8+3H8wNTd43lGISuq6DsZh9UFdfo4qKCpWXl0fso66uTmVlZfL7TVpqi8lBzVxahjIodRBAAAEEEEAAAQQQQAABBBBAAAEEEEAAAQQQQAABBBBAAAEEEEAAAQQQQAABBBBAAAEEEEAAAQQQQAABBBBAAAEEEEAAAQQQQAABBBBAAAEEEEAAAQQSVyApcUMncgQQQAABBBBAAAEEEEAAAQQQQAABBBBAAAEEEEAAAQQQQAABBBBAAAEEEEAAAQQQQAABBBBAAAEEEEAAAQQQQAABBBBAAAEEEEAAAQQQQAABBBBAAAEEEEAAAQQQQAABBBA4SgGPJK8kp2nvcrnk8/nkdrttd6+//rp+9rOfqb6+Xjt27LDHUlNT1d3d3TfcOknbJc2WdOJRxhDNZq2SJknqiWan9IUAAggggAACCCAwagImTzX5qslb5fF45PV65XTa9PWQUlNTo5KSEgWDwb5zeyQ9ImmxpOMkZRw8YRJav6Q/SFotqV5SsqR8SZ+VdLqkkw/WN+1MrpsuyTEcifT0dHV1dSkUCvU12y+pVFLNcPqhLgIIIIAAAgjElcAtkh49GJHZi3rgkxzhB3EV4dgKpkBS7cE8TQ6HQz/5yU+0du1au4/Z2NhoZ5uUlKSUlBRlZ2fb/OvAgQN9Cm9/kntdISlFUo6kkyQVH8wPp/Xtiw6DbLfZRpWU1temoqJC5eXlEbuoq6tTWVmZ/H6Tetpi9i1NztkyjDGpigACCCCAAAIIIIAAAggggAACCCCAAAIIIIAAAggggAACCCCAAAIIIIAAAggggAACCCCAAAIIIIAAAggggAACCCCAAAIIIIAAAggggAACCCCAAAIIIJCAAkkJGDMhI4AAAggggAACCCCAAAIIIIAAAggggAACCCCAAAIIIIAAAggggAACCCCAAAIIIIAAAggggAACCCCAAAIIIIAAAggggAACCCCAAAIIIIAAAggggAACCCCAAAIIIIAAAggggMCxCXgkeSU5TTcul0s+n09ut9v2+qc//Un33XefNm/erKamJnssPT1dnZ2dfaOul9Qt6XTT/NhCiUrrVkmTJPVEpTc6QQABBBBAAAEEEBhtAZOnmnzV5K3yeDzyer1yOm36ekipqalRSUmJgsFg37l9ktZKKpPU9y7ukKT3JL0p6WlJWyUlSzpX0vmSLpR0qqQp/dpEy+HAwVhMTBQEEEAAAQQQSEyBCZL+/WAe8afEnEJCRV0gqVZSvona4XDoS1/6kl588UW1tLSoo6PDTiY1NVWTJk3S1VdfrZdfflkNDQ19k3xf0qOSTpN0sqQMScdJOtFsdZouh6nRdbBNuF1FRYXKy8sjdlNXV6eysjL5/f6+82bf0sylZZjjUh0BBBBAAAEEEEAAAQQQQAABBBBAAAEEEEAAAQQQQAABBBBAAAEEEEAAAQQQQAABBBBAAAEEEEAAAQQQQAABBBBAAAEEEEAAAQQQQAABBBBAAAEEEEAgwQT6XoKYYGETLgIIIIAAAggggAACCCCAAAIIIIAAAggggAACCCCAAAIIIIAAAggggAACCCCAAAIIIIAAAggggAACCCCAAAIIIIAAAggggAACCCCAAAIIIIAAAggggAACCCCAAAIIIIAAAggchcAdkszPJElT+tq7XC75fD653W57qKKiQt/5znfU0NCglpYWe8zpdCoQCPQ12SApQ9IpklKPIo5oN2k9OKeeaHdMfwgggAACCCCAAAKjIuCU5JXkMaN7PB55vV6bk0YqNTU1KikpUTAY7DttEleTyE49eCAkqVfS8k9y2EckbZQ0WdKVB39mS0qR5JA0Eu/uPiDpCknVo6LJoAgggAACCCCAQOIJFEiqlZRvQk9OTtbcuXO1evVqhUImtZOSkpI0c+ZMzZ49WwsXLtS9996rzZs3983UL2nrwf1Lsw8ajRzPDBzu54UXXtBVV10VUbaurk5lZWXy+00Ytph9SzOXv222UhBAAAEEEEAAAQQQQAABBBBAAAEEEEAAAQQQQAABBBBAAAEEEEAAAQQQQAABBBBAAAEEEEAAAQQQQAABBBBAAAEEEEAAAV7lquwAACAASURBVAQQQAABBBBAAAEEEEAAAQTGrEA0XngzZnGYGAIIIIAAAggggAACCCCAAAIIIIAAAggggAACCCCAAAIIIIAAAggggAACCCCAAAIIIIAAAggggAACCCCAAAIIIIAAAggggAACCCCAAAIIIIAAAggggAACCCCAAAIIIIAAAmNM4P+R9MPBc3K5XPL5fHK73fbUH//4R33jG9/Qrl27dODAAXssIyNDHR0dfU3fkZQj6cQ48dkraaKknjiJhzAQQAABBBBAAAEEjk3AKckryWO68Xg88nq9cjrN4UNLTU2NSkpKFAwG+052SzI/mQcP7JG0SdJTkl6SdIKkYkkLJc2QlC9pJN/ZbRLpxSbVPjYWWiOAAAIIIIAAAuNGoEBS7cE8TUlJScrPz9fHH39sAczn5ORkLV68WEuWLLH7mqWlpdq8eXMfUEiSSQ4dI5Xn/eEPf9C1114bcUHq6upUVlYmv9/fd97sW5qcs2XcrCATRQABBBBAAAEEEEAAAQQQQAABBBBAAAEEEEAAAQQQQAABBBBAAAEEEEAAAQQQQAABBBBAAAEEEEAAAQQQQAABBBBAAAEEEEAAAQQQQAABBBBAAAEExqnASL7ccJySMm0EEEAAAQQQQAABBBBAAAEEEEAAAQQQQAABBBBAAAEEEEAAAQQQQAABBBBAAAEEEEAAAQQQQAABBBBAAAEEEEAAAQQQQAABBBBAAAEEEEAAAQQQQAABBBBAAAEEEEAAAQTiVuB2SQ8Njs7lcsnn88ntdttTzz77rL7yla+oublZnZ2d9lhmZqba29v7mr4rKUfStDiZ6V5JEyX1xEk8hIEAAggggAACCCBwbAJOSV5JHtONx+OR1+uV02kOH1pqampUUlKiYDDYd9L8h+Pgh15JmyU9I+lVSe9L+oKkckkLJKUcW6hDat0l6S5Jvx5SbSohgAACCCCAAAIIFHySr9VKyjcUSUlJNhfs6OiwMnl5eTrzzDO1aNEiXXHFFfrggw908803a9euXTGT++1vf6slS5ZEHK+urk5lZWXy+/19582+pZlLS8wCZCAEEEAAAQQQQAABBBBAAAEEEEAAAQQQQAABBBBAAAEEEEAAAQQQQAABBBBAAAEEEEAAAQQQQAABBBBAAAEEEEAAAQQQQAABBBBAAAEEEEAAAQQQQACBURFIGpVRGRQBBBBAAAEEEEAAAQQQQAABBBBAAAEEEEAAAQQQQAABBBBAAAEEEEAAAQQQQAABBBBAAAEEEEAAAQQQQAABBBBAAAEEEEAAAQQQQAABBBBAAAEEEEAAAQQQQAABBBBAAAEERkPgBklPDR7Y5XLJ5/PJ7XbbU08//bTuuOMO7d27V8Fg0B7LzMxUe3t7X9MtklySpozGJCKMuU9SnqSeOImHMBBAAAEEEEAAAQSOTcApySvJY7rxeDzyer1yOs3hQ0tNTY1KSkrCuaukXknJkkKSTBJbLekHknZLmibpnySVSMqVFIt3dZuk+ruSfnwwpmPToTUCCCCAAAIIIDD2BQok1UrKHzzV5ORkzZo1S5///Od12WWXacaMGVq+fLm+//3va//+/TGTWbp0qb7+9a9HHK+urk5lZWXy+/19582+pZlLS8wCZCAEEEAAAQQQQAABBBBAAAEEEEAAAQQQQAABBBBAAAEEEEAAAQQQQAABBBBAAAEEEEAAAQQQQAABBBBAAAEEEEAAAQQQQAABBBBAAAEEEEAAAQQQQACBURGIxUsOR2ViDIoAAggggAACCCCAAAIIIIAAAggggAACCCCAAAIIIIAAAggggAACCCCAAAIIIIAAAggggAACCCCAAAIIIIAAAggggAACCCCAAAIIIIAAAggggAACCCCAAAIIIIAAAggggAAChwhcJqly8FGXyyWfzye3221PrVixQnfddZdaW1vV3d1tj2VlZamtra2v6VZJ2ZImx4nxXkkTJfXESTyEgQACCCCAAAIIIDB0gQsknSfJI2mNpCclOSV5Dx6Tx+OR1+uV02kOH1rWrl2ruXPnKhgM9p0MSTLv4DYHNkt6SdK/Syr4ZIxSSYskzTpYZ+iRHn1NE8//K+mHklol/S3JpiCAAAIIIIAAAggcTsDkbbWS8vtXSEpKUmZmpubMmaN7771XEydO1M6dO7V06VK98sor/fPBEZf91re+pR/96EcyMQ0udXV1Kisrk9/v7ztl9i3NXFpGPDAGQAABBBBAAAEEEEAAAQQQQAABBBBAAAEEEEAAAQQQQAABBBBAAAEEEEAAAQQQQAABBBBAAAEEEEAAAQQQQAABBBBAAAEEEEAAAQQQQAABBBBAAAEEEBhVgUPfSjOq4TA4AggggAACCCCAAAIIIIAAAggggAACCCCAAAIIIIAAAggggAACCCCAAAIIIIAAAggggAACCCCAAAIIIIAAAggggAACCCCAAAIIIIAAAggggAACCCCAAAIIIIAAAggggAACCIygwPmS1g3u3+Vyyefzye1221PPPfecvva1r8nv9ysQCNhjWVlZamtr62v6vqRsSfkjGOtwut4raaKknuE0oi4CCCCAAAIIIIDAqAt8TdKD/aL4/yTdIskpySvJY855PB55vV45nebwoWXNmjWaP3++gsHg4JPdkv4g6Y+SKiRdJ+l/SzKJ73Exnv2Tn6TV90vaIulAjMdmOAQQQAABBBBAINEEph/MBwfsPzocDs2aNUtX/P/s3Wt0ZGd5J/q/Wpa7ZLfLNqZlwsWXdKcg5lIWt7EsyMHhVBnUyySECWGSkGSCMyYHDo0wGBgPZCBgTLiZi0PjCe4zcIiTYQgHgpIDeEyICJS6Ai5zUaATg8IYUKqwu+m2IWpL3ae3TpcjuzVZvkgl2f69a+3V0t67nuf//uQPz3o/lJ/97MXzy3/8x3/MZz/72fzJn/xJvvWtb/V0jxdeeGEuu+yynHTSSRkYGLhT71arlXq9vni+emQV55bFXvb0NKRmBAgQIECAAAECBAgQIECAAAECBAgQIECAAAECBAgQIECAAAECBAgQIECAAAECBAgQIECAAAECBAgQIECAAAECBAgQIECAAAECBAgQINBzgb6ed9SQAAECBAgQIECAAAECBAgQIECAAAECBAgQIECAAAECBAgQIECAAAECBAgQIECAAAECBAgQIECAAAECBAgQIECAAAECBAgQIECAAAECBAgQIECAAAECBAgQWCuBM5J8567Ny+Vyms1mKpXK4qNPfvKTefWrX53vfe972b9//+K9448/Prfddlv3ozcmOSHJ0Fpt5C59f5TkoUnm10keMQgQIECAAAECBO6ewDOSfG7Jq19L8oQkpSSNJNXiWbVaTaPRSKlU3D56XXvttTn//PNz8ODBuz6cOzy3viPJRJIfJPntJC9OUk5y7N2LuGJvfTrJjiSTSW5esaoKESBAgAABAgQemAJbknwpyeal2xsYGMgv/uIv5hd+4Reybdu2fPzjH88HPvCBfOtb38revXt7KlFkeP3rX794prpp06Y79W61WqnX6+l0Ot37xbllcZa6p6chNSNAgAABAgQIECBAgAABAgQIECBAgAABAgQIECBAgAABAgQIECBAgAABAgQIECBAgAABAgQIECBAgAABAgQIECBAgAABAgQIECBAgACBngv09byjhgQIECBAgAABAgQIECBAgAABAgQIECBAgAABAgQIECBAgAABAgQIECBAgAABAgQIECBAgAABAgQIECBAgAABAgQIECBAgAABAgQIECBAgAABAgQIECBAgMBaCZST/OiuzcvlcprNZiqVyuKjv/iLv8jrX//6fOc738ktt9yyeO/444/Pbbfd1v3ojUlOSDK0Vhu5S9+9STYnmV8necQgQIAAAQIECBC4ewInJdmz5NWDSQaTbEjSSFItnlWr1TQajZRKpWWrfuITn8gv/dIv5eDB4uN3rGI2LGbfS5N8LsnDkrwoyW/cvWgr/lYzyUeSfDTJ91e8uoIECBAgQIAAgQeWwBOOzHAPWbqtjRs35uKLL862bdvyUz/1U7n66quzY8eO7Nu3LwcOHOipwDOe8Yxs3749T3/603PKKafcqXer1Uq9Xk+n0+neL2bT4ix16ezb07yaESBAgAABAgQIECBAgAABAgQIECBAgAABAgQIECBAgAABAgQIECBAgAABAgQIECBAgAABAgQIECBAgAABAgQIECBAgAABAgQIECBAgEBvBPp600YXAgQIECBAgAABAgQIECBAgAABAgQIECBAgAABAgQIECBAgAABAgQIECBAgAABAgQIECBAgAABAgQIECBAgAABAgQIECBAgAABAgQIECBAgAABAgQIECBAYJ0IHExyp+8jLJfLaTabqVQqixGvvfbaXH755Zmens4PfvCDxXuDg4P5yU9+0t3CTUmOS/KQdbKnvUk2J5lfJ3nEIECAAAECBAgQuPsC/5jktCWvPzHJ3yVpJKkW96vVahqNRkql0rJVr7nmmvz6r/96Dh4sRt071v4kRe3/lOTrSf73JM9LUrv70Vb0zX9I8skk70vynRWtrBgBAgQIECBA4IEnMJLkL5Oc2N3aMccckxNPPDFvfvObc95552V2djYf/OAH86EPfWhNdn/22Wfnt37rt/LLv/zLefjDH36nDK1WK/V6PZ1Op3u/OLccSrJnTcJqSoAAAQIECBAgQIAAAQIECBAgQIAAAQIECBAgQIAAAQIECBAgQIAAAQIECBAgQIAAAQIECBAgQIAAAQIECBAgQIAAAQIECBAgQIAAAQI9E7jTF4D3rKtGBAgQIECAAAECBAgQIECAAAECBAgQIECAAAECBAgQIECAAAECBAgQIECAAAECBAgQIECAAAECBAgQIECAAAECBAgQIECAAAECBAgQIECAAAECBAgQIECAwFoJtJNsXtq8XC6n2WymUqks3v7CF76QK6+8Mrt27cq3v/3txXsDAwO5/fbbux/7UZJjkwyu1Sbu0nfvkT3Nr5M8YhAgQIAAAQIECNx9gU8kec6S1387yTVJGkmqxf1qtZpGo5FSqbRs1auvvjoXXnhhDh06tPT5Dw7X/UqSdyQpZuCi7s8nOfvuR1vRNztJPpfk95J8c0UrK0aAAAECBAisB4FHJPneegjyAMlQS/JnSTZ197Np06acccYZedOb3pTHPe5xufbaa/Oxj30sn/3sZ9dky2eeeWae+9zn5qUvfWmKn5euVquVer2eTqcYARdXcW45lGTPmoTVlAABAgQIECBAgAABAgQIECBAgAABAgQIECBAgAABAgQIECBAgAABAgQIECBAgAABAgQIECBAgAABAgQIECBAgAABAgQIECBAgAABAgR6JtDXs04aESBAgAABAgQIECBAgAABAgQIECBAgAABAgQIECBAgAABAgQIECBAgAABAgQIECBAgAABAgQIECBAgAABAgQIECBAgAABAgQIECBAgAABAgQIECBAgAABAutB4JtJHr00SLlcTrPZTKVSWbx9/fXX50//9E/z6U9/Oq1Wa/Hehg0bcvDgwe7HDhS3khyzVhvq6+vLoUOHuu33JtmcZH6t8uhLgAABAgQIECBwrwXekOT1Sz797iSvSdJIUi3uV6vVNBqNlEqlZZv84R/+YV760pcunQ+L93Yn+UySDyUpvo/7tUmenOSR9zrpffvgPyeZSvKyJF+9b6V8mgABAgQIEFgnAmckeUGSX07yxCSPSnLTOsl2f4/xC4fPMK9JMtjdyKmnnponP/nJufjiizM0NJSrr74611133R3nl73e8CmnnJJnPvOZecMb3pDHPOYxd2pfnKnW6/V0Op3u/eLccijJnl7n1I8AAQIECBAgQIAAAQIECBAgQIAAAQIECBAgQIAAAQIECBAgQIAAAQIECBAgQIAAAQIECBAgQIAAAQIECBAgQIAAAQIECBAgQIAAAQIEeitQfAGiRYAAAQIECBAgQIAAAQIECBAgQIAAAQIECBAgQIAAAQIECBAgQIAAAQIECBAgQIAAAQIECBAgQIAAAQIECBAgQIAAAQIECBAgQIAAAQIECBAgQIAAAQIECDx4BL6YZGTpdsvlcprNZiqVyuLt3bt357rrrss111yTv/7rv16XMhs2bMjBgwe72fYm2Zxkfl2GFYoAAQIECBAgQOBfE/ilJB9b8sLnkzzr8NVIUi3uV6vVNBqNlEqlZeu85z3vyctf/vIcOnRo6fPrk/xJkokkpyR52+HfH5OkvEZ/joUkX0ny4iStJHcMs2uUR1sCBAgQIEDgvgv8jyQ/v6TMpUkuu+9lVUjygiT/9bDnsV2Nn/7pn87Y2Fh+4zd+Y3Hue8tb3pK//du/zU033bQmYBs3bsw555yTYhZ9whOecKcMrVYr9Xo9nU6ne784txxKsmdNwmpKgAABAgQIECBAgAABAgQIECBAgAABAgQIECBAgAABAgQIECBAgAABAgQIECBAgAABAgQIECBAgAABAgQIECBAgAABAgQIECBAgAABAj0T6OtZJ40IECBAgAABAgQIECBAgAABAgQIECBAgAABAgQIECBAgAABAgQIECBAgAABAgQIECBAgAABAgQIECBAgAABAgQIECBAgAABAgQIECBAgAABAgQIECBAgACB9SDw2CQ/m+T/TrKxCFQul9NsNlOpVBbzff/7389Xv/rVXHnllfnUpz61HjIflWHDhg05ePBg9/7eJJuTzK/LsEIRIECAAAECBAj8awI/neTGJS/8OMkpSRpJqsX9arWaRqORUqm0bJ13vvOdeeUrX5lDhw4tff7FJP/lSJ0zk7w7yRlJBtbwz3FDkt9N8uUkB9Ywh9YECBAgQIDAyghceGTe6FabTlKcvVn3XeDXk1y9dHZ73OMelxe+8IXZtm1bbr755rzqVa/KN7/5zezbt+++d7sXFfr7+/PEJz4xO3bsyNlnn53ivLK7Wq1W6vV6Op1O91ZxbjmUZM+9aOUjBAgQIECAAAECBAgQIECAAAECBAgQIECAAAECBAgQIECAAAECBAgQIECAAAECBAgQIECAAAECBAgQIECAAAECBAgQIECAAAECBAgQIHA/Eui7H2UVlQABAgQIECBAgAABAgQIECBAgAABAgQIECBAgAABAgQIECBAgAABAgQIECBAgAABAgQIECBAgAABAgQIECBAgAABAgQIECBAgAABAgQIECBAgAABAgQIEFgZgWqSRpJSUa5cLqfZbKZSqSxW37dvX37wgx/kLW95S6655prMz8/n4MGDK9N5Bar09fVlw4YNWVhY6Fbbm2RzkvkVKK8EAQIECBAgQIBA7wVuS3LckraPTvLfkhRza6rVahqNRkqlxfH1qPW2t70tl1xyyV3vfy7JFUluPFzrrMNj7zuTPLL3W7tTx68lGU+yK8n+Nc6iPQECBAgQIHDfBTYluSXJwJJSw0la9730g77Cv09yVZJjuhJPfvKT85KXvCTnnHNOvvOd72T79u2ZmZnJ7bffvmZYxZz6/ve/P0960pNy7LHH3pGj1WqlXq+n0+l07xXnlkNJ9qxZWI0JECBAgAABAgQIECBAgAABAgQIECBAgAABAgQIECBAgAABAgQIECBAgAABAgQIECBAgAABAgQIECBAgAABAgQIECBAgAABAgQIECBAoCcCfT3pogkBAgQIECBAgAABAgQIECBAgAABAgQIECBAgAABAgQIECBAgAABAgQIECBAgAABAgQIECBAgAABAgQIECBAgAABAgQIECBAgAABAgQIECBAgAABAgQIECCwngSqSRpJSkWocrmcZrOZSqWymPHgwYO5/fbb87rXvS4f/OAHs2/fvszPz6+L/H19fSmuDRs2LM20N8nmJOsj5LqQEoIAAQIECBAgcL8SmEzytCWJn5/k0iTF3JpqtZpGo5FSaXF8PWpdfvnlee1rX3vX+59J8pYke5IMJ3lzkoevscp0klcfmcV/uMZZtCdAgAABAgRWRuCTSS5YUurtSV61MqUf1FUuTLIjSX9X4dxzz82rX/3qbNmyJdPT03nFK16Rm266aU2RHv/4x+dd73pXnvrUp+aEE064I0ur1Uq9Xk+n0+neK84th47MpmuaWXMCBAgQIECAAAECBAgQIECAAAECBAgQIECAAAECBAgQIECAAAECBAgQIECAAAECBAgQIECAAAECBAgQIECAAAECBAgQIECAAAECBAgQWF2BvtUtrzoBAgQIECBAgAABAgQIECBAgAABAgQIECBAgAABAgQIECBAgAABAgQIECBAgAABAgQIECBAgAABAgQIECBAgAABAgQIECBAgAABAgQIECBAgAABAgQIECCwDgWqSRpJSkW2crmcZrOZSqWyGPXQoUOL11VXXZVrrrkmrVYr+/btWxfbOOGEE3LiiSdmdnY28/Pz3Ux7k2xOcseNdRFWCAIECBAgQIAAgbsr8N4kL13y8puSXJCkmFtTrVbTaDRSKi2Or0etyy67LJdeeuld738qyRuSHEzybw7/+/okD7u7gVbpvb87PLP+pyRfTDK7Sj2UJUCAAAECBHor8O+S/PGSlu0jM8eh3sZ4wHV78eHzviuTbOju7Od+7ufyhje8ISeffHKuv/76xfnv+9///ppu/Kyzzspb3/rWnHPOOXnoQx96R5biPLVer6fT6XTvFeeWQ0n2rGlgzQkQIECAAAECBAgQIECAAAECBAgQIECAAAECBAgQIECAAAECBAgQIECAAAECBAgQIECAAAECBAgQIECAAAECBAgQIECAAAECBAgQIEBg1QX6Vr2DBgQIECBAgAABAgQIECBAgAABAgQIECBAgAABAgQIECBAgAABAgQIECBAgAABAgQIECBAgAABAgQIECBAgAABAgQIECBAgAABAgQIECBAgAABAgQIECBAgMB6E6gmaSQpFcHK5XKazWYqlcqdcn7mM5/Jpz71qXz0ox/N7OzsutjDox71qJx55pn50pe+lNtvv72baW+SzUnm10VIIQgQIECAAAECBO6pwAWH59NnJbkhyfVJvnZkXi3m1lSr1TQajZRKi+PrUeuyyy7LpZdeetf7n0xS3DwuyblJXpPk1HsabIXfn07yH5N8KUl7hWsrR4AAAQIECKyNQDGg7Omesx2J8PNJPrc2cR4wXV+S5D1JNnR39MxnPjOXX355NmzYkKmpqbzxjW9c8zPLn/3Zn82b3vSmnHvuuXnYwx52B36r1Uq9Xk+n0+neK84th478t/KA+SPZCAECBAgQIECAAAECBAgQIECAAAECBAgQIECAAAECBAgQIECAAAECBAgQIECAAAECBAgQIECAAAECBAgQIECAAAECBAgQIECAAAECBAgcLdAHhQABAgQIECBAgAABAgQIECBAgAABAgQIECBAgAABAgQIECBAgAABAgQIECBAgAABAgQIECBAgAABAgQIECBAgAABAgQIECBAgAABAgQIECBAgAABAgQIEHjQCVSTNJKUip2Xy+U0m81UKpU7Qdx44435/Oc/n8suuyzFz+thPfGJT8w555yTP/qjP8qBAwe6kfYm2Zxkfj1klIEAAQIECBAgQOA+CxRzajGvFnNrqtVqGo1GSqXF8fWo9da3vjWvec1r7nr//0ny2iQnJXlaklclGbrPye5bgW8cyVHsbc99K+XTBAgQIECAwDoSuCbJC5bk+WCSC9dRvvtjlP8jyXuTbOiGr9Vqeec735kf//jH+eIXv5jLL788//RP/7SmezvrrLMWz05HRkYyNPQvo2ar1Uq9Xk+n0+nmK84tixfMgGv6F9OcAAECBAgQIECAAAECBAgQIECAAAECBAgQIECAAAECBAgQIECAAAECBAgQIECAAAECBAgQIECAAAECBAgQIECAAAECBAgQIECAAAECqy/Qt/otdCBAgAABAgQIECBAgAABAgQIECBAgAABAgQIECBAgAABAgQIECBAgAABAgQIECBAgAABAgQIECBAgAABAgQIECBAgAABAgQIECBAgAABAgQIECBAgAABAgTWmUA1SSNJqchVLpfTbDZTqVTuFHPfvn254YYb8vu///u57rrrsrCwsGbb2LBhQzZt2pRarZbzzjsvr3jFK3LgwIFunr1JNieZX7OAGhMgQIAAAQIECKykQDGnFvNqMbemWq2m0WikVFocX49ab3/72/OqV73qrvc/nuS1SU5O8vQkr0wytJIh70WtryV5WZJmktvuxed9hAABAgQIEFifAs9J8okl0W5N8pAkt6/PuPeLVBcdPu+7Mkl/N+3555+fK664Inv37s0XvvCFvO1tb0u73V7TzTz2sY9dzHHOOefk5JOLsfP/X61WK/V6PZ1Op3urOLcsZtE9axpYcwIECBAgQIAAAQIECBAgQIAAAQIECBAgQIAAAQIECBAgQIAAAQIECBAgQIAAAQIECBAgQIAAAQIECBAgQIAAAQIECBAgQIAAAQIECBBYdYG+Ve+gAQECBAgQIECAAAECBAgQIECAAAECBAgQIECAAAECBAgQIECAAAECBAgQIECAAAECBAgQIECAAAECBAgQIECAAAECBAgQIECAAAECBAgQIECAAAECBAgQILDeBKpJGklKRbByuZxms5lKpXJUzu9+97t573vfu3jNzc2t2T6OPfbYnHHGGXne856X8847LxdccMHSPHuTbE4yv2YBNSZAgAABAgQIEFhJgWJOLebVYm5NtVpNo9FIqbQ4vh613vWud+Xiiy/OoUOHlj77eJLXJjklydOTvCLJ0EqGvBe1Wkl+N8mXk9x+Lz7vIwQIECBAgMD6FBhIckuSTUviPS/Jn63PuPeLVBcm2ZGkv5v2Wc96Vq644ors2bMnk5OTefvb3552u72mm3n84x+f97znPXnKU56S448//o4srVYr9Xo9nU6ne684tyxm0T1rGlhzAgQIECBAgAABAgQIECBAgAABAgQIECBAgAABAgQIECBAgAABAgQIECBAgAABuJ4hqgAAIABJREFUAgQIECBAgAABAgQIECBAgAABAgQIECBAgAABAgQIEFh1gb5V76ABAQIECBAgQIAAAQIECBAgQIAAAQIECBAgQIAAAQIECBAgQIAAAQIECBAgQIAAAQIECBAgQIAAAQIECBAgQIAAAQIECBAgQIAAAQIECBAgQIAAAQIECBAgsN4EqkkaSUpFsHK5nGazmUqlclTOH/3oR/mrv/qrvPCFL8z+/fvXbB8nnXRSnv/85+eCCy7Icccdl7GxsczNzXXz7E2yOcn8mgXUmAABAgQIECBAYCUFijm1mFeLuTXVajWNRiOl0uL4etR63/vel5e97GU5dOjQ0mfXJrkiyUOSPCnJC4/8vJI570mt25P8bZKXJGkluVPYe1LIuwQIECBAgMC6FPijJC9akuzPkjxvXSa9f4T6rST/Jckx3bjPetazcsUVV+Tmm2/O5ORk3vnOd6bdbq/pbs4+++y8//3vz5Oe9KQMDAzckaXVaqVer6fT6XTvFeeWQ0n2rGlgzQkQIECAAAECBAgQIECAAAECBAgQIECAAAECBAgQIECAAAECBAgQIECAAAECBAgQIECAAAECBAgQIECAAAECBAgQIECAAAECBAgQIEBg1QX6Vr2DBgQIECBAgAABAgQIECBAgAABAgQIECBAgAABAgQIECBAgAABAgQIECBAgAABAgQIECBAgAABAgQIECBAgAABAgQIECBAgAABAgQIECBAgAABAgQIECBAgMB6E6gmaSQpFcHK5XKazWYqlcpROefn5/Ptb387IyMjueWWW9ZkHxs3bsxpp52WSy65JLVaLTMzMzn//PMzNzfXzbM3yeYk82sSUFMCBAgQIECAAIGVFijm1GJeLebWVKvVNBqNlEqL4+tR66qrrsqLX/ziHDp0aOmzv08ymeSEJI9McnaSwZUOeg/q7UvyhSSXJPnGPficVwkQIECAAIH7h8Azk1ybpJPk/0qyI8m37x/R12XKX0tydZJju+me9rSn5TWvec3iGeWXv/zlfPjDH16z88oi0zHHHJOnPOUpufLKK3P22Wenr+9f/hcwrVYr9Xo9nU7xn8PiKs4th5LsWZfaQhEgQIAAAQIECBAgQIAAAQIECBAgQIAAAQIECBAgQIAAAQIECBAgQIAAAQIECBAgQIAAAQIECBAgQIAAAQIECBAgQIAAAQIECBAgQIDAign8y7fRrFhJhQgQIECAAAECBAgQIECAAAECBAgQIECAAAECBAgQIECAAAECBAgQIECAAAECBAgQIECAAAECBAgQIECAAAECBAgQIECAAAECBAgQIECAAAECBAgQIECAAIF1LlBN0khSKnKWy+U0m81UKpWjYh86dCizs7M5++yz026312Rbp556aqrVai699NKMjIyk0WikVqtlbm6um2dvks1J5tckoKYECBAgQIAAAQIrLVDMqcW8Wsyti7NgMQOWSovj61Hrwx/+cH7zN38zxey6ZBUz4g+SHJtkU5JTkhyz0kHvQb2bknw6yVuT/P09+JxXCRAgQIAAgfuPwPOT/Lf7T9x1nfTfJvlw9/yySHrmmWfmvPPOy/79+3PTTTel1WrlJz/5yZpt4oQTTsjTn/70/MEf/EEe+9jH3ilHka1er6fT6XTvF+eWQ0n2rFlgjQkQIECAAAECBAgQIECAAAECBAgQIECAAAECBAgQIECAAAECBAgQIECAAAECBAgQIECAAAECBAgQIECAAAECBAgQIECAAAECBAgQIECgJwJ9PemiCQECBAgQIECAAAECBAgQIECAAAECBAgQIECAAAECBAgQIECAAAECBAgQIECAAAECBAgQIECAAAECBAgQIECAAAECBAgQIECAAAECBAgQIECAAAECBAgQILCeBKpJGklKRahyuZxms5lKpbJsxna7nWq1mtnZ2TXZw+mnn56nPvWpueSSS/LkJz85k5OTqdVqmZub6+bZm2Rzkvk1CagpAQIECBAgQIDASgsUc2oxrxZz6+Is2mg0Uiotjq9HrY9+9KN5wQtekIMHD650jpWs940kH0vywSTfXcnCahEgQIAAAQIEHoACY0k+muS47t6KM8xHPOIROXDgQG699dbcfPPNmZ9fu+PAhz/84Xn2s5+dV7/61fmZn/mZO/0JWq1W6vV6Op1O934RdCjJngfg38qWCBAgQIAAAQIECBAgQIAAAQIECBAgQIAAAQIECBAgQIAAAQIECBAgQIAAAQIECBAgQIAAAQIECBAgQIAAAQIECBAgQIAAAQIECBAgQGCJQB8NAgQIECBAgAABAgQIECBAgAABAgQIECBAgAABAgQIECBAgAABAgQIECBAgAABAgQIECBAgAABAgQIECBAgAABAgQIECBAgAABAgQIECBAgAABAgQIECBA4EEn8OdJtiVZ/F7CTZs25ctf/nIqlcqyEO12O9VqNbOzs2sCtXXr1oyMjGR8fDzDw8OZnJxMrVbL3NxcN8/eJJuTzK9JQE0JECBAgAABAgRWWqCUpJGkWhQuZtFGo5FSqbh99JqYmMhznvOcHDx4cKVzrGS9LyT5UJJiFl+bwXold6MWAQIECBAgQGB1BZ6R5JNJTljdNve++qMf/ej8yq/8Sl70ohfltNNOu1OhVquVer2eTqfTvV+cWw4l2XPvO/okAQIECBAgQIAAAQIECBAgQIAAAQIECBAgQIAAAQIECBAgQIAAAQIECBAgQIAAAQIECBAgQIAAAQIECBAgQIAAAQIECBAgQIAAAQIECNwfBBa/+NsiQIAAAQIECBAgQIAAAQIECBAgQIAAAQIECBAgQIAAAQIECBAgQIAAAQIECBAgQIAAAQIECBAgQIAAAQIECBAgQIAAAQIECBAgQIAAAQIECBAgQIAAAQIEHlQCX0ky3N3x8ccfn6985SupVCrLIrTb7VSr1czOzq4J0tatWzMyMpLx8fEMDw9ncnIytVotc3Nz3Tx7k2xOMr8mATUlQIAAAQIECBBYaYFSkkaSalG4mEUbjUZKpeL20eu6665LvV7PwsLCSudYyXqfTPLuJMUsXsyvFgECBAgQIECAwP9a4KlJPp3kpPWK9NSnPjUXXnhhLrjggjzsYQ+7U8xWq7U4n3Y6ne794txyKMme9bofuQgQIECAAAECBAgQIECAAAECBAgQIECAAAECBAgQIECAAAECBAgQIECAAAECBAgQIECAAAECBAgQIECAAAECBAgQIECAAAECBAgQIEBgZQT6VqaMKgQIECBAgAABAgQIECBAgAABAgQIECBAgAABAgQIECBAgAABAgQIECBAgAABAgQIECBAgAABAgQIECBAgAABAgQIECBAgAABAgQIECBAgAABAgQIECBAgMD9SOBzSZ7RzXvcccfl+uuvT6VSWXYL7XY71Wo1s7Oza7LFrVu3ZmRkJOPj4xkeHs7k5GRqtVrm5ua6efYm2Zxkfk0CakqAAAECBAgQILDSAqUkjSTVonAxizYajZRKxe2j15e+9KU8/elPz8LCwkrnWMl6f5TkDUk6Se4YZFeygVoECBAgQIAAgQeQwGOTfD7JKet1T+eff34uueSSPPGJT8xJJ510p5itViv1ej2dTjH6La7i3HIoyZ71uh+5CBAgQIAAAQIECBAgQIAAAQIECBAgQIAAAQIECBAgQIAAAQIECBAgQIAAAQIECBAgQIAAAQIECBAgQIAAAQIECBAgQIAAAQIECBAgQGBlBPpWpowqBAgQIECAAAECBAgQIECAAAECBAgQIECAAAECBAgQIECAAAECBAgQIECAAAECBAgQIECAAAECBAgQIECAAAECBAgQIECAAAECBAgQIECAAAECBAgQIECAwP1I4BNJntPNOzg4mFarlUqlsuwW2u12qtVqZmdn12SLW7duzcjISMbHxzM8PJzJycnUarXMzc118+xNsjnJ/JoE1JQAAQIECBAgQGClBUpJGkmqReFiFm00GimVittHr+LZ0572tCwsLHQfHkqynr6D+2CSy5NcluSfk9wRdKXh1CNAgAABAgQIPEAEzkwydeTMb11u6dd+7ddy+eWXZ/Pmzdm4ceOdMhZnrfV6PZ1Op3u/OLccSrJnXW5GKAIECBAgQIAAAQIECBAgQIAAAQIECBAgQIAAAQIECBAgQIAAAQIECBAgQIAAAQIECBAgQIAAAQIECBAgQIAAAQIECBAgQIAAAQIECBBYMYH19GWIK7YphQgQIECAAAECBAgQIECAAAECBAgQIECAAAECBAgQIECAAAECBAgQIECAAAECBAgQIECAAAECBAgQIECAAAECBAgQIECAAAECBAgQIECAAAECBAgQIECAAIF/VeBDSV7YfaNUKuWGG25IpVJZ9kPtdjvVajWzs7Nrwrp169aMjIxkfHw8w8PDmZycTK1Wy9zcXDfP3iSbk8yvSUBNCRAgQIAAAQIEVkqgnOS9SYaTPL5btJhFG41Girl1uTU1NZXR0dEsLCx0Hx9MsmGlQq1AnWJOfWWSd69ALSUIECBAgAABAg8GgTOSTCUZWq+b3b59e9785jcvzqj9/f13itlqtVKv19PpdLr3i3mw2Mue9bofuQgQIECAAAECBAgQIECAAAECBAgQIECAAAECBAgQIECAAAECBAgQIECAAAECBAgQIECAAAECBAgQIECAAAECBAgQIECAAAECBAgQIEBgZQT6VqaMKgQIECBAgAABAgQIECBAgAABAgQIECBAgAABAgQIECBAgAABAgQIECBAgAABAgQIECBAgAABAgQIECBAgAABAgQIECBAgAABAgQIECBAgAABAgQIECBAgMD9SOC9SV7azbtx48Z89atfTaVSWXYL7XY71Wo1s7Oza7LFrVu3ZmRkJOPj4xkeHs7k5GRqtVrm5ua6efYm2Zxkfk0CakqAAAECBAgQILBSAhuS/CTJsUsLFrNoo9FIqVRats/U1FRGR0ezsLDQfV780L9SoVagTjG4vijJR1aglhIECBAgQIAAgQeDwOlJdiUZWq+bfeMb35jXve51y8ZrtVqp1+vpdDrd58W5ZbGXPet1P3IRIECAAAECBAgQIECAAAECBAgQIECAAAECBAgQIECAAAECBAgQIECAAAECBAgQIECAAAECBAgQIECAAAECBAgQIECAAAECBAgQIECAwMoI9K1MGVUIECBAgAABAgQIECBAgAABAgQIECBAgAABAgQIECBAgAABAgQIECBAgAABAgQIECBAgAABAgQIECBAgAABAgQIECBAgAABAgQIECBAgAABAgQIECBAgACB+5HAm5P8x27eY489Nl/72tdSqVSW3UK73U61Ws3s7OyabHHr1q0ZGRnJ+Ph4hoeHMzk5mVqtlrm5uW6evUk2J5lfk4CaEiBAgAABAgQIrKRAI8m/WVqwmEUbjUZKpdKyfaampjI6OpqFhYXu82JQ3J/koSsZ7D7U+nGSf3t4X395H2r4KAECBAgQIEDgwSRwepJdSYbW66bf97735SUvecmy8VqtVur1ejqdTvd5cW5Z7GXPet2PXAQIECBAgAABAgQIECBAgAABAgQIECBAgAABAgQIECBAgAABAgQIECBAgAABAgQIECBAgAABAgQIECBAgAABAgQIECBAgAABAgQIECCwMgJ9K1NGFQIECBAgQIAAAQIECBAgQIAAAQIECBAgQIAAAQIECBAgQIAAAQIECBAgQIAAAQIECBAgQIAAAQIECBAgQIAAAQIECBAgQIAAAQIECBAgQIAAAQIECBAgQOB+JHBJkrd28w4MDOTrX/96KpXKsltot9upVquZnZ3t2RbL5XI2bNiQ/fv358wzz8zIyEjGx8czPDycycnJ1Gq1zM3NdfPsTbI5yXzPAmpEgAABAgQIECCwWgIfSPIflhYvZtFGo5FSqbRsz6mpqYyOjmZhYaH7/LYku5MMr1bIe1j31iS1JI17+DmvEyBAgAABAgQerAKnJ9mVZKgA6Ovry8knn5xbbrll3Xh85CMfya/+6q8um6fVaqVer6fT6XSfF+eWxV72rJsNCEKAAAECBAgQIECAAAECBAgQIECAAAECBAgQIECAAAECBAgQIECAAAECBAgQIECAAAECBAgQIECAAAECBAgQIECAAAECBAgQIECAAAECqyLQtypVFSVAgAABAgQIECBAgAABAgQIECBAgAABAgQIECBAgAABAgQIECBAgAABAgQIECBAgAABAgQIECBAgAABAgQIECBAgAABAgQIECBAgAABAgQIECBAgAABAgTWs8BFSXZ0Ax5zzDH5xje+kUqlsmzmdrudarWa2dnZnuypr68vW7duzcDAQG688cY86lGPysjISMbHxzM8PJzJycnUarXMzc118+xNsjnJfE8CakKAAAECBAgQILCaAr+b5A+XNihm0UajkVKptGzfqampjI6OZmFhoft8T5JPJfmVJMck2bCagZerXcy0hw4d6j7an6SWZKrXOfQjQIAAAQIE1oXAiUl+Mcl/XRdp7h8hTk+y6/BcOFTELWarxz72sfn617++lumL4e6O/8/Lpz71qWzbtm3ZPK1WK/V6PZ1Op/u8OLcs9lLMqRYBAgQIECBAgAABAgQIECBAgAABAgQIECBAgAABAgQIECBAgAABAgQIECBAgAABAgQIECBAgAABAgQIECBAgAABAgQIECBAgAABAgQIPIAF7viimgfwHm2NAAECBAgQIECAAAECBAgQIECAAAECBAgQIECAAAECBAgQIECAAAECBAgQIECAAAECBAgQIECAAAECBAgQIECAAAECBAgQIECAAAECBAgQIECAAAECBAgQuLPAv0vyx91b/f39mZ6eTqVSWdap3W6nWq1mdna2J45Fnpe97GUZHBzMVVddlZNOOikjIyMZHx/P8PBwJicnU6vVMjc3182zN8nmJPM9CagJAQIECBAgQIDAagqMJPni0gbFLNpoNFIqlZbtOzU1ldHR0SwsLHSf/zDJu5P89pE5cdNqBr5r7Y0bN+bAgQM5dOhQ99H+JLUkU73MoRcBAgQIECCw5gLPT/LvkzzrSJJzzAN3+29yepJdSYaKT2zYsCHPfe5z8+d//ueZn5/PwYMH73ahFXyxaLqhW29iYiJjY2PLlm+1WqnX6+l0Ot3nxbllsZc9K5hHKQIECBAgQIAAAQIECBAgQIAAAQIECBAgQIAAAQIECBAgQIAAAQIECBAgQIAAAQIECBAgQIAAAQIECBAgQIAAAQIECBAgQIAAAQIECBBYhwJ96zCTSAQIECBAgAABAgQIECBAgAABAgQIECBAgAABAgQIECBAgAABAgQIECBAgAABAgQIECBAgAABAgQIECBAgAABAgQIECBAgAABAgQIECBAgAABAgQIECBAgMDqCowlmei22LBhQ/7u7/4ulUpl2a7tdjvVajWzs7Orm+pI9YGBgXzgAx/Icccdl4svvjiDg4MZGRnJ+Ph4hoeHMzk5mVqtlrm5uW6evUk2J5nvSUBNCBAgQIAAAQIEVlPguCS3LW3whCc8IVNTUymVSsv2LZ6Njo5mYWGh+7yd5JVJirn3nCRnrGbgu9YeGhrKD3/4wxw8eLD7aH+SWpKpXubQiwABAgQIEFhzgQ8leeGSFFcmeemap7p/BDj98Cy3K8lQEbe/v3/xbPBjH/tYOp1Obr311l7v4kAR48i12HtiYiJjY8W4efRqtVqp1+uLWY+s4tyy2MueXgfXjwABAgQIECBAgAABAgQIECBAgAABAgQIECBAgAABAgQIECBAgAABAgQIECBAgAABAgQIECBAgAABAgQIECBAgAABAgQIECBAgAABAgR6K9DX23a6ESBAgAABAgQIECBAgAABAgQIECBAgAABAgQIECBAgAABAgQIECBAgAABAgQIECBAgAABAgQIECBAgAABAgQIECBAgAABAgQIECBAgAABAgQIECBAgAABAutA4Nwkf9PN0d/fn+np6VQqlWWjtdvtVKvVzM7O9iT6wMBArr766gwODublL395SqVSRkZGMj4+nuHh4UxOTqZWq2Vubq6bZ2+SzUnmexJQEwIECBAgQIAAgdUW+PskW7tNijn1hhtuWJwLl1tTU1MZHR3NwsJC93E7yUuS/G+H595akkevduCl9U877bR873vfW5pn/5EcU73MoRcBAgQIECCw5gLnJ/l/l6TYc+QM646hZc0Trt8ApyfZlWSoiFicX77jHe9Io9FYvGZmZnqd/IdJTkiysdt4YmIiY2Njy+ZotVqp1+vpdDrd58W5ZbGX4r8BiwABAgQIECBAgAABAgQIECBAgAABAgQIECBAgAABAgQIECBAgAABAgQIECBAgAABAgQIECBAgAABAgQIECBAgAABAgQIECBAgAABAgQewAJ9D+C92RoBAgQIECBAgAABAgQIECBAgAABAgQIECBAgAABAgQIECBAgAABAgQIECBAgAABAgQIECBAgAABAgQIECBAgAABAgQIECBAgAABAgQIECBAgAABAgQIECCwvEA1ya4kxxaPy+Vyms1mKpXKsm+32+1Uq9XMzs72xHNgYCA7d+7M4OBgtm/fnlKplJGRkYyPj2d4eDiTk5Op1WqZm5vr5tmbZHOS+Z4EPLrJhiSDR24fSLKQ5OAaZdGWAAECBAgQIPBAEPhYkl/qbuRRj3pUdu/evTgXLrempqYyOjqahYViDFtc7SQXJTk3ybYkZ/USZcuWLZmZmVmaZ3+SWpKpXubQiwABAgQIEFhzgf4k308ytCRJMZv8xZonW/8BTj9yfrlo19/fnyuvvDJf//rX89nPfjbf+ta3er2D7yU5JckdA+nExETGxsaWzdFqtVKv19PpdLrPi3PLYi97eh1cPwIECBAgQIAAAQIECBAgQIAAAQIECBAgQIAAAQIECBAgQIAAAQIECBAgQIAAAQIECBAgQIAAAQIECBAgQIAAAQIECBAgQIAAAQIECBDorUBfb9vpRoAAAQIECBAgQIAAAQIECBAgQIAAAQIECBAgQIAAAQIECBAgQIAAAQIECBAgQIAAAQIECBAgQIAAAQIECBAgQIAAAQIECBAgQIAAAQIECBAgQIAAAQIECKwDgWqSRpJSkaVcLqfZbKZSqSwbrd1up1qtZnZ2tifRBwYGsnPnzgwODmb79u0plUoZGRnJ+Ph4hoeHMzk5mVqtlrm5uW6evUk2J5lfpYDF9zduSNJ/5DomSXEVvxf/bkzykCQLSW5OUuS5bZWyKEuAAAECBAgQeDAI/N7hTf7n7kY3b96c7373u4tz4XJramoqo6OjWVgoxrHF1U5yUZJzk2xLclYv0bZs2ZKZmZmlefYnqSWZ6mUOvQgQIECAAIF1IfDuJC9bkuSPk/zauki2vkOcnmRXkqEiZn9/f3bs2JHdu3dnYmIi09PTvU4/k+TUJIPdxkWOsbGxZXO0Wq3U6/V0Op3u8+LcstjLnl4H148AAQIECBAgQIAAAQIECBAgQIAAAQIECBAgQIAAAQIECBAgQIAAAQIECBAgQIAAAQIECBAgQIAAAQIECBAgQIAAAQIECBAgQIAAAQIEeitQfKG1RYAAAQIECBAgQIAAAQIECBAgQIAAAQIECBAgQIAAAQIECBAgQIAAAQIECBAgQIAAAQIECBAgQIAAAQIECBAgQIAAAQIECBAgQIAAAQIECBAgQIAAAQIECDy4BKpJGklKxbbL5XKazWYqlcqyCu12O9VqNbOzsz1RGhgYyM6dOzM4OJjt27enVCplZGQk4+PjGR4ezuTkZGq1Wubm5rp59ibZnGR+lQIek+TEJKcc6TOUpLhOTfKwI/8Wz/8pyVeSXJvkhlXKoiwBAgQIECBA4MEg8Nwkf9bd6KZNm9LpdBbnwuXW1NRURkdHs7Cw0H3cTnJRknOTbEtyVi/RtmzZkpmZmaV59iepJZnqZQ69CBAgQIAAgXUh8NS7zAD/nOTkJMW/1v9a4PQku46cwaW/vz87duzI7t27MzExkenp6V7bzRw5AxzsNi5yjI2NLZuj1WqlXq8vzrBHVnFuWZwn7ul1cP0IECBAgAABAgQIECBAgAABAgQIECBAgAABAgQIECBAgAABAgQIECBAgAABAgQIECBAgAABAgQIECBAgAABAgQIECBAgAABAgQIECBAoLcCfb1tpxsBAgQIECBAgAABAgQIECBAgAABAgQIECBAgAABAgQIECBAgAABAgQIECBAgAABAgQIECBAgAABAgQIECBAgAABAgQIECBAgAABAgQIECBAgAABAgQIECCwDgSqSRpJSkWWcrmcZrOZSqWybLR2u51qtZrZ2dmeRB8YGMjOnTszODiY7du3p1QqZWRkJOPj4xkeHs7k5GRqtVrm5ua6efYm+akkB5IcvIchB5JsPGJReAweuY5L0r02JTkpyUOSnJLkoUd+PjlJ8az4/EKSf0jy+ST/I8lX72EOrxMgQIAAAQIECPyLwJlJvt399YQTTkgxkxZz4XJramoqo6OjWVgoRrLF1U5yUZJzk2xLclYvcbds2ZKZmZmlefYnqSWZ6mUOvQgQIECAAIF1I1CcGW1ZkubXk3xk3aRbn0FOT7IryVARr7+/Pzt27Mju3bszMTGR6enpXqeeSXLqkXPDxd5FjrGxsWVztFqt1Ov1dDqd7vP5I3vZ0+vg+hEgQIAAAQIECBAgQIAAAQIECBAgQIAAAQIECBAgQIAAAQIECBAgQIAAAQIECBAgQIAAAQIECBAgQIAAAQIECBAgQIAAAQIECBAgQIBAbwX6ettONwIECBAgQIAAAQIECBAgQIAAAQIECBAgQIAAAQIECBAgQIAAAQIECBAgQIAAAQIECBAgQIAAAQIECBAgQIAAAQIECBAgQIAAAQIECBAgQIAAAQIECBAgQGAdCFSTNJKUiizlcjnNZjOVSmXZaO12O9VqNbOzsz2JPjAwkJ07d2ZwcDDbt29PqVTKyMhIxsfHMzw8nMlc7ewcAAAgAElEQVTJydRqtczNzXXz7E1yZpJbk8zfg5DF9zKekOQhSU5dcj0iSXE98sg1lOS4JMckKT5TXAtJfpLk+0n+MclMkhuS/M2Re0UmiwABAgQIECBA4N4JFHNqMVstDqjFLNpoNBbnwuXW1NRURkdHs7BQjGiLq53koiTnJtmW5Kx7F+PefWrLli2ZmZlZmmf/4TmxlmTq3lX0KQIECBAgQOB+LvCfk/zekj38ZZKx+/meVjv+6YeNdiUpzuXS39+fHTt2ZPfu3ZmYmMj09PRq979r/eLsrzg/HOw+KHKMjS3/Z2y1WqnX6+l0Ot3XizPLYi97eh1cPwIECBAgQIAAAQIECBAgQIAAAQIECBAgQIAAAQIECBAgQIAAAQIECBAgQIAAAQIECBAgQIAAAQIECBAgQIAAAQIECBAgQIAAAQIECBDorUDxBdYWAQIECBAgQIAAAQIECBAgQIAAAQIECBAgQIAAAQIECBAgQIAAAQIECBAgQIAAAQIECBAgQIAAAQIECBAgQIAAAQIECBAgQIAAAQIECBAgQIAAAQIECBAg8OASqCZpJCkV2y6Xy2k2m6lUKssqtNvtVKvVzM7O9kRpYGAgO3fuzODgYLZv355SqZSRkZGMj49neHg4k5OTqdVqmZub6+b5SZKdSb6b5IdJit8PLgm7IUl/ksEl13FJiuv4I1f39+6/xyQ5lGQhSdHo1iQ/SrJ3ybUnyb4lVydJgfTjJAd6gqUJAQIECBAgQOCBKVDMqcW8Wsyti7Noo9FYnAuXW1NTUxkdHc3CQjG6La52kouSnJtkW5Kzesm0ZcuWzMzMLM2zP0ktyVQvc+hFgAABAgQIrBuBLUn+YUmaYmjZnKQ4W7KWFzg9ya4kQ8Xj/v7+7NixI7t3787ExESmp6d77TaT5NQjZ4uLvYscY2Njy+ZotVqp1+vpdIrjwsU1f2Qv/ua9/svpR4AAAQIECBAgQIAAAQIECBAgQIAAAQIECBAgQIAAAQIECBAgQIAAAQIECBAgQIAAAQIECBAgQIAAAQIECBAgQIAAAQIECBAgQIAAgR4L9PW4n3YECBAgQIAAAQIECBAgQIAAAQIECBAgQIAAAQIECBAgQIAAAQIECBAgQIAAAQIECBAgQIAAAQIECBAgQIAAAQIECBAgQIAAAQIECBAgQIAAAQIECBAgQIDA2gtUkzSSlIoo5XI5zWYzlUpl2WTtdjvVajWzs7M9ST4wMJCdO3dmcHAw27dvT6lUysjISMbHxzM8PJzJycnUarXMzc118xxIcnOS/5mkk+THSQ4m6X7v4oYkxXXckuv4JMVV3C/W/JKrKLzvSM12kn9acnV//2GSvUkWeoKiCQECBAgQIEDgwSVQzKnFvFrMrYuzaKPRWJwLl1tTU1MZHR3NwsIdo1kxs12U5Nwk25Kc1Uu+LVu2ZGZmZmme/UlqSaZ6mUMvAgQIECBAYF0J7ErylCWJ/s8k71tXCddXmNOTFGZDRaz+/v7s2LEju3fvzsTERKanp3uddibJqUkGu42LHGNjY8vmaLVaqdfr6XSKo8rFVZw9FnvZ0+vg+hEgQIAAAQIECBAgQIAAAQIECBAgQIAAAQIECBAgQIAAAQIECBAgQIAAAQIECBAgQIAAAQIECBAgQIAAAQIECBAgQIAAAQIECBAgQIBAbwW6X4zd2666ESBAgAABAgQIECBAgAABAgQIECBAgAABAgQIECBAgAABAgQIECBAgAABAgQIECBAgAABAgQIECBAgAABAgQIECBAgAABAgQIECBAgAABAgQIECBAgAABAmspUE3SSFIqQpTL5TSbzVQqlWUztdvtVKvVzM7O9iTzwMBAdu7cmcHBwWzfvj2lUikjIyMZHx/P8PBwJicnU6vVMjc3183zkySfS3Jykk1JjllyFe/MJzmQ5J+TFB8qfv5xktuS7D1y7Ulyy5Hrh0n2JSnqFu/evuTf7s9FzeI61BMUTQgQIECAAAECDy6BYk4t5tVibl2cRRuNxuJcuNyamprK6OhoFhYWuo/bSS5Kcm6SbUnOWi2+YnbduHFjjj322Bw8eDD79+/PGWeckZmZmaV59iepJZlarRzqEiBAgAABAute4GWHz67evSTlf0/yy+s+9doFPD3JriRDRYT+/v7s2LEju3fvzsTERKanp3udbCbJqUkGu42LHGNjY8vmaLVaqdfr6XQ63efFOWKxl+IM0iJAgAABAgQIECBAgAABAgQIECBAgAABAgQIECBAgAABAgQIECBAgAABAgQIECBAgAABAgQIECBAgAABAgQIECBAgAABAgQIECBAgACBB7BA3wN4b7ZGgAABAgQIECBAgAABAgQIECBAgAABAgQIECBAgAABAgQIECBAgAABAgQIECBAgAABAgQIECBAgAABAgQIECBAgAABAgQIECBAgAABAgQIECBAgAABAgQILC9QTdJIUioel8vlNJvNVCqVZd9ut9upVquZnZ3tiefAwEB27tyZwcHBbN++PaVSKSMjIxkfH8/w8HAmJydTq9UyNzfXzbM/ycuTnJRkU5KBJMck6T/ywkKSA0mKD3SvnyS5LcmtS66iTnHtS1I8Lz5nESBAgAABAgQI9F6gmFOLebWYWxdn0UajsTgXLrempqYyOjqahYU7xrd2kouSnJtkW5KzVmsLxSz90Ic+NCeeeOLifHrjjTfmkY98ZGZmZpbmKWbMWpKp1cqhLgECBAgQILDuBTYfngf+5vBo8/Ek//3wjNJc94nXNuDpSXYlGSpi9Pf3Z8eOHdm9e3cmJiYyPT29muluP3KGWJwnbkhyQpL/meTUJIPdxkWOsbGxZXO0Wq3U6/V0Op3u8/kje9mzmsHVJkCAAAECBAgQIECAAAECBAgQIECAAAECBAgQIECAAAECBAgQIECAAAECBAgQIECAAAECBAgQIECAAAECBAgQIECAAAECBAgQIECAAIG1F+hb+wgSECBAgAABAgQIECBAgAABAgQIECBAgAABAgQIECBAgAABAgQIECBAgAABAgQIECBAgAABAgQIECBAgAABAgQIECBAgAABAgQIECBAgAABAgQIECBAgAABAj0WqCZpJCkVfcvlcprNZiqVyrIx2u12qtVqZmdnexJzYGAgO3fuzODgYLZv355SqZSRkZGMj49neHg4k5OTqdVqmZub6+bZm2RzkvmeBNSEAAECBAgQIEBgtQWKObWYV4u5dXEWbTQai3Phcmtqaiqjo6NZWFjoPm4nuSjJuUm2JTlrtQIX82m9Xs9pp52W733ve7nqqqty4oknZmZmZmme/UlqSaZWK4e6BAgQIECAAIEHmMDpSXYlGSr21d/fnx07dmT37t2ZmJjI9PT0am53X5IfJvlRko1JthyeLX+Q5NQkg93GRY6xsbFlc7RarcUZsdPpdJ8X55bFXvasZnC1CRAgQIAAAQIECBAgQIAAAQIECBAgQIAAAQIECBAgQIAAAQIECBAgQIAAAQIECBAgQIAAAQIECBAgQIAAAQIECBAgQIAAAQIECBAgQGDtBfrWPoIEBAgQIECAAAECBAgQIECAAAECBAgQIECAAAECBAgQIECAAAECBAgQIECAAAECBAgQIECAAAECBAgQIECAAAECBAgQIECAAAECBAgQIECAAAECBAgQIECAQI8FqkkaSUpF33K5nGazmUqlsmyMdrudarWa2dnZnsQcGBjIzp07Mzg4mO3bt6dUKmVkZCTj4+MZHh7O5ORkarVa5ubmunn2JtmcZL4nATUhQIAAAQIECBBYbYFiTi3m1WJuXZxFG43G4ly43Jqamsro6GgWFha6j9tJLkpybpJtSc5arcD1ej0vetGL8uhHPzrf/OY3c/HFFy/mnJmZWZpnf5JakqnVyqEuAQIECBAgQOABJnB6kl1Jhop99ff3Z8eOHdm9e3cmJiYyPT29mtu9/vAc+Zkk303yiCT/IcmtSU5NMthtXOQYGxtbNker1UoxJ3Y6ne7z4tyy2Mue1QyuNgECBAgQIECAAAECBAgQIECAAAECBAgQIECAAAECBAgQIECAAAECBAgQIECAAAECBAgQIECAAAECBAgQIECAAAECBAgQIECAAAECBAisvUDf2keQgAABAgQIECBAgAABAgQIECBAgAABAgQIECBAgAABAgQIECBAgAABAgQIECBAgAABAgQIECBAgAABAgQIECBAgAABAgQIECBAgAABAgQIECBAgAABAgQIEOixQDVJI0mp6Fsul9NsNlOpVJaN0W63U61WMzs725OYAwMD2blzZwYHB7N9+/aUSqWMjIxkfHw8w8PDmZycTK1Wy9zcXDfP3iSbk8z3JKAmBAgQIECAAAECqy1QzKnFvFrMrYuzaKPRWJwLl1tTU1MZHR3NwsJC93E7yUVJzk2yLclZqxX42c9+dn7nd34nj3nMYzI9PZ2Xv/zl2bhxY2ZmZpbm2Z+klmRqtXKoS4AAAQIECBB4gAmcnmRXkqFiX/39/dmxY0d2796diYmJxblrFddnknwwybeSPCbJO5LcnuTUJIPdvkWOsbGxZWO0Wq3U6/V0Op3u8+LcstjLnlXMrTQBAgQIECBAgAABAgQIECBAgAABAgQIECBAgAABAgQIECBAgAABAgQIECBAgAABAgQIECBAgAABAgQIECBAgAABAgQIECBAgAABAgQIrAOBvnWQQQQCBAgQIECAAAECBAgQIECAAAECBAgQIECAAAECBAgQIECAAAECBAgQIECAAAECBAgQIECAAAECBAgQIECAAAECBAgQIECAAAECBAgQIECAAAECBAgQIECgtwLVJI0kpaJtuVxOs/n/sXevsXVe973nv+ImuTd1oSzbkuzEtiLb4U50jrMj2CPFZtzmtCGPSGFQNG3S0WkR5ADnlHPQKQgDZ6Zog3lVzDSYCaYjTDuhelq4gyZA0ZO0mExYpW3SScqm2RRjh/aJ6Yi+hLR8kUjqfuNtk8P/zno0OzSb6LYZyvouYOF59vPsZ63/+mwC/mm9eDxEW1vbilVMTExQKpU4fvz4qlTZ1NTE008/TUtLC729vRQKBR5//HGeeuopdu/ezcDAAB0dHczMzGT1nAG2AvOrUqCTKKCAAgoooIACCtRbIHJq5NXIrdUsWi6Xq7lwpTY4OEh7ezuVSiW7PQH0AE8A+4Fd9Sq4q6uLnp4eisUiIyMj1fyaz+cZGxurrec80AEM1quOaxy3AWhJz8wCAbdwjWP4dQUUUEABBRRQoJ4CO4AjwLaYJJfL0dfXx+joKP39/dXcVcd2GPhPwPdTjvzf077j9poMVa2ju7t7xTKGh4fp7OxkcnIyux/7lrGW03Ws26EVUEABBRRQQAEFFFBAAQUUUEABBRRQQAEFFFBAAQUUUEABBRRQQAEFFFBAAQUUUEABBRRQQAEFFFBAAQUUUEABBRRQQAEFFFBAAQUUUEABBRRQQAEF1oDAujVQgyUooIACCiiggAIKKKCAAgoooIACCiiggAIKKKCAAgoooIACCiiggAIKKKCAAgoooIACCiiggAIKKKCAAgoooIACCiiggAIKKKCAAgoooIACCiiggAIKKKCAAgoooIACCihwOwo0AxuBHLAAXADm0nm9PUpAGSjERK2trQwNDdHW1rbivBMTE5RKJY4fP17vuqrjNzU18fTTT9PS0kJvby+FQoHHH3+cp556it27dzMwMEBHRwczMzNZPWeArcD8qhS48iTxjsf4TdfHEtLveDb9pj/FspxaAQUUUEABBRS4JQUip0ZejdxazaLlcrmaC1dqg4ODtLe3U6lUstsTQA/wBLAf2FUvha6uLnp6eigWi4yMjFTzaz6fZ2xsrLae80AHMFivOpaNG9m0If1bI/690Zh6dp4H7gQC7CQQefriKtXmNAoooIACCiigwNUI7ACOANviy7lcjr6+PkZHR+nv76/mrjq2w8Ah4GjKkQfTvuN2oCWbN+ro7u5esYzh4WE6OzuZnJzM7se+ZazldJ3qjuyX1Tabcl7sOdsUUEABBRRQQAEFFFBAAQUUUEABBRRQQAEFFFBAAQUUUEABBRRQQAEFFFBAAQUUUEABBRRQQAEFFFBAAQUUUEABBRRQQAEFFFBAAQUUUEABBRRQQAEFVlkgXghoU0ABBRRQQAEFFFBAAQUUUEABBRRQQAEFFFBAAQUUUEABBRRQQAEFFFBAAQUUUEABBRRQQAEFFFBAAQUUUEABBRRQQAEFFFBAAQUUUEABBRRQQAEFFFBAAQUUUEABBRRQQIHVF7gDuB+IYw44AVwEZoFKTZ9f9nnhJpRaAspAIcZqbW1laGiItra2FYeemJigVCpx/PjxmzD1Tx6iqamJp59+mpaWFnp7eykUCjz++OM89dRT7N69m4GBATo6OpiZmckGOwNsBcKqHi3e39iQfqf4rWp7IxA9rm0C7kzfjd/yKHChHgU5pgIKKKCAAgoo8A4XiJwaeTVyazWLlsvlai5cqQ0ODtLe3k6lEjG62iaAHuAJYD+wq15eXV1d9PT0UCwWGRkZqebXfD7P2NhYbT3ngQ5gsF51LBs38ulm4K6Uk7cB0bcD96Rj3I9/gzwLfA14bpVqcxoFFFBAAQUUUOBqBHYAR1KGIZfL0dfXx+joKP39/dXcVcd2GDiU9vYiRx5M+46RpVqyeaOO7u7uFcsYHh6ms7OTycnJ7H7sW0YeO32ddS/fn6zdk4zzfNqXjEB8Eoj90tiftCmggAIKKKCAAgoooIACCiiggAIKKKCAAgoooIACCiiggAIKKKCAAgoooIACCiiggAIKKKCAAgoooIACCiiggAIKKKCAAgoooIACCiiggAIKKKCAAgqsskC8MMamgAIKKKCAAgoooIACCiiggAIKKKCAAgoooIACCiiggAIKKKCAAgoooIACCiiggAIKKKCAAgoooIACCiiggAIKKKCAAgoooIACCiiggAIKKKCAAgoooIACCiiggAIKKKCAAqsv8CDwZOpF4BJwGpgCTi7rce1Eun8RWLzBcktAGSjEOK2trQwNDdHW1rbisBMTE5RKJY4fP36D017d401NTTz99NO0tLTQ29tLoVDg8ccf56mnnmL37t0MDAzQ0dHBzMxMNuAZYCswf3UzXPO3moDNwJ3AXTX9bmBb6ncAG5PpD4DvAF8E3rzm2XxAAQUUUEABBRRQIHJq5NXIrdUsWi6Xq7lwpTY4OEh7ezuVSiW7PQH0AE8A+4Fd9SLt6uqip6eHYrHIyMhINb/m83nGxsZq6zkPdACDQLwbvCEdF4Do19Iim+ZT7gyQltTXA1mPXBr5NMuvkVvjfEvKrPF8YL0MfHPp3yRfB56/liL8rgIKKKCAAgooUGeBHcCRtO9GLpejr6+P0dFR+vv7q7mrju0wcAg4mnLkwbTvuD3lrurUUUd3d/eKZQwPD9PZ2cnk5GR2P/YtYx8x9n+vpzWm/cnYm4x90GxPMmq6B4hj7F/GHvKzwNeA565nIp9RQAEFFFBAAQUUUEABBRRQQAEFFFBAAQUUUEABBRRQQAEFFFBAAQUUUEABBRRQQAEFFFBAAQUUUEABBRRQQAEFFFBAAQUUUEABBRRQQAEFFFBAAQUUuDGBeOmgTQEFFFBAAQUUUEABBRRQQAEFFFBAAQUUUEABBRRQQAEFFFBAAQUUUEABBRRQQAEFFFBAAQUUUEABBRRQQAEFFFBAAQUUUEABBRRQQAEFFFBAAQUUUEABBRRQQAEFFFBAAQVWX2AX0A18DPgQUAHOA6dX6KeAKeAMcAG4DEwDM8v67Aqf54D5ZcsrAWWgENdbW1sZGhqira1tRYWJiQl2797Nm2++md2POkaARiBXc2wAanv23sM4Zn0BWEwDxZqjx733prFoamriC1/4Atu2bePgwYMUCgU+8IEP8Eu/9Eu8973vZWBggI6ODmZmYvnVFvVsXWGd/9yvGjVG7XmgedkxrtX2FmAjsAW4Mx3jPOt3A3cBm9Nz4fEs8DXgc8DY6v9pOaMCCiiggAIKKHDLC0ROjbwauZVSqUS5XK7mwpXa4OAg7e3tVCoRLattAugBngD2A5G969K6urro6emhWCwyMjJCb28v+XyesbGx2noi53cs5f8jKfs2AdEj0y/P6j+uzsjNm1Iu3b6UN7P+biD6falvA9anzJvl8MCJf0dEqB9POfW5pbq+la5FprYpoIACCiiggAJrRWBHyk6Ra8jlcvT19TE6Okp/f381d9WxHQYOAUdTjjyYMltkr9grrLaoo7u7m8XFRRYWFqrHhoaGah8eHqazs5PJycns65H5Yi2x97u8RS6M/cgIu9FjjuiR57Ie+5N3pBwYe5GxJ5ntVca9eD7y3svAN4GvL+07P19HI4dWQAEFFFBAAQUUUEABBRRQQAEFFFBAAQUUUEABBRRQQAEFFFBAAQUUUEABBRRQQAEFFFBAAQUUUEABBRRQQAEFFFBAAQUUUEABBRRQQAEFFFBAAQUU+GcEshdzC6SAAgoooIACCiiggAIKKKCAAgoooIACCiiggAIKKKCAAgoooIACCiiggAIKKKCAAgoooIACCiiggAIKKKCAAgoooIACCiiggAIKKKCAAgoooIACCiiggAIKKKCAAgoooIACqyuwC+gGPgY8nqZeBH5cnwfmgBPABDAFnAJO1vTsc3Y8D1xK42YrLAFloBAXWltbGRoaoq2tbUWBiYkJHnvsMY4dO5bdfwH4LNACrE89xsoDTTW9IT3QCOSAeA9irCF6tNlUW3zvv83qaW5u5i//8i955JFHeOaZZ2hpaeGee+5h586dbN68mYGBATo6OpiZmcnqOQNsrRn3x/2SUUPUswnYAtyZ+l01xzjP+r3AtqX1bkzPxfPLe7bO7D2PzwJfAz4HjK3un5WzKaCAAgoooIAC7wiByJaRVyO3UiqVKJfLFArV+Pq2Njg4SHt7O5VKJbsXWbkHeALYD0T2rkvr6uqip6eHYrHIyMgIvb295PN5xsbGauuJTN4BfB/YDfxLoAi8njL9ZWChpsDIl5GfI29nPcvdG4Do2efsGBk3/i0RCBGULwBngcjKWT8NnKvpk0s5/HjK5JHNbQoooIACCiigwFoR2LG0d3ok7cuRy+Xo6+tjdHSU/v7+au6qYzsMHAKOphx5MO07bk/ZrDp11BFZcHFxkbm5uWqPvNrY2Mjw8DCdnZ1MTkbcqrbYD409xshjtS32E2OfMvYoY/ysvxuIfl/q8Wzkvsh82d5k5L7IkW8C42kf8rml3PmtdC0yoE0BBRRQQAEFFFBAAQUUUEABBRRQQAEFFFBAAQUUUEABBRRQQAEFFFBAAQUUUEABBRRQQAEFFFBAAQUUUEABBRRQQAEFFFBAAQUUUEABBRRQQAEFFFBglQWyF1Wv8rROp4ACCiiggAIKKKCAAgoooIACCiiggAIKKKCAAgoooIACCiiggAIKKKCAAgoooIACCiiggAIKKKCAAgoooIACCiiggAIKKKCAAgoooIACCiiggAIKKKCAAgoooIACCiigwG0vUAQ6gF8BPnyVGovAAnAp9cvA9LK+/Fp8jn6xpt8NfBpoinnXr1/PoUOHePjhh8nn89Xe3Nx85Xju3Dl+/ud/nmPHjmVlfhv4FNC4rOeAhtTjPHvvYRzjerSoP9YRrQLMp3t/DWyKizH/X//1X7Nnzx6mpqZobGykpaWFQqFQfegb3/gGH/vYx5idnc3qOZ8so57mGKLmGOfrgQ3LegzWAsRxea+9Hs/F8zF2toaf9HMNAn8L/Akw/pO+7H0FFFBAAQUUUECBtwlEPisDpbhTKpUol8tX8uDybw8ODtLe3k6lEvGy2iaAnqVM9gSwH9hVL+Ouri56enooFouMjIzQ29tbzbNjY2O19WR59QfAv07954AI2JMp20dOzvJzlqkjh2Y9y7NZJo0cnfUZ4BxwMq39BJD1sIjzKeBMyuD14nBcBRRQQAEFFFDgZgnsAI4A22LAXC5HX18fo6Oj9Pf3V3NXHdth4BBwNOXIgyl3bU/7idWpo47IoN/97nf53ve+x9GjR7nvvvu4++67mZiY4DOf+Qyxr5paBNX/Lu2Nxt5j9OU5rzb7ZfuRsY8az0beuwCcTZkucl300ykHxkTRI1seT/nyyuZpHa0cWgEFFFBAAQUUUEABBRRQQAEFFFBAAQUUUEABBRRQQAEFFFBAAQUUUEABBRRQQAEFFFBAAQUUUEABBRRQQAEFFFBAAQUUUEABBRRQQAEFFFBAAQUUUGCZQPZiQWEUUEABBRRQQAEFFFBAAQUUUEABBRRQQAEFFFBAAQUUUEABBRRQQAEFFFBAAQUUUEABBRRQQAEFFFBAAQUUUEABBRRQQAEFFFBAAQUUUEABBRRQQAEFFFBAAQUUUEABBRRQYHUFdgAfAj4FfBTIAfV4T+A8MAOcA86kHvP8V2lOmpub+eQnP8l9991HS0sL69evrx6zPjs7S29vLydOnMiEhoB/Dyyu0OM7tdeXf25Yts6opRH4FtAaX456/uiP/ojdu3dX51tcXGRhYYGZmRkuX77Md77zHT796U8zNzeX1XMZ+J+AAtBS09cD0TcBm4E70jE+x5w32zvWHe3vlnz7gS8Cb67un5WzKaCAAgoooIAC7wiByHVloBSrKZVKlMtlCoW4/PY2ODhIe3s7lUoluzkB9ABPAPuBXfVS6erqoqenh2KxyMjISDU35/N5xsbGaus5v5R3O4D/AjwI/CzQBdwJbEzZNPJp9GiR4WeB6ZTl4/wScLEm058GTqU+lfJ+5OL4bgTl7Jidx5jRs8xaLxLHVUABBRRQQIFrE9gDfBz4xbRfF/+Nt0HsnR4BtgVGLpejr6+P0dFR+vv7q7mrju0wcAg4mnLkwZSjtqd9x+rUUcdjjz3G3/zN31T73//933P//fezdetWYj/1H/7hH6r7malFBvvK0h5mU9qvjD3LDanHfmmWAc6WtFYAACAASURBVLPMlu3nngQi28bGbNazz5EBY7/3Sgiuo4lDK6CAAgoooIACCiiggAIKKKCAAgoooIACCiiggAIKKKCAAgoooIACCiiggAIKKKCAAgoooIACCiiggAIKKKCAAgoooIACCiiggAIKKKCAAgoooIACClylwM1+8fVVTuvXFFBAAQUUUEABBRRQQAEFFFBAAQUUUEABBRRQQAEFFFBAAQUUUEABBRRQQAEFFFBAAQUUUEABBRRQQAEFFFBAAQUUUEABBRRQQAEFFFBAAQUUUEABBRRQQAEFFFBAAQUUuO0FWoF7gaeAjwPxubEOKovAAlAB5tMxptkIVN9LuG7dOrZv305zczO5XI6GhoYf6YuLi7z66qvMzs5m5Z0DhoEYO3rciLFjnmyumXQez8yleaOGJqA5DRTz54A80J3uVeculUq0tgYJzM3NVeeen5+nUqlw4cIFxsbGiLpSizmPAQ0r9Bg/6+EbPT7X452MUUc4/DHw58BzQFjZFFBAAQUUUEABBa5NoACUgVI8FtmwXC5TKMTlt7fBwUHa29urWTG1CaAHeALYD+y6tumv/ttdXV309PRQLBYZGRmht7eXfD5fzas19ZwHOoBngE3AQ8C/AO5KuTwycpZTY/JYSGTsyNRZvwxcBC7U9Bg3emTOuH8F4OpX4DcVUEABBRRQ4Kco8OWlfPBf18z/H4C+n2I9a2nqHUv7hUeAbVFU7Fn29fUxOjpKf39/NXfVsR1e2rc9BBxNOfJg2vPbDrRk80YdH/nIR6r7pt/85jc5fPgwp06dqu5dRn/ttddq82BsZMZ4keci30XWu5Q+nwGinwZOpT5Vk/Hiu7G/mh2z89iHjH5lk7SOJg6tgAIKKKCAAgoooIACCiiggAIKKKCAAgoooIACCiiggAIKKKCAAgoooIACCiiggAIKKKCAAgoooIACCiiggAIKKKCAAgoooIACCiiggAIKKKCAAgoocJUC9Xj59VVO7dcUUEABBRRQQAEFFFBAAQUUUEABBRRQQAEFFFBAAQUUUEABBRRQQAEFFFBAAQUUUEABBRRQQAEFFFBAAQUUUEABBRRQQAEFFFBAAQUUUEABBRRQQAEFFFBAAQUUUEABBRS4rQWagBZgP/BR4APAA8BWYK2/L3ARmAbiGH0eqAAL6XMc52ruZ/fieg6ItUeLdUZvBLbVrrulpYV1637IMD8/T6VSYWFhgcXFmG7NtVjfWeA14EXgy8AAMAnMrrlqLUgBBRRQQAEFFFj7AgWgDJSi1FKpRLlcplCIy29vg4ODtLe3VzNjahNAD/BEytu76rXkrq4uenp6KBaLjIyM0NvbSz6fZ2xsrLae80AHMFivOhxXAQUUUEABBW5Jgf8I/K81lX8L+PAtuZKbX/QO4EjaMySXy9HX18fo6Cj9/f3V3FXHdhg4BBwFIkceTPuf29N+bnXqqKOzs5Pz58/zyiuv8MILL3Dy5EkuXLjA66+/zhe+8AUuXbqUlRn7op9Ne4gzQPTLwEXgQk2P3Bj9XLp/JeDWcb0OrYACCiiggAIKKKCAAgoooIACCiiggAIKKKCAAgoooIACCiiggAIKKKCAAgoooIACCiiggAIKKKCAAgoooIACCiiggAIKKKCAAgoooIACCiiggAIKKHATBdb6C8Zv4lIdSgEFFFBAAQUUUEABBRRQQAEFFFBAAQUUUEABBRRQQAEFFFBAAQUUUEABBRRQQAEFFFBAAQUUUEABBRRQQAEFFFBAAQUUUEABBRRQQAEFFFBAAQUUUEABBRRQQAEFFFBAgTUp0Aq8F/hl4ElgN9AI5IAGwHcHrsmfjUVgIfXLwEvAN4C/AF4FptZm2ValgAIKKKCAAgrcEgIFoAyUotpSqUS5XKZQiMtvb4ODg7S3t1OpVLKbE0AP8ASwfymj7arXqru6uujp6aFYLDIyMkJvby/5fJ6xsbHaes4DHcBgvepwXAUUUEABBRS4JQXuB8aX7f/FtddvydXc3KJ3AEeAbTFsLpejr6+P0dFR+vv7q7mrju0wcAg4mnLkQWAe2A60ZPNGHd3d3SuWMTw8TGdnJ5OTk9n9eD7WcrqOdTu0AgoooIACCiiggAIKKKCAAgoooIACCiiggAIKKKCAAgoooIACCiiggAIKKKCAAgoooIACCiiggAIKKKCAAgoooIACCiiggAIKKKCAAgoooIACCiigwBoQ8KXia+BHsAQFFFBAAQUUUEABBRRQQAEFFFBAAQUUUEABBRRQQAEFFFBAAQUUUEABBRRQQAEFFFBAAQUUUEABBRRQQAEFFFBAAQUUUEABBRRQQAEFFFBAAQUUUEABBRRQQAEFFFBAgdtaoAnYBOwAdgIPA48Au4D3AuuB3G0ttPYWvwicBcaBF1J/CXglXbsAzKy9sq1IAQUUUEABBRS4ZQQKQBkoRcWlUolyuUyhEJff3gYHB2lvb6dSqWQ3J4Ae4Algf8rWdVl8V1cXPT09FItFRkZG6O3tJZ/PMzY2VlvPeaADGKxLEQ6qgAIKKKCAAreywD8AT9Ys4NPA/3wrL+gm1R57pUeAbTFeLpejr6+P0dFR+vv7q7mrju0wcAg4mnLkQWAe2A60ZPNGHd3d3SuWMTw8TGdnJ5OTk9n9eD7WcrqOdTu0AgoooIACCiiggAIKKKCAAgoooIACCiiggAIKKKCAAgoooIACCiiggAIKKKCAAgoooIACCiiggAIKKKCAAgoooIACCiiggAIKKKCAAgoooIACCiigwBoQWLcGarAEBRRQQAEFFFBAAQUUUEABBRRQQAEFFFBAAQUUUEABBRRQQAEFFFBAAQUUUEABBRRQQAEFFFBAAQUUUEABBRRQQAEFFFBAAQUUUEABBRRQQAEFFFBAAQUUUEABBRRQQAEFFPihwCbgbuBR4IPAI8C7gK3AFmA90CjWqgssAhXgPHAKOAm8AXwfGAaeB14HLqx6ZU6ogAIKKKCAAgq8MwUKQBkoxfJKpRLlcplCIS6/vQ0ODtLe3k6lEpGt2iaAHuAJYD+wq15MXV1d9PT0UCwWGRkZobe3l3w+z9jYWG09kSM7gMF61eG4CiiggAIKKHDLCvwH4P+sqf4V4OFbdjU3r/AdwJElm20xZC6Xo6+vj9HRUfr7+6u5q47tMHAIOJpy5EFgHtgOtGTzRh3d3d0rljE8PExnZyeTk5PZ/Xg+1nK6jnU7tAIKKKCAAgoooIACCiiggAIKKKCAAgoooIACCiiggAIKKKCAAgoooIACCiiggAIKKKCAAgoooIACCiiggAIKKKCAAgoooIACCiiggAIKKKCAAgoooMAaEFi3BmqwBAUUUEABBRRQQAEFFFBAAQUUUEABBRRQQAEFFFBAAQUUUEABBRRQQAEFFFBAAQUUUEABBRRQQAEFFFBAAQUUUEABBRRQQAEFFFBAAQUUUEABBRRQQAEFFFBAAQUUUEABBRT4oUADkAMKwCZgC/AY0A7sBd6Trvs+wdX9i6kAl4AXgH8EBoHvA1Pp+jQwDyysblnOpoACCiiggAIKrKpAM7Ax5dXIPReAuTploMjDZaAUKyyVSpTLZQqFuPz2Njg4SHt7O5VKxLZqmwB6gCeA/cCuekl1dXXR09NDsVhkZGSE3t5e8vk8Y2NjtfWcBzpSjqxXKdc6bvybIn7T9UBT+h3Ppt/0Wsfy+woooIACCihw/QKx/zeZMlY2ym5g+PqHfEc8uQM4AmyL1eRyOfr6+hgdHaW/v7+au+rYDgOHgKMpRx5Me3/bgZZs3qiju7t7xTKGh4fp7OxkcjJ+2mqLvcNYy+k61u3QCiiggAIKKKCAAgoooIACCiiggAIKKKCAAgoooIACCiiggAIKKKCAAgoooIACCiiggAIKKKCAAgoooIACCiiggAIKKKCAAgoooIACCiiggAIKKKCAAmtAwBeIr4EfwRIUUEABBRRQQAEFFFBAAQUUUEABBRRQQAEFFFBAAQUUUEABBRRQQAEFFFBAAQUUUEABBRRQQAEFFFBAAQUUUEABBRRQQAEFFFBAAQUUUEABBRRQQAEFFFBAAQUUUEABBRRYQSAHNAP3ATtTf7DmeD+wBWhSry4CF4GTwDHgNWAMeAV4CRgHJoAZYKEuszuoAgoooIACCiiw9gTuACKDxjGy6gkgMtMsUKnp88s+X09eKgBloBQMpVKJcrlMoRCX394GBwdpb2+nUokyqi2yWg/wBLAf2FUvzq6uLnp6eigWi4yMjNDb20s+n2dsbKy2nvNABzBYrzqWjRvvH29Iv1P8VrW9EYge1zYBd6bvxm95FLiwSjU6jQIKKKCAAgr8/wKHl7LPvhqQzy7lrP9+FYBi73FjygWR2SIHzK2R/a4dwBFgWzjkcjn6+voYHR2lv7+/mrvq2OL3OJSyUeTIg0Bk3O1ASzZv1NHd3b1iGcPDw3R2djI5OZndj+djLafrWHdkwPhN16c94/hNz6bftI7TOrQCCiiggAIKKKCAAgoooIACCiiggAIKKKCAAgoooIACCiiggAIKKKCAAgoooIACCiiggAIKKKCAAgoooIACCiiggAIKKKCAAgoooIACCiiggAIKKKBArUC8DMamgAIKKKCAAgoooIACCiiggAIKKKCAAgoooIACCiiggAIKKKCAAgoooIACCiiggAIKKKCAAgoooIACCiiggAIKKKCAAgoooIACCiiggAIKKKCAAgoooIACCiiggAIKKKCAAmtbIN4f2AC8G/gA0A48BuwEWoE80Aw0pe/5vsFr+z0XgQowm/o0cAJ4GXgm9eeBU+n+tY3utxVQQAEFFFBAgXeGwIPAk6kXgUvAaWAKOLmsx7XIU3H/IhB561paASgDpXioVCpRLpcpFOLy29vg4CDt7e1UKhHpqm0C6AGeAPYDu65l8mv5bldXFz09PRSLRUZGRujt7SWfzzM2NlZbz3mgAxi8lrFv4Lvx74LNwJ3AXTX9bmBb6ncAG4FA/QHwHeCLwJs3MK+PKqCAAgoooMD1CXxyaZ/v/6p5NLLMPdeRoa519sgD9wNxzKX8Ftkt9sgiWGV9ftnnhWud6Dq+vwM4knILuVyOvr4+RkdH6e/vr+auOrbDwCHgaMqRB4Ew2A60ZPNGHd3d3SuWMTw8TGdnJ5OTk9n9eD5yWOTj62nZ/nD8Tst7IxA9rm9KGTD2kuO3jDVcuJ4JfUYBBRRQQAEFFFBAAQUUUEABBRRQQAEFFFBAAQUUUEABBRRQQAEFFFBAAQUUUEABBRRQQAEFFFBAAQUUUEABBRRQQAEFFFBAAQUUUEABBRRQQAEFFFDg+gR8Qfj1ufmUAgoooIACCiiggAIKKKCAAgoooIACCiiggAIKKKCAAgoooIACCiiggAIKKKCAAgoooIACCiiggAIKKKCAAgoooIACCiiggAIKKKCAAgoooIACCiiggAIKKKCAAgoooIACqy0Q7xAsAK3AncBW4D7gIeB9QBF4IN3LrXZxt/h8M8Bp4GXgRWAE+AHwJnAm9XPAHLBwi6/V8hVQQAEFFFBAgesV2AV0Ax8DPgRUgPMpR0WWqu2ngKmUoy4Al4FpIHJXbZ9d4XNkrkagDJSi2FKpRLlcplCIOPz2Njg4SHt7O5VKlFRtE8C/SVn5ceDBNGaMG1k5OzYAtT17b3ccsx75rxm4Nz3LunXraGtro6mpiSeffJKPf/zj7Ny5k/HxcQ4ePFi9/ld/9VfMzcVSqi2cOoDB68SPGqPmfKql9hjntb0F2AhsSf82iGNtvxu4C9icnguPZ4GvAZ8Dxq6zRh9TQAEFFFBAgesXiP92R35qqhni54D/9/qHvKonIyM9mXrsLV5KmS5y3MllPa6dSPcvAotXNcP1f2nHUvY8AmyLIXK5HH19fYyOjtLf38/ISGzf1a0dXsp+h4CjQGTgg8D8UlbaDkTWqraoo7s74vHb2/DwMJ2dnUxOTmY34/lYS2Tm62nxtxH5LfaFI8tlPbJdjBv9jpQDIzTH3uZ3gC+mPc7rmdNnFFBAAQUUUEABBRRQQAEFFFBAAQUUUEABBRRQQAEFFFBAAQUUUEABBRRQQAEFFFBAAQUUUEABBRRQQAEFFFBAAQUUUEABBRRQQAEFFFBAAQUUUEABBa5DIHux4XU86iMKKKCAAgoooIACCiiggAIKKKCAAgoooIACCiiggAIKKKCAAgoooIACCiiggAIKKKCAAgoooIACCiiggAIKKKCAAgoooIACCiiggAIKKKCAAgoooIACCiiggAIKKKCAAgoo8FMUaALuAO4HHgYeAnYC9wF3A3emvgFo/inWudamngfOA2eBM8Bp4CRwHHgVeCn1t9L3FtfaAqxHAQUUUEABBRT4KQnsArqBjwGPpxoiK/24HtlrDjgBTABTwKmUvyKDRc8+Z8fIagvAt4FSzFMqlSiXyxQKhRWXPjg4SHt7O5VKJbsfc/08MAu8O+Xj9UBtj8HyQOTqrDekARqBHBDv8Y41bF6q518D1QIaGhr4jd/4DTZu3Mj73/9+9u7dy1133cXFixd55plnyOVyfOITn2BmZiarJ9bUAQxex28XNUQ9m4AtNTn/rnQex9p+L7AN2Jiei+eX92yd2XvKnwW+BnwOGLuOGn1EAQUUUEABBW5c4IvAL9UM8yfAv7vxYX/sCLX57kNAhKnILbFftrxHVossF/tpF4DLwDQQgae2R/5a/jnyYGSqa2k7lrLnkZRrqvnq85//POfOnePb3/42r776KvPz89UeGXBubo7R0VGmp6OkaosaXq+ZsDYPRdbM9vxizVmIjGtxbwD4z8APgKijN2XDf5UyWXXY/v5+ursjHr+9DQ8P09nZyeTkZHYz1h8ZLVyjRR6LjBd5NPZua49xXttbUrbLsmAca3vsBUcejMwaz0WONd9dy1+b31VAAQUUUEABBRRQQAEFFFBAAQUUUEABBRRQQAEFFFBAAQUUUEABBRRQQAEFFFBAAQUUUEABBRRQQAEFFFBAAQUUUEABBRRQQAEFFFBAAQUUUEABBW6iQPaiv5s4pEMpoIACCiiggAIKKKCAAgoooIACCiiggAIKKKCAAgoooIACCiiggAIKKKCAAgoooIACCiiggAIKKKCAAgoooIACCiiggAIKKKCAAgoooIACCiiggAIKKKCAAgoooIACCiigwCoJxHsFG1LPAVuAh4ES8CjwQeCBdN13EMIicBF4FRgBnge+B7wEvAnMAAtAhR9+N7pNAQUUUEABBRRQ4IcCRaAD+BXgw1eJEnkq8tWl1C8D08v68mvxeQ74b4DtMc/999/P7/7u77Jhwwby+fzb+tGjR/m1X/s1KpWIcdU2Cfwc8AbQAuSBRqApHeM8emTo2jydZeYsZ8dYUX9k7P8F2BwXcrkchw8fZvPmzdxxxx1s27aNlpYW5ubmmJqaYn5+nkceeYTp6VhqtV1I63kBaE71RE3Rs8+119cDG5b1QlpLHJf3WGN2LZ6L52N9sbaraYPA3y5R/wkwfjUP+B0FFFBAAQUUuOkCHwO+lEZ9dil3/P5SBvn8TZ/lRwfcBXQv7ZHF3I+nW9me2D93nE9Z7QQwAUwBp4CTNT37nB3Ppyx4LXttO5ZqOwJsy/LXV7/6VR544AHeeOONaua6dOnSlX7u3Dn6+vqYmIiSqi3q+XLN/l6W/SLnxRqiR5tNtcV55L7IoS8CkY9ijMhWsc+6CfjfgLuyCfr7++nuDr63t+HhYTo7O5mcjFhabTFfrOU0EDVEPTFm7OfemXqMHedxrO33pmc3pufi+eU9y31Zno2/oa8t5enPAWN1/jtyeAUUUEABBRRQQAEFFFBAAQUUUEABBRRQQAEFFFBAAQUUUEABBRRQQAEFFFBAAQUUUEABBRRQQAEFFFBAAQUUUEABBRRQQAEFFFBAAQUUUEABBRRQQIEaAV8G7p+DAgoooIACCiiggAIKKKCAAgoooIACCiiggAIKKKCAAgoooIACCiiggAIKKKCAAgoooIACCiiggAIKKKCAAgoooIACCiiggAIKKKCAAgoooIACCiiggAIKKKCAAgoooIAC7xyBPLAZ2ApsW9bvAbYDcbwPuPeds+wVVzIDXACOAyfSMc7fSn0CmEr9DHARWHiHm7g8BRRQQAEFFFDgRgR2AB8CPgV8FMgB9XjP9TwQWa4ZaIqCN23axEc+8hE2btzI+vXrq72lpeXKcWJigt///d9nYeFKnIt89+tLtY4BMV7cWEyLj2Ntj8s/7nMD8C+APwG2xJdzuRzf+ta3qnUtLi7+SI/709PT/MzP/AwzM7GMaru89NjvAq8DLcD6Zce4ll2Pe5tSrr8jHeNzYx28M5O/A/qBLy65vXkjfyQ+q4ACCiiggAI3JPB/pMwxfEOjXP3DRaAD+BXgw1f5WOSHyFaXUo+cM72sL78Wn6PH/lvWs+/MpuwXwam23wX8ORDHav766le/yqOPPsrly5erOWt+fp65ubnq8dKlS3zyk5/kpZdeypbxMvAbwFy6ELk1cl202mxYSXkxy0XxObJk7B1GjZFH7057qv932m+tDvJnf/ZnfPjDH2Z2drZaT9bj84svvsjv/M7vcPbs2ayemPN/TDVsAKIXUgaM4/Ie2TC7Ft+NjBh5MFvDT/q5BoG/TX9P4z/py95XQAEFFFBAAQUUUEABBRRQQAEFFFBAAQUUUEABBRRQQAEFFFBAAQUUUEABBRRQQAEFFFBAAQUUUEABBRRQQAEFFFBAAQUUUEABBRRQQAEFFFBAAQUUuHkC9XhR482rzpEUUEABBRRQQAEFFFBAAQUUUEABBRRQQAEFFFBAAQUUUEABBRRQQAEFFFBAAQUUUEABBRRQQAEFFFBAAQUUUEABBRRQQAEFFFBAAQUUUEABBRRQQAEFFFBAAQUUUEABBRRQ4EYE4r2DG4G7gZ2pvwfYDXQBDTF4Q0MDW7ZsoVKpMDc3d6UvLi7eyNyr+WwUOgXMAjPpeDZdexX4ATAGxPkbQNybW80CnUsBBRRQQAEFFHgHCLQC9y5lqaeAjwPxubEO64pst5CyavU92rlcjs2bN1ePkV2zY3Y+OzvLG29EzLvS5oGXgWkgzqNHVoyxo8d5XIt5oldSjozzaJEV41r0JmA78HNAPm6uW7eOzs5OmpqaWFhYYH5+vpqh4zzazMwMR44cufI5zfFamjcyeNZzNee11+J69PCNHuf1eKd4FBwOfwz8OfAccK4Ov6lDKqCAAgoooMDaFNgBfGhp3+xTwEfrmDkib8SeXeSMM6lfAC4Cl4FLqWfncSwA/xHYFHSR+/7wD/+QRx99lMbGxurnyGRZNos8+Ku/+qscPXo0k46TX0l5MK5lOTCOkbtqs1WcZ7065LIe194FfB64K5vgt3/7t3n/+9/P5cuXuXTp0o8cjx07xpe//GWmpyOOVlvM+1/SejanY+S8m53xsg3dvwP6gS8Cb67NPz+rUkABBRRQQAEFFFBAAQUUUEABBRRQQAEFFFBAAQUUUEABBRRQQAEFFFBAAQUUUEABBRRQQAEFFFBAAQUUUEABBRRQQAEFFFBAAQUUUEABBRRQQAEF3pkCN/vFMu9MJVelgAIKKKCAAgoooIACCiiggAIKKKCAAgoooIACCiiggAIKKKCAAgoooIACCiiggAIKKKCAAgoooIACCiiggAIKKKCAAgoooIACCiiggAIKKKCAAgoooIACCiiggAIKKKDArSuQA5qAApBPxw8CfwE0x7Ly+TydnZ1cvHiRyclJpqamOHnyJPPz8ywsLNwKK58H/jPwBvBmOp4ApoDpZX0WiO8v3goLs0YFFFBAAQUUUGANCUSmbAH2Ax8FPgA8AGwF1vL7riPQVmoyYOTAyINxLe7F5zjOpfP4nN2L65GnN6R1NmS/x1133cW6deuqeblSqVR7lp0jR8/ORuxcsy3WdxZ4DXgR+DIwAEwCa7rwNStqYQoooIACCtyaAq3AvUu54Cng40B8bqzDUrK8lWWyOGY98laW12rPI3fdl7JYNXc99NBDbNy4kcbGxmpvbm6uXo8en48cOcK5c+ey8iPr/G3KeHEtsl42Z+Ta6r5oyrGR9+JztvaYO87je1n+25jyb1yrtvvvv5+WlpZqBsx6lglnZmY4derU8r3Vi2k9MXbMWY8MHYaRdf8Y+HPgOeAKSh1+W4dUQAEFFFBAAQUUUEABBRRQQAEFFFBAAQUUUEABBRRQQAEFFFBAAQUUUEABBRRQQAEFFFBAAQUUUEABBRRQQAEFFFBAAQUUUEABBRRQQAEFFFBAAQUUWCZQj5fLiKyAAgoooIACCiiggAIKKKCAAgoooIACCiiggAIKKKCAAgoooIACCiiggAIKKKCAAgoooIACCiiggAIKKKCAAgoooIACCiiggAIKKKCAAgoooIACCiiggAIKKKCAAgoooIACa1ugBJSBQpS5YcMGPvOZz5DP5zl37hxnz56t9gsXLnDx4kVOnTrFwMAA09PT2aouA6eAZqApHRuB6PGuw2t932EFyGWDr1u3jm3bttHa2lqtqaWlhfXr11d7nEddX//616lU4rFquwT8W2ASOJn6WeDC2v4ZrE4BBRRQQAEFFLglBVqB9wK/DDwJ7E45MPJcw3VkwVsS4RYsehFYSD3y/EvAN4C/AF4Fpm7BNVmyAgoooIACCtyYQOzrtQD7gY8CHwAeALau5UzX0NBALpejsbGR2EeMHuexZ1izXzgPnEjZJ3JQbCRmWShya6w9WraXGfua2f5kZNo4z/JtfC++nz1zY+r1eTrWF/uhrwEvAl8GBtJ+6Wx9pnRUBRRQQAEFFFBAAQUUUEABBRRQQAEFFFBAAQUUUEABBRRQQAEFFFBAAQUUUEABBRRQQAEFFFBAAQUUUEABBRRQQAEFFFBAAQUUUEABBRRQQAEFFFBAgZUErvUF3SoqoIACCiiggAIKKKCAAgoooIACCiiggAIKKKCAAgoooIACCiiggAIKcUhT7wAAIABJREFUKKCAAgoooIACCiiggAIKKKCAAgoooIACCiiggAIKKKCAAgoooIACCiiggAIKKKCAAgoooIACCiigwK0vUALKQCGW0traytDQEG1tbdWVLSwsUKlUmJqaYmJigpGREX7zN3+TkydPZis/AXw3HgU2ApuA9UAL0JD61bzzcDENOJvGimdpaGjgiSeeYOfOnWzZsoVt27axdevW6jH6a6+9xqc+9SlmZmayes4AW4H5W/+ncQUKKKCAAgoooMCaF2hK+W8HsBN4GHgE2AW8N+XC3Jpfxe1VYOTus8A48ELqLwGvpGsXgCvh+vaicbUKKKCAAgookPblIsf9MvAksBtoBCLTxX7d1ezzCbn6ApHxFlK/DES++8ZSLv8L4FVgavVLckYFFFBAAQUUUEABBRRQQAEFFFBAAQUUUEABBRRQQAEFFFBAAQUUUEABBRRQQAEFFFBAAQUUUEABBRRQQAEFFFBAAQUUUEABBRRQQAEFFFBAAQUUUEABX9rj34ACCiiggAIKKKCAAgoooIACCiiggAIKKKCAAgoooIACCiiggAIKKKCAAgoooIACCiiggAIKKKCAAgoooIACCiiggAIKKKCAAgoooIACCiiggAIKKKCAAgoooIACCiiggAK3n0AJKAOFWHpraytDQ0O0tbVVJRYXF6t9ZmaG6elpjh07Rnd3N2+88UYm9SzwPwCNQFM6xnkOiHcdxrEZaEif8+laBZgH4hgtzmfS+X8CNsR5U1MTn/3sZ3nsscdobm4mn89TKBSu9GeffZZf+IVfqNaX2hlgaxrv9vs1XbECCiiggAIKKPDTE9gE3A08CnwQeAR4V8pmW4D1KSv+9Cq8PWdeTJn7PHAKOAlEmP8+MAw8D7wOXLg9eVy1AgoooIACCiwTiP29yHU7gJ3AwynX7QLemzJd7PfZ1o5A5L2zwDjwQuovAa+ka5Hzrmyerp2yrUQBBRRQQAEFFFBAAQUUUEABBRRQQAEFFFBAAQUUUEABBRRQQAEFFFBAAQUUUEABBRRQQAEFFFBAAQUUUEABBRRQQAEFFFBAAQUUUEABBRRQQAEFFHjnC8RLum0KKKCAAgoooIACCiiggAIKKKCAAgoooIACCiiggAIKKKCAAgoooIACCiiggAIKKKCAAgoooIACCiiggAIKKKCAAgoooIACCiiggAIKKKCAAgoooIACCiiggAIKKKCAAgoocHsJlIAyUIhlt7a2MjQ0RFtb24oKExMT7Nmzh/Hx8ez+PwK/DiwCFWAeWEjncS3ed9iUjtl5Q8134rvR4tk5oBn4LrA5LjY3N3Po0CH27t3L5s2bq33Dhg1XahsYGKCjo4OZmZns2hlga6rj9volXa0CCiiggAIKKPDTFYiMl0u5chOwBXgMaAf2Au8B4rrvw17d3yly9iXgBSCy+yDwfWAqXZ+uyfCrW5mzKaCAAgoooMBaF4jsdjfwKPBB4BHgXWnvLbLeeqBxrS/iHVhftg97HjgFnATeSBlvGHgeeB248A5cu0tSQAEFFFBAAQUUUEABBRRQQAEFFFBAAQUUUEABBRRQQAEFFFBAAQUUUEABBRRQQAEFFFBAAQUUUEABBRRQQAEFFFBAAQUUUEABBRRQQAEFFFBAAQVuKQFfwHhL/VwWq4ACCiiggAIKKKCAAgoooIACCiiggAIKKKCAAgoooIACCiiggAIKKKCAAgoooIACCiiggAIKKKCAAgoooIACCiiggAIKKKCAAgoooIACCiiggAIKKKCAAgoooIACCiigwE0RKAFloBCjtba2MjQ0RFtb24qDT0xMsGfPHsbHx7P7w8D/AzQAF4BLqV8GFoAKMAPMp8+z6Vq8B7E59RirEcinOv4QWB8Xc7kc+/fv5/3vfz+PPvoopVLpR2obGBigo6ODmZmYotrOAFvTfDcFyEEUUEABBRRQQAEFrlkgl3LefcDO1B+sOd4PbAGarnlkH7gagYvASeAY8BowBrwCvAREkJ9IGT3yuk0BBRRQQAEFFPjnBGK/L3Jd7BtuSvntMaAd2Au8J133/3eyun9Dsd8ae7AvAP8IDALfB6bS9emavdjVrczZFFBAAQUUUEABBRRQQAEFFFBAAQUUUEABBRRQQAEFFFBAAQUUUEABBRRQQAEFFFBAAQUUUEABBRRQQAEFFFBAAQUUUEABBRRQQAEFFFBAAQUUUEABBX5EwBf0+AehgAIKKKCAAgoooIACCiiggAIKKKCAAgoooIACCiiggAIKKKCAAgoooIACCiiggAIKKKCAAgoooIACCiiggAIKKKCAAgoooIACCiiggAIKKKCAAgoooIACCiiggAIKKKDA7SdQAspAIZbe2trK0NAQbW1tK0pMTEywZ88exsfHs/svAseBjcAMMAfMpuMisJDO4xif59O1eL4x9TjP1XzuAJri4rp169ixY0e1nq6uLn72Z3+W3bt3X6ltYGCAjo4OZmZi6mo7A2xN89x+v6YrVkABBRRQQAEF1p5AvP+6AXg38AGgHXgM2BnxE8gDzSn/xfd8X/a1/YaRsSspg0cOnwZOAC8Dz6T+PHAqfefaRvfbCiiggAIKKKDADwVi7y4y230px0WWezCdx/F+YEu2pyfaTRe4CJwEjgGvAWPAK8BLQGzUTqS92diDtSmggAIKKKCAAgoooIACCiiggAIKKKCAAgoooIACCiiggAIKKKCAAgoooIACCiiggAIKKKCAAgoooIACCiiggAIKKKCAAgoooIACCiiggAIKKKCAAgqsEQFfsLhGfgjLUEABBRRQQAEFFFBAAQUUUEABBRRQQAEFFFBAAQUUUEABBRRQQAEFFFBAAQUUUEABBRRQQAEFFFBAAQUUUEABBRRQQAEFFFBAAQUUUEABBRRQQAEFFFBAAQUUUEABBRRQYBUFSkAZKMScra2tDA0N0dbWtmIJExMT7Nmzh/Hx8ez+y8AmYHs9ay4Wixw4cIB9+/axd+/eK1MNDAzQ0dHBzMxMdu0MsBWYr2c9jq2AAgoooIACCihwTQLxDuzIm63AnSmv3Qc8BLwPKAIPpHu5axrZL0cQPg1ELn8RGAF+ALwJRDaOfg6YAxbkUkABBRRQQAEFboJAZLsG4N3AB4B24DFgZ8p7eaAZaErf8/+Hcm3oi0AFmE19GjiR8t4zQPTngVPp/rWN7rcVUEABBRRQQAEFFFBAAQUUUEABBRRQQAEFFFBAAQUUUEABBRRQQAEFFFBAAQUUUEABBRRQQAEFFFBAAQUUUEABBRRQQAEFFFBAAQUUUEABBRRQQAEFVk3AF/CsGrUTKaCAAgoooIACCiiggAIKKKCAAgoooIACCiiggAIKKKCAAgoooIACCiiggAIKKKCAAgoooIACCiiggAIKKKCAAgoooIACCiiggAIKKKCAAgoooIACCiiggAIKKKCAAgoosGYESkAZKERFra2tDA0N0dbWtmKBExMT7Nmzh/Hx8ez+y8AmYHs9V1QsFjlw4AD79u1j7969V6YaGBigo6ODmZmZ7NoZYCswX896HFsBBRRQQAEFFFDghgSagDuA+4GHgYeAncB9wN3AnalvAJpvaKZ31sORcc8DZ4HIvaeBk8Bx4FXgpdTfSt9bfGct39UooIACCiigwBoSiP/HSewntqbcFvtxkeUi170PKAIPpHu5NVT3rVBKbHRGzot91xeBEeAHwJspA0YOPAfMAQu3woKsUQEFFFBAAQUUUEABBRRQQAEFFFBAAQUUUEABBRRQQAEFFFBAAQUUUEABBRRQQAEFFFBAAQUUUEABBRRQQAEFFFBAAQUUUEABBRRQQAEFFFBAAQUUuF0F4mU9NgUUUEABBRRQQAEFFFBAAQUUUEABBRRQQAEFFFBAAQUUUEABBRRQQAEFFFBAAQUUUEABBRRQQAEFFFBAAQUUUEABBRRQQAEFFFBAAQUUUEABBRRQQAEFFFBAAQUUUEABBRS4vQRKQBkoxLJbW1sZGhqira1tRYWJiQn27NnD+Ph4dv9lYBOwvZ5sxWKRAwcOsG/fPvbu3XtlqoGBATo6OpiZmcmunQG2AvP1rMexFVBAAQUUUEABBW5YIN6L3ZB6DtgCPAxEPn0U+CDwQLruO7RhEbgIvAqMAM8D3wNeAt4EIhAvABV++N3oNgUUUEABBRRQYLUEmoA7gPtTpnsI2AncB9wN3Jn6BqB5tYq6BeaJPczzwFkg9jVPAyeB4yn3RdaL/lb6nhnvFvhRLVEBBRRQQAEFFFBAAQUUUEABBRRQQAEFFFBAAQUUUEABBRRQQAEFFFBAAQUUUEABBRRQQAEFFFBAAQUUUEABBRRQQAEFFFBAAQUUUEABBRRQQAEFFMgEfJmifwsKKKCAAgoooIACCiiggAIKKKCAAgoooIACCiiggAIKKKCAAgoooIACCiiggAIKKKCAAgoooIACCiiggAIKKKCAAgoooIACCiiggAIKKKCAAgoooIACCiiggAIKKKCAAgrcfgIloAwUYumtra0MDQ3R1ta2osTExAR79uxhfHw8u/8ysAnYXk+6YrHIgQMH2LdvH3v37r0y1cDAAB0dHczMzGTXzgBbgfl61uPYCiiggAIKKKCAAjddIA9sTlluG5D1dwG/DtwZMzY3N5PL5ZidnaVSqdz0ItbIgBFuLwDHgRPpGOdvpT4BTKUe+fcisLBGarcMBRRQQAEFFLh9BeL/e9KQeg7YAjwMxP7jo8AHgQfSdf8fKbCYctyrwAjwPPA94KWl/PsmEJkwMl6E3vhudJsCCiiggAIKKKCAAgoooIACCiiggAIKKKCAAgoooIACCiiggAIKKKCAAgoooIACCiiggAIKKKCAAgoooIACCiiggAIKKKCAAgoooIACCiiggAIKKKDALSTgy3ZuoR/LUhVQQAEFFFBAAQUUUEABBRRQQAEFFFBAAQUUUEABBRRQQAEFFFBAAQUUUEABBRRQQAEFFFBAAQUUUEABBRRQQAEFFFBAAQUUUEABBRRQQAEFFFBAAQUUUEABBRRQQAEFFLhJAiWgDBRivNbWVoaGhmhra1tx+OPHj/OhD32I8fHx7P7LwCZg+02qZ8VhisUiBw4cYN++fezZs4f5+XnWrVvHt7/9bTo6OpiZmcmeOwNsBebrWY9jK6CAAgoooIACCtRdIN6bvRF4N/AV4KGYccuWLezatYsLFy5w8eJFpqenmZ2drfa5ubkrx7pXd2MTLAILwOyyHqE2rp0FpoBXgR8AY+n8jXRv7sam92kFFFBAAQUUUGBVBPLA5rRXtw2o7fek/cQ4ZtebgdyqVLbKk8Q+5uJiRMBqi5MvAa8Bb6U+kfJfZMDY37yY8uIqV+p0CiiggAIKKKCAAgoooIACCiiggAIKKKCAAgoooIACCiiggAIKKKCAAgoooIACCiiggAIKKKCAAgoooIACCiiggAIKKKCAAgoooIACCiiggAIKKKCAAjdTIF6saFNAAQUUUEABBRRQQAEFFFBAAQUUUEABBRRQQAEFFFBAAQUUUEABBRRQQAEFFFBAAQUUUEABBRRQQAEFFFBAAQUUUEABBRRQQAEFFFBAAQUUUEABBRRQQAEFFFBAAQUUUECB20ugBJSBQiy7tbWVoaEh2trafkRhenqaixcvcvToUT7xiU/wxhtvZPdfBjYB2+vJViwWOXDgAPv27WP37t2Mj4+zuLjIK6+8wi/+4i8yMzOTTX8G2ArM17Mex1ZAAQUUUEABBRRYFYFcypoDwL+MGd/3vvfxp3/6p0xNTXHs2DHGxsZ4/fXXeeutt5icnKwe494abxXgAnAceAt4s6ZH0D4BxCKml/XZlHMX1/j6LE8BBRRQQAEFFFhJIP6/KBuBu4Gdqb8HiL4jtiaBDWmfshmI3lRzXLOq69ato6Ghgebm5h/p+XyehYWF6l7q3NxcVv8C8CngeSCy31ngys01u0gLU0ABBRRQQAEFFFBAAQUUUEABBRRQQAEFFFBAAQUUUEABBRRQQAEFFFBAAQUUUEABBRRQQAEFFFBAAQUUUEABBRRQQAEFFFBAAQUUUEABBRRQQAEFFLhmgXjxjk0BBRRQQAEFFFBAAQUUUEABBRRQQAEFFFBAAQUUUEABBRRQQAEFFFBAAQUUUEABBRRQQAEFFFBAAQUUUEABBRRQQAEFFFBAAQUUUEABBRRQQAEFFFBAAQUUUEABBRRQQAEFbi+BElAGCrHs1tZWhoaGaGtr+xGFsbExnnvuOb70pS/xla98hdOnT2f3XwY2AdvryVYsFjlw4AD79u3jwQcf5A/+4A+Ynp7m3nvv5bd+67eYnZ3Npj8DbAXm61mPYyuggAIKKKCAAgqsmkDk1MirkVsplUr80z/9E5cuXWJqaooTJ05w8uTJaj937hwjIyM8/fTTLC4uZgXOAN8FckBL6jFmM9CUjo1A9HhX9zW/r7u5uZnlPZ/Pk/Xvfve7LCwsZPXMAV8BIkefSv1kzTHOzwIXVk3YiRRQQAEFFFBAgdUTiEwWGSzyWD4d43w98C7gfuA9wH3AvWmfL/YdY7/vmnPaai0rl8uxceNG7rnnnup+5bve9a4rfW5ujt/7vd/jzJnYtqy22Ld8H3AciE3N+HwlvK5Wzc6jgAIKKKCAAgoooIACCiiggAIKKKCAAgoooIACCiiggAIKKKCAAgoooIACCiiggAIKKKCAAgoooIACCiiggAIKKKCAAgoooIACCiiggAIKKKCAAgooUH+BNfvinPov3RkUUEABBRRQQAEFFFBAAQUUUEABBRRQQAEFFFBAAQUUUEABBRRQQAEFFFBAAQUUUEABBRRQQAEFFFBAAQUUUEABBRRQQAEFFFBAAQUUUEABBRRQQAEFFFBAAQUUUEABBRS4bQX+P/buPTruut73/3OSJp3aCxRK01Y2N6EjIg5QqLCDHFJtklbKTa1nhL332XSj+1QQdbvrZqNuPD8VzPmJICgIAgqyylWo2NILt1WiTCqFKAi7pSD3Nk1NIE2bS3M58xln6pBWbSTTZJLnZ61Zmc585/N5vx+TP17rsz75Ng4kgWgQmDBhAr/+9a+ZPn06PT09NDQ0sH79ep566inWrl1LMplMv7Z169Ys2AZgPFCWT8FYLEYikaC6upoDDzyQL33pS7zwwguUlZWxfPlyurq6ssu/CRwA7Hwhn3U5twIKKKCAAgoooEDeBUJODXk15Fbi8Xg6k0aj6fi6y3j88cf50Ic+RHd3d24+/BZQCkwGJgH7hegLjMtk2XcBY4CizOMv3bM7XBPm2nlNyKT77LNPOkuHx/jx49M/J06cmH5861vfYseOHdl6tgFnAo8APUBv3gVdQAEFFFBAAQUUGPoCIWOFjBayWthn3D/zCJntIOD8TF4jEolw7LHHUlxcTFtbW/rR3t5OZ2dnOnOFn+G13t6/OWaFIBkenX0eHUB4hPeOzGTCtOycOXN4//vfz3777Zd+7L///jt/btq0iXPOOYctW7Zkv4WwbxlyafPQ/1qsUAEFFFBAAQUUUEABBRRQQAEFFFBAAQUUUEABBRRQQAEFFFBAAQUUUEABBRRQQAEFFFBAAQUUUEABBRRQQAEFFFBAAQUUUEABBRRQQAEFFFBAAQUUUOCdCPylmxu+k3n9rAIKKKCAAgoooIACCiiggAIKKKCAAgoooIACCiiggAIKKKCAAgoooIACCiiggAIKKKCAAgoooIACCiiggAIKKKCAAgoooIACCiiggAIKKKCAAgoooIACCiiggAIKKKCAAgoMXYE4kASiocQJEyawZs0aDj/8cNra2vj1r3/NHXfcwWOPPcZzzz1Hb28vY8eOZdu2bdmONgDjgbJ8thiLxUgkElRXVzNt2jQWLlzIqlWr6OjoIBKJpOvKjLeAycAOYOeL+azNuRVQQAEFFFBAAQXyKhByasirIbcSj8dJJpNEo+n4ussI75188sl0d3dn39sCfBxoAkZncm8pUJJ5jALCoxgI9+oOP8P7RZl/h8+E18KEXcC7gS8A48ICxcXF3HTTTey7776UlJQwatSo9M/S0tL0I4wPfehDtLe3Z+tpBeYAvzSv5vX3xskVUEABBRRQYPgIHJrJg2HPj6KiIi6++GLGjBnD5s2b2bJlC01NTbS0tNDa2pr++dprr9HVFaJbevQAHXvAkd1L7ATagK1AS+aRfd4MhPc/HbZSs3OG/dOPfexj6drCXmXuqK+vp7KyksbGxuzLobDQS5jLoYACCiiggAIKKKCAAgoooIACCiiggAIKKKCAAgoooIACCiiggAIKKKCAAgoooIACCiiggAIKKKCAAgoooIACCiiggAIKKKCAAgoooIACCiiggAIKKDCMBd5+R5ph3KitKaCAAgoooIACCiiggAIKKKCAAgoooIACCiiggAIKKKCAAgoooIACCiiwlwT8j+v3ErTLKKCAAgoooMCIFfAM9Ij96m1cAQUUUEABBRRQQAEFFFBAAQUUUEABBRRQQAEFFFBAAQUUUEABBRRQYIAF4kASiIZ5J0yYwOrVqxk3bhwrVqygtraWtWvX0tDQwFtvvZVeeuzYsWzbti1bxgZgPFA2wHW9bbpYLEYikaC6uppp06axcOFCVq1aRUdHR99ltwMfABqA1nzW5NwKKKCAAgoooIACe0Ug5NSQV0NuJR6Pk0wmiUbT8XWXUVdXR3l5Od3d3dn3NgMzgZczmXccMCnzZrioC+gBwvPwd4HhrHpJ5mf2eVHONe8FfgJMDHOMGjWKJ598Mp2Rd+zYQVdXV3rtkpIS9tlnH0pLSznooINoa2vL1rMVmA3U7RU9F1FAAQUUUEABBQpf4JBMdpocWikuLub2228n7BeGvcH29nY6OzvTWSw8Qu5atGgRL730UrbzV1L57puZvBfy3egwTebfIQtmg2N4HjYbw7/DY0fmEV4Pzzszj/2BW4EDsgssWbKEefPmEYns+meP9fX1VFZW0tjYmL08zBd6aS78r8YOFFBAAQUUUEABBRRQQAEFFFBAAQUUUEABBRRQQAEFFFBAAQUUUEABBRRQQAEFFFBAAQUUUEABBRRQQAEFFFBAAQUUUEABBRRQQAEFFFBAAQUUUEABBf6SwK53pdFLAQUUUEABBRRQQAEFFFBAAQUUUEABBRRQQAEFFFBAAQUUUEABBRRQQAEF3olA+I9HHQoooIACCiiggAL5E/AMdP5snVkBBRRQQAEFFFBAAQUUUEABBRRQQAEFFFBAAQUUUEABBRRQQAEFFFBgZAnEgSQQDW1PmDCBW265hYaGBu69916eeuopNm/eTG/vn45Ijx07lm3btmWVNgDjgbJ8ssViMRKJBNXV1UybNo2FCxeyatUqOjo6+i67A7gQWAO8ALQCPfmszbkVUEABBRRQQAEF8ioQcmrIqyG3Eo/HSSaTRKPp+LrLqKuro7y8nO7u7ux7m4GZwCvAFOBI4FSgKJMVtwPh0ZbJjeGDIWR2Zf7dCYTXwhn2UuC9qc/+nxCdwwLFxcV85zvfoaenh61bt9LS0kJrayv77rsvM2bMIOTYE088kba2MH16bAVmA3V5VXNyBRRQQAEFFFBg+AgcnNnrm5zNX7W1temM1d7ens5eW7ZsSXcbslnIgWeffTbPPfdcVuBZ4GNAyHUh05VksmDYMww5L7t3GJ6HvcWQE8OjOHPtqMzz8N5bwD7Aw5lsmV5j6dKlzJ07d7fi9fX1VFZW0tjYmH0/5MzQS/Pw+YrsRAEFFFBAAQUUUEABBRRQQAEFFFBAAQUUUEABBRRQQAEFFFBAAQUUUEABBRRQQAEFFFBAAQUUUEABBRRQQAEFFFBAAQUUUEABBRRQQAEFFFBAAQUUUGB3AuGmNw4FFFBAAQUUUEABBRRQQAEFFFBAAQUUUEABBRRQQAEFFFBAAQUUUEABBRQYOIHegZvKmRRQQAEFFFBAAQV2I+AZaH8tFFBAAQUUUEABBRRQQAEFFFBAAQUUUEABBRRQQAEFFFBAAQUUUEABBRQYGIE4kASiYbpx48bx6U9/muXLl7Nx40a2bt1KV1fX21YaO3Ys27Zty762ARgPlA1MObufJRaLkUgkqK6uZtq0aSxcuJBVq1bR0dHR9wPhLPeLwI+AB4B1QHs+a3NuBRRQQAEFFFBAgbwKhJwa8mrIrcTjcZLJJNFoOr7uMurq6igvL6e7uzv73mZgJvAqcAhwMvC/QvQFQpjcAXRmfoYs2ZN5Hn6Gf4cwHJ6HMQqYBJwCjA4vRCIRKioq6Onpob29Pf3o7OzkwAMPZM6cOZx44onMmjWLtra2bD1bgdlAXV7VnFwBBRRQQAEFFBg+AgcDa4DJoaXi4mJqa2v54Ac/yKZNm3juued49NFH03ks7G2WlJRw1VVX8eqrIf6lx8vAvwPbM7kuZL8QFsPfKJZmHtmsFzJeSWavNOTFsO85IZMd3wTWAo3AYmBKdoGlS5cyd+7c3YrX19dTWVlJY2P4WHqEfBl6aR4+X5GdKKCAAgoooIACCiiggAIKKKCAAgoooIACCiiggAIKKKCAAgoooIACCiiggAIKKKCAAgoooIACCiiggAIKKKCAAgoooIACCiiggAIKKKCAAgoooIACCuxOINzoxqGAAgoooIACCiiggAIKKKCAAgoooIACCiiggAIKKKCAAgoooIACCiiggAIDJxD+o1GHAgoooIACCiigQP4EPAOdP1tnVkABBRRQQAEFFFBAAQUUUEABBRRQQAEFFFBAAQUUUEABBRRQQAEFFBhZAnEgCURD26NHj+a4447jt7/9Le3t7XR3d+/UKC0tZb/99mP79u20tLRkX98AjAfK8skWi8VIJBJUV1dzyCGH8M1vfpMHHniAF198kZ6enr5Ld2R6ehi4H3gJaM5nfc6tgAIKKKCAAgookDeBkFNDXg25lXg8TjKZJBpNx9ddRl1dHeXl5bk5djMwE3gVmA7MBRbtrfxaUVGRzrBtbW3ZWrcCs4G6vIkyXkmrAAAgAElEQVQ5sQIKKKCAAgooMLwEDk5luDXA5NBWcXExtbW1zJw5k5deein9/Mc//jGtra3pvc3w/pNPPsnWrSF2pcdbQNgn3AGE+0B0AdkNxVFAeKSnzjwPP0uA0syeaQie4flrwAPAeuBGYEp2gaVLlzJ3boiZu476+noqKytpbGzMvhnWD724Xzm8fk/tRgEFFFBAAQUUUEABBRRQQAEFFFBAAQUUUEABBRRQQAEFFFBAAQUUUEABBRRQQAEFFFBAAQUUUEABBRRQQAEFFFBAAQUUUEABBRRQQAEFFFBAAQUU2EUgookCCiiggAIKKKCAAgoooIACCiiggAIKKKCAAgoooIACCiiggAIKKKCAAgoMqED4j6gcCiiggAIKKKCAAvkT8Ax0/mydWQEFFFBAAQUUUEABBRRQQAEFFFBAAQUUUEABBRRQQAEFFFBAAQUUUGBkCRwDPA5EQ9tFRUVEo1G2b9/+NoXw2qRJk5g+fTr19fU0NTVl398AjAfK8skWi8VIJBJUV1cTnt9zzz0sX76chx56iObm5t0tvQN4GrgZeAz4HdANeNY7n1+UcyuggAIKKKCAAgMvEHJqEoiHqePxOMlkMp1Zdzfq6uooLy+nuztEv/TYDMwEXgWmA3OBRXsrv1ZUVKQzbFtbW7aercBsoG7gqZxRAQUUUEABBRQYlgIHpzLcGmBy6K64uJja2lpmzpzJ+vXrWbZsGTU1NTQ0NOS7+XXAYqAeuC71mJJdcOnSpcydG2LmriPspVZWVtLY2Jh9syvTy243NfPdhPMroIACCiiggAIKKKCAAgoooIACCiiggAIKKKCAAgoooIACCiiggAIKKKCAAgoooIACCiiggAIKKKCAAgoooIACCiiggAIKKKCAAgoooIACCiiggAIK7D2ByN5bypUUUEABBRRQQAEFFFBAAQUUUEABBRRQQAEFFFBAAQUUUEABBRRQQAEFFBgRAv4n9SPia7ZJBRRQQAEFFBhEAc9ADyK+SyuggAIKKKCAAgoooIACCiiggAIKKKCAAgoooIACCiiggAIKKKCAAgoMK4EZwC+B0aGrSCRCUVER3d3db2tyxowZlJeXM3PmTL785S/z+uuvZ9/fAIwHyvKpEovFSCQSVFdXc9xxx7Fx40aefvpp7rjjDn7605/S27vLEe7wwpvAC8Bi4E5gC9CezzqdWwEFFFBAAQUUUGDABaJAEoiHmePxOMlkkmg0vLzrqKurS+fWnDy7GZgJvApMB+YCi/ZWfq2oqEhn2La2tmyxW1P5ezZQN+BSTqiAAgoooIACCgxPgYNTGW4NMDm0V1xcTG1tbXqfcv369SxbtoyamhoaGhry3f26zD5jPXBd6jElu+DSpUuZOzfEzF1HfX09lZWVNDY2Zt/syvTSnO+CnV8BBRRQQAEFFFBAAQUUUEABBRRQQAEFFFBAAQUUUEABBRRQQAEFFFBAAQUUUEABBRRQQAEFFFBAAQUUUEABBRRQQAEFFFBAAQUUUEABBRRQQAEFFFBgcAUig7u8qyuggAIKKKCAAgoooIACCiiggAIKKKCAAgoooIACCiiggAIKKKCAAgooMOwEdvnf7IddhzakgAIKKKCAAgoMroBnoAfX39UVUEABBRRQQAEFFFBAAQUUUEABBRRQQAEFFFBAAQUUUEABBRRQQAEFho9AFfBzoHR3Le23334cdNBBVFZWcsoppzBp0iQ+8YlP8Oqrr2Yv3wCMB8rySRKLxUgkElRXVzNjxgz+8Ic/pB+PPPIIF110Ed3d3btbvgfoApYBdwOPAa8B4XWHAgoooIACCiigQGEIRIEkEA/lxuNxkskk0Wh4eddRV1dHeXl5bj7cnMqDM4EQYKcDc4FFeyu/VlRUpDNsW1tbttitwGygrjD4rVIBBRRQQAEFFBh0gYNTGW4NMDlUUlxcTG1tLTNnzmT9+vUsW7aMmpoaGhoa8l3oOmAxUA9cl3pMyS64dOlS5s4NMXPXUV9fn95bbWxszL4Z9itDL835Ltj5FVBAAQUUUEABBRRQQAEFFFBAAQUUUEABBRRQQAEFFFBAAQUUUEABBRRQQAEFFFBAAQUUUEABBRRQQAEFFFBAAQUUUEABBRRQQAEFFFBAAQUUUEABBQZXIDK4y7u6AgoooIACCiiggAIKKKCAAgoooIACCiiggAIKKKCAAgoooIACCiiggALDTqB32HVkQwoooIACCiigwNAS8Az00Po+rEYBBRRQQAEFFFBAAQUUUEABBRRQQAEFFFBAAQUUUEABBRRQQAEFFFCgMAXCOZx/Ba4Givu2EIlEiMfjfPzjH6eyspIjjjiCtWvX8o//+I+88cYb2cs3AOOBsnwSxGIxEokE1dXVHH300axZs4bS0lLa29uZM2cOnZ2df2n5jcBvgMuBJNCRz1qdWwEFFFBAAQUUUGBABaKZDBcPs4Z8mkwmiUbDy7uOuro6ysvL6e7uzr65GTgJeA04PDVXNbBob+XXioqKdIZta2vL1rMVmA3UDaiSkymggAIKKKCAAsNX4GBgDTA5tFhcXExtbS0zZ85k/fr1LFu2jJqaGhoaGvItsA5YDNQD16UeU7ILLl26lLlz5+52/fr6+vTeamNjY/b9rkwvzfku2PkVUEABBRRQQAEFFFBAAQUUUEABBRRQQAEFFFBAAQUUUEABBRRQQAEFFFBAAQUUUEABBRRQQAEFFFBAAQUUUEABBRRQQAEFFFBAAQUUUEABBRRQQAEFBlcg3ATcoYACCiiggAIKKKCAAgoooIACCiiggAIKKKCAAgoooIACCiiggAIKKKCAAgMn0DtwUzmTAgoooIACCiigwG4EPAPtr4UCCiiggAIKKKCAAgoooIACCiiggAIKKKCAAgoooIACCiiggAIKKKCAAu9MYCxwBPCZzONtZ3LGjBnDMcccw6xZszjzzDMZNWoUmzZt4u677+ZnP/sZzc3N2dXrgQeA8e+snJ2fLgIWAKPDK8XFxZxxxhkce+yxzJgxgyOPPJKxY8fyve99j9bWViZPnsyll15KZ2dndoIuIMwR+sn21Aa8ASwGVgBJIFznUEABBRRQQAEFFBj6AtFMfouHUuPxOMlkkmg0vLzrqKuro7y8nO7u7uybfwBOB34HHATMBhYBZflsPRaLkUgkqKiooLq6mra2EEnToxWYA9Tmc33nVkABBRRQQAEFhpHAwcAaYHLoKewXrl69muOPP54NGzawfPlyampqaGhoyHfL6zL7i2E/9LrUY0p2waVLlzJ37tzdrl9fX09lZSWNjY3Z98O+ZOhl5wZrvgt3fgUUUEABBRRQQAEFFFBAAQUUUEABBRRQQAEFFFBAAQUUUEABBRRQQAEFFFBAAQUUUEABBRRQQAEFFFBAAQUUUEABBRRQQAEFFFBAAQUUUEABBRRQQIHBEXjbjb8HpwRXVUABBRRQQAEFFFBAAQUUUEABBRRQQAEFFFBAAQUUUEABBRRQQAEFFFBgWAn0DqtubEYBBRRQQAEFFBh6Ap6BHnrfiRUpoIACCiiggAIKKKCAAgoooIACCiiggAIKKKCAAgoooIACCiiggAIKFI5AETAFmAecC5ycW/ro0aOZNm0a8+fP58Mf/jAzZsygrq6OBx98kDvvvJPm5ma2bduW/civgC8Aowao/WJgKTA+zFdSUsJVV13FBz/4QSZNmsTYsWNpbGzkC1/4Ai+//DKHHXYYK1euZMeOHdnl24EtwH7Au3Jq2g48ASwBbgRCA10DVLPTKKCAAgoooIACCuRPIAokgXhYIh6Pk0wmiUbDy7uOkFvLy8vp7u7OvtkGXAHclMmIpwCLgLL8lQyxWIxEIkFFRQVVVVW0t4eYmh4hl87PZN58luDcCiiggAIKKKDAcBE4GFgDTA4NFRcXc/fdd6dz1iuvvMKqVauoqamhoaEh3/2uAxYD9cAPc/PkkiVLOP3003e7fn19PZWVlek9zcwIe5Khl+Z8F+z8CiiggAIKKKCAAgoooIACCiiggAIKKKCAAgoooIACCiiggAIKKKCAAgoooIACCiiggAIKKKCAAgoooIACCiiggAIKKKCAAgoooIACCiiggAIKKKCAAoMrEBnc5V1dAQUUUEABBRRQQAEFFFBAAQUUUEABBRRQQAEFFFBAAQUUUEABBRRQQIFhJ9A77DqyIQUUUEABBRRQYGgJeAZ6aH0fVqOAAgoooIACCiiggAIKKKCAAgoooIACCiiggAIKKKCAAgoooIACCihQWAKjgfcBFwP/A5icW/7BBx9MeXk55513HgcddBCbN2/m1ltv5YEHHqChoYFIJEJ7e3v2I7XA/xzA9kcBvwH2CXOWlpayePFiTjrpJEpKSnjrrbdYt24d3/zmN/nNb36Tfr+lpYXu7u5sCa3AT4CPALGcusIFW4FlwOXAq8CbA1i3UymggAIKKKCAAgrkRyAKJIF4mD4ej5NMJolGw8tvHz09PenMevrppxOeZ0bIgbcD3wAmACcDi4Cy/JT7x1ljsRiJRIKKigqqqqpy8/MO4GpgKfA7oBnozGctzq2AAgoooIACChS4wMHAmuweZtibvOCCC/j85z9PU1MTq1evpqamJr1vmeexLhXzFgP1wPW5e6ph7/Tcc8/d7fL19fVUVlbS2NiYfb8r89mQAx0KKKCAAgoooIACCiiggAIKKKCAAgoooIACCiiggAIKKKCAAgoooIACCiiggAIKKKCAAgoooIACCiiggAIKKKCAAgoooIACCiiggAIKKKCAAgoooIACw1ggMox7szUFFFBAAQUUUEABBRRQQAEFFFBAAQUUUEABBRRQQAEFFFBAAQUUUEABBQZDoHcwFnVNBRRQQAEFFFBgBAl4BnoEfdm2qoACCiiggAIKKKCAAgoooIACCiiggAIKKKCAAgoooIACCiiggAIKKDDgAtOBDwEXAkcCpdkVIpEIs2fP5txzz+WEE06gsbGRJUuW8NBDD/Hb3/6W3t5eiouL6erqyn7kBeB6YKDOUBel5vovYExYYNSoUZx//vkceuih6fVaWlp444030vW88sor6XpCzeFnZmwFzgH+CTgV2BcozrwXLnoCuC3V/0PAMwMu64QKKKCAAgoooIACAy0QBZJAPEwcj8dJJpNEo+HlP46QBXt6emhra+OWW27hggsuyM2H4ZL7gIuBCcDJwCKgbKALzZ0vFouRSCSoqKigqqqK9vb23LdfBR4BbgR+BzRn8vRAZep8tubcCiiggAIKKKDA3hQIe4UzgBXAxOzCZ511Ft/61rfSe4W1tbXU1NTQ0NCQ77rWAYuBeuAG4IDsgp/5zGeYP38+Rx11FBMnTqS0dOd2K/X19VRWVqb3WTMjbKxOzmTAfNfs/AoooIACCiiggAIKKKCAAgoooIACCiiggAIKKKCAAgoooIACCiiggAIKKKCAAgoooIACCiiggAIKKKCAAgoooIACCiiggAIKKKCAAgoooIACCiiggAKDKBAZxLVdWgEFFFBAAQUUUEABBRRQQAEFFFBAAQUUUEABBRRQQAEFFFBAAQUUUECB4Sjgf/w5HL9Ve1JAAQUUUECBoSTgGeih9G1YiwIKKKCAAgoooIACCiiggAIKKKCAAgoooIACCiiggAIKKKCAAgoooEAhCYSzN2dmHtXA5Nzii4qK+OIXv8jFF19MU1MT999/P5dddhlvvfUWnZ2dhdDnVuDdwIXAx4D3AdGcwhuA54DvAUuAnkJoyhoVUEABBRRQQIERLBCyXBKIB4N4PE4ymSQa/VPE27ZtG5s2bWLFihUsWbKElStX9uW6D7gYmACcDCwCyvJpGovFSCQSVFRUUFVVRXt7e+5y24HXUpm8HngYWAFsAVrzWZNzK6CAAgoooIACBSQQ9jCLgDHAacBNmefpFkK+uvLKK2lpaaG2tpaamhoaGsK2X17HOmBxJsPdAByQXW3atGl85CMfYcGCBRx11FFMnDiRSCSSftTX11NZWUljY2P28q7MnmxzXqt1cgUUUEABBRRQQAEFFFBAAQUUUEABBRRQQAEFFFBAAQUUUEABBRRQQAEFFFBAAQUUUEABBRRQQAEFFFBAAQUUUEABBRRQQAEFFFBAAQUUUEABBRRQQIFBFwg303EooIACCiiggAIKKKCAAgoooIACCiiggAIKKKCAAgoooIACCiiggAIKKKDAwAn0DtxUzqSAAgoooIACCiiwGwHPQPtroYACCiiggAIKKKCAAgoooIACCiiggAIKKKCAAgoooIACCiiggAIKKKBA/wWKgVLg34BzgYOAMbnTlJaWcu211/LRj36Uu+++m2XLlvHII4/Q0dFBT09P/1fc+59oy/R1NFAJnAdMAooypbQDbwHfBRYDDUDH3i/TFRVQQAEFFFBAAQX2UCAKJIF4uD4ej5NMJolGo3R3d9PZ2cm6detYs2YN9957b/pnU1NT36nvS2W+i4EJwMnAIqBsD9f/my6LxWIkEgkqKiqoqqqivT3E0LeNLqAF+CVwP/AE8ALQChRE8P6bYPyQAgoooIACCiiwZwJjgSlAVebxUSDsbaZHyFdXXnklLS0t1NbWUlNTQ0ND2ObL61iX2U+sB24ADsiuNmbMGP7u7/6OY445hlmzZqXrmzRpEuPGjaO+vp7KykoaGxuzl4ccOBlozmu1Tq6AAgoooIACCiiggAIKKKCAAgoooIACCiiggAIKKKCAAgoooIACCiiggAIKKKCAAgoooIACCiiggAIKKKCAAgoooIACCiiggAIKKKCAAgoooIACCigw6AKRQa/AAhRQQAEFFFBAAQUUUEABBRRQQAEFFFBAAQUUUEABBRRQQAEFFFBAAQUUGF4CvcOrHbtRQAEFFFBAAQWGnIBnoIfcV2JBCiiggAIKKKCAAgoooIACCiiggAIKKKCAAgoooIACCiiggAIKKKCAAgUgMB6YAlwCJIAS4G1nccaMGcOdd97J1KlTueKKK3j00UfZtGkTPT09BdBeusRO4FTgD8D7gf8ApgP79GngR8DtwFrgzUJpzjoVUEABBRRQQIERKBAFkkA89B6Px0kmk0SjUdra2mhsbOS2227jpz/9KRs3bqSlpYXu7u6+TPcBFwMTgJOBRUBZPi1jsRiJRIKKigqqqqpob2/vu1z4G8QQsluBRuBG4IFUTl+XyrC7XJzPWp1bAQUUUEABBRQYQgLFQCkQA2YCZwHHA5Nyawz56sorr0xnv9raWmpqamhoaMh3GyGnLQbqgRuAA3IXHDVqFBMmTKC8vJx58+Zx/PHH8573vIcNGzZQXV2dzq2Z0QVMBprzXbDzK6CAAgoooIACCiiggAIKKKCAAgoooIACCiiggAIKKKCAAgoooIACCiiggAIKKKCAAgoooIACCiiggAIKKKCAAgoooIACCiiggAIKKKCAAgoooIACCgyuwNtuAD64pbi6AgoooIACCiiggAIKKKCAAgoooIACCiiggAIKKKCAAgoooIACCiiggALDQiD8Z6AOBRRQQAEFFFBAgfwJeAY6f7bOrIACCiiggAIKKKCAAgoooIACCiiggAIKKKCAAgoooIACCiiggAIKKDB8BQ4BTgL+GfgIsMs5nHHjxnHLLbfw2muvcfPNN/P000/T1dVVSCLdwOXAz4Bwrvt84BTgqD5NPAIsBW5PXfN6ITVorQoooIACCiigwAgTiAJJIB76jsfjPP7443R3d/P888+zYsUKHnzwQZLJJO3t7enX+4we4MZU9v06MBmoABYBZfl0jMViJBIJKioqqKqqStf2Z0bIrJ2ZHh8G7gdeAprzWZ9zK6CAAgoooIACQ1RgDHAAcA5wLjAVGA+Myq035Ksrr7ySlpYWamtrqampoaGhId8trQMWA/XADZk6d64ZiUQoKioi7K8ecMABLFiwgDlz5tDR0cFpp51GY2Nj9tqw2RpyqXkv39+Y8yuggAIKKKCAAgoooIACCiiggAIKKKCAAgoooIACCiiggAIKKKCAAgoooIACCiiggAIKKKCAAgoooIACCiiggAIKKKCAAgoooIACCiiggAIKKKCAAoMssMtNwAe5HpdXQAEFFFBAAQUUUEABBRRQQAEFFFBAAQUUUEABBRRQQAEFFFBAAQUUUKDQBcJ/AupQQAEFFFBAAQUUyJ+AZ6DzZ+vMCiiggAIKKKCAAgoooIACCiiggAIKKKCAAgoooIACCiiggAIKKKCAAsNX4ATgH4BZwFG7a3P8+PF8+9vf5sEHH+Txxx9n48aNhaYRznLXAt8BngWOBz4JnNGnkd8DjwHfBtYB3YXWqPUqoIACCiiggAIjRCAKJIF46Dcej1NbW8sbb7zBww8/zPe//31eeuklWltb/xxHZ+qNS4FrgIOBSmARUJZPv1gsRiKRoKKigqqqKtrb27PLhby6AygBcs/Fh9eeTtV4cyan/i6TUf1bxXx+Uc6tgAIKKKCAAkNFIOSiscARQFVqf+8jwIlAyILFfYv81Kc+RU1NDZs3b+aRRx5JP29oaMh3L2EPcTFQD1wPTN7dgpFIhNLSUk488URmzZrF9OnTufDCC9myZUv28q7MZ5vzXbDzK6CAAgoooIACCiiggAIKKKCAAgoooIACCiiggAIKKKCAAgoooIACCiiggAIKKKCAAgoooIACCiiggAIKKKCAAgoooIACCiiggAIKKKCAAgoooIACCgyuQO5NBwe3kj+/ujc9HKrfjHUpoIACCiigwHARKIRMOFys7UMBBRRQQAEFFFBAAQUUUEABBRRQQAEFFFBAAQVGhoDnXUbG92yXCiiggAIKKDB4Ap53GTx7V1ZAAQUUUEABBRRQQAEFFFBAAQUUUEABBRRQQAEFFFBAAQUUUEABBRQoTIEioBr4KnA4MCnTRvbsc/pMTklJCZ/73OdYvHgxTU1NtLe3F2K3W4H/ApYBXcBC4AJgFBAcwugA6oFFwFpgWyE2as0KKKCAAgoooMAIEIimcmwSiIdeP/CBD7BixQpuu+02fvGLX1BfX09raytdXSH27Xa8mcp784A1mRwcMnHIgGX5tIvFYiQSCSoqKqiurqatrS27XCewAZgOFAPZs/Ehl4daXwAWA3emMuwWoCADeT5tnVsBBRRQQAEFhp1AyEMhFx0GzAI+CxwCjNtdp5FIhEWLFnHJJZfw8ssvs3LlSmpqamhoaMg3zLpMTgt7itcDk7MLlpaWsmPHDnp7/3SbibDPevTRRzN79myuv/56mpubs5eH4Bo+u/OFfBfu/AoooIACCiiggAIKKKCAAgoooIACCiiggAIKKKCAAgoooIACCiiggAIKKKCAAgoooIACCiiggAIKKKCAAgoooIACCiiggAIKKKCAAgoooIACCiiggAKDI5C94eDgrL5nq/7pzjl7dr1XKaCAAgoooIACCvRPoBAyYf868moFFFBAAQUUUEABBRRQQAEFFFBAAQUUUEABBRRQYHAFPO8yuP6uroACCiiggALDX8DzLsP/O7ZDBRRQQAEFFFBAAQUUUEABBRRQQAEFFFBAAQUUUEABBRRQQAEFFFBAgYETKALGAWcDlwMTgdLM9F2Zn6Oyy5199tksW7aMzs5Oenp6Bq6KvTdTB3AbcD/wK+AcYCEwFRibKSM0tg6oAVYDL+698lxJAQUUUEABBRRQoB8CUSAJxMNnjjzySL7xjW9wyy23sHr1alpaWuju7t453YQJE9i6dSu9vTv/xO8PwIeBDcChqXxYCSwCyvpRQ78vjcViJBIJKioqqK6upq2tLTvHduBO4L2ZxwQg5PUwQkYN+XwZcHeq7seA1zKv97sGP6CAAgoooIACChSIQElm7/I84DTgmMy/d+5X5vZRVFTEXXfdxWmnncaGDRtYvnw5NTU1NDQ05LvdsJe4GKgHrks9pmQXnD59Oi+++GI6l2ZzaCQSYd9992Xq1Km88sortLa2Zi8PeW8y0Jzvgp1fAQUUUEABBRRQQAEFFFBAAQUUUEABBRRQQAEFFFBAAQUUUEABBRRQQAEFFFBAAQUUUEABBRRQQAEFFFBAAQUUUEABBRRQQAEFFFBAAQUUUEABBRRQYHAFIoO7/B6tvvPujXt0tRcpoIACCiiggAIK9FegEDJhf3vyegUUUEABBRRQQAEFFFBAAQUUUEABBRRQQAEFFFBgMAU87zKY+q6tgAIKKKCAAiNBwPMuI+FbtkcFFFBAAQUUUEABBRRQQAEFFFBAAQUUUEABBRRQQAEFFFBAAQUUUECBgRIoAQ4E5qcmvBSI5kz8JhDOP0/Mvnb88cfzxBNPDNTagzFPF5AEfpHq+0fALOCfUv8+HijLKegV4CZgReb6wajVNRVQQAEFFFBAAQX+skDIriHbxcNlhx12GMcccwxPPvkkL7/8Mr29f/pTvkgkwhFHHMGGDRvo6enJztoEJIDfAZOBCmBRn1w44N9BLBYjkUhQUVFBdXU1bW1tufVcCOwP/CtwOFDap4CNwG9Suf3yTO8dA16gEyqggAIKKKCAAkNH4CDgA8C/AKcAE4DiPvuX44BR4bXi4mKWLVtGeXk5v//971m5ciU1NTU0NDTku6N1wGKgHrgu9ZiSXfCTn/xkOpv+93//Ny0tLTuzaFFRUbre8LOjY2ekC3uXIZc257tg51dAAQUUUEABBRRQQAEFFFBAAQUUUEABBRRQQAEFFFBAAQUUUEABBRRQQAEFFFBAAQUUUEABBRRQQAEFFFBAAQUUUEABBRRQQAEFFFBAAQUUUEABBRQYXIHI4C6/R6v/6a6Oe3S5FymggAIKKKCAAgr0U6AQMmE/W/JyBRRQQAEFFFBAAQUUUEABBRRQQAEFFFBAAQUUUGBQBTzvMqj8Lq6AAgoooIACI0DA8y4j4Eu2RQUUUEABBRRQQAEFFFBAAQUUUEABBRRQQAEFFFBAAQUUUEABBRRQQIEBExgDHAecDXwWGJ0z8wagE3hf9rUDDzyQ1157bcAWH4SJenpJx7YAACAASURBVIBNwArgEuAw4KPAx4EjcuoJ1/wCWJL5OQiluqQCCiiggAIKKKDAXxGIAkkgHq4rKytjzJgxbNmyhdbW1p0fDa8dc8wxxGIxbrnlFnp6QiRMjzbg28CtQDiHfhAwGxj/N8rvD5wFhLooKipiwYIFjB6dG7H/WOeMGTM49NBDOfbYY2lvb88u9yzwDeB5oAr4CHBKprbsOflQ8xvA4kymDf13/Y31+jEFFFBAAQUUUGAoC4T8UwksAE4ADs7komzN4b4Nz2VeH5vNXyHvnXrqqWzevJlHHnmEmpoaGhoa8t3nukw+qwd+GKJpdsFrrrkmnT+vu+46NmzYQGdn2G790wiZMSefhlw3GWjOd8HOr4ACCiiggAIKKKCAAgoooIACCiiggAIKKKCAAgoooIACCiiggAIKKKCAAgoooIACCiiggAIKKKCAAgoooIACCiiggAIKKKCAAgoooIACCiiggAIKKDC4AtmbDA5uFX959XCjH4cCCiiggAIKKKBA/gQKIRPmr3tnVkABBRRQQAEFFFBAAQUUUEABBRRQQAEFFFBAAQUGXsDzLgNv6owKKKCAAgoooECugOdd/H1QQAEFFFBAAQUUUEABBRRQQAEFFFBAAQUUUEABBRRQQAEFFFBAAQUUUGDPBSYAVcAZwHygJOejTwB/yLyffvld73oX27dv3/PZh96V4Tx3G/Ao8J/AKOBY4AIgnlNuM7AGuAO4eei1YUUKKKCAAgoooIACQFEqxz4FfCBojB07lm3btr0NJhqNMnXqVObPn89hhx3G5z//edraQhxMj5ANfw78f8DmzL+n9snE/YE+Crg2NV9x+FBYe+nSpemfuSP8e9KkSfT29vLe976X9vb27NtvpPLpN4ClwGRgHnAesF+I4jlzhEAesvoS4EYgNN3Vn0K9VgEFFFBAAQUUGOICY4EjMnuW/wQcAIzLqTkEuvpUXloLfCqTl4hEInzuc59LP0LWeuWVV1i1ahVbt25Nf7S7u5u77rqLLVu2ZKcKT+4Kb71Dj4ZMLS2pbPqzTJZLT/m9732Pk046iRUrVvDggw+yevXqdG3hEUaoOfs8U0fIo43vsB4/roACCiiggAIKKKCAAgoooIACCiiggAIKKKCAAgoooIACCiiggAIKKKCAAgoooIACCiiggAIKKKCAAgoooIACCiiggAIKKKCAAgoooIACCiiggAIKKDDEBSJDvL5Q3h/vlONQQAEFFFBAAQUUyJdAIWTCfPXuvAoooIACCiiggAIKKKCAAgoooIACCiiggAIKKKBAPgQ875IPVedUQAEFFFBAAQX+JOB5F38bFFBAAQUUUEABBRRQQAEFFFBAAQUUUEABBRRQQAEFFFBAAQUUUEABBRTYc4GJwLnAPKACGJXz0YeAp4AvZV+LRCL09g6LI9FJ4OvAG0BZ5vmJqZ/Z80fbgBeBnwDf2XNOr1RAAQUUUEABBRTYywK/Bo4PaxYXF9Pd3f225Q8//HBmzpzJeeedR1FREZ/5zGd4/vnnc695ArgKqAc2AqNzMmF/W5kLXJ/90OTJk/nVr35FNBp92zyhjpKSEl588UXKy8vp6urKvt+RyZ/LU/l8LTAdOB2oBGI5k4QmtwLLgMuBV4E3+1us1yuggAIKKKCAAkNUoAiYktmvDFkoZKzc0Z7JbXcCzwDfBSZlL5g9ezaXXXYZIYuFvcyNGzeyY8eO9NudnZ2cf/75bNiwIXt5eHJ+eOsdWoSatgD7Aaty6/na177GggUL2Lx5M/fffz833XQTTU1NbN++fXdL9gCHpWp6HdgZEt9hbX5cAQUUUEABBRRQQAEFFFBAAQUUUEABBRRQQAEFFFBAAQUUUEABBRRQQAEFFFBAAQUUUEABBRRQQAEFFFBAAQUUUEABBRRQQAEFFFBAAQUUUEABBRRQYAgKZG+GPQRL21nSsLgb+VAGtjYFFFBAAQUUGPEChZAJR/yXJIACCiiggAIKKKCAAgoooIACCiiggAIKKKCAAgoUlIDnXQrq67JYBRRQQAEFFChAAc+7FOCXZskKKKCAAgoooIACCiiggAIKKKCAAgoooIACCiiggAIKKKCAAgoooIACgyZwAHAB8FHgGKA4p5L7gBtTr4efua8PWrEDuPBvgGuAJ4Au4Erg1Jw+dwBNwA3AVwdwXadSQAEFFFBAAQUUGFiBNcAJfacsLi5m9OjRVFdXc+aZZ3LCCSfwwgsvcNFFF6V/5oxG4GHgJeAP77C0KuDD2Tne/e53c+GFF1JUVLTbaV9++WWuvfZaenp6ct//bWqOx4DFQGsqj74bOC+TVffNyavh7xRDlr0NeAh45h3W7scVUEABBRRQQIGhIjAaeB9wMfD3mTyUW9sGIGTAm1L7dt3Az4CJ2QtC7vvc5z7HMcccw9SpU+no6KC394+3eAjP582bx7PPPpu9PDyZF956h82HQBf2E0PdYS91Zz0hj376059mxowZrF+/np///OesXLmSdevW7W7JUOiHgN8Bb77Dmvy4AgoooIACCiiggAIKKKCAAgoooIACCiiggAIKKKCAAgoooIACCiiggAIKKKCAAgoooIACCiiggAIKKKCAAgoooIACCiiggAIKKKCAAgoooIACCiigwBAWiAzh2rKl/fHuPQ4FFFBAAQUUUECBfAkUQibMV+/Oq4ACCiiggAIKKKCAAgoooIACCiiggAIKKKCAAgrkQ8DzLvlQdU4FFFBAAQUUUOBPAp538bdBAQUUUEABBRRQQAEFFFBAAQUUUEABBRRQQAEFFFBAAQUUUEABBRRQQIE9FygDFgFzgelAUc5HbwO+DdwAfHDPpyyIK/8bCP2tAhqA7wKzgXcB4QxSD9AOXAv8O+A58IL4Wi1SAQUUUEABBUaYQMhtvwRO6tv3mDFj2H///bngggs4//zzaWpq4v777+erX/0q27ZtG8pMIXe+CPwAeBhYB3wB+BjwPiCaU3zIsc8B3wOWZDLsUO7N2hRQQAEFFFBAgT0RCHuUHwIuBN4LjM58qBvoAJYD9wG/Bo4GfpzZ00tfduCBB1JeXs4hhxySzoO5o6uri6uvvpqNGzdmXw5Prga69qSwPbjm74B/Se2pjslee+ihhzJ37lwSiQTjxo3j9ddf56abbuLRRx+lubmZnp6wDblzhCx4CXA/8MwerOclCiiggAIKKKCAAgoooIACCiiggAIKKKCAAgoooIACCiiggAIKKKCAAgoooIACCiiggAIKKKCAAgoooIACCiiggAIKKKCAAgoooIACCiiggAIKKKCAAgUqEG6oONSHN+Ye6t+Q9SmggAIKKKBAoQsUQiYsdGPrV0ABBRRQQAEFFFBAAQUUUEABBRRQQAEFFFBAgZEl4HmXkfV9260CCiiggAIK7H0Bz7vsfXNXVEABBRRQQAEFFFBAAQUUUEABBRRQQAEFFFBAAQUUUEABBRRQQAEFFChcgSnA14Bq4GCgKKeVHwEXA/8JfKFwW9xt5S8CvwDuA9YBlwNVwAFAOIMUzn2Hxw+Az6eMejL/HmYMtqOAAgoooIACChSsQDFQCjwI/H3fLg499FDmzp3L6aefTjwe5+6772bZsmU89NBDdHR0DPWm3wJ+A9wF/BQ4FqgEzgMm5WT29lROD9d+F1gMNKTy+5BvbqjjW58CCiiggAIKDKpA2Jc7M/MI+5WTc6ppA/6QykPXADcA+wH/CFzSZ09zUBvou3gkEuGwww5j4cKFzJo1i1gsxne/+13uuecennnmGTo7O/t+pBa4IpUBl2T2JIdUPxajgAIKKKCAAgoooIACCiiggAIKKKCAAgoooIACCiiggAIKKKCAAgoooIACCiiggAIKKKCAAgoooIACCiiggAIKKKCAAgoooIACCiiggAIKKKCAAgooMDAC4YY7Q32Em3Q7FFBAAQUUUEABBfInUAiZMH/dO7MCCiiggAIKKKCAAgoooIACCiiggAIKKKCAAgooMPACnncZeFNnVEABBRRQQAEFcgU87+LvgwIKKKCAAgoooIACCiiggAIKKKCAAgoooIACCiiggAIKKKCAAgoooIACey4wFfgmUA2UAUWZj4Zzzz8EvgScBfwk5709n33oXvkysAq4G/htqrf/kzGY1sfg+oxBO9A1dNuxMgUUUEABBRRQYMQJjAemALcCH8ztPhqNMnPmTC666CKOOOIIOjs7ueKKK3j00UfZtGkTPT09Qx2rG9gO3At8H3gzlVvfD/wHMB3Yp08DPwJuB9Zmrh3q/VmfAgoooIACCiiwO4FioBT4N+Bc4CBgTM6FvweWAT9P7Vf+Bvg48DHgVGBI/03hPvvsQzwe5xOf+ATnnnsuTz31FCtXruT666+nqampr0Uj8B1gMdAAdPjrooACCiiggAIKKKCAAgoooIACCiiggAIKKKCAAgoooIACCiiggAIKKKCAAgoooIACCiiggAIKKKCAAgoooIACCiiggAIKKKCAAgoooIACCiiggAIKKDD8BIb0jXMy3OFG5Q4FFFBAAQUUUECB/AkUQibMX/fOrIACCiiggAIKKKCAAgoooIACCiiggAIKKKCAAgoMvIDnXQbe1BkVUEABBRRQQIFcAc+7+PuggAIKKKCAAgoooIACCiiggAIKKKCAAgoooIACCiiggAIKKKCAAgoooMCeC7wb+L9AFTARCOdvwpnnHuAHwJeAU4CfANP2fNohf+VrwKPAHcATwFeAOcAhQFFO9TcB/wFsTf1sH/JdWaACCiiggAIKKDByBEJuOwn4InB8bttTpkxhzpw5fOUrX+HNN9/kl7/8JTfffDNPP/00XV1dhSIU8viTwAPAfZmMfn4mmx/Vp4lHgKXA7cDrhdKgdSqggAIKKKCAAn0ExgNTgEuABFCSs1fZAaxJ7V9eBTwPlGZy4IeBsqEuWVxczLve9S7OOussPvvZz7LvvvvyzDPP8LWvfY1nn32W3t5dbkHxo0y2Wwu8OdT7sz4FFFBAAQUUUEABBRRQQAEFFFBAAQUUUEABBRRQQAEFFFBAAQUUUEABBRRQQAEFFFBAAQUUUEABBRRQQAEFFFBAAQUUUEABBRRQQAEFFFBAAQUUUECB/guEm4EP9bHL3XGGesHWp4ACCiiggAIKFJhAIWTCAiO1XAUUUEABBRRQQAEFFFBAAQUUUEABBRRQQAEFFBjhAp53GeG/ALavgAIKKKCAAnkX8LxL3oldQAEFFFBAAQUUUEABBRRQQAEFFFBAAQUUUEABBRRQQAEFFFBAAQUUUGAYCRwIXAVUAmOBcP6mB+gErgW+DHwY+N/A6cOo7zeAXwK3AUngP4A5qX8fARTl9PkT4KtAE7BtGPVvKwoooIACCiigQKELnAD8QybHxnKbmT59OhdccAGJRILVq1dz22238fjjj7Nx48ZC67kBWAdcATwLHA98EjijTyO/T2X2x4BvZ67vLrRGrVcBBRRQQAEFFAAOAU4C/hn4SGafMsCEvcqwl7cK+Aawb+p5eea6o1OvjSoEvaKiIo477jjmzJnDmWeeSSQS4bLLLuPee++lq6urbwuPAEuB24HXC6E/a1RAAQUUUEABBRRQQAEFFFBAAQUUUEABBRRQQAEFFFBAAQUUUEABBRRQQAEFFFBAAQUUUEABBRRQQAEFFFBAAQUUUEABBRRQQAEFFFBAAQUUUEABBRTon0C4GfhQH71DvUDrU0ABBRRQQAEFClygEDJhgRNbvgIKKKCAAgoooIACCiiggAIKKKCAAgoooIACCowwAc+7jLAv3HYVUEABBRRQYK8LeN5lr5O7oAIKKKCAAgoooIACCiiggAIKKKCAAgoooIACCiiggAIKKKCAAgoooEABC7wb+C5QBYwHwvmbcOa5C/gB8O/AqcA84F+BkgLuNbf014HHgMVAHfCfqZ9zgPcARTkX/hi4BHgT2D5MercNBRRQQAEFFFCg0AVCXqsGvgocDkzKbWjq1KncfvvtHHnkkdx4441cffXVNDU10d7eXmh996Ty+LZUPv8vYFkmoy8ELgBG5eTWDqA+lVcXpXL72sxnCq1X61VAAQUUUEABBU4A/gGYBRyVwxH2KR8GfpHZyzsFOAc4CZhaSGxlZWXEYjG++MUv8r73vY977rmHSy+9lI6OEOfeNn6f2bv8NrAulXu7C6lPa1VAAQUUUEABBRRQQAEFFFBAAQUUUEABBRRQQAEFFFBAAQUUUEABBRRQQAEFFFBAAQUUUEABBRRQQAEFFFBAAQUUUEABBRRQQAEFFFBAAQUUUEABBRT46wLhZuBDfYSblTsUUEABBRRQQAEF8idQCJkwf907swIKKKCAAgoooIACCiiggAIKKKCAAgoooIACCigw8AKedxl4U2dUQAEFFFBAAQVyBTzv4u+DAgoooIACCiiggAIKKKCAAgoooIACCiiggAIKKKCAAgoooIACCiiggAJ7LvBuoAaoAvYDsudvwrnnHwD/Bvw98FHgX4B99nzqIX3lq8AjwB3Ak8DXgDnAQUBRTuU3AhcDLamfHUO6I4tTQAEFFFBAAQVGhkDIauOAs4HLgYlAad/Wr7nmGo499lh+/OMfc+utt9LZ2UlPT0+hCYVM3gncBtwP/Ao4B1gITAXGZhoKja3L5PrVwIuF1qj1KqCAAgoooMCIFwgZrxr4KnA4MCkjEvJQ2JP7PvBz4DlgAXBhZi8zWkhyRUVFjB07lq9//evMnTuX559/nvnz59PW1ta3jdBzPbAIWAtsK6Q+rVUBBRRQQAEFFFBAAQUUUEABBRRQQAEFFFBAAQUUUEABBRRQQAEFFFBAAQUUUEABBRRQQAEFFFBAAQUUUEABBRRQQAEFFFBAAQUUUEABBRRQQAEFFFDgrwtkbwb+168cvCvCTYAcCiiggAIKKKCAAvkTKIRMmL/unVkBBRRQQAEFFFBAAQUUUEABBRRQQAEFFFBAAQUUGHgBz7sMvKkzKqCAAgoooIACuQKed/H3QQEFFFBAAQUUUEABBRRQQAEFFFBAAQUUUEABBRRQQAEFFFBAAQUUUECBPReYBnwTqAbKgNzzN9cDXwaOAqqA/w1M2vOph/SVLwHLgJ8Bz+YYTNmNwZeAdmDHkO7I4hRQQAEFFFBAgZEhUAIcmMpw81PtXgpEd9f2e97zHi666CKWLl3KihUrClmmK5XVk8AvUn3/CJgF/FPq38dn8nu2t1eAm4DQbLjeoYACCiiggAIKFIpAETAOODuV7S4HJgKlmeJDFmoBvgI8lNmb/F/AP2SuCZ8tmBGJRCgtLeWcc85h3rx5TJgwgTPOOIPW1ta+PYR7UmwFfge8DjQBnZn9ybBHGZ5/tZ+Nh+uDZ995wnzZOXOfB+/+jFP+zDy7m7+tPxN7rQIKKKCAAgoooIACCiiggAIKKKCAAgoooIACCiiggAIKKKCAAgoooIACCiiggAIKKKCAAgoooIACCiiggAIKKKCAAgoooIACCiiggAIKKKCAAgooMBwFcm8GPlT7CzfDcSiggAIKKKCAAgrkT6AQMmH+undmBRRQQAEFFFBAAQUUUEABBRRQQAEFFFBAAQUUUGDgBTzvMvCmzqiAAgoooIACCuQKeN7F3wcFFFBAAQUUUEABBRRQQAEFFFBAAQUUUEABBRRQQAEFFFBAAQUUUEABBfZcYArwFWAOcAhQlPPRW1LPLwUmAf8D+Hdg8p5PPaSvXA/cBTwAvAJ8B6gEJgDhDFJPyqUL+CHwpczz8JpDAQUUUEABBRRQYHAFxgDHAWcDnwVG55QT/nZv53ny8vJyWlpaePrppwe34ne2esigm4AVwCXAYcBHgY8DR+RMHa75BbAk8/OdreqnFVBAAQUUUECBvSdQAhwIzM/sRUZzlm4GXgb+K5V/ngFmZXJQ1d4rb2BXGjVqFCeeeCKnnXZa+ufpp5+ezqx/wyjO7GHu6Uf7e5+LsE/cn8+E3Nqfv+3sb/172qfXKaCAAgoooIACCiiggAIKKKCAAgoooIACCiiggAIKKKCAAgoooIACCiiggAIKKKCAAgoooIACCiiggAIKKKCAAgoooIACCiiggAIKKKCAAgoooIACBSHQnxu2DFZD/bkJzWDV6LoKKKCAAgoooEAhCxRCJixkX2tXQAEFFFBAAQUUUEABBRRQQAEFFFBAAQUUUECBkSfgeZeR953bsQIKKKCAAgrsXQHPu+xdb1dTQAEFFFBAAQUUUEABBRRQQAEFFFBAAQUUUEABBRRQQAEFFFBAAQUUKGyBA4AvAHOB9wPFOe3cBfz/QBtwAvANYGpht7uz+meAHwGrgRbgB8CHc/rvyrx+PXDxMOnZNhRQQAEFFFBAgeEgMAGoAs4A5gMlOU1tzM2rkUiEiRMn0tTUVMh9h79HDHn8UeA/U5l8FHAscAEQz2msOZXp1wB3ADcXcsPWroACCiiggAIjTmAMcBxwNvBZYHSOwIZU9ns8lfF+mNmrOz+Vi04Fji5UpaKiIqZMmUJVVRWf+tSnOOuss2htbf1b2unP31EWAd39XKQ/84ep+3sfjf7O38/yvVwBBRRQQAEFFFBAAQUUUEABBRRQQAEFFFBAAQUUUEABBRRQQAEFFFBAAQUUUEABBRRQQAEFFFBAAQUUUEABBRRQQAEFFFBAAQUUUEABBRRQQAEFFBjaAoVwE5b+3lhmaItbnQIKKKCAAgooMPQECiETDj01K1JAAQUUUEABBRRQQAEFFFBAAQUUUEABBRRQQAEF/ryA51387VBAAQUUUEABBfIr4HmX/Po6uwIKKKCAAgoooIACCiiggAIKKKCAAgoooIACCiiggAIKKKCAAgoooMDwEtgf+GdgHvD3wKic9pYDNwDPAUcA/xc4BCgdBgS/TvXxLeBFYAJwGVAOZM8ftQGvATdn3hsGLduCAgoooIACCigwLAQmAudm8mtFn/z6S+A9wJRsp0VFRfT09AyHxpOprPp14A2gLPP8xJz8ui2TbX8CfGc4NGwPCiiggAIKKDBiBMLeXBVwBjAfKMnp/AngfuA+YFzq9UuBODC5UHUikQhjxozh1FNPJZFIsGDBAjo7O/vbTnefHPzXPh9M+7NIV5/v4a/NH/aUd/y1i3Le72/9/ZjaSxVQQAEFFFBAAQUUUEABBRRQQIH/x869B1ta13e+f6ebbi7NHbkFAwiCSOIdnUTUgSgSQ3TG0VzUxGAydZKYSSpTJjHmVqmTGE+Nk1JrTplSMzpJxrEc7zGoxORgYRRUdLxEkIgoIg7IHQSaprtz1i/z7Kk1PZjhsvfuvXa/nqpVe++1n+f3+35fz/rjU7/6rYcAAQIECBAgQIAAAQIECBAgQIAAAQIECBAgQIAAAQIECBAgQIAAAQIECBAgQIAAAQIECBAgQIAAAQIEFkNg6WHYa7naf1jLxamNAAECBAgQILAOBBYhE64DZi0QIECAAAECBAgQIECAAAECBAgQIECAAAECe5CA/S570M3WKgECBAgQILBbBOx32S3sJiVAgAABAgQIECBAgAABAgQIECBAgAABAgQIECBAgAABAgQIEFhQgYOr51bPqc6pNs318fHqXdWHqsOqV1WnVocsaK9LZd9TXVi9oto29fSy6glzfd1W/V311ur1C96v8gkQIECAAAEC60ng8OrfTNn1sdXGuebeW32p+o311PDUy+eq/7e6pNpevbY6Y67/kXFvqt5U/c467F9LBAgQIECAwPoVGGuNP1k9uzqz2muu1b+p/tMs+32qetiUgcbPzYvO8f3f//39q3/1r/qN3/iNdu7ceW/t3F1dX4012o9M67Zj7Xb0vmH29yvvp8HvT9eOMZbG+U6/j6HPvp/jf/Q+jr//LK9vrfa9n+M7nQABAgQIECBAgAABAgQIECBAgAABAgQIECBAgAABAgQIECBAgAABAgQIECBAgAABAgQIECBAgAABAgQIECBAgAABAgQIECBAgAABAutK4LsWoJt/WIAalUiAAAECBAgQWGSBRciEi+yrdgIECBAgQIAAAQIECBAgQIAAAQIECBAgQGDPE7DfZc+75zomQIAAAQIEVlfAfpfV9TYbAQIECBAgQIAAAQIECBAgQIAAAQIECBAgQIAAAQIECBAgQIDAYgvsXz2lem51brV5rp0vVRdWb6nurn6pOr06eYFbHvu5b5z18eHqN6ujqmdUL6pOmevrhuqC6p3Vf13gfpVOgAABAgQIEFhvAkdWv1798JRLN8w1+NbqldVrq2eus8ZHNh/9jRx7XfWa6qxqv2rsod9Zba3+uPq1yvcY19kHQDsECBAgQGAdCxxe/ZvqnOqx1ca5Xt87ZbuxVjf+96rqoVP+WWiSxzzmMZ155pm99rUjuv7PY2S4pe9H3lPdVL2p+p2FblbxBAgQIECAAAECBAgQIECAAAECBAgQIECAAAECBAgQIECAAAECBAgQIECAAAECBAgQIECAAAECBAgQIECAAAECBAgQIECAAAECBAgQIPC/CSw9bGYt03iw4Vq+O2ojQIAAAQIE1oPAImTC9eCsBwIECBAgQIAAAQIECBAgQIAAAQIECBAgQGDPEbDfZc+51zolQIAAAQIEdo+A/S67x92sBAgQIECAAAECBAgQIECAAAECBAgQIECAAAECBAgQIECAAAECiymwd3VS9fzq5dU+c218q7q8elX1leqc6jnVGYvZ6j9WvaP6XHVe9R+q75/1+ILqadUxc31dU72t+kB1wQL3q3QCBAgQIECAwHoTOKr63eqHquOqDXMN/kn1iuox1Z9XR6+j5q+s/rJ675TR/5/q7OrwauyhH99bHK/XV78yM9o5/b2OCLRCgAABAgQIrFOBI6tfr364OnmXfPfW6g+q/aqnVL9ZjfMX/jjllFM69dRTe/e73z3fyz2zfvea8t3Ic1tn/f5x9Wuy3cLfcg0QIECAAAECBAgQIECAAAECBAgQIECAAAECBAgQIECAAAECBAgQIECAAAECBAgQ3kTpyAAAIABJREFUIECAAAECBAgQIECAAAECBAgQIECAAAECBAgQIEDgfxEYDxJc68d4yKGDAAECBAgQIEBg5QQWIROuXPdGJkCAAAECBAgQIECAAAECBAgQIECAAAECBAgsv4D9LstvakQCBAgQIECAwLyA/S4+DwQIECBAgAABAgQIECBAgAABAgQIECBAgAABAgQIECBAgAABAgTuu8DG6oDqx2Y//6jaUi3twbmnurV6WfWR6sTqZ6oXzZ1z32daG2duq95Tva/6YPXj1S9Wx1UHzpV4RfWa6oLZOZetjdJVQYAAAQIECBAgUB1dvbL6oerIasOkMr6394bqV6vTqp+o/q+5/y863lXVh6t3Vp+f9fV/TwbfvYvBGyeDrdX2RW9a/QQIECBAgMAeIXBU9btTthlrdEv5bjT/J9UrqkdUZ03reA9ZDyonnHBCW7Zs6Qtf+MJSOyPP3j6t1Y712fH3eL2++pWZ0c7p7/XQvh4IECBAgAABAgQIECBAgAABAgQIECBAgAABAgQIECBAgAABAgQIECBAgAABAgQIECBAgAABAgQIECBAgAABAgQIECBAgAABAgQIECCwxwssPQh8LUOMh+A4CBAgQIAAAQIEVk5gETLhynVvZAIECBAgQIAAAQIECBAgQIAAAQIECBAgQIDA8gvY77L8pkYkQIAAAQIECMwL2O/i80CAAAECBAgQIECAAAECBAgQIECAAAECBAgQIECAAAECBAgQIEDgvguM/TabqnNml/xedWx18HT5zuqu6jXVedV11bnVz8/eO6ja+75PsybOHP3cUb26+kB1U/Wvq5fO3tsyOYxCt1VfqH67+uR03ppoQBEECBAgQIAAAQIdM+W5s6tDqpFnx3f2RtZ7ffWr1VOrH6l+tjpgnZh9o/pI9fZZb5dMWfVZ1fHVhrke31z9RnX77OfWddK7NggQIECAAIH1LXD0bF3uldUPVUfOZZuR8d4w5bvTqpF9xlreYeuB45hjjunOO+/s5ptvXmpne3X9vRi8cTIY2W6c4yBAgAABAgQIECBAgAABAgQIECBAgAABAgQIECBAgAABAgQIECBAgAABAgQIECBAgAABAgQIECBAgAABAgQIECBAgAABAgQIECBAgACBdSAwHqa41o/xICAHAQIECBAgQIDAygksQiZcue6NTIAAAQIECBAgQIAAAQIECBAgQIAAAQIECBBYfgH7XZbf1IgECBAgQIAAgXkB+118HggQIECAAAECBAgQIECAAAECBAgQIECAAAECBAgQIECAAAECBAjcf4GnVC+tnlSdOHf5PdVfTK/3Vz9S/Uz1qOqw+z/Nbr3i1urq6g+qT1UPr86tXrBLVd+qLq5+t/pitX23Vm1yAgQIECBAgACBeYGHVq+rnlltqcb+8Z3VtuqPq5dXT6+ePeW8Q9YJ3zerj1VvnbLqb1TPmv19UrVhrsc/rX6nuqm6Y530rg0CBAgQIEBgfQscM8t1r67OnuW8kd1GvhvPZBgZ7/XVr1ZPndYlX1wduh44Dj300G655ZZ27hxt/uNxQ3Vbdfwu+e7N1ch+t89+bl0PveuBAAECBAgQIECAAAECBAgQIECAAAECBAgQIECAAAECBAgQIECAAAECBAgQIECAAAECBAgQIECAAAECBAgQIECAAAECBAgQIECAAAECBP7Hw3bW+jEeBuQgQIAAAQIECBBYOYFFyIQr172RCRAgQIAAAQIECBAgQIAAAQIECBAgQIAAAQLLL2C/y/KbGpEAAQIECBAgMC9gv4vPAwECBAgQIECAAAECBAgQIECAAAECBAgQIECAAAECBAgQIECAAIH7L3BKdXb1o9Xpc5fvrK6sPlT9YfXQ6qzqp6pxzSIdl1YXVH9e3V69sHpm9cRdmrhkZvDh6o3VVZU94It0l9VKgAABAgQIrHeBY6rXTNn1gP7HM7RHXttevb76teqM6tnVi6pD1wnINdVHq7dVn6h+c/bzWbNse2K1Ya7H/1T9VnVLdec66V0bBAgQIECAwPoWGOuNr5vW6bZM+W6sSW6r/rh6+SwHPX3Kdy+YnXvIeuDYZ5992rp163wrn672r07aJd/9afU71U2zrHvHeuhdDwQIECBAgAABAgQIECBAgAABAgQIECBAgAABAgQIECBAgAABAgQIECBAgAABAgQIECBAgAABAgQIECBAgAABAgQIECBAgAABAgQIECDwPx6muNYPD+de63dIfQQIECBAgMCiCyxCJlx0Y/UTIECAAAECBAgQIECAAAECBAgQIECAAAECe5aA/S571v3WLQECBAgQILD6Ava7rL65GQkQIECAAAECBAgQIECAAAECBAgQIECAAAECBAgQIECAAAECBBZf4PDqpOqXq+dWe1UbqrH/+dvVx6vXVNdWh1W/VJ1ePaS1/9zCHdXW6vzqLdWVs5/HVb9SPbo6apfb97bqndWF1Q2Lf2t1QIAAAQIECBBYVwLHVP+uOrs6dC6Ljtz6+upl1ZOrc6qXTOesB4Crqwuqt1efqX63elZ17JTbl3r8j9UrqttmP+9eD43rgQABAgQIEFj3AiPfjXXHke8OmPLdyHbbp3z3a9UZ1bOrF62XfLdhw4Z27ty5dHNHbnt/9ZjqxF3y3X+qfmu2lnlLdee6/zRokAABAgQIECBAgAABAgQIECBAgAABAgQIECBAgAABAgQIECBAgAABAgQIECBAgAABAgQIECBAgAABAgQIECBAgAABAgQIECBAgAABAnuIwHctQJ/jYUAOAgQIECBAgACBlRNYhEy4ct0bmQABAgQIECBAgAABAgQIECBAgAABAgQIECCw/AL2uyy/qREJECBAgAABAvMC9rv4PBAgQIAAAQIECBAgQIAAAQIECBAgQIAAAQIECBAgQIAAAQIECBC4/wKbqn2q36rOrQ6pNs8Nc3n19ur86ivVz1XPqp5Q7VWt5X07d1VXV2+d9fW66vjqGdXLqiOrDVOfO6pt1aurP6uuqbbef0pXECBAgAABAgQIrKDAd1evrH5oynLzOfSN1cur763Orn6hesgK1rKaQ3+t+kD17urSOYOjdsniw+BXpxx7z2oWaC4CBAgQIECAwAMUOKb6d1N+O3Qu24znMrx+WsN7cnVO9ZJqnLPejv+vGuuvY7312Ln1ytHnf6xeUd02+3n3emtcPwQIECBAgAABAgQIECBAgAABAgQIECBAgAABAgQIECBAgAABAgQIECBAgAABAgQIECBAgAABAgQIECBAgAABAgQIECBAgAABAgQIENhTBdbyQ72X7sl4EJCDAAECBAgQIEBg5QQWIROuXPdGJkCAAAECBAgQIECAAAECBAgQIECAAAECBAgsv4D9LstvakQCBAgQIECAwLyA/S4+DwQIECBAgAABAgQIECBAgAABAgQIECBAgAABAgQIECBAgAABAgTuv8DYd7OxemH1/Or06tC5YW6prqjeXL2rOqE6p/q56qBq8/2fclWuGPu3r67+S/VXs5o/Vf1U9ZzqKdWWamnP0Y3VV6vXVe+ptlY7VqVKkxAgQIAAAQIECNxXgaOq366eVR1fbZi78M9mv/9e9ZDqn1e/Vh1xXwde4+f9ffWO6oPV16s/qp5ZHTjl2Z0zl+3VG6pfnX4f7zkIECBAgAABAmtd4LurV1Y/VB05t1Y36n5j9fJZDvre6uzqF6ast9Z7uj/13V39fPW0yWDk3fnvSA6Dke/GWuU992dg5xIgQIAAAQIECBAgQIAAAQIECBAgQIAAAQIECBAgQIAAAQIECBAgQIAAAQIECBAgQIAAAQIECBAgQIAAAQIECBAgQIAAAQIECBAgQIDA2hWYf9DMWq1yPODbQYAAAQIECBAgsHICi5AJV657IxMgQIAAAQIECBAgQIAAAQIECBAgQIAAAQIEll/AfpflNzUiAQIECBAgQGBewH4XnwcCBAgQIECAAAECBAgQIECAAAECBAgQIECAAAECBAgQIECAAAECD1zgtOoZ1Uuqh1WbpqG2V3dV76jeVl05+/mI6tzqCdO5Y+/OWtu/87XqU9Wbq29U+1a/UD2zOrLaa+pv7PO+tPpA9e7q4gdO6EoCBAgQIECAAIEVFDi8+rfVD1ffV22cm2tk1X8/5dYnzrLeH1RHr2Atqzn031V/Ul1Y3Va9vnr6XP8jr4/331i9YjULMxcBAgQIECBA4EEKHFX9dvWs6vhqw9x4fzb7/feqh1T/vPq1WQ464kHOt9Yu/0T1o9UfTWuWB05rrDtnLiPjvaH61en38Z6DAAECBAgQIECAAAECBAgQIECAAAECBAgQIECAAAECBAgQIECAAAECBAgQIECAAAECBAgQIECAAAECBAgQIECAAAECBAgQIECAAAECBNaBwFp7mPe9kY4HdzsIECBAgAABAgRWTmARMuHKdW9kAgQIECBAgAABAgQIECBAgAABAgQIECBAgMDyC9jvsvymRiRAgAABAgQIzAvY7+LzQIAAAQIECBAgQIAAAQIECBAgQIAAAQIECBAgQIAAAQIECBAgQOCBC+xfPa76/erx1QFzQ4290JdWF1ZvqL5VPXL286XVs6tN1Vrbv/OO6t3VBdVx1TnVv6geVW2Yeht97ajOn/XwyuqK6voHTuhKAgQIECBAgACBFRQ4rHrJlD+fXO01N9eHqjdVl1UnVa+ujq82r2A9qzX0p2Z9/GF1ZXVg9arq9Ln8fVf1jVnmfcv0v9WqyzwECBAgQIAAgQcrcHj1b6sfrr5vti65cW7Asbb376uRdZ44y35/MFuXPPrBTriGrt866+3ls97Oq15fPX2u/+3VbdUbq1esoZqVQoAAAQIECBAgQIAAAQIECBAgQIAAAQIECBAgQIAAAQIECBAgQIAAAQIECBAgQIAAAQIECBAgQIAAAQIECBAgQIAAAQIECBAgQIAAAQLLILDWHuZ9by2Nh3c7CBAgQIAAAQIEVk5gETLhynVvZAIECBAgQIAAAQIECBAgQIAAAQIECBAgQIDA8gvY77L8pkYkQIAAAQIECMwL2O/i80CAAAECBAgQIECAAAECBAgQIECAAAECBAgQIECAAAECBAgQIEDggQvsVR1bvaA6u3rqLkPdXH21evvs/xdNvz+9Oqs6ozqyGmPs7uPr1aer91eXTDWdOfX1sOqwuQK3VpdO576hGj2O9xwECBAgQIAAAQJrT+Dg6rnVc6pzqk1zJX68elf1oSnvvao6tTpk7bVxvyq6p7qwekW1berpZbP8+oS5UW6r/q56a/X6+zW6kwkQIECAAAECu1dgrNO9ZLaW9+zqybusLY5c96bqslnOOal6dXV8tXn3lrxss3+s+sXqgGpk19Orpe9H3lV9o3rL9L9lm9RABAgQIECAAAECBAgQIECAAAECBAgQIECAAAECBAgQIECAAAECBAgQIECAAAECBAgQIECAAAECBAgQIECAAAECBAgQIECAAAECBAgQILD7BZYeNrP7K/nOFfzDWi5ObQQIECBAgACBdSCwCJlwHTBrgQABAgQIECBAgAABAgQIECBAgAABAgQIENiDBOx32YNutlYJECBAgACB3SJgv8tuYTcpAQIECBAgQIAAAQIECBAgQIAAAQIECBAgQIAAAQIECBAgQIDAOhI4sHpU9bzqJdV+1ea5/u6oPlZ9cHbeu6px/qnVT1aPqY6u9qo2rLLJ2Ku9rbqx+uSslvdUn6u+XZ1RPXt6jT1GS/uM7pnOH+eeV51fbV/luk1HgAABAgQIECBw3wX2r54yy3nPrc7dJad+qbqwekt19yzn/VJ1enXyfR9+zZ05Mu7Itx+eZd3frI6qnlG9qDplrtobqguqd86y+X9dc10oiAABAgQIECDwnQUOnrLdc6pzqk1zp358Wn/8UHVY9appHfKQdQA61ixfWH196ull1RPm+rqt+rvqrdXr10G/WiBAgAABAgQIECBAgAABAgQIECBAgAABAgQIECBAgAABAgQIECBAgAABAgQIECBAgAABAgQIECBAgAABAgQIECBAgAABAgQIECBAgACBOYGlh2SvZZTxQEQHAQIECBAgQIDAygksQiZcue6NTIAAAQIECBAgQIAAAQIECBAgQIAAAQIECBBYfgH7XZbf1IgECBAgQIAAgXkB+118HggQIECAAAECBAgQIECAAAECBAgQIECAAAECBAgQIECAAAECBAg8OIGN1ZbqWdXPVt9XHT035I7qturT1Xuri6trq0dP1zyvOrja78GVcb+v3lZdX72v+pvqouqIWY2PrV5cPao6fJdRb6wum9X72uqj0/X2fN9vehcQIECAAAECBFZNYO/qpOr51curfeZm/lZ1efWq6ivVOdVzqjNWrbrln2hk789V51X/ofr+WY8vqJ5WHTM33TXV26oPVBcsfxlGJECAAAECBAismMD+1VNmmee51bnV5rmZvlRdWL2lurv6per06uQVq2Z1Bt455btfro6qnlG9qDplbvobplz3zuq/rk5ZZiFAgAABAgQIECBAgAABAgQIECBAgAABAgQIECBAgAABAgQIECBAgAABAgQIECBAgAABAgQIECBAgAABAgQIECBAgAABAgQIECBAgACB1RL4rtWa6EHM42HdDwLPpQQIECBAgACB+yCwCJnwPrThFAIECBAgQIAAAQIECBAgQIAAAQIECBAgQIDAmhGw32XN3AqFECBAgAABAutUwH6XdXpjtUWAAAECBAgQIECAAAECBAgQIECAAAECBAgQIECAAAECBAgQILDqAt9bnVE9rzqt2lJtmKvim9Xnq7+qPlHdUJ1UPa16THVydUy1qVrJfT13VTdWl1efndX8kerqauzdHrWMHp5aPWSu/p3VPdXF1fmzet9TfbnaserKJiRAgAABAgQIELg/AhurA6ofm/38oymjLmXNke9urV42ZcITq5+Z5bwXrXAevT/1399zt01Z9X3VB6sfr36xOq46cG6wK6rXVBfMzrns/k7ifAIECBAgQIDAbhTYe1pTfH718mqfuVq+Na35var6SnVO9ZxpvW83lvygp/5S9Y7qP1TfP+vxBdM65lhLXTquqd5WfWDKeA96UgMQIECAAAECBAgQIECAAAECBAgQIECAAAECBAgQIECAAAECBAgQIECAAAECBAgQIECAAAECBAgQIECAAAECBAgQIECAAAECBAgQIECAwNoRWMmHdi9Xl+Mh3w4CBAgQIECAAIGVE1iETLhy3RuZAAECBAgQIECAAAECBAgQIECAAAECBAgQILD8Ava7LL+pEQkQIECAAAEC8wL2u/g8ECBAgAABAgQIECBAgAABAgQIECBAgAABAgQIECBAgAABAgQIEFgegU3VQdWvV/+yOrbaXO26R+ei6sPV26trpnOeU51dPa06uNqr2nAv1z7QSse+7J3Vjupb1Req91YfrG6pjq9+sHp+9eRp3vm6765urf6ketM0xp0PtBjXESBAgAABAgQIrJrAyHQjp54zm/H3pow68uY4Rj68a5ZhX1OdV11XnVv9/JRr9161KpdnotHPHdWrqw9UN1X/epZdXzp7b8vkMGbaNuXh364+OZ23PBUYhQABAgQIECCw8gIbqwOqH5v9/KMp5yyt490zreG9rPpIdWL1M9WLlnGdceU7/F9n2F69q3rftJb549UvVsdVB86desWUay+oLlvtIs1HgAABAgQIECBAgAABAgQIECBAgAABAgQIECBAgAABAgQIECBAgAABAgQIECBAgAABAgQIECBAgAABAgQIECBAgAABAgQIECBAgAABAisrsOuDvld2tgc2+ngQuIMAAQIECBAgQGDlBBYhE65c90YmQIAAAQIECBAgQIAAAQIECBAgQIAAAQIECCy/gP0uy29qRAIECBAgQIDAvID9Lj4PBAgQIECAAAECBAgQIECAAAECBAgQIECAAAECBAgQIECAAAECBJZHYEO1uXpSdVb1E9V3V/vtMvz11VXVJbPzPlZ9vNpSHVU9onr09DqhOqTa60GWt7O6obq6+lz1heqy6ppqa/XE6p9VP1AdXx1eze8r2l59uXpf9dfVJ6brxvsOAgQIECBAgACBxRB4SvXSKaueOFfyPdVfTK/3zzLqj1Q/Uz2qOmwxWvufVd46Zd4/qD5VPbw6t3rBLn18q7q4+t3qi5Vcu2A3WrkECBAgQGAPFxjrdptmeeecmcPvVcdWB08mYx3wruo1szW/86rrpjz087P3Dqr2XjC70c8ds7XTV89y7Aeqm6p/PeXasZ46HMaxbVrz/O3qk9N5C9aqcgkQIECAAAECBAgQIECAAAECBAgQIECAAAECBAgQIECAAAECBAgQIECAAAECBAgQIECAAAECBAgQIECAAAECBAgQIECAAAECBAgQIEDgnxKYf2j2WpX6h7VamLoIECBAgAABAutEYBEy4Tqh1gYBAgQIECBAgAABAgQIECBAgAABAgQIECCwhwjY77KH3GhtEiBAgAABArtNwH6X3UZvYgIECBAgQIAAAQIECBAgQIAAAQIECBAgQIAAAQIECBAgQIAAgXUoMPbj7F89rnpx9aTqpGpTtXGu37ura6uLqvOrL1fXT/9/RPXY6pHVMdXB1ZZqv2qfavP02lCN15hzx/S6p9pWjfHvrO6obqu+Ps3xmVldV1bfro6sTq6eWT1h+n2Mt3TsrLZP5/9t9afV5XN1rsPbpyUCBAgQIECAwLoVOGWWPc+ufrQ6fZfMN/Lhh2YZ8w+rh1ZnVT9VjWsW6bi0uqD68+r26oVT1n3iLk1cMjP4cPXG6qrKdxgX6S6rlQABAgQIEFgSeEr10mn98cQ5lrE++BfT6/3Vj8zWBn+melR12ILx3VpdXf1B9anq4dW5szXKF+zSx7eqi6vfneXdL05rmgvWqnIJECBAgAABAgQIECBAgAABAgQIECBAgAABAgQIECBAgAABAgQIECBAgAABAgQIECBAgAABAgQIECBAgAABAgQIECBAgAABAgQIECBA4J8SGA/iXuuHhxuu9TukPgIECBAgQGDRBRYhEy66sfoJECBAgAABAgQIECBAgAABAgQIECBAgACBPUvAfpc9637rlgABAgQIEFh9AftdVt/cjAQIECBAgAABAgQIECBAgAABAgQIECBAgAABAgQIECBAgAABAutbYEN1cPWw6oXVj1eHVfvMtT32SW+v7qhurj5aXVj9bXVLtbM6sDq2emT18Or46ujq8OqQat9qczXmu3saa1x7Y3VddWV1RXVp9c3p/THuEdVp1ZnV6dVDqv2nsebvzLbq9uots/P/svrc9PeO9X37dEeAAAECBAgQWJcCI0OeVP3yLNc9t9prypEjl367+nj1muraKbv+0lxWXOt7zkc+3VqdP2XXkYOPm+XqX6keXR21yx19W/XOKX/fsC7vtqYIECBAgACBPUHglOrs6ken3LbU81j/G3noQ7P1vj+sHlqdVf1UNa5ZpGOsa15Q/fm0LjnWWp9ZPXGXJi6ZGXy4emN1VeUZFYt0l9VKgAABAgQIECBAgAABAgQIECBAgAABAgQIECBAgAABAgQIECBAgAABAgQIECBAgAABAgQIECBAgAABAgQIECBAgAABAgQIECBAgACB+yCw1h+MOFrw8Jv7cCOdQoAAAQIECBB4EAKLkAkfRHsuJUCAAAECBAgQIECAAAECBAgQIECAAAECBAisuoD9LqtObkICBAgQIEBgDxOw32UPu+HaJUCAAAECBAgQIECAAAECBAgQIECAAAECBAgQIECAAAECBAgQWBWBTdV+1ZOqM6szqpOrQ6v5PTtjv/T26mvVFdXl1ZXT39dWW6uN1SHVwdVB1ZZp7M3T/8Z4Y4xt1V3VHdXt1U3VrdMY45rDq+OqE6uTpnqOr0atG+ZUdlR3Vl+sPlZ9uPpsdeM0z6oAmoQAAQIECBAgQGBZBUbm26f6rVnWPHfKlyNPLh0jh769Or/6SvVz1bOqJ1R77ZJhl7WwZRhsZOCrZxn3rbO+XleNjPuMWSZ+WXXkXNYdOXdk5ldXf1ZdM2XlZSjBEAQIECBAgACBVRcYa31jje+Xq+dOmW2s8Y31xm9XH5+tJb6mGmuMh83W9n5pts53evWQNZ7tBuTIbWNddGTTt0zrpWNd81eqR1dH7aL9tuqd1YXVDat+J0xIgAABAgQIECBAgAABAgQIECBAgAABAgQIECBAgAABAgQIECBAgAABAgQIECBAgAABAgQIECBAgAABAgQIECBAgAABAgQIECBAgAABAisuMP9g7xWf7AFOMB4A5CBAgAABAgQIEFg5gUXIhCvXvZEJECBAgAABAgQIECBAgAABAgQIECBAgAABAssvYL/L8psakQABAgQIECAwL2C/i88DAQIECBAgQIAAAQIECBAgQIAAAQIECBAgQIAAAQIECBAgQIAAgZUT2K96aPXT1ZnVKdWWavO9TLmz2l79ffX56jPVpdVXqjurbdWO6TXOHXutl/Zbj31A47Vhem2c5jig+p7q1Orx0+v4atQ1zt31GHPcXn2jOq/6z9U3q1tXjsjIBAgQIECAAAECqyAwsuLIiC+snl+dXh06N+8t1RXVm6t3VSdU51Q/Vx30HfLrKpT9f5xi5OGrq/9S/dWs5k/N8vNPzbL0c6qnTNl7ac/8jbNc/tXqddV7qq1Ttv4/TuIEAgQIECBAgMAaFNhU7VP9VnXuLOMcsktmu7x6e3X+tL44ct2zqidUe01riWuwrX8s6a4p4711ym5jPfMZs3XLl1VHzq1rjrXSsZ756ll+/bPqminjrdW+1EWAAAECBAgQIECAAAECBAgQIECAAAECBAgQIECAAAECBAgQIECAAAECBAgQIECAAAECBAgQIECAAAECBAgQIECAAAECBAgQIECAAAECD1Bg6cGCD/DyVbls6YHhqzKZSQgQIECAAAECe6DAImTCPfC2aJkAAQIECBAgQIAAAQIECBC+4FXRAAAgAElEQVQgQIAAAQIECBBYYAH7XRb45imdAAECBAgQWAgB+10W4jYpkgABAgQIECBAgAABAgQIECBAgAABAgQIECBAgAABAgQIECBAYEEFNlb7VsdVp1VnVU+sHl5t2KWnsXd6vO6obqtuqW6dfv/v1XXVjdN7t1dbq+3TNZuqfaot1UHVYdVR1ZHVwdN74/3x+6hn1HVve4e+Un1mVuN51Wer8ffSPAt6C5RNgAABAgQIECAwJzAy6TOql1QPq0aOHMfIlXdV76jeVl05+/mI6tzqCdO5Iz+utf3nX6s+Vb25+saUdX+heuaUhfea+hs5+9LqA9W7q4t9KggQIECAAAECCy4wctlY43th9fzq9OrQuZ7G2uIVU056V3XCLDedU/3ctFa4eY32P3Lb1dV/qf5qyno/NVuzfE71lGn9cymTjrXSr1avq94zrWPuWKN9KYsAAQIECBAgQIAAAQIECBAgQIAAAQIECBAgQIAAAQIECBAgQIAAAQIECBAgQIAAAQIECBAgQIAAAQIECBAgQIAAAQIECBAgQIAAAQIEHoTAWnsY4r21Mh6g4yBAgAABAgQIEFg5gUXIhCvXvZEJECBAgAABAgQIECBAgAABAgQIECBAgAABAssvYL/L8psakQABAgQIECAwL2C/i88DAQIECBAgQIAAAQIECBAgQIAAAQIECBAgQIAAAQIECBAgQIAAgZUX2FAdV51W/UD1+Oph1WHVln9i+p3V9uqG6XVzdXv17eru6X9jz/Wmau9qv+rA6uDqiOqQ6f0x/70d49qt09hXVf+t+mR1YXVttW3lacxAgAABAgQIECCwigL7V4+rfn/KpAfMzT2y4aVTFnxD9a3qkbOfL62ePWXOtbb//B3Vu6sLprx9zizT/ovqUdVSBh597Zjl8PNnPbyyuqK6fhXNTUWAAAECBAgQWEmBsd74jOol03rjWCccx1hTvKsaeelt1ZWzn4+ozq2eMJ07st1ay3dfqz5Vvbn6RrVv9QvVM6sjq72m/pay6wemPHjxSiIbmwABAgQIECBAgAABAgQIECBAgAABAgQIECBAgAABAgQIECBAgAABAgQIECBAgAABAgQIECBAgAABAgQIECBAgAABAgQIECBAgAABAgR2r8Bae1jOvWmMB+M4CBAgQIAAAQIEVk5gETLhynVvZAIECBAgQIAAAQIECBAgQIAAAQIECBAgQIDA8gvY77L8pkYkQIAAAQIECMwL2O/i80CAAAECBAgQIECAAAECBAgQIECAAAECBAgQIECAAAECBAgQIEBgdQQ2VBurY6vHVS+oHl8dfx+m31mNvdVLr3HJrnutl/YCjZ+7vr7TFNurG6qLqndUn6m+Wo33x5wOAgQIECBAgACB9SWw15RHRxY9u3rqLu3dPOXBt08ZcWTDp1dnVWdUR1ZjjN19fL36dPX+6pKppjOnjP2w6rC5ArdWl07nvqEaPY73HAQIECBAgACB9SCw/7TW+PvTWuMBc02N9cORgy6sRg76VvXI2c+XzrLUs6tN0zriWnIYa5Tvri6ojqvOqf5F9ahqrK+OY/S1ozp/1sMrqyuq69dSE2ohQIAAAQIECBAgQIAAAQIECBAgQIAAAQIECBAgQIAAAQIECBAgQIAAAQIECBAgQIAAAQIECBAgQIAAAQIECBAgQIAAAQIECBAgQIAAgeUVWHoA9/KOuryj7frQ8OUd3WgECBAgQIAAAQKLkAndJQIECBAgQIAAAQIECBAgQIAAAQIECBAgQIDAIgnY77JId0utBAgQIECAwCIK2O+yiHdNzQQIECBAgAABAgQIECBAgAABAgQIECBAgAABAgQIECBAgAABAosssH91eHVydUr1yOrU6oTqiGrTCjd3d3VrdUV1aXVZ9aXq8ur66rYVnt/wBAgQIECAAAECu1fgwOpR1fOql1T7VZvnSrqj+lj1wdl576rG+SOv/mT1mOroaq9qwyq3Mb5ruK26sfrkrJb3VJ+rvl2dUT17eo098kv75O+Zzh/nnledX21f5bpNR4AAAQIECBBYSYGRy46dre29oDq7euouk91cfXW2Bvn22f8vmn5/+izvnTVlqCOnbLeSNd6Xsb8+y3Kfrt5fXTLVdObU18Oqw+YG2Tqta45z31CNHsd7DgIECBAgQIAAAQIECBAgQIAAAQIECBAgQIAAAQIECBAgQIAAAQIECBAgQIAAAQIECBAgQIAAAQIECBAgQIAAAQIECBAgQIAAAQIECBBYpwJLDxlcy+2NhyY6CBAgQIAAAQIEVk5gETLhynVvZAIECBAgQIAAAQIECBAgQIAAAQIECBAgQIDA8gvY77L8pkYkQIAAAQIECMwL2O/i80CAAAECBAgQIECAAAECBAgQIECAAAECBAgQIECAAAECBAgQIEBg9wkcXZ1UnV49rjqxOrjar9q32rvaXG14gCXurLZVd1dbqzurm6prqkuqi6svVNdXOx7gHC4jQIAAAQIECBBYLIGN1ZbqWdXPVt9XjVy6dIxceFv16eq9U2a8tnr0dM3z5jLranY+cu3Ire+r/qa6qDpiVuNjqxdXj6oO36WgG6vLZvW+tvrodL3vLK7mXTMXAQIECBAgsBoCB05ZaOS0l0xri2NNcem4o/pY9cHZee+qxvmnVj9ZPWbKgns9iDXIB9rjyGUj443M9slZLe+pPld9uzpjlkefPb3GdyCXvgd5z3T+OPe86vxq+wMtwHUECBAgQIAAAQIECBAgQIAAAQIECBAgQIAAAQIECBAgQIAAAQIECBAgQIAAAQIECBAgQIAAAQIECBAgQIAAAQIECBAgQIAAAQIECBAgsBgCSw+hWcvVetjhWr47aiNAgAABAgTWg8AiZML14KwHAgQIECBAgAABAgQIECBAgAABAgQIECBAYM8RsN9lz7nXOiVAgAABAgR2j4D9LrvH3awECBAgQIAAAQIECBAgQIAAAQIECBAgQIAAAQIECBAgQIAAAQIEhsDmat/qwOrQ6qjq1Op7qxOq46pjqk3VhvtJNvZib62uq75eXVl9sbq8uqq6ubq9urO6p7J3+34CO50AAQIECBAgsOACI3OeUT2vOq3askvm/Gb1+eqvqk9UN1QnVU+rHlOdPJdVV3Jf+l3VjVOO/eys5o9UV0/5ddQyenhq9ZC5+ndOGffi6vxZve+pvlztWPB7pnwCBAgQIECAwL0JbJyy3LNmOelnq++rjp47cWSg26pPV++tRka6tnr0LOeNa0YePLjab5V5t1XXV++b5bm/qS6qjpjV+NjZWuaLq0dVh+9S08iFl83qfW310el665qrfONMR4AAAQIECBAgQIAAAQIECBAgQIAAAQIECBAgQIAAAQIECBAgQIAAAQIECBAgQIAAAQIECBAgQIAAAQIECBAgQIAAAQIECBAgQIAAgdUWWMmHHi5XLx6Gs1ySxiFAgAABAgQI3LvAImRC944AAQIECBAgQIAAAQIECBAgQIAAAQIECBAgsEgC9rss0t1SKwECBAgQILCIAva7LOJdUzMBAgQIECBAgAABAgQIECBAgAABAgQIECBAgAABAgQIECBAgMB6FNhU7V99T3VsdXR1ZHVEdUC1ZXptrsZrY7VhgthZ7ai2V1urO6s7qtuqG6rrqmurq6pvVjdN565HRz0RIECAAAECBAjcN4GRPw+aZcdfr/7llEFHztx1j/lF1Yert1fXTFn0OdXZ1dOqg6u9pmy6XPvTx/cKlzLut6ovVO+tPljdUh1f/WD1/OrJU83zc99d3Vr9SfWmaowxMrKDAAECBAgQILCeBb63OmOWnZ5XnTatJS6tH46+x7rg52f56a+qT0zrhidNme4x1cmz7HRMNXLicuW6e/O+q7qxunyWQz87q/kj1dXVyIAjX44enlo9ZJf1z3uqi6vzq/dUX57WRNfzPdUbAQIECBAgQIAAAQIECBAgQIAAAQIECBAgQIAAAQIECBAgQIAAAQIECBAgQIAAAQIECBAgQIAAAQIECBAgQIAAAQIECBAgQIAAAQIECKzwQ3GWC3g8RMdBgAABAgQIECCwcgIr+aDElavayAQIECBAgAABAgQIECBAgAABAgQIECBAgACBtStgv8vavTcqI0CAAAECBNaHgP0u6+M+6oIAAQIECBAgQIAAAQIECBAgQIAAAQIECBAgQIAAAQIECBAgQGB9Cmys9qqOqI6cXgdX+1d7T/8bnW+vtlV3VjdV102v8ftd1Y71yaMrAgQIECBAgACBByGwodpcPak6q/qJ6rur/XYZ8/rqquqS2Xkfqz5ebamOqh5RPXp6nVAdMpdRH2hpO6sbqqurz1VfqC6rrqm2Vk+s/ln1A9Xx1eG7PBt8ZOMvV++r/rr6xHTdeN9BgAABAgQIEFjPApuqg2ZrhL9e/cvq2Cnv7fodwouqD1dvnzLWyITPqc6unlaN9cexJjny4nJ9/3A8N2LkvLFO+a0p4713lus+WN0y5bofrJ5fPXmad37uu6tbqz+p3jSNMdZCHQQIECBAgAABAgQIECBAgAABAgQIECBAgAABAgQIECBAgAABAgQIECBAgAABAgQIECBAgAABAgQIECBAgAABAgQIECBAgAABAgQIECCwBwgs18NwVpJqPGjHQYAAAQIECBAgsHICi5AJV657IxMgQIAAAQIECBAgQIAAAQIECBAgQIAAAQIEll/AfpflNzUiAQIECBAgQGBewH4XnwcCBAgQIECAAAECBAgQIECAAAECBAgQIECAAAECBAgQIECAAAECa1dg7O/ZUO0z99pc7VVtrJb2/4x91zur7dW26q5qa3V3taOyL3vt3mOVESBAgAABAgR2p8DIk/tXj6teXD2pOqnaNOXNpdpGrry2uqg6v/pydf30z0dUj60eWR1THVxtqfabMuzIr+M1cu14jTlHRh2ve6b8Osa/s7qjuq36+jTHZ2Z1XVl9uzqyOrl6ZvWE6fcx3tKxlIfH+X9b/Wl1+Vydu9PZ3AQIECBAgACB1RAY2WjkrpHpzqp+ovruKZfNzz9y3FXVJbPzPjbLVx+f8ttR1ch2j55eJ1SHTGuRD6b+kdNuqK6uPld9obqsumZaw3xi9c9mOfMHquOrw+fWPce8Y81z5M/3VX9dfWK6brzvIECAAAECBAgQIECAAAECBAgQIECAAAECBAgQIECAAAECBAgQIECAAAECBAgQIECAAAECBAgQIECAAAECBAgQIECAAAECBAgQIECAAIE9QGDpYdxruVUPAl/Ld0dtBAgQIECAwHoQWIRMuB6c9UCAAAECBAgQIECAAAECBAgQIECAAAECBAjsOQL2u+w591qnBAgQIECAwO4RsN9l97iblQABAgQIECBAgAABAgQIECBAgAABAgQIECBAgAABAgQIECBAgAABAgQIECBAgAABAmtBYEN1cPWw6oXVj1eHVfvMFTe+57e9uqO6ufpodWH1t9Ut1c7qwOrY6pHVw6vjq6Orw6tDqn2rzdWY7+5prHHtjdV11ZXVFdWl1Ten98e4R1SnVWdWp1cPqfafxpr321bdXr1ldv5fVp+b/t6xFpDVQIAAAQIECBBYJYHxfcGRlR43y1cvrp5UnVRtqjbO1TDy2LXVRdX51Zer66f/P6J67JTrjpmy4pZqvykjjky3lOtGthtzjsw1XvdUI5eN8e+cMt9t1denOT4z5b5vV0dWJ1fPrJ4w/T7GWzpGFhwZdOTEkTv/tLp8rs5VIjUNAQIECBAgQIAAAQIECBAgQIAAAQIECBAgQIAAAQIECBAgQIAAAQIECBAgQIAAAQIECBAgQIAAAQIECBAgQIAAAQIECBAgQIAAAQIECOxugfGgm7V+jAc3OggQIECAAAECBFZOYBEy4cp1b2QCBAgQIECAAAECBAgQIECAAAECBAgQIECAwPIL2O+y/KZGJECAAAECBAjMC9jv4vNAgAABAgQIECBAgAABAgQIECBAgAABAgQIECBAgAABAgQIECBAgAABAgQIECBAgACBPVtgU7Vf9aTqzOqM6uTq0Gp+z/n4vt/26mvVFdXl1ZXT39dWW6uN1SHVwdVB1ZZp7M3T/8Z4Y4xt1V3VHdXt1U3VrdMY45rDq+OqE6uTpnqOr0atG+Zu147qzuqL1ceqD1efrW6c5tmz76zuCRAgQIAAgT1RYGSlkcUeVr2w+vHqsGqfOYylXDey2M3VR6sLq7+tbql2VgdWx1aPrB5ejSx29JTTRt7btxoZb8x395TrxrUjh1035cSRGS+tvjm9P8Y9ojptyp2nVw+p9p/Gmr9fIy+OnPiW2fl/WX1u+nvkPwcBAgQIECBAgAABAgQIECBAgAABAgQIECBAgAABAgQIECBAgAABAgQIECBAgAABAgQIECBAgAABAgQIECBAgAABAgQIECBAgAABAgQI7EEC8w9GXKttjwf7OAgQIECAAAECBFZOYBEy4cp1b2QCBAgQIECAAAECBAgQIECAAAECBAgQIECAwPIL2O+y/KZGJECAAAECBAjMC9jv4vNAgAABAgQIECBAgAABAgQIECBAgAABAgQIECBAgAABAgQIECBAgAABAgQIECBAgAABAkNgv+qh1U9XZ1anVFuqzffCs7PaXv199fnqM9Wl1VeqO6tt1Y7pNc4d3xVc+r7g2Mc+Xhum18ZpjgOq76lOrR4/vY6f6hrn7nqMOW6vvlGdV/3n6pvVrW4nAQIECBAgQGAPF9g0ZagnTbnujOrk6tAphy3xjHw2Mt3Xqiuqy6srp7+vrbZWI6sdUh1cHTTlw5EbR0Yc/xu5bowxstld1R1TRrtpymVjjJEpD6+Oq06sTprqGVlv1Dqf9UaGHHnyi9XHqg9Xn61unObZw2+t9gkQIECAAAECBAgQIECAAAECBAgQIECAAAECBAgQIECAAAECBAgQIECAAAECBAgQIECAAAECBAgQIECAAAECBAgQIECAAAECBAgQILDnCYwH3az1Y+mBi2u9TvURIECAAAECBBZVYBEy4aLaqpsAAQIECBAgQIAAAQIECBAgQIAAAQIECBDYMwXsd9kz77uuCRAgQIAAgdUTsN9l9azNRIAAAQIECBAgQIAAAQIECBAgQIAAAQIECBAgQIAAAQIECBAgQIAAAQIECBAgQIAAgbUssLHatzquOq06q3pi9fBqwy6Fj+/+jdcd1W3VLdWt0+//vbquunF67/Zqa7V9umZTtU+1pTqoOqw6qjqyOnh6b7w/fh/1jLrube/7V6rPzGo8r/psNf5emmctO6uNAAECBAgQILBaAvtVD61+ujqzOmXKYJvvpYCdU177++rzU866dMpYd1bbqh3Ta5y7lAfHUCOrjdfIjOM18tuY44Dqe6pTq8dPr+OrUdeu+XKMM+YY2fEbU8b7z9U3p0y5WmbmIUCAAAECBAgQIECAAAECBAgQIECAAAECBAgQIECAAAECBAgQIECAAAECBAgQIECAAAECBAgQIECAAAECBAgQIECAAAECBAgQIECAAIE1JnBvDyRcYyX+40N5HAQIECBAgAABAisnsAiZcOW6NzIBAgQIECBAgAABAgQIECBAgAABAgQIECBAYPkF7HdZflMjEiBAgAABAgTmBex38XkgQIAAAQIECBAgQIAAAQIECBAgQIAAAQIECBAgQIAAAQIECBAgQIAAAQIECBAgQIAAgXmBDdVx1WnVD1SPrx5WHVZt+Seodlbbqxum183V7dW3q7un/43vDG6q9q72qw6sDq6OqA6Z3h/z39sxrt06jX1V9d+qT1YXVtdW29xGAgQIECBAgACB/0VgY7XvXLY7q3pi9fBq18w1stZ43VHdVt1S3Tr9/t+r66obp/dGxhu5bGS/pXy3z5QVD5py41HVkVPWG++N18h9o55R1719t/Er1WdmNZ5XfbYafy/N49YSIECAAAECBAgQIECAAAECBAgQIECAAAECBAgQIECAAAECBAgQIECAAAECBAgQIECAAAECBAgQIECAAAECBAgQIECAAAECBAgQIECAwB4qcG8PrFlrFONhPA4CBAgQIECAAIGVE1iETLhy3RuZAAECBAgQIECAAAECBAgQIECAAAECBAgQILD8Ava7LL+pEQkQIECAAAEC8wL2u/g8ECBAgAABAgQIECBAgAABAgQIECBAgAABAgQIECBAgAABAgQIECBAgAABAgQIECBAgMCuAhuqjdWx1eOqF1SPr46/D1Q7q/HdwKXXuGTX7wou7WUfP3d9facptlc3VBdV76g+U321Gu+POR0ECBAgQIAAAQL3LjCy3XHVadUPTLnuYdVh1ZZ/Am1krKUMNnLYzdXt1beru6f/jZy3qdq72q86sDq4OqI6ZHp/zH9vx7h265Txrqr+W/XJ6sLq2mqbG0qAAAECBAgQIECAAAECBAgQIECAAAECBAgQIECAAAECBAgQIECAAAECBAgQIECAAAECBAgQIECAAAECBAgQIECAAAECBAgQIECAAAECBJYeYLiWJXZ96OJarlVtBAgQIECAAIFFFFiETLiIrmomQIAAAQIECBAgQIAAAQIECBAgQIAAAQIE9lwB+1323HuvcwIECBAgQGB1BOx3WR1nsxAgQIAAAQIECBAgQIAAAQIECBAgQIAAAQIECBAgQIAAAQIECBAgQIAAAQIECBAgQGARBfavDq9Ork6pHlmdWp1QHVFtWuGm7q5ura6oLq0uq75UXV5dX922wvMbngABAgQIECCwXgQ2VBurY6vHzfLUC6rHV8ffhwZ3VuPZD0uvccmuz4JY+q7i+Lnr6ztNsb26obqoekf1meqr1Xh/zOkgQIAAAQIECBAgQIAAAQIECBAgQIAAAQIECBAgQIAAAQIECBAgQIAAAQIECBAgQIAAAQIECBAgQIAAAQIECBAgQIAAAQIECBAgQIAAAQL/+FCbtX7s+lCetV6v+ggQIECAAAECiyawCJlw0UzVS4AAAQIECBAgQIAAAQIECBAgQIAAAQIECOzZAva77Nn3X/cECBAgQIDAygvY77LyxmYgQIAAAQIECBAgQIAAAQIECBAgQIAAAQIECBAgQIAAAQIECBAgQIAAAQIECBAgQIDAehA4ujqpOr16XHVidXC1X7VvtXe1udrwAJvdWW2r7q62VndWN1XXVJdUF1dfqK6vdjzAOVxGgAABAgQIENjTBfavDq9Ork6pHlmdWp1QHVFtWmGgkfVura6oLq0uq75UXT7lvNtWeH7DEyBAgAABAgQIECBAgAABAgQIECBAgAABAgQIECBAgAABAgQIECBAgAABAgQIECBAgAABAgQIECBAgAABAgQIECBAgAABAgQIECBAgMCCCXzXAtT7DwtQoxIJECBAgAABAosssAiZcJF91U6AAAECBAgQIECAAAECBAgQIECAAAECBAjseQL2u+x591zHBAgQIECAwOoK2O+yut5mI0CAAAECBAgQIECAAAECBAgQIECAAAECBAgQIECAAAECBAgQIECAAAECBAgQIECAwKIKbK72rQ6sDq2Oqk6tvrc6oTquOqbaVG24n02O7xJura6rvl5dWX2xury6qrq5ur26s7qn8t3D+wnsdAIECBAgQIDAvQgcXZ1UnV49rjqxOrjab8p9e1cjA97fbLc01c5qW3X3lPVGlrupuqa6pLq4+kJ1fbXDHSJAgAABAgQIECBAgAABAgQIECBAgAABAgQIECBAgAABAgQIECBAgAABAgQIECBAgAABAgQIECBAgAABAgQIECBAgAABAgQIECBAgAABAvcm8F0LwOIhiQtwk5RIgAABAgQILLTAImTChQZWPAECBAgQIECAAAECBAgQIECAAAECBAgQILDHCdjvssfdcg0TIECAAAECqyxgv8sqg5uOAAECBAgQIECAAAECBAgQIECAAAECBAgQIECAAAECBAgQIECAAAECBAgQIECAAAEC60BgU7V/9T3VsdXR1ZHVEdUB1Zbptbkar43Vhv+fnTtotUUprgBcrUYNMUEy0ISQBDJMfqT+yQwyCZiBKIgBg/o079nhwHngKDYOuntVfxc2XDh16VVf3UEN6uzPvv9QVV9V1ZdV9UVV/aaqfl1Vv6qqX1TVz6vqZ1X1k6r6aVX98rO2AZsWCBAgQIAAAQJXCXzsaX9ZVX9TVX9bVX9XVf9aVf9WVf9SVf9cVf9QVR+739e73GoDH98V8bHrfex2/1VV/1lV/15V//G55/13Vf3P5y74v1XluyVWZdURIECAAAECBAgQIECAAAECBAgQIECAAAECBAgQIECAAAECBAgQIECAAAECBAgQIECAAAECBAgQIECAAAECBAgQIECAAAECBAgQIEDgMYER0K8v0QkYkogECBAgQIBAtEDCThgNLDwBAgQIECBAgAABAgQIECBAgAABAgQIECDwnIB7l+dGrmECBAgQIEBgs4B7l83gniNAgAABAgQIECBAgAABAgQIECBAgAABAgQIECBAgAABAgQIECBAgAABAgQIECBAgEBTgW9W1beq6gdV9cPPz/er6ntV9Z3Pn320/mVV/b6qflNVv6yqn39+Pv7+26r6qqmPtggQIECAAAECNwv8xefe9o9V9U9V9fef+9zHbvfXVfVXn59vV9XH52P3+8ZnQ3/43OE+9rwvPve8X1fVr6rqF5+73s+q6idV9dPPHfCj1h8CBAgQIECAAAECBAgQIECAAAECBAgQIECAAAECBAgQIECAAAECBAgQIECAAAECBAgQIECAAAECBAgQIECAAAECBAgQIECAAAECBAgQIPAnBcafrDhfMM9HkIAAAQIECBAg0FogYSdsPQDNESBAgAABAgQIECBAgAABAgQIECBAgAABAu0E3Lu0G6mGCBAgQIAAgcsE3LtcNhBxCBAgQIAAAQIECBAgQIAAAQIECBAgQIAAAQIECBAgQIAAAQIECBAgQIAAAQIECBAgECrwcZ/+jar67h99vl1V3/I5m+UAACAASURBVKqqb1bV1/frH783+Ieq+rKqfl9Vv62qL6rqd1X1VVX5vcLQ/wBiEyBAgAABAu0EPna4j13uB1X1w8/P96vqe1X1nc+ffTT99V73m6r6ZVX9/PPz8fePXe9jx/OHAAECBAgQIECAAAECBAgQIECAAAECBAgQIECAAAECBAgQIECAAAECBAgQIECAAAECBAgQIECAAAECBAgQIECAAAECBAgQIECAAAECBAj8WQJff5nhn/WPN/0jX6S4CdozBAgQIECAwLMCCTvhs8PROAECBAgQIECAAAECBAgQIECAAAECBAgQIBAp4N4lcmxCEyBAgAABAkEC7l2ChiUqAQIECBAgQIAAAQIECBAgQIAAAQIECBAgQIAAAQIECBAgQIAAAQIECBAgQIAAAQIECBAgQIAAAQIECBDYJPDx+4ffqKrv/tHn21X1rar6ZlV9/fuJH98L8Yeq+rKqfl9Vv62qL6rqd1X1VVX53ohNA/MMAQIECBAgQIAAAQIECBAgQIAAAQIECBAgQIAAAQIECBAgQIAAAQIECBAgQIAAAQIECBAgQIAAAQIECBAgQIAAAQIECBAgQIAAAQIEOgp8/WU3N/fmi3Zuno5sBAgQIECAQAeBhJ2wg7MeCBAgQIAAAQIECBAgQIAAAQIECBAgQIAAgXcE3Lu8M2udEiBAgAABAmcE3LuccfcqAQIECBAgQIAAAQIECBAgQIAAAQIECBAgQIAAAQIECBAgQIAAAQIECBAgQIAAAQIECBAgQIAAAQIECBAgQIAAAQIECBAgQIAAAQIECBAgQIAAAQIECBAgQIAAAQIECBAgQIAAAQIECBAgQIAAAQIECBAgQIAAAQIECBAgQIAAAQIECBAgQIAAAQIECPw/AiNAZwZkFJEAAQIECBAgkCyQsBMm+8pOgAABAgQIECBAgAABAgQIECBAgAABAgQIvCfg3uW9meuYAAECBAgQ2Cvg3mWvt9cIECBAgAABAgQIECBAgAABAgQIECBAgAABAgQIECBAgAABAgQIECBAgAABAgQIECBAgAABAgQIECBAgAABAgQIECBAgAABAgQIECBAgAABAgQIECBAgAABAgQIECBAgAABAgQIECBAgAABAgQIECBAgAABAgQIECBAgAABAgQIECBAgAABAgQIECBAYEFgLNScLpmnA3ifAAECBAgQINBcIGEnbD4C7REgQIAAAQIECBAgQIAAAQIECBAgQIAAAQLNBNy7NBuodggQIECAAIHrBNy7XDcSgQgQIECAAAECBAgQIECAAAECBAgQIECAAAECBAgQIECAAAECBAgQIECAAAECBAgQIECAAAECBAgQIECAAAECBAgQIECAAAECBAgQIECAAAECBAgQIECAAAECBAgQIECAAAECBAgQIECAAAECBAgQIECAAAECBAgQIECAAAECBAgQIECAAAECBAgQIEBgBBDMgIwiEiBAgAABAgSSBRJ2wmRf2QkQIECAAAECBAgQIECAAAECBAgQIECAAIH3BNy7vDdzHRMgQIAAAQJ7Bdy77PX2GgECBAgQIECAAAECBAgQIECAAAECBAgQIECAAAECBAgQIECAAAECBAgQIECAAAECBAgQIECAAAECBAgQIECAAAECBAgQIECAAAECBAgQIECAAAECBAgQIECAAAECBAgQIECAAAECBAgQIECAAAECBAgQIECAAAECBAgQIECAAAECBAgQIECAAAECBAgsCIyFmtMl83QA7xMgQIAAAQIEmgsk7ITNR6A9AgQIECBAgAABAgQIECBAgAABAgQIECBAoJmAe5dmA9UOAQIECBAgcJ2Ae5frRiIQAQIECBAgQIAAAQIECBAgQIAAAQIECBAgQIAAAQIECBAgQIAAAQIECBAgQIAAAQIECBAgQIAAAQIECBAgQIAAAQIECBAgQIAAAQIECBAgQIAAAQIECBAgQIAAAQIECBAgQIAAAQIECBAgQIAAAQIECBAgQIAAAQIECBAgQIAAAQIECBAgQIAAAQIECIwAghmQUUQCBAgQIECAQLJAwk6Y7Cs7AQIECBAgQIAAAQIECBAgQIAAAQIECBAg8J6Ae5f3Zq5jAgQIECBAYK+Ae5e93l4jQIAAAQIECBAgQIAAAQIECBAgQIAAAQIECBAgQIAAAQIECBAgQIAAAQIECBAgQIAAAQIECBAgQIAAAQIECBAgQIAAAQIECBAgQIAAAQIECBAgQIAAAQIECBAgQIAAAQIECBAgQIAAAQIECBAgQIAAAQIECBAgQIAAAQIECBAgQIAAAQIECBAgQIAAgQWBsVBzumSeDuB9AgQIECBAgEBzgYSdsPkItEeAAAECBAgQIECAAAECBAgQIECAAAECBAg0E3Dv0myg2iFAgAABAgSuE3Dvct1IBCJAgAABAgQIECBAgAABAgQIECBAgAABAgQIECBAgAABAgQIECBAgAABAgQIECBAgAABAgQIECBAgAABAgQIECBAgAABAgQIECBAgAABAgQIECBAgAABAgQIECBAgAABAgQIECBAgAABAgQIECBAgAABAgQIECBAgAABAgQIECBAgAABAgQIECBAgACBEUAwAzKKSIAAAQIECBBIFkjYCZN9ZSdAgAABAgQIECBAgAABAgQIECBAgAABAgTeE3Dv8t7MdUyAAAECBAjsFXDvstfbawQIECBAgAABAgQIECBAgAABAgQIECBAgAABAgQIECBAgAABAgQIECBAgAABAgQIECBAgAABAgQIECBAgAABAgQIECBAgAABAgQIECBAgAABAgQIECBAgAABAgQIECBAgAABAgQIECBAgAABAgQIECBAgAABAgQIECBAgAABAgQIECBAgAABAgQIECCwIDAWak6XzNMBvE+AAAECBAgQaC6QsBM2H4H2CBAgQIAAAQIECBAgQIAAAQIECBAgQIAAgWYC7l2aDVQ7BAgQIECAwHUC7l2uG4lABAgQIECAAAECBAgQIECAAAECBAgQIECAAAECBAgQIECAAAECBAgQIECAAAECBAgQIECAAAECBAgQIECAAAECBAgQIECAAAECBAgQIECAAAECBAgQIECAAAECBAgQIECAAAECBAgQIECAAAECBAgQIECAAAECBAgQIECAAAECBAgQIECAAAECBAgQIDACCGZARhEJECBAgAABAskCCTthsq/sBAgQIECAAAECBAgQIECAAAECBAgQIECAwHsC7l3em7mOCRAgQIAAgb0C7l32enuNAAECBAgQIECAAAECBAgQIECAAAECBAgQIECAAAECBAgQIECAAAECBAgQIECAAAECBAgQIECAAAECBAgQIECAAAECBAgQIECAAAECBAgQIECAAAECBAgQIECAAAECBAgQIECAAAECBAgQIECAAAECBAgQIECAAAECBAgQIECAAAECBAgQIECAAAECBBYExkLN6ZJ5OoD3CRAgQIAAAQLNBRJ2wuYj0B4BAgQIECBAgAABAgQIECBAgAABAgQIECDQTMC9S7OBaocAAQIECBC4TsC9y3UjEYgAAQIECBAgQIAAAQIECBAgQIAAAQIECBAgQIAAAQIECBAgQIAAAQIECBAgQIAAAQIECBAgQIAAAQIECBAgQIAAAQIECBAgQIAAAQIECBAgQIAAAQIECBAgQIAAAQIECBAgQIAAAQIECBAgQIAAAQIECBAgQIAAAQIECBAgQIAAAQIECBAgQIAAAQIERgDBDMgoIgECBAgQIEAgWSBhJ0z2lZ0AAQIECBAgQIAAAQIECBAgQIAAAQIECBB4T8C9y3sz1zEBAgQIECCwV8C9y15vrxEgQIAAAQIECBAgQIAAAQIECBAgQIAAAQIECBAgQIAAAQIECBAgQIAAAQIECBAgQIAAAQIECBAgQIAAAQIECBAgQIAAAQIECBAgQIAAAQIECBAgQIAAAQIECBAgQIAAAQIECBAgQIAAAQIECBAgQIAAAQIECBAgQIAAAQIECBAgQIAAAQIECBAgQIDAgsBYqDldMk8H8D4BAgQIECBAoLlAwk7YfATaI0CAAAECBAgQIECAAAECBAgQIECAAAECBJoJuHdpNlDtECBAgAABAtcJuHe5biQCESBAgAABAgQIECBAgAABAgQIECBAgAABAgQIECBAgAABAgQIECBAgAABAgQIECBAgAABAgQIECBAgAABAgQIECBAgAABAgQIECBAgAABAgQIECBAgAABAgQIECBAgAABAgQIECBAgAABAgQIECBAgAABAgQIECBAgAABAgQIECBAgAABAgQIECBAgMAIIJgBGUUkQIAAAQIECCQLJOyEyb6yEyBAgAABAgQIECBAgAABAgQIECBAgAABAu8JuHd5b+Y6JkCAAAECBPYKuHfZ6+01AgQIECBAgAABAgQIECBAgAABAgQIECBAgAABAgQIECBAgAABAgQIECBAgAABAgQIECBAgAABAgQIECBAgAABAgQIECBAgAABAgQIECBAgAABAgQIECBAgAABAgQIECBAgAABAgQIECBAgAABAgQIECBAgAABAgQIECBAgAABAgQIECBAgAABAgQIEFgQGAs1p0vm6QDeJ0CAAAECBAg0F0jYCZuPQHsECBAgQIAAAQIECBAgQIAAAQIECBAgQIBAMwH3Ls0Gqh0CBAgQIEDgOgH3LteNRCACBAgQIECAAAECBAgQIECAAAECBAgQIECAAAECBAgQIECAAAECBAgQIECAAAECBAgQIECAAAECBAgQIECAAAECBAgQIECAAAECBAgQIECAAAECBAgQIECAAAECBAgQIECAAAECBAgQIECAAAECBAgQIECAAAECBAgQIECAAAECBAgQIECAAAECBAgQGAEEMyCjiAQIECBAgACBZIGEnTDZV3YCBAgQIECAAAECBAgQIECAAAECBAgQIEDgPQH3Lu/NXMcECBAgQIDAXgH3Lnu9vUaAAAECBAgQIECAAAECBAgQIECAAAECBAgQIECAAAECBAgQIECAAAECBAgQIECAAAECBAgQIECAAAECBAgQIECAAAECBAgQIECAAAECBAgQIECAAAECBAgQIECAAAECBAgQIECAAAECBAgQIECAAAECBAgQIECAAAECBAgQIECAAAECBAgQIECAAAECCwJjoeZ0yTwdwPsECBAgQIAAgeYCCTth8xFojwABAgQIECBAgAABAgQIECBAgAABAgQIEGgm4N6l2UC1Q4AAAQIECFwn4N7lupEIRIAAAQIECBAgQIAAAQIECBAgQIAAAQIECBAgQIAAAQIECBAgQIAAAQIECBAgQIAAAQIECBAgQIAAAQIECBAgQIAAAQIECBAgQIAAAQIECBAgQIAAAQIECBAgQIAAAQIECBAgQIAAAQIECBAgQIAAAQIECBAgQIAAAQIECBAgQIAAAQIECBAgQIAAAQIjgGAGZBSRAAECBAgQIJAskLATJvvKToAAAQIECBAgQIAAAQIECBAgQIAAAQIECLwn4N7lvZnrmAABAgQIENgr4N5lr7fXCBAgQIAAAQIECBAgQIAAAQIECBAgQIAAAQIECBAgQIAAAQIECBAgQIAAAQIECBAgQIAAAQIECBAgQIAAAQIECBAgQIAAAQIECBAgQIAAAQIECBAgQIAAAQIECBAgQIAAAQIECBAgQIAAAQIECBAgQIAAAQIECBAgQIAAAQIECBAgQIAAAQIECBAgQGBBYCzUnC6ZpwN4nwABAgQIECDQXCBhJ2w+Au0RIECAAAECBAgQIECAAAECBAgQIECAAAECzQTcuzQbqHYIECBAgACB6wTcu1w3EoEIECBAgAABAgQIECBAgAABAgQIECBAgAABAgQIECBAgAABAgQIECBAgAABAgQIECBAgAABAgQIECBAgAABAgQIECBAgAABAgQIECBAgAABAgQIECBAgAABAgQIECBAgAABAgQIECBAgAABAgQIECBAgAABAgQIECBAgAABAgQIECBAgAABAgQIECBAYAQQzICMIhIgQIAAAQIEkgUSdsJkX9kJECBAgAABAgQIECBAgAABAgQIECBAgACB9wTcu7w3cx0TIECAAAECewXcu+z19hoBAgQIECBAgAABAgQIECBAgAABAgQIECBAgAABAgQIECBAgAABAgQIECBAgAABAgQIECBAgAABAgQIECBAgAABAgQIECBAgAABAgQIECBAgAABAgQIECBAgAABAgQIECBAgAABAgQIECBAgAABAgQIECBAgAABAgQIECBAgAABAgQIECBAgAABAgQILAiMhZrTJfN0AO8TIECAAAECBJoLJOyEzUegPQIECBAgQIAAAQIECBAgQIAAAQIECBAgQKCZgHuXZgPVDgECBAgQIHCdgHuX60YiEAECBAgQIECAAAECBAgQIECAAAECBAgQIECAAAECBAgQIECAAAECBAgQIECAAAECBAgQIECAAAECBAgQIECAAAECBAgQIECAAAECBAgQIECAAAECBAgQIECAAAECBAgQIECAAAECBAgQIECAAAECBAgQIECAAAECBAgQIECAAAECBAgQIECAAAECBAiMAIIZkFFEAgQIECBAgECyQMJOmOwrOwECBAgQIECAAAECBAgQIECAAAECBAgQIPCegHuX92auYwIECBAgQGCvgHuXvd5eI0CAAAECBAgQIECAAAECBAgQIECAAAECBAgQIECAAAECBAgQIECAAAECBAgQIECAAAECBAgQIECAAAECBAgQIECAAAECBAgQIECAAAECBAgQIECAAAECBAgQIECAAAECBAgQIECAAAECBAgQIECAAAECBAgQIECAAAECBAgQIECAAAECBAgQIECAAIEFgbFQc7pkng7gfQIECBAgQIBAc4GEnbD5CLRHgAABAgQIECBAgAABAgQIECBAgAABAgQINBNw79JsoNohQIAAAQIErhNw73LdSAQiQIAAAQIECBAgQIAAAQIECBAgQIAAAQIECBAgQIAAAQIECBAgQIAAAQIECBAgQIAAAQIECBAgQIAAAQIECBAgQIAAAQIECBAgQIAAAQIECBAgQIAAAQIECBAgQIAAAQIECBAgQIAAAQIECBAgQIAAAQIECBAgQIAAAQIECBAgQIAAAQIECBAgQIAAgRFAMAMyikiAAAECBAgQSBZI2AmTfWUnQIAAAQIECBAgQIAAAQIECBAgQIAAAQIE3hNw7/LezHVMgAABAgQI7BVw77LX22sECBAgQIAAAQIECBAgQIAAAQIECBAgQIAAAQIECBAgQIAAAQIECBAgQIAAAQIECBAgQIAAAQIECBAgQIAAAQIECBAgQIAAAQIECBAgQIAAAQIECBAgQIAAAQIECBAgQIAAAQIECBAgQIAAAQIECBAgQIAAAQIECBAgQIAAAQIECBAgQIAAAQIECBAgsCAwFmpOl8zTAbxPgAABAgQIEGgukLATNh+B9ggQIECAAAECBAgQIECAAAECBAgQIECAAIFmAu5dmg1UOwQIECBAgMB1Au5drhuJQAQIECBAgAABAgQIECBAgAABAgQIECBAgAABAgQIECBAgAABAgQIECBAgAABAgQIECBAgAABAgQIECBAgAABAgQIECBAgAABAgQIECBAgAABAgQIECBAgAABAgQIECBAgAABAgQIECBAgAABAgQIECBAgAABAgQIECBAgAABAgQIECBAgAABAgQIECAwAghmQEYRCRAgQIAAAQLJAgk7YbKv7AQIECBAgAABAgQIECBAgAABAgQIECBAgMB7Au5d3pu5jgkQIECAAIG9Au5d9np7jQABAgQIECBAgAABAgQIECBAgAABAgQIECBAgAABAgQIECBAgAABAgQIECBAgAABAgQIECBAgAABAgQIECBAgAABAgQIECBAgAABAgQIECBAgAABAgQIECBAgAABAgQIECBAgAABAgQIECBAgAABAgQIECBAgAABAgQIECBAgAABAgQIECBAgAABAgQWBMZCzemSeTqA9wkQIECAAAECzQUSdsLmI9AeAQIECBAgQIAAAQIECBAgQIAAAQIECBAg0EzAvUuzgWqHAAECBAgQuE7Avct1IxGIAAECBAgQIECAAAECBAgQIECAAAECBAgQIECAAAECBAgQIECAAAECBAgQIECAAAECBAgQIECAAAECBAgQIECAAAECBAgQIECAAAECBAgQIECAAAECBAgQIECAAAECBAgQIECAAAECBAgQIECAAAECBAgQIECAAAECBAgQIECAAAECBAgQIECAAAECBEYAwQzIKCIBAgQIECBAIFkgYSdM9pWdAAECBAgQIECAAAECBAgQIECAAAECBAgQeE/Avct7M9cxAQIECBAgsFfAvcteb68RIECAAAECBAgQIECAAAECBAgQIECAAAECBAgQIECAAAECBAgQIECAAAECBAgQIECAAAECBAgQIECAAAECBAgQIECAAAECBAgQIECAAAECBAgQIECAAAECBAgQIECAAAECBAgQIECAAAECBAgQIECAAAECBAgQIECAAAECBAgQIECAAAECBAgQIECAwILAWKg5XTJPB/A+AQIECBAgQKC5QMJO2HwE2iNAgAABAgQIECBAgAABAgQIECBAgAABAgSaCbh3aTZQ7RAgQIAAAQLXCbh3uW4kAhEgQIAAAQIECBAgQIAAAQIECBAgQIAAAQIECBAgQIAAAQIECBAgQIAAAQIECBAgQIAAAQIECBAgQIAAAQIECBAgQIAAAQIECBAgQIAAAQIECBAgQIAAAQIECBAgQIAAAQIECBAgQIAAAQIECBAgQIAAAQIECBAgQIAAAQIECBAgQIAAAQIECBAgQIDACCCYARlFJECAAAECBAgkCyTshMm+shMgQIAAAQIECBAgQIAAAQIECBAgQIAAAQLvCbh3eW/mOiZAgAABAgT2Crh32evtNQIECBAgQIAAAQIECBAgQIAAAQIECBAgQIAAAQIECBAgQIAAAQIECBAgQIAAAQIECBAgQIAAAQIECBAgQIAAAQIECBAgQIAAAQIECBAgQIAAAQIECBAgQIAAAQIECBAgQIAAAQIECBAgQIAAAQIECBAgQIAAAQIECBAgQIAAAQIECBAgQIAAAQIECBBYEBgLNadL5ukA3idAgAABAgQINBdI2Ambj0B7BAgQIECAAAECBAgQIECAAAECBAgQIECAQDMB9y7NBqodAgQIECBA4DoB9y7XjUQgAgQIECBAgAABAgQIECBAgAABAgQIECBAgAABAgQIECBAgAABAgQIECBAgAABAgQIECBAgAABAgQIECBAgAABAgQIECBAgAABAgQIECBAgAABAgQIECBAgAABAgQIECBAgAABAgQIECBAgAABAgQIECBAgAABAgQIECBAgAABAgQIECBAgAABAgQIEBgBBDMgo4gECBAgQIAAgWSBhJ0w2Vd2AgQIECBAgAABAgQIECBAgAABAgQIECBA4D0B9y7vzVzHBAgQIECAwF4B9y57vb1GgAABAgQIECBAgAABAgQIECBAgAABAgQIECBAgAABAgQIECBAgAABAgQIECBAgAABAgQIECBAgAABAgQIECBAgAABAgQIECBAgAABAgQIECBAgAABAgQIECBAgAABAgQIECBAgAABAgQIECBAgAABAgQIECBAgAABAgQIECBAgAABAgQIECBAgAABAgsCY6HmdMk8HcD7BAgQIECAAIHmAgk7YfMRaI8AAQIECBAgQIAAAQIECBAgQIAAAQIECBBoJuDepdlAtUOAAAECBAhcJ+De5bqRCESAAAECBAgQIECAAAECBAgQIECAAAECBAgQIECAAAECBAgQIECAAAECBAgQIECAAAECBAgQIECAAAECBAgQIECAAAECBAgQIECAAAECBAgQIECAAAECBAgQIECAAAECBAgQIECAAAECBAgQIECAAAECBAgQIECAAAECBAgQIECAAAECBAgQIECAAAECI4BgBmQUkQABAgQIECCQLJCwEyb7yk6AAAECBAgQIECAAAECBAgQIECAAAECBAi8J+De5b2Z65gAAQIECBDYK+DeZa+31wgQIECAAAECBAgQIECAAAECBAgQIECAAAECBAgQIECAAAECBAgQIECAAAECBAgQIECAAAECBAgQIECAAAECBAgQIECAAAECBAgQIECAAAECBAgQIECAAAECBAgQIECAAAECBAgQIECAAAECBAgQIECAAAECBAgQIECAAAECBAgQIECAAAECBAgQIEBgQWAs1JwumacDeJ8AAQIECBAg0FwgYSdsPgLtESBAgAABAgQIECBAgAABAgQIECBAgAABAs0E3Ls0G6h2CBAgQIAAgesE3LtcNxKBCBAgQIAAAQIECBAgQIAAAQIECBAgQIAAAQIECBAgQIAAAQIECBAgQIAAAQIECBAgQIAAAQIECBAgQIAAAQIECBAgQIAAAQIECBAgQIAAAQIECBAgQIAAAQIECBAgQIAAAQIECBAgQIAAAQIECBAgQIAAAQIECBAgQIAAAQIECBAgQIAAAQIECBAgQGAEEMyAjCISIECAAAECBJIFEnbCZF/ZCRAgQIAAAQIECBAgQIAAAQIECBAgQIAAgfcE3Lu8N3MdEyBAgAABAnsF3Lvs9fYaAQIECBAgQIAAAQIECBAgQIAAAQIECBAgQIAAAQIECBAgQIAAAQIECBAgQIAAAQIECBAgQIAAAQIECBAgQIAAAQIECBAgQIAAAQIECBAgQIAAAQIECBAgQIAAAQIECBAgQIAAAQIECBAgQIAAAQIECBAgQIAAAQIECBAgQIAAAQIECBAgQIAAAQIECCwIjIWa0yXzdADvEyBAgAABAgSaCyTshM1HoD0CBAgQIECAAAECBAgQIECAAAECBAgQIECgmYB7l2YD1Q4BAgQIECBwnYB7l+tGIhABAgQIECBAgAABAgQIECBAgAABAgQIECBAgAABulGJpgAAIABJREFUAgQIECBAgAABAgQIECBAgAABAgQIECBAgAABAgQIECBAgAABAgQIECBAgAABAgQIECBAgAABAgQIECBAgAABAgQIECBAgAABAgQIECBAgAABAgQIECBAgAABAgQIECBAgAABAgQIECBAgAABAgQIjACCGZBRRAIECBAgQIBAskDCTpjsKzsBAgQIECBAgAABAgQIECBAgAABAgQIECDwnoB7l/dmrmMCBAgQIEBgr4B7l73eXiNAgAABAgQIECBAgAABAgQIECBAgAABAgQIECBAgAABAgQIECBAgAABAgQIECBAgAABAgQIECBAgAABAgQIECBAgAABAgQIECBAgAABAgQIECBAgAABAgQIECBAgAABAgQIECBAgAABAgQIECBAgAABAgQIECBAgAABAgQIECBAgAABAgQIECBAgACBBYGxUHO6ZJ4O4H0CBAgQIECAQHOBhJ2w+Qi0R4AAAQIECBAgQIAAAQIECBAgQIAAAQIECDQTcO/SbKDaIUCAAAECBK4TcO9y3UgEIkCAAAECBAgQIECAAAECBAgQIECAAAECBAgQIECAAAECBAgQIECAAAECBAgQIECAAAECBAgQIECAAAECBAgQIECAAAECBAgQIECAAAECBAgQIECAAAECBAgQIECAAAECBAgQIECAAAECBAgQIECAAAECBAgQIECAAAECBAgQIECAAAECBAgQIECAAIERQDADMopIgAABAgQIEEgWSNgJk31lJ0CAAAECBAgQIECAAAECBAgQIECAAAECBN4TcO/y3sx1TIAAAQIECOwVcO+y19trBAgQIECAAAECBAgQIECAAAECBAgQIECAAAECBAgQIECAAAECBAgQIECAAAECBAgQIECAAAECBAgQIECAAAECBAgQIECAAAECBAgQIECAAAECBAgQIECAAAECBAgQIECAAAECBAgQIECAAAECBAgQIECAAAECBAgQIECAAAECBAgQIECAAAECBAgQILAgMBZqTpfM0wG8T4AAAQIECBBoLpCwEzYfgfYIECBAgAABAgQIECBAgAABAgQIECBAgACBZgLuXZoNVDsECBAgQIDAdQLuXa4biUAECBAgQIAAAQIECBAgQIAAAQIECBAgQIAAAQIECBAgQIAAAQIECBAgQIAAAQIECBAgQIAAAQIECBAgQIAAAQIECBAgQIAAAQIECBAgQIAAAQIECBAgQIAAAQIECBAgQIAAAQIECBAgQIAAAQIECBAgQIAAAQIECBAgQIAAAQIECBAgQIAAAQIECBAgMAIIZkBGEQkQIECAAAECyQIJO2Gyr+wECBAgQIAAAQIECBAgQIAAAQIECBAgQIDAewLuXd6buY4JECBAgACBvQLuXfZ6e40AAQIECBAgQIAAAQIECBAgQIAAAQIECBAgQIAAAQIECBAgQIAAAQIECBAgQIAAAQIECBAgQIAAAQIECBAgQIAAAQIECBAgQIAAAQIECBAgQIAAAQIECBAgQIAAAQIECBAgQIAAAQIECBAgQIAAAQIECBAgQIAAAQIECBAgQIAAAQIECBAgQIAAAQIEFgTGQs3pknk6gPcJECBAgAABAs0FEnbC5iPQHgECBAgQIECAAAECBAgQIECAAAECBAgQINBMwL1Ls4FqhwABAgQIELhOwL3LdSMRiAABAgQIECBAgAABAgQIECBAgAABAgQIECBAgAABAgQIECBAgAABAgQIECBAgAABAgQIECBAgAABAgQIECBAgAABAgQIECBAgAABAgQIECBAgAABAgQIECBAgAABAgQIECBAgAABAgQIECBAgAABAgQIECBAgAABAgQIECBAgAABAgQIECBAgAABAgRGAMEMyCgiAQIECBAgQCBZIGEnTPaVnQABAgQIECBAgAABAgQIECBAgAABAgQIEHhPwL3LezPXMQECBAgQILBXwL3LXm+vESBAgAABAgQIECBAgAABAgQIECBAgAABAgQIECBAgAABAgQIECBAgAABAgQIECBAgAABAgQIECBAgAABAgQIECBAgAABAgQIECBAgAABAgQIECBAgAABAgQIECBAgAABAgQIECBAgAABAgQIECBAgAABAgQIECBAgAABAgQIECBAgAABAgQIECBAgMCCwFioOV0yTwfwPgECBAgQIECguUDCTth8BNojQIAAAQIECBAgQIAAAQIECBAgQIAAAQIEmgm4d2k2UO0QIECAAAEC1wm4d7luJAIRIECAAAECBAgQIECAAAECBAgQIECAAAECBAgQIECAAAECBAgQIECAAAECBAgQIECAAAECBAgQIECAAAECBAgQIECAAAECBAgQIECAAAECBAgQIECAAAECBAgQIECAAAECBAgQIECAAAECBAgQIECAAAECBAgQIECAAAECBAgQIECAAAECBAgQIECAwAggmAEZRSRAgAABAgQIJAsk7ITJvrITIECAAAECBAgQIECAAAECBAgQIECAAAEC7wm4d3lv5jomQIAAAQIE9gq4d9nr7TUCBAgQIECAAAECBAgQIECAAAECBAgQIECAAAECBAgQIECAAAECBAgQIECAAAECBAgQIECAAAECBAgQIECAAAECBAgQIECAAAECBAgQIECAAAECBAgQIECAAAECBAgQIECAAAECBAgQIECAAAECBAgQIECAAAECBAgQIECAAAECBAgQIECAAAECBAgQWBAYCzWnS+bpAN4nQIAAAQIECDQXSNgJm49AewQIECBAgAABAgQIECBAgAABAgQIECBAgEAzAfcuzQaqHQIECBAgQOA6Afcu141EIAIECBAgQIAAAQIECBAgQIAAAQIECBAgQIAAAQIECBAgQIAAAQIECBAgQIAAAQIECBAgQIAAAQIECBAgQIAAAQIECBAgQIAAAQIECBAgQIAAAQIECBAgQIAAAQIECBAgQIAAAQIECBAgQIAAAQIECBAgQIAAAQIECBAgQIAAAQIECBAgQIAAAQIECBAYAQQzIKOIBAgQIECAAIFkgYSdMNlXdgIECBAgQIAAAQIECBAgQIAAAQIECBAgQOA9Afcu781cxwQIECBAgMBeAfcue729RoAAAQIECBAgQIAAAQIECBAgQIAAAQIECBAgQIAAAQIECBAgQIAAAQIECBAgQIAAAQIECBAgQIAAAQIECBAgQIAAAQIECBAgQIAAAQIECBAgQIAAAQIECBAgQIAAAQIECBAgQIAAAQIECBAgQIAAAQIECBAgQIAAAQIECBAgQIAAAQIECBAgQIAAAQILAmOh5nTJPB3A+wQIECBAgACB5gIJO2HzEWiPAAECBAgQIECAAAECBAgQIECAAAECBAgQaCbg3qXZQLVDgAABAgQIXCfg3uW6kQhEgAABAgQIECBAgAABAgQIECBAgAABAgQIECBAgAABAgQIECBAgAABAgQIECBAgAABAgQIECBAgAABAgQIECBAgAABAgQIECBAgAABAgQIECBAgAABAgQIECBAgAABAgQIECBAgAABAgQIECBAgAABAgQIECBAgAABAgQIECBAgAABAgQIECBAgAABAiOAYAZkFJEAAQIECBAgkCyQsBMm+8pOgAABAgQIECBAgAABAgQIECBAgAABAgQIvCfg3uW9meuYAAECBAgQ2Cvg3mWvt9cIECBAgAABAgQIECBAgAABAgQIECBAgAABAgQIECBAgAABAgQIECBAgAABAgQIECBAgAABAgQIECBAgAABAgQIECBAgAABAgQIECBAgAABAgQIECBAgAABAgQIECBAgAABAgQIECBAgAABAgQIECBAgAABAgQIECBAgAABAgQIECBAgAABAgQIECBAYEFgLNScLpmnA3ifAAECBAgQINBcIGEnbD4C7REgQIAAAQIECBAgQIAAAQIECBAgQIAAAQLNBNy7NBuodggQIECAAIHrBNy7XDcSgQgQIECAAAECBAgQIECAAAECBAgQIECAAAECBAgQIECAAAECBAgQIECAAAECBAgQIECAAAECBAgQIECAAAECBAgQIECAAAECBAgQIECAAAECBAgQIECAAAECBAgQIECAAAECBAgQIECAAAECBAgQIECAAAECBAgQIECAAAECBAgQIECAAAECBAgQIEBgBBDMgIwiEiBAgAABAgSSBRJ2wmRf2QkQIECAAAECBAgQIECAAAECBAgQIECAAIH3BNy7vDdzHRMgQIAAAQJ7Bdy77PX2GgECBAgQIECAAAECBAgQIECAAAECBAgQIECAAAECBAgQIECAAAECBAgQIECAAAECBAgQIECAAAECBAgQIECAAAECBAgQIECAAAECBAgQIECAAAECBAgQIECAAAECBAgQIECAAAECBAgQIECAAAECBAgQIECAAAECBAgQIECAAAECBAgQIECAAAECBAgsCIyFmtMl83QA7xMgQIAAAQIEmgsk7ITNR6A9AgQIECBAgAABAgQIECBAgAABAgQIECBAoJmAe5dmA9UOAQIECBAgcJ2Ae5frRiIQAQIECBAgQIAAAQIECBAgQIAAAQIECBAgQIAAAQIECBAgQIAAAQIECBAgQIAAAQIECBAgQIAAAQIECBAgQIAAAQIECBAgQIAAAQIECBAgQIAAAQIECBAgQIAAAQIECBAgQIAAAQIECBAgQIAAAQIECBAgQIAAAQIECBAgQIAAAQIECBAgQIAAAQIECIwAghmQUUQCBAgQIECAQLJAwk6Y7Cs7AQIECBAgQIAAAQIECBAgQIAAAQIECBAg8J6Ae5f3Zq5jAgQIECBAYK+Ae5e93l4jQIAAAQIECBAgQIAAAQIECBAgQIAAAQIECBAgQIAAAQIECBAgQIAAAQIECBAgQIAAAQIECBAgQIAAAQIECBAgQIAAAQIECBAgQIAAAQIECBAgQIAAAQIECBAgQIAAAQIECBAgQIAAAQIECBAgQIAAAQIECBAgQIAAAQIECBAgQIAAAQIECBAgQIAAgQWBsVBzumSeDuB9AgQIECBAgEBzgYSdsPkItEeAAAECBAgQIECAAAECBAgQIECAAAECBAg0E3Dv0myg2iFAgAABAgSuE3Dvct1IBCJAgAABAgQIECBAgAABAgQIECBAgAABAgQIECBAgAABAgQIECBAgAABAgQIECBAgAABAgQIECBAgAABAgQIECBAgAABAgQIECBAgAABAgQIECBAgAABAgQIECBAgAABAgQIECBAgAABAgQIECBAgAABAgQIECBAgAABAgQIECBAgAABAgQIECBAgACBEUAwAzKKSIAAAQIECBBIFkjYCZN9ZSdAgAABAgQIECBAgAABAgQIECBAgAABAgTeE3Dv8t7MdUyAAAECBAjsFXDvstfbawQIECBAgAABAgQIECBAgAABAgQIECBAgAABAgQIECBAgAABAgQIECBAgAABAgQIECBAgAABAgQIECBAgAABAgQIECBAgAABAgQIECBAgAABAgQIECBAgAABAgQIECBAgAABAgQIECBAgAABAgQIECBAgAABAgQIECBAgAABAgQIECBAgAABAgQIECCwIDAWak6XzNMBvE+AAAECBAgQaC6QsBM2H4H2CBAgQIAAAQIECBAgQIAAAQIECBAgQIAAgWYC7l2aDVQ7BAgQIECAwHUC7l2uG4lABAgQIECAAAECBAgQIECAAAECBAgQIECAAAECBAgQIECAAAECBAgQIECAAAECBAgQIECAAAECBAgQIECAAAECBAgQIECAAAECBAgQIECAAAECBAgQIECAAAECBAgQIECAAAECBAgQIECAAAECBAgQIECAAAECBAgQIECAAAECBAgQIECAAAECBAgQIDACCGZARhEJECBAgAABAskCCTthsq/sBAgQIECAAAECBAgQIECAAAECBAgQIECAwHsC7l3em7mOCRAgQIAAgb0C7l32enuNAAECBAgQIECAAAECBAgQIECAAAECBAgQIECAAAECBAgQIECAAAECBAgQIECAAAECBAgQIECAAAECBAgQIECAAAECBAgQIECAAAECBAgQIECAAAECBAgQIECAAAECBAgQIECAAAECBAgQIECAAAECBAgQIECAAAECBAgQIECAAAECBAgQIECAAAECBBYExkLN6ZJ5OoD3CRAgQIAAAQLNBRJ2wuYj0B4BAgQIECBAgAABAgQIECBAgAABAgQIECDQTMC9S7OBaocAAQIECBC4TsC9y3UjEYgAAQIECBAgQIAAAQIECBAgQIAAAQIECBAgQIAAAQIECBAgQIAAAQIECBAgQIAAAQIECBAgQIAAAQIECBAgQIAAAQIECBAgQIAAAQIECBAgQIAAAQIECBAgQIAAAQIECBAgQIAAAQIECBAgQIAAAQIECBAgQIAAAQIECBAgQIAAAQIECBAgQIAAAQIERgDBDMgoIgECBAgQIEAgWSBhJ0z2lZ0AAQIECBAgQIAAAQIECBAgQIAAAQIECBB4T8C9y3sz1zEBAgQIECCwV8C9y15vrxEgQIAAAQIECBAgQIAAAQIECBAgQIAAAQIECBAgQIAAAQIECBAgQIAAAQIECBAgQIAAAQIECBAgQIAAAQIECBAgQIAAAQIECBAgQIAAAQIECBAgQIAAAQIECBAgQIAAAQIECBAgQIAAAQIECBAgQIAAAQIECBAgQIAAAQIECBAgQIAAAQIECBAgQIDAgsBYqDldMk8H8D4BAgQIECBAoLlAwk7YfATaI0CAAAECBAgQIECAAAECBAgQIECAAAECBJoJuHdpNlDtECBAgAABAtcJuHe5biQCESBAgAABAgQIECBAgAABAgQIECBAgAABAgQIECBAgAABAgQIECBAgAABAgQIECBAgAABAgQIECBAgAABAgQIECBAgAABAgQIECBAgAABAgQIECBAgAABAgQIECBAgAABAgQIECBAgAABAgQIECBAgAABAgQIECBAgAABAgQIECBAgAABAgQIECBAgMAIIJgBGUUkQIAAAQIECCQLJOyEyb6yEyBAgAABAgQIECBAgAABAgQIECBAgAABAu8JuHd5b+Y6JkCAAAECBPYKuHfZ6+01AgQIECBAgAABAgQIECBAgAABAgQIECBAgAABAgQIECBAgAABAgQIECBAgAABAgQIECBAgAABAgQIECBAgAABAgQIECBAgAABAgQIECBAgAABAgQIECBAgAABAgQIECBAgAABAgQIECBAgAABAgQIECBAgAABAgQIECBAgAABAgQIECBAgAABAgQIEFgQGAs1p0vm6QDeJ0CAAAECBAg0F0jYCZuPQHsECBAgQIAAAQIECBAgQIAAAQIECBAgQIBAMwH3Ls0Gqh0CBAgQIEDgOgH3LteNRCACBAgQIECAAAECBAgQIECAAAECBAgQIECAAAECBAgQIECAAAECBAgQIECAAAECBAgQIECAAAECBAgQIECAAAECBAgQIECAAAECBAgQIECAAAECBAgQIECAAAECBAgQIECAAAECBAgQIECAAAECBAgQIECAAAECBAgQIECAAAECBAgQIECAAAECBAgQGAEEMyCjiAQIECBAgACBZIGEnTDZV3YCBAgQIECAAAECBAgQIECAAAECBAgQIEDgPQH3Lu/NXMcECBAgQIDAXgH3Lnu9vUaAAAECBAgQIECAAAECBAgQIECAAAECBAgQIECAAAECBAgQIECAAAECBAgQIECAAAECBAgQIECAAAECBAgQIECAAAECBAgQIECAAAECBAgQIECAAAECBAgQIECAAAECBAgQIECAAAECBAgQIECAAAECBAgQIECAAAECBAgQIECAAAECBAgQIECAAAECCwJjoeZ0yTwdwPsECBAgQIAAgeYCCTth8xFojwABAgQIECBAgAABAgQIECBAgAABAgQIEGgm4N6l2UC1Q4AAAQIECFwn4N7lupEIRIAAAQIECBAgQIAAAQIECBAgQIAAAQIECBAgQIAAAQIECBAgQIAAAQIECBAgQIAAAQIECBAgQIAAAQIECBAgQIAAAQIECBAgQIAAAQIECBAgQIAAAQIECBAgQIAAAQIECBAgQIAAAQIECBAgQIAAAQIECBAgQIAAAQIECBAgQIAAAQIECBAgQIAAAQIjgGAGZBSRAAECBAgQIJAskLATJvvKToAAAQIECBAgQIAAAQIECBAgQIAAAQIECLwn4N7lvZnrmAABAgQIENgr4N5lr7fXCBAgQIAAAQIECBAgQIAAAQIECBAgQIAAAQIECBAgQIAAAQIECBAgQIAAAQIECBAgQIAAAQIECBAgQIAAAQIECBAgQIAAAQIECBAgQIAAAQIECBAgQIAAAQIECBAgQIAAAQIECBAgQIAAAQIECBAgQIAAAQIECBAgQIAAAQIECBAgQIAAAQIECBAgQGBBYCzUnC6ZpwN4nwABAgQIECDQXCBhJ2w+Au0RIECAAAECBAgQIECAAAECBAgQIECAAAECzQTcuzQbqHYIECBAgACB6wTcu1w3EoEIECBAgAABAgQIECBAgAABAgQIECBAgAABAgQIECBAgAABAgQIECBAgAABAgQIECBAgAABAgQIECBAgAABAgQIECBAgAABAgQIECBAgAABAgQIECBAgAABAgQIECBAgAABAgQIECBAgAABAgQIECBAgAABAgQIECBAgAABAgQIECBAgAABAgQIECBAYAQQzICMIhIgQIAAAQIEkgUSdsJkX9kJECBAgAABAgQIECBAgAABAgQIECBAgACB9wTcu7w3cx0TIECAAAECewXcu+z19hoBAgQIECBAgAABAgQIECBAgAABAgQIECBAgAABAgQIECBAgAABAgQIECBAgAABAgQIECBAgAABAgQIECBAgAABAgQIECBAgAABAgQIECBAgAABAgQIECBAgAABAgQIECBAgAABAgQIECBAgAABAgQIECBAgAABAgQIECBAgAABAgQIECBAgAABAgQILAiMhZrTJfN0AO8TIECAAAECBJoLJOyEzUegPQIECBAgQIAAAQIECBAgQIAAAQIECBAgQKCZgHuXZgPVDgECBAgQIHCdgHuX60YiEAECBAgQIECAAAECBAgQIECAAAECBAgQIECAAAECBAgQIECAAAECBAgQIECAAAECBAgQIECAAAECBAgQIECAAAECBAgQIECAAAECBAgQIECAAAECBAgQIECAAAECBAgQIECAAAECBAgQIECAAAECBAgQIECAAAECBAgQIECAAAECBAgQIECAAAECBAiMAIIZkFFEAgQIECBAgECyQMJOmOwrOwECBAgQIECAAAECBAgQIECAAAECBAgQIPCegHuX92auYwIECBAgQGCvgHuXvd5eI0CAAAECBAgQIECAAAECBAgQIECAAAECBAgQIECAAAECBAgQIECAAAECBAgQIECAAAECBAgQIECAAAECBAgQIECAAAECBAgQIECAAAECBAgQIECAAAECBAgQIECAAAECBAgQIECAAAECBAgQIECAAAECBAgQIECAAAECBAgQIECAAAECBAgQIECAAIEFgbFQc7pkng7gfQIECBAgQIBAc4GEnbD5CLRHgAABAgQIECBAgAABAgQIECBAgAABAgQINBNw79JsoNohQIAAAQIErhNw73LdSAQiQIAAAQIECBAgQIAAAQIECBAgQIAAAQIECBAgQIAAAQIECBAgQIAAAQIECBAgQIAAAQIECBAgQIAAAQIECBAgQIAAAQIECBAgQIAAAQIECBAgQIAAAQIECBAgQIAAAQIECBAgQIAAAQIECBAgQIAAAQIECBAgQIAAAQIECBAgQIAAAQIECBAgQIAAgRFAMAMyikiAAAECBAgQSBZI2AmTfWUnQIAAAQIECBAgQIAAAQIECBAgQIAAAQIE3hNw7/LezHVMgAABAgQI7BVw77LX22sECBAgQIAAAQIECBAgQIAAAQIECBAgQIAAAQIECBAgQIAAAQIECBAgQIAAAQIECBAgQIAAAQIECBAgQIAAAQIECBAgQIAAAQIECBAgQIAAAQIECBAgQIAAAQIECBAgQIAAAQIECBAgQIAAAQIECBAgQIAAAQIECBAgQIAAAQIECBAgQIAAAQIECBAgsCAwFmpOl8zTAbxPgAABAgQIEGgukLATNh+B9ggQIECAAAECBAgQIECAAAECBAgQIECAAIFmAu5dmg1UOwQIECBAgMB1Au5drhuJQAQIECBAgAABAgQIECBAgAABAgQIECBAgAABAgQIECBAgAABAgQIECBAgAABAgQIECBAgAABAgQIECBAgAABAgQIECBAgAABAgQIECBAgAABAgQIECBAgAABAgQIECBAgAABAgQIECBAgAABAgQIECBAgAABAgQIECBAgAABAgQIECBAgAABAgQIECAwAghmQEYRCRAgQIAAAQLJAgk7YbKv7AQIECBAgAABAgQIECBAgAABAgQIECBAgMB7Au5d3pu5jgkQIECAAIG9Au5d9np7jQABAgQIECBAgAABAgQIECBAgAABAgQIECBAgAABAgQIECBAgAABAgQIECBAgAABAgQIECBAgAABAgQIECBAgAABAgQIECBAgAABAgQIECBAgAABAgQIECBAgAABAgQIECBAgAABAgQIECBAgAABAgQIECBAgAABAgQIECBAgAABAgQIECBAgAABAgQWBMZCzemSeTqA9wkQIECAAAECzQUSdsLmI9AeAQIECBAgQIAAAQIECBAgQIAAAQIECBAg0EzAvUuzgWqHAAECBAgQuE7Avct1IxGIAAECBAgQIECAAAECBAgQIECAAAECBAgQIECAAAECBAgQIECAAAECBAgQIECAAAECBAgQIECAAAECBAgQIECAAAECBAgQIECAAAECBAgQIECAAAECBAgQIECAAAECBAgQIECAAAECBAgQIECAAAECBAgQIECAAAECBAgQIECAAAECBAgQIECAAAECBEYAwQzIKCIBAgQIECDgmkmGAAAgAElEQVRAIFkgYSdM9pWdAAECBAgQIECAAAECBAgQIECAAAECBAgQeE/Avct7M9cxAQIECBAgsFfAvcteb68RIECAAAECBAgQIECAAAECBAgQIECAAAECBAgQIECAAAECBAgQIECAAAECBAgQIECAAAECBAgQIECAAAECBAgQIECAAAECBAgQIECAAAECBAgQIECAAAECBAgQIECAAAECBAgQIECAAAECBAgQIECAAAECBAgQIECAAAECBAgQIECAAAECBAgQIECAwILAWKg5XTJPB/A+AQIECBAgQKC5QMJO2HwE2iNAgAABAgQIECBAgAABAgQIECBAgAABAgSaCbh3aTZQ7RAgQIAAAQLXCbh3uW4kAhEgQIAAAQIECBAgQIAAAQIECBAgQIAAAQIECBAgQIAAAQIECBAgQIAAAQIECBAgQIAAAQIECBAgQIAAAQIECBAgQIAAAQIECBAgQIAAAQIECBAgQIAAAQIECBAgQIAAAQIECBAgQIAAAQIECBAgQIAAAQIECBAgQIAAAQIECBAgQIAAAQIECBAgQIDACCCYARlFJECAAAECBAgkCyTshMm+shMgQIAAAQIECBAgQIAAAQIECBAgQIAAAQLvCbh3eW/mOiZAgAABAgT2Crh32evtNQIECBAgQIAAAQIECBAgQIAAAQIECBAgQIAAAQIECBAgQIAAAQIECBAgQIAAAQIECBAgQIAAAQIECBAgQIAAAQIECBAgQIAAAQIECBAgQIAAAQIECBAgQIAAAQIECBAgQIAAAQIECBAgQIAAAQIECBAgQIAAAQIECBAgQIAAAQIECBAgQIAAAQIECBBYEBgLNadL5ukA3idAgAABAgQINBdI2Ambj0B7BAgQIECAAAECBAgQIECAAAECBAgQIECAQDMB9y7NBqodAgQIECBA4DoB9y7XjUQgAgQIECBAgAABAgQIECBAgAABAgQIECBAgAABAgQIECBAgAABAgQIECBAgAABAgQIECBAgAABAgQIECBAgAABAgQIECBAgAABAgQIECBAgAABAgQIECBAgAABAgQIECBAgAABAgQIECBAgAABAgQIECBAgAABAgQIECBAgAABAgQIECBAgAABAgQIEBgBBDMgo4gECBAgQIAAgWSBhJ0w2Vd2AgQIECBAgAABAgQIECBAgAABAgQIECBA4D0B9y7vzVzHBAgQIECAwF4B9y57vb1GgAABAgQIECBAgAABAgQIECBAgAABAgQIECBAgAABAgQIECBAgAABAgQIECBAgAABAgQIECBAgAABAgQIECBAgAABAgQIECBAgAABAgQIECBAgAABAgQIECBAgAABAgQIECBAgAABAgQIECBAgAABAgQIECBAgAABAgQIECBAgAABAgQIECBAgAABAgsCY6HmdMk8HcD7BAgQIECAAIHmAgk7YfMRaI8AAQIECBAgQIAAAQIECBAgQIAAAQIECBBoJuDepdlAtUOAAAECBAhcJ+De5bqRCESAAAECBAgQIECAAAECBAgQIECAAAECBAgQIECAAAECBAgQIECAAAECBAgQIECAAAECBAgQIECAAAECBAgQIECAAAECBAgQIECAAAECBAgQIECAAAECBAgQIECAAAECBAgQIECAAAECBAgQIECAAAECBAgQIECAAAECBAgQIECAAAECBAgQIECAAAECI4BgBmQUkQABAgQIECCQLJCwEyb7yk6AAAECBAgQIECAAAECBAgQIECAAAECBAi8J+De5b2Z65gAAQIECBDYK+DeZa+31wgQIECAAAECBAgQIECAAAECBAgQIECAAAECBAgQIECAAAECBAgQIECAAAECBAgQIECAAAECBAgQIECAAAECBAgQIECAAAECBAgQIECAAAECBAgQIECAAAECBAgQIECAAAECBAgQIECAAAECBAgQIECAAAECBAgQIECAAAECBAgQIECAAAECBAgQIEBgQWAs1JwumacDeJ8AAQIECBAg0FwgYSdsPgLtESBAgAABAgQIECBAgAABAgQIECBAgAABAs0E3Ls0G6h2CBAgQIAAgesE3LtcNxKBCBAgQIAAAQIECBAgQIAAAQIECBAgQIAAAQIECBAgQIAAAQIECBAgQIAAAQIECBAgQIAAAQIECBAgQIAAAQIECBAgQIAAAQIECBAgQIAAAQIECBAgQIAAAQIECBAgQIAAAQIECBAgQIAAAQIECBAgQIAAAQIECBAgQIAAAQIECBAgQIAAAQIECBAgQGAEEMyAjCISIECAAAECBJIFEnbCZF/ZCRAgQIAAAQIECBAgQIAAAQIECBAgQIAAgfcE3Lu8N3MdEyBAgAABAnsF3Lvs9fYaAQIECBAgQIAAAQIECBAgQIAAAQIECBAgQIAAAQIECBAgQIAAAQIECBAgQIAAAQIECBAgQIAAAQIECBAgQIAAAQIECBAgQIAAAQIECBAgQIAAAQIECBAgQIAAAQIECBAgQIAAAQIECBAgQIAAAQIECBAgQIAAAQIECBAgQIAAAQIECBAgQIAAAQIECCwIjIWa0yXzdADvEyBAgAABAgSaCyTshM1HoD0CBAgQIECAAAECBAgQIECAAAECBAgQIECgmYB7l2YD1Q4BAgQIECBwnYB7l+tGIhABAgQIECBAgAABAgQIECBAgAABAgQIECBAgAABAgQIECBAgAABAgQIECBAgAABAgQIECBAgAABAgQIECBAgAABAgQIECBAgAABAgQIECBAgAABAgQIECBAgAABAgQIECBAgAABAgQIECBAgAABAgQIECBAgAABAgQIECBAgAABAgQIECBAgAABAgQIjACCGZBRRAIECBAgQIBAskDCTpjsKzsBAgQIECBAgAABAgQIECBAgAABAgQIECBAgAABAlkCP66qH2VFlpYAAQLPCbh3eW7kGiZAgAABAgQIECBAgAABAgQIECBAgAABAgQIECBAgAABAgQIECBAgAABAgQIECBAgAABAgQIECBAgAABAgQIECBAgAABAgQIECBAgAABAgQIECBAgAABAgQIECBAgAABAgQIECBAgAABAgQIECBAgAABAgQIECBAgAABAgQIECBAgAABAgQIECBAgMD9AuP+iDUDMopIgAABAgQIEEgWSNgJk31lJ0CAAAECBAgQIECAAAECBAgQIECAAAECBAgQIEAgT+DHVfWjvNgSEyBA4BkB9y7PjFqjBAgQIECAAAECBAgQIECAAAECBAgQIECAAAECBAgQIECAAAECBAgQIECAAAECBAgQIECAAAECBAgQIECAAAECBAgQIECAAAECBAgQIECAAAECBAgQIECAAAECBAgQIECAAAECBAgQIECAAAECBAgQIECAAAECBAgQIECAAAECBAgQIECAAAECBAgQyBEYAVFnQEYRCRAgQIAAAQLJAv/Hrt2E6pJdZQB+K6ghmCiOIqKCJOA4otAjJRIUaVCDqJME0SC2Cs7ixEhVJU4EnSkJGTSBKA6CPwhqNBDURiEjoQnqIBgURIRGEIX0xGzrE27b93bfe/6++lm1n8nlcE/VXu/7bDjUYFX4JqzsKzsBAgQIECBAgAABAgQIECBAgAABAgQIECBAgAABAjUFpiRjzehSEyBA4PQC9l1Of8UKEiBAgAABAgQIECBAgAABAgQIECBAgAABAgQIECBAgAABAgQIECBAgAABAgQIECBAgAABAgQIECBAgAABAgQIECBAgAABAgQIECBAgAABAgQIECBAgAABAgQIECBAgAABAgQIECBAgAABAgQIECBAgAABAgQIECBAgAABAgQIECBAgAABAgQIECBAoJ7AUCByK5BRRAIECBAgQIBAZYEK34SVfWUnQIAAAQIECBAgQIAAAQIECBAgQIAAAQIECBAgQKCuwJRkrBtfcgIECJxWwL7Laa9WMQIECBAgQIAAAQIECBAgQIAAAQIECBAgQIAAAQIECBAgQIAAAQIECBAgQIAAAQIECBAgQIAAAQIECBAgQIAAAQIECBAgQIAAAQIECBAgQIAAAQIECBAgQIAAAQIECBAgQIAAAQIECBAgQIAAAQIECBAgQIAAAQIECBAgQIAAAQIECBAgQIAAAQIECNQVGApEbwUyikiAAAECBAgQqCxQ4Zuwsq/sBAgQIECAAAECBAgQIECAAAECBAgQIECAAAECBAjUFpiSjLUrSE+AAIHTCdh3Od2VKkSAAAECBAgQIECAAAECBAgQIECAAAECBAgQIECAAAECBAgQIECAAAECBAgQIECAAAECBAgQIECAAAECBAgQIECAAAECBAgQIECAAAECBAgQIECAAAECBAgQIECAAAECBAgQIECAAAECBAgQIECAAAECBAgQIECAAAECBAgQIECAAAECBAgQIECAAIH6AkOBCq1ARhEJECBAgAABApUFKnwTVvaVnQABAgQIECBAgAABAgQIECBAgAABAgQIECBAgACB+gJTkrF+DQ0IECBwGgH7Lqe5SkUIECBAgAABAgQIECBAgAABAgQIECBAgAABAgQIECBAgAABAgQIECBAgAABAgQIECBAgAABAgQIECBAgAABAgQIECBAgAABAgQIECBAgAABAgQIECBAgAABAgQIECBAgAABAgQIECBAgAABAgQIECBAgAABAgQIECBAgAABAgQIECBAgAABAgQIECBwHoGhQJVWIKOIBAgQIECAAIHKAhW+CSv7yk6AAAECBAgQIECAAAECBAgQIECAAAECBAgQIECAwDkEpiTjOapoQYAAgfIC9l3KX6ECBAgQIECAAAECBAgQIECAAAECBAgQIECAAAECBAgQIECAAAECBAgQIECAAAECBAgQIECAAAECBAgQIECAAAECBAgQIECAAAECBAgQIECAAAECBAgQIECAAAECBAgQIECAAAECBAgQIECAAAECBAgQIECAAAECBAgQIECAAAECBAgQIECAAAECBAgQOJ/AUKBSK5BRRAIECBAgQIBAZYEK34SVfWUnQIAAAQIECBAgQIAAAQIECBAgQIAAAQIECBAgQOA8AlOS8Tx1NCFAgEBZAfsuZa9OcAIECBAgQIAAAQIECBAgQIAAAQIECBAgQIAAAQIECBAgQIAAAQIECBAgQIAAAQIECBAgQIAAAQIECBAgQIAAAQIECBAgQIAAAQIECBAgQIAAAQIECBAgQIAAAQIECBAgQIAAAQIECBAgQIAAAQIECBAgQIAAAQIECBAgQIAAAQIECBAgQIAAAQIECJxXYChQrRXIKCIBAgQIECBAoLJAhW/Cyr6yEyBAgAABAgQIECBAgAABAgQIECBAgAABAgQIECBwLoEpyXiuStoQIECgnIB9l3JXJjABAgQIECBAgAABAgQIECBAgAABAgQIECBAgAABAgQIECBAgAABAgQIECBAgAABAgQIECBAgAABAgQIECBAgAABAgQIECBAgAABAgQIECBAgAABAgQIECBAgAABAgQIECBAgAABAgQIECBAgAABAgQIECBAgAABAgQIECBAgAABAgQIECBAgAABAgTOLzAUqNgKZBSRAAECBAgQIFBZoMI3YWVf2QkQIECAAAECBAgQIECAAAECBAgQIECAAAECBAgQOJ/AlGQ8Xy2NCBAgUEbAvkuZqxKUAAECBAgQIECAAAECBAgQIECAAAECBAgQIECAAAECBAgQIECAAAECBAgQIECAAAECBAgQIECAAAECBAgQIECAAAECBAgQIECAAAECBAgQIECAAAECBAgQIECAAAECBAgQIECAAAECBAgQIECAAAECBAgQIECAAAECBAgQIECAAAECBAgQIECAAAEC/QgMBaq2AhlFJECAAAECBAhUFqjwTVjZV3YCBAgQIECAAAECBAgQIECAAAECBAgQIECAAAECBM4pMCUZz1lNKwIECBxewL7L4a9IQAIECBAgQIAAAQIECBAgQIAAAQIECBAgQIAAAQIECBAgQIAAAQIECBAgQIAAAQIECBAgQIAAAQIECBAgQIAAAQIECBAgQIAAAQIECBAgQIAAAQIECBAgQIAAAQIECBAgQIAAAQIECBAgQIAAAQIECBAgQIAAAQIECBAgQIAAAQIECBAgQIAAAQIECPQnMBSo3ApkFJEAAQIECBAgUFmgwjdhZV/ZCRAgQIAAAQIECBAgQIAAAQIECBAgQIAAAQIECBA4r8CUZDxvPc0IECBwWAH7Loe9GsEIECBAgAABAgQIECBAgAABAgQIECBAgAABAgQIECBAgAABAgQIECBAgAABAgQIECBAgAABAgQIECBAgAABAgQIECBAgAABAgQIECBAgAABAgQIECBAgAABAgQIECBAgAABAgQIECBAgAABAgQIECBAgAABAgQIECBAgAABAgQIECBAgAABAgQIECDQr8BQoHorkFFEAgQIECBAgEBlgQrfhJV9ZSdAgAABAgQIECBAgAABAgQIECBAgAABAgQIECBA4NwCU5Lx3BW1I0CAwOEE7Lsc7koEIkCAAAECBAgQIECAAAECBAgQIECAAAECBAgQIECAAAECBAgQIECAAAECBAgQIECAAAECBAgQIECAAAECBAgQIECAAAECBAgQIECAAAECBAgQIECAAAECBAgQIECAAAECBAgQIECAAAECBAgQIECAAAECBAgQIECAAAECBAgQIECAAAECBAgQIECAAIGhAEErkFFEAgQIECBAgEBlgQrfhJV9ZSdAgAABAgQIECBAgAABAgQIECBAgAABAgQIECBA4PwCU5Lx/DU1JECAwGEE7Lsc5ioEIUCAAAECBAgQIECAAAECBAgQIECAAAECBAgQIECAAAECBAgQIECAAAECBAgQIECAAAECBAgQIECAAAECBAgQIECAAAECBAgQIECAAAECBAgQIECAAAECBAgQIECAAAECBAgQIECAAAECBAgQIECAAAECBAgQIECAAAECBAgQIECAAAECBAgQIECAAIFHAkMBilYgo4gECBAgQIAAgcoCFb4JK/vKToAAAQIECBAgQIAAAQIECBAgQIAAAQIECBAgQIBAHwJTkrGPqloSIEBgdwH7LrtfgQAECBAgQIAAAQIECBAgQIAAAQIECBAgQIAAAQIECBAgQIAAAQIECBAgQIAAAQIECBAgQIAAAQIECBAgQIAAAQIECBAgQIAAAQIECBAgQIAAAQIECBAgQIAAAQIECBAgQIAAAQIECBAgQIAAAQIECBAgQIAAAQIECBAgQIAAAQIECBAgQIAAAQIECBAg8KTAUICkFcgoIgECBAgQIECgskCFb8LKvrITIECAAAECBAgQIECAAAECBAgQIECAAAECBAgQINCPwJRk7KeupgQIENhNwL7LbvQGEyBAgAABAgQIECBAgAABAgQIECBAgAABAgQIECBAgAABAgQIECBAgAABAgQIECBAgAABAgQIECBAgAABAgQIECBAgAABAgQIECBAgAABAgQIECBAgAABAgQIECBAgAABAgQIECBAgAABAgQIECBAgAABAgQIECBAgAABAgQIECBAgAABAgQIECBAgMDTBIYCNK1ARhEJECBAgAABApUFKnwTVvaVnQABAgQIECBAgAABAgQIECBAgAABAgQIECBAgACBvgSmJGNflbUlQIDA5gL2XTYnN5AAAQIECBAgQIAAAQIECBAgQIAAAQIECBAgQIAAAQIECBAgQIAAAQIECBAgQIAAAQIECBAgQIAAAQIECBAgQIAAAQIECBAgQIAAAQIECBAgQIAAAQIECBAgQIAAAQIECBAgQIAAAQIECBAgQIAAAQIECBAgQIAAAQIECBAgQIAAAQIECBAgQIAAAQIEbhIYbnrgAL9vB8ggAgECBAg8XWBefjUBIkCAAAECBAgQIECAAAECBAgQIECAAAECBAgQIECAAAECBAgQeE3gsksx8iBAgACB1QQq7ECvVt7BBAgQIECAAAECBAgQIECAAAECBAgQIECAAAECBAgQIECAAAECBAgQIECAAAECBAgQIECAAAECBAgQIECAAAECBAgQIECAAAECBAgQIECAAAECBAgQIECAAAECBAgQIECAAAECBAgQIECAAAECBAgQIECAAAECBAgQIECAAAECBAgQIECAAAECBAgQIHBMgeGYsR5L1QpkFJEAAQK9CsxL8anX8noTIECAAAECBAgQIECAAAECBAgQIECAAAECBAgQIECAAAECBJ4hcNmpGAkRIECAwCoCFXagVynuUAIECBAgQIAAAQIECBAgQIAAAQIECBAgQIAAAQIECBAgQIAAAQIECBAgQIAAAQIECBAgQIAAAQIECBAgQIAAAQIECBAgQIAAAQIECBAgQIAAAQIECBAgQIAAAQIECBAgQIAAAQIECBAgQIAAAQIECBAgQIAAAQIECBAgQIAAAQIECBAgQIAAAQIECBA4rsBw3GivJWsFMopIgACBHgXmpfTUY3GdCRAgQIAAAQIECBAgQIAAAQIECBAgQIAAAQIECBAgQIAAAQK3FLjsVoy3fNZjBAgQIHB7gQo70Ldv40kCBAgQIECAAAECBAgQIECAAAECBAgQIECAAAECBAgQIECAAAECBAgQIECAAAECBAgQIECAAAECBAgQIECAAAECBAgQIECAAAECBAgQIECAAAECBAgQIECAAAECBAgQIECAAAECBAgQIECAAAECBAgQIECAAAECBAgQIECAAAECBAgQIECAAAECBAgQOIXAUKBFK5BRRAIECPQmMC+Fp95K60uAAAECBAgQIECAAAECBAgQIECAAAECBAgQIECAAAECBAgQuIfAZcdivMd7XiFAgACBpwtU2IF2fwQIECBAgAABAgQIECBAgAABAgQIECBAgAABAgQIECBAgAABAgQIECBAgAABAgQIECBAgAABAgQIECBAgAABAgQIECBAgAABAgQIECBAgAABAgQIECBAgAABAgQIECBAgAABAgQIECBAgAABAgQIECBAgAABAgQIECBAgAABAgQIECBAgAABAgQIECDQmcBQoG8rkFFEAgQI9CQwL2WnngrrSoAAAQIECBAgQIAAAQIECBAgQIAAAQIECBAgQIAAAQIECBB4oMBl12J84BleJ0CAAIH/F6iwA+2+CBAgQIAAAQIECBAgQIAAAQIECBAgQIAAAQIECBAgQIAAAQIECBAgQIAAAQIECBAgQIAAAQIECBAgQIAAAQIECBAgQIAAAQIECBAgQIAAAQIECBAgQIAAAQIECBAgQIAAAQIECBAgQIAAAQIECBAgQIAAAQIECBAgQIAAAQIECBAgQIAAAQIECBAgQKAzgaFA31Ygo4gECBDoRWBeik69lNWTAAECBAgQIECAAAECBAgQIECAAAECBAgQIECAAAECBAgQIHBFgcvOxXjF8xxFgACBngUq7ED3fD+6EyBAgAABAgQIECBAgAABAgQIECBAgAABAgQIECBAgAABAgQIECBAgAABAgQIECBAgAABAgQIECBAgAABAgQIECBAgAABAgQIECBAgAABAgQIECBAgAABAgQIECBAgAABAgQIECBAgAABAgQIECBAgAABAgQIECBAgAABAgQIECBAgAABAgQIECBAoEuBoUDrViCjiAQIEOhBYF5KTj0U1ZEAAQIECBAgQIAAAQIECBAgQIAAAQIECBAgQIAAAQIECBAgsJLAZfdiXOlsxxIgQKAngQo70D3dh64ECBAgQIAAAQIECBAgQIAAAQIECBAgQIAAAQIECBAgQIAAAQIECBAgQIAAAQIECBAgQIAAAQIECBAgQIAAAQIECBAgQIAAAQIECBAgQIAAAQIECBAgQIAAAQIECBAgQIAAAQIECBAgQIAAAQIECBAgQIAAAQIECBAgQIAAAQIECBAgQIAAAQIECBAgkGQooNAKZBSRAAECZxeYl4LT2UvqR4AAAQIECBAgQIAAAQIECBAgQIAAAQIECBAgQIAAAQIECBDYQOCygzFuMMcIAgQInFmgwg70mf11I0CAAAECBAgQIECAAAECBAgQIECAAAECBAgQIECAAAECBAgQIECAAAECBAgQIECAAAECBAgQIECAAAECBAgQIECAAAECBAgQIECAAAECBAgQIECAAAECBAgQIECAAAECBAgQIECAAAECBAgQIECAAAECBAgQIECAAAECBAgQIECAAAECBAgQIECAAIE3ERgKqLQCGUUkQIDAmQXmpdx05oK6ESBAgAABAgQIECBAgAABAgQIECBAgAABAgQIECBAgAABAgQ2FrjsYowbzzSOAAECZxKosAN9Jm9dCBAgQIAAAQIECBAgQIAAAQIECBAgQIAAAQIECBAgQIAAAQIECBAgQIAAAQIECBAgQIAAAQIECBAgQIAAAQIECBAgQIAAAQIECBAgQIAAAQIECBAgQIAAAQIECBAgQIAAAQIECBAgQIAAAQIECBAgQIAAAQIECBAgQIAAAQIECBAgQIAAAQIECBAgQOAWAsMtntn7kbZ3APMJECDQscC8dJ867q86AQIECBAgQIAAAQIECBAgQIAAAQIECBAgQIAAAQIECBAgQGAtgctOxrjW4c4lQIDAyQUq7ECf/ArUI0CAAAECBAgQIECAAAECBAgQIECAAAECBAgQIECAAAECBAgQIECAAAECBAgQIECAAAECBAgQIECAAAECBAgQIECAAAECBAgQIECAAAECBAgQIECAAAECBAgQIECAAAECBAgQIECAAAECBAgQIECAAAECBAgQIECAAAECBAgQIECAAAECBAgQIECAAIEnBYYCJK1ARhEJECBwRoF5KTWdsZhOBAgQIECAAAECBAgQIECAAAECBAgQIECAAAECBAgQIECAAIGDCFx2M8aDZBGDAAEClQQq7EBX8pSVAAECBAgQIECAAAECBAgQIECAAAECBAgQIECAAAECBAgQIECAAAECBAgQIECAAAECBAgQIECAAAECBAgQIECAAAECBAPsbRUAACAASURBVAgQIECAAAECBAgQIECAAAECBAgQIECAAAECBAgQIECAAAECBAgQIECAAAECBAgQIECAAAECBAgQIECAAAECBAgQIECAAAECBK4gMFzhjLWPaGsPcD4BAgQIvEFgXv5n4kKAAAECBAgQIECAAAECBAgQIECAAAECBAgQIECAAAECBAgQILC6wGVHY1x9igEECBA4l0CFHehziWtDgAABAgQIECBAgAABAgQIECBAgAABAgQIECBAgAABAgQIECBAgAABAgQIECBAgAABAgQIECBAgAABAgQIECBAgAABAgQIECBAgAABAgQIECBAgAABAgQIECBAgAABAgQIECBAgAABAgQIECBAgAABAgQIECBAgAABAgQIECBAgAABAgQIECBAgAABAjcKDDc+sf8Dbf8IEhAgQKArgXlpO3XVWFkCBAgQIECAAAECBAgQIECAAAECBAgQIECAAAECBAgQIECAwL4Cl12Ncd8IphMgQKCUQIUd6FKgwhIgQIAAAQIECBAgQIAAAQIECBAgQIAAAQIECBAgQIAAAQIECBAgQIAAAQIECBAgQIAAAQIECBAgQIAAAQIECBAgQIAAAQIECBAgQIAAAQIECBAgQIAAAQIECBAgQIAAAQIECBAgQIAAAQIECBAgQIAAAQIECBAgQIAAAQIECBAgQIAAAQIECBAgQIDAwwWGhx+x+glt9QkGECBAgMAjgXn5YcJBgAABAgQIECBAgAABAgQIECBAgAABAgQIECBAgAABAgQIECCwucBlZ2PcfKqBBAgQqClQYQe6pqzUBAgQIECAAAECBAgQIECAAAECBAgQIECAAAECBAgQIECAAAECBAgQIECAAAECBAgQIECAAAECBAgQIECAAAECBAgQIECAAAECBAgQIECAAAECBAgQIECAAAECBAgQIECAAAECBAgQIECAAAECBAgQIECAAAECBAgQIECAAAECBAgQIECAAAECBAgQIHBvgeHeb273YttulEkECBDoWmBe2k9dCyhPgAABAgQIECBAgAABAgQIECBAgAABAgQIECBAgAABAgQIENhX4LK7Me4bwXQCBAiUEKiwA10CUkgCBAgQIECAAAECBAgQIECAAAECBAgQIECAAAECBAgQIECAAAECBAgQIECAAAECBAgQIECAAAECBAgQIECAAAECBAgQIECAAAECBAgQIECAAAECBAgQIECAAAECBAgQIECAAAECBAgQIECAAAECBAgQIECAAAECBAgQIECAAAECBAgQIECAAAECBAgQuJ7AcL2jVjuprXaygwkQIEDgkcC8/DDhIECAAAECBAgQIECAAAECBAgQIECAAAECBAgQIECAAAECBAgQ2F3gssMx7p5CAAIECBxboMIO9LEFpSNAgAABAgQIECBAgAABAgQIECBAgAABAgQIECBAgAABAgQIECBAgAABAgQIECBAgAABAgQIECBAgAABAgQIECBAgAABAgQIECBAgAABAgQIECBAgAABAgQIECBAgAABAgQIECBAgAABAgQIECBAgAABAgQIECBAgAABAgQIECBAgAABAgQIECBAgACBqwsMVz/x+ge26x/pRAIECBB4ncC8/DwRIUCAAAECBAgQIECAAAECBAgQIECAAAECBAgQIECAAAECBAgQOIzAZZdjPEwaQQgQIHA8gQo70MdTk4gAAQIECBAgQIAAAQIECBAgQIAAAQIECBAgQIAAAQIECBAgQIAAAQIECBAgQIAAAQIECBAgQIAAAQIECBAgQIAAAQIECBAgQIAAAQIECBAgQIAAAQIECBAgQIAAAQIECBAgQIAAAQIECBAgQIAAAQIECBAgQIAAAQIECBAgQIAAAQIECBAgQIAAAQIEVhUYVj39Ooe36xzjFAIECBB4E4F5+b+JDAECBAgQIECAAAECBAgQIECAAAECBAgQIECAAAECBAgQIECAwOEELjsd4+FSCUSAAIFjCFTYgT6GlBQECBAgQIAAAQIECBAgQIAAAQIECBAgQIAAAQIECBAgQIAAAQIECBAgQIAAAQIECBAgQIAAAQIECBAgQIAAAQIECBAgQIAAAQIECBAgQIAAAQIECBAgQIAAAQIECBAgQIAAAQIECBAgQIAAAQIECBAgQIAAAQIECBAgQIAAAQIECBAgQIAAAQIECBAgsJnAsNmk+w9q93/VmwQIECDwDIF5+d1EiAABAgQIECBAgAABAgQIECBAgAABAgQIECBAgAABAgQIECBA4LACl92O8bDpBCNAgMB+AhV2oPfTMZkAAQIECBAgQIAAAQIECBAgQIAAAQIECBAgQIAAAQIECBAgQIAAAQIECBAgQIAAAQIECBAgQIAAAQIECBAgQIAAAQIECBAgQIAAAQIECBAgQIAAAQIECBAgQIAAAQIECBAgQIAAAQIECBAgQIAAAQIECBAgQIAAAQIECBAgQIAAAQIECBAgQIAAAQIEdhEYdpl6t6Htbo97mgABAgRuITAvz0y3eM4jBAgQIECAAAECBAgQIECAAAECBAgQIECAAAECBAgQIECAAAEC+wpcdjzGfSOYToAAgcMJVNiBPhyaQAQIECBAgAABAgQIECBAgAABAgQIECBAgAABAgQIECBAgAABAgQIECBAgAABAgQIECBAgAABAgQIECBAgAABAgQIECBAgAABAgQIECBAgAABAgQIECBAgAABAgQIECBAgAABAgQIECBAgAABAgQIECBAgAABAgQIECBAgAABAgQIECBAgAABAgQIECCwrsCw7vFXOb1d5RSHECBAgMAjgXn5YcJBgAABAgQIECBAgAABAgQIECBAgAABAgQIECBAgAABAgQIECBQRuCy6zGWSSsoAQIE1heosAO9voIJBAgQIECAAAECBAgQIECAAAECBAgQIECAAAECBAgQIECAAAECBAgQIECAAAECBAgQIECAAAECBAgQIECAAAECBAgQIECAAAECBAgQIECAAAECBAgQIECAAAECBAgQIECAAAECBAgQIECAAAECBAgQIECAAAECBAgQIECAAAECBAgQIECAAAECBAgQIHAogeFQad48TCuQUUQCBAhUEZiXoFOVsHISIECAAAECBAgQIECAAAECBAgQIECAAAECBAgQIECAAAECBAi8JnDZ+Rh5ECBAgMD/CVTYgXZVBAgQIECAAAECBAgQIECAAAECBAgQIECAAAECBAgQIECAAAECBAgQIECAAAECBAgQIECAAAECBAgQIECAAAECBAgQIECAAAECBAgQIECAAAECBAgQIECAAAECBAgQIECAAAECBAgQIECAAAECBAgQIECAAAECBAgQIECAAAECBAgQIECAAAECBAgQINCZwFCgbyuQUUQCBAhUEJiXkFOFoDISIECAAAECBAgQIECAAAECBAgQIECAAAECBAgQIECAAAECBAi8qcBl92NkQ4AAAQKpsAPtmggQIECAAAECBAgQIECAAAECBAgQIECAAAECBAgQIECAAAECBAgQIECAAAECBAgQIECAAAECBAgQIECAAAECBAgQIECAAAECBAgQIECAAAECBAgQIECAAAECBAgQIECAAAECBAgQIECAAAECBAgQIECAAAECBAgQIECAAAECBAgQIECAAAECBAgQIECgM4GhQN9WIKOIBAgQOLrAvAScjh5SPgIECBAgQIAAAQIECBAgQIAAAQIECBAgQIAAAQIECBAgQIAAgRsFLjsg441PeYAAAQLnFqiwA33uG9COAAECBAgQIECAAAECBAgQIECAAAECBAgQIECAAAECBAgQIECAAAECBAgQIECAAAECBAgQIECAAAECBAgQIECAAAECBAgQIECAAAECBAgQIECAAAECBAgQIECAAAECBAgQIECAAAECBAgQIECAAAECBAgQIECAAAECBAgQIECAAAECBAgQIECAAAECBN4gMBQwaQUyikiAAIEjC8xLuOnIAWUjQIAAAQIECBAgQIAAAQIECBAgQIAAAQIECBAgQIAAAQIECBC4k8BlF2S80xseJkCAwLkEKuxAn0tcGwIECBAgQIAAAQIECBAgQIAAAQIECBAgQIAAAQIECBAgQIAAAQIECBAgQIAAAQIECBAgQIAAAQIECBAgQIAAAQIECBAgQIAAAQIECBAgQIAAAQIECBAgQIAAAQIECBAgQIAAAQIECBAgQIAAAQIECBAgQIAAAQIECBAgQIAAAQIECBAgQIAAAQIECBC4UWC48Yn9H2j7R5CAAAECZQXmJflUNr3gBAgQIECAAAECBAgQIECAAAECBAgQIECAAAECBAgQIECAAAECTxO47ISMeAgQINCpQIUd6E6vRm0CBAgQIECAAAECBAgQIECAAAECBAgQIECAAAECBAgQIECAAAECBAgQIECAAAECBAgQIECAAAECBAgQIECAAAECBAgQIECAAAECBAgQIECAAAECBAgQIECAAAECBAgQIECAAAECBAgQIECAAAECBAgQIECAAAECBAgQIECAAAECBAgQIECAAAECBAj0KzAUqN4KZBSRAAECRxSYl1DTEYPJRIAAAQIECBAgQIAAAQIECBAgQIAAAQIECBAgQIAAAQIECBAgcBWBy27IeJWTHEKAAIFaAhV2oGuJSkuAAAECBAgQIECAAAECBAgQIECAAAECBAgQIECAAAECBAgQIECAAAECBAgQIECAAAECBAgQIECAAAECBAgQIECAAAECBAgQIECAAAECBAgQIECAAAECBAgQIECAAAECBAgQIECAAAECBAgQIECAAAECBAgQIECAAAECBAgQIECAAAECBAgQIECAAAECDxYYHnzC+ge09UeYQIAAgdMJzEuj6XStFCJAgAABAgQIECBAgAABAgQIECBAgAABAgQIECBAgAABAgQIEHhS4LIjMmIhQIBAZwIVdqA7uxJ1CRAgQIAAAQIECBAgQIAAAQIECBAgQIAAAQIECBAgQIAAAQIECBAgQIAAAQIECBAgQIAAAQIECBAgQIAAAQIECBAgQIAAAQIECBAgQIAAAQIECBAgQIAAAQIECBAgQIAAAQIECBAgQIAAAQIECBAgQIAAAQIECBAgQIAAAQIECBAgQIAAAQIECBAgQGAoQNAKZBSRAAECRxKYlzDTkQLJQoAAAQIECBAgQIAAAQIECBAgQIAAAQIECBAgQIAAAQIECBAgsKrAZVdkXHWCwwkQIHAsgQo70McSk4YAAQIECBAgQIAAAQIECBAgQIAAAQIECBAgQIAAAQIECBAgQIAAAQIECBAgQIAAAQIECBAgQIAAAQIECBAgQIAAAQIECBAgQIAAAQIECBAgQIAAAQIECBAgQIAAAQIECBAgQIAAAQIECBAgQIAAAQIECBAgQIAAAQIECBAgQIAAAQIECBAgQIAAAQIEVhcYVp/w8AHt4Uc4gQABAt0IzEvTqZu2ihIgQIAAAQIECBAgQIAAAQIECBAgQIAAAQIECBAgQIAAAQIECDwSuOyMjDgIECDQiUCFHehOrkJNAgQIECBAgAABAgQIECBAgAABAgQIECBAgAABAgQIECBAgAABAgQIECBAgAABAgQIECBAgAABAgQIECBAgAABAgQIECBAgAABAgQIECBAgAABAgQIECBAgAABAgQIECBAgAABAgQIECBAgAABAgQIECBAgAABAgQIECBAgAABAgQIECBAgAABAgQIEHgkMBSgaAUyikiAAIEjCMxLiOkIQWQgQIAAAQIECBAgQIAAAQIECBAgQIAAAQIECBAgQIAAAQIECBDYReCyOzLuMtlQAgQIbCtQYQd6WxHTCBAgQIAAAQIECBAgQIAAAQIECBAgQIAAAQIECBAgQIAAAQIECBAgQIAAAQIECBAgQIAAAQIECBAgQIAAAQIECBAgQIAAAQIECBAgQIAAAQIECBAgQIAAAQIECBAgQIAAAQIECBAgQIAAAQIECBAgQIAAAQIECBAgQIAAAQIECBAgQIAAAQIECBAgQGB3gWH3BDcHaDc/4gkCBAh0LzAvAlP3CgAIECBAgAABAgQIECBAgAABAgQIECBAgAABAgQIECBAgAABAgQuOyQjBgIECJxcoMIO9MmvQD0CBAgQIECAAAECBAgQIECAAAECBAgQIECAAAECBAgQIECAAAECBAgQIECAAAECBAgQIECAAAECBAgQIECAAAECBAgQIECAAAECBAgQIECAAAECBAgQIECAAAECBAgQIECAAAECBAgQIECAAAECBAgQIECAAAECBAgQIECAAAECBAgQIECAAAECBAgQeFJgKEDSCmQUkQABAnsKzMvwac8AZhMgQIAAAQIECBAgQIAAAQIECBAgQIAAAQIECBAgQIAAAQIECBxK4LJLMh4qkTAECBC4rkCFHejrNnYaAQIECBAgQIAAAQIECBAgQIAAAQIECBAgQIAAAQIECBAgQIAAAQIECBAgQIAAAQIECBAgQIAAAQIECBAgQIAAAQIECBAgQIAAAQIECBAgQIAAAQIECBAgQIAAAQIECBAgQIAAAQIECBAgQIAAAQIECBAgQIAAAQIECBAgQIAAAQIECBAgQIAAAQIECBxeYDh8wqQVyCgiAQIE9hKYl8HTXsPNJUCAAAECBAgQIECAAAECBAgQIECAAAECBAgQIECAAAECBAgQOKzAZadkPGw6wQgQIPAwgQo70A9r6G0CBAgQIECAAAECBAgQIECAAAECBAgQIECAAAECBAgQIECAAAECBAgQIECAAAECBAgQIECAAAECBAgQIECAAAECBAgQIECAAAECBAgQIECAAAECBAgQIECAAAECBAgQIECAAAECBAgQIECAAAECBAgQIECAAAECBAgQIECAAAECBAgQIECAAAECBAgQKCcwFEjcCmQUkQABAnsIzMvQaY/BZhIgQIAAAQIECBAgQIAAAQIECBAgQIAAAQIECBAgQIAAAQIECJQQuOyWjCWSCkmAAIG7CVTYgb5bI08TIECAAAECBAgQIECAAAECBAgQIECAAAECBAgQIECAAAECBAgQIECAAAECBAgQIECAAAECBAgQIECAAAECBAgQIECAAAECBAgQIECAAAECBAgQIECAAAECBAgQIECAAAECBAgQIECAAAECBAgQIECAAAECBAgQIECAAAECBAgQIECAAAECBAgQIECAQHmBoUCDViCjiAQIENhaYF4GTlsPNY8AAQIECBAgQIAAAQIECBAgQIAAAQIECBAgQIAAAQIECBAgQKCcwGXHZCyXWmACBAg8W6DCDrQ7JECAAAECBAgQIECAAAECBAgQIECAAAECBAgQIECAAAECBAgQIECAAAECBAgQIECAAAECBAgQIECAAAECBAgQIECAAAECBAgQIECAAAECBAgQIECAAAECBAgQIECAAAECBAgQIECAAAECBAgQIECAAAECBAgQIECAAAECBAgQIECAAAECBAgQIECAAIHOBIYCfVuBjCISIEBgS4F5GTZtOdAsAgQIECBAgAABAgQIECBAgAABAgQIECBAgAABAgQIECBAgACB0gKXXZOxdAPhCRAg8LhAhR1od0aAAAECBAgQIECAAAECBAgQIECAAAECBAgQIECAAAECBAgQIECAAAECBAgQIECAAAECBAgQIECAAAECBAgQIECAAAECBAgQIECAAAECBAgQIECAAAECBAgQIECAAAECBAgQIECAAAECBAgQIECAAAECBAgQIECAAAECBAgQIECAAAECBAgQIECAAAECnQkMBfq2AhlFJECAwFYC8zJo2mqYOQQIECBAgAABAgQIECBAgAABAgQIECBAgAABAgQIECBAgAABAqcRuOycjKdpowgBAr0LVNiB7v2O9CdAgAABAgQIECBAgAABAgQIECBAgAABAgQIECBAgAABAgQIECBAgAABAgQIECBAgAABAgQIECBAgAABAgQIECBAgAABAgQIECBAgAABAgQIECBAgAABAgQIECBAgAABAgQIECBAgAABAgQIECBAgAABAgQIECBAgAABAgQIECBAgAABAgQIECBAgEB3AkOBxq1ARhEJECCwhcC8DJm2GGQGAQIECBAgQIAAAQIECBAgQIAAAQIECBAgQIAAAQIECBAgQIDAKQU+neQDp2ymFAECvQlU2IHu7U70JUCAAAECBAgQIECAAAECBAgQIECAAAECBAgQIECAAAECBAgQIECAAAECBAgQIECAAAECBAgQIECAAAECBAgQIECAAAECBAgQIECAAAECBAgQIECAAAECBAgQIECAAAECBAgQIECAAAECBAgQIECAAAECBAgQIECAAAECBAgQIECAAAECBAgQIECAQPcCQwGBViCjiAQIEFhbYF4GTGsPcT4BAgQIECBAgAABAgQIECBAgAABAgQIECBAgAABAgQIECBAgMBpBb45yUtJ3n3ahooRINCTQIUd6J7uQ1cCBAgQIECAAAECBAgQIECAAAECBAgQIECAAAECBAgQIECAAAECBAgQIECAAAECBAgQIECAAAECBAgQIECAAAECBAgQIECAAAECBAgQIECAAAECBAgQIECAAAECBAgQIECAAAECBAgQIECAAAECBAgQIECAAAECBAgQIECAAAECBAgQIECAAAECBAgQSDIUUGgFMopIgACBNQXm5fBpzQHOJkCAAAECBAgQIECAAAECBAgQIECAAAECBAgQIECAAAECBAgQOLXAW5L8fpIfPXVL5QgQ6Emgwg50T/ehKwECBAgQIECAAAECBAgQIECAAAECBAgQIECAAAECBAgQIECAAAECBAgQIECAAAECBAgQIECAAAECBAgQIECAAAECBAgQIECAAAECBAgQIECAAAECBAgQIECAAAECBAgQIECAAAECBAgQIECAAAECBAgQIECAAAECBAgQIECAAAECBAgQIECAAAECBAgkGQootAIZRSRAgMBaAvNy8LTW4c4lQIAAAQIECBAgQIAAAQIECBAgQIAAAQIECBAgQIAAAQIECBDoQuDDSX69yM5gFxeiJAECDxaosAP94JIOIECAAAECBAgQIECAAAECBAgQIECAAAECBAgQIECAAAECBAgQIECAAAECBAgQIECAAAECBAgQIECAAAECBAgQIECAAAECBAgQIECAAAECBAgQIECAAAECBAgQIECAAAECBAgQIECAAAECBAgQIECAAAECBAgQIECAAAECBAgQIECAAAECBAgQIECAAIFaAkOBuK1ARhEJECCwhsC8HDqtcbAzCRAgQIAAAQIECBAgQIAAAQIECBAgQIAAAQIECBAgQIAAAQIEuhH4niQvJXlrN40VJUCgB4EKO9A93IOOBAgQIECAAAECBAgQIECAAAECBAgQIECAAAECBAgQIECAAAECBAgQIECAAAECBAgQIECAAAECBAgQIECAAAECBAgQIECAAAECBAgQIECAAAECBAgQIECAAAECBAgQIECAAAECBAgQIECAAAECBAgQIECAAAECBAgQIECAAAECBAgQIECAAAECBAgQIPA6gaGARiuQUUQCBAhcW+A3knz42oc6jwABAgQIECBAgAABAgQIECBAgAABAgQIECBAgAABAgQIECBAoCuBdyf5iyTf0VVrZQkQ6EGgwg50D/egIwECBAgQIECAAAECBAgQIECAAAECBAgQIECAAAECBAgQIECAAAECBAgQIECAAAECBAgQIECAAAECBAgQIECAAAECBAgQIECAAAECBAgQIECAAAECBAgQIECAAAECBAgQIECAAAECBAgQIECAAAECBAgQIECAAAECBAgQIECAAAECBAgQIECAAAECBAi8TmAooNEKZBSRAAEC1xb46yTfn+R/rn2w8wgQIECAAAECBAgQIECAAAECBAgQIECAAAECBAgQIECAAAECBLoQeEeS30vyfBdtlSRAoDeBCjvQvd2JvgQIECBAgAABAgQIECBAgAABAgQIECBAgAABAgQIECBAgAABAgQIECBAgAABAgQIECBAgAABAgQIECBAgAABAgQIECBAgAABAgQIECBAgAABAgQIECBAgAABAgQIECBAgAABAgQIECBAgAABAgQIECBAgAABAgQIECBAgAABAgQIECBAgAABAgQIEOheYCgg0ApkFJEAAQJrCHwiyS8k8XdwDV1nEiBAgAABAgQIECBAgAABAgQIECBAgAABAgQIECBAgAABAgTOLfCxJB85d0XtCBDoWKDCDnTH16M6AQIECBAgQIAAAQIECBAgQIAAAQIECBAgQIAAAQIECBAgQIAAAQIECBAgQIAAAQIECBAgQIAAAQIECBAgQIAAAQIECBAgQIAAAQIECBAgQIAAAQIECBAgQIAAAQIECBAgQIAAAQIECBAgQIAAAQIECBAgQIAAAQIECBAgQIAAAQIECBAgQIAAAQIE+hQYCtRuBTKKSIAAgTUEvprkl5L89hqHO5MAAQIECBAgQIAAAQIECBAgQIAAAQIECBAgQIAAAQIECBAgQOC0Au9P8qkk33DahooRINC7QIUd6N7vSH8CBAgQIECAAAECBAgQIECAAAECBAgQIECAAAECBAgQIECAAAECBAgQIECAAAECBAgQIECAAAECBAgQIECAAAECBAgQIECAAAECBAgQIECAAAECBAgQIECAAAECBAgQIECAAAECBAgQIECAAAECBAgQIECAAAECBAgQIECAAAECBAgQIECAAAECBAh0JzAUaNwKZBSRAAECawn8e5KfSfKnaw1wLgECBAgQIECAAAECBAgQIECAAAECBAgQIECAAAECBAgQIECAwKkEvjPJnyR516laKUOAAIHHBSrsQLszAgQIECBAgAABAgQIECBAgAABAgQIECBAgAABAgQIECBAgAABAgQIECBAgAABAgQIECBAgAABAgQIECBAgAABAgQIECBAgAABAgQIECBAgAABAgQIECBAgAABAgQIECBAgAABAgQI4VYRNQAAIABJREFUECBAgAABAgQIECBAgAABAgQIECBAgAABAgQIECBAgAABAgQIEOhMYCjQtxXIKCIBAgTWFHg5yU8m+cc1hzibAAECBAgQIECAAAECBAgQIECAAAECBAgQIECAAAECBAgQIECgvMDXJflcku8t30QBAgQIPFugwg60OyRAgAABAgQIECBAgAABAgQIECBAgAABAgQIECBAgAABAgQIECBAgAABAgQIECBAgAABAgQIECBAgAABAgQIECBAgAABAgQIECBAgAABAgQIECBAgAABAgQIECBAgAABAgQIECBAgAABAgQIECBAgAABAgQIECBAgAABAgQIECBAgAABAgQIECBAgACBzgSGAn1bgYwiEiBAYG2BzyZ5f5JX1x7kfAIECBAgQIAAAQIECBAgQIAAAQIECBAgQIAAAQIECBAgQIAAgZICl33Ajyb5SMn0QhMgQOBuAhV2oO/WyNMECBAgQIAAAQIECBAgQIAAAQIECBAgQIAAAQIECBAgQIAAAQIECBAgQIAAAQIECBAgQIAAAQIECBAgQIAAAQIECBAgQIAAAQIECBAgQIAAAQIECBAgQIAAAQIECBAgQIAAAQIECBAgQIAAAQIECBAgQIAAAQIECBAgQIAAAQIECBAgQIAAAQIECBAgUF5gKNCgFcgoIgECBLYQ+ESSn99ikBkECBAgQIAAAQIECBAgQIAAAQIECBAgQIAAAQIECBAgQIAAAQLlBJ5P8sdJ3lIuucAECBC4u0CFHei7t/IGAQIECBAgQIAAAQIECBAgQIAAAQIECBAgQIAAAQIECBAgQIAAAQIECBAgQIAAAQIECBAgQIAAAQIECBAgQIAAAQIECBAgQIAAAQIECBAgQIAAAQIECBAgQIAAAQIECBAgQIAAAQIECBAgQIAAAQIECBAgQIAAAQIECBAgQIAAAQIECBAgQIAAAQIECJQWGAqkbwUyikiAAIGtBH46yae2GmYOAQIECBAgQIAAAQIECBAgQIAAAQIECBAgQIAAAQIECBAgQIBACYFvSvJykm8tkVZIAgQIPFygwg70w1s6gQABAgQIECBAgAABAgQIECBAgAABAgQIECBAgAABAgQIECBAgAABAgQIECBAgAABAgQIECBAgAABAgQIECBAgAABAgQIECBAgAABAgQIECBAgAABAgQIECBAgAABAgQIECBAgAABAgQIECBAgAABAgQIECBAgAABAgQIECBAgAABAgQIECBAgAABAgRKCQwF0rYCGUUkQIDAVgKvJvmhJH+51UBzCBAgQIAAAQIECBAgQIAAAQIECBAgQIAAAQIECBAgQIAAAQIEDi3wjUl+N8nzh04pHAECBK4rUGEH+rqNnUaAAAECBAgQIECAAAECBAgQIECAAAECBAgQIECAAAECBAgQIECAAAECBAgQIECAAAECBAgQIECAAAECBAgQIECAAAECBAgQIECAAAECBAgQIECAAAECBAgQIECAAAECBAgQIECAAAECBAgQIECAAAECBAgQIECAAAECBAgQIECAAAECBAgQIECAAAEChxcYDp8waQUyikiAAIEtBb6Y5CeS/MOWQ80iQIAAAQIECBAgQIAAAQIECBAgQIAAAQIECBAgQIAAAQIECBA4pMDHk7xwyGRCESBAYD2BCjvQ67V3MgECBAgQIECAAAECBAgQIECAAAECBAgQIECAAAECBAgQIECAAAECBAgQIECAAAECBAgQIECAAAECBAgQIECAAAECBAgQIECAAAECBAgQIECAAAECBAgQIECAAAECBAgQIECAAAECBAgQIECAAAECBAgQIECAAAECBAgQIECAAAECBAgQIECAAAECBAgcUmA4ZKrHQ7UCGUUkQIDA1gJ/lORnk7yy9WDzCBAgQIAAAQIECBAgQIAAAQIECBAgQIAAAQIECBAgQIAAAQIEDiPwI0l+J8nbD5NIEAIECGwjUGEHehsJUwgQIECAAAECBAgQIECAAAECBAgQIECAAAECBAgQIECAAAECBAgQIECAAAECBAgQIECAAAECBAgQIECAAAECBAgQIECAAAECBAgQIECAAAECBAgQIECAAAECBAgQIECAAAECBAgQIECAAAECBAgQIECAAAECBAgQIECAAAECBAgQIECAAAECBAgQIEDgMALDYZI8PUgrkFFEAgQI7CHwm0l+OclX9xhuJgECBAgQIECAAAECBAgQIECAAAECBAgQIECAAAECBAgQIECAwO4Cf57kB3ZPIQABAgS2F6iwA729iokECBAgQIAAAQIECBAgQIAAAQIECBAgQIAAAQIECBAgQIAAAQIECBAgQIAAAQIECBAgQIAAAQIECBAgQIAAAQIECBAgQIAAAQIECBAgQIAAAQIECBAgQIAAAQIECBAgQIAAAQIECBAgQIAAAQIECBAgQIAAAQIECBAgQIAAAQIECBAgQIAAAQIECBAgsKvAsOv02w1vt3vMUwQIEOhO4PL38YUkn+yuucIECBAgQIAAAQIECBAgQIAAAQIECBAgQIAAAQIECBAgQIAAAQLfl+TPkrwNBQECBDoUqLAD3eG1qEyAAAECBAgQIECAAAECBAgQIECAAAECBAgQIECAAAECBAgQIECAAAECBAgQIECAAAECBAgQIECAAAECBAgQIECAAAECBAgQIECAAAECBAgQIECAAAECBAgQIECAAAECBAgQIECAAAECBAgQIECAAAECBAgQIECAAAECBAgQIECAAAECBAgQIECAAIG+BYYC9VuBjCISIEBgL4FXk7wvyd/sFcBcAgQIECBAgAABAgQIECBAgAABAgQIECBAgAABAgQIECBAgACBXQQ+neQDu0w2lAABAvsLVNiB3l9JAgIECBAgQIAAAQIECBAgQIAAAQIECBAgQIAAAQIECBAgQIAAAQIECBAgQIAAAQIECBAgQIAAAQIECBAgQIAAAQIECBAgQIAAAQIECBAgQIAAAQIECBAgQIAAAQIECBAgQIAAAQIECBAgQIAAAQIECBAgQIAAAQIECBAgQIAAAQIECBAgQIAAAQIECBDYVGDYdNr9hrX7veYtAgQIdCPwcpLnknylm8aKEiBAgAABAgQIECBAgAABAgQIECBAgAABAgQIECBAgAABAgT6Fnhnkn9O8ta+GbQnQKBjgQo70B1fj+oECBAgQIAAAQIECBAgQIAAAQIECBAgQIAAAQIECBAgQIAAAQIECBAgQIAAAQIECBAgQIAAAQIECBAgQIAAAQIECBAgQIAAAQIECBAgQIAAAQIECBAgQIAAAQIECBAgQIAAAQIECBAgQIAAAQIECBAgQIAAAQIECBAgQIAAAQIECBAgQIAAAQIECBDoU2AoULsVyCgiAQIE9hb4UJIX9w5hPgECBAgQIECAAAECBAgQIECAAAECBAgQIECAAAECBAgQIECAwCYCv5Lk1zaZZAgBAgSOKVBhB/qYclIRIECAAAECBAgQIECAAAECBAgQIECAAAECBAgQIECAAAECBAgQIECAAAECBAgQIECAAAECBAgQIECAAAECBAgQIECAAAECBAgQIECAAAECBAgQIECAAAECBAgQIECAAAECBAgQIECAAAECBAgQIECAAAECBAgQIECAAAECBAgQIECAAAECBAgQIECAwGoCw2onX+/gdr2jnESAAIHTCvxLkvck+Y/TNlSMAAECBAgQIECAAAECBAgQIECAAAECBAgQIECAAAECBAgQIEDgIvC1Sb6U5NtxECBAoGOBCjvQHV+P6gQIECBAgAABAgQIECBAgAABAgQIECBAgAABAgQIECBAgAABAgQIECBAgAABAgQIECBAgAABAgQIECBAgAABAgQIECBAgAABAgQIECBAgAABAgQIECBAgAABAgQIECBAgAABAgQIECBAgAABAgQIECBAgAABAgQIECBAgAABAgQIECBAgAABAgQIEOhTYChQuxXIKCIBAgSOIPChJC8eIYgMBAgQIECAAAECBAgQIECAAAECBAgQIECAAAECBAgQIECAAAECVxN4V5LvTvJtSV5J8qUkL13tdAcRIECgpkCFHeiaslITIECAAAECBAgQIECAAAECBAgQIECAAAECBAgQIECAAAECBAgQIECAAAECBAgQIECAAAECBAgQIECAAAECBAgQIECAAAECBAgQIECAAAECBAgQIECAAAECBAgQIECAAAECBAgQIECAAAECBAgQIECAAAECBAgQIECAAAECBAgQIECAAAECBAgQIECAwL0Fhnu/ud2LbbtRJhEgQKC0wOeS/HiS/yzdQngCBAgQIECAAAECBAgQIECAAAECBAgQIECAAAECBAgQIECAAIGLwHuWf6YkP4yDAAECBN4gUGEH2rURIECAAAECBAgQIECAAAECBAgQIECAAAECBAgQIECAAAECBAgQIECAAAECBAgQIECAAAECBAgQIECAAAECBAgQIECAAAECBAgQIECAAAECBAgQIECAAAECBAgQIECAAAECBAgQIECAAAECBAgQIECAAAECBAgQIECAAAECBAgQIECAAAECBAgQIECAQGcCQ4G+rUBGEQkQIHAEgVeSvDfJF48QRgYCBAgQIECAAAECBAgQIECAAAECBAgQIECAAAECBAgQIECAAIF7C/xikt+699teJECAwPkFKuxAn/8WNCRAgAABAgQIECBAgAABAgQIECBAgAABAgQIECBAgAABAgQIECBAgAABAgQIECBAgAABAgQIECBAgAABAgQIECBAgAABAgQIECBAgAABAgQIECBAgAABAgQIECBAgAABAgQIECBAgAABAgQIECBAgAABAgQIECBAgAABAgQIECBAgAABAgQIECBAgACBxwSGAh6tQEYRCRAgcBSBn0vyyaOEkYMAAQIECBAgQIAAAQIECBAgQIAAAQIECBAgQIAAAQIECBAgQOBOAl+T5MUkH7zTWx4mQIBAfwIVdqD7uxWNCRAgQIAAAQIECBAgQIAAAQIECBAgQIAAAQIECBAgQIAAAQIECBAgQIAAAQIECBAgQIAAAQIECBAgQIAAAQIECBAgQIAAAQIECBAgQIAAAQIECBAgQIAAAQIECBAgQIAAAQIECBAgQIAAAQIECBAgQIAAAQIECBAgQIAAAQIECBAgQIAAAQIECBAg0LnAUKB/K5BRRAIECBxF4PNJ/jDJO5L8W5IvJ/mro4STgwABAgQIECBAgAABAgQIECBAgAABAgQIECBAgAABAgQIECBA4JkCH03yq4wIECBA4EaBCjvQN5bwAAECBAgQIECAAAECBAgQIECAAAECBAgQIECAAAECBAgQIECAAAECBAgQIECAAAECBAgQIECAAAECBAgQIECAAAECBAgQIECAAAECBAgQIECAAAECBAgQIECAAAECBAgQIECAAAECBAgQIECAAAECBAgQIECAAAECBAgQIECAAAECBAgQIECAAAECBAicS2AoUKcVyCgiAQIEjizw90u4KclnjhxSNgIECBAgQIAAAQIECBAgQIAAAQIECBAgQIAAAQIECBAgQIBA5wLvTPLlJG/r3EF9AgQI3Eagwg70bXp4hgABAgQIECBAgAABAgQIECBAgAABAgQIECBAgAABAgQIECBAgAABAgQIECBAgAABAgQIECBAgAABAgQIECBAgAABAgQIECBAgAABAgQIECBAgAABAgQIECBAgAABAgQIECBAgAABAgQIECBAgAABAgQIECBAgAABAgQIECBAgAABAgQIECBAgAABAgROJDAU6NIKZBSRAAECFQT+NskHk/xThbAyEiBAgAABAgQIECBAgAABAgQIECBAgAABAgQIECBAgAABAgQ6E/h4khc666wuAQIE7itQYQf6vt28R4AAAQIECBAgQIAAAQIECBAgQIAAAQIECBAgQIAAAQIECBAgQIAAAQIECBAgQIAAAQIECBAgQIAAAQIECBAgQIAAAQIECBAgQIAAAQIECBAgQIAAAQIECBAgQIAAAQIECBAgQIAAAQIECBAgQIAAAQIECBAgQIAAAQIECBAgQIAAAQIECBAgQIAAAQJFBYYCuVuBjCISIECgisBXkvxUks9UCSwnAQIECBAgQIAAAQIECBAgQIAAAQIECBAgQIAAAQIECBAgQKATgf9O8vWddFWTAAECDxWosAP90I7eJ0CAAAECBAgQIECAAAECBAgQIECAAAECBAgQIECAAAECBAgQIECAAAECBAgQIECAAAECBAgQIECAAAECBAgQIECAAAECBAgQIECAAAECBAgQIECAAAECBAgQIECAAAECBAgQIECAAAECBAgQIECAAAECBAgQIECAAAECBAgQIECAAAECBAgQIECAAIFiAkOBvK1ARhEJECBQTeDHkvxBtdDyEiBAgAABAgQIECBAgAABAgQIECBAgAABAgQIECBAgAABAgROKvAtSf71pN3UIkCAwBoCFXag1+jtTAIECBAgQIAAAQIECBAgQIAAAQIECBAgQIAAAQIECBAgQIAAAQIECBAgQIAAAQIECBAgQIAAAQIECBAgQIAAAQIECBAgQIAAAQIECBAgQIAAAQIECBAgQIAAAQIECBAgQIAAAQIECBAgQIAAAQIECBAgQIAAAQIECBAgQIAAAQIECBAgQIAAAQIECBA4sMBw4GyPorUCGUUkQIBARYHvSvJ3FYPLTIAAAQIECBAgQIAAAQIECBAgQIAAAQIECBAgQIAAAQIECBA4mcAPJvnsyTqpQ4AAgTUFKuxAr9nf2QQIECBAgAABAgQIECBAgAABAgQIECBAgAABAgQIECBAgAABAgQIECBAgAABAgQIECBAgAABAgQIECBAgAABAgQIECBAgAABAgQIECBAgAABAgQIECBAgAABAgQIECBAgAABAgQIECBAgAABAgQIECBAgAABAgQIECBAgAABAgQIECBAgAABAgQIECBwQIHhgJmejNQKZBSRAAECFQW+kOS5isFlJkCAAAECBAgQIECAAAECBAgQIECAAAECBAgQIECAAAECBAicTOC9ST5/sk7qECBAYE2BCjvQa/Z3NgECBAgQIECAAAECBAgQIECAAAECBAgQIECAAAECBAgQIECAAAECBAgQIECAAAECBAgQIECAAAECBAgQIECAAAECBAgQIECAAAECBAgQIECAAAECBAgQIECAAAECBAgQIECAAAECBAgQIECAAAECBAgQIECAAAECBAgQIECAAAECBAgQIECAAAECBAgcUGA4YKYnI7UCGUUkQIBAVYHnknyhani5CRAgQIAAAQIECBAgQIAAAQIECBAgQIAAAQIECBAgQIAAAQInEXh7kv86SRc1CBAgsIVAhR3oLRzMIECAAAECBAgQIECAAAECBAgQIECAAAECBAgQIECAAAECBAgQIECAAAECBAgQIECAAAECBAgQIECAAAECBAgQIECAAAECBAgQIECAAAECBAgQIECAAAECBAgQIECAAAECBAgQIECAAAECBAgQIECAAAECBAgQIECAAAECBAgQIECAAAECBAgQIEDgf9m1u1DpsrNO4M/pvZ3eUiWWVgWJIEyEiYShLzoQp0GZ9oMEGzENUWkar0zIRXDQZNCIIAEJehNHdAa8kEyuwktf5CYxNApGnNhJ0/YQP+LnhdAEwUarSgurtLQqvYe1Jye8ajp9znmfvevsOr8NRRNS9ay1f/up9a/3rEWAwC0SuLhFc3m1qbQjmKMpEiBAYKwCvxgRPzXWyZs3AQIECBAgQIAAAQIECBAgQIAAAQIECBAgQIAAAQIECBAgQOCMBP4oIh45o/txKwQIEOhTYAxnoPu8f7UJECBAgAABAgQIECBAgAABAgQIECBAgAABAgQIECBAgAABAgQIECBAgAABAgQIECBAgAABAgQIECBAgAABAgQIECBAgAABAgQIECBAgAABAgQIECBAgAABAgQIECBAgAABAgQIECBAgAABAgQIECBAgAABAgQIECBAgAABAgQIECBAgAABAgQIECBA4BYKXNzCOf3bKbUjmKMpEiBAYKwCL0XEG8Y6efMmQIAAAQIECBAgQIAAAQIECBAgQIAAAQIECBAgQIAAAQIECJyRwHsj4v0R8fozuie3QoAAgb4ExnAGuq97V5cAAQIECBAgQIAAAQIECBAgQIAAAQIECBAgQIAAAQIECBAgQIAAAQIECBAgQIAAAQIECBAgQIAAAQIECBAgQIAAAQIECBAgQIAAAQIECBAgQIAAAQIECBAgQIAAAQIECBAgQIAAAQIECBAgQIAAAQIECBAgQIAAAQIECBAgQIAAAQIECBAgQIAAAQIEbqnAxS2d1/3TakcwR1MkQIDAWAX+MSImY528eRMgQIAAAQIECBAgQIAAAQIECBAgQIAAAQIECBAgQIAAAQIEzkjgmyLiLyLi68/ontwKAQIE+hIYwxnovu5dXQIECBAgQIAAAQIECBAgQIAAAQIECBAgQIAAAQIECBAgQIAAAQIECBAgQIAAAQIECBAgQIAAAQIECBAgQIAAAQIECBAgQIAAAQIECBAgQIAAAQIECBAgQIAAAQIECBAgQIAAAQIECBAgQIAAAQIECBAgQIAAAQIECBAgQIAAAQIECBAgQIAAAQIECBC4pQIXt3Re90+rHcEcTZEAAQJjFXhvRPzKWCdv3gQIECBAgAABAgQIECBAgAABAgQIECBAgAABAgQIECBAgACBMxN4Z0T87zO7J7dDgACBPgTGcAa6j/tWkwABAgQIECBAgAABAgQIECBAgAABAgQIECBAgAABAgQIECBAgAABAgQIECBAgAABAgQIECBAgAABAgQIECBAgAABAgQIECBAgAABAgQIECBAgAABAgQIECBAgAABAgQIECBAgAABAgQIECBAgAABAgQIECBAgAABAgQIECBAgAABAgQIECBAgAABAgRuscDFLZ7b5dTaEczRFAkQIDBGgc9HxKMR8cUxTt6cCRAgQIAAAQIECBAgQIAAAQIECBAgQIAAAQIECBAgQIAAAQJnKvB/IuK/num9uS0CBAhkCYzhDHTWvapDgAABAgQIECBAgAABAgQIECBAgAABAgQIECBAgAABAgQIECBAgAABAgQIECBAgAABAgQIECBAgAABAgQIECBAgAABAgQIECBAgAABAgQIECBAgAABAgQIECBAgAABAgQIECBAgAABAgQIECBAgAABAgQIECBAgAABAgQIECBAgAABAgQIECBAgAABAiMRuBjBPNsRzNEUCRAgMEaBt0TE/x3jxM2ZAAECBAgQIECAAAECBAgQIECAAAECBAgQIECAAAECBAgQIHDGAv8xIv40Ir72jO/RrREgQOBBBcZwBvpB79HnCRAgQIAAAQIECBAgQIAAAQIECBAgQIAAAQIECBAgQIAAAQIECBAgQIAAAQIECBAgQIAAAQIECBAgQIAAAQIECBAgQIAAAQIECBAgQIAAAQIECBAgQIAAAQIECBAgQIAAAQIECBAgQIAAAQIECBAgQIAAAQIECBAgQIAAAQIECBAgQIAAAQIECBAgQGBkAhcjmG87gjmaIgECBMYm8OGIePfYJm2+BAgQIECAAAECBAgQIECAAAECBAgQIECAAAECBAgQIECAAIE7IvDfI+J/3JF7dZsECBC4icAYzkDf5L58hgABAgQIECBAgAABAgQIECBAgAABAgQIECBAgAABAgQIECBAgAABAgQIECBAgAABAgQIECBAgAABAgQIECBAgAABAgQIECBAgAABAgQIECBAgAABAgQIECBAgAABAgQIECBAgAABAgQIECBAgAABAgQIECBAgAABAgQIECBAgAABAgQIECBAgAABAgRGLHAxgrm3I5ijKRIgQGBMAn8fEW+IiPJfFwECBAgQIECAAAECBAgQIECAAAECBAgQIECAAAECBAgQIECAwO0TqCLixYh49PZNzYwIECBwKwTGcAb6VkCZBAECBAgQIECAAAECBAgQIECAAAECBAgQIECAAAECBAgQIECAAAECBAgQIECAAAECBAgQIECAAAECBAgQIECAAAECBAgQIECAAAECBAgQIECAAAECBAgQIECAAAECBAgQIECAAAECBAgQIECAAAECBAgQIECAAAECBAgQIECAAAECBAgQIECAAAECBAgMJ3Ax3FA3Hqm98Sd9kAABAgS+ksC7I+LDaAgQIECAAAECBAgQIECAAAECBAgQIECAAAECBAgQIECAAAECBG61wH+OiD+IiPpWz9LkCBAgcBqBMZyBPo2MUQkQIECAAAECBAgQIECAAAECBAgQIECAAAECBAgQIECAAAECBAgQIECAAAECBAgQIECAAAECBAgQIECAAAECBAgQIECAAAECBAgQIECAAAECBAgQIECAAAECBAgQIECAAAECBAgQIECAAAECBAgQIECAAAECBAgQIECAAAECBAgQIECAAAECBAgQIEDgZAIXJxv56gO3V3+rdxIgQIDAawj834h4CyUCBAgQIECAAAECBAgQIECAAAECBAgQIECAAAECBAgQIECAAIFRCHwwIn52FDM1SQIECAwrMIYz0MOKGI0AAQIECBAgQIAAAQIECBAgQIAAAQIECBAgQIAAAQIECBAgQIAAAQIECBAgQIAAAQIECBAgQIAAAQIECBAgQIAAAQIECBAgQIAAAQIECBAgQIAAAQIECBAgQIAAAQIECBAgQIAAAQIECBAgQIAAAQIECBAgQIAAAQIECBAgQIAAAQIECBAgQIAAAQIETi5wcfIZvPYE2td+i3cQIECAwBUEvhgRj0bE56/wXm8hQIAAAQIECBAgQIAAAQIECBAgQIAAAQIECBAgQIAAAQIECBA4vcB/iIg/joj/dPqpmAEBAgRulcAYzkDfKjCTIUCAAAECBAgQIECAAAECBAgQIECAAAECBAgQIECAAAECBAgQIECAAAECBAgQIECAAAFBI6p9AAAgAElEQVQCBAgQIECAAAECBAgQIECAAAECBAgQIECAAAECBAgQIECAAAECBAgQIECAAAECBAgQIECAAAECBAgQIECAAAECBAgQIECAAAECBAgQIECAAAECBAgQIECAAIH+BS76H+KBR2gfuIICBAgQIFAE/mdE/AQKAgQIECBAgAABAgQIECBAgAABAgQIECBAgAABAgQIECBAgACBUQn8l4h4PiLGcN5vVLAmS4DAqAWsiaN+fCZPgAABAgQIECBAgAABAgQIECBAgAABAgQIECBAgAABAgQIECBAgAABAgQIECBAgAABAgQIECBAgAABAgQIECBAgAABAgQIECBAgAABAgQIECBAgAABAgQIECBAgAABAgQIECBAgAABAgQIECBAgAABAgQIECBAgAABAgQIECBAgAABAgQIECBAgACB8xS4GMFttSOYoykSIEDgtgu8HBFvjIh/uO0TNT8CBAgQIECAAAECBAgQIECAAAECBAgQIECAAAECBAgQIECAAIF/J/C/IuK/cSFAgACBLwuM4Qy0x0WAAAECBAgQIECAAAECBAgQIECAAAECBAgQIECAAAECBAgQIECAAAECBAgQIECAAAECBAgQIECAAAECBAgQIECAAAECBAgQIECAAAECBAgQIECAAAECBAgQIECAAAECBAgQIECAAAECBAgQIECAAAECBAgQIECAAAECBAgQIECAAAECBAgQIECAAAECd0zgYgT3245gjqZIgAABAgQIECBAgAABAgQIECBAgAABAgQIECBAgAABAgQIECBAgAABAgQIECBAgMAwAmM4Az2MhFEIECBAgAABAgQIECBAgAABAgQIECBAgAABAgQIECBAgAABAgQIECBAgAABAgQIECBAgAABAgQIECBAgAABAgQIECBAgAABAgQIECBAgAABAgQIECBAgAABAgQIECBAgAABAgQIECBAgAABAgQIECBAgAABAgQIECBAgAABAgQIECBAgAABAgQIECBA4NYIXNyambz6RNoRzNEUCRAgQIAAAQIECBAgQIAAAQIECBAgQIAAAQIECBAgQIAAAQIECBAgQIAAAQIECBAYRmAMZ6CHkTAKAQIECBAgQIAAAQIECBAgQIAAAQIECBAgQIAAAQIECBAgQIAAAQIECBAgQIAAAQIECBAgQIAAAQIECBAgQIAAAQIECBAgQIAAAQIECBAgQIAAAQIECBAgQIAAAQIECBAgQIAAAQIECBAgQIAAAQIECBAgQIAAAQIECBAgQIAAAQIECBAgQIAAAQIECNwagYtbM5NXn0g7gjmaIgECBAgQIECAAAECBAgQIECAAAECBAgQIECAAAECBAgQIECAAAECBAgQIECAAAECwwiM4Qz0MBJGIUCAAAECBAgQIECAAAECBAgQIECAAAECBAgQIECAAAECBAgQIECAAAECBAgQIECAAAECBAgQIECAAAECBAgQIECAAAECBAgQIECAAAECBAgQIECAAAECBAgQIECAAAECBAgQIECAAAECBAgQIECAAAECBAgQIECAAAECBAgQIECAAAECBAgQIECAAIFbI3Bxa2by6hNpRzBHUyRAgAABAgQIECBAgAABAgQIECBAgAABAgQIECBAgAABAgQIECBAgAABAgQIECBAYBiBMZyBHkbCKAQIECBAgAABAgQIECBAgAABAgQIECBAgAABAgQIECBAgAABAgQIECBAgAABAgQIECBAgAABAgQIECBAgAABAgQIECBAgAABAgQIECBAgAABAgQIECBAgAABAgQIECBAgAABAgQIECBAgAABAgQIECBAgAABAgQIECBAgAABAgQIECBAgAABAgQIECBwawQubs1MXn0i7QjmaIoECBC4dQLf9m3fFn/wB38QTdPEfr+P1WoV8/m8+999X8fjMZbLZUyn0+7V99W2bXd/dV3HbDbre7iu/mazicPhEIvFYpDxdrtdbLfb7hmW++z70jP5wnom19Q6k+tZqllnck1lU65nqSab8k1lU66pbMr1lE35nrIp31Q25ZvKplxT2ZTrKZvyPWVTvqlsyjeVTbmmsinXUzble8qmfFPZlG8qm3JNZVOup2zK9yzZtF6vo6qqf3cW4vd+7/fiO77jO6L0sYsAAQJ3WGAMZ6Dv8ONx6wQIECBAgAABAgQIECBAgAABAgQIECBAgAABAgQIECBAgAABAgQIECBAgAABAgQIECBAgAABAgQIECBAgAABAgQIECBAgAABAgQIECBAgAABAgQIECBAgAABAgQIECBAgAABAgQIECBAgAABAgQIECBAgAABAgQIECBAgAABAgQIECBAgAABAgQIELibAhcjuO12BHM0RQIECNwqgbqu43Of+1w88sgjX57Xfr+P1WoV8/k8mqbpfb7H4zGWy2VMp9Pu1ffVtm13f+XeZ7NZ38N19TebTRwOh1gsFoOMt9vtYrvdds+w3Gffl57JF9YzuabWmVzPUs06k2sqm3I9SzXZlG8qm3JNZVOup2zK95RN+aayKd9UNuWayqZcT9mU7ymb8k1lU76pbMo1lU25nrIp31M25ZvKpnxT2ZRreopsWq/XUVWVfe2kR3kX1plX65lf/MVfjJ/6qZ9KklSGAAECoxQYwxnoUcKaNAECBAgQIECAAAECBAgQIECAAAECBAgQIECAAAECBAgQIECAAAECBAgQIECAAAECBAgQIECAAAECBAgQIECAAAECBAgQIECAAAECBAgQIECAAAECBAgQIECAAAECBAgQIECAAAECBAgQIECAAAECBAgQIECAAAECBAgQIECAAAECBAgQIECAAAECBAjcXODi5h8d7JPtYCMZiAABAmci8Au/8AvxMz/zM//ubvb7faxWq5jP59E0Te93ezweY7lcxnQ67V59X23bdvdX13XMZrO+h+vqbzabOBwOsVgsBhlvt9vFdrvtnmG5z74vPZMvrGdyTa0zuZ6lmnUm11Q25XqWarIp31Q25ZrKplxP2ZTvKZvyTWVTvqlsyjWVTbmesinfUzblm8qmfFPZlGsqm3I9ZVO+p2zKN70L2bRer6OqKnuUSe2jZ5Ig7yvj90yu6Sl+z7zaOvP93//98eyzz+beoGoECBAYj8AYzkCPR9NMCRAgQIAAAQIECBAgQIAAAQIECBAgQIAAAQIECBAgQIAAAQIECBAgQIAAAQIECBAgQIAAAQIECBAgQIAAAQIECBAgQIAAAQIECBAgQIAAAQIECBAgQIAAAQIECBAgQIAAAQIECBAgQIAAAQIECBAgQIAAAQIECBAgQIAAAQIECBAgQIAAAQIECBAgQCBF4CKlSr9F2n7Lq06AAIHzEnjsscfiM5/5TDz00ENf8cb2+32sVquYz+fRNE3vN388HmO5XMZ0Ou1efV9t23b3V9d1zGazvofr6m82mzgcDrFYLAYZb7fbxXa77Z5huc++Lz2TL6xnck2tM7mepZp1JtdUNuV6lmqyKd9UNuWayqZcT9mU7ymb8k1lU76pbMo1lU25nrIp31M25ZvKpnxT2ZRrKptyPWVTvqdsyje9C9m0Xq+jqip7lEnto2eSIO8rU37PlAwu+8xDXPabcpVLNn2ldebv//7v401velO8/PLLuQOqRoAAgXEIjOEM9DgkzZIAAQIECBAgQIAAAQIECBAgQIAAAQIECBAgQIAAAQIECBAgQIAAAQIECBAgQIAAAQIECBAgQIAAAQIECBAgQIAAAQIECBAgQIAAAQIECBAgQIAAAQIECBAgQIAAAQIECBAgQIAAAQIECBAgQIAAAQIECBAgQIAAAQIECBAgQIAAAQIECBAgQIAAAQIE0gQu0ir1V6jtr7TKBAgQOC+ByWQSf/Znfxbf8i3f8lVvbL/fx2q1ivl8Hk3T9I5wPB5juVzGdDrtXn1fbdt291fXdcxms76H6+pvNps4HA6xWCwGGW+328V2u+2eYbnPvi89ky+sZ3JNrTO5nqWadSbXVDblepZqsinfVDblmsqmXE/ZlO8pm/JNZVO+qWzKNZVNuZ6yKd9TNuWbyqZ8U9mUayqbcj1lU75nyab1eh1VVdlvSuK9C9mkZ5Ka5Utl9Eyu5+W+dsngss88xGW/KVf51bLpueeei8cffzxeeeWV3AFVI0CAwO0XGMMZ6NuvaIYECBAgQIAAAQIECBAgQIAAAQIECBAgQIAAAQIECBAgQIAAAQIECBAgQIAAAQIECBAgQIAAAQIECBAgQIAAAQIECBAgQIAAAQIECBAgQIAAAQIECBAgQIAAAQIECBAgQIAAAQIECBAgQIAAAQIECBAgQIAAAQIECBAgQIAAAQIECBAgQIAAAQIECBAgkCpwkVqtn2JtP2VVJUCAwPkJfOQjH4kf/dEfvdKN7ff7WK1WMZ/Po2maK33mQd50PB5juVzGdDrtXn1fbdt291fXdcxms76H6+pvNps4HA6xWCwGGW+328V2u+2eYbnPvi89ky+sZ3JNrTO5nqWadSbXVDblepZqsinfVDblmsqmXE/ZlO8pm/JNZVO+qWzKNZVNuZ6yKd9TNuWbyqZ8U9mUa3qKbFqv11FVlb2DpEd5F9YZPZPULF8qo2dyPe1R5nvelWwq91n2mYe47DflK5ezEP/298zP//zPx8/+7M/mD6YiAQIEbrfAGM5A325BsyNAgAABAgQIECBAgAABAgQIECBAgAABAgQIECBAgAABAgQIECBAgAABAgQIECBAgAABAgQIECBAgAABAgQIECBAgAABAgQIECBAgAABAgQIECBAgAABAgQIECBAgAABAgQIECBAgAABAgQIECBAgAABAgQIECBAgAABAgQIECBAgAABAgQIECBAgACBdIGL9Ir5Bdv8kioSIEDg/AR+4Ad+ID7xiU9c68b2+32sVquYz+fRNM21PnuTNx+Px1gulzGdTrtX31fbtt391XUds9ms7+G6+pvNJg6HQywWi0HG2+12sd1uu2dY7rPvS8/kC+uZXFPrTK5nqWadyTWVTbmepZpsyjeVTbmmsinXUzble8qmfFPZlG8qm3JNZVOup2zK95RN+aayKd9UNuWaniKb1ut1VFVl7yDpUd6FdUbPJDXLl8romVxPe5T5nnclm8p9ln3mIa6yp132nOxr52mXsxD3/54p/5Z661vfGp/61KfyBlGJAAECt19gDGegb7+iGRIgQIAAAQIECBAgQIAAAQIECBAgQIAAAQIECBAgQIAAAQIECBAgQIAAAQIECBAgQIAAAQIECBAgQIAAAQIECBAgQIAAAQIECBAgQIAAAQIECBAgQIAAAQIECBAgQIAAAQIECBAgQIAAAQIECBAgQIAAAQIECBAgQIAAAQIECBAgQIAAAQIECBAgQIBAqsBFarV+irX9lFWVAAEC5yPwute9Lv7iL/4ivuEbvuHaN7Xf72O1WsV8Po+maa79+et+4Hg8xnK5jOl02r36vtq27e6vruuYzWZ9D9fV32w2cTgcYrFYDDLebreL7XbbPcNyn31feiZfWM/kmlpncj1LNetMrqlsyvUs1WRTvqlsyjWVTbmesinfUzblm8qmfFPZlGsqm3I9ZVO+p2zKN5VN+aayKdf0FNm0Xq+jqip7B0mP8i6sM3omqVm+VEbP5Hpe7lGW9bTsGQ5x2TvIVS6/gU+xzgzZM2VPu/SNfe283ilnIe7/PVPOYrzpTW/qzmS4CBAgcEcExnAG+o48CrdJgAABAgQIECBAgAABAgQIECBAgAABAgQIECBAgAABAgQIECBAgAABAgQIECBAgAABAgQIECBAgAABAgQIECBAgAABAgQIECBAgAABAgQIECBAgAABAgQIECBAgAABAgQIECBAgAABAgQIECBAgAABAgQIECBAgAABAgQIECBAgAABAgQIECBAgAABApcCFyOgaEcwR1MkQIDASQV+8zd/M972trfdeA77/T5Wq1XM5/NomubGda76wePxGMvlMqbTaffq+2rbtru/uq5jNpv1PVxXf7PZxOFwiMViMch4u90utttt9wzLffZ96Zl8YT2Ta2qdyfUs1awzuaayKdezVJNN+aayKddUNuV6yqZ8T9mUbyqb8k1lU66pbMr1lE35nrIp31Q25ZvKplzTU2TTer2OqqrsHSQ9yruwzuiZpGb5Uhk9k+t5uUdZ1tOyZzjEZe8gV7n8Bj7FOjNkz5Q97dI39rXzeqechbj/98ynPvWpeOtb3xqln1wECBC4AwJjOAN9Bx6DWyRAgAABAgQIECBAgAABAgQIECBAgAABAgQIECBAgAABAgQIECBAgAABAgQIECBAgAABAgQIECBAgAABAgQIECBAgAABAgQIECBAgAABAgQIECBAgAABAgQIECBAgAABAgQIECBAgAABAgQIECBAgAABAgQIECBAgAABAgQIECBAgAABAgQIECBAgACB+wUuRsDRjmCOpkiAAIGTCbznPe+JX/3VX33g8ff7faxWq5jP59E0zQPXe60Cx+MxlstlTKfT7tX31bZtd391XcdsNut7uK7+ZrOJw+EQi8VikPF2u11st9vuGZb77PvSM/nCeibX1DqT61mqWWdyTWVTrmepJpvyTWVTrqlsyvWUTfmesinfVDblm8qmXFPZlOspm/I9ZVO+qWzKN5VNuaanyKb1eh1VVdk7SHqUd2Gd0TNJzfKlMnom1/Nyj7Ksp2XPcIjL3kGucvkNfIp1ZsieKXvapW/sa+f1TjkLcf/vmQ984APxwQ9+MG8AlQgQIHB7BcZwBvr26pkZAQIECBAgQIAAAQIECBAgQIAAAQIECBAgQIAAAQIECBAgQIAAAQIECBAgQIAAAQIECBAgQIAAAQIECBAgQIAAAQIECBAgQIAAAQIECBAgQIAAAQIECBAgQIAAAQIECBAgQIAAAQIECBAgQIAAAQIECBAgQIAAAQIECBAgQIAAAQIECBAgQIAAAQIECPQicNFL1dyibW451QgQIHA+At/6rd8af/InfxJN06Tc1H6/j9VqFfP5PK3mV5vY8XiM5XIZ0+m0e/V9tW3b3V9d1zGbzfoerqu/2WzicDjEYrEYZLzdbhfb7bZ7huU++770TL6wnsk1tc7kepZq1plcU9mU61mqyaZ8U9mUayqbcj1lU76nbMo3lU35prIp11Q25XrKpnxP2ZRvKpvyTWVTrukpsmm9XkdVVfYOkh7lXVhn9ExSs3ypjJ7J9bzcoyzradkzHOKyd5CrXH4Dn2KdGbJnyp526Rv72nm9U85CXP6eeeWVV+Lxxx+P5557Lm8AlQgQIHA7BcZwBvp2ypkVAQIECBAgQIAAAQIECBAgQIAAAQIECBAgQIAAAQIECBAgQIAAAQIECBAgQIAAAQIECBAgQIAAAQIECBAgQIAAAQIECBAgQIAAAQIECBAgQIAAAQIECBAgQIAAAQIECBAgQIAAAQIECBAgQIAAAQIECBAgQIAAAQIECBAgQIAAAQIECBAgQIAAAQIECPQmcNFb5bzCbV4plQgQIHA+Ag899FC8+OKL8eY3vzn1pvb7faxWq5jP59E0TWrtr1TseDzGcrmM6XTavfq+2rbt7q+u65jNZn0P19XfbDZxOBxisVgMMt5ut4vtdts9w3KffV96Jl9Yz+SaWmdyPUs160yuqWzK9SzVZFO+qWzKNZVNuZ6yKd9TNuWbyqZ8U9mUayqbcj1lU76nbMo3lU35prIp1/QU2bRer6OqKnsHSY/yLqwzp+iZ8t0o+z9DXP4OnKtcfs/omVxT60yu5+W+9pDrTNnTLmuNfe28Z1nOQlz+nnn55ZfjkUce6c5juAgQIHDGAmM4A33G/G6NAAECBAgQIECAAAECBAgQIECAAAECBAgQIECAAAECBAgQIECAAAECBAgQIECAAAECBAgQIECAAAECBAgQIECAAAECBAgQIECAAAECBAgQIECAAAECBAgQIECAAAECBAgQIECAAAECBAgQIECAAAECBAgQIECAAAECBAgQIECAAAECBAgQIECAAAECBL6SwMUIWNoRzNEUCRAgMLjAz/3cz8UHPvCBXsbd7/exWq1iPp9H0zS9jHF/0ePxGMvlMqbTaffq+2rbtru/uq5jNpv1PVxXf7PZxOFwiMViMch4u90utttt9wzLffZ96Zl8YT2Ta2qdyfUs1awzuaayKdezVJNN+aayKddUNuV6yqZ8T9mUbyqb8k1lU66pbMr1lE35nrIp31Q25ZvKplzTU2TTer2OqqrsHSQ9yruwzpyiZ8p3o+z/DHH5O3Cucvk9c+49U/YnS9/Yo8zpHT2T43h/laGzqZwRKGcThjoLUe61jHf5e+b555+Pxx9/vDur4CJAgMCZCozhDPSZ0rstAgQIECBAgAABAgQIECBAgAABAgQIECBAgAABAgQIECBAgAABAgQIECBAgAABAgQIECBAgAABAgQIECBAgAABAgQIECBAgAABAgQIECBAgAABAgQIECBAgAABAgQIECBAgAABAgQIECBAgAABAgQIECBAgAABAgQIECBAgAABAgQIECBAgAABAgQIEHg1gYsR0LQjmKMpEiBAYFCBN7/5zfHiiy/GQw891Nu4+/0+VqtVzOfzaJqmt3EuCx+Px1gulzGdTrtX31fbtt391XUds9ms7+G6+pvNJg6HQywWi0HG2+12sd1uu2dY7rPvS8/kC+uZXFPrTK5nqWadyTWVTbmepZpsyjeVTbmmsinXUzble8qmfFPZlG8qm3JNZVOup2zK95RN+aayKd9UNuWaniKb1ut1VFVl7yDpUd6FdeYUPVO+G2X/Z4jL34FzlcvvmXPvmbI/WfrGHmVO7+iZHMf7qwydTeWMQDmbMNRZiHKvZbzL3zP37t2LH/mRH8mHVJEAAQK3Q2AMZ6Bvh5RZECBAgAABAgQIECBAgAABAgQIECBAgAABAgQIECBAgAABAgQIECBAgAABAgQIECBAgAABAgQIECBAgAABAgQIECBAgAABAgQIECBAgAABAgQIECBAgAABAgQIECBAgAABAgQIECBAgAABAgQIECBAgAABAgQIECBAgAABAgQIECBAgAABAgQIECBAgMBgAheDjXTzgdqbf9QnCRAgcH4Cs9ksPve5z8Ub3vCG3m9uv9/HarWK+XweTdP0Pt7xeIzlchnT6bR79X21bdvdX13XUVyHuDabTRwOh1gsFkMMF7vdLrbbbfcMy332femZfGE9k2tqncn1LNWsM7mmsinXs1STTfmmsinXVDblesqmfE/ZlG8qm/JNZVOuqWzK9ZRN+Z6yKd9UNuWbyqZc01Nk03q9jqqq7B0kPcq7sM6comfKd6Ps/wxx+TtwrnL5PXPuPVP2J0vf2KPM6R09k+N4f5Whs6mcEShnE4Y6C1HutYx3+Xvm/e9/f3zoQx/Kh1SRAAECpxcYwxno0yuZAQECBAgQIECAAAECBAgQIECAAAECBAgQIECAAAECBAgQIECAAAECBAgQIECAAAECBAgQIECAAAECBAgQIECAAAECBAgQIECAAAECBAgQIECAAAECBAgQIECAAAECBAgQIECAAAECBAgQIECAAAECBAgQIECAAAECBAgQIECAAAECBAgQIECAAAECBAgMKnAx6Gg3G6y92cd8igABAucnUFVV/MZv/EY88sgjMZ/Po67r3m9yv9/HarXqxmuapvfxjsdjLJfLmE6n3avvq23b7v6K5Ww263u4rv5ms4nD4RCLxWKQ8Xa7XWy3Wz2TpK1nkiDvK2OdyTe1zuSayqZcz1JNNuWayqZcz1JNNuWbyqZcU9mU6ymb8j1lU76pbMo3lU25prIp11M25XvKpnzTu5BN6/U6yr7MkHsHZT0t+zFDXP4+k6tc1hk9k2tqncn1vNyjHHKdKfuTZa2xr533LMu+9jln07n3TDkjUJ7hUGchSudd9szXf/3Xx9vf/vb45Cc/mdeQKhEgQOB2CIzhDPTtkDILAgQIECBAgAABAgQIECBAgAABAgQIECBAgAABAgQIECBAgAABAgQIECBAgAABAgQIECBAgAABAgQIECBAgAABAgQIECBAgAABAgQIECBAgAABAgQIECBAgAABAgQIECBAgAABAgQIECBAgAABAgQIECBAgAABAgQIECBAgAABAgQIECBAgAABAgQIEBhM4GKwkW4+UHvzj/okAQIEzkvgl37pl+J973tf7Ha72G63MZ/Po67r3m9yv9/HarXqxmuapvfxjsdjLJfLmE6n3avvq23b7v6K5Ww263u4rv5ms4nD4RCLxWKQ8fRMLrOeyfUs1awz+abWmVxT2ZTrWarJplxT2ZTrKZvyPf0GzjeVTfmmsinXVDblesqmfE/ZlG8qm/JNZVOuqWzK9bwr2bRer6OqqkH3Dsp6WvZjhrisM7nKZZ3RM7mmd2Hv4Nx7puxpl7XGvnbed6Psa59zNp17z5QzAuUZDnUWonTeZc88/PDD8dhjj8Uf/dEf5TWkSgQIEDi9wBjOQJ9eyQwIECBAgAABAgQIECBAgAABAgQIECBAgAABAgQIECBAgAABAgQIECBAgAABAgQIECBAgAABAgQIECBAgAABAgQIECBAgAABAgQIECBAgAABAgQIECBAgAABAgQIECBAgAABAgQIECBAgAABAgQIECBAgAABAgQIECBAgAABAgQIECBAgAABAgQIECBAYFCBi0FHu9lg7c0+5lMECBA4L4GnnnoqnnnmmS/f1G63i+12G/P5POq67v1m9/t9rFarbrymaXof73g8xnK5jOl02r36vtq27e6vWM5ms76H6+pvNps4HA6xWCwGGU/P5DLrmVzPUs06k29qnck1lU25nqWabMo1lU25nrIp39Nv4HxT2ZRvKptyTWVTrqdsyveUTfmmsinfVDblmsqmXM+7kk3r9Tqqqhp076Csp2U/ZojLOpOrXNYZPZNrehf2Ds69Z8qedllr7GvnfTfKvvY5Z9O590w5I1Ce4VBnIXxSEXIAACAASURBVErnXfZMWVMfffTRePnll/MaUiUCBAicVmAMZ6BPK2R0AgQIECBAgAABAgQIECBAgAABAgQIECBAgAABAgQIECBAgAABAgQIECBAgAABAgQIECBAgAABAgQIECBAgAABAgQIECBAgAABAgQIECBAgAABAgQIECBAgAABAgQIECBAgAABAgQIECBAgAABAgQIECBAgAABAgQIECBAgAABAgQIECBAgAABAgQIEBhc4GLwEa8/YHv9j/gEAQIEzkvg0Ucfjeeffz4efvjhf3Vju90uttttzOfzqOu695ve7/exWq268Zqm6X284/EYy+UyptNp9+r7atu2u79iOZvN+h6uq7/ZbOJwOMRisRhkPD2Ty6xncj1LNetMvql1JtdUNuV6lmqyKddUNuV6yqZ8T7+B801lU76pbMo1lU25nrIp31M25ZvKpnxT2ZRrKptyPe9KNq3X66iqatC9g7Kelv2YIS7rTK5yWWf0TK7pXdg7OPeeKXvaZa2xr5333Sj72uecTefeM+WMQHmGQ52FKJ132TNf+MIX4rHHHot/+qd/ymtIlQgQIHA6gTGcgT6djpEJECBAgAABAgQIECBAgAABAgQIECBAgAABAgQIECBAgAABAgQIECBAgAABAgQIECBAgAABAgQIECBAgAABAgQIECBAgAABAgQIECBAgAABAgQIECBAgAABAgQIECBAgAABAgQIECBAgAABAgQIECBAgAABAgQIECBAgAABAgQIECBAgAABAgQIECBA4CQCFycZ9XqDttd7u3cTIEDgvAS+8Ru/Mf74j/84Xv/613/FG9vtdrHdbmM+n0dd173f/H6/j9Vq1Y3XNE3v4x2Px1gulzGdTrtX31fbtt39FcvZbNb3cF39zWYTh8MhFovFIOPpmVxmPZPrWapZZ/JNrTO5prIp17NUk025prIp11M25Xv6DZxvKpvyTWVTrqlsyvWUTfmesinfVDblm8qmXFPZlOt5V7JpvV5HVVWD7h2U9bTsxwxxWWdylcs6o2dyTe/C3sG590zZ0y5rjX3tvO9G2dc+52w6954pZwTKMxzqLETpvMueee655+Ltb397lLxyESBAYOQCYzgDPXJi0ydAgAABAgQIECBAgAABAgQIECBAgAABAgQIECBAgAABAgQIECBAgAABAgQIECBAgAABAgQIECBAgAABAgQIECBAgAABAgQIECBAgAABAgQIECBAgAABAgQIECBAgAABAgQIECBAgAABAgQIECBAgAABAgQIECBAgAABAgQIECBAgAABAgQIECBAgACB6wpcXPcDJ3h/e4IxDUmAAIFbIVBVVfzO7/xOfOd3fudXnc9ut4vtdhvz+Tzquu597vv9PlarVTde0zS9j3c8HmO5XMZ0Ou1efV9t23b3Vyxns1nfw3X1N5tNHA6HWCwWg4ynZ3KZ9UyuZ6lmnck3tc7kmsqmXM9STTblmsqmXE/ZlO/pN3C+qWzKN5VNuaayKddTNuV7yqZ8U9mUbyqbck1lU67nXcmm9XodZe9myL2Dsp6W/ZghLutMrnJZZ/RMruld2Ds4954pe9plrbGvnffdKPva55xN594z5YxAeYZDnYUonXfZM7/2a78WP/3TP53XjCoRIEDgNAJjOAN9GhmjEiBAgAABAgQIECBAgAABAgQIECBAgAABAgQIECBAgAABAgQIECBAgAABAgQIECBAgAABAgQIECBAgAABAgQIECBAgAABAgQIECBAgAABAgQIECBAgAABAgQIECBAgAABAgQIECBAgAABAgQIECBAgAABAgQIECBAgAABAgQIECBAgAABAgQIECBAgMDJBC5ONvLVB26v/lbvJECAwHkJ/Mqv/Er8+I//+JVuarfbxXa7jfl8HnVdX+kzD/Km/X4fq9WqG69pmgcpdaXPHo/HWC6XMZ1Ou1ffV9u23f0Vy9ls1vdwXf3NZhOHwyEWi8Ug4+mZXGY9k+tZqlln8k2tM7mmsinXs1STTbmmsinXUzble/oNnG8qm/JNZVOuqWzK9ZRN+Z6yKd9UNuWbyqZcU9mU63lXsmm9XkdVVYPuHZT1tOzHDHFZZ3KVyzqjZ3JN78Lewbn3TNnTLmuNfe2870bZ1z7nbDr3nilnBMozHOosROm8y575sR/7sbh3715eM6pEgACB4QXGcAZ6eBUjEiBAgAABAgQIECBAgAABAgQIECBAgAABAgQIECBAgAABAgQIECBAgAABAgQIECBAgAABAgQIECBAgAABAgQIECBAgAABAgQIECBAgAABAgQIECBAgAABAgQIECBAgAABAgQIECBAgAABAgQIECBAgAABAgQIECBAgAABAgQIECBAgAABAgQIECBAgMBJBS5OOvrVBm+v9jbvIkCAwHkJPPXUU/HMM89c66Z2u11st9uYz+dR1/W1PnuTN+/3+1itVt14TdPcpMS1PnM8HmO5XMZ0Ou1efV9t23b3Vyxns1nfw3X1N5tNHA6HWCwWg4ynZ3KZ9UyuZ6lmnck3tc7kmsqmXM9STTblmsqmXE/ZlO/pN3C+qWzKN5VNuaayKddTNuV7yqZ8U9mUbyqbck1lU67nXcmm9XodVVUNundQ1tOyHzPEZZ3JVS7rjJ7JNb0Lewfn3jNlT7usNfa1874bZV/7nLPp3HumnBEo3/vJZDLIWYjSeaVnXnnllXjyySfj+eefz2tGlQgQIDCswBjOQA8rYjQCBAgQIECAAAECBAgQIECAAAECBAgQIECAAAECBAgQIECAAAECBAgQIECAAAECBAgQIECAAAECBAgQIECAAAECBAgQIECAAAECBAgQIECAAAECBAgQIECAAAECBAgQIECAAAECBAgQIECAAAECBAgQIECAAAECBAgQIECAAAECBAgQIECAAAECBAgQOLnAxcln8NoTaF/7Ld5BgACB8xJ49NFH4/nnn4+HH3742je22+1iu93GfD6Puq6v/fnrfmC/38dqterGa5rmuh+/9vuPx2Msl8uYTqfdq++rbdvu/orlbDbre7iu/mazicPhEIvFYpDx9Ewus57J9SzVrDP5ptaZXFPZlOtZqsmmXFPZlOspm/I9/QbON5VN+aayKddUNuV6yqZ8T9mUbyqb8k1lU66pbMr1vCvZtF6vo6qqQfcOynpa9mOGuKwzucplndEzuaZ3Ye/g3Hum7GmXtca+dt53o+xrn3M2nXvPlDMC5Xs/mUwGOQtROq/0zD/8wz/Ed3/3d8dLL72U14wqESBAYDiBMZyBHk7DSAQIECBAgAABAgQIECBAgAABAgQIECBAgAABAgQIECBAgAABAgQIECBAgAABAgQIECBAgAABAgQIECBAgAABAgQIECBAgAABAgQIECBAgAABAgQIECBAgAABAgQIECBAgAABAgQIECBAgAABAgQIECBAgAABAgQIECBAgAABAgQIECBAgAABAgQIECBwKwQubsUsvvok2hHM0RQJECCQJvC6170u/vAP/zBe//rX37jmbreL7XYb8/k86rq+cZ2rfnC/38dqterGa5rmqh+78fuOx2Msl8uYTqfdq++rbdvu/orlbDbre7iu/mazicPhEIvFYpDx9Ewus57J9SzVrDP5ptaZXFPZlOtZqsmmXFPZlOspm/I9/QbON5VN+aayKddUNuV6yqZ8T9mUbyqb8k1lU66pbMr1vCvZtF6vo6qqQfcOynpa9mOGuKwzucplndEzuaZ3Ye/g3Hum7GmXtca+dt53o+xrn3M2nXvPlDMC5Xs/mUwGOQtROq/0zF/91V/FE088EX/913+d14wqESBAYBiBMZyBHkbCKAQIECBAgAABAgQIECBAgAABAgQIECBAgAABAgQIECBAgAABAgQIECBAgAABAgQIECBAgAABAgQIECBAgAABAgQIECBAgAABAgQIECBAgAABAgQIECBAgAABAgQIECBAgAABAgQIECBAgAABAgQIECBAgAABAgQIECBAgAABAgQIECBAgAABAgQIECBwawQubs1MXn0i7QjmaIoECBBIEaiqKj772c/Gt3/7tz9wvd1uF9vtNubzedR1/cD1XqvAfr+P1WrVjdc0zWu9/YH//+PxGMvlMqbTaffq+2rbtru/Yjmbzfoerqu/2WzicDjEYrEYZDw9k8usZ3I9SzXrTL6pdSbXVDblepZqsinXVDblesqmfE+/gfNNZVO+qWzKNZVNuZ6yKd9TNuWbyqZ8U9mUayqbcj3vSjat1+so+ztD7h2U9bTsxwxxlb2mstbYb8rRLuvMufeMbMrplfurlD1K60ye67nvNxUpPZPXL6f4PVPOCJSsmEwmg5yFuOyZl156KZ544on427/921xA1QgQINCvwBjOQPcroDoBAgQIECBAgAABAgQIECBAgAABAgQIECBAgAABAgQIECBAgAABAgQIECBAgAABAgQIECBAgAABAgQIECBAgAABAgQIECBAgAABAgQIECBAgAABAgQIECBAgAABAgQIECBAgAABAgQIECBAgAABAgQIECBAgAABAgQIECBAgAABAgQIECBAgAABAgQI3DqBi1s3o38/oXYEczRFAgQIpAjcu3cvnn766ZRapchut4vtdhvz+Tzquk6r+2qF9vt9rFarbrymaXof73g8xnK5jOl02r36vtq27e6vWM5ms76H6+pvNps4HA6xWCwGGU/P5DLrmVzPUs06k29qnck1lU25nn7P5HvKpnxT2ZRvKptyTWVTrqdsyveUTfmmsinfVDblmsqmXE/ZlO8pm/JN70I2rdfrqKpq0L2Dsp6W/ZghrrLXVPYP7DflaJd15tx7xn5TTq/cX6XsUVpn8lzPPZuKlJ7J65dT7FGWMwIlKyaTySBnIS575i//8i/jiSee6MZ2ESBAYCQCYzgDPRJK0yRAgAABAgQIECBAgAABAgQIECBAgAABAgQIECBAgAABAgQIECBAgAABAgQIECBAgAABAgQIECBAgAABAgQIECBAgAABAgQIECBAgAABAgQIECBAgAABAgQIECBAgAABAgQIECBAgAABAgQIECBAgAABAgQIECBAgAABAgQIECBAgAABAgQIECBAgACBLIGLrEI91ml7rK00AQIEbo3Ahz70ofjJn/zJ9PnsdrvYbrcxn8+jruv0+v+24H6/j9Vq1Y3XNE3v4x2Px1gulzGdTrtX31fbtt39FcvZbNb3cF39zWYTh8MhFovFIOPpmVxmPZPrWapZZ/JNrTO5prIp17NUk025prIp11M25Xv6DZxvKpvyTWVTrqlsyvWUTfmesinfVDblm8qmXFPZlOt5V7JpvV5HVVWD7h2U9bTsxwxxlb2mstbYb8rRLuvMufeMbMrplfurlD1K60ye67nvNxUpPZPXL6f4PVPOCJSsmEwmg5yFuOyZP//zP4/v+77v686ZuAgQIDACgTGcgR4BoykSIECAAAECBAgQIECAAAECBAgQIECAAAECBAgQIECAAAECBAgQIECAAAECBAgQIECAAAECBAgQIECAAAECBAgQIECAAAECBAgQIECAAAECBAgQIECAAAECBAgQIECAAAECBAgQIECAAAECBAgQIECAAAECBAgQIECAAAECBAgQIECAAAECBAgQIECAQKbARWaxnmq1PdVVlgABArdG4Cd+4ifil3/5l3ubz263i+12G/P5POq67m2cy8L7/T5Wq1U3XtM0vY93PB5juVzGdDrtXn1fbdt291csZ7NZ38N19TebTRwOh1gsFoOMp2dymfVMrmepZp3JN7XO5JrKplzPUk025ZrKplxP2ZTv6TdwvqlsyjeVTbmmsinXUzble8qmfFPZlG8qm3JNZVOu513JpvV6HVVVDbp3UNbTsh8zxFX2mspaY78pR7usM+feM7Ipp1fur1L2KK0zea7nvt9UpPRMXr+c6vdMeYaTyWSQsxCXPfP7v//78eSTT8Y//uM/5gKqRoAAgXyBMZyBzr9rFQkQIECAAAECBAgQIECAAAECBAgQIECAAAECBAgQIECAAAECBAgQIECAAAECBAgQIECAAAECBAgQIECAAAECBAgQIECAAAECBAgQIECAAAECBAgQIECAAAECBAgQIECAAAECBAgQIECAAAECBAgQIECAAAECBAgQIECAAAECBAgQIECAAAECBAgQIEDgVgtc3OrZ/f/JtSOYoykSIEDgxgJPP/103Lt378afv+oHd7tdbLfbmM/nUdf1VT924/ft9/tYrVbdeE3T3LjOVT94PB5juVzGdDrtXn1fbdt291csZ7NZ38N19TebTRwOh1gsFoOMp2dymfVMrmepZp3JN7XO5JrKplzPUk025ZrKplxP2ZTv6TdwvqlsyjeVTbmmsinXUzble8qmfFPZlG8qm3JNZVOu513JpvV6HVVVDbp3UNbTsh8zxFX2mspaY78pR7usM+feM7Ipp1fur1L2KK0zea7nvt9UpPRMXr+c6vdMeYaTyWSQsxCXPfPCCy/ED/7gD3Z7si4CBAjcYoExnIG+xXymRoAAAQIECBAgQIAAAQIECBAgQIAAAQIECBAgQIAAAQIECBAgQIAAAQIECBAgQIAAAQIECBAgQIAAAQIECBAgQIAAAQIECBAgQIAAAQIECBAgQIAAAQIECBAgQIAAAQIECBAgQIAAAQIECBAgQIAAAQIECBAgQIAAAQIECBAgQIAAAQIECBAgQIAAAQJ9CFz0UTS5ZptcTzkCBAjcGoHv+Z7viXv37sU3fdM3DTKn3W4X2+025vN51HXd+5j7/T5Wq1U3XtM0vY93PB5juVzGdDrtXn1fbdt291csZ7NZ38N19TebTRwOh1gsFoOMp2dymfVMrmepZp3JN7XO5JrKplzPUk025ZrKplxP2ZTv6TdwvqlsyjeVTbmmsinXUzble8qmfFPZlG8qm3JNZVOu513JpvV6HVVVDbp3UNbTsh8zxFX2mspaY78pR7usM+feM7Ipp1fur1L2KK0zea5D7zeV/d7yDIfa1y5SeiavX071e6Y8w8lkMshZiMue+d3f/d146qmn4l/+5V9yAVUjQIBAnsAYzkDn3a1KBAgQIECAAAECBAgQIECAAAECBAgQIECAAAECBAgQIECAAAECBAgQIECAAAECBAgQIECAAAECBAgQIECAAAECBAgQIECAAAECBAgQIECAAAECBAgQIECAAAECBAgQIECAAAECBAgQIECAAAECBAgQIECAAAECBAgQIECAAAECBAgQIECAAAECBAgQIDAKgYsRzLIdwRxNkQABAtcWeMtb3hKf/vSn45//+Z/jcDjEYrG4do2bfGC328V2u435fB51Xd+kxLU+s9/vY7VadeM1TXOtz97kzcfjMZbLZUyn0+7V99W2bXd/xXI2m/U9XFd/s9nomURpPZOI+aVS1plcU+tMrmepJpvyTWVTrqlsyvUs1WRTrqlsyvWUTfme/t2Ubyqb8k1lU66pbMr1lE35nrIp31Q25ZvKplzTkk3r9Tqqqhp076B8N8p+zBBX2WsqfWO/KUf7LvSMdSanV+6vUvYorTN5rkPvHZQzAuUZDrWvXaT0TF6/nOrfTeUZTiaTQc5CXPbMb//2b8fTTz8dX/ziF3MBVSNAgECOwBjOQOfcqSoECBAgQIAAAQIECBAgQIAAAQIECBAgQIAAAQIECBAgQIAAAQIECBAgQIAAAQIECBAgQIAAAQIECBAgQIAAAQIECBAgQIAAAQIECBAgQIAAAQIECBAgQIAAAQIECBAgQIAAAQIECBAgQIAAAQIECBAgQIAAAQIECBAgQIAAAQIECBAgQIAAAQIECBAgMBqBixHMtB3BHE2RAAEC1xJ44xvfGC+88ELMZrPuc5vNJg6HQywWi2vVuembd7tdbLfbmM/nUdf1Tctc+XP7/T5Wq1U3XtM0V/7cTd94PB5juVzGdDrtXn1fbdt291csL59p32PqmVxhPZPrWapZZ3JNrTO5nqWabMo3lU25prIp11M25XvKpnxT2ZRvKptyTWVTrqdsyveUTfmmsinfVDblmsqmXE/ZlO9Zsmm9XkdVVYPuHZTvRtmPGeIqe03lb8H2m3K070LP2DvI6ZX7q5Q9SutMnuvQv4HLGYHyDIfa1y5SeiavX06131Se4WQyGeQsxGXPfPzjH493v/vd8corr+QCqkaAAIEHFxjDGegHv0sVCBAgQIAAAQIECBAgQIAAAQIECBAgQIAAAQIECBAgQIAAAQIECBAgQIAAAQIECBAgQIAAAQIECBAgQIAAAQIECBAgQIAAAQIECBAgQIAAAQIECBAgQIAAAQIECBAgQIAAAQIECBAgQIAAAQIECBAgQIAAAQIECBAgQIAAAQIECBAgQIAAAQIECBAgQGBUAhcjmG07gjmaIgECBK4s8M3f/M3x4osvRvnv/ddms4nD4RCLxeLKtR7kjbvdLrbbbczn86jr+kFKXemz+/0+VqtVN17TNFf6zIO86Xg8xnK5jOl02r36vtq27e6vWM5ms76H6+rrmVxmPZPrWapZZ3JNrTO5nqWabMo3lU25prIp11M25XvKpnxT2ZRvKptyTWVTrqdsyveUTfmmsinfVDblmsqmXE/ZlO9Zsmm9XkdVVYPuHZTvRtmPGeIqe03lb8H2m3K070LP2DvI6ZX7q5Q9SutMnuvQv4HLGYHyDIfa1y5SeiavX06131Se4WQyGeQsxGXPfOxjH4v3vOc9UbLKRYAAgVskMIYz0LeIy1QIECBAgAABAgQIECBAgAABAgQIECBAgAABAgQIECBAgAABAgQIECBAgAABAgQIECBAgAABAgQIECBAgAABAgQIECBAgAABAgQIECBAgAABAgQIECBAgAABAgQIECBAgAABAgQIECBAgAABAgQIECBAgAABAgQIECBAgAABAgQIECBAgAABAgQIECBAYAiBiyEGecAx2gf8vI8TIEDg1gjMZrN44YUX4o1vfONXnNNms4nD4RCLxWKQOe92u9hutzGfz6Ou697H3O/3sVqtuvGapul9vOPxGMvlMqbTaffq+2rbtru/Ylme9RCXnslV1jO5nqWadSbX1DqT61mqyaZ8U9mUayqbcj1lU76nbMo3lU35prIp11Q25XrKpnxP2ZRvKpvyTWVTrqlsyvWUTfmeJZvW63VUVTXo3kH5bpT9mCGustdU/hZsvylH+y70jL2DnF65v0rZo7TO5LkO/Ru4nBEoz3Cofe0ipWfy+uVU+03lGU4mk0HOQlz2zEc/+tF473vfm4unGgECBB5MYAxnoB/sDn2aAAECBAgQIECAAAECBAgQIECAAAECBAgQIECAAAECBAgQIECAAAECBAgQIECAAAECBAgQIECAAAECBAgQIECAAAECBAgQIECAAAECBAgQIECAAAECBAgQIECAAAECBAgQIECAAAECBAgQIECAAAECBAgQIECAAAECBAgQIECAAAECBAgQIECAAAECBEYncDGCGbcjmKMpEiBA4DUFmqaJT3/60/GWt7zlq753s9nE4XCIxWLxmjUz3rDb7WK73cZ8Po+6rjNKftUa+/0+VqtVN14x6fs6Ho+xXC5jOp12r76vtm27+yuWs9ms7+G6+noml1nP5HqWataZXFPrTK5nqSab8k1lU66pbMr1lE35nrIp31Q25ZvKplxT2ZTrKZvyPWVTvqlsyjeVTbmmsinXUzble5ZsWq/XUVXVoHsH5btR9mOGuMpeU/lbsP2mHO270DP2DnJ65f4qZY/SOpPnOvRv4HJGoDzDofa1i5SeyeuXU+03lWc4mUwGOQtx2TMf+chH4v3vf38unmoECBC4ucAYzkDf/O58kgABAgQIECBAgAABAgQIECBAgAABAgQIECBAgAABAgQIECBAgAABAgQIECBAgAABAgQIECBAgAABAgQIECBAgAABAgQIECBAgAABAgQIECBAgAABAgQIECBAgAABAgQIECBAgAABAgQIECBAgAABAgQIECBAgAABAgQIECBAgAABAgQIECBAgAABAgRGKXAxglm3I5ijKRIgQOCrClRVFc8++2y87W1vu5LUZrOJw+EQi8XiSu9/0DftdrvYbrcxn8+jrusHLfean9/v97FarbrxmqZ5zfc/6BuOx2Msl8uYTqfdq++rbdvu/orlbDbre7iuvp7JZdYzuZ6lmnUm19Q6k+tZqsmmfFPZlGsqm3I9ZVO+p2zKN5VN+aayKddUNuV6yqZ8T9mUbyqb8k1lU66pbMr1lE35niWb1ut1lD2jIfcOynej7McMcZW9pvK3YPtNedplv+mce8beQV6vXFY6954593WmnBEoz3Cofe3SN3om93t4in83lWc4mUwGOQtx2TMf/ehH433ve1+U3zcuAgQInFhgDGegT0xkeAIECBAgQIAAAQIECBAgQIAAAQIECBAgQIAAAQIECBAgQIAAAQIECBAgQIAAAQIECBAgQIAAAQIECBAgQIAAAQIECBAgQIAAAQIECBAgQIAAAQIECBAgQIAAAQIECBAgQIAAAQIECBAgQIAAAQIECBAgQIAAAQIECBAgQIAAAQIECBAgQIAAAQIECBAYWuBi6AFvMF57g8/4CAECBG6VwL179+Lpp5++1pw2m00cDodYLBbX+txN37zb7WK73cZ8Po+6rm9a5sqf2+/3sVqtuvGaprny5276xuPxGMvlMqbTaffq+2rbtru/YjmbzfoerquvZ3KZ9UyuZ6lmnck1tc7kepZqsinfVDblmsqmXE/ZlO8pm/JNZVO+qWzKNZVNuZ6yKd9TNuWbyqZ8U9mUayqbcj1lU75nyab1eh1VVQ26d1C+G2U/Zoir7DWVvwXbb8rTLvtN59wz9g7yeuWy0rn3zLmvM+WMQHmGQ+1rl77RM7nfw1P8u6k8w8lkMshZiMueefbZZ+Nd73pXd67FRYAAgRMKjOEM9Al5DE2AAAECBAgQIECAAAECBAgQIECAAAECBAgQE5nRVQAAIABJREFUIECAAAECBAgQIECAAAECBAgQIECAAAECBAgQIECAAAECBAgQIECAAAECBAgQIECAAAECBAgQIECAAAECBAgQIECAAAECBAgQIECAAAECBAgQIECAAAECBAgQIECAAAECBAgQIECAAAECBAgQIECAAAECpxC4OMWg1xyzveb7vZ0AAQK3RuDi4iI+/OEPxzvf+c4bzWmz2cThcIjFYnGjz1/3Q7vdLrbbbczn86jr+rofv/b79/t9rFarbrymaa79+et+4Hg8xnK5jOl02r36vtq27e6vWM5ms76H6+rrmVxmPZPrWapZZ3JNrTO5nqWabMo3lU25prIp11M25XvKpnxT2ZRvKptyTWVTrqdsyveUTfmmsinfVDblmsqmXE/ZlO9Zsmm9XkdVVYPuHZTvRtmPGeIqe03lb8H2m/K0y37TOfeMvYO8XrmsdO49c+7rTDkjUJ7hUPvapW/0TO738BT/birPcDKZDHIW4rJnPvvZz8bTTz/d5b6LAAECJxIYwxnoE9EYlgABAgQIECBAgAABAgQIECBAgAABAgQIECBAgAABAgQIECBAgAABAgQIECBAgAABAgQIECBAgAABAgQIECBAgAABAgQIECBAgAABAgQIECBAgAABAgQIECBAgAABAgQIECBAgAABAgQIECBAgAABAgQIECBAgAABAgQIECBAgAABAgQIECBAgAABAgROJXBxqoGvMW57jfd6KwECBG6NwEMPPRTPPPNM/PAP//ADzWmz2cThcIjFYvFAda764d1uF9vtNubzedR1fdWP3fh9+/0+VqtVN17TNDeuc9UPHo/HWC6XMZ1Ou1ffV9u23f0Vy9ls1vdwXX09k8usZ3I9SzXrTK6pdSbXs1STTfmmsinXVDblesqmfE/ZlG8qm/JNZVOuqWzK9ZRN+Z6yKd9UNuWbyqZcU9mU6ymb8j1LNq3X66iqatC9g/LdKPsxQ1xlr6n8Ldh+U5522W86556xd5DXK5eVzr1nzn2dKWcEyjMcal+79I2eyf0enuLfTeUZTiaTQc5CXPbMn/7pn8YP/dAPxd/8zd/kAqpGgACBqwmM4Qz01e7EuwgQIECAAAECBAgQIECAAAECBAgQIECAAAECBAgQIECAAAECBAgQIECAAAECBAgQIECAAAECBAgQIECAAAECBAgQIECAAAECBAgQIECAAAECBAgQIECAAAECBAgQIECAAAECBAgQIECAAAECBAgQIECAAAECBAgQIECAAAECBAgQIECAAAECBAgQIEDgbAQuRnAn7QjmaIoECBD4VwJ1XcfHPvaxePLJJ1NkNptNHA6HWCwWKfVeq8hut4vtdhvz+TzKvfR97ff7WK1W3XhN0/Q9XByPx1gulzGdTrtX31fbtt39FcvZbNb3cF19PZPLrGdyPUs160yuqXUm17NUk035prIp11Q25XrKpnxP2ZRvKpvyTWVTrqlsyvWUTfmesinfVDblm8qmXFPZlOspm/I9Szat1+uoqmrQvYPy3Sj7MUNcZa+p/C3YflOedtlvOueesXeQ1yuXlc69Z859nSlnBMozHGpfu/SNnsn9Hp7i303lGU4mk0HOQlz2zBe+8IV4xzveES+99FIuoGoECBB4bYExnIF+7bvwDgIECBAgQIAAAQIECBAgQIAAAQIECBAgQIAAAQIECBAgQIAAAQIECBAgQIAAAQIECBAgQIAAAQIECBAgQIAAAQIECBAgQIAAAQIECBAgQIAAAQIECBAgQIAAAQIECBAgQIAAAQIECBAgQIAAAQIECBAgQIAAAQIECBAgQIAAAQIECBAgQIAAAQIECBA4K4GLEdxNO4I5miIBAgS+LPA1X/M18fGPfzyeeOKJVJXNZhOHwyEWi0Vq3VcrttvtYrvdxnw+j7quex9zv9/HarXqxmuapvfxjsdjLJfLmE6n3avvq23b7v6K5Ww263u4rr6eyWXWM7mepZp1JtfUOpPrWarJpnxT2ZRrKptyPWVTvqdsyjeVTfmmsinXVDblesqmfE/ZlG8qm/JNZVOuqWzK9ZRN+Z4lm9brdVRVNejeQflulP2YIa6y11T+Fmy/KU+77Dedc8/YO8jrlctK594z577OlDMC5RkOta9d+kbP5H4PT/HvpvIMJ5PJIGchLnvm7/7u7+Id73hHfP7zn88FVI0AAQJfXWAMZ6A9QwIECBAgQIAAAQIECBAgQIAAAQIECBAgQIAAAQIECBAgQIAAAQIECBAgQIAAAQIECBAgQIAAAQIECBAgQIAAAQIECBAgQIAAAQIECBAgQIAAAQIECBAgQIAAAQIECBAgQIAAAQIECBAgQIAAAQIECBAgQIAAAQIECBAgQIAAAQIECBAgQIAAAQIECBC4YwIXI7jfdgRzNEUCBAh0Al/7tV8bv/7rvx7f+73f24vIZrOJw+EQi8Wil/r/tuhut4vtdhvz+Tzquu59zP1+H6vVqhuvaZrexzsej7FcLmM6nXavvq+2bbv7K5az2azv4br6eiaXWc/kepZq1plcU+tMrmepJpvyTWVTrqlsyvWUTfmesinfVDblm8qmXFPZlOspm/I9ZVO+qWzKN5VNuaayKddTNuV7lmxar9dRVdWgewflu1H2Y4a4yl5T+Vuw/aY87bLfdM49Y+8gr1cuK517z5z7OlPOCJRnONS+dukbPZP7PTzFv5vKM5xMJoOchbjsmXKfTz31VHzmM5/JBVSNAAECry4whjPQnh8BAgQIECBAgAABAgQIECBAgAABAgQIECBAgAABAgQIECBAgAABAgQIECBAgAABAgQIECBAgAABAgQIECBAgAABAgQIECBAgAABAgQIECBAgAABAgQIECBAgAABAgQIECBAgAABAgQIECBAgAABAgQIECBAgAABAgQIECBAgAABAgQIECBAgAABAgQI3DGBixHcbzuCOZoiAQIEYjKZxG/91m/FY4891qvGZrOJw+EQi8Wi13Eui+92u9hutzGfz6Ou697H3O/3sVqtuvGapul9vOPxGMvlMqbTaffq+2rbtru/YjmbzfoerquvZ3KZ9UyuZ6lmnck1tc7kepZqsinfVDblmsqmXE/ZlO8pm/JNZVO+qWzKNZVNuZ6yKd9TNuWbyqZ8U9mUayqbcj1lU75nyab1eh1VVQ26d1C+G2U/Zoir7DWVvwXbb8rTLvtN59wz9g7yeuWy0rn3zLmvM+WMQHmGQ+1rl77RM7nfw1P8u6k8w3KWZYizEJc988UvfjHe9a53xSc/+clcQNUIECDwlQXGcAbasyNAgAABAgQIECBAgAABAgQIECBAgAABAgQIECBAgAABAgQIECBAgAABAgQIECBAgAABAgQIECBAgAABAgQIECBAgAABAgQIECBAgAABAgQIECBAgAABAgQIECBAgAABAgQIECBAgAABAgQIECBAgAABAgQIECBAgAABAgQIECBAgAABAgQIECBAgACBOyZwMYL7bUcwR1MkQOCOC3zd131dfOITn4jv+q7vGkRis9nE4XCIxWIxyHi73S62223M5/Oo67r3Mff7faxWq268pml6H+94PMZyuYzpdNq9+r7atu3ur1jOZrO+h+vq65lcZj2T61mqWWdyTa0zuZ6lmmzKN5VNuaayKddTNuV7yqZ8U9mUbyqbck1lU66nbMr3lE35prIp31Q25ZrKplxP2ZTvWbJpvV5HVVWD7h2U70bZjxniKntN5W/B9pvytMt+0zn3jL2DvF65rHTuPXPu60w5I1Ce4VD72qVv9Ezu9/AU/24qz3AymQxyFuKyZx566KH/x67dh8q2pgVif6qr6Cmtirukyia0H/gZwVww/iEaCYr/JH+0TEcEFa9hpo1EpcmQ7ii27ZizT7c9oknsgNLTieLHjI5t40cwMipCG20TDA6IJA0DDWYEHZpQtcdqq+iyq66V85Ru3cdz+95z9n7qrV3r/BYUl3tv1fOu9VvP+zxrr/eN7/7u744f+7EfqwUUjQABAk8KnMMeaPeNAAECBAgQIECAAAECBAgQIECAAAECBAgQIECAAAECBAgQIECAAAECBAgQIECAAAECBAgQIECAAAECBAgQIECAAAECBAgQIECAAAECBAgQIECAAAECBAgQIECAAAECBAgQIECAAAECBAgQIECAAAECBAgQIECAAAECBAgQIECAAAECBAgQIECAAAECBJ4zgd4ZXO/+DM7RKRIg8BwLTCaT+O3f/u349E//9Oj3+5H/3uJYLpex3W5jNpu1GC7W63WsVquYTqcxGAyOPuZms4nFYnEYbzgcHn283W4X8/k8xuPx4XPsY7/fH64vLeVMjbacqXG8GUWdqTVVZ2o9M5reVGuqN9V6ZjS9qd5Ub6o11ZtqPfWmek+9qd5Ub6o31ZtqTfWmWk+9qd5Tb6o31ZvqTfWmWtNT9Karq6vm6015nbke0+LItaZ8r2e9qU4715tar1G2zBnvgety5TpS13Om63Um9wjkPWy1rp15I2dq5+EpnoHzHo5GoyZ7Ia5zJvdCvPvd746HDx/WAopGgACBxwXOYQ+0e0aAAAECBAgQIECAAAECBAgQIECAAAECBAgQIECAAAECBAgQIECAAAECBAgQIECAAAECBAgQIECAAAECBAgQIECAAAECBAgQIECAAAECBAgQIECAAAECBAgQIECAAAECBAgQIECAAAECBAgQIECAAAECBAgQIECAAAECBAgQIECAAAECBAgQIECAAAECz5lA7wyud38G5+gUCRB4TgVe97rXxW/91m/FF33RFx0EFotF9Pv9mEwmTUSWy2Vst9uYzWZNxluv17FarWI6ncZgMDj6mJvN5mCa4w2Hw6OPt9vtYj6fx3g8PnyOfez3+8P1paWcqdGWMzWON6OoM7Wm6kytZ0bTm2pN9aZaz4ymN9Wb6k21pnpTrafeVO+pN9Wb6k31pnpTraneVOupN9V76k31pnpTvaneVGvaujedar0przPXY1ocudaU7/WsN9Vpn2KNsmXOeA9clyvXkbqeM12vM7lHIO9hq3Vtval+Dp7iGThzZjQaNdkLcZ0zuRfi/e9/f3zbt31b5N9SDgIECBxB4Bz2QB/hsoUkQIAAAQIECBAgQIAAAQIECBAgQIAAAQIECBAgQIAAAQIECBAgQIAAAQIECBAgQIAAAQIECBAgQIAAAQIECBAgQIAAAQIECBAgQIAAAQIECBAgQIAAAQIECBAgQIAAAQIECBAgQIAAAQIECBAgQIAAAQIECBAgQIAAAQIECBAgQIAAAQIECBAgQIAAgfss0LvPJ/fX57Y/g3N0igQIPIcCr3/96+N3f/d343M+53Meu/rFYhH9fj8mk0kTleVyGdvtNmazWZPx1ut1rFarmE6nMRgMjj7mZrOJNM3xhsPh0cfb7XYxn89jPB4fPsc+9vv94frSUs7UaMuZGsebUdSZWlN1ptYzo+lNtaZ6U61nRtOb6k31plpTvanWU2+q99Sb6k31pnpTvanWVG+q9dSb6j31pnpTvaneVG+qNW3dm/LsT7HelNeZ6zEtjlxryvd61pvqtLueM11/D5zrvXkPW61RqjN1c+86UuvnGTlTfw+fh96UdWY0GjXZC3FdZ3IvxO/93u/F13/918dHP/rR+hsnIgECz7vAOeyBft7vkesnQIAAAQIECBAgQIAAAQIECBAgQIAAAQIECBAgQIAAAQIECBAgQIAAAQIECBAgQIAAAQIECBAgQIAAAQIECBAgQIAAAQIECBAgQIAAAQIECBAgQIAAAQIECBAgQIAAAQIECBAgQIAAAQIECBAgQIAAAQIECBAgQIAAAQIECBAgQIAAAQIECBAgQIDAcyfQO4Mr3p/BOTpFAgSeM4HP+qzPig9+8IOR/3y5Y7FYRL/fj8lk0kRmuVzGdruN2WzWZLz1eh2r1Sqm02kMBoOjj7nZbCJNc7zhcHj08Xa7Xczn8xiPx4fPsY/9fn+4vrSUMzXacqbG8WYUdabWVJ2p9cxoelOtqd5U65nR9KZ6U72p1lRvqvXUm+o99aZ6U72p3lRvqjXVm2o99aZ6T72p3lRvqjfVm2pNW/emPPtTrDfldeZ6TIsj15ryvZ71pjrtrudM198D53pv3sNWa5TqTN3cu47U+nlGztTfw+ehN2WdGY1GTfZCXNeZ3AuRezDe+MY3xoc+9KH6G3e+EV+KiJ+PiH8bEd95vpfhzAmcVOAc9kCfFMjgBAgQIECAAAECBAgQIECAAAECBAgQIECAAAECBAgQIECAAAECBAgQIECAAAECBAgQIECAAAECBAgQIECAAAECBAgQIECAAAECBAgQIECAAAECBAgQIECAAAECBAgQIECAAAECBAgQIECAAAECBAgQIECAAAECBAgQIECAAAECBAgQIECAAAECBAgQINBeoNd+yGcecf/Mv/ADAgQIHFHgS77kS+LXf/3X43Wve90rjrJYLKLf78dkMjni2fxt6OVyGdvtNmazWZPx1ut1rFarmE6nMRgMjj7mZrOJNM3xhsPh0cfb7XYxn89jPB4fPsc+9vv94frSUs7UaMuZGsebUdSZWlN1ptYzo+lNtaZ6U61nRtOb6k31plpTvanWU2+q99Sb6k31pnpTvanWVG+q9dSb6j31pnpTvaneVG+qNW3dm/LsT7HelNeZ6zEtjlxryvd61pvqtLueM11/D5zrvXkPW61RqjN1c+86UuvnGTlTfw+fh96UdWY0GjXZC3FdZ3IvxGtf+9r45m/+5vilX/ql+ht3fhE/FhH/Q0S8IyJ2j07/MiIenN9lOGMCJxc4hz3QJ0dyAgQIECBAgAABAgQIECBAgAABAgQIECBAgAABAgQIECBAgAABAgQIECBAgAABAgQIECBAgAABAgQIECBAgAABAgQIECBAgAABAgQIECBAgAABAgQIECBAgAABAgQIECBAgAABAgQIECBAgAABAgQIECBAgAABAgQIECBAgAABAgQIECBAgAABAgQIECDQVqDXdrhbjba/1a/8iAABAkcQeOMb3xjve9/7YjgcPlX0xWIR/X4/JpPJU33/rl9aLpex3W5jNpvdNdRT/X69XsdqtYrpdBqDweCpfnOXL202m0jTHO9p78FdxtvtdjGfz2M8Hh8+xz72+/3h+tJSztRoy5kax5tR1JlaU3Wm1jOj6U21pnpTrWdG05vqTfWmWlO9qdZTb6r31JvqTfWmelO9qdZUb6r11JvqPfWmelO9qd5Ub6o1bd2b8uxPsd6U15nrMS2OXGvK93rWm+q0u54zXX8PnOu9eQ9brVGqM3Vz7zpS6+cZOVN/D5+H3pR1ZjQaNdkLcV1nci/ExcVF/NAP/VC8/e1vj5deeqn+5p1HxKuI+KaI+I2/c7qXEfHgPC7BWRK4NwLnsAf63mA5EQIECBAgQIAAAQIECBAgQIAAAQIECBAgQIAAAQIECBAgQIAAAQIECBAgQIAAAQIECBAgQIAAAQIECBAgQIAAAQIECBAgQIAAAQIECBAgQIAAAQIECBAgQIAAAQIECBAgQIAAAQIECBAgQIAAAQIECBAgQIAAAQIECBAgQIAAAQIECBAgQIAAAQIECBBoI9BrM8ydRtnf6dd+TIAAgSKBt73tbfEDP/ADzxxtsVhEv9+PyWTyzL+9zQ+Wy2Vst9uYzWa3+fkz/2a9XsdqtYrpdBqDweCZf/+sP9hsNpGmOd5wOHzWnz/z93e7Xczn8xiPx4fPsY/9fn+4vrSUMzXacqbG8WYUdabWVJ2p9cxoelOtqd5U65nR9KZ6U72p1lRvqvXUm+o99aZ6U72p3lRvqjXVm2o99aZ6T72p3lRvqjfVm2pNW/emPPtTrDfldeZ6TIsj15ryvZ71pjrtrudM198D53pv3sNWa5TqTN3cu47U+nlGztTfw+ehN2WdGY1GTfZCXNeZ3AtxcXERH/jAB+Lrvu7r4s/+7M/qb979jvh/RsSLEfFvPsFpXkbEg/t9Cc6OwL0SOIc90PcKzMkQIECAAAECBAgQIECAAAECBAgQIECAAAECBAgQIECAAAECBAgQIECAAAECBAgQIECAAAECBAgQIECAAAECBAgQIECAAAECBAgQIECAAAECBAgQIECAAAECBAgQIECAAAECBAgQIECAAAECBAgQIECAAAECBAgQIECAAAECBAgQIECAAAECBAgQIECAwPEFescf4s4j7O8cQQACBAjcQWAwGMRP/dRPxYsvvnjrKIvFIvr9fkwmk1vHeJYfLpfL2G63MZvNnuVnt/7uer2O1WoV0+k00uvYx2aziTTN8YbD4bGHi91uF/P5PMbj8eFz7GO/3x+uLy3lTI22nKlxvBlFnak1VWdqPTOa3lRrqjfVemY0vaneVG+qNdWbaj31pnpPvaneVG+qN9Wbak31plpPvaneU2+qN9Wb6k31plrT1r0pz/4U6015nbke0+LItaZ8r2e9qU676znT9ffAud6b97DVGqU6Uzf3riO1fp7JnLm6uorRaNRkXVvOnH/OZJ/POtM6Z3IvxMXFRfzxH/9xvOENb4gPfehD9Zj3L+JfRsT/EhH/OB/rXuX0LiPiwf27BGdE4F4KnMMe6HsJ56QIECBAgAABAgQIECBAgAABAgQIECBAgAABAgQIECBAgAABAgQIECBAgAABAgQIECBAgAABAgQIECBAgAABAgQIECBAgAABAgQIECBAgAABAgQIECBAgAABAgQIECBAgAABAgQIECBAgAABAgQIECBAgAABAgQIECBAgAABAgQIECBAgAABAgQIECBA4HgCveOFLou8L4skEAECryTwP0fE50TEf4rpbwU+9VM/NX71V381vuIrvuLOLIvFIvr9fkwmkzvHepoAy+UyttttzGazp/n6nb+zXq9jtVrFdDqNwWBw53ivFmCz2USa5njD4fDVvn7n/7/b7WI+n8d4PD58jn3s9/vD9aWlnKnRljM1jjejqDO1pupMrWdG05tqTfWmWs+MpjfVm+pNtaZ6U62n3lTvqTfVm+pN9aZ6U62p3lTrqTfVe+pN9aZ6U72p3lRr2ro35dmfYr0przPXY1ocudaU7/WsN9Vpdz1nuv4eONd78x62WqNUZ+rm3nWk1s8zmTNXV1cxGo2arGvLmfPPmezzWWda50zuhbi4uIiPfexj8aY3vSl+/ud/vh7z/kT8dxHxroj40Yj4i6c8rcuIePCU3/U1As+zwDnsgX6e749rJ0CAAAECBAgQIECAAAECBAgQIECAAAECBAgQIECAAAECBAgQIECAAAECBAgQIECAAAECBAgQIECAAAECBAgQIECAAAECBAgQIECAAAECBAgQIECAAAECBAgQIECAAAECBAgQIECAAAECBAgQIECAAAECBAgQIECAAAECBAgQIECAAAECBAgQIECAwHMp0DuDq96fwTk6RQLnLvDw0QVcRsQsIv5JRPyXEfGac7+ou57/53/+58dv/uZvxmd/9mffNdTf/H6xWES/34/JZFIW85UCLZfL2G63MZvlrT3+sV6vY7VaxXQ6jcFgcPQBN5tNpGmONxwOjz7ebreL+Xwe4/H48Dn2sd/vD9eXlnKmRlvO1DjejKLO1JqqM7WeGU1vqjXVm2o9M5reVG+qN9Wa6k21nnpTvafeVG+qN9Wb6k21pnpTrafeVO+pN9Wb6k31pnpTrWnr3pRnf4r1przOXI9pceRaU77Xs95Up931nOn6e+Bc78172GqNUp2pm3vXkVo/z2TOXF1dxWg0arKuLWfOP2eyz2edaZ0zuRfi4uLiAPjud787vuu7viteeumletDTRvx/I+KtEfG/3uI0ci/Xg1v8zk8IPE8C57AH+nm6H66VAAECBAgQIECAAAECBAgQIECAAAECBAgQIECAAAECBAgQIECAAAECBAgQIECAAAECBAgQIECAAAECBAgQIECAAAECBAgQIECAAAECBAgQIECAAAECBAgQIECAAAECBAgQIECAAAECBAgQIECAAAECBAgQIECAAAECBAgQIECAAAECBAgQIECAAAECBCKidwYK+zM4R6dI4JwFHj46+cu/cwH/ICL+p0efyTlf2F3O/au+6qviV37lV+JTPuVT7hLmZX+7WCyi3+/HZNKGd7lcxna7jdlsVn4tLxdwvV7HarWK6XQag8Hg6GNuNptI0xxvOBwefbzdbhfz+TzG4/Hhc+xjv98fri8t5UyNtpypcbwZRZ2pNVVnaj0zmt5Ua6o31XpmNL2p3lRvqjXVm2o99aZ6T72p3lRvqjfVm2pN9aZaT72p3lNvqjfVm+pN9aZa09a9Kc/+FOtNeZ25HtPiyLWmfK9nvalOu+s50/X3wLnem/ew1RqlOlM3964jtX6eyZy5urqK0WjUZF1bzpx/zmSfzzrTOmdyL8TFxcUB8IMf/GB87dd+7eE8OnL8q4j4hxHxoTtcT+7penCH3/spga4LnMMe6K7fA9dHgAABAgQIECBAgAABAgQIECBAgAABAgQIECBAgAABAgQIECBAgAABAgQIECBAgAABAgQIECBAgAABAgQIECBAgAABAgQIECBAgAABAgQIECBAgAABAgQIECBAgAABAgQIECBAgAABAgQIECBAgAABAgQIECBAgAABAgQIECBAgAABAgQIECBAgAABAn9HoHcGIvszOEenSOBcBR4+OvHLT3Dy/0FEvC8ivuRcL+625/3iiy/GT//0T0e/379tiFf93WKxOMSfTCav+t2KLyyXy9hutzGbzSrCvWqM9Xodq9UqptNpDAaDV/3+Xb+w2WwiTXO84XB413Cv+vvdbhfz+TzG4/Hhc+xjv98fri8t5UyNtpypcbwZRZ2pNVVnaj0zmt5Ua6o31XpmNL2p3lRvqjXVm2o99aZ6T72p3lRvqjfVm2pN9aZaT72p3lNvqjfVm+pN9aZa09a9Kc/+FOtNeZ25HtPiyLWmfK9nvalOu+s50/X3wLnem/evfBmcAAAgAElEQVSw1RqlOlM3964jtX6eyZy5urqK0WjUZF1bzpx/zmSfzzrTOmdyL8TFxcUB8E/+5E/ia77ma+IP//AP60HbRvyJiPj2iNgWDJt7ux4UxBGCQBcFzmEPdBfdXRMBAgQIECBAgAABAgQIECBAgAABAgQIECBAgAABAgQIECBAgAABAgQIECBAgAABAgQIECBAgAABAgQIECBAgAABAgQIECBAgAABAgQIECBAgAABAgQIECBAgAABAgQIECBAgAABAgQIECBAgAABAgQIECBAgAABAgQIECBAgAABAgQIECBAgAABAgQIvIJA7wx09mdwjk6RwDkKPHx00pevcuJZI/J733eOF/is5/ya17wm3vGOd8T3fu/3PutPb/X9xWIR/X4/JpPJrX7/rD9aLpex3W5jNps9609v9f31eh2r1Sqm02kMBoNbxXiWH202m0jTHG84HD7LT2/13d1uF/P5PMbj8eFz7GO/3x+uLy3lTI22nKlxvBlFnak1VWdqPTOa3lRrqjfVemY0vaneVG+qNdWbaj31pnpPvaneVG+qN9Wbak31plpPvaneU2+qN9Wb6k31plrT1r0pz/4U6015nbke0+LItaZ8r2e9qU676znT9ffAud6b97DVGqU6Uzf3riO1fp7JnLm6uorRaNRkXVvOnH/OZJ/POtM6Z3IvxMXFxQHw4x//eLz97W+PH/7hH478u+rMjk1EfGdE/NOI+MvCc889Xg8K4wlFoCsC57AHuivWroMAAQIECBAgQIAAAQIECBAgQIAAAQIECBAgQIAAAQIECBAgQIAAAQIECBAgQIAAAQIECBAgQIAAAQIECBAgQIAAAQIECBAgQIAAAQIECBAgQIAAAQIECBAgQIAAAQIECBAgQIAAAQIECBAgQIAAAQIECBAgQIAAAQIECBAgQIAAAQIECBAgQIAAAQIEnlKg95TfO+XX9qcc3NgEOirw8NF1XT7ltWWd+AcR8a6IeP1T/ubsvvbJn/zJ8b73vS++9Eu/NMbj8eHT4lgsFtHv92MymbQYLpbLZWy325jNZk3GW6/XsVqtYjqdxmAwOPqYm80m0jTHGw6HRx9vt9vFfD5vljP7/f5wfWkpZ2pur5ypcbwZRZ2pNVVnaj0zmt5Ua6o31XpmNL2p3lRvqjXVm2o99aZ6T72p3lRvqjfVm2pN9aZaT72p3lNvqjfVm+pN9aZa09a9Kc/+FOtNeZ25HtPiyLWmfK9nvalOu+s50/X3wLnem/ew6+va6kzdnM+cubq6itFo1Om9EHKmLmfSMutM65zJvRAXFxd/cyG/8zu/E9/0Td8Uf/qnf1p3cceN9OFHj2b/dUT8xpGGyb1eD44UW1gC5ypwDnugz9XWeRMgQIAAAQIECBAgQIAAAQIECBAgQIAAAQIECBAgQIAAAQIECBAgQIAAAQIECBAgQIAAAQIECBAgQIAAAQIECBAgQIAAAQIECBAgQIAAAQIECBAgQIAAAQIECBAgQIAAAQIECBAgQIAAAQIECBAgQIAAAQIECBAgQIAAAQIECBAgQIAAAQIECBAgQIDALQV6t/xdy5/tWw5mLALPgcDDR9d4eYvr/E8i4gciIv/ZqeP1r399/MZv/Ea88MILsdvtYj6fx3g8PnxaHIvFIvr9fkwmkxbDxXK5jO12G7PZrMl46/U6VqtVTKfTGAwGRx9zs9lEmuZ4w+Hw6OO1zpn9fn+4vrSUMzW3V87UON6Mos7UmqoztZ4ZTW+qNdWbaj0zmt5Ub6o31ZrqTbWeelO9p95Ub6o31ZvqTbWmelOtp95U76k31ZvqTfWmelOtaevelGd/ivWmvM5cj2lx5FpTvtez3lSn3fWc6fp74FzvzXvY9XVtdaZuzmfOXF1dxWg06vReCDlTlzNpmXWmdc7kXoiLi4u/uZCPfvSj8eY3vzl+5md+pu7i6iN9LCJ+ISL+u4j4N/XhH4uYe74eHHkM4Qmck8A57IE+J0/nSoAAAQIECBAgQIAAAQIECBAgQIAAAQIECBAgQIAAAQIECBAgQIAAAQIECBAgQIAAAQIECBAgQIAAAQIECBAgQIAAAQIECBAgQIAAAQIECBAgQIAAAQIECBAgQIAAAQIECBAgQIAAAQIECBAgQIAAAQIECBAgQIAAAQIECBAgQIAAAQIECBAgQIAAAQIFAr2CGMcOsT/2AOITeI4EHj661ss7XO/rI+IfRcR/GxGDO8S5Nz/96q/+6nj/+98fs9nsb85pt9vFfD6P8Xh8+LQ4FotF9Pv9mEwmLYaL5XIZ2+32ses+5sDr9TpWq1VMp9MYDI6fOpvNJtI0xxsOh8e8tEPs1jmz3+8P15eWcqbm9sqZGsebUdSZWlN1ptYzo+lNtaZ6U61nRtOb6k31plpTvanWU2+q99Sb6k31pnpTvanWVG+q9dSb6j31pnpTvaneVG+qNW3dm/LsT7HelNeZ6zEtjlxryvd61pvqtLueM11/D5zrvXkPu76urc7UzfnMmaurqxiNRp3eCyFn6nImLbPOtM6Z3AtxcXHx2IX88i//cnzrt37rIYfv0fFSRPxeRPzTiPjZhueVe78eNBzPUATus8A57IG+z37OjQABAgQIECBAgAABAgQIECBAgAABAgQIECBAgAABAgQIECBAgAABAgQIECBAgAABAgQIECBAgAABAgQIECBAgAABAgQIECBAgAABAgQIECBAgAABAgQIECBAgAABAgQIECBAgAABAgQIECBAgAABAgQIECBAgAABAgQIECBAgAABAgQIECBAgAABAgSOINA7QszqkPvqgOIReE4FHj667suia/+WiPjRiPikonjNwwwGg3jHO94Rb3vb26LXe7IU7na7mM/nMR6PD58Wx2KxiH6/H5PJpMVwsVwuY7vdxmw2azLeer2O1WoV0+k00v/Yx2aziTTN8YbD4bGHi9Y5s9/vD9eXlnKm5vbKmRrHm1HUmVpTdabWM6PpTbWmelOtZ0bTm+pN9aZaU72p1lNvqvfUm+pN9aZ6U72p1lRvqvXUm+o99aZ6U72p3lRvqjVt3Zvy7E+x3pTXmesxLY5ca8r3etab6rS7njNdfw+c6715D7u+rq3O1M35zJmrq6sYjUad3gshZ+pyJi2zzrTOmdwLcXFx8diFfOQjH4lv+ZZviV/7tV+ru8Bnj/SXucwYEf93RPzEX39Osb8x94A9ePbT9wsCnRM4hz3QnUN3QQQIECBAgAABAgQIECBAgAABAgQIECBAgAABAgQIECBAgAABAgQIECBAgAABAgQIECBAgAABAgQIECBAgAABAgQIECBAgAABAgQIECBAgAABAgQIECBAgAABAgQIECBAgAABAgQIECBAgAABAgQIECBAgAABAgQIECBAgAABAgQIECBAgAABAgQIECDwygK9MwDan8E5OkUC913g4aMTvCw+yRci4mci4ouL4x493Gd+5mfG+9///vjyL//yVxxrt9vFfD6P8Xh8+LQ4FotF9Pv9mEwmLYaL5XIZ2+02ZrNZk/HW63WsVquYTqcxGAyOPuZms4k0zfGGw+HRx2udM/v9/nB9aSlnam6vnKlxvBlFnak1VWdqPTOa3lRrqjfVemY0vaneVG+qNdWbaj31pnpPvaneVG+qN9Wbak31plpPvaneU2+qN9Wb6k31plrT1r0pz/4U6015nbke0+LItaZ8r2e9qU676znT9ffAud6b97Dr69rqTN2cz5y5urqK0WjU6b0QcqYuZ9Iy60zrnMm9EBcXF09cyHvf+95461vfGh/72MfqLvLpIv3LiPhnEfGbEXH1dD856rdyL9iDo44gOIH7L3AOe6Dvv6IzJECAAAECBAgQIECAAAECBAgQIECAAAECBAgQIECAAAECBAgQIECAAAECBAgQIECAAAECBAgQIECAAAECBAgQIECAAAECBAgQIECAAAECBAgQIECAAAECBAgQIECAAAECBAgQIECAAAECBAgQIECAAAECBAgQIECAAAECBAgQIECAAAECBAgQIECAAIFSgV5ptOME2x8nrKgEnhuBh4+u9PJIV/vvR8SDiPi2iDiHehJveMMb4md/9mfj4uLiqUh2u13M5/MYj8eHT4tjsVhEv9+PyWTSYrhYLpex3W5jNps1GW+9XsdqtYrpdBqDweDoY242m0jTHG84HB59vNY5s9/vD9eXlnKm5vbKmRrHm1HUmVpTdabWM6PpTbWmelOtZ0bTm+pN9aZaU72p1lNvqvfUm+pN9aZ6U72p1lRvqvXUm+o99aZ6U72p3lRvqjVt3Zvy7E+x3pTXmesxLY5ca8r3etab6rS7njNdfw+c6715D7u+rq3O1M35zJmrq6sYjUad3gshZ+pyJi2zzrTOmdwL8XJ7fP7oj/4ovvEbvzF+//d/v+4iXz3SGyLiX77615p+I/eE5d4tB4HnVeAs9iw+rzfHdRMgQIAAAQIECBAgQIAAAQIECBAgQIAAAQIECBAgQIAAAQIECBAgQIAAAQIECBAgQIAAAQIECBAgQIAAAQIECBAgQIAAAQIECBAgQIAAAQIECBAgQIAAAQIECBAgQIAAAQIECBAgQIAAAQIECBAgQIAAAQIECBAgQIAAAQIECBAgQIAAAQIECBAgQOB5FeidwYXvz+AcnSKB+yrw8NGJXR755D4pIr45Iv77iLg48lh3Cv+jP/qj8eY3v/mZY+x2u5jP5zEejw+fFsdisYh+vx+TyaTFcLFcLmO73cZsNmsy3nq9jtVqFdPpNAaDwdHH3Gw2kaY53nA4PPp4rXNmv98fri8t5UzN7ZUzNY43o6gztabqTK1nRtObak31plrPjKY31ZvqTbWmelOtp95U76k31ZvqTfWmelOtqd5U66k31XvqTfWmelO9qd5Ua9q6N+XZn2K9Ka8z12NaHLnWlO/1urrelGt3eQ+7vkbZMme6/h5YztRXnq7XmZx/WWdGo1Gn90K0rDNypn4eXu+FuLh4ckvSSy+9FO9617vine98Z+R9bnD8/Yj43xqM86xD5N6wB8/6I98n0BGBc9gD3RFql0GAAAECBAgQIECAAAECBAgQIECAAAECBAgQIECAAAECBAgQIECAAAECBAgQIECAAAECBAgQIECAAAECBAgQIECAAAECBAgQIECAAAECBAgQIECAAAECBAgQIECAAAECBAgQIECAAAECBAgQIECAAAECBAgQIECAAAECBAgQIECAAAECBAgQIECAAAECTyvQe9ovnvB7+xOObWgC5yzw8NHJXza8gK+KiP8xIl6IiL/XcNxXHerzPu/z4hd/8Rfji7/4i1/1u5/oC7vdLubzeYzH48OnxbFYLKLf78dkMmkxXCyXy9hutzGbzZqMt16vY7VaxXQ6jcFgcPQxN5tNpGmONxwOjz5e65zZ7/eH60tLOVNze+VMjePNKOpMrak6U+uZ0fSmWlO9qdYzo+lN9aZ6U62p3lTrqTfVe+pN9aZ6U72p3lRrqjfVeupN9Z56U72p3lRvqjfVmrbuTXn2p1hvyuvM9ZgWR6415Xu9rq435dpd3sOur1G2zJmuvweWM/WVp+t1Judf1pnRaNTpvRAt64ycqZ+H13shLi4uXjb4H/zBH8Q3fMM3xIc//OH6wR+P+KUR8a+OPcgt4+cesQe3/K2fEThngXPYA33Ovs6dAAECBAgQIECAAAECBAgQIECAAAECBAgQIECAAAECBAgQIECAAAECBAgQIECAAAECBAgQIECAAAECBAgQIECAAAECBAgQIECAAAECBAgQIECAAAECBAgQIECAAAECBAgQIECAAAECBAgQIECAAAECBAgQIECAAAECBAgQIECAAAECBAgQIECAAAECBG4h0LvFb1r/ZN96QOMR6IDAw0fXcHmC6/j3IuLvR8S3R8SXRsTfO8E5PDbkiy++GO9973tjPB7f+VR2u13M5/NDrIp4T3NCi8Ui+v1+TCaTp/n6nb+zXC5ju93GbDa7c6ynCbBer2O1WsV0Oo3BYPA0P7nTdzabTaRpjjccDu8U62l+3Dpn9vv94frSUs48zR169e/ImVc3etZvqDPPKvbK31dnaj0zmt5Ua6o31XpmNL2p3lRvqjXVm2o99aZ6T72p3lRvqjfVm2pN9aZaT72p3lNvqjfVm+pN9aZa09a9Kc/+FOtNeZ25HtPiyLWmfK/X1fWmXLvLe9j1NcqWOdP198Bypr7ydL3O5PzLOjMajTq9F6JlnZEz9fPwei/ExcXFywb/i7/4i3jXu94VP/iDPxgf//jH60/gryJ+ekT822MFL4ibe8UeFMQRgsA5CZzDHuhz8nSuBAgQIECAAAECBAgQIECAAAECBAgQIECAAAECBAgQIECAAAECBAgQIECAAAECBAgQIECAAAECBAgQIECAAAECBAgQIECAAAECBAgQIECAAAECBAgQIECAAAECBAgQIECAAAECBAgQIECAAAECBAgQIECAAAECBAgQIECAAAECBAgQIECAAAECBAgQIFAg0CuIcewQ+2MPID6Bjgk8fHQ9l/fgmv7jiPhvIuI/j4i/jIhhy3MajUbxIz/yI/GmN72pdNjdbhfz+TzG4/Hh0+JYLBbR7/djMpm0GC6Wy2Vst9uYzWZNxluv17FarWI6ncZgMDj6mJvNJtI0xxsOj5+WrXNmv98fri8t5UxNOsmZGsebUdSZWlN1ptYzo+lNtaZ6U61nRtOb6k31plpTvanWU2+q99Sb6k31pnpTvanWVG+q9dSb6j31pnpTvaneVG+qNW3dm/LsT7HelNeZ6zEtjlxryvd6XV1vyrW7vIddX6NsmTNdfw8sZ+orT9frTM6/rDO516LLeyFa1hk5Uz8Pr/dCXFxcfMLgH/7wh+Pbv/3b4wMf+ED1CXwoIl6oDnqEeLln7MER4gpJ4L4KnMMe6Ptq57wIECBAgAABAgQIECBAgAABAgQIECBAgAABAgQIECBAgAABAgQIECBAgAABAgQIECBAgAABAgQIECBAgAABAgQIECBAgAABAgQIECBAgAABAgQIECBAgAABAgQIECBAgAABAgQIECBAgAABAgQIECBAgAABAgQIECBAgAABAgQIECBAgAABAgQIECBA4EgCvSPFrQy7rwwmFoGOCzx8dH2X9/AavyIi/o9W5/XCCy/EL/zCL8QXfuEXHmXI3W4X8/k8xuPx4dPiWCwW0e/3YzKZtBgulstlbLfbmM1mTcZbr9exWq1iOp3GYDA4+pibzSbSNMcbDodHH691zuz3+8P1paWcqbm9cqbG8WYUdabWVJ2p9cxoelOtqd5U65nR9KZ6U72p1lRvqvXUm+o99aZ6U72p3lRvqjXVm2o99aZ6T72p3lRvqjfVm2pNW/emPPtTrDfldeZ6TIsj15ryvV5X15ty7S7vYdfXKFvmTNffA8uZ+srT9TqT8y/rzGg06vReiJZ1Rs7Uz8PrvRAXFxevGPznfu7n4q1vfWt85CMfqTqJ/yoifqwq2JHj5N6xB0ceQ3gC90XgHPZA3xcr50GAAAECBAgQIECAAAECBAgQIECAAAECBAgQIECAAAECBAgQIECAAAECBAgQIECAAAECBAgQIECAAAECBAgQIECAAAECBAgQIECAAAECBAgQIECAAAECBAgQIECAAAECBAgQIECAAAECBAgQIECAAAECBAgQIECAAAECBAgQIECAAAECBAgQIECAAAECjQR6jca5yzD7u/zYbwk8RwIPH13r5T293i+LiN879rkNBoN4y1veEt///d8fr33ta4863G63i/l8HuPx+PBpcSwWi+j3+zGZTFoMF8vlMrbbbcxmsybjrdfrWK1WMZ1OI+/lsY/NZhNpmuMNh8NjDxetc2a/3x+uLy3lTM3tlTM1jjejqDO1pupMrWdG05tqTfWmWs+MpjfVm+pNtaZ6U62n3lTvqTfVm+pN9aZ6U62p3lTrqTfVe+pN9aZ6U72p3lRr2ro35dmfYr0przPXY1ocudaU7/W6ut6Ua3d5D7u+RtkyZ7r+HljO1FeerteZnH9ZZ0ajUaf3QrSsM3Kmfh5e74W4uLh4xeD57Pr2t7893vOe99z1JP44Ij77rkEa/z73kD1oPKbhCJxC4Bz2QJ/CxZgECBAgQIAAAQIECBAgQIAAAQIECBAgQIAAAQIECBAgQIAAAQIECBAgQIAAAQIECBAgQIAAAQIECBAgQIAAAQIECBAgQIAAAQIECBAgQIAAAQIECBAgQIAAAQIECBAgQIAAAQIECBAgQIAAAQIECBAgQIAAAQIECBAgQIAAAQIECBAgQIAAAQIECBAgcEKB3gnHftqh90/7Rd8j8BwLPHx07Zf3+Pr/s4j49WOe3wsvvBA//uM/Hp/xGZ8R0+k0hsPhMYc7xN7tdjGfz2M8Hh8+LY7FYhH9fj8mk0mL4WK5XMZ2u43ZbNZkvPV6HavV6nAPB4PB0cfcbDaRpl3Nmf1+f7i+tJQzNekkZ2ocb0ZRZ2pNW/cmdab2/mU0dabeVJ2pNVVnaj0zmmfgWlO9qdZTb6r3zIh6U62r3lTrqTfVe+pN9ab+bqo31ZtqTfWmWk+9qd4zI55ivSnnRq7HtDhyrSn/3u7qelOu3eU97PoaZcuc6fr7GTlTX3m6Xmdy/mWdGY1Gnd4L0bLOyJn6eXi9F+Li4uJVg/d6d94i+dUR8b+/6kD37wu5l+zB/TstZ0SgVODOE7z0bAQjQIAAAQIECBAgQIAAAQIECBAgQIAAAQIECBAgQIAAAQIECBAgQIAAAQIECBAgQIAAAQIECBAgQIAAAQIECBAgQIAAAQIECBAgQIAAAQIECBAgQIAAAQIECBAgQIAAAQIECBAgQIAAAQIECBAgQIAAAQIECBAgQIAAAQIECBAgQIAAAQIECBAgQIAAAQIR0TsDhf0ZnKNTJHBKgYePBr885Qk8xdhfGBH/+im+98xfee1rXxvf933fF9/zPd8T/X4/NptNLBaLmE6nMRwOnznes/5gt9vFfD6P8Xh8+LQ48vryWieTSYvhYrlcxna7jdls1mS89Xodq9XqcA8Hg8HRx+x6zuz3+8OcSEs5U5NOcqbG8WYUdabWtHVvUmdq719GU2fqTdWZWlN1ptYzo3kGrjXVm2o99aZ6z4yoN9W66k21nnpTvafeVG/q76Z6U72p1lRvqvXUm+o9M+Ip1ptybuT6T4sj15ry7+2urjfl2l3ew66vUbbMma6/n5Ez9ZWn63Um51/WmdFo1Om9EC3rjJypn4fXeyEuLi5eMXivd6ctkt8REe+tP/tmEXNP2YNmoxmIQHuBO03w9qdrRAIECBAgQIAAAQIECBAgQIAAAQIECBAgQIAAAQIECBAgQIAAAQIECBAgQIAAAQIECBAgQIAAAQIECBAgQIAAAQIECBAgQIAAAQIECBAgQIAAAQIECBAgQIAAAQIECBAgQIAAAQIECBAgQIAAAQIECBAgQIAAAQIECBAgQIAAAQIECBAgQIAAAQIECBB4HgR6Z3CR+zM4R6dI4FQCDx8NfHmqwZ9x3P8nIv7DZ/zNK379y77sy+Kf//N/Hl/wBV/w2Pc2m00sFouYTqcxHA4rh3zZWLvdLubzeYzH48OnxZHX1+/3YzKZtBgulstlbLfbmM1mTcZbr9exWq0O93AwGBx9zK7nzH6/P8yJtJQzNekkZ2ocb0ZRZ2pNW/cmdab2/mU0dabeVJ2pNVVnaj0zmmfgWlO9qdZTb6r3zIh6U62r3lTrqTfVe+pN9ab+bqo31ZtqTfWmWk+9qd4zI55ivSnnRq7/tDhyrSn/3u7qelOu3eU97PoaZcuc6fr7GTlTX3m6Xmdy/mWdGY1Gnd4L0bLOyJn6eXi9F+Li4uITBu/1ntgi+bMR8eKrnE3uWfyHEfHP6s+6ecTcW/ag+agGJNBG4Bz2QLeRMAoBAgQIECBAgAABAgQIECBAgAABAgQIECBAgAABAgQIECBAgAABAgQIECBAgAABAgQIECBAgAABAgQIECBAgAABAgQIECBAgAABAgQIECBAgAABAgQIECBAgAABAgQIECBAgAABAgQIECBAgAABAgQIECBAgAABAgQIECBAgAABAgQIECBAgAABAgQI3BuB3r05k098IvszOEenSOAUAg8fDXp5ioFvOeY7IuL7bvnbx372SZ/0SfHOd74z3vKWt8RrXvOalw252WxisVjEdDqN4XBYMewrxtjtdjGfz2M8Hh8+LY68vn6/H5PJpMVwsVwuY7vdxmw2azLeer2O1Wp1uIeDweDoY3Y9Z/b7/WFOpKWcqUknOVPjeDOKOlNr2ro3qTO19y+jqTP1pupMrak6U+uZ0TwD15rqTbWeelO9Z0bUm2pd9aZaT72p3lNvqjf1d1O9qd5Ua6o31XrqTfWeGfEU6005N3L9p8WRa03593ZX15ty7S7vYdfXKFvmTNffz8iZ+srT9TqT8y/rzGg06vReiJZ1Rs7Uz8PrvRAXFxcvG7zXe2KLZP6Hr4yIn4iIz3uZH/1hRHxbRPxf9Wd7soi5x+zByUY3MIHjCZzDHujjXb3IBAgQIECAAAECBAgQIECAAAECBAgQIECAAAECBAgQIECAAAECBAgQIECAAAECBAgQIECAAAECBAgQIECAAAECBAgQIECAAAECBAgQIECAAAECBAgQIECAAAECBAgQIECAAAECBAgQIECAAAECBAgQIECAAAECBAgQIECAAAECBAgQIECAAAECBAgQIHAvBXr38qweP6n9GZyjUyTQWuDhowEvWw96x/G+MCL+9R1jxFd+5VfGT/7kT8bnfu7nvmqozWYTi8UiptNpDIfDV/3+Xb+w2+1iPp/HeDw+fFoceX39fj8mk0mL4WK5XMZ2u43ZbNZkvPV6HavV6nAPB4PB0cfses7s9/vDnEhLOVOTTnKmxvFmFHWm1rR1b1Jnau9fRlNn6k3VmVpTdabWM6N5Bq411ZtqPfWmes+MqItWaN4AACAASURBVDfVuupNtZ56U72n3lRv6u+melO9qdZUb6r11JvqPTPiKdabcm7k+k+LI9ea8u/trq435dpd3sOur1G2zJmuv5+RM/WVp+t1Judf1pnRaNTpvRAt64ycqZ+H13shLi4ungje6z2xRfLmf/jHEfHdEbGNiF+JiF/663/Wn+TpI+ZeswenPw1nQKBU4Bz2QJdesGAECBAgQIAAAQIECBAgQIAAAQIECBAgQIAAAQIECBAgQIAAAQIECBAgQIAAAQIECBAgQIAAAQIECBAgQIAAAQIECBAgQIAAAQIECBAgQIAAAQIECBAgQIAAAQIECBAgQIAAAQIECBAgQIAAAQIECBAgQIAAAQIECBAgQIAAAQIECBAgQIAAAQIECBAgcP8Fevf/FGN/BufoFAm0FHj4aLDLlgMWjvViRPzMbeO95z3vie/4ju94pp9vNptYLBYxnU5jOBw+029v8+Xdbhfz+TzG4/Hh0+LI6+v3+zGZTFoMF8vlMrbbbcxmsybjrdfrWK1Wh3s4GAyOPmbXc2a/3x/mRFrKmZp0kjM1jjejqDO1pq17kzpTe/8ymjpTb6rO1JqqM7WeGc0zcK2p3lTrqTfVe2ZEvanWVW+q9dSb6j31pnpTfzfVm+pNtaZ6U62n3lTvmRFPsd6UcyPXf1ocudaUf293db0p1+7yHnZ9jbJlznT9/Yycqa88Xa8zOf+yzoxGo07vhWhZZ+RM/Ty83gtxcXHxWPBe74ktkuewZ7Ie6K8i5p6zB8cKLi6BEwg8z/P5BNyGJECAAAECBAgQIECAAAECBAgQIECAAAECBAgQIECAAAECBAgQIECAAAECBAgQIECAAAECBAgQIECAAAECBAgQIECAAAECBAgQIECAAAECBAgQIECAAAECBAgQIECAAAECBAgQIECAAAECBAgQIECAAAECBAgQIECAAAECBAgQIECAAAECBAgQIECAAIGnEeg9zZdO/J39icc3PIH7JPDw0clc3qcTusW5/HBEvOUWv4v9/nblYLPZxGKxiOl0GsPh8DZDP9NvdrtdzOfzGI/Hh0+LI6+v3+/HZDJpMVwsl8vYbrcxm82ajLder2O1Wh3u4WAwOPqYXc+ZnEuZM2kpZ2rSSc7UON6Mos7UmrbuTepM7f3LaOpMvak6U2uqztR6ZjTPwLWmelOtp95U75kR9aZaV72p1lNvqvfUm+pN/d1Ub6o31ZrqTbWeelO9Z0Y8xXpTzo1c/2lx5FpT/r3d1fWmXLvLe9j1NcqWOdP19zNypr7ydL3O5PzLOjMajTq9F6JlnZEz9fPwei/ExcXF3wTv9Z7YInkOeybrcf42Yu49e3DMAcQm0FDgeZ/PDakNRYAAAQIECBAgQIAAAQIECBAgQIAAAQIECBAgQIAAAQIECBAgQIAAAQIECBAgQIAAAQIECBAgQIAAAQIECBAgQIAAAQIECBAgQIAAAQIECBAgQIAAAQIECBAgQIAAAQIECBAgQIAAAQIECBAgQIAAAQIECBAgQIAAAQIECBAgQIAAAQIECBAgQIAAAQJPK9B72i+e8Hv7E45taAL3SeDho5O5vE8ndIdz+S8i4p9ExGe8Qox/FxGfevP/7/e3LwebzSYWi0VMp9MYDod3OPWn++lut4v5fB7j8fjwaXHk9fX7/ZhMJi2Gi+VyGdvtNmazWZPx1ut1rFarwz0cDAZHH7PrOZPzKXMmLeVMTTrJmRrHm1HUmVrT1r1Jnam9fxlNnak3VWdqTdWZWs+M5hm41lRvqvXUm+o9M6LeVOuqN9V66k31nnpTvam/m+pN9aZaU72p1lNvqvfMiKdYb8q5kes/LY5ca8q/t7u63pRrd3kPu75G2TJnuv5+Rs7UV56u15mcf1lnRqNRp/dCtKwzcqZ+Hl7vhbi4uDgE7/We2CJ5Dnsm62Eej5h70B4cexDxCTQQMJ8bIBuCAAECBAgQIECAAAECBAgQIECAAAECBAgQIECAAAECBAgQIECAAAECBAgQIECAAAECBAgQIECAAAECBAgQIECAAAECBAgQIECAAAECBAgQIECAAAECBAgQIECAAAECBAgQIECAAAECBAgQIECAAAECBAgQIECAAAECBAgQIECAAAECBAgQIECAAAECBJ5NoPdsXz/Jt/cnGdWgBO6XwMNHp3N5v07pzmczjIjvjIh/FBGf9nei/WFE/IuI+MGb/32/v1s52Gw2sVgsYjqdxnCYwx/32O12MZ/PYzweHz4tjry+fr8fk8mkxXCxXC5ju93GbDZrMt56vY7VanW4h4PB4Ohjdj1nck5lzqSlnKlJJzlT43gzijpTa9q6N6kztfcvo6kz9abqTK2pOlPrmdE8A9ea6k21nnpTvWdG1JtqXfWmWk+9qd5Tb6o39XdTvaneVGuqN9V66k31nhnxFOtNOTdy/afFkWtN+fd2V9ebcu0u72HX1yhb5kzX38/ImfrK0/U6k/Mv68xoNOr0XoiWdUbO1M/D670QFxcX0es9sUXyHPZM1qM8GTH3oj1oMZAxCBxRwHw+Iq7QBAgQIECAAAECBAgQIECAAAECBAgQIECAAAECBAgQIECAAAECBAgQIECAAAECBAgQIECAAAECBAgQIECAAAECBAgQIECAAAECBAgQIECAAAECBAgQIECAAAECBAgQIECAAAECBAgQIECAAAECBAgQIECAAAECBAgQIECAAAECBAgQIECAAAECBAgQIHA7gd7tftb0V/umoxmMwP0TePjolC7v32mVntGXR8R/FBEfj4hfjYj/76+jPzb/9/u7l4PNZhOLxSKm02kMh8PSi3i5YLvdLubzeYzH48OnxZHX1+/3YzKZtBgulstlbLfbmM1mTcZbr9exWq0O93AwGBx9zK7nTM6rzJm0lDM16SRnahxvRlFnak1b9yZ1pvb+ZTR1pt5Unak1VWdqPTOaZ+BaU72p1lNvqvfMiHpTraveVOupN9V76k31pv5uqjfVm2pN9aZaT72p3jMjnmK9KedGrv+0OHKtKf/e7up6U67d5T3s+hply5zp+vsZOVNfebpeZ3L+ZZ0ZjUad3gvRss7Imfp5+Ap7Ic5hz2Q9yMtHzD1pD1oNZhwCRxAwn4+AKiQBAgQIECBAgAABAgQIECBAgAABAgQIECBAgAABAgQIECBAgAABAgQIECBAgAABAgQIECBAgAABAgQIECBAgAABAgQIECBAgAABAgQIECBAgAABAgQIECBAgAABAgQIECBAgAABAgQIECBAgAABAgQIECBAgAABAgQIECBAgAABAgQIECBAgAABAgQI3E2gd7efN/n1vskoBiFwPwUePjqty/t5ak3O6rH5v9/XlIPNZhOLxSKm02kMh8OjX8hut4v5fB7j8fjwaXHk9fX7/ZhMJi2Gi+VyGdvtNmazWZPx1ut1rFarwz0cDAZHH7PrOZNzK3MmLeVMTTrJmRrHm1HUmVrT1r1Jnam9fxlNnak3VWdqTdWZWs+M5hm41lRvqvXUm+o9M6LeVOuqN9V66k31nnpTvam/m+pN9aZaU72p1lNvqvfMiKdYb8q5kes/LY5ca8q/t7u63pRrd3kPu75G2TJnuv5+Rs7UV56u15mcf1lnRqNRp/dCtKwzcqZ+HuZ+nU/7tE/7u4HPYc9kPcYnjph70x60HNBYBAoFzOdCTKEIECBAgAABAgQIECBAgAABAgQIECBAgAABAgQIECBAgAABAgQIECBAgAABAgQIECBAgAABAgQIECBAgAABAgQIECBAgAABAgQIECBAgAABAgQIECBAgAABAgQIECBAgAABAgQIECBAgAABAgQIECBAgAABAgQIECBAgAABAgQIECBAgAABAgQIECBAoEagVxPmqFH2R40uOIH7K/Dw0ald3t/Ta3Jmj83//b6uHGw2m1gsFjGdTmM4HB79Yna7Xczn8xiPx4dPiyOvr9/vx2QyaTFcLJfL2G63MZvNmoy3Xq9jtVod7uFgMDj6mJkzeQ/z+rqYMzm/MmfSUs7UpFPX64ycqcmTm1HkTL2p3lRr2vp5Rp2pvX8ZzfNMvenzUGe6/HeTOlM/JzzP1JuqM7WmnmdqPTOa9zO1pnpTref1M7DnmVpXvanWU2+q9TxVb2pZZ3IdJsfr+npTzo1c/2lx5FpTPtO0XG+SM7V3NntTy5w5xTOwnDnvnOl6ncn5lzk6Go06vReiZZ2RM7VzPqP1ek9skTyHPZP1EK8cMfeoPWg9qPEIFAiYzwWIQhAgQIAAAQIECBAgQIAAAQIECBAgQIAAAQIECBAgQIAAAQIECBAgQIAAAQIECBAgQIAAAQIECBAgQIAAAQIECBAgQIAAAQIECBAgQIAAAQIECBAgQIAAAQIECBAgQIAAAQIECBAgQIAAAQIECBAgQIAAAQIECBAgQIAAAQIECBAgQIAAAQIECBAgQIBArUCvNtxRou2PElVQAvdb4OGj07u836fY5Owem//7fW052Gw2sVgsYjqdxnA4PPoF7Xa7mM/nMR6PD58WR15fv9+PyWTSYrhYLpex3W5jNps1GW+9XsdqtTrcw8FgcPQxM2fyHub1dTFnco5lzqSlnKlJp67XGTlTkyc3o8iZelO9qda09fOMOlN7/zKa55l60+ehznT57yZ1pn5OeJ6pN1Vnak09z9R6ZjTvZ2pN9aZaz+tnYM8zta56U62n3lTreare1LLO5DpMjtf19aacG7n+0+LItaZ8pmm53iRnau9s9qaWOXOKZ+DWOXN1dRWj0ajT69otc6brdSYtM0flTF1tkzN1lhmp13tii+Q57JmsRXi6aLlX7cHTfdW3CNwbAfP53twKJ0KAAAECBAgQIECAAAECBAgQIECAAAECBAgQIECAAAECBAgQIECAAAECBAgQIECAAAECBAgQIECAAAECBAgQIECAAAECBAgQIECAAAECBAgQIECAAAECBAgQIECAAAECBAgQIECAAAECBAgQIECAAAECBAgQIECAAAECBAgQIECAAAECBAgQIECAAAEC1wK9M6DYn8E5OkUClQIPHwW7rAx4xrEem//7fX052Gw2sVgsYjqdxnA4PDrVbreL+Xwe4/H48Glx5PX1+/2YTCYthovlchnb7TZms1mT8dbrdaxWq8M9HAwGRx8zcybvYV5fF3Mm51nmTFrKmZp06nqdkTM1eXIzipypN9Wbak1bP8+oM7X3L6N5nqk3fR7qTJf/blJn6ueE55l6U3Wm1tTzTK1nRvN+ptZUb6r1vH4G9jxT66o31XrqTbWep+pNLetMrsPkeF1fb8q5kes/LY5ca8pnmpbrTXKm9s5mb2qZM6d4Bm6dM1dXVzEajTq9rt0yZ7peZ9Iyc1TO1NU2OVNn2es9sUXyHPZM1gE8W6Tcs/bg2X7i2wROKmA+n5Tf4AQIECBAgAABAgQIECBAgAABAgQIECBAgAABAgQIECBAgAABAgQIECBAgAABAgQIECBAgAABAgQIECBAgAABAgQIECBAgAABAgQIECBAgAABAgQIECBAgAABAgQIECBAgAABAgQIECBAgAABAgQIECBAgAABAgQIECBAgAABAgQIECBAgAABAgQIECDwcgK9M2DZn8E5OkUCVQIPHwW6rArWgTiPzf/9/jjlYLPZxGKxiOl0GsPh8Ohsu90u5vN5jMfjw6fFkdfX7/djMpm0GC6Wy2Vst9uYzWZNxluv17FarQ73cDAYHH3MzJm8h3l9XcyZnGuZM2kpZ2rSqet1Rs7U5MnNKHKm3lRvqjVt/TyjztTev4zmeabe9HmoM13+u0mdqZ8TnmfqTdWZWlPPM7WeGc37mVpTvanW8/oZ2PNMraveVOupN9V6nqo3tawzuQ6T43V9vSnnRq7/tDhyrSmfaVquN8mZ2jubvallzpziGbh1zlxdXcVoNOr0unbLnOl6nUnLzFE5U1fb5EyNZa/3xBbJc9gzWXPxt4uSe9ce3O6nfkWguYD53JzcgAQIECBAgAABAgQIECBAgAABAgQIECBAgAABAgQIECBAgAABAgQIECBAgAABAgQIECBAgAABAgQIECBAgAABAgQIECBAgAABAgQIECBAgAABAgQIECBAgAABAgQIECBAgAABAgQIECBAgAABAgQIECBAgAABAgQIECBAgAABAgQIECBAgAABAgQIECDwagK9V/vCPfj/+3twDk6BQAuBh48GuWwx0BmN8dj83++PVw42m00sFouYTqcxHA6PTrTb7WI+n8d4PD58Whx5ff1+PyaTSYvhYrlcxna7jdls1mS89Xodq9XqcA8Hg8HRx8ycyXuY19fFnMn5ljmTlnKmJp26XmfkTE2e3IwiZ+pN9aZa09bPM+pM7f3LaJ5n6k2fhzrT5b+b1Jn6OeF5pt5Unak19TxT65nRvJ+pNdWbaj2vn4E9z9S66k21nnpTreepelPLOpPrMDle19ebcm7k+k+LI9ea8pmm5XqTnKm9s9mbWubMKZ6BW+fM1dVVjEajTq9rt8yZrteZtMwclTN1tU3O3N2y13tii+Q57Jm8+4XfLULuYXtwtxB+TaCJgPnchNkgBAgQIECAAAECBAgQIECAAAECBAgQIECAAAECBAgQIECAAAECBAgQIECAAAECBAgQIECAAAECBAgQIECAAAECBAgQIECAAAECBAgQIECAAAECBAgQIECAAAECBAgQIECAAAECBAgQIECAAAECBAgQIECAAAECBAgQIECAAAECBAgQIECAAAECBAgQIPAsAr1n+fKJvrs/0biGJdBS4OGjwS5bDngmYz02//f745aDzWYTi8UiptNpDIfDoxPtdruYz+cxHo8PnxZHXl+/34/JZNJiuFgul7HdbmM2mzUZb71ex2q1OtzDwWBw9DEzZ/Ie5vV1MWdyzmXOpKWcqUmnrtcZOVOTJzejyJl6U72p1rT184w6U3v/MprnmXrT56HOdPnvJnWmfk54nqk3VWdqTT3P1HpmNO9nak31plrP62dgzzO1rnpTrafeVOt5qt7Uss7kOkyO1/X1ppwbuf7T4si1pnymabneJGdq72z2ppY5c4pn4NY5c3V1FaPRqNPr2i1zput1Ji0zR+VMXW2TM3ez7PWe2CJ5Dnsm73bRNb/OvWwPakKJQuBoAubz0WgFJkCAAAECBAgQIECAAAECBAgQIECAAAECBAgQIECAAAECBAgQIECAAAECBAgQIECAAAECBAgQIECAAAECBAgQIECAAAECBAgQIECAAAECBAgQIECAAAECBAgQIECAAAECBAgQIECAAAECBAgQIECAAAECBAgQIECAAAECBAgQIECAAAECBAgQIECAAIHbCvRu+8OGv9s3HMtQBE4h8PDRoJenGPgMxnxs/u/3xy8Hm80mFotFTKfTGA6HRyfa7XYxn89jPB4fPi2OvL5+vx+TyaTFcLFcLmO73cZsNmsy3nq9jtVqdbiHg8Hg6GNmzuQ9zOvrYs7kvMucSUs5U5NOXa8zcqYmT25GkTP1pnpTrWnr5xl1pvb+ZTTPM/Wmz0Od6fLfTepM/ZzwPFNvqs7UmnqeqfXMaN7P1JrqTbWe18/AnmdqXfWmWk+9qdbzVL2pZZ3JdZgcr+vrTTk3cv2nxZFrTflM03K9Sc7U3tnsTS1z5hTPwK1z5urqKkajUafXtVvmTNfrTFpmjsqZutomZ25v2es9sUXyHPZM3v6Ca3+Ze9oe1IYUjUCpgPlcyikYAQIECBAgQIAAAQIECBAgQIAAAQIECBAgQIAAAQIECBAgQIAAAQIECBAgQIAAAQIECBAgQIAAAQIECBAgQIAAAQIECBAgQIAAAQIECBAgQIAAAQIECBAgQIAAAQIECBAgQIAAAQIECBAgQIAAAQIECBAgQIAAAQIECBAgQIAAAQIECBAgQIAAAQIECFQI9CqCHDnG/sjxhSdwSoGHjwa/POUJ3POxH5v/2+02BoPB0U95s9nEYrGI6XQaw+Hw6OPtdruYz+cxHo8PnxZHXl+/34/JZNJiuFgul5H3bzabNRlvvV7HarU63MNWOZP3MK+vizmz3+8PcyIt5UxNCne9zsiZmjy5GUXO1JvqTbWmrZ9n1Jna+5fRss54nql1fR7qTJf/blJnaufDdZ2RM7Wu6kytp+eZWs+M5v1MraneVOupN9V7ZkS9qdZVb6r1PFVvavkMnOswOV7X15tybuT6T4sj15rymablepOcqb2z2Zta5swpnoFb58zV1VWMRqNOr2u3zJmu15m0zByVM3W1Tc7czrLXe2KL5DnsmbzdxR7nV7m37cFxQotK4M4C5vOdCQUgQIAAAQIECBAgQIAAAQIECBAgQIAAAQIECBAgQIAAAQIECBAgQIAAAQIECBAgQIAAAQIECBAgQIAAAQIECBAgQIAAAQIECBAgQIAAAQIECBAgQIAAAQIECBAgQIAAAQIECBAgQIAAAQIECBAgQIAAAQIECBAgQIAAAQIECBAgQIAAAQIECBAgQIAAgWqBXnXAI8TbHyGmkATug8DDRydxeR9O5B6fw2Pz/yMf+UhMp9MYDAZHP+XNZhOLxeIw3nA4PPp4u90u5vN5jMfjw6fFkdfX7/djMpm0GC6Wy2Vst9uYzWZNxluv17FarZrmTN7DvL4u5sx+vz/MiZx/cqYmhbteZ+RMTZ7cjCJn6k31plrT1s8z6kzt/ctoWWc8z9S6Pg91pst/N6kztfPhus7ImVpXdabW0/NMrWdG836m1lRvqvXUm+o9M6LeVOuqN9V6nqo3tXwGznWYHK/r6005N3INr8WRa035TNPVNUo5U59Fp3gGbl1nrq6uYjQadXpdW52pmxtpmTkqZ+pMu96bjpEzvd4TWyTPYc9kXdLURMo9bg9qQolCoFTAfC7lFIwAAQIECBAgQIAAAQIECBAgQIAAAQIECBAgQIAAAQIECBAgQIAAAQIECBAgQIAAAQIECBAgQIAAAQIECBAgQIAAAQIECBAgQIAAAQIECBAgQIAAAQIECBAgQIAAAQIECBAgQIAAAQIECBAgQIAAAQIECBAgQIAAAQIECBAgQIAAAQIECBAgQIAAAQIEKgR6FUGOHGN/5PjCEziFwMNHg16eYuAzG/Ox+f/nf/7nsV6vYzqdxmAwOPqlbDabWCwWh/GGw+HRx9vtdjGfz2M8Hh8+LY68vn6/H5PJpMVwsVwuY7vdxmw2azJe5stqtWqaM3kP8/q6mDP7/f4wJ3L+yZmaFO56nZEzNXlyM4qcqTfVm2pNWz/PqDO19y+jZZ3xPFPr+jzUmS7/3aTO1M6H6zojZ2pd1ZlaT88ztZ4ZzfuZWlO9qdZTb6r3zIh6U62r3lTreare1PIZONdhcryurzfl3Mg1vBZHrjV1eY1SztRn0SmegVvXmaurqxiNRp1e11Zn6uZGWmaOypk60673puqc6fWe2CJ5Dnsm6xKmLlLudXtQF04kAiUC5nMJoyAECBAgQIAAAQIECBAgQIAAAQIECBAgQIAAAQIECBAgQIAAAQIECBAgQIAAAQIECBAgQIAAAQIECBAgQIAAAQIECBAgQIAAAQIECBAgQIAAAQIECBAgQIAAAQIECBAgQIAAAQIECBAgQIAAAQIECBAgQIAAAQIECBAgQIAAAQIECBAgQIAAAQIECBAgUCnQqwx2pFj7I8UVlsCpBB4+GvjyVIOf2biPzf/9fh+r1SrW63VMp9MYDAZHv5zNZhOLxeIw3nA4PPp4u90u5vN5jMfjw6fFkdfX7/djMpm0GC6Wy2Vst9uYzWZNxst8ybxpmTN5D/P6upgzOQ8zZ3L+yZmaFO56nZEzNXlyM4qcqTfVm2pNWz/PqDO19y+jZZ3xPFPr+jzUmS7/3aTO1M6H6zojZ2pd1ZlaT88ztZ4ZzfuZWlO9qdZTb6r3zIh6U62r3lTreare1PIZONdhcryurzfl3Mj1nxZH19co5Ux9Fp3iGbh1nbm6uorRaNTpdW11pm5upGXmqJypM+16b6rMmV7viS2S57Bnsi5ZaiPlnrcHtSFFI3AnAfP5Tnx+TIAAAQIECBAgQIAAAQIECBAgQIAAAQIECBAgQIAAAQIECBAgQIAAAQIECBAgQIAAAQIECBAgQIAAAQIECBAgQIAAAQIECBAgQIAAAQIECBAgQIAAAQIECBAgQIAAAQIECBAgQIAAAQIECBAgQIAAAQIECBAgQIAAAQIECBAgQIAAAQIECBAgQIAAAQLHEOgdI2hxzH1xPOEInFLg4aPBL095Amc29mPzf7//q39drVaxXq9jOp3GYDA4+iVtNptYLBaH8YbD4dHH2+12MZ/PYzweHz4tjry+fr8fk8mkxXCxXC5ju93GbDZrMl7mS+ZNy5zJe5jX18WcybmYOZPzT87UpHDX64ycqcmTm1HkTL2p3lRr2vp5Rp2pvX8ZLeuM55la1+ehznT57yZ1pnY+XNcZOVPrqs7UenqeqfXMaN7P1JrqTbWeelO9Z0bUm2pd9aZaz1P1ppbPwLkOk+N1fb0p50au/7Q4ur5GKWfqs+gUz8Ct68zV1VWMRqNOr2urM3VzIy0zR+VMnWnXe1NVzvR6T2yRPIc9k3WJUh/Jfs56UxFvL2A+397OLwkQIECAAAECBAgQIECAAAECBAgQIECAAAECBAgQIECAAAECBAgQIECAAAECBAgQIECAAAECBAgQIECAAAECBAgQIECAAAECBAgQIECAAAECBAgQIECAAAECBAgQIECAAAECBAgQIECAAAECBAgQIECAAAECBAgQIECAAAECBAgQIECAAAECBAgQIEDgSAK9I8WtDLuvDCYWgRMKPHw09uUJxz/HoR+b//v93/7rarWK9Xod0+k0BoPB0a9ts9nEYrE4jDccDo8+3m63i/l8HuPx+PBpceT19fv9mEwmLYaL5XIZ2+02ZrNZk/EyXzJvWuZM3sO8vi7mTM7HzJmcf3KmJoW7XmfkTE2e3IwiZ+pN9aZa09bPM+pMWnSEOwAAIABJREFU7f3LaFlnPM/Uuj4PdabLfzepM7Xz4brOyJlaV3Wm1tPzTK1nRvN+ptZUb6r11JvqPTOi3lTrqjfVep6qN7V8Bs51mByv6+tNOTdy/afF0fU1SjlTn0WneAZuXWeurq5iNBp1el1bnambG2mZOSpn6ky73psqcqbXe2KL5DnsmaxLkvpI9nPWm4p4ewHz+fZ2fkmAAAECBAgQIECAAAECBAgQIECAAAECBAgQIECAAAECBAgQIECAAAECBAgQIECAAAECBAgQIECAAAECBAgQIECAAAECBAgQIECAAAECBAgQIECAAAECBAgQIECAAAECBAgQIECAAAECBAgQIECAAAECBAgQIECAAAECBAgQIECAAAECBAgQIECAAAECRxLoHSluZdh9ZTCxCJxI4OGjcS9PNPY5D/vY/N/vHy8Hq9Uq1ut1TKfTGAwGR7/OzWYTi8XiMN5wODz6eLvdLubzeYzH48OnxZHX1+/3YzKZtBgulstlbLfbmM1mTcbLfMm8aZkzeQ/z+rqYMzknM2dy/smZmhTuep2RMzV5cjOKnKk31ZtqTVs/z6gztfcvo2Wd8TxT6/o81Jku/92kztTOh+s6I2dqXdWZWk/PM7WeGc37mVpTvanWU2+q98yIelOtq95U63mq3tTyGTjXYXK8rq835dzI9Z8WR9fXKOVMfRad4hm4dZ25urqK0WjU6XVtdaZubqRl5qicqTPtem+6a870ek9skTyHPZN1CVIfyX7OelMRby9gPt/ezi8JECBAgAABAgQIECBAgAABAgQIECBAgAABAgQIECBAgAABAgQIECBAgAABAgQIECBAgAABAgQIECBAgAABAgQIECBAgAABAgQIECBAgAABAgQIECBAgAABAgQIECBAgAABAgQIECBAgAABAgQIECBAgAABAgQIECBAgAABAgQIECBAgAABAgQIECBA4EgCvSPFrQy7rwwmFoETCDx8NOblCcbtwpCPzf/9/slysFqtYr1ex3Q6jcFgcPRr3mw2sVgsDuMNh8Ojj7fb7WI+n8d4PD58Whx5ff1+PyaTSYvhYrlcxna7jdls1mS8zJfMm5Y5k/cwr6+LOZPzMnMm55+cqUnhrtcZOVOTJzejyJl6U72p1rT184w6U3v/MlrWGc8zta7PQ53p8t9N6kztfLiuM3Km1lWdqfX0PFPrmdG8n6k11ZtqPfWmes+MqDfVuupNtZ6n6k0tn4FzHSbH6/p6U86NXP9pcXR9jVLO1GfRKZ6BW9eZq6urGI1GnV7XVmfq5kZaZo7KmTrTrvemu+RMr/fEFslz2DNZlxz1keznrDcV8fYC5vPt7fySAAECBAgQIECAAAECBAgQIECAAAECBAgQIECAAAECBAgQIECAAAECBAgQIECAAAECBAgQIECAAAECBAgQIECAAAECBAgQIECAAAECBAgQIECAAAECBAgQIECAAAECBAgQIECAAAECBAgQIECAAAECBAgQIECAAAECBAgQIECAAAECBAgQIECAAAECBI4k0DtS3Mqw+8pgYhFoLPDw0XiXjcfs0nCPzf/9/uXLwWq1ivV6HdPpNAaDwdGvf7PZxGKxOIw3HA6PPt5ut4v5fB7j8fjwaXHk9fX7/ZhMJi2Gi+VyGdvtNmazWZPxMl8yb1rmTN7DvL4u5kzOzcyZnH9ypiaFu15n5ExNntyMImfqTfWmWtPWzzPqTO39y2hZZzzP/P/s2g+wU+Wd//FvJikTb8LcOEml9Q9ci9QRpzC4Ukd0cWxvO8oirRW7rkWd7iqisAPWgtgWFqW/ilIqzIJ/0N2OSl2naK3IoNverYtVHEtXFhxxLaIXRC2aXJM1uWZIMvn5PV2US+6fk+Q5T25O3pm5u20553nOeZ3P832e5DlmXVuhzvj5exN1xux4OFxnyIxZV+qMWU/WM2Y9tTV+nzFrytxk1pO5ybyntsjcZNaVucmsZ6PmJptrYN2H0f78vt+kY0P3f2x8/L5HSWbMp6gRa2Dbdaanp0cikYiv97WpM+bGhlpqRsmMOVO/z021ZiYQqHhFshnemTQXDPMt8T6neVNarF2A8Vy7HWcigAACCCCAAAIIIIAAAggggAACCCCAAAIIIIAAAggggAACCCCAAAIIIIAAAggggAACCCCAAAIIIIAAAggggAACCCCAAAIIIIAAAggggAACCCCAAAIIIIAAAggggAACCCCAAAIIIIAAAggggAACCCCAAAIIIIAAAggggAACCCCAAAIIIIAAAggggAACCCCAAAIIIIAAAggggAACCHgkEPCoXZPNlk02RlsIWBS45eO+llnsz49d9Rn/5fLA5SCbzUoul5N4PC6hUMhzi3w+L6lUyukvHA573l+xWJRkMinRaNT5s/HR+wsGgxKLxWx0J5lMRgqFgiQSCSv9aV40NzYzo89Q78+PmdHxqZnR8UdmzETY73WGzJjJyZGtkBnzpsxNZk1tr2eoM2afn7amdYb1jFnXVqgzfv7eRJ0xOx4O1xkyY9aVOmPWk/WMWU9tjd9nzJoyN5n1ZG4y76ktMjeZdWVuMuvZqLnJ5hpY92G0P7/vN+nY0P0fGx+/71GSGfMpasQa2Had6enpkUgk4ut9beqMubGhlppRP2cmnU5LqVRibjIUm1oyEwhUvCLZDO9MGhLzpBne5/SElUZrFGA81wjHaQgggAACCCCAAAIIIIAAAggggAACCCCAAAIIIIAAAggggAACCCCAAAIIIIAAAggggAACCCCAAAIIIIAAAggggAACCCCAAAIIIIAAAggggAACCCCAAAIIIIAAAggggAACCCCAAAIIIIAAAggggAACCCCAAAIIIIAAAggggAACCCCAAAIIIIAAAggggAACCCCAAAIIIIAAAggggAAC3gkEvGvaWMtlYy3REAL2BG75uKtl9rrzbU99xn+5PHg5yGazksvlJB6PSygU8hwln89LKpVy+guHw573VywWJZlMSjQadf5sfPT+gsGgxGIxG91JJpORQqEgiUTCSn+aF82NzczoM9T782NmdIxqZnT8kRkzEfZ7nSEzZnJyZCtkxrwpc5NZU9vrGeqM2eenrWmdYT1j1rUV6oyfvzdRZ8yOh8N1hsyYdaXOmPVkPWPWU1vj9xmzpsxNZj2Zm8x7aovMTWZdmZvMejZqbrK5BtZ9GO3P7/tNOjZ0/8fGx+97lGTGfIoasQa2XWd6enokEon4el+bOmNubKilZtTPmUmn01IqlZibDMWm2swEAhWvSDbDO5OGtDxphvc5PWGl0RoFGM81wnEaAggggAACCCCAAAIIIIAAAggggAACCCCAAAIIIIAAAggggAACCCCAAAIIIIAAAggggAACCCCAAAIIIIAAAggggAACCCCAAAIIIIAAAggggAACCCCAAAIIIIAAAggggAACCCCAAAIIIIAAAggggAACCCCAAAIIIIAAAggggAACCCCAAAIIIIAAAggggAACCCCAAAIIIIAAAggggIB3AgHvmjbWctlYSzSEgB2BWz7uZpmdrnzfS5/xXy4PXQ6y2azkcjmJx+MSCoU8B8rn85JKpZz+wuGw5/0Vi0VJJpMSjUadPxsfvb9gMCixWMxGd5LJZKRQKEgikbDSn+ZFc2MzM/oM9f78mBkdp5oZHX9kxkyE/V5nyIyZnBzZCpkxb8rcZNbU9nqGOmP2+WlrWmdYz5h1bYU64+fvTdQZs+PhcJ0hM2ZdqTNmPVnPmPXU1vh9xqwpc5NZT+Ym857aInOTWVfmJrOejZqbbK6BdR9G+/P7fpOODd3/sfHx+x4lmTGfokasgW3XmZ6eHolEIr7e16bOmBsbaqkZ9XNm0um0lEol5iZDsakmM4FAxSuSzfDOpCEpT5oZ+gUuT7qlUQT6FWA8EwwEEEAAAQQQQAABBBBAAAEEEEAAAQQQQAABBBBAAAEEEEAAAQQQQAABBBBAAAEEEEAAAQQQQAABBBBAAAEEEEAAAQQQQAABBBBAAAEEEEAAAQQQQAABBBBAAAEEEEAAAQQQQAABBBBAAAEEEEAAAQQQQAABBBBAAAEEEEAAAQQQQAABBBBAAAEEEEAAAQQQQAABBBBAAAEEEEAAgWEnEBh2V1R5QeUmuEYuEYHDArd8/B+WwWFMoM/4L5fdlYNsNiu5XE7i8biEQiFjFzNQQ/l8XlKplNNfOBz2vL9isSjJZFKi0ajzZ+Oj9xcMBiUWi9noTjKZjBQKBUkkElb607xobmxmRp+h3p8fM6NjVTOj44/MmImw3+sMmTGTkyNbITPmTZmbzJraXs9QZ8w+P21N6wzrGbOurVBn/Py9iTpjdjwcrjNkxqwrdcasJ+sZs57aGr/PmDVlbjLrydxk3lNbZG4y68rcZNazUXOTzTWw7sNof37fb9Kxofs/Nj5+36MkM+ZT1Ig1sO0609PTI5FIxNf72tQZc2NDLTWjfs5MOp2WUqnE3GQoNm4zEwhUvCLZDO9MGlLypBl3L3B50jWNIlAhwHgmFAgggAACCCCAAAIIIIAAAggggAACCCCAAAIIIIAAAggggAACCCCAAAIIIIAAAggggAACCCCAAAIIIIAAAggggAACCCCAAAIIIIAAAggggAACCCCAAAIIIIAAAggggAACCCCAAAIIIIAAAggggAACCCCAAAIIIIAAAggggAACCCCAAAIIIIAAAggggAACCCCAAAIIIIAAAggggAACw04gMOyuqPKCyk1wjVwiAipwy8f/ZxkURgX6jP9y2X05yGazksvlJB6PSygUMnpR/TWWz+cllUo5/YXDYc/7KxaLkkwmJRqNOn82Pnp/wWBQYrGYje4kk8lIoVCQRCJhpT/Ni+bGZmb0Ger9+TEzOl41Mzr+yIyZCPu9zpAZMzk5shUyY96Uucmsqe31DHXG7PPT1rTOsJ4x69oKdcbP35uoM2bHw+E6Q2bMulJnzHqynjHrqa3x+4xZU+Yms57MTeY9tUXmJrOuzE1mPRs1N9lcA+s+jPbn9/0mHRu6/2Pj4/c9SjJjPkWNWAPbrDM6/rS/SCTi631t6oy5sdEKmUmn01IqlZibDMXGTWYCgYpXJJvhnUlDQp404/4FLk+6p1EE+ggwngkEAggggAACCCCAAAIIIIAAAggggAACCCCAAAIIIIAAAggggAACCCCAAAIIIIAAAggggAACCCCAAAIIIIAAAggggAACCCCAAAIIIIAAAggggAACCCCAAAIIIIAAAggggAACCCCAAAIIIIAAAggggAACCCCAAAIIIIAAAggggAACCCCAAAIIIIAAAggggAACCCCAAAIIIIAAAggggMCwEwgMuyuqvKByE1wjl4jALR8TLIPBuECf8V8uV1cOstms5HI5icfjEgqFjF/c0Q3m83lJpVJOf+Fw2PP+isWiJJNJiUajzp+Nj95fMBiUWCxmozvJZDJSKBQkkUhY6U/zormxmRl9hnp/fsyMjlnNjI4/MmMmwoPVGc3unj175I033pB9+/bJgQMH5N1335X33nvPeQ46nj788EP56KOP5NChQ6I1RD/6fEaMGCHHHHOMjBw5Utrb250xcNxxx8moUaPk2GOPlVNOOUXGjx8v48aN87TekBkzOTmyFb/PTWTGm8wwN5l1ZT1j1tP2Gpg6Y/b5aWvMTeZNW6HO+Pm7NnXG/Jigzpg3bYU6wxrYbG5aITPMTWSmGgHmpmq03B1LnXHn5PYo3YfRuub3/Sb9TUF/+7bx8fseJZkxn6JG7FHaXs9of5FIxNN9piOfTCP2takz5saGWvo9M+l0WkqlEnOTodgMlZlAoOIVyWZ4Z9KQjifNVPcClyeXQKMIfCLAeCYMCCCAAAIIIIAAAggggAACCCCAAAIIIIAAAggggAACCCCAAAIIIIAAAggggAACCCCAAAIIIIAAAggggAACCCCAAAIIIIAAAggggAACCCCAAAIIIIAAAggggAACCCCAAAIIIIAAAggggAACCCCAAAIIIIAAAggggAACCCCAAAIIIIAAAggggAACCCCAAAIIIIAAAggggAACCCCAAALDTiAw7K6o8oLKTXCNXGJrC9zy8e0va20Cz+6+z/gvl6svB9lsVnK5nMTjcQmFQp5d6OGG8/m8pFIpp79wOOx5f8ViUZLJpESjUefPxkfvLxgMSiwWs9GdZDIZKRQKkkgkrPSnedHc2MyMPkO9Pz9mRsetZkbHH5kxE2GtMzt37pQ333xTXn75Zec/v/LKK9Ld3W2mgyFa6ejokNNPP10mTpwoZ5xxhpx55pkyZswYY32TGWOUnzTk97mJzHiTGeYms66sZ8x62l4DU2fMPj9tjbnJvGkr1Bk/f9emzpgfE9QZ86atUGdYA5vNTStkhrmJzFQjwNxUjZa7Y6kz7pzcHqX7MFrX/L7fpL8p6P6PjY/f9yjJjPkUNWKP0vZ6RvuLRCK+3temzpgbG2rp98yk02kplUrMTYZiM1hmAoGKVySb4Z1JQzKeNFP9C1yeXAaNIuAIMJ4JAgIIIIAAAggggAACCCCAAAIIIIAAAggggAACCCCAAAIIIIAAAggggAACCCCAAAIIIIAAAggggAACCCCAAAIIIIAAAggggAACCCCAAAIIIIAAAggggAACCCCAAAIIIIAAAggggAACCCCAAAIIIIAAAggggAACCCCAAAIIIIAAAggggAACCCCAAAIIIIAAAggggAACCCCAAAIIIIDAsBMIDLsrqrygchNcI5fYugK3fHzry1r39j2/8z7jv1yurRxks1nJ5XISj8clFAp5ftH5fF5SqZTTXzgc9ry/YrEoyWRSotGo82fjo/cXDAYlFovZ6E4ymYwUCgVJJBJW+tO8aG5sZkafod6fHzOjY1czo+OPzNQW4T179sgzzzwjzz77rDz//PPS3d1dW0MendXR0SHnnHOOTJ06Vc4//3wZN25cXT2Rmbr4+j3Z73MTmfEmM8xNZl1Zz5j1tL0Gps6YfX7aGnOTedNWqDN+/q5NnTE/Jqgz5k1boc6wBjabm1bIDHMTmalGgLmpGi13x1Jn3Dm5PUr3YbSu+X2/SX9T0P0fGx+/71GSGfMpasQepe31jPYXiUR8va9NnTE3NtTS75lJp9NSKpWYmwzFZqDMBAIVr0g2wzuThlQ8aaa2F7g8uRQaRUAYz4QAAQQQQAABBBBAAAEEEEAAAQQQQAABBBBAAAEEEEAAAQQQQAABBBBAAAEEEEAAAQQQQAABBBBAAAEEEEAAAQQQQAABBBBAAAEEEEAAAQQQQAABBBBAAAEEEEAAAQQQQAABBBBAAAEEEEAAAQQQQAABBBBAAAEEEEAAAQQQQAABBBBAAAEEEEAAAQQQQAABBBBAAAEEEEAAAQQQQGDYCQSG3RVVXlC5Ca6RS2xNgVs+vu1lrXnr1u66z/gvl2svB9lsVnK5nMTjcQmFQp7fQD6fl1Qq5fQXDoc9769YLEoymZRoNOr82fjo/QWDQYnFYja6k0wmI4VCQRKJhJX+NC+aG5uZ0Weo9+fHzOj41czo+CMz7iLc1dUlW7ZskaefflpeffVVdycNk6NOO+00ueCCC2TatGnS2dlZ01WRmZrYBj3J73MTmfEmM8xNZl1Zz5j1tL0Gps6YfX7aGnOTedNWqDN+/q5NnTE/Jqgz5k1boc6wBjabm1bIDHMTmalGgLmpGi13x1Jn3Dm5PUr3YbSu+X2/SX9T0P0fGx+/71GSGfMpasQepe31jPYXiUR8va9NnTE3NtTS75lJp9NSKpWYmwzFpr/MBAIVr0g2wzuThkQ8aab2F7g8uRwabXEBxnOLB4DbRwABBBBAAAEEEEAAAQQQQAABBBBAAAEEEEAAAQQQQAABBBBAAAEEEEAAAQQQQAABBBBAAAEEEEAAAQQQQAABBBBAAAEEEEAAAQQQQAABBBBAAAEEEEAAAQQQQAABBBBAAAEEEEAAAQQQQAABBBBAAAEEEEAAAQQQQAABBBBAAAEEEEAAAQQQQAABBBBAAAEEEEAAAQQQQAABBIajQGA4XtRR11RugmvkEltP4JaPb3lZ69229TvuM/7L5frKQTablVwuJ/F4XEKhkOc3k8/nJZVKOf2Fw2HP+ysWi5JMJiUajTp/Nj56f8FgUGKxmI3uJJPJSKFQkEQiYaU/zYvmxmZm9Bnq/fkxMzqGNTM6/shM/xHu6uqSRx99VB5//HF57733qs75qaeeKqeccop0dHTI6NGj5fjjj5dRo0Y5GT722GNl5MiR0tbWJiNGjPikDmrtOHTokPT29sqHH34oH3zwgfOcDh48KO+8847s379furu75fXXX5fXXnut6ms67rjj5OKLL5aZM2dKZ2dnVeeTmaq4XB3s97mJzLiKQVUHaWaYm6oiG/Jg1jNDElV1gO01MHWmqsfj6mDmJldMVR3UCnXGz9+1qTNVxd3VwdQZV0xVHdQKdYY1cFWRGPLgVsgMc9OQMajqADJTFdeQB/O9aUiiqg9oxN6BzTqj+zDan9/3m3Rs6G/nNj5+36MkM+ZT5Pc6o+NP60wkEvH1vjZ1xtzYaIXMpNNpKZVKzE2GYnN0ZgKBilckm+GdSUManjRT3wtcnlwSjbawAOO5hR8+t44AAggggAACCCCAAAIIIIAAAggggAACCCCAAAIIIIAAAggggAACCCCAAAIIIIAAAggggAACCCCAAAIIIIAAAggggAACCCCAAAIIIIAAAggggAACCCCAAAIIIIAAAggggAACCCCAAAIIIIAAAggggAACCCCAAAIIIIAAAggggAACCCCAAAIIIIAAAggggAACCCCAAAIIIIAAAggMV4HAcL2wI66r3ATXyCW2lsAtH9/usta65YbdbZ/xXy7XXw6y2azkcjmJx+MSCoU8v7F8Pi+pVMrpLxwOe95fsViUZDIp0WjU+bPx0fsLBoMSi8VsdCeZTEYKhYIkEgkr/WleNDc2M6PPUO/Pj5nRcayZ0fFHZv4S4T179shDDz0kDz/8sOzdu9dVrkeMGCFnnXWWTJ48WSZNmiQTJkyQ8ePHe17XtMbs3r1bdu3aJTt27JDt27fLiy++KIcOHXJ13WPHjpXLL79crrjiChk3bpyrc8iMK6aqDvL73ERmqoqDq4M1M8xNrqhcH8R6xjWVqwNtr4GpM64eS1UHMTdVxeXq4FaoM37+rk2dcRXzqg6izlTF5ergVqgzrIFdRcH1Qa2QGeYm13FwdSCZccXk+iC+N7mmcn1gI/YObNYZ3YfR/vy+36RjQ/d/bHz8vkdJZsynyO91Rsef1plIJOLrfW3qjLmx0QqZSafTUiqVmJsMxebIzIwcOfLoVpvhnUlDEp40U/8LXJ5cFo22qADjuUUfPLeNAAIIIIAAAggggAACCCCAAAIIIIAAAggggAACCCCAAAIIIIAAAggggAACCCCAAAIIIIAAAggggAACCCCAAAIIIIAAAggggAACCCCAAAIIIIAAAggggAACCCCAAAIIIIAAAggggAACCCCAAAIIIIAAAggggAACCCCAAAIIIIAAAggggAACCCCAAAIIIIAAAggggAACCCCAAAIIDGeBwHC+uP+7tnITXCOX2DoCt3x8q8ta53Ybfqd9xn+5bKYcZLNZyeVyEo/HJRQKeX6T+XxeUqmU0184HPa8v2KxKMlkUqLRqPNn46P3FwwGJRaL2ehOMpmMFAoFSSQSVvrTvGhubGZGn6Henx8zo2NZM6Pjr5Uz8+STT8r9998vmzZtcpXjzs5OOf/88+W8886Tc845x9U5tg56/vnnZevWrfLMM89IV1eXq25nzJghV199tVx00UVDHk9mhiSq+gC/z01kpupIDHmCZoa5aUimqg5gPVMV15AH214DU2eGfCRVH8DcVDXZkCe0Qp3x83dt6syQEa/6AOpM1WRDntAKdYY18JAxqOqAVsgMc1NVkRjyYDIzJFFVB/C9qSouVwc3Yu/AZp3RfRjtz+/7TTo2dP/Hxsfve5RkxnyK/F5ndPxpnYlEIr7e16bOmBsbrZCZdDotpVKJuclQbA5n5nOf+9zRLTbDO5OGFDxpxswLXJ5cGo22oADjuQUfOreMAAIIIIAAAggggAACCCCAAAIIIIAAAggggAACCCCAAAIIIIAAAggggAACCCCAAAIIIIAAAggggAACCCCAAAIIIIAAAggggAACCCCAAAIIIIAAAggggAACCCCAAAIIIIAAAggggAACCCCAAAIIIIAAAggggAACCCCAAAIIIIAAAggggAACCCCAAAIIIIAAAggggAACCCCAAAIIDHeBwHC/QBEpN8E1comtI9AMY8ZPT6PP+C+XzZWDbDYruVxO4vG4hEIhz83y+bykUimnv3A47Hl/xWJRksmkRKNR58/GR+8vGAxKLBaz0Z1kMhkpFAqSSCSs9Kd50dzYzIw+Q70/P2ZGx7NmRsdfq2Vm/fr1ctddd8nOnTsHza5mbcaMGTJ9+nS54IILpK2tzUrW6+2kt7dXnn76adm8ebNs2rTJec6DfSZOnCjXX3+9zJ49e9DjWjkz9T6Tgc73+9xEZswnRzPD3GTWlfWMWU/ba2DqjNnnp60xN5k3bYU64+fv2tQZ82OCOmPetBXqDGtgs7lphcwwN5GZagSYm6rRcncsdcadk9ujdB9G65rf95v0NwX9Td7Gx+97lGTGfIoasUdpez2j/UUiEV/va1NnzI0NtWxEZnRfu7293dyNDNJSOp2WUqnE3GRIWzPzmc985ujWeP+rPl9zL3DVdx2cjYAKMJ7JAQIIIIAAAggggAACCCCAAAIIIIAAAggggAACCCCAAAIIIIAAAggggAACCCCAAAIIIIAAAggggAACCCCAAAIIIIAAAggggAACCCCAAAIIIIAAAggggAACCCCAAAIIIIAAAggggAACCCCAAAIIIIAAAggggAACCCCAAAIIIIAAAggggAACCCCAAAIIIIAAAggggAACCCCAAAIIIICd/OS5AAAgAElEQVTAsBMIDLsrqrygchNcI5fYOgLNMGb89DT6jP9y2Ww5yGazksvlJB6PSygU8twtn89LKpVy+guHw573VywWJZlMSjQadf5sfPT+gsGgxGIxG91JJpORQqEgiUTCSn+aF82NzczoM9T782NmdExrZnT8tUJm1q1bJ6tXr5bu7u4B8zpixAi57LLL5NJLL5Xp06dbybXXnWzevFk2btwojzzyiBw6dGjA7jo6OmTBggUyf/78AY9ptcwwN9WfTjJTv+HRLeh6hrnJrCvrGbOettfA1Bmzz09b8/v3JjJDZqoVIDPVig19PHVmaKNqj2A9U63Y4MeznjHrqa014jc9P/8OzNxkPqPMTeZNW2FusllndB9G+/P7fpPOwbr/Y+Pj9z1KMmM+Ra2wntE6E4lEfL2vTZ0xNzbUshGZ0b279vZ2czcySEvpdFpKpRJzkyHtQKDidS/e/6rP1uwLXPVdC2cjwHgmAwgggAACCCCAAAIIIIAAAggggAACCCCAAAIIIIAAAggggAACCCCAAAIIIIAAAggggAACCCCAAAIIIIAAAggggAACCCCAAAIIIIAAAggggAACCCCAAAIIIIAAAggggAACCCCAAAIIIIAAAggggAACCCCAAAIIIIAAAggggAACCCCAAAIIIIAAAggggAACCCCAAAIIIIAAAggggAACw04gMOyuqPKCyk1wjVxi6wg0w5jx09PoM/7LZfPlIJvNSi6Xk3g8LqFQyHO7fD4vqVTK6S8cDnveX7FYlGQyKdFo1Pmz8dH7CwaDEovFbHQnmUxGCoWCJBIJK/1pXjQ3NjOjz1Dvz4+Z0XGtmdHx59fMrFmzRlatWiVvvfXWgBmdMmWKXHXVVTJr1ixpa2uzkmXbnfT29sqGDRvkgQcekG3btg3YfUdHhyxatEiuu+66fo9phcw0os74eW4iM+ZHu65nmJvMurKeMetpew1MnTH7/LQ1v39vIjNkploBMlOt2NDHU2eGNqr2CNYz1YoNfjzrGbOe2hrftc2aMjeZ9WQNbN5TW2yFucnmb3q6D6P9+X2/Sedg3f+x8fH7HiWZMZ+iVljPaJ2JRCK+3temzpgbG2rZiMzovnZ7e7u5GxmkpXQ6LaVSibnJgHYgUPG6F+9/1edq/gWu+q6Hs1tbgPHc2s+fu0cAAQQQQAABBBBAAAEEEEAAAQQQQAABBBBAAAEEEEAAAQQQQAABBBBAAAEEEEAAAQQQQAABBBBAAAEEEEAAAQQQQAABBBBAAAEEEEAAAQQQQAABBBBAAAEEEEAAAQQQQAABBBBAAAEEEEAAAQQQQAABBBBAAAEEEEAAAQQQQAABBBBAAAEEEEAAAQQQQAABBBBAAAEEEEAAAQSGpUBgWF5V34sqN8E1comtI9AMY8ZPT6PP+C+XvSkH2WxWcrmcxONxCYVCnvvl83lJpVJOf+Fw2PP+isWiJJNJiUajzp+Nj95fMBiUWCxmozvJZDJSKBQkkUhY6U/zormxmRl9hnp/fsyMjm3NjI4/P2Xmsccek+XLl8vOnTsHzOWVV14p11xzjZx77rlWsjtcOnnuuefkvvvukwcffHDAS5o4caIsWbJELrnkkopj/JqZI2+0EXXGz3MTmTE/+nU9w9xk1pX1jFlP22tg6ozZ56et+f17E5khM9UKkJlqxYY+njoztFG1R7CeqVZs8ONZz5j11Nb4rm3WlLnJrCdrYPOe2mIrzE02f9PTfRjtz+/7TToH6/6PjY/f9yg1Mz09PRKJRHy9R2kzM62wntE6Q2bMVSC/1xkdf43IjO5rt7e3m3tQg7SUTqelVCoxN9WpHQhUvO7F+1/1mXrzAld918TZrSvAeG7dZ8+dI4AAAggggAACCCCAAAIIIIAAAggggAACCCCAAAIIIIAAAggggAACCCCAAAIIIIAAAggggAACCCCAAAIIIIAAAggggAACCCCAAAIIIIAAAggggAACCCCAAAIIIIAAAggggAACCCCAAAIIIIAAAggggAACCCCAAAIIIIAAAggggAACCCCAAAIIIIAAAggggAACCCCAAAIIIIAAAsNWIDBsr+zTCys3wTVyia0j0Axjxk9Po8/4L5e9KwfZbFZyuZzE43EJhUKeG+bzeUmlUk5/4XDY8/6KxaIkk0mJRqPOn42P3l8wGJRYLGajO8lkMlIoFCSRSFjpT/OiubGZGX2Gen9+zIyOb82Mjr9mz8yuXbtk6dKl8sQTT/SbRR0X8+fPl3nz5snJJ59sJa/DtZM333xT1q5dK2vWrJFSqdTvZc6YMUOWL18uEyZM6PPvfsrMQM+nEXXGz3MTmTFfCXQ9w9xk1pX1jFlP22tg6ozZ56et+f17E5khM9UKkJlqxYY+njoztFG1R7CeqVZs8ONZz5j11Nb4rm3WlLnJrCdrYPOe2mIrzE02f9PTfRjtz+/7TToH6/6PjY/f9yg1Mz09PRKJRHy9R2kzM62wntE6Q2bMVSC/1xkdf43IjO5rt7e3m3tQg7SUTqedvVTmptq5A4GK1714/6t2Tj3Tuxe46rsuzm5NAcZzaz537hoBBBBAAAEEEEAAAQQQQAABBBBAAAEEEEAAAQQQQAABBBBAAAEEEEAAAQQQQAABBBBAAAEEEEAAAQQQQAABBBBAAAEEEEAAAQQQQAABBBBAAAEEEEAAAQQQQAABBBBAAAEEEEAAAQQQQAABBBBAAAEEEEAAAQQQQAABBBBAAAEEEEAAAQQQQAABBBBAAAEEEEAAAQQQQAABBBAY1gKBYX11f7m4chNcI5fYOgLNMGb89DT6jP9y2dtykM1mJZfLSTwel1Ao5LljPp+XVCrl9BcOhz3vr1gsSjKZlGg06vzZ+Oj9BYNBicViNrqTTCYjhUJBEomElf40L5obm5nRZ6j358fM6BjXzOj4a9bMLF26VJYvXz5g/hYuXCg33nijjBo1ykpGm6WTgwcPyqpVq2TlypUDXvKSJUvk1ltv7fPvfsjMUM+oEXXGz3MTmRkqcdX/u65nhtvcpHPznj175I033pB9+/bJgQMH5N1335X33nvPmWd0vfDhhx/KRx99JIcOHRJdI+lH558RI0bIMcccIyNHjpT29nZnjtf///nPf17Gjh0rY8aMkS984Qsybtw4z9ZTrGeqz+FgZ9heA1NnzD4/bc3v35tMZsZt/evt7XW+Nw1V/4477jin/p144ol11T/WM2bHhcnMuL2yVpibWAO7TYO741ohM8NtDezuybg7ijrjzqmao1jPVKPl7thWqDPMTe6y4PYoMuNWyt1x+n1CM+r3/Sb9zqS/Ddn4+H2PUjPT09MjkUjEs9/Ujn5OjdijtJmZVviurc+QzJirQH6vMzr+GpEZ3VfQPQQbn3Q6LaVSibmpRuxAoOJ1L97/qtHy/07z9gWu+q6Ns1tPgPHces+cO0YAAQQQQAABBBBAAAEEEEAAAQQQQAABBBBAAAEEEEAAAQQQQAABBBBAAAEEEEAAAQQQQAABBBBAAAEEEEAAAQQQQAABBBBAAAEEEEAAAQQQQAABBBBAAAEEEEAAAQQQQAABBBBAAAEEEEAAAQQQQAABBBBAAAEEEEAAAQQQQAABBBBAAAEEEEAAAQQQQAABBBBAAAEEEEAAAQSGvUBg2F+hSLkJrpFLbB2BZhgzfnoafcZ/uex9Ochms5LL5SQej0soFPLcMp/PSyqVcvoLh8Oe91csFiWZTEo0GnX+bHz0/oLBoMRiMRvdSSaTkUKhIIlEwkp/mhfNjc3M6DPU+/NjZnSca2Z0/DVTZrq6uuT73/++7Ny5s9/czZkzR26++WYZPXq0lVw2ayf79++X2267Te65555+b2HixIny05/+VDo7Oz/592bNTDXPqBF1xs9zE5mpJn3ujtX1TKPmJs3qH//4R3nppZecGvzKK69Id3e3uwuv86iOjg45/fTTRWvTGWecIWeeeaaMGTOmzlb/cjrrGSOMnzRiew1MnTH7/LQ1v39vqiUz+/bta6r6x3rG7LioJTP1XkErzE2sgetNSd/zWyEzjVoD2/hNjzpjdjywnjHv2Srfm5ibzGanFeYmm5nRfRjtz+/7Tfqbgu7/2Pj4fY9SM9PT0yORSMTXe5Q2M9MK37W1zpAZcxXI73VGx18jMqP72u3t7eYe1CAtpdNpKZVKzE01aAcCFa978f5XDY5HnOL9C1z1XR9nt5YA47m1njd3iwACCCCAAAIIIIAAAggggAACCCCAAAIIIIAAAggggAACCCCAAAIIIIAAAggggAACCCCAAAIIIIAAAggggAACCCCAAAIIIIAAAggggAACCCCAAAIIIIAAAggggAACCCCAAAIIIIAAAggggAACCCCAAAIIIIAAAggggAACCCCAAAIIIIAAAggggAACCCCAAAIIIIAAAggggAACCDSFQKAJrrLcBNfIJbaOQDOMGT89jT7jv1y2Uw6y2azkcjmJx+MSCoU898zn85JKpZz+wuGw5/0Vi0VJJpMSjUadPxsfvb9gMCixWMxGd5LJZKRQKEgikbDSn+ZFc2MzM/oM9f78mBkd65oZHX/NkJnFixfL7bff3m/Wpk2bJsuWLZPJkydbyaJfOtm+fbvjtmXLln5v6aabbpIVK1Z88m/NlplanlMj6oyf5yYyU0sKBz9H1zM25qY9e/bIM888I1u3bpXf//738tZbb5m/mTpa7OjokHPOOUemTp0q559/vowbN67m1ljP1EzX74m218DUGbPPT1vz+/emoTJzuP49++yz8vzzz0t3d7d55DpadFP/WM/UAdzPqUNlxmxvf2mtFeYm1sBmk9MKmbGxBj78VFjPmM2ntsbcZNaUucmsJ2tg856sZ8yb6j6Mrp/8vt+kc7Du/9j4+H2PUjPT09MjkUjE13uUNjPTCusZrTNkxlwF8nud0fHXiMzovnZ7e7u5BzVIS+l0WkqlEnNTldqBQMXrXrz/VaXhUYfbeYGrvmvk7NYRYDy3zrPmThFAAAEEEEAAAQQQQAABBBBAAAEEEEAAAQQQQAABBBBAAAEEEEAAAQQQQAABBBBAAAEEEEAAAQQQQAABBBBAAAEEEEAAAQQQQAABBBBAAAEEEEAAAQQQQAABBBBAAAEEEEAAAQQQQAABBBBAAAEEEEAAAQQQQAABBBBAAAEEEEAAAQQQQAABBBBAAAEEEEAAAQQQQAABBBBAAIGmEQg0wZWWm+AaucTWEWiGMeOnp9Fn/L///vuSSCSs3F82m5VcLifxeFxCoZDnfebzeUmlUk5/4XDY8/6KxaIkk0mJRqPOn42P3l8wGJRYLGajO8lkMlIoFKxlRvOiubGZGX2GOib8mJlyueyMCR1/wzUzO3bskLlz58oLL7xQkemTTjpJfvKTn8isWbOs5N2vnWzYsEF+8IMfyFtvvVVxi2effbasW7dOJk2a5PxbM2Sm3ufUiDrj57mJzNSbyMrzdT3jxdzU1dUlW7ZskaefflpeffVV8xfuYYunnXaaXHDBBTJt2jTp7OysuifWM1WTDXqC7TUwdcbs89PW/P696ejM+LH+sZ4xOy6oM2Y9W7HOmBesbJH1jFll1jNmPbU15iazpsxNZj2Zm8x7aoutMDfZ/E1P92G0P7/vN+kcrPs/Nj5+36PUzPT09EgkEvH1HqXNzLTCekbrDJkxV4H8Xmd0/DUiM7qv3d7ebu5BDdJSOp2WUqnE3FSFdiBQ8boX739V4dfPobzPWZ8fZ5sVYDyb9aQ1BBBAAAEEEEAAAQQQQAABBBBAAAEEEEAAAQQQQAABBBBAAAEEEEAAAQQQQAABBBBAAAEEEEAAAQQQQAABBBBAAAEEEEAAAQQQQAABBBBAAAEEEEAAAQQQQAABBBBAAAEEEEAAAQQQQAABBBBAAAEEEEAAAQQQQAABBBBAAAEEEEAAAQQQQAABBBBAAAEEEEAAAQQQQAABBBBAAAEDAgEDbXjdRNnrDmgfgSoEmmHMVHE7w/7QPuM/nU5LoVCQRCJh5cKz2azkcjmJx+MSCoU87zOfz0sqlXL6C4fDnvdXLBYlmUxKNBp1/mx89P6CwaDEYjEb3Ukmk7GaGc2L5sZmZvQZ6pjwY2bK5bIzJnT8DbfMrF+/XubMmSN6jUd/5s6dK3fccYe0tbVZyfnRnezevVv+9Kc/yd69e2Xfvn3y9ttvy8GDB53xrmNCM6r1RmuAftRX86N1oL293cnTqFGj5IQTTpAxY8bI2LFj5Ytf/KKMHz++IffT29srixYtknXr1vXb/7333iuzZ892/m04Z8YUXiPqjJ/nJjJjKpmftqP1xcTc1NXVJY8++qg8/vjj8t5771V9oaeeeqqccsop0tHRIaNHj5bjjz/eqW06Rx977LEycuRIp06PGDHik3We1sVDhw6J1p0PP/xQPvjgA2ce0hr6zjvvyP79+6W7u1tef/11ee2116q+puOOO04uvvhimTlzpnR2dro+n/WMaypXB9peA1NnXD2Wqg7y+/em3/72t/KLX/xCtmzZIu+//35VNnpwM9Q/1jNVP9ZBT6DOmPXU1vxeZ8iMON+L9+zZI2+88YbzvfnAgQPy7rvvOutOXf/p+kvXgx999JGzPjzy+7OuH4855hhnPanfoXV9qX/6u4WuP/U79Be+8AUZN26cZ7+3sZ4xP+6Zm8yaUmfMejI3mffUFlvhu7bN3/R070778/t+k87BOu/b+Ph9j1Iz09PTI5FIxLM109HPycs9yv7Wl/pboq4v//d//7fq9aX+jvj5z39eTjzxRGefxs36shXWM/oM/ZKZ/uqIzk3UGXMVVi0bkRndd9XvijY++v5MqVRibnKJHQhUvO7F+18u7QY4jPc56/PjbLMCjGeznrSGAAIIIIAAAggggAACCCCAAAIIIIAAAggggAACCCCAAAIIIIAAAggggAACCCCAAAIIIIAAAggggAACCCCAAAIIIIAAAggggAACCCCAAAIIIIAAAggggAACCCCAAAIIIIAAAggggAACCCCAAAIIIIAAAggggAACCCCAAAIIIIAAAggggAACCCCAAAIIIIAAAggggAACCCCAAAIIIGBAIGCgDa+bKHvdAe0jUIVAM4yZKm5n2B/aZ/yXy2XJZDJSKBQkkUhYufhsNiu5XE7i8biEQiHP+8zn85JKpZz+wuGw5/0Vi0VJJpMSjUadPxsfvb9gMCixWMxGd9Yzo3nR3NjMjD5DHRN+zIyOe82Mjr/hkpl58+bJunXrKvI7duxYWb16tUyfPt1KtrWT3bt3y7Zt2+QPf/iDvPTSS7Jz507Rce3FR5/BxIkT5YwzzpAvf/nLMmXKFBk/frwXXfXb5ubNm2XBggWyd+/ein+fO3eurF271vnfh2NmTCM1os74eW4iM6YTKqLrmVrmpj179shDDz0kDz/8cL9jvb8rHTFihJx11lkyefJkmTRpkkyYMMGpTV6v27TWag3etWuX7NixQ7Zv3y4vvviiHDp0yBWozhmXX365XHHFFTJu3Lghz7G9Bm5EnaklM0PCDXCA7TUwdabWJzXweX773tSK9W/mzJkyatQoq9+bWM+YHYutMDeRGX9kRn+j+e///u9PvjO/8sor0t3dbfbmBmito6NDTj/99E++S5955pkyZswYI32znjHC2KeRRqyBqTNmnyNzk1lP6oxZT23N73VG9+60rvl9v0nHhu7/2Pj4fY9SM9PT0yORSKSp9ij37dsnf/zjH4fl+tLvdUbHn9aZZstMNfVC1zPUmWrEBj+2UZnR/Yn29nZzNzJIS+l0WkqlEnOTC+1AoOJ1L97/cuE2yCG8z1mfH2ebFWA8m/WkNQQQQAABBBBAAAEEEEAAAQQQQAABBBBAAAEEEEAAAQQQQAABBBBAAAEEEEAAAQQQQAABBBBAAAEEEEAAAQQQQAABBBBAAAEEEEAAAQQQQAABBBBAAAEEEEAAAQQQQAABBBBAAAEEEEAAAQQQQAABBBBAAAEEEEAAAQQQQAABBBBAAAEEEEAAAQQQQAABBBBAAAEEEEAAAQQQQAABAwIBA2143UTZ6w5oH4EqBJphzFRxO8P+0D7jv1z+y3/NZDJSKBQkkUhYuYFsNiu5XE7i8biEQiHP+8zn85JKpZz+wuGw5/0Vi0VJJpMSjUadPxsfvb9gMCixWMxGd9Yzo3nR3NjMjD5DHRN+zIyOfc2Mjr9GZubtt9+WK6+8Un73u99V5Pa73/2urF27Vtra2jzNtDo89dRT8tvf/ta5jgMHDnja31CNn3jiifKVr3xFvva1r8mFF17oZN7LT29vr8ybN09+/vOfV3Sj1/Hggw/KCSecIMMlM15aNKLO+HluIjPm06rrGbdz05NPPin333+/bNq0ydWFdHZ2yvnnny/nnXeenHPOOa7OsXXQ888/L1u3bpVnnnlGurq6XHU7Y8YMufrqq+Wiiy4a9Hjba+BG1Bm3mXEFO8RBttfA1BkTT61vG3743tTq9e9v/uZv5G//9m/l7/7u7/iubWCIUGcMIB7VhB/qzGAqfs3Mnj17nLXYs88+K88995zs27fPfDjqaLGjo8NZw06dOtVZ044bN67m1ljP1Ew34ImNWAPzXdvsc2yF701khsxUI2B7PaN7d5pRv+836Rzs9W/hh5+z3/coNTM9PT0SiUSG7R7lketL/e2vu7u7mmHo+bFHry+PP/5463uUtucm7W84Z6beh67rGepMvYqfnq+WjciM7mu3t7ebu5FBWkqn01IqlZibhtAOBCpe9+L9r/oSyvuc9flxtlkBxrNZT1pDAAEEEEAAAQQQQAABBBBAAAEEEEAAAQQQQAABBBBAAAEEEEAAAQQQQAABBBBAAAEEEEAAAQQQQAABBBBAAAEEEEAAAQQQQAABBBBAAAEEEEAAAQQQQAABBBBAAAEEEEAAAQQQQAABBBBAAAEEEEAAAQQQQAABBBBAAAEEEEAAAQQQQAABBBBAAAEEEEAAAQQQQAABBBBAAAEEEDAgEDDQhtdNlL3ugPYRqEKgGcZMFbcz7A/tM/7L5U//ayaTkUKhIIlEwspNZLNZyeVyEo/HJRQKed5nPp+XVCrl9BcOhz3vr1gsSjKZlGg06vzZ+Oj9BYNBicViNroT25nRvGhubGZGn6GOCT9mRse/ZkbHXyMys23bNvnOd74j3d3dFXm99957Zfbs2Z7lWO9748aN8vjjj8tvfvMbz/ox0fDXv/51+da3viUzZ850su/VZ/369XLttddWNN/R0SG/+MUvZMqUKdLozHh170e224g64+e5icyYT62uZwabm3Qs33XXXbJz585BO9d6MmPGDJk+fbpccMEF0tbWZv5iPWixt7dXnn76adm8ebNs2rTJmccG+0ycOFGuv/76QecU1jNmH5TtNTB1xuzz09aa9XsT9a9vFk4//XSZN2+ezJkzx3xIjmqxWTPjFoY641bK/XFkxr2V2yO9WM90dXXJli1bnLXXq6++6vZShsVxp512mrPGnTZtmnR2dlZ9TaxnqiYb8gS+aw9JVNUBzE1Vcbk6mLnJFVNVB3kxNw12AX6vM7p3p7+B+H2/SedgL38DPzJDft+j1Mz09PRIJBIZNnuUzb6+/OpXvypTp06Viy++2Lf72lpnhlNmqpp4XByscxN1xgWUy0PUshGZ0X3t9vZ2l1dZ32HpdFpKpRJz0yCMgUDF6168/1Vf7Hifsz4/zjYrwHg260lrCCCAAAIIIIAAAggggAACCCCAAAIIIIAAAggggAACCCCAAAIIIIAAAggggAACCCCAAAIIIIAAAggggAACCCCAAAIIIIAAAggggAACCCCAAAIIIIAAAggggAACCCCAAAIIIIAAAggggAACCCCAAAIIIIAAAggggAACCCCAAAIIIIAAAggggAACCCCAAAIIIIAAAggggAACCCCAAAIGBAIG2vC6ibLXHdA+AlUINMOYqeJ2hv2hfcZ/udy3HGQyGSkUCpJIJKzcSDablVwuJ/F4XEKhkOd95vN5SaVSTn/hcNjz/orFoiSTSYlGo86fjY/eXzAYlFgsZqM7sZ0ZzYvmxmZm9BnqmPBjZrQGaGZ0/NnMzOOPPy7XXHON6Bg58vOlL31J/uVf/kUmT57sSX6ffPJJ2bBhg/zyl7+sqv0TTzxRTjvtNBk3bpycfPLJctJJJ8nnP/95JxfHHnusM741H5/5zGecdrWOar3RrH7wwQfy/vvvy5///Gd566235M0335Q9e/bIq6++KgcOHKjqOr797W/LrFmz5KKLLqrqPLcHb9++Xf7hH/5BXn755T6naD4eeeQRueSSS6RRmbE5NzWizvh5biIzbkeg++O0vhw9N61Zs0ZWr14t3d3dAzY0YsQIueyyy+TSSy+V6dOnu+9wGB+5efNm2bhxo1OjDh06NOCVdnR0yIIFC2T+/Pn9HsN6xuxDtr0Gps6YfX7aWjN9b6L+DV7/xowZIzfccMOA9c9UepopM7XcM3WmFrXBzyEz5k1NrGe6urrk0UcfFf3O/t5771V9kaeeeqqccsopomuv0aNHy/HHHy+jRo1yfsPR784jR46UtrY20XXp4d8Bdd2g67je3l758MMPne/Q+v3o4MGD8s4778j+/fudNe7rr78ur732WtXXdNxxx8nFF18sM2fOlM7OTtfns55xTeX6QL5ru6ZydSBzkyumqg4aLnOT/p6ovx2+8cYbsm/fPuf3w3fffdepy1oftd5rvfzoo4+c+nn491Wtq1pfjznmGKfetre3O/VX66D+jnnCCSc4//0LX/iCnHHGGVb2K0zMTdU8RL/XGf19VDPg9/0mzbRm1cbH73uUmpmenh6JRCJWxrw+s6P3KP24vtR9IV1f6n5NNevLWjLdiLlJn2EjM1OLUzXn6NxEnalGbPBj1bIRmdF1j651bHzS6bSUSiXmpgGwA4GK1714/6u+YPI+Z31+nG1WgPFs1pPWEEAAAQQQQAABBBBAAAEEEEAAAQQQQEZOBFAAACAASURBVAABBBBAAAEEEEAAAQQQQAABBBBAAAEEEEAAAQQQQAABBBBAAAEEEEAAAQQQQAABBBBAAAEEEEAAAQQQQAABBBBAAAEEEEAAAQQQQAABBBBAAAEEEEAAAQQQQAABBBBAAAEEEEAAAQQQQAABBBBAAAEEEEAAAQQQQAABBBBAAAEEEEAAAQQMCAQMtOF1E2WvO6B9BKoQaIYxU8XtDPtD+4z/crmyHGQyGSkUCpJIJKzcTDablVwuJ/F4XEKhkOd95vN5SaVSTn/hcNjz/orFoiSTSYlGo86fjY/eXzAYlFgsZqM7sZ0ZzYvmxmZm9BnqmPBjZrQOaGZ0/NnIzPr16+Xaa6+tyObMmTPlgQcekLa2NqO51bzcc889ct9998lrr702ZNs6Tv/6r/9apkyZIpMnT5YzzjhDPvvZzw55Xi0HvP/++/LSSy/J9u3bZdu2bfL73//eyfZQn1NPPVWuueYamTNnjkQikaEOr+rfe3t75aqrrpJHH3204rx7771XZs+eLbYzoxfSCnXGz3MTmalqGLo6WNczOjf96le/kjvvvFO6u7sHPE/rmY7rWbNmGa+xri7WwkFauzZs2ODMI1pPB/p0dHTIokWL5Lrrrqs4pBXqDOsZs2FshcwM57np7rvvljvuuIP6Z6D+mRoZfv+uzXrGVFI+bYfMmDetZW7as2ePPPTQQ/Lwww/L3r17XV3UiBEj5KyzznK+M0+aNEkmTJgg48eP9/x3Pf2Nbffu3bJr1y7ZsWOH8136xRdflEOHDrm67rFjx8rll18uV1xxhYwbN27Ic2z/pkedGfKRVH0AdaZqsiFPqKXODNnoIAc04ndgm2tgrbv/+Z//Kf/zP/8jr776qrzyyiuDrm/rsTz6XP1+fPrpp8vEiROd3z/PPPNMGTNmjMkunLbIjFlS3bvTjPp9v0nnYN3/sfHx+x6lZqanp8fZR7C1R6lrtI0bNzq/W7K+rD/FjVjPaJ2xmZlG7GtTZ+rP5uEW1LIRmdF97fb2dnM3MkhL6XRaSqUSc1M/RoFAxetevP9VXyp5n7M+P842K8B4NutJawgggAACCCCAAAIIIIAAAggggAACCCCAAAIIIIAAAggggAACCCCAAAIIIIAAAggggAACCCCAAAIIIIAAAggggAACCCCAAAIIIIAAAggggAACCCCAAAIIIIAAAggggAACCCCAAAIIIIAAAggggAACCCCAAAIIIIAAAggggAACCCCAAAIIIIAAAggggAACCCCAAAIIIIAAAggggAACBgQCBtrwuomy1x3QPgJVCDTDmKnidob9oX3Gf7ncfznIZDJSKBQkkUhYuaFsNiu5XE7i8biEQiHP+8zn85JKpZz+wuGw5/0Vi0VJJpMSjUadPxsfvb9gMCixWMxGd2I7M5oXzY3NzOgz1DHhx8xoLdDM6PjzMjM/+9nP5MYbb6zI5MKFC+WOO+4wmtWDBw/KmjVr5J//+Z+drAz2mTRpkkybNk2+/vWvy9SpU41eR7WNPfvss/Lv//7v8tRTT8mOHTsGPV3ryT/+4z/K/PnzZdSoUdV2NejxixYtkpUrV1Ycs2rVKvne974ntjJz5AW0Qp3x89xEZowOUXnsscfk1ltvlV27dg3Y8JVXXinXXHONnHvuuWY7H+atPffcc3LffffJgw8+OOCVTpw4UZYsWSKXXHJJn2Naoc6wnjEb4FbIzHCbm7T+LV++XHbu3En9O0qgnvpnamT4/bs26xlTSfm0HTJj3tTt3PTkk0/K/fffL5s2bXJ1EZ2dnXL++efLeeedJ+ecc46rc2wd9Pzzz8vWrVvlmWeeka6uLlfdzpgxQ66++mq56KKLBj3e9m961BlXj6+qg6gzVXG5OthtnXHVmIuDGvE7sFdr4D179ji1Sn//09rV3d3tQsDeIR0dHU6N199HteaPGzfOSOdkxgjjJ43o3p1m1O/7TToH6/6PjY/f9yg1Mz09PRKJRDzdo2R96W59WUumG7Ge0TrjdWaOtGjEvjZ1ppY09n+OWjYiM7qv3d7ebu5GBmkpnU5LqVRibjrKKBCoeN2L97/qSyTvc9bnx9lmBRjPZj1pDQEEEEAAAQQQQAABBBBAAAEEEEAAAQQQQAABBBBAAAEEEEAAAQQQQAABBBBAAAEEEEAAAQQQQAABBBBAAAEEEEAAAQQQQAABBBBAAAEEEEAAAQQQQAABBBBAAAEEEEAAAQQQQAABBBBAAAEEEEAAAQQQQAABBBBAAAEEEEAAAQQQQAABBBBAAAEEEEAAAQQQQAABBBBAAAEEEEDAgEDAQBteN1H2ugPaR6AKgWYYM1XczrA/tM/4L5cHLgeZTEYKhYIkEgkrN5XNZiWXy0k8HpdQKOR5n/l8XlKplNNfOBz2vL9isSjJZFKi0ajzZ+Oj9xcMBiUWi9noTmxnRvOiubGZGX2GOib8mBmtB5oZHX9eZGbFihVy8803V2TxzjvvlAULFhjLqObw9ttvl5UrV4qOu4E+X/rSl+Tb3/62fOtb35Lx48cb699kQ7t375Zf/epX8stf/lJefvnlAZvWZ7Zw4UK56aabpL293dglrF69Wm644YaK9m677TZZvHixeJ2Z/m6kFeqMn+cmMlP/8Ny1a5csXbpUnnjiiX4b03l//vz5Mm/ePDn55JPr77CJW3jzzTdl7dq1smbNGimVSv3eyTe+8Q259dZbZcKECZ/8eyvUGdYzZoPdCpkZDnMT9c99bmutf+57GPxIv3/XZj1jKimftkNmzJsONjetX79e7rrrLtm5c+egHetvLTNmzJDp06fLBRdcIG1tbeYv1IMWe3t75emnn5bNmzfLpk2bnN85BvtMnDhRrr/+epk9e/aAh9n+TY86Yz4Y1BnzpqyB3Zt2dXXJli1bnNr06quvuj9xGBx52mmnOXPAtGnTpLOzs64rIjN18VWcrHt3Osf5fb9J52Bdk9j4+H2PUjPT09MjkUjE+B4l68u+CXWzvqwl041Yz2id8SIzA91/I/a1qTO1pLH/c9SyEZnRPVKTe6ODiaTTaWevgbnpU6VAoOJ1L97/qm9Y8T5nfX6cbVaA8WzWk9YQQAABBBBAAAEEEEAAAQQQQAABBBBAAAEEEEAAAQQQQAABBBBAAAEEEEAAAQQQQAABBBBAAAEEEEAAAQQQQAABBBBAAAEEEEAAAQQQQAABBBBAAAEEEEAAAQQQQAABBBBAAAEEEEAAAQQQQAABBBBAAAEEEEAAAQQQQAABBBBAAAEEEEAAAQQQQAABBBBAAAEEEEAAAQQQQAABBAwIBAy04XUTZa87oH0EqhBohjFTxe0M+0P7jP9yefBykMlkpFAoSCKRsHJj2WxWcrmcxONxCYVCnveZz+cllUo5/YXDYc/7KxaLkkwmJRqNOn82Pnp/wWBQYrGYje7EdmY0L5obm5nRZ6hjwo+Z0ZqgmdHxZzIzK1askJtvvrkigw899JDMmjXLWDZXrVolP/7xjyWdTg/Y5t///d/LVVddJVOnTjXWr42Gnn32WXnggQfkX//1XwfsTp/Zj370I7nxxhuNXdKGDRvkiiuuqGjvtttuk8WLF4tXmRnsBlqhzvh5biIztQ/PpUuXyvLlywdsYOHChc74HzVqVO2d+PDMgwcPis4PK1euHPDulixZIrfeeusn/94KdYb1jNmwt0JmGjk3Uf9qy2st9a+2nirP8vt3bdYzppLyaTtkxrzp0XPTmjVrZPXq1dLd3T1gZyNGjJDLLrtMLr30Upk+fbr5i2pAi5s3b5aNGzfKI488IocOHRrwCjo6OmTBggUyf/78fo+x/ZsedcZ8WKgz5k1ZAw9s2tXVJY8++qg8/vjj8t5771WNf+qpp8opp5wiWptGjx4txx9/vPNdX38DP/bYY2XkyJHS1tYmWrcP76NondI619vbKx9++KF88MEHzu+8uiZ85513ZP/+/c4c8Prrr8trr71W9TUdd9xxcvHFF8vMmTOls7Oz6vP1BDJTE9uAJ+nenT5jv+83abY1+zY+ft+j1Mz09PRIJBIxskfJ+rK+9WUtmW7EekbrjKnMuLnnRuxrU2fcPBl3x6hlIzKj66H29nZ3F1nnUboHXSqVmJv+zzEQqHjdi/e/6ssY73PW58fZZgUYz2Y9aQ0BBBBAAAEEEEAAAQQQQAABBBBAAAEEEEAAAQQQQAABBBBAAAEEEEAAAQQQQAABBBBAAAEEEEAAAQQQQAABBBBAAAEEEEAAAQQQQAABBBBAAAEEEEAAAQQQQAABBBBAAAEEEEAAAQQQQAABBBBAAAEEEEAAAQQQQAABBBBAAAEEEEAAAQQQQAABBBBAAAEEEEAAAQQQQAABBBBAwIBAwEAbXjdR9roD2kegCoFmGDNV3M6wP7TP+C+Xhy4HmUxGCoWCJBIJKzeXzWYll8tJPB6XUCjkeZ/5fF5SqZTTXzgc9ry/YrEoyWRSotGo82fjo/cXDAYlFovZ6E5sZ0bzormxmRl9hjom/JgZrQuaGR1/JjLzs5/9TG688caK7P3617+Wb3zjG0Yy+eSTT8qSJUtk586d/bb3uc99TubOnSvXXnutfPaznzXSZ6Maef/99+Xee++VdevWyZ///Od+L2PixImyfPlyueiii4xc5hNPPCHf/OY3K9patWqVfO973xPTmXFz0a1QZ/w8N5EZNyn/9Jiuri75/ve/P2CNmzNnjtx8880yevTo6hpusaP3798vt912m9xzzz0D1s6f/vSn0tnZ6fx7K9QZ1jNmB0ErZMb23PSrX/1KfvzjH8vLL7/c78Oi/rnLcLX1z12rQx/l9+/arGeGzkC1R5CZasWGPl7npvXr18tdd90l3d3dA54wZcoUueqqq2TWrFnS1tY2dMNNeERvb69s2LBBHnjgAdm2bduAd9DR0SGLFi2S6667ruIY27/pUWfMB406Y96UNfCnpnv27JGHHnpIHn74Ydm7d68r7BEjRshZZ50lkydPlkmTJsmECRNk/Pjxnu+LaD3bvXu37Nq1S3bs2CHbt2+XF198UQ4dOuTquseOHSuXX365XHHFFTJu3DhX5xw+iMxUxTXkwbp3p9/T/L7fpJnV/R8bH7/vUWpmenp6JBKJ1LxHeffdd8sdd9zB+tLA+rKWTDdiPaN1pp7MVHufjdjXps5U+5QGPl4tG5EZ3ddub283dyODtJROp6VUKjE3iUggUPG6F+9/1ZfCoV/gqq99zkagGgHGczVaHIsAAggggAACCCCAAAIIIIAAAggggAACCCCAAAIIIIAAAggggAACCCCAAAIIIIAAAggggAACCCCAAAIIIIAAAggggAACCCCAAAIIIIAAAggggAACCCCAAAIIIIAAAggggAACCCCAAAIIIIAAAggggAACCCCAAAIIIIAAAggggAACCCCAAAIIIIAAAggggAACCCCAAAIIIIAAAgggYEUgYKWX+jop13c6ZyNgVKAZxozRG25wY33Gf7nsrhxkMhkpFAqSSCSsXH42m5VcLifxeFxCoZDnfebzeUmlUk5/4XDY8/6KxaIkk0mJRqPOn42P3l8wGJRYLGajO7GdGc2L5sZmZvQZ6pjwY2a0NmhmdPzVk5n169fLtdde2ydzmsMnn3xSLrzwwrqzqNe4cOFC+fnPf95vWyeeeKLceOONsmDBgrr7Go4NrF69WlatWiUHDhzo9/K++93vysqVK51xUe/nqaeekosuukhKpVKfpu69916ZPXu2mMpMNdfZCnXGz3MTmXGX9sWLF8vtt9/e78HTpk2TZcuWyeTJk901xlGOwPbt2x23LVu29Cty0003yYoVK5x/a4U6w3rG7MBohczYmpuof2azWW39M9W7379rs54xlZRP2yEz5kwfe+wxWb58uezcuXPARq+88kq55ppr5NxzzzXXcRO09Nxzz8l9990nDz744IBXO3HiRFmyZIlccsklfY6x/ZsedcZ8oKgz5k1bfQ2sv3Pef//9smnTJle4nZ2dcv7558t5550n55xzjqtzbB30/PPPy9atW+WZZ56Rrq4uV93OmDFDrr76aud3Q7efVs+MWye3x+nenX5P8/t+k87BJn7nduPq9z1KzUxPT49EIpGq9ihZXw6cnnrWl24yefQxjVjPaJ2pNjO13Nvhcxqxr02dqeeJ9T1XLRuRGd3Xbm9vN3cjg7SUTqedPdNWn5sCgYrXvXj/q74EunuBq74+OBsBtwKMZ7dSHIcAAggggAACCCCAAAIIIIAAAggggAACCCCAAAIIIIAAAggggAACCCCAAAIIIIAAAggggAACCCCAAAIIIIAAAggggAACCCCAAAIIIIAAAggggAACCCCAAAIIIIAAAggggAACCCCAAAIIIIAAAggggAACCCCAAAIIIIAAAggggAACCCCAAAIIIIAAAggggAACCCCAAAIIIIAAAgggYE0gYK2n2jsq134qZyJgXKAZxozxm25gg33Gf7nsvhxkMhkpFAqSSCSsXH42m5VcLifxeFxCoZDnfebzeUmlUk5/4XDY8/6KxaIkk0mJRqPOn42P3l8wGJRYLGajO7GdGc2L5sZmZvQZ6pjwY2a0PmhmdPzVkpnHHntMZs6cWZG1LVu2yIUXXlh3Bh955BG54YYb5M9//nNFWzqmfvjDH8rixYvr7qcZGlixYoX8v//3/5z8H/353Oc+J3feeadcdtlldd/KU089JdOmTato59FHH5VLLrlE6s1MLRfYCnXGz3MTmRk49Tt27JC5c+fKCy+8UHHQSSedJD/5yU9k1qxZtQwbzvk/gQ0bNsgPfvADeeuttypMzj77bFm3bp1MmjSJ9YzhxNheA1NnDD9AEfH6exP1z/wzO7pFt/XP1JV4nZmjr5M6Y+rJfdpOI75rswau/Tnu2rVLli5dKk888US/jejvQvPnz5d58+bJySefXHtHPjjzzTfflLVr18qaNWukVCr1e0czZsyQ5cuXy4QJEz75d+qM+YdPnTFryhrYrKe21t96Zv369XLXXXfJzp07B+1Qf6vWWjJ9+nS54IILpK2tzfwFetBib2+vPP3007J582bZtGmT8zvxYJ+JEyfK9ddfL7Nnz3Z1Nfym54rJ9UG6d6fPyO/7TToH65iy8fH7HqVmpqenRyKRyJB7lKwv3Seu1vWl+x4+PbIR37W1zrjJTC330985jdjXps6YenoiatmIzOi+dnt7u7kbGaSldDrtfJds5bkpEKh43Yv3v+pLn/sXuOrrh7MRcCPAeHajxDEIIIAAAggggAACCCCAAAIIIIAAAggggAACCCCAAAIIIIAAAggggAACCCCAAAIIIIAAAggggAACCCCAAAIIIIAAAggggAACCCCAAAIIIIAAAggggAACCCCAAAIIIIAAAggggAACCCCAAAIIIIAAAggggAACCCCAAAIIIIAAAggggAACCCCAAAIIIIAAAggggAACCCCAAAIIIIAAAlYFAlZ7q62zcm2ncRYCngg0w5jx5MYb1Gif8V8uV1cOMpmMFAoFSSQSVi4/m81KLpeTeDwuoVDI8z7z+bykUimnv3A47Hl/xWJRksmkRKNR58/GR+8vGAxKLBaz0Z3YzozmRXNjMzP6DHVM+DEzWiM0Mzr+qsnMtm3b5LzzzhPN+JGfX//61/KNb3yj7uxdf/31cvfdd/fbjv7bsmXL5LOf/Wzd/TRTA++//75z33fddVe/l33dddcN+G/V3OcTTzwh3/zmN/ucovnYunWrTJkyRWrNTDXXcPSxrVBn/Dw3kZnK9K9fv17mzJnjjKejP3PnzpU77rhD2tra6hk2NZ+7e/du+dOf/iR79+6Vffv2ydtvvy0HDx501jM6FnUO1vXU4fqv9UHnR13ntLe3O/PlqFGj5IQTTpAxY8bI2LFj5Ytf/KKMHz++5muq58Te3l5ZtGiRrFu3rqKZQCAg99xzj8yePZv1TD3I/Zxrew1MnTH8AEWcce7F3ET9M/+sBmrRbf0zdUVeZWag66POmHpyn7bTiO/aXtQZv2dm6dKlsnz58gEDsHDhQrnxxhud9RifTwV0Pbtq1SpZuXLlgCxLliyRW2+99ZN/p86YTxB1xqwpa2Czntra4fXMv/3bvznfIbu7uwfsZMSIEXLZZZfJpZdeKtOnTzd/MQ1ocfPmzbJx40Z55JFH5NChQwNeQUdHhyxYsEDmz58/5FXym96QRFUdoHt3un7y+36TzsG6/2Pj4/c9Ss1MT0+PRCKRAfcoWV/WlrRa1pe19NSI79paZwbLTC33Mdg5jdjXps6Ye4pq2YjM6L6E7kfY+KTTaSmVSi07N+k+ylEf3v+qL3jVvcBVX1+cjcBQAoznoYT4dwQQQAABBBBAAAEEEEAAAQQQQAABBBBAAAEEEEAAAQQQQAABBBBAAAEEEEAAAQQQQAABBBBAAAEEEEAAAQQQQAABBBBAAAEEEEAAAQQQQAABBBBAAAEEEEAAAQQQQAABBBBAAAEEEEAAAQQQQAABBBBAAAEEEEAAAQQQQAABBBBAAAEEEEAAAQQQQAABBBBAAAEEEEAAAQQQQAAB6wIB6z1W32G5+lM4AwHPBJphzHh28w1ouM/4L5erLweZTEYKhYIkEgkrl5/NZiWXy0k8HpdQKOR5n/l8XlKplNNfOBz2vL9isSjJZFKi0ajzZ+Oj9xcMBiUWi9noTmxnRvOiubGZGX2GOib8mBmtE5oZHX9uMvP222/LueeeK93d3X3y9dBDD8msWbPqytxLL70ks2fPlv/6r/+qaOfss8+WFStWyNSpU+vqo9lPfvbZZ2Xx4sXywgsvVNzKX/3VX8n69evljDPOqOs2N2zYIFdccUWfNjo6OuS5556TE044QarNTF0X838nt0Kd8fPcRGY+HQXz5s2TdevWVQyLsWPHyurVq2X69OkmhoyrNnbv3i3btm2TP/zhD6L1d+fOnaLrFi8+OsdMnDjRqU9f/vKXZcqUKTJ+/Hgvuuq3zc2bN8uCBQtk7969Ff8+d+5cWbt2LesZw0/D9hqYOmP4AYqI6e9N1L/hW/9Mpcd0Zoa6LurMUELV/3sjvmuzBnb3nLq6uuT73/++s17r7zNnzhy5+eabZfTo0e4abNGj9u/fL7fddpvcc889/QroevWnP/2pdHZ2Ov9OnTEfFOqMWVPWwGY97777brn99ttl3759Azas32Wvuuoq5zfQtrY2sxcwTFrr7e0V/W3wgQcecH4zGOijvxUuWrRIrrvuukGvnN/0zD5Y3bvT9ZPf95t0Dtb9Hxsfv+9RamZ6enokEon02aNkfWkmXdWuL2vptRHftbXOHJ2ZWq7d7TmN2Nemzrh9OkMfp5aNyIzuObS3tw99gQaOSKfTUiqVrM5NOj/puwmNfn8mEKh43Yv3v+rLVPUvcNXXH2cjMJgA45l8IIAAAggggAACCCCAAAIIIIAAAggggAACCCCAAAIIIIAAAggggAACCCCAAAIIIIAAAggggAACCCCAAAIIIIAAAggggAACCCCAAAIIIIAAAggggAACCCCAAAIIIIAAAggggAACCCCAAAIIIIAAAggggAACCCCAAAIIIIAAAggggAACCCCAAAIIIIAAAggggAACCCCAAAIIIIAAAggMO4HAsLuiygsqN8E1comtI9AMY8ZPT6PP+C+XaysHmUxGCoWCJBIJKzbZbFZyuZzE43EJhUKe95nP5yWVSjn9hcNhz/srFouSTCYlGo06fzY+en/BYFBisZiN7sR2ZjQvmhubmdFnqGPCj5nRWqGZ0fE3VGa++tWvyu9+97s+ubrzzjtlwYIFdWVtw4YN8t3vfld0vBz9Wb58ufzoRz+qq32/nfzjH/9YlixZUnFb+gx//vOfy6xZs+q65dWrV8sNN9zQp42vfOUr8h//8R/O/1ZNZuq6kCNOboU64+e5qdUz8/bbb8uVV15ZUT814lr71q5dK21tbaaGS7/taL6eeuop+e1vf+tcx4EDBzztb6jGTzzxRNG68rWvfU0uvPBCZ0738tPb2yvz5s1zauTRH72OBx980Fmn2VwDs54x+8Rbvc6Y1fxLaya+N1H/Kp/McKx/J5xwgpEImchMNRdi+7s2daaap+PuWDIztNPixYvl9ttv7/fAadOmybJly2Ty5MlDN8QRnwhs377dcduyZUu/KjfddJOsWLHC+TfqjPngNGINzHdts8/Rb7/PPPbYY6K/Pe7cuXNAKP0+f80118i5555rFnOYt/bcc8/Jfffd53xfHugzceJE5zfKSy65ZMBj/JaZo2/U9npGf7fQuub3/Sadg73+rejws/T7HqVmpqenRyKRiJMb1pfmi28168taerddZ3T8aZ05nJlarrnacxqxr02dqfYpDXx8ozKje6Lt7e3mbmSQltLptJRKJatzk85P+m5CI9+fCQQqXvfi/a/6ElfbC1z19cnZCAwkwHgmGwgggAACCCCAAAIIIIAAAggggAACCCCAAAIIIIAAAggggAACCCCAAAIIIIAAAggggAACCCCAAAIIIIAAAggggAACCCCAAAIIIIAAAggggAACCCCAAAIIIIAAAggggAACCCCAAAIIIIAAAggggAACCCCAAAIIIIAAAggggAACCCCAAAIIIIAAAggggAACCCCAAAIIIIAAAggggAACw04gMOyuqPKCyk1wjVxi6wg0w5jx09PoM/7L5drLQSaTkUKhIIlEwopPNpuVXC4n8XhcQqGQ533m83lJpVJOf+Fw2PP+isWiJJNJiUajzp+Nj95fMBiUWCxmozuxnRnNi+bGZmb0GeqY8GNmtF5oZnT8DZSZefPmybp16/rkaeHChXLHHXfUlbFbbrlFli1bVtHGpEmTZO3atTJlypS62vfrydu2bRN9Jjt27Ki4RfX8p3/6p7pufdGiRbJy5co+bcydO9d5Jvpxk5m6LqCfk1uhzvh5bmrVzOhY/c53viPd3d0Vqb733ntl9uzZpofKJ+1pnjZu3CiP9z5AiQAAIABJREFUP/64/OY3v/GsHxMNf/3rX5dvfetbMnPmTGdu9+qzfv16ufbaayua7+jokF/84hdy+umnW10Ds54x+6Rbtc6YVezbWj3fm6h/7p7McKl/ptbc9WTGnVjfo2x/16bO1PKUBj+HzPTvo9/z9PvXCy+8UHHASSedJD/5yU9k1qxZ5h9IC7W4YcMG+cEPfiBvvfVWxV2fffbZzu8f+rsEdcZ8KBqxBua7ttnn6IffZ3bt2iVLly6VJ554ol8c/V19/vz5zm9vJ598slnAJmvtzTffdH4PXLNmjZRKpX6vfsaMGbJ8+XKZMGFCv//uh8wM9thsr2d0707rmt/3m3QO9vI3oiOfqd/3KDUzW7dulR/+8Ifyhz/8gfWlR3XY7fqylu5t1xkdf1pnIpGIr/e1qTO1pLH/cxqVGd3Xbm9vN3cjg7SUTqedtZDNuUnnJ303oVHvzwQCFa978f5XfWmr/QWu+vrlbAT6E2A8kwsEEEAAAQQQQAABBBBAAAEEEEAAAQQQQAABBBBAAAEEEEAAAQQQQAABBBBAAAEEEEAAAQQQQAABBBBAAAEEEEAAAQQQQAABBBBAAAEEEEAAAQQQQAABBBBAAAEEEEAAAQQQQAABBBBAAAEEEEAAAQQQQAABBBBAAAEEEEAAAQQQQAABBBBAAAEEEEAAAQQQQAABBBBAAAEEEEAAgWEnEBh2V1R5QeUmuEYusXUEmmHM+Olp9Bn/5XJ95SCTyUihUJBEImHFKJvNSi6Xk3g8LqFQyPM+8/m8pFIpp7//z679B0V1n4sffxjoFYEZyIDVjNrozSRpbAkaq40k6h3jj8aKOmISOxfjaEbQqI1K/NVqYqKpRoua66+AEx0jvfUmYqNYUzU6oyaYahNFOuZXU03VuVqBwAwgXmD4znP8uuWwi+zZPXt22X2fGf9wOZ/nc87r85zn8zk/YmNjA95fY2OjlJeXS0JCgvHPiU3PLzo6WpKSkpzoTpzOGc0XzRsnc0bHUK+JcMwZrRmaM3r9tc6ZgoICycnJMeXRxIkT5b333vMrt7Kzs2Xbtm1uMfT3/Px8v2JHSmMdFx2f1tv06dM9/m7F5emnn5Y9e/aYmui46PjodrecsdKPlX0joc6E89wUaTmzb98+mTRpkugaoOWWmpoqb7/9tgwYMMBK+nu9b3FxsRQWFsq7777rdRvdsUePHvLwww/LAw88IL1795aePXvKvffea8x799xzj7F+0fnve9/7nhFX14m6ntK5+LvvvpMbN27ItWvX5PLly3Lx4kX5+uuv5fPPP5crV65YOo5nnnlGsrKyJCMjw1I7b3c+c+aMPP/881JWVmZqovPf7t27Zfjw4Y6ugVnPeDty3u0XaXUmVO+bioqKqH8dsP5lZmZ6d6G1s1e432tTZ2xJE1MQcsZsqvd3M2bMMO63Wm+zZs2SNWvWSFxcnP0D4UXECxcuyFdffSXffPONfPvtt3L16lW5fv268bxL79V0XajjeWf9q/OUrh91HZmYmGisK7t27Srdu3eX++67T+6//3558MEHpU+fPl70bv8udXV1snDhQtm8ebPH4Hfuf51+pkedsX+sqTP2m3bk5zMvv/yyrFixok2UBQsWSG5urlGv2P4loPU+Ly9P1q5d2ybLsmXL5LXXXvP4946cM97kgdN1Rp/J6DPEcH/fpHOwvv9xYgvnd5SsL53IoNt9eLu+9OWInK4zev1pnYmPjw/r99rUGV+y0XObYOWM3nfq/aYTW1VVlTQ1NTk6N+n8pPfSwXgOHBXl9rkX33/5l2j+fcDlX9+0RqC1ANczOYEAAggggAACCCCAAAIIIIAAAggggAACCCCAAAIIIIAAAggggAACCCCAAAIIIIAAAggggAACCCCAAAIIIIAAAggggAACCCCAAAIIIIAAAggggAACCCCAAAIIIIAAAggggAACCCCAAAIIIIAAAggggAACCCCAAAIIIIAAAggggAACCCCAAAIIIIAAAggggAACCCCAAAIIIIAAAgggEHICUSF3RO4H1NwBjpFDjByBjnDNhNNomK7/5mb/y0F1dbU0NDRISkqKI041NTVSW1srycnJEhMTE/A+6+vrpby83Di/2NjYgPfX2Nho9JeQkGD8c2KrqKiQ6OhoSUpKcqI7cTpnNF80b8gZe4ZX64bmjF5/d3Lm7Nmz0r9/f2lZU1JTU+WTTz6RuLg4nzvOzMyUvXv3urXfuHGjzJ492+e4kdhw06ZNMmfOHLdTnzBhghQVFflMUldXJ4899piUlZWZYnz22WfSr18/4zdPOeNzh142jIQ6o9eh1rVwnJsiJWe2bt0qCxYscMvqiRMnys6dO/2qn54uFZ0P33rrLdm2bZt8+eWX7V5Nug4ZPHiwpKeny4ABA+TRRx+VLl26tNvOlx1u3LghWjfOnDkjJSUlcvLkSWPubm976KGHZPr06TJjxgyJj49vb3dLf9f6NmXKFNmzZ49bu/z8fHn22WcdXQOznrE0fO3uHCl1xuk1sLdzU0FBgeTk5FD/RKQj1r/s7Ox2rzFvdtB7bW9zxpt47e3j9L02daa9EbH+d3LmtpneC2/evNkN8P7775cNGzbImDFjrOP62OLChQvG2u306dPGWq60tFT0WgvEps8g0tLSjDXpwIEDjTVqnz59AtGVx5gHDhyQuXPnyjfffOP291mzZonec1Nn7B+OYKyBmZvsHceO9nzmww8/lJdeesmoZ542vfdcsmSJ/OAHP7AXKsyi/eMf/5BVq1YZzyA8bVrPf/vb38rw4cPd/tzRcsbq0Dm9ntF3d1rXwv19k87B+pzUiS0Y7ygDPTexvgzd9aUvOe10ndHrT3NUn82G83tt6owv2ei5TbByRu8pExMT7TuRu0SqqqqSpqYmR+cmnZ/0exanvp+5Mzd17ty5tQTff/mXZf5/wOVf/7RGoKUA1zP5gAACCCCAAAIIIIAAAggggAACCCCAAAIIIIAAAggggAACCCCAAAIIIIAAAggggAACCCCAAAIIIIAAAggggAACCCCAAAIIIIAAAggggAACCCCAAAIIIIAAAggggAACCCCAAAIIIIAAAggggAACCCCAAAIIIIAAAggggAACCCCAAAIIIIAAAggggAACCCCAAAIIIIAAAggggAACCCAQcgJRIXdE7gfU3AGOkUOMHIGOcM2E02iYrv/mZnvKQXV1tTQ0NEhKSoojVjU1NVJbWyvJyckSExMT8D7r6+ulvLzcOL/Y2NiA99fY2Gj0l5CQYPxzYquoqJDo6GhJSkpyojtxOmc0XzRvyBl7hldrh+aMXn+aM+np6XLq1ClT8NOnT8uAAQN86vDWrVsyduxYOXz4sKm9XoOFhYUyatQon+JGeqNDhw5JVlaWUV9abiNHjpT9+/dLp06dfCI6c+aMDBw40NR20KBBUlJS4vqtdc741JHFRpFQZ/Q61LoWjnNTuOfMunXrJDc31y2rFyxYIGvWrLGY7Xff/fr16/Lmm2/Kxo0bjbnwblu/fv1k9OjRonVhyJAhth6H1WAnTpwQrVsffPCBnD179q7Ndb00Z84cefHFF6Vr165Wu7rr/gsXLpS1a9e67ZOXlyfPP/+8o2tg1jO2Dq2Ee51RrWDkTHtzE/Wv/TzuCPVv/vz57Z+IF3vovXZ7OeNFGK93cfpemzrj9dB4vWMk58zVq1flueeek2PHjrl5TZ06VTZt2iRxcXFeW/qyo16vujY7cuSIcRxXrlzxJYxtbXr06CHDhg2TESNGyFNPPWXcGwVyq6urk9mzZ8uOHTvcutHjeOedd4y1qJPP9Kgz9o94JNcZ+zVvR+woz2cWL14sb7zxhkcGvU9evny5z886A2Ub6nH1maG6HTx40OOhLlq0SFavXu32t46SM776O11n9N2dzuHh/r5J1/qBXgvcGfNgvKMMxH0T60v3qzgU15fdu3e3XG6crjN6/WmOxsfHh/V7beqM5VRss0GwckbfaycmJtp3IneJVFVVJU1NTY7OTTo/6bt0p76f0ete62arje+//Mswez7g8u8YaI3AHQGuZ3IBAQQQQAABBBBAAAEEEEAAAQQQQAABBBBAAAEEEEAAAQQQQAABBBBAAAEEEEAAAQQQQAABBBBAAAEEEEAAAQQQQAABBBBAAAEEEEAAAQQQQAABBBBAAAEEEEAAAQQQQAABBBBAAAEEEEAAAQQQQAABBBBAAAEEEEAAAQQQQAABBBBAAAEEEEAAAQQQQAABBBBAAAEEEEAAAQQQQCDkBKJC7ojcD6i5Axwjhxg5Ah3hmgmn0TBd/83N9pWD6upqaWhokJSUFEe8ampqpLa2VpKTkyUmJibgfdbX10t5eblxfrGxsQHvr7Gx0egvISHB+OfEVlFRIdHR0ZKUlOREd+J0zmi+aN6QM/YMr9YPzZnXX39dNmzYYAqan58v2dnZPnV069YtGT16tBw7dszUPjU1VXbv3i19+vTxKS6NbgtcuHBBJk2aJGVlZSaSYcOGycGDB6VTp04+URUUFEhOTo6p7aJFi2T16tWu3+7kjNZs6oxPzG6NdG7S61DrWjjOTeGaM3pdLFmyxG08169fL3PnzrUnOUSMefaNN96QtWvXiq4r2tq0vj7zzDMyYcKEkK2xWrv27t0r7777rlv9anleWl8WLFggWn8SExNts9R5bt68eW7xVq1aJTNnznR0Dcx6xrZhNQKFa51pqRSMnGlrbqL+Wc/fUK5/ixcvtn5CHlqwnrGF0RQkEu61I20NXFJSIv/5n/8ply5dcksYf+6/vck+tX7vvffkD3/4gxw+fNibJkHbZ+TIkcaaduLEicY9UqA2T/e/2levXr3kd7/7nQwcONDRZ3qsZ+wfaeYm+01DeW46e/aszJo1S06dOuV24j179pTf/OY3kpWVZT9KBEUsLCyUX/3qV3L58mW3sx40aJBs3rxZ+vXrx3omgDmh7+50Tg/39036/CuQa4CWQxSMd5R2roFZX3p3wYXK+jI9Pd27A26xVzDWM5qj8fHxYf1emzpjORXbbKCWwcgZfYdg57uDu4lUVVVJU1OTo3OTzk/6PYtT38907ty5NQHff/l3mdj3AZd/x0FrBFSA65k8QAABBBBAAAEEEEAAAQQQQAABBBBAAAEEEEAAAQQQQAABBBBAAAEEEEAAAQQQQAABBBBAAAEEEEAAAQQQQAABBBBAAAEEEEAAAQQQQAABBBBAAAEEEEAAAQQQQAABBBBAAAEEEEAAAQQQQAABBBBAAAEEEEAAAQQQQAABBBBAAAEEEEAAAQQQQAABBBBAAAEEEEAAAQQQQAABBBAIOYGokDsi9wNq7gDHyCFGjkBHuGbCaTRM139zs73loLq6WhoaGiQlJcURs5qaGqmtrZXk5GSJiYkJeJ/19fVSXl5unF9sbGzA+2tsbDT6S0hIMP45sVVUVEh0dLQkJSU50Z04nTOaL5o35Iw9w3vkyBEZOXKkKdjUqVNl+/btPncwatQoOXz4sKn94MGDpaioSLp06eJzXBr+S+DGjRuSmZkpJ0+eNLHoWB46dMhnqmnTpsmOHTtM7TVHhg8f7vpN5x2tM1qzqTM+U5sa6tykplrXwnFuCrecWb16tSxZssRt8Hft2iVZWVn2JIWI5OXlycqVK6WqqqrNmHrNTpkyRYYMGWJbv04EOnHihOzcufOuc43Wl6VLl0pubq5th1RYWCiTJ092i7dq1SqZOXOmo2tg1jO2DasRKNzqjCedYORM67mJ+ud/3oZi/Vu8eLH/JyYirGdsYTQFiYR77UhZAx89elQmTZok+oyo5Zaamipvv/22DBgwwP4EEpHi4mLR9c+7775rKX6PHj3k4YcflgceeEB69+4tPXv2lHvvvdd4lnbPPfcYz7f0vuV73/ueEVefI2oN0Gc13333nej96rVr1+Ty5cty8eJF+frrr+Xzzz+XK1euWDqOZ555xlhfZ2RkWGrn7c5nzpyR559/XsrKykxN9F539+7dMm7cOEef6bGe8XbkvN+Pucl7K2/3DMW5qaCgQGbMmGHcE7TeZs2aJWvWrJG4uDhvT9HW/S5cuCBfffWVfPPNN/Ltt9/K1atX5fr160ZtUUutm5qnd+YHrT9aX7XOJiYmGnW3a9eu0r17d7nvvvvk/vvvlwcffFD69Olj63F6G6yurk4WLlwomzdv9tgkPz9fsrOzWc94C+rDfjrn6vop3N836TWhz0md2ILxjtKONbC+a2F92fHWl/pOx+oWjPWM5mh8fHxYv9emzljNxLb3V8tg5Iyum3S95MSm72iampocnZt0ftK1oBPfz0RFuX3uxfdf/iWWvR9w+XcstEaA65kcQAABBBBAAAEEEEAAAQQQQAABBBBAAAEEEEAAAQQQQAABBBBAAAEEEEAAAQQQQAABBBBAAAEEEEAAAQQQQAABBBBAAAEEEEAAAQQQQAABBBBAAAEEEEAAAQQQQAABBBBAAAEEEEAAAQQQQAABBBBAAAEEEEAAAQQQQAABBBBAAAEEEEAAAQQQQAABBBBAAAEEEEAAAQQQQAABBBAIOYGokDsi9wNq7gDHyCFGjkBHuGbCaTRM139zs/3loLq6WhoaGiQlJcURt5qaGqmtrZXk5GSJiYkJeJ/19fVSXl5unF9sbGzA+2tsbDT6S0hIMP45sVVUVEh0dLQkJSU50Z04nTOaL5o35Iz/w9u3b18pLS11Bbr//vvl/PnzEhcX51PwzMxM2bt3r6ntiBEjZN++fdK5c2efYtLIs8DNmzdl3LhxcuTIEdMOEyZMkKKiIp/Y6urqJC0tTf72t7+52uv/z507Z4qnc4/WGa3Z1BmfqN0a6dykplrXwnFuCpecWbduneTm5rqN3/vvv29cj3ZsxcXFsmzZMlNtbhm3W7duMmvWLMnJyZEuXbrY0WXQYty4cUPy8/Nl8+bNcu3aNY/HoTVoxYoVkpGRYctx6nw0fvx4t1h5eXny/PPPO7oGZj1jy5C6goRLnbmbSjBy5s7ctGXLFuqfjSkbavVv/vz5tpwd6xlbGE1BIuFeO9zXwOvXr/dYPydOnCg7d+70+d67rWzTueKtt96Sbdu2yZdfftluUupzqsGDB0t6eroMGDBAHn300YCtMbX2ffbZZ3LmzBkpKSmRkydPGs922tseeughmT59usyYMUPi4+Pb293S3/UeeMqUKbJnzx63drpOnTZtmqPP9FjPWBo+r3ZmbvKKydJOoTQ3zZ4927ifbL3p880NGzbImDFjLJ2bPztfuHDBqG2nT582ap0+b9X3AoHY9Hmc3itrzR44cKBRw/v06ROIrjzGPHDggMydO1e++eYbt7/r84pNmzaxngngaOi7O10/hfv7Jr1+9DmpE1sw3lH6swYuKCgwngu23lhfdoz1ZXZ2tuW0DsZ6RnNU197h/F6bOmM5FdtsoJbByBldEyUmJtp3IneJVFVVJU1NTY7OTTo/6fcsgf5+JirK7XMvvv/yL6vs/4DLv+OhdWQLcD1H9vhz9ggggAACCCCAAAIIIIAAAggggAACCCCAAAIIIIAAAggggAACCCCAAAIIIIAAAggggAACCCCAAAIIIIAAAggggAACCCCAAAIIIIAAAggggAACCCCAAAIIIIAAAggggAACCCCAAAIIIIAAAggggAACCCCAAAIIIIAAAggggAACCCCAAAIIIIAAAggggAACCCCAAAIIIIAAAggggEBICkSF5FGZD6q5Axwjhxg5Ah3hmgmn0TBd/83NgSkH1dXV0tDQICkpKY7Y1dTUSG1trSQnJ0tMTEzA+6yvr5fy8nLj/GJjYwPeX2Njo9FfQkKC8c+JraKiQqKjoyUpKcmJ7sTpnNF80bwhZ3wf3pdffllWrFhhClBcXCxjxozxKWh2drZs27bN1HbEiBFy8OBBR65rnw66gzfS2jJ69Gg5cuSI6UymT58uBQUFPp3dgQMHJCMjw9R22bJl8tprr5l+0/lH64zWbOqMT9RujXRuUlOta+E4N3X0nNFrKicnxzRuOs9q3Xzqqaf8TgId+wULFsiOHTs8xurRo4fk5ubK3Llz/e4rFANs2LBB8vLy5MqVKx4Pb+rUqbJ27Vrj+vB3++CDD4w619TUZAqVn58vzz77rKNrYNYz/o6muX1HrzPeaAQjZ/7rv/5LFi1aRP3zZoB82CdU6p+u5e3YWM/YoWiOEQn32uG6Bl63bp2xfmu96ZpvzZo1tibL9evX5c0335SNGzcaz0rutvXr18+4jxw5cqQMGTLE1uOwGuzEiRNy6NAh0fXZ2bNn79pcn6fNmTNHXnzxRenatavVru66/8KFC421ZutN16e//OUvHX2mx3rG1qE1gjE32W8a7Lnp6tWr8txzz8mxY8fcTk7vHTdt2iRxcXH2n3iLiDp3ae3SZ3J6HG3dywb0IFoE12cGw4YNE30Wq88o7Lh3vtux19XVyezZsz0+w9DjeOedd6R79+6uEMHOmUCPg9N1Rt/daQ6G+/smffYd6Fy+kxvBeEfpyxqY9WX7V3NHWF/Onz+//RNptYfTdUavP83R+Pj4sH6vTZ2xnIptNghWzug7ysTERPtO5C6RqqqqjHcKTs5NOj/p9yyB/H4mKsrtcy++//IvowLzAZd/x0TryBXgeo7csefMEUAAAQQQQAABBBBAAAEEEEAAAQQQQAABBBBAAAEEEEAAAQQQQAABBBBAAAEEEEAAAQQQQAABBBBAAAEEEEAAAQQQQAABBBBAAAEEEEAAAQQQQAABBBBAAAEEEEAAAQQQQAABBBBAAAEEEEAAAQQQQAABBBBAAAEEEEAAAQQQQAABBBBAAAEEEEAAAQQQQAABBBBAAAEEEEAAgZAViArZI/vXgTV3gGPkECNHoCNcM+E0Gqbrv7k5cOWgurpaGhoaJCUlxRG/mpoaqa2tleTkZImJiQl4n/X19VJeXm6cX2xsbMD7a2xsNPpLSEgw/jmxVVRUSHR0tCQlJTnRnTidM5ovmjfkjPXhPX/+vKSlpZkazpo1SzZt2mQ9mIi8+uqrsnz5clPbwYMHy6FDh6Rz584+xaSRdwI3b96UUaNGycmTJ00NdDxeeeUV74K02mv27NmyefNm06+lpaXyyCOPmH7TOUjrjNZs6oxP1G6NdG5SU61r4Tg3ddScKSoqkokTJ7qN18GDB+Wpp57ye/B3794t8+bNk2vXrrnF0jXDr3/9a1m8eLHf/XSEAKtXr5bXX3/dmN9bb926dZP169fLpEmT/D6VDz74QEaPHu0WZ8+ePTJ8+HBH18CsZ/weTuYmewlN0ah/AcRtFToU6l9mZqYtJ8x6xhZGU5BIuNcOtzWwXtNLlixxSwZdy8ydO9e2JNHceOONN2Tt2rWiz53a2lJTU+WZZ56RCRMmSJ8+fWzr385AFy5ckL1798q7774rZWVlbYbW+88FCxbIokWLJDEx0bZD2LBhg7Emb72tWrVKXnrpJUef6XXU+yYrgxGMNXC41ZmW3pGUM1999ZU899xzcunSJbeUy8/Pl+zsbCupaGlfzaH33ntP/vCHP8jhw4cttXV655EjRxo1X59l6DOmQG0FBQWSk5PjFr5Xr17yu9/9TtLT011/Yz1j7yjouzvNyXB/36Trm0DmcMtRCcY7SitzE+tL69dQKK8vfXnWG4x7bc3R+Pj4sH6vTZ2xfm211UItg5Ezeo9o573h3USqqqqkqanJ0blJ5yf9niVQ389ERbl97sX3X/5dFoH7gMu/46J1ZApwPUfmuHPWCCCAAAIIIIAAAggggAACCCCAAAIIIIAAAggggAACCCCAAAIIIIAAAggggAACCCCAAAIIIIAAAggggAACCCCAAAIIIIAAAggggAACCCCAAAIIIIAAAggggAACCCCAAAIIIIAAAggggAACCCCAAAIIIIAAAggggAACCCCAAAIIIIAAAggggAACCCCAAAIIIIAAAggggAACCCCAQEgLRIX00d0+uOYOcIwcYuQIdIRrJpxGw3T9NzcHthxUV1dLQ0ODpKSkOGJYU1MjtbW1kpycLDExMQHvs76+XsrLy43zi42NDXh/jY2NRn8JCQnGPye2iooKiY6OlqSkJCe6E6dzRvNF84acsTa848ePl3379rka9ezZU7744guJi4uzFkhECgsLZfLkyaZ2qampcvToUenSpYvleDSwLnDjxg158sknpayszNR4165dkpWVZTlgXV2d/PCHP5TLly+72o4dO9aUM3f+oPOQ1hmt2dQZy9QeG+jcpKZa18JxbupoOVNSUiJDhw4VncNbbu+//76MGzfO70F/4YUXZOvWrR7j6N+WL18ecbVUa5qe95YtWzy6zJw5s82/WRkQnQd1Pmy5aS07fvy4/OhHP3J0Dcx6xsrItb9vR6sz7Z+R+x5O5Az1z5eR8a9NKNS/9PR0/07i/7dmPWMLoylIJNxrh8saePXq1bJkyRK3JPD1/qytbMrLy5OVK1dKVVVVmwk3bdo0mTJligwZMsT+pAxgxBMnTsjOnTtl+/btbfai959Lly6V3Nxc247E0/MNDb5q1Sp56aWXHH2mx3rGtmF1BWJust/U6bnpv//7v42a1vr+XJ9Dvv322zJgwAD7T1JEiouLjeef7777rqX4PXr0kIcfflgeeOAB6d27t+jz13vvvdd4F3HPPfcY7wf0uc/3vvc9I66+h9E81Wfd3333neja8Nq1a8bzuYsXL8rXX38tn3/+uVy5csXScTzzzDPG88GMjAxL7bzd+cyZM/L888+7PZfU++vdu3dLZmamK5TTOePEfVNLJ6frjOZMZWWlxMfHh/X7Jr3m9TmpE1sw3lF6swZmfen/6Ifi+nLx4sWWT8zpOqPXn+YodcbyULXZIFTrjF1nGKyc0XVHYmKiXadx1zh6D97U1OTo3KR5o2vIQHw/ExXl9rkX33/5l0mB/YDLv2OjdeQJcD1H3phzxggggAACCCCAAAIIIIAAAggB2GIdAAAgAElEQVQggAACCCCAAAIIIIAAAggggAACCCCAAAIIIIAAAggggAACCCCAAAIIIIAAAggggAACCCCAAAIIIIAAAggggAACCCCAAAIIIIAAAggggAACCCCAAAIIIIAAAggggAACCCCAAAIIIIAAAggggAACCCCAAAIIIIAAAggggAACCCCAAAIIIIAAAggggEDIC0SF/BGKNHeAY+QQI0egI1wz4TQapuu/uTnw5aC6uloaGhokJSXFEceamhqpra2V5ORkiYmJCXif9fX1Ul5ebpxfbGxswPtrbGw0+ktISDD+ObFVVFRIdHS0JCUlOdGdOJ0zmi+aN+SMd8NbVFQkEydONO28a9cuycrK8i5Ai70+++wz+elPfyqa13c2vZaOHz8uffr0sRyPBr4LXLhwQYYOHWrUlzub1tA///nP8uijj1oOXFhYKJMnTza127Nnj2RmZrrF0rlI64z2R52xTO2xgc5Naqp1LRznpo6SM1evXpUnnnhCLl26ZEvNbBlE62d2drZ8+umnbjkwaNAgWb16tQwZMsSehOqgUU6cOCGLFy+WU6dOuZ1B//79paCgwKf61jKYp1rXq1cv+eijj4x1mpNrYNYz9iZqR6kz/px1IHOG+ufPyPjfNtj1r3v37v6fhIiwnrGF0RQkEu61O/oaeN26dZKbm+s2+O+//76MGzfOlqQoLi6WZcuWSWlpqcd43bp1k1mzZklOTo506dLFlj6DFeTGjRuSn58vmzdvlmvXrnk8jLS0NFmxYoVkZGTYcpj79u2T8ePHu8XKy8uTX/7yl44+02M9Y8uQmoIwN9lv6tTcpPd/Wtdab/qMc+fOnRIXF2fryela+6233pJt27bJl19+2W5svX8cPHiwpKeny4ABA4x71UDVYK2N+kzhzJkzUlJSIidPnjSejbe3PfTQQzJ9+nSZMWOGxMfHt7e7pb/X1dXJlClTRJ8dtt60juvzjzubUzlzp79A3jd5QnK6zuhzi8rKSmNMw/l9k75/0OekTmzBeEd5tzUw60t7Rz3U1pfz58+3fIJO1xm9/jRHqTOWh6rNBqFWZ+w7s9uRgpUz+o4yMTHR7tPxGK+qqkqampocnZs0b/QdvN3fz0RFuX3uxfdf/mVR4D/g8u/4aB1ZAlzPkTXenC0CCCCAAAIIIIAAAggggAACCCCAAAIIIIAAAggggAACCCCAAAIIIIAAAggggAACCCCAAAIIIIAAAggggAACCCCAAAIIIIAAAggggAACCCCAAAIIIIAAAggggAACCCCAAAIIIIAAAggggAACCCCAAAIIIIAAAggggAACCCCAAAIIIIAAAggggAACCCCAAAIIIIAAAggggAACCCDQIQSiOsBRNneAY+QQI0egI1wz4TQapuu/udmZclBdXS0NDQ2SkpLiiGVNTY3U1tZKcnKyxMTEBLzP+vp6KS8vN84vNjY24P01NjYa/SUkJBj/nNgqKiokOjpakpKSnOhOnM4ZzRfNG3Km/eHt27evlJaWunb8+c9/LgcOHGi/oYc9fvKTn8inn35q+suf/vQnGTVqlE/xaOSfwKFDh+RnP/uZKUj//v3lL3/5i0+Bx4wZI3/84x9dbdPS0uTcuXMeY+l8pHVGazZ1xidut0Y6N6mp1rVwnJs6Qs48+eSTcuzYMdPYrF+/XubOnevXIBcWFsrUqVNF1wOttxUrVsjSpUv9ih9ujVeuXCnLli1zOy2tNzt27JCsrCy/TnnDhg0yb948U4xhw4bJ0aNHWc/4Jeve2Ok1cEeoM/4SB2oNTP3zd2TsaR/M+mfPGYiwnrFL8l9xIuFeu6OugQsKCiQnJ8c06Pocpri4WJ566im/k0FdFixYYKx/PG09evSQ3Nxcv9eqfh9ogALomi0vL0+uXLnisQddX69du9a4f/J3++CDDyQjI0OamppMofLz82XatGmOPtNjPePvaLq3Z26y3zTQc9O6deuM+tZ605q4Zs0aW0/o+vXr8uabb8rGjRuNZ8132/r16yejR4+WkSNHypAhQ2w9DqvBTpw4IfpcUOvX2bNn79pc30fMmTNHXnzxRenatavVru66/8KFC41a3HrT+j1//nzXz4HOmdb9B+q+qS0Mp+uMvrurrKyU+Pj4sH7fpM8U7JjnvUn6YLyj9LQGZn3pzWj5vk+orC+zs7Mtn4TTdUavP81R6ozloWqzQajUGfvOyBwpWDmj7wwSExMDdVqmuFVVVcY9o5Nzk+aNfs9i5/czUVFun3vx/Zd/GeTMB1z+HSOtI0eA6zlyxpozRQABBBBAAAEEEEAAAQQQQAABBBBAAAEEEEAAAQQQQAABBBBAAAEEEEAAAQQQQAABBBBAAAEEEEAAAQQQQAABBBBAAAEEEEAAAQQQQAABBBBAAAEEEEAAAQQQQAABBBBAAAEEEEAAAQQQQAABBBBAAAEEEEAAAQQQQAABBBBAAAEEEEAAAQQQQAABBBBAAAEEEEAAAQQQQAABBDqMQFQHONLmDnCMHGLkCHSEayacRsN0/X/33XeSlJTkyPlVV1dLQ0ODpKSkONJfTU2N1NbWSnJyssTExAS8z/r6eikvLzfOLzY2NuD9NTY2Gv0lJCQY/5zYKioqJDo6OmxzRvNF84acaTubtm7dKi+88IJph9OnT8uAAQMsp6DG0Xgtt40bN8rs2bMtx6KBfQKbNm2SOXPmmALOnDlTtmzZYrmTM2fOyMCBA03tNI7G87Q1NzeL1hmt2eE6NwWjzqip1rVwnJtCOWe0lm3evNmU6gsWLJA1a9ZYvpZaNnj11Vdl+fLlbjH69esnev2mp6f7FT9cG5eUlBjzy9mzZ91OUT1feeUVv0594cKFsnbtWlOMWbNmGWPi9Bo4GHUmnNfAoVxn/EraFo3tzhnqn10jY0+cYNY/e85ARO+1Wc/YpXk7TiTMTR0tZ4qKimTixIluA33w4EF56qmn/E6A3bt3y7x58+TatWtusfSZ0q9//WtZvHix3/10hACrV6+W119/3Xj+03rr1q2brF+/XiZNmuT3qXzwwQcyevRotzh79uyRcePGOfpMj/WM38PpFoC5yX7TQM1Nes0vWbLE7YD1Wp87d65tJ6LH/8Ybbxj3hfrcvq0tNTVVnnnmGZkwYYL06dPHtv7tDHThwgXZu3evvPvuu1JWVtZmaH1+p885Fi1aJImJibYdwoYNG4w5q/W2atUq01wVqJxp60Tsvm9qD8zpOqPv7iorKyU+Pj6s3zfp9anPSZ3YgvGOsuUamPWlE6N8u49QWF9mZmZaPmGn64xef5qj1BnLQ9Vmg2DXGfvOxHOkYOWMrnHsXNvczamqqkqampocnZs0b/R7Fru+n4mKcvvci++//Ls4+J7TPz9a2yvA9WyvJ9EQQAABBBBAAAEEEEAAAQQQQAABBBBAAAEEEEAAAQQQQAABBBBAAAEEEEAAAQQQQAABBBBAAAEEEEAAAQQQQAABBBBAAAEEEEAAAQQQQAABBBBAAAEEEEAAAQQQQAABBBBAAAEEEEAAAQQQQAABBBBAAAEEEEAAAQQQQAABBBBAAAEEEEAAAQQQQAABBBBAAAEEEEAAAQQQQAABBGwQiLIhRqBDNAe6A+IjYEGgI1wzFk4n5Hc1Xf/l5eUSHR0tSUlJjhx4dXW1NDQ0SEpKiiP91dTUSG1trSQnJ0tMTEzA+6yvrxc11fOLjY0NeH+NjY1GfwkJCcY/J7aKioqwzhnNF80bcsZzNvXu3VsuXbrk+uOMGTNk69atllNv9+7d8otf/MLULjs7W/Lz8y3HooH9Ajk5OVJQUGAK/Pvf/14mTZpkubOZM2fKW2+95WrXq1cvuXjxYptxmpubReuM1uxwnZuCUWfUVOtaOM5NoZgzev3oddRymzhxorz33nuWr6GWDbRObtu2zS0G9dN7Vk/1TVtPnz7dre55H/X2nk8//bTs2bPH1EznNR0fp9fAwagz4bwGDsU6YzU/29vfrpyh/rUnHby/B6v+2XXGeq/NesYuzdtxImFu6ig5U1JSIkOHDhV9xtNye//992XcuHF+D/wLL7zQ5n27/m358uXSpUsXv/vpSAFu3LhhnPeWLVs8Hrbex7b1NyvnuW/fPhk/frypid7rHj9+XAYOHOjoMz3WM1ZGzrt9mZu8c7Kyl91z0+rVq2XJkiVuh7Br1y7Jysqycmh33TcvL09WrlwpVVVVbe43bdo0mTJligwZMsS2fp0IdOLECdm5c6ds3769ze70+d3SpUslNzfXtkMqLCyUyZMnu8VbtWqVLF682PW73TnT3gnYdd/UXj93/u50ndF3d5WVlRIfHx/W75t0zaXPSZ3YgvGOUtfAX3/9tYwYMYL1pROD/P/7CIX1ZXp6uuUzdrrO6PWnOUqdsTxUbTYIVp1x8n1TMHJG79sSExPtG6i7RNI1ZFNTk6Nzk+aNfs9ix/czUVFun3vx/Zd/mcP3nP750dpeAa5nez2JhgACCCCAAAIIIIAAAggggAACCCCAAAIIIIAAAggggAACCCCAAAIIIIAAAggggAACCCCAAAIIIIAAAggggAACCCCAAAIIIIAAAggggAACCCCAAAIIIIAAAggggAACCCCAAAIIIIAAAggggAACCCCAAAIIIIAAAggggAACCCCAAAIIIIAAAggggAACCCCAAAIIIIAAAggggAACCCBgg0CUDTECHaI50B0QHwELAh3hmrFwOiG/q+n6b25uloqKComOjpakpCRHDr66uloaGhokJSXFkf5qamqktrZWkpOTJSYmJuB91tfXS3l5uXF+sbGxAe+vsbHR6C8hIcH458QW7jmj+aJ5Q86Ys+nNN9+UuXPnmn789ttv5Qc/+IGltNP8+fGPfyzXrl1ztevXr5989tlnluKwc2AFHn30UTl79qyrk27duslf//pX47qwsv3jH/+Q++67z9Rkw4YN8uKLL7YZ5s7cpDU7XOemYNQZvfZ0/MJxbgqlnNHrpn///qLHdGdLTU2VTz75ROLi4qxcPqZ9MzMzZe/evW7tN27cKLNnz/Y5biQ23LRpk8yZM8ft1CdMmCBFRUU+k9TV1cljjz0mZWVlrhhRUVHy6aefis5zTq+Bg1FnwnkNHEp1xuckbaehvzlD/QvUyNgXN1j1z64z0Htt1jN2ad6OEwlzU6jnzNWrV+WJJ56QS5cumQZ3165dkpWV5deA6z12dna2sRZpvQ0aNEhWr14tQ4YM8auPjt74xIkTsnjxYjl16pTbqeiavqCgQPTe2J+tsLBQJk+ebArRq1cv+eijj6Rr166OPtNjPePPSHpuy9xkv6ldc9O6deskNzfX7QDff/99GTdunC0HXlxcLMuWLZPS0lKP8fRZ2qxZsyQnJ0e6dOliS5/BCnLjxg3Jz8+XzZs3m57ptjyetLQ0WbFihWRkZNhymPv27ZPx48e7xcrLy5P58+e7frcrZ7w9aH/vm7zt585+TtcZfXdXWVkp8fHxYf2+Sd+rWX3ObXXs7uzv9DvKv//97/If//EfcvnyZdaXvg6aH+2Cvb7s3r275aN3us7o9af3adQZy0PVZgOn60yk5Iy+o0xMTLRvoO4SqaqqSpqamhydmzRv9HsWf7+f0XcgrTa+//Iva/ie0z8/WtsrwPVsryfREEAAAQQQQAABBBBAAAEEEEAAAQQQQAABBBBAAAEEEEAAAQQQQAABBBBAAAEEEEAAAQQQQAABBBBAAAEEEEAAAQQQQAABBBBAAAEEEEAAAQQQQAABBBBAAAEEEEAAAQQQQAABBBBAAAEEEEAAAQQQQAABBBBAAAEEEEAAAQQQQAABBBBAAAEEEEAAAQQQQAABBBBAAAEEEEAAAQRsEIiyIUagQzQHugPiI2BBoCNcMxZOJ+R3NV3/zc23/1tRUSHR0dGSlJTkyAlUV1dLQ0ODpKSkONJfTU2N1NbWSnJyssTExAS8z/r6eikvLzfOLzY2NuD9NTY2Gv0lJCQY/5zYwj1nNF80b8iZf2VT79695dKlS64fFixYIGvWrLGcbtOmTZMdO3aY2n388ceSnp5uORYNAidQUlIijz/+uKmDqVOnyvbt2y13unDhQlm7dq2rXa9eveTixYt3jaPzk9YZrdnhOjcFo86oqda1cJybQiVntJadOnXKlN+nT5+WAQMGWL52tMGtW7dk7NixcvjwYVN7XWMUFhbKqFGjfIob6Y0OHTokWVlZxvqp5TZy5EjZv3+/dOrUySeiM2fOyMCBA01tBw0aJFpTdXN6DRyMOhPOa+BQqTM+JaeXjfzJGeqfl8hB3i1Y9c+u09Z7bdYzdmnejhMJc1Mo58yTTz4px44dMw3q+vXrZe7cuX4NtK4T9f5Nnxe13lasWCFLly71K364NV65cqUsW7bM7bT0flSfX+i60Z9tw4YNMm/ePFOIYcOGydGjR40xcvKZHusZf0bSc1vmJvtN/Z2bCgoKJCcnx3Rg+u6juLhYnnrqKb8PWOcVfS7a+vnmncA9evSQ3Nxcv2u53wcaoABa0/Ly8uTKlSsee9D5R58D6vMnf7cPPvhAMjIypKmpyRQqPz9fsrOzXb/5mzNWj9Of+yarfen+TtcZfXdXWVkp8fHxYf2+SedgO/LUmzF18h0l60tvRiTw+wRzfenL2TldZ/T60/mUOuPLaHlu42SdCcbcFKyc0XvCxMRE+wbqLpGqqqqMNY+Tc5Pmjb5r8uf7magot8+9+P7Lv4zhe07//GhtrwDXs72eREMAAQQQQAABBBBAAAEEEEAAAQQQQAABBBBAAAEEEEAAAQQQQAABBBBAAAEEEEAAAQQQQAABBBBAAAEEEEAAAQQQQAABBBBAAAEEEEAAAQQQQAABBBBAAAEEEEAAAQQQQAABBBBAAAEEEEAAAQQQQAABBBBAAAEEEEAAAQQQQAABBBBAAAEEEEAAAQQQQAABBBBAAAEEEEAAAQQQsEEgyoYYgQ7RHOgOiI+ABYGOcM1YOJ2Q39V0/Tc3/+u/FRUVEh0dLUlJSY6cRHV1tTQ0NEhKSooj/dXU1Ehtba0kJydLTExMwPusr6+X8vJy4/xiY2MD3l9jY6PRX0JCgvHPiS3cc0bzRfOGnBEpKCiQnJwcV1pprbh69ap07drVUqoVFxfL2LFjTW1WrFghS5cutRSHnZ0RWLlypSxbtszU2f79+yUjI8PSAVy/fl26d+8uTU1Nrnb5+fmSnZ191zg6R2md0ZodrnNTMOqMmmpdC8e5Kdg5s3jxYnnjjTdMee1Nrrd1Idy6dUtGjx4tx44dM+2Smpoqu3fvlj59+li6FtnZLHDhwgWZNGmSlJWVmf4wbNgwOXjwoHTq1MknstZzpgZZtGiRrF692ojn9Bo4GHUmnNfAwa4zPiWlxUa+5Az1zyJykHcPVv2z67T1Xpv1jF2at+NEwtwUijkze/Zs2bx5s2kwFyxYIGvWrPFrgF999VVZvny5W4x+/frJpk2bJD093a/44dq4pKREdEzOnj3rdorq+corr/h16gsXLpS1a9eaYsyaNcsYE6ef6bGe8WsoPTZmbrLf1Ne5qaioSCZOnOh2QHqP99RTT/l9oHovPm/ePLl27ZpbLH0m/+tf/1p0bRwJm97jvv7668bz89Zbt27dZP369cY9t7/bBx98YDwbab3t2bNHMjMzXT/7mjO+Hp8v902+9qXtnK4z+u6usrJS4uPjw/p9k87B+pzUic2Jd5SsL50YSe/7COb60vuj/NeeTtcZvf70Po0648toeW7jRJ1p2XOk5Iy+o0xMTLRvoO4SqaqqyniX6uTcpHmj37P4+v1MVJTb5158/+VftvA9p39+tLZXgOvZXk+iIYAAAggggAACCCCAAAIIIIAAAggggAACCCCAAAIIIIAAAggggAACCCCAAAIIIIAAAggggAACCCCAAAIIIIAAAggggAACCCCAAAIIIIAAAggggAACCCCAAAIIIIAAAggggAACCCCAAAIIIIAAAggggAACCCCAAAIIIIAAAggggAACCCCAAAIIIIAAAggggAACCCCAAAIIIIAAAgjYIBBlQ4xAh2gOdAfER8CCQEe4ZiycTsjvarr+m5vN5aCiokKio6MlKSnJkROprq6WhoYGSUlJcaS/mpoaqa2tleTkZImJiQl4n/X19VJeXm6cX2xsbMD7a2xsNPpLSEgw/jmxhXvOaL5o3kR6zvTt21dKS0tdKTV//nzJy8uznGKt4wwaNEhKSkosx6GBcwLp6ely6tQpV4dpaWly7tw5yweQm5sr69atsxxH5ymtM1qzw3VuCkadUVOta+E4NwUrZz788EOZOHGi6dqYOnWqbN++3fL1cqfBqFGj5PDhw6b2gwcPlqKiIunSpYvPcWn4L4EbN25IZmamnDx50sQycuRIOXTokM9U06ZNkx07dpjaHzlyRIYPH2785vQaOBh1JpzXwMGqM07eN1nJGa1/I0aMoP75XDGC0zBY9c+us9V7bdYzdmnejhMJc1Mo5UxBQYHk5OSYBlHXku+9955fA5udnS3btm1zi6G/5+fn+xU7UhrruOj4tN6mT5/u8XcrLk8//bTs2bPH1ETHRcfH6Wd6rGesjJx3+zI3eedkZS+rc5M+Yxw6dKhxPbXc3n//fRk3bpyVrj3u+8ILL8jWrVvb/Nvy5csj7l5d15R63lu2bPHoMnPmzDb/ZmVA9u3bJ+PHjzc10WeFx48fF312eWezmjNWjsHTvlbum/ztS9s7XWf0HrSyslLi4+PD+n2T1gx9TurEFsh3lKwvnRhB3/oI1vrSl6N1us7o9af3adQZX0bLc5tA1hlPPUZKzui6IzEx0b6BukukqqoqaWpqcnRu0rzR71l8+X4mKsrtcy++//IvU/ie0z8/WtsrwPVsryfREEAAAQQQQAABBBBAAAEEEEAAAQQQQAABBBBAAAEEEEAAAQQQQAABBBBAAAEEEEAAAQQQQAABBBBAAAEEEEAAAQQQQAABBBBAAAEEEEAAAQQQQAABBBBAAAEEEEAAAQQQQAABBBBAAAEEEEAAAQQQQAABBBBAAAEEEEAAAQQQQAABBBBAAAEEEEAAAQQQQAABBBBAAAEEEEAAAQRsEIiyIUagQzQHugPiI2BBoCNcMxZOJ+R3NV3/zc3u5aCiokKio6MlKSnJkZOprq6WhoYGSUlJcaS/mpoaqa2tleTkZImJiQl4n/X19VJeXm6cX2xsbMD7a2xsNPpLSEgw/jmxhXvOaL5o3kRqzhQXF8vYsWNNqfT3v/9devfubSm98vLy5KWXXjK1OX78uAwZMsRSHHZ2VuDEiRMydOhQU6e//e1vJTc319KBXLx4Uf793//d1Gb//v2SkZHRbhydq7TOaM0O17kpGHVGTbWuhePcFIycSU1Nlb/+9a+ufL7//vvl/PnzEhcX126Oe9ohMzNT9u7da/rTiBEjZN++fdK5c2efYtLIs8DNmzdl3LhxcuTIEdMOEyZMkKKiIp/Y6urq5JFHHpFvvvnG1T4tLU3OnTvn+r/Ta+Bg1JlwXgMHo86Eas707dtXSktLqX8+VYvgNgpW/bPrrPVem/WMXZq344RqnbHrLEMlZ86ePSv9+/eXls/kdC35ySef+Lx2VCNP60f9fePGjTJ79my7GCMizqZNm2TOnDlu5+rP+lCD6Rrxsccek7KyMlPszz77TPr16ydOP9NjPWN/OodKnbH/zG5HDOWcuXr1qjzxxBNy6dIl0+nv2rVLsrKy/CLRazQ7O1s+/fRTtziDBg2S1atXR/zzTX1+uHjxYjl16pSbkc55BQUF8uijj/o1DoWFhTJ58mRTjF69eslHH30k3bt3j6h7bSfXwPrurrKyUuLj48P6fZPOwfqc1IktEO8oWV86MXL+9RGs9aUvRx2M9YzWNeqML6PluU0g6szdji5SckbfUSYmJto3UHeJVFVVJU1NTY7OTZo3+j2L1e9noqLcPvfi+y//soTvOf3zo7W9AlzP9noSDQEEEEAAAQQQQAABBBBAAAEEEEAAAQQQQAABBBBAAAEEEEAAAQQQQAABBBBAAAEEEEAAAQQQQAABBBBAAAEEEEAAAQQQQAABBBBAAAEEEEAAAQQQQAABBBBAAAEEEEAAAQQQQAABBBBAAAEEEEAAAQQQQAABBBBAAAEEEEAAAQQQQAABBBBAAAEEEEAAAQQQQAABBBBAAAEEEEDABoEoG2IEOkRzoDsgPgIWBDrCNWPhdEJ+V9P139zsuRxUVFRIdHS0JCUlOXJC1dXV0tDQICkpKY70V1NTI7W1tZKcnCwxMTEB77O+vl7Ky8uN84uNjQ14f42NjUZ/CQkJxj8ntnDPGc0XzZtIzJlx48bJ/v37XWn03HPPyc6dOy2llV7jvXr1kqqqKle7F154QTZv3mwpDjsHR2DWrFmyZcsWV+c6N1y6dEkSExMtHdCUKVPknXfecbUZO3as7Nu3z6sYOl9pndGaHa5zUzDqjJpqXQvHucnJnHn55ZdlxYoVplwuLi6WMWPGeJXfrXfKzs6Wbdu2mX4eMWKEHDx40JF1i08H3cEb6dpp9OjRcuTIEdOZTJ8+XQoKCnw6uwMHDkhGRoap7bJly+S1115z/eb0GjgYdSac18BO1pk7SRNqOUP986k8hFSjYNU/uxD0Xpv1jF2at+OEWp2x9+xEQiFn0tPT5dSpU6ZTO336tAwYMMCn071165bovdXhw4dN7fUZVGFhoYwaNcqnuJHe6NChQ5KVlWU8X2u5jRw50nhG0qlTJ5+Izpw5IwMHDjS1HTRokJSUlBi/Of1Mj/WMT8N410ahUGfsP6t/RQzVnHnyySfl2LFjplNfv369zJ071y8OraNTp041rs3Wmz4HWLp0qV/xw63xypUrRe97W2/6PG/Hjh1GXfVn27Bhg8ybN88UYtiwYXL06FHTb6xn/FF2b6vv7iorKyU+Pj6s3zfpda7PSZ3Y7H5HyfrSiVHzv49grS99OfJgrGf03p464zXKyREAACAASURBVMtoeW5jd51p78giJWd0TWP13Wh7dm39Xd+pNzU1OTo3ad7oswQr389ERbl97sX3X74O+u12fM/pnx+t7RXgerbXk2gIIIAAAggggAACCCCAAAIIIIAAAggggAACCCCAAAIIIIAAAggggAACCCCAAAIIIIAAAggggAACCCCAAAIIIIAAAggggAACCCCAAAIIIIAAAggggAACCCCAAAIIIIAAAggggAACCCCAAAIIIIAAAggggAACCCCAAAIIIIAAAggggAACCCCAAAIIIIAAAggggAACCCCAAAIIIIAAAjYIRNkQI9AhmgPdAfERsCDQEa4ZC6cT8ruarv/m5rbLQUVFhURHR0tSUpIjJ1VdXS0NDQ2SkpLiSH81NTVSW1srycnJEhMTE/A+6+vrpby83Di/2NjYgPfX2Nho9JeQkGD8c2IL95zRfNG8iaSc+frrr+XBBx80pc9HH30kjz/+uKWU+tWvfiWrVq1ytdGc/Pvf/y5dunSxFIedgyNw48YN+fd//3cj/+9sS5Yskd/85jeWDujjjz+WJ554wtTmq6++kgceeMCrODpnaZ3Rmh2uc1Mw6oyaal0Lx7nJiZw5f/68pKWlmXJ41qxZsmnTJq/yuvVOr776qixfvtz08+DBg+XQoUPSuXNnn2LSyDuBmzdvyqhRo+TkyZOmBjoer7zyindBWu01e/Zs2bx5s+nX0tJSeeSRR1y/Ob0GDkadCec1sBN1pnXyhUrOUP98Kgsh2ShY9c8uDL3XZj1jl+btOKFSZ+w9q39FC2bOrFy5Ut544w3TqeXn50t2drZPp3vr1i0ZPXq0HDt2zNQ+NTVVdu/eLX369PEpLo1uC1y4cEEmTZokZWVlJpJhw4bJwYMHpVOnTj5RFRQUSE5OjqntokWLZPXq1cZvTj/Ti+T1jE8D6EWjYNYZJ54Dh1rOeLrvWrBggaxZs8aL0Wp7F0/357p3v379jHv+9PR0v+KHa+OSkhLRMTl79qzbKfpzf30n2MKFC2Xt2rWm2J6ew7CesTfD9N1dZWWlxMfHh/X7Jp2D9TmpE5td7ygXL17M+tKJAbOpj2CtL305/GCsZ/Tenjrjy2h5bmNXnfH2iCIlZ/QdZWJiorcsfu1XVVUlTU1Njs5Nmjf6PYu3389ERbl97sX3X36NuvA9p39+tLZXgOvZXk+iIYAAAggggAACCCCAAAIIIIAAAggggAACCCCAAAIIIIAAAggggAACCCCAAAIIIIAAAggggAACCCCAAAIIIIAAAggggAACCCCAAAIIIIAAAggggAACCCCAAAIIIIAAAggggAACCCCAAAIIIIAAAggggAACCCCAAAIIIIAAAggggAACCCCAAAIIIIAAAggggAACCCCAAAIIIIAAAgjYIBBlQ4xAh2gOdAfER8CCQEe4ZiycTsjvarr+m5vvXg4qKiokOjpakpKSHDmx6upqaWhokJSUFEf6q6mpkdraWklOTpaYmJiA91lfXy/l5eXG+cXGxga8v8bGRqO/hIQE458TW7jnjOaL5k2k5MzLL78sK1ascKVOenq6fPzxx5ZS6fr169KjRw/RfLyzrVq1ShYvXmwpDjsHV2D16tWyZMkS10Fozbxy5Yp07drV0oE9/vjjUlJS4mqzbNkyee2117yOofOW1hntP1znpmDUGTXVuhaOc1Ogc2b8+PGyb98+Vw737NlTvvjiC4mLi/M6r+/sWFhYKJMnTza1S01NlaNHj0qXLl0sx6OBdYEbN27Ik08+KWVlZabGu3btkqysLMsB6+rq5Ic//KFcvnzZ1XbcuHHy/vvvm2I5vQYORp0J5zVwoOuMp8QLhZyh/lkuCSHdIFj1zy4UvddmPWOX5u04oVBn7D0jc7Rg5MzevXvl2WefNR3I1KlTZfv27T6f6qhRo+Tw4cOm9oMHD5aioiLWjz6rmhtqfczMzJSTJ0+a/jBy5Eg5dOiQz71MmzZNduzYYWp/5MgRGT58uPGb08/0InU94/MAetEwGHXGyefAoZIzBQUFkpOTYxqRiRMnynvvvefFKLW9S3Z2tmzbts1tB/09Pz/fr9iR0ljHRcen9TZ9+nSPv1txefrpp2XPnj2mJjouOj4tN9YzVlTb31ff3VVWVkp8fHxYv2/SOVifkzqx+fuO8sMPP5QRI0awvnRisGzsI1jrS19OIRjrGb23p874Mlqe2/hbZ6weSaTkjL6jTExMtMrj0/5VVVXS1NTk6NykeaPfs3jz/UxUlNvnXnz/5dNIuxrxPad/frS2V4Dr2V5PoiGAAAIIIIAAAggggAACCCCAAAIIIIAAAggggAACCCCAAAIIIIAAAggggAACCCCAAAIIIIAAAggggAACCCCAAAIIIIAAAggggAACCCCAAAIIIIAAAggggAACCCCAAAIIIIAAAggggAACCCCAAAIIIIAAAggggAACCCCAAAIIIIAAAggggAACCCCAAAIIIIAAAggggAACCCCAAAII2CAQZUOMQIdoDnQHxEfAgkBHuGYsnE7I72q6/pub2y8HFRUVEh0dLUlJSY6cXHV1tTQ0NEhKSooj/dXU1Ehtba0kJydLTExMwPusr6+X8vJy4/xiY2MD3l9jY6PRX0JCgvHPiS3cc0bzRfMmEnKmb9++8s0337jSJj8/X7Kzsy2l0a9+9StZtWqVq02PHj3k8uXLlmKwc2gI9OzZU65cueI6mCVLlshvfvMbSwdXUFAgOTk5rjb333+//O1vf7MUQ+curTNas8N1bgpGnVFTrWvhODcFKmeKiopk4sSJpvzdtWuXZGVlWcpp3fmzzz6Tn/70p6Lz9p1N1wrHjx+XPn36WI5HA98FLly4IEOHDjXWT3c2rTd//vOf5dFHH7UcuLCwUCZPnmxqt2fPHsnMzDT95vQaOBh1JpzXwIGqM3dLuGDmzL59+6h/lqtB6DcIVv2zS0bvtVnP2KV5O04w64xTz2eczJm0tDQ5f/686V5I/x8XF+fTwOlaYu/evaa2I0aMEK3RnTt39ikmjTwL3Lx5U8aNGydHjhwx7TBhwgTRewJftrq6OtGcaHk/rP8/d+6cK5zTz/QibT0TjnUm0nLm7Nmz0r9/f2n5jiM1NVU++eQTn2urXoCe6qv+vnHjRpk9e7Yvl3zEttm0aZPMmTPH7fz9qZ8aTGvoY489JmVlZabY+mylX79+EXev7eR6Rt/dVVZWSnx8fFi/b9J6qs9Jndj8eUep729KS0tZXzoxUDb3Eaz1pS+nEYx7ba1r1BlfRstzG3/qjC9HESk5o/cTiYmJvhBZblNVVSVNTU2Ozk2aN/qOqr37pqgot8+9+P7L8gibGrT/AZd/8WmNgBUBrmcrWuyLAAIIIIAAAggggAACCCCAAAIIIIAAAggggAACCCCAAAIIIIAAAggggAACCCCAAAIIIIAAAggggAACCCCAAAIIIIAAAggggAACCCCAAAIIIIAAAggggAACCCCAAAIIIIAAAggggAACCCCAAAIIIIAAAggggAACCCCAAAIIIIAAAggggAACCCCAAAIIIIAAAggggAACCCCAAAIIIOCIQJQjvfjXSbN/zWmNgK0CHeGasfWEgxzMdP03N3tXDioqKiQ6OlqSkpIcOfzq6mppaGiQlJQUR/qrqamR2tpaSU5OlpiYmID3WV9fL+Xl5cb5xcbGBry/xsZGo7+EhATjnxNbuOeM5ovmTTjnzN69e+XZZ591pcu//du/yXfffSdxcXFep5A6devWzbC6s61fv17mzp3rdQx2DB2BDRs2yLx581wHpPXk2rVrEh8f7/VB1tXVyT333CP/93//52pz5MgRGT58uNcxdEedv7TOaM0O17kpGHVGTbWuhePcFIic6du3r5SWlrpyd/To0fLHP/7RUi7f2fknP/mJfPrpp6a2f/rTn2TUqFE+xaORfwKHDh2Sn/3sZ6Yg/fv3l7/85S8+Bf75z38uBw8edLVNS0uTc+fOucVyeg0cjDoTzmvgQNSZ9hIuWDkzcuRIOX/+PPWvvQHqgH8PVv2zi0rvtVnP2KV5O06w6oyT99pO5MzLL78sK1asMA1OcXGxjBkzxqcBy87Olm3btpnajhgxwlhvOPFcy6eD7uCN9Nmarvf1/rXlNn36dCkoKPDp7A4cOCAZGRmmtsuWLZPXXnvN9ZvTz/QiaT0TbnXmTtJEUs6MHTtWTp06ZbqGTp8+LQMGDPDpmrx165ZozMOHD5va6zP8wsJC7s99UhXR9WVWVpbxfqLlpvcU+/fvl06dOvkU+cyZMzJw4EBT20GDBklJSUlE3ms7sZ65A6vv7iorK41nwuH8vknrqc4VTmy+vKNkfenEyAS2j2CtL305q2Dca2tdo874Mlqe2/hSZ/zpPVJyRu+/ExMT/aHyum1VVZU0NTU5Ojdp3uha+G7PGaKi3D734vsvr0fV447efcDlXx+0RsBbAa5nb6XYDwEEEEAAAQQQQAABBBBAAAEEEEAAAQQQQAABBBBAAAEEEEAAAQQQQAABBBBAAAEEEEAAAQQQQAABBBBAAAEEEEAAAQQQQAABBBBAAAEEEEAAAQQQQAABBBBAAAEEEEAAAQQQQAABBBBAAAEEEEAAAQQQQAABBBBAAAEEEEAAAQQQQAABBBBAAAEEEEAAAQQQQAABBBBAAAEEEEDAMYEox3ryvaNm35vSEgHbBTrCNWP7SQcxoOn6b272vhxUVFRIdHS0JCUlOXL41dXV0tDQICkpKY70V1NTI7W1tZKcnCwxMTEB77O+vl7Ky8uN84uNjQ14f42NjUZ/CQkJxj8ntnDPGc0XzZtwzZns7GzZtm2bK1Wee+452blzp6XUycvLk5deesnVplu3bvK///u/lmKwc2gJ3HvvvXLt2jXXQf32t7+V3NxcSwc5ZcoUeeedd1xtcnJy5K233rIUQ3fWOUzrjNbscJ2bglFn1FTrWjjOTXbmzNatW+WFF14w5e3p06dlwIABlnNZ42i8ltvGjRtl9uzZlmPRwD6BTZs2yZw5c0wBZ86cKVu2bLHcyZkzZ2TgwIGmdhpH47XenF4DB6POhPMa2M46422iOZ0zb775psydO5f65+0AdcD9glX/7KLSe23WM3Zp3o7jdJ0JxtwUyJw5f/68pKWlmQZl1qxZoteaL9urr74qy5cvNzUdPHiwHDp0SDp37uxLSNp4KXDz5k0ZNWqUnDx50tRCx+OVV17xMop5N13zb9682fRjaWmpPPLII67fnH6mFwnrmXCrM62TLxJyZt68ebJhwwbTqefn54s+z/Rlu3XrlowePVqOHTtmap6amiq7d++WPn36+BKWNv9f4MKFCzJp0iQpKyszmQwbNkwOHjwonTp18smqoKBA9Lliy23RokWyevVqt3isZ3wibrORvrurrKyU+Pj4sH7fpPVUn5M6sVl5R8n60okRcaaPYK0vfTm7YNxr630adcaX0fLcxkqdsaPXSMkZfUeZmJhoB1m7MaqqqqSpqcnRuUnzRr9naev7magot8+9+P6r3ZG86w7ef8DlXz+0RsAbAa5nb5TYBwEEEEAAAQQQQAABBBBAAAEEEEAAAQQQQAABBBBAAAEEEEAAAQQQQAABBBBAAAEEEEAAAQQQQAABBBBAAAEEEEAAAQQQQAABBBBAAAEEEEAAAQQQQAABBBBAAAEEEEAAAQQQQAABBBBAAAEEEEAAAQQQQAABBBBAAAEEEEAAAQQQQAABBBBAAAEEEEAAAQQQQAABBBBAAAEEEEDAUYEoR3vzrbNm35rRCoGACHSEayYgJx6koKbrv7nZWjmoqKiQ6OhoSUpKcuTwq6urpaGhQVJSUhzpr6amRmprayU5OVliYmIC3md9fb2Ul5cb5xcbGxvw/hobG43+EhISjH9ObOGeM5ovmjfhmDNdu3aVf/7zn640KS4uljFjxlhKmx/+8Ify5ZdfutqsWLFCli5daikGO4eWwMqVK2XZsmWug3rooYfkiy++sHSQBw4ckIyMDFeb73//+3L9+nVLMe7srPOY1hmt2eE6NwWjzqip1rVwnJvsypnevXvLpUuXXHk7Y8YM2bp1q+U83r17t/ziF78wtcvOzpb8/HzLsWhgv0BOTo4UFBSYAv/+97+XSZMmWe5s5syZ8tZbb7na9erVSy5evOgxjtNr4GDUmXBeA9tVZ6wkmZM5Q/2zMjIdd99g1T+7xPRem/WMXZq34zhZZ7S/YMxNgcqZ8ePHy759+1wD0rNnT+MeKi4uzvIgFRYWyuTJk03tUlNT5ejRo9KlSxfL8WhgXeDGjRvy5JNPSllZmanxrl27JCsry3LAuro60Wcnly9fdrUdO3asKWf0D04/0wv39Uy41RlPiRfOOfPhhx/KiBEjTKc9depU2b59u+Vr8E6DUaNGyeHDh03tBw8eLEVFRdRXn1XNDbV+ZmZmysmTJ01/GDlypBw6dMjnXqZNmyY7duwwtT9y5IgMHz7cLSbrGZ+ZPTbUd3eVlZUSHx8f1u+btJ7qc1InNm/fUbK+dGI0nOsjWOtLX84wGPfaep9GnfFltDy38bbO2NVjpOSMvqNMTEy0i+2ucaqqqqSpqcnRuUnzRr9n8fT9TFSU2+defP/lXyZY+4DLv75ojUB7AlzP7QnxdwQQQAABBBBAAAEEEEAAAQQQQAABBBBAAAEEEEAAAQQQQAABBBBAAAEEEEAAAQQQQAABBBBAAAEEEEAAAQQQQAABBBBAAAEEEEAAAQQQQAABBBBAAAEEEEAAAQQQQAABBBBAAAEEEEAAAQQQQAABBBBAAAEEEEAAAQQQQAABBBBAAAEEEEAAAQQQQAABBBBAAAEEEEAAAQQQQAABxwWiHO/ReofN1pvQAoGACXSEayZgJx+EwKbrv7nZejmoqKiQ6OhoSUpKcuTwq6urpaGhQVJSUhzpr6amRmprayU5OVliYmIC3md9fb2Ul5cb5xcbGxvw/hobG43+EhISjH9ObOGeM5ovmjfhlDMffvihjBgxwpUeem6aN1a24uJiGTt2rKnJP//5T+nSpYuVMOwbYgI3btyQ73//+6aj2r9/v2RkZFg6Uq15WhvubEeOHJHhw4dbinFnZ53LNJbW7HCdm4JRZ9RUr/1wnJv8zZk333xT5s6da8rXb7/9Vn7wgx9YymE1/vGPfyzXrl1ztevXr5989tlnluKwc2AFHn30UTl79qyrk27duslf//pX4/qwsv3jH/+Q++67z9Rkw4YN8uKLL3oM4/QaOBh1JpzXwP7WGSu5dWdfJ3KG+ufLyHTcNsGqf3aJ6b026xm7NG/HcaLOtDziYMxNdudMUVGRTJw40TQQu3btkqysLMuDo2vEn/70p6LPde5sel91/Phx6dOnj+V4NPBd4MKFCzJ06FDTcxK9H/3zn/8sWjutboWFhTJ58mRTsz179khmZqbpN6ef6YXreibc6szd8i1cc6Zv375SWlrqOvX7779fzp8/L3FxcVYvP2N/vdb27t1raqvPRfft2yedO3f2KSaNPAvcvHlTxo0bJ/ocsOU2YcIE0TnTl62urk7S0tLkb3/7m6u5/v/cuXMew7Ge8UW57Tb67q6yslLi4+PD+n2T1lOrz4F8lW7vHSXrS19lQ7tdsNaXvqgE415b79OoM76Mluc27dUZ+3q6HSlSckbvCRMTE+3m8xivqqpKmpqaHJ2bNG/0GUTr72eiotw+9+L7L/+ywPoHXP71R2sE7ibA9Ux+IIAAAggggAACCCCAAAIIIIAAAggggAACCCCAAAIIIIAAAggggAACCCCAAAIIIIAAAggggAACCCCAAAIIIIAAAggggAACCCCAAAIIIIAAAggggAACCCCAAAIIIIAAAggggAACCCCAAAIIIIAAAggggAACCCCAAAIIIIAAAggggAACCCCAAAIIIIAAAggggAACCCCAAAIIIIAAAgiEnEBUyB2R+wE1d4Bj5BAjR6AjXDPhNBqm67+52bdyUFFRIdHR0ZKUlOSITXV1tTQ0NEhKSooj/dXU1Ehtba0kJydLTExMwPusr6+X8vJy4/xiY2MD3l9jY6PRX0JCgvHPiS3cc0bzRfMmXHJm/vz5sn79eldqTJs2Td5++21LqfLss8/Ku+++61cMSx2ys2MCzz//vGzfvt3V3zPPPCP/8z//Y6n/1jHmzZsn69atsxSj5c46n2md0ZodrnNTMOqMmmpdC8e5yZ+c6d27t1y6dMmVggsWLJA1a9ZYzl+trTt27DC1+/jjjyU9Pd1yLBoETqCkpEQef/xxUwdTp0411UFve1+4cKGsXbvWtXuvXr3k4sWLbTZ3eg0cjDoTzmtgf+qMtznVer9A5wz1z9eR6ZjtAln/7rvvPtNcGighvddmPWOvbqDrTOujDcbcZGfO9O3bV0pLS12n9fOf/1wOHDjg06D85Cc/kU8//dTU9k9/+pOMGjXKp3g08k/g0KFD8rOf/cwUpH///vKXv/zFp8BjxoyRP/7xj662aWlpcu7cObdYTj/TC8f1TLjVmfYSLtxy5uWXX5YVK1aYTru4uFj0GvJly87Olm3btpmajhgxQg4ePOjIewFfjrmjt9GcHD16tBw5csR0KtOnT5eCggKfTk/n1oyMDFPbZcuWyWuvveYxHusZn5jbbKTv7iorKyU+Pj6s3zdp7upzUie2u72jZH3pxAgEp49grS99Odtg3GvrfRp1xpfR8twmGN9C2Hmv3Z6E1uxg5Iy+o0xMTGzv8Gz5e1VVlTQ1NTk6N2ne6PcsLb+fiYpy+9yL77/8G2HfPuDyr09aI9CWANczuYEAAggggAACCCCAAAIIIIAAAggggAACCCCAAAIIIIAAAggggAACCCCAAAIIIIAAAggggAACCCCAAAIIIIAAAggggAACCCCAAAIIIIAAAggggAACCCCAAAIIIIAAAggggAACCCCAAAIIIIAAAggggAACCCCAAAIIIIAAAggggAACCCCAAAIIIIAAAggggAACCCCAAAIIIIAAAgggEHICUSF3RO4H1NwBjpFDjByBjnDNhNNomK7/5mbfy0FFRYVER0dLUlKSIz7V1dXS0NAgKSkpjvRXU1MjtbW1kpycLDExMQHvs76+XsrLy43zi42NDXh/jY2NRn8JCQnGPye2cM8ZzRfNm3DImT59+sjnn3/uSouioiKZMGGC12miY936Wj1+/LgMGTLE6xjsGLoCJ06ckKFDh5oOUOuJ5r632969eyUzM9O1+8MPPywXLlzwtrnH/XRO09zTmh2uc1Mw6oya6tiG49zkS84UFBRITk6OKwd1LXT16lXp2rWrpfwtLi6WsWPHmtqsWLFCli5daikOOzsjsHLlSlm2bJmps/3790tGRoalA7h+/bp0795dmpqaXO3y8/MlOzu7zThOr4GDUWfCeQ3sS52xlFQedg5UzlD//B2Zjtk+kPVv69atMmPGjIDD6L026xl7mQNVZ9o6ymDMTXbkjOb4Cy+8YDqt06dPy4ABAywPiMbReC23jRs3yuzZsy3HooF9Aps2bZI5c+aYAs6cOVO2bNliuZMzZ87IwIEDTe00jsZrvTn9TC+c1jPhVme8TbRwyZnz589LWlqa6bRnzZolei36sr366quyfPlyU9PBgwfLoUOHpHPnzr6EpI2XAjdv3pRRo0bJyZMnTS10PF555RUvo5h30zlx8+bNph9LS0vlkUce8RiP9YxPzG020nd3lZWVEh8fH9bvm7SeWnkG7o+yp3eUrC/9Ee0YbYO1vvRFJxj32nqfRp3xZbQ8twnGtxB23Gt7K6A1Oxg5o+8oExMTvT1Mv/arqqoy3jU4OTdp3ug3AHe+n4mKcvvci++//BpV8f0DLv/6pTUCngS4nskLBBBAAAEEEEAAAQQQQAABBBBAAAEEEEAAAQQQQAABBBBAAAEEEEAAAQQQQAABBBBAAAEEEEAAAQQQQAABBBBAAAEEEEAAAQQQQAABBBBAAAEEEEAAAQQQQAABBBBAAAEEEEAAAQQQQAABBBBAAAEEEEAAAQQQQAABBBBAAAEEEEAAAQQQQAABBBBAAAEEEEAAAQQQQAABBBBAAIGQE4gKuSNyP6DmDnCMHGLkCHSEayacRsN0/Tc3+1cOKioqJDo6WpKSkhwxqq6uloaGBklJSXGkv5qaGqmtrZXk5GSJiYkJeJ/19fVSXl5unF9sbGzA+2tsbDT6S0hIMP45sYV7zmi+aN505Jz5+uuv5cEHHzSlg55XXFyc1ymSn58vM2bMcO2fmpoq58+f97o9O4a+wCOPPCJlZWWuA926datpzNs7g7q6OomPjzft9tVXX8kDDzzQXtO7/l3nNa0zWrPDdW4KRp1RU61r4Tg3Wc2Zvn37SmlpqSsP58+fL3l5eZbztnWcQYMGSUlJieU4NHBOID09XU6dOuXqMC0tTc6dO2f5AHJzc2XdunWW4ji9Bg5GnQnnNbDVOmM5qTw0CETOUP/sGJmOGSNQ9e9HP/qRUUedutdmPWNv/gWiztztCIMxN/mbM71795ZLly65TkvvkfW+yeq2e/du+cUvfmFqlp2dLXrfzRZ8gZycHCkoKDAdyO9//3uZNGmS5YObOXOmvPXWW652vXr1kosXL3qM4/QzvXBZz4RbnbGSZOGQM+PHj5d9+/a5Trtnz57yxRdfWHpmeadxYWGhTJ482USozy+PHj0qXbp0sULLvj4K3LhxQ5588knT80UNtWvXLsnKyvp/7Np7kFP13fjxz04CZkho4iQgWqi7WIUuVQR8+jwVCr9RLiqXqtCKI5epFbCgVncRZYXOM+VWlV2sCgp4GWB9REfUAl5g1SkU7DxPBcSWLWjLroVWhASTkjCRJJPffNNnz0OWy56Tyzm5vM/M/iF+r6/z+X6+33NyDLeq3jX27dtXDh06pNUdN25cWsy0b5TzjGHm81ZQv90dP3489c63lH9vUvlUvSc142r/GyXnSzPUre/DqvNlJjNXv2tnydsKGwAAIABJREFU+9xkpF+1/lR/5Bkjaucva8W3EOUQM+pdl9vtzt2NOk9LwWBQEomEqXuTihv1PYuaZ0XFGZ978f1Xdnc+uw+4suub2gi0F2A9ExMIIIAAAggggAACCCCAAAIIIIAAAggggAACCCCAAAIIIIAAAggggAACCCCAAAIIIIAAAggggAACCCCAAAIIIIAAAggggAACCCCAAAIIIIAAAggggAACCCCAAAIIIIAAAggggAACCCCAAAIIIIAAAggggAACCCCAAAIIIIAAAggggAACCCCAAAIIIIAAAggggAACCCCAAAIIIIAAAgUnUFFwIzpzQMkiGCNDLB+BYlgzpXQ30tZ/Mpl9OggEAmKz2cTj8ZjiFAqFJBaLic/nM6W/cDgskUhEvF6v2O32vPcZjUbF7/en5udwOPLeXzweT/XncrlSf2ZcpR4zKl5U3BRrzKxatUpmzJihhcLw4cOlqanJUGiMGjVKtm7dqtVZsGCBzJs3z1AbFC5sgYULF8r8+fO1QY4cOVK2bNliaNAjRoyQ9957T6uzcuVKmT59uqE2zlZY7W0qz6icXap7kxV5RpmqvFaKe5PemNm0aZOMGzcuLewOHjwoVVVVhuK2vr5eZs+enVZn27ZtMnToUEPtUNhcge3bt8uwYcPSOl26dKnU1tYaGkhLS4v07t07rc7GjRtl7Nix523H7DOwFXmmlM/AevOMoWDqoHAuY4b8l8s7U3xt5TP/rV27Vm6//XbTnrU5z+Q2/nKZZ/SMzIq9KdOY+fWvfy33339/2rQ+//xz+da3vqVnqloZ1f93v/tdOXLkiPZvAwYMkN27dxtqh8L5FRg4cKDs2bNH66RHjx7ypz/9KfX8ZOT629/+JpdeemlalSeeeEJ+/vOfn7UZs9/pFft5Rs+9KKY8o2c+7csUc8xs2LBBJkyYkDaldevWyaRJkwxTqBz67//+76I82i71Ll49l1dXVxtujwqZCzQ3N6ees9WzYNul3uf993//t6jcavRqbGyUyZMnp1V77bXXZPz48edsivOMUeXzl1e/3R0/flycTmdJ/96k8ofRfT5T6bbfKP/rv/5LampqOF9mCllk9aw6X2bCpH7XzvS5KZP+1PpT/ZFnMtE7ex0rvoUoh5hRZxq32527G3WeloLBoCQSCVP3JhU36gzdqVOn9iPj+6/s7nr2H3Bl1z+1EThdgPVMPCCAAAIIIIAAAggggAACCCCAAAIIIIAAAggggAACCCCAAAIIIIAAAggggAACCCCAAAIIIIAAAggggAACCCCAAAIIIIAAAggggAACCCCAAAIIIIAAAggggAACCCCAAAIIIIAAAggggAACCCCAAAIIIIAAAggggAACCCCAAAIIIIAAAggggAACCCCAAAIIIIAAAggggAACCCCAAAIIFJxARcGN6MwBJYtgjAyxfASKYc2U0t1IW//JZG7SQSAQEJvNJh6PxxSrUCgksVhMfD6fKf2Fw2GJRCLi9XrFbrfnvc9oNCp+vz81P4fDkff+4vF4qj+Xy5X6M+Mq9ZhR8aLiphhjZtKkSfLSSy9pYbBo0SKpq6vTHRbq3rZfm/v27ZPq6mrdbVCw8AWam5ulX79+aQNVeUTFvN5r8eLF8sgjj2jF77jjDmlsbNRb/bzl1P6mYlHl7FLdm6zIM8pU3eNS3Jv0xMwPf/hD2bhxoxZ7U6ZMkTVr1hiKWXWGqayslGAwqNWbOXOmLF++3FA7FLZGYNasWbJixQqtc5VfWltbxe12GxrQ1KlTZe3atVqdcePGyW9+85sO2zD7DGxFninlM7CePNNhEBgskKuYIf8ZhC/B4vnKf6NHj5bnn3/e1Oemcj/P5Do8c5Vn9I7Lir0pk5ipqqpKnRHargcffFAee+wxvdPUyt15553y4osvptXbuXOnXHvttYbbokL+BD788EMZPHhwWgc/+clP5IUXXjDc6Zw5c+Txxx/X6qlnh5aWlnO2Y/Y7vWI+z+i9GcWSZ/TOp325Yo2Zq6++Wvbu3atNR50hNm/enBHDNddcI7t27Uqr++6778qoUaMyao9K2Qls2bJFbrjhhrRGBg0aJB999FFGDY8ZM0beeustrW7//v3l448/Pm9bnGcyoj5nJfXb3fHjx8XpdJb0700qnxp5F56NsvqtSf2+cujQIc6X2UAWUV0rz5eZMKnftTN5bsqkL1VHrT/VH3kmU8Ez61nxLUQ5xIz6jdLobweZ3lX1m1MikTB1b1Jxc/HFF7cfMt9/ZXoT/1UvNx9wZTcGaiPQJsB6JhYQQAABBBBAAAEEEEAAAQQQQAABBBBAAAEEEEAAAQQQQAABBBBAAAEEEEAAAQQQQAABBBBAAAEEEEAAAQQQQAABBBBAAAEEEEAAAQQQQAABBBBAAAEEEEAAAQQQQAABBBBAAAEEEEAAAQQQQAABBBBAAAEEEEAAAQQQQAABBBBAAAEEEEAAAQQQQAABBBBAAAEEEEAAAQQQQAABBApOoKLgRnTmgJJFMEaGWD4CxbBmSulupK3/ZDJ36SAQCIjNZhOPx2OKVygUklgsJj6fz5T+wuGwRCIR8Xq9Yrfb895nNBoVv9+fmp/D4ch7f/F4PNWfy+VK/ZlxlXrMqHhRcVNsMVNVVSWtra1aCOzYsUMGDx6sOyQaGxtl8uTJWvkBAwbI7t27ddenYPEIDBw4UPbs2aMNeN26dTJp0iTdE9i5c6cMGTJEK19ZWSktLS2663dUUO1xKs+onF2qe5MVeUaZqrxWinvT+WLms88+kyuuuCIt7H73u9+lxXBHMan+f11dnSxZskQrqvbcgwcPSrdu3fRUp4zFAseOHZPevXun9ve2a+7cubJ48WJDI1N76w9+8IO0Op9++qlcfvnlHbZj9hnYijxTymfgYtybyH8dLsuyKJDP/Ld371656KKLTH1uKtfzTL6CtRz2JiMxs2rVKpkxY4bGrd6V/f3vf0/FuZFr06ZNMm7cuLQqCxYskHnz5hlphrImCSxcuFDmz5+f1tvGjRtl7Nixhkbw5Zdfyje/+U1JJBJavZUrV8r06dPP2Y7Z7/SK8Txj6CaIpN4Bm/1Oz0ieMTqf9uWLLWaeeeYZmTlzZto0/ud//kf+7d/+zTCFake1d/r11FNPyT333GO4LSrkTuDpp5+We++9N63Bn/3sZ7JixQrDnfzhD3+Q733ve2n1VDuqvfNdnGcMU5+3gvrt7vjx4+J0Okv69yaVT9V70nxfnC/zLVyY7Vt5vsxERP2ubfZ5RvVHnsnkbp29jhXfQpRDzKjfKN1ud+5u1HlaCgaDqWdJM/YmNQwVM127dm0/Ir7/yu5u5+4DruzGQW0ElADrmThAAAEEEEAAAQQQQAABBBBAAAEEEEAAAQQQQAABBBBAAAEEEEAAAQQQQAABBBBAAAEEEEAAAQQQQAABBBBAAAEEEEAAAQQQQAABBBBAAAEEEEAAAQQQQAABBBBAAAEEEEAAAQQQQAABBBBAAAEEEEAAAQQQQAABBBBAAAEEEEAAAQQQQAABBBBAAAEEEEAAAQQQQAABBBBAAAEEECg4gYqCG9GZA0oWwRgZYvkIFMOaKaW7kbb+k8ncpoNAICA2m008Ho8pZqFQSGKxmPh8PlP6C4fDEolExOv1it1uz3uf0WhU/H5/an4OhyPv/cXj8VR/Lpcr9WfGVeoxo+JFxU2xxMznn38ulZWV2q3v3LmzfP3114ZCYerUqbJ27VqtTl1dnSxatMhQGxQuDoF58+al3dspU6bImjVrDA3+ggsukFOnTml1Wltb5dJLLzXUxvkKq31O5RmVs0t1b7IizyhTlddKcW86V8z84he/kAULFmjhdu2118rOnTsNxeqXX34pPXv2FLXftl1LliyRhx9+2FA7FLZW4Fe/+pXMnTtXG4TKL4cPH5aLLrrI0MAGDx4sH374oVZn/vz58stf/lJXG2afga3IM6V8Bi62vYn8p2tZlkWhfOa/hx56yPTnpnI8z+QzUMthb9IbM1dffbXs3btX466pqZH6+nrD/O3b+f73v592djDcIBXyLqCeEX7/+99r/fTv318+/vhjw/3W1tZKQ0ODoXbMfqdXbOcZwzdBJPUO2Ox3enrzTCbzaV+nmGKmqqpK1Puituvuu++WZ555xjDD+vXr5fbbb0+rN336dFm5cqXhtqiQe4EZM2bIqlWr0hp++eWXZeLEiYY7+9nPfibPPvusVk+9725paemwHc4zHRIZKqB+uzt+/Lg4nc6S/r1J5VP1njSfF+fLfOoWdttWni8zkVG/a5t9nlH9kWcyuVtnr2PFtxDlEDPqNwS32527G3WeloLBoCQSibzvTW1DqKg443Mvvv/K7k7n9gOu7MZCbQRYz8QAAggggAACCCCAAAIIIIAAAggggAACCCCAAAIIIIAAAggggAACCCCAAAIIIIAAAggggAACCCCAAAIIIIAAAggggAACCCCAAAIIIIAAAggggAACCCCAAAIIIIAAAggggAACCCCAAAIIIIAAAggggAACCCCAAAIIIIAAAggggAACCCCAAAIIIIAAAggggAACCCCAAAIIIIAAAggggEDBCVQU3IjOHFCyCMbIEMtHoBjWTCndjbT1n0zmPh0EAgGx2Wzi8XhMcQuFQhKLxcTn85nSXzgclkgkIl6vV+x2e977jEaj4vf7U/NzOBx57y8ej6f6c7lcqT8zrlKPGRUvKm6KIWY2bNggEyZM0G770KFDZdu2bYbCoFevXnL48GGtjqqv2uEqPYHt27fLsGHDtIn17NlTDh06ZGiiqr5qp+167bXXZPz48Yba6Kiw2utUnlE5u1T3JivyjDJVea0U96azxcy3v/1t+etf/6qF28qVK2X69OkdhV/a/6+rq5MlS5ZktWYMdUjhvAm03+vmzp0rixcvNtTfqlWrZMaMGVqdyy67TP7yl7/obsPsM7AVeaaUz8DFtDeR/3Qvy7IomM/8Z0WeKbfzTL6DtBz2po5iZtOmTTJu3Lg06oMHD0pVVZUh/vr6epk9e3ZaHZ6tDRFaUrj9M7IaxNKlS6W2ttbQeFpaWqR3795pdTZu3Chjx449bztmv9MrpvOMoRtwWmH2pkzlzl4vk5j59a9/Lffff39ag59//rl861vfMjQ4lb+/+93vypEjR7R6AwYMkN27dxtqh8L5FRg4cKDs2bNH66RHjx7ypz/9KfX+ycj1t7/9TS699NK0Kk888YT8/Oc/77AZzjMdEhkqoH67O378uDidzpL+vUntwUbjVC8k50u9UqVZzurzZSaq6nftjp6bMmn3XHXU+lP9kWdyp2rFtxDlEDPqN0q32527G3WeloLBoCQSibztTad3XVFxxudefP+V3V3O/Qdc2Y2H2uUtwHou7/vP7BFAAAEEEEAAAQQQQAABBBBAAAEEEEAAAQQQQAABBBBAAAEEEEAAAQQQQAABBBBAAAEEEEAAAQQQQAABBBBAAAEEEEAAAQQQQAABBBBAAAEEEEAAAQQQQAABBBBAAAEEEEAAAQQQQAABBBBAAAEEEEAAAQQQQAABBBBAAAEEEEAAAQQQQAABBBBAAAEEEEAAAQQQQAABBBBAAIGCFKgoyFGlDypZBGNkiOUjUAxrppTuRtr6Tybzkw4CgYDYbDbxeDym2IVCIYnFYuLz+UzpLxwOSyQSEa/XK3a7Pe99RqNR8fv9qfk5HI689xePx1P9uVyu1J8ZV6nHjIoXFTeFHjOPPPKILF68WLvlNTU1Ul9frzsEmpubpV+/flp5FT8nTpzQXZ+CxSfQtWvXVGy3Xfv27ZPq6mrdE6mtrZWGhgatfF1dnSxatEh3fb0F1X6n8ozK2aW6N1mRZ5SpymuluDedHjMfffSRjBgxQgu3zp07y1dffSVdunTRG4Kpc0OPHj3S1suyZcvk/vvv190GBQtH4IknnpAHHnggbb87cuSIOJ1O3YM8efKkXHjhhXLq1CmtTlNTkwwfPlx3G2afga3IM6V8Bi6Gvem9994j/+lekeVRMN/5z4o8Uy7nGc7AuVmj6v3M+WLmhz/8oWzcuFHrbMqUKbJmzRpDnav9vbKyUoLBoFZv5syZsnz5ckPtUNgagVmzZsmKFSu0ztXaa21tFbfbbWhAU6dOlbVr12p1xo0bJ7/5zW86bMPsd3rFcJ7pEK2DAuxN2Qqm1zcaM1VVVak11HY9+OCD8thjjxke1J133ikvvvhiWr2dO3fKtddea7gtKuRP4MMPP5TBgwendfCTn/xEXnjhBcOdzpkzRx5//HGtntpbW1padLVTDs/aZp6B1W93x48fT70zKeXfm9QerN6T5vrifJlr0eJrz+rzZSZiHT03ZdLm+eqo9afyGnkmd7JWfAth5t5kVcyo3yiNPhtmelfVO4VEIpGXven0MVVUnPG5F99/ZXrT/lUvPx9wZTcmapevAOu5fO89M0cAAQQQQAABBBBAAAEEEEAAAQQQQAABBBBAAAEEEEAAAQQQQAABBBBAAAEEEEAAAQQQQAABBBBAAAEEEEAAAQQQQAABBBBAAAEEEEAAAQQQQAABBBBAAAEEEEAAAQQQQAABBBBAAAEEEEAAAQQQQAABBBBAAAEEEEAAAQQQQAABBBBAAAEEEEAAAQQQQAABBBBAAAEEEEAAAQQKVqCiYEf2fwNLFsEYGWL5CBTDmimlu5G2/pPJ/KWDQCAgNptNPB6PKX6hUEhisZj4fD5T+guHwxKJRMTr9Yrdbs97n9FoVPx+f2p+Docj7/3F4/FUfy6XK/VnxlXqMaPiRcVNIcfMmDFj5K233tJu97p162TSpEm6b/9zzz0n06ZN08rfeOON8vbbb+uuT8HiE7jpppvknXfe0Qa+evVqueuuu3RPpLGxUSZPnqyVHz16tGzevFl3fSMF1Z6n8ozK2aW6N1mRZ5SpymuluDe1xcycOXPkxRdf1MJtypQpsmbNGiPhJ/X19TJ79mytTo8ePeSLL74w1AaFC0vg4osvliNHjmiDWrp0qdTW1hoa5NSpU2Xt2rVanRkzZsizzz5rqA2zz8BW5JlSPgMX+t509913y8qVK8l/hlZl6RfOd/6zIs+Uw3mGM3Du1qZ6P3O2mPnss8/kiiuuSOtox44dMnjwYEOd19XVyZIlS7Q66p3MwYMHpVu3bobaobA1AseOHZPevXun3v+0XXPnzpXFixcbGtDOnTtlyJAhaXU+/fRTufzyyztsx+x3eoV+nukQTEcB9iYdSAaK6I2ZVatWiXpGarvUbw1///vf5aKLLjLQm8imTZtk3LhxaXUWLFgg8+bNM9QOhc0RWLhwocyfPz+ts40bN8rYsWMNDeDLL7+Ub37zm5JIJLR66tlm+vTputoph2dtM8/A6re748ePi9PpLOnfm9QerN6T5urifJkryeJupxDOl5kInuu5KZO29NRR60/ltVLOM8FgMLWv5TLPnM/Wim8hzNybrIoZ9X7G7XbrCeusy5gRMxUVZ3zuxfdf2d25/H3Ald24qF2eAqzn8rzvzBoBBBBAAAEEEEAAAQQQQAABBBBAAAEEEEAAAQQQQAABBBBAAAEEEEAAAQQQQAABBBBAAAEEEEAAAQQQQAABBBBAAAEEEEAAAQQQQAABBBBAAAEEEEAAAQQQQAABBBBAAAEEEEAAAQQQQAABBBBAAAEEEEAAAQQQQAABBBBAAAEEEEAAAQQQQAABBBBAAAEEEEAAAQQQQAABBBAoaIGKgh7dvwaXLIIxMsTyESiGNVNKdyNt/SeT+U0HgUBAbDabeDweUwxDoZDEYjHx+Xym9BcOhyUSiYjX6xW73Z73PqPRqPj9/tT8HA5H3vuLx+Op/lwuV+rPjKvUY0bFi4qbQo2ZqqoqaW1t1W713r175aqrrtJ966dPny6rV6/Wyi9YsEDmzZunuz4Fi09g4cKFMn/+fG3g06ZNk1WrVumeyCeffCL9+/fXyldWVkpLS4vu+kYLqn1P5RmVs0t1b7IizyhTlddKcW9SMdO9e/fUfth2bdq0ScaMGWMo/Pr27SsHDhwgPxpSK+zC7fNfnz59ZP/+/YYGvXnzZhk7dqxWR8Xal19+aagNVdjsM7AVeaaUz8CFvDdddNFFcvToUfKf4VVZ2hXMyH9W5JlSP89wBs7tulTvZ9rHzC9+8QtRz8Bt17XXXis7d+401LE6B/Ts2VPU+5i2a8mSJfLwww8baofC1gr86le/krlz52qDUM+fhw8fFrWvGrkGDx4sH374oVZFPXv/8pe/1NWE2e/0Cvk8owtMRyH2Jh1IBoroiZmrr75a1LvJtqumpkbq6+sN9PKvou3b+f73v5+2tgw3SIW8C6g99Pe//73Wj3p3+PHHHxvut7a2VhoaGjJupxyetc08A6vf7o4fPy5Op7Okf29Se7B6T5qLi/NlLhRLo41COF9mInm256ZM2tFbR60/lddKOc8Eg0FJJBI5yzMd2ZbDtxBWxIx6RnS73R3x5+T/5ztmKirO+NyL77+yu3P5/YAru7FRu/wEWM/ld8+ZMQIIIIAAAggggAACCCCAAAIIIIAAAggggAACCCCAAAIIIIAAAggggAACCCCAAAIIIIAAAggggAACCCCAAAIIIIAAAggggAACCCCAAAIIIIAAAggggAACCCCAAAIIIIAAAggggAACCCCAAAIIIIAAAggggAACCCCAAAIIIIAAAggggAACCCCAAAIIIIAAAggggAACCCCAAAIIIFDwAhUFP0KRZBGMkSGWj0AxrJlSuhtp6z+ZzH86CAQCYrPZxOPxmOIYCoUkFouJz+czpb9wOCyRSES8Xq/Y7fa89xmNRsXv96fm53A48t5fPB5P9edyuVJ/ZlylHjMqXlTcFFrMqDF17do17RartWQkrq+55hrZtWuX1sa7774ro0aNMiNs6MMigS1btsgNN9yg9T5o0CD56KOPdI9G5ZhOnTqllT9x4kRe843a+1SeUbFdqnuTFXlGmaq8Vmp703vvvScjRozQYlTNUe2LRq5NmzbJuHHj0qocPXpUunXrZqQZyhaYwLFjx6R79+5po9q4caOMHTvW0EjVmU6tn7arqalJhg8fbqgNVdjsM7AVeaaUz8CFuDeR/wwvw7KpYFb+syLPlOp5RgVnIeaZXC8aq2Pm29/+tvz1r3/VprVy5UqZPn26oWnW1dXJkiVLtDo9e/aUQ4cOGWqDwoUh0KtXLzl8+LA2mLlz58rixYsNDW7VqlUyY8YMrc5ll10mf/nLX3S3YfY7PfKM7luju6B6D1yue9PZnqMPHjwoVVVVuv1Uwfr6epk9e3ZanW3btsnQoUMNtUNhcwW2b98uw4YNS+t06dKlUltba2ggLS0t0rt376ye28vhWdvMPKN+bzh+/Lg4nc68vv89/aZb8XuT2oPVO8RsL86X2QqWVv1COF9mImrFeUat+1LOM8FgUBKJRE7yjJ57Wg7fQlgRM+o3SrfbrecWZF0mnzFTUXHG5158/5XdHcv/B1zZjY/a5SXAei6v+81sEUAAAQQQQAABBBBAAAEEEEAAAQQQQAABBBBAAAEEEEAAAQQQQAABBBBAAAEEEEAAAQQQQAABBBBAAAEEEEAAAQQQQAABBBBAAAEEEEAAAQQQQAABBBBAAAEEEEAAAQQQQAABBBBAAAEEEEAAAQQQQAABBBBAAAEEEEAAAQQQQAABBBBAAAEEEEAAAQQQQAABBBBAAAEEEEAAgaIQqCiCUSaLYIwMsXwEimHNlNLdSFv/yaQ56SAQCIjNZhOPx2OKZSgUklgsJj6fz5T+wuGwRCIR8Xq9Yrfb895nNBoVv9+fmp/D4ch7f/F4PNWfy+VK/ZlxlXrMqHhRcVNIMbNnzx4ZOHCgdnv79Okj+/fvN3S7O3XqJCpe2q6jR49Kt27dDLVB4eISOHbsmHTv3l0btMqBKv8aufr27SsHDhzQquzevVsGDBhgpAnDZdX+p/KMGm+p7k1W5BllqvJaKe1NNTU1smzZMi3GfvKTn8gLL7xgKOZuu+02efXVV7U6d955pzz//POG2qBwYQr89Kc/TYuHH//4x/LKK68YGqyKhxdffFGr88ADD0hDQ4OhNtoKm30GtiLPlPIZuND2JvJfRsuwbCqZlf+syDOleJ5pC8xCyzP5WDBWxczevXtl9OjR2pQ6d+4sX331lXTp0kX3NNXYe/TokXpX0Hapc+j999+vuw0KFo7AE088Iepc13ap92lHjhwRp9Ope5AnT56UCy+8UE6dOqXVaWpqkuHDh+tuw+x3euQZ3bdGd0H1Hrgc96Yf/vCHsnHjRs1pypQpsmbNGt1uqqB6PqqsrJRgMKjVmzlzpixfvtxQOxS2RmDWrFmyYsUKrXP1/q61tVXcbrehAU2dOlXWrl2r1Rk3bpz85je/MdRGOTxrm5ln1Lvj48ePp/bEUv69Se3B6j1pptd7770nI0aM4HyZKWAJ1iuU82UmtFacZ1ReK+U8o843iUQiqzxj5F6Ww7cQVsSM+o3S6NnGyH07vWy+Yqai4ozPvfj+K9Ob9K965nzAld0YqV0+Aqzn8rnXzBQBBBBAAAEEEEAAAQQQQAABBBBAAAEEEEAAAQQQQAABBBBAAAEEEEAAAQQQQAABBBBAAAEEEEAAAQQQQAABBBBAAAEEEEAAAQQQQAABBBBAAAEEEEAAAQQQQAABBBBAAAEEEEAAAQQQQAABBBBAAAEEEEAAAQQQQAABBBBAAAEEEEAAAQQQQAABBBBAAAEEEEAAAQQQQAABBBAoGoGKIhhpsgjGyBDLR6AY1kwp3Y209X/ixAlxuVymzC8QCIjNZhOPx2NKf6FQSGKxmPh8PlP6C4fDEolExOv1it1uz3uf0WhU/H5/an4OhyPv/cXj8VR/Kl6Imdxwq3hRcVMoMbNhwwaZMGGCNrnRo0fL5s2bdU+2ublZ+vXrp5Xv2bOnHDp0SHd9ChavQK9eveTw4cPaBPbt2yfV1dW6JzRmzBiwMFAkAAAgAElEQVR56623tPKNjY1yxx136K6facFkMilqb1I5u1T3JivyjDJVea1U9iYVy3/+85+1MFO58tZbb9Uddsqj/Vlk27ZtMnToUN1tULBwBbZv3y7Dhg1LG6A6L6k1oPd6/fXXZfz48Vrx73znO6L21Ewvs8/AVuSZUj4DF9LeRP7LdBWWRz0z858VeabUzjOnR2Uh5Zl8rRYrYmbatGminmParilTpsiaNWsMTbG+vl5mz56t1enRo4d88cUXhtqgcGEJXHzxxXLkyBFtUEuXLpXa2lpDg5w6daqsXbtWqzNjxgx59tlnDbVh9js98oyh26OrsHoPXE5702effSZXXHFFms2OHTtk8ODBurzaCtXV1cmSJUu0Ouqd9sGDB6Vbt26G2qGwNQLHjh2T3r17p96ft11z586VxYsXGxrQzp07ZciQIWl1Pv30U7n88ssNtVMOz9pm5hn1293x48fF6XSW9O9Nag828o7o9KC8++67ZeXKlZwvDa3U0i+cj/OlepZZtWpV3vGsOM+ovFbKeSYYDEoikcg4zxi96eXwLYQVMaN+o3S73UZvR0bl8xEzFRVnfO7F918Z3R2tEt9zZudH7dwKsJ5z60lrCCCAAAIIIIAAAggggAACCCCAAAIIIIAAAggggAACCCCAAAIIIIAAAggggAACCCCAAAIIIIAAAggggAACCCCAAAIIIIAAAggggAACCCCAAAIIIIAAAggggAACCCCAAAIIIIAAAggggAACCCCAAAIIIIAAAggggAACCCCAAAIIIIAAAggggAACCCCAAAIIIIAAAggggAACCCCAAAI5EKjIQRv5biKZ7w5oHwEDAsWwZgxMp+CLpq3/L774QlwuV+rPjCsQCIjNZhOPx2NGdxIKhSQWi4nP5zOlv3A4LJFIRLxer9jt9rz3GY1Gxe/3p+bncDjy3l88Hk/1R8zkjlrFi4qbQoiZhoYGqa2t1SY3a9Ysefrpp3VP9s0335RbbrlFKz9ixAjZunWr7voULF6BkSNHSlNTkzaBN954Q26++WbdE7rnnntk+fLlWvn//M//TMWiGXtTMpkUtTepnF2qe5MVeUaZqrxW7HvTZ599JldccUVaLCvPLl266I7vlStXyt13362Vv/LKK+WTTz7RXZ+ChS9w1VVXyR//+EdtoM8880zaPe9oBidPnhSn05lW7NNPP5XLL7+8o6rn/P9mn4GtyDOlfAYuhL2J/Jfx8iurimbmPyvyTKmcZ84WlIWQZ/K9WMyOme7du8uxY8e0aW3atEnGjBljaJp9+/aVAwcOaHUWLFgg8+bNM9QGhQtLYOHChTJ//nxtUH369JH9+/cbGuTmzZtl7NixWh0Va19++aWhNlRhs9/pkWcM36IOK6j3wOWyN6l3lCoHtl3XXnut7Ny5s0Oj0wuoddKzZ89U7LddS5YskYcffthQOxS2VuBXv/qVzJ07VxuEen93+PBhueiiiwwNbPDgwfLhhx9qdVRu/uUvf2moDVW4HJ61zcwz6re748ePp96JmPEeWN1DK36jVHlIvSc1eqk4P3r0KOdLo3AlXj4f50v1G7P6XsCs37XNzDNq/an+SjnPBINBSSQSGeWZTJZLOXwLYUXMqPXndrszuSWG6+Q6Zioqzvjci++/DN+VtAp8z5mdH7VzK8B6zq0nrSGAAAIIIIAAAggggAACCCCAAAIIIIAAAggggAACCCCAAAIIIIAAAggggAACCCCAAAIIIIAAAggggAACCCCAAAIIIIAAAggggAACCCCAAAIIIIAAAggggAACCCCAAAIIIIAAAggggAACCCCAAAIIIIAAAggggAACCCCAAAIIIIAAAggggAACCCCAAAIIIIAAAggggAACCCCAAAII5ECgIgdt5LuJZL47oH0EDAgUw5oxMJ2CL5q2/mOxmPj9fnG5XKk/M65AICA2m008Ho8Z3UkoFBI1T5/PZ0p/4XBYIpGIeL1esdvtee8zGo2m7qGan8PhyHt/8XicmMmxsooXFTdWx0xNTY0sW7ZMm92jjz4qc+bM0T3b+vp6mT17tlZ+5syZsnz5ct31KVi8ArNmzZIVK1ZoE1i6dKnU1tbqntBjjz0mDz30kFb+5z//uTz88MOm7U3JZFLU3qRydqnuTVbkGWWq8lox702rVq2SGTNmaLE5fPhwaWpq0h3bquCoUaNk69atWp0FCxbIvHnzDLVB4cIWWLhwocyfP18b5MiRI2XLli2GBj1ixAh57733tDorV66U6dOnG2qjfWGzz8BW5JlSPgNbvTeR/7JafmVT2ez8Z0WeKYXzzLkC0uo8Y8ZCMStm1B6u9vK2S52B1R5l5Nq0aZOMGzcurcrRo0elW7duRpqhbIEJHDt2TLp37542qo0bN8rYsWMNjVS981P5qO1SzyTq2cToZfY7PfKM0TvUcXn1Hrgc9qbvfe970tLSktXzUV1dnSxZskRro2fPnnLo0KGOkSlRcAK9evWSw4cPa+OaO3euLF682NA42z/fXHbZZfKXv/zFUBtthcvhWdvsPKP6czqdJf0bpdqD1RlR78X5Uq9U+ZXL1/ny1VdflVtuucW037XJM7mN3WAwKIlEwlCeyWYE5fAthBV7k/qN0u12Z3NrdNfNZcxUVJzxuRfff+m+E2ctyPec2flRO7cCrOfcetIaAggggAACCCCAAAIIIIAAAggggAACCCCAAAIIIIAAAggggAACCCCAAAIIIIAAAggggAACCCCAAAIIIIAAAggggAACCCCAAAIIIIAAAggggAACCCCAAAIIIIAAAggggAACCCCAAAIIIIAAAggggAACCCCAAAIIIIAAAggggAACCCCAAAIIIIAAAggggAACCCCAAAIIIIAAAggggEAOBCpy0Ea+m0jmuwPaR8CAQDGsGQPTKfiiaes/mUxKPB4Xv98vLpcr9WfGFQgExGazicfjMaM7CYVCEovFxOfzmdJfOByWSCQiXq9X7HZ73vuMRqOpe6jm53A48t4fMZN7YhUvKm6sjJnbb79d1q9fr01u3bp1MmnSJN2Tve++++Spp57Syj/++OMye/Zs3fUpWLwCS5culQcffFCbwL333itPPvmk7gk1NjbK5MmTtfITJ04UFX9m7k1qP1R7k8rZpbo3WZFnlKnKa8W6N6kc+NJLL2mxuWjRIqmrq9Md22r+7c8e+/btk+rqat1tULDwBZqbm6Vfv35pA1X5S8W+3mvx4sXyyCOPaMXvuOMOUbkx28vsM7AVeaaUz8BW7k33338/+S/bBVgG9a3If1bkmWI/z5wvFK3MM2a9nzEjZmpqamTZsmUa9Z133inPP/+8oSxw2223yauvvppVG4Y6pLBpAj/96U/lhRde0Pr78Y9/LK+88oqh/tu38cADD0hDQ4OhNtoKm/1OjzyT0W06byX1HriU96ampiYZOXKkZtC5c2f56quvpEuXLroxVe7v0aNH6l1r26XytDrjchWfwBNPPCEq77Vd6jesI0eOiNPp1D2ZkydPyoUXXiinTp3S6qhYGz58uO42Ti9YDs/aZucZ1Z+6p6X8G6Xag/W+K+J8mdHSLJtK+Thf3nPPPTJv3jxTf6Mkz+Q2ZIPBoCQSCd15Jtvey+FbCCv2JvUbpdvtzvb26Kqfq5ipqDjjcy++/9J1B85ZiO85s/Ojdm4FWM+59aQ1BBBAAAEEEEAAAQQQQAABBBBAAAEEEEAAAQQQQAABBBBAAAEEEEAAAQQQQAABBBBAAAEEEEAAAQQQQAABBBBAAAEEEEAAAQQQQAABBBBAAAEEEEAAAQQQQAABBBBAAAEEEEAAAQQQQAABBBBAAAEEEEAAAQQQQAABBBBAAAEEEEAAAQQQQAABBBBAAAEEEEAAAQQQQAABBBBAAIEcCFTkoI18N5HMdwe0j4ABgWJYMwamU/BF09Z/Mvmv/4zH4+L3+8XlcqX+zLgCgYDYbDbxeDxmdCehUEhisZj4fD5T+guHwxKJRMTr9Yrdbs97n9FoNHUP1fwcDkfe+yNmck+s4kXFjVUxc/3118sHH3ygTWzr1q0yYsQI3RMdP368vP7661r59evXy2233aa7PgWLV+CVV16RiRMnahO49dZbZcOGDbon1NTUJCNHjtTKX3fddfL++++bvjepPVHtTSpnl+reZEWeUaYqrxXj3lRVVSWtra1abO7YsUMGDx6sO7YbGxtl8uTJWvkBAwbI7t27ddenYPEIDBw4UPbs2aMNeN26dTJp0iTdE9i5c6cMGTJEK19ZWSktLS2665+voNlnYCvyTCmfga3am6688ko5dOgQ+S8nq7C0G7Ei/1mRZ4r5PNNRBFqVZ8x8P5PvmKmurpY///nPGrV6FlLPRHovFV/t31Vt27ZNhg4dqrcJyhWwwPbt22XYsGFpI1RnF/WMpPdS71rUO5e26zvf+Y40NzfrrX5GObPf6ZFnMr5V56yo3gOX6t509913y8qVK7W5T5kyRdasWWMIsb6+XmbPnq3V6dGjh3zxxReG2qBwYQlcfPHFcuTIEW1QS5culdraWkODnDp1qqxdu1arM2PGDHn22WcNtXF64XJ41jY7z6j+nE5nSf9GqfZgPWcAzpcZL82yqJiv8+Uf/vAH03+jJM/kNmSDwaAkEgldeSYXPZfDtxBW7E3qN0q3252LW9RhG7mImYqKMz734vuvDuXPW4DvObPzo3ZuBVjPufWkNQQQQAABBBBAAAEEEEAAAQQQQAABBBBAAAEEEEAAAQQQQAABBBBAAAEEEEAAAQQQQAABBBBAAAEEEEAAAQQQQAABBBBAAAEEEEAAAQQQQAABBBBAAAEEEEAAAQQQQAABBBBAAAEEEEAAAQQQQAABBBBAAAEEEEAAAQQQQAABBBBAAAEEEEAAAQQQQAABBBBAAAEEEEAAAQQQQACBHAhU5KCNfDeRzHcHtI+AAYFiWDMGplPwRdPWfzL5f/8Zj8fF7/eLy+VK/ZlxBQIBsdls4vF4zOhOQqGQxGIx8fl8pvQXDoclEomI1+sVu92e9z6j0WjqHqr5ORyOvPdHzOSeWMWLihsrYuY//uM/ZO/evdqkdu3aJQMHDtQ9ySFDhsjOnTu18r/97W9l2LBhuutTsHgFtm/fnnavBw8eLDt27NA9od27d8ugQYO08v3795ePP/449d9m5xm1L6q9SeXsUt2brMgzylTltWLamz7//HOprKzU4rJz587y9ddf645rVXDq1Kmydu1arU5dXZ0sWrTIUBsULg6BefPmpd3bKVOmyJo1awwN/oILLpBTp05pdVpbW+XSSy811Ma5Cpt9BrYiz5TyGdjsvYn8l5NlVzaNWJX/rMgzxXie0RuIZucZNa5S2Zs+++wzueKKK9KoVXx26dJFL7+sXLlS7r77bq38lVdeKZ988onu+hQsfIGrrrpK/vjHP2oDfeaZZ9LueUczOHnypDidzrRin376qVx++eUdVT3n/+dZO2O6c1Zkb8qN6UUXXSRHjx7VGtu0aZOMGTPGUON9+/aVAwcOaHUWLFgg6szCVbwCCxculPnz52sT6NOnj+zfv9/QhDZv3ixjx47V6nTv3l2+/PJLQ220L1wq55lzIajfm8w+A6v+1J5Xyr9Rqj1YvSc918X5MqtlWTaV83W+vOSSS0z/jZI8k9uwDQaDkkgkzptnctljOXwLYcXepH6jdLvdubxV52wr25ipqDjjcy++/8ruzvE9Z3Z+1M6tAOs5t560hgACCCCAAAIIIIAAAggggAACCCCAAAIIIIAAAggggAACCCCAAAIIIIAAAggggAACCCCAAAIIIIAAAggggAACCCCAAAIIIIAAAggggAACCCCAAAIIIIAAAggggAACCCCAAAIIIIAAAggggAACCCCAAAIIIIAAAggggAACCCCAAAIIIIAAAggggAACCCCAAAIIIIAAAggggAACCCCQA4GKHLSR7yaS+e6A9hEwIFAMa8bAdAq+aNr6TybT00E8Hhe/3y8ulyv1Z8YVCATEZrOJx+MxozsJhUISi8XE5/OZ0l84HJZIJCJer1fsdnve+4xGo6l7qObncDjy3h8xk3tiFS8qbsyOmSFDhsjnn3+uTejgwYNSVVWle4J9+/aVAwcOaOX37dsn1dXVuutTsHgFmpubpV+/ftoE+vTpI/v379c9oZaWFundu7dWvrKyUtS/tV1m5xm1N6q9SeXsUt2brMgzylTltWLZmzZs2CATJkzQ4vAHP/iBbN++XXdcq4K9evWSw4cPa3W2bdsmQ4cONdQGhYtDQMXGsGHDtMH27NlTDh06ZGjwKjZ+97vfaXVee+01GT9+vKE2zlfY7DOwFXmmlM/AZu5N5L+cLbuyaMjK/GdFnim284yRIDQzz7SNqxT2plWrVsmMGTM06uHDh0tTU5MRehk1apRs3bpVq7NgwQKZN2+eoTYoXNgCCxculPnz52uDHDlypGzZssXQoEeMGCHvvfeeVmflypUyffp0Q220L8yzdlZ8Z63M3pSdqYpxFettl3qHoM74Rq5NmzbJuHHj0qocPXpUunXrZqQZyhaYwLFjx6R79+5po9q4caOMHTvW0EjVbybqPNd2qT1b7d3ZXKVwnjnf/NXvTWafgVV/TqezpH+jVHuwynFnuzhfZrMiy6duPs+X5XCeKfU8EwwGJZFInDPP5HqllMO3EFbEjPqN0u125/p2nbW9bGKmouKMz734/iu7u8b3nNn5UTu3Aqzn3HrSGgIIIIAAAggggAACCCCAAAIIIIAAAggggAACCCCAAAIIIIAAAggggAACCCCAAAIIIIAAAggggAACCCCAAAIIIIAAAggggAACCCCAAAIIIIAAAggggAACCCCAAAIIIIAAAggggAACCCCAAAIIIIAAAggggAACCCCAAAIIIIAAAggggAACCCCAAAIIIIAAAggggAACCCCAAAIIIIBADgQqctBGvptI5rsD2kfAgEAxrBkD0yn4omnrP5k8Mx3E43Hx+/3icrlSf2ZcgUBAbDabeDweM7qTUCgksVhMfD6fKf2Fw2GJRCLi9XrFbrfnvc9oNJq6h2p+Docj7/0RM7knVvGi4sbMmLnkkkvkq6++0iZz7NgxQ2vk4osvliNHjmj1//GPf4j6N67SF/jiiy9ExU/b1aNHD1H/pvdS+apbt25acRX36t9Ov8zOM2p/VHuTytmlujdZkWeUqbq/xbA3PfLII7J48WItDGtqaqS+vl5vWEtzc7P069dPK6/OVCdOnNBdn4LFJ9C1a9fU3t127du3T6qrq3VPpLa2VhoaGrTydXV1smjRIt319RQ0+wxsRZ4p5TOwWXsT+U/PaqLM6QJW5j8r8kwxnWeMRqpZeeb0cRX73jRp0iR56aWXtCmpvVvt4XovFU/t300ZPUPo7Yty1gm0fzZQI1FnFvVspPdSzyZqj2677rjjDmlsbNRb/ZzleNbOmvCMBtibMjdVz93Lli3TGrjzzjvl+eefN9TgbbfdJq+++mpWbRjqkMKmCfz0pz+VF154Qevvxz/+sbzyyiuG+m/fxgMPPJD2HG6osdMKF/t5pqN5q9+bzD4Dq/6cTmdJ/0ap9uCznQU4X3YUkfx/JZDv82U5nGesyDPq9ya3221KEAeDQUkkEoaeObIZWDl8C0HMnD1CKirO+NyL77+yWUwifM+ZnR+1cyvAes6tJ60hgAACCCCAAAIIIIAAAggggAACCCCAAAIIIIAAAggggAACCCCAAAIIIIAAAggggAACCCCAAAIIIIAAAggggAACCCCAAAIIIIAAAggggAACCCCAAAIIIIAAAggggAACCCCAAAIIIIAAAggggAACCCCAAAIIIIAAAggggAACCCCAAAIIIIAAAggggAACCCCAAAIIIIAAAggggAACCORAoCIHbeS7iWS+O6B9BAwIFMOaMTCdgi+atv6TybOng3g8Ln6/X1wuV+rPjCsQCIjNZhOPx2NGdxIKhSQWi4nP5zOlv3A4LJFIRLxer9jt9rz3GY1GU/dQzc/hcOS9P2Im98QqXlTcmBUzTqdTTp48qU1E9d+lSxfdE+vatWtqvG3XP//5T1H/xlX6AidOnJBvfOMb2kTVvqH+Te+l4k7FX9ul4k7FX/vL7Dyj9ki1N6mcXap7k9l5Ru1NylTltULfm8aMGSNvvfWWFobr1q2TSZMm6Q1ree6552TatGla+RtvvFHefvtt3fUpWHwCN910k7zzzjvawFevXi133XWX7ok0NjbK5MmTtfKjR4+WzZs3666vt6DZZ2Ar8kwpn4HN2JvIf3pXE+XaBKzOf1bkmWI5z2QSpWbkmfbjKua9qaqqSlpbW7Up7dixQwYPHqybvv3+P2DAANm9e7fu+hQsHoGBAwfKnj17Mn6+2LlzpwwZMkSrX1lZKS0tLTkB4Fk7J4xpjbA3ZWZaXV0tf/7zn7XKGzZskFtvvVV3Y2p/bv+uf9u2bTJ06FDdbVCwcAW2b98uw4YNSxugevZT75j0Xq+//rqMHz9eK/6d73xHmpub9VY/b7liPs/oAbDinZ5a0+qdcSn/Rqn24PYxzPlST0RSRgnk+3xZDucZK/KM+r3J7XabEsTBYFASiYShvTKbgZXDtxDEzJkRUlFxxudefP+VzUIS4XvO7PyonVsB1nNuPWkNAQQQQAABBBBAAAEEEEAAAQQQQAABBBBAAAEEEEAAAQQQQAABBBBAAAEEEEAAAQQQQAABBBBAAAEEEEAAAQQQQAABBBBAAAEEEEAAAQQQQAABBBBAAAEEEEAAAQQQQAABBBBAAAEEEEAAAQQQQAABBBBAAAEEEEAAAQQQQAABBBBAAAEEEEAAAQQQQAABBBBAAAEEEEAAAQQQQCAHAhU5aCPfTSTz3QHtI2BAoBjWjIHpFHzRtPWfTJ47HcTjcfH7/eJyuVJ/ZlyBQEBsNpt4PB4zupNQKCSxWEx8Pp8p/YXDYYlEIuL1esVut+e9z2g0mrqHan4OhyPv/REzuSdW8aLixoyY6dSpk6h72HaptWEkTtvXP3XqlKh/4yp9ARUrnTt31iaq4kb9m95Lxd3psXK++mbnGbVPqr1JjalU9yYz84yKCbU3KVOV1wp5b6qqqpLW1lYtjPfu3StXXXWV3rCW6dOny+rVq7XyCxYskHnz5umuT8HiE1i4cKHMnz9fG/i0adNk1apVuifyySefSP/+/bXylZWV0tLSoru+kYJmn4GtyDOlfAbO995E/jOymiirBAoh/1mRZ4rhPJNphOY7z5xtXMW4N33++eei9uu2Sz0Tff3114bYp06dKmvXrtXq1NXVyaJFiwy1QeHiEFDPAqff2ylTpsiaNWsMDf6CCy4Q9a6l7VLPK5deeqmhNs5VmGftnDCmNcLeZMz0s88+kyuuuOIMwy5duuhuaOXKlXL33Xdr5a+88kpRz1lcpSOg3sv88Y9/1Cb0zDPPpN3zjmZ68uRJcTqdacU+/fRTufzyyzuqquv/F+N5RtfE/reQFe/01Jlb3bNS/o1S7cHqPam6OF8aiUjKmnG+LIfzjBV5Rv3e5Ha7TQniYDAoiURCyzP57rQcvoUgZtKjqKLijM+9+P4ru4XG95zZ+VE7twKs59x60hoCCCCAAAIIIIAAAggggAACCCCAAAIIIIAAAggggAACCCCAAAIIIIAAAggggAACCCCAAAIIIIAAAggggAACCCCAAAIIIIAAAggggAACCCCAAAIIIIAAAggggAACCCCAAAIIIIAAAggggAACCCCAAAIIIIAAAggggAACCCCAAAIIIIAAAggggAACCCCAAAIIIIAAAggggAACCCCAQA4EKnLQRr6bSOa7A9pHwIBAMawZA9Mp+KJp6z+ZPH86iMfj4vf7xeVypf7MuAKBgNhsNvF4PGZ0J6FQSGKxmPh8PlP6C4fDEolExOv1it1uz3uf0Wg0dQ/V/BwOR977I2ZyT6ziRcVNvmOmoiI9HXeUH9rPNNv6uZejRTMFsr3/RuqbnWfUWlB7k8rZpbo3mZVn2mJS7U3KVOW1QtybVM7t2rVr2hJSZwUj+/Y111wju3bt0tp49913ZdSoUWYuS/oyWWDLli1yww03aL0OGjRIPvroI92jULmtU6dOaeVPnDiRtzO42WdgK/JMKZ+B87U3kf90L1kKniZQKPnPijxTyOeZbIM0X3nmfOMqtr1pw4YNMmHCBG1KQ4cOlW3bthmi79Wrlxw+fFiro+qrdrhKT2D79u0ybNgwbWI9e/aUQ4cOGZqoqq/aabtee+01GT9+vKE2zleYZ+2cUWoNsTfpN121apXMmDFDqzB8+HBpamrS34BI6pl769atWp0FCxbIvHnzDLVB4cIWWLhwocyfP18b5MiRI0WdRY1cI0aMkPfee0+rsnLlSpk+fbqRJs5bttjOM0YnbsU7PXXmdjqdeXs/0t7Ait8o1R6s3pNyvjQakeVd3qzzZTmcZ6zIM+q3BrfbbUoQB4NBSSQSqTxjxlUO30IQM/8XSe1/3xURvv/KbqHxPWd2ftTOrQDrObeetIYAAggggAACCCCAAAIIIIAAAggggAACCCCAAAIIIIAAAggggAACCCCAAAIIIIAAAggggAACCCCAAAIIIIAAAggggAACCCCAAAIIIIAAAggggAACCCCAAAIIIIAAAggggAACCCCAAAIIIIAAAggggAACCCCAAAIIIIAAAggggAACCCCAAAIIIIAAAggggAACCCCAAAIIIIAAAgggkAOBihy0ke8mkvnugPYRMCBQDGvGwHQKvmja+k8mO04H8Xhc/H6/uFyu1J8ZVyAQEJvNJh6Px4zuJBQKSSwWE5/PZ0p/4XBYIpGIeL1esdvtee8zGo2m7qGan8PhyHt/xEzuiVW8qLjJZ8xUVKSnYz354fSZZls/92q0aKZAtvffaH2z84xaD2pvUjm7VPcmM/LM6TGp9iZlqvJaoe1Ne/bskYEDB2rD7dOnj+zfv9/QkurUqZOoOG/gbqYAACAASURBVG27jh49Kt26dTPUBoWLS+DYsWPSvXt3bdAqX6jzpZGrb9++cuDAAa3K7t27ZcCAAUaaMFTW7DOwFXmmlM/A+dibyH+GlhCF/1egkPKfFXmmUM8zuQjQfOSZjsZVTHvTI488IosXL9amVFNTI/X19R1NUfv/zc3N0q9fP+2/1Tu3EydO6K5PweIT6Nq1a+rdTtu1b98+qa6u1j2R2tpaaWho0MrX1dXJokWLdNfXU5BnbT1KxsqwN+nzmjRpkrz00ktaYRXbKsb1Xmo/bv9u3+ga09sX5awTaL93qpGoZz71bknvpfZutYe3XXfccYc0Njbqra6rXDGdZ3RNqF0hK97pqTXudDpL+jdKtQerfZ7zZSZRWb51zDpflsN5xoo8o94fu91uUwI4GAxKIpEwtGdmM7By+BaCmPlXhLT/fVf9UzaxQ13p+AMukBAwT4D1bJ41PSGAAAIIIIAAAggggAACCCCAAAIIIIAAAggggAACCCCAAAIIIIAAAggggAACCCCAAAIIIIAAAggggAACCCCAAAIIIIAAAggggAACCCCAAAIIIIAAAggggAACCCCAAAIIIIAAAggggAACCCCAAAIIIIAAAggggAACCCCAAAIIIIAAAggggAACCCCAAAIIIIAAAggggAACCCCAAAII6BSo0FnOymJJKzunbwTaCRTDmimlm5a2/pNJfekgHo+L3+8Xl8uV+jPjCgQCYrPZxOPxmNGdhEIhicVi4vP5TOkvHA5LJBIRr9crdrs9731Go9HUPVTzczgcee+PmMk9sYoXFTf5iplOnTqJum9tl1oPRmKzff1Tp06J+jeu0hdQsdK5c2dtoipu1L/pvVTcnR4reuubnWfUnqn2JjW+Ut2b8p1n2seE2puUqcprhbQ3bdiwQSZMmKANd/To0bJ582a9IS3Nzc3Sr18/rXzPnj3l0KFDuutTsHgFevXqJYcPH9YmsG/fPqmurtY9oTFjxshbb72llX/ttddk/PjxuutnUtDsM7AVeaaUz8C53pvIf5msIuoogULKf1bkmUI8z+QqMnOdZ/SMq1j2pvb79rp162TSpEl6ppgq89xzz8m0adO08jfeeKO8/fbbuutTsPgEbrrpJnnnnXe0ga9evVruuusu3RNpbGyUyZMnZ/ycorcjnrX1Sukvx97UsVVVVZW0trZqBXfs2CGDBw/uuOL/lmi/PgYMGCC7d+/WXZ+CxSMwcOBA2bNnjzZgo/vvzp07ZciQIVr9yspKaWlpyTlAsZxnMp24Fe/01Jnb6XSW9G+UP/rRj6SpqSnj+OZ8mWlEF289M8+X5XCesSLPqN+b3G63KUEYDAYlkUikfo8x4yqHbyGIGZGKijM+9+L7r+wWmL4PuLLrg9oI6BVgPeuVohwCCCCAAAIIIIAAAggggAACCCCAAAIIIIAAAggggAACCCCAAAIIIIAAAggggAACCCCAAAIIIIAAAggggAACCCCAAAIIIIAAAggggAACCCCAAAIIIIAAAggggAACCCCAAAIIIIAAAggggAACCCCAAAIIIIAAAggggAACCCCAAAIIIIAAAggggAACCCCAAAIIIIAAAggggAACCCCAgGkCFab1lHlHycyrUhOBnAsUw5rJ+aQtbDBt/SeT+tNBPB4Xv98vLpcr9WfGFQgExGazicfjMaM7CYVCEovFxOfzmdJfOByWSCQiXq9X7HZ73vuMRqOpe6jm53A48t4fMZN7YhUvKm7yETNOp1NOnjypDVr11aVLF92T6Nq1a2psbdc///lPUf/GVfoCJ06ckG984xvaRNUeof5N76XiTsVf26XiTsWfnsvsPKP2TbU3qZxdqntTPvPM2e6p2puUqcprhbI3NTQ0SG1trTbcWbNmydNPP60nJFNl3nzzTbnlllu08iNGjJCtW7fqrk/B4hUYOXKkNDU1aRN444035Oabb9Y9oXvuuUeWL1+ula+vr5eamhrd9TMtaPYZ2Io8U8pn4FzuTeS/TFcR9Qot/1mRZwrtPJPLqMxlntE7rmLYm6qqqqS1tVWb0t69e+Wqq67SO0WZPn26rF69Wiu/YMECmTdvnu76FCw+gYULF8r8+fO1gU+bNk1WrVqleyKffPKJ9O/fXytfWVkpLS0tuusbKcizthEtfWXZm87t9Pnnn4uK57arc+fO8vXXX+uD/d9SU6dOlbVr12p16urqZNGiRYbaoHBxCKi98vR7O2XKFFmzZo2hwV9wwQVy6tQprY7azy+99FJDbegpXAznGT3zOFcZK97pqTO3eo9cqr9Rqjj829/+xvkym8Ass7pmny/L4TxjRZ5Rvze53W5TojcYDEoikUj9HmPGVQ7fQpR7zFRUnPG5F99/Zbe49H/AlV0/1EZAjwDrWY8SZRBAAAEEEEAAAQQQQAABBBBAAAEEEEAAAQQQQAABBBBAAAEEEEAAAQQQQAABBBBAAAEEEEAAAQQQQAABBBBAAAEEEEAAAQQQQAABBBBAAAEEEEAAAQQQQAABBBBAAAEEEEAAAQQQQAABBBBAAAEEEEAAAQQQQAABBBBAAAEEEEAAAQQQQAABBBBAAAEEEEAAAQQQQAABBBBAAAEETBWoMLW3zDpLZlaNWgjkRaAY1kxeJm5Ro2nrP5k0lg7i8bj4/X5xuVypPzOuQCAgNptNPB6PGd1JKBSSWCwmPp/PlP7C4bBEIhHxer1it9vz3mc0Gk3dQzU/h8OR9/6ImdwTq3hRcZPrmFExodZb23Xs2DFD6+Diiy+WI0eOaPX/8Y9/iPo3rtIX+OKLL+SSSy7RJtqjRw9R/6b3UjmpW7duWnEV2+rf9F5m5xm1d6q1onJ2qe5N+coz57qnam9SpureF8LeVFNTI8uWLdOG++ijj8qcOXP0hqTU19fL7NmztfIzZ86U5cuX665PweIVmDVrlqxYsUKbwNKlS6W2tlb3hB577DF56KGHLIkds8/AVuSZUj4D52pvIv/pXq4UbCeQ6/z3wAMPSENDQ1bOVuSZQjrPZIV3lsq5yjNGxlXIe5N6Ju/atWvadNS7JCPvda655hrZtWuX1sa7774ro0aNMkJE2SIT2LJli9xwww3aqAcNGiQfffSR7lmoZ99OnTqllT9x4kTe3tHyrK371uguyN50dqoNGzbIhAkTtP85dOhQ2bZtm25XVbBXr15y+PBhrY6qr9rhKj2B7du3y7Bhw7SJ9ezZUw4dOmRooqq+aqfteu2112T8+PGG2tBbuJDPM3rncL5yVrzTU2dup9OZt/2v/XzN+o2S82UuIrL82rDifFkO5xkr8ox6lnS73aYEcTAYlEQikfo9xoyrHL6FKOeYqag443Mvvv/KbmEZ+4Aru76ojUBHAqznjoT4/wgggAACCCCAAAIIIIAAAggggAACCCCAAAIIIIAAAggggAACCCCAAAIIIIAAAggggAACCCCAAAIIIIAAAggggAACCCCAAAIIIIAAAggggAACCCCAAAIIIIAAAggggAACCCCAAAIIIIAAAggggAACCCCAAAIIIIAAAggggAACCCCAAAIIIIAAAggggAACCCCAAAIIIIAAAggggAACpgtUmN6j8Q6TxqtQA4G8CRTDmsnb5C1oOG39J5PG00E8Hhe/3y8ulyv1Z8YVCATEZrOJx+MxozsJhUISi8XE5/OZ0l84HJZIJCJer1fsdnve+4xGo6l7qObncDjy3h8xk3tiFS8qbnIZM1VVVdLa2qoN9uDBg6L+Te/Vt29fOXDggFZ83759Ul1drbc65YpYoLm5Wfr166fNoE+fPrJ//37dM2ppaZHevXtr5SsrK0X9m5HL7Dyj9k+1N6mcXap7Uz7yzPnuqdqblKnKa1bvTbfffrusX79eG+66detk0qRJukPyvvvuk6eeekor//jjj8vs2bN116dg8QosXbpUHnzwQW0C9957rzz55JO6J9TY2CiTJ0/Wyt9yyy3ywgsvkGd0C56/YKmfgXOxN5H/chRsZdhMrvPfxIkT5eWXX85aspzPM1njnaWBXOQZo+My+/2M3pjZs2ePDBw4MONnIFWxU6dOop5j2q6jR49Kt27djBJRvogEjh07Jt27d9dGrJ4n1ftHI1f7dy+7d++WAQMGGGnCUFmetQ1x6SqsN8/oakxHoUJ61j7XcB955BFZvHix9r9ramqkvr5ex+z+VaT9eyn1m8WJEyd016dg8Ql07do19W687TL6Hrq2tlYaGhq0+nV1dbJo0aK8QRTqeSZXE7Yiz6h3iE6ns6R+o+R8mauILK92rDpflsN5xoo8o54P3G63KUEcDAYlkUikfo8x4yqHbyHKNWYqKs743Ivvv7JbVMY/4MquP2ojcD4B1jPxgQACCCCAAAIIIIAAAggggAACCCCAAAIIIIAAAggggAACCCCAAAIIIIAAAggggAACCCCAAAIIIIAAAggggAACCCCAAAIIIIAAAggggAACCCCAAAIIIIAAAggggAACCCCAAAIIIIAAAggggAACCCCAAAIIIIAAAggggAACCCCAAAIIIIAAAggggAACCCCAAAIIIIAAAggggAACCCBQcAIVBTeiMweULIIxMsTyESiGNVNKdyNt/SeTmaWDeDwufr9fXC5X6s+MKxAIiM1mE4/HY0Z3EgqFJBaLic/nM6W/cDgskUhEvF6v2O32vPcZjUZT91DNz+Fw5L0/Yib3xCpeVNzkKmauvvpq2bt3rzbQXbt2ycCBA3UPfMiQIbJz506t/LZt22To0KG661OweAXUvf5//+//aRMYPHiw7NixQ/eEdu/eLYMGDdLK9+/fXz7++GPd9dsKmp1n1B6q9iaVs0t1b8p1nunopqq9SZmqvGbl3nT99dfLBx98oA1369atMmLEiI6Gr/3/8ePHy+uvv6799/r16+W2227TXZ+CxSvwyiuvyMSJE7UJ3HrrrbJhwwbdE2pqapKRI0dq5a+77jpRbZJndBN2WLDUz8DZ7k3kvw5DiALnEMhH/nv//fdz4l2u55mc4J2lkWzzTCbjMvv9jJ6YUfv7hAkTtOmMHj1aNm/erHt6zc3N0q9fP618z5495dChQ7rrU7B4BXr16iWHDx/WJrBv3z6prq7WPaExY8bIW2+9pZV/7bXXRD1/5PPiWTv3unryTC57LZRn7XPNqX1cr1u3TiZNmqSb4LnnnpNp06Zp5W+88UZ5++23ddenYPEJ3HTTTfLOO+9oA1+9erXcdddduifS2NgokydPzngf193RaQUL8TyTyTzOVceKPKPeITqdzpL5jZLzZS4jsrzasup8WQ7nGSvyjHoP7Ha7TQniYDAoiUQi9XuMGVc5fAtRjjFTUXHG5158/5XdgsrsA67s+qQ2AucSYD0TGwgggAACCCCAAAIIIIAAAggggAACCCCAAAIIIIAAAggggAACCCCAAAIIIIAAAggggAACCCCAAAIIIIAAAggggAACCCCAAAIIIIAAAggggAACCCCAAAIIIIAAAggggAACCCCAAAIIIIAAAggggAACCCCAAAIIIIAAAggggAACCCCAAAIIIIAAAggggAACCCCAAAIIIIAAAggggAACBSdQUXAjOnNAySIYI0MsH4FiWDOldDfS1n8ymXk6iMfj4vf7xeVypf7MuAKBgNhsNvF4PGZ0J6FQSGKxmPh8PlP6C4fDEolExOv1it1uz3uf0Wg0dQ/V/BwOR977I2ZyT6ziRcVNLmLm+uuvlw8++EAb5NatW2XEiBG6Bz1+/Hh5/fXXtfLr16+X2267TXd9ChavwCuvvCITJ07UJnDrrbfKhg0bdE+oqalJRo4cqZW/7rrr5P3339dd//SCZucZtY+qvUnl7FLdm3KZZ/TcVLU3KVOV16zam66++mrZu3evNtxdu3bJwIED9Qw/VWbIkCGyc+dOrfxvf/tbGTZsmO76FCxege3bt6fd68GDB8uOHTt0T2j37t0yaNAgrXz//v1lz5495BndgvoKlvoZOJu9ifynL4YodaZAPvLfxx9/nDPqcjzP5AzvLA1lk2cyHZfZ72c6ipmGhgapra3VpjNr1ix5+umndU/vzTfflFtuuUUrr5691TM4V+kLqGdf9Qzcdr3xxhty88036574PffcI8uXL9fKP/roozJnzhzd9TMtyLN2pnLnrtdRnsl1j4XwrH2uOVVVVUlra6v2v9Xz+FVXXaWbYPr06bJ69Wqt/IIFC2TevHm661Ow+AQWLlwo8+fP1wY+bdo0WbVqle6JfPLJJ6Ket9uuyspKaWlp0V0/04KFdp7JdB7nqmdFnlHvEJ1OZ0n8Rsn5MtcRWT7t5fp8WV9fLzU1NboAy+E8Y0WeUb83ud1uXfcg20LBYFASiUTq9xgzrnL4FqLcYqai4ozPvfj+K7vFlPkHXNn1S20EzibAeiYuEEAAAQQQQAABBBBAAAEEEEAAAQQQQAABBBBAAAEEEEAAAQQQQAABBBBAAAEEEEAAAQQQQAABBBBAAAEEEEAAAQQQQAABBBBAAAEEEEAAAQQQQAABBBBAAAEEEEAAAQQQQAABBBBAAAEEEEAAAQQQQAABBBBAAAEEEEAAAQQQQAABBBBAAAEEEEAAAQQQQAABBBBAAAEEEEAAAQQKTqCi4EZ05oCSRTBGhlg+AsWwZkrpbqSt/2Qyu3QQj8fF7/eLy+VK/ZlxBQIBsdls4vF4zOhOQqGQxGIx8fl8pvQXDoclEomI1+sVu92e9z6j0WjqHqr5ORyOvPdHzOSeWMWLiptsY+b222+X9evXawNct26dTJo0SfeA77vvPnnqqae08o8//rjMnj1bd30KFq/A0qVL5cEHH9QmcO+998qTTz6pe0KNjY0yefJkrfzEiRPl5Zdf1l2/fUGz84zaS9XepHJ2qe5Nucozem+q2puUqcprVuxNVVVV0traqg334MGDov5N79W3b185cOCAVnzfvn1SXV2ttzrliligublZ+vXrp82gT58+sn//ft0zamlpkd69e2vlKysrRf0beUY3oe6CpX4GzjRmyH+6Q4iC7QTylf9yCV1u55lc2p2trUzzTDbjMvv9zPlipqamRpYtW6ZN59FHH5U5c+bonl59fX3a8/LMmTNl+fLluutTsHgFZs2aJStWrNAmoJ6na2trdU/osccek4ceekgrP23atNTztxXPTboHnWHBcs8zGbKdt5rVz9pnG5x6p9m1a9e0/6XexRt5L37NNdfIrl27tDbeffddGTVqVD4IabNABLZs2SI33HCDNppBgwbJRx99pHt06t1hp06d0sqfOHHClN+4Cuk8oxvMQEEr8ox6h+h0Ok25f4oiX79Rcr40EGgUTRPI9fnygQcekIaGBt3K5fCsbUWeUWcht9ut+z5kUzAYDEoikUj9HmPGVQ7fQpRTzFRUnPG5F99/ZbeQsvuAK7u+qY1AewHWMzGBAAIIIIAAAggggAACCCCAAAIIIIAAAggggAACCCCAAAIIIIAAAggggAACCCCAAAIIIIAAAggggAACCCCAAAIIIIAAAggggAACCCCAAAIIIIAAAggggAACCCCAAAIIIIAAAggggAACCCCAAAIIIIAAAggggAACCCCAAAIIIIAAAggggAACCCCAAAIIIIAAAggggAACCCCAAAIIIFBwAhUFN6IzB5QsgjEyxPIRKIY1U0p3I239J5PZp4N4PC5+v19cLlfqz4wrEAiIzWYTj8djRncSCoUkFouJz+czpb9wOCyRSES8Xq/Y7fa89xmNRlP3UM3P4XDkvT9iJvfEKl5U3GQTMzU1NbJs2TJtcI8++qjMmTNH92Dr6+tl9uzZWvmZM2fK8uXLddenYPEKzJo1S1asWKFNYOnSpVJbW6t7Qo899pg89NBDWvkHHnhAGhoadNc/W0Gz84zaT9XepHJ2qe5NucgzRm6q2puUqcprZu9NlZWVqb7brmPHjhk6A1x88cVy5MgRrf4//vEPUf/GVfoCX3zxhVxyySXaRHv06CHq3/Re6jzWrVs3rbiKf/Vv6iLP6FXUX67Uz8CZxIx6HiD/6Y8hSv6fQD7zXy6dy+k8Y8b7mUzyTLb30+z3M+eKmdtvv13Wr1+vTWfdunUyadIk3dO777775KmnntLKP/7442nP07obomDRCajn5QcffFAb97333itPPvmk7nk0NjbK5MmTtfI/+tGPUs/PpfpOr5zzjO6gMFjQymfts+1Ne/bskYEDB2qz6NOnj+zfv9/QrDp16iTqPVDbdfTo0bTnKkONUbgoBNR7mu7du2tjVe/j1O83Rq6+ffvKgQMHtCrbtm2ToUOHGmki47KFcp7JeAIdVLQiz6jnWKfTWdS/UXK+zFdEln67uT5fTpw4UV5++WVDcOXwrG1FnlH7m9vtNnQvMi0cDAYlkUikfo8x4yqHbyHKJWbO8v0M339lt4iy/4Aru/6pjcDpAqxn4gEBBBBAAAEEEEAAAQQQQAABBBBAAAEEEEAAAQQQQAABBBBAAAEEEEAAAQQQQAABBBBAAAEEEEAAAQQQQAABBBBAAAEEEEAAAQQQQAABBBBAAAEEEEAAAQQQQAABBBBAAAEEEEAAAQQQQAABBBBAAAEEEEAAAQQQQAABBBBAAAEEEEAAAQQQQAABBBBAAAEEEEAAAQQQQAABBBBAoOAEKgpuRGcOKFkEY2SI5SNQDGumlO5G2vpPJnOTDuLxuPj9fnG5XKk/M65AICA2m008Ho8Z3UkoFJJYLCY+n8+U/sLhsEQiEfF6vWK32/PeZzQaTd1DNT+Hw5H3/oiZ3BOreFFxk2nMNDQ0SG1trTawWbNmydNPP617oG+++abccsstWvkRI0bI1q1bddenYPEKjBw5UpqamrQJvPHGG3LzzTfrntA999wjy5cv18rX19dLTU2N7vrnKmh2nlF7qtqbVM4u1b0p2zxj9KaqvUmZqrxm5t502WWXycmTJ7Xhqnl36dJF9/C7du2aysdt1z//+U9R/8ZV+gInTpyQb3zjG9pE1blY/ZveS8Wd0+nUiqu4U/HXdpFn9ErqL1fqZ2CjMaPij/ynP34o+X8C+c5/ubQul/OMWe9njOaZXNxLs9/PnC1mrr/+evnggw+06ahnX/UMrPcaP368vP7661rx9evXy2233aa3OuWKWOCVV16RiRMnajO49dZbZcOGDbpnpJ691TN423XdddfJW2+9VdLv9Mo1z+gOigwKWvWsfba9ScX/hAkTtFmMHj1aNm/erHtWzc3N0q9fP618z5495dChQ7rrU7B4BXr16iWHDx/WJrBv3z6prq7WPaExY8ak8mfb9eKLL6beZ/JOTzfheQtakWfUO0T1TFusv1FyvsxN7JVjK/k4X77//vuGKcvhWduKPKN+b3K73YbvRyYVgsGgJBKJ1O8xZlzl8C1EOcTMhRde2D5c+P4ruwWUmw+4shsDtRFoE2A9EwsIIIAAAggggAACCCCAAAIIIIAAAggggAACCCCAAAIIIIAAAggggAACCCCAAAIIIIAAAggggAACCCCAAAIIIIAAAggggAACCCCAAAIIIIAAAggggAACCCCAAAIIIIAAAggggAACCCCAAAIIIIAAAggggAACCCCAAAIIIIAAAggggAACCCCAAAIIIIAAAggggAACCCCAAAIIIIAAAgUnUFFwIzpzQMkiGCNDLB+BYlgzpXQ30tZ/Mpm7dBCPx8Xv94vL5fr/7Np9kFTVnfj/z1T3YIce7E51g+jCOmNWIcMqMri7tYKQUgEfwKhQAVeQihGIom5kUCMP+VYFxKg8uCpGwCSlYIkpUSOgwqgVQNzNrjy6jKAGMLCK0F3plm7S0tPVv/p0fnNDDw9z7nT3nX54n6r5g+Zz7j3ndT73nHMfMn9OlHA4LC6XS/x+vxOnk2g0KslkUoLBoCPni8ViEo/HJRAIiNvtLvg5E4lEZgy1fx6Pp+DnI2fyT6z5onnTkZxZtWqVjBkzxmrUddddJ2vXrjVuZHNzs/Tr18+K79Wrlxw4cMC4PoGlK9C7d285ePCg1YFdu3ZJfX29cYdGjhyZlWuvvPKKjB492rj+mQKdnmd0XdW1Sefscl2bcplnOjKoujapqc5rTq1N3/rWt0Rzp7Xo2m9nHa6urs6qf/z4cdHfKOUvoLnSpUsXq6OaN/qbadG8OzFXTlWfecZU0zyu3PfAdnKm7fzF/GeeR5Ue6cT8l0/jStjPOPl8xs48k69xdPr5TNucufTSS2XHjh1Wd7Zs2SINDQ3G3Rs8eLBs3rzZiv/9738vQ4cONa5PYOkKbNy4MWusBw0aJO+//75xh7Zu3SoDBw604vv37y/bt28X9jPGhMaBnT3PGDe0g4Gdca99qrVp4cKF0tjYaPVi6tSp8vTTTxv36vXXX5ebbrrJih82bJisX7/euD6BpSswfPhwaWpqsjrw2muvyY033mjcobvvvlsWL15sxc+fP18mTpzIMz1jwfYDO2Oe0WeIXq+3JN9Rsr9sP6eIOLVAofaXHfGuhHvtzphn9Bmxz+fryJDYrhOJRCSVSmXexzhRKuFbiHLPmaqqkz734vuv3C6e/H3AlVs7qI2ACnA9kwcIIIAAAggggAACCCCAAAIIIIAAAggggAACCCCAAAIIIIAAAggggAACCCCAAAIIIIAAAggggAACCCCAAAIIIIAAAggggAACCCCAAAIIIIAAAggggAACCCCAAAIIIIAAAggggAACCCCAAAIIIIAAAggggAACCCCAAAIIIIAAAggggAACCCCAAAIIIIAAAggggAACCCCAAAIIIIAAAkUnUFV0LTq5QekSaCNNrByBUrhmymk0sq7/dDq/00FLS4uEQiGpqanJ/DlRwuGwuFwu8fv9TpxOotGoJJNJCQaDjpwvFotJPB6XQCAgbre74OdMJBKZMdT+eTyegp+PnMk/seaL5o3dnNm2bZs0NDRYDerTp4/s3r3bVgOrq6tFx7S1HD58WLp3727rGASXlsCRI0ekR48eMkPj8wAAIABJREFUVqN1ntI50k7p27ev7Nmzx6qydetWGTBggJ1DnDHW6XlG11Zdm9SiXNemjs4zHR1UXZvUVOc1J9amqqrs7and/VKu9TvqRL3iEMh1/E3qM8/kf6zLfQ9smjMm+Xcm/Vzr539kOaKTArmOf6717fa13Pcz7IHtZkT78SfmzIUXXij79++3Ku3du1fq6uraP8j/H9H2HmjXrl1SX19vXJ/A0hVobm6Wfv36dfjZy759++SCCy6w6tfW1or+poX9TP7zwunnwJW4Nk2bNk0WLVpkDd6jjz4qDzzwgPFgLliwQKZPn27F33XXXbJ48WLj+gSWrsDUqVPlmWeesTowf/58aWxsNO7QY489Jg8++KAVf99994nmE8/0jAmNAp1+pqd7YB1Dr9dbcu8odS/J/tIorQhqI1DI/WVHsCthP9MZ84y+b/L5fB0ZEtt1IpGIpFKpzPsYJ0olfAtRzjnT9nmeiPD9V24XTn4/4MqtLdRGgOuZHEAAAQQQQAABBBBAAAEEEEAAAQQQQAABBBBAAAEEEEAAAQQQQAABBBBAAAEEEEAAAQQQQAABBBBAAAEEEEAAAQQQQAABBBBAAAEEEEAAAQQQQAABBBBAAAEEEEAAAQQQQAABBBBAAAEEEEAAAQQQQAABBBBAAAEEEEAAAQQQQAABBBBAAAEEEEAAAQQQQAABBBBAAAEEEEAAAQQQKDqBqqJr0ckNSpdAG2li5QiUwjVTTqORdf2n0/mfDlpaWiQUCklNTU3mz4kSDofF5XKJ3+934nQSjUYlmUxKMBh05HyxWEzi8bgEAgFxu90FP2cikciMofbP4/EU/HzkTP6JNV80b+zkjMZ369YtqzGa53Zy7rLLLpMtW7ZYx3j77bdlxIgR+e8gRywagXXr1sk111xjtWfgwIHy4YcfGrdPr//q6uqs+KNHj+Z9/XB6ntH1VdcmvX7KdW3qyDxjnBinCNS1SU11Xiv02lRVlb09tbtfyrV+Lk7U7XyBXMfftD7zTP7Hutz3wCY5Y5p/p9PPtX7+R5UjOimQ6/jnWr8jfS3n/Yx6sAfuSFacuU5rzvTr1y+zN20tR44csfWM6Nxzz5VDhw5Z9b/44gvR3yjlL/Dll1/KeeedZ3W0Z8+eor+ZFn1e1717dytc74/0t9bCfsZU0jzO6efAlbY23XLLLbJy5UprQJYvXy7jx483HqB7771XnnrqKSv+8ccfl+nTpxvXJ7B0BebPny/333+/1YF77rlHnnzySeMOrVixQiZMmGDFjxs3Tl566SUxuW8yPolhIPOMIZRhmO6BdZ/m9Xrz/oz5dE3IxztKfR/H/tJwkAnLEij0/rIj3JWwn+mMeUbfN/l8vo4Mie06kUhEUqlU5n2ME6USvoUo15xp+zxPRPj+K7eLJv8fcOXWHmpXtgDXc2WPP71HAAEEEEAAAQQQQAABBBBAAAEEEEAAAQQQQAABBBBAAAEEEEAAAQQQQAABBBBAAAEEEEAAAQQQQAABBBBAAAEEEEAAAQQQQAABBBBAAAEEEEAAAQQQQAABBBBAAAEEEEAAAQQQQAABBBBAAAEEEEAAAQQQQAABBBBAAAEEEEAAAQQQQAABBBBAAAEEEEAAAQQQQAABBBBAAAEEilKgqihbld2odAm0kSZWjkApXDPlNBpZ1386XZjpoKWlRUKhkNTU1GT+nCjhcFhcLpf4/X4nTifRaFSSyaQEg0FHzheLxSQej0sgEBC3213wcyYSicwYav88Hk/Bz0fO5J9Y80Xzxk7O1NXVyf79+63G7NixQy655BLjxk2ePFmWLVtmxc+ZM0dmzZplXJ/A0hOYO3euzJ4922r4pEmTZOnSpcYd2blzp/Tv39+Kr62tlX379hnXtxPo9Dyja6yuTTpnl+va1JF5xs6YtY3VtUlNdV4r5NpUXV0tmi+tRdd7O2tv2/rHjx8X/Y1S/gKaK126dLE6qnmjv5kWzbsTc6W9+swzprLmceW+B24vZ5j/zHOFyGwBp+e/fPqX636m1Yg9cD6z5a/H0pzp3r27/OUvf7EOrr917drV+GTdunXL3K+3lq+//lr0N0r5Cxw9elTOPvtsq6P63FR/My3Hjh0Tr9drhWveaf6dWCp9P2NqaSfO6efAlbQ2ff/735f33nvPGo7169fLsGHDjIdn9OjR8uqrr1rxK1eulLFjxxrXJ7B0BV5++WUZN26c1YGbb75ZVq1aZdyhpqYmGT58uBV/5ZVXyrvvvpv5d3v3TcYnsRHIPGMDyyBU98D6DFHXzFJ5R6lt1XW+tbC/NBhoQjICTuwvO0JdCfuZzphn9Hmxz+fryJDYrhOJRCSVSmXexzhRKuFbiHLMmaqqkz734vuv3C6YwnzAlVubqF25AlzPlTv29BwBBBBAAAEEEEAAAQQQQAABBBBAAAEEEEAAAQQQQAABBBBAAAEEEEAAAQQQQAABBBBAAAEEEEAAAQQQQAABBBBAAAEEEEAAAQQQQAABBBBAAAEEEEAAAQQQQAABBBBAAAEEEEAAAQQQQAABBBBAAAEEEEAAAQQQQAABBBBAAAEEEEAAAQQQQAABBBBAAAEEEEAAAQQQQAABBBAoWoGqom3Z3xqWLoE20sTKESiFa6acRiPr+k+nCzcdtLS0SCgUkpqamsyfEyUcDovL5RK/3+/E6SQajUoymZRgMOjI+WKxmMTjcQkEAuJ2uwt+zkQikRlD7Z/H4yn4+ciZ/BNrvmjemObMyJEjZe3atVZDli9fLuPHjzdu2HPPPSeTJk2y4q+99lp58803jesTWHoC1113nbz11ltWw5ctWyZ33HGHcUdWrFghEyZMsOKvv/56WbNmjXF9u4FOzzO6zurapHN2ua5NducZu2PWNl7XJjXVea1Qa5PX65Vjx45Zp9Y+du3a1bjp3bp1y8y9reXrr78W/Y1S/gJHjx6Vs88+2+qo7oH1N9Oieaf511o07zT/zlSYZ0x1zePKfQ98ppxh/jPPEyKzBfI9/33rW9+SP/3pT47da5fjfubEEWIPnP8rtrq6WtS1teizITvPadrWP378uOhvlPIX0Fzp0qWL1VHNG/3NtGjenZgrp6tfyfsZU0u7cU4/B66UtWn48OHy0UcfWcOxZcsWaWhoMB6ewYMHy+bNm6343//+9zJ06FDj+gSWrsDGjRuzxnrQoEHy/vvvG3do69atMnDgQCu+f//+sn37duvf3GsbUxoHOvFMr+0eWJ8h6n1uKbyjZH9pnEoEthFwan/ZEfhK2M90xjyj9wA+n68jQ2K7TiQSkVQqlXkf40SphG8hyi1nqqpO+tyL779yu1gK9wFXbu2idmUKcD1X5rjTawQQQAABBBBAAAEEEEAAAQQQQAABBBBAAAEEEEAAAQQQQAABBBBAAAEEEEAAAQQQQAABBBBAAAEEEEAAAQQQQAABBBBAAAEEEEAAAQQQQAABBBBAAAEEEEAAAQQQQAABBBBAAAEEEEAAAQQQQAABBBBAAAEEEEAAAQQQQAABBBBAAAEEEEAAAQQQQAABBBBAAAEEEEAAAQQQQKCoBaqKunV/bVy6BNpIEytHoBSumXIajazrP50u7HTQ0tIioVBIampqMn9OlHA4LC6XS/x+vxOnk2g0KslkUoLBoCPni8ViEo/HJRAIiNvtLvg5E4lEZgy1fx6Pp+DnI2fyT6z5onljkjMzZ86UefPmWY2YNm2aLFiwwLhRzc3N0q9fPyter/ujR48a1yew9AS6deuWya/WsmvXLqmvrzfuSGNjoyxcuNCKnzFjhjz88MPG9TsS6PQ8o2utrk06Z5fr2mRnnunImLWto2uTmuq8Voi1Sdc8PX5rOXLkiK11/txzz5VDhw5Z9b/44gvR3yjlL/Dll1/KeeedZ3W0Z8+eor+ZFt1zde/e3QrXHNff2ivMM+0J2f//ct8Dny5nmP/s5wo1/ipQiPnvj3/8o6P32uW2n2mbm+yB83u1VlVlP860+3wt1/r57Q1Hc1og1/E3rV+p+5lCjqfTz4ErYW264IIL5MCBA9aw7d27V+rq6oyHsW/fvrJnzx4r3u5zKeMTEVh0Am2fQ/fp00d2795t3M59+/aJ5l9rqa2tFf3txMK9tjGncWChn+mdag+sz/i8Xm/Rv6M0Xd9Ph51rfeNBJLAoBXId/1zrnwmlEvYznTHP6Psmn8/nSD5GIhFJpVKZ9zFOlEr4FqKccqbt/CEifP+V24VS2A+4cmsbtStPgOu58sacHiOAAAIIIIAAAggggAACCCCAAAIIIIAAAggggAACCCCAAAIIIIAAAggggAACCCCAAAIIIIAAAggggAACCCCAAAIIIIAAAggggAACCCCAAAIIIIAAAggggAACCCCAAAIIIIAAAggggAACCCCAAAIIIIAAAggggAACCCCAAAIIIIAAAggggAACCCCAAAIIIIAAAggggAACCCCAAAJFL1BV9C0USZdAG2li5QiUwjVTTqORdf2n04WfDlpaWiQUCklNTU3mz4kSDofF5XKJ3+934nQSjUYlmUxKMBh05HyxWEzi8bgEAgFxu90FP2cikciMofbP4/EU/HzkTP6JNV80b9rLmVWrVsmYMWOsBlxxxRWyceNGWw3q3bu3HDx40KqzYcMGGTJkiK1jEFwaApobQ4cOtRrbq1cvOXDggK3Ga25s2rTJqvPSSy/JuHHjbB2jI8FOzzO63urapHN2ua5NpvNMR8brVHV0bVJTndfyvTbV1dXJ/v37rdPu3btX9DfT0rdvX9mzZ48VvmvXLqmvrzetTlwJCzQ3N0u/fv2sHvTp00d2795t3KN9+/bJBRdcYMXX1taK/mZSmGdMlOzFlPse+FQ5w/xnL0eI/ptAoeY/p++1y2k/c6r8ZA+cv6u2qir7cabd52u51s9fTzhSZwjkOv526lfifqbQY8ralF9hfd6s9/at5ciRI7aesZ977rly6NAhq/4XX3wh+hul/AW+/PJLOe+886yO9uzZU/Q306LvO7p3726F6/Ml/a1t4V7bVNQ8rpDP9E63B9Z5xuv1FvU7Sjvr+6n6mWt98xEkshgFch3/XOu3Z1IJ99qdMc/o+yafz9cef17+PxKJSCqVyryPcaJUwrcQ5ZIzbecPEeH7r9wuksJ/wJVb+6hdWQJcz5U13vQWAQQQQAABBBBAAAEEEEAAAQQQQAABBBBAAAEEEEAAAQQQQAABBBBAAAEEEEAAAQQQQAABBBBAAAEEEEAAAQQQQAABBBBAAAEEEEAAAQQQQAABBBBAAAEEEEAAAQQQQAABBBBAAAEEEEAAAQQQQAABBBBAAAEEEEAAAQQQQAABBBBAAAEEEEAAAQQQQAABBBBAAAEEEEAAAQQQKAmBqhJoZboE2kgTK0egFK6ZchqNrOv/L3/5i3g8noL3r6WlRUKhkNTU1GT+nCjhcFhcLpf4/X4nTifRaFSSyaQEg0FHzheLxSQej0sgEBC3213wcyYSicwYav/ImfxwO50zmi+aN2fKmc8//1xqa2utDnbp0kW++eYbWx2eOHGivPDCC1admTNnyty5c20dg+DSENCxnTdvntXY2267TZ5//nlbjT/rrLPk+PHjVp3/+q//kv79+5flPJNOp0XXJp2zy3VtMplnbCVIO8G6Nqmpzmv5XJsuvfRS2bFjh3X2LVu2SENDg3HTBw8eLJs3b7biN2zYIEOGDDGuT2DpCuhYf+9737M6MGjQIHn//feNO7R161YZOHCgFa/z4fbt243rM88YUxkHlvseuG3OMP8ZpwaBbQQKOf8V431TPhOgUPuZ07XR6ecz5bo2VVdXi1q2Fn0eZOfZTNv6ek+kv1HKX0BzRZ+1tBbNG/3NtGjenZgrJvUrbT9japlLHGtTLnrZdb1erxw7dsz6UZ8rdO3a1fgE3bp1yzzvbC1ff/216G+U8hc4evSonH322VZH9b2T/mZaNO80/1qL5p3m36lKue5nTuxruTzTO9MeWJ8h6pgX6ztK9pemVy9xbQU6Y3/ZkVFgnumI2pnrtL5v8vl8+T/4KY4YiUQklUpl3sc4USrhW4jOWJv0HjKfOVNVddLnXnz/ldsFwvecuflRO78CXM/59eRoCCCAAAIIIIAAAggggAACCCCAAAIIIIAAAggggAACCCCAAAIIIIAAAggggAACCCCAAAIIIIAAAggggAACCCCAAAIIIIAAAggggAACCCCAAAIIIIAAAggggAACCCCAAAIIIIAAAggggAACCCCAAAIIIIAAAggggAACCCCAAAIIIIAAAggggAACCCCAAAIIIIAAAggggAACCCCAAAJ5EKjKwzEKfYh0oU/A8RGwIVAK14yN7hR9aNb1f/DgQQkEAuLxeAre8JaWFgmFQlJTU5P5c6KEw2FxuVzi9/udOJ1Eo1FJJpMSDAYdOV8sFpN4PJ4ZQ7fbXfBzJhKJzBhq/8iZ/HA7nTOaL5o3Z8qZuro62b9/v9XBTZs2yeDBg407vGLFCpkwYYIVP2DAANm6datxfQJLR6ChoUG2bdtmNXj58uUyfvx44w5s3rw5K7dqa2vl448/Fp27y3VtSqfTmf7pnF2ua5PJPGOcJAaBujblO2euuuoqee+996yzr1+/XoYNG2bQmr+GjB49Wl599VUrfuXKlTJ27Fjj+gSWrsDLL78s48aNszpw8803y6pVq4w71NTUJMOHD7fir7zySnn33XeN62sg84wtLqPgct8Dn5gzOn8x/xmlBUFtBAo9/xXjfVM+k6AQ+5kztc/p5zPluDZ5vV45duyYxax74K5duxqnRbdu3TL35q3l66+/Fv2NUv4CR48elbPPPtvqqD4j1d9Mi+ad5l9r0bzT/GuvVNJ+hnvt9rLB7P+dWpuqq6tF16XWos/W7Tznblv/+PHjor9Ryl9Ac6VLly5WRzVv9DfTonl3Yq60V78c9zNtrcrhmV57e2B9hqjraDG+o2R/aXr1EtdWoLP2lx0ZCeaZjqiduU7r+yafz5f/g5/iiJFIRFKpVOYdnhOlEr6F6Iy1Sfc9+cqZqqqTPvfi+6/cLg6+58zNj9r5FeB6zq8nR0MAAQQQQAABBBBAAAEEEEAAAQQQQAABBBBAAAEEEEAAAQQQQAABBBBAAAEEEEAAAQQQQAABBBBAAAEEEEAAAQQQQAABBBBAAAEEEEAAAQQQQAABBBBAAAEEEEAAAQQQQAABBBBAAAEEEEAAAQQQQAABBBBAAAEEEEAAAQQQQAABBBBAAAEEEEAAAQQQQAABBBBAAAEEEEAAAQQQyINAVR6OUehDpAt9Ao6PgA2BUrhmbHSn6EOzrv+//OUvEg6HJRAIiMfjKXjjW1paJBQKSU1NTebPiaL9c7lc4vf7nTidRKNRSSaTEgwGHTlfLBaTeDyeGUO3213wcyYSicwYav/ImfxwO50zmi+aN6fLmfHjx8uLL75ode7hhx+WGTNmGHdWr7m2+b9r1y6pr683PgaBxS/Q3Nws/fr1y2qozg2aV6Zl3rx5MnPmTCv81ltvlRUrVojOM+W8NqXT6Uz/dM4u17WpvXnGNEdM4/KdM7fccousXLnSOv3y5ctF50bTcu+998pTTz1lhT/++OMyffp00+rElbDA/Pnz5f7777d6cM8998iTTz5p3COdAydMmGDFjxs3Tl566SXj+q2BzDO2ydqtUO574NacmTJlirz66qvMf+1mBAFtBZyY/4rtvinfWZDv/Ux77XP6+Uy5rU16z6t7+tZy5MgRW8+Bzj33XDl06JBV/4svvhD9jVL+Al9++aWcd955Vkd79uwp+ptp0fvu7t27W+F6D66/mZRK2c9wr22SDWYxTqxNVVXZr4d0vbBTcq1v51zEFp9AruNvt3657WdONaKl/kyvvSzVPbDu4bxeb9G9o2R/2d7o8f+nE+jM/WVHRoV5piNqZ67T+r7J5/Pl/+CnOGIkEpFUKmXrfWAuDauEbyE6Y23S+6Z85Ezb/ZSI8P1XLgkvYu+GKLdzURuB9gS4ntsT4v8RQAABBBBAAAEEEEAAAQQQQAABBBBAAAEEEEAAAQQQQAABBBBAAAEEEEAAAQQQQAABBBBAAAEEEEAAAQQQQAABBBBAAAEEEEAAAQQQQAABBBBAAAEEEEAAAQQQQAABBBBAAAEEEEAAAQQQQAABBBBAAAEEEEAAAQQQQAABBBBAAAEEEEAAAQQQQAABBBBAAAEEEEAAAQQQQAABBBwXqHL8jPZPmLZfhRoIFEygFK6ZgnW+Ew6cdf2n02lJJBISDoclEAiIx+MpeJNaWlokFApJTU1N5s+Jov1zuVzi9/udOJ1Eo1FJJpMSDAYdOV8sFpN4PJ4ZQ7fbXfBzas7oGGr/yJn8cDudM5ovmjenypmlS5fKlClTrI5dffXV0tTUZKujI0aMkPXr11t15syZI7NmzbJ1DIKLW2Du3Lkye/Zsq5HDhw+XdevW2Wr0sGHD5J133rHqLFmyRCZPnpz5d7mvTbr+6tqkc3a5rk1nmmdsJYphcD5zZtq0abJo0SLrzI8++qg88MADhi0RWbBggUyfPt2Kv+uuu2Tx4sXG9QksXYGpU6fKM888Y3Vg/vz50tjYaNyhxx57TB588EEr/r777pOFCxca1z8xkHmmQ2xnrFTue2DNGZ2vnn32Wea//KdP2R/RqfmvmO6bCjGo+dzPmLTP6ecz5bQ21dXVyf79+y3mvXv3iv5mWvr27St79uyxwnft2iX19fWm1YkrYYHm5mbp16+f1YM+ffrI7t27jXu0b98+ueCCC6z42tpa0d9MSyXsZ7jXNs0Gs7hCr01VVdmvh3StsFNyrW/nXMQWn0Cu49+R+uW0nzndiJbyMz2TLNU9sK4VXq+3qN5Rsr80GT1iTiXQ2fvLjowK80xH1M5cp3UP7PP58n/wUxwxEolIKpXKvGd2olTCtxCdsTbpO8pcc6btfkpE+P4rt4vC3g1RbueiNgLtCXA9tyfE/yOAAAIIIIAAAggggAACCCCAAAIIIIAAAggggAACCCCAAAIIIIAAAggggAACCCCAAAIIIIAAAggggAACCCCAAAIIIIAAAggggAACCCCAAAIIIIAAAggggAACCCCAAAIIIIAAAggggAACCCCAAAIIIIAAAggggAACCCCAAAIIIIAAAggggAACCCCAAAIIIIAAAggggAACCCCAAAIIOC5Q5fgZ7Z8wbb8KNRAomEApXDMF63wnHDjr+k+n//rPRCIh4XBYAoGAeDyegjerpaVFQqGQ1NTUZP6cKNo/l8slfr/fidNJNBqVZDIpwWDQkfPFYjGJx+OZMXS73QU/p+aMjqH2j5zJD7fTOaP5onnTNmc+/fRTueiii7I6pbFdu3Y17uizzz4rd955pxV/8cUXy86dO43rE1j8Apdccol89NFHVkN1zKdMmWLc8GPHjonX682K/+STT+TCCy+0fiv3tUnXYF2bdM4u17XpdPOMcaLYDMxXzixcuFAaGxuts0+dOlWefvpp49a8/vrrctNNN1nxw4YNk/Xr1xvXJ7B0BYYPHy5NTU1WB1577TW58cYbjTt09913y+LFi634BQsWyLRp04zrtw1knukw3WkrlvseWHNu+vTpzH/5T52yP6KT81+x3DcValDztZ8xbZ/Tz2fKZW269NJLZceOHRbzli1bpKGhwZRdBg8eLJs3b7biN2zYIEOGDDGuT2DpCuhYf+9737M6MGjQIHn//feNO7R161YZOHCgFd+/f3/Zvn27cX0NLPf9TLnMM2ca1FK91z5Vn6qrq0XXotaiz9PtPNtuW//48eOiv1HKX0BzpUuXLlZHNW/0N9OieXdirtipzzxjqmwe1xl7YH0uq8+ni+UdJftL83whMlugGPaXHRmTctrPnKr/us50xjyj65nP5+vIkNiuE4lEJJVKZd4zO1Eq4VuIUsyZqqqTPvfi+6/cLgi+58zNj9r5FeB6zq8nR0MAAQQQQAABBBBAAAEEEEAAAQQQQAABBBBAAAEEEEAAAQQQQAABBBBAAAEEEEAAAQQQQAABBBBAAAEEEEAAAQQQQAABBBBAAAEEEEAAAQQQQAABBBBAAAEEEEAAAQQQQAABBBBAAAEEEEAAAQQQQAABBBBAAAEEEEAAAQQQQAABBBBAAAEEEEAAAQQQQAABBBBAAAEEEEAAAQQQyINAVR6OUehDpAt9Ao6PgA2BUrhmbHSn6EOzrv90+m//TCQSEg6HJRAIiMfjKXhHWlpaJBQKSU1NTebPiaL9c7lc4vf7nTidRKNRSSaTEgwGHTlfLBaTeDyeGUO3213wc2rO6Bhq/8iZ/HA7nTOaL5o3bXOmvr5ePv74Y6tTq1atkptvvtm4k3qttc37DRs2yJAhQ4yPQWDxCmzcuFGGDh2a1UCdCzSPTMurr74qo0ePtsK/+93vSnNz80nVy31t0nVYrxeds8t1bTrdPGOaK3bj8pEzOueNGTPGOvX1118va9asMW6K5nK/fv2s+F69esmBAweM6xNYugK9e/eWgwcPWh3YtWuX6JpqWkaOHClr1661wl955ZWsudL0OCfGMc90RO3Mdcp5D8z8l/98qZQjOj3/Fct9U6HGNx/7GTttc/r5TDmsTVdddZW89957FvP69etl2LBhxux6L6T3RK1l5cqVMnbsWOP6BJauwMsvvyzjxo2zOqDPWnT9NS1NTU0yfPhwK/zKK6+Ud99917S6FVfO+xntZDnMM+0Nainea5+qT16vV44dO2b9l/ara9eu7XXf+v9u3bplnm22lq+//lr0N0r5Cxw9elTOPvtsq6P6jkl/My2ad5p/rUXzTvPPtDDPmEqZx3XGHlify2oeFMM7SvaX5rlCZLZAvveXV1xxheg7ICdKuexnTmel99qdMc/o+yafz+fEEEokEpFUKmXr/WAuDauEbyFKLWeqqk763Ivvv3JJchG+58zNj9r5FeB6zq8nR0MAAQQQQAABBBBAAAEEEEAAAQQQQAABBBCF9TntAAAgAElEQVRAAAEEEEAAAQQQQAABBBBAAAEEEEAAAQQQQAABBBBAAAEEEEAAAQQQQAABBBBAAAEEEEAAAQQQQAABBBBAAAEEEEAAAQQQQAABBBBAAAEEEEAAAQQQQAABBBBAAAEEEEAAAQQQQAABBBBAAAEEEEAAAQQQQAABBBBAAAEEEEAAAQQQyINAVR6OUehDpAt9Ao6PgA2BUrhmbHSn6EOzrv90Ons6SCQSEg6HJRAIiMfjKXhnWlpaJBQKSU1NTebPiaL9c7lc4vf7nTidRKNRSSaTEgwGHTlfLBaTeDyeGUO3213wc2rO6Bhq/8iZ/HA7nTOaL5o3J+bMtGnTZNGiRVaHfvjDH8qvf/1rWx0cO3as/Pa3v7Xq3H777fKrX/3K1jEILk6BH/3oR1n58IMf/EBefvllW43VfPjNb35j1bnvvvtk4cKFpzxGua9Nuhbr2qRzdrmuTaeaZ2wljM3gXHNm27Zt0tDQYJ21T58+snv3blutqK6uFt3ntJbDhw9L9+7dbR2D4NISOHLkiPTo0cNqtF7Tuge0U/r27St79uyxqmzdulUGDBhg5xCnjGWeyZnwpAOU6x6Y+S//uVIJR+ys+a8Y7psKOb657mfsts3p5zOlvjbdcsstsnLlSot5+fLlMn78eGP2e++9V5566ikr/vHHH5fp06cb1yewdAXmz58v999/v9WBe+65R5588knjDq1YsUImTJhgxY8bN05eeukl4/onBpbrfqa1j6U+z5gMaqnda5+qT/pMWZ+JtBbdV9h5jn7uuefKoUOHrPpffPGF6G+U8hf48ssv5bzzzrM62rNnT9HfTIu+0zjxOY0+G9ff7BTmGTtaZrGdsQfWOcjr9Xb6O0r2l2Y5QtTJAvneX44ePVqWLFmSeWfoRCmH/cyZnPReuzPmGX027fP5nBhCiUQikkqlHMuZSvgWopRypqrqpM+9+P4rtyuP7zlz86N2fgW4nvPrydEQQAABBBBAAAEEEEAAAQQQQAABBBBAAAEEEEAAAQQQQAABBBBAAAEEEEAAAQQQQAABBBBAAAEEEEAAAQQQQAABBBBAAAEEEEAAAQQQQAABBBBAAAEEEEAAAQQQQAABBBBAAAEEEEAAAQQQQAABBBBAAAEEEEAAAQQQQAABBBBAAAEEEEAAAQQQQAABBBBAAAEEEEAAAQQQQAABBPIgUJWHYxT6EOlCn4DjI2BDoBSuGRvdKfrQrOs/nT55OkgkEhIOhyUQCIjH4yl4h1paWiQUCklNTU3mz4mi/XO5XOL3+504nUSjUUkmkxIMBh05XywWk3g8nhlDt9td8HNqzugYav/ImfxwO50zmi+aN605884778iwYcOszujvOsZ2yurVq+WGG27IqnL48GHp3r27ncMQW2QCR44ckR49emS16o033pBRo0bZaqnOFzoXt5ampia5+uqrT3uMcl+bdD1WD52zy3VtajvP2EqYDgTnkjM6H3br1i3rrLqO21lTL7vsMtmyZYt1jLfffltGjBjRgZ5QpVQE1q1bJ9dcc43V3IEDB8qHH35o3HzdE1dXV2fFHz16NG/7Y+YZ46EwDizHPTDzn/HwE3iCQGfOf51931ToRMhlP9ORtjn9fKaU16Zp06bJokWLLOZHH31UHnjgAWP2BQsWyPTp0634u+66SxYvXmxcn8DSFZg6dao888wzVgfmz58vjY2Nxh167LHH5MEHH7Ti77vvPlm4cKFx/baB5bifObGPpTzPmA5qKd1rn6pPdXV1sn//fuu/9u7dK/qbaenbt6/s2bPHCt+1a5fU19ebVieuhAWam5ulX79+Vg/69Okju3fvNu7Rvn375IILLrDia2trRX+zW5hn7Iq1H98Ze2B9Luv1evP2DKa9Xp7qHSX7y/bU+P/TCRRif/n//t//E70/1HeDTpRS38+0Z6SWnTHP6PsMn8/XXvPy8v+RSERSqZRjOVMJ30KUSs5UVZ30uRfff+V2VfE9Z25+1M6vANdzfj05GgIIIIAAAggggAACCCCAAAIIIIAAAggggAACCCCAAAIIIIAAAggggAACCCCAAAIIIIAAAggggAACCCCAAAIIIIAAAggggAACCCCAAAIIIIAAAggggAACCCCAAAIIIIAAAggggAACCCCAAAIIIIAAAggggAACCCCAAAIIIIAAAggggAACCCCAAAIIIIAAAggggAACCCCAAAIIIIBAHgSq8nCMQh8iXegTcHwEbAiUwjVjoztFH5p1/afTp54OEomEhMNhCQQC4vF4Ct6plpYWCYVCUlNTk/lzomj/XC6X+P1+J04n0WhUksmkBINBR84Xi8UkHo9nxtDtdhf8nJozOobaP3ImP9xO54zmi+ZNa86cc845cvjwYaszq1evlpEjR9rqXN++fWXPnj1WnTlz5sisWbNsHYPg4hKYO3euzJ4922pUnz59ZPfu3bYauWbNGhk1apRVp0ePHvLVV1+1e4xyX5t0Tda1Sefscl2b2s4z7Q56jgG55ExdXZ3s37/fasGOHTvkkksuMW7R5MmTZdmyZcx/xmKlH9h2fpw0aZIsXbrUuGM7d+6U/v37W/G1tbWyb98+4/omgcwzJkr2YspxD8z8Zy8HiBbp7Pmvs++bCp0DuexnOtI2p5/PlOratHDhQmlsbLSIp06dKk8//bQx+euvvy433XSTFT9s2DBZv369cX0CS1dg+PDh0tTUZHXgtddekxtvvNG4Q3fffbcsXrzYil+wYIFMmzbNuP6pAstxP3NiP0t1nrEzqKV0r922X5deeqno/XZr2bJlizQ0NBh3f/DgwbJ582YrfsOGDTJkyBDj+gSWroCO9fe+9z2rA4MGDZL333/fuENbt26VgQMHWvF6P759+3bj+swzHaIyrtQZe2B9Luv1ejvtHSX7S+P0ILCNQKH2l3qvrfeH+s7QiVLK+xkTH7XsjHlG3zf5fD6TJuYcE4lEJJVKOZYzlfAtRCnkTFXVSZ978f1XblcT33Pm5kft/ApwPefXk6MhgAACCCCAAAIIIIAAAggggAACCCCAAAIIIIAAAggggAACCCCAAAIIIIAAAggggAACCCCAAAIIIIAAAggggAACCCCAAAIIIIAAAggggAACCCCAAAIIIIAAAggggAACCCCAAAIIIIAAAggggAACCCCAAAIIIIAAAggggAACCCCAAAIIIIAAAggggAACCCCAAAIIIIAAAggggAACCORBoCoPxyj0IdKFPgHHR8CGQClcMza6U/ShWdd/On366SCRSEg4HJZAICAej6fgHWtpaZFQKCQ1NTWZPyeK9s/lconf73fidBKNRiWZTEowGHTkfLFYTOLxeGYM3W53wc+pOaNjqP0jZ/LD7XTOaL5o3mjO3H333bJkyRKrI7fddps8//zztjq2YMECmT59ulWnZ8+e8uWXX9o6BsHFJXDuuefKoUOHrEbNnz9fGhsbbTVy4sSJ8sILL1h1pkyZIs8++6zRMcp9bdJ1WdcmnbPLdW06cZ5xam3qyH5m5MiRsnbtWisvly9fLuPHjzfKUw167rnnZNKkSVb8tddeK2+++aZxfQJLT+C6666Tt956y2r4smXL5I477jDuyIoVK2TChAlW/PXXXy9r1qwxrm8ayDxjKmUeV257YOY/87En8q8CxTD/deZ9UzHvZzqao04/nynFtWnVqlUyZswYi1ivgxP3ju3ZNzc3S79+/aywXr16yYEDB9qrxv+XgUDv3r3l4MGDVk927dol9fX1xj1ru06/8sorMnr0aOP6pwsst/1M236W4jxjd1BL5V67bb+uuuoqee+996yf169fL8OGDTPuvub/q6++asWvXLlSxo4da1yfwNIVePnll2XcuHFWB26++WbR9dm0NDU1yfDhw63wK6+8Ut59913T6ifFMc90mO60FTvjObA+Q/R6vZ3yjpL9Zf5zqFKOWMj9pd5r6/2hvjN0opTqfsbURi07Y57R5xY+n8+0mTnFRSIRSaVSjuVMJXwLUew5U1V10udefP+V01UkfM+Zmx+18yvA9ZxfT46GAAIIIIAAAggggAACCCCAAAIIIIAAAggggAACCCCAAAIIIIAAAggggAACCCCAAAIIIIAAAggggAACCCCAAAIIIIAAAggggAACCCCAAAIIIIAAAggggAACCCCAAAIIIIAAAggggAACCCCAAAIIIIAAAggggAACCCCAAAIIIIAAAggggAACCCCAAAIIIIAAAggggAACCCCAAAIIIJAHgao8HKPQh0gX+gQcHwEbAqVwzdjoTtGHZl3/6fSZp4NEIiHhcFgCgYB4PJ6Cd66lpUVCoZDU1NRk/pwo2j+XyyV+v9+J00k0GpVkMinBYNCR88ViMYnH45kxdLvdBT+n5oyOofaPnMkPt9M5o/miebN9+3a55pprrE506dJF/vznP0vXrl2NO6bH6tmzZ+Z4rWXRokXyk5/8xPgYBBaPwBNPPCH33Xef1SCdpw8dOiRer9e4kceOHZNvf/vbcvz4catOU1OTXH311cbHKPe1SddmXZt0zi7Xtal1nnFybbK7n5k5c6bMmzfPystp06bJggULjPO0ublZ+vXrl3W9HD161Lg+gaUn0K1bt6z1bteuXVJfX2/ckcbGRlm4cKEVP2PGDHn44YeN69sJZJ6xo2UWW057YOY/szEn6m8CxTL/ddZ9UzHvZ3LJU6efz5Ta2rRt2zZpaGiwiPv06SO7d++2RV5dXS3q3FoOHz4s3bt3t3UMgktL4MiRI9KjRw+r0XrPp88I7ZS+ffvKnj17rCpbt26VAQMG2DnEaWPLaT9zqk6W2jzTkUEthXvttv265ZZbZOXKldbPy5cvl/Hjxxt3/95775WnnnrKin/88cdl+vTpxvUJLF2B+fPny/3332914J577pEnn3zSuEMrVqyQCRMmWPHjxo2Tl156ybg+84xz75vsPtPLZRB1b6bn0+fdTr+j3LdvH/vLXAavQus6sb/Ue229NvTe14lSivsZOy6dNc/ovYfP57PT1A7HRiIRSaVSjuVMJXwL0Rlrk2nOVFWd9LkX3391+OrJVOR7ztz8qJ1fAa7n/HpyNAQQQAABBBBAAAEEEEAAAQQQQAABBBBAAAEEEEAAAQQQQAABBBBAAAEEEEAAAQQQQAABBBBAAAEEEEAAAQQQQAABBBBAAAEEEEAAAQQQQAABBBBAAAEEEEAAAQQQQAABBBBAAAEEEEAAAQQQQAABBBBAAAEEEEAAAQQQQAABBBBAAAEEEEAAAQQQQAABBBBAAAEEEEAAAQQQQACBPAhU5eEYhT5EutAn4PgI2BAohWvGRneKPjTr+k+n258OEomEhMNhCQQC4vF4Ct7BlpYWCYVCUlNTk/lzomj/XC6X+P1+J04n0WhUksmkBINBR84Xi8UkHo9nxtDtdhf8nJozOobaP3ImP9xO54zmi+bN5ZdfLnv37rU6sWTJEpk8ebKtTs2YMUMeeeQRq06vXr3kwIEDto5BcHEI9O7dWw4ePGg15qGHHpJ58+bZatzSpUtlypQpVp3vfOc78tlnn9k6hgaX+9qk67OuTTpnl+va1DrPOLk22dnPrFq1SsaMGWPl5hVXXCEbN260lattr5kNGzbIkCFDbB2D4NIQ0NwYOnRoTmud5samTZusY7zyyisyevToggEwz+Sftlz2wMx/+c+Ncj5isc1/nXXfVKz7mVxzz+nnM6W0Nun9crdu3bKI9TmPnWcul112mWzZssU6xttvvy0jRozIddioX8QC69atk2uuucZq4cCBA+XDDz80brFek9XV1VnxR48ezevz03LZz5wOtZTmGePEaBNY7Pfabfs1bdo0WbRokfXzo48+Kg888IBx9xcsWCDTp0+34u+66y5ZvHixcX0CS1dg6tSp8swzz1gdmD9/vjQ2Nhp36LHHHpMHH3zQir/vvvtk4cKFxvWZZ2KOvm+y80wv10HU9VbP5/V687rGnqldej5dg/XdyYmF/WWuo1n+9Z3aX+q9tl4beu/rRCm1/Yxdk86aZ/R+1efz2W1uh+IjkYikUinHcqYSvoXojLXJJGeqqk763Ivvvzp01ViV2v+AK7fjUxsBOwJcz3a0iEUAAQQQQAABBBBAAAEEEEAAAQQQQAABBBBAAAEEEEAAAQQQQAABBBBAAAEEEEAAAQQQQAABBBBAAAEEEEAAAQQQQAABBBBAAAEEEEAAAQQQQAABBBBAAAEEEEAAAQQQQAABBBBAAAEEEEAAAQQQQAABBBBAAAEEEEAAAQQQQAABBBBAAAEEEEAAAQQQQAABBBBAAAEEEEAAAQQQcESgypGz5HaSdG7VqY1AXgVK4ZrJa4c7+WBZ1386bTYdJBIJCYfDEggExOPxFLwLLS0tEgqFpKamJvPnRNH+uVwu8fv9TpxOotGoJJNJCQaDjpwvFotJPB7PjKHb7S74OTVndAy1f+RMfridzhnNl5/97GeycOFCqwOXX365bN682VaHvvrqK+nVq5fodd1aHnnkEfnpT39q6zgEd67AL37xC3nooYesRug8cvDgQTnnnHNsNWzQoEHywQcfWHVmz54tP//5z20dozW43NcmXaN1bVLrcl2bdJ7R9cnJtcl0P/P5559LbW2tlZtdunSRb775xlauTpw4UV544QWrzsyZM2Xu3Lm2jkFwaQjo2M6bN89q7G233SbPP/+8rcafddZZcvz4cavO/v375fzzz7d1DLvBzDN2xdqPL4c9MPNf++NMxN8EinH+64z7pmLdz+QjV51+PlNKa1NdXZ3oet1aduzYIZdccokx++TJk2XZsmVW/Jw5c2TWrFnG9QksPQG9F9B74NYyadIkWbp0qXFHdu7cKf3797fi9X5l3759xvVNA8thP3OmvpbSPGM6Zm3jivleu21b9bljY2Oj9fPUqVPl6aefNu7666+/LjfddJMVP2zYMFm/fr1xfQJLV2D48OHS1NRkdeC1116TG2+80bhDd999tyxevNiKX7BggUybNs24PvNM8T7Ty8cg6h5YnyF6vV5H31E2NDTIn/70J/aX+RjECjmGk/tLvdfWa0Of5TtRSmk/0xGPzppn9H2Tz+frSJNt14lEIpJKpRzLmUr4FqIz1qb2cqaq6qTPvfj+y/bVklXB7AOu3M5BbQRMBbieTaWIQwABBBBAAAEEEEAAAQQQQAABBBBAAAEEEEAAAQQQQAABBBBAAAEEEEAAAQQQQAABBBBAAAEEEEAAAQQQQAABBBBAAAEEEEAAAQQQQAABBBBAAAEEEEAAAQQQQAABBBBAAAEEEEAAAQQQQAABBBBAAAEEEEAAAQQQQAABBBBAAAEEEEAAAQQQQAABBBBAAAEEEEAAAQQQQAABBBBwTKDKsTN1/ETpjlelJgJ5FyiFaybvne7EA2Zd/+m0+XSQSCQkHA5LIBAQj8dT8C60tLRIKBSSmpqazJ8TRfvncrnE7/c7cTqJRqOSTCYlGAw6cr5YLCbxeDwzhm63u+Dn1JzRMdT+kTP54XY6Z3bu3Cn9+/fPavymTZtk8ODBtjo0Y8YMeeSRR6w6ek3v3btXunfvbus4BHeOwJEjR+SCCy4QnUNay0MPPSTz5s2z1aD3339frrjiiqw6n3zyiVx44YW2jnNicLmvTbpO69qkc3a5rk26LmluObk2me5n6urqZP/+/VbKaQ4PGjTIOF9XrFghEyZMsOIHDBggW7duNa5PYOkINDQ0yLZt26wGL1++XMaPH2/cgc2bN2etrb1795bm5mZH9sDMM8bDZBxYDntg5j/j4a74wHzPf7W1tbJv376cXZ2+byrm/UzOmCLi9POZUlmbRo4cKWvXru3w+v/cc8/JpEmTrPrXXnutvPnmm/kYMo5RpALXXXedvPXWW1brli1bJnfccYdxa9veX1x//fWyZs0a4/p2AsthP3Om/pbKPGNnzNrGlsratGrVKhkzZozVfL1OTpxb2zPQ+6Z+/fpZYb169ZIDBw60V43/LwMBvW8+ePCg1ZNdu3ZJfX29cc/aruOvvPKKjB492rh+e4HMM+0J2f//zngOrM8QvV6vI89nVGT48OHS1NTE/tJ+elRsDaf3l3qvrfeH+izfiVIq+5mOWqil0/NM6/smn8/X0WbbqheJRCSVSjmWM5XwLUSx5UxV1Umfe/H9l62r5KRg8w+4cjsPtREwEeB6NlEiBgEEEEAAAQQQQAABBBBAAAEEEEAAAQQQQAABBBBAAAEEEEAAAQQQQAABBBBAAAEEEEAAAQQQQAABBBBAAAEEEEAAAQQQQAABBBBAAAEEEEAAAQQQQAABBBBAAAEEEEAAAQQQQAABBBBAAAEEEEAAAQQQQAABBBBAAAEEEEAAAQQQQAABBBBAAAEEEEAAAQQQQAABBBBAAAEEEEDAUYEqR8/WsZOlO1aNWggURKAUrpmCdLyTDpp1/afT9qaDRCIh4XBYAoGAeDyegnehpaVFQqGQ1NTUZP6cKNo/l8slfr/fidNJNBqVZDIpwWDQkfPFYjGJx+OZMXS73QU/p+aMjqH2j5zJD7fTOTNy5EhZu3at1fjbbrtNnn/+eVud0TbX1tZKJBKx6t11112yePFiW8chuHMEpk6dKs8884x1cp0f9+/fLz6fz1aDJk6cKC+88IJV54YbbpDf/e53to5xquByX5t0rda1Sefscl2bdF3S9cnJtclkPzN+/Hh58cUXrbR7+OGHZcaMGcY5q+dou77v2rVL6uvrjY9BYPELNDc3S79+/bIaqnsfzWfTMm/ePJk5c6YV/m//9m+yYMECx/bAzDOmI2UeV+p7YOY/87Gu5MhCzH+33nqrrFixIi+sTt83Fet+Ji+YIuL085lSWJt07dY1vLVMmzYts36blrbXkD73Onr0qGl14kpQoFu3bpn7ntZi996gsbFRFi5caNXXexO9RylUKfX9THsupTDPtNeH9v6/FNambdu2SUNDg9WVPn36yO7du9vrWtb/V1dXZ9ap1nL48GHp3r27rWMQXFoCR44ckR49eliN1mdm+o7FTunbt6/s2bPHqrJ161YZMGCAnUO0G8s80y6R7YDOeA6sz/e8Xq8j7yjZX9pOiYqv0Bn7S73X1nXXzrPPXAaqFPYzufRPLZ2cZ7Stre+b7L7j62g/9d1wKpVyLGcq4VuIYsqZqqqTPvfi+6+OXix/rWfvA67czkVtBNoT4HpuT4j/RwABBBBAAAEEEEAAAQQQQAABBBBAAAEEEEAAAQQQQAABBBBAAAEEEEAAAQQQQAABBBBAAAEEEEAAAQQQQAABBBBAAAEEEEAAAQQQQAABBBBAAAEEEEAAAQQQQAABBBBAAAEEEEAAAQQQQAABBBBAAAEEEEAAAQQQQAABBBBAAAEEEEAAAQQQQAABBBBAAAEEEEAAAQQQQAABBBBwXKDK8TPaP2HafhVqIFAwgVK4ZgrW+U44cNb1n07bnw4SiYSEw2EJBALi8XgK3oWWlhYJhUJSU1OT+XOiaP9cLpf4/X4nTifRaFSSyaQEg0FHzheLxSQej2fG0O12F/ycmjM6hto/ciY/3E7mzOrVq+WGG27IavjevXulrq7OVmcWLFgg06dPz6qzYcMGGTJkiK3jEOyswMaNG2Xo0KFZJ50/f740Njbaasi+ffvkggsuyKrzxhtvyKhRo2wd53TB5b426Xqta5PO2eW6Num6pOuTk2tTe/uZpUuXypQpU6y0u/rqq6WpqclWzo4YMULWr19v1ZkzZ47MmjXL1jEILm6BuXPnyuzZs61GDh8+XNatW2er0cOGDZN33nnHqrNkyRK5/fbbHd0DM8/YGjKj4FLeAzP/GQ1xxQcVav6bPHly3mydvG/SRhfjfiZvmCLi9POZYl+bVq1aJWPGjLGIr7jiCtH7Jzuld+/ecvDgQasK98h29Eortu29da9eveTAgQO2OqHPTzZt2mTVeeWVV2T06NG2jmE3uJT3MyZ9LfZ5xqQP7cUU+9qkzwG6deuW1Q19Tm7nmfVll10mW7ZssY7x9ttvi96LU8pXQO+5r7nmGquDAwcOlA8//NC4w7qnqa6uzoo/evRoQd4/Mc8YD4txYGc8B9ZniF6vtyA5cmLH2V8apwGBIpl7jxPf3Ti5v9R7bZ1L9Vm+E6XY9zO5GqilU/NMa1tb3zf5fL5cm29UPxKJSCqVcixnKuFbiGLJmaqqkz734vsvo6vitEH2P+DK7XzURuBMAlzP5AcCCCCAAAIIIIAAAggggAACCCCAAAIIIIAAAggggAACCCCAAAIIIIAAAggggAACCCCAAAIIIIAAAggggAACCCCAAAIIIIAAAggggAACCCCAAAIIIIAAAggggAACCCCAAAIIIIAAAggggAACCCCAAAIIIIAAAggggAACCCCAAAIIIIAAAggggAACCCCAAAIIIIAAAggggAACCCCAQNEJVBVdi05uULoE2kgTK0egFK6ZchqNrOs/ne7YdJBIJCQcDksgEBCPx1Nwn5aWFgmFQlJTU5P5c6Jo/1wul/j9fidOJ9FoVJLJpASDQUfOF4vFJB6PZ8bQ7XYX/JyaMzqG2j9yJj/cTubMpZdeKjt27LAaPm3aNFmwYIHtjrQ9zr/+67/KBx98YPs4VHBO4PLLL5f//M//tE7Yv39/2b59u+0GNDY2ysKFC3M+zplOXO5rk67ZujbpnF2ua5OuS7o+Obk2nWk/8+mnn8pFF12UlXbaxq5duxpfA88++6zceeedVvzFF18sO3fuNK5PYPELXHLJJfLRRx9ZDdUxnzJlinHDjx07Jl6vNyv+k08+kQsvvFCc3gMzzxgPm3Fgqe6Bmf+Mh7iiAws5/+UT1sn7Jm13se1n8mmpx2Jt+pvo559/LrW1tdYPXbp0kW+++cYW+cSJE+WFF16w6sycOVPmzp1r6xgEl4aAju28efOsxt52223y/PPP22r8WWedJcePH7fqfPbZZ/Kd73zH1jE6Elyq+39/1RkAACAASURBVBnTvrIHNpUyj7P7fKaurk72799vnUCfQeo+w7RMnjxZli1bZoXPmTNHZs2aZVqduBIU0LVy9uzZVssnTZokS5cuNe6JPpfRZ5ytRdfzffv2Gde3G8g8Y1es/Xi780z7RzxzhO6B9RmiPr8p5DtK9pe5jlRl1S/E/lLX4/PPP98IUu+19drQZ/lOlEq413ZinjlxrFrfN/l8PieGUCKRiKRSKcdyphK+hXA6Z/Rbj+rqajkxZ6qqTvrci++/cruiOvYBV27npDYCpxPgeiY3EEAAAQQQQAABBBBAAAEEEEAAAQQQQAABBBBAAAEEEEAAAQQQQAABBBBAAAEEEEAAAQQQQAABBBBAAAEEEEAAAQQQQAABBBBAAAEEEEAAAQQQQAABBBBAAAEEEEAAAQQQQAABBBBAAAEEEEAAAQQQQAABBBBAAAEEEEAAAQQQQAABBBBAAAEEEEAAAQQQQAABBBBAAAEEEEAAAQSKTqCq6Fp0coPSJdBGmlg5AqVwzZTTaGRd/+l0x6eDRCIh4XBYAoGAeDyeghu1tLRIKBSSmpqazJ8TRfvncrnE7/c7cTqJRqOSTCYlGAw6cr5YLCbxeDwzhm63u+Dn1JzRMdT+kTP54XYqZ5YuXSpTpkyxGq3Xxf/93//JOeecY6sjq1evlhtuuCGrzpw5c2TWrFm2jkOwMwJz586V2bNnZ53sjTfekFGjRtlqwFdffSV/93d/J6lUyqq3ZMkSmTx5sq3jmASX+9qk67auTTpnl+vapOuSrk9Ork1n2s/U19fLxx9/bKXfqlWr5OabbzZJx0yMHrvtur5hwwYZMmSI8TEILF6BjRs3ytChQ7MaqHsdzV/T8uqrr8ro0aOt8O9+97vS3Nxs/dvpPTDzjOnImceV6h6Y+c98jCsx0on5L5+uTt03tba52PYz+bTUY7E2/U20rq5O9u/fb/2wadMmGTx4sDH5ihUrZMKECVb8gAEDZOvWrcb1CSwdgYaGBtm2bZvV4OXLl8v48eONO7B58+as3Dr//PPlD3/4g6P3TeX8TI89sHEqGgfaeT4zcuRIWbt2bYevj+eee04mTZpk1b/22mvlzTffNG4rgaUncN1118lbb71lNXzZsmVyxx13GHek7fp7/fXXy5o1a4zrdySQeaYjameuY2eeycfZdQ+sz/m8Xm9B31Gyv8zHaFXGMfK9v6ytrZV9+/bZwtN7bb027DwLtXWCNsGVcK/txDxzImvr+yafz5fL0BjXjUQimXeFTuVMJXwL4XTO6H1hdXW1tOZMVdVJn3vx/ZfxFXHKwI5/wJXbeamNwKkEuJ7JCwQQQAABBBBAAAEEEEAAAQQQQAABBBBAAAEEEEAAAQQQQAABBBBAAAEEEEAAAQQQQAABBBBAAAEEEEAAAQQQQAABBBBAAAEEEEAAAQQQQAABBBBAAAEEEEAAAQQQQAABBBBAAAEEEEAAAQQQQAABBBBAAAEEEEAAAQQQQAABBBBAAAEEEEAAAQQQQAABBBBAAAEEEEAAAQQQQACBohOoKroWndygdAm0kSZWjkApXDPlNBpZ1386ndt0kEgkJBwOSyAQEI/HU3CnlpYWCYVCUlNTk/lzomj/XC6X+P1+J04n0WhUksmkBINBR84Xi8UkHo9nxtDtdhf8nJozOobaP3ImP9xO5UxdXZ3s37/favT9998vjz32mO1O3H777fKb3/wmq97mzZvl8ssvt30sKhRO4IMPPpBBgwZlneCHP/yh/PrXv7Z90gceeEAef/xxq15tba3s27fP9nFMK5T72qRrt65NOmeX69qk65KuT06uTafbz0ybNk0WLVpkpV9HroOxY8fKb3/7W+sYOg/+6le/Mk1p4opY4Ec/+lHWvPiDH/xAXn75ZVstbrsu3nfffbJw4cKsYzi9B2aesTWERsGluAdm/jMa2ooNcmr+yyewU/dNrW0upv1MPh1bj8Xa9FeJ8ePHy4svvmgRP/zwwzJjxgxjct2Dtn3+s2vXLqmvrzc+BoHFL9Dc3Cz9+vXLaqg+G9P7HdMyb948mTlzphV+6623ypIlSxy/byrnZ3rsgU2z0TzO9PmM5rbmeGvRfeiCBQuMT9T2GtP3BkePHjWuT2DpCXTr1i0z/7UWu2tnY2Nj1n339OnTs55dFkqEeSb/sqbzTL7OrHtg3b95vd6CvaNkf5mv0Srv4xRqf7lixQrbcHqvrdeGnb2t7ZOcUKES7rULPc+09W993+Tz+XIZGuO6kUhEUqmUYzlTCd9COJ0zel9YXV0tmjNVVSd97sX3X8ZXwykDc/uAK7dzUxuBtgJcz+QEAggggAACCCCAAAIIIIAAAggggAACCCCAAAIIIIAAAggggAACCCCAAAIIIIAAAggggAACCCCAAAIIIIAAAggggAACCCCAAAIIIIAAAggggAACCCCAAAIIIIAAAggggAACCCCAAAIIIIAAAggggAACCCCAAAIIIIAAAggggAACCCCAAAIIIIAAAggggAACCCCAAAIIIIAAAggggEDRCVQVXYtOblC6BNpIEytHoBSumXIajazrP53OfTpIJBISDoclEAiIx+MpuFVLS4uEQiGpqanJ/DlRtH8ul0v8fr8Tp5NoNCrJZFKCwaAj54vFYhKPxzNj6Ha7C35OzRkdQ+0fOZMfbidy5j/+4z/kJz/5SVaDP//8c/n7v/97W53Q6+kf//Ef5dChQ1a9AQMGyNatW20dh+DCCjQ0NMi2bdusk/Ts2VP+93//NzNP2Cl/+tOf5Pzzz8+q8sQTT8i///u/2zmM7dhyX5t0/dZrSefscl2bdF3S9cnJtelU+5l33nlHhg0bZuWgtkfXMDtl9erVcsMNN2RVOXz4sHTv3t3OYYgtMoEjR45Ijx49slr1xhtvyKhRo2y1VPdDmnutpampSa6++uqTjuH0Hph5xtYwGgWX2h6Y+c9oWCsyyOn5L5/ITtw3ndjeYtnP5NPwxGOxNoksXbpUpkyZYrHoGq5ruZ0yYsQIWb9+vVVlzpw5MmvWLDuHILbIBebOnSuzZ8+2Wjl8+HBZt26drVbrPYmuza1lyZIlMnny5MzzPKfvm8r5mR57YFtpaRRs8nxm1apVMmbMGOt4V1xxhWzcuNHo+K1BvXv3loMHD1p1NmzYIEOGDLF1DIJLQ0BzY+jQoVZje/XqJQcOHLDVeM2NTZs2WXWee+45GTt2rCPvm5hnbA2VUbDJPGN0IMMg3QPrcxyv11uQnGF/aTgQFR5WyP1lR2j1XluvDbvvjzpyLq3TGXtgp7+FKOQ8cyr31vdNPp+vo8Niq14kEpFUKuVYzlTCtxBO54zeF1ZXV5/qHSXff9m6Gk4Kzv0DrtzOT20EThTgeiYfEEAAAQQQQAABBBBAAAEEEEAAAQQQQAABBBBAAAEEEEAAAQQQQAABBBBAAAEEEEAAAQQQQAABBBBAAAEEEEAAAQQQQAABBBBAAAEEEEAAAQQQQAABBBBAAAEEEEAAAQQQQAABBBBAAAEEEEAAAQQQQAABBBBAAAEEEEAAAQQQQAABBBBAAAEEEEAAAQQQQAABBBBAAAEEEEAAAQSKTqCq6Fp0coPSJdBGmlg5AqVwzZTTaGRd/+l0fqaDRCIh4XBYAoGAeDyegnu1tLRIKBSSmpqazJ8TRfvncrnE7/c7cTqJRqOSTCYlGAw6cr5YLCbxeDwzhm63u+Dn1JzRMdT+kTP54XYiZ+rq6mT//v1Wg3/84x/LL3/5S9sdWLlypdxyyy1Z9SZPnixLliyxfSwq5F9gypQpsnTp0qwDv/TSSzJu3DjbJ7vzzjvl2Wefter17t1b9u7d69g8U85rk67h2j+ds8t1bdJ1SdcnJ9emU+XMOeecI4cPH7byePXq1TJy5Ehb10Pfvn1lz549Vp05c+bIrFmzbB2D4OISmDt3rsyePdtqVJ8+fWT37t22GrlmzRoZNWqUVadHjx7y1VdfnfYYTu+BmWdsDadRcKntgZn/jIa14oIKMf917949a60tJKoT900ntr9Y9jOFMq30tenTTz+Viy66KItXx7xr167G5Hq/pPdNreXiiy+WnTt3GtcnsPgFLrnkEvnoo4+shuqY6323aTl27Jh4vd6s8E8++UQuvPDCzG+dMc+U8zM99sCmmWke1967g88//1xqa2utA3bp0kW++eYb8xOIyMSJE+WFF16w6sycOVN0z0IpPwEd23nz5lkdu+222+T555+31dGzzjpLjh8/btX57LPPMvOsU++bmGdsDZdRcHvzjNFBbATpHlifIbbmjY2q7Yayv2yXiAARKfT+siPIeq+t14Y+y3eidMYe2On3TYWaZ043Pq3vm3w+nxNDKJFIRFKplGM5UwnfQjidM3pfqM/02hS+/8rtCsrPB1y5tYHaCLQKcD2TCwgggAACCCCAAAIIIIAAAggggAACCCCAAAIIIIAAAggggAACCCCAAAIIIIAAAggggAACCCCAAAIIIIAAAggggAACCCCAAAIIIIAAAggggAACCCCAAAIIIIAAAggggAACCCCAAAIIIIAAAggggAACCCCAAAIIIIAAAggggAACCCCAAAIIIIAAAggggAACCCCAAAIIIIAAAggggAACRSdQVXQtOrlB6RJoI02sHIFSuGbKaTSyrv90On/TQSKRkHA4LIFAQDweT8HNWlpaJBQKSU1NTebPiaL9c7lc4vf7nTidRKNRSSaTEgwGHTlfLBaTeDyeGUO3213wc2rO6Bhq/8iZ/HAXOmd++ctfyl133ZXV2P/+7/+Wf/qnf7LdAT2OHu/E8tRTT8ndd99t+1hUyJ/A008/Lffcc0/WAe+880555plnbJ/kf/7nf+Sf//mfs+o98cQTMm7cOEfnmXJem3Qd1/7pnF2ua5OuS7o+Obk2tc2ZH//4x7JkyRIrl2+77TZ5/vnnbV0TCxYskOnTp1t1evbsKV9++aWtYxBcXALnnnuuHDp0yGrU/PnzpbGx0VYjJ06cKC+88IJVZ8qUKfLss8+e8RhO74GZZ2wNqVFwKe2Bmf+MhrTiggox/+l8qPtE9jP5Sadyfz5TbGtTfX29fPzxx9bgrVq1Sm6++WbjwdS9Z9vnPhs2bJAhQ4YYH4PA4hXYuHGjDB06NKuB+ixM729My6uvviqjR4+2wr/73e9Kc3NzVvXOuG8q52d6xTbPmOaKnbjOyJkzPZ+pq6uT/fv3W13YtGmTDB482LhLK1askAkTJljxAwYMkK1btxrXJ7B0BBoaGmTbtm1Wg5cvXy7jx4837sDmzZuzcqu2tlb27dsn3GsbExoHFts8Y9xww0DNGZ3XvF5v3t9Rsr80HIQKDXNqf9kRXn1HqdeGnb1uR87TWod5Jhe9U9dtfd/k8/nyf/BTHDESiUgqlXIsZyrhW4hCrU2nS4iqqpM+9+L7r9yunvx9wJVbO6iNgApwPZMHCCCAAAIIIIAAAggggAACCCCAAAIIIIAAAggggAACCCCAAAIIIIAAAggggAACCCCAAAIIIIAAAggggAACCCCAAAIIIIAAAggggAACCCCAAAIIIIAAAggggAACCCCAAAIIIIAAAggggAACCCCAAAIIIIAAAggggAACCCCAAAIIIIAAAggggAACCCCAAAIIIIAAAggggAACCCCAAAJFJ1BVdC06uUHpEmgjTawcgVK4ZsppNLKu/3Q6v9NBIpGQcDgsgUBAPB5Pwd1aWlokFApJTU1N5s+Jov1zuVzi9/udOJ1Eo1FJJpMSDAYdOV8sFpN4PJ4ZQ7fbXfBzas7oGGr/yJn8cBc6Zy699FLZsWOH1djrrrtO1q5d26HGX3bZZbJly5asum+//baMGDGiQ8ejUm4C69atk2uuuSbrIAMHDpQPP/ywQwe+/vrr5c0337Tq9u/fX7Zv356ZY3SucXKeKee1Sddy7Z/O2eW6NnV2zrzzzjsybNgwK5e7dOkif/7zn6Vr167G14b2oWfPnpncby2LFi2Sn/zkJ8bHILB4BJ544gm57777rAbpPvTQoUPi9XqNG3ns2DH59re/LcePH7fqNDU1ydVXX93uMZzeAzPPtDsktgNKZQ/M/Gd7aMu+QqHmv/Xr18uAAQPYz+Qxg8r9+UwxrU3Tpk0T3de1lh/+8Ify61//2tZojh07Vn77299adW6//Xb51a9+ZesYBBenwI9+9KOsfPjBD34gL7/8sq3Gaj785je/seroPnThwoUnHaMz7pvK+ZleMc0zthLGRnBn5Mzpns+MHz9eXnzxRav1Dz/8sMyYMcO4N3rcts/Pd+3aJfX19cbHILD4BZqbm6Vfv35ZDdV5SJ8xmpZ58+bJzJkzrfBbb71VVqxYkfk399qmiuZxxTTPmLfaPFJzRucffR6Uz3eU7C/Nx6ASI53cX3bEV99R6rVhZ27uyHla6zDP5KJ36rqt75t8Pl/+D36KI0YiEUmlUo7lTCV8C1GItel0yVBVddLnXnz/lduVk98PuHJrC7UR4HomBxBAAAEEEEAAAQQQQAABBBBAAAEEEEAAAQQQQAABBBBAAAEEEEAAAQQQQAABBBBAAAEEEEAAAQQQQAABBBBAAAEEEEAAAQQQQAABBBBAAAEEEEAAAQQQQAABBBBAAAEEEEAAAQQQQAABBBBAAAEEEEAAAQQQQAABBBBAAAEEEEAAAQQQQAABBBBAAAEEEEAAAQQQQAABBBBAAAEEik6gquhadHKD0iXQRppYOQKlcM2U02hkXf/pdP6ng0QiIeFwWAKBgHg8noLbtbS0SCgUkpqamsyfE0X753K5xO/3O3E6iUajkkwmJRgMOnK+WCwm8Xg8M4Zut7vg59Sc0THU/pEz+eEuZM6sWrVKxowZk9XQ5cuXy/jx4203fuvWrfIv//Ivotdxa9E82LBhg9TX19s+HhU6LtDc3CxDhw7NXIutRa//P/zhD9LQ0GD7wCtWrJAJEyZk1XvllVdk9OjRmd90jtG5xsl5ppzXJl3PtX86ZuW6NnV2zvzDP/yD/PGPf7RyesmSJTJ58mRb18aMGTPkkUceser06tVLDhw4YOsYBBeHQO/eveXgwYNWYx566CGZN2+ercYtXbpUpkyZYtX5zne+I5999pnxMZzeAzPPGA+NcWCp7IGZ/4yHtCICCzn/Mc/kP4XK/flMseTMO++8I8OGDbMGUO9xTryvMhnZ1atXyw033JAVevjwYenevbtJdWKKVODIkSPSo0ePrNa98cYbMmrUKFst1ucker/XWpqamuTqq68+5TE6476pnJ/pFcs8YythbAZ3Rs6c6vlM2/sjzXHNdTtlxIgRsn79eqvKnDlzZNasWXYOQWyRC8ydO1dmz55ttXL48OGybt06W63WNVvX7tbS9vkO99q2OI2Ci2WeMWpsB4I0Z3Re83q9eXtHyf6yAwNRIVU6Y3/ZEVp9R6nXht4bOVGYZ/Kv3Pq+yefz5f/gpzhiJBKRVCrlWM5UwrcQ+V6bTpcIVVUnfe7F91+5XTX5/4Art/ZQu7IFuJ4re/zpPQIIIIAAAggggAACCCCAAAIIIIAAAggggAACCCCAAAIIIIAAAggggAACCCCAAAIIIIAAAggggAACCCCAAAIIIIAAAggggAACCCCAAAIIIIAAAggggAACCCCAAAIIIIAAAggggAACCCCAAAIIIIAAAggggAACCCCAAAIIIIAAAggggAACCCCAAAIIIIAAAggggAACCCCAAAIIIFCUAlVF2arsRqVLoI00sXIESuGaKafRyLr+0+nCTAeJRELC4bAEAgHxeDwF92tpaZFQKCQ1NTWZPyeK9s/lconf73fidBKNRiWZTEowGHTkfLFYTOLxeGYM3W53wc+pOaNjqP0jZ/LDXcicufHGG+V3v/ud1dDevXvL7t27pWvXrrYbv2LFCpkwYUJWvYsvvljeffdd6d69u+3jUcG+wJEjR+Sqq66Sjz76KKvy8uXLZfz48bYPeOzYMenbt68cOHDAqvv9739fXn/99axj6Ryjc42T80w5r026pmv/dM4u17WpM3Nm3rx5MmfOHCuHL7/8ctm8ebOt6+Orr76SXr16ie5bWssjjzwiP/3pT20dh+DOFfjFL34hDz30kNUIveYOHjwo55xzjq2GDRo0SD744AOrzuzZs+XnP/+5rWM4vQdmnrE1PEbBpbAH/tnPfsb8ZzSa5R/kxPzHPJP/PCr35zPFkjO6Dzh8+LA1gKtXr5aRI0faGlC9h9qzZ49VR/ees2bNsnUMgotLYO7cuaJ7vNbSp0+fzLMTO2XNmjUyatQoq0qPHj1E7yvOVDrjvqmcn+kVyzxjJ2/sxnZGzrR9PvPpp5/KRRdddNJzIzvPGp999lm58847rWPo88WdO3fa5SC+iAUuueSSrOeXOuZTpkwxbrE+s/R6vVnxn3zyiVx44YVZv3GvbUxqHFgM84xxYzsQqDmj85rmV77eUbK/7MBAVECVztpfdoRW31HqtaHvf5wozDP5V2593+Tz+fJ/8FMcMRKJSCqVcixnKuFbiHyvTadKhKqqkz734vuv3K6YwnzAlVubqF25AlzPlTv29BwBBBBAAAEEEEAAAQQQQAABBBBAAAEEEEAAAQQQQAABBBBAAAEEEEAAAQQQQAABBBBAAAEEEEAAAQQQQAABBBBAAAEEEEAAAQQQQAABBBBAAAEEEEAAAQQQQAABBBBAAAEEEEAAAQQQQAABBBBAAAEEEEAAAQQQQAABBBBAAAEEEEAAAQQQQAABBBBA4P9j1/6Do6zuxY9/drItC9k7SSdLoQMq6NVapiEgBSUKzKhARQNeghbnBrnQIeHnFYwgWKIIVBAM4IUACbcwSO4tVcIAsWhAneGHQaEIAYdarYIKUyjZMTt3A6FJZr9z1m+2edgku8/u8zz7I+9nZv+APOdzznmdz3POeX4ggAACCCCAAAIIIIAAAnErYIvblv2zYb4EaCNN7DwCiXDNJNNoaK5/n8+86aChoUHcbrdkZGSIw+Ew3bCpqUlqa2vF6XT6f1Ycqn8pKSmSnp5uRXXi8XiksbFRXC6XJfV5vV6pr6/3j6Hdbje9TpUzagxV/8gZY7jNypkzZ85IVlaWppGzZs2SDRs2RNTwl19+WZYsWaIpO2zYMKmqqpKuXbtGFJNC4Qlcv35dRo8eLUeOHNEUUOPx0ksvhRfkprNmz54tJSUlmv+tqamR/v37B8VTc4yaa6ycZ5J5bVLruuqfmrOTdW2KVc589913kpmZqclhdd088MADuq6TF154QVasWBEoo/YsX331lXTv3l1XHE6OjcDVq1fl9ttv989bLceiRYvklVde0dWgo0ePilrnWh+ff/653HnnnbriqJOt3gMzz+geopAF4n0P/MUXX8hdd93F/BdyJJP7BCvnP+YZ43Mp2Z/PxEPOTJ8+XUpLSwOD9/TTT8v27dt1DWZxcbE899xzgTI9e/aUv/3tb7picHJ8CfzkJz+Ry5cvBxr12muvSWFhoa5GTp48Wd54441AmYKCAtm8eXPIGLG4b0rmZ3rxMM+EHPQoT4hFztz8fKZfv37y5z//OdCTiooKGT9+fNg9U/Fufm5+6NAhGT58eNgxODF+BQ4fPiwjRozQNFDNO+qZYrjH7t27JTc3N3D6z372Mzl37lybxbnXDlc1/PPiYZ4Jv7X6z1Q5o+ah1NRUQ95Rsr/UPwadoUQs95eR+Kp3lOra0DNXR1JPSxnmmWj02i7b8r4pLS3N+OBtRKyrq5Pm5mbLcqYzfAth5NrUVhLYbEGfe/H9V3RXi3kfcEXXLkp3TgGu58457vQaAQQQQAABBBBAAAEEEEAAAQQQQAABBBBAAAEEEEAAAQQQQAABBBBAAAEEEEAAAQQQQAABBBBAAAEEEEAAAQQQQAABBBBAAAEEEEAAAQQQQAABBBBAAAEEEEAAAQQQQAABBBBAAAEEEEAAAQQQQAABBBBAAAEEEEAAAQQQQAABBBBAAAEEEEAAAQQQQAABBBBAAAEEEEAAAQQQiGsBW1y37vvG+RKgjTSx8wgkwjWTTKOhuf59PnOng4aGBnG73ZKRkSEOh8N0x6amJqmtrRWn0+n/WXGo/qWkpEh6eroV1YnH45HGxkZxuVyW1Of1eqW+vt4/hna73fQ6Vc6oMVT9I2eM4TYrZ1588UVZtmyZppGVlZXy2GOPRdTw/Px82bJli6bsyJEjZf/+/ZbkXkSNTvBCas4cM2aMHDx4UNOTadOmSVlZWUS9e/vttyUnJ0dTtqioSJYuXdpuPDXHqLnGynkmmdcmtbar/qk5O1nXpljlzPTp00XleMvx9NNPy/bt23VdK2pO7tOnj9TV1QXKzZw5U0pKSnTF4eTYCMyaNUs2btwYqFxdYxcuXJC0tDRdDZo8ebK88cYbgTJjx46VvXv36orR+mSr98DMMxEPVbsF430PPG7cONm3bx/zn/FDnzARrZ7/mGeMT41kfz4T65x57733RN2/thw//OEP5bvvvpNu3bqFPZhqj9uzZ0//vVHLsXbtWpk7d27YMTgxfgTWrVsn8+bNCzRIPae8fPmypKamht3Ia9euyY9+9CP5xz/+ESij7t8ffvjhsGLE4r4pmZ/pxXqeCWvQozwpFjnT+vnMs88+K2reazmmTJkiW7du1dWrX/3qV/Lmm28GykydOlV+97vf6YrByfEp8Otf/1qTD08++aT84Q9/0NVYlQ/btm0LlFHz9Jo1a9qNwb22Lt6wTo71PBNWI6M4SeWMmtfUeh/tO0r2l1EMRJIWjYf9ZSS06nm4ujbU+x8rDuYZ45Vb3jfpfQYeaUvUu5Pm5mbLcqYzfAth1NrU1pjabEGfe/H9V6TJ/305cz/giq5tlO58AlzPnW/M6TECCCCAAAIIIIAAAggggAACCCCAAAIIIIAAAggggAACCCCAAAIIIIAAAggggAACCCCAAAIIIIAAAggggAACCCCAAAIIIIAAAggggAACCCCAAAIICTuCzwAAIABJREFUIIAAAggggAACCCCAAAIIIIAAAggggAACCCCAAAIIIIAAAggggAACCCCAAAIIIIAAAggggAACCCCAAAIIIIAAAggggAACCCAQ9wK2uG+hiC8B2kgTO49AIlwzyTQamuvf5zN/OmhoaBC32y0ZGRnicDhMt2xqapLa2lpxOp3+nxWH6l9KSoqkp6dbUZ14PB5pbGwUl8tlSX1er1fq6+v9Y2i3202vU+WMGkPVP3LGGG6zcmbAgAFSU1MTaOQdd9whZ86ckW7dukXU8NzcXNm9e7em7MiRI2Xv3r3StWvXiGJSqG2B69evy7hx4+TgwYOaE8aPHy8VFRURsV27dk369+8vX375ZaB8VlaWnD59OmQ8NceoucbKeSaZ1ya1vqv+qTk7WdemWOTMzp07ZcqUKZp8/uqrr6Rv374hc7z1CcXFxfLcc89pyhw6dEiGDx+uKw4nWytw+PBhGTFihKbS1157TQoLC3U15Pz583L77bdryuzbt09ycnJ0xbn5ZKv3wMwzUQ1Xm4XjeQ9cWVkpY8eOZf4zftgTImKs5j/mGePTI9mfz8Q6Z/71X/9Vcy9UWloq+fn5ugbyhRdekBUrVgTK9O7dW7799ltdMTg5PgRuueUWuXjxYqAxixYtkldeeUVX48rKyqSgoCBQRj1z+etf/6orRizum5L5mV6s5xldgx/hybHImZbnM0ePHhX1HLDlUM+IVD7pOdrat/7973+X7t276wnDuXEmcPXqVfnxj38c9X20et+g8q3lUM9FH3744Q57y7228ckQy3nGqvdNKs9SU1OjfkfJ/tL4/EvkiPGyv4zEUL2jVPOpWtutOJhnjFdued+UlpZmfPA2ItbV1Ulzc7NlOdMZvoUwam26ebhstqDPvfj+K7qrxPwPuKJrH6U7lwDXc+cab3qLAAIIIIAAAggggAACCCCAAAIIIIAAAggggAACCCCAAAIIIIAAAggggAACCCCAAAIIIIAAAggggAACCCCAAAIIIIAAAggggAACCCCAAAIIIIAAAggggAACCCCAAAIIIIAAAggggAACCCCAAAIIIIAAAggggAACCCCAAAIIIIAAAggggAACCCCAAAIIIIAAAggggAACCCCAAAIIJISALQFa6UuANtLEziOQCNdMMo2G5vpvbGwUu91uev8aGhrE7XZLRkaGOBwO0+tramqS2tpacTqd/p8Vh+pfSkqKpKenW1GdeDweUePncrksqc/r9Up9fb1/DK3KGTWGqn/kjDFDbEbOvPfeezJy5EhNA6dMmSJbt26NuNGjR4+WAwcOaMoPGzZMKioqpHv37hHHpeA/Ba5evSq5ubly5MgRDcuoUaOkqqoqYqqpU6fKtm3bNOUPHjwoDz/8cFgx1Ryj5hor55lkXpt8Pp9/7VVzdrKuTbHImUGDBsm5c+cCOf3ss89KcXFxWDne+qQBAwZITU1N4L+GDh0q1dXVuuNQwDqB7OxsOXbsWKDCrKwsOX36tO4GFBYWypo1a6KO01bFVu+BmWd0D3/IAuq+KV73wDfPW8x/IYczaU6I5fzHPGN8GiX785lY5sx//dd/ybJlywKDpq6dDz/8UNcgXrlyRXr37i1qTW85VqxYIQsXLtQVh5NjK7By5UpZtGhRoBHqnuzixYvSo0cPXQ27//77NfcIRUVFsnTpUl0x1MmxuG+K1/2Mbrw2CsRynrHqOXAscqbl+cxtt90mf//73wPylZWV8thjj+kaurvvvlv+8pe/BMqouXnx4sW6YnByfAksX75c1BzYcvz0pz+Vzz77TFcj3377bcnJyQmU+fGPfyxq3Q3n4F47HCV958RynrHqfZOa11JTU6N6R/niiy+yv9SXWkl7tln7y/nz58uqVasscVPvKNV8qt7/WHEwzxiv3PK+KS0tzfjgbUSsq6uT5uZmy3KmM3wLYcTadPNQ2WxBn3vx/Vd0Vwjfc0bnR2ljBbiejfUkGgIIIIAAAggggAACCCCAAAIIIIAAAggggAACCCCAAAIIIIAAAggggAACCCCAAAIIIIAAAggggAACCCCAAAIIIIAAAggggAACCCCAAAIIIIAAAggggAACCCCAAAIIIIAAAggggAACCCCAAAIIIIAAAggggAACCCCAAAIIIIAAAggggAACCCCAAAIIIIAAAggggAACCCCAAAIIIICAAQI2A2KYHcJndgXER0CHQCJcMzq6E/enaq7/y5cvS0ZGhtjtdtMb3tDQIG6321+fw+Ewvb6mpiapra0Vp9Pp/1lxqP6lpKRIenq6FdWJx+ORxsZGcblcltTn9Xqlvr7e0pxRY6j6R84YM8Rm5MzChQvl1Vdf1TSwtLRU8vPzI2r0jRs3ZMyYMfLBBx9oymdmZsrOnTulX79+EcWl0PcC586dk4kTJ8rZs2c1JA8++KDs379funTpEhFVWVmZFBQUaMo+//zzsnLlSl3x1Byj5hrWJl1s7Z7s8/n8a69a55N1bbI6Z0pKSmT27NkBc7XuX7p0SXr06KFr0CorK2Xs2LGaMsuWLZPFixfrisPJ1ggsX75cioqKNJXt27dPcnJydDXgypUr0qtXL2lubg6Ui2bNbKtyq/fAzDO6UiCsk9V9UzzugW9e65n/whrOhD8pHuY/5hnj0yjZn8/EKmf+8pe/yL333qsZsCNHjsgDDzygaxBfeOEFWbFiRaCMeqb11VdfSffu3XXF4eTYCFy9elVuv/12/31ty7Fo0SJ55ZVXdDXo6NGjMmzYME2Zzz//XO68805dcVpOtvq+KV73MxHhtVEoVvOMlc+BY5Ez6vnFkiVL5L//+78D6k8//bRs375d19AVFxfLc889FyjTs2dP+dvf/qYrBifHl8BPfvITUe+yWo7XXntNCgsLdTVy8uTJ8sYbbwTKqOeYmzdvDjsG99phU4V9YqzmGSvfUap5LTU1NeJ3lF988YXcdddd7C/DzqrkPNHM/eXx48f9+0sr3x2o+VRdh1YczDPGK7e8b0pLSzM+eBsR6+rq/M/SrcqZzvAtRLRr083DZLMFfe7F91/RXR18zxmdH6WNFeB6NtaTaAgggAACCCCAAAIIIIAAAggggAACCCCAAAIIIIAAAggggAACCCCAAAIIIIAAAggggAACCCCAAAIIIIAAAggggAACCCCAAAIIIIAAAggggAACCCCAAAIIIIAAAggggAACCCCAAAIIIIAAAggggAACCCCAAAIIIIAAAggggAACCCCAAAIIIIAAAggggAACCCCAAAIIIIAAAggggAACBgjYDIhhdgif2RUQHwEdAolwzejoTtyfqrn+/+///k/q6+slIyND7Ha76Y1vaGgQt9vtr8/hcJheX1NTk9TW1orT6fT/rDhU/1JSUiQ9Pd2K6sTj8UhjY6O4XC5L6vN6vZbnjBpD1T9yxpghNiNnsrOz5dixY5oGHj9+XAYPHhxRo2/cuCFjx46VAwcOaMqrPCgvL5fRo0dHFLezF6qqqpK8vDz/vNj6GDVqlOzbt0+6dOkSEdGJEydkyJAhmrJDhw6V6urqiOKpdUnNNaxNEfEFFfL5fP61V63zybo2WZ0zffr0ka+//jpgPX/+fFm1apXuAZs6daps27ZNU+7DDz8UNadyxI+Amsvuv/9+TYOmTJkiW7du1d3IBQsWyOrVqwPlVC6dP39ed5xQBazeAzPPhBoR/X9X903xuAfu27evXLhwgflP/5AmZIl4mv+YZ4xPoWR/PhOrnJk4caK8++67gQF7+umnZfv27boGUN2zqz1CXV1doNzMmTOlpKREVxxOjo3ArFmzZOPGjYHK1T2YWjvT0tJ0NWjy5MnyxhtvBMqoZyR79+7VFePmk62+b4rX/UxUiK0Kx2qesfI5cCxyZs+ePfLUU08FpH/4wx/Kd999J926dQt76FS7e/bs6X+21HKsXbtW5s6dG3YMTowfgXXr1sm8efMCDVLveS5fviypqalhN/LatWvyox/9SP7xj38Eyhw8eFAefvjhsGOoE7nX1sUV1smxmGesfkep6lP5Guk7ynHjxvmf3bcc7C/DSq2kOsns/WUs3mur+VS9/7HiYJ4xXrnlfZPee5xIW6LujZubmy3Lmc7wLUS0a1PrsbTZgj734vuvSJP9+3J8zxmdH6WNFeB6NtaTaAgggAACCCCAAAIIIIAAAggggAACCCCAAAIIIIAAAggggAACCCCAAAIIIIAAAggggAACCCCAAAIIIIAAAggggAACCCCAAAIIIIAAAggggAACCCCAAAIIIIAAAggggAACCCCAAAIIIIAAAggggAACCCCAAAIIIIAAAggggAACCCCAAAIIIIAAAggggAACCCCAAAIIIIAAAggggAACBgjYDIhhdgif2RUQHwEdAolwzejoTtyfqrn+fT6feL1eqa+vl4yMDLHb7aZ3oKGhQdxut78+h8Nhen1NTU1SW1srTqfT/7PiUP1LSUmR9PR0K6oTj8cjjY2N4nK5LKkvFjmjxlD1j5wxZoiNzplTp07JoEGDRM0pLUdmZqZ89NFH0q1bt4gbnZubK7t37w4qv379epk9e3bEcTtjwQ0bNsicOXOCuj5+/HipqKiImOTatWty3333ydmzZwMxbDabnDx5UgYOHBhxXLUuqbmGtSliQk1BdW2qtUmt88m6NlmZM6+//rrMnTtXY/z111/LrbfeqmvA1Jj8/Oc/l8uXLwfKqevmk08+0RWHk80VuOeee0Stcy1Hz5495dNPP/XPT3qOb775Rm677TZNkXXr1skzzzyjJ0zY51q9B2aeCXtowj5R3TfF2x6Y+S/s4UuKE+Nt/mOeMT6tkv35TCxy5g9/+INMnDhRM1hfffWV9O3bV9cAFhcXy3PPPacpc+jQIRk+fLiuOJxsrcDhw4dlxIgRmkpfe+01KSws1NWQ8+fPy+23364ps2/fPsnJydEVp62TrbxvUvXH434masRWAWIxzxj9TC+URyxy5u677xZ1j91ylJaWSn5+fqimav7+wgsvyIoVKwL/17t3b/n22291xeDk+BC45ZZb5OLFi4HGLFq0SF555RVdjSsrK5OCgoJAmTvuuEP++te/6orRcjL32hGxdVgoFvOM1e8oVX2pqakRvaOsrKyUsWPHsr80PvUSIqJV+8tYvNdW86ne56uRDhrzTKRy7Zdred+UlpZmfPA2ItbV1Ulzc7NlOdMZvoWIZm1qPUTqnfBNB99/RXdV8D1ndH6UNlaA69lYT6IhgAACCCCAAAIIIIAAAggggAACCCCAAAIIIIAAAggggAACCCCAAAIIIIAAAggggAACCCCAAAIIIIAAAggggAACCCCAAAIIIIAAAggggAACCCCAAAIIIIAAAggggAACCCCAAAIIIIAAAggggAACCCCAAAIIIIAAAggggAACCCCAAAIIIIAAAggggAACCCCAAAIIIIAAAggggAACCBggYDMghtkhfGZXQHwEdAgkwjWjoztxf6rm+vf5vv+n1+uV+vp6ycjIELvdbnonGhoaxO12++tzOBym19fU1CS1tbXidDr9PysO1b+UlBRJT0+3ojrxeDzS2NgoLpfLkvpikTNqDFX/yBljhtjonCkrK5OCggJN4yZMmCBvvfVWVA3Oz8+XLVu2BMVQ/19aWhpV7M5SWI2LGp+bj2nTprX5/3pcnnjiCdm1a5emiBoXNT7RHmpdUnMNa1O0kt+XV2u+WpvUOp+sa5OVOdO3b1+5cOFCYHCmT58umzZt0j1YO3fulKeeekpTjvlNN6NpBdqaP3//+9/LxIkTddc5Y8YM2bx5c6Bcnz595Pz587rj6Clg9R6YeUbP6IR3rrpvirc9MPNfeGOX6GfF6/zHPGN8ZiX785lY5ExmZqZ8+umngcF69tlnpbi4WPfgDRgwQGpqagLlhg4dKtXV1brjUMA6gezsbDl27FigwqysLDl9+rTuBhQWFsqaNWuijtNexVbeN6k2xON+RvegdFAgFvOM0c/0QnlYnTMvvPCCrFixItAsdW19+OGHoZqp+fuVK1ekd+/eou6JWg4Vc+HChbricHJsBVauXCmLFi0KNEI907p48aL06NFDV8Puv/9+zRpaVFQkS5cu1RWj9cnca0dM125Bq+eZWOyB1XPZ1NTUiN5R3rwvZH9pfA7Ga0Qr95exeK+t5lP1/seKg3nGeOWW901paWnGB28jYl1dnTQ3N1uWM53hW4ho1qaWIbLZgj734vuv6K4IvueMzo/SxgpwPRvrSTQEEEAAAQQQQAABBBBAAAEEEEAAAQQQQAABBBBAAAEEEEAAAQQQQAABBBBAAAEEEEAAAQQQQAABBBBAAAEEEEAAAQQQQAABBBBAAAEEEEAAAQQQQAABBBBAAAEEEEAAAQQQQAABBBBAAAEEEEAAAQQQQAABBBBAAAEEEEAAAQQQQAABBBBAAAEEEEAAAQQQQAABBBBAAAEEEEAAAQMEbAbEMDuEz+wKiI+ADoFEuGZ0dCfuT9Vc/z7fP//p9Xqlvr5eMjIyxG63m96RhoYGcbvd/vocDofp9TU1NUltba04nU7/z4pD9S8lJUXS09OtqE48Ho80NjaKy+WypL5Y5IwaQ9U/csaYITY6Z2bPni0lJSWaxs2fP19WrVoVVYNffvllWbJkSVCMgQMHyoYNGyQ7Ozuq+MlauLq6WtSYnDp1KqiLyvOll16KqusLFiyQ1atXa2LMmjXLPyZGHWpdUnMNa5MxomrdV2uTWueTdW2yKmc2bdokM2fO1AzM8ePHZfDgwboHS8VR8Vof69ev91+/HLETUHPZnDlzNA2YMWOGbNy4UXejTpw4IUOGDNGUe/311+U///M/dcfSW8DqPTDzjN4RCn2+um+Kpz0w81/oMUv0M8ye/9Q8qubTSA/mmUjl2i+X7M9nrM6ZsrIyKSgoCICr50KXLl2SHj166Bq8yspKGTt2rKbMsmXLZPHixbricLI1AsuXL5eioiJNZfv27ZOcnBxdDbhy5Yr06tVLmpubA+VKS0slPz9fV5xQJ1t139TSjnjbz4Ty0ft3q+cZ1T6jn+mF6rOVOfPFF1/IXXfdpWnSkSNH5IEHHgjVTM3fX3jhBVmxYkXg/9Q7ga+++kq6d++uKw4nx0bg6tWrcvvtt/ufC7YcixYtkldeeUVXg44ePSrDhg3TlPn888/lzjvv1BXn5pO5146Kr83CVs4zqgGx2AOr57Kpqam631GyvzQ+3xIhYiz2l7F4r63mU/X+x4qDecZ45Zb3TWlpacYHbyNiXV2d/17JqpzpDN9CRLo2tQyPzRb0uRfff0V3NfA9Z3R+lDZWgOvZWE+iIYAAAggggAACCCCAAAIIIIAAAggggAACCCCAAAIIIIAAAggggAACCCCAAAIIIIAAAggggAACCCCAAAIIIIAAAggggAACCCCAAAIIIIAAAggggAACCCCAAAIIIIAAAggggAACCCCAAAIIIIAAAggggAACCCCAAAIIIIAAAggggAACCCCAAAIIIIAAAggggAACCCCAAAIIIIAAAggYIGAzIIbZIXxmV0B8BHQIJMI1o6M7cX+q5vr3+bTTgdfrlfr6esnIyBC73W56ZxoaGsTtdvvrczgcptfX1NQktbW14nQ6/T8rDtW/lJQUSU9Pt6I68Xg80tjYKC6Xy5L6YpEzagxV/8gZY4bY6Jx56KGH5IMPPtA0bu3atTJ37tyoGlxeXi5TpkwRdR3ffCxbtkwWL14cVfxkK7x8+XIpKioK6paa27dt2yZ5eXlRdXndunUyb948TYwHH3xQ3n///ajitlVYrUtqrmFtMoZWrf1qbVK5kKxrk1U5M2DAAKmpqQkMzJgxY+SPf/xjRAP1i1/8Qk6ePKkp++6778ro0aMjikeh6ASqqqrkl7/8pSbIoEGD5E9/+lNEgR999FHZv39/oGz//v39uZKs+xnmmYjSpMNC6r4pnvbAzH/Gj3G8RDR7/svKypLTp09H3V3mmagJgwIk+/MZq3Omb9++cuHChYDz/PnzZdWqVboHburUqf77t9bHhx9+KNnZ2bpjUcA8gerqarn//vs1FajnF1u3btVd6YIFC2T16tWBcn369JHz58/rjhNOAavum1raEm/7mXCM9Jxj9Tyj2mb0M71Q/bUyZ8aNGyf79u0LNOnpp5+W7du3h2qi5u/KR11DdXV1gf+fOXOmlJSU6IrDybERmDVrlmzcuDFQuXqGpdbWtLQ0XQ2aPHmyvPHGG4EyY8eOlb179+qK0d7JVr9vYp4xZNg0QWKxB1bPZVNTU3W/o2R/afz4x3PEWO4vY/FeW82n6v2PFYeV+xnVn0SaZyL1b3nfpHeNjrQ+tbdrbm62LGc6w7cQka5NagxttqDPvfj+K9Lk/r4c33NG50dpYwW4no31JBoCCCCAAAIIIIAAAggggAACCCCAAAIIIIAAAggggAACCCCAAAIIIIAAAggggAACCCCAAAIIIIAAAggggAACCCCAAAIIIIAAAggggAACCCCAAAIIIIAAAggggAACCCCAAAIIIIAAAggggAACCCCAAAIIIIAAAggggAACCCCAAAIIIIAAAggggAACCCCAAAIIIIAAAggggAACCCCAgAECNgNimB3CZ3YFxEdAh0AiXDM6uhP3p2quf58veDrwer1SX18vGRkZYrfbTe9QQ0ODuN1uf30Oh8P0+pqamqS2tlacTqf/Z8Wh+peSkiLp6elWVCcej0caGxvF5XJZUl8sckaNoeofOWPMEBuZM5cuXZIHHnhALly4oGncjh07JC8vL6oGf/LJJ5Kfny8nT54MijN06FBZuXKlDB8+PKo6Er3w4cOHZeHChXLs2LGgrgwaNEjKysrknnvuiaqb5eXlMmnSJE2MPn36yNGjR6VXr15RxW6vsFqX1FzD2mQMr1r/1dqk1vlkXZusyJmKigqZMGGCIXOdmt/uvfdeUfuUlkOtc4cOHZJ+/foZM/BECUvg3LlzMmLECP9+seVQ18rHH38c0fzZ1py5a9cuefTRR/11JOt+hnkmrHTTdZK6b4qXnGH+0zV0CXOyVfNfbm6uISbMM4YwaoIk+/MZK3Pm9ddfl7lz52p8v/76a7n11lt1DZzas//85z+Xy5cvB8oNHDhQ1N6RI34E1D32qVOnAg3q2bOnfPrpp/77Vz3HN998I7fddpumyLp16+SZZ57RE0bXuVbcN7VuUDztZ3RBhXmylfNMS5OMfKYXTjetypnKykoZO3aspklfffWV9O3bN5xmBs4pLi6W5557TlNG3Wd39ueHuhBjcLJ6vqnuy1sfr732mhQWFupqzfnz5+X222/XlNm3b5/k5OToitPRyVa/b2KeMWzoAoFisQdWe7zU1FRd7yjZXxo/9vEcMdb7y1i811bzqd79c6RjaNV+pqV9iTLPROqpyrW8b0pLS4smTNhl6+rqpLm52bKc6QzfQkSyNqkBs9mCPvfi+6+wM7nNE/meMzo/ShsrwPVsrCfREEAAAQQQQAABBBBAAAEEEEAAAQQQQAABBBBAAAEEEEAAAQQQQAABBBBAAAEEEEAAAQQQQAABBBBAAAEEEEAAAQQQQAABBBBAAAEEEEAAAQQQQAABBBBAAAEEEEAAAQQQQAABBBBAAAEEEEAAAQQQQAABBBBAAAEEEEAAAQQQQAABBBBAAAEEEEAAAQQQQAABBBBAAAEEEEAAAQQMELAZEMPsED6zKyA+AjoEEuGa0dGduD9Vc/37fG1PB16vV+rr6yUjI0PsdrvpnWpoaBC32+2vz+FwmF5fU1OT1NbWitPp9P+sOFT/UlJSJD093YrqxOPxSGNjo7hcLkvqi0XOqDFU/SNnjBliI3OmurpaRowYIepaa33s2bNHxo0bF3WDZ86cKZs2bWozjvrbkiVLpHv37lHXk0gBrl696u/3xo0b22z2jBkz2v2bnn7u3btXHn/8cU0RtU4cOnRIsrOz9YTSfa5al9Rcw9qkm67NAmoPoNYmNX7JujZZkTPqelDXRctxyy23yGeffSbdunXTPVDl5eUyadIkTbnMzEx5//33O92cphvPoAJqLn3ooYfk7Nmzmog7duyQvLw83bVcu3ZN7r77bvn2228DZdU6qNZDdag9cDLvZ5hndKdMyALxlDPMfyGHK6FOsHr+MwqHecYoyX/GSfbnM1bmTN++feXChQsB3OnTp7d7H9vRSO7cuVOeeuopzSn5+flSWlpqfAIQUbdAQUGBlJWVacr9/ve/l4kTJ+qOpe7bN2/eHCjXp08fOX/+vO44egtYcd/Uuk3xtJ/RaxXO+VbOMy3tMfKZXjh9tCpnBgwYIDU1NYEmPfvss1JcXBxOEzXn3Bxn6NChop5dcsSvgHrGeOzYsUADs7Ky5PTp07obXFhYKGvWrIk6TqiKrX7fxDwTakT0/z0We2D1XDY1NVXXO0r2l/rHNhFLxMv+MhbvtdV8qt7/WHFYtZ9p6UuizDPR2Le8b0pLS4smTNhl6+rqpLm52bKc6QzfQkSyNtlsQZ978f1X2Fnc5ol8zxmdH6WNFeB6NtaTaAgggAACCCCAAAIIIIAAAggggAACCCCAAAIIIIAAAggggAACCCCAAAIIIIAAAggggAACCCCAAAIIIIAAAggggAACCCCAAAIIIIAAAggggAACCCCAAAIIIIAAAggggAACCCCAAAIIIIAAAggggAACCCCAAAIIIIAAAggggAACCCCAAAIIIIAAAggggAACCCCAAAIIIIAAAggggAACBgjYDIhhdgif2RUQHwEdAolwzejoTtyfqrn+fb72pwOv1yv19fWSkZEhdrvd9I41NDSI2+321+dwOEyvr6mpSWpra8XpdPp/VhyqfykpKZKenm5FdeLxeKSxsVFcLpcl9cUiZ9QYqv6RM8YMsZE5U1FRIRMmTAhq2P79++WRRx6JusE7d+6UefPmyeXLl4NiqWv6N7/5jSxcuDDqehIhwMqVK+W3v/2tqGuEVMH9AAAgAElEQVTw5qNnz56ydu1amThxYtRdeeedd2TMmDFBcbZt2yb/8R//EXX8cAKodUn1k7UpHK3Q56h9gFqb1DqfrGuT2Tlz5swZycrK0mDPmjVLNmzYEHoA2jjj5ZdfliVLlmj+MmzYMKmqqpKuXbtGFJNC4Qlcv35dRo8eLUeOHNEUUOPx0ksvhRfkprNmz54tJSUlmv+tqamR/v37B/5P7YGTeT/DPBNR6nRYKF5yhvnP+LGNVcRYzX9G9Zd5xijJf8ZJ9uczVuXMpk2bZObMmZoBOn78uAwePFj3oKk4Kl7rY/369aL2GhyxE1B7/jlz5mgaMGPGDNm4caPuRp04cUKGDBmiKbdq1SqZP3++7liRFDD7vunmNsXLfiYSq3DKWDXPtG6Lkc/0wumjFTlTVlYmBQUFgeao5+qXLl2SHj16hNPEwDmVlZUyduxYTZlly5bJ4sWLdcXhZGsEli9fLkVFRZrK9u3bJzk5OboacOXKFenVq5c0NzcHypWWlkp+fr6uOOGebPX7JuaZcEcm/PNisQdWz2VTU1PDfkfJ/jL88UzUM83eX6p9qtqvhnvE4r22mk/V+x8rDiv2M637kQjzTLTuLe+b0tLSog0VVvm6ujr/Wm9VznSGbyH0rk02W9DnXnz/FVb2tnsS33NG50dpYwW4no31JBoCCCCAAAIIIIAAAggggAACCCCAAAIIIIAAAggggAACCCCAAAIIIIAAAggggAACCCCAAAIIIIAAAggggAACCCCAAAIIIIAAAggggAACCCCAAAIIIIAAAggggAACCCCAAAIIIIAAAggggAACCCCAAAIIIIAAAggggAACCCCAAAIIIIAAAggggAACCCCAAAIIIIAAAggggAACCCCAgAECNgNimB3CZ3YFxEdAh0AiXDM6uhP3p2quf5+v4+nA6/VKfX29ZGRkiN1uN71zDQ0N4na7/fU5HA7T62tqapLa2lpxOp3+nxWH6l9KSoqkp6dbUZ14PB5pbGwUl8tlSX2xyBk1hqp/5IwxQ2xkzpSVlUlBQYGmYSr/Kysr5ZFHHom6wep6mj9/vmzbtq3NWL1795bCwkKZO3du1HXFY4B169ZJcXGxXLx4sc3mTZkyRVavXu2fU6M93nnnHcnJyZHm5mZNqNLSUvnVr35l6Tyj1iU117A2RTuq35dXewF1Lal1PlnXJrNz5sUXX5Rly5ZpBkTNc4899lhEg5Sfny9btmzRlB05cqTs37/fkv1YRI1O8EJqTzhmzBg5ePCgpifTpk0TtZZFcrz99tv+ebP1UVRUJEuXLg0Kp/bAybyfYZ6JJIM6LhMvOcP8Z/zYWh0x1vOfUf1lnjFK8p9xkv35jFU5M2DAAKmpqQnAqv3GH//4x4gG7Be/+IWcPHlSU/bdd9+V0aNHRxSPQtEJVFVVyS9/+UtNkEGDBsmf/vSniAI/+uij/v1+y5GVlSWHDh1K+ntt9sARpUu7hYx8phdOy8y+11Zt6Nu3r1y4cCHQHPUccNWqVeE0T3PO1KlTg54ffvjhh5Kdna07FgXME6iurpb7779fU4F6vrl161bdlS5YsMD/XLTl6NOnj5w/f153HD0FrH7fZNV+prVBMs4zrfsXiz2wei6bmpoa9jtK9pd6rsrEOteK/eXp06d1o8TivbaaT414rxVOZ63YzyTaPBOOW0fntLxvSktLizZUWOXr6ur87y6typnO8C2EnrXJZgv63Ivvv8LK3HZP4nvO6PwobawA17OxnkRDAAEEEEAAAQQQQAABBBBAAAEEEEAAAQQQQAABBBBAAAEEEEAAAQQQQAABBBBAAAEEEEAAAQQQQAABBBBAAAEEEEAAAQQQQAABBBBAAAEEEEAAAQQQQAABBBBAAAEEEEAAAQQQQAABBBBAAAEEEEAAAQQQQAABBBBAAAEEEEAAAQQQQAABBBBAAAEEEEAAAQQQQAABBBBAAAEEEDBAwGZADLND+MyugPgI6BBIhGtGR3fi/lTN9e/zhZ4OvF6v1NfXS0ZGhtjtdtM72NDQIG6321+fw+Ewvb6mpiapra0Vp9Pp/1lxqP6lpKRIenq6FdWJx+ORxsZGcblcltQXi5xRY6j6R84YM8RG5syaNWuksLAwqGF79uyRcePGGdLgyspKKSoqkpqamjbj9ezZU2bNmiUFBQXSvXt3Q+qMVZCrV69KaWmplJSUyOXLl9tsRlZWlixbtkxycnIMaebevXvl8ccfD4pVXFwszz77rP//jcyZcBqt1iU117A2haMV+hy1H1Brk1rnk3VtMjtnBgwYoJmD7rjjDjlz5ox069Yt9AC0cUZubq7s3r1b85eRI0eKuh67du0aUUwKtS1w/fp1/3p08OBBzQnjx4+XioqKiNiuXbsm/fv3ly+//DJQXs3Np0+fbjee2gMn836GeSaiVOqwULzkDPOf8WNrVUSr5r/MzEz/mmj2wTxjvHCyP5+xImfUXmLChAmawdmxY4fk5eXpHrBPPvlE7r33XlHPsVoO9Rzk0KFD0q9fP93xKBC5wLlz52TEiBH+vVvLoe6lPv74Y7nnnnt0By4vL5dJkyZpyu3atUvUPUFnuNdmD6w7ZToskGw58/rrr8vcuXM1ff7666/l1ltv1QWnnnn8/Oc/1zxLGzhwoKi5lSN+BNQceurUqUCD1DPdTz/91P/8T8/xzTffyG233aYpsnr1annuuef0hInoXKvfN1mxn7kZItnmmZv7F4s9sJqjUlNTw3pHyf4yoksz7gtZub+MBMPq99p1dXXS3Nyse/6PpG+qjNnvDhJtnonUsXW5lvdNaWlpRoQLGcPqnOkM30KEuzbZbEGfe/H9V8iM7fCE0B9wRRef0gjoEeB61qPFuQgggAACCCCAAAIIIIAAAggggAACCCCAAAIIIIAAAggggAACCCCAAAIIIIAAAggggAACCCCAAAIIIIAAAggggAACCCCAAAIIIIAAAggggAACCCCAAAIIIIAAAggggAACCCCAAAIIIIAAAggggAACCCCAAAIIIIAAAggggAACCCCAAAIIIIAAAggggAACCCCAAAIIIIAAAggggAAClgjYLKklukp80RWnNAKGCiTCNWNoh2McTHP9+3zhTQder1fq6+slIyND7Ha76V1oaGgQt9vtr8/hcJheX1NTk9TW1orT6fT/rDhU/1JSUiQ9Pd2K6sTj8UhjY6O4XC5L6otFzqgxVP0jZ4wZYiNzZuXKlbJo0aKghu3YsUPy8vKMabCIFBcXy/Lly6Wurq7dmFOnTpXJkyfL8OHDDavXikCHDx+W7du3y9atW9utTs0nixcvlsLCQsOaVF5eLpMmTQqKt2LFClm4cKHm/43MmXA6oNYlNdewNoWjFfoctSdQa5Na55N1bTIzZ9577z0ZOXKkBnrKlCkdXrOhRmX06NFy4MABzWnDhg2TiooK6d69e6ji/D0MgatXr0pubq4cOXJEc/aoUaOkqqoqjAhtn6LWmm3btmn+ePDgQXn44Yc7jKn2wMm8n2GeiTil2i0YDznD/Gf8uFoR0cr57w9/+IOMGTPGkntt5hnjsyfZn89YkTOPP/647N27NzA4t9xyi3z22WfSrVs33QPW1v1ZZmamvP/+++wPdWtGVkDNnw899JCcPXtWEyDS5xvXrl2Tu+++W7799ttAvHHjxsmePXsC/+4M99rsgSPLx/ZKJVvO9O3bVy5cuBDo7vTp02XTpk260Xbu3ClPPfWUplx+fr6UlpbqjkUB4wUKCgqkrKxME/j3v/+9TJw4UXdlM2bMkM2bNwfK3XbbbfLhhx8m7fsmK/YzNw9Css0zN/cvFntg9Vw2NTU1rPsm9pe6p4W4LhCL/WUkIFa/11bv+Zqbm/1ztxWHme8O2mp/vM8zRpi3vG9KS0szIlzIGFbnTGf4FiKctclmC/rci++/QmZrhyeE9wFXdHVQGoFwBbiew5XiPAQQQAABBBBAAAEEEEAAAQQQQAABBBBAAAEEEEAAAQQQQAABBBBAAAEEEEAAAQQQQAABBBBAAAEEEEAAAQQQQAABBBBAAAEEEEAAAQQQQAABBBBAAAEEEEAAAQQQQAABBBBAAAEEEEAAAQQQQAABBBBAAAEEEEAAAQQQQAABBBBAAAEEEEAAAQQQQAABBBBAAAEEEEAAAQQQQAABywRsltUUeUW+yItSEgHDBRLhmjG80zEMqLn+fb7wpwOv1yv19fWSkZEhdrvd9C40NDSI2+321+dwOEyvr6mpSWpra8XpdPp/VhyqfykpKZKenm5FdeLxeKSxsVFcLpcl9cUiZ9QYqv6RM8YMsZE5s3LlSlm0aFFQw9auXStz5841psEi/jx/9dVXZfXq1aKu6/aOzMxMefLJJ2X8+PHSr18/w+o3MtC5c+dk9+7d8uabb8rZs2fbDa3m5Pnz58vzzz8vaWlphjVh3bp1Mm/evKB4K1askIULF7ZZj5E5E05H1Lqk5hrWpnC0Qp+j9gVqbVI5laxrk5k5o64LNf+0PkpLSyU/Pz80fhtn3LhxQ8aMGSMffPCB5q9q/tq5c2fczl0RdTYGhdQcO3HixKD59cEHH5T9+/dLly5dImpVWVmZFBQUaMqq+Vmtg+Ecag+czPsZ5plwskDfOfGQM8x/+sYs1mdbPf8tX77c0ntt5hnjMyzZn8+YnTNnzpyRrKwszcDMmjVLNmzYENFgvfzyy7JkyRJN2WHDhklVVZV07do1opgUCk/g+vXrMnr0aDly5IimgBqPl156KbwgN501e/ZsKSkp0fxvTU2N9O/fX/N/neFemz1wRCnUbqFkyplNmzbJzJkzNX09fvy4DB48WDeaiqPitT7Wr18v6lrkiJ2AWhPnzJmjacCMGTNk48aNuht14sQJGTJkiKacijNlypSkft9k9n6mrYFIpnmmrf7FYg+snsumpqaGfEfJ/lL31BC3BWK5v4wExer32nV1ddLc3Ox//2PFYea7g0SbZ4zybnnfZOS7y47aZnXOdIZvIUKtTTZb0OdefP8V3QUU/gdc0dVDaQTCEeB6DkeJcxBAAAEEEEAAAQQQQAABBBBAAAEEEEAAAQQQQAABBBBAAAEEEEAAAQQQQAABBBBAAAEEEEAAAQQQQAABBBBAAAEEEEAAAQQQQAABBBBAAAEEEEAAAQQQQAABBBBAAAEEEEAAAQQQQAABBBBAAAEEEEAAAQQQQAABBBBAAAEEEEAAAQQQQAABBBBAAAEEEEAAAQQQQAABBBBAAAEELBWwWVpbZJX5IitGKQRMEUiEa8aUjscoqOb69/n0TQder1fq6+slIyND7Ha76V1oaGgQt9vtr8/hcJheX1NTk9TW1orT6fT/rDhU/1JSUiQ9Pd2K6sTj8UhjY6O4XC5L6otFzqgxVP0jZ4wZYiNzZs2aNVJYWBjUsPnz58uqVauMafD/j3LlyhV5/fXXZf369aLysKNj4MCB8sgjj8jo0aNl+PDhhrZDb7DDhw/LgQMHZP/+/XLq1KkOi6t5as6cOfLMM89Ijx499FbV4fkLFiyQ1atXB51TXFwszz77bIdljcyZcDql1iU1xqxN4WiFPkftDdTapNb5ZF2bzMyZ7OxsOXbsmAb6+PHjMnjw4ND4bZxx48YNGTt2rH9eaH2oda68vNw/b3HoF6iqqpK8vDz/vq/1MWrUKNm3b5906dJFf1AROXHihAwZMkRTdujQoVJdXa0rntoDJ/N+hnlGVzqEdXI85AzzX1hDFfOTYjX/WX2vzTxjfKol+/MZs3PmxRdflGXLlmkGprKyUh577LGIBis/P1+2bNmiKTty5Ej/faQVz+sianSCF1Lz2JgxY+TgwYOankybNk3Kysoi6t3bb78tOTk5mrJFRUWydOnSNuN1hntt9sARpVK7hZIpZwYMGCA1NTWBvqrr8Y9//GNEYL/4xS/k5MmTmrLvvvsu99cRaUZfSO1Pf/nLX2oCDRo0SP70pz9FFPzRRx/1r4ctR1ZWlpw+fdr/T/YzEZF2WCiZ5pm2OhqLnFHPZVNTU0O+o2R/aXw+Wx0xHvaXkfTZ6vfadXV10tzc7H//Y8Vh5ruDRJtnjPJued+UlpZmVMgO41idM+r9pPqpdzZW3I/H4jlwR2uTzRb0uRfff0WX6fo+4IquLkojEEqA6zmUEH9HAAEEEEAAAQQQQAABBBBAAAEEEEAAAQQQQAABBBBAAAEEEEAAAQQQQAABBBBAAAEEEEAAAQQQQAABBBBAAAEEEEAAAQQQQAABBBBAAAEEEEAAAQQQQAABBBBAAAEEEEAAAQQQQAABBBBAAAEEEEAAAQQQQAABBBBAAAEEEEAAAQQQQAABBBBAAAEEEEAAAQQQQAABBBBAAAEEELBcwGZ5jfor9OkvQgkETBNIhGvGtM7HILDm+vf59E8HXq9X6uvrJSMjQ+x2u+ldaGhoELfb7a/P4XCYXl9TU5PU1taK0+n0/6w4VP9SUlIkPT3diurE4/FIY2OjuFwuS+qLRc6oMVT9I2eMGWIjc6asrEwKCgqCGjZhwgTZvn27dOvWzZhG//8oar7avHmzbNmyRf7yl7+EjK2u+2HDhkl2drYMHjxY7rnnHunevXvIcpGccPXqVfnkk0/kxIkTUl1dLUeOHBF1vYQ6fvrTn8q0adNk+vTpkpqaGup0XX+/du2aTJ48WXbt2hVUrrS0VPLz88OKZ2TOhFOhGmdlx9oUjlboc9T+QK1Nap1P1rXJrJw5deqUDBo0SFrvsTIzM+Wjjz6Kan7Lzc2V3bt3Bw3e+vXrZfbs2aEHlTMCAhs2bJA5c+YEiYwfP14qKioillLz53333Sdnz54NxLDZbHLy5EkZOHCg7rhqD5zM+xnmGd0pEbJArHOG+S/kEMX8hFjPf1bfazPPGJ9yyf58xuycGTBggNTU1AQG5o477pAzZ85EvEdsa384cuRI2bt3r3Tt2tX4BOjEEa9fvy7jxo2TgwcPahSi2T+qvWP//v3lyy+/DMTMysqS06dPdyjdGe612QMbe7ElS86oezX17LD1sWPHDsnLy9MNpp7F3XvvvaL2Ji2Heo586NAh6devn+54FIhc4Ny5czJixAj/vW/LoZ5Fffzxx/5nsnqP8vJymTRpkqaYesap1syWg/2MXtXQ5yfLPNNeT2ORM+q5rHruH+odJfvL0PkZr2fE0/4yEiOr32vX1dVJc3Oz//2PFYdZ7w4ScZ4xyrvlfVNaWppRITuMY3XOqPeT6qf2lFZ9P2P1fVN7a5N6B3LTwfdf0WW5/g+4oquP0gh0JMD1TH4ggAACCCCAAAIIIIAAAggggAACCCCAAAIIIIAAAggggAACCCCAAAIIIIAAAggggAACCCCAAAIIIIAAAggggAACCCCAAAIIIIAAAggggAACCCCAAAIIIIAAAggggAACCCCAAAIIIIAAAggggAACCCCAAAIIIIAAAggggAACCCCAAAIIIIAAAggggAACCCCAAAIIIIAAAggggAACCMSdgC3uWhTcIF8CtJEmdh6BRLhmkmk0NNe/zxfZdOD1eqW+vl4yMjLEbreb7tPQ0CBut9tfn8PhML2+pqYmqa2tFafT6f9Zcaj+paSkSHp6uhXVicfjkcbGRnG5XJbUF4ucUWOo+kfOGDPERuZMRUWFTJw4UdS11vrIzMyU3/3udzJ48GBjGn1TlMrKSikvL5c333xTV/zevXvLz372M7nzzjulb9++csstt0jPnj2le/fu8qMf/cg/T6g8+8EPfuCPq64tNW+pvP/uu+/888nf/vY3+fbbb+X8+fPyxRdfyJ///Ge5ePGirnY8+eSTkpeXJzk5ObrKhXvyiRMn5Ne//rWcPXtWU0TN8zt37pTc3NxwQ/nPMzJnwqlYrUvKnLUpHK3Q56g9glqb1Pgn69pkVs6UlZVJQUGBBnnChAny1ltvhYbv4Iz8/HzZsmVL0Bnq/0tLS6OK3VkKq3FR43PzMW3atDb/X4/LE088Ibt27dIUUeOixifSQ60lybyfYZ6JNDPaLxfrnGH+M35MjYoYL/Of1ffazDNGZdA/4yT78xkzc+a9996TkSNHagZlypQpsnXr1ogHavTo0XLgwAFN+WHDhom651b3qxzRC1y9etV/L3zkyBFNsFGjRklVVVXEFUydOlW2bdumKX/w4EF5+OGHQ8bsDPfa7IFDpoGuE5IlZx5//HHZu3dvoO/q+dxnn30m3bp10+WhTlbPBydNmqQpp55Lvv/++8yfujUjK6Dm14ceeijoOeSOHTv8zz/1HteuXZO7777b//y15Rg3bpzs2bMnKBT7Gb26oc9PlnmmvZ7GImfUc9nU1NQO31Gyvwydm/F4RjzuLyNxsvq9dl1dnTQ3N/vf/1hxmPXuINHmGSOtW943paWlGRm23VhW54x6P6l+6tsEq76fsfq+qa21yWYL+tyL77+iy/DIPuCKrk5KI9CeANczuYEAAggggAACCCCAAAIIIIAAAggggAACCCCAAAIIIIAAAggggAACCCCAAAIIIIAAAggggAACCCCAAAIIIIAAAggggAACCCCAAAIIIIAAAggggAACCCCAAAIIIIAAAggggAACCCCAAAIIIIAAAggggAACCCCAAAIIIIAAAggggAACCCCAAAIIIIAAAggggAACCCCAAAIIIIAAAgggEHcCtrhrUXCDfAnQRprYeQQS4ZpJptHQXP8+X+TTgdfrlfr6esnIyBC73W66UUNDg7jdbn99DofD9PqampqktrZWnE6n/2fFofqXkpIi6enpVlQnHo9HGhsbxeVyWVJfLHJGjaHqHzljzBAbmTPV1dXy7//+73LhwoWgxpWWlkp+fr4xjW4jirrWdu3aJbt375YDBw6YVo8RgUeNGiX/9m//Jk888YR//jPrKCsrk4KCgqDwffr0kf/5n/+R7OzsiKo2MmfCaYBal9Rcw9oUjlboc9Q+QV0vap1P1rXJrJyZPXu2lJSUaJDnz58vq1atCg3fwRkvv/yyLFmyJOiMgQMHyoYNGyK+VqNqVAIUVmuOGpNTp04FtVZ5vvTSS1H1YsGCBbJ69WpNjFmzZvnHJNpD7YGTeT/DPBNthgSXj3XOMP8ZP6bRRIzH+c/qe23mmWgyqO2yyf58xsycWbhwobz66qsa2Gjuf2/cuCFjxoyRDz74QBMzMzNTdu7cKf369TM+ATpRxHPnzsnEiRPl7Nmzml4/+OCDsn//funSpUtEGm3dfz///POycuXKsON1hntt9sBhp0NYJyZDzpw5c0aysrIMu+9q6/562LBhUlVVJV27dg3LlZMiE7h+/bqMHj1ajhw5ogkQzf15W/chNTU10r9//zYbyX4msrHrqFQyzDMd9S8WOaOey6ampnb4jpL9pfG5bGbEeN5fRtJvq99r19XVSXNzs6nvylo7mPXuoD3reJ1nIsmN9sq0vG9KS0szMmy7sazOGfV+Uv3UtwnJ+v3MzWuTzRb0uRfff0WX3ZF/wBVdvZRGoC0BrmfyAgEEEEAAAQQQQAABBBBAAAEEEEAAAQQQQAABBBBAAAEEEEAAAQQQQAABBBBAAAEEEEAAAQQQQAABBBBAAAEEEEAAAQQQQAABBBBAAAEEEEAAAQQQQAABBBBAAAEEEEAAAQQQQAABBBBAAAEEEEAAAQQQQAABBBBAAAEEEEAAAQQQQAABBBBAAAEEEEAAAQQQQAABBBBAAAEEEEAg7gRscdei4Ab5EqCNNLHzCCTCNZNMo6G5/n2+6KYDr9cr9fX1kpGRIXa73XSnhoYGcbvd/vocDofp9TU1NUltba04nU7/z4pD9S8lJUXS09OtqE48Ho80NjaKy+WypL5Y5IwaQ9U/csaYITYyZy5duiRPP/20fPDBB0GNmzJlimzYsEG6detmTMPbiaKuuXfeeUcOHjzob8fFixdNrS9U8N69e8uDDz4oI0eOlEceecQ/35l5XLt2TWbPni3btm0Lqka144033pBevXpF1QQjcyachqh1Sc01rE3haIU+R+0V1HWi1vlkXZvMypmHHnooaH5bu3atzJ07NzR8B2eUl5eLmiPVPuXmY9myZbJ48eKo4idb4eXLl0tRUVFQt1ROq7kvLy8vqi6vW7dO5s2bp4mh5s/3338/qritC6s9cDLvZ5hnDEuVQKBY5wzzn/FjGknEeJ7/rL7XZp6JJIM6LpPsz2fMzJns7Gw5duyYBvj48eMyePDgiAbqxo0bMnbsWDlw4ICmvHoOovaNo0ePjihuZy9UVVXl3yeqPVjrY9SoUbJv3z7p0qVLREQnTpyQIUOGaMoOHTpUqqurdcfrDPfa7IF1p0WHBZIhZ1588UVR972tj8rKSnnsscciwsrPz5ctW7Zoyqpncvv377fkfUdEjU7wQmofOGbMGP+z2NbHtGnTpKysLKLevf3225KTk6Mpq54DLF26tMN47Gci4k76eaajDsYiZ9Rz2dTU1A7fUbK/ND6XzYho5f5S7Tc//vhjM7oRFNPq99p1dXXS3Nxs+ruzlo6a9e6gvcGJ13nGyGRqed+UlpZmZNh2Y1mdM+r9pPqpe/Jk/X6m9dpkswV97sX3X9FldnQfcEVXN6URuFmA65mcQAABBBBAAAEEEEAAAQQQQAABBBBAAAEEEEAAAQQQQAABBBBAAAEEEEAAAQQQQAABBBBAAAEEEEAAAQQQQAABBBBAAAEEEEAAAQQQQAABBBBAAAEEEEAAAQQQQAABBBBAAAEEEEAAAQQQQAABBBBAAAEEEEAAAQQQQAABBBBAAAEEEEAAAQQQQAABBBBAAAEEEEAAAQQQQAABBBCIOwFb3LUouEG+BGgjTew8AolwzSTTaGiuf58v+unA6/VKfX29ZGRkiN1uN92qoaFB3G63vz6Hw2F6fU1NTVJbWytOp9P/s+JQ/UtJSZH09HQrqhOPxyONjY3icrksqS8WOaPGUPWPnDFmiI3OmdmzZ0tJSUlQ4+644w5Zt26dPPbYY8Y0PGrr3OMAACAASURBVIwo586dk+rqajl+/Lh88sknUlNTI2oeMONQc2ZWVpbcc889MmTIEMnOzpZ+/fqZUVWbMd9++22ZO3eufPnll0F/nzVrlmzYsMGwthidM6EaptYlNdewNoWSCu/var+g1iaVs8m6NpmRM5cuXZIHHnhALly4oIHesWOH5OXlhYffzllqfsrPz5eTJ08GnTF06FBZuXKlDB8+PKo6Er3w4cOHZeHChXLs2LGgrgwaNEjKysr88280R3l5uUyaNEkTok+fPnL06FHp1atXNKGDyqo9cDLvZ5hnDE0Xf7BY5oxa95n/jB/TcCMmyvxn9b0280y4GRT+ecn+fMasnDl16pSovUjrZ3KZmZny0UcfSbdu3cIfgJvOzM3Nld27dweVX79+vah7bo7wBdS98Jw5c4IKjB8/XioqKsIPdNOZ165dk/vuu0/Onj0b+IvNZvPv6QcOHBhR3M5wr80eOKLUaLdQMuTMgAED/M/rWg71/PDMmTMRz6FtzZ8jR46UvXv3SteuXY0dgE4e7fr16zJu3Dg5ePCgRiKa+VXNrf3799c831TPW0+fPh2WNvuZsJh0nZQM80xHHY5Fzqjnsqmpqe2+o2R/qStFY3Ky1fvLAwcO+Pedyfpeu66uTpqbm/3vf6w4zHh3kGjzjNHOLe+b0tLSjA7dZjyrc0a9n1Q/9W1Csn4/07I2/cu//MvN5nz/FV1WR/8BV3T1UxqB1gJcz+QDAggggAACCCCAAAIIIIAAAggggAACCCCAAAIIIIAAAggggAACCCCAAAIIIIAAAggggAACCCCAAAIIIIAAAggggAACCCCAAAIIIIAAAggggAACCCCAAAIIIIAAAggggAACCCCAAAIIIIAAAggggAACCCCAAAIIIIAAAggggAACCCCAAAIIIIAAAggggAACCCCAAAIIIIAAAggggEDcCdjirkXBDfIlQBtpYucRSIRrJplGQ3P9+3zGTAder1fq6+slIyND7Ha76V4NDQ3idrv99TkcDtPra2pqktraWnE6nf6fFYfqX0pKiqSnp1tRnXg8HmlsbBSXy2VJfbHIGTWGqn/kjDFDbHTOlJWVyfTp06WteWnWrFmyatUq6datmzGN1xnl3Llz8vnnn8uXX34pX3/9tVy6dEmuXLninxeUg8pnNS+puUIdah5Ueabmi7S0NH/e9ejRQ3r16iW33Xab3HHHHXLXXXdJv379dLbEmNOvXbsmCxYskJKSkqCANptNNm/eLPn5+cZU1iqK0TkTqoFqXVJjw9oUSiq8v6trU61NKr+TdW0yI2eqq6tlxIgRgfmhRXvPnj0ybty48PA7OGvmzJmyadOmNs9Qf1uyZIl079496noSKcDVq1f9/d64cWObzZ4xY0a7f9PTz71798rjjz+uKaKuj0OHDkl2draeUGGfq9aaZN7PMM+EnQphnxjLnDlz5gzzX9gjZcyJiTj/WX2vzTxjTK61jpLsz2fMyhl1/1tQUKAZkAkTJshbb70V1SCp+7gtW7YExVD/X1paGlXszlJYjYsan5uPadOmtfn/elyeeOIJ2bVrl6aIGpdo7787w702e2A9mRb63ETPmffee09Gjhyp6eiUKVNk69atoTvfzhmjR4+WAwcOaP46bNgwqaio6HT31BEjhiio9qq5ubly5MgRzZmjRo2SqqqqiKudOnWqbNu2TVP+4MGD8vDDD4cdk/1M2FRhn5jo80yojsYiZ9Rz2dTU1HbfUbK/DDVqsft7LPaXam4MlTNGi1j9Xruurk6am5v973+sOMx4d9BRu+NxnjHaueV9k3qPasVhdc6o95Pqp94RJ+v3M2oMe/bsefPw8f1XdAltzAdc0bWB0gi0CHA9kwsIIIAAAggggAACCCCAAAIIIIAAAggggAACCCCAAAIIIIAAAggggAACCCCAAAIIIIAAAggggAACCCCAAAIIIIAAAggggAACCCCAAAIIIIAAAggggAACCCCAAAIIIIAAAggggAACCCCAAAIIIIAAAggggAACCCCAAAIIIIAAAggggAACCCCAAAIIIIAAAggggAACCCCAAAIIIIAAAnEnYIu7FgU3yJcAbaSJnUcgEa6ZZBoNzfXv8xk3HXi9Xqmvr5eMjAyx2+2mmzU0NIjb7fbX53A4TK+vqalJamtrxel0+n9WHKp/KSkpkp6ebkV14vF4pLGxUVwulyX1xSJn1Biq/pEzxgyx0Tlz6tQpmTVrlhw7diyogbfccou88sorkpeXZ0zjO2mU8vJyeeGFF+Tbb78NEhg6dKiUlJTIwIEDTdMxOmdCNVStS2quYW0KJRXe39W+Qa1Nap1P1rXJjJypqKiQCRMmBCHv379fHnnkkfDwOzhr586dMm/ePLl8+XLQWWrP8pvf/EYWLlwYdT2JEGDlypXy29/+1n/d33z07NlT1q5dKxMnToy6K++8846MGTMmKM6uXbskNzc36vgdBVB74GTezzDPGJ8+scyZqqoq5j/jh7TNiIk8/1l9r808Y3xSJvvzGbNyZvbs2f77r9bH/PnzZdWqVVEN0ssvvyxLliwJiqHu8zZs2CDZ2dlRxU/WwtXV1aLGRD2XuPlQni+99FJUXV+wYIGsXr1aE0M9/1BjYsTRGe612QMbkSn/jJHoOaPucV999VUNSmlpqeTn50cEdePGDf893gcffKApn5mZKeqeu1+/fhHFpdD3AufOnfPfi589e1ZD8uCDD4p6NtKlS5eIqMrKyqSgoEBT9vnnnxe1N9Z7sJ/RKxb6/ESfZ0L1MBY5o57LpqamtvuOkv1lqFGz9u+x3l+qe+1QOWO0iNXvtevq6qS5udn//seKw4x3Bx21Ox7nGaOdW943paWlGR26zXhW54x6T6F+6tuEZP1+5gc/+MHN1nz/FV02G/cBV3TtoDQCSoDrmTxAAAEEEEAAAQQQQAABBBBAAAEEEEAAAQQQQAABBBBAAAEEEEAAAQQQQAABBBBAAAEEEEAAAQQQQAABBBBAAAEEEEAAAQQQQAABBBBAAAEEEEAAAQQQQAABBBBAAAEEEEAAAQQQQAABBBBAAAEEEEAAAQQQQAABBBBAAAEEEEAAAQQQQAABBBBAAAEEEEAAAQQQQAABBBBAAAEEEIg7AVvctSi4Qb4EaCNN7DwCiXDNJNNoaK5/n8/Y6cDr9Up9fb1kZGSI3W433a2hoUHcbre/PofDYXp9TU1NUltbK06n0/+z4lD9S0lJkfT0dCuqE4/HI42NjeJyuSypLxY5o8ZQ9Y+cMWaIzciZhQsXyquvvtpmA8eMGSNLliyRwYMHG9OBThLlxIkTfrf9+/e32eO5c+fK2rVrLdEwI2c6arhal9Rcw9pkzPCqvYNam9Q6n6xrkxk5U1ZWJgUFBZpBUOt7ZWWlPPLII1EPjhqT+fPny7Zt29qM1bt3byksLBR1rSfjsW7dOikuLpaLFy+22b0pU6bI6tWr/fNAtMc777wjOTk50tzcrAml4itfq/bAybyfYZ6JNkuDy6v7pljlzP/+7/8y/xk/pIGI8TD/lZaWSn5+flS9tPpem3kmquFqs3CyP58xK2ceeugh+eCDDzSm6r4s2j1beXm5qP2PurZuPpYtWyaLFy82PgkSOOLy5culqKgoqAdqX6f213l5eVH1Ts3V8+bN08R48MEH5f33348q7s2FO8O9dqz2M1Y8BzZrnukoyRI9Z7Kzs+XYsWOaLh4/fjziZ4Y3btyQsWPHyoEDBzQx1XNkNa+OHj3a0Gu2swSrqqryz6Pq+m19jBo1Svbt2yddunSJiEI96xwyZIim7NChQ6W6ujqieKoQ+5mI6dotmOjzTCiRWOSMegaYmpra7jtK9pehRs2av8fL/lLdD4TKGaNFWt4dpKWlGR26zXh1dXX+57RGPPcNp8FmvDvoqN54nGfCcdJzTrLnjHo/qX5qT2nVuwMrv5+x2YI+9+L7Lz0XQPC5xn7AFV1bKI0A1zM5gAACCCCAAAIIIIAAAggggAACCCCAAAIIIIAAAggggAACCCCAAAIIIIAAAggggAACCCCAAAIIIIAAAggggAACCCCAAAIIIIAAAggggAACCCCAAAIIIIAAAggggAACCCCAAAIIIIAAAggggAACCCCAAAIIIIAAAggggAACCCCAAAIIIIAAAggggAACCCCAAAIIIIAAAggggAACCCAQdwK2uGtRcIN8CdBGmth5BBLhmkmm0dBc/z6f8dOB1+uV+vp6ycjIELvdbrpdQ0ODuN1uf30Oh8P0+pqamqS2tlacTqf/Z8Wh+peSkiLp6elWVCcej0caGxvF5XJZUl8sckaNoeofOWPMEJuRM++9954899xzUlNT02Yjp0+fLosWLZJbb73VmE4kaZRvvvlGVqxYIZs3b26zh1lZWbJ69WoZOHCgf85O1nlGrUtqrmFtMibR1f5BrU3kjD7PNWvWSGFhYVChPXv2yLhx4/QFa+fsyspKKSoqanfu7Nmzp8yaNUsKCgqke/fuhtQZqyBXr16V0tJSKSkpkcuXL7c7xy1btkxycnIMaebevXvl8ccfD4pVXFzsN7V6nknm/QzzjCEpqwmi7ptilTNlZWXMfwYOabzNf88++6whvbP6Xpt5xpBhC5pnkvn5jBk5c+nSJXnggQfkwoULGssdO3ZIXl5eVIP0ySefSH5+vpw8eTIoztChQ2XlypUyfPjwqOpI9MKHDx+WhQsXyrFjx4K6MmjQIFHr1z333BNVN8vLy2XSpEmaGH369JGjR49Kr169oordVmEzns901MhY3GvHaj9jxXNgM+aZUEmWyDlz6tQpUddq63ccmZmZ8tFHH0m3bt1Cdb3dv+fm5sru3buD/r5+/XqZPXt2xHE7Y8ENGzbInDlzgro+fvx4qaioiJjk2rVrct9998nZs2cDMWw2m3/NU884ozmS/X0T80w02dF22VjkjNpzp6amtvmOkv2l8WOsJ2I87i/VvXZHOaOnf+Ge2/LuIC0tLdwiUZ1XV1cnzc3N/vc/Vhyx2ANbfa9NzhibSeq9gfqpbxOS7fsZtQe76eD7r+jSx/gPuKJrD6U7twDXc+cef3qPAAIIIIAAAggggAACCCCAAAIIIIAAAggggAACCCCAAAIIIIAAAggggAACCCCAAAIIIIAAAggggAACCCCAAAIIIIAAAggggAACCCCAAAIIIIAAAggggAACCCCAAAIIIIAAAggggAACCCCAAAIIIIAAAggggAACCCCAAAIIIIAAAggggAACCCCAAAIIIIAAAggggAACCCCAAAIIxKWALS5bpW2ULwHaSBM7j0AiXDPJNBqa69/nM2c68Hq9Ul9fLxkZGWK32033a2hoELfb7a/P4XCYXl9TU5PU1taK0+n0/6w4VP9SUlIkPT3diurE4/FIY2OjuFwuS+qLRc6oMVT9I2eMGWKzcubFF1+UZcuWtdvI+fPnS2FhofTo0cOYjiRJlCtXrkhxcbGsXr263R4VFRXJ0qVL/X9X64GaZ9ScnazzjFqX1FzD2mRMkpMzkTmuXLlSFi1aFFR4x44dkpeXF1nQNkqp63/58uVSV1fXbsypU6fK5MmTZfjw4YbVa0Wgw4cPy/bt22Xr1q3tVqfmscWLF/vXB6OO8vJymTRpUlC4FStWyMKFC/3/H4t5Jpn3M8wzRmXvP+Oo+6ZY5cyGDRuY/6Ic0nie/6LsWqC41ffazDNGjZx2nknm5zNm5Ex1dbWMGDFCVP63Pvbs2SPjxo2LepBmzpwpmzZtajOO+tuSJUuke/fuUdeTSAGuXr3q7/fGjRvbbPaMGTPa/Zuefu7du1cef/xxTRF1z33o0CHJzs7WE0rXuWY9n2mvEeyBdQ1PyJPNmGdCVZrIOVNWViYFBQWaLk6YMEHeeuutUN3u8O/5+fmyZcuWoHPU/5eWlkYVu7MUVuOixufmY9q0aW3+vx6XJ554Qnbt2qUposZFjY8RR7K/b2KeMSJLtDFikTNqz52amtrmO0r2l8aPcaiI8b6/VPcaHeVMqP5F8veW901paWmRFNddRj0Hb25u9r//seKIxR7Y6nttcsbYTFLvJ9VPfZuQTN/P2GxBn3vx/Vd0qWPOB1zRtYnSnVeA67nzjj09RwABBBBAAAEEEEAAAQQQQAABBBBAAAEEEEAAAQQQQAABBBBAAAEEEEAAAQQQQAABBBBAAAEEEEAAAQQQQAABBBBAAAEEEEAAAQQQQAABBBBAAAEEEEAAAQQQQAABBBBAAAEEEEAAAQQQQAABBBBAAAEEEEAAAQQQQAABBBBAAAEEEEAAAQQQQAABBBBAAAEEEEAAAQQQQAABBOJWwBa3Lftnw3wJ0Eaa2HkEEuGaSabR0Fz/Pp9504HX65X6+nrJyMgQu91uumFDQ4O43W5/fQ6Hw/T6mpqapLa2VpxOp/9nxaH6l5KSIunp6VZUJx6PRxobG8XlcllSXyxyRo2h6h85Y8wQm5UzZ86ckRdffFH27t3bZkPVdfHMM8/I7NmzpW/fvsZ0JkGjnD9/XjZs2CCvv/66NDc3t9mLcePGydKlS6V///6av6s1Qc0zas5O1nlGrUtqrmFtMibByZnIHFeuXCmLFi0KKrx27VqZO3duZEHbKKXm5FdffVVWr14tat/S3pGZmSlPPvmkjB8/Xvr162dY/UYGOnfunOzevVvefPNNOXv2bLuh1fw1f/58ef755yUtLc2wJqxbt07mzZsXFG/FihWycOFCzf/HYp5J5v0M84xhaRwIpO6bYpUzao/C/KdvTBNp/tPXs/bPtvpem3nGqJH7Z5xkfz5jRs5UVFTIhAkTggZj//798sgjj0Q9SDt37vTvZS5fvhwUSz3T+s1vfhO0p4m60jgNoPbiv/3tb/33hTcfPXv2FLUnnzhxYtStf+edd2TMmDFBcXbt2iW5ublRxw8VwKznM+3Vyx441Ijo+7sZ80yoFiRyzqjngSUlJZouqvvCVatWhep2h39/+eWXZcmSJUHnDBw40P/sLTs7O6r4yVq4urra/4z21KlTQV1Uni+99FJUXV+wYIH/OUfrY9asWf4xMfJgP2Ok5vexEnmeCUcjFjmjnuWnpqa2+Y6S/WU4o2bMOYmyv1T32h3ljDEa2igt75uMfE7bUTvr6ur878XU+x8rjs6wByZnjM0kdR+qfurbhGT5fsZmC/rci++/oksb8z7giq5dlO6cAlzPnXPc6TUCCCCAAAIIIIAAAggggAACCCCAAAIIIIAAAggggAACCCCAAAIIIIAAAggggAACCCCAAAIIIIAAAggggAACCCCAAAIIIIAAAggggAACCCCAAAIIIIAAAggggAACCCCAAAIIIIAAAggggAACCCCAAAIIIIAAAggggAACCCCAAAIIIIAAAggggAACCCCAAAIIIIAAAggggAACCCAQ1wK2uG7d943zJUAbaWLnEUiEayaZRkNz/ft85k4HXq9X6uvrJSMjQ+x2u+mODQ0N4na7/fU5HA7T62tqapLa2lpxOp3+nxWH6l9KSoqkp6dbUZ14PB5pbGwUl8tlSX2xyBk1hqp/5IwxQ2xmzlRUVMiyZcukpqam3cY+/fTTMm3aNHnggQeM6VCCRDl69Khs2bJF3njjjXZbnJWVJUVFRZKbm9vuOWpdUPOMmrOTdZ5R65Kaa1ibjEluciYyxzVr1khhYWFQ4fnz58v/Y9f+g50q78SPfzKJNN7ETZwE8Qc/riJlxBUGVuqIiqulVVnAWtRhLcrYKqDQBaUitsVxpN+qUBRGUMC2FsUOq1grsOhaqiNVHIsrC644FNELohZNhmRMroEkk+98Tnstl9x7c07y5OTe5H1m8gfc5zzPc17P5/mc55zzLFy4sLxKOznr4MGDsnTpUnn44Yet2O/qGD58uFxxxRVy2WWXyejRo432w2llW7ZskZdeekk2bdok27dv7/J0XYf98Ic/lFmzZkmfPn2cNtVl+blz58qiRYuKyixevFhuv/32Ds+tRZ6p5/UMecZoSFuV6XNTrWJm1apV5L8SQ9qT85+paHX7WZs8Y2rk/lFPvb+fqUbMaH6cNm1au8HQ9z8bNmyw1meVHvqcp2vNxx9/vMOq+vbta+Xn2bNnV9pUtzx/yZIlouu3AwcOdNi/G2+80Vrz6XNipccLL7wg48ePl3w+364qbf/73/8+z9qVAv/9/FquZ9x4D1yNPFOKvprv9Dpq2+Rz0ze/+U15+eWX2zXz0EMPVZzT1qxZI5ofdG1y7KHvKH/605+WYm2ov//sZz+z3j0ee+h7Rr3/TJ48uSIPzeW33XZbuzouvfRS+eMf/1hRvZ2dzHrGPGtPzjN2NGoRM7rGCwQCHX6jZH1pZ9TKL9Md1pcrV66UqVOn2r4IvZ91FTO2K3JQsO17UygUcnBW+UUTiYS1DjexrrfTC5PrGTvt1WINTMzYGRn7ZfQbjf50b0I97J/xeIq2e7H/y344dFSyuhu4KusbZzeeAPO58cacK0YAAQQQQAABBBBAAAEEEEAAAQQQQAABBBBAAAEEEEAAAQQQQAABBBBAAAEEEEAAAQQQQAABBBBAAAEEEEAAAQQQQAABBBBAAAEEEEAAAQQQQAABBBBAAAEEEEAAAQQQQAABBBBAAAEEEEAAAQQQQAABBBBAAAEEEEAAAQQQQAABBBBAAAEEEEAAAQQQQAABBBBAAAEEEEAAAQS6vYCn2/dQpNAD+kgXG0egJ8yZehqNdvO/UKh+OkilUpJOpyUSiYjP56u6ZSaTkXg8brXn9/ur3l4ul5NYLCbBYND6uXHo9Xm9XgmHw240J8lkUrLZrESjUVfaq0XM6Bjq9REzZoa42jHz6KOPysKFC6WlpaXTDo8aNUqmTJkikydPlqamJjMX1s1qaW1tlTVr1sjq1atl69atnfauublZ5s6dK7fccoutK9B7g+YZzdn1mmf0vqS5hnuTrZAoWYiYKUnUYYFVq1bJtGnTiv529dVXW/PadO7SuF+xYoU89thjsnv37pKd1nXNRRddJJpPR44cKSNGjJDevXuXPK+cAp9//rm8/fbbsm3bNiuf/elPf7LmaKlj8ODBcvPNN8v06dMlEAiUKu7o75pj9T6ybt26ovNWrlwpU6dO7bK+WuSZel7PkGccha+twvrcVKuY+e1vf0v++/so9bT898ADD8h//Md/1OVzE3nGVupwVKje389UI2YefPBBmTNnTpHz73//e7nyyisd+XdWeMOGDTJ//nzZsWNHh0VOPvlkmTFjhpWnq7X2M3IhNirRHKvrtuXLl8tf//rXDs8YNmyYLFiwQMaPH2+jxtJFnn/+efnOd75TVHDx4sVy22238axdmtBRiVquZ9x4D1yNPFMKuNrv9I5t39Rz08cffywXXnhh0bvCJ5980no3WMmhz6r6/Pc///M/RdWcf/75cv/998vo0aMraaLHn7tlyxaZN2+evPHGG0XX8i//8i+i7z/0nUIlh74Dvf7669tVoe88X3vtNTnttNMqqbrLc1nPmKftqXnGrkQtYkbf5et7sY7uTawv7Y6cvXLdbX15++232+v4UaX0u3ZXMeO4QhsntH1vCoVCNkpXXiSRSEg+n7e+/7hxmFrP2O1rLdbAxIzd0bFXTr996E/3JvT0/TMeT9F2L/Z/2QuDzkpVfwNXZf3j7MYSYD431nhztQgggAACCCCAAAIIIIAAAggggAACCCCAAAIIIIAAAggggAACCCCAAAIIIIAAAggggAACCCCAAAIIIIAAAggggAACCCCAAAIIIIAAAggggAACCCCAAAIIIIAAAggggAACCCCAAAIIIIAAAggggAACCCCAAAIIIIAAAggggAACCCCAAAIIIIAAAggggAACCCCAAAIIIIAAAggggECPEPD0gF4WekAf6WLjCPSEOVNPo9Fu/hcK7qSDVCol6XRaIpGI+Hy+qntmMhmJx+NWe36/v+rt5XI5icViEgwGrZ8bh16f1+uVcDjsRnOSTCYlm81KNBp1pb1axIyOoV4fMWNmiN2ImaVLl8qSJUukpaWl00736tVLJk2aJNdcc42MGzfOzMXVuJaNGzfKM888I2vXrpUjR4502pvm5maZPXu2zJo1y3GP9f6geUZzdr3mGb0vaa7h3uQ4PDo8gZgpz/HZZ5+1cpSuJY4+zjnnHPnVr34lI0eOLK/iEmdt2LBB1qxZI08//bSj+vv27StnnXWWDBo0SE4//XTp16+fnHzyydK7d2858cQTrXWQ3kePO+44q15dO+i6TOfaoUOHrPXSp59+Kh999JF8+OGHsmfPHnnvvffkwIEDjvpx7bXXyuTJk2X8+PGOzrNbeNu2bfKDH/xA3nnnnXanaE7U3Dtx4kRbVdUiz9TzeoY8YyvsHBXS+VmrmPnv//5v8l8PzH//9m//VtfP2uQZRynEVuF6fz9TjZi5//775a677iryffLJJ631j6lj8eLF8rOf/UwSiUSnVX7/+9+XKVOmyOjRo00160o9W7ZskdWrV8uvf/3rTtvT59yf/vSnMmfOHGN90vX19ddfX1TffffdJ/PmzbP+vxoxU+oC3Hg/c3QfWAOXGhFnfydm7Htt3bpVLr744qLn69///vdy5ZVX2q+ok5K33nqrPProox3+Vf92zz33WM/GjXR8/vnn1nU/8sgjHV72Lbfc0unfnDg9//zz8p3vfKfo+fzll1+Wiy66yElVZZVlPVMWW5cnNcK9ye1vlNpeIBDo8Bsl68vKY7g7ry/LuTp9F91VzJRTZ6lz2r43hUKhUkWN/F2fc/L5vPX9x42jEdbAxIzZSNJvJvrTvQk9ef+Mx1O03Yv9X5WFijsbuCrrI2c3jgDzuXHGmitFAAEEEEAAAQQQQAABBBBAAAEEEEAAAQQQQAABBBBAAAEEEEAAAQQQQAABBBBAAAEEEEAAAQQQQAABBBBAAAEEEEAAAQQQQAABBBBAAAEEEEAAAQQQQAABBBBAAAEEEEAAbi5wTQAAIABJREFUAQQQQAABBBBAAAEEEEAAAQQQQAABBBBAAAEEEEAAAQQQQAABBBBAAAEEEEAAAQQQQAABBBBAAAEEeoyApwf0tNAD+kgXG0egJ8yZehqNdvP/888/l2g06sr1pVIpSafTEolExOfzVb3NTCYj8Xjcas/v91e9vVwuJ7FYTILBoPVz49Dr83q9Eg6H3WhOksmkZLPZuo4ZHUOdE8SMmZByK2ZWrVoljzzyiOzYsaPLjms+mDBhgowbN04uv/xyaWpqMnOhVa6ltbVVXnzxRdm4caOsX7/eym1dHcOGDZNbb71Vpk6dWlHPCoWC1Zbm7HrNM3pf0vsT96aKQuWrk4mZ8hy3bt0q3/ve96SlpaWogpUrV1Y8l7vqlc7xdevWye9+9zt56aWXyrsAl8769re/LVdddZVcc8011pyt1qH3lGnTphVV39zcLE899ZSMGjXKUdO1yDP1vJ4hzzgKP1uF9bmpVjGzc+dO8p+NUepu+a/en7XJMzaC0mERYsYhmIjcf//9ctdddxWd+NBDD8ns2bOdV9jJGfrM/sADD8iiRYtE32t1dpxzzjly7bXXyne/+10ZMmSIsfZNVrRr1y5rTfv000/LO++802nV+nx7xx13yJ133imhUMhYF5YsWSK33XZbUX333XefzJs3r93/k2eMsX9VUS3XM268ByZm7MfMs88+K1dffXXRCZs2bZIrrrjCfkWdlFy7dq011//6178WldBY+MlPflI05ytutJtWoPeq//f//p/1Xu3Y4+STTxa9Z02aNKni3r/wwgsyduzYonr0+fyb3/wm7/QqFv5bBeQZQ5BHVVOLNbC+5wsEAh1+o2R96XyMe9L60vnVibX+7ypmyqmz1Dlt35tMrsO7ajORSEg+n6/qu+Sj22+E98DETKkod/Z3XUfpT/cm9NT9Mx5P0XYv9n85C4NjS7OfszI/zjYrwHw260ltCCCAAAIIIIAAAggggAACCCCAAAIIIIAAAggggAACCCCAAAIIIIAAAggggAACCCCAAAIIIIAAAggggAACCCCAAAIIIIAAAggggAACCCCAAAIIIIAAAggggAACCCCAAAIIIIAAAggggAACCCCAAAIIIIAAAggggAACCCCAAAIIIIAAAggggAACCCCAAAIIIIAAAggggAACCCCAAAIGBDwG6qh2FYVqN0D9CDgQ6AlzxsHldPui7eZ/IpGQbDYr0WjUlY6nUilJp9MSiUTE5/NVvc1MJiPxeNxqz+/3V729XC4nsVhMgsGg9XPj0Ovzer0SDofdaE6SyWTdx4yOoc4JYsZMSLkZMxs2bJCVK1fKf/3Xf9nq/JgxY+SSSy6Riy++WC644AJb57hV6PXXX5dXX31VXnnlFdm8ebOtZidMmCA33XSTjB8/3lZ5O4UKhYKVRzVn12ue0fuS3p+4N9mJiNJliJnSRh2V+Pjjj+WGG26Ql19+uejPN954oyxbtkyamprKq9zmWTrXX3jhBfnDH/5g9ePAgQM2z6xOsb59+8qll14q3/rWt+SKK66w5mg1j9bWVpk5c6Y8/vjjRc1oP5544gk57bTTyupCLfJMPa9nyDNlhWGXJ+lzU61iRteK5L/2w9MT8l+9P2uTZ6qTZ+r5/Uw1YubBBx+UOXPmFA3GHXfcIQsXLjQ6SAcPHpSlS5fKww8/bD0bdXUMHz7cWptddtllMnr0aKP9cFrZli1b5KWXXpJNmzbJ9u3buzxd39P98Ic/lFmzZkmfPn2cNtVl+blz58qiRYuKyixevFhuv/32Ds+tRsyUuig3389oX1gDlxoRZ38nZux7rVq1SqZNm9buBH1/ru8NNX9Veuj9THNxR8+OWreu5TR/z549u9KmuuX5S5YsEc1vnb0z0HcYmhNNPMPrOwp9z5nP59tZ6PvfqVOn1iTPsJ4xG5aNcG9yO2a0vUAg0OE3StaXpeO3J68vS19dcQn9rt1VzJRTZ6lz2r43hUKhUkWN/F33Quh9xMR9yU6HGmENTMzYiQT7ZfQZXH+6N6En7p/xeIq2e7H/y/7wd1SS/ZyV+XG2WQHms1lPakMAAQQQQAABBBBAAAEEEEAAAQQQQAABBBBAAAEEEEAAAQQQQAABBBBAAAEEEEAAAQQQQAABBBBAAAEEEEAAAQQQQAABBBBAAAEEEEAAAQQQQAABBBBAAAEEEEAAAQQQQAABBBBAAAEEEEAAAQQQQAABBBBAAAEEEEAAAQQQQAABBBBAAAEEEEAAAQQQQAABBBBAAAEEEEAAAQQQMCDgMVBHtasoVLsB6kfAgUBPmDMOLqfbF203/wuFgiSTSclmsxKNRl3pfCqVknQ6LZFIRHw+X9XbzGQyEo/Hrfb8fn/V28vlchKLxSQYDFo/Nw69Pq/XK+Fw2I3mGiJmdAx1ThAzZkLK7Tyzc+dOWb16tfz+97+XDz74wNZF9OrVS8477zwZOXKkDB8+XIYOHSpDhgypep7SnLFr1y7RPm/fvl22bdsmb775phw5csRWvwcOHCjXXXedXH/99TJo0CBb5zgtpPcKzTOas+s1z+h9Se9P3JucRkfH5YmZ8h1nzpwpy5cvL6pA5/qSJUtk3Lhx5Vfu8EzNTVu3bpU///nP8vbbb8uOHTtEc1Y1Ds0vw4YNkxEjRsg3vvENGTVqlJWD3To2btwos2fPlr179xY1OWPGDFm2bFnFXalFnqnn9Qx5puKQLKpAn5tqGTPkv56X/+r9WZs8U508U8/vZ6oRM6tWrZJp06YVDcbVV19tPfM2NTUZHShdr6xYsUIee+wx2b17d8m69b3XRRddZK3d9Fla13K9e/cueV45BT7//HNrTarPzLpG/dOf/mQ9w5U6Bg8eLDfffLNMnz5dAoFAqeKO/t7a2ipTpkyRdevWFZ23cuVKmTp1apf1VSNmSl2A2+9nWAOXGhFnfydm7Hs9+OCDMmfOnKIT9F3hlVdeab+iLkpu2LBB5s+fbz0rd3ScfPLJos+TmserlRuNXIiNSjQHa17T9xV//etfOzxDn+kXLFgg48ePt1Fj6SLPP/+8fOc73ykquHjxYrn99tu/+v9a5BnWM6XHz0mJRrg3uR0z2p6uezr6Rsn68h/RWY/rSydzr62svu/tKmbKqbPUOW3fm0KhUKmiRv6eSCQkn89b33/cOGpxb3L7nR4xYzaS9NlWf7o3oaftn/F4irZ7sf+rsvBgP2dlfpxtVoD5bNaT2hBAAAEEEEAAAQQQQAABBBBAAAEEEEAAAQQQQAABBBBAAAEEEEAAAQQQQAABBBBAAAEEEEAAAQQQQAABBBBAAAEEEEAAAQQQQAABBBBAAAEEEEAAAQQQQAABBBBAAAEEEEAAAQQQQAABBBBAAAEEEEAAAQQQQAABBBBAAAEEEEAAAQQQQAABBBBAAAEEEEAAAQQQQAABBBBAAAEEDAh4DNRR7SoK1W6A+hFwINAT5oyDy+n2RdvN/0Lhb/9MJpOSzWYlGo26cgGpVErS6bREIhHx+XxVbzOTyUg8Hrfa8/v9VW8vl8tJLBaTYDBo/dw49Pq8Xq+Ew2E3mmuImNEx1DlBzJgJKbfzjOYYzTX/+7//K88995z1++yzzxxfzODBg+XMM8+U5uZm6d+/v5x66qnSp08fK5+ceOKJcsIJJ0hTU5P06tXrq3ymOeDIkSPS2toqX3zxhRw6dMjKQQcPHpRPPvlE9u/fLy0tLfL+++/L7t27HffppJNOkiuvvFLGjBkjY8eOdSXP6P1Cr0Fzdr3mmbaY4d7kOCQ7PIGYKd9x1apVMn36dGlbpx1d04wZM2ThwoVW3qnFsWvXLvnLX/4ie/fulX379snHH39s5Ta9Z2qe17yr6y7Ng3poztD7qK6HQqGQdV/VHHraaafJgAEDZODAgfL1r39dhgwZUovLsfL03LlzZfny5UXtezweWbFihUydOtVY32qRZ+p5PUOeMRaaX1Wk87eWMUP+Mz+mndVoKv/V+7M2ecZ8TBIzzk2fffZZmTRp0lfrq7YazjnnHPnVr34lI0eOdF6pjTM2bNgga9askaefftpG6X8U6du3r5x11lkyaNAgOf3006Vfv35y8sknS+/eva1naF0X6vrwuOOOs07S95EaF7qO1GdnvQ99+umn8tFHH8mHH34oe/bskffee08OHDjgqB/XXnutTJ48WcaPH+/oPLuFt23bJj/4wQ/knXfeaXeKrn/Xrl0rEydOtFUVecYWk6NCtV7POOpsGYWJGfto999/v9x1111FJzz55JNWfjB1LF68WH72s59JIpHotMrvf//7MmXKFBk9erSpZl2pZ8uWLbJ69Wr59a9/3Wl7+p7wpz/9qcyZM8dYn/T+c/311xfVd99998m8efOK/r8Wz9r1/L2JPGMslL+qqBZrYI3RQCDQ4bcD1pf1vb4sJ4L1XW5XMVNOnaXOafvepO+M3Tj0Pp3P561ve24ctbg3uf1Oj5gxG0n6TKw//YbSk/bP6HeUYw72f1UWGuznrMyPs80KMJ/NelIbAggggAACCCCAAAIIIIAAAggggAACCCCAAAIIIIAAAggggAACCCCAAAIIIIAAAggggAACCCCAAAIIIIAAAggggAACCCCAAAIIIIAAAggggAACCCCAAAIIIIAAAggggAACCCCAAAIIIIAAAggggAACCCCAAAIIIIAAAggggAACCCCAAAIIIIAAAggggAACCCCAAAIIIIAAAggggIABAY+BOqpdRaHaDVA/Ag4EesKccXA53b5ou/lfKPzjn8lkUrLZrESjUVcuIpVKSTqdlkgkIj6fr+ptZjIZicfjVnt+v7/q7eVyOYnFYhIMBq2fG4den9frlXA47EZz0ggxo2Ooc4KYMRNSbseM5hjNNW15ZvPmzbJp0yZ58cUX5b333jNzUS7VctZZZ8nll18uY8eOlTFjxlitup1n9J6heUZzdr3mmWNjptrDW+/3JmKm/Ajavn27zJgxQ954442iSvr16yc///nPZfLkyeU3wJmyZs0a+fGPfywfffRRkcb5558vy5cvl+HDhxuXqkWeqef1DHnGeIiK3ptqGTPkP/NjemyNpvMf6xnzY1br5ybzV9S+RmLGufDWrVvle9/7nrS0tBSdvHLlSpk6darzSm2eoc+A69atk9/97nfy0ksv2TyrNsW+/e1vy1VXXSXXXHON9R6gWseqVatk2rRpRdU3NzfLU089JaNGjXLUNOsZR1y2Ctd6PWOrkxUUImbs491///1y1113FZ3w0EMPyezZs+1XVKKk3rsfeOABWbRokfW+rrPjnHPOkWuvvVa++93vypAhQ4y1b7KiXbt2WTn/6aeflnfeeafTqvX94B133CF33nmnhEIhY11YsmSJ3HbbbUX13XfffTJv3rxO26nFs3Y9f28izxgL6a8qqsUaWGM0EAh0+I2S9aW9Ma71+lLfAz/xxBPyr//6r/Y6XEEpvX91FTMVVN3pqW3fm0zeR7rqZyKRkHw+X9VnhaPbr8W9ye13esSM2Zmh37T1p3sTesr+GY+naLsX+78qCwv2c1bmx9lmBZjPZj2pDQEEEEAAAQQQQAABBBBAAAEEEEAAAQQQQAABBBBAAAEEEEAAAQQQQAABBBBAAAEEEEAAAQQQQAABBBBAAAEEEEAAAQQQQAABBBBAAAEEEEAAAQQQQAABBBBAAAEEEEAAAQQQQAABBBBAAAEEEEAAAQQQQAABBBBAAAEEEEAAAQQQQAABBBBAAAEEEEAAAQQQQAABBBBAAAEEEEDAgIDHQB3VrqJQ7QaoHwEHAj1hzji4nG5ftN38LxTap4NkMinZbFai0agrF5JKpSSdTkskEhGfz1f1NjOZjMTjcas9v99f9fZyuZzEYjEJBoPWz41Dr8/r9Uo4HHajOWmEmNEx1DlBzJgJKbdjRnOM5ppj88yePXvklVdekS1btsjrr78uLS0tZi7QUC3Nzc1ywQUXyOjRo+WSSy6RQYMGdViz23lG7xuaZzRn12ue6SxmDA1tUTX1fm8iZiqLnHnz5skDDzzQYSVjx46Ve+65R0aOHFlZIw129rZt2yy3TZs2dXjld955p9x///1VValFnqnn9Qx5xny46r2p1jFD/jM/rtXMf6xnzI9Xd3luMn9lf6uRmHEu+/HHH8sNN9wgL7/8ctHJN954oyxbtkyampqcV+zgDH0WfOGFF+QPf/iD1Y8DBw44ONt80b59+8qll14q3/rWt+SKK66wnvurebS2tsrMmTPl8ccfL2pG+/HEE0/IaaedVlYXWM+UxdblSd1hPWP+qv5RIzFjX/fBBx+UOXPmFJ1wxx13yMKFC+1XZKPkwYMHZenSpfLwww9b7yO7OoYPH27lrssuu8x6/1fLQ9+PvvTSS9Zz8vbt27vsin7n+OEPfyizZs2SPn36GO323LlzZdGiRUV1Ll68WG6//faSbdXiWbuevzeRZ0qGnOMCtVgDa4wGAoEOv1Gyviwewu62vnzsscfka1/7mqvftbuKGcdBb+OEtu9NoVDIRunKiyQSCcnn81V/dmjraS3uTW6/0yNmKo/Lo2vQNaT+dG9CT9g/4/EUbfdi/1dlIcF+zsr8ONusAPPZrCe1IYAAAggggAACCCCAAAIIIIAAAggggAACCCCAAAIIIIAAAggggAACCCCAAAIIIIAAAggggAACCCCAAAIIIIAAAggggAACCCCAAAIIIIAAAggggAACCCCAAAIIIIAAAggggAACCCCAAAIIIIAAAggggAACCCCAAAIIIIAAAggggAACCCCAAAIIIIAAAggggAACCCCAAAIIIIAAAggYEPAYqKPaVRSq3QD1I+BAoCfMGQeX0+2Ltpv/hUJxOkgmk5LNZiUajbpyMalUStLptEQiEfH5fFVvM5PJSDwet9rz+/1Vby+Xy0ksFpNgMGj93Dj0+rxer4TDYTeak0aIGR1DnRPEjJmQcjtmNMdorukqz+zbt0/eeustefvtt2XHjh3y7rvvSktLi5kLLlFLc3OznH322TJs2DAZMWKEnHvuuTJgwADbbbudZ/TeoXlGc3a95hk7MWN7gGwUrPd7EzFjIwi6KLJ582b50Y9+ZOWmjo7p06fLXXfdJf3796+soTo/e//+/XLffffJihUrOrzSf/7nf5Z77rlHJk6c6IoEecYsM3nGrKfW1h3uTeQ/M+NaKv/pGvQXv/iFjBkzpqIGu0PMVHQBJU4mz5jXJWbKM505c6YsX7686OSBAwfKkiVLZNy4ceVVXMZZu3btkq1bt8qf//znr56l9fm0Goc+f7Y9M3/jG9+QUaNGyZAhQ6rRVId1bty4UWbPni179+4t+vuMGTNk2bJlFfeFPFMxYVEF5Bnzpt3xnZ6dq1y1apVMmzatqOjVV18tq1evlqamJjvV2C6jz3v67PnYY4/J7t27S56n3w0uuugiK7eNHDnSej/Yu3fvkueVU+Dzzz+3cva2bdusHP6nP/3Jem9a6hg8eLDcfPPNou8gAoFAqeKO/t7a2ipTpkyRdevWFZ23cuVKmTp1qu36eNa2TWWrIPcmW0yOCtXi3qTv8nXedvaNkvXlCOnO68vuGDOOgt5G4bbvTaFQyEbpyoskEgnJ5/PWN0M3jlrcm9z+rl0qz5h2rveY0bWZ/nRvQnffP+PxFG33Yv9XZQHPfs7K/DjbrADz2awntSGAAAIIIIAAAggggAACCCCAAAIIIIAAAggggAACCCCAAAIIIIAAAggggAACCCCAAAIIIIAAAggggAACCCCAAAIIIIAAAggggAACCCCAAAIIIIAAAggggAACCCCAAAIIIIAAAggggAACCCCAAAIIIIAAAggggAACCCCAAAIIIIAAAggggAACCCCAAAIIIIAAAggggAACCCCAAAIIGBDwGKij2lUUqt0A9SPgQKAnzBkHl9Pti7ab/4VCx+kgmUxKNpuVaDTqygWlUilJp9MSiUTE5/NVvc1MJiPxeNxqz+/3V729XC4nsVhMgsGg9XPj0Ovzer0SDofdaE4aIWZ0DHVOEDNmQsrtmNEco7nGSZ7R8nv27JEPPvhA9u3bJwcOHJBPP/1UPvvsMyuH6DV88cUX8uWXX8qRI0dE57oemsd69eolX/va1+Sf/umfrHmo7Z500klyyimnSN++fWXAgAFyxhlnyKBBg4zkBbfzjN4/1ECvtV7zTDkxU8nsqPd7EzFTSXT87dy7775bFixY0GlFd9xxh8yZM0f69OlTeWN1VMPBgwdl8eLFsmjRok6vav78+XLvvfe6vp4hz5gNNPKMWU+trbvcm8h/5Y2tk/xXXgvFZ3WXmDF1PcfWQ54xL0vMlGe6atUqmT59unT0Xm/GjBmycOFCaWpqKq/yCs/atWuX/OUvf5G9e/daz9Eff/yxaD7Sdyr6DK3P2TruRz8/63sWfV8WCoWs9y66nj3ttNOs5+aBAwfK17/+dRkyZEiFPSvv9NbWVpk7d64sX768qAKPxyMrVqyQqVOnlld5B2eRZ4xRflUReca8aU94p9fRVT/77LMyadKkr/JPW5lzzjlHfvWrX8nIkSPNY4nIhg0bZM2aNfL00087ql/fH5511lnWu8PTTz9d+vXrJyeffLL07t1bTjzxRCtvav487rjjrHr1e47Gu+bZQ4cOWXlX32N+9NFH8uGHH1rvON977z3r/aaT49prr5XJkyfL+PHjnZxmu+y2bdvkBz/4gbzzzjvtztF3jmvXrpWJEyfarqutIM/ajsm6PIF7k1lPra0W9yZ9lx8IBDr9FsH60vw4d1ZjOevL7hgzpsXavjfpM4EbRyKRkHw+b327c+Ooxb3J7e/apfKMaed6jxld0+lPn5G78/4ZfS4+5mD/V2XBzn7Oyvw426wA89msJ7UhgAACCCCAAAIIIIAAAggggAACCCCAAAIIIIAAAggggAACCCCAAAIIIIAAAggggAACCCCAAAIIIIAAAggggAACCCCAAAIIIIAAAggggAACCCCAAAIIIIAAAggggAACCCCAAAIIIIAAAggggAACCCCAAAIIIIAAAggggAACCCCAAAIIIIAAAggggAACCCCAAAIIIIAAAggggAACCBgQ8Bioo9pVFKrdAPUj4ECgJ8wZB5fT7Yu2m/+FQufpIJlMSjablWg06spFpVIpSafTEolExOfzVb3NTCYj8Xjcas/v91e9vVwuJ7FYTILBoPVz49Dr83q9Eg6H3WhOGiFmdAx1ThAzZkLK7ZjRHKO5hjxjZvz0HqJ5RnN2veYZYsZMrLTVQsxU7rlz5065++675fnnn++wMr3vz5o1S2bOnCmnn3565Q324Bo+/PBDWbZsmSxdulTy+XyHV3LllVfKvffeK0OHDv3q79ybzA6622tg8ozZ8dPaustzE/nP/tiWm//st9B1ye4SM6au59h6yDPmZYmZ8ky3b98uM2bMkDfeeKOogn79+snPf/5zmTx5cnmVc5YlsGbNGvnxj38sH330UZHI+eefL8uXL5fhw4cb1yLPGCftNusZ81f2txqJGfuyW7dule9973vS0tJSdNLKlStl6tSp9itzWFLfoa1bt05+97vfyUsvveTwbHeLf/vb35arrrpKrrnmGus9arWOVatWybRp04qqb25ulqeeekpGjRpVdtO80yubrsMTyTNmPbW2WqyBNQ8FAoFOv1GyvjQ/zsfWWMn6sjvGjGmxtu9NoVDIdNUd1pdIJKz3xtW81x3dcC3uTW5/1y6VZ0wPbL3HjH7T1p/uTeiu+2c8nqLtXuz/qizQ2c9ZmR9nmxVgPpv1pDYEEEAAAQQQQAABBBBAAAEEEEAAAQQQQAABBBBAAAEEEEAAAQQQQAABBBBAAAEEEEAAAQQQQAABBBBAAAEEEEAAAQQQQAABBBBAAAEEEEAAAQQQQAABBBBAAAEEEEAAAQQQQAABBBBAAAEEEEAAAQQQQAABBBBAAAEEEEAAAQQQQAABBBBAAAEEEEAAAQQQQAABBBBAAAEEEEAAAQMCHgN1VLuKQrUboH4EHAj0hDnj4HK6fdF2879Q6DodJJNJyWazEo1GXbmwVCol6XRaIpGI+Hy+qreZyWQkHo9b7fn9/qq3l8vlJBaLSTAYtH5uHHp9Xq9XwuGwG81JI8SMjqHOCWLGTEi5HTOaYzTXkGfMjJ/eRzTPaM6u1zxDzJiJlbZaiBkzns8++6wsWLBAduzY0WmFN9xwg9x8881y4YUXmmm0h9Ty2muvyWOPPSZPPPFEpz0eNmyYzJ8/XyZOnNhhGe5NZgfb7TUwecbs+Glt3em5ifzX+fjayX9Dhw6Vu+++u9P8Zyp6ulPMmLqmo+shz5hXJWbKN503b5488MADHVYwduxYueeee2TkyJHlN9CAZ27bts1y27RpU4dXf+edd8r9999fVRnyjHle8ox505763PTxxx+LPi+//PLLRSg33nijLFu2TJqamsyDHVWjvkt74YUX5A9/+IPVjwMHDlS1vVKV9+3bVy699FL51re+JVdccYX13rSaR2trq8ycOVMef/zxoma0H/o8f9ppp1XcBd7pVUzYrgLuTWY9a/WsrfknEAh0+Y2S9aX5sTa1vqzFesZOzJgUa/veFAqFTFbbaV2JRELy+XzV731tHajFvcnt79rEjNnQ1W/a+tO9Cd1x/4zHU7Tdi/1flYUA+zkr8+NsswLMZ7Oe1IYAAggggAACCCCAAAIIIIAAAggggAACCCCAAAIIIIAAAggggAACCCCAAAIIIIAAAggggAACCCCAAAIIIIAAAggggAACCCCAAAIIIIAAAggggAACCCCAAAIIIIAAAggggAACCCCAAAIIIIAAAggggAACCCCAAAIIIIAAAggggAACCCCAAAIIIIAAAggggAACCCCAAAIIIIAAAgggYEDAY6COaldRqHYD1I+AA4GeMGccXE63L9pu/hcKpdNBMpmUbDYr0WjUlYtLpVKSTqclEomIz+erepuZTEbi8bh5CtqjAAAgAElEQVTVnt/vr3p7uVxOYrGYBINB6+fGodfn9XolHA670Zw0QszoGOqcIGbMhJTbMaM5RnMNecbM+Om9RPOM5ux6zTPEjJlYaauFmDHn+eijj8rChQulpaWl00pHjRolU6ZMkcmTJ0tTU5O5xrtRTa2trbJmzRpZvXq1bN26tdOeNTc3y9y5c+WWW24p2XvuTSWJHBVwew1MnnE0PLYKd7fnJvLf34bNSf6bPXu2TJo0iTWwrYgvXYg8U9rIaYnulmec9r9U+WrGzObNm+VHP/qR7Nixo8NuTJ8+Xe666y7p379/qW429N/3798v9913n6xYsaJDh6FDh8pPfvITGTt2rCvv9KoZM50NNGtgs1OANbBZT63N5PuZmTNnyvLly4s6OXDgQFmyZImMGzfO/AV0UuOuXbusZ9k///nP8vbbb1v5XOOnGoe+vxs2bJiMGDFCvvGNb4i+MxgyZEg1muqwzo0bN4quS/fu3Vv09xkzZsiyZcuM9sVkzNjpGOsZO0rOynBvcuZVqrTmFn2XHwgEulzPsL4sJWnv76XWl5qPf/GLX8iYMWPsVSgitcgzdmLG9gXYKNj2vSkUCtkoXXmRRCIh+Xzeel/ixlGLe5Pb37WJGbORpN+09ad7E7rb/hmPp2i7F/u/Khv+0hu4KqufsxFwIsB8dqJFWQQQQAABBBBAAAEEEEAAAQQQQAABBBBAAAEEEEAAAQQQQAABBBBAAAEEEEAAAQQQQAABBBBAAAEEEEAAAQQQQAABBBBAAAEEEEAAAQQQQAABBBBAAAEEEEAAAQQQQAABBBBAAAEEEEAAAQQQQAABBBBAAAEEEEAAAQQQQAABBBBAAAEEEEAAAQQQQAABBBBAAAEEEEAAAQQQQAABVwQ8rrRSWSOFyk7nbASMCvSEOWP0gmtcWbv5XyjYSwfJZFKy2axEo1FXup9KpSSdTkskEhGfz1f1NjOZjMTjcas9v99f9fZyuZzEYjEJBoPWz41Dr8/r9Uo4HHajOWmEmNEx1DlBzJgJKbdjRnOM5hryjJnx0/uJ5hnN2fWaZ4gZM7HSVgsxY9Zz6dKl8tBDD8m+ffs6rbhXr14yadIkueaaa2TcuHFmO1Cj2jZu3CjPPPOMrF27Vo4cOdJpL5qbm2X27Nkya9YsRz3l3uSIq2Rht9fA5JmSQ+K4QHd8btL8t2TJEmlpaSH/dSBwbP5jPeM47Ls8gTxj1lNr6455xuRVVjtm7r77blmwYEGnXb7jjjtkzpw50qdPH5OX1ePrOnjwoCxevFgWLVrU6bXMnz9f7r33XmE9Y364uTeZNa12numotz35uWnVqlUyffp06eg7yYwZM2ThwoXS1NRkdpBs1rZr1y75y1/+Inv37rWe9T/++GPRfKXvpNVc32vqfVPzkh76Tk7fU+v3hlAoZL231nx/2mmnyYABA2TgwIHy9a9/XYYMGWKzB2aLtba2yty5c2X58uVFFXs8HlmxYoVMnTrVbKN/r408Y5aVPGPWs1ZrYH2XHwgESn6jZH1Z3ng7WV+W00Itnpvsxkw519PROW3fm/Se5saRSCQkn89b3wzdOGpxb3L7uzYxYzaSdO2nP13jdaf9M7qOO+Zg/1dlQ29vA1dlbXA2AnYFmM92pSiHAAIIIIAAAggggAACCCCAAAIIIIAAAggggAACCCCAAAIIIIAAAggggAACCCCAAAIIIIAAAggggAACCCCAAAIIIIAAAggggAACCCCAAAIIIIAAAggggAACCCCAAAIIIIAAAggggAACCCCAAAIIIIAAAggggAACCCCAAAIIIIAAAggggAACCCCAAAIIIIAAAggggAACCCCAAAIIIOCagMe1lspvqFD+qZyJgHGBnjBnjF90DStsN/8LBfvpIJlMSjablWg06kr3U6mUpNNpiUQi4vP5qt5mJpOReDxutef3+6veXi6Xk1gsJsFg0Pq5cej1eb1eCYfDbjQnjRAzOoY6J4gZMyHldsxojtFcQ54xM356T9E8ozm7XvMMMWMmVtpqIWbMempty5cvl0ceeUR27drVZeWa9yZMmCDjxo2Tyy+/XJqamsx3pgo1tra2yosvvigbN26U9evXWzmnq2PYsGFy6623ytSpU8vuDfemsuk6PNHtNTB5xuz4aW3d9blp1apVVv7bsWMH+U9Eusp/rGfMzgvyjFnP7pxnTF1ptWNm586dcvfdd8vzzz/fYZf1vdCsWbNk5syZcvrpp5u6rB5Zz4cffijLli2TpUuXSj6f7/AarrzySrn33ntl6NChX/2d9Yz54ebeZNa02nmmo9725Oem7du3y4wZM+SNN94ourR+/frJz3/+c5k8ebLZQWqw2tasWSM//vGP5aOPPiq68vPPP996lzF8+PCqqpBnzPKSZ8x61moNrO/VAoFAyW+UrC/tj3e560v7LfyjZC3ez9iNmXKup6Nz2r43hUIhU1V2WU8ikbCeC/TduRtHLe5Nbn/XJmbMRpJ+09af7k3oLvtnPJ6i7V7s/6ps2O1v4KqsHc5GwI4A89mOEmUQQAABBBBAAAEEEEAAAQQQQAABBBBAAAEEEEAAAQQQQAABBBBAAAEEEEAAAQQQQAABBBBAAAEEEEAAAQQQQAABBBBAAAEEEEAAAQQQQAABBBBAAAEEEEAAAQQQQAABBBBAAAEEEEAAAQQQQAABBBBAAAEEEEAAAQQQQAABBBBAAAEEEEAAAQQQQAABBBBAAAEEEEAAAQQQQAABBFwV8LjaWnmNFco7jbMQqIpAT5gzVbnwGlXabv4XCs7SQTKZlGw2K9Fo1JXup1IpSafTEolExOfzVb3NTCYj8Xjcas/v91e9vVwuJ7FYTILBoPVz49Dr83q9Eg6H3WhOGiFmdAx1ThAzZkLK7ZjRHKO5hjxjZvz0vqJ5RnN2veYZYsZMrLTVQsyY9dTadD2zdu1aefbZZ2Xjxo22GhgzZoxccsklcvHFF8sFF1xg6xy3Cr3++uvy6quvyiuvvCKbN2+21eyECRPkpptukvHjx9sqX6oQ96ZSQs7+7vYamDzjbHzslO7Oz00bNmyQX/7yl7J+/Xo7lyKNmv9Yz9gKD9uFyDO2qWwX7M55xvZFdFHQjZjRteCCBQtkx44dnfbkhhtukJtvvlkuvPBCE5fVY+p47bXX5LHHHpMnnnii0z4PGzZM5s+fLxMnTuywDOsZ88PNvcmsqRt55tge9/Tnpnnz5skDDzzQ4UCMHTtW7rnnHhk5cqTZgarz2rZt22a5bdq0qcMrnT17tvzkJz9x7XsTecZswJFnzHq2vdNz+xulthcIBGx9o2R92fmYm1hflhNRtXhuchIz5VzTsee0fW8KhUImqitZRyKRkHw+b30zdOOoxb3J7e/axIzZSNJv2vrTvQndYf+Mx1O03Yv9X5UNubMNXJW1xdkIlBJgPpcS4u8IIIAAAggggAACCCCAAAIIIIAAAggggAACCCCAAAIIIIAAAggggAACCCCAAAIIIIAAAggggAACCCCAAAIIIIAAAggggAACCCCAAAIIIIAAAggggAACCCCAAAIIIIAAAggggAACCCCAAAIIIIAAAggggAACCCCAAAIIIIAAAggggAACCCCAAAIIIIAAAggggAACCCCAAAIIIIAAAq4LeFxv0XmDBeencAYCVRPoCXOmahdfg4rbzf9CwXk6SCaTks1mJRqNutL9VCol6XRaIpGI+Hy+qreZyWQkHo9b7fn9/qq3l8vlJBaLSTAYtH5uHHp9Xq9XwuGwG81JI8SMjqHOCWLGTEi5HTOaYzTXkGfMjJ/eWzTPaM6u1zxDzJiJlbZaiBmznlpb23rm0KFD8vTTT8tvf/tb2bt3r62GevXqJeedd56MHDlShg8fLkOHDpUhQ4ZUfR2ma6Jdu3bJzp07Zfv27bJt2zZ588035ciRI7b6PXDgQLnuuuvk+uuvl0GDBtk6x0kh7k1OtEqXdXsNTJ4pPSZOS3T356Y9e/bIk08+Sf7rYmBZzziN+q7Lk2fMeh69nqnX9zNuxcyjjz4qCxculJaWlk4HadSoUTJlyhSZPHmyNDU1mR/MblBja2urrFmzRlavXi1bt27ttEfNzc0yd+5cueWWW0r2mvVMSSLHBbg3OSbr8gS38szRnejpz02bN2+WH/3oR7Jjx44ObadPny533XWX9O/f3+xg1Vlt+/fvl/vuu09WrFjR4ZUNGzZMfvGLX8iYMWNc/3ZAnjEbbOQZs561WgPru/xAIGD7GyXry7+NezXWl+VEVC3ezziNmXKu6+hz2r43hUKhSquydX4ikZB8Pm99M3TjqMW9ye3v2sSM2UjSb9r6070Jtd4/4/EUbfdi/1dlw+18A1dl7XE2Al0JMJ+JDwQQQAABBBBAAAEEEEAAAQQQQAABBBBAAAEEEEAAAQQQQAABBBBAAAEEEEAAAQQQQAABBBBAAAEEEEAAAQQQQAABBBBAAAEEEEAAAQQQQAABBBBAAAEEEEAAAQQQQAABBBBAAAEEEEAAAQQQQAABBBBAAAEEEEAAAQQQQAABBBBAAAEEEEAAAQQQQAABBBBAAAEEEEAAAQQQQACBbifg6XY9Ku5QoQf0kS42jkBPmDP1NBrt5n+hUF46SCaTks1mJRqNumKTSqUknU5LJBIRn89X9TYzmYzE43GrPb/fX/X2crmcxGIxCQaD1s+NQ6/P6/VKOBx2ozlphJjRMdQ5QcyYCSm3Y0ZzjOYa8oyZ8dP7i+YZzdn1mmeIGTOx0lYLMWPWU2s7dj2zefNmWbdunTz33HPy2WefOW5w8ODBcuaZZ0pzc7P0799fTj31VOnTp4+VN0888UQ54YQTpKmpSXr16vXVek3XOEeOHJHW1lb54osv5NChQ1ZuOHjwoHzyySeyf/9+aWlpkffff192797tuE963x0/frxcd911MmbMGMfnOz2Be5NTsa7Lu70GJs+YHb+O8oz5FtrXWG7M1GP+O+mkk+Sqq66Sq6++uqL8x3rGbNSSZ8x69qQ8U+6VuxkzS5culSVLllhrr84OXcdNmjRJrrnmGhk3bly5l9Wtztu4caM888wzsnbtWmtd2tmha9zZs2fLrFmzHPW/3HuTo0aOKuxmzLQ1yxq43NHq+Dxixqyn1laN9czdd98tCxYs6LSzd9xxh8yZM8d6Jub4h4A+6y9evFgWLVrUKcv8+fPl3nvvbfd38ozZKCLPmPWsVp7pqpe1+Eap7+sCgYCjb5SsL7teX/br109uu+0261fto6fETCUObd+bQqFQJdXYPjeRSEg+n7fefbtxVGM9UyrPuP1du5w8U4l9vceMftPWn34jqeX+GY+naLsX+78qCVyR8jZwVdYmZyPQmQDzmdhAAAEEEEAAAQQQQAABBBBAAAEEEEAAAQQQQAABBBBAAAEEEEAAAQQQQAABBBBAAAEEEEAAAQQQQAABBBBAAAEEEEAAAQQQQAABBBBAAAEEEEAAAQQQQAABBBBAAAEEEEAAAQQQQAABBBBAAAEEEEAAAQQQQAABBBBAAAEEEEAAAQQQQAABBBBAAAEEEEAAAQQQQAABBBBAAAEEEOh2Ap5u16PiDhV6QB/pYuMI9IQ5U0+j0W7+Fwrlp4NkMinZbFai0agrPqlUStLptEQiEfH5fFVvM5PJSDwet9rz+/1Vby+Xy0ksFpNgMGj93Dj0+rxer4TDYTeak0aIGR1DnRPEjJmQcjtmNMdoriHPmBk/vcdontGcXa95hpgxEytttRAzZj21ts7WM5s3b5ZNmzbJiy++KO+99575hqtY41lnnSWXX365jB07Vr75zW+SZwxb1/samDxjOGC6yDPmW/pbjZU+N9VL/hszZowxYtYzxiitisgzZj27Ws+Yb8lMnnHaL7djZtWqVfLwww/L//3f/3XZVX0unjBhgowbN85aezU1NTm9tJqUb21ttda4GzdulPXr11trxa6OYcOGya233ipTp04tu7+V3pucNux2zGj/eD/jdJS6Lk/MmPXU2qqxntm5c6fcfffd8vzzz3fYYX2vPmvWLJk5c6acfvrp5i+qB9X44YcfyrJly2Tp0qWSz+c77PmVV14p9957rwwdOrTDv5NnzA44ecasZ7XyTFe9rMX7GV03BQIBx98odX35yCOPyI4dO1hfikjb+vK6666r++/a5cZMuTO07XtTKBQqtwpH5yUSCeu+ps9GbhzVWM+UyjNuf9cmZsxGkn7T1p/uTajV/hmPp2i7F/u/Khvm8jdwVdYuZyPQkQDzmbhAAAEEEEAAAQQQQAABBBBAAAEEEEAAAQQQQAABBBBAAAEEEEAAAQQQQAABBBBAAAEEEEAAAQQQQAABBBBAAAEEEEAAAQQQQAABBBBAAAEEEEAAAQQQQAABBBBAAAEEEEAAAQQQQAABBBBAAAEEEEAAAQQQQAABBBBAAAEEEEAAAQQQQAABBBBAAAEEEEAAAQQQQAABBBBAAAEEEOh2Ap5u16PiDhV6QB/pYuMI9IQ5U0+j0W7+FwqVpYNkMinZbFai0agrRqlUStLptEQiEfH5fFVvM5PJSDwet9rz+/1Vby+Xy0ksFpNgMGj93Dj0+rxer4TDYTeak0aIGR1DnRPEjJmQcjtmNMdoriHPmBk/vc9ontGcXa95hpgxEytttRAzZj21tlLrmT179sgrr7wiW7Zskddff11aWlrMd6KCGpubm+WCCy6Q0aNHyyWXXCKDBg1qVxsxUwFuJ6eWihnTLbq9BiZmTI9g6TxjukVTMdPd81+/fv2s3NdZ/jPpynrGpKYIecasp531jOkWTeUZu/2qRcz853/+p/zmN7+RF1980VY3x4wZY63FLr74Ymtt1p0OXcO++uqr1pp28+bNtro2YcIEuemmm2T8+PG2ypcq1Agxw/uZUlHg7O/EjDMvO6WrtZ559tlnZcGCBbJjx45Ou3HDDTfIzTffLBdeeKGdrtZNmddee00ee+wxeeKJJzq9pmHDhsn8+fNl4sSJJa+bPFOSyFEB8owjLluFq5VnOmu8Fu9n9F1+IBAo6xvlhg0b5Je//KWsX7/elmcjrC8b4bt2JTFjK1COKdT2vSkUCpVzuuNzEomE5PN565uhG0ct8ozb37WJGbORpHlGf7o3oRb7Zzyeou1e7P+qbIgr28BVWducjcCxAsxnYgIBBBBAAAEEEEAAAQQQQAABBBBAAAEEEEAAAQQQQAABBBBAAAEEEEAAAQQQQAABBBBAAAEEEEAAAQQQQAABBBBAAAEEEEAAAQQQQAABBBBAAAEEEEAAAQQQQAABBBBAAAEEEEAAAQQQQAABBBBAAAEEEEAAAQQQQAABBBBAAAEEEEAAAQQQQAABBBBAAAEEEEAAAQQQQAABBBBAoNsJeLpdj4o7VOgBfaSLjSPQE+ZMPY1Gu/lfKFSeDpLJpGSzWYlGo644pVIpSafTEolExOfzVb3NTCYj8Xjcas/v91e9vVwuJ7FYTILBoPVz49Dr83q9Eg6H3WhOGiFmdAx1ThAzZkLK7ZjRHKO5hjxjZvz0XqN5RnN2veYZYsZMrLTVQsyY9dTanKxn9u3bJ2+99Za8/fbbsmPHDnn33XelpaXFfKc6qLG5uVnOPvtsGTZsmIwYMULOPfdcGTBgQMm2iZmSRI4LOIkZx5V3cILba2BixsSota+jHmKmu+U/XTe5+azNesbsvCDPmPV0up4x0Xqj3Jt2794tGzdulN/+9reyd+9eW3S9evWS8847T0aOHCnDhw+XoUOHypAhQ6r+nk7HZNeuXbJz507Zvn27bNu2Td588005cuSIrX4PHDhQrrvuOrn++utl0KBBts5xUqhRYoZ7k5Oo6LosMWPOsq2maq5nHn30UVm4cGGXz8ejRo2SKVOmyOTJk6Wpqcn8BXaDGltbW2XNmjWyevVq2bp1a6c90uf7uXPnyi233OKo17wHdsRVsjB5piSR4wLVzDMddaYWz9r6Lj8QCJT9jXLPnj3y5JNPsr78+4A2wnftSmPG6URs+94UCoWcnlpW+UQiIfl83vpm6MZRizzj9ndtYsZsJGme0Z/uTXB7/8zxxx9/7MWw/6uy4a18A1dl7XM2AkcLMJ+JBwQQQAABBBBAAAEEEEAAAQQQQAABBBBAAAEEEEAAAQQQQAABBBBAAAEEEEAAAQQQQAABBBBAAAEEEEAAAQQQQAABBBBAAAEEEEAAAQQQQAABBBBAAAEEEEAAAQQQQAABBBBAAAEEEEAAAQQQQAABBBBAAAEEEEAAAQQQQAABBBBAAAEEEEAAAQQQQAABBBBAAAEEEEAAAQQQQACBbifg6XY9Ku5QoQf0kS42jkBPmDP1NBrt5n+hYCYdJJNJyWazEo1GXbFKpVKSTqclEomIz+erepuZTEbi8bjVnt/vr3p7uVxOYrGYBINB6+fGodfn9XolHA670Zw0QszoGOqcIGbMhJTbMaM5RnMNecbM+On9RvOM5ux6zTPEjJlYaauFmDHrqbUdPnzYWl+Us57RfLhnzx754IMPZN++fXLgwAH59NNP5bPPPrPmtuboL774Qr788ks5cuSI6FpGD53zvXr1kuOPP15OOOEECYVCVvsnnXSSnHLKKdK3b18ZMGCAnHHGGTJo0KCK1j3EjPmYqfc1MDFDzNgRODr/tbS0yPvvv2/lvkQi4Ur+Yw1sZ5Tsl3H7WZs8Y39s7JasZD1jt42jyzVazGzevFnWrVsnzz33nJXrnB6DBw+WM888U5qbm6V///5y6qmnSp8+faz134knnmitB5uamqz1Ydv7PDXW9WNra6u1njx06JCVXw8ePCiffPKJ7N+/X9ry7+7du512SXr37i2XXXaZ/Pu//7uMHTvW8flOT2i0mHHqU055nrXLUev8HO5NlXsuXbpUlixZYuWmzg7Nc5MmTZJrrrlGxo0bV3mj3aCGjRs3yjPPPCNr16618nZnh94DZs+eLbNmzSq71/W+BmY9U3ZodHoiMWPWVNczuh4LBAIVvavTXtXj+lLfa1511VVy9dVXy5gxY2zhN8J3bVMxYwtU5KvvTfq+2Y1D3wPl83nr2caNoxZrYLe/axMzZiNJ84z+dG+Cm/tn9BvPMQf7vyobWjMbuCrrA2cj0CbAfCYWEEAAAQQQQAABBBBAAAEEEEAAAQQQQAABBBBAAAEEEEAAAQQQQAABBBBAAAEEEEAAAQQQQAABBBBAAAEEEEAAAQQQQAABBBBAAAEEEEAAAQQQQAABBBBAAAEEEEAAAQQQQAABBBBAAAEEEEAAAQQQQAABBBBAAAEEEEAAAQQQQAABBBBAAAEEEEAAAQQQQAABBBBAAAEEEEAAAQS6nYCn2/WouEOFHtBHutg4Aj1hztTTaLSb/4WCuXSQTCYlm81KNBp1xSuVSkk6nZZIJCI+n6/qbWYyGYnH41Z7fr+/6u3lcjmJxWISDAatnxuHXp/X65VwOOxGc9IIMaNjqHOCmDETUm7HjOYYzTXkGTPjp/cczTOas+s1zxAzZmKlrRZixqyn1nb48GFrfVGv6xlixnzM1PsamJghZpwKEDNOxUqXJ8+UNnJaot6fm1jPOI2I0uU7ipnNmzfLpk2b5MUXX5T33nuvdCXdqMRZZ50ll19+uYwdO1bGjBnDGrgKY1PveYZ7k/mgqceYWbVqlTzyyCOyY8eOLsH0+XvChAkybtw4Kzc1NTWZB65Cja2trdY9YOPGjbJ+/XrrnV5Xx7Bhw+TWW2+VqVOnGulNPcbM0TCsZ4yESbtKiBmzpvqNUud9IBAw9o2yntaX5Wg3wndt0zFTyrnte1MoFCpV1MjfE4mE5PN56926G0ctvje5/V2bmDEbSZpn9Kd7E9zaP3P88ccfexHs/6psWM1t4KqsH5yNgAown4kDBBBAAAEEEEAAAQQQQAABBBBAAAEEEEAAAQQQQAABBBBAAAEEEEAAAQQQQAABBBBAAAEEEEAAAQQQQAABBBBAAAEEEEAAAQQQQAABBBBAAAEEEEAAAQQQQAABBBBAAAEEEEAAAQQQQAABBBBAAAEEEEAAAQQQQAABBBBAAAEEEEAAAQQQQAABBBBAAAEEEEAAAQQQQAABBBBAAIFuJ+Dpdj0q7lChB/SRLjaOQE+YM/U0Gu3mf6FgNh0kk0nJZrMSjUZdMUulUpJOpyUSiYjP56t6m5lMRuLxuNWe3++venu5XE5isZgEg0Hr58ah1+f1eiUcDrvRnDRCzOgY6pwgZsyElNsxozlGcw15xsz46X1H84zm7HrNM8SMmVhpq4WYMeuptR0+fNhaX9TreoaYMR8z9b4GJmaIGacCxIxTsdLlyTOljZyWqPfnJtYzTiOidPmuYmbPnj3yyiuvyJYtW+T111+XlpaW0hW6WKK5uVkuuOACGT16tFxyySUyaNCgotaJGfMDUu95hnsTMWNXYMOGDfLLX/5S1q9fb+uUMWPGWLnq4osvtnJXdzo0x7/66qtWzt+8ebOtrk2YMEFuuukmGT9+vK3yTgrVe57h3uQkGuyVJWbsOdktpd8o9V1+IBAw/o2yHtaXdh2PLtcI37WrFTOdebd9bwqFQuUMieNzEomE5PN56926G0ctvje5/V2bmDEbSZpn9Kd7E9zYP+PxFG33Yv9XZUNqdgNXZX3hbASYz8QAAggggAACCCCAAAIIIIAAAggggAACCCCAAAIIIIAAAggggAACCCCAAAIIIIAAAggggAACCCCAAAIIIIAAAggggAACCCCAAAIIIIAAAggggAACCCCAAAIIIIAAAggggAACCCCAAAIIIIAAAggggAACCCCAAAIIIIAAAggggAACCCCAAAIIIIAAAggggAACCCCAAAIIIIAAAggggEC3E/B0ux4Vd6jQA/pIFxtHoCfMmXoajXbzv1Awnw6SyaRks1mJRqOuuKVSKUmn0xKJRMTn81W9zUwmI/F43GrP7/dXvb1cLiexWEyCwaD1c+PQ6/N6vRIOh91oThohZnQMdU2tSocAACAASURBVE4QM2ZCyu2Y0RyjuYY8Y2b89N6jeUZzdr3mGWLGTKy01ULMmPXU2g4fPmytL+p1PUPMmI+Zel8DEzPEjFMBYsapWOny5JnSRk5L1PtzE+sZpxFRurzdmNm3b5+89dZb8vbbb8uOHTvk3XfflZaWltINGCjR3NwsZ599tgwbNkxGjBgh5557rgwYMMBWzcSMLSZHhezGjKNKuyjMs7Ypyb/Vw3rGrOeePXvkN7/5jTz11FOiedLO0atXLznvvPNk5MiRMnz4cBk6dKgMGTKk6t859JvDrl27ZOfOnbJ9+3bZtm2bvPnmm3LkyBE73ZbTTz9dJk+eLNdff70MGjTI1jnlFqr3PMO9qdzI6Pw8YsasqeYLfZcfCASq+o3y6PWl5qTdu3fL/v37zV5MJ7X1799fBg8ebOVip+vLcjrYCN+13YiZo+3bvjeFQqFyhsTxOYlEQvL5vPVu3Y2jFmtgt79rEzNmI0nzjP50b0K19894PEXbvdj/Vdlwmt/AVVl/OLuxBZjPjT3+XD0CCCCAAAIIIIAAAggggAACCCCAAAIIIIAAAggggAACCCCAAAIIIIAAAggggAACCCCAAAIIIIAAAggggAACCCCAAAIIIIAAAggggAACCCCAAAIIIIAAAggggAACCCCAAAIIIIAAAggggAACCCCAAAIIIIAAAggggAACCCCAAAIIIIAAAggggAACCCCAAAIIIIAAAggggAACCCDQLQU83bJX7TtV6AF9pIuNI9AT5kw9jUa7+V8oVCcdJJNJyWazEo1GXbFLpVKSTqclEomIz+erepuZTEbi8bjVnt/vr3p7uVxOYrGYBINB6+fGodfn9XolHA670Zw0QszoGOqcIGbMhJTbMaM5RnMNecbM+On9R/OM5ux6zTPEjJlYaauFmDHrqbUdPnzYWl/U63qGmDEfM/W+BiZmiBmnAsSMU7HS5ckzpY2clqj35ybWM04jonT5cmNGn5f37NkjH3zwgezbt08OHDggn376qXz22WfWs5/W+8UXX8iXX34pR44cEX3XpYc+Ex533HHS1NQkJ5xwgoRCIWt9etJJJ8kpp5wiffv2lQEDBsgZZ5whgwYNqvi9GDFTOgaclig3Zpy201aeZ+1y5To+j/WMWc+2Z+3nnntO/vjHP8r69eutPOj0GDx4sJx55pnS3Nws/fv3l1NPPVX69Olj5ccTTzzRypeaN3v16vXV9xDNq5pfW1tbrXx76NAhK/8ePHhQPvnkE9m/f7+0tLTI+++/L7t373baJSsvX3XVVTJx4kQZPnw47/QcC3Z+Avcmg5h/r6re7021iBnNJ4FAoOK1mN3R1vb0+VBzaDnrS82Pxx9/vO31pcaM5lHNs24cjfBduxYxo88W+jzhxpFIJCSfz7sWM7VYA7v9XZuYMRu5mmf0p3sTqrl/xuMp2u7F/q/KhrI6G7gq6xNnN64A87lxx54rRwABBBBAAAEEEEAAAQQQQAABBBBAAAEEEEAAAQQQQAABBBBAAAEEEEAAAQQQQAABBBBAAAEEEEAAAQQQQAABBBBAAAEEEEAAAQQQQAABBBBAAAEEEEAAAQQQQAABBBBAAAEEEEAAAQQQQAABBBBAAAEEEEAAAQQQQAABBBBAAAEEEEAAAQQQQAABBBBAAAEEEEAAAQQQQAABBLqtgKfb9uwfHSv0gD7SxcYR6Alzpp5Go938LxSqlw6SyaRks1mJRqOu+KVSKUmn0xKJRMTn81W9zUwmI/F43GrP7/dXvb1cLiexWEyCwaD1c+PQ6/N6vRIOh91oThohZnQMdU4QM2ZCyu2Y0RyjuYY8Y2b89B6keUZzdr3mGWLGTKy01ULMmPXU2g4fPmytL+p1PUPMmI+Zel8DEzPEjFMBYsapWOny5JnSRk5L1PtzE+sZpxFRujwxU9rISQm33+lxb3IyOvbKcm+y5+SkVCPlmddee002bdokL774orz33ntOmGpe9qyzzpLLL79cxo4dK2PGjPmqP+QZ80PDesa8aSPlGbe+N+m7/EAgUNffKHXdpu9J3Tga4bt2LWJGvzeFQiE3hlASiYTk83nXYqYW35vc/q5NzJgNXc0z+tO9CdXaP+PxFG33Yv9XZcNYvQ1clfWLsxtTgPncmOPOVSOAAAIIIIAAAggggAACCCCAAAIIIIAAAggggAACCCCAAAIIIIAAAggggAACCCCAAAIIIIAAAggggAACCCCAAAIIIIAAAggggAACCCCAAAIIIIAAAggggAACCCCAAAIIIIAAAggggAACCCCAAAIIIIAAAggggAACCCCAAAIIIIAAAggggAACCCCAAAIIIIAAAggggAACCCCAAALdWsDTrXv3t84VekAf6WLjCPSEOVNPo9Fu/hcK1U0HyWRSstmsRKNRVwxTqZSk02mJRCLi8/mq3mYmk5F4PG615/f7q95eLpeTWCwmwWDQ+rlx6PV5vV4Jh8NuNCeNEDM6hjoniBkzIeV2zGiO0VxDnjEzfnof0jyjObte8wwxYyZW2mohZsx6am2HDx+21hf1up4hZszHTL2vgYkZYsapADHjVKx0efJMaSOnJer9uYn1jNOIKF2emClt5KSE2+/0uDc5GR17Zbk32XNyUqoR88yePXvklVdekS1btsjrr78uLS0tTsiqXra5uVkuuOACGT16tFxyySUyaNCgTtskz5gfDtYz5k0bMc+YV/xHjbqe0Xf5gUCgrr9R6nXqe1I3jkb4rl2LmNHvTaFQyI0hlEQiIfl83rWYqcX3Jre/axMzZkNX84z+dG9CNfbPeDxF273Y/1XZEFZ3A1dlfePsxhNgPjfemHPFCCCAAAIIIIAAAggggAACCCCAAAIIIIAAAggggAACCCCAAAIIIIAAAggggAACCCCAAAIIIIAAAggggAACCCCAAAIIIIAAAggggAACCCCAAAIIIIAAAggggAACCCCAAAIIIIAAAggggAACCCCAAAIIIIAAAggggAACCCCAAAIIIIAAAggggAACCCCAAAIIIIAAAggggAACCCCAQLcX8HT7HooUekAf6WLjCPSEOVNPo9Fu/hcK1U8HyWRSstmsRKNRVxxTqZSk02mJRCLi8/mq3mYmk5F4PG615/f7q95eLpeTWCwmwWDQ+rlx6PV5vV4Jh8NuNCeNEDM6hjoniBkzIeV2zGiO0VxDnjEzfnov0jyjObte8wwxYyZW2mohZsx6am2HDx+21hf1up4hZszHTL2vgYkZYsapADHjVKx0efJMaSOnJer9uYn1jNOIKF2emClt5KSE2+/0uDc5GR17Zbk32XNyUqrR88y+ffvkrbfekrffflt27Ngh7777rrS0tDghLLtsc3OznH322TJs2DAZMWKEnHvuuTJgwABH9ZFnHHHZKsx6xhaTo0KNnmccYdkorOsZfZcfCATq+hulXqe+J3XjaITv2rWIGf3eFAqF3BhCSSQSks/nXYuZWnxvcvu7NjFjNnQ1z+hP9yaY3j/j8RRt92L/V2XDV/0NXJX1j7MbS4D53FjjzdUigAACCCCAAAIIIIAAAggggAACCCCAAAIIIIAAAggggAACCCCAAAIIIIAAAggggAACCCCAAAIIIIAAAggggAACCCCAAAIIIIAAAggggAACCCCAAAIIIIAAAggggAACCCCAAAIIIIAAAggggAACCCCAAAIIIIAAAggggAACCCCAAAIIIIAAAggggAACCCCAAAIIIIAAAggggAACPULA0wN6WegBfaSLjSPQE+ZMPY1Gu/lfKLiTDpLJpGSzWYlGo65YplIpSafTEolExOfzVb3NTCYj8Xjcas/v91e9vVwuJ7FYTILBoPVz49Dr83q9Eg6H3WhOGiFmdAx1ThAzZkLK7ZjRHKO5hjxjZvz0fqR5RnN2veYZYsZMrLTVQsyY9dTaDh8+bK0v6nU9Q8yYj5l6XwMTM8SMUwFixqlY6fLkmdJGTkvU+3MT6xmnEVG6PDFT2shJCbff6XFvcjI69spyb7Ln5KQUeaa9lr5v3LNnj3zwwQeyb98+OXDggHz66afy2WefWe/O1OuLL76QL7/8Uo4cOSKaV/TQd2q9evWS448/Xpqamqz3a71795aTTjpJTjnlFOnbt68MGDBAzjjjDBk0aJCx7wrkGSfRbq8s6xl7Tk5KkWecaJUuq3lH81EgEDCWS0q1WotvlHqd+p7UjaMRvmvXImb03hgKhdwYQkkkEpLP512LmVp8b3L7uzYxYzZ0Nc/oT/cmmNw/4/EUbfdi/1dlQ+fOBq7K+sjZjSPAfG6cseZKEUAAAQQQQAABBBBAAAEEEEAAAQQQQAABBBBAAAEEEEAAAQQQQAABBBBAAAEEEEAAAQQQQAABBBBAAAEEEEAAAQQQQAABBBBAAAEEEEAAAQQQQAABBBBAAAEEEEAAAQQQQAABBBBAAAEEEEAAAQQQQAABBBBAAAEEEEAAAQQQQAABBBBAAAEEEEAAAQQQQAABBBBAAAEEEEAAgR4j4OkBPS30gD7SxcYR6Alzpp5Go938P3TokITDYVeuL5lMSjablWg06kp7qVRK0um0RCIR8fl8VW8zk8lIPB632vP7/VVvL5fLSSwWk2AwaP3cOPT6vF4vMWMIW2NGx1DnBDFjBtXtPKM5RnMNecbM+BUKBSuPas6u13sTMWMmVtpqIWbMempthw8ftu5N9bqeIWbMx0y9r4GJGWLGqQAx41SsdHnyTGkjpyXq/bmJ9YzTiChdnpgpbeSkhNvv9Lg3ORkde2W5N9lzclKKPONEq3RZ8kxpI6cl3H6nx3rG6QiVLk+eKW3kpITmGX2XHwgE6vobpV6nvid142iE79q1iBn93hQKhdwYQkkkEpLP512LGbfvTbX4rk3MmA1dzTP6070JpvbPeDxF273Y/1XZsLGfszI/zjYrwHw260ltCCCAAAIIIIAAAggggAACCCCAAAIIIIAAAggggAACCCCAAAIIIIAAAggggAACCCCAAAIIIIAAAggggAACCCCAAAIIIIAAAggggAACCCCAAAIIIIAAAggggAACCCCAAAIIIIAAAggggAACCCCAAAIIIIAAAggggAACCCCAAAIIIIAAAggggAACCCCAAAIIIIAAAggggAACCCCAAAIGBDwG6qh2FYVqN0D9CDgQ6AlzxsHldPui7eZ/LBYTr9cr4XDYlY4nk0nJZrMSjUZdaS+VSkk6nZZIJCI+n6/qbWYyGYnH41Z7fr+/6u3lcjnRMQwGg9bPjUOvj5gxJ60xo2Ooc4KYMePqdp7RHKO5hjxjZvwKhYKVRzVn1+u9iZgxEytttRAzZj21tsOHD1v3pnpdzxAz5mOm3tfAxAwx41SAmHEqVro8eaa0kdMS9f7cxHrGaUSULk/MlDZyUsLtd3rcm5yMjr2y3JvsOTkpRZ5xolW6LHmmtJHTEm6/02M943SESpcnz5Q2clJC84y+yw8EAnX9jVKvU9+TunE0wnftWsSMfm8KhUJuDKEkEgnJ5/OuxYzb96ZafNcmZsyGruYZ/eneBBP7Zzyeou1e7P+qbMjYz1mZH2ebFWA+m/WkNgQQQAABBBBAAAEEEEAAAQQQQAABBBBAAAEEEEAAAQQQQAABBBBAAAEEEEAAAQQQQAABBBBAAAEEEEAAAQQQQAABBBBAAAEEEEAAAQQQQAABBBBAAAEEEEAAAQQQQAABBBBAAAEEEEAAAQQQQAABBBBAAAEEEEAAAQQQQAABBBBAAAEEEEAAAQQQQAABBBBAAAEEEEAAAQQQQAABAwIeA3VUu4pCtRugfgQcCPSEOePgcrp90Xbzv1AoSDweF6/XK+Fw2JXOJ5NJyWazEo1GXWkvlUpJOp2WSCQiPp+v6m1mMhnLVNvz+/1Vby+Xy0ksFpNgMGj93DiIGbPKGjM6hjoniBkztm7nGc0xmmvIM2bGr+3epDm7Xu9NxIyZWGmrhZgx66m1HT582Lo31et6hpgxHzP1vgYmZogZpwLEjFOx0uXJM6WNnJao9+cm1jNOI6J0eWKmtJGTEm6/0+Pe5GR07JXl3mTPyUkp8owTrdJlyTOljZyWcPudHusZpyNUujx5prSRkxKaZ/SbYSAQqOtvlHqd+p7UjaMRvmvXImb0e1MoFHJjCCWRSEg+n3ctZty+N9XiuzYxYzZ0Nc/oT/cmVLp/xuMp2u7F/q/Khov9nJX5cbZZAeazWU9qQwABBBBAAAEEEEAAAQQQQAABBBBAAAEEEEAAAQQQQAABBBBAAAEEEEAAAQQQQAABBBBAAAEEEEAAAQQQQAABBBBAAAEEEEAAAQQQQAABBBBAAAEEEEAAAQQQQAABBBBAAAEEEEAAAQQQQAABBBBAAAEEEEAAAQQQQAABBBBAAAEEEEAAAQQQQAABBBBAAAEEEEAAAQQQQAABBBAwIOAxUEe1qyhUuwHqR8CBQE+YMw4up9sXbTf/C4W//TMej4vX65VwOOzKBSSTSclmsxKNRl1pL5VKSTqdlkgkIj6fr+ptZjIZy1Tb8/v9VW8vl8tJLBaTYDBo/dw4iBmzyhozOoY6J4gZM7Zu5xnNMZpryDNmxk/vT5pnNGfX672JmDETK221EDNmPbW2w4cPW/emel3PEDPmY6be18DEDDHjVICYcSpWujx5prSR0xL1/tzEesZpRJQuT8yUNnJSwu13etybnIyOvbLcm+w5OSlFnnGi9f/ZtaMeVXrtbLRGEAkJIojgJv//x+UGJFBAAQGqo0m+Pju9e+02XrjcTTGQuHj1TsrVo56a9qpyvlafyRuVVrR+pmc9U3qF8vX6TN6opCL6TDzLn81mg35HGX9nPCdt8XmH99o/kZl437RYLFpcwrTb7dLtdmuWmdZz00+815aZutGNPhPf2JvwzP6Z0ejLdi/7v567VPZzPufn13UF3M91PR2NAAECBAgQIECAAAECBAgQIECAAAECBAgQIECAAAECBAgQIECAAAECBAgQIECAAAECBAgQIECAAAECBAgQIECAAAECBAgQIECAAAECBAgQIECAAAECBAgQIECAAAECBAgQIECAAAECBAgQIECAAAECBAgQIECAAAECBAgQIECAAAECBAgQIECAAAECBCoIjCoco+9DdH0P4PgECgRe4Z4p+HN+femn+7/r/vGf2+02jcfjtFwum/wR+/0+XS6XtF6vm4x3OBzS8XhMq9UqTSaT3sc8nU4pTGO86XTa+3jX6zVtNps0n8/v3xYfmamrHJmJaxj3hMzUsW3dZ6LHRK/RZ+pcv5ijos9Ezx7q3CQzdbLycRSZqesZRzufz/e5aajrGZmpn5mhr4FlRmZKBWSmVCxfr8/kjUorhv7vJuuZ0kTk62Umb1RS0fqZnrmp5Oo8VmtuesyppEqfKdHK1+ozeaPSitbP9KxnSq9Qvl6fyRuVVESfiWf5s9ls0O8o4++M56QtPu/wXvsnMhPvmxaLRYtLmHa7Xbrdbs0y03pu+on32jJTN7rRZ+IbexP+dv/MaPRlu5f9X89dJvs5n/Pz67oC7ue6no5GgAABAgQIECBAgAABAgQIECBAgAABAgQIECBAgAABAgQIECBAgAABAgQIECBAgAABAgQIECBAgAABAgQIECBAgAABAgQIECBAgAABAgQIECBAgAABAgQIECBAgAABAgQIECBAgAABAgQIECBAgAABAgQIECBAgAABAgQIECBAgAABAgQIECBAgAABAhUERhWO0fchur4HcHwCBQKvcM8U/Dm/vvTT/d91n9vBdrtN4/E4LZfLJn/Ifr9Pl8slrdfrJuMdDod0PB7TarVKk8mk9zFPp1MK0xhvOp32Pt71ek2bzSbN5/P7t8VHZuoqR2biGsY9ITN1bFv3megx0Wv0mTrXL+ap6DPRs4c6N8lMnax8HEVm6nrG0c7n831uGup6RmbqZ2boa2CZkZlSAZkpFcvX6zN5o9KKof+7yXqmNBH5epnJG5VUtH6mZ24quTqP1ZqbHnMqqdJnSrTytfpM3qi0ovUzPeuZ0iuUr9dn8kYlFdFn4ln+bDYb9DvK+DvjOWmLzzu81/6JzMT7psVi0eISpt1ul263W7PMtJ6bfuK9tszUjW70mfjG3oS/2T8zGn3Z7mX/13OXyH7O5/z8uq6A+7mup6MRIECAAAECBAgQIECAAAECBAgQIECAAAECBAgQIECAAAECBAgQIECAAAECBAgQIECAAAECBAgQIECAAAECBAgQIECAAAECBAgQIECAAAECBAgQIECAAAECBAgQIECAAAECBAgQIECAAAECBAgQIECAAAECBAgQIECAAAECBAgQIECAAAECBAgQIECAQAWBUYVj9H2Iru8BHJ9AgcAr3DMFf86vL/10/3fd13aw3W7TeDxOy+WyyR+z3+/T5XJJ6/W6yXiHwyEdj8e0Wq3SZDLpfczT6ZTCNMabTqe9j3e9XtNms0nz+fz+bfGRmbrKkZm4hnFPyEwd29Z9JnpM9Bp9ps71i7kq+kz07KHOTTJTJysfR5GZup5xtPP5fJ+bhrqekZn6mRn6GlhmZKZUQGZKxfL1+kzeqLRi6P9usp4pTUS+XmbyRiUVrZ/pmZtKrs5jteamx5xKqvSZEq18rT6TNyqtaP1Mz3qm9Arl6/WZvFFJRfSZeJY/m80G/Y4y/s54Ttri8w7vtX8iM/G+abFYtLiEabfbpdvt1iwzreemn3ivLTN1oxt9Jr6xN6F0/8xo9GW7l/1fz10e+zmf8/PrugLu57qejkaAAAECBAgQIECAAAECBAgQIECAAAECBAgQIECAAAECBAgQIECAAAECBAgQIECAAAECBAgQIECAAAECBAgQIECAAAECBAgQIECAAAECBAgQIECAAAECBAgQIECAAAECBAgQIECAAAECBAgQIECAAAECBAgQIECAAAECBAgQIECAAAECBAgQIECAAAECFQRGFY7R9yG6vgdwfAIFAq9wzxT8Ob++9NP933V/bgfb7TaNx+O0XC6b/EH7/T5dLpe0Xq+bjHc4HNLxeEyr1SpNJpPexzydTilMY7zpdNr7eNfrNW02mzSfz+/fFh+ZqascmYlrGPeEzNSxbd1nosdEr9Fn6ly/mK+iz0TPHurcJDN1svJxFJmp6xlHO5/P97lpqOsZmamfmaGvgWVGZkoFZKZULF+vz+SNSiuG/u8m65nSROTrZSZvVFLR+pmeuank6jxWa256zKmkSp8p0crX6jN5o9KK1s/0rGdKr1C+Xp/JG5VURJ+JZ/mz2WzQ7yjj74znpC0+7/Be+ycyE++bFotFi0uYdrtdut1uzTLTem76iffaMlM3utFn4ht7E0r2z4xGX7Z72f/13KWxn/M5P7+uK+B+ruvpaAQIECBAgAABAgQIECBAgAABAgQIECBAgAABAgQIECBAgAABAgQIECBAgAABAgQIECBAgAABAgQIECBAgAABAgQIECBAgAABAgQIECBAgAABAgQIECBAgAABAgQIECBAgAABAgQIECBAgAABAgQIECBAgAABAgQIECBAgAABAgQIECBAgAABAgQIECBQQWBU4Rh9H6LrewDHJ1Ag8Ar3TMGf8+tLP93/Xfev28F2u03j8Tgtl8smf9R+v0+XyyWt1+sm4x0Oh3Q8HtNqtUqTyaT3MU+nUwrTGG86nfY+3vV6TZvNJs3n8/u3xUdm6ipHZuIaxj0hM3VsW/eZ6DHRa/SZOtcv5qzoM9Gzhzo3yUydrHwcRWbqesbRzufzfW4a6npGZupnZuhrYJmRmVIBmSkVy9frM3mj0oqh/7vJeqY0Efl6mckblVS0fqZnbiq5Oo/Vmpsecyqp0mdKtPK1+kzeqLSi9TM965nSK5Sv12fyRiUV0WfiWf5sNhv0O8r4O+M5aYvPO7zX/onMxPumxWLR4hKm3W6Xbrdbs8y0npt+4r22zNSNbvSZ+MbehEf3z4xGX7Z72f/13GWxn/M5P7+uK+B+ruvpaAQIECBAgAABAgQIECBAgAABAgQIECBAgAABAgQIECBAgAABAgQIECBAgAABAgQIECBAgAABAgQIECBAgAABAgQIECBAgAABAgQIECBAgAABAgQIECBAgAABAgQIECBAgAABAgQIECBAgAABAgQIECBAgAABAgQIECBAgAABAgQIECBAgAABAgQIECBQQWBU4Rh9H6LrewDHJ1Ag8Ar3TMGf8+tLP93/Xfd9O9hut2k8HqflctnkD9vv9+lyuaT1et1kvMPhkI7HY1qtVmkymfQ+5ul0SmEa402n097Hu16vabPZpPl8fv+2+MhMXeXITFzDuCdkpo5t6z4TPSZ6jT5T5/rFvBV9Jnr2UOcmmamTlY+jyExdzzja+Xy+z01DXc/ITP3MDH0NLDMyUyogM6Vi+Xp9Jm9UWjH0fzdZz5QmIl8vM3mjkorWz/TMTSVX57Fac9NjTiVV+kyJVr5Wn8kblVa0fqZnPVN6hfL1+kzeqKQi+kw8y5/NZoN+Rxl/ZzwnbfF5h/faP5GZeN+0WCxaXMK02+3S7XZrlpnWc9NPvNeWmbrRjT4T39ib8Mj+mdHoy3Yv+7+euyT2cz7n59d1BdzPdT0djQABAgQIECBAgAABAgQIECBAgAABAgQIECBAgAABAgQIECBAgAABAgQIECBAgAABAgQIECBAgAABAgQIECBAgAABAgQIECBAgAABAgQIECBAgAABAgQIECBAgAABAgQIECBAgAABAgQIECBAgAABAgQIECBAgAABAgQIECBAgAABAgQIECBAgAABAgQqCIwqHKPvQ3R9D+D4BAoEXuGeKfhzfn3pp/u/6/LtYLvdpvF4nJbLZZM/br/fp8vlktbrdZPxDodDOh6PabVapclk0vuYp9MphWmMN51Oex/ver2mzWaT5vP5/dviIzN1lSMzcQ3jnpCZOrat+0z0mOg1+kyd6xdzV/SZ6NlDnZtkpk5WPo4iM3U942jn8/k+Nw11PSMzyvNDAgAAIABJREFU9TMz9DWwzMhMqYDMlIrl6/WZvFFpxdD/3WQ9U5qIfL3M5I1KKlo/0zM3lVydx2rNTY85lVTpMyVa+Vp9Jm9UWtH6mZ71TOkVytfrM3mjkoroM/EsfzabDfodZfyd8Zy0xecd3mv/RGbifdNisWhxCdNut0u3261ZZlrPTT/xXltm6kY3+kx8Y29Cbv/MaPRlu5f9X89djvwGrueO79cESgTczyVaagkQIECAAAECBAgQIECAAAECBAgQIECAAAECBAgQIECAAAECBAgQIECAAAECBAgQIECAAAECBAgQIECAAAECBAgQIECAAAECBAgQIECAAAECBAgQIECAAAECBAgQIECAAAECBAgQIECAAAECBAgQIECAAAECBAgQIECAAAECBAgQIECAAAECBAgQIECgicCoySjPDdI993O/JlBV4BXumap/8A8f7NP933WPtYPtdpvG43FaLpdNTn+/36fL5ZLW63WT8Q6HQzoej2m1WqXJZNL7mKfTKYVpjDedTnsf73q9ps1mk+bz+f3b4iMzdZUjM3EN456QmTq2rftM9JjoNfpMnesX81f0mejZQ52bZKZOVj6OIjN1PeNo5/P5PjcNdT0jM/UzM/Q1sMzITKmAzJSK5ev1mbxRacXQ/91kPVOaiHy9zOSNSipaP9MzN5VcncdqzU2POZVU6TMlWvlafSZvVFrR+pme9UzpFcrX6zN5o5KK6DPxLH82mw36HWX8nfGctMXnHd5r/0Rm4n3TYrFocQnTbrdLt9utWWZaz00/8V5bZupGN/pMfGNvwnf7Z0ajL9u97P967lI8toHruTH8msCjAu7nR6XUESBAgAABAgQIECBAgAABAgQIECBAgAABAgQIECBAgAABAgQIECBAgAABAgQIECBAgAABAgQIECBAgAABAgQIECBAgAABAgQIECBAgAABAgQIECBAgAABAgQIECBAgAABAgQIECBAgAABAgQIECBAgAABAgQIECBAgAABAgQIECBAgAABAgQIECBAgEAzgVGzkf5+oO7vf+qXBKoLvMI9U/2P/sEDfrr/u+7xdrDdbtN4PE7L5bLJ6e/3+3S5XNJ6vW4y3uFwSMfjMa1WqzSZTHof83Q6pTCN8abTae/jXa/XtNls0nw+v39bfGSmrnJkJq5h3BMyU8e2dZ+JHhO9Rp+pc/1iDos+Ez17qHOTzNTJysdRZKauZxztfD7f56ahrmdkpn5mhr4GlhmZKRWQmVKxfL0+kzcqrRj6v5usZ0oTka+XmbxRSUXrZ3rmppKr81ituekxp5IqfaZEK1+rz+SNSitaP9Oznim9Qvl6fSZvVFIRfSae5c9ms0G/o4y/M56Ttvi8w3vtn8hMvG9aLBYtLmHa7Xbpdrs1y0zruekn3mvLTN3oRp+Jb+xN+Ff7Z0ajL9u97P967jI8voHruXH8msAjAu7nR5TUECBAgAABAgQIECBAgAABAgQIECBAgAABAgQIECBAgAABAgQIECBAgAABAgQIECBAgAABAgQIECBAgAABAgQIECBAgAABAgQIECBAgAABAgQIECBAgAABAgQIECBAgAABAgQIECBAgAABAgQIECBAgAABAgQIECBAgAABAgQIECBAgAABAgQIECBAgEBTgVHT0f5usO7vfuZXBHoReIV7ppc//IcO+un+77qydrDdbtN4PE7L5bLJ6e/3+3S5XNJ6vW4y3uFwSMfjMa1WqzSZTHof83Q6pTCN8abTae/jXa/XtNls0nw+v39bfGSmrnJkJq5h3BMyU8e2dZ+JHhO9Rp+pc/1iHos+Ez17qHOTzNTJysdRZKauZxztfD7f56ahrmdkpn5mhr4GlhmZKRWQmVKxfL0+kzcqrRj6v5usZ0oTka+XmbxRSUXrZ3rmppKr81ituekxp5IqfaZEK1+rz+SNSitaP9Oznim9Qvl6fSZvVFIRfSae5c9ms0G/o4y/M56Ttvi8w3vtn8hMvG9aLBYtLmHa7Xbpdrs1y0zruekn3mvLTN3oRp+Jb+xN+NP+mdHoy3Yv+7+euwRlG7ieG8uvCeQE3M85If+fAAECBAgQIECAAAECBAgQIECAAAECBAgQIECAAAECBAgQIECAAAECBAgQIECAAAECBAgQIECAAAECBAgQIECAAAECBAgQIECAAAECBAgQIECAAAECBAgQIECAAAECBAgQIECAAAECBAgQIECAAAECBAgQIECAAAECBAgQIECAAAECBAgQIECAAAECBJoLjJqPWD5gV/4TvyDQm8Ar3DO9/fE/cOBP93/XlbeD7XabxuNxWi6XTU5/v9+ny+WS1ut1k/EOh0M6Ho9ptVqlyWTS+5in0ymFaYw3nU57H+96vabNZpPm8/n92+IjM3WVIzNxDeOekJk6tq37TPSY6DX6TJ3rF3NZ9Jno2UOdm2SmTlY+jiIzdT3jaOfz+T43DXU9IzP1MzP0NbDMyEypgMyUiuXr9Zm8UWnF0P/dZD1Tmoh8vczkjUoqWj/TMzeVXJ3Has1NjzmVVOkzJVr5Wn0mb1Ra0fqZnvVM6RXK1+szeaOSiugz8Sx/NpsN+h1l/J3xnLTF5x3ea/9EZuJ902KxaHEJ0263S7fbrVlmWs9NP/FeW2bqRjf6THxjb8I/758Zjb5s97L/6zn+8g1cz43n1wS+E3A/ywcBAgQIECBAgAABAgQIECBAgAABAgQIECBAgAABAgQIECBAgAABAgQIECBAgAABAgQIECBAgAABAgQIECBAgAABAgQIECBAgAABAgQIECBAgAABAgQIECBAgAABAgQIECBAgAABAgQIECBAgAABAgQIECBAgAABAgQIECBAgAABAgQIECBAgAABAgQI/DqB0a87o68n1L3AOTrF9xF4hXtmSFfj0/3fdX/XDrbbbRqPx2m5XDax2e/36XK5pPV63WS8w+GQjsdjWq1WaTKZ9D7m6XRKYRrjTafT3se7Xq9ps9mk+Xx+/7b4yExdZZmp6xlHa91nosdEr9Fn6lzLmM+iz0TPHurcJDN1svJxFJmp6xlHO5/P9/XFUNczMlM/M0Nfz8iMzJQKyEypWL5en8kblVYM/d9N1jOlicjXy0zeqKSi9TM9c1PJ1Xms1tz0mFNJlT5TopWv1WfyRqUVrZ/pWc+UXqF8vT6TNyqpiD4Tz/Jns9mg31HG3xnPSVt83uG99k9kJt43LRaLFpcw7Xa7dLvdmmWm9dwUa+B4dxB7PVrthZCZutGNPhPfuIb/d//MaPRlu5f9X8/R/90GrufG9GsC/0rA/SwbBAgQIECAAAECBAgQIECAAAECBAgQIECAAAECBAgQIECAAAECBAgQIECAAAECBAgQIECAAAECBAgQIECAAAECBAgQIECAAAECBAgQIECAAAECBAgQIECAAAECBAgQIECAAAECBAgQIECAAAECBAgQIECAAAECBAgQIECAAAECBAgQIECAAAECBAgQIPDrBEa/7oy+nlD3AufoFN9H4BXumSFdjU/3f9f9fTvYbrdpPB6n5XLZxGe/36fL5ZLW63WT8Q6HQzoej2m1WqXJZNL7mKfTKYVpjDedTnsf73q9ps1mk+bz+f3b4iMzdZVlpq5nHK11n4keE71Gn6lzLWNOiz4TPXuoc5PM1MnKx1Fkpq5nHO18Pt/XF0Ndz8hM/cwMfT0jMzJTKiAzpWL5en0mb1RaMfR/N1nPlCYiXy8zeaOSitbP9MxNJVfnsVpz02NOJVX6TIlWvlafyRuVVrR+pmc9U3qF8vX6TN6opCL6TDzLn81mg35HGX9nPCdt8XmH99o/kZl437RYLFpcwrTb7dLtdmuWmdZzU6yB491B7PVotRdCZupGN/pMfOMafuyfGY2+bPey/+s59r/fwPXcuH5N4E8C7me5IECAAAECBAgQIECAAAECBAgQIECAAAECBAgQIECAAAECBAgQIECAAAECBAgQIECAAAECBAgQIECAAAECBAgQIECAAAECBAgQIECAAAECBAgQIECAAAECBAgQIECAAAECBAgQIECAAAECBAgQIECAAAECBAgQIECAAAECBAgQIECAAAECBAgQIECAAIFfJzD6dWf09YS6FzhHp/g+Aq9wzwzpany6/7vuuXaw3W7TeDxOy+WyidF+v0+XyyWt1+sm4x0Oh3Q8HtNqtUqTyaT3MU+nUwrTGG86nfY+3vV6TZvNJs3n8/u3xUdm6irLTF3POFrrPhM9JnqNPlPnWsa8Fn0mevZQ5yaZqZOVj6PITF3PONr5fL6vL4a6npGZ+pkZ+npGZmSmVEBmSsXy9fpM3qi0Yuj/brKeKU1Evl5m8kYlFa2f6ZmbSq7OY7XmpsecSqr0mRKtfK0+kzcqrWj9TM96pvQK5ev1mbxRSUX0mXiWP5vNBv2OMv7OeE7a4vMO77V/IjPxvmmxWLS4hGm326Xb7dYsM63nplgDx7uD2OvRai+EzNSNbvSZ+MY1jHtjNPqy3cv+r+fIn9vA9dzYfk3gnwXczzJBgAABAgQIECBAgAABAgQIECBAgAABAgQIECBAgAABAgQIECBAgAABAgQIECBAgAABAgQIECBAgAABAgQIECBAgAABAgQIECBAgAABAgQIECBAgAABAgQIECBAgAABAgQIECBAgAABAgQIECBAgAABAgQIECBAgAABAgQIECBAgAABAgQIECBAgAABAr9OYPTrzujrCXUvcI5O8X0EXuGeGdLV+HT/d93z7WC73abxeJyWy2UTp/1+ny6XS1qv103GOxwO6Xg8ptVqlSaTSe9jnk6nFKYx3nQ67X286/WaNptNms/n92+Lj8zUVZaZup5xtNZ9JnpM9Bp9ps61jLkt+kz07KHOTTJTJysfR5GZup5xtPP5fF9fDHU9IzP1MzP09YzMyEypgMyUiuXr9Zm8UWnF0P/dZD1Tmoh8vczkjUoqWj/TMzeVXJ3Has1NjzmVVOkzJVr5Wn0mb1Ra0fqZnvVM6RXK1+szeaOSiugz8Sx/NpsN+h1l/J3xnLTF5x3ea/9EZuJ902KxaHEJ0263S7fbrVlmWs9NsQaOdwex16PVXgiZqRvd6DPxjWv4b//2b/98cPu/nuN+fgPXc+P7NYH/K+B+lgcCBAgQIECAAAECBAgQIECAAAECBAgQIECAAAECBAgQIECAAAECBAgQIECAAAECBAgQIECAAAECBAgQIECAAAECBAgQIECAAAECBAgQIECAAAECBAgQIECAAAECBAgQIECAAAECBAgQIECAAAECBAgQIECAAAECBAgQIECAAAECBAgQIECAAAECBAgQ+HUCo193Rl9PqHuBc3SK7yPwCvfMkK7Gp/u/6+q0g+12m8bjcVoul02s9vt9ulwuab1eNxnvcDik4/GYVqtVmkwmvY95Op1SmMZ40+m09/Gu12vabDZpPp/fvy0+MlNXWWbqesbRWveZ6DHRa/SZOtcy5rfoM9Gzhzo3yUydrHwcRWbqesbRzufzfX0x1PWMzNTPzNDXMzIjM6UCMlMqlq/XZ/JGpRVD/3eT9UxpIvL1MpM3Kqlo/UzP3FRydR6rNTc95lRSpc+UaOVr9Zm8UWlF62d61jOlVyhfr8/kjUoqos/Es/zZbDbod5Txd8Zz0hafd3iv/ROZifdNi8WixSVMu90u3W63ZplpPTfFGjjeHcRej1Z7IWSmbnSjz8T3P//zP//5wPZ/PUddZwPXc+fg1wQ+BNzPskCAAAECBAgQIECAAAECBAgQIECAAAECBAgQIECAAAECBAgQIECAAAECBAgQIECAAAECBAgQIECAAAECBAgQIECAAAECBAgQIECAAAECBAgQIECAAAECBAgQIECAAAECBAgQIECAAAECBAgQIECAAAECBAgQIECAAAECBAgQIECAAAECBAgQIECAAAECv05g9OvO6OsJdS9wjk7xfQRe4Z4Z0tX4dP93Xb12sN1u03g8TsvlsonXfr9Pl8slrdfrJuMdDod0PB7TarVKk8mk9zFPp1MK0xhvOp32Pt71ek2bzSbN5/P7t8VHZuoqy0xdzzha6z4TPSZ6jT5T51rGHBd9Jnr2UOcmmamTlY+jyExdzzja+Xy+ry+Gup6RmfqZGfp6RmZkplRAZkrF8vX6TN6otGLo/26ynilNRL5eZvJGJRWtn+mZm0quzmO15qbHnEqq9JkSrXytPpM3Kq1o/UzPeqb0CuXr9Zm8UUlF9Jl4lj+bzQb9jjL+znhO2uLzDu+1fyIz8b5psVi0uIRpt9ul2+3WLDOt56ZYA8e7g9jr0WovhMzUjW70mX//93//54Pa//Ucc70NXM+dh18TCAH3sxwQIECAAAECBAgQIECAAAECBAgQIECAAAECBAgQIECAAAECBAgQIECAAAECBAgQIECAAAECBAgQIECAAAECBAgQIECAAAECBAgQIECAAAECBAgQIECAAAECBAgQIECAAAECBAgQIECAAAECBAgQIECAAAECBAgQIECAAAECBAgQIECAAAECBAgQIECAwK8TGP26M/p6Qt0LnKNTfB+BV7hnhnQ1Pt3/XVe3HWy32zQej9NyuWxitt/v0+VySev1usl4h8MhHY/HtFqt0mQy6X3M0+mUwjTGm06nvY93vV7TZrNJ8/n8/m3xkZm6yjJT1zOO1rrPRI+JXqPP1LmWMc9Fn4mePdS5SWbqZOXjKDJT1zOOdj6f7+uLoa5nZKZ+Zoa+npEZmSkVkJlSsXy9PpM3Kq0Y+r+brGdKE5Gvl5m8UUlF62d65qaSq/NYrbnpMaeSKn2mRCtfq8/kjUorWj/Ts54pvUL5en0mb1RSEX0mnuXPZrNBv6OMvzOek7b4vMN77Z/ITLxvWiwWLS5h2u126Xa7NctM67kp1sDx7iD2erTaCyEzdaM7Gn3Z7mX/13PEdTdwPXcufk3A/SwDBAgQIECAAAECBAgQIECAAAECBAgQIECAAAECBAgQIECAAAECBAgQIECAAAECBAgQIECAAAECBAgQIECAAAECBAgQIECAAAECBAgQIECAAAECBAgQIECAAAECBAgQIECAAAECBAgQIECAAAECBAgQIECAAAECBAgQIECAAAECBAgQIECAAAECBAgQIPDrBEa/7oy+nlD3AufoFN9H4BXumSFdjU/3f9fVbwfb7TaNx+O0XC6buO33+3S5XNJ6vW4y3uFwSMfjMa1WqzSZTHof83Q6pTCN8abTae/jXa/XtNls0nw+v39bfGSmrrLM1PWMo7XuM9FjotfoM3WuZcx10WeiZw91bpKZOln5OIrM1PWMo53P5/v6YqjrGZmpn5mhr2dkRmZKBWSmVCxfr8/kjUorhv7vJuuZ0kTk62Umb1RS0fqZnrmp5Oo8VmtuesyppEqfKdHK1+ozeaPSitbP9KxnSq9Qvl6fyRuVVESfiWf5s9ls0O8o4++M56QtPu/wXvsnMhPvmxaLRYtLmHa7Xbrdbs0y03puijVwvDuIvR6t9kLITL3ojkZftnvZ//Ucb/0NXM+dj1+/t4D7+b2vv7+eAAECBAgQIECAAAECBAgQIECAAAECBAgQIECAAAECBAgQIECAAAECBAgQIECAAAECBAgQIECAAAECBAgQIECAAAECBAgQIECAAAECBAgQIECAAAECBAgQIECAAAECBAgQIECAAAECBAgQIECAAAECBAgQIECAAAECBAgQIECAAAECBAgQIECAAAECv1Jg9CvP6vNJdS9wjk7xfQRe4Z4Z0tX4dP93XT/tYLvdpvF4nJbLZRO7/X6fLpdLWq/XTcY7HA7peDym1WqVJpNJ72OeTqcUpjHedDrtfbzr9Zo2m02az+f3b4uPzNRVlpm6nnG01n0mekz0Gn2mzrWM+S76TPTsoc5NMlMnKx9HkZm6nnG08/l8X18MdT0jM/UzM/T1jMzITKmAzJSK5ev1mbxRacXQ/91kPVOaiHy9zOSNSipaP9MzN5VcncdqzU2POZVU6TMlWvlafSZvVFrR+pme9UzpFcrX6zN5o5KK6DPxLH82mw32HeVut0u32+3+nLTF5x3ea/9EZuJ902KxaHEJU+vMtJ6bYg0c7w5ir0ervRAyUye6o9GX7V72fz1H288GrufOya/fV8D9/L7X3l9OgAABAgQIECBAgAABAgQIECBAgAABAgQIECBAgAABAgQIECBAgAABAgQIECBAgAABAgQIECBAgAABAgQIECBAgAABAgQIECBAgAABAgQIECBAgAABAgQIECBAgAABAgQIECBAgAABAgQIECBAgAABAgQIECBAgAABAgQIECBAgAABAgQIECBAgACBXysw+rVn9o8T617gHJ3i+wi8wj0zpKvx6f7vuv7awXa7TePxOC2XyyZ++/0+XS6XtF6vm4x3OBzS8XhMq9UqTSaT3sc8nU4pTGO86XTa+3jX6zVtNps0n8/v3xYfmamrLDN1PeNorftM9JjoNfpMnWsZc170mejZQ52bZKZOVj6OIjN1PeNo5/P5vr4Y6npGZupnZujrGZmRmVIBmSkVy9frM3mj0oqh/7vJeqY0Efl6mckblVS0fqZnbiq5Oo/Vmpsecyqp0mdKtPK1+kzeqLSi9TM965nSK5Sv12fyRiUV0WfiWf5sNhvsO8rdbpdut9v9OWmLzzu81/6JzMT7psVi0eISptaZaT03xRo43h3EXo9WeyFk5vnojkZftnvZ//Uca38buJ47L79+TwH383ted381AQIECBAgQIAAAQIECBAgQIAAAQIECBAgQIAAAQIECBAgQIAAAQIECBAgQIAAAQIECBAgQIAAAQIECBAgQIAAAQIECBAgQIAAAQIECBAgQIAAAQIECBAgQIAAAQIECBAgQIAAAQIECBAgQIAAAQIECBAgQIAAAQIECBAgQIAAAQIECBAgQIAAAQIEfrXA6Fef3f+eXPcC5+gU30fgFe6ZIV2NT/d/1/XbDrbbbRqPx2m5XDYx3O/36XK5pPV63WS8w+GQjsdjWq1WaTKZ9D7m6XRKYRrjTafT3se7Xq9ps9mk+Xx+/7b4yExdZZmp6xlHa91nosdEr9Fn6lzLmPeiz0TPHurcJDN1svJxFJmp6xlHO5/P9/XFUNczMlM/M0Nfz8iMzJQKyEypWL5en8kblVYM/d9N1jOlicjXy0zeqKSi9TM9c1PJ1Xms1tz0mFNJlT5TopWv1WfyRqUVrZ/pWc+UXqF8vT6TNyqpiD4Tz/Jns9lg31Hudrt0u93uz0lbfN7hvfZPZCbeNy0WixaXMLXOTOu5KdbA8e4g9nq02gshM89FdzT6st3L/q/nSPvdwPXcufn1+wm4n9/vmvuLCRAgQIAAAQIECBAgQIAAAQIECBAgQIAAAQIECBAgQIAAAQIECBAgQIAAAQIECBAgQIAAAQIECBAgQIAAAQIECBAgQIAAAQIECBAgQIAAAQIECBAgQIAAAQIECBAgQIAAAQIECBAgQIAAAQIECBAgQIAAAQIECBAgQIAAAQIECBAgQIAAAQIECBAg8OsFRr/+DFPqXuAcneL7CLzCPTOkq/Hp/u+6/tvBdrtN4/E4LZfLJo77/T5dLpe0Xq+bjHc4HNLxeEyr1SpNJpPexzydTilMY7zpdNr7eNfrNW02mzSfz+/fFh+ZqassM3U942it+0z0mOg1+kydaxlzX/SZ6NlDnZtkpk5WPo4iM3U942jn8/m+vhjqekZm6mdm6OsZmZGZUgGZKRXL1+szeaPSiqH/u8l6pjQR+XqZyRuVVLR+pmduKrk6j9Wamx5zKqnSZ0q08rX6TN6otKL1Mz3rmdIrlK/XZ/JGJRXRZ+JZ/mw2G+w7yt1ul2632/05aYvPO7zX/onMxPumxWLR4hKm1plpPTfFGjjeHcRej1Z7IWTm76M7Gn3Z7mX/199zxi/738D13Pn59XsJuJ/f63r7awkQIECAAAECBAgQIECAAAECBAgQIECAAAECBAgQIECAAAECBAgQIECAAAECBAgQIECAAAECBAgQIECAAAECBAgQIECAAAECBAgQIECAAAECBAgQIECAAAECBAgQIECAAAECBAgQIECAAAECBAgQIECAAAECBAgQIECAAAECBAgQIECAAAECBAgQIPASAqMXOMvuBc7RKb6PwCvcM0O6Gp/u/65r0w62220aj8dpuVw2sdzv9+lyuaT1et1kvMPhkI7HY1qtVmkymfQ+5ul0SmEa402n097Hu16vabPZpPl8fv+2+MhMXWWZqesZR2vdZ6LHRK/RZ+pcy5j/os9Ezx7q3CQzdbLycRSZqesZRzufz/f1xVDXMzJTPzNDX8/IjMyUCshMqVi+Xp/JG5VWDP3fTdYzpYnI18tM3qikovUzPXNTydV5rNbc9JhTSZU+U6KVr9Vn8kalFa2f6VnPlF6hfL0+kzcqqYg+E8/yZ7PZYN9R7na7dLvd7s9JW3ze4b32T2Qm3jctFosWlzC1zkzruSnWwPHuIPZ6tNoLITN/F93R6Mt2L/u//o7y/38d+dzP/ZpAVQH3c1VOByNAgAABAgQIECBAgAABAgQIECBAgAABAgQIECBAgAABAgQIECBAgAABAgQIECBAgAABAgQIECBAgAABAgQIECBAgAABAgQIECBAgAABAgQIECBAgAABAgQIECBAgAABAgQIECBAgAABAgQIECBAgAABAgQIECBAgAABAgQIECBAgAABAgQIECBAgACBGgKjGgfp+Rhdz8d3eAIlAq9wz5T8Pb+99tP9/9///d9pPp83OeftdpvG43FaLpdNxtvv9+lyuaT1et1kvMPhkI7HY1qtVmkymfQ+5ul0SmEa402n097Hu16vabPZ3PMiM3W4ZaaO4/89ytD7TPSYyI0+Uyc7Xdfd+2j07KHOTTJTJysfR5GZup5xtPP5fF9fDHU9IzP1MzP0NbDMyEypgMyUiuXr9Zm8UWlF6+czrdfA1jOlicjXy0zeqKSi9TM9c1PJ1Xms1tzDDY7bAAAgAElEQVT0mFNJlT5TopWv1WfyRqUV1jOlYt/Xm5vqev7UM714lj+bzQb7jnK326Xb7XZ/Ttri8w7vKH8iM/G+abFYtLiEqXVmWs9NsQaOdwex16PVXgiZKY/uaPRlu5f9X+WM//cX9nM+5+fXdQXcz3U9HY0AAQIECBAgQIAAAQIECBAgQIAAAQIECBAgQIAAAQIECBAgQIAAAQIECBAgQIAAAQIECBAgQIAAAQIECBAgQIAAAQIECBAgQIAAAQIECBAgQIAAAQIECBAgQIAAAQIECBAgQIAAAQIECBAgQIAAAQIECBAgQIAAAQIECBAgQIAAAQIECBAgQIAAAQIEKgiMKhyj70N0fQ/g+AQKBF7hnin4c3596af7/7/+67/SfD6/f1t8ttttGo/Hablcthgu7ff7dLlc0nq9bjLe4XBIx+MxrVarNJlMeh/zdDqlMI3xptNp7+Ndr9e02WxkpqK0zFTE/H+HGnqfiR4TudFn6mSn67p7H42ePdS5SWbqZOXjKDJT1zOOdj6f7+uLoa5nZKZ+Zoa+BpYZmSkVkJlSsXy9PpM3Kq1o/Xym9RrYeqY0Efl6mckblVS0fqZnbiq5Oo/Vmpsecyqp0mdKtPK1+kzeqLTCeqZU7Pt6c1Ndz596phfP8mez2WDfa+92u3S73e7PSVt83uEd5U9kJt43LRaLFpcwtc5M67kp1sDx7iD2erTaCyEzZdEdjb5s97L/q4zwn6vt53zOz6/rCrif63o6GgECBAgQIECAAAECBAgQIECAAAECBAgQIECAAAECBAgQIECAAAECBAgQIECAAAECBAgQIECAAAECBAgQIECAAAECBAgQIECAAAECBAgQIECAAAECBAgQIECAAAECBAgQIECAAAECBAgQIECAAAECBAgQIECAAAECBAgQIECAAAECBAgQIECAAAECBAhUEBhVOEbfh+j6HsDxCRQIvMI9U/Dn/PrST/f/5XJJm80mzefz+7fFZ7vdpvF4nJbLZYvh0n6/T/F3rtfrJuMdDod0PB7TarVKk8mk9zFPp1MK0xhvOp32Pt71epWZysoyUxk0pfs9MeQ+Ez0mcqPP1MlO13X3zETPHurcJDN1svJxFJmp6xlHO5/P9/XFUNczMlM/M0NfA8uMzJQKyEypWL5en8kblVa0fj7Teg1sPVOaiHy9zOSNSipaP9MzN5VcncdqzU2POZVU6TMlWvlafSZvVFphPVMq9n29uamu508904tn+bPZbLDvtXe7XbrdbvfnpC0+7/CO8icyE++bFotFi0uYWmem9dwUa+B4dxB7PVrthZCZx6M7Gn3Z7mX/1+N8f6q0n/M5P7+uK+B+ruvpaAQIECBAgAABAgQIECBAgAABAgQIECBAgAABAgQIECBAgAABAgQIECBAgAABAgQIECBAgAABAgQIECBAgAABAgQIECBAgAABAgQIECBAgAABAgQIECBAgAABAgQIECBAgAABAgQIECBAgAABAgQIECBAgAABAgQIECBAgAABAgQIECBAgAABAgQIECBQQWBU4Rh9H6LrewDHJ1Ag8Ar3TMGf8+tLP93/Xdel6/WaNptNms/n92+Lz3a7TePxOC2XyxbDpf1+ny6XS1qv103GOxwO6Xg8ptVqlSaTSe9jnk6nFKYx3nQ67X08malPLDP1TYfeZ6LHRG70mTrZifkwMhM9e6hzk8zUycrHUWSmrmcc7Xw+39ekQ13PyEz9zAx9DSwzMlMqIDOlYvl6fSZvVFrR+vlM6zWw9UxpIvL1MpM3Kqlo/UzP3FRydR6rNTc95lRSpc+UaOVr9Zm8UWmF9Uyp2Pf15qa6nj/1TC+e5c9ms8G+197tdul2u92fk7b4vMM7yp/ITLxvWiwWLS5hap2Z1nNTrIHj3UHs9Wi1F0JmHovuaPRlu5f9X4/R/asq+zmf8/PrugLu57qejkaAAAECBAgQIECAAAECBAgQIECAAAECBAgQIECAAAECBAgQIECAAAECBAgQIECAAAECBAgQIECAAAECBAgQIECAAAECBAgQIECAAAECBAgQIECAAAECBAgQIECAAAECBAgQIECAAAECBAgQIECAAAECBAgQIECAAAECBAgQIECAAAECBAgQIECAAAECFQRGFY7R9yG6vgdwfAIFAq9wzxT8Ob++9NP933X/+5/X6zVtNps0n8/v3xaf7XabxuNxWi6XLYZL+/0+XS6XtF6vm4x3OBzS8XhMq9UqTSaT3sc8nU4pTGO86XTa+3gyU59YZuqbDr3PRI+J3OgzdbITc2JkJnr2UOcmmamTlY+jyExdzzja+Xy+r0mHup6RmfqZGfoaWGZkplRAZkrF8vX6TN6otKL185nWa2DrmdJE5OtlJm9UUtH6mZ65qeTqPFZrbnrMqaRKnynRytfqM3mj0grrmVKx7+vNTXU9f+qZXjzLn81mg32vvdvt0u12uz8nbfF5h3eUP5GZeN+0WCxaXMLUOjOt56ZYA8e7g9jr0WovhMzkozsafdnuZf9Xnu27Cvs5n/Pz67oC7ue6no5GgAABAgQIECBAgAABAgQIECBAgAABAgQIECBAgAABAgQIECBAgAABAgQIECBAgAABAgQIECBAgAABAgQIECBAgAABAgQIECBAgAABAgQIECBAgAABAgQIECBAgAABAgQIECBAgAABAgQIECBAgAABAgQIECBAgAABAgQIECBAgAABAgQIECBAgAABAhUERhWO0fchur4HcHwCBQKvcM8U/Dm/vvTT/d91//jP6/WaNptNms/n92+Lz3a7TePxOC2XyxbDpf1+ny6XS1qv103GOxwO6Xg8ptVqlSaTSe9jnk6nFKYx3nQ67X08malPLDP1TYfeZ6LHRG70mTrZiXkxMhM9e6hzk8zUycrHUWSmrmcc7Xw+39ekQ13PyEz9zAx9DSwzMlMqIDOlYvl6fSZvVFrR+vlM6zWw9UxpIvL1MpM3Kqlo/UzP3FRydR6rNTc95lRSpc+UaOVr9Zm8UWmF9Uyp2Pf15qa6nj/1TC+e5c9ms8G+197tdul2u92fk7b4vMM7yp/ITLxvWiwWLS5hap2Z1nNTrIHj3UHs9Wi1F0Jmvo/uaPRlu5f9X8/d7fZzPufn13UF3M91PR2NAAECBAgQIECAAAECBAgQIECAAAECBAgQIECAAAECBAgQIECAAAECBAgQIECAAAECBAgQIECAAAECBAgQIECAAAECBAgQIECAAAECBAgQIECAAAECBAgQIECAAAECBAgQIECAAAECBAgQIECAAAECBAgQIECAAAECBAgQIECAAAECBAgQIECAAAECBCoIjCoco+9DdH0P4PgECgRe4Z4p+HN+femn+7/rPreD6/WaNptNms/n92+Lz3a7TePxOC2XyxbDpf1+ny6XS1qv103GOxwO6Xg8ptVqlSaTSe9jnk6nFKYx3nQ67X08malPLDP1TYfeZ6LHRG70mTrZibkxMhM9e6hzk8zUycrHUWSmrmcc7Xw+39ekQ13PyEz9zAx9DSwzMlMqIDOlYvl6fSZvVFrR+vlM6zWw9UxpIvL1MpM3Kqlo/UzP3FRydR6rNTc95lRSpc+UaOVr9Zm8UWmF9Uyp2Pf15qa6nj/1TC+e5c9ms8G+197tdul2u92fk7b4vMM7yp/ITLxvWiwWLS5hap2Z1nNTrIHj3UHs9Wi1F0Jm/nV0R6Mv273s/3ruTref8zk/v64r4H6u6+loBAgQIECAAAECBAgQIECAAAECBAgQIECAAAECBAgQIECAAAECBAgQIECAAAECBAgQIECAAAECBAgQIECAAAECBAgQIECAAAECBAgQIECAAAECBAgQIECAAAECBAgQIECAAAECBAgQIECAAAECBAgQIECAAAECBAgQIECAAAECBAgQIECAAAECBAgQIFBBYFThGH0fout7AMcnUCDwCvdMwZ/z60s/3f9d97UdXK/XtNls0nw+v39bfLbbbRqPx2m5XLYYLu33+3S5XNJ6vW4y3uFwSMfjMa1WqzSZTHof83Q6pTCN8abTae/jyUx9Ypmpbzr0PhM9JnKjz9TJTsyPkZno2UOdm2SmTlY+jiIzdT3jaOfz+b4mHep6RmbqZ2boa2CZkZlSAZkpFcvX6zN5o9KK1s9nWq+BrWdKE5Gvl5m8UUlF62d65qaSq/NYrbnpMaeSKn2mRCtfq8/kjUorrGdKxb6vNzfV9fypZ3rxLH82mzV9rx3vDhaLRX3APxxxt9ul2+12f07a4vMO7yhlpm6SWs9NsQaOdwex16PVXgiZ+XNmRqMv273s/3ru9rKf8zk/v64r4H6u6+loBAgQIECAAAECBAgQIECAAAECBAgQIECAAAECBAgQIECAAAECBAgQIECAAAECBAgQIECAAAECBAgQIECAAAECBAgQIECAAAECBAgQIECAAAECBAgQIECAAAECBAgQIECAAAECBAgQIECAAAECBAgQIECAAAECBAgQIECAAAECBAgQIECAAAECBAgQIFBBYFThGH0fout7AMcnUCDwCvdMwZ/z60s/3f9d9+d2cL1e02azSfP5/P5t8dlut2k8HqflctliuLTf79Plcknr9brJeIfDIR2Px7RardJkMul9zNPplMI0xptOp72PJzP1iWWmvunQ+0z0mMiNPlMnOzFHRmaiZw91bpKZOln5OIrM1PWMo53P5/uadKjrGZmpn5mhr4FlRmZKBWSmVCxfr8/kjUorWj+fab0Gtp4pTUS+XmbyRiUVrZ/pmZtKrs5jteamx5xKqvSZEq18rT6TNyqtsJ4pFfu+3txU1/OnnunFs/zZbNb0vXa8O1gsFvUB/3DE3W6Xbrfb/Tlpi887vKOUmbpJaj03xRo43h3EXo9WeyFk5mtmRqMv273s/3ru1rKf8zk/v64r4H6u6+loBAgQIECAAAECBAgQIECAAAECBAgQIECAAAECBAgQIECAAAECBAgQIECAAAECBAgQIECAAAECBAgQIECAAAECBAgQIECAAAECBAgQIECAAAECBAgQIECAAAECBAgQIECAAAECBAgQIECAAAECBAgQIECAAAECBAgQIECAAAECBAgQIECAAAECBAgQIFBBYFThGH0fout7AMcnUCDwCvdMwZ/z60s/3f9d96/bwfV6TZvNJs3n8/u3xWe73abxeJyWy2WL4dJ+v0+XyyWt1+sm4x0Oh3Q8HtNqtUqTyaT3MU+nUwrTGG86nfY+nszUJ5aZ+qZD7zPRYyI3+kyd7MQ8GZmJnj3UuUlm6mTl4ygyU9czjnY+n+9r0qGuZ2SmfmaGvgaWGZkpFZCZUrF8vT6TNyqtaP18pvUa2HqmNBH5epnJG5VUtH6mZ24quTqP1ZqbHnMqqdJnSrTytfpM3qi0wnqmVOz7enNTXc+feqYXz/Jns1nT99rx7mCxWNQH/MMRd7tdut1u9+ekLT7v8I5SZuomqfXcFGvgeHcQez1a7YWQmc+ZGY2+bPey/+u528p+zuf8/LqugPu5rqejESBAgAABAgQIECBAgAABAgQIECBAgAABAgQIECBAgAABAgQIECBAgAABAgQIECBAgAABAgQIECBAgAABAgQIECBAgAABAgQIECBAgAABAgQIECBAgAABAgQIECBAgAABAgQIECBAgAABAgQIECBAgAABAgQIECBAgAABAgQIECBAgAABAgQIECBAgEAFgVGFY/R9iK7vARyfQIHAK9wzBX/Ory/9dP933fft4Hq9ps1mk+bz+f3b4rPdbtN4PE7L5bLFcGm/36fL5ZLW63WT8Q6HQzoej2m1WqXJZNL7mKfTKYVpjDedTnsfT2bqE8tMfdOh95noMZEbfaZOdmKujMxEzx7q3CQzdbLycRSZqesZRzufz/c16VDXMzJTPzNDXwPLjMyUCshMqVi+Xp/JG5VWtH4+03oNbD1Tmoh8vczkjUoqWj/TMzeVXJ3Has1NjzmVVOkzJVr5Wn0mb1RaYT1TKvZ9vbmprudPPdOLZ/mz2azpe+14d7BYLOoD/uGIu90u3W63+3PSFp93eEcpM3WT1HpuijVwvDuIvR6t9kLIzD8yMxp92e5l/9dzt5T9nM/5+XVdAfdzXU9HI0CAAAECBAgQIECAAAECBAgQIECAAAECBAgQIECAAAECBAgQIECAAAECBAgQIECAAAECBAgQIECAAAECBAgQIECAAAECBAgQIECAAAECBAgQIECAAAECBAgQIECAAAECBAgQIECAAAECBAgQIECAAAECBAgQIECAAAECBAgQIECAAAECBAgQIECAAIEKAqMKx+j7EF3fAzg+gQKBV7hnCv6cX1/66f7vunw7uF6vabPZpPl8fv+2+Gy32zQej9NyuWwxXNrv9+lyuaT1et1kvMPhkI7HY1qtVmkymfQ+5ul0SmEa402n097Hk5n6xDJT33TofSZ6TORGn6mTnZgvIzPRs4c6N8lMnax8HEVm6nrG0c7n831NOtT1jMzUz8zQ18AyIzOlAjJTKpav12fyRqUVrZ/PtF4DW8+UJiJfLzN5o5KK1s/0zE0lV+exWnPTY04lVfpMiVa+Vp/JG5VWWM+Uin1fb26q6/lTz/TiWf5sNmv6XjveHSwWi/qAfzjibrdLt9vt/py0xecd3lHKTN0ktZ6bYg0c7w5ir0ervRAy87+ZGY2+bPey/+u52ym/geu54/s1gRIB93OJlloCBAgQIECAAAECBAgQIECAAAECBAgQIECAAAECBAgQIECAAAECBAgQIECAAAECBAgQIECAAAECBAgQIECAAAECBAgQIECAAAECBAgQIECAAAECBAgQIECAAAECBAgQIECAAAECBAgQIECAAAECBAgQIECAAAECBAgQIECAAAECBAgQIECAAAECBAgQaCIwajLKc4N0z/3crwlUFXiFe6bqH/zDB/t0/3fdY+3ger2mzWaT5vP5/dvis91u03g8TsvlssVwab/fp8vlktbrdZPxDodDOh6PabVapclk0vuYp9MphWmMN51Oex9PZuoTy0x906H3megxkRt9pk52Ys6MzETPHurcJDN1svJxFJmp6xlHO5/P9zXpUNczMlM/M0NfA8uMzJQKyEypWL5en8kblVa0fj7Teg1sPVOaiHy9zOSNSipaP9MzN5VcncdqzU2POZVU6TMlWvlafSZvVFphPVMq9n29uamu508904tn+bPZrOl77Xh3sFgs6gP+4Yi73S7dbrf7c9IWn3d4RykzdZPUem6KNXC8O4i9Hq32QshMSqPRl+1e9n89dys9toHruTH8msCjAu7nR6XUESBAgAABAgQIECBAgAABAgQIECBAgAABAgQIECBAgAABAgQIECBAgAABAgQIECBAgAABAgQIECBAgAABAgQIECBAgAABAgQIECBAgAABAgQIECBAgAABAgQIECBAgAABAgQIECBAgAABAgQIECBAgAABAgQIECBAgAABAgQIECBAgAABAgQIECBAgEAzgVGzkf5+oO7vf+qXBKoLvMI9U/2P/sEDfrr/u+7xdnC9XtNms0nz+fz+bfHZbrdpPB6n5XLZYri03+/T5XJJ6/W6yXiHwyEdj8e0Wq3SZDLpfczT6ZTCNMabTqe9jycz9Yllpr7p0PtM9JjIjT5TJzsxb0ZmomcPdW6SmTpZ+TiKzNT1jKOdz+f7mnSo6xmZqZ+Zoa+BZUZmSgVkplQsX6/P5I1KK1o/n2m9BraeKU1Evl5m8kYlFa2f6ZmbSq7OY7XmpsecSqr0mRKtfK0+kzcqrbCeKRX7vt7cVNfzp57pxbP82WzW9L12vDtYLBb1Af9wxN1ul2632/05aYvPO7yjlJm6SWo9N8UaON4dxF6PVnsh3j0zo9GX7V72fz13Gz2+geu5cfyawCMC7udHlNQQIECAAAECBAgQIECAAAECBAgQIECAAAECBAgQIECAAAECBAgQIECAAAECBAgQIECAAAECBAgQIECAAAECBAgQIECAAAECBAgQIECAAAECBAgQIECAAAECBAgQIECAAAECBAgQIECAAAECBAgQIECAAAECBAgQIECAAAECBAgQIECAAAECBAgQIECAQFOBUdPR/m6w7u9+5lcEehF4hXumlz/8hw766f7vurJ2cL1e02azSfP5/P5t8dlut2k8HqflctliuLTf79Plcknr9brJeIfDIR2Px7RardJkMul9zNPplMI0xptOp72PJzP1iWWmvunQ+0z0mMiNPlMnOzF3RmaiZw91bpKZOln5OIrM1PWMo53P5/uadKjrGZmpn5mhr4FlRmZKBWSmVCxfr8/kjUorWj+fab0Gtp4pTUS+XmbyRiUVrZ/pmZtKrs5jteamx5xKqvSZEq18rT6TNyqtsJ4pFfu+3txU1/OnnunFs/zZbNb0vXa8O1gsFvUB/3DE3W6Xbrfb/Tlpi887vKOUmbpJaj03xRo43h3EXo9WeyHeOTOj0ZftXvZ/PXcLlW3gem4svyaQE3A/54T8fwIECBAgQIAAAQIECBAgQIAAAQIECBAgQIAAAQIECBAgQIAAAQIECBAgQIAAAQIECBAgQIAAAQIECBAgQIAAAQIECBAgQIAAAQIECBAgQIAAAQIECBAgQIAAAQIECBAgQIAAAQIECBAgQIAAAQIECBAgQIAAAQIECBAgQIAAAQIECBAgQIAAAQIECBBoLjBqPmL5gF35T/yCQG8Cr3DP9PbH/8CBP93/XVfeDq7Xa9psNmk+n9+/LT7b7TaNx+O0XC5bDJf2+326XC5pvV43Ge9wOKTj8ZhWq1WaTCa9j3k6nVKYxnjT6bT38WSmPrHM1Dcdep+JHhO50WfqZCfmz8hM9Oyhzk0yUycrH0eRmbqecbTz+Xxfkw51PSMz9TMz9DWwzMhMqYDMlIrl6/WZvFFpRevnM63XwNYzpYnI18tM3qikovUzPXNTydV5rNbc9JhTSZU+U6KVr9Vn8kalFdYzpWLf15ub6nr+1DO9eJY/m82avteOdweLxaI+4B+OuNvt0u12uz8nbfF5h3eUMlM3Sa3nplgDx7uD2OvRai/Eu2ZmNPqy3cv+r+dun/INXM+N59cEvhNwP8sHAQIECBAgQIAAAQIECBAgQIAAAQIECBAgQIAAAQIECBAgQIAAAQIECBAgQIAAAQIECBAgQIAAAQIECBAgQIAAAQIECBAgQIAAAQIECBAgQIAAAQIECBAgQIAAAQIECBAgQIAAAQIECBAgQIAAAQIECBAgQIAAAQIECBAgQIAAAQIECBAgQIAAAQIECPw6gdGvO6OvJ9S9wDk6xfcReIV7ZkhX49P933V/1w6u12vabDZpPp/fvy0+2+02jcfjtFwuWwyX9vt9ulwuab1eNxnvcDik4/GYVqtVmkwmvY95Op1SmMZ40+m09/Fkpj6xzNQ3HXqfiR4TudFn6mQn5tDITPTsoc5NMlMnKx9HkZm6nnG08/l8X5MOdT0jM/UzM/Q1sMzITKmAzJSK5ev1mbxRaUXr5zOt18DWM6WJyNfLTN6opKL1Mz1zU8nVeazW3PSYU0mVPlOila/VZ/JGpRXWM6Vi39ebm+p6/tQzvXiWP5vNmr7XjncHi8WiPuAfjrjb7dLtdrs/J23xeYd3lDJTN0mt56ZYA8e7g9jr0WovxDtmZjT6st3L/q/nbp2/28D13Jh+TeBfCbifZYMAAQIECBAgQIAAAQIECBAgQIAAAQIECBAgQIAAAQIECBAgQIAAAQIECBAgQIAAAQIECBAgQIAAAQIECBAgQIAAAQIECBAgQIAAAQIECBAgQIAAAQIECBAgQIAAAQIECBAgQIAAAQIECBAgQIAAAQIECBAgQIAAAQIECBAgQIAAAQIECBAgQIAAAQIEfp3A6Ned0dcT6l7gHJ3i+wi8wj0zpKvx6f7vur9vB9frNW02mzSfz+/fFp/tdpvG43FaLpcthkv7/T5dLpe0Xq+bjHc4HNLxeEyr1SpNJpPexzydTilMY7zpdNr7eDJTn1hm6psOvc9Ej4nc6DN1shPzaGQmevZQ5yaZqZOVj6PITF3PONr5fL6vSYe6npGZ+pkZ+hpYZmSmVEBmSsXy9fpM3qi0ovXzmdZrYOuZ0kTk62Umb1RS0fqZnrmp5Oo8VmtuesyppEqfKdHK1+ozeaPSCuuZUrHv681NdT1/6plePMufzWZN32vHu4PFYlEf8A9H3O126Xa73Z+Ttvi8wztKmambpNZzU6yB491B7PVotRfi3TIzGn3Z7mX/13O3zd9v4HpuXL8m8CcB97NcECBAgAABAgQIECBAgAABAgQIECBAgAABAgQIECBAgAABAgQIECBAgAABAgQIECBAgAABAgQIECBAgAABAgQIECBAgAABAgQIECBAgAABAgQIECBAgAABAgQIECBAgAABAgQIECBAgAABAgQIECBAgAABAgQIECBAgAABAgQIECBAgAABAgQIECBAgMCvExj9ujP6ekLdC5yjU3wfgVe4Z4Z0NT7d/133XDu4Xq9ps9mk+Xx+/7b4bLfbNB6P03K5bDFc2u/36XK5pPV63WS8w+GQjsdjWq1WaTKZ9D7m6XRKYRrjTafT3seTmfrEMlPfdOh9JnpM5EafqZOdmEsjM9Gzhzo3yUydrHwcRWbqesbRzufzfU061PWMzNTPzNDXwDIjM6UCMlMqlq/XZ/JGpRWtn8+0XgNbz5QmIl8vM3mjkorWz/TMTSVX57Fac9NjTiVV+kyJVr5Wn8kblVZYz5SKfV9vbqrr+VPP9OJZ/mw2a/peO94dLBaL+oB/OOJut0u32+3+nLTF5x3eUcpM3SS1nptiDRzvDmKvR6u9EO+UmdHoy3Yv+7+eu2We28D13Nh+TeCfBdzPMkGAAAECBAgQIECAAAECBAgQIECAAAECBAgQIECAAAECBAgQIECAAAECBAgQIECAAAECBAgQIECAAAECBAgQIECAAAECBAgQIECAAAECBK1kaB4AACAASURBVAgQIECAAAECBAgQIECAAAECBAgQIECAAAECBAgQIECAAAECBAgQIECAAAECBAgQIECAAAECBAgQIECAAAECv05g9OvO6OsJdS9wjk7xfQRe4Z4Z0tX4dP933fPt4Hq9ps1mk+bz+f3b4rPdbtN4PE7L5bLFcGm/36fL5ZLW63WT8Q6HQzoej2m1WqXJZNL7mKfTKYVpjDedTnsfT2bqE8tMfdOh95noMZEbfaZOdmI+jcxEzx7q3CQzdbLycRSZqesZRzufz/c16VDXMzJTPzNDXwPLjMyUCshMqVi+Xp/JG5VWtH4+03oNbD1Tmoh8vczkjUoqWj/TMzeVXJ3Has1NjzmVVOkzJVr5Wn0mb1RaYT1TKvZ9vbmprudPPdOLZ/mz2azpe+14d7BYLOoD/uGIu90u3W63+3PSFp93eEcpM3WT1HpuijVwvDuIvR6t9kK8S2b+sH/G/q/nbpfnN3A9N75fE/i/Au5neSBAgAABAgQIECBAgAABAgQIECBAgAABAgQIECBAgAABAgQIECBAgAABAgQIECBAgAABAgQIECBAgAABAgQIECBAgAABAgQIECBAgAABAgQIECBAgAABAgQIECBAgAABAgQIECBAgAABAgQIECBAgAABAgQIECBAgAABAgQIECBAgAABAgQIECBAgACBXycw+nVn9PWEuhc4R6f4PgKvcM8M6Wp8uv+7rk47uF6vabPZpPl8fv+2+Gy32zQej9NyuWwxXNrv9+lyuaT1et1kvMPhkI7HY1qtVmkymfQ+5ul0SmEa402n097Hk5n6xDJT33TofSZ6TORGn6mTnZhTIzPRs4c6N8lMnax8HEVm6nrG0c7n831NOtT1jMzUz8zQ18AyIzOlAjJTKpav12fyRqUVrZ/PtF4DW8+UJiJfLzN5o5KK1s/0zE0lV+exWnPTY04lVfpMiVa+Vp/JG5VWWM+Uin1fb26q6/lTz/TiWf5sNmv6XjveHSwWi/qAfzjibrdLt9vt/py0xecd3lHKTN0ktZ6bYg0c7w5ir0ervRDvkJn/+I//+Odg2P/13K1SZwPXc+fg1wQ+BNzPskCAAAECBAgQIECAAAECBAgQIECAAAECBAgQIECAAAECBAgQIECAAAECBAgQIECAAAECBAgQIECAAAECBAgQIECAAAECBAgQIECAAAECBAgQIECAAAECBAgQIECAAAECBAgQIECAAAECBAgQIECAAAECBAgQIECAAAECBAgQIECAAAECBAgQIECAAAECv05g9OvO6OsJdS9wjk7xfQRe4Z4Z0tX4dP93Xb12cL1e02azSfP5/P5t8dlut2k8HqflctliuLTf79Plcknr9brJeIfDIR2Px7RardJkMul9zNPplMI0xptOp72PJzP1iWWmvunQ+0z0mMiNPlMnOzGvRmaiZw91bpKZOln5OIrM1PWMo53P5/uadKjrGZmpn5mhr4FlRmZKBWSmVCxfr8/kjUorWj+fab0Gtp4pTUS+XmbyRiUVrZ/pmZtKrs5jteamx5xKqvSZEq18rT6TNyqtsJ4pFfu+3txU1/OnnunFs/zZbNb0vXa8O1gsFvUB/3DE3W6Xbrfb/Tlpi887vKOUmbpJaj03xRo43h3EXo9WeyGGnpnR6Mt2L/u/nrtN6m3geu48/JpACLif5YAAAQIECBAgQIAAAQIECBAgQIAAAQIECBAgQIAAAQIECBAgQIAAAQIECBAgQIAAAQIECBAgQIAAAQIECBAgQIAAAQIECBAgQIAAAQIECBAgQIAAAQIECBAgQIAAAQIECBAgQIAAAQIECBAgQIAAAQIECBAgQIAAAQIECBAgQIAAAQIECBAgQIAAAQIEfp3A6Ned0dcT6l7gHJ3i+wi8wj0zpKvx6f7vurrt4Hq9ps1mk+bz+f3b4rPdbtN4PE7L5bLFcGm/36fL5ZLW63WT8Q6HQzoej2m1WqXJZNL7mKfTKYVpjDedTnsfT2bqE8tMfdOh95noMZEbfaZOdmJujcxEzx7q3CQzdbLycRSZqesZRzufz/c16VDXMzJTPzNDXwPLjMyUCshMqVi+Xp/JG5VWtH4+03oNbD1Tmoh8vczkjUoqWj/TMzeVXJ3Has1NjzmVVOkzJVr5Wn0mb1RaYT1TKvZ9vbmprudPPdOLZ/mz2azpe+14d7BYLOoD/uGIu90u3W63+3PSFp93eEcpM3WT1HpuijVwvDuIvR6t9kIMOTOj0ZftXvZ/PXeL1N3A9dy5+DUB97MMECBAgAABAgQIECBAgAABAgQIECBAgAABAgQIECBAgAABAgQIECBAgAABAgQIECBAgAABAgQIECBAgAABAgQIECBAgAABAgQIECBAgAABAgQIECBAgAABAgQIECBAgAABAgQIECBAgAABAgQIECBAgAABAgQIECBAgAABAgQIECBAgAABAgQIECBAgMCvExj9ujP6ekLdC5yjU3wfgVe4Z4Z0NT7d/11Xvx1cr9e02WzSfD6/f1t8ttttGo/Hablcthgu7ff7dLlc0nq9bjLe4XBIx+MxrVarNJlMeh/zdDqlMI3xptNp7+PJTH1imalvOvQ+Ez0mcqPP1MlOzK+RmejZQ52bZKZOVj6OIjN1PeNo5/P5viYd6npGZupnZuhrYJmRmVIBmSkVy9frM3mj0orWz2dar4GtZ0oTka+XmbxRSUXrZ3rmppKr81ituekxp5IqfaZEK1+rz+SNSiusZ0rFvq83N9X1/KlnevEsfzabNX2vHe8OFotFfcA/HHG326Xb7XZ/Ttri8w7vKGWmbpJaz02xBo53B7HXo9VeiKFmZjT6st3L/q/nbo/6G7ieOx+/fm8B9/N7X39/PQECBAgQIECAAAECBAgQIECAAAECBAgQIECAAAECBAgQIECAAAECBAgQIECAAAECBAgQIECAAAECBAgQIECAAAECBAgQIECAAAECBAgQIECAAAECBAgQIECAAAECBAgQIECAAAECBAgQIECAAAECBAgQIECAAAECBAgQIECAAAECBAgQIECAAAECBH6lwOhXntXnk+pe4Byd4vsIvMI9M6Sr8en+77p+2sH1ek2bzSbN5/P7t8Vnu92m8Xiclstli+HSfr9Pl8slrdfrJuMdDod0PB7TarVKk8mk9zFPp1MK0xhvOp32Pp7M1CeWmfqmQ+8z0WMiN/pMnezEHBuZiZ491LlJZupk5eMoMlPXM452Pp/va9Khrmdkpn5mhr4GlhmZKRWQmVKxfL0+kzcqrWj9fKb1Gth6pjQR+XqZyRuVVLR+pmduKrk6j9Wamx5zKqnSZ0q08rX6TN6otMJ6plTs+3pzU13Pn3qmF8/yZ7NZ0/fa8e5gsVjUB/zDEXe7XbrdbvfnpC0+7/COUmbqJqn13BRr4Hh3EHs9Wu2FGGJmRqMv273s/3ru1uhnA9dz5+TX7yvgfn7fa+8vJ0CAAAECBAgQIECAAAECBAgQIECAAAECBAgQIECAAAECBAgQIECAAAECBAgQIECAAAECBAgQIECAAAECBAgQIECAAAECBAgQIECAAAECBAgQIECAAAECBAgQIECAAAECBAgQIECAAAECBAgQIECAAAECBAgQIECAAAECBAgQIECAAAECBAgQIECAwK8VGP3aM/vHiXUvcI5O8X0EXuGeGdLV+HT/d11/7eB6vabNZpPm8/n92+Kz3W7TeDxOy+WyxXBpv9+ny+WS1ut1k/EOh0M6Ho9ptVqlyWTS+5in0ymFaYw3nU57H09m6hPLTH3TofeZ6DGRG32mTnZino3MRM8e6twkM3Wy8nEUmanrGUc7n8/3NelQ1zMyUz8zQ18Dy4zMlArITKlYvl6fyRuVVrR+PtN6DWw9U5qIfL3M5I1KKlo/0zM3lVydx2rNTY85lVTpMyVa+Vp9Jm9UWmE9Uyr2fb25qa7nTz3Ti2f5s9ms6XvteHewWCzqA/7hiLvdLt1ut/tz0hafd3hHKTN1k9R6boo1cLw7iL0erfZCDC0zo9GX7V72fz13W/S3geu58/Lr9xRwP7/ndfdXEyBAgAABAgQIECBAgAABAgQIECBAgAABAgQIECBAgAABAgQIECBAgAABAgQIECBAgAABAgQIECBAgAABAgQIECBAgAABAgQIECBAgAABAgQIECBAgAABAgQIECBAgAABAgQIECBAgAABAgQIECBAgAABAgQIECBAgAABAgQIECBAgAABAgQIECBA4FcLjH712f3vyXUvcI5O8X0EXuGeGdLV+HT/d12/7eB6vabNZpPm8/n92+Kz3W7TeDxOy+WyxXBpv9+ny+WS1ut1k/EOh0M6Ho9ptVqlyWTS+5in0ymFaYw3nU57H09m6hPLTH3TofeZ6DGRG32mTnZiro3MRM8e6twkM3Wy8nEUmanrGUc7n8/3NelQ1zMyUz8zQ18Dy4zMlArITKlYvl6fyRuVVrR+PtN6DWw9U5qIfL3M5I1KKlo/0zM3lVydx2rNTY85lVTpMyVa+Vp9Jm9UWmE9Uyr2fb25qa7nTz3Ti2f5s9ms6XvteHewWCzqA/7hiLvdLt1ut/tz0hafd3hHKTN1k9R6boo1cLw7iL0erfZCDCkzo9GX7V72fz13S/S7geu5c/Pr9xNwP7/fNfcXEyBAgAABAgQIECBAgAABAgQIECBAgAABAgQIECBAgAABAgQIECBAgAABAgQIECBAgAABAgQIECBAgAABAgQIECBAgAABAgQIECBAgAABAgQIECBAgAABAgQIECBAgAABAgQIECBAgAABAgQIECBAgAABAgQIECBAgAABAgQIECBAgAABAgQIECBA4NcLjH79GabUvcA5OsX3EXiFe2ZIV+PT/d91/beD6/WaNptNms/n92+Lz3a7TePxOC2XyxbDpf1+ny6XS1qv103GOxwO6Xg8ptVqlSaTSe9jnk6nFKYx3nQ67X08malPLDP1TYfeZ6LHRG70mTrZifk2MhM9e6hzk8zUycrHUWSmrmcc7Xw+39ekQ13PyEz9zAx9DSwzMlMqIDOlYvl6fSZvVFrR+vlM6zWw9UxpIvL1MpM3Kqlo/UzP3FRydR6rNTc95lRSpc+UaOVr9Zm8UWmF9Uyp2Pf15qa6nj/1TC+e5c9ms6bvtePdwWKxqA/4hyPudrt0u93uz0lbfN7hHaXM1E1S67kp1sDx7iD2erTaCzGUzIxGX7Z72f/13O3Q/wau587Pr99LwP38XtfbX0uAAAECBAgQIECAAAECBAgQIECAAAECBAgQIECAAAECBAgQIECAAAECBAgQIECAAAECBAgQIECAAAECBAgQIECAAAECBAgQIECAAAECBAgQIECAAAECBAgQIECAAAECBAgQIECAAAECBAgQIECAAAECBAgQIECAAAECBAgQIECAAAECBAgQIECAAIGXEBi9wFl2L3COTvF9BF7hnhnS1fh0///P//xPmk6nvf991+s1bTabNJ/P798Wn+12m8bjcVouly2GS/v9Pl0ul7Rer5uMdzgc0vF4TKvVKk0mk97HPJ1OKUxjPJmpwy0zdRw/jqLP1PWMo0WPiV6jz9Sx7f4/du2oRZWeWxBwRDcIOijowPz/3zYXc6GgHOXYqDisOvSc6a/729V5XZVu9Snoi82OifVk1Vqxktuty6ORs5+1NomZnFh570XM5HpGb29vb92a9FnXM2ImP2aefQ0sZsRMrYCYqRXrby/P9BvVtmj9W7v1Gth6pjYi+tuLmX6jmhat38+oTTWz8722atP3nGpayTM1Wv1t5Zl+o9oW1jO1Yn9vrzblev7UO714lz+bzZrua8fewWKxyAf8osfdbleu12v3nrTF9Qr72mImN5Ja16ZYA8feQZz1aHUW4hliZjT6dNzL+a/7HgXnOe/z8+lcAc9zrqfeCBAgQIAAAQIECBAgQIAAAQIECBAgQIAAAQIECBAgQIAAAQIECBAgQIAAAQIECBAgQIAAAQIECBAgQIAAAQIECBAgQIAAAQIECBAgQIAAAQIECBAgQIAAAQIECBAgQIAAAQIECBAgQIAAAQIECBAgQIAAAQIECBAgQIAAAQIECBAgQIAAAQIECBAgQCBBYJTQx9Bd3IYeQP8EKgQe4ZmpuJ1f3/TD8/+///f/LqvVqkyn08G/+OVyKZvNpszn8+6vxbXdbst4PC7L5bLFcGW/35fz+VzW63WT8Q6HQzkej90cTiaTwcc8nU4lTMVMHrWYybOMnuSZXM/oLXJM5Bp5Jsf2drt1eTRy9rPWJjGTEyvvvYiZXM/o7e3trVuTPut6Rszkx8yzr4HFjJipFRAztWL97eWZfqPaFq1/a7deA1vP1EZEf3sx029U06L1+xm1qWZ2vtdWbfqeU00reaZGq7+tPNNvVNvCeqZW7O/t1aZcz596pxfv8mezWdN97dg7WCwW+YBf9Ljb7cr1eu3ek7a4XmFfW8zkRlLr2hRr4Ng7iLMerc7PPHrMjEafjns5/3XfY+A8531+Pp0r4HnO9dQbAQIECBAgQIAAAQIECBAgQIAAAQIECBAgQIAAAQIECBAgQIAAAQIECBAgQIAAAQIECBAgQIAAAQIECBAgQIAAAQIECBAgQIAAAQIECBAgQIAAAQIECBAgQIAAAQIECBAgQIAAAQIECBAgQIAAAQIECBAgQIAAAQIECBAgQIAAAQIECBAgQIAAAQIECCQIjBL6GLqL29AD6J9AhcAjPDMVt/Prm354/v/zP/+zbLfbslqtynQ6HfzLXy6Xstlsynw+7/5aXHF/4/G4LJfLFsOV/X5fzudzWa/XTcY7HA7leDx2cziZTAYf83Q6iZlkZTGTCyrP5HpGb5FjItfIMzm2t9uty6ORs5+1NomZnFh570XM5HpGb29vb92a9FnXwGImP2aefQ0sZsRMrYCYqRXrby/P9BvVtmj9W7v1Gth6pjYi+tuLmX6jmhat38+oTTWz8722atP3nGpayTM1Wv1t5Zl+o9oW1jO1Yn9vrzblev7UO714lz+bzZrua8fewWKxyAf8osfdbleu12v3nrTF9Qr72mImN5Ja16ZYA8feQZz1aHV+5pFjZjT6dNzL+a/7HgHnOe/z8+lcAc9zrqfeCBAgQIAAAQIECBAgQIAAAQIECBAgQIAAAQIECBAgQIAAAQIECBAgQIAAAQIECBAgQIAAAQIECBAgQIAAAQIECBAgQIAAAQIECBAgQIAAAQIECBAgQIAAAQIECBAgQIAAAQIECBAgQIAAAQIECBAgQIAAAQIECBAgQIAAAQIECBAgQIAAAQIECBAgQCBBYJTQx9Bd3IYeQP8EKgQe4ZmpuJ1f3/TD83+73crpdCrb7basVqsynU4Hv4HL5VI2m02Zz+fdX4sr7m88HpflctliuLLf78v5fC7r9brJeIfDoRyPx24OJ5PJ4GOKmXxiMZNrKs/kekZvkWMi18gzObZRf6M2Rc5+1tokZnJi5b0XMZPrGb29vb11a9JnXQOLmfyYefY1sJgRM7UCYqZWrL+9PNNvVNui9W/t1mtg65naiOhvL2b6jWpatH4/ozbVzM732qpN33OqaSXP1Gj1t5Vn+o1qW1jP1Ir9vb3alOv5U+/04l3+bDZruq8deweLxSIf8Ised7tduV6v3XvSFtcr7GuLmdxIal2bYg0cewdx1qPV+ZlHjZnR6NNxL+e/7gt/5znv8/PpXAHPc66n3ggQIECAAAECBAgQIECAAAECBAgQIECAAAECBAgQIECAAAECBAgQIECAAAECBAgQIECAAAECBAgQIECAAAECBAgQIECAAAECBAgQIECAAAECBAgQIECAAAECBAgQIECAAAECBAgQIECAAAECBAgQIECAAAECBAgQIECAAAECBAgQIECAAAECBAgQIEAgQWCU0MfQXdyGHkD/BCoEHuGZqbidX9/0w/N/u/3XP0+nU9lut2W1WpXpdDr4TVwul7LZbMp8Pu/+Wlxxf+PxuCyXyxbDlf1+X87nc1mv103GOxwO5Xg8dnM4mUwGH1PM5BOLmVxTeSbXM3qLHBO5Rp7JsY0aHLUpcvaz1iYxkxMr772ImVzP6O3t7a1bkz7rGljM5MfMs6+BxYyYqRUQM7Vi/e3lmX6j2hatf2u3XgNbz9RGRH97MdNvVNOi9fsZtalmdr7XVm36nlNNK3mmRqu/rTzTb1TbwnqmVuzv7dWmXM+feqcX7/Jns1nTfe3YO1gsFvmAX/S42+3K9Xrt3pO2uF5hX1vM5EZS69oUa+DYO4izHq3OzzxizIxGn457Of91X+g7z3mfn0/nCniecz31RoAAAQIECBAgQIAAAQIECBAgQIAAAQIECBAgQIAAAQIECBAgQIAAAQIECBAgQIAAAQIECBAgQIAAAQIECBAgQIAAAQIECBAgQIAAAQIECBAgQIAAAQIECBAgQIAAAQIECBAgQIAAAQIECBAgQIAAAQIECBAgQIAAAQIECBAgQIAAAQIECBAgQIAAAQIJAqOEPobu4jb0APonUCHwCM9Mxe38+qYfnv/b7b//eTqdyna7LavVqkyn08Fv5HK5lM1mU+bzeffX4or7G4/HZblcthiu7Pf7cj6fy3q9bjLe4XAox+Oxm8PJZDL4mGImn1jM5JrKM7me0VvkmMg18kyObdThqE2Rs5+1NomZnFh570XM5HpGb29vb92a9FnXwGImP2aefQ0sZsRMrYCYqRXrby/P9BvVtmj9W7v1Gth6pjYi+tuLmX6jmhat38+oTTWz8722atP3nGpayTM1Wv1t5Zl+o9oW1jO1Yn9vrzblev7UO714lz+bzZrua8fewWKxyAf8osfdbleu12v3nrTF9Qr72mImN5Ja16ZYA8feQZz1aHV+5tFiZjT6dNzL+a/7wt55zvv8fDpXwPOc66k3AgQIECBAgAABAgQIECBAgAABAgQIECBAgAABAgQIECBAgAABAgQIECBAgAABAgQIECBAgAABAgQIECBAgAABAgQIECBAgAABAgQIECBAgAABAgQIECBAgAABAgQIECBAgAABAgQIECBAgAABAgQIECBAgAABAgQIECBAgAABAgQIECBAgAABAgQIEEgQGCX0MXQXt6EH0D+BCoFHeGYqbufXN/3w/N9uH9PB6XQq2+22rFarMp1OB7+Zy+VSNptNmc/n3V+LK+5vPB6X5XLZYriy3+/L+Xwu6/W6yXiHw6Ecj8duDieTyeBjipl8YjGTayrP5HpGb5FjItfIMzm2UYujNkXOftbaJGZyYuW9FzGT6xm9vb29dWvSZ10Di5n8mHn2NbCYETO1AmKmVqy/vTzTb1TbovVv7dZrYOuZ2ojoby9m+o1qWrR+P6M21czO99qqTd9zqmklz9Ro9beVZ/qNaltYz9SK/b292pTr+VPv9OJd/mw2a7qvHXsHi8UiH/CLHne7Xbler9170hbXK+xri5ncSGpdm2INHHsHcdaj1fmZR4qZ0ejTcS/nv+4Leec57/Pz6VwBz3Oup94IECBAgAABAgQIECBAgAABAgQIECBAgAABAgQIECBAgAABAgQIECBAgAABAgQIECBAgAABAgQIECBAgAABAgQIECBAgAABAgQIECBAgAABAgQIECBAgAABAgQIECBAgAABAgQIECBAgAABAgQIECBAgAABAgQIECBAgAABAgQIECBAgAABAgQIECBAIEFglNDH0F3chh5A/wQqBB7hmam4nV/f9MPzf7t9Tgen06lst9uyWq3KdDod/IYul0vZbDZlPp93fy2uuL/xeFyWy2WL4cp+vy/n87ms1+sm4x0Oh3I8Hrs5nEwmg48pZvKJxUyuqTyT6xm9RY6JXCPP5NhGPY7aFDn7WWuTmMmJlfdexEyuZ/T29vbWrUmfdQ0sZvJj5tnXwGJGzNQKiJlasf728ky/UW2L1r+1W6+BrWdqI6K/vZjpN6pp0fr9jNpUMzvfa6s2fc+pppU8U6PV31ae6TeqbWE9Uyv29/ZqU67nT73Ti3f5s9ms6b527B0sFot8wC963O125Xq9du9JW1yvsK8tZnIjqXVtijVw7B3EWY9W52ceJWZGo0/HvZz/ui/cnee8z8+ncwU8z7meeiNAgAABAgQIECBAgAABAgQIECBAgAABAgQIECBAgAABAgQIECBAgAABAgQIECBAgAABAgQIECBAgAABAgQIECBAgAABAgQIECBAgAABAgQIECBAgAABAgQIECBAgAABAgQIECBAgAABAgQIECBAgAABAgQIECBAgAABAgQIECBAgAABAgQIECBAgACBBIFRQh9Dd3EbegD9E6gQeIRnpuJ2fn3TD8//7fZ1OjidTmW73ZbValWm0+ngN3W5XMpmsynz+bz7a3HF/Y3H47JcLlsMV/b7fTmfz2W9XjcZ73A4lOPx2M3hZDIZfEwxk08sZnJN5Zlcz+gtckzkGnkmxzZqctSmyNnPWpvETE6svPciZnI9o7e3t7duTfqsa2Axkx8zz74GFjNiplZAzNSK9beXZ/qNalu0/q3deg1sPVMbEf3txUy/UU2L1u9n1Kaa2fleW7Xpe041reSZGq3+tvJMv1FtC+uZWrG/t1ebcj1/6p1evMufzWZN97Vj72CxWOQDftHjbrcr1+u1e0/a4nqFfW0xkxtJrWtTrIFj7yDOerQ6P/MIMTMafTru5fzXfaHuPOd9fj6dK+B5zvXUGwECBAgQIECAAAECBAgQIECAAAECBAgQIECAAAECBAgQIECAAAECBAgQIECAAAECBAgQIECAAAECBAgQIECAAAECBAgQIECAAAECBAgQIECAAAECBAgQIECAAAECBAgQIECAAAECBAgQIECAAAECBAgQIECAAAECBAgQIECAAAECBAgQIECAAAECBAgkCIwS+hi6i9vQA+ifQIXAIzwzFbfz65t+eP5vt3+fDk6nU9lut2W1WpXpdDr4jV0ul7LZbMp8Pu/+Wlxxf+PxuCyXyxbD62pO7AAAIABJREFUlf1+X87nc1mv103GOxwO5Xg8dnM4mUwGH1PM5BOLmVxTeSbXM3qLHBO5Rp7JsY26HLUpcvaz1iYxkxMr772ImVzP6O3t7a1bkz7rGljM5MfMs6+BxYyYqRUQM7Vi/e3lmX6j2hatf2u3XgNbz9RGRH97MdNvVNOi9fsZtalmdr7XVm36nlNNK3mmRqu/rTzTb1TbwnqmVuzv7dWmXM+feqcX7/Jns1nTfe3YO1gsFvmAX/S42+3K9Xrt3pO2uF5hX1vM5EZS69oUa+DYO4izHq3Oz/z2mBmNPh33cv7rvjB3nvM+P5/OFfA853rqjQABAgQIECBAgAABAgQIECBAgAABAgQIECBAgAABAgQIECBAgAABAgQIECBAgAABAgQIECBAgAABAgQIECBAgAABAgQIECBAgAABAgQIECBAgAABAgQIECBAgAABAgQIECBAgAABAgQIECBAgAABAgQIECBAgAABAgQIECBAgAABAgQIECBAgAABAgQSBEYJfQzdxW3oAfRPoELgEZ6Zitv59U0/PP+329/Twel0KtvttqxWqzKdTge/ucvlUjabTZnP591fiyvubzwel+Vy2WK4st/vy/l8Luv1usl4h8OhHI/Hbg4nk8ngY4qZfGIxk2sqz+R6Rm+RYyLXyDM5tlGbozZFzn7W2iRmcmLlvRcxk+sZvb29vXVr0mddA4uZ/Jh59jWwmBEztQJiplasv708029U26L1b+3Wa2DrmdqI6G8vZvqNalq0fj+jNtXMzvfaqk3fc6ppJc/UaPW3lWf6jWpbWM/Uiv29vdqU6/lT7/TiXf5sNmu6rx17B4vFIh/wix53u125Xq/de9IW1yvsa4uZ3EhqXZtiDRx7B3HWo9X5md8cM6PRp+Nezn/dF+LOc97n59O5Ap7nXE+9ESBAgAABAgQIECBAgAABAgQIECBAgAABAgQIECBAgAABAgQIECBAgAABAgQIECBAgAABAgQIECBAgAABAgQIECBAgAABAgQIECBAgAABAgQIECBAgAABAgQIECBAgAABAgQIECBAgAABAgQIECBAgAABAgQIECBAgAABAgQIECBAgAABAgQIECBAgECCwCihj6G7uA09gP4JVAg8wjNTcTu/vumH5/92608Hp9OpbLfbslqtynQ6HfwGL5dL2Ww2ZT6fd38trri/8Xhclstli+HKfr8v5/O5rNfrJuMdDodyPB67OZxMJoOPKWbyicVMrqk8k+sZvUWOiVwjz+TYRn2O2hQ5+1lrk5jJiZX3XsRMrmf09vb21q1Jn3UNLGbyY+bZ18BiRszUCoiZWrH+9vJMv1Fti9a/tVuvga1naiOiv72Y6TeqadH6/YzaVDM732urNn3PqaaVPFOj1d9Wnuk3qm1hPVMr9vf2alOu50+904t3+bPZrOm+duwdLBaLfMAvetztduV6vXbvSVtcr7CvLWZyI6l1bYo1cOwdxFmPVudnfmvMjEafjns5/3VfePcf4Lqvf58mUCPgea7R0pYAAQIECBAgQIAAAQIECBAgQIAAAQIECBAgQIAAAQIECBAgQIAAAQIECBAgQIAAAQIECBAgQIAAAQIECBAgQIAAAQIECBAgQIAAAQIECBAgQIAAAQIECBAgQIAAAQIECBAgQIAAAQIECBAgQIAAAQIECBAgQIAAAQIECBAgQIAAAQIECBAgQIAAAQIEmgiMmoxy3yC3+z7u0wRSBR7hmUm94R/u7MPzf7t9Lx2cTqey3W7LarUq0+l08Fu4XC5ls9mU+Xze/bW44v7G43FZLpcthiv7/b6cz+eyXq+bjHc4HMrxeOzmcDKZDD6mmMknFjO5pvJMrmf0Fjkmco08k2MbNTpqU+TsZ61NYiYnVt57ETO5ntHb29tbtyZ91jWwmMmPmWdfA4sZMVMrIGZqxfrbyzP9RrUtWv/Wbr0Gtp6pjYj+9mKm36imRev3M2pTzex8r63a9D2nmlbyTI1Wf1t5pt+otoX1TK3Y39urTbmeP/VOL97lz2azpvvasXewWCzyAb/ocbfblev12r0nbXG9wr62mMmNpNa1KdbAsXcQZz1anZ/5jTEzGn067uX8132h/b0DXPeN4dMEvivgef6ulHYECBAgQIAAAQIECBAgQIAAAQIECBAgQIAAAQIECBAgQIAAAQIECBAgQIAAAQIECBAgQIAAAQIECBAgQIAAAQIECBAgQIAAAQIECBAgQIAAAQIECBAgQIAAAQIECBAgQIAAAQIECBAgQIAAAQIECBAgQIAAAQIECBAgQIAAAQIECBAgQIAAAQIECBAg0Exg1Gykfz7Q7Z9/1CcJpAs8wjOTftM/2OGH5/92+346OJ1OZbvdltVqVabT6eC3cLlcymazKfP5vPtrccX9jcfjslwuWwxX9vt9OZ/PZb1eNxnvcDiU4/HYzeFkMhl8TDGTTyxmck3lmVzP6C1yTOQaeSbHNup01KbI2c9am8RMTqy89yJmcj2jt7e3t25N+qxrYDGTHzPPvgYWM2KmVkDM1Ir1t5dn+o1qW7T+rd16DWw9UxsR/e3FTL9RTYvW72fUpprZ+V5btel7TjWt5Jkarf628ky/UW0L65lasb+3V5tyPX/qnV68y5/NZk33tWPvYLFY5AN+0eNutyvX67V7T9rieoV9bTGTG0mta1OsgWPvIM56tDo/0zpm4v7+/Pnzb/PMaPTpuJfzX/eF9fcPcN03jk8T+I6A5/k7StoQIECAAAECBAgQIECAAAECBAgQIECAAAECBAgQIECAAAECBAgQIECAAAECBAgQIECAAAECBAgQIECAAAECBAgQIECAAAECBAgQIECAAAECBAgQIECAAAECBAgQIECAAAECBAgQIECAAAECBAgQIECAAAECBAgQIECAAAECBAgQIECAAAECBAgQIECAQFOBUdPR/tlgt3/2MZ8iMIjAIzwzg9z4D3X64fm/3erSwel0KtvttqxWqzKdTge/hcvlUjabTZnP591fiyvubzwel+Vy2WK4st/vy/l8Luv1usl4h8OhHI/Hbg4nk8ngY4qZfGIxk2sqz+R6Rm+RYyLXyDM5tlGrozZFzn7W2iRmcmLlvRcxk+sZvb29vXVr0mddA4uZ/Jh59jWwmBEztQJiplasv708029U26L1b+3Wa2DrmdqI6G8vZvqNalq0fj+jNtXMzvfaqk3fc6ppJc/UaPW3lWf6jWpbWM/Uiv29vdqU6/lT7/TiXf5sNmu6rx17B4vFIh/wix53u125Xq/de9IW1yvsa4uZ3EhqXZtiDRx7B3HWo9X5mdYxE/f358+fL/PMaPTpuJfzX/eFdN0BrvvG8mkCfQKe5z4h/0+AAAECBAgQIECAAAECBAgQIECAAAECBAgQIECAAAECBAgQIECAAAECBAgQIECAAAECBAgQIECAAAECBAgQIECAAAECBAgQIECAAAECBAgQIECAAAECBAgQIECAAAECBAgQIECAAAECBAgQIECAAAECBAgQIECAAAECBAgQIECAAAECBAgQIECAAAECzQVGzUesH/BW/xGfIDCYwCM8M4Pd/A90/OH5v93q08HpdCrb7basVqsynU4Hv4XL5VI2m02Zz+fdX4sr7m88HpflctliuLLf78v5fC7r9brJeIfDoRyPx24OJ5PJ4GOKmXxiMZNrKs/kekZvkWMi18gzObZRr6M2Rc5+1tokZnJi5b0XMZPrGb29vb11a9JnXQOLmfyYefY1sJgRM7UCYqZWrL+9PNNvVNui9W/t1mtg65naiOhvL2b6jWpatH4/ozbVzM732qpN33OqaSXP1Gj1t5Vn+o1qW1jP1Ir9vb3alOv5U+/04l3+bDZruq8deweLxSIf8Ised7tduV6v3XvSFtcr7GuLmdxIal2bYg0cewdx1qPV+ZnWMRP39+fPn095ZjT6dNzL+a/7wrn+ANd94/k0gb8JeJ7FBwECBAgQIECAAAECBAgQIECAAAECBAgQIECAAAECBAgQIECAAAECBAgQIECAAAECBAgQIECAAAECBAgQIECAAAECBAgQIECAAAECBAgQIECAAAECBAgQIECAAAECBAgQIECAAAECBAgQIECAAAECBAgQIECAAAECBAgQIECAAAECBAgQIECAAAECBAj8OoHRr/tGn7/Q7QG+o6/4OgKP8Mw802x8eP5vt3+WDk6nU9lut2W1WpXpdDq4z+VyKZvNpszn8+6vxRX3Nx6Py3K5bDFc2e/35Xw+l/V63WS8w+FQjsdjN4eTyWTwMcVMPrGYyTWVZ3I9o7fIMZFr5Jkc26jZUZsiZz9rbRIzObHy3ouYyfWM3t7e3ro16bOugcVMfsw8+xpYzIiZWgExUyvW316e6TeqbdH6t3brNbD1TG1E9LcXM/1GNS1av59Rm2pm53tt1abvOdW0kmdqtPrbyjP9RrUtrGdqxf7eXm3K9fypd3rxLn82mzXd1469g8VikQ/4RY+73a5cr9fuPWmL6xX2tcVMbiS1rk2xBo69gzjr0er8TOuYifv78+fPhzwzGn067uX8132h/M8OcN03pk8T+HcCnmexQYAAAQIECBAgQIAAAQIECBAgQIAAAQIECBAgQIAAAQIECBAgQIAAAQIECBAgQIAAAQIECBAgQIAAAQIECBAgQIAAAQIECBAgQIAAAQIECBAgQIAAAQIECBAgQIAAAQIECBAgQIAAAQIECBAgQIAAAQIECBAgQIAAAQIECBAgQIAAAQIECBAgQIAAAQK/TmD0677R5y90e4Dv6Cu+jsAjPDPPNBsfnv/b7Z+ng9PpVLbbbVmtVmU6nQ5udLlcymazKfP5vPtrccX9jcfjslwuWwxX9vt9OZ/PZb1eNxnvcDiU4/HYzeFkMhl8TDGTTyxmck3lmVzP6C1yTOQaeSbHNup21KbI2c9am8RMTqy89yJmcj2jt7e3t25N+qxrYDGTHzPPvgYWM2KmVkDM1Ir1t5dn+o1qW7T+rd16DWw9UxsR/e3FTL9RTYvW72fUpprZ+V5btel7TjWt5Jkarf628ky/UW0L65lasb+3V5tyPX/qnV68y5/NZk33tWPvYLFY5AN+0eNutyvX67V7T9rieoV9bTGTG0mta1OsgWPvIM56tDo/0zpm4v7+/Pnz//LMaPTpuJfzX/eF8T8/wHXfuD5N4CsBz7O4IECAAAECBAgQIECAAAECBAgQIECAAAECBAgQIECAAAECBAgQIECAAAECBAgQIECAAAECBAgQIECAAAECBAgQIECAAAECBAgQIECAAAECBAgQIECAAAECBAgQIECAAAECBAgQIECAAAECBAgQIECAAAECBAgQIECAAAECBAgQIECAAAECBAgQIECAAIFfJzD6dd/o8xe6PcB39BVfR+ARnplnmo0Pz//tdl86OJ1OZbvdltVqVabT6eBOl8ulbDabMp/Pu78WV9zfeDwuy+WyxXBlv9+X8/lc1ut1k/EOh0M5Ho/dHE4mk8HHFDP5xGIm11SeyfWM3iLHRK6RZ3Jso3ZHbYqc/ay1SczkxMp7L2Im1zN6e3t769akz7oGFjP5MfPsa2AxI2ZqBcRMrVh/e3mm36i2Revf2q3XwNYztRHR317M9BvVtGj9fkZtqpmd77VVm77nVNNKnqnR6m8rz/Qb1bawnqkV+3t7tSnX86fe6cW7/Nls1nRfO/YOFotFPuAXPe52u3K9Xrv3pC2uV9jXFjO5kdS6NsUaOPYO4qxHq/MzrWMm7u/Pnz9dnhmNPh33cv7rvhC+7wDXfWP7NIF/FfA8iwkCBAgQIECAAAECBAgQIECAAAECBAgQIECAAAECBAgQIECAAAECBAgQIECAAAECBAgQIECAAAECBAgQIECAAAECBAgQIECAAAECBAgQIECAAAECBAgQIECAAAECBAgQIECAAAECBAgQIECAAAECBAgQIECAAAECBAgQIECAAAECBAgQIECAAAECBAgQ+HUCo1/3jT5/odsDfEdf8XUEHuGZeabZ+PD83273p4PT6VS2221ZrVZlOp0ObnW5XMpmsynz+bz7a3HF/Y3H47JcLlsMV/b7fTmfz2W9XjcZ73A4lOPx2M3hZDIZfEwxk08sZnJN5Zlcz+gtckzkGnkmxzbqd9SmyNnPWpvETE6svPciZnI9o7e3t7duTfqsa2Axkx8zz74GFjNiplZAzNSK9beXZ/qNalu0/q3deg1sPVMbEf3txUy/UU2L1u9n1Kaa2fleW7Xpe041reSZGq3+tvJMv1FtC+uZWrG/t1ebcj1/6p1evMufzWZN97Vj72CxWOQDftHjbrcr1+u1e0/a4nqFfW0xkxtJrWtTrIFj7yDOerQ6P9M6ZuL+/vz589UepfNf94Xv/Qe47hvfpwn8/wKeZ/FAgAABAgQIECBAgAABAgQIECBAgAABAgQIECBAgAABAgQIECBAgAABAgQIECBAgAABAgQIECBAgAABAgQIECBAgAABAgQIECBAgAABAgQIECBAgAABAgQIECBAgAABAgQIECBAgAABAgQIECBAgAABAgQIECBAgAABAgQIECBAgAABAgQIECBAgAABAr9OYPTrvtHnL3R7gO/oK76OwCM8M880Gx+e/9stJx2cTqey3W7LarUq0+l0cK/L5VI2m02Zz+fdX4sr7m88HpflctliuLLf78v5fC7r9brJeIfDoRyPx24OJ5PJ4GOKmXxiMZNrKs/kekZvkWMi18gzObZRw6M2Rc5+1tokZnJi5b0XMZPrGb29vb11a9JnXQOLmfyYefY1sJgRM7UCYqZWrL+9PNNvVNui9W/t1mtg65naiOhvL2b6jWpatH4/ozbVzM732qpN33OqaSXP1Gj1t5Vn+o1qW1jP1Ir9vb3alOv5U+/04l3+bDZruq8deweLxSIf8Ised7tduV6v3XvSFtcr7GuLmdxIal2bYg0cewdx1qPV+ZnWMRP39z//5//814ly/uu+0M05wHXfd/BpAu8CnmexQIAAAQIECBAgQIAAAQIECBAgQIAAAQIECBAgQIAAAQIECBAgQIAAAQIECBAgQIAAAQIECBAgQIAAAQIECBAgQIAAAQIECBAgQIAAAQIECBAgQIAAAQIECBAgQIAAAQIECBAgQIAAAQIECBAgQIAAAQIECBAgQIAAAQIECBAgQIAAAQIECBAgQIAAAQK/TmD0677R5y90e4Dv6Cu+jsAjPDPPNBsfnv/bLS8dnE6nst1uy2q1KtPpdHCzy+VSNptNmc/n3V+LK+5vPB6X5XLZYriy3+/L+Xwu6/W6yXiHw6Ecj8duDieTyeBjipl8YjGTayrP5HpGb5FjItfIMzm2UcejNkXOftbaJGZyYuW9FzGT6xm9vb29dWvSZ10Di5n8mHn2NbCYETO1AmKmVqy/vTzTb1TbovVv7dZrYOuZ2ojoby9m+o1qWrR+P6M21czO99qqTd9zqmklz9Ro9beVZ/qNaltYz9SK/b292pTr+VPv9OJd/mw2a7qvHXsHi8UiH/CLHne7Xbler9170hbXK+xri5ncSGpdm2INHHsHcdaj1fmZ1jEzGn067uX8131hm3eA677v4dMEQsDzLA4IECBAgAABAgQIECBAgAABAgQIECBAgAABAgQIECBAgAABAgQIECBAgAABAgQIECBAgAABAgQIECBAgAABAgQIECBAgAABAgQIECBAgAABAgQIECBAgAABAgQIECBAgAABAgQIECBAgAABAgQIECBAgAABAgQIECBAgAABAgQIECBAgAABAgQIECBA4NcJjH7dN/r8hW4P8B19xdcReIRn5plm48Pzf7vlpoPT6VS2221ZrVZlOp0O7na5XMpmsynz+bz7a3HF/Y3H47JcLlsMV/b7fTmfz2W9XjcZ73A4lOPx2M3hZDIZfEwxk08sZnJN5Zlcz+gtckzkGnkmxzZqedSmyNnPWpvETE6svPciZnI9o7e3t7duTfqsa2Axkx8zz74GFjNiplZAzNSK9beXZ/qNalu0/q3deg1sPVMbEf3txUy/UU2L1u9n1Kaa2fleW7Xpe041reSZGq3+tvJMv1FtC+uZWrG/t1ebcj1/6p1evMufzWZN97Vj72CxWOQDftHjbrcr1+u1e0/a4nqFfW0xkxtJrWtTrIFj7yDOerQ6P9MyZkajT8e9nP+6L2RzD3Dd9118moDnWQwQIECAAAECBAgQIECAAAECBAgQIECAAAECBAgQIECAAAECBAgQIECAAAECBAgQIECAAAECBAgQIECAAAECBAgQIECAAAECBAgQIECAAAECBAgQIECAAAECBAgQIECAAAECBAgQIECAAAECBAgQIECAAAECBAgQIECAAAECBAgQIECAAAECBAgQIECAwK8TGP26b/T5C90e4Dv6iq8j8AjPzDPNxofn/3bLTwen06lst9uyWq3KdDod3O5yuZTNZlPm83n31+KK+xuPx2W5XLYYruz3+3I+n8t6vW4y3uFwKMfjsZvDyWQy+JhiJp9YzOSayjO5ntFb5JjINfJMjm3U86hNkbOftTaJmZxYee9FzOR6Rm9vb2/dmvRZ18BiJj9mnn0NLGbETK2AmKkV628vz/Qb1bZo/Vu79RrYeqY2Ivrbi5l+o5oWrd/PqE01s/O9tmrT95xqWskzNVr9beWZfqPaFtYztWJ/b6825Xr+1Du9eJc/m82a7mvH3sFiscgH/KLH3W5Xrtdr9560xfUK+9piJjeSWtemWAPH3kGc9Wh1fqZVzIxGn457Of91X7jmH+C67/v49GsLeJ5fe/7dPQECBAgQIECAAAECBAgQIECAAAECBAgQIECAAAECBAgQIECAAAECBAgQIECAAAECBAgQIECAAAECBAgQIECAAAECBAgQIECAAAECBAgQIECAAAECBAgQIECAAAECBAgQIECAAAECBAgQIECAAAECBAgQIECAAAECBAgQIECAAAECBAgQIECAAAECBH6lwOhXfquPX+r2AN/RV3wdgUd4Zp5pNj48/7fbMOngdDqV7XZbVqtVmU6ng/tdLpey2WzKfD7v/lpccX/j8bgsl8sWw5X9fl/O53NZr9dNxjscDuV4PHZzOJlMBh9TzOQTi5lcU3km1zN6ixwTuUaeybGNmh61KXL2s9YmMZMTK++9iJlcz+jt7e2tW5M+6xpYzOTHzLOvgcWMmKkVEDO1Yv3t5Zl+o9oWrX9rt14DW8/URkR/ezHTb1TTovX7GbWpZna+11Zt+p5TTSt5pkarv608029U28J6plbs7+3VplzPn3qnF+/yZ7NZ033t2DtYLBb5gF/0uNvtyvV67d6TtrheYV9bzORGUuvaFGvg2DuIsx6tzs+0iJnR6NNxL+e/7gvVYQ5w3fedfPp1BTzPrzv37pwAAQIECBAgQIAAAQIECBAgQIAAAQIECBAgQIAAAQIECBAgQIAAAQIECBAgQIAAAQIECBAgQIAAAQIECBAgQIAAAQIECBAgQIAAAQIECBAgQIAAAQIECBAgQIAAAQIECBAgQIAAAQIECBAgQIAAAQIECBAgQIAAAQIECBAgQIAAAQIECBAgQIAAAQK/VmD0a7/Zf3+x2wN8R1/xdQQe4Zl5ptn48PzfbsOlg9PpVLbbbVmtVmU6nQ5ueLlcymazKfP5vPtrccX9jcfjslwuWwxX9vt9OZ/PZb1eNxnvcDiU4/HYzeFkMhl8TDGTTyxmck3lmVzP6C1yTOQaeSbHNup61KbI2c9am8RMTqy89yJmcj2jt7e3t25N+qxrYDGTHzPPvgYWM2KmVkDM1Ir1t5dn+o1qW7T+rd16DWw9UxsR/e3FTL9RTYvW72fUpprZ+V5btel7TjWt5Jkarf628ky/UW0L65lasb+3V5tyPX/qnV68y5/NZk33tWPvYLFY5AN+0eNutyvX67V7T9rieoV9bTGTG0mta9NPrIGHjpnR6NNxL+e/7gvT4Q5w3fe9fPo1BTzPrznv7poAAQIECBAgQIAAAQIECBAgQIAAAQIECBAgQIAAAQIECBAgQIAAAQIECBAgQIAAAQIECBAgQIAAAQIECBAgQIAAAQIECBAgQIAAAQIECBAgQIAAAQIECBAgQIAAAQIECBAgQIAAAQIECBAgQIAAAQIECBAgQIAAAQIECBAgQIAAAQIECBAgQIAAAQK/WmD0q7/df3252wN8R1/xdQQe4Zl5ptn48PzfbsOmg9PpVLbbbVmtVmU6nQ7ueLlcymazKfP5vPtrccX9jcfjslwuWwxX9vt9OZ/PZb1eNxnvcDiU4/HYzeFkMhl8TDGTTyxmck3lmVzP6C1yTOQaeSbHNmp71KbI2c9am8RMTqy89yJmcj2jt2dfz4gZMVMrIGZqxfrbyzP9RrUtWv9usp6pnaG/t5dncj2tZ/I9o0d5Jte19fsZeSZ3/uSZfE95Jt9Unsk3tQbONVWbcj1/qjbFu/zZbNZ0Xzv2DhaLRT7gFz3udrtyvV67/Z8W1yvsa4uZ3Eh6hdo0ZMyMRp+Oezn/dV+IDnuA677v5tOvJ+B5fr05d8cECBAgQIAAAQIECBAgQIAAAQIECBAgQIAAAQIECBAgQIAAAQIECBAgQIAAAQIECBAgQIAAAQIECBAgQIAAAQIECBAgQIAAAQIECBAgQIAAAQIECBAgQIAAAQIECBAgQIAAAQIECBAgQIAAAQIECBAgQIAAAQIECBAgQIAAAQIECBAgQIAAAQIECBD49QKjX/8NS7k9wHf0FV9H4BGemWeajQ/P/+02fDo4nU5lu92W1WpVptPp4JaXy6VsNpsyn8+7vxZX3N94PC7L5bLFcGW/35fz+VzW63WT8Q6HQzkej90cTiaTwccUM/nEYibXVJ7J9YzeIsdErpFncmyjvkdtipz9rLVJzOTEynsvYibXM3p79vWMmBEztQJiplasv708029U26L17ybrmdoZ+nt7eSbX03om3zN6lGdyXVu/n5FncudPXVMuAAAgAElEQVRPnsn3lGfyTeWZfFNr4FxTtSnX86dqU7zLn81mTfe1Y+9gsVjkA37R4263K9frtdv/aXG9wr62mMmNpFeoTUPFzGj06biX81/3hefwB7ju+34+/VoCnufXmm93S4AAAQIECBAgQIAAAQIECBAgQIAAAQIECBAgQIAAAQIECBAgQIAAAQIECBAgQIAAAQIECBAgQIAAAQIECBAgQIAAAQIECBAgQIAAAQIECBAgQIAAAQIECBAgQIAAAQIECBAgQIAAAQIECBAgQIAAAQIECBAgQIAAAQIECBAgQIAAAQIECBAgQIAAgYcQGD3At7w9wHf0FV9H4BGemWeajQ/P//l8LpPJZPD7O51OZbvdltVqVabT6eDjXS6Xstlsynw+7/5aXHF/4/G4LJfLFsOV/X5fYv7W63WT8Q6HQzkej90cipkccjGT4/jeizyT6xm9tc4zkWMi18gzOXN5u9262hs5+1lrk5jJiZX3XsRMrmf09uy1ScyImVoBMVMr1t9enuk3qm1hDVwr9vf2rd/PyDO582c9k+/pt3a+qTyTb+q3dq6p2pTrqTble6pN+aZqU77pK9SmeJc/m82a7mvH3sFiscifsC963O125Xq9dvs/La5X2NcWM7mRJM/8M8/R6NNxL+e//hnl/9uqu+/jPk0gVcDznMqpMwIECBAgQIAAAQIECBAgQIAAAQIECBAgQIAAAQIECBAgQIAAAQIECBAgQIAAAQIECBAgQIAAAQIECBAgQIAAAQIECBAgQIAAAQIECBAgQIAAAQIECBAgQIAAAQIECBAgQIAAAQIECBAgQIAAAQIECBAgQIAAAQIECBAgQIAAAQIECBAgQIAAAQIECBDIEBhldDJwH7eB+9c9gRqBR3hmau7nt7f98Pz/n//zf8pqtSqTyWTw7306ncp2u+3Gm06ng493uVzKZrMp8/m8+2txxf2Nx+OyXC5bDFf2+305n89lvV43Ge9wOJTj8ShmErXFTCJmKUWeyfWM3lrnmcgxkWvUppy5vN1uXe2NOv+stUnM5MTKey9iJtczenv22iRmxEytgJipFetvL8/0G9W2sAauFft7+9bvZ+SZ3Pmznsn39Fs731SeyTf1WzvXVG3K9VSb8j3VpnxTtSnf9BVqU7zLn81mTfe1Y+9gsVjkT9gXPe52u3K9Xrv9nxbXK+xri5ncSJJn6j1Ho0/HvZz/qmf8/z/hPOd9fj6dK+B5zvXUGwECBAgQIECAAAECBAgQIECAAAECBAgQIECAAAECBAgQIECAAAECBAgQIECAAAECBAgQIECAAAECBAgQIECAAAECBAgQIECAAAECBAgQIECAAAECBAgQIECAAAECBAgQIECAAAECBAgQIECAAAECBAgQIECAAAECBAgQIECAAAECBAgQIECAAAECBAgkCIwS+hi6i9vQA+ifQIXAIzwzFbfz65t+eP7/4z/+oxyPx7JarcpkMhn8y59Op7LdbrvxptPp4ONdLpey2WzKfD7v/lpccX/j8bgsl8sWw5X9fl/O53NZr9dNxjscDmImWVrM5ILKM7me0VvrPBN1KXKN2pQzl7fbrau9UeeftTaJmZxYee9FzOR6Rm/PXpvEjJipFRAztWL97eWZfqPaFtbAtWJ/b9/6/Yw8kzt/1jP5nn5r55vKM/mmfmvnmqpNuZ5qU76n2pRvqjblm75CbYp3+bPZrOm+duwdLBaL/An7osfdbleu12u3/9PieoV9bTGTG0nyTJ3naPTpuJfzX3WE/9raec77/Hw6V8DznOupNwIECBAgQIAAAQIECBAgQIAAAQIECBAgQIAAAQIECBAgQIAAAQIECBAgQIAAAQIECBAgQIAAAQIECBAgQIAAAQIECBAgQIAAAQIECBAgQIAAAQIECBAgQIAAAQIECBAgQIAAAQIECBAgQIAAAQIECBAgQIAAAQIECBAgQIAAAQIECBAgQIAAAQIECBBIEBgl9DF0F7ehB9A/gQqBR3hmKm7n1zf98PzfbrdyOBzK8Xgsq9WqTCaTwW/gdDqV7XbbjTedTgcf73K5lM1mU+bzeffX4or7G4/HZblcthiu7Pf7cj6fy3q9bjKemMlnFjO5pvJMrmf01jrPRF2KXKM25cxl1PvIM1Hnn7U2iZmcWHnvRczkekZvz16bxIyYqRUQM7Vi/e3lmX6j2hbWwLVif2/f+v2MPJM7f9Yz+Z5+a+ebyjP5pn5r55qqTbmealO+p9qUb6o25Zu+Qm2Kd/mz2azpvnbsHSwWi/wJ+6LH3W5Xrtdrt//T4nqFfW0xkxtJ8sz3PUejT8e9nP/6Pt9XLZ3nvM/Pp3MFPM+5nnojQIAAAQIECBAgQIAAAQIECBAgQIAAAQIECBAgQIAAAQIECBAgQIAAAQIECBAgQIAAAQIECBAgQIAAAQIECBAgQIAAAQIECBAgQIAAAQIECBAgQIAAAQIECBAgQIAAAQIECBAgQIAAAQIECBAgQIAAAQIECBAgQIAAAQIECBAgQIAAAQIECBAgQIAAgQSBUUIfQ3dxG3oA/ROoEHiEZ6bidn590w/P/+32X/88HA7leDyW1WpVJpPJ4DdxOp3KdrvtxptOp4OPd7lcymazKfP5vPtrccX9jcfjslwuWwxX9vt9OZ/PZb1eNxlPzOQzi5lcU3km1zN6a51noi5FrlGbcuYyan7kmajzz1qbxExOrLz3ImZyPaO3Z69NYkbM1AqImVqx/vbyTL9RbQtr4Fqxv7dv/X5GnsmdP+uZfE+/tfNN5Zl8U7+1c03VplxPtSnfU23KN1Wb8k1foTbFu/zZbNZ0Xzv2DhaLRf6EfdHjbrcr1+u12/9pcb3CvraYyY0keeZ7nqPRp+Nezn99j+7ftXKe8z4/n84V8DzneuqNAAECBAgQIECAAAECBAgQIECAAAECBAgQIECAAAECBAgQIECAAAECBAgQIECAAAECBAgQIECAAAECBAgQIECAAAECBAgQIECAAAECBAgQIECAAAECBAgQIECAAAECBAgQIECAAAECBAgQIECAAAECBAgQIECAAAECBAgQIECAAAECBAgQIECAAAECBBIERgl9DN3FbegB9E+gQuARnpmK2/n1TT88/7fbf//zcDiU4/FYVqtVmUwmg9/I6XQq2+22G286nQ4+3uVyKZvNpszn8+6vxRX3Nx6Py3K5bDFc2e/35Xw+l/V63WQ8MZPPLGZyTeWZXM/orXWeiboUuUZtypnLqPuRZ6LOP2ttEjM5sfLei5jJ9Yzenr02iRkxUysgZmrF+tvLM/1GtS2sgWvF/t6+9fsZeSZ3/qxn8j391s43lWfyTf3WzjVVm3I91aZ8T7Up31Rtyjd9hdoU7/Jns1nTfe3YO1gsFvkT9kWPu92uXK/Xbv+nxfUK+9piJjeS5Jl+z9Ho03Ev57/62f7WwnnO+/x8OlfA85zrqTcCBAgQIECAAAECBAgQIECAAAECBAgQIECAAAECBAgQIECAAAECBAgQIECAAAECBAgQIECAAAECBAgQIECAAAECBAgQIECAAAECBAgQIECAAAECBAgQIECAAAECBAgQIECAAAECBAgQIECAAAECBAgQIECAAAECBAgQIECAAAECBAgQIECAAAECBAgQSBAYJfQxdBe3oQfQP4EKgUd4Zipu59c3/fD8324f08HhcCjH47GsVqsymUwGv5nT6VS222033nQ6HXy8y+VSNptNmc/n3V+LK+5vPB6X5XLZYriy3+/L+Xwu6/W6yXhiJp9ZzOSayjO5ntFb6zwTdSlyjdqUM5dR+yPPRJ1/1tokZnJi5b0XMZPrGb09e20SM2KmVkDM1Ir1t5dn+o1qW1gD14r9vX3r9zPyTO78Wc/ke/qtnW8qz+Sb+q2da6o25XqqTfmealO+qdqUb/oKtSne5c9ms6b72rF3sFgs8ifsix53u125Xq/d/k+L6xX2tcVMbiTJM3/3HI0+Hfdy/uu+EHSe8z4/n84V8DzneuqNAAECBAgQIECAAAECBAgQIECAAAECBAgQIECAAAECBAgQIECAAAECBAgQIECAAAECBAgQIECAAAECBAgQIECAAAECBAgQIECAAAECBAgQIECAAAECBAgQIECAAAECBAgQIECAAAECBAgQIECAAAECBAgQIECAAAECBAgQIECAAAECBAgQIECAAAECBBIERgl9DN3FbegB9E+gQuARnpmK2/n1TT88/7fb53RwOBzK8Xgsq9WqTCaTwW/odDqV7XbbjTedTgcf73K5lM1mU+bzeffX4or7G4/HZblcthiu7Pf7cj6fy3q9bjKemMlnFjO5pvJMrmf01jrPRF2KXKM25cxl1P/IM1Hnn7U2iZmcWHnvRczkekZvz16bxIyYqRUQM7Vi/e3lmX6j2hbWwLVif2/f+v2MPJM7f9Yz+Z5+a+ebyjP5pn5r55qqTbmealO+p9qUb6o25Zu+Qm2Kd/mz2azpvnbsHSwWi/wJ+6LH3W5Xrtdrt//T4nqFfW0xkxtJ8sy/9xyNPh33cv7rvvBznvM+P5/OFfA853rqjQABAgQIECBAgAABAgQIECBAgAABAgQIECBAgAABAgQIECBAgAABAgQIECBAgAABAgQIECBAgAABAgQIECBAgAABAgQIECBAgAABAgQIECBAgAABAgQIECBAgAABAgQIECBAgAABAgQIECBAgAABAgQIECBAgAABAgQIECBAgAABAgQIECBAgAABAgQSBEYJfQzdxW3oAfRPoELgEZ6Zitv59U0/PP+329fp4HA4lOPxWFarVZlMJoPf1Ol0KtvtthtvOp0OPt7lcimbzabM5/Pur8UV9zcej8tyuWwxXNnv9+V8Ppf1et1kPDGTzyxmck3lmVzP6K11nom6FLlGbcqZy1gDRJ6JOv+stUnM5MTKey9iJtczenv22iRmxEytgJipFetvL8/0G9W2sAauFft7+9bvZ+SZ3Pmznsn39Fs731SeyTf1WzvXVG3K9VSb8j3VpnxTtSnf9BVqU7zLn81mTfe1Y+9gsVjkT9gXPe52u3K9Xrv9nxbXK+xri5ncSJJnvvYcjT4d93L+677Qc57zPj+fzhXwPOd66o0AAQIECBAgQIAAAQIECBAgQIAAAQIECBAgQIAAAQIECBAgQIAAAQIECBAgQIAAAQIECBAgQIAAAQIECBAgQIAAAQIECBAgQIAAAQIECBAgQIAAAQIECBAgQIAAAQIECBAgQIAAAQIECBAgQIAAAQIECBAgQIAAAQIECBAgQIAAAQIECBAgQIAAAQIEEgRGCX0M3cVt6AH0T6BC4BGemYrb+fVNPzz/t9u/TweHw6Ecj8eyWq3KZDIZ/MZOp1PZbrfdeNPpdPDxLpdL2Ww2ZT6fd38trri/8Xhclstli+HKfr8v5/O5rNfrJuOJmXxmMZNrKs/kekZvrfNM1KXINWpTzlzGOiDyTNT5Z61NYiYnVt57ETO5ntHbs9cmMSNmagXETK1Yf3t5pt+otoU1cK3Y39u3fj8jz+TOn/VMvqff2vmm8ky+qd/auaZqU66n2pTvqTblm6pN+aavUJviXf5sNmu6rx17B4vFIn/Cvuhxt9uV6/Xa7f+0uF5hX1vM5EaSPPPZczT6dNzL+a/7ws55zvv8fDpXwPOc66k3AgQIECBAgAABAgQIECBAgAABAgQIECBAgAABAgQIECBAgAABAgQIECBAgAABAgQIECBAgAABAgQIECBAgAABAgQIECBAgAABAgQIECBAgAABAgQIECBAgAABAgQIECBAgAABAgQIECBAgAABAgQIECBAgAABAgQIECBAgAABAgQIECBAgAABAgQIEEgQGCX0MXQXt6EH0D+BCoFHeGYqbufXN/3w/N9uf08Hh8OhHI/HslqtymQyGfzmTqdT2W633XjT6XTw8S6XS9lsNmU+n3d/La64v/F4XJbLZYvhyn6/L+fzuazX6ybjiZl8ZjGTayrP5HpGb63zTNSlyDVqU85cxlog8kzU+WetTWImJ1beexEzuZ7R27PXJjEjZmoFxEytWH97eabfqLaFNXCt2N/bt34/I8/kzp/1TL6n39r5pvJMvqnf2rmmalOup9qU76k25ZuqTfmmr1Cb4l3+bDZruq8deweLxSJ/wr7ocbfblev12u3/tLheYV9bzORGkjzz0XM0+nTcy/mv+0LOec77/Hw6V8DznOupNwIECBAgQIAAAQIECBAgQIAAAQIECBAgQIAAAQIECBAgQIAAAQIECBAgQIAAAQIECBAgQIAAAQIECBAgQIAAAQIECBAgQIAAAQIECBAgQIAAAQIECBAgQIAAAQIECBAgQIAAAQIECBAgQIAAAQIECBAgQIAAAQIECBAgQIAAAQIECBAgQIAAAQIECBBIEBgl9DF0F7ehB9A/gQqBR3hmKm7n1zf98Pzfbv3p4HA4lOPxWFarVZlMJoPf4Ol0KtvtthtvOp0OPt7lcimbzabM5/Pur8UV9zcej8tyuWwxXNnv9+V8Ppf1et1kPDGTzyxmck3lmVzP6K11nom6FLlGbcqZy1gPRJ6JOv+stUnM5MTKey9iJtczenv22iRmxEytgJipFetvL8/0G9W2sAauFft7+9bvZ+SZ3Pmznsn39Fs731SeyTf1WzvXVG3K9VSb8j3VpnxTtSnf9BVqU7zLn81mTfe1Y+9gsVjkT9gXPe52u3K9Xrv9nxbXK+xri5ncSJJn/ttzNPp03Mv5r/vCrf8A1339+zSBGgHPc42WtgQIECBAgAABAgQIECBAgAABAgQIECBAgAABAgQIECBAgAABAgQIECBAgAABAgQIECBAgAABAgQIECBAgAABAgQIECBAgAABAgQIECBAgAABAgQIECBAgAABAgQIECBAgAABAgQIECBAgAABAgQIECBAgAABAgQIECBAgAABAgQIECBAgAABAgQIECDQRGDUZJT7Brnd93GfJpAq8AjPTOoN/3BnH57/2+176eBwOJTj8VhWq1WZTCaD38LpdCqbzaas1+synU4HH+9yuXTjzefz7q/Ftd1uy3g8LsvlssVwZb/fl/P53Jm2uH4iZsI0YlTM5MywmMlxfO9Fnsn1jN6iLkWuaVmbnjnPxJog7i/q/LPWJjGT+xyKmVzP6C3WwPJMrmvr9Yw8kzt/8kyupzyT7xk9yjO5rq1/N8kzufMnz+R7yjP5pvJMvqk1cK6p2pTrqTble6pN+aZqU77pK9SmeIc4m82a7mvH3sFiscifsC963O125Xq9dvs/La5X2NcWM7mRJM/8l+do9Om4l/Nf94Xa9w5w3TeGTxP4roDn+btS2hEgQIAAAQIECBAgQIAAAQIECBAgQIAAAQIECBAgQIAAAQIECBAgQIAAAQIECBAgQIAAAQIECBAgQIAAAQIECBAgQIAAAQIECBAgQIAAAQIECBAgQIAAAQIECBAgQIAAAQIECBAgQIAAAQIECBAgQIAAAQIECBAgQIAAAQIECBAgQIAAAQIECBAgQIBAM4FRs5H++UC3f/5RnySQLvAIz0z6Tf9ghx+e/9vt++ngcDiU4/FYVqtVmUwmg9/C6XQqm82mrNfrMp1OBx/vcrl0483n8+6vxbXdbst4PC7L5bLFcGW/35fz+dyZtrh+ImbCNGJUzOTMsJjJcXzvRZ7J9Yzeoi5FrmlZm545z8S6IO4v6vyz1iYxk/sciplcz+gt1sDyTK5r6/WMPJM7f/JMrqc8k+8ZPcozua6tfzfJM7nzJ8/ke8oz+abyTL6pNXCuqdqU66k25XuqTfmmalO+6SvUpniHOJvNmu5rx97BYrHIn7AvetztduV6vXb7Py2uV9jXFjO5kSTPlDIafTru5fzXfWH2/QNc943j0wS+I+B5/o6SNgQIECBAgAABAgQIECBAgAABAgQIECBAgAABAgQIECBAgAABAgQIECBAgAABAgQIECBAgAABAgQIECBAgAABAgQIECBAgAABAgQIECBAgAABAgQIECBAgAABAgQIECBAgAABAgQIECBAgAABAgQIECBAgAABAgQIECBAgAABAgQIECBAgAABAgQIECDQVGDUdLR/Ntjtn33MpwgMIvAIz8wgN/5DnX54/m+3unRwOBzK8Xgsq9WqTCaTwW/hdDqVzWZT1ut1mU6ng493uVy68ebzeffX4tput2U8HpflctliuLLf78v5fO5MW1w/ETNhGjEqZnJmWMzkOL73Is/kekZvUZci17SsTc+cZ2JtEPcXdf5Za5OYyX0OxUyuZ/QWa2B5Jte19XpGnsmdP3km11OeyfeMHuWZXNfWv5vkmdz5k2fyPeWZfFN5Jt/UGjjXVG3K9VSb8j3VpnxTtSnf9BVqU7xDnM1mTfe1Y+9gsVjkT9gXPe52u3K9Xrv9nxbXK+xri5ncSHr1PDMafTru5fzXfSFWd4DrvrF8mkCfgOe5T8j/EyBAgAABAgQIECBAgAABAgQIECBAgAABAgQIECBAgAABAgQIECBAgAABAgQIECBAgAABAgQIECBAgAABAgQIECBAgAABAgQIECBAgAABAgQIECBAgAABAgQIECBAgAABAgQIECBAgAABAgQIECBAgAABAgQIECBAgAABAgQIECBAgAABAgQIECBAgEBzgVHzEesHvNV/xCcIDCbwCM/MYDf/Ax1/eP5vt/p0cDgcyvF4LKvVqkwmk8Fv4XQ6lc1mU9brdZlOp4OPd7lcuvHm83n31+LabrdlPB6X5XLZYriy3+/L+XzuTFtcPxEzYRoxKmZyZljM5Di+9yLP5HpGb1GXIte0rE3PnGdifRD3F3X+WWuTmMl9DsVMrmf0FmtgeSbXtfV6Rp7JnT95JtdTnsn3jB7lmVzX1r+b5Jnc+ZNn8j3lmXxTeSbf1Bo411RtyvVUm/I91aZ8U7Up3/QValO8Q5zNZk33tWPvYLFY5E/YFz3udrtyvV67/Z8W1yvsa4uZ3Eh65TwzGn067uX8133hVX+A677xfJrA3wQ8z+KDAAECBAgQIECAAAECBAgQIECAAAECBAgQIECAAAECBAgQIECAAAECBAgQIECAAAECBAgQIECAAAECBAgQIECAAAECBAgQIECAAAECBAgQIECAAAECBAgQIECAAAECBAgQIECAAAECBAgQIECAAAECBAgQIECAAAECBAgQIECAAAECBAgQIECAAAECBH6dwOjXfaPPX+j2AN/RV3wdgUd4Zp5pNj48/7fbP0sHh8OhHI/HslqtymQyGdzndDqVzWZT1ut1mU6ng493uVy68ebzeffX4tput2U8HpflctliuLLf78v5fO5MW1w/ETNhGjEqZnJmWMzkOL73Is/kekZvUZci17SsTc+cZ2KNEPcXdf5Za5OYyX0OxUyuZ/QWa2B5Jte19XpGnsmdP3km11OeyfeMHuWZXNfWv5vkmdz5k2fyPeWZfFN5Jt/UGjjXVG3K9VSb8j3VpnxTtSnf9BVqU7xDnM1mTfe1Y+9gsVjkT9gXPe52u3K9Xrv9nxbXK+xri5ncSHrVPDMafTru5fzXfaH1zw5w3TemTxP4dwKeZ7FBgAABAgQIECBAgAABAgQIECBAgAABAgQIECBAgAABAgQIECBAgAABAgQIECBAgAABAgQIECBAgAABAgQIECBAgAABAgQIECBAgAABAgQIECBAgAABAgQIECBAgAABAgQIECBAgAABAgQIECBAgAABAgQIECBAgAABAgQIECBAgAABAgQIECBAgAABAr9OYPTrvtHnL3R7gO/oK76OwCM8M880Gx+e/9vtn6eDw+FQjsdjWa1WZTKZDG50Op3KZrMp6/W6TKfTwce7XC7dePP5vPtrcW232zIej8tyuWwxXNnv9+V8PnemLa6fiJkwjRgVMzkzLGZyHN97kWdyPaO3qEuRa1rWpmfOM7FOiPuLOv+stUnM5D6HYibXM3qLNbA8k+vaej0jz+TOnzyT6ynP5HtGj/JMrmvr303yTO78yTP5nvJMvqk8k29qDZxrqjbleqpN+Z5qU76p2pRv+gq1Kd4hzmazpvvasXewWCzyJ+yLHne7Xbler93+T4vrFfa1xUxuJL1inhmNPh33cv7rvrD65we47hvXpwl8JeB5FhcECBAgQIAAAQIECBAgQIAAAQIECBAgQIAAAQIECBAgQIAAAQIECBAgQIAAAQIECBAgQIAAAQIECBAgQIAAAQIECBAgQIAAAQIECBAgQIAAAQIECBAgQIAAAQIECBAgQIAAAQIECBAgQIAAAQIECBAgQIAAAQIECBAgQIAAAQIECBAgQIAAAQIECBAg8OsERr/uG33+QrcH+I6+4usIPMIz80yz8eH5v93uSweHw6Ecj8eyWq3KZDIZ3Ol0OpXNZlPW63WZTqeDj3e5XLrx5vN599fi2m63ZTwel+Vy2WK4st/vy/l87kxbXD8RM2EaMSpmcmZYzOQ4vvciz+R6Rm9RlyLXtKxNz5xnYq0Q9xd1/llrk5jJfQ7FTK5n9BZrYHkm17X1ekaeyZ0/eSbXU57J94we5Zlc19a/m+SZ3PmTZ/I95Zl8U3km39QaONdUbcr1VJvyPdWmfFO1Kd/0FWpTvEOczWZN97Vj72CxWORP2Bc97na7cr1eu/2fFtcr7GuLmdxIerU8Mxp9Ou7l/Nd9IXXfAa77xvZpAv8q4HkWEwQIECBAgAABAgQIECBAgAABAgQIECBAgAABAgQIECBAgAABAgQIECBAgAABAgQIECBAgAABAgQIECBAgAABAgQIECBAgAABAgQIECBAgAABAgQIECBAgAABAgQIECBAgAABAgQIECBAgAABAgQIECBAgAABAgQIECBAgAABAgQIECBAgAABAgQIECDw6wRGv+4bff5Ctwf4jr7i6wg8wjPzTLPx4fm/3e5PB4fDoRyPx7JarcpkMhnc6nQ6lc1mU9brdZlOp4OPd7lcuvHm83n31+LabrdlPB6X5XDWJsIAACAASURBVHLZYriy3+/L+XzuTFtcPxEzYRoxKmZyZljM5Di+9yLP5HpGb1GXIte0rE3PnGdivRD3F3X+WWuTmMl9DsVMrmf0FmtgeSbXtfV6Rp7JnT95JtdTnsn3jB7lmVzX1r+b5Jnc+ZNn8j3lmXxTeSbf1Bo411RtyvVUm/I91aZ8U7Up3/QValO8Q5zNZk33tWPvYLFY5E/YFz3udrtyvV67/Z8W1yvsa4uZ3Eh6pTzzP/7H//hXPOe/7gun+w9w3Te+TxP4/wU8z+KBAAECBAgQIECAAAECBAgQIECAAAECBAgQIECAAAECBAgQIECAAAECBAgQIECAAAECBAgQIECAAAECBAgQIECAAAECBAgQIECAAAECBAgQIECAAAECBAgQIECAAAECBAgQIECAAAECBAgQIECAAAECBAgQIECAAAECBAgQIECAAAECBAgQIECAAAECBH6dwOjXfaPPX+j2AN/RV3wdgUd4Zp5pNj48/7dbTjo4HA7leDyW1WpVJpPJ4F6n06lsNpuyXq/LdDodfLzL5dKNN5/Pu78W13a7LePxuCyXyxbDlf1+X87nc2fa4vqJmAnTiFExkzPDYibH8b0XeSbXM3qLuhS5pmVteuY8E2uGuL+o889am8RM7nMoZnI9o7dYA8szua6t1zPyTO78yTO5nvJMvmf0KM/kurb+3STP5M6fPJPvKc/km8oz+abWwLmmalOup9qU76k25ZuqTfmmr1Cb4h3ibDZruq8deweLxSJ/wr7ocbfblev12u3/tLheYV9bzORG0qvkmf/1v/7Xv8I5/3VfKOUc4LrvO/g0gXcBz7NYIECAAAECBAgQIECAAAECBAgQIECAAAECBAgQIECAAAECBAgQIECAAAECBAgQIECAAAECBAgQIECAAAECBAgQIECAAAECBAgQIECAAAECBAgQIECAAAECBAgQIECAAAECBAgQIECAAAECBAgQIECAAAECBAgQIECAAAECBAgQIECAAAECBAgQIECAAIFfJzD6dd/o8xe6PcB39BVfR+ARnplnmo0Pz//tlpcODodDOR6PZbValclkMrjZ6XQqm82mrNfrMp1OBx/vcrl0483n8+6vxbXdbst4PC7L5bLFcGW/35fz+dyZtrh+ImbCNGJUzOTMsJjJcXzvRZ7J9Yzeoi5FrmlZm545z8S6Ie4v6vyz1iYxk/sciplcz+gt1sDyTK5r6/WMPJM7f/JMrqc8k+8ZPcozua6tfzfJM7nzJ8/ke8oz+abyTL6pNXCuqdqU66k25XuqTfmmalO+6SvUpniHOJvNmu5rx97BYrHIn7AvetztduV6vXb7Py2uV9jXFjO5kfQKeebPnz//iub8131hlHeA677v4dMEQsDzLA4IECBAgAABAgQIECBAgAABAgQIECBAgAABAgQIECBAgAABAgQIECBAgAABAgQIECBAgAABAgQIECBAgAABAgQIECBAgAABAgQIECBAgAABAgQIECBAgAABAgQIECBAgAABAgQIECBAgAABAgQIECBAgAABAgQIECBAgAABAgQIECBAgAABAgQIECBA4NcJjH7dN/r8hW4P8B19xdcReIRn5plm48Pzf7vlpoPD4VCOx2NZrVZlMpkM7nY6ncpmsynr9bpMp9PBx7tcLt148/m8+2txbbfbMh6Py3K5bDFc2e/35Xw+d6Ytrp+ImTCNGBUzOTMsZnIc33uRZ3I9o7eoS5FrWtamZ84zsXaI+4s6/6y1SczkPodiJtczeos1sDyT69p6PSPP5M6fPJPrKc/ke0aP8kyua+vfTfJM7vzJM/me8ky+qTyTb2oNnGuqNuV6qk35nmpTvqnalG/6CrUp3iHOZrOm+9qxd7BYLPIn7Ised7tduV6v3f5Pi+sV9rXFTG4kPXueGY0+Hfdy/uu+EMo9wHXfd/FpAp5nMUCAAAECBAgQIECAAAECBAgQIECAAAECBAgQIECAAAECBAgQIECAAAECBAgQIECAAAECBAgQIECAAAECBAgQIECAAAECBAgQIECAAAECBAgQIECAAAECBAgQIECAAAECBAgQIECAAAECBAgQIECAAAECBAgQIECAAAECBAgQIECAAAECBAgQIECAAAECv05g9Ou+0ecvdHuA7+grvo7AIzwzzzQbH57/2y0/HRwOh3I8HstqtSqTyWRwu9PpVDabTVmv12U6nQ4+3uVy6cabz+fdX4tru92W8Xhclstli+HKfr8v5/O5M21x/UTMhGnEqJjJmWExk+P43os8k+sZvUVdilzTsjY9c56J9UPcX9T5Z61NYib3ORQzuZ7RW6yB5Zlc19brGXkmd/7kmVxPeSbfM3qUZ3JdW/9ukmdy50+eyfeUZ/JN5Zl8U2vgXFO1KddTbcr3VJvyTdWmfNNXqE3xDnE2mzXd1469g8VikT9hX/S42+3K9Xrt9n9aXK+wry1mciPpmfPMaPTpuJfzX/eFT/4Brvu+j0+/toDn+bXn390TIECAAAECBAgQIECAAAECBAgQIECAAAECBAgQIECAAAECBAgQIECAAAECBAgQIECAAAECBAgQIECAAAECBAgQIECAAAECBAgQIECAAAECBAgQIECAAAECBAgQIECAAAECBAgQIECAAAECBAgQIECAAAECBAgQIECAAAECBAgQIECAAAECBAgQIEDgVwqMfuW3+vilbg/wHX3F1xF4hGfmmWbjw/N/uw2TDg6HQzkej2W1WpXJZDK43+l0KpvNpqzX6zKdTgcf73K5dOPN5/Pur8W13W7LeDwuy+WyxXBlv9+X8/ncmba4fiJmwjRiVMzkzLCYyXF870WeyfWM3qIuRa5pWZueOc/EGiLuL+r8s9YmMZP7HIqZXM/oLdbA8kyua+v1jDyTO3/yTK6nPJPvGT3KM7murX83yTO58yfP5HvKM/mm8ky+qTVwrqnalOupNuV7qk35pmpTvukr1KZ4hzibzZrua8fewWKxyJ+wL3rc7Xbler12+z8trlfY1xYzuZH0rHlmNPp03Mv5r/tCZ5gDXPd9J59+XQHP8+vOvTsnQIAAAQIECBAgQIAAAQIECBAgQIAAAQIECBAgQIAAAQIECBAgQIAAAQIECBAgQIAAAQIECBAgQIAAAQIECBAgQIAAAQIECBAgQIAAAQIECBAgQIAAAQIECBAgQIAAAQIECBAgQIAAAQIECBAgQIAAAQIECBAgQIAAAQIECBAgQIAAAQIECBAgQIDArxUY/dpv9t9f7PYA39FXfB2BR3hmnmk2Pjz/t9tw6eBwOJTj8VhWq1WZTCaDG55Op7LZbMp6vS7T6XTw8S6XSzfefD7v/lpc2+22jMfjslwuWwxX9vt9OZ/PnWmL6ydiJkwjRsVMzgyLmRzH917kmVzP6C3qUuSalrXpmfNMrCPi/qLOP2ttEjO5z6GYyfWM3mINLM/kurZez8gzufMnz+R6yjP5ntGjPJPr2vp3kzyTO3/yTL6nPJNvKs/km1oD55qqTbmealO+p9qUb6o25Zu+Qm2Kd4iz2azpvnbsHSwWi/wJ+6LH3W5Xrtdrt//T4nqFfW0xkxtJz5hnRqNPx72c/7ovbIY7wHXf9/Lp1xTwPL/mvLtrAgQIECBAgAABAgQIECBAgAABAgQIECBAgAABAgQIECBAgAABAgQIECBAgAABAgQIECBAgAABAgQIECBAgAABAgQIECBAgAABAgQIECBAgAABAgQIECBAgAABAgQIECBAgAABAgQIECBAgAABAgQIECBAgAABAgQIECBAgAABAgQIECBAgAABAgQI/GqB0a/+dv/15W4P8B19xdcReIRn5plm48Pzf7sNmw4Oh0M5Ho9ltVqVyWQyuOPpdCqbzaas1+synU4HH+9yuXTjzefz7q/Ftd1uy3g8LsvlssVwZb/fl/P53Jm2uH4iZsI0YlTM5MywmMlxfO9Fnsn1jN6iLkWuaVmbnjnPxFoi7i/q/LPWJjGT+xyKmVzP6C3WwPJMrmvr9Yw8kzt/8kyupzyT7xk9yjO5rq1/N8kzufMnz+R7yjP5pvJMvqk1cK6p2pTrqTble6pN+aZqU77pK9SmeIc4m82a7mvH3sFiscifsC963O125Xr9v+za36tz2V0/8BUSS6ZJTUpitVo6Y+0oKloUi6CgKIO/0IJQQUXxRgS90Sv/CK/0RkFEEEUFC4qKCI6IgopYlAr+KKNlppaW1oQmNqlJk5Ava8t87ZnzPM85++SzV052XhsO5ensrLX3a7/X+qz941C9/ymxXcN7bZmJTVLb5plO59bnXr7/Oi0yzX7Addqx+fX1CRjP13fNnTEBAgQIECBAgAABAgQIECBAgAABAgQIECBAgAABAgQIECBAgAABAgQIECBAgAABAgQIECBAgAABAgQIECBAgAABAgQIECBAgAABAgQIECBAgAABAgQIECBAgAABAgQIECBAgAABAgQIECBAgAABAgQIECBAgAABAgQIECBAgAABAgQIECBAgAABAgQevUDn0R9hSscLOEaHeD0ClzBm2nQ1boz/47H56WC1WqX1ep0mk0nq9XqNW242mzSbzdJ0Ok39fr/x/vb7fdXfcDis/kps8/k8dbvdNB6PS3SXlstl2u12lWmJ7RyZyaY5ozITc4VlJsbx9VbMM7GeubVcl/JcU7I2tXmeyeuJfH65zre1NslM7DiUmVjP3FpeA5tnYl1Lr2fMM7HXzzwT62meiffMLZpnYl1L3zeZZ2Kvn3km3tM8E29qnok3tQaONVWbYj3VpnhPtSneVG2KN72G2pSfIQ4Gg6LvtfO7g9FoFH/BntDiYrFIh8Ohev9TYruG99oyE5ukNs0znc6tz718/3VaXJr/gOu04/Pr6xIwnq/rejtbAgQIECBAgAABAgQIECBAgAABAgQIECBAgAABAgQIECBAgAABAgQIECBAgAABAgQIECBAgAABAgQIECBAgAABAgQIECBAgAABAgQIECBAgAABAgQIECBAgAABAgQIECBAgAABAgQIECBAgAABAgQIECBAgAABAgQIECBAgAABAgQIECBAgAABAgQIXIRA5wKO8ngBx+gQr0fgEsZMm67GjfF/PJaZDlarVVqv12kymaRer9e452azSbPZLE2n09Tv9xvvb7/fV/0Nh8Pqr8Q2n89Tt9tN4/G4RHdpuVym3W5XmZbYSmdmu91W1zBnVGZirnDbM5PnmTwOZSYmL7mV0pnJdSnPNSVrU5szk9cU+fxynW9rbZKZuPGeW5KZWM/cWttrk8zITF0Bmakrdvf+5pm7jeruYQ1cV+zZ+5d+PmOeib1+1jPxnu61403NM/Gm7rVjTdWmWE+1Kd5TbYo3VZviTa+hNuVn+YPBoOh77fzuYDQaxV+wJ7S4WCzS4XCo3v+U2Eq/1z7H8xmZiU1SW+aZTufW516+/zotKmU+4DrtGP36egSM5+u51s6UAAECBAgQIECAAAECBAgQIECAAAECBAgQIECAAAECBAgQIECAAAECBAgQIECAAAECBAgQIECAAAECBAgQIECAAAECBAgQIECAAAECBAgQIECAAAECBAgQIECAAAECBAgQIECAAAECBAgQIECAAAECBAgQIECAAAECBAgQIECAAAECBAgQIECAAAECFyPQuYAjPV7AMTrE6xG4hDHTpqtxY/z/13/9V5pOp0XOb7VapfV6nSaTSer1eo33udls0mw2q86v3+833t9+v6/6Gw6H1V+JbT6fp263m8bjcYnu0nK5TLvdrrWZ2W631TXMGZWZmEi1PTN5nsnjUGZi8pJbKZ2ZXJdyfSpZm9qcmePxWI2JXOfbWptkJm6855ZkJtYzt9b22iQzMlNXQGbqit29v3nmbqO6e1gD1xV79v6ln8+YZ2Kvn/VMvKd77XhT80y8qXvtWFO1KdZTbYr3VJviTdWmeNNrqE35Wf5gMCj6Xju/OxiNRvEX7AktLhaLdDgcqvc/JbZzfAtR+n2TzMQmqQ3zTKdz63Mv33+dFhPfc57m59exAsZzrKfWCBAgQIAAAQIECBAgQIAAAQIECBAgQIAAAQIECBAgQIAAAQIECBAgQIAAAQIECBAgQIAAAQIECBAgQIAAAQIECBAgQIAAAQIECBAgQIAAAQIECBAgQIAAAQIECBAgQIAAAQIECBAgQIAAAQIECBAgQIAAAQIECBAgQIAAAQIECBAgQIAAAQIECBAgQCBAoBPQRtNNHJvuQPsEaghcwpipcTqPftcb43+xWKTdbpem02mRA1+tVmm9XqfJZJJ6vV7jfW42mzSbzarz6/f7jfe33++r/obDYfVXYpvP56nb7abxeFyiu7RcLludme12W13DnFGZiYlU2zOT55k8DmUmJi+5ldKZyXUp16eStanNmTkej9WYyHW+rbVJZuLGe25JZmI9c2ttr00yIzN1BWSmrtjd+5tn7jaqu4c1cF2xZ+9f+vmMeSb2+lnPxHu61443Nc/Em7rXjjVVm2I91aZ4T7Up3lRtije9htqUn+UPBoOi77Xzu4PRaBR/wZ7QYv4W4nA4VO9/Smzn+Bai9PsmmYlN0qXPM53Orc+9fP91WkR8z3man1/HChjPsZ5aI0CAAAECBAgQIECAAAECBAgQIECAAAECBAgQIECAAAECBAgQIECAAAECBAgQIECAAAECBAgQIECAAAECBAgQIECAAAECBAgQIECAAAECBAgQIECAAAECBAgQIECAAAECBAgQIECAAAECBAgQIECAAAECBAgQIECAAAECBAgQIECAAAECBAgQIECAAIEAgU5AG003cWy6A+0TqCFwCWOmxuk8+l1vjP/j8ZiWy2Xa7XZpOp0WOfjVapXW63WaTCap1+s13udms0mz2aw6v36/33h/+/2+6m84HFZ/Jbb5fJ663W4aj8clumt9ZrbbbXUNc0ZlJiZS1zDP5HEoMzF5ya2UzkyuS7k+laxNbc5MXl/k88t1vq21SWbixntuSWZiPXNreQ1snol1VZtiPUvfN5lnYq+feSbe0xo43tQ8E29qDRxrqjbFeqpN8Z5qU7yp2hRvqjbFmqpNsZ5qU7yn2hRvmmtTfoY4GAyKvtfO7w5Go1H8CT2hxcVikQ6HQ/X+p8R2jm8hSj8HlpnYJF3yeqbTufW5l++/TouH7zlP8/PrWAHjOdZTawQIECBAgAABAgQIECBAgAABAgQIECBAgAABAgQIECBAgAABAgQIECBAgAABAgQIECBAgAABAgQIECBAgAABAgQIECBAgAABAgQIECBAgAABAgQIECBAgAABAgQIECBAgAABAgQIECBAgAABAgQIECBAgAABAgQIECBAgAABAgQIECBAgAABAgQIECAQINAJaKPpJo5Nd6B9AjUELmHM1DidR7/rjfF/PP7vP5fLZdrtdmk6nRY5gdVqldbrdZpMJqnX6zXe52azSbPZrDq/fr/feH/7/b7qbzgcVn8ltvl8nrrdbhqPxyW6a31mttttdQ1zRmUmJlLXMM/kcSgzMXk5R23KdSnXp5K1qc2ZyWuMfH65zre1NslM3HjPLclMrGduLa+BzTOxrqXXM+aZ2Otnnon1NM/Ee1oDx5uWfj5jnom/htYz8abWM7Gm5plYz9yaNXCsqdoU62kNHO9pDRxvqjbFm15DbcrPEAeDQdH32vndwWg0ir9gT2hxsVikw+FQvf8psZ3jW4jSz4FlJjZJlzrPdDq3Pvfy/ddp0fA952l+fh0rYDzHemqNAAECBAgQIECAAAECBAgQIECAAAECBAgQIECAAAECBAgQIECAAAECBAgQIECAAAECBAgQIECAAAECBAgQIECAAAECBAgQIECAAAECBAgQIECAAAECBAgQIECAAAECBAgQIECAAAECBAgQIECAAAECBAgQIECAAAECBAgQIECAAAECBAgQIECAAAECBAIEOgFtNN3EsekOtE+ghsAljJkap/Pod70x/o/H//vncrlMu90uTafTIiexWq3Ser1Ok8kk9Xq9xvvcbDZpNptV59fv9xvvb7/fV/0Nh8Pqr8Q2n89Tt9tN4/G4RHep7ZnZbrfVNcwZlZmYSLU9M3meyeNQZmLyklspnZlcl3J9Klmb2pyZvM7I55frfFtrk8zEjffckszEeubW2l6bZEZm6grITF2xu/c3z9xtVHcPa+C6Ys/ev/TzGfNM7PWznon3dK8db2qeiTd1rx1rqjbFeqpN8Z5qU7yp2hRveg21KT/LHwwGRd9r53cHo9Eo/oI9ocXFYpEOh0P1/qfEdo5vIUq/b5KZ2CRd4jzT6dz63Mv3X6fFwvecp/n5dayA8RzrqTUCBAgQIECAAAECBAgQIECAAAECBAgQIECAAAECBAgQIECAAAECBAgQIECAAAECBAgQIECAAAECBAgQIECAAAECBAgQIECAAAECBAgQIECAAAECBAgQIECAAAECBAgQIECAAAECBAgQIECAAAECBAgQIECAAAECBAgQIECAAAECBAgQIECAAAECBAgQCBDoBLTRdBPHpjvQPoEaApcwZmqczqPf9cb4Px5vTgfL5TLtdrs0nU6LnMhqtUrr9TpNJpPU6/Ua73Oz2aTZbFadX7/fb7y//X5f9TccDqu/Ett8Pk/dbjeNx+MS3aW2Z2a73VbXMGdUZmIi1fbM5Hkmj0OZiclLbqV0ZnJdyvWpZG1qc2byWiOfX67zba1NMhM33nNLMhPrmVtre22SGZmpKyAzdcXu3t88c7dR3T2sgeuKPXv/0s9nzDOx1896Jt7TvXa8qXkm3tS9dqyp2hTrqTbFe6pN8aZqU7zpNdSm/Cx/MBgUfa+d3x2MRqP4C/aEFheLRTocDtX7nxLbOb6FKP2+SWZik3Rp80ync+tzL99/nRYJ33Oe5ufXsQLGc6yn1ggQIECAAAECBAgQIECAAAECBAgQIECAAAECBAgQIECAAAECBAgQIECAAAECBAgQIECAAAECBAgQIECAAAECBAgQIECAAAECBAgQIECAAAECBAgQIECAAAECBAgQIECAAAECBAgQIECAAAECBAgQIECAAAECBAgQIECAAAECBAgQIECAAAECBAgQIEAgQKAT0EbTTRyb7kD7BGoIXMKYqXE6j37XG+P/eLw9HSyXy7Tb7dJ0Oi1yMqvVKq3X6zSZTFKv12u8z81mk2azWXV+/X6/8f72+33V33A4rP5KbPP5PHW73TQej0t0l9qeme12W13DnFGZiYlU2zOT55k8DmUmJi+5ldKZyXUp16eStanNmcnrjXx+uc63tTbJTNx4zy3JTKxnbq3ttUlmZKaugMzUFbt7f/PM3UZ197AGriv27P1LP58xz8ReP+uZeE/32vGm5pl4U/fasaZqU6yn2hTvqTbFm6pN8abXUJvys/zBYFD0vXZ+dzAajeIv2BNaXCwW6XA4VO9/Smzn+Bai9PsmmYlN0iXNM53Orc+9fP91Whx8z3man1/HChjPsZ5aI0CAAAECBAgQIECAAAECBAgQIECAAAECBAgQIECAAAECBAgQIECAAAECBAgQIECAAAECBAgQIECAAAECBAgQIECAAAECBAgQIECAAAECBAgQIECAAAECBAgQIECAAAECBAgQIECAAAECBAgQIECAAAECBAgQIECAAAECBAgQIECAAAECBAgQIECAAIEAgU5AG003cWy6A+0TqCFwCWOmxuk8+l1vjP/j8cnTwXK5TLvdLk2n0yIntFqt0nq9TpPJJPV6vcb73Gw2aTabVefX7/cb72+/31f9DYfD6q/ENp/PU7fbTePxuER3qe2Z2W631TXMGZWZmEi1PTN5nsnjUGZi8pJbKZ2ZXJdyfSpZm9qcmbzmyOeX63xba5PMxI333JLMxHrm1tpem2RGZuoKyExdsbv3N8/cbVR3D2vgumLP3r/08xnzTOz1s56J93SvHW9qnok3da8da6o2xXqqTfGealO8qdoUb3oNtSk/yx8MBkXfa+d3B6PRKP6CPaHFxWKRDodD9f6nxHaObyFKv2+SmdgkXco80+nc+tzL91+nRcH3nKf5+XWsgPEc66k1AgQIECBAgAABAgQIECBAgAABAgQIECBAgAABAgQIECBAgAABAgQIECBAgAABAgQIECBAgAABAgQIECBAgAABAgQIECBAgAABAgQIECBAgAABAgQIECBAgAABAgQIECBAgAABAgQIECBAgAABAgQIECBAgAABAgQIECBAgAABAgQIECBAgAABAgQIEAgQ6AS00XQTx6Y70D6BGgKXMGZqnM6j3/XG+D8enz4dLJfLtNvt0nQ6LXJSq9UqrdfrNJlMUq/Xa7zPzWaTZrNZdX79fr/x/vb7fdXfcDis/kps8/k8dbvdNB6PS3SX2p6Z7XZbXcOcUZmJiVTbM5PnmTwOZSYmL7mV0pnJdSnXp5K1qc2ZyeuOfH65zre1NslM3HjPLclMrGdure21SWZkpq6AzNQVu3t/88zdRnX3sAauK/bs/Us/nzHPxF4/65l4T/fa8abmmXhT99qxpmpTrKfaFO+pNsWbqk3xptdQm/Kz/MFgUPS9dn53MBqN4i/YE1pcLBbpcDhU739KbOf4FqL0+yaZiU3SJcwznc6tz718/3VaDHzPeZqfX8cKGM+xnlojQIAAAQIECBAgQIAAAQIECBAgQIAAAQIECBAgQIAAAQIECBAgQIAAAQIECBAgQIAAAQIECBAgQIAAAQIECBAgQIAAAQIECBAgQIAAAQIECBAgQIAAAQIECBAgQIAAAQIECBAgQIAAAQIECBAgQIAAAQIECBAgQIAAAQIECBAgQIAAAQIECBAgQIAAgQCBTkAbTTdxbLoD7ROoIXAJY6bG6Tz6XW+M/+Px2dPBcrlMu90uTafTIie2Wq3Ser1Ok8kk9Xq9xvvcbDZpNptV59fv9xvvb7/fV/0Nh8Pqr8Q2n89Tt9tN4/G4RHep7ZnZbrfVNcwZlZmYSLU9M3meAECnQwAAIABJREFUyeNQZmLyklspnZlcl3J9Klmb2pyZvPbI55frfFtrk8zEjffckszEeubW2l6bZEZm6grITF2xu/c3z9xtVHcPa+C6Ys/ev/TzGfNM7PWznon3dK8db2qeiTd1rx1rqjbFeqpN8Z5qU7yp2hRveg21KT/LHwwGRd9r53cHo9Eo/oI9ocXFYpEOh0P1/qfEdo5vIUq/b5KZ2CQ99nmm07n1uZfvv06LgO85T/Pz61gB4znWU2sECBAgQIAAAQIECBAgQIAAAQIECBAgQIAAAQIECBAgQIAAAQIECBAgQIAAAQIECBAgQIAAAQIECBAgQIAAAQIECBAgQIAAAQIECBAgQIAAAQIECBAgQIAAAQIECBAgQIAAAQIECBAgQIAAAQIECBAgQIAAAQIECBAgQIAAAQIECBAgQIAAAQIECBAgECDQCWij6SaOTXegfQI1BC5hzNQ4nUe/643xfzzePR0sl8u02+3SdDotcnKr1Sqt1+s0mUxSr9drvM/NZpNms1l1fv1+v/H+9vt91d9wOKz+Smzz+Tx1u900Ho9LdJfanpntdltdw5xRmYmJVNszk+eZPA5lJiYvuZXSmcl1KdenkrWpzZnJ6498frnOt7U2yUzceM8tyUysZ26t7bVJZmSmroDM1BW7e3/zzN1GdfewBq4r9uz9Sz+fMc/EXj/rmXhP99rxpuaZeFP32rGmalOsp9oU76k2xZuqTfGm11Cb8rP8wWBQ9L12fncwGo3iL9gTWlwsFulwOFTvf0ps5/gWovT7JpmJTdJjnmc6nVufe/n+67TLf/cHXKe179cE6ggYz3W07EuAAAECBAgQIECAAAECBAgQIECAAAECBAgQIECAAAECBAgQIECAAAECBAgQIECAAAECBAgQIECAAAECBAgQIECAAAECBAgQIECAAAECBAgQIECAAAECBAgQIECAAAECBAgQIECAAAECBAgQIECAAAECBAgQIECAAAECBAgQIECAAAECBAgQIECAAAECRQQ6RXo5rZPjaT/3awKhApcwZkJP+MyN3Rj/x+P9poPlcpl2u12aTqdFDn+1WqX1ep0mk0nq9XqN97nZbNJsNqvOr9/vN97ffr+v+hsOh9VfiW0+n6dut5vG43GJ7lLbM7PdbqtrmDMqMzGRantm8jyTx6HMxOQlt1I6M7ku5fpUsja1OTN5DZLPL9f5ttYmmYkb77klmYn1zK21vTbJjMzUFZCZumJ372+euduo7h7WwHXFnr1/6ecz5pnY62c9E+/pXjve1DwTb+peO9ZUbYr1VJviPdWmeFO1Kd70GmpTfpY/GAyKvtfO7w5Go1H8BXtCi4vFIh0Oh+r9T4ntHN9ClH7fJDOxSXqs80ync+tzL99/nXbp7/cB12l9+DWB+woYz/eVsh8BAgQIECBAgAABAgQIECBAgAABAgQIECBAgAABAgQIECBAgAABAgQIECBAgAABAgQIECBAgAABAgQIECBAgAABAgQIECBAgAABAgQIECBAgAABAgQIECBAgAABAgQIECBAgAABAgQIECBAgAABAgQIECBAgAABAgQIECBAgAABAgQIECBAgAABAgQIFBPoFOvp4R0dH/5TvyQQLnAJYyb8pM/Y4I3xfzzefzpYLpdpt9ul6XRa5PBXq1Var9dpMpmkXq/XeJ+bzSbNZrPq/Pr9fuP97ff7qr/hcFj9ldjm83nqdrtpPB6X6C61PTPb7ba6hjmjMhMTqbZnJs8zeRzKTExeciulM5PrUq5PJWtTmzOT1yH5/HKdb2ttkpm48Z5bkplYz9xa22uTzMhMXQGZqSt29/7mmbuN6u5hDVxX7Nn7l34+Y56JvX7WM/Ge7rXjTc0z8abutWNN1aZYT7Up3lNtijdVm+JNr6E25Wf5g8Gg6Hvt/O5gNBrFX7AntLhYLNLhcKje/5TYzvEtROn3TTITm6THOM90Orc+9/L912mX/f4fcJ3Wj18TuI+A8XwfJfsQIECAAAECBAgQIECAAAECBAgQIECAAAECBAgQIECAAAECBAgQIECAAAECBAgQIECAAAECBAgQIECAAAECBAgQIECAAAECBAgQIECAAAECBAgQIECAAAECBAgQIECAAAECBAgQIECAAAECBAgQIECAAAECBAgQIECAAAECBAgQIECAAAECBAgQIECAQFGBTtHeHtbZ8WE/8ysCjQhcwphp5MTP1OiN8X881psOlstl2u12aTqdFjn81WqV1ut1mkwmqdfrNd7nZrNJs9msOr9+v994f/v9vupvOBxWfyW2+Xyeut1uGo/HJbpLbc/MdrutrmHOqMzERKrtmcnzTB6HMhOTl9xK6czkupTrU8na1ObM5LVIPr9c59tam2QmbrznlmQm1jO31vbaJDMyU1dAZuqK3b2/eeZuo7p7WAPXFXv2/qWfz5hnYq+f9Uy8p3vteFPzTLype+1YU7Up1lNtivdUm+JN1aZ402uoTflZ/mAwKPpeO787GI1G8RfsCS0uFot0OByq9z8ltnN8C1H6fZPMxCbpsc0znc6tz718/3XaJa/3Addpffk1gbsEjOe7hPx3AgQIECBAgAABAgQIECBAgAABAgQIECBAgAABAgQIECBAgAABAgQIECBAgAABAgQIECBAgAABAgQIECBAgAABAgQIECBAgAABAgQIECBAgAABAgQIECBAgAABAgQIECBAgAABAgQIECBAgAABAgQIECBAgAABAgQIECBAgAABAgQIECBAgAABAgQIECgu0CneY/0Oj/V/4hcEGhO4hDHT2MmfoeEb4/94rD8dLJfLtNvt0nQ6LXL4q9UqrdfrNJlMUq/Xa7zPzWaTZrNZdX79fr/x/vb7fdXfcDis/kps8/k8dbvdNB6PS3SX2p6Z7XZbXcOcUZmJiVTbM5PnmTwOZSYmL7mV0pnJdSnXp5K1qc2ZyeuRfH65zre1NslM3HjPLclMrGdure1rYJlpJjNqU6yr9UysZ+l7bfNM7PVTm+I9r+W+qc3P9Mwz8ePCGjje1Hom1tR6JtYzt3aO5zNqU+x1vIZ5RmZkpo7AOdYz+XnQYDAo+l47vzsYjUZ1aB6872KxSIfDoXr/U2I7x7cQpZ/pyUxsks6xnnlaZjqdW597+f7rtMtd/wOu0/rzawLPEjCe5YMAAQIECBAgQIAAAQIECBAgQIAAAQIECBAgQIAAAQIECBAgQIAAAQIECBAgQIAAAQIECBAgQIAAAQIECBAgQIAAAQIECBAgQIAAAQIECBAgQIAAAQIECBAgQIAAAQIECBAgQIAAAQIECBAgQIAAAQIECBAgQIAAAQIECBAgQIAAAQIECBAgQIAAAQIEHp1A59Ed0e0DOl7AMTrE6xG4hDHTpqtxY/wfjw+bDpbLZdrtdmk6nRaxWa1Wab1ep8lkknq9XuN9bjabNJvNqvPr9/uN97ff76v+hsNh9Vdim8/nqdvtpvF4XKK71PbMbLfb6hrmjMpMTKTanpk8z+RxKDMxecmtlM5Mrku5PpWsTW3OTF6T5PPLdb6ttUlm4sZ7bklmYj1za21fA8tMM5lRm2JdrWdiPUvfa5tnYq+f2hTveS33TW1+pmeeiR8X1sDxptYzsabWM7GeubVzPJ9Rm2Kv4zXMMzIjM3UEzrGeyc+DBoNB0ffa+d3BaDSqQ/PgfReLRTocDtX7nxLbOb6FKP1MT2Zik3SO9cyTMtPp3Prcy/dfp13qh33AdVqffk3gaQLGs2wQIECAAAECBAgQIECAAAECBAgQIECAAAECBAgQIECAAAECBAgQIECAAAECBAgQIECAAAECBAgQIECAAAECBAgQIECAAAECBAgQIECAAAECBAgQIECAAAECBAgQIECAAAECBAgQIECAAAECBAgQIECAAAECBAgQIECAAAECBAgQIECAAAECBAgQIECAwKMT6Dy6I7p9QMcLOEaHeD0ClzBm2nQ1boz/4/Hh08FyuUy73S5Np9MiPqvVKq3X6zSZTFKv12u8z81mk2azWXV+/X6/8f72+33V33A4rP5KbPP5PHW73TQej0t0l9qeme12W13DnFGZiYlU2zOT55k8DmUmJi+5ldKZyXUp16eStanNmcnrknx+uc63tTbJTNx4zy3JTKxnbq3ta2CZaSYzalOsq/VMrGfpe23zTOz1U5viPa/lvqnNz/TMM/Hjwho43tR6JtbUeibWM7d2juczalPsdbyGeUZmZKaOwDnWM/l50GAwKPpeO787GI1GdWgevO9isUiHw6F6/1NiO8e3EKWf6clMbJLOsZ55Y2Y6nVufe/n+67TL/PAPuE7r168JPEnAeJYLAgQIECBAgAABAgQIECBAgAABAgQIECBAgAABAgQIECBAgAABAgQIECBAgAABAgQIECBAgAABAgQIECBAgAABAgQIECBAgAABAgQIECBAgAABAgQIECBAgAABAgQIECBAgAABAgQIECBAgAABAgQIECBAgAABAgQIECBAgAABAgQIECBAgAABAgQIEHh0Ap1Hd0S3D+h4AcfoEK9H4BLGTJuuxo3xfzyeNh0sl8u02+3SdDotYrRardJ6vU6TyST1er3G+9xsNmk2m1Xn1+/3G+9vv99X/Q2Hw+qvxDafz1O3203j8bhEd6ntmdlut9U1zBmVmZhItT0zeZ7J41BmYvKSWymdmVyXcn0qWZvanJm8Nsnnl+t8W2uTzMSN99ySzMR65tbavgaWmWYyozbFulrPxHqWvtc2z8ReP7Up3vNa7pva/EzPPBM/LqyB402tZ2JNrWdiPXNr53g+ozbFXsdrmGdkRmbqCJxjPZOfBw0Gg6LvtfO7g9FoVIfmwfsuFot0OByq9z8ltnN8C1H6mZ7MxCbpHOuZz89Mp3Prcy/ff512iU/7gOu0vv2awBsFjGeZIECAAAECBAgQIECAAAECBAgQIECAAAECBAgQIECAAAECBAgQIECAAAECBAgQIECAAAECBAgQIECAAAECBAgQIECAAAECBAgQIECAAAECBAgQIECAAAECBAgQIECAAAECBAgQIECAAAECBAgQIECAAAECBAgQIECAAAECBAgQIECAAAECBAgQIECAAIFHJ9B5dEd0+4COF3CMDvF6BC5hzLTpatwY/8fj6dPBcrlMu90uTafTIk6r1Sqt1+s0mUxSr9drvM/NZpNms1l1fv1+v/H+9vt91d9wOKz+Smzz+Tx1u900Ho9LdJfanpntdltdw5xRmYmJVNszk+eZPA5lJiYvuZXSmcl1KdenkrWpzZnJ65N8frnOt7U2yUzceM8tyUysZ26t7WtgmWkmM2pTrKv1TKxn6Xtt80zs9VOb4j2v5b6pzc/0zDPx48IaON7UeibW1Hom1jO3do7nM2pT7HW8hnlGZmSmjsA51jP5edBgMCj6Xju/OxiNRnVoHrzvYrFIh8Ohev9TYjvHtxCln+nJTGySzrGeeT0zzz333BtPxvdfp13e0z/gOq1/vybw+QLGszwQIECAAAECBAgQIECAAAECBAgQIECAAAECBAgQIECAAAECBAgQIECAAAECBAgQIECAAAECBAgQIECAAAECBAgQIECAAAECBAgQIECAAAECBAgQIECAAAECBAgQIECAAAECBAgQIECAAAECBAgQIECAAAECBAgQIECAAAECBAgQIECAAAECBAgQIECAwKMT6Dy6I7p9QMcLOEaHeD0ClzBm2nQ1boz/4zFmOlgul2m326XpdFrEarVapfV6nSaTSer1eo33udls0mw2q86v3+833t9+v6/6Gw6H1V+JbT6fp263m8bjcYnuUtszs91uq2uYMyozMZFqe2byPJPHoczE5CW3UjozuS7l+lSyNrU5M3mNks8v1/m21iaZiRvvuSWZifXMrbV9DSwzzWRGbYp1tZ6J9Sx9r22eib1+alO857XcN7X5mZ55Jn5cWAPHm1rPxJpaz8R65tbO8XxGbYq9jtcwz8iMzNQROMd6Jj8PGgwGRd9r53cHo9GoDs2D910sFulwOFTvf0ps5/gWovQzPZmJTdI51jP5Gr7jHe9444n4/uu0SxvzAddpx+DXBF4XMJ5lgQABAgQIECBAgAABAgQIECBAgAABAgQIECBAgAABAgQIECBAgAABAgQIECBAgAABAgQIECBAgAABAgQIECBAgAABAgQIECBAgAABAgQIECBAgAABAgQIECBAgAABAgQIECBAgAABAgQIECBAgAABAgQIECBAgAABAgQIECBAgAABAgQIECBAgAABAgQenUDn0R3R7QM6XsAxOsTrEbiEMdOmq3Fj/B+PcdPBcrlMu90uTafTIl6r1Sqt1+s0mUxSr9drvM/NZpNms1l1fv1+v/H+9vt91d9wOKz+Smzz+Tx1u900Ho9LdJfanpntdltdw5xRmYmJVNszk+eZPA5lJiYvuZXSmcl1KdenkrWpzZnJ65R8frnOt7U2yUzceM8tyUysZ26t7WtgmWkmM2pTrKv1TKxn6Xtt80zs9VOb4j2v5b6pzc/0zDPx48IaON7UeibW1Hom1jO3do7nM2pT7HW8hnlGZmSmjsA51jP5edBgMCj6Xju/OxiNRnVoHrzvYrFIh8Ohev9TYjvHtxCln+nJTGySzrGeee655954Er7/Ou2yxn3Addpx+DWBLGA8ywEBAgQIECBAgAABAgQIECBAgAABAgQIECBAgAABAgQIECBAgAABAgQIECBAgAABAgQIECBAgAABAgQIECBAgAABAgQIECBAgAABAgQIECBAgAABAgQIECBAgAABAgQIECBAgAABAgQIECBAgAABAgQIECBAgAABAgQIECBAgAABAgQIECBAgAABAgQIPDqBzqM7otsHdLyAY3SI1yNwCWOmTVfjxvg/HmOng+VymXa7XZpOp0XMVqtVWq/XaTKZpF6v13ifm80mzWaz6vz6/X7j/e33+6q/4XBY/ZXY5vN56na7aTwel+gutT0z2+22uoY5ozITE6m2ZybPM3kcykxMXnIrpTOT61KuTyVrU5szk9cq+fxynW9rbZKZuPGeW5KZWM/cWtvXwDLTTGbUplhX65lYz9L32uaZ2OunNsV7Xst9U5uf6Zln4seFNXC8qfVMrKn1TKxnbu0cz2fUptjreA3zjMzITB2Bc6xn8vOgwWBQ9L12fncwGo3q0Dx438VikQ6HQ/X+p8R2jm8hSj/Tk5nYJJVez3Q6tz738v3XaZc09gOu047FrwkYzzJAgAABAgQIECBAgAABAgQIECBAgAABAgQIECBAgAABAgQIECBAgAABAgQIECBAgAABAgQIECBAgAABAgQIECBAgAABAgQIECBAgAABAgQIECBAgAABAgQIECBAgAABAgQIECBAgAABAgQIECBAgAABAgQIECBAgAABAgQIECBAgAABAgQIECBAgAABAo9OoPPojuj2AR0v4Bgd4vUIXMKYadPVuDH+j8f46WC5XKbdbpem02kRt9VqldbrdZpMJqnX6zXe52azSbPZrDq/fr/feH/7/b7qbzgcVn8ltvl8nrrdbhqPxyW6S23PzHa7ra5hzqjMxESq7ZnJ80wehzITk5fcSunM5LqU61PJ2tTmzOT1Sj6/XOfbWptkJm6855ZkJtYzt9b2NbDMNJMZtSnW1Xom1rP0vbZ5Jvb6qU3xntdy39TmZ3rmmfhxYQ0cb2o9E2tqPRPrmVs7x/MZtSn2Ol7DPCMzMlNH4Bzrmfw8aDAYFH2vnd8djEajOjQP3nexWKTD4VC9/ymxneNbiNLP9GQmNkkl1zOdzq3PvXz/ddrljP+A67Tj8evrFjCer/v6O3sCBAgQIECAAAECBAgQIECAAAECBAgQIECAAAECBAgQIECAAAECBAgQIECAAAECBAgQIECAAAECBAgQIECAAAECBAgQIECAAAECBAgQIECAAAECBAgQIECAAAECBAgQIECAAAECBAgQIECAAAECBAgQIECAAAECBAgQIECAAAECBAgQIECAAAECBAg8SoHOozyqmwd1vIBjdIjXI3AJY6ZNV+PG+D8em5kOlstl2u12aTqdFrFbrVZpvV6nyWSSer1e431uNps0m82q8+v3+433t9/vq/6Gw2H1V2Kbz+ep2+2m8XhcorvU9sxst9vqGuaMykxMpNqemTzP5HEoMzF5ya2UzkyuS7k+laxNbc5MXrPk88t1vq21SWbixntuSWZiPXNrbV8Dy0wzmVGbYl2tZ2I9S99rm2dir5/aFO95LfdNbX6mZ56JHxfWwPGm1jOxptYzsZ65tXM8n1GbYq/jNcwzMiMzdQTOsZ7Jz4MGg0HR99r53cFoNKpD8+B9F4tFOhwO1fufEts5voUo/UxPZmKTVGo90+nc+tzL91+nXcpmPuA67Zj8+noFjOfrvfbOnAABAgQIECBAgAABAgQIECBAgAABAgQIECBAgAABAgQIECBAgAABAgQIECBAgAABAgQIECBAgAABAgQIECBAgAABAgQIECBAgAABAgQIECBAgAABAgQIECBAgAABAgQIECBAgAABAgQIECBAgAABAgQIECBAgAABAgQIECBAgAABAgQIECBAgAABAo9WoPNoj+z/Dux4AcfoEK9H4BLGTJuuxo3xfzw2Nx0sl8u02+3SdDot4rdardJ6vU6TyST1er3G+9xsNmk2m1Xn1+/3G+9vv99X/Q2Hw+qvxDafz1O3203j8bhEd6ntmdlut9U1zBmVmZhItT0zeZ7J41BmYvKSWymdmVyXcn0qWZvanJm8bsnnl+t8W2uTzMSN99ySzMR65tbavgaWmWYyozbFulrPxHqWvtc2z8ReP7Up3vNa7pva/EzPPBM/LqyB402tZ2JNrWdiPXNr53g+ozbFXsdrmGdkRmbqCJxjPZOfBw0Gg6LvtfO7g9FoVIfmwfsuFot0OByq9z8ltnN8C1H6mZ7MxCapxHqm07n1uZfvv067jM19wHXacfn1dQoYz9d53Z01AQIECBAgQIAAAQIECBAgQIAAAQIECBAgQIAAAQIECBAgQIAAAQIECBAgQIAAAQIECBAgQIAAAQIECBAgQIAAAQIECBAgQIAAAQIECBAgQIAAAQIECBAgQIAAAQIECBAgQIAAAQIECBAgQIAAAQIECBAgQIAAAQIECBAgQIAAAQIECBAgQIAAAQIEHrVA51Ef3f8e3PECjtEhXo/AJYyZNl2NG+P/eGx2Olgul2m326XpdFrEcLVapfV6nSaTSer1eo33udls0mw2q86v3+833t9+v6/6Gw6H1V+JbT6fp263m8bjcYnuUtszs91uq2uYMyozMZFqe2byPJPHoczE5CW3UjozuS7l+lSyNrU5M3ntks8v1/m21iaZiRvv1c2vzMSCppTavgaWmfDIVJlRm2JdrWdiPUvfa5tnYq9fbk1tije9hnmmzc/0zDPxY8I8E296DfOMNXBsbq4hM2qTzNQRUJvqaN1vX/PM/Zzuu1e+1861cDAYFH2vnd8djEaj+x7mSfstFot0OByq9z8ltnN8C1F6PSMzsUlq+n1Tp3Prcy/ff512CZv9gOu0Y/Pr6xMwnq/vmjtjAgQIECBAgAABAgQIECBAgAABAgQIECBAgAABAgQIECBAgAABAgQIECBAgAABAgQIECBAgAABAgQIECBAgAABAgQIECBAgAABAgQIECBAgAABAgQIECBAgAABAgQIECBAgAABAgQIECBAgAABAgQIECBAgAABAgQIECBAgAABAgQIECBAgAABAgQIPHqBzqM/wpSOF3CMDvF6BC5hzLTpatwY/8dj89PBcrlMu90uTafTIo6r1Sqt1+s0mUxSr9drvM/NZpNms1l1fv1+v/H+9vt91d9wOKz+Smzz+Tx1u900Ho9LdJfanpntdltdw5xRmYmJVNszk+eZPA5lJiYvuZXSmcl1KdenkrWpzZnJ65d8frnOt7U2yUzceM8tyUysZ26t7WtgmWkmM2pTrKv1TKxn6Xtt80zs9VOb4j2v5b6pzc/0zDPx48IaON7UeibW1Hom1jO3do7nM2pT7HW8hnlGZmSmjsA51jP5edBgMCj6Xju/OxiNRnVoHrzvYrFIh8Ohev9TYjvHtxCln+nJTGySmlzPdDq3Pvfy/ddpl6/5D7hOOz6/vi4B4/m6rrezJUCAAAECBAgQIECAAAECBAgQIECAAAECBAgQIECAAAECBAgQIECAAAECBAgQIECAAAECBAgQIECAAAECBAgQIECAAAECBAgQIECAAAECBAgQIECAAAECBAgQIECAAAECBAgQIECAAAECBAgQIECAAAECBAgQIECAAAECBAgQIECAAAECBAgQIECAwEUIdC7gKI8XcIwO8XoELmHMtOlq3Bj/x2OZ6WC5XKbdbpem02kRy9VqldbrdZpMJqnX6zXe52azSbPZrDq/fr/feH/7/b7qbzgcVn8ltvl8nrrdbhqPxyW6S23PzHa7ra5hzqjMxESq7ZnJ80wehzITk5fcSunM5LqU61PJ2tTmzOQ1TD6/XOfbWptkJm6855ZkJtYzt9b2NbDMNJMZtSnW1Xom1rP0vbZ5Jvb6qU3xntdy39TmZ3rmmfhxYQ0cb2o9E2tqPRPrmVs7x/MZtSn2Ol7DPCMzMlNH4Bzrmfw8aDAYFH2vnd8djEajOjQP3nexWKTD4VC9/ymxneNbiNLP9GQmNklNrWc6nVufe/n+67RLV+YDrtOO0a+vR8B4vp5r7UwJECBAgAABAgQIECBAgAABAgQIECBAgAABAgQIECBAgAABAgQIECBAgAABAgQIECBAgAABAgQIECBAgAABAgQIECBAgAABAgQIECBAgAABAgQIECBAgAABAgQIECBAgAABAgQIECBAgAABAgQIECBAgAABAgQIECBAgAABAgQIECBAgAABAgQIECBwMQKdCzjS4wUco0O8HoFLGDNtuho3xv+nP/3pNB6Pi5zfcrlMu90uTafTIv2tVqt4JLZ9AAAgAElEQVS0Xq/TZDJJvV6v8T43m02azWbV+fX7/cb72+/3VX/D4bD6K7HN5/PU7XZlJgh7u91W1zBnVGZiUK9hnsnjUGZi8pJbKZ2ZXJdyfSpZm9qcmePxmPL55Trf1vWMzMSN99ySzMR65tbavgaWmWYyozbFulrPxHqWvtc2z8ReP7Up3vNa7pva/EzPPBM/LqyB402tZ2JNrWdiPXNr53g+ozbFXsdrmGdkRmbqCJxjPZOfBw0Gg6LvtfO7g9FoVIfmwfsuFot0OByq9z8ltnN8C1H6mZ7MxCapifVMp3Prcy/ff5122XzPeZqfX8cKGM+xnlojQIAAAQIECBAgQIAAAQIECBAgQIAAAQIECBAgQIAAAQIECBAgQIAAAQIECBAgQIAAAQIECBAgQIAAAQIECBAgQIAAAQIECBAgQIAAAQIECBAgQIAAAQIECBAgQIAAAQIECBAgQIAAAQIECBAgQIAAAQIECBAgQIAAAQIECBAgQIAAAQIECBAgQIAAgQCBTkAbTTdxbLoD7ROoIXAJY6bG6Tz6XW+M/9lslrrdbhqPx0UOfLlcpt1ul6bTaZH+VqtVWq/XaTKZpF6v13ifm80mZdN8fv1+v/H+9vt91d9wOKz+Smzz+VxmAqG32211DXNGZSYG9hrmmTwOZSYmL7mV0pnJdSnXp5K1qc2ZOR6PKZ9frvNtXc/ITNx4zy3JTKxnbq3ta2CZaSYzalOsq/VMrGfpe23zTOz1U5viPa/lvqnNz/TMM/Hjwho43tR6JtbUeibWM7d2juczalPsdbyGeUZmZKaOwDnWM/l50GAwKPpeO787GI1GdWgevO9isUiHw6F6/1NiO8e3EKWf6clMbJKi1zOdzq3PvXz/ddol8z3naX5+HStgPMd6ao0AAQIECBAgQIAAAQIECBAgQIAAAQIECBAgQIAAAQIECBAgQIAAAQIECBAgQIAAAQIECBAgQIAAAQIECBAgQIAAAQIECBAgQIAAAQIECBAgQIAAAQIECBAgQIAAAQIECBAgQIAAAQIECBAgQIAAAQIECBAgQIAAAQIECBAgQIAAAQIECBAgQIAAAQIEAgQ6AW003cSx6Q60T6CGwCWMmRqn8+h3vTH+j8djms/nqdvtpvF4XOTgl8tl2u12aTqdFulvtVql9XqdJpNJ6vV6jfe52WzSbDarzq/f7zfe336/r/obDofVX4lNZmKVt9ttdQ1zRmUmxvYa5pk8DmUmJi+5ldKZyXUp16eStanNmXl9PZPrfFvXMzITN95zSzIT65lba/saWGaayYzaFOtqPRPrWfpe2zwTe/3UpnjPa7lvavMzPfNM/LiwBo43tZ6JNbWeifXMrZ3j+YzaFHsdr2GekRmZqSNwjvVMfh40GAyKvtfO7w5Go1Edmgfvu1gs0uFwqN7/lNjO8S1E6Wd6MhObpMj1TKdz63Mv33+ddrl8z3man1/HChjPsZ5aI0CAAAECBAgQIECAAAECBAgQIECAAAECBAgQIECAAAECBAgQIECAAAECBAgQIECAAAECBAgQIECAAAECBAgQIECAAAECBAgQIECAAAECBAgQIECAAAECBAgQIECAAAECBAgQIECAAAECBAgQIECAAAECBAgQIECAAAECBAgQIECAAAECBAgQIECAAIEAgU5AG003cWy6A+0TqCFwCWOmxuk8+l1vjP/j8X//OZ/PU7fbTePxuMgJLJfLtNvt0nQ6LdLfarVK6/U6TSaT1Ov1Gu9zs9mk2WxWnV+/32+8v/1+X/U3HA6rvxKbzMQqb7fb6hrmjMpMjO01zDN5HMpMTF5yK6Uzk+tSrk8la1ObM5PXNPn8cp1v63pGZuLGe25JZmI9c2ttXwPLTDOZUZtiXa1nYj1L32ubZ2Kvn9oU73kt901tfqZnnokfF9bA8abWM7Gm1jOxnrm1czyfUZtir+M1zDMyIzN1BM6xnsnPgwaDQdH32vndwWg0qkPz4H0Xi0U6HA7V+58S2zm+hSj9TE9mYpMUtZ7pdG597uX7r9Mule85T/Pz61gB4znWU2sECBAgQIAAAQIECBAgQIAAAQIECBAgQIAAAQIECBAgQIAAAQIECBAgQIAAAQIECBAgQIAAAQIECBAgQIAAAQIECBAgQIAAAQIECBAgQIAAAQIECBAgQIAAAQIECBAgQIAAAQIECBAgQIAAAQIECBAgQIAAAQIECBAgQIAAAQIECBAgQIAAAQIECBAgECDQCWij6SaOTXegfQI1BC5hzNQ4nUe/643xfzz+3z/n83nqdrtpPB4XOYnlcpl2u12aTqdF+lutVmm9XqfJZJJ6vV7jfW42mzSbzarz6/f7jfe33++r/obDYfVXYpOZWOXtdltdw5xRmYmxvYZ5Jo9DmYnJS26ldGZyXcr1qWRtanNm8romn1+u821dz8hM3HjPLclMrGdure1rYJlpJjNqU6yr9UysZ+l7bfNM7PVTm+I9r+W+qc3P9Mwz8ePCGjje1Hom1tR6JtYzt3aO5zNqU+x1vIZ5RmZkpo7AOdYz+XnQYDAo+l47vzsYjUZ1aB6872KxSIfDoXr/U2I7x7cQpZ/pyUxskiLWM53Orc+9fP912mXyPedpfn4dK2A8x3pqjQABAgQIECBAgAABAgQIECBAgAABAgQIECBAgAABAgQIECBAgAABAgQIECBAgAABAgQIECBAgAABAgQIECBAgAABAgQIECBAgAABAgQIECBAgAABAgQIECBAgAABAgQIECBAgAABAgQIECBAgAABAgQIECBAgAABAgQIECBAgAABAgQIECBAgAABAgQCBDoBbTTdxLHpDrRPoIbAJYyZGqfz6He9Mf6Px5vTwXw+T91uN43H4yInslwu0263S9PptEh/q9UqrdfrNJlMUq/Xa7zPzWaTZrNZdX79fr/x/vb7fdXfcDis/kpsMhOrvN1uq2uYMyozMbbXMM/kcSgzMXnJrZTOTK5LuT6VrE1tzkxe2+Tzy3W+resZmYkb77klmYn1zK21fQ0sM81kRm2KdbWeifUsfa9tnom9fmpTvOe13De1+ZmeeSZ+XFgDx5taz8SaWs/EeubWzvF8Rm2KvY7XMM/IjMzUETjHeiY/DxoMBkXfa+d3B6PRqA7Ng/ddLBbpcDhU739KbOf4FqL0Mz2ZiU3SqeuZTufW516+/zrtEvme8zQ/v44VMJ5jPbVGgAABAgQIECBAgAABAgQIECBAgAABAgQIECBAgAABAgQIECBAgAABAgQIECBAgAABAgQIECBAgAABAgQIECBAgAABAgQIECBAgAABAgQIECBAgAABAgQIECBAgAABAgQIECBAgAABAgQIECBAgAABAgQIECBAgAABAgQIECBAgAABAgQIECBAgAABAgECnYA2mm7i2HQH2idQQ+ASxkyN03n0u94Y/8fj7elgPp+nbrebxuNxkZNZLpdpt9ul6XRapL/VapXW63WaTCap1+s13udms0mz2aw6v36/33h/+/2+6m84HFZ/JTaZiVXebrfVNcwZlZkY22uYZ/I4lJmYvORWSmcm16Vcn0rWpjZnJq9v8vnlOt/W9YzMxI333JLMxHrm1tq+BpaZZjKjNsW6Ws/Eepa+1zbPxF4/tSne81rum9r8TM88Ez8urIHjTa1nYk2tZ2I9c2vneD6jNsVex2uYZ2RGZuoInGM9k58HDQaDou+187uD0WhUh+bB+y4Wi3Q4HKr3PyW2c3wLUfqZnszEJumU9Uync+tzL99/nXZ5fM95mp9fxwoYz7GeWiNAgAABAgQIECBAgAABAgQIECBAgAABAgQIECBAgAABAgQIECBAgAABAgQIECBAgAABAgQIECBAgAABAgQIECBAgAABAgQIECBAgAABAgQIECBAgAABAgQIECBAgAABAgQIECBAgAABAgQIECBAgAABAgQIECBAgAABAgQIECBAgAABAgQIECBAgACBAIFOQBtNN3FsugPtE6ghcAljpsbpPPpdb4z/4/HJ08F8Pk/dbjeNx+MiJ7RcLtNut0vT6bRIf6vVKq3X6zSZTFKv12u8z81mk2azWXV+/X6/8f72+33V33A4rP5KbDITq7zdbqtrmDMqMzG21zDP5HEoMzF5ya2UzkyuS7k+laxNbc5MXuPk88t1vq3rGZmJG++5JZmJ9cyttX0NLDPNZEZtinW1non1LH2vbZ6JvX5qU7zntdw3tfmZnnkmflxYA8ebWs/EmlrPxHrm1s7xfEZtir2O1zDPyIzM1BE4x3omPw8aDAZF32vndwej0agOzYP3XSwW6XA4VO9/Smzn+Bai9DM9mYlN0kPXM53Orc+9fP912qXxPedpfn4dK2A8x3pqjQABAgQIECBAgAABAgQIECBAgAABAgQIECBAgAABAgQIECBAgAABAgQIECBAgAABAgQIECBAgAABAgQIECBAgAABAgQIECBAgAABAgQIECBAgAABAgQIECBAgAABAgQIECBAgAABAgQIECBAgAABAgQIECBAgAABAgQIECBAgAABAgQIECBAgAABAgQCBDoBbTTdxLHpDrRPoIbAJYyZGqfz6He9Mf6Px6dPB/P5PHW73TQej4uc1HK5TLvdLk2n0yL9rVartF6v02QySb1er/E+N5tNms1m1fn1+/3G+9vv91V/w+Gw+iuxyUys8na7ra5hzqjMxNhewzyTx6HMxOQlt1I6M7ku5fpUsja1OTN5nZPPL9f5tq5nZCZuvOeWZCbWM7fW9jWwzDSTGbUp1tV6Jtaz9L22eSb2+qlN8Z7Xct/U5md65pn4cWENHG9qPRNraj0T65lbO8fzGbUp9jpewzwjMzJTR+Ac65n8PGgwGBR9r53fHYxGozo0D953sVikw+FQvf8psZ3jW4jSz/RkJjZJD1nPdDq3Pvfy/ddpl8X3nKf5+XWsgPEc66k1AgQIECBAgAABAgQIECBAgAABAgQIECBAgAABAgQIECBAgAABAgQIECBAgAABAgQIECBAgAABAgQIECBAgAABAgQIECBAgAABAgQIECBAgAABAgQIECBAgAABAgQIECBAgAABAgQIECBAgAABAgQIECBAgAABAgQIECBAgAABAgQIECBAgAABAgQIEAgQ6AS00XQTx6Y70D6BGgKXMGZqnM6j3/XG+D8enz0dzOfz1O1203g8LnJiy+Uy7Xa7NJ1Oi/S3Wq3Ser1Ok8kk9Xq9xvvcbDZpNptV59fv9xvvb7/fV/0Nh8Pqr8QmM7HK2+22uoY5ozITY3sN80wehzITk5fcSunM5LqU61PJ2tTmzOS1Tj6/XOfbup6RmbjxnluSmVjP3Frb18Ay00xm1KZYV+uZWM/S99rmmdjrpzbFe17LfVObn+mZZ+LHhTVwvKn1TKyp9UysZ27tHM9n1KbY63gN84zMyEwdgXOsZ/LzoMFgUPS9dn53MBqN6tA8eN/FYpEOh0P1/qfEdo5vIUo/05OZ2CTVXc90Orc+9/L912mXxPecp/n5dayA8RzrqTUCBAgQIECAAAECBAgQIECAAAECBAgQIECAAAECBAgQIECAAAECBAgQIECAAAECBAgQIECAAAECBAgQIECAAAECBAgQIECAAAECBAgQIECAAAECBAgQIECAAAECBAgQIECAAAECBAgQIECAAAECBAgQIECAAAECBAgQIECAAAECBAgQIECAAAECBAgQCBDoBLTRdBPHpjvQPoEaApcwZmqczqPf9cb4Px7vng7m83nqdrtpPB4XObnlcpl2u12aTqdF+lutVmm9XqfJZJJ6vV7jfW42mzSbzarz6/f7jfe33++r/obDYfVXYpOZWOXtdltdw5xRmYmxvYZ5Jo9DmYnJS26ldGZyXcr1qWRtanNm8nonn1+u821dz8hM3HjPLclMrGdure1rYJlpJjNqU6yr9UysZ+l7bfNM7PVTm+I9r+W+qc3P9Mwz8ePCGjje1Hom1tR6JtYzt3aO5zNqU+x1vIZ5RmZkpo7AOdYz+XnQYDAo+l47vzsYjUZ1aB6872KxSIfDoXr/U2I7x7cQpZ/pyUxskuqsZzqdW597+f7rtMtx9wdcp7Xv1wTqCBjPdbTsS4AAAQIECBAgQIAAAQIECBAgQIAAAQIECBAgQIAAAQIECBAgQIAAAQIECBAgQIAAAQIECBAgQIAAAQIECBAgQIAAAQIECBAgQIAAAQIECBAgQIAAAQIECBAgQIAAAQIECBAgQIAAAQIECBAgQIAAAQIECBAgQIAAAQIECBAgQIAAAQIECBAgQIAAAQJFBDpFejmtk+NpP/drAqEClzBmQk/4zI3dGP/H4/2mg/l8nrrdbhqPx0UOf7lcpt1ul6bTaZH+VqtVWq/XaTKZpF6v13ifm80mzWaz6vz6/X7j/e33+6q/4XBY/ZXYZCZWebvdVtcwZ1RmYmzvM8/kueGVV15JH/nIR9Jrr72WPvaxj6VPfOIT6VOf+lTKGc9tfOYzn0n/8z//kz73uc+lPNbylueRN73pTem5555Lb3nLW9JoNKrmz7e+9a3p+eefT+985zur/33Xu96VXnzxxUbGZZ5n8jHKTExeciv3yUxcb6mqSzmDJWtTmzOT1zz5/PL4bOt6psnMPGk+zHPixz/+8Woe/O///u97z4c5029729vS29/+9vSOd7zj3vNh6fWMzETOaP/bVtvXwDLTTGbOXZsi14NvnP/ymjD/f1/5lV+ZvuzLviwe8AktWs/EMqtNsZ65tSbXM086WrUp/hpewzzT5md61jPxY8I8E296DfPMudfA8Vft/1o0z8TrmmfiTa9hnrGeic2NzMR65nvtXAsHg0Ej78+edLSvvzvI7/NKbIvFIh0Oh+q5UIntHN9ClF7PyExsku77fKbTufW5l++/TrsU9/uA67Q+/JrAfQWM5/tK2Y8AAQIECBAgQIAAAQIECBAgQIAAAQIECBAgQIAAAQIECBAgQIAAAQIECBAgQIAAAQIECBAgQIAAAQIECBAgQIAAAQIECBAgQIAAAQIECBAgQIAAAQIECBAgQIAAAQIECBAgQIAAAQIECBAgQIAAAQIECBAgQIAAAQIECBAgQIAAAQIECBAgQIAAAQIEigl0ivX08I6OD/+pXxIIF7iEMRN+0mds8Mb4Px7vPx3M5/PU7XbTeDwucvjL5TLtdrs0nU6L9LdardJ6vU6TyST1er3G+9xsNmk2m1Xn1+/3G+9vv99X/Q2Hw+qvxCYzscrb7ba6hjmjMhNj+/nzzGuvvZY++MEPpn/4h39IH/rQh9I///M/p1dffTWmoztaeeGFF9LXfu3Xpve85z3pG7/xG9M3fdM3peeff/7kvvM8k8ehzJxM+f8bKF2bcl3K9alkbWpzZvK6J59frvNtXc9EZOYxz4el1zMyEzd/vt5S29fAMtNMZkrVpjz//d3f/V36m7/5m/Rv//Zv6cMf/nCx9eA73/nO9HVf93Xh68EnXRHrmdicqk2xnrm1iPVMnaNSm+po3W/fa5hn2vxMz3rmfjmvs5d5po7W/fa9hnmm1Bo4i1vP3C93dfaynqmjdfe+atPdRnX3UJvqit29/zXUptJr4FwLB4NB0ffa+d3BaDS6+4IH7LFYLNLhcKje/5TYzvEtROn1jMzEJuk+65lO59bnXr7/Ou0y3P8DrtP68WsC9xEwnu+jZB8CBAgQIECAAAECBAgQIECAAAECBAgQIECAAAECBAgQIECAAAECBAgQIECAAAECBAgQIECAAAECBAgQIECAAAECBAgQIECAAAECBAgQIECAAAECBAgQIECAAAECBAgQIECAAAECBAgQIECAAAECBAgQIECAAAECBAgQIECAAAECBAgQIECAAAECBAgQKCrQKdrbwzo7PuxnfkWgEYFLGDONnPiZGr0x/o/HetPBfD5P3W43jcfjIoe/XC7TbrdL0+m0SH+r1Sqt1+s0mUxSr9drvM/NZpNms1l1fv1+v/H+9vt91d9wOKz+SmwyE6u83W6ra5gzKjOn2b7yyivpL/7iL9Kf//mfp7/9279N//mf/3lag8G/fuGFF9K3fuu3pm/7tm9L3/Ed35FefPHFB/WQ55k8DmXmQXxP/FHp2pTrUq5PJWtTmzOT1z75/HKdb+t6pm5mXp8P/+qv/ir99V//dXr11VfjBkxAS2+cD7/8y7+86HpGZgIu4huaaPsaWGaayUwTtenS5r+HrgefdEWsZ2JzWvpe2zwTe/1ya2pTvOk1zDNtfqZnnokfE+aZeNNrmGeaWAM/7UpYz8RntO7zmVOPwDxzquDt31/DPGM9E5sbmYn1zLUp18LBYFD0vXZ+dzAajWJP5imtLRaLdDgcqvc/JbZzfAtRej0jM7FJums90+nc+tzL91+nXYJ6H3Cd1pdfE7hLwHi+S8h/J0CAAAECBAgQIECAAAECBAgQIECAAAECBAgQIECAAAECBAgQIECAAAECBAgQIECAAAECBAgQIECAAAECBAgQIECAAAECBAgQIECAAAECBAgQIECAAAECBAgQIECAAAECBAgQIECAAAECBAgQIECAAAECBAgQIECAAAECBAgQIECAAAECBAgQIECAAIHiAp3iPdbv8Fj/J35BoDGBSxgzjZ38GRq+Mf6Px/rTwXw+T91uN43H4yKHv1wu0263S9PptEh/q9UqrdfrNJlMUq/Xa7zPzWaTZrNZdX79fr/x/vb7fdXfcDis/kpsMhOrvN1uq2uYMyoz9Wxffvnl9Cd/8ifpT//0T9O//uu/1vvxmff+6q/+6vQ93/M96fu+7/vSSy+9VOto8jyTx6HM1GJ75s6la1OuS7k+laxNbc5MXv/k88t1vq3rmbsyc+nz4Xd913elb/mWb6nmxBLrGZmJmz9fb6nta2CZaSYzEbXp0ue/h64Hn3RFrGdic1r6Xts8E3v9cmtqU7zpNcwzbX6mZ56JHxPmmXjTa5hnItbA95W3nrmv1P33u+v5zP1but+e5pn7OdXZ6xrmGeuZOom4e1+Zuduozh65NuVaOBgMijwHzsf2+ruD0WhU51AfvO9isUiHw6F6/1NiO8e3EKXXMzITm6RnrWc6nVufe/n+6zT++h9wndafXxN4loDxLB8ECBAgQIAAAQIECBAgQIAAAQIECBAgQIAAAQIECBAgQIAAAQIECBAgQIAAAQIECBAgQIAAAQIECBAgQIAAAQIECBAgQIAAAQIECBAgQIAAAQIECBAgQIAAAQIECBAgQIAAAQIECBAgQIAAAQIECBAgQIAAAQIECBAgQIAAAQIECBAgQIAAAQIECBAg8OgEOo/uiG4f0PECjtEhXo/AJYyZNl2NG+P/eHzYdDCfz1O3203j8biIzXK5TLvdLk2n0yL9rVartF6v02QySb1er/E+N5tNms1m1fn1+/3G+9vv91V/w+Gw+iuxyUys8na7ra5hzqjMPNv25ZdfTh/4wAfS7//+76dPfepTtS/EV33VV6V3v/vd6YUXXkjvfOc705d+6ZemL/7iL67s3/rWt6a3vOUt6c1vfnN605ve9P/nizzGPve5z6XPfvaz6TOf+Uz69Kc/nfIY+OQnP5k+/vGPp49+9KPp1VdfTf/+7/+ePvzhD9c+pre97W3pB3/wB9P73//+9NJLL93r93meyccgM/fiutdOpWtTrku5PpWsTW3OTF4D5fPLdb6t65k3ZqaN82FeO73vfe9LP/IjP3Lv+fBeA/wJO11jZh5qdd/ftX0NLDP3TcL993voeqaN899D1oNPkraeuX/+7rNn6Xtt88x9rkq9fdSmel6fv3e+V3nllVfSRz7ykfTaa6+lj33sY+kTn/hEdQ+c1915bZrvj//nf/6nul/O4yVveT2e76efe+656v56NBpV9zx5nnv729+e3vGOd6Tnn38+vetd70ovvvjinc+xznHf1OZneuaZh4+Jp/3SPBNvaj0Ta2o9E+uZW1ObYk3VpljP3NpjrU1PW1/m9zx5fZnn//uuL7/wC78wfdEXfVG1rqy7vnyI+DXUptJr4HzNB4PBnfcDD7leT/rN6+8O8v1JiW2xWKTD4VDdC5XYzvEtROn3TTITm6SnrWc6nVufe/n+6zT6h33AdVqffk3gaQLGs2wQIECAAAECBAgQIECAAAECBAgQIECAAAECBAgQIECAAAECBAgQIECAAAECBAgQIECAAAECBAgQIECAAAECBAgQIECAAAECBAgQIECAAAECBAgQIECAAAECBAgQIECAAAECBAgQIECAAAECBAgQIECAAAECBAgQIECAAAECBAgQIECAAAECBAgQIECAwKMT6Dy6I7p9QMcLOEaHeD0ClzBm2nQ1boz/4/Hh08F8Pk/dbjeNx+MiPsvlMu12uzSdTov0t1qt0nq9TpPJJPV6vcb73Gw2aTabVefX7/cb72+/31f9DYfD6q/EJjOxytvttrqGOaMyc9P2lVdeSb/5m7+Zfvu3fzv9x3/8x73g3/SmN6Vv/uZvTu9973vTN3zDN6Sv//qvT1/zNV/T+PjPY/Ff/uVf0j/90z+lf/zHf0x///d/n/7u7/4ufe5zn7vXcX/FV3xF+tEf/dH04z/+4+nFF1985m/yPJPHoczci/ZeO5WuTbku5fpUsja1OTN5HZTPL9f5tq5n8tzyG7/xG+kP/uAP0kc+8pF75foa5sN7QTxhp2vIzDnmmTavgWXmoaPt6b+773rGevD+9tYz97e6z56l77XNM/e5KvX2afvzmYjMvPbaa+mDH/xg+od/+If0oQ99KP3zP/9zevXVV+tBP3DvF154IX3t135tes973pO+8Ru/MX3TN31Tev7552+0Zj3zQNyn/CwiM3WP6BpqkzVw3VQ8e/9ryIznMzJTR8B6po7W/fa9hnnmnLXpsa8v75eSm3vJzEPUnv6bfK+da+FgMCj6Xju/OxiNRrEn85TWFotFOhwO1fufEts5voUovZ6RmdgkPeleu9O59bmX779OY3/4B0RpdNkAACAASURBVFyn9evXBJ4kYDzLBQECBAgQIECAAAECBAgQIECAAAECBAgQIECAAAECBAgQIECAAAECBAgQIECAAAECBAgQIECAAAECBAgQIECAAAECBAgQIECAAAECBAgQIECAAAECBAgQIECAAAECBAgQIECAAAECBAgQIECAAAECBAgQIECAAAECBAgQIECAAAECBAgQIECAAAECBAg8OoHOozui2wd0vIBjdIjXI3AJY6ZNV+PG+D8eT5sO5vN56na7aTweFzFaLpdpt9ul6XRapL/VapXW63WaTCap1+s13udms0mz2aw6v36/33h/+/2+6m84HFZ/JTaZiVXebrfVNcwZlZmU/uiP/ij92q/9WvrDP/zDe0G/9NJL6Tu+4zvSt3/7t6dv/dZvvddvSu3013/91+kv//Iv01/8xV+kl19++V7dvu9970s/+ZM/mX7gB37gqfvneSaPQ5m5F+m9dipdm3JdyvWpZG1qc2byWiifX67zbVrPmA/vng/vNcCfsFNbM/P5p3qOeabNa2CZeehoe/rvnrWeMf89bP6znonNael7bfNM7PXLrbX9+UzdzLzyyivVvelf/dVfpXyv+uqrr8ajn9DiCy+8UN3Tf9u3fVt1j//iiy9Wz/NK3zdZz5xwEZ/w02uoTTIjM3UE2v5Mr25tqmP3tH3NMxGK/9eGNXCsZ26tzeuZvL788z//8/Rnf/Zn6YMf/GD66Ec/Gg94QotPWl8+pDnzzEPUnv6bPM/kZ/mDwaDoe+387mA0GsWezFNaWywW6XA4VO9/Smzn+Bai9PsmmYlN0htrU6dz63Mv33+dRn7aB1yn9e3XBN4oYDzLBAECBAgQIECAAAECBAgQIECAAAECBAgQIECAAAECBAgQIECAAAECBAgQIECAAAECBAgQIECAAAECBAgQIECAAAECBAgQIECAAAECBAgQIECAAAECBAgQIECAAAECBAgQIECAAAECBAgQIECAAAECBAgQIECAAAECBAgQIECAAAECBAgQIECAAAECBAg8OoHOozui2wd0vIBjdIjXI3AJY6ZNV+PG+D8eT58O5vN56na7aTweF3FaLpdpt9ul6XRapL/VapXW63WaTCap1+s13udms0mz2aw6v36/33h/+/2+6m84HFZ/JTaZiVXebrfVNcwZvdbM/Oqv/mr65V/+5fShD33ombjZ6H3ve1/6/u///vQ93/M96c1vfnPsxWiotc9+9rPpT//0T9Mf//Efpz/8wz9MeQw9a3vPe96TfuZnfib91E/91BN3y/NMbuOaMxN9qUrXplyXcn0qWZvanJm8Hsrnl+v8pa9nzIc3R/dd8+FD54I2ZeZpBueYZ9q8BpaZh462p//ujesZ89/p85/1TGxOS99rm2dir19ure3PZ+7KzMsvv5z+5E/+pLoX/dd//dd44AZb/Oqv/urqnv87v/M703vf+96i903WM7EX9hpqk8zITB2Btj/Tu6s21bG6777mmftK3W8/a+D7OdXZq03PZ9qwvvy+7/u+9NJLL9W5hMk8U4vrzp3zPJOf5Q8Gg6LvtfO7g9FodOfxReywWCzS4XCo7mNKbOf4FqL0+yaZiU3S59emL/iCL3hj477/Oo379A+4Tuvfrwl8voDxLA8ECBAgQIAAAQIECBAgQIAAAQIECBAgQIAAAQIECBAgQIAAAQIECBAgQIAAAQIECBAgQIAAAQIECBAgQIAAAQIECBAgQIAAAQIECBAgQIAAAQIECBAgQIAAAQIECBAgQIAAAQIECBAgQIAAAQIECBAgQIAAAQIECBAgQIAAAQIECBAgQIAAAQIECBAg8OgEOo/uiG4f0PECjtEhXo/AJYyZNl2NG+P/eIyZDubzeep2u2k8HhexWi6Xabfbpel0WqS/1WqV1ut1mkwmqdfrNd7nZrNJs9msOr9+v994f/v9vupvOBxWfyU2mYlV3m631TXMGb2mzPzSL/1S+sVf/MX06quvPhX0TW96U/rhH/7h9EM/9EPp+7//+2Phz9TaH//xH6ff+73fS7/7u7+bPve5zz31KF544YX0cz/3c+lnf/Znb+2T55k8Dq8tM01estK1KdelXJ9K1qY2ZyavifL55Tp/iesZ8+HD58OHzguXnpn7nPc55pk2r4Fl5j6pq7dPXs/8wi/8Qvr1X//19Nprr1kPPkHgWevBJ4FZz9TL4F17l77XNs/cdUXq//e2P595Y2Zefvnl9IEPfCD9/u//fvrUpz5VG+yrvuqr0rvf/e6U5553vvOd6Uu/9EvTF3/xF1f3LG9961vTW97ylvTmN7855fv015+v5XGS72s/+9nPps985jPp05/+dLUu/+QnP5k+/vGPp49+9KPVPf+///u/pw9/+MO1j+mLvuiL0vd+7/emH/3RH03f/d3fXfv3dX9wbZmp6/OQ/a+hNlkDPyQZT//NpWcmP+t55ZVX0kc+8pFqjfuxj30sfeITn6jm5Tw/LhaL9N///d8pPw/O82eeR/OW59U8vz733HPVfDsajar5921ve1t6+9vfnt7xjnek559/Pr3rXe9KL7744r3fA1jPxOYzt+ZeO9bUGjjWM7cWuZ5p4/oyz6s/+IM/mN7//venl1566V4X4NJr010nGZmZu/rK/z3XplwTB4PBvevZfdp91j6vvzvI9bXEluv94XCoanmJ7RzfQpR+3yQzsUl6fT3zJV/yJW9s2Pdfp1HHfMB12jH4NYHXBYxnWSBAgAABAgQIECBAgAABAgQIECBAgAABAgQIECBAgAABAgQIECBAgAABAgQIECBAgAABAgQIECBAgAABAgQIECBAgAABAgQIECBAgAABAgQIECBAgAABAgQIECBAgAABAgQIECBAgAABAgQIECBAgAABAgQIECBAgAABAgQIECBAgAABAgQIECBAgACBRyfQeXRHdPuAjhdwjA7xegQuYcy06WrcGP/HY9x0MJ/PU7fbTePxuIjXcrlMu90uTafTIv2tVqu0Xq/TZDJJvV6v8T43m02azWbV+fX7/cb72+/3VX/D4bD6K7HJTKzydrutrmHOaNsz8zu/8zvpF37hF9Krr776VMRv+ZZvST/xEz+RfuzHfiy9+c1vjsV+JK199rOfTb/1W7+VfuM3fiP9zd/8zVOP6oUXXkg///M/n376p3/6xj55nsnj8Boy09balOtSrk8la1ObM5PXRfn8cp2/lMz8yq/8ivkwpXTqfPjQaf0SM1P3XM8xz7R5DSwzdRP49P3Nf/9r08T8V/pe+xzzjPVM3FjMLf0/du0HyMnqXPz4k0mq6SZ3Eifhai+oKNd65Q5yoRdbtoJTBCwUhCtomesig70sKOsFpPxrRamrZQERGEHdpZVBtr2MgIpQKKJ0RLu00kKR6XrVMqLAvXBJxmSabLMmmfzmvP5UQrK7Sd4/+fd9ZzKO7HvOec/nfc5zznvetxpippLnpvfff19aWlrkxRdflA8//DCn4Ljkkkvkm9/8pgwZMkQGDRokN954o/Tv39/0/TK1d9Xe3i7vvPOOHD16VA4fPiy///3v5dNPP83puq+99lq5++67ZerUqXLdddflVKaQkyp9T4/1TCFR0X0ZYsZ403KZmz766CP5wx/+IEeOHJFjx47Jn//85273O42UUvuF//zP/ywDBw6UwYMHy7/+67/K1VdfnbUJq98dkGeMvNOf1UWeMd60XPJMoT3XEzMffPCBbNmyRX75y1/KiRMncrqEcl1f9uvXT/793/89p/UlMZNTKOR8kpqb1LO9y+Wy9L22enfg8Xhyvk49J4ZCIUkmk9r7HyuOYnwLYfX+DDFjbCSpPb0s35Xw/Zc+ZuM+4NJ3HZRGQAkwnokDBBBAAAEEEEAAAQQQQAABBBBAAAEEEEAAAQQQQAABBBBAAAEEEEAAAQQQQAABBBBAAAEEEEAAAQQQQAABBBBAAAEEEEAAAQQQQAABBBBAAAEEEEAAAQQQQAABBBBAAAEEEEAAAQQQQAABBBBAAAEEEEAAAQQQQAABBBBAAAEEEEAAAQQQQAABBBBAAAEEEEAAAQQQQAABBBBAAIGSE7CV3BVlXlCqDK6RS6wegXIYM5V0N9LGfyplbDoIBoNit9vF6/VaYhYOhyUej4vf77ekvUgkItFoVHw+nzgcDtPbjMViEggEtP45nU7T20skElp7brdb+1lxEDPGKnd2dmr3UMVoJcbMjh075JFHHpE///nPXcLdc889MmPGDLn55puNxS3x2t566y3ZuHGjPP/8811e6cCBA2Xp0qUyadKkL85ReUaNw0qNGdXRSs8zal5S85OVc1Mlx4xaG6n+qXm+lNczKh82NjbKsWPHyIcXCRSaDwtN8+USM4X2T5UrRp6p5DUwMaMnGkXIf137GZn/rH7WLkaeYT2jbyxeXLoaYqbS5qZdu3bJz372M3nllVdyCoaRI0fKd77zHbnlllvk29/+dk5lrDrpt7/9rbzxxhvym9/8Rl577bWcmr399tvlP/7jP2T8+PE5nZ/vSZW+p8d6Jt+I6Pl8YqZno3zPKMW56YMPPtBy1cGDB0XlrpMnT+bbLVPP79u3r5bjhw8fruX866677ov2rH53QJ4x/laTZ4w3LcU8Y2Qv840Z1pc9ry+JGSMjVETNTerZ3uVyWfpeW7078Hg8xnami9pCoZAkk0nt/Y8VRzG+hbB6f4aYMTaSbLaMz734/ksfsbEfcOm7FkojwHgmBhBAAAEEEEAAAQQQQAABBBBAAAEEEEAAAQQQQAABBBBAAAEEEEAAAQQQQAABBBBAAAEEEEAAAQQQQAABBBBAAAEEEEAAAQQQQAABBBBAAAEEEEAAAQQQQAABBBBAAAEEEEAAAQQQQAABBBBAAAEEEEAAAQQQQAABBBBAAAEEEEAAAQQQQAABBBBAAAEEEEAAAQQQQAABBBBAAAEESk7AVnJXlHlBqTK4Ri6xegTKYcxU0t1IG/+plPHpIBgMit1uF6/Xa4lbOByWeDwufr/fkvYikYhEo1Hx+XzicDhMbzMWi0kgEND653Q6TW8vkUho7bndbu1nxUHMGKvc2dmp3UMVo5USM++88448/PDDsnPnzqxYKufMmTNHGhoa5JprrjEWtMxq+/DDD2X9+vWybt06SSaTWa/+9ttvl8bGRrnxxhu1v6s8o8ZhJcXMxR2v9Dyj5iU1P1k5N1VyzKj1keqfmudLbT1DPsw9KReSD3OvPf3MUo6ZQvt0cbli5JlKXgMTM/lHJvkvdzOj8p/Vz9rFyDOsZ3KPq1zOrIaYqYS5qaWlRZ5++mk5duxYt7dVPVuoZ8dx48bJd7/7XampqcklDIp+TkdHh/z617+W3bt3yyuvvKKt67s7Bg4cKPfff7/U19cbfu2VvqfHesbwkNH2Zyohz3QlU60x89prr8mePXu03PTuu+8aHzgm1njDDTdoc8DYsWNl5MiRYvW7g2qNGRNvKXnGBFzWwCKsL9MDq6f1JTFj7EBUc5Na87tcLkvfa6t3Bx6Px9jOdFFbKBTS3vepZzQrjmJ8C2H1/gwxY1wk2WwZn3vx/Zc+XuM/4NJ3PZSubgHGc3Xff3qPAAIIIIAAAggggAACCCCAAAIIIIAAAggggAACCCCAAAIIIIAAAggggAACCCCAAAIIIIAAAggggAACCCCAAAIIIIAAAggggAACCCCAAAIIIIAAAggggAACCCCAAAIIIIAAAggggAACCCCAAAIIIIAAAggggAACCCCAAAIIIIAAAggggAACCCCAAAIIIIAAAggggAACCCCAAAIIlKSArSSvKv2iUmVwjVxi9QiUw5ippLuRNv5TKXPSQTAYFLvdLl6v1xK7cDgs8Xhc/H6/Je1FIhGJRqPi8/nE4XCY3mYsFpNAIKD1z+l0mt5eIpHQ2nO73drPioOYMVa5s7NTu4cqRss9Zh5++GFpbGzsEmjBggUyf/58ufzyy41FLPPazp07J6tXr5ZVq1Z12ZOlS5fKo48+qv1d5Rk1DishZrrqcKXnGTUvqfnJyrmpkmNGrZFU/9Q8XyrrGfJhYYk533xYWCsipRgzhfalq3LFyDOVvAYmZnKPUPJf7lYXnmlE/rP6WbsYeYb1TGHx1VWpaoiZcp2b1q1bJ2vXrpWTJ092edMvueQSmTJlitx5550ybtw4Y4OjSLXt3r1btm3bJlu3bpVPP/20y6vo27evzJ07V+bMmWPolVb6nh7rGUPD5Yv9mXLNM7loVEvM7NmzR/bv3y87d+6U//u//8uFJu2c66+/Xv7xH/9RVG666qqr5B/+4R+0vU+153PZZZfJ3/3d30lNTY2ovP35+wm1p6/yXEdHh/z1r3+VTz75RNvXUGvC//mf/5GPP/5YmwP+8pe/yHvvvZf3Nf393/+9/Nu//Zv2GzhwoGXvDqolZqze0yPP5D0Eui1QrWtg1peFry+rNWaMHXlf1qbmQDXnuVwuS99rqznY4/GY1a20ekOhkCSTSW0tYMVRjG8hrN6fIWaMiSSbLeNzL77/0kdrzgdc+q6J0tUrwHiu3ntPzxFAAAEEEEAAAQQQQAABBBBAAAEEEEAAAQQQQAABBBBAAAEEEEAAAQQQQAABBBBAAAEEEEAAAQQQQAABBBBAAAEEEEAAAQQQQAABBBBAAAEEEEAAAQQQQAABBBBAAAEEEEAAAQQQQAABBBBAAAEEEEAAAQQQQAABBBBAAAEEEEAAAQQQQAABBBBAAAEEEEAAAQQQQAABBBBAAIGSFbCV7JV9eWGpMrhGLrF6BMphzFTS3Ugb/6mUeekgGAyK3W4Xr9driV84HJZ4PC5+v9+S9iKRiESjUfH5fOJwOExvMxaLSSAQ0PrndDpNby+RSGjtud1u7WfFQcwYq9zZ2andQxWj5Rgzr732mvzwhz+UY8eOZYWZNWuWLFmyRK666ipj4Sqsto8//liWL18uzz77bNaeDRw4UJ544gkZOXKkqDyjxmG5xkwut67S84yal9T8ZOXcVMkxo9ZJqn9qni/meoZ8mMvo7vmcfPJhz7VlP6NUYqbQ68+lXDHyTCWvgYmZ7qOO/JfLqOz5HL35z+pn7WLkGdYzPcdRPmdUQ8yU09z0zDPPyMqVK+XkyZNd3sba2lqZNm2a1NXVSU1NTT63u2zO7ejokNbWVtm8ebO0tbV1ed19+/aVhQsXyn333WdY3yp9T4/1jGGh8kVFxIzxplbMTR988IFs2bJFfvnLX8qJEydy6sQll1wi3/zmN2XIkCEyaNAgufHGG6V///6mv29Qe//t7e3yzjvvyNGjR+Xw4cPy+9//Xj799NOcrvvaa6+VCRMmaHOH2ls0+yDPGC9MnjHe1Io8c+FVF+O56fM18KZNm1hfioje9WU1xYxV7yjVs73L5bL0vbZ6d+DxeIxPKllqDIVCkkwmtfc/VhzF+BbC6v0ZYkZ/JNlsGZ978f2XPlbzPuDSd12Urk4BxnN13nd6jQACCCCAAAIIIIAAAggggAACCCCAAAIIIIAAAggggAACCCCAAAIIIIAAAggggAACCCCAAAIIIIAAAggggAACCCCAAAIIIIAAAggggAACCCCAAAIIIIAAAggggAACCCCAAAIIIIAAAggggAACCCCAAAIIIIAAAggggAACCCCAAAIIIIAAAggggAACCCCAAAIIIIAAAggggAACCJS0gK2kr+6zi0uVwTVyidUjUA5jppLuRtr4T6XMTQfBYFDsdrt4vV5LDMPhsMTjcfH7/Za0F4lEJBqNis/nE4fDYXqbsVhMAoGA1j+n02l6e4lEQmvP7XZrPysOYsZY5c7OTu0eqhgtp5hZvHixrFixIivG2LFjZdmyZTJkyBBjsSq8tsOHD2tue/bsydrTRYsWSVNTk6g8o8ZhucVMPrev0vOMmpfU/GTl3FTJMaPWSqp/ap4vxnqGfJjP6M7t3FzzYW61ZZ5V7Jgp9LrzKVeMPFPJa2BiJnv0kf/yGZW5nasn/1n9rF2MPMN6Jrc4yvWsaoiZUp+bduzYIY2NjXLs2LEub9s999wjM2bMkJtvvjnXW1sR57311luyceNGef7557vsz8CBA2Xp0qUyadIkQ/pc6Xt6rGcMCZO0SogZ403Nmpt27dolP/vZz+SVV17J6aJHjhwp3/nOd+SWW26Rb3/72zmVseqk3/72t/LGG2/Ib37zG3nttddyalbt1c6aNUvGjx+f0/mFnkSeKVSu63LkGeNNzcozXV2p1c9NW7du1daX7e3trC8vEih0fVnpMVOMPKOe7V0ul6XvtdW7A4/HY3xSyVJjKBSSZDKpvf+x4ijGtxBW788QM/oiyWbL+NyL77/0kZr7AZe+a6N09QkwnqvvntNjBBBAAAEEEEAAAQQQQAABBBBAAAEEEEAAAQQQQAABBBBAAAEEEEAAAQQQQAABBBBAAAEEEEAAAQQQQAABBBBAAAEEEEAAAQQQQAABBBBAAAEEEEAAAQQQQAABBBBAAAEEEEAAAQQQQAABBBBAAAEEEEAAAQQQQAABBBBAAAEEEEAAAQQQQAABBBBAAAEEEEAAAQQQQAABBBBAoOQFbCV/hSKpMrhGLrF6BMphzFTS3Ugb/6mU+ekgGAyK3W4Xr9driWM4HJZ4PC5+v9+S9iKRiESjUfH5fOJwOExvMxaLSSAQ0PrndDpNby+RSGjtud1u7WfFQcwYq9zZ2andQxWjpR4zR48eldmzZ8uhQ4cyEK688kr56U9/KnV1dcYCVVltra2t8qMf/UhOnTqV0fOhQ4fKhg0b5IYbbhA1DsshZgq9fZWeZ9S8pOYnK+emSo4ZtV5S/VPzvFXrmTfffFPmz58vhw8fJh8WOtB7KJdLPhw0aFBBrRcjZqxeAxcjz1TyGpiY+XKosR4sKO3kVajQ/FcNeYb1TF6h1OPJ1RAzpTg3vfPOO/Lwww/Lzp07s94jtUc3Z84caWhokGuuuabH+1jJJ3z44Yeyfv16WbdunSSTyaxdvf3226WxsVFuvPFG3RSVvqfHekZ3iGRUQMwYb2rk3NTS0iJPP/20HDt2rNsLVXszKpeMGzdOvvvd70pNTY3xHTOhxo6ODvn1r38tu3fvlldeeUXbF+nuGDhwoNx///1SX19vwtV8ViV5xnha8ozxpkbmmVyuzor9GdaXudyJz84pZH1ZiTFzoVgx8oyas1wul6XvtdW7A4/Hk3uw6DgzFAppzy9qjWHFUYxvIazenyFmCo8kmy3jcy++/yqcU1vy6itOaQQMFWA8G8pJZQgggAACCCCAAAIIIIAAAggggAACCCCAAAIIIIAAAggggAACCCCAAAIIIIAAAggggAACCCCAAAIIIIAAAggggAACCCCAAAIIIIAAAggggAACCCCAAAIIIIAAAggggAACCCCAAAIIIIAAAggggAACCCCAAAIIIIAAAggggAACCCCAAAIIIIAAAggggAACCCCAAAIIIIAAAggggAACRgjYjKjE5DpSJtdP9QjkI1AOYyaf/pT6uWnjP5WyJh0Eg0Gx2+3i9Xot8QmHwxKPx8Xv91vSXiQSkWg0Kj6fTxwOh+ltxmIxCQQCWv+cTqfp7SUSCa09t9ut/aw4iBljlTs7O7V7qGK0VGOmpaVFZs2aJdny0uzZs2XlypVSU1NjLEyOtbW3t8v7778vJ06ckI8++kjOnDkj586d00xVvlE5QI1LNVbUofKAclbjxePxaGP18ssvl969e8vVV18t/fr1k69//evSv3//HK/A2NM6Ojpk4cKFsmHDhqwVNzc3yz333CNqHJZyzOhVqfQ8o+YlFZtWzk2VHDMqN6n+qfFt9nqGfKh3dOdePpd8WF9fn3uFF5xpZcx83qzVa+Bi5JlKXgMTMyLkv4LSTUGFCs1/1ZBnWM8UFFJdFqqGmCmluenhhx+WxsbGLu/HggULZP78+drzKceXAur5fvXq1bJq1aouWZYuXSqPPvqobrZK39NjPaM7RDIqIGaMN9U7N61bt07Wrl0rJ0+e7PLiLrnkEpkyZYrceeedMm7cOOM7UYQad+/eLdu2bZOtW7fKp59+2uUV9O3bV+bOnStz5swx5SrJM8azkmeMN9WbZ/K9IjP3Z1hf5ns3Pjs/3/VlJcVMNrFi5Bn1bO9yuSx9r63eHah3glYcoVBIksmk9v7HiqMY30JYvT9DzBQWSTZbxudefP9VGOXnpaz5gEvfNVK6egQYz9Vzr+kpAggggAACCCCAAAIIIIAAAggggAACCCCAAAIIIIAAAggggAACCCCAAAIIIIAAAggggAACCCCAAAIIIIAAAggggAACCCCAAAIIIIAAAggggAACCCCAAAIIIIAAAggggAACCCCAAAIIIIAAAggggAACCCCAAAIIIIAAAggggAACCCCAAAIIIIAAAggggAACCCCAAAIIIIAAAgggUDYCtjK40lQZXCOXWD0C5TBmKulupI3/v/71r+J2uy3pXzAYFLvdLl6v15L2wuGwxONx8fv9lrQXiUQkGo2Kz+cTh8NhepuxWEwCgYDWP6fTaXp7iURCa0/FCzFjDLfVMdPZ2andQxWjpRYzDQ0NsmHDhgzYfv36ydq1a2XcuHHGoOdQS3t7u7S1tcnbb78tR44ckWPHjomKfzMOlSsGDhwogwcPlptuuklqa2ulf//+ZjSVtc7du3fL3Llz5cSJExl/nz17tjzxxBOicncpxoxRSJU+N6l5SeUaK+emSo6ZVCqljQk1ds1az5APSzMfrl+/vqC0Y0XMXHxhVq+Bi5FnKnkNXM0xQ/4rn/xXDXmG9UxB016XhaohZoo9N7322mvywx/+UHt+zXbMmjVLlixZIldddZWxN7fCavv4449l+fLl8uyzz2btmXp+V8/JI0eO1NXzSt/Tq+b1jK7A6KYwMWO8bCFz0zPPPCMrV66UkydPdnlBam9v2rRpUldXJzU1NcZfeAnU2NHRIa2trbJ582ZtD7Wro2/fvrJw4UK57777DL9qJds3twAAIABJREFU8ozhpEKeMd60kDyj5yqM3p9hfannbnxZNp/1ZbnHTE9ixcgz6tne5XJZ+l5bvTvweDw9cRjy91AoJMlkUnv/Y8Vh9XttFTNW788QM/lHks2W8bkX33/lz3hhCb7n1OdHaWMFGM/GelIbAggggAACCCCAAAIIIIAAAggggAACCCCAAAIIIIAAAggggAACCCCAAAIIIIAAAggggAACCCCAAAIIIIAAAggggAACCCCAAAIIIIAAAggggAACCCCAAAIIIIAAAggggAACCCCAAAIIIIAAAggggAACCCCAAAIIIIAAAggggAACCCCAAAIIIIAAAggggAACCCCAAAIIIIAAAggggIABAjYD6jC7ipTZDVA/AnkIlMOYyaM7JX9q2vj/3//9X3G73drPiiMYDIrdbhev12tFcxIOhyUej4vf77ekvUgkItFoVHw+nzgcDtPbjMViEggEtP45nU7T20skElp7xIxx1FbHTGdnp3YPVYyWQsycOXNG7rnnHjlw4EAG6vTp02X9+vVSU1NjHHiWmlRe2rt3r+zfv1+7jtOnT5vaXk+V9+nTR0aMGCGjRo2SMWPGaPfKzKOjo0MaGhpk06ZNGc2o69i4caNceumlJRMzZlhU+tyk5iWVa6ycm5RpqeQZo2MmlUqJ6p+a541cz5APM+9UqeXD559/Xnr37p13SJkVM91diNVr4GLkmUpeA1dbzJw7d4714EUDuhzyXzXkGdYzeU953Raohpgp1tz02GOPyYoVK7L6jx07VpYtWyZDhgwx9oZWeG2HDx/W3Pbs2ZO1p4sWLZKmpiZdCpW+p1dt6xn2gXUNB61wKcfMjh07pLGxUY4dO9ZlR9X+5owZM+Tmm2/Wj1FGNbz11lva3qF6Xu7qGDhwoCxdulQmTZpkaM9KOWaM6ijP2kZJflYPMZO75+LFi1lf5s6V05m5ri95bsqJM+eT1Htt9Wzvcrks/RZCrQ09Hk/O16nnxFAoJMlk0vR3iZ9fo9XvtdVzk9X7M8RMfhFps2V87sX3X/kRXnw233Pq86O0sQKMZ2M9qQ0BBBBAAAEEEEAAAQQQQAABBBBAAAEEEEAAAQQQQAABBBBAAAEEEEAAAQQQQAABBBBAAAEEEEAAAQQQQAABBBBAAAEEEEAAAQQQQAABBBBAAAEEEEAAAQQQQAABBBBAAAEEEEAAAQQQQAABBBBAAAEEEEAAAQQQQAABBBBAAAEEEEAAAQQQQAABBBBAAAEEEEAAAQQQQAABBBBAwAABmwF1mF1FyuwGqB+BPATKYczk0Z2SPzVt/MfjcQkEAuJ2u7WfFUcwGBS73S5er9eK5iQcDovqp9/vt6S9SCQi0WhUfD6fOBwO09uMxWLaPVT9czqdpreXSCSIGYOVrY6Zzs5O7R6qGC1mzLS1tcndd98tJ0+ezBBtbm6W+vp6g6W/rE7loW3btslLL70kr776qmntGFHx6NGj5Y477pDJkydr98yso6WlRWbOnJlRfd++fWXTpk1y3XXXFT1mzOq7qrfS5yY1L6lcY+XcpEyLnWfMiplUKqXFjJrnjVjPkA9zu1OlkA9/8YtfSG1tbW4XfMFZRsdMLhdg9Rq4GHmmktfA1RIzv/nNb6ShoUE++ugj1oPdDOxSzX/VkGdYz+Qy4+R+TjXEjJVz0x/+8Ae57777RP334uPKK6+Un/70p1JXV5f7DeLMDIHW1lb50Y9+JKdOncr429ChQ2XDhg0yaNCgguUqfU+vWtYzVj9rW5lnrN4HLrWYeeedd+Thhx+WnTt3Zh3n6h3HnDlztPXsNddcU3AuqISCH374oaxfv17WrVsnyWQya5cmTJggjz76qNx4442GdbnUYsawjl1QEc/axqoSM917Hj16VGbPni2HDh1ifWls6H1RWy7ry2uvvdbS99rVkGfUs73L5bL0Wwj17sDj8ZgUSenVhkIhbf418x3ihS1a/V5bPTdZvT9DzOQeujZbxudefP+VO1+2M/meU58fpY0VYDwb60ltCCCAAAIIIIAAAggggAACCCCAAAIIIIAAAggggAACCCCAAAIIIIAAAggggAACCCCAAAIIIIAAAggggAACCCCAAAIIIIAAAggggAACCCCAAAIIIIAAAggggAACCCCAAAIIIIAAAggggAACCCCAAAIIIIAAAggggAACCCCAAAIIIIAAAggggAACCCCAAAIIIIAAAggggAACCCCAAAIGCNgMqMPsKlJmN0D9COQhUA5jJo/ulPypaeM/lUpJIpGQQCAgbrdb+1lxBINBsdvt4vV6rWhOwuGwxONx8fv9lrQXiUQkGo2Kz+cTh8NhepuxWEy7h6p/TqfT9PaIGeOJrY6Zzs5OLWZUjBYjZnbs2CFTpkzR8s+Fx4ABA+TnP/+5DBkyxHhkEdm1a5e0trbKCy+8kFf9ffr0kRtuuEGuu+46ueaaa+TKK6+Ur33ta9qYu+yyy7TcqRy/8pWvaPWqfKPGpbqvn3zyiZw/f17Onj0rp06dkg8//FA++OADeffdd+X06dN5Xcddd90ldXV1Mn78+LzK5Xry4cOH5Qc/+IEcP348rYjKY1u2bJFhw4YVLWZy7YOe8yp9blLzkopJK+cmZVqsPKMnFnIpq9ZQqn9qfOhZz5APyy8fbt26VSZNmpRLmKSdY1TM5NOw1WvgYuSZSl4DV3rMkP8qI/9VQ55hPZPPzNPzudUQM1bMTS0tLTJr1ixRc8XFx+zZs2XlypVSU1PT8w0x4Yz29nZ5//335cSJE/LRRx/JmTNn5Ny5c9oehLr/6plEPS9/vh+g1tPqeVo9V3s8Hu05+/LLL5fevXvL1VdfLf369ZOvf/3r0r9/fxOutucqOzo6ZOHChbJhw4asJzc3N0t9fX3PFXVxRqXv6VX6ekbdVtbABYd/1oKlEjMPP/ywNDY2dtm5BQsWyPz587V8xfGlgMr3q1evllWrVnXJsnTpUnn00UcNYyuVmDGsQ1kqIs8Yq0vMZPdkfWlsnHVXWy7ry+9///uWvteuhjyjnu1dLpel30KoZx31jGPFEQqFJJlMau9jrDisfq+tnpus3p8hZnKLJJst43Mvvv/Kja6rs/ieU58fpY0VYDwb60ltCCCAAAIIIIAAAggggAACCCCAAAIIIIAAAggggAACCCCAAAIIIIAAAggggAACCCCAAAIIIIAAAggggAACCCCAAAIIIIAAAggggAACCCCAAAIIIIAAAggggAACCCCAAAIIIIAAAggggAACCCCAAAIIIIAAAggggAACCCCAAAIIIIAAAggggAACCCCAAAIIIIAAAggggAACCCCAAAIGCNgMqMPsKlJmN0D9COQhUA5jJo/ulPypaeM/lfrsfxOJhAQCAXG73drPiiMYDIrdbhev12tFcxIOhyUej4vf77ekvUgkItFoVHw+nzgcDtPbjMVi2j1U/XM6naa3R8wYT2x1zHR2dmoxo2LUypjZtm2b/Od//mcG4OTJk2Xz5s1SU1NjKK4ah88++6xs3LhR3nvvvR7rVjlw2LBhUltbK0OGDJHBgwdLr169eixXyAnnz5+XI0eOyOHDh6WtrU3efPNNUXHQ03H99dfLjBkzZNasWeJyuXo6Pa+/d3R0yLRp02T79u0Z5davXy8TJ060PGaYm/K6hd2erMaDijEr5yY131udZ6yKGbWOUv1T83wh65mWlhaZOXMm+VBEyi0fNjc3S319fd6DU2/M5N2giOVr4GLkmUpeA1dqzJD/vhzNlZD/rH7WLkaeYT1TyAzUdZlqiBkz56aGhgbZsGFDBnC/fv1k7dq1Mm7cOGNvWDe1tbe3a8+yb7/9tvZse+zYMW2P0YxDrbkHDhyoPaPfdNNN2jN7//79zWgqa527d++WuXPnyokTJzL+Pnv2bFHPy4Uelb6nV6nrmQvvdzHmJjPzzMWxbPU+cDFj5k9/+pP88Ic/1PJZtkPtxS1ZskSuuuqqQod8VZT7+OOPZfny5dqebLZD5fMnnnhCRo4caYhHMWPGqvdN5BlDQuWLSoiZdE/Wl6W5vnz88cctfa9dDXlGPdurd2pWfguhnmM8Ho+xSayL2kKhkCSTSe19jBWH1e+11XOT1fszxEzPkWSzZXzuxfdfPbN1dwbfc+rzo7SxAoxnYz2pDQEEEEAAAQQQQAABBBBAAAEEEEAAAQQQQAABBBBAAAEEEEAAAQQQQAABBBBAAAEEEEAAAQQQQAABBBBAAAEEEEAAAQQQQAABBBBAAAEEEEAAAQQQQAABBBBAAAEEEEAAAQQQQAABBBBAAAEEEEAAAQQQQAABBBBAAAEEEEAAAQQQQAABBBBAAAEEEEAAAQQQQAABBBBAAAEEEEDAAAGbAXWYXUXK7AaoH4E8BMphzOTRnZI/NW38p1Jf/m8ikZBAICBut1v7WXEEg0Gx2+3i9XqtaE7C4bDE43Hx+/2WtBeJRCQajYrP5xOHw2F6m7FYTLuHqn9Op9P09ogZ44mtjpnOzk4tZlSMWhEzTzzxhCxYsCADTv3bypUrDQU9d+6crFu3Tp566ilRrt0dgwYNkrFjx8ro0aNl+PDhhl5HvpUdPHhQ9u3bJ3v37pWjR492W1zl6gceeEDmzJkjl19+eb5NdXv+woULZdWqVRnnrFixQu6++27LYoY8Y+ht1SpT85IaE1bOTWq+tyrPWB0zai2l+qfm+XzWM08++aTMnz+ffNhNiJd6Ply9erU8+OCDeQ/SQmMm74YuKGD1GrgYeaaS18CVFjPkv55Hcznmv2rIM6xneo7dfM6ohpgxem46c+aM3HPPPXLgwIEM6unTp8v69eulpqYmn9uQ97lqHKhn1f3792vXcfr06bzrMLJAnz59ZMSIETJq1CgZM2aM9sxh5tHR0SENDQ2yadOmjGbUdTz//PPSu3fvgi6h0vf0Km09k+0mswYuKPS7LFSMmJk3b56sXbs26zWpfcNly5bJkCFDjO1ohdd2+PBhzW3Pnj1Ze7po0SJpamoyRKEYMcN6xpBb90Ul5bKnp6fXpRYzrC8z72aprS83bNigvfO16r12Naxn1DONy+Wy9FsI9e7A4/HoSR85lw2FQpJMJk1/Nvr8gqx+r62em6zenyFmug8/my3jcy++/8p5xGY9ke859flR2lgBxrOxntSGAAIIIIAAAggggAACCCCAAAIIIIAAAggggAACCCCAAAIIIIAAAggggAACCCCAAAIIIIAAAggggAACCCCAAAIIIIAAAggggAACCCCAAAIIIIAAAggggAACCCCAAAIIIIAAAggggAACCCCAAAIIIIAAAggggAACCCCAAAIIIIAAAggggAACCCCAAAIIIIAAAggggAACCCCAAAIIIGCAgM2AOsyuImV2A9SPQB4C5TBm8uhOyZ+aNv5TqfR0kEgkJBAIiNvt1n5WHMFgUOx2u3i9Xiuak3A4LPF4XPx+vyXtRSIRiUaj4vP5xOFwmN5mLBbT7qHqn9PpNL09YsZ4YqtjprOzU4sZFaNmxkxTU5MsWbIkA2zNmjUyd+5cwyDVGF+xYoWsWrVKVHx2dQwYMEDuuusuueOOO6R///6GtW9kRe3t7fLiiy/KCy+8IMePH++yapVbFixYIIsWLRKPx2PYJaxdu1bmzZuXUV9jY6NMnz7d9Jj5vGHyjGG39IuK1Lykco2Vc5Oa783OM8WKGbWeUv1TYzGX9Qz5MP+YLtV8uHz5clm8eHHeHco3ZvJuIEsBq9fAxcgzlbwGrpSYIf/lP5rLKf9VQ55hPZN/DHdXohpixqi5qa2tTe6++245efJkBmlzc7PU19cbe3MuqE3F/bZt2+Sll16SV1991bR2jKh49OjR2jP+5MmTtWcPs46WlhaZOXNmRvV9+/aVX/ziF1JbW1tQ05W+p1cp65nubi5r4IJCv8tCVsXM0aNHZfbs2XLo0KGMa7nyyivlpz/9qdTV1RnbuSqrrbW1VX70ox/JqVOnMno+dOhQ2bBhgwwaNEi3ilUxc+GFsp7RfdvSKrB6H7iaY4b1ZW6xWwrrS7XeHzx4sGXvtathPaOecVwul6XfQqh3B0a+v+sugkOhkCSTSVOfiS5s3+r32uq5yer9GWKm64iz2TI+9+L7r9ymmK7O4ntOfX6UNlaA8WysJ7UhgAACCCCAAAIIIIAAAggggAACCCCAAAIIIIAAAggggAACCCCAAAIIIIAAAggggAACCCCAAAIIIIAAAggggAACCCCAAAIIIIAAAggggAACCCCAAAIIIIAAAggggAACCCCAAAIIIIAAAggggAACCCCAAAIIIIAAAggggAACCCCAAAIIIIAAAggggAACCCCAAAIIIIAAAggggAACCBggYDOgDrOrSJndAPUjkIdAOYyZPLpT8qemjf9UKjMdJBIJCQQC4na7tZ8VRzAYFLvdLl6v14rmJBwOSzweF7/fb0l7kUhEotGo+Hw+cTgcprcZi8W0e6j653Q6TW+PmDGe2OqY6ezs1GJGxagZMdPU1CRLlizJgNqyZYvU1dUZBrh69Wp57LHHJBQKdVnnvffeK9OmTZPhw4cb1q4VFR08eFA2b94szz33XJfNqRz60EMPyfz58w27pNbWVpk6dWpGfY2NjTJ9+nTTYubiBskzht3SLypS85LKNVbOTWq+NyvPFDtm1JpK9U/N892tZ8iH+mO51PLh8uXLZfHixXl3LNeYybvibgpYvQYuRp6p5DVwuccM+U//aC6H/FcNeYb1jP5YvrCGaogZvXPTjh07ZMqUKaKeiS48BgwYID//+c9lyJAhxt6U/1/brl27RD0PvvDCC3nV36dPH7nhhhvkuuuuk2uuuUauvPJK+drXvqbtUV122WXaXqPad/jKV76i1av259Q+lno2+eSTT+T8+fNy9uxZOXXqlHz44YfywQcfyLvvviunT5/O6zruuusubb9h/PjxeZXL9eTDhw/LD37wAzl+/HhaEfU8sHXrVpk0aVKuVaWdV+l7euW+nsnlprIGzkUp93PMjpmWlhaZNWuWZHtPMnv2bFm5cqXU1NTkfsEGntne3i7vv/++nDhxQj766CM5c+aMnDt3TtvDVfOnypsqZ3w+P6j8o/KryrMej0fLu5dffrn07t1brr76aunXr598/etfl/79+xt4lblX1dHRIQsXLpQNGzZkFLLZbPLss89KfX197hV2cabZMZOtWdYzum9bWgVW7wNXY8ywviy/9aV6LzRmzBjL3mtXw3pGPdu7XC5Lv4VQc7Wao6041HvSZDKpvY+x4rD6vbZaA1m9P0PMZI8ktY676OD7L32Dju859flR2lgBxrOxntSGAAIIIIAAAggggAACCCCAAAIIIIAAAggggAACCCCAAAIIIIAAAggggAACCCCAAAIIIIAAAggggAACCCCAAAIIIIAAAggggAACCCCAAAIIIIAAAggggAACCCCAAAIIIIAAAggggAACCCCAAAIIIIAAAggggAACCCCAAAIIIIAAAggggAACCCCAAAIIIIAAAggggAACCCCAAAIIIGCAgM2AOsyuImV2A9SPQB4C5TBm8uhOyZ+aNv5TqezpIJFISCAQELfbrf2sOILBoNjtdvF6vVY0J+FwWOLxuPj9fkvai0QiEo1GxefzicPhML3NWCym3UPVP6fTaXp7xIzxxMWIGTUOVYwaGTNPPvmkzJ8/PwPo5ZdflgkTJhgCt2vXLlm6dKkcO3Ysa31XXHGFzJ49W2bOnCm9evUypM1iVXL+/Hlpbm6WDRs2yNmzZ7NexsCBA6WxsVHGjx9vyGXu3LlTJk6cmFHXihUr5O677zY8Zrq6aPKMIbczrRI1L6lcY+XcZEaeKZWYUesq1T81z2dbz5APjY3hUsqHq1evlgcffDDvDvYUM3lXmEMBq9fAxcgzlbwGLteYIf/lMDjzOKXU81815JlqXs/kEao5n1oNMVPo3NTS0qI9x158TJ48WTZv3iw1NTU5O+dyopq3n332Wdm4caO89957PRZRe4bDhg2T2tpaGTJkiAwePNi0Z26V+44cOSKHDx+WtrY2efPNN7VnmZ6O66+/XmbMmCGzZs0Sl8vV0+l5/b2jo0OmTZsm27dvzyinntvr6+vzqu/zkyt9T69c1zP53EzWwPlo9XyuWTHT0NCg7a9dfPTr10/Wrl0r48aN6/niDDqjvb1dy21vv/22luvUHqfaBzPjUHsWau9Q5eybbrpJy+H9+/c3o6msde7evVvmzp0rJ06cyPi72r9dv3697msxK2a6uzDWM7pvW1oFVu8DV1PMvPTSS3LfffexvhSRcltfqrlJvY+x6r12Naxn1LO9ekaw8lsINQ97PB5jk2YXtYVCIUkmk9r7HyuOSnmv3ZWVmpuImUwdmy3jcy++/9I34PieU58fpY0VYDwb60ltCCCAAAIIIIAAAggggAACCCCAAAIIIIAAAggggAACCCCAAAIIIIAAAggggAACCCCAAAIIIIAAAggggAACCCCAAAIIIIAAAggggAACCCCAAAIIIIAAAggggAACCCCAAAIIIIAAAggggAACCCCAAAIIIIAAAggggAACCCCAAAIIIIAAAggggAACCCCAAAIIIIAAAggggAACCCCAAAIGCNgMqMPsKlJmN0D9COQhUA5jJo/ulPypaeM/leo6HSQSCQkEAuJ2u7WfFUcwGBS73S5er9eK5iQcDks8Hhe/329Je5FIRKLRqPh8PnE4HKa3GYvFtHuo+ud0Ok1vj5gxnrgYMaPGoYpRI2KmpaVFZs6cmQajxviuXbtkzJgxusHUtS5YsEA2bdqUta4+ffrI/PnzZe7cubrbKsUK1q5dK6tXr5bTp09nvbzp06fLqlWrtPup99i7d6+MHz9ekslkWlXr16+XiRMnGhYzPV0neaYnofz/ruYllWusnJuMzDM99djqmFFrK9U/Nc9fuJ4hH/Z0p/T9vRTyYXNzs9TX1+fdka5iJu+K8ihg9Rq4GHmmktfA5RYz5L88BmcBp5Zq/quGPFON65kCQjTnItUQM/nOTU8++aT2PHvxoZ6BV65cmbNtLieeO3dO1q1bJ0899ZT2bNDdMWjQIBk7dqyMHj1ahg8fnkv1pp1z8OBB2bdvn6jn1aNHj3bbjtrbfOCBB2TOnDly+eWXG3pNCxcu1J69Lz7U8/qDDz5YUFuVvqdXbuuZQm4ia+BC1LouY2TMnDlzRu655x45cOBARoNqL03tddXU1BjbgYtqU+sIlbv279+vXUdXe3umXsQFlas91BEjRsioUaO0PVsj9hK7u/aOjg5paGjIuqerruP555+X3r176+q+kTGT64WwnslVKrfzSmVPL7erLewsq2OmqalJlixZwvqym9tV6uvLxx9/XNt/tOq9djWsZ9Sc7HK5LP0WQr078Hg8hSWOPEuFQiHtvZ7Zc/vnl1Xu77V74lVzEzGTrmSzZXzuxfdfPQVS93/ne059fpQ2VoDxbKwntSGAAAIIIIAAAggggAACCCCAAAIIIIAAAggggAACCCCAAAIIIIAAAggggAACCCCAAAIIIIAAAggggAACCCCAAAIIIIAAAggggAACCCCAAAIIIIAAAggggAACCCCAAAIIIIAAAggggAACCCCAAAIIIIAAAggggAACCCCAAAIIIIAAAggggAACCCCAAAIIIIAAAggggAACCCCAAAIIGCBgM6AOs6tImd0A9SOQh0A5jJk8ulPyp6aN/1Sq+3SQSCQkEAiI2+3WflYcwWBQ7Ha7eL1eK5qTcDgs8Xhc/H6/Je1FIhGJRqPi8/nE4XCY3mYsFtPuoeqf0+k0vT1ixnjiYsSMGocqRvXEzI4dO2Ty5MkZIHv27JExY8bohtq6davMmzdPzp49m1GXylc//vGPZfHixbrbKYcKmpqa5PHHHxcVKxcfV1xxhaxZs0amTJmiuyt79+6VsWPHZtTzX//1XzJs2DDdMZPrBZJncpXK/Tw1L6n4sXJuMiLP5NpDq2NGra9U/9Q8r9Yz5MNc75T+84qdD7dv3y6TJk3KuyMXx0zeFRRQwOo1cDHyTCWvgcslZsh/BQzOAouUYv6rhjxTTeuZAkMzr2LVEDO5zk1qTC9ZsiTDTz3bzZ07Ny/X7k5W5itWrJBVq1aJWjN3dQwYMEDuuusuueOOO6R///6GtW9kRe3t7fLiiy/KCy+8IMePH++yarVGX7BggSxatEg8Ho9hl7B27Vptj+LiY/ny5QXvTVT6nl65rGf0BAlrYD16mWWNiJm2tja5++675eTJkxkNNDc3S319vbEXfUFtat2wbds2eemll+TVV181rR0jKh49erSW89XertorMutoaWmRmTNnZlTft29f+cUvfiG1tbW6mjYiZvK9ANYz+Yp1f36x9/SM7U322qyKGdaX+d/NUl1fPvLII9LQ0GDZe+1qWM+oOdrlcln6LYR6LjHyeaS7CA+FQpJMJk2d0y9sv1zfa+eaJdTcRMx8qWWzZXzuxfdfuQZT9vP4nlOfH6WNFWA8G+tJbQgggAACCCCAAAIIIIAAAggggAACCCCAAAIIIIAAAggggAACCCCAAAIIIIAAAggggAACCCCAAAIIIIAAAggggAACCCCAAAIIIIAAAggggAACCCCAAAIIIIAAAggggAACCCCAAAIIIIAAAggggAACCCCAAAIIIIAAAggggAACCCCAAAIIIIAAAggggAACCCCAAAIIIIAAAggggAACBgjYDKjD7CpSZjdA/QjkIVAOYyaP7pT8qWnjP5XqOR0kEgkJBALidru1nxVHMBgUu90uXq/XiuYkHA5LPB4Xv99vSXuRSESi0aj4fD5xOBymtxmLxbR7qPrndDpNb4+YMZ64GDGjxqGK0UJipq2tTW655RZRsXDh8fLLL8uECRN0A91///3yzDPPZK1H/W3ZsmXSq1cv3e2UUwXnz5/X+v30009nvez77ruvy7/l08+dO3fKxIkT04qoPLZ//3657ro5MWhsAAAgAElEQVTrCo6ZfK5BnUueyVes5/PVvKRyjZVzk54803OP0s+wOmbUGkv178iRI/K9732PfJjvDdNxfrHz4RtvvCG1tbV59+DzmFE5tVLXwMXIM5W8Bi71mGE9mHca0F2gFPOf1c/axcgz1bCeYW7SPTy/qCCX/ZmmpiZZsmRJRqNbtmyRuro6wy5m9erV8thjj0koFOqyznvvvVemTZsmw4cPN6xdKyo6ePCgbN68WZ577rkum1PrrYceekjmz59v2CW1trbK1KlTM+pbvny5LF68uKB2comZgiruolCxnpvIM8bdRWKma8sdO3bIlClTMp7PBwwYID//+c9lyJAhxt2IC2ratWuXqPzwwgsv5FV/nz595IYbbtD226655hq58sor5Wtf+5q2x3/ZZZdp72rUvu1XvvIVrV71fkPdf7W388knn4haG549e1ZOnTolH374oXzwwQfy7rvvyunTp/O6jrvuukubf8aPH59XuVxPPnz4sPzgBz+Q48ePpxVReWHr1q0yadKkXKvKel6pPzfp6tz/L1yMNTDP2kbcuS/rMPu5ifWl/vtVauvLRx55RBoaGix7r10NeUY927tcLku/hVBzncfj0R+gOdSgnvuSyaT2/seKo9zea+drop6biJnP1Gy2jM+9+P4r34BKP7/nD7j01U9pBPIRYDzno8W5CCCAAAIIIIAAAggggAACCCCAAAIIIIAAAggggAACCCCAAAIIIIAAAggggAACCCCAAAIIIIAAAggggAACCCCAAAIIIIAAAggggAACCCCAAAIIIIAAAggggAACCCCAAAIIIIAAAggggAACCCCAAAIIIIAAAggggAACCCCAAAIIIIAAAggggAACCCCAAAIIIIAAAggggAACCCCAAAKWCNgsaUVfIyl9xSmNgKEC5TBmDO1wkStLG/+pVG7pIJFISCAQELfbrf2sOILBoNjtdvF6vVY0J+FwWOLxuPj9fkvai0QiEo1GxefzicPhML3NWCym3UPVP6fTaXp7xIzxxMWIGTUOVYzmEzNnzpyRm2++WU6ePJmGsGXLFqmrq9MFc+TIEamvr5c//vGPGfUMHTpUmpqaZPjw4braKPfCBw8elMWLF8uhQ4cyuvKNb3xDWlpaZPDgwbq62draKlOnTk2ro2/fvvL666/LpZdemnfMFHox5JlC5boup+YllWusnJsKyTOF9tzqmDl9+rTU1tbKqVOnyIeF3jQd5YqZD9966y3p3bt33lev1uZqTKi1YaWugYuRZyp5DVyqMcN6MO/hb2iBUst/Vj9rFyPPVPJ6plTzjJGDphgx09Xc9OSTT8r8+fMzuvfyyy/LhAkTDOn2rl27ZOnSpXLs2LGs9V1xxRUye/ZsmTlzpvTq1cuQNotVyfnz56W5uVk2bNggZ8+ezXoZAwcOlMbGRhk/frwhl7lz506ZOHFiRl2rV6+WBx98sKA2Kn1PjzxTUFh0W4iYyeRR+2Eqr118TJ48WTZv3iw1NTWG3gg1tzz77LOyceNGee+993qsW71zGTZsmLaHMGTIEG3vzqwcrHKj2mM9fPiwtLW1yZtvvqntBfV0XH/99TJjxgyZNWuWuFyunk7P6+8dHR0ybdo02b59e0Y5lcfVfrCegzyjRy97WfKM8aZmPTexvjT2XpXS+vLxxx/X8qNV77VL6bnJ2Lv6WW3q3YF6tldznJXfQqh9YI/HY0aXMuoMhUKSTCa19z9WHGp9oX4qRq36FsLq/RliRsRmy/jci++/9A2w3D7g0tcGpRHIVYDxnKsU5yGAAAIIIIAAAggggAACCCCAAAIIIIAAAggggAACCCCAAAIIIIAAAggggAACCCCAAAIIIIAAAggggAACCCCAAAIIIIAAAggggAACCCCAAAIIIIAAAggggAACCCCAAAIIIIAAAggggAACCCCAAAIIIIAAAggggAACCCCAAAIIIIAAAggggAACCCCAAAIIIIAAAggggAACCCCAAAIIWCZgs6ylwhtKFV6UkggYLlAOY8bwThexwrTxn0rlng4SiYQEAgFxu93az4ojGAyK3W4Xr9drRXMSDoclHo+L3++3pL1IJCLRaFR8Pp84HA7T24zFYto9VP1zOp2mt0fMGE9cjJhR41DFaK4xc+utt8qBAwfSOr9mzRqZO3euLpDW1laZPn26qLi6+GhsbJSHHnpIV/2VVvixxx6TpUuXZnRL5ZpNmzZJXV2dri6vXbtW5s2bl1bHiBEj5Fe/+pXkGzN6LoQ8o0cve1k1L6lcY+XcVKkxQz40Pj4LqbFY+fD1118v5HJFrc/VmFD5ulLXwMXIM5W8Bi7FmCH/FTT8DS9USvnP6mftYuSZSl3PqMAsxTxj9IApRsxcPDe1tLTIzJkz07qm9sR27dolY8aM0d1lFaMLFizQngezHX369JH58+frfnbXfaEmVaCeYVevXi2nT5/O2oLab1i1apX2HKT32Lt3r4wfP16SyWRaVc3NzVJfX19Q9ZW+p0eeKSgsui1EzHzJ8+STT2r57eJD5cSVK1cain/u3DlZt26dPPXUU9reSnfHoEGDZOzYsTJ69GgZPny4odeRb2UHDx6Uffv2icpfR48e7ba4ejf0wAMPyJw5c+Tyyy/Pt6luz1+4cKGWiy8+VP5+8MEHdbVFntHFl7UwecZ4U6Ofm1hfGn+PLqyxFNaX6hruvvtuy95rl8Jzk5l3Vb1vUs9NLpfL0m8h1D6wx+Mxs2tf1B0KhbTnFCOee3K5YLUeUj/1bYJV30JYvT9T7TFjs2V87sX3X7kMjq7Pyf0DLn3tUBqBXAQYz7kocQ4CCCCAAAIIIIAAAggggAACCCCAAAIIIIAAAggggAACCCCAAAIIIIAAAggggAACCCCAAAIIIIAAAggggAACCCCAAAIIIIAAAggggAACCCCAAAIIIIAAAggggAACCCCAAAIIIIAAAggggAACCCCAAAIIIIAAAggggAACCCCAAAIIIIAAAggggAACCCCAAAIIIIAAAggggAACCCCAgKUCNktbK6yxVGHFKIWAKQLlMGZM6XiRKk0b/6lUfukgkUhIIBAQt9ut/aw4gsGg2O128Xq9VjQn4XBY4vG4+P1+S9qLRCISjUbF5/OJw+Ewvc1YLKbdQ9U/p9NpenvEjPHExYgZNQ5VjPYUMw0NDbJhw4a0Ti9YsEBWrlypC+InP/mJLFu2LKOOQYMGyfr166W2tlZX/ZVauK2tTdQ9OXr0aEYXlecjjzyiq+sLFy6UVatWpdUxe/ZseeKJJyTXmNF1Af+/MHnGCMX0OtS8pHKNlXNTpcUM+dD4uNRTY7HyoZqjCjnUGl2NCbU2rNQ1cDHyTCWvgUspZsh/hYx688qUUv6z+lm7GHmm0tYzF0ZmKeUZs0ZMMWLm87npV7/6lUyePDmja3v27JExY8bo7vLWrVtl3rx5cvbs2Yy61P7ej3/8Y1m8eLHudsqhgqamJnn88ce1552LjyuuuELWrFkjU6ZM0d2VvXv3ytixYzPq2b59u0yaNKmg+it9T488U1BYdFuImBFRY37JkiUZTmqsz5071zB0tc5ZsWKFtk+m9qm6OgYMGCB33XWX3HHHHdK/f3/D2jeyovb2dnnxxRflhRdekOPHj3dZtXpeVfu+ixYtEo/HY9glrF27VpuzLj6WL1+ue64izxh2m76oiDxjvKlRz007duxgfWn87claY7HXl88//7z2zGDVe+1iPjf19I7SiFuu5nH1bO9yuSz9FkLNq0bOp91ZhEIhSSaT2vsfKw717KV+Kkat+hbC6v2Zao4Zmy3jcy++/9I3sPL7gEtfW5RGoCcBxnNPQvwdAQQQQAABBBBAAAEEEEAAAQQQQAABBBBAAAEEEEAAAQQQQAABBBBAAAEEEEAAAQQQQAABBBBAAAEEEEAAAQQQQAABBBBAAAEEEEAAAQQQQAABBBBAAAEEEEAAAQQQQAABBBBAAAEEEEAAAQQQQAABBBBAAAEEEEAAAQQQQAABBBBAAAEEEEAAAQQQQAABBBBAAAEEEEAAAQQQQMByAZvlLebfYCr/IpRAwDSBchgzpnW+CBWnjf9UKv90kEgkJBAIiNvt1n5WHMFgUOx2u3i9Xiuak3A4LPF4XPx+vyXtRSIRiUaj4vP5xOFwmN5mLBbT7qHqn9PpNL09YsZ44mLEjBqHKka7ipmWlhaZOXNmWmcnT54s27Zt0wVQX18vGzduzKhD/Xtzc7OuuqulsLov6v5cfMyYMSPrv+fjcuedd8r27dvTiqj7cs8990hPMZNPOz2dS57pSSj/v6t5SeUaK+emSokZ8mH+8WZViWLkQzVfFXKodboaE2ptWKlr4GLkmUpeA5dCzJD/Chnt1pQplfxn9bN2MfJMpaxnskVmKeQZs0dMMWLm17/+tajnKvVMc+Hx8ssvy4QJE3R3+f7775dnnnkmaz3qb8uWLZNevXrpbqecKjh//rzW76effjrrZd93331d/i2ffu7cuVMmTpyYVkSt7d544w2pra3Np6ovzq30PT3yTEFh0W2hao6ZpqYmWbJkSYbPli1bpK6uzjDs1atXy2OPPSahUKjLOu+9916ZNm2aDB8+3LB2rajo4MGDsnnzZnnuuee6bE49rz700EMyf/58wy6ptbVVpk6dmlHf8uXLZfHixbraIc/o4stauJrzjPGan9Wo97mpra1NbrnlFtaXZt2gLPUWe335q1/9SgYPHmzZe+1iPDdZvaennu1dLpel30KoZwWPx2NJ5Kp1SzKZ1N7/WHGod03qp75NsOpbCKv3Z6o1Zmy2jM+9+P5L36DK/wMufe1RGoHuBBjPxAcCCCCAAAIIIIAAAggggAACCCCAAAIIIIAAAggggAACCCCAAAIIIIAAAggggAACCCCAAAIIIIAAAggggAACCCCAAAIIIIAAAggggAACCCCAAAIIIIAAAggggAACCCCAAAIIIIAAAggggAACCCCAAAIIIIAAAggggAACCCCAAAIIIIAAAggggAACCCCAAAIIIIAAAggggAACCCCAQMkJ2EruijIvKFUG18glVo9AOYyZSrobaeM/lSosHSQSCQkEAuJ2u7WfFUcwGBS73S5er9eK5iQcDks8Hhe/329Je5FIRKLRqPh8PnE4HKa3GYvFtHuo+ud0Ok1vj5gxnrgYMaPGoYrRi2Pm6NGj8o1vfEMuzCkDBgyQ3/3ud1JTU1Nw5ydNmiQvvvhiRvmnnnpKGhoaCq63GguuX79eHnjggYyu33HHHbJjx46CSTo6OuRb3/qWHD9+PK2OI0eOyA033CBdxUzBDXZTkDxjvKqal1SusXJuKveYIR8aH4dG11iMfDho0KCCuqHmVTUm1NqwUtfAxcgzlbwGLmbMnDp1ivVgQSPdukKlkv+sftYuRp4p9/VMd1FZzDxj1f6MlTFz5swZ+fa3vy0fffRRGvuWLVukrq5OV4JQz2T19fXyxz/+MaOeoUOHSlNTkwwfPlxXG+Ve+ODBg7J48WI5dOhQRlfUHkdLS4sMHjxYVzdbW1tl6tSpaXX07dtX3nrrLendu3dBdVf6nh55pqCw6LZQNcbMk08+KfPnz89wefnll2XChAmGIO/atUuWLl0qx44dy1rfFVdcIbNnz5aZM2dKr169DGmzWJWcP39empubZcOGDXL27NmslzFw4EBpbGyU8ePHG3KZO3fulIkTJ2bUtXr1annwwQd1tUGe0cWXtXA15hnjFdNrLPS5Sa0vb775Zjl58iTrS7NvUpb6i7m+3Lt3r/bOtxKfmxR1MfKMerZ3uVyWfguh9oE9Ho8l0RsKhSSZTGrvf6w41Lsm9VMxatW3EFbvz1RjzNhsGZ978f2XvgFV2Adc+tqkNAJdCTCeiQ0EEEAAAQQQQAABBBBAAAEEEEAAAQQQQAABBBBAAAEEEEAAAQQQQAABBBBAAAEEEEAAAQQQQAABBBBAAAEEEEAAAQQQQAABBBBAAAEEEEAAAQQQQAABBBBAAAEEEEAAAQQQQAABBBBAAAEEEEAAAQQQQAABBBBAAAEEEEAAAQQQQAABBBBAAAEEEEAAAQQQQAABBBBAAAEEEEAAgZITsJXcFWVeUKoMrpFLrB6BchgzlXQ30sZ/KlV4OkgkEhIIBMTtdms/K45gMCh2u128Xq8VzUk4HJZ4PC5+v9+S9iKRiESjUfH5fOJwOExvMxaLiTJV7TmdTtPbI2aMJy6VmKmtrZVDhw6ldfDtt9+WIUOGFNTpzs5Ouf322+XVV19NK6/GYmtrq9x2220F1Vvthfbt2yd1dXVa7r7wGD16tLzyyity6aWXFkR0+PBhuemmm9LKDh06VNra2oQ8UxBpt4WsnpvUvKRyDXNTbveSfJibU7HPKkY+LLTPar2u1mtqbVipa+Bi5Bk1F6p1RSWugYsVM6NGjRK1JrjwYD1Y6Mg3r1yp5D/WM8beY6uftYuVZ6zcn7Fqbrr11lvlwIEDaQGxZs0amTt3rq4gUc/N06dPFxUbFx+NjY3y0EMP6aq/0go/9thjsnTp0oxuqfXXpk2btOdoPcfatWtl3rx5aVWMGDFCXn/99YKrVc/arGcK5stasBrmpmqJmRdeeEFmzpyZdp/VO4Vdu3bJmDFjdAeOej5bsGCBlh+yHX369JH58+frzuW6L9SkClROW716tZw+fTprC2r+WbVqlbaPpPfYu3evjB8/XpLJZFpVzc3NUl9fr6t61jO6+LIWZm4y3rSQuYn1pfH3oZAai7W+fPHFFy19r23Vc9Pn96AYeUbN+y6Xy9JvIdRziMfjKST08i4TCoW0edaIeTuXxtW7JvVT+7KV+i1EtcWMzZbxuRfff+UyGLo+p/APuPS1S2kEsgkwnokLBBBAAAEEEEAAAQQQQAABBBBAAAEEEEAAAQQQQAABBBBAAAEEEEAAAQQQQAABBBBAAAEEEEAAAQQQQAABBBBAAAEEEEAAAQQQQAABBBBAAAEEEEAAAQQQQAABBBBAAAEEEEAAAQQQQAABBBBAAAEEEEAAAQQQQAABBBBAAAEEEEAAAQQQQAABBBBAAAEEEEAAAQQQQAABBBBAAIGSE7CV3BVlXlCqDK6RS6wegXIYM5V0N9LGfyqlLx0kEgkJBALidru1nxVHMBgUu90uXq/XiuYkHA5LPB4Xv99vSXuRSESi0aj4fD5xOBymtxmLxUSZqvacTqfp7REzxhMXO2YWL14sK1asSOtYc3Oz1NfXF9TZzs5OGTt2rBw4cCCt/IABA2Tr1q3Sv3//guql0GcC7e3tMmXKFDl+/HgayYgRI2TPnj1y6aWXFkTV0tIiM2fOTCu7aNEiaWpqEvJMQaTdFrJ6blLzkso1zE3d30vyofGxbmaNxciHhfZHrdnVek2tDSt1DVyMPKOeY9QavxLXwFbHDPmv0NFdnHKlkv9Yzxh7/61+1rY6zyitSouZhoYG2bBhQ1ogLFiwQFauXKkrOH7yk5/IsmXLMuoYNGiQrF+/Xmpra3XVX6mF29raRN2To0ePZnRReT7yyCO6ur5w4UJZtWpVWh2zZ8/W7kmhh3rWZj1TqF72cpWWZy7uZTXEzObNm2X69OkZN1jteY0ZM0Z3wKi9yXnz5snZs2cz6lLvR3784x+LWhtXw6H2/B5//HFtv+ji44orrpA1a9Zoe5B6j71792p7xRcf27dvl0mTJumqnvWMLr6shashz5Ty/gzrS+NjWk+NxVpfqtxs5XvtatjTU+Pe5XJZ+i2E2gf2eDx6QjDnsqFQSJLJpPb+x4pDrR3UT+3LVuq3ENUUMzZbxudefP+lbyDp+4BLX9uURuBiAcYzMYEAAggggAACCCCAAAIIIIAAAggggAACCCCAAAIIIIAAAggggAACCCCAAAIIIIAAAggggAACCCCAAAIIIIAAAggggAACCCCAAAIIIIAAAggggAACCCCAAAIIIIAAAggggAACCCCAAAIIIIAAAggggAACCCCAAAIIIIAAAggggAACCCCAAAIIIIAAAggggAACCCCAAAIIIIAAAgggUHICtpK7oswLSpXBNXKJ1SNQDmOmku5G2vhPpfSng0QiIYFAQNxut/az4ggGg2K328Xr9VrRnITDYYnH4+L3+y1pLxKJSDQaFZ/PJw6Hw/Q2Y7GYKFPVntPpNL09YsZ44mLFzLFjx+R73/teWoemT58uzz33XMGdvO222+TVV19NKz9s2DDZsWOH9OrVq+B6KfilwPnz52XSpEny5ptvprGMHj1a9u3bVzDVvffeK5s2bUorv3//fhk5cqSQZwpm7bKg1XOTmpdUrmFuyn5LXnvtNRk1ahT50PhQN7XGYuTDQjuk1u1qvabWhpW6Bi5GnlHPMWqNX4lrYKtihvxX6KgubrlSyX+sZ4yNA6ufta3KMxcqVUrMtLS0yMyZM9MCYPLkybJt2zZdQVFfXy8bN27MqEP9e3Nzs666q6Wwui/q/lx8zJgxI+u/5+Ny5513yvbt29OKqPui7k+hh3rWZj1TqF72cpWSZ7pSqeSYaWtrk1tuuUXUfHjh8fLLL8uECRN0B8r9998vzzzzTNZ61N+WLVtWdXuXak2p+v30009ndbnvvvu6/Fs+N2Tnzp0yceLEtCLq2fiNN96Q2trafKrKOJf1jC6+rIUrOc+oDpdqzLC+ND6WjaqxGOvL73//+5a+166GPT21L+tyuSz9FkLNdR6Px6hQ7LaeUCgkyWRSe/9jxaHeNamf2pet1G8hqiVmsnw/w/df+gaR/g+49LVPaQQuFGA8Ew8IIIAAAggggAACCCCAAAIIIIAAAggggAACCCCAAAIIIIAAAggggAACCCCAAAIIIIAAAggggAACCCCAAAIIIIAAAggggAACCCCAAAIIIIAAAggggAACCCCAAAIIIIAAAggggAACCCCAAAIIIIAAAggggAACCCCAAAIIIIAAAggggAACCCCAAAIIIIAAAggggAACCCCAAAIIIIAAAiUnYCu5K8q8oFQZXCOXWD0C5TBmKulupI3/VMqYdJBIJCQQCIjb7dZ+VhzBYFDsdrt4vV4rmpNwOCzxeFz8fr8l7UUiEYlGo+Lz+cThcJjeZiwWE2Wq2nM6naa3R8wYT1yMmPnGN74h7e3tX3SmX79+8s4770hNTU1BHZw0aZK8+OKLaWVHjRolO3fulK9+9asF1Umh7AJ/+9vfZMKECbJ///60E+644w7ZsWNHQWwdHR0ycOBA+ctf/vJFefX/f/rTn7T/J88UxNptIavnJjUvqVzD3JR5W/7lX/5Fjh07Rj40PsxNr7EY+bDQTqm1u1qvqbVhpa6Bi5Fn1HOMWuNX4hrYipgh/xU6ootfrlTyH+sZY2PB6mdtK/LMxULlHjNHjx4V9Sx94Z7cgAED5He/+13Bz9LKKNvztPr3p556ShoaGowNtAqvbf369fLAAw9k9FLP87KqTD0zf+tb35Ljx4+n1X3kyBEZNGhQwarqWZv1TMF8WQuWe57pSaMSY+bMmTNy8803y8mTJ9O6v2XLFqmrq+uJpNu/qzFaX18vf/zjHzPOGzp0qDQ1Ncnw4cN1tVHuhQ8ePCiLFy+WQ4cOZXRFzXktLS0yePBgXd1sbW2VqVOnptXRt29feeutt6R379666mY9o4sva+FKzDMXdrTUYob1pfExbHSNxVhfXnvttZa+166GPT21L+tyuSz9FkLtA3s8HqNDMmt9oVBIksmk9v7HikO9a1I/tS9bqd9CVEPMXHbZZReHC99/6RtAxnzApe8aKI3A5wKMZ2IBAQQQQAABBBBAAAEEEEAAAQQQQAABBBBAAAEEEEAAAQQQQAABBBBAAAEEEEAAAQQQQAABBBBAAAEEEEAAAQQQQAABBBBAAAEEEEAAAQQQQAABBBBAAAEEEEAAAQQQQAABBBBAAAEEEEAAAQQQQAABBBBAAAEEEEAAAQQQQAABBBBAAAEEEEAAAQQQQAABBBBAAAEEEEAAAQQQQKDkBGwld0WZF5Qqg2vkEqtHoBzGTCXdjbTxn0oZlw4SiYQEAgFxu93az4ojGAyK3W4Xr9drRXMSDoclHo+L3++3pL1IJCLRaFR8Pp84HA7T24zFYqJMVXtOp9P09ogZ44mtjJmHH35YGhsb0zqxa9cuGTduXEEdq6+vl40bN6aVHTVqlOzZs8eS+C/oosu8kBqDY8eOlf3796f1ZMaMGdLS0lJQ73bv3i3jx49PK7t06VJ59NFHtX8jzxTE2m0hq+cmNS+pXMPc9OVtIR8aH9dW11iMfFhoH9X6Xa3X1NqwUtfAxcgz6jlGrfErcQ1sZsyQ/wodyaVTrlTyH+sZY2PC6mdtM/NMVzLlHDO1tbVy6NChtK69/fbbMmTIkIICobOzU26//XZ59dVX08qrea21tVVuu+22guqt9kL79u2Turo6ba/zwmP06NHyyiuvyKWXXloQ0eHDh+Wmm25KKzt06FBpa2srqL7PC6lnbdYzuggzCpdznslFotJi5tZbb5UDBw6kdX3NmjUyd+7cXDi6PEfl0enTp4uaWy8+1L7oQw89pKv+Siv82GOPidoHvPhQz6+bNm3S8qqeY+3atTJv3ry0KkaMGCGvv/66nmq1sqxndBNmVFBpeebiDpZSzLC+ND5+zaixGOtL1jPG3km1HlD7si6Xy9JvIdQ86vF4jO1MF7WFQiFJJpPa+x8rDvWuSf3U82ulfgtR6TFjs2V87sX3X/oGj3EfcOm7DkojoAQYz8QBAggggAACCCCAAAIIIIAAAggggAACCCCAAAIIIIAAAggggAACCCCAAAIIIIAAAggggAACCCCAAAIIIIAAAggggAACCCCAAAIIIIAAAggggAACCCCAAAIIIIAAAggggAACCCCAAAIIIIAAAggggAACCCCAAAIIIIAAAggggAACCCCAAAIIIIAAAggggAACCCCAAAIIIIAAAggggEDJCdhK7ooyLyhVBtfIJVaPQDmMmS88EVgAACAASURBVEq6G2njP5UyNh0kEgkJBALidru1nxVHMBgUu90uXq/XiuYkHA5LPB4Xv99vSXuRSESi0aj4fD5xOBymtxmLxUSZqvacTqfp7REzxhNbETPvvPOODBw4MO3iZ8+eLevXry+oQz/5yU9k2bJlaWWHDRsm+/btk69+9asF1Umh3AT+9re/yW233SZvvvlmWgF1Px555JHcKrnorIaGBtmwYUPavx47dkxuvPFG7d/IMwWxdlvI6rlJzUsq1zA3iZAPjY/nYtVYjHxYaF/VGl6t19TasFLXwMXIM+o5Rq3xK3ENbEbMkP8KHcGlV65U8h/rGWNjw+pnbTPyTE8i5RgzixcvlhUrVqR1rbm5Werr63vqbta/d3Z2ytixY+XAgQNpfx8wYIBs3bpV+vfvX1C9FPpMoL29XaZMmSLHjx9PIxkxYoTs2bNHLr300oKoWlpaZObMmWllFy1aJE1NTQXV93kh9azNekYXYUbhcswz+QhUSsxk24dasGCBrFy5Mh+OjHOz7VeqkwYNGqTtgdbW1uqqv1ILt7W1ibonR48ezeiinv3GzytbuHChrFq1Kq1uPfvSF1bEesb4qKyUPNOVTCnEDOtL4+PWzBqLsb5kPWPsHVXP2mpf1uVyWfothNoH9ng8xnami9pCoZAkk0nt/Y8Vh3rXpH5qX7ZSv4Wo5Jix2TI+9+L7L30Dx9gPuPRdC6URYDwTAwgggAACCCCAAAIIIIAAAggggAACCCCAAAIIIIAAAggggAACCCCAAAIIIIAAAggggAACCCCAAAIIIIAAAggggAACCCCAAAIIIIAAAggggAACCCCAAAIIIIAAAggggAACCCCAAAIIIIAAAggggAACCCCAAAIIIIAAAggggAACCCCAAAIIIIAAAggggAACCCCAAAIIIIAAAggggAACJSdgK7kryrygVBlcI5dYPQLlMGYq6W6kjf9Uyvh0kEgkJBAIiNvt1n5WHMFgUOx2u3i9Xiuak3A4LPF4XPx+vyXtRSIRiUaj4vP5xOFwmN5mLBYTZaraczqdprdHzBhPbHbMTJw4UXbu3PnFhV955ZXy3//931JTU5N3Z1pbW2Xq1Klp5QYMGCCvv/669OrVK+/6KJC/wPnz5+XWW2+V48ePpxXesmWL1NXV5V1hR0eH/NM//ZOcOnXqi7K33357WsyQZ/Jm7bGA1XOTmpdUrqn2uYl82GNoltUJxciHhQKpdbxar6m1YaWugYuRZ9RzjFrjV+Ia2OiYIf8VOnpLs1yp5D/WM8bGh9XP2kbnmVw0yilmXnvtNRk1alRat6ZPny7PPfdcLl3Nes5tt90mr776atrfhg0bJjt27OB5umDV9IIqP06aNEnefPPNtD+MHj1a9u3bV3Ar9957r2zatCmt/P79+2XkyJEF16kKqmdt1jO6CDMKl1OeKaTn5R4zLS0tMnPmzLSuT548WbZt21YIxxdl6uvrZePGjRl1qH9vbm7WVXe1FFb3Rd2fi48ZM2Zk/fd8XO68807Zvn17WhF1X9T90XuwntErmFm+3PNMTyLFjJk//elPrC97ukEl+PdirC9ZzxgbCOpZW+3LulwuS7+FUPvAHo/H2M50UVsoFJJkMqm9/7HiUO+a1E/ty1bqtxCVGjM2W8bnXnz/pW/QGP8Bl77roXR1CzCeq/v+03sEEEAAAQQQQAABBBBAAAEEEEAAAQQQQAABBBBAAAEEEEAAAQQQQAABBBBAAAEEEEAAAQQQQAABBBBAAAEEEEAAAQQQQAABBBBAAAEEEEAAAQQQQAABBBBAAAEEEEAAAQQQQAABBBBAAAEEEEAAAQQQQAABBBBAAAEEEEAAAQQQQAABBBBAAAEEEEAAAQQQQAABBBBAAAEEEECgJAVsJXlV6ReVKoNr5BKrR6Acxkwl3Y208Z9KmZMOEomEBAIBcbvd2s+KIxgMit1uF6/Xa0VzEg6HJR6Pi9/vt6S9SCQi0WhUfD6fOBwO09uMxWKiTFV7TqfT9PaIGeOJzYqZHTt2yOTJk9MueMuWLVJXV5d3J44cOSLf/OY3Rd3/zw81pt544w3p379/3vVRoHCB9vZ2ueWWW7Tc/fmhcs3vf/97GTx4cN4Vt7a2ytSpU9PKbd++XSZNmvTFv5Fn8mbtsYDVc5Oal1Suqda5iXzYY0iW5QnFyIeFQqm1vFqvqXxdqWvgYuQZNReq9UglroGNihnyX6GjtrTLlUr+Yz1jbJxY/axtVJ7JR6FcYuZf/h+79h7sVHkufvzJJFsjiZN0EpCOoID1hlUuXnoEhTO/ilgU9IjT6pTLSOsGvBzlohVk21YQrALSesG9rTpcOmorngpqRWjngIKnXrhZqZfqxkKnCMk0GROMJpn85olnr0PYwF4rWVm5fdfM/kN8r5/1rud93pU1cKBs377dmNopp5wiO3bskG7dulmZrlFWz1bPP/98Qd0RI0bICy+8IMcdd1xRbVLp8AJffPGFXHnllbJu3bqCAldffbXonljMdeDAARkwYID87W9/M6rrf2/btq2Y5grq6FmbfKZkxoIGaiXOFDvrWl0zW7dulXPPPVcO/o3j7LPPlv/5n/8pOraq4eHiq/77Qw89JDfffHOxzA1Z7+GHH5Zbbrml09xLiZ/amMbQf/u3f5N3333XaNvlcsk777wjgwYNKtmafKZkwk4N1GqcMStRqTUzdOhQee+998gvzd6oKipXifySfMbeBaBnbX0v6/P5HP0WQt8DBwIBeydzhNZisZhks9n87z9OXPpbk/7pe9l6/RaiHteM5mCHXHz/VdoDU54PuEobE7UbV4DnuXHvPTNHAAEEEEAAAQQQQAABBBBAAAEEEEAAAQQQQAABBBBAAAEEEEAAAQQQQAABBBBAAAEEEEAAAQQQQAABBBBAAAEEEEAAAQQQQAABBBBAAAEEEEAAAQQQQAABBBBAAAEEEEAAAQQQQAABBBBAAAEEEEAAAQQQQAABBBBAAAEEEEAAAQQQQAABBBBAAAEEEEAAAQQQQAABBBBAAAEEqlbAVbUj+7+B5WpgjAyxcQRq4Zmpp7tR8PzncuULB5lMRiKRiPj9/vyfE1c0GhW32y3BYNCJ7iQej0s6nZZwOOxIf4lEQpLJpIRCIfF4PGXvM5VKiZpqf16vt+z9sWbsJy7Hmhk4cKBs377dGOzll18uL774YlGDP++88+Sdd94pqPvKK6/IyJEji2qPSqUJrF27Vi677LKCRs4991x5++23i2r4iiuukJdeesmoO2DAANm2bVtBW8SZomiPWsnpvUn3JY01jbg3EQ/tX7/V0mIl4mGxc9d8XvM1zQ3rNQeuRJzRc4zm+PWYA9uxZoh/xT6x1V+vWuIf+Yy9a8Xps7YdccaqQLWvmbvvvlvmzp1bMK01a9aInpmKuZqbm+Xxxx8vqDpixAh5+eWXHXlfVMyYa72OPkejRo2SdevWFUzlhhtukLa2tqKmp+9SRo8eXVC3paVF7rnnnqLaO7iSnrXJZ0pmLGig2uNMqbOtxTUzZMgQeeONNwqm/uabb8r5559fFMeXX34pY8aMkVdffbWgvp4LVq5cyfvKolRFNL8cN25cPiYdfF166aWyevVqOfbYY4tq+a233pILLrigoO6FF14omzdvLqq9QyuRz9jCWNBILcYZKwpOrxnySyt3pzrLViK/JJ+xdy3oPdT3sj6fz9FvIfQ9cCAQsHcyR2gtFotJNpvN//7jxKW/Nemf5l/1+i1Eva0Zl6vT5158/1Xaw1K+D7hKGxe1G1OA57kx7zuzRgABBBBAAAEEEEAAAQQQQAABBBBAAAEEEEAAAQQQQAABBBBAAAEEEEAAAQQQQAABBBBAAAEEEEAAAQQQQAABBBBAAAEEEEAAAQQQQAABBBBAAAEEEEAAAQQQQAABBBBAAAEEEEAAAQQQQAABBBBAAAEEEEAAAQQQQAABBBBAAAEEEEAAAQQQQAABBBBAAAEEEEAAAQQQQAABBKpawFXVo/t6cLkaGCNDbByBWnhm6uluFDz/uVx5w0Emk5FIJCJ+vz//58QVjUbF7XZLMBh0ojuJx+OSTqclHA470l8ikZBkMimhUEg8Hk/Z+0ylUqKm2p/X6y17f6wZ+4ntXDNLly6VG2+8sWCQb775ppx//vmWB67taHsHXw899JDcfPPNltuign0CDz/8sNxyyy0FDU6dOlUeffRRy5289dZbcsEFFxTU03a0vYMv4oxl2i4rOL036b6ksaaR9ibiYZfLsOYLVCIeFoumOb3ma5ob1msOXIk4o+cYzfHrMQcuZc0Q/4p9UmunXrXEP/IZe9eM02ftUuJMsTOv1jWzY8cOGTBgQMG0brrpJtFnrZjr5z//ufzsZz8rqHrxxRfL2rVr5bjjjiumSeqYFPjiiy9k5MiR8tprrxXU0Pvx05/+1GQrhcX0HcgjjzxS8I/bt2+Xc845p6j2Dj1rk8+UzFjQQLXGGbtmqe9namXN3HnnnfKLX/yiYOqtra3S3NxcFMeXX34po0aNkj/96U8F9c8++2x55plnpH///kW1S6WvBXbu3CnXXnutvPvuuwUk/+///T95+eWX5dhjjy2Kqq2tTSZPnlxQ9yc/+Yncd999RbV3aCXyGVsYCxqppThTzOydWjPkl8XcneqsU4n8knzG3rWgZ219L+vz+Rz9FkLfAwcCAXsnc4TWYrGYZLPZ/O8/Tlz6W5P+6XvZev0Wop7WjMvV6XMvvv8q7UEp7wdcpY2N2o0nwPPcePecGSOAAAIIIIAAAggggAACCCCAAAIIIIAAAggggAACCCCAAAIIIIAAAggggAACCCCAAAIIIIAAAggggAACCCCAAAIIIIAAAggggAACCCCAAAIIIIAAAggggAACCCCAAAIIIIAAAggggAACCCCAAAIIIIAAAggggAACCCCAAAIIIIAAAggggAACCCCAAAIIIIAAAggggAACCCCAAAJVL+Cq+hGK5GpgjAyxcQRq4Zmpp7tR8PzncuUPB5lMRiKRiPj9/vyfE1c0GhW32y3BYNCJ7iQej0s6nZZwOOxIf4lEQpLJpIRCIfF4PGXvM5VKiZpqf16vt+z9sWbsJ7ZrzfTt21d27dplDHDKlCmydOlSywN+5pln5Lrrriuo19zcLK2trZbbooL9ApMnT5a2traChp9++mm59tprLXc2depUeeyxx4x6ffr0kfb29k7tEGcs03ZZwem9SfcljTWNsjcRD7tcgnVRoBLxsFg4zes1X9PcsF5z4ErEGT3HaI5fjzlwsWuG+FfsU1pb9aol/pHP2LtunD5rFxtnSpl1Na6Zq666Sl544QVjWr1795b3339funXrZnmqK1eulPHjxxfUO/vss+WPf/yjdO/e3XJ7VLAusH//fvnud78r7777bkHlFStWyLhx4yw3eODAATnjjDNk9+7dRt0xY8YUrBnLjR5UQc/a5DOlCHauW41xxs4Z1sKaWb9+vYwYMaJg2tdff708+eSTRVOMHDlSXn311YL6F198saxatYr4WrRqYUWNn2PHjpXXXnut4H9ceumlsnbt2qJ7mTRpkjz11FMF9detWyeXXHJJ0W0eXJF8xhbGgkZqIc6UMmsn1gz5ZSl3qPrqViK/JJ+xdx3oWVvfy/p8Pke/hdD3wIFAwN7JHKG1WCwm2Ww2//uPE5f+1qR/+l62Xr+FqJc143J1+tyL779Ke0jK/wFXaeOjdmMJ8Dw31v1mtggggAACCCCAAAIIIIAAAggggAACCCCAAAIIIIAAAggggAACCCCAAAIIIIAAAggggAACCCCAAAIIIIAAAggggAACCCCAAAIIIIAAAggggAACCCCAAAIIIIAAAggggAACCCCAAAIIIIAAAggggAACCCCAAAIIIIAAAggggAACCCCAAAIIIIAAAggggAACCCCAAAIIIIAAAggggEBNCLhqYJS5GhgjQ2wcgVp4ZurpbhQ8/1988YV4vd6yzy+TyUgkEhG/35//c+KKRqPidrslGAw60Z3E43FJp9MSDocd6S+RSEgymZRQKCQej6fsfaZSKVFT7Y81Yw93ra2ZX/7yl3LbbbcVTP7TTz+Vk046yRKIrqNvf/vbsnfvXqPeoEGDZMuWLZbaoXB5BQYPHixbt241OunZs6f85S9/yccAK9ff//53OfnkkwuqLFmyRG699dZOzRBnrMiaK+t0nNF9Sfenet+bli9fLj/5yU+Ih+aWYc2XqkQ8LBYtl8vl8zXNDes1B65EnNFzjOb49ZgDW10z5IPFPp21Wa9a4h/5jL3rx+n3M1bjjB2zraY1s2rVKrnmmmsKprVixQoZN26c5anqmfk73/mO6D3suHR/2rBhg/Tv399ye1QoXmDnzp0yfPjw/LvOjkvzrz//+c+isdPqtXLlShk/fnxBteeee07Gjh1rtanDltezNvmMLZRGI9UUZ+yd2detVfuaGThwoGzfvt2Y+imnnCI7duyQbt26FcWhz9rzzz9fUHfEiBHywgsvyHHHHVdUm1Q6vID+HnXllVfKunXrCgpcffXVontmMdeBAwfknHPOkY8//tioPmDAANm2bVsxzR22TqPnM7ZBHtRQtceZUudczjVDflnq3anO+pXIL8ln7F0Lek7T97I+n8/RbyH0HBIIBOydzBFai8Viks1mLf9OWOzg9Lcm/dNzb71+C1EPa8bl6vS5F99/Fbvov67H95yl+VHbXgGeZ3s9aQ0BBBBAAAEEEEAAAQQQQAABBBBAAAEEEEAAAQQQQAABBBBAAAEEEEAAAQQQQAABBBBAAAEEEEAAAQQQQAABBBBAAAEEEEAAAQQQQAABBBBAAAEEEEAAAQQQQAABBBBAAAEEEEAAAQQQQAABBBBAAAEEEEAAAQQQQAABBBBAAAEEEEAAAQQQQAABBBBAAAEEEEAAAQQQQAABBBBAwAYBlw1tlLuJXLk7oH0ELAjUwjNjYTpVX7Tg+d+zZ4+EQiHxer1lH3gmk5FIJCJ+vz//58QVjUbF7XZLMBh0ojuJx+OSTqclHA470l8ikZBkMpm/hx6Pp+x9plIpUVPWjH3UtbRm+vbtK7t27TImf/vtt8v9999vGWPSpEny1FNPFdTbtGmTDBkyxHJbVCifwObNm2Xo0KEFHVx//fXy5JNPWu70jjvukAceeMCo16dPH2lvbz9sO8QZy7xdVnA6zui+pPtTPe9N/fr1k927dxMPu1x99VGgUvGwWL1cLpfP1zQ3rNccuBJxRs8xmuPX47nJypohHyz2yazNetUU/8hn7F1DTr+fsRJn7JpptayZgQMHyvbt241pXX755fLiiy8WNc3zzjtP3nnnnYK6r7zyiowcObKo9qhUmsDatWvlsssuK2jk3HPPlbfffruohq+44gp56aWXjLoDBgyQbdu2FdXW4SrpWZt8xjbOfEPVEmfsndX/tVata+buu++WuXPnFkx7zZo1os9QMVdzc7M8/vjjBVVHjBghL7/8siPv24sZc63X0Txk1KhRsm7duoKp3HDDDdLW1lbU9HRvHT16dEHdlpYWueeee4pq73CVGjmfsQ3xkIaqNc7YNd9yrRnyS7vuUPW1U4n8knzG3nWge5y+l/X5fI5+C6HvgQOBgL2TOUJrsVhMstls/vcfJy79rUn/9L1svX4LUetrxuXq9LkX33+V9nDwPWdpftS2V4Dn2V5PWkMAAQQQQAABBBBAAAEEEEAAAQQQQAABBBBAAAEEEEAAAQQQQAABBBBAAAEEEEAAAQQQQAABBBBAAAEEEEAAAQQQQAABBBBAAAEEEEAAAQQQQAABBBBAAAEEEEAAAQQQQAABBBBAAAEEEEAAAQQQQAABBBBAAAEEEEAAAQQQQAABBBBAAAEEEEAAAQQQQAABBBBAAAEEEEAAAQQQsEHAZUMb5W4iV+4OaB8BCwK18MxYmE7VFy14/r/44guJRqMSCoXE6/WWffCZTEYikYj4/f78nxOXzs/tdkswGHSiO4nH45JOpyUcDjvSXyKRkGQymb+HHo+n7H2mUinWjM3KtbBm2traZPLkycbM9Zn6xz/+ISeccIIljTVr1siYMWMK6sydO1fmzJljqR0KOyMwb948aWlpKehs9erVMnr0aEsD+Oyzz+TEE0+UbDZr1GttbZXm5ubDtkOcscRrqrDTcUb3Jd2f6nFvIh6aWnJ1V6hS8bBYyFwul8/XNDes1xy4EnFGzzGa49fjucnMmiH+FftE1na9aop/5DP2riWn38+YiTP2zlAcfz9z6N60dOlSufHGGwum9eabb8r5559vearajrZ38PXQQw/JzTffbLktKtgn8PDDD8stt9xS0ODUqVPl0UcftdzJW2+9JRdccEFBPW1H27Pr0rN2o+czdll2tNMIe1M1rZkdO3bIgAEDCm7jTTfdJPosFnP9/Oc/l5/97GcFVS+++GJZu3atHHfcccU0SR2TAvq71MiRI+W1114rqKH346c//anJVgqL6Z74yCOPFPzj9u3b5ZxzzimqvcNVasR8xja8IzTE3mRNmPzSmlctlq5Efkk+Y+9K0bO2vpf1+XyOfguh74EDgYC9kzlCa7FYLP97n/7+48SlvzXpn76XrddvIWp5zbhcnT734vuv0h4MvucszY/a9grwPNvrSWsIIIAAAggggAACCCCAAAIIIIAAAggggAACCCCAAAIIIIAAAggggAACCCCAAAIIIIAAAggggAACCCCAAAIIIIAAAggggAACCCCAAAIIIIAAAggggAACCCCAAAIIIIAAAggggAACCCCAAAIIIIAAAggggAACCCCAAAIIIIAAAggggAACCCCAAAIIIIAAAggggAACCCCAAAIIIIAAAjYIuGxoo9xN5MrdAe0jYEGgFp4ZC9Op+qIFz38ul5NUKiXRaFRCoZB4vd6yTyCTyUgkEhG/35//c+LS+bndbgkGg050J/F4XNLptITDYUf6SyQSkkwm8/fQ4/GUvU/WjP3E1b5mBg4cKNu3bzcmPn36dFm0aJFliEPbufDCC2Xz5s2W26GCcwJDhgyRN954w+hwwIABsm3bNssDmDFjhixevNh0O8QZy8RdVnA6zui+pPtTve1NxMMul1rdFqhUPCwWVPN8zYE1N6zXHLgScUbPMZrj1+O5qas1Q/wr9mms/XrVFP/IZ+xdT06/n+kqztg7u69bq+SaOfXUU2XXrl3GtKZMmSJLly61PM1nnnlGrrvuuoJ6zc3N0traarktKtgvMHnyZGlrayto+Omnn5Zrr73WcmdTp06Vxx57zKjXp08faW9vt9zO0SroWbuR8xlbMf+3sUrGGafeA1fLmrnqqqvkhRdeMG5j79695f3335du3bpZvrUrV66U8ePHF9Q7++yz5Y9//KN0797dcntUsC6wf/9++e53vyvvvvtuQeUVK1bIuHHjLDd44MABOeOMM2T37t1G3SuvvFJ+//vfW27raBUaLZ9ptDhj62L538bsXDN9+/YlvyzHTaqyNiuRX5LP2LsI9Kyt72V9Pp+j30JozA4EAvZO5gitxWIxyWaz+d9/nLj0tyb90/eyTu1NTn8/U6trxuXq9LkX33+V9lDwPWdpftS2V4Dn2V5PWkMAAQQQQAABBBBAAAEEEEAAAQQQQAABBBBAAAEEEEAAAQQQQAABBBBAAAEEEEAAAQQQQAABBBBAAAEEEEAAAQQQQAABBBBAAAEEEEAAAQQQQAABBBBAAAEEEEAAAQQQQAABBBBAAAEEEEAAAQQQQAABBBBAAAEEEEAAAQQQQAABBBBAAAEEEEAAAQQQQAABBBBAAAEEEEAAAQQQsEHAZUMb5W4iV+4OaB8BCwK18MxYmE7VFy14/nO5r/8zlUpJNBqVUCgkXq+37JPIZDISiUTE7/fn/5y4dH5ut1uCwaAT3Uk8Hpd0Oi3hcNiR/hKJhCSTyfw99Hg8Ze+TNWM/cbWumTVr1siYMWMKJvzJJ59I3759LSEsWrRIZs6cWVBnw4YNMmzYMEvtUNhZgY0bN8rw4cMLOl24cKHMmDHD0kDa29ulX79+BXVWr14to0ePPmI7xBlLxKYKOx1ndF/S/ale9ibioallVreFKhkPi0XVXF9zYM0N6zUHrkSc0XOM5vj1eG460poh/hX7FNZHvWqLf+Qz9q4rp9/PNMre9OCDD0pLS0vBzfr000/lpJNOsnQDdR//9re/LXv37jXqDRo0SLZs2WKpHQqXV2Dw4MGydetWo5OePXvKX/7yl/w5yMr197//XU4++eSCKkuWLJFbb73VSjNdltWzdiPmM13ClFCgEfamSq+ZVatWyTXXXFNwl1asWCHjxo2zfOc0hn7nO98R3QM7Ls3v9T1l//79LbdHheIFdu7cmX/vqOur49Lz65///GfR2Gr1WrlypYwfP76g2nPPPSdjx4612tRRyzdKPuP0O71KxxlbF8khjdmxZn75y1/KbbfdRn5ZzhtVRW1XIr8kn7F3AWieoec5n8/n6LcQuo8GAgF7J3OE1mKxmGSzWcvnnmIHp/uS/mneVq/fQtTimnG5On3uxfdfxS7yr+vxPWdpftS2V4Dn2V5PWkMAAQQQQAABBBBAAAEEEEAAAQQQQAABBBBAAAEEEEAAAQQQQAABBBBAAAEEEEAAAQQQQAABBBBAAAEEEEAAAQQQQAABBBBAAAEEEEAAAQQQQAABBBBAAAEEEEAAAQQQQAABBBBAAAEEEEAAAQQQQAABBBBAAAEEEEAAAQQQQAABBBBAAAEEEEAAAQQQQAABBBBAAAEEEEAAAQQQsEHAZUMb5W4iV+4OaB8BCwK18MxYmE7VFy14/nO5//vPVCol0WhUQqGQeL3esk8kk8lIJBIRv9+f/3Pi0vm53W4JBoNOdCfxeFzS6bSEw2FH+kskEpJMJvP30OPxlL1P1oz9xNW4Zq688kpZvXq1MdkJEybIsmXLLE1e59WnTx+JxWJGvRtvvFEeeeQRS+1QuDICIXWU8wAAIABJREFUN910kzz66KNG5xpDd+3aJYFAwNKAJk6cKMuXLzfqjBkzRl544YWjtkGcsURsqrDTcUb3Jd2f6mFvIh6aWmJ1XaiS8bBYWM33NQfW3LBec+BKxBk9x2iOX4/npsOtGeJfsU9g/dSrtvhHPmPv2nL6/Uwj7E16/v3000+NG3X77bfL/fffb/nGTZo0SZ566qmCeps2bZIhQ4ZYbosK5RPYvHmzDB06tKCD66+/Xp588knLnd5xxx3ywAMPGPV0LbW3t1tup6sKetZutHymK5NS/38j7E2VXDMDBw6U7du3G7dp1KhR8tJLLxV128477zx55513Cuq+8sorMnLkyKLao1JpAmvXrpXLLrusoJFzzz1X3n777aIavvzyy+Xll1826g4YMEC2bdtWVFtHq9QI+QxnbXuXTalrpm/fvvl38h0X+aW996faWqtUfkk+Y+9K0LO2vpf1+XyOfguh74Gt/n5X7Mz1d99sNpv//ceJS39r0j99L1uv30LU2ppxuTp97sX3X6U9DHzPWZofte0V4Hm215PWEEAAAQQQQAABBBBAAAEEEEAAAQQQQAABBBBAAAEEEEAAAQQQQAABBBBAAAEEEEAAAQQQQAABBBBAAAEEEEAAAQQQQAABBBBAAAEEEEAAAQQQQAABBBBAAAEEEEAAAQQQQAABBBBAAAEEEEAAAQQQQAABBBBAAAEEEEAAAQQQQAABBBBAAAEEEEAAAQQQQAABBBBAAAEEEEAAAQRsEHDZ0Ea5m8iVuwPaR8CCQC08MxamU/VFC57/XK4wHKRSKYlGoxIKhcTr9ZZ9MplMRiKRiPj9/vyfE5fOz+12SzAYdKI7icfjkk6nJRwOO9JfIpGQZDKZv4cej6fsfbJm7CeupjXz0UcfyWmnnVYwyddff12GDh1qaeKzZ8+WBQsWGHX0ef/kk0+ke/fultqhcGUE9u/fL/369RONLx3XrFmzZP78+ZYGtGnTJrnooosK6nz44Ydy6qmnHrUd4owlZlOFnY4zui/p+qnlvYl4aGpp1X2hSsfDYoE159ccWHPDes2BKxFn9ByjOX49npsOXjO67skHi3366qdeNcY/8hl715fT72fqeW9qa2uTyZMnGzdI30H94x//kBNOOMHSTVuzZo2MGTOmoM7cuXNlzpw5ltqhsDMC8+bNk5aWloLOVq9eLaNHj7Y0gM8++0xOPPFEyWazRr3W1lZpbm621I6ZwnrWbpR8hhzYzIroukyl1swzzzwj06ZNKxjgm2++Keeff37Xgz6kxI033ihLly4t+NeHHnpIbr75ZsttUcE+gYcfflhuueWWgganTp0qjz76qOVO3nrrLbngggsK6mk72p7dVz3nMx1WnLXtXTXFrhnyS3vvQ620Vqn8shHO2k7nwPpe1ufzOfothL4HDgQCjiz3WCyWP7/o7z9OXPpbk/7pe9l6/RailtaMy9Xpcy++/yrtQeB7ztL8qG2vAM+zvZ60hgACCCCAAAIIIIAAAggggAACCCCAAAIIIIAAAggggAACCCCAAAIIIIAAAggggAACCCCAAAIIIIAAAggggAACCCCAAAIIIIAAAggggAACCCCAAAIIIIAAAggggAACCCCAAAIIIIAAAggggAACCCCAAAIIIIAAAggggAACCCCAAAIIIIAAAggggAACCCCAAAIIIIAAAggggAACCCBgg4DLhjbK3USu3B3QPgIWBGrhmbEwnaovWvD853Kdw0EqlZJoNCqhUEi8Xm/ZJ5TJZCQSiYjf78//OXHp/NxutwSDQSe6k3g8Lul0WsLhsCP9JRIJSSaT+Xvo8XjK3idrxn7ialkzd999t8ydO9eY4JAhQ2TTpk2WJvzZZ59Jr169RJ/1jmvBggVy5513WmqHwpUVuO+++2TWrFnGIDS27NmzR0444QRLAxs6dKhs3rzZqNPS0iL33HNPl20QZ7okslzA6Tij+5LuT7W6NxEPLS+xuq1Q6XhYLKzm/ZoDa/yu1xy4EnFGzzGa49fjualjzdx///3ywAMPkA8W+/DVUb1qjH/kM/YuMKffz9Tr3jRw4EDZvn27cXOmT58uixYtsnyzDm3nwgsvLDhLWW6QCmUX0Hcmb7zxhtHPgAEDZNu2bZb7nTFjhixevLjkdsx0rGftRshnyIHNrAZzZSqxZvr16ye7d+82BjhlyhRZunSpuQEfVOqZZ56R6667rqBec3OztLa2Wm6LCvYLTJ48Wdra2goafvrpp+Xaa6+13NnUqVPlscceM+r16dNH2tvbLbdjpkK95jMHz52ztpmVYL5MMWuG/NK8b72VrFR+2QhnbadzYH0v6/P5HP0WQnPgQCDgyGMRi8Ukm83mf/9x4tLfmvRP38vW67cQtbJmXK5On3vx/VdpDwHfc5bmR217BXie7fWkNQQQQAABBBBAAAEEEEAAAQQQQAABBBBAAAEEEEAAAQQQQAABBBBAAAEEEEAAAQQQQAABBBBAAAEEEEAAAQQQQAABBBBAAAEEEEAAAQQQQAABBBBAAAEEEEAAAQQQQAABBBBAAAEEEEAAAQQQQAABBBBAAAEEEEAAAQQQQAABBBBAAAEEEEAAAQQQQAABBBBAAAEEEEAAAQQQQAABGwRcNrRR7iZy5e6A9hGwIFALz4yF6VR90YLnP5c7fDhIpVISjUYlFAqJ1+st+6QymYxEIhHx+/35PycunZ/b7ZZgMOhEdxKPxyWdTks4HHakv0QiIclkMn8PPR5P2ftkzdhPXA1r5lvf+pZ8/PHHxuRaW1ulubnZ0mRnz54tCxYsMOr06tVLdu/ebakNCleHQO/evWXPnj3GYGbNmiXz58+3NLi2tjaZPHmyUeeUU06Rv/3tb6baIM6YYrJUyOk4o/uS7k+1uDcRDy0trbovXOl4WCyw5v6aA2tuWK85cCXijJ5jNMevx3OTrpl+/frJrl27yAeLffDqrF41xj/yGXsXmdPvZ+ptb1qzZo2MGTOm4KZ88skn0rdvX0s3atGiRTJz5syCOhs2bJBhw4ZZaofCzgps3LhRhg8fXtDpwoULZcaMGZYG0t7ent9/D75Wr14to0ePttSO2cJ61q73fIYc2OxqMFfOyTXzy1/+Um677baCgX366ady0kknmRvs/5bSNfDtb39b9u7da9QbNGiQbNmyxVI7FC6vwODBg2Xr1q1GJz179pS//OUv+fdIVq6///3vcvLJJxdUWbJkidx6661WmjFdtt7ymcNNnLO26eVgqqCVNUN+aYq0bgtVMr9shLO20zmw5iM+n8/RbyH0PXAgEHDkGYnFYpLNZi3v28UOTn9r0j99L1uv30LUwppxuTp97sX3X8Uu6q/r8T1naX7UtleA59leT1pDAAEEEEAAAQQQQAABBBBAAAEEEEAAAQQQQAABBBBAAAEEEEAAAQQQQAABBBBAAAEEEEAAAQQQQAABBBBAAAEEEEAAAQQQQAABBBBAAAEEEEAAAQQQQAABBBBAAAEEEEAAAQQQQAABBBBAAAEEEEAAAQQQQAABBBBAAAEEEEAAAQQQQAABBBBAAAEEEEAAAQQQQAABBBBAAAEEELBBwGVDG+VuIlfuDmgfAQsCtfDMWJhO1RcteP5zuSOHg1QqJdFoVEKhkHi93rJPLJPJSCQSEb/fn/9z4tL5ud1uCQaDTnQn8Xhc0um0hMNhR/pLJBKSTCbz99Dj8ZS9T9aM/cSVXDP//d//LSNGjDAmdcwxx8i//vUv6datm+mJ6vrr2bOn6FrsuB588EG57bbbTLdBweoRWLJkiUybNs0YkMbqvXv3is/nMz3IAwcOyDe+8Q356quvjDrr1q2TSy65xFQbxBlTTJYKOR1nNC5oTKilvWn9+vXEQ0urqv4LV0M8LFZZ83/NgTU3rNccuBJxRs8xmuPX27mJ+Ffsk1a/9ao1/pHP2LvmnH4/U09705VXXimrV682bsiECRNk2bJllm6Qruc+ffpILBYz6t14443yyCOPWGqHwpURuOmmm+TRRx81Otd8a9euXRIIBCwNaOLEibJ8+XKjzpgxY+SFF16w1IaVwnrWrtd8Rh3qKc4c6b7Waw7ct2/f/DPUcd1+++1y//33W1ne+bKTJk2Sp556qqDepk2bZMiQIZbbokL5BDZv3ixDhw4t6OD666+XJ5980nKnd9xxhzzwwANGPd1b29vbLbdjtgJxxqyU+XLsTV9bkV+aXzP1WrKS+WUjnLWdzoH1vaz+pubktxD6HtjqeaTY50nPsdlsNv/7jxOX/takf/petl6/hXB6zegz0dTUZHrNuFydPvfi+6/SFj/fc5bmR217BXie7fWkNQQQQAABBBBAAAEEEEAAAQQQQAABBBBAAAEEEEAAAQQQQAABBBBAAAEEEEAAAQQQQAABBBBAAAEEEEAAAQQQQAABBBBAAAEEEEAAAQQQQAABBBBAAAEEEEAAAQQQQAABBBBAAAEEEEAAAQQQQAABBBBAAAEEEEAAAQQQQAABBBBAAAEEEEAAAQQQQAABBBBAAAEEEEAAAQQQQAABGwRcNrRR7iZy5e6A9hGwIFALz4yF6VR90YLnP5c7ejhIpVISjUYlFAqJ1+st++QymYxEIhHx+/35PycunZ/b7ZZgMOhEdxKPxyWdTks4HHakv0QiIclkMn8PPR5P2ftkzdhPXKk109LSIo8//rgxoQkTJsiyZcssTXDRokUyc+ZMo07Pnj3ln//8p6U2KFxdAt/85jdl7969xqAWLlwoM2bMsDTIiRMnyvLly406kydPlscee8x0G8QZ01SmCzodZ3Rf0v2pVvamKVOmSGtrK/HQ9IpqjILliIeTJk2SJ554ouyAegbQHFhzw3rNgSsRZ/Qcozl+PZ2biH9lfxxrsoNyxD+r+eDh4Mhn7F1OTr+fqYe96aOPPpLTTjut4Ea8/vrrMnToUEs3Z/bs2bJgwQKjjr4f++STT6R79+6W2qFwZQT2798v/fr1y593Oq5Zs2bJ/PnzLQ1o06ZNctFFFxXU+fDDD+XUU0+11I6VwnrWrsd8psOgHuJMV/ez3nLgtrY20Ryh49J3+P/4xz/khBNO6Iqi4P+vWbNGxowZU/Bvc+fOlTlz5lhqh8LOCMybN0/0vfTB1+rVq2X06NGWBvDZZ5/JiSeeKNls1qin73aam5sttWOlMHHGipa5so2+N5Ffmlsn9V6q0vllI5y1nc6B9b2sz+dz9FsIfQ8cCAQceVxisVh+/9Xff5y49Oylf/petl6/hXB6zegz0dTUZGrNuFydPvfi+6/SFj7fc5bmR217BXie7fWkNQQQQAABBBBAAAEEEEAAAQQQQAABBBBAAAEEEEAAAQQQQAABBBBAAAEEEEAAAQQQQAABBBBAAAEEEEAAAQQQQAABBBBAAAEEEEAAAQQQQAABBBBAAAEEEEAAAQQQQAABBBBAAAEEEEAAAQQQQAABBBBAAAEEEEAAAQQQQAABBBBAAAEEEEAAAQQQQAABBBBAAAEEEEAAAQQQQAABGwRcNrRR7iZy5e6A9hGwIFALz4yF6VR90YLnP5frOhykUimJRqMSCoXE6/WWfYKZTEYikYj4/f78nxOXzs/tdkswGHSiO4nH45JOpyUcDjvSXyKRkGQymb+HHo+n7H2yZuwnrsSa6du3b/5Z7LjWrFkjV1xxhaXJnXHGGfLBBx8YdebOnStz5syx1AaFq0tg3rx50tLSYgzq9NNPl/fff9/SIF988UUZPXq0UadHjx7y2WefWWqDOGOJy1Rhp+OM7ku6P9XC3nTCCSfIvn37iIemVlLjFCpHPNTcsL293ZEcWM8BmgNrblivOXAl4ozmTnof6+XcRPxrnJhmZabliH/F5IOHGzP5jJU72XVZp9/P1PredPfdd4ueeTuuIUOGyKZNm7qGPqiEnot69eolat9xLViwQO68805L7VC4sgL33XefzJo1yxiE5lt79uwR3VetXEOHDpXNmzcbVfQsfs8991hpwnJZPWvXWz5zMEKtxxkzN7SecuCBAwfK9u3bjWlPnz5dFi1aZIahoMyh7Vx44YUFz5blBqlQdgHdQ9944w2jnwEDBsi2bdss9ztjxgxZvHhxye1Y6Zg4Y0XLXNlG3pvIL82tkUYoVen8shHO2k7nwPpe1ufzOfIeWJ+RjvfAgUDAkUcmFotJNpvN//7jxKW/Nemfvpet128hnF4z+kw0NTVJV2vG5er0uRfff5W26Lv+gKu09qmNgBUBnmcrWpRFAAEEEEAAAQQQQAABBBBAAAEEEEAAAQQQQAABBBBAAAEEEEAAAQQQQAABBBBAAAEEEEAAAQQQQAABBBBAAAEEEEAAAQQQQAABBBBAAAEEEEAAAQQQQAABBBBAAAEEEEAAAQQQQAABBBBAAAEEEEAAAQQQQAABBBBAAAEEEEAAAQQQQAABBBBAAAEEEEAAAQQQQAABBBBAAAEEEHBEwOVIL6V1kiutOrURsFWgFp4ZWydc4cYKnv9czlw4SKVSEo1GJRQKidfrLfsUMpmMRCIR8fv9+T8nLp2f2+2WYDDoRHcSj8clnU5LOBx2pL9EIiHJZDJ/Dz0eT9n7ZM3YT+zkmlm/fr2MGDHCmISuG30mrVxr1qyRMWPGFFTZt2+fdO/e3UozlK0ygf3790uPHj0KRrV69WoZPXq0pZFq7NO423GtW7dOLrnkEkttEGcscZkq7GSc0QHpvqT7UzXvTcRDU0unIQuVKx4+++yzMmrUKEdyYD0LaCzW3LBec+BKxBnNmXSfq/VzE/GvIUObqUmXK/4Vkw8ebsDkM6Zuo+lCTr+fqeW96Vvf+pZ8/PHHhm1ra6s0NzebttaCs2fPlgULFhh1evXqJbt377bUBoWrQ6B3796yZ88eYzCzZs2S+fPnWxpcW1ubTJ482ajTr1+/gjVmqTELhfWsXS/5zOGmXctxxuxtrIcc+HDvFT/55BPp27evWYZ8uUWLFsnMmTML6mzYsEGGDRtmqR0KOyuwceNGGT58eEGnCxculBkzZlgaSHt7u2jsPPgq5j2mpU5FhDhjVazr8o26N5Ffdr02GqlEOfLLU045Rf72t7+ZYmyEs7bTObC+l/X5fI68B9ab3PEeOBAImLrnpRaKxWKSzWbzv/84celvTfqn72Xr9VsIp9eMPhNNTU1ytDXjcnX63Ivvv0pb8OY+4CqtD2ojYFaA59msFOUQQAABBBBAAAEEEEAAAQQQQAABBBBAAAEEEEAAAQQQQAABBBBAAAEEEEAAAQQQQAABBBBAAAEEEEAAAQQQQAABBBBAAAEEEEAAAQQQQAABBBBAAAEEEEAAAQQQQAABBBBAAAEEEEAAAQQQQAABBBBAAAEEEEAAAQQQQAABBBBAAAEEEEAAAQQQQAABBBBAAAEEEEAAAQQQQAABBBwTcDnWU/Ed5YqvSk0EbBeohWfG9klXsMGC5z+XMx8OUqmURKNRCYVC4vV6yz6FTCYjkUhE/H5//s+JS+fndrslGAw60Z3E43FJp9MSDocd6S+RSEgymczfQ4/HU/Y+WTP2Ezu1ZqZPny4PPvigMYFJkybJE088YWlCP/jBD+S3v/1tSW1Y6pDCjgn86Ec/kieffNLo7/vf/748++yzlvo/tI1p06bJ4sWLLbWhhYkzlsm6rOBUnOkYiO5Luj9V695EPOxyyTR0gXLEw1tvvVXuvPNOx3JgPQ9oDqy5Yb3mwJWIM3qO0Ry/ls9NxL+GDm9dTr4c8a/YfPBwgyWf6fIWWirg9PuZWtyb1q9fLyNGjDBcjznmGPnXv/4l3bp1M22t+1XPnj3zuXHHpefy2267zXQbFKwegSVLlojGtY5L323u3btXfD6f6UEeOHBAvvGNb8hXX31l1HnllVdk5MiRptsotqCeteshnznS/Gsxzli9l7WeA1955ZWyevVqY9oTJkyQZcuWWWLQfKBPnz4Si8WMejfeeKM88sgjltqhcGUEbrrpJnn00UeNzvW8umvXLgkEApYGNHHiRFm+fLlRZ9SoUfLSSy9ZaqOYwsSZYtSOXqfR9ibyS/vXUK23WK78ct26dXLJJZeY4mmEs7bTObC+l9UzgpPfQuh7YKv7qakFcphCmodls9n87z9OXHqe1j99L1uv30I4vWb0mWhqajrimnG5On3uxfdfpS128x9wldYPtREwI8DzbEaJMggggAACCCCAAAIIIIAAAggggAACCCCAAAIIIIAAAggggAACCCCAAAIIIIAAAggggAACCCCAAAIIIIAAAggggAACCCCAAAIIIIAAAggggAACCCCAAAIIIIAAAggggAACCCCAAAIIIIAAAggggAACCCCAAAIIIIAAAggggAACCCCAAAIIIIAAAggggAACCCCAAAIIIIAAAggggAACjgq4HO2tuM5yxVWjFgJlEaiFZ6YsE69QowXPfy5nLRykUimJRqMSCoXE6/WWfQqZTEYikYj4/f78nxOXzs/tdkswGHSiO4nH45JOpyUcDjvSXyKRkGQymb+HHo+n7H2yZuwndmLN9O/fX/76178ag1+1apVcffXVpiejz9Gha3rDhg0ybNgw021QsHoFNm7cKMOHDy8YoMZqjStmr+eff17Gjh1rFD/zzDNl586dZqsXlCPOFMV21EpOxJmDB6D7ku5P1bg3EQ/tX1/11GK54uGOHTsczYH1TKB7t+aG9ZoDVyLO6N6o+VCtnpuIf/UUreyfS7niX7H54OFmSD5j7313+v1Mre1NU6ZMkdbWVgN9woQJsmzZMks3YdGiRTJz5kyjTs+ePeWf//ynpTYoXF0C3/zmN2Xv3r3GoBYuXCgzZsywNMiJEyfK8uXLC9bWE0884dg7vVrPZ46GXWtxxtLC+d/CtZoDf/TRR3LaaacVTPm1116Tiy66yBLD7NmzZcGCBUYd/X3hk08+ke7du1tqh8KVEdi/f7/069cv/76o45o1a5bMnz/f0oBef/11ufjiiwvqbNu2TQYMGGCpnWIKE2eKUTt6HX0P3Ch705133kl+af8SqvkWy5FfTp48WR577DHTNo1w1nY6zuh7WZ/P5+i3EPoeOBAImL7vpRSMxWKSzWYt/YZYSn+aO+ifvpet128hnF4z+kw0NTUdds24XJ0+9+L7r1IWsIi1D7hK64vaCHQlwPPclRD/HwEEEEAAAQQQQAABBBBAAAEEEEAAAQQQQAABBBBAAAEEEEAAAQQQQAABBBBAAAEEEEAAAQQQQAABBBBAAAEEEEAAAQQQQAABBBBAAAEEEEAAAQQQQAABBBBAAAEEEEAAAQQQQAABBBBAAAEEEEAAAQQQQAABBBBAAAEEEEAAAQQQQAABBBBAAAEEEEAAAQQQQAABBBBAAAEEEEDAcQGX4z1a7zBnvQo1ECibQC08M2WbfAUaLnj+cznr4SCVSkk0GpVQKCRer7fsU8hkMhKJRMTv9+f/nLh0fm63W4LBoBPdSTwel3Q6LeFw2JH+EomEJJPJ/D30eDxl75M1Yz9xOdfMRx99JKeddlrBoHW9dOvWzfREHnvsMZk6dapR/uyzz5YdO3aYrk/B6hc455xz5N133zUGunTpUpkyZYrpgR84cEB8Pl9B+Q8//FBOPfVU020cXJA4UxTbUSuVM84crmONM7o/VdPeRDy0f13VY4vliod9+/Z1NAfWc4HmwJob1msOXIk4o+cYzfFr7dxE/KvHaGX/nMoV/4rNBw83Q/IZe++70+9namlvOuGEE2Tfvn0G+Jo1a+SKK66wdAPOOOMM+eCDD4w6c+fOlTlz5lhqg8LVJTBv3jxpaWkxBnX66afL+++/b2mQL774oowePdqo07179/xZ3MlzU63mM2agaynOmJlPtZy1S10zd999t2gM7LiGDBkimzZtskTw2WefSa9evUT3ro5rwYIFcuedd1pqh8KVFbjvvvtk1qxZxiD0vLpnzx7RfdfKNXToUNm8ebNRZdq0aXLPPfc48nsTccbKnTJXVt8DlxpnzPX0dalK5cD9+/eX/fv3k19auVkNULYc+WWPHj1E900rVyOctZ2OM/peVn8zc/JbCN1XA4GAlVtfdNlYLCbZbDZ/jnHi0t+a9E/fy9brtxBOrxl9JpqamjqtGZer0+defP9V2iK3/gFXaf1RG4GjCfA8sz4QQAABBBBAAAEEEEAAAQQQQAABBBBAAAEEEEAAAQQQQAABBBBAAAEEEEAAAQQQQAABBBBAAAEEEEAAAQQQQAABBBBAAAEEEEAAAQQQQAABBBBAAAEEEEAAAQQQQAABBBBAAAEEEEAAAQQQQAABBBBAAAEEEEAAAQQQQAABBBBAAAEEEEAAAQQQQAABBBBAAAEEEEAAAQQQQAABBKpOwFV1I+o8oFwNjJEhNo5ALTwz9XQ3Cp7/XK64cJBKpSQajUooFBKv11t2n0wmI5FIRPx+f/7PiUvn53a7JRgMOtGdxONxSafTEg6HHekvkUhIMpnM30OPx1P2Plkz9hOXa820tbXJ5MmTjQFfcsklsm7dOksTGDlypLz66qtGnblz58qcOXMstUHh6haYN2+etLS0GIO89NJLZe3atZYGPWLECFm/fr1Rp7W1VZqbmy21cXBh4kzRdEesWK44c6QOdV/S/ala9ibiof1rqh5bLGc8dDoH1rOB5sCaG9ZrDlyJOKPnGM3xa+ncRPyrx2hl/5zKGf/sHG2j5zN2Wmpb7E2dRfVMo2ebjktzWY39Vq41a9bImDFjCqrs27dPunfvbqUZylaZwP79+6VHjx4Fo1q9erWMHj3a0kg1j9AcrePS9XL++ec7em6qxXzGLDI5sFkp8+X0/Uwpa+Zb3/qWfPzxxyW9L5o9e7YsWLDAaKNXr16ye/du85OgZNUI9O7dW/bs2WOMZ9asWTJ//nxL4zv0fNOvXz/ZtGmTY783EWcs3S5ThUuNM6Y6OaiQ0zmw/h6j79vJL63eqfovX678Utec/hZo5WqEs3Yp+YwVSy2rcUZzfp+Maon1AAAgAElEQVTP5+i3EPoeOBAIWB1uUeVjsZhks9n8OcaJS39r0j89T9XrtxBOrxl9JpqamgrWjMvV6XMvvv8qbYEX9wFXaX1SG4EjCfA8szYQQAABBBBAAAEEEEAAAQQQQAABBBBAAAEEEEAAAQQQQAABBBBAAAEEEEAAAQQQQAABBBBAAAEEEEAAAQQQQAABBBBAAAEEEEAAAQQQQAABBBBAAAEEEEAAAQQQQAABBBBAAAEEEEAAAQQQQAABBBBAAAEEEEAAAQQQQAABBBBAAAEEEEAAAQQQQAABBBBAAAEEEEAAAQQQQAABBKpOwFV1I+o8oFwNjJEhNo5ALTwz9XQ3Cp7/XK74cJBKpSQajUooFBKv11t2o0wmI5FIRPx+f/7PiUvn53a7JRgMOtGdxONxSafTEg6HHekvkUhIMpnM30OPx1P2Plkz9hOXY82MGzdOfvOb3xiDvffee2X27NmmB6/PzaFr+L333pP+/fubboOC1S+wc+dOOeusswoGqjFa44nZa/78+XLXXXcZxX/4wx/KypUrzVY/bDniTEl8h61cjjhztFHqvqT7UzXsTcRD+9dTPbZY7njodA6s5wPdyzU3rNccuBJxRvdIzY9q5dxE/KvHaGX/nMod/+wccSPnM3Y6drTF3lSoOn36dHnwwQeNf5w0aZI88cQTluh/8IMfyG9/+9uS2rDUIYUdE/jRj34kTz75pNHf97//fXn22Wct9X9oG9OmTZO5c+c6fm6qtXzGCjI5sBUtc2X1/Uwxa2b9+vUyYsQIo5NjjjlG/vWvf0m3bt3MdSySf9/ds2fP/DPScWmcvu2220y3QcHqEViyZIlo3Ou49LehvXv3is/nMz3IAwcOyDe+8Q356quvjDqvvPKKDBgwwLHfm4gzpm+X6YLFxhnTHRxS0MkcmPyy2LvUGPXKlV8uXrzYMmAjnLWLyWcsQ/5vBY0z+l5W9zgnv4XQ98CBQKDYYVuqF4vFJJvNWvot0VIHhxTWfFD/9L1svX4L4fSa0WeiqanJWDMuV6fPvfj+q5RFK1L8B1yl9UttBA4nwPPMukAAAQQQQAABBBBAAAEEEEAAAQQQQAABBBBAAAEEEEAAAQQQQAABBBBAAAEEEEAAAQQQQAABBBBAAAEEEEAAAQQQQAABBBBAAAEEEEAAAQQQQAABBBBAAAEEEEAAAQQQQAABBBBAAAEEEEAAAQQQQAABBBBAAAEEEEAAAQQQQAABBBBAAAEEEEAAAQQQQAABBBBAAAEEEEAAAQQQqDoBV9WNqPOAcjUwRobYOAK18MzU090oeP5zudLCQSqVkmg0KqFQSLxeb9mdMpmMRCIR8fv9+T8nLp2f2+2WYDDoRHcSj8clnU5LOBx2pL9EIiHJZDJ/Dz0eT9n7ZM3YT2z3munbt6/s2rXLGOjrr78uQ4cONT3wlStXyvjx443ygwYNki1btpiuT8HaERg8eLBs3brVGPCKFStk3LhxpiewadMmueiii4zyffr0kfb2dtP1j1SQOFMyYacG7I4zXY1Q9yXdnyq9NxEPu7pT/P8OgXLHQ6dzYD0jaA6suWG95sCViDN6jtEcvxbOTcQ/4ptZgXLHP7PjMFOuUfMZMzbFlGFv+j+1/v37y1//+lfjH1atWiVXX321aVbdcw99B7RhwwYZNmyY6TYoWL0CGzdulOHDhxcMUHMCPeuYvZ5//nkZO3asUfzMM8+UnTt35t/nOX1uqqV8xqxvRzlyYKtiXZfX9zNW18yUKVOktbXVaHzChAmybNmyrjs7qMSiRYtk5syZxr/07NlT/vnPf1pqg8LVJfDNb35T9u7dawxq4cKFMmPGDEuDnDhxoixfvtyoM3nyZHn44Ycd/b2JOGPplpkqXEycMdXwEQo5lQOTX5Zyl+q/bjnzy2L0GuGsbTWfKcaxo47GGT0j+nw+R7+F0PfAgUCglKGbrhuLxSSbzVo6E5lu/DAF9cykf3rurtdvIZxeM/pMNDU15deMy9Xpcy++/yplwYqU9gFXaX1TG4FDBXieWRMIIIAAAggggAACCCCAAAIIIIAAAggggAACCCCAAAIIIIAAAggggAACCCCAAAIIIIAAAggggAACCCCAAAIIIIAAAggggAACCCCAAAIIIIAAAggggAACCCCAAAIIIIAAAggggAACCCCAAAIIIIAAAggggAACCCCAAAIIIIAAAggggAACCCCAAAIIIIAAAggggAACCCCAAAIIIIAAAlUn4Kq6EXUeUK4GxsgQG0egFp6ZerobBc9/Lld6OEilUhKNRiUUConX6y27VSaTkUgkIn6/P//nxKXzc7vdEgwGnehO4vG4pNNpCYfDjvSXSCQkmUzm76HH4yl7n6wZ+4ntWjOffvqp9OnTxxjgMcccI19++aWlAU+cOFGWL19u1Lnrrrtk3rx5ltqgcG0IzJkzR+69915jsBMmTJBly5ZZGvyxxx4rX331lVFn165dcvLJJ1tq43CFiTMlE3ZqwK44Y3Zkui/p/lSpvYl4aPZOUU4FnIiHTufAek7QHFhzw3rNgSsRZ/Qcozl+NZ+biH/ENSsCTsQ/K+Ppqmyj5TNdeZT6/9mbRD766CM57bTTCih1f+nWrZtp3scee0ymTp1qlD/77LNlx44dputTsPoFzjnnHHn33XeNgS5dulSmTJlieuAHDhwQn89XUP7DDz+UU089Nf8+z+lzUy3kM6ZxDylIDlys3JHr6fsZK2vmhBNOkH379hkNrlmzRq644gpLAzvjjDPkgw8+MOrMnTs3f2bjql0Bfbfc0tJiTOD000+X999/39KEXnzxRRk9erRRp0ePHvLZZ58J+YwlRlOF2ZtMMR2xEPllaX6NUruc+WUxho1w1raSzxRjeHAd3Zv0vayeAZz8FkLfAwcCgVKHb6p+LBaTbDab//3HiUvPTPqn72Xr9VsIp9eMPhNNTU2H++2A779KW9Slf8BVWv/URuBgAZ5n1gMCCCCAAAIIIIAAAggggAACCCCAAAIIIIAAAggggAACCCCAAAIIIIAAAggggAACCCCAAAIIIIAAAggggAACCCCAAAIIIIAAAggggAACCCCAAAIIIIAAAggggAACCCCAAAIIIIAAAggggAACCCCAAAIIIIAAAggggAACCCCAAAIIIIAAAggggAACCCCAAAIIIIAAAggggAACCCCAQNUJuKpuRJ0HlKuBMTLExhGohWemnu5GwfOfy9kTDlKplESjUQmFQuL1esvulclkJBKJiN/vz/85cen83G63BINBJ7qTeDwu6XRawuGwI/0lEglJJpP5e+jxeMreJ2vGfmI71syqVavkmmuuMQY3bNgw2bBhg6XB9u7dW/bs2WPU0fraDlf9CWzcuFGGDx9uTKxXr16ye/duSxPV+tpOx/Xcc8/J2LFjLbVxpMLEGVsYCxqxI85YGZXuS7o/VWJveumll4iHVm5Wg5d1Kh46nQPrWUFzYM0N6zUHrkSc0XOM5vjVem4iH2zwgGZx+k7FP4vDOmrxRspnqjXOlHI/q21vamtrk8mTJxtTuuSSS2TdunWWpjhy5Eh59dVXjTpz586VOXPmWGqDwtUtMG/ePGlpaTEGeemll8ratWstDXrEiBGyfv16o05ra6s0Nzfn/5t8xhJll4WrLc50OeAiClTrmtE1rmu949J3AZo7W7nWrFkjY8aMKaiyb98+6d69u5VmKFtlAvv375cePXoUjGr16tUyevRoSyPVc5iecTsu3bN17+asbYnRVOFqjTOmBm+iUDnXDPmliRtAESl3flkMcSOctZ1+p6d7ls/nc/RbCH0PHAgEilkCluvEYjHJZrP533+cuPS3Jv3TfKBev4Vwes3oM3GYPJvvv0pb0PZ8wFXaGKiNQIcAzzNrAQEEEEAAAQQQQAABBBBAAAEEEEAAAQQQQAABBBBAAAEEEEAAAQQQQAABBBBAAAEEEEAAAQQQQAABBBBAAAEEEEAAAQQQQAABBBBAAAEEEEAAAQQQQAABBBBAAAEEEEAAAQQQQAABBBBAAAEEEEAAAQQQQAABBBBAAAEEEEAAAQQQQAABBBBAAAEEEEAAAQQQQAABBBBAAAEEEECg6gRcVTeizgPK1cAYGWLjCNTCM1NPd6Pg+c/l7AsHqVRKotGohEIh8Xq9ZTfLZDISiUTE7/fn/5y4dH5ut1uCwaAT3Uk8Hpd0Oi3hcNiR/hKJhCSTyfw99Hg8Ze+TNWM/calr5q677pL58+cbA5s+fbosWrTI9EB37twpZ511llFen83PP//cdH0K1p7A8ccfLxo7Oq733ntP+vfvb3oiM2bMkMWLFxvlZ8+eLffee6/p+l0VJM50JWT9/5caZ6z2qPuSrjGn96Zf/epXcv/99xMPrd6wBi7vVDx0OgfW84LmwJob1msOXIk4o+cYzfGr8dxEPtjAgazIqTsV/4oc3mGrNUo+U6/vZ6ppbxo3bpz85je/MdaZnmX0TGP20j320Hc+Vs9UZvuiXOUEDn1XoiPRXECfUbOXvqvRPbrj+uEPfygrV640/pt8xqykuXLVFGfMjdh6qWpcM/oe8sEHHzQmc/3118uTTz5paXI/+MEP5Le//a1RZ9KkSfLEE09YaoPC1Snwox/9qGA9fP/735dnn33W0mB1PTz11FNGnWnTphnvJTlrW6I0Vbga44ypgZssVK41Q35p8gY0eDEn8stiiBvhrO30Oz09M/p8Pke/hdD3wIFAoJglYLlOLBaTbDZr6WxkuZODKuhvTfqn5/B6/RbC6TXjcnX63Ivvv0pZpCL2fcBV2jiojYAK8DyzDhBAAAEEEEAAAQQQQAABBBBAAAEEEEAAAQQQQAABBBBAAAEEEEAAAQQQQAABBBBAAAEEEEAAAQQQQAABBBBAAAEEEEAAAQQQQAABBBBAAAEEEEAAAQQQQAABBBBAAAEEEEAAAQQQQAABBBBAAAEEEEAAAQQQQAABBBBAAAEEEEAAAQQQQAABBBBAAAEEEEAAAQQQQAABBBBAAAEEqk7AVXUj6jygXA2MkSE2jkAtPDP1dDcKnv9czt5wkEqlJBqNSigUEq/XW3a3TCYjkUhE/H5//s+JS+fndrslGAw60Z3E43FJp9MSDocd6S+RSEgymczfQ4/HU/Y+WTP2E5eyZq644gp56aWXjEGtWLFCxo0bZ3qQv/71r+WGG24wyn/ve9+Tl19+2XR9CtaewKhRo+QPf/iDMfDHH39cfvzjH5ueyMqVK2X8+PFG+csvv1xefPFF0/XNFCTOmFGyVqaUOGOtp69L676k+5OTe5PGwz/+8Y/Ew2JuWIPWcTIeOp0D65lBc2DNDes1B65EnNFzjOb41XZuIh9s0CBWwrSdjH8lDLNT1UbIZ+r5/Uy17E19+/aVXbt2Gevr9ddfl6FDh5peqoeehwYNGiRbtmwxXZ+CtSMwePBg2bp1a9Hni02bNslFF11k1O/Tp4+0t7cXAJDP2LseqiXO2Durwtaqbc30799f/vrXvxqDXLVqlVx99dWmCXTfO/Qd+oYNG2TYsGGm26Bg9Qps3LhRhg8fXjBAPVPpuyKz1/PPPy9jx441ip955pmyc+dO4785a5uVNF+u2uKM+ZGbK1mONUN+ac6eUiJO5JfFODfCWdvpd3qa4/h8Pke/hdD3wIFAoJglYLlOLBaTbDZraU+33MlBFfS3Jv3TvLFev4Vwcs24XJ0+9+L7r1IWqIi9H3CVNhZqI8DzzBpAAAEEEEAAAQQQQAABBBBAAAEEEEAAAQQQQAABBBBAAAEEEEAAAQQQQAABBBBAAAEEEEAAAQQQQAABBBBAAAEEEEAAAQQQQAABBBBAAAEEEEAAAQQQQAABBBBAAAEEEEAAAQQQQAABBBBAAAEEEEAAAQQQQAABBBBAAAEEEEAAAQQQQAABBBBAAAEEEEAAAQQQQAABBBBAAAEEEKg6AVfVjajzgHI1MEaG2DgCtfDM1NPdKHj+czn7w0EqlZJIJCLhcFi8Xm/Z7TKZTL4/v9+f/3Piikaj4na7JRgMOtGdxONxSafTeVMnrkQiIclkUkKhkHg8nrJ3qWtGTbU/1ow93MWumb59+8quXbuMQWzfvl3OOecc04Nqbm6Wxx9/3Cg/d+5cmTNnjun6FKw9gXnz5klLS4sx8BtuuEHa2tpMT2THjh0yYMAAo3yfPn2kvb3ddH2zBYkzZqXMlys2zpjvobCk7ku6Pzm1N+la/PTTT4mHxd6wBqzndDx0OgfWc4Pma5ob1msO7HScqdZzE/lgAwawEqdsd/w76aSTCvbgEod31Or1ns/Uew5c6b1Jc0XNGTuuY445Rr788ktLS3bixImyfPlyo85dd90l+kxx1Z+Avhu59957jYlNmDBBli1bZmmixx57rHz11VdGHX1/c/LJJxe0QT5jibTLwpWOM10O0IYC1bJmPvroIznttNM6redu3bqZnmVra6tMmTLFKH/22WeLvnfiqh8BfU/97rvvGhNaunRpwT3vaqYHDhwQn89XUOzDDz+UU0891fg3ztpdKVr//9USZ6yP3FwNO9cM+aU5c0p9LeBUflmMdyOctZ3+FkLfy+oe5uS3EPoeOBAIFLMELNeJxWKSzWbzv/84celvTfqn317U67cQTq0Zl6vT5158/1XaIrb/A67SxkPtxhbgeW7s+8/sEUAAAQQQQAABBBBAAAEEEEAAAQQQQAABBBBAAAEEEEAAAQQQQAABBBBAAAEEEEAAAQQQQAABBBBAAAEEEEAAAQQQQAABBBBAAAEEEEAAAQQQQAABBBBAAAEEEEAAAQQQQAABBBBAAAEEEEAAAQQQQAABBBBAAAEEEEAAAQQQQAABBBBAAAEEEEAAAQQQQAABBBBAAAEEEEAAgaoUcFXlqAoHlauBMTLExhGohWemnu5GwfOfy5UnHKRSKYlEIhIOh8Xr9ZbdL5PJ5Pvz+/35PyeuaDQqbrdbgsGgE91JPB6XdDqdN3XiSiQSkkwmJRQKicfjKXuXumbUVPtjzdjDbXXN6D0//vjjCzrXNWfl/p933nnyzjvvGG288sorMnLkSHsmRCtVKbB27Vq57LLLjLGde+658vbbb5seq8bvpqamgvKff/55WWK503FGnx+Na+xNppdDlwV1X9JYVe69iXjY5a2gwGEEKhEPnc6B9eygcU1zg3rNgZ2KMx1LqNrOTcQ/wlsxAuWIf3v27JETTzyxmOFYrmP13GS5g0MqVCLO1PNZu5J704YNG+Saa64x7vCwYcNE/83K1bt3b9H13nFpfW2Hq/4ENm7cKMOHDzcm1qtXL9m9e7eliWp9bafjeu6552Ts2LGd2qhEnKnn98CVjDNOvQeuhjXT1tYmkydPNtbzJZdcIuvWrbP0jOg7yFdffdWoM3fuXJkzZ46lNihc3QLz5s2TlpYWY5CXXnqpaC5q5RoxYoSsX7/eqNLa2irNzc0FTXDWtiJqrmw1xBlzIy2ulF1rZtWqVeSXxd2ChqzlZH5ZDHAjnLWdzoH1bO/z+cry+9nh7nHHe+BAIFDMErBcJxaLSTabzf/+48Sl70H1T3NuK7+FFzs2p3+j1L3JiTXjcnX63Ivvv4pdJF/XK88HXKWNidqNK8Dz3Lj3npkjgAACCCCAAAIIIIAAAggggAACCCCAAAIIIIAAAggggAACCCCAAAIIIIAAAggggAACCCCAAAIIIIAAAggggAACCCCAAAIIIIAAAggggAACCCCAAAIIIIAAAggggAACCCCAAAIIIIAAAggggAACCCCAAAIIIIAAAggggAACCCCAAAIIIIAAAggggAACCCCAAAIIIIAAAggggAACVSvgqtqR/d/AcjUwRobYOAK18MzU090oeP5zufKFg1QqJZFIRMLhsHi93rIbZjKZfH9+vz//58QVjUbF7XZLMBh0ojuJx+OSTqfzpk5ciURCksmkhEIh8Xg8Ze9S14yaan+sGXu4rayZrVu3yuDBg42OTz/9dHn//fctDaSpqUn0Wey49u3bJ927d7fUBoVrS2D//v3So0cPY9AaKzROWbnOOOMM+eCDD4wqW7ZskUGDBllpwnRZp+OMWmhcY28yfYu6LKj7ku5P5dybiIdd3gYKHEagUvHQ6RxYzw8a1zTe12sO7EScOXgJVdO5ifhHeCtGoBzx709/+lM+HyTOFHNHOtdxOgdulL3pZz/7mSxZssQAnz59uixatMj0Tdu5c6ecddZZRnk9M3z++eem61Ow9gSOP/74/Fmm43rvvfekf//+picyY8YMWbx4sVF+9uzZcu+99x62fiPnM6ZBLRQkB7aAZbLooTnwuHHj5De/+Y1RW9e2rnGzl55RDn1nbvUZM9sX5SoncOjeqSPR34T0HZHZa/78+XLXXXcZxX/4wx/KypUrO1VvlHzGyd+b2Ju6XqW6NnWNdlzkl12bNXoJJ/PLYqyt/EZZTPuH1mmEOKM5j8/nc/RbCH0PHAgE7LhFXbYRi8Ukm81a2tu7bPQoBfR8pn+aR9brtxDlXjMuV6fPvfj+q5RFKVK+D7hKGxe1G1OA57kx7zuzRgABBBBAAAEEEEAAAQQQQAABBBBAAAEEEEAAAQQQQAABBBBAAAEEEEAAAQQQQAABBBBAAAEEEEAAAQQQQAABBBBAAAEEEEAAAQQQQAABBBBAAAEEEEAAAQQQQAABBBBAAAEEEEAAAQQQQAABBBBAAAEEEEAAAQQQQAABBBBAAAEEEEAAAQQQQAABBBBAAAEEEEAAAQQQQAABBKpawFXVo/t6cLkaGCNDbByBWnhm6uluFDz/uVx5w0EqlZJIJCLhcFi8Xm/ZHTOZTL4/v9+f/3Piikaj4na7JRgMOtGdxONxSafTeVMnrkQiIclkUkKhkHg8nrJ3qWtGTbU/1ow93GbXzKpVq+Saa64xOr388svlxRdfND2InTt3yllnnWWU79Wrl+zevdt0fQrWrkDv3r1lz549xgTee+896d+/v+kJXXHFFfLSSy8Z5Z977jkZO3as6fpWCzodZzRma1xjb7J6p45cXvcl3Z/KtTcRD+27V43WUqXiodM5sJ4hNK5pblivOXC548yhz0a1nJuIf40Wteybr93x73e/+538+7//O3HGvlskTufAjbA3XXbZZbJ27VrjLq1YsULGjRtn+q79+te/lhtuuMEo/73vfU9efvll0/UpWHsCo0aNkj/84Q/GwB9//HH58Y9/bHoiK1eulPHjx5t+b9Oo+YxpUIsFyYEtgpkofnAOfOaZZ8quXbuMWq+//roMHTrURCtfFzn0+Rg0aJBs2bLFdH0K1o7A4MGDZevWrUXvv5s2bZKLLrrIqN+nTx9pb28/LEAj5DNmfzuwa4WwNx1d8tD35OSXdq28+m3H6fyyGEniTDFqR66je5O+l/X5fI5+C6HvgQOBgL2TOUJrsVhMstls/vcfJy79rUn/9NuLev0WopxrxuXq9LkX33+VtnDL+wFXaWOjduMJ8Dw33j1nxggggAACCCCAAAIIIIAAAggggAACCCCAAAIIIIAAAggggAACCCCAAAIIIIAAAggggAACCCCAAAIIIIAAAggggAACCCCAAAIIIIAAAggggAACCCCAAAIIIIAAAggggAACCCCAAAIIIIAAAggggAACCCCAAAIIIIAAAggggAACCCCAAAIIIIAAAggggAACCCCAAAIIIIAAAggggEDVC7iqfoQiuRoYI0NsHIFaeGbq6W4UPP+5XPnDQSqVkkgkIuFwWLxeb9ktM5lMvj+/35//c+KKRqPidrslGAw60Z3E43FJp9N5UyeuRCIhyWRSQqGQeDyesnepa0ZNtT/WjD3cZtbM4sWLZcaMGUaHN910kzz88MOmB/D73/9e/uM//sMoP2LECHn11VdN16dg7Qpceumlsm7dOmMC//Vf/yVXXXWV6QndfPPN8sgjjxjlFy1aJNOnTzddv5iCTscZjdka19ibirlbh6+j+5LuT+XYm4iH9t2nRmupkvHQ6RxYzxEa1zQ3rNccuJxx5nDPRjWcm4h/jRa17JtvOeLftGnTiDP23aJ8S07nwPW+N/Xt21d27dpl3KXt27fLOeecY/quNTc3y+OPP26Unzt3rsyZM8d0fQrWnsC8efOkpaXFGPgNN9wgbW1tpieyY8cOGTBggFG+T58+0t7eftT6jZjPmAYtoiA5cBFoXVTRvWnbtm1y4YUXGiWPOeYY+fLLLy11NnHiRFm+fLlRZ/bs2XLvvfdaaoPCtSGge+XB93bChAmybNkyS4M/9thj5auvvjLq6H5+8sknH7aNes9ndNJmfjuwBNxFYfamIwORX9q50hqjrUrkl8XIEmeKUTtyHd2b9L2sz+dz9FsIfQ8cCATsncwRWovFYpLNZvO//zhx6W9N+qffXtTrtxDlWjMuV6fPvfj+q7RFW/4PuEobH7UbS4DnubHuN7NFAAEEEEAAAQQQQAABBBBAAAEEEEAAAQQQQAABBBBAAAEEEEAAAQQQQAABBBBAAAEEEEAAAQQQQAABBBBAAAEEEEAAAQQQQAABBBBAAAEEEEAAAQQQQAABBBBAAAEEEEAAAQQQQAABBBBAAAEEEEAAAQQQQAABBBBAAAEEEEAAAQQQQAABBBBAAAEEEEAAAQQQQAABBBBAAAEEakLAVQOjzNXAGBli4wjUwjNTT3ej4PlPp9Pi8XjKPr9UKiWRSETC4bB4vd6y95fJZPL9+f3+/J8TVzQaFbfbLcFg0InuJB6Pi94/NXXiSiQSkkwmJRQKObZm1FT7Y83Yc4e7WjPTp0+XBx980OjsF7/4hdxxxx2mO1+0aJHMnDnTKH/jjTfKI488Yro+BWtX4KabbpJHH33UmMDChQtlxowZpid0//33y09+8hOj/K233ipLliwxXb/Ygro3ORlnNGZrf+xNxd6xzvV0X9L9ye69iXho3z1qtJbsjofTpk2TxYsXm2Z0OgfO5XL5uKbniXrNgcsVZ450U1SRA3EAACAASURBVCt9biL+mX7cKHiIQLniH3HG/qXmdA5cr3uT5qDHH398wQ2y+o7tvPPOk3feecdo45VXXpGRI0faf9NpsWoE1q5dK5dddpkxnnPPPVfefvtt0+PT56mpqamg/Oeff97lu89Gy2dMgxZZkL2pSLijVHvmmWfkuuuuM0pcfPHFsnHjRksd9e7dW/bs2WPU2bBhgwwbNsxSGxSuDQFdG8OHDzcG26tXL9m9e7elwevaeO2114w6zz33nIwdO/aIbdRrPnPwhLv67cASsInC7E2dkcgvTSwcinQSqFR+WcytIM4Uo3bkOro36XtZn8/X5XnArp473gMHAgG7mjxqO7FYTLLZbP73HycujcP6p99eOPX9jJO/UZZrzbhcnT734vuv0hYs33OW5kdtewV4nu31pDUEEEAAAQQQQAABBBBAAAEEEEAAAQQQQAABBBBAAAEEEEAAAQQQQAABBBBAAAEEEEAAAQQQQAABBBBAAAEEEEAAAQQQQAABBBBAAAEEEEAAAQQQQAABBBBAAAEEEEAAAQQQQAABBBBAAAEEEEAAAQQQQAABBBBAAAEEEEAAAQQQQAABBBBAAAEEEEAAAQQQQAABBBBAAAEEEEAAARsEXDa0Ue4mcuXugPYRsCBQC8+MhelUfdGC53/v3r0SCoXE4/GUfeCpVEoikYiEw2Hxer1l7y+TyeT78/v9+T8nrmg0Km63W4LBoBPdSTwel3Q6nTd14kokEpJMJh1dM2qqa5Q1Y88dPtqaue666+SZZ54xOlqxYoWMGzfOdMf/+Z//KQ899JBR/oEHHpCZM2eark/B2hVYuHCh3H777cYEbrnlFvnVr35lekIrV66U8ePHG+Wvuuoq+d3vfufY3uRknNGYrf2xN5leHl0W1H1J9yc78xniYZfsFDiCgN3x8Nprr5Wnn37akrfTOXAul8vHNT1P1GsOXI44c7SbWslz0w033EA+aOmJo3CHQDnjH3HG/nWmccbJHLge96atW7fK4MGDjZtz+umny/vvv2/pZjU1NYnadFz79u2T7t27W2qDwrUlsH//funRo4cxaM2f9Ixo5TrjjDPkgw8+MKps2bJFBg0a1GUTjZTPOPEemL2pyyVnqcBdd90l8+fPN+pMnz5dFi1aZLqNnTt3yllnnWWU1zXw+eefm65PwdoTOP744/Pvgjqu9957T/r37296IjNmzJDFixcb5WfPni333nvvUevXYz5z6ISd/r2JvanwDpBfmn6EKXiQQCXzy2JuBHGmGLUj19G9Sc/2Pp/P0W8h9BwTCATsncwRWovFYpLNZvO//zhxaX6hf/rthVPfzzj9fsbuNeNydfrci++/SlusfM9Zmh+17RXgebbXk9YQQAABBBBAAAEEEEAAAQQQQAABBBBAAAEEEEAAAQQQQAABBBBAAAEEEEAAAQQQQAABBBBAAAEEEEAAAQQQQAABBBBAAAEEEEAAAQQQQAABBBBAAAEEEEAAAQQQQAABBBBAAAEEEEAAAQQQQAABBBBAAAEEEEAAgf/Prv3HOlXmiR//NO1lGlpsJy0OurCCmxmYezOi4P4FgtEBf8AkCu6AETQzik5E3RVQE38km4hsVMD9qrj+nInCrDABdHf8CWoEIdk/BMXZewdmEsGBKCtttpWWdGibfvOpe4/03gt9TnvOue3p+0n6B5fPc855XudzPud5zjkIIIAAAggggAACCCCAAAIIIIAAAggggAACCCCAAAIIIIAAAgg4IBBwYBtub6Li9g7YPgI2BNrhmrExnJYPrbn+jx8/Lvl8XhKJhIRCIdcPvlAoSCqVkmQyKeFw2PX9lUql6v6i0Wj150VLp9MSDAYlHo97sTvJZrNSLBarpl60XC7nec6oqeYoOePMGT5dzlx++eXywQcfWDvZtm2bzJo1y3in8+fPl61bt1rxGzdulAULFhj3J7B9BTZt2iQLFy60BjBv3jzZsmWL8YC2b98us2fPtuJnzpwpuk0v701e1hmt2bo/7k3GKVI3UOcyen9yKmeoh3XJCTiNgNP18LLLLpP333/ftrfXc+BKpVKta7qe8Osc2Ok6U++kDte6Se/nO3bsYD5Y7wTx/4ME3K5/1Bnnk07rjJdzYL/dm3S9c91111knZs6cOfLGG28Yn6i+vj7p6emx4seOHSuHDx827k9g+wqMGzdOjhw5Yg2gt7dXuru7jQc0d+5cefPNN634zZs3iz6PMWmdMp/xaq3Nvckk68xiBub1+vXrZdGiRWadReTFF1+UJUuWWPFXXXWVvPXWW8b9CWw/gauvvlrefvtt68BfeOEFueWWW4wHsmHDBlm8eLHt+7jf5jNDgXn9vol703dngfml8SVM4ACB4ZxfNnIyqDONqJ2+j96bdG0fiUQ8/RZCnwPHYjFnB3OarWUyGSmXy9X3P140fdekP/32wqvvZ7x+PuNkzgQCgz734vuv5hKV7zmb86O3swJcz856sjUEEEAAAQQQQAABBBBAAAEEEEAAAQQQQAABBBBAAAEEEEAAAQQQQAABBBBAAAEEEEAAAQQQQAABBBBAAAEEEEAAAQQQQAABBBBAAAEEEEAAAQQQQAABBBBAAAEEEEAAAQQQQAABBBBAAAEEEEAAAQQQQAABBBBAAAEEEEAAAQQQQAABBBBAAAEEEEAAAQQQQAABBBBAAAEEEEAAAQcEAg5sw+1NVNzeAdtHwIZAO1wzNobT8qE113+lUpFcLif5fF4SiYSEQiHXB1AoFCSVSkkymZRwOOz6/kqlUnV/0Wi0+vOipdNpCQaDEo/HvdidZLNZKRaLVVMv2nDkjJpqjpIzzpzhoXLmwgsvlH379lk72LNnj0yZMsV4h9OnT5fdu3db8Tt27JAZM2YY9yewfQV27twpM2fOtAYwbdo02bVrl/GA9u7dK1OnTrXiJ0+eXO3v9b3JyzqjNVv3x73JOE3qBmq+6P3JifkM9bAuNwGnEXCjHn766acNeXs9B9Z1hdY1XU/4dQ7sZJ0xOanDsW7S+tfb28t80OQEEVMj4EX9o844n3RaZ7ycA/vp3rR27VpZvny5dVKWLl0qTz/9tPFJev311+Xaa6+14mfNmiXbtm0z7k9g+wrMnj1btm/fbg3gtddek2uuucZ4QHfccYesW7fOil+zZo0sW7bMuH8nzGe8fA7Mvck49c4YOGHCBDl06JAVo88nL7jgAuON33rrrfLCCy9Y8Q8//LA8+OCDxv0JbD+BlStXykMPPWQd+JIlS+T55583Hshnn30m+vyxv40fP14OHjxo1N9P85nTDdjr903cm749E8wvjS5BgoYQGO75ZSMnhTrTiNrp++i9Sdf2kUjE028h9DlwLBZzdjCn2Vomk5FyuVx9/+NF03dN+tNvL7z6fsbr5zNO5UwgMOhzL77/ai5J+Z6zOT96OyvA9eysJ1tDAAEEEEAAAQQQQAABBBBAAAEEEEAAAQQQQAABBBBAAAEEEEAAAQQQQAABBBBAAAEEEEAAAQQQQAABBBBAAAEEEEAAAQQQQAABBBBAAAEEEEAAAQQQQAABBBBAAAEEEEAAAQQQQAABBBBAAAEEEEAAAQQQQAABBBBAAAEEEEAAAQQQQAABBBBAAAEEEEAAAQQQQAABBBBAAAEEEHBAIODANtzeRMXtHbB9BGwItMM1Y2M4LR9ac/1XKt/+M5fLST6fl0QiIaFQyPVBFAoFSaVSkkwmJRwOu76/UqlU3V80Gq3+vGjpdFqCwaDE43EvdifZbFaKxWLV1Is2HDmjppqj5IwzZ3hgzkyYMEEOHTpkbfzzzz8X/ZtpmzRpkhw4cMAK7+3tle7ubtPuxLWxQF9fn/T09FgjmDhxouzfv994RAcPHpTzzz/fih8/frzo3/xeZ7Rma13j3mScKnUDdS6jedPsfIZ6WJeagNMIuFUPGwX3eg6sawuta7qe8Osc2Kk6Y3pOvV436T34iy++YD5oeoKIswS8qn/UGeeTTuuMn9fabuXMsmXL5IknnrBOyKOPPir33nuv8Qlas2aNrFixwoq//fbbZd26dcb9CWxfgaVLl8ozzzxjDWD16tWyfPly4wE99thjct9991nxd999t6xdu9a4vwb6fT7DHNhWOhgFu5kzuoYfNWpUzXHo8xI77yguvvhi2bNnj7WNd955R6644gqjsRHUngLvvvuuXHnlldbBT506VT7++GPjwWid6Orqqok/fvy48bsj6owxtXGgm3VmqIPweq1tkjPML43ThcABAq0wv2zkpHj9XrsT6oyu7SORiPH9rJHzdmqf/ufAsVis2U0Z9c9kMlIul6vvf7xoOk/Vn357YWdu2uixDcfzGSdyJhAY9LkX3381mgTf9uN7zub86O2sANezs55sDQEEEEAAAQQQQAABBBBAAAEEEEAAAQQQQAABBBBAAAEEEEAAAQQQQAABBBBAAAEEEEAAAQQQQAABBBBAAAEEEEAAAQQQQAABBBBAAAEEEEAAAQQQQAABBBBAAAEEEEAAAQQQQAABBBBAAAEEEEAAAQQQQAABBBBAAAEEEEAAAQQQQAABBBBAAAEEEEAAAQQQQAABBBBAAAEEEEDAAYGAA9twexMVt3fA9hGwIdAO14yN4bR8aM31X6l8989cLif5fF4SiYSEQiHXB1IoFCSVSkkymZRwOOz6/kqlUnV/0Wi0+vOipdNpCQaDEo/HvdidZLNZKRaLVVMv2nDkjJpqjpIzzpzhU3NG80Z9+9uxY8ds5dI555wjR48etfp/+eWXon+j+V/gq6++knPPPdca6JgxY0T/Ztq0No8ePdoK12tc/6bN73VGa7Zed9ybTLOlfpzOZTRvmpnPUA/rOxMxtICb9bBRc6/nwLq+0Lqm6wm/zoGdqDN2zqeX6ybqn50zQ+ypAl7WP+qM87mndcbPa203cub666+XjRs3Widj/fr1smjRIuOTc9ddd8lTTz1lxT/++OOyYsUK4/4Etq/A6tWr5Z577rEGcOedd8qTTz5pPKANGzbI4sWLrfiFCxfKq6++aty/P9DP8xkdI3Ng2ylRt4NbOfPJJ5/IlClTrP1PnDhR9u/fX/d4Tg3o6uqqnvP+9vXXX9c8Z7K1MYLbQkCfW5999tnWser6U5+x2WmTJk2SAwcOWF327t0rF110kfEmqDPGVMaBbtWZ0x2Al2ttk3sT80vjVCFwgIDT88t58+bJli1bPHH2+r12J9QZXdtHIhFPv4XQ+3AsFvMkZzKZjJTL5er7Hy+avmvSnz4z9er7Ga+fzzSbM4HAoM+9+P6rueTke87m/OjtrADXs7OebA0BBBBAAAEEEEAAAQQQQAABBBBAAAEEEEAAAQQQQAABBBBAAAEEEEAAAQQQQAABBBBAAAEEEEAAAQQQQAABBBBAAAEEEEAAAQQQQAABBBBAAAEEEEAAAQQQQAABBBBAAAEEEEAAAQQQQAABBBBAAAEEEEAAAQQQQAABBBBAAAEEEEAAAQQQQAABBBBAAAEEEEAAAQQQQAABBBBAwAGBgAPbcHsTFbd3wPYRsCHQDteMjeG0fGjN9V+p1JaDXC4n+XxeEomEhEIh1wdTKBQklUpJMpmUcDjs+v5KpVJ1f9FotPrzoqXTaQkGgxKPx73YnWSzWSkWi1VTL9pw5Iyaao6SM86c4f6cOe+88+TEiRPWRrUWjBw50ngno0aNEs2H/vbNN9+I/o3mf4Hjx4/LWWedZQ1U66v+zbRp3kUiEStc807zr7/5vc5ozda6xr3JNGPqx2n+aN40Op/RfKQe1ncmYrCA2/WwUXOv58C6xtC6pusJv86Bm60zds+lV+sm6p/dM0N8v4DX9Y8643zuaZ3x81rb6Zy5/PLL5YMPPrBOxLZt22TWrFnGJ2b+/PmydetWK37jxo2yYMEC4/4Etq/Apk2bZOHChdYA5s2bJ1u2bDEe0Pbt22X27NlW/GWXXSbvv/++cf9TA/06n+kfI3PghtLijJ3cyBnN/+uuu87a75w5c+SNN94wPvi+vj7p6emx4seOHSuHDx827k9g+wqMGzdOjhw5Yg2gt7dXuru7jQc0d+5cefPNN634zZs3i96f7TTqjB0ts1g36syZ9uzVWtvk3sT80ixHiBos4PT88pJLLpH//M//5JmeQ8k2HHVG1/b6jM/LbyH0OXAsFnNI7cybyWQyUi6Xq+9/vGj6rkl/+u2FV9/PeP18ppmcCQQGfe7F91/NJSbfczbnR29nBbienfVkawgggAACCCCAAAIIIIAAAggggAACCCCAAAIIIIAAAggggAACCCCAAAIIIIAAAggggAACCCCAAAIIIIAAAggggAACCCCAAAIIIIAAAggggAACCCCAAAIIIIAAAggggAACCCCAAAIIIIAAAggggAACCCCAAAIIIIAAAggggAACCCCAAAIIIIAAAggggAACCCCAAAIIIIAAAggggAACDggEHNiG25uouL0Dto+ADYF2uGZsDKflQ2uu/0plcDnI5XKSz+clkUhIKBRyfUCFQkFSqZQkk0kJh8Ou769UKlX3F41Gqz8vWjqdlmAwKPF43IvdSTablWKxWDX1og1Hzqip5ig548wZ1pzRfNHro79pDtmpAV1dXTX9T548Kfo3mv8FNFdGjBhhDVTzRv9m2jTvTs2Vofr7vc6ol9Y17k2mWVM/TucymjeNzGcG1jPqYX1vIr4V8KIeNmrt9RxY1xla17Sm+3UO3EydaeQ8erFuov41cmboM1z1jzrjfO5pnfHzWtvJnLnwwgtl37591knYs2ePTJkyxfikTJ8+XXbv3m3F79ixQ2bMmGHcn8D2Fdi5c6fMnDnTGsC0adNk165dxgPau3evTJ061YqfPHmyfPrpp8b9Bwb6cT5z6hiZAzecGqft6HTOrF27VpYvX27tb+nSpfL0008bH/jrr78u1157rRU/a9Ys2bZtm3F/AttXYPbs2bJ9+3ZrAK+99ppcc801xgO64447ZN26dVb8mjVrZNmyZcb9+wOpM7bJ6nZwus7U26EXa22TexPzy3pniv8/nYAb88v33nuPZ3oOptxw1Bld20ciEU+/hdDnwLFYzEG5028qk8lIuVyuvv/xoum7Jv3pu3Q7784bPbbheD7TaM4EAoM+9+L7r0ZP/Lf9+J6zOT96OyvA9eysJ1tDAAEEEEAAAQQQQAABBBBAAAEEEEAAAQQQQAABBBBAAAEEEEAAAQQQQAABBBBAAAEEEEAAAQQQQAABBBBAAAEEEEAAAQQQQAABBBBAAAEEEEAAAQQQQAABBBBAAAEEEEAAAQQQQAABBBBAAAEEEEAAAQQQQAABBBBAAAEEEEAAAQQQQAABBBBAAAEEEEAAAQQQQAABBBBAAAEEEHBAIODANtzeRMXtHbB9BGwItMM1Y2M4LR9ac/1XKkOXg1wuJ/l8XhKJhIRCIdcHVSgUJJVKSTKZlHA47Pr+SqVSdX/RaLT686Kl02kJBoMSj8e92J1ks1kpFotVUy/acOSMmmqOkjPOnOFAoLYcn64+nG5vzfZ3ZhRsZbgEmj3/Jv39Xme0Zmtd497kXBbrXEbzxu58xiQfz3SUzfZ3ToAtDYdAs+e/2f5nGrPXc2CdS2hd0/WEX+fAjdaZRnPT7XVTs/nXbP9GXejXGgLNnv9G+lNnnD/3Wmf8vNZ2KmcmTJgghw4dsk7A559/Lvo30zZp0iQ5cOCAFd7b2yvd3d2m3YlrY4G+vj7p6emxRjBx4kTZv3+/8YgOHjwo559/vhU/fvx40b810/w2nxlowRy4mewYuq+TObNs2TJ54oknrB09+uijcu+99xof9Jo1a2TFihVW/O233y7r1q0z7k9g+wosXbpUnnnmGWsAq1evluXLlxsP6LHHHpP77rvPir/77rtl7dq1xv1PDaTONMR2xk5O1hmTo3N7rW1yb2J+aXKmiBlKwI35pa5veKbnbL4NR53RcxiJRDz9FkKfA8diMWfxTrO1TCYj5XK5+v7Hi6bvmvSn31549f2M189nGsmZgc/zRITvv5pLSL7nbM6P3s4KcD0768nWEEAAAQQQQAABBBBAAAEEEEAAAQQQQAABBBBAAAEEEEAAAQQQQAABBBBAAAEEEEAAAQQQQAABBBBAAAEEEEAAAQQQQAABBBBAAAEEEEAAAQQQQAABBBBAAAEEEEAAAQQQQAABBBBAAAEEEEAAAQQQQAABBBBAAAEEEEAAAQQQQAABBBBAAAEEEEAAAQQQQAABBBBAAAEEEEAAAQQcEAg4sA23N1FxewdsHwEbAu1wzdgYTsuH1lz/lcrpy0Eul5N8Pi+JREJCoZDrAysUCpJKpSSZTEo4HHZ9f6VSqbq/aDRa/XnR0um0BINBicfjXuxOstmsFIvFqqkXbThyRk01R8mZ5s9wIFBbjs9UH4baW7P9mx8BWxhOgWbPv2l/v9cZrdla17g3OZfNOpfRvLEznzHNx9MdZbP9nRs9WxoOgWbPf7P9643Z6zmwzie0rul6wq9z4EbqTL3zdKb/d3Pd1Gz+Ndu/GRf6Dr9As+e/0f7UGefPvdYZP6+1ncgZfc6iRv3t2LFjtp69nHPOOXL06FGr/5dffin6N5r/Bb766is599xzrYGOGTNG9G+mTZ9ljh492grXdY7+rdnmp/nMUBbMgZvNkMH9ncqZ66+/XjZu3GjtYP369bJo0SLjA77rrrvkqaeesuIff/xxWbFihXF/AttXYPXq1XLPPfdYA7jzzjvlySefNB7Qhg0bZPHixVb8woUL5dVXXzXuPzCQOtMw3Wk7OlVnTI/MzbW2yb2J+aXpmSJuoIBb80sn1k12z5bX77U7oc7oujUSiXj6LYQ+B47FYnZPf0PxmUxGyuVy9f2PF03fNelPa7ZX3894/XzGbs4MfJ4nInz/1Vwy8j1nc370dlaA69lZT7aGAAIIIIAAAggggAACCCCAAAIIIIAAAggggAACCCCAAAIIIIAAAggggAACCCCAAAIIIIAAAggggAACCCCAAAIIIIAAAggggAACCCCAAAIIIIAAAggggAACCCCAAAIIIIAAAggggAACCCCAAAIIIIAAAggggAACCCCAAAIIIIAAAggggAACCCCAAAIIIIAAAggggAACCCCAAAIIIOCAQMCBbbi9iYrbO2D7CNgQaIdrxsZwWj605vqvVM5cDnK5nOTzeUkkEhIKhVwfXKFQkFQqJclkUsLhsOv7K5VK1f1Fo9Hqz4uWTqclGAxKPB73YneSzWalWCxWTb1ow5Ezaqo5Ss40d4a7urpEr4n+pnlj57of2P/kyZOif6P5X0BzZcSIEdZANW/0b6ZN8+7UXKnX3+91Ru20rnFvMs2g+nE6l9G8MZ3PUA/rmxIxtIDX9bDR8+D1HFjXHFrXtL77dQ5st840eu76+7m1bqL+NXtmOrf/cNc/6ozzuad1xs9r7WZzJhKJyIkTJyx4vQ+MHDnS+ESMGjWqOj/tb998843o32j+Fzh+/LicddZZ1kB13ad/M22ad5p//U3zTvPPieaX+czpLJgDO5EltdtwImcuv/xy+eCDD6wNb9u2TWbNmmV8sPPnz5etW7da8Rs3bpQFCxYY9yewfQU2bdokCxcutAYwb9482bJli/GAtm/fLrNnz7biL7vsMnn//feN+w8VSJ1pim/Izk7UGTtH5dZa2+Te9IMf/ID5pZ2TRawl4Ob8stl1UyOnyev32p1QZ3Rtr2sIL7+F0OfAsViskRSw3SeTyUi5XK6+//Gi6Vpef/rthZ336I0e23A8n7GTM4HAoM+9+P6r0ZP9bT++52zOj97OCnA9O+vJ1hBAAAEEEEAAAQQQQAABBBBAAAEEEEAAAQQQQAABBBBAAAEEEEAAAQQQQAABBBBAAAEEEEAAAQQQQAABBBBAAAEEEEAAAQQQQAABBBBAAAEEEEAAAQQQQAABBBBAAAEEEEAAAQQQQAABBBBAAAEEEEAAAQQQQAABBBBAAAEEEEAAAQQQQAABBBBAAAEEEEAAAQQQQAABBBBAAAEEHBAIOLANtzdRcXsHbB8BGwLtcM3YGE7Lh9Zc/5VK/XKQy+Ukn89LIpGQUCjk+gALhYKkUilJJpMSDodd31+pVKruLxqNVn9etHQ6LcFgUOLxuBe7k2w2K8VisWrqRRuOnFFTzVFypvEzHIlE5MSJE9YG9LofOXKk8QZHjRoleu772zfffCP6N5r/BY4fPy5nnXWWNVCtpfo306Z5p/nX3zTvNP/O1PxeZ7Rma13j3mSaRfXjNKc0b0zmM9TD+p5EDC0wHPWw0XPh9RxY1x1a13Q94dc5sJ060+h5O7WfG+sm6p8TZ6Yzt9EK9Y8643zuaZ3x81q7mZzp6uoSvZf2N52/23lmNrD/yZMnRf9G87+A5sqIESOsgWre6N9Mm+bdqblit3+9/fhhPnOmMTIHrpcB9v+/2Zy58MILZd++fdaO9+zZI1OmTDE+kOnTp8vu3but+A8//FBmzpxp3J/A9hXYuXNnzbmeNm2a7Nq1y3hAe/fulalTp1rxkydPlk8//dS4/+kCqTNNEw7aQLN1xu4RubHWNrk3jRs3jvml3ZNFfFXA7fllM+umRk+R1++1O6HO6Npen/t5+S2ErlVisVijaWCrXyaTkXK5XH3/40XTd036028v7DwLaPTYhuP5jGnOBAKDPvfi+69GT/S3/ep/wNXc9umNgB0Brmc7WsQigAACCCCAAAIIIIAAAggggAACCCCAAAIIIIAAAggggAACCCCAAAIIIIAAAggggAACCCCAAAIIIIAAAggggAACCCCAAAIIIIAAAggggAACCCCAAAIIIIAAAggggAACCCCAAAIIIIAAAggggAACCCCAAAIIIIAAAggggAACCCCAAAIIIIAAAggggAACCCCAAAIIIIAAAggggAACCHgiEPBkL83tpNJcd3oj4KhAO1wzjg54mDdWc/1XKmblIJfLST6fl0QiIaFQyPUhFAoFSaVS5uyNIAAAIABJREFUkkwmJRwOu76/UqlU3V80Gq3+vGjpdFqCwaDE43EvdifZbFaKxWLV1Is2HDmjppqj5ExjZ1hzQw3727Fjx2zlyznnnCNHjx61+n/55Zeif6P5X+Crr76Sc8891xromDFjRP9m2rT+jh492grX61j/Vq/5vc5ozdZrkntTvUww/3+dy2je1JvPUA/NTYmsFRiuetjoefB6DqxrD61rup7w6xzYtM40es4G9nN63UT9c+rMdN52WqX+UWeczz2tM35eazeaM4FA7eNM0+dr/Weo2f7On2m26KVAs+e/2f71xtru85l642MOXE/I/v83kzMTJkyQQ4cOWTv9/PPPRf9m2iZNmiQHDhywwnt7e6W7u9u0O3FtLNDX1yc9PT3WCCZOnCj79+83HtHBgwfl/PPPt+LHjx8v+jcnGnXGCcXabTRTZxo5GqfX2vWOQXOmq6urJoz5ZT01/v9UgWbnh/X6N7puauYsef1euxPqjK7tI5GIp99C6HPgWCzWTCoY981kMlIul6vvf7xo+q5Jf/o81avvZ7x+PmOSMwPrh4jw/VdzCWj2AVdz+6A3AqYCXM+mUsQhgAACCCCAAAIIIIAAAggggAACCCCAAAIIIIAAAggggAACCCCAAAIIIIAAAggggAACCCCAAAIIIIAAAggggAACCCCAAAIIIIAAAggggAACCCCAAAIIIIAAAggggAACCCCAAAIIIIAAAggggAACCCCAAAIIIIAAAggggAACCCCAAAIIIIAAAggggAACCCCAAAIIIIAAAggggAACCHgmEPBsT43vqNJ4V3oi4LhAO1wzjg96GDdYc/1XKublIJfLST6fl0QiIaFQyPUhFAoFSaVSkkwmJRwOu76/UqlU3V80Gq3+vGjpdFqCwaDE43EvdifZbFaKxWLV1Is2HDmjppqj5Iz9MzxhwgQ5dOiQ1fHzzz8X/ZtpmzRpkhw4cMAK7+3tle7ubtPuxLWxQF9fn/T09FgjmDhxouzfv994RAcPHpTzzz/fih8/frzo30ya3+uM1myta9ybTLLBLEbnMpo3Z5rPUA/NLIkaLDCc9bDR8+H1HFjXH1rXdD3h1zmwSZ1p9HwN1c/JdRP1z8kz01nbaqX6R51xPve0zvh5rd1IzgQCtY8z7Txf0zPUbH/nzzJb9FKg2fPfbH+TsbbzfMZkfMyBTZTsxTSaM/qcWu8x/e3YsWO2nl2fc845cvToUav/l19+Kfo3mv8FvvrqKzn33HOtgY4ZM0b0b6ZN3wWNHj3aCtfnRPo3pxp1xinJ77bTaJ1p9EicXGubHEOz9/dm+5scIzGtK9Ds+Tfp38i6qVkxr99r+73O6L1J512RSMTTbyH0OXAsFms2HYz6ZzIZKZfL1fc/XjR916Q/ndN69f2M189n6uXMwPqhjzy8sPfxPsw/4PIxAkNrGQGu55Y5FRwIAggggAACCCCAAAIIIIAAAggggAACCCCAAAIIIIAAAggggAACCCCAAAIIIIAAAggggAACCCCAAAIIIIAAAggggAACCCCAAAIIIIAAAggggAACCCCAAAIIIIAAAggggAACCCCAAAIIIIAAAggggAACCCCAAAIIIIAAAggggAACCCCAAAIIIIAAAggggAACCCCAAAIIIIAAAggggEC/QKANKCptcIwcYucItMM146ezUXP9Vyr2ykEul5N8Pi+JREJCoZDrLoVCQVKplCSTSQmHw67vr1QqVfcXjUarPy9aOp2WYDAo8Xjci91JNpuVYrFYNfWiDUfOqKnmKDlj7wxfeOGFsm/fPqvTnj17ZMqUKcYbmT59uuzevduK//DDD2XmzJnG/QlsX4EdO3bIpZdeag1g2rRpsmvXLuMB7d27V6ZOnWrFT548WT799FPj/n6vM1qzta5xbzJOibqBOpfRvDndfIZ6WJeQgNMIOF0PL7jggpp7s1vwXs+BdQ2idU3XE36dA9erM06fS6fWTdQ/p89M52zP6fpndz44UJo643zuaZ3x81rbbs50dXWJ3j/7m87Z7TwnG9j/5MmTon+j+V9Ac2XEiBHWQDVv9G+mTfPu1Fyx2990PxrXrvMZ0zEyBzaVMo9rJGcikYicOHHC2oluY+TIkcY7HTVqVHV939+++eYb0b/R/C9w/PhxOeuss6yB6nMz/Ztp07zT/Otvmneaf0426oyTmt9uq5E608xROLXWNjkG5pcmSsQMJeDl/NLuusmJM+b1e20/1xk9H3pv0rW93gO9/BZC1y2xWMyJlKi7jUwmI+Vyufr+x4umc1H96bcXdp4LNHpsw/F85kw5EwgM+tyL778aPbnf9rP3AVdz+6I3AvUEuJ7rCfH/CCCAAAIIIIAAAggggAACCCCAAAIIIIAAAggggAACCCCAAAIIIIAAAggggAACCCCAAAIIIIAAAggggAACCCCAAAIIIIAAAggggAACCCCAAAIIIIAAAggggAACCCCAAAIIIIAAAggggAACCCCAAAIIIIAAAggggAACCCCAAAIIIIAAAggggAACCCCAAAIIIIAAAggggAACCCCAAAKeCwQ836P9HVbsd6EHAq4JtMM149rgh2HDNdd/pWK/HORyOcnn85JIJCQUCrk+hEKhIKlUSpLJpITDYdf3VyqVqvuLRqPVnxctnU5LMBiUeDzuxe4km81KsVismnrRhiNn1FRzlJwxP8OXX365fPDBB1aHbdu2yaxZs4w3MH/+fNm6dasVv3HjRlmwYIFxfwLbV2DTpk2ycOFCawDz5s2TLVu2GA9o+/btMnv2bCv+sssuk/fff9+4vwb6vc5ozda6xr3JVlqcMVjnMpo3Q81nqIfOOXfalpyuh9OmTZP33nvPl/MZXYdoXdP1hF/nwGeqM25cG06sm6h/bpyZztim0/WvkfngQGnqjPO5p3XGz2ttOzkTiUTkxIkTFrLW/JEjRxqjjxo1qjoX7W/ffPON6N9o/hc4fvy4nHXWWdZAdY2nfzNtmneaf/1N807zz63WjvMZOxZePwe2U2fsjONMsV4/B7abM11dXaLnob/p8w877xwG9j958qTo32j+F9BcGTFihDVQzRv9m2nTvDs1V+z2t7MfL983UWdMz4x5nBNrbZO9Mb80USJmKAGv55fUGefz0Ks603/keg/Utb3WHS+/hdB7bSwWcx5wiC1mMhkpl8vV9z9eNF3f60+/vbAzl2302Ibj+czpciYQGPS5F99/NXpiv+1n/wOu5vZHbwTOJMD1TH4ggAACCCCAAAIIIIAAAggggAACCCCAAAIIIIAAAggggAACCCCAAAIIIIAAAggggAACCCCAAAIIIIAAAggggAACCCCAAAIIIIAAAggggAACCCCAAAIIIIAAAggggAACCCCAAAIIIIAAAggggAACCCCAAAIIIIAAAggggAACCCCAAAIIIIAAAggggAACCCCAAAIIIIAAAggggAACCLScQKDljmjwAVXa4Bg5xM4RaIdrxk9no+b6r1QaKwe5XE7y+bwkEgkJhUKu+xQKBUmlUpJMJiUcDru+v1KpVN1fNBqt/rxo6XRagsGgxONxL3Yn2WxWisVi1dSLNhw5o6aao+SM2Rm+/vrrZePGjVbw+vXrZdGiRWadReSuu+6Sp556yop//PHHZcWKFcb9CWxfgdWrV8s999xjDeDOO++UJ5980nhAGzZskMWLF1vxCxculFdffdW4f3+g3+uM1myta9ybbKfGaTvoXEbzZuB8hnronHGnbcnpevgP//AP8sQTT/h2PqNrEa1rup7w6xz4dHXGrWuj2XUT9c+tM+P/7Tpd/xqdDw6Ups44n3taZ/y81jbNGX2Wog797dixY7aer5xzzjly9OhRq/+XX34p+jea/wW++uorOffcc62BjhkzRvRvpk2fV44ePdoK17WM/s3N1m7zGbsWXj8HNq0zdsdxpnivnwPbyZlAoPb1kN33Fc32d9KZbXkv0Oz5b7a/6YipM6ZS5nF26oz5Vk8f2exa2+QYmF+aKBEzlMBwzC+Zzzifi17UmVOPWu9NuqaNRCKefguhz4FjsZjzgENsMZPJSLlcrj5b96Lpuyb9aT336vsZr5/PDJUzA+dTIsL3X80lXGMfcDW3T3ojcDoBrmdyAwEEEEAAAQQQQAABBBBAAAEEEEAAAQQQQAABBBBAAAEEEEAAAQQQQAABBBBAAAEEEEAAAQQQQAABBBBAAAEEEEAAAQQQQAABBBBAAAEEEEAAAQQQQAABBBBAAAEEEEAAAQQQQAABBBBAAAEEEEAAAQQQQAABBBBAAAEEEEAAAQQQQAABBBBAAAEEEEAAAQQQQAABBBBAAAEEEECg5QQCLXdEgw+o0gbHyCF2jkA7XDN+Ohs113+l0ng5yOVyks/nJZFISCgUct2oUChIKpWSZDIp4XDY9f2VSqXq/qLRaPXnRUun0xIMBiUej3uxO8lms1IsFqumXrThyBk11RwlZ+qf4WXLlskTTzxhBT766KNy77331u/4fxFr1qyRFStWWPG33367rFu3zrg/ge0rsHTpUnnmmWesAaxevVqWL19uPKDHHntM7rvvPiv+7rvvlrVr1xr3PzXQ73VGa7bWNe5NDaXHkJ10LqN5c+p8hnronG+nbcmNerhq1arqde/X+YyuR3R8up7w6xx4qDrj5rXRzLqJ+ufmmfH3tt2of43OBwdKU2eczz2tM51+b5owYYIcOnTIwv38889F/2baJk2aJAcOHLDCe3t7pbu727Q7cW0s0NfXJz09PdYIJk6cKPv37zce0cGDB+X888+34sePHy/6N7dbO81nGrHw+jkw96bvzlIgUPt6yO77imb7N5Iv9GkdgWbPf7P97UhQZ+xomcX67d7E/NLsvBM1WGC45pfMZ5zPxmae6TVyNHpv0rV9JBLx9FsIfQ4ci8UaOWTbfTKZjJTL5eqzdS+avmvSn3574dX3M14/nxmYMwPnUyLC91/NJVvjH3A1t196IzCUANczeYEAAggggAACCCCAAAIIIIAAAggggAACCCCAAAIIIIAAAggggAACCCCAAAIIIIAAAggggAACCCCAAAIIIIAAAggggAACCCCAAAIIIIAAAggggAACCCCAAAIIIIAAAggggAACCCCAAAIIIIAAAggggAACCCCAAAIIIIAAAggggAACCCCAAAIIIIAAAggggAACCCCAAAIIIIAAAggg0HICgZY7osEHVGmDY+QQO0egHa4ZP52Nmuu/UmmuHORyOcnn85JIJCQUCrnuVCgUJJVKSTKZlHA47Pr+SqVSdX/RaLT686Kl02kJBoMSj8e92J1ks1kpFotVUy/acOSMmmqOkjNnPsNr166V5cuXW0FLly6Vp59+2jgtXn/9dbn22mut+FmzZsm2bduM+xPYvgKzZ8+W7du3WwN47bXX5JprrjEe0B133CHr1q2z4tesWSPLli0z7j8w0O91Rmu21jXuTQ2nyKCOOpfRvOmfz1APnbPttC25VQ91Duzn+YyuSXR8up7w6xx4YJ1x+9podN1E/XP7zPh3+27VP6fEqDNOSX63nU6/N1144YWyb98+C2TPnj0yZcoUY+jp06fL7t27rfgPP/xQZs6cadyfwPYV2LFjh1x66aXWAKZNmya7du0yHtDevXtl6tSpVnxPT4/893//t3H/ZgLbZT7T6Bi9fg7MvenbM9XV1SVq39/0mYed9wwD+588ebK6TZr/BTRXRowYYQ1U80b/Zto0707NFbv9Tfdzahx1phG1M/fx072J+aXz+dEpW3R6fjl58mT59NNPjfiYzxgx2Qpq9JmerZ2cEqz3Jn0uG4lEPP0WQu+7sVis0cO21S+TyUi5XK6+//Gi6bsm/em3F3bmtY0e23A8nzk1ZwKBQZ978f1Xoyfz237NfcDV3L7pjcBAAa5ncgIBBBBAAAEEEEAAAQQQQAABBBBAAAEEEEAAAQQQQAABBBBAAAEEEEAAAQQQQAABBBBAAAEEEEAAAQQQQAABBBBAAAEEEEAAAQQQQAABBBBAAAEEEEAAAQQQQAABBBBAAAEEEEAAAQQQQAABBBBAAAEEEEAAAQQQQAABBBBAAAEEEEAAAQQQQAABBBBAAAEEEEAAAQQQQAABBBBAoOUEAi13RIMPqNIGx8ghdo5AO1wzfjobNdd/pdJ8OcjlcpLP5yWRSEgoFHLdqlAoSCqVkmQyKeFw2PX9lUql6v6i0Wj150VLp9MSDAYlHo97sTvJZrNSLBarpl604cgZNdUcJWdOf4a3bNki1113nRVw9dVXy5tvvmmcEn19fdLT02PFjx07Vg4fPmzcn8D2FRg3bpwcOXLEGkBvb690d3cbD2ju3Lk1ubZ582aZP3++cf+hAv1eZ7Rma13j3tRUmtR01rmM5o3eK/7jP/6DeugcbUdtyc16qHNgP89ndF2i49P1hF/nwKfWmVZdNzEf7KiS5ehg3ax/Th0odcYpye+208n3pssvv1w++OADC2Pbtm0ya9YsY2Rd72zdutWK37hxoyxYsMC4P4HtK7Bp0yZZuHChNYB58+aJ3n9N2/bt22X27NlW+IwZM6r9vXqm1w7zGVPLoeK8fg7MvUkkEonIiRMnrNOhOTZy5Ejj0zhq1KjqWr6/ffPNN6J/o/lf4Pjx43LWWWdZA9VnZPo306Z5p/nX3zTvNP/cbtQZ54X9cm9iful8bnTKFp2eX1522WXy/vvvG/MxnzGmMg4cjm8h9Lms3he9/BZCn4/GYjFjl2YCM5mMlMvl6vsfL5rOT/Wn6zSvngN7/e6gP2eGmHvz/VdzSdb8B1zN7Z/eCJwqwPVMPiCAAAIIIIAAAggggAACCCCAAAIIIIAAAggggAACCCCAAAIIIIAAAggggAACCCCAAAIIIIAAAggggAACCCCAAAIIIIAAAggggAACCCCAAAIIIIAAAggggAACCCCAAAIIIIAAAggggAACCCCAAAIIIIAAAggggAACCCCAAAIIIIAAAggggAACCCCAAAIIIIAAAggggAACCCCAAAIItJxAoOWOaPABVdrgGDnEzhFoh2vGT2ej5vqvVJwpB7lcTvL5vCQSCQmFQq57FQoFSaVSkkwmJRwOu76/UqlU3V80Gq3+vGjpdFqCwaDE43EvdifZbFaKxWLV1Is2HDmjppqj5MzQZ/iTTz6RKVOmWP85ceJE2b9/v6106OrqEr1e+tvXX38to0ePtrUNgttL4NixY3L22WdbB633AK0ldtqkSZPkwIEDVpe9e/fKRRddZGcTQ8b6vc6os9Y17k1Np4q1AZ3LaN4cPnxY/v7v/5566BxtR2zJi3qoc2A/z2d0baLj03uJX+fA/XWmVddNzAc7olw5Pkgv6p9TB02dcUryu+106r3p+uuvl40bN1oQ69evl0WLFhkD33XXXfLUU09Z8Y8//risWLHCuD+B7SuwevVqueeee6wB3HnnnfLkk08aD2jDhg2yePFiK37hwoXy7LPPevpMr9XnM8aYpwn0+jlwp9+b9Fm0rgH6m84r7DyfPuecc+To0aNW/y+//FL0bzT/C3z11Vdy7rnnWgMdM2aM6N9Mm77vOfW59fe//33R/PHju4NOrzOmOWEnzo13lMwv7ZwBYk8VcGN++eqrr9pCps7Y4jIKdqPOnGnHOgfWOVkkEvH0Wwh9DhyLxYxMmg3KZDJSLper3wp40fRdk/50buvV9zNevzvQ/ekcbEDj+6/mEsyZD7iaOwZ6I9AvwPVMLiCAAAIIIIAAAggggAACCCCAAAIIIIAAAggggAACCCCAAAIIIIAAAggggAACCCCAAAIIIIAAAggggAACCCCAAAIIIIAAAggggAACCCCAAAIIIIAAAggggAACCCCAAAIIIIAAAggggAACCCCAAAIIIIAAAggggAACCCCAAAIIIIAAAggggAACCCCAAAIIIIAAAggggAACCCCAAAIItJxAoOWOaPABVdrgGDnEzhFoh2vGT2ej5vqvVJwrB7lcTvL5vCQSCQmFQq6bFQoFSaVSkkwmJRwOu76/UqlU3V80Gq3+vGjpdFqCwaDE43EvdifZbFaKxWLV1Is2HDmjppqj5MzgM6znY9SoUTX/oflg53q++OKLZc+ePdY23nnnHbniiiu8SCf2MUwC7777rlx55ZXW3qdOnSoff/yx8dFobe3q6qqJP378uGN11u91Rq9RrWvcm4xTrm6gzmX+53/+R/7u7/6OelhXi4BTBbyqhzoH9vN8RtcnOj6df/h1Dqx1Ru9PrbhuYj5IXWtEwKv618ixDdWHOuOU5Hfb6cR707Jly+SJJ56wEB599FG59957jXHXrFkjK1assOJvv/12WbdunXF/AttXYOnSpfLMM89YA1i9erUsX77ceECPPfaY3HfffVb83XffLWvXrvX8mV4rz2eMMc8Q6PVz4E6+N02YMEEOHTpknY3PP/9c9G+mbdKkSXLgwAErvLe3V7q7u027E9fGAn19fdLT02ONYOLEibJ//37jER08eFDOP/98K/68886T3bt3+/bdQSfXGeOksBno9DtK5pc2TwDhloBb80u7xNQZu2L1452uM/X2qHNgfS4biUQce0dXb5/9z4FjsVi9UEf+P5PJSLlcrt7vvWj6rFV/+u2FnfftjR7bcDyfGfiOV0T4/qvRE/htP+c+4GruOOiNgApwPZMHCCCAAAIIIIAAAggggAACCCCAAAIIIIAAAggggAACCCCAAAIIIIAAAggggAACCCCAAAIIIIAAAggggAACCCCAAAIIIIAAAggggAACCCCAAAIIIIAAAggggAACCCCAAAIIIIAAAggggAACCCCAAAIIIIAAAggggAACCCCAAAIIIIAAAggggAACCCCAAAIIIIAAAggggAACCCCAAAItJxBouSMafECVNjhGDrFzBNrhmvHT2ai5/isVZ8tBLpeTfD4viURCQqGQ626FQkFSqZQkk0kJh8Ou769UKlX3F41Gqz8vWjqdlmAwKPF43IvdSTablWKxWDX1og1Hzqip5ig5M/gMT5gwQQ4dOmT9x759++SCCy4wToVbb71VXnjhBSv+4YcflgcffNC4P4HtJ7By5Up56KGHrANfsmSJPP/888YD+eyzz2Ty5MlW/Pjx4+XgwYPG/U0C/V5ntGZrXePeZJINZjE6l/nxj38shw8fph6akRElIl7WQ50D+3k+o2sUHZ+uJ/w6B9Y6o/enVlw3MR+kpNkV8LL+2T2208VTZ5yS/G47nXZvWrt2rSxfvtwCWLp0qTz99NPGsK+//rpce+21VvysWbNk27Ztxv0JbF+B2bNny/bt260BvPbaa3LNNdcYD+iOO+6QdevWWfFr1qyRZcuWVf/t9TO9Vp7PGIOeIdDr58Cdem+68MILRZ8/9rc9e/bIlClTjE/h9OnTZffu3Vb8jh07ZMaMGcb9CWxfAT3Xl156qTWAadOmya5du4wHtHfvXpk6daoVr88n/+u//ou1trGgWSD3JjMnjWJ+aW5FZK2Am/NLu9adOp+x62Qnfji+hdDnspFIxNNvIfQ5cCwWs0PTcGwmk5FyuVx9LutF02fA+tNvL7z6fsbLdweBwKDPvfj+q7nEcvYDruaOhd4IcD2TAwgggAACCCCAAAIIIIAAAggggAACCCCAAAIIIIAAAggggAACCCCAAAIIIIAAAggggAACCCCAAAIIIIAAAggggAACCCCAAAIIIIAAAggggAACCCCAAAIIIIAAAggggAACCCCAAAIIIIAAAggggAACCCCAAAIIIIAAAggggAACCCCAAAIIIIAAAggggAACCCCAAAIIIIAAAggggAACLScQaLkjGnxAlTY4Rg6xcwTa4Zrx09mouf4rFefLQS6Xk3w+L4lEQkKhkOt2hUJBUqmUJJNJCYfDru+vVCpV9xeNRqs/L1o6nZZgMCjxeNyL3Uk2m5VisVg19aINR86oqeYoOVN7hufOnStvvvmm9cf169fLokWLjNPgpZdekltuucWKv+qqq+Stt94y7k9g+wlcffXV8vbbb1sH/uKLL8rNN99sPJANGzbI4sWLrfg5c+bIG2+8YdzfNNDvdUZrttY17k2mGVE/TuvXO++8Qz2sT0XE/wl4XQ91Duzn+YyuU3R8up7w6xxY10x6f2q1dRPzQcqaXQGn698VV1xRcw+2ezym8dQZUynzuE66N73//vty3XXXWTh6HZy6lq6n1tfXJz09PVbY2LFj5fDhw/W68f8+EBg3bpwcOXLEGklvb690d3cbj2zgfXrz5s0yf/58q7/Xz/RadT5jDFon0OvnwJ14b7r88svlgw8+sM7Etm3bZNasWcanUPN/69atVvzGjRtlwYIFxv0JbF+BTZs2ycKFC60BzJs3T7Zs2WI8oO3bt8vs2bOt+Msuu0z0/t5J8xnW2sbpcsZAp95Rav4yv3TmnHTaVtyeX9r17MT5jF0ju/FO1RnT/eocWJ/LRiIRT7+F0OfAsVjM9DCbistkMlIul6vPZb1o+gxYf/rthVffz3j17iAQGPS5F99/NZdUzn/A1dzx0LuzBbieO/v8M3oEEEAAAQQQQAABBBBAAAEEEEAAAQQQQAABBBBAAAEEEEAAAQQQQAABBBBAAAEEEEAAAQQQQAABBBBAAAEEEEAAAQQQQAABBBBAAAEEEEAAAQQQQAABBBBAAAEEEEAAAQQQQAABBBBAAAEEEEAAAQQQQAABBBBAAAEEEEAAAQQQQAABBBBAAAEEEEAAAQQQQAABBBBAAAEEEECgJQUCLXlUtQdVaYNj5BA7R6Adrhk/nY2a679Scacc5HI5yefzkkgkJBQKue5XKBQklUpJMpmUcDjs+v5KpVJ1f9FotPrzoqXTaQkGgxKPx73YnWSzWSkWi1VTL9pw5Iyaao6SM9+d4QceeEBWrVpl/WHZsmWyZs0a4xTo6+uTnp4eK16vj+PHjxv3J7D9BEaNGiV6/fa33t5e6e7uNh7I8uXLZe3nidhBAAAgAElEQVTatVb8/fffL4888ohxfzuBfq8zWrO1rnFvspMVp4+lHjrj2ElbGY56qHNgP89ndK2i49P1hF/nwLpm0vtTK62bqH+dVLmcGavT9e8f//EfZeXKlZ6stakzzuTAqVvplHuTrn1nzpxpDX3ixImyf/9+W6BdXV2iz5f629dffy2jR4+2tQ2C20vg2LFjcvbZZ1sHrXMcXcfZaZMmTZIDBw5YXfbu3SsXXXRRzSa8fqbXivMZO6b1Yr1+Dtxp96bFixfLxo0brdOwfv16WbRoUb3TYv3/XXfdJU899ZT178cff1xWrFhh3J/A9hVYvXq13HPPPdYA7rzzTnnyySeNB7RhwwbR/OtvCxculFdffbX6z06Zz7DWNk6XuoFOvKP85JNPZMqUKcwv62oTcKqAV/NLu+qdNp/x67cQ+lw2Eol48nxGc6z/OXAsFrObcg3FZzIZKZfL1eeyXjR9Bqw//fbCq5zx4t1BIDDocy++/2ouodz5gKu5Y6J35wpwPXfuuWfkCCCAAAIIIIAAAggggAACCCCAAAIIIIAAAggggAACCCCAAAIIIIAAAggggAACCCCAAAIIIIAAAggggAACCCCAAAIIIIAAAggggAACCCCAAAIIIIAAAggggAACCCCAAAIIIIAAAggggAACCCCAAAIIIIAAAggggAACCCCAAAIIIIAAAggggAACCCCAAAIIIIAAAggggAACCCCAQMsKBFr2yL47sEobHCOH2DkC7XDN+Ols1Fz/lYp75SCXy0k+n5dEIiGhUMh1w0KhIKlUSpLJpITDYdf3VyqVqvuLRqPVnxctnU5LMBiUeDzuxe4km81KsVismnrRhiNn1FRzlJz59gxv2bJFrrvuOut0X3LJJbJz505bp3/cuHFy5MgRq8+HH34oM2fOtLUNgttDYMeOHXLppZdaBzt27Fg5fPiwrYOfMWOGfPTRR1afzZs3y/z5821tw06w3+uM1myta9yb7GTF0LHUw+YNO2kLw1kPdQ7s5/mMrld0fLqe8OscWNdMen9qlXUT9a+TqlfzY3Wj/m3atEl0jujVfIY603weDNxCJ9yb/vKXv8j48eNrhq5zcTvPvy6++GLZs2ePtY133nlHrrjiCudPCFtsGYF3331XrrzySut4pk6dKh9//LHx8emzyK6urpr448ePD/lc0utneq02nzFGNQz0+jlwJ92b/uVf/kX+3//7f9aZePTRR+Xee+81PDMia9askRUrVljxt99+u6xbt864P4HtK7B06VJ55plnrAGsXr1ali9fbjygxx57TO677z4r/u6775a1a9da/+6E+QxrbeN0MQps9h2lPhcYNWoU80sjbYL6BbycX9pV76T5TKs807N7jurF6xxY7xWRSMTTbyF0XR2LxeodniP/n8lkpFwuV5/LetG01utPv72w8/yg0WPzYj4TCAz63Ivvvxo9Yd/2c+8DruaOi96dKcD13JnnnVEjgAACCCCAAAIIIIAAAggggAACCCCAAAIIIIAAAggggAACCCCAAAIIIIAAAggggAACCCCAAAIIIIAAAggggAACCCCAAAIIIIAAAggggAACCCCAAAIIIIAAAggggAACCCCAAAIIIIAAAggggAACCCCAAAIIIIAAAggggAACCCCAAAIIIIAAAggggAACCCCAAAIIIIAAAggggAACLS0QaOmj+/bgKm1wjBxi5wi0wzXjp7NRc/1XKu6Wg1wuJ/l8XhKJhIRCIdcdC4WCpFIpSSaTEg6HXd9fqVSq7i8ajVZ/XrR0Oi3BYFDi8bgXu5NsNivFYrFq6kUbjpxRU81Rckbkiy++kPHjx1unesSIEfLXv/7V1qm/6aab5JVXXrH63H///fLII4/Y2gbB7SHwwAMPyKpVq6yDvfHGG+Xll1+2dfDf+9735OTJk1afQ4cOyXnnnWdrG3aD/V5ntGZrXePeZDczauOph835dVrv4a6HOgf283xG1yw6Pl1P+HUOrGsmvT+1wrqJ+tdpFay58bpV//7mb/7G07U2daa5PBiqdyfcm3TdcvjwYWv4+/btkwsuuMAY89Zbb5UXXnjBin/44YflwQcfNO5PYPsJrFy5Uh566CHrwJcsWSLPP/+88UA+++wzmTx5shWvz28OHjx42v5eP9NrpfmMMaqNQK+fA3fKvWn16tXyz//8z9aZWLp0qTz99NPGZ+b111+Xa6+91oqfNWuWbNu2zbg/ge0rMHv2bNm+fbs1gNdee02uueYa4wHdcccdsm7dOit+zZo1smzZspr+nTCfYa1tnDJGgc2+o5wwYYLo8/H+xvzSiL2jg7yeX9rF7pT5TKs807N7fkzidQ6s94pIJOLptxD6HDgWi5kcYtMxmUxGyuVy9bmsF03zRX/67YVX38+4+e4gEBj0uRfffzWXSO5+wNXcsdG78wS4njvvnDNiBBBAAAEEEEAAAQQQQAABBBBAAAEEEEAAAQQQQAABBBBAAAEEEEAAAQQQQAABBBBAAAEEEEAAAQQQQAABBBBAAAEEEEAAAQQQQAABBBBAAAEEEEAAAQQQQAABBBBAAAEEEEAAAQQQQAABBBBAAAEEEEAAAQQQQAABBBBAAAEEEEAAAQQQQAABBBBAAAEEEEAAAQQQQAABBBBAoOUFAi1/hCKVNjhGDrFzBNrhmvHT2ai5/isV98tBLpeTfD4viURCQqGQ65aFQkFSqZQkk0kJh8Ou769UKlX3F41Gqz8vWjqdlmAwKPF43IvdSTablWKxWDX1og1Hzqip5ig5IzJhwgQ5dOiQdao/+ugjmT59uvGp37BhgyxevNiKv+iii2Tv3r3G/QlsH4EpU6bIJ598Yh3w+vXrZdGiRcYD2L17d01ujRs3Tv7yl78Y928m0O91Rmu21jXuTc1kCfWwOb3O6u10PRw/frwcPHjQFqLOgf08n9F1i45P1xN+nQPrmknvT62wbmI+aOvy6+hgN+uf12tt6ozzqez3e9PcuXPlzTffbHg99NJLL8ktt9xi9b/qqqvkrbfecv5EsMWWEbj66qvl7bffto7nxRdflJtvvtn4+AY+b5kzZ4688cYbZ+zv9TO9VprPGMPaCOTeZAPLMPTf//3f5YYbbrCiTfL61E339fVJT0+P9aexY8fK4cOHDfdOWDsL6HPEI0eOWEPo7e2V7u5u4yENvI9v3rxZ5s+fP6i/3+czzIGNU8Y4sJl3lMwvjZkJ/D+B4Zhf2sWnztgVqx/fTJ2pv/XBEToH1ueykUjE028h9DlwLBZr5JBt98lkMlIul6vPZb1o+gxYf/rthVffz7j17iAQGPS5F99/NZdE7n/A1dzx0buzBLieO+t8M1oEEEAAAQQQQAABBBBAAAEEEEAAAQQQQAABBBBAAAEEEEAAAQQQQAABBBBAAAEEEEAAAQQQQAABBBBAAAEEEEAAAQQQQAABBBBAAAEEEEAAAQQQQAABBBBAAAEEEEAAAQQQQAABBBBAAAEEEEAAAQQQQAABBBBAAAEEEEAAAQQQQAABBBBAAAEEEEAAAQQQQAABBBBAAAEEEECgLQQCbXCUlTY4Rg6xcwTa4Zrx09mouf4rFW/KQS6Xk3w+L4lEQkKhkOuehUJBUqmUJJNJCYfDru+vVCpV9xeNRqs/L1o6nZZgMCjxeNyL3Uk2m5VisVg19aINR86oqeZop+fMokWL5Le//a11mh955BG5//77jU+7Og7Mk97eXunu7jbeBoGtL9DX1yc9PT01B6p1UK8h07Zq1Sp54IEHrPCf//znsm7dOuqMKWCdOK3Zej1yb2oclHrYuF0n9XSjHt5www2yYcMG24w6B/bzfEbXLjo+XU/4dQ6sayadBw/3uon6Z/vy68gOXtQ/r9fa1BnnU9nP9yZdy+iapr8tW7ZM1qxZY4w48BrSefvx48eN+xPYfgKjRo2q3uf7m91nJcuXL5e1a9da/fVZjT6zqde8fqbXKvOZei6N/j/3pkblhu73ySefyJQpU6z/nDhxouzfv9/WTrq6ukTPS3/7+uuvZfTo0ba2QXB7CRw7dkzOPvts66B1jajPwey0SZMmyYEDB6wue/fulYsuumjITfh5PqMDZg5sJ3PMYht9R8n80syXqO8Ehmt+afccUGfsitWPb7TO1N/y0BE619LnspFIxNNvIfQeH4vFGj1sW/0ymYyUy2Vb7zlt7WBAsK4N9afv1L36fsaNdweBwKDPvfj+q5nEEPHmA67mjpHenSPA9dw555qRIoAAAggggAACCCCAAAIIIIAAAggggAACCCCAAAIIIIAAAggggAACCCCAAAIIIIAAAggggAACCCCAAAIIIIAAAggggAACCCCAAAIIIIAAAggggAACCCCAAAIIIIAAAggggAACCCCAAAIIIIAAAggggAACCCCAAAIIIIAAAggggAACCCCAAAIIIIAAAggggAACCCCAAAIIIIAAAm0jEGiDI620wTFyiJ0j0A7XjJ/ORs31f+zYMUkmk56ML5fLST6fl0QiIaFQyPV9FgoFSaVS1fGFw2HX91cqlar7i0aj1Z8XLZ1OSzAYlHg87sXuJJvNSrFY9HXOqKnmaCfnzPPPPy+33XablVM//elPZfv27bZy7IorrpBt27ZZfR5++GF58MEHbW2D4NYWWLlypTz00EPWQc6ePVveffddWwc9a9Ysee+996w+zz33nCxYsIA6Y0vxzMFas7WucW9qDJV62Jhbp/Vyqx7eeuutDVHqHNjP85lKpVIdn64n/DoH1jWTrp2Gc91E/Wvo8uu4Tl7VP6/X2tQZ51PZr/emLVu2yHXXXWeBXXLJJbJz505bgOPGjZMjR45YfT788EOZOXOmrW0Q3B4CO3bskEsvvdQ62LFjx8rhw4dtHfyMGTPko48+svps3rxZ5s+fb7QNr5/ptcJ8xgimwSDuTQ3CDdFN572jRo2q+R99lmHn/cHFF18se/bssbbxzjvviD6bpPlXQJ9BXnnlldYAp06dKh9//LHxgPUa7urqqok/fvz4Gd/r+HU+04/AHNg4fYwDG3lHyfzSmJdAERnu+aXdk0CdsStWP76ROlN/q6eP0PunPpeNRCKefguh88JYLNbMoRv3zWQyUi6Xq89lvWg6F9affs9iZ/7b6LG5MZ8JBAZ97sX3X42eoG/78T1nc370dlaA69lZT7aGAAIIIIAAAggggAACCCCAAAIIIIAAAggggAACCCCAAAIIIIAAAggggAACCCCAAAIIIIAAAggggAACCCCAAAIIIIAAAggggAACCCCAAAIIIIAAAggggAACCCCAAAIIIIAAAggggAACCCCAAAIIIIAAAggggAACCCCAAAIIIIAAAggggAACCCCAAAIIIIAAAggggAACCCCAAAIIIOCAQMCBbbi9iYrbO2D7CNgQaIdrxsZwWj605vrPZDJSLBYlmUx6cuC5XE7y+bwkEgkJhUKu77NQKEgqlaqOLxwOu76/UqlU3V80Gq3+vGjpdFqCwaDE43EvdifZbNb3OaOmmqOdmjN//vOf5Uc/+lFNPul1O3LkSOMce+655+RXv/qVFf+Tn/xEPvvsM+P+BLa+wAUXXCB/+MMfrAN99tln5bbbbjM+8BMnTkgkEqmJ/9Of/iQ//OEPqTPGimaBep/Xusa9yczr1CjqoX2zTuzhZj1s1FPnwH6ez1Qqler4dD3h1zmwzr107TRc6ybqX6NXX2f187L+eb3Wps44n8t+vDd98cUXMn78eAtrxIgR8te//tUW3k033SSvvPKK1ef++++XRx55xNY2CG4PgQceeEBWrVplHeyNN94oL7/8sq2D/973vicnT560+hw6dEjOO+884214/UxvuOczxjANBnJvahBuiG4TJkwQzef+tm/fPtF5hmm79dZb5YUXXrDCH374YXnwwQdNuxPXhgIrV66Uhx56yDryJUuWyPPPP288En1OPXnyZCte7+cHDx6s29+P85lTB80cuG4K2A6w+46S+aVt4o7u0ArzS7sngDpjV6x+vN06U3+LZ47QObA+l9X3e15+C6HPgWOxWLOHb9Rfv58pl8vV57JeNH0GrD/9nsWr72ecfHcQCAz63Ivvv5pLHL7nbM6P3s4KcD0768nWEEAAAQQQQAABBBBAAAEEEEAAAQQQQAABBBBAAAEEEEAAAQQQQAABBBBAAAEEEEAAAQQQQAABBBBAAAEEEEAAAQQQQAABBBBAAAEEEEAAAQQQQAABBBBAAAEEEEAAAQQQQAABBBBAAAEEEEAAAQQQQAABBBBAAAEEEEAAAQQQQAABBBBAAAEEEEAAAQQQQAABBBBAAAEEEEAAAQQcEAg4sA23N1FxewdsHwEbAu1wzdgYTsuH1lz/lUpFstmsFItFSSaTnhx8LpeTfD4viURCQqGQ6/ssFAqSSqWq4wuHw67vr1QqVfcXjUarPy9aOp2WYDAo8Xjci911RM6oqeZop+ZMd3e3/PGPf7TyacuWLTJv3jzj/FK/gTVlx44dMmPGDONtENi6Ajt37pSZM2fWHKDWPb1mTNvWrVtl/vz5VviPf/xj6evrs/7dCfcmL+uM3ud1f9ybTDP0uzjqoX2zTurhRT1s1FPnwF7WGa/nwLqO0fHpesKvc2BdM+naabjWTdS/Rq++zug3HPWPOuN8bg1HnfHbvWnChAly6NAh6+R89NFHMn36dOOTtWHDBlm8eLEVf9FFF8nevXuN+xPYPgJTpkyRTz75xDrg9evXy6JFi4wHsHv37prcGj9+vBw8eNC4f3+g12vt4agzfn4O7Nc58Ny5c+XNN99s+Pp48cUXZcmSJVb/q666St566y3b1wcd2kfg6quvlrfffts64BdeeEFuueUW4wEMvP/OmTNH3njjDaP+rLWNmGwFcW+q5WJ+aSt9OjrY6fnl3/7t38oXX3zhuqlf5zOnwnXCHFjX9pFIxNNvIfQ5cCwWcz1HdQeZTEbK5bKt957NHJg+A9afvlv36vsZp57PBAKDPvfi+69mkkGE7zmb86O3swJcz856sjUEEEAAAQQQQAABBBBAAAEEEEAAAQQQQAABBBBAAAEEEEAAAQQQQAABBBBAAAEEEEAAAQQQQAABBBBAAAEEEEAAAQQQQAABBBBAAAEEEEAAAQQQQAABBBBAAAEEEEAAAQQQQAABBBBAAAEEEEAAAQQQQAABBBBAAAEEEEAAAQQQQAABBBBAAAEEEEAAAQQQQAABBBBAAAEEEEAAAQcEAg5sw+1NVNzeAdtHwIZAO1wzNobT8qE113+l8u0/s9msFItFSSaTngwgl8tJPp+XRCIhoVDI9X0WCgVJpVLV8YXDYdf3VyqVqvuLRqPVnxctnU5LMBiUeDzuxe46ImfUVHO0E3Nm2bJl8sQTT1i59Itf/EJ+/etf28qtBQsWyO9+9zurzy9/+Ut56aWXbG2D4NYUuPnmm2vy4ec//7ls2rTJ1sFqPvzmN7+x+tx9992ydu3amm10wr3Jyzqj93ndH/cmW6kq1EN7Xp0W7VU9bNRV58Be1hmv58C6ltHx6XrCr3NgXTPp2mk41k33338/88FGL74O6Ddc9Y8643xyDUed8dO9adGiRfLb3/7WOjGPPPKIaP00bWox8Flcb2+vdHd3m26CuDYQ6Ovrk56enpoj1eeGen83batWrZIHHnjACr/hhhtkw4YNpt2Hda09HHXGz8+B/TgH1tzWHO9vug5fs2aNcX4PvMb0ucfx48eN+xPYfgKjRo2qrpP6m9175/Lly2ueQ+q9W+/hpo21tqmUeZzXz4Fb+d7E/NI8bzo50o355bx58+Tll1/25L22H+czA/OxleuME9eOPp/R9WwkEvEkZ/SY+58Dx2IxJ4ZQdxuZTEbK5bKtdVvdjZ4hQOc2+tNnBF59P+PE85lAYNDnXnz/1UwiiPA9Z3N+9HZWgOvZWU+2hgACCCCAAAIIIIAAAggggAACCCCAAAIIIIAAAggggAACCCCAAAIIIIAAAggggAACCCCAAAIIIIAAAggggAACCCCAAAIIIIAAAggggAACCCCAAAIIIIAAAggggAACCCCAAAIIIIAAAggggAACCCCAAAIIIIAAAggggAACCCCAAAIIIIAAAggggAACCCCAAAIIIIAAAggggAACCCDggEDAgW24vYmK2ztg+wjYEGiHa8bGcFo+tOb6r1S++2c2m5VisSjJZNKTQeRyOcnn85JIJCQUCrm+z0KhIKlUqjq+cDjs+v5KpVJ1f9FotPrzoqXTaQkGgxKPx73YnXRCzqip5min5cx7770ns2bNsvJIDTSf7bQ33nhDfvazn9V0+frrr2X06NF2NkNsiwkcO3ZMzj777Jqj+v3vfy9z5861daRai/X66m/bt2+Xn/70p4O2QZ2xxVo3WO/z6s69qS6VFUA9NLfqtEiv62GjvjoH9vN8RtczOj5dT/h1DqxrJl07eb1u+uyzz2TOnDnMBxu9+Hzcb7jrn9drbeqM88nsp3vT888/L7fddpuFpGsaXdvYaVdccYVs27bN6vLwww/Lgw8+aGcTxLa4wMqVK+Whhx6yjnL27Nny7rvv2jpqfUaja5P+9txzz8mtt95qaxunBnu91h6u+YxfnwP77d60ZcsWue6666wUveSSS2Tnzp228nvcuHFy5MgRq8+OHTtkxowZtrZBcHsIaG7MnDnTOtixY8fK4cOHbR285sZHH31k9dm8ebPMnz/f1jb8NJ8ZauB+qzNDjbFV703ML21dih0b7Mb88t/+7d/kmmuu8ezdAXXG+fQdjm8h9LlsJBLx9FsIfQ4ci8WcBxxii5lMRsrlcvW5rBdNnwHrT9cxXn0/0+y7g0Bg0OdefP/VXLLwPWdzfvR2VoDr2VlPtoYAAggggAACCCCAAAIIIIAAAggggAACCCCAAAIIIIAAAggggAACCCCAAAIIIIAAAggggAACCCCAAAIIIIAAAggggAACCCCAAAIIIIAAAggggAACCCCAAAIIIIAAAggggAACCCCAAAIIIIAAAggggAACCCCAAAIIIIAAAggggAACCCCAAAIIIIAAAggggAACCCCAAAIIIIAAAggg4IBAwIFtuL2Jits7YPsI2BBoh2vGxnBaPrTm+q9UastBNpuVYrEoyWTSk4HkcjnJ5/OSSCQkFAq5vs9CoSCpVKo6vnA47Pr+SqVSdX/RaLT686Kl02kJBoMSj8e92J10Qs6oqeZop+XMD37wA/n666+tPPr9738vc+fOtZVXkyZNkgMHDlh9Hn74YXnwwQdtbYPg1hJYuXKlPPTQQ9ZBTZw4Ufbv32/rIN944w352c9+ZvU5++yz5X/+539Ouw3qjC3eusF6n9e6xr2pLpUVQD00t+qkyOGoh4366hzYz/MZXdPo+HQ94dc5sK6ZdO3k9bppypQpcuzYMeaDjV58Pu3XCvXP67U2dcb5ZPbLvenPf/6z/OhHP6oB0po9cuRIY7TnnntOfvWrX1nxP/nJT+Szzz4z7k9g6wtccMEF8oc//ME60GeffVZuu+024wM/ceKERCKRmvg//elP8sMf/tB4G0MFer3WHq75jF+fA/vp3vTFF1/I+PHjrTQdMWKE/PWvf7WV3zfddJO88sorVp8HHnhAdM5C85+AnttVq1ZZA7vxxhvl5ZdftjXQ733ve3Ly5Emrz6FDh+S8886ztQ0N9st85nQD91OdOd0YW/HexPzS9qXYkR3cml9OmDDB0/fa1Bnn03c4voXQ57K6XvHyWwh9DhyLxZwHHGKLmUxGyuVy9bmsF02fAetP1zFefT/TzLuDQGDQ5158/9VcovA9Z3N+9HZWgOvZWU+2hgACCCCAAAIIIIAAAggggAACCCCAAAIIIIAAAggggAACCCCAAAIIIIAAAggggAACCCCAAAIIIIAAAggggAACCCCAAAIIIIAAAggggAACCCCAAAIIIIAAAggggAACCCCAAAIIIIAAAggggAACCCCAAAIIIIAAAggggAACCCCAAAIIIIAAAggggAACCCCAAAIIIIAAAggggAACCCDggEDAgW24vYmK2ztg+wjYEGiHa8bGcFo+tOb6r1QGl4NsNivFYlGSyaQng8nlcpLP5yWRSEgoFHJ9n4VCQVKpVHV84XDY9f2VSqXq/qLRaPXnRUun0xIMBiUej3uxO+mEnFFTzdFOyplf/epX8txzz1k5dOONN8rLL79sK6fWrFkjK1assPqMGTNGvvrqK1vbILi1BM455xw5evSodVCrV6+W5cuX2zrIm266SV555RWrz2233SbPPvvsGbdBnbFFXDdY7/Na17g31aWqBlAPzZw6LWq46mGjzjoH9vN8Rtc1Oj5dT/h1DqxrJl07ebluWrJkiWzYsIH5YKMXnk/7tUr983qtTZ1xPqH9cm/q7u6WP/7xjxbQli1bZN68ecZgev8a+Axux44dMmPGDONtENi6Ajt37pSZM2fWHKA+J9T7uWnbunWrzJ8/3wr/8Y9/LH19fabdW2qtPRzzGT8/B/bTvWnChAly6NAhK1937dol06ZNM85znbMuXrzYir/oootk7969xv0JbB+BKVOmyCeffGId8Pr162XRokXGA9i9e7dMnz7dih8/frwcPHjQuP/AQL/MZ04H4Kc6c7oxtuK9ifllw5dkR3R0e37JWtv5NGrFOuPkKDVndF0biUQ8/RZCnwPHYjEnh3LabWUyGSmXy7bWcc0cmD4D1p8+K/Dq+5lG3x0EAoM+9+L7r2ZOvgjfczbnR29nBbienfVkawgggAACCCCAAAIIIIAAAggggAACCCCAAAIIIIAAAggggAACCCCAAAIIIIAAAggggAACCCCAAAIIIIAAAggggAACCCCAAAIIIIAAAggggAACCCCAAAIIIIAAAggggAACCCCAAAIIIIAAAggggAACCCCAAAIIIIAAAggggAACCCCAAAIIIIAAAggggAACCCCAAAIIIIAAAggggAACDggEHNiG25qxPHcAACAASURBVJuouL0Dto+ADYF2uGZsDKflQ2uu/0pl6HKQzWalWCxKMpn0ZEC5XE7y+bwkEgkJhUKu77NQKEgqlaqOLxwOu76/UqlU3V80Gq3+vGjpdFqCwaDE43EvdiedkDNqqjnaKTnz3nvvyaxZs6z8GTFihPzv//6vjBw50jin9LoeM2aM6DXe35544gn5p3/6J+NtENg6Av/6r/8qd999t3VAWs+OHj0qkUjE+CBPnDgh3//+9+XkyZNWn+3bt8tPf/rTutugztQlshWg93mta9yb6rNRD+sbdVrEcNfDRr11Duzn+YyubXR8up7w6xxY51Y6r/Jq3fTWW2/JnDlzmA82etH5sF+r1T+v19rUGeeT2g/3pmXLlomuc/vbL37xC/n1r39tC2vBggXyu9/9zurzy1/+Ul566SVb2yC4NQVuvvnmmnz4+c9/Lps2bbJ1sJoPv/nNb6w+ui5fu3atrW2cKdjrtbbX8xm/Pwf2y71p0aJF8tvf/tZK1UceeUTuv/9+4zzXdcDAdxm9vb3S3d1tvA0CW1+gr69Penp6ag5U37vo+si0rVq1Sh544AEr/IYbbpANGzaYdh8yzg/zmTMB+KXOnGmMrXZvYn7Z1CXp+85ezC9ZazufRq1WZ5weoeaMzsf0faGX30Loc+BYLOb0cIbcXiaTkXK5bGve0cyB6TNg/ekc16vvZxp5dxAIDPrci++/mjnxInzP2ZwfvZ0V4Hp21pOtIYAAAggggAACCCCAAAIIIIAAAggggAACCCCAAAIIIIAAAggggAACCCCAAAIIIIAAAggggAACCCCAAAIIIIAAAggggAACCCCAAAIIIIAAAggggAACCCCAAAIIIIAAAggggAACCCCAAAIIIIAAAggggAACCCCAAAIIIIAAAggggAACCCCAAAIIIIAAAggggAACCCCAAAIIIIAAAgg4IBBwYBtub6Li9g7YPgI2BNrhmrExnJYPrbn+K5XTl4NsNivFYlGSyaQng8rlcvL/2bX7IKfqe/Hjn53EGkhmkjbhoSMqaLWWikBVbkFQR0V84MErtOoM6ECvuzxOEYSC5UHBK4jy4OVxl1sZhRm9LXjFxQdAvEMFrFiVRWqtVkHFKWAyTWYSjE0y+fWT/jZw2GU3Jzk5m2TfZyZ/KN+n8/p+zud8v989sVhM/H6/OJ3OovcZj8clGAxm7s/lchW9v2QymenP4/FkfnZcoVBIHA6H+Hw+O7qT9hAzaqox2l5i5gc/+IF8+umn2fipra2V6upqU/H00EMPyaJFi7J1unXrJl9++aWpNijc9gL6vrjgggvk6NGj2cHMnj1bHnvsMVODq6urk5qammydiy++WP7617/m3AZ5JmeqnArqe17zGu+m1rnIh60btZcSxcqHF110keGdWyxPXQNX8npG50fvT/cTlboG1j2T7p3s2jfpu/qzzz5jPVish7KM2i1W/jO7HjyTzO69NnnG+qAt93fT66+/LoMHD87CaH7W8x8z17Zt22TYsGGGKidOnJBOnTqZaYayJSbw9ddfS+fOnQ2jqq+vl6FDh5oaqZ5d6vqm8dq5c6fcdNNNptporbDde2271zOVfg5cCe+mM8+LNMY11s1cQ4YMkR07dmSrLFy4UObMmWOmCcqWuMCjjz4qc+fOzY7y5ptvlu3bt5satb6z9d3deOVz3t1ch+W+nmkNsRLyTGv3WErvJtaXrc1W+/13O9eX7LWtj7NSyjPW352IxozuW9xut63fQug5sNfrLcYtNWkzHA5LKpXKnMvacekZsP50T2jX9zNm/3ZQVdXkcy++/yosOPieszA/alsrwPNsrSetIYAAAggggAACCCCAAAIIIIAAAggggAACCCCAAAIIIIAAAggggAACCCCAAAIIIIAAAggggAACCCCAAAIIIIAAAggggAACCCCAAAIIIIAAAggggAACCCCAAAIIIIAAAggggAACCCCAAAIIIIAAAggggAACCCCAAAIIIIAAAggggAACCCCAAAIIIIAAAggggAACCCCAAAIIIIAAAghYIFBlQRvFbiJd7A5oHwETAuXwzJi4nZIvanj+0+mW00EkEpFEIiGBQMCWG4tGoxKLxcTv94vT6Sx6n/F4XILBYOb+XC5X0ftLJpOZ/jweT+ZnxxUKhcThcIjP57OjO2kPMaOmGqPtIWbmzZsnCxcuzMbOgAEDZO/evaZi6cSJE3LeeeeJxn/jtWjRIpk1a5apdijctgKLFy+W2bNnZwdxzjnnyNGjR6Vz586mBnbNNdfIvn37snXmzp0rCxYsMNUGecYUV6uF9T2veY13U8tU5MNWQ6ndFChWPpw2bZo8/vjjtq2BK3k9o3scvT/dT1TqGlj3TLp3smPfRP5rN+mt1RstVv7LZz145mDt3muTZ1oNF9MF9HymnN9NXbp0Ed37Nl719fUydOhQUw6XXXaZ/OUvf8nW0b34nDlzTLVB4dISePTRR0VzXOP1wx/+UD766CNTg9y2bZsMGzYsW0f34MePHzfVRq6F7d5r27meUYNKPwcu93fTJ598IpdeeqkhXDVGOnbsmGsIy7p162TChAnZ8r169ZKDBw/mXJ+CpS9wxRVXyAcffJAdqM55TU1NzgM/efKkuN1uQ/mPP/5YLrnkkpzbaKlgua9nWkMo9zzT2v3pv5fSu4n1ZS4z1v7K2L2+ZK9tfYyVUp6x/u4k87dg3dvr+9bObyH0HNjr9Rbjlpq0GQ6HJZVKZc5l7bj0DFh/+j2LXd/PmDmfqapq8rkX338VFhh8z1mYH7WtFeB5ttaT1hBAAAEEEEAAAQQQQAABBBBAAAEEEEAAAQQQQAABBBBAAAEEEEAAAQQQQAABBBBAAAEEEEAAAQQQQAABBBBAAAEEEEAAAQQQQAABBBBAAAEEEEAAAQQQQAABBBBAAAEEEEAAAQQQQAABBBBAAAEEEEAAAQQQQAABBBBAAAEEEEAAAQQQQAABBBBAAAEEEEAAAQQQQAABBBBAAAEELBCosqCNYjeRLnYHtI+ACYFyeGZM3E7JFzU8/+l06+kgEolIIpGQQCBgy81Fo1GJxWLi9/vF6XQWvc94PC7BYDBzfy6Xq+j9JZPJTH8ejyfzs+MKhULicDjE5/PZ0Z20h5hRU43RSo+Zr7/+Wi699FJD3Lz55psycOBAU7H00EMPyaJFi7J1NPY/++wz6dSpk6l2KNw2AhoHF110kWh+brxmz54tjz32mKkB7dmzRwYNGmSo8/HHH8sll1xiqh0tTJ4xTdZiBX3Pa17j3XR2pk8++YR8aG3YlWVrxcyHDQ0N0qVLF1vXwJW8ntF9jt6f7icqdQ2seyZ9Nxd730T+K8t0Zfmgi5n/8l0PnnmTdu+1yTOWh5no+Uy5vpvGjx8vtbW1WZR7771XnnnmGVNIS5culQcffDBbp2vXrvK3v/3NVBsULi2B73//+3Ls2LHsoJ588kmZPn26qUHed9998uyzz2br1NTUyLp160y1Yaaw3Xttu9YzjQaVfg5c7u+mnj17yp///OdsyG7ZskXuvPPOnENY3yFn/g1j9+7dcu211+bcBgVLV+D3v/+9XHfddYYB6t9ZdD+U6/XCCy/IyJEjs8V/9KMfyYcffphr9ZzKlfN6JpcbLPc8k8s9lsq7ifVlLrPV/sq0xfqSvbb1cVYqecb6O/tXixozui5zu922fguh58Ber7dYt2VoNxwOSyqVMrUOKWRgegasP13r2vX9TK7nM1VVTT734vuvQiZbpPUPuAprn9oImBHgeTajRVkEEEAAAQQQQAABBBBAAAEEEEAAAQQQQAABBBBAAAEEEEAAAQQQQAABBBBAAAEEEEAAAQQQQAABBBBAAAEEEEAAAQQQQAABBBBAAAEEEEAAAQQQQAABBBBAAAEEEEAAAQQQQAABBBBAAAEEEEAAAQQQQAABBBBAAAEEEEAAAQQQQAABBBBAAAEEEEAAAQQQQAABBBBAAAEEEEAAAVsEqmzppbBO0oVVpzYClgqUwzNj6Q23cWOG5z+dzi0dRCIRSSQSEggEbBl+NBqVWCwmfr9fnE5n0fuMx+MSDAYz9+dyuYreXzKZzPTn8XgyPzuuUCgkDodDfD6fHd1Je4gZNdUYrfSYue++++Sll17Kxs29994rzzzzjKk40njo3r27hMPhbL2JEyfK6tWrTbVD4bYRmDRpkqxZsybbueaRI0eOiNfrNTUgjaVnn302W2f48OGydetWU22cXpg8kzddsxX1Pa95jXfT2V1HjBhBPrQ27MqutWLnQ13/6jrYzjVwJa9ndK+j96f7iUpdA9sVM+S/sktXlg+42PnPqgHbvdcmz1g1c6fa0fOZcnw3vf766zJ48ODsjXznO9+Rv//979KxY8eckTSnd+3aNbMWaLyWL18uU6dOzbkNCpaOwIoVK+SBBx7IDkj3WceOHRO3253zIE+ePCnf/e535R//+Ee2zs6dO+Wmm27KuY18Ctq917ZrPdNoUennwOX8bpo2bZpo3mu8xo4dK08//bSpML7rrrvkt7/9bbbOuHHj5De/+Y2pNihcmgK/+MUvDPHw85//XP7nf/7H1GA1HjZs2JCto3l62bJlptrIpXC5rmdyuTctU855Jtd7LIV3E+vLXGer/ZRry/Ule23r46wU8oz1d3WqRY0Z3dvr/sfObyH0HNjs3y7zddC/eadSqcxZvh2XnhXoT79nsev7mVzOZ6qqmnzuxfdfhQVEbh9wFdYHtRHIVYDnOVcpyiGAAAIIIIAAAggggAACCCCAAAIIIIAAAggggAACCCCAAAIIIIAAAggggAACCCCAAAIIIIAAAggggAACCCCAAAIIIIAAAggggAACCCCAAAIIIIAAAggggAACCCCAAAIIIIAAAggggAACCCCAAAIIIIAAAggggAACCCCAAAIIIIAAAggggAACCCCAAAIIIIAAAggggAACCCCAAAII2CZQZVtP+XeUzr8qNRGwXKAcnhnLb7oNGzQ8/+l07ukgEolIIpGQQCBgy/Cj0ajEYjHx+/3idDqL3mc8HpdgMJi5P5fLVfT+kslkpj+Px5P52XGFQiFxOBzi8/ns6E7aQ8yoqcZoJcfMzp075Z577jHEzGeffSY9evQwFUdLly6VBx980FBn9+7dcu2115pqh8L2CugcXX/99YZOn3zySZk+fbqpgRw+fFguuugiQ52XXnpJhg0bZqqdMwuTZwria1JZ3/Oa13g3Ne9aX18vw4cPJx9aG3Zl05pd+VDXv7oOtnMNXMnrGd3v6P3pfqJS18B2xAz5r2xSVVEGalf+s2rwdu+1yTNWzdypdvR8phzfTT/4wQ/k008/zd5IbW2tVFdXmwJ66KGHZNGiRdk63bp1ky+//NJUGxRuewHNCxdccIEcPXo0O5jZs2fLY489ZmpwdXV1UlNTk62j5zB6HmPHZfde2471zOlulX4OXK7vptdff10GDx6cnSrdE+n5uZmruXXriRMnpFOnTmaaoWyJCXz99dfSuXPngs8V9W8/usZovPTc+6abbirK3ZbreiZXjHLNM7nen5YrhXcT60szM1bZZYu1vrz44ovlr3/9a0547LVzYjJVqBTyjKkBmyysMaPvXbfbbeu3EHoO7PV6TY42v+LhcFhSqVTmLN+OS/9uoD9d09j1/Uxr5zNVVU0+9+L7r8KCIfcPuArrh9oI5CLA85yLEmUQQAABBBBAAAEEEEAAAQQQQAABBBBAAAEEEEAAAQQQQAABBBBAAAEEEEAAAQQQQAABBBBAAAEEEEAAAQQQQAABBBBAAAEEEEAAAQQQQAABBBBAAAEEEEAAAQQQQAABBBBAAAEEEEAAAQQQQAABBBBAAAEEEEAAAQQQQAABBBBAAAEEEEAAAQQQQAABBBBAAAEEEEAAAQQQQAABBGwVqLK1t/w6S+dXjVoIFEWgHJ6Zotx4GzVqeP7TaXPpIBKJSCKRkEAgYMvwo9GoxGIx8fv94nQ6i95nPB6XYDCYuT+Xy1X0/pLJZKY/j8eT+dlxhUIhcTgc4vP57OhO2kPMqKnGaCXHzPXXXy+HDh3Kxsy0adNk6dKlpmOoT58+0tDQkK3Xv39/2bdvn+l2qGCfwIABA+Stt97Kdti7d285cOCA6QFMnz5dli1bVnA7zXVMnjE9HS1W0Pe85jXeTc0znZnHyIfWxl8pt2ZnPtT1r66D7VwDV/J6Rvc8en+6n6jUNbAdMUP+K+UMVdyx2Zn/rLoTu/fa5BmrZu5UO3o+U27vpnnz5snChQuzN6HPzt69e03hnDhxQs477zzRGG68Fi1aJLNmzTLVDoXbVmDx4sUye/bs7CDOOeccOXr0qHTu3NnUwK655hrDmYnuq+fMmcN6xpTi2QtX+jlwub6bunTpIpoLG6/6+noZOnSoqVm/7LLL5C9/+Uu2juZmfXa4ylfg0Ucflblz52Zv4Ic//KF89NFHpm5o27ZtMmzYsGwdzcnHjx831YbZwuW4njFzj+WaZ8zcox177dPHc+a7ifWlmdmq7LLFWl9qbl2wYEHOeOy1c6bKuWBb55mcB5pnQY0Z3du73W5bv4XQc2Cv15vnqM1VC4fDkkqlMmf5dlz6dwP96fcsdn0/09L5TFVVk8+9+P6rsEAw9wFXYX1RG4HWBHieWxPi3xFAAAEEEEAAAQQQQAABBBBAAAEEEEAAAQQQQAABBBBAAAEEEEAAAQQQQAABBBBAAAEEEEAAAQQQQAABBBBAAAEEEEAAAQQQQAABBBBAAAEEEEAAAQQQQAABBBBAAAEEEEAAAQQQQAABBBBAAAEEEEAAAQQQQAABBBBAAAEEEEAAAQQQQAABBBBAAAEEEEAAAQQQQAABBBBAAAEEbBeosr1H8x2mzVehBgJFEyiHZ6ZoN98GDRue/3TafDqIRCKSSCQkEAjYMvxoNCqxWEz8fr84nc6i9xmPxyUYDGbuz+VyFb2/ZDKZ6c/j8WR+dlyhUEgcDof4fD47upP2EDNqqjFaqTGzfPlymTZtWjZeNH6++uor6dKli6kY2rZtmwwbNsxQZ+HChTJnzhxT7VDYHgGdm3nz5hk6q6+vl6FDh5oawPHjx+W8886TVCqVrVdbWyvV1dWm2mmpMHnGMspMQ/qe17zGu6mpa11dndTU1JAPrQ25km+tLfKhrn91HWznGriS1zO679H70/1Epa6Bix0z5L+ST1VFGWBb5D+rbsTuvTZ5xqqZO9WOns+U07vpk08+kUsvvdQA8eabb8rAgQNN4Tz00EOyaNGibB1dk3/22WfSqVMnU+1QuG0Evv76a7nooosy67jGa/bs2fLYY4+ZGtCePXtk0KBBhjp/+ctf5Hvf+x7rGVOSLReu9HPgcnw3jR8/XvTMqPG699575ZlnnjE160uXLpUHH3wwW6dr167yt7/9zVQbFC4tge9///ty7Nix7KCefPJJmT59uqlB3nffffLss89m69x///2ie5xiX+W2njHrUY55xuw9FnuvfeZ4Tn83ffnll6wvzU5YBZYv5vry448/lksuucSUGnttU1w5FW7LPGPX37V1b+92u239FkLPgb1eb05zUGihcDic+RuonuXbcel+U3/6PYtd38+c7XymqqrJ5158/1VYEJj/gKuw/qiNQEsCPM/EBwIIIIAAAggggAACCCCAAAIIIIAAAggggAACCCCAAAIIIIAAAggggAACCCCAAAIIIIAAAggggAACCCCAAAIIIIAAAggggAACCCCAAAIIIIAAAggggAACCCCAAAIIIIAAAggggAACCCCAAAIIIIAAAggggAACCCCAAAIIIIAAAggggAACCCCAAAIIIIAAAggggAACCCCAAAIIIIBAyQlUldyImg4oXQZjZIjtR6AcnplKmg3D859O55cOIpGIJBIJCQQCtthEo1GJxWLi9/vF6XQWvc94PC7BYDBzfy6Xq+j9JZPJTH8ejyfzs+MKhULicDjE5/PZ0Z20h5hRU43RSo2ZCy+8UL744otsvMyYMUOWLFliOn5+8YtfyNNPP22ot3fvXhkwYIDptqhQPAGdk4EDBxo6GDdunPzmN78x3enMmTPliSeeyNbr3r27HD582HQ7rVUgz7QmZO7f9T2veY13U1O3Hj16yJEjR8iH5kKqbEu3ZT7U9a+ug+1cA1fyekb3Pnp/up+o1DVwsWOG/Fe2qSyvgRcz/+ne4vR3aV4DzKGS3Xtt8kwOk2KyiJ7PlNO7acSIEfLSSy9l7/Lee++VZ555xtRd675G90zhcDhbb+LEibJ69WpT7VC4bQQmTZoka9asyXauaw7Nd16v19SA7rvvPnn22WezdYYPHy5bt24V8owpxpwKV/o5cLnFzOuvvy6DBw/Ozt13vvMd+fvf/y4dO3bMaT61kK6Ju3btmtlLNV7Lly+XqVOn5twGBUtHYMWKFfLAAw9kB6TnVMeOHRO3253zIE+ePCnf/e535R//+Ee2zm9/+1v593//d9v+3lRO65mcYf9/wXLLM2bvrzGv2H0+0/g3yrvuuov1ZT6TVkF1ir2+zIeKvXY+ai3XKfaZ3pm9t8UaWN+F+v6281sIPQc2uxfLd3Z1D59KpTJn+XZc+l7Sn37PYtf3M82tZ6qqmnzuxfdfhQVAfh9wFdYntRE4mwDPM7GBAAIIIIAAAggggAACCCCAAAIIIIAAAggggAACCCCAAAIIIIAAAggggAACCCCAAAIIIIAAAggggAACCCCAAAIIIIAAAggggAACCCCAAAIIIIAAAggggAACCCCAAAIIIIAAAggggAACCCCAAAIIIIAAAggggAACCCCAAAIIIIAAAggggAACCCCAAAIIIIAAAggggAACCCCAAAIIIFByAlUlN6KmA0qXwRgZYvsRKIdnppJmw/D8p9P5p4NIJCKJREICgYAtPtFoVGKxmPj9fnE6nUXvMx6PSzAYzNyfy+Uqen/JZDLTn8fjyfzsuEKhkDgcDvH5fHZ0J+0hZtRUY7QSY+app56SqVOnGmLl888/lwsuuMBU/KjR5ZdfLseOHcvW69u3r7z33num2qFw8QT03fCTn/xEDhw4kO2ka9eu8qc//Um+973vmer4iy++kAsvvNBQZ8WKFfLLX/7SVDu5FibP5CqVWzl9z+szy7vJ6EU+zC1+KqFUKeRDXf/qOtjONXAlr2d0TvX+dD9RqWvgYsYM+a8SMltu91Ds/PfII4/IzJkzK3LfRJ7JLcbMlNLzmXJ5N9XX18vw4cMNt/fZZ59Jjx49zNyyLF26VB588EFDnd27d8u1115rqh0K2yugc3T99dcbOn3yySdl+vTppgZy+PBhueiiiwx1XnrpJRk2bFjm/5FnTHHmVLjSz4HLLWZ+8IMfyKeffpqdu9raWqmurs5pLhsLPfTQQ7Jo0aJsnW7dusmXX35pqg0Kl4bA+eefL0ePHs0OZvbs2fLYY4+ZGlxdXZ3U1NRk61x88cXS0NDAXtuUYsuFyy3P5HPrxdxrNzeexnfT22+/LaNGjWJ9mc+kVUAdu9aX+VDZ/Xdt8kw+s9RynbZYA+ve3u122/othJ4De71e6wGbaTEcDksqlcqc5dtx6d8N9Kffs9j1/cyZ5zNVVU0+9+L7r8ImP/8PuArrl9oINCfA80xcIIAAAggggAACCCCAAAIIIIAAAggggAACCCCAAAIIIIAAAggggAACCCCAAAIIIIAAAggggAACCCCAAAIIIIAAAggggAACCCCAAAIIIIAAAggggAACCCCAAAIIIIAAAggggAACCCCAAAIIIIAAAggggAACCCCAAAIIIIAAAggggAACCCCAAAIIIIAAAggggAACCCCAAAIIIIAAAgiUnEBVyY2o6YDSZTBGhth+BMrhmamk2TA8/+l0YekgEolIIpGQQCBgi1E0GpVYLCZ+v1+cTmfR+4zH4xIMBjP353K5it5fMpnM9OfxeDI/O65QKCQOh0N8Pp8d3Ul7iBk11RitxJjp0aOHHDlyJBsr48ePl7Vr15qOneeff17uueceQ73q6mqpra013RYVrBeoqamRuro6Q8PPPfec3H333aY7mzBhgqxbty5br3v37nL48GHT7ZipQJ4xo9V6WX3Pa17j3WS0Ih+2HjuVUKJU8qGuf3UdbOcauJLXM7oH0vvT/USlroGLGTPkv0rIbq3fQ7Hz35///OfMc1ip+ybyTOsxZraEns+US8z06dNHGhoasrc4bdo0Wbp0qdlbljPb6d+/v+zbt890O1SwT2DAgAHy1ltvZTvs3bu3HDhwwPQApk+fLsuWLWuxHfKMadZWK1T6OXA5xcy8efNk4cKF2TnTZ2vv3r2tzuHpBY4fPy7dunUTPW9vvBYtWiSzZs0y1Q6F21Zg8eLFMnv27OwgdA939OhR6dKli6mBXXPNNYZ36Ny5c2XBggWZvzWx1zZF2WLhcsoz+d51W8SM/s3w9ttvl4MHD7K+zHfiyrienevLfJjs/rs2eSafWWq5TlusgXVv73a7bf0WQtcQXq/XesBmWgyHw5JKpTJnXnZcupbRn37PYtf3M6efz1RVNfnci++/Cpv4wj7gKqxvaiNwpgDPMzGBAAIIIIAAAggggAACCCCAAAIIIIAAAggggAACCCCAAAIIIIAAAggggAACCCCAAAIIIIAAAggggAACCCCAAAIIIIAAAggggAACCCCAAAIIIIAAAggggAACCCCAAAIIIIAAAggggAACCCCAAAIIIIAAAggggAACCCCAAAIIIIAAAggggAACCCCAAAIIIIAAAggggAACCCCAAAIIIFByAlUlN6KmA0qXwRgZYvsRKIdnppJmw/D8p9OFp4NIJCKJREICgYAtTtFoVGKxmPj9fnE6nUXvMx6PSzAYzNyfy+Uqen/JZDLTn8fjyfzsuEKhkDgcDvH5fHZ0J+0hZtRUY7TSYmbt2rUyceJEQ5zs379frr76atOxo+1oe6dfK1eulMmTJ5tuiwrWCaxam6Q6TQAAIABJREFUtUqmTJliaFDnavXq1aY7eeedd6Rfv36GemvWrJEJEyaYbstsBfKMWbGWy+t7XvMa76ZTTuRDa2OsFFsrtXyo619dB9u5Bq7U9YzGm+6D9P50P1Gpa+BixQz5rxQzlrVjsiv/6V6bPGPt3Nm9Bi5WnjmbSrnETF1dndTU1GRvQ89bvvrqK+nSpYupCd+2bZsMGzbMUGfhwoUyZ84cU+1Q2B4BnZt58+YZOquvr5ehQ4eaGsDx48flvPPOk1Qqla1XW1sr1dXVTdphPWOKNqfClX4OXC4x88knn8ill15qmLM333xTBg4cmNM8NhZ66KGHZNGiRdk6eqbx2WefSadOnUy1Q+G2Efj666/loosuyuyDG6/Zs2fLY489ZmpAe/bskUGDBhnqfPzxx3LJJZdk/h/rGVOcrRYulzzT6o20UKAtYuapp56SWbNmsb4sZOLKsG5brC/zYbL779rkmXxmqeU6bbEG1vMgt9tt67cQeg7s9XqtB2ymxXA4nNnT6Vm+HZeul/Sn37PY9f1M45lehw4dzrxFvv8qbNIL/4CrsP6pjcDpAjzPxAMCCCCAAAIIIIAAAggggAACCCCAAAIIIIAAAggggAACCCCAAAIIIIAAAggggAACCCCAAAIIIIAAAggggAACCCCAAAIIIIAAAggggAACCCCAAAIIIIAAAggggAACCCCAAAIIIIAAAggggAACCCCAAAIIIIAAAggggAACCCCAAAIIIIAAAggggAACCCCAAAIIIIAAAggggAACCCCAQMkJVJXciJoOKF0GY2SI7UegHJ6ZSpoNw/OfTluTDiKRiCQSCQkEArZYRaNRicVi4vf7xel0Fr3PeDwuoVAo05/L5Sp6f8lkUoLBoHg8nszPjkvvz+FwiM/ns6M7IWasZbYzZvr06SMNDQ3ZG7jtttvk5ZdfzuuGrrrqKnn33XcNdV977TUZMmRIXu1RqTCB7du3yy233GJo5Morr5Q//vGPeTV8++23yyuvvJKt++Mf/1j27NlDnslLs2klu99N+p7XdwXvplNzQT60KJhLsJli58PevXvLgQMHTN+5rn91Hcwa2DRdsxV0L6R5TfcTlboGLlbMkP+sicFSbMXu/Gf3esbOfZPOL3nG+igvl5jp0aOHHDlyJAswY8YMWbJkiWmQX/ziF/L0008b6u3du1cGDBhgui0qFE9A52TgwIGGDsaNGye/+c1vTHc6c+ZMeeKJJ7L1unfvLocPHz5rO+QZ08StVtA8o+eyes5diefA5RIzI0aMkJdeeik7X/fee68888wzrc7f6QX0/FmfoXA4nP3fEydOlNWrV5tqh8JtIzBp0iRZs2ZNtnPds+m71ev1mhrQfffdJ88++2y2zvDhw2Xr1q2GNoq1bzrbQMtlPWMK+rTC5ZJn8r0/rdcWMXPJJZfI0aNHWV8WMnFlVLct15f5MLHXzket5TptkWfsXgPruazb7bb1Wwg9Bza7lsh3dnUNmkqlMmf5dlz6dwP96T7Gzu9nunXrdubt8f1XYRNuzQdchY2B2gg0CvA8EwsIIIAAAggggAACCCCAAAIIIIAAAggggAACCCCAAAIIIIAAAggggAACCCCAAAIIIIAAAggggAACCCCAAAIIIIAAAggggAACCCCAAAIIIIAAAggggAACCCCAAAIIIIAAAggggAACCCCAAAIIIIAAAggggAACCCCAAAIIIIAAAggggAACCCCAAAIIIIAAAggggAACCCCAAAIIIIAAAiUnUFVyI2o6oHQZjJEhth+BcnhmKmk2DM9/Om1dOohEIpJIJCQQCNjiFY1GJRaLid/vF6fTWfQ+4/G4hEKhTH8ul6vo/SWTSQkGg+LxeDI/Oy69P4fDIT6fz47uhJixltmumNmyZYuMGjXKMPiNGzfK6NGjTd/Q+++/L/369RMde+OlOWT37t3Ss2dP0+1RIX+BDz/8UK699tpMnmu8zjnnHHn77belb9++phvetGmTjBkzxlBv8+bNcv3115NnTGuevYLd7yZ9z2uM8G7615yQDy0M5hJqyq58OHLkyLzuWte/ug5mDZwXX5NKuh/SvKb7iUpdAxcjZsh/1sRfqbXSVvnP7vWMXfumxvklz1gf6eUQM0899ZRMnTrVcPOff/65XHDBBaZA9B11+eWXy7Fjx7L1dH/23nvvmWqHwsUT0Gf8Jz/5iRw4cCDbSdeuXeVPf/qTfO973zPV8RdffCEXXnihoc6KFSvkl7/8ZYvtkGdMMedUWPOMnsvqGVUlngOXQ8zU19fL8OHDDfP12WefSY8ePXKaw8ZCS5culQcffNBQR88d9QyMq3QFdI70DPH068knn5Tp06ebGvThw4floosuMtR56aWXZNiwYU3aKca+qaXBlsN6xhT2GYXLIc8Ucn9a1+6Y0WdgxowZrC8LnbgyqF8K68t8mNhr56PWch2780xbrIF1z+t2u239FkLPgb1er/UT1kyL4XBYUqlU5izfjkv/bqA/3cfY9f1Mhw4dzrw1vv8qbLKt+4CrsHFQGwEV4HkmDhBAAAEEEEAAAQQQQAABBBBAAAEEEEAAAQQQQAABBBBAAAEEEEAAAQQQQAABBBBAAAEEEEAAAQQQQAABBBBAAAEEEEAAAQQQQAABBBBAAAEEEEAAAQQQQAABBBBAAAEEEEAAAQQQQAABBBBAAAEEEEAAAQQQQAABBBBAAAEEEEAAAQQQQAABBBBAAAEEEEAAAQQQQAABBBBAAAEESk6gquRG1HRA6TIYI0NsPwLl8MxU0mwYnv902tp0EIlEJJFISCAQsMUsGo1KLBYTv98vTqez6H3G43EJhUKZ/lwuV9H7SyaTEgwGxePxZH52XHp/DodDfD6fHd0JMWMts10xc8cdd8jWrVuzgz///PPlo48+ko4dO5q+oU2bNsmYMWMM9Xr16iW7du2STp06mW6PCuYFTpw4ITfeeKMcOnTIUHnjxo0yevRo0w2ePHlSLrvsMvnyyy+zdUeMGCEvvvhi5r/JM6ZJW6xg97tJ3/M6h7yb/jUt5ENr47mtW7M7H+Z7v7r+1XUwa+B8BY31dE+keU33E5W6Bi5GzJD/rIm/UmmlrfOf3esZu/ZNjfNLnrE+0sshZnr06CFHjhzJ3vz48eNl7dq1pjGef/55ueeeewz1qqurpba21nRbVLBeoKamRurq6gwNP/fcc3L33Xeb7mzChAmybt26bL3u3bvL4cOHc2qHPJMTk6lCmmf0XFbPuSvxHLgcYqZPnz7S0NCQnbdp06bJ0qVLTc2jFj6znf79+8u+fftMt0MF+wQGDBggb731VrbD3r17y4EDB0wPYPr06bJs2bKc2ynGvqmlQZfDesY0+mkVyiHPFHJ/WtfumNG1weeff876stCJK/H6pbK+zIeJvXY+ai3XsTvPtMUaWM9l3W63rd9C6Dmw1+u1fsKaaTEcDksqlcqc5dtx6d8N9Kf7GDu+n6mqavK5F99/FTbR1n7AVdhYqI0AzzMxgAACCCCAAAIIIIAAAggggAACCCCAAAIIIIAAAggggAACCCCAAAIIIIAAAggggAACCCCAAAIIIIAAAggggAACCCCAAAIIIIAAAggggAACCCCAAAIIIIAAAggggAACCCCAAAIIIIAAAggggAACCCCAAAIIIIAAAggggAACCCCAAAIIIIAAAggggAACCCCAAAIIIIAAAggggAACCCBQcgJVJTeipgNKl8EYGWL7ESiHZ6aSZsPw/KfT1qeDSCQiiURCAoGALW7RaFRisZj4/X5xOp1F7zMej0soFMr053K5it5fMpmUYDAoHo8n87Pj0vtzOBzi8/ns6E6IGWuZ7YiZgwcPSu/evQ0DnzRpkqxatSqvm1mwYIHMnz/fUHfQoEGyfft26dChQ15tUik3gW+++UZuvvlm2bNnj6HCI488IvPmzcutkTNKTZ48WVavXm34vw0NDXLFFVdk/x95Ji/as1ay+92k73mdQ95NIuRDa2O5LVtrq3yY7z3r+lfXwayB8xU01tN9keY13U9U6hrY6pgh/1kTe6XQSqnkP7vXM3bsm06fX/KM9dFe6jGzdu1amThxouHG9+/fL1dffbVpDG1H2zv9Wrlypejei6vtBPQMZMqUKYYB6FyduR/OZYTvvPOO9OvXz1B0zZo1MmHChFyqZ8qQZ3Kmyrmg5hk9l9Vz7ko8By71mKmrq5OamprsfOl59VdffSVdunTJeQ61YH19vQwfPtxQZ+HChTJnzhxT7VDYHoFHH31U5s6da+hM53Do0KGmBnD8+HE577zzJJVKZevV1tZKdXV1i+1YvW9qbdClvp5pbfyt/Xup55nWxp/Lv9sZM6wvc5mR8i5TauvLfDTZa+ej1nIdO/OMjqQt1sB6Lut2u239FkLPgb1er/UT1kyL4XA4sybRs3w7Lv27gf50H1Ps72eqqpp87sX3X4VNsvUfcBU2Hmq3bwGe5/Y9/9w9AggggAACCCCAAAIIIIAAAggggAACCCCAAAIIIIAAAggggAACCCCAAAIIIIAAAggggAACCCCAAAIIIIAAAggggAACCCCAAAIIIIAAAggggAACCCCAAAIIIIAAAggggAACCCCAAAIIIIAAAggggAACCCCAAAIIIIAAAggggAACCCCAAAIIIIAAAggggAACCCCAAAIIIIAAAgggUJICVSU5KuOg0mUwRobYfgTK4ZmppNkwPP/pdHHSQSQSkUQiIYFAwBa7aDQqsVhM/H6/OJ3OovcZj8clFApl+nO5XEXvL5lMSjAYFI/Hk/nZcen9ORwO8fl8dnQnxIy1zHbEzLx582ThwoWGgdfX18vQoUPzupnq6mpZv369oe7gwYPllVdeseW5zmvQZV5J8/Ttt98uO3fuNNyJzkVtbW1ed7dt2zYZNmyYoe7cuXNlwYIFTdojz+RFfNZKdr+bNH50Dnk3iZAPrY3ltmitrfNhvves619dB7MGzlfwjIOSdDqT13Q/UalrYKtjhvxnTey1ZSullv/sXs/YsW86fX71DIY8Y23El3rM9OnTRxoaGrI3fdttt8nLL7+cF8JVV10l7777rqHua6+9JkOGDMmrPSoVJrB9+3a55ZZbDI1ceeWV8sc//jGvhnVvrucfjVfv3r3lwIEDptsiz5gma7WC5hk9l9Vz7ko8By71mOnRo4ccOXIkO08zZsyQJUuWtDpvZxYYN26cbNiwwfC/9+7dKwMGDDDdFhWKJ7Bv3z655pprDB2MHTtWnn76adOdzpw5U5544olsve7du8vhw4dzasfqfVNrnZb6eqa18bf276WeZ1obfy7/bmfMsL7MZUbKs0yx15c9e/bM7CdYz1gTH3b/XdvOPKNCbbEG1vMSt9tt67cQeg7s9XqtCYpWWgmHw5JKpTJn+XZc+ncD/ek+ppjfz1RVNfnci++/Cpvg4nzAVdiYqN1+BXie2+/cc+cIIIAAAggggAACCCCAAAIIIIAAAggggAACCCCAAAIIIIAAAggggAACCCCAAAIIIIAAAggggAACCCCAAAIIIIAAAggggAACCCCAAAIIIIAAAggggAACCCCAAAIIIIAAAggggAACCCCAAAIIIIAAAggggAACCCCAAAIIIIAAAggggAACCCCAAAIIIIAAAggggAACCCCAAAIIIIBAyQpUlezITg0sXQZjZIjtR6AcnplKmg3D859OFy8dRCIRSSQSEggEbPGLRqMSi8XE7/eL0+ksep/xeFxCoVCmP5fLVfT+ksmkBINB8Xg8mZ8dl96fw+EQn89nR3dCzFjLbEfM9OnTRxoaGrIDv/jii+XgwYPSsWPHvG5m5MiR8sILLxjqDh48WLZu3SodOnTIq00qNS/wzTffyIgRI2Tnzp2GAnfeeads2bIlL7aTJ0/KFVdcIZ9++mm2fu/eveXAgQNnbY88kxf1WSvZ/W7S97zOIe8mEfKhtbFsZ2ulkg/zvWdd/+o6mDVwvoLGero/0rym+4lKXQNbHTPkP2tiry1aKdX8Z/d6xo590+nzS56xPtpLOWZ0bzVq1CjDTW/cuFFGjx5tGuL999+Xfv36icZs46Vnbrt375aePXuabo8K+Qt8+OGHcu2112bWDI3XOeecI2+//bb07dvXdMObNm2SMWPGGOpt3rxZ9Iwkn4s8k49ay3U0z+i5rD5zlXgOXMox89RTT8nUqVMNE/T555/LBRdcYGqi9Xm9/PLL5dixY9l6+ry+9957ptqhcPEENA6vvPJK0fdd49W1a1c5dOhQZr9r5vriiy/kwgsvNFRZsWKF/PKXv8y5Gav3Ta11XMrrmdbGnsu/l3KeyWX8uZSxK2ZYX+YyG+VXxo715XPPPScDBw5kPWNheNj9d2278kwjUVusgXXN5na7bf0WQs+BvV6vhZFx9qbC4bCkUinTa5t8B6d/N9Cf7mOK9f1MVVWTz734/ivfCftXveJ9wFXYuKjdPgV4ntvnvHPXCCCAAAIIIIAAAggggAACCCCAAAIIIIAAAggggAACCCCAAAIIIIAAAggggAACCCCAAAIIIIAAAggggAACCCCAAAIIIIAAAggggAACCCCAAAIIIIAAAggggAACCCCAAAIIIIAAAggggAACCCCAAAIIIIAAAggggAACCCCAAAIIIIAAAggggAACCCCAAAIIIIAAAggggAACCCCAQEkLVJX06P41uHQZjJEhth+BcnhmKmk2DM9/Ol3cdBCJRCSRSEggELDFMBqNSiwWE7/fL06ns+h9xuNxCYVCmf5cLlfR+0smkxIMBsXj8WR+dlx6fw6HQ3w+nx3dCTFjLXOxY+b111+XwYMHGwY9duxYefrpp/O+kSFDhsiOHTsM9QcNGiRbtmyRTp065d0uFU8JnDhxQkaOHCl79uwxsKj9a6+9ljfVuHHjZMOGDYb6O3fulJtuuqnFNskzeZM3W9Hud5O+53UO2/u7iXxobRzb1Vqp5cN871vXv7oOZg2cr6Cxnu6RNK/pfqJS18BWxgz5z5q4s7uVUs9/dq9nir1vOnN+yTPWR3wpx8wdd9whW7duzd70+eefLx999JF07NjRNMSmTZtkzJgxhnq9evWSXbt2sV82rZlfBc2fN954oxw6dMjQwMaNG2X06NGmGz158qRcdtll8uWXX2brjhgxQl588UXTbZ1egTxTEN9Z99p6Lqvn3JV4DlzKMdOjRw85cuRIdl7Gjx8va9euNT3Jzz//vNxzzz2GetXV1VJbW2u6LSpYL1BTUyN1dXWGhp977jm5++67TXc2YcIEWbduXbZe9+7d5fDhw6bbsXLflEvnpbyeyWX8rZUp5TzT2thz/Xe7Yob1Za4zUh7l7Fxfap5hPWNtXNj9d2278kyjUlvEjJ7Lut1uW7+F0HNgr9drbXCcpbVwOCypVCpzlm/HpX830J/uY4rx/UxVVZPPvfj+q7CJLe4HXIWNjdrtT4Dnuf3NOXeMAAIIIIAAAggggAACCCCAAAIIIIAAAggggAACCCCAAAIIIIAAAggggAACCCCAAAIIIIAAAggggAACCCCAAAIIIIAAAggggAACCCCAAAIIIIAAAggggAACCCCAAAIIIIAAAggggAACCCCAAAIIIIAAAggggAACCCCAAAIIIIAAAggggAACCCCAAAIIIIAAAggggAACCCCAAAIIlLxAVcmPUCRdBmNkiO1HoByemUqaDcPzn04XPx1EIhFJJBISCARscYxGoxKLxcTv94vT6Sx6n/F4XEKhUKY/l8tV9P6SyaQEg0HxeDyZnx2X3p/D4RCfz2dHd0LMWMtc7JiZNWuWPP7444ZB19bWSnV1dV438u2338rtt98uu3btMtTv1auXPP/889KzZ8+82qXSvwQ+/PBDueuuu+TQoUMGkhtvvFFefvllOffcc/Oiqqurk5qaGkPdX/3qV7J48eKc2iPP5MSUcyG73036ntc5bO/vJvJhziFaEgVLNR/mi6PrX10HswbOV9BYT/dJmtd0P1Gpa2ArY4b8Z03c2dVKueQ/u9czxd43nTm/5BnrI75UY+bgwYPSu3dvww1PmjRJVq1alRfCggULZP78+Ya6gwYNku3bt0uHDh3yapNKuQl88803cvPNN8uePXsMFR555BGZN29ebo2cUWry5MmyevVqw/9taGiQK664Iq/2Tq9EnimYsEkDmmf0XFbPuSvxHLhUY2bt2rUyceJEw3zs379frr76atOTrO1oe6dfK1euFH0WudpOQN+JU6ZMMQxgwoQJsmbNGtODeuedd6Rfv36GetqOtpfPZeW+KZf+S3U9k8vYcylTqnkml7HnWsaOmGF9metslH65tlhfsp6xPi7s/ru2HXnmdKW2iBk9l3W73bZ+C6HnwF6v1/oAaabFcDgsqVQqc5Zvx6V/N9Cf7mOs/n6mqqrJ5158/1XYpBb/A67Cxkft9iXA89y+5pu7RQABBBBAAAEEEEAAAQQQQAABBBBAAAEEEEAAAQQQQAABBBBAAAEEEEAAAQQQQAABBBBAAAEEEEAAAQQQQAABBBBAAAEEEEAAAQQQQAABBBBAAAEEEEAAAQQQQAABBBBAAAEEEEAAAQQQQAABBBBAAAEEEEAAAQQQQAABBBBAAAEEEEAAAQQQQAABBBBAAAEEEEAAAQQQQAABBMpCoKoMRpkugzEyxPYjUA7PTCXNhuH5T6ftSQeRSEQSiYQEAgFbLKPRqMRiMfH7/eJ0OoveZzwel1AolOnP5XIVvb9kMinBYFA8Hk/mZ8el9+dwOMTn89nRnRAz1jIXO2YGDBggb731lmHQ+/fvl6uvvjqvG/n2229l+PDhsmPHDkN9zSGbNm2SIUOG5NVue6+0fft2GT16dCZ/nH6p59atW+Xcc8/Ni+idd96Rfv36Ger2799f9u3bZ6o98owprlYL2/1u0ve8zmF7fzeRD1sNzZIoYGc+1HehvhPtuHT9q+tg1sDWaOteSfOa7icqdQ1sZcyQ/6yJu2K3Ymf+y2c9eOb9272eKfa+6cz7I89YH/GlGjPz5s2ThQsXGm64vr5ehg4dmhdCdXW1rF+/3lB38ODB8sorr9hyDpbXoMu8ku53br/9dtm5c6fhTnQuamtr87q7bdu2ybBhwwx1586dKwsWLMirveYqkWcso8w2pHlGz1X0jKoSz4FLNWb69OkjDQ0N2Xm47bbb5OWXX85rgq+66ip59913DXVfe+01zhvz0iy8kq5Pb7nlFkNDV155pfzxj3/Mq3HN1fo+bLx69+4tBw4cyKutxkpW7ptyGUiprmdyGXsuZUo1z+Qy9lzL2BEzrC9znY3SLdeW60vWM9bHhd1/17Yjz5yu1BYxo+eybrfb1m8h9BzY6/VaHyDNtBgOhyWVSmXO8u249O8G+tN9jJXfz1RVNfnci++/CptQez7gKmyM1G4/AjzP7WeuuVMEEEAAAQQQQAABBBBAAAEEEEAAAQQQQAABBBBAAAEEEEAAAQQQQAABBBBAAAEEEEAAAQQQQAABBBBAAAEEEEAAAQQQQAABBBBAAAEEEEAAAQQQQAABBBBAAAEEEEAAAQQQQAABBBBAAAEEEEAAAQQQQAABBBBAAAEEEEAAAQQQQAABBBBAAAEEEEAAAQQQQAABBBBAAAEEEECgbASqymCk6TIYI0NsPwLl8MxU0mwYnv+///3v4vP5bLm/SCQiiURCAoGALf1Fo1GJxWLi9/vF6XQWvc94PC6hUCjTn8vlKnp/yWRSgsGgeDyezM+OS+/P4XAQMxZhV1LMvP/++3LllVdKOn0qxfTq1Uv+8Ic/SMeOHfMWGzlypLzwwgtN6q9cuVImT56cd7vtseKqVatkypQpTW79zjvvlC1btuRNcvLkSfnpT38qH3zwQbaNqqoqeffdd6Vv376m2yXPmCZrsYLdeUbf8zqH7fndRD60NoaL0Zrd+XD37t3yox/9yLY1sK5/dR3MGtia6NG1jeY13U9U6r7Jqpgh/1kTc8Vsxe78l+968EwDu9czdu+1yTPWR32pxkyfPn2koaEhe8MXX3yxHDx4MO89c3P75cGDB8vWrVulQ4cO1sO24xa/+eYbGTFihOzcudOgUMh+WvfSV1xxhXz66afZNnv37i0HDhywXJo8YzmpaJ7Rc1k9567Ec+BSjBk9uxo1apRhMjdu3CijR482PcHvvfee/Nu//ZvoO7/x0rnUvVvPnj1Nt0eF/AU+/PBDue666zLPU+Ole6+3335bfvKTn5hueNOmTTJmzBhDvc2bN4u+Mwu9rNo35TqOUl3P5Dr+1sqVYp5pbcxm/92OmGF9aXZWSqd8KawvWc9YHw92fwthR545XaktYkbPZd1ut63fQuhaxOv1Wh8gzbQYDocllUplzvLtuPTvBvrTta9V38/o34TPuPj+q7DJ5HvOwvyoba0Az7O1nrSGAAIIIIAAAggggAACCCCAAAIIIIAAAggggAACCCCAAAIIIIAAAggggAACCCCAAAIIIIAAAggggAACCCCAAAIIIIAAAggggAACCCCAAAIIIIAAAggggAACCCCAAAIIIIAAAggggAACCCCAAAIIIIAAAggggAACCCCAAAIIIIAAAggggAACCCCAAAIIIIAAAggggAACCCCAAAIIIGCBQJUFbRS7iXSxO6B9BEwIlMMzY+J2Sr6o4fkPBoPicDjE5/PZMvBIJCKJREICgYAt/UWjUYnFYuL3+8XpdBa9z3g8LqFQKNOfy+Uqen/JZFJ0Dj0eT+Znx6X3R8xYJ11JMVNXVyc1NTUGnFGjRsnvfve7gsCqq6tl/fr1TdrQ/79u3TqpquI10hJwOp3OzEtzhvfff7/ovBVy/exnP5PNmzcbmqitrRWdn3wv8ky+cs3XszvP6Hte57A9v5vIh9bGsFWttWU+tHsNrOtfXQezBrYmejR2NK/pfqJS901WxQz5z5qYs7qVtsx/Vt2L3esZu/fa5BmrIuVUO6UYM6+//roMHjxqzv2wAAAgAElEQVTYcLNjx46Vp59+Om+AIUOGyI4dOwz1Bw0aJFu2bJFOnTrl3S4VTwmcOHFCRo4cKXv27DGwqP1rr72WN9W4ceNkw4YNhvo7d+6Um266Ke82WzsbYD1jLa3mGT2X1XPuSjwHLsV30x133CFbt27NTuT5558vH330kXTs2NH05G7atEnGjBljqNerVy/ZtWsX+dO0Zn4Vvv76a7nhhhvk0KFDhgY2btwoo0ePNt3oyZMn5bLLLpMvv/wyW3fEiBHy4osvmm7rbBWs2jflOqBSXM/kOvZcypVinsll3GbKFDtmWF+amY3SKVtK60vWM9bHRXs4B7Z7Daz7GLfbbeu3EHoO7PV6rQ+QZloMh8OSSqUyZ/l2XPp3A/3pPsaK72ea+Ts9f7gvbCL5nrMwP2pbK8DzbK0nrSGAAAIIIIAAAggggAACCCCAAAIIIIAAAggggAACCCCAAAIIIIAAAggggAACCCCAAAIIIIAAAggggAACCCCAAAIIIIAAAggggAACCCCAAAIIIIAAAggggAACCCCAAAIIIIAAAggggAACCCCAAAIIIIAAAggggAACCCCAAAIIIIAAAggggAACCCCAAAIIIIAAAggggAACCCCAAAIIWCBQZUEbxW4iXewOaB8BEwLl8MyYuJ2SL2p4/tPptIRCIXE4HOLz+WwZfCQSkUQiIYFAwJb+otGoxGIx8fv94nQ6i95nPB7PmGp/Lper6P0lk0kJBoPi8XgyPzsuYsZa5UqKmcmTJ8vq1asNQDNmzJAlS5YUhPbII4/Iww8/3KSNvn37ysqVK+Waa64pqP1Krbx3717ROTlw4ECTW1TTefPmFXTrM2fOlCeeeMLQxqRJk2TVqlUFtauVyTMFExoasDvP6Hte57A9v5vIh9bGcKGtlUI+tHsNrOtfXQezBi40ev5Vv3HfpPuJSt03WRUz5D9rYs6qVkoh/1l1L3avZ+zea5NnrIqUU+2UYszMmjVLHn/8ccPN1tbWSnV1dV4A3377rdx+++2ya9cuQ/1evXrJ888/Lz179syrXSr9S+DDDz+Uu+66Sw4dOmQgufHGG+Xll1+Wc889Ny+quro6qampMdT91a9+JYsXL86rvVwrkWdylcq9nOYZPZfVc+5KPAcutZg5ePCg9O7d27JzqObOGwcNGiTbt2+XDh065B4IlDQt8M0338iQIUPkzTffNNTV89/58+ebbk8rNLcPaWhokCuuuCKv9s5Wyap9U66DKsX1TK5jz6VcqeWZXMZstkyxY4b1pdkZadvypbi+ZD1jfUy0h3Ngu9fA+vcmt9tt67cQeg7s9XqtD5BmWgyHw5JKpTJn+XZc+ncD/ek+ptDvZ6qqmnzuxfdfhU0i33MW5kdtawV4nq31pDUEEEAAAQQQQAABBBBAAAEEEEAAAQQQQAABBBBAAAEEEEAAAQQQQAABBBBAAAEEEEAAAQQQQAABBBBAAAEEEEAAAQQQQAABBBBAAAEEEEAAAQQQQAABBBBAAAEEEEAAAQQQQAABBBBAAAEEEEAAAQQQQAABBBBAAAEEEEAAAQQQQAABBBBAAAEEEEAAAQQQQAABBBBAAAEEEEAAAQsEqixoo9hNpIvdAe0jYEKgHJ4ZE7dT8kUNz386/a//DIVC4nA4xOfz2XIDkUhEEomEBAIBW/qLRqMSi8XE7/eL0+ksep/xeDxjqv25XK6i95dMJiUYDIrH48n87LiIGWuVKylmbrzxRnnjjTcMQMuXL5epU6cWhLZp0yYZO3asaLyfeS1cuFDmzJlTUPuVVllN5s2b1+S2NAdu2LBBRo8eXdAtr1ixQh544AFDGzfccIPs2rWroHZPr0yesYwy05DdeUbf8zqH7fndRD60Nobzba2U8qHda2Bd/+o6mDVwvtFjrKd7J81r+i6t1H2TVTFD/rMm5gptpZTyX6H30ljf7vWM3Xtt8oxVkXKqnVKMmQEDBshbb71luNn9+/fL1VdfnRfAt99+K8OHD5cdO3YY6uuZm+6jhwwZkle77b3S9u3bM/tmPW87/VLPrVu3yrnnnpsX0TvvvCP9+vUz1L3qqqvk//7v/2w50yPP5DVtLVbSPKNxos9cJZ4Dl1rM6FmXrnFOv+rr62Xo0KF5TW51dbWsX7/eUHfw4MHyyiuv2PJ3hLwGXeaV9Lzo9ttvl507dxru5P7775e6urq87m7btm0ybNgwQ925c+fKggUL8mqvtUpW7Zta64c1cK5C5stV2vkM60vzMdAWNexcX/bv31/27duX822ynsmZKueClZZnzrzxtogZPZd1u9227Jv0fhvPgb1eb87zXkjBcDgsqVQqc5Zvx6V/N9Cf7mMK+X6mqqrJ5158/5X/BD4sIvPzr05NBCwX4Hm2nJQGEUAAAQQQQAABBBBAAAEEEEAAAQQQQAABBBBAAAEEEEAAAQQQQAABBBBAAAEEEEAAAQQQQAABBBBAAAEEEEAAAQQQQAABBBBAAAEEEEAAAQQQQAABBBBAAAEEEEAAAQQQQAABBBBAAAEEEEAAAQQQQAABBBBAAAEEEEAAAQQQQAABBBBAAAEEEEAAAQQQQAABBBBAAAEEEEAAAQQKFagqtAEb6qdt6IMuEMhVoByemVzvpRzKGZ7/dPrUf4ZCIXE4HOLz+Wy5j0gkIolEQgKBgC39RaNRicVi4vf7xel0Fr3PeDwuaqr9uVyuoveXTCYlGAyKx+PJ/Oy4iBlrlSslZr766isZOHCgHDlyxAC0ceNGGT16dEFo77//vtx///3y7rvvNmmnf//+smjRIrnuuusK6qPcK+/evVtmzZolf/jDH5rcypVXXinr16+Xvn37FnSbmzZtkjFjxhja6N69u+zZs0fOO++8gto+szJ5xlJOsTvP6Hte57C9vpvIh9bGr9nWSjUf2r0G1vWvroNZA5uNoObL6/5J85ruJyp132RFzJD/rIm3fFtpq/x34YUXyt69ey1fD57pYPd6xu69Nnkm38g/e71Sixnd1+re7PQzuV69emX2cB07dswbYOTIkfLCCy80qb9y5UqZPHly3u22x4qrVq2SKVOmNLn1O++8U7Zs2ZI3ycmTJ+WnP/2pfPDBB9k2qqqqZP/+/dKtWzfb9k3kmbyn8KwVNc/ouayec1fiOXCpxUyfPn2koaEhOx8XX3yxHDx4MO8c2lz+HDx4sGzdulU6dOhgfcC04xa/+eYbGTFihOzcudOgUEh+1dx6xRVXyKeffppts3fv3nLgwIGiSluxbzIzwFJbz5gZey5lSy3P5DJms2WKGTOsL83Ohv3l7V5f6t/QzP4diPWM9XHRHs6B7V4D67ms2+229VsIPQf2er3WB0gzLYbDYUmlUpmzfDsu/buB/nQfk+/3M7qnPePi+6/8Ju9hEZmfX1VqIVA0AZ7notHSMAIIIIAAAggggAACCCCAAAIIIIAAAggggAACCCCAAAIIIIAAAggggAACCCCAAAIIIIAAAggggAACCCCAAAIIIIAAAggggAACCCCAAAIIIIAAAggggAACCCCAAAIIIIAAAggggAACCCCAAAIIIIAAAggggAACCCCAAAIIIIAAAggggAACCCCAAAIIIIAAAggggAACCCCAAAIIIIBAvgJV+Va0sV7axr7oCoHWBMrhmWntHsrp3w3PfzptTAehUEgcDof4fD5b7ikSiUgikZBAIGBLf9FoVGKxmPj9fnE6nUXvMx6Pi5pqfy6Xq+j9JZNJCQaD4vF4Mj87LmLGWuVKiZl9+/bJddddJxqTp18vvviijBgxomC0iRMnytq1a5ttR/9t/vz50rlz54L7KacGTpw4IQ8//PBZXSZMmCBr1qwp+Ja2bt0qd9xxh6Edzae7d++WAQMGFNx+cw2QZ6xltTvP6Hte57C9vpvIh9bGby6tlUM+tHsNrOtfXQezBs4lglovo3sozWv6/qvUfZMVMUP+az2WrC7R1vnvf//3f+WWW25hr23BxJJnLEA8owm718Ctnc/U1dVJTU2NYZSjRo2S3/3udwXdfHV1taxfv75JG/r/161bJ1VVHMO2BKzPns5Lc4b333+/6LwVcv3sZz+TzZs3G5qora0VnZ/WYqaQfpurS56xWlRE84yey+o5dyWeA5dSzLz++usyePBgwySOHTtWnn766bwndsiQIbJjxw5D/UGDBsmWLVukU6dOebdLxVMCX3/9tYwcOVLefPNNA8vNN98s27dvz5tq3LhxsmHDBkP9nTt3yk033ZR3m7lWtGLflGtfWq7U1jNmxp5L2VLKM7mMN58yxYwZ1pf5zEjx67Tl+jKfu2M9k49ay3Xawzmw3WtgPZd1u922fguh58Ber9f6AGmmxXA4LKlUKnOWb8elfzfQn+5j8vl+pplzBg4ezE/c/H9Wedh8NWogUHQBnueiE9MBAggggAACCCCAAAIIIIAAAggggAACCCCAAAIIIIAAAggggAACCCCAAAIIIIAAAggggAACCCCAAAIIIIAAAggggAACCCCAAAIIIIAAAggggAACCCCAAAIIIIAAAggggAACCCCAAAIIIIAAAggggAACCCCAAAIIIIAAAggggAACCCCAAAIIIIAAAggggAACCCCAAAIIIIAAAggggIBZgSqzFdqgfLoN+qRLBM4mUA7PTCXNnuH5T6ebpoNQKCQOh0N8Pp8t9x2JRCSRSEggELClv2g0KrFYTPx+vzidzqL3GY/HRU21P5fLVfT+ksmkBINB8Xg8mZ8dFzFjrXKlxMyWLVtk1KhRTXBeeeUVufXWWwtGe/755+WBBx6QY8eONWnL7XbLr3/9a5k1a5ZUVVX2a0bz+OLFi+U///M/M7ntzKtr166yfPlyufvuuws2f/XVV+W2225r0s7mzZtl5MiRBbffUgPkGWt57c4z+p7XOWyv7ybyobXxe7bWyi0f2r0G1neEroNZA1sTjxpvmtd0P1Gp+yYrYob8Z028tdZKqeS/W265hTzT2mSZ+HfyjAmsHIvavQZu7Xxm8uTJsnr1asPoZ8yYIUuWLMnxjpov9sgjj8jDDz/c5B/79u0rK1eulGuuuaag9iu18t69e0Xn5MCBA01uUU3nzZtX0K3PnDlTnnjiCUMbkyZNklWrVmX/X2sxU9AAmqlMnrFaVETzjJ7L6jl3JZ4Dl1LM6Jnf448/bpjE2tpaqa6uzmtiv/3228yZ1xtvvGGo36tXL9EzyJ49e+bVLpX+JfDhhx/KXXfdJYcOHTKQ3HDDDaJnxeeee25eVHV1dVJTU2OoO3Xq1My5sF1/b7Ji32Tm5kttPWNm7LmULaU8k8t48ylTzJhhfZnPjBSvTimsL/O5O9Yz+ai1XKc9nAPbvQbWc1n9W7Cd30LoObDX67U+QJppMRwOSyqVypzl23Hp3w30p+sns9/PNPN3+Mr+w7z1EzL/n002PcSxvh9aRCAfAZ7nfNSogwACCCCAAAIIIIAAAggggAACCCCAAAIIIIAAAggggAACCCCAAAIIIIAAAggggAACCCCAAAIIIIAAAggggAACCCCAAAIIIIAAAggggAACCCCAAAIIIIAAAggggAACCCCAAAIIIIAAAggggAACCCCAAAIIIIAAAggggAACCCCAAAIIIIAAAggggAACCCCAAAIIIIAAAggggAACCCBQVIGqorZuTeNpa5qhFQQsESiHZ8aSGy2RRgzPfzrdfDoIhULicDjE5/PZMuxIJCKJREICgYAt/UWjUYnFYuL3+8XpdBa9z3g8Lmqq/blcrqL3l0wmJRgMisfjyfzsuIgZa5UrJWbq6uqkpqbGgKO5pb6+Xm699daC0TTuZsyYIRs2bGi2rW7dusm0adNk6tSpUlVVWa8bzd8rVqyQZcuWydGjR5u9/3HjxsmSJUsyuafQ69VXX5Vhw4ZJKpUyNPVf//VfMmXKlEKbz6k+eSYnppwL2Z1n9D2vc9he303kw5xD03TBUsmHtbW1Ul1dbWr8dq+Bdf2r62DWwKam6ayFNfY0r+l+olL3TVbEDPnPmnhrrpVSzH9WxIwZMbvXM3bvtckzZqIht7KlFjM33nijvPHGG4bBL1++PLOHLeTatGmTjB07VjRmz7wWLlwoc+bMKaT5iqurJvPmzWtyX/qO1/OG0aNHF3TPund/4IEHDG3ccMMNsmvXribtkmcKom62clu8m/RcVs+5K/EcuJTeTQMGDJC33nrLMO/79++Xq6++Oq9A+vbbb2X48OGyY8cOQ32dS82rQ4YMyavd9l5p+/btmTyqz8Xp18033ywvvfSSnHvuuXkRvfPOO9KvXz9D3f79+8u+ffuEvXZepGetxLvJWk9trZjvJtaX1s9XPi2W0voyn/Hrvon1TD5yZ6/THt5NdseMnsu63W5bv4XQPaLX67U2OM7SWjgczvxN1oq/8eYyYP27gf507Wvm+5lm/v5eWX+QzwUv/zLz/1n14fyrUxOBogvwPBedmA4QQAABBBBAAAEEEEAAAQQQQAABBBBAAAEEEEAAAQQQQAABBBBAAAEEEEAAAQQQQAABBBBAAAEEEEAAAQQQQAABBBBAAAEEEEAAAQQQQAABBBBAAAEEEEAAAQQQQAABBBBAAAEEEEAAAQQQQAABBBBAAAEEEEAAAQQQQAABBBBAAAEEEEAAAQQQQAABBBBAAAEEEEAAAQQQQAABBMwKVJmt0Abl023QJ10icDaBcnhmKmn2DM9/On32dBAKhcThcIjP57Pl/iORiCQSCQkEArb0F41GJRaLid/vF6fTWfQ+4/G4qKn253K5it5fMpmUYDAoHo8n87PjImasVa6UmFm2bJlMnz69Cc6LL74oI0aMsAStvr5e5s6dKw0NDc2216VLF5k0aZLU1NRI586dLemzrRo5ceKE1NbWyurVq+X48ePNDqN3797y6KOPytChQy0Z5tatW+WOO+5o0taSJUtkzJgx5BlLlP/VSKW/m/Q9r++K9vpuIh9a+LCISCnlw6VLl8q0adPyukG718C6/tVcwxo4r+lqUkn3U5rXdD9RqfsmK2KG/GdNvDW2Uur5z4qYMSNWKfums90zecZMNORWtpRi5quvvpKBAwfKkSNHDIPfuHGjjB49OrcbOkup999/X+6//3559913m5To37+/LFq0SK677rqC+ij3yrt375ZZs2bJH/7whya3cuWVV8r69eulb9++Bd3mpk2bMvvm06/u3bvLnj175Lzzzmu2bbvP9MgzBU1xs5U1z+i5rJ5zV+I5cKnEjOY5fVZP/xtHr169Ms90x44d857YkSNHygsvvNCk/sqVK2Xy5Ml5t9seK65atUqmTJnS5NbvvPNO2bJlS94kJ0+elJ/+9KfywQcfZNuoqqrKvPMa8zZ77bx5eTfZ9DfKYu2bWF9aG/tmWyvV9aXZ+9DyrGfyUWu5Tnt4N9m9BtZzWbfbbeu3EHoO7PV6rQ+QZloMh8OSSqUyZ/l2XPp3A/3pPibX72d0DXbGxfdfuU3W/H8Wezi3opRCoM0EeJ7bjJ6OEUAAAQQQQAABBBBAAAEEEEAAAQQQQAABBBBAAAEEEEAAAQQQQAABBBBAAAEEEEAAAQQQQAABBBBAAAEEEEAAAQQQQAABBBBAAAEEEEAAAQQQQAABBBBAAAEEEEAAAQQQQAABBBBAAAEEEEAAAQQQQAABBBBAAAEEEEAAAQQQQAABBBBAAAEEEEAAAQQQQAABBBBAAAEEEEAAAQTOJlBVBjTpMhgjQ2w/AuXwzFTSbBie/3S65XQQCoXE4XCIz+ezxSASiUgikZBAIGBLf9FoVGKxmPj9fnE6nUXvMx6Pi5pqfy6Xq+j9JZNJCQaD4vF4Mj87LmLGWuVKiZnFixfL7Nmzm+Bs3LhRRo8ebRna0qVL5dFHH5VwOHzWNseOHSv33XefXHfddZb1a0dDu3fvlmeeeUY2bNhw1u40V8+ZM0emT59u2ZA2bdokY8aMadLeokWLZNasWZmcrc89ecYycqn0d1N7jxnyYeHPSqnmw0LuzO41sK5/NdewBi5k1k7V1T2Vvgt1P1Gp+yYrYob8V3i8lVP+syJmzIhVyr7pbPdMnjETDbmVLaWY2bdvX2Z/qmc4p18vvviijBgxIrcbaqHUxIkTZe3atc2W0H+bP3++dO7cueB+yqmBEydOyMMPP3xWlwkTJsiaNWsKvqWtW7fKHXfcYWhH1wuazwcMGNBi+3af6ZFnCp7uJg1ontFzWT3nrsRz4FKJmbq6OqmpqTH4jxo1Sn73u98VNKnV1dWyfv36Jm3o/1+3bp1UVfFnrZaANT7Gjx8vOj9nXvfff3+z/9/MhP3sZz+TzZs3G6rU1taKzs/pF3ttM6qtl+Xd1LqR2RLF2jexvjQ7E4WXL4f1ZT53yXomH7WW67SHd5Pda2A9l3W73bZ+C6H7Oq/Xa32ANNOi/s07lUplzvLtuPTvBvrTfUwu3880sy5modz6RM3/Z5GHWy9GCQTaXIDnuc2ngAEggAACCCCAAAIIIIAAAggggAACCCCAAAIIIIAAAggggAACCCCAAAIIIIAAAggggAACCCCAAAIIIIAAAggggAACCCCAAAIIIIAAAggggAACCCCAAAIIIIAAAggggAACCCCAAAIIIIAAAggggAACCCCAAAIIIIAAAggggAACCCCAAAIIIIAAAggggAACCCCAAAIIIIAAAggggAACCJwpUFUGJOkyGCNDbD8C5fDMVNJsGJ7/dLr1dBAKhcThcIjP57PFIRKJSCKRkEAgYEt/0WhUYrGY+P1+cTqdRe8zHo+Lmmp/Lper6P0lk0kJBoPi8XgyPzsuYsZa5UqJmcWLF8vs2bOb4CxfvlymTp1qGZrmkMcff1yefPLJTC4523X55ZfLz3/+c7nzzjvlxz/+sWX9W9nQn/70J3nhhRfkt7/9rRw6dOisTZ9zzjny4IMPyq9+9Svxer2WDWHFihXywAMPNGlv0aJFMmvWrOz/V2d97skzltFLpb+b2nvMkA/NPyvlkg/N39mpGnavgXX9q7mGNXAhs3aqru6r9F2o+4lK3TdZETPkP/PxVs75z4qYMSNWKfums90zecZMNORWtpRiZsuWLTJq1KgmA3/llVfk1ltvze2GWij1/PPPZ/Z2x44da1LK7XbLr3/968wer6qqso9p9TnSd9F//ud/Zs4Cz7y6du0qekZx9913F2z+6quvym233daknc2bN8vIkSNzat/uMz3yTE7TYqqQ5hk9l9Vz7ko8By6VmJk8ebKsXr3aMDczZsyQJUuWmJqvMws/8sgj8vDDDzdpo2/fvrJy5Uq55pprCmq/Uivv3btXdE4OHDjQ5BbVc/78+QXd+syZM+WJJ54wtDFp0iRZtWpVs+2y1y6Iu0ll3k3Wemprxdo3sb60fq6aa7Hc1pf5qLCeyUet5Trt4d1k9xpYz2V1b2vntxB6Dmzl32RbippwOCypVCpzlm/HpX830J/uY1r7fqaZc4TKPlgofAJ0Mdx0k1F4u7SAQDEEeJ6LoUqbCCCAAAIIIIAAAggggAACCCCAAAIIIIAAAggggAACCCCAAAIIIIAAAggggAACCCCAAAIIIIAAAggggAACCCCAAAIIIIAAAggggAACCCCAAAIIIIAAAggggAACCCCAAAIIIIAAAggggAACCCCAAAIIIIAAAggggAACCCCAAAIIIIAAAggggAACCCCAAAIIIIAAAggggAACCCCAAAIFCVQVVNueyml7uqEXBHISKIdnJqcbKZNChuc/nc4tHYRCIXE4HOLz+Wy5zUgkIolEQgKBgC39RaNRicVi4vf7xel0Fr3PeDwuaqr9uVyuoveXTCYlGAyKx+PJ/Oy4iBlrlSslZpYtWybTp09vgjNjxgxZsmSJpWgnTpyQFStWyMqVK0Wf8ZauPn36yG233SY333yzXHfddZaOw2xju3fvlh07dsgrr7wiBw4caLG6Ps9TpkyRqVOnSufOnc121WL5mTNnyhNPPNGkzNKlS2XatGlN/r/mbH3uyTPWTUOlv5vae8yQD1t/Vso1H7Z+Z2cvYfcaWNe/mmtYAxcya6fq6t5K34W6n6jUfZMVMUP+az3eKin/WREzrYudKlEp+6az3TN5xkw05Fa2lGKmrq5OampqDAPXs7j6+nq59dZbc7uhFkrpO0r33hs2bGi2VLdu3TJ7Pd1fVlVV1nGtPjt6PqDvoKNHjzZ7/+PGjcucS+i6qNDr1VdflWHDhkkqlTI0VVtbK9XV1aaat/tMjzxjanpyKqx5Rs9l9Zy7Es+BSyVmbrzxRnnjjTcMc7J8+fJMTivk2rRpk4wdO1b0WTzzWrhwocyZM6eQ5iuurprMmzevyX3pHknfP6NHjy7onjWXP/DAA4Y2brjhBtm1a1eL7bLXLoi9SWXeTdZ6amvF2jexvrR+rhpbLJX15dq1a2X8+PHFu9H/3zLrGeuJ28O7ye41sO553W63rd9C6BrH6/VaHyDNtBgOhzN7TCv2rLkMWP9uoD/dx7T0/Uwz5weVdaCQC1buZeb/s+jDuRenJAJtLsDz3OZTwAAQQAABBBBAAAEEEEAAAQQQQAABBBBAAAEEEEAAAQQQQAABBBBAAAEEEEAAAQQQQAABBBBAAAEEEEAAAQQQQAABBBBAAAEEEEAAAQQQQAABBBBAAAEEEEAAAQQQQAABBBBAAAEEEEAAAQQQQAABBBBAAAEEEEAAAQQQQAABBBBAAAEEEEAAAQQQQAABBBBAAAEEEEAAAQQQQAABBM4UqCoDknQZjJEhth+BcnhmKmk2DM9/Op17OgiFQuJwOMTn89niEYlEJJFISCAQsKW/aDQqsVhM/H6/OJ3OovcZj8dFTbU/l8tV9P6SyaQEg0HxeDyZnx0XMWOtcqXETF1dndTU1DTBGTVqlDzzzDPSsWNHS+H0uV63bp3893//t3z00Uettu12u+Xaa6+V/v37S79+/aRv377SuXPnVuvlU+DEiRPy/vvvy/79+0zUu/YAACAASURBVOWtt96S3//+95k81Np12WWXyX/8x3/I+PHjRcdr5XXy5Em57777ZPPmzU2ara2tlerq6rN2pzlbn3vyjHUzUunvpvYeM+TDU89KpeXDQrKA3Wtgfe9ormENXMisnaqr+yt9F+p+olL3TVbEDPmvfeU/K2LGzBNaKfums90zecZMNORWtpRiZtmyZTJ9+vQmA3/xxRdlxIgRud1QK6Xq6+tl7ty50tDQ0GzJLl26yKRJkzL79mLthS25kRwa0TWm7mNXr14tx48fb7ZG79695dFHH5WhQ4fm0GLrRbZu3Sr/j137gZa6qvf//zprRtZ0ZlgzNSNeE+QYkokJkWH5Z8myL5Wy8F+Ky1Uo11IkoSWJIljKQbuhKIYFCmjXhWL59U+mslCTmz9c/qlICUzMiDwI5gVn9MyPmeMMM+c3P/anTnE4f+bP2bM5M+f5WevcbrE/e38+j/3+vPf7s+dz7rnndmm4ePFiXX311cU76KaF6z098kxF09TrSSbPmH1Zs89dj/vA/SFm3n33XZ166qlqaWnpNBcPPPCApkyZ0qdJfe2117z9sFdffbVLP2b/cOHChRo/fnyfxqj1k9evX6+5c+fqt7/9bZdbOeGEE2Tq/89//vN9us3Vq1fr4osv7tRHU1OTXnzxRR1xxBFF++ZduyhRWQ1Ym8riKqlxtd6bqC9L4i+5UX+qL836c+mllzrd06OeKTlUSmo4ENYm1zFj9mXN76Yuv4Uw+8DhcLikOe9ro9bWVrW3t3vPvYvD/G5g/sx7TE/fzzQ0dPnci++/up+c+fv+52YX88YYCFgU4Hm2iElXCCCAAAIIIIAAAggggAACCCCAAAIIIIAAAggggAACCCCAAAIIIIAAAggggAACCCCAAAIIIIAAAggggAACCCCAAAIIIIAAAggggAACCCCAAAIIIIAAAggggAACCCCAAAIIIIAAAggggAACCCCAAAIIIIAAAggggAACCCCAAAIIIIAAAggggAACCCCAAAIIIIAAAggggAACCCCAAAJ2BBrsdFPVXgpV7Z3OEShPoBaemfLuqH+37vT8FwrlpYNEIiGfz6dIJOLkLpPJpHK5nGKxmJPxUqmU0um0otGo/H5/1cfMZDIypma8QCBQ9fHy+bzi8bhCoZD35+IgZuwqZ7NZbw5rPWYee+wxXXTRRTIxuf9x/PHH62c/+5nGjRtnF+6fva1Zs0YPPPCAHn744bL6Hzp0qI499lgdffTROuqoozRs2DAdfvjhOvTQQ718OHjwYO8Z7sgb5r7M871nzx61trbq/fff13vvvacdO3aopaVFW7du1ZtvvqmdO3eWdR0XXnihLr74Yk2aNKms80ptvGHDBn3729/W66+/3ukUc18PPfSQzj///KJdmZxtnnvyTFGqkhvU+9o00GOGfFi/+bDkh7ybhq5rYFP/mlxDDdyXWfv3ueYdy6yFZv2s1/cmGzFD/htY+c9GzJTzhNb7uzZ5ppxoKK1tf4qZW265RfPmzety4eZddsqUKaXdUAmtFi9erB/+8IfeO2tPx6WXXqqpU6dq/PjxJfTYf5qsX79eq1at0n333dfjRZk1+gc/+IFmz55t7cJXr17tvbMfeCxcuFBz587t0ziu9/TIM32arm5PNnnG7OmZfe563AfuDzHz8ssve/nqwP3GX/3qVzrnnHP6PKlXXnml7r777m77Mf82f/58DRkypM/j1FIHu3fv1oIFC3TXXXd1e9nf+c53evy3cu7ziSee0Lnnnttlv9Lk+5NPPrnkrnjXLpmqpIasTSUxldWoWu9N1JdlTUO3jftrfVmtmOlJjHqm77F0YA8DYW1yXQObfdlgMOj0WwizDxwOh+0HSDc9mnf49vZ2by/fxWF+NzB/5j2mu+9nGhq6fO7F919dJ2b+vv+p2cV8MQYClgV4ni2D0h0CCCCAAAIIIIAAAggggAACCCCAAAIIIIAAAggggAACCCCAAAIIIIAAAggggAACCCCAAAIIIIAAAggggAACCCCAAAIIIIAAAggggAACCCCAAAIIIIAAAggggAACCCCAAAIIIIAAAggggAACCCCAAAIIIIAAAggggAACCCCAAAIIIIAAAggggAACCCCAAAIIIIAAAggggAACCCCAQN8FGvreRdV7KFR9BAZAoHSBWnhmSr+b/t+y0/NfKJSfDhKJhHw+nyKRiJO7TSaTyuVyisViTsZLpVJKp9OKRqPy+/1VHzOTyciYmvECgUDVx8vn84rH4wqFQt6fi4OYsauczWa9Oaz1mHn55Zf1zW9+Uy0tLV2AVqxYoWnTptmF26+3Dz74QI888ogef/xxPfvss1Ubx0bHX/va13Teeedp8uTJ+sQnPmGjy277WLlypa644oou/9bU1KQHH3xQJ598csljm5xtnnvyTMlkRRvW+9o00GOGfFj0EfAaHOx8OGzYMN1777366le/WtoF97GV6xrY1L8m11AD93Hi/nm6ec8ya6F5n6jX9yYbMUP+Ky3eDnb+q6Qe7O7ObMRMaWL/aFXv79rkmXKiobS2/SlmbrnlFs2bN6/Lhf/4xz/WrFmzSruhElqZeuPWW2/V7bff7u299XR89rOf1YUXXqivf/3rOu6440ro2X2TN954Q7/85S/18MMP609/+lOPF3DIIYfommuu0XXXXadwOGztQpcsWaLvfe97XfpbuHCh5s6da2Uc13t65Bkr09apE5NnzJ6e2eeux33g/hAzjz32mC644IIuk7d27VqdeeaZfZ7Uhx56yHvW//d//7dLX8FgUN///ve9Z76hob5/9jJzbdaq//qv//J+Sznw+I//+A+ZNeuiiy7qs/nTTz+tiRMndunn0Ucf1fnnn192/7xrl03W6wmsTXY9TW/Vem+ivix/rmqlvqxWzPQkRj1TfiwVO2MgrE2ua2CzL2tqM5ffQph9YJvvmL3FTWtrq9rb2729fBeH+d3A/Jn3mAO/n+mm7q3vQrh88Pn7Tmku/zTOQKBfCPA894tp4CIQQAABBBBAAAEEEEAAAQQQQAABBBBAAAEEEEAAAQQQQAABBBBAAAEEEEAAAQQQQAABBBBAAAEEEEAAAQQQQAABBBBAAAEEEEAAAQQQQAABBBBAAAEEEEAAAQQQQAABBBBAAAEEEEAAAQQQQAABBBBAAAEEEEAAAQQQQAABBBBAAAEEEEAAAQQQQAABBBBAAAEEEEAAAQQQQAABBPYXaKgBjkINXCOXOHAEauGZqafZ6PT8FwqVpYNEIiGfz6dIJOLEJplMKpfLKRaLORkvlUopnU4rGo3K7/dXfcxMJiNjasYLBAJVHy+fzysejysUCnl/Lg5ixq5yNpv15rDWY+bdd9/VJZdcot/85jddgC699FItXbpUjY2NdvEO6M3E5tNPP63nnnvOu46dO3dWdbxinQ8dOlRf/vKX9ZWvfEVnnnmmN8fVPNra2jRz5kzdd999XYYx13H//ffriCOOKPsSTM42tuSZsul6PKHe16aBHjPkw66h39/y4apVq7w6zdSG9VoDm/rX5BpqYDu527xrmbWQmOndk/zX//NfpfVgdzNPnrGTXzp6Ic/Y9TS99af9mTvuuEOzZ8/ucpPXXnutFi1aZPXmd+/erSVLluinP/2pVwv0dnzuc5/TxIkT9dWvflXjx4+3eh3ldrZ+/Xr9+te/1tq1a/XHP/6x19PNu+l3v/tdzZo1S0OGDCl3qF7bz5kzR7fddluXNosXL9bVV19tdSzXe3rkGavT53Vm8ozZ0zP73PW4D9wfYmblypW64oorOk2e+S3jqaee8vba+nqYGt/k4u720kzf5l3WPPsm3zQ01NfPX2Z+zXph1qie9lDNnq7JiTb2NM2e7VlnnaX29vZO07ZixQpNmzat4ql0/XsTNXDFU9Xtif0hz9i9o669VStmqC+Lz1yt1pfVipmexKhnisdSuS0GwtrkugY2NVswGHT6LYTZBw6Hw+VOf0XtW1tbvRrJRs1VygWYvQLzZ95j9v9+ppt6t74K4FJwem4zf98/NfetC85G4KAK8DwfVH4GRwABBBBAAAEEEEAAAQQQQAABBBBAAAEEEEAAAQQQQAABBBBAAAEEEEAAAQQQQAABBBBAAAEEEEAAAQQQQAABBBBAAAEEEEAAAQQQQAABBBBAAAEEEEAAAQQQQAABBBBAAAEEEEAAAQQQQAABBBBAAAEEEEAAAQQQQAABBBBAAAEEEEAAAQQQQAABBBBAAAEEEEAAAQQQQAABBBDoTqChBlgKNXCNXOLAEaiFZ6aeZqPT818oVJ4OEomEfD6fIpGIE59kMqlcLqdYLOZkvFQqpXQ6rWg0Kr/fX/UxM5mMjKkZLxAIVH28fD6veDyuUCjk/bk4iBm7ytls1pvDeoiZmTNnatmyZV2ARowYoSVLlmjSpEl28XrpbcuWLXrllVf0+9//Xq+++qo2b97s5Z5qHIcccohGjx6tE044QSeeeKJOOukkjRo1qhpDddvnmjVrNGvWLG3btq3Lv8+YMUNLly7t07UYN/Pck2f6xNjp5Hpfm4gZiXzYv/OhqZ1NXjO1Yb3WwKb+NbmGGthO7iZmSnck//Xv/Ff6TBZvSZ4pblROC/JMOVqlte1P+zMrV67UFVdc0eXCL7jgAq1atUqNjY2l3VSJrczzuXz5ct17773685//XPSsYDCo0047zXuXNe+0Y8eO1ZAhQ4qeV0mD3bt3a+PGjd67unlnf+GFF7x9u2LHZz7zGV122WWaPn26zPXaPNra2jR16lQ9+uijXbpdsWKFpk2bZnO4f/Xlek+PPGN/Gk2eMXt6Zp+7HveB+0PM3HHHHZo9e3aXyfvVr36lc845x8qkPvXUU7rhhhu0adOmbvs77LDDZPbXTB6vVm60ciMldGJysMlrZv92165d3Z4xZswY/fCHP7S2j/vEE0/o3HPP7TLW4sWLdfXVV5dw1b03cf17EzVwn6esUwf9Ic/YvaOuvVUrZqgv/21db/VltWKmp1innrGfBQbC2uS6BjZ7+eY90OW3EOa3g3A4bD9AuumxtbVV7e3t3l6+i8P8bmD+zHtMx/czDQ1dPvfi+69/TMb8ff+n2cW8MAYCVRTgea4iLl0jgAACCCCAAAIIIIAAAggggAACCCCAAAIIIIAAAggggAACCCCAAAIIIIAAAggggAACCCCAAAIIIIAAAggggAACCCCAAAIIIIAAAggggAACCCCAAAIIIIAAAggggAACCCCAAAIIIIAAAggggAACCCCAAAIIIIAAAggggAACCCCAAAIIIIAAAggggAACCCCAAAIIIIAAAggggAACCFQm0FDZaU7PKjgdjcEQ6F2gFp6ZeprDTs9/odC3dJBIJOTz+RSJRJwYJZNJ5XI5xWIxJ+OlUiml02lFo1H5/f6qj5nJZGRMzXiBQKDq4+XzecXjcYVCIe/PxUHM2FXOZrPeHLqKGfP8mTmsRsysXLlS06dPV3d5acaMGVq0aJEaGxvtApbY25YtW/SXv/xF27Zt0/bt2/Xuu+9q165dnr3JSyZXmOe3vb3d69HkRfMMG6dwOOzlrMMOO0xHHHGEhg8frhEjRujTn/60Ro0aVeIV2G3W1tamOXPmaNmyZV06bmho0PLlyzVt2jQrg1YzZnq6QPKMlan7Vyeu1yZiRiIf2o3h3nqrJB+adcrkGVMb1msNbOpfs7ZRA9uJRWKmdEfyX+lWfW1ZSf7r65j7n0+esakp7x2KtcmuqesauLf9mccee0wXXXSRTJv9j+OPP14/+9nPNG7cOLs3/8/e1qxZowceeEAPP/xwWf0PHTpUxx57rI4++mgdddRRGjZsmA4//HAdeuihXu00ePBg7325Y5/N3Jfx3rNnj1pbW/X+++/rvffe044dO9TS0qKtW7fqzTff1M6dO8u6jgsvvFAXX3yxJk2aVNZ5pTbesGGDvv3tb+v111/vdIq5r4ceekjnn39+qV1V1M71nh55pqJp6vUkE/dmX8nsGdXjPnB/iJlbbrlF8+bN6zIPJrdNmTLF2qQuXrxYP/zhD70c1tNx6aWXaurUqRo/fry1cV10tH79eq1atUr33Xdfj8OZ3P6DH/xAs2fPtnZJq1ev9nL4gcfChQs1d+5ca+O4/r2JGtja1Hkd9Yc8Y/eOuvZWrZihvqzf+rJaMdNTrFPP2M8CA2Ftcl0Dm/2SYDDo9FsI815ofh92cZga1Pw+bfbyXRzmdwPzZ95jzH2a35UPOPj+S5q/z6TZxXwwBgJVFuB5rjIw3SOAAAIIIIAAAggggAACCCCAAAIIIIAAAggggAACCCCAAAIIIIAAAggggAACCCCAAAIIIIAAAggggAACCCCAAAIIIIAAAggggAACCCCAAAIIIIAAAggggAACCCCAAAIIIIAAAggggAACCCCAAAIIIIAAAggggAACCCCAAAIIIIAAAggggAACCCCAAAIIIIAAAggggAACCCCAAAIIlC/QUP4pzs8oOB+RARHoWaAWnpl6mr9Oz3+h0Pd0kEgk5PP5FIlEnDglk0nlcjnFYjEn46VSKaXTaUWjUfn9/qqPmclkZEzNeIFAoOrj5fN5xeNxhUIh78/FQczYVc5ms94cuooZ8/yZOaxGzGzcuFEzZszQK6+80gVp2LBh+tGPfqQpU6bYBRxgva1evVrXX3+9duzY0eXOTzrpJC1btkxjx461qlLNmOnpQskzVqdQrtcmYkYiH9qN4e5660s+NDW0yTOmNqzXGtjUv6YOpga2E4vETOmO5L/SrSpt2Vv+GzdunFasWGG9HuzuWskzlc5g9+eRZ+x6mt5c18C97c+8/PLL+uY3v6mWlpYuN2qe2WnTptkH+GePH3zwgR555BE9/vjjevbZZ6s2jo2Ov/a1r+m8887T5MmT9YlPfMJGl932sXLlSl1xxRVd/m348OFasmSJzjjjjLrc0yPP2A8pk2fMnp7Z567HfeD+EDO33HKL5s2b12XyfvzjH2vWrFnWJtX8ZnHrrbfq9ttv93676On47Gc/qwsvvFBf//rXddxxx1kb32ZHb7zxhn75y1/q4Ycf1p/+9Kceuz7kkEN0zTXX6LrrrlM4HLZ2CSaPfu973+vS38KFCzV37lxr43R05Pr3Jmpgu1PYH/KM3Tvq2lu1Yob6srSZO9j1ZVNTkx588EGdfPLJpV2w5P2m7XpPj3qm5OkpqeFAWJtcx4zZyw8Gg06/hTC/HdiskXoLntbWVrW3t3t7+S4Ok2PMn3mPMTXhAcdA//5r/j6PZhfzwBgIOBAY6M+zA2KGQAABBBBAAAEEEEAAAQQQQAABBBBAAAEEEEAAAQQQQAABBBBAAAEEEEAAAQQQQAABBBBAAAEEEEAAAQQQQAABBBBAAAEEEEAAAQQQQAABBBBAAAEEEEAAAQQQQAABBBBAAAEEEEAAAQQQQAABBBBAAAEEEEAAAQQQQAABBBBAAAEEEEAAAQQQQAABBBBAAAEEEEAAAQQQQAABBBAoV6Ch3BMOQvvCQRiTIRHoSWDBvn9ohseZQKfnv1Cwkw4SiYR8Pp8ikYiTG0kmk8rlcorFYk7GS6VSSqfTikaj8vv9VR8zk8nImJrxAoFA1cfL5/OKx+MKhULen4uDmLGrnM1mvTl0FTPm+TNzWK2YmTt3rm699dZukSZOnKjm5maNGzfOLmKd97ZhwwbPbe3atd3e6XXXXadbbrmlagrVjpnuLpw8Y3c6Xa9NxMw/5o98aDeOTW+28qGpo02eMbVhvdbApv41dTA1sJ04JGbKcyT/ledVSutS8t+8efOcvmuTZ0qZudLbkGdKtyq1pesauLf9mXfffVeXXHKJfvOb33S5/EsvvVRLly5VY2NjqbdWUTtT+zz99NN67rnnvOvYuXNnRf3YOmno0KH68pe/rK985Ss688wzvZqlmkdbW5tmzpyp++67r8sw5jruv/9+7xrM/ozZs6zHPT3yjP0IM3mGmLHreuBvB3fccYdmz57dZZBrr71WixYtsjr47t27tWTJEv30pz/13qV6Oz73uc/J7HN+9atf1fjx461eR7mdrV+/Xr/+9a+9fcM//vGPvZ5u9oO/+93vatasWRoyZEi5Q/Xafs6cObrtttu6tFm8eLGuvvpqq2Pt35nr35uoge1OJWtT5Z7Ul13t+mN9ecQRR5Q9yQcjz1DPlD1NvZ4wENYm1zFj3meDwaDTbyHMbwfhcNhucPTQW2trq9rb26v+XtwxvKl1zd/hhx9+4BXVwjeT1ZqT+fs65tu3aunS78EQGMjP88HwZkwEEEAAAQQQQAABBBBAAAEEEEAAAQQQQAABBBBAAAEEEEAAAQQQQAABBBBAAAEEEEAAAQQQQAABBBBAAAEEEEAAAQQQQAABBBBAAAEEEEAAAQQQQAABBBBAAAEEEEAAAQQQQAABBBBAAAEEEEAAAQQQQAABBBBAAAEEEEAAAQQQQAABBBBAAAEEEEAAAQQQQAABBBBAAAEEEEAAgRIEGkpoc7CbFA72BTA+AgcILNj335tRcSLQ6fkvFOylg0QiIZ/Pp0gk4uRGksmkcrmcYrGYk/FSqZTS6bSi0aj8fn/Vx8xkMjKmZrxAIFD18fL5vOLxuEKhkPfn4iBm7Cpns1lvDl3FjHn+zBxWK2bWrVuna665Rps2beoWavr06Zo3b56OPPJIu5B11ts777yjhQsXavny5d3e2ahRo3Tbbbdp4sSJVb/zasdMdzdAnrE7ra7XJmLmH/NHPrQTx8Xy4ZgxY3T77bdrwoQJJQ9oammTZ0xtWK81sKl/TR1MDVxyWPTakJgpz5H8V55XT63LzX+u37XJM3bmuaMX8oxdT9Ob6xq42P7MzJkztWzZsi43OmLECC1ZskSTJk2yj9BDj1u2bNErr7yi3//+93r11Ve1efNmb6+uGschhxyi0aNH64QTTtCJJ56ok046SeZ91tWxZs0azZo1S9u2besy5IwZM7R06dJ//e8mZsz+jNmzrMc9PfKM/agjZuybHljPrFy5UldccUWXgS644AKtWrVKjY2NVi/C1DdmL+7ee+/Vn//856J9B4NBnXbaaV5uMzlu7NixGjJkSNHzKmmwe/dubdy40cvdJoe/8MIL3u8exY7PfOYzuuyyy2T2ZM312jza2to0depUPfroo126XbFihaZNm2ZzuG77oga2S1ysnrE7msTa1DdR6sv+X19WMsMH412bGriSmer5nIGwNrmOGbOXb+oYl99CmN8OwuGw3eDoobfW1la1t7d7e/kuDvO7weDBgw8cqha+mawGz/x9nfLNWzVk6fNgCgzU5/lgmjM2AggggAACCCCAAAIIIIAAAggggAACCCCAAAIIIIAAAggggAACCCCAAAIIIIAAAggggAACCCCAAAIIIIAAAggggAACCCCAAAIIIIAAAggggAACCCCAAAIIIIAAAggggAACCCCAAAIIIIAAAggggAACCCCAAAIIIIAAAggggAACCCCAAAIIIIAAAggggAACCCCAAAIIIIAAAggggEARgYYaECrUwDVyiQNPoFnSgoF3287vuNPzXyjYTQeJREI+n0+RSMTJjSWTSeVyOcViMSfjpVIppdNpRaNR+f3+qo+ZyWRkTM14gUCg6uPl83nF43GFQiHvz8VBzNhVzmaz3hy6ihnz/Jk5rGbM3Hjjjbr55pt7hLr22ms1e/ZsHXbYYXYxa7y3Xbt2afHixbrtttt6vJMbbrhB119/vdM84yJmDrxh8ozdYHa9NhEz/54/8mFlsVxqPrzpppsqGsDU0ybPmNqwXmtgU/+aOpgauKIQ6XISMVO+I/mvfDNzRl/yn+t3bfJMZXPc01nkGbuepjfXNXCx/ZmVK1dq+vTp6m5fb8aMGVq0aJEaGxvtQ5TQ45YtW/SXv/xF27Zt0/bt2/Xuu+96+cjsVZjcYmoK49ne3u71ZvYRzZ6X2VcIh8PeHp95vz/iiCM0fPhwjRgxQp/+9Kc1atSoEka336StrU1z5szRsmXLunTe0NCg5cuXa9q0aV3+zdyjuWdzP/W4p0eesR9rxIx90wPrmccee0wXXXSRTI7d/zj++OP1s5/9TOPGjbN/EZLWrFmjBx54QA8//HBZ/Q8dOlTHHnusjj76aB111FEaNmyYDj/8cB166KHeu+fgwYO9/NLxO4W5LxNHe/bsUWtrq95//32999572rFjh1paWrR161a9+eab2rlzZ1nXceGFF+riiy/WpEmTyjqv1MYbNmzQt7/9bb3++uudTjH3dc899+jcc8/lXbtUzCLt+ls9Y+m2/tUNa1PfRKkv++ZXztmV1pfljNHR9mC8a1MDVzJTPZ8zEPZnXMeM2csPBoNOv4UwdY1533VxmDrQvG+bvXwXh3kvPuCohW8mbdPM39eh+d6NA4F6ExiIz3O9zSH3gwACCCCAAAIIIIAAAggggAACCCCAAAIIIIAAAggggAACCCCAAAIIIIAAAggggAACCCCAAAIIIIAAAggggAACCCCAAAIIIIAAAggggAACCCCAAAIIIIAAAggggAACCCCAAAIIIIAAAggggAACCCCAAAIIIIAAAggggAACCCCAAAIIIIAAAggggAACCCCAAAIIIIAAAggggAACCNSdQEMN3FGhBq6RSxyYAs2SFgzMW3d2152e/0LBfjpIJBLy+XyKRCJObiqZTCqXyykWizkZL5VKKZ1OKxqNyu/3V33MTCYjY2rGCwQCVR8vn88rHo8rFAp5fy4OYsaucjab9ebQVcyY58/MYTVjZvPmzbrxxhv1xBNPdItlcs5VV12lmTNn6qijjrILWmO9vf3221q6dKnuvPNOtbe3d3v155xzjm666SaNHj3a+3fXecZFzBx44+QZu4FMzNj1NL2VWs+QD0u3ryQflt5755ampjZ5xtSG9VoDm/rX1MHUwJVGCTHTVznyX+mCtvJfqWtT6VfWe0vyjC3Jf/TD2mTX82C8/0cAngAAIABJREFUNxXbn9m4caNmzJihV155pcvNDhs2TD/60Y80ZcoU+xADqMfVq1fr+uuv144dO7rc9UknnaRly5Zp7NixPYqY9yazP2P2LOtxT488Y/9hIGbsmx5Yz7z88sv65je/qZaWli6DrVixQtOmTbN/Ef/s8YMPPtAjjzyixx9/XM8++2zVxrHR8de+9jWdd955mjx5sj7xiU/Y6LLbPlauXKkrrriiy781NTXpwQcflMm1vGvb5Xe9p1esnrF7d9TAffWkvuyrYPHz+1pfFh+ha4uD8a5NDVzJTPV8zkDYn3EdM6a+CAaDTr+FML8dhMNhu8HRQ2+tra3eb8RmL7/aR0NDl08ka+GbSZss8/d1Zr5z40CgHgUG2vNcj3PIPSGAAAIIIIAAAggggAACCCCAAAIIIIAAAggggAACCCCAAAIIIIAAAggggAACCCCAAAIIIIAAAggggAACCCCAAAIIIIAAAggggAACCCCAAAIIIIAAAggggAACCCCAAAIIIIAAAggggAACCCCAAAIIIIAAAggggAACCCCAAAIIIIAAAggggAACCCCAAAIIIIAAAggggAACCCCAAAJ1J9BQA3dUqIFr5BIHrkCzpAUD9/arfuednv9CoTrpIJFIyOfzKRKJVP2GzADJZFK5XE6xWMzJeKlUSul0WtFoVH6/v+pjZjIZGVMzXiAQqPp4+Xxe8XhcoVDI+3NxEDN2lbPZrDeHrmLGPH9mDqsdM4899phuvvlmbdq0qUewSy65RJdffrlOPfVUu6j9vLcXX3xR99xzj+6///4er3TMmDG64YYbdP7553dp4zrPuIqZ/W+UPGM3iIkZu57l1jPkw579+5oPK51ZU1ebPGNqw3qtgU39a+pgauBKo6TzecRMZY7kP7f5z/W7Nnmmsueip7PIM3Y9TW+ua+BS9mfmzp2rW2+9tdubnThxopqbmzVu3Dj7GHXc44YNGzy3tWvXdnuX1113nW655ZaSBEzMmP0Zs2dZj3t65JmSwqCsRsRMWVwlNT6wnnn33Xdl9g9/85vfdDn/0ksv1dKlS9XY2FhS35U2Mu+OTz/9tJ577jnvOnbu3FlpV1bOGzp0qL785S/rK1/5is4880zvna+aR1tbm2bOnKn77ruvyzDmOsz+5hFHHOH9G3nG/kz0x3rG5l0SM33XpL7su+GBPdisLyu5uoPxrk0NXMlM9XzOQNifcR0zph4LBoNOv4Uwvx2Ew2G7wdFDb62trWpvb696XdfQ0OUTyVr4ZtLWHMzf15H5vo0DgXoVGEjPc73OIfeFAAIIIIAAAggggAACCCCAAAIIIIAAAggggAACCCCAAAIIIIAAAggggAACCCCAAAIIIIAAAggggAACCCCAAAIIIIAAAggggAACCCCAAAIIIIAAAggggAACCCCAAAIIIIAAAggggAACCCCAAAIIIIAAAggggAACCCCAAAIIIIAAAggggAACCCCAAAIIIIAAAggggAACCCCAAAII1J1AQw3cUaEGrpFLHNgCzZIWDGyCqt19p+e/UKheOkgkEvL5fIpEIlW7mf07TiaTyuVyisViTsZLpVJKp9OKRqPy+/1VHzOTyciYmvECgUDVx8vn84rH4wqFQt6fi4OYsauczWa9OXQVM+b5M3PoImbuvvtuLVq0SC0tLT2inXzyyZo6daqmTJmixsZGu7j9pLe2tjatXr1aq1at0ssvv9zjVTU1NWnOnDn6zne+0+uVu84zLmOm48bJM3aDl5ix62l6K7eeIR/+Yw5s58NKZ9bU1ibPmNqwXmtgU/+aOpgauNIo6XweMVO5I/nPXf4rd22qfFb/cSZ5pq+C5Bm7gl17c10Dl7I/s27dOl1zzTXatGlTt7c/ffp0zZs3T0ceeWS1eWq6/3feeUcLFy7U8uXLu72PMWPG6Pbbb9eECRPKuk8TM2Z/xuxZ1uOeHvVMWeFQUmNipiSmshp1V8/MnDlTy5Yt69LPiBEjtGTJEk2aNKmsMfrSeMuWLXrllVf0+9//Xq+++qo2b97s/dZRjeOQQw7R6NGjdcIJJ+jEE0/USSedpFGjRlVjqG77XLNmjWbNmqVt27Z1+fcZM2Zo6dKlXf538oz96emP9YzNuyRm+q5Jfdl3Q9NDsfryuOOO89accuvLSq7uYLxrUwNXMlM9nzMQ9mdcx4zZyw8Gg06/hTC/HYTDYbvB0UNvra2tam9v9/byq3U0NHT5RLIWvpm0wTF/XyfmuzYOBOpZYKA8z/U8h9wbAggggAACCCCAAAIIIIAAAggggAACCCCAAAIIIIAAAggggAACCCCAAAIIIIAAAggggAACCCCAAAIIIIAAAggggAACCCCAAAIIIIAAAggggAACCCCAAAIIIIAAAggggAACCCCAAAIIIIAAAggggAACCCCAAAIIIIAAAggggAACCCCAAAIIIIAAAggggAACCCCAAAIIIIAAAgggUHcCDTVwR4UauEYuEYFmSQtgsC7Q6fkvFKqbDhKJhHw+nyKRiPUb6a7DZDKpXC6nWCzmZLxUKqV0Oq1oNCq/31/1MTOZjIypGS8QCFR9vHw+r3g8rlAo5P25OIgZu8rZbNabQ1cxY54/M4euYubOO+/UHXfcoXfeeadHuEGDBumiiy7S5MmTNWnSJLvAB6m3NWvW6JFHHtFDDz2kvXv39ngVTU1NmjVrlq666qqSr9R1nnEdMwaCPFNyOJTUkJgpiamsRpXUMyYfLlmyRC0tLeTDbgSGDRummTNnas6cOWXNRSWNTX1t8oypDeu1Bjb1r6mDqYEriZCu5xAzfXMk/9mvB/vDuzZ5pm/PxYFnk2fsepreXNfApe7P3Hjjjbr55pt7vOFrr71Ws2fP1mGHHWYfpYZ73LVrlxYvXqzbbrutx7u44YYbdNNNN1V8lyZmzP6M2bOsxz098kzFodHjicSMfdPu3rVXrlyp6dOnq7vfSWbMmKFFixapsbHR/sWU0OOWLVv0l7/8Rdu2bdP27dv17rvvyuQrk0vMvZh3MhMn7e3tXm/mdxiTX8y+bDgc9vKNyfdHHHGEhg8frhEjRujTn/60Ro0aVcLo9pu0tbV57+TLli3r0nlDQ4OWL1+uadOm9Tgwecb+nPTXesbWnRIzdiSpLytzLLW+NLW5y9+1D8a7NjVwZTHU01mV/HbQlysYCDFj9vKDwaDTbyHMbwemXnNxtLa2evWi2cuvxmHquAOOWvhmsq8U8/d1YL5n40Cg3gUGwvNc73PI/SGAAAIIIIAAAggggAACCCCAAAIIIIAAAggggAACCCCAAAIIIIAAAggggAACCCCAAAIIIIAAAggggAACCCCAAAIIIIAAAggggAACCCCAAAIIIIAAAggggAACCCCAAAIIIIAAAggggAACCCCAAAIIIIAAAggggAACCCCAAAIIIIAAAggggAACCCCAAAIIIIAAAggggAACCCCAAAJ1J9BQA3dUqIFr5BIRMALNkhZAYVWg0/NfKFQ/HSQSCfl8PkUiEas30lNnyWRSuVxOsVjMyXipVErpdFrRaFR+v7/qY2YyGRlTM14gEKj6ePl8XvF4XKFQyPtzcRAzdpWz2aw3h65ixjx/Zg5dxsyPf/xj/fd//7f+9Kc/9YpnDM4++2xNmjRJZ5xxhhobG+1iV6m3trY2PfPMM1qzZo2efPJJz7e3Y8yYMbryyis1bdq0iq7IdZ45GDFDnqkoNHo8iZix62l6q7SeWblype666y5t2rSJfCipIx9+61vfclrPmBrb5BlTG9ZrDWzqX1MHUwPbef6Jmb47kv86G/a1HuxuRipdmyqdXfJMpXLdn0eesetpenNdA5e6P7N582bdeOONeuKJJ7q9abNHd9VVV2nmzJk66qij7MPUUI9vv/22li5dqjvvvFPt7e3dXvk555yjm266SaNHj+7znZmYMfszZs+yHvf0yDN9DpEuHRAz9k27q2c2btyoGTNm6JVXXuky4LBhw/SjH/1IU6ZMsX8xA6jH1atX6/rrr9eOHTu63PVJJ52kZcuWaezYsUVFyDNFicpu0F/rmbJvpIcTiBk7ktSXpTtWUl8OhHdtauDSY6iUlsRMKUqltzHv2mYvPxgMOv0Wwvx2EA6HS7/QPrRsbW313nnNXr7to6GhyyeStfDNZF8Y5u872XzHxoHAQBCo9+d5IMwh94gAAggggAACCCCAAAIIIIAAAggggAACCCCAAAIIIIAAAggggAACCCCAAAIIIIAAAggggAACCCCAAAIIIIAAAggggAACCCCAAAIIIIAAAggggAACCCCAAAIIIIAAAggggAACCCCAAAIIIIAAAggggAACCCCAAAIIIIAAAggggAACCCCAAAIIIIAAAggggAACCCCAAAIIIIAAAgjUnUBDDdxRoQaukUtEoEOgWdICOKwJdHr+CwU36SCRSMjn8ykSiVi7kd46SiaTyuVyisViTsZLpVJKp9OKRqPy+/1VHzOTyciYmvECgUDVx8vn84rH4wqFQt6fi4OYsauczWa9OXQVM+b5M3PoOmaee+45/eIXv9CTTz5ZEuCECRN0+umna/z48TrllFNKOsdVo5deeknr16/X888/r3Xr1pU07Nlnn63LLrtMZ511Vknte2vkOs8crJhhbepzqPyrA9cxw9rU+9w99dRTuvfee8mH++VD1zFj6myzFprasF5rYFP/mjqYGthOLiVm7DiS/+zVg93NiOt3bfKMneeioxfyjF1P01t/roEfe+wx3Xzzzdq0aVOPN37JJZfo8ssv16mnnmofpx/3+OKLL+qee+7R/fff3+NVjhkzRjfccIPOP/98q3diYsbsz5g9y3rc0yPPWA0XrzNixr5pT/XM3Llzdeutt3Y74MSJE9Xc3Kxx48bZv6A67nHDhg2e29q1a7u9y+uuu0633HJLWQLkmbK4Smrcn+uZkm6gSCNixobiP/qgvuzZsq/15UB416YGtvcsmp6IGbue5rcDs5cfDAadfgthfjsIh8N2b6aH3lpbW9Xe3u7t5ds8Ghq6fCJZC99MVkowf9+J5vs1DgQGikA9P88DZQ65TwQQQAABBBBAAAEEEEAAAQQQQAABBBBAAAEEEEAAAQQQQAABBBBAAAEEEEAAAQQQQAABBBBAAAEEEEAAAQQQQAABBBBAAAEEEEAAAQQQQAABBBBAAAEEEEAAAQQQQAABBBBAAAEEEEAAAQQQQAABBBBAAAEEEEAAAQQQQAABBBBAAAEEEEAAAQQQQAABBBBAAAEEEEAAAQQQQKDuBBpq4I4KNXCNXCIC+ws0S1oAiRWBTs//nj17FAqFrHRcrJNEIiGfz6dIJFKsqZV/TyaTyuVyisViVvor1kkqlVI6nVY0GpXf7y/WvM//nslkZEzNeIFAoM/9Fesgn88rHo978ULMFNMq7d9dx0w2m/Xm0FXMmOfPxOjBiJn3339fDzzwgH7+859r27ZtJU3IoEGD9MUvflHjxo3T2LFjNXr0aI0aNarqz7N5trZs2aLNmzdr48aN2rBhg373u99p7969JV33iBEj9I1vfEMXX3yxRo4cWdI5pTZynWcOZsywNpUaFb23cx0zrE3F523r1q3kw/2YXMdMoVDw1kJTG9ZrnjH1r6lpqIGLP4+ltCBmSlEqrU1H/nvwwQf1t7/9raSTarUebGpq0uTJk3X55Zdbrwe7g3P9rk2eKSl8S25EnimZquSG/b0Gvvvuu7Vo0SK1tLT0eE8nn3yypk6dqilTpqixsbHke6+lhm1tbVq9erVWrVqll19+ucdLNzl1zpw5+s53vlO12+vvMdPXGyfP9FWw6/nEjH3TnuqZdevW6ZprrtGmTZu6HXT69OmaN2+ejjzySPsXVUc9vvPOO1q4cKGWL1/e7V2NGTNGt99+uyZMmFDRXZNnKmLr9STyjH3Ten5vMvXlrbfequ3bt1NfWqwv6zlmTKCQZ8gz5QocjJgxe/nBYNDptxDmt4NwOFwuT0XtW1tb1d7e7u3l2zoaGrp8IlkL30xWcvvz951kvlvjQGAgCdTr8zyQ5pB7RQABBBBAAAEEEEAAAQQQQAABBBBAAAEEEEAAAQQQQAABBBBAAAEEEEAAAQQQQAABBBBAAAEEEEAAAQQQQAABBBBAAAEEEEAAAQQQQAABBBBAAAEEEEAAAQQQQAABBBBAAAEEEEAAAQQQQAABBBBAAAEEEEAAAQQQQAABBBBAAAEEEEAAAQQQQAABBBBAAAEEEEAAAQQQQAABBOpOoKEG7qhQA9fIJSJwoECzpAWw9Fmg0/P/3nvvKRQKeX8ujkQiIZ/Pp0gk4mI4JZNJ5XI5xWIxJ+OlUiml02lFo1H5/f6qj5nJZGRMzXiBQKDq4+XzecXjcWLGorTrmMlms94cuooZ8/yZGD2YeWbdunV69NFH9fjjj2v37t1lz94xxxyjo48+Wk1NTTryyCP1yU9+Uocddphn+PGPf1yDBw9WY2OjBg0a9K/n3jwre/fuVVtbm/bs2aMPP/zQc9i1a5f+/ve/65133lFLS4v++te/6q233ir7mkxOO++883ThhRdqwoQJZZ9fzgmu80x/iJlyfCppy9pUiVrP57A2le5Zj/lwyJAhXj684IILSs6HrmOmUCh4a4CpDeu1Bjb1r6lpqIFLfx57a0nM2HHcv5e1a9fqF7/4hZ599lm9//77ZQ/QH+vB/fPf//k//4c8U/as9n6C6xqYtcnyBEre3gxrU2fXO++8U0uWLPHeRXs6zHvtRRddpMmTJ2vSpEn2J+Yg9LhmzRo98sgjeuihh7z39J6O4cOH67LLLtPcuXPZ07MwT9QzFhAP6IK1yb5pb/szN954o26++eYeB7322ms1e/Zsb4+Q498CZu9z8eLFuu2223pkueGGG3TTTTf1mY0802fCLh2QZ+ybut4Hdl0D33777frJT36iHTt2UF92I2B+U5o1a5auuuqqkoOr3mOGPFNyKJTckJgpmaqkhmZ/xuzlB4NBp9/PmN8OwuFwSdfY10atra1qb2/39vJtHA0NXT6RrIVvJsu99fn7TjDfq3EgMNAE6vF5HmhzyP0igAACCCCAAAIIIIAAAggggAACCCCAAAIIIIAAAggggAACCCCAAAIIIIAAAggggAACCCCAAAIIIIAAAggggAACCCCAAAIIIIAAAggggAACCCCAAAIIIIAAAggggAACCCCAAAIIIIAAAggggAACCCCAAAIIIIAAAggggAACCCCAAAIIIIAAAggggAACCCCAAAIIIIAAAggggAACdSfQUAN3VKiBa+QSEehOoFnSAmj6JNDp+c/lcorH4wqFQt6fiyORSMjn8ykSibgYTslkUuY+Y7GYk/FSqZTS6bSi0aj8fn/Vx8xkMjKmZrxAIFD18fL5PDFjWdl1zGSzWW8OXcWMef5MjPaHPLNu3TqtXbtWzzzzjN58803LM1nd7o499lidccYZmjhxor70pS/VdZ7pTzFTrVllbbIry9pUvme95MMJEyaUf/OSXMdMoVDw1kJTG9ZrDWzqX1PTUANXFJJdTiJm7Dju30vHe9OmTZtkcmCt14MH5j9ipnox4+q9ibXJ/hyyNnVvunLlSt11110y+bC3w8T+2WefrUmTJnnvoo2NjfYnqQo9trW1eTl+zZo1evLJJ70arLdjzJgxuvLKKzVt2jTvPZt6xt6ksDbZs+zoqd73gftbzGzevFk33nijnnjiiW4n0/zGcdVVV2nmzJk66qij7E94DfX49ttva+nSpbrzzjvV3t7e7ZWfc845uummmzR69Ghrd9bfYsbaje3XEWuTXVVixq6n6c2sTT/5yU/04IMPyuRN6ktp//qyEnHXvx2QZyqZpZ7PIc/Y9ezIM66/hTDjBYNBp9/PmN8OwuGwfcBuemxtbfVqNvPe39ejoaHLJ5K18M1kObc9f19j850aBwIDUaDenueBOIfcMwIIIIAAAggggAACCCCAAAIIIIAAAggggAACCCCAAAIIIIAAAggggAACCCCAAAIIIIAAAggggAACCCCAAAIIIIAAAggggAACCCCAAAIIIIAAAggggAACCCCAAAIIIIAAAggggAACCCCAAAIIIIAAAggggAACCCCAAAIIIIAAAggggAACCCCAAAIIIIAAAggggAACCCCAAAIIIFB3Ag01cEeFGrhGLhGBngSaJS2Ap2KBTs9/oVBQPp9XPB5XKBTy/lwciURCPp9PkUjExXBKJpPK5XKKxWJOxkulUkqn04pGo/L7/VUfM5PJyJia8QKBQNXHI2bsE7uOmWw26z33rmLGPH8mRvtTntm6dauef/55vfDCC3rppZfU0tJif2L70GNTU5NOOeUUnXbaaTr99NM1cuTITr25jhnXeaY/xkwfprPbU1mb7IqyNlXuWev5sNI7dx0zpu42a6GpDeu1Bjb1r1mfqIErjcrO5xEzdhz37+XAeqbe8h8xU/2YsT9C5x5Zm+wLszb1bPrUU0/p3nvv1ZNPPlkS/IQJE7x30/Hjx3vvqv3pMO/069ev997x161bV9KlnX322brssst01llndWpPzJTEV3Ij1qaSqUpu6Hp/hrVJeuyxx3TzzTdr06ZNPc7TJZdcossvv1ynnnpqyXNZDw1ffPFF3XPPPbr//vt7vJ0xY8bohhtu0Pnnn1+VWybP2Gclz9g3db0PfLDqmd/+9rdePqC+7FxfVhJRAyVmXP1GST1TSRT2fs7ByjMuY8bs5QeDQaffz5jfDsLhsP0J66bH1tZWtbe3e3v5fTkaGrp8IlkL30yWesvz9zU036dxIDBQBerpeR6oc8h9I4AAAggggAACCCCAAAIIIIAAAggggAACCCCAAAIIIIAAAggggAACCCCAAAIIIIAAAggggAACCCCAAAIIIIAAAggggAACCCCAAAIIIIAAAggggAACCCCAAAIIIIAAAggggAACCCCAAAIIIIAAAggggAACCCCAAAIIIIAAAggggAACCCCAAAIIIIAAAggggAACCCCAAAIIIIAAAnUn0FADd1SogWvkEhHoTaBZ0gKIKhLo9PwXCv/4r/l8XvF4XKFQyPtzcSQSCfl8PkUiERfDKZlMKpfLKRaLORkvlUopnU4rGo3K7/dXfcxMJiNjasYLBAJVH4+YsU/sOmay2az33LuKGfP8mRjtr3lm+/bt+sMf/qDXXntNmzZt0htvvKGWlhb7E91Nj01NTTruuOM0ZswYff7zn9cXvvAFDR8+vOjYrmPGdZ7p7zFTdIJKaMDaVAJSGU1Ym8rA6qXp/vnQ5ESTD3fs2GGn8yK9mNx39NFH64QTTtCJJ55Ycj6s9OJcx4ypvc1aaGrDeq2BTf1r1idq4EqjsvN5xIwdx/176a2eqcV68EAhYsZtzNgfzf3+DDFjfxZdvzf1tZ7ZunWrHnjgAf385z/Xtm3bSgIZNGiQvvjFL2rcuHEaO3asRo8erVGjRlV9/8vc65YtW7R582Zt3LhRGzZs0O9+9zvt3bu3pOseMWKEvvGNb+jiiy/WyJEjezyHeqYkzpIbkWdKpiq5Ya3lmZJv7J8N+2vM3H333Vq0aFGv+4Unn3yypk6dqilTpqixsbHcW6+J9m1tbVq9erVWrVqll19+ucdrHjZsmK6++mrNmjWr6vfVX2PG5o2zNtnUlIgZu56mt/3XJrOPSH3Zd2PXvx2QZ/o+Z/v3QJ6x63lgnnH1LYTZyw8Gg06/nzG/HYTDYfuA3fTY2tqq9vZ2by+/t+Ojjz7S//zP/+itt97yPD73uc/pS1/6kndKQ0OXTyRr4ZvJUnzn72tkvkvjQGAgC9TL8zyQ55B7RwABBBBAAAEEEEAAAQQQQAABBBBAAAEEEEAAAQQQQAABBBBAAAEEEEAAAQQQQAABBBBAAAEEEEAAAQQQQAABBBBAAAEEEEAAAQQQQAABBBBAAAEEEEAAAQQQQAABBBBAAAEEEEAAAQQQQAABBBBAAAEEEEAAAQQQQAABBBBAAAEEEEAAAQQQQAABBBBAAAEEEEAAAQQQQAABBOpOoKEG7qhQA9fIJSJQTKBZ0oJijfj3LgKdnv9C4d//NZ/PKx6PKxQKeX8ujkQiIZ/Pp0gk4mI4JZNJ5XI5xWIxJ+OlUiml02lFo1H5/f6qj5nJZGRMzXiBQKDq4xEz9oldx0w2m/Wee1cxY54/E6O1kmfMfGzdulV/+9vftH37du3cuVPvvfeedu/e7d2HySl79uzRRx99pL1798o8E+Ywz/ugQYP0sY99TIMHD1Y4HPaMhwwZosMPP1xDhw7V8OHD9alPfUojR47sU851HTOu80ytxUwlWYG1qRK1ns9hbbLraXoztcyuXbv0wQcfeLmw2vnQdZ5xHTOm/jZriFkr6rUGNjFj1idqYDvPIzFjx3H/XsrJMzbqwY7a17yHmlrQdj14oBAxc3BjxsborE02FDv3wdpUmum6dev06KOP6vHHH/fee8s9jjnmGB199NFqamrSkUceqU9+8pM67LDDvJrg4x//uPd+3NjY6L0vd+yTmXg379NtbW3e+/WHH37o1Uqm/vz73/+ud955Ry0tLfrrX/+qt956q9xL8t7DzzvvPF1wwQWaMGFCyecTMyVTldSQtakkprIalVPPlNVxD41Zm/4Nc+edd2rJkiVeburpMHnuoosu0uTJkzVp0iQbU3DQ+1izZo0eeeQRPfTQQ17e7ukwa8CsWbM0Y8YMp783kWfshwh5xr6p633g/lDP1GN9eeihh+rrX/962fVlJRE1EGOmEqdSz6GeKVWq9Hb9Ic+UfrXltzQxY95Pg8Fgn37LLWfkjt8OzG/LLo7W1la1t7d77+0HHuY38ZUrV2rx4sXe+/r+h8mFpub7/ve/f+BptfDNZDHa+fsamO/ROBAY6AL18DwP9Dnk/hFAAAEEEEAAAQQQQAABBBBAAAEEEEAAAQQQQAABBBBAAAEEEEAAAQQQQAABBBBAAAEEEEAAAQQK/cfLAAAgAElEQVQQQAABBBBAAAEEEEAAAQQQQAABBBBAAAEEEEAAAQQQQAABBBBAAAEEEEAAAQQQQAABBBBAAAEEEEAAAQQQQAABBBBAAAEEEEAAAQQQQAABBBBAAAEEEEAAAQQQQAABBBBAAIG6E2iogTsq1MA1cokIlCLQLGlBKQ1p8y+BTs9/odA5HeTzecXjcYVCIe/PxZFIJOTz+RSJRFwMp2QyqVwup1gs5mS8VCqldDqtaDQqv99f9TEzmYyMqRkvEAhUfTxixj6x65jJZrPec+8qZszzZ2KUPGMvdlzHjOs8Q8zYi5WOnuo9Zlib7MeMqWVM3FDP2LE1NbhZC01tWK81MDFjJ1Y6eiFm7Hqa3lzXM67XJmKGmClXgJgpV6x4+1rPM+vWrdPatWv1zDPP6M033yx+w/2oxbHHHqszzjhDEydO1IQJEyq+MuqZium6PZE8Y9eTesa+p+mxnN8OVq5cqbvuukubNm3q9WLMe/TZZ5+tSZMmebmpsbGxOhdvude2tjZvDVizZo2efPJJ7x22t2PMmDG68sorNW3atH81owa2PCmS91sT+zP2XFmb7Fl29NRbDVwP9eWZZ56psWPHsqdnMXRq/b2pGAV5pphQ+f9+MGLG1EHBYNDp9zPmt4NwOFw+UAVntLa2qr293fv9p+NYsWKF5syZ4+W7Dz74oJxea+Gbyd7uZ/6+fzTfoXEggIBU688zc4gAAggggAACCCCAAAIIIIAAAggggAACCCCAAAIIIIAAAggggAACCCCAAAIIIIAAAggggAACCCCAAAIIIIAAAggggAACCCCAAAIIIIAAAggggAACCCCAAAIIIIAAAggggAACCCCAAAIIIIAAAggggAACCCCAAAIIIIAAAggggAACCCCAAAIIIIAAAggggAACCCCAAAIIIIAAAgggUIcCDTVwT4UauEYuEYFSBZolLSi1Me3U6fkvFLqmg3w+r3g8rlAo5P25OBKJhHw+nyKRiIvhlEwmlcvlFIvFnIyXSqWUTqcVjUbl9/urPmYmk5ExNeMFAoGqj0fM2Cd2HTPZbNZ77l3FjHn+TIySZ+zFjuuYcZ1niBl7sdLRU73HDGuT/ZgxtYyJG+oZO7amDjdroakN67UGJmbsxEpHL8SMXU/Tm+t6xvXaRMwQM+UKEDPlihVvXy95ZuvWrXr++ef1wgsv6KWXXlJLS0vxm3fYoqmpSaeccopOO+00nX766Ro5cqS10alnrFF6HZFn7HpSz9j3ND2W+9vBU089pXvvvVdPPvlkSRc0YcIEL1eNHz/ey1396TA5fv369V7OX7duXUmXdvbZZ+uyyy7TWWed1W17auCSGMtqxNpUFlfRxqxNRYnKblBKDVzL9SUxU3ZIFD2hlJgp2kkZDVibysAqselAWJvMXn4wGHT6/Yz57SAcDpc4C31r1traqvb2dq8WvvTSS733/wqPWvhmsqdbm7/vH8z3ZxwIIPAPgVp+nplDBBBAAAEEEEAAAQQQQAABBBBAAAEEEEAAAQQQQAABBBBAAAEEEEAAAQQQQAABBBBAAAEEEEAAAQQQQAABBBBAAAEEEEAAAQQQQAABBBBAAAEEEEAAAQQQQAABBBBAAAEEEEAAAQQQQAABBBBAAAEEEEAAAQQQQAABBBBAAAEEEEAAAQQQQAABBBBAAAEEEEAAAQQQQAABBBBAAIE6FWiogfsq1MA1cokIlCPQLGlBOSfUUNvzJF0g6UxJPkm37/vPm/tw/Z2e/0Kh+3SQz+cVj8cVCoW8PxdHIpGQz+dTJBJxMZySyaRyuZxisZiT8VKplNLptKLRqPx+f9XHzGQyMqZmvEAgUPXxiBn7xK5jJpvNes+9q5gxz5+JUfKMvdhxHTOu8wwxYy9WOnqq95hhbbIfM6aWMXFDPWPH1tTiZi00tWG91sDEjJ1Y6eiFmLHraXpzXc+4XpuIGWKmXAFiplyx4u3rMc9s375df/jDH/Taa69p06ZN2rx5s3bs2FEcw0KLpqYmHXPMMTr22GN16qmn6gtf+IKGDx9uoeeeu6CesctLnrHrST1j39P0WMlvB1u3btUDDzygn//859q2bVtJFzZo0CB98Ytf1Lhx4zR27FiNHj1ao0aNqvrvB6Ym3bJli5e/N27cqA0bNuh3v/ud9u7dW9J1jxgxQt/4xjd08cUXa+TIkUXPoQYuSlR2A9amssl6PYG1ya5nJWvTgfXlG2+8oZaWFvsX1k2Ppr487rjjNGbMGH3+858vqb4kZuxPTT2+N+2vRMzUR8yYvfxgMOj0+xnz20E4HLYP2E2Pzc3NWrCgz59d1cI3k915zt/3P5rvzjgQQODfArX6PDOHCCCAAAIIIIAAAggggAACCCCAAAIIIIAAAggggAACCCCAAAIIIIAAAggggAACCCCAAAIIIIAAAggggAACCCCAAAIIIIAAAggggAACCCCAAAIIIIAAAggggAACCCCAAAIIIIAAAggggAACCCCAAAIIIIAAAggggAACCCCAAAIIIIAAAggggAACCCCAAAIIIIAAAggggAACCCCAAAJ1LNBQA/dWqIFr5BIRKFegWdKCck/qx+2/KGmFpDHdXOM2SdMk/aaC6+/0/BcKPaeDfD6veDyuUCjk/bk4EomEfD6fIpGIi+GUTCaVy+UUi8WcjJdKpZROpxWNRuX3+6s+ZiaTkTE14wUCgaqPR8zYJ3YdM9ls1nvuXcWMef5MjJJn7MWO65hxnWeIGXux0tFTvccMa5P9mDG1jIkb6hk7tqYeN2uhqQ3rtQYmZuzESkcvxIxdT9Ob63rG9dpEzBAz5QoQM+WKFW8/EPLMO++8o+3bt+v999/3/nPnzp167733tHv3bq/WMXtwe/bs0UcffaS9e/fK5EJzmBpo0KBB+tjHPqbBgwcrHA57deaQIUN0+OGHa+jQoRo+fLg+9alPaeTIkf/ao3S9p0c9UzzOy2lBnilHq7S2AyHP1NJ707p16/Too4/q8ccf9/Jguccxxxyjo48+Wk1NTTryyCP1yU9+UocddpiXHz/+8Y97+bKxsdHLnx2/M5i8avJrW1ubl28//PBDL//u2rVLf//732XydEtLi/7617/qrbfeKveSvLx83nnn6YILLtCECRPKPp8auGyyoiewNhUlKqsBa1NZXCU17uvaZPYft27dqr/97W9O6suSbmq/RsRMuWLF2/c1ZoqP0LkFa1O5YsXbD4S1ydRXwWDQ6fczpt4z78rVOl5//XVNnTpVGzdutDHEpyVttdGRwz7m7xvLfG/GgQACnQVq4Rto5gwBBBBAAAEEEEAAAQQQQAABBBBAAAEEEEAAAQQQQAABBBBAAAEEEEAAAQQQQAABBBBAAAEEEEAAAQQQQAABBBBAAAEEEEAAAQQQQAABBBBAAAEEEEAAAQQQQAABBBBAAAEEEEAAAQQQQAABBBBAAAEEEEAAAQQQQAABBBBAAAEEEEAAAQQQQAABBBBAAAEEEEAAAQQQQAABBBBAYIAJNNTA/RZq4Bq5RAQqEWiWtKCSE/vZOTfuux5zL8XyycOSvifp72Vcf6fnv1DoPR3k83nF43GFQiHvz8WRSCTk8/kUiURcDKdkMqlcLqdYLOZkvFQqpXQ6rWg0Kr/fX/UxM5mMjKkZLxAIVH08YsY+seuYyWaz3nPvKmbM82dilDxjL3Zcx4zrPEPM2IuVjp7qPWZYm+zHjKllTNxQz9ixNTW5WQtNbVivNTAxYydWOnohZux6mt5c1zOu1yZihpgpV4CYKVeseHvyTHGjclu43tOjnil3hnpvT56x60k9Y9/T9Ggjz6xbt05r167VM888ozfffLM6F1qlXo899lidccYZmjhxoiZMmNDnUaiB+0zYpQPWJrumrE12PVmb7HvaWpvKuTLyTDlaxduSZ4obldviYLxrm738YDDo9PsZ89tBOBwul6fX9uabgBtvvFF33HGHTJ1m6bhF0jxLfbnoZv6+Qcy3WRwIINBVoNg3i5ghgAACCCCAAAIIIIAAAggggAACCCCAAAIIIIAAAggggAACCCCAAAIIIIAAAggggAACCCCAAAIIIIAAAggggAACCCCAAAIIIIAAAggggAACCCCAAAIIIIAAAggggAACCCCAAAIIIIAAAggggAACCCCAAAIIIIAAAggggAACCCCAAAIIIIAAAggggAACCCCAAAIIIIAAAggggAACCCDgXKDB+YjlD1go/xTOQKBmBJolLaiZq+16oXdLml7G9X8k6QeS7ijxnE7Pf6FQPB3k83nF43GFQiHvz8WRSCTk8/kUiURcDKdkMqlcLqdYLOZkvFQqpXQ6rWg0Kr/fX/UxM5mMjKkZLxAIVH08YsY+seuYyWaz3nPvKmbM82dilDxjL3Zcx4zrPEPM2IuVjp7qPWZYm+zHjKllTNxQz9ixNXW5WQtNbVivNTAxYydWOnohZux6mt5c1zOu1yZihpgpV4CYKVeseHvyTHGjclu43tOjnil3hnpvT56x60k9Y9/T9Ggzz2zdulXPP/+8XnjhBb300ktqaWmpzkVX2GtTU5NOOeUUnXbaaTr99NM1cuTICnvq+TRqYOuk3m9N7M/Yc2VtsmfZ0RM1sH1Tm2tTKVdHnilFqfQ25JnSrUpteTDyjNnLDwaDTr+fMb8dhMPhUll6bWfq0f/8z//U22+/baW//ToxBe5RtjutUn/z9/Vrvi/jQACB7gVq4Rto5g4BBBBAAAEEEEAAAQQQQAABBBBAAAEEEEAAAQQQQAABBBBAAAEEEEAAAQQQQAABBBBAAAEEEEAAAQQQQAABBBBAAAEEEEAAAQQQQAABBBBAAAEEEEAAAQQQQAABBBBAAAEEEEAAAQQQQAABBBBAAAEEEEAAAQQQQAABBBBAAAEEEEAAAQQQQAABBBBAAAEEEEAAAQQQQAABBBBAYIAJNNTA/RZq4Bq5RAT6ItAsaUFfOjhI506S9FSFY78habqkF4uc3+n5LxRKSwf5fF7xeFyhUMj7c3EkEgn5fD5FIhEXwymZTCqXyykWizkZL5VKKZ1OKxqNyu/3V33MTCYjY2rGCwQCVR+PmLFP7Dpmstms99y7ihnz/JkYJc/Yix3XMeM6zxAz9mKlo6d6jxnWJvsxY2oZEzfUM3ZsTW1u1kJTG9ZrDUzM2ImVjl6IGbuepjfX9YzrtYmYIWbKFSBmyhUr3p48U9yo3Bau9/SoZ8qdod7bk2fselLP2Pc0PVYrz2zfvl1/+MMf9Nprr2nTpk1644031NLSUp2bOKDXpqYmHXfccRozZoyOP/54HXXUUd7/X4+/HZBn7IcU9Yx902rlmZ6ulHrG7hySZ+x6Us/Y96xmPTOQ84zZyw8Gg06/nzG/HYTD4YqDZM+ePbrmmmt0zz33qNRvhSoY7EuSflfBeS5Pmb9vMPNdGQcCCPQsUAvfQDN/CCCAAAIIIIAAAggggAACCCCAAAIIIIAAAggggAACCCCAAAIIIIAAAggggAACCCCAAAIIIIAAAggggAACCCCAAAIIIIAAAggggAACCCCAAAIIIIAAAggggAACCCCAAAIIIIAAAggggAACCCCAAAIIIIAAAggggAACCCCAAAIIIIAAAggggAACCCCAAAIIIIAAAggggAACCCCAAAIDTKChBu63UAPXyCUi0FeBZkkL+tqJw/M/JmmbpMP7OOZqSd+TFO+hn07Pf6FQejrI5/OKx+MKhULen4sjkUjI5/MpEom4GE7JZFK5XE6xWMzJeKlUSul0WtFoVH6/v+pjZjIZGVMzXiAQqPp4xIx9Ytcxk81mvefeVcyY58/EKHnGXuy4jhnXeYaYsRcrHT3Ve8ywNtmPGVPLmLihnrFja+pzsxaa2rBea2Bixk6sdPRCzNj1NL25rmdcr03EDDFTrgAxU65Y8fbkmeJG5bZwvadHPVPuDPXenjxj15N6xr6n6dFVnjHv11u3btWbb77p/eeHH36oXbt2affu3d67ormOPXv26KOPPtLevXtlaklzmHfIQYMG6WMf+5gGDx6scDjsvacPGTJEhx9+uIYOHarhw4frU5/6lEaOHNnlNx7WJvtx4ypmOq6ctcnuHLI22fVkbbLv6XJtIs9UZ/7IM/ZdD0Y9Y+qzYDDo9PsZU/eZWq/c46mnntIVV1yh9957r9xTy21/kaT/W+5JDtvP3zeW+Z6MAwEEeheohW+gmUMEEEAAAQQQQAABBBBAAAEEEEAAAQQQQAABBBBAAAEEEEAAAQQQQAABBBBAAAEEEEAAAQQQQAABBBBAAAEEEEAAAQQQQAABBBBAAAEEEEAAAQQQQAABBBBAAAEEEEAAAQQQQAABBBBAAAEEEEAAAQQQQAABBBBAAAEEEEAAAQQQQAABBBBAAAEEEEAAAQQQQAABBBBAAAEEEEAAgQEm0FAD91uogWvkEhGwIdAsaYGNjhz0cZmkeyyN0yrpeknLJR34vHf674VCeekgn88rHo8rFAp5fy6ORCIhn8+nSCTiYjglk0nlcjnFYjEn46VSKaXTaUWjUfn9/qqPmclkZEzNeIFAoOrjETP2iV3HTDab9Z57VzFjnj8To+QZe7HjOmZc5xlixl6sdPRU7zHD2mQ/ZkwtY+KGesaOranRzVpoasN6rYGJGTux0tELMWPX0/Tmup5xvTYRM8RMuQLETLlixduTZ4obldvC9Z4e9Uy5M9R7e/KMXU/qGfuepkfyjF1XamC7nqY31ia7pqxNdj1Zm+x7sjbZN2Vtsm86ENYms5cfDAadfj9jfjsIh8MlTZjZf7jyyit13333ldTeQqPTJf0/FvqpRhfz93VqviPjQACB4gK18A108bugBQIIIIAAAggggAACCCCAAAIIIIAAAggggAACCCCAAAIIIIAAAggggAACCCCAAAIIIIAAAggggAACCCCAAAIIIIAAAggggAACCCCAAAIIIIAAAggggAACCCCAAAIIIIAAAggggAACCCCAAAIIIIAAAggggAACCCCAAAIIIIAAAggggAACCCCAAAIIIIAAAggggAACCCCAAAIIIIBAXQk01MDdFGrgGrlEBGwJNEtaYKuzKvbzqqTPW+7f9HmFJPOfHUen579QKD8d5PN5xeNxhUIh78/FkUgk5PP5FIlEXAynZDKpXC6nWCzmZLxUKqV0Oq1oNCq/31/1MTOZjIypGS8QCFR9PGLGPrHrmMlms95z7ypmzPNnYpQ8Yy92XMeM6zxDzNiLlY6e6j1mWJvsx4ypZUzcUM/YsTV1ulkLTW1YrzUwMWMnVv71okfM2AWV5Lqecb02kWeshwwxY5/U+f4Ma5PdSSTP2PU0vbE22Td1vQ9MnrE7h+QZu57kGfuepkfyjF1X3pvsepreWJvsmrI22fVkbbLvydpk39SsTWYvPxgMOv1+xvx2EA6He72h119/XZMnT9Zbb71l/8Z77nHcP79RKv9jpOpe5fx93ZvvxzgQQKA0gVr4Brq0O6EVAggggAACCCCAAAIIIIAAAggggAACCCCAAAIIIIAAAggggAACCCCAAAIIIIAAAggggAACCCCAAAIIIIAAAggggAACCCCAAAIIIIAAAggggAACCCCAAAIIIIAAAggggAACCCCAAAIIIIAAAggggAACCCCAAAIIIIAAAggggAACCCCAAAIIIIAAAggggAACCCCAAAIIIIAAAggggEDdCDTUwJ0UauAauUQEbAo0S1pgs0PLfR0qabflPju6+/8krZB0vaRWSZ2e/0KhsnSQz+cVj8cVCoW8PxdHIpGQz+dTJBJxMZySyaRyuZxisZiT8VKplNLptKLRqPx+f9XHzGQyMqZmvEAgUPXxiBn7xK5jJpvNes+9q5gxz5+JUfKMvdhxHTOu8wwxYy9WOnqq95hhbbIfM6aWMXFDPWPH1tTqZi00tWG91sDEjJ1Y6eiFmLHraXpzXc+4XpuIGWKmXAFiplyx4u3JM8WNym3hek+PeqbcGeq9PXnGrif1jH1P0yN5xq4rNbBdT9Mba5NdU9Ymu56sTfY9WZvsm7I22TcdCGuT2csPBoNOv58xvx2Ew+FuJ+zuu+/WlVdeaX8yi/dovlH6i6Tlklb98zul4mdVt8X8fd2b78Y4EECgdIFa+Aa69LuhJQIIIIAAAggggAACCCCAAAIIIIAAAggggAACCCCAAAIIIIAAAggggAACCCCAAAIIIIAAAggggAACCCCAAAIIIIAAAggggAACCCCAAAIIIIAAAggggAACCCCAAAIIIIAAAggggAACCCCAAAIIIIAAAggggAACCCCAAAIIIIAAAggggAACCCCAAAIIIIAAAggggAACCCCAAAIIIIBAXQg01MBdFGrgGrlEBGwLNEtaYLtTS/2dJmm9pb566ma3pG9IWrd/g0Kh8nSQz+cVj8cVCoW8PxdHIpGQz+dTJBJxMZySyaRyuZxisZiT8VKplNLptKLRqPx+f9XHzGQyMqZmvEAgUPXxiBn7xK5jJpvNes+9q5gxz5+JUfKMvdhxHTOu8wwxYy9WOnqq95hhbbIfM6aWMXFDPWPH1tTrZi00tWG91sDEjJ1Y6eiFmLHraXpzXc+4XpuIGWKmXAFiplyx4u3JM8WNym3hek+PeqbcGeq9PXnGrif1jH1P0yN5xq4rNbBdT9Mba5NdU9Ymu56sTfY9WZvsm7I22TcdCGuT2csPBoNOv58xvx2Ew+F/TZipU7/1rW/pl7/8pf1JLL/H/1fSA5Lul/T78k+3csb8fb2Y78U4EECgPIFa+Aa6vDuiNQIIIIAAAggggAACCCCAAAIIIIAAAggggAACCCCAAAIIIIAAAggggAACCCCAAAIIIIAAAggggAACCCCAAAIIIIAAAggggAACCCCAAAIIIIAAAggggAACCCCAAAIIIIAAAggggAACCCCAAAIIIIAAAggggAACCCCAAAIIIIAAAggggAACCCCAAAIIIIAAAggggAACCCCAAAIIIIBAzQs01MAdFGrgGrlEBKoh0CxpQTU67mOf0yXd3cc+Kjq9UOhbOsjn84rH4wqFQt6fiyORSMjn8ykSibgYTslkUrlcTrFYzMl4qVRK6XRa0WhUfr+/6mNmMhkZUzNeIBCo+njEjH1i1zGTzWa9595VzJjnz8QoecZe7LiOGdd5hpixFysdPdV7zLA22Y8ZU8uYuKGesWNranazFprasF5rYGLGTqx09ELM2PU0vbmuZ1yvTcQMMVOuADFTrljx9uSZ4kbltnC9p0c9U+4M9d6ePGPXk3rGvqfpkTxj15Ua2K6n6Y21ya4pa5NdT9Ym+56sTfZNWZvsmw6Etcns5QeDQaffz5jfDsLhsF599VWdd9552rFjh/3J61uPSUm/lrRC0v/0rauyzp6/r7X5TowDAQTKF6iFb6DLvyvOQAABBBBAAAEEEEAAAQQQQAABBBBAAAEEEEAAAQQQQAABBBBAAAEEEEAAAQQQQAABBBBAAAEEEEAAAQQQQAABBBBAAAEEEEAAAQQQQAABBBBAAAEEEEAAAQQQQAABBBBAAAEEEEAAAQQQQAABBBBAAAEEEEAAAQQQQAABBBBAAAEEEEAAAQQQQAABBBBAAAEEEEAAAQQQQAABBBCoaYGGGrj6Qg1cI5eIQLUEmiUtqFbnFfZ7maR7Kjy3T6cVCn1PB/l8XvF4XKFQyPtzcST+f3btPla6tCoU/DpdFSk5hVasItFEBidqjHIdrwhi1DARgcaGxI8R7PgxmhHmDwc/biJmuAa7X0OCHzh+kInxY/gHSDsITjqm6QuIOiEKhhAzwUyURMxcJiSYqpIyVVhvqmBPPzW8TveoffY+79rPOVXnt5OKgM951lO/vWqtVfXuxSIGg0FMJpMa4WK1WsVut4vZbFYl3nq9js1mE9PpNIbDYe8xt9ttFNMSbzQa9R5PzuQT186Z27dvHz73tXKmfP5KjqozeblTO2dq1xk5k5crd3Y69ZzRm/JzpswyJW/MMzm2ZW4vvbDMhqc6A8uZnFy5s4ucyfUsu9WeZ2r3JjkjZ7oKyJmuYhevV2cuNuq6ovZveuaZrnfoyderM7me5pl8z7KjOpPragbO9Sy76U25pnpTrqfelO+pN+Wb6k35pjehN5Xf8s/Pz6s+P/OmN70pbt26bo9C/Yv8+YfPPRtVDvrp/Ox6wo4PPPbfyvNhLgIELidwDM9AX+6d+SsCBAgQIECAAAECBAgQIECAAAECBAgQIECAAAECBAgQIECAAAECBAgQIECAAAECBAgQIECAAAECBAgQIECAAAECBAgQIECAAAECBAgQIECAAAECBAgQIECAAAECBAgQIECAAAECBAgQIECAAAECBAgQIECAAAECBAgQIECAAAECBAgQIECAAAECBAgQOFqBsyM4eXMEZ3REAn0KPBgRt/oM0GLvp0bEfxER/z4ivi8ivqvF36QvaZqccrDf72M+n8d4PD68alyLxSIGg0FMJpMa4WK1WsVut4vZbFYl3nq9js1mE9PpNIbDYe8xt9ttFNMSbzQa9R5PzuQT186Z27dvHz73tXKmfP5KjqozeblTO2dq1xk5k5crd3Y69ZzRm/JzpswyJW/MMzm2ZXYvvbDMhqc6A8uZnFy5s4ucyfUsu9WeZ2r3JjkjZ7oKyJmuYhevV2cuNuq6ovZveuaZrnfoyderM7me5pl8z7KjOpPragbO9Sy76U25pnpTrqfelO+pN+Wb6k35pjehN5Xf8s/Pz3t/fqb8e/0rXvGK+JM/+ZP8G9Xfjv9rRPx3EfHpnkI88Ni+5bkwFwEClxc4hmegL//u/CUBAgQIECBAgAABAgQIECBAgAABAgQIECBAgAABAgQIECBAgAABAgQIECBAgAABAgQIECBAgAABAgQIECBAgAABAgQIECBAgAABAgQIECBAgAABAgQIECBAgAABAgQIECBAgAABAgQIECBAgAABAgQIECBAgAABAgQIECBAgAABAgQIEAHQgcsAACAASURBVCBAgAABAgQIHKXA2RGcujmCMzoigb4FHoyIW30H+Vf2n0bEiyPiv4mI/zoiZldwhn8O+a3f+q3xlre8Jb7sy77sro+x3+9jPp/HeDw+vGpci8UiBoNBTCaTGuFitVrFbreL2azObVuv17HZbGI6ncZwOOz9PW632yimJd5oNOo9npzJJ66dM7dv3z587mvlTPn8lRxVZ/Jyp3bO1K4zciYvV+7sdOo5ozfl50yZZUremGdybJumOfTCMhue6gwsZ3Jy5c4ucibXs+xWe56p3ZvkjJzpKiBnuopdvF6dudio64rav+mZZ7reoSdfr87keppn8j3LjupMrqsZONez7KY35ZrqTbmeelO+p96Ub6o35ZvehN5Ufss/Pz/v7fmZP/qjP4of/MEfjE9+8pP5N6j/HT8WEf9DRPyn5FAPPLZfeR7MRYDA3QkcwzPQd/cO/TUBAgQIECBAgAABAgQIECBAgAABAgQIECBAgAABAgQIECBAgAABAgQIECBAgAABAgQIECBAgAABAgQIECBAgAABAgQIECBAgAABAgQIECBAgAABAgQIECBAgAABAgQIECBAgAABAgQIECBAgAABAgQIECBAgAABAgQIECBAgAABAgQIECBAgAABAgQIHJ3A2RGcuDmCMzoigRoCD0bErRqBPhfjeyLiFyPiKyrGvDDU0572tPjVX/3V+NEf/dEL1160YL/fx3w+j/F4fHjVuBaLRQwGg5hMJjXCxWq1it1uF7PZrEq89Xodm80mptNpDIfD3mNut9sopiXeaDTqPZ6cySeunTO3b98+fO5r5Uz5/JUcVWfycqd2zqgzeffuzk56U66p3pTrWXYrs0ypNeaZHNumaQ69sMyGpzoDy5mcXLmzi5zJ9Sy7nfo8I2fkTFcBOdNV7OL16szFRl1X1P7eZJ7peoeefL06k+tpnsn3LDuqM7mutX+fUWdy7586k++pzuSbqjP5pmbgXFO9KdfzqnpT+S3//Pw89fmZz3zmM/GzP/uz8Uu/9EtR8uSIr89ExBs+99zWPuF9PPDYHuU5MBcBAncvcAzPQN/9u7QDAQIECBAgQIAAAQIECBAgQIAAAQIECBAgQIAAAQIECBAgQIAAAQIECBAgQIAAAQIECBAgQIAAAQIECBAgQIAAAQIECBAgQIAAAQIECBAgQIAAAQIECBAgQIAAAQIECBAgQIAAAQIECBAgQIAAAQIECBAgQIAAAQIECBAgQIAAAQIECBAgQIAAAQIECByVwNkRnLY5gjM6IoFaAg9GxK2eg31jRPzPEfGcnuPc1fbf/d3fHb/7u78bX/RFX3RX++z3+5jP5zEejw+vGtdisYjBYBCTyaRGuFitVrHb7WI2m1WJt16vY7PZxHQ6jeFw2HvM7XYbxbTEG41GvceTM/nEtXPm9u3bh899rZwpn7+So+pMXu7Uzhl1Ju/e3dlJb8o11ZtyPctuZZYptcY8k2PbNM2hF5bZ8FRnYDmTkyt3dpEzuZ5lt1OfZ+SMnOkqIGe6il28Xp252Kjritrfm8wzXe/Qk69XZ3I9zTP5nmVHdSbXtfbvM+pM7v1TZ/I91Zl8U3Um39QMnGuqN+V6XlVvKr/ln5+fpzw/8/GPfzxe8YpXxAc/+MF8nKvb8Y8j4r+PiL+9iyM88Njflue/XAQI5AgcwzPQOe/ULgQIECBAgAABAgQIECBAgAABAgQIECBAgAABAgQIECBAgAABAgQIECBAgAABAgQIECBAgAABAgQIECBAgAABAgQIECBAgAABAgQIECBAgAABAgQIECBAgAABAgQIECBAgAABAgQIECBAgAABAgQIECBAgAABAgQIECBAgAABAgQIECBAgAABAgQIECBwNAJnR3DS5gjO6IgEago8GBG3egr4kxHxxogY9rR/6rZf/MVfHG9961vj27/92+9q3/1+H/P5PMbj8eFV41osFjEYDGIymdQIF6vVKna7Xcxmsyrx1ut1bDabmE6nMRz2n07b7TaKaYk3Go16f4/FssSTM3nUtXPm9u3bh8+9nMm7h+pMnmXZSW/K9Sy71a4ztXuTnMnPmTLLlLw51Xmmds40TXOYn8pseKozsJzJ/RzKmVzPstup9yY5I2e6CsiZrmIXr1dnLjbquqL2d23zTNc79OTr1ZlcT/NMvmfZUZ3JdfVdO9ez7KY35ZrqTbmeelO+p96Ub6o35ZvehN5Ufss/Pz+/q+dn/vzP/zxe9rKXxT/8wz/k34Sr3/H/jIj/GBEPX+IoDzz2N+W5LxcBAnkCx/AMdN67tRMBAgQIECBAgAABAgQIECBAgAABAgQIECBAgAABAgQIECBAgAABAgQIECBAgAABAgQIECBAgAABAgQIECBAgAABAgQIECBAgAABAgQIECBAgAABAgQIECBAgAABAgQIECBAgAABAgQIECBAgAABAgQIECBAgAABAgQIECBAgAABAgQIECBAgAABAgQIHIXA2RGcsjmCMzoigdoCD0bErcSgT3tsr7LnT0bEIHHf3rc6OzuLH//xH49f/MVfjNFodOl4+/0+5vN5jMfjw6vGtVgsYjAYxGQyqREuVqtV7Ha7mM1mVeKt1+vYbDYxnU5jOBz2HnO73UYxLfHuJhfaHrRYlnhypq3Yxetq58zt27cPn3s5c/G9abtCnWkr1W6d3tTOqcuq2nWmdm+SM12yod3aMsuUvDnVeaZ2zjRNc5ifymx4qjOwnGn32Wq7Ss60lWq/7tR7k5xpnwttV8qZtlLt19X+3qQ3tb83bVaqM22Uuq1RZ7p5tVmtzrRRar/G96b2Vm1X6k1tpdqt05vaOXVZpTd10Wq3Vm9q59R2ld7UVqr9Or2pvVWblXpTG6Vua66iN5Xf8s/Pzy/1/Mzb3va2+JEf+ZEo9eqEr09FxBsj4tciYtPyfT7w2LrybJaLAIFcgWN4Bjr3HduNAAECBAgQIECAAAECBAgQIECAAAECBAgQIECAAAECBAgQIECAAAECBAgQIECAAAECBAgQIECAAAECBAgQIECAAAECBAgQIECAAAECBAgQIECAAAECBAgQIECAAAECBAgQIECAAAECBAgQIECAAAECBAgQIECAAAECBAgQIECAAAECBAgQIECAAAECBK69wNm1P2FEcwRndEQCVyHwYETcSgj8zIj41Yj47oS9rmyLZz3rWfHII4/EM59Z3s7lrv1+H/P5PMbj8eFV41osFjEYDGIymdQIF6vVKna7Xcxmsyrx1ut1bDabmE6nMRwOe4+53W6jmJZ4o9Go93jFssSTM3nUtXPm9u3bh8+9nMm7h+pMnmXZSW/K9Sy71a4ztXuTnMnPmTLLlLw51Xmmds40TXOYn8pseKozsJzJ/RzKmVzPstup9yY5I2e6CsiZrmIXr1dnLjbquqL2d23zTNc79OTr1ZlcT/NMvmfZUZ3JdfVdO9ez7KY35ZrqTbmeelO+p96Ub6o35ZvehN5Ufss/Pz9v/fxM6S8/8zM/E2984xvzwa/njuWZxv/tsXH6P0TEf77giA889v8vz3m5CBDIFziGZ6Dz37UdCRAgQIAAAQIECBAgQIAAAQIECBAgQIAAAQIECBAgQIAAAQIECBAgQIAAAQIECBAgQIAAAQIECBAgQIAAAQIECBAgQIAAAQIECBAgQIAAAQIECBAgQIAAAQIECBAgQIAAAQIECBAgQIAAAQIECBAgQIAAAQIECBAgQIAAAQIECBAgQIAAAQIECBAgQOBaC5xd69P9v4drjuCMjkjgqgQejIhbdxH8ORHxv0TEf3UXe1ybP51MJvHOd74zXvCCF1z6TPv9PubzeYzH48OrxrVYLGIwGEQ5f41rtVrFbreL2WxWI1ys1+vYbDYxnU5jOBz2HnO73UYxLfFGo1Hv8YpliSdn8qhr58zt27cPn3s5k3cP1Zk8y7KT3pTrWXarXWdq9yY5k58zZZYpeXOq80ztnGma5jA/ldnwVGdgOZP7OZQzuZ5lt1PvTXJGznQVkDNdxS5er85cbNR1Re3v2uaZrnfoyderM7me5pl8z7KjOpPr6rt2rmfZTW/KNdWbcj31pnxPvSnfVG/KN70Jvan8ln9+fn7h8zOf/vSn4+Uvf3m8613vyoe+/jv+3xHxsoj4P/6Noz7w2P9enu9yESDQj8AxPAPdzzu3KwECBAgQIECAAAECBAgQIECAAAECBAgQIECAAAECBAgQIECAAAECBAgQIECAAAECBAgQIECAAAECBAgQIECAAAECBAgQIECAAAECBAgQIECAAAECBAgQIECAAAECBAgQIECAAAECBAgQIECAAAECBAgQIECAAAECBAgQIECAAAECBAgQIECAAAECBAhcW4Gza3uy/+9gzRGc0REJXKXAgxFx6xIH+P6I+J2IeOol/vba/slgMIg3vOEN8ZrXvObSZ9zv9zGfz2M8Hh9eNa7FYhHl7JPJpEa4WK1WsdvtYjabVYm3Xq9js9nEdDqN4XDYe8ztdhvFtMQbjUa9xyuWJZ6cyaOunTO3b98+fO7lTN49VGfyLMtOelOuZ9mtdp2p3ZvkTH7OlFmm5M2pzjO1c6ZpmsP8VGbDU52B5Uzu51DO5HqW3U69N8kZOdNVQM50Fbt4vTpzsVHXFbW/a5tnut6hJ1+vzuR6mmfyPcuO6kyuq+/auZ5lN70p11RvyvXUm/I99aZ8U70p3/Qm9KbyW/75+fm/+fzMJz7xibj33nvjr/7qr/KBj2fHbUS8PiLeEBGffdyxH3jsP5fnulwECPQncAzPQPf37u1MgAABAgQIECBAgAABAgQIECBAgAABAgQIECBAgAABAgQIECBAgAABAgQIECBAgAABAgQIECBAgAABAgQIECBAgAABAgQIECBAgAABAgQIECBAgAABAgQIECBAgAABAgQIECBAgAABAgQIECBAgAABAgQIECBAgAABAgQIECBAgAABAgQIECBAgAABAtdS4OxanuqJh2qO4IyOSOCqBR6MiFstD1E+92+MiP/w2N8cQw1o+baeuOx7vud74q1vfWt8/ud//qX+fr/fx3w+j/F4fHjVuBaLRQwGg5hMJjXCxWq1it1uF7PZrEq89Xodm80mptNpDIfD3mNut9sopiXeaDTqPV6xLPHkTB517Zy5ffv24XMvZ/LuoTqTZ1l20ptyPctutetM7d5UO2eaponlcnnS80yZZUrenOo8cxU5U+anMhue6gwsZ3Jrd6kzcibX9Cb0JjkjZ7oIqDNdtNqtVWfaOXVZVfu7tnmmy925eK06c7FR1xXqTFexi9erMxcbdVnhu3YXrXZr9aZ2Tm1X6U1tpdqv05vaW7VdqTe1lWq3Tm9q59Rl1U3oTeU3tvPz83/x/Mxf/uVfxkte8pL4+7//+y5kp7r2sxHxcET8VET854h44LE3Wp7nchEg0K/AyT7/2C+b3QkQIECAAAECBAgQIECAAAECBAgQIECAAAECBAgQIECAAAECBAgQIECAAAECBAgQIECAAAECBAgQIECAAAECBAgQIECAAAECBAgQIECAAAECBAgQIECAAAECBAgQIECAAAECBAgQIECAAAECBAgQIECAAAECBAgQIECAAAECBAgQIECAAAECBAgQIECgT4GzPjdP2rtJ2sc2BE5d4MGIuHXBm/wvI+K3IuJFp45R3t+znvWseOSRR+KZz3zmpd7ufr+P+Xwe4/H48KpxLRaLGAwGMZlMaoSL1WoVu90uZrNZlXjr9To2m01Mp9MYDoe9x9xut1FMS7zRaNR7vGJZ4smZPOraOXP79u3D517O5N1DdSbPsuykN+V6lt1q15naval2zjRNE8vl8qTnmTLLlLw51XnmKnKmzE9lNjzVGVjO5NbuUmfkTK7pTehNckbOdBFQZ7potVurzrRz6rKq9ndt80yXu3PxWnXmYqOuK9SZrmIXr1dnLjbqssJ37S5a7dbqTe2c2q7Sm9pKtV+nN7W3artSb2or1W6d3tTOqcuqm9Cbym9s5+fn//z8zMMPPxz3339/lJrneoLA/xUR/3tE/LdcCBCoInAMz0BXgRCEAAECBAgQIECAAAECBAgQIECAAAECBAgQIECAAAECBAgQIECAAAECBAgQIECAAAECBAgQIECAAAECBAgQIECAAAECBAgQIECAAAECBAgQIECAAAECBAgQIECAAAECBAgQIECAAAECBAgQIECAAAECBAgQIECAAAECBAgQIECAAAECBAgQIECAAAECBK6PwNn1Ocq/eZLmCM7oiASui8CDEXHr3zjMiyLif4qIf3ddDlvjHJPJJN75znfGC17wgkuF2+/3MZ/PYzweH141rsViEYPBIMrZa1yr1Sp2u13MZrMa4WK9Xsdms4npdBrD4bD3mNvtNoppiTcajXqPVyxLPDmTRy1n8izv7KTO5JrWrjN6U+79K7udep2pnTNN08RyuTzpeabMMiVvTnWeuYqcKb2pzIanOgPLmdzaXeqMnMk1PfV5Rs7k5kvZTc7km9b+fUZvyr2H6kyupzqT71l2VGdyXX1vyvUsu+lNuaZ6U66n3pTvqTflm+pN+aZ6U66p3pTreVW9qfwue35+Hr/yK78St27dinJfXQQIELhigWN4BvqKiYQnQIAAAQIECBAgQIAAAQIECBAgQIAAAQIECBAgQIAAAQIECBAgQIAAAQIECBAgQIAAAQIECBAgQIAAAQIECBAgQIAAAQIECBAgQIAAAQIECBAgQIAAAQIECBAgQIAAAQIECBAgQIAAAQIECBAgQIAAAQIECBAgQIAAAQIECBAgQIAAAQIECBAgQIAAgdoCZ7UDXiJec4m/8ScEbrLAgxFx63EAw4j4kYh4Q0TMbiLMPffcE69//evjta997aXe/n6/j/l8HuPx+PCqcS0WixgMBjGZTGqEi9VqFbvdLmazOimyXq9js9nEdDqN4bCkaL/XdruNYlrijUajfoNFHCxLPDmTRy1n8izv7KTO5JrWrjN6U+79K7udep2pnTNN08RyuTzpeabMMiVvTnWeuYqcKb2pzIanOgPLmdzaXeqMnMk1PfV5Rs7k5kvZTc7km9b+fUZvyr2H6kyupzqT71l2VGdyXX1vyvUsu+lNuaZ6U66n3pTvqTflm+pN+aZ6U66p3pTreRW96dOf/nTcf//98Yd/+If5b8aOBAgQuJzAMTwDfbl35q8IECBAgAABAgQIECBAgAABAgQIECBAgAABAgQIECBAgAABAgQIECBAgAABAgQIECBAgAABAgQIECBAgAABAgQIECBAgAABAgQIECBAgAABAgQIECBAgAABAgQIECBAgAABAgQIECBAgAABAgQIECBAgAABAgQIECBAgAABAgQIECBAgAABAgQIECBA4GgFzo7g5M0RnNERCVw3gQcj4lZEPDUi/mNE/I8RMbhuh6x9npe97GXxe7/3e3F+ft459H6/j/l8HuPx+PCqcS0WixgMBjGZTGqEi9VqFbvdLmazWZV46/U6NptNTKfTGA6HvcfcbrdRTEu80WjUe7xiWeLJmTxqOZNneWcndSbXtHad0Zty71/Z7dTrTO2caZomlsvlSc8zZZYpeXOq88xV5EzpTWU2PNUZWM7k1u5SZ+RMrumpzzNyJjdfym5yJt+09u8zelPuPVRncj3VmXzPsqM6k+vqe1OuZ9lNb8o11ZtyPfWmfE+9Kd9Ub8o31ZtyTfWmXM+avan8Fvsd3/Ed8aEPfSj/TdiRAAEClxc4hmegL//u/CUBAgQIECBAgAABAgQIECBAgAABAgQIECBAgAABAgQIECBAgAABAgQIECBAgAABAgQIECBAgAABAgQIECBAgAABAgQIECBAgAABAgQIECBAgAABAgQIECBAgAABAgQIECBAgAABAgQIECBAgAABAgQIECBAgAABAgQIECBAgAABAgQIECBAgAABAgQIHKXA2RGcujmCMzoigeso8EsR8e8j4sXX8XBXdaav+qqvikceeSS+/Mu/vPMR9vt9zOfzGI/Hh1eNa7FYxGAwiMlkUiNcrFar2O12MZvNqsRbr9ex2WxiOp3GcDjsPeZ2u41iWuKNRqPe4xXLEk/O5FHLmTzLOzupM7mmteuM3pR7/8pup15naudM0zSxXC5Pep4ps0zJm1OdZ64iZ0pvKrPhqc7Acia3dpc6I2dyTU99npEzuflSdpMz+aa1f5/Rm3LvoTqT66nO5HuWHdWZXFffm3I9y256U66p3pTrqTfle+pN+aZ6U76p3pRrqjfletboTX/9138dL37xi+PjH/94/uHtSIAAgbsTOIZnoO/uHfprAgQIECBAgAABAgQIECBAgAABAgQIECBAgAABAgQIECBAgAABAgQIECBAgAABAgQIECBAgAABAgQIECBAgAABAgQIECBAgAABAgQIECBAgAABAgQIECBAgAABAgQIECBAgAABAgQIECBAgAABAgQIECBAgAABAgQIECBAgAABAgQIECBAgAABAgQIEDg6gbMjOHFzBGd0RAIEjkjgC77gC+Ltb3973HvvvZ1Pvd/vYz6fx3g8PrxqXIvFIgaDQUwmkxrhYrVaxW63i9lsViXeer2OzWYT0+k0hsNh7zG3220U0xJvNBr1Hq9YlnhyJo9azuRZ3tlJnck1rV1n9Kbc+1d2O/U6UztnmqaJ5XJ50vNMmWVK3pzqPHMVOVN6U5kNT3UGljO5tbvUGTmTa3rq84ycyc2XspucyTet/fuM3pR7D9WZXE91Jt+z7KjO5Lr63pTrWXbTm3JN9aZcT70p31NvyjfVm/JN9aZcU70p17PP3vThD384XvCCF8Q//uM/5h/ajgQIELh7gWN4Bvru36UdCBAgQIAAAQIECBAgQIAAAQIECBAgQIAAAQIECBAgQIAAAQIECBAgQIAAAQIECBAgQIAAAQIECBAgQIAAAQIECBAgQIAAAQIECBAgQIAAAQIECBAgQIAAAQIECBAgQIAAAQIECBAgQIAAAQIECBAgQIAAAQIECBAgQIAAAQIECBAgQIAAAQIECBAgQOCoBM6O4LTNEZzREQkQODKBs7Oz+K3f+q141ate1fnk+/0+5vN5jMfjw6vGtVgsYjAYxGQyqREuVqtV7Ha7mM1mVeKt1+vYbDYxnU5jOBz2HnO73UYxLfFGo1Hv8YpliSdn8qjlTJ7lnZ3UmVzT2nVGb8q9f2W3U68ztXOmaZpYLpcnPc+UWabkzanOM1eRM6U3ldnwVGdgOZNbu0udkTO5pqc+z8iZ3Hwpu8mZfNPav8/oTbn3UJ3J9VRn8j3LjupMrqvvTbmeZTe9KddUb8r11JvyPfWmfFO9Kd9Ub8o11ZtyPfvoTR/84AfjhS984WEucxEgQOCaChzDM9DXlM6xCBAgQIAAAQIECBAgQIAAAQIECBAgQIAAAQIECBAgQIAAAQIECBAgQIAAAQIECBAgQIAAAQIECBAgQIAAAQIECBAgQIAAAQIECBAgQIAAAQIECBAgQIAAAQIECBAgQIAAAQIECBAgQIAAAQIECBAgQIAAAQIECBAgQIAAAQIECBAgQIAAAQIECBAgQKAvgbO+Nk7ct0ncy1YECBB4gsDrXve6+Pmf//nOKvv9PubzeYzH48OrxrVYLGIwGMRkMqkRLlarVex2u5jNZlXirdfr2Gw2MZ1OYzgc9h5zu91GMS3xRqNR7/GKZYknZ/Ko5Uye5Z2d1Jlc09p1Rm/KvX9lt1OvM7VzpmmaWC6XJz3PlFmm5M2pzjNXkTOlN5XZ8FRnYDmTW7tLnZEzuaanPs/Imdx8KbvJmXzT2r/P6E2591CdyfVUZ/I9y47qTK6r7025nmU3vSnXVG/K9dSb8j31pnxTvSnfVG/KNdWbcj0ze9P73//+uPfee+Of/umf8g9pRwIECOQJHMMz0Hnv1k4ECBAgQIAAAQIECBAgQIAAAQIECBAgQIAAAQIECBAgQIAAAQIECBAgQIAAAQIECBAgQIAAAQIECBAgQIAAAQIECBAgQIAAAQIECBAgQIAAAQIECBAgQIAAAQIECBAgQIAAAQIECBAgQIAAAQIECBAgQIAAAQIECBAgQIAAAQIECBAgQIAAAQIECBAgcBQCZ0dwyuYIzuiIBAgcscAP//APx5vf/Oa45557Or2L/X4f8/k8xuPx4VXjWiwWMRgMYjKZ1AgXq9UqdrtdzGazKvHW63VsNpuYTqcxHA57j7ndbqOYlnij0aj3eMWyxJMzedRyJs/yzk7qTK5p7TqjN+Xev7LbqdeZ2jnTNE0sl8uTnmfKLFPy5lTnmavImdKbymx4qjOwnMmt3aXOyJlc01OfZ+RMbr6U3eRMvmnt32f0ptx7qM7keqoz+Z5lR3Um19X3plzPspvelGuqN+V66k35nnpTvqnelG+qN+Wa6k25nhm96X3ve1+89KUvjdu3b+cfzo4ECBDIFTiGZ6Bz37HdCBAgQIAAAQIECBAgQIAAAQIECBAgQIAAAQIECBAgQIAAAQIECBAgQIAAAQIECBAgQIAAAQIECBAgQIAAAQIECBAgQIAAAQIECBAgQIAAAQIECBAgQIAAAQIECBAgQIAAAQIECBAgQIAAAQIECBAgQIAAAQIECBAgQIAAAQIECBAgQIAAAQIECBAgQODaC5xd+xNGNEdwRkckQODIBV72spfFO97xjnjKU57S6Z3s9/uYz+cxHo8PrxrXYrGIwWAQk8mkRrhYrVax2+1iNptVibder2Oz2cR0Oo3hcNh7zO12G8W0xBuNRr3HK5YlnpzJoz71nFFn8nLlzk5yJt9Ub8o1rd2bateZpmliuVye9DxTZplSa051nrmKnCl1psyGpzoDy5ncOlrqjJzJNb0JvUnOyJkuAupMF612a9WZdk5dVtX+Tc880+XuXLxWnbnYqOsKdaar2MXr1ZmLjbqs8F27i1a7tXpTO6e2q/SmtlLt1+lN7a3artSb2kq1W6c3tXPqsupYetOjiz3+nwAAIABJREFUjz4a3/md33l4TsRFgACBIxA4hmegj4DREQkQIECAAAECBAgQIECAAAECBAgQIECAAAECBAgQIECAAAECBAgQIECAAAECBAgQIECAAAECBAgQIECAAAECBAgQIECAAAECBAgQIECAAAECBAgQIECAAAECBAgQIECAAAECBAgQIECAAAECBAgQIECAAAECBAgQIECAAAECBAgQIECAAAECBAgQIEAgU+Asc7Oe9mp62te2BAgQeILAt3zLt8Sjjz4aT3va0zrJ7Pf7mM/nMR6PD68a12KxiMFgEJPJpEa4WK1WsdvtYjabVYm3Xq9js9nEdDqN4XDYe8ztdhvFtMQbjUa9xyuWJZ6cyaM+9ZxRZ/Jy5c5OcibfVG/KNa3dm2rXmaZpYrlcnvQ8U2aZUmtOdZ65ipwpdabMhqc6A8uZ3Dpa6oycyTW9Cb1JzsiZLgLqTBetdmvVmXZOXVbV/k3PPNPl7ly8Vp252KjrCnWmq9jF69WZi426rPBdu4tWu7V6Uzuntqv0prZS7dfpTe2t2q7Um9pKtVunN7Vz6rLquvemhx9+OL73e783yr13ESBA4EgEjuEZ6COhdEwCBAgQIECAAAECBAgQIECAAAECBAgQIECAAAECBAgQIECAAAECBAgQIECAAAECBAgQIECAAAECBAgQIECAAAECBAgQIECAAAECBAgQIECAAAECBAgQIECAAAECBAgQIECAAAECBAgQIECAAAECBAgQIECAAAECBAgQIECAAAECBAgQIECAAAECBAgQyBI4y9qox32aHve2NQECBJ4g8LVf+7Xx7ne/O77kS76kk8x+v4/5fB7j8fjwqnEtFosYDAYxmUxqhIvVahW73S5ms1mVeOv1OjabTUyn0xgOh73H3G63UUxLvNFo1Hu8YlniyZk86lPPGXUmL1fu7CRn8k31plzT2r2pdp1pmiaWy+VJzzNllim15lTnmavImVJnymx4qjOwnMmto6XOyJlc05vQm+SMnOkioM500Wq3Vp1p59RlVe3f9MwzXe7OxWvVmYuNuq5QZ7qKXbxenbnYqMsK37W7aLVbqze1c2q7Sm9qK9V+nd7U3qrtSr2prVS7dXpTO6cuq65rb/r93//9uP/+++Ozn/1sl7djLQECBK5a4Biegb5qI/EJECBAgAABAgQIECBAgAABAgQIECBAgAABAgQIECBAgAABAgQIECBAgAABAgQIECBAgAABAgQIECBAgAABAgQIECBAgAABAgQIECBAgAABAgQIECBAgAABAgQIECBAgAABAgQIECBAgAABAgQIECBAgAABAgQIECBAgAABAgQIECBAgAABAgQIECBAoLLAWeV4lwnXXOaP/A0BAgQuK/CMZzwj/viP/zi+4iu+otMW+/0+5vN5jMfjw6vGtVgsYjAYxGQyqREuVqtV7Ha7mM1mVeKt1+vYbDYxnU5jOBz2HnO73UYxLfFGo1Hv8YpliSdn8qhPPWfUmbxcubOTnMk1bZomlsul3pTIWrs31a4zNyFnyixTas2pzjNXkTNlfiqz4anOwHImsYhGRKkzcibX9Cb0JjkjZ7oIqDNdtNqtVWfaOXVZVfs3PfNMl7tz8Vp15mKjrivUma5iF69XZy426rLCd+0uWu3W6k3tnNqu0pvaSrVfpze1t2q7Um9qK9Vund7UzqnLquvWm972trfFD/3QDx1+T3URIEDgyASO4RnoIyN1XAIECBAgQIAAAQIECBAgQIAAAQIECBAgQIAAAQIECBAgQIAAAQIECBAgQIAAAQIECBAgQIAAAQIECBAgQIAAAQIECBAgQIAAAQIECBAgQIAAAQIECBAgQIAAAQIECBAgQIAAAQIECBAgQIAAAQIECBAgQIAAAQIECBAgQIAAAQIECBAgQIAAAQIECBC4W4Gzu92gwt83FWIIQYAAgScITKfTeO973xtf//Vf30lmv9/HfD6P8Xh8eNW4FotFDAaDmEwmNcLFarWK3W4Xs9msSrz1eh2bzSbKPRkOh73H3G63UUxLvNFo1Hu8YlniyZk86lPPGXUmL1fu7CRnck2bponlcqk3JbLW7k2168xNyJkyy5Rac6rzzFXkTJmfymx4qjOwnEksohFR6oycyTW9Cb1JzsiZLgLqTBetdmvVmXZOXVbV/k3PPNPl7ly8Vp252KjrCnWmq9jF69WZi426rPBdu4tWu7V6Uzuntqv0prZS7dfpTe2t2q7Um9pKtVunN7Vz6rLquvSmN7/5zfHKV77y8DuqiwABAkcocAzPQB8hqyMTIECAAAECBAgQIECAAAECBAgQIECAAAECBAgQIECAAAECBAgQIECAAAECBAgQIECAAAECBAgQIECAAAECBAgQIECAAAECBAgQIECAAAECBAgQIECAAAECBAgQIECAAAECBAgQIECAAAECBAgQIECAAAECBAgQIECAAAECBAgQIECAAAECBAgQIECAwN0InN3NH1f626ZSHGEIECDwBIHz8/P4gz/4g3jxi1/cSWa/38d8Po/xeHx41bgWi0UMBoOYTCY1wsVqtYrdbhez2axKvPV6HZvNJqbTaQyHw95jbrfbKKYl3mg06j1esSzx5Ewe9annjDqTlyt3dpIzuaZN08RyudSbEllr96badeYm5EyZZUqtOdV55ipypsxPZTY81RlYziQW0YgodUbO5JrehN4kZ+RMFwF1potWu7XqTDunLqtq/6Znnulydy5eq85cbNR1hTrTVezi9erMxUZdVviu3UWr3Vq9qZ1T21V6U1up9uv0pvZWbVfqTW2l2q3Tm9o5dVl11b3pN3/zN+PHfuzHuhzZWgIECFw3gWN4Bvq6mTkPAQIECBAgQIAAAQIECBAgQIAAAQIECBAgQIAAAQIECBAgQIAAAQIECBAgQIAAAQIECBAgQIAAAQIECBAgQIAAAQIECBAgQIAAAQIECBAgQIAAAQIECBAgQIAAAQIECBAgQIAAAQIECBAgQIAAAQIECBAgQIAAAQIECBAgQIAAAQIECBAgQIAAAQIECPQscNbz/hnbNxmb2IMAAQKXERgOh/GWt7wl7r///k5/vt/vYz6fx3g8PrxqXIvFIgaDQUwmkxrhYrVaxW63i9lsViXeer2OzWYT0+k0yn3p+9put1FMS7zRaNR3uINliSdn8qhPPWfUmbxcubOTnMk1bZomlsul3pTIWrs31a4zNyFnyixTas2pzjNXkTNlfiqz4anOwHImsYhGRKkzcibX9Cb0JjkjZ7oIqDNdtNqtVWfaOXVZVfs3PfNMl7tz8Vp15mKjrivUma5iF69XZy426rLCd+0uWu3W6k3tnNqu0pvaSrVfpze1t2q7Um9qK9Vund7UzqnLqqvqTQ899FC85jWv6XJUawkQIHAdBY7hGejr6OZMBAgQIECAAAECBAgQIECAAAECBAgQIECAAAECBAgQIECAAAECBAgQIECAAAECBAgQIECAAAECBAgQIECAAAECBAgQIECAAAECBAgQIECAAAECBAgQIECAAAECBAgQIECAAAECBAgQIECAAAECBAgQIECAAAECBAgQIECAAAECBAgQIECAAAECBAgQINCjwFmPe2dt3WRtZB8CBAhcRuDs7Cx+4zd+I1796ld3+vP9fh/z+TzG4/HhVeNaLBYxGAxiMpnUCBer1Sp2u13MZrMq8dbrdWw2m5hOpzEcDnuPud1uo5iWeKPRqPd4xbLEkzN51KeeM+pMXq7c2UnO5Jo2TRPL5VJvSmSt3Ztq15mbkDNllim15lTnmavImTI/ldnwVGdgOZNYRCOi1Bk5k2t6E3qTnJEzXQTUmS5a7daqM+2cuqyq/ZueeabL3bl4rTpzsVHXFepMV7GL16szFxt1WeG7dhetdmv1pnZObVfpTW2l2q/Tm9pbtV2pN7WVardOb2rn1GVV7d70pje9KX7iJ36iyxGtJUCAwHUVOIZnoK+rnXMRIECAAAECBAgQIECAAAECBAgQIECAAAECBAgQIECAAAECBAgQIECAAAECBAgQIECAAAECBAgQIECAAAECBAgQIECAAAECBAgQIECAAAECBAgQIECAAAECBAgQIECAAAECBAgQIECAAAECBAgQIECAAAECBAgQIECAAAECBAgQIECAAAECBAgQIECAQE8CZz3tm7ltk7mZvQgQIHBZgV/+5V+On/7pn+705/v9PubzeYzH48OrxrVYLGIwGMRkMqkRLlarVex2u5jNZlXirdfr2Gw2MZ1OYzgc9h5zu91GMS3xRqNR7/GKZYknZ/KoTz1n1Jm8XLmzk5zJNW2aJpbLpd6UyFq7N9WuMzchZ8osU2rNqc4zV5EzZX4qs+GpzsByJrGIRkSpM3Im1/Qm9CY5I2e6CKgzXbTarVVn2jl1WVX7Nz3zTJe7c/FadeZio64r1JmuYhevV2cuNuqywnftLlrt1upN7ZzartKb2kq1X6c3tbdqu1JvaivVbp3e1M6py6pavemhhx6KH/iBHzj8TuoiQIDACQgcwzPQJ8DsLRAgQIAAAQIECBAgQIAAAQIECBAgQIAAAQIECBAgQIAAAQIECBAgQIAAAQIECBAgQIAAAQIECBAgQIAAAQIECBAgQIAAAQIECBAgQIAAAQIECBAgQIAAAQIECBAgQIAAAQIECBAgQIAAAQIECBAgQIAAAQIECBAgQIAAAQIECBAgQIAAAQIECBAgQIBAF4GzLouvaG1zRXGFJUCAwL8QeNOb3hSvfvWrO8ns9/uYz+cxHo8PrxrXYrGIwWAQk8mkRrhYrVax2+1iNptVibder2Oz2cR0Oo3hcNh7zO12G8W0xBuNRr3HK5YlnpzJoz71nFFn8nLlzk5yJte0aZpYLpd6UyJr7d5Uu87chJwps0ypNac6z1xFzpT5qcyGpzoDy5nEIhoRpc7ImVzTm9Cb5Iyc6SKgznTRardWnWnn1GVV7d/0zDNd7s7Fa9WZi426rlBnuopdvF6dudioywrftbtotVurN7VzartKb2or1X6d3tTequ1KvamtVLt1elM7py6r+u5N73nPe+K+++6Lz3zmM12OZS0BAgSus8AxPAN9nf2cjQABAgQIECBAgAABAgQIECBAgAABAgQIECBAgAABAgQIECBAgAABAgQIECBAgAABAgQIECBAgAABAgQIECBAgAABAgQIECBAgAABAgQIECBAgAABAgQIECBAgAABAgQIECBAgAABAgQIECBAgAABAgQIECBAgAABAgQIECBAgAABAgQIECBAgAABAgR6EDjrYc/sLZvsDe1HgACBuxH47d/+7XjVq17VaYv9fh/z+TzG4/HhVeNaLBYxGAxiMpnUCBer1Sp2u13MZrMq8dbrdWw2m5hOpzEcDnuPud1uo5iWeKPRqPd4xbLEkzN51KeeM+pMXq7c2UnO5Jo2TRPL5VJvSmSt3Ztq15mbkDNllim15lTnmavImTI/ldnwVGdgOZNYRCOi1Bk5k2t6E3qTnJEzXQTUmS5a7daqM+2cuqyq/ZueeabL3bl4rTpzsVHXFepMV7GL16szFxt1WeG7dhetdmv1pnZObVfpTW2l2q/Tm9pbtV2pN7WVardOb2rn1GVVX73pQx/6UDz/+c+PUldcBAgQOCGBY3gG+oS4vRUCBAgQIECAAAECBAgQIECAAAECBAgQIECAAAECBAgQIECAAAECBAgQIECAAAECBAgQIECAAAECBAgQIECAAAECBAgQIECAAAECBAgQIECAAAECBAgQIECAAAECBAgQIECAAAECBAgQIECAAAECBAgQIECAAAECBAgQIECAAAECBAgQIECAAAECBAgQaCNw1mbRFa9prji+8AQIEHiCwNnZWTz00EPxfd/3fZ1k9vt9zOfzGI/Hh1eNa7FYxGAwiMlkUiNcrFar2O12MZvNqsRbr9ex2WxiOp3GcDjsPeZ2u41iWuKNRqPe4xXLEk/O5FGfes6oM3m5cmcnOZNr2jRNLJdLvSmRtXZvql1nbkLOlFmm1JpTnWeuImfK/FRmw1OdgeVMYhGNiFJn5Eyu6U3oTXJGznQRUGe6aLVbq860c+qyqvZveuaZLnfn4rXqzMVGXVeoM13FLl6vzlxs1GWF79pdtNqt1ZvaObVdpTe1lWq/Tm9qb9V2pd7UVqrdOr2pnVOXVdm96aMf/Wg873nPi0996lNdjmEtAQIEjkHgGJ6BPgZHZyRAgAABAgQIECBAgAABAgQIECBAgAABAgQIECBAgAABAgQIECBAgAABAgQIECBAgAABAgQIECBAgAABAgQIECBAgAABAgQIECBAgAABAgQIECBAgAABAgQIECBAgAABAgQIECBAgAABAgQIECBAgAABAgQIECBAgAABAgQIECBAgAABAgQIECBAgACBRIGzxL362qrpa2P7EiBA4LICg8Eg3vGOd8R3fdd3ddpiv9/HfD6P8Xh8eNW4FotFlPNOJpMa4WK1WsVut4vZbFYl3nq9js1mE9PpNIbDYe8xt9ttFNMSbzQa9R6vWJZ4ciaP+tRzRp3Jy5U7O8mZXNOmaWK5XJ50byp9qeTNqfam2nVGzuR+BstuteeZq8iZMj+V2fBUZ2B1JvdzUeqMnMk1VWdyPctutb9rqzO591CdyfU0z+R7qjP5pmbgfFO9KddUb8r11JvyPfWmfFO9Kd9Ub8o11ZtyPfWmfM9j7k2f+MQn4rnPfW6U/+siQIDACQocwzPQJ8juLREgQIAAAQIECBAgQIAAAQIECBAgQIAAAQIECBAgQIAAAQIECBAgQIAAAQIECBAgQIAAAQIECBAgQIAAAQIECBAgQIAAAQIECBAgQIAAAQIECBAgQIAAAQIECBAgQIAAAQIECBAgQIAAAQIECBAgQIAAAQIECBAgQIAAAQIECBAgQIAAAQIECBAgQIDAkwmcHQFPcwRndEQCBG6gwHA4jIcffjjuu+++Tu9+v9/HfD6P8Xh8eNW4FotFDAaDmEwmNcLFarWK3W4Xs9msSrz1eh2bzSam02mU+9L3td1uo5iWeKPRqO9wB8sST87kUZ96zqgzeblyZyc5k2vaNE0sl8uT7k2lL5W8OdXeVLvOyJncz2DZrfY8cxU5U+anMhue6gyszuR+LkqdkTO5pupMrmfZrfZ3bXUm9x6qM7me5pl8T3Um39QMnG+qN+Wa6k25nnpTvqfelG+qN+Wb6k25pnpTrqfelO95jL3pU5/6VDzvec+Lj370o/2A2JUAAQJXL3AMz0BfvZITECBAgAABAgQIECBAgAABAgQIECBAgAABAgQIECBAgAABAgQIECBAgAABAgQIECBAgAABAgQIECBAgAABAgQIECBAgAABAgQIECBAgAABAgQIECBAgAABAgQIECBAgAABAgQIECBAgAABAgQIECBAgAABAgQIECBAgAABAgQIECBAgAABAgQIECBAgEBVgbOq0S4XrLncn/krAgQI9C/weZ/3efHII4/EC1/4wk7B9vt9zOfzGI/Hh1eNa7FYxGAwiMlkUiNcrFar2O12MZvNqsRbr9ex2WxiOp3GcDjsPeZ2u41iWuKNRqPe4xXLEk/O5FGfes7UrjNN08RyuVRn8lI0atcZOZN48z63VelLpdacam+SM3Kmq8BV5EyZn8pseKozsDrTNQuffH2ZZ+RMrulNmGfkjJzpIqDOdNFqt1adaefUZVXt3/TMM13uzsVr1ZmLjbquUGe6il28Xp252KjLCt+1u2i1W6s3tXNqu0pvaivVfp3e1N6q7Uq9qa1Uu3V6UzunLqsu25tKvXj+858fH/rQh7qEs5YAAQLHJnAMz0Afm6nzEiBAgAABAgQIECBAgAABAgQIECBAgAABAgQIECBAgAABAgQIECBAgAABAgQIECBAgAABAgQIECBAgAABAgQIECBAgAABAgQIECBAgAABAgQIECBAgAABAgQIECBAgAABAgQIECBAgAABAgQIECBAgAABAgQIECBAgAABAgQIECBAgAABAgQIECBAgMBdCpzd5d/X+POmRhAxCBAgcFmB0WgU7373u+P5z39+py32+33M5/MYj8eHV41rsVjEYDCIyWRSI1ysVqvY7XYxm82qxFuv17HZbGI6ncZwOOw95na7jWJa4pU86PuSM/nCcibXtGmaWC6X6kwi66nXmZuQM6UvlVqjN+V8MORMjuPjd7kJdabMa2U2PNUZWJ3J/VyUOiNnck3VmVzPslvt79rqTO49VGdyPctu6ky+qTqTa1r7Nz11Jvf+qTP5nuaZfFN1Jt/UDJxrqjfleupN+Z56U76p3pRv2rU3feYzn4n77rsv3vOe9+Qfxo4ECBC4XgLH8Az09RJzGgIECBAgQIAAAQIECBAgQIAAAQIECBAgQIAAAQIECBAgQIAAAQIECBAgQIAAAQIECBAgQIAAAQIECBAgQIAAAQIECBAgQIAAAQIECBAgQIAAAQIECBAgQIAAAQIECBAgQIAAAQIECBAgQIAAAQIECBAgQIAAAQIECBAgQIAAAQIECBAgQIAAAQIECBDoXeCs9wh3H6C5+y3sQIAAgX4FnvrUp8b73ve++KZv+qZOgfb7fczn8xiPx4dXjWuxWMRgMIjJZFIjXKxWq9jtdjGbzarEW6/XsdlsYjqdxnA47D3mdruNYlrijUaj3uPJmXxiOZNr2jRNLJdLdSaR9dTrzE3ImdKXSq3Rm3I+GHImx/Hxu9yEOlPmtTIbnuoMrM7kfi5KnZEzuabqTK5n2a32d211JvceqjO5nmU3dSbfVJ3JNa39m546k3v/1Jl8T/NMvqk6k29qBs411ZtyPfWmfE+9Kd9Ub8o37dKbvv/7vz8eeuih/EPYkQABAtdP4Biegb5+ak5EgAABAgQIECBAgAABAgQIECBAgAABAgQIECBAgAABAgQIECBAgAABAgQIECBAgAABAgQIECBAgAABAgQIECBAgAABAgQIECBAgAABAgQIECBAgAABAgQIECBAgAABAgQIECBAgAABAgQIECBAgAABAgQIECBAgAABAgQIECBAgAABAgQIECBAgAABAr0KnPW6e87mTc42diFAgEC/AuPxOP70T/80vuEbvqFToP1+H/P5PMrfl1eNa7FYxGAwiMlkUiNcrFar2O12MZvNqsRbr9ex2WxiOp3GcDjsPeZ2u41iWuKNRqPe48mZfGI5k2vaNE0sl0t1JpH11OvMTciZ0pdKrdGbcj4YcibH8fG73IQ6U+a1Mhue6gyszuR+LkqdkTO5pupMrmfZrfZ3bXUm9x6qM7meZTd1Jt9Unck1rf2bnjqTe//UmXxP80y+qTqTb2oGzjXVm3I99aZ8T70p31Rvyjdt05t+6qd+Kn791389P7gdCRAgcD0FjuEZ6Osp51QECBAgQIAAAQIECBAgQIAAAQIECBAgQIAAAQIECBAgQIAAAQIECBAgQIAAAQIECBAgQIAAAQIECBAgQIAAAQIECBAgQIAAAQIECBAgQIAAAQIECBAgQIAAAQIECBAgQIAAAQIECBAgQIAAAQIECBAgQIAAAQIECBAgQIAAAQIECBAgQIAAAQIECBAg0JvAWW87523c5G1lJwIECPQr8IVf+IXxgQ98IL76q7+6U6D9fh/z+TzG4/HhVeNaLBYxGAxiMpnUCBer1Sp2u13MZrMq8dbrdWw2m5hOpzEcDnuPud1uo5iWeKPRqPd4ciafWM7kmjZNE8vlUp1JZD31OnMTcqb0pVJr9KacD4acyXF8/C43oc6Uea3Mhqc6A6szuZ+LUmfkTK6pOpPrWXar/V1bncm9h+pMrmfZTZ3JN1Vnck1r/6anzuTeP3Um39M8k2+qzuSbmoFzTfWmXE+9Kd9Tb8o31ZvyTZ+sN73xjW+M17zmNflB7UiAAIHrK3AMz0BfXz0nI0CAAAECBAgQIECAAAECBAgQIECAAAECBAgQIECAAAECBAgQIECAAAECBAgQIECAAAECBAgQIECAAAECBAgQIECAAAECBAgQIECAAAECBAgQIECAAAECBAgQIECAAAECBAgQIECAAAECBAgQIECAAAECBAgQIECAAAECBAgQIECAAAECBAgQIECAAIFeBM562TV30yZ3O7sRIECgX4GnP/3p8Wd/9mfxlV/5lZ0C7ff7mM/nMR6PD68a12KxiMFgEJPJpEa4WK1WsdvtYjabVYm3Xq9js9nEdDqN4XDYe8ztdhvFtMQbjUa9x5Mz+cRyJte0aZpYLpfqTCLrqdeZm5AzpS+VWqM35Xww5EyO4+N3uQl1psxrZTY81RlYncn9XJQ6I2dyTdWZXM+yW+3v2upM7j1UZ3I9y27qTL6pOpNrWvs3PXUm9/6pM/me5pl8U3Um39QMnGuqN+V66k35nnpTvqnelG/6r/WmRx99NO677778YHYkQIDA9RY4hmegr7eg0xEgQIAAAQIECBAgQIAAAQIECBAgQIAAAQIECBAgQIAAAQIECBAgQIAAAQIECBAgQIAAAQIECBAgQIAAAQIECBAgQIAAAQIECBAgQIAAAQIECBAgQIAAAQIECBAgQIAAAQIECBAgQIAAAQIECBAgQIAAAQIECBAgQIAAAQIECBAgQIAAAQIECBAgQIBAusBZ+o75Gzb5W9qRAAEC/Qo84xnPiA9/+MPx9Kc/vVOg/X4f8/k8xuPx4VXjWiwWMRgMYjKZ1AgXq9UqdrtdzGazKvHW63VsNpuYTqcxHA57j7ndbqOYlnij0aj3eHImn1jO5Jo2TRPL5VKdSWQ99TpzE3Km9KVSa/SmnA+GnMlxfPwuN6HOlHmtzIanOgOrM7mfi1Jn5EyuqTqT61l2q/1dW53JvYfqTK5n2U2dyTdVZ3JNa/+mp87k3j91Jt/TPJNvqs7km5qBc031plxPvSnfU2/KN9Wb8k0f35v+9m//Np7znOcc/v3JRYAAgRsmcAzPQN+wW+LtEiBAgAABAgQIECBAgAABAgQIECCEJyrBAAAgAElEQVRAgAABAgQIECBAgAABAgQIECBAgAABAgQIECBAgAABAgQIECBAgAABAgQIECBAgAABAgQIECBAgAABAgQIECBAgAABAgQIECBAgAABAgQIECBAgAABAgQIECBAgAABAgQIECBAgAABAgQIECBAgAABAgQIECBAgMDZERA0R3BGRyRAgMC/EHjuc58b73//++MpT3lKJ539fh/z+TzG4/HhVeNaLBYxGAxiMpnUCBer1Sp2u13MZrMq8dbrdWw2m5hOpzEcDnuPud1uo5iWeKPRqPd4ciafWM7kmjZNE8vlUp1JZD31OnMTcqb0pVJr9KacD4acyXF8/C43oc6Uea3Mhqc6A6szuZ+LUmfkTK6pOpPrWXar/V1bncm9h+pMrmfZTZ3JN1Vnck1r/6anzuTeP3Um39M8k2+qzuSbmoFzTfWmXE+9Kd9Tb8o31ZvyTUtv+uQnPxkvfOEL4+/+7u/yA9iRAAEC11/gGJ6Bvv6KTkiAAAECBAgQIECAAAECBAgQIECAAAECBAgQIECAAAECBAgQIECAAAECBAgQIECAAAECBAgQIECAAAECBAgQIECAAAECBAgQIECAAAECBAgQIECAAAECBAgQIECAAAECBAgQIECAAAECBAgQIECAAAECBAgQIECAAAECBAgQIECAAAECBAgQIECAAAECqQJnqbv1s1nTz7Z2JUCAQP8CL3/5y+Ptb39750C73S4Wi0WMx+PDq8ZV4g0Gg5hMJjXCxWq1ivI+Z7NZlXjr9To2m01Mp9MYDoe9x9xut4d7WOKNRqPe4+33+5jP53ImUVrOJGJGRNM0sVwu1ZlE1lOvMzchZ0pfKrVGb8r5YMiZHMfH73IT6kyZ18pseKozsDqT+7kodUbO5JqqM7meZbfa37XVmdx7qM7kepbd1Jl8U3Um17T2b3rqTO79U2fyPc0z+abqTL6pGTjXVG/K9dSb8j31pnxTvSnXtNTRl7zkJfGe97wnd2O7ESBA4HgEjuEZ6OPRdFICBAgQIECAAAECBAgQIECAAAECBAgQIECAAAECBAgQIECAAAECBAgQIECAAAECBAgQIECAAAECBAgQIECAAAECBAgQIECAAAECBAgQIECAAAECBAgQIECAAAECBAgQIECAAAECBAgQIECAAAECBAgQIECAAAECBAgQIECAAAECBAgQIECAAAECBAgQSBE4S9ml302afre3OwECBPoV+Lmf+7m4detW5yC73S4Wi0WMx+PDq8ZV4g0Gg5hMJjXCxWq1ivI+Z7NZlXjr9To2m01Mp9MYDoe9x9xut4d7WOKNRqPe4+33+5jP53ImUVrOJGJGRNM0sVwuT7rOlBpT8kadyckdOZPj+PhdTr03yRk501Wg5EyZ18pseKozsN7UNSuefL2cyfUsu92E3qTO5OaNnMn1LLvV/n1Gb8q9h3pTrqfelO+pzuSb1v4dWJ3Jv4fmmXxT80yuqTqT61l2MwPnmupNuZ5m4HzPmjNweRblwQcf7OdN2JUAAQLHIXAMz0Afh6RTEiBAgAABAgQIECBAgAABAgQIECBAgAABAgQIECBAgAABAgQIECBAgAABAgQIECBAgAABAgQIECBAgAABAgQIECBAgAABAgQIECBAgAABAgQIECBAgAABAgQIECBAgAABAgQIECBAgAABAgQIECBAgAABAgQIECBAgAABAgQIECBAgAABAgQIECBAgECawFnaTv1t1PS3tZ0JECBQR+Dtb397vPzlL+8cbLfbxWKxiPF4fHjVuEq8wWAQk8mkRrhYrVZR3udsNqsSb71ex2aziel0GsPhsPeY2+32cA9LvNFo1Hu8/X4f8/m8Ws40TRPL5VLOJN5ZOZOI+bmtateZUmNKrVFncu7lTagzciYnV+7sImdyPctuN6E3lXmtzIanOgOrM7mfi1Jn5EyuqTqT61l2MwPnml7Fd211JvceqjO5nupMvqc6k29qBs41NQPnevqune+pN+Wb6k35pnpTrqnelOupN+V71uhNjz76aLz0pS+N8nlwESBA4AYLHMMz0Df49njrBAgQIECAAAECBAgQIECAAAECBAgQIECAAAECBAgQIECAAAECBAgQIECAAAECBAgQIECAAAECBAgQIECAAAECBAgQIECAAAECBAgQIECAAAECBAgQIECAAAECBAgQIECAAAECBAgQIECAAAECBAgQIECAAAECBAgQIECAAAECBAgQIECAAAECBAgQuJkCZ0fwtpsjOKMjEiBA4EkFnvKUp8T73//+eO5zn9tZarfbxWKxiPF4fHjVuEq8wWAQk8mkRrhYrVZR3udsNqsSb71ex2aziel0GsPhsPeY2+32cA9LvNFo1Hu8/X4f8/m8Ws40TRPL5VLOJN5ZOZOI+bmtateZUmNKrVFncu7lTagzciYnV+7sImdyPctuN6E3lXmtzIanOgOrM7mfi1Jn5EyuqTqT61l2MwPnml7Fd211JvceqjO5nupMvqc6k29qBs41NQPnevqune+pN+Wb6k35pnpTrqnelOupN+V79tmbPvaxj8XXfd3XHf490kWAAIEbLnAMz0Df8Fvk7RMgQIAAAQIECBAgQIAAAQIECBAgQIAAAQIECBAgQIAAAQIECBAgQIAAAQIECBAgQIAAAQIECBAgQIAAAQIECBAgQIAAAQIECBAgQIAAAQIECBAgQIAAAQIECBAgQIAAAQIECBAgQIAAAQIECBAgQIAAAQIECBAgQIAAAQIECBAgQIAAAQIECBAgQODmCZwdwVtujuCMjkiAAIELBZ7+9KfHhz/84XjGM55x4dr//4LdbheLxSLG4/HhVeMq8QaDQUwmkxrhYrVaRXmfs9msSrz1eh2bzSam02kMh8PeY26328M9LPFGo1Hv8fb7fczn82o50zRNLJdLOZN4Z+VMIubntqpdZ0qNKbVGncm5lzehzsiZnFy5s4ucyfUsu92E3lTmtTIbnuoMrM7kfi5KnZEzuabqTK5n2c0MnGt6Fd+11Znce6jO5HqqM/me6ky+qRk419QMnOvpu3a+p96Ub6o35ZvqTbmmelOup96U79lHbyr//vic5zwn/uZv/qafA9uVAAECxyVwDM9AH5eo0xIgQIAAAQIECBAgQIAAAQIECBAgQIAAAQIECBAgQIAAAQIECBAgQIAAAQIECBAgQIAAAQIECBAgQIAAAQIECBAgQIAAAQIECBAgQIAAAQIECBAgQIAAAQIECBAgQIAAAQIECBAgQIAAAQIECBAgQIAAAQIECBAgQIAAAQIECBAgQIAAAQIECBAgQIDAXQuc3fUO/W/Q9B9CBAIECNQR+Jqv+Zr4i7/4ixiPx50D7na7WCwWh7+9zN93DhhxiDcYDGIymVzmzzv/zWq1ivI+Z7NZ57+9zB+s1+vYbDYxnU5jOBxeZotOf7Pdbg+mJd5oNOr0t5dZvN/vYz6fV8uZpmliuVzKmcvcrH/jb+RMIubntqpdZ0qNKbVGncm5lzehzsiZnFy5s4ucyfUsu92E3lTmtTIbnuoMrM7kfi5KnZEzuabqTK5n2c0MnGt6Fd+11Znce6jO5HqqM/me6ky+qRk419QMnOvpu3a+p96Ub6o35ZvqTbmmelOup96U75ndm+6777549NFH+zmoXQkQIHB8AsfwDPTxqToxAQIECBAgQIAAAQIECBAgQIAAAQIECBAgQIAAAQIECBAgQIAAAQIECBAgQIAAAQIECBAgQIAAAQIECBAgQIAAAQIECBAgQIAAAQIECBAgQIAAAQIECBAgQIAAAQIECBAgQIAAAQIECBAgQIAAAQIECBAgQIAAAQIECBAgQIAAAQIECBAgQIAAAQIECNyVwNld/XWdP27qhBGFAAECdQTuvffeeNe73hX33HNP54C73S4Wi0WMx+PDq8ZV4g0Gg5hMJjXCxWq1ivI+Z7NZlXjr9To2m01Mp9MYDoe9x9xut4d7WOKNRqPe4+33+5jP59VypmmaWC6XcibxzsqZRMzPbVW7zpQaU2qNOpNzL29CnZEzOblyZxc5k+tZdrsJvanMa2U2PNUZWJ3J/VyUOiNnck3VmVzPspsZONf0Kr5rqzO591CdyfVUZ/I91Zl8UzNwrqkZONfTd+18T70p31RvyjfVm3JN9aZcT70p3zOrN73+9a+P173udf0c0K4ECBA4ToFjeAb6OGWdmgABAgQIECBAgAABAgQIECBAgAABAgQIECBAgAABAgQIECBAgAABAgQIECBAgAABAgQIECBAgAABAgQIECBAgAABAgQIECBAgAABAgQIECBAgAABAgQIECBAgAABAgQIECBAgAABAgQIECBAgAABAgQIECBAgAABAgQIECBAgAABAgQIECBAgAABAgQuLXB26b+s94dNvVAiESBAoI7AT/7kT8av/dqvXSrYbreLxWIR4/H48KpxlXiDwSAmk0mNcLFaraK8z9lsViXeer2OzWYT0+k0hsNh7zG32+3hHpZ4o9Go93j7/T7m83m1nGmaJpbL5UnnTMmXkjdyJid95UyO4+N3UWfyTWv3JnUm9x6qM7meZbebUGfKvFZmw1OdgdWZ3M9FqTNyJtdUncn1LLuZZ3JNr+K7tjqTew/VmVxPdSbfU53JNzUD55qagXM9fdfO99Sb8k31pnxTvSnXVG/K9dSb8j3vtje9733vixe96EVRct1FgAABAv8scAzPQLtdBAgQIECAAAECBAgQIECAAAECBAgQIECAAAECBAgQIECAAAECBAgQIECAAAECBAgQIECAAAECBAgQIECAAAECBAgQIECAAAECBAgQIECAAAECBAgQIECAAAECBAgQIECAAAECBAgQIECAAAECBAgQIECAAAECBAgQIECAAAECBAgQIECAAAECBAgQIHDDBM6O4P02R3BGRyRAgEBngd/5nd+JV77ylZ3/rvzBbreLxWIR4/H48KpxlXiDwSAmk0mNcLFarQ7vczabVYm3Xq9js9nEdDqN4XDYe8ztdnu4hyXeaDTqPd5+v4/5fF4tZ5qmieVyedI5U/Kl5I2cyUlfOZPj+Phd1Jl809q9SZ3JvYfqTK5n2e0m1Jkyr5XZ8FRnYHUm93NR6oycyTVVZ3I9y27mmVzTq/iurc7k3kN1JtdTncn3VGfyTc3AuaZm4FxP37XzPfWmfFO9Kd9Ub8o11ZtyPfWmfM/L9qaPfexj8exnP/vw246LAAECBJ4gcAzPQLtlBAgQIECAAAECBAgQIECAAAECBAgQIECAAAECBAgQIECAAAECBAgQIECAAAECBAgQIECAAAECBAgQIECAAAECBAgQIECAAAECBAgQIECAAAECBAgQIECAAAECBAgQIECAAAECBAgQIECAAAECBAgQIECAAAECBAgQIECAAAECBAgQIECAAAECBAgQIHDDBM6O4P02R3BGRyRAgEBngcFgEO9973vj277t2zr/bfmD3W4Xi8UixuPx4VXjKvHKuSeTSY1wsVqtDu9zNptVibder2Oz2cR0Oo3hcNh7zO12e7iHJd5oNOo93n6/j/l8Xi1nmqaJ5XJ50jlT8qXkjZzJSV85k+P4+F3UmXzT2r1Jncm9h+pMrmfZ7SbUmTKvldnwVGdgdSb3c1HqjJzJNVVncj3LbuaZXNOr+K6tzuTeQ3Um11OdyfdUZ/JNzcC5pmbgXE/ftfM99aZ8U70p31RvyjXVm3I99aZ8z669qdTdZz/72fGRj3ykn8PYlQABAsctcAzPQB+3sNMTIECAAAECBAgQIECAAAECBAgQIECAAAECBAgQIECAAAECBAgQIECAAAECBAgQIECAAAECBAgQIECAAAECBAgQIECAAAECBAgQIECAAAECBAgQIECAAAECBAgQIECAAAECBAgQIECAAAECBAgQIECAAAECBAgQIECAAAECBAgQIECAAAECBAgQIECAQGeBs85/Uf8PmvohRSRAgEAdgclkEh/5yEfiS7/0Sy8VcLfbxWKxiPF4fHjVuEq8wWAQ5ew1rtVqFeV9zmazGuFivV7HZrOJ6XQaw+Gw95jb7fZwD0u80WjUe7z9fh/z+bxazjRNE8vl8qRzpuRLyRs5k5O+cibH8fG7qDP5prV7kzqTew9LnSm9t/T5U51n5Iyc6SogZ7qKPfl6dSbXs+x2E+YZvSk3b+RMrmfZzQyca3oVv8+oM7n3UJ3J9VRn8j3VmXxT35tyTX1vyvX0vSnfU2/KN9Wb8k31plzT69ybXvva18Yv/MIv5L5huxEgQOB0BI7hGejT0fZOCBAgQIAAAQIECBAgQIAAAQIECBAgQIAAAQIECBAgQIAAAQIECBAgQIAAAQIECBAgQIAAAQIECBAgQIAAAQIECBAgQIAAAQIECBAgQIAAAQIECBAgQIAAAQIECBAgQIAAAQIECBAgQIAAAQIECBAgQIAAAQIECBAgQIAAAQIECBAgQIAAAQIECBAgQKCVwFmrVVe7qLna8KITIECgX4Fv/MZvjA984ANxzz33XCrQfr+P+Xwe4/H48KpxLRaLGAwGMZlMaoSL1WoVu90uZrNZlXjr9To2m01Mp9MYDoe9x9xut1FMS7zRaNR7vNo50zRNLJfLk86Zki8lb+RMTvrKmRzHx++izuSb1u5N6kzuPSx1pvTe0udPdZ6RM3Kmq4Cc6Sr25OvVmVzPsttNmGf0pty8kTO5nmU3M3Cu6VX8PqPO5N5DdSbXU53J91Rn8k19b8o19b0p19P3pnxPvSnfVG/KN9Wbck2vY2/64Ac/GN/8zd8c5WwuAgQIEPhXBY7hGWi3jgCB/4dd+w3RLq3rAP49zoiDTjQwQ2wFvTDsj6wSuUbJmtBWvjMyI6VcQUEqEVkliLWYGVNCKN2Utv9ELmR/pBctvWkjUNhAjSxI1kWSws2CZkZmm8HJmTjNmXRddWefc899nfs+130+A8PCPtf5/b6/zznPue774SJAgAABAgQIECBAgAABAgQIECBAgAABAgQIECBAgAABAgQIECBAgAABAgQIECBAgAABAgQIECBAgAABAgQIECBAgAABAgQIECBAgAABAgQIECBAgAABAgQIECBAgAABAgQIECBAgAABAgQIECBAgAABAgQIECBAgAABAgQIECBAgAABAgQIECBAYGICTQXzthVkFJEAAQJzCdx7771517vedeMaFxcXOTg4yObm5tXvIn4ODw+ztraWra2tRbTL8fFxzs/Ps7Ozs5B+JycnOT09zfb2dtbX1wfveXZ2ls6067exsTF4v0U/M23b5ujoaKWfme556Z4bz0yZx9czU8bxyVW8Z8qbLnpv8p4pew+790y393b7/Kp+nvHMeGZmFfDMzCr29Ou9Z8p6dtWm8HnG3lT2ufHMlPXsqvkMXNZ0Gf8+4z1T9h56z5T19J4p7+k9U97U96aypr43lfX0vam8p72pvKm9qbypvams6Zj2pscffzy33357PvvZz5YdUjUCBAislkANZ6BXS9w0BAgQIECAAAECBAgQIECAAAECBAgQIECAAAECBAgQIECAAAECBAgQIECAAAECBAgQIECAAAECBAgQIECAAAECBAgQIECAAAECBAgQIECAAAECBAgQIECAAAECBAgQIECAAAECBAgQIECAAAECBAgQIECAAAECBAgQIECAAAECBAgQIECAAAECBAgQIHBLgeaWK5a/oF1+BAkIECAwrEDTNHnooYdy11133bjRxcVFDg4Osrm5efW7iJ/Dw8Osra1la2trEe1yfHyc8/Pz7OzsLKTfyclJTk9Ps729nfX19cF7np2dpTPt+m1sbAzeb9HPTNu2OTo6WulnpnteuufGM1Pm8fXMlHF8cpUpvGe692j3zl7Vvcl7puzfi+4945kpa+o9U9azq7boz8DeM2XvofdMWc+umvdMeVPvmbKmy/iu7fNM2XvoPVPW0+eZ8p7eM+VNfQYua+ozcFlPn4HLe9qbypvam8qb2pvKmtqbynram8p7Xrc33X333XnggQeGaagqAQIEVkeghjPQq6NtEgIECBAgQIAAAQIECBAgQIAAAQIECBAgQIAAAQIECBAgQIAAAQIECBAgQIAAAQIECBAgQIAAAQIECBAgQIAAAQIECBAgQIAAAQIECBAgQIAAAQIECBAgQIAAAQIECBAgQIAAAQIECBAgQIAAAQIECBAgQIAAAQIECBAgQIAAAQIECBAgQIAAAQIECBDoJdD0WrXcRe1y2+tOgACBxQjs7OzkkUceSfffm/5cXFzk4OAgm5ubV79D/7Rtm6Ojo6ytrWVra2vodlf1j4+Pc35+PpfTLEFPT09zcnKS7e3trK+vz3LpjdaenZ3l8PDwqt/GxsaNasxykWdmFq1+az0z/Zz6rvKe6SvVf90U3jPde7R7Z9ub+j8XT7fSM1PG8clVfJ4pa7qMzzPeM2XvofdMWU/fm8p7es+UN/W9qaxp973J3lTW1N5U1tPeVN7T3lTe1N5U1tTeVNazq2ZvKm/q32fKmtqbynp21exNZU3tTWU97U3lPb/2e9ODDz6YV7ziFcM0UpUAAQKrJVDDGejVEjcNAQIECBAgQIAAAQIECBAgQIAAAQIECBAgQIAAAQIECBAgQIAAAQIECBAgQIAAAQIECBAgQIAAAQIECBAgQIAAAQIECBAgQIAAAQIECBAgQIAAAQIECBAgQIAAAQIECBAgQIAAAQIECBAgQIAAAQIECBAgQIAAAQIECBAgQIAAAQIECBAgQIAAAQIECNxSoLnliuUvaJcfQQICBAgsRuCuu+7KQw89lKa5+ev54uIiBwcH2dzcvPod+qdt2xwdHWVtbS1bW1tDt7uqf3x8nPPz8+zs7Cyk3+npaU5OTrK9vZ319fXBe56dneXw8PCq38bGxuD9PDPliT0zZU29Z8p6dtWm8J7p3qPdO9veVOb58cyUcXxyFZ9nypou4/OM90zZe+g9U9bT96bynt4z5U19bypr2n1vsjeVNbU3lfW0N5X3tDeVN7U3lTW1N5X19G965T3tTeVN7U3lTe1NZU3tTWU97U3lPb+8Nz322GN56Utfms9//vPDNFGVAAECqyVw80N2q+VgGgIECBAgQIAAAQIECBAgQIAAAQIECBAgQIAAAQIECBAgQIAAAQIECBAgQIAAAQIECBAgQIAAAQIECBAgQIAAAQIECBAgQIAAAQIECBAgQIAAAQIECBAgQIAAAQIECBAgQIAAAQIECBAgQIAAAQIECBAgQIAAAQIECBAgQIAAAQIECBAgQIAAAQIECBAYkUAzoizXRWkryCgiAQIEigm8853vzNvf/va56l1cXOTg4CCbm5tXv0P/tG2bo6OjrK2tZWtra+h2V/WPj49zfn6enZ2dhfQ7PT3NyclJtre3s76+PnjPs7OzHB4eXvXb2NgYvJ9npjyxZ6asafee6f5OdH//vGfK2E7hPeOZKfOsfLmKZ6asp88z5T2X8XnGe6bsffSeKevpPVPe03umvKnvTWVNfW8q69lVszeVN/VvemVN7U1lPbtq9qaypvamsp72pvKevjeVN7U3lTe1N5U1tTeV9bQ3lffsKt555515+OGHhymuKgECBFZPoIYz0KunbiICBAgQIECAAAECBAgQIECAAAECBAgQIECAAAECBAgQIECAAAECBAgQIECAAAECBAgQIECAAAECBAgQIECAAAECBAgQIECAAAECBAgQIECAAAECBAgQIECAAAECBAgQIECAAAECBAgQIECAAAECBAgQIECAAAECBAgQIECAAAECBAgQIECAAAECBAgQeFqBpgKftoKMIhIgQKCYwDOe8Yx8+MMfzp133jlXzYuLixwcHGRzc/Pqd+iftm1zdHSUtbW1bG1tDd3uqv7x8XHOz8+zs7OzkH6np6c5OTnJ9vZ21tfXB+95dnaWw8PDq34bGxuD91vGM9PN11l6ZsrcXs9MGccnV/GeKWvqPVPWs6tmbypr2n2esTeVNbU3lfX0Gbi8p72pvKm9qaypvamsZ1fN3lTe1Pemsqb2prKevjeV97Q3lTe1N5U3tTeVNbU3lfW0N5X3tDeVN7U3lTe1N5U1XeW96b777ss999xTFkw1AgQIrLZADWegV/sOmI4AAQIECBAgQIAAAQIECBAgQIAAAQIECBAgQIAAAQIECBAgQIAAAQIECBAgQIAAAQIECBAgQIAAAQIECBAgQIAAAQIECBAgQIAAAQIECBAgQIAAAQIECBAgQIAAAQIECBAgQIAAAQIECBAgQIAAAQIECBAgQIAAAQIECBAgQIAAAQIECBAgQIAAAQIEvk6gqcCkrSCjiAQIECgqcNttt+WRRx7J1tbWXHUvLi5ycHCQzc3Nq9+hf9q2zdHRUdbW1ubO3jfr8fFxzs/Ps7Oz0/eSudadnp7m5OQk29vbWV9fn6tWn4vPzs5yeHh41W9jY6PPJXOtWcYz083XWc77vPcd3DPTV6rfOs9MP6dZVnnPzKJ167Xd3uQ9c2unWVbYm2bR6rfW3tTPqe8qe1Nfqf7r7E39rfqstDf1UZptjb1pNq8+q+1NfZT6r7E39bfqu9Le1Feq3zp7Uz+nWVbZm2bR6rfW3tTPqe8qe1Nfqf7r7E39rfqstDf1UZptjb1pNq8+q+1NfZT6r7E39bfqu9Le1Feq37pF7E2PPvpoXvjCF+aLX/xiv1BWESBAgEAnUMMZaHeKAAECBAgQIECAAAECBAgQIECAAAECBAgQIECAAAECBAgQIECAAAECBAgQIECAAAECBAgQIECAAAECBAgQIECAAAECBAgQIECAAAECBAgQIECAAAECBAgQIECAAAECBAgQIECAAAECBAgQIECAAAECBAgQIECAAAECBAgQIECAAAECBAgQIECAAAECBCYm0FQwb1tBRhEJECBAgAABAgQIECBAgAABAgQIECBAgAABAgQIECBAgAABAgQIECBAgAABAgQIEFiMQA1noBcjodMMsloAACAASURBVAsBAgQIECBAgAABAgQIECBAgAABAgQIECBAgAABAgQIECBAgAABAgQIECBAgAABAgQIECBAgAABAgQIECBAgAABAgQIECBAgAABAgQIECBAgAABAgQIECBAgAABAgQIECBAgAABAgQIECBAgAABAgQIECBAgAABAgQIECBAgAABAgQIECBAgAABAgQIjEagGU2S64O0FWQUkQABAgQIECBAgAABAgQIECBAgAABAgQIECBAgAABAgQIECBAgAABAgQIECBAgACBxQjUcAZ6MRK6ECBAgAABAgQIECBAgAABAgQIECBAgAABAgQIECBAgAABAgQIECBAgAABAgQIECBAgAABAgQIECBAgAABAgQIECBAgAABAgQIECBAgAABAgQIECBAgAABAgQIECBAgAABAgQIECBAgAABAgQIECBAgAABAgQIECBAgAABAgQIECBAgAABAgQIECBAgMBoBJrRJLk+SFtBRhEJECBAgAABAgQIECBAgAABAgQIECBAgAABAgQIECBAgAABAgQIECBAgAABAgQIEFiMQA1noBcjoQsBAgQIECBAgAABAgQIECBAgAABAgQIECBAgAABAgQIECBAgAABAgQIECBAgAABAgQIECBAgAABAgQIECBAgAABAgQIECBAgAABAgQIECBAgAABAgQIECBAgAABAgQIECBAgAABAgQIECBAgAABAgQIECBAgAABAgQIECBAgAABAgQIECBAgAABAgQIjEagGU2S64O0FWQUkQABAgQIECBAgAABAgQIECBAgAABAgQIECBAgAABAgQIECBAgAABAgQIECBAgACBxQjUcAZ6MRK6ECBAgAABAgQIECBAgAABAgQIECBAgAABAgQIECBAgAABAgQIECBAgAABAgQIECBAgAABAgQIECBAgAABAgQIECBAgAABAgQIECBAgAABAgQIECBAgAABAgQIECBAgAABAgQIECBAgAABAgQIECBAgAABAgQIECBAgAABAgQIECBAgAABAgQIECBAgMBoBJrRJLk+SFtBRhEJECAwtMAfJnn90E3UJ0CAAAECBAgQIECAAAECBAgQIECAAAECBAgQIECAAAECBAgQWIjA7yR540I6aUKAAIHVFKjhDPRqypuKAAECBAgQIECAAAECBAgQIECAAAECBAgQIECAAAECBAgQIECAAAECBAgQIECAAAECBAgQIECAAAECBAgQIECAAAECBAgQIECAAAECBAgQIECAAAECBAgQIECAAAECBAgQIECAAAECBAgQIECAAAECBAgQIECAAAECBAgQIECAAAECBAgQIECAAAECBK4VaCqwaSvIKCIBAgQWIfCyJB9ZRCM9CBAgQIAAAQIECBAgQIAAAQIECBAgQIAAAQIECBAgQIAAAQIEBhO4I8nHktRwfm8wBIUJECAwp4B36JyALidAgAABAgQIECBAgAABAgQIECBAgAABAgQIECBAgAABAgQIECBAgAABAgQIECBAgAABAgQIECBAgAABAgQIECBAgAABAgQIECBAgAABAgQIECBAgAABAgQIECBAgAABAgQIECBAgAABAgQIECBAgAABAgQIECBAgAABAgQIECBAgAABAgQIECBAgACB8gJN+ZLFK7bFKypIgACBOgX+Ncnzk3yhzvhSEyBAgAABAgQIECBAgAABAgQIECBAgAABAgQIECBAgAABAgQmL9Cd2funJC+YvAQAAgQIzCdQwxno+SZ0NQECBAgQIECAAAECBAgQIECAAAECBAgQIECAAAECBAgQIECAAAECBAgQIECAAAECBAgQIECAAAECBAgQIECAAAECBAgQIECAAAECBAgQIECAAAECBAgQIECAAAECBAgQIECAAAECBAgQIECAAAECBAgQIECAAAECBAgQIECAAAECBAgQIECAAAECBAhUJ9BUkLitIKOIBAgQWJTAe5O8dVHN9CFAgAABAgQIECBAgAABAgQIECBAgAABAgQIECBAgAABAgQIECgq8LNJfqtoRcUIECAwTYEazkBP886YmgABAgQIECBAgAABAgQIECBAgAABAgQIECBAgAABAgQIECBAgAABAgQIECBAgAABAgQIECBAgAABAgQIECBAgAABAgQIECBAgAABAgQIECBAgAABAgQIECBAgAABAgQIECBAgAABAgQIECBAgAABAgQIECBAgAABAgQIECBAgAABAgQIECBAgAABAhMWaCqYva0go4gECBBYlED3TnxRkk8sqqE+BAgQIECAAAECBAgQIECAAAECBAgQIECAAAECBAgQIECAAAECRQR2knw6yVaRaooQIEBg2gI1nIGe9h0yPQECBAgQIECAAAECBAgQIECAAAECBAgQIECAAAECBAgQIECAAAECBAgQIECAAAECBAgQIECAAAECBAgQIECAAAECBAgQIECAAAECBAgQIECAAAECBAgQIECAAAECBAgQIECAAAECBAgQIECAAAECBAgQIECAAAECBAgQIECAAAECBAgQIECAAAECBCYo0FQwc1tBRhEJECCwSIFPJvmeJBeLbKoXAQIECBAgQIAAAQIECBAgQIAAAQIECBAgQIAAAQIECBAgQIDAXAJ/kOT1c1VwMQECBAh8WaCGM9DuFgECBAgQIECAAAECBAgQIECAAAECBAgQIECAAAECBAgQIECAAAECBAgQIECAAAECBAgQIECAAAECBAgQIECAAAECBAgQIECAAAECBAgQIECAAAECBAgQIECAAAECBAgQIECAAAECBAgQIECAAAECBAgQIECAAAECBAgQIECAAAECBAgQIECAAAECBAhMTKCpYN62gowiEiBAYNECu0neseim+hEgQIAAAQIECBAgQIAAAQIECBAgQIAAAQIECBAgQIAAAQIECNxI4I4kH7/RlS4iQIAAgacSqOEMtDtHgAABAgQIECBAgAABAgQIECBAgAABAgQIECBAgAABAgQIECBAgAABAgQIECBAgAABAgQIECBAgAABAgQIECBAgAABAgQIECBAgAABAgQIECBAgAABAgQIECBAgAABAgQIECBAgAABAgQIECBAgAABAgQIECBAgAABAgQIECBAgAABAgQIECBAgAABAhMTaCqYt60go4gECBBYtMBFkucn+fSiG+tHgAABAgQIECBAgAABAgQIECBAgAABAgQIECBAgAABAgQIECAwk8Bakk8kecFMV1lMgAABAk8nUMMZaHeQAAECBAgQIECAAAECBAgQIECAAAECBAgQIECAAAECBAgQIECAAAECBAgQIECAAAECBAgQIECAAAECBAgQIECAAAECBAgQIECAAAECBAgQIECAAAECBAgQIECAAAECBAgQIECAAAECBAgQIECAAAECBAgQIECAAAECBAgQIECAAAECBAgQIECAAAECBCYm0FQwb1tBRhEJECCwDIGPJvmBJN6Ty9DXkwABAgQIECBAgAABAgQIECBAgAABAgQIECBAgAABAgQIECDQT+DNSd7Xb6lVBAgQINBToIYz0D1HsYwAAQIECBAgQIAAAQIECBAgQIAAAQIECBAgQIAAAQIECBAgQIAAAQIECBAgQIAAAQIECBAgQIAAAQIECBAgQIAAAQIECBAgQIAAAQIECBAgQIAAAQIECBAgQIAAAQIECBAgQIAAAQIECBAgQIAAAQIECBAgQIAAAQIECBAgQIAAAQIECBAgQIAAAQIEVkWgqWCQtoKMIhIgQGBZAm9J8r5lNdeXAAECBAgQIECAAAECBAgQIECAAAECBAgQIECAAAECBAgQIEDgaQV2knwmyTdwIkCAAIGiAjWcgS46sGIECBAgQIAAAQIECBAgQIAAAQIECBAgQIAAAQIECBAgQIAAAQIECBAgQIAAAQIECBAgQIAAAQIECBAgQIAAAQIECBAgQIAAAQIECBAgQIAAAQIECBAgQIAAAQIECBAgQIAAAQIECBAgQIAAAQIECBAgQIAAAQIECBAgQIAAAQIECBAgQIAAAQIECBAgMH6BZvwR01aQUUQCBAgsS+ALSZ6X5N+XFUBfAgQIECBAgAABAgQIECBAgAABAgQIECBAgAABAgQIECBAgACBawU+kOS1fAgQIECguEANZ6CLD60gAQIECBAgQIAAAQIECBAgQIAAAQIECBAgQIAAAQIECBAgQIAAAQIECBAgQIAAAQIECBAgQIAAAQIECBAgQIAAAQIECBAgQIAAAQIECBAgQIAAAQIECBAgQIAAAQIECBAgQIAAAQIECBAgQIAAAQIECBAgQIAAAQIECBAgQIAAAQIECBAgQIAAAQIECIxboBl3vKt0bQUZRSRAgMAyBR5K8qPLDKA3AQIECBAgQIAAAQIECBAgQIAAAQIECBAgQIAAAQIECBAgQIDA1wm8JMnDXAgQIEBgEIEazkAPMriiBAgQIECAAAECBAgQIECAAAECBAgQIECAAAECBAgQIECAAAECBAgQIECAAAECBAgQIECAAAECBAgQIECAAAECBAgQIECAAAECBAgQIECAAAECBAgQIECAAAECBAgQIECAAAECBAgQIECAAAECBAgQIECAAAECBAgQIECAAAECBAgQIECAAAECBAgQIDBegWa80Z5I1laQUUQCBAgsW+B1ST6w7BD6EyBAgAABAgQIECBAgAABAgQIECBAgAABAgQIECBAgAABAgQIXAmsJflkku/kQYAAAQKDCNRwBnqQwRUlQIAAAQIECBAgQIAAAQIECBAgQIAAAQIECBAgQIAAAQIECBAgQIAAAQIECBAgQIAAAQIECBAgQIAAAQIECBAgQIAAAQIECBAgQIAAAQIECBAgQIAAAQIECBAgQIAAAQIECBAgQIAAAQIECBAgQIAAAQIECBAgQIAAAQIECBAgQIAAAQIECBAgQIAAgfEKNOON9kSytoKMIhIgQGDZAsdJvj3J4bKD6E+AAAECBAgQIECAAAECBAgQIECAAAECBAgQIECAAAECBAgQIJC3Jvl1DgQIECAwmEANZ6AHG15hAgQIECBAgAABAgQIECBAgAABAgQIECBAgAABAgQIECBAgAABAgQIECBAgAABAgQIECBAgAABAgQIECBAgAABAgQIECBAgAABAgQIECBAgAABAgQIECBAgAABAgQIECBAgAABAgQIECBAgAABAgQIECBAgAABAgQIECBAgAABAgQIECBAgAABAgQIEBinQDPOWF+Vqq0go4gECBBYtsB/JHl3kt9YdhD9CRAgQIAAAQIECBAgQIAAAQIECBAgQIAAAQIECBAgQIAAAQIEcprk2RwIECBAYDCBGs5ADza8wgQIECBAgAABAgQIECBAgAABAgQIECBAgAABAgQIECBAgAABAgQIECBAgAABAgQIECBAgAABAgQIECBAgAABAgQIECBAgAABAgQIECBAgAABAgQIECBAgAABAgQIECBAgAABAgQIECBAgAABAgQIECBAgAABAgQIECBAgAABAgQIECBAgAABAgQIECAwToFmnLG+KlVbQUYRCRAgMAaBR5N81xiCyECAAAECBAgQIECAAAECBAgQIECAAAECBAgQIECAAAECBAgQmLjAY0m+deIGxidAgMCQAjWcgR5yfrUJECBAgAABAgQIECBAgAABAgQIECBAgAABAgQIECBAgAABAgQIECBAgAABAgQIECBAgAABAgQIECBAgAABAgQIECBAgAABAgQIECBAgAABAgQIECBAgAABAgQIECBAgAABAgQIECBAgAABAgQIECBAgAABAgQIECBAgAABAgQIECBAgAABAgQIECBAYIQCzQgzfW2ktoKMIhIgQGAsAt+c5D/HEkYOAgQIECBAgAABAgQIECBAgAABAgQIECBAgAABAgQIECBAgMBEBX4/yRsmOruxCRAgsAiBGs5AL8JBDwIECBAgQIAAAQIECBAgQIAAAQIECBAgQIAAAQIECBAgQIAAAQIECBAgQIAAAQIECBAgQIAAAQIECBAgQIAAAQIECBAgQIAAAQIECBAgQIAAAQIECBAgQIAAAQIECBAgQIAAAQIECBAgQIAAAQIECBAgQIAAAQIECBAgQIAAAQIECBAgQIAAAQIECBAYkUAzoizXRWkryCgiAQIExiLw6iR/OpYwchAgQIAAAQIECBAgQIAAAQIECBAgQIAAAQIECBAgQIAAAQIEJirwE0k+NNHZjU2AAIFFCNRwBnoRDnoQIECAAAECBAgQIECAAAECBAgQIECAAAECBAgQIECAAAECBAgQIECAAAECBAgQIECAAAECBAgQIECAAAECBAgQIECAAAECBAgQIECAAAECBAgQIECAAAECBAgQIECAAAECBAgQIECAAAECBAgQIECAAAECBAgQIECAAAECBAgQIECAAAECBAgQIECAwIgEmhFluS5KW0FGEQkQIDAWgbuTPDCWMHIQIECAAAECBAgQIECAAAECBAgQIECAAAECBAgQIECAAAECBCYq8Mwkn0ry3InOb2wCBAgMLVDDGeihDdQnQIAAAQIECBAgQIAAAQIECBAgQIAAAQIECBAgQIAAAQIECBAgQIAAAQIECBAgQIAAAQIECBAgQIAAAQIECBAgQIAAAQIECBAgQIAAAQIECBAgQIAAAQIECBAgQIAAAQIECBAgQIAAAQIECBAgQIAAAQIECBAgQIAAAQIECBAgQIAAAQIECBAgQIAAgZEJNCPL81Rx2goyikiAAIGxCHxHkk+PJYwcBAgQIECAAAECBAgQIECAAAECBAgQIECAAAECBAgQIECAAIEJC/xIkr+e8PxGJ0CAwJACNZyBHnJ+tQkQIECAAAECBAgQIECAAAECBAgQIECAAAECBAgQIECAAAECBAgQIECAAAECBAgQIECAAAECBAgQIECAAAECBAgQIECAAAECBAgQIECAAAECBAgQIECAAAECBAgQIECAAAECBAgQIECAAAECBAgQIECAAAECBAgQIECAAAECBAgQIECAAAECBAgQIEBghALNCDN9baS2gowiEiBAYAwCjyf5xjEEkYEAAQIECBAgQIAAAQIECBAgQIAAAQIECBAgQIAAAQIECBAgQOBK4B1JfpkFAQIECBQXqOEMdPGhFSRAgAABAgQIECBAgAABAgQIECBAgAABAgQIECBAgAABAgQIECBAgAABAgQIECBAgAABAgQIECBAgAABAgQIECBAgAABAgQIECBAgAABAgQIECBAgAABAgQIECBAgAABAgQIECBAgAABAgQIECBAgAABAgQIECBAgAABAgQIECBAgAABAgQIECBAgACBcQs04453la6tIKOIBAgQGIPAe5O8dQxBZCBAgAABAgQIECBAgAABAgQIECBAgAABAgQIECBAgAABAgQIEHhC4L4kb+FBgAABAkUFajgDXXRgxQgQIECAAAECBAgQIECAAAECBAgQIECAAAECBAgQIECAAAECBAgQIECAAAECBAgQIECAAAECBAgQIECAAAECBAgQIECAAAECBAgQIECAAAECBAgQIECAAAECBAgQIECAAAECBAgQIECAAAECBAgQIECAAAECBAgQIECAAAECBAgQIECAAAECBAgQIEBg/ALN+COmrSCjiAQIEFi2wEGS5yb572UH0Z8AAQIECBAgQIAAAQIECBAgQIAAAQIECBAgQIAAAQIECBAgQODrBF6W5P1JXsCGAAECBIoI1HAGusigihAgQIAAAQIECBAgQIAAAQIECBAgQIAAAQIECBAgQIAAAQIECBAgQIAAAQIECBAgQIAAAQIECBAgQIAAAQIECBAgQIAAAQIECBAgQIAAAQIECBAgQIAAAQIECBAgQIAAAQIECBAgQIAAAQIECBAgQIAAAQIECBAgQIAAAQIECBAgQIAAAQIECBAgQIBAPQJNBVHbCjKKSIAAgWUL/FyS3152CP0JECBAgAABAgQIECBAgAABAgQIECBAgAABAgQIECBAgAABAgSeVuCHk7wxyU9yIkCAAIG5BGo4Az3XgC4mQIAAAQIECBAgQIAAAQIECBAgQIAAAQIECBAgQIAAAQIECBAgQIAAAQIECBAgQIAAAQIECBAgQIAAAQIECBAgQIAAAQIECBAgQIAAAQIECBAgQIAAAQIECBAgQIAAAQIECBAgQIAAAQIECBAgQIAAAQIECBAgQIAAAQIECBAgQIAAAQIECBAgQIAAgfoEmgoitxVkFJEAAQLLFPjVJPcuM4DeBAgQIECAAAECBAgQIECAAAECBAgQIECAAAECBAgQIECAAAECMwk8J8kdX/r9nyQ/neT7Z6pgMQECBKYtUMMZ6GnfIdMTIECAAAECBAgQIECAAAECBAgQIECAAAECBAgQIECAAAECBAgQIECAAAECBAgQIECAAAECBAgQIECAAAECBAgQIECAAAECBAgQIECAAAECBAgQIECAAAECBAgQIECAAAECBAgQIECAAAECBAgQIECAAAECBAgQIECAAAECBAgQIECAAAECBAgQIEBgggJNBTO3FWQUkQABAssQ+GKSn0ny58toricBAgQIECBAgAABAgQIECBAgAABAgQIECBAgAABAgQIECBAgEAxgdcm+aMkNZzpKza0QgQIEJhDwPtyDjyXEiBAgAABAgQIECBAgAABAgQIECBAgAABAgQIECBAgAABAgQIECBAgAABAgQIECBAgAABAgQIECBAgAABAgQIECBAgAABAgQIECBAgAABAgQIECBAgAABAgQIECBAgAABAgQIECBAgAABAgQIECBAgAABAgQIECBAgAABAgQIECBAgAABAgQIECBAgMAwAs0wZYtWbYtWU4wAAQJ1CfxvkrWniPwXl///V5L8Y13jSEuAAAECBAgQIECAAAECBAgQIECAAAECBAgQIECAAAECBAgQIPAUAt+U5DNJnkOHAAECBHoJ1HAGutcgFhEgQIAAAQIECBAgQIAAAQIECBAgQIAAAQIECBAgQIAAAQIECBAgQIAAAQIECBAgQIAAAQIECBAgQIAAAQIECBAgQIAAAQIECBAgQIAAAQIECBAgQIAAAQIECBAgQIAAAQIECBAgQIAAAQIECBAgQIAAAQIECBAgQIAAAQIECBAgQIAAAQIECBAgQIDA6gg0FYzSVpBRRAIECAwl8Kkkr0ryfUm2k3w2yceTfGaohuoSIECAAAECBAgQIECAAAECBAgQIECAAAECBAgQIECAAAECBAgsRaA7E3LHUjprSoAAgfoEajgDXZ+qxAQIECBAgAABAgQIECBAgAABAgQIECBAgAABAgQIECBAgAABAgQIECBAgAABAgQIECBAgAABAgQIECBAgAABAgQIECBAgAABAgQIECBAgAABAgQIECBAgAABAgQIECBAgAABAgQIECBAgAABAgQIECBAgAABAgQIECBAgAABAgQIECBAgAABAgQIECAwl0Az19WLubhdTBtdCBAgMEqBf0jyolEmE4oAAQIECBAgQIAAAQIECBAgQIAAAQIECBAgQIAAAQIECBAgQKCkwM8neX+SZ5QsqhYBAgRWVKCGM9ArSm8sAgQIECBAgAABAgQIECBAgAABAgQIECBAgAABAgQIECBAgAABAgQIECBAgAABAgQIECBAgAABAgQIECBAgAABAgQIECBAgAABAgQIECBAgAABAgQIECBAgAABAgQIECBAgAABAgQIECBAgAABAgQIECBAgAABAgQIECBAgAABAgQIECBAgAABAgQIELhOoKmApq0go4gECBAYSuBNSe4fqri6BAgQIECAAAECBAgQIECAAAECBAgQIECAAAECBAgQIECAAAECoxFYT/J3SV48mkSCECBAYLwCNZyBHq+eZAQIECBAgAABAgQIECBAgAABAgQIECBAgAABAgQIECBAgAABAgQIECBAgAABAgQIECBAgAABAgQIECBAgAABAgQIECBAgAABAgQIECBAgAABAgQIECBAgAABAgQIECBAgAABAgQIECBAgAABAgQIECBAgAABAgQIECBAgAABAgQIECBAgAABAgQIECAwiEAzSNWyRduy5VQjQIBANQL/nOTlST5XTWJBCRAgQIAAAQIECBAgQIAAAQIECBAgQIAAAQIECBAgQIAAAQIE5hF4fZL7kzxrniKuJUCAwAQEajgDPYHbYEQCBAgQIECAAAECBAgQIECAAAECBAgQIECAAAECBAgQIECAAAECBAgQIECAAAECBAgQIECAAAECBAgQIECAAAECBAgQIECAAAECBAgQIECAAAECBAgQIECAAAECBAgQIECAAAECBAgQIECAAAECBAgQIECAAAECBAgQIECAAAECBAgQIECAAAECBAgQeLJAUwFHW0FGEQkQIDCEwG6SdwxRWE0CBAgQIECAAAECBAgQIECAAAECBAgQIECAAAECBAgQIECAAIFRCnRn+v4syatGmU4oAgQIjEeghjPQ49GShAABAgQIECBAgAABAgQIECBAgAABAgQIECBAgAABAgQIECBAgAABAgQIECBAgAABAgQIECBAgAABAgQIECBAgAABAgQIECBAgAABAgQIECBAgAABAgQIECBAgAABAgQIECBAgAABAgQIECBAgAABAgQIECBAgAABAgQIECBAgAABAgQIECBAgAABAgQWItAspMt8Tdr5Lnc1AQIEqhT4tyQvT/JolemFJkCAAAECBAgQIECAAAECBAgQIECAAAECBAgQIECAAAECBAgQuKnA85L8TZJvu2kB1xEgQGACAjWcgZ7AbTAiAQIECBAgQIAAAQIECBAgQIAAAQIECBAgQIAAAQIECBAgQIAAAQIECBAgQIAAAQIECBAgQIAAAQIECBAgQIAAAQIECBAgQIAAAQIECBAgQIAAAQIECBAgQIAAAQIECBAgQIAAAQIECBAgQIAAAQIECBAgQIAAAQIECBAgQIAAAQIECBAgQIAAAQIECDxZoKmAWKhkkgAAIABJREFUo60go4gECBAoLfDeJG9L4h1YWlY9AgQIECBAgAABAgQIECBAgAABAgQIECBAgAABAgQIECBAgMD4BV6R5ENJnjn+qBISIEBgKQI1nIFeCoymBAgQIECAAAECBAgQIECAAAECBAgQIECAAAECBAgQIECAAAECBAgQIECAAAECBAgQIECAAAECBAgQIECAAAECBAgQIECAAAECBAgQIECAAAECBAgQIECAAAECBAgQIECAAAECBAgQIECAAAECBAgQIECAAAECBAgQIECAAAECBAgQIECAAAECBAgQILA8gWZ5rXt3bnuvtJAAAQKrIXCW5PYk/7Ia45iCAAECBAgQIECAAAECBAgQIECAAAECBAgQIECAAAECBAgQIEBgRoHubN8vJHn3jNdZToAAgakI1HAGeir3wpwECBAgQIAAAQIECBAgQIAAAQIECBAgQIAAAQIECBAgQIAAAQIECBAgQIAAAQIECBAgQIAAAQIECBAgQIAAAQIECBAgQIAAAQIECBAgQIAAAQIECBAgQIAAAQIECBAgQIAAAQIECBAgQIAAAQIECBAgQIAAAQIECBAgQIAAAQIECBAgQIAAAQIECBAg8CWBpgKJtoKMIhIgQKCkwJuT/GYS77+SqmoRIECAAAECBAgQIECAAAECBAgQIECAAAECBAgQIECAAAECBOoSeGaSB5L8VF2xpSVAgMBCBGo4A70QCE0IECBAgAABAgQIECBAgAABAgQIECBAgAABAgQIECBAgAABAgQIECBAgAABAgQIECBAgAABAgQIECBAgAABAgQIECBAgAABAgQIECBAgAABAgQIECBAgAABAgQIECBAgAABAgQIECBAgAABAgQIECBAgAABAgQIECBAgAABAgQIECBAgAABAgQIECBAYDwCzXiiXJukrSCjiAQIECgl8MEkr0tyXqqgOgQIECBAgAABAgQIECBAgAABAgQIECBAgAABAgQIECBAgAABAtUKPDvJx5M8v9oJBCdAgMAwAjWcgR5mclUJECBAgAABAgQIECBAgAABAgQIECBAgAABAgQIECBAgAABAgQIECBAgAABAgQIECBAgAABAgQIECBAgAABAgQIECBAgAABAgQIECBAgAABAgQIECBAgAABAgQIECBAgAABAgQIECBAgAABAgQIECBAgAABAgQIECBAgAABAgQIECBAgAABAgQIECBAYLQCzWiTfSVYW0FGEQkQIFBC4NNJXpzkuEQxNQgQIECAAAECBAgQIECAAAECBAgQIECAAAECBAgQIECAAAECBFZC4EVJ/jLJt6zENIYgQIBAGYEazkCXmVQVAgQIECBAgAABAgQIECBAgAABAgQIECBAgAABAgQIECBAgAABAgQIECBAgAABAgQIECBAgAABAgQIECBAgAABAgQIECBAgAABAgQIECBAgAABAgQIECBAgAABAgQIECBAgAABAgQIECBAgAABAgQIECBAgAABAgQIECBAgAABAgQIECBAgAABAgQIEKhGoKkgaVtBRhEJECAwr8B/JXl1kr+dt5DrCRAgQIAAAQIECBAgQIAAAQIECBAgQIAAAQIECBAgQIAAAQIEVk7gNUl+N8nmyk1mIAIECNxMoIYz0DebzFUECBAgQIAAAQIECBAgQIAAAQIECBAgQIAAAQIECBAgQIAAAQIECBAgQIAAAQIECBAgQIAAAQIECBAgQIAAAQIECBAgQIAAAQIECBAgQIAAAQIECBAgQIAAAQIECBAgQIAAAQIECBAgQIAAAQIECBAgQIAAAQIECBAgQIAAAQIECBAgQIAAAQIECBAgUK1AU0HytoKMIhIgQGAegfMkv5jkPfMUcS0BAgQIECBAgAABAgQIECBAgAABAgQIECBAgAABAgQIECBAgMBKC/xSknckqeHc30rfCMMRIDAKAe/CUdwGIQgQIECAAAECBAgQIECAAAECBAgQIECAAAECBAgQIECAAAECBAgQIECAAAECBAgQIECAAAECBAgQIECAAAECBAgQIECAAAECBAgQIECAAAECBAgQIECAAAECBAgQIECAAAECBAgQIECAAAECBAgQIECAAAECBAgQIECAAAECBAgQIECAAAECBAgQIEDgyQJNBRxtBRlFJECAwDwCf5zkDUnO5iniWgIECBAgQIAAAQIECBAgQIAAAQIECBAgQIAAAQIECBAgQIAAgZUWeHaS+5O8bqWnNBwBAgT6CdRwBrrfJFYRIECAAAECBAgQIECAAAECBAgQIECAAAECBAgQIECAAAECBAgQIECAAAECBAgQIECAAAECBAgQIECAAAECBAgQIECAAAECBAgQIECAAAECBAgQIECAAAECBAgQIECAAAECBAgQIECAAAECBAgQIECAAAECBAgQIECAAAECBAgQIECAAAECBAgQIECAwMoINBVM0laQUUQCBAjcVOCjSV6Z5HM3LeA6AgQIECBAgAABAgQIECBAgAABAgQIECBAgAABAgQIECBAgACByQjcluSvknzvZCY2KAECBJ5aoIYz0O4dAQIECBAgQIAAAQIECBAgQIAAAQIECBAgQIAAAQIECBAgQIAAAQIECBAgQIAAAQIECBAgQIAAAQIECBAgQIAAAQIECBAgQIAAAQIECBAgQIAAAQIECBAgQIAAAQIECBAgQIAAAQIECBAgQIAAAQIECBAgQIAAAQIECBAgQIAAAQIECBAgQIAAAQIECExMoKlg3raCjCISIEDgJgJfSPKDSf7+Jhe7hgABAgQIECBAgAABAgQIECBAgAABAgQIECBAgAABAgQIECBAYJIC353kY0k2Jzm9oQkQIPD/AjWcgXavCBAgQIAAAQIECBAgQIAAAQIECBAgQIAAAQIECBAgQIAAAQIECBAgQIAAAQIECBAgQIAAAQIECBAgQIAAAQIECBAgQIAAAQIECBAgQIAAAQIECBAgQIAAAQIECBAgQIAAAQIECBAgQIAAAQIECBAgQIAAAQIECBAgQIAAAQIECBAgQIAAAQIECBAgQGBiAk0F87YVZBSRAAECswp077YfS/LgrBdaT4AAAQIECBAgQIAAAQIECBAgQIAAAQIECBAgQIAAAQIECBAgMHmBVyb5kyTPnLwEAAIEpipQwxnoqd4bcxMgQIAAAQIECBAgQIAAAQIECBAgQIAAAQIECBAgQIAAAQIECBAgQIAAAQIECBAgQIAAAQIECBAgQIAAAQIECBAgQIAAAQIECBAgQIAAAQIECBAgQIAAAQIECBAgQIAAAQIECBAgQIAAAQIECBAgQIAAAQIECBAgQIAAAQIECBAgQIAAAQIECBAgQGCyAk0Fk7cVZBSRAAECswo8kOTuWS+yngABAgQIECBAgAABAgQIECBAgAABAgQIECBAgAABAgQIECBAgMCXBH4tyVuT1HAO0E0jQIBAaQHvvtKi6hEgQIAAAQIECBAgQIAAAQIECBAgQIAAAQIECBAgQIAAAQIECBAgQIAAAQIECBAgQIAAAQIECBAgQIAAAQIECBAgQIAAAQIECBAgQIAAAQIECBAgQIAAAQIECBAgQIAAAQIECBAgQIAAAQIECBAgQIAAAQIECBAgQIAAAQIECBAgQIAAAQIECBAgQIDA3ALN3BWGL9AO30IHAgQILFTgk0lekuTxhXbVjAABAgQIECBAgAABAgQIECBAgAABAgQIECBAgAABAgQIECBAYJUEnpXkg0l+fJWGMgsBAgR6CtRwBrrnKJYRIECAAAECBAgQIECAAAECBAgQIECAAAECBAgQIECAAAECBAgQIECAAAECBAgQIECAAAECBAgQIECAAAECBAgQIECAAAECBAgQIECAAAECBAgQIECAAAECBAgQIECAAAECBAgQIECAAAECBAgQIECAAAECBAgQIECAAAECBAgQIECAAAECBAgQIECAwKoINBUM0laQUUQCBAj0FThN8kNJPtb3AusIECBAgAABAgQIECBAgAABAgQIECBAgAABAgQIECBAgAABAgQIXCPwniT30CFAgMAEBWo4Az3B22JkAgQIECBAgAABAgQIECBAgAABAgQIECBAgAABAgQIECBAgAABAgQIECBAgAABAgQIECBAgAABAgQIECBAgAABAgQIECBAgAABAgQIECBAgAABAgQIECBAgAABAgQIECBAgAABAgQIECBAgAABAgQIECBAgAABAgQIECBAgAABAgQIECBAgAABAgQITFugqWD8toKMIhIgQKCvwJuS3N93sXUECBAgQIAAAQIECBAgQIAAAQIECBAgQIAAAQIECBAgQIAAAQIErhHYS7JLhwABAhMVqOEM9ERvjbEJECBAgAABAgQIECBAgAABAgQIECBAgAABAgQIECBAgAABAgQIECBAgAABAgQIECBAgAABAgQIECBAgAABAgQIECBAgAABAgQIECBAgAABAgQIECBAgAABAgQIECBAgAABAgQIECBAgAABAgQIECBAgAABAgQIECBAgAABAgQIECBAgAABAgQIECAwXYGmgtHbCjKKSIAAgT4C70/ytiTnfRZbQ4AAAQIECBAgQIAAAQIECBAgQIAAAQIECBAgQIAAAQIECBAgQOAagb0ku3QIECAwYYEazkBP+PYYnQABAgQIECBAgAABAgQIECBAgAABAgQIECBAgAABAgQIECBAgAABAgQIECBAgAABAgQIECBAgAABAgQIECBAgAABAgQIECBAgAABAgQIECBAgAABAgQIECBAgAABAgQIECBAgAABAgQIECBAgAABAgQIECBAgAABAgQIECBAgAABAgQIECBAgAABAtMUaCoYu60go4gECBC4lcBHkrwmyedutdCfEyBAgAABAgQIECBAgAABAgQIECBAgAABAgQIECBAgAABAgQIEHgagb0ku4QIECAwcYEazkBP/BYZnwABAgQIECBAgAABAgQIECBAgAABAgQIECBAgAABAgQIECBAgAABAgQIECBAgAABAgQIECBAgAABAgQIECBAgAABAgQIECBAgAABAgQIECBAgAABAgQIECBAgAABAgQIECBAgAABAgQIECBAgAABAgQIECBAgAABAgQIECBAgAABAgQIECBAgAABAtMTaCoYua0go4gECBC4lcDvJXnjrRb5cwIECBAgQIAAAQIECBAgQIAAAQIECBAgQIAAAQIECBAgQIAAAQJPI7CXZJcQAQIECKSGM9BuEwECBAgQIECAAAECBAgQIECAAAECBAgQIECAAAECBAgQIECAAAECBAgQIECAAAECBAgQIECAAAECBAgQIECAAAECBAgQIECAAAECBAgQIECAAAECBAgQIECAAAECBAgQIECAAAECBAgQIECAAAECBAgQIECAAAECBAgQIECAAAECBAgQIECAAAECBAhMTKCpYN62gowiEiBAoI/A/uWivT4LrSFAgAABAgQIECBAgAABAgQIECBAgAABAgQIECBAgAABAgQIECDwNQLduZNdKgQIECBwJVDDGWi3igABAgQIECBAgAABAgQIECBAgAABAgQIECBAgAABAgQIECBAgAABAgQIECBAgAABAgQIECBAgAABAgQIECBAgAABAgQIECBAgAABAgQIECBAgAABAgQIECBAgAABAgQIECBAgAABAgQIECBAgAABAgQIECBAgAABAgQIECBAgAABAgQIECBAgAABAgQmJtBUMG9bQUYRCRAg0Fdg/3LhXt/F1hEgQIAAAQIECBAgQIAAAQIECBAgQIAAAQIECBAgQIAAAQIECBC4FOjOm+ySIECAAIEnBGo4A+12ESBAgAABAgQIECBAgAABAgQIECBAgAABAgQIECBAgAABAgQIECBAgAABAgQIECBAgAABAgQIECBAgAABAgQIECBAgAABAgQIECBAgAABAgQIECBAgAABAgQIECBAgAABAgQIECBAgAABAgQIECBAgAABAgQIECBAgAABAgQIECBAgAABAgQIECBAgMDEBJoK5m0ryCgiAQIEZhHYv1y8N8sF1hIgQIAAAQIECBAgQIAAAQIECBAgQIAAAQIECBAgQIAAAQIECExWoDtnsjvZ6Q1OgACBpxao4Qy0e0eAAAECBAgQIECAAAECBAgQIECAAAECBAgQIECAAAECBAgQIECAAAECBAgQIECAAAECBAgQIECAAAECBAgQIECAAAECBAgQIECAAAECBAgQIECAAAECBAgQIECAAAECBAgQIECAAAECBAgQIECAAAECBAgQIECAAAECBAgQIECAAAECBAgQIECAAAECExNoKpi3rSCjiAQIEJhVYP/ygr1ZL7KeAAECBAgQIECAAAECBAgQIECAAAECBAgQIECAAAECBAgQIEBgUgLd+ZLdSU1sWAIECPQTqOEMdL9JrCJAgAABAgQIECBAgAABAgQIECBAgAABAgQIECBAgAABAgQIECBAgAABAgQIECBAgAABAgQIECBAgAABAgQIECBAgAABAgQIECBAgAABAgQIECBAgAABAgQIECBAgAABAgQIECBAgAABAgQIECBAgAABAgQIECBAgAABAgQIECBAgAABAgQIECBAgACBlRFoKpikrSCjiAQIELiJwP7lRXs3udA1BAgQIECAAAECBAgQIECAAAECBAgQIECAAAECBAgQIECAAAECKy/QnSvZXfkpDUiAAIGbCdRwBvpmk7mKAAECBAgQIECAAAECBAgQIECAAAECBAgQIECAAAECBAgQIECAAAECBAgQIECAAAECBAgQIECAAAECBAgQIECAAAECBAgQIECAAAECBAgQIECAAAECBAgQIECAAAECBAgQIECAAAECBAgQIECAAAECBAgQIECAAAECBAgQIECAAAECBAgQIECAAAECBKoVaCpI3laQUUQCBAjcVGD/8sK9m17sOgIECBAgQIAAAQIECBAgQIAAAQIECBAgQIAAAQIECBAgQIAAgZUU6M6T7K7kZIYiQIBAGYEazkCXmVQVAgQIECBAgAABAgQIECBAgAABAgQIECBAgAABAgQIECBAgAABAgQIECBAgAABAgQIECBAgAABAgQIECBAgAABAgQIECBAgAABAgQIECBAgAABAgQIECBAgAABAgQIECBAgAABAgQIECBAgAABAgQIECBAgAABAgQIECBAgAABAgQIECBAgAABAgQIEKhGoKkgaVtBRhEJECAwj8D+5cV78xRwLQECBAgQIECAAAECBAgQIECAAAECBAgQIECAAAECBAgQIECAwMoIdOdIdldmGoMQIEBgGIEazkAPM7mqBAgQIECAAAECBAgQIECAAAECBAgQIECAAAECBAgQIECAAAECBAgQIECAAAECBAgQIECAAAECBAgQIECAAAECBAgQIECAAAECBAgQIECAAAECBAgQIECAAAECBAgQIECAAAECBAgQIECAAAECBAgQIECAAAECBAgQIECAAAECBAgQIECAAAECBAgQIDBagWa0yb4SrK0go4gECBCYV2D/ssDevEVcT4AAAQIECBAgQIAAAQIECBAgQIAAAQIECBAgQIAAAQIECBAgULVAd35kt+oJhCdAgMBiBGo4A70YCV0IECBAgAABAgQIECBAgAABAgQIECBAgAABAgQIECBAgAABAgQIECBAgAABAgQIECBAgAABAgQIECBAgAABAgQIECBAgAABAgQIECBAgAABAgQIECBAgAABAgQIECBAgAABAgQIECBAgAABAgQIECBAgAABAgQIECBAgAABAgQIECBAgAABAgQIECBAYDQCzWiSXB+krSCjiAQIECghsH9ZZK9EITUIECBAgAABAgQIECBAgAABAgQIECBAgAABAgQIECBAgAABAgSqE+jOjexWl1pgAgQILEeghjPQy5HRlQABAgQIECBAgAABAgQIECBAgAABAgQIECBAgAABAgQIECBAgAABAgQIECBAgAABAgQIECBAgAABAgQIECBAgAABAgQIECBAgAABAgQIECBAgAABAgQIECBAgAABAgQIECBAgAABAgQIECBAgAABAgQIECBAgAABAgQIECBAgAABAgQIECBAgAABAgSWJtAsrXP/xm3/pVYSIECgeoH9ywn2qp/CAAQIECBAgAABAgQIECBAgAABAgQIECBAgAABAgQIECBAgAABArMIdOdFdme5wFoCBAhMXKCGM9ATv0XGJ0CAAAECBAgQIECAAAECBAgQIECAAAECBAgQIECAAAECBAgQIECAAAECBAgQIECAAAECBAgQIECAAAECBAgQIECAAAECBAgQIECAAAECBAgQIECAAAECBAgQIECAAAECBAgQIECAAAECBAgQIECAAAECBAgQIECAAAECBAgQIECAAAECBAgQIECAwPQEmgpGbivIKCIBAgRKCuxfFtsrWVAtAgQIECBAgAABAgQIECBAgAABAgQIECBAgAABAgQIECBAgACB0Qp050R2R5tOMAIECIxToIYz0OOUk4oAAQIECBAgQIAAAQIECBAgQIAAAQIECBAgQIAAAQIECBAgQIAAAQIECBAgQIAAAQIECBAgQIAAAQIECBAgQIAAAQIECBAgQIAAAQIECBAgQIAAAQIECBAgQIAAAQIECBAgQIAAAQIECBAgQIAAAQIECBAgQIAAAQIECBAgQIAAAQIECBAgQIAAAQIEBhNoBqtcrnBbrpRKBAgQqEZg/zLpXjVpBSVAgAABAgQIECBAgAABAgQIECBAgAABAgQIECBAgAABAgQIELiJQHc+ZPcmF7qGAAECExeo4Qz0xG+R8QkQIECAAAECBAgQIECAAAECBAgQIECAAAECBAgQIECAAAECBAgQIECAAAECBAgQIECAAAECBAgQIECAAAECBAgQIECAAAECBAgQIECAAAECBAgQIECAAAECBAgQIECAAAECBAgQIECAAAECBAgQIECAAAECBAgQIECAAAECBAgQIECAAAECBAgQIDA9gaaCkdsKMopIgACBIQT2L4vuDVFYTQIECBAgQIAAAQIECBAgQIAAAQIECBAgQIAAAQIECBAgQIAAgaULdOdCdpeeQgACBAjUKVDDGeg6ZaUmQIAAAQIECBAgQIAAAQIECBAgQIAAAQIECBAgQIAAAQIECBAgQIAAAQIECBAgQIAAAQIECBAgQIAAAQIECBAgQIAAAQIECBAgQIAAAQIECBAgQIAAAQIECBAgQIAAAQIECBAgQIAAAQIECBAgQIAAAQIECBAgQIAAAQIECBAgQIAAAQIECBAgQIAAgRsLNDe+cnEXtotrpRMBAgRGJ7B/mWhvdKkEIkCAAAECBAgQIECAAAECBAgQIECAAAECBAgQIECAAAECBAgQmEegOw+yO08B1xIgQGDiAjWcgZ74LTI+AQIECBAgQIAAAQIECBAgQIAAAQIECBAgQIAAAQIECBAgQIAAAQIECBAgQIAAAQIECBAgQIAAAQIECBAgQIAAAQIECBAgQIAAAQIECBAgQIAAAQIECBAgQIAAAQIECBAgQIAAAQIECBAgQIAAAQIECBAgQIAAAQIECBAgQIAAAQIECBAgQIAAAQIEpifQVDByW0FGEQkQIDCkwP5l8b0hG6hNgAABAgQIECBAgAABAgQIECBAgAABAgQIECBAgAABAgQIECCwMIHuHMjuwrppRIAAgdUUqOEM9GrKm4oAAQIECBAgQIAAAQIECBAgQIAAAQIECBAgQIAAAQIECBAgQIAAAQIECBAgQIAAAQIECBAgQIAAAQIECBAgQIAAAQIECBAgQIAAAQIECBAgQIAAAQIECBAgQIAAAQIECBAgQIAAAQIECBAgQIAAAQIECBAgQIAAAQIECBAgQIAAAQIECBAgQIAAAQIErhVoKrBpK8goIgECBIYW2L9ssDd0E/UJECBAgAABAgQIECBAgAABAgQIECBAgAABAgQIECBAgAABAgQGFejOf+wO2kFxAgQITEOghjPQ07gTpiRAgAABAgQIECBAgAABAgQIECBAgAABAgQIECBAgAABAgQIECBAgAABAgQIECBAgAABAgQIECBAgAABAgQIECBAgAABAgQIECBAgAABAgQIECBAgAABAgQIECBAgAABAgQIECBAgAABAgQIECBAgAABAgQIECBAgAABAgQIECBAgAABAgQIECBAgACBJwSaCizaCjKKSIAAgUUI7F822VtEIz0IECBAgAABAgQIECBAgAABAgQIECBAgAABAgQIECBAgAABAgSKC3TnPnaLV1WQAAEC0xSo4Qz0NO+MqQkQIECAAAECBAgQIECAAAECBAgQIECAAAECBAgQIECAAAECBAgQIECAAAECBAgQIECAAAECBAgQIECAAAECBAgQIECAAAECBAgQIECAAAECBAgQIECAAAECBAgQIECAAAECBAgQIECAAAECBAgQIECAAAECBAgQIECAAAECBAgQIECAAAECBAgQIDBhgaaC2dsKMopIgACBRQnsXzbaW1QzfQgQIECAAAECBAgQIECAAAECBAgQIECAAAECBAgQIECAAAECBIoIdOc9dotUUoQAAQIEOoEazkC7UwQIECBAgAABAgQIECBAgAABAgQIECBAgAABAgQIECBAgAABAgQIECBAgAABAgQIECBAgAABAgQIECBAgAABAgQIECBAgAABAgQIECBAgAABAgQIECBAgAABAgQIECBAgAABAgQIECBAgAABAgQIECBAgAABAgQIECBAgAABAgQIECBAgAABAgQIECAwMYGmgnnbCjKKSIAAgUUK7F8221tkQ70IECBAgAABAgQIECBAgAABAgQIECBAgAABAgQIECBAgAABAgRuLNCd89i98dUuJECAAIGnEqjhDLQ7R4AAAQIECBAgQIAAAQIECBAgQIAAAQIECBAgQIAAAQIECBAgQIAAAQIECBAgQIAAAQIECBAgQIAAAQIECBAgQIAAAQIECBAgQIAAAQIWS57RAAAgAElEQVQECBAgQIAAAQIECBAgQIAAAQIECBAgQIAAAQIECBAgQIAAAQIECBAgQIAAAQIECBAgQIAAAQIECBAgQIAAAQITE2gqmLetIKOIBAgQWLTA/mXDvUU31Y8AAQIECBAgQIAAAQIECBAgQIAAAQIECBAgQIAAAQIECBAgQGAmge58x+5MV1hMgAABAn0EajgD3WcOawgQIECAAAECBAgQIECAAAECBAgQIECAAAECBAgQIECAAAECBAgQIECAAAECBAgQIECAAAECBAgQIECAAAECBAgQIECAAAECBAgQIECAAAECBAgQIECAAAECBAgQIECAAAECBAgQIECAAAECBAgQIECAAAECBAgQIECAAAECBAgQIECAAAECBAgQIEBghQSaCmZpK8goIgECBJYhsH/ZdG8ZjfUkQOD/2LWDZTduJAiAxpdz5suxw/DGxtqyLEh6BFCNvIOD6mwecCgCBAgQIECAAAECBAgQIECAAAECBAgQIECAAAECBAgQIEDghwLvXsfrh6ccIECAAIFfEUjoQP/KXH5DgAABAgQIECBAgAABAgQIECBAgAABAgQIECBAgAABAgQIECBAgAABAgQIECBAgAABAgQIECBAgAABAgQIECBAgAABAgQIECBAgAABAgQIECBAgAABAgQIECBAgAABAgQIECBAgAABAgQIECBAgAABAgQIECBAgAABAgQIECBAgAABAgQIECBAgAABAsECLSB7D8goIgECBFYJ3M/F16rL3UuAAAECBAgQIECAAAECBAgQIECAAAECBAgQIECAAAECBAgQIPCPAu8+x4sNAQIECHxMIKED/bHhfZgAAQIECBAgQIAAAQIECBAgQIAAAQIECBAgQIAAAQIECBAgQIAAAQIECBAgQIAAAQIECBAgQIAAAQIECBAgQIAAAQIECBAgQIAAAQIECBAgQIAAAQIECBAgQIAAAQIECBAgQIAAAQIECBAgQIAAAQIECBAgQIAAAQIECBAgQIAAAQIECBAgQIAAAQIE9hRoe8b6S6oekFFEAgQIrBS4n8uvlQHcTYAAAQIECBAgQIAAAQIECBAgQIAAAQIECBAgQIAAAQIECBAg8D+Bd4/jxYMAAQIEPiqQ0IH+KICPEyBAgAABAgQIECBAgAABAgQIECBAgAABAgQIECBAgAABAgQIECBAgAABAgQIECBAgAABAgQIECBAgAABAgQIECBAgAABAgQIECBAgAABAgQIECBAgAABAgQIECBAgAABAgQIECBAgAABAgQIECBAgAABAgQIECBAgAABAgQIECBAgAABAgQIECBAgMB+Am2/SN8k6gEZRSRAgMBqgfsJcK0O4X4CBAgQIECAAAECBAgQIECAAAECBAgQIECAAAECBAgQIECAwOEC7/7G63AD4xMgQGCGQEIHeoaDOwgQIECAAAECBAgQIECAAAECBAgQIECAAAECBAgQIECAAAECBAgQIECAAAECBAgQIECAAAECBAgQIECAAAECBAgQIECAAAECBAgQIECAAAECBAgQIECAAAECBAgQIECAAAECBAgQIECAAAECBAgQIECAAAECBAgQIECAAAECBAgQIECAAAECBAgQIEBgI4G2UZbvRekBGUUkQIDADgL3E+LaIYgMBAgQIECAAAECBAgQIECAAAECBAgQIECAAAECBAgQIECAAIEDBd69jdeBcxuZAAECKwQSOtArXNxJgAABAgQIECBAgAABAgQIECBAgAABAgQIECBAgAABAgQIECBAgAABAgQIECBAgAABAgQIECBAgAABAgQIECBAgAABAgQIECBAgAABAgQIECBAgAABAgQIECBAgAABAgQIECBAgAABAgQIECBAgAABAgQIECBAgAABAgQIECBAgAABAgQIECBAgAABAgsF2sK7R6/uowedI0CAAIE/7sfg4kCAAAECBAgQIECAAAECBAgQIECAAAECBAgQIECAAAECBAgQIDBV4N3XeE290WUECBA4WyChA332hkxPgAABAgQIECBAgAABAgQIECBAgAABAgQIECBAgAABAgQIECBAgAABAgQIECBAgAABAgQIECBAgAABAgQIECBAgAABAgQIECBAgAABAgQIECBAgAABAgQIECBAgAABAgQIECBAgAABAgQIECBAgAABAgQIECBAgAABAgQIECBAgAABAgQIECBAgACBAwVawMw9IKOIBAgQ2EngfsJcOwWShQABAgQIECBAgAABAgQIECBAgAABAgQIECBAgAABAgQIECBQWODd03gVns9oBAgQ2FEgoQO9o5tMBAgQIECAAAECBAgQIECAAAECBAgQIECAAAECBAgQIECAAAECBAgQIECAAAECBAgQIECAAAECBAgQIECAAAECBAgQIECAAAECBAgQIECAAAECBAgQIECAAAECBAgQIECAAAECBAgQIECAAAECBAgQIECAAAECBAgQIECAAAECBAgQIECAAAECBAgQIPBBgfbBb3/Vp/tXfch3CBAgcJDA/cx6HTSvUQkQIECAAAECBAgQIECAAAECBAgQIECAAAECBAgQIECAAAECKwTe/YzXiovdSYAAgcMFEjrQh6/I+AQIECBAgAABAgQIECBAgAABAgQIECBAgAABAgQIECBAgAABAgQIECBAgAABAgQIECBAgAABAgQIECBAgAABAgQIECBAgAABAgQIECBAgAABAgQIECBAgAABAgQIECBAgAABAgQIECBAgAABAgQIECBAgAABAgQIECBAgAABAgQIECBAgAABAgQIEDhPoAWM3AMyikiAAIEdBe4n1LVjMJkIECBAgAABAgQIECBAgAABAgQIECBAgAABAgQIECBAgAABAgUE3r2MV4E5jECAAIFEgYQOdKKrzAQIECBAgAABAgQIECBAgAABAgQIECBAgAABAgQIECBAgAABAgQIECBAgAABAgQIECBAgAABAgQIECBAgAABAgQIECBAgAABAgQIECBAgAABAgQIECBAgAABAgQIECBAgAABAgQIECBAgAABAgQIECBAgAABAgQIECBAgAABAgQIECBAgAABAgQIECDwGwLtN34766d91kXuIUCAQEGB+5npKjiXkQgQIECAAAECBAgQIECAAAECBAgQIECAAAECBAgQIECAAAECKwXefYzXygDuJkCAwOECCR3ow1dkfAIECBAgQIAAAQIECBAgQIAAAQIECBAgQIAAAQIECBAgQIAAAQIECBAgQIAAAQIECBAgQIAAAQIECBAgQIAAAQIECBAgQIAAAQIECBAgQIAAAQIECBAgQIAAAQIECBAgQIAAAQIECBAgQIAAAQIECBAgQIAAAQIECBAgQIAAAQIECBAgQIAAAQIECJwn0AJG7gEZRSRAgMDOAvcT7to5oGwECBAgQIAAAQIECBAgQIAAAQIECBAgQIAAAQIECBAgQIAAgSCBdw/jFZRXVAIECFQUSOhAV3Q3EwECBAgQIECAAAECBAgQIECAAAECBAgQIECAAAECBAgQIECAAAECBAgQIECAAAECBAgQIECAAAECBAgQIECAAAECBAgQIECAAAECBAgQIECAAAECBAgQIECAAAECBAgQIECAAAECBAgQIECAAAECBAgQIECAAAECBAgQIECAAAECBAgQIECAAAECBAj8i0AL0OkBGUUkQIDA7gL3E/DaPaR8BAgQIECAAAECBAgQIECAAAECBAgQIECAAAECBAgQIECAAIHNBd79i9fmGcUjQIDACQIJHegT9mBGAgQIECBAgAABAgQIECBAgAABAgQIECBAgAABAgQIECBAgAABAgQIECBAgAABAgQIECBAgAABAgQIECBAgAABAgQIECBAgAABAgQIECBAgAABAgQIECBAgAABAgQIECBAgAABAgQIECBAgAABAgQIECBAgAABAgQIECBAgAABAgQIECBAgAABAgQIEPg/gRag0QMyikiAAIEEgfsJeSUElZEAAQIECBAgQIAAAQIECBAgQIAAAQIECBAgQIAAAQIECBAgsKHAu3fx2jCXSAQIEDhRIKEDfeJezEyAAAECBAgQIECAAAECBAgQIECAAAECBAgQIECAAAECBAgQIECAAAECBAgQIECAAAECBAgQIECAAAECBAgQIECAAAECBAgQIECAAAECBAgQIECAAAECBAgQIECAAAECBAgQIECAAAECBAgQIECAAAECBAgQIECAAAECBAgQIECAAAECBAgQIECAAIGjBVrA9D0go4gECBBIEbifoFdKWDkJECBAgAABAgQIECBAgAABAgQIECBAgAABAgQIECBAgAABApsIvPsWr02yiEGAAAECf/yR0IG2JwIECBAgQIAAAQIECBAgQIAAAQIECBAgQIAAAQIECBAgQIAAAQIECBAgQIAAAQIECBAgQIAAAQIECBAgQIAAAQIECBAgQIAAAQIECBAgQIAAAQIECBAgQIAAAQIECBAgQIAAAQIECBAgQIAAAQIECBAgQIAAAQIECBAgQIAAAQIECBAgQIAAAQIECBA4TKAFzNsDMopIgACBJIH7CXslBZaVAAECBAgQIECAAAECBAgQIECAAAECBAgQIECAAAECBAgQILBQ4N2zeC2839UECBAg8K1AQgfa3ggQIECAAAECBAgQIECAAAECBAgQIECAAAECBAgQIECAAAECBAgQIECAAAECBAgQIECAAAECBAgQIECAAAECBAgQIECAAAECBAgQIECAAAECBAgQIECAAAECBAgQIECAAAECBAgQIECAAAECBAgQIECAAAECBAgQIECAAAECBAgQIECAAAECBAgQIEDgMIEWMG8PyCgiAQIE0gTuJ/CVFlpeAgQIECBAgAABAgQIECBAgAABAgQIECBAgAABAgQIECBAgMBkgXe/4jX5TtcRIECAwI8FEjrQP57CCQIECBAgQIAAAQIECBAgQIAAAQIECBAgQIAAAQIECBAgQIAAAQIECBAgQIAAAQIECBAgQIAAAQIECBAgQIAAAQIECBAgQIAAAQIECBAgQIAAAQIECBAgQIAAAQIECBAgQIAAAQIECBAgQIAAAQIECBAgQIAAAQIECBAgQIAAAQIECBAgQIAAAQIECBAoJdACpukBGUUkQIBAosD9hL4Sg8tMgAABAgQIECBAgAABAgQIECBAgAABAgQIECBAgAABAgQIEJgg8O5VvCbc4woCBAgQ+HmBhA70z0/lFwQIECBAgAABAgQIECBAgAABAgQIECBAgAABAgQIECBAgAABAgQIECBAgAABAgQIECBAgAABAgQIECBAgAABAgQIECBAgAABAgQIECBAgAABAgQIECBAgAABAgQIECBAgAABAgQIECBAgAABAgQIECBAgAABAgQIECBAgAABAgQIECBAgAABAgQIECAQLdAC0veAjCISIEAgVeB+gl+p4eUmQIAAAQIECBAgQIAAAQIECBAgQIAAAQIECBAgQIAAAQIECHxI4N2neH3o2z5LgAABAr8vkNCB/v0pfYEAAQIECBAgQIAAAQIECBAgQIAAAQIECBAgQIAAAQIECBAgQIAAAQIECBAgQIAAAQIECBAgQIAAAQIECBAgQIAAAQIECBAgQIAAAQIECBAgQIAAAQIECBAgQIAAAQIECBAgQIAAAQIECBAgQIAAAQIECBAgQIAAAQIECBAgQIAAAQIECBAgQIAAAQIEogRaQNoekFFEAgQIJAvcT/greQDZCRAgQIAAAQIECBAgQIAAAQIECBAgQIAAAQIECBAgQIAAAQJfKPDuUby+8Hs+RYAAAQJfL5DQgf76qX2RAAECBAgQIECAAAECBAgQIECAAAECBAgQIECAAAECBAgQIECAAAECBAgQIECAAAECBAgQIECAAAECBAgQIECAAAECBAgQIECAAAECBAgQIECAAAECBAgQIECAAAECBAgQIECAAAECBAgQIECAAAECBAgQIECAAAECBAgQIECAAAECBAgQIECAAAECBLYWaFun+zNcD8goIgECBNIF7meAK30I+QkQIECAAAECBAgQIECAAAECBAgQIECAAAECBAgQILCJgL7LJosQgwABAgQIECgrkNCBLotvMAIECBAgQIAAAQIECBAgQIAAAQIECBAgQIAAAQIECBAgQIAAAQIECBAgQIAAAQIECBAgQIAAAQIECBAgQIAAAQIECBAgQIAAAQIECBAgQIAAAQIECBAgQIAAAQIECBAgQIAAAQIECBAgQIAAAQIECBAgQIAAAQIECBAgQIAAAQIECBAgQIAAAQIECBD4Z4EWANMDMopIgACBCgL3M8RVYRAzECBAgAABAgQIECBAgAABAgQIECBAgAABAgQIECBAYLGAvsviBbieAAECBAgQKC+Q0IEuvwQDEiBAgAABAgQIECBAgAABAgQIECBAgAABAgQIECBAgAABAgQIECBAgAABAgQIECBAgAABAgQIECBAgAABAgQIECBAgAABAgQIECBAgAABAgQIECBAgAABAgQIECBAgAABAgQIECBAgAABAgQIECBAgAABAgQIECBAgAABAgQIECBAgAABAgQIECBAgMBfBVoASA/IKCIBAgSqCNzPIFeVYcxBgAABAgQIECBAgAABAgQIECBAgAABAgQIECBAgACBRQL6LovgXUuAAAECBAgcI5DQgT5mGQYlQIAAAQIECBAgQIAAAQIECBAgQIAAAQIECBAgQIAAAQIECBAgQIAAAQIECBAgQIAAAQIECBAgQIAAAQIECBAgQIAAAQIECBAgQIAAAQIECBAgQIAAAQIECBAgQIAAAQIECBAgQIAAAQIECBAgQIAAAQIECBAgQIAAAQIECBAgQIAAAQIECBAgQIAAgT8FWgBED8goIgECBCoJ3M8wV6WBzEKAAAECBAgQIECAAAECBAgQIECAAAECBAgQIECAAIHJAvouk8FdR4AAAQIECBwnkNCBPm4pBiZAgAABAgQIECBAgAABAgQIECBAgAABAgQIECBAgAABAgQIECBAgAABAgQIECBAgAABAgQIECBAgAABAgQIECBAgAABAgQIECBAgAABAgQIECBAgAABAgQIECBAgAABAgQIECBAgAABAgQIECBAgAABAgQIECBAgAABAgQIECBAgAABAgQIECBAgMDpAi0AoAdkFJEAAQLVBO5noKvaUOYhQIAAAQIECBAgQIAAAQIECBAgQIAAAQIECBAgQIDAJAF9l0nQriFAgAABAgSOFUjoQB+7HIMTIECAAAECBAgQIECAAAECBAgQIECAAAECBAgQIECAAAECBAgQIECAAAECBAgQIECAAAECBAgQIECAAAECBAgQIECAAAECBAgQIECAAAECBAgQIECAAAECBAgQIECAAAECBAgQIECAAAECBAgQIECAAAECBAgQIECAAAECBAgQIECAAAECBAgQIEDgVIEWMHgPyCgiAQIEKgrcz1BXxcHMRIAAAQIECBAgQIAAAQIECBAgQIAAAQIECBAgQIAAgQ8L6Lt8GNjnCRAgQIAAgeMFEjrQxy8JAAECBAgQIECAAAECBAgQIECAAAECBAgQIECAAAECBAgQIECAAAECBAgQIECAAAECBAgQIECAAAECBAgQIECAAAECBAgQIECAAAECBAgQIECAAAECBAgQIECAAAECBAgQIECAAAECBAgQIECAAAECBAgQIECAAAECBAgQIECAAAECBAgQIECAAAECBE4TaAED94CMIhIgQKCqwP0MdlUdzlwECBAgQIAAAQIECBAgQIAAAQIECBAgQIAAAQIECBD4kIC+y4dgfZYAAQIECBAg8F+BhA60ZREgQIAAAQIECBAgQIAAAQIECBAgQIAAAQIECBAgQIAAAQIECBAgQIAAAQIECBAgQIAAAQIECBAgQIAAAQIECBAgQIAAAQIECBAgQIAAAQIECBAgQIAAAQIECBAgQIAAAQIECBAgQIAAAQIECBAgQIAAAQIECBAgQIAAAQIECBAgQIAAAQIECBAgQIDAYQItYN4ekFFEAgQIVBa4n+GuygOajQABAgQIECBAgAABAgQIECBAgAABAgQIECBAgAABAl8soO/yxaA+R4AAAQIECBD4m0BCB9rSCBAgQIAAAQIECBAgQIAAAQIECBAgQIAAAQIECBAgQIAAAQIECBAgQIAAAQIECBAgQIAAAQIECBAgQIAAAQIECBAgQIAAAQIECBAgQIAAAQIECBAgQIAAAQIECBAgQIAAAQIECBAgQIAAAQIECBAgQIAAAQIECBAgQIAAAQIECBAgQIAAAQIECBAgQOAwgRYwbw/IKCIBAgSqC9zPgFf1Ic1HgAABAgQIECBAgAABAgQIECBAgAABAgQIECBAgACBLxLQd/kiSJ8hQIAAAQIECHxHIKEDbXkECBAgQIAAAQIECBAgQIAAAQIECBAgQIAAAQIECBAgQIAAAQIECBAgQIAAAQIECBAgQIAAAQIECBAgQIAAAQIECBAgQIAAAQIECBAgQIAAAQIECBAgQIAAAQIECBAgQIAAAQIECBAgQIAAAQIECBAgQIAAAQIECBAgQIAAAQIECBAgQIAAAQIECBAgcJhAC5i3B2QUkQABAicI3M+Q1wmDmpEAAQIECBAgQIAAAQIECBAgQIAAAQIECBAgQIAAAQK/KaDv8puAfk6AAAECBAgQ+IFAQgfaEgkQIECAAAECBAgQIECAAAECBAgQIECAAAECBAgQIECAAAECBAgQIECAAAECBAgQIECAAAECBAgQIECAAAECBAgQIECAAAECBAgQIECAAAECBAgQIECAAAECBAgQIECAAAECBAgQIECAAAECBAgQIECAAAECBAgQIECAAAECBAgQIECAAAECBAgQIEDgMIEWMG8PyCgiAQIEThG4n0GvU4Y1JwECBAgQIECAAAECBAgQIECAAAECBAgQIECAAAECBH5RQN/lF+H8jAABAgQIECAwKJDQgR4cxTECBAgQIECAAAECBAgQIECAAAECBAgQIECAAAECBAgQIECAAAECBAgQIECAAAECBAgQIECAAAECBAgQIECAAAECBAgQIECAAAECBAgQIECAAAECBAgQIECAAAECBAgQIECAAAECBAgQIECAAAECBAgQIECAAAECBAgQIECAAAECBAgQIECAAAECBAgQqCLQAgbpARlFJECAwEkC9zPsddLAZiVAgAABAgQIECBAgAABAgQIECBAgAABAgQIECBAgMBPCui7/CSY4wQIECBAgACBnxRI6ED/5EiOEyBAgAABAgQIECBAgAABAgQIECBAgAABAgQIECBAgAABAgQIECBAgAABAgQIECBAgAABAgQIECBAgAABAgQIECBAgAABAgQIECBAgAABAgQIECBAgAABAgQIECBAgAABAgQIECBAgAABAgQIECBAgAABAgQIECBAgAABAgQIECBAgAABAgQIECBAgEC6QAsYoAdkFJEAAQKnCdzPwNdpQ5uXAAECBAgQIECAAAECBAgQIECAAAECBAgQIECAAAECgwL6LoNQjhEgQIAAAQIEflEgoQP9i6P5GQECBAgQIECAAAECBAgQIECAAAECBAgQIECAAAECBAgQIECAAAECBAgQIECAAAECBAgQIECAAAECBAgQIECAAAECBAgQIECAAAECBAgQIECAAAECBAgQIECAAAECBAgQIECAAAECBAgQIECAAAECBAgQIECAAAECBAgQIECAAAECBAgQIECAAAECBAikCrSA4D0go4gECBA4UeB+hr5OHNzMBAgQIECAAAECBAgQIECAAAECBAgQIECAAAECBAgQ+IGAvou/CAECBAgQIEDgswIJHejPCvg6AQIECBAgQIAAAQIECBAgQIAAAQIECBAgQIAAAQIECBAgQIAAAQIECBAgQIAAAQIECBAgQIAAAQIECBAgQIAAAQIECBAgQIAAAQIECBAgQIAAAQIECBAgQIAAAQIECBAgQIAAAQIECBAgQIAAAQIECBAgQIAAAQIECBAgQIAAAQIECBAgQIAAAQIECGwn0LZL9G2gHpBRRAIECJwqcD+DX6cOb24CBAgQIECAAAECBAgQIECAAAECBAgQIECAAAECBAh8R0DfxV+DAAECBAgQIPBZgYQO9GcFfJ0AAQIECBAgQIAAAQIECBAgQIAAAQIECBAgQIAAAQIECBAgQIAAAQIECBAgQIAAAQIECBAgQIAAAQIECBAgQIAAAQIECBAgQIAAAQIECBAgQIAAAQIECBAgQIAAAQIECBAgQIAAAQIECBAgQIAAAQIECBAgQIAAAQIECBAgQIAAAQIECBAgQIAAAQIEthNo2yX6NlAPyCgiAQIETha4n+GvkwHMToAAAQIECBAgQIAAAQIECBAgQIAAAQIECBAgQIAAgb8J6Lv4SxAgQIAAAQIEPiuQ0IH+rICvEyBAgAABAgQIECBAgAABAgQIECBAgAABAgQIECBAgAABAgQIECBAgAABAgQIECBAgAABAgQIECBAgAABAgQIECBAgAABAgQIECBAgAABAgQIECBAgAABAgQIECBAgAABAgQIECBAgAABAgQIECBAgAABAgQIECBAgAABAgQIECBAgAABAgQIECBAgMB2Am27RN8G6gEZRSRAgAABAgQIJAskvAmTfWUnQIAAAQIECBAgQIAAAQIECBAgQIAAAQIEzhPQdzlv5yYmQIAAAQIE5grou8z1dhsBAgQIECBAgAABAgQIECBAgAABAgQIECBAgAABAgQIECBAgAABAgQIECBAgAABAgQIECBAgAABAgQIECBAgAABAgQIECBAgAABAgQIECBAgAABAgQIECBAgAABAgQIECBAgAABAgQIECBAgAABAgQIECBAgAABAgQIECBAgAABAgQIECBAgAABAgQIDAi0gTOrj/TVAdxPgAABAgQIECgukPAmLL4C4xEgQIAAAQIECBAgQIAAAQIECKvXvdcAACAASURBVBAgQIAAAQLFBPRdii3UOAQIECBAgMB2Avou261EIAIECBAgQIAAAQIECBAgQIAAAQIECBAgQIAAAQIECBAgQIAAAQIECBAgQIAAAQIECBAgQIAAAQIECBAgQIAAAQIECBAgQIAAAQIECBAgQIAAAQIECBAgQIAAAQIECBAgQIAAAQIECBAgQIAAAQIECBAgQIAAAQIECBAgQIAAAQIECBAgQIAAAQIECBBoAQQ9IKOIBAgQIECAAIFkgYQ3YbKv7AQIECBAgAABAgQIECBAgAABAgQIECBAgMB5Avou5+3cxAQIECBAgMBcAX2Xud5uI0CAAAECBAgQIECAAAECBAgQIECAAAECBAgQIECAAAECBAgQIECAAAECBAgQIECAAAECBAgQIECAAAECBAgQIECAAAECBAgQIECAAAECBAgQIECAAAECBAgQIECAAAECBAgQIECAAAECBAgQIECAAAECBAgQIECAAAECBAgQIECAAAECBAgQIECAAIEBgTZwZvWRvjqA+wkQIECAAAECxQUS3oTFV2A8AgQIECBAgAABAgQIECBAgAABAgQIECBAoJiAvkuxhRqHAAECBAgQ2E5A32W7lQhEgAABAgQIECBAgAABAgQIECBAgAABAgQIECBAgAABAgQIECBAgAABAgQIECBAgAABAgQIECBAgAABAgQIECBAgAABAgQIECBAgAABAgQIECBAgAABAgQIECBAgAABAgQIECBAgAABAgQIECBAgAABAgQIECBAgAABAgQIECBAgAABAgQIECBAgAABAi2AoAdkFJEAAQIECBAgkCyQ8CZM9pWdAAECBAgQIECAAAECBAgQIECAAAECBAgQOE9A3+W8nZuYAAECBAgQmCug7zLX220ECBAgQIAAAQIECBAgQIAAAQIECBAgQIAAAQIECBAgQIAAAQIECBAgQIAAAQIECBAgQIAAAQIECBAgQIAAAQIECBAgQIAAAQIECBAgQIAAAQIECBAgQIAAAQIECBAgQIAAAQIECBAgQIAAAQIECBAgQIAAAQIECBAgQIAAAQIECBAgQIAAAQIECBAgMCDQBs6sPtJXB3A/AQIECBAgQKC4QMKbsPgKjEeAAAECBAgQIECAAAECBAgQIECAAAECBAgUE9B3KbZQ4xAgQIAAAQLbCei7bLcSgQgQIECAAAECBAgQIECAAAECBAgQIECAAAECBAgQIECAAAECBAgQIECAAAECBAgQIECAAAECBAgQIECAAAECBAgQIECAAAECBAgQIECAAAECBAgQIECAAAECBAgQIECAAAECBAgQIECAAAECBAgQIECAAAECBAgQIECAAAECBAgQIECAAAECBAgQIECgBRD0gIwiEiBAgAABAgSSBRLehMm+shMgQIAAAQIECBAgQIAAAQIECBAgQIAAAQLnCei7nLdzExMgQIAAAQJzBfRd5nq7jQABAgQIECBAgAABAgQIECBAgAABAgQIECBAgAABAgQIECBAgAABAgQIECBAgAABAgQIECBAgAABAgQIECBAgAABAgQIECBAgAABAgQIECBAgAABAgQIECBAgAABAgQIECBAgAABAgQIECBAgAABAgQIECBAgAABAgQIECBAgAABAgQIECBAgAABAgQGBNrAmdVH+uoA7idAgAABAgQIFBdIeBMWX4HxCBAgQIAAAQIECBAgQIAAAQIECBAgQIAAgWIC+i7FFmocAgQIECBAYDsBfZftViIQAQIECBAgQIAAAQIECBAgQIAAAQIECBAgQIAAAQIECBAgQIAAAQIECBAgQIAAAQIECBAgQIAAAQIECBAgQIAAAQIECBAgQIAAAQIECBAgQIAAAQIECBAgQIAAAQIECBAgQIAAAQIECBAgQIAAAQIECBAgQIAAAQIECBAgQIAAAQIECBAgQIAAAQIECLQAgh6QUUQCBAgQIECAQLJAwpsw2Vd2AgQIECBAgAABAgQIECBAgAABAgQIECBA4DwBfZfzdm5iAgQIECBAYK6Avstcb7cRIECAAAECBAgQIECAAAECBAgQIECAAAECBAgQIECAAAECBAgQIECAAAECBAgQIECAAAECBAgQIECAAAECBAgQIECAAAECBAgQIECAAAECBAgQIECAAAECBAgQIECAAAECBAgQIECAAAECBAgQIECAAAECBAgQIECAAAECBAgQIECAAAECBAgQIECAwIBAGziz+khfHcD9BAgQIECAAIHiAglvwuIrMB4BAgQIECBAgAABAgQIECBAgAABAgQIECBQTEDfpdhCjUOAAAECBAhsJ6Dvst1KBCJAgAABAgQIECBAgAABAgQIECBAgAABAgQIECBAgAABAgQIECBAgAABAgQIECBAgAABAgQIECBAgAABAgQIECBAgAABAgQIECBAgAABAgQIECBAgAABAgQIECBAgAABAgQIECBAgAABAgQIECBAgAABAgQIECBAgAABAgQIECBAgAABAgQIECBAgACBFkDQAzKKSIAAAQIECBBIFkh4Eyb7yk6AAAECBAgQIECAAAECBAgQIECAAAECBAicJ6Dvct7OTUyAAAECBAjMFdB3mevtNgIECBAgQIAAAQIECBAgQIAAAQIECBAgQIAAAQIECBAgQIAAAQIECBAgQIAAAQIECBAgQIAAAQIECBAgQIAAAQIECBAgQIAAAQIECBAgQIAAAQIECBAgQIAAAQIECBAgQIAAAQIECBAgQIAAAQIECBAgQIAAAQIECBAgQIAAAQIECBAgQIAAAQIECBAYEGgDZ1Yf6asDuJ8AAQIECBAgUFwg4U1YfAXGI0CAAAECBAgQIECAAAECBAgQIECAAAECBIoJ6LsUW6hxCBAgQIAAge0E9F22W4lABAgQIECAAAECBAgQIECAAAECBAgQIECAAAECBAgQIECAAAECBAgQIECAAAECBAgQIECAAAECBAgQIECAAAECBAgQIECAAAECBAgQIECAAAECBAgQIECAAAECBAgQIECAAAECBAgQIECAAAECBAgQIECAAAECBAgQIECAAAECBAgQIECAAAECBAgQINACCHpARhEJECBAgAABAskCCW/CZF/ZCRAgQIAAAQIECBAgQIAAAQIECBAgQIAAgfME9F3O27mJCRAgQIAAgbkC+i5zvd1GgAABAgQIECBAgAABAgQIECBAgAABAgQIECBAgAABAgQIECBAgAABAgQIECBAgAABAgQIECBAgAABAgQIECBAgAABAgQIECBAgAABAgQIECBAgAABAgQIECBAgAABAgQIECBAgAABAgQIECBAgAABAgQIECBAgAABAgQIECBAgAABAgQIECBAgAABAgMCbeDM6iN9dQD3EyBAgAABAgSKCyS8CYuvwHgECBAgQIAAAQIECBAgQIAAAQIECBAgQIBAMQF9l2ILNQ4BAgQIECCwnYC+y3YrEYgAAQIECBAgQIAAAQIECBAgQIAAAQIECBAgQIAAAQIECBAgQIAAAQIECBAgQIAAAQIECBAgQIAAAQIECBAgQIAAAQIECBAgQIAAAQIECBAgQIAAAQIECBAgQIAAAQIECBAgQIAAAQIECBAgQIAAAQIECBAgQIAAAQIECBAgQIAAAQIECBAgQIAAAQIEWgBBD8goIgECBAgQIEAgWSDhTZjsKzsBAgQIECBAgAABAgQIECBAgAABAgQIECBwnoC+y3k7NzEBAgQIECAwV0DfZa632wgQIECAAAECBAgQIECAAAECBAgQIECAAAECBAgQIECAAAECBAgQIECAAAECBAgQIECAAAECBAgQIECAAAECBAgQIECAAAECBAgQIECAAAECBAgQIECAAAECBAgQIECAAAECBAgQIECAAAECBAgQIECAAAECBAgQIECAAAECBAgQIECAAAECBAgQIEBgQKANnFl9pK8O4H4CBAgQIECAQHGBhDdh8RUYjwABAgQIECBAgAABAgQIECBAgAABAgQIECgmoO9SbKHGIUCAAAECBLYT0HfZbiUCESBAgAABAgQIECBAgAABAgQIECBAgAABAgQIECBAgAABAgQIECBAgAABAgQIECBAgAABAgQIECBAgAABAgQIECBAgAABAgQIECBAgAABAgQIECBAgAABAgQIECBAgAABAgQIECBAgAABAgQIECBAgAABAgQIECBAgAABAgQIECBAgAABAgQIECBAgEALIOgBGUUkQIAAAQIECCQLJLwJk31lJ0CAAAECBAgQIECAAAECBAgQIECAAAECBM4T0Hc5b+cmJkCAAAECBOYK6LvM9XYbAQIECBAgQIAAAQIECBAgQIAAAQIECBAgQIAAAQIECBAgQIAAAQIECBAgQIAAAQIECBAgQIAAAQIECBAgQIAAAQIECBAgQIAAAQIECBAgQIAAAQIECBAgQIAAAQIECBAgQIAAAQIECBAgQIAAAQIECBAgQIAAAQIECBAgQIAAAQIECBAgQIAAAQIECAwItIEzq4/01QHcT4AAAQIECBAoLpDwJiy+AuMRIECAAAECBAgQIECAAAECBAgQIECAAAECxQT0XYot1DgECBAgQIDAdgL6LtutRCACBAgQIECAAAECBAgQIECAAAECBAgQIECAAAECBAgQIECAAAECBAgQIECAAAECBAgQIECAAAECBAgQIECAAAECBAgQIECAAAECBAgQIECAAAECBAgQIECAAAECBAgQIECAAAECBAgQIECAAAECBAgQIECAAAECBAgQIECAAAECBAgQIECAAAECBAgQaAEEPSCjiAQIECBAgACBZIGEN2Gyr+wECBAgQIAAAQIECBAgQIAAAQIECBAgQIDAeQL6Luft3MQECBAgQIDAXAF9l7nebiNAgAABAgQIECBAgAABAgQIECBAgAABAgQIECBAgAABAgQIECBAgAABAgQIECBAgAABAgQIECBAgAABAgQIECBAgAABAgQIECBAgAABAgQIECBAgAABAgQIECBAgAABAgQIECBAgAABAgQIECBAgAABAgQIECBAgAABAgQIECBAgAABAgQIECBAgACBAYE2cGb1kb46gPsJECBAgAABAsUFEt6ExVdgPAIECBAgQIAAAQIECBAgQIAAAQIECBAgQKCYgL5LsYUahwABAgQIENhOQN9lu5UIRIAAAQIECBAgQIAAAQIECBAgQIAAAQIECBAgQIAAAQIECBAgQIAAAQIECBAgQIAAAQIECBAgQIAAAQIECBAgQIAAAQIECBAgQIAAAQIECBAgQIAAAQIECBAgQIAAAQIECBAgQIAAAQIECBAgQIAAAQIECBAgQIAAAQIECBAgQIAAAQIECBAgQIAAAQItgKAHZBSRAAECBAgQIJAskPAmTPaVnQABAgQIECBAgAABAgQIECBAgAABAgQIEDhPQN/lvJ2bmAABAgQIEJgroO8y19ttBAgQIECAAAECBAgQIECAAAECBAgQIECAAAECBAgQIECAAAECBAgQIECAAAECBAgQIECAAAECBAgQIECAAAECBAgQIECAAAECBAgQIECAAAECBAgQIECAAAECBAgQIECAAAECBAgQIECAAAECBAgQIECAAAECBAgQIECAAAECBAgQIECAAAECBAgQIDAg0AbOrD7SVwdwPwECBAgQIECguEDCm7D4CoxHgAABAgQIECBAgAABAgQIECBAgAABAgQIFBPQdym2UOMQIECAAAEC2wnou2y3EoEIECBAgAABAgQIECBAgAABAgQIECBAgAABAgQIECBAgAABAgQIECBAgAABAgQIECBAgAABAgQIECBAgAABAgQIECBAgAABAgQIECBAgAABAgQIECBAgAABAgQIECBAgAABAgQIECBAgAABAgQIECBAgAABAgQIECBAgAABAgQIECBAgAABAgQIECBAoAUQ9ICMIhIgQIAAAQIEkgUS3oTJvrITIECAAAECBAgQIECAAAECBAgQIECAAAEC5wnou5y3cxMTIECAAAECcwX0XeZ6u40AAQIECBAgQIAAAQIECBAgQIAAAQIECBAgQIAAAQIECBAgQIAAAQIECBAgQIAAAQIECBAgQIAAAQIECBAgQIAAAQIECBAgQIAAAQIECBAgQIAAAQIECBAgQIAAAQIECBAgQIAAAQIECBAgQIAAAQIECBAgQIAAAQIECBAgQIAAAQIECBAgQIAAAQIEBgTawJnVR/rqAO4nQIAAAQIECBQXSHgTFl+B8QgQIECAAAECBAgQIECAAAECBAgQIECAAIFiAvouxRZqHAIECBAgQGA7AX2X7VYiEAECBAgQIECAAAECBAgQIECAAAECBAgQIECAAAECBAgQIECAAAECBAgQIECAAAECBAgQIECAAAECBAgQIECAAAECBAgQIECAAAECBAgQIECAAAECBAgQIECAAAECBAgQIECAAAECBAgQIECAAAECBAgQIECAAAECBAgQIECAAAECBAgQIECAAAECBAi0AIIekFFEAgQIECBAgECyQMKbMNlXdgIECBAgQIAAAQIECBAgQIAAAQIECBAgQOA8AX2X83ZuYgIECBAgQGCugL7LXG+3ESBAgAABAgQIECBAgAABAgQIECBAgAABAgQIECBAgAABAgQIECBAgAABAgQIECBAgAABAgQIECBAgAABAgQIECBAgAABAgQIECBAgAABAgQIECBAgAABAgQIECBAgAABAgQIECBAgAABAgQIECBAgAABAgQIECBAgAABAgQIECBAgAABAgQIECBAgMCAQBs4s/pIXx3A/QQIECBAgACB4gIJb8LiKzAeAQIECBAgQIAAAQIECBAgQIAAAQIECBAgUExA36XYQo1DgAABAgQIbCeg77LdSgQiQIAAAQIECBAgQIAAAQIECBAgQIAAAQIECBAgQIAAAQIECBAgQIAAAQIECBAgQIAAAQIECBAgQIAAAQIECBAgQIAAAQIECBAgQIAAAQIECBAgQIAAAQIECBAgQIAAAQIECBAgQIAAAQIECBAgQIAAAQIECBAgQIAAAQIECBAgQIAAAQIECBAgQIAAgRZA0AMyikiAAAECBAgQSBZIeBMm+8pOgAABAgQIECBAgAABAgQIECBAgAABAgQInCeg73Lezk1MgAABAgQIzBXQd5nr7TYCBAgQIECAAAECBAgQIECAAAECBAgQIECAAAECBAgQIECAAAECBAgQIECAAAECBAgQIECAAAECBAgQIECAAAECBAgQIECAAAECBAgQIECAAAECBAgQIECAAAECBAgQIECAAAECBAgQIECAAAECBAgQIECAAAECBAgQIECAAAECBAgQIECAAAECBAgQGBBoA2dWH+mrA7ifAAECBAgQIFBcIOFNWHwFxiNAgAABAgQIECBAgAABAgQIECBAgAABAgSKCei7FFuocQgQIECAAIHtBPRdtluJQAQIECBAgAABAgQIECBAgAABAgQIECBAgAABAgQIECBAgAABAgQIECBAgAABAgQIECBAgAABAgQIECBAgAABAgQIECBAgAABAgQIECBAgAABAgQIECBAgAABAgQIECBAgAABAgQIECBAgAABAgQIECBAgAABAgQIECBAgAABAgQIECBAgAABAgQIECDQAgh6QEYRCRAgQIAAAQLJAglvwmRf2QkQIECAAAECBAgQIECAAAECBAgQIECAAIHzBPRdztu5iQkQIECAAIG5Avouc73dRoAAAQIECBAgQIAAAQIECBAgQIAAAQIECBAgQIAAAQIECBAgQIAAAQIECBAgQIAAAQIECBAgQIAAAQIECBAgQIAAAQIECBAgQIAAAQIECBAgQIAAAQIECBAgQIAAAQIECBAgQIAAAQIECBAgQIAAAQIECBAgQIAAAQIECBAgQIAAAQIECBAgQIAAAQIDAm3gzOojfXUA9xMgQIAAAQIEigskvAmLr8B4BAgQIECAAAECBAgQIECAAAECBAgQIECAQDEBfZdiCzUOAQIECBAgsJ2Avst2KxGIAAECBAgQIECAAAECBAgQIECAAAECBAgQIECAAAECBAgQIECAAAECBAgQIECAAAECBAgQIECAAAECBAgQIECAAAECBAgQIECAAAECBAgQIECAAAECBAgQIECAAAECBAgQIECAAAECBAgQIECAAAECBAgQIECAAAECBAgQIECAAAECBAgQIECAAAECBFoAQQ/IKCIBAgQIECBAIFkg4U2Y7Cs7AQIECBAgQIAAAQIECBAgQIAAAQIECBAgcJ6Avst5OzcxAQIECBAgMFdA32Wut9sIECBAgAABAgQIECBAgAABAgQIECBAgAABAgQIECBAgAABAgQIECBAgAABAgQIECBAgAABAgQIECBAgAABAgQIECBAgAABAgQIECBAgAABAgQIECBAgAABAgQIECBAgAABAgQIECBAgAABAgQIECBAgAABAgQIECBAgAABAgQIECBAgAABAgQIECBAYECgDZxZfaSvDuB+AgQIECBAgEBxgYQ3YfEVGI8AAQIECBAgQIAAAQIECBAgQIAAAQIECBAoJqDvUmyhxiFAgAABAgS2E9B32W4lAhEgQIAAAQIECBAgQIAAAQIECBAgQIAAAQIECBAgQIAAAQIECBAgQIAAAQIECBAgQIAAAQIECBAgQIAAAQIECBAgQIAAAQIECBAgQIAAAQIECBAgQIAAAQIECBAgQIAAAQIECBAgQIAAAQIECBAgQIAAAQIECBAgQIAAAQIECBAgQIAAAQIECBAgQIBACyDoARlFJECAAAECBAgkCyS8CZN9ZSdAgAABAgQIECBAgAABAgQIECBAgAABAgTOE9B3OW/nJiZAgAABAgTmCui7zPV2GwECBAgQIECAAAECBAgQIECAAAECBAgQIECAAAECBAgQIECAAAECBAgQIECAAAECBAgQIECAAAECBAgQIECAAAECBAgQIECAAAECBAgQIECAAAECBAgQIECAAAECBAgQIECAAAECBAgQIECAAAECBAgQIECAAAECBAgQIECAAAECBAgQIECAAAECBAgMCLSBM6uP9NUB3E+AAAECBAgQKC6Q8CYsvgLjESBAgAABAgQIECBAgAABAgQIECBAgAABAsUE9F2KLdQ4BAgQIECAwHYC+i7brUQgAgQIECBAgAABAgQIECBAgAABAgQIECBAgAABAgQIECBAgAABAgQIECBAgAABAgQIECBAgAABAgQIECBAgAABAgQIECBAgAABAgQIECBAgAABAgQIECBAgAABAgQIECBAgAABAgQIECBAgAABAgQIECBAgAABAgQIECBAgAABAgQIECBAgAABAgQIEGgBBD0go4gECBAgQIAAgWSBhDdhsq/sBAgQIECAAAECBAgQIECAAAECBAgQIECAwHkC+i7n7dzEBAgQIECAwFwBfZe53m4jQIAAAQIECBAgQIAAAQIECBAgQIAAAQIECBAgQIAAAQIECBAgQIAAAQIECBAgQIAAAQIECBAgQIAAAQIECBAgQIAAAQIECBAgQIAAAQIECBAgQIAAAQIECBAgQIAAAQIECBAgQIAAAQIECBAgQIAAAQIECBAgQIAAAQIECBAgQIAAAQIECBAgQIAAgQGBNnBm9ZG+OoD7CRAgQIAAAQLFBRLehMVXYDwCBAgQIECAAAECBAgQIECAAAECBAgQIECgmIC+S7GFGocAAQIECBDYTkDfZbuVCESAAAECBAgQIECAAAECBAgQIECAAAECBAgQIECAAAECBAgQIECAAAECBAgQIECAAAECBAgQIECAAAECBAgQIECAAAECBAgQIECAAAECBAgQIECAAAECBAgQIECAAAECBAgQIECAAAECBAgQIECAAAECBAgQIECAAAECBAgQIECAAAECBAgQIECAAAECLYCgB2QUkQABAgQIECCQLJDwJkz2lZ0AAQIECBAgQIAAAQIECBAgQIAAAQIECBA4T0Df5bydm5gAAQIECBCYK6DvMtfbbQQIECBAgAABAgQIECBAgAABAgQIECBAgAABAgQIECBAgAABAgQIECBAgAABAgQIECBAgAABAgQIECBAgAABAgQIECBAgAABAgQIECBAgAABAgQIECBAgAABAgQIECBAgAABAgQIECBAgAABAgQIECBAgAABAgQIECBAgAABAgQIECBAgAABAgQIECAwINAGzqw+0lcHcD8BAgQIECBAoLhAwpuw+AqMR4AAAQIECBAgQIAAAQIECBAgQIAAAQIECBQT0HcptlDjECBAgAABAtsJ6LtstxKBCBAgQIAAAQIECBAgQIAAAQIECBAgQIAAAQIECBAgQIAAAQIECBAgQIAAAQIECBAgQIAAAQIECBAgQIAAAQIECBAgQIAAAQIECBAgQIAAAQIECBAgQIAAAQIECBAgQIAAAQIECBAgQIAAAQIECBAgQIAAAQIECBAgQIAAAQIECBAgQIAAAQIECBAgQKAFEPSAjCISIECAAAECBJIFEt6Eyb6yEyBAgAABAgQIECBAgAABAgQIECBAgAABAucJ6Luct3MTEyBAgAABAnMF9F3meruNAAECBAgQIECAAAECBAgQIECAAAECBAgQIECAAAECBAgQIECAAAECBAgQIECAAAECBAgQIECAAAECBAgQIECAAAECBAgQIECAAAECBAgQIECAAAECBAgQIECAAAECBAgQIECAAAECBAgQIECAAAECBAgQIECAAAECBAgQIECAAAECBAgQIECAAAECBAYE2sCZ1Uf66gDuJ0CAAAECBAgUF0h4ExZfgfEIECBAgAABAgQIECBAgAABAgQIECBAgACBYgL6LsUWahwCBAgQIEBgOwF9l+1WIhABAgQIECBAgAABAgQIECBAgAABAgQIECBAgAABAgQIECBAgAABAgQIECBAgAABAgQIECBAgAABAgQIECBAgAABAgQIECBAgAABAgQIECBAgAABAgQIECBAgAABAgQIJoT49QAAIABJREFUECBAgAABAgQIECBAgAABAgQIECBAgAABAgQIECBAgAABAgQIECBAgAABAgQItACCHpBRRAIECBAgQIBAskDCmzDZV3YCBAgQIECAAAECBAgQIECAAAECBAgQIEDgPAF9l/N2bmICBAgQIEBgroC+y1xvtxEgQIAAAQIECBAgQIAAAQIECBAgQIAAAQIECBAgQIAAAQIECBAgQIAAAQIECBAgQIAAAQIECBAgQIAAAQIECBAgQIAAAQIECBAgQIAAAQIECBAgQIAAAQIECBAgQIAAAQIECBAgQIAAAQIECBAgQIAAAQIECBAgQIAAAQIECBAgQIAAAQIECBAgQIDAgEAbOLP6SF8dwP0ECBAgQIAAgeICCW/C4iswHgECBAgQIECAAAECBAgQIECAAAECBAgQIFBMQN+l2EKNQ4AAAQIECGwnoO+y3UoEIkCAAAECBAgQIECAAAECBAgQIECAAAECBAgQIECAAAECBAgQIECAAAECBAgQIECAAAECBAgQIECAAAECBAgQIECAAAECBAgQIECAAAECBAgQIECAAAECBAgQIECAAAECBAgQIECAAAECBAgQIECAAAECBAgQIECAAAECBAgQIECAAAECBAgQIECAAIEWQNADMopIgAABAgQIEEgWSHgTJvvKToAAAQIECBAgQIAAAQIECBAgQIAAAQIECJwnoO9y3s5NTIAAAQIECMwV0HeZ6+02AgQIECBAgAABAgQIECBAgAABAgQIECBAgAABAgQIECBAgAABAgQIECBAgAABAgQIECBAgAABAgQIECBAgAABAgQIECBAgAABAgQIECBAgAABAgQIECBAgAABAgQIECBAgAABAgQIECBAgAABAgQIECBAgAABAgQIECBAgAABAgQIECBAgAABAgQIEBgQaANnVh/pqwO4nwABAgQIECBQXCDhTVh8BcYjQIAAAQIECBAgQIAAAQIECBAgQIAAAQIEignouxRbqHEIECBAgACB7QT0XbZbiUAECBAgQIAAAQIECBAgQIAAAQIECBAgQIAAAQIECBAgQIAAAQIECBAgQIAAAQIECBAgQIAAAQIECBAgQIAAAQIECBAgQIAAAQIECBAgQIAAAQIECBAgQIAAAQIECBAgQIAAAQIECBAgQIAAAQIECBAgQIAAAQIECBAgQIAAAQIECBAgQIAAAQIECBAg0AIIekBGEQkQIECAAAECyQIJb8JkX9kJECBAgAABAgQIECBAgAABAgQIECBAgACB8wT0Xc7buYkJECBAgACBuQL6LnO93UaAAAECBAgQIECAAAECBAgQIECAAAECBAgQIECAAAECBAgQIECAAAECBAgQIECAAAECBAgQIECAAAECBAgQIECAAAECBAgQIECAAAECBAgQIECAAAECBAgQIECAAAECBAgQIECAAAECBAgQIECAAAECBAgQIECAAAECBAgQIECAAAECBAgQIECAAAECAwJt4MzqI311APcTIECAAAECBIoLJLwJi6/AeAQIECBAgAABAgQIECBAgAABAgQIECBAgEAxAX2XYgs1DgECBAgQILCdgL7LdisRiAABAgQIECBAgAABAgQIECBAgAABAgQIECBAgAABAgQIECBAgAABAgQIECBAgAABAgQIECBAgAABAgQIECBAgAABAgQIECBAgAABAgQIECBAgAABAgQIECBAgAABAgQIECBAgAABAgQIECBAgAABAgQIECBAgAABAgQIECBAgAABAgQIECBAgAABAgRaAEEPyCgiAQIECBAgQCBZIOFNmOwrOwECBAgQIECAAAECBAgQIECAAAECBAgQIHCegL7LeTs3MQECBAgQIDBXQN9lrrfbCBAgQIAAAQIECBAgQIAAAQIECBAgQIAAAQIECBAgQIAAAQIECBAgQIAAAQIECBAgQIAAAQIECBAgQIAAAQIECBAgQIAAAQIECBAgQIAAAQIECBAgQIAAAQIECBAgQIAAAQIECBAgQIAAAQIECBAgQIAAAQIECBAgQIAAAQIECBAgQIAAAQIECBAgQGBAoA2cWX2krw7gfgIECBAgQIBAcYGEN2HxFRiPAAECBAgQIECAAAECBAgQIECAAAECBAgQKCag71JsocYhQIAAAQIEthPQd9luJQIRIECAAAECBAgQIECAAAECBAgQIECAAAECBAgQIECAAAECBAgQIECAAAECBAgQIECAAAECBAgQIECAAAECBAgQIECAAAECBAgQIECAAAECBAgQIECAAAECBAgQIECAAAECBAgQIECAAAECBAgQIECAAAECBAgQIECAAAECBAgQIECAAAECBAgQIECAQAsg6AEZRSRAgAABAgQIJAskvAmTfWUnQIAAAQIECBAgQIAAAQIECBAgQIAAAQIEzhPQdzlv5yYmQIAAAQIE5grou8z1dhsBAgQIECBAgAABAgQIECBAgAABAgQIECBAgAABAgQIECBAgAABAgQIECBAgAABAgQIECBAgAABAgQIECBAgAABAgQIECBAgAABAgQIECBAgAABAgQIECBAgAABAgQIECBAgAABAgQIECBAgAABAgQIECBAgAABAgQIECBAgAABAgQIECBAgAABAgQIDAi0gTOrj/TVAdxPgAABAgQIECgukPAmLL4C4xEgQIAAAQIECBAgQIAAAQIECBAgQIAAAQLFBPRdii3UOAQIECBAgMB2Avou261EIAIECBAgQIAAAQIECBAgQIAAAQIECBAgQIAAAQIECBAgQIAAAQIECBAgQIAAAQIECBAgQIAAAQIECBAgQIAAAQIECBAgQIAAAQIECBAgQIAAAQIECBAgQIAAAQIECBAgQIAAAQIECBAgQIAAAQIECBAgQIAAAQIECBAgQIAAAQIECBAgQIAAAQIECBBoAQQ9IKOIBAgQIECAAIFkgYQ3YbKv7AQIECBAgAABAgQIECBAgAABAgQIECBAgMB5Avou5+3cxAQIECBAgMBcAX2Xud5uI0CAAAECBAgQIECAAAECBAgQIECAAAECBAgQIECAAAECBAgQIECAAAECBAgQIECAAAECBAgQIECAAAECBAgQIECAAAECBAgQIECAAAECBAgQIECAAAECBAgQIECAAAECBAgQIECAAAECBAgQIECAAAECBAgQIECAAAECBAgQIECAAAECBAgQIECAAIEBgTZwZvWRvjqA+wkQIECAAAECxQUS3oTFV2A8AgQIECBAgAABAgQIECBAgAABAgQIECBAoJiAvkuxhRqHAAECBAgQ2E5A32W7lQhEgAABAgQIECBAgAABAgQIECBAgAABAgQIECBAgAABAgQIECBAgAABAgQIECBAgAABAgQIECBAgAABAgQIECBAgAABAgQIECBAgAABAgQIECBAgAABAgQIECBAgAABAgQIECBAgAABAgQIECBAgAABAgQIECBAgAABAgQIECBAgAABAgQIECBAgAABAi2AoAdkFJEAAQIECBAgkCyQ8CZM9pWdAAECBAgQIECAAAECBAgQIECAAAECBAgQOE9A3+W8nZuYAAECBAgQmCug7zLX220ECBAgQIAAAQIECBAgQIAAAQIECBAgQIAAAQIECBAgQIAAAQIECBAgQIAAAQIECBAgQIAAAQIECBAgQIAAAQIECBAgQIAAAQIECBAgQIAAAQIECBAgQIAAAQIECBAgQIAAAQIECBAgQIAAAQIECBAgQIAAAQIECBAgQIAAAQIECBAgQIAAAQIECBAgMCDQBs6sPtJXB3A/AQIECBAgQKC4QMKbsPgKjEeAAAECBAgQIECAAAECBAgQIECAAAECBAgUE9B3KbZQ4xAgQIAAAQLbCei7bLcSgQgQIECAAAECBAgQIECAAAECBAgQIECAAAECBAgQIECAAAECBAgQIECAAAECBAgQIECAAAECBAgQIECAAAECBAgQIECAAAECBAgQIECAAAECBAgQIECAAAECBAgQIECAAAECBAgQIECAAAECBAgQIECAAAECBAgQIECAAAECBAgQIECAAAECBAgQIECgBRD0gIwiEiBAgAABAgSSBRLehMm+shMgQIAAAQIECBAgQIAAAQIECBAgQIAAAQLnCei7nLdzExMgQIAAAQJzBfRd5nq7jQABAgQIECBAgAABAgQIECBAgAABAgQIECBAgAABAgQIECBAgAABAgQIECBAgAABAgQIECBAgAABAgQIECBAgAABAgQIECBAgAABAgQIECBAgAABAgQIECBAgAABAgQIECBAgAABAgQIECBAgAABAgQIECBAgAABAgQIECBAgAABAgQIECBAgAABAgQGBNrAmdVH+uoA7idAgAABAgQIFBdIeBMWX4HxCBAgQIAAAQIECBAgQIAAAQIECBAgQIAAgWIC+i7FFmocAgQIECBAYDsBfZftViIQAQIECBAgQIAAAQIECBAgQIAAAQIECBAgQIAAAQIECBAgQIAAAQIECBAgQIAAAQIECBAgQIAAAQIECBAgQIAAAQIECBAgQIAAAQIECBAgQIAAAQIECBAgQIAAAQIECBAgQIAAAQIECBAgQIAAAQIECBAgQIAAAQIECBAgQIAAAQIECBAgQIAAAQIECLQAgh6QUUQCBAgQIECAQLJAwpsw2Vd2AgQIECBAgAABAgQIECBAgAABAgQIECBA4DwBfZfzdm5iAgQIECBAYK6Avstcb7cRIECAAAECBAgQIECAAAECBAgQIECAAAECBAgQIECAAAECBAgQIECAAAECBAgQIECAAAECBAgQIECAAAECBAgQIECAAAECBAgQIECAAAECBAgQIECAAAECBAgQ+A+7dmwDQAwCAUzsPzS/AtUnR9wjcZiGAgIECBAgQIAAAQIECBAgQIAAAQIECBAgQIAAAQIECBAgQIAAAQIECBAgQIAAAQIECAwEalBzuqRPB9CfAAECBAgQILBcIOEmXL4C4xEgQIAAAQIECBAgQIAAAQIECBAgQIAAAQLLBPy7LFuocQgQIECAAIHrBPy7XLcSgQgQIECAAAECBAgQIECAAAECBAgQIECAAAECBAgQIECAAAECBAgQIECAAAECBAgQIECAAAECBAgQIECAAAECBAgQIECAAAECBAgQIECAAAECBAgQIECAAAECBAgQIECAAAECBAgQIECAAAECBAgQIECAAAECBAgQIECAAAECBAgQIECAAAECBAgQIECgAgg6IKOIBAgQIECAAIFkgYSbMNlXdgIECBAgQIAAAQIECBAgQIAAAQIECBAgQOA9Af8u7+3cxAQIECBAgMC/Av5d/vXWjQABAgQIECBAgAABAgQIECBAgAABAgQIECBAgAABAgQIECBAgAABAgQIECBAgAABAgQIECBAgAABAgQIECBAgAABAgQIECBAgAABAgQIECBAgAABAgQIECBAgAABAgQIECBAgAABAgQIECBAgAABAgQIECBAgAABAgQIECBAgAABAgQIECBAgAABAgQGAjWoOV3SpwPoT4AAAQIECBBYLpBwEy5fgfEIECBAgAABAgQIECBAgAABAgQIECBAgACBZQL+XZYt1DgECBAgQIDAdQL+Xa5biUAECBAgQIAAAQIECBAgQIAAAQIECBAgQIAAAQIECBAgQIAAAQIECBAgQIAAAQIECBAgQIAAAQIECBAgQIAAAQIECBAgQIAAAQIECBAgQIAAAQIECBAgQIAAAQIECBAgQIAAAQIECBAgQIAAAQIECBAgQIAAAQIECBAgQIAAAQIECBAgQIAAAQIECBAgUAEEHZBRRAIECBAgQIBAskDCTZjsKzsBAgQIECBAgAABAgQIECBAgAABAgQIECDwnoB/l/d2bmICBAgQIEDgXwH/Lv9660aAAAECBAgQIECAAAECBAgQIECAAAECBAgQIECAAAECBAgQIECAAAECBAgQIECAAAECBAgQIECAAAECBAgQIECAAAECBAgQIECAAAECBAgQIECAAAECBAgQIECAAAECBAgQIECAAAECBAgQIECAAAECBAgQIECAAAECBAgQIECAAAECBAgQIECAAAECA4Ea1Jwu6dMB9CdAgAABAgQILBdIuAmXr8B4BAgQIECAAAECBAgQIECAAAECBAgQIECAwDIB/y7LFmocAgQIECBA4DoB/y7XrUQgAgQIECBAgAABAgQIECBAgAABAgQIECBAgAABAgQIECBAgAABAgQIECBAgAABAgQIECBAgAABAgQIECBAgAABAgQIECBAgAABAgQIECBAgAABAgQIECBAgAABAgQIECBAgAABAgQIECBAgAABAgQIECBAgAABAgQIECBAgAABAgQIECBAgAABAgQIEKgAgg7IKCIBAgQIECBAIFkg4SZM9pWdAAECBAgQIECAAAECBAgQIECAAAECBAgQeE/Av8t7OzcxAQIECBAg8K+Af5d/vXUjQIAAAQIECBAgQIAAAQIECBAgQIAAAQIECBAgQIAAAQIECBAgQIAAAQIECBAgQIAAAQIECBAgQIAAAQIECBAgQIAAAQIECBAgQIAAAQIECBAgQIAAAQIECBAgQIAAAQIECBAgQIAAAQIECBAgQIAAAQIECBAgQIAAAQIECBAgQIAAAQIECBAgQIAAgYFADWpOl/TpAPoTIECAAAECBJYLJNyEy1dgPAIECBAgQIAAAQIECBAgQIAAAQIECBAgQGCZgH+XZQs1DgECBAgQIHCdgH+X61YiEAECBAgQIECAAAECBAgQIECAAAECBAgQIECAAAECBAgQIECAAAECBAgQIECAAAECBAgQIECAAAECBAgQIECAAAECBAgQIECAAAECBAgQIECAAAECBAgQIECAAAECBAgQIECAAAECBAgQIECAAAECBAgQIECAAAECBAgQIECAAAECBAgQIECAAAECBAhUAEEHZBSRAAECBAgQIJAskHATJvvKToAAAQIECBAgQIAAAQIECBAgQIAAAQIECLwn4N/lvZ2bmAABAgQIEPhXwL/Lv966ESBAgAABAgQIECBAgAABAgQIECBAgAABAgQIECBAgAABAgQIECBAgAABAgQIECBAgAABAgQIECBAgAABAgQIECBAgAABAgQIECBAgAABAgQIECBAgAABAgQIECBAgAABAgQIECBAgAABAgQIECBAgAABAgQIECBAgAABAgQIECBAgAABAgQIECBAgMBAoAY1p0v6dAD9CRAgQIAAAQLLBRJuwuUrMB4BAgQIECBAgAABAgQIECBAgAABAgQIECCwTMC/y7KFGocAAQIECBC4TsC/y3UrEYgAAQIECBAgQIAAAQIECBAgQIAAAQIECBAgQIAAAQIECBAgQIAAAQIECBAgQIAAAQIECBAgQIAAAQIECBAgQIAAAQIECBAgQIAAAQIECBAgQIAAAQIECBAgQIAAAQIECBAgQIAAAQIECBAgQIAAAQIECBAgQIAAAQIECBAgQIAAAQIECBAgQIAAAQIEKoCgAzKKSIAAAQIECBBIFki4CZN9ZSdAgAABAgQIECBAgAABAgQIECBAgAABAgTeE/Dv8t7OTUyAAAECBAj8K+Df5V9v3QgQIECAAAECBAgQIECAAAECBAgQIECAAAECBAgQIECAAAECBAgQIECAAAECBAgQIECAAAECBAgQIECAAAECBAgQIECAAAECBAgQIECAAAECBAgQIECAAAECBAgQIECAAAECBAgQIECAAAECBAgQIECAAAECBAgQIECAAAECBAgQIECAAAECBAgQIEBgIFCDmtMlfTqA/gQIECBAgACB5QIJN+HyFRiPAAECBAgQIECAAAECBAgQIECAAAECBAgQWCbg32XZQo1DgAABAgQIXCfg3+W6lQhEgAABAgQIECBAgAABAgQIECBAgAABAgQIECBAgAABAgQIECBAgAABAgQIECBAgAABAgQIECBAgAABAgQIECBAgAABAgQIECBAgAABAgQIECBAgAABAgQIECBAgAABAgQIECBAgAABAgQIECBAgAABAgQIECBAgAABAgQIECBAgAABAgQIECBAgAABAhVA0AEZRSRAgAABAgQIJAsk3ITJvrITIECAAAECBAgQIECAAAECBAgQIECAAAEC7wn4d3lv5yYmQIAAAQIE/hXw7/Kvt24ECBAgQIAAAQIECBAgQIAAAQIECBAgQIAAAQIECBAgQIAAAQIECBAgQIAAAQIECBAgQIAAAQIECBAgQIAAAQIECBAgQIAAAQIECBAgQIAAAQIECBAgQIAAAQIECBAgQIAAAQIECBAgQIAAAQIECBAgQIAAAQIECBAgQIAAAQIECBAgQIAAAQIECBAgMBCoQc3pkj4dQH8CBAgQIECAwHKBhJtw+QqMR4AAAQIECBAgQIAAAQIECBAgQIAAAQIECCwT8O+ybKHGIUCAAAECBK4T8O9y3UoEIkCAAAECBAgQIECAAAECBAgQIECAAAECBAgQIECAAAECBAgQIECAAAECBAgQIECAAAECBAgQIECAAAECBAgQIECAAAECBAgQIECAAAECBAgQIECAAAECBAgQIECAAAECBAgQIECAAAECBAgQIECAAAECBAgQIECAAAECBAgQIECAAAECBAgQIECAAIEKIOiAjCISIECAAAECBJIFEm7CZF/ZCRAgQIAAAQIECBAgQIAAAQIECBAgQIAAgfcE/Lu8t3MTEyBAgAABAv8K+Hf511s3AgQIECBAgAABAgQIECBAgAABAgQIECBAgAABAgQIECBAgAABAgQIECBAgAABAgQIECBAgAABAgQIECBAgAABAgQIECBAgAABAgQIECBAgAABAgQIECBAgAABAgQIECBAgAABAgQIECBAgAABAgQIECBAgAABAgQIECBAgAABAgQIECBAgAABAgQIEBgI1KDmdEmfDqA/AQIECBAgQGC5QMJNuHwFxiNAgAABAgQIECBAgAABAgQIECBAgAABAgSWCfh3WbZQ4xAgQIAAAQLXCfh3uW4lAhEgQIAAAQIECBAgQIAAAQIECBAgQIAAAQIECBAgQIAAAQIECBAgQIAAAQIECBAgQIAAAQIECBAgQIAAAQIECBAgQIAAAQIECBAgQIAAAQIECBAgQIAAAQIECBAgQIAAAQIECBAgQIAAAQIECBAgQIAAAQIECBAgQIAAAQIECBAgQIAAAQIECBAgQIBABRB0QEYRCRAgQIAAAQLJAgk3YbKv7AQIECBAgAABAgQIECBAgAABAgQIECBAgMB7Av5d3tu5iQkQIECAAIF/Bfy7/OutGwECBAgQIECAAAECBAgQIECAAAECBAgQIECAAAECBAgQIECAAAECBAgQIECAAAECBAgQIECAAAECBAgQIECAAAECBAgQIECAAAECBAgQIECAAAECBAgQIECAAAECBAgQIECAAAECBAgQIECAAAECBAgQIECAAAECBAgQIECAAAECBAgQIECAAAECBAgMBGpQc7qkTwfQnwABAgQIECCwXCDhJly+AuMRIECAAAECBAgQIECAAAECBAgQIECAAAECywT8uyxbqHEIECBAgACB6wT8u1y3EoEIECBAgAABAgQIECBAgAABAgQIECBAgAABAgQIECBAgAABAgQIECBAgAABAgQIECBAgAABAgQIECBAgAABAgQIECBAgAABAgQIECBAgAABAgQIECBAgAABAgQIECBAgAABAgQIECBAgAABAgQIECBAgAABAgQIECBAgAABAgQIECBAgAABAgQIECBAoAIIOiCjiAQIECBAgACBZIGEmzDZV3YCBAgQIECAAAECBAgQIECAAAECBAgQIEDgPQH/Lu/t3MQECBAgQIDAvwL+Xf711o0AAQIECBAgQIAAAQIECBAgQIAAAQIECBAgQIAAAQIECBAgQIAAAQIECBAgQIAAAQIECBAgQIAAAQIECBAgQIAAAQIECBAgQIAAAQIECBAgQIAAAQIECBAgQIAAAQIECBAgQIAAAQIECBAgQIAAAQIECBAgQIAAAQIECBAgQIAAAQIECBAgQIAAAQIEBgI1qDld0qcD6E+AAAECBAgQWC6QcBMuX4HxCBAgQIAAAQIECBAgQIAAAQIECBAgQIAAgWUC/l2WLdQ4BAgQIECAwHUC/l2uW4lABAgQIECAAAECBAgQIECAAAECBAgQIECAAAECBAgQIECAAAECBAgQIECAAAECBAgQIECAAAECBAgQIECAAAECBAgQIECAAAECBAgQIECAAAECBAgQIECAAAECBAgQIECAAAECBAgQIECAAAECBAgQIECAAAECBAgQIECAAAECBAgQIECAAAECBAgQIFABBB2QUUQCBAgQIECAQLJAwk2Y7Cs7AQIECBAgQIAAAQIECBAgQIAAAQIECBAg8J6Af5f3dm5iAgQIECBA4F8B/y7/eutGgAABAgQIECBAgAABAgQIECBAgAABAgQIECBAgAABAgQIECBAgAABAgQIECBAgAABAgQIECBAgAABAgQIECBAgAABAgQIECBAgAABAgQIECBAgAABAgQIECBAgAABAgQIECBAgAABAgQIECBAgAABAgQIECBAgAABAgQIECBAgAABAgQIECBAgAABAgOBGtScLunTAfQnQIAAAQIECCwXSLgJl6/AeAQIECBAgAABAgQIECBAgAABAgQIECBAgMAyAf8uyxZqHAIECBAgQOA6Af8u161EIAIECBAgQIAAAQIECBAgQIAAAQIECBAgQIAAAQIECBAgQIAAAQIECBAgQIAAAQIECBAgQIAAAQIECBAgQIAAAQIECBAgQIAAAQIECBAgQIAAAQIECBAgQIAAAQIECBAgQIAAAQIECBAgQIAAAQIECBAgQIAAAQIECBAgQIAAAQIECBAgQIAAAQIECBCoAIIOyCgiAQIECBAgQCBZIOEmTPaVnQABAgQIECBAgAABAgQIECBAgAABAgQIEHhPwL/Lezs3MQECBAgQIPCNurJiAAAgAElEQVSvgH+Xf711I0CAAAECBAgQIECAAAECBAgQIECAAAECBAgQIECAAAECBAgQIECAAAECBAgQIECAAAECBAgQIECAAAECBAgQIECAAAECBAgQIECAAAECBAgQIECAAAECBAgQIECAAAECBAgQIECAAAECBAgQIECAAAECBAgQIECAAAECBAgQIECAAAECBAgQIECAAIGBQA1qTpf06QD6EyBAgAABAgSWCyTchMtXYDwCBAgQIECAAAECBAgQIECAAAECBAgQIEBgmYB/l2ULNQ4BAgQIECBwnYB/l+tWIhABAgQIECBAgAABAgQIECBAgAABAgQIECBAgAABAgQIECBAgAABAgQIECBAgAABAgQIECBAgAABAgQIECBAgAABAgQIECBAgAABAgQIECBAgAABAgQIECBAgAABAgQIECBAgAABAgQIECBAgAABAgQIECBAgAABAgQIECBAgAABAgQIECBAgAABAgQIVABBB2QUkQABAgQIECCQLJBwEyb7yk6AAAECBAgQIECAAAECBAgQIECAAAECBAi8J+Df5b2dm5gAAQIECBD4V8C/y7/euhEgQIAAAQIECBAgQIAAAQIECBAgQIAAAQIECBAgQIAAAQIECBAgQIAAAQIECBAgQIAAAQIECBAgQIAAAQIECBAgQIAAAQIECBAgQIAAAQIECBAgQIAAAQIECBAgQIAAAQIECBAgQIAAAQIECBAgQIAAAQIECBAgQIAAAQIECBAgQIAAAQIECBAgQIDAQKAGNadL+nQA/QkQIECAAAECywUSbsLlKzAeAQIECBAgQIAAAQIECBAgQIAAAQIECBAgsEzAv8uyhRqHAAECBAgQuE7Av8t1KxGIAAECBAgQIECAAAECBAgQIECAAAECBAgQIECAAAECBAgQIECAAAECBAgQIECAAAECBAgQIECAAAECBAgQIECAAAECBAgQIECAAAECBAgQIECAAAECBAgQIECAAAECBAgQIECAAAECBAgQIECAAAECBAgQIECAAAECBAgQIECAAAECBAgQIECAAAECBCqAoAMyikiAAAECBAgQSBZIuAmTfWUnQIAAAQIECBAgQIAAAQIECBAgQIAAAQIE3hPw7/Lezk1MgAABAgQI/Cvg3+Vfb90IECBAgAABAgQIECBAgAABAgQIECBAgAABAgQIECBAgAABAgQIECBAgAABAgQIECBAgAABAgQIECBAgAABAgQIECBAgAABAgQIECBAgAABAgQIECBAgAABAgQIECBAgAABAgQIECBAgAABAgQIECBAgAABAgQIECBAgAABAgQIECBAgAABAgQIECBAYCBQg5rTJX06gP4ECBAgQIAAgeUCCTfh8hUYjwABAgQIECBAgAABAgQIECBAgAABAgQIEFgm4N9l2UKNQ4AAAQIECFwn4N/lupUIRIAAAQIECBAgQIAAAQIECBAgQIAAAQIECBAgQIAAAQIECBAgQIAAAQIECBAgQIAAAQIECBAgQIAAAQIECBAgQIAAAQIECBAgQIAAAQIECBAgQIAAAQIECBAgQIAAAQIECBAgQIAAAQIECBAgQIAAAQIECBAgQIAAAQIECBAgQIAAAQIECBAgQIAAAQIVQNABGUUkQIAAAQIECCQLJNyEyb6yEyBAgAABAgQIECBAgAABAgQIECBAgAABAu8J+Hd5b+cmJkCAAAECBP4V8O/yr7duBAgQIECAAAECBAgQIECAAAECBAgQIECAAAECBAgQIECAAAECBAgQIECAAAECBAgQIECAAAECBAgQIECAAAECBAgQIECAAAECBAgQIECAAAECBAgQIECAAAECBAgQIECAAAECBAgQIECAAAECBAgQIECAAAECBAgQIECAAAECBAgQIECAAAECBAgQIDAQqEHN6ZI+HUB/AgQIECBAgMBygYSbcPkKjEeAAAECBAgQIECAAAECBAgQIECAAAECBAgsE/DvsmyhxiFAgAABAgSuE/Dvct1KBCJAgAABAgQIECBAgAABAgQIECBAgAABAgQIECBAgAABAgQIECBAgAABAgQIECBAgAABAgQIECBAgAABAgQIECBAgAABAgQIECBAgAABAgQIECBAgAABAgQIECBAgAABAgQIECBAgAABAgQIECBAgAABAgQIECBAgAABAgQIECBAgAABAgQIECBAgACBCiDogIwiEiBAgAABAgSSBRJuwmRf2QkQIECAAAECBAgQIECAAAECBAgQIECAAIH3BPy7vLdzExMgQIAAAQL/Cvh3+ddbNwIECBAgQIAAAQIECBAgQIAAAQIECBAgQIAAAQIECBAgQIAAAQIECBAgQIAAAQIECBAgQIAAAQIECBAgQIAAAQIECBAgQIAAAQIECBAgQIAAAQIECBAgQIAAAQIECBAgQIAAAQIECBAgQIAAAQIECBAgQIAAAQIECBAgQIAAAQIECBAgQIAAAQIECBAYCNSg5nRJnw6gPwECBAgQIEBguUDCTbh8BcYjQIAAAQIECBAgQIAAAQIECBAgQIAAAQIElgn4d1m2UOMQIECAAAEC1wn4d7luJQIRIECAAAECBAgQIECAAAECBAgQIECAAAECBAgQIECAAAECBAgQIECAAAECBAgQIECAAAECBAgQIECAAAECBAgQIECAAAECBAgQIECAAAECBAgQIECAAAECBAgQIECAAAECBAgQIECAAAECBAgQIECAAAECBAgQIECAAAECBAgQIECAAAECBAgQIECAQAUQdEBGEQkQIECAAAECyQIJN2Gyr+wECBAgQIAAAQIECBAgQIAAAQIECBAgQIDAewL+Xd7buYkJECBAgACBfwX8u/zrrRsBAgQIECBAgAABAgQIECBAgAABAgQIECBAgAABAgQIECBAgAABAgQIECBAgAABAgQIECBAgAABAgQIECBAgAABAgQIECBAgAABAgQIECBAgAABAgQIECBAgAABAgQIECBAgAABAgQIECBAgAABAgQIECBAgAABAgQIECBAgAABAgQIECBAgAABAgQIDARqUHO6pE8H0J8AAQIECBAgsFwg4SZcvgLjESBAgAABAgQIECBAgAABAgQIECBAgAABAssE/LssW6hxCBAgQIAAgesE/LtctxKBCBAgQIAAAQIECBAgQIAAAQIECBAgQIAAAQIECBAgQIAAAQIECBAgQIAAAQIECBAgQIAAAQIECBAgQIAAAQIECBAgQIAAAQIECBAgQIAAAQIECBAgQIAAAQIECBAgQIAAAQIECBAgQIAAAQIECBAgQIAAAQIECBAgQIAAAQIECBAgQIAAAQIECBAgQKACCDogo4gECBAgQIAAgWSBhJsw2Vd2AgQIECBAgAABAgQIECBAgAABAgQIECBA4D0B/y7v7dzEBAgQIECAwL8C/l3+9daNAAECBAgQIECAAAECBAgQIECAAAECBAgQIECAAAECBAgQIECAAAECBAgQIECAAAECBAgQIECAAAECBAgQIECAAAECBAgQIECAAAECBAgQIECAAAECBAgQIECAAAECBAgQIECAAAECBAgQIECAAAECBAgQIECAAAECBAgQIECAAAECBAgQIECAAAECBAYCNag5XdKnA+hPgAABAgQIEFgukHATLl+B8QgQIECAAAECBAgQIECAAAECBAgQIECAAIFlAv5dli3UOAQIECBAgMB1Av5drluJQAQIECBAgAABAgQIECBAgAABAgQIECBAgAABAgQIECBAgAABAgQIECBAgAABAgQIECBAgAABAgQIECBAgAABAgQIECBAgAABAgQIECBAgAABAgQIECBAgAABAgQIECBAgAABAgQIECBAgAABAgQIECBAgAABAgQIECBAgAABAgQIECBAgAABAgQIECBQAQQdkFFEAgQIECBAgECyQMJNmOwrOwECBAgQIECAAAECBAgQIECAAAECBAgQIPCegH+X93ZuYgIECBAgQOBfAf8u/3rrRoAAAQIECBAgQIAAAQIECBAgQIAAAQIECBAgQIAAAQIECBAgQIAAAQIECBAgQIAAAQIECBAgQIAAAQIECBAgQIAAAQIECBAgQIAAAQIECBAgQIAAAQIECBAgQIAAAQIECBAgQIAAAQIECBAgQIAAAQIECBAgQIAAAQIECBAgQIAAAQIECBAgQIAAAQIDgRrUnC7p0wH0J0CAAAECBAgsF0i4CZevwHgECBAgQIAAAQIECBAgQIAAAQIECBAgQIDAMgH/LssWahwCBAgQIEDgOgH/LtetRCACBAgQIECAAAECBAgQIECAAAECBAgQIECAAAECBAgQIECAAAECBAgQIECAAAECBAgQIECAAAECBAgQIECAAAECBAgQIECAAAECBAgQIECAAAECBAgQIECAAAECBAgQIECAAAECBAgQIECAAAECBAgQIECAAAECBAgQIECAAAECBAgQIECAAAECBAgQqACCDsgoIgECBAgQIEAgWSDhJkz2lZ0AAQIECBAgQIAAAQIECBAgQIAAAQIECBB4T8C/y3s7NzEBAgQIECDwr4B/l3+9dSNAgAABAgQIECBAgAABAgQIECBAgAABAgQIECBAgAABAgQIECBAgAABAgQIECBAgAABAgQIECBAgAABAgQIECBAgAABAgQIECBAgAABAgQIECBAgAABAgQIECBAgAABAgQIECBAgAABAgQIECBAgAABAgQIECBAgAABAgQIECBAgAABAgQIECBAgACBgUANak6X9OkA+hMgQIAAAQIElgsk3ITLV2A8AgQIECBAgAABAgQIECBAgAABAgQIECBAYJmAf5dlCzUOAQIECBAgcJ2Af5frViIQAQIECBAgQIAAAQIECBAgQIAAAQIECBAgQIAAAQIECBAgQIAAAQIECBAgQIAAAQIECBAgQIAAAQIECBAgQIAAAQIECBAgQIAAAQIECBAgQIAAAQIECBAgQIAAAQIECBAgQIAAAQIECBAgQIAAAQIECBAgQIAAAQIECBAgQIAAAQIECBAgQIAAAQIECFQAQQdkFJEAAQIECBAgkCyQcBMm+8pOgAABAgQIECBAgAABAgQIECBAgAABAgQIvCfg3+W9nZuYAAECBAgQ+FfAv8u/3roRIECAAAECBAgQIECAAAECBAgQIECAAAECBAgQIECAAAECBAgQIECAAAECBAgQIECAAAECBAgQIECAAAECBAgQIECAAAECBAgQIECAAAECBAgQIECAAAECBAgQIECAAAECBAgQIECAAAECBAgQIECAAAECBAgQIECAAAECBAgQIECAAAECBAgQIECAwECgBjWnS/p0AP0JECBAgAABAssFEm7C5SswHgECBAgQIECAAAECBAgQIECAAAECBAgQILBMwL/LsoUahwABAgQIELhOwL/LdSsRiAABAgQIECBAgAABAgQIECBAgAABAgQIECBAgAABAgQIECBAgAABAgQIECBAgAABAgQIECBAgAABAgQIECBAgAABAgQIECBAgAABAgQIECBAgAABAgQIECBAgAABAgQIECBAgAABAgQIECBAgAABAgQIECBAgAABAgQIECBAgAABAgQIECBAgAABAgQqgKADMopIgAABAgQIEEgWSLgJk31lJ0CAAAECBAgQIECAAAECBAgQIECAAAECBN4T8O/y3s5NTIAAAQIECPwr4N/lX2/dCBAgQIAAAQIECBAgQIAAAQIECBAgQIAAAQIECBAgQIAAAQIECBAgQIAAAQIECBAgQIAAAQIECBAgQIAAAQIECBAgQIAAAQIECBAgQIAAAQIECBAgQIAAAQIECBAgQIAAAQIECBAgQIAAAQIECBAgQIAAAQIECBAgQIAAAQIECBAgQIAAAQIECBAgQGAgUIOa0yV9OoD+BAgQIECAAIHlAgk34fIVGI8AAQIECBAgQIAAAQIECBAgQIAAAQIECBBYJuDfZdlCjUOAAAECBAhcJ+Df5bqVCESAAAECBAgQIECAAAECBAgQIECAAAECBAgQIECAAAECBAgQIECAAAECBAgQIECAAAECBAgQIECAAAECBAgQIECAAAECBAgQIECAAAECBAgQIECAAAECBAgQIECAAAECBAgQIECAAAECBAgQIECAAAECBAgQIECAAAECBAgQIECAAAECBAgQIECAAAECFUDQARlFJECAAAECBAgkCyTchMm+shMgQIAAAQIECBAgQIAAAQIECBAgQIAAAQLvCfh3eW/nJiZAgAABAgT+FfDv8q+3bgQIECBAgAABAgQIECBAgAABAgQIECBAgAABAgQIECBAgAABAgQIECBAgAABAgQIECBAgAABAgQIECBAgAABAgQIECBAgAABAgQIECBAgAABAgQIECBAgAABAgQIECBAgAABAgQIECBAgAABAgQIECBAgAABAgQIECBAgAABAgQIECBAgAABAgQIECAwEKhBzemSPh1AfwIECBAgQIDAcoGEm3D5CoxHgAABAgQIECBAgAABAgQIECBAgAABAgQILBPw77JsocYhQIAAAQIErhPw73LdSgQiQIAAAQIECBAgQIAAAQIECBAgQIAAAQIECBAgQIAAAQIECBAgQIAAAQIECBAgQIAAAQIECBAgQIAAAQIECBAgQIAAAQIECBAgQIAAAQIECBAgQIAAAQIECBAgQIAAAQIECBAgQIAAAQIECBAgQIAAAQIECBAgQIAAAQIECBAgQIAAAQIECBAgQIAAgQog6ICMIhIgQIAAAQIEkgUSbsJkX9kJECBAgAABAgQIECBAgAABAgQIECBAgACB9wT8u7y3cxMTIECAAAEC/wr4d/nXWzcCBAgQIECAAAECBAgQIECAAAECBAgQIECAAAECBAgQIECAAAECBAgQIECAAAECBAgQIECAAAECBAgQIECAAAECBAgQIECAAAECBAgQIECAAAECBAgQIECAAAECBAgQIECAAAECBAgQIECAAAECBAgQIECAAAECBAgQIECAAAECBAgQIECAAAECBAgQGAjUoOZ0SZ8OoD8BAgQIECBAYLlAwk24fAXGI0CAAAECBAgQIECAAAECBAgQIECAAAECBJYJ+HdZtlDjECBAgAABAtcJ+He5biUCESBAgAABAgQIECBAgAABAgQIECBAgAABAgQIECBAgAABAgQIECBAgAABAgQIECBAgAABAgQIECBAgAABAgQIECBAgAABAgQIECBAgAABAgQIECBAgAABAgQIECBAgAABAgQIECBAgAABAgQIECBAgAABAgQIECBAgAABAgQIECBAgAABAgQIECBAgEAFEHRARhEJECBAgAABAskCCTdhsq/sBAgQIECAAAECBAgQIECAAAECBAgQIECAwHsC/l3e27mJCRAgQIAAgX8F/Lv8660bAQIECBAgQIAAAQIECBAgQIAAAQIECBAgQIAAAQIECBAgQIAAAQIECBAgQIAAAQIECBAgQIAAAQIECBAgQIAAAQIECBAgQIAAAQIECBAgQIAAAQIECBAgQIAAAQIECBAgQIAAAQIECBAgQIAAAQIECBAgQIAAAQIECBAgQIAAAQIECBAgQIAAAQIECAwEalBzuqRPB9CfAAECBAgQILBcIOEmXL4C4xEgQIAAAQIECBAgQIAAAQIECBAgQIAAAQLLBPy7LFuocQgQIECAAIHrBPy7XLcSgQgQIECAAAECBAgQIECAAAECBAgQIECAAAECBAgQIECAAAECBAgQIECAAAECBAgQIECAAAECBAgQIECAAAECBAgQIECAAAECBAgQIECAAAECBAgQIECAAAECBAgQIECAAAECBAgQIECAAAECBAgQIECAAAECBAgQIECAAAECBAgQIECAAAECBAgQIECgAgg6IKOIBAgQIECAAIFkgYSbMNlXdgIECBAgQIAAAQIECBAgQIAAAQIECBAgQOA9Af8u7+3cxAQIECBAgMC/Av5d/vXWjQABAgQIECBAgAABAgQIECBAgAABAgQIECBAgAABAgQIECBAgAABAgQIECBAgAABAgQIECBAgAABAgQIECBAgAABAgQIECBAgAABAgQIECBAgAABAgQIECBAgAABAgQIECBAgAABAgQIECBAgAABAgQIECBAgAABAgQIECBAgAABAgQIECBAgAABAgQGAjWoOV3SpwPoT4AAAQIECBBYLpBwEy5fgfEIECBAgAABAgQIECBAgAABAgQIECBAgACBZQL+XZYt1DgECBAgQIDAdQL+Xa5biUAECBAgQIAAAQIECBAgQIAAAQIECBAgQIAAAQIECBAgQIAAAQIECBAgQIAAAQIECBAgQIAAAQIECBAgQIAAAQIECBAgQIAAAQIECBAgQIAAAQIECBAgQIAAAQIECBAgQIAAAQIECBAgQIAAAQIECBAgQIAAAQIECBAgQIAAAQIECBAgQIAAAQIECBAgUAEEHZBRRAIECBAgQIBAskDCTZjsKzsBAgQIECBAgAABAgQIECBAgAABAgQIECDwnoB/l/d2bmICBAgQIEDgXwH/Lv9660aAAAECBAgQIECAAAECBAgQIECAAAECBAgQIECAAAECBAgQIECAAAECBAgQIECAAAECBAgQIECAAAECBAgQIECAAAECBAgQIECAAAECBAgQIECAAAECBAgQIECAAAECBAgQIECAAAECBAgQIECAAAECBAgQIECAAAECBAgQIECAAAECBAgQIECAAAECA4Ea1Jwu6dMB9CdAgAABAgQILBdIuAmXr8B4BAgQIECAAAECBAgQIECAAAECBAgQIECAwDIB/y7LFmocAgQIECBA4DoB/y7XrUQgAgQIECBAgAABAgQIECBAgAABAgQIECBAgAABAgQIECBAgAABAgQIECBAgAABAgQIECBAgAABAgQIECBAgAABAgQIECBAgAABAgQIECBAgAABAgQIECBAgAABAgQIECBAgAABAgQIECBAgAABAgQIECBAgAABAgQIECBAgAABAgQIECBAgAABAgQIEKgAgg7IKCIBAgQIECBAIFkg4SZM9pWdAAECBAgQIECAAAECBAgQIECAAAECBAgQeE/Av8t7OzcxAQIECBAg8K+Af5d/vXUjQIAAAQIECBAgQIAAAQIECBAgQIAAAQIECBAgQIAAAQIECBAgQIAAAQIECBAgQIAAAQIECBAgQIAAAQIECBAgQIAAAQIECBAgQIAAAQIECBAgQIAAAQIECBAgQIAAAQIECBAgQIAAAQIECBAgQIAAAQIECBAgQIAAAQIECBAgQIAAAQIECBAgQIAAgYFADWpOl/TpAPoTIECAAAECBJYLJNyEy1dgPAIECBAgQIAAAQIECBAgQIAAAQIECBAgQGCZgH+XZQs1DgECBAgQIHCdgH+X61YiEAECBAgQIECAAAECBAgQIECAAAECBAgQIECAAAECBAgQIECAAAECBAgQIECAAAECBAgQIECAAAECBAgQIECAAAECBAgQIECAAAECBAgQIECAAAECBAgQIECAAAECBAgQIECAAAECBAgQIECAAAECBAgQIECAAAECBAgQIECAAAECBAgQIECAAAECBAhUAEEHZBSRAAECBAgQIJAskHATJvvKToAAAQIECBAgQIAAAQIECBAgQIAAAQIECLwn4N/lvZ2bmAABAgQIEPhXwL/Lv966ESBAgAABAgQIECBAgAABAgQIECBAgAABAgQIECBAgAABAgQIECBAgAABAgQIECBAgAABAgQIECBAgAABAgQIECBAgAABAgQIECBAgAABAgQIECBAgAABAgQIECBAgAABAgQIECBAgAABAgQIECBAgAABAgQIECBAgAABAgQIECBAgAABAgQIECBAgMBAoAY1p0v6dAD9CRAgQIAAAQLLBRJuwuUrMB4BAgQIECBAgAABAgQIECBAgAABAgQIECCwTMC/y7KFGocAAQIECBC4TsC/y3UrEYgAAQIECBAgQIAAAQIECBAgQIAAAQIECBAgQIAAAQIECBAgQIAAAQIECBAgQIAAAQIECBAgQIAAAQIECBAgQIAAAQIECBAgQIAAAQIECBAgQIAAAQIECBAgQIAAAQIECBAgQIAAAQIECBAgQIAAAQIECBAgQIAAAQIECBAgQIAAAQIECBAgQIAAAQIEKoCgAzKKSIAAAQIECBBIFki4CZN9ZSdAgAABAgQIECBAgAABAgQIECBAgAABAgTeE/Dv8t7OTUyAAAECBAj8K+Df5V9v3QgQIECAAAECBAgQIECAAAECBAgQIECAAAECBAgQIECAAAECBAgQIECAAAECBAgQIECAAAECBAgQIECAAAECBAgQIECAAAECBAgQIECAAAECBAgQIECAAAECBAgQIECAAAECBAgQIECAAAECBAgQIECAAAECBAgQIECAAAECBAgQIECAAAECBAgQIEBgIFCDmtMlfTqA/gQIECBAgACB5QIJN+HyFRiPAAECBAgQIECAAAECBAgQIECAAAECBAgQWCbg32XZQo1DgAABAgQIXCfg3+W6lQhEgAABAgQIECBAgAABAgQIECBAgAABAgQIECBAgAABAgQIECBAgAABAgQIECBAgAABAgQIECBAgAABAgQIECBAgAABAgQIECBAgAABAgQIECBAgAABAgQIECBAgAABAgQIECBAgAABAgQIECBAgAABAgQIECBAgAABAgQIECBAgAABAgQIECBAgAABAhVA0AEZRSRAgAABAgQIJAsk3ITJvrITIECAAAECBAgQIECAAAECBAgQIECAAAEC7wn4d3lv5yYmQIAAAQIE/hXw7/Kvt24ECBAgQIAAAQIECBAgQIAAAQIECBAgQIAAAQIECBAgQIAAAQIECBAgQIAAAQIECBAgQIAAAQIECBAgQIAAAQIECBAgQIAAAQIECBAgQIAAAQIECBAgQIAAAQIECBAgQIAAAQIECBAgQIAAAQIECBAgQIAAAQIECBAgQIAAAQIECBAgQKqdprsAACAASURBVIAAAQIECBAgMBCoQc3pkj4dQH8CBAgQIECAwHKBhJtw+QqMR4AAAQIECBAgQIAAAQIECBAgQIAAAQIECCwT8O+ybKHGIUCAAAECBK4T8O9y3UoEIkCAAAECBAgQIECAAAECBAgQIECAAAECBAgQIECAAAECBAgQIECAAAECBAgQIECAAAECBAgQIECAAAECBAgQIECAAAECBAgQIECAAAECBAgQIECAAAECBAgQIECAAAECBAgQIECAAAECBAgQIECAAAECBAgQIECAAAECBAgQIECAAAECBAgQIECAAIEKIOiAjCISIECAAAECBJIFEm7CZF/ZCRAgQIAAAQIECBAgQIAAAQIECBAgQIAAgfcE/Lu8t3MTEyBAgAABAv8K+Hf511s3AgQIECBAgAABAgQIECBAgAABAgQIECBAgAABAgQIECBAgAABAgQIECBAgAABAgQIECBAgAABAgQIECBAgAABAgQIECBAgAABAgQIECBAgAABAgQIECBAgAABAgQIECBAgAABAgQIECBAgAABAgQIECBAgAABAgQIECBAgAABAgQIECBAgAABAgQIEBgI1KDmdEmfDqA/AQIECBAgQGC5QMJNuHwFxiNAgAABAgQIECBAgAABAgQIECBAgAABAgSWCfh3WbZQ4xAgQIAAAQLXCfh3uW4lAhEgQIAAAQIECBAgQIAAAQIECBAgQIAAAQIECBAgQIAAAQIECBAgQIAAAQIECBAgQIAAAQIECBAgQIAAAQIECBAgQIAAAQIECBAgQIAAAQIECBAgQIAAAQIECBAgQIAAAQIECBAgQIAAAQIECBAgQIAAAQIECBAgQIAAAQIECBAgQIAAAQIECBAgQIBABRB0QEYRCRAgQIAAAQLJAgk3YbKv7AQIECBAgAABAgQIECBAgAABAgQIECBAgMB7Av5d3tu5iQkQIECAAIF/Bfy7/OutGwECBAgQIECAAAECBAgQIECAAAECBAgQIECAAAECBAgQIECAAAECBAgQIECAAAECBAgQIECAAAECBAgQIECAAAECBAgQIECAAAECBAgQIECAAAECBAgQIECAAAECBAgQIECAAAECBAgQIECAAAECBAgQIECAAAECBAgQIECAAAECBAgQIECAAAECBAgMBGpQc7qkTwfQnwABAgQIECCwXCDhJly+AuMRIECAAAECBAgQIECAAAECBAgQIECAAAECywT8uyxbqHEIECBAgACB6wT8u1y3EoEIECBAgAABAgQIECBAgAABAgQIECBAgAABAgQIECBAgAABAgQIECBAgAABAgQIECBAgAABAgQIECBAgAABAgQIECBAgAABAgQIECBAgAABAgQIECBAgAABAgQIECBAgAABAgQIECBAgAABAgQIECBAgAABAgQIECBAgAABAgQIECBAgAABAgQIECBAoAIIOiCjiAQIECBAgACBZIGEmzDZV3YCBAgQIECAAAECBAgQIECAAAECBAgQIEDgPQH/Lu/t3MQECBAgQIDAvwL+Xf711o0AAQIECBAgQIAAAQIECBAgQIAAAQIECBAgQIAAAQIECBAgQIAAAQIECBAgQIAAAQIECBAgQIAAAQIECBAgQIAAAQIECBAgQIAAAQIECBAgQIAAAQIECBAgQIAAAQIECBAgQIAAAQIECBAgQIAAAQIECBAgQIAAAQIECBAgQIAAAQIECBAgQIAAAQIEBgI1qDld0qcD6E+AAAECBAgQWC6QcBMuX4HxCBAgQIAAAQIECBAgQIAAAQIECBAgQIAAgWUC/l2WLdQ4BAgQIECAwHUC/l2uW4lABAgQIECAAAECBAgQIECAAAECBAgQIECAAAECBAgQIECAAAECBAgQIECAAAECBAgQIECAAAECBAgQIECAAAECBAgQIECAAAECBAgQIECAAAECBAgQIECAAAECBAgQIECAAAECBAgQIECAAAECBAgQIECAAAECBAgQIECAAAECBAgQIECAAAECBAgQIFABBB2QUUQCBAgQIECAQLJAwk2Y7Cs7AQIECBAgQIAAAQIECBAgQIAAAQIECBAg8J6Af5f3dm5iAgQIECBA4F8B/y7/eutGgAABAgQIECBAgAABAgQIECBAgAABAgQIECBAgAABAgQIECBAgAABAgQIECBAgAABAgQIECBAgAABAgQIECBAgAABAgQIECBAgAABAgQIECBAgAABAgQIECBAgAABAgQIECBAgAABAgQIECBAgAABAgQIECBAgAABAgQIECBAgAABAgQIECBAgAABAgOBGtScLunTAfQnQIAAAQIECCwXSLgJl6/AeAQIECBAgAABAgQIECBAgAABAgQIECBAgMAyAf8uyxZqHAIECBAgQOA6Af8u161EIAIECBAgQIAAAQIECBAgQIAAAQIECBAgQIAAAQIECBAgQIAAAQIECBAgQIAAAQIECBAgQIAAAQIECBAgQIAAAQIECBAgQIAAAQIECBAgQIAAAQIECBAgQIAAAQIECBAgQIAAAQIECBAgQIAAAQIECBAgQIAAAQIECBAgQIAAAQIECBAgQIAAAQIECBCoAIIOyCgiAQIECBAgQCBZIOEmTPaVnQABAgQIECBAgAABAgQIECBAgAABAgQIEHhPwL/Lezs3MQECBAgQIPCvgH+Xf711I0CAAAECBAgQIECAAAECBAgQIECAAAECBAgQIECAAAECBAgQIECAAAECBAgQIECAAAECBAgQIECAAAECBAgQIECAAAECBAgQIECAAAECBAgQIECAAAECBAgQIECAAAECBAgQIECAAAECBAgQIECAAAECBAgQIECAAAECBAgQIECAAAECBAgQIECAAIGBQA1qTpf06QD6EyBAgAABAgSWCyTchMtXYDwCBAgQIECAAAECBAgQIECAAAECBAgQIEBgmYB/l2ULNQ4BAgQIECBwnYB/l+tWIhABAgQIECBAgAABAgQIECBAgAABAgQIECBAgAABAgQIECBAgAABAgQIECBAgAABAgQIECBAgAABAgQIECBAgAABAgQIECBAgAABAgQIECBAgAABAgQIECBAgAABAgQIECBAgAABAgQIECBAgAABAgQIECBAgAABAgQIECBAgAABAgQIECBAgAABAgQIVABBB2QUkQABAgQIECCQLJBwEyb7yk6AAAECBAgQIECAAAECBAgQIECAAAECBAi8J+Df5b2dm5gAAQIECBD4V8C/y7/euhEgQIAAAQIECBAgQIAAAQIECBAgQIAAAQIECBAgQIAAAQIECBAgQIAAAQIECBAgQIAAAQIECBAgQIAAAQIECBAgQIAAAQIECBAgQIAAAQIECBAgQIAAAQIECBAgQIAAAQIECBAgQIAAAQIECBAgQIAAAQIECBAgQIAAAQIECBAgQIAAAQIECBAgQIDAQKAGNadL+nQA/QkQIECAAAECywUSbsLlKzAeAQIECBAgQIAAAQIECBAgQIAAAQIECBAgsEzAv8uyhRqHAAECBAgQuE7Av8t1KxGIAAECBAgQIECAAAECBAgQIECAAAECBAgQIECAAAECBAgQIECAAAECBAgQIECAAAECBAgQIECAAAECBAgQIECAAAECBAgQIECAAAECBAgQIECAAAECBAgQIECAAAECBAgQIECAAAECBAgQIECAAAECBAgQIECAAAECBAgQIECAAAECBAgQIECAAAECBCqAoAMyikiAAAECBAgQSBZIuAmTfWUnQIAAAQIECBAgQIAAAQIECBAgQIAAAQIE3hPw7/Lezk1MgAABAgQI/Cvg3+Vfb90IECBAgAABAgQIECBAgAABAgQIECBAgAABAgQIECBAgAABAgQIECBAgAABAgQIECBAgAABAgQIECBAgAABAgQIECBAgAABAgQIECBAgAABAgQIECBAgAABAgQIECBAgAABAgQIECBAgAABAgQIECBAgAABAgQIECBAgAABAgQIECBAgAABAgQIECBAYCBQg5rTJX06gP4ECBAgQIAAgeUCCTfh8hUYjwABAgQIECBAgAABAgQIECBAgAABAgQIEFgm4N9l2UKNQ4AAAQIECFwn4N/lupUIRIAAAQIECBAgQIAAAQIECBAgQIAAAQIECBAgQIAAAQIECBAgQIAAAQIECBAgQIAAAQIECBAgQIAAAQIECBAgQIAAAQIECBAgQIAAAQIECBAgQIAAAQIECBAgQIAAAQIECBAgQIAAAQIECBAgQIAAAQIECBAgQIAAAQIECBAgQIAAAQIECBAgQIAAAQIVQNABGUUkQIAAAQIECCQLJNyEyb6yEyBAgAABAgQIECBAgAABAgQIECBAgAABAu8J+Hd5b+cmJkCAAAECBP4V8O/yr7duBAgQIECAAAECBAgQIECAAAECBAgQIECAAAECBAgQIECAAAECBAgQIECAAAECBAgQIECAAAECBAgQIECAAAECBAgQIECAAAECBAgQIECAAAECBAgQIECAAAECBAgQIECAAAECBAgQIECAAAECBAgQIECAAAECBAgQIECAAAECBAgQIECAAAECBAgQIDAQqEHN6ZI+HUB/AgQIECBAgMBygYSbcPkKjEeAAAECBAgQIECAAAECBAgQIECAAAECBAgsE/DvsmyhxiFAgAABAgSuE/Dvct1KBCJAgAABAgQIECBAgAABAgQIECBAgAABAgQIECBAgAABAgQIECBAgAABAgQIECBAgAABAgQIECBAgAABAgQIECBAgAABAgQIECBAgAABAgQIECBAgAABAgQIECBAgAABAgQIECBAgAABAgQIECBAgAABAgQIECBAgAABAgQIECBAgAABAgQIECBAgACBCiDogIwiEiBAgAABAgSSBRJuwmRf2QkQIECAAAECBAgQIECAAAECBAgQIECAAIH3BPy7vLdzExMgQIAAAQL/Cvh3+ddbNwIECBAgQIAAAQIECBAgQIAAAQIECBAgQIAAAQIECBAgQIAAAQIECBAgQIAAAQIECBAgQIAAAQIECBAgQIAAAQIECBAgQIAAAQIECBAgQIAAAQIECBAgQIAAAQIECBAgQIAAAQIECBAgQIAAAQIECBAgQIAAAQIECBAgQIAAAQIECBAgQIAAAQIECBAYCNSg5nRJnw6gPwECBAgQIEBguUDCTbh8BcYjQIAAAQIECBAgQIAAAQIECBAgQIAAAQIElgn4d1m2UOMQIECAAAEC1wn4d7luJQIRIECAAAECBAgQIECAAAECBAgQIECAAAECBAgQIECAAAECBAgQIECAAAECBAgQIECAAAECBAgQIECAAAECBAgQIECAAAECBAgQIECAAAECBAgQIECAAAECBAgQIECAAAECBAgQIECAAAECBAgQIECAAAECBAgQIECAAAECBAgQIECAAAECBAgQIECAQAUQdEBGEQkQIECAAAECyQIJN2Gyr+wECBAgQIAAAQIECBAgQIAAAQIECBAgQIDAewL+Xd7buYkJECBAgACBfwX8u/zrrRsBAgQIECBAgAABAgQIECBAgAABAgQIECBAgAABAgQIECBAgAABAgQIECBAgAABAgQIECBAgAABAgQIECBAgAABAgQIECBAgAABAgQIECBAgAABAgQIECBAgAABAgQIECBAgAABAgQIECBAgAABAgQIECBAgAABAgQIECBAgAABAgQIECBAgAABAgQIDARqUHO6pE8H0J8AAQIECBAgsFwg4SZcvgLjESBAgAABAgQIECBAgAABAgQIECBAgAABAssE/LssW6hxCBAgQIAAgesE/LtctxKBCBAgQIAAAQIECBAgQIAAAQIECBAgQIAAAQIECBAgQIAAAQIECBAgQIAAAQIECBAgQIAAAQIECBAgQIAAAQIECBAgQIAAAQIECBAgQIAAAQIECBAgQIAAAQIECBAgQIAAAQIECBAgQIAAAQIECBAgQIAAAQIECBAgQIAAAQIECBAgQIAAAQIECBAgQKACCDogo4gECBAgQIAAgWSBhJsw2Vd2AgQIECBAgAABAgQIECBAgAABAgQIECBA4D0B/y7v7dzEBAgQIECAwL8C/l3+9daNAAECBAgQIECAAAECBAgQIECAAAECBAgQIECAAAECBAgQIECAAAECBAgQIECAAAECBAgQIECAAAECBAgQIECAAAECBAgQIECAAAECBAgQIECAAAECBAgQIECAAAECBAgQIECAAAECBAgQIECAAAECBAgQIECAAAECBAgQIECAAAECBAgQIECAAAECBAYCNag5XdKnA+hPgAABAgQIEFgukHATLl+B8QgQIECAAAECBAgQIECAAAECBAgQIECAAIFlAv5dli3UOAQIECBAgMB1Av5drluJQAQIECBAgAABAgQIECBAgAABAgQIECBAgAABAgQIECBAgAABAgQIECBAgAABAgQIECBAgAABAgQIECBAgAABAgQIECBAgAABAgQIECBAgAABAgQIECBAgAABAgQIECBAgAABAgQIECBAgAABAgQIECBAgAABAgQIECBAgAABAgQIECBAgAABAgQIECBQAQQdkFFEAgQIECBAgECyQMJNmOwrOwECBAgQIECAAAECBAgQIECAAAECBAgQIPCegH+X93ZuYgIECBAgQOBfAf8u/3rrRoAAAQIECBAgQIAAAQIECBAgQIAAAQIECBAgQIAAAQIECBAgQIAAAQIECBAgQIAAAQIECBAgQIAAAQIECBAgQIAAAQIECBAgQIAAAQIECBAgQIAAAQIECBAgQIAAAQIECBAgQIAAAQIECBAgQIAAAQIECBAgQIAAAQIECBAgQIAAAQIECBAgQIAAAQIDgRrUnC7p0wH0J0CAAAECBAgsF0i4CZevwHgECBAgQIAAAQIECBAgQIAAAQIECBAgQIDAMgH/LssWahwCBAgQIEDgOgH/LtetRCACBAgQIECAAAECBAgQIECAAAECBAgQIECAAAECBAgQIECAAAECBAgQIECAAAECBAgQIECAAAECBAgQIECAAAECBAgQIECAAAECBAgQIECAAAECBAgQIECAAAECBAgQIECAAAECBAgQIECAAAECBAgQIECAAAECBAgQIECAAAECBAgQIECAAAECBAgQqACCDsgoIgECBAgQIEAgWSDhJkz2lZ0AAQIECBAgQIAAAQIECBAgQIAAAQIECBB4T8C/y3s7NzEBAgQIECDwr4B/l3+9dSNAgAABAgQIECBAgAABAgQIECBAgAABAgQIECBAgAABAgQIECBAgAABAgQIECBAgAABAgQIECBAgAABAgQIECBAgAABAgQIECBAgAABAgQIECBAgAABAgQIECBAgAABAgQIECBAgAABAgQIECBAgAABAgQIECBAgAABAgQIECBAgAABAgQIECBAgACBgUANak6X9OkA+hMgQIAAAQIElgsk3ITLV2A8AgQIECBAgAABAgQIECBAgAABAgQIECBAYJmAf5dlCzUOAQIECBAgcJ2Af5frViIQAQIECBAgQIAAAQIECBAgQIAAAQIECBAgQIAAAQIECBAgQIAAAQIECBAgQIAAAQIECBAgQIAAAQIECBAgQIAAAQIECBAgQIAAAQIECBAgQIAAAQIECBAgQIAAAQIECBAgQIAAAQIECBAgQIAAAQIECBAgQIAAAQIECBAgQIAAAQIECBAgQIAAAQIECFQAQQdkFJEAAQIECBAgkCyQcBMm+8pOgAABAgQIECBAgAABAgQIECBAgAABAgQIvCfg3+W9nZuYAAECBAgQ+FfAv8u/3roRIECAAAECBAgQIECAAAECBAgQIECAAAECBAgQIECAAAECBAgQIECAAAECBAgQIECAAAECBAgQIECAAAECBAgQIECAAAECBAgQIECAAAECBAgQIECAAAECBAgQIECAAAECBAgQIECAAAECBAgQIECAAAECBAgQIECAAAECBAgQIECAAAECBAgQIECAwECgBjWnS/p0AP0JECBAgAABAssFEm7C5SswHgECBAgQIECAAAECBAgQIECAAAECBAgQILBMwL/LsoUahwABAgQIELhOwL/LdSsRiAABAgQIECBAgAABAgQIECBAgAABAgQIECBAgAABAgQIECBAgAABAgQIECBAgAABAgQIECBAgAABAgQIECBAgAABAgQIECBAgAABAgQIECBAgAABAgQIECBAgAABAgQIECBAgAABAgQIECBAgAABAgQIECBAgAABAgQIECBAgAABAgQIECBAgAABAgQqgKADMopIgAABAgQIEEgWSLgJk31lJ0CAAAECBAgQIECAAAECBAgQIECAAAECBN4T8O/y3s5NTIAAAQIECPwr4N/lX2/dCBAgQIAAAQIECBAgQIAAAQIECBAgQIAAAQIECBAgQIAAAQIECBAgQIAAAQIECBAgQIAAAQIECBAgQIAAAQIECBAgQIAAAQIECBAgQIAAAQIECBAgQIAAAQIECBAgQIAAAQIECBAgQIAAAQIECBAgQIAAAQIECBAgQIAAAQIECBAgQIAAAQIECBAgQGAgUIOa0yV9OoD+BAgQIECAAIHlAgk34fIVGI8AAQIECBAgQIAAAQIECBAgQIAAAQIECBBYJuDfZdlCjUOAAAECBAhcJ+Df5bqVCESAAAECBAgQIECAAAECBAgQIECAAAECBAgQIECAAAECBAgQIECAAAECBAgQIECAAAECBAgQIECAAAECBAgQIECAAAECBAgQIECAAAECBAgQIECAAAECBAgQIECAAAECBAgQIECAAAECBAgQIECAAAECBAgQIECAAAECBAgQIECAAAECBAgQIECAAAECFUDQARlFJECAAAECBAgkCyTchMm+shMgQIAAAQIECBAgQIAAAQIECBAgQIAAAQIECBAgQIAAAQIECBAgQIAAAQIECBAgQIAAAQIECBAgQIAAAQIECBAgQIAAAQIECBAgQIAAAQIECBAgQIAAAQIECBAgQIAAAQIECBAgQIAAAQIECBAgQIAAAQIECBAgQIAAAQIECBAgQIAAAQIECBAgQIAAAQIECBAgQIAAAQIECBAgQIAAAQIECBAgQIAAAQIECBAgQIAAAQLLBSpgvg7IKCIBAgQIECBAIFkg4SZM9pWdAAECBAgQIECAAAECBAgQIECAAAECBAgQIECAAAECBAgQIECAAAECBAgQIECAwNduHdQAAAMhAAv+RW8q7gGpAQJ9QY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I5WPwgAAIABJREFU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R+nw1UAAAGjUlEQV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zgAyqdbSeCZi9zAAAAAElFTkSuQmCC"/>
          <p:cNvSpPr>
            <a:spLocks noChangeAspect="1" noChangeArrowheads="1"/>
          </p:cNvSpPr>
          <p:nvPr/>
        </p:nvSpPr>
        <p:spPr bwMode="auto">
          <a:xfrm>
            <a:off x="42334" y="-91017"/>
            <a:ext cx="17532350" cy="1394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14" name="Picture 13"/>
          <p:cNvPicPr>
            <a:picLocks noChangeAspect="1"/>
          </p:cNvPicPr>
          <p:nvPr/>
        </p:nvPicPr>
        <p:blipFill>
          <a:blip r:embed="rId3"/>
          <a:stretch>
            <a:fillRect/>
          </a:stretch>
        </p:blipFill>
        <p:spPr>
          <a:xfrm>
            <a:off x="1732628" y="1187371"/>
            <a:ext cx="8978900" cy="5217927"/>
          </a:xfrm>
          <a:prstGeom prst="rect">
            <a:avLst/>
          </a:prstGeom>
        </p:spPr>
      </p:pic>
      <p:sp>
        <p:nvSpPr>
          <p:cNvPr id="9"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95900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11" name="Rectangle 10">
            <a:extLst>
              <a:ext uri="{FF2B5EF4-FFF2-40B4-BE49-F238E27FC236}">
                <a16:creationId xmlns:a16="http://schemas.microsoft.com/office/drawing/2014/main" id="{2C3D80BB-CEA2-BF3E-BC7C-EDD622C3C5D7}"/>
              </a:ext>
            </a:extLst>
          </p:cNvPr>
          <p:cNvSpPr/>
          <p:nvPr/>
        </p:nvSpPr>
        <p:spPr>
          <a:xfrm>
            <a:off x="71120" y="60503"/>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Google Shape;220;p6"/>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smtClean="0">
                <a:latin typeface="League Spartan"/>
                <a:ea typeface="League Spartan"/>
                <a:cs typeface="League Spartan"/>
                <a:sym typeface="League Spartan"/>
              </a:rPr>
              <a:t>WHAT IS MIST GENERATION?</a:t>
            </a:r>
            <a:endParaRPr sz="3200" dirty="0">
              <a:latin typeface="League Spartan"/>
              <a:ea typeface="League Spartan"/>
              <a:cs typeface="League Spartan"/>
            </a:endParaRPr>
          </a:p>
        </p:txBody>
      </p:sp>
      <p:sp>
        <p:nvSpPr>
          <p:cNvPr id="3"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42334" y="-91017"/>
            <a:ext cx="517525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sp>
        <p:nvSpPr>
          <p:cNvPr id="8"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2" name="TextBox 1"/>
          <p:cNvSpPr txBox="1"/>
          <p:nvPr/>
        </p:nvSpPr>
        <p:spPr>
          <a:xfrm>
            <a:off x="650240" y="1513840"/>
            <a:ext cx="11186160" cy="2031325"/>
          </a:xfrm>
          <a:prstGeom prst="rect">
            <a:avLst/>
          </a:prstGeom>
          <a:noFill/>
        </p:spPr>
        <p:txBody>
          <a:bodyPr wrap="square" rtlCol="0">
            <a:spAutoFit/>
          </a:bodyPr>
          <a:lstStyle/>
          <a:p>
            <a:r>
              <a:rPr lang="en-US" dirty="0"/>
              <a:t>Mist generation is the process of creating fine water droplets suspended in air, typically with droplet sizes ranging from 1-50 micrometers. This technology has diverse applications across multiple industries</a:t>
            </a:r>
            <a:r>
              <a:rPr lang="en-US" dirty="0" smtClean="0"/>
              <a:t>.</a:t>
            </a:r>
          </a:p>
          <a:p>
            <a:endParaRPr lang="en-US" dirty="0"/>
          </a:p>
          <a:p>
            <a:endParaRPr lang="en-US" dirty="0" smtClean="0"/>
          </a:p>
          <a:p>
            <a:endParaRPr lang="en-US" dirty="0"/>
          </a:p>
          <a:p>
            <a:r>
              <a:rPr lang="en-US" dirty="0"/>
              <a:t/>
            </a:r>
            <a:br>
              <a:rPr lang="en-US" dirty="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60592847"/>
              </p:ext>
            </p:extLst>
          </p:nvPr>
        </p:nvGraphicFramePr>
        <p:xfrm>
          <a:off x="702734" y="2243614"/>
          <a:ext cx="11277600" cy="2560320"/>
        </p:xfrm>
        <a:graphic>
          <a:graphicData uri="http://schemas.openxmlformats.org/drawingml/2006/table">
            <a:tbl>
              <a:tblPr/>
              <a:tblGrid>
                <a:gridCol w="1879600">
                  <a:extLst>
                    <a:ext uri="{9D8B030D-6E8A-4147-A177-3AD203B41FA5}">
                      <a16:colId xmlns:a16="http://schemas.microsoft.com/office/drawing/2014/main" val="3201121285"/>
                    </a:ext>
                  </a:extLst>
                </a:gridCol>
                <a:gridCol w="1879600">
                  <a:extLst>
                    <a:ext uri="{9D8B030D-6E8A-4147-A177-3AD203B41FA5}">
                      <a16:colId xmlns:a16="http://schemas.microsoft.com/office/drawing/2014/main" val="1138043251"/>
                    </a:ext>
                  </a:extLst>
                </a:gridCol>
                <a:gridCol w="1879600">
                  <a:extLst>
                    <a:ext uri="{9D8B030D-6E8A-4147-A177-3AD203B41FA5}">
                      <a16:colId xmlns:a16="http://schemas.microsoft.com/office/drawing/2014/main" val="701600383"/>
                    </a:ext>
                  </a:extLst>
                </a:gridCol>
                <a:gridCol w="1879600">
                  <a:extLst>
                    <a:ext uri="{9D8B030D-6E8A-4147-A177-3AD203B41FA5}">
                      <a16:colId xmlns:a16="http://schemas.microsoft.com/office/drawing/2014/main" val="1745164874"/>
                    </a:ext>
                  </a:extLst>
                </a:gridCol>
                <a:gridCol w="1879600">
                  <a:extLst>
                    <a:ext uri="{9D8B030D-6E8A-4147-A177-3AD203B41FA5}">
                      <a16:colId xmlns:a16="http://schemas.microsoft.com/office/drawing/2014/main" val="1723552588"/>
                    </a:ext>
                  </a:extLst>
                </a:gridCol>
                <a:gridCol w="1879600">
                  <a:extLst>
                    <a:ext uri="{9D8B030D-6E8A-4147-A177-3AD203B41FA5}">
                      <a16:colId xmlns:a16="http://schemas.microsoft.com/office/drawing/2014/main" val="1611471331"/>
                    </a:ext>
                  </a:extLst>
                </a:gridCol>
              </a:tblGrid>
              <a:tr h="0">
                <a:tc>
                  <a:txBody>
                    <a:bodyPr/>
                    <a:lstStyle/>
                    <a:p>
                      <a:pPr algn="l"/>
                      <a:r>
                        <a:rPr lang="en-US" b="1">
                          <a:solidFill>
                            <a:srgbClr val="FFFFFF"/>
                          </a:solidFill>
                          <a:effectLst/>
                        </a:rPr>
                        <a:t>Technology</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3498DB"/>
                    </a:solidFill>
                  </a:tcPr>
                </a:tc>
                <a:tc>
                  <a:txBody>
                    <a:bodyPr/>
                    <a:lstStyle/>
                    <a:p>
                      <a:pPr algn="l"/>
                      <a:r>
                        <a:rPr lang="en-US" b="1">
                          <a:solidFill>
                            <a:srgbClr val="FFFFFF"/>
                          </a:solidFill>
                          <a:effectLst/>
                        </a:rPr>
                        <a:t>Droplet Size (</a:t>
                      </a:r>
                      <a:r>
                        <a:rPr lang="el-GR" b="1">
                          <a:solidFill>
                            <a:srgbClr val="FFFFFF"/>
                          </a:solidFill>
                          <a:effectLst/>
                        </a:rPr>
                        <a:t>μ</a:t>
                      </a:r>
                      <a:r>
                        <a:rPr lang="en-US" b="1">
                          <a:solidFill>
                            <a:srgbClr val="FFFFFF"/>
                          </a:solidFill>
                          <a:effectLst/>
                        </a:rPr>
                        <a:t>m)</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3498DB"/>
                    </a:solidFill>
                  </a:tcPr>
                </a:tc>
                <a:tc>
                  <a:txBody>
                    <a:bodyPr/>
                    <a:lstStyle/>
                    <a:p>
                      <a:pPr algn="l"/>
                      <a:r>
                        <a:rPr lang="en-US" b="1">
                          <a:solidFill>
                            <a:srgbClr val="FFFFFF"/>
                          </a:solidFill>
                          <a:effectLst/>
                        </a:rPr>
                        <a:t>Power Consumption</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3498DB"/>
                    </a:solidFill>
                  </a:tcPr>
                </a:tc>
                <a:tc>
                  <a:txBody>
                    <a:bodyPr/>
                    <a:lstStyle/>
                    <a:p>
                      <a:pPr algn="l"/>
                      <a:r>
                        <a:rPr lang="en-US" b="1">
                          <a:solidFill>
                            <a:srgbClr val="FFFFFF"/>
                          </a:solidFill>
                          <a:effectLst/>
                        </a:rPr>
                        <a:t>Output Capacity</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3498DB"/>
                    </a:solidFill>
                  </a:tcPr>
                </a:tc>
                <a:tc>
                  <a:txBody>
                    <a:bodyPr/>
                    <a:lstStyle/>
                    <a:p>
                      <a:pPr algn="l"/>
                      <a:r>
                        <a:rPr lang="en-US" b="1" dirty="0">
                          <a:solidFill>
                            <a:srgbClr val="FFFFFF"/>
                          </a:solidFill>
                          <a:effectLst/>
                        </a:rPr>
                        <a:t>Maintenance</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3498DB"/>
                    </a:solidFill>
                  </a:tcPr>
                </a:tc>
                <a:tc>
                  <a:txBody>
                    <a:bodyPr/>
                    <a:lstStyle/>
                    <a:p>
                      <a:pPr algn="l"/>
                      <a:r>
                        <a:rPr lang="en-US" b="1">
                          <a:solidFill>
                            <a:srgbClr val="FFFFFF"/>
                          </a:solidFill>
                          <a:effectLst/>
                        </a:rPr>
                        <a:t>Cost Level</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3498DB"/>
                    </a:solidFill>
                  </a:tcPr>
                </a:tc>
                <a:extLst>
                  <a:ext uri="{0D108BD9-81ED-4DB2-BD59-A6C34878D82A}">
                    <a16:rowId xmlns:a16="http://schemas.microsoft.com/office/drawing/2014/main" val="558018839"/>
                  </a:ext>
                </a:extLst>
              </a:tr>
              <a:tr h="0">
                <a:tc>
                  <a:txBody>
                    <a:bodyPr/>
                    <a:lstStyle/>
                    <a:p>
                      <a:pPr algn="l"/>
                      <a:r>
                        <a:rPr lang="en-US" b="1">
                          <a:effectLst/>
                        </a:rPr>
                        <a:t>Ultrasonic</a:t>
                      </a:r>
                      <a:endParaRPr lang="en-US">
                        <a:effectLst/>
                      </a:endParaRP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1-5</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Low</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Low-Medium</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Medium</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Medium</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00562084"/>
                  </a:ext>
                </a:extLst>
              </a:tr>
              <a:tr h="0">
                <a:tc>
                  <a:txBody>
                    <a:bodyPr/>
                    <a:lstStyle/>
                    <a:p>
                      <a:pPr algn="l"/>
                      <a:r>
                        <a:rPr lang="en-US" b="1">
                          <a:effectLst/>
                        </a:rPr>
                        <a:t>Compressed Air</a:t>
                      </a:r>
                      <a:endParaRPr lang="en-US">
                        <a:effectLst/>
                      </a:endParaRP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a:effectLst/>
                        </a:rPr>
                        <a:t>10-50</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a:effectLst/>
                        </a:rPr>
                        <a:t>High</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a:effectLst/>
                        </a:rPr>
                        <a:t>High</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a:effectLst/>
                        </a:rPr>
                        <a:t>Low</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a:effectLst/>
                        </a:rPr>
                        <a:t>High</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449130219"/>
                  </a:ext>
                </a:extLst>
              </a:tr>
              <a:tr h="0">
                <a:tc>
                  <a:txBody>
                    <a:bodyPr/>
                    <a:lstStyle/>
                    <a:p>
                      <a:pPr algn="l"/>
                      <a:r>
                        <a:rPr lang="en-US" b="1">
                          <a:effectLst/>
                        </a:rPr>
                        <a:t>Heated Vapor</a:t>
                      </a:r>
                      <a:endParaRPr lang="en-US">
                        <a:effectLst/>
                      </a:endParaRP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5-20</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Very High</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Very High</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Medium</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effectLst/>
                        </a:rPr>
                        <a:t>Very High</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23849717"/>
                  </a:ext>
                </a:extLst>
              </a:tr>
              <a:tr h="0">
                <a:tc>
                  <a:txBody>
                    <a:bodyPr/>
                    <a:lstStyle/>
                    <a:p>
                      <a:pPr algn="l"/>
                      <a:r>
                        <a:rPr lang="en-US" b="1">
                          <a:effectLst/>
                        </a:rPr>
                        <a:t>Centrifugal</a:t>
                      </a:r>
                      <a:endParaRPr lang="en-US">
                        <a:effectLst/>
                      </a:endParaRP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a:effectLst/>
                        </a:rPr>
                        <a:t>20-100</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a:effectLst/>
                        </a:rPr>
                        <a:t>Medium</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a:effectLst/>
                        </a:rPr>
                        <a:t>Medium</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a:effectLst/>
                        </a:rPr>
                        <a:t>High</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dirty="0">
                          <a:effectLst/>
                        </a:rPr>
                        <a:t>Low</a:t>
                      </a:r>
                    </a:p>
                  </a:txBody>
                  <a:tcPr marT="91440" marB="9144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798730067"/>
                  </a:ext>
                </a:extLst>
              </a:tr>
            </a:tbl>
          </a:graphicData>
        </a:graphic>
      </p:graphicFrame>
      <p:sp>
        <p:nvSpPr>
          <p:cNvPr id="6" name="Rectangle 5"/>
          <p:cNvSpPr/>
          <p:nvPr/>
        </p:nvSpPr>
        <p:spPr>
          <a:xfrm>
            <a:off x="702734" y="4856004"/>
            <a:ext cx="6096000" cy="1754326"/>
          </a:xfrm>
          <a:prstGeom prst="rect">
            <a:avLst/>
          </a:prstGeom>
        </p:spPr>
        <p:txBody>
          <a:bodyPr>
            <a:spAutoFit/>
          </a:bodyPr>
          <a:lstStyle/>
          <a:p>
            <a:r>
              <a:rPr lang="en-US" b="1" dirty="0"/>
              <a:t>Key Characteristics of Mist</a:t>
            </a:r>
          </a:p>
          <a:p>
            <a:r>
              <a:rPr lang="en-US" b="1" dirty="0"/>
              <a:t>Droplet Size:</a:t>
            </a:r>
            <a:r>
              <a:rPr lang="en-US" dirty="0"/>
              <a:t> 1-50 micrometers in diameter</a:t>
            </a:r>
          </a:p>
          <a:p>
            <a:r>
              <a:rPr lang="en-US" b="1" dirty="0"/>
              <a:t>Visibility:</a:t>
            </a:r>
            <a:r>
              <a:rPr lang="en-US" dirty="0"/>
              <a:t> Creates visible fog-like effect</a:t>
            </a:r>
          </a:p>
          <a:p>
            <a:r>
              <a:rPr lang="en-US" b="1" dirty="0"/>
              <a:t>Evaporation Rate:</a:t>
            </a:r>
            <a:r>
              <a:rPr lang="en-US" dirty="0"/>
              <a:t> Rapid evaporation for cooling</a:t>
            </a:r>
          </a:p>
          <a:p>
            <a:r>
              <a:rPr lang="en-US" b="1" dirty="0"/>
              <a:t>Humidity Control:</a:t>
            </a:r>
            <a:r>
              <a:rPr lang="en-US" dirty="0"/>
              <a:t> Increases relative humidity</a:t>
            </a:r>
          </a:p>
          <a:p>
            <a:r>
              <a:rPr lang="en-US" b="1" dirty="0"/>
              <a:t>Heat Absorption:</a:t>
            </a:r>
            <a:r>
              <a:rPr lang="en-US" dirty="0"/>
              <a:t> High latent heat capacity</a:t>
            </a:r>
          </a:p>
        </p:txBody>
      </p:sp>
    </p:spTree>
    <p:extLst>
      <p:ext uri="{BB962C8B-B14F-4D97-AF65-F5344CB8AC3E}">
        <p14:creationId xmlns:p14="http://schemas.microsoft.com/office/powerpoint/2010/main" val="4179611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50" name="Rectangle 49">
            <a:extLst>
              <a:ext uri="{FF2B5EF4-FFF2-40B4-BE49-F238E27FC236}">
                <a16:creationId xmlns:a16="http://schemas.microsoft.com/office/drawing/2014/main" id="{2C3D80BB-CEA2-BF3E-BC7C-EDD622C3C5D7}"/>
              </a:ext>
            </a:extLst>
          </p:cNvPr>
          <p:cNvSpPr/>
          <p:nvPr/>
        </p:nvSpPr>
        <p:spPr>
          <a:xfrm>
            <a:off x="71120" y="60503"/>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Google Shape;220;p6"/>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smtClean="0">
                <a:latin typeface="League Spartan"/>
                <a:ea typeface="League Spartan"/>
                <a:cs typeface="League Spartan"/>
                <a:sym typeface="League Spartan"/>
              </a:rPr>
              <a:t>MIST GENERATION TYPES</a:t>
            </a:r>
            <a:endParaRPr sz="3200" dirty="0">
              <a:latin typeface="League Spartan"/>
              <a:ea typeface="League Spartan"/>
              <a:cs typeface="League Spartan"/>
            </a:endParaRPr>
          </a:p>
        </p:txBody>
      </p:sp>
      <p:sp>
        <p:nvSpPr>
          <p:cNvPr id="3"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42334" y="-91017"/>
            <a:ext cx="517525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sp>
        <p:nvSpPr>
          <p:cNvPr id="5" name="AutoShape 2" descr="data:image/png;base64,iVBORw0KGgoAAAANSUhEUgAAKyQAACJQCAYAAACMLPdpAAAAAXNSR0IArs4c6QAB/vF0RVh0bXhmaWxlACUzQ214R3JhcGhNb2RlbCUzRSUzQ3Jvb3QlM0UlM0NteENlbGwlMjBpZCUzRCUyMjAlMjIlMkYlM0UlM0NteENlbGwlMjBpZCUzRCUyMjElMjIlMjBwYXJlbnQlM0QlMjIwJTIyJTJGJTNFJTNDbXhDZWxsJTIwaWQlM0QlMjIyJTIyJTIwdmFsdWUlM0QlMjIlMjIlMjBzdHlsZSUzRCUyMnZlcnRpY2FsTGFiZWxQb3NpdGlvbiUzRGJvdHRvbSUzQnZlcnRpY2FsQWxpZ24lM0R0b3AlM0JodG1sJTNEMSUzQnNoYXBlJTNEbXhncmFwaC5iYXNpYy5wYXR0ZXJuRmlsbFJlY3QlM0JmaWxsU3R5bGUlM0RkaWFnUmV2JTNCc3RlcCUzRDUlM0JmaWxsU3Ryb2tlV2lkdGglM0QwLjIlM0JmaWxsU3Ryb2tlQ29sb3IlM0QlMjNkZGRkZGQlM0IlMjIlMjB2ZXJ0ZXglM0QlMjIxJTIyJTIwcGFyZW50JTNEJTIyMSUyMiUzRSUzQ214R2VvbWV0cnklMjB4JTNEJTIyLTM2NiUyMiUyMHklM0QlMjI0MTY0JTIyJTIwd2lkdGglM0QlMjI1ODQlMjIlMjBoZWlnaHQlM0QlMjIxNzAlMjIlMjBhcyUzRCUyMmdlb21ldHJ5JTIyJTJGJTNFJTNDJTJGbXhDZWxsJTNFJTNDbXhDZWxsJTIwaWQlM0QlMjIzJTIyJTIwdmFsdWUlM0QlMjIlMjIlMjBzdHlsZSUzRCUyMnNoYXBlJTNEY3lsaW5kZXIzJTNCd2hpdGVTcGFjZSUzRHdyYXAlM0JodG1sJTNEMSUzQmJvdW5kZWRMYmwlM0QxJTNCYmFja2dyb3VuZE91dGxpbmUlM0QxJTNCc2l6ZSUzRDE1JTNCZGlyZWN0aW9uJTNEc291dGglM0IlMjIlMjB2ZXJ0ZXglM0QlMjIxJTIyJTIwcGFyZW50JTNEJTIyMSUyMiUzRSUzQ214R2VvbWV0cnklMjB4JTNEJTIyMjA3NCUyMiUyMHklM0QlMjIyOTkwJTIyJTIwd2lkdGglM0QlMjI4MCUyMiUyMGhlaWdodCUzRCUyMjE3LjUlMjIlMjBhcyUzRCUyMmdlb21ldHJ5JTIyJTJGJTNFJTNDJTJGbXhDZWxsJTNFJTNDbXhDZWxsJTIwaWQlM0QlMjI0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yMTYwJTIyJTIweSUzRCUyMjI5OTkuNiUyMiUyMGFzJTNEJTIyc291cmNlUG9pbnQlMjIlMkYlM0UlM0NteFBvaW50JTIweCUzRCUyMjIyNDAlMjIlMjB5JTNEJTIyMjk5OS42JTIyJTIwYXMlM0QlMjJ0YXJnZXRQb2ludCUyMiUyRiUzRSUzQyUyRm14R2VvbWV0cnklM0UlM0MlMkZteENlbGwlM0UlM0NteENlbGwlMjBpZCUzRCUyMjUlMjIlMjB2YWx1ZSUzRCUyMkRSWSUyMEFJUiUyMiUyMHN0eWxlJTNEJTIydGV4dCUzQmh0bWwlM0QxJTNCYWxpZ24lM0RjZW50ZXIlM0J2ZXJ0aWNhbEFsaWduJTNEbWlkZGxlJTNCd2hpdGVTcGFjZSUzRHdyYXAlM0Jyb3VuZGVkJTNEMCUzQiUyMiUyMHZlcnRleCUzRCUyMjElMjIlMjBwYXJlbnQlM0QlMjIxJTIyJTNFJTNDbXhHZW9tZXRyeSUyMHglM0QlMjIyMjQwJTIyJTIweSUzRCUyMjI5ODQuODclMjIlMjB3aWR0aCUzRCUyMjYwJTIyJTIwaGVpZ2h0JTNEJTIyMzAlMjIlMjBhcyUzRCUyMmdlb21ldHJ5JTIyJTJGJTNFJTNDJTJGbXhDZWxsJTNFJTNDbXhDZWxsJTIwaWQlM0QlMjI2JTIyJTIwdmFsdWUlM0QlMjJNJTIyJTIwc3R5bGUlM0QlMjJ2ZXJ0aWNhbExhYmVsUG9zaXRpb24lM0RtaWRkbGUlM0JzaGFkb3clM0QwJTNCZGFzaGVkJTNEMCUzQmFsaWduJTNEY2VudGVyJTNCaHRtbCUzRDElM0J2ZXJ0aWNhbEFsaWduJTNEbWlkZGxlJTNCc3Ryb2tlV2lkdGglM0QxJTNCc2hhcGUlM0RlbGxpcHNlJTNCYXNwZWN0JTNEZml4ZWQlM0Jmb250U2l6ZSUzRDM1JTNCJTIyJTIwdmVydGV4JTNEJTIyMSUyMiUyMHBhcmVudCUzRCUyMjElMjIlM0UlM0NteEdlb21ldHJ5JTIweCUzRCUyMjIwMzUlMjIlMjB5JTNEJTIyMjk0MiUyMiUyMHdpZHRoJTNEJTIyMzIlMjIlMjBoZWlnaHQlM0QlMjIzMiUyMiUyMGFzJTNEJTIyZ2VvbWV0cnklMjIlMkYlM0UlM0MlMkZteENlbGwlM0UlM0NteENlbGwlMjBpZCUzRCUyMjclMjIlMjB2YWx1ZSUzRCUyMiUyMiUyMHN0eWxlJTNEJTIyc2hhcGUlM0RteGdyYXBoLnBpZC5hZ2l0YXRvcnMuYWdpdGF0b3JfKHByb3BlbGxlciklM0JodG1sJTNEMSUzQnBvaW50ZXJFdmVudHMlM0QxJTNCYWxpZ24lM0RjZW50ZXIlM0J2ZXJ0aWNhbExhYmVsUG9zaXRpb24lM0Rib3R0b20lM0J2ZXJ0aWNhbEFsaWduJTNEdG9wJTNCZGFzaGVkJTNEMCUzQiUyMiUyMHZlcnRleCUzRCUyMjElMjIlMjBwYXJlbnQlM0QlMjIxJTIyJTNFJTNDbXhHZW9tZXRyeSUyMHglM0QlMjIyMDQwJTIyJTIweSUzRCUyMjI5NjQuNSUyMiUyMHdpZHRoJTNEJTIyMjMlMjIlMjBoZWlnaHQlM0QlMjI1NC41JTIyJTIwYXMlM0QlMjJnZW9tZXRyeSUyMiUyRiUzRSUzQyUyRm14Q2VsbCUzRSUzQ214Q2VsbCUyMGlkJTNEJTIyOCUyMiUyMHZhbHVlJTNEJTIyJTIyJTIwc3R5bGUlM0QlMjJzaGFwZSUzRGN5bGluZGVyMyUzQndoaXRlU3BhY2UlM0R3cmFwJTNCaHRtbCUzRDElM0Jib3VuZGVkTGJsJTNEMSUzQmJhY2tncm91bmRPdXRsaW5lJTNEMSUzQnNpemUlM0QxNSUzQmRpcmVjdGlvbiUzRGVhc3QlM0JmaWxsQ29sb3IlM0QlMjM2MkRGRkYlM0IlMjIlMjB2ZXJ0ZXglM0QlMjIxJTIyJTIwcGFyZW50JTNEJTIyMSUyMiUzRSUzQ214R2VvbWV0cnklMjB4JTNEJTIyMjA1NCUyMiUyMHklM0QlMjIyOTg3JTIyJTIwd2lkdGglM0QlMjIxNy41JTIyJTIwaGVpZ2h0JTNEJTIyODAlMjIlMjBhcyUzRCUyMmdlb21ldHJ5JTIyJTJGJTNFJTNDJTJGbXhDZWxsJTNFJTNDbXhDZWxsJTIwaWQlM0QlMjI5JTIyJTIwdmFsdWUlM0QlMjIlMjIlMjBzdHlsZSUzRCUyMnNoYXBlJTNEY3lsaW5kZXIzJTNCd2hpdGVTcGFjZSUzRHdyYXAlM0JodG1sJTNEMSUzQmJvdW5kZWRMYmwlM0QxJTNCYmFja2dyb3VuZE91dGxpbmUlM0QxJTNCc2l6ZSUzRDE1JTNCJTIyJTIwdmVydGV4JTNEJTIyMSUyMiUyMHBhcmVudCUzRCUyMjElMjIlM0UlM0NteEdlb21ldHJ5JTIweCUzRCUyMjIwMzMlMjIlMjB5JTNEJTIyMjkwMiUyMiUyMHdpZHRoJTNEJTIyNjAlMjIlMjBoZWlnaHQlM0QlMjIxMzIlMjIlMjBhcyUzRCUyMmdlb21ldHJ5JTIyJTJGJTNFJTNDJTJGbXhDZWxsJTNFJTNDbXhDZWxsJTIwaWQlM0QlMjIxMCUyMiUyMHZhbHVlJTNEJTIyJTIyJTIwc3R5bGUlM0QlMjJzaGFwZSUzRGN5bGluZGVyMyUzQndoaXRlU3BhY2UlM0R3cmFwJTNCaHRtbCUzRDElM0Jib3VuZGVkTGJsJTNEMSUzQmJhY2tncm91bmRPdXRsaW5lJTNEMSUzQnNpemUlM0QxNSUzQiUyMiUyMHZlcnRleCUzRCUyMjElMjIlMjBwYXJlbnQlM0QlMjIxJTIyJTNFJTNDbXhHZW9tZXRyeSUyMHglM0QlMjIyMDMyJTIyJTIweSUzRCUyMjI4NzMuNSUyMiUyMHdpZHRoJTNEJTIyNjAlMjIlMjBoZWlnaHQlM0QlMjI1MCUyMiUyMGFzJTNEJTIyZ2VvbWV0cnklMjIlMkYlM0UlM0MlMkZteENlbGwlM0UlM0NteENlbGwlMjBpZCUzRCUyMjEx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0My41JTIyJTIweSUzRCUyMjI4NzklMjIlMjB3aWR0aCUzRCUyMjIwJTIyJTIwaGVpZ2h0JTNEJTIyMjAlMjIlMjBhcyUzRCUyMmdlb21ldHJ5JTIyJTJGJTNFJTNDJTJGbXhDZWxsJTNFJTNDbXhDZWxsJTIwaWQlM0QlMjIxMi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IwNTEuNSUyMiUyMHklM0QlMjIyODc5JTIyJTIwd2lkdGglM0QlMjIyMCUyMiUyMGhlaWdodCUzRCUyMjIwJTIyJTIwYXMlM0QlMjJnZW9tZXRyeSUyMiUyRiUzRSUzQyUyRm14Q2VsbCUzRSUzQ214Q2VsbCUyMGlkJTNEJTIyMTM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yMDYwLjUlMjIlMjB5JTNEJTIyMjg3OSUyMiUyMHdpZHRoJTNEJTIyMjAlMjIlMjBoZWlnaHQlM0QlMjIyMCUyMiUyMGFzJTNEJTIyZ2VvbWV0cnklMjIlMkYlM0UlM0MlMkZteENlbGwlM0UlM0NteENlbGwlMjBpZCUzRCUyMjE0JTIyJTIwdmFsdWUlM0QlMjIlMjIlMjBzdHlsZSUzRCUyMnNoYXBlJTNEY3lsaW5kZXIzJTNCd2hpdGVTcGFjZSUzRHdyYXAlM0JodG1sJTNEMSUzQmJvdW5kZWRMYmwlM0QxJTNCYmFja2dyb3VuZE91dGxpbmUlM0QxJTNCc2l6ZSUzRDE1JTNCJTIyJTIwdmVydGV4JTNEJTIyMSUyMiUyMHBhcmVudCUzRCUyMjElMjIlM0UlM0NteEdlb21ldHJ5JTIweCUzRCUyMjIwMzIlMjIlMjB5JTNEJTIyMjgzOCUyMiUyMHdpZHRoJTNEJTIyNjAlMjIlMjBoZWlnaHQlM0QlMjI1MCUyMiUyMGFzJTNEJTIyZ2VvbWV0cnklMjIlMkYlM0UlM0MlMkZteENlbGwlM0UlM0NteENlbGwlMjBpZCUzRCUyMjE1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0My41JTIyJTIweSUzRCUyMjI4NDMuNSUyMiUyMHdpZHRoJTNEJTIyMjAlMjIlMjBoZWlnaHQlM0QlMjIyMCUyMiUyMGFzJTNEJTIyZ2VvbWV0cnklMjIlMkYlM0UlM0MlMkZteENlbGwlM0UlM0NteENlbGwlMjBpZCUzRCUyMjE2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1MS41JTIyJTIweSUzRCUyMjI4NDMuNSUyMiUyMHdpZHRoJTNEJTIyMjAlMjIlMjBoZWlnaHQlM0QlMjIyMCUyMiUyMGFzJTNEJTIyZ2VvbWV0cnklMjIlMkYlM0UlM0MlMkZteENlbGwlM0UlM0NteENlbGwlMjBpZCUzRCUyMjE3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2MC41JTIyJTIweSUzRCUyMjI4NDMuNSUyMiUyMHdpZHRoJTNEJTIyMjAlMjIlMjBoZWlnaHQlM0QlMjIyMCUyMiUyMGFzJTNEJTIyZ2VvbWV0cnklMjIlMkYlM0UlM0MlMkZteENlbGwlM0UlM0NteENlbGwlMjBpZCUzRCUyMjE4JTIyJTIwdmFsdWUlM0QlMjIlMjIlMjBzdHlsZSUzRCUyMnNoYXBlJTNEY3lsaW5kZXIzJTNCd2hpdGVTcGFjZSUzRHdyYXAlM0JodG1sJTNEMSUzQmJvdW5kZWRMYmwlM0QxJTNCYmFja2dyb3VuZE91dGxpbmUlM0QxJTNCc2l6ZSUzRDE1JTNCJTIyJTIwdmVydGV4JTNEJTIyMSUyMiUyMHBhcmVudCUzRCUyMjElMjIlM0UlM0NteEdlb21ldHJ5JTIweCUzRCUyMjIwMzEuNSUyMiUyMHklM0QlMjIyODA2JTIyJTIwd2lkdGglM0QlMjI2MCUyMiUyMGhlaWdodCUzRCUyMjUwJTIyJTIwYXMlM0QlMjJnZW9tZXRyeSUyMiUyRiUzRSUzQyUyRm14Q2VsbCUzRSUzQ214Q2VsbCUyMGlkJTNEJTIyMTklMjIlMjB2YWx1ZSUzRCUyMiUyMiUyMHN0eWxlJTNEJTIyc2hhcGUlM0RjeWxpbmRlcjMlM0J3aGl0ZVNwYWNlJTNEd3JhcCUzQmh0bWwlM0QxJTNCYm91bmRlZExibCUzRDElM0JiYWNrZ3JvdW5kT3V0bGluZSUzRDElM0JzaXplJTNEMTUlM0JkaXJlY3Rpb24lM0RlYXN0JTNCZmlsbENvbG9yJTNEJTIzNjJERkZGJTNCJTIyJTIwdmVydGV4JTNEJTIyMSUyMiUyMHBhcmVudCUzRCUyMjElMjIlM0UlM0NteEdlb21ldHJ5JTIweCUzRCUyMjE1MTMlMjIlMjB5JTNEJTIyMjk4MyUyMiUyMHdpZHRoJTNEJTIyMTcuNSUyMiUyMGhlaWdodCUzRCUyMjgwJTIyJTIwYXMlM0QlMjJnZW9tZXRyeSUyMiUyRiUzRSUzQyUyRm14Q2VsbCUzRSUzQ214Q2VsbCUyMGlkJTNEJTIyMjAlMjIlMjB2YWx1ZSUzRCUyMiUyMiUyMHN0eWxlJTNEJTIyc2hhcGUlM0RvciUzQndoaXRlU3BhY2UlM0R3cmFwJTNCaHRtbCUzRDElM0JkaXJlY3Rpb24lM0Rub3J0aCUzQiUyMiUyMHZlcnRleCUzRCUyMjElMjIlMjBwYXJlbnQlM0QlMjIxJTIyJTNFJTNDbXhHZW9tZXRyeSUyMHglM0QlMjIxNDkzJTIyJTIweSUzRCUyMjI2NjglMjIlMjB3aWR0aCUzRCUyMjYwJTIyJTIwaGVpZ2h0JTNEJTIyMzglMjIlMjBhcyUzRCUyMmdlb21ldHJ5JTIyJTJGJTNFJTNDJTJGbXhDZWxsJTNFJTNDbXhDZWxsJTIwaWQlM0QlMjIyMSUyMiUyMHZhbHVlJTNEJTIyJTIyJTIwc3R5bGUlM0QlMjJzaGFwZSUzRG9yJTNCd2hpdGVTcGFjZSUzRHdyYXAlM0JodG1sJTNEMSUzQmRpcmVjdGlvbiUzRHNvdXRoJTNCZmlsbENvbG9yJTNEJTIzNjJERkZGJTNCJTIyJTIwdmVydGV4JTNEJTIyMSUyMiUyMHBhcmVudCUzRCUyMjElMjIlM0UlM0NteEdlb21ldHJ5JTIweCUzRCUyMjE0OTIlMjIlMjB5JTNEJTIyMzAxOSUyMiUyMHdpZHRoJTNEJTIyNjAlMjIlMjBoZWlnaHQlM0QlMjI2MSUyMiUyMGFzJTNEJTIyZ2VvbWV0cnklMjIlMkYlM0UlM0MlMkZteENlbGwlM0UlM0NteENlbGwlMjBpZCUzRCUyMjIyJTIyJTIwdmFsdWUlM0QlMjIlMjIlMjBzdHlsZSUzRCUyMnNoYXBlJTNEY3lsaW5kZXIzJTNCd2hpdGVTcGFjZSUzRHdyYXAlM0JodG1sJTNEMSUzQmJvdW5kZWRMYmwlM0QxJTNCYmFja2dyb3VuZE91dGxpbmUlM0QxJTNCc2l6ZSUzRDE1JTNCJTIyJTIwdmVydGV4JTNEJTIyMSUyMiUyMHBhcmVudCUzRCUyMjElMjIlM0UlM0NteEdlb21ldHJ5JTIweCUzRCUyMjE0OTIlMjIlMjB5JTNEJTIyMjg5OCUyMiUyMHdpZHRoJTNEJTIyNjAlMjIlMjBoZWlnaHQlM0QlMjIxMzIlMjIlMjBhcyUzRCUyMmdlb21ldHJ5JTIyJTJGJTNFJTNDJTJGbXhDZWxsJTNFJTNDbXhDZWxsJTIwaWQlM0QlMjIyMyUyMiUyMHZhbHVlJTNEJTIyJTIyJTIwc3R5bGUlM0QlMjJlbGxpcHNlJTNCd2hpdGVTcGFjZSUzRHdyYXAlM0JodG1sJTNEMSUzQiUyMiUyMHZlcnRleCUzRCUyMjElMjIlMjBwYXJlbnQlM0QlMjIxJTIyJTNFJTNDbXhHZW9tZXRyeSUyMHglM0QlMjIxNDkzJTIyJTIweSUzRCUyMjI4ODUlMjIlMjB3aWR0aCUzRCUyMjYwJTIyJTIwaGVpZ2h0JTNEJTIyMjclMjIlMjBhcyUzRCUyMmdlb21ldHJ5JTIyJTJGJTNFJTNDJTJGbXhDZWxsJTNFJTNDbXhDZWxsJTIwaWQlM0QlMjIyNC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E1MDMlMjIlMjB5JTNEJTIyMjg4OC41JTIyJTIwd2lkdGglM0QlMjIyMCUyMiUyMGhlaWdodCUzRCUyMjIwJTIyJTIwYXMlM0QlMjJnZW9tZXRyeSUyMiUyRiUzRSUzQyUyRm14Q2VsbCUzRSUzQ214Q2VsbCUyMGlkJTNEJTIyMjU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xNTExJTIyJTIweSUzRCUyMjI4ODguNSUyMiUyMHdpZHRoJTNEJTIyMjAlMjIlMjBoZWlnaHQlM0QlMjIyMCUyMiUyMGFzJTNEJTIyZ2VvbWV0cnklMjIlMkYlM0UlM0MlMkZteENlbGwlM0UlM0NteENlbGwlMjBpZCUzRCUyMjI2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TUyMCUyMiUyMHklM0QlMjIyODg4LjUlMjIlMjB3aWR0aCUzRCUyMjIwJTIyJTIwaGVpZ2h0JTNEJTIyMjAlMjIlMjBhcyUzRCUyMmdlb21ldHJ5JTIyJTJGJTNFJTNDJTJGbXhDZWxsJTNFJTNDbXhDZWxsJTIwaWQlM0QlMjIyNyUyMiUyMHZhbHVlJTNEJTIyJTIyJTIwc3R5bGUlM0QlMjJlbGxpcHNlJTNCd2hpdGVTcGFjZSUzRHdyYXAlM0JodG1sJTNEMSUzQiUyMiUyMHZlcnRleCUzRCUyMjElMjIlMjBwYXJlbnQlM0QlMjIxJTIyJTNFJTNDbXhHZW9tZXRyeSUyMHglM0QlMjIxNDkzJTIyJTIweSUzRCUyMjI4NzElMjIlMjB3aWR0aCUzRCUyMjYwJTIyJTIwaGVpZ2h0JTNEJTIyMjclMjIlMjBhcyUzRCUyMmdlb21ldHJ5JTIyJTJGJTNFJTNDJTJGbXhDZWxsJTNFJTNDbXhDZWxsJTIwaWQlM0QlMjIyOC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E1MDMlMjIlMjB5JTNEJTIyMjg3NC41JTIyJTIwd2lkdGglM0QlMjIyMCUyMiUyMGhlaWdodCUzRCUyMjIwJTIyJTIwYXMlM0QlMjJnZW9tZXRyeSUyMiUyRiUzRSUzQyUyRm14Q2VsbCUzRSUzQ214Q2VsbCUyMGlkJTNEJTIyMjk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xNTExJTIyJTIweSUzRCUyMjI4NzQuNSUyMiUyMHdpZHRoJTNEJTIyMjAlMjIlMjBoZWlnaHQlM0QlMjIyMCUyMiUyMGFzJTNEJTIyZ2VvbWV0cnklMjIlMkYlM0UlM0MlMkZteENlbGwlM0UlM0NteENlbGwlMjBpZCUzRCUyMjMw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TUyMCUyMiUyMHklM0QlMjIyODc0LjUlMjIlMjB3aWR0aCUzRCUyMjIwJTIyJTIwaGVpZ2h0JTNEJTIyMjAlMjIlMjBhcyUzRCUyMmdlb21ldHJ5JTIyJTJGJTNFJTNDJTJGbXhDZWxsJTNFJTNDbXhDZWxsJTIwaWQlM0QlMjIzMSUyMiUyMHZhbHVlJTNEJTIyJTIyJTIwc3R5bGUlM0QlMjJzaGFwZSUzRGN5bGluZGVyMyUzQndoaXRlU3BhY2UlM0R3cmFwJTNCaHRtbCUzRDElM0Jib3VuZGVkTGJsJTNEMSUzQmJhY2tncm91bmRPdXRsaW5lJTNEMSUzQnNpemUlM0QxNSUzQiUyMiUyMHZlcnRleCUzRCUyMjElMjIlMjBwYXJlbnQlM0QlMjIxJTIyJTNFJTNDbXhHZW9tZXRyeSUyMHglM0QlMjIxNDkzJTIyJTIweSUzRCUyMjI3NDAlMjIlMjB3aWR0aCUzRCUyMjYwJTIyJTIwaGVpZ2h0JTNEJTIyMTQ2LjUlMjIlMjBhcyUzRCUyMmdlb21ldHJ5JTIyJTJGJTNFJTNDJTJGbXhDZWxsJTNFJTNDbXhDZWxsJTIwaWQlM0QlMjIzMiUyMiUyMHZhbHVlJTNEJTIyJTIyJTIwc3R5bGUlM0QlMjJlbGxpcHNlJTNCc2hhcGUlM0RjbG91ZCUzQndoaXRlU3BhY2UlM0R3cmFwJTNCaHRtbCUzRDElM0JmaWxsQ29sb3IlM0QlMjNGRkZGRkYlM0IlMjIlMjB2ZXJ0ZXglM0QlMjIxJTIyJTIwcGFyZW50JTNEJTIyMSUyMiUzRSUzQ214R2VvbWV0cnklMjB4JTNEJTIyMTMxMiUyMiUyMHklM0QlMjIyOTg5LjI1JTIyJTIwd2lkdGglM0QlMjIzMCUyMiUyMGhlaWdodCUzRCUyMjE2JTIyJTIwYXMlM0QlMjJnZW9tZXRyeSUyMiUyRiUzRSUzQyUyRm14Q2VsbCUzRSUzQ214Q2VsbCUyMGlkJTNEJTIyMzMlMjIlMjB2YWx1ZSUzRCUyMiUyMiUyMHN0eWxlJTNEJTIyc2hhcGUlM0RjeWxpbmRlcjMlM0J3aGl0ZVNwYWNlJTNEd3JhcCUzQmh0bWwlM0QxJTNCYm91bmRlZExibCUzRDElM0JiYWNrZ3JvdW5kT3V0bGluZSUzRDElM0JzaXplJTNEMTUlM0JkaXJlY3Rpb24lM0Rub3J0aCUzQiUyMiUyMHZlcnRleCUzRCUyMjElMjIlMjBwYXJlbnQlM0QlMjIxJTIyJTNFJTNDbXhHZW9tZXRyeSUyMHglM0QlMjIxNDMyJTIyJTIweSUzRCUyMjI5ODkuMjUlMjIlMjB3aWR0aCUzRCUyMjgwJTIyJTIwaGVpZ2h0JTNEJTIyMTcuNSUyMiUyMGFzJTNEJTIyZ2VvbWV0cnklMjIlMkYlM0UlM0MlMkZteENlbGwlM0UlM0NteENlbGwlMjBpZCUzRCUyMjM0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xMzUyJTIyJTIweSUzRCUyMjI5OTcuNSUyMiUyMGFzJTNEJTIyc291cmNlUG9pbnQlMjIlMkYlM0UlM0NteFBvaW50JTIweCUzRCUyMjE0MzIlMjIlMjB5JTNEJTIyMjk5Ny41JTIyJTIwYXMlM0QlMjJ0YXJnZXRQb2ludCUyMiUyRiUzRSUzQyUyRm14R2VvbWV0cnklM0UlM0MlMkZteENlbGwlM0UlM0NteENlbGwlMjBpZCUzRCUyMjM1JTIyJTIwdmFsdWUlM0QlMjIlMjIlMjBzdHlsZSUzRCUyMnNoYXBlJTNEY3lsaW5kZXIzJTNCd2hpdGVTcGFjZSUzRHdyYXAlM0JodG1sJTNEMSUzQmJvdW5kZWRMYmwlM0QxJTNCYmFja2dyb3VuZE91dGxpbmUlM0QxJTNCc2l6ZSUzRDE1JTNCZGlyZWN0aW9uJTNEc291dGglM0IlMjIlMjB2ZXJ0ZXglM0QlMjIxJTIyJTIwcGFyZW50JTNEJTIyMSUyMiUzRSUzQ214R2VvbWV0cnklMjB4JTNEJTIyMTU0NiUyMiUyMHklM0QlMjIyNzcyJTIyJTIwd2lkdGglM0QlMjI4MCUyMiUyMGhlaWdodCUzRCUyMjE3LjUlMjIlMjBhcyUzRCUyMmdlb21ldHJ5JTIyJTJGJTNFJTNDJTJGbXhDZWxsJTNFJTNDbXhDZWxsJTIwaWQlM0QlMjIzNiUyMiUyMHZhbHVlJTNEJTIyJTIyJTIwc3R5bGUlM0QlMjJzaGFwZSUzRG14Z3JhcGgucGlkLmNvbXByZXNzb3JzXy1faXNvLmNvbXByZXNzb3IlMkNfdmFjdXVtX3B1bXAlM0JodG1sJTNEMSUzQnBvaW50ZXJFdmVudHMlM0QxJTNCYWxpZ24lM0RjZW50ZXIlM0J2ZXJ0aWNhbExhYmVsUG9zaXRpb24lM0Rib3R0b20lM0J2ZXJ0aWNhbEFsaWduJTNEdG9wJTNCZGFzaGVkJTNEMCUzQmRpcmVjdGlvbiUzRG5vcnRoJTNCJTIyJTIwdmVydGV4JTNEJTIyMSUyMiUyMHBhcmVudCUzRCUyMjElMjIlM0UlM0NteEdlb21ldHJ5JTIweCUzRCUyMjE1MDMlMjIlMjB5JTNEJTIyMjc2NiUyMiUyMHdpZHRoJTNEJTIyNDMlMjIlMjBoZWlnaHQlM0QlMjI3NSUyMiUyMGFzJTNEJTIyZ2VvbWV0cnklMjIlMkYlM0UlM0MlMkZteENlbGwlM0UlM0NteENlbGwlMjBpZCUzRCUyMjM3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TUwMy41JTIyJTIweSUzRCUyMjI5MDUlMjIlMjB3aWR0aCUzRCUyMjIwJTIyJTIwaGVpZ2h0JTNEJTIyMjAlMjIlMjBhcyUzRCUyMmdlb21ldHJ5JTIyJTJGJTNFJTNDJTJGbXhDZWxsJTNFJTNDbXhDZWxsJTIwaWQlM0QlMjIzOC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E1MjAuNSUyMiUyMHklM0QlMjIyOTA1JTIyJTIwd2lkdGglM0QlMjIyMCUyMiUyMGhlaWdodCUzRCUyMjIwJTIyJTIwYXMlM0QlMjJnZW9tZXRyeSUyMiUyRiUzRSUzQyUyRm14Q2VsbCUzRSUzQ214Q2VsbCUyMGlkJTNEJTIyMzklMjIlMjB2YWx1ZSUzRCUyMiUyMiUyMHN0eWxlJTNEJTIyc2hhcGUlM0RmbGV4QXJyb3clM0JlbmRBcnJvdyUzRGNsYXNzaWMlM0JodG1sJTNEMSUzQnJvdW5kZWQlM0QwJTNCJTIyJTIwZWRnZSUzRCUyMjElMjIlMjBwYXJlbnQlM0QlMjIxJTIyJTNFJTNDbXhHZW9tZXRyeSUyMHdpZHRoJTNEJTIyNTAlMjIlMjBoZWlnaHQlM0QlMjI1MCUyMiUyMHJlbGF0aXZlJTNEJTIyMSUyMiUyMGFzJTNEJTIyZ2VvbWV0cnklMjIlM0UlM0NteFBvaW50JTIweCUzRCUyMjE2MzIlMjIlMjB5JTNEJTIyMjc4MS42JTIyJTIwYXMlM0QlMjJzb3VyY2VQb2ludCUyMiUyRiUzRSUzQ214UG9pbnQlMjB4JTNEJTIyMTcxMiUyMiUyMHklM0QlMjIyNzgxLjYlMjIlMjBhcyUzRCUyMnRhcmdldFBvaW50JTIyJTJGJTNFJTNDJTJGbXhHZW9tZXRyeSUzRSUzQyUyRm14Q2VsbCUzRSUzQ214Q2VsbCUyMGlkJTNEJTIyNDAlMjIlMjB2YWx1ZSUzRCUyMk1JU1QlMjIlMjBzdHlsZSUzRCUyMnRleHQlM0JodG1sJTNEMSUzQmFsaWduJTNEY2VudGVyJTNCdmVydGljYWxBbGlnbiUzRG1pZGRsZSUzQndoaXRlU3BhY2UlM0R3cmFwJTNCcm91bmRlZCUzRDAlM0IlMjIlMjB2ZXJ0ZXglM0QlMjIxJTIyJTIwcGFyZW50JTNEJTIyMSUyMiUzRSUzQ214R2VvbWV0cnklMjB4JTNEJTIyMTMwMSUyMiUyMHklM0QlMjIzMDA3JTIyJTIwd2lkdGglM0QlMjI2MCUyMiUyMGhlaWdodCUzRCUyMjMwJTIyJTIwYXMlM0QlMjJnZW9tZXRyeSUyMiUyRiUzRSUzQyUyRm14Q2VsbCUzRSUzQ214Q2VsbCUyMGlkJTNEJTIyNDElMjIlMjB2YWx1ZSUzRCUyMkRSWSUyMEFJUiUyMiUyMHN0eWxlJTNEJTIydGV4dCUzQmh0bWwlM0QxJTNCYWxpZ24lM0RjZW50ZXIlM0J2ZXJ0aWNhbEFsaWduJTNEbWlkZGxlJTNCd2hpdGVTcGFjZSUzRHdyYXAlM0Jyb3VuZGVkJTNEMCUzQiUyMiUyMHZlcnRleCUzRCUyMjElMjIlMjBwYXJlbnQlM0QlMjIxJTIyJTNFJTNDbXhHZW9tZXRyeSUyMHglM0QlMjIxNzEyJTIyJTIweSUzRCUyMjI3NjYuODclMjIlMjB3aWR0aCUzRCUyMjYwJTIyJTIwaGVpZ2h0JTNEJTIyMzAlMjIlMjBhcyUzRCUyMmdlb21ldHJ5JTIyJTJGJTNFJTNDJTJGbXhDZWxsJTNFJTNDbXhDZWxsJTIwaWQlM0QlMjI0MiUyMiUyMHZhbHVlJTNEJTIyJTIyJTIwc3R5bGUlM0QlMjJzaGFwZSUzRG14Z3JhcGguc2lnbnMuZm9vZC5kcmlua2luZ193YXRlcl8xJTNCaHRtbCUzRDElM0Jwb2ludGVyRXZlbnRzJTNEMSUzQmZpbGxDb2xvciUzRCUyMzYyREZGRiUzQnN0cm9rZUNvbG9yJTNEbm9uZSUzQnZlcnRpY2FsTGFiZWxQb3NpdGlvbiUzRGJvdHRvbSUzQnZlcnRpY2FsQWxpZ24lM0R0b3AlM0JhbGlnbiUzRGNlbnRlciUzQiUyMiUyMHZlcnRleCUzRCUyMjElMjIlMjBwYXJlbnQlM0QlMjIxJTIyJTNFJTNDbXhHZW9tZXRyeSUyMHglM0QlMjIxNDgyJTIyJTIweSUzRCUyMjMwODMlMjIlMjB3aWR0aCUzRCUyMjgxJTIyJTIwaGVpZ2h0JTNEJTIyODglMjIlMjBhcyUzRCUyMmdlb21ldHJ5JTIyJTJGJTNFJTNDJTJGbXhDZWxsJTNFJTNDbXhDZWxsJTIwaWQlM0QlMjI0My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xNTI3JTIyJTIweSUzRCUyMjI5MzglMjIlMjB3aWR0aCUzRCUyMjEzJTIyJTIwaGVpZ2h0JTNEJTIyMTglMjIlMjBhcyUzRCUyMmdlb21ldHJ5JTIyJTJGJTNFJTNDJTJGbXhDZWxsJTNFJTNDbXhDZWxsJTIwaWQlM0QlMjI0NC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xNTE3LjUlMjIlMjB5JTNEJTIyMjk2NiUyMiUyMHdpZHRoJTNEJTIyMTMlMjIlMjBoZWlnaHQlM0QlMjIxOCUyMiUyMGFzJTNEJTIyZ2VvbWV0cnklMjIlMkYlM0UlM0MlMkZteENlbGwlM0UlM0NteENlbGwlMjBpZCUzRCUyMjQ1JTIyJTIwdmFsdWUlM0QlMjIlMjIlMjBzdHlsZSUzRCUyMnZlcnRpY2FsTGFiZWxQb3NpdGlvbiUzRGJvdHRvbSUzQnZlcnRpY2FsQWxpZ24lM0R0b3AlM0JodG1sJTNEMSUzQnNoYXBlJTNEbXhncmFwaC5iYXNpYy5kcm9wJTNCZmlsbENvbG9yJTNEJTIzNjJERkZGJTNCJTIyJTIwdmVydGV4JTNEJTIyMSUyMiUyMHBhcmVudCUzRCUyMjElMjIlM0UlM0NteEdlb21ldHJ5JTIweCUzRCUyMjE1MDMuNSUyMiUyMHklM0QlMjIyOTQ0JTIyJTIwd2lkdGglM0QlMjIxMyUyMiUyMGhlaWdodCUzRCUyMjE4JTIyJTIwYXMlM0QlMjJnZW9tZXRyeSUyMiUyRiUzRSUzQyUyRm14Q2VsbCUzRSUzQ214Q2VsbCUyMGlkJTNEJTIyNDY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TUyNyUyMiUyMHklM0QlMjIyOTk3JTIyJTIwd2lkdGglM0QlMjIxMyUyMiUyMGhlaWdodCUzRCUyMjE4JTIyJTIwYXMlM0QlMjJnZW9tZXRyeSUyMiUyRiUzRSUzQyUyRm14Q2VsbCUzRSUzQ214Q2VsbCUyMGlkJTNEJTIyNDc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TUwMy41JTIyJTIweSUzRCUyMjMwMDclMjIlMjB3aWR0aCUzRCUyMjEzJTIyJTIwaGVpZ2h0JTNEJTIyMTglMjIlMjBhcyUzRCUyMmdlb21ldHJ5JTIyJTJGJTNFJTNDJTJGbXhDZWxsJTNFJTNDbXhDZWxsJTIwaWQlM0QlMjI0OC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xNTEwLjUlMjIlMjB5JTNEJTIyMzA2NSUyMiUyMHdpZHRoJTNEJTIyMTMlMjIlMjBoZWlnaHQlM0QlMjIxOCUyMiUyMGFzJTNEJTIyZ2VvbWV0cnklMjIlMkYlM0UlM0MlMkZteENlbGwlM0UlM0NteENlbGwlMjBpZCUzRCUyMjQ5JTIyJTIwdmFsdWUlM0QlMjIlMjIlMjBzdHlsZSUzRCUyMnZlcnRpY2FsTGFiZWxQb3NpdGlvbiUzRGJvdHRvbSUzQnZlcnRpY2FsQWxpZ24lM0R0b3AlM0JodG1sJTNEMSUzQnNoYXBlJTNEbXhncmFwaC5iYXNpYy5kcm9wJTNCZmlsbENvbG9yJTNEJTIzNjJERkZGJTNCJTIyJTIwdmVydGV4JTNEJTIyMSUyMiUyMHBhcmVudCUzRCUyMjElMjIlM0UlM0NteEdlb21ldHJ5JTIweCUzRCUyMjE1MjAuNSUyMiUyMHklM0QlMjIzMDgwJTIyJTIwd2lkdGglM0QlMjIxMyUyMiUyMGhlaWdodCUzRCUyMjE4JTIyJTIwYXMlM0QlMjJnZW9tZXRyeSUyMiUyRiUzRSUzQyUyRm14Q2VsbCUzRSUzQ214Q2VsbCUyMGlkJTNEJTIyNTAlMjIlMjB2YWx1ZSUzRCUyMiUyMiUyMHN0eWxlJTNEJTIyc2hhcGUlM0RjeWxpbmRlcjMlM0J3aGl0ZVNwYWNlJTNEd3JhcCUzQmh0bWwlM0QxJTNCYm91bmRlZExibCUzRDElM0JiYWNrZ3JvdW5kT3V0bGluZSUzRDElM0JzaXplJTNEMTUlM0IlMjIlMjB2ZXJ0ZXglM0QlMjIxJTIyJTIwcGFyZW50JTNEJTIyMSUyMiUzRSUzQ214R2VvbWV0cnklMjB4JTNEJTIyMTQ5My41JTIyJTIweSUzRCUyMjI2ODYlMjIlMjB3aWR0aCUzRCUyMjYwJTIyJTIwaGVpZ2h0JTNEJTIyODAlMjIlMjBhcyUzRCUyMmdlb21ldHJ5JTIyJTJGJTNFJTNDJTJGbXhDZWxsJTNFJTNDbXhDZWxsJTIwaWQlM0QlMjI1MSUyMiUyMHZhbHVlJTNEJTIyTSUyMiUyMHN0eWxlJTNEJTIydmVydGljYWxMYWJlbFBvc2l0aW9uJTNEbWlkZGxlJTNCc2hhZG93JTNEMCUzQmRhc2hlZCUzRDAlM0JhbGlnbiUzRGNlbnRlciUzQmh0bWwlM0QxJTNCdmVydGljYWxBbGlnbiUzRG1pZGRsZSUzQnN0cm9rZVdpZHRoJTNEMSUzQnNoYXBlJTNEZWxsaXBzZSUzQmFzcGVjdCUzRGZpeGVkJTNCZm9udFNpemUlM0QzNSUzQiUyMiUyMHZlcnRleCUzRCUyMjElMjIlMjBwYXJlbnQlM0QlMjIxJTIyJTNFJTNDbXhHZW9tZXRyeSUyMHglM0QlMjIxNTA3JTIyJTIweSUzRCUyMjI3MjQlMjIlMjB3aWR0aCUzRCUyMjMyJTIyJTIwaGVpZ2h0JTNEJTIyMzIlMjIlMjBhcyUzRCUyMmdlb21ldHJ5JTIyJTJGJTNFJTNDJTJGbXhDZWxsJTNFJTNDbXhDZWxsJTIwaWQlM0QlMjI1MiUyMiUyMHZhbHVlJTNEJTIyJTIyJTIwc3R5bGUlM0QlMjJzaGFwZSUzRG14Z3JhcGgucGlkLmFnaXRhdG9ycy5hZ2l0YXRvcl8ocHJvcGVsbGVyKSUzQmh0bWwlM0QxJTNCcG9pbnRlckV2ZW50cyUzRDElM0JhbGlnbiUzRGNlbnRlciUzQnZlcnRpY2FsTGFiZWxQb3NpdGlvbiUzRGJvdHRvbSUzQnZlcnRpY2FsQWxpZ24lM0R0b3AlM0JkYXNoZWQlM0QwJTNCJTIyJTIwdmVydGV4JTNEJTIyMSUyMiUyMHBhcmVudCUzRCUyMjElMjIlM0UlM0NteEdlb21ldHJ5JTIweCUzRCUyMjE1MTIlMjIlMjB5JTNEJTIyMjc0Ni41JTIyJTIwd2lkdGglM0QlMjIyMyUyMiUyMGhlaWdodCUzRCUyMjU0LjUlMjIlMjBhcyUzRCUyMmdlb21ldHJ5JTIyJTJGJTNFJTNDJTJGbXhDZWxsJTNFJTNDbXhDZWxsJTIwaWQlM0QlMjI1MyUyMiUyMHZhbHVlJTNEJTIyJTIyJTIwc3R5bGUlM0QlMjJzaGFwZSUzRG9yJTNCd2hpdGVTcGFjZSUzRHdyYXAlM0JodG1sJTNEMSUzQmRpcmVjdGlvbiUzRG5vcnRoJTNCJTIyJTIwdmVydGV4JTNEJTIyMSUyMiUyMHBhcmVudCUzRCUyMjElMjIlM0UlM0NteEdlb21ldHJ5JTIweCUzRCUyMjIwMzElMjIlMjB5JTNEJTIyMjYwMyUyMiUyMHdpZHRoJTNEJTIyNjAlMjIlMjBoZWlnaHQlM0QlMjIzOCUyMiUyMGFzJTNEJTIyZ2VvbWV0cnklMjIlMkYlM0UlM0MlMkZteENlbGwlM0UlM0NteENlbGwlMjBpZCUzRCUyMjU0JTIyJTIwdmFsdWUlM0QlMjIlMjIlMjBzdHlsZSUzRCUyMnNoYXBlJTNEb3IlM0J3aGl0ZVNwYWNlJTNEd3JhcCUzQmh0bWwlM0QxJTNCZGlyZWN0aW9uJTNEc291dGglM0JmaWxsQ29sb3IlM0QlMjM2MkRGRkYlM0IlMjIlMjB2ZXJ0ZXglM0QlMjIxJTIyJTIwcGFyZW50JTNEJTIyMSUyMiUzRSUzQ214R2VvbWV0cnklMjB4JTNEJTIyMjAzMyUyMiUyMHklM0QlMjIzMDIwJTIyJTIwd2lkdGglM0QlMjI2MCUyMiUyMGhlaWdodCUzRCUyMjQxJTIyJTIwYXMlM0QlMjJnZW9tZXRyeSUyMiUyRiUzRSUzQyUyRm14Q2VsbCUzRSUzQ214Q2VsbCUyMGlkJTNEJTIyNTU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yMDQzJTIyJTIweSUzRCUyMjI4MTEuNSUyMiUyMHdpZHRoJTNEJTIyMjAlMjIlMjBoZWlnaHQlM0QlMjIyMCUyMiUyMGFzJTNEJTIyZ2VvbWV0cnklMjIlMkYlM0UlM0MlMkZteENlbGwlM0UlM0NteENlbGwlMjBpZCUzRCUyMjU2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1MSUyMiUyMHklM0QlMjIyODExLjUlMjIlMjB3aWR0aCUzRCUyMjIwJTIyJTIwaGVpZ2h0JTNEJTIyMjAlMjIlMjBhcyUzRCUyMmdlb21ldHJ5JTIyJTJGJTNFJTNDJTJGbXhDZWxsJTNFJTNDbXhDZWxsJTIwaWQlM0QlMjI1Ny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IwNjAlMjIlMjB5JTNEJTIyMjgxMS41JTIyJTIwd2lkdGglM0QlMjIyMCUyMiUyMGhlaWdodCUzRCUyMjIwJTIyJTIwYXMlM0QlMjJnZW9tZXRyeSUyMiUyRiUzRSUzQyUyRm14Q2VsbCUzRSUzQ214Q2VsbCUyMGlkJTNEJTIyNTglMjIlMjB2YWx1ZSUzRCUyMiUyMiUyMHN0eWxlJTNEJTIyc2hhcGUlM0RjeWxpbmRlcjMlM0J3aGl0ZVNwYWNlJTNEd3JhcCUzQmh0bWwlM0QxJTNCYm91bmRlZExibCUzRDElM0JiYWNrZ3JvdW5kT3V0bGluZSUzRDElM0JzaXplJTNEMTUlM0IlMjIlMjB2ZXJ0ZXglM0QlMjIxJTIyJTIwcGFyZW50JTNEJTIyMSUyMiUzRSUzQ214R2VvbWV0cnklMjB4JTNEJTIyMjAzMSUyMiUyMHklM0QlMjIyNjc1JTIyJTIwd2lkdGglM0QlMjI2MCUyMiUyMGhlaWdodCUzRCUyMjE0Ni41JTIyJTIwYXMlM0QlMjJnZW9tZXRyeSUyMiUyRiUzRSUzQyUyRm14Q2VsbCUzRSUzQ214Q2VsbCUyMGlkJTNEJTIyNTklMjIlMjB2YWx1ZSUzRCUyMiUyMiUyMHN0eWxlJTNEJTIyc2hhcGUlM0RjeWxpbmRlcjMlM0J3aGl0ZVNwYWNlJTNEd3JhcCUzQmh0bWwlM0QxJTNCYm91bmRlZExibCUzRDElM0JiYWNrZ3JvdW5kT3V0bGluZSUzRDElM0JzaXplJTNEMTUlM0JkaXJlY3Rpb24lM0Rub3J0aCUzQiUyMiUyMHZlcnRleCUzRCUyMjElMjIlMjBwYXJlbnQlM0QlMjIxJTIyJTNFJTNDbXhHZW9tZXRyeSUyMHglM0QlMjIxOTczJTIyJTIweSUzRCUyMjI5OTEuMjUlMjIlMjB3aWR0aCUzRCUyMjgwJTIyJTIwaGVpZ2h0JTNEJTIyMTcuNSUyMiUyMGFzJTNEJTIyZ2VvbWV0cnklMjIlMkYlM0UlM0MlMkZteENlbGwlM0UlM0NteENlbGwlMjBpZCUzRCUyMjYw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xODkzJTIyJTIweSUzRCUyMjMwMDEuNSUyMiUyMGFzJTNEJTIyc291cmNlUG9pbnQlMjIlMkYlM0UlM0NteFBvaW50JTIweCUzRCUyMjE5NzMlMjIlMjB5JTNEJTIyMzAwMS41JTIyJTIwYXMlM0QlMjJ0YXJnZXRQb2ludCUyMiUyRiUzRSUzQyUyRm14R2VvbWV0cnklM0UlM0MlMkZteENlbGwlM0UlM0NteENlbGwlMjBpZCUzRCUyMjYxJTIyJTIwdmFsdWUlM0QlMjIlMjIlMjBzdHlsZSUzRCUyMnNoYXBlJTNEY3lsaW5kZXIzJTNCd2hpdGVTcGFjZSUzRHdyYXAlM0JodG1sJTNEMSUzQmJvdW5kZWRMYmwlM0QxJTNCYmFja2dyb3VuZE91dGxpbmUlM0QxJTNCc2l6ZSUzRDE1JTNCZGlyZWN0aW9uJTNEc291dGglM0IlMjIlMjB2ZXJ0ZXglM0QlMjIxJTIyJTIwcGFyZW50JTNEJTIyMSUyMiUzRSUzQ214R2VvbWV0cnklMjB4JTNEJTIyMjA4NCUyMiUyMHklM0QlMjIyNzA3JTIyJTIwd2lkdGglM0QlMjI4MCUyMiUyMGhlaWdodCUzRCUyMjE3LjUlMjIlMjBhcyUzRCUyMmdlb21ldHJ5JTIyJTJGJTNFJTNDJTJGbXhDZWxsJTNFJTNDbXhDZWxsJTIwaWQlM0QlMjI2MiUyMiUyMHZhbHVlJTNEJTIyJTIyJTIwc3R5bGUlM0QlMjJzaGFwZSUzRG14Z3JhcGgucGlkLmNvbXByZXNzb3JzXy1faXNvLmNvbXByZXNzb3IlMkNfdmFjdXVtX3B1bXAlM0JodG1sJTNEMSUzQnBvaW50ZXJFdmVudHMlM0QxJTNCYWxpZ24lM0RjZW50ZXIlM0J2ZXJ0aWNhbExhYmVsUG9zaXRpb24lM0Rib3R0b20lM0J2ZXJ0aWNhbEFsaWduJTNEdG9wJTNCZGFzaGVkJTNEMCUzQmRpcmVjdGlvbiUzRG5vcnRoJTNCJTIyJTIwdmVydGV4JTNEJTIyMSUyMiUyMHBhcmVudCUzRCUyMjElMjIlM0UlM0NteEdlb21ldHJ5JTIweCUzRCUyMjIwNDElMjIlMjB5JTNEJTIyMjcwMSUyMiUyMHdpZHRoJTNEJTIyNDMlMjIlMjBoZWlnaHQlM0QlMjI3NSUyMiUyMGFzJTNEJTIyZ2VvbWV0cnklMjIlMkYlM0UlM0MlMkZteENlbGwlM0UlM0NteENlbGwlMjBpZCUzRCUyMjYz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yMTcwJTIyJTIweSUzRCUyMjI3MTYuNiUyMiUyMGFzJTNEJTIyc291cmNlUG9pbnQlMjIlMkYlM0UlM0NteFBvaW50JTIweCUzRCUyMjIyNTAlMjIlMjB5JTNEJTIyMjcxNi42JTIyJTIwYXMlM0QlMjJ0YXJnZXRQb2ludCUyMiUyRiUzRSUzQyUyRm14R2VvbWV0cnklM0UlM0MlMkZteENlbGwlM0UlM0NteENlbGwlMjBpZCUzRCUyMjY0JTIyJTIwdmFsdWUlM0QlMjJEUlklMjBBSVIlMjIlMjBzdHlsZSUzRCUyMnRleHQlM0JodG1sJTNEMSUzQmFsaWduJTNEY2VudGVyJTNCdmVydGljYWxBbGlnbiUzRG1pZGRsZSUzQndoaXRlU3BhY2UlM0R3cmFwJTNCcm91bmRlZCUzRDAlM0IlMjIlMjB2ZXJ0ZXglM0QlMjIxJTIyJTIwcGFyZW50JTNEJTIyMSUyMiUzRSUzQ214R2VvbWV0cnklMjB4JTNEJTIyMjI1MCUyMiUyMHklM0QlMjIyNzAxLjg3JTIyJTIwd2lkdGglM0QlMjI2MCUyMiUyMGhlaWdodCUzRCUyMjMwJTIyJTIwYXMlM0QlMjJnZW9tZXRyeSUyMiUyRiUzRSUzQyUyRm14Q2VsbCUzRSUzQ214Q2VsbCUyMGlkJTNEJTIyNjUlMjIlMjB2YWx1ZSUzRCUyMiUyMiUyMHN0eWxlJTNEJTIyc2hhcGUlM0RteGdyYXBoLnNpZ25zLmZvb2QuZHJpbmtpbmdfd2F0ZXJfMSUzQmh0bWwlM0QxJTNCcG9pbnRlckV2ZW50cyUzRDElM0JmaWxsQ29sb3IlM0QlMjM2MkRGRkYlM0JzdHJva2VDb2xvciUzRG5vbmUlM0J2ZXJ0aWNhbExhYmVsUG9zaXRpb24lM0Rib3R0b20lM0J2ZXJ0aWNhbEFsaWduJTNEdG9wJTNCYWxpZ24lM0RjZW50ZXIlM0IlMjIlMjB2ZXJ0ZXglM0QlMjIxJTIyJTIwcGFyZW50JTNEJTIyMSUyMiUzRSUzQ214R2VvbWV0cnklMjB4JTNEJTIyMjAyMiUyMiUyMHklM0QlMjIzMDk4JTIyJTIwd2lkdGglM0QlMjI4MSUyMiUyMGhlaWdodCUzRCUyMjg4JTIyJTIwYXMlM0QlMjJnZW9tZXRyeSUyMiUyRiUzRSUzQyUyRm14Q2VsbCUzRSUzQ214Q2VsbCUyMGlkJTNEJTIyNjY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jA2OCUyMiUyMHklM0QlMjIyOTQyJTIyJTIwd2lkdGglM0QlMjIxMyUyMiUyMGhlaWdodCUzRCUyMjE4JTIyJTIwYXMlM0QlMjJnZW9tZXRyeSUyMiUyRiUzRSUzQyUyRm14Q2VsbCUzRSUzQ214Q2VsbCUyMGlkJTNEJTIyNjc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jA1OC41JTIyJTIweSUzRCUyMjI5NzAlMjIlMjB3aWR0aCUzRCUyMjEzJTIyJTIwaGVpZ2h0JTNEJTIyMTglMjIlMjBhcyUzRCUyMmdlb21ldHJ5JTIyJTJGJTNFJTNDJTJGbXhDZWxsJTNFJTNDbXhDZWxsJTIwaWQlM0QlMjI2OC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yMDQ0LjUlMjIlMjB5JTNEJTIyMjk0OCUyMiUyMHdpZHRoJTNEJTIyMTMlMjIlMjBoZWlnaHQlM0QlMjIxOCUyMiUyMGFzJTNEJTIyZ2VvbWV0cnklMjIlMkYlM0UlM0MlMkZteENlbGwlM0UlM0NteENlbGwlMjBpZCUzRCUyMjY5JTIyJTIwdmFsdWUlM0QlMjIlMjIlMjBzdHlsZSUzRCUyMnZlcnRpY2FsTGFiZWxQb3NpdGlvbiUzRGJvdHRvbSUzQnZlcnRpY2FsQWxpZ24lM0R0b3AlM0JodG1sJTNEMSUzQnNoYXBlJTNEbXhncmFwaC5iYXNpYy5kcm9wJTNCZmlsbENvbG9yJTNEJTIzNjJERkZGJTNCJTIyJTIwdmVydGV4JTNEJTIyMSUyMiUyMHBhcmVudCUzRCUyMjElMjIlM0UlM0NteEdlb21ldHJ5JTIweCUzRCUyMjIwNTEuNSUyMiUyMHklM0QlMjIzMDY5JTIyJTIwd2lkdGglM0QlMjIxMyUyMiUyMGhlaWdodCUzRCUyMjE4JTIyJTIwYXMlM0QlMjJnZW9tZXRyeSUyMiUyRiUzRSUzQyUyRm14Q2VsbCUzRSUzQ214Q2VsbCUyMGlkJTNEJTIyNzA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jA2MS41JTIyJTIweSUzRCUyMjMwODQlMjIlMjB3aWR0aCUzRCUyMjEzJTIyJTIwaGVpZ2h0JTNEJTIyMTglMjIlMjBhcyUzRCUyMmdlb21ldHJ5JTIyJTJGJTNFJTNDJTJGbXhDZWxsJTNFJTNDbXhDZWxsJTIwaWQlM0QlMjI3MSUyMiUyMHZhbHVlJTNEJTIyJTIyJTIwc3R5bGUlM0QlMjJzaGFwZSUzRGN5bGluZGVyMyUzQndoaXRlU3BhY2UlM0R3cmFwJTNCaHRtbCUzRDElM0Jib3VuZGVkTGJsJTNEMSUzQmJhY2tncm91bmRPdXRsaW5lJTNEMSUzQnNpemUlM0QxNSUzQiUyMiUyMHZlcnRleCUzRCUyMjElMjIlMjBwYXJlbnQlM0QlMjIxJTIyJTNFJTNDbXhHZW9tZXRyeSUyMHglM0QlMjIyMDMxLjUlMjIlMjB5JTNEJTIyMjYyMSUyMiUyMHdpZHRoJTNEJTIyNjAlMjIlMjBoZWlnaHQlM0QlMjI4MCUyMiUyMGFzJTNEJTIyZ2VvbWV0cnklMjIlMkYlM0UlM0MlMkZteENlbGwlM0UlM0NteENlbGwlMjBpZCUzRCUyMjcyJTIyJTIwdmFsdWUlM0QlMjJNJTIyJTIwc3R5bGUlM0QlMjJ2ZXJ0aWNhbExhYmVsUG9zaXRpb24lM0RtaWRkbGUlM0JzaGFkb3clM0QwJTNCZGFzaGVkJTNEMCUzQmFsaWduJTNEY2VudGVyJTNCaHRtbCUzRDElM0J2ZXJ0aWNhbEFsaWduJTNEbWlkZGxlJTNCc3Ryb2tlV2lkdGglM0QxJTNCc2hhcGUlM0RlbGxpcHNlJTNCYXNwZWN0JTNEZml4ZWQlM0Jmb250U2l6ZSUzRDM1JTNCJTIyJTIwdmVydGV4JTNEJTIyMSUyMiUyMHBhcmVudCUzRCUyMjElMjIlM0UlM0NteEdlb21ldHJ5JTIweCUzRCUyMjIwNDUlMjIlMjB5JTNEJTIyMjY1OSUyMiUyMHdpZHRoJTNEJTIyMzIlMjIlMjBoZWlnaHQlM0QlMjIzMiUyMiUyMGFzJTNEJTIyZ2VvbWV0cnklMjIlMkYlM0UlM0MlMkZteENlbGwlM0UlM0NteENlbGwlMjBpZCUzRCUyMjczJTIyJTIwdmFsdWUlM0QlMjIlMjIlMjBzdHlsZSUzRCUyMnNoYXBlJTNEbXhncmFwaC5waWQuYWdpdGF0b3JzLmFnaXRhdG9yXyhwcm9wZWxsZXIpJTNCaHRtbCUzRDElM0Jwb2ludGVyRXZlbnRzJTNEMSUzQmFsaWduJTNEY2VudGVyJTNCdmVydGljYWxMYWJlbFBvc2l0aW9uJTNEYm90dG9tJTNCdmVydGljYWxBbGlnbiUzRHRvcCUzQmRhc2hlZCUzRDAlM0IlMjIlMjB2ZXJ0ZXglM0QlMjIxJTIyJTIwcGFyZW50JTNEJTIyMSUyMiUzRSUzQ214R2VvbWV0cnklMjB4JTNEJTIyMjA1MCUyMiUyMHklM0QlMjIyNjgxLjUlMjIlMjB3aWR0aCUzRCUyMjIzJTIyJTIwaGVpZ2h0JTNEJTIyNTQuNSUyMiUyMGFzJTNEJTIyZ2VvbWV0cnklMjIlMkYlM0UlM0MlMkZteENlbGwlM0UlM0NteENlbGwlMjBpZCUzRCUyMjc0JTIyJTIwdmFsdWUlM0QlMjIlMjIlMjBzdHlsZSUzRCUyMmN1cnZlZCUzRDElM0JlbmRBcnJvdyUzRGNsYXNzaWMlM0JodG1sJTNEMSUzQnJvdW5kZWQlM0QwJTNCZXhpdFglM0QxJTNCZXhpdFklM0QwLjUlM0JleGl0RHglM0QwJTNCZXhpdER5JTNEMCUzQiUyMiUyMGVkZ2UlM0QlMjIxJTIyJTIwc291cmNlJTNEJTIyNDElMjIlMjBwYXJlbnQlM0QlMjIxJTIyJTNFJTNDbXhHZW9tZXRyeSUyMHdpZHRoJTNEJTIyNTAlMjIlMjBoZWlnaHQlM0QlMjI1MCUyMiUyMHJlbGF0aXZlJTNEJTIyMSUyMiUyMGFzJTNEJTIyZ2VvbWV0cnklMjIlM0UlM0NteFBvaW50JTIweCUzRCUyMjE4OTIlMjIlMjB5JTNEJTIyMzAwMCUyMiUyMGFzJTNEJTIyc291cmNlUG9pbnQlMjIlMkYlM0UlM0NteFBvaW50JTIweCUzRCUyMjE4OTIlMjIlMjB5JTNEJTIyMzAwMCUyMiUyMGFzJTNEJTIydGFyZ2V0UG9pbnQlMjIlMkYlM0UlM0NBcnJheSUyMGFzJTNEJTIycG9pbnRzJTIyJTNFJTNDbXhQb2ludCUyMHglM0QlMjIxOTQyJTIyJTIweSUzRCUyMjI3OTAlMjIlMkYlM0UlM0NteFBvaW50JTIweCUzRCUyMjE3MzIlMjIlMjB5JTNEJTIyMjk5MCUyMiUyRiUzRSUzQyUyRkFycmF5JTNFJTNDJTJGbXhHZW9tZXRyeSUzRSUzQyUyRm14Q2VsbCUzRSUzQ214Q2VsbCUyMGlkJTNEJTIyNzUlMjIlMjB2YWx1ZSUzRCUyMiUyMiUyMHN0eWxlJTNEJTIyY3VydmVkJTNEMSUzQmVuZEFycm93JTNEY2xhc3NpYyUzQmh0bWwlM0QxJTNCcm91bmRlZCUzRDAlM0IlMjIlMjBlZGdlJTNEJTIyMSUyMiUyMHBhcmVudCUzRCUyMjElMjIlM0UlM0NteEdlb21ldHJ5JTIwd2lkdGglM0QlMjI1MCUyMiUyMGhlaWdodCUzRCUyMjUwJTIyJTIwcmVsYXRpdmUlM0QlMjIxJTIyJTIwYXMlM0QlMjJnZW9tZXRyeSUyMiUzRSUzQ214UG9pbnQlMjB4JTNEJTIyMjA0MCUyMiUyMHklM0QlMjIyODcxJTIyJTIwYXMlM0QlMjJzb3VyY2VQb2ludCUyMiUyRiUzRSUzQ214UG9pbnQlMjB4JTNEJTIyMjA4MiUyMiUyMHklM0QlMjIyODY5LjUlMjIlMjBhcyUzRCUyMnRhcmdldFBvaW50JTIyJTJGJTNFJTNDQXJyYXklMjBhcyUzRCUyMnBvaW50cyUyMiUzRSUzQ214UG9pbnQlMjB4JTNEJTIyMjA1MiUyMiUyMHklM0QlMjIyODc5LjUlMjIlMkYlM0UlM0NteFBvaW50JTIweCUzRCUyMjIwNzIlMjIlMjB5JTNEJTIyMjg3OS41JTIyJTJGJTNFJTNDJTJGQXJyYXklM0UlM0MlMkZteEdlb21ldHJ5JTNFJTNDJTJGbXhDZWxsJTNFJTNDbXhDZWxsJTIwaWQlM0QlMjI3NiUyMiUyMHN0eWxlJTNEJTIyZWRnZVN0eWxlJTNEb3J0aG9nb25hbEVkZ2VTdHlsZSUzQnJvdW5kZWQlM0QwJTNCb3J0aG9nb25hbExvb3AlM0QxJTNCamV0dHlTaXplJTNEYXV0byUzQmh0bWwlM0QxJTNCJTIyJTIwZWRnZSUzRCUyMjElMjIlMjBzb3VyY2UlM0QlMjI3NyUyMiUyMHRhcmdldCUzRCUyMjc5JTIyJTIwcGFyZW50JTNEJTIyMSUyMiUzRSUzQ214R2VvbWV0cnklMjByZWxhdGl2ZSUzRCUyMjElMjIlMjBhcyUzRCUyMmdlb21ldHJ5JTIyJTJGJTNFJTNDJTJGbXhDZWxsJTNFJTNDbXhDZWxsJTIwaWQlM0QlMjI3NyUyMiUyMHZhbHVlJTNEJTIyTUlTVCUyMEdFTkVSQVRPUiUyNmFtcCUzQm5ic3AlM0IlMjZsdCUzQmRpdiUyNmd0JTNCUE9XRVIlMjZsdCUzQmRpdiUyNmd0JTNCJTI2YW1wJTNCbmJzcCUzQkVMRUNUUk9OSUNTJTI2bHQlM0IlMkZkaXYlMjZndCUzQiUyNmx0JTNCJTJGZGl2JTI2Z3QlM0IlMjIlMjBzdHlsZSUzRCUyMmVsbGlwc2UlM0J3aGl0ZVNwYWNlJTNEd3JhcCUzQmh0bWwlM0QxJTNCYXNwZWN0JTNEZml4ZWQlM0Jmb250U3R5bGUlM0QxJTIyJTIwdmVydGV4JTNEJTIyMSUyMiUyMHBhcmVudCUzRCUyMjElMjIlM0UlM0NteEdlb21ldHJ5JTIweCUzRCUyMi0xNDglMjIlMjB5JTNEJTIyMjIyNyUyMiUyMHdpZHRoJTNEJTIyMTkwJTIyJTIwaGVpZ2h0JTNEJTIyMTkwJTIyJTIwYXMlM0QlMjJnZW9tZXRyeSUyMiUyRiUzRSUzQyUyRm14Q2VsbCUzRSUzQ214Q2VsbCUyMGlkJTNEJTIyNzglMjIlMjBzdHlsZSUzRCUyMmVkZ2VTdHlsZSUzRG9ydGhvZ29uYWxFZGdlU3R5bGUlM0Jyb3VuZGVkJTNEMCUzQm9ydGhvZ29uYWxMb29wJTNEMSUzQmpldHR5U2l6ZSUzRGF1dG8lM0JodG1sJTNEMSUzQiUyMiUyMGVkZ2UlM0QlMjIxJTIyJTIwc291cmNlJTNEJTIyNzklMjIlMjB0YXJnZXQlM0QlMjI4MCUyMiUyMHBhcmVudCUzRCUyMjElMjIlM0UlM0NteEdlb21ldHJ5JTIwcmVsYXRpdmUlM0QlMjIxJTIyJTIwYXMlM0QlMjJnZW9tZXRyeSUyMiUyRiUzRSUzQyUyRm14Q2VsbCUzRSUzQ214Q2VsbCUyMGlkJTNEJTIyNzklMjIlMjB2YWx1ZSUzRCUyMk1JU1QlMjBBQlNPUkJFUiUyNmFtcCUzQm5ic3AlM0IlMjZsdCUzQmRpdiUyNmd0JTNCM0QlMjBERVNJR04lMjZsdCUzQiUyRmRpdiUyNmd0JTNCJTIyJTIwc3R5bGUlM0QlMjJlbGxpcHNlJTNCd2hpdGVTcGFjZSUzRHdyYXAlM0JodG1sJTNEMSUzQmFzcGVjdCUzRGZpeGVkJTNCZm9udFN0eWxlJTNEMSUyMiUyMHZlcnRleCUzRCUyMjElMjIlMjBwYXJlbnQlM0QlMjIxJTIyJTNFJTNDbXhHZW9tZXRyeSUyMHglM0QlMjI4MTglMjIlMjB5JTNEJTIyMjIyNyUyMiUyMHdpZHRoJTNEJTIyMTkwJTIyJTIwaGVpZ2h0JTNEJTIyMTkwJTIyJTIwYXMlM0QlMjJnZW9tZXRyeSUyMiUyRiUzRSUzQyUyRm14Q2VsbCUzRSUzQ214Q2VsbCUyMGlkJTNEJTIyODAlMjIlMjB2YWx1ZSUzRCUyMk1JU1QlMjBFTElNSU5BVE9SJTI2YW1wJTNCbmJzcCUzQiUyNmx0JTNCZGl2JTI2Z3QlM0IzRCUyMERFU0lHTiUyNmx0JTNCJTJGZGl2JTI2Z3QlM0IlMjIlMjBzdHlsZSUzRCUyMmVsbGlwc2UlM0J3aGl0ZVNwYWNlJTNEd3JhcCUzQmh0bWwlM0QxJTNCYXNwZWN0JTNEZml4ZWQlM0Jmb250U3R5bGUlM0QxJTIyJTIwdmVydGV4JTNEJTIyMSUyMiUyMHBhcmVudCUzRCUyMjElMjIlM0UlM0NteEdlb21ldHJ5JTIweCUzRCUyMjE5NzElMjIlMjB5JTNEJTIyMjIyNyUyMiUyMHdpZHRoJTNEJTIyMTkwJTIyJTIwaGVpZ2h0JTNEJTIyMTkwJTIyJTIwYXMlM0QlMjJnZW9tZXRyeSUyMiUyRiUzRSUzQyUyRm14Q2VsbCUzRSUzQ214Q2VsbCUyMGlkJTNEJTIyODElMjIlMjB2YWx1ZSUzRCUyMiUyMiUyMHN0eWxlJTNEJTIydmVydGljYWxMYWJlbFBvc2l0aW9uJTNEYm90dG9tJTNCaHRtbCUzRDElM0J2ZXJ0aWNhbEFsaWduJTNEdG9wJTNCYWxpZ24lM0RjZW50ZXIlM0JzaGFwZSUzRG14Z3JhcGguZmxvb3JwbGFuLmRlc2tfY29ybmVyJTNCZmlsbENvbG9yJTNEJTIzMDAwMDAwJTNCJTIyJTIwdmVydGV4JTNEJTIyMSUyMiUyMHBhcmVudCUzRCUyMjElMjIlM0UlM0NteEdlb21ldHJ5JTIweCUzRCUyMi00MzAlMjIlMjB5JTNEJTIyNDEwMS41JTIyJTIwd2lkdGglM0QlMjIxNTAlMjIlMjBoZWlnaHQlM0QlMjIxNTAlMjIlMjBhcyUzRCUyMmdlb21ldHJ5JTIyJTJGJTNFJTNDJTJGbXhDZWxsJTNFJTNDbXhDZWxsJTIwaWQlM0QlMjI4MiUyMiUyMHZhbHVlJTNEJTIyJTIyJTIwc3R5bGUlM0QlMjJ2ZXJ0aWNhbExhYmVsUG9zaXRpb24lM0Rib3R0b20lM0JodG1sJTNEMSUzQnZlcnRpY2FsQWxpZ24lM0R0b3AlM0JhbGlnbiUzRGNlbnRlciUzQnNoYXBlJTNEbXhncmFwaC5mbG9vcnBsYW4uZGVza19jb3JuZXIlM0JkaXJlY3Rpb24lM0Rub3J0aCUzQmZpbGxDb2xvciUzRCUyMzAwMDAwMCUzQiUyMiUyMHZlcnRleCUzRCUyMjElMjIlMjBwYXJlbnQlM0QlMjIxJTIyJTNFJTNDbXhHZW9tZXRyeSUyMHglM0QlMjItNDMwJTIyJTIweSUzRCUyMjQyNTEuNSUyMiUyMHdpZHRoJTNEJTIyMTUwJTIyJTIwaGVpZ2h0JTNEJTIyMTUwJTIyJTIwYXMlM0QlMjJnZW9tZXRyeSUyMiUyRiUzRSUzQyUyRm14Q2VsbCUzRSUzQ214Q2VsbCUyMGlkJTNEJTIyODMlMjIlMjB2YWx1ZSUzRCUyMiUyMiUyMHN0eWxlJTNEJTIydmVydGljYWxMYWJlbFBvc2l0aW9uJTNEYm90dG9tJTNCaHRtbCUzRDElM0J2ZXJ0aWNhbEFsaWduJTNEdG9wJTNCYWxpZ24lM0RjZW50ZXIlM0JzaGFwZSUzRG14Z3JhcGguZmxvb3JwbGFuLmRlc2tfY29ybmVyJTNCZGlyZWN0aW9uJTNEd2VzdCUzQmZpbGxDb2xvciUzRCUyMzAwMDAwMCUzQiUyMiUyMHZlcnRleCUzRCUyMjElMjIlMjBwYXJlbnQlM0QlMjIxJTIyJTNFJTNDbXhHZW9tZXRyeSUyMHglM0QlMjIxMjklMjIlMjB5JTNEJTIyNDI0Ny41JTIyJTIwd2lkdGglM0QlMjIxNTAlMjIlMjBoZWlnaHQlM0QlMjIxNTAlMjIlMjBhcyUzRCUyMmdlb21ldHJ5JTIyJTJGJTNFJTNDJTJGbXhDZWxsJTNFJTNDbXhDZWxsJTIwaWQlM0QlMjI4NCUyMiUyMHZhbHVlJTNEJTIyJTIyJTIwc3R5bGUlM0QlMjJ2ZXJ0aWNhbExhYmVsUG9zaXRpb24lM0Rib3R0b20lM0JodG1sJTNEMSUzQnZlcnRpY2FsQWxpZ24lM0R0b3AlM0JhbGlnbiUzRGNlbnRlciUzQnNoYXBlJTNEbXhncmFwaC5mbG9vcnBsYW4uZGVza19jb3JuZXIlM0JkaXJlY3Rpb24lM0Rzb3V0aCUzQmZpbGxDb2xvciUzRCUyMzAwMDAwMCUzQiUyMiUyMHZlcnRleCUzRCUyMjElMjIlMjBwYXJlbnQlM0QlMjIxJTIyJTNFJTNDbXhHZW9tZXRyeSUyMHglM0QlMjIxMjklMjIlMjB5JTNEJTIyNDA5Ny4yNSUyMiUyMHdpZHRoJTNEJTIyMTUwJTIyJTIwaGVpZ2h0JTNEJTIyMTUwJTIyJTIwYXMlM0QlMjJnZW9tZXRyeSUyMiUyRiUzRSUzQyUyRm14Q2VsbCUzRSUzQ214Q2VsbCUyMGlkJTNEJTIyODUlMjIlMjB2YWx1ZSUzRCUyMiUyMiUyMHN0eWxlJTNEJTIyZWxsaXBzZSUzQnNoYXBlJTNEZG91YmxlRWxsaXBzZSUzQndoaXRlU3BhY2UlM0R3cmFwJTNCaHRtbCUzRDElM0Jhc3BlY3QlM0RmaXhlZCUzQiUyMiUyMHZlcnRleCUzRCUyMjElMjIlMjBwYXJlbnQlM0QlMjIxJTIyJTNFJTNDbXhHZW9tZXRyeSUyMHglM0QlMjItMzAwJTIyJTIweSUzRCUyMjQxOTAuNSUyMiUyMHdpZHRoJTNEJTIyNDAlMjIlMjBoZWlnaHQlM0QlMjI0MCUyMiUyMGFzJTNEJTIyZ2VvbWV0cnklMjIlMkYlM0UlM0MlMkZteENlbGwlM0UlM0NteENlbGwlMjBpZCUzRCUyMjg2JTIyJTIwdmFsdWUlM0QlMjIlMjIlMjBzdHlsZSUzRCUyMmVsbGlwc2UlM0JzaGFwZSUzRGRvdWJsZUVsbGlwc2UlM0J3aGl0ZVNwYWNlJTNEd3JhcCUzQmh0bWwlM0QxJTNCYXNwZWN0JTNEZml4ZWQlM0IlMjIlMjB2ZXJ0ZXglM0QlMjIxJTIyJTIwcGFyZW50JTNEJTIyMSUyMiUzRSUzQ214R2VvbWV0cnklMjB4JTNEJTIyLTIxOSUyMiUyMHklM0QlMjI0Mjc0LjUlMjIlMjB3aWR0aCUzRCUyMjQwJTIyJTIwaGVpZ2h0JTNEJTIyNDAlMjIlMjBhcyUzRCUyMmdlb21ldHJ5JTIyJTJGJTNFJTNDJTJGbXhDZWxsJTNFJTNDbXhDZWxsJTIwaWQlM0QlMjI4NyUyMiUyMHZhbHVlJTNEJTIyJTIyJTIwc3R5bGUlM0QlMjJlbGxpcHNlJTNCc2hhcGUlM0Rkb3VibGVFbGxpcHNlJTNCd2hpdGVTcGFjZSUzRHdyYXAlM0JodG1sJTNEMSUzQmFzcGVjdCUzRGZpeGVkJTNCJTIyJTIwdmVydGV4JTNEJTIyMSUyMiUyMHBhcmVudCUzRCUyMjElMjIlM0UlM0NteEdlb21ldHJ5JTIweCUzRCUyMi0yMTklMjIlMjB5JTNEJTIyNDE5My41JTIyJTIwd2lkdGglM0QlMjI0MCUyMiUyMGhlaWdodCUzRCUyMjQwJTIyJTIwYXMlM0QlMjJnZW9tZXRyeSUyMiUyRiUzRSUzQyUyRm14Q2VsbCUzRSUzQ214Q2VsbCUyMGlkJTNEJTIyODglMjIlMjB2YWx1ZSUzRCUyMiUyMiUyMHN0eWxlJTNEJTIyZWxsaXBzZSUzQnNoYXBlJTNEZG91YmxlRWxsaXBzZSUzQndoaXRlU3BhY2UlM0R3cmFwJTNCaHRtbCUzRDElM0Jhc3BlY3QlM0RmaXhlZCUzQiUyMiUyMHZlcnRleCUzRCUyMjElMjIlMjBwYXJlbnQlM0QlMjIxJTIyJTNFJTNDbXhHZW9tZXRyeSUyMHglM0QlMjItMzAwJTIyJTIweSUzRCUyMjQyNzQuNSUyMiUyMHdpZHRoJTNEJTIyNDAlMjIlMjBoZWlnaHQlM0QlMjI0MCUyMiUyMGFzJTNEJTIyZ2VvbWV0cnklMjIlMkYlM0UlM0MlMkZteENlbGwlM0UlM0NteENlbGwlMjBpZCUzRCUyMjg5JTIyJTIwdmFsdWUlM0QlMjIlMjIlMjBzdHlsZSUzRCUyMmVsbGlwc2UlM0JzaGFwZSUzRGRvdWJsZUVsbGlwc2UlM0J3aGl0ZVNwYWNlJTNEd3JhcCUzQmh0bWwlM0QxJTNCYXNwZWN0JTNEZml4ZWQlM0IlMjIlMjB2ZXJ0ZXglM0QlMjIxJTIyJTIwcGFyZW50JTNEJTIyMSUyMiUzRSUzQ214R2VvbWV0cnklMjB4JTNEJTIyLTEzOSUyMiUyMHklM0QlMjI0Mjc0LjUlMjIlMjB3aWR0aCUzRCUyMjQwJTIyJTIwaGVpZ2h0JTNEJTIyNDAlMjIlMjBhcyUzRCUyMmdlb21ldHJ5JTIyJTJGJTNFJTNDJTJGbXhDZWxsJTNFJTNDbXhDZWxsJTIwaWQlM0QlMjI5MCUyMiUyMHZhbHVlJTNEJTIyJTIyJTIwc3R5bGUlM0QlMjJlbGxpcHNlJTNCc2hhcGUlM0Rkb3VibGVFbGxpcHNlJTNCd2hpdGVTcGFjZSUzRHdyYXAlM0JodG1sJTNEMSUzQmFzcGVjdCUzRGZpeGVkJTNCJTIyJTIwdmVydGV4JTNEJTIyMSUyMiUyMHBhcmVudCUzRCUyMjElMjIlM0UlM0NteEdlb21ldHJ5JTIweCUzRCUyMi0xMzklMjIlMjB5JTNEJTIyNDE5My41JTIyJTIwd2lkdGglM0QlMjI0MCUyMiUyMGhlaWdodCUzRCUyMjQwJTIyJTIwYXMlM0QlMjJnZW9tZXRyeSUyMiUyRiUzRSUzQyUyRm14Q2VsbCUzRSUzQ214Q2VsbCUyMGlkJTNEJTIyOTElMjIlMjB2YWx1ZSUzRCUyMiUyMiUyMHN0eWxlJTNEJTIyZWxsaXBzZSUzQnNoYXBlJTNEZG91YmxlRWxsaXBzZSUzQndoaXRlU3BhY2UlM0R3cmFwJTNCaHRtbCUzRDElM0Jhc3BlY3QlM0RmaXhlZCUzQiUyMiUyMHZlcnRleCUzRCUyMjElMjIlMjBwYXJlbnQlM0QlMjIxJTIyJTNFJTNDbXhHZW9tZXRyeSUyMHglM0QlMjItNTYlMjIlMjB5JTNEJTIyNDI3NS41JTIyJTIwd2lkdGglM0QlMjI0MCUyMiUyMGhlaWdodCUzRCUyMjQwJTIyJTIwYXMlM0QlMjJnZW9tZXRyeSUyMiUyRiUzRSUzQyUyRm14Q2VsbCUzRSUzQ214Q2VsbCUyMGlkJTNEJTIyOTIlMjIlMjB2YWx1ZSUzRCUyMiUyMiUyMHN0eWxlJTNEJTIyZWxsaXBzZSUzQnNoYXBlJTNEZG91YmxlRWxsaXBzZSUzQndoaXRlU3BhY2UlM0R3cmFwJTNCaHRtbCUzRDElM0Jhc3BlY3QlM0RmaXhlZCUzQiUyMiUyMHZlcnRleCUzRCUyMjElMjIlMjBwYXJlbnQlM0QlMjIxJTIyJTNFJTNDbXhHZW9tZXRyeSUyMHglM0QlMjItNTYlMjIlMjB5JTNEJTIyNDE5NC41JTIyJTIwd2lkdGglM0QlMjI0MCUyMiUyMGhlaWdodCUzRCUyMjQwJTIyJTIwYXMlM0QlMjJnZW9tZXRyeSUyMiUyRiUzRSUzQyUyRm14Q2VsbCUzRSUzQ214Q2VsbCUyMGlkJTNEJTIyOTMlMjIlMjB2YWx1ZSUzRCUyMiUyMiUyMHN0eWxlJTNEJTIyZWxsaXBzZSUzQnNoYXBlJTNEZG91YmxlRWxsaXBzZSUzQndoaXRlU3BhY2UlM0R3cmFwJTNCaHRtbCUzRDElM0Jhc3BlY3QlM0RmaXhlZCUzQiUyMiUyMHZlcnRleCUzRCUyMjElMjIlMjBwYXJlbnQlM0QlMjIxJTIyJTNFJTNDbXhHZW9tZXRyeSUyMHglM0QlMjIyOSUyMiUyMHklM0QlMjI0Mjc2LjUlMjIlMjB3aWR0aCUzRCUyMjQwJTIyJTIwaGVpZ2h0JTNEJTIyNDAlMjIlMjBhcyUzRCUyMmdlb21ldHJ5JTIyJTJGJTNFJTNDJTJGbXhDZWxsJTNFJTNDbXhDZWxsJTIwaWQlM0QlMjI5NCUyMiUyMHZhbHVlJTNEJTIyJTIyJTIwc3R5bGUlM0QlMjJlbGxpcHNlJTNCc2hhcGUlM0Rkb3VibGVFbGxpcHNlJTNCd2hpdGVTcGFjZSUzRHdyYXAlM0JodG1sJTNEMSUzQmFzcGVjdCUzRGZpeGVkJTNCJTIyJTIwdmVydGV4JTNEJTIyMSUyMiUyMHBhcmVudCUzRCUyMjElMjIlM0UlM0NteEdlb21ldHJ5JTIweCUzRCUyMjI5JTIyJTIweSUzRCUyMjQxOTUuNSUyMiUyMHdpZHRoJTNEJTIyNDAlMjIlMjBoZWlnaHQlM0QlMjI0MCUyMiUyMGFzJTNEJTIyZ2VvbWV0cnklMjIlMkYlM0UlM0MlMkZteENlbGwlM0UlM0NteENlbGwlMjBpZCUzRCUyMjk1JTIyJTIwdmFsdWUlM0QlMjIlMjIlMjBzdHlsZSUzRCUyMmVsbGlwc2UlM0JzaGFwZSUzRGRvdWJsZUVsbGlwc2UlM0J3aGl0ZVNwYWNlJTNEd3JhcCUzQmh0bWwlM0QxJTNCYXNwZWN0JTNEZml4ZWQlM0IlMjIlMjB2ZXJ0ZXglM0QlMjIxJTIyJTIwcGFyZW50JTNEJTIyMSUyMiUzRSUzQ214R2VvbWV0cnklMjB4JTNEJTIyMTEwJTIyJTIweSUzRCUyMjQyNzUuNSUyMiUyMHdpZHRoJTNEJTIyNDAlMjIlMjBoZWlnaHQlM0QlMjI0MCUyMiUyMGFzJTNEJTIyZ2VvbWV0cnklMjIlMkYlM0UlM0MlMkZteENlbGwlM0UlM0NteENlbGwlMjBpZCUzRCUyMjk2JTIyJTIwdmFsdWUlM0QlMjIlMjIlMjBzdHlsZSUzRCUyMmVsbGlwc2UlM0JzaGFwZSUzRGRvdWJsZUVsbGlwc2UlM0J3aGl0ZVNwYWNlJTNEd3JhcCUzQmh0bWwlM0QxJTNCYXNwZWN0JTNEZml4ZWQlM0IlMjIlMjB2ZXJ0ZXglM0QlMjIxJTIyJTIwcGFyZW50JTNEJTIyMSUyMiUzRSUzQ214R2VvbWV0cnklMjB4JTNEJTIyMTEwJTIyJTIweSUzRCUyMjQxOTQuNSUyMiUyMHdpZHRoJTNEJTIyNDAlMjIlMjBoZWlnaHQlM0QlMjI0MCUyMiUyMGFzJTNEJTIyZ2VvbWV0cnklMjIlMkYlM0UlM0MlMkZteENlbGwlM0UlM0NteENlbGwlMjBpZCUzRCUyMjk3JTIyJTIwdmFsdWUlM0QlMjIlMjIlMjBzdHlsZSUzRCUyMnNoYXBlJTNEdGVlJTNCd2hpdGVTcGFjZSUzRHdyYXAlM0JodG1sJTNEMSUzQiUyMiUyMHZlcnRleCUzRCUyMjElMjIlMjBwYXJlbnQlM0QlMjIxJTIyJTNFJTNDbXhHZW9tZXRyeSUyMHglM0QlMjI3NjclMjIlMjB5JTNEJTIyMzQ1NiUyMiUyMHdpZHRoJTNEJTIyODAlMjIlMjBoZWlnaHQlM0QlMjI4MCUyMiUyMGFzJTNEJTIyZ2VvbWV0cnklMjIlMkYlM0UlM0MlMkZteENlbGwlM0UlM0NteENlbGwlMjBpZCUzRCUyMjk4JTIyJTIwdmFsdWUlM0QlMjIlMjIlMjBzdHlsZSUzRCUyMnNoYXBlJTNEY29ybmVyJTNCd2hpdGVTcGFjZSUzRHdyYXAlM0JodG1sJTNEMSUzQiUyMiUyMHZlcnRleCUzRCUyMjElMjIlMjBwYXJlbnQlM0QlMjIxJTIyJTNFJTNDbXhHZW9tZXRyeSUyMHglM0QlMjI2MDMlMjIlMjB5JTNEJTIyMzQ1NiUyMiUyMHdpZHRoJTNEJTIyODAlMjIlMjBoZWlnaHQlM0QlMjI4MCUyMiUyMGFzJTNEJTIyZ2VvbWV0cnklMjIlMkYlM0UlM0MlMkZteENlbGwlM0UlM0NteENlbGwlMjBpZCUzRCUyMjk5JTIyJTIwdmFsdWUlM0QlMjIlMjIlMjBzdHlsZSUzRCUyMnNoYXBlJTNEY29ybmVyJTNCd2hpdGVTcGFjZSUzRHdyYXAlM0JodG1sJTNEMSUzQmRpcmVjdGlvbiUzRHNvdXRoJTNCJTIyJTIwdmVydGV4JTNEJTIyMSUyMiUyMHBhcmVudCUzRCUyMjElMjIlM0UlM0NteEdlb21ldHJ5JTIweCUzRCUyMjEwNzElMjIlMjB5JTNEJTIyMzQ1NiUyMiUyMHdpZHRoJTNEJTIyODAlMjIlMjBoZWlnaHQlM0QlMjI4MCUyMiUyMGFzJTNEJTIyZ2VvbWV0cnklMjIlMkYlM0UlM0MlMkZteENlbGwlM0UlM0NteENlbGwlMjBpZCUzRCUyMjEwMCUyMiUyMHZhbHVlJTNEJTIyJTIyJTIwc3R5bGUlM0QlMjJzaGFwZSUzRGNvcm5lciUzQndoaXRlU3BhY2UlM0R3cmFwJTNCaHRtbCUzRDElM0JkaXJlY3Rpb24lM0R3ZXN0JTNCJTIyJTIwdmVydGV4JTNEJTIyMSUyMiUyMHBhcmVudCUzRCUyMjElMjIlM0UlM0NteEdlb21ldHJ5JTIweCUzRCUyMjEwNzElMjIlMjB5JTNEJTIyMzY0NSUyMiUyMHdpZHRoJTNEJTIyODAlMjIlMjBoZWlnaHQlM0QlMjI4MCUyMiUyMGFzJTNEJTIyZ2VvbWV0cnklMjIlMkYlM0UlM0MlMkZteENlbGwlM0UlM0NteENlbGwlMjBpZCUzRCUyMjEwMSUyMiUyMHZhbHVlJTNEJTIyJTIyJTIwc3R5bGUlM0QlMjJzaGFwZSUzRHRlZSUzQndoaXRlU3BhY2UlM0R3cmFwJTNCaHRtbCUzRDElM0JkaXJlY3Rpb24lM0R3ZXN0JTNCJTIyJTIwdmVydGV4JTNEJTIyMSUyMiUyMHBhcmVudCUzRCUyMjElMjIlM0UlM0NteEdlb21ldHJ5JTIweCUzRCUyMjc2NyUyMiUyMHklM0QlMjIzNjQ2JTIyJTIwd2lkdGglM0QlMjI4MCUyMiUyMGhlaWdodCUzRCUyMjgwJTIyJTIwYXMlM0QlMjJnZW9tZXRyeSUyMiUyRiUzRSUzQyUyRm14Q2VsbCUzRSUzQ214Q2VsbCUyMGlkJTNEJTIyMTAyJTIyJTIwdmFsdWUlM0QlMjIlMjIlMjBzdHlsZSUzRCUyMnNoYXBlJTNEY29ybmVyJTNCd2hpdGVTcGFjZSUzRHdyYXAlM0JodG1sJTNEMSUzQmRpcmVjdGlvbiUzRG5vcnRoJTNCJTIyJTIwdmVydGV4JTNEJTIyMSUyMiUyMHBhcmVudCUzRCUyMjElMjIlM0UlM0NteEdlb21ldHJ5JTIweCUzRCUyMjYwMyUyMiUyMHklM0QlMjIzNjQ1JTIyJTIwd2lkdGglM0QlMjI4MCUyMiUyMGhlaWdodCUzRCUyMjgwJTIyJTIwYXMlM0QlMjJnZW9tZXRyeSUyMiUyRiUzRSUzQyUyRm14Q2VsbCUzRSUzQ214Q2VsbCUyMGlkJTNEJTIyMTAzJTIyJTIwdmFsdWUlM0QlMjIlMjIlMjBzdHlsZSUzRCUyMnNoYXBlJTNEdGVlJTNCd2hpdGVTcGFjZSUzRHdyYXAlM0JodG1sJTNEMSUzQiUyMiUyMHZlcnRleCUzRCUyMjElMjIlMjBwYXJlbnQlM0QlMjIxJTIyJTNFJTNDbXhHZW9tZXRyeSUyMHglM0QlMjI5MjQlMjIlMjB5JTNEJTIyMzQ1NiUyMiUyMHdpZHRoJTNEJTIyODAlMjIlMjBoZWlnaHQlM0QlMjI4MCUyMiUyMGFzJTNEJTIyZ2VvbWV0cnklMjIlMkYlM0UlM0MlMkZteENlbGwlM0UlM0NteENlbGwlMjBpZCUzRCUyMjEwNCUyMiUyMHZhbHVlJTNEJTIyJTIyJTIwc3R5bGUlM0QlMjJzaGFwZSUzRHRlZSUzQndoaXRlU3BhY2UlM0R3cmFwJTNCaHRtbCUzRDElM0JkaXJlY3Rpb24lM0R3ZXN0JTNCJTIyJTIwdmVydGV4JTNEJTIyMSUyMiUyMHBhcmVudCUzRCUyMjElMjIlM0UlM0NteEdlb21ldHJ5JTIweCUzRCUyMjkyNCUyMiUyMHklM0QlMjIzNjQ2JTIyJTIwd2lkdGglM0QlMjI4MCUyMiUyMGhlaWdodCUzRCUyMjgwJTIyJTIwYXMlM0QlMjJnZW9tZXRyeSUyMiUyRiUzRSUzQyUyRm14Q2VsbCUzRSUzQ214Q2VsbCUyMGlkJTNEJTIyMTA1JTIyJTIwdmFsdWUlM0QlMjIlMjIlMjBzdHlsZSUzRCUyMnZlcnRpY2FsTGFiZWxQb3NpdGlvbiUzRGJvdHRvbSUzQnZlcnRpY2FsQWxpZ24lM0R0b3AlM0JodG1sJTNEMSUzQnNoYXBlJTNEbXhncmFwaC5iYXNpYy5mcmFtZSUzQmR4JTNEMTAlM0J3aGl0ZVNwYWNlJTNEd3JhcCUzQiUyMiUyMHZlcnRleCUzRCUyMjElMjIlMjBwYXJlbnQlM0QlMjIxJTIyJTNFJTNDbXhHZW9tZXRyeSUyMHglM0QlMjI2NjYlMjIlMjB5JTNEJTIyMzQ1NiUyMiUyMHdpZHRoJTNEJTIyMTAwJTIyJTIwaGVpZ2h0JTNEJTIyMjAlMjIlMjBhcyUzRCUyMmdlb21ldHJ5JTIyJTJGJTNFJTNDJTJGbXhDZWxsJTNFJTNDbXhDZWxsJTIwaWQlM0QlMjIxMDY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Y2NyUyMiUyMHklM0QlMjIzNzA1JTIyJTIwd2lkdGglM0QlMjIxMDAlMjIlMjBoZWlnaHQlM0QlMjIyMCUyMiUyMGFzJTNEJTIyZ2VvbWV0cnklMjIlMkYlM0UlM0MlMkZteENlbGwlM0UlM0NteENlbGwlMjBpZCUzRCUyMjEwNyUyMiUyMHZhbHVlJTNEJTIyJTIyJTIwc3R5bGUlM0QlMjJ2ZXJ0aWNhbExhYmVsUG9zaXRpb24lM0Rib3R0b20lM0J2ZXJ0aWNhbEFsaWduJTNEdG9wJTNCaHRtbCUzRDElM0JzaGFwZSUzRG14Z3JhcGguYmFzaWMuZnJhbWUlM0JkeCUzRDEwJTNCd2hpdGVTcGFjZSUzRHdyYXAlM0IlMjIlMjB2ZXJ0ZXglM0QlMjIxJTIyJTIwcGFyZW50JTNEJTIyMSUyMiUzRSUzQ214R2VvbWV0cnklMjB4JTNEJTIyODMzJTIyJTIweSUzRCUyMjM3MDYlMjIlMjB3aWR0aCUzRCUyMjEwMCUyMiUyMGhlaWdodCUzRCUyMjIwJTIyJTIwYXMlM0QlMjJnZW9tZXRyeSUyMiUyRiUzRSUzQyUyRm14Q2VsbCUzRSUzQ214Q2VsbCUyMGlkJTNEJTIyMTA4JTIyJTIwdmFsdWUlM0QlMjIlMjIlMjBzdHlsZSUzRCUyMnZlcnRpY2FsTGFiZWxQb3NpdGlvbiUzRGJvdHRvbSUzQnZlcnRpY2FsQWxpZ24lM0R0b3AlM0JodG1sJTNEMSUzQnNoYXBlJTNEbXhncmFwaC5iYXNpYy5mcmFtZSUzQmR4JTNEMTAlM0J3aGl0ZVNwYWNlJTNEd3JhcCUzQiUyMiUyMHZlcnRleCUzRCUyMjElMjIlMjBwYXJlbnQlM0QlMjIxJTIyJTNFJTNDbXhHZW9tZXRyeSUyMHglM0QlMjI5OTQlMjIlMjB5JTNEJTIyMzQ1NiUyMiUyMHdpZHRoJTNEJTIyMTAwJTIyJTIwaGVpZ2h0JTNEJTIyMjAlMjIlMjBhcyUzRCUyMmdlb21ldHJ5JTIyJTJGJTNFJTNDJTJGbXhDZWxsJTNFJTNDbXhDZWxsJTIwaWQlM0QlMjIxMDk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g0MCUyMiUyMHklM0QlMjIzNDU2JTIyJTIwd2lkdGglM0QlMjIxMDAlMjIlMjBoZWlnaHQlM0QlMjIyMCUyMiUyMGFzJTNEJTIyZ2VvbWV0cnklMjIlMkYlM0UlM0MlMkZteENlbGwlM0UlM0NteENlbGwlMjBpZCUzRCUyMjExMCUyMiUyMHZhbHVlJTNEJTIyJTIyJTIwc3R5bGUlM0QlMjJ2ZXJ0aWNhbExhYmVsUG9zaXRpb24lM0Rib3R0b20lM0J2ZXJ0aWNhbEFsaWduJTNEdG9wJTNCaHRtbCUzRDElM0JzaGFwZSUzRG14Z3JhcGguYmFzaWMuZnJhbWUlM0JkeCUzRDEwJTNCd2hpdGVTcGFjZSUzRHdyYXAlM0JkaXJlY3Rpb24lM0Rzb3V0aCUzQiUyMiUyMHZlcnRleCUzRCUyMjElMjIlMjBwYXJlbnQlM0QlMjIxJTIyJTNFJTNDbXhHZW9tZXRyeSUyMHglM0QlMjI2MDMlMjIlMjB5JTNEJTIyMzUzNyUyMiUyMHdpZHRoJTNEJTIyMjAlMjIlMjBoZWlnaHQlM0QlMjIxMDklMjIlMjBhcyUzRCUyMmdlb21ldHJ5JTIyJTJGJTNFJTNDJTJGbXhDZWxsJTNFJTNDbXhDZWxsJTIwaWQlM0QlMjIxMTElMjIlMjB2YWx1ZSUzRCUyMiUyMiUyMHN0eWxlJTNEJTIydmVydGljYWxMYWJlbFBvc2l0aW9uJTNEYm90dG9tJTNCdmVydGljYWxBbGlnbiUzRHRvcCUzQmh0bWwlM0QxJTNCc2hhcGUlM0RteGdyYXBoLmJhc2ljLmZyYW1lJTNCZHglM0QxMCUzQndoaXRlU3BhY2UlM0R3cmFwJTNCZGlyZWN0aW9uJTNEc291dGglM0IlMjIlMjB2ZXJ0ZXglM0QlMjIxJTIyJTIwcGFyZW50JTNEJTIyMSUyMiUzRSUzQ214R2VvbWV0cnklMjB4JTNEJTIyNzk3JTIyJTIweSUzRCUyMjM1MzclMjIlMjB3aWR0aCUzRCUyMjIwJTIyJTIwaGVpZ2h0JTNEJTIyMTA5JTIyJTIwYXMlM0QlMjJnZW9tZXRyeSUyMiUyRiUzRSUzQyUyRm14Q2VsbCUzRSUzQ214Q2VsbCUyMGlkJTNEJTIyMTEyJTIyJTIwdmFsdWUlM0QlMjIlMjIlMjBzdHlsZSUzRCUyMnZlcnRpY2FsTGFiZWxQb3NpdGlvbiUzRGJvdHRvbSUzQnZlcnRpY2FsQWxpZ24lM0R0b3AlM0JodG1sJTNEMSUzQnNoYXBlJTNEbXhncmFwaC5iYXNpYy5mcmFtZSUzQmR4JTNEMTAlM0J3aGl0ZVNwYWNlJTNEd3JhcCUzQmRpcmVjdGlvbiUzRHNvdXRoJTNCJTIyJTIwdmVydGV4JTNEJTIyMSUyMiUyMHBhcmVudCUzRCUyMjElMjIlM0UlM0NteEdlb21ldHJ5JTIweCUzRCUyMjk1NCUyMiUyMHklM0QlMjIzNTM3JTIyJTIwd2lkdGglM0QlMjIyMCUyMiUyMGhlaWdodCUzRCUyMjEwOSUyMiUyMGFzJTNEJTIyZ2VvbWV0cnklMjIlMkYlM0UlM0MlMkZteENlbGwlM0UlM0NteENlbGwlMjBpZCUzRCUyMjExMyUyMiUyMHZhbHVlJTNEJTIyJTIyJTIwc3R5bGUlM0QlMjJ2ZXJ0aWNhbExhYmVsUG9zaXRpb24lM0Rib3R0b20lM0J2ZXJ0aWNhbEFsaWduJTNEdG9wJTNCaHRtbCUzRDElM0JzaGFwZSUzRG14Z3JhcGguYmFzaWMuZnJhbWUlM0JkeCUzRDEwJTNCd2hpdGVTcGFjZSUzRHdyYXAlM0IlMjIlMjB2ZXJ0ZXglM0QlMjIxJTIyJTIwcGFyZW50JTNEJTIyMSUyMiUzRSUzQ214R2VvbWV0cnklMjB4JTNEJTIyMTAwMiUyMiUyMHklM0QlMjIzNzA1JTIyJTIwd2lkdGglM0QlMjIxMDAlMjIlMjBoZWlnaHQlM0QlMjIyMCUyMiUyMGFzJTNEJTIyZ2VvbWV0cnklMjIlMkYlM0UlM0MlMkZteENlbGwlM0UlM0NteENlbGwlMjBpZCUzRCUyMjExNCUyMiUyMHZhbHVlJTNEJTIyJTIyJTIwc3R5bGUlM0QlMjJ2ZXJ0aWNhbExhYmVsUG9zaXRpb24lM0Rib3R0b20lM0J2ZXJ0aWNhbEFsaWduJTNEdG9wJTNCaHRtbCUzRDElM0JzaGFwZSUzRG14Z3JhcGguYmFzaWMuZnJhbWUlM0JkeCUzRDEwJTNCd2hpdGVTcGFjZSUzRHdyYXAlM0JkaXJlY3Rpb24lM0Rzb3V0aCUzQiUyMiUyMHZlcnRleCUzRCUyMjElMjIlMjBwYXJlbnQlM0QlMjIxJTIyJTNFJTNDbXhHZW9tZXRyeSUyMHglM0QlMjIxMTMxJTIyJTIweSUzRCUyMjM1MzclMjIlMjB3aWR0aCUzRCUyMjIwJTIyJTIwaGVpZ2h0JTNEJTIyMTA5JTIyJTIwYXMlM0QlMjJnZW9tZXRyeSUyMiUyRiUzRSUzQyUyRm14Q2VsbCUzRSUzQ214Q2VsbCUyMGlkJTNEJTIyMTE1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NzEwJTIyJTIweSUzRCUyMjM0MTklMjIlMjB3aWR0aCUzRCUyMjEyJTIyJTIwaGVpZ2h0JTNEJTIyNDUlMjIlMjBhcyUzRCUyMmdlb21ldHJ5JTIyJTJGJTNFJTNDJTJGbXhDZWxsJTNFJTNDbXhDZWxsJTIwaWQlM0QlMjIxMTY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4ODElMjIlMjB5JTNEJTIyMzQyMCUyMiUyMHdpZHRoJTNEJTIyMTIlMjIlMjBoZWlnaHQlM0QlMjI0NSUyMiUyMGFzJTNEJTIyZ2VvbWV0cnklMjIlMkYlM0UlM0MlMkZteENlbGwlM0UlM0NteENlbGwlMjBpZCUzRCUyMjExNyUyMiUyMHZhbHVlJTNEJTIyJTIyJTIwc3R5bGUlM0QlMjJ2ZXJ0aWNhbExhYmVsUG9zaXRpb24lM0Rib3R0b20lM0J2ZXJ0aWNhbEFsaWduJTNEdG9wJTNCaHRtbCUzRDElM0JzaGFwZSUzRG14Z3JhcGguYmFzaWMucm91bmRlZF9mcmFtZSUzQmR4JTNEMTAlM0J3aGl0ZVNwYWNlJTNEd3JhcCUzQmRpcmVjdGlvbiUzRHNvdXRoJTNCJTIyJTIwdmVydGV4JTNEJTIyMSUyMiUyMHBhcmVudCUzRCUyMjElMjIlM0UlM0NteEdlb21ldHJ5JTIweCUzRCUyMjEwNDIlMjIlMjB5JTNEJTIyMzQyMyUyMiUyMHdpZHRoJTNEJTIyMTIlMjIlMjBoZWlnaHQlM0QlMjI0NSUyMiUyMGFzJTNEJTIyZ2VvbWV0cnklMjIlMkYlM0UlM0MlMkZteENlbGwlM0UlM0NteENlbGwlMjBpZCUzRCUyMjExOCUyMiUyMHZhbHVlJTNEJTIyJTIyJTIwc3R5bGUlM0QlMjJ2ZXJ0aWNhbExhYmVsUG9zaXRpb24lM0Rib3R0b20lM0J2ZXJ0aWNhbEFsaWduJTNEdG9wJTNCaHRtbCUzRDElM0JzaGFwZSUzRG14Z3JhcGguYmFzaWMucm91bmRlZF9mcmFtZSUzQmR4JTNEMTAlM0J3aGl0ZVNwYWNlJTNEd3JhcCUzQmRpcmVjdGlvbiUzRHdlc3QlM0IlMjIlMjB2ZXJ0ZXglM0QlMjIxJTIyJTIwcGFyZW50JTNEJTIyMSUyMiUzRSUzQ214R2VvbWV0cnklMjB4JTNEJTIyMTE0Mi41JTIyJTIweSUzRCUyMjM1ODMuNSUyMiUyMHdpZHRoJTNEJTIyNDUlMjIlMjBoZWlnaHQlM0QlMjIxMiUyMiUyMGFzJTNEJTIyZ2VvbWV0cnklMjIlMkYlM0UlM0MlMkZteENlbGwlM0UlM0NteENlbGwlMjBpZCUzRCUyMjExOSUyMiUyMHZhbHVlJTNEJTIyJTIyJTIwc3R5bGUlM0QlMjJ2ZXJ0aWNhbExhYmVsUG9zaXRpb24lM0Rib3R0b20lM0J2ZXJ0aWNhbEFsaWduJTNEdG9wJTNCaHRtbCUzRDElM0JzaGFwZSUzRG14Z3JhcGguYmFzaWMucm91bmRlZF9mcmFtZSUzQmR4JTNEMyUzQndoaXRlU3BhY2UlM0R3cmFwJTNCZGlyZWN0aW9uJTNEd2VzdCUzQiUyMiUyMHZlcnRleCUzRCUyMjElMjIlMjBwYXJlbnQlM0QlMjIxJTIyJTNFJTNDbXhHZW9tZXRyeSUyMHglM0QlMjI5NjYlMjIlMjB5JTNEJTIyMzU4MyUyMiUyMHdpZHRoJTNEJTIyNDUlMjIlMjBoZWlnaHQlM0QlMjIxMiUyMiUyMGFzJTNEJTIyZ2VvbWV0cnklMjIlMkYlM0UlM0MlMkZteENlbGwlM0UlM0NteENlbGwlMjBpZCUzRCUyMjEyMCUyMiUyMHZhbHVlJTNEJTIyJTIyJTIwc3R5bGUlM0QlMjJ2ZXJ0aWNhbExhYmVsUG9zaXRpb24lM0Rib3R0b20lM0J2ZXJ0aWNhbEFsaWduJTNEdG9wJTNCaHRtbCUzRDElM0JzaGFwZSUzRG14Z3JhcGguYmFzaWMucm91bmRlZF9mcmFtZSUzQmR4JTNEMTAlM0J3aGl0ZVNwYWNlJTNEd3JhcCUzQmRpcmVjdGlvbiUzRHdlc3QlM0IlMjIlMjB2ZXJ0ZXglM0QlMjIxJTIyJTIwcGFyZW50JTNEJTIyMSUyMiUzRSUzQ214R2VvbWV0cnklMjB4JTNEJTIyNTY3JTIyJTIweSUzRCUyMjM1ODIlMjIlMjB3aWR0aCUzRCUyMjQ1JTIyJTIwaGVpZ2h0JTNEJTIyMTIlMjIlMjBhcyUzRCUyMmdlb21ldHJ5JTIyJTJGJTNFJTNDJTJGbXhDZWxsJTNFJTNDbXhDZWxsJTIwaWQlM0QlMjIxMjElMjIlMjB2YWx1ZSUzRCUyMiUyMiUyMHN0eWxlJTNEJTIydmVydGljYWxMYWJlbFBvc2l0aW9uJTNEYm90dG9tJTNCdmVydGljYWxBbGlnbiUzRHRvcCUzQmh0bWwlM0QxJTNCc2hhcGUlM0RteGdyYXBoLmJhc2ljLnJvdW5kZWRfZnJhbWUlM0JkeCUzRDEwJTNCd2hpdGVTcGFjZSUzRHdyYXAlM0JkaXJlY3Rpb24lM0R3ZXN0JTNCJTIyJTIwdmVydGV4JTNEJTIyMSUyMiUyMHBhcmVudCUzRCUyMjElMjIlM0UlM0NteEdlb21ldHJ5JTIweCUzRCUyMjc2MCUyMiUyMHklM0QlMjIzNTgzJTIyJTIwd2lkdGglM0QlMjI0NSUyMiUyMGhlaWdodCUzRCUyMjEyJTIyJTIwYXMlM0QlMjJnZW9tZXRyeSUyMiUyRiUzRSUzQyUyRm14Q2VsbCUzRSUzQ214Q2VsbCUyMGlkJTNEJTIyMTIy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NzE0JTIyJTIweSUzRCUyMjM3MTQlMjIlMjB3aWR0aCUzRCUyMjEyJTIyJTIwaGVpZ2h0JTNEJTIyNDUlMjIlMjBhcyUzRCUyMmdlb21ldHJ5JTIyJTJGJTNFJTNDJTJGbXhDZWxsJTNFJTNDbXhDZWxsJTIwaWQlM0QlMjIxMjM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4ODUlMjIlMjB5JTNEJTIyMzcxNSUyMiUyMHdpZHRoJTNEJTIyMTIlMjIlMjBoZWlnaHQlM0QlMjI0NSUyMiUyMGFzJTNEJTIyZ2VvbWV0cnklMjIlMkYlM0UlM0MlMkZteENlbGwlM0UlM0NteENlbGwlMjBpZCUzRCUyMjEyNCUyMiUyMHZhbHVlJTNEJTIyJTIyJTIwc3R5bGUlM0QlMjJ2ZXJ0aWNhbExhYmVsUG9zaXRpb24lM0Rib3R0b20lM0J2ZXJ0aWNhbEFsaWduJTNEdG9wJTNCaHRtbCUzRDElM0JzaGFwZSUzRG14Z3JhcGguYmFzaWMucm91bmRlZF9mcmFtZSUzQmR4JTNEMTAlM0J3aGl0ZVNwYWNlJTNEd3JhcCUzQmRpcmVjdGlvbiUzRHNvdXRoJTNCJTIyJTIwdmVydGV4JTNEJTIyMSUyMiUyMHBhcmVudCUzRCUyMjElMjIlM0UlM0NteEdlb21ldHJ5JTIweCUzRCUyMjEwNDYlMjIlMjB5JTNEJTIyMzcxOCUyMiUyMHdpZHRoJTNEJTIyMTIlMjIlMjBoZWlnaHQlM0QlMjI0NSUyMiUyMGFzJTNEJTIyZ2VvbWV0cnklMjIlMkYlM0UlM0MlMkZteENlbGwlM0UlM0NteENlbGwlMjBpZCUzRCUyMjEyNSUyMiUyMHZhbHVlJTNEJTIyJTIyJTIwc3R5bGUlM0QlMjJlbmRBcnJvdyUzRG5vbmUlM0JkYXNoZWQlM0QxJTNCaHRtbCUzRDElM0Jyb3VuZGVkJTNEMCUzQmV4aXRYJTNEMSUzQmV4aXRZJTNEMC41JTNCZXhpdER4JTNELTYuMDAwMDAwMDAwMDAwMDAxJTNCZXhpdER5JTNEMCUzQmV4aXRQZXJpbWV0ZXIlM0QwJTNCZW50cnlYJTNEMCUzQmVudHJ5WSUzRDAuNSUzQmVudHJ5RHglM0QwJTNCZW50cnlEeSUzRDAlM0JlbnRyeVBlcmltZXRlciUzRDAlM0IlMjIlMjBlZGdlJTNEJTIyMSUyMiUyMHNvdXJjZSUzRCUyMjEyMCUyMiUyMHRhcmdldCUzRCUyMjEzNSUyMiUyMHBhcmVudCUzRCUyMjElMjIlM0UlM0NteEdlb21ldHJ5JTIwd2lkdGglM0QlMjI1MCUyMiUyMGhlaWdodCUzRCUyMjUwJTIyJTIwcmVsYXRpdmUlM0QlMjIxJTIyJTIwYXMlM0QlMjJnZW9tZXRyeSUyMiUzRSUzQ214UG9pbnQlMjB4JTNEJTIyNzUwJTIyJTIweSUzRCUyMjMyNzMlMjIlMjBhcyUzRCUyMnNvdXJjZVBvaW50JTIyJTJGJTNFJTNDbXhQb2ludCUyMHglM0QlMjI4NzAlMjIlMjB5JTNEJTIyMzE0MyUyMiUyMGFzJTNEJTIydGFyZ2V0UG9pbnQlMjIlMkYlM0UlM0MlMkZteEdlb21ldHJ5JTNFJTNDJTJGbXhDZWxsJTNFJTNDbXhDZWxsJTIwaWQlM0QlMjIxMjY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E1JTIyJTIwdGFyZ2V0JTNEJTIyMTM1JTIyJTIwcGFyZW50JTNEJTIyMSUyMiUzRSUzQ214R2VvbWV0cnklMjB3aWR0aCUzRCUyMjUwJTIyJTIwaGVpZ2h0JTNEJTIyNTAlMjIlMjByZWxhdGl2ZSUzRCUyMjElMjIlMjBhcyUzRCUyMmdlb21ldHJ5JTIyJTNFJTNDbXhQb2ludCUyMHglM0QlMjI3OTAlMjIlMjB5JTNEJTIyMzY5OCUyMiUyMGFzJTNEJTIyc291cmNlUG9pbnQlMjIlMkYlM0UlM0NteFBvaW50JTIweCUzRCUyMjg3MCUyMiUyMHklM0QlMjIzMTQzJTIyJTIwYXMlM0QlMjJ0YXJnZXRQb2ludCUyMiUyRiUzRSUzQyUyRm14R2VvbWV0cnklM0UlM0MlMkZteENlbGwlM0UlM0NteENlbGwlMjBpZCUzRCUyMjEyNyUyMiUyMHZhbHVlJTNEJTIyJTIyJTIwc3R5bGUlM0QlMjJlbmRBcnJvdyUzRG5vbmUlM0JkYXNoZWQlM0QxJTNCaHRtbCUzRDElM0Jyb3VuZGVkJTNEMCUzQmV4aXRYJTNEMC41JTNCZXhpdFklM0QxJTNCZXhpdER4JTNEMCUzQmV4aXREeSUzRDAlM0JleGl0UGVyaW1ldGVyJTNEMCUzQmVudHJ5WCUzRDAlM0JlbnRyeVklM0QwLjUlM0JlbnRyeUR4JTNEMCUzQmVudHJ5RHklM0QwJTNCZW50cnlQZXJpbWV0ZXIlM0QwJTNCJTIyJTIwZWRnZSUzRCUyMjElMjIlMjBzb3VyY2UlM0QlMjIxMjIlMjIlMjB0YXJnZXQlM0QlMjIxMzUlMjIlMjBwYXJlbnQlM0QlMjIxJTIyJTNFJTNDbXhHZW9tZXRyeSUyMHdpZHRoJTNEJTIyNTAlMjIlMjBoZWlnaHQlM0QlMjI1MCUyMiUyMHJlbGF0aXZlJTNEJTIyMSUyMiUyMGFzJTNEJTIyZ2VvbWV0cnklMjIlM0UlM0NteFBvaW50JTIweCUzRCUyMjgxMCUyMiUyMHklM0QlMjIzNTcyJTIyJTIwYXMlM0QlMjJzb3VyY2VQb2ludCUyMiUyRiUzRSUzQ214UG9pbnQlMjB4JTNEJTIyODcwJTIyJTIweSUzRCUyMjMxNTMlMjIlMjBhcyUzRCUyMnRhcmdldFBvaW50JTIyJTJGJTNFJTNDJTJGbXhHZW9tZXRyeSUzRSUzQyUyRm14Q2VsbCUzRSUzQ214Q2VsbCUyMGlkJTNEJTIyMTI4JTIyJTIwdmFsdWUlM0QlMjIlMjIlMjBzdHlsZSUzRCUyMmVuZEFycm93JTNEbm9uZSUzQmRhc2hlZCUzRDElM0JodG1sJTNEMSUzQnJvdW5kZWQlM0QwJTNCZXhpdFglM0QwLjUlM0JleGl0WSUzRDAlM0JleGl0RHglM0QwJTNCZXhpdER5JTNENiUzQmV4aXRQZXJpbWV0ZXIlM0QwJTNCZW50cnlYJTNEMCUzQmVudHJ5WSUzRDAuNSUzQmVudHJ5RHglM0QwJTNCZW50cnlEeSUzRDAlM0JlbnRyeVBlcmltZXRlciUzRDAlM0IlMjIlMjBlZGdlJTNEJTIyMSUyMiUyMHNvdXJjZSUzRCUyMjEyMSUyMiUyMHRhcmdldCUzRCUyMjEzNSUyMiUyMHBhcmVudCUzRCUyMjElMjIlM0UlM0NteEdlb21ldHJ5JTIwd2lkdGglM0QlMjI1MCUyMiUyMGhlaWdodCUzRCUyMjUwJTIyJTIwcmVsYXRpdmUlM0QlMjIxJTIyJTIwYXMlM0QlMjJnZW9tZXRyeSUyMiUzRSUzQ214UG9pbnQlMjB4JTNEJTIyODQwJTIyJTIweSUzRCUyMjM4MTclMjIlMjBhcyUzRCUyMnNvdXJjZVBvaW50JTIyJTJGJTNFJTNDbXhQb2ludCUyMHglM0QlMjI4NzAlMjIlMjB5JTNEJTIyMzE1MyUyMiUyMGFzJTNEJTIydGFyZ2V0UG9pbnQlMjIlMkYlM0UlM0MlMkZteEdlb21ldHJ5JTNFJTNDJTJGbXhDZWxsJTNFJTNDbXhDZWxsJTIwaWQlM0QlMjIxMjk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E2JTIyJTIwdGFyZ2V0JTNEJTIyMTM1JTIyJTIwcGFyZW50JTNEJTIyMSUyMiUzRSUzQ214R2VvbWV0cnklMjB3aWR0aCUzRCUyMjUwJTIyJTIwaGVpZ2h0JTNEJTIyNTAlMjIlMjByZWxhdGl2ZSUzRCUyMjElMjIlMjBhcyUzRCUyMmdlb21ldHJ5JTIyJTNFJTNDbXhQb2ludCUyMHglM0QlMjIxMDMwJTIyJTIweSUzRCUyMjM4MTklMjIlMjBhcyUzRCUyMnNvdXJjZVBvaW50JTIyJTJGJTNFJTNDbXhQb2ludCUyMHglM0QlMjI4NzAlMjIlMjB5JTNEJTIyMzE1MyUyMiUyMGFzJTNEJTIydGFyZ2V0UG9pbnQlMjIlMkYlM0UlM0MlMkZteEdlb21ldHJ5JTNFJTNDJTJGbXhDZWxsJTNFJTNDbXhDZWxsJTIwaWQlM0QlMjIxMzAlMjIlMjB2YWx1ZSUzRCUyMiUyMiUyMHN0eWxlJTNEJTIyZW5kQXJyb3clM0Rub25lJTNCZGFzaGVkJTNEMSUzQmh0bWwlM0QxJTNCcm91bmRlZCUzRDAlM0JleGl0WCUzRDElM0JleGl0WSUzRDAuNSUzQmV4aXREeCUzRC02JTNCZXhpdER5JTNEMCUzQmV4aXRQZXJpbWV0ZXIlM0QwJTNCJTIyJTIwZWRnZSUzRCUyMjElMjIlMjBzb3VyY2UlM0QlMjIxMjMlMjIlMjB0YXJnZXQlM0QlMjIxMzUlMjIlMjBwYXJlbnQlM0QlMjIxJTIyJTNFJTNDbXhHZW9tZXRyeSUyMHdpZHRoJTNEJTIyNTAlMjIlMjBoZWlnaHQlM0QlMjI1MCUyMiUyMHJlbGF0aXZlJTNEJTIyMSUyMiUyMGFzJTNEJTIyZ2VvbWV0cnklMjIlM0UlM0NteFBvaW50JTIweCUzRCUyMjExMDclMjIlMjB5JTNEJTIyMzU0MyUyMiUyMGFzJTNEJTIyc291cmNlUG9pbnQlMjIlMkYlM0UlM0NteFBvaW50JTIweCUzRCUyMjg3MCUyMiUyMHklM0QlMjIzMTUzJTIyJTIwYXMlM0QlMjJ0YXJnZXRQb2ludCUyMiUyRiUzRSUzQyUyRm14R2VvbWV0cnklM0UlM0MlMkZteENlbGwlM0UlM0NteENlbGwlMjBpZCUzRCUyMjEzMSUyMiUyMHZhbHVlJTNEJTIyJTIyJTIwc3R5bGUlM0QlMjJlbmRBcnJvdyUzRG5vbmUlM0JkYXNoZWQlM0QxJTNCaHRtbCUzRDElM0Jyb3VuZGVkJTNEMCUzQmV4aXRYJTNEMC41JTNCZXhpdFklM0QxJTNCZXhpdER4JTNEMCUzQmV4aXREeSUzRDAlM0JleGl0UGVyaW1ldGVyJTNEMCUzQiUyMiUyMGVkZ2UlM0QlMjIxJTIyJTIwc291cmNlJTNEJTIyMTE5JTIyJTIwdGFyZ2V0JTNEJTIyMTM1JTIyJTIwcGFyZW50JTNEJTIyMSUyMiUzRSUzQ214R2VvbWV0cnklMjB3aWR0aCUzRCUyMjUwJTIyJTIwaGVpZ2h0JTNEJTIyNTAlMjIlMjByZWxhdGl2ZSUzRCUyMjElMjIlMjBhcyUzRCUyMmdlb21ldHJ5JTIyJTNFJTNDbXhQb2ludCUyMHglM0QlMjIxMTIxJTIyJTIweSUzRCUyMjM4NTQlMjIlMjBhcyUzRCUyMnNvdXJjZVBvaW50JTIyJTJGJTNFJTNDbXhQb2ludCUyMHglM0QlMjI4NzAlMjIlMjB5JTNEJTIyMzE2MyUyMiUyMGFzJTNEJTIydGFyZ2V0UG9pbnQlMjIlMkYlM0UlM0MlMkZteEdlb21ldHJ5JTNFJTNDJTJGbXhDZWxsJTNFJTNDbXhDZWxsJTIwaWQlM0QlMjIxMzI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I0JTIyJTIwdGFyZ2V0JTNEJTIyMTM1JTIyJTIwcGFyZW50JTNEJTIyMSUyMiUzRSUzQ214R2VvbWV0cnklMjB3aWR0aCUzRCUyMjUwJTIyJTIwaGVpZ2h0JTNEJTIyNTAlMjIlMjByZWxhdGl2ZSUzRCUyMjElMjIlMjBhcyUzRCUyMmdlb21ldHJ5JTIyJTNFJTNDbXhQb2ludCUyMHglM0QlMjIxNDQ5JTIyJTIweSUzRCUyMjQwMzMlMjIlMjBhcyUzRCUyMnNvdXJjZVBvaW50JTIyJTJGJTNFJTNDbXhQb2ludCUyMHglM0QlMjI4NzAlMjIlMjB5JTNEJTIyMzE1MyUyMiUyMGFzJTNEJTIydGFyZ2V0UG9pbnQlMjIlMkYlM0UlM0MlMkZteEdlb21ldHJ5JTNFJTNDJTJGbXhDZWxsJTNFJTNDbXhDZWxsJTIwaWQlM0QlMjIxMzMlMjIlMjB2YWx1ZSUzRCUyMiUyMiUyMHN0eWxlJTNEJTIyZW5kQXJyb3clM0Rub25lJTNCZGFzaGVkJTNEMSUzQmh0bWwlM0QxJTNCcm91bmRlZCUzRDAlM0JleGl0WCUzRDAlM0JleGl0WSUzRDAuNSUzQmV4aXREeCUzRDYlM0JleGl0RHklM0QwJTNCZXhpdFBlcmltZXRlciUzRDAlM0JlbnRyeVglM0QwJTNCZW50cnlZJTNEMC41JTNCZW50cnlEeCUzRDAlM0JlbnRyeUR5JTNEMCUzQmVudHJ5UGVyaW1ldGVyJTNEMCUzQiUyMiUyMGVkZ2UlM0QlMjIxJTIyJTIwc291cmNlJTNEJTIyMTE4JTIyJTIwdGFyZ2V0JTNEJTIyMTM1JTIyJTIwcGFyZW50JTNEJTIyMSUyMiUzRSUzQ214R2VvbWV0cnklMjB3aWR0aCUzRCUyMjUwJTIyJTIwaGVpZ2h0JTNEJTIyNTAlMjIlMjByZWxhdGl2ZSUzRCUyMjElMjIlMjBhcyUzRCUyMmdlb21ldHJ5JTIyJTNFJTNDbXhQb2ludCUyMHglM0QlMjIxNTIyJTIyJTIweSUzRCUyMjQxNzElMjIlMjBhcyUzRCUyMnNvdXJjZVBvaW50JTIyJTJGJTNFJTNDbXhQb2ludCUyMHglM0QlMjI4NzAlMjIlMjB5JTNEJTIyMzE1MyUyMiUyMGFzJTNEJTIydGFyZ2V0UG9pbnQlMjIlMkYlM0UlM0MlMkZteEdlb21ldHJ5JTNFJTNDJTJGbXhDZWxsJTNFJTNDbXhDZWxsJTIwaWQlM0QlMjIxMzQlMjIlMjB2YWx1ZSUzRCUyMiUyMiUyMHN0eWxlJTNEJTIyZW5kQXJyb3clM0Rub25lJTNCZGFzaGVkJTNEMSUzQmh0bWwlM0QxJTNCcm91bmRlZCUzRDAlM0JleGl0WCUzRDAuNSUzQmV4aXRZJTNEMSUzQmV4aXREeCUzRDAlM0JleGl0RHklM0QwJTNCZXhpdFBlcmltZXRlciUzRDAlM0JlbnRyeVglM0QwJTNCZW50cnlZJTNEMC41JTNCZW50cnlEeCUzRDAlM0JlbnRyeUR5JTNEMCUzQmVudHJ5UGVyaW1ldGVyJTNEMCUzQiUyMiUyMGVkZ2UlM0QlMjIxJTIyJTIwc291cmNlJTNEJTIyMTE3JTIyJTIwdGFyZ2V0JTNEJTIyMTM1JTIyJTIwcGFyZW50JTNEJTIyMSUyMiUzRSUzQ214R2VvbWV0cnklMjB3aWR0aCUzRCUyMjUwJTIyJTIwaGVpZ2h0JTNEJTIyNTAlMjIlMjByZWxhdGl2ZSUzRCUyMjElMjIlMjBhcyUzRCUyMmdlb21ldHJ5JTIyJTNFJTNDbXhQb2ludCUyMHglM0QlMjIxNTUyJTIyJTIweSUzRCUyMjM4NjAlMjIlMjBhcyUzRCUyMnNvdXJjZVBvaW50JTIyJTJGJTNFJTNDbXhQb2ludCUyMHglM0QlMjI4NzAlMjIlMjB5JTNEJTIyMzE0MyUyMiUyMGFzJTNEJTIydGFyZ2V0UG9pbnQlMjIlMkYlM0UlM0MlMkZteEdlb21ldHJ5JTNFJTNDJTJGbXhDZWxsJTNFJTNDbXhDZWxsJTIwaWQlM0QlMjIxMzUlMjIlMjB2YWx1ZSUzRCUyMiUyMiUyMHN0eWxlJTNEJTIyc2hhcGUlM0RvciUzQndoaXRlU3BhY2UlM0R3cmFwJTNCaHRtbCUzRDElM0JkaXJlY3Rpb24lM0Rub3J0aCUzQiUyMiUyMHZlcnRleCUzRCUyMjElMjIlMjBwYXJlbnQlM0QlMjIxJTIyJTNFJTNDbXhHZW9tZXRyeSUyMHglM0QlMjI4NDUlMjIlMjB5JTNEJTIyMzE4MyUyMiUyMHdpZHRoJTNEJTIyMjUlMjIlMjBoZWlnaHQlM0QlMjIyNiUyMiUyMGFzJTNEJTIyZ2VvbWV0cnklMjIlMkYlM0UlM0MlMkZteENlbGwlM0UlM0NteENlbGwlMjBpZCUzRCUyMjEzNiUyMiUyMHN0eWxlJTNEJTIyZWRnZVN0eWxlJTNEb3J0aG9nb25hbEVkZ2VTdHlsZSUzQnJvdW5kZWQlM0QwJTNCb3J0aG9nb25hbExvb3AlM0QxJTNCamV0dHlTaXplJTNEYXV0byUzQmh0bWwlM0QxJTNCZW50cnlYJTNEMC4xNiUzQmVudHJ5WSUzRDAuNTUlM0JlbnRyeUR4JTNEMCUzQmVudHJ5RHklM0QwJTNCZW50cnlQZXJpbWV0ZXIlM0QwJTNCJTIyJTIwZWRnZSUzRCUyMjElMjIlMjBzb3VyY2UlM0QlMjIxMzclMjIlMjB0YXJnZXQlM0QlMjIzMiUyMiUyMHBhcmVudCUzRCUyMjElMjIlM0UlM0NteEdlb21ldHJ5JTIwcmVsYXRpdmUlM0QlMjIxJTIyJTIwYXMlM0QlMjJnZW9tZXRyeSUyMiUzRSUzQ214UG9pbnQlMjB4JTNEJTIyMTI4MCUyMiUyMHklM0QlMjIzMDI4JTIyJTIwYXMlM0QlMjJ0YXJnZXRQb2ludCUyMiUyRiUzRSUzQ0FycmF5JTIwYXMlM0QlMjJwb2ludHMlMjIlM0UlM0NteFBvaW50JTIweCUzRCUyMjg1NyUyMiUyMHklM0QlMjIyOTk4JTIyJTJGJTNFJTNDJTJGQXJyYXklM0UlM0MlMkZteEdlb21ldHJ5JTNFJTNDJTJGbXhDZWxsJTNFJTNDbXhDZWxsJTIwaWQlM0QlMjIxMzclMjIlMjB2YWx1ZSUzRCUyMiUyMiUyMHN0eWxlJTNEJTIyc2hhcGUlM0RteGdyYXBoLnBpZC5wdW1wcy52YWN1dW1fcHVtcCUzQmh0bWwlM0QxJTNCcG9pbnRlckV2ZW50cyUzRDElM0JhbGlnbiUzRGNlbnRlciUzQnZlcnRpY2FsTGFiZWxQb3NpdGlvbiUzRGJvdHRvbSUzQnZlcnRpY2FsQWxpZ24lM0R0b3AlM0JkYXNoZWQlM0QwJTNCZGlyZWN0aW9uJTNEc291dGglM0IlMjIlMjB2ZXJ0ZXglM0QlMjIxJTIyJTIwcGFyZW50JTNEJTIyMSUyMiUzRSUzQ214R2VvbWV0cnklMjB4JTNEJTIyODMzJTIyJTIweSUzRCUyMjMwNDIlMjIlMjB3aWR0aCUzRCUyMjQ5JTIyJTIwaGVpZ2h0JTNEJTIyOTklMjIlMjBhcyUzRCUyMmdlb21ldHJ5JTIyJTJGJTNFJTNDJTJGbXhDZWxsJTNFJTNDbXhDZWxsJTIwaWQlM0QlMjIxMzglMjIlMjBzdHlsZSUzRCUyMmVkZ2VTdHlsZSUzRG9ydGhvZ29uYWxFZGdlU3R5bGUlM0Jyb3VuZGVkJTNEMCUzQm9ydGhvZ29uYWxMb29wJTNEMSUzQmpldHR5U2l6ZSUzRGF1dG8lM0JodG1sJTNEMSUzQmVudHJ5WCUzRDElM0JlbnRyeVklM0QwLjUlM0JlbnRyeUR4JTNEMCUzQmVudHJ5RHklM0QwJTNCZW50cnlQZXJpbWV0ZXIlM0QwJTNCJTIyJTIwZWRnZSUzRCUyMjElMjIlMjBzb3VyY2UlM0QlMjIxMzUlMjIlMjB0YXJnZXQlM0QlMjIxMzclMjIlMjBwYXJlbnQlM0QlMjIxJTIyJTNFJTNDbXhHZW9tZXRyeSUyMHJlbGF0aXZlJTNEJTIyMSUyMiUyMGFzJTNEJTIyZ2VvbWV0cnklMjIlMkYlM0UlM0MlMkZteENlbGwlM0UlM0NteENlbGwlMjBpZCUzRCUyMjEzOSUyMiUyMHZhbHVlJTNEJTIyJTIyJTIwc3R5bGUlM0QlMjJzaGFwZSUzRHRlZSUzQndoaXRlU3BhY2UlM0R3cmFwJTNCaHRtbCUzRDElM0IlMjIlMjB2ZXJ0ZXglM0QlMjIxJTIyJTIwcGFyZW50JTNEJTIyMSUyMiUzRSUzQ214R2VvbWV0cnklMjB4JTNEJTIyOTAyJTIyJTIweSUzRCUyMjM4MDQlMjIlMjB3aWR0aCUzRCUyMjgwJTIyJTIwaGVpZ2h0JTNEJTIyODAlMjIlMjBhcyUzRCUyMmdlb21ldHJ5JTIyJTJGJTNFJTNDJTJGbXhDZWxsJTNFJTNDbXhDZWxsJTIwaWQlM0QlMjIxNDAlMjIlMjB2YWx1ZSUzRCUyMiUyMiUyMHN0eWxlJTNEJTIyc2hhcGUlM0Rjb3JuZXIlM0J3aGl0ZVNwYWNlJTNEd3JhcCUzQmh0bWwlM0QxJTNCJTIyJTIwdmVydGV4JTNEJTIyMSUyMiUyMHBhcmVudCUzRCUyMjElMjIlM0UlM0NteEdlb21ldHJ5JTIweCUzRCUyMjczOCUyMiUyMHklM0QlMjIzODA0JTIyJTIwd2lkdGglM0QlMjI4MCUyMiUyMGhlaWdodCUzRCUyMjgwJTIyJTIwYXMlM0QlMjJnZW9tZXRyeSUyMiUyRiUzRSUzQyUyRm14Q2VsbCUzRSUzQ214Q2VsbCUyMGlkJTNEJTIyMTQxJTIyJTIwdmFsdWUlM0QlMjIlMjIlMjBzdHlsZSUzRCUyMnNoYXBlJTNEY29ybmVyJTNCd2hpdGVTcGFjZSUzRHdyYXAlM0JodG1sJTNEMSUzQmRpcmVjdGlvbiUzRHNvdXRoJTNCJTIyJTIwdmVydGV4JTNEJTIyMSUyMiUyMHBhcmVudCUzRCUyMjElMjIlM0UlM0NteEdlb21ldHJ5JTIweCUzRCUyMjEyMDYlMjIlMjB5JTNEJTIyMzgwNCUyMiUyMHdpZHRoJTNEJTIyODAlMjIlMjBoZWlnaHQlM0QlMjI4MCUyMiUyMGFzJTNEJTIyZ2VvbWV0cnklMjIlMkYlM0UlM0MlMkZteENlbGwlM0UlM0NteENlbGwlMjBpZCUzRCUyMjE0MiUyMiUyMHZhbHVlJTNEJTIyJTIyJTIwc3R5bGUlM0QlMjJzaGFwZSUzRGNvcm5lciUzQndoaXRlU3BhY2UlM0R3cmFwJTNCaHRtbCUzRDElM0JkaXJlY3Rpb24lM0R3ZXN0JTNCJTIyJTIwdmVydGV4JTNEJTIyMSUyMiUyMHBhcmVudCUzRCUyMjElMjIlM0UlM0NteEdlb21ldHJ5JTIweCUzRCUyMjEyMDYlMjIlMjB5JTNEJTIyMzk5MyUyMiUyMHdpZHRoJTNEJTIyODAlMjIlMjBoZWlnaHQlM0QlMjI4MCUyMiUyMGFzJTNEJTIyZ2VvbWV0cnklMjIlMkYlM0UlM0MlMkZteENlbGwlM0UlM0NteENlbGwlMjBpZCUzRCUyMjE0MyUyMiUyMHZhbHVlJTNEJTIyJTIyJTIwc3R5bGUlM0QlMjJzaGFwZSUzRHRlZSUzQndoaXRlU3BhY2UlM0R3cmFwJTNCaHRtbCUzRDElM0JkaXJlY3Rpb24lM0R3ZXN0JTNCJTIyJTIwdmVydGV4JTNEJTIyMSUyMiUyMHBhcmVudCUzRCUyMjElMjIlM0UlM0NteEdlb21ldHJ5JTIweCUzRCUyMjkwMiUyMiUyMHklM0QlMjIzOTk0JTIyJTIwd2lkdGglM0QlMjI4MCUyMiUyMGhlaWdodCUzRCUyMjgwJTIyJTIwYXMlM0QlMjJnZW9tZXRyeSUyMiUyRiUzRSUzQyUyRm14Q2VsbCUzRSUzQ214Q2VsbCUyMGlkJTNEJTIyMTQ0JTIyJTIwdmFsdWUlM0QlMjIlMjIlMjBzdHlsZSUzRCUyMnNoYXBlJTNEY29ybmVyJTNCd2hpdGVTcGFjZSUzRHdyYXAlM0JodG1sJTNEMSUzQmRpcmVjdGlvbiUzRG5vcnRoJTNCJTIyJTIwdmVydGV4JTNEJTIyMSUyMiUyMHBhcmVudCUzRCUyMjElMjIlM0UlM0NteEdlb21ldHJ5JTIweCUzRCUyMjczOCUyMiUyMHklM0QlMjIzOTkzJTIyJTIwd2lkdGglM0QlMjI4MCUyMiUyMGhlaWdodCUzRCUyMjgwJTIyJTIwYXMlM0QlMjJnZW9tZXRyeSUyMiUyRiUzRSUzQyUyRm14Q2VsbCUzRSUzQ214Q2VsbCUyMGlkJTNEJTIyMTQ1JTIyJTIwdmFsdWUlM0QlMjIlMjIlMjBzdHlsZSUzRCUyMnNoYXBlJTNEdGVlJTNCd2hpdGVTcGFjZSUzRHdyYXAlM0JodG1sJTNEMSUzQiUyMiUyMHZlcnRleCUzRCUyMjElMjIlMjBwYXJlbnQlM0QlMjIxJTIyJTNFJTNDbXhHZW9tZXRyeSUyMHglM0QlMjIxMDU5JTIyJTIweSUzRCUyMjM4MDQlMjIlMjB3aWR0aCUzRCUyMjgwJTIyJTIwaGVpZ2h0JTNEJTIyODAlMjIlMjBhcyUzRCUyMmdlb21ldHJ5JTIyJTJGJTNFJTNDJTJGbXhDZWxsJTNFJTNDbXhDZWxsJTIwaWQlM0QlMjIxNDYlMjIlMjB2YWx1ZSUzRCUyMiUyMiUyMHN0eWxlJTNEJTIyc2hhcGUlM0R0ZWUlM0J3aGl0ZVNwYWNlJTNEd3JhcCUzQmh0bWwlM0QxJTNCZGlyZWN0aW9uJTNEd2VzdCUzQiUyMiUyMHZlcnRleCUzRCUyMjElMjIlMjBwYXJlbnQlM0QlMjIxJTIyJTNFJTNDbXhHZW9tZXRyeSUyMHglM0QlMjIxMDU5JTIyJTIweSUzRCUyMjM5OTQlMjIlMjB3aWR0aCUzRCUyMjgwJTIyJTIwaGVpZ2h0JTNEJTIyODAlMjIlMjBhcyUzRCUyMmdlb21ldHJ5JTIyJTJGJTNFJTNDJTJGbXhDZWxsJTNFJTNDbXhDZWxsJTIwaWQlM0QlMjIxNDc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gwMSUyMiUyMHklM0QlMjIzODA0JTIyJTIwd2lkdGglM0QlMjIxMDAlMjIlMjBoZWlnaHQlM0QlMjIyMCUyMiUyMGFzJTNEJTIyZ2VvbWV0cnklMjIlMkYlM0UlM0MlMkZteENlbGwlM0UlM0NteENlbGwlMjBpZCUzRCUyMjE0OCUyMiUyMHZhbHVlJTNEJTIyJTIyJTIwc3R5bGUlM0QlMjJ2ZXJ0aWNhbExhYmVsUG9zaXRpb24lM0Rib3R0b20lM0J2ZXJ0aWNhbEFsaWduJTNEdG9wJTNCaHRtbCUzRDElM0JzaGFwZSUzRG14Z3JhcGguYmFzaWMuZnJhbWUlM0JkeCUzRDEwJTNCd2hpdGVTcGFjZSUzRHdyYXAlM0IlMjIlMjB2ZXJ0ZXglM0QlMjIxJTIyJTIwcGFyZW50JTNEJTIyMSUyMiUzRSUzQ214R2VvbWV0cnklMjB4JTNEJTIyODAyJTIyJTIweSUzRCUyMjQwNTMlMjIlMjB3aWR0aCUzRCUyMjEwMCUyMiUyMGhlaWdodCUzRCUyMjIwJTIyJTIwYXMlM0QlMjJnZW9tZXRyeSUyMiUyRiUzRSUzQyUyRm14Q2VsbCUzRSUzQ214Q2VsbCUyMGlkJTNEJTIyMTQ5JTIyJTIwdmFsdWUlM0QlMjIlMjIlMjBzdHlsZSUzRCUyMnZlcnRpY2FsTGFiZWxQb3NpdGlvbiUzRGJvdHRvbSUzQnZlcnRpY2FsQWxpZ24lM0R0b3AlM0JodG1sJTNEMSUzQnNoYXBlJTNEbXhncmFwaC5iYXNpYy5mcmFtZSUzQmR4JTNEMTAlM0J3aGl0ZVNwYWNlJTNEd3JhcCUzQiUyMiUyMHZlcnRleCUzRCUyMjElMjIlMjBwYXJlbnQlM0QlMjIxJTIyJTNFJTNDbXhHZW9tZXRyeSUyMHglM0QlMjI5NjglMjIlMjB5JTNEJTIyNDA1NCUyMiUyMHdpZHRoJTNEJTIyMTAwJTIyJTIwaGVpZ2h0JTNEJTIyMjAlMjIlMjBhcyUzRCUyMmdlb21ldHJ5JTIyJTJGJTNFJTNDJTJGbXhDZWxsJTNFJTNDbXhDZWxsJTIwaWQlM0QlMjIxNTA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ExMjklMjIlMjB5JTNEJTIyMzgwNCUyMiUyMHdpZHRoJTNEJTIyMTAwJTIyJTIwaGVpZ2h0JTNEJTIyMjAlMjIlMjBhcyUzRCUyMmdlb21ldHJ5JTIyJTJGJTNFJTNDJTJGbXhDZWxsJTNFJTNDbXhDZWxsJTIwaWQlM0QlMjIxNTE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k3NSUyMiUyMHklM0QlMjIzODA0JTIyJTIwd2lkdGglM0QlMjIxMDAlMjIlMjBoZWlnaHQlM0QlMjIyMCUyMiUyMGFzJTNEJTIyZ2VvbWV0cnklMjIlMkYlM0UlM0MlMkZteENlbGwlM0UlM0NteENlbGwlMjBpZCUzRCUyMjE1MiUyMiUyMHZhbHVlJTNEJTIyJTIyJTIwc3R5bGUlM0QlMjJ2ZXJ0aWNhbExhYmVsUG9zaXRpb24lM0Rib3R0b20lM0J2ZXJ0aWNhbEFsaWduJTNEdG9wJTNCaHRtbCUzRDElM0JzaGFwZSUzRG14Z3JhcGguYmFzaWMuZnJhbWUlM0JkeCUzRDEwJTNCd2hpdGVTcGFjZSUzRHdyYXAlM0JkaXJlY3Rpb24lM0Rzb3V0aCUzQiUyMiUyMHZlcnRleCUzRCUyMjElMjIlMjBwYXJlbnQlM0QlMjIxJTIyJTNFJTNDbXhHZW9tZXRyeSUyMHglM0QlMjI3MzglMjIlMjB5JTNEJTIyMzg4NSUyMiUyMHdpZHRoJTNEJTIyMjAlMjIlMjBoZWlnaHQlM0QlMjIxMDklMjIlMjBhcyUzRCUyMmdlb21ldHJ5JTIyJTJGJTNFJTNDJTJGbXhDZWxsJTNFJTNDbXhDZWxsJTIwaWQlM0QlMjIxNTMlMjIlMjB2YWx1ZSUzRCUyMiUyMiUyMHN0eWxlJTNEJTIydmVydGljYWxMYWJlbFBvc2l0aW9uJTNEYm90dG9tJTNCdmVydGljYWxBbGlnbiUzRHRvcCUzQmh0bWwlM0QxJTNCc2hhcGUlM0RteGdyYXBoLmJhc2ljLmZyYW1lJTNCZHglM0QxMCUzQndoaXRlU3BhY2UlM0R3cmFwJTNCZGlyZWN0aW9uJTNEc291dGglM0IlMjIlMjB2ZXJ0ZXglM0QlMjIxJTIyJTIwcGFyZW50JTNEJTIyMSUyMiUzRSUzQ214R2VvbWV0cnklMjB4JTNEJTIyOTMyJTIyJTIweSUzRCUyMjM4ODUlMjIlMjB3aWR0aCUzRCUyMjIwJTIyJTIwaGVpZ2h0JTNEJTIyMTA5JTIyJTIwYXMlM0QlMjJnZW9tZXRyeSUyMiUyRiUzRSUzQyUyRm14Q2VsbCUzRSUzQ214Q2VsbCUyMGlkJTNEJTIyMTU0JTIyJTIwdmFsdWUlM0QlMjIlMjIlMjBzdHlsZSUzRCUyMnZlcnRpY2FsTGFiZWxQb3NpdGlvbiUzRGJvdHRvbSUzQnZlcnRpY2FsQWxpZ24lM0R0b3AlM0JodG1sJTNEMSUzQnNoYXBlJTNEbXhncmFwaC5iYXNpYy5mcmFtZSUzQmR4JTNEMTAlM0J3aGl0ZVNwYWNlJTNEd3JhcCUzQmRpcmVjdGlvbiUzRHNvdXRoJTNCJTIyJTIwdmVydGV4JTNEJTIyMSUyMiUyMHBhcmVudCUzRCUyMjElMjIlM0UlM0NteEdlb21ldHJ5JTIweCUzRCUyMjEwODklMjIlMjB5JTNEJTIyMzg4NSUyMiUyMHdpZHRoJTNEJTIyMjAlMjIlMjBoZWlnaHQlM0QlMjIxMDklMjIlMjBhcyUzRCUyMmdlb21ldHJ5JTIyJTJGJTNFJTNDJTJGbXhDZWxsJTNFJTNDbXhDZWxsJTIwaWQlM0QlMjIxNTU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ExMzclMjIlMjB5JTNEJTIyNDA1MyUyMiUyMHdpZHRoJTNEJTIyMTAwJTIyJTIwaGVpZ2h0JTNEJTIyMjAlMjIlMjBhcyUzRCUyMmdlb21ldHJ5JTIyJTJGJTNFJTNDJTJGbXhDZWxsJTNFJTNDbXhDZWxsJTIwaWQlM0QlMjIxNTYlMjIlMjB2YWx1ZSUzRCUyMiUyMiUyMHN0eWxlJTNEJTIydmVydGljYWxMYWJlbFBvc2l0aW9uJTNEYm90dG9tJTNCdmVydGljYWxBbGlnbiUzRHRvcCUzQmh0bWwlM0QxJTNCc2hhcGUlM0RteGdyYXBoLmJhc2ljLmZyYW1lJTNCZHglM0QxMCUzQndoaXRlU3BhY2UlM0R3cmFwJTNCZGlyZWN0aW9uJTNEc291dGglM0IlMjIlMjB2ZXJ0ZXglM0QlMjIxJTIyJTIwcGFyZW50JTNEJTIyMSUyMiUzRSUzQ214R2VvbWV0cnklMjB4JTNEJTIyMTI2NiUyMiUyMHklM0QlMjIzODg1JTIyJTIwd2lkdGglM0QlMjIyMCUyMiUyMGhlaWdodCUzRCUyMjEwOSUyMiUyMGFzJTNEJTIyZ2VvbWV0cnklMjIlMkYlM0UlM0MlMkZteENlbGwlM0UlM0NteENlbGwlMjBpZCUzRCUyMjE1NyUyMiUyMHZhbHVlJTNEJTIyJTIyJTIwc3R5bGUlM0QlMjJ2ZXJ0aWNhbExhYmVsUG9zaXRpb24lM0Rib3R0b20lM0J2ZXJ0aWNhbEFsaWduJTNEdG9wJTNCaHRtbCUzRDElM0JzaGFwZSUzRG14Z3JhcGguYmFzaWMucm91bmRlZF9mcmFtZSUzQmR4JTNEMTAlM0J3aGl0ZVNwYWNlJTNEd3JhcCUzQmRpcmVjdGlvbiUzRHNvdXRoJTNCJTIyJTIwdmVydGV4JTNEJTIyMSUyMiUyMHBhcmVudCUzRCUyMjElMjIlM0UlM0NteEdlb21ldHJ5JTIweCUzRCUyMjg0NSUyMiUyMHklM0QlMjIzNzY3JTIyJTIwd2lkdGglM0QlMjIxMiUyMiUyMGhlaWdodCUzRCUyMjQ1JTIyJTIwYXMlM0QlMjJnZW9tZXRyeSUyMiUyRiUzRSUzQyUyRm14Q2VsbCUzRSUzQ214Q2VsbCUyMGlkJTNEJTIyMTU4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MTAxNiUyMiUyMHklM0QlMjIzNzY4JTIyJTIwd2lkdGglM0QlMjIxMiUyMiUyMGhlaWdodCUzRCUyMjQ1JTIyJTIwYXMlM0QlMjJnZW9tZXRyeSUyMiUyRiUzRSUzQyUyRm14Q2VsbCUzRSUzQ214Q2VsbCUyMGlkJTNEJTIyMTU5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MTE3NyUyMiUyMHklM0QlMjIzNzcxJTIyJTIwd2lkdGglM0QlMjIxMiUyMiUyMGhlaWdodCUzRCUyMjQ1JTIyJTIwYXMlM0QlMjJnZW9tZXRyeSUyMiUyRiUzRSUzQyUyRm14Q2VsbCUzRSUzQ214Q2VsbCUyMGlkJTNEJTIyMTYwJTIyJTIwdmFsdWUlM0QlMjIlMjIlMjBzdHlsZSUzRCUyMnZlcnRpY2FsTGFiZWxQb3NpdGlvbiUzRGJvdHRvbSUzQnZlcnRpY2FsQWxpZ24lM0R0b3AlM0JodG1sJTNEMSUzQnNoYXBlJTNEbXhncmFwaC5iYXNpYy5yb3VuZGVkX2ZyYW1lJTNCZHglM0QxMCUzQndoaXRlU3BhY2UlM0R3cmFwJTNCZGlyZWN0aW9uJTNEd2VzdCUzQiUyMiUyMHZlcnRleCUzRCUyMjElMjIlMjBwYXJlbnQlM0QlMjIxJTIyJTNFJTNDbXhHZW9tZXRyeSUyMHglM0QlMjIxMjc3LjUlMjIlMjB5JTNEJTIyMzkzMS41JTIyJTIwd2lkdGglM0QlMjI0NSUyMiUyMGhlaWdodCUzRCUyMjEyJTIyJTIwYXMlM0QlMjJnZW9tZXRyeSUyMiUyRiUzRSUzQyUyRm14Q2VsbCUzRSUzQ214Q2VsbCUyMGlkJTNEJTIyMTYxJTIyJTIwdmFsdWUlM0QlMjIlMjIlMjBzdHlsZSUzRCUyMnZlcnRpY2FsTGFiZWxQb3NpdGlvbiUzRGJvdHRvbSUzQnZlcnRpY2FsQWxpZ24lM0R0b3AlM0JodG1sJTNEMSUzQnNoYXBlJTNEbXhncmFwaC5iYXNpYy5yb3VuZGVkX2ZyYW1lJTNCZHglM0QzJTNCd2hpdGVTcGFjZSUzRHdyYXAlM0JkaXJlY3Rpb24lM0R3ZXN0JTNCJTIyJTIwdmVydGV4JTNEJTIyMSUyMiUyMHBhcmVudCUzRCUyMjElMjIlM0UlM0NteEdlb21ldHJ5JTIweCUzRCUyMjExMDElMjIlMjB5JTNEJTIyMzkzMSUyMiUyMHdpZHRoJTNEJTIyNDUlMjIlMjBoZWlnaHQlM0QlMjIxMiUyMiUyMGFzJTNEJTIyZ2VvbWV0cnklMjIlMkYlM0UlM0MlMkZteENlbGwlM0UlM0NteENlbGwlMjBpZCUzRCUyMjE2MiUyMiUyMHZhbHVlJTNEJTIyJTIyJTIwc3R5bGUlM0QlMjJ2ZXJ0aWNhbExhYmVsUG9zaXRpb24lM0Rib3R0b20lM0J2ZXJ0aWNhbEFsaWduJTNEdG9wJTNCaHRtbCUzRDElM0JzaGFwZSUzRG14Z3JhcGguYmFzaWMucm91bmRlZF9mcmFtZSUzQmR4JTNEMTAlM0J3aGl0ZVNwYWNlJTNEd3JhcCUzQmRpcmVjdGlvbiUzRHdlc3QlM0IlMjIlMjB2ZXJ0ZXglM0QlMjIxJTIyJTIwcGFyZW50JTNEJTIyMSUyMiUzRSUzQ214R2VvbWV0cnklMjB4JTNEJTIyNzAyJTIyJTIweSUzRCUyMjM5MzAlMjIlMjB3aWR0aCUzRCUyMjQ1JTIyJTIwaGVpZ2h0JTNEJTIyMTIlMjIlMjBhcyUzRCUyMmdlb21ldHJ5JTIyJTJGJTNFJTNDJTJGbXhDZWxsJTNFJTNDbXhDZWxsJTIwaWQlM0QlMjIxNjMlMjIlMjB2YWx1ZSUzRCUyMiUyMiUyMHN0eWxlJTNEJTIydmVydGljYWxMYWJlbFBvc2l0aW9uJTNEYm90dG9tJTNCdmVydGljYWxBbGlnbiUzRHRvcCUzQmh0bWwlM0QxJTNCc2hhcGUlM0RteGdyYXBoLmJhc2ljLnJvdW5kZWRfZnJhbWUlM0JkeCUzRDEwJTNCd2hpdGVTcGFjZSUzRHdyYXAlM0JkaXJlY3Rpb24lM0R3ZXN0JTNCJTIyJTIwdmVydGV4JTNEJTIyMSUyMiUyMHBhcmVudCUzRCUyMjElMjIlM0UlM0NteEdlb21ldHJ5JTIweCUzRCUyMjg5NSUyMiUyMHklM0QlMjIzOTMxJTIyJTIwd2lkdGglM0QlMjI0NSUyMiUyMGhlaWdodCUzRCUyMjEyJTIyJTIwYXMlM0QlMjJnZW9tZXRyeSUyMiUyRiUzRSUzQyUyRm14Q2VsbCUzRSUzQ214Q2VsbCUyMGlkJTNEJTIyMTY0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ODQ5JTIyJTIweSUzRCUyMjQwNjIlMjIlMjB3aWR0aCUzRCUyMjEyJTIyJTIwaGVpZ2h0JTNEJTIyNDUlMjIlMjBhcyUzRCUyMmdlb21ldHJ5JTIyJTJGJTNFJTNDJTJGbXhDZWxsJTNFJTNDbXhDZWxsJTIwaWQlM0QlMjIxNjU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xMDIwJTIyJTIweSUzRCUyMjQwNjMlMjIlMjB3aWR0aCUzRCUyMjEyJTIyJTIwaGVpZ2h0JTNEJTIyNDUlMjIlMjBhcyUzRCUyMmdlb21ldHJ5JTIyJTJGJTNFJTNDJTJGbXhDZWxsJTNFJTNDbXhDZWxsJTIwaWQlM0QlMjIxNjY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xMTgxJTIyJTIweSUzRCUyMjQwNjYlMjIlMjB3aWR0aCUzRCUyMjEyJTIyJTIwaGVpZ2h0JTNEJTIyNDUlMjIlMjBhcyUzRCUyMmdlb21ldHJ5JTIyJTJGJTNFJTNDJTJGbXhDZWxsJTNFJTNDbXhDZWxsJTIwaWQlM0QlMjIxNjclMjIlMjB2YWx1ZSUzRCUyMiUyMiUyMHN0eWxlJTNEJTIyZW5kQXJyb3clM0Rub25lJTNCZGFzaGVkJTNEMSUzQmh0bWwlM0QxJTNCcm91bmRlZCUzRDAlM0JleGl0WCUzRDAuNSUzQmV4aXRZJTNEMCUzQmV4aXREeCUzRDAlM0JleGl0RHklM0Q2JTNCZXhpdFBlcmltZXRlciUzRDAlM0JlbnRyeVglM0QwJTNCZW50cnlZJTNEMC4yNSUzQmVudHJ5RHglM0QwJTNCZW50cnlEeSUzRDAlM0JlbnRyeVBlcmltZXRlciUzRDAlM0IlMjIlMjBlZGdlJTNEJTIyMSUyMiUyMHNvdXJjZSUzRCUyMjE2MCUyMiUyMHRhcmdldCUzRCUyMjEzNSUyMiUyMHBhcmVudCUzRCUyMjElMjIlM0UlM0NteEdlb21ldHJ5JTIwd2lkdGglM0QlMjI1MCUyMiUyMGhlaWdodCUzRCUyMjUwJTIyJTIwcmVsYXRpdmUlM0QlMjIxJTIyJTIwYXMlM0QlMjJnZW9tZXRyeSUyMiUzRSUzQ214UG9pbnQlMjB4JTNEJTIyMTE5NCUyMiUyMHklM0QlMjIzNjUwJTIyJTIwYXMlM0QlMjJzb3VyY2VQb2ludCUyMiUyRiUzRSUzQ214UG9pbnQlMjB4JTNEJTIyMTAxMCUyMiUyMHklM0QlMjIzNDEzJTIyJTIwYXMlM0QlMjJ0YXJnZXRQb2ludCUyMiUyRiUzRSUzQyUyRm14R2VvbWV0cnklM0UlM0MlMkZteENlbGwlM0UlM0NteENlbGwlMjBpZCUzRCUyMjE2OCUyMiUyMHZhbHVlJTNEJTIyJTIyJTIwc3R5bGUlM0QlMjJlbmRBcnJvdyUzRG5vbmUlM0JkYXNoZWQlM0QxJTNCaHRtbCUzRDElM0Jyb3VuZGVkJTNEMCUzQmV4aXRYJTNEMSUzQmV4aXRZJTNEMC41JTNCZXhpdER4JTNELTYlM0JleGl0RHklM0QwJTNCZXhpdFBlcmltZXRlciUzRDAlM0JlbnRyeVglM0QwJTNCZW50cnlZJTNEMC4yNSUzQmVudHJ5RHglM0QwJTNCZW50cnlEeSUzRDAlM0JlbnRyeVBlcmltZXRlciUzRDAlM0IlMjIlMjBlZGdlJTNEJTIyMSUyMiUyMHNvdXJjZSUzRCUyMjE4NSUyMiUyMHRhcmdldCUzRCUyMjEzNSUyMiUyMHBhcmVudCUzRCUyMjElMjIlM0UlM0NteEdlb21ldHJ5JTIwd2lkdGglM0QlMjI1MCUyMiUyMGhlaWdodCUzRCUyMjUwJTIyJTIwcmVsYXRpdmUlM0QlMjIxJTIyJTIwYXMlM0QlMjJnZW9tZXRyeSUyMiUzRSUzQ214UG9pbnQlMjB4JTNEJTIyMTg2OSUyMiUyMHklM0QlMjI0NTAyJTIyJTIwYXMlM0QlMjJzb3VyY2VQb2ludCUyMiUyRiUzRSUzQ214UG9pbnQlMjB4JTNEJTIyMTQyMCUyMiUyMHklM0QlMjIzNzczJTIyJTIwYXMlM0QlMjJ0YXJnZXRQb2ludCUyMiUyRiUzRSUzQyUyRm14R2VvbWV0cnklM0UlM0MlMkZteENlbGwlM0UlM0NteENlbGwlMjBpZCUzRCUyMjE2OSUyMiUyMHZhbHVlJTNEJTIyJTIyJTIwc3R5bGUlM0QlMjJlbmRBcnJvdyUzRG5vbmUlM0JkYXNoZWQlM0QxJTNCaHRtbCUzRDElM0Jyb3VuZGVkJTNEMCUzQmVudHJ5WCUzRDAlM0JlbnRyeVklM0QwLjUlM0JlbnRyeUR4JTNEMCUzQmVudHJ5RHklM0QwJTNCZW50cnlQZXJpbWV0ZXIlM0QwJTNCZXhpdFglM0QwLjUlM0JleGl0WSUzRDElM0JleGl0RHglM0QwJTNCZXhpdER5JTNEMCUzQmV4aXRQZXJpbWV0ZXIlM0QwJTNCJTIyJTIwZWRnZSUzRCUyMjElMjIlMjBzb3VyY2UlM0QlMjIxNjUlMjIlMjB0YXJnZXQlM0QlMjIxMzUlMjIlMjBwYXJlbnQlM0QlMjIxJTIyJTNFJTNDbXhHZW9tZXRyeSUyMHdpZHRoJTNEJTIyNTAlMjIlMjBoZWlnaHQlM0QlMjI1MCUyMiUyMHJlbGF0aXZlJTNEJTIyMSUyMiUyMGFzJTNEJTIyZ2VvbWV0cnklMjIlM0UlM0NteFBvaW50JTIweCUzRCUyMjExODAlMjIlMjB5JTNEJTIyNDA4MyUyMiUyMGFzJTNEJTIyc291cmNlUG9pbnQlMjIlMkYlM0UlM0NteFBvaW50JTIweCUzRCUyMjE0OTAlMjIlMjB5JTNEJTIyNDMxMyUyMiUyMGFzJTNEJTIydGFyZ2V0UG9pbnQlMjIlMkYlM0UlM0MlMkZteEdlb21ldHJ5JTNFJTNDJTJGbXhDZWxsJTNFJTNDbXhDZWxsJTIwaWQlM0QlMjIxNzA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c0JTIyJTIwdGFyZ2V0JTNEJTIyMTM1JTIyJTIwcGFyZW50JTNEJTIyMSUyMiUzRSUzQ214R2VvbWV0cnklMjB3aWR0aCUzRCUyMjUwJTIyJTIwaGVpZ2h0JTNEJTIyNTAlMjIlMjByZWxhdGl2ZSUzRCUyMjElMjIlMjBhcyUzRCUyMmdlb21ldHJ5JTIyJTNFJTNDbXhQb2ludCUyMHglM0QlMjIxNjA5JTIyJTIweSUzRCUyMjQ0NTIlMjIlMjBhcyUzRCUyMnNvdXJjZVBvaW50JTIyJTJGJTNFJTNDbXhQb2ludCUyMHglM0QlMjIxMTYwJTIyJTIweSUzRCUyMjM3MjMlMjIlMjBhcyUzRCUyMnRhcmdldFBvaW50JTIyJTJGJTNFJTNDJTJGbXhHZW9tZXRyeSUzRSUzQyUyRm14Q2VsbCUzRSUzQ214Q2VsbCUyMGlkJTNEJTIyMTcxJTIyJTIwdmFsdWUlM0QlMjIlMjIlMjBzdHlsZSUzRCUyMmVuZEFycm93JTNEbm9uZSUzQmRhc2hlZCUzRDElM0JodG1sJTNEMSUzQnJvdW5kZWQlM0QwJTNCZW50cnlYJTNEMCUzQmVudHJ5WSUzRDAuNSUzQmVudHJ5RHglM0QwJTNCZW50cnlEeSUzRDAlM0JlbnRyeVBlcmltZXRlciUzRDAlM0JleGl0WCUzRDAuNSUzQmV4aXRZJTNEMSUzQmV4aXREeCUzRDAlM0JleGl0RHklM0QwJTNCZXhpdFBlcmltZXRlciUzRDAlM0IlMjIlMjBlZGdlJTNEJTIyMSUyMiUyMHNvdXJjZSUzRCUyMjE3NyUyMiUyMHRhcmdldCUzRCUyMjEzNSUyMiUyMHBhcmVudCUzRCUyMjElMjIlM0UlM0NteEdlb21ldHJ5JTIwd2lkdGglM0QlMjI1MCUyMiUyMGhlaWdodCUzRCUyMjUwJTIyJTIwcmVsYXRpdmUlM0QlMjIxJTIyJTIwYXMlM0QlMjJnZW9tZXRyeSUyMiUzRSUzQ214UG9pbnQlMjB4JTNEJTIyMTEyMiUyMiUyMHklM0QlMjI0NjQwJTIyJTIwYXMlM0QlMjJzb3VyY2VQb2ludCUyMiUyRiUzRSUzQ214UG9pbnQlMjB4JTNEJTIyOTYwJTIyJTIweSUzRCUyMjM3NjMlMjIlMjBhcyUzRCUyMnRhcmdldFBvaW50JTIyJTJGJTNFJTNDJTJGbXhHZW9tZXRyeSUzRSUzQyUyRm14Q2VsbCUzRSUzQ214Q2VsbCUyMGlkJTNEJTIyMTcyJTIyJTIwdmFsdWUlM0QlMjIlMjIlMjBzdHlsZSUzRCUyMmVuZEFycm93JTNEbm9uZSUzQmRhc2hlZCUzRDElM0JodG1sJTNEMSUzQnJvdW5kZWQlM0QwJTNCZW50cnlYJTNEMCUzQmVudHJ5WSUzRDAuMjUlM0JlbnRyeUR4JTNEMCUzQmVudHJ5RHklM0QwJTNCZW50cnlQZXJpbWV0ZXIlM0QwJTNCZXhpdFglM0QxJTNCZXhpdFklM0QwLjUlM0JleGl0RHglM0QtNiUzQmV4aXREeSUzRDAlM0JleGl0UGVyaW1ldGVyJTNEMCUzQiUyMiUyMGVkZ2UlM0QlMjIxJTIyJTIwc291cmNlJTNEJTIyMTYyJTIyJTIwdGFyZ2V0JTNEJTIyMTM1JTIyJTIwcGFyZW50JTNEJTIyMSUyMiUzRSUzQ214R2VvbWV0cnklMjB3aWR0aCUzRCUyMjUwJTIyJTIwaGVpZ2h0JTNEJTIyNTAlMjIlMjByZWxhdGl2ZSUzRCUyMjElMjIlMjBhcyUzRCUyMmdlb21ldHJ5JTIyJTNFJTNDbXhQb2ludCUyMHglM0QlMjIxMTQwJTIyJTIweSUzRCUyMjQxOTklMjIlMjBhcyUzRCUyMnNvdXJjZVBvaW50JTIyJTJGJTNFJTNDbXhQb2ludCUyMHglM0QlMjIxMTQ5JTIyJTIweSUzRCUyMjMzMjMlMjIlMjBhcyUzRCUyMnRhcmdldFBvaW50JTIyJTJGJTNFJTNDJTJGbXhHZW9tZXRyeSUzRSUzQyUyRm14Q2VsbCUzRSUzQ214Q2VsbCUyMGlkJTNEJTIyMTczJTIyJTIwdmFsdWUlM0QlMjIlMjIlMjBzdHlsZSUzRCUyMmVuZEFycm93JTNEbm9uZSUzQmRhc2hlZCUzRDElM0JodG1sJTNEMSUzQnJvdW5kZWQlM0QwJTNCZXhpdFglM0QwLjUlM0JleGl0WSUzRDAlM0JleGl0RHglM0QwJTNCZXhpdER5JTNENiUzQmV4aXRQZXJpbWV0ZXIlM0QwJTNCZW50cnlYJTNEMCUzQmVudHJ5WSUzRDAuNSUzQmVudHJ5RHglM0QwJTNCZW50cnlEeSUzRDAlM0JlbnRyeVBlcmltZXRlciUzRDAlM0IlMjIlMjBlZGdlJTNEJTIyMSUyMiUyMHNvdXJjZSUzRCUyMjE1OSUyMiUyMHRhcmdldCUzRCUyMjE3NCUyMiUyMHBhcmVudCUzRCUyMjElMjIlM0UlM0NteEdlb21ldHJ5JTIwd2lkdGglM0QlMjI1MCUyMiUyMGhlaWdodCUzRCUyMjUwJTIyJTIwcmVsYXRpdmUlM0QlMjIxJTIyJTIwYXMlM0QlMjJnZW9tZXRyeSUyMiUzRSUzQ214UG9pbnQlMjB4JTNEJTIyMTE4MyUyMiUyMHklM0QlMjIzNzk0JTIyJTIwYXMlM0QlMjJzb3VyY2VQb2ludCUyMiUyRiUzRSUzQ214UG9pbnQlMjB4JTNEJTIyODU4JTIyJTIweSUzRCUyMjMyMDklMjIlMjBhcyUzRCUyMnRhcmdldFBvaW50JTIyJTJGJTNFJTNDJTJGbXhHZW9tZXRyeSUzRSUzQyUyRm14Q2VsbCUzRSUzQ214Q2VsbCUyMGlkJTNEJTIyMTc0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yMiUyMHZlcnRleCUzRCUyMjElMjIlMjBwYXJlbnQlM0QlMjIxJTIyJTNFJTNDbXhHZW9tZXRyeSUyMHglM0QlMjIxMTU4JTIyJTIweSUzRCUyMjM3NjUlMjIlMjB3aWR0aCUzRCUyMjUyJTIyJTIwaGVpZ2h0JTNEJTIyNTIlMjIlMjBhcyUzRCUyMmdlb21ldHJ5JTIyJTJGJTNFJTNDJTJGbXhDZWxsJTNFJTNDbXhDZWxsJTIwaWQlM0QlMjIxNzU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IyJTIwdmVydGV4JTNEJTIyMSUyMiUyMHBhcmVudCUzRCUyMjElMjIlM0UlM0NteEdlb21ldHJ5JTIweCUzRCUyMjEwMDAlMjIlMjB5JTNEJTIyMzc2NSUyMiUyMHdpZHRoJTNEJTIyNTIlMjIlMjBoZWlnaHQlM0QlMjI1MiUyMiUyMGFzJTNEJTIyZ2VvbWV0cnklMjIlMkYlM0UlM0MlMkZteENlbGwlM0UlM0NteENlbGwlMjBpZCUzRCUyMjE3NiUyMiUyMHZhbHVlJTNEJTIyJTIyJTIwc3R5bGUlM0QlMjJlbmRBcnJvdyUzRG5vbmUlM0JkYXNoZWQlM0QxJTNCaHRtbCUzRDElM0Jyb3VuZGVkJTNEMCUzQmVudHJ5WCUzRDAlM0JlbnRyeVklM0QwLjUlM0JlbnRyeUR4JTNEMCUzQmVudHJ5RHklM0QwJTNCZW50cnlQZXJpbWV0ZXIlM0QwJTNCZXhpdFglM0QwLjUlM0JleGl0WSUzRDElM0JleGl0RHglM0QwJTNCZXhpdER5JTNEMCUzQmV4aXRQZXJpbWV0ZXIlM0QwJTNCJTIyJTIwZWRnZSUzRCUyMjElMjIlMjBzb3VyY2UlM0QlMjIxNjQlMjIlMjB0YXJnZXQlM0QlMjIxNzclMjIlMjBwYXJlbnQlM0QlMjIxJTIyJTNFJTNDbXhHZW9tZXRyeSUyMHdpZHRoJTNEJTIyNTAlMjIlMjBoZWlnaHQlM0QlMjI1MCUyMiUyMHJlbGF0aXZlJTNEJTIyMSUyMiUyMGFzJTNEJTIyZ2VvbWV0cnklMjIlM0UlM0NteFBvaW50JTIweCUzRCUyMjg0OSUyMiUyMHklM0QlMjI0MDg1JTIyJTIwYXMlM0QlMjJzb3VyY2VQb2ludCUyMiUyRiUzRSUzQ214UG9pbnQlMjB4JTNEJTIyODU4JTIyJTIweSUzRCUyMjMyMDklMjIlMjBhcyUzRCUyMnRhcmdldFBvaW50JTIyJTJGJTNFJTNDJTJGbXhHZW9tZXRyeSUzRSUzQyUyRm14Q2VsbCUzRSUzQ214Q2VsbCUyMGlkJTNEJTIyMTc3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yMiUyMHZlcnRleCUzRCUyMjElMjIlMjBwYXJlbnQlM0QlMjIxJTIyJTNFJTNDbXhHZW9tZXRyeSUyMHglM0QlMjI4MjglMjIlMjB5JTNEJTIyMzc2NSUyMiUyMHdpZHRoJTNEJTIyNTIlMjIlMjBoZWlnaHQlM0QlMjI1MiUyMiUyMGFzJTNEJTIyZ2VvbWV0cnklMjIlMkYlM0UlM0MlMkZteENlbGwlM0UlM0NteENlbGwlMjBpZCUzRCUyMjE3OC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zb3V0aCUzQiUyMiUyMHZlcnRleCUzRCUyMjElMjIlMjBwYXJlbnQlM0QlMjIxJTIyJTNFJTNDbXhHZW9tZXRyeSUyMHglM0QlMjIxMjc3LjUlMjIlMjB5JTNEJTIyMzkxMiUyMiUyMHdpZHRoJTNEJTIyNTIlMjIlMjBoZWlnaHQlM0QlMjI1MiUyMiUyMGFzJTNEJTIyZ2VvbWV0cnklMjIlMkYlM0UlM0MlMkZteENlbGwlM0UlM0NteENlbGwlMjBpZCUzRCUyMjE3OS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zb3V0aCUzQiUyMiUyMHZlcnRleCUzRCUyMjElMjIlMjBwYXJlbnQlM0QlMjIxJTIyJTNFJTNDbXhHZW9tZXRyeSUyMHglM0QlMjIxMDk2JTIyJTIweSUzRCUyMjM5MTIlMjIlMjB3aWR0aCUzRCUyMjUyJTIyJTIwaGVpZ2h0JTNEJTIyNTIlMjIlMjBhcyUzRCUyMmdlb21ldHJ5JTIyJTJGJTNFJTNDJTJGbXhDZWxsJTNFJTNDbXhDZWxsJTIwaWQlM0QlMjIxODA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bm9ydGglM0IlMjIlMjB2ZXJ0ZXglM0QlMjIxJTIyJTIwcGFyZW50JTNEJTIyMSUyMiUzRSUzQ214R2VvbWV0cnklMjB4JTNEJTIyODkxLjUlMjIlMjB5JTNEJTIyMzkxMC41JTIyJTIwd2lkdGglM0QlMjI1MiUyMiUyMGhlaWdodCUzRCUyMjUyJTIyJTIwYXMlM0QlMjJnZW9tZXRyeSUyMiUyRiUzRSUzQyUyRm14Q2VsbCUzRSUzQ214Q2VsbCUyMGlkJTNEJTIyMTgx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G5vcnRoJTNCJTIyJTIwdmVydGV4JTNEJTIyMSUyMiUyMHBhcmVudCUzRCUyMjElMjIlM0UlM0NteEdlb21ldHJ5JTIweCUzRCUyMjY5OC41JTIyJTIweSUzRCUyMjM5MTIlMjIlMjB3aWR0aCUzRCUyMjUyJTIyJTIwaGVpZ2h0JTNEJTIyNTIlMjIlMjBhcyUzRCUyMmdlb21ldHJ5JTIyJTJGJTNFJTNDJTJGbXhDZWxsJTNFJTNDbXhDZWxsJTIwaWQlM0QlMjIxODI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d2VzdCUzQiUyMiUyMHZlcnRleCUzRCUyMjElMjIlMjBwYXJlbnQlM0QlMjIxJTIyJTNFJTNDbXhHZW9tZXRyeSUyMHglM0QlMjI4MjglMjIlMjB5JTNEJTIyNDA2MyUyMiUyMHdpZHRoJTNEJTIyNTIlMjIlMjBoZWlnaHQlM0QlMjI1MiUyMiUyMGFzJTNEJTIyZ2VvbWV0cnklMjIlMkYlM0UlM0MlMkZteENlbGwlM0UlM0NteENlbGwlMjBpZCUzRCUyMjE4My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3ZXN0JTNCJTIyJTIwdmVydGV4JTNEJTIyMSUyMiUyMHBhcmVudCUzRCUyMjElMjIlM0UlM0NteEdlb21ldHJ5JTIweCUzRCUyMjEwMDAlMjIlMjB5JTNEJTIyNDA2NiUyMiUyMHdpZHRoJTNEJTIyNTIlMjIlMjBoZWlnaHQlM0QlMjI1MiUyMiUyMGFzJTNEJTIyZ2VvbWV0cnklMjIlMkYlM0UlM0MlMkZteENlbGwlM0UlM0NteENlbGwlMjBpZCUzRCUyMjE4NCUyMiUyMHZhbHVlJTNEJTIyJTIyJTIwc3R5bGUlM0QlMjJlbmRBcnJvdyUzRG5vbmUlM0JkYXNoZWQlM0QxJTNCaHRtbCUzRDElM0Jyb3VuZGVkJTNEMCUzQmV4aXRYJTNEMSUzQmV4aXRZJTNEMC41JTNCZXhpdER4JTNELTYlM0JleGl0RHklM0QwJTNCZXhpdFBlcmltZXRlciUzRDAlM0JlbnRyeVglM0QwJTNCZW50cnlZJTNEMC4yNSUzQmVudHJ5RHglM0QwJTNCZW50cnlEeSUzRDAlM0JlbnRyeVBlcmltZXRlciUzRDAlM0IlMjIlMjBlZGdlJTNEJTIyMSUyMiUyMHNvdXJjZSUzRCUyMjE2NiUyMiUyMHRhcmdldCUzRCUyMjE4NSUyMiUyMHBhcmVudCUzRCUyMjElMjIlM0UlM0NteEdlb21ldHJ5JTIwd2lkdGglM0QlMjI1MCUyMiUyMGhlaWdodCUzRCUyMjUwJTIyJTIwcmVsYXRpdmUlM0QlMjIxJTIyJTIwYXMlM0QlMjJnZW9tZXRyeSUyMiUzRSUzQ214UG9pbnQlMjB4JTNEJTIyMTE4NyUyMiUyMHklM0QlMjI0MTA1JTIyJTIwYXMlM0QlMjJzb3VyY2VQb2ludCUyMiUyRiUzRSUzQ214UG9pbnQlMjB4JTNEJTIyODUxJTIyJTIweSUzRCUyMjMyMDklMjIlMjBhcyUzRCUyMnRhcmdldFBvaW50JTIyJTJGJTNFJTNDJTJGbXhHZW9tZXRyeSUzRSUzQyUyRm14Q2VsbCUzRSUzQ214Q2VsbCUyMGlkJTNEJTIyMTg1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Hdlc3QlM0IlMjIlMjB2ZXJ0ZXglM0QlMjIxJTIyJTIwcGFyZW50JTNEJTIyMSUyMiUzRSUzQ214R2VvbWV0cnklMjB4JTNEJTIyMTE1OCUyMiUyMHklM0QlMjI0MDY2LjI1JTIyJTIwd2lkdGglM0QlMjI1MiUyMiUyMGhlaWdodCUzRCUyMjUyJTIyJTIwYXMlM0QlMjJnZW9tZXRyeSUyMiUyRiUzRSUzQyUyRm14Q2VsbCUzRSUzQ214Q2VsbCUyMGlkJTNEJTIyMTg2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yMiUyMHZlcnRleCUzRCUyMjElMjIlMjBwYXJlbnQlM0QlMjIxJTIyJTNFJTNDbXhHZW9tZXRyeSUyMHglM0QlMjIxMDI2LjUlMjIlMjB5JTNEJTIyMzQyMyUyMiUyMHdpZHRoJTNEJTIyNTIlMjIlMjBoZWlnaHQlM0QlMjI1MiUyMiUyMGFzJTNEJTIyZ2VvbWV0cnklMjIlMkYlM0UlM0MlMkZteENlbGwlM0UlM0NteENlbGwlMjBpZCUzRCUyMjE4Ny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jIlMjB2ZXJ0ZXglM0QlMjIxJTIyJTIwcGFyZW50JTNEJTIyMSUyMiUzRSUzQ214R2VvbWV0cnklMjB4JTNEJTIyODY4LjUlMjIlMjB5JTNEJTIyMzQyMyUyMiUyMHdpZHRoJTNEJTIyNTIlMjIlMjBoZWlnaHQlM0QlMjI1MiUyMiUyMGFzJTNEJTIyZ2VvbWV0cnklMjIlMkYlM0UlM0MlMkZteENlbGwlM0UlM0NteENlbGwlMjBpZCUzRCUyMjE4OC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jIlMjB2ZXJ0ZXglM0QlMjIxJTIyJTIwcGFyZW50JTNEJTIyMSUyMiUzRSUzQ214R2VvbWV0cnklMjB4JTNEJTIyNjk2LjUlMjIlMjB5JTNEJTIyMzQyMyUyMiUyMHdpZHRoJTNEJTIyNTIlMjIlMjBoZWlnaHQlM0QlMjI1MiUyMiUyMGFzJTNEJTIyZ2VvbWV0cnklMjIlMkYlM0UlM0MlMkZteENlbGwlM0UlM0NteENlbGwlMjBpZCUzRCUyMjE4OS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zb3V0aCUzQiUyMiUyMHZlcnRleCUzRCUyMjElMjIlMjBwYXJlbnQlM0QlMjIxJTIyJTNFJTNDbXhHZW9tZXRyeSUyMHglM0QlMjIxMTQ2JTIyJTIweSUzRCUyMjM1NzAlMjIlMjB3aWR0aCUzRCUyMjUyJTIyJTIwaGVpZ2h0JTNEJTIyNTIlMjIlMjBhcyUzRCUyMmdlb21ldHJ5JTIyJTJGJTNFJTNDJTJGbXhDZWxsJTNFJTNDbXhDZWxsJTIwaWQlM0QlMjIxOTA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c291dGglM0IlMjIlMjB2ZXJ0ZXglM0QlMjIxJTIyJTIwcGFyZW50JTNEJTIyMSUyMiUzRSUzQ214R2VvbWV0cnklMjB4JTNEJTIyOTY0LjUlMjIlMjB5JTNEJTIyMzU3MCUyMiUyMHdpZHRoJTNEJTIyNTIlMjIlMjBoZWlnaHQlM0QlMjI1MiUyMiUyMGFzJTNEJTIyZ2VvbWV0cnklMjIlMkYlM0UlM0MlMkZteENlbGwlM0UlM0NteENlbGwlMjBpZCUzRCUyMjE5MS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ub3J0aCUzQiUyMiUyMHZlcnRleCUzRCUyMjElMjIlMjBwYXJlbnQlM0QlMjIxJTIyJTNFJTNDbXhHZW9tZXRyeSUyMHglM0QlMjI3NjAlMjIlMjB5JTNEJTIyMzU2OC41JTIyJTIwd2lkdGglM0QlMjI1MiUyMiUyMGhlaWdodCUzRCUyMjUyJTIyJTIwYXMlM0QlMjJnZW9tZXRyeSUyMiUyRiUzRSUzQyUyRm14Q2VsbCUzRSUzQ214Q2VsbCUyMGlkJTNEJTIyMTky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G5vcnRoJTNCJTIyJTIwdmVydGV4JTNEJTIyMSUyMiUyMHBhcmVudCUzRCUyMjElMjIlM0UlM0NteEdlb21ldHJ5JTIweCUzRCUyMjU2NyUyMiUyMHklM0QlMjIzNTcwJTIyJTIwd2lkdGglM0QlMjI1MiUyMiUyMGhlaWdodCUzRCUyMjUyJTIyJTIwYXMlM0QlMjJnZW9tZXRyeSUyMiUyRiUzRSUzQyUyRm14Q2VsbCUzRSUzQ214Q2VsbCUyMGlkJTNEJTIyMTkz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Hdlc3QlM0IlMjIlMjB2ZXJ0ZXglM0QlMjIxJTIyJTIwcGFyZW50JTNEJTIyMSUyMiUzRSUzQ214R2VvbWV0cnklMjB4JTNEJTIyNjk2LjUlMjIlMjB5JTNEJTIyMzcyMSUyMiUyMHdpZHRoJTNEJTIyNTIlMjIlMjBoZWlnaHQlM0QlMjI1MiUyMiUyMGFzJTNEJTIyZ2VvbWV0cnklMjIlMkYlM0UlM0MlMkZteENlbGwlM0UlM0NteENlbGwlMjBpZCUzRCUyMjE5NC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3ZXN0JTNCJTIyJTIwdmVydGV4JTNEJTIyMSUyMiUyMHBhcmVudCUzRCUyMjElMjIlM0UlM0NteEdlb21ldHJ5JTIweCUzRCUyMjg2OC41JTIyJTIweSUzRCUyMjM3MjQlMjIlMjB3aWR0aCUzRCUyMjUyJTIyJTIwaGVpZ2h0JTNEJTIyNTIlMjIlMjBhcyUzRCUyMmdlb21ldHJ5JTIyJTJGJTNFJTNDJTJGbXhDZWxsJTNFJTNDbXhDZWxsJTIwaWQlM0QlMjIxOTU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d2VzdCUzQiUyMiUyMHZlcnRleCUzRCUyMjElMjIlMjBwYXJlbnQlM0QlMjIxJTIyJTNFJTNDbXhHZW9tZXRyeSUyMHglM0QlMjIxMDI2LjUlMjIlMjB5JTNEJTIyMzcyNC4yNSUyMiUyMHdpZHRoJTNEJTIyNTIlMjIlMjBoZWlnaHQlM0QlMjI1MiUyMiUyMGFzJTNEJTIyZ2VvbWV0cnklMjIlMkYlM0UlM0MlMkZteENlbGwlM0UlM0NteENlbGwlMjBpZCUzRCUyMjE5NiUyMiUyMHZhbHVlJTNEJTIyTEVWRUwlMjAxJTIyJTIwc3R5bGUlM0QlMjJ0ZXh0JTNCaHRtbCUzRDElM0JhbGlnbiUzRGNlbnRlciUzQnZlcnRpY2FsQWxpZ24lM0RtaWRkbGUlM0J3aGl0ZVNwYWNlJTNEd3JhcCUzQnJvdW5kZWQlM0QwJTNCJTIyJTIwdmVydGV4JTNEJTIyMSUyMiUyMHBhcmVudCUzRCUyMjElMjIlM0UlM0NteEdlb21ldHJ5JTIweCUzRCUyMjUyMSUyMiUyMHklM0QlMjIzOTQyJTIyJTIwd2lkdGglM0QlMjI2MCUyMiUyMGhlaWdodCUzRCUyMjMwJTIyJTIwYXMlM0QlMjJnZW9tZXRyeSUyMiUyRiUzRSUzQyUyRm14Q2VsbCUzRSUzQ214Q2VsbCUyMGlkJTNEJTIyMTk3JTIyJTIwdmFsdWUlM0QlMjJMRVZFTCUyMDIlMjIlMjBzdHlsZSUzRCUyMnRleHQlM0JodG1sJTNEMSUzQmFsaWduJTNEY2VudGVyJTNCdmVydGljYWxBbGlnbiUzRG1pZGRsZSUzQndoaXRlU3BhY2UlM0R3cmFwJTNCcm91bmRlZCUzRDAlM0IlMjIlMjB2ZXJ0ZXglM0QlMjIxJTIyJTIwcGFyZW50JTNEJTIyMSUyMiUzRSUzQ214R2VvbWV0cnklMjB4JTNEJTIyNDYwJTIyJTIweSUzRCUyMjM2MTUlMjIlMjB3aWR0aCUzRCUyMjYwJTIyJTIwaGVpZ2h0JTNEJTIyMzAlMjIlMjBhcyUzRCUyMmdlb21ldHJ5JTIyJTJGJTNFJTNDJTJGbXhDZWxsJTNFJTNDJTJGcm9vdCUzRSUzQyUyRm14R3JhcGhNb2RlbCUzRcbshpUAACAASURBVHhe7Nz5t57jegfw75OIkCCEIE4EIeYxjgg1xTyPQakaimXoabv6l7SrPTUs1FA1xjzPcxNRMY8hiBxBCEFCRKLd73qPc05Ps/e7n73f+ZO1rsVa733d93V97scvuO4i/hAgQIAAAQIECBAgQIAAAQIECBAgQIAAAQIECBAgQIAAAQIECBAgQIAAAQIECBAgQIAAAQIECBAgQIAAAQIECBAgQIAAAQIECBAgQIAAAQIECBAgQIAAAQIECBAgQIAAAQIECBAgQIAAAQIECBAgQIAAAQIECBAgQIAAAQIECBAgQIAAAQIECBAgQIAAAQIECBAgQIAAAQIECBAgQIAAAQIECBAgQIAAAQIECBAgQIAAAQIECBAgQIAAAQIECBAgUFqgKJ0pkQABAgQIECBAgAABAgQIECBAgAABAgQIECBAgAABAgQIECBAgAABAgQIECBAgAABAgQIECBAgAABAgQIECBAgAABAgQIECBAgAABAgQIECBAgAABAgQIECBAgAABAgQIECBAgAABAgQIECBAgAABAgQIECBAgAABAgQIECBAgAABAgQIECBAgAABAgQIECBAgAABAgQIECBAgAABAgQIECBAgAABAgQIECBAgAABAgQIECBAgAABAgQIECBAgACBFAw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IECAAAECBAgQIECAAAECBAgQIECAAAECBAgQIECAAAECBAgQIECAAAECBAgQIECAAAECBAgQIECAAAECBAgQIECAAAECBAgQIECAAAECBAgQIECAAAECBAgQIECAAAECBAgQIECAAAECBAgQIECAAAECBAgQIECAAAECBAgQIECAAAECBAgQIECAAAECBAgQIECAAAECBAgQIECAAAECBAgQIECAAIHyAkX5VJkECBAgQIAAAQIECBAgQIAAAQIECBAgQIAAAQIECBAgQIAAAQIECBAgQIAAAQIECBAgQIAAAQIECBAgQIAAAQIECBAgQIAAAQIECBAgQIAAAQIECBAgQIAAAQIECBAgQIAAAQIECBAgQIAAAQIECBAgQIAAAQIECBAgQIAAAQIECBAgQIAAAQIECBAgQIAAAQIECBAgQIAAAQIECBAgQIAAAQIECBAgQIAAAQIECBAgQIAAAQIECBAgQIAAAQIECBQICBAgQIAAAQIECBAgQIAAAQIECBAgQIAAAQIECBAgQIAAAQIECBAgQIAAAQIECBAgQIAAAQIECBAgQIAAAQIECBAgQIAAAQIECBAgQIAAAQIECBAgQIAAAQIECBAgQIAAAQIECBAgQIAAAQIECBAgQIAAAQIECBAgQIAAAQIECBAgQIAAAQIECBAgQIAAAQIECBAgQIAAAQIECBAgQIAAAQIECBAgQIAAAQIECBAgQIAAAQIECBAgQIAAAQIECBAoL1CUT5VJgAABAgQIECBAgAABAgQIECBAgAABAgQIECBAgAABAgQIECBAgAABAgQIECBAgAABAgQIECBAgAABAgQIECBAgAABAgQIECBAgAABAgQIECBAgAABAgQIECBAgAABAgQIECBAgAABAgQIECBAgAABAgQIECBAgAABAgQIECBAgAABAgQIECBAgAABAgQIECBAgAABAgQIECBAgAABAgQIECBAgAABAgQIECBAgAABAgQIECBAgAABAgQIECBAgECBgAABAgQIECBAgAABAgQIECBAgAABAgQIECBAgAABAgQIECBAgAABAgQIECBAgAABAgQIECBAgAABAgQIECBAgAABAgQIECBAgAABAgQIECBAgAABAgQIECBAgAABAgQIECBAgAABAgQIECBAgAABAgQIECBAgAABAgQIECBAgAABAgQIECBAgAABAgQIECBAgAABAgQIECBAgAABAgQIECBAgAABAgQIECBAgAABAgQIECBAgAABAgQIECBAgACB8gJF+VSZBAgQIECAAAECBAgQIECAAAECBAgQIECAAAECBAgQIECAAAECBAgQIECAAAECBAgQIECAAAECBAgQIECAAAECBAgQIECAAAECBAgQIECAAAECBAgQIECAAAECBAgQIECAAAECBAgQIECAAAECBAgQIECAAAECBAgQIECAAAECBAgQIECAAAECBAgQIECAAAECBAgQIECAAAECBAgQIECAAAECBAgQIECAAAECBAgQIECAAAECBAgQIECAAAECBAgUCAgQIECAAAECBAgQIECAAAECBAgQIECAAAECBAgQIECAAAECBAgQIECAAAECBAgQIECAAAECBAgQIECAAAECBAgQIECAAAECBAgQIECAAAECBAgQIECAAAECBAgQIECAAAECBAgQIECAAAECBAgQIECAAAECBAgQIECAAAECBAgQIECAAAECBAgQIECAAAECBAgQIECAAAECBAgQIECAAAECBAgQIECAAAECBAgQIECAAAECBAgQIECAAAECBAgQKC9QlE+VSYAAAQIECBAgQIAAAQIECBAgQIAAAQIECBAgQIAAAQIECBAgQIAAAQIECBAgQIAAAQIECBAgQIAAAQIECBAgQIAAAQIECBAgQIAAAQIECBAgQIAAAQIECBAgQIAAAQIECBAgQIAAAQIECBAgQIAAAQIECBAgQIAAAQIECBAgQIAAAQIECBAgQIAAAQIECBAgQIAAAQIECBAgQIAAAQIECBAgQIAAAQIECBAgQIAAAQIECBAgQIAAAQIECBAgQIBAgYAAAQIECBAgQIAAAQIECBAgQIAAAQIECBAgQIAAAQIECBAgQIAAAQIECBAgQIAAAQIECBAgQIAAAQIECBAgQIAAAQIECBAgQIAAAQIECBAgQIAAAQIECBAgQIAAAQIECBAgQIAAAQIECBAgQIAAAQIECBAgQIAAAQIECBAgQIAAAQIECBAgQIAAAQIECBAgQIAAAQIECBAgQIAAAQIECBAgQIAAAQIECBAgQIAAAQIECBAgQIAAAQIECBAgQIAAgfICRflUmQQIECBAgAABAgQIECBAgAABAgQIECBAgAABAgQIECBAgAABAgQIECBAgAABAgQIECBAgAABAgQIECBAgAABAgQIECBAgAABAgQIECBAgAABAgQIECBAgAABAgQIECBAgAABAgQIECBAgAABAgQIECBAgAABAgQIECBAgAABAgQIECBAgAABAgQIECBAgAABAgQIECBAgAABAgQIECBAgAABAgQIECBAgAABAgQIECBAgAABAgQIECBAgAABAgQIFAg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IECAAAECBAgQIECAAAECBAgQIECAAAECBAgQIECAAAECBAgQIECAAAECBAgQIECAAAECBAgQIECAAAECBAgQIECAAAECBAgQIECAAAECBAgQIECAAAECBAgQIECAAAECBAgQIECAAAECBAgQIECAAAECBAgQIECAAAECBAgQIECAAAECBAgQIECAAAECBAgQIECAAAECBAgQIECAAAECBAgQIECAAIHyAkX5VJkECBAgQIAAAQIECBAgQIAAAQIECBAgQIAAAQIECBAgQIAAAQIECBAgQIAAAQIECBAgQIAAAQIECBAgQIAAAQIECBAgQIAAAQIECBAgQIAAAQIECBAgQIAAAQIECBAgQIAAAQIECBAgQIAAAQIECBAgQIAAAQIECBAgQIAAAQIECBAgQIAAAQIECBAgQIAAAQIECBAgQIAAAQIECBAgQIAAAQIECBAgQIAAAQIECBAgQIAAAQIECBAgQIAAAQIECBQICBAgQIAAAQIECBAgQIAAAQIECBAgQIAAAQIECBAgQIAAAQIECBAgQIAAAQIECBAgQIAAAQIECBAgQIAAAQIECBAgQIAAAQIECBAgQIAAAQIECBAgQIAAAQIECBAgQIAAAQIECBAgQIAAAQIECBAgQIAAAQIECBAgQIAAAQIECBAgQIAAAQIECBAgQIAAAQIECBAgQIAAAQIECBAgQIAAAQIECBAgQIAAAQIECBAgQIAAAQIECBAgQIAAAQIECBAoL1CUT5VJgAABAgQIECBAgAABAgQIECBAgAABAgQIECBAgAABAgQIECBAgAABAgQIECBAgAABAgQIECBAgAABAgQIECBAgAABAgQIECBAgAABAgQIECBAgAABAgQIECBAgAABAgQIECBAgAABAgQIECBAgAABAgQIECBAgAABAgQIECBAgAABAgQIECBAgAABAgQIECBAgAABAgQIECBAgAABAgQIECBAgAABAgQIECBAgAABAgQIECBAgAABAgQIECBAgECBgAABAgQIECBAgAABAgQIECBAgAABAgQIECBAgAABAgQIECBAgAABAgQIECBAgAABAgQIECBAgAABAgQIECBAgAABAgQIECBAgAABAgQIECBAgAABAgQIECBAgAABAgQIECBAgAABAgQIECBAgAABAgQIECBAgAABAgQIECBAgAABAgQIECBAgAABAgQIECBAgAABAgQIECBAgAABAgQIECBAgAABAgQIECBAgAABAgQIECBAgAABAgQIECBAgACB8gJF+VSZBAgQIECAAAECBAgQIECAAAECBAgQIECAAAECBAgQIECAAAECBAgQIECAAAECBAgQIECAAAECBAgQIECAAAECBAgQIECAAAECBAgQIECAAAECBAgQIECAAAECBAgQIECAAAECBAgQIECAAAECBAgQIECAAAECBAgQIECAAAECBAgQIECAAAECBAgQIECAAAECBAgQIECAAAECBAgQIECAAAECBAgQIECAAAECBAgQIECAAAECBAgQIECAAAECBAgUCAgQIECAAAECBAgQIECAAAECBAgQIECAAAECBAgQIECAAAECBAgQIECAAAECBAgQIECAAAECBAgQIECAAAECBAgQIECAAAECBAgQIECAAAECBAgQIECAAAECBAgQIECAAAECBAgQIECAAAECBAgQIECAAAECBAgQIECAAAECBAgQIECAAAECBAgQIECAAAECBAgQIECAAAECBAgQIECAAAECBAgQIECAAAECBAgQIECAAAECBAgQIECAAAECBAgQKC9QlE+VSYAAAQIECBAgQIAAAQIECBAgQIAAAQIECBAgQIAAAQIECBAgQIAAAQIECBAgQIAAAQIECBAgQIAAAQIECBAgQIAAAQIECBAgQIAAAQIECBAgQIAAAQIECBAgQIAAAQIECBAgQIAAAQIECBAgQIAAAQIECBAgQIAAAQIECBAgQIAAAQIECBAgQIAAAQIECBAgQIAAAQIECBAgQIAAAQIECBAgQIAAAQIECBAgQIAAAQIECBAgQIAAAQIECBAgQIBAgYAAAQIECBAgQIAAAQIECBAgQIAAAQIECBAgQIAAAQIECBAgQIAAAQIECBAgQIAAAQIECBAgQIAAAQIECBAgQIAAAQIECBAgQIAAAQIECBAgQIAAAQIECBAgQIAAAQIECBAgQIAAAQIECBAgQIAAAQIECBAgQIAAAQIECBAgQIAAAQIECBAgQIAAAQIECBAgQIAAAQIECBAgQIAAAQIECBAgQIAAAQIECBAgQIAAAQIECBAgQIAAAQIECBAgQIAAgfICRflUmQQIECBAgAABAgQIECBAgAABAgQIECBAgAABAgQIECBAgAABAgQIECBAgAABAgQIECBAgAABAgQIECBAgAABAgQIECBAgAABAgQIECBAgAABAgQIECBAgAABAgQIECBAgAABAgQIECBAgAABAgQIECBAgAABAgQIECBAgAABAgQIECBAgAABAgQIECBAgAABAgQIECBAgAABAgQIECBAgAABAgQIECBAgAABAgQIECBAgAABAgQIECBAgAABAgQIFAg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IECAAAECBAgQIECAAAECBAgQIECAAAECBAgQIECAAAECBAgQIECAAAECBAgQIECAAAECBAgQIECAAAECBAgQIECAAAECBAgQIECAAAECBAgQIECAAAECBAgQIECAAAECBAgQIECAAAECBAgQIECAAAECBAgQIECAAAECBAgQIECAAAECBAgQIECAAAECBAgQIECAAAECBAgQIECAAAECBAgQIECAAIHyAkX5VJkECBAgQIAAAQIECBAgQIAAAQIECBAgQIAAAQIECBAgQIAAAQIECBAgQIAAAQIECBAgQIAAAQIECBAgQIAAAQIECBAgQIAAAQIECBAgQIAAAQIECBAgQIAAAQIECBAgQIAAAQIECBAgQIAAAQIECBAgQIAAAQIECBAgQIAAAQIECBAgQIAAAQIECBAgQIAAAQIECBAgQIAAAQIECBAgQIAAAQIECBAgQIAAAQIECBAgQIAAAQIECBAgQIAAAQIECBQICBAgQIAAAQIECBAgQIAAAQIECBAgQIAAAQIECBAgQIAAAQIECBAgQIAAAQIECBAgQIAAAQIECBAgQIAAAQIECBAgQIAAAQIECBAgQIAAAQIECBAgQIAAAQIECBAgQIAAAQIECBAgQIAAAQIECBAgQIAAAQIECBAgQIAAAQIECBAgQIAAAQIECBAgQIAAAQIECBAgQIAAAQIECBAgQIAAAQIECBAgQIAAAQIECBAgQIAAAQIECBAgQIAAAQIECBAoL1CUT5VJgAABAgQIECBAgAABAgQIECBAgAABAgQIECBAgAABAgQIECBAgAABAgQIECBAgAABAgQIECBAgAABAgQIECBAgAABAgQIECBAgAABAgQIECBAgAABAgQIECBAgAABAgQIECBAgAABAgQIECBAgAABAgQIECBAgAABAgQIECBAgAABAgQIECBAgAABAgQIECBAgAABAgQIECBAgAABAgQIECBAgAABAgQIECBAgAABAgQIECBAgAABAgQIECBAgECBgAABAgQIECBAgAABAgQIECBAgAABAgQIECBAgAABAgQIECBAgAABAgQIECBAgAABAgQIECBAgAABAgQIECBAgAABAgQIECBAgAABAgQIECBAgAABAgQIECBAgAABAgQIECBAgAABAgQIECBAgAABAgQIECBAgAABAgQIECBAgAABAgQIECBAgAABAgQIECBAgAABAgQIECBAgAABAgQIECBAgAABAgQIECBAgAABAgQIECBAgAABAgQIECBAgACB8gJF+VSZBAgQIECAAAECBAgQIECAAAECBAgQIECAAAECBAgQIECAAAECBAgQIECAAAECBAgQIECAAAECBAgQIECAAAECBAgQIECAAAECBAgQIECAAAECBAgQIECAAAECBAgQIECAAAECBAgQIECAAAECBAgQIECAAAECBAgQIECAAAECBAgQIECAAAECBAgQIECAAAECBAgQIECAAAECBAgQIECAAAECBAgQIECAAAECBAgQIECAAAECBAgQIECAAAECBAgUCAgQIECAAAECBAgQIECAAAECBAgQIECAAAECBAgQIECAAAECBAgQIECAAAECBAgQIECAAAECBAgQIECAAAECBAgQIECAAAECBAgQIECAAAECBAgQIECAAAECBAgQIECAAAECBAgQIECAAAECBAgQIECAAAECBAgQIECAAAECBAgQIECAAAECBAgQIECAAAECBAgQIECAAAECBAgQIECAAAECBAgQIECAAAECBAgQIECAAAECBAgQIECAAAECBAgQKC9QlE+VSYAAAQIECBAgQIAAAQIECBAgQIAAAQIECBAgQIAAAQIECBAgQIAAAQIECBAgQIAAAQIECBAgQIAAAQIECBAgQIAAAQIECBAgQIAAAQIECBAgQIAAAQIECBAgQIAAAQIECBAgQIAAAQIECBAgQIAAAQIECBAgQIAAAQIECBAgQIAAAQIECBAgQIAAAQIECBAgQIAAAQIECBAgQIAAAQIECBAgQIAAAQIECBAgQIAAAQIECBAgQIAAAQIECBAgQIBAgYAAAQIECBAgQIAAAQIECBAgQIAAAQIECBAgQIAAAQIECBAgQIAAAQIECBAgQIAAAQIECBAgQIAAAQIECBAgQIAAAQIECBAgQIAAAQIECBAgQIAAAQIECBAgQIAAAQIECBAgQIAAAQIECBAgQIAAAQIECBAgQIAAAQIECBAgQIAAAQIECBAgQIAAAQIECBAgQIAAAQIECBAgQIAAAQIECBAgQIAAAQIECBAgQIAAAQIECBAgQIAAAQIECBAgQIAAgfICRflUmQQIECBAgAABAgQIECBAgAABAgQIECBAgAABAgQIECBAgAABAgQIECBAgAABAgQIECBAgAABAgQIECBAgAABAgQIECBAgAABAgQIECBAgAABAgQIECBAgAABAgQIECBAgAABAgQIECBAgAABAgQIECBAgAABAgQIECBAgAABAgQIECBAgAABAgQIECBAgAABAgQIECBAgAABAgQIECBAgAABAgQIECBAgAABAgQIECBAgAABAgQIECBAgAABAgQIFAg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aGmBoUlGJ1mvGusmGVWNdZKsXY21koysxogka1ZjjSTDq7F6kmHVWC1Jz949MSRJz38z+P1/N/g5SU+sTLKiGj8lWV6NH5Msq8YPSb6vxtIkS6rxXZJvq/FNksXV+DrJV9VYVN27pS9AcQQIECBAgAABAgQIECBAgAABAgQIECBAgAABAgQIECBAgAABAgQIECBAgAABAgQIECBAgAABAgQIECBAgAABAgQaKGC+uIHYjiJAgAABAgQIECBAgAABAgQIECBAgAABAgQIECBAgAABAgQIECBAgAABAgQIECBAgAABAgQIECBAgAABAgQIECBAgAABAgQIECBAgAABAqsQ8B6Q8faD2gAAIABJREFUT4MAAQIECBAgQIAAAQIECBAoJVCUypJEgAABAgQIECBAgAABAgQIECBAgAABAgQIDERgVJKx1dg4yUbV2DDJmGpskGT9JOsN5KA2yP0qyZdJvkiysBqfJ/msGp8mWVCNxW3QjxIJECBAgAABAgQIECBAgAABAgQIECBAgAABAgQIECBAgAABAgQIECBAgAABAgQIECBAgAABAgQIECBAgAABAgQI/F8B88V/EDFf7J8PAgQIECBAgAABAgQIECBAgAABAgQIECBAgAABAgQIECBAgAABAgQIECBAgAABAgQIECBAgAABAgQIECBAgAABAgQIECBAgAABAgQIEGiWgPeA/iDvPaBmfYXOJUCAAAECBAgQIECAAIGOFyg6vkMNEiBAgAABAgQIECBAgAABAgQIECBAgACBxgqMSLJZNcYn2bQa45L0xCZJ1m5sSR1z2rdJPkkyvxofJ+mJeUk+qsbSjulWIwQIECBAgAABAgQIECBAgAABAgQIECBAgAABAgQIECBAgAABAgQIECBAgAABAgQIECBAgAABAgQIECBAgAABAu0gYL64frdkvrh+tnYmQIAAAQIECBAgQIAAAQIECBAgQIAAAQIECBAgQIAAAQIECBAgQIAAAQIECBAgQIAAAQIECBAgQIAAAQIECBAgQIAAAQIECBAgQIBApwl4D6h+N+o9oPrZ2pkAAQIECBAgQIAAAQIEOlCg6MCetESAAAECBAgQIECAAAECBAgQIECAAAECBOotMDbJVkm2rMaEJFtUY+N6H27/XgU+TfJBNeYmeb8a7yVZwI4AAQIECBAgQIAAAQIECBAgQIAAAQIECBAgQIAAAQIECBAgQIAAAQIECBAgQIAAAQIECBAgQIAAAQIECBAgQIBACQHzxSXQGpRivrhB0I4hQIAAAQIECBAgQIAAAQIECBAgQIAAAQIECBAgQIAAAQIECBAgQIAAAQIECBAgQIAAAQIECBAgQIAAAQIECBAgQIAAAQIECBAgQIBACwh4D6gFLmEVJXgPqHXvRmUECBAgQIAAAQIECBAg0GCBosHnOY4AAQIECBAgQIAAAQIECBAgQIAAAQIECLSLwOpJtkuybZJtqrF1kolJRjWyidGjR6cn1ltvvay77roZNWpUJdZZZ51KrL322llrrbUycuTISowYMaISa6yxxi8xfPjwrL766hk2bFglVltttQwdOrQSQ4YMSVEUlej58/PPP1di5cqVWbFiRSV++umnLF++vBI//vhjli1blh9++OGXWLp0aXpiyZIllfjuu+/y7bff5ptvvqnE4sWLK/H111/nq6++yqJFiyrR4D+Lk8xJ8m6Sd6rxdpK3kvzY4FocR4AAAQIECBAgQIAAAQIECBAgQIAAAQIECBAgQIAAAQIECBAgQIAAAQIECBAgQIAAAQIECBAgQIAAAQIECBAg0FoC5ovNF7fWF6kaAgQIECBAgAABAgQIECBAgAABAgQIECBAgAABAgQIECBAgAABAgQIECBAgAABAgQIECBAgAABAgQIECBAgAABAgQIECBAgAABAgQIdKeA94C8B9SdX76uCRAgQIAAAQIECBAgQKBjBIqO6UQjBAgQIECAAAECBAgQIECAAAECBAgQIECgvMCOSXpih2psn2Sb8tv1nrnmmmtmk002ydixY7PxxhtXYqONNsqGG25YiTFjxmSDDTbI+uuvX4mi6Mx/nf/zzz/nyy+/rMQXX3yRhQsX5vPPP6/EZ599lk8//bQSCxYsyCeffJLvv/++XlfSs+87Sd5M8kY1Xk/SE/4QIECAAAECBAgQIECAAAECBAgQIECAAAECBAgQIECAAAECBAgQIECAAAECBAgQIECAAAECBAgQIECAAAECBAh0noD54ibcqfniJqA7kgABAgQIECBAgAABAgQIECBAgAABAgQIECBAgAABAgQIECBAgAABAgQIECBAgAABAgQIECBAgAABAgQIECBAgAABAgQIECBAgAABAq0t4D2gJtyP94CagO5IAgQIECBAgAABAgQIEOgqgaKrutUsAQIECBAgQIAAAQIECBAgQIAAAQIECHS7wHpJdk2ySzV2TrJTkmGDBTNkyJBsvvnm2WyzzTJ+/PhKbLrpphk3blwlfvWrX2X06NGDdVxX7bNo0aL87ne/y/z58yvx8ccfZ968eZX46KOP8uGHH2blypWDabI8yWtJXk3ySjVeTvLVYB5iLwIECBAgQIAAAQIECBAgQIAAAQIECBAgQIAAAQIECBAgQIAAAQIECBAgQIAAAQIECBAgQIAAAQIECBAgQIAAgboJmC+uG239NzZfXH9jJxAgQIAAAQIECBAgQIAAAQIECBAgQIAAAQIECBAgQIAAAQIECBAgQIAAAQIECBAgQIAAAQIECBAgQIAAAQIECBAgQIAAAQIECBAgQKBBAt4DahB0PY7xHlA9VO1JgAABAgQIECBAgAABAp0sUHRyc3ojQIAAAQIECBAgQIAAAQIECBAgQIAAga4W6PmfAXevxqQkuyWZOBgi66yzTiZOnJgtt9zyl5gwYUK22GKLbL755oNxhD1KCnz44YeZO3duPvjgg7z//vu/xJw5c/LNN9+U3PXP0uYkeSnJ7CQvVuOrwdrcPgQIECBAgAABAgQIECBAgAABAgQIECBAgAABAgQIECBAgAABAgQIECBAgAABAgQIECBAgAABAgQIECBAgAABAqUEzBeXYmvvJPPF7X1/qidAgAABAgQIECBAgAABAgQIECBAgAABAgQIECBAgAABAgQIECBAgAABAgQIECBAgAABAgQIECBAgAABAgQIECBAgAABAgQIECBAoCMFvAfUkdfae1PeA+rCS9cyAQIECBAgQIAAAQIECKxSoGBDgAABAgQIECBAgAABAgQIECBAgAABAgQ6RGBykt/Hr5NsN9C+JkyYkG233bYS22yzTSUmTpyYTTbZZKBby2+CwCeffJJ33323Eu+8807efvvtSsydO3cwqnkryQvVmJWkJ/whQIAAAQIECBAgQIAAAQIECBAgQIAAAQIECBAgQIAAAQIECBAgQIAAAQIECBAgQIAAAQIECBAgQIAAAQIECBCon4D54vrZdsTO5os74ho1QYAAAQIECBAgQIAAAQIECBAgQIAAAQIECBAgQIAAAQIECBAgQIAAAQIECBAgQIAAAQIECBAgQIAAAQIECBAgQIAAAQIECBAgQIBA6wt4D6j176ipFXoPqKn8DidAgAABAgQIECBAgACBJggUTTjTkQQIECBAgAABAgQIECBAgAABAgQIECBAYKACGyXZqxpTkuyZZHjZTceNG5eddtopO+64Y3bYYYdsv/32lRg5cmTZLeW1kcCSJUvy5ptvVuKNN97I66+/ntdeey3z588fSBfLkjyfZGaSGdX4bCAbyiVAgAABAgQIECBAgAABAgQIECBAgAABAgQIECBAgAABAgQIECBAgAABAgQIECBAgAABAgQIECBAgAABAgQIdLGA+eIuvvzBbt188WCL2o8AAQIECBAgQIAAAQIECBAgQIAAAQIECBAgQIAAAQIECBAgQIAAAQIECBAgQIAAAQIECBAgQIAAAQIECBAgQIAAAQIECBAgQIAAgS4S8B5QF112vVv1HlC9he1PgAABAgQIECBAgAABAs0SKJp1sHMJECBAgAABAgQIECBAgAABAgQIECBAgEA/BLZMsk+Sv6jG9v3I/ZOlu+yyS3pi1113zc4771yJMWPGlN1OXgcLLFy4MK+++molXn755Ur0/P0A/ryZ5LlqPJvk/QHsJZUAAQIECBAgQIAAAQIECBAgQIAAAQIECBAgQIAAAQIECBAgQIAAAQIECBAgQIAAAQIECBAgQIAAAQIECBAg0MkC5os7+XZbtDfzxS16McoiQIAAAQIECBAgQIAAAQIECBAgQIAAAQIECBAgQIAAAQIECBAgQIAAAQIECBAgQIAAAQIECBAgQIAAAQIECBAgQIAAAQIECBAgQKCZAt4DaqZ+l57tPaAuvXhtEyBAgAABAgQIECBAoIMEig7qRSsECBAgQIAAAQIECBAgQIAAAQIECBAg0DkCPf9D4P5J9qvGFmVa22WXXbL77rtXYtKkSdltt90yfPjwMlvJIVARWLZsWV566aXMnj07L774YiVeeeWVsjofJHm6Gk8leb/sRvIIECBAgAABAgQIECBAgAABAgQIECBAgAABAgQIECBAgAABAgQIECBAgAABAgQIECBAgAABAgQIECBAgAABAm0uYL64zS+wU8s3X9ypN6svAgQIECBAgAABAgQIECBAgAABAgQIECBAgAABAgQIECBAgAABAgQIECBAgAABAgQIECBAgAABAgQIECBAgAABAgQIECBAgAABAgRWIeA9IJ9GSwp4D6glr0VRBAgQIECAAAECBAgQILAKgYIMAQIECBAgQIAAAQIECBAgQIAAAQIECBBoAYGxSaZW44AkW/W3pvHjx2fPPffM5MmTs8cee1RixIgR/d3GegL9Fli6dGleeOGFSsyaNSvPP/985s2b1+99kryX5MkkT1RjQZlN5BAgQIAAAQIECBAgQIAAAQIECBAgQIAAAQIECBAgQIAAAQIECBAgQIAAAQIECBAgQIAAAQIECBAgQIAAAQIE2kDAfHEbXJIS/38B88W+DAIECBAgQIAAAQIECBAgQIAAAQIECBAgQIAAAQIECBAgQIAAAQIECBAgQIAAAQIECBAgQIAAAQIECBAgQIAAAQIECBAgQIAAAQIEOkjAe0AddJnd1or3gLrtxvVLgAABAgQIECBAgACB9hEo2qdUlRIgQIAAAQIECBAgQIAAAQIECBAgQIBABwkMTXJwkoOqMam/vU2ePDl77bVXJaZMmZLNNtusv1tYT6BuAh999FFmzpyZGTNmVGLWrFllzpqd5LFqPJpkRZlN5BAgQIAAAQIECBAgQIAAAQIECBAgQIAAAQIECBAgQIAAAQIECBAgQIAAAQIECBAgQIAAAQIECBAgQIAAAQIEWkDAfHELXIIS6idgvrh+tnYmQIAAAQIECBAgQIAAAQIECBAgQIAAAQIECBAgQIAAAQIECBAgQIAAAQIECBAgQIAAAQIECBAgQIAAAQIECBAgQIAAAQIECBAgQGBQBbwHNKicNms1Ae8BtdqNqIcAAQIECBAgQIAAAQLdKVB0Z9u6JkCAAAECBAgQIECAAAECBAgQIECAAIEmCGyb5NBqHJxkeK01DBs2LPvuu2/22WefSuy9994ZOXJkrenWEWi6wJIlS/Lcc89V4tlnn80zzzyT5cuX96euZUkeqcbDSd7uT7K1BAgQIECAAAECBAgQIECAAAECBAgQIECAAAECBAgQIECAAAECBAgQIECAAAECBAgQIECAAAECBAgQIECAAIEmCJgvbgK6I1tDwHxxa9yDKggQIECAAAECBAgQIECAAAECBAgQIECAAAECBAgQIECAAAECBAgQIECAAAECBAgQIECAAAECBAgQIECAAAECBAgQIECAAAECBAgQqAh4D8iH0LUC3gPq2qvXOAECBAgQIECAAAECBJoqUDT1dIcTIECAAAECBAgQIECAAAECBAgQIECAQKcLHJbk8CQ9f92u1maHDh2aAw44IPvtt1/233//7LvvvhkyZEit6dYRaHmBlStX5plnnslTTz2Vp59+Ok8++WRWrFjRn7rfSvJQkgerf+1PrrUECBAgQIAAAQIECBAgQIAAAQIECBAgQIAAAQIECBAgQIAAAQIECBAgQIAAAQIECBAgQIAAAQIECBAgQIAAgXoJmC+ul6x921rAfHFbX5/iCRAgQIAAAQIECBAgQIAAAQIECBAgQIAAAQIECBAgQIAAAQIECBAgQIAAAQIECBAgQIAAAQIECBAgQIAAAQIECBAgQIAAAQIECLSjgPeA2vHW1Fx3Ae8B1Z3YAQQIECBAgAABAgQIECCQpKBAgAABAgQIECBAgAABAgQIECBAgAABAgQGUWCDJEclOTLJEUnWrnXvKVOmZOrUqZU44IADMmzYsFpTrSPQ9gLLly/Pk08+mSeeeKISM2fO7E9P3yZ5IMn9Se5L8kV/kq0lQIAAAQIECBAgQIAAAQIECBAgQIAAAQIECBAgQIAAAQIECBAgQIAAAQIECBAgQIAAAQIECBAgQIAAAQIECAxAwHzxAPCkdq+A+eLuvXudEyBAgAABAgQIECBAgAABAgQIECBAgAABAgQIECBAgAABAgQIECBAgAABAgQIECBAgAABAgQIECBAgAABAgQIECBAgAABAgQIEKiTgPeA6gRr284W8B5QZ9+v7ggQIECAAAECBAgQINAsgaJZBzuXAAECBAgQIECAAAECBAgQIECAAAECBDpGYMskxyQ5OslBtXY1YcKEHHzwwTnooIMqsf7669eaah2Bjhf48ssv89hjj1Xi0Ucfzdy5c/vT82NJ7k1yT5L3+5NoLQECBAgQIECAAAECBAgQIECAAAECBAgQIECAAAECBAgQIECAAAECBAgQIECAAAECBAgQIECAAAECBAgQIECgBgHzxTUgWUKgPwLmi/ujZS0BAgQIECBAgAABAgQIECBAgAABAgQIECBAgAABAgQIECBAgAABAgQIECBAgAABAgQIECBAgAABAgQIECBAgAABAgQIECBAgAABAlUB7wH5FAgMsoD3gAYZ1HYECBAgQIAAAQIECBDoUoGiS/vWNgECBAgQIECAAAECBAgQIECAAAECBAgMTGDHJMclOTbJ5Fq3Ouyww3LooYfmkEMOyU477VRrmnUEul7gtddeyyOPPJKHH344Dz30UH88ZiW5O8ldSV7vT6K1BAgQIECAAAECBAgQIECAAAECBAgQIECAAAECBAgQIECAAAECBAgQIECAAAECBAgQIECAAAECBAgQIECAAIE/EjBf7HMg0EAB88UNxHYUAQIECBAgQIAAAQIECBAgQIAAAQIECBAgQIAAAQIECBAgQIAAAQIECBAgQIAAAQIECBAgQIAAAQIECBAgQIAAAQIECBAgQIAAgfYS8B5Qe92XattcwHtAbX6ByidAgAABAgQIECBAgECTBIomnetYAgQIECBAgAABAgQIECBAgAABAgQIEGg/gZ2TnJDk+CS71lL+uHHjcsQRR+Twww+vxIgRI2pJs4YAgV4Eli5dmgcffLASDzzwQObPn1+r18v/+8/unUnuSPJqrUnWESBAgAABAgQIECBAgAABAgQIECBAgAABAgQIECBAgAABAgQIECBAgAABAgQIECBAgAABAgQIECBAgAABAl0rYL64a69e460kYL64lW5DLQQIECBAgAABAgQIECBAgAABAgQIECBAgAABAgQIECBAgAABAgQIECBAgAABAgQIECBAgAABAgQIECBAgAABAgQIECBAgAABAgSaIuA9oKawO5TAnwp4D8gXQYAAAQIECBAgQIAAAQK1ChS1LrSOAAECBAgQIECAAAECBAgQIECAAAECBLpSYLskJyU5MclutQhMmjQpRx11VI488shMmTKllhRrCBAYgMDMmTNz//3357777svs2bNr3emlJLcnuS3JW7UmWUeAAAECBAgQIECAAAECBAgQIECAAAECBAgQIECAAAECBAgQIECAAAECBAgQIECAAAECBAgQIECAAAECBAh0vID54o6/Yg22u4D54na/QfUTIECAAAECBAgQIECAAAECBAgQIECAAAECBAgQIECAAAECBAgQIECAAAECBAgQIECAAAECBAgQIECAAAECBAgQIECAAAECBAgQqEnAe0A1MVlEoHkC3gNqnr2TCRAgQIAAAQIECBAg0OoCRasXqD4CBAgQIECAAAECBAgQIECAAAECBAgQaLjA+CQnJ5mWZEotp0+dOjXHHHNMjj766EycOLGWFGsIEKiDwJw5c3LvvffmnnvuyRNPPFHrCTOTTE9ya5J5tSZZR4AAAQIECBAgQIAAAQIECBAgQIAAAQIECBAgQIAAAQIECBAgQIAAAQIECBAgQIAAAQIECBAgQIAAAQIECHSMgPnijrlKjXSbgPnibrtx/RIgQIAAAQIECBAgQIAAAQIECBAgQIAAAQIECBAgQIAAAQIECBAgQIAAAQIECBAgQIAAAQIECBAgQIAAAQIECBAgQIAAAQIECHS4gPeAOvyCtde5At4D6ty71RkBAgQIECBAgAABAgTKCBRlkuQQIECAAAECBAgQIECAAAECBAgQIECAQMcJrJXk1CSnJDm0lu6OOOKIHHfccTn22GMzduzYWlKsIUCggQILFizI3XffnbvuuisPPPBArSc/nOSWJDcn+a7WJOsIECBAgAABAgQIECBAgAABAgQIECBAgAABAgQIECBAgAABAgQIECBAgAABAgQIECBAgAABAgQIECBAgACBthMwX9x2V6ZgAr0LmC/2hRAgQIAAAQIECBAgQIAAAQIECBAgQIAAAQIECBAgQIAAAQIECBAgQIAAAQIECBAgQIAAAQIECBAgQIAAAQIECBAgQIAAAQIECBBoSwHvAbXltSmawKoFvAfk6yBAgAABAgQIECBAgACBAgEBAgQIECBAgAABAgQIECBAgAABAgQIdLXA0Un+shpD+5I48sgjc8IJJ+T444/PBhts0NdyvxMg0CICX3zxRe68887ccccduf/++2upakWSm6pxby0J1hAgQIAAAQIECBAgQIAAAQIECBAgQIAAAQIECBAgQIAAAQIECBAgQIAAAQIECBAgQIAAAQIECBAgQIAAAQJtIWC+uC2uSZEEBiZgvnhgfrIJECBAgAABAgQIECBAgAABAgQIECBAgAABAgQIECBAgAABAgQIECBAgAABAgQIECBAgAABAgQIECBAgAABAgQIECBAgAABAgQINEDAe0ANQHYEgWYLeA+o2TfgfAIECBAgQIAAAQIECDRHoGjOsU4lQIAAAQIECBAgQIAAAQIECBAgQIAAgSYK7JLk9CSnJdm0rzoOOeSQnHTSSTnxxBMzZsyYvpb7nQCBFhdYuHBhbr/99tx222155JFHaqn24yQ3JrkhySu1JFhDgAABAgQIECBAgAABAgQIECBAgAABAgQIECBAgAABAgQIECBAgAABAgQIECBAgAABAgQIECBAgAABAgQItJSA+eKWug7FEGisgPnixno7jQABAgQIECBAgAABAgQIECBAgAABAgQIECBAgAABAgQIECBAgAABAgQIECBAgAABAgQIECBAgAABAgQIECBAgAABAgQIECBAgEAvAt4D8nkQ6GIB7wF18eVrnQABAgQIECBAgACBrhMouq5jDRMgQIAAAQIECBAgQIAAAQIECBAgQKA7BUYmOSPJXyXZty+CvfbaKyeffHKmTZuWTTfdtK/lfidAoE0FPv7440yfPj233nprZsyYUUsXzyT5zyTXJ1lSS4I1BAgQIECAAAECBAgQIECAAAECBAgQIECAAAECBAgQIECAAAECBAgQIECAAAECBAgQIECAAAECBAgQIECAQFMEzBc3hd2hBFpbwHxxa9+P6ggQIECAAAECBAgQIECAAAECBAgQIECAAAECBAgQIECAAAECBAgQIECAAAECBAgQIECAAAECBAgQIECAAAECBAgQIECAAAECBDpSwHtAHXmtmiIwMAHvAQ3MTzYBAgQIECBAgAABAgRaXaBo9QLVR4AAAQIECBAgQIAAAQIECBAgQIAAAQIDEtgvyV9XY3hvO2299dY59dRTc8opp2THHXcc0KGSCRBoP4HXX389t9xyS26++ea8++67fTWwLMl/VOPpvhb7nQABAgQIECBAgAABAgQIECBAgAABAgQIECBAgAABAgQIECBAgAABAgQIECBAgAABAgQIECBAgAABAgQIEGiYgPnihlE7iEB7C5gvbu/7Uz0BAgQIECBAgAABAgQIECBAgAABAgQIECBAgAABAgQIECBAgAABAgQIECBAgAABAgQIECBAgAABAgQIECBAgAABAgQIECBAgEDLC3gPqOWvSIEEWkPAe0CtcQ+qIECAAAECBAgQIECAwGAKFIO5mb0IECBAgAABAgQIECBAgAABAgQIECBAoCUERiU5qxqTeqtorbXWymmnnVaJqVOntkTxiiBAoPkCjz/+eG666abceOON+e677/oqaHaSa6uxuK/FfidAgAABAgQIECBAgAABAgQIECBAgAABAgQIECBAgAABAgQIECBAgAABAgQIECBAgAABAgQIECBAgAABAgQGXcB88aCT2pBAdwmYL+6u+9YtAQIECBAgQIAAAQIECBAgQIAAAQIECBAgQIAAAQIECBAgQIAAAQIECBAgQIAAAQIECBAgQIAAAQIECBAgQIAAAQIECBAgQIBA3QS8B1Q3WhsT6A4B7wF1xz3rkgABAgQIECBAgACBzhcoOr9FHRIgQIAAAQIECBAgQIAAAQIECBAgQKBrBPZOck6Ss5Os1lvXhx12WE4//fRKrLZar0u7Bk+jBAj8ucBPP/2UG264oRIPPfRQX0Q/JbkmydVJ/quvxX4nQIAAAQIECBAgQIAAAQIECBAgQIAAAQIECBAgQIAAAQIECBAgQIAAAQIECBAgQIAAAQIECBAgQIAAAQIEBixgvnjAhDYgQOCPBcwX+x4IECBAgAABAgQIECBAgAABAgQIECBAgAABAgQIECBAgAABAgQIECBAgAABAgQIECBAgAABAgQIECBAgAABAgQIECBAgAABAgQIlBLwHlApNkkECKxKwHtAvg0CBAgQIECAAAECBAi0t0DR3uWrngABAgQIECBAgAABAgQIECBAgAABAgSS/E01/qI3jQkTJuSMM86oxMSJE8ERIECgXwJz5szJ9ddfX4m5c+f2lftckn+vRl9r/U6AAAECBAgQIECAAAECBAgQIECAAAECBAgQIECAAAECBAgQIECAAAECBAg6gE8JAAAgAElEQVQQIECAAAECBAgQIECAAAECBAj0T8B8cf+8rCZAoISA+eISaFIIECBAgAABAgQIECBAgAABAgQIECBAgAABAgQIECBAgAABAgQIECBAgAABAgQIECBAgAABAgQIECBAgAABAgQIECBAgAABAgS6TcB7QN124/ol0AQB7wE1Ad2RBAgQIECAAAECBAgQGKBAMcB86QQIECBAgAABAgQIECBAgAABAgQIECDQHIEtk5yX5NwkY3orYdq0aTnzzDNzzDHHNKdSpxIg0HEC99xzT6677rpMnz69r94WJrkqyZVJ3u9rsd8JECBAgAABAgQIECBAgAABAgQIECBAgAABAgQIECBAgAABAgQIECBAgAABAgQIECBAgAABAgQIECBAgACBVQqYL/ZxECDQNAHzxU2jdzABAgQIECBAgAABAgQIECBAgAABAgQIECBAgAABAgQIECBAgAABAgQIECBAgAABAgQIECBAgAABAgQIECBAgAABAgQIECBAgEDrCXgPqPXuREUEukbAe0Bdc9UaJUCAAAECBAgQIECgzQWKNq9f+QQIECBAgAABAgQIECBAgAABAgQIEOg2gYOSnJ/k1N4a32qrrXLWWWfl7LPPzrhx47rNSL8ECDRIYP78+bnmmmty7bXX5r333uvr1JuTXJHksb4W+p0AAQIECBAgQIAAAQIECBAgQIAAAQIECBAgQIAAAQIECBAgQIAAAQIECBAgQIAAAQIECBAgQIAAAQIECBD4RcB8sY+BAIGWETBf3DJXoRACBAgQIECAAAECBAgQIECAAAECBAgQIECAAAECBAgQIECAAAECBAgQIECAAAECBAgQIECAAAECBAgQIECAAAECBAgQIECAAIHGC3gPqPHmTiRAYBUC3gPyaRAgQIAAAQIECBAgQKC1BYrWLk91BAgQIECAAAECBAgQIECAAAECBAgQIFAVOCvJBUn26k3k2GOPzTnnnJPjjz8eHAECBBoqcOedd+bqq6/O3Xff3de5M5JcnuTavhb6nQABAgQIECBAgAABAgQIECBAgAABAgQIECBAgAABAgQIECBAgAABAgQIECBAgAABAgQIECBAgAABAgQIdLGA+eIuvnytE2gHAfPF7XBLaiRAgAABAgQIECBAgAABAgQIECBAgAABAgQIECBAgAABAgQIECBAgAABAgQIECBAgAABAgQIECBAgAABAgQIECBAgAABAgQIEBgEAe8BDQKiLQgQqJ+A94DqZ2tnAgQIECBAgAABAgQIlBUoyibKI0CAAAECBAgQIECAAAECBAgQIECAAIG6C6yb5KIkFyYZv6rTRo8enXPPPbcS22yzTd2LcgABAgR6E3jnnXdy1VVXVWLRokW9LZ2X5LIklyb5mioBAgQIECBAgAABAgQIECBAgAABAgQIECBAgAABAgQIECBAgAABAgQIECBAgAABAgQIECBAgAABAgQIECAQ88U+AgIE2k7AfHHbXZmCCRAgQIAAAQIECBAgQIAAAQIECBAgQIAAAQIECBAgQIAAAQIECBAgQIAAAQIECBAgQIAAAQIECBAgQIAAAQIECBAgQIAAAQIE+hbwHlDfRlYQINBiAt4DarELUQ4BAgQIECBAgAABAl0tUHR195onQIAAAQIECBAgQIAAAQIECBAgQIBAawpMTHJxkouSDF9ViXvssUfOO++8SgwZMqQ1O1EVAQJdK7By5cpceeWVlXjhhRd6c1iW5NIklySZ07VgGidAgAABAgQIECBAgAABAgQIECBAgAABAgQIECBAgAABAgQIECBAgAABAgQIECBAgAABAgQIECBAgACBbhYwX9zNt693Ah0iYL64Qy5SGwQIECBAgAABAgQIECBAgAABAgQIECBAgAABAgQIECBAgAABAgQIECBAgAABAgQIECBAgAABAgQIECBAgAABAgQIECBAgACB7hbwHlB337/uCXSEgPeAOuIaNUGAAAECBAgQIECAQJsLFG1ev/IJECBAgAABAgQIECBAgAABAgQIECDQSQKTk/xtkjN7a2ratGk5//zzc+ihh3ZS73ohQKCDBR5++OFcccUVmT59el9dXpfk35LM6muh3wkQIECAAAECBAgQIECAAAECBAgQIECAAAECBAgQIECAAAECBAgQIECAAAECBAgQIECAAAECBAgQIECAQAcImC/ugEvUAgECfy5gvthXQYAAAQIECBAgQIAAAQIECBAgQIAAAQIECBAgQIAAAQIECBAgQIAAAQIECBAgQIAAAQIECBAgQIAAAQIECBAgQIAAAQIECBAg0GYC3gNqswtTLgECtQl4D6g2J6sIECBAgAABAgQIECAw2ALFYG9oPwIECBAgQIAAAQIECBAgQIAAAQIECBDot8DBSf4uybGryhw+fHguvPDCXHDBBdluu+36fYAEAgQItILAW2+9lcsvvzyXXXZZli1b1ltJdyf51ySPtkLdaiBAgAABAgQIECBAgAABAgQIECBAgAABAgQIECBAgAABAgQIECBAgAABAgQIECBAgAABAgQIECBAgAABAoMsYL54kEFtR4BAawqYL27Ne1EVAQIECBAgQIAAAQIECBAgQIAAAQIECBAgQIAAAQIECBAgQIAAAQIECBAgQIAAAQIECBAgQIAAAQIECBAgQIAAAQIECBAgQIDALwLeA/IxECDQFQLeA+qKa9YkAQIECBAgQIAAAQItJFC0UC1KIUCAAAECBAgQIECAAAECBAgQIECAQLcJHJfk75McuKrGx48fn4suuqgSo0aN6jYf/RIg0KECixcvzqWXXlqJefPm9dbl40n+JcldHUqhLQIECBAgQIAAAQIECBAgQIAAAQIECBAgQIAAAQIECBAgQIAAAQIECBAgQIAAAQIECBAgQIAAAQIECBDoLgHzxd1137olQKAqYL7Yp0CAAAECBAgQIECAAAECBAgQIECAAAECBAgQIECAAAECBAgQIECAAAECBAgQIECAAAECBAgQIECAAAECBAgQIECAAAECBAgQINBiAt4DarELUQ4BAo0R8B5QY5ydQoAAAQIECBAgQIAAgQIBAQIECBAgQIAAAQIECBAgQIAAAQIECDRc4JQk/5Bk71WdPGnSpFx88cU599xzG16cAwkQINBIgauuuiqXXHJJZs+e3duxM5L8c5JbGlmbswgQIECAAAECBAgQIECAAAECBAgQIECAAAECBAgQIECAAAECBAgQIECAAAECBAgQIECAAAECBAgQIECAwCAJmC8eJEjbECDQ/gLmi9v/DnVAgAABAgQIECBAgAABAgQIECBAgAABAgQIECBAgAABAgQIECBAgAABAgQIECBAgAABAgQIECBAgAABAgQIECBAgAABAgQIEGhjAe8BtfHlKZ0AgcEV8B7Q4HrajQABAgQIECBAgAABAn8sUOAgQIAAAQIECBAgQIAAAQIECBAgQIAAgYYJnJ7kH5P8elUnHnjggfnNb36TE044oWFFOYgAAQKtIHDHHXfkt7/9bR5//PHeyvnvJP+U5IZWqFkNBAgQIECAAAECBAgQIECAAAECBAgQIECAAAECBAgQIECAAAECBAgQIECAAAECBAgQIECAAAECBAgQIECgDwHzxT4RAgQIrELAfLFPgwCB/2Hn3mP2rMs8gX+fGsXVhImSMAwRwoKCElgQpm53JYAhMuFYNIUW2qVAB1qFUtryFltpORRa6JFSGFuh2CIFCs1Q5JQZQhyI7nbtgLCgw0FYAoZhSdAMMSxqbNYq474+PG/7Hp7Dffg0IUTe+/79ru/nutP6R6+LAAECBAgQIECAAAECBAgQIECAAAECBAgQIECAAAECBAgQIECAAAECBAgQIECAAAECBAgQIECAAAECBAgQIECAAAECBAgQ6KKAfUBdxHYVAQLlErAPqFz9Ui0BAgQIECBAgAABAuUQaJSjTFUSIECAAAECBAgQIECAAAECBAgQIECg1AITk8xKcsRAKcaOHZvp06fnuOOOK3VQxRMgQGCkAo899lhWr16d+++/f2dHPZVkRZKNI73P+wQIECBAgAABAgQIECBAgAABAgQIECBAgAABAgQIECBAgAABAgQIECBAgAABAgQIECBAgAABAgQIECBAoAMC5os7gOpIAgSqKWC+uJp9lYoAAQIECBAgQIAAAQIECBAgQIAAAQIECBAgQIAAAQIECBAgQIAAAQIECBAgQIAAAQIECBAgQIAAAQIECBAgQIAAAQIECBAgUBAB+4AK0ghlECBQfAH7gIrfIxUSIECAAAECBAgQIFAegUZ5SlUpAQIECBAgQIAAAQIECBAgQIAAAQIESicwIcmlSY4cqPIJEyZkxowZGTNmTOnCKZgAAQKdFNi6dWtWrVqVu+++e2fXPJlkWZKdPtTJOp1NgAABAgQIECBAgAABAgQIECBAgAABAgQIECBAgAABAgQIECBAgAABAgQIECBAgAABAgQIECBAgAABAgT6CZgv9jkQIEBgmALmi4cJ5zUCBAgQIECAAAECBAgQIECAAAECBAgQIECAAAECBAgQIECAAAECBAgQIECAAAECBAgQIECAAAECBAgQIECAAAECBAgQIECAAIFWAvYB+S4IECAwTAH7gIYJ5zUCBAgQIECAAAECBAj0E2jQIECAAAECBAgQIECAAAECBAgQIECAAIG2C3w1SV+SMQOdfPbZZ+eSSy7J5z//+bZf7kACBAhUSeDHP/5xbrjhhtx+++07i7U1ydIkf1+l7LIQIECAAAECBAgQIECAAAECBAgQIECAAAECBAgQIECAAAECBAgQIECAAAECBAgQIECAAAECBAgQIECAQGkEzBeXplUKJUCg6ALmi4veIfURIECAAAECBAgQIECAAAECBAgQIECAAAECBAgQIECAAAECBAgQIECAAAECBAgQIECAAAECBAgQIECAAAECBAgQIECAAAECBAotYB9QodujOAIEyiRgH1CZuqVWAgQIECBAgAABAgSKJtAoWkHqIUCAAAECBAgQIECAAAECBAgQIECAQIkFTkgyJ8mxA2U499xzM3PmzBx66KEljql0AgQIdF/g2WefzcqVK/Od73xnZ5f/U5IlSR7pfoVuJECAAAECBAgQIECAAAECBAgQIECAAAECBAgQIECAAAECBAgQIECAAAECBAgQIECAAAECBAgQIECAAIEaCpgvrmHTRSZAoDsC5ou74+wWAgQIECBAgAABAgQIECBAgAABAgQIECBAgAABAgQIECBAgAABAgQIECBAgAABAgQIECBAgAABAgQIECBAgAABAgQIECBAgEBFBOwDqkgjxSBAoHgC9gEVrycqIkCAAAECBAgQIECg+AKN4peoQgIECBAgQIAAAQIECBAgQIAAAQIECBRe4KgklyU5eaBKzznnnMyePTuHHHJI4cMokAABAkUWeO6557J8+fKsX79+Z2U+lOS6JD8ocha1ESBAgAABAgQIECBAgAABAgQIECBAgAABAgQIECBAgAABAgQIECBAgAABAgQIECBAgAABAgQIECBAgEBpBcwXl7Z1CidAoGwC5ovL1jH1EiBAgAABAgQIECBAgAABAgQIECBAgAABAgQIECBAgAABAgQIECBAgAABAgQIECBAgAABAgQIECBAgAABAgQIECBAgAABAgS6KmAfUFe5XUaAQJ0F7AOqc/dlJ0CAAAECBAgQIEBgqAKNob7geQIECBAgQIAAAQIECBAgQIAAAQIECBD4k8AhSeYmOWsgk0mTJuXSSy/NYYcdho0AAQIE2ijwzDPPZNmyZbnjjjt2duqdSRYnea6NVzuKAAECBAgQIECAAAECBAgQIECAAAECBAgQIECAAAECBAgQIECAAAECBAgQIECAAAECBAgQIECAAAECBOorYL64vr2XnACBHguYL+5xA1xPgAABAgQIECBAgAABAgQIECBAgAABAgQIECBAgAABAgQIECBAgAABAgQIECBAgAABAgQIECBAgAABAgQIECBAgAABAgQIECiWgH1AxeqHaggQqJGAfUA1araoBAgQIECAAAECBAgMW6Ax7De9SIAAAQIECBAgQIAAAQIECBAgQIAAgfoK/FWSeUkuGojg9NNPT19fX0aPHl1fJckJECDQBYFt27Zl6dKluffee3d2201JFiX51y6U5AoCBAgQIECAAAECBAgQIECAAAECBAgQIECAAAECBAgQIECAAAECBAgQIECAAAECBAgQIECAAAECBAgQqJ6A+eLq9VQiAgRKKmC+uKSNUzYBAgQIECBAgAABAgQIECBAgAABAgQIECBAgAABAgQIECBAgAABAgQIECBAgAABAgQIECBAgAABAgQIECBAgAABAgQIECBAoD0C9gG1x9EpBAgQGLGAfUAjJnQAAQIECBAgQIAAAQIVFmhUOJtoBAgQIECAAAECBAgQIECAAAECBAgQaLfAqCTffP+f3VodfuKJJ+ayyy7L0Ucf3e67nUeAAAECOxF44okncv311+fhhx8e6KlfJ7n2/X+2wyRAgAABAgQIECBAgAABAgQIECBAgAABAgQIECBAgAABAgQIECBAgAABAgQIECBAgAABAgQIECBAgAABAoMQMF88CCSPECBAoBcC5ot7oe5OAgQIECBAgAABAgQIECBAgAABAgQIECBAgAABAgQIECBAgAABAgQIECBAgAABAgQIECBAgAABAgQIECBAgAABAgQIECBAgEDPBOwD6hm9iwkQILBzAfuAfCEECBAgQIAAAQIECBD4oEADCgECBAgQIECAAAECBAgQIECAAAECBAgMSuD8JJcn2bfV00cddVS+8Y1v5KSTThrUYR4iQIAAgc4IPPTQQ7nuuuvygx/8YKALXktyTZJbOlOBUwkQIECAAAECBAgQIECAAAECBAgQIECAAAECBAgQIECAAAECBAgQIECAAAECBAgQIECAAAECBAgQIECgIgLmiyvSSDEIEKi2gPniavdXOgIECBAgQIAAAQIECBAgQIAAAQIECBAgQIAAAQIECBAgQIAAAQIECBAgQIAAAQIECBAgQIAAAQIECBAgQIAAAQIECBAgQIBAEvuAfAYECBAogYB9QCVokhIJECBAgAABAgQIEOiaQKNrN7mIAAECBAgQIECAAAECBAgQIECAAAEC5RQ4Icn8JP+lVfkHH3xw5s2bl4kTJ5YznaoJECBQUYGNGzdm0aJF+elPfzpQwv+RZGGSRypKIBYBAgQIECBAgAABAgQIECBAgAABAgQIECBAgAABAgQIECBAgAABAgQIECBAgAABAgQIECBAgAABAgQIDE/AfPHw3LxFgACBngqYL+4pv8sJECBAgAABAgQIECBAgAABAgQIECBAgAABAgQIECBAgAABAgQIECBAgAABAgQIECBAgAABAgQIECBAgAABAgQIECBAgAABAp0QsA+oE6rOJECAQIcF7APqMLDjCRAgQIAAAQIECBAohUCjFFUqkgABAgQIECBAgAABAgQIECBAgAABAt0X+FySK5KMb3X1nnvumXnz5mXGjBndr8yNBAgQIDBogVWrVmXRokV56623BnpnU5Krfv/7/b8M+lAPEiBAgAABAgQIECBAgAABAgQIECBAgAABAgQIECBAgAABAgQIECBAgAABAgQIECBAgAABAgQIECBAgEAVBcwXV7GrMhEgUDsB88W1a7nABAgQIECAAAECBAgQIECAAAECBAgQIECAAAECBAgQIECAAAECBAgQIECAAAECBAgQIECAAAECBAgQIECAAAECBAgQIECAQPUE7AOqXk8lIkCghgL2AdWw6SITIECAAAECBAgQIPAngQYLAgQIECBAgAABAgQIECBAgAABAgQIEPgzgd1+/7+uTPKNgVzmzp2byy+/PB/72MfQESBAgEAJBN59991cc801Wbx48c6qve793/9/XYJISiRAgAABAgQIECBAgAABAgQIECBAgAABAgQIECBAgAABAgQIECBAgAABAgQIECBAgAABAgQIECBAgACB9gmYL26fpZMIECBQCAHzxYVogyIIECBAgAABAgQIECBAgAABAgQIECBAgAABAgQIECBAgAABAgQIECBAgAABAgQIECBAgAABAgQIECBAgAABAgQIECBAgAABAkMVsA9oqGKeJ0CAQMEF7AMqeIOUR4AAAQIECBAgQIBAxwQaHTvZwQQIECBAgAABAgQIECBAgAABAgQIECifwHlJrkryqValT548OfPnz88BBxxQvmQqJkCAAIG8/PLLWbhwYTZs2DCQxs+TXJHkNlwECBAgQIAAAQIECBAgQIAAAQIECBAgQIAAAQIECBAgQIAAAQIECBAgQIAAAQIECBAgQIAAAQIECBAgUAsB88W1aLOQBAjUVcB8cV07LzcBAgQIECBAgAABAgQIECBAgAABAgQIECBAgAABAgQIECBAgAABAgQIECBAgAABAgQIECBAgAABAgQIECBAgAABAgQIECBQQgH7gErYNCUTIEBgsAL2AQ1WynMECBAgQIAAAQIECFRFoFGVIHIQIECAAAECBAgQIECAAAECBAgQIEBgBAL/NcnVSY5rdcaXvvSlLFiwIMcee+wIrvAqAQIECBRF4PHHH89VV12V73//+wOV9FiSBUn+e1FqVgcBAgQIECBAgAABAgQIECBAgAABAgQIECBAgAABAgQIECBAgAABAgQIECBAgAABAgQIECBAgAABAgQItFXAfHFbOR1GgACBYguYLy52f1RHgAABAgQIECBAgAABAgQIECBAgAABAgQIECBAgAABAgQIECBAgAABAgQIECBAgAABAgQIECBAgAABAgQIECBAgAABAgQI1FrAPqBat194AgTqJmAfUN06Li8BAgQIECBAgACB+go06htdcgIECBAgQIAAAQIECBAgQIAAAQIECOQvkixMMr2VxX777Zcrr7wykydPRkWAAAECFRTYsGHDH36ff/XVVwdKtzrJ/CT/VsH4IhEgQIAAAQIECBAgQIAAAQIECBAgQIAAAQIECBAgQIAAAQIECBAgQIAAAQIECBAgQIAAAQIECBAgQKCOAuaL69h1mQkQIPC+gPlinwIBAgQIECBAgAABAgQIECBAgAABAgQIECBAgAABAgQIECBAgAABAgQIECBAgAABAgQIECBAgAABAgQIECBAgAABAgQIECBAoDAC9gEVphUKIUCAQPcF7APqvrkbCRAgQIAAAQIECBDorkCju9e5jQABAgQIECBAgAABAgQIECBAgAABAoUROD/JNUn2bFXR/Pnzc+WVV2bUqFGFKVghBAgQINB+ge3bt//h9/uFCxcOdPhbSS5Pckv7b3ciAQIECBAgQIAAAQIECBAgQIAAAQIECBAgQIAAAQIECBAgQIAAAQIECBAgQIAAAQIECBAgQIAAAQIECHRRwHxxF7FdRYAAgaIKmC8uamfURYAAAQIECBAgQIAAAQIECBAgQIAAAQIECBAgQIAAAQIECBAgQIAAAQIECBAgQIAAAQIECBAgQIAAAQIECBAgQIAAAQIECNRIwD6gGjVbVAIECAwkYB+Qb4MAAQIECBAgQIAAgSoLNKocTjYCBAgQIECAAAECBAgQIECAAAECBAi0EPjrJNcmOb6VzhlnnJGrr746Bx10EDwCBAgQqJHACy+8kAULFuSee+4ZKPWjSeYl+ecasYhKgAABAgQIECBAgAABAgQIECBAgAABAgQIECBAgAABAgQIECBAgAABAgQIECBAgAABAgQIECBAgACBKgiYL65CF2UgQIBAmwXMF7cZ1HEECBAgQIAAAQIECBAgQIAAAQIECBAgQIAAAQIECBAgQIAAAQIECBAgQIAAAQIECBAgQIAAAQIECBAgQIAAAQIECBAgQIAAgV0L2Ae0ayNPECBAoHYC9gHVruUCEyBAgAABAgQIEKiFQKMWKYUkQIAAAQIECBAgQIAAAQIECBAgQIDAHwUWJ/lGK4xDDjkkCxcuzGmnncaKAAECBGossGXLlixYsCDPPvvsQArXJZlbYyLRCRAgQIAAAQIECBAgQIAAAQIECBAgQIAAAQIECBAgQIAAAQIECBAgQIAAAQIECBAgQIAAAQIECBAgUCYB88Vl6pZaCRAg0AMB88U9QHclAQIECBAgQIAAAQIECBAgQIAAAQIECBAgQIAAAQIECBAgQIAAAQIECBAgQIAAAQIECBAgQIAAAQIECBAgQIAAAQIECBAgUEcB+4Dq2HWZCRAgMAQB+4CGgOVRAgQIECBAgAABAgQKL9AofIUKJECAAAECBAgQIECAAAECBAgQIECAwMgFvpJkx18OPKjVUQsXLszll18+8lucQIAAAQKVEbj22mt39mfDC0nmJrmvMoEFIUCAAAECBAgQIECAAAECBAgQIECAAAECBAgQIECAAAECBAgQIECAAAECBAgQIECAAAECBAgQIECAQLUEzBdXq5/SECBAoOMC5os7TuwCAgQIECBAgAABAgQIECBAgAABAgQIECBAgAABAgQIECBAgAABAgQIECBAgAABAgQIECBAgAABAgQIECBAgAABAgQIECBAoJ4C9gHVs+9SEyBAYNgC9gENm86LBAgQIECAAAECBAgUSKBRoFqUQoAAAQIECBAgQIAAAQIECBAgQIAAgXYL/GWS65NMbnXwuHHjsuMvgBx44IHtvtd5BAgQIFABgRdffDHf/OY3s3nz5oHSbEhyWZL/U4G4IhAgQIAAAQIECBAgQIAAAQIECBAgQIAAAQIECBAgQIAAAQIECBAgQIAAAQIECBAgQIAAAQIECBAgQKAKAuaLq9BFGQgQINAjAfPFPYJ3LQECBAgQIECAAAECBAgQIECAAAECBAgQIECAAAECBAgQIECAAAECBAgQIECAAAECBAgQIECAAAECBAgQIECAAAECBAgQIFBFAfuAqthVmQgQINAlAfuAugTtGgIECBAgQN1H/F0AACAASURBVIAAAQIEOibQ6NjJDiZAgAABAgQIECBAgAABAgQIECBAgEBvBc5Pcn2STzSXsf/++2fRokUZP358byt0OwECBAiUQmDTpk2ZN29eXnnllVb1/jLJZUluKUUYRRIgQIAAAQIECBAgQIAAAQIECBAgQIAAAQIECBAgQIAAAQIECBAgQIAAAQIECBAgQIAAAQIECBAgQKC6AuaLq9tbyQgQINBVAfPFXeV2GQECBAgQIECAAAECBAgQIECAAAECBAgQIECAAAECBAgQIECAAAECBAgQIECAAAECBAgQIECAAAECBAgQIECAAAECBAgQIFA9AfuAqtdTiQgQINATAfuAesLuUgIECBAgQIAAAQIE2iDQaMMZjiBAgAABAgQIECBAgAABAgQIECBAgECRBA5MsjTJqa2Kmj17dhYvXpwPf/jDRapZLQQIECBQcIHf/va3mTt3bpYvXz5Qpd9L0pfkxYJHUR4BAgQIECBAgAABAgQIECBAgAABAgQIECBAgAABAgQIECBAgAABAgQIECBAgAABAgQIECBAgAABAgSqJmC+uGodlYcAAQIFEDBfXIAmKIEAAQIECBAgQIAAAQIECBAgQIAAAQIECBAgQIAAAQIECBAgQIAAAQIECBAgQIAAAQIECBAgQIAAAQIECBAgQIAAAQIECBAom4B9QGXrmHoJECBQAgH7gErQJCUSIECAAAECBAgQIPABgQYTAgQIECBAgAABAgQIECBAgAABAgQIVEjgkiTLknyoOdMXv/jFXH/99dnxb78IECBAgMBwBX74wx/msssuy45/t/j1uySXJrlhuOd7jwABAgQIECBAgAABAgQIECBAgAABAgQIECBAgAABAgQIECBAgAABAgQIECBAgAABAgQIECBAgAABAgSGJGC+eEhcHiZAgACBoQqYLx6qmOcJECBAgAABAgQIECBAgAABAgQIECBAgAABAgQIECBAgAABAgQIECBAgAABAgQIECBAgAABAgQIECBAgAABAgQIECBAgACBmgrYB1TTxotNgACBbgnYB9QtafcQIECAAAECBAgQINAOgUY7DnEGAQIECBAgQIAAAQIECBAgQIAAAQIEeixwSJLlSY5vVceSJUvS19fX4xJdT4AAAQJVEli6dGnmzJkzUKR/TDI7yXNVyiwLAQIECBAgQIAAAQIECBAgQIAAAQIECBAgQIAAAQIECBAgQIAAAQIECBAgQIAAAQIECBAgQIAAAQIECiRgvrhAzVAKAQIE6iBgvrgOXZaRAAECBAgQIECAAAECBAgQIECAAAECBAgQIECAAAECBAgQIECAAAECBAgQIECAAAECBAgQIECAAAECBAgQIECAAAECBAgQGIaAfUDDQPMKAQIECAxfwD6g4dt5kwABAgQIECBAgACB7gk0uneVmwgQIECAAAECBAgQIECAAAECBAgQINARgdlJlrU6+eSTT86SJUvyuc99riMXO5QAAQIE6i3w/PPPp6+vLw8++OBAEJcmWV5vJekJECBAgAABAgQIECBAgAABAgQIECBAgAABAgQIECBAgAABAgQIECBAgAABAgQIECBAgAABAgQIECDQdgHzxW0ndSABAgQIDEbAfPFglDxDgAABAgQIECBAgAABAgQIECBAgAABAgQIECBAgAABAgQIECBAgAABAgQIECBAgAABAgQIECBAgAABAgQIECBAgAABAgQI1EjAPqAaNVtUAgQIFEnAPqAidUMtBAgQIECAAAECBAi0EmhgIUCAAAECBAgQIECAAAECBAgQIECAQEkFPpdkZZK/aa7/4x//eJYtW5Zp06aVNJqyCRAgQKBMAmvWrElfX19+9atftSr7H5LMTPIvZcqkVgIECBAgQIAAAQIECBAgQIAAAQIECBAgQIAAAQIECBAgQIAAAQIECBAgQIAAAQIECBAgQIAAAQIECBRQwHxxAZuiJAIECNRRwHxxHbsuMwECBAgQIECAAAECBAgQIECAAAECBAgQIECAAAECBAgQIECAAAECBAgQIECAAAECBAgQIECAAAECBAgQIECAAAECBAgQINBPwD4gnwMBAgQIFELAPqBCtEERBAgQIECAAAECBAi0EGhQIUCAAAECBAgQIECAAAECBAgQIECAQAkFpidZmeRDzbWPGzcuy5cvz7777lvCWEomQIAAgbIKvPbaa5k9e3Y2b97cKsLvksxMsrqs+dRNgAABAgQIECBAgAABAgQIECBAgAABAgQIECBAgAABAgQIECBAgAABAgQIECBAgAABAgQIECBAgACBHguYL+5xA1xPgAABAn8uYL7YF0GAAAECBAgQIECAAAECBAgQIECAAAECBAgQIECAAAECBAgQIECAAAECBAgQIECAAAECBAgQIECAAAECBAgQIECAAAECBAjUVMA+oJo2XmwCBAgUVcA+oKJ2Rl0ECBAgQIAAAQIE6i3QqHd86QkQIECAAAECBAgQIECAAAECBAgQKJnAvklWJTmtue7dd989K1asyJQpU0oWSbkECBAgUCWBdevWZdasWXnnnXdaxdqSZEaS16qUWRYCBAgQIECAAAECBAgQIECAAAECBAgQIECAAAECBAgQIECAAAECBAgQIECAAAECBAgQIECAAAECBAh0UMB8cQdxHU2AAAECIxcwXzxyQycQIECAAAECBAgQIECAAAECBAgQIECAAAECBAgQIECAAAECBAgQIECAAAECBAgQIECAAAECBAgQIECAAAECBAgQIECAAAECpRCwD6gUbVIkAQIE6itgH1B9ey85AQIECBAgQIAAgSIKNIpYlJoIECBAgAABAgQIECBAgAABAgQIECDQQuDsJDcm+Yvmn40bNy4rVqzIPvvsA44AAQIECPRc4PXXX8+sWbOyefPmVrX8W5KLk9ze80IVQIAAAQIECBAgQIAAAQIECBAgQIAAAQIECBAgQIAAAQIECBAgQIAAAQIECBAgQIAAAQIECBAgQIAAgWILmC8udn9UR4AAAQLvC5gv9ikQIECAAAECBAgQIECAAAECBAgQIECAAAECBAgQIECAAAECBAgQIECAAAECBAgQIECAAAECBAgQIECAAAECBAgQIECAAAECFRewD6jiDRaPAAECVRGwD6gqnZSDAAECBAgQIECAQPkFGuWPIAEBAgQIECBAgAABAgQIECBAgAABAhUX+FiS1UnOa8750Y9+NDfccEOmTp1acQLxCBAgQKCMAmvXrs0ll1yS9957r1X5tyWZnuTdMmZTMwECBAgQIECAAAECBAgQIECAAAECBAgQIECAAAECBAgQIECAAAECBAgQIECAAAECBAgQIECAAAECBDooYL64g7iOJkCAAIHOCZgv7pytkwkQIECAAAECBAgQIECAAAECBAgQIECAAAECBAgQIECAAAECBAgQIECAAAECBAgQIECAAAECBAgQIECAAAECBAgQIECAAIGeCNgH1BN2lxIgQIDASAXsAxqpoPcJECBAgAABAgQIEBipQGOkB3ifAAECBAgQIECAAAECBAgQIECAAAECHRT4mySrk3ym+Y4TTzwxq1atyqc//ekOXu9oAgQIECAwMoGf/exnmTFjRh5++OFWB72UZHqSfxjZLd4mQIAAAQIECBAgQIAAAQIECBAgQIAAAQIECBAgQIAAAQIECBAgQIAAAQIECBAgQIAAAQIECBAgQIBAZQTMF1emlYIQIECgngLmi+vZd6kJECBAgAABAgQIECBAgAABAgQIECBAgAABAgQIECBAgAABAgQIECBAgAABAgQIECBAgAABAgQIECBAgAABAgQIECBAgEAFBewDqmBTRSJAgECdBOwDqlO3ZSVAgAABAgQIECBQPIFG8UpSEQECBAgQIECAAAECBAgQIECAAAECBP4gcHWS+a0sli5dmksvvRQTAQIECBAojcCyZcvS19c3UL0LkywoTRiFEiBAgAABAgQIECBAgAABAgQIECBAgAABAgQIECBAgAABAgQIECBAgAABAgQIECBAgAABAgQIECBAoDMC5os74+pUAgQIEOiBgPniHqC7kgABAgQIECBAgAABAgQIECBAgAABAgQIECBAgAABAgQIECBAgAABAgQIECBAgAABAgQIECBAgAABAgQIECBAgAABAgQIEGiXgH1A7ZJ0DgECBAj0XMA+oJ63QAEECBAgQIAAAQIEainQqGVqoQkQIECAAAECBAgQIECAAAECBAgQKLLAQUluTnJcc5FjxozJjTfemNGjRxe5frURIECAAIGWAtu2bcvFF1+crVu3tvr5Y0kuTPICPgIECBAgQIAAAQIECBAgQIAAAQIECBAgQIAAAQIECBAgQIAAAQIECBAgQIAAAQIECBAgQIAAAQIECNRMwHxxzRouLgECBOoiYL64Lp2WkwABAgQIECBAgAABAgQIECBAgAABAgQIECBAgAABAgQIECBAgAABAgQIECBAgAABAgQIECBAgAABAgQIECBAgAABAgQIVEbAPqDKtFIQAgQIEOgvYB+Q74EAAQIECBAgQIAAgW4LNLp9ofsIECBAgAABAgQIECBAgAABAgQIECCwE4HJSf4uycean+nr68uSJUvgESBAgACB0gvMmTMnS5cubZXj3SRfT7Kh9CEFIECAAAECBAgQIECAAAECBAgQIECAAAECBAgQIECAAAECBAgQIECAAAECBAgQIECAAAECBAgQIECAwOAEzBcPzslTBAgQIFBiAfPFJW6e0gkQIECAAAECBAgQIECAAAECBAgQIECAAAECBAgQIECAAAECBAgQIECAAAECBAgQIECAAAECBAgQIECAAAECBAgQIECAQH0E7AOqT68lJUCAQG0F7AOqbesFJ0CAAAECBAgQINB1gUbXb3QhAQIECBAgQIAAAQIECBAgQIAAAQIEWgvcnOTrzT/aZ599ctNNN+XUU0/lRoAAAQIEKiPwwAMP5MILL8zrr7/eKtO3Wv2ZWJnwghAgQIAAAQIECBAgQIAAAQIECBAgQIAAAQIECBAgQIAAAQIECBAgQIAAAQIECBAgQIAAAQIECBAgQOCPAuaLfQkECBAgUBsB88W1abWgBAgQIECAAAECBAgQIECAAAECBAgQIECAAAECBAgQIECAAAECBAgQIECAAAECBAgQIECAAAECBAgQIECAAAECBAgQIECgjAL2AZWxa2omQIAAgWEJ2Ac0LDYvESBAgAABAgQIECAwRIHGEJ/3OAECBAgQIECAAAECBAgQIECAAAECBNotcGSSNUn+uvng8ePH5+abb84ee+zR7judR4AAAQIEei7w9ttv58ILL8ymTZta1fLPSaYlebLnhSqAAAECBAgQIECAAAECBAgQIECAAAECBAgQIECAAAECBAgQIECAAAECBAgQIECAAAECBAgQIECAAAEC7RUwX9xeT6cRIECAQEkEzBeXpFHKJECAAAECBAgQIECAAAECBAgQIECAAAECBAgQIECAAAECBAgQIECAAAECBAgQIECAAAECBAgQIECAAAECBAgQIECAAAEC9RGwD6g+vZaUAAECBPoJ2AfkcyBAgAABAgQIECBAoNMCjU5f4HwCBAgQIECAAAECBAgQIECAAAECBAjsROCCJGtb/fyGG27IjBkz4BEgQIAAgcoLrFq1KpdccslAOacm+XblEQQkQIAAAQIECBAgQIAAAQIECBAgQIAAAQIECBAgQIAAAQIECBAgQIAAAQIECBAgQIAAAQIECBAgQKAuAuaL69JpOQkQIEBgQAHzxT4OAgQIECBAgAABAgQIECBAgAABAgQIECBAgAABAgQIECBAgAABAgQIECBAgAABAgQIECBAgAABAgQIECBAgAABAgQIECBAoAAC9gEVoAlKIECAAIHeCtgH1Ft/txMgQIAAAQIECBCoskCjyuFkI0CAAAECBAgQIECAAAECBAgQIECg0AJrkkxtrvDwww/Pt771rYwZM6bQxSuOAAECBAi0U2Dr1q352te+lqeffrrVsWuTTGvnfc4iQIAAAQIECBAgQIAAAQIECBAgQIAAAQIECBAgQIAAAQIECBAgQIAAAQIECBAgQIAAAQIECBAgQIBADwTMF/cA3ZUECBAgUEwB88XF7IuqCBAgQIAAAQIECBAgQIAAAQIECBAgQIAAAQIECBAgQIAAAQIECBAgQIAAAQIECBAgQIAAAQIECBAgQIAAAQIECBAgQIBATQTsA6pJo8UkQIAAgV0L2Ae0ayNPECBAgAABAgQIECAwdIHG0F/xBgECBAgQIECAAAECBAgQIECAAAECBEYk8J+S3JLkC82nnH/++VmzZk1GjRo1ogu8TIAAAQIEyiiwffv2TJs2LbfcsuOPyQ/8+lGS85P8rzJmUzMBAgQIECBAgAABAgQIECBAgAABAgQIECBAgAABAgQIECBAgAABAgQIECBAgAABAgQIECBAgAABArUWMF9c6/YLT4AAAQIDCZgv9m0QIECAAAECBAgQIECAAAECBAgQIECAAAECBAgQIECAAAECBAgQIECAAAECBAgQIECAAAECBAgQIECAAAECBAgQIECAAAECXRawD6jL4K4jQIAAgXII2AdUjj6pkgABAgQIECBAgECZBBplKlatBAgQIECAAAECBAgQIECAAAECBAiUXuC/JbklyW7NSdauXZsLLrig9AEFIECAAAECIxX49re/nalTp7Y65tdJzk/y3ZHe4X0CBAgQIECAAAECBAgQIECAAAECBAgQIECAAAECBAgQIECAAAECBAgQIECAAAECBAgQIECAAAECBAh0ScB8cZegXUOAAAEC5RUwX1ze3qmcAAECBAgQIECAAAECBAgQIECAAAECBAgQIECAAAECBAgQIECAAAECBAgQIECAAAECBAgQIECAAAECBAgQIECAAAECBAiUSMA+oBI1S6kECBAg0BsB+4B64+5WAgQIECBAgAABAlUUaFQxlEwECBAgQIAAAQIECBAgQIAAAQIECBRSYEmSvubKjjjiiOz4ixBHHnlkIYtWFAECBAgQ6IXAk08+mQsuuCBPPfVUq+uXJpnTi7rcSYAAAQIECBAgQIAAAQIECBAgQIAAAQIECBAgQIAAAQIECBAgQIAAAQIECBAgQIAAAQIECBAgQIAAgSEImC8eApZHCRAgQKDeAuaL691/6QkQIECAAAECBAgQIECAAAECBAgQIECAAAECBAgQIECAAAECBAgQIECAAAECBAgQIECAAAECBAgQIECAAAECBAgQIECAQIcF7APqMLDjCRAgQKA6AvYBVaeXkhAgQIAAAQIECBDopUCjl5e7mwABAgQIECBAgAABAgQIECBAgACBWgj8VZJ1SU5oTnveeefllltuyahRo2oBISQBAgQIEBiKwPbt23PBBRdk3bodf4x+4NcjSaYk+dehnOlZAgQIECBAgAABAgQIECBAgAABAgQIECBAgAABAgQIECBAgAABAgQIECBAgAABAgQIECBAgAABAgQIdEHAfHEXkF1BgAABAtUTMF9cvZ5KRIAAAQIECBAgQIAAAQIECBAgQIAAAQIECBAgQIAAAQIECBAgQIAAAQIECBAgQIAAAQIECBAgQIAAAQIECBAgQIAAAQIEeixgH1CPG+B6AgQIECingH1A5eybqgkQIECAAAECBAgUSaBRpGLUQoAAAQIECBAgQIAAAQIECBAgQIBA5QSOS3Lb7//ZtznZjTfemOnTp1cusEAECBAgQKDdAqtXr87FF1/c6tjXkpyX5LF23+k8AgQIECBAgAABAgQIECBAgAABAgQIECBAgAABAgQIECBAgAABAgQIECBAgAABAgQIECBAgAABAgQIDFPAfPEw4bxGgAABAgT+XcB8sW+BAAECBAgQIECAAAECBAgQIECAAAECBAgQIECAAAECBAgQIECAAAECBAgQIECAAAECBAgQIECAAAECBAgQIECAAAECBAgQaIOAfUBtQHQEAQIECNRbwD6gevdfegIECBAgQIAAAQIjEWiM5GXvEiBAgAABAgQIECBAgAABAgQIECBAYCcCFya5qfnnBxxwQNatW5djjjkGHgECBAgQIDBIgccffzxTpkzJyy+/3OqNi5LcPMijPEaAAAECBAgQIECAAAECBAgQIECAAAECBAgQIECAAAECBAgQIECAAAECBAgQIECAAAECBAgQIECAAIFOCZgv7pSscwkQIECgdgLmi2vXcoEJECBAgAABAgQIECBAgAABAgQIECBAgAABAgQIECBAgAABAgQIECBAgAABAgQIECBAgAABAgQIECBAgAABAgQIECBAgEA7BewDaqemswgQIECg1gL2AdW6/cITIECAAAECBAgQGLZAY9hvepEAAQIECBAgQIAAAQIECBAgQIAAAQIDC6xOclHzj8eOHZt169Zljz32YEeAAAECBAgMUeDtt9/OlClTcv/997d686Yk04d4pMcJECBAgAABAgQIECBAgAABAgQIECBAgAABAgQIECBAgAABAgQIECBAgAABAgQIECBAgAABAgQIECDQLgHzxe2SdA4BAgQIEHhfwHyxT4EAAQIECBAgQIAAAQIECBAgQIAAAQIECBAgQIAAAQIECBAgQIAAAQIECBAgQIAAAQIECBAgQIAAAQIECBAgQIAAAQIECBAYhoB9QMNA8woBAgQIENiZgH1Avg8CBAgQIECAAAECBIYq0BjqC54nQIAAAQIECBAgQIAAAQIECBAgQIDATgT2SrIhyfHNz8ydOzeLFi2CR4AAAQIECIxQYN68eVm8eHGrU/4xyeQkb47wCq8TIECAAAECBAgQIECAAAECBAgQIECAAAECBAgQIECAAAECBAgQIECAAAECBAgQIECAAAECBAgQIEBgsALmiwcr5TkCBAgQIDBMAfPFw4TzGgECBAgQIECAAAECBAgQIECAAAECBAgQIECAAAECBAgQIECAAAECBAgQIECAAAECBAgQIECAAAECBAgQIECAAAECBAgQqJeAfUD16re0BAgQINADAfuAeoDuSgIECBAgQIAAAQIlFWiUtG5lEyBAgAABAgQIECBAgAABAgQIECBQPIGjktye5D/2L+1DH/pQ1q9fn0mTJhWvYhURIECAAIGSCtxxxx0555xz8rvf/a45wf9OcnaSH5Q0mrIJECBAgAABAgQIECBAgAABAgQIECBAgAABAgQIECBAgAABAgQIECBAgAABAgQIECBAgAABAgQIECiPgPni8vRKpQQIECBQcgHzxSVvoPIJECBAgAABAgQIECBAgAABAgQIECBAgAABAgQIECBAgAABAgQIECBAgAABAgQIECBAgAABAgQIECBAgAABAgQIECBAgEBnBewD6qyv0wkQIECAwJ8E7APyMRAgQIAAAQIECBAgMBiBxmAe8gwBAgQIECBAgAABAgQIECBAgAABAgR2ITA5yfrmZw4++OCsX78+o0ePBkiAAAECBAi0WWDbtm0599xz85Of/KTVyeck2dDmKx1HgAABAgQIECBAgAABAgQIECBAgAABAgQIECBAgAABAgQIECBAgAABAgQIECBAgAABAgQIECBAgACBfxcwX+xbIECAAAECXRYwX9xlcNcRIECAAAECBAgQIECAAAECBAgQIECAAAECBAgQIECAAAECBAgQIECAAAECBAgQIECAAAECBAgQIECAAAECBAgQIECAAIFyCNgHVI4+qZIAAQIEKiRgH1CFmikKAQIECBAgQIAAgQ4JNDp0rmMJECBAgAABAgQIECBAgAABAgQIEKiPwJVJrmiOe9ppp2XDhg3Zfffd6yMhKQECBAgQ6LLAO++8k8mTJ2fLli2tbr7q9/9xx5/TfhEgQIAAAQIECBAgQIAAAQIECBAgQIAAAQIECBAgQIAAAQIECBAgQIAAAQIECBAgQIAAAQIECBAgQKCdAuaL26npLAIECBAgMAQB88VDwPIoAQIECBAgQIAAAQIECBAgQIAAAQIECBAgQIAAAQIECBAgQIAAAQIECBAgQIAAAQIECBAgQIAAAQIECBAgQIAAAQIECBCovoB9QNXvsYQECBAgUFAB+4AK2hhlESBAgAABAgQIECiIQKMgdSiDAAECBAgQIECAAAECBAgQIECAAIFyCqxPMrm59L6+vixZsqSciVRNgAABAgRKKDBnzpwsXbq0VeUbkpxTwkhKJkCAAAECBAgQIECAAAECBAgQIECAAAECBAgQIECAAAECBAgQIECAAAECBAgQIECAAAECBAgQIECgmALmi4vZF1URIECAQM0EzBfXrOHiEiBAgAABAgQIECBAgAABAgQIECBAgAABAgQIECBAgAABAgQIECBAgAABAgQIECBAgAABAgQIECBAgAABAgQIECBAgACBDwrYB+SrIECAAAECBRCwD6gATVACAQIECBAgQIAAgQIKNApYk5IIECBAgAABAgQIECBAgAABAgQIECi+wN5JNiY5trnUNWvWZOrUqcVPoEICBAgQIFAxgbVr12batGmtUv1TkolJ3qhYZHEIECBAgAABAgQIECBAgAABAgQIECBAgAABAgQIECBAgAABAgQIECBAgAABAgQIECBAgAABAgQIEOiegPni7lm7iQABAgQIDErAfPGgmDxEgAABAgQIECBAgAABAgQIECBAgAABAgQIECBAgAABAgQIECBAgAABAgQIECBAgAABAgQIECBAgAABAgQIECBAgAABAgSqJmAfUNU6Kg8BAgQIlF7APqDSt1AAAgQIECBAgAABAm0XaLT9RAcSIECAAAECBAgQIECAAAECBAgQIFB1gf+cZGOSA/oH3XPPPfPd7343xx9/fNXzy0eAAAECBAor8Oijj2bSpEl56623mmt8OcnEJP+zsMUrjAABAgQIECBAgAABAgQIECBAgAABAgQIECBAgAABAgQIECBAgAABAgQIECBAgAABAgQIECBAgACBZDmQ/AAAIABJREFUogqYLy5qZ9RFgAABArUXMF9c+08AAAECBAgQIECAAAECBAgQIECAAAECBAgQIECAAAECBAgQIECAAAECBAgQIECAAAECBAgQIECAAAECBAgQIECAAAECBAjUS8A+oHr1W1oCBAgQKJGAfUAlapZSCRAgQIAAAQIECHRBoNGFO1xBgAABAgQIECBAgAABAgQIECBAgEB1BL6a5M4ku/WP9IUvfCF33HFHPvOZz1QnqSQECBAgQKCkAi+99FImTZqUH/3oR80Jfp3krCR/X9JoyiZAgAABAgQIECBAgAABAgQIECBAgAABAgQIECBAgAABAgQIECBAgAABAgQIECBAgAABAgQIECBAoPsC5ou7b+5GAgQIECAwJAHzxUPi8jABAgQIECBAgAABAgQIECBAgAABAgQIECBAgAABAgQIECBAgAABAgQIECBAgAABAgQIECBAgAABAgQIECBAgAABAgQIECirgH1AZe2cugkQIECgNgL2AdWm1YISIECAAAECBAgQ2KVAY5dPeIAAAQIECBAgQIAAAQIECBAgQIAAAQJ/FLgoyepmjHHjxmXjxo35yEc+wokAAQIECBAoiMBvfvObTJw4MZs3b25V0fQkNxWkVGUQIECAAAECBAgQIECAAAECBAgQIECAAAECBAgQIECAAAECBAgQIECAAAECBAgQIECAAAECBAgQIFBcAfPFxe2NyggQIECAwJ8JmC/2QRAgQIAAAQIECBAgQIAAAQIECBAgQIAAAQIECBAgQIAAAQIECBAgQIAAAQIECBAgQIAAAQIECBAgQIAAAQIECBAgQIAAgUoL2AdU6fYKR4AAAQJVErAPqErdlIUAAQIECBAgQIDA8AUaw3/VmwQIECBAgAABAgQIECBAgAABAgQI1Ejg2iTzmvPOnDkzK1asqBGDqAQIECBAoFwCs2bNysqVK1sVvSjJN8uVRrUECBAgQIAAAQIECBAgQIAAAQIECBAgQIAAAQIECBAgQIAAAQIECBAgQIAAAQIECBAgQIAAAQIECHRRwHxxF7FdRYAAAQIE2iVgvrhdks4hQIAAAQIECBAgQIAAAQIECBAgQIAAAQIECBAgQIAAAQIECBAgQIAAAQIECBAgQIAAAQIECBAgQIAAAQIECBAgQIAAAQKFEbAPqDCtUAgBAgQIEBi8gH1Ag7fyJAECBAgQIECAAIEqCjSqGEomAgQIECBAgAABAgQIECBAgAABAgTaKnBrkinNJy5fvjw7/tKBXwQIECBAgECxBVasWJHZs2e3KnJdkr8tdvWqI0CAAAECBAgQIECAAAECBAgQIECAAAECBAgQIECAAAECBAgQIECAAAECBAgQIECAAAECBAgQIECgBwLmi3uA7koCBAgQINAuAfPF7ZJ0DgECBAgQIECAAAECBAgQIECAAAECBAgQIECAAAECBAgQIECAAAECBAgQIECAAAECBAgQIECAAAECBAgQIECAAAECBAgQ6LmAfUA9b4ECCBAgQIDA8AXsAxq+nTcJECBAgAABAgQIlF2gUfYA6idAgAABAgQIECBAgAABAgQIECBAoGMC/yHJpiSnNN9w1113ZcKECR272MEECBAgQIBAewXuvvvunHnmma0OfSDJ+CT/t703Oo0AAQIECBAgQIAAAQIECBAgQIAAAQIECBAgQIAAAQIECBAgQIAAAQIECBAgQIAAAQIECBAgQIAAgRIKmC8uYdOUTIAAAQIEWgmYL/ZdECBAgAABAgQIECBAgAABAgQIECBAgAABAgQIECBAgAABAgQIECBAgAABAgQIECBAgAABAgQIECBAgAABAgQIECBAgACBUgvYB1Tq9imeAAECBAj8fwH7gHwNBAgQIECAAAECBOop0KhnbKkJECBAgAABAgQIECBAgAABAgQIENiFwD5J7kkypv9ze+21V3b8BYNjjjkGIAECBAgQIFAygccffzwTJkzIm2++2Vz51iRnJHm9ZJGUS4AAAQIECBAgQIAAAQIECBAgQIAAAQIECBAgQIAAAQIECBAgQIAAAQIECBAgQIAAAQIECBAgQIBA+wTMF7fP0kkECBAgQKAQAuaLC9EGRRAgQIAAAQIECBAgQIAAAQIECBAgQIAAAQIECBAgQIAAAQIECBAgQIAAAQIECBAgQIAAAQIECBAgQIAAAQIECBAgQIAAgaEK2Ac0VDHPEyBAgACBggvYB1TwBimPAAECBAgQIECAQAcEGh0405EECBAgQIAAAQIECBAgQIAAAQIECJRb4LAk9yb5TP8Yhx12WDZt2pSDDjqo3OlUT4AAAQIEaizwwgsvZPz48XnmmWeaFV5KcnqSD/ygxlyiEyBAgAABAgQIECBAgAABAgQIECBAgAABAgQIECBAgAABAgQIECBAgAABAgQIECBAgAABAgQIEKiLgPniunRaTgIECBConYD54tq1XGACBAgQIECAAAECBAgQIECAAAECBAgQIECAAAECBAgQIECAAAECBAgQIECAAAECBAgQIECAAAECBAgQIECAAAECBAgQKLeAfUDl7p/qCRAgQIDAgAL2Afk4CBAgQIAAAQIECNRLoFGvuNISIECAAAECBAgQIECAAAECBAgQILALgS8luTfJHv2f+/KXv5xNmzblE5/4BEACBAgQIECg5AK//OUvM378+Dz66KPNSd5OcnqS75c8ovIJECBAgAABAgQIECBAgAABAgQIECBAgAABAgQIECBAgAABAgQIECBAgAABAgQIECBAgAABAgQIEBi8gPniwVt5kgABAgQIlFLAfHEp26ZoAgQIECBAgAABAgQIECBAgAABAgQIECBAgAABAgQIECBAgAABAgQIECBAgAABAgQIECBAgAABAgQIECBAgAABAgQIEKifgH1A9eu5xAQIECBQMwH7gGrWcHEJECBAgAABAgRqLdCodXrhCRAgQIAAAQIECBAgQIAAAQIECBDoL/CVJJuTjOr/H88888zceeedpAgQIECAAIGKCZx11lm56667mlNtTzIuyX0ViysOAQIECBAgQIAAAQIECBAgQIAAAQIECBAgQIAAAQIECBAgQIAAAQIECBAgQIAAAQIECBAgQIAAAQIfFDBf7KsgQIAAAQI1EjBfXKNmi0qAAAECBAgQIECAAAECBAgQIECAAAECBAgQIECAAAECBAgQIECAAAECBAgQIECAAAECBAgQIECAAAECBAgQIECAAAECZROwD6hsHVMvAQIECBAYgYB9QCPA8yoBAgQIECBAgACBkgg0SlKnMgkQIECAAAECBAgQIECAAAECBAgQ6KzA5CTrm6+46KKLsnr16s7e7HQCBAgQIECgZwLTp0/PTTfd1Or+c5Js6FlhLiZAgAABAgQIECBAgAABAgQIECBAgAABAgQIECBAgAABAgQIECBAgAABAgQIECBAgAABAgQIECBAoNMC5os7Lex8AgQIECBQQAHzxQVsipIIECBAgAABAgQIECBAgAABAgQIECBAgAABAgQIECBAgAABAgQIECBAgAABAgQIECBAgAABAgQIECBAgAABAgQIECBAoO4C9gHV/QuQnwABAgRqKWAfUC3bLjQBAgQIECBAgECNBBo1yioqAQIECBAgQIAAAQIECBAgQIAAAQKtBaYnubH5R/Pnz8/VV1/NjAABAgQIEKi4wBVXXDHQn/kXJ1ld8fjiESBAgAABAgQIECBAgAABAgQIECBAgAABAgQIECBAgAABAgQIECBAgAABAgQIECBAgAABAgQIEKijgPniOnZdZgIECBAg8L6A+WKfAgECBAgQIECAAAECBAgQIECAAAECBAgQIECAAAECBAgQIECAAAECBAgQIECAAAECBAgQIECAAAECBAgQIECAAAECBAgQKIyAfUCFaYVCCBAgQIBA9wXsA+q+uRsJECBAgAABAgQIdEug0a2L3EOAAAECBAgQIECAAAECBAgQIECAQCEF5iZZ1FzZihUrMnPmzEIWrCgCBAgQIECg/QIrV67MrFmzWh08L8ni9t/oRAIECBAgQIAAAQIECBAgQIAAAQIECBAgQIAAAQIECBAgQIAAAQIECBAgQIAAAQIECBAgQIAAAQIEeiRgvrhH8K4lQIAAAQJFEjBfXKRuqIUAAQIECBAgQIAAAQIECBAgQIAAAQIECBAgQIAAAQIECBAgQIAAAQIECBAgQIAAAQIECBAgQIAAAQIECBAgQIAAAQIEaipgH1BNGy82AQIECBDoL2AfkO+BAAECBAgQIECAQDUFGtWMJRUBAgQIECBAgAABAgQIECBAgAABAoMQWJjk8ubnbr311kyZMmUQr3uEAAECBAgQqJLAbbfdNtD/B7gmyfwqZZWFAAECBAgQIECAAAECBAgQIECAAAECBAgQIECAAAECBAgQIECAAAECBAgQIECAAAECBAgQIECAQE0FzBfXtPFiEyBAgACBVgLmi30XBAgQIECAAAECBAgQIECAAAECBAgQIECAAAECBAgQIECAAAECBAgQIECAAAECBAgQIECAAAECBAgQIECAAAECBAgQIECgZwL2AfWM3sUECBAgQKB4AvYBFa8nKiJAgAABAgQIECAwUoHGSA/wPgECBAgQIECAAAECBAgQIECAAAECpRRYnmRWc+X33HNPTj/99FIGUjQBAgQIECAwcoF77703Z5xxRquDViSZPfIbnECAAAECBAgQIECAAAECBAgQIECAAAECBAgQIECAAAECBAgQIECAAAECBAgQIECAAAECBAgQIECAQI8EzBf3CN61BAgQIECgyALmi4vcHbURIECAAAECBAgQIECAAAECBAgQIECAAAECBAgQIECAAAECBAgQIECAAAECBAgQIECAAAECBAgQIECAAAECBAgQIECAQEUF7AOqaGPFIkCAAAECIxGwD2gket4lQIAAAQIECBAgUDyBRvFKUhEBAgQIECBAgAABAgQIECBAgAABAh0WuDnJ1/vfsdtuu+W+++7LCSec0OGrHU+AAAECBAgUXeCRRx7JV7/61bz33nvNpf5dkguLXr/6CBAgQIAAAQIECBAgQIAAAQIECBAgQIAAAQIECBAgQIAAAQIECBAgQIAAAQIECBAgQIAAAQIECBD4gID5Yh8FAQIECBAgMKCA+WIfBwECBAgQIECAAAECBAgQIECAAAECBAgQIECAAAECBAgQIECAAAECBAgQIECAAAECBAgQIECAAAECBAgQIECAAAECBAgQ6JqAfUBdo3YRAQIECBAon4B9QOXrmYoJECBAgAABAgQIDCTQQEOAAAECBAgQIECAAAECBAgQIECAQK0Ebk0ypX/iT37yk7nvvvty9NFH1wpCWAIECBAgQGBggSeeeCJf+cpX8otf/KL5oXVJ/pYdAQIECBAgQIAAAQIECBAgQIAAAQIECBAgQIAAAQIECBAgQIAAAQIECBAgQIAAAQIECBAgQIAAAQKlETBfXJpWKZQAAQIECPROwHxx7+zdTIAAAQIECBAgQIAAAQIECBAgQIAAAQIECBAgQIAAAQIECBAgQIAAAQIECBAgQIAAAQIECBAgQIAAAQIECBAgQIAAAQK1EbAPqDatFpQAAQIECAxfwD6g4dt5kwABAgQIECBAgECRBBpFKkYtBAgQIECAAAECBAgQIECAAAECBAh0VGBDkrP737D33ntny5YtGT16dEcvdjgBAgQIECBQPoFt27bltNNOyxtvvNFc/O1JJpcvkYoJECBAgAABAgQIECBAgAABAgQIECBAgAABAgQIECBAgAABAgQIECBAgAABAgQIECBAgAABAgQI1E7AfHHtWi4wAQIECBAYvoD54uHbeZMAAQIECBAgQIAAAQIECBAgQIAAAQIECBAgQIAAAQIECBAgQIAAAQIECBAgQIAAAQIECBAgQIAAAQIECBAgQIAAAQIECOxCwD4gnwgBAgQIECAwaAH7gAZN5UECBAgQIECAAAEChRVoFLYyhREgQIAAAQIECBAgQIAAAQIECBAg0E6BjUnO6n/g/vvvny1btuTQQw9t5z3OIkCAAAECBCok8Nxzz2Xs2LF55ZVXmlPdmWRihaKKQoAAAQIECBAgQIAAAQIECBAgQIAAAQIECBAgQIAAAQIECBAgQIAAAQIECBAgQIAAAQIECBAgQKBqAuaLq9ZReQgQIECAQBcEzBd3AdkVBAgQIECAAAECBAgQIECAAAECBAgQIECAAAECBAgQIECAAAECBAgQIECAAAECBAgQIECAAAECBAgQIECAAAECBAgQIFA3AfuA6tZxeQkQIECAQBsE7ANqA6IjCBAgQIAAAQIECPRQoNHDu11NgAABAgQIECBAgAABAgQIECBAgEB3BO5OMr7/VZ/97Gdz//3358ADD+xOBW4hQIAAAQIESivw4osvZuzYsXn++eebM2xKMqG0wRROgAABAgQIECBAgAABAgQIECBAgAABAgQIECBAgAABAgQIECBAgAABAgQIECBAgAABAgQIECBAoLoC5our21vJCBAgQIBAxwXMF3ec2AUECBAgQIAAAQIECBAgQIAAAQIECBAgQIAAAQIECBAgQIAAAQIECBAgQIAAAQIECBAgQIAAAQIECBAgQIAAAQIECBAgUB8B+4Dq02tJCRAgQIBA2wXsA2o7qQMJECBAgAABAgQIdE2g0bWbXESAAAECBAgQIECAAAECBAgQIECAQC8ENiU5o//Fhx56aL73ve9lv/3260U97iRAgAABAgRKKPDqq6/m1FNPzbPPPttc/T1JxpcwkpIJECBAgAABAgQIECBAgAABAgQIECBAgAABAgQIECBAgAABAgQIECBAgAABAgQIECBAgAABAgQIVFXAfHFVOysXAQIECBDoooD54i5iu4oAAQIECBAgQIAAAQIECBAgQIAAAQIECBAgQIAAAQIECBAgQIAAAQIECBAgQIAAAQIECBAgQIAAAQIECBAgQIAAAQIEqipgH1BVOysXAQIECBDoooB9QF3EdhUBAgQIECBAgACBNgo02niWowgQIECAAAECBAgQIECAAAECBAgQKJbAB/5y4OGHH54HHnggn/rUp4pVqWoIECBAgACBwgv8/Oc/zymnnJKnn366udZ7kowvfAAFEiBAgAABAgQIECBAgAABAgQIECBAgAABAgQIECBAgAABAgQIECBAgAABAgQIECBAgAABAgQIEKi+gPni6vdYQgIECBAg0DUB88Vdo3YRAQIECBAgQIAAAQIECBAgQIAAAQIECBAgQIAAAQIECBAgQIAAAQIECBAgQIAAAQIECBAgQIAAAQIECBAgQIAAAQIECFRPwD6g6vVUIgIECBAg0DMB+4B6Ru9iAgQIECBAgAABAsMWaAz7TS8SIECAAAECBAgQIECAAAECBAgQIFBkgbuTjO9f4BFHHJEHHngge++9d5HrVhsBAgQIECBQYIE33ngjp5xySp566qnmKncMJkwocOlKI0CAAAECBAgQIECAAAECBAgQIECAAAECBAgQIECAAAECBAgQIECAAAECBAgQIECAAAECBAgQIFB1AfPFVe+wfAQIECBAoAcC5ot7gO5KAgQIECBAgAABAgQIECBAgAABAgQIECBAgAABAgQIECBAgAABAgQIECBAgAABAgQIECBAgAABAgQIECBAgAABAgQIECi7gH1AZe+g+gkQIECAQAEF7AMqYFOURIAAAQIECBAgQGAnAg06BAgQIECAAAECBAgQIECAAAECBAhUTmBjkrP6pzryyCPz4IMPZq+99qpcWIEIECBAgACB7gq8+eabOfnkk/Pkk082X3xnkondrcZtBAgQIECAAAECBAgQIECAAAECBAgQIECAAAECBAgQIECAAAECBAgQIECAAAECBAgQIECAAAECBAgkMV/sMyBAgAABAgQ6JmC+uGO0DiZAgAABAgQIECBAgAABAgQIECBAgAABAgQIECBAgAABAgQIECBAgAABAgQIECBAgAABAgQIECBAgAABAgQIECBAgACB6gnYB1S9nkpEgAABAgQKI2AfUGFaoRACBAgQIECAAAECuxRo7PIJDxAgQIAAAQIECBAgQIAAAQIECBAgUCaBDUnO7l/wEUcckYceeih77bVXmXKolQABAgQIECiwwI6/JHjSSSflqaeeaq7y9iSTC1y60ggQIECAAAECBAgQIECAAAECBAgQIECAAAECBAgQIECAAAECBAgQIECAAAECBAgQIECAAAECBAhUTcB8cdU6Kg8BAgQIECiggPniAjZFSQQIECBAgAABAgQIECBAgAABAgQIECBAgAABAgQIECBAgAABAgQIECBAgAABAgQIECBAgAABAgQIECBAgAABAgQIECBQNAH7gIrWEfUQIECAAIEKCtgHVMGmikSAAAECBAgQIFBJgUYlUwlFgAABAgQIECBAgAABAgQIECBAoJ4CtyaZ0j/64Ycfnoceeih77713PUWkJkCAwP9j595j7izoPIF/T4nijgkTJXFdI4RFoUUpXqBAuWhZlNKiWNyWFhMHwq11hqIU2gys6C6sMmm5KMW15RZgjbS0K3RQykWkaLVAQRGQaUHQgGFdEzRDzCxqILuMvvrMoeU9b9/znPNcPvzZ93l+l8/v+eMk+vsRIECgNIHnnnsuxxxzTB5++OHuHNckObW0xAITIECAAAECBAgQIECAAAECBAgQIECAAAECBAgQIECAAAECBAgQIECAAAECBAgQIECAAAECBAgQIDAiYL/Yt0CAAAECBAgMTMB+8cCoJSJAgAABAgQIECBAgAABAgQIECBAgAABAgQIECBAgAABAgQIECBAgAABAgQIECBAgAABAgQIECBAgAABAgQIECBAgACB+gm4B1S/mamYAAECBAjUVsA9oNqOTuEECBAgQIAAAQItEui0qFetEiBAgAABAgQIECBAgAABAgQIEGiywFeS/G2xwX333Tfr16/P29/+9ib3rTcCBAgQIEBgiAK/+MUvMnPmzDz66KPdVfyPJH83xNKkJkCAAAECBAgQIECAAAECBAgQIECAAAECBAgQIECAAAECBAgQIECAAAECBAgQIECAAAECBAgQINB0AfvFTZ+w/ggQIECAQAUF7BdXcChKIkCAAAECBAgQIECAAAECBAgQIECAAAECBAgQIECAAAECBAgQIECAAAECBAgQIECAAAECBAgQIECAAAECBAgQIECAAIFhC7gHNOwJyE+AAAECBFoo4B5QC4euZQIECBAgQIAAgVoJdGpVrWIJECBAgAABAgQIECBAgAABAgQIENiWwCVJFhX/MGnSpKxfvz577LEHMQIECBAgQIBAqQI///nPM2PGjGzZsqU7z6VJzi41ueAECBAgQIAAAQIECBAgQIAAAQIECBAgQIAAAQIECBAgQIAAAQIECBAgQIAAAQIECBAgQIAAAQIE2ilgv7idc9c1AQIECBCohID94kqMQREECBAgQIAAAQIECBAgQIAAAQIECBAgQIAAAQIECBAgQIAAAQIECBAgQIAAAQIECBAgQIAAAQIECBAgQIAAAQIECBAgUA0B94CqMQdVECBAgACBVgq4B9TKsWuaAAECBAgQIECgJgKdmtSpTAIECBAgQIAAAQIECBAgQIAAAQIEti1wYZLPFv+05557Zv369dl7772ZESBAgAABAgQGIvDEE09kxowZefrpp7vz/fck5w+kCEkIECBAgAABAgQIECBAgAABAgQIECBAgAABAgQIECBAgAABAgQIECBAgAABAgQIECBAgAABAgQItEPAfnE75qxLAgQIECBQaQH7xZUej+IIECBAgAABAgQIECBAgAABAgQIECBAgAABAgQIECBAgAABAgQIECBAgAABAgQIECBAgAABAgQIECBAgAABAgQIECBAYDAC7gENxlkWAgQIECBA4DUE3APyeRAgQIAAAQIECBCopkCnmmWpigABAgQIECBAgAABAgQIECBAgACBHgTOTfLF4nNve9vbcvvtt2fy5Mk9vO4RAgQIECBAgED/BB577LFMnz49zz33XHfQ85Jc1L9MIhEgQIAAAQIECBAgQIAAAQIECBAgQIAAAQIECBAgQIAAAQIECBAgQIAAAQIECBAgQIAAAQIECBBorYD94taOXuMECBAgQKB6AvaLqzcTFREgQIAAAQIECBAgQIAAAQIECBAgQIAAAQIECBAgQIAAAQIECBAgQIAAAQIECBAgQIAAAQIECBAgQIAAAQIECBAgQIDAwATcAxoYtUQECBAgQIDAaALuAY0m5O8ECBAgQIAAAQIEBi/QGXxKGQkQIECAAAECBAgQIECAAAECBAgQ6IPAwiSXF+O8+c1vzu23354pU6b0IbwQBAgQIECAAIGxC2zevDlHH310fv3rX3e/fGaS5WOP6A0CBAgQIECAAAECBAgQIECAAAECBAgQIECAAAECBAgQIECAAAECBAgQIECAAAECBAgQIECAAAECBP4kYL/Yp0CAAAECBAhUTsB+ceVGoiACBAgQIECAAAECBAgQIECAAAECBAgQIECAAAECBAgQIECAAAECBAgQIECAAAECBAgQIECAAAECBAgQIECAAAECBAgQKF/APaDyjWUgQIAAAQIExijgHtAYwTxOgAABAgQIECBAoGSBTsnxhSdAgAABAgQIECBAgAABAgQIECBAoP8CJya5rhh25513zp133pkPfOAD/c8mIgECBAgQIEBgDALf/e53M3369Lz44ovdb52U5PoxhPIoAQIECBAgQIAAAQIECBAgQIAAAQIECBAgQIAAAQIECBAgQIAAAQIECBAgQIAAAQIECBAgQIAAAQJ/FLBf7EsgQIAAAQIEKitgv7iyo1EYAQIECBAgQIAAAQIECBAgQIAAAQIECBAgQIAAAQIECBAgQIAAAQIECBAgQIAAAQIECBAgQIAAAQIECBAgQIAAAQIECPRfwD2g/puKSIDZY3TNAAAgAElEQVQAAQIECPRJwD2gPkEKQ4AAAQIECBAgQKAPAp0+xBCCAAECBAgQIECAAAECBAgQIECAAIHBCRyX5Bvd6W677bbMmDFjcFXIRIAAAQIECBB4DYH169dn5syZ23ri40luhkeAAAECBAgQIECAAAECBAgQIECAAAECBAgQIECAAAECBAgQIECAAAECBAgQIECAAAECBAgQIECAQM8C9ot7pvIgAQIECBAgMCwB+8XDkpeXAAECBAgQIECAAAECBAgQIECAAAECBAgQIECAAAECBAgQIECAAAECBAgQIECAAAECBAgQIECAAAECBAgQIECAAAECBAYo4B7QALGlIkCAAAECBHZMwD2gHXPzFgECBAgQIECAAIF+C3T6HVA8AgQIECBAgAABAgQIECBAgAABAgRKEzgiybeTTChmuOmmmzJnzpzSkgpMgAABAgQIENgRgTVr1uT444/vfvXlJB9Kcs+OxPQOAQIECBAgQIAAAQIECBAgQIAAAQIECBAgQIAAAQIECBAgQIAAAQIECBAgQIAAAQIECBAgQIAAgZYJ2C9u2cC1S4AAAQIE6ixgv7jO01M7AQIECBAgQIAAAQIECBAgQIAAAQIECBAgQIAAAQIECBAgQIAAAQIECBAgQIAAAQIECBAgQIAAAQIECBAgQIAAAQIECIwi4B6QT4QAAQIECBCojYB7QLUZlUIJECBAgAABAgQaLNBpcG9aI0CAAAECBAgQIECAAAECBAgQINAkgfckuTvJrsWmrr766pxyyilN6lMvBAgQIECAQIMErr322m39Vnk+yZFJftygVrVCgAABAgQIECBAgAABAgQIECBAgAABAgQIECBAgAABAgQIECBAgAABAgQIECBAgAABAgQIECBAoN8C9ov7LSoeAQIECBAgULqA/eLSiSUgQIAAAQIECBAgQIAAAQIECBAgQIAAAQIECBAgQIAAAQIECBAgQIAAAQIECBAgQIAAAQIECBAgQIAAAQIECBAgQIAAgcELuAc0eHMZCRAgQIAAgXEKuAc0TkCvEyBAgAABAgQIEBinQGec73udAAECBAgQIECAAAECBAgQIECAAIHyBXZLcneSvYqpLr300px11lnlZ5eBAAECBAgQIDAOgcsuuyyLFi3qjvBkkiOTPDuO0F4lQIAAAQIECBAgQIAAAQIECBAgQIAAAQIECBAgQIAAAQIECBAgQIAAAQIECBAgQIAAAQIECBAg0FQB+8VNnay+CBAgQIBACwTsF7dgyFokQIAAAQIECBAgQIAAAQIECBAgQIAAAQIECBAgQIAAAQIECBAgQIAAAQIECBAgQIAAAQIECBAgQIAAAQIECBAgQIBAewTcA2rPrHVKgAABAgQaJ+AeUONGqiECBAgQIECAAIEaCXRqVKtSCRAgQIAAAQIECBAgQIAAAQIECLRR4N8l+U6Sg4vNn3/++bngggva6KFnAgQIECBAoIYCn//857f12+W+JP8pyf+tYUtKJkCAAAECBAgQIECAAAECBAgQIECAAAECBAgQIECAAAECBAgQIECAAAECBAgQIECAAAECBAgQIFCWgP3ismTFJUCAAAECBAYmYL94YNQSESBAgAABAgQIECBAgAABAgQIECBAgAABAgQIECBAgAABAgQIECBAgAABAgQIECBAgAABAgQIECBAgAABAgQIECBAgEB5Au4BlWcrMgECBAgQIDAgAfeABgQtDQECBAgQIECAAIEugQ4RAgQIECBAgAABAgQIECBAgAABAgQqLfCPST5arPCMM87I8uXLK1204ggQIECAAAEC3QILFy7MFVdc0f3PtyY5lhYBAgQIECBAgAABAgQIECBAgAABAgQIECBAgAABAgQIECBAgAABAgQIECBAgAABAgQIECBAgAABAn8WsF/sYyBAgAABAgQaIWC/uBFj1AQBAgQIECBAgAABAgQIECBAgAABAgQIECBAgAABAgQIECBAgAABAgQIECBAgAABAgQIECBAgAABAgQIECBAgAABAgTaLOAeUJunr3cCBAgQINAgAfeAGjRMrRAgQIAAAQIECNRGoFObShVKgAABAgQIECBAgAABAgQIECBAoH0CVyc5pdj2CSeckK9//evtk9AxAQIECBAg0AiBT3ziE7nxxhu7e7kmyamNaFATBAgQIECAAAECBAgQIECAAAECBAgQIECAAAECBAgQIECAAAECBAgQIECAAAECBAgQIECAAAECBMYnYL94fH7eJkCAAAECBComYL+4YgNRDgECBAgQIECAAAECBAgQIECAAAECBAgQIECAAAECBAgQIECAAAECBAgQIECAAAECBAgQIECAAAECBAgQIECAAAECBAj0KuAeUK9SniNAgAABAgRqIeAeUC3GpEgCBAgQIECAAIEGCXQa1ItWCBAgQIAAAQIECBAgQIAAAQIECDRJ4AtJzis29OEPfzh33nlnk3rUCwECBAgQINBCgaOOOip33XVXd+dfTPJfWsihZQIECBAgQIAAAQIECBAgQIAAAQIECBAgQIAAAQIECBAgQIAAAQIECBAgQIAAAQIECBAgQIAAAQIjAvaLfQsECBAgQIBAIwXsFzdyrJoiQIAAAQIECBAgQIAAAQIECBAgQIAAAQIECBAgQIAAAQIECBAgQIAAAQIECBAgQIAAAQIECBAgQIAAAQIECBAgQIBAkwXcA2rydPVGgAABAgRaLOAeUIuHr3UCBAgQIECAAIGBC3QGnlFCAgQIECBAgAABAgQIECBAgAABAgRGEzgjyfLiQ+95z3tyzz335E1vetNo7/o7AQIECBAgQKDSAr/5zW9yxBFH5Mc//nF3nQuTXFHp4hVHgAABAgQIECBAgAABAgQIECBAgAABAgQIECBAgAABAgQIECBAgAABAgQIECBAgAABAgQIECBAoBwB+8XluIpKgAABAgQIVEDAfnEFhqAEAgQIECBAgAABAgQIECBAgAABAgQIECBAgAABAgQIECBAgAABAgQIECBAgAABAgQIECBAgAABAgQIECBAgAABAgQIEOhVwD2gXqU8R4AAAQIECNROwD2g2o1MwQQIECBAgAABAjUW6NS4dqUTIECAAAECBAgQIECAAAECBAgQaKLAx5P8r2Jjb33rW7Nhw4ZMnDixif3qiQABAgQIEGihwNatWzNt2rT88pe/7O7+Pyf5RgtJtEyAAAECBAgQIECAAAECBAgQIECAAAECBAgQIECAAAECBAgQIECAAAECBAgQIECAAAECBAgQINBeAfvF7Z29zgkQIECAQGsE7Be3ZtQaJUCAAAECBAgQIECAAAECBAgQIECAAAECBAgQIECAAAECBAgQIECAAAECBAgQIECAAAECBAgQIECAAAECBAgQIECAQJ0F3AOq8/TUToAAAQIECPQk4B5QT0weIkCAAAECBAgQIDBugc64IwhAgAABAgQIECBAgAABAgQIECBAgEC/BA5Kcm+SnYsBN2zYkA9+8IP9yiEOAQIECBAgQKASAvfee2+mTZvWXcvvkrzyw+f+ShSpCAIECBAgQIAAAQIECBAgQIAAAQIECBAgQIAAAQIECBAgQIAAAQIECBAgQIAAAQIECBAgQIAAAQLlCtgvLtdXdAIECBAgQKBCAvaLKzQMpRAgQIAAAQIECBAgQIAAAQIECBAgQIAAAQIECBAgQIAAAQIECBAgQIAAAQIECBAgQIAAAQIECBAgQIAAAQIECBAgQIBAt4B7QL4JAgQIECBAoDUC7gG1ZtQaJUCAAAECBAgQGKJAZ4i5pSZAgAABAgQIECBAgAABAgQIECBA4C8Cb0vy3STvKKLceOONmTdvHicCBAgQIECAQCMFVq1alRNOOKG7t6eSfCDJc41sWlMECBAgQIAAAQIECBAgQIAAAQIECBAgQIAAAQIECBAgQIAAAQIECBAgQIAAAQIECBAgQIAAAQIE/ihgv9iXQIAAAQIECLROwH5x60auYQIECBAgQIAAAQIECBAgQIAAAQIECBAgQIAAAQIECBAgQIAAAQIECBAgQIAAAQIECBAgQIAAAQIECBAgQIAAAQIECNRBwD2gOkxJjQQIECBAgEBfBdwD6iunYAQIECBAgAABAgReJdBhQoAAAQIECBAgQIAAAQIECBAgQIBAJQTuSTKtWMkll1ySRYsWVaI4RRAgQIAAAQIEyhK49NJLc/bZZ3eH35DkiLJyikuAAAECBAgQIECAAAECBAgQIECAAAECBAgQIECAAAECBAgQIECAAAECBAgQIECAAAECBAgQIECgAgL2iyswBCUQIECAAAECgxewXzx4cxkJECBAgAABAgQIECBAgAABAgQIECBAgAABAgQIECBAgAABAgQIECBAgAABAgQIECBAgAABAgQIECBAgAABAgQIECBA4DUF3APygRAgQIAAAQKtFHAPqJVj1zQBAgQIECBAgMCABDoDyiMNAQIECBAgQIAAAQIECBAgQIAAAQLbF7guyYnFP5911ll55X8s9x8BAgQIECBAoA0CixYtymWXXdbd6vVJTmpD/3okQIAAAQIECBAgQIAAAQIECBAgQIAAAQIECBAgQIAAAQIECBAgQIAAAQIECBAgQIAAAQIECBBonYD94taNXMMECBAgQIBAUcB+se+BAAECBAgQIECAAAECBAgQIECAAAECBAgQIECAAAECBAgQIECAAAECBAgQIECAAAECBAgQIECAAAECBAgQIECAAAECBCoi4B5QRQahDAIECBAgQGA4Au4BDcddVgIECBAgQIAAgeYLdJrfog4JECBAgAABAgQIECBAgAABAgQIVFrgvyb5fLHC2bNnZ82aNZUuWnEECBAgQIAAgX4LzJkzJ2vXru0O+9/+/z+88nvJfwQIECBAgAABAgQIECBAgAABAgQIECBAgAABAgQIECBAgAABAgQIECBAgAABAgQIECBAgAABAgSaImC/uCmT1AcBAgQIECAwLgH7xePi8zIBAgQIECBAgAABAgQIECBAgAABAgQIECBAgAABAgQIECBAgAABAgQIECBAgAABAgQIECBAgAABAgQIECBAgAABAgQIjF/APaDxG4pAgAABAgQINEDAPaAGDFELBAgQIECAAAEClRPoVK4iBREgQIAAAQIECBAgQIAAAQIECBBoj8CJSa4rtnvggQfme9/7Xl7/+te3R0GnBAgQIECAAIEkv//973P44YfngQce6PY4Kcn1kAgQIECAAAECBAgQIECAAAECBAgQIECAAAECBAgQIECAAAECBAgQIECAAAECBAgQIECAAAECBAg0QMB+cQOGqAUCBAgQIECgPwL2i/vjKAoBAgQIECBAgAABAgQIECBAgAABAgQIECBAgAABAgQIECBAgAABAgQIECBAgAABAgQIECBAgAABAgQIECBAgAABAgQI7JCAe0A7xOYlAgQIECBAoIkC7gE1cap6IkCAAAECBAgQGLZAZ9gFyE+AAAECBAgQIECAAAECBAgQIECgpQKHJflesfe3vOUt2bhxY/baa6+WkmibAAECBAgQaLvAk08+mcMOOyy/+tWvuikOT7Kx7T76J0CAAAECBAgQIECAAAECBAgQIECAAAECBAgQIECAAAECBAgQIECAAAECBAgQIECAAAECBAgQqLWA/eJaj0/xBAgQIECAQBkC9ovLUBWTAAECBAgQIECAAAECBAgQIECAAAECBAgQIECAAAECBAgQIECAAAECBAgQIECAAAECBAgQIECAAAECBAgQIECAAAECBEYRcA/IJ0KAAAECBAgQ6BJwD8gnQYAAAQIECBAgQKC/Ap3+hhONAAECBAgQIECAAAECBAgQIECAAIEeBN6a5AdJ/mPx2TvuuCNHHXVUD697hAABAgQIECDQXIG77rprW7+JfpbkkCS/bG7nOiNAgAABAgQIECBAgAABAgQIECBAgAABAgQIECBAgAABAgQIECBAgAABAgQIECBAgAABAgQIEGiwgP3iBg9XawQIECBAgMD4BOwXj8/P2wQIECBAgAABAgQIECBAgAABAgQIECBAgAABAgQIECBAgAABAgQIECBAgAABAgQIECBAgAABAgQIECBAgAABAgQIECAwJgH3gMbE5WECBAgQIECgTQLuAbVp2nolQIAAAQIECBAoW6BTdgLxCRAgQIAAAQIECBAgQIAAAQIECBB4lcAdSY4q/uuKFSsyf/58VAQIECBAgAABAklWrlyZBQsWdFvcmWQ6IAIECBAgQIAAAQIECBAgQIAAAQIECBAgQIAAAQIECBAgQIAAAQIECBAgQIAAAQIECBAgQIAAAQI1FLBfXMOhKZkAAQIECBAYnID94sFZy0SAAAECBAgQIECAAAECBAgQIECAAAECBAgQIECAAAECBAgQIECAAAECBAgQIECAAAECBAgQIECAAAECBAgQIECAAIGWC7gH1PIPQPsECBAgQIDAawu4B+QLIUCAAAECBAgQINAfgU5/wohCgAABAgQIECBAgAABAgQIECBAgECPAsuTnFF8dvHixVm6dGmPr3uMAAECBAgQINAOgSVLlmTZsmXdzV6RZGE7BHRJgAABAgQIECBAgAABAgQIECBAgAABAgQIECBAgAABAgQIECBAgAABAgQIECBAgAABAgQIECDQEAH7xQ0ZpDYIECBAgACBcgXsF5frKzoBAgQIECBAgAABAgQIECBAgAABAgQIECBAgAABAgQIECBAgAABAgQIECBAgAABAgQIECBAgAABAgQIECBAgAABAgQIxD0gHwEBAgQIECBAoAcB94B6QPIIAQIECBAgQIAAgVEEOoQIECBAgAABAgQIECBAgAABAgQIEBiYwN8luaKYbdasWbn55psHVoBEBAgQIECAAIE6CRx33HG55ZZbuks+I8lX6tSHWgkQIECAAAECBAgQIECAAAECBAgQIECAAAECBAgQIECAAAECBAgQIECAAAECBAgQIECAAAECBForYL+4taPXOAECBAgQILAjAvaLd0TNOwQIECBAgAABAgQIECBAgAABAgQIECBAgAABAgQIECBAgAABAgQIECBAgAABAgQIECBAgAABAgQIECBAgAABAgQIECDQg4B7QD0geYQAAQIECBAgMCLgHpBvgQABAgQIECBAgMD4BDrje93bBAgQIECAAAECBAgQIECAAAECBAj0KHBkkm8Xn33Xu96VTZs2ZZdddukxhMcIECBAgAABAu0SeOGFF3LIIYfkJz/5SXfjH0pyd7s0dEuAAAECBAgQIECAAAECBAgQIECAAAECBAgQIECAAAECBAgQIECAAAECBAgQIECAAAECBAgQIFAzAfvFNRuYcgkQIECAAIHhC9gvHv4MVECAAAECBAgQIECAAAECBAgQIECAAAECBAgQIECAAAECBAgQIECAAAECBAgQIECAAAECBAgQIECAAAECBAgQIECAAIEGCrgH1MChaokAAQIECBAoV8A9oHJ9RSdAgAABAgQIEGi+QKf5LeqQAAECBAgQIECAAAECBAgQIECAwNAF/kOS+5LsPlLJTjvtlE2bNmXKlClDL04BBAgQIECAAIEqC2zevDlTp07NSy+9VCzzmSQHJ/nfVa5dbQQIECBAgAABAgQIECBAgAABAgQIECBAgAABAgQIECBAgAABAgQIECBAgAABAgQIECBAgAABAq0VsF/c2tFrnAABAgQIEBivgP3i8Qp6nwABAgQIECBAgAABAgQIECBAgAABAgQIECBAgAABAgQIECBAgAABAgQIECBAgAABAgQIECBAgAABAgQIECBAgAABAgQKAu4B+RwIECBAgAABAjso4B7QDsJ5jQABAgQIECBAgECSDgUCBAgQIECAAAECBAgQIECAAAECBEoXuC3JjGKWG264IZ/85CdLTywBAQIECBAgQKAJAl/72te29dtpfZKZTehPDwQIECBAgAABAgQIECBAgAABAgQIECBAgAABAgQIECBAgAABAgQIECBAgAABAgQIECBAgAABAo0TsF/cuJFqiAABAgQIEBikgP3iQWrLRYAAAQIECBAgQIAAAQIECBAgQIAAAQIECBAgQIAAAQIECBAgQIAAAQIECBAgQIAAAQIECBAgQIAAAQIECBAgQIAAgUYLuAfU6PFqjgABAgQIEChbwD2gsoXFJ0CAAAECBAgQaKpAp6mN6YsAAQIECBAgQIAAAQIECBAgQIBARQSWJllcrOXcc8/NF7/4xYqUpwwCBAgQIECAQD0EzjvvvFx00UXdxS5LsqQeHaiSAAECBAgQIECAAAECBAgQIECAAAECBAgQIECAAAECBAgQIECAAAECBAgQIECAAAECBAgQIECgJQL2i1syaG0SIECAAAEC5QrYLy7XV3QCBAgQIECAAAECBAgQIECAAAECBAgQIECAAAECBAgQIECAAAECBAgQIECAAAECBAgQIECAAAECBAgQIECAAAECBAi0QMA9oBYMWYsECBAgQIBA+QLuAZVvLAMBAgQIECBAgEDzBDrNa0lHBAgQIECAAAECBAgQIECAAAECBCoj8MkkNxSr+djHPpZbbrmlMgUqhAABAgQIECBQJ4FZs2Zl3bp13SX/TZL/Wac+1EqAAAECBAgQIECAAAECBAgQIECAAAECBAgQIECAAAECBAgQIECAAAECBAgQIECAAAECBAgQINBYAfvFjR2txggQIECAAIFhCNgvHoa6nAQIECBAgAABAgQIECBAgAABAgQIECBAgAABAgQIECBAgAABAgQIECBAgAABAgQIECBAgAABAgQIECBAgAABAgQIEGiEgHtAjRijJggQIECAAIGqCLgHVJVJqIMAAQIECBAgQKAuAp26FKpOAgQIECBAgAABAgQIECBAgAABAjUT2C/JA0l2Hqn7He94R+6///7suuuuNWtFuQQIECBAgACBagg8//zzOeigg/LUU08VC/pdkgOTPFKNKlVBgAABAgQIECBAgAABAgQIECBAgAABAgQIECBAgAABAgQIECBAgAABAgQIECBAgAABAgQIECDQUgH7xS0dvLYJECBAgACB8gTsF5dnKzIBAgQIECBAgAABAgQIECBAgAABAgQIECBAgAABAgQIECBAgAABAgQIECBAgAABAgQIECBAgAABAgQIECBAgAABAgQaLOAeUIOHqzUCBAgQIEBgOALuAQ3HXVYCBAgQIECAAIH6CnTqW7rKCRAgQIAAAQIECBAgQIAAAQIECFRa4P4kBxYrvOeeezJt2rRKF604AgQIECBAgEDVBe69995t/aZ6IMlBVa9dfQQIECBAgAABAgQIECBAgAABAgQIECBAgAABAgQIECBAgAABAgQIECBAgAABAgQIECBAgAABAo0WsF/c6PFqjgABAgQIEBiWgP3iYcnLS4AAAQIECBAgQIAAAQIECBAgQIAAAQIECBAgQIAAAQIECBAgQIAAAQIECBAgQIAAAQIECBAgQIAAAQIECBAgQIAAgdoKuAdU29EpnAABAgQIEKiygHtAVZ6O2ggQIECAAAECBKom0KlaQeohQIAAAQIECBAgQIAAAQIECBAg0ACBFUnmF/u4/PLLs3Dhwga0pgUCBAgQIECAwPAFli9fnjPPPLO7kJVJFgy/OhUQIECAAAECBAgQIECAAAECBAgQIECAAAECBAgQIECAAAECBAgQIECAAAECBAgQIECAAAECBAi0UMB+cQuHrmUCBAgQIEBgcAL2iwdnLRMBAgQIECBAgAABAgQIECBAgAABAgQIECBAgAABAgQIECBAgAABAgQIECBAgAABAgQIECBAgAABAgQIECBAgAABAgRqLuAeUM0HqHwCBAgQIECg2gLuAVV7PqojQIAAAQIECBCojkCnOqWohAABAgQIECBAgAABAgQIECBAgEAjBE5PsrLYycknn5xrrrmmEc1pggABAgQIECBQFYFTTz11W7+x5ie5sio1qoMAAQIECBAgQIAAAQIECBAgQIAAAQIECBAgQIAAAQIECBAgQIAAAQIECBAgQIAAAQIECBAgQKAVAvaLWzFmTRIgQIAAAQLDFrBfPOwJyE+AAAECBAgQIECAAAECBAgQIECAAAECBAgQIECAAAECBAgQIECAAAECBAgQIECAAAECBAgQIECAAAECBAgQIECAAIHKC7gHVPkRKZAAAQIECBBogoB7QE2Yoh4IECBAgAABAgTKFuiUnUB8AgQIECBAgAABAgQIECBAgAABAi0S2D/Jg8V+3//+92fz5s2ZMGFCixi0SoAAAQIECBAoX+Dll1/OlClT8sMf/rA72QFJHiq/AhkIECBAgAABAgQIECBAgAABAgQIECBAgAABAgQIECBAgAABAgQIECBAgAABAgQIECBAgAABAgQIxH6xj4AAAQIECBAgMCAB+8UDgpaGAAECBAgQIECAAAECBAgQIECAAAECBAgQIECAAAECBAgQIECAAAECBAgQIECAAAECBAgQIECAAAECBAgQIECAAAEC9RRwD6iec1M1AQIECBAgUEMB94BqODQlEyBAgAABAgQIDFygM/CMEhIgQIAAAQIECBAgQIAAAQIECBBorsDmJAcU23vwwQez//6v/P8G/UeAAAECBAgQINBvgYceeigHHPBvfn69kuLBJFP6nUs8AgQIECBAgAABAgQIECBAgAABAgQIECBAgAABAgQIECBAgAABAgQIECBAgAABAgQIECBAgAABAtsQsF/ssyBAgAABAgQIDFDAfvEAsaUiQIAAAQIECBAgQIAAAQIECBAgQIAAAQIECBAgQIAAAQIECBAgQIAAAQIECBAgQIAAAQIECBAgQIAAAQIECBAgQIBAvQTcA6rXvFRLgAABAgQI1FzAPaCaD1D5BAgQIECAAAECpQt0Ss8gAQECBAgQIECAAAECBAgQIECAAIF2CHwlyd8WW125cmVOP/30dnSvSwIECBAgQIDAkASuvAvJz2IAACAASURBVPLKzJ8/vzv7V7t/mw2pPGkJECBAgAABAgQIECBAgAABAgQIECBAgAABAgQIECBAgAABAgQIECBAgAABAgQIECBAgAABAgSaK2C/uLmz1RkBAgQIECBQYQH7xRUejtIIECBAgAABAgQIECBAgAABAgQIECBAgAABAgQIECBAgAABAgQIECBAgAABAgQIECBAgAABAgQIECBAgAABAgQIECAwHAH3gIbjLisBAgQIECDQcgH3gFr+AWifAAECBAgQIEDgNQU6fAgQIECAAAECBAgQIECAAAECBAgQGLfAiUmuK0Y57bTT8sr/WO0/AgQIECBAgACB8gVOP/30XHXVVd2JTkpyffnZZSBAgAABAgQIECBAgAABAgQIECBAgAABAgQIECBAgAABAgQIECBAgAABAgQIECBAgAABAgQIEGihgP3iFg5dywQIECBAgEB1BOwXV2cWKiFAgAABAgQIECBAgAABAgQIECBAgAABAgQIECBAgAABAgQIECBAgAABAgQIECBAgAABAgQIECBAgAABAgQIECBAgMCQBdwDGvIApCdAgAABAgTaLeAeULvnr3sCBAgQIECAAIHtC3TgECBAgAABAgQIECBAgAABAgQIECAwLoGJSX6Y5K9Gorz3ve/NQw89lAkTJowrsJcJECBAgAABAgR6E3j55Zez//775+GHHy6+8C9J3p9ka29RPEWAAAECBAgQIECAAAECBAgQIECAAAECBAgQIECAAAECBAgQIECAAAECBAgQIECAAAECBAgQIECgJwH7xT0xeYgAAQIECBAgUJ6A/eLybEUmQIAAAQIECBAgQIAAAQIECBAgQIAAAQIECBAgQIAAAQIECBAgQIAAAQIECBAgQIAAAQIECBAgQIAAAQIECBAgQIBAjQTcA6rRsJRKgAABAgQINFPAPaBmzlVXBAgQIECAAAEC4xfojD+ECAQIECBAgAABAgQIECBAgAABAgRaLfDtJEcWBTZt2pSDDz641SiaJ0CAAAECBAgMWuC+++7L1KlTu9PeneRDg65FPgIECBAgQIAAAQIECBAgQIAAAQIECBAgQIAAAQIECBAgQIAAAQIECBAgQIAAAQIECBAgQIAAgUYL2C9u9Hg1R4AAAQIECNRFwH5xXSalTgIECBAgQIAAAQIECBAgQIAAAQIECBAgQIAAAQIECBAgQIAAAQIECBAgQIAAAQIECBAgQIAAAQIECBAgQIAAAQIECJQm4B5QabQCEyBAgAABAgR6F3APqHcrTxIgQIAAAQIECLRHoNOeVnVKgAABAgQIECBAgAABAgQIECBAoO8CFyQ5vxj1S1/6Uj796U/3PZGABAgQIECAAAECowt8+ctfzmc+85nuBy9M8rnR3/YEAQIECBAgQIAAAQIECBAgQIAAAQIECBAgQIAAAQIECBAgQIAAAQIECBAgQIAAAQIECBAgQIAAgVEF7BePSuQBAgQIECBAgMDgBOwXD85aJgIECBAgQIAAAQIECBAgQIAAAQIECBAgQIAAAQIECBAgQIAAAQIECBAgQIAAAQIECBAgQIAAAQIECBAgQIAAAQIECFRMwD2gig1EOQQIECBAgEC7BdwDavf8dU+AAAECBAgQIPBqgQ4UAgQIECBAgAABAgQIECBAgAABAgR2SGB6ktuLb86dOzerVq3aoWBeIkCAAAECBAgQ6I/AvHnzsnr16u5gRye5oz8ZRCFAgAABAgQIECBAgAABAgQIECBAgAABAgQIECBAgAABAgQIECBAgAABAgQIECBAgAABAgQIEGipgP3ilg5e2wQIECBAgEC1BewXV3s+qiNAgAABAgQIECBAgAABAgQIECBAgAABAgQIECBAgAABAgQIECBAgAABAgQIECBAgAABAgQIECBAgAABAgQIECBAgEAJAu4BlYAqJAECBAgQIEBgvALuAY1X0PsECBAgQIAAAQJNEug0qRm9ECBAgAABAgQIECBAgAABAgQIEBiQwF8leTjJXiP5dtttt/zoRz/KrrvuOqASpCFAgAABAgQIENiWwPPPP5/3ve99efbZZ4t/fjLJe5P8CzUCBAgQIECAAAECBAgQIECAAAECBAgQIECAAAECBAgQIECAAAECBAgQIECAAAECBAgQIECAAAECOyBgv3gH0LxCgAABAgQIEBiEgP3iQSjLQYAAAQIECBAgQIAAAQIECBAgQIAAAQIECBAgQIAAAQIECBAgQIAAAQIECBAgQIAAAQIECBAgQIAAAQIECBAgQIAAgcoIuAdUmVEohAABAgQIECDwbwXcA/JFECBAgAABAgQIEPiLQAcGAQIECBAgQIAAAQIECBAgQIAAAQJjFrgmycnFt9atW5djjz12zIG8QIAAAQIECBAg0H+BW2+9dVu/za5Nckr/s4lIgAABAgQIECBAgAABAgQIECBAgAABAgQIECBAgAABAgQIECBAgAABAgQIECBAgAABAgQIECDQAgH7xS0YshYJECBAgACB+grYL67v7FROgAABAgQIECBAgAABAgQIECBAgAABAgQIECBAgAABAgQIECBAgAABAgQIECBAgAABAgQIECBAgAABAgQIECBAgACBMQq4BzRGMI8TIECAAAECBAYp4B7QILXlIkCAAAECBAgQqLJAp8rFqY0AAQIECBAgQIAAAQIECBAgQIBABQX+Jsn1xboWL16cpUuXVrBUJREgQIAAAQIE2iuwZMmSLFu2rBvgxCQ3tFdF5wQIECBAgAABAgQIECBAgAABAgQIECBAgAABAgQIECBAgAABAgQIECBAgAABAgQIECBAgAABAjsgYL94B9C8QoAAAQIECBAYtID94kGLy0eAAAECBAgQIECAAAECBAgQIECAAAECBAgQIECAAAECBAgQIECAAAECBAgQIECAAAECBAgQIECAAAECBAgQIECAAIGBC7gHNHByCQkQIECAAAECYxdwD2jsZt4gQIAAAQIECBBonkCneS3piAABAgQIECBAgAABAgQIECBAgEBpArsneSTJX49kOPjgg7Np06bSEgpMgAABAgQIECCw4wJTp07NfffdVwzwz0n2S/LMjkf1JgECBAgQIECAAAECBAgQIECAAAECBAgQIECAAAECBAgQIECAAAECBAgQIECAAAECBAgQIECAQIsE7Be3aNhaJUCAAAECBOovYL+4/jPUAQECBAgQIECAAAECBAgQIECAAAECBAgQIECAAAECBAgQIECAAAECBAgQIECAAAECBAgQIECAAAECBAgQIECAAAECBLYj4B6QT4MAAQIECBAgUCMB94BqNCylEiBAgAABAgQIlCLQKSWqoAQIECBAgAABAgQIECBAgAABAgSaKXBzklnF1h544IFMmTKlmd3qigABAgQIECBQc4HNmzfnwAMP7O7iliTH1bw15RMgQIAAAQIECBAgQIAAAQIECBAgQIAAAQIECBAgQIAAAQIECBAgQIAAAQIECBAgQIAAAQIECAxGwH7xYJxlIUCAAAECBAj0RcB+cV8YBSFAgAABAgQIECBAgAABAgQIECBAgAABAgQIECBAgAABAgQIECBAgAABAgQIECBAgAABAgQIECBAgAABAgQIECBAgEAVBdwDquJU1ESAAAECBAgQ2I6Ae0A+DQIECBAgQIAAgbYLdNoOoH8CBAgQIECAAAECBAgQIECAAAECPQosTHJ58dlly5blnHPO6fF1jxEgQIAAAQIECAxD4OKLL87ixYu7U5+ZZPkw6pGTAAECBAgQIECAAAECBAgQIECAAAECBAgQIECAAAECBAgQIECAAAECBAgQIECAAAECBAgQIECgNgL2i2szKoUSIECAAAECBP4iYL/Y10CAAAECBAgQIECAAAECBAgQIECAAAECBAgQIECAAAECBAgQIECAAAECBAgQIECAAAECBAgQIECAAAECBAgQIECAAIHGCbgH1LiRaogAAQIECBBog4B7QG2Ysh4JECBAgAABAgS2J9BBQ4AAAQIECBAgQIAAAQIECBAgQIDAqAL7JHk0yU4jT86cOTPf+ta3Rn3RAwQIECBAgAABAsMXOOaYY3LbbbcVC3kpyeQk/zT86lRAgAABAgQIECBAgAABAgQIECBAgAABAgQIECBAgAABAgQIECBAgAABAgQIECBAgAABAgQIECBQQQH7xRUcipIIECBAgAABAr0K2C/uVcpzBAgQIECAAAECBAgQIECAAAECBAgQIECAAAECBAgQIECAAAECBAgQIECAAAECBAgQIECAAAECBAgQIECAAAECBAgQqLyAe0CVH5ECCRAgQIAAAQLbF3APyNdBgAABAgQIECDQVoFOWxvXNwECBAgQIECAAAECBAgQIECAAIExCNyeZPrI8294wxvyyCOPZK+99hpDCI8SIECAAAECBAgMS+CnP/1pJk+enBdffLFYwh1Jjh5WTfISIECAAAECBAgQIECAAAECBAgQIECAAAECBAgQIECAAAECBAgQIECAAAECBAgQIECAAAECBAhUWsB+caXHozgCBAgQIECAwGsL2C/2hRAgQIAAAQIECBAgQIAAAQIECBAgQIAAAQIECBAgQIAAAQIECBAgQIAAAQIECBAgQIAAAQIECBAgQIAAAQIECBAgQKAxAu4BNWaUGiFAgAABAgTaKOAeUBunrmcCBAgQIECAAIFXBDoYCBAgQIAAAQIECBAgQIAAAQIECBB4TYGzk1xcfGLFihWZP38+NgIECBAgQIAAgRoJrFy5MgsWLOiu+Jwkl9SoDaUSIECAAAECBAgQIECAAAECBAgQIECAAAECBAgQIECAAAECBAgQIECAAAECBAgQIECAAAECBAiUL2C/uHxjGQgQIECAAAECpQvYLy6dWAICBAgQIECAAAECBAgQIECAAAECBAgQIECAAAECBAgQIECAAAECBAgQIECAAAECBAgQIECAAAECBAgQIECAAAECBAiULeAeUNnC4hMgQIAAAQIEBiDgHtAAkKUgQIAAAQIECBConECnchUpiAABAgQIECBAgAABAgQIECBAgEB1BPZN8mixnNmzZ2fNmjXVqVAlBAgQIECAAAECPQvMmTMna9eu7X5+cpLHeg7iQQIECBAgQIAAAQIECBAgQIAAAQIECBAgQIAAAQIECBAgQIAAAQIECBAgQIAAAQIECBAgQIAAgSYL2C9u8nT1RoAAAQIECLROwH5x60auYQIECBAgQIAAAQIECBAgQIAAAQIECBAgQIAAAQIECBAgQIAAAQIECBAgQIAAAQIECBAgQIAAAQIECBAgQIAAAQIEmiPgHlBzZqkTAgQIECBAgEDcA/IRECBAgAABAgQItE2g07aG9UuAAAECBAgQIECAAAECBAgQIEBgDAJ3JDlq5Plddtkljz32WHbbbbcxhPAoAQIECBAgQIBAVQSeffbZ7LvvvnnhhReKJd2ZZHpValQHAQIECBAgQIAAAQIECBAgQIAAAQIECBAgQIAAAQIECBAgQIAAAQIECBAgQIAAAQIECBAgQIDAUAXsFw+VX3ICBAgQIECAQH8F7Bf311M0AgQIECBAgAABAgQIECBAgAABAgQIECBAgAABAgQIECBAgAABAgQIECBAgAABAgQIECBAgAABAgQIECBAgAABAgQIDFDAPaABYktFgAABAgQIEChbwD2gsoXFJ0CAAAECBAgQqJpAp2oFqYcAAQIECBAgQIAAAQIECBAgQIBARQQ+k+SyYi1XX311TjnllIqUpwwCBAgQIECAAIEdEbjmmmty6qmndr96VpIv7Ug87xAgQIAAAQIECBAgQIAAAQIECBAgQIAAAQIECBAgQIAAAQIECBAgQIAAAQIECBAgQIAAAQIECDRGwH5xY0apEQIECBAgQIDAXwTsF/saCBAgQIAAAQIECBAgQIAAAQIECBAgQIAAAQIECBAgQIAAAQIECBAgQIAAAQIECBAgQIAAAQIECBAgQIAAAQIECBAgUDsB94BqNzIFEyBAgAABAgRGF3APaHQjTxAgQIAAAQIECDRHoNOcVnRCgAABAgQIECBAgAABAgQIECBAoG8Ceyd5PMlOIxFnz56dNWvW9C2BQAQIECBAgAABAsMTmDNnTtauXVss4KUk70ryxPCqkpkAAQIECBAgQIAAAQIECBAgQIAAAQIECBAgQIAAAQIECBAgQIAAAQIECBAgQIAAAQIECBAgQGCIAvaLh4gvNQECBAgQIECgbAH7xWULi0+AAAECBAgQIECAAAECBAgQIECAAAECBAgQIECAAAECBAgQIECAAAECBAgQIECAAAECBAgQIECAAAECBAgQIECAAIG+CbgH1DdKgQgQIECAAAEC1RNwD6h6M1ERAQIECBAgQIBAOQKdcsKKSoAAAQIECBAgQIAAAQIECBAgQKDWAuuSHDvSwRvf+MY8/vjj2X333WvdlOIJECBAgAABAgT+KPDMM8/k3e9+d377298WSf4xyccYESBAgAABAgQIECBAgAABAgQIECBAgAABAgQIECBAgAABAgQIECBAgAABAgQIECBAgAABAgQItFLAfnErx65pAgQIECBAoC0C9ovbMml9EiBAgAABAgQIECBAgAABAgQIECBAgAABAgQIECBAgAABAgQIECBAgAABAgQIECBAgAABAgQIECBAgAABAgQIECDQAAH3gBowRC0QIECAAAECBLYn4B6Qb4MAAQIECBAgQKAtAp22NKpPAgQIECBAgAABAgQIECBAgAABAj0KnJbkyuKzX/3qV7NgwYIeX/cYAQIECBAgQIBAHQRWrFiRT33qU92lnp7kqjrUr0YCBAgQIECAAAECBAgQIECAAAECBAgQIECAAAECBAgQIECAAAECBAgQIECAAAECBAgQIECAAIG+Cdgv7hulQAQIECBAgACB6grYL67ubFRGgAABAgQIECBAgAABAgQIECBAgAABAgQIECBAgAABAgQIECBAgAABAgQIECBAgAABAgQIECBAgAABAgQIECBAgACBPwm4B+RTIECAAAECBAi0QMA9oBYMWYsECBAgQIAAAQLpMCBAgAABAgQIECBAgAABAgQIECBA4M8C/z7JPyV508i/fOQjH8mtt96KiAABAgQIECBAoIECH/3oR/PNb36z2NlvkuyT5P80sF0tESBAgAABAgQIECBAgAABAgQIECBAgAABAgQIECBAgAABAgQIECBAgAABAgQIECBAgAABAgQIvFrAfrGvggABAgQIECDQIgH7xS0atlYJECBAgAABAgQIECBAgAABAgQIECBAgAABAgQIECBAgAABAgQIECBAgAABAgQIECBAgAABAgQIECBAgAABAgQIEKibgHtAdZuYegkQIECAAAEC4xBwD2gceF4lQIAAAQIECBCohUCnFlUqkgABAgQIECBAgAABAgQIECBAgMBgBK5LcmIx1eOPP5599tlnMNllIUCAAAECBAgQGKjAli1btvVb7/okJw20EMkIECBAgAABAgQIECBAgAABAgQIECBAgAABAgQIECBAgAABAgQIECBAgAABAgQIECBAgAABAgSGJWC/eFjy8hIgQIAAAQIEhiBgv3gI6FISIECAAAECBAgQIECAAAECBAgQIECAAAECBAgQIECAAAECBAgQIECAAAECBAgQIECAAAECBAgQIECAAAECBAgQIECgNwH3gHpz8hQBAgQIECBAoBEC7gE1YoyaIECAAAECBAgQeA2BDh0CBAgQIECAAAECBAgQIECAAAECBP5V4Lgk3yhaLF26NIsXL8ZDgAABAgQIECDQYIFly5ZlyZIl3R1+PMnNDW5bawQIECBAgAABAgQIECBAgAABAgQIECBAgAABAgQIECBAgAABAgQIECBAgAABAgQIECBAgAABAvaLfQMECBAgQIAAgVYK2C9u5dg1TYAAAQIECBAgQIAAAQIECBAgQIAAAQIECBAgQIAAAQIECBAgQIAAAQIECBAgQIAAAQIECBAgQIAAAQIECBAgQIBAtQWOS/KNYolLly7N4sWLq1216ggQIECAAAECBMYl4B7QuPi8TIAAAQIECBAgUHGBTsXrUx4BAgQIECBAgAABAgQIECBAgACBQQlsSTJxJNmhhx6ajRs3Diq3PAQIECBAgAABAkMUOPzww7t/+21NMmmIJUlNgAABAgQIECBAgAABAgQIECBAgAABAgQIECBAgAABAgQIECBAgAABAgQIECBAgAABAgQIECBQvoD94vKNZSBAgAABAgQIVFLAfnElx6IoAgQIECBAgAABAgQIECBAgAABAgQIECBAgAABAgQIECBAgAABAgQIECBAgAABAgQIECBAgAABAgQIECBAgAABAgTaK+AeUHtnr3MCBAgQIECg5QLuAbX8A9A+AQIECBAgQKDBAp0G96Y1AgQIECBAgAABAgQIECBAgAABAr0KXJTk74sPb9y4MYceemiv73uOAAECBAgQIECgxgLf//73c9hhh3V38A9Jzq1xW0onQIAAAQIECBAgQIAAAQIECBAgQIAAAQIECBAgQIAAAQIECBAgQIAAAQIECBAgQIAAAQIECBDYvoD9Yl8HAQIECBAgQKDFAvaLWzx8rRMgQIAAAQIECBAgQIAAAQIECBAgQIAAAQIECBAgQIAAAQIECBAgQIAAAQIECBAgQIAAAQIECBAgQIAAAQIECBAgUDUB94CqNhH1ECBAgAABAgQGKOAe0ACxpSJAgAABAgQIEBioQGeg2SQjQIAAAQIECBAgQIAAAQIECBAgUD2BA5JsLpZ19tln5+KLL65epSoiQIAAAQIECBAoTeCcc87JJZdc0h1/SpIHS0sqMAECBAgQIECAAAECBAgQIECAAAECBAgQIECAAAECBAgQIECAAAECBAgQIECAAAECBAgQIECAwDAE7BcPQ11OAgQIECBAgEDFBOwXV2wgyiFAgAABAgQIECBAgAABAgQIECBAgAABAgQIECBAgAABAgQIECBAgAABAgQIECBAgAABAgQIECBAgAABAgQIECBAoI0C7gG1cep6JkCAAAECBAh0CbgH5JMgQIAAAQIECBBookCniU3piQABAgQIECBAgAABAgQIECBAgMAYBO5IctTI83vuuWe2bNmS173udWMI4VECBAgQIECAAIG6C/zhD3/IpEmT8vTTTxdbuav4W7HuPaqfAAECBAgQIECAAAECBAgQIECAAAECBAgQIECAAAECBAgQIECAAAECBAgQIECAAAECBAgQIEDgXwXsF/sQCBAgQIAAAQIEYr/YR0CAAAECBAgQIECAAAECBAgQIECAAAECBAgQIECAAAECBAgQIECAAAECBAgQIECAAAECBAgQIECAAAECBAgQIECAAIGhC7gHNPQRKIAAAQIECBAgMHwB94CGPwMVECBAgAABAgQI9F+g0/+QIhIgQIAAAQIECBAgQIAAAQIECBCojcBpSa4sVrtq1arMnTu3Ng0olAABAgQIECBAoH8Cq1evzrx587oDnp7kqv5lEYkAAQIECBAgQIAAAQIECBAgQIAAAQIECBAgQIAAAQIECBAgQIAAAQIECBAgQIAAAQIECBAgQGCIAvaLh4gvNQECBAgQIECgagL2i6s2EfUQIECAAAECBAgQIECAAAECBAgQIECAAAECBAgQIECAAAECBAgQIECAAAECBAgQIECAAAECBAgQIECAAAECBAgQINAiAfeAWjRsrRIgQIAAAQIERhNwD2g0IX8nQIAAAQIECBCom0CnbgWrlwABAgQIECBAgAABAgQIECBAgECfBP46yRNJ3jISb/bs2VmzZk2fwgtDgAABAgQIECBQR4E5c+Zk7dq1xdJ/lWTvJP9cx37UTIAAAQIECBAgQIAAAQIECBAgQIAAAQIECBAgQIAAAQIECBAgQIAAAQIECBAgQIAAAQIECBAg8GcB+8U+BgIECBAgQIAAgVcJ2C/2URAgQIAAAQIECBAgQIAAAQIECBAgQIAAAQIECBAgQIAAAQIECBAgQIAAAQIECBAgQIAAAQIECBAgQIAAAQIECBAgQGDgAu4BDZxcQgIECBAgQIBA9QXcA6r+jFRIgAABAgQIECDQu0Cn90c9SYAAAQIECBAgQIAAAQIECBAgQKBRApcnWVjsaOvWrdl7770b1aRmCBAgQIAAAQIExibwxBNPZOLEid0vLU9y5tgieZoAAQIECBAgQIAAAQIECBAgQIAAAQIECBAgQIAAAQIECBAgQIAAAQIECBAgQIAAAQIECBAgQKBiAvaLKzYQ5RAgQIAAAQIEqiBgv7gKU1ADAQIECBAgQIAAAQIECBAgQIAAAQIECBAgQIAAAQIECBAgQIAAAQIECBAgQIAAAQIECBAgQIAAAQIECBAgQIAAAQItE3APqGUD1y4BAgQIECBAoBcB94B6UfIMAQIECBAgQIBAXQQ6dSlUnQQIECBAgAABAgQIECBAgAABAgT6KHBIku8X41144YX57Gc/28cUQhEgQIAAAQIECNRV4Atf+MK2fhsemuQHde1J3QQIECBAgAABAgQIECBAgAABAgQIECBAgAABAgQIECBAgAABAgQIECBAgAABAgQIECBAgACBlgvYL275B6B9AgQIECBAgMBrCdgv9n0QIECAAAECBAgQIECAAAECBAgQIECAAAECBAgQIECAAAECBAgQIECAAAECBAgQIECAAAECBAgQIECAAAECBAgQIEBgYALuAQ2MWiICBAgQIECAQP0E3AOq38xUTIAAAQIECBAgsG2BDhgCBAgQIECAAAECBAgQIECAAAECLRT4dpIjR/qePHlyHnnkkRYyaJkAAQIECBAgQGB7Avvtt18effTR4p/vTvIhYgQIECBAgAABAgQIECBAgAABAgQIECBAgAABAgQIECBAgAABAgQIECBAgAABAgQIECBAgAABArUUsF9cy7EpmgABAgQIECAwOAH7xYOzq0YmRwAAIABJREFUlokAAQIECBAgQIAAAQIECBAgQIAAAQIECBAgQIAAAQIECBAgQIAAAQIECBAgQIAAAQIECBAgQIAAAQIECBAgQIAAgVYLuAfU6vFrngABAgQIECAwuoB7QKMbeYIAAQIECBAgQKD6Ap3ql6hCAgQIECBAgAABAgQIECBAgAABAn0VODnJNcWIN998c2bNmtXXJIIRIECAAAECBAjUW2DdunXb+o14SpJr692Z6gkQIECAAAECBAgQIECAAAECBAgQIECAAAECBAgQIECAAAECBAgQIECAAAECBAgQIECAAAECrROwX9y6kWuYAAECBAgQIDB2AfvFYzfzBgECBAgQIECAAAECBAgQIECAAAECBAgQIECAAAECBAgQIECAAAECBAgQIECAAAECBAgQIECAAAECBAgQIECAAAECBMYo4B7QGME8ToAAAQIECBBoo4B7QG2cup4JECBAgAABAs0T6DSvJR0RIECAAAECBAgQIECAAAECBAgQ2K7Azkl+muTtI08cf/zxWb16NTICBAgQIECAAAECrxKYO3dubrrppuK//yLJO5P8DhcBAgQIECBAgAABAgQIECBAgAABAgQIECBAgAABAgQIECBAgAABAgQIECBAgAABAgQIECBAgEAtBOwX12JMiiRAgAABAgQIVEPAfnE15qAKAgQIECBAgAABAgQIECBAgAABAgQIECBAgAABAgQIECBAgAABAgQIECBAgAABAgQIECBAgAABAgQIECBAgAABAgQaKeAeUCPHqikCBAgQIECAQDkC7gGV4yoqAQIECBAgQIDA4AQ6g0slEwECBAgQIECAAAECBAgQIECAAIGhC1yU5O+LVWzZsiUTJ04cemEKIECAAAECBAgQqJ7A1q1bM2nSpO7C/iHJudWrVkUECBAgQIAAAQIECBAgQIAAAQIECBAgQIAAAQIECBAgQIAAAQIECBAgQIAAAQIECBAgQIAAAQLbELBf7LMgQIAAAQIECBDoWcB+cc9UHiRAgAABAgQIECBAgAABAgQIECBAgAABAgQIECBAgAABAgQIECBAgAABAgQIECBAgAABAgQIECBAgAABAgQIECBAgMBYBdwDGquY5wkQIECAAAECLRZwD6jFw9c6AQIECBAgQKAhAp2G9KENAgQIECBAgAABAgQIECBAgAABAqMJ7JPk8eJD559/fi644ILR3vN3AgQIECBAgACBFgt87nOfy4UXXtgt8O7u35YtJtI6AQIECBAgQIAAAQIECBAgQIAAAQIECBAgQIAAAQIECBAgQIAAAQIECBAgQIAAAQIECBAgQKCqAvaLqzoZdREgQIAAAQIEKixgv7jCw1EaAQIECBAgQIAAAQIECBAgQIAAAQIECBAgQIAAAQIECBAgQIAAAQIECBAgQIAAAQIECBAgQIAAAQIECBAgQIAAAQJ1FXAPqK6TUzcBAgQIECBAYIgC7gENEV9qAgQIECBAgACBcQt0xh1BAAIECBAgQIAAAQIECBAgQIAAAQL1EFiVZO5IqXvssUeeeuqpTJgwoR7Vq5IAAQIECBAgQGAoAi+//HLe+c535mc/+1kx/+ok84ZSkKQECBAgQIAAAQIECBAgQIAAAQIECBAgQIAAAQIECBAgQIAAAQIECBAgQIAAAQIECBAgQIAAAQK9Ctgv7lXKcwQIECBAgAABAn8WsF/sYyBAgAABAgQIECBAgAABAgQIECBAgAABAgQIECBAgAABAgQIECBAgAABAgQIECBAgAABAgQIECBAgAABAgQIECBAgEDfBdwD6jupgAQIECBAgACB5gu4B9T8GeuQAAECBAgQINBkgU6Tm9MbAQIECBAgQIAAAQIECBAgQIAAgT8JzEhyW1Hjuuuuy4knngiIAAECBAgQIECAwKgC119/fU466aTu52YmWT/qyx4gQIAAAQIECBAgQIAAAQIECBAgQIAAAQIECBAgQIAAAQIECBAgQIAAAQIECBAgQIAAAQIECBAYhoD94mGoy0mAAAECBAgQaIiA/eKGDFIbBAgQIECAAAECBAgQIECAAAECBAgQIECAAAECBAgQIECAAAECBAgQIECAAAECBAgQIECAAAECBAgQIECAAAECBAhUQcA9oCpMQQ0ECBAgQIAAgZoKuAdU08EpmwABAgQIECBAIB0GBAgQIECAAAECBAgQIECAAAECBFog8IMkU0f6POKII/Kd73ynBW1rkQABAgQIECBAoF8CRx55ZPdvyE1JDulXfHEIECBAgAABAgQIECBAgAABAgQIECBAgAABAgQIECBAgAABAgQIECBAgAABAgQIECBAgAABAgT6KmC/uK+cghEgQIAAAQIE2idgv7h9M9cxAQIECBAgQIAAAQIECBAgQIAAAQIECBAgQIAAAQIECBAgQIAAAQIECBAgQIAAAQIECBAgQIAAAQIECBAgQIAAAQKlCLgHVAqroAQIECBAgACB9gi4B9SeWeuUAAECBAgQINAkgU6TmtELAQIECBAgQIAAAQIECBAgQIAAgW0InJbkyuK/b9iw4f+xc69Re5VlfsD/27qmLmvrWA5VFwEVAlgTOQ0MYQQknBTQoBUcAQkESPjQVkK7RMqpBnXENSXU9gMQCAQBR7CaKEQ5hXIoYZCjiRUSECEstRzq2FqXy2VdLerjbF4T8j5vnsO99/7lmz573/f/+l37w7uWXlcOPPBAWAQIECBAgAABAgQmLXDXXXflve9978Tn5ydZMulDPEiAAAECBAgQIECAAAECBAgQIECAAAECBAgQIECAAAECBAgQIECAAAECBAgQIECAAAECBAgQIDAKAfPFo1B2BwECBAgQIECg5QLmi1veYOURIECAAAECBAgQIECAAAECBAgQIECAAAECBAgQIECAAAECBAgQIECAAAECBAgQIECAAAECBAgQIECAAAECBAgQIDAKAfuARqHsDgIECBAgQIBAywXsA2p5g5VHgAABAgQIEGipQNXSupRFgAABAgQIECBAgAABAgQIECBA4GWB1yR5Osn2PY65c+fm6quvpkOAAAECBAgQIECgb4GTTjopy5Ytq7/3bJK3J/lN34d5gQABAgQIECBAgAABAgQIECBAgAABAgQIECBAgAABAgQIECBAgAABAgQIECBAgAABAgQIECBAYBgC5ouHoepMAgQIECBAgEBHBcwXd7TxyiZAgAABAgQIECBAgAABAgQIECBAgAABAgQIECBAgAABAgQIECBAgAABAgQIECBAgAABAgQIECBAgAABAgQIECBAYBAC9gENQtEZBAgQIECAAAECvxWwD8iHQIAAAQIECBAg0DSBqmmB5SVAgAABAgQIECBAgAABAgQIECDQh8B5SRbVn3/yySez44479nGERwkQIECAAAECBAj8TuCpp57KTjvtNJHjgol/c/IiQIAAAQIECBAgQIAAAQIECBAgQIAAAQIECBAgQIAAAQIECBAgQIAAAQIECBAgQIAAAQIECBAYm4D54rHRu5gAAQIECBAg0D4B88Xt66mKCBAgQIAAAQIECBAgQIAAAQIECBAgQIAAAQIECBAgQIAAAQIECBAgQIAAAQIECBAgQIAAAQIECBAgQIAAAQIECBAYmYB9QCOjdhEBAgQIECBAoP0C9gG1v8cqJECAAAECBAi0TaBqW0HqIUCAAAECBAgQIECAAAECBAgQIPB7gbckeTrJP+yJnH322fnc5z4HiAABAgQIECBAgMCUBc4555yJf1P+Ksnbkvx4yod6kQABAgQIECBAgAABAgQIECBAgAABAgQIECBAgAABAgQIECBAgAABAgQIECBAgAABAgQIECBAYBAC5osHoegMAgQIECBAgACBVwiYL/ZBECBAgAABAgQIECBAgAABAgQIECBAgAABAgQIECBAgAABAgQIECBAgAABAgQIECBAgAABAgQIECBAgAABAgQIECBAoG8B+4D6JvMCAQIECBAgQIDA5gTsA9qckN8JECBAgAABAgRKEqhKCiMLAQIECBAgQIAAAQIECBAgQIAAgQEK/Kck/7J33rbbbpunn346r3/96wd4haMIECBAgAABAgS6JvCLX/wib3/72/P888/XS//PSf5V1yzUS4AAAQIECBAgQIAAAQIECBAgQIAAAQIECBAgQIAAAQIECBAgQIAAAQIECBAgQIAAAQIECBAoTMB8cWENEYcAAQIECBAg0AYB88Vt6KIaCBAgQIAAAQIECBAgQIAAAQIECBAgQIAAAQIECBAgQIAAAQIECBAgQIAAAQIECBAgQIAAAQIECBAgQIAAAQIECBAYsYB9QCMGdx0BAgQIECBAoAsC9gF1octqJECAAAECBAi0R6BqTykqIUCAAAECBAgQIECAAAECBAgQIPAHgRlJ1tQ9LrnkknziE59ARIAAAQIECBAgQGCLBb74xS9u7G/LmUnWbvHhDiBAgAABAgQIECBAgAABAgQIECBAgAABAgQIECBAgAABAgQIECBAgAABAgQIECBAgAABAgQIEJiKgPniqah5hwABAgQIECBAYFIC5osnxeQhAgQIECBAgAABAgQIECBAgAABAgQIECBAgAABAgQIECBAgAABAgQIECBAgAABAgQIECBAgAABAgQIECBAgAABAgQIvCxgH5DvgAABAgQIECBAYGgC9gENjdbBBAgQIECAAAECAxaoBnye4wgQIECAAAECBAgQIECAAAECBAiUIHBdkuN6Qd71rndl7dq1JeSSgQABAgQIECBAoCUCM2bMyPe+9716NdcnOb4l5SmDAAECBAgQIECAAAECBAgQIECAAAECBAgQIECAAAECBAgQIECAAAECBAgQIECAAAECBAgQINA0AfPFTeuYvAQIECBAgACBhgmYL25Yw8QlQIAAAQIECBAgQIAAAQIECBAgQIAAAQIECBAgQIAAAQIECBAgQIAAAQIECBAgQIAAAQIECBAgQIAAAQIECBAgQGBcAvYBjUvevQQIECBAgACBjgjYB9SRRiuTAAECBAgQINBwgarh+cUnQIAAAQIECBAgQIAAAQIECBAgMFHgPUnuqf+X1157bY4//nhSBAgQIECAAAECBAYmcN111+WEE06YeN7+Se4d2CUOIkCAAAECBAgQIECAAAECBAgQIECAAAECBAgQIECAAAECBAgQIECAAAECBAgQIECAAAECBAgQmIyA+eLJKHmGAAECBAgQIEBgiwTMF28Rn5cJECBAgAABAgQIECBAgAABAgQIECBAgAABAgQIECBAgAABAgQIECBAgAABAgQIECBAgAABAgQIECBAgAABAgQIEOiGgH1A3eizKgkQIECAAAECYxWwD2is/C4nQIAAAQIECBCYpEA1yec8RoAAAQIECBAgQIAAAQIECBAgQKApAjclObIX9j3veU/uueeepmSXkwABAgQIECBAoEEC+++/f+6999564puTHNWgEkQlQIAAAQIECBAgQIAAAQIECBAgQIAAAQIECBAgQIAAAQIECBAgQIAAAQIECBAgQIAAAQIECLRBwHxxG7qoBgIECBAgQIBAAwTMFzegSSISIECAAAECBAgQIECAAAECBAgQIECAAAECBAgQIECAAAECBAgQIECAAAECBAgQIECAAAECBAgQIECAAAECBAgQIDBOAfuAxqnvbgIECBAgQIBAhwTsA+pQs5VKgAABAgQIEGioQNXQ3GITIECAAAECBAgQIECAAAECBAgQ2JjA+5OsrP9w00035cgjj6RFgAABAgQIECBAYOACN998c4466qiJ5x6R5FsDv8yBBAgQIECAAAECBAgQIECAAAECBAgQIECAAAECBAgQIECAAAECBAgQIECAAAECBAgQIECAAAECGxMwX+y7IECAAAECBAgQGJmA+eKRUbuIAAECBAgQIECAAAECBAgQIECAAAECBAgQIECAAAECBAgQIECAAAECBAgQIECAAAECBAgQIECAAAECBAgQIECAAIHmCdgH1LyeSUyAAAECBAgQaKyAfUCNbZ3gBAgQIECAAIHOCFSdqVShBAgQIECAAAECBAgQIECAAAECXRC4M8l7e4UeccQRefl/tPWPAAECBAgQIECAwLAEjjzyyKxcubJ+/H9NctCw7nMuAQIECBAgQIAAAQIECBAgQIAAAQIECBAgQIAAAQIECBAgQIAAAQIECBAgQIAAAQIECBAgQIDAKwTMF/sgCBAgQIAAAQIERipgvnik3C4jQIAAAQIECBAgQIAAAQIECBAgQIAAAQIECBAgQIAAAQIECBAgQIAAAQIECBAgQIAAAQIECBAgQIAAAQIECBAgQKA5AvYBNadXkhIgQIAAAQIEWiFgH1Ar2qgIAgQIECBAgEBrBarWVqYwAgQIECBAgAABAgQIECBAgACBrgl8OMl/qRd911135YADDuiag3oJECBAgAABAgRGKHD33XfnwAMPnHjjv0jytRHGcBUBAgQIECBAgAABAgQIECBAgAABAgQIECBAgAABAgQIECBAgAABAgQIECBAgAABAgQIECBAoIsC5ou72HU1EyBAgAABAgTGLGC+eMwNcD0BAgQIECBAgAABAgQIECBAgAABAgQIECBAgAABAgQIECBAgAABAgQIECBAgAABAgQIECBAgAABAgQIECBAgAABAiUK2AdUYldkIkCAAAECBAi0XMA+oJY3WHkECBAgQIAAgYYLVA3PLz4BAgQIECBAgAABAgQIECBAgACBnsDqJPv2/sMxxxyTG264gQ4BAgQIECBAgACBoQsce+yxufHGG+v33J9k1tAvdgEBAgQIECBAgAABAgQIECBAgAABAgQIECBAgAABAgQIECBAgAABAgQIECBAgAABAgQIECBAoNsC5ou73X/VEyBAgAABAgTGJmC+eGz0LiZAgAABAgQIECBAgAABAgQIECBAgAABAgQIECBAgAABAgQIECBAgAABAgQIECBAgAABAgQIECBAgAABAgQIECBAoEwB+4DK7ItUBAgQIECAAIHWC9gH1PoWK5AAAQIECBAg0FiBqrHJBSdAgAABAgQIECBAgAABAgQIECDw9wJ/meTLdZAHHngge++9NyMCBAgQIECAAAECQxd48MEHN/a358eS/M3QL3cBAQIECBAgQIAAAQIECBAgQIAAAQIECBAgQIAAAQIECBAgQIAAAQIECBAgQIAAAQIECBAgQKCbAuaLu9l3VRMgQIAAAQIEihAwX1xEG4QgQIAAAQIECBAgQIAAAQIECBAgQIAAAQIECBAgQIAAAQIECBAgQIAAAQIECBAgQIAAAQIECBAgQIAAAQIECBAgQKAMAfuAyuiDFAQIECBAgACBTgrYB9TJtiuaAAECBAgQINAIgaoRKYUkQIAAAQIECBAgQIAAAQIECBAg8OoCDybZq/fIxz/+8VxzzTXMCBAgQIAAAQIECIxM4MQTT8yXvvSl+n0PJfmzkQVwEQECBAgQIECAAAECBAgQIECAAAECBAgQIECAAAECBAgQIECAAAECBAgQIECAAAECBAgQIECgWwLmi7vVb9USIECAAAECBIoTMF9cXEsEIkCAAAECBAgQIECAAAECBAgQIECAAAECBAgQIECAAAECBAgQIECAAAECBAgQIECAAAECBAgQIECAAAECBAgQIEBgPAL2AY3H3a0ECBAgQIAAAQK/F7APyKdAgAABAgQIECBQokBVYiiZCBAgQIAAAQIECBAgQIAAAQIECPQhcHySa+vPP/bYY3n3u9/dxxEeJUCAAAECBAgQILBlAt/97nez2267TTzkhCTXbdnJ3iZAgAABAgQIECBAgAABAgQIECBAgAABAgQIECBAgAABAgQIECBAgAABAgQIECBAgAABAgQIEJggYL7YJ0GAAAECBAgQIDB2AfPFY2+BAAQIECBAgAABAgQIECBAgAABAgQIECBAgAABAgQIECBAgAABAgQIECBAgAABAgQIECBAgAABAgQIECBAgAABAgQIjF/APqDx90ACAgQIECBAgEDnBewD6vwnAIAAAQIECBAgUKRAVWQqoQgQIECAAAECBAgQIECAAAECBAhMXuChJHv2Hj/55JOzdOnSyb/tSQIECBAgQIAAAQIDEpg3b16uuuqq+mkPJ9lrQMc7hgABAgQIECBAgAABAgQIECBAgAABAgQIECBAgAABAgQIECBAgAABAgQIECBAgAABAgQIECBA4HcC5ot9CQQIECBAgAABAkUImC8uog1CECBAgAABAgQIECBAgAABAgQIECBAgAABAgQIECBAgAABAgQIECBAgAABAgQIECBAgAABAgQIECBAgAABAgQIECAwPgH7gMZn72YCBAgQIECAAIGagH1APgcCBAgQIECAAIHSBKrSAslDgAABAgQIECBAgAABAgQIECBAoA+B45JcV39+zZo1mTFjRh9HeJQAAQIECBAgQIDAYATWrl2bmTNnTjzs+CTXD+YGpxAgQIAAAQIECBAgQIAAAQIECBAgQIAAAQIECBAgQIAAAQIECBAgQIAAAQIECBAgQIAAAQIEOi9gvrjznwAAAgQIECBAgEA5AuaLy+mFJAQIECBAgAABAgQIECBAgAABAgQIECBAgAABAgQIECBAgAABAgQIECBAgAABAgQIECBAgAABAgQIECBAgAABAgQIjFzAPqCRk7uQAAECBAgQIEBgUwL2Afk2CBAgQIAAAQIEShOoSgskDwECBAgQIECAAAECBAgQIECAAIE+BL6T5M96z5988slZunRpH697lAABAgQIECBAgMBgBebNm5errrqqfuiDSfYe7C1OI0CAAAECBAgQIECAAAECBAgQIECAAAECBAgQIECAAAECBAgQIECAAAECBAgQIECAAAECBAh0VsB8cWdbr3ACBAgQIECAQJkC5ovL7ItUBAgQIECAAAECBAgQIECAAAECBAgQIECAAAECBAgQIECAAAECBAgQIECAAAECBAgQIECAAAECBAgQIECAAAECBAgMXcA+oKETu4AAAQIECBAgQKAfAfuA+tHyLAECBAgQIECAwLAFqmFf4HwCBAgQIECAAAECBAgQIECAAAECQxI4NslX6mevWbMmM2bMGNJ1jiVAgAABAgQIECCweYG1a9dm5syZEx/8aJIbNv+2JwgQIECAAAECBAgQIECAAAECBAgQIECAAAECBAgQIECAAAECBAgQIECAAAECBAgQIECAAAECBF5FwHyxz4MAAQIECBAgQKA4AfPFxbVEIAIECBAgQIAAAQIECBAgQIAAAQIECBAgQIAAAQIECBAgQIAAAQIECBAgQIAAAQIECBAgQIAAAQIECBAgQIAAAQIEhi9gH9Dwjd1AgAABAgQIECDQp4B9QH2CeZwAAQIECBAgQGCoAtVQT3c4AQIECBAgQIAAAQIECBAgQIAAgeEJ3JdkVu/4uXPn5uqrrx7ebU4mQIAAAQIECBAgMEmBk046KcuWLas/vTrJfpN83WMECBAgQIAAAQIECBAgQIAAAQIECBAgQIAAAQIECBAgQIAAAQIECBAgQIAAAQIECBAgQIAAAQIbFzBf7MsgQIAAAQIECBAoUsB8cZFtEYoAAQIECBAgQIAAAQIECBAgQIAAAQIECBAgQIAAAQIECBAgQIAAAQIECBAgQIAAAQIECBAgQIAAAQIECBAgQIAAgeEJ2Ac0PFsnEyBAgAABAgQIbIGAfUBbgOdVAgQIECBAgACBgQpUAz3NYQQIECBAgAABAgQIECBAgAABAgRGIzAnyfL6VY888kh233330dzuFgIECBAgQIAAAQKvIvDoo49mjz32mPjE0UlWgCNAgAABAgQIECBAgAABAgQIECBAgAABAgQIECBAgAABAgQIECBAgAABAgQIECBAgAABAgQIEJiSgPniKbF5iQABAgQIECBAYBQC5otHoewOAgQIECBAgAABAgQIECBAgAABAgQIECBAgAABAgQIECBAgAABAgQIECBAgAABAgQIECBAgAABAgQIECBAgAABAgQKEbAPqJBGiEGAAAECBAgQIPDHAvYB+SoIECBAgAABAgRKEahKCSIHAQIECBAgQIAAAQIECBAgQIAAgT4E7kgyu/f8xz72sVx//fV9vO5RAgQIECBAgAABAsMVOO644/LlL3+5fsmqJAcP91anEyBAgAABAgQIECBAgAABAgQIECBAgAABAgQIECBAgAABAgQIECBAgAABAgQIECBAgAABAgRaK2C+uLWtVRgBAgQIECBAoB0C5ovb0UdVECBAgAABAgQIECBAgAABAgQIECBAgAABAgQIECBAgAABAgQIECBAgAABAgQIECBAgAABAgQIECBAgAABAgQIECCwWQH7gDZL5AECBAgQIECAAIFxCtgHNE59dxMgQIAAAQIECPQEKhQECBAgQIAAAQIECBAgQIAAAQIEGiZwSJLb6plXr16dfffdt2FliEuAAAECBAgQINBmgfvvvz+zZs2aWOKhSW5vc91qI0CAAAECBAgQIECAAAECBAgQIECAAAECBAgQIECAAAECBAgQIECAAAECBAgQIECAAAECBAgMQcB88RBQHUmAAAECBAgQIDBYAfPFg/V0GgECBAgQIECAAAECBAgQIECAAAECBAgQIECAAAECBAgQIECAAAECBAgQIECAAAECBAgQIECAAAECBAgQIECAAAECRQrYB1RkW4QiQIAAAQIECBCoC9gH5HsgQIAAAQIECBAoQaAqIYQMBAgQIECAAAECBAgQIECAAAECBPoQWJHkg73n58yZk+XLl/fxukcJECBAgAABAgQIjEbg6KOPzooVL//5+od/30gyZzS3u4UAAQIECBAgQIAAAQIECBAgQIAAAQIECBAgQIAAAQIECBAgQIAAAQIECBAgQIAAAQIECBAg0BoB88WtaaVCCBAgQIAAAQLtFjBf3O7+qo4AAQIECBAgQIAAAQIECBAgQIAAAQLa2NudAAAgAElEQVQECBAgQIAAAQIECBAgQIAAAQIECBAgQIAAAQIECBAgQIAAAQIECBAgQIAAgdgH5CMgQIAAAQIECBBohIB9QI1ok5AECBAgQIAAgVYLVK2uTnEECBAgQIAAAQIECBAgQIAAAQJtE9gnyd/Wi7r99ttz8MEHt61O9RAgQIAAAQIECLRA4I477sghhxwysZI/T/JAC8pTAgECBAgQIECAAAECBAgQIECAAAECBAgQIECAAAECBAgQIECAAAECBAgQIECAAAECBAgQIEBgFALmi0eh7A4CBAgQIECAAIGBCJgvHgijQwgQIECAAAECBAgQIECAAAECBAgQIECAAAECBAgQIECAAAECBAgQIECAAAECBAgQIECAAAECBAgQIECAAAECBAgQKFPAPqAy+yIVAQIECBAgQIDARgTsA/JZECBAgAABAgQIjFugGncA9xMgQIAAAQIECBAgQIAAAQIECBDoQ+CaJB/vPT979uy8/D+6+keAAAECBAgQIECgVIGDDz44q1atqsf7UpITS80rFwECBAgQIECAAAECBAgQIECAAAECBAgQIECAAAECBAgQIECAAAECBAgQIECAAAECBAgQIECgMAHzxYU1RBwCBAgQIECAAIFXFzBf7AshQIAAAQIECBAgQIAAAQIECBAgQIAAAQIECBAgQIAAAQIECBAgQIAAAQIECBAgQIAAAQIECBAgQIAAAQIECBAgQKClAvYBtbSxyiJAgAABAgQItFXAPqC2dlZdBAgQIECAAIFmCFTNiCklAQIECBAgQIAAAQIECBAgQIAAgUxPsq7u8LWvfS0f+tCH0BAgQIAAAQIECBAoVuDrX/96PvzhD0/Mt3OS9cWGFowAAQIECBAgQIAAAQIECBAgQIAAAQIECBAgQIAAAQIECBAgQIAAAQIECBAgQIAAAQIECBAgUIaA+eIy+iAFAQIECBAgQIBAHwLmi/vA8igBAgQIECBAgAABAgQIECBAgAABAgQIECBAgAABAgQIECBAgAABAgQIECBAgAABAgQIECBAgAABAgQIECBAgAABAk0RsA+oKZ2SkwABAgQIECBA4A8C9gH5GAgQIECAAAECBMYpUI3zcncTIECAAAECBAgQIECAAAECBAgQ6ENgcZIzes/vueeeeeihh/p43aMECBAgQIAAAQIExiOw11575eGHH65ffkmSheNJ41YCBAgQIECAAAECBAgQIECAAAECBAgQIECAAAECBAgQIECAAAECBAgQIECAAAECBAgQIECAQGMEzBc3plWCEiBAgAABAgQI1AXMF/seCBAgQIAAAQIECBAgQIAAAQIECBAgQIAAAQIECBAgQIAAAQIECBAgQIAAAQIECBAgQIAAAQIECBAgQIAAAQIECBBomYB9QC1rqHIIECBAgAABAl0RsA+oK51WJwECBAgQIECgPIGqvEgSESBAgAABAgQIECBAgAABAgQIEPgjgT9N8j+S/EnvlyuvvDLz5s1DRYAAAQIECBAgQKB4gaVLl+aUU06p5/xVkn+W5O+KDy8gAQIECBAgQIAAAQIECBAgQIAAAQIECBAgQIAAAQIECBAgQIAAAQIECBAgQIAAAQIECBAgQGA8AuaLx+PuVgIECBAgQIAAgQEImC8eAKIjCBAgQIAAAQIECBAgQIAAAQIECBAgQIAAAQIECBAgQIAAAQIECBAgQIAAAQIECBAgQIAAAQIECBAgQIAAAQIECBAoRcA+oFI6IQcBAgQIECBAgEDfAvYB9U3mBQIECBAgQIAAgQEJVAM6xzEECBAgQIAAAQIECBAgQIAAAQIEhilwdpLP9S7YYYcd8sMf/nCY9zmbAAECBAgQIECAwEAF3va2t+WZZ56pn/nvkvzVQC9xGAECBAgQIECAAAECBAgQIECAAAECBAgQIECAAAECBAgQIECAAAECBAgQIECAAAECBAgQIECgPQLmi9vTS5UQIECAAAECBDopYL64k21XNAECBAgQIECAAAECBAgQIECAAAECBAgQIECAAAECBAgQIECAAAECBAgQIECAAAECBAgQIECAAAECBAgQIECAAIE2CtgH1MauqokAAQIECBAg0CEB+4A61GylEiBAgAABAgQKEqgKyiIKAQIECBAgQIAAAQIECBAgQIAAgU0JPJNk+96Pn//853PWWWfRIkCAAAECBAgQINAYgYsuuiif+tSn6nmfTbJDYwoQlAABAgQIECBAgAABAgQIECBAgAABAgQIECBAgAABAgQIECBAgAABAgQIECBAgAABAgQIECAwWgHzxaP1dhsBAgQIECBAgMCABcwXDxjUcQQIECBAgAABAgQIECBAgAABAgQIECBAgAABAgQIECBAgAABAgQIECBAgAABAgQIECBAgAABAgQIECBAgAABAgQIjEvAPqBxybuXAAECBAgQIEBgIAL2AQ2E0SEECBAgQIAAAQJ9ClR9Pu9xAgQIECBAgAABAgQIECBAgAABAqMWOCnJVb1LX/e61+UnP/lJ3vjGN446h/sIECBAgAABAgQITFngZz/7Wd785jfnl7/8Zf2Mk5NcPeVDvUiAAAECBAgQIECAAAECBAgQIECAAAECBAgQIECAAAECBAgQIECAAAECBAgQIECAAAECBAgQaKeA+eJ29lVVBAgQIECAAIFOCZgv7lS7FUuAAAECBAgQIECAAAECBAgQIECAAAECBAgQIECAAAECBAgQIECAAAECBAgQIECAAAECBAgQIECAAAECBAgQIECgrQL2AbW1s+oiQIAAAQIECHRIwD6gDjVbqQQIECBAgACBggSqgrKIQoAAAQIECBAgQIAAAQIECBAgQGBjAvclmdX74YwzzsjixYtJESBAgAABAgQIEGicwMKFC3PJJZfUc69Osl/jChGYAAECBAgQIECAAAECBAgQIECAAAECBAgQIECAAAECBAgQIECAAAECBAgQIECAAAECBAgQIDBcAfPFw/V1OgECBAgQIECAwIgEzBePCNo1BAgQIECAAAECBAgQIECAAAECBAgQIECAAAECBAgQIECAAAECBAgQIECAAAECBAgQIECAAAECBAgQIECAAAECBAgMS8A+oGHJOpcAAQIECBAgQGCkAvYBjZTbZQQIECBAgAABAkkqCgQIECBAgAABAgQIECBAgAABAgQKFjg4ye31fN///vez6667FhxZNAIECBAgQIAAAQIbF3j88cfzzne+c+KPhyS5gxkBAgQIECBAgAABAgQIECBAgAABAgQIECBAgAABAgQIECBAgAABAgQIECBAgAABAgQIECBAgMBvBcwX+xAIECBAgAABAgRaI2C+uDWtVAgBAgQIECBAgAABAgQIECBAgAABAgQIECBAgAABAgQIECBAgAABAgQIECBAgAABAgQIECBAgAABAgQIECBAgACBLgrYB9TFrquZAAECBAgQINBSAfuAWtpYZREgQIAAAQIEChaoCs4mGgECBAgQIECAAAECBAgQIECAAIG/SfLRHsNHPvKR3HjjjVQIECBAgAABAgQINFbgmGOOyVe/+tV6/q8k+cvGFiQ4AQIECBAgQIAAAQIECBAgQIAAAQIECBAgQIAAAQIECBAgQIAAAQIECBAgQIAAAQIECBAgQGCwAuaLB+vpNAIECBAgQIAAgTELmC8ecwNcT4AAAQIECBAgQIAAAQIECBAgQIAAAQIECBAgQIAAAQIECBAgQIAAAQIECBAgQIAAAQIECBAgQIAAAQIECBAgQIDAVAXsA5qqnPcIECBAgAABAgSKFLAPqMi2CEWAAAECBAgQaK1A1drKFEaAAAECBAgQIECAAAECBAgQINB0gR2TPFkv4tZbb82hhx7a9LrkJ0CAAAECBAgQ6LDAbbfdlsMOO2yiwE5Jnuowi9IJECBAgAABAgQIECBAgAABAgQIECBAgAABAgQIECBAgAABAgQIECBAgAABAgQIECBAgAABAi8LmC/2HRAgQIAAAQIECLROwHxx61qqIAIECBAgQIAAAQIECBAgQIAAAQIECBAgQIAAAQIECBAgQIAAAQIECBAgQIAAAQIECBAgQIAAAQIECBAgQIAAAQJdELAPqAtdViMBAgQIECBAoGMC9gF1rOHKJUCAAAECBAiMWaAa8/2uJ0CAAAECBAgQIECAAAECBAgQILApgb9K8qnej3vvvXceeOABWgQIECBAgAABAgQaL7DPPvvkO9/5Tr2Ozyc5u/GFKYAAAQIECBAgQIAAAQIECBAgQIAAAQIECBAgQIAAAQIECBAgQIAAAQIECBAgQIAAAQIECBAgsGUC5ou3zM/bBAgQIECAAAEChQqYLy60MWIRIECAAAECBAgQIECAAAECBAgQIECAAAECBAgQIECAAAECBAgQIECAAAECBAgQIECAAAECBAgQIECAAAECBAgQILApAfuAfBsECBAgQIAAAQKtFLAPqJVtVRQBAgQIECBAoEiBqshUQhEgQIAAAQIECBAgQIAAAQIECBBIXkiydQ/isssuy/z587kQIECAAAECBAgQaLzA5ZdfngULFtTreDHJNo0vTAEECBAgQIAAAQIECBAgQIAAAQIECBAgQIAAAQIECBAgQIAAAQIECBAgQIAAAQIECBAgQIAAgS0TMF+8ZX7eJkCAAAECBAgQKFTAfHGhjRGLAAECBAgQIECAAAECBAgQIECAAAECBAgQIECAAAECBAgQIECAAAECBAgQIECAAAECBAgQIECAAAECBAgQIECAAIFNCdgH5NsgQIAAAQIECBBopYB9QK1sq6IIECBAgAABAkUKVEWmEooAAQIECBAgQIAAAQIECBAgQKDrAvOSXNlD2GqrrfL888/nNa95Tddd1E+AAAECBAgQINACgd/85jfZdttt89JLL9WrOSXJ0haUpwQCBAgQIECAAAECBAgQIECAAAECBAgQIECAAAECBAgQIECAAAECBAgQIECAAAECBAgQIECAwFQEzBdPRc07BAgQIECAAAECjRAwX9yINglJgAABAgQIECBAgAABAgQIECBAgAABAgQIECBAgAABAgQIECBAgAABAgQIECBAgAABAgQIECBAgAABAgQIECBAgMDvBOwD8iUQIECAAAECBAi0VsA+oNa2VmEECBAgQIAAgeIEquISCUSAAAECBAgQIECAAAECBAgQIEAguTfJX/QgPvnJT+aiiy7iQoAAAQIECBAgQKA1AmeddVa+8IUv1Ou5r/43cGsKVQgBAgQIECBAgAABAgQIECBAgAABAgQIECBAgAABAgQIECBAgAABAgQIECBAgAABAgQIECBAYHIC5osn5+QpAgQIECBAgACBhgqYL25o48QmQIAAAQIECBAgQIAAAQIECBAgQIAAAQIECBAgQIAAAQIECBAgQIAAAQIECBAgQIAAAQIECBAgQIAAAQIECBAg0D0B+4C613MVEyBAgAABAgQ6JWAfUKfarVgCBAgQIECAwNgEqrHd7GICBAgQIECAAAECBAgQIECAAAECGxfYL8l/q//0+OOPZ5ddduFFgAABAgQIECBAoDUCTzzxRHbdddeJ9fxFkvtaU6RCCBAgQIAAAQIECBAgQIAAAQIECBAgQIAAAQIECBAgQIAAAQIECBAgQIAAAQIECBAgQIAAAQKTEzBfPDknTxEgQIAAAQIECDRYwHxxg5snOgECBAgQIECAAAECBAgQIECAAAECBAgQIECAAAECBAgQIECAAAECBAgQIECAAAECBAgQIECAAAECBAgQIECAAIHuCNgH1J1eq5QAAQIECBAg0FkB+4A623qFEyBAgAABAgRGKlCN9DaXESBAgAABAgQIECBAgAABAgQIENi8wJIkp/YemzNnTpYvX775tzxBgAABAgQIECBAoGECRx99dFasWFFPfUWS0xpWhrgECBAgQIAAAQIECBAgQIAAAQIECBAgQIAAAQIECBAgQIAAAQIECBAgQIAAAQIECBAgQIAAgS0VMF+8pYLeJ0CAAAECBAgQaISA+eJGtElIAgQIECBAgAABAgQIECBAgAABAgQIECBAgAABAgQIECBAgAABAgQIECBAgAABAgQIECBAgAABAgQIECBAgAABAl0WsA+oy91XOwECBAgQIECgQwL2AXWo2UolQIAAAQIECIxJoBrTva4lQIAAAQIECBAgQIAAAQIECBAgsDGBNyZ5Mclrez8uX748c+bMoUWAAAECBAgQIECgdQIrVqzIy/8nwdq/XyfZOsnPWlesgggQIECAAAECBAgQIECAAAECBAgQIECAAAECBAgQIECAAAECBAgQIECAAAECBAgQIECAAAECGxcwX+zLIECAAAECBAgQ6IyA+eLOtFqhBAgQIECAAAECBAgQIECAAAECBAgQIECAAAECBAgQIECAAAECBAgQIECAAAECBAgQIECAAAECBAgQIECAAAECBJooYB9QE7smMwECBAgQIECAwJQE7AOaEpuXCBAgQIAAAQIE+hCo+njWowQIECBAgAABAgQIECBAgAABAgSGLfCvk/zH3iU77bRT1q9fP+w7nU+AAAECBAgQIEBgbALTp0/Pk08+Wb//E0m+OLZALiZAgAABAgQIECBAgAABAgQIECBAgAABAgQIECBAgAABAgQIECBAgAABAgQIECBAgAABAgQIjFbAfPFovd1GgAABAgQIECAwZgHzxWNugOsJECBAgAABAgQIECBAgAABAgQIECBAgAABAgQIECBAgAABAgQIECBAgAABAgQIECBAgAABAgQIECBAgAABAgQIENiUgH1Avg0CBAgQIECAAIFOCdgH1Kl2K5YAAQIECBAgMHKBauQ3upAAAQIECBAgQIAAAQIECBAgQIDApgUeSrJn7+fPfOYzOeecc3gRIECAAAECBAgQaK3AZz/72Zx77rn1+h5OsldrC1YYAQIECBAgQIAAAQIECBAgQIAAAQIECBAgQIAAAQIECBAgQIAAAQIECBAgQIAAAQIECBAgQOCVAuaLfREECBAgQIAAAQKdEjBf3Kl2K5YAAQIECBAgQIAAAQIECBAgQIAAAQIECBAgQIAAAQIECBAgQIAAAQIECBAgQIAAAQIECBAgQIAAAQIECBAgQIBAkwTsA2pSt2QlQIAAAQIECBDYYgH7gLaY0AEECBAgQIAAAQKvIlDRIUCAAAECBAgQIECAAAECBAgQIFCIwAFJ7qpn2bBhQ7bbbrtC4olBgAABAgQIECBAYPACzz33XKZNmzbx4AOT3D3425xIgAABAgQIECBAgAABAgQIECBAgAABAgQIECBAgAABAgQIECBAgAABAgQIECBAgAABAgQIEChKwHxxUe0QhgABAgQIECBAYBQC5otHoewOAgQIECBAgAABAgQIECBAgAABAgQIECBAgAABAgQIECBAgAABAgQIECBAgAABAgQIECBAgAABAgQIECBAgAABAgT6FLAPqE8wjxMgQIAAAQIECDRfwD6g5vdQBQQIECBAgACBkgWqksPJRoAAAQIECBAgQIAAAQIECBAg0CmBK5Kc0qv4mGOOyQ033NApAMUSIECAAAECBAh0U+DYY4/NjTfeWC/+yiSndlND1QQIECBAgAABAgQIECBAgAABAgQIECBAgAABAgQIECBAgAABAgQIECBAgAABAgQIECBAgECHBMwXd6jZSiVAgAABAgQIEPh7AfPFvgYCBAgQIECAAAECBAgQIECAAAECBAgQIECAAAECBAgQIECAAAECBAgQIECAAAECBAgQIECAAAECBAgQIECAAAECBAoTsA+osIaIQ4AAAQIECBAgMBoB+4BG4+wWAgQIECBAgEAXBaouFq1mAgQIECBAgAABAgQIECBAgACB4gT+UZL/meRPesm+8Y1v5AMf+EBxQQUiQIAAAQIECBAgMGiBb37zm/ngBz9YP/ZXSf5pkv8z6LucR4AAAQIECBAgQIAAAQIECBAgQIAAAQIECBAgQIAAAQIECBAgQIAAAQIECBAgQIAAAQIECBAoRMB8cSGNEIMAAQIECBAgQGD0AuaLR2/uRgIECBAgQIAAAQIECBAgQIAAAQIECBAgQIAAAQIECBAgQIAAAQIECBAgQIAAAQIECBAgQIAAAQIECBAgQIAAAQIENilgH5CPgwABAgQIECBAoLMC9gF1tvUKJ0CAAAECBAgMXaAa+g0uIECAAAECBAgQIECAAAECBAgQILB5gQVJLu099o53vCNPPfXU5t/yBAECBAgQIECAAIGWCOy44475wQ9+UK/m9CSXtaQ8ZRAgQIAAAQIECBAgQIAAAQIECBAgQIAAAQIECBAgQIAAAQIECBAgQIAAAQIECBAgQIAAAQIEJgqYL/ZNECBAgAABAgQIdFrAfHGn2694AgQIECBAgAABAgQIECBAgAABAgQIECBAgAABAgQIECBAgAABAgQIECBAgAABAgQIECBAgAABAgQIECBAgAABAiUJ2AdUUjdkIUCAAAECBAgQGLmAfUAjJ3chAQIECBAgQKATAlUnqlQkAQIECBAgQIAAAQIECBAgQIBA6QJ3J9m/F/L888/Ppz/96dIzy0eAAAECBAgQIEBgYAIXXHBBFi1aVD/vniQHDOwCBxEgQIAAAQIECBAgQIAAAQIECBAgQIAAAQIECBAgQIAAAQIECBAgQIAAAQIECBAgQIAAAQIEyhIwX1xWP6QhQIAAAQIECBAYsYD54hGDu44AAQIECBAgQIAAAQIECBAgQIAAAQIECBAgQIAAAQIECBAgQIAAAQIECBAgQIAAAQIECBAgQIAAAQIECBAgQIAAgU0J2Afk2yBAgAABAgQIEOi0gH1AnW6/4gkQIECAAAECQxOohnaygwkQIECAAAECBAgQIECAAAECBAhMTmC3JI/WH123bl2mT58+ubc9RYAAAQIECBAgQKAFAuvXr8/OO+88sZLdkzzWgvKUQIAAAQIECBAgQIAAAQIECBAgQIAAAQIECBAgQIAAAQIECBAgQIAAAQIECBAgQIAAAQIECBCoC5gv9j0QIECAAAECBAh0XsB8cec/AQAECBAgQIAAAQIECBAgQIAAAQIECBAgQIAAAQIECBAgQIAAAQIECBAgQIAAAQIECBAgQIAAAQIECBAgQIAAAQIEShCwD6iELshAgAABAgQIECAwVgH7gMbK73ICBAgQIECAQGsFqtZWpjACBAgQIECAAAECBAgQIECAAIGmCFyU5JO9sIcffni+/e1vNyW7nAQIECBAgAABAgQGJvC+970vt9xyS/28LyQ5a2AXOIgAAQIECBAgQIAAAQIECBAgQIAAAQIECBAgQIAAAQIECBAgQIAAAQIECBAgQIAAAQIECBAgUIaA+eIy+iAFAQIECBAgQIDAmAXMF4+5Aa4nQIAAAQIECBAgQIAAAQIECBAgQIAAAQIECBAgQIAAAQIECBAgQIAAAQIECBAgQIAAAQIECBAgQIAAAQIECBAgQMA+IN8AAQIECBAgQIAAgST2AfkMCBAgQIAAAQIEBi1QDfpA5xEgQIAAAQIECBAgQIAAAQIECBDoU+DZJNN67yxbtiwnnnhin0d4nAABAgQIECBAgEDzBa655prMnTu3XsiGJNs3vzIVECBAgAABAgQIECBAgAABAgQIECBAgAABAgQIECBAgAABAgQIECBAgAABAgQIECBAgAABAgReIWC+2AdBgAABAgQIECBAIIn5Yp8BAQIECBAgQIAAAQIECBAgQIAAAQIECBAgQIAAAQIECBAgQIAAAQIECBAgQIAAAQIECBAgQIAAAQIECBAgQIAAAQJjFrAPaMwNcD0BAgQIECBAgEAZAvYBldEHKQgQIECAAAECbRKo2lSMWggQIECAAAECBAgQIECAAAECBBoncFSSb/ZSv+ENb8hPf/rTvPa1r21cIQITIECAAAECBAgQ2FKBX//613nTm96Un//85/WjPpDkpi092/sECBAgQIAAAQIECBAgQIAAAQIECBAgQIAAAQIECBAgQIAAAQIECBAgQIAAAQIECBAgQIAAgUIEzBcX0ggxCBAgQIAAAQIExi9gvnj8PZCAAAECBAgQIECAAAECBAgQIECAAAECBAgQIECAAAECBAgQIECAAAECBAgQIECAAAECBAgQIECAAAECBAgQIECAQIcF7APqcPOVToAAAQIECBAg8EoB+4B8EQQIECBAgAABAoMWqAZ9oPMIECBAgAABAgQIECBAgAABAgQI9CFwbZLje8+fdtppufzyy/t43aMECBAgQIAAAQIE2iUwf/78LFmypF7UdUlOaFeVqiFAgAABAgQIECBAgAABAgQIECBAgAABAgQIECBAgAABAgQIECBAgAABAgQIECBAgAABAgQ6LGC+uMPNVzoBAgQIECBAgMAfC5gv9lUQIECAAAECBAgQIECAAAECBAgQIECAAAECBAgQIECAAAECBAgQIECAAAECBAgQIECAAAECBAgQIECAAAECBAgQIDAmAfuAxgTvWgIECBAgQIAAgTIF7AMqsy9SESBAgAABAgSaKlA1NbjcBAgQIECAAAECBAgQIECAAAECjRd4Q5K/S/IPepWsWrUqBx10UOMLUwABAgQIECBAgACBqQrceeedmT17dv31/5vkT5P8fKpneo8AAQIECBAgQIAAAQIECBAgQIAAAQIECBAgQIAAAQIECBAgQIAAAQIECBAgQIAAAQIECBAgUIiA+eJCGiEGAQIECBAgQIBAOQLmi8vphSQECBAgQIAAAQIECBAgQIAAAQIECBAgQIAAAQIECBAgQIAAAQIECBAgQIAAAQIECBAgQIAAAQIECBAgQIAAAQIEOiRgH1CHmq1UAgQIECBAgACByQnYBzQ5J08RIECAAAECBAhMTqCa3GOeIkCAAAECBAgQIECAAAECBAgQIDBwgVOSXNE7deedd84TTzwx8EscSIAAAQIECBAgQKBpArvsskvWrVtXj3yUG0sAACAASURBVH1qkiubVoe8BAgQIECAAAECBAgQIECAAAECBAgQIECAAAECBAgQIECAAAECBAgQIECAAAECBAgQIECAAIEJAuaLfRIECBAgQIAAAQIENiJgvthnQYAAAQIECBAgQIAAAQIECBAgQIAAAQIECBAgQIAAAQIECBAgQIAAAQIECBAgQIAAAQIECBAgQIAAAQIECBAgQIDAiAXsAxoxuOsIECBAgAABAgSaIWAfUDP6JCUBAgQIECBAoAkCVRNCykiAAAECBAgQIECAAAECBAgQINBKgVuSHNar7LzzzsuiRYtaWaiiCBAgQIAAAQIECPQjcP755+fCCy+sv3JrksP7OcOzBAgQIECAAAECBAgQIECAAAECBAgQIECAAAECBAgQIECAAAECBAgQIECAAAECBAgQIECAAIECBcwXF9gUkQgQIECAAAECBMYvYL54/D2QgAABAgQIECBAgAABAgQIECBAgAABAgQIECBAgAABAgQIECBAgAABAgQIECBAgAABAgQIECBAgAABAgQIECBAgEDHBOwD6ljDlUuAAAECBAgQIDA5AfuAJufkKQIECBAgQIAAgc0LVJt/xBMECBAgQIAAAQIECBAgQIAAAQIEBi6wfZJn6qeuWbMmM2bMGPhFDiRAgAABAgQIECDQNIG1a9dm5syZE2PvkOTZptUiLwECBAgQIECAAAECBAgQIECAAAECBAgQIECAAAECBAgQIECAAAECBAgQIECAAAECBAgQIEDg9wLmi30KBAgQIECAAAECBDYhYL7Yp0GAAAECBAgQIECAAAECBAgQIECAAAECBAgQIECAAAECBAgQIECAAAECBAgQIECAAAECBAgQIECAAAECBAgQIECAwAgF7AMaIbarCBAgQIAAAQIEmiVgH1Cz+iUtAQIECBAgQKBkgarkcLIRIECAAAECBAgQIECAAAECBAi0VuDfJPnrXnWzZs3Kfffd19piFUaAAAECBAgQIECgX4H99tsvq1evrr/2b5P8h37P8TwBAgQIECBAgAABAgQIECBAgAABAgQIECBAgAABAgQIECBAgAABAgQIECBAgAABAgQIECBAoBAB88WFNEIMAgQIECBAgACBMgXMF5fZF6kIECBAgAABAgQIECBAgAABAgQIECBAgAABAgQIECBAgAABAgQIECBAgAABAgQIECBAgAABAgQIECBAgAABAgQItFDAPqAWNlVJBAgQIECAAAECgxOwD2hwlk4iQIAAAQIECHRZoOpy8WonQIAAAQIECBAgQIAAAQIECBAYm8DqJPv2br/44ouzcOHCsYVxMQECBAgQIECAAIHSBBYvXpwzzzyzHuv+JLNKyykPAQIECBAgQIAAAQIECBAgQIAAAQIECBAgQIAAAQIECBAgQIAAAQIECBAgQIAAAQIECBAgQGCSAuaLJwnlMQIECBAgQIAAgW4KmC/uZt9VTYAAAQIECBAgQIAAAQIECBAgQIAAAQIECBAgQIAAAQIECBAgQIAAAQIECBAgQIAAAQIECBAgQIAAAQIECBAgQGAMAvYBjQHdlQQIECBAgAABAs0RsA+oOb2SlAABAgQIECBQskBVcjjZCBAgQIAAAQIECBAgQIAAAQIEWinwz5N8r17Zs88+m2nTprWyWEURIECAAAECBAgQmIrAhg0bsv3220989V1J/vtUzvMOAQIECBAgQIAAAQIECBAgQIAAAQIECBAgQIAAAQIECBAgQIAAAQIECBAgQIAAAQIECBAgQGCMAuaLx4jvagIECBAgQIAAgWYImC9uRp+kJECAAAECBAgQIECAAAECBAgQIECAAAECBAgQIECAAAECBAgQIECAAAECBAgQIECAAAECBAgQIECAAAECBAgQINBwAfuAGt5A8QkQIECAAAECBIYvYB/Q8I3dQIAAAQIECBDogkDVhSLVSIAAAQIECBAgQIAAAQIECBAgUJTAuUku7CU69NBDc+uttxYVUBgCBAgQIECAAAECJQgcdthhue222+pRzkvymRKyyUCAAAECBAgQIECAAAECBAgQIECAAAECBAgQIECAAAECBAgQIECAAAECBAgQIECAAAECBAgQ6EPAfHEfWB4lQIAAAQIECBDoroD54u72XuUECBAgQIAAAQIECBAgQIAAAQIECBAgQIAAAQIECBAgQIAAAQIECBAgQIAAAQIECBAgQIAAAQIECBAgQIAAAQIERiRgH9CIoF1DgAABAgQIECDQbAH7gJrdP+kJECBAgAABAiUIVCWEkIEAAQIECBAgQIAAAQIECBAgQKBTAg8n2aNX8aWXXpoFCxZ0CkCxBAgQIECAAAECBCYjcNlll+X000+vP/pIkj0n865nCBAgQIAAAQIECBAgQIAAAQIECBAgQIAAAQIECBAgQIAAAQIECBAgQIAAAQIECBAgQIAAAQIFCZgvLqgZohAgQIAAAQIECJQrYL643N5IRoAAAQIECBAgQIAAAQIECBAgQIAAAQIECBAgQIAAAQIECBAgQIAAAQIECBAgQIAAAQIECBAgQIAAAQIECBAgQKAlAvYBtaSRyiBAgAABAgQIEBiugH1Aw/V1OgECBAgQIECgCwJVF4pUIwECBAgQIECAAAECBAgQIECAQDEC707yWD3N888/n2222aaYgIIQIECAAAECBAgQKEXghRdeyLbbbjsxzm5JvltKRjkIECBAgAABAgQIECBAgAABAgQIECBAgAABAgQIECBAgAABAgQIECBAgAABAgQIECBAgAABApsRMF/sEyFAgAABAgQIECAwSQHzxZOE8hgBAgQIECBAgAABAgQIECBAgAABAgQIECBAgAABAgQIECBAgAABAgQIECBAgAABAgQIECBAgAABAgQIECBAgAABAlMRsA9oKmreIUCAAAECBAgQ6KSAfUCdbLuiCRAgQIAAAQIDFagGeprDCBAgQIAAAQIECBAgQIAAAQIECLy6wAX//+d/33vkiCOOyM0338yMAAECBAgQIECAAIFNCBx55JFZuXJl/deX/57+NDACBAgQIECAAAECBAgQIECAAAECBAgQIECAAAECBAgQIECAAAECBAgQIECAAAECBAgQIECAQEMEzBc3pFFiEiBAgAABAgQIlCFgvriMPkhBgAABAgQIECBAgAABAgQIECBAgAABAgQIECBAgAABAgQIECBAgAABAgQIECBAgAABAgQIECBAgAABAgQIECBAoIUC9gG1sKlKIkCAAAECBAgQGJ6AfUDDs3UyAQIECBAgQKALAlUXilQjAQIECBAgQIAAAQIECBAgQIBAMQKPJNm9l2bJkiU59dRTiwknCAECBAgQIECAAIHSBK644oqcdtpp9ViPJtmjtJzyECBAgAABAgQIECBAgAABAgQIECBAgAABAgQIECBAgAABAgQIECBAgAABAgQIECBAgAABAgQ2IWC+2KdBgAABAgQIECBAoA8B88V9YHmUAAECBAgQIECAAAECBAgQIECAAAECBAgQIECAAAECBAgQIECAAAECBAgQIECAAAECBAgQIECAAAECBAgQIECAAIF+BOwD6kfLswQIECBAgAABAp0XsA+o858AAAIECBAgQIDAFglUW/S2lwkQIECAAAECBAgQIECAAAECBAhMXmBGkjX1x1988cVstdVWkz/BkwQIECBAgAABAgQ6JvDSSy9l6623nlj1zCRrO0ahXAIECBAgQIAAAQIECBAgQIAAAQIECBAgQIAAAQIECBAgQIAAAQIECBAgQIAAAQIECBAgQKB5AuaLm9cziQkQIECAAAECBMYsYL54zA1wPQECBAgQIECAAAECBAgQIECAAAECBAgQIECAAAECBAgQIECAAAECBAgQIECAAAECBAgQIECAAAECBAgQIECAAIF2CtgH1M6+qooAAQIECBAgQGCIAvYBDRHX0QQIECBAgACBDghUHahRiQQIECBAgAABAgQIECBAgAABAmUInJPkM70o73//+7Ny5coykklBgAABAgQIECBAoGCBI444It/61rfqCc9N8tmCI4tGgAABAgQIECBAgAABAgQIECBAgAABAgQIECBAgAABAgQIECBAgAABAgQIECBAgAABAgQIEHhZwHyx74AAAQIECBAgQIDAFATMF08BzSsECBAgQIAAAQIECBAgQIAAAQIECBAgQIAAAQIECBAgQIAAAQIECBAgQIAAAQIECBAgQIAAAQIECBAgQIAAAQIECLyagH1Avg8CBAgQIECAAAECUxCwD2gKaF4hQIAAAQIECBD4rUDFgQABAgQIECBAgAABAgQIECBAgMCIBP42yT69uy699NIsWLBgRFe7hgABAgQIECBAgEBzBS677LKcfvrp9QIeSPLnza1IcgIECBAgQIAAAQIECBAgQIAAAQIECBAgQIAAAQIECBAgQIAAAQIECBAgQIAAAQIECBAgQKAjAuaLO9JoZRIgQIAAAQIECAxWwHzxYD2dRoAAAQIECBAgQIAAAQIECBAgQIAAAQIECBAgQIAAAQIECBAgQIAAAQIECBAgQIAAAQIECBAgQIAAAQIECBAgQIBA7APyERAgQIAAAQIECBCYgoB9QFNA8woBAgQIECBAgMBvBSoOBAgQIECAAAECBAgQIECAAAECBEYgsGOSJ+v3/OhHP8pb3vKWEVztCgIECBAgQIAAAQLNFvjxj3+ct771rROL2CnJU82uTHoCBAgQIECAAAECBAgQIECAAAECBAgQIECAAAECBAgQIECAAAECBAgQIECAAAECBAgQIECgxQLmi1vcXKURIECAAAECBAgMV8B88XB9nU6AAAECBAgQIECAAAECBAgQIECAAAECBAgQIECAAAECBAgQIECAAAECBAgQIECAAAECBAgQIECAAAECBAgQIECgYwL2AXWs4colQIAAAQIECBAYnIB9QIOzdBIBAgQIECBAoGsCVdcKVi8BAgQIECBAgAABAgQIECBAgMBYBM5Isrh380EHHZRVq1aNJYhLCRAgQIAAAQIECDRRYPbs2bnzzjvr0RcmuaSJtchMgAABAgQIECBAgAABAgQIECBAgAABAgQIECBAgAABAgQIECBAgAABAgQIECBAgAABAgQIdELAfHEn2qxIAgQIECBAgACBYQmYLx6WrHMJECBAgAABAgQIECBAgAABAgQIECBAgAABAgQIECBAgAABAgQIECBAgAABAgQIECBAgAABAgQIECBAgAABAgQIdE7APqDOtVzBBAgQIECAAAECgxSwD2iQms4iQIAAAQIECHRHoOpOqSolQIAAAQIECBAgQIAAAQIECBAYo8DtSQ7u3X/xxRdn4cKFY4zjagIECBAgQIAAAQLNEli8eHHOPPPMeug7khzSrCqkJUCAAAECBAgQIECAAAECBAgQIECAAAECBAgQIECAAAECBAgQIECAAAECBAgQIECAAAECBDokYL64Q81WKgECBAgQIECAwOAFzBcP3tSJBAgQIECAAAECBAgQIECAAAECBAgQIECAAAECBAgQIECAAAECBAgQIECAAAECBAgQIECAAAECBAgQIECAAAECBDoqYB9QRxuvbAIECBAgQIAAgcEI2Ac0GEenECBAgAABAgS6JlB1rWD1EiBAgAABAgQIECBAgAABAgQIjFxg6yQv1G9dt25dpk+fPvIgLiRAgAABAgQIECDQVIH169dn5513nhh/myQvNrUmuQkQIECAAAECBAgQIECAAAECBAgQIECAAAECBAgQIECAAAECBAgQIECAAAECBAgQIECAAIHWCpgvbm1rFUaAAAECBAgQIDAqAfPFo5J2DwECBAgQIECAAAECBAgQIECAAAECBAgQIECAAAECBAgQIECAAAECBAgQIECAAAECBAgQIECAAAECBAgQIECAAIFWC9gH1Or2Ko4AAQIECBAgQGAUAvYBjULZHQQIECBAgACB9glU7StJRQQIECBAgAABAgQIECBAgAABAoUJzE1ydS/TnnvumYceeqiwiOIQIECAAAECBAgQKF9gr732ysMPP1wPelKSZeUnl5AAAQIECBAgQIAAAQIECBAgQIAAAQIECBAgQIAAAQIECBAgQIAAAQIECBAgQIAAAQIECBDomID54o41XLkECBAgQIAAAQLDETBfPBxXpxIgQIAAAQIECBAgQIAAAQIECBAgQIAAAQIECBAgQIAAAQIECBAgQIAAAQIECBAgQIAAAQIECBAgQIAAAQIECBDokIB9QB1qtlIJECBAgAABAgSGJ2Af0PBsnUyAAAECBAgQaKtA1dbC1EWAAAECBAgQIECAAAECBAgQIFCMwFeSHNtLc95552XRokXFhBOEAAECBAgQIECAQFMEzj///Fx44YX1uDck+WhT8stJgAABAgQIECBAgAABAgQIECBAgAABAgQIECBAgAABAgQIECBAgAABAgQIECBAgAABAgQIdEbAfHFnWq1QAgQIECBAgACBYQqYLx6mrrMJECBAgAABAgQIECBAgAABAgQIECBAgAABAgQIECBAgAABAgQIECBAgAABAgQIECBAgAABAgQIECBAgAABAgQIdELAPqBOtFmRBAgQIECAAAECwxawD2jYws4nQIAAAQIECLRPoGpfSSoiQIAAAQIECBAgQIAAAQIECBAoTOB/JfnHvUyrV6/OvvvuW1hEcQgQIECAAAECBAiUL3D//fdn1qxZ9aD/O8k/KT+5hAQIECBAgAABAgQIECBAgAABAgQIECBAgAABAgQIECBAgAABAgQIECBAgAABAgQIECBAgEDHBMwXd6zhyiVAgAABAgQIEBiOgPni4bg6lQABAgQIECBAgAABAgQIECBAgAABAgQIECBAgAABAgQIECBAgAABAgQIECBAgAABAgQIECBAgAABAgQIECBAgECHBOwD6lCzlUqAAAECBAgQIDA8AfuAhmfrZAIECBAgQIBAWwWqthamLgIECBAgQIAAAQIECBAgQIAAgSIEDk/y7V6S7bbbLhs2bCgimBAECBAgQIAAAQIEmigwbdq0PPfcc/Xo70tySxNrkZkAAQIECBAgQIAAAQIECBAgQIAAAQIECBAgQIAAAQIECBAgQIAAAQIECBAgQIAAAQIECBBopYD54la2VVEECBAgQIAAAQLjEjBfPC559xIgQIAAAQIECBAgQIAAAQIECBAgQIAAAQIECBAgQIAAAQIECBAgQIAAAQIECBAgQIAAAQIECBAgQIAAAQIECBBovIB9QI1voQIIECBAgAABAgRKErAPqKRuyEKAAAECBAgQKF+gKj+ihAQIECBAgAABAgQIECBAgAABAg0WWJzkjF7+0047LZdffnmDyxGdAAECBAgQIECAwHgF5s+fnyVLltRDXJJk4XhTuZ0AAQIECBAgQIAAAQIECBAgQIAAAQIECBAgQIAAAQIECBAgQIAAAQIECBAgQIAAAQIECBAg8AcB88U+BgIECBAgQIAAAQIDFDBfPEBMRxEgQIAAAQIECBAgQIAAAQIECBAgQIAAAQIECBAgQIAAAQIECBAgQIAAAQIECBAgQIAAAQIECBAgQIAAAQIECBDoloB9QN3qt2oJECBAgAABAgSGLGAf0JCBHU+AAAECBAgQaJlA1bJ6lEOAAAECBAgQIECAAAECBAgQIPD/2LkX6DrLOnHUv5QWSxq0DkWJaOoUcKAwA/MPl7BokyK2BWwyB6u1gJOgnRFmykW5mAyMQlWYhNuMVrSCeEiA4eKUHpJYKAVpgl0NSEbwAp4zgBLlRAW5aAmVYnvWzvrHk3bv7Oyk2cneO8+31qzl5Hvf3+V5v+9rFu375pbAUxFx2EBJa9eujY985CO5VaFqCBAgQIAAAQIECOSRwD333BNLly4dXPHTETE3j1pQKgECBAgQIECAAAECBAgQIECAAAECBAgQIECAAAECBAgQIECAAAECBAgQIECAAAECBAgQIFDYAvYXF/b66o4AAQIECBAgQGCcBewvHmdw6QgQIECAAAECBAgQIECAAAECBAgQIECAAAECBAgQIECAAAECBAgQIECAAAECBAgQIECAAAECBAgQIECAAAECBAgUjoDzgApnLXVCgAABAgQIECCQAwLOA8qBRVACAQIECBAgQCCPBIryqFalEiBAgAABAgQIECBAgAABAgQI5JfAoRHx9OCSX3/99SguLs6vLlRLgAABAgQIECBAIIcE+vr6YsaMGbtXdFhE/CyHylQKAQIECBAgQIAAAQIECBAgQIAAAQIECBAgQIAAAQIECBAgQIAAAQIECBAgQIAAAQIECBAgMDkF7C+enOuuawIECBAgQIAAgSwK2F+cRVyhCRAgQIAAAQIECBAgQIAAAQIECBAgQIAAAQIECBAgQIAAAQIECBAgQIAAAQIECBAgQIAAAQIECBAgQIAAAQIECBSugPOACndtdUaAAAECBAgQIDBBAs4DmiB4aQkQIECAAAECeSpQlKd1K5sAAQIECBAgQIAAAQIECBAgQCD3Bc6PiK8MlLl48eK4//77c79qFRIgQIAAAQIECBDIcYGTTz45NmzYMLjKCyLiqzletvIIECBAgAABAgQIECBAgAABAgQIECBAgAABAgQIECBAgAABAgQIECBAgAABAgQIECBAgACBwhewv7jw11iHBAgQIECAAAECEyBgf/EEoEtJgAABAgQIECBAgAABAgQIECBAgAABAgQIECBAgAABAgQIECBAgAABAgQIECBAgAABAgQIECBAgAABAgQIECBAIL8FnAeU3+unegIECBAgQIAAgRwVcB5Qji6MsggQIECAAAECOShQlIM1KYkAAQIECBAgQIAAAQIECBAgQKAwBNoj4sMDrVx33XVx4YUXFkZnuiBAgAABAgQIECAwgQLXX399XHTRRYMr+G5ELJnAkqQmQIAAAQIECBAgQIAAAQIECBAgQIAAAQIECBAgQIAAAQIECBAgQIAAAQIECBAgQIAAAQIECCQE7C/2HBAgQIAAAQIECBDIgoD9xVlAFZIAAQIECBAgQIAAAQIECBAgQIAAAQIECBAgQIAAAQIECBAgQIAAAQIECBAgQIAAAQIECBAgQIAAAQIECBAgQIBAYQs4D6iw11d3BAgQIECAAAECEyTgPKAJgpeWAAECBAgQIJCHAkV5WLOSCRAgQIAAAQIECBAgQIAAAQIEcl9gr4h4PSLeNlDqj3/84zjiiCNyv3IVEiBAgAABAgQIEMhxgZ/85Cfx13/914Or/GNEzIiIP+V46cojQIAAAQIECBAgQIAAAQIECBAgQIAAAQIECBAgQIAAAQIECBAgQIAAAQIECBAgQIAAAQIEClfA/uLCXVudESBAgAABAgQITLCA/cUTvADSEyBAgAABAgQIECBAgAABAgQIECBAgAABAgQIECBAgAABAgQIECBAgAABAgQIECBAgAABAgQIECBAgAABAgQIEMgvAecB5dd6qZYAAQIECBAgQCCPBJwHlEeLpVQCBAgQIECAwAQLFE1wfukJECBAgAABAgQIECBAgAABAgQKU2BxRNw/0NqcOXPi2WefLcxOdUWAAAECBAgQIEBgAgQOOuigeO655wZnPjkiNkxAKVISIECAAAECBAgQIECAAAECBAgQIECAAAECBAgQIECAAAECBAgQIECAAAECBAgQIECAAAECBBIC9hd7DggQIECAAAECBAhkUcD+4iziCk2AAAECBAgQIECAAAECBAgQIECAAAECBAgQIECAAAECBAgQIECAAAECBAgQIECAAAECBAgQIECAAAECBAgQIECgsAScB1RY66kbAgQIECBAgACBHBNwHlCOLYhyCBAgQIAAAQI5KlCUo3UpiwABAgQIECBAgAABAgQIECBAIL8Fro6ISwZa+PSnPx3f/OY387sj1RMgQIAAAQIECBDIIYGzzz47brzxxsEVXRMRn8uhEpVCgAABAgQIECBAgAABAgQIECBAgAABAgQIECBAgAABAgQIECBAgAABAgQIECBAgAABAgQITC4B+4sn13rrlgABAgQIECBAYJwF7C8eZ3DpCBAgQIAAAQIECBAgQIAAAQIECBAgQIAAAQIECBAgQIAAAQIECBAgQIAAAQIECBAgQIAAAQIECBAgQIAAAQIECOSvgPOA8nftVE6AAAECBAgQIJAHAs4DyoNFUiIBAgQIECBAIAcEinKgBiUQIECAAAECBAgQIECAAAECBAgUnkB3RPyvgbbuuuuuWLZsWeF1qSMCBAgQIECAAAECEyRw9913x8c//vHB2f87IsonqBxpCRAgQIAAAQIECBAgQIAAAQIECBAgQIAAAQIECBAgQIAAAQIECBAgQIAAAQIECBAgQIAAAQL2F3sGCBAgQIAAAQIECGRRwP7iLOIKTYAAAQIECBAgQIAAAQIECBAgQIAAAQIECBAgQIAAAQIECBAgQIAAAQIECBAgQIAAAQIECBAgQIAAAQIECBAgQKCwBJwHVFjrqRsCBAgQIECAAIEcE3AeUI4tiHIIECBAgAABAjkqUJSjdSmLAAECBAgQIECAAAECBAgQIEAgfwVKI+L/HVz+Sy+9FPvtt1/+dqRyAgQIECBAgAABAjkm8Lvf/S5mzZq1e1XviYjeHCtVOQQIECBAgAABAgQIECBAgAABAgQIECBAgAABAgQIECBAgAABAgQIECBAgAABAgQIECBAgEDhC9hfXPhrrEMCBAgQIECAAIEJFrC/eIIXQHoCBAgQIECAAAECBAgQIECAAAECBAgQIECAAAECBAgQIECAAAECBAgQIECAAAECBAgQIECAAAECBAgQIECAAAEC+SHgPKD8WCdVEiBAgAABAgQI5LGA84DyePGUToAAAQIECBAYR4GiccwlFQECBAgQIECAAAECBAgQIECAwOQQOCMibh9otaKiIrZs2TI5OtclAQIECBAgQIAAgXEUOP7446Orq2twxjMj4j/HsQSpRtE3dgAAIABJREFUCBAgQIAAAQIECBAgQIAAAQIECBAgQIAAAQIECBAgQIAAAQIECBAgQIAAAQIECBAgQIAAAQIJAfuLPQcECBAgQIAAAQIExkHA/uJxQJaCAAECBAgQIECAAAECBAgQIECAAAECBAgQIECAAAECBAgQIECAAAECBAgQIECAAAECBAgQIECAAAECBAgQIECAQH4LOA8ov9dP9QQIECBAgAABAnki4DygPFkoZRIgQIAAAQIEJlCgaAJzS02AAAECBAgQIECAAAECBAgQIFCYAjdFxD8MtPYv//IvcdVVVxVmp7oiQIAAAQIECBAgMIECl156afzbv/3b4Aq+FRH/OIElSU2AAAECBAgQIECAAAECBAgQIECAAAECBAgQIECAAAECBAgQIECAAAECBAgQIECAAAECBAhMTgH7iyfnuuuaAAECBAgQIEBgnAXsLx5ncOkIECBAgAABAgQIECBAgAABAgQIECBAgAABAgQIECBAgAABAgQIECBAgAABAgQIECBAgAABAgQIECBAgAABAgQI5J+A84Dyb81UTIAAAQIECBAgkIcCzgPKw0VTMgECBAgQIEBgnAWKxjmfdAQIECBAgAABAgQIECBAgAABAoUv8D8RcfBAmw888EAsXLiw8LvWIQECBAgQIECAAIFxFti4cWMsWrRocNZnIuKQcS5DOgIECBAgQIAAAQIECBAgQIAAAQIECBAgQIAAAQIECBAgQIAAAQIECBAgQIAAAQIECBAgQICA/cWeAQIECBAgQIAAAQLjIGB/8TggS0GAAAECBAgQIECAAAECBAgQIECAAAECBAgQIECAAAECBAgQIECAAAECBAgQIECAAAECBAgQIECAAAECBAgQIEAgvwWcB5Tf66d6AgQIECBAgACBPBFwHlCeLJQyCRAgQIAAAQITKFA0gbmlJkCAAAECBAgQIECAAAECBAgQKDyBgyLimYG29tprr3jjjTdi2rRphdepjggQIECAAAECBAhMsMD27dtjn332iT/96U+DKzk4Ip6d4NKkJ0CAAAECBAgQIECAAAECBAgQIECAAAECBAgQIECAAAECBAgQIECAAAECBAgQIECAAAECBCaPgP3Fk2etdUqAAAECBAgQIDDBAvYXT/ACSE+AAAECBAgQIECAAAECBAgQIECAAAECBAgQIECAAAECBAgQIECAAAECBAgQIECAAAECBAgQIECAAAECBAgQIEAgtwWcB5Tb66M6AgQIECBAgACBAhJwHlABLaZWCBAgQIAAAQJZEijKUlxhCRAgQIAAAQIECBAgQIAAAQIEJqfApyLi5oHWTzrppHjwwQcnp4SuCRAgQIAAAQIECIyDwIc+9KF46KGHBmdaERHfHofUUhAgQIAAAQIECBAgQIAAAQIECBAgQIAAAQIECBAgQIAAAQIECBAgQIAAAQIECBAgQIAAAQIEEgL2F3sOCBAgQIAAAQIECIyjgP3F44gtFQECBAgQIECAAAECBAgQIECAAAECBAgQIECAAAECBAgQIECAAAECBAgQIECAAAECBAgQIECAAAECBAgQIECAAIH8EnAeUH6tl2oJECBAgAABAgTyXMB5QHm+gMonQIAAAQIECGRZoCjL8YUnQIAAAQIECBAgQIAAAQIECBCYXAK3RETdQMtf/OIX4/Of//zkEtAtAQIECBAgQIAAgXEU+NKXvhRf+MIXBmdsjoizxrEEqQgQIECAAAECBAgQIECAAAECBAgQIECAAAECBAgQIECAAAECBAgQIECAAAECBAgQIECAAIHJLWB/8eRef90TIECAAAECBAiMs4D9xeMMLh0BAgQIECBAgAABAgQIECBAgAABAgQIECBAgAABAgQIECBAgAABAgQIECBAgAABAgQIECBAgAABAgQIECBAgACB/BFwHlD+rJVKCRAgQIAAAQIECkDAeUAFsIhaIECAAAECBAhkUaAoi7GFJkCAAAECBAgQIECAAAECBAgQmHwCz0XEXw60vWnTpqiqqpp8CjomQIAAAQIECBAgME4CHR0dsWDBgsHZfh4Rc8YpvTQECBAgQIAAAQIECBAgQIAAAQIECBAgQIAAAQIECBAgQIAAAQIECBAgQIAAAQIECBAgQIAAAfuLPQMECBAgQIAAAQIExlHA/uJxxJaKAAECBAgQIECAAAECBAgQIECAAAECBAgQIECAAAECBAgQIECAAAECBAgQIECAAAECBAgQIECAAAECBAgQIECAQH4JOA8ov9ZLtQQIECBAgAABAnku4DygPF9A5RMgQIAAAQIEsixQlOX4whMgQIAAAQIECBAgQIAAAQIECEwegYMi4pmBdqdNmxbbtm2LKVOmTB4BnRIgQIAAAQIECBAYZ4EdO3bE9OnTY/v27YMzHxwRz45zKdIRIECAAAECBAgQIECAAAECBAgQIECAAAECBAgQIECAAAECBAgQIECAAAECBAgQIECAAAECk0/A/uLJt+Y6JkCAAAECBAgQmGAB+4sneAGkJ0CAAAECBAgQIECAAAECBAgQIECAAAECBAgQIECAAAECBAgQIECAAAECBAgQIECAAAECBAgQIECAAAECBAgQIJCbAs4Dys11URUBAgQIECBAgEABCzgPqIAXV2sECBAgQIAAgTEQKBqDGEIQIECAAAECBAgQIECAAAECBAgQSAjURcQtAxQf/OAH46GHHiJDgAABAgQIECBAgECWBU466aT43ve+NzjLWRHRnOW0whMgQIAAAQIECBAgQIAAAQIECBAgQIAAAQIECBAgQIAAAQIECBAgQIAAAQIECBAgQIAAAQIE7C/2DBAgQIAAAQIECBCYAAH7iycAXUoCBAgQIECAAAECBAgQIECAAAECBAgQIECAAAECBAgQIECAAAECBAgQIECAAAECBAgQIECAAAECBAgQIECAAAECuS3gPKDcXh/VESBAgAABAgQIFKiA84AKdGG1RYAAAQIECBAYA4GiMYghBAECBAgQIECAAAECBAgQIECAAIGEwI0R8Y8DFF/4whdi1apVZAgQIECAAAECBAgQyLLA5ZdfHl/84hcHZ7kpIj6d5bTCEyBAgAABAgQIECBAgAABAgQIECBAgAABAgQIECBAgAABAgQIECBAgAABAgQIECBAgAABAgTsL/YMECBAgAABAgQIEJgAAfuLJwBdSgIECBAgQIAAAQIECBAgQIAAAQIECBAgQIAAAQIECBAgQIAAAQIECBAgQIAAAQIECBAgQIAAAQIECBAgQIAAAQK5LeA8oNxeH9URIECAAAECBAgUqIDzgAp0YbVFgAABAgQIEBgDgaIxiCEEAQIECBAgQIAAAQIECBAgQIAAgYTATyNi7gDFAw88EAsXLiRDgAABAgQIECBAgECWBTZu3BiLFi0anOWpiDg8y2mFJ0CAAAECBAgQIECAAAECBAgQIECAAAECBAgQIECAAAECBAgQIECAAAECBAgQIECAAAECBAjYX+wZIECAAAECBAgQIDABAvYXTwC6lAQIECBAgAABAgQIECBAgAABAgQIECBAgAABAgQIECBAgAABAgQIECBAgAABAgQIECBAgAABAgQIECBAgAABAgRyW8B5QLm9PqojQIAAAQIECBAoUAHnARXowmqLAAECBAgQIDAGAkVjEEMIAgQIECBAgAABAgQIECBAgAABAu+OiF8PZti6dWvMmDGDDAECBAgQIECAAAECWRZ4/fXXo6SkZPcsB0TEb7KcWngCBAgQIECAAAECBAgQIECAAAECBAgQIECAAAECBAgQIECAAAECBAgQIECAAAECBAgQIEBg8grYXzx5117nBAgQIECAAAECEyxgf/EEL4D0BAgQIECAAAECBAgQIECAAAECBAgQIECAAAECBAgQIECAAAECBAgQIECAAAECBAgQIECAAAECBAgQIECAAAECBHJLwHlAubUeqiFAgAABAgQIEJhEAs4DmkSLrVUCBAgQIECAwAgFikY43nACBAgQIECAAAECBAgQIECAAAECqQT+j4hYN3Dj2GOPjUcffZQUAQIECBAgQIAAAQLjJHDcccfFY489NjjbaRHxf41TemkIECBAgAABAgQIECBAgAABAgQIECBAgAABAgQIECBAgAABAgQIECBAgAABAgQIECBAgACBySdgf/HkW3MdEyBAgAABAgQI5JCA/cU5tBhKIUCAAAECBAgQIECAAAECBAgQIECAAAECBAgQIECAAAECBAgQIECAAAECBAgQIECAAAECBAgQIECAAAECBAgQIDCxAs4Dmlh/2QkQIECAAAECBCa5gPOAJvkDoH0CBAgQIECAwBACRWQIECBAgAABAgQIECBAgAABAgQIjIFAU0R8biDOBRdcEP/xH/8xBmGFIECAAAECBAgQIEAgE4HPfOYz8ZWvfGXw0Ksjoj6TucYQIECAAAECBAgQIECAAAECBAgQIECAAAECBAgQIECAAAECBAgQIECAAAECBAgQIECAAAECBEYhYH/xKNBMIUCAAAECBAgQIDBWAvYXj5WkOAQIECBAgAABAgQIECBAgAABAgQIECBAgAABAgQIECBAgAABAgQIECBAgAABAgQIECBAgAABAgQIECBAgAABAgTyXsB5QHm/hBogQIAAAQIECBDIZwHnAeXz6qmdAAECBAgQIJA9gaLshRaZAAECBAgQIECAAAECBAgQIEBgEgl0RETlQL933nlnfPzjH59E7WuVAAECBAgQIECAwMQK3HXXXbF8+fLBRXRGRNXEViU7AQIECBAgQIAAAQIECBAgQIAAAQIECBAgQIAAAQIECBAgQIAAAQIECBAgQIAAAQIECBAgUMAC9hcX8OJqjQABAgQIECBAIPcF7C/O/TVSIQECBAgQIECAAAECBAgQIECAAAECBAgQIECAAAECBAgQIECAAAECBAgQIECAAAECBAgQIECAAAECBAgQIECAAIFxEnAe0DhBS0OAAAECBAgQIEAglYDzgDwXBAgQIECAAAECqQSKsBAgQIAAAQIECBAgQIAAAQIECBAYA4FtEfG2gTi/+MUvYvbs2WMQVggCBAgQIECAAAECBDIReP755+P973//4KF/jIjpmcw1hgABAgQIECBAgAABAgQIECBAgAABAgQIECBAgAABAgQIECBAgAABAgQIECBAgAABAgQIECAwCgH7i0eBZgoBAgQIECBAgACBsRKwv3isJMUhQIAAAQIECBAgQIAAAQIECBAgQIAAAQIECBAgQIAAAQIECBAgQIAAAQIECBAgQIAAAQIECBAgQIAAAQIECBAgkPcCzgPK+yXUAAECBAgQIECAQD4LOA8on1dP7QQIECBAgACB7AkUZS+0yAQIECBAgAABAgQIECBAgAABApNE4NiIeHSg17Kyskj85aSLAAECBAgQIECAAIHxFZg9e3b09PQMTnpcRDw2vlXIRoAAAQIECBAgQIAAAQIECBAgQIAAAQIECBAgQIAAAQIECBAgQIAAAQIECBAgQIAAAQIECEwCAfuLJ8Eia5EAAQIECBAgQCD3Bewvzv01UiEBAgQIECBAgAABAgQIECBAgAABAgQIECBAgAABAgQIECBAgAABAgQIECBAgAABAgQIECBAgAABAgQIECBAgACBLAs4DyjLwMITIECAAAECBAgQyETAeUCZKBlDgAABAgQIEJhcAkWTq13dEiBAgAABAgQIECBAgAABAgQIZEHg3IhYPRD3Yx/7WNx9991ZSCMkAQIECBAgQIAAAQLpBJYtWxbf+c53Bg85LyK+Ro0AAQIECBAgQIAAAQIECBAgQIAAAQIECBAgQIAAAQIECBAgQIAAAQIECBAgQIAAAQIECBAgMMYC9hePMahwBAgQIECAAAECBEYjYH/xaNTMIUCAAAECBAgQIECAAAECBAgQIECAAAECBAgQIECAAAECBAgQIECAAAECBAgQIECAAAECBAgQIECAAAECBAgQIFBQAs4DKqjl1AwBAgQIECBAgEC+CjgPKF9XTt0ECBAgQIAAgewJFGUvtMgECBAgQIAAAQIECBAgQIAAAQKTRKA5ImoHer3mmmvi4osvniSta5MAAQIECBAgQIBA7ghce+21cckllwwuqCUi6nKnQpUQIECAAAECBAgQIECAAAECBAgQIECAAAECBAgQIECAAAECBAgQIECAAAECBAgQIECAAAECBSJgf3GBLKQ2CBAgQIAAAQIE8lvA/uL8Xj/VEyBAgAABAgQIECBAgAABAgQIECBAgAABAgQIECBAgAABAgQIECBAgAABAgQIECBAgAABAgQIECBAgAABAgQIEBgDAecBjQGiEAQIECBAgAABAgT2VMB5QHsqaD4BAgQIECBAoPAEigqvJR0RIECAAAECBAgQIECAAAECBAiMs8BTEXHYQM5NmzZFVVXVOJcgHQECBAgQIECAAAECHR0dsWDBgsEQT0fEXDIECBAgQIAAAQIECBAgQIAAAQIECBAgQIAAAQIECBAgQIAAAQIECBAgQIAAAQIECBAgQIAAgTEWsL94jEGFI0CAAAECBAgQIDAaAfuLR6NmDgECBAgQIECAAAECBAgQIECAAAECBAgQIECAAAECBAgQIECAAAECBAgQIECAAAECBAgQIECAAAECBAgQIECAAIGCEnAeUEEtp2YIECBAgAABAgTyVcB5QPm6cuomQIAAAQIECGRPoCh7oUUmQIAAAQIECBAgQIAAAQIECBCYBALvjIiXB/f5+uuvR3Fx8SRoXYsExl5g586d8fzzz8fatWvjvvvuix/96Efx4osv7pJo//33j/e85z3x4Q9/OE477bQ48sgjY9q0aWNfTJ5F/M1vfhMbN27sd+vq6opf/vKXsX379j93MWXKlCgtLY1DDz00TjnllFi6dGnMnj07ior8Z/I8W2rl5onA7t+zp556Knp7e5O+Z3PmzInFixfH8uXL4wMf+EDstddeedKhMgnkpkBfX1/MmDFj9+L+IiJeyc2KVUWAAAECBAgQIECAAAECBAgQIECAAAECBAgQIECAAAECBAgQIECAAAECBAgQIECAAAECBAjkoYD9xXm4aEomQIAAAQIECBAoTAH7iwtzXXVFgAABAgQIECBAgAABAgQIECBAgAABAgQIECBAgAABAgQIECBAgAABAgQIECBAgAABAgQIECBAgAABAgQIECBAIEMB5wFlCGUYAQIECBAgQIAAgWwLOA8o28LiEyBAgAABAgTyT6Ao/0pWMQECBAgQIECAAAECBAgQIECAQA4JfCgiNg7Uc+SRR8YTTzyRQ+UppRAEmpqaoqGhYdhWDjjggNi8eXPMmTNn2LEDAzKNXVZWFl1dXVFaWpoUu62tLWpqalLmrK2tjebm5mHr2blzZzz88MOxcuXK+NnPfjbs+MED9tlnn1i1alWce+65kfjfw111dXXR0tIy3LAxud/Y2Bj19fVjEitVkITbI488EhdffHH84Ac/GHGe/fffPxI1nn766RnZDSTo7e2NioqK6OnpGXHOkUwYyi9d/lmzZsWmTZvi8MMPH0mqGOo5Li4ujs7OzigvL08Zr7u7OyorKyPxD1KyebW2tkZ1dXVSirHKP23atEh8Q97znvf097No0aKYN29eTJ8+fcza2rZtWyxdujTWr1+fNuZxxx0XGzZsiHe84x3D5h6r/odNFBHpvoOD57/xxhtxxx139H+3X3zxxUxC/3lM4ht26aWXxvnnnx9vf/vbRzQ3MXisvm+Jb8O+++4bRx99dHzwgx+MxYsXx+zZs6OoyF+rjXhRTJgQgaOOOiqefPLJwbkXRsSDE1KMpAQIECBAgAABAgQIECBAgAABAgQIECBAgAABAgQIECBAgAABAgQIECBAgAABAgQIECBAgEAhCthfXIirqicCBAgQIECAAIG8FbC/OG+XTuEECBAgQIAAAQIECBAgQIAAAQIECBAgQIAAAQIECBAgQIAAAQIECBAgQIAAAQIECBAgQIAAAQIECBAgQIAAAQIE9lTAeUB7Kmg+AQIECBAgQIAAgTEUcB7QGGIKRYAAAQIECBAoAIGiAuhBCwQIECBAgAABAgQIECBAgAABAhMnUB8RjQPpP/WpT8XNN988cdXIXJACTU1N0dDQkFFv9957b9TU1GQ0dtu2bbF06dJYv379sOPLysqiq6srSktLk8a2tbUNmbO2tjaam5vTxn/55ZfjnHPOie985zvD1pFuwEEHHRR33HFHHHPMMWnj1NXVRUtLyx7lynRyY2Nj1NcnPhNjf/3qV7+K888/P9atW7fHwTO1G0jU29sbFRUV0dPTs8e50wUYym+4/GeddVbceOONMW3atIzrG+o5Li4ujs7OzigvL08Zq7u7OyorK6Ovry/jXKMZ2NraGtXV1UlTs5l/ypQpsXLlyvjyl78cb3/720dT9i5zfvKTn8T8+fPj1VdfTRtr6tSp8fDDD8e8efOGzZnN/ndPnu47ODC2o6MjVqxYEc8+++ywtacbkPBes2ZNLFu2LPbaa6+MY2Xz+3booYfGDTfcECeeeGIUFfnrtYwXxcAJEUi8h9/+9rcH5078ItU0IcVISoAAAQIECBAgQIAAAQIECBAgQIAAAQIECBAgQIAAAQIECBAgQIAAAQIECBAgQIAAAQIECBSigP3FhbiqeiJAgAABAgQIEMhbAfuL83bpFE6AAAECBAgQIECAAAECBAgQIECAAAECBAgQIECAAAECBAgQIECAAAECBAgQIECAAAECBAgQIECAAAECBAgQIEBgTwWcB7SnguYTIECAAAECBAgQGEMB5wGNIaZQBAgQIECAAIECECgqgB60QIAAAQIECBAgQIAAAQIECBAgMHECd0XEsoH0N9xwQ/zzP//zxFUjc0EKNDU1RUNDQ0a9nXfeefHVr341o7EvvPBCnHDCCfH8888PO76srCy6urqitLQ0aWxbW1vU1NSkjFFbWxvNzc1Dxn/ttddi6dKl8dBDDw1bQyYDZs6cGRs2bIhjjz12yOF1dXXR0tKSSbg9HtPY2Bj19Yl/Rzy213e/+91YtmxZ9PX1jVngadOmxe233x4f/ehHo6go/X867+3tjYqKiujp6Rmz/KkCDeU3XP4pU6bE/fffHwsXLsy4vqGe4+Li4ujs7Izy8vKUsbq7u6OysnJM1yJVotbW1qiurk66NR75Dz/88Eg8c7Nnz87YM9XAr33ta5H4RmVyZfotG4/+B+pN9x3cuXNnJH4HuOCCC2LHjh2ZtJjRmLPOOisSbjNmzMho/Hh836699tq48MILh/1OZFSwQQSyJPD1r389Vq5cOTj63RHx8SylE5YAAQIECBAgQIAAAQIECBAgQIAAAQIECBAgQIAAAQIECBAgQIAAAQIECBAgQIAAAQIECBCYfAL2F0++NdcxAQIECBAgQIBADgvYX5zDi6M0AgQIECBAgAABAgQIECBAgAABAgQIECBAgAABAgQIECBAgAABAgQIECBAgAABAgQIECBAgAABAgQIECBAgAABAtkVcB5Qdn1FJ0CAAAECBAgQIDAiAecBjYjLYAIECBAgQIBAwQsUFXyHGiRAgAABAgQIECBAgAABAgQIEMimwP8TEYcMJNiyZUtUVFRkM5/Yk1CgqakpGhoaMur86KOPjgceeCDe+c53Djv+wQcfjEWLFsXOnTuHHVtWVhZdXV1RWlqaNLatrS1qampSxqitrY3m5uaU97Zv3x4rV66Mm266adj8IxlwyCGHxMaNG2P27Nkpp9XV1UVLS8tIQo56bGNjY9TX1496/u4TE2uV8FyxYkXs2LFjzOIOBJoyZUrcfffdsXTp0rSxe3t7+791PT09Y17D4IBD+WWS/5hjjon77rsv9ttvv4xqHOo5Li4ujs7OzigvL08Zp7u7OyorK6Ovry+jPKMd1NraGtXV1UnTxyv/SSedFGvXro13vOMdo2ph69atsWTJkujo6Mho/qGHHhqbNm2Kd7/73WnHj1f/iSKG+g4m3strrrlmTN/1wU2PxH48vm+ZficyWmiDCGRJIPE7y/HHHz84+v9ExAeylE5YAgQIECBAgAABAgQIECBAgAABAgQIECBAgAABAgQIECBAgAABAgQIECBAgAABAgQIECBAYPIJ2F88+dZcxwQIECBAgAABAjksYH9xDi+O0ggQIECAAAECBAgQIECAAAECBAgQIECAAAECBAgQIECAAAECBAgQIECAAAECBAgQIECAAAECBAgQIECAAAECBAhkV8B5QNn1FZ0AAQIECBAgQIDAiAScBzQiLoMJECBAgAABAgUvUFTwHWqQAAECBAgQIECAAAECBAgQIEAgWwLvjIiXBwfftm1bvO1tb8tWPnEnqUBTU1M0NDRk1H1xcXF0dnZGeXn5sOMvu+yyuOqqq4YdlxhQVlYWib9sLy0tTRrf1tYWNTU1KePU1tZGc3NzynsbN26Mk08+OXbs2JFRDSMZtGLFilizZk1MnTo1aVpdXV20tLSMJNyoxzY2NkZ9ff2o5+8+ce3atbFs2bKsmA3kSqxx4hk6+OCDh6y7t7c3KioqoqenZ8x6SxVoKL9M81977bVx0UUXZVTjUM/xcO9Ud3d3VFZWRl9fX0Z5RjuotbU1qqurk6aPV/5E4n/913+NL37xi1FUNPK/WtmyZUssWLAg3nzzzYwIEjnWr1/f/41Id41n/0N9B8fjvfzHf/zHuOGGG2LatGlpPcbr+5bJdyKjhTaIQJYE/vjHP8b06dN3j/4XEfFKllIKS4AAAQIECBAgQIAAAQIECBAgQIAAAQIECBAgQIAAAQIECBAgQIAAAQIECBAgQIAAAQIECEweAfuLJ89a65QAAQIECBAgQCBPBOwvzpOFUiYBAgQIECBAgAABAgQIECBAgAABAgQIECBAgAABAgQIECBAgAABAgQIECBAgAABAgQIECBAgAABAgQIECBAgACBsRVwHtDYeopGgACovVMgAAAgAElEQVQBAgQIECBAYI8FnAe0x4QCECBAgAABAgQKSqCooLrRDAECBAgQIECAAAECBAgQIECAwHgKnBgR3xtIeOSRR8YTTzwxnvnlmiQCTU1N0dDQkHG3a9asibPPPjvt+G3btsXSpUtj/fr1GcUtKyuLrq6uKC0tTRrf1tYWNTU1KePU1tZGc3Nz0r033ngjTjvttNiwYUPKedOmTYtzzjknPv3pT8fBBx8c06dP7x+3devW+NGPfhSJHm+99dYha997771j06ZNcfzxxyeNqauri5aWloz63tNBjY2NUV9fv6dh+uf/9Kc/jQULFsRLL72UNt7hhx8en/3sZ2PhwoX965Ww3LlzZ7z44ovR0dER11xzTfzgBz9IG+NjH/tY3H777f1zU129vb1RUVERPT09Y9LbUEGG8ss0f6L/zs7O/mdouGuo57i4uLg/Rnl5ecoQ3d3dUVlZGX19fcOl2KP7ra2tUV1dnRRjvPInEr/rXe/qt/irv/qrEfdyxRVXxKpVq0Y076yzzopvf/vbUVQ09F/ljGf/qb6DP/zhD+ODH/xgvPrqq2l7S7yPF154Yf97M3PmzP6xie/wM888E9/61rfixhtvjMR3Md2V+LPgkksuSesxnt+3RD/XXXfdiNbUYALjKXDUUUfFk08+OTjlByPi4fGsQS4CBAgQIECAAAECBAgQIECAAAECBAgQIECAAAECBAgQIECAAAECBAgQIECAAAECBAgQIECgIAXsLy7IZdUUAQIECBAgQIBAvgvYX5zvK6h+AgQIECBAgAABAgQIECBAgAABAgQIECBAgAABAgQIECBAgAABAgQIECBAgAABAgQIECBAgAABAgQIECBAgAABAiMWcB7QiMlMIECAAAECBAgQIJB9AecBZd9YBgIECBAgQIBAvggU5Uuh6iRAgAABAgQIECBAgAABAgQIEMg5gc9ExL8PVFVbWxvNzc05V6SC8l+gqakpGhoaMm5k6dKlceedd8bUqVOHnPPcc8/FCSecEL/+9a8ziltWVhZdXV1RWlqaNL6trS1qampSxhnqvXj66adj3rx58fLLLyfNmzNnTrS3t8dhhx02ZG07d+6Mu+++O84444zYsWNHynGXXnppXHnllRn1l2pQOvfW1taorq4edeyRTnzjjTdi2bJl/S5DXe973/villtuiRNPPDGKiob+T98Ju8SanX766dHX15cy3N577x2bNm2K448/PuX93t7eqKioiJ6enqT76Z6VkfY91Ph0+Xefs2LFilizZk3a9yExZ6jnuLi4ODo7O6O8vDxlOd3d3VFZWZnSsqqqqn/NSkpKxqr1pDhjkT/xTCRM161bF4n35ve///2Q9SYszz777BH188orr8SiRYvi8ccfT5qXcE0830899VTSvQMPPDAeeeSR+Mu//MsR5Us1ON0zM9p1yuS9POigg+KOO+6IY445Jm0PCfPzzjsvWlpahhw3c+bM+N73vhd/+7d/O+SYurq6IWNk+t3atm1b/Pd//3ckvoGJOUNdc+fOjY6Ojpg1a9Yer48ABLIhkOJ9+GxE/Ec2colJgAABAgQIECBAgAABAgQIECBAgAABAgQIECBAgAABAgQIECBAgAABAgQIECBAgAABAgQITCoB+4sn1XJrlgABAgQIECBAIF8E7C/Ol5VSJwECBAgQIECAAAECBAgQIECAAAECBAgQIECAAAECBAgQIECAAAECBAgQIECAAAECBAgQIECAAAECBAgQIECAAIExE3Ae0JhRCkSAAAECBAgQIEBg7AScBzR2liIRIECAAAECBPJdoCjfG1A/AQIECBAgQIAAAQIECBAgQIDAhAn8nxFx1kD266+/Pj772c9OWDESF65AU1NTNDQ0pGywqKgodu7cucu92bNnx+bNm+PAAw8cEqW1tTX+7u/+bpf7U6dOjZKSknj11VeT5pWVlUVXV1eUlpYm3Wtra4uampqUuWpra6O5uXlEc+64445Yvnz5sAua6Dvxzn3lK19JOfakk06Ke++9N2bMmDFsrFQD0rkn/Kqrq0cVdzST7r///jj11FOT1nog1tFHHx3r1q2L9773vRmHf+yxx2Lx4sUp1zsRZOXKlbF69epIPGO7X729vVFRURE9PT0jelYyLm6Ygeny7z51ypQpkfBbuHBh2qhDPcfFxcXR2dkZ5eXlKed3d3dHZWVl9PX1Jd2vqqqK9vb2/vcqW9dY53/yySf7rV588cWUJZ9xxhlx2223pXwuhurxwQcfjEWLFqV8fhPP2EsvvRSrVq1KOT3T78FwvumemdGu0z333BMf/ehHh3wv58+fH3fffXcccMABw5XXf/9Pf/pTXH311XHppZcOOT7xbbz11lsj8b1OdaX4B1F/HjbS79b27dujvr4+/v3f/z1lrn322Sc6OjrimGOOyag/gwiMt0Di2b3wwgsHp70lIj453nXIR4AAAQIECBAgQIAAAQIECBAgQIAAAQIECBAgQIAAAQIECBAgQIAAAQIECBAgQIAAAQIECBScgP3FBbekGiJAgAABAgQIECgEAfuLC2EV9UCAAAECBAgQIECAAAECBAgQIECAAAECBAgQIECAAAECBAgQIECAAAECBAgQIECAAAECBAgQIECAAAECBAgQIEBgRALOAxoRl8EECBAgQIAAAQIExkfAeUDj4ywLAQIECBAgQCAfBIryoUg1EiBAgAABAgQIECBAgAABAgQI5KRAd0T8r4HKHnzwwTjppJNyslBF5bdAU1NTNDQ0pGziQx/6UGzatCneeuutP98vKiqKBx54IBL3hrouu+yyuOqqq3a5feSRR/b//08++WTStLKysujq6orS0tKke21tbVFTU5MyVW1tbTQ3NyfdG6qn4uLi6OzsjPLy8owWrbu7OyorK6Ovr29ENWcSPJ17a2trVFdXZxJmj8e88cYbcdppp8WGDRtSxjrkkENi48aNMXv27BHnWrNmTfzTP/1Tynlz586Njo6OmDVrVtL93t7eqKioiJ6enjF3z6SJdPlTzT/mmGPivvvui/3222/I8EM9x8M9k+mewaqqqmhvb4+SkpJM2hrVmGzkv+KKK2LVqlUp6xlNT+eff36sXr06Kd7MmTPjkUceiT/84Q+xYMGCePPNN5PGnHrqqbF27dqYPn36qHwGJqV7ZkbT03Dv5Zw5c+Khhx6K97///SOqe/v27bFy5cq46aabUs4bMDviiCNS3q+rq4uWlpaU90bz3fr5z38e8+fPjxdeeGHMYo4IxGACeyCQeAd3+13ovyMis18w9iCvqQQIECBAgAABAgQIECBAgAABAgQIECBAgAABAgQIECBAgAABAgQIECBAgAABAgQIECBAgEDBC9hfXPBLrEECBAgQIECAAIF8FLC/OB9XTc0ECBAgQIAAAQIECBAgQIAAAQIECBAgQIAAAQIECBAgQIAAAQIECBAgQIAAAQIECBAgQIAAAQIECBAgQIAAAQIE9kjAeUB7xGcyAQIECBAgQIAAgewIOA8oO66iEiBAgAABAgTyUaAoH4tWMwECBAgQIECAAAECBAgQIECAQE4IvBkR0wYq+e1vfxv7779/ThSmiMISaGpqioaGhpRNrVy5Mtrb2+P555/f5X5jY2PU19ennLN169ZYsmRJdHR07HK/rq4ufvGLXyT9PDGorKwsurq6orS0NClmW1tb1NTUpMxVW1sbzc3NSffS9XTbbbfFmWeemdEivvLKK7Fo0aJ4/PHHk8bvu+++8cgjj8SRRx6ZUazdB6WrsbW1Naqrq0cVd6STtmzZEgsWLIg330x8cna9ioqK4r/+67/iIx/5yEjD9o9/7bXXYvHixfHoo48mzZ86dWo8/PDDMW/evKR7vb29UVFRET09PUn30j0royoyxaR0+YfKce2118ZFF100ZAlDPcfFxcXR2dkZ5eXlKed2d3dHZWVl9PX1Jd2vqqrqfz9LSkrGqvWkONnIn+6dHmlPv/nNb/qf35/97GdJtSeevXXr1vU/20M9hzNnzux/j4844og9Mkz3zIy0p0Qh6dwT92+99db4xCc+Maqan3nmmf5nKlFzquvyyy+PK664IuW9xHe8paUl5b3RfLeG+vNiIMFoYo4KxSQCoxB48cUX413vetfgmdsjYu9RhDKFAAECBAgQIECAAAECBAgQIECAAAECBAgQIECAAAECBAgQIECAAAECBAgQIECAAAECBAgQIDBYwP5izwMBAgQIECBAgACBHBSwvzgHF0VJBAgQIECAAAECBAgQIECAAAECBAgQIECAAAECBAgQIECAAAECBAgQIECAAAECBAgQIECAAAECBAgQIECAAAECBLIr4Dyg7PqKToAAAQIECBAgQGBUAs4DGhWbSQQIECBAgACBghQoKsiuNEWAAAECBAgQIECAAAECBAgQIJBtgSMi4scDSd773vfGL3/5y2znFH+SCjQ1NUVDQ0PK7r/85S/HD3/4w1i7du0u90899dT+n02fPj1p3tNPPx3z5s2Ll19+eZd7X//61+Ouu+6Kjo6OpDllZWXR1dUVpaWlSffa2tqipqYmZX21tbXR3NycdO+b3/xmnHPOOSnnzJkzJ9rb2+Owww6b0BVP597a2hrV1dXjUt8VV1wRq1atSplr8eLFsW7duthnn31GXUuiz8T/feADH4hjjz02jjvuuDjyyCMj8V2bOXNmyri9vb1RUVERPT09I3pWRl3kbhPT5R8qR+LZ7ezsjIMPPjjlkKGe4+Li4v555eXlKed1d3dHZWVl9PX1Jd2vqqrqf5ZLSkrGqvWkONnIn+6dHmlP999/fyS+Rzt37kyqffXq1XHuuef2/zzdcz543Ggh0z0zI+0pUUO678Ohhx4amzZtine/+92jLTetR7p66+rqoqWlJWXe0Xy3tm7dGkuWLEn550IiyWhijhrFRAKjEHjf+94Xv/rVrwbP/OuI+MkoQplCgAABAgQIECBAgAABAgQIECBAgAABAgQIECBAgAABAgQIECBAgAABAgQIECBAgAABAgQIEEgI2F/sOSBAgAABAgQIECCQwwL2F+fw4iiNAAECBAgQIECAAAECBAgQIECAAAECBAgQIECAAAECBAgQIECAAAECBAgQIECAAAECBAgQIECAAAECBAgQIECAwNgKOA9obD1FI0CAAAECBAgQIDCmAs4DGlNOwQgQIECAAAECeStQlLeVK5wAAQIECBAgQIAAAQIECBAgQGAiBZZHxB0DBZxyyimxfv36iaxH7gIWaGpqioaGhpQdNjY29v989/sHHHBAbN68OebMmZM075577omlS5fu8vN99903vvvd78bnP//56OjoSJpTVlYWXV1dUVpamnSvra0tampqUtZXW1sbzc3NSfcefPDBWLRoUezcuTPlvGnTpsUFF1zQ39d+++03Iaubzr21tTWqq6uzXtfWrVtjyZIlKdckkXzNmjVx9tlnZ72O3RP09vZGRUVF9PT0jOhZGatC0+VPl2PFihX9ZlOnTs34OS4uLo7Ozs4oLy9PGbq7uzsqKyujr68v6X5VVVW0t7dHSUnJWLWeFGes8yfeycR7d/XVV6esOfHtuPPOO1Ma7j4hEetTn/pU3HLLLUmxZs6cGY888kgccUTi39tHbNmyJRYsWBBvvvlmVhzTPTMjXae33norli9fHmvXrk1pdOmll8aVV165R2v+/e9/P0488cRI5Nr9+ou/+ItI3D/ssMOS7tXV1UVLS0vK3KP5bv3P//xPnHDCCfHiiy8mxUy8Rw8//HDMmzdvj3o1mUA2BU499dS47777Bqc4PSLuzGZOsQkQIECAAAECBAgQIECAAAECBAgQIECAAAECBAgQIECAAAECBAgQIECAAAECBAgQIECAAIGCFrC/uKCXV3MECBAgQIAAAQL5LmB/cb6voPoJECBAgAABAgQIECBAgAABAgQIECBAgAABAgQIECBAgAABAgQIECBAgAABAgQIECBAgAABAgQIECBAgAABAgQIZCzgPKCMqQwkQIAAAQIECBAgMP4CzgMaf3MZCRAgQIAAAQK5KFCUi0WpiQABAgQIECBAgAABAgQIECBAIOcFvhQR/zpQ5SWXXBJXX311zhetwPwUaGpqioaGhpTFNzY2Rnl5eSxatCh27ty5y5h77703ampqkuadf/75sXr16l1+Pnfu3Ghvb49PfvKT0dHRkTSnrKwsurq6orS0NOleW1tbyjyJgbW1tdHc3Jw054UXXogTTjghnn/++WEX5aijjopzzz03lixZEu9+97uHHT9WA9K5t7a2RnV19VilGjLOc8891+/061//OmlMcXFxdHZ29q//eF+9vb1RUVERPT09I3pWxqrOdPmPP/74ePTRR2PHjh1J6aZMmRL3339/LFy4MOPneDjn7u7uqKysjL6+vqSYVVVV/e9VSUnJWLWeFGes8z/22GOxePHiePXVV4f85tTX12fUz89//vOYP39+JN733a9EjnXr1sU+++zTf+u1117rz5tYu92vvffeOzZt2hSJtR3tle6ZGek6vfTSS5GY89RTTyWVU1RUFA888EB86EMfGm2p/fPS5UjcX79+fZxyyilJOerq6qKlpSVl7pF+t7Zv3x4rV66Mm266KWW82bNnx+bNm+PAAw/co15NJpBNgc997nNxzTXXDE7x5Yj4fDZzik2AAAECBAgQIECAAAECBAgQIECAAAECBAgQIECAAAECBAgQIECAAAECBAgQIECAAAECBAgUtID9xQW9vJojQIAAAQIECBDIdwH7i/N9BdVPgAABAgQIECBAgAABAgQIECBAgAABAgQIECBAgAABAgQIECBAgAABAgQIECBAgAABAgQIECBAgAABAgQIECBAIGMB5wFlTGUgAQIECBAgQIAAgfEXcB7Q+JvLSIAAAQIECBDIRYGiXCxKTQQIECBAgAABAgQIECBAgAABAjkvcE9EnDZQ5S233BJ1dXU5X7QC81OgqakpGhoaUha/du3aOPbYY6OioiJeeOGFXcacd9558dWvfnWXn73yyiuxaNGiePzxx3f5+RlnnBHf+MY3oqamJjo6OpJylZWVRVdXV5SWlibda2tr65+X6qqtrY3m5uakWzt37oxEfTfccMOIFuVd73pXnHbaaXHWWWdFeXl5TJs2bUTzRzI4nXtra2tUV1ePJNyoxn7/+9+PE088Md56662k+XPnzu1fq1mzZo0q9p5M6u3t7X/menp6RvSs7EnOwXPT5f/yl78cP//5z+Pmm29OmW7+/PmReGbf8Y537HJ/qOe4uLg4Ojs7+5+3VFd3d3dUVlZGX19f0u2qqqpob2+PkpKSsWo9Kc6e5v/Tn/4Uv/vd7+K3v/1t3HjjjbFmzZrYvn17ynr33nvv2LRpUxx//PEZ9XPnnXfG6aefnnJsY2Nj1NfX73LviiuuiFWrVqUcf/nll0fi/mivdM/MSNfp6aefjnnz5sXLL7+cVM4BBxwQmzdvjjlz5oy21P55iXd++fLlkfjGp7quu+66uPDCC5NuJX4XaWlpSTknk+/W1q1b49VXX40tW7bEVVddFU888cSQfSTqu/XWW2Pq1Kl71KvJBLIpkPgdJPE7w6BrXUR8JJs5xSZAgAABAgQIECBAgAABAgQIECBAgAABAgQIECBAgAABAgQIECBAgAABAgQIECBAgAABAgQKWsD+4oJeXs0RIECAAAECBAjku4D9xfm+guonQIAAAQIECBAgQIAAAQIECBAgQIAAAQIECBAgQIAAAQIECBAgQIAAAQIECBAgQIAAAQIECBAgQIAAAQIECBAgkLGA84AypjKQAAECBAgQIECAwPgLOA9o/M1lJECAAAECBAjkokBRLhalJgIECBAgQIAAAQIECBAgQIAAgZwX+FlE/NVAlY899lgcc8wxOV+0AvNToKmpKRoaGlIW39raGgsXLoylS5fG+vXrdxlz9NFHxwMPPBDvfOc7//zzJ598MubPnx9/+MMfdhm7Zs2aOPPMM2PJkiXR0dGRlKusrCy6urqitLQ06V5bW1vU1NSkrK+2tjYSfzmf6vrpT38aCxYsiJdeemlUCzNlypT46Ec/GhdccEEcd9xxsddee40qzlCThnOvrq4e03ypgt1zzz39a5vqOumkk+Lee++NGTNmZL2O3RP09vZGRUVF9PT0ZCV3cXFxdHZ2Rnl5ecr46fI3Njb2m1VWVkZiXKrrG9/4Rpxzzjm73BrqOR6ulu7u7v5cfX19WbFI9+4lEmY7/+CmVqxYEYlvxdSpU4ft9a233orly5fH2rVrk8YOZbply5b+b8Kbb76ZNGfu3Ln936ZZs2YNmzvVgHTPTFVVVbS3t0dJSUlGsX/wgx9EYs4bb7wx5nUODnj++efH6tWrU9Z03nnnxVe/+tWke3V1ddHS0pJRH3syaLj3Yk9im0tgLAUS7+uxxx47OOT/HRGHjmUOsQgQIECAAAECBAgQIECAAAECBAgQIECAAAECBAgQIECAAAECBAgQIECAAAECBAgQIECAAIFJJWB/8aRabs0SIECAAAECBAjkm4D9xfm2YuolQIAAAQIECBAgQIAAAQIECBAgQIAAAQIECBAgQIAAAQIECBAgQIAAAQIECBAgQIAAAQIECBAgQIAAAQIECBAgMGoB5wGNms5EAgQIECBAgAABAtkXcB5Q9o1lIECAAAECBAjkg0BRPhSpRgIECBAgQIAAAQIECBAgQIAAgZwS2Dsi/ji4oq1bt8aMGTNyqkjFFI5AU1NTNDQ0pGyotbU1qqur47LLLourrrpqlzHFxcXR2dkZ5eXlf/757bffHp/4xCd2GTd16tR4+OGH46ijjoolS5ZER0dHUq6ysrLo6uqK0tLSpHttbW1RU1OTsr7a2tpobm4ecjHWrl0by5Ytix07duzRgu2///7R2NgYp59+euyzzz57FGtgcibuY5IoTZB0NQxnm83aent7o6KiInp6erKSJtWzOzhRuvyJ56C+vj6uu+66uPjii1PWl3iOE+/GwQcf/Of7Qz3Hw9XS3d0dlZWV0dfXlxWLdO9eImG28w80dcghh8TGjRtj9uzZGfX59NNPx7x58+Lll19OGl9VVRXt7e1RUlKyy73XXnstFi9eHI8++mjSnKKioli/fn2cfPLJGeXffVC6Z2aoeoZKlO6bN9JY6ZoZzftfV1cXLS0tozIayaREbZdcckkk1sVFIJcFXn/99aRvTUS8LSLezOW61UaAAAECBAgQIECAAAECBAgQIECAAAECBAgQIECAAAECBAgQIECAAAECBAgQIECAAAECBAjkpID9xTm5LIoiQIAAAQIECBAg8P8L2F/saSBAgAABAgQIECBAgAABAgQIECBAgAABAgQIECBAgAABAgQIECBAgAABAgQIECBAgAABAgQIECBAgAABAgQIECAwKQScBzQpllmTBAgQIECAAAEC+SzgPKB8Xj21EyBAgAABAgTGTqBo7EKJRIAAAQIECBAgQIAAAQIECBAgMEkEjoyIJwZ6nTNnTjz77LOTpHVtToRAU1NTNDQ0pEzd2toa1dXVcd9998Wpp56aNGbNmjVx9tln9/98586d8alPfSpuueWWXcbNnj07Nm/eHPvtt18sXbo01q9fnxSnrKwsurq6orS0NOleW1tb1NTUpKyvtrY2mpubh2RL1HT99dfHxRdfPCa0hx56aNx1113xN3/zN3scLxP3PU4yTIB0NQxnOxA63foMV/9QOXp7e6OioiJ6enqGCzGq+8XFxdHZ2Rnl5eUp56fL39jYGPX19fHaa6/1vxuPPPJIyhjnnHNOrF69OqZOndp/fyin4Wrp7u6OysrK6OvrG1Wvw01K9+4l5mY7fyJH4s+59vb2OOyww4Yr98/3v/a1r8V5552XcvzAGqW6ecUVV8SqVatSzlu5cmX/mhUVjfyvdtI9M1VVVf39lZSUZNRfundqpLHSJRzN+19XVxctLS0Z9THaQZdffnlcdtllMW3atNGGMI/AuAocdNBB8dxzzw3OeVREPDmuRUhGgAABAgQIECBAgAABAgQIECBAgAABAgQIECBAgAABAgQIECBAgAABAgQIECBAgAABAgQIFIKA/cWFsIp6IECAAAECBAgQKHgB+4sLfok1SIAAAQIECBAgQIAAAQIECBAgQIAAAQIECBAgQIAAAQIECBAgQIAAAQIECBAgQIAAAQIECBAgQIAAAQIECBAgQMB5QJ4BAgQIECBAgAABAnkg4DygPFgkJRIgQIAAAQIEsixQlOX4whMgQIAAAQIECBAgQIAAAQIECBSewMcj4s6Btk499dT47ne/W3hd6ihnBJqamqKhoSFlPa2trVFdXR3PPfdcnHDCCfHrX/96l3FnnHFG3HbbbVFUVBSvvPJKLFq0KB5//PFdxiSe4bVr18b06dOjrq4uWlpaknKVlZVFV1dXlJaWJt1ra2uLmpqalPXV1tZGc3NzWsudO3f2v0Nnnnlm/P73v99j9+Li4rj77rvjwx/+8B7FysR9jxJkMDldDZnYJlKkW5/hShgqR29vb1RUVERPT89wIUZ1P7GGnZ2dUV5ennJ+uvyNjY1RX1/fP2/jxo1x8sknx44dO5Li7L333vHggw/G/Pnz++8N5TRcLd3d3VFZWRl9fX2j6nW4SenevcTcbOc/99xz48orr4y3v/3tw5X65/tvvPFGnHbaabFhw4akOcN5btmyJRYsWBBvvvlm0tzZs2fH5s2b48ADD8y4loGB6Z6ZqqqqaG9vj5KSkozipnunRhorXcLRvP9DfcMzamyYQYl/ZHXjjTfGiSee2P9niotAvggkfh9Yv3794HKXR8Rd+VK/OgkQIECAAAECBAgQIECAAAECBAgQIECAAAECBAgQIECAAAECBAgQIECAAAECBAgQIECAAIGcEbC/OGeWQiEECBAgQIAAAQIEhhawv9jTQYAAAQIECBAgQIAAAYULa6wAACAASURBVAIECBAgQIAAAQIECBAgQIAAAQIECBAgQIAAAQIECBAgQIAAAQIECBAgQIAAAQIECBAgQKDgBZwHVPBLrEECBAgQIECAAIFCEHAeUCGsoh4IECBAgAABAnsmULRn080mQIAAAQIECBAgQIAAAQIECBCYhAJfiIhVA31feOGFcd11101CBi2Pl0BTU1M0NDSkTNfa2hrV1dWxdevWWLJkSXR0dOwybu7cuf0/mzVrVnR3d0dlZWX09fXtMubKK6+MSy+9tP9ndXV10dLSkpSrrKwsurq6orS0NOleW1tb1NTUpKyvtrY2mpubM6L6/e9/H1/60pfiK1/5Smzfvj2jOUMNmjlzZmzYsCGOPfbYUcfJxH3UwTOcmK6GTG3Trc9wZQyVo7e3NyoqKqKnp2e4EKO6X1xcHJ2dnVFeXp5yfrr8jY2NUV9f3z/vrbfeinPOOSduvvnmlHGqqqqivb09SkpKYiin4WoZ6r0aVeMpJqV79xLDs5H/8MMPj09+8pNx1llnxX777TfiVn7yk5/E/Pnz49VXX02aO9g8VeDXXnstFi9eHI8++mjKvHfccUcsX758xDWle2aGq2n3ZOneqZHGStfIaN7/ob7hIwb73xNmzJjR/2fL+eefH8cdd1zstddeow1lHoEJE7jooovi+uuvH5z/8oj44oQVJDEBAgQIECBAgAABAgQIECBAgAABAgQIECBAgAABAgQIECBAgAABAgQIECBAgAABAgQIECCQrwL2F+fryqmbAAECBAgQIEBgUgnYXzyplluzBAgQIECAAAECBAgQIECAAAECBAgQIECAAAECBAgQIECAAAECBAgQIECAAAECBAgQIECAAAECBAgQIECAAAECk1PAeUCTc911TYAAAQIECBAgkGcCzgPKswVTLgECBAgQIEAgCwJFWYgpJAECBAgQIECAAAECBAgQIECAQGEL3B4RZwy0+M1vfjM+/elPF3bHuptQgaampmhoaEhZQ2tra1RXV/ffO//882P16tW7jJs6dWo8/PDDMW/evEg8q+ecc05SnPXr18cpp5zS//O6urpoaWlJGlNWVhZdXV1RWlqadK+trS1qampS1ldbWxvNzc0j8nv99ddj3bp1cd1118UTTzwxormDBy9cuDDuueeeKCkpGVWMTN1HFTzDSddff30k/mFDquvUU0+NtWvXxvTp09NGS7c+w5Ux1Pr19vZGRUVF9PT0DBdiVPeLi4ujs7MzysvLU85Pl7+xsTHq6+v/PO+ZZ56JysrKSMxJdX3jG9/ofy+Gchqulu7u7v74fX19o+p1uEnp3r3E3LHMP23atLjyyivjM5/5TCT+92ivdO/O7uuTKscVV1wRq1atSpl++fLlceutt0bi2zaSK90zU1VVFe3t7Rl/K9K9UyONla6HdI5DvZtDfcNHYjUw9phjjonbbrstPvCBD4xmujkEckbgxhtvjLPPPntwPf8ZEWfmTIEKIUCAAAECBAgQIECAAAECBAgQIECAAAECBAgQIECAAAECBAgQIECAAAECBAgQIECAAAECBPJFwP7ifFkpdRIgQIAAAQIECExqAfuLJ/Xya54AAQIECBAgQIAAAQIECBAgQIAAAQIECBAgQIAAAQIECBAgQIAAAQIECBAgQIAAAQIECBAgQIAAAQIECBAgQGByCDgPaHKssy4JECBAgAABAgTyXMB5QHm+gMonQIAAAQIECIyBQNEYxBCCAAECBAgQIECAAAECBAgQIEBgcgn8ICKOHmh506ZNUVVVNbkEdDuuAk1NTdHQ0JAyZ2tra1RXV/ffu+eee2Lp0qVJ4xobG+Nzn/tcfOITn4j//M//3OX+AQccEJs3b445c+b0/7yuri5aWlqSYpSVlUVXV1eUlpYm3Wtra4uampqU9dXW1kZzc/OovV577bV44IEH4q677opEr9u3b884VlFRUaxfvz5OPvnkjOcMHpip+6iCZzgpne28efP6+9t3333TRksXY7gyhlq/3t7eqKioiJ6enhE9K8Ply/R+uvyJ572+vn6XUNddd11cfPHFKcMnnv2HHnoofvzjH6d8jouLi6OzszPKy8tTzu/u7o7Kysro6+tLup/4s6G9vT1KSkoybW3E4zLNv3Pnznj55Zfj+9//flx22WXx05/+dMhcJ510Utx2222R+D6M9Eq8s4sXL45HH300aepwlgMT0vW0+zcr0/rSPTMjXaeE4YknnhhvvfVWUvq5c+dGR0dHzJo1K9PShhz3D//wD3HzzTenvL9ixYr41re+lXRvqG94YuDgPy+2bdsWv/zlL+OGG26I1atXx44dO1LmmTZtWn+ev//7v4/EN9VFIB8FEu/kggULBpf+eEQck4+9qJkAAQIECBAgQIAAAQIECBAgQIAAAQIECBAgQIAAAQIECBAgQIAAAQIECBAgQIAAAQIECBCYUAH7iyeUX3ICBAgQIECAAAECmQnYX5yZk1EECBAgQIAAAQIECBAgQIAAAQIECBAgQIAAAQIECBAgQIAAAQIECBAgQIAAAQIECBAgQIAAAQIECBAgQIAAAQIE8ljAeUB5vHhKJ0CAAAECBAgQmDwCzgOaPGutUwIECBAgQIDAUAJFaAgQIECAAAECBAgQIECAAAECBAiMUODViHjHwJwXXngh3vOe94wwhOEEMhdoamqKhoaGlBNaW1ujurq6/97TTz8d8+bNi5f/P/buPL6q8k78+DdAGAlRAmKF4oCCOoBMbScgULKwJoASihEEWcKAC74gWLeGgVGgCsa1hcAIVSgEkEhFBpIG2UkAASWttgpUWYSWAhVZtBN4kUB+v+d0LnNv7jnPWe7N/jn//Do5z/J93s85V9vfeb7fs2cD2g4cOFAWLlwoycnJsn///oB7iYmJkpeXJ9HR0cbf09LSJDs7O2iu1q1by549e6Rly5ZB93JzcyUlJcU0vjFjxsjSpUudL1bT8sqVK/LFF1/IkiVL5Ne//rV8/fXXtuOOHTtWFi9eLBER7v+nYKfutkGE0ODjjz8WtUcXL14MGqVVq1bGntxyyy3aGXT7Yxea1f6dPHlSunXrJsePH3f1rNjN5/S+bv7MzEzJyMgIGOrChQvGe7Jjxw7TKSZMmCD9+vWT1NTUoPtRUVFSWFgosbGxpn2LiookISFBiouLg+6Xf7+crs9NOy/zq+cpPT1dFi1aZDnVXXfdJb/97W+lTZs2bsKR3bt3S8+ePeXy5cuu+rlpnJWVJZMmTXLTRXTPjNt9+vTTTyU+Pl6+++67oBiaNWsmO3fulA4dOriKr3zjS5cuGc9jfn6+6Thmz7nuN1zd8//nhf+gH374odx7771y/rz61xvz67XXXpOnnnrK029pSBB0RiAMAn/9619F/TPT77ogIjFhGJohEEAAAQQQQAABBBBAAAEEEEAAAQQQQAABBBBAAAEEEEAAAQQQQAABBBBAAAEEEEAAAQQQQAABBBBAoG4JcL64bu03q0UAAQQQQAABBBCooQKcL66hG0fYCCCAAAIIIIAAAggggAACCCCAAAIIIIAAAggggAACCCCAAAIIIIAAAggggAACCCCAAAIIIIAAAggggAACCCCAAAIIIIAAAgg4FyAfkHMrWiKAAAIIIIAAAgggUGUC5AOqMnomRgABBBBAAAEEqo1ARLWJhEAQQAABBBBAAAEEEEAAAQQQQAABBGqCQEsR+asv0BtuuEEuXLhQE+Imxhos8PLLL8uUKVOCVtCgQQPZtm2bxMXFGffOnTsnSUlJsm/fvoC2LVq0kJdeekkeeeQRKS0tDbiXnp4uc+fOvfa3tLQ0yc7ODpqrdevWsmfPHmnZUr0CgVdubq6kpKSYCo8ZM0aWLl0adv2ysjL54x//KM8884xs2rTJcvzOnTvLxo0bpWnTpq5jsHJXA61bt04GDRrkeky3HU6cOCE9evSQY8eOBXWNiIgw1ta3b1+3wwa0163Tav9Onjwp3bp1k+PHj7t6VkIK1K+zbv7MzEzJyMgImko9J/3795erV68G3WvYsKE8/vjjMmfOnKB7UVFRUlhYKLGxsabhFxUVSUJCghQXFwfdT0xMlLy8PImOjg7X0oPG8Tq/+mdXamqqbNmyxTK2Pn36yOrVq6VJkyaO4582bZrMnj3bcXsvDZOTk2XNmjXSqFEjx911z4zbfTp9+rT8+Mc/liNHjpjOv3btWsvfRKcB69593W+Q1W+43e+W2udhw4aZvh+qb7169WTVqlXGM8OFQE0UUL9j3377rX/o3xeRkzVxLcSMAAIIIIAAAggggAACCCCAAAIIIIAAAggggAACCCCAAAIIIIAAAggggAACCCCAAAIIIIAAAggggAACVSLA+eIqYWdSBBBAAAEEEEAAAQS8CXC+2JsbvRBAAAEEEEAAAQQQQAABBBBAAAEEEEAAAQQQQAABBBBAAAEEEEAAAQQQQAABBBBAAAEEEEAAAQQQQAABBBBAAAEEEEAAAQQQqAEC5AOqAZtEiAgggAACCCCAAAII+ATIB8SzgAACCCCAAAII1G2BiLq9fFaPAAIIIIAAAggggAACCCCAAAIIIOBSIF5ECn19YmNjZd++fS6HoDkC7gRefvllmTJlSlCnqKgoKSwsFPUc+q7JkydLVlZWUFvVpqioKOjvy5cvl5EjR177e1pammRnZwe1a926tezZs0datlTfyAZeubm5kpKSYrqoMWPGyNKlS90t2EXrK1euyCuvvCJTp0417aWL224aK3fVb926dTJo0CC7IUK+f+nSJUlNTZX8/HzTsdS6Z82aFdI8unVa7d/JkyelW7ducvz4cVfPSkiB+nXWzZ+ZmSkZGRlBU5WWlsqECRNk0aJFrsIwe8/8B1DvVUJCghQXFweNm5iYKHl5eRIdHe1qTjeNQ5n/888/l549e8qZM2csp3zkkUdk/vz5EhkZaRuWGketef/+/bZtQ2lgtydmY+ueGbf7ZPdepqeny9y5c0NZomzevFmSkpKkrKwsaJxmzZrJzp07pUOHDkH3rH7D7X631DxPPvmkzJkzxzLumJgY2bBhg9xzzz0hrY3OCFSFQOfOncv/e1CCiOyoiliYEwEEEEAAAQQQQAABBBBAAAEEEEAAAQQQQAABBBBAAAEEEEAAAQQQQAABBBBAAAEEEEAAAQQQQAABBGqkAOeLa+S2ETQCCCCAAAIIIIBAXRXgfHFd3XnWjQACCCCAAAIIIIAAAggggAACCCCAAAIIIIAAAggggAACCCCAAAIIIIAAAggggAACCCCAAAIIIIAAAggggAACCCCAAAIIIFAHBMgHVAc2mSUigAACCCCAAAII1B4B8gHVnr1kJQgggAACCCCAgBeBCC+d6IMAAggggAACCCCAAAIIIIAAAgggUGcFxorIr32rHzZsmLz77rt1FoOFV47Ayy+/LFOmTAmaLCoqSgoLCyU2NvbavRUrVsioUaMcBXb99dfLjh075O67777WPi0tTbKzs4P6t27dWvbs2SMtW7YMupebmyspKSmmc44ZM0aWLl0acK+kpET+9re/yeeffy6ffPKJFBUVyUcffST/9E//JFu2bJFWrVo5it/X6PTp09KzZ085ePCgIyOng1u5q/7r1q2TQYMGOR0qpHbz5s2T9PR00zHat28v27dvl5tvvtnzHLp1mu2fmujkyZPSrVs3OX78uKtnxXOQ5Trq5s/MzJSMjAzTqQ4dOiQJCQlG/E4vs/fMv696ftWYxcXFQUMmJiZKXl6eREdHO53OdbtQ51+wYIE8/vjjlvPWq1dPVq1aJampqbaxffDBBzJw4EApKyuzbRtqg+nTp8uMGTMcD6N7Zrzsk+69uf3222Xr1q3yz//8z47j82+o/NQ7P3/+fNP+Xbt2lQ0bNkiTJk2C7lv9hjv53VK/y7179zZ+m62uPn36yOrVq03n9rRYOiFQSQIPPvig8Vvmd/27iCyppOmZBgEEEEAAAQQQQAABBBBAAAEEEEAAAQQQQAABBBBAAAEEEEAAAQQQQAABBBBAAAEEEEAAAQQQQAABBGq+AOeLa/4esgIEEEAAAQQQQACBOiTA+eI6tNksFQEEEEAAAQQQQAABBBBAAAEEEEAAAQQQQAABBBBAAAEEEEAAAQQQQAABBBBAAAEEEEAAAQQQQAABBBBAAAEEEEAAAQQQQKCuCZAPqK7tOOtFAAEEEEAAAQQQqNEC5AOq0dtH8AgggAACCCCAQMgCESGPwAAIIIAAAggggAACCCCAAAIIIIAAAnVJ4AUR+U/fgv/jP/5DZs+eXZfWz1qrQODll1+WKVOmBM0cFRUlhYWFEhsbe+3ep59+KvHx8fLdd9/ZRtqxY0cpKCiQ5s2bX2v78MMPy6JFi4L6tm7dWvbs2SMtW7YMupebmyspKSmm840ZM0aWLl167V5paakMHz5cVq9eHdQ+IiJC8vPzpX///rax+zf4+9//Lvfdd5+xlvKXmZHTwa3cVf9169bJoEGDnA4VUrvPPvvM2NPz58+bjvPmm2/KhAkTPM+hW2f5/fNNcvLkSenWrZscP37c1bPiOchyHXXzZ2ZmSkZGhuVUr7/+ujzzzDOOQ7F7hoqKiiQhIUGKi4uDxkxMTJS8vDyJjo52PJ/bhqHOr96f+++/XzZt2mQ59R133GHcb9OmjWWbsrIySU9Pl/nz57tdgqf2Xbt2lQ0bNkiTJk0c9dc9M172affu3dKzZ0+5fPmy6fx2z6EuaN2eqn7Tp0+XGTNmmA6RlpYm2dnZpvec/G6pNkOGDJGrV69ahqh+M5599llRv9lcCNQUgalTp8pLL73kH+6LIvJcTYmfOBFAAAEEEEAAAQQQQAABBBBAAAEEEEAAAQQQQAABBBBAAAEEEEAAAQQQQAABBBBAAAEEEEAAAQQQQKDKBThfXOVbQAAIIIAAAggggAACCDgX4HyxcytaIoAAAggggAACCCCAAAIIIIAAAggggAACCCCAAAIIIIAAAggggAACCCCAAAIIIIAAAggggAACCCCAAAIIIIAAAggggAACCCBQwwTIB1TDNoxwEUAAAQQQQAABBOq2APmA6vb+s3oEEEAAAQQQQCACAgQQQAABBBBAAAEEEEAAAQQQQAABBFwIrBCRh3zt3377bRk/fryL7jRFwL3Ayy+/LFOmTAnqGBUVJYWFhRIbG3vt3rlz5yQpKUn27dtnO9FDDz0ky5cvl4iI//ufSa3mat26tezZs0datmwZNG5ubq6kpKSYzjdmzBhZunRpwL1p06bJ7NmzTdsPHTpUVqxYIZGRkbbx+xqcPn1aevbsKQcPHgzqo4vbbgIrC9Vv3bp1MmjQILshwnK/tLRURo8eLTk5OabjxcTEyIYNG+See+7xNJ9unWb7pyY5efKkdOvWTY4fPx5Wc6cL0M2fmZkpGRkZlkNduHDB2LsdO3Y4ms7sPfPvWFRUJAkJCVJcXBw0XmJiouTl5Ul0dLSjubw0Csf8e/fuld69e5uuwRfThAkTJCsrSxo0aGAapu499LIuuz4qjm3btklcXJxdU+O+7pnxsk8XL16UIUOGGO+e2eX1vVTPZ2pqqmzZssV03IYNG8r27dule/fupvfT0tIkOzvb9J6T362SkhJ59NFHZcmSJZauam1bt26VH/3oR47saYRAdRBYtGiRPPzww/6hvCMiI6tDbMSAAAIIIIAAAggggAACCCCAAAIIIIAAAggggAACCCCAAAIIIIAAAggggAACCCCAAAIIIIAAAggggAACNUKA88U1YpsIEgEEEEAAAQQQQACBfwhwvpgnAQEEEEAAAQQQQAABBBBAAAEEEEAAAQQQQAABBBBAAAEEEEAAAQQQQAABBBBAAAEEEEAAAQQQQAABBBBAAAEEEEAAAQQQQACBWitAPqBau7UsDAEEEEAAAQQQQKA2CpAPqDbuKmtCAAEEEEAAAQScC0Q4b0pLBBBAAAEEEEAAAQQQQAABBBBAAAEE5EMR6e5z2LJli/Tu3RsWBCpU4OWXX5YpU6YEzREVFSWFhYUSGxt77V5ZWZmMGzdOlixZYhvTggUL5LHHHgtoZzVX69atZc+ePdKyZcugcXNzcyUlJcV0vjFjxsjSpUsD7m3evFmSkpJExVr+qlevnqxatUpSU1Nt4/c1UOt4/PHHTdsnJiZKXl6eREdHOx7P19DKQt1ft26dDBo0yPWYXjvs2LFD+vbtK5cvXzYd4o477pD8/Hy5/fbbHU9x5coVeffdd+WRRx6R4uJix/unGp48eVK6desmx48fD+qne1YcB2fTUDd/ZmamZGRkaEfYtGmT9O/fX65evWobktl75t+pqKhIEhISTA1Def5sA/vfBuGYX72Lzz//vLz44ouW0zZs2FDUuxsfH2/aRr0TgwcPDut7WFpaKsOHD5fVq1ebjjtx4kTJysqSiAj7/68e3TPjdZ9ycnJkxIgRlmZt27Y1fn86dOjgaDsvXrwo6enpRmEzq0t5LFu2TBo0aGDaJC0tTbKzsy33yMnv1qFDh4xnWplZXUOHDpUVK1ZIZGSko7XRCIGqFti6dav06dPHP4zdIvLjqo6L+RFAAAEEEEAAAQQQQAABBBBAAAEEEEAAAQQQQAABBBBAAAEEEEAAAQQQQAABBBBAAAEEEEAAAQQQQKDGCHC+uMZsFYHWNQF1XvaLL74QdeZvw4YNxn8+d+5cAIM6H63Ov95///3G+eA777xT6tevX9eoWK+fgDpbe+zYMeMM6/r16+UPf/iDfP311wFGN910k3z/+9+Xe++9V4YMGSJ33313hZyrLB/L/v37g854qljUudXk5GTj7C3PMI8zAgggYC/A+WJ7I1oggAACCCCAAAIIIIAAAggggAACCCCAAAIIIIAAAggggAACCCCAAAIIIIAAAggggAACCCCAAAIIIIAAAggggAACCCCAAAIIIFBDBcgHVEM3jrBrpkB1ytVSMwWJGgEEKkuAfE6VJc08CLgXIB+QezN6IIAAAggggAACtUkgojYthrUggAACCCCAAAIIIIAAAggggAACCFS4wEkRaeGb5ejRo3LrrbdW+KRMULcFXn75ZZkyZUoQQlRUlBQWFkpsbGzAvYULF8qECRO0aA0aNJBt27ZJXFxcQDuruVSRvT179ogquFf+ys3NlZSUFNP5xowZI0uXLg24d/r0aenZs6ccPHjQtI9a18qVK42CfhER1v8TrvoYR409fvx4uXr1qulY06dPlxkzZnh6gKws1GDr1q0z4qusq6SkRB599FFZsmSJ5ZTNmzeXd955R/r27Wvr9sc//lEefvhh+fjjj7VLMNs/1eHkyZPSrVs3OX78eFB/3bMSLi/d/JmZmZKRkaGdqrS01HhHFi1aZBuS1Xvm61hUVCQJCQlSXFwcNFZiYqLk5eVJdHS07TxeG4Rr/m+++UYGDBigfSas1qM8R48ebRTrNLuc7InV+lesWCGjRo0yvd2+fXvZvn273HzzzbZ8umfG6z79/e9/l/vuu08KCgpCfi//8pe/yMSJE43fFqvL7llU/dLS0iQ7O9t0CDe/W8uXLzf21OpSv83vvfeeUXyVC4GaIPDVV1/Jbbfd5h/qKREJ/peamrAYYkQAAQQQQAABBBBAAAEEEEAAAQQQQAABBBBAAAEEEEAAAQQQQAABBBBAAAEEEEAAAQQQQAABBBBAAIGqEOB8cVWoM6cnASdn33wDp6amGmcD1bljJ5ebsa3OqOrGcHKOzhfnlStXZNWqVfLEE0/I119/7ST8a21uuukmmTNnjgwbNkzq16+v7etmza6CsGjs5iyg2/kuXbokas/z8/O1Xbt27SobNmyQJk2auJ3iWnvdeUeng9arV884267OUPfu3dvYL3WuPjIy0ukQQe3U+XR1xl6d6bQ66241eKNGjWTmzJkyadIkUf851OvixYvGmXqVR8DtM6zmnzp1qkyePFluuOEG16GEY3/UpOpduv7666Vz587GHiUnJ0ubNm20Z939g9Wd/3WzqMaNG0uzZs3kzjvvNM5Lq+fcTRxqLl1uATex6NrqzuGHa/6mTZsaZ9v/7d/+TX784x8bORGUi91vXbjWyDgIVCcBzhdXp90gFgQQQAABBBBAAAEEEEAAAQQQQAABBBBAAAEEEEAAAQQQQAABBBBAAAEEEEAAAQQQQAABBBBAAAEEEEAAAQQQQAABBBBAAAEEwipAPqCwcjKYFwGnuSJatGghu3btkrZt2zqexunYulwWubm5kpKSYjqnVW6g8o0rM1dLuPKhOEHOzMyUjIwMJ00t2xQVFUlCQoIUFxeHNI5dZ6t8RLq8Lbrnwm4+3X3dmhMTEyUvL8/Ie+J/uckvo/LpzJo1y3GIJ06ckB49esixY8ds+1jtudd8WDqLu+66S7Zu3Srf+973bOPyb2D13oe6n2fOnBG1P/v379fGM3z4cFm2bJmjfGSV9fyrgJ2un3xOrh43GiNQJQLkA6oSdiZFAAEEEEAAAQSqjUBEtYmEQBBAAAEEEEAAAQQQQAABBBBAAAEEqrtAlIj8jy9IVcBKFSrjQqCiBaw+3rEqqvfxxx8bH+Woj1asLlVAS3082KpVq4AmXj4U8vJB4IwZM4yCa7qrS5cu8uyzzxprUcXIIiIiRH04qAqqFRQUyKuvvipqrVZXTEyM7NixQzp16uRpi3QfS1ZkMT+rYNXHaP369ZMvv/xSux71kdiTTz5pFGxTRfZUcbCSkhJRH8ytX7/ecDt8+LAjE6sPOt18fOdoIotGVs+4bn6nH2EeOnTI+NBSjaW77IpXVtYHa1Yfq3n5eNJqvep96du3r1y+fNmS5M0335QJEyYE3D969KjEx8eL+nCy/GXnZ/d8HDlyxPgY89SpU6ZN165da/lBsn8H3TNj9ZGpXWzq/kcffWS8a+fPn3f9e6YKd/7ud7+ThQsXyvLly+Xq1avaMWbPnm0UlVS/hVaX7oNnN79b6jdj5MiR8pvf/MZydDjhVQAAIABJREFULq8fpDpxpQ0CFSGg/nlY7j1rLCIV+7V9RSyEMRFAAAEEEEAAAQQQQAABBBBAAAEEEEAAAQQQQAABBBBAAAEEEEAAAQQQQAABBBBAAAEEEEAAAQQQQKCyBThfXNnizBeSgK7AQfmBrc4bWwVw4MABiYuLk7Nnz9rGaHVG1WsBBv8JVULxhx56SHbv3m0bh65B9+7d5Z133pFbb73Vspkbz5CC+d/Obs4Cup3vs88+M86D2p2JbNCggWzbts3Ya69XRRV4UWfOs7KyZNiwYdrzlmZxq+dWnZHVnZ10st527drJypUrRZ2F93qps/Ljx493fObbap4bbrhBFixYYHioM3ROr4raHzV/+/btZf78+dKrVy/bParIM+vdunWTpUuXyp133umIxWkhJkeDWTTSFTepyPnVezNnzhzXz0koa6UvAtVFgPPF1WUniAMBBBBAAAEEEEAAAQQQQAABBBBAAAEEEEAAAQQQQAABBBBAAAEEEEAAAQQQQAABBBBAAAEEEEAAAQQQQAABBBBAAAEEEEAAgbAJkA8obJQMFIqAm1wRa9eulZSUFEfTXbp0SVJTUyU/P9+2vS6XRW5uruWcVrmB/Ces7FwtFZkPpTxkZmamZGRk2PrqGhQVFUlCQoIUF1dsiXSrfES6vC265yKURevWnJiYKHl5eRIdHR0whZv8MlZjWMW8efNmSUpKkrKyMttlWe2513xYdvs/e/ZsmTJlim3+Hf/ArX5TQt3PDz74QAYOHGjr1KJFC9m1a5e0bdvW1tNu/bYDuGjgZP3kc3IBSlMEqliAfEBVvAFMjwACCCCAAAIIVKFARBXOzdQIIIAAAggggAACCCCAAAIIIIAAAjVLoIOI7PeFrD5kOHz4cM1aAdHWSAGrj3eioqKksLBQYmNjA9Z15swZUR887d9/7XENWrf6aGf16tVy3XXXBdzz8qGQlw8C//KXv0i/fv3k4MGDFbYnqiCcKiinit55uXQfYlZkMT9drO+//74MHz5cSkpKvCzJdZ+nnnpKXn/99aB+bj6+cz2pXwerZ1w3v5uPMNXannnmGW2IVjH4OlXWB2tWH6t5+XjSasHqg8fnn39eXnzxRUsT9c++LVu2BBTXXLFihYwaNcq0j9uPL8sPUlpaKqNHj5acnBzT8dX7sGzZMtv3XPfMhBKjMnv11VdD/vDX7j3p06eP8ZvdpEkTbVPdB89uf7cOHTpkfIys7KwuLx+k2q2V+whUlIAq8nrkyBH/4TuKyIGKmo9xEUAAAQQQQAABBBBAAAEEEEAAAQQQQAABBBBAAAEEEEAAAQQQQAABBBBAAAEEEEAAAQQQQAABBBBAoNYIcL641mxl3ViIrsBBeYGIiAjZuHGj9O3b1xGOOqc2ePBgR22tio54LcDgm/TYsWPGGeUvv/zSURx2je644w7ZtGmTtGnTxrSpG0+7uZzcd3sW0MmYvjbz5s2T9PR0R11Uu7lz5zpqa9aoogu8PP300/LSSy9JZGSkoxgvXLhgFNpRZ2TDccXExMiGDRvknnvucTWcOpc6f/58eeKJJ+Tq1auu+uoajx07VtT+Nm7c2NGYFb0/KojXXntN1Fl19TtjdVX0mXV1TnzVqlVy77332rq4KfJkO5hFA11xk8qYX+VfUO+10/fG6zrph0B1EuB8cXXaDWJBAAEEEEAAAQQQQAABBBBAAAEEEEAAAQQQQAABBBBAAAEEEEAAAQQQQAABBBBAAAEEEEAAAQQQQAABBBBAAAEEEEAAAQQQQCAsAuQDCgsjg4Qq4CZXhJtcLidOnJAePXqIyrNjd+lyWeTm5kpKSorpEFa5gXyNqyJXS2XkQ/GtLzMzUzIyMux4tfeLiookISFBiouLQxrHrrNVPiJd3hbdc2E3n+6+bs2JiYmSl5cn0dHRAUO4yS/TrFkz2blzp3TooH7m7S8376DVnnvNh2W3/82bN5ft27fLXXfdZb+Q/21htZ5Q9lPlO1K/PyrnkZNrwYIF8thjj9k2tVu/7QAuGujWTz4nF5A0RaCaCJAPqJpsBGEggAACCCCAAAJVIGCdnbYKgmFKBBBAAAEEEEAAAQQQQAABBBBAAIFqLdBfRNb7IuzVq5ds3bq1WgdMcLVDwOrjHauPmkpLS2X48OGyevVqS4BZs2bJ1KlTg+57+VDI6weBKr5hw4aFtViab0F2xf+cPBm6j8AqspifXWzvv/++sb8lJSV2TUO6/8ILLxgfM5oVFHPz8V0oQagib4WFhRIbGxswjG5+Nx9hqg9SBw0aJDt27LAM0yoGX4fK+mDN6mM1Lx9P6vbkm2++kQEDBsjHH39s2UwVOfzFL35hFAC8dOmSUYAxPz/ftL2b/bCaMCcnR0aMGGF6u1WrVsb+3XbbbdpHTffMWH1k6vTZVR8LvvrqqyF//Gs1n/r3jffee0/Ub77dpfvg2cvv1vLly2X06NGW03r5INVuDdxHoKIEevfuLdu2bfMffoCIfFBR8zEuAggggAACCCCAAAIIIIAAAggggAACCCCAAAIIIIAAAggggAACCCCAAAIIIIAAAggggAACCCCAAAII1BoBzhfXmq2sGwvRFTgwE1DnjdW5YyfX5MmTJSsry0lTsSo64rUAg5o03IVKfAvp06ePcS67SZMmQWtz6+kIR9PIy1lAJ3O6XUf79u2NghY333yzk+GD2lRGgRd1FvzZZ581zrvqLnUme+LEifLWW295WotVJ7fn2Sv6PKruOS6/hsrYn3r16smqVauMc8hWV2WcWY+JiZENGzbIPffco91/NwVmvD5IuuImlTG/itvpe+N1jfRDoLoJcL64uu0I8SCAAAIIIIAAAggggAACCCCAAAIIIIAAAggggAACCCCAAAIIIIAAAggggAACCCCAAAIIIIAAAggggAACCCCAAAIIIIAAAgggELIA+YBCJmSAcAi4yRXRuXNn2bhxozRt2tR26s2bN0tSUpKoXCV2ly6XRW5urqSkpJgOYZUbSDWuqlwtlZEPxYeRmZkpGRkZdrza+0VFRZKQkCDFxcUhjWPX2SofkS5vi+65sJtPd1+35sTERMnLy5Po6OiAIdzml1m+fLmMHDnSNsxLly4ZeW3y8/Nt26oGVnvuNR+Wk/0fOnSorFixQiIjIx3FaPWbEsp+njhxQnr06CHHjh1zFENycrKsWbNGGjVqVC2efxWE1frJ5+RoS2mEQLUTIB9QtdsSAkIAAQQQQAABBCpNQJ89uNLCYCIEEEAAAQQQQAABBBBAAAEEEEAAgRog8KiILPTFqT4qWrJkSQ0ImxBruoCXj3feeOMNefrppy2Xrj5uGjBgQNB9L3N5/SBQfWSzdOlSGT9+vFy9ejVs29S8eXNZv369qI8jQ7l0H2JWVDE/p/Fu3bpVHnzwQTlz5ozTLo7btWvXThYtWiTqwzury+3Hd44nL9cwKipKCgsLJTY2NuCObn63H2Fu2rRJ+vfvb/kMWsXgC8jJB3te1+/fz+pjNS8fT9rFY2fSsGFDUR8Ux8fHy2effWb8v+fPnw8aVrVTxSa7d+9uN6X2/tGjR4051EeHZpeTjzt1z4zVR6Zugla/Z/Pnz5cnnngirL9n999/v1HgslmzZo7C0X3w7OV36+LFizJs2DDjI1yry+0HqY4WQiMEKkBg7Nixxr93+F2PicivKmAqhkQAAQQQQAABBBBAAAEEEEAAAQQQQAABBBBAAAEEEEAAAQQQQAABBBBAAAEEEEAAAQQQQAABBBBAAIHaJcD54tq1n7V+NboCB2aLd3rG7ty5c0ahkn379jkytCo64rUAg5p0wYIF8vjjjzua320jLwUj3M7hpL2Xs4BOxt29e7f07NlTLl++7KS5REREGMU21BlcL1dlFHjxP++qi9Hu3KyX9fn6qHPy6rls0KCB7TCrV682zmyG81x9+UkfeeQR47yrXRGSytgfFVvLli2Ns+K33367qU9lnVnv0qWLkX/gxhtvtNwnN0WebDfbooGuuEtlzK/CcvreeF0j/RCobgKcL65uO0I8CCCAAAIIIIAAAggggAACCCCAAAIIIIAAAggggAACCCCAAAIIIIAAAggggAACCCCAAAIIIIAAAggggAACCCCAAAIIIIAAAgiELEA+oJAJGSAcAm5yRURFRRk5OGJjY22nnjZtmsyePdu2nWqgy2WRm5srKSkppuNY5QZSjasqV0tl5UNRa7TKNeQI/X8bFRUVSUJCghQXF7vp5rqtVT4iXd4W3XPhOgC/Dro1W+WxcptfRuWJWLx4sZH/SHcdOXJEevToIadOnXK0JC/5pXTvrZP9r1evnqxZs8byPSwfuNVvSij7mZOTIyNGjHBkpBrFxMTIjh07pFOnTto+TtbveFKbhlbrJ59TuIQZB4HKFSAfUOV6MxsCCCCAAAIIIFCdBPT/Tb86RUosCCCAAAIIIIAAAggggAACCCCAAAJVLfCCiPynL4jnnntOfv7zn1d1TMxfBwS8fLyzc+dO6dWrl5SWlgYJtWjRQnbt2iVt27YNuudlLq8fBPom37p1qzz44INy5syZkHeze/fu8s4778itt94a8li6DzErqpifm6DPnj0rGRkZ8vbbb7vpZtm2Xbt2xgeiqampUr9+fe2Ybj++8xqg1YdyuvndfoSp3pEJEybIokWLTMO0+8i2sj5Ys/pYzcvHk3b7UVZWJk8++aTMmTPHsmm/fv3k/ffflyVLlkh6erppu65du8qGDRukSZMmdlNq76s9Gj16tKiPDs2ugQMHivpo77rrrrMcR/fMOC2W6mQRH3/8sfFh5OHDh500t2yjCj2+9tprMnHiRNv30X8Q3QfPXn+3Pv/8c6PIqNVvtNsPUkOCoTMCIQg8//zz8sIL6l/nr10vishzIQxJVwQQQAABBBBAAAEEEEAAAQQQQAABBBBAAAEEEEAAAQQQQAABBBBAAAEEEEAAAQQQQAABBBBAAAEEEKgbApwvrhv7XGtW+fe//13uu+8+KSgocLSmZs2aiTqX3KFDB237AwcOSFxcnKjzrU4uq6Ijuvh0ZzpPnz5tnHU7ePCg6fQ33HCDce526NChxjljdU5PXefPn5c9e/bIG2+8YRQ7sbpatWplFEK47bbbApq49XRio2vj9Syg3bwzZsyQmTNn2jULuO+0OIfZoJVV4CU5OdkoutGoUSPTtV28eFGGDBlinHc1u9Rzos4ZP/roo3L77bdfO6uq9v0Pf/iDLFiwQJYtW2bp1rBhQ9m+fbuoM+666/e//7307t3beB51lzq/+9RTT0m3bt2M4hzqunTpkhw6dMg4U/6rX/1K1Jp0lzoj/+yzz2qLqlTW/qg41Xpef/1105Ar68y6mjwrK0smTZpkSeemyJOrF8mvsa64S2XM7wvlJz/5iaxcuVJ7NtvrGumHQHUT4HxxddsR4kEAAQQQQAABBBBAAAEEEEAAAQQQQAABBBBAAAEEEEAAAQQQQAABBBBAAAEEEEAAAQQQQAABBBBAAAEEEEAAAQQQQAABBBBAIGQB8gGFTMgA4RBwmytC5TF57LHHtFOrPCOpqamSn5/vKERdLovc3FxJSUkxHccqN1BV5mqpzHwomZmZRq6iUK6ioiJJSEiQ4uLiUIax7WuVj0iXt0X3XNhOqGmgW3NiYqLk5eVJdHR0wAhu88t07NjRyJ3VvHlzbaibN2+WpKQkKSsrc7Qkqz33mg/L6f536dJF1q9fLzfeeKNtnFa/KV73s7S0VEaPHi05OTm2c/s3cPJ+OF2/q4ktGputn3xO5vmcwuHNGAhUtAD5gCpamPERQAABBBBAAIHqKxBRfUMjMgQQQAABBBBAAAEEEEAAAQQQQACBaiawRETSfDGpYk2PPPJINQuRcGqjgJePd06cOCE9evSQY8eOBZFYfVClGnqZy8sHgeWD+vbbb2Xu3Lkye/Zs2yJoZnvcrl07o6/6yLF+/fpheQx0H2JWVDE/L4H/6U9/Mta+fPlyuXr1qqsh6tWrJw888IA88cQT0rVrV8d2bj++cxWUX2OrwpG6+Z18ZFY+HlWET310qcYtf+mKV6q2lfXBmtXHel4+nnSyH3/729+Mwoaff/65ZfO33nrLeO6sipJOnz5dVIHKcFzqY8MRI0aYDqUKKqoin506dbKcSvfM6H4TvcR+5coVWb16tUydOlUOHz7saghV8DI9PV1+9rOfOfq4s/zgug+eQ/ndUh+aP/7445ZrcfNBqisQGiMQRgH1m6WKwvpdS0VkbBinYCgEEEAAAQQQQAABBBBAAAEEEEAAAQQQQAABBBBAAAEEEEAAAQQQQAABBBBAAAEEEEAAAQQQQAABBBConQKcL66d+1prV6UrcGC1aHVWcOTIkVqTFStWyKhRoxy7WRUd8VqAQVcAIj4+XlatWiUtWrSwjE+d/XvllVeMs3+hOOgArM742Z1VdYzqseG5c+eM4hn79u0LGiE2NtY4271///6ge61atTLOb952222uZw71vKPaL3XWdcOGDaLOqx4/ftw0hmbNmsnOnTulQ4cOpvcPHDggcXFxcvbs2aD7bdu2NYqYWPVVHVTBEfVsPfTQQ5bnuNUzNWvWLEsj5Tts2DBjLqtLnZVfuXKlqPOaukudyVfnULOzsy2bqXO3W7dulR/96EeWbULdHzWwKmD0u9/9zshPoM6wWl26Ii/hKGyj4vjzn/8sb775psybN09KSkpMQxk4cKBx/ve6664zva/LLeDl/LrblyYc86u1f/HFF/LLX/5S3n77bcsQ7N4bt7HTHoHqLMD54uq8O8SGAAIIIIAAAggggAACCCCAAAIIIIAAAggggAACCCCAAAIIIIAAAggggAACCCCAAAIIIIAAAggggAACCCCAAAIIIIAAAggggIAnAfIBeWKjU7gFdLkizOZKTU2VnJwcadCggWUoR44ckR49esipU6cchdu6dWvZs2ePtGzZMqh9bm6upKSkmI5jlRuoOuRqsVu4zl3lQBk0aJDdEGG5X1RUJAkJCVJcXBw0XmJiopFrJjo6OixzmQ0SjrwtboPzsmZdnGbzq/dj27ZtRs4g3TVt2jSZPXu24yVY5Y/xmg9LZ1E+KKe5a6yebd17rgPQ/Z706dPHyDml9qf81bVrVyPvU5MmTRz7WjXU7b/X94R8Th2loKBAmjdvHvL+MAACVSFAPqCqUGdOBBBAAAEEEECgeghEVI8wiAIBBBBAAAEEEEAAAQQQQAABBBBAoAYIbBaRPr448/PzZcCAATUgbEJEoOYIqOJwqsiV+shw48aNph8S1atXz/gwsXPnzsY7mJycLG3atJGIiLr9P/eqAmHq4zFV1E4ViVOF9VSBQP9Luamibapo4L333it33nmnREZG1pwHhEgRqGECqoCh+veF9evXG4U61YeLV69evbaKpk2bivoQU72PQ4YMkbvvvpt3sobtMeHWHAH1HqqCoX7XFhHpW3NWQKQIIIAAAggggAACCCCAAAIIIIAAAggggAACCCCAAAIIIIAAAggggAACCCCAAAIIIIAAAggggAACCCBQRQKcL64ieKb1JqArcKBGVOdxy8rKAgYfO3asLF682PKsrmo/btw4WbJE1eP5vysmJkbUfKWlpUHBWhUd8VqAwapYQsOGDWX79u3SvXt3WzC7QgLjx4+Xt99+23YcqwZpaWmSnZ0ddDsqKkoKCwslNjbW89ihdNy8ebNxtrj8vqsxs7Ky5MyZMzJz5kzTKVauXCnDhw93Pb2VhRrIbeGWY8eOSb9+/eTLL780jUM3nq4wjtO1Kbcnn3xS5syZYzq/Kq6xdu1aady4sen9999/Xx544AFTf9UhPj7eOB/eokULR87qPP4rr7wiU6dOtWyv9mzZsmWWBYjCuT/qjHtGRob84he/MI2nUaNGRgGLLl26BN0Pd2Gb1atXy7BhwwLO8vomtSusois25LSoi6MNtGgUzvnVM/vmm2/KxIkTLUNSVvfff38oIdMXgRohwPniGrFNBIkAAggggAACCCCAAAIIIIAAAggggAACCCCAAAIIIIAAAggggAACCCCAAAIIIIAAAggggAACCCCAAAIIIIAAAggggAACCCCAgBsB8gG50aJthQnockWY5fhp06aN7Nq1S1q1amUZk8qjMnjw4ID7DRo0kOjoaDl//nxQP10+DV3eFavcQNUhV4vdhunc3ea1sZtLd7+oqEgSEhKkuLg4qFliYqLk5eUZ+1ZRV7jztjiJ08uadXGqOc3eFbtcL1Y5rNS7deLECdOlWI3pNR+WzqJ8AM2bNzdyZN11111aZqtn2y5vjtWgCxculAkTJgTdVubqXVmxYoXk5OQE3XeT08vuudHtv9f3hHxO1vmc7PaD+whUBwHyAVWHXSAGBBBAAAEEEECgagQiqmZaZkUAAQQQQAABBBBAAAEEEEAAAQQQqIECB0XkX3xx/+EPf5B//dd/rYHLIGQEEEAAAQQQQAABBOqWwB//+Ef5wQ9+4L/oP4lI+7qlwGoRQAABBBBAAAEEEEAAAQQQQAABBBBAAAEEEEAAAQQQQAABBBBAAAEEEEAAAQQQQAABBBBAAAEEEEDAgwDniz2g0aXqBOwKHHTu3FkKCwsDAuzYsaMUFBSIKlxgdp07d06SkpJk3759AbdV8ZJNmzaZFsWwKjpiF5+KLTY2NiiMtLQ0yc7ODvq722IJZkVXfIN6LVDg628VY1RUlGFutq7KeFImT54sWVlZQVPFxMTIjh075LvvvpOePXvK5cuXg9oMHDhQVq9eLdddd52rUK0s1CBeCrfMmzdP0tPTTWPQFRCxKrLhdk90BUB0z+DFixdlyJAhsmHDBtPY27ZtK1u2bJFbb73VlW9JSYlMnDhR3nrrLdN+vr3t1KmT6f1w78/Ro0clPj7esiCL1Z6Hu7CNzttuz3XFhuyK1LjaPIvG4Z7/woULkpycLHv37nX93oRjPYyBQHUR4HxxddkJ4kAAAQQQQAABBBBAAAEEEEAAAQQQQAABBBBAAAEEEEAAAQQQQAABBBBAAAEEEEAAAQQQQAABBBBAAAEEEEAAAQQQQAABBBBAIGwC5AMKGyUDhSKgyxXRt29f2b59u5SWll6bIiIiQjZu3CjqntU1bdo0mT17dsDtu+++2/i/P/3006Buurwnubm5kpKSYjqVVW6gqs7V4mQ/dO5e8to4mdOsjS4fTah5jJzEFO68LU7m9LJmXZwtWrSQW265JSivlV3OoyNHjkiPHj3k1KlTAWGPHj1ali1bZroUq/wxXvNh6SzMAhg6dKisWLFCIiMjLamtnm23ObbUBJcuXZLU1FTJz88Pmq99+/bG79O2bdtkxIgRpvGoXE9z58518lho2+j238t7Qj6nf3BX5m9dyA8BAyBQToB8QDwSCCCAAAIIIIBA3RWIqLtLZ+UIIIAAAggggAACCCCAAAIIIIAAAi4FvhWR6319vvnmG2nWrJnLIWiOAAIIIIAAAggggAAClS1w9uxZufHGG/2n/U5EbqjsOJgPAQQQQAABBBBAAAEEEEAAAQQQQAABBBBAAAEEEEAAAQQQQAABBBBAAAEEEEAAAQQQQAABBBBAAAEEapwA54tr3JbV7YDtChz89Kc/DSo6EhUVJYWFhRIbG2uKZ1b8QBU4efHFF2XWrFlSXFwc1M+q6IhdfFZxpKWlSXZ2dtA8DRo0MAobxMXFOdp4q2ISqnPbtm3lww8/lJtvvtnRWOUbWcVo5+tpMoedTp8+LT179pSDB1UtpcArOTlZ1qxZI5cvXxb1n/fu3RvUJiYmRnbs2CGdOnVyOOM/mllZqHteihns3LlTevXqFVBkxxfQ66+/Lk899ZRpfLoCMsuXL5eRI0c6Wte5c+ckKSkpqHiJ6nz99dcbRr7iPf4D2hUOUQVMRo0a5SiG8o0OHTokCQkJoopumF3Tp0+XGTNmmN4L9/7o3mvdnldEYRuzwkp2+6Tu654Vq4IynjbOolNFzK/b58pYUzh9GAsBrwKcL/YqRz8EEEAAAQQQQAABBBBAAAEEEEAAAQQQQAABBBBAAAEEEEAAAQQQQAABBBBAAAEEEEAAAQQQQAABBBBAAAEEEEAAAQQQQAABBKqtAPmAqu3W1K3AdLkiJk6cKHl5eXLs2LEAFF2+B6v8HSp/xFdffSUFBQVBwK1bt5Y9e/ZIy5Ytg+7l5uZKSkqK6aZY5Qaq6lwtTp4gXYxe8to4mdOsjS6vTGJiorH/0dHRXoe37VcReVvsJvWyZrs41TM6b968gKnbtGkju3btklatWpmGpPZ58ODBAfeaNWsmTz/9tKjcM2aX1bvnNR+WXV6h8jHUq1fPyPVk9U6q9lbPtu49t9qzzz77TOLj4+X8+fNBTdTvU1ZWlvG7otqcOHEiqE379u1l+/btnnNx+QbU7b+X98TOva7nc7J7h7mPQHUQIB9QddgFYkAAAQQQQAABBKpGIKJqpmVWBBBAAAEEEEAAAQQQQAABBBBAAIEaJtBERK597dCoUSPTwmg1bE2EiwACCCCAAAIIIIBAnRFQhXsvXrzov94YEblQZwBYKAIIIIAAAggggAACCCCAAAIIIIAAAggggAACCCCAAAIIIIAAAggggAACCCCAAAIIIIAAAggggAACCLgV4HyxWzHaV7mAXYGDxYsXy09/+lM5depUQKwLFiyQxx57zDT+hQsXyoQJEwLutWjRQn75y1/KuHHjTM/dWxUdsYuvsLBQYmNjg+KYPHmyUcTA7FJFDVatWiUqpqq8VPGW7OzsoBDUuSardVV0vB988IEMHDhQysrKgqZSnpMmTTL+PmPGDJk5c6ZpOP7tnMZrZaH6eyncsnnzZklKSjJdR35+vgwYMMDxs+tr2LZtW6NwS4cOHZwuy3U7XQGbcBTd0O2bruBGuPdH917r9tyuYIxVwSPdRlj9Vqj9/vDDDy2LnOj2SlfMyfVDYdGhIubX7XNlrClcNoyDQKgCnC8OVZCc7sntAAAgAElEQVT+CCCAAAIIIIAAAggggAACCCCAAAIIIIAAAggggAACCCCAAAIIIIAAAggggAACCCCAAAIIIIAAAggggAACCCCAAAIIIIAAAghUGwHyAVWbrSAQXa6IF198UX7/+9/L6tWrA6BUHhj1t+uuuy4I8MCBAxIXFydnz54NuPdf//Vf8u6770pBQUFQn9atW4tVfo7c3FxJSUkx3Sir3EBmeYZ8A1RGrhYnT5XO3UteGydzmrUpKiqShIQE09xLurwvXucr368i8rbYxeZlzXZxvvLKKzJq1CgpLS29Nn1ERIRs3LhR+vbtaxqSWX6Zzp07G7mUxo4da9rHKteK13xYOgsrxy5dusj69evlxhtvNG1i9Wzr3nOruebNmyfp6elBt5WtytfUv39/w3z06NGSk5OjbWf3XOju6/bfy3tCPqd/aFfmb10o+09fBKwEyAfEs4EAAggggAACCNRNgYi6uWxWjQACCCCAAAIIIIAAAggggAACCCDgUqC9iBzw9WnXrp0cOnTI5RA0RwABBBBAAAEEEEAAgaoSuP322+Xw4cP+06tKsQerKh7mRQABBBBAAAEEEEAAAQQQQAABBBBAAAEEEEAAAQQQQAABBBBAAAEEEEAAAQQQQAABBBBAAAEEEEAAgWovwPniar9FBFhewK7AwW9/+1uZMWNGUIGR1NRUozBAgwYNAoYsKyszCja88847AX/v06ePPP/88zJgwADTohhWRUfs4issLJTY2NigjdUVK1GNb7jhBvn5z38uDz/8sDRu3LhKHoy0tDTJzs4OmlslPrdaV0UGqvZu3LhxsmTJkqBpYmJiZMeOHdKpUyfj3u7du6Vnz55y+fLloLZeCjdYWajBvRQzUM/szJkzg2Jr0aKF7Nq1S1TBGrNr8+bNkpSUJMrC7IqMjJQnnnhCpkyZYlmow+seqYIbw4cPDyoM5Btv6tSpMmvWLK/DG/127twpvXr1Ciio4huwWbNmxv0OHdQxusAr3Pvz5ZdfSo8ePeTrr78Omkv9pmzbts0oeFT+sisYY1XwyArtwoULkpycLHv37g1qYvUb52uoKzZiVVAmpM0r1znc83/zzTfSr18/oziV2bV8+XIZOXJkOJfAWAhUWwHOF1fbrSEwBBBAAAEEEEAAAQQQQAABBBBAAAEEEEAAAQQQQAABBBBAAAEEEEAAAQQQQAABBBBAAAEEEEAAAQQQQAABBBBAAAEEEEAAAQTcCpAPyK0Y7StMwC5XhJpY5TTxv3S5Ut5//31R+TH8r+uvv15UvqDnnnsuKF+Qate6dWuxys+Rm5srKSkppuu3yg1UlblanG6Uzt1LXhun85ZvV1RUJAkJCaa5l7zk63EbR7jztjiZ38ua7eJcvXq1PPDAA3Ls2LGAEKxy83z33XcycOBAI6+O/zV+/HgZPHiw5TNvlT/Gaz4snYXOUpfHxurZ1r3nZnPp1tS+fXvZvn273HzzzUZXlXNsxIgRpiGPHTtWFi9eLBEREU4eD9M2uv13+56Qz+kfxLp8Tp43io4IVLIA+YAqGZzpEEAAAQQQQACBaiLg/b9dVpMFEAYCCCCAAAIIIIAAAggggAACCCCAQKUI9BKRrb6ZVLEjVWCLCwEEEEAAAQQQQAABBGqGQHx8fPkPvXuLyLaaET1RIoAAAggggAACCCCAAAIIIIAAAggggAACCCCAAAIIIIAAAggggAACCCCAAAIIIIAAAggggAACCCCAQBUIcL64CtCZMjQBJwUOli5dKllZWQETtWnTRnbt2iWtWrUK+PuZM2dEJe7fv39/wN/T09MlLS3NsiiGVdERJ/HFxsYGIbgpwNC3b1959NFHJSkpSZo0aRIaqIveyiM7OzuoR1RUlBQWForZulwM77rp0aNHRZ2pOnHiRFDf5ORkWbNmjTRq1Mi4d+HCBVF/27t3b1Dbhg0bGkUkunfv7jgGKws1gNvCLR999JER2/nz54PmV4VAFixYYBRJMLvU2nv06BFUcMSs7Q9/+EOZNGmS3HfffdcKZjhesElDq3dHNVVFNjZu3CjqWQ3l0s2hxs3Pz5cBAwYETRHO/SkpKZGJEyfKW2+9ZboUq98W1diuYIxVwSOzicrKyuTVV1+VjIyMoNvK+7333pP777/fktuuyJPZuKHsXfm+4ZxfZ6HmrarfpHB6MRYCbgQ4X+xGi7YIIIAAAggggAACCCCAAAIIIIAAAggggAACCCCAAAIIIIAAAggggAACCCCAAAIIIIAAAggggAACCCCAAAIIIIAAAggggAACCFRrAfIBVevtqVvB2eWKULlmVP4blQfC/1q7dq2kpKQEYU2ePDkoJ1DHjh0lLy9P/v3f/10KCgqC+rRu3Vqs8nPk5uaazqMGscoNVJW5Wpw+PTp3t3ltnM5p1k6XD0nla1L7Fh0dHcoU2r7hzNviNEgva7aLU+U1Ujl/VJ4c/8vK8MCBAxIXFydnz54NaK9yEH3/+9+3fOYzMzNN89JURD4sFbvZ+6oCbt68uZHL6a677gpit3q2de+52d7t3r1bevbsKZcvXw66rfIEqdxjKh+PunQ5qlQush07dshtt93m9BEJaqfbf7fvCfmc/sGry+fkeaPoiEAlC5APqJLBmQ4BBBBAAAEEEKgmAv/4b6JcCCCAAAIIIIAAAggggAACCCCAAAII6AVGiMg7viYPPPCA/OY3v8EMAQQQQAABBBBAAAEEaojA0KFDjaKhftdDIrKyhoRPmAgggAACCCCAAAIIIIAAAggggAACCCCAAAIIIIAAAggggAACCCCAAAIIIIAAAggggAACCCCAAAIIIFD5ApwvrnxzZgxRQFfgQCX4VwVEPvroI0lNTQ2YSRUI2Lhxo/Tt2zfg7zt37pRevXpJaWlpwN9Xr15tJKZPSEiQ4uLioKitio54LcBw8eJFGTJkiGzYsMGVkIrxwQcflLFjx8qdd94p9evXd9XfTeO0tDTJzs4O6hIVFSWFhYWiisRU5pWTkyMjRqifseDLrEDGjBkzZObMmabtp0+fLuq+08vKQvV3Urjl0qVL8uc//1mWL18uL730kpSUlARNrSuu4WusCvKkp6fL/PnznYZutPve975nPG/quVH7FhkZ6aq/amxVvETda9GihezatUvatm3relz/Duq9HD58uKj30ex6/fXX5amnngq6Fer+qPf4/PnzooqPzJ49Wz755BPLdaj4li1bJg0aNAhqY1cwxqrgkf9AKo79+/eLKqiini2z67777pNVq1ZJo0aNLOO0K/KUkZER0l7ZdQ51fvXOnDt3Tj799FN54403ZNOmTZZTdu3a1fgtbdKkiV1Y3EegVghwvrhWbCOLQAABBBBAAAEEEEAAAQQQQAABBBBAAAEEEEAAAQQQQAABBBBAAAEEEEAAAQQQQAABBBBAAAEEEEAAAQQQQAABBBBAAAEEEEBACZAPiOeg2gjockWoXCD33HOPdOvWTU6cOBEQs8qFMnfu3IC/qZwRSUlJsm/fvoC/P/TQQ/Lmm29KSkqKFBQUBK29devWRj6hli1bBt3Lzc01+pldVrmBqjJXi9ON1bk7yWvjdB67dkVFRZa5lxITEyUvL0+io6PthvF8Pxx5W9xO7mXNujjj4uIkPz9fsrKyZNq0aQHhNGvWTFTuqw4dOgT8fcWKFTJq1KiAv6mcMur9OHXqlOUzb5ZvSQ3iNR+WzkLF+Ktf/cr0nVVzqpxG6n75nEZWz7buPTfbQ10eqbVr1wYYqfxFo0ePFpWryuxauXKlkd/I66Xbf7fvCfmc/rELunxOXveJfghUtgD5gCpbnPkQQAABBBBAAIHqIRBRPcIgCgQQQAABBBBAAAEEEEAAAQQQQACBai7wUxH5hS/GSZMmGR+WcCGAAAIIIIAAAggggEDNEFCHJebNm+cf7JMi8suaET1RIoAAAggggAACCCCAAAIIIIAAAggggAACCCCAAAIIIIAAAggggAACCCCAAAIIIIAAAggggAACCCCAQBUIcL64CtCZMjQBXYEDX2GB8+fPiyrGcPbs2YDJpk6dKrNmzQr42xtvvCFPP/10wN98xRqKi4sti2JYFR3xWoBBBbBp0ybp37+/XL161ROSKhyh4po8ebJRaCIiIrypKNPS0iQ7OzsotqioKCksLJTY2FhPcXvppAo9qMIBqjhN+csqnt27d0vPnj3l8uXLQX06duxoFLho3ry5o3CsLBx1dtCoXr16smrVKklNTbVt/fnnnxvrOnPmjG1bswZqrgceeECeeOIJ6dq1q9SvX9/ROB9//LGoohcXL14M2VM3oXqerXJfmBUgUmNV9P744rV79nUFQxwhO2h0xx13GL8dbdq00bbWFRtyMI1tE6vfRF/Hip7fN4/63Xvvvffk/vvvt42ZBgjUFgHOF9eWnWQdCCCAAAIIIIAAAggggAACCCCAAAIIIIAAAggggAACCCCAAAIIIIAAAggggAACCCCAAAIIIIAAAggggAACCCCAAAIIIIAAAggI+YB4CKqNgC5XxLp166Rfv35GbpT8/PyAmDt37iwbN26Upk2bXvv7p59+KvHx8fLdd98FtF2wYIGMHDlS7rvvPiP3S/nLl0+oZcuWQfdyc3MlJSXF1EuXB6OqcrU43Vg790GDBjkdKqR2RUVFlrmXQhr4fzvr9lY10eVtsevrNT7dmlWenby8PImOjg4YXhenr8+ePXskKSlJysrKAvouX77ceP79r4cfflgWLVoU8DdfbiSVP8nqmc/MzJSMjIygpXvNh6WzUO9/TEyM9O3b1zSXk8pn9MEHHxi/Ef6X1bPtZj/PnTtnWO7bty9orSr/zq5du6RVq1YB93JycmTEiBGmj8XAgQONHFbXXXedp8fGyf6Xf2asJiKfk4hdPidPm0QnBKpAgHxAVYDOlAgggAACCCCAQDUQCG8W6GqwIEJAAAEEEEAAAQQQQAABBBBAAAEEEKgQgZdEZIpv5BdeeEH+8z//s0ImYlAEEEAAAQQQQAABBBAIv8CLL74ozz33nP/AmSLyH+GfiRERQAABBBBAAAEEEEAAAQQQQAABBBBAAAEEEEAAAQQQQAABBBBAAAEEEEAAAQQQQAABBBBAAAEEEECglghwvriWbGRdWoauwIGvsIBK7m9WNKB8UYfS0lIZPny4URDA//IVNTly5IhlUQyroiNeCzCo+VXBiFdffdW0sIPbPW7fvr2oIhGq2Er9+vXddjdtn5aWJtnZ2UH3qiKJ/4EDByQuLk7Onj0bFI9V8Y4LFy5IcnKy7N27N6hPRESEUdymf//+jqysLBx1tmmkPFeuXCmq+IuKy8mlnuFhw4bJ1atXnTS3bHPTTTcZz40qoNGoUSPtWLqiPFZ74CU4XZEcq/ewIvfHfw0qtmeffdZyn3QFQ7xYlO+jfqt+85vfyK233mo7nM7RtrODBrpCTKp7Rc/vC/GRRx6R+fPnS2RkpIOoaYJA7RDgfHHt2EdWgQACCCCAAAIIIIAAAggggAACCCCAAAIIIIAAAggggAACCCCAAAIIIIAAAggggAACCCCAAAIIIIAAAggggAACCCCAAAIIIICAiJAPiMeg2gjockWsW7fOyI0ybdo0mT17dkDMZrloVqxYIaNGjQpo16BBA9m2bZv88Ic/NHLkFBQUBK3dl0+oZcuWQfd0uU/s8mBURa4WpxvrxN3pWKG0Kyoqssy9FMq4vr66vVVtdHlb7Pp6jU+3Zqt8Oro4fX3+9re/SY8ePeTUqVMBoY0dO1YWL158LXfNuXPnTPNmpaamSk5Ojqxfv15SUlJMl6dyBmVkZATd85oPS2eh3v8BAwZIenq6LFiwwDSeLl26GPHeeOON1+5bPdtu9nPz5s2GkcrVVf4q7+m7f/ToUYmPj5cTJ04E9YmJiZEdO3ZIp06dPD02TvY/Ojra0djkc/pHjiJdPidHkDRCoBoIkA+oGmwCISCAAAIIIIAAAlUg4CyDcBUExpQIIIAAAggggAACCCCAAAIIIIAAAtVKYJGIjPNFtHDhQnn00UerVYAEgwACCCCAAAIIIIAAAtYCv/rVr+Sxxx7zb7BYRMZjhgACCCCAAAIIIIAAAggggAACCCCAAAIIIIAAAggggAACCCCAAAIIIIAAAggggAACCCCAAAIIIIAAAghYCHC+mEejxgnoChz4FxZ4+OGHZdEi9Yj/39WsWTPZuXOndOjQwfijKhCgCjUcO3YsoJ2vsMDBgwclLi5Ozp49G+RkVXTEawEG3wQlJSUyefJky0ILbjesT58+smTJErnlllvcdg1qn5aWJtnZ2UF/NysCE/JkNgPMmzfPKEhhdlkVx1BtZ8yYITNnzjTtN3HiRMnKyrpWoEMXgpVFqOu+4447ZNWqVUahHDeXKpDxxhtvyDPPPOOmm2Xb9u3by7vvvis/+MEPLNvU9QIW06dPN4oiRUZGWhrpCoaEulHqN+iXv/ylNG3a1NFQumJDjgawaWRXiKmi51fhqcJTqkhN48aNw7EkxkCgxghwvrjGbBWBIoAAAggggAACCCCAAAIIIIAAAggggAACCCCAAAIIIIAAAggggAACCCCAAAIIIIAAAggggAACCCCAAAIIIIAAAggggAACCCBgJ0A+IDsh7leagC5XxLp162TQoEGyfv16GThwYFBMKv+Dr862yosybtw4IweO/9WmTRvZtWuX3HjjjZKamir5+flB4/jnEyp/U5f7xC4PRlXkanG6cU7cnY4VSruioiJJSEiQ4uLiUIax7KvbW9VJl7fFrq/XgHVrTkxMlLy8PImOjg4YXhenr09ERIQMHjxYtmzZEtC3Y8eOUlBQIM2bNzf+bjW/L5/S5s2bJSkpSdTzW/6yyrnkNR+WzsL3/n/11Vei8lsdOXLElPy1116Tp59++to9q2fb6X6qdaucU/Pnzzedb+3atZKSkhJ0r7S0VEaPHi05OTmm/VTOqUmTJnl6bJzsf/lnxmoi8jnZ53PytEl0QqAKBMgHVAXoTIkAAggggAACCFQDgYhqEAMhIIAAAggggAACCCCAAAIIIIAAAghUf4F1//8bkUG+MNesWSM/+clPqn/URIgAAggggAACCCCAAAKGwH//93/LkCFD/DVyRST4C2a8EEAAAQQQQAABBBBAAAEEEEAAAQQQQAABBBBAAAEEEEAAAQQQQAABBBBAAAEEEEAAAQQQQAABBBBAAIF/CHC+mCehxgnoChz4FxZYsWKFjBo1Kmh9q1evlvvvv9/4+86dO6VXr16iCgb4X76CJrpk/1ZFR7wWYPCf/8qVK0bRg2eeeUZKSkpC3qN//ud/FlXE4Yc//GFIY6WlpUl2dnbQGFFRUVJYWCixsbEhje+088WLF41zVBs2bHAdy+7du6Vnz55y+fLloL6+IjWtWrWyDcXKwrajwwZDhw6VN954Q2655RaHPcQoFPLb3/5WRo4cKd9++63jflYN1b6uWrVK7r33XtMmdbWARbt27UQl+1e/HarYi+7S/YaEvEEi0qhRI5k5c6ZR0ET9Z92lKzYUjljsCjFV5Pw33HCDqN/tYcOGSf369cOxHMZAoEYJcL64Rm0XwSKAAAIIIIAAAggggAACCCCAAAIIIIAAAggggAACCCCAAAIIIIAAAggggAACCCCAAAIIIIAAAggggAACCCCAAAIIIIAAAgggoBMgHxDPR7UR0OWKULlsBg0aJEeOHJEePXrIqVOnAuJ+6KGHZPny5UZujnPnzklSUpLs27cvoM3AgQNF5QK67rrrxCqXi38+ofIwutwndnkw1FiVnavF6cY6cXc6VijtioqKJCEhQYqLi0MZxrKvbm9VJ13eFru+XgPWrTkxMVHy8vIkOjo6YHhdnP59pk2bJrNnzw7oq/LFFBQUSJcuXYy/m+XMUu/Qxo0bpW/fvqKLLzMzUzIyMoKW7jUflm4u3/uvJlM5Xx5//HFT8pYtWxp5qW6//XbjvtWz7XQ/T58+beSOOnjwYNB8drmjcnJyZMSIEaZxWu2tk+fI6f47GYt8Tvb5nJw40gaB6iBAPqDqsAvEgAACCCCAAAIIVL6APkNt5cfDjAgggAACCCCAAAIIIIAAAggggAAC1VNgt4h084Wmiqepj6+4EEAAAQQQQAABBBBAoGYI7Nq1S+Li4vyD3SMi3WtG9ESJAAIIIIAAAggggAACCCCAAAIIIIAAAggggAACCCCAAAIIIIAAAggggAACCCCAAAIIIIAAAggggAACVSDA+eIqQGfK0AR0BQ78CwtYFTRIT0+XuXPnGkGYFSjwL9KgS/ZvVXTEawEGM5W//OUv8txzz8mSJUtCQ/v/xSbuuOMO2bRpk6jCCV4vq8ItUVFRRuGH2NhYr0O76vfZZ59JfHy8nD9/PqifXXGHCxcuSHJysuzdu9d0zpUrV8rw4cNt47GysO3oooFyXbVqldx7770ueol8++238sILL8icOXOkpKTEVd/yjWNiYmTDhg1yzz33BI1TlwpYNG7cWO677z6ZPHmydO3aVerXr+/IVfcb4mgAh406d+4sa9askVtuucWyh67YkMNptM3sCjGFe/7IyEjp3bu3TJw4Ufr37y/q/+ZCoK4KcL64ru4860YAAQQQQAABBBBAAAEEEEAAAQQQQAABBBBAAAEEEEAAAQQQQAABBBBAAAEEEEAAAQQQQAABBBBAAAEEEEAAAQQQQAABBBCohQLkA6qFm1pTl6TLFbFu3ToZNGiQWOXa6dixoxQUFEjz5s3FKg/QrFmzZOrUqQaPVS4X/3xC5R11uU/s8mD4j1VZuVqcPgdO3J2OFUo7q30LZUz/vrq9Ve10eVvs+nqNUbdmq7xGujj9+6h3ZvDgwUGhLViwQB577DEpKyuTcePGBeWaatWqlezZs8fIK6OLLzMzUzIyMoLG95oPSzeX7/1Xk+nGV/fHjx8vao0NGjQwzfel2jjdzw8++EAGDhxoWJW/xo4dK4sXL5aIiAjT7T969KiRs+rEiRNB9xs2bCjbt2+X7t27u350nO6/k4HJ5+REiTYI1AwB8gHVjH0iSgQQQAABBBBAINwC5v+NNNyzMB4CCCCAAAIIIIAAAggggAACCCCAQE0X+FJEbvct4uDBg/Iv//IvNX1NxI8AAggggAACCCCAQJ0R+NOf/iTt27f3X+8hVSu4zgCwUAQQQAABBBBAAAEEEEAAAQQQQAABBBBAAAEEEEAAAQQQQAABBBBAAAEEEEAAAQQQQAABBBBAAAEEEHArwPlit2K0r3IBXQEC/8ICZ86cEVWQYf/+/QExd+7cWTZu3CiNGjWS1NRUyc/PD7jftm1b+fDDD+Xmm2/WFqWwKjritQCDDvabb74xCkW8+eabcvjwYc97MGHCBMnKyjKKM3i5rAq3REVFSWFhocTGxnoZ1nUfXdEUq8IY/pPMmDFDZs6caTrv8OHDZdmyZbZGVhauF2PToV69erJq1SrjWXV7/c///I+sWbNGXn/9dfnkk0/cdr/Wvl+/fvL+++9LdHR0wBh1pYBFly5dZPny5XLnnXe6NtQVDHE9mE2HO+64QzZt2iRt2rQxbal7b8IRi10hpnDO365dO1m0aJHxG8+FAAIinC/mKUAAAQQQQAABBBBAAAEEEEAAAQQQQAABBBBAAAEEEEAAAQQQQAABBBBAAAEEEEAAAQQQQAABBBBAAAEEEEAAAQQQQAABBBBAoNYIkA+o1mxlzV+ILlfEunXrZNCgQcYiJ0+ebOS08b9Ufptt27ZJXFycLFy4UFTem/KXyvszYMAA489WuVz88wmV76/LfWKXB8Nsdyo6V4vTJ8Kpu9PxvLYrKiqShIQEKS4u9jqEtp9ub1VHXd4Wu75eA9atWeU5ycvLC8rBo4vTv8+BAweM9+Hs2bMB4am8Qjk5OXL+/HnTfFl9+vSRtWvXSuPGjUUXn1XeJa/5sHRz+b//ajE7duyQvn37yuXLl4PoVf6kDz74QFQOI6tn28l+lpWVybhx44w8XGaXMkpJSbHc+tLSUhk9erRhbXZNnz5dVF4qt5fT/XcyLvmcnCjRBoGaIUA+oJqxT0SJAAIIIIAAAgiEWyAi3AMyHgIIIIAAAggggAACCCCAAAIIIIBArRRQX4409a3s66+/lubNm9fKhbIoBBBAAAEEEEAAAQRqo4AqknzTTTf5L+2ciDSrjWtlTQgggAACCCCAAAIIIIAAAggggAACCCCAAAIIIIAAAggggAACCCCAAAIIIIAAAggggAACCCCAAAIIIBAWAc4Xh4WRQSpTQFfgwL+wgCogMGrUKHnnnXcCwouKipLCwkK5+eabpVu3bnLixImA+74CDaqoiS7Zv1XREa8FGJwanj592ihMsWLFCikoKJCrV6867SoxMTFG8YZOnTo57uPf0Kpwi880NjbW07huOl24cEGSk5Nl7969Qd2cxqErdtGiRQvZtWuXtG3bVhuWlYXqVL5ghtlA6jn57rvv5NNPP5U5c+YYRTOsrvbt28umTZvklltucUMV0Fa5bdy4Ud59910jvpKSEsdjRUREiCrg079//4A+O3fulF69eokqtlH+6tixo/F8hiNnxcMPPyyLFi0yjXf8+PHy9ttvB91zuj+XLl2SP//5zzJ//nyjsJHV+xQZGWnMo4qKKA+nV6iFbdTvmCoio54X9Yy8+uqrcvjwYcvpVfEltQ71+1X+0hUbsioo43SdTto5nV89m8pN/Xa/8MIL2qJE6n5GRoao/eFCoC4LcL64Lu8+a0cAAQQQQAABBBBAAAEEEEAAAQQQQAABBBBAAAEEEEAAAQQQQAABBBBAAAEEEEAAAQQQQAABBBBAAAEEEEAAAQQQQAABBBCoZQLkA6plG1qTl6PLFeGfX+X9998XlbOn/KXyWfzsZz8zzQFUPseLVa4Q/3xC5cfPzc2VlJQUU2Kr3EBO96MicrU4ndupu9PxvLbT5ehJTEw0ciBFR0d7Hd62X6h5W2wnMGngZbHTLfAAACAASURBVM26OP2dVK6hgQMHisrZ43+1adPGyHf017/+VVT7ixcvBtyfOnWqzJo1y/ibLj6r/DFe82Hp5iqfX0nlH0pPT5cFCxaYssfHx4t6X9X9KVOmBLXRvee+xkePHhU1Tvl8Yeq+z7BVq1babVdxDx482LRN586djfxMTZs2dfXoON1/J4OSz8mJEm0QqBkC5AOqGftElAgggAACCCCAQLgFnGerDffMjIcAAggggAACCCCAAAIIIIAAAgggUFME6otIQJUnVSjJTSGkmrJQ4kQAAQQQQAABBBBAoLYKqOKi9erVK788VTn0Sm1dM+tCAAEEEEAAAQQQQAABBBBAAAEEEEAAAQQQQAABBBBAAAEEEEAAAQQQQAABBBBAAAEEEEAAAQQQQAABzwKcL/ZMR8eqFNAVOChfWGDhwoUyYcKEoHBVYYJ27dpJUlKSqDM5/pd/YQVdsn+roiNeCzB4MS0pKTGKRCxZskSys7ODikmYjWlVOMLJ/FaFW6KioqSwsFBiY2OdDBNSm927d0vPnj3l8uXLIY2j65yVlSWTJk3Sjm9loTqVL5jhJNDNmzfL0KFD5fz586bNncTkZB7V5sqVK/LFF18Yz82vf/1r+frrr227jh07VhYvXhyQg+LTTz81inSoYiflr2bNmhnFTzp06GA7tq7BpUuXjIJD+fn5ps2snmcv+/Phhx/Kvffea7kHKoDXXntNnnrqKce5OMJd2Ea986pAzMyZM009YmJiZMeOHdKpU6eg+7piQ6H8LjjdYC/zHzp0yCik8+WXX1pOo37j586dK5GRkU5DoR0CtU6A88W1bktZEAIIIIAAAggggAACCCCAAAIIIIAAAggggAACCCCAAAIIIIAAAggggAACCCCAAAIIIIAAAggggAACCCCAAAIIIIAAAggggEDdFCAfUN3c92q7al2uCP/8KgcOHJC4uDg5e/ZswFpUzgiV/yc5OVn2798fcC8xMVHy8vIkOjra+LtVrpDy+YT8B8nNzZWUlBRTP6vcQF6ww5WrxencTt2djue1ncprlJCQIMXFxUFDlN8/r3Po+oU7b4uTGL2sWRdneafJkyeLyiPkf0VERMjGjRvl8OHDprmy1q5de+0518VnlT/Gaz4s3Vxm+ZW++uor6dOnjxw5csSUWuXtKS0tlSlTpgTd173nvsY5OTkyYsQIJ9voqY3aB5XjqH///q76u9l/u4HJ52QnxH0Eao4A+YBqzl4RKQIIIIAAAgggEE6BiHAOxlgIIIAAAggggAACCCCAAAIIIIAAArVS4CYR+ZtvZaq40zfffFMrF8qiEEAAAQQQQAABBBCozQI33nhj+cMT3xMR+4qwtRmFtSGAAAIIIIAAAggggAACCCCAAAIIIIAAAggggAACCCCAAAIIIIAAAggggAACCCCAAAIIIIAAAggggICZAOeLeS5qpICuwEHnzp2N4gpNmzY11rZz507p1auXUYjA/0pNTZXbbrtNVJEC/8tXnKFv377Gn3XJ/q2KjngtwBDqZqjCJQUFBfL000/LJ598YjmcWrsqrtCgQQPXU1oVbomKipLCwkKJjY11PabbDtOmTZPZ/4+9+4+Oqrr3//9KIC0/YvlhWmCh5ErFL6BX1y2gVMIEEFC4LVRSaRQkXNGCi9Ku1nqTC70CVWhyq94rlHVBhUUivy41UiQNv38kBI3CXGtrga9aWkS+Qht+aRlSEpKvez5NPknmnDNnJjPJTPI8/7SZs/d+v/djnwksOfu9ly4NtVtI7c0hNlu2bFHnzp1t+9lZmA5WB2a4ScDpMJhoHcJiitb/7ne/049//GPt3r3bNs2m3y3T8OzZs7r77rttDwFpeJiJm/lbtTl9+rRGjBihkydPWg5hZx3u+hQWFmrq1KmqqamxjJeYmKjNmzfLfI/cXNE42Mbpd4zJye5wGKfny66Pmzm6bRNu/Lffftt/sNTFixdtQ5mxn3zySZnf4VwItFcB9he315Vn3ggggAACCCCAAAIIIIAAAggggAACCCCAAAIIIIAAAggggAACCCCAAAIIIIAAAggggAACCCCAAAIIIIAAAggggAACCCCAAAJtSIB6QG1oMdvCVOxqRZi6Nfv371daWpp/mhcuXND48eN15MiRRtPu3bu3fvazn+mxxx4LqP8zb948LVu2rL69Xa2Qfv36qby8XH369Akg3bZtmyZNmmRJbVcbqLnr0pxaLW5jO9XoCLeujdvYDdt5vV55PB75fL6A7tGqhdMwUDTqtgRzCGfOTnk2rfW0fv16TZ8+PSANU/vnj3/8o0ztm4ZXz549/TW0Bg0a5P/YKT+7+jHh1sNyimX3HK5cuVKPP/64JbP5DpsaMmvXrg247/Q9N41N/bDMzMwAn2DrGer9uXPnavny5SHVsHFa/1C/J9RzCnXFaI9AbAtQDyi214fsEEAAAQQQQACBaAhQETUaqoyJAAIIIIAAAggggAACCCCAAAIItC2BWyT9v3VTuvnmm/XBBx+0rRkyGwQQQAABBBBAAAEE2oHAgAED9OGHHzac6f8j6f12MHWmiAACCCCAAAIIIIAAAggggAACCCCAAAIIIIAAAggggAACCCCAAAIIIIAAAggggAACCCCAAAIIIIAAAqEJsL84NC9ax4iA0wEHTQvwV1RUyHx29OjRRtl3795d3bp108mTJxt9bg4xOXTokPr37+//3KnYv92hI+EewBAp3itXrsgcuLJ69WrLIUM9pKDhIHYHt3Tp0kWlpaUaMmRIpKZhOY7dekY6qJv52FmYXMI9uOXw4cP+59WsYdOrb9++/sNxbrjhhkhP1z/etWvX9B//8R+aP3++5fhWh3ZUVlbKHHpSXFxs2afpwT/hJL5nzx7/gUPmMJ6mV9MDU9w8q8HWx8T54Q9/qBdeeME2XfP7Y+fOnbrzzjuDTilaB9ssXbpUCxYssIz/0EMPad26dQEHmzgdNmR3oEzQCYbQoDnxnQ6bMSkkJiZq8+bN/ueRC4H2KsD+4va68swbAQQQQAABBBBAAAEEEEAAAQQQQAABBBBAAAEEEEAAAQQQQAABBBBAAAEEEEAAAQQQQAABBBBAAAEEEEAAAQQQQAABBBBAoA0JUA+oDS1mW5iKXa0Iq9os3//+97V8+fKAaZt6NF6vN+BzUxtj2rRp9Z/b1XKxqnlS12nbtm2aNGmSJbVdbaBIrUs4tVrcxnaq0RFuXRu3sRu2M+vm8Xjk8/kCujenhpHbXKJVt8UpfjhzDqVG1bFjx5SWlqbz5883SiM1NVWXLl3SxYsXG30+dOhQ7dq1Sz169PB/7pSfXf2YcOthOcWyew6dYjm5O33PTT87N7fPktt2Zh1M/TFT68nt5bT+oX5PqOcUvJ6T23WhHQKxIEA9oFhYBXJAAAEEEEAAAQRaViChZcMRDQEEEEAAAQQQQAABBBBAAAEEEEAgDgXuklRel/ewYcP09ttvx+E0SBkBBBBAAAEEEEAAgfYtYA4xNQfPNriGS3qrfaswewQQQAABBBBAAAEEEEAAAQQQQAABBBBAAAEEEEAAAQQQQAABBBBAAAEEEEAAAQQQQAABBBBAAAEEELAQYH8xj0VcCjgdOtC0AH91dbUyMzNVWFjoaq733HOPtm7dqq5du/rbh3LYQ12AcA5gMAcBnD17Vr/97W915MgRvfvuu/79/oMHD9avfvUrJScnu8q/rtF7772nkSNHBhwwYe4HO3zBKZDdwS1Wh8SElLDLxjt27NDEiRNVW1vrskf4zRYuXKhFixbZDmBnYTqEe3CL0/NmZVxVVaU///nP+v3vf6/f/OY3/gNDzHPzxS9+UXv37g3pYAuTt3kGR40apePHjwfM226NnQ6wufnmm7Vv3z7deOONYS2EWed58+ZpxYoVlv3vuusu7dy5U926dQu435z1MaZjxozxu9pd5neF+b1iFbthn2gdbON0IJLdQSROa2V3oExYC2fTqTnxr1y5oqlTp6qoqMg2JXP4wu7du2UOduFCoD0KsL+4Pa46c0YAAQQQQAABBBBAAAEEEEAAAQQQQAABBBBAAAEEEEAAAQQQQAABBBBAAAEEEEAAAQQQQAABBBBAAAEEEEAAAQQQQAABBBBoYwLUA2pjCxrv07GrFWFVh2T9+vWaPn26qylfd911OnjwoO6444769na1Qpxq5TjV35gxY4by8/Mb5RMLtVrcADnV6Ai3ro2buE3bmFo2Ho9HPp8voLtdfZNw4tj1iVbdFqccw5lzKDWqLly4oPHjx/trTLm5Zs2apZdffrm+qVN+dvVjwqmHZQI6xXJ6Ds13e+zYsbp69aqbKfrbBKuJ9Ytf/MJfh6glro0bN/prlrm9nNY/nO8J9ZwCa0m5XQvaIRBrAtQDirUVIR8EEEAAAQQQQCD6AgnRD0EEBBBAAAEEEEAAAQQQQAABBBBAAIE4F7hX0o66OYwbN067du2K8ymRPgIIIIAAAggggAAC7U/AvBBuDs1scN0naWf7k2DGCCCAAAIIIIAAAggggAACCCCAAAIIIIAAAggggAACCCCAAAIIIIAAAggggAACCCCAAAIIIIAAAgggEESA/cU8InEp4HTAgVUB/ueff15PPPGEq7maQweWLVtW3/bs2bO6++67deLEiYD+VoeOmEahHsDgdEhE9+7d/Yen3Hbbba7yr2sUrcM07A5usTokJqSEXTSura31HwqxYsUKF62b3+Suu+7Szp071a2b9QEFdhYmcrgHt7z77rsaOXKkPvvss4AJNDWurq72H1xRWFgY0DYhIUHFxcW67z6ztcz9Feqza0Z+8803NWrUKNsDQOwOKnGTldOhJKb/woULtWjRIsuhmrs+Zg3vv/9+1dTU2KZqDu948sknZbztrmh9F51+r9kdROJ02Ehz1snNWpo2zY3/zjvvaMyYMbp48aJtyMcee8z/OyIpKcltWrRDoM0IsL+4zSwlE0EAAQQQQAABBBBAAAEEEEAAAQQQQAABBBBAAAEEEEAAAQQQQAABBBBAAAEEEEAAAQQQQAABBBBAAAEEEEAAAQQQQAABBBBovwLUA2q/ax+TM7erFWFVa8apbkrTyQ0ePFglJSVKSUmpv/Xoo49q9erVAQ79+vVTeXm5+vTpE3Bv27ZtmjRpkqVd09pAsVKrxc1CO9XoCLeujZu4Tds41X6xq28SThy7PtGq2+KUYzhzdsrTqkaV3bNuldfKlSs1e/bs+ltO3zO7+jHh1BQyAZ0snJ5D810zdaJM7m4vp+/5lStX/HWATC2olrhMTadXXnlFHTt2dBXOaf3D+Z5Qz8m5npOrRaERAjEiQD2gGFkI0kAAAQQQQAABBFpQwL46bQsmQSgEEEAAAQQQQAABBBBAAAEEEEAAgZgWmCrpf+oy/Pa3v61f/vKXMZ0wySGAAAIIIIAAAggggECgwAMPPKBXX3214Y3vSNqMFQIIIIAAAggggAACCCCAAAIIIIAAAggggAACCCCAAAIIIIAAAggggAACCCCAAAIIIIAAAggggAACCCDQRID9xTwScSngdMCBVQH+srIyjR49WuaggmBXYWGhpkyZUt/MKZbVYQ+mY6gHMDgdVmLG+8lPfqKf/vSnSkhwX1byvffe08iRI3Xx4sWAKYdzSEHdIFlZWSooKAgY0+qQmGDWod4/e/asRo0apePHj4faNaz25kCI/fv3Ky0tzbK/nYVpHO7BLWvXrtW//Mu/WMazOjRjwYIFWrp0qWV7s89s/fr1SkpKcj1/J2O7QzuCHdjRvXt3/2Eed955p+s8TMNLly4pIyNDe/futez3hS98QQcOHNDXv/71qKxPVVWVvvvd78qsid1l5rZv3z790z/9k22baBxsY3KbOnWqfvWrX1nGtfvd5HTYkN2BMiEtWpDGzY1fW1srk+f8+fNtIyUmJmrLli22h0VFcj6MhUCsCbC/ONZWhHwQQAABBBBAAAEEEEAAAQQQQAABBBBAAAEEEEAAAQQQQAABBBBAAAEEEEAAAQQQQAABBBBAAAEEEEAAAQQQQAABBBBAAAEEEAhZgHpAIZPRIZoCdrUirGrNXLhwQePHj9eRI0eCpvTQQw9p3bp1jerp2MWyq3ligmzbts22xoRV/Y1YqNUSFEeSU42OcOvauInbtI3X65XH45HP5wvo3pwaRm5ziUbdlmCxw5mzU55Wz6GpCTR9+vRgqahz584qKSnRsGHD6ts6xbKrHxNqPay6YE4WwZ7DP/3pT7rnnnt04sSJoPM0DZy+5061tFwNHmKj3r1769ChQ+rfv7+rnk5rEs73hHpOzvWcXC0KjRCIEQHqAcXIQpAGAggggAACCCDQggLuK0e3YFKEQgABBBBAAAEEEEAAAQQQQAABBBCIKYHHJL1Yl9GsWbP08ssvx1SCJIMAAgjEisC1a9f0/vvva9OmTf4D8MzLaH/5y18apdenTx8NHjxYEyZM8B92l5qaGtJBj7EyV/JAAAEEEIg/gUcffVSrV69umPh3Jb0UfzMhYwQQQAABBBBAAAEEEEAAAQQQQAABBBBAAAEEEEAAAQQQQAABBBBAAAEEEEAAAQQQQAABBBBAAAEEEIiyAPuLowzM8NERcDrgwKoA/+nTpzVixAidPHnSMaGePXuqrKxMgwYNqm/nFMvqsAfTMZwDGFatWqU5c+ZY5te9e3f/ftY777zTFWhtba1++MMf6oUXXrBsP3PmTK1Zsyasfa9ZWVkqKCgIGNfqkBhXyYbQyBxCMXnyZMse4Ry8YAaqrq5WZmamCgsLLcedO3euli9fbmllZ2EGCnZghlWwY8eO6Rvf+IbtIRrmgI2tW7eqa9eu9d337NnjP4jHrHnTKzExUZs3b/bvc3Z7rVy5Uo8//njIxmbP9YMPPmgbxhyuUVRU1Oi75ZSTORRj3rx5TffJNepi1u2VV15Rx44dLYeKxPp8+OGH/kNxzKEfdpcp+G8OeUlKSrJsEumDbcxa5+fny9QEqampsYz53HPP6Uc/+lHAPafDhuwOlHH77LhpF4n4586d8+/fP3z4sG1Ic4jO9u3bdf3117tJizYItBkB9he3maVkIggggAACCCCAAAIIIIAAAggggAACCCCAAAIIIIAAAggggAACCCCAAAIIIIAAAggggAACCCCAAAIIIIAAAggggAACCCCAAALtV4B6QO137WNy5na1IqxqzZiaGI888ojWrl0bdC6mxsns2bMbtbOL1a9fP5WXl6tPnz4B427btk2TJk2yjGdVGyhWarUEA3Kq0RFOXZtg8ezue71ef+0Vn88X0CTcej+h5BLpui1uYoczZ6c8rZ5DpxgNcxw8eLBKSkqUkpJS/7FTLLv6MeHUwzIBnfJ08xw61TJquhZO33On70O4tbQuXLjgr9t05MgRy8fC1Jz63ve+5+aR8dcmGj58uD766KOIfU+o52Rfz8nVotAIgRgRoB5QjCwEaSCAAAIIIIAAAi0okNCCsQiFAAIIIIAAAggggAACCCCAAAIIIBCfAk9IerYudXPA2PPPPx+fMyFrBBCIawG3L7HZTdIc1ta7d2+Zl0nN4ZD33XefJk6c2OhwvXCBPv30Uy1btkxLly6VOcgulOvLX/6yzIt05jC9zp07B+164sQJf/5nzpwJaNu3b1//y6s33HBD0HHcvEAbykuXly9f9h/WuHfv3qB5Ob1gFzRxlw3CfcHP5fD+Zj169FBycrK+9rWv6e6779Y3v/lN3XLLLerQoUMow9AWAQQQaDEBc1Dof/7nfzaM92NJz7VYAgRCAAEEEEAAAQQQQAABBBBAAAEEEEAAAQQQQAABBBBAAAEEEEAAAQQQQAABBBBAAAEEEEAAAQQQQACBeBFgf3G8rBR5NhJwOuDAas9kZWWlMjIyVFxc7Cg5dOhQ7dq1y7+vsO5yimV12IPpF84BDO+9955GjhypixcvWuZ44403qrCwUMOGDXOcQ1VVlZYsWaLFixfbttu4caMyMzPDeqqysrJUUFAQ0NfqkJiwAth0qq6u1sMPPyxzUILVZXcYhpsc1q9fr+nTp1s2HThwoA4cOKBevXoF3LezMA3dHJhh2pln89SpU1q3bp1+9rOfyayf3WU1x7Nnz2rUqFE6fvy4ZTezLma9zd7YhAT7sqRmP3J+fr5mzZqlmpoay7EWLlyoRYsWWd5zeubrOpiDTTZs2KCxY8c65vLxxx9r7ty5fkO7y83zFon1MfHN2phnz+4yrq+++qqmTJli2SRSB9uY3w1Hjx6V2b8dro3T3u/mfIfcfM9Mm0jFP3jwoP85unr1akjfF7d50g6BeBVgf3G8rhx5I4AAAggggAACCCCAAAIIIIAAAggggAACCCCAAAIIIIAAAggggAACCCCAAAIIIIAAAggggAACCCCAAAIIIIAAAggggAACCCBQL0A9IB6GmBKwqxVhV/tj1apVmjNnjuMcOnbsqP379ystLa1RO7tY/fr1U3l5ufr06RMw7rZt2zRp0iTLeFa1gWKlVkuwRXaq0eG2rk2wGG7ue71eeTwe+Xy+gOZWdZ7cjBlKm0jVbQklZjhzdsrT6jmsqKiQ8TO1ZJwuUzPL1Fsy35m6yymWXf2YcOphmXhOFm6eQzc1iermZfc9v3Tpku6991699dZbllRbt261/R0QbN0XLFigpUuXWjYzMbds2aLOnTsHG0ZOaxLu98SNXXut5xR0QWiAQAwJUA8ohhaDVBBAAAEEEEAAgRYSsK/820IJEAYBBBBAAAEEEEAAAQQQQAABBBBAIOYFzMlPC+uydDoMKuZnQoIIIBDXAk4vh4U7saSkJD3zzDOaN2+eqxevmsYxh+ht3rxZ3/3ud/Xpp5+Gm4a/31e/+lW9+OKLGj16tONheZcvX9bkyZO1d+/egHh2L7taJebmpcCePXuqrKxMgwYNCjq3EydOaMSIETpz5kxA24kTJ/oPs+zUqZP/ntMLp0EDuWzg9CJvNON/+ctf1gsvvKCpU6eqQ4cOLrOlGQIIINAyAuZQ1yYHBpvTg61Pem2ZlIiCAAIIIIAAAggggAACCCCAAAIIIIAAAggggAACCCCAAAIIIIAAAggggAACCCCAAAIIIIAAAggggAACsSnA/uLYXBeyCiLgVCzfrgC/KfxvDgBwumbOnKk1a9Y02v/pFMvqsAczfjgHMFRXV+vhhx/2HwDhdN133336wQ9+oOHDh6t79+7+pteuXfMfSvDrX/9aP//5z/WHP/zBdoiBAwfqwIED6tWrV1jPWVZWlgoKCgL62h0SE1YQi05//OMfNXLkSJ0+fTrisZ32zppgdodO2FlEas4NxzEH4pSWlurmm28OGN5iP1lAm2HDhunJJ5/0H0Ri9sgmJCTI7J/+y1/+opKSEv9zc/jwYdvUzbN28OBB3XbbbbZt3n77bf/hHRcvXnQksMqlsrJS//u//ytzqNC6detUU1PjOIb5Pufk5Dju1XZaHzcHmtQlUFVVpWnTpumXv/ylbU633nqr9u3bp6985SsBbZwODInGs/LAAw9o/fr1Mvvrm17R3HvdMJbd70an+HYH2lgZmWf3qaee8tcPsLvMgSnmd51ZGy4E2osA+4vby0ozTwQQQAABBBBAAAEEEEAAAQQQQAABBBBAAAEEEEAAAQQQQAABBBBAAAEEEEAAAQQQQAABBBBAAAEEEEAAAQQQQAABBBBAAIE2LEA9oDa8uPE4NbtaEXa1Zkz9ElPf5MqVK7bTTU1N1aFDh9S3b99Gbexi9evXT+Xl5TL1V5pe27Zt06RJkyxj2dW/iJVaLU7Pg1ONjlDqpjT3mfN6vfJ4PPL5fM0dyrG/3RpHu26L1XPsNGe72lZOeVo9h6Z2yvTp07VhwwZHF6t6LE6x7Oq3hFMPyyTmZOH2OTQ1i8aOHaurV6+G9Qy8+eabGjVqlGV/u98lbh/WsrIyjR49Wqb2V9MrlHpaTmti98y4yZF6Ttb1nNzY0QaBWBGgHlCsrAR5IIAAAggggAACLSeQ0HKhiIQAAggggAACCCCAAAIIIIAAAgggEKcCz0n6UV3uzz77rJ544ok4nQppI4BAPAtE8+XA8ePHa+PGjerZs6drInNI3L/927/puefMr8nIXU8//bSys7MtD3Ori/L9739fy5cvtwy6cuVKzZ49O2hCbl6eNYMUFhZqypQpQcfbs2ePjKN52bDpNX/+fC1ZsqT+45Y4lM7pRd6WiD9nzhwtW7bMcR2DotIAAQQQiLCA+TPrxz/+ccNRn5fEX+4j7MxwCCCAAAIIIIAAAggggAACCCCAAAIIIIAAAggggAACCCCAAAIIIIAAAggggAACCCCAAAIIIIAAAgiEKTDE1FkPs2+ku7G/ONKijNciAk4HHNgV4HfaH1mXtNXeTadYdoeOhHsAwzvvvKMxY8bo4sWLUXNsbh2BrKwsFRQUBOQXygEK4Uxu/fr1/kM0rK7mHLpgxjMHQjz88MPatGmT5fiZmZl65ZVX1LFjx0b37SzCmV+wPkuXLlVOTo4SEgJLi3788ccaN26cjh8/HmyYsO+b/bRmz3NTg4YDmr3HP//5z/37p6N53XPPPf590d26dXMM47Q+bg80qQvw4Ycf+g/HMYd/2F12axTtg20a5mO+h/v27dNdd91lmWZL7L02ge1+NzrFtzvQxs773LlzmjBhgsxeertr5syZevHFF9kHHs0vJGPHlAD7i2NqOUgGAQQQQAABBBBAAAEEEEAAAQQQQAABBBBAAAEEEEAAAQQQQAABBBBAAAEEEEAAAQQQQAABBBBAAAEEEEAAAQQQQAABBBBAIH4EqAcUP2tFpi0sYFcrwq7WTEVFhUwtmKNHj9pmOnHiRH/tkE6dOjVqYxerX79+Ki8vV58+fQLG3LZtmyZNmmQZy67+RazUanFaSqcaHaHWTWnOI+P1ev01V3w+X3OGCdrXbo2jXbfF6jl2mrNdnSOnPO2ew1WrVsnU9LG7TJ2hXbt2aezYX71B/wAAIABJREFUsY2aOMWyq98Sbj0sJwu3z6Gp7TRv3jyZ2l5Ol90zsGDBApm6PlaXqS2zZs0ay5pMQR86SZcuXdK9996rt956y7L5woULtWjRoqBDOa1Jc2pjUc/JvuZW0EWhAQIxIkA9oBhZCNJAAAEEEEAAAQRaUCCwanALBicUAggggAACCCCAAAIIIIAAAggggEBcCKyS9N26TK0OS4uLWZAkAgjEvUC0Xw50e8icgayqqtLcuXP10ksvRcX1scce04oVK2wPMXvttdeUkZFhGXvWrFl6+eWXg+YV7IXAugHMy3TLli0LOt7zzz+vJ554wrJdcXGx/+C2uqslDqVzepG3JeKbuZo4Tz75ZNgvDAZFpwECCCAQooDF7/4XJc0OcRiaI4AAAggggAACCCCAAAIIIIAAAggggAACCCCAAAIIIIAAAggggAACCCCAAAIIIIAAAggggAACCCCAQHQEnpT0rc+HNlXGd0cnhOtR2V/smoqGsSTgdMCB3YEjJ06c0IgRI3TmzBnLqXTu3FklJSUaNmxYo/tOsewOewj3AIZoHwAQyh5bu/XOyspSQUFBwG27Q2Ii8dxUVlb699uafaxWl91BGKHE3rRpkx588EHLLn379tXBgwd10003NbpvZxFKXDdt3aybOWRn6tSpqqmpcTNkSG0GDBig3bt3KzU1NWi/aD/Do0eP1quvvqqePXsGzcVpfdweaNIwyLp16/Twww/bxk1JSdGBAwd06623NmoT7YNtGgYLtue5pfZe2/1udIofzvfYfC/NoTlXr161XJfExETt2LFD48aNC/q80ACBtiDA/uK2sIrMAQEEEEAAAQQQQAABBBBAAAEEEEAAAQQQQAABBBBAAAEEEEAAAQQQQAABBBBAAAEEEEAAAQQQQAABBBBAAAEEEEAAAQQQQKAVBKgH1ArohIwPAbtaEab2R1lZmQYNGtRoItXV1crMzJSphWJ3LVmyRPPnzw+4bRerX79+Ki8vV58+fQL6bNu2TZMmTbIMZVf/wjSOlVotdkZONTrCqZsS7tPm9Xrl8Xjk8/nCHcJVP7s1jnbdFquaSU5zTk9PV1FRkZKTkxvNyynPefPmadmyZQEO5vtjaumY74zVZWoemef+hhtucB3Lrn5LuPWwnCxCeQ7/9Kc/ydRQMjXA7C6rZ6CiokLG/OjRo5bdtm7davv9d/Xgfd5o0aJFWrx4sWXzu+66Szt37lS3bt0ch3Naf7tnxm1+1HMKrOfk1o52CMSCAPWAYmEVyAEBBBBAAAEEEGhZgYSWDUc0BBBAAAEEEEAAAQQQQAABBBBAAIE4FFgnaVpd3q+88oqmT58eh9MgZQQQiHeBlng58Cc/+Yl++tOfKiHB/j+fR/sFqbp1cjrY7dixY0pLS9P58+cDltV8bg5OvO6662yX3M2Ls3Wd3YxnTMyfDRs2bAiI2bt3bx06dEj9+/evv9cSh9I5vcjbEvHNZL/whS9oz549GjlyZLx//cgfAQTaiIDFwabrJfGX+zayvkwDAQQQQAABBBBAAAEEEEAAAQQQQAABBBBAAAEEEEAAAQQQQAABBBBAAAEEEEAAAQQQQAABBBBAIO4FOkv6SFKKpDc+n80iSbtbaVbsL24leMI2T8DpgAO7g0AuX76syZMna+/evZbBzf7IN954Q7169Wp0P5xY4R7AYAJXVVXJHJpid0hBuHK33nqrfv3rXys1NTXcIfz9srKyVFBQEDCG1eEazQrUoPN7773n38N58eLFgCHNHs8DBw7o61//erPC/fGPf/THOH36tOU4Zs/WtGn15RgcLZqVSJPO48eP18aNG2UO4XG6zB7g/Px8zZo1SzU1NRFLISUlRdu3b9fQoUNdj2lyWbFihX7wgx9ENJcpU6bopZdeCmpRl6jds2ruh3KgSd14V65c0dSpU/2HwthdDzzwgNavX6+kpKT6JtE+2KYukNlX/cQTT6hDhw62+bXU3mu738NO8e0OtAn23P/whz/UCy+8YNts2LBh/mf4+uuvd/0M0xCBeBVgf3G8rhx5I4AAAggggAACCCCAAAIIIIAAAggggAACCCCAAAIIIIAAAggggAACCCCAAAIIIIAAAggggAACCCCAAAIIIIAAAggggAACCLSyAPWAWnkBCB+7Ana1Ivr166fy8nL16dMnIPnnn3/eXwPD7iouLtaECRMCbocTa9u2bZo0aZJlKLv6F6ZxLNVqsUreqUZHOHVTwn3CvF6vPB6PfD5fuEO46mf3PEW7botVzSSnOaenp/trzyQnJzeal1OedjVVzp49q7vvvlsnTpywNLrnnnu0detWde3atdmxwq2H5WQR6nO4cuVKPf7447bPg9UzsGPHDk2cONH/fW169e3bVwcPHtRNN93k6hmza/Tmm29q1KhRunr1akCTjh07av/+/UpLS3OM4bT+ds9MKElTz6lxPadQ7GiLQGsLUA+otVeA+AgggAACCCCAQMsLJLR8SCIigAACCCCAAAIIIIAAAggggAACCMSZwBZJ36rL+bXXXtP9998fZ1MgXQQQaAsCLfFyYPfu3f0ved122222ZOZFNPN7MNihew8//LDmzJmj22+/vf4FPvNi3G9/+1utWrVK5iUNpzESExO1efNmZWRkBORy4cIFmYMCjxw5EnDPHBxYVlamQYMG2c7BHHo4YsQInTx5Muij4Wa8iooKmRfPjh49GjCe1QtpLXEondNLwy0Rvw7iW9/6lv9Ax06dOgW1pgECCCAQbYEtW7bIHK7a4PqVJP5yH214xkcAAQQQQAABBBBAAAEEEEAAAQQQQAABBBBAAAEEEEAAAQQQQAABBBBAAAEEEEAAAQQQQAABBBBAwL1AtqTcBs0Pff7/F0na436IiLRkf3FEGBmkpQWcDjhwOghkwYIFWrp0qWW6Zp/npk2bZA4BaHiFEyvcAxjq4poDAF555RU9+uijqqqqajbvAw88IHMgg9lL2twrKytLBQUFAcNYHa7R3Fh1/X/xi19o3rx5lsPddddd2rlzp7p169ascNXV1TJ7hs0zYHWZgykKCwsb7SO1s2hWIn/v3LlzZy1evFjf+973ZP6/22vfvn36zne+I7MnuLnX17/+dW3YsEH/8A//ENZQhw8f1oMPPqg//OEPYfWv65SUlKRnn31Wc+fOVYcOHVyP5bQ+oR5oUhf097//vf8AETtfs2/c7O9reFBRtA+2GThwoFasWKHRo0crIcG59GxL7b22+z3sFN/u8JxgC/7nP/9ZY8aMkVkbu8s8P04HVQWLwX0E4kWA/cXxslLkiQACCCCAAAIIIIAAAggggAACCCCAAAIIIIAAAggggAACCCCAAAIIIIAAAggggAACCCCAAAIIIIAAAggggAACCCCAAAIIIBCDAtQDisFFIaXWF7CrFdGvXz+Vl5erT58+AUmWlZX562CYei5Nr969e+vQoUPq379/wL1wYm3btq1RnY+GgzrVIaprF0u1Whrm7lSjI9y6KeE8TV6vVx6PRz6fL5zurvvYPU/RrttiVTPJac7p6ekqKipScnJyo7k55WlXU8V8PzIzM/01jayu+fPna8mSJQG3wokVbj0sJ4tQn0OnHMwkmz4DpgaXqTll6upYXcbO1OhqWi/M9UP394aXLl3Svffeq7feesuyq8lh2bJljsM6rYndMxNqnqY99ZzCUaMPAq0rQD2g1vUnOgIIIIAAAggg0BoCzlVhWyMjYiKAAAIIIIAAAggggAACCCCAAAIIxJrATknj65LasWOH/8UFLgQQQKClBcJ5Uc7keO3aNZ07d04ffvihzIuO5kUyp2vhwoVatMiczxp4uTl4zO0heh9//LFmzpypvXv32qZjDnrbvXu3brjhhoA25rDI1atXW/YtLi7WhAkTbMfds2ePxo8fL/PSm5tr3bp1mjZtmm3Td999VyNHjtRnn30W0MbqxcJoHArnZh51bSIR3xzU+f777+u//uu/9PLLL9uGN4dwmpeUBw0aFEqKtEUAAQSiImAO0L3vvvsajr1LEn+5j4o2gyKAAAIIIIAAAggggAACCCCAAAIIIIAAAggggAACCCCAAAIIIIAAAggggAACCCCAAAIIIIAAAgggEJZAZ0n/n6TuTXof+vxns/FtT1ijht6J/cWhm9EjBgScDhdwOgjE7D2dPHmy5QzsDm4IJ1a4BzA0TcwcNPDMM89o5cqVqqmpCVl+2LBhevbZZ/17QxMSIlOSMisrSwUFBQG5WB2uEXLCFh2CHSThtF841PibNm3Sgw8+aNmte/fuOnjwoG677bb6+3YWocY1B+uYgy3MXtURI0b4n1FzqE5SUlKoQ/nbf/rpp/5DLJYuXaorV66EPMZXv/pVf9+MjAx16NAh5P4NO5j93+bQE7MP+Q9/+ENIY3Xu3Nl/KMi//uu/6vrrrw+pr2nstD6hHmjSMLj5Pj7++OO2+Zjv3fbt2+tzjtTBNuZ5MIcqmeuWW27xPytmX/iAAQNcf7+d9l6HDOzQwe73cCT2fluFNfv0zZ5Ku9+T5jtWWlqqm2++OZLTZCwEYk6A/cUxtyQkhAACCCCAAAIIIIAAAggggAACCCCAAAIIIIAAAggggAACCCCAAAIIIIAAAggggAACCCCAAAIIIIAAAggggAACCCCAAAIIIBA/AtQDip+1ItMWFLCrFdGvXz+Vl5fL1HRoep0+fdpfF+PkyZMB99LT01VUVKTk5OSAe+HE2rZtmyZNmmQp4lSHqGGHWKrVUpeXU42O5tRNCfXR8Xq98ng88vl8oXYNqb3d8xSpui12yVjVTHKas93z65SnXV0rk5PTOm/dutXy2Q4nVrj1sJwswnkOTf2msWPH6urVqwFL0vQZcPo9Yjpv3LhRmZmZIT1ndo0XLVqkxYsXW94eOHCgDhw4oF69etnGcloTp9954SRPPadw1OiDQOsJUA+o9eyJjAACCCCAAAIItJZAZKo/t1b2xEUAAQQQQAABBBBAAAEEEEAAAQQQaAmBUkkj6wKZw3TMwWJcCCCAQEsLhPOiXNMca2trtXnzZj300EO2B4eF89JoXZzp06f7D2/s2rWrKx5zWJ858G716tW27e0OPFy1apXmzJlj2W/JkiX+A/jsLnPY34IFC1zlaBqZHM0Bg3bXa6+95j880OqyerEwWofCuZ1QJOObZ+q///u/NXfuXNvw5kDEKVOmuE2PdggggEDUBMyL0eZF+wbXQUmNPohacAZGAAEEEEAAAQQQQAABBBBAAAEEEEAAAQQQQAABBBBAAAEEEEAAAQQQQAABBBBAAAEEEEAAAQQQQAABtwL/JmmpTeOyzz9f9Pne371uBwuzHfuLw4SjGwItKVBVVaV3331X5gAUU1z8xIkT+stf/tIohaSkJN14440aPny4JkyYoHHjxjkeYtCS+ROrdQTM4RHvv/++/7nZtWuXjh49KnN4RcMrMTHRf7DP0KFD/c/Nvffeq9TUVCUkRL6E6alTp1RcXKzt27fryJEj/lxqamrq0+nRo4fMwSD//M//rPvvv1933HGHzHPNhQACCCDgToD9xe6caIUAAggggAACCCCAAAIIIIAAAggggAACCCCAAAIIIIAAAggggAACCCCAAAIIIIAAAggggAACCCCAAAIIIIAAAggggAACCCCAgI0A9YB4NBBoxwKxVqulHS8FU0cAARcC1HNygUQTBFpZgHpArbwAhEcAAQQQQAABBFpBIPLVfFthEoREAAEEEEAAAQQQQAABBBBAAAEEEIiqwGFJQ+sivP322xo2bFhUAzI4AgggYCXg9Xrl8Xjk8/kCbqenp6uoqEjJyclB8Wpra5Wbm6v58+dbtu3bt6/Ky8t1ww03NLp/9uxZjRo1SsePH7fsN3LkSP/Be926dQuaQ8MGly5dUkZGhvbutT7/deDAgTpw4EDA4Y6HDx+WmfeVK1cC4pnxNm3apI4dOwbcq6ys9MczB/O5vcxhgeZAQXNgn9W1YMECLV0aeL5tz549VVZWpkGDBjXqlpeXp5ycHMuxzNpkZ2e7TS2sdpGOb9bQHKT41ltvtdqcwoKgEwIItDsB82fHnXfe2XDeRyTxl/t29yQwYQQQQAABBBBAAAEEEEAAAQQQQAABBBBAAAEEEEAAAQQQQAABBBBAAAEEEEAAAQQQQAABBBBAAIEYFzAb5f4k6XqHPMs+v7dIkvXGtOZPkP3FzTdkBAQQQAABBBBAAAEEWl2A/cWtvgQkgAACCCCAAAIIIIAAAggggAACCCCAAAIIIIAAAggggAACCCCAAAIIIIAAAggggAACCCCAAAIIIIAAAggggAACCCCAAAIIIBDfAtQDiu/1I3sEEEAAAQQQQAABBGJGgHpAMbMUJIIAAggggAACCLSYQEKLRSIQAggggAACCCCAAAIIIIAAAggggEC8CvxO0m11yf/2t7/VP/7jP8brXMgbAQTiWMDr9crj8cjn8wXMIj09XUVFRUpONu9VB7+OHTumtLQ0nT9/PqBxly5dVFpaqiFDhjS69/rrr2vy5MmWg3/hC1/Qnj17NHLkyODBLVocPHhQY8eO1dWrVy37b9y4UZmZmY3uVVRUyMz76NGjAX0GDx6skpISpaSkBNw7ceKERowYoTNnzgTce+ihh7Rhw4aAz3v27KmysjINGjQo4N7ly5f9Lnv3Bp5ba4yLi4t13XXXNeqXl5ennJwcy7nm5uYqOzs7LEe3naIRPysrSwUFBa02J7dzpx0CCLRvgd/97ne6/fbbGyK8J4m/3Lfvx4LZI4AAAggggAACCCCAAAIIIIAAAggggAACCCCAAAIIIIAAAggggAACCCCAAAIIIIAAAggggAACCMSmwAJJz7hIrUzSQkn7XLQNpQn7i0PRoi0CCCCAAAIIIIAAAjEqwP7iGF0Y0kIAAQQQQAABBBBAAAEEEEAAAQQQQAABBBBAAAEEEEAAAQQQQAABBBBAAAEEEEAAAQQQQAABBBBAAAEEEEAAAQQQQAABBBCIJwHqAcXTapErAggggAACCCCAAAIxKkA9oBhdGNJCAAEEEEAAAQSiKJAQxbEZGgEEEEAAAQQQQAABBBBAAAEEEECgbQi8L2lA3VTef/99DRhQ/2PbmCGzQACBuBDwer3yeDzy+XwB+aanp6uoqEjJycmu5vLJJ59o+PDh+uijjwLad+nSRaWlpRoyZEj9vdraWj3yyCNau3at5fj33nuvtmzZos6dO7uK37RRdXW1Hn74YW3atMmy/8yZM7VmzRolJPzf/6xv+mRmZqqwsDCgz3XXXaeDBw/qjjvuCLj3+uuva/LkyQGf9+7dW/n5+crKytKZM2cC7q9bt07Tpk0L+Pzjjz/2W54+fTrg3rx587Rs2bKAz/Py8pSTk2M519zcXGVnZ4fl6LZTNOIbt4KCglabk9u50w4BBNq3wAcffKBbbrmlIcIHkhp90L6FmD0CCCCAAAIIIIAAAggggAACCCCAAAIIIIAAAggggAACCCCAAAIIIIAAAggggAACCCCAAAIIIIAAAjEjYDbLnZLU3WVGBz9vt0jSPpftgzVjf3EwIe4jgAACCCCAAAIIIBAHAuwvjoNFIkUEEEAAAQQQQAABBBBAAAEEEEAAAQQQQAABBBBAAAEEEEAAAQQQQAABBBBAAAEEEEAAAQQQQAABBBBAAAEEEEAAAQQQQACBWBegHlCsrxD5IYAAAggggAACCCAQBwLUA4qDRSJFBBBAAAEEEEAgwgIJER6P4RBAAAEEEEAAAQQQQAABBBBAAAEE2p7ASUn96qZ18uRJ9etX/2Pbmy0zQgCBmBXwer3yeDzy+XwBOaanp6uoqEjJyead6uDXJ598ouHDh+ujjz4KaNylSxeVlpZqyJAh9fcuXLig8ePH68iRI5aDr1u3TtOmTQse2KHF+vXrNX36dMsWgwcPVklJiVJSUhrdz8vLU05OjmWfwsJCTZkyJeDe97//fS1fvjzg84kTJ8rkYOZRXFwccH/WrFl6+eWXAz4vKyvT6NGjVV1dHXDPzsUp79zcXGVnZzfLMljnSMc/d+6cxo0bp3feeSdqz0ewOXEfAQQQcCNg/txLTU1t2NT8QdjoAzfj0AYBBBBAAAEEEEAAAQQQQAABBBBAAAEEEEAAAQQQQAABBBBAAAEEEEAAAQQQQAABBBBAAAEEEEAAAQRaROAnkp4OMVKZpMWS9oTYr2lz9hc3E5DuCCCAAAIIIIAAAgjEggD7i2NhFcgBAQQQQAABBBBAAAEEEEAAAQQQQAABBBBAAAEEEEAAAQQQQAABBBBAAAEEEEAAAQQQQAABBBBAAAEEEEAAAQQQQAABBBBAoA0IUA+oDSwiU0AAAQQQQAABBBBAoDUFqAfUmvrERgABBBBAAAEEWkcgoXXCEhUBBBBAAAEEEEAAAQQQQAABBBBAII4EPpHUuy7fTz75RL171/8YR9MgVQQQiHcBr9crj8cjn88XMJX09HQVFRUpOTnZ1TTfe+89jRw5UhcvXgxo36VLF5WWlmrIkCH1944dO6a0tDSdP38+oH3Pnj1VVlamQYMGuYpt18gpxnXXXaeDBw/qjjvuaNR9z549Gj9+vGprawOGnTdvnpYtW9bo8wsXLvjbHzlyJKB9bm6usrOzlZeXp5ycnID7Q4cO1a5du9SjR49G91atWqU5c+YEtLfL2TS0i2Hu1eXRLMwgnSMZ39j//Oc/99tZXVbPUzTnxtgIIICAk8CZM2fUp0+fhk3OSGr0AYIIIIAAAggggAACCCCAAAIIIIAAAggggAACCCCAAAIIIIAAAggggAACCCCAAAIIIIAAAggggAACCCAQMwJmw9wpSd3DyKj08z6LJO0Po6/pwv7iMOHohgACCCCAAAIIIIBALAmwvziWVoNcEEAAAQQQQAABBBBAAAEEEEAAAQQQQAABBBBAAAEEEEAAAQQQQAABBBBAAAEEEEAAAQQQQAABBBBAAAEEEEAAAQQQQAABBOJYgHpAcbx4pI4AAggggAACCCCAQCwIUA8oFlaBHBBAAAEEEEAAgZYVSGjZcERDAAEEEEAAAQQQQAABBBBAAAEEEIhDgQpJ19flXVFRoeuvr/8xDqdDygggEK8CXq9XHo9HPp8vYArp6ekqKipScrJ5n9r5qq2t1VNPPaVnnnnGsmH//v31xhtvqFevXvX39+zZo/Hjx8v0bXoNHTpUu3btUo8ePYKFdrx/4cIFf4wjR45YtisuLtaECRMa3fv44481fPhwnT59OqDPPffco61bt6pr1671944dO6a0tDSdP3++UfuOHTtq//79/nt2c+3SpYtKS0s1ZMiQ+r7GY/r06dqwYUNILnl5ecrJybGcZ25urrKzs5tlGaxzc+NXVlbKrNe7776r559/Xrt377YNedddd2nnzp3q1q1bsLS4jwACCERd4Ny5c0pJSWkY55ykRh9EPQkCIIAAAggggAACCCCAAAIIIIAAAggggAACCCCAAAIIIIAAAggggAACCCCAAAIIIIAAAggggAACCCCAQCgCT0laHEqHJm1LP/95kaT9IY7B/uIQwWiOAAIIIIAAAggggEAsCrC/OBZXhZwQQAABBBBAAAEEEEAAAQQQQAABBBBAAAEEEEAAAQQQQAABBBBAAAEEEEAAAQQQQAABBBBAAAEEEEAAAQQQQAABBBBAAAEE4lSAekBxunCkjQACCCCAAAIIIIBALAhQDygWVoEcEEAAAQQQQACBlhVIaNlwREMAAQQQQAABBBBAAAEEEEAAAQQQiEOBS5K+VJf3pUuX9KUv1f8Yh9MhZQQQiFcBr9crj8cjn88XMIX09HQVFRUpOTnZcXq1tbXKz8/XrFmzVFNTY9l24sSJKiwsVKdOnervv/baa8rIyHDdPhzjyspKf4zi4mLL7itXrtTs2bMb3XPq07dvX5WXl+uGG26o77N+/XpNnz49YPzBgwerpKREKSkpOn36tEaMGKGTJ08GtFu3bp2mTZtW//mFCxc0fvx4HTlyJKDtzJkztWbNGiUkBP5TRF5ennJycsJhctVnxowZ/nW2u6Idvy6umfurr76qKVOmuMqbRggggEC0BT799FN169atYZhPJTX6INo5MD4CCCCAAAIIIIAAAggggAACCCCAAAIIIIAAAggggAACCCCAAAIIIIAAAggggAACCCCAAAIIIIAAAgiEJGA2zX0iyXnzXPAhSz5vskjSgeBN/S3YX+wSimYIIIAAAggggAACCMSyAPuLY3l1yA0BBBBAAAEEEEAAAQQQQAABBBBAAAEEEEAAAQQQQAABBBBAAAEEEEAAAQQQQAABBBBAAAEEEEAAAQQQQAABBBBAAAEEEEAgzgSoBxRnC0a6CCCAAAIIIIAAAgjEkgD1gGJpNcgFAQQQQAABBBBoGYGElglDFAQQQAABBBBAAAEEEEAAAQQQQACBOBa4LKlLXf6XL19Wly71P8bxtEgdAQTiTcDr9crj8cjn8wWknp6erqKiIiUnB56pWllZqYqKCr3zzjtavny5du/e7Th10+Z73/teozZ5eXnKycmx7Ddjxgzl5+dHhDMrK0sFBQWWY+Xm5io7Ozvg3oIFC7R06dKAzzt27Kj9+/crLS3Nf6+2tlaPPPKI1q5dG9A2IyNDmzZtkulTXV2tzMxMFRYWBrSbOXOm1qxZo4SE//PPC8eOHfOPf/78+YC269at07Rp0yzn4uQZCchgaxLt+HVzeOyxx7RixQolJSVFYlqMgQACCDRbwPwZ2rVr14bjmD9UG33Q7CAMgAACCCCAAAIIIIAAAggggAACCCCAAAIIIIAAAggggAACCCCAAAIIIIAAAggggAACCCCAAAIIIIAAApEWWCzpqQgNWvL5OIskHQgyHvuLIwTOMAgggAACCCCAAAIItKYA+4tbU5/YCCCAAAIIIIAAAggggAACCCCAAAIIIIAAAggggAACCCCAAAIIIIAAAggggAACCCCAAAJql747AAAgAElEQVQIIIAAAggggAACCCCAAAIIIIAAAm1QgHpAbXBRmRICCCCAAAIIIIAAAi0hQD2gllAmBgIIIIAAAgggEFsCCbGVDtkggAACCCCAAAIIIIAAAggggAACCMSgQKWkL9blVVlZqS9+sf7HGEyXlBBAoK0KeL1eeTwemZcbonXdeuut2rdvn77yla80CpGXl6ecnBzLsDNmzFB+fn5EUsrKylJBQYHlWLm5ucrOzg649/rrr2vy5MmWfVauXKnZs2f771VUVCg9PV1Hjx4NaNuwnbm5atUqzZkzJ6Dd0KFDtWvXLvXo0cN/zy52ly5dVFpaqiFDhljm5eQZCchgaxLt+GYO06dPl3Ht2rVrJKbEGAgggEBEBP72t7+pU6dODcf6m6RGH0QkEIMggAACCCCAAAIIIIAAAggggAACCCCAAAIIIIAAAggggAACCCCAAAIIIIAAAggggAACCCCAAAIIIIBAJAW6SzolKTmCg5ZJ+jdJ5n+tLvYXRxCboRBAAAEEEEAAAQQQaC0B9he3ljxxEUAAAQQQQAABBBBAAAEEEEAAAQQQQAABBBBAAAEEEEAAAQQQQAABBBBAAAEEEEAAAQQQQAABBBBAAAEEEEAAAQQQQAABBNqoAPWA2ujCMi0EEEAAAQQQQAABBKItQD2gaAszPgIIIIAAAgggEHsCCbGXEhkhgAACCCCAAAIIIIAAAggggAACCMSYQJWkjnU5VVVVqWPH+h9jLFXSQQCBtizg9Xrl8Xjk8/miMs3ExERt3rxZGRkZAePn5eUpJyfHMu6MGTOUn58fkZyysrJUUFBgOVZubq6ys7MD7h07dkxpaWk6f/58wL1Zs2bp5Zdf9n9eVlam0aNHq7q6ulG7Ll26qLS0VEOGDKn/3M66adsFCxZo6dKlAXEHDx6skpISpaSkWM7FyTMSkMHWJJrxv/SlL2nlypWaOnWqOnToEInpMAYCCCAQMQHzZ0BSUlLD8cwfCo0+iFgwBkIAAQQQQAABBBBAAAEEEEAAAQQQQAABBBBAAAEEEEAAAQQQQAABBBBAAAEEEEAAAQQQQAABBBBAAIFICjwt6SeRHPDvYx2Q9O9mC1qTsdlfHAVshkQAAQQQQAABBBBAoKUF2F/c0uLEQwABBBBAAAEEEEAAAQQQQAABBBBAAAEEEEAAAQQQQAABBBBAAAEEEEAAAQQQQAABBBBAAAEEEEAAAQQQQAABBBBAAAEEEGgHAtQDageLzBQRQAABBBBAAAEEEIi0APWAIi3KeAgggAACCCCAQOwLJMR+imSIAAIIIIAAAggggAACCCCAAAIIINDKAtckJdblcO3aNSUm1v/YyqkRHgEE2pOA1+uVx+ORz+eLyrSfeOIJ/exnP1NSUlLA+Hl5ecrJybGMO2PGDOXn50ckp6ysLBUUFFiOlZubq+zs7IB7n332mSZOnKiysqbnvUppaWkqLi7Wddddp1WrVmnOnDkB/YcOHapdu3apR48e9fcuXLig8ePH68iRIwHtV65cqdmzZ6uyslIZGRn+8ZteDz30kNatW6eEBOt/hnDyjARksDWJdHzzzIwZM0Zz587VfffdZ/kMRWJejIEAAgg0V6CmpkYdOnRoOEyNpEYfNDcG/RFAAAEEEEAAAQQQQAABBBBAAAEEEEAAAQQQQAABBBBAAAEEEEAAAQQQQAABBBBAAAEEEEAAAQQQQCAqAt0lnZKUHJXRpQOS/l1S3UY19hdHCZphEUAAAQQQQAABBBBoSQH2F7ekNrEQQAABBBBAAAEEEEAAAQQQQAABBBBAAAEEEEAAAQQQQAABBBBAAAEEEEAAAQQQQAABBBBAAAEEEEAAAQQQQAABBBBAAAEE2okA9YDayUIzTQQQQAABBBBAAAEEIilAPaBIajIWAggggAACCCAQHwIJ8ZEmWSKAAAIIIIAAAggggAACCCCAAAIItKJAjaT6/45k/lExIYH/rNSK60FoBNqtgNfrlcfjkc/ni7jB008/rezsbCUlJVmOnZeXp5ycHMt7M2bMUH5+fkRyysrKUkFBgeVYubm5/hytrkcffVSrV68OuNW7d28dOnRI/fr1U2ZmpgoLCwPazJs3T8uWLWv0eW1trR555BGtXbs2oP3MmTO1Zs0a/fnPf9bdd9+tEydOBLRZuXKlZs+ebWvi5BkJyGBrEsn4X/3qV/326enpkUidMRBAAIGoCpjf74mJiVGNweAIIIAAAggggAACCCCAAAIIIIAAAggggAACCCCAAAIIIIAAAggggAACCCCAAAIIIIAAAggggAACCCAQ1wL7JC2UVMr+4rheR5JHAAEEEEAAAQQQQMAvwP5iHgQEEEAAAQQQQAABBBBAAAEEEEAAAQQQQAABBBBAAAEEEEAAAQQQQAABBBBAAAEEEEAAAQQQQAABBBBAAAEEEEAAAQQQQAABBOJWgHpAcbt0JI4AAggggAACCCCAQKCART2gWkmJWCGAAAIIIIAAAgi0XYGEtjs1ZoYAAggggAACCCCAAAIIIIAAAgggECEB84+G9Zf5R0UuBBBAoDUEvF6vPB6PfD5fxMIPGzZMa9eu1eDBgx3HXL9+vaZPn27ZZuLEiSosLFSnTp2aldfly5c1efJk7d2713Kc5557Tj/60Y8s7znlV1xcrNtvv10jRozQyZMnA/qb3KdMmRLwud2YxqqkpETHjx/X6NGjVV1d3ahvx44dtX//fqWlpdl65OXlKScnx/J+bm6usrOzm2UZrLPb+FVVVfrkk0+0YcMGPf30047Pnrlv8k5KSgoWnvsIIIBAqwokJPBPxK26AARHAAEEEEAAAQQQQAABBBBAAAEEEEAAAQQQQAABBBBAAAEEEEAAAQQQQAABBBBAAAEEEEAAAQQQQCAOBdhfHIeLRsoIIIAAAggggAACCPxdgP3FPAoIIIAAAggggAACCCCAAAIIIIAAAggggAACCCCAAAIIIIAAAggggAACCCCAAAIIIIAAAggggAACCCCAAAIIIIAAAggggAACCLQdAeoBtZ21ZCYIIIAAAggggAAC7U/Aoh5QQvtTYMYIIIAAAggggED7EeAve+1nrZkpAggggAACCCCAAAIIIIAAAgggEK5AbcOOvCAYLiP9EECguQJer1cej0c+ny+sob785S+rU6dO+trXvqaRI0cqIyNDqampcnNw0vbt2zVx4kTLuIMHD1ZJSYlSUlLCyquuU0VFhdLT03X06FHLcV5//XV985vftLznZLNkyRLdeeedGj9+vJr+Du/Zs6fKyso0aNCggHGPHTumtLQ0nT9/vtG9Ll26qLS0VEeOHNGcOXMC+vXv319vvPGGevXqZeuRl5ennJwcy/u5ubnKzs5ulmWwzuHE//DDD/3PwAcffGA7vPFYtmyZkpKSgqXAfQQQQKDVBNz8uddqyREYAQQQQAABBBBAAAEEEEAAAQQQQAABBBBAAAEEEEAAAQQQQAABBBBAAAEEEEAAAQQQQAABBBBAAAEEYlKA/cUxuSwkhQACCCCAAAIIIICAKwH2F7tiohECCCCAAAIIIIAAAggggAACCCCAAAIIIIAAAggggAACCCCAAAIIIIAAAggggAACCCCAAAIIIIAAAggggAACCCCAAAIIIIAAAnEhQD2guFgmkkQAAQQQQAABBBBAwFLAoh5QAlQIIIAAAggggAACbVeAv+y13bVlZggggAACCCCAAAIIIIAAAggggECkBGok1f93pJqaGnHISKRoGQcBBEIR8Hq98ng88vl8Ad3S09NVVFSk5OTkUIZ03fbdd9/VyJEj9dlnnwX06dKli0pLSzVkyBDX41k1dJpfsBgVFRUyBkePHg0YOiMjQzfddJOeffbZkNz++te/6hvf+IZKSkoC+q1cuVKHDx/W6tWrLeNt2rRJHTt2tPXIy8tTTk6O5f3c3FxlZ2c3yzJY53Djv/3227r33nt18eJFx7k9+eST/FkZbBG4jwACrSJgNvskJia2SmyCIoAAAggggAACCCCAAAIIIIAAAggggAACCCCAAAIIIIAAAggggAACCCCAAAIIIIAAAggggAACCCCAQFwI/PrzfcWLJb3F/uK4WC+SRAABBBBAAAEEEEDAUYD9xTwgCCCAAAIIIIAAAggggAACCCCAAAIIIIAAAggggAACCCCAAAIIIIAAAggggAACCCCAAAIIIIAAAggggAACCCCAAAIIIIAAAgjErQD1gOJ26UgcAQQQQAABBBBAAIFAAYt6QLWSErFCAAEEEEAAAQQQaLsCCW13aswMAQQQQAABBBBAAAEEEEAAAQQQQCBCAtca/qPhtWvXlJjIvyFGyJZhEEAgBAGv1yuPxyOfzxfQKz09XUVFRUpOTg5hRPdNKyoqZGIcPXrUstPKlSs1e/Zs9wNatFy1apXmzJljOcbgwYNVUlKilJQUy/vmhY/p06drw4YNAfdTU1PVo0cP/eY3vwm4N3/+fC1ZssQ27wULFmjp0qUB9ydMmKCLFy/qzTffDLiXm5ur7OxsR4u8vDzl5ORYtnHTv1nQkpoT36z1448/bpuC+TNy8+bNysjIaG6a9EcAAQQiLlBTU6MOHTo0HLdGUqMPIh6UARFAAAEEEEAAAQQQQAABBBBAAAEEEEAAAQQQQAABBBBAAAEEEEAAAQQQQAABBBBAAAEEEEAAAQQQQCASAt0lnZIUnU10UrGkhZKO/D1Z9hdHYtUYAwEEEEAAAQQQQACBVhZgf3ErLwDhEUAAAQQQQAABBBBAAAEEEEAAAQQQQAABBBBAAAEEEEAAAQQQQAABBBBAAAEEEEAAAQQQQAABBBBAAAEEEEAAAQQQQAABBNqiAPWA2uKqMicEEEAAAQQQQAABBKIsQD2gKAMzPAIIIIAAAgggEIMCCTGYEykhgAACCCCAAAIIIIAAAggggAACCMSWQJWkjnUpVVVVqWPH+h9jK1OyQQCBNi3g9Xrl8Xjk8/kC5pmenq6ioiIlJ0fnLNXa2lo98sgjWrt2raVxc+NfuXJF999/v3bu3Gk5fmZmpl555RXH37/PP/+8nnjiCdfPQEJCgnbt2qWxY8fa9tmzZ4/Gjx8vM/+GV1JSkqqrqwM+dzOmGScvL085OTmWcXNzc5Wdne16HuE0bE58s1ZTp071P29214ABA7R7926lpqaGkx59EEAAgagJmN/d5nd4g6taUqMPohacgRFAAAEEEEAAAQQQQAABBBBAAAEEEEAAAQQQQAABBBBAAAEEEEAAAQQQQAABBBBAAAEEEEAAAQQQQKA5AoslPdWcAWz6bv/7uEea3Gd/cRSwGRIBBBBAAAEEEEAAgZYWYH9xS4sTDwEEEEAAAQQQQAABBBBAAAEEEEAAAQQQQAABBBBAAAEEEEAAAQQQQAABBBBAAAEEEEAAAQQQQAABBBBAAAEEEEAAAQQQQKAdCFAPqB0sMlNEAAEEEEAAAQQQQCDSAtQDirQo4yGAAAIIIIAAArEvkBD7KZIhAggggAACCCCAAAIIIIAAAggggEArC1RK+mJdDpWVlfriF+t/bOXUCI8AAu1JwOv1yuPxyOfzBUw7PT1dRUVFSk5OjhrJpk2b9OCDD1qOn5CQoFdffVVTpkwJK/5rr72mb3/726qtrbXsv3HjRmVmZjqOXVZWptGjR8u8/OHmSk1N1aFDh9S3b1/b5idOnNCIESN05swZN0PKzZhmoLy8POXk5FiOmZubq+zsbFfxwm3U3PjvvPOOxowZo4sXL9qm8Nhjj2nFihVKSkoKN036IYAAAhEX+Nvf/qZOnTo1HPdvkhp9EPGgDIgAAggggAACCCCAAAIIIIAAAggggAACCCCAAAIIIIAAAggggAACCCCAAAIIIIAAAggggAACCCCAAALNFegu6ZSkSG6g2yHp3yUdsUmO/cXNXTX6I4AAAggggAACCCAQAwLsL46BRSAFBBBAAAEEEEAAAQQQQAABBBBAAAEEEEAAAQQQQAABBBBAAAEEEEAAAQQQQAABBBBAAAEEEEAAAQQQQAABBBBAAAEEEEAAgbYkQD2gtrSazAUBBBBAAAEEEEAAgRYUoB5QC2ITCgEEEEAAAQQQiBGBhBjJgzQQQAABBBBAAAEEEEAAAQQQQAABBGJX4LKkLnXpXb58WV261P8Yu1mTGQIItDkBr9crj8cjn88XMLf09HQVFRUpOTmS56k2DnP27FmNGjVKx48ft7QdMGCAdu/erdTU1JDsT548qXHjxumDDz6w7Ne3b18dPHhQN910k+O4p0+f1ogRI2TGc3NNnDhRhYWF6tSpk23zyspKZWRkqLi42M2QcjOmGSgvL085OTmWY+bm5io7O9tVvHAbNTd+bW2tTJ7z58+3TSExMVFbtmzRpEmTwk2TfggggEDEBcyfoV27dm04rvlDtdEHEQ/KgAgggAACCCCAAAIIIIAAAggggAACCCCAAAIIIIAAAggggAACCCCAAAIIIIAAAggggAACCCCAAAIIINBcgYWfD7CouYP8vf/Ov49VHmQ89hdHCJxhEEAAAQQQQAABBBBoTQH2F7emPrERQAABBBBAAAEEEEAAAQQQQAABBBBAAAEEEEAAAQQQQAABBBBAAAEEEEAAAQQQQAABBBBAAAEEEEAAAQQQQAABBBBAAAEE2qAA9YDa4KIyJQQQQAABBBBAAAEEWkKAekAtoUwMBBBAAAEEEEAgtgQSYisdskEAAQQQQAABBBBAAAEEEEAAAQQQiEGBS5K+VJfXpUuX9KUv1f8Yg+mSEgIItFUBr9crj8cj83JD0ys9PV1FRUVKTk6O6vQXLVqkxYsX28YYOXKkNm/erN69e7vK4/z58/r2t7+t/fv327ZfuHChTNxgV2VlpTIyMlRcXBysqf9+bm6usrOzg7bNy8tTTk5O0HamwZIlSzR//vygbZ3GdJtX0CAODSIR/9y5c5owYYIOHz5sG2nYsGHavn27rr/++uakS18EEEAgYgKffvqpunXr1nC8TyU1+iBiwRgIAQQQQAABBBBAAAEEEEAAAQQQQAABBBBAAAEEEEAAAQQQQAABBBBAAAEEEEAAAQQQQAABBBBAAAEEIiFgNs2dktS9mYPtkmQOMil3OQ77i11C0QwBBBBAAAEEEEAAgVgWYH9xLK8OuSGAAAIIIIAAAggggAACCCCAAAIIIIAAAggggAACCCCAAAIIIIAAAggggAACCCCAAAIIIIAAAggggAACCCCAAAIIIIAAAgjEmQD1gOJswUgXAQQQQAABBBBAAIFYEqAeUCytBrkggAACCCCAAAItI5DQMmGIggACCCCAAAIIIIAAAggggAACCCAQxwIVkq6vy7+iokLXX1//YxxPi9QRQCDeBLxerzwej3w+X0Dq6enpKioqUnKyeZc6etepU6c0ZswYffjhh7ZBBg4cqP/5n//R7bff7pjI0aNHNW3aNP3mN7+xbXfzzTdr3759uvHGG11NasGCBVq6dGnQth07dtT+/fuVlpYWtG1ZWZlGjx6t6upqx7YJCQnatWuXxo4dG3TMvLw85eTkWLbLzc1VdnZ20DGa0yBS8Q8ePOif79WrV23TaYn5NMeCvggg0L4Ezp07p5SUlIaTPiep0QftS4TZIoAAAggggAACCCCAAAIIIIAAAggggAACCCCAAAIIIIAAAggggAACCCCAAAIIIIAAAggggAACCCAQ8wJPSVrcjCx3SzJjlIc4BvuLQwSjOQIIIIAAAggggAACsSjA/uJYXBVyQgABBBBAAAEEEEAAAQQQQAABBBBAAAEEEEAAAQQQQAABBBBAAAEEEEAAAQQQQAABBBBAAAEEEEAAAQQQQAABBBBAAAEEEIhTAeoBxenCkTYCCCCAAAIIIIAAArEgQD2gWFgFckAAAQQQQAABBFpWIKFlwxENAQQQQAABBBBAAAEEEEAAAQQQQCAOBT6R1Lsu708++US9e9f/GIfTIWUEEIhXAa/XK4/HI5/PFzCF9PR0FRUVKTk5OerTKyws1NSpU1VTU+MY67777tMPfvADDR8+XN27d/e3/etf/6qysjK98MIL2rFjh2P/hIQEbdy4Ud/5zndcz2n79u2aOHFi0PaDBw9WSUmJUlJSgratqKiQ8T169KhjW/Nnw6FDh9S/f/+gY+bl5SknJydou+Y2mDFjhvLz8wOGcYqfm5ur7OxsV6Fra2v11FNP6ZlnnrFtb4wPHDigW2+91dWYNEIAAQSiKXDmzBn16dOnYYgzkhp9EM34jI0AAggggAACCCCAAAIIIIAAAggggAACCCCAAAIIIIAAAggggAACCCCAAAIIIIAAAggggAACCCCAAAIhCZgNc6ck/Z8NaqFdeyT9u6Ty0LrVt2Z/cZhwdEMAAQQQQAABBBBAIJYE2F8cS6tBLggggAACCCCAAAIIIIAAAggggAACCCCAAAIIIIAAAggggAACCCCAAAIIIIAAAggggAACCCCAAAIIIIAAAggggAACCCCAAAJxLEA9oDhePFJHAAEEEEAAAQQQQCAWBKgHFAurQA4IIIAAAggggEDLCiS0bDiiIYAAAggggAACCCCAAAIIIIAAAgjEocBJSf3q8j558qT69av/MQ6nQ8oIIBCvAl6vVx6PRz6fL2AK6enpKioqUnKyeZ86uldVVZXmzp2rl156KaqBHnvsMa1YsUJJSUmu45w4cUIjRoyQeQHE6Zo5c6bWrFmjhITg/0xQW1urRx55RGvXrnUc85577tHWrVvVtWvXoPnm5eUpJycnaLvmNpgxY4by8/MDhnGKn5ubq+zsbNehz507pwkTJujw4cO2fYz3iy++GNJauk6AhggggEAIAh999JFSU1Mb9vhIUqMPQhiOpggggAACCCCAAAIIIIAAAggggAACCCCAAAIIIIAAAggggAACCCCAAAIIIIAAAggggAACCCCAAAIIIBBdgZ9IejrEEHs/b79IUlmI/Zo2Z39xMwHpjgACCCCAAAIIIIBALAiwvzgWVoEcEEAAAQQQQAABBBBAAAEEEEAAAQQQQAABBBBAAAEEEEAAAQQQQAABBBBAAAEEEEAAAQQQQAABBBBAAAEEEEAAAQQQQAABBNqAAPWA2sAiMgUEEEAAAQQQQAABBFpTgHpAralPbAQQQAABBBBAoHUEElonLFERQAABBBBAAAEEEEAAAQQQQAABBOJI4H1JA+ryff/99zVgQP2PcTQNUkUAgXgX8Hq98ng88vl8AVNJT09XUVGRkpOTW2SaVVVVmjt3rl566aWoxJs1a5aWL1+uzp07hzT+X//6V33jG99QSUmJY79169Zp2rRprsdetWqV5syZ49h+/vz5WrJkiasx8/LylJOT46ptcxrNmDFD+fn5AUM4xc/NzVV2dnZIYQ8ePKixY8fq6tWrlv0SExO1Y8cOjRs3LqRxaYwAAghEWuCDDz7QLbfc0nDYDyQ1+iDSMRkPAQQQQAABBBBAAAEEEEAAAQQQQAABBBBAAAEEEEAAAQQQQAABBBBAAAEEEEAAAQQQQAABBBBAAAEEwhIwm+VOSerusvc+SQsllblsH6wZ+4uDCXEfAQQQQMBSoLKyUgcOHNCWLVv8e55PnDghsze77kpKSlLv3r1155136lvf+pZ//22vXr1iSvPs2bPavXu3tm/frvLycp06darRHMze4T59+mjgwIGaMGGCMjIylJqaqoQESrzG1EKSDAII+AXYX8yDgAACCCCAAAIIIIAAAggggAACCCCAAAIIIIAAAggggAACCCCAAAIIIIAAAggggAACCCCAAAIIIIAAAggggAACCCCAAAIIIIBAswWoB9RsQgZAAAEEEGgNAeoBtYY6MRFAAAF7AeoB8XQggAACCCCAAALtT+D/Z+9uoKwuy4XhX6PiIwMJohxjhVSKih6zOoNKKSAoojjwpijhwWY84eejaIieMbQsSxsfv1J0SYYdByULBApGVERsBk3EPGmGffhRYj14FA1sApao877/Oe94BmbvPXs2e2b2zPz+a7laue+P6/rd/20s2/d1qVbb/c5cxgQIECBAgAABAgQIECBAgACB1gq8EBGHNU76zW9+E5/5zGdau4bxBAgQ2GmBZ599NkaMGBGbN29uttbIkSOjuro6evdOflPdPk/S+O7rX/963HTTTXndcPr06XHttddGz549c1r34osvjlmzZqWdW1xcHLW1tVFSUpL1+pnsGxf5+c9/HhMmTMhqzeuvvz6uuOKKrMbuzKCysrKoqqpqtkSm/SsrK6OioqJV29bX10dybrfeemvaeUcccURD08G99967VWsbTIAAgXwKvPDCC3H44Yc3XfK3EeEP9/lEthYBAgQIECBAgAABAgQIECBAgAABAgQIECBAgAABAgQIECBAgAABAgQIECBAgAABAgQIEMiPwMyIuDaLpR6PiG9GxBNZjG3NEPeLW6NlLIEuKJDcnUwKlt99992xaNGiePXVV+PDDz9syLRXr15x2GGHxTnnnBOnn3567LnnnlkLZHNnNdNiyd79+vWLf/mXf4mTTjopxo0bF/vtt1/W++/swEKKvz3u6w4aNChWr14dAwYMaJHu3XffjauuuiruuOOOj96VFif9/wOGDRvW8K4deuih2U6J8vLymDt3bsrxS5YsifHjx2e9VjIweedXrVoVl112WTzzzDOtmpsM7t+/fyT3lM8444xW3xPPlMudd94Z559/fqviWb9+fSSm69atazYvl7vUrdrcYAIECk7A/eKCOxIBESBAgAABAgQIECBAgAABAgQIECBAgAABAgQIECBAgAABAgQIECBAgAABAgQIECBAgAABAgQIECBAgAABAgQIdD4B9YA635mJmECXEti2bVs8/vjj8aMf/ShWrlwZb7311kf5JXVPRo8eHWeffXaMGjUqdt1116xzL6R6OlkH3WRgIcWvHpB6QOneYfWAcvl2m0Og6wqoB9R1z1ZmBAgQIECAAIF0AkVoCBAgQIAAATzecEEAACAASURBVAIECBAgQIAAAQIECLQgkHRKGto4Zs2aNXHEEUdAI0CAQLsLZPpB3siRI6O6ujp69+7drnEljeUefPDBmDJlSiRN8nbmSZotzps3L04++eQoKsr9X98na5x55plpQxk6dGgsX7489tprr6zD/dvf/hYnnHBC/OpXv0o5J2nc+MQTT8QhhxyS1Zrt8YPGJJCysrKoqqpqFlOm/XNtovfmm282/Fh27dq1aQ1uvPHGmDFjRlZGBhEgQKAtBJImqEceeWTTpZN/sPvDfVtgW5MAAQIECBAgQIAAAQIECBAgQIAAAQIECBAgQIAAAQIECBAgQIAAAQIECBAgQIAAAQIECOQukFyU+3NE7J1hicci4tsRsSr3bTLOdL+4jWAtS6AzCLz44osxderUWL16dYvh9ujRI7773e/GtGnTomfPni2O39kGHqk2+NznPhe33nprDB8+fKfu6LYYfEQUUvztcV930KBBDe/BgAED0vLk8771ZZddFtdcc01W71J5ef4akPzlL3+Jiy++OBYvXpzNa5BxzAEHHBD3339/q+pyZMpl//33j8ceeyw+9alPZR2bBiRZUxlIoFsIuF/cLY5ZkgQIECBAgAABAgQIECBAgAABAgQIECBAgAABAgQIECBAgAABAgQIECBAgAABAgQIECBAgAABAgQIECBAgAABAm0noB5Q29lamQCBFgQ++OCDmD9/flxyySXx1ltvteiV1D656667YtSoUVnV4imkejotJpdiQCHFrx6QekDp3mH1gHL5dptDoOsKqAfUdc9WZgQIECBAgACBdAJFaAgQIECAAAECBAgQIECAAAECBAi0IFAbEcMbx9TW1jY04vIQIECgvQUy/SBv5MiRUV1dHb17J7+rbv9ny5YtMWfOnPjOd76T1Y8pm0bYv3//uPLKK+Pss8+OXr167XTwzz//fMM/p//+97+nXCtp6Hjbbbe1ep+kid6sWbNSzmutf3v8oDEJtKysLKqqqprFnGn/ysrKqKioaLVPMuHRRx+NE088MT788MOU85Nmi8n/jg4ePDin9U0iQIDAzgqsWrUqRowY0XSZpOn4dn9jZ/cwnwABAgQIECBAgAABAgQIECBAgAABAgQIECBAgAABAgQIECBAgAABAgQIECBAgAABAgQIENhpga9HxHVpVnkiIpLPk/9sy8f94rbUtTaBAhWor6+PBx54IKZMmRLbtm1rVZQnnHBC3H///dGvX7+M89qigUfjhmeddVbcfvvtebmvmy6JQoq/Pe7rDho0KFavXh3JHdl0z8KFC2PSpElp79e26kWKiHPOOSfuuOOO6NGjR8ap5eX5aUDy4IMPNsS/efPm1oaadnwS+7x58+K0007LqjFPplySTZKGQLfccktWayXjNSDJ21FaiECXEHC/uEscoyQIECBAgAABAgQIECBAgAABAgQIECBAgAABAgQIECBAgAABAgQIECBAgAABAgQIECBAgAABAgQIECBAgAABAgQ6TkA9oI6ztzOBbi2wZcuWmD59evzgBz9otUNSm2bGjBmx6667ZpxbSPV0Wp1kRBRS/OoBqQeU7h1WDyiXb7c5BLqugHpAXfdsZUaAAAECBAgQSCdQhIYAAQIECBAgQIAAAQIECBAgQIBACwKPRMQJjWMefvjhGDt2LDQCBAgQSCGQNFp86aWX4mc/+1ksX748XnzxxYaGbU2f/v37x/777x+nnnpqjB8/Pg466KAWf0wJmwABAgQI5EPgkUceiRNPPLHpUssjwh/u84FrDQIECBAgQIAAAQIECBAgQIAAAQIECBAgQIAAAQIECBAgQIAAAQIECBAgQIAAAQIECBAgkB+BXhHxWkTsvcNyq/6///6tiFiZn21aXMX94haJDCDQ9QSWLFkSp5xySnz44Yc5JXfcccfFwoULo0+fPmnnt2UDj2TTUaNGxQMPPBD9+vXLKYeWJhVS/IXQgGTNmjUN9Sc2btzYEl2rPk9yu/zyy6OoKH3J1PLynWtAktwLr6qqiqlTp+b8zmdKapdddon58+fHxIkTW8w9Uy7J5N133z1WrFgRw4cPb3GtZIAGJFkxGUSg2wi4X9xtjlqiBAgQIECAAAECBAgQIECAAAECBAgQIECAAAECBAgQIECAAAECBAgQIECAAAECBAgQIECAAAECBAgQIECAAAEC+RdQDyj/plYkQCALgffffz+mTZsWs2fPzmJ06iHZ1HAppHo6uSRaSPGrB6QeULp3WD2gXL7d5hDougLqAXXds5UZAQIECBAgQCCdQPrquswIECBAgAABAgQIECBAgAABAgQI/LfA4oj4UiPGokWLGpqIeQgQIECAAAECBAgQ6FwCixcvjlNPPbVp0D+LCH+471zHKFoCBAgQIECAAAECBAgQIECAAAECBAgQIECAAAECBAgQIECAAAECBAgQIECAAAECBAgQ6NoCFRFR2STFVRFxdUQ83s5pu1/czuC2I9DRAm+++WaMHj061q5du1OhXHXVVXHNNddEUVHqUpdt3cAjCf64446LhQsXRp8+fXYql1STCyn+jm5AsmXLlpg0aVJUV1fn3bm4uDhqa2ujpKQk7drl5TvXgCR5R5L4P/zww7zH37jggAEDGvIYPHhwxj0y5dI4ccyYMZHU++jdu3eL8WpA0iKRAQS6lYD7xd3quCVLgAABAgQIECBAgAABAgQIECBAgAABAgQIECBAgAABAgQIECBAgAABAgQIECBAgAABAgQIECBAgAABAgQIECCQXwH1gPLraTUCBLIUePTRR+PEE0/cqdoou+++e6xYsSKGDx+edtdCqqeTJc12wwopfvWA1ANK9w6rB5TLt9scAl1XQD2grnu2MiNAgAABAgQIpBNIXaWZFwECBAgQIECAAAECBAgQIECAAIH/EbgvIqY0/td77703zjzzTD4ECBAgQIAAAQIECHQygfvuuy++8pWvNI16XkT4w30nO0fhEiBAgAABAgQIECBAgAABAgQIECBAgAABAgQIECBAgAABAgQIECBAgAABAgQIECBAgECXFegZEesiYp+IeCIiro6IlR2UrfvFHQRvWwIdJXD77bfHtGnTdnr7f/qnf4ra2to4+OCDU67VHg08ko2T5hyXX355FBXlt+RmIcXf0Q1IHn744Rg3blzU19enPOvPfe5zMXPmzBg5cmT079+/4Sw++OCDSJpjPPjgg3HdddfFunXJ/+ylfiZPnhxJfYvddtst5YDy8twbkKxduzaOPfbY2LBhQ8Z3/p//+Z9j+vTpMWbMmBgwYED06NGjId+33norampq4oYbbohnnnkm4xqnn356zJs3r2FuuidTLk3nZFvvQwOSnf5HmQUIdCkB94u71HFKhgABAgQIECBAgAABAgQIECBAgAABAgQIECBAgAABAgQIECBAgAABAgQIECBAgAABAgQIECBAgAABAgQIECBAoP0E1ANqP2s7ESDQRGDLli1xyimnxCOPPLLTLl/60pfi/vvvjz322CPlWoVUTyeXZAspfvWA1ANK9w6rB5TLt9scAl1XQD2grnu2MiNAgAABAgQIpBPIb3VkzgQIECBAgAABAgQIECBAgAABAl1R4AcRcW5jYrNnz47zzjuvK+YpJwIECBAgQIAAAQJdWuAHP/hBnH/++U1zvCsi/OG+S5+65AgQIECAAAECBAgQIECAAAECBAgQIECAAAECBAgQIECAAAECBAgQIECAAAECBAgQIECgEwlcHhH/T0RcHRGPdXDc7hd38AHYnkB7CmzatCnGjh0bTz/9dMptKyoqYvr06bHvvvtGMvbOO++Mb37zm7Ft27aU4zPVJMjUwGPkyJFRXV0dvXv3brbu1q1b429/+1v86U9/invuuafhr3T7J5OLi4ujtrY2SkpK8kpZSPFnakBSWVkZybm15XPxxRfHrFmzUm5x9dVXx5VXXhk9evRIG8I777wTp512Wjz++OMpx3z84x+PJ598Mvbff/+Un5eX59aAJGm4M2nSpIZ3Ld2z3377Nbxjo0aNiqKi9GVb6+vrY+nSpXHGGWfE5s2bUy63++67xy9+8Yv4whe+kHa/TLk0nTR48OBYuXJlJPFlejQgacs339oEOp+A+8Wd78xETIAAAQIECBAgQIAAAQIECBAgQIAAAQIECBAgQIAAAQIECBAgQIAAAQIECBAgQIAAAQIECBAgQIAAAQIECBAgUBAC6gEVxDEIgkD3E3jqqafi2GOPjffee69Z8vvss0/ccccdMWHChPhf/+t/xSuvvBL//u//HosXL04J1a9fv3jiiSfikEMOSfl5IdXTyeWkCyl+9YDUA0r3DqsHlMu32xwCXVdAPaCue7YyI0CAAAECBAikE0hf2ZYZAQIECBAgQIAAAQIECBAgQIAAgf8WuCkiLm3EuPHGG2PGjBlsCBAgQIAAAQIECBDoZAI33XRTXHbZZU2jvjki/OG+k52jcAkQIECAAAECBAgQIECAAAECBAgQIECAAAECBAgQIECAAAECBAgQIECAAAECBAgQIECgywp8PiJ+XSDZuV9cIAchDALtIZCpqUbS5OLyyy+PoqLtS1fOnj07LrjggpThTZ06NebMmZPys1wbeOy42DvvvBPnnHNOLFq0KC3R5MmT4957743ddtstb4yFFH9HNiCpq6uL0tLSqKmpaWZ71FFHxSOPPBJ9+vRp0X3t2rUNzW82bNiQcuyyZcvipJNOSvlZeXluDUgefvjhGDduXNTX16dcd+jQoQ0NdgYOHNhi/I0D1qxZE2PHjo2NGzemnHPhhRfGrFmzmn2PGgdnymXHBS+55JK45ZZb0q6VjNeAJOujM5BAtxBwv7hbHLMkCRAgQIAAAQIECBAgQIAAAQIECBAgQIAAAQIECBAgQIAAAQIECBAgQIAAAQIECBAgQIAAAQIECBAgQIAAAQIE8i+gHlD+Ta1IgEAWAunqyvTt27ehrsuRRx653SpbtmyJSZMmRXV1dcrVM9VwKaR6OlnQNBtSSPGrB6QeULp3WD2gXL7d5hDougLqAXXds5UZAQIECBAgQCCdwPZVnTkRIECAAAECBAgQIECAAAECBAgQaC7wrYi4uvFvX3311fGtbyV/y0OAAAECBAgQIECAQGcSSP4c/+1vf7tpyMl/8Yf7znSIYiVAgAABAgQIECBAgAABAgQIECBAgAABAgQIECBAgAABAgQIECBAgAABAgQIECBAgAABAu0j4H5x+zjbhUBBCMybNy/OPPPMZrEcddRRDQ1I+vTp0+yzV199NY4++uh44403mn1WVlYWVVVVKXPLVwOPZPFt27bFueeeG/fcc0/KvZIGKqtWrYrDDjssb86FFH9HNiDJ1OAi0/nveBD19fXx1a9+Ne0ZVlZWRkVFRcrzKy9vfQOSpHnOKaec0vBep3oOPPDAePTRR+OTn/xkq9+Z2bNnxwUXXJBy3qGHHho1NTWxzz77tDqXHSfsvvvusWLFihg+fHjaGDUgafXxmUCgSwu4X9ylj1dyBAgQIECAAAECBAgQIECAAAECBAgQIECAAAECBAgQIECAAAECBAgQIECAAAECBAgQIECAAAECBAgQIECAAAEC3UNAPaDucc6yJBDvv/9+TJ48ORYuXNhM4+qrr46khkCqJ10NoWTskiVLYvz48SnnFVI9nVyOv5DiVw9IPaB077B6QLl8u80h0HUF1APqumcrMwIECBAgQIBAOoEiNAQIECBAgAABAgQIECBAgAABAgRaEJgRETc2jpk+fXrcfPPN0AgQIECAAAECBAgQ6GQCl156adxyyy1No74sIm7qZGkIlwABAgQIECBAgAABAgQIECBAgAABAgQIECBAgAABAgQIECBAgAABAgQIECBAgAABAgQIEGh7AfeL297YDgQKRqCuri6ShgXPP/98rFmzJv7zP/8zfvOb38S//uu/xve///2UcWZqcDB16tSYM2dOynn5bOCRbPDyyy/HiBEjGuJP9VRWVkZFRUXerAsp/kJtQDJ06NBYvnx57LXXXlm5Z2pmk+ldKi9vfQOSp556Ko499th47733msVWVFQUDzzwQJx66qlZxb3joE2bNsXYsWPj6aefbjZ/t912i8cffzyOOeaYlGtnyiXVhDFjxsSiRYuid+/erf5+5vs7kROWSQQItKuA+8Xtym0zAgQIECBAgAABAgQIECBAgAABAgQIECBAgAABAgQIECBAgAABAgQIECBAgAABAgQIECBAgAABAgQIECBAgAABAm0hoB5QW6hak0ABCtTX18c777wTr7zySrzwwgsN9YCSeiavv/56/PSnP43jjz8+ZdRLly6NCRMmpPxs2bJlcdJJJ6X8rJDq6eRyHIUUv3pA6gGpB5TLt9gcAt1PQD2g7nfmMiZAgAABAgQIFCEgQIAAAQIECBAgQIAAAQIECBAg0ILAORFxV+OYTA2bSBIgQIAAAQIECBAgULgCZ599dtx9991NAzw3In5YuBGLjAABAgQIECBAgAABAgQIECBAgAABAgQIECBAgAABAgQIECBAgAABAgQIECBAgAABAgQIEOggAfeLOwjetgQ6i8BTTz0Vxx57bLz33nvNQp49e3acd955KVPJdwOPZJNvfetb8e1vfzvlfuPGjYuFCxfGHnvskRfaQoq/IxuQbNiwIUaOHBkvvvhiSterr746rrzyyujRo0de3FMtUl7e+gYkmd6VsWPHxuLFi6Nnz545x5ycSfLXQQcdFEceeWQcddRR8dnPfjYGDhwYffv2TbtuplzSTbr33nvjzDPPTPnx+vXrY9iwYbFu3bpmn1dWVkZFRUXOOZpIgEDnE3C/uPOdmYgJECBAgAABAgQIECBAgAABAgQIECBAgAABAgQIECBAgAABAgQIECBAgAABAgQIECBAgAABAgQIECBAgAABAgQI7CCgHpBXggCBjALp6qr069cvnnjiiTjkkENSzi+kejq5HHEhxa8ekHpA6gHl8i02h0D3E1APqPuduYwJECBAgAABAkUICBAgQIAAAQIECBAgQIAAAQIECLQgMCkifto45rTTTosFCxZAI0CAAAECBAgQIECgkwmcfvrp8cADDzSN+ssRMb+TpSFcAgQIECBAgAABAgQIECBAgAABAgQIECBAgAABAgQIECBAgAABAgQIECBAgAABAgQIECBAoO0F3C9ue2M7EOi0Aps2bYqJEyfGY4891iyHwYMHx8qVK2O//fZLmV9bNPB46qmn4thjj4333nuv2Z4f//jH48knn4z9998/L96FFH9HNiDZunVrwzuwbNmytK6f+9zn4qabboqRI0fGrrvumhf/pouUl7euAUldXV2UlpZGTU1Nylhmz54d5513Xt7jzGbBTLmkm5/pu7Z+/foYNmxYrFu3rtn0ysrKqKioyCYsYwgQ6CIC7hd3kYOUBgECBAgQIECAAAECBAgQIECAAAECBAgQIECAAAECBAgQIECAAAECBAgQIECAAAECBAgQIECAAAECBAgQIECAQHcWUA+oO5++3Am0ILBmzZoYO3ZsbNy4sdnIqVOnRlJXZbfddku5SiHV08nloAspfvWA1ANKV3tLPaBcvt3mEOi6AuoBdd2zlRkBAgQIECBAIJ1AERoCBAgQIECAAAECBAgQIECAAAECLQiMjYiHG8eMGTMmli9fDo0AAQIECBAgQIAAgU4mcMIJJ8Sjjz7aNOoTI+KRTpaGcAkQIECAAAECBAgQIECAAAECBAgQIECAAAECBAgQIECAAAECBAgQIECAAAECBAgQIECAAIG2F3C/uO2N7UCg0wls3bo1nnnmmZgxY0bDf+747LLLLjF//vyYOHFi2tzaooHHhg0bYuTIkfHiiy822zdphPL444/HMccckxfvQoq/IxuQJJiZ9m+K3bNnzygrK4uzzjorSkpKokePHnk5i/Ly1jUgefXVV+Poo4+ON954o9n+xcXFUVtb2xBfRzzpctl///0j+d793//7f1OGdckll8Qtt9wSRUXbl5bVgKQjTtGeBApXwP3iwj0bkREgQIAAAQIECBAgQIAAAQIECBAgQIAAAQIECBAgQIAAAQIECBAgQIAAAQIECBAgQIAAAQIECBAgQIAAAQIECBDIUkA9oCyhDCPQnQTefvvt+NnPfhaXXnppvPvuu81SP/DAAxv6mX/yk59My1JI9XRyObtCil89IPWA1APK5VtsDoHuJ6AeUPc7cxkTIECAAAECBLavGsuDAAECBAgQIECAAAECBAgQIECAQHOBoyJidePfPuKII2LNmjWcCBAgQIAAAQIECBDoZAJHHnnkjo1+h0XE050sDeESIECAAAECBAgQIECAAAECBAgQIECAAAECBAgQIECAAAECBAgQIECAAAECBAgQIECAAAECbS/gfnHbG9uBQKcReP7552P48OHx97//PWPMN954Y0NzkqKi9GUu26KBx9atW2PixImxbNmylPEtXLgwTj311Lx4F1L8Hd2A5Le//W3De7Fx48asbXfZZZcYOnRonHvuuVFaWhr77rtv1nN3HFhe3roGJE888USMGjUq3n///WZ7HnrooVFTUxP77LNPzvHszMR0uYwcOTL+7d/+reGv+vr6ZlsUFxfHypUr46ijkv/Z/p9n/fr1MWzYsFi3bl2zOZWVlVFRUbEz4ZpLgEAnE3C/uJMdmHAJECBAgAABAgQIECBAgAABAgQIECBAgAABAgQIECBAgAABAgQIECBAgAABAgQIECBAgAABAgQIECBAgAABAgQINBdQD8hbQYDARwI333xzzJgxI6NIUkfloYceaqj1kukppHo6uRxxIcWvHpB6QOoB5fItNodA9xNQD6j7nbmMCRAgQIAAAQLpKzWzIUCAAAECBAgQIECAAAECBAgQIPDfAgdFxB8aMQYPHhwvvfQSGwIECBAgQIAAAQIEOpnAgQceGC+//HLTqA+OiD92sjSES4AAAQIECBAgQIAAAQIECBAgQIAAAQIECBAgQIAAAQIECBAgQIAAAQIECBAgQIAAAQIECLS9gPvFbW9sBwKdRuCJJ56IUaNGxfvvv58y5j333DPmzZsXJ598chQVZS5x2RYNPJKgysvTN6OorKyMioqKvHgXUvyZGpDkI9mysrKoqqpKu1R9fX1Mnz49br311py3O+CAA+KCCy6Is846K/bee+9WrZPpzJcsWRLjx4/fbr1FixbFxIkTU+5x3HHHxc9//vPo1atXq2LI1+B0uYwcOTIWLlzYYLRgwYKU25WWlsb8+fOjZ8+eH32+fv36GDZsWKxbt67ZnHx+H/KVv3UIEGhbAfeL29bX6gQIECBAgAABAgQIECBAgAABAgQIECBAgAABAgQIECBAgAABAgQIECBAgAABAgQIECBAgAABAgQIECBAgAABAgTaQUA9oHZAtgWBziJw5ZVXxnXXXZc23C984Qvx4x//OD71qU+1mFIh1dNpMdgUAwopfvWA0teAUg9IPaBcvt/mEOiqAuoBddWTlRcBAgQIECBAIL1A5mrN5AgQIECAAAECBAgQIECAAAECBAhE9I+INxsh+vXrF2+//TYXAgQIECBAgAABAgQ6mUDSkPWdd95pGvU/RcRbnSwN4RIgQIAAAQIECBAgQIAAAQIECBAgQIAAAQIECBAgQIAAAQIECBAgQIAAAQIECBAgQIAAAQJtL+B+cdsb24FApxFYunRpTJgwIWW8vXr1iv/4j/+IL33pS9GjR48Wc2qrBh4XX3xxzJo1K+X+M2fOjGuvvbbF2LIZUEjxd3QDksRr06ZNMXHixHjsscey4cs45pRTTonvfe97cfDBB2e1Vnl56xqQZPIqKyuLqqqqrPZti0Hpchk5cmRUV1fHSy+9FKNHj46NGzem3P7ee++NM88886PP1q/XgKQtzsmaBDqrgPvFnfXkxE2AAAECBAgQIECAAAECBAgQIECAAAECBAgQIECAAAECBAgQIECAAAECBAgQIECAAAECBAgQIECAAAECBAgQIEDgIwH1gLwMBAh8JJCp7soRRxzRUEdlyJAhUVRU1KJaIdXTaTHYFAMKKX71gNQDanxF1QPK5dtsDoHuI6AeUPc5a5kSIECAAAECBBoFWv43NKwIECBAgAABAgQIECBAgAABAgS6u8CuEfF+U4QPP/wwqx//dHc4+RMgQIAAAQIECBAoFIH6+vrYZZdddgxnt4j4oFBiFAcBAgQIECBAgAABAgQIECBAgAABAgQIECBAgAABAgQIECBAgAABAgQIECBAgAABAgQIECBQMALuFxfMUQiEQMcLZNPoYs8994zZs2fHpEmTYtddk3+EpH7aqoFHphjLysoamqTk4ymk+LM5l53JOVu31157LU4++eRYu3btzmz30dxvf/vbcfnll0fPnj0zrpepMc6SJUti/Pjx283PxzuydOnSmDBhQk55ZvJMl8vIkSOjuro6evXqFZWVlTFz5syUeycNgB599NEYOHBgw+fr16+PYcOGxbp165qNT9apqKjIKQeTCBDofALuF3e+MxMxAQIECBAgQIAAAQIECBAgQIAAAQIECBAgQIAAAQIECBAgQIAAAQIECBAgQIAAAQIECBAgQIAAAQIECBAgQIAAgRQC6gF5LQgQaBCoq6uL0tLSqKmpyShyxBFHxD333BOHHnpoxnGFVE8nlyMupPjVAyqPuXPnpjxG9YDUA8rl+20Oga4ooB5QVzxVOREgQIAAAQIEWhYoanmIEQQIECBAgAABAgQIECBAgAABAgTinYjYq9Hhrbfein322QcLAQIECBAgQIAAAQKdRGDDhg3Rv3//ptH+LSL6dZLwhUmAAAECBAgQIECAAAECBAgQIECAAAECBAgQIECAAAECBAgQIECAAAECBAgQIECAAAECBAi0v4D7xe1vbkcCBSlw9tlnx913351VbOedd17ccsst0bNnz5TjC6mBR1YJ7TCokOIvlAYkCdE7wFdLqQAAIABJREFU77wT559/fixYsCAX1mZzTjvttJgzZ0706dMn7Xrl5d2nAUnv3r3jzTffjNGjR8fatWtTmlx11VVxzTXXRFFRUaxfrwFJXl5EixDoAgLuF3eBQ5QCAQIECBAgQIAAAQIECBAgQIAAAQIECBAgQIAAAQIECBAgQIAAAQIECBAgQIAAAQIECBAgQIAAAQIECBAgQIAAgf8WUA/Im0CAQPzXf/1XfPGLX4xXX321RY0ePXrEvHnzIqnlktQkSfUUUj2dFhNKMaCQ4lcPSD2gpq+oekC5fKPNIdD1BdQD6vpnLEMCBAgQIECAQCqB1P9WhhUBAgQIECBAgAABAgQIECBAgACB7QVeiojBjX/r97//fRx88MGMCBAgQIAAAQIECBDoJAJ/+MMfYsiQIU2jfTkiDuwk4QuTAAECBAgQIECAAAECBAgQIECAAAECBAgQIECAAAECBAgQIECAAAECBAgQIECAAAECBAgQaH8B94vb39yOBApS4Lnnnot99tknBgwYELvsskv87ne/i8svvzyWLVuWMt5LLrkkbrnllpRNSAqpgUcu2IUUfyE1IEks6+vrY9WqVZGcf/LO7OxzzjnnxB133BFJY5tUT3l592pAkhgsWrSoocFPYr3jU1xcHLW1tVFSUhLr16+PYcOGxbp165qNq6ysjIqKip09HvMJEOgkAu4Xd5KDEiYBAgQIECBAgAABAgQIECBAgAABAgQIECBAgAABAgQIECBAgAABAgQIECBAgAABAgQIECBAgAABAgQIECBAgACBlgXUA2rZyAgCXV5gy5Yt8cILL8RBBx0Uffv2jW3btsWDDz4YF198cbz++uvN8k/qBT388MMxZsyYlDaFVE8nl8MrpPjVA1IPqOk7rB5QLt9ocwh0fQH1gLr+GcuQAAECBAgQIJBKoAgLAQIECBAgQIAAAQIECBAgQIAAgSwEnoqIYY3jnnjiiTj66KOzmGYIAQIECBAgQIAAAQKFIPDkk0/GMccc0zSU1RHxhUKITQwECBAgQIAAAQIECBAgQIAAAQIECBAgQIAAAQIECBAgQIAAAQIECBAgQIAAAQIECBAgQIBAQQq4X1yQxyIoAoUhkDQiufDCC+OHP/xhs4B23333WLFiRQwfPrzZZ23VwCNpiDJr1qyUOFOnTo05c+bkBa6Q4i+0BiSNwPX19fG73/0ubrvttpg7d24kTWxyeZJmNosXL44JEyaknF5e3roGJDfffHPMmDEj5Vrjxo2LhQsXxh577JEx1KVLl6aNp6Ucy8rKoqqqqlW5jBw5Mqqrq6N3794N85Lv3ZQpU2LBggUp1yktLY358+fHxo0bY9iwYbFu3bpm4yorK6OioqKlcH1OgEAXEXC/uIscpDQIECBAgAABAgQIECBAgAABAgQIECBAgAABAgQIECBAgAABAgQIECBAgAABAgQIECBAgAABAgQIECBAgAABAgQIRKgH5C0gQCCtwGuvvRZjxoyJl156qdmYI444Ih566KHYe++9m31WSPV0cjneQopfPSD1gHZ8h9UDyuVbbQ6Bri2gHlDXPl/ZESBAgAABAgTSCRShIUCAAAECBAgQIECAAAECBAgQIJCFwJKIGN84Lmna9KUvfSmLaYYQIECAAAECBAgQIFAIAj/72c/ilFNOaRrK0ohI3Ym1EAIWAwECBAgQIECAAAECBAgQIECAAAECBAgQIECAAAECBAgQIECAAAECBAgQIECAAAECBAgQINDRAu4Xd/QJ2J9AgQu8/vrrMXr06Hj55ZebRTp58uS49957Y7fddtvus7Zq4FFenr4ZRWVlZVRUVORFs5Diz9SAJJ857wzcBx98EH/84x/jvvvui4ULF8Yf/vCHVi03duzYSOpb9OzZs9m8TGe+ZMmSGD/+oxIZDXOXLl0aEyakvlJ3zDHHxLJly+JjH/tYxvgyrdFSYmVlZVFVVZVyWLpcRo4cGdXV1dG7d++P5v36179u+N5t3Lix2VpFRUVx//33x4gRI2LYsGGxbt26ZmMK5d1oycvnBAjkR8D94vw4WoUAAQIECBAgQIAAAQIECBAgQIAAAQIECBAgQIAAAQIECBAgQIAAAQIECBAgQIAAAQIECBAgQIAAAQIECBAgQIBAAQioB1QAhyAEAoUssGjRojjttNOivr6+WZhJTZKkJtCOTyHV08nFtpDiVw8ofQ0o9YDUA8rl+20Oga4ooB5QVzxVOREgQIAAAQIEWhYoanmIEQQIECBAgAABAgQIECBAgAABAgTi7oj4aqPDD37wgzj33HOxECBAgAABAgQIECDQSQTuuuuuOO+885pG+6OImNpJwhcmAQIECBAgQIAAAQIECBAgQIAAAQIECBAgQIAAAQIECBAgQIAAAQIECBAgQIAAAQIECBAg0P4C7he3v7kdCXQ6gYsvvjhmzZrVLO5PfvKT8eSTT8YnPvGJ7T5riwYeW7dujYkTJ8ayZctS+s2ePXvHu1U5OxdS/J2hAcmO0Js2bYrly5dHct9txYoVLZ5DcXFx1NbWRklJSbOx5eWta0DyzDPPxMiRI2PLli3N1kre09WrV8fAgQMzxrR06dKYMGFCi3GnGlBWVhZVVVUp56bLJYm3uro6evfu/dG8pOFPZWVlzJw5M+VaQ4YMadjn9NNPj3Xr1jUbk8ytqKjIKQeTCBDofALuF3e+MxMxAQIECBAgQIAAAQIECBAgQIAAAQIECBAgQIAAAQIECBAgQIAAAQIECBAgQIAAAQIECBAgQIAAAQIECBAgQIAAgTQC6gF5NQgQyCiwYcOGhvoqL774YrNxZ511VvzoRz+KoqKi7T4rpHo6uRxvIcWvHpB6QKneYfWAcvlmm0Og6wqoB9R1z1ZmBAgQIECAAIFMAtv/2xhWBAgQIECAAAECBAgQIECAAAECBFILfC8irmj86Dvf+U5cddVVrAgQIECAAAECBAgQ6CQC3/3ud+Mb3/hG02grI+LrnSR8YRIgQIAAAQIECBAgQIAAAQIECBAgQIAAAQIECBAgQIAAAQIECBAgQIAAAQIECBAgQIAAAQLtL+B+cfub25FApxNI1wSjuLg4amtro6SkZLuc2qKBR6ZGKEkDlOXLl8fxxx+fF9tCir8zNiBpegj/+Mc/Ys6cOfHNb34z3n333bTnc99998WUKVOafV5e3roGJH/961/j6KOPjtdee63ZWvl6TzKdSVlZWVRVVaXMM10uSYOf6urq6N2793bz3nzzzRg9enSsXbs27XorVqyIJOcdn8rKyqioqMjL98EiBAgUvoD7xYV/RiIkQIAAAQIECBAgQIAAAQIECBAgQIAAAQIECBAgQIAAAQIECBAgQIAAAQIECBAgQIAAAQIECBAgQIAAAQIECBAgkKWAekBZQhlGoLsK1NXVRWlpadTU1DQjSFfHpJDq6eRyboUUv3pA6gGpB5TLt9gcAt1LQD2g7nXesiVAgAABAgQINAoUoSBAgAABAgQIECBAgAABAgQIECCQhcDXIuKWxnEXXXRRzJo1K4tphhAgQIAAAQIECBAgUAgC06ZNi9tvv71pKNMj4vuFEJsYCBAgQIAAAQIECBAgQIAAAQIECBAgQIAAAQIECBAgQIAAAQIECBAgQIAAAQIECBAgQIAAgYIUcL+4II9FUAQKSyBTE4xly5bFSSedtF3AbdHAI9OaH//4x+PJJ5+M/fffPy9whRR/Z29A0nggL7/8cowbNy5eeumllGdUWVkZFRUVzT4rL29dA5KtW7fGxIkTI3kvUz0zZ86Ma6+9dqfek0xnUlZWFlVVVSnXT5dLukY+ySKLFi2K0047Lerr61sVczrPVi1iMAECnUbA/eJOc1QCJUCAAAECBAgQIECAAAECBAgQIECAAAECBAgQIECAAAECBAgQIECAAAECBAgQIECAAAECBAgQIECAAAECBAgQINCSgHpALQn5nEA3F6irq4vS0tKoqalpJpHU3/nlL38Z++6773afFVI9nVyOr5DiVw9IPSD1gHL5FptDoHsJqAfUvc5btgQIECBAgACBRoEiFAQIECBAgAABAgQIECBAgAABAgSyEDgjIn7cOC75EcKCBQuymGYIAQIECBAgQIAAAQKFIHD66afHAw880DSUf42I+wshNjEQIECAAAECBAgQIECAAAECBAgQIECAAAECBAgQIECAAAECBAgQIECAAAECBAgQIECAAAECBSngfnFBHougCORXYNu2bfHUU0/F66+/Hk8//XSsW7cu/vM//zOS5iJLliyJY445JuOG6ZpgFBUVxfLly+P444/fbn5bNPC4/fbbIymwnuoZOXJkVFdXR+/evfMCV0jxd2QDko0bN8Zf/vKXeP755xvemzVr1sQf//jHqKioaPirtU+mMywrK4uqqqpmS5aXt64BSbJApn2GDBkSv/jFL5o1zWlNLpnOJF0eyfrpcsn0/ibf3SlTprS69kdlZWVOZ9QaB2MJECgcAfeLC+csREKAAAECBAgQIECAAAECBAgQIECAAAECBAgQIECAAAECBAgQIECAAAECBAgQIECAAAECBAgQIECAAAECBAgQIEBgJwXUA9pJQNMJdAaBt99+O375y1821AN67rnn4je/+U1DTaBBgwbFQw89FHvttVfaNJKaQaWlpVFTU9NszKGHHtrw9/fZZ5/tPiukejq5nE8hxa8ekHpA6gHl8i02h0D3ElAPqHudt2wJECBAgAABAo0CRSgIECBAgAABAgQIECBAgAABAgQIZCEwKiJWNo5LmoatWrUqi2mGECBAgAABAgQIECBQCALDhw+PJ554omkooyPi8UKITQwECBAgQIAAAQIECBAgQIAAAQIECBAgQIAAAQIECBAgQIAAAQIECBAgQIAAAQIECBAgQIBAQQq4X1yQxyIoAvkVeP755yO5e/T3v/+92cKzZs2Kiy66KO2G77//fkyePDkWLlzYbExxcXHU1tZGSUnJdp/lu4HHpk2bYuzYsfH000+njLOysjIqKiryhlZI8XdUA5LkntqoUaMiOf8dn+QsFi9eHD179myV+dKlS2PChAkp55SVlUVVVVWzz8rLW9+A5Le//W3D+75x48aUe915551x/vnntyr2poMznUm6PJL56XIZOXJkVFdXR+/evVPG9Otf/zpGjx6dNp9Uk/L9ncgZy0QCBNpFwP3idmG2CQECBAgQIECAAAECBAgQIECAAAECBAgQIECAAAECBAgQIECAAAECBAgQIECAAAECBAgQIECAAAECBAgQIECAAIH2EFAPqD2U7UGggwVuvvnmmDFjRrMo+vbtG6tWrYrDDjssbYSvvvpqHH300fHGG280G5Oujkkh1dPJhb6Q4lcPSD0g9YBy+RabQ6B7CagH1L3OW7YECBAgQIAAgUaBIhQECBAgQIAAAQIECBAgQIAAAQIEshAYEhG/axx3wAEHxMsvv5zFNEMIECBAgAABAgQIECgEgcGDB8crr7zSNJRDIuL3hRCbGAgQIECAAAECBAgQIECAAAECBAgQIECAAAECBAgQIECAAAECBAgQIECAAAECBAgQIECAAIGCFHC/uCCPRVAE8iuwYcOGSJqFvPjii80WPuKII+Khhx6KvffeO+Wmv/3tbyMpbL5x48Zmn++///7xy1/+Mvbdd9/tPst3A4+bbropLrvsspTxZdNEpbWahRR/RzUgydR4Zvfdd48VK1Y0vBeteW6//faYNm1ayimVlZVRUVHR7LPy8tY3IHn//ffjK1/5SvzkJz9J+8488sgjceSRR7Ym/I/GZjqTsrKyqKqqSrluulzSNfJpXKS+vj4Sn5kzZ2YdbzrPrBcwkACBTiXgfnGnOi7BEiBAgAABAgQIECBAgAABAgQIECBAgAABAgQIECBAgAABAgQIECBAgAABAgQIECBAgAABAgQIECBAgAABAgQIEMgkoB6Q94NANxBIareccMIJkdQV2fG56qqr4pprromioqKUEplquEydOjXmzJnTbF4h1dPJ5XgLKX71gNQDUg8ol2+xOQS6l4B6QN3rvGVLgAABAgQIEGgUSP1vcvgQIECAAAECBAgQIECAAAECBAgQ2F6gT0R81AWsZ8+esXnzZkYECBDo0gKbNm2K5cuXx89+9rOGhofr1q2LDz/88KOc+/fvH4cffnicccYZUVpa2qwhYpfGaefkmp7F6tWr4/XXX49t27Z9FEWvXr1i4MCBDQ0vTznllDj22GNjjz32aOcoO9d2Hf1+t7R/cqZJk9Gk4eTEiRNjxIgR0adP8scRDwECuQoUFxfHli1bmk7vGxGbcl3PPAIECBAgQIAAAQIECBAgQIAAAQIECBAgQIAAAQIECBAgQIAAAQIECBAgQIAAAQIECBAgQKDLC7hf3OWPWIIEoqHxyFe/+tW45557UnJcd9118e///u+x6667bvd5ck8wuf/32GOPpZw3efLkuPfee2O33Xbb7vN8NfD44IMPGmI+99xzt7v/23SzdDHszLkXUvwd1YBk69atDWe/bNmylJTHHXdcLFy4MOt7oW+++WaMHj061q5dm3K9n//85zFhwoRmn5WXt74BSbLIqlWr4vjjj4/33nsv5X4HHnhgQ25J0f5sn+R9/OlPfxrnnHNO2locZWVlUVVVlXLJdLkkd6erq6ujd+/eaUNpyW/HiZWVlVFRUZFtasYRINDJBdwv7uQHKHwCBAgQIECAAAECBAgQIECAAAECBAgQIECAAAECBAgQIECAAAECBAgQIECAAAECBAgQIECAAAECBAgQIECAAAEC/yOgHpC3gUA3EPjrX/8aRx99dLz22mvNsu3bt288+OCD8cUvfrHZZ2vWrImxY8fGxo0bUyrdf//9kdTj2fEppHo6uRxvIcWvHpB6QMk7rB5QLt9kcwh0HwH1gLrPWcuUAAECBAgQINBUoAgHAQIECBAgQIAAAQIECBAgQIAAgSwF3o2IjzWOffvtt6Nfv35ZTjWMAIFMApmaneVLLlOzsY74cVmmPfOV86BBg2L16tUxYMCAVi354osvxowZM+Lhhx9u1bxhw4bF97///TjyyCOjqKjlf/2+dOnSlM3vWrVploN3PP98+e+1114NDez+5V/+peHHo+PHj4+DDjqoWVPJLMPcbljSwDL58enXvva1hnNs7XPKKafE9773vTj44INbOzUy+VxyySVxyy23ZHXGjRvX1dVFaWlp1NTUNIslU/PATPOSH/rU1tZGSUlJq/Jrr/c7XVB/+ctf4tJLL40FCxa0Ku5k8Omnnx4333xzDBw4sNVzTSDQ3QXeeeed2HvvvZsy/D0i9uzuLvInQIAAAQIECBAgQIAAAQIECBAgQIAAAQIECBAgQIAAAQIECBAgQIAAAQIECBAgQIAAAQIEWhRwv7hFIgMIdH6B5E7tuHHjIrnbmepJ7mz+n//zf+KAAw6I999/v+H+50UXXRTPPfdcyvHJPdtly5bFiSee2OzznWngsXXr1viv//qvWLFiRcNdz7Vr16bFz/UeZkunWUjxd8Qd8Uaf22+/PaZNm5aW69RTT40f/vCHLdakeOONN2LSpEmxatWqlGt94hOfaPjs05/+dLPPM93RX7JkScO951TPtm3b4txzz4177rknbfz77LNP/PjHP47jjz8+453i5DvzwgsvxNlnnx3PPPNMxtcn053idLlkqhHQdLNFixbFaaedlvY73HRsZWVlVFRUtPSq+5wAgS4g4H5xFzhEKRAgQIAAAQIECBAgQIAAAQIECBAgQIAAAQIECBAgQIAAAQIECBAgQIAAAQIECBAgQIAAAQIECBAgQIAAAQIECBDYXkA9IG8EgS4ukNQzSeq63HHHHSkz7dGjR1xzzTVxwQUXRJ8+fWLTpk0xf/78+NrXvhabN29OOWfIkCHxi1/8Ivbdd99mnxdSPZ1cjraQ4lcPqDzmzp2b8hjVA0r/dqsHlMs33xwCnVNAPaDOeW6iJkCAAAECBAjkQ6AoH4tYgwABAgQIECBAgAABAgQIECBAoFsI/D4iDm7M9De/+U185jOf6RaJS5JAWwtkanaWr70zNRvriB+XZdozXzkPGjQoVq9eHQMGDMhqyXfffbfhB5LpfmiW1SIR8b//9/9uaKrYq1evjFOWLl0aEyZMyHbZnRq34/m3pX///v3j1ltvbWj+t+uuu+YUd9I8MHFcvHhxTvObTkoaWl577bWx5557Zr1WJp+kAeXKlSvjqKOOynq9urq6KC0tjZqammZzMjUPzDSvtY0w2/v93jHRDz74oOHHx5dddlkkjRpzfZIfKt94441x4YUX5vx+5bq3eQQ6s0DS0PTwww9vmsIfImJIZ85J7AQIECBAgAABAgQIECBAgAABAgQIECBAgAABAgQIECBAgAABAgQIECBAgAABAgQIECBAgEC7CLhf3C7MNiHQsQJbtmxpuBdaXV2dl0CSO5VJk5KePXs2Wy9TA4+8bP7/L3LdddfFFVdcEUVF+S25WUjxt+V94aZnkeou7J/+9KcYPnx4/PWvf017bMn5n3vuuXH22WfH4MGDY4899mgYu3Xr1nj55Zdjzpw5cdddd0Xy/qV7kvuks2bNSnmOme7oZ2pAkuz12muvxZgxY+Kll17K+Nr98z//c0yfPj3Gjh3bcGc9uTud3JNdv359PPTQQ3HDDTfEK6+8ktWrm+lOcbpcMtUIaLppEtOUKVNiwYIFLcaiAUmLRAYQ6DIC7hd3maOUCAECBAgQIECAAAECBAgQIECAAAECBAgQIECAAAECBAgQIECAAAECBAgQIECAAAECBAgQIECAAAECBAgQIECAAIFGAfWAvAsEuoHA2rVr49hjj40NGzbkJds777wzzj///JRrFVI9nVySLaT41QMqj7lz56Y8RvWA0r/d6gHl8s03h0DnFFAPqHOem6gJECBAgAABAvkQyG915HxEZA0CBAgQIECAAAECBAgQIECAAIFCFVgREcc1Brds2bI46aSTCjVWcRHoVAKZmp3lK5FMzcYy/bisrX5A1B4/aBs0aFCsXr26oblbS8/vfve7OPXUU+P3v09+C73zz9ChQ2Px4sUxcODAtIstXbo0JkyYsPObZbHCjuffHv7JD0Nvu+226NGjRxYR/s+Q5557rsHl9ddfb9W8TIOHDBkSixYtikMOOSSrNVvyydQIM9UGdXV1kcypqalp9nGm5oGZ5hUXF0dtbW2UlJS0mFNHvN9Ng6qvr29oqFhRUdFirNkOSM7o8ssvz3sj0Gz3N45AZxNIGpuOGzeuadiPRcTxnS0P8RIgQIAAAQIECBAgQIAAAQIECBAgQIAAAQIECBAgQIAAAQIECBAgQIAAAQIECBAgQIAAAQLtLuB+cbuT25BAxwisWbMmxo4dGxs3btypAJJ7vcn9x8GDB6dcpz0aeBx33HGxcOHC6NOnz07lkmpyIcXf0n3YfCWf7i7sTTfdFJdddlm+tmm2Tt++fWPlypXx+c9/PuUeme7ot9SAJFkwuXs8efLk2LZtW5vl0HThSy+9NBKzVE+6XDLVCNhxnV//+tcxevToFr/DbVU/oF0QbUKAQKsE3C9uFZfBBAgQIECAAAECBAgQIECAAAECBAgQIECAAAECBAgQIECAAAECBAgQIECAAAECBAgQIECAAAECBAgQIECAAAECBDqDgHpAneGUxEhgJwXq6+vjhhtuiIqKip1cKeL000+PefPmRY8ePVKuVUj1dHJJtpDiVw+oPObOnZvyGNUDSv92qweUyzffHAKdU0A9oM55bqImQIAAAQIECORDoCgfi1iDAAECBAgQIECAAAECBAgQIECgWwjcExHljZneddddcc4553SLxCVJoK0FMjU7y9femZqNZfpxWVv9gKg9ftA2aNCgWL16dSSNCzM9v/rVr+Kkk06KDRs25Iu7YZ2hQ4fG4sWLY+DAgSnXXbp0aUyYMCGve6ZbbMfzbw//JJZkn8svvzyKirL7vyPy1awylUPSdPCRRx6JI488skXzbHzuvffeOPPMM1tcKxlQV1cXpaWlUVNT02x8uiaMLc0rLi5uaMhZUlJSkO9306CSpp2TJk2KDz/8MCuvbAbtsssuMX/+/Jg4cWI2w40h0O0FfvjDH8a5557b1KEqIs7q9jAACBAgQIAAAQIECBAgQIAAAQIECBAgQIAAAQIECBAgQIAAAQIECBAgQIAAAQIECBAgQIAAgZYE3C9uScjnBLqQwM7eB0zucj744IPxxS9+Ma1KWzfwGDVqVDzwwAPRr1+/NjmZQoo/m/uw+UBIdxd206ZNDfc8H3vssXxs02yNlu4pZ7qjn00DkmTDRYsWxeTJk2Pbtm1tkkPjot/5zncaGvyka8yTLpdMNQJ2DDhpJJTUBpg5c2bGXNqqfkCbAlqcAIGcBNwvzonNJAIECBAgQIAAAQIECBAgQIAAAQIECBAgQIAAAQIECBAgQIAAAQIECBAgQIAAAQIECBAgQIAAAQIECBAgQIAAAQKFLKAeUCGfjtgI5FEgqYdy4YUXRlI7INcnm1o8hVRPJ5c8Cyl+9YDKY+7cuSmPUT2g9G+3ekC5fPPNIdA5BdQD6pznJmoCBAgQIECAQD4EivKxiDUIECBAgAABAgQIECBAgAABAgS6hcB3IuKqxky/8Y1vxDXXXNMtEpckgbYWyNTsLF97Z2o2lunHZW31A6L2+EHboEGDYvXq1TFgwIC0jK+99lqMGTMmXnrppXxRb7fOOeecE3fccUfK5nBLly6NCRMmtMm+Oy664/m3h38Sw+677x4rVqyI4cOHt5hnW59FEsCBBx4Yjz76aHzyk5/MGE82PkOGDGlYa+DAgS3mVldXF6WlpVFTU9NsbLomjMnATPOKi4ujtrY2SkpKCvL9bgzqzTffjNGjR8fatWtbdGrtgMGDB8fKlStjv/32a+1U4wl0O4FvfvObkTQsbfJ8NyK+0e0gJEyAAAECBAgQIECAAAFnzj/sAAAgAElEQVQCBAgQIECAAAECBAgQIECAAAECBAgQIECAAAECBAgQIECAAAECBAi0VsD94taKGU+gEwvU19fHAw88EFOmTImkIUlrnuSu38KFC+OII47IOK0tG3hMmzYtvve970WvXr1aE3qrxhZS/Nnch21VcmkGZ7oL+8Ybb8SkSZNi1apV+djqozXOP//8uO2221Le0W4clOmOfrYNSJK1kruqX/7yl2PDhg15zSFZ7IADDoi77747krvemZ50uWSqEZBqvWzu9bZV/YC841mQAIGdFnC/eKcJLUCAAAECBAgQIECAAAECBAgQIECAAAECBAgQIECAAAECBAgQIECAAAECBAgQIECAAAECBAgQIECAAAECBAgQIECg0ATUAyq0ExEPgTYU2LJlS0yfPj1+8IMftHqXU089NX74wx9Gv379Ms4tpHo6rU4yIgopfvWAymPu3Lkpj1E9oLVpX2/1gHL55ptDoHMKqAfUOc9N1AQIECBAgACBfAgU5WMRaxAgQIAAAQIECBAgQIAAAQIECHQLgXMj4qNfCiUNje65555ukbgkCbS1QKZmZ/naO1OzsUw/LmurHxC1xw/aBg0aFKtXr44BAwakZEx+BJk0uKuurs7IfOKJJ8Yll1wSxxxzTPTu3bth7MaNG6Ompia+9a1vxXPPPZd2flFRUUPjxeRHkzs+S5cujQkTJuTriDOus+P5t4d/Y0Bf+tKX4v7774899tgjbYx1dXUNRo8++mjGPJIznTlzZpx88skN57rrrrvGBx98EOvXr48HH3wwbrjhhnjllVcyrnHcccc1NLTs06dP2nHZ+lx11VVxzTXXRHLOmZ4kv9LS0oZ3ZscnUxPGTPOKi4ujtrY2SkpKCvL9bgzq9ttvj6SBZ7pnzJgxcemll8awYcOib9++DcOSJqV//vOfY8GCBZGcxbvvvpt2/tVXX93wPfQQIJBZ4Kyzzoqqqqqmg86LiLu4ESBAgAABAgQIECBAgAABAgQIECBAgAABAgQIECBAgAABAgQIECBAgAABAgQIECBAgAABAgRaEHC/2CtCoBsK/PGPf4zk/nNyTzeb56KLLoprr7029txzzxaHt0UDj+Qu8E033RSHHnpoi/vv7IBCij/b+7A7m3Omu7DJ2v/4xz8ieQfyUX+iR48eceONN8aFF17YcI8405Ppjn5rGpAke7zzzjtRUVERc+bM2VmuhvkHHHBAXHfddTFx4sQW80jGp8slU42AdIEuWrQoTjvttKivr085pK3qB+QFziIECORVwP3ivHJajAABAgQIECBAgAABAgQIECBAgAABAgQIECBAgAABAgQIECBAgAABAgQIECBAgAABAgQIECBAgAABAgQIECBAgEAhCKgHVAinIAYC7SiQ1BCZP39+TJs2Ld56660Wd05qAM2ePTsmTZqUVd2TQqqn02JyKQYUUvzqAZXH3LlzUx6jekDqAeXy/TaHQFcTUA+oq52ofAgQIECAAAEC2QsUZT/USAIECBAgQIAAAQIECBAgQIAAgW4ucGJEPNRoMGrUqFi5cmU3J5E+gfwI5LPZWS4RZfpxWVs1FOuIPXe0ue++++IrX/lKWrIhQ4bET3/60zj88MPTjvnggw+iqqoqzj///Ni2bVvKcbk0emu6UKYfIrbUwC9d4PnwT/JNGkp+//vfz9hcr1+/fvHEE0/EIYccktYx+WHpBRdckPbzbJsHZnMeySZJI8IZM2ak3S/bH1wWFxdHbW1tlJSUZPzq1dXVRWlpadTU1DQbl+kMM81rae9CeL+3bt3a0Chx2bJlzfLeZZdd4u67725okFhUlP7/rnr55Zdj3Lhx8dJLL6U0Hjp0aCxfvjz22muvXP7xZw6BbiMwevToePzxx5vme1JEPNxtACRKgAABAgQIECBAgAABAgQIECBAgAABAgQIECBAgAABAgQIECBAgAABAgQIECBAgAABAgQI5CrgfnGucuYR6OQCSSOS5G5fchdw0aJF8eqrr8aHH37YkFWvXr3isMMOizPOOCPOPPPM2HvvvbPOdmcbeCR777vvvjFs2LA46aSTGv5qzf5ZB5pmYCHFn+192J3NOZv7zMn7smbNmvja174Wq1evbvWWyb3TpFD+t7/97Rg4cGBW89vijv4f/vCHuO666yK5p9v4vmcVTEQkOZx22mlxySWXxFFHHZVVQ57GtdPlkss99eQO+JQpU2LBggUpQ2+r+gHZOhlHgED7Cbhf3H7WdiJAgAABAgQIECBAgAABAgQIECBAgAABAgQIECBAgAABAgQIECBAgAABAgQIECBAgAABAgQIECBAgAABAgQIECDQTgLqAbUTtG0IFJpAUlMk6VH+ox/9KFauXBlvvfXWRyH2798/RowYEUkNkxNPPDF69OiRdfiFVE8n66CbDCyk+NUDKo+5c+emPMYlS5bE+PHjW33E6gG1mswEAgQKWEA9oAI+HKERIECAAAECBNpYoKiN17c8AQIECBAgQIAAAQIECBAgQIBA1xE4JCJebExn//33j1deeaXrZCcTAh0o0BbNzlqTTqYfl7VVQ7GO2LOpyZtvvhnJjyXWrl2bkmro0KGxePHirBvWLVy4MCZNmpSysVxRUVEsX748jj/++NYcy0djM/0QMZsGfqk2zad/0iDwzjvvjAsvvDBtfonPqaeemvLz119/veEsXn755ZSf9+3bt6HhXWv8fvnLX8bJJ58cGzduTLnmJz7xiVi1alV8+tOfTvl5a35wWVpaGvPnz4+ePXumzb+uri6ScTU1Nc3GZDrDTPOKi4ujtrY2SkpKmq1ZKO/3+vXrGxp6rlu3rlmMkydPjnvvvTd22223Fr8Xjz76aMMPkFM1bvzYxz7WcJaf/exnW1zHAALdWeCAAw5oaPjb5Dk0In7XnU3kToAAAQIECBAgQIAAAQIECBAgQIAAAQIECBAgQIAAAQIECBAgQIAAAQIECBAgQIAAAQIECGQl4H5xVkwGESBAgECjwKZNmxruwFZXVzfcrf3LX/4S//jHP7YD2muvvWLQoEENd4zHjRsXxxxzTOyxxx4Fg5g04EnueCd3iJMGPMld2b/97W/bxTdgwIA49NBD44QTTmi413zQQQe1qhlPwSQrEAIEuqyA+8Vd9mglRoAAAQIECBAgQIAAAQIECBAgQIAAAQIECBAgQIAAAQIECBAgQIAAAQIECBAgQIAAAQIECBAgQIAAAQIECBAg0H0F1APqvmcvcwIECOQkoB5QTmwmESBAIO8C6gHlndSCBAgQIECAAIFOI1DUaSIVKAECBAgQIECAAAECBAgQIECAQEcLFEfER12edtlll/jggw86Oib7E+gSAuXl5TF37tyUuSxZsiTGjx/fpnlef/31ccUVV6Tco7KyMioqKvK+f0fs2TSJn/zkJ3HGGWekzKtv374NjeE+//nPZ513fX19TJ8+PW699daUcy688MKYNWtWFBW1/l/LJ83qRowYEZs3b262dllZWVRVVWUdZ+PAfPsnPwQcO3ZsPP30061+j26//faYNm1aynmJ1/333x9f/vKXW53jwoULY9KkSfHhhx+mnJucx0UXXZTys0w+qSbce++9ceaZZ6aNsa6uLkpLSxuaJu74ZDrDTPOKi4sbmjGWlJQ0W7NQ3u9M725r/tmSySFJvj3+OdnqF9AEAgUmsOuuu+74z8NeEdH8f1gKLG7hECBAgAABAgQIECBAgAABAgQIECBAgAABAgQIECBAgAABAgQIECBAgAABAgQIECBAgAABAh0u4H5xhx+BAAgQIECAAAECBAi0XsD94tabmUGAAAECBAgQIECAAAECBAgQIECAAAECBAgQIECAAAECBAgQIECAAAECBAgQIECAAAECBAgQIECAAAECBAgQIECgwAXUAyrwAxIeAQIECBAgQIAAgVQC6gF5LwgQIECAAAEC3VegqPumLnMCBAgQIECAAAECBAgQIECAAIEcBNZHxMcb5/3pT3+KT33qUzksYwoBAk0FysvLY+7cuSlRlixZEuPHj29TsOuvvz6uuOKKlHtUVlZGRUVF3vfviD0bk3j//fdj8uTJsXDhwpR5XXXVVXHNNddEUVHr/hX6b3/72xg+fHhs3Lix2bqHHnpo1NTUxD777NNqy2effTZGjBgRmzdvbja3rKwsqqqqWr1mW/hneo/TvUd1dXVRWlraYJPqOf3002PevHnRo0ePVue4bdu2mDJlSixYsCDl3KOOOioeeeSR6NOnT7PPM/mkWmzIkCHx6KOPxsCBA1PulSnPTGeYaV5xcXHU1tZGSUnJdnsW0vud6d2dOHFi/OQnP4nddtstq7O98sor47rrrks59qabbopLL700q3UMItAdBf785z/Hpz/96aapvxERA7qjhZwJECBAgAABAgQIECBAgAABAgQIECBAgAABAgQIECBAgAABAgQIECBAgAABAgQIECBAgACBnATcL86JzSQCBAgQIECAAAECHSPgfnHHuNuVAAECBAgQIECAAAECBAgQIECAAAECBAgQIECAAAECBAgQIECAAAECBAgQIECAAAECBAgQIECAAAECBAgQIECAQDsIqAfUDsi2IECAAAECBAgQIJAvAfWA8iVpHQIECBAgQIBA5xQo6pxhi5oAAQIECBAgQIAAAQIECBAgQKCDBH4ZEV9o3Puxxx6L0aNHd1AotiXQdQTKy8tj7ty5KRNasmRJjB8/vk2Tvf766+OKK65IuUdlZWVUVFTkff+O2LMxiVdffTWOPvroeOONN5rl1bdv31i1alUcdthhrc5569at8eUvfzmeeeaZOPLII+Ozn/1sDB06NA4//PDYd999Y4899mj1msmEZ599NkaMGBGbN29uNr+srCyqqqpavW5b+Gd6j9O9R5lyKyoqimXLlsWJJ57Y6vwaJzz11FNx7LHHxnvvvddsjeLi4qitrY2SkpJmn2XySRfMVVddFddcc00kce/41NXVRWlpadTU1LTqDDPNSxd/Ib3fv/vd7+KYY46Jd955p1neu+yyS9x9992RvDepzHI+dBMJEGgmsHLlyjjuuOOa/v2nIuKLqAgQIECAAAECBAgQIECAAAECBAgQIECAAAECBAgQIECAAAECBAgQIECAAAECBAgQIECAAAECWQq4X5wllGEECBAgQIAAAQIECkHA/eJCOAUxECBAgAABAgQIECBAgAABAgQIECBAgAABAgQIECBAgAABAgQIECBAgAABAgQIECBAgAABAgQIECBAgAABAgQIEGgTAfWA2oTVogQIECBAgAABAgTaRkA9oLZxtSoBAgQIECBAoLMIFHWWQMVJgAABAgQIECBAgAABAgQIECBQEALzIuJfGyOZM2dOTJ06tSACEwSBzixQXl4ec+fOTZnCkiVLYvz48W2a3vXXXx9XXHFFyj0qKyujoqIi7/t3xJ6NSaxYsSJOOOGEqK+vb5bXyJEjo7q6Onr37p33nHNd8Nlnn40RI0bE5s2bmy1RVlYWVVVVrV463/5vv/12jBkzJn7961+njOW+++6LKVOmNPts3rx5ceaZZ6acM3To0Fi+fHnstdderc6vccLf/va3hrP+1a9+lXKN2bNnx3nnndfss0w+6YIpLi6O2traKCkpaTakrq4uSktLo6amplVnmGleuv0K6f3esGFDJN+pF198Me0ZJu/NjTfeGJ/5zGeiqMj/bZXzy24igQwCd999d5x99tlNR/w4Ipr/Q5kiAQIECBAgQIAAAQIECBAgQIAAAQIECBAgQIAAAQIECBAgQIAAAQIECBAgQIAAAQIECBAgQCC1gPvF3gwCBAgQIECAAAECnUjA/eJOdFhCJUCAAAECBAgQIECAAAECBAgQIECAAAECBAgQIECAAAECBAgQIECAAAECBAgQIECAAAECBAgQIECAAAECBAgQINA6AfWAWudlNAECBAgQIECAAIEOFVAPqEP5bU6AAAECBAgQ6HCBog6PQAAECBAgQIAAAQIECBAgQIAAAQKdSeA7EXFVY8Bf//rX47rrrutM8YuVQEEKlJeXx9y5c1PGtmTJkhg/fnybxn399dfHFVdckXKPysrKqKioyPv+HbFnYxI333xzzJgxI2VO06ZNi9tuuy3v+e7Mgs8++2yMGDEiNm/e3GyZsrKyqKqqavXy+fSvr6+PG264Ie17UlxcHLW1tVFSUtIszosvvjhmzZrVpmeRaY+pU6fGnDlzmu2fzqdv376x3377xQsvvJAy5tLS0pg/f3707Nlzu8/r6uoi+aympqZVZ5hpXjrXQnq/k3fjq1/9atxzzz0tvqP9+/ePf/u3f4uzzjorDjrooNh1111bnGMAAQLZCcycOTO+973vNR383Yj4RnazjSJAgAABAgQIECBAgAABAgQIECBAgAABAgQIECBAgAABAgQIECBAgAABAgQIECBAgAABAgQIhPvFXgICBAgQIECAAAECnUjA/eJOdFhCJUCAAAECBAgQIECAAAECBAgQIECAAAECBAgQIECAAAECBAgQIECAAAECBAgQIECAAAECBAgQIECAAAECBAgQINA6AfWAWudlNAECBAgQIECAAIEOFVAPqEP5bU6AAAECBAgQ6HCBog6PQAAECBAgQIAAAQIECBAgQIAAAQKdSeCsiPiPxoAnTZoUP/3pTztT/GIlUJAC5eXlMff/Zefuw+Mgy4TR3wMblZRD64IfEQgu4B6FVfCNQNlLUra0FErCHulFAWUTXpGPFXsWqDVZ0bICq4kIykLdgosvyQVqK+AxVr4KXSa4Egp5V9YVOAdhpaAVF7DspikCJeeavu+402ZmMpPMJPPxm//oPM/98bufpl62z9Pfn7W2gYGBaG9vL2vdvb290d3dnTVHT09PdHV1lTz/TORMN/GJT3wibrzxxqw9XXXVVXHxxReXvN+pBBweHo7W1tYYHR0dF6ajoyP6+vqKDj9V/1deeSV++9vfxqOPPhpXX311rF+/PmcNRx11VNx9990xe/bsndakYixZsiTuuOOOrHtvvvnm+NjHPlZ0b7tuuOWWW+LMM8/MGue4446L73//+zFr1qydvs/l09zcHNddd12cfvrpWeeRSCTi29/+dpx22mk7xRsZGYm2trZIJpNFzTDfvsbGxhgcHIyWlpadYlba+b7rrrti8eLFMTY2VvAsGxoaYv78+XH22WfH8ccfP+7sFBzIQgIEdgikfiatXbs2U+O/R8RNeAgQIECAAAECBAgQIECAAAECBAgQIECAAAECBAgQIECAAAECBAgQIECAAAECBAgQIECAAAECBQq4X1wglGUECBAgQIAAAQIEKkHA/eJKmIIaCBAgQIAAAQIECBAgQIAAAQIECBAgQIAAAQIECBAgQIAAAQIECBAgQIAAAQIECBAgQIAAAQIECBAgQIAAAQIECJRFwHtAZWEVlAABAgQIECBAgEB5BLwHVB5XUQkQIECAAAEC1SKQqJZC1UmAAAECBAgQIECAAAECBAgQIFARAsdExGC6kpaWlnjkkUcqojBFEKhmgc7Ozujv7y9bCz09PdHV1ZUzfm9vb3R3d2f9fqK9ky06X87Jxszc19HREX19feNCvf7663H66afHbbfdljXNwMBAtLe3l6KEksUYHh6O1tbWGB0dHRczV58TJS+3fzp/IpGIW2+9NU455ZRxJf3nf/5nLF68OH70ox+N+y6175577okFCxZM1MqE3997771x/PHHx9jY2Li1hxxySCSTydhnn312+i6XT3Nzc/z4xz+O1atXxxVXXJE196GHHhobNmyIt7/97b//fmRkJNra2nbk2vWTb4b59jU2Nsbg4GCk/ixOfyrxfG/bti2WLl0a69atm3BWuRYcfvjhsXz58vjIRz4Ss2bNmnQcGwnUq8CHPvShSP1ZkvFpjYgH6tVD3wQIECBAgAABAgQIECBAgAABAgQIECBAgAABAgQIECBAgAABAgQIECBAgAABAgQIECBAgEDRAu4XF01mAwECBAgQIECAAIGZE3C/eObsZSZAgAABAgQIECBAgAABAgQIECBAgAABAgQIECBAgAABAgQIECBAgAABAgQIECBAgAABAgQIECBAgAABAgQIECBQZgHvAZUZWHgCBAgQIECAAAECpRTwHlApNcUiQIAAAQIECFSfQKL6SlYxAQIECBAgQIAAAQIECBAgQIDADAo0RcSv0vn32muvePnll2ewHKkJ1IZAZ2dn9Pf3l62Znp6e6Orqyhm/t7c3uru7s34/0d7JFp0v52RjZu7r6OiIvr6+caFGRkaira0tkslk1jQDAwPR3t5eihJKFmN4eDhaW1tjdHR0XMxcfU6UvNz+6fznnHNOrFq1KhoaGsaVtHnz5pg7d25s2rRp3HeNjY0xODgYLS0tE7Uy4ff5/Jqbm2NoaCiamlJ/vP3XJ5dPev327dtj4cKF8cQTT2TN/7nPfS4uu+yySCT+11/D5Dt3+WaYb182o0o9388888wOryeffHLCeeVbsNtuu8X5558fKd9dZzalwDYTqHGB2bNnx3/8x39kdvmuiNhc421rjwABAgQIECBAgAABAgQIECBAgAABAgQIECBAgAABAgQIECBAgAABAgQIECBAgAABAgQIECidgPvFpbMUiQABAgQIECBAgEDZBdwvLjuxBAQIECBAgAABAgQIECBAgAABAgQIECBAgAABAgQIECBAgAABAgQIECBAgAABAgQIECBAgAABAgQIECBAgAABAgRmSsB7QDMlLy8BAgQIECBAgACBSQh4D2gSaLYQIECAAAECBGpIIFFDvWiFAAECBAgQIECAAAECBAgQIEBgegS2RMTsdKpf/vKX8a53vWt6MstCoEYFOjs7o7+/v2zd9fT0RFdXV874vb290d3dnfX7ifZOtuh8OScbM3NfR0dH9PX1jQs1MjISbW1tkUwms6YZGBiI9vb2UpRQshjDw8PR2toao6Oj42Lm6nOi5OX2T+U/88wzY/Xq1TFr1qys5WzevDnmzp0bmzZtGvd9Y2NjDA4ORktLy0StTPh9Pr/m5uYYGhqKpqbUv3//r08un8z1a9asiTPOOCPGxsbG1TBnzpzYsGFDfPCDH9zxXb5zl2+G+fZlM6rk8/3II4/EiSeeGC+88MKEM5toQUNDw46zlfrZufvuu0+03PcE6lrgV7/6Vey7776ZBi9HxJy6RtE8AQIECBAgQIAAAQIECBAgQIAAAQIECBAgQIAAAQIECBAgQIAAAQIECBAgQIAAAQIECBAgMBkB94sno2YPAQIECBAgQIAAgWkWcL94msGlI0CAAAECBAgQIECAAAECBAgQIECAAAECBAgQIECAAAECBAgQIECAAAECBAgQIECAAAECBAgQIECAAAECBAgQIDD9At4Dmn5zGQkQIECAAAECBAgULeA9oKLJbCBAgAABAgQI1JxAouY60hABAgQIECBAgAABAgQIECBAgEC5BR6OiA+lk9x///0xb968cucUn0BNC3R2dkZ/f3/Zeuzp6Ymurq6c8Xt7e6O7uzvr9xPtnWzR+XJONmbmvo6Ojujr6xsXamRkJNra2iKZTGZNMzAwEO3t7aUooWQxhoeHo7W1NUZHR8fFzNXnRMnL6b/XXnvF6tWrY+nSpbH77rvnLGXz5s0xd+7c2LRp07g1jY2NMTg4GC0tLRO1MuH3+fyam5tjaGgompqadoqTyydz/bZt23b0uG7duqw1nHrqqXHLLbdEQ0ND5Dt3+WaYb182o0o/37/4xS/iox/9aDz44IMTzq2QBcuXL48vfelLO4x9CBDILpD68+7YY4/N/PKRiDiCFwECBAgQIECAAAECBAgQIECAAAECBAgQIECAAAECBAgQIECAAAECBAgQIECAAAECBAgQIECgSAH3i4sEs5wAAQIECBAgQIDATAi4XzwT6nISIECAAAECBAgQIECAAAECBAgQIECAAAECBAgQIECAAAECBAgQIECAAAECBAgQIECAAAECBAgQIECAAAECBAgQmFYB7wFNK7dkBAgQIECAAAECBCYn4D2gybnZRYAAAQIECBCoJYFELTWjFwIECBAgQIAAAQIECBAgQIAAgWkRuCUiPprOdP3118e55547LYklIVCrAp2dndHf31+29np6eqKrqytn/N7e3uju7s76/UR7J1t0vpyTjZm5r6OjI/r6+saFGhkZiba2tkj9g4lsn4GBgWhvby9FCSWLMTw8HK2trTE6OjouZq4+J0peav+GhoaYP39+XHDBBXHCCSdE6r8n+mzevDnmzp0bmzZtGre0sbExBgcHo6WlZaIwE36fz6+5uTmGhoaiqalppzi5fHZdny92IpGIW2+9NU455ZTId+7yzTDfvmxG1XC+t2/fHrfddlusWLEi6+wnHOguC1KzSsVKefsQIDBe4IYbbojzzjsv84tvRcTHWBEgQIAAAQIECBAgQIAAAQIECBAgQIAAAQIECBAgQIAAAQIECBAgQIAAAQIECBAgQIAAAQIEihRwv7hIMMsJECBAgAABAgQIzISA+8UzoS4nAQIECBAgQIAAAQIECBAgQIAAAQIECBAgQIAAAQIECBAgQIAAAQIECBAgQIAAAQIECBAgQIAAAQIECBAgQIAAgWkV8B7QtHJLRoAAAQIECBAgQGByAt4DmpybXQQIECBAgACBWhJI1FIzeiFAgAABAgQIECBAgAABAgQIEJgWgZUR8YV0posvvjiuuuqqaUksCYFaFejs7Iz+/v6ytdfT0xNdXV054/f29kZ3d3fW7yfaO9mi8+WcbMzMfR0dHdHX1zcu1MjISLS1tUUymcyaZmBgINrb20tRQsliDA8PR2tra4yOjo6LmavPiZKX0v+ggw6KG2+8MebNmzdR2p2+37x5c8ydOzc2bdo0bl9jY2MMDg5GS0tLUTGzLc7n19zcHENDQ9HU1LTT1lw+u64fGxuLlStXxhVXXJG1zkMPPZN0WccAACAASURBVDQ2bNgQqX5ynbt8M8x3XrMZVdP53r59ezz00ENxzTXXxK233hpvvPHGpGY9Z86cHcYf/OAHJ7XfJgK1LrB8+fK4+uqrM9u8NCIuq/W+9UeAAAECBAgQIECAAAECBAgQIECAAAECBAgQIECAAAECBAgQIECAAAECBAgQIECAAAECBAiUXMD94pKTCkiAAAECBAgQIECg9ALuF5feVEQCBAgQIECAAAECBAgQIECAAAECBAgQIECAAAECBAgQIECAAAECBAgQIECAAAECBAgQIECAAAECBAgQIECAAAECFSbgPaAKG4hyCBAgQIAAAQIECGQT8B6Qc0GAAAECBAgQIJBAQIAAAQIECBAgQIAAAQIECBAgQKBIgdMi4jvpPYsXL44f/vCHRYawnACBTIHOzs7o7+/PijIwMBDt7e1lBevt7Y3u7u6sOXp6eqKrq6vk+WciZ7qJfN7l6ncqgMPDw9Ha2hqjo6PjwnR0dERfX1/R4Qv1f+2112Lz5s3xrW99Ky6//PKsNaSTp75PnZWGhoaC6vntb38bxx9/fDzyyCPj1icSibjnnntiwYIFBcXKt+jOO++M1J9V2T4HHnhg/PjHP453vOMdO32dy6e5uTmGhoaiqanp9+ufe+65WLhwYTzxxBNZc3zxi1+MCy64IE4++eRIJpNFzXBkZCTa2tqy7mtsbIzBwcFoaWnZKWa1ne9U8alzljrn3/72t+PWW2+NX/3qV0XNPeV77bXXRurc+BAgsLPASSedFHfccUfmL54eEWs4ESBAgAABAgQIECBAgAABAgQIECBAgAABAgQIECBAgAABAgQIECBAgAABAgQIECBAgAABAgSKFHC/uEgwywkQIECAAAECBAjMhID7xTOhLicBAgQIECBAgAABAgQIECBAgAABAgQIECBAgAABAgQIECBAgAABAgQIECBAgAABAgQIECBAgAABAgQIECBAgACBaRXwHtC0cktGgAABAgQIECBAYHIC3gOanJtdBAgQIECAAIFaEkjUUjN6IUCAAAECBAgQIECAAAECBAgQmBaBwyLiJ+lMBx54YDz11FPTklgSArUq0NnZGf39/VnbGxgYiPb29rK23tvbG93d3Vlz9PT0RFdXV8nzz0TOdBNf/OIX45JLLsna09lnnx3/8A//UPJ+pxJweHg4WltbY3R0dFyYjo6O6OvrKzr8ZPx//vOfx+LFi+PJJ5/Mme/888+Pv/u7v4uGhoYJa9q6dWv8+Z//edx3331Z165evTrOO++8CeNMtOD666+PVF3ZPvPmzYt169bFnnvuudPXuXyam5tjaGgompqadlq/Zs2aOOOMM2JsbGxcmjlz5sT3v//9WLlyZSSTyaJmODIyEm1tbVn3NTY2xuDgYLS0tOwUs9rOd7a5PP/88zvmct1118VPfvL7/8mRc9QHHHBA/NM//VPsu+++Ex0H3xOoO4GDDjoonn766cy+D4+IR+sOQsMECBAgQIAAAQIECBAgQIAAAQIECBAgQIAAAQIECBAgQIAAAQIECBAgQIAAAQIECBAgQIDAVAXcL56qoP0ECBAgQIAAAQIEpkHA/eJpQJaCAAECBAgQIECAAAECBAgQIECAAAECBAgQIECAAAECBAgQIECAAAECBAgQIECAAAECBAgQIECAAAECBAgQIECAwMwKeA9oZv1lJ0CAAAECBAgQIFCQgPeACmKyiAABAgQIECBQ0wKJmu5OcwQIECBAgAABAgQIECBAgAABAuUQeFNE/C4z8MjISMyaNascucQkUBcCnZ2d0d/fn7XXgYGBaG9vL6tDb29vdHd3Z83R09MTXV1dJc8/EznTTdx+++2xZMmSrD196EMfinvuuSfe+ta3Tqrnq666Kr7zne/E+eefH21tbfGOd7xjUnEyNw0PD0dra2uMjo6Oi9XR0RF9fX1F55is/8aNG2PRokWxZcuWnDlTsVesWBGJxMR/BfGJT3wibrzxxqyxzjrrrPjmN79ZUJxcxYyNjcXHP/7xuOmmm7IuyeWXy6e5uTmGhoaiqalpp3jbtm2LpUuXxrp167LmOf744+Pll1+Ohx56qKgZpv58TZ2jZDI5bl9jY2MMDg5GS0vLTt9V2/me6PC++OKLkfo5dM0118Rrr72Wdfkf/MEfxD/+4z/Ghz/84YnC+Z5AXQls3bo19txzz117fnNEvFpXEJolQIAAAQIECBAgQIAAAQIECBAgQIAAAQIECBAgQIAAAQIECBAgQIAAAQIECBAgQIAAAQIESiHgfnEpFMUgQIAAAQIECBAgUEYB94vLiCs0AQIECBAgQIAAAQIECBAgQIAAAQIECBAgQIAAAQIECBAgQIAAAQIECBAgQIAAAQIECBAgQIAAAQIECBAgQIAAgcoR8B5Q5cxCJQQIECBAgAABAgSyCngPyMEgQIAAAQIECBBICSQwECBAgAABAgQIECBAgAABAgQIEJiEwBMR8X+m923cuDGOOOKISYSxhQCBlEBnZ2f09/dnxRgYGIj29vayQvX29kZ3d3fWHD09PdHV1VXy/DORM93E448/Hh/+8IfjpZdeGtdXY2NjDA4ORktLS9E9j4yMRFtbWySTyd/vfde73hVnnnlmnHXWWfHHf/zHsfvuuxcdd3h4OFpbW2N0dHTc3o6Ojujr6ys65lT8V69eHX/5l3+ZM+duu+0Wa9eujSVLlkxY1/XXXx/nn39+1nWHHHLIDst99tlnwji5Frzwwgsxb968eOyxx7IuSfVy3nnnjfsul09zc3MMDQ1FU1PTuD355pSvgXwzzHam0rFyndVqO9+FDvfHP/5xnHTSSbFly5YZ+1lZaK3WEagUgYcffjiOPPLIzHL+34h4b6XUpw4CBAgQIECAAAECBAgQIECAAAECBAgQIECAAAECBAgQIECAAAECBAgQIECAAAECBAgQIECg6gTcL666kSmYAAECBAgQIECgngTcL66naeuVAAECBAgQIECAAAECBAgQIECAAAECBAgQIECAAAECBAgQIECAAAECBAgQIECAAAECBAgQIECAAAECBAgQIECgzgW8B1TnB0D7BAgQIECAAAEClS3gPaDKno/qCBAgQIAAAQLTJZCYrkTyECBAgAABAgQIECBAgAABAgQI1JTA7RHxkXRHN910U3R2dtZUg5ohMJ0Cqd8//f39WVMODAxEe3t7Wcvp7e2N7u7urDl6enqiq6ur5PlnIme6iZGRkWhra4tkMpm1r8997nNx2WWXRSJR3P+F/sADD8SCBQvi1VdfHRe3sbExBgcHo6WlpWjL4eHhaG1tjdHR0XF7Ozo6oq+vr+iYU/Hftm1bLF26NNatW5cz73ve855Yv359HHDAAXlry9dbyv/WW2+NU045pej+0hvuuuuuWLx4cYyNjY2L8aY3vSnuv//+OProo8d9l8unubk5hoaGoqmpadyeVI6VK1fGFVdcUVS9+WaY76zmOlOVcr5THi+99FI89dRT8dOf/jQ2btwYDz30UDz99NNx8803x8knn1yUUyresmXLYtWqVdP6s6qoIi0mUGECqT8fzjrrrMyqvhcRk/+hWmH9KYcAAQIECBAgQIAAAQIECBAgQIAAAQIECBAgQIAAAQIECBAgQIAAAQIECBAgQIAAAQIECBCYdgH3i6edXEICBAgQIECAAAEChQu4X1y4lZUECBAgQIAAAQIECBAgQIAAAQIECBAgQIAAAQIECBAgQIAAAQIECBAgQIAAAQIECBAgQIAAAQIECBAgQIAAAQIEqlzAe0BVPkDlEyBAgAABAgQI1LaA94Bqe766I0CAAAECBAgUKpAodKF1BAgQIECAAAECBAgQIECAAAECBDIELo+Iz6X/e8WKFfHlL38ZEAECkxTo7OyM/v7+rLsHBgaivb19kpEL29bb2xvd3d1ZF/f09ERXV1dhgYpYNRM5M8u77rrrYtmyZVkrnjNnTmzYsCE++MEPFtzRtm3bYunSpbFu3bqse+bNm7fjuz333LPgmOmFw8PD0draGqOjo+P2dnR0ROofgBT7mar/P//zP8f8+fNjy5YtOVOfc845sWrVqmhoaMi55uWXX45FixbFQw89VHK3kZGRaGtri2QymTX2UUcdFXfffXfMnj173Pe5fJqbm2NoaCiampqyxnzuuedi4cKF8cQTTxQ8knwzzNdDY2NjDA4ORktLy7hclXC+b7nlljjzzDOzOlxwwQVx7bXXRiJR3F9TTfXcFjwUCwnUiMBnPvOZuPLKKzO7uSIiPl8j7WmDAAECBAgQIECAAAECBAgQIECAAAECBAgQIECAAAECBAgQIECAAAECBAgQIECAAAECBAgQmH4B94un31xGAgQIECBAgAABAgULuF9cMJWFBAgQIECAAAECBAgQIECAAAECBAgQIECAAAECBAgQIECAAAECBAgQIECAAAECBAgQIECAAAECBAgQIECAAAECBKpdwHtA1T5B9RMgQIAAAQIECNS0gPeAanq8miNAgAABAgQIFCyQKHilhQQIECBAgAABAgQIECBAgAABAgT+S+D0iPh2+j9PPPHEuOOOO/gQIDBJgc7Ozujv78+6e2BgINrb2ycZubBtvb290d3dnXVxT09PdHV1FRaoiFUzkTOzvGeffTbmz58fP//5z7NWfcwxx8TatWvjne9854RdjY2NxZVXXpnX6dprr41PfepTE8bKtmB4eDhaW1tjdHR03NcdHR3R19dXdNyp+qd6Tp2Nz372szlz77bbbvG9730vTj755Lz1XXfddbFs2bKca1K1rlixIhKJwv9Ko5CZXHrppfE3f/M3WfPm8mlubo6hoaFoamrKWe+aNWvijDPOiFQNhXzyzXBkZCTa2toimUyOC9XY2BiDg4PR0tIy7rtKON8/+tGP4s/+7M/i9ddfH1dfyi9V+8EHH1wI0Y41Kc/UOVm1atWM/awsuFgLCVSIwOLFi+POO+/MrOaMiPhOhZSnDAIECBAgQIAAAQIECBAgQIAAAQIECBAgQIAAAQIECBAgQIAAAQIECBAgQIAAAQIECBAgQKD6BNwvrr6ZqZgAAQIECBAgQKCOBNwvrqNha5UAAQIECBAgQIAAAQIECBAgQIAAAQIECBAgQIAAAQIECBAgQIAAAQIECBAgQIAAAQIECBAgQIAAAQIECBAgQKDeBbwHVO8nQP8ECBAgQIAAAQIVLeA9oIoej+IIECBAgAABAtMmkJi2TBIRIECAAAECBAgQIECAAAECBAjUksCfRMRP0w3tt99+8eyzz9ZSf3ohMK0CnZ2d0d/fnzXnwMBAtLe3l7We3t7e6O7uzpqjp6cnurq6Sp5/JnLu2sRVV10Vn/70p3P29t73vjfWrFkTH/jAB3Ku2bZtW1x55ZVx6aWX5lxz8MEHx4YNG2L//feflOPw8HC0trbG6OjouP0dHR3R19dXdNxS+L/44otx4oknxsMPP5wz/xFHHBF33nln7L333jnX/Nu//Vscc8wx8ctf/jLrmt122y1uvPHGSP0+SSQm/muNsbGxWLt2bXz0ox+NN954I2vMfffdNx544IH4oz/6o6zf5/Jpbm6OoaGhaGpqynsmli5dGuvWrStoLvlmODIyEm1tbZFMJsfFamxsjMHBwWhpacmaZ6bP9wsvvBDz5s2Lxx57LGt955xzTqxatSoaGhoKcvrZz34Wxx57bKTi7vqZyKKgBBYRqEGB1J87zz33XGZn74+If63BVrVEgAABAgQIECBAgAABAgQIECBAgAABAgQIECBAgAABAgQIECBAgAABAgQIECBAgAABAgQITI+A+8XT4ywLAQIECBAgQIAAgUkJuF88KTabCBAgQIAAAQIECBAgQIAAAQIECBAgQIAAAQIECBAgQIAAAQIECBAgQIAAAQIECBAgQIAAAQIECBAgQIAAAQIECFSjgPeAqnFqaiZAgAABAgQIEKgbAe8B1c2oNUqAAAECBAgQyCuQ4EOAAAECBAgQIECAAAECBAgQIEBgkgKvRkRDeu9vfvObeNvb3jbJULYRqG+Bzs7O6O/vz4owMDAQ7e3tZQXq7e2N7u7urDl6enqiq6ur5PlnIueuTbz88suxZMmSuO+++/L29xd/8Rdx/vnnxwc+8IHYc889Y2xsLP793/897rjjjrj00ktj06ZNeff//d///Y79k/0MDw9Ha2trjI6OjgvR0dERfX19RYculf8DDzwQCxYsiFdfTf2RkP1TyBnKV0866he+8IVYsWJF7LHHHjlzbdu2La655pq45JJL4o033ph0TbnqaW5ujqGhoWhqasprnm9mu27MN8ORkZFoa2uLZDI5Ll9jY2MMDg5GS0tL1lpm+nynfp8sW7YsVq1aldPqoosuir/927/NO9PU5scff3yHw9NPP5011lFHHRV33313zJ49u+jfCzYQqFWB1J9Tb3/72zPbey0i3lSr/eqLAAECBAgQIECAAAECBAgQIECAAAECBAgQIECAAAECBAgQIECAAAECBAgQIECAAAECBAgQmDYB94unjVoiAgQIECBAgAABAoULuF9cuJWVBAgQIECAAAECBAgQIECAAAECBAgQIECAAAECBAgQIECAAAECBAgQIECAAAECBAgQIECAAAECBAgQIECAAAECBGpEwHtANTJIbRAgQIAAAQIECNSWgPeAamueuiFAgAABAgQITEUgMZXN9hIgQIAAAQIECBAgQIAAAQIECNS1wHBE/Le0wL333hvHHXdcXYNonsBkBTo7O6O/v3+y2wve19PTE11dXePW9/b2Rnd3d8Fxil3Y0dERfX19O20rd850smy5MwvZuHFjLFq0KLZs2VJsWwWtX7hwYdx+++2x5557FrQ+26Lh4eFobW2N0dHRcV9P1F+upPn8c52TbLHGxsZi5cqVccUVV+Tsb5999on7778/Dj300JxrXn755ViyZEncd999eZ3e9ra3xYUXXhinnnpqvPvd746GhobYvn17/OIXv4g1a9bE1772tUj9o5h8n2OOOSZ+8IMfxOzZs3Muy+XT3NwcQ0ND0dTUlDdHIS6FnNGRkZFoa2uLZDI5Ll9jY2MMDg5GS0tLzlpm+nw/+OCDceyxx8arr6buFGT/ZJtpamWq93/5l3+J66+/Pm6++eZ44403csa49tpr41Of+tSkf4/ZSKAWBVI/TxcsWJDZ2v+MiNw/MGoRQU8ECBAgQIAAAQIECBAgQIAAAQIECBAgQIAAAQIECBAgQIAAAQIECBAgQIAAAQIECBAgQIBAOQTcLy6HqpgECBAgQIAAAQIEpijgfvEUAW0nQIAAAQIECBAgQIAAAQIECBAgQIAAAQIECBAgQIAAAQIECBAgQIAAAQIECBAgQIAAAQIECBAgQIAAAQIECBAgUH0C3gOqvpmpmAABAgQIECBAoA4EvAdUB0PWIgECBAgQIECgQIFEgessI0CAAAECBAgQIECAAAECBAgQILCrwP+IiLPSv3j11VfHRRddRIkAgUkIdHZ2Rn9//yR2Frelp6cnurq6xm3q7e2N7u7u4oIVsbqjoyP6+vp22lHunOlk2XLvWvrGjRtj0aJFsWXLliK6mnjpe97znli/fn0ccMABEy/Os2J4eDhaW1tjdHR03KpC+ssWOp9/rnOSq8QXX3wxTjzxxHj44YdzdnHWWWfFDTfcEA0NDTnXlGsOmQnnzJkTd999dxx55JF5Z5LLp7m5OYaGhqKpqWnCmT733HOxcOHCeOKJJ/KuzTfDkZGRaGtri2QyOS5GY2NjDA4ORktLS9745XIt5Hy//vrrsWzZsli9evWEXpNd8N73vnfH77P99ttvsiHsI1CTAl/96lfj4osvzuztpoj47zXZrKYIECBAgAABAgQIECBAgAABAgQIECBAgAABAgQIECBAgAABAgQIECBAgAABAgQIECBAgACB6RRwv3g6teUiQIAAAQIECBAgUKCA+8UFQllGgAABAgQIECBAgAABAgQIECBAgAABAgQIECBAgAABAgQIECBAgAABAgQIECBAgAABAgQIECBAgAABAgQIECBAoHYEvAdUO7PUCQECBAgQIECAQA0JeA+ohoapFQIECBAgQIDAFAUSU9xvOwECBAgQIECAAAECBAgQIECAQP0KXBgRX02339HREX19ffWroXMCUxDo7OyM/v7+KUQobGtPT090dXWNW9zb2xvd3d2FBZnEqmw/H8qds9ifTQ8//HAsWbIknn322Ul0OH7LgQceGOvWrYv3ve99U443PDwcra2tMTo6Oi7WZH/25vPPdU7yNfLAAw/EggUL4tVXX826bLfddou77rorFi5cmNdj48aNsWjRotiyZcuU3XYNMGfOnPjhD38Yf/qnfzph7Fw+zc3NMTQ0FE1NTRPGSC1Ys2ZNnHHGGTE2NpZzfb4ZjoyMRFtbWySTyXH7GxsbY3BwMFpaWiasZSbP9zPPPLNj7k8++eSEdRa7IHWu1q5du+P3rg8BAjsLZPnfFhdFxNc4ESBAgAABAgQIECBAgAABAgQIECBAgAABAgQIECBAgAABAgQIECBAgAABAgQIECBAgAABAgSmKOB+8RQBbSdAgAABAgQIECBQDgH3i8uhKiYBAgQIECBAgAABAgQIECBAgAABAgQIECBAgAABAgQIECBAgAABAgQIECBAgAABAgQIECBAgAABAgQIECBAgACBihbwHlBFj0dxBAgQIECAAAEC9SrgPaB6nby+CRAgQIAAAQLjBRJQCBAgQIAAAQIECBAgQIAAAQIECExS4M8iYkN672GHHRY/+clPJhnKNgL1LZDlL/HLAtLT0xNdXV3jYvf29kZ3d3dZcqaCdnR0RF9f307xy50znSxb7lyN/vrXv45PfvKT8b3vfW9KFh/5yEfi61//erzzne+cUpz05uHh4WhtbY3R0dFx8YrpL3NzPv9c5yRfM2NjY3HRRRfFNddck3PZEUccEXfeeWfsvffeeV1Sf5acfPLJ8eyzz5bELxVk//33j9tuuy1SNRTyyeXT3NwcQ0ND0dTUVEiY2LZtWyxdujTWrVuXc32+GY6MjERbW1skk8lx+xsbG2NwcDBaWloKqmUmz/fjjz++o4+nn366oFoLXfSVr3wlLr744kgk/HVXoWbW1Y/A4YcfHo8++mhmw/Mj4h/rR0CnBAgQIECAAAECBAgQIECAAAECBAgQIECAAAECBAgQIECAAAECBAgQIECAAAECBAgQIECAQJkE3C8uE6ywBAgQIECAAAECBKYi4H7xVPTsJUCAAAECBAgQIECAAAECBAgQIECAAAECBAgQIECAAAECBAgQIECAAAECBAgQIECAAAECBAgQIECAAAECBAgQIFCVAt4DqsqxKZoAAQIECBAgQKDWBbwHVOsT1h8BAgQIECBAoHCBROFLrSRAgAABAgQIECBAgAABAgQIECCwk8BbI+KlzF955ZVX4s1vfjMmAgSKFOjs7Iz+/v4idxW/vKenJ7q6usZt7O3tje7u7uIDFrijo6Mj+vr6dlpd7pzpZNly5yt7bGwsNm7cGBdeeGEMDQ0V2OH/WnbEEUfEV77ylTjmmGMikSjd//0+PDwcra2tMTo6Oq6eYvtLB8jnn+ucTITxm9/8JubPnx8/+9nPci5N+SxfvnyiUPHSSy/F+eefH9/97ncnXDvRglNPPTVWr14df/iHfzjR0t9/n8unubl5x7loamoqOFa++aWC5JvhyMhItLW1RTKZHJevsbExBgcHo6WlpeBaZvJ8//rXv44zzzwz7rvvvoLrzbVwr732iltuuSVOOumkkv5em3JhAhCoEIHf/e538Za3vGXXalI/BH9bISUqgwABAgQIECBAgAABAgQIECBAgAABAgQIECBAgAABAgQIECBAgAABAgQIECBAgAABAgQIEKheAfeLq3d2KidAgAABAgQIEKhRAfeLa3Sw2iJAgAABAgQIECBAgAABAgQIECBAgAABAgQIECBAgAABAgQIECBAgAABAgQIECBAgAABAgQIECBAgAABAgQIECCQX8B7QE4IAQIECBAgQIAAgQoT8B5QhQ1EOQQIECBAgACBGRZIzHB+6QkQIECAAAECBAgQIECAAAECBKpb4P+LiPekW3jwwQdj7ty51d2R6gnMgEBnZ2f09/eXPXNPT090dXWNy9Pb2xvd3d1ly9/R0RF9fX07xS93znSybLkLbfT555+PdevWxQ9+8IPYuHFjbN68eaetTU1NceSRR8aJJ54Yixcvjv3337/Q0EWtGx4ejtbW1hgdHR23b7L95fPPdU4KKXr9+vVxwgknxBtvvJF1ecpscHAwDj744ELCxWOPPRbLly+Pu+66q6D1mYtSdaT6fP/73x+JRHF/HZLLp7m5OYaGhiLVR6GfsbGxWLlyZVxxxRVZt+Sb4cjISLS1tUUymRy3t7GxcYdlS0tLoaXstG4mzvf27dt3/J5K/bx54okniq57jz32iGXLlsUll1wSe+21V9H7bSBQLwKpn1NHH310ZrtPRsQf10v/+iRAgAABAgQIECBAgAABAgQIECBAgAABAgQIECBAgAABAgQIECBAgAABAgQIECBAgAABAgTKLuB+cdmJJSBAgAABAgQIECBQuID7xYVbWUmAAAECBAgQIECAAAECBAgQIECAAAECBAgQIECAAAECBAgQIECAAAECBAgQIECAAAECBAgQIECAAAECBAgQIECgxgS8B1RjA9UOAQIECBAgQIBAdQt4D6i656d6AgQIECBAgECpBRKlDigeAQIECBAgQIAAAQIECBAgQIBAXQmsiYil6Y5XrVoVn/zkJ+sKQLMECBAgUH6BrVu3xoYNG2LdunWRTCbjueeei9SvpT8NDQ2x//77xzHHHBNLliyJ1tbWmD17dvkLk2HSAs8//3ysX78+7rzzzkj9Y6Znn302XnvttZ3ive1tb4sDDzwwFi1aFO3t7XHYYYdFatY+BAjkTL3RjAAAIABJREFUF/j6178eF1xwQeaitRFxGjcCBAgQIECAAAECBAgQIECAAAECBAgQIECAAAECBAgQIECAAAECBAgQIECAAAECBAgQIECAQIkE3C8uEaQwBAgQIECAAAECBEoh4H5xKRTFIECAAAECBAgQIECAAAECBAgQIECAAAECBAgQIECAAAECBAgQIECAAAECBAgQIECAAAECBAgQIECAAAECBAgQIFCVAt4DqsqxKZoAAQIECBAgQKBWBbwHVKuT1RcBAgQIECBAYHICiclts4sAAQIECBAgQIAAAQIECBAgQIDADoGuiOhJW3z84x+PG2+8EQ0BAgQIECBAgAABAjMkcPbZZ8c3v/nNzOzdEdE7Q+VIS4AAAQIECBAgQIAAAQIECBAgQIAAAQIECBAgQIAAAQIECBAgQIAAAQIECBAgQIAAAQIECNSegPvFtTdTHREgQIAAAQIECFSxgPvFVTw8pRMgQIAAAQIECBAgQIAAAQIECBAgQIAAAQIECBAgQIAAAQIECBAgQIAAAQIECBAgQIAAAQIECBAgQIAAAQIECBCYmoD3gKbmZzcBAgQIECBAgACBkgp4D6iknIIRIECAAAECBKpeIFH1HWiAAAECBAgQIECAAAECBAgQIEBgJgUWRMT6dAGHHXZY/OQnP5nJeuQmQIAAAQIECBAgUNcChx9+eDz66KOZBgsj4t66RtE8AQIECBAgQIAAAQIECBAgQIAAAQIECBAgQIAAAQIECBAgQIAAAQIECBAgQIAAAQIECBAgUEoB94tLqSkWAQIECBAgQIAAgSkKuF88RUDbCRAgQIAAAQIECBAgQIAAAQIECBAgQIAAAQIECBAgQIAAAQIECBAgQIAAAQIECBAgQIAAAQIECBAgQIAAAQIECFSvgPeAqnd2KidAgAABAgQIEKhBAe8B1eBQtUSAAAECBAgQmIJAYgp7bSVAgAABAgQIECBAgAABAgQIECDw1oh4KZNh69at0djYSIYAAQIECBAgQIAAgWkWGB0djVmzZu2a9Q8j4rfTXIp0BAgQIECAAAECBAgQIECAAAECBAgQIECAAAECBAgQIECAAAECBAgQIECAAAECBAgQIECAQO0KuF9cu7PVGQECBAgQIECAQJUJuF9cZQNTLgECBAgQIECAAAECBAgQIECAAAECBAgQIECAAAECBAgQIECAAAECBAgQIECAAAECBAgQIECAAAECBAgQIECAAIHSCngPqLSeohEgQIAAAQIECBCYtID3gCZNZyMBAgQIECBAoGYFEjXbmcYIECBAgAABAgQIECBAgAABAgSmS+CxiHhfOtn9998f8+bNm67c8hAgQIAAAQIECBAg8L8FkslkHHvssZkej0fEIYAIECBAgAABAgQIECBAgAABAgQIECBAgAABAgQIECBAgAABAgQIECBAgAABAgQIECBAgAABAiUWcL+4xKDCESBAgAABAgQIEJiMgPvFk1GzhwABAgQIECBAgAABAgQIECBAgAABAgQIECBAgAABAgQIECBAgAABAgQIECBAgAABAgQIECBAgAABAgQIECBAgEBNCXgPqKbGqRkCBAgQIECAAIFqFfAeULVOTt0ECBAgQIAAgfIJJMoXWmQCBAgQIECAAAECBAgQIECAAIE6EeiLiI50r1deeWV8+tOfrpPWtUmAAAECBAgQIECgcgS+8pWvxIoVKzIL6o+IzsqpUCUECBAgQIAAAQIECBAgQIAAAQIECBAgQIAAAQIECBAgQIAAAQIECBAgQIAAAQIECBAgQIBAjQi4X1wjg9QGAQIECBAgQIBAdQu4X1zd81M9AQIECBAgQIAAAQIECBAgQIAAAQIECBAgQIAAAQIECBAgQIAAAQIECBAgQIAAAQIECBAgQIAAAQIECBAgQIAAgRIIeA+oBIhCECBAgAABAgQIEJiqgPeApipoPwECBAgQIECg9gQStdeSjggQIECAAAECBAgQIECAAAECBKZZ4FMRcW0656mnnhpr166d5hKkI0CAAAECBAgQIEBg6dKl8d3vfjcTYllEXEeGAAECBAgQIECAAAECBAgQIECAAAECBAgQIECAAAECBAgQIECAAAECBAgQIECAAAECBAgQIFBiAfeLSwwqHAECBAgQIECAAIHJCLhfPBk1ewgQIECAAAECBAgQIECAAAECBAgQIECAAAECBAgQIECAAAECBAgQIECAAAECBAgQIECAAAECBAgQIECAAAECBAjUlID3gGpqnJohQIAAAQIECBCoVgHvAVXr5NRNgAABAgQIECifQKJ8oUUmQIAAAQIECBAgQIAAAQIECBCoE4EjI+KhdK/Nzc3xzDPP1Enr2iRAgAABAgQIECBQOQIHHHBAbNq0KbOgoyJiY+VUqBICBAgQIECAAAECBAgQIECAAAECBAgQIECAAAECBAgQIECAAAECBAgQIECAAAECBAgQIECgRgTcL66RQWqDAAECBAgQIECgugXcL67u+ameAAECBAgQIECAAAECBAgQIECAAAECBAgQIECAAAECBAgQIECAAAECBAgQIECAAAECBAgQIECAAAECBAgQIECAQAkEvAdUAkQhCBAgQIAAAQIECExVwHtAUxW0nwABAgQIECBQewKJ2mtJRwQIECBAgAABAgQIECBAgAABAjMg8EpEvDmd9xe/+EWk/nLShwABAgQIECBAgACB6RF45pln4t3vfndmst9FxFumJ7ssBAgQIECAAAECBAgQIECAAAECBAgQIECAAAECBAgQIECAAAECBAgQIECAAAECBAgQIECAQB0KuF9ch0PXMgECBAgQIECAQOUIuF9cObNQCQECBAgQIECAAAECBAgQIECAAAECBAgQIECAAAECBAgQIECAAAECBAgQIECAAAECBAgQIECAAAECBAgQIECAAIEZFvAe0AwPQHoCBAgQIECAAIH6FvAeUH3PX/cECBAgQIAAgVwCCTQECBAgQIAAAQIECBAgQIAAAQIESiCQjIjWdJzvfOc7cdppp5UgrBAECBAgQIAAAQIECBQisGbNmjj99NMzlw5GxLxC9lpDgAABAgQIECBAgAABAgQIECBAgAABAgQIECBAgAABAgQIECBAgAABAgQIECBAgAABAgQIEJiEgPvFk0CzhQABAgQIECBAgECpBNwvLpWkOAQIECBAgAABAgQIECBAgAABAgQIECBAgAABAgQIECBAgAABAgQIECBAgAABAgQIECBAgAABAgQIECBAgAABAgSqXsB7QFU/Qg0QIECAAAECBAhUs4D3gKp5emonQIAAAQIECJRPIFG+0CITIECAAAECBAgQIECAAAECBAjUkUBvRHwm3e9f/dVfxde+9rU6al+rBAgQIECAAAECBGZW4MILL4xrrrkms4gvR0TXzFYlOwECBAgQIECAAAECBAgQIECAAAECBAgQIECAAAECBAgQIECAAAECBAgQIECAAAECBAgQIFDDAu4X1/BwtUaAAAECBAgQIFD5Au4XV/6MVEiAAAECBAgQIECAAAECBAgQIECAAAECBAgQIECAAAECBAgQIECAAAECBAgQIECAAAECBAgQIECAAAECBAgQIEBgmgS8BzRN0NIQIECAAAECBAgQyCbgPSDnggABAgQIECBAIJtAAgsBAgQIECBAgAABAgQIECBAgACBEgj8XxHxvXScI488Mh566KEShBWCAAECBAgQIECAAIFCBI466qjYuHFj5tKPRMT/U8heawgQIECAAAECBAgQIECAAAECBAgQIECAAAECBAgQIECAAAECBAgQIECAAAECBAgQIECAAAECkxBwv3gSaLYQIECAAAECBAgQKJWA+8WlkhSHAAECBAgQIECAAAECBAgQIECAAAECBAgQIECAAAECBAgQIECAAAECBAgQIECAAAECBAgQIECAAAECBAgQIECAQNULeA+o6keoAQIECBAgQIAAgWoW8B5QNU9P7QQIECBAgACB8gkkyhdaZAIECBAgQIAAAQIECBAgQIAAgToSeEdE/Dqz35GRkZg1a1YdEWiVAAECBAgQIECAwMwIbN26Nfbcc89dk78zIp6fmYpkJUCAAAECBAgQIECAAAECBAgQIECAAAECBAgQIECAAAECBAgQIECAAAECBAgQIECAAAECBOpAwP3iOhiyFgkQIECAAAECBCpTwP3iypyLqggQIECAAAECBAgQIECAAAECBAgQIECAAAECBAgQIECAAAECBAgQIECAAAECBAgQIECAAAECBAgQIECAAAECBAjMkID3gGYIXloCBAgQIECAAAEC3gNyBggQIECAAAECBHIJJNAQIECAAAECBAgQIECAAAECBAgQKJHAzyLikHSse+65JxYuXFii0MIQIECAAAECBAgQIJBLYP369XH88cdnfv1YRBxKjAABAgQIECBAgAABAgQIECBAgAABAgQIECBAgAABAgQIECBAgAABAgQIECBAgAABAgQIECBQZgH3i8sMLDwBAgQIECBAgACBbALuFzsXBAgQIECAAAECBAgQIECAAAECBAgQIECAAAECBAgQIECAAAECBAgQIECAAAECBAgQIECAAAECBAgQIECAAAECBAjsIuA9IEeCAAECBAgQIECAwAwIeA9oBtClJECAAAECBAhUiUCiSupUJgECBAgQIECAAAECBAgQIECAQOUL3BAR56TLXLlyZXzhC1+o/KpVSIAAAQIECBAgQKDKBS699NK47LLLMrv4RkScW+VtKZ8AAQIECBAgQIAAAQIECBAgQIAAAQIECBAgQIAAAQIECBAgQIAAAQIECBAgQIAAAQIECBCofAH3iyt/RiokQIAAAQIECBCoQQH3i2twqFoiQIAAAQIECBAgQIAAAQIECBAgQIAAAQIECBAgQIAAAQIECBAgQIAAAQIECBAgQIAAAQIECBAgQIAAAQIECBAgMDUB7wFNzc9uAgQIECBAgAABApMS8B7QpNhsIkCAAAECBAjUhUCiLrrUJAECBAgQIECAAAECBAgQIECAwHQIdEbETelE8+fPj/vuu2868spBgAABAgQIECBAoK4FjjvuuNiwYUOmwVkR0VfXKJonQIAAAQIECBAgQIAAAQIECBAgQIAAAQIECBAgQIAAAQIECBAgQIAAAQIECBAgQIAAAQIEpkPA/eLpUJaDAAECBAgQIECAwC4C7hc7EgQIECBAgAABAgQIECBAgAABAgQIECBAgAABAgQIECBAgAABAgQIECBAgAABAgQIECBAgAABAgQIECBAgAABAgQI7CLgPSBHggABAgQIECBAgMAMCHgPaAbQpSRAgAABAgQIVIlAokrqVCYBAgQIECBAgAABAgQIECBAgEDlCxwUET9Pl9nQ0BCvvPJK7LbbbpVfuQoJECBAgAABAgQIVKnAG2+8EW95y1vitddey+zg4Ih4qkpbUjYBAgQIECBAgAABAgQIECBAgAABAgQIECBAgAABAgQIECBAgAABAgQIECBAgAABAgQIECBQPQLuF1fPrFRKgAABAgQIECBQIwLuF9fIILVBgAABAgQIECBAgAABAgQIECBAgAABAgQIECBAgAABAgQIECBAgAABAgQIECBAgAABAgQIECBAgAABAgQIECBAoLQC3gMqradoBAgQIECAAAECBCYU8B7QhEQWECBAgAABAgTqWiBR191rngABAgQIECBAgAABAgQIECBAoNQCT0fEH6WD3n///TFv3rxS5xCPAAECBAgQIECAAIH/LZBMJuPYY4/N9Pi3iDgQEAECBAgQIECAAAECBAgQIECAAAECBAgQIECAAAECBAgQIECAAAECBAgQIECAAAECBAgQIEBgmgTcL54maGkIECBAgAABAgQIpATcL3YOCBAgQIAAAQIECBAgQIAAAQIECBAgQIAAAQIECBAgQIAAAQIECBAgQIAAAQIECBAgQIAAAQIECBAgQIAAAQIECBDIIeA9IEeDAAECBAgQIECAwDQKeA9oGrGlIkCAAAECBAhUoUCiCmtWMgECBAgQIECAAAECBAgQIECAQOUK3BQRnenyLrvssvj85z9fudWqjAABAgQIECBAgECVC1x++eWxcuXKzC76IuKsKm9L+QQIECBAgAABAgQIECBAgAABAgQIECBAgAABAgQIECBAgAABAgQIECBAgAABAgQIECBAgED1CLhfXD2zUikBAgQIECBAgEANCLhfXAND1AIBAgQIECBAgAABAgQIECBAgAABAgQIECBAgAABAgQIECBAgAABAgQIECBAgAABAgQIECBAgAABAgQIECBAgACB8gh4D6g8rqISIECAAAECBAgQyCrgPSAHgwABAgQIECBAIJ9AAg8BAgQIECBAgAABAgQIECBAgACBEgp8PCJuTMc77rjj4t577y1heKEIECBAgAABAgQIEMgUWLBgQdx3332Zv3R2RHyTEgECBAgQIECAAAECBAgQIECAAAECBAgQIECAAAECBAgQIECAAAECBAgQIECAAAECBAgQIEBgmgTcL54maGkIECBAgAABAgQIpATcL3YOCBAgQIAAAQIECBAgQIAAAQIECBAgQIAAAQIECBAgQIAAAQIECBAgQIAAAQIECBAgQIAAAQIECBAgQIAAAQIECBDIIeA9IEeDAAECBAgQIECAwDQKeA9oGrGlIkCAAAECBAhUoUCiCmtWMgECBAgQIECAAAECBAgQIECAQOUKHBQRP0+Xt/vuu8e2bduioaGhcitWGQECBAgQIECAAIEqFXjttddijz32iO3bt2d2cHBEPFWlLSmbAAECBAgQIECAAAECBAgQIECAAAECBAgQIECAAAECBAgQIECAAAECBAgQIECAAAECBAgQqD4B94urb2YqJkCAAAECBAgQqFIB94urdHDKJkCAAAECBAgQIECAAAECBAgQIECAAAECBAgQIECAAAECBAgQIECAAAECBAgQIECAAAECBAgQIECAAAECBAgQIDA9At4Dmh5nWQgQIECAAAECBAiE94AcAgIECBAgQIAAgYkEEhMt8D0BAgQIECBAgAABAgQIECBAgACBIgWejIiD03vuueeeWLhwYZEhLCdAgAABAgQIECBAYCKB9evXx/HHH5+57OcR8Z6J9vmeAAECBAgQIECAAAECBAgQIECAAAECBAgQIECAAAECBAgQIECAAAECBAgQIECAAAECBAgQIFBiAfeLSwwqHAECBAgQIECAAIFsAu4XOxcECBAgQIAAAQIECBAgQIAAAQIECBAgQIAAAQIECBAgQIAAAQIECBAgQIAAAQIECBAgQIAAAQIECBAgQIAAAQIECEwg4D0gR4QAAQIECBAgQIDANAh4D2gakKUgQIAAAQIECFS5QKLK61c+AQIECBAgQIAAAQIECBAgQIBA5Ql8IyI+kS7rr//6r+OLX/xi5VWpIgIECBAgQIAAAQJVLvDZz342vvSlL2V28Q8RcU6Vt6V8AgQIECBAgAABAgQIECBAgAABAgQIECBAgAABAgQIECBAgAABAgQIECBAgAABAgQIECBAoPoE3C+uvpmpmAABAgQIECBAoAoF3C+uwqEpmQABAgQIECBAgAABAgQIECBAgAABAgQIECBAgAABAgQIECBAgAABAgQIECBAgAABAgQIECBAgAABAgQIECBAgMD0CngPaHq9ZSNAgAABAgQIEKhTAe8B1engtU2AAAECBAgQKEIgUcRaSwkQIECAAAECBAgQIECAAAECBAgUIvDRiLglvXDu3Lnx4IMPFrLPGgIECBAgQIAAAQIEihA4+uijY2hoKHPHxyLiW0WEsJQAAQIECBAgQIAAAQIECBAgQIAAAQIECBAgQIAAAQIECBAgQIAAAQIECBAgQIAAAQIECBAgUAoB94tLoSgGAQIECBAgQIAAgQkE3C92RAgQIECAAAECBAgQIECAAAECBAgQIECAAAECBAgQIECAAAECBAgQIECAAAECBAgQIECAAAECBAgQIECAAAECBAgQmEDAe0COCAECBAgQIECAAIFpEPAe0DQgS0GAAAECBAgQqHKBRJXXr3wCBAgQIECAAAECBAgQIECAAIHKE2iKiF9llvXCCy/E3nvvXXmVqogAAQIECBAgQIBAlQq8+OKLsc8+++xa/bsiYnOVtqRsAgQIECBAgAABAgQIECBAgAABAgQIECBAgAABAgQIECBAgAABAgQIECBAgAABAgQIECBAoHoF3C+u3tmpnAABAgQIECBAoEoE3C+ukkEpkwABAgQIECBAgAABAgQIECBAgAABAgQIECBAgAABAgQIECBAgAABAgQIECBAgAABAgQIECBAgAABAgQIECBAgMDMCngPaGb9ZSdAgAABAgQIEKgDAe8B1cGQtUiAAAECBAgQKIFAogQxhCBAgAABAgQIECBAgAABAgQIECCwq8BwRPy39C+uWbMmli5dSokAAQIECBAgQIAAgRIJrF27Nk477bTMaP8zIlpKFF4YAgQIECBAgAABAgQIECBAgAABAgQIECBAgAABAgQIECBAgAABAgQIECBAgAABAgQIECBAgECxAu4XFytmPQECBAgQIECAAIEiBNwvLgLLUgIECBAgQIAAAQIECBAgQIAAAQIECBAgQIAAAQIECBAgQIAAAQIECBAgQIAAAQIECBAgQIAAAQIECBAgQIAAAQL1LeA9oPqev+4JECBAgAABAgTKLOA9oDIDC0+AAAECBAgQqBGBRI30oQ0CBAgQIECAAAECBAgQIECAAIHKEvhyRKxIl3TuuefG9ddfX1kVqoYAAQIECBAgQIBAFQucd955ccMNN2R2cGVEfKaKW1I6AQIECBAgQIAAAQIECBAgQIAAAQIECBAgQIAAAQIECBAgQIAAAQIECBAgQIAAAQIECBAgUN0C7hdX9/xUT4AAAQIECBAgUOEC7hdX+ICUR4AAAQIECBAgQIAAAQIECBAgQIAAAQIECBAgQIAAAQIECBAgQIAAAQIECBAgQIAAAQIECBAgQIAAAQIECBAgQKByBLwHVDmzUAkBAgQIECBAgEANCngPqAaHqiUCBAgQIECAQBkEEmWIKSQBAgQIECBAgAABAgQIECBAgACBRRFxV5rhwAMPjKeeeooKAQIECBAgQIAAAQIlEjjooIPi6aefzox2QkTcXaLwwhAgQIAAAQIECBAgQIAAAQIECBAgQIAAAQIECBAgQIAAAQIECBAgQIAAAQIECBAgQIAAAQIEihVwv7hYMesJECBAgAABAgQIFCHgfnERWJYSIECAAAECBAgQIECAAAECBAgQIECAAAECBAgQIECAAAECBAgQIECAAAECBAgQIECAAAECBAgQIECAAAECBAgQqG8B7wHV9/x1T4AAAQIECBAgUGYB7wGVGVh4AgQIECBAgECNCCRqpA9tECBAgAABAgQIECBAgAABAgQIVJbA7hGxNSLenC7rpz/9afzJn/xJZVWpGgIECBAgQIAAAQJVKPCv//qv8f73vz+z8t9FxKyI2F6F7SiZAAECBAgQIECAAAECBAgQIECAAAECBAgQIECAAAECBAgQIECAAAECBAgQIECAAAECBAgQqA0B94trY466IECAAAECBAgQqEAB94srcChKIkCAAAECBAgQIECAAAECBAgQIECAAAECBAgQIECAAAECBAgQIECAAAECBAgQIECAAAECBAgQIECAAAECBAgQIFC5At4DqtzZqIwAAQIECBAgQKDKBbwHVOUDVD4BAgQIECBAYBoFEtOYSyoCBAgQIECAAAECBAgQIECAAIH6ElgXESelW77qqqvi4osvri8B3RIgQIAAAQIECBAog8DVV18dy5cvz4z8w4hoK0MqIQkQIECAAAECBAgQIECAAAECBAgQIECAAAECBAgQIECAAAECBAgQIECAAAECBAgQIECAAAECxQi4X1yMlrUECBAgQIAAAQIEChRwv7hAKMsIECBAgAABAgQIECBAgAABAgQIECBAgAABAgQIECBAgAABAgQIECBAgAABAgQIECBAgAABAgQIECBAgAABAgQIEEgLeA/IWSBAgAABAgQIECBQBgHvAZUBVUgCBAgQIECAQI0KJGq0L20RIECAAAECBAgQIECAAAECBAjMvMD/HRHXpMtYtGhR3HXXXTNflQoIECBAgAABAgQIVLnACSecEHfffXdmF38VEX9X5W0pnwABAgQIECBAgAABAgQIECBAgAABAgQIECBAgAABAgQIECBAgAABAgQIECBAgAABAgQIEKh+AfeLq3+GOiBAgAABAgQIEKhAAfeLK3AoSiJAgAABAgQIECBAgAABAgQIECBAgAABAgQIECBAgAABAgQIECBAgAABAgQIECBAgAABAgQIECBAgAABAgQIECBQ2QLeA6rs+aiOAAECBAgQIECgSgW8B1Slg1M2AQIECBAgQGAGBBIzkFNKAgQIECBAgAABAgQIECBAgACB+hB4b0Q8ntnq1q1bo7GxsT661yUBAgQIECBAgACBMgiMjo7GrFmzdo38voh4ogzphCRAgAABAgQIECBAgAABAgQIECBAgAABAgQIECBAgAABAgQIECBAgAABAgQIECBAgAABAgQIFCPgfnExWtYSIECAAAECBAgQKEDA/eICkCwhQIAAAQIECBAgQIAAAQIECBAgQIAAAQIECBAgQIAAAQIECBAgQIAAAQIECBAgQIAAAQIECBAgQIAAAQIECBAgQGBXAe8BORMECBAgQIAAAQIESizgPaASgwpHgAABAgQIEKhxgUSN96c9AgQIECBAgAABAgQIECBAgACBmRV4LCLely7htttui1NOOWVmK5KdAAECBAgQIECAQBUL3H777bFkyZLMDh6PiEOquCWlEyBAgAABAgQIECBAgAABAgQIECBAgAABAgQIECBAgAABAgQIECBAgAABAgQIECBAgAABArUl4H5xbc1TNwQIECBAgABHwHK5AAAgAElEQVQBAjMs4H7xDA9AegIECBAgQIAAAQIECBAgQIAAAQIECBAgQIAAAQIECBAgQIAAAQIECBAgQIAAAQIECBAgQIAAAQIECBAgQIAAAQLVK+A9oOqdncoJECBAgAABAgQqUMB7QBU4FCURIECAAAECBCpYIFHBtSmNAAECBAgQIECAAAECBAgQIECg+gW+GhEXpts455xz4oYbbqj+rnRAgAABAgQIECBAYIYEzj333PjGN76Rmf1rEXHRDJUjLQECBAgQIECAAAECBAgQIECAAAECBAgQIECAAAECBAgQIECAAAECBAgQIECAAAECBAgQIEBgVwH3i50JAgQIECBAgAABAiUUcL+4hJhCESBAgAABAgQIECBAgAABAgQIECBAgAABAgQIECBAgAABAgQIECBAgAABAgQIECBAgAABAgQIECBAgAABAgQIEKgvAe8B1de8dUuAAAECBAgQIFBmAe8BlRlYeAIECBAgQIBAjQkkaqwf7RAgQIAAAQIECBAgQIAAAQIECFSWwKKIuCtd0n777RfPPvtsZVWoGgIECBAgQIAAAQJVJLD//vvHc889l1nxCRFxdxW1oFQCBAgQIECAAAECBAgQIECAAAECBAgQIECAAAECBAgQIECAAAECBAgQIECAAAECBAgQIECgtgXcL67t+eqOAAECBAgQIEBgmgXcL55mcOkIECBAgAABAgQIECBAgAABAgQIECBAgAABAgQIECBAgAABAgQIECBAgAABAgQIECBAgAABAgQIECBAgAABAgQI1I6A94BqZ5Y6IUCAAAECBAgQqAAB7wFVwBCUQIAAAQIECBCoIoFEFdWqVAIECBAgQIAAAQIECBAgQIAAgeoU+I+I+D/SpT/44IMxd+7c6uxE1QQIECBAgAABAgRmUGBoaCiOPvrozAr+MyL2msGSpCZAgAABAgQIECBAgAABAgQIECBAgAABAgQIECBAgAABAgQIECBAgAABAgQIECBAgAABAgQIZBNwv9i5IECAAAECBAgQIFACAfeLS4AoBAECBAgQIECAAAECBAgQIECAAAECBAgQIECAAAECBAgQIECAAAECBAgQIECAAAECBAgQIECAAAECBAgQIECAAIH6FvAeUH3PX/cECBAgQIAAAQIlEvAeUIkghSFAgAABAgQI1JFAoo561SoBAgQIECBAgAABAgQIECBAgMDMCKyJiKXp1J///Ofjsssum5lKZCVAgAABAgQIECBQxQIrV66Myy+/PLODtRFxWhW3pHQCBAgQIECAAAECBAgQIECAwP/Pzr0G7VWW+wH/L+o4jnXGbTlUHQExJOA2kaNswuYg4aAENNEKKiAJ4RA+tJbQjrgVYjkVcVqCbT8QDiFBQAWrQUlQIIkcNmHDTgATKiRBERy1HOp2xjp2j2XaqI8u3k3Ie3ie9azD7/2YrHXf1/93rQ/vTHJdBAgQIECAAAECBAgQIECAAAECBAgQIECAAAECBAgQIECAAIF2CpgvbmdfpSJAgAABAgQIEKhYwHxxxeCuI0CAAAECBAgQIECAAAECBAgQIECAAAECBAgQIECAAAECBAgQIECAAAECBAgQIECAAAECBAgQIECAAAECBAgQINA+AfuA2tdTiQgQIECAAAECBIYgYB/QENBdSYAAAQIECBBouEDR8PqVT4AAAQIECBAgQIAAAQIECBAgUH+BOUmW9srcf//9s27duvpXrUICBAgQIECAAAECNRM44IADsn79+nJVc5Msq1mZyiFAgAABAgQIECBAgAABAgQIECBAgAABAgQIECBAgAABAgQIECBAgAABAgQIECBAgAABAgQImC/2DRAgQIAAAQIECBDog4D54j4gOoIAAQIECBAgQIAAAQIECBAgQIAAAQIECBAgQIAAAQIECBAgQIAAAQIECBAgQIAAAQIECBAgQIAAAQIECBAgQIBAtwXsA+p2/6UnQIAAAQIECBDok4B9QH2CdAwBAgQIECBAoEMCRYeyikqAAAECBAgQIECAAAECBAgQIDAcgZ2SvFC+etOmTZk8efJwqnErAQIECBAgQIAAgQYKbN68OVOmTBlZ+c5JXmxgHCUTIECAAAECBAgQIECAAAECBAgQIECAAAECBAgQIECAAAECBAgQIECAAAECBAgQIECAAAEC7RYwX9zu/kpHgAABAgQIECBQgYD54gqQXUGAAAECBAgQIECAAAECBAgQIECAAAECBAgQIECAAAECBAgQIECAAAECBAgQIECAAAECBAgQIECAAAECBAgQIECg/QL2AbW/xxISIECAAAECBAgMWMA+oAEDO54AAQIECBAg0FKBoqW5xCJAgAABAgQIECBAgAABAgQIEKiXwD1JjuqVdOWVV2bBggX1qlA1BAgQIECAAAECBGossGjRopx33nnlClclObrGJSuNAAECBAgQIECAAAECBAgQIECAAAECBAgQIECAAAECBAgQIECAAAECBAgQIECAAAECBAgQ6LaA+eJu9196AgQIECBAgACBCQqYL54goNcJECBAgAABAgQIECBAgAABAgQIECBAgAABAgQIECBAgAABAgQIECBAgAABAgQIECBAgAABAgQIECBAgAABAgQIEOgJ2AfkWyBAgAABAgQIECAwAQH7gCaA51UCBAgQIECAQIcFig5nF50AAQIECBAgQIAAAQIECBAgQKA6gXOTLOpdd+SRR2b16tXV3e4mAgQIECBAgAABAg0XmDFjRtasWVNOsSDJVQ2PpXwCBAgQIECAAAECBAgQIECAAAECBAgQIECAAAECBAgQIECAAAECBAgQIECAAAECBAgQIECgvQLmi9vbW8kIECBAgAABAgQqEDBfXAGyKwgQIECAAAECBAgQIECAAAECBAgQIECAAAECBAgQIECAAAECBAgQIECAAAECBAgQIECAAAECBAgQIECAAAECBAh0Q8A+oG70WUoCBAgQIECAAIEBCdgHNCBYxxIgQIAAAQIEWi5QtDyfeAQIECBAgAABAgQIECBAgAABAvUQmJRkS7mUn/3sZ3nb295Wj+pUQYAAAQIECBAgQKDGAj//+c/z9re/fWSFeyZ5usZlK40AAQIECBAgQIAAAQIECBAgQIAAAQIECBAgQIAAAQIECBAgQIAAAQIECBAgQIAAAQIECBDotoD54m73X3oCBAgQIECAAIEJCJgvngCeVwkQIECAAAECBAgQIECAAAECBAgQIECAAAECBAgQIECAAAECBAgQIECAAAECBAgQIECAAAECBAgQIECAAAECBAgQGClgH5BvggABAgQIECBAgMA4BewDGiec1wgQIECAAAECBFIwIECAAAECBAgQIECAAAECBAgQIFCRwN8lOah319VXX5358+dXdLVrCBAgQIAAAQIECDRXYPHixTnnnHPKAR5O8lfNTaRyAgQIECBAgAABAgQIECBAgAABAgQIECBAgAABAgQIECBAgAABAgQIECBAgAABAgQIECBAoCMC5os70mgxCRAgQIAAAQIE+itgvri/nk4jQIAAAQIECBAgQIAAAQIECBAgQIAAAQIECBAgQIAAAQIECBAgQIAAAQIECBAgQIAAAQIECBAgQIAAAQIECBAgQCD2AfkICBAgQIAAAQIECIxDwD6gcaB5hQABAgQIECBA4PcCBQcCBAgQIECAAAECBAgQIECAAAECFQl8PsmlvbuOO+64rFy5sqKrXUOAAAECBAgQIECguQIzZ87MnXfeWQ5wQZLLmptI5QQIECBAgAABAgQIECBAgAABAgQIECBAgAABAgQIECBAgAABAgQIECBAgAABAgQIECBAgEBHBMwXd6TRYhIgQIAAAQIECPRXwHxxfz2dRoAAAQIECBAgQIAAAQIECBAgQIAAAQIECBAgQIAAAQIECBAgQIAAAQIECBAgQIAAAQIECBAgQIAAAQIECBAgQIBA7APyERAgQIAAAQIECBAYh4B9QONA8woBAgQIECBAgMDvBQoOBAgQIECAAAECBAgQIECAAAECBCoSmJpkQ/muF198MTvuuGNF17uGAAECBAgQIECAQPMEXnrppey0004jC5+WZGPz0qiYAAECBAgQIECAAAECBAgQIECAAAECBAgQIECAAAECBAgQIECAAAECBAgQIECAAAECBAgQ6JiA+eKONVxcAgQIECBAgACBiQuYL564oRMIECBAgAABAgQIECBAgAABAgQIECBAgAABAgQIECBAgAABAgQIECBAgAABAgQIECBAgAABAgQIECBAgAABAgQIEPgnAvYB+SgIECBAgAABAgQIjFHAPqAxgnmcAAECBAgQIEDgFQIFDwIECBAgQIAAAQIECBAgQIAAAQIVCjyaZN/efddee23OPPPMCq93FQECBAgQIECAAIFmCVx33XU566yzykU/lmS/ZqVQLQECBAgQIECAAAECBAgQIECAAAECBAgQIECAAAECBAgQIECAAAECBAgQIECAAAECBAgQINBhAfPFHW6+6AQIECBAgAABAmMXMF88djNvECBAgAABAgQIECBAgAABAgQIECBAgAABAgQIECBAgAABAgQIECBAgAABAgQIECBAgAABAgQIECBAgAABAgQIECAwKgH7gEbF5CECBAgQIECAAAECfxCwD8iXQIAAAQIECBAgMBGBYiIve5cAAQIECBAgQIAAAQIECBAgQIDAGAW+8P+f/w+9d2bOnJkVK1aM8QiPEyBAgAABAgQIEOiOwPHHH5+VK1eWA2/9ffqi7ghISoAAAQIECBAgQIAAAQIECBAgQIAAAQIECBAgQIAAAQIECBAgQIAAAQIECBAgQIAAAQIECDRcwHxxwxuofAIECBAgQIAAgWoFzBdX6+02AgQIECBAgAABAgQIECBAgAABAgQIECBAgAABAgQIECBAgAABAgQIECBAgAABAgQIECBAgAABAgQIECBAgAABAh0SsA+oQ80WlQABAgQIECBAYOIC9gFN3NAJBAgQIECAAIEuCxRdDi87AQIECBAgQIAAAQIECBAgQIBA5QLvTfJ4+dbnn38+O++8c+WFuJAAAQIECBAgQIBA3QVeeOGF7LLLLiPL3CfJD+peu/oIECBAgAABAgQIECBAgAABAgQIECBAgAABAgQIECBAgAABAgQIECBAgAABAgQIECBAgAABAn8UMF/sUyBAgAABAgQIECAwSgHzxaOE8hgBAgQIECBAgAABAgQIECBAgAABAgQIECBAgAABAgQIECBAgAABAgQIECBAgAABAgQIECBAgAABAgQIECBAgAABAuMRsA9oPGreIUCAAAECBAgQ6KSAfUCdbLvQBAgQIECAAIG+ChR9Pc1hBAgQIECAAAECBAgQIECAAAECBLYvsD7Jfr3Hrr766syfP3/7b3mCAAECBAgQIECAQMcEFi9enHPOOaec+tEk+3eMQVwCBAgQIECAAAECBAgQIECAAAECBAgQIECAAAECBAgQIECAAAECBAgQIECAAAECBAgQIECg+QLmi5vfQwkIECBAgAABAgQqEDBfXAGyKwgQIECAAAECBAgQIECAAAECBAgQIECAAAECBAgQIECAAAECBAgQIECAAAECBAgQIECAAAECBAgQIECAAAECBAh0W8A+oG73X3oCBAgQIECAAIFRCtgHNEoojxEgQIAAAQIECGxToGBDgAABAgQIECBAgAABAgQIECBAoGKBC5Jc0rvzmGOOyV133VVxCa4jQIAAAQIECBAgUH+BY489NnfffXe50AuTXFr/ylVIgAABAgQIECBAgAABAgQIECBAgAABAgQIECBAgAABAgQIECBAgAABAgQIECBAgAABAgQIEHiFgPliHwQBAgQIECBAgACBUQiYLx4FkkcIECBAgAABAgQIECBAgAABAgQIECBAgAABAgQIECBAgAABAgQIECBAgAABAgQIECBAgAABAgQIECBAgAABAgQIEJiIgH1AE9HzLgECBAgQIECAQGcE7APqTKsFJUCAAAECBAgMTKAY2MkOJkCAAAECBAgQIECAAAECBAgQIPDqAn+Z5InyXz377LPZddddeREgQIAAAQIECBAg8EeB5557LrvttttIj/ck+R+QCBAgQIAAAQIECBAgQIAAAQIECBAgQIAAAQIECBAgQIAAAQIECBAgQIAAAQIECBAgQIAAAQINEzBf3LCGKZcAAQIECBAgQKB6AfPF1Zu7kQABAgQIECBAgAABAgQIECBAgAABAgQIECBAgAABAgQIECBAgAABAgQIECBAgAABAgQIECBAgAABAgQIECBAgEAHBewD6mDTRSZAgAABAgQIEBibgH1AY/PyNAECBAgQIECAwKsLFGAIECBAgAABAgQIECBAgAABAgQIDEFgbZKDe/deeeWVWbBgwRDKcCUBAgQIECBAgACBegosWrQo5513Xrm4h5JMr2e1qiJAgAABAgQIECBAgAABAgQIECBAgAABAgQIECBAgAABAgQIECBAgAABAgQIECBAgAABAgQIbFfAfPF2iTxAgAABAgQIECDQZQHzxV3uvuwECBAgQIAAAQIECBAgQIAAAQIECBAgQIAAAQIECBAgQIAAAQIECBAgQIAAAQIECBAgQIAAAQIECBAgQIAAAQIEKhWwD6hSbpcRIECAAAECBAg0TcA+oKZ1TL0ECBAgQIAAgXoKFPUsS1UECBAgQIAAAQIECBAgQIAAAQItF/h3Sf5TL+P06dPz4IMPtjyyeAQIECBAgAABAgRGL3DIIYdk7dqtczV/+vn3Sf7z6E/wJAECBAgQIECAAAECBAgQIECAAAECBAgQIECAAAECBAgQIECAAAECBAgQIECAAAECBAgQIECgVgLmi2vVDsUQIECAAAECBAjUTcB8cd06oh4CBAgQIECAAAECBAgQIECAAAECBAgQIECAAAECBAgQIECAAAECBAgQIECAAAECBAgQIECAAAECBAgQIECAAAECrRWwD6i1rRWMAAECBAgQIECgHwL2AfVD0RkECBAgQIAAAQIFAgIECBAgQIAAAQIECBAgQIAAAQJDENgtyU/K927YsCFTp04dQimuJECAAAECBAgQIFAvgY0bN2batGkji9o9ybP1qlQ1BAgQIECAAAECBAgQIECAAAECBAgQIECAAAECBAgQIECAAAECBAgQIECAAAECBAgQIECAAIFRC5gvHjWVBwkQIECAAAECBLomYL64ax2XlwABAgQIECBAgAABAgQIECBAgAABAgQIECBAgAABAgQIECBAgAABAgQIECBAgAABAgQIECBAgAABAgQIECBAgMBQBewDGiq/ywkQIECAAAECBOosYB9QnbujNgIECBAgQIBAswSKZpWrWgIECBAgQIAAAQIECBAgQIAAgRYJfC/Jsb08F154YS6++OIWxROFAAECBAgQIECAwPgEFi5cmEsuuaT88l1JPjC+07xFgAABAgQIECBAgAABAgQIECBAgAABAgQIECBAgAABAgQIECBAgAABAgQIECBAgAABAgQIEKiNgPni2rRCIQQIECBAgAABAnUSMF9cp26ohQABAgQIECBAgAABAgQIECBAgAABAgQIECBAgAABAgQIECBAgAABAgQIECBAgAABAgQIECBAgAABAgQIECBAgEAnBOwD6kSbhSRAgAABAgQIEBirgH1AYxXzPAECBAgQIECAwLYECjQECBAgQIAAAQIECBAgQIAAAQIEhiRwRpLrendPmTIlTz311JBKcS0BAgQIECBAgACB+gjstdde2bRpU7mgM5NcX58KVUKAAAECBAgQIECAAAECBAgQIECAAAECBAgQIECAAAECBAgQIECAAAECBAgQIECAAAECBAgQGJeA+eJxsXmJAAECBAgQIECg7QLmi9veYfkIECBAgAABAgQIECBAgAABAgQIECBAgAABAgQIECBAgAABAgQIECBAgAABAgQIECBAgAABAgQIECBAgAABAgQI1E7APqDatURBBAgQIECAAAECdRCwD6gOXVADAQIECBAgQKAdAkU7YkhBgAABAgQIECBAgAABAgQIECDQQIE3JfmHJP+sV/vq1atz5JFHNjCKkgkQIECAAAECBAj0R2DNmjWZMWNG+bD/m+Qvkvy6Pzc4hQABAgQIECBAgAABAgQIECBAgAABAgQIECBAgAABAgQIECBAgAABAgQIECBAgAABAgQIECAwNAHzxUOjdzEBAgQIECBAgEBdBcwX17Uz6iJAgAABAgQIECBAgAABAgQIECBAgAABAgQIECBAgAABAgQIECBAgAABAgQIECBAgAABAgQIECBAgAABAgQIECDQagH7gFrdXuEIECBAgAABAgTGI2Af0HjUvEOAAAECBAgQILAtgQINAQIECBAgQIAAAQIECBAgQIAAgSEK3JTklN79Z511Vq655pohluNqAgQIECBAgAABAsMVOPvss3PttdeWi7g5yanDrcrtBAgQIECAAAECBAgQIECAAAECBAgQIECAAAECBAgQIECAAAECBAgQIECAAAECBAgQIECAAIG+CZgv7hulgwgQIECAAAECBNogYL64DV2UgQABAgQIECBAgAABAgQIECBAgAABAgQIECBAgAABAgQIECBAgAABAgQIECBAgAABAgQIECBAgAABAgQIECBAgEAjBewDamTbFE2AAAECBAgQIDAoAfuABiXrXAIECBAgQIBANwWKbsaWmgABAgQIECBAgAABAgQIECBAoCYCJyT5Tq+WN73pTfnlL3+Z173udTUpTxkECBAgQIAAAQIEqhP43e9+l7e85S359a9/Xb70Q0nuqK4KNxEgQIAAAQIECBAgQIAAAQIECBAgQIAAAQIECBAgQIAAAQIECBAgQIAAAQIECBAgQIAAAQIEBipgvnigvA4nQIAAAQIECBBokoD54iZ1S60ECBAgQIAAAQIECBAgQIAAAQIECBAgQIAAAQIECBAgQIAAAQIECBAgQIAAAQIECBAgQIAAAQIECBAgQIAAAQIEWidgH1DrWioQAQIECBAgQIDAeAXsAxqvnPcIECBAgAABAgS2JVCgIUCAAAECBAgQIECAAAECBAgQIDBkgWeT7NqrYdmyZTnttNOGXJLrCRAgQIAAAQIECFQvcOONN2bOnDnli59Lslv1lbiRAAECBAgQIECAAAECBAgQIECAAAECBAgQIECAAAECBAgQIECAAAECBAgQIECAAAECBAgQIDBQAfPFA+V1OAECBAgQIECAQFMEzBc3pVPqJECAAAECBAgQIECAAAECBAgQIECAAAECBAgQIECAAAECBAgQIECAAAECBAgQIECAAAECBAgQIECAAAECBAgQINBaAfuAWttawQgQIECAAAECBMYiYB/QWLQ8S4AAAQIECBAgMBqBYjQPeYYAAQIECBAgQIAAAQIECBAgQIDAAAWuSPKZ3vkf+MAH8t3vfneA1zmaAAECBAgQIECAQD0FPvjBD+Z73/teubgvJTm/ntWqigABAgQIECBAgAABAgQIECBAgAABAgQIECBAgAABAgQIECBAgAABAgQIECBAgAABAgQIECAwbgHzxeOm8yIBAgQIECBAgECbBMwXt6mbshAgQIAAAQIECBAgQIAAAQIECBAgQIAAAQIECBAgQIAAAQIECBAgQIAAAQIECBAgQIAAAQIECBAgQIAAAQIECBBopIB9QI1sm6IJECBAgAABAgT6LWAfUL9FnUeAAAECBAgQIFAgIECAAAECBAgQIECAAAECBAgQIDBkgX2SPFauYdOmTZk8efKQy3I9AQIECBAgQIAAgeoENm/enClTpoy8cN8kj1dXhZsIECBAgAABAgQIECBAgAABAgQIECBAgAABAgQIECBAgAABAgQIECBAgAABAgQIECBAgAABApUImC+uhNklBAgQIECAAAECdRYwX1zn7qiNAAECBAgQIECAAAECBAgQIECAAAECBAgQIECAAAECBAgQIECAAAECBAgQIECAAAECBAgQIECAAAECBAgQIECAQGcE7APqTKsFJUCAAAECBAgQ2JaAfUC+DQIECBAgQIAAgUEIFIM41JkECBAgQIAAAQIECBAgQIAAAQIExihwX5LDeu8sXLgwF1100RiP8DgBAgQIECBAgACB5gp84QtfyMUXX1wOcH+Sw5ubSOUECBAgQIAAAQIECBAgQIAAAQIECBAgQIAAAQIECBAgQIAAAQIECBAgQIAAAQIECBAgQIAAgdcUMF/sAyFAgAABAgQIEOi0gPniTrdfeAIECBAgQIAAAQIECBAgQIAAAQIECBAgQIAAAQIECBAgQIAAAQIECBAgQIAAAQIECBAgQIAAAQIECBAgQIAAAQJ1ErAPqE7dUAsBAgQIECBAgEDlAvYBVU7uQgIECBAgQIBAJwSKTqQUkgABAgQIECBAgAABAgQIECBAoO4C85Nc3SvyXe96V55++um616w+AgQIECBAgAABAn0TmDRpUn70ox+VzzsnyeK+XeAgAgQIECBAgAABAgQIECBAgAABAgQIECBAgAABAgQIECBAgAABAgQIECBAgAABAgQIECBAgEC9BMwX16sfqiFAgAABAgQIEKhYwHxxxeCuI0CAAAECBAgQIECAAAECBAgQIECAAAECBAgQIECAAAECBAgQIECAAAECBAgQIECAAAECBAgQIECAAAECBAgQIEBgWwL2Afk2CBAgQIAAAQIEOi1gH1Cn2y88AQIECBAgQGBgAsXATnYwAQIECBAgQIAAAQIECBAgQIAAgdEL/PMk/yvJ63uvfPvb386HPvSh0Z/gSQIECBAgQIAAAQINFfjOd76TD3/4w+Xq/zHJv0jyvxsaSdkECBAgQIAAAQIECBAgQIAAAQIECBAgQIAAAQIECBAgQIAAAQIECBAgQIAAAQIECBAgQIAAge0JmC/enpC/J0CAAAECBAgQaK2A+eLWtlYwAgQIECBAgAABAna5DHAAACAASURBVAQIECBAgAABAgQIECBAgAABAgQIECBAgAABAgQIECBAgAABAgQIECBAgAABAgQIECBAgAABAk0UsA+oiV1TMwECBAgQIECAQF8E7APqC6NDCBAgQIAAAQIEXkWgoEKAAAECBAgQIECAAAECBAgQIECgJgLXJTmjV8uJJ56YW2+9tSalKYMAAQIECBAgQIDA4AROOumk3HbbbeULrk9y5uBudDIBAgQIECBAgAABAgQIECBAgAABAgQIECBAgAABAgQIECBAgAABAgQIECBAgAABAgQIECBAoBYC5otr0QZFECBAgAABAgQIVC1gvrhqcfcRIECAAAECBAgQIECAAAECBAgQIECAAAECBAgQIECAAAECBAgQIECAAAECBAgQIECAAAECBAgQIECAAAECBAgQILAdAfuAfCIECBAgQIAAAQKdFLAPqJNtF5oAAQIECBAgUIlAUcktLiFAgAABAgQIECBAgAABAgQIECCwfYHDk9xbfuy5557LO97xju2/6QkCBAgQIECAAAECDRX46U9/ml133XVk9Uckua+hkZRNgAABAgQIECBAgAABAgQIECBAgAABAgQIECBAgAABAgQIECBAgAABAgQIECBAgAABAgQIEBitgPni0Up5jgABAgQIECBAoDUC5otb00pBCBAgQIAAAQIECBAgQIAAAQIECBAgQIAAAQIECBAgQIAAAQIECBAgQIAAAQIECBAgQIAAAQIECBAgQIAAAQIECLRJwD6gNnVTFgIECBAgQIAAgVEJ2Ac0KiYPESBAgAABAgQIjFOgGOd7XiNAgAABAgQIECBAgAABAgQIECAwCIF1SfbvHXzppZfm85///CDucSYBAgQIECBAgACBWghcdtllueCCC8q1rE9yQC2KUwQBAgQIECBAgAABAgQIECBAgAABAgQIECBAgAABAgQIECBAgAABAgQIECBAgAABAgQIECBAYPAC5osHb+wGAgQIECBAgACBGgmYL65RM5RCgAABAgQIECBAgAABAgQIECBAgAABAgQIECBAgAABAgQIECBAgAABAgQIECBAgAABAgQIECBAgAABAgQIECBAgEBZwD4g3wMBAgQIECBAgECnBOwD6lS7hSVAgAABAgQIVC5QVH6jCwkQIECAAAECBAgQIECAAAECBAhsW+DTSb7c++s999wzmzdv5kWAAAECBAgQIECgtQKTJ0/Oli1byvn+bZL/0trAghEgQIAAAQIECBAgQIAAAQIECBAgQIAAAQIECBAgQIAAAQIECBAgQIAAAQIECBAgQIAAAQIEXilgvtgXQYAAAQIECBAg0CkB88WdarewBAgQIECAAAECBAgQIECAAAECBAgQIECAAAECBAgQIECAAAECBAgQIECAAAECBAgQIECAAAECBAgQIECAAAECBJokYB9Qk7qlVgIECBAgQIAAgQkL2Ac0YUIHECBAgAABAgQIvIZAQYcAAQIECBAgQIAAAQIECBAgQIBAjQTenOTFJK/r1bR8+fLMmjWrRiUqhQABAgQIECBAgEB/BG6//fbMnj27fNjvkuyU5Ff9ucEpBAgQIECAAAECBAgQIECAAAECBAgQIECAAAECBAgQIECAAAECBAgQIECAAAECBAgQIECAAIHaC5gvrn2LFEiAAAECBAgQINAvAfPF/ZJ0DgECBAgQIECAAAECBAgQIECAAAECBAgQIECAAAECBAgQIECAAAECBAgQIECAAAECBAgQIECAAAECBAgQIECAAAECAxCwD2gAqI4kQIAAAQIECBCop4B9QPXsi6oIECBAgAABAm0SKNoURhYCBAgQIECAAAECBAgQIECAAIFWCFyb5MxeklmzZmX58uWtCCYEAQIECBAgQIAAgbLA7Nmzs/U/CZZ+rktyFiUCBAgQIECAAAECBAgQIECAAAECBAgQIECAAAECBAgQIECAAAECBAgQIECAAAECBAgQIECAQMcEzBd3rOHiEiBAgAABAgS6KmC+uKudl5sAAQIECBAgQIAAAQIECBAgQIAAAQIECBAgQIAAAQIECBAgQIAAAQIECBAgQIAAAQIECBAgQIAAAQIECBAgQIBAYwTsA2pMqxRKgAABAgQIECAwEQH7gCai510CBAgQIECAAIHRCBSjecgzBAgQIECAAAECBAgQIECAAAECBCoUOCTJ35bve/LJJ7PXXntVWIKrCBAgQIAAAQIECAxW4Kmnnsree+898pK/TvLgYG92OgECBAgQIECAAAECBAgQIECAAAECBAgQIECAAAECBAgQIECAAAECBAgQIECAAAECBAgQIECgdgLmi2vXEgURIECAAAECBAj0W8B8cb9FnUeAAAECBAgQIECAAAECBAgQIECAAAECBAgQIECAAAECBAgQIECAAAECBAgQIECAAAECBAgQIECAAAECBAgQIECAwAAE7AMaAKojCRAgQIAAAQIE6iVgH1C9+qEaAgQIECBAgEBbBYq2BpOLAAECBAgQIECAAAECBAgQIECg0QIPJPnrXoLPfOYzueKKKxodSPEECBAgQIAAAQIEygLnn39+vvSlL5X/6G+THEqJAAECBAgQIECAAAECBAgQIECAAAECBAgQIECAAAECBAgQIECAAAECBAgQIECAAAECBAgQINBRAfPFHW282AQIECBAgACBrgiYL+5Kp+UkQIAAAQIECBAgQIAAAQIECBAgQIAAAQIECBAgQIAAAQIECBAgQIAAAQIECBAgQIAAAQIECBAgQIAAAQIECBAg0HgB+4Aa30IBCBAgQIAAAQIEXkvAPiDfBwECBAgQIECAQBUCRRWXuIMAAQIECBAgQIAAAQIECBAgQIDAGAXmJbm+986OO+6Y559/PjvssMMYj/E4AQIECBAgQIAAgfoJvPzyy9lll13y0ksvlYs7I8mS+lWrIgIECBAgQIAAAQIECBAgQIAAAQIECBAgQIAAAQIECBAgQIAAAQIECBAgQIAAAQIECBAgQIBAJQLmiythdgkBAgQIECBAgMAwBMwXD0PdnQQIECBAgAABAgQIECBAgAABAgQIECBAgAABAgQIECBAgAABAgQIECBAgAABAgQIECBAgAABAgQIECBAgAABAgQIjFPAPqBxwnmNAAECBAgQIECg/gL2AdW/RyokQIAAAQIECLRFoGhLEDkIECBAgAABAgQIECBAgAABAgRaJ/BCkp16qRYvXpyzzz67dSEFIkCAAAECBAgQ6J7ANddck/nz55eDv5hk5+5JSEyAAAECBAgQIECAAAECBAgQIECAAAECBAgQIECAAAECBAgQIECAAAECBAgQIECAAAECBAgQeIWA+WIfBAECBAgQIECAQCsFzBe3sq1CESBAgAABAgQIECBAgAABAgQIECBAgAABAgQIECBAgAABAgQIECBAgAABAgQIECBAgAABAgQIECBAgAABAgQIEGizgH1Abe6ubAQIECBAgACBDgvYB9Th5otOgAABAgQIEKhYoKj4PtcRIECAAAECBAgQIECAAAECBAgQGK3A5Uk+23v4fe97Xx5++OHRvus5AgQIECBAgAABArUVOOigg/LII4+U6/tikr+pbcEKI0CAAAECBAgQIECAAAECBAgQIECAAAECBAgQIECAAAECBAgQIECAAAECBAgQIECAAAECBAhUI2C+uBpntxAgQIAAAQIECFQsYL64YnDXESBAgAABAgQIECBAgAABAgQIECBAgAABAgQIECBAgAABAgQIECBAgAABAgQIECBAgAABAgQIECBAgAABAgQIECAwUQH7gCYq6H0CBAgQIECAAIFaCtgHVMu2KIoAAQIECBAg0EqBopWphCJAgAABAgQIECBAgAABAgQIEGiDwKQkW8pB7rrrrhxzzDFtyCYDAQIECBAgQIBARwXuvvvuHHvssSPT75nk6Y6SiE2AAAECBAgQIECAAAECBAgQIECAAAECBAgQIECAAAECBAgQIECAAAECBAgQIECAAAECBAgQ6AmYL/YtECBAgAABAgQItE7AfHHrWioQAQIECBAgQIAAAQIECBAgQIAAAQIECBAgQIAAAQIECBAgQIAAAQIECBAgQIAAAQIECBAgQIAAAQIECBAgQIAAgS4I2AfUhS7LSIAAAQIECBDomIB9QB1ruLgECBAgQIAAgSELFEO+3/UECBAgQIAAAQIECBAgQIAAAQIEXkvga0k+3nvgYx/7WG677TZiBAgQIECAAAECBBorcOKJJ+Yb3/hGuf6vJ/lEYwMpnAABAgQIECBAgAABAgQIECBAgAABAgQIECBAgAABAgQIECBAgAABAgQIECBAgAABAgQIECDQXwHzxf31dBoBAgQIECBAgMCQBcwXD7kBridAgAABAgQIECBAgAABAgQIECBAgAABAgQIECBAgAABAgQIECBAgAABAgQIECBAgAABAgQIECBAgAABAgQIECBAYLwC9gGNV857BAgQIECAAAECtRSwD6iWbVEUAQIECBAgQKC1AkVrkwlGgAABAgQIECBAgAABAgQIECDQBoGjktxTDvLDH/4we++9dxuyyUCAAAECBAgQINAxgSeffDLvfve7R6Y+OsmqjlGIS4AAAQIECBAgQIAAAQIECBAgQIAAAQIECBAgQIAAAQIECBAgQIAAAQIECBAgQIAAAQIECBDYloD5Yt8GAQIECBAgQIBAawTMF7emlYIQIECAAAECBAgQIECAAAECBAgQIECAAAECBAgQIECAAAECBAgQIECAAAECBAgQIECAAAECBAgQIECAAAECBAgQ6KKAfUBd7LrMBAgQIECAAIGWCtgH1NLGikWAAAECBAgQqLFAUePalEaAAAECBAgQIECAAAECBAgQIEBgq8CDSab3KM4999wsWrSIDAECBAgQIECAAIHGCSxYsCBXXXVVue61SQ5pXBAFEyBAgAABAgQIECBAgAABAgQIECBAgAABAgQIECBAgAABAgQIECBAgAABAgQIECBAgAABAgQGK2C+eLC+TidAgAABAgQIEKhIwHxxRdCuIUCAAAECBAgQIECAAAECBAgQIECAAAECBAgQIECAAAECBAgQIECAAAECBAgQIECAAAECBAgQIECAAAECBAgQIEBgUAL2AQ1K1rkECBAgQIAAAQKVCtgHVCm3ywgQIECAAAECBJIUFAgQIECAAAECBAgQIECAAAECBAjUXGBukht6Nb7hDW/IL37xi7z5zW+uednKI0CAAAECBAgQIPBngV/96ld561vfmt/+9rdlltOTLOVEgAABAgQIECBAgAABAgQIECBAgAABAgQIECBAgAABAgQIECBAgAABAgQIECBAgAABAgQIECDwCgHzxT4IAgQIECBAgACBxguYL258CwUgQIAAAQIECBAgQIAAAQIECBAgQIAAAQIECBAgQIAAAQIECBAgQIAAAQIECBAgQIAAAQIECBAgQIAAAQIECBAgQCCxD8hXQIAAAQIECBAg0HgB+4Aa30IBCBAgQIAAAQKNFCgaWbWiCRAgQIAAAQIECBAgQIAAAQIEuibwkyS79UJ/8YtfzPnnn981A3kJECBAgAABAgQaLHDFFVfks5/9bDnBs0l2b3AkpRMgQIAAAQIECBAgQIAAAQIECBAgQIAAAQIECBAgQIAAAQIECBAgQIAAAQIECBAgQIAAAQIEBilgvniQus4mQIAAAQIECBAYuID54oETu4AAAQIECBAgQIAAAQIECBAgQIAAAQIECBAgQIAAAQIECBAgQIAAAQIECBAgQIAAAQIECBAgQIAAAQIECBAgQIAAgWoE7AOqxtktBAgQIECAAAECAxKwD2hAsI4lQIAAAQIECBB4TYGCDwECBAgQIECAAAECBAgQIECAAIEGCPxNkv/Yq3P33XfPM88804CylUiAAAECBAgQIEDgDwLvfOc785OfbJ17+dPP55JczocAAQIECBAgQIAAAQIECBAgQIAAAQIECBAgQIAAAQIECBAgQIAAAQIECBAgQIAAAQIECBAgQOBVBcwX+zAIECBAgAABAgQaLWC+uNHtUzwBAgQIECBAgAABAgQIECBAgAABAgQIECBAgAABAgQIECBAgAABAgQIECBAgAABAgQIECBAgAABAgQIECBAgAABAn8WsA/I10CAAAECBAgQINBoAfuAGt0+xRMgQIAAAQIEGitQNLZyhRMgQIAAAQIECBAgQIAAAQIECHRJ4C+S/M8kr++Fvv766zNv3rwuGchKgAABAgQIECDQUIElS5bkjDPOKFf/j0n+ZZJ/aGgkZRMgQIAAAQIECBAgQIAAAQIECBAgQIAAAQIECBAgQIAAAQIECBAgQIAAAQIECBAgQIAAAQIEBi1gvnjQws4nQIAAAQIECBAYmID54oHROpgAAQIECBAgQIAAAQIECBAgQIAAAQIECBAgQIAAAQIECBAgQIAAAQIECBAgQIAAAQIECBAgQIAAAQIECBAgQIAAgeoF7AOq3tyNBAgQIECAAAECfRKwD6hPkI4hQIAAAQIECBAYs0Ax5je8QIAAAQIECBAgQIAAAQIECBAgQGA4AouSnNu7ev/998+6deuGU4lbCRAgQIAAAQIECIxB4IADDsj69evLb1yVZMEYjvAoAQIECBAgQIAAAQIECBAgQIAAAQIECBAgQIAAAQIECBAgQIAAAQIECBAgQIAAAQIECBAgQKCLAuaLu9h1mQkQIECAAAECLRAwX9yCJopAgAABAgQIECBAgAABAgQIECBAgAABAgQIECBAgAABAgQIECBAgAABAgQIECBAgAABAgQIECBAgAABAgQIECBAgEBZwD4g3wMBAgQIECBAgEAjBewDamTbFE2AAAECBAgQaIVA0YoUQhAgQIAAAQIECBAgQIAAAQIECHRBYHKSTeWg3/zmN/ORj3ykC9llJECAAAECBAgQaKjAt771rXz0ox8dWf2UJJsbGknZBAgQIECAAAECBAgQIECAAAECBAgQIECAAAECBAgQIECAAAECBAgQIECAAAECBAgQIECAAIGqBMwXVyXtHgIECBAgQIAAgb4JmC/uG6WDCBAgQIAAAQIECBAgQIAAAQIECBAgQIAAAQIECBAgQIAAAQIECBAgQIAAAQIECBAgQIAAAQIECBAgQIAAAQIECBCoj4B9QPXphUoIECBAgAABAgRGKWAf0CihPEaAAAECBAgQIDAQgWIgpzqUAAECBAgQIECAAAECBAgQIECAwGAEbkzyqd7RM2bMyKpVqwZzk1MJECBAgAABAgQI9EHgqKOOyurVq8snfSXJaX042hEECBAgQIAAAQIECBAgQIAAAQIECBAgQIAAAQIECBAgQIAAAQIECBAgQIAAAQIECBAgQIAAgS4ImC/uQpdlJECAAAECBAi0SMB8cYuaKQoBAgQIECBAgAABAgQIECBAgAABAgQIECBAgAABAgQIECBAgAABAgQIECBAgAABAgQIECBAgAABAgQIECBAgAABAmUB+4B8DwQIECBAgAABAo0SsA+oUe1SLAECBAgQIECgdQJF6xIJRIAAAQIECBAgQIAAAQIECBAg0GaBg5L8XTngPffck63/6OqHAAECBAgQIECAQN0EVq1alaOPPnpkWX+V5OG61aoeAgQIECBAgAABAgQIECBAgAABAgQIECBAgAABAgQIECBAgAABAgQIECBAgAABAgQIECBAgEBNBcwX17QxyiJAgAABAgQIEPinAuaLfRUECBAgQIAAAQIECBAgQIAAAQIECBAgQIAAAQIECBAgQIAAAQIECBAgQIAAAQIECBAgQIAAAQIECBAgQIAAAQIECLRYwD6gFjdXNAIECBAgQIBA2wTsA2pbR+UhQIAAAQIECDRPoGheySomQIAAAQIECBAgQIAAAQIECBDouMDtST7cM5g1a1aWL1/ecRLxCRAgQIAAAQIE6igwe/bs3H771l9f//Tz7SSz6lirmggQIECAAAECBAgQIECAAAECBAgQIECAAAECBAgQIECAAAECBAgQIECAAAECBAgQIECAAAECNRYwX1zj5iiNAAECBAgQIEDgzwLmi30NBAgQIECAAAECBAgQIECAAAECBAgQIECAAAECBAgQIECAAAECBAgQIECAAAECBAgQIECAAAECBAgQIECAAAECBAi0XMA+oJY3WDwCBAgQIECAQFsE7ANqSyflIECAAAECBAg0V6BobukqJ0CAAAECBAgQIECAAAECBAgQ6KjA0UnuLmdfu3ZtDj744I5yiE2AAAECBAgQIFBHgYceeijTp08fWdoxSe6pY71qIkCAAAECBAgQIECAAAECBAgQIECAAAECBAgQIECAAAECBAgQIECAAAECBAgQIECAAAECBAjUWMB8cY2bozQCBAgQIECAAIE/CJgv9iUQIECAAAECBAgQIECAAAECBAgQIECAAAECBAgQIECAAAECBAgQIECAAAECBAgQIECAAAECBAgQIECAAAECBAgQINABAfuAOtBkEQkQIECAAAECTRewD6jpHVQ/AQIECBAgQKAdAkU7YkhBgAABAgQIECBAgAABAgQIECDQMYFVSWb0Mn/yk5/MLbfc0jECcQkQIECAAAECBOoscPLJJ+erX/1qucTVSY6qc81qI0CAAAECBAgQIECAAAECBAgQIECAAAECBAgQIECAAAECBAgQIECAAAECBAgQIECAAAECBAjUWMB8cY2bozQCBAgQIECAAIHEfLGvgAABAgQIECBAgAABAgQIECBAgAABAgQIECBAgAABAgQIECBAgAABAgQIECBAgAABAgQIECBAgAABAgQIECBAgACBjgjYB9SRRotJgAABAgQIEGiqgH1ATe2cugkQIECAAAEC7RIo2hVHGgIECBAgQIAAAQIECBAgQIAAgY4IzEqyvJz10Ucfzb777tuR+GISIECAAAECBAjUWeCxxx7LfvvtN7LE2Ulur3PdaiNAgAABAgQIECBAgAABAgQIECBAgAABAgQIECBAgAABAgQIECBAgAABAgQIECBAgAABAgQI1FjAfHGNm6M0AgQIECBAgEDXBcwXd/0LkJ8AAQIECBAgQIAAAQIECBAgQIAAAQIECBAgQIAAAQIECBAgQIAAAQIECBAgQIAAAQIECBAgQIAAAQIECBAgQIBApwTsA+pUu4UlQIAAAQIECDRLwD6gZvVLtQQIECBAgACBNgsUbQ4nGwECBAgQIECAAAECBAgQIECAQKsFHkwyvZdwzpw5Wbp0aasDC0eAAAECBAgQINAMgblz52bZsmXlYtcmOaQZ1auSAAECBAgQIECAAAECBAgQIECAAAECBAgQIECAAAECBAgQIECAAAECBAgQIECAAAECBAgQIFBbAfPFtW2NwggQIECAAAEC3RYwX9zt/ktPgAABAgQIECBAgAABAgQIECBAgAABAgQIECBAgAABAgQIECBAgAABAgQIECBAgAABAgQIECBAgAABAgQIECBAoIMC9gF1sOkiEyBAgAABAgSaIGAfUBO6pEYCBAgQIECAQDcEim7ElJIAAQIECBAgQIAAAQIECBAgQKCFAicl+Xo514YNGzJ16tQWRhWJAAECBAgQIECgKQIbN27MtGnTRpb78SS3NiWDOgkQIECAAAECBAgQIECAAAECBAgQIECAAAECBAgQIECAAAECBAgQIECAAAECBAgQIECAAAECNRUwX1zTxiiLAAECBAgQINBlAfPFXe6+7AQIECBAgAABAgQIECBAgAABAgQIECBAgAABAgQIECBAgAABAgQIECBAgAABAgQIECBAgAABAgQIECBAgAABAgQ6K2AfUGdbLzgBAgQIECBAoL4C9gHVtzcqI0CAAAECBAh0UaDoYmiZCRAgQIAAAQIECBAgQIAAAQIEWiPwSJIDe2lOP/30LFmypDXhBCFAgAABAgQIEGiewLx583LDDTeUC//7JO9rXhIVEyBAgAABAgQIECBAgAABAgQIECBAgAABAgQIECBAgAABAgQIECBAgAABAgQIECBAgAABAgRqKWC+uJZtURQBAgQIECBAoLsC5ou723vJCRAgQIAAAQIECBAgQIAAAQIECBAgQIAAAQIECBAgQIAAAQIECBAgQIAAAQIECBAgQIAAAQIECBAgQIAAAQIECHRcwD6gjn8A4hMgQIAAAQIE6iZgH1DdOqIeAgQIECBAgEC3BYpux5eeAAECBAgQIECAAAECBAgQIECg4QInJ7m5nGHDhg2ZOnVqw2MpnwABAgQIECBAoIkCGzduzLRp00aWfkqSW5qYR80ECBAgQIAAAQIECBAgQIAAAQIECBAgQIAAAQIECBAgQIAAAQIECBAgQIAAAQIECBAgQIAAgRoKmC+uYVOURIAAAQIECBDoqoD54q52Xm4CBAgQIECAAAECBAgQIECAAAECBAgQIECAAAECBAgQIECAAAECBAgQIECAAAECBAgQIECAAAECBAgQIECAAAECBJLYB+QzIECAAAECBAgQqI2AfUC1aYVCCBAgQIAAAQIE/ihQkCBAgAABAgQIECBAgAABAgQIECDQcIF1SfbvZTj99NOzZMmShkdSPgECBAgQIECAQBMF5s2blxtuuKFc+vokBzQxi5oJECBAgAABAgQIECBAgAABAgQIECBAgAABAgQIECBAgAABAgQIECBAgAABAgQIECBAgAABAjUWMF9c4+YojQABAgQIECDQJQHzxV3qtqwECBAgQIAAAQIECBAgQIAAAQIECBAgQIAAAQIECBAgQIAAAQIECBAgQIAAAQIECBAgQIAAAQIECBAgQIAAAQIECLyKgH1APgsCBAgQIECAAIFaCNgHVIs2KIIAAQIECBAgQKAkUNAgQIAAAQIECBAgQIAAAQIECBAg0HCBU5LcVM7w+OOP573vfW/DYymfAAECBAgQIECgSQI/+MEPss8++4ws+dQkNzcph1oJECBAgAABAgQIECBAgAABhW5cNgAAIABJREFUAgQIECBAgAABAgQIECBAgAABAgQIECBAgAABAgQIECBAgAABAg0QMF/cgCYpkQABAgQIECDQdgHzxW3vsHwECBAgQIAAAQIECBAgQIAAAQIECBAgQIAAAQIECBAgQIAAAQIECBAgQIAAAQIECBAgQIAAAQIECBAgQIAAAQIECIxCwD6gUSB5hAABAgQIECBAYLAC9gEN1tfpBAgQIECAAAEC4xMoxveatwgQIECAAAECBAgQIECAAAECBAjUSuDvkxzQq+hTn/pUbrzxxloVqBgCBAgQIECAAIF2C5x22mn5yle+Ug65LsmB7U4tHQECBAgQIECAAAECBAgQIECAAAECBAgQIECAAAECBAgQIECAAAECBAgQIECAAAECBAgQIEBgaALmi4dG72ICBAgQIECAAIGtAuaLfQcECBAgQIAAAQIECBAgQIAAAQIECBAgQIAAAQIECBAgQIAAAQIECBAgQIAAAQIECBAgQIAAAQIECBAgQIAAAQIECBD4vYB9QD4EAgQIECBAgACBoQrYBzRUfpcTIECAAAECBAhsQ6AgQ4AAAQIECBAgQIAAAQIECBAgQKAFAp9I8tVyjkceeSQHHnhgC6KJQIAAAQIECBAgUHeBrb97HnTQQSPL/GSSr9W9dvURIECAAAECBAgQIECAAAECBAgQIECAAAECBAgQIECAAAECBAgQIECAAAECBAgQIECAAAECBBoqYL64oY1TNgECBAgQIECgDQLmi9vQRRkIECBAgAABAgQIECBAgAABAgQIECBAgAABAgQIECBAgAABAgQIECBAgAABAgQIECBAgAABAgQIECBAgAABAgQIEOiTgH1AfYJ0DAECBAgQIECAwNgF7AMau5k3CBAgQIAAAQIEqhEoqrnGLQQIECBAgAABAgQIECBAgAABAgQGLrA2ycG9W0488cTceuutA7/UBQQIECBAgAABAgROOumk3HbbbWWIh5JMJ0OAAAECBAgQIECAAAECBAgQIECAAAECBAgQIECAAAECBAgQIECAAAECBAgQIECAAAECBAgQIDBQAfPFA+V1OAECBAgQIECAwLYEzBf7NggQIECAAAECBAgQIECAAAECBAgQIECAAAECBAgQIECAAAECBAgQIECAAAECBAgQIECAAAECBAgQIECAAAECBAgQIPAKAfuAfBAECBAgQIAAAQJDEbAPaCjsLiVAgAABAgQIEBiFQDGKZzxCgAABAgQIECBAgAABAgQIECBAoAkCH03y38uF3nvvvTn88MObULsaCRAgQIAAAQIEGipw33335YgjjhhZ/b9K8s2GRlI2AQIECBAgQIAAAQIECBAgQIAAAQIECBAgQIAAAQIECBAgQIAAAQIECBAgQIAAAQIECBAgQKApAuaLm9IpdRIgQIAAAQIEWiRgvrhFzRSFAAECBAgQIECAAAECBAgQIECAAAECBAgQIECAAAECBAgQIECAAAECBAgQIECAAAECBAgQIECAAAECBAgQIECAAIF+CdgH1C9J5xAgQIAAAQIECIxawD6gUVN5kAABAgQIECBAYAgCxRDudCUBAgQIECBAgAABAgQIECBAgACBQQmsSfL+3uEzZ87MihUrBnWXcwkQIECAAAECBAjk+OOPz8qVK8sS309yJBoCBAgQIECAAAECBAgQIECAAAECBAgQIECAAAECBAgQIECAAAECBAgQIECAAAECBAgQIECAAIFKBMwXV8LsEgIECBAgQIAAgZ6A+WLfAgECBAgQIECAAAECBAgQIECAAAECBAgQIECAAAECBAgQIECAAAECBAgQIECAAAECBAgQIECAAAECBAgQIECAAAECBF5VwD4gHwYBAgQIECBAgEClAvYBVcrtMgIECBAgQIAAgTEKFGN83uMECBAgQIAAAQIECBAgQIAAAQIE6ixwXJKV5QLvuOOObP1HWz8ECBAgQIAAAQIE+i2wYsWKnHDCCSOPnZnkzn7f5TwCBAgQIECAAAECBAgQIECAAAECBAgQIECAAAECBAgQIECAAAECBAgQIECAAAECBAgQIECAAIFXFTBf7MMgQIAAAQIECBCoTMB8cWXULiJAgAABAgQIECBAgAABAgQIECBAgAABAgQIECBAgAABAgQIECBAgAABAgQIECBAgAABAgQIECBAgAABAgQIECBAoHkC9gE1r2cqJkCAAAECBAg0VsA+oMa2TuEECBAgQIAAgc4IFJ1JKigBAgQIECBAgAABAgQIECBAgEBXBO5Icnwv7KGHHpr777+/K9nlJECAAAECBAgQqFDgsMMOywMPPFC+cUWSEyoswVUECBAgQIAAAQIECBAgQIAAAQIECBAgQIAAAQIECBAgQIAAAQIECBAgQIAAAQIECBAgQIAAAQKJ+WJfAQECBAgQIECAQCUC5osrYXYJAQIECBAgQIAAAQIECBAgQIAAAQIECBAgQIAAAQIECBAgQIAAAQIECBAgQIAAAQIECBAgQIAAAQIECBAgQIAAAQLNFbAPqLm9UzkBAgQIECBAoFEC9gE1ql2KJUCAAAECBAh0UqDoZGqhCRAgQIAAAQIECBAgQIAAAQIE2ixwaJL7ywFvuummnHLKKW3OLBsBAgQIECBAgEDFAjfffHNOPfXUkbceluSBiktxHQECBAgQIECAAAECBAgQIECAAAECBAgQIECAAAECBAgQIECAAAECBAgQIECAAAECBAgQIECg6wLmi7v+BchPgAABAgQIEKhAwHxxBciuIECAAAECBAgQIECAAAECBAgQIECAAAECBAgQIECAAAECBAgQIECAAAECBAgQIECAAAECBAgQIECAAAECBAgQIECg6QL2ATW9g+onQIAAAQIECDRAwD6gBjRJiQQIECBAgAABAikYECBAgAABAgQIECBAgAABAgQIEGihwM1JTu7les973pONGze2MKZIBAgQIECAAAECwxKYOnVqnnjiifL1tyQ5ZVj1uJcAAQIECBAgQIAAAQIECBAgQIAAAQIECBAgQIAAAQIECBAgQIAAAQIECBAgQIAAAQIECBAg0HEB88Ud/wDEJ0CAAAECBAgMWsB88aCFnU+AAAECBAgQIECAAAECBAgQIECAAAECBAgQIECAAAECBAgQIECAAAECBAgQIECAAAECBAgQIECAAAECBAgQIECAQEsE7ANqSSPFIECAAAECBAjUVcA+oLp2Rl0ECBAgQIAAAQJlgQIHAQIECBAgQIAAAQIECBAgQIAAgRYKTE2yoZzry1/+cj796U+3MKpIBAgQIECAAAECVQts/d3y3HPPHXnttCQbq67FfQQIECBAgAABAgQIECBAgAABAgQIECBAgAABAgQIECBAgAABAgQIECBAgAABAgQIECBAgAABAr8XMF/sQyBAgAABAgQIEBiYgPnigdE6mAABAgQIECBAgAABAgQIECBAgAABAgQIECBAgAABAgQIECBAgAABAgQIECBAgAABAgQIECBAgAABAgQIECBAgACB9gnYB9S+nkpEgAABAgQIEKiNgH1AtWmFQggQIECAAAECBLYjUBAiQIAAAQIECBAgQIAAAQIECBAg0FKB/5rkX/ey7bLLLvnxj3+cN77xjS2NKxYBAgQIECBAgEAVAr/5zW+yxx575Pnnny9f99+S/Jsq7ncHAQIECBAgQIAAAQIECBAgQIAAAQIECBAgQIAAAQIECBAgQIAAAQIECBAgQIAAAQIECBAgQIDANgXMF/s4CBAgQIAAAQIE+i5gvrjvpA4kQIAAAQIECBAgQIAAAQIECBAgQIAAAQIECBAgQIAAAQIECBAgQIAAAQIECBAgQIAAAQIECBAgQIAAAQIECBAgQKD9AvYBtb/HEhIgQIAAAQIEKhewD6hychcSIECAAAECBAhMQKCYwLteJUCAAAECBAgQIECAAAECBAgQIFBngbcleSbJ63tFfu5zn8tll11W55rVRoAAAQIECBAgUHOBrb9TXn755eUq/0+SPZL8vOalK48AAQIECBAgQIAAAQIECBAgQIAAAQIECBAgQIAAAQIECBAgQIAAAQIECBAgQIAAAQIECBAg0HYB88Vt77B8BAgQIECAAIEhCJgvHgK6KwkQIECAAAECBAgQIECAAAECBAgQIECAAAECBAgQIECAAAECBAgQIECAAAECBAgQIECAAAECBAgQIECAAAECBAgQaLqAfUBN76D6CRAgQIAAAQI1FLAPqIZNURIBAgQIECBAgMA2BQo2BAgQIECAAAECBAgQIECAAAECBFossDDJReV8W7ZsyaRJk1ocWTQCBAgQIECAAIFBCTz99NPZc889Rx6/9XfOSwZ1p3MJECBAgAABAgQIECBAgAABAgQIECBAgAABAgQIECBAgAABAgQIECBAgAABAgQIECBAgAABAgTGJGC+eExcHiZAgAABAgQIEHgtAfPFvg8CBAgQIECAAAECBAgQIECAAAECBAgQIECAAAECBAgQIECAAAECBAgQIECAAAECBAgQIECAAAECBAgQIECAAAECBAiMW8A+oHHTeZEAAQIECBAgQGCkgH1AvgkCBAgQIECAAIGmCRRNK1i9BAgQIECAAAECBAgQIECAAAECBMYgsEOSHyfZrffOnDlzsnTp0jEc4VECBAgQIECAAAECfxCYO3duli1bVuZ4NskeSV5mRIAAAQIECBAgQIAAAQIECBAgQIAAAQIECBAgQIAAAQIECBAgQIAAAQIECBAgQIAAAQIECBAgUAsB88W1aIMiCBAgQIAAAQLtEDBf3I4+SkGAAAECBAgQIECAAAECBAgQIECAAAECBAgQIECAAAECBAgQIECAAAECBAgQIECAAAECBAgQIECAAAECBAgQIECAwFAE7AMaCrtLCRAgQIAAAQLtFLAPqJ19lYoAAQIECBAg0GaBos3hZCNAgAABAgQIECBAgAABAgQIECCQ5Kwk15Qlvv/97+eII46AQ4AAAQIECBAgQGDUAvfee2/e//73j3z+7CTXjvoQDxIgQIAAAQIECBAgQIAAAQIECBAgQIAAAQIECBAgQIAAAQIECBAgQIAAAQIECBAgQIAAAQIECFQhYL64CmV3ECBAgAABAgRaLmC+uOUNFo8AAQIECBAgQIAAAQIECBAgQIAAAQIECBAgQIAAAQIECBAgQIAAAQIECBAgQIAAAQIECBAgQIAAAQIECBAgQIAAgSoE7AOqQtkdBAgQIECAAIGWC9gH1PIGi0eAAAECBAgQaKlA0dJcYhEgQIAAAQIECBAgQIAAAQIECBAoCzyYZHrvD2bMmJFVq1YRIkCAAAECBAgQIDBqga2/Q65Zs6b8/Nokh4z6AA8SIECAAAECBAgQIECAAAECBAgQIECAAAECBAgQIECAAAECBAgQIECAAAECBAgQIECAAAECBAhUKWC+uEptdxEgQIAAAQIEWihgvriFTRWJAAECBAgQIECAAAECBAgQIECAAAECBAgQIECAAAECBAgQIECAAAECBAgQIECAAAECBAgQIECAAAECBAgQIECAAIFhCNgHNAx1dxIgQIAAAQIEWiRgH1CLmikKAQIECBAgQKBDAkWHsopKgAABAgQIECBAgAABAgQIECDQXYHjkqwsx1+6dGnmzJnTXRHJCRAgQIAAAQIERi2wbNmyzJ07d+TzM5PcOepDPEiAAAECBAgQIECAAAECBAgQIECAAAECBAgQIECAAAECBAgQIECAAAECBAgQIECAAAECBAgQIFClgPniKrXdRYAAAQIECBBomYD54pY1VBwCBAgQIECAAAECBAgQIECAAAECBAgQIECAAAECBAgQIECAAAECBAgQIECAAAECBAgQIECAAAECBAgQIECAAAECBIYpYB/QMPXdTYAAAQIECBBouIB9QA1voPIJECBAgAABAh0WKDqcXXQCBAgQIECAAAECBAgQIECAAIFuCXwtycd7kffYY49s2bIlO+ywQ7cUpCVAgAABAgQIEBiTwMsvv5xJkyblmWeeKb/39SSfGNNBHiZAgAABAgQIECBAgAABAgQIECBAgAABAgQIECBAgAABAgQIECBAgAABAgQIECBAgAABAgQIEKhawHxx1eLuI0CAAAECBAi0QMB8cQuaKAIBAgQIECBAgAABAgQIECBAgAABAgQIECBAgAABAgQIECBAgAABAgQIECBAgAABAgQIECBAgAABAgQIECBAgAABAnUTsA+obh1RDwECBAgQIECgAQL2ATWgSUokQIAAAQIECBDYpkDBhgABAgQIECBAgAABAgQIECBAgEBHBP4yyRPlrBdeeGEuvvjijsQXkwABAgQIECBAYDwCCxcuzCWXXDLy1a2/W/5wPOd5hwABAgQIECBAgAABAgQIECBAgMD/Y+feY+6qyz2BfzdEZU4MJ0ridAgQB4X2ICACBXpEgUEuBXoKTkvBcYBwax0pyqXkgIMzDo6ctFyUco4tt4BmpKUdQe6gDCjIrYBIUSiMjAHSYUzQHBLPiAYy8xrLWWyEdvd999rrt9anf7Zr/X7P9/OsP3YCz0OAAAECBAgQIECAAAECBAgQIECAAAECBAgQIECAAAECBAgQqE3AfHFt1C4iQIAAAQIECLRHwHxxe3opCQECBAgQIECAAAECBAgQIECAAAECBAgQIECAAAECBAgQIECAAAECBAgQIECAAAECBAgQIECAAAECBAgQIECAAAECjRGwD6gxrVAIAQIECBAgQKAcAfuAyumVSgkQIECAAAECBN4q0INCgAABAgQIECBAgAABAgQIECBAoEMC5yf522rep59+OpMnT+4QgagECBAgQIAAAQIbKrBmzZpMmTKl//G/S3L2hp7hOQIECBAgQIAAAQIECBAgQIAAAQIECBAgQIAAAQIECBAgQIAAAQIECBAgQIAAAQIECBAgQIAAgZEKmC8eKb/LCRAgQIAAAQJlCZgvLqtfqiVAgAABAgQIECBAgAABAgQIECBAgAABAgQIECBAgAABAgQIECBAgAABAgQIECBAgAABAgQIECBAgAABAgQIECBAoCgB+4CKapdiCRAgQIAAAQKjFbAPaLT+bidAgAABAgQIEBi/QG/8RziBAAECBAgQIECAAAECBAgQIECAQDEC70nyP5Nsta7iI488MsuXLy8mgEIJECBAgAABAgTqE5gzZ06uu+666oUvJvlwklfrq8JNBAgQIECAAAECBAgQIECAAAECBAgQIECAAAECBAgQIECAAAECBAgQIECAAAECBAgQIECAAAEC4xAwXzwOPK8SIECAAAECBLomYL64ax2XlwABAgQIECBAgAABAgQIECBAgAABAgQIECBAgAABAgQIECBAgAABAgQIECBAgAABAgQIECBAgAABAgQIECBAgACBGgXsA6oR21UECBAgQIAAgdIF7AMqvYPqJ0CAAAECBAgQ6CEgQIAAAQIECBAgQIAAAQIECBAg0DGB45NcWc18ww03ZObMmR1jEJcAAQIECBAgQOCdBMZ+Ix5xxBH9j5yQ5CpyBAgQIECAAAECBAgQIECAAAECBAgQIECAAAECBAgQIECAAAECBAgQIECAAAECBAgQIECAAAECRQmYLy6qXYolQIAAAQIECIxGwHzxaNzdSoAAAQIECBAgQIAAAQIECBAgQIAAAQIECBAgQIAAAQIECBAgQIAAAQIECBAgQIAAAQIECBAgQIAAAQIECBAgQIBApwTsA+pUu4UlQIAAAQIECGycgH1AG+fmLQIECBAgQIAAgWYJ9JpVjmoIECBAgAABAgQIECBAgAABAgQI1CLwgyT7r7tpp512yhNPPFHLxS4hQIAAAQIECBAoQ2DnnXfO6tWrq8XeleRTZVSvSgIECBAgQIAAAQIECBAgQIAAAQIECBAgQIAAAQIECBAgQIAAAQIECBAgQIAAAQIECBAgQIAAgT4B88U+CQIECBAgQIAAgXcUMF/sAyFAgAABAgQIECBAgAABAgQIECBAgAABAgQIECBAgAABAgQIECBAgAABAgQIECBAgAABAgQIECBAgAABAgQIECBAgEAtAvYB1cLsEgIECBAgQIBAuQL2AZXbO5UTIECAAAECBAj8s0APBgECBAgQIECAAAECBAgQIECAAIEOCvx1kh9Xc3/1q1/Nl770pQ5SiEyAAAECBAgQINAvMPbb8Nxzz+3/648nuZ8WAQIECBAgQIAAAQIECBAgQIAAAQIECBAgQIAAAQIECBAgQIAAAQIECBAgQIAAAQIECBAgQIBAkQLmi4tsm6IJECBAgAABAvUImC+ux9ktBAgQIECAAAECBAgQIECAAAECBAgQIECAAAECBAgQIECAAAECBAgQIECAAAECBAgQIECAAAECBAgQIECAAAECBAgQSGIfkM+AAAECBAgQIEDgbQXsA/JxECBAgAABAgQItEWg15YgchAgQIAAAQIECBAgQIAAAQIECBAYUOCSJPOr76xZsybbb7/9gMd4nAABAgQIECBAoE0CzzzzTCZPntwfaXGSU9uUUxYCBAgQIECAAAECBAgQIECAAAECBAgQIECAAAECBAgQIECAAAECBAgQIECAAAECBAgQIECAQAcFzBd3sOkiEyBAgAABAgTWJ2C+eH1C/p0AAQIECBAgQIAAAQIECBAgQIAAAQIECBAgQIAAAQIECBAgQIAAAQIECBAgQIAAAQIECBAgQIAAAQIECBAgQIAAAQITLmAf0ISTOpAAAQIECBAgUL6AfUDl91ACAgQIECBAgACBfxbowSBAgAABAgQIECBAgAABAgQIECDQUYG/TPJMkg+syz9r1qysWLGioxxiEyBAgAABAgQIjAnMnj07K1eurGL8Ksn2Sf6REAECBAgQIECAAAECBAgQIECAAAECBAgQIECAAAECBAgQIECAAAECBAgQIECAAAECBAgQIECAQNEC5ouLbp/iCRAgQIAAAQLDETBfPBxXpxIgQIAAAQIECBAgQIAAAQIECBAgQIAAAQIECBAgQIAAAQIECBAgQIAAAQIECBAgQIAAAQIECBAgQIAAAQIECBAgQOAdBOwD8nkQIECAAAECBAi8RcA+IB8FAQIECBAgQIBAmwR6bQojCwECBAgQIECAAAECBAgQIECAAIEBBU5Kcln1nWXLlmXOnDkDHuNxAgQIECBAgACBNggsX748Rx11VH+Uk5Nc3oZ8MhAgQIAAAQIECBAgQIAAAQIECBAgQIAAAQIECBAgQIAAAQIECBAgQIAAAQIECBAgQIAAAQIECMR8sY+AAAECBAgQIEDgDQHzxT4GAgQIECBAgAABAgQIECBAgAABAgQIECBAgAABAgQIECBAgAABAgQIECBAgAABAgQIECBAgAABAgQIECBAgAABAgQIjEzAPqCR0buYAAECBAgQINA8AfuAmtcTFREgQIAAAQIECIxPoDe+171NgAABAgQIECBAgAABAgQIECBAoHiBO5McsC7Ftttum6effjrvete7ig8mAAECBAgQIECAwIYL/OEPf8iUKVPy3HPPVV8a+6140Iaf4kkCBAgQIECAAAECBAgQIECAAAECBAgQIECAAAECBAgQIECAAAECBAgQIECAAAECBAgQIECAAIECBMwXF9AkJRIgQIAAAQIEhi1gvnjYws4nQIAAAQIECBAgQIAAAQIECBAgQIAAAQIECBAgQIAAAQIECBAgQIAAAQIECBAgQIAAAQIECBAgQIAAAQIECBAgQIDAegXsA1ovkQcIECBAgAABAu0XsA+o/T2WkAABAgQIECDQRYFeF0PLTIAAAQIECBAgQIAAAQIECBAgQKAisHuSVVWRM844IxdccAEkAgQIECBAgACBDgmceeaZufDCC/sTT03ySIcYRCVAgAABAgQIECBAgAABAgQIECBAgAABAgQIECBAgAABAgQIECBAgAABAgQIECBAgAABAgQIdEHAfHEXuiwjAQIECBAgQGA9AuaLfSIECBAgQIAAAQIECBAgQIAAAQIECBAgQIAAAQIECBAgQIAAAQIECBAgQIAAAQIECBAgQIAAAQIECBAgQIAAAQIECBAYuYB9QCNvgQIIECBAgAABAqMXsA9o9D1QAQECBAgQIECAwMQL9Cb+SCcSIECAAAECBAgQIECAAAECBAgQKE7g/CR/W636vvvuy8c//vHigiiYAAECBAgQIEBgcIEf//jH2Xvvvftf/LskZw9+mjcIECBAgAABAgQIECBAgAABAgQIECBAgAABAgQIECBAgAABAgQIECBAgAABAgQIECBAgAABAgQKEDBfXECTlEiAAAECBAgQGJaA+eJhyTqXAAECBAgQIECAAAECBAgQIECAAAECBAgQIECAAAECBAgQIECAAAECBAgQIECAAAECBAgQIECAAAECBAgQIECAAAECAwvYBzQwmRcIECBAgAABAu0RsA+oPb2UhAABAgQIECBA4M0CPSAECBAgQIAAAQIECBAgQIAAAQIECPxR4Okkk9dZ7L333rn33nvRECBAgAABAgQIdEBg7Lff2P8kWPmzJsmUDkQXkQABAgQIECBAgAABAgQIECBAgAABAgQIECBAgAABAgQIECBAgAABAgQIECBAgAABAgQIECDQZQHzxV3uvuwECBAgQIBApwXMF3e6/cITIECAAAECBAgQIECAAAECBAgQIECAAAECBAgQIECAAAECBAgQIECAAAECBAgQIECAAAECBAgQIECAAAECBAgQINA8AfuAmtcTFREgQIAAAQIEahGwD6gWZpcQIECAAAECBAiMQKA3gjtdSYAAAQIECBAgQIAAAQIECBAgQKCJAkck+W61sIULF2bBggVNrFVNBAgQIECAAAECEySwaNGinHXWWf2nfTrJ9RN0hWMIECBAgAABAgQIECBAgAABAgQIECBAgAABAgQIECBAgAABAgQIECBAgAABAgQIECBAgAABAgSaKWC+uJl9URUBAgQIECD98aAsAAAgAElEQVRAYKgC5ouHyutwAgQIECBAgAABAgQIECBAgAABAgQIECBAgAABAgQIECBAgAABAgQIECBAgAABAgQIECBAgAABAgQIECBAgAABAgQIbIyAfUAbo+YdAgQIECBAgEDhAvYBFd5A5RMgQIAAAQIECLyjQI8PAQIECBAgQIAAAQIECBAgQIAAAQJvCFyd5Niqx1NPPZUpU6YgIkCAAAECBAgQaKHA2G+9HXbYoT/ZNUmOa2FckQgQIECAAAECBAgQIECAAAECBAgQIECAAAECBAgQIECAAAECBAgQIECAAAECBAgQIECAAAECBN4qYL7YV0GAAAECBAgQ6JCA+eIONVtUAgQIECBAgAABAgQIECBAgAABAgQIECBAgAABAgQIECBAgAABAgQIECBAgAABAgQIECBAgAABAgQIECBAgAABAgRKE7APqLSOqZcAAQIECBAgMA4B+4DGgedVAgQIECBAgACBIgR6RVSpSAIECBAgQIAAAQIECBAgQIAAAQL1CPzLJE8led+66w477LDcdNNN9dzuFgIECBAgQIAAgVoFZsyYkZtvvrl652+S/FWS/1NrIS4jQIAAAQIECBAgQIAAAQIECBAgQIAAAQIECBAgQIAAAQIECBAgQIAAAQIECBAgQIAAAQIECBAYlYD54lHJu5cAAQIECBAgMAIB88UjQHclAQIECBAgQIAAAQIECBAgQIAAAQIECBAgQIAAAQIECBAgQIAAAQIECBAgQIAAAQIECBAgQIAAAQIECBAgQIAAAQIENkzAPqANc/IUAQIECBAgQKAVAvYBtaKNQhAgQIAAAQIECLyDQI8OAQIECBAgQIAAAQIECBAgQIAAAQJvEjgpyWXVv/nmN7+ZefPmYSJAgAABAgQIEGiRwJIlS/K5z32uP9HJSS5vUUxRCBAgQIAAAQIECBAgQIAAAQIECBAgQIAAAQIECBAgQIAAAQIECBAgQIAAAQIECBAgQIAAAQIE1i9gvnj9Rp4gQIAAAQIECBQvYL64+BYKQIAAAQIECBAgQIAAAQIECBAgQIAAAQIECBAgQIAAAQIECBAgQIAAAQIECBAgQIAAAQIECBAgQIAAAQIECBAgQIBA+wXsA2p/jyUkQIAAAQIECMQ+IB8BAQIECBAgQIBAFwR6XQgpIwECBAgQIECAAAECBAgQIECAAIEBBb6X5G/WvfPe9743P/vZz7LNNtsMeIzHCRAgQIAAAQIEmijw/PPPZ4cddshvf/vbank3JpnZxHrVRIAAAQIECBAgQIAAAQIECBAgQIAAAQIECBAgQIAAAQIECBAgQIAAAQIECBAgQIAAAQIECBAgMHQB88VDJ3YBAQIECBAgQGB0AuaLR2fvZgIECBAgQIAAAQIECBAgQIAAAQIECBAgQIAAAQIECBAgQIAAAQIECBAgQIAAAQIECBAgQIAAAQIECBAgQIAAAQIECAwoYB/QgGAeJ0CAAAECBAiUJGAfUEndUisBAgQIECBAgMB4BHrjedm7BAgQIECAAAECBAgQIECAAAECBFoqsH2SnyfZdF2+WbNmZcWKFS2NKxYBAgQIECBAoFsCs2fPzsqVK6uhX0uyQ5JnuiUhLQECBAgQIECAAAECBAgQIECAAAECBAgQIECAAAECBAgQIECAAAECBAgQIECAAAECBAgQIECAwJ8EzBf7FAgQIECAAAECLRYwX9zi5opGgAABAgQIECBAgAABAgQIECBAgAABAgQIECBAgAABAgQIECBAgAABAgQIECBAgAABAgQIECBAgAABAgQIECBAgEDbBOwDaltH5SFAgAABAgQIVATsA/I5ECBAgAABAgQIdEWg15WgchIgQIAAAQIECBAgQIAAAQIECBAYUOCLSS6uvnPFFVfkhBNOGPAYjxMgQIAAAQIECDRJ4Morr8yJJ57YX9JpSb7epDrVQoAAAQIECBAgQIAAAQIECBAgQIAAAQIECBAgQIAAAQIECBAgQIAAAQIECBAgQIAAAQIECBAgULuA+eLayV1IgAABAgQIEBi+gPni4Ru7gQABAgQIECBAgAABAgQIECBAgAABAgQIECBAgAABAgQIECBAgAABAgQIECBAgAABAgQIECBAgAABAgQIECBAgAABAhMsYB/QBIM6jgABAgQIECDQBAH7gJrQBTUQIECAAAECBAjUJdCr6yL3ECBAgAABAgQIECBAgAABAgQIEChQ4I4kB66re/PNN8+TTz6ZrbfeusAoSiZAgAABAgQIEHjhhRey44475pVXXqli3JnkIDoECBAgQIAAAQIECBAgQIAAAQIECBAgQIAAAQIECBAgQIAAAQIECBAgQIAAAQIECBAgQIAAAQIEkpgv9hkQIECAAAECBFokYL64Rc0UhQABAgQIECBAgAABAgQIECBAgAABAgQIECBAgAABAgQIECBAgAABAgQIECBAgAABAgQIECBAgAABAgQIECBAgACBrgnYB9S1jstLgAABAgQItFrAPqBWt1c4AgQIECBAgACBPyPQo0KAAAECBAgQIECAAAECBAgQIECAwNsK7JhkdfVfZ82alRUrViAjQIAAAQIECBAoUGD27NlZuXJlf+U7JXmywDhKJkCAAAECBAgQIECAAAECBAgQIECAAAECBAgQIECAAAECBAgQIECAAAECBAgQIECAAAECBAgQmHgB88UTb+pEAgQIECBAgMDIBMwXj4zexQQIECBAgAABAgQIECBAgAABAgQIECBAgAABAgQIECBAgAABAgQIECBAgAABAgQIECBAgAABAgQIECBAgAABAgQIEBivgH1A4xX0PgECBAgQIECgQQL2ATWoGUohQIAAAQIECBCoRaBXyy0uIUCAAAECBAgQIECAAAECBAgQIFCuwBlJLqiWv2TJksydO7fcRConQIAAAQIECHRQYOnSpZk3b15/8jOTXNhBDpEJECBAgAABAgQIECBAgAABAgQIECBAgAABAgQIECBAgAABAgQIECBAgAABAgQIECBAgAABAgTeXsB8sa+DAAECBAgQINACAfPFLWiiCAQIECBAgAABAgQIECBAgAABAgQIECBAgAABAgQIECBAgAABAgQIECBAgAABAgQIECBAgAABAgQIECBAgAABAgQIdF3APqCufwHyEyBAgAABAq0QsA+oFW0UggABAgQIECBAYECB3oDPe5wAAQIECBAgQIAAAQIECBAgQIBAFwVuT3LQuuCbbbZZVq9enQ9/+MNdtJCZAAECBAgQIFCcwLPPPpudd945v/vd76q135Hk4OLCKJgAAQIECBAgQIAAAQIECBAgQIAAAQIECBAgQIAAAQIECBAgQIAAAQIECBAgQIAAAQIECBAgQKAOAfPFdSi7gwABAgQIECAwJAHzxUOCdSwBAgQIECBAgAABAgQIECBAgAABAgQIECBAgAABAgQIECBAgAABAgQIECBAgAABAgQIECBAgAABAgQIECBAgAABAgTqF7APqH5zNxIgQIAAAQIEJkzAPqAJo3QQAQIECBAgQIBAYQK9wupVLgECBAgQIECAAAECBAgQIECAAIFRCPxVktVJNl13+SGHHJJbbrllFLW4kwABAgQIECBAYECBQw89NLfeemv1rdeS7JTkqQGP8jgBAgQIECBAgAABAgQIECBAgAABAgQIECBAgAABAgQIECBAgAABAgQIECBAgAABAgQIECBAgEA3BMwXd6PPUhIgQIAAAQItFTBf3NLGikWAAAECBAgQIECAAAECBAgQIECAAAECBAgQIECAAAECBAgQIECAAAECBAgQIECAAAECBAgQIECAAAECBAgQIECAQBcF7APqYtdlJkCAAAECBFojYB9Qa1opCAECBAgQIECAwIACvQGf9zgBAgQIECBAgAABAgQIECBAgACBrgrMT3JJNfyiRYty5plndtVDbgIECBAgQIBAEQIXXHBBFixY0F/rqUkWFxFAkQQIECBAgAABAgQIECBAgAABAgQIECBAgAABAgQIECBAgAABAgQIECBAgAABAgQIECBAgAABAqMSMF88Knn3EiBAgAABAgTGIWC+eBx4XiVAgAABAgQIECBAgAABAgQIECBAgAABAgQIECBAgAABAgQIECBAgAABAgQIECBAgAABAgQIECBAgAABAgQIECBAgEAzBewDamZfVEWAAAECBAgQeEcB+4B8IAQIECBAgAABAl0W6HU5vOwECBAgQIAAAQIECBAgQIAAAQIEBhS4Psnh1XcefvjhTJ06dcBjPE6AAAECBAgQIFCHwKpVq7LHHnv0X3VDkiPquN8dBAgQIECAAAECBAgQIECAAAECBAgQIECAAAECBAgQIECAAAECBAgQIECAAAECBAgQIECAAAECxQuYLy6+hQIQIECAAAECXRIwX9ylbstKgAABAgQIECBAgAABAgQIECBAgAABAgQIECBAgAABAgQIECBAgAABAgQIECBAgAABAgQIECBAgAABAgQIECBAgEDHBOwD6ljDxSVAgAABAgTKFrAPqOz+qZ4AAQIECBAgQGD8Ar3xH+EEAgQIECBAgAABAgQIECBAgAABAp0R2CbJE0n+cl3ivfbaKw888EBnAAQlQIAAAQIECJQkMG3atDz44IPVkv8xyc5Jni8ph1oJECBAgAABAgQIECBAgAABAgQIECBAgAABAgQIECBAgAABAgQIECBAgAABAgQIECBAgAABAgRGJmC+eGT0LiZAgAABAgQIDC5gvnhwM28QIECAAAECBAgQIECAAAECBAgQIECAAAECBAgQIECAAAECBAgQIECAAAECBAgQIECAAAECBAgQIECAAAECBAgQIECgEAH7gApplDIJECBAgAABAmMC9gH5DggQIECAAAECBLou0Os6gPwECBAgQIAAAQIECBAgQIAAAQIEBhQ4Jsk11XcWLFiQhQsXDniMxwkQIECAAAECBIYpcNZZZ2XRokX9Vxyb5FvDvNfZBAgQIECAAAECBAgQIECAAAECBAgQIECAAAECBAgQIECAAAECBAgQIECAAAECBAgQIECAAAECrRMwX9y6lgpEgAABAgQItFHAfHEbuyoTAQIECBAgQIAAAQIECBAgQIAAAQIECBAgQIAAAQIECBAgQIAAAQIECBAgQIAAAQIECBAgQIAAAQIECBAgQIAAAQIE3iRgH5APggABAgQIECBQgIB9QAU0SYkECBAgQIAAAQJDF+gN/QYXECBAgAABAgQIECBAgAABAgQIEGifwJVJjq/GuvHGGzNjxoz2JZWIAAECBAgQIFCgwNhvs5kzZ/ZXflWSEwqMo2QCBAgQIECAAAECBAgQIECAAAECBAgQIECAAAECBAgQIECAAAECBAgQIECAAAECBAgQIECAAIHRC5gvHn0PVECAAAECBAgQeFsB88U+DgIECBAgQIAAAQIECBAgQIAAAQIECBAgQIAAAQIECBAgQIAAAQIECBAgQIAAAQIECBAgQIAAAQIECBAgQIAAAQIECHRGwD6gzrRaUAIECBAgQKBEAfuASuyamgkQIECAAAECBIYh0BvGoc4kQIAAAQIECBAgQIAAAQIECBAg0HKBv0jyeJLt1uXceuut85Of/CRbbLFFy6OLR4AAAQIECBBotsDLL7+cj33sY3nhhReqhT6bZJck/9Ts6lVHgAABAgQIECBAgAABAgQIECBAgAABAgQIECBAgAABAgQIECBAgAABAgQIECBAgAABAgQIECDQUAHzxQ1tjLIIECBAgAABAuaLfQMECBAgQIAAAQIECBAgQIAAAQIECBAgQIAAAQIECBAgQIAAAQIECBAgQIAAAQIECBAgQIAAAQIECBAgQIAAAQIECBDolIB9QJ1qt7AECBAgQIBASQL2AZXULbUSIECAAAECBAgMW6A37AucT4AAAQIECBAgQIAAAQIECBAgQKClAgclub2abc6cOVm2bFlL44pFgAABAgQIEChD4Kijjsry5cv7iz04yR1lJFAlAQIECBAgQIAAAQIECBAgQIAAAQIECBAgQIAAAQIECBAgQIAAAQIECBAgQIAAAQIECBAgQIBAQwXMFze0McoiQIAAAQIEui1gvrjb/ZeeAAECBAgQIECAAAECBAgQIECAAAECBAgQIECAAAECBAgQIECAAAECBAgQIECAAAECBAgQIECAAAECBAgQIECAAIFOCtgH1Mm2C02AAAECBAg0XcA+oKZ3SH0ECBAgQIAAAQJ1CvTqvMxdBAgQIECAAAECBAgQIECAAAECBFom8F+SnFvN9PWvfz1f+MIXWhZTHAIECBAgQIBAGQLf+MY38sUvfrG/2POSfLmMBKokQIAAAQIECBAgQIAAAQIECBAgQIAAAQIECBAgQIAAAQIECBAgQIAAAQIECBAgQIAAAQIECBBouID54oY3SHkECBAgQIBAtwTMF3er39ISIECAAAECBAgQIECAAAECBAgQIECAAAECBAgQIECAAAECBAgQIECAAAECBAgQIECAAAECBAgQIECAAAECBAgQIECgImAfkM+BAAECBAgQINAgAfuAGtQMpRAgQIAAAQIECDRCoNeIKhRBgAABAgQIECBAgAABAgQIECBAoFyBHyTZv1r+Aw88kL322qvcRConQIAAAQIECBQo8OCDD2batGn9ld+V5FMFxlEyAQIECBAgQIAAAQIECBAgQIAAAQIECBAgQIAAAQIECBAgQIAAAQIECBAgQIAAAQIECBAgQIBAcwXMFze3NyojQIAAAQIEOiRgvrhDzRaVAAECBAgQIECAAAECBAgQIECAAAECBAgQIECAAAECBAgQIECAAAECBAgQIECAAAECBAgQIECAAAECBAgQIECAAAECf17APiBfBgECBAgQIECgAQL2ATWgCUogQIAAAQIECBBonECvcRUpiAABAgQIECBAgAABAgQIECBAgEBZApOTPJbkL9aVvcsuu+TRRx/NJptsUlYS1RIgQIAAAQIEChV4/fXXs9tuu+Xxxx+vJvinJLsmWVNoLGUTIECAAAECBAgQIECAAAECBAgQIECAAAECBAgQIECAAAECBAgQIECAAAECBAgQIECAAAECBAg0U8B8cTP7oioCBAgQIECgQwLmizvUbFEJECBAgAABAgQIECBAgAABAgQIECBAgAABAgQIECBAgAABAgQIECBAgAABAgQIECBAgAABAgQIECBAgAABAgQIECDw9gL2Afk6CBAgQIAAAQIjFrAPaMQNcD0BAgQIECBAgEBjBXqNrUxhBAgQIECAAAECBAgQIECAAAECBMoRODbJ1dVyTzrppFx22WXlJFApAQIECBAgQKBggZNPPjmXX355f4LjklxTcCylEyBAgAABAgQIECBAgAABAgQIECBAgAABAgQIECBAgAABAgQIECBAgAABAgQIECBAgAABAgQINFfAfHFze6MyAgQIECBAoAMC5os70GQRCRAgQIAAAQIECBAgQIAAAQIECBAgQIAAAQIECBAgQIAAAQIECBAgQIAAAQIECBAgQIAAAQIECBAgQIAAAQIECBAgsGEC9gFtmJOnCBAgQIAAAQJDEbAPaCisDiVAgAABAgQIEGiBQK8FGUQgQIAAAQIECBAgQIAAAQIECBAg0ASBf0jyuWohS5cuzdh/rPaHAAECBAgQIEBgeAKXXXZZ5s6d23/B2G+zzw/vVicTIECAAAECBAgQIECAAAECBAgQIECAAAECBAgQIECAAAECBAgQIECAAAECBAgQIECAAAECBAgQiPliHwEBAgQIECBAYAQC5otHgO5KAgQIECBAgAABAgQIECBAgAABAgQIECBAgAABAgQIECBAgAABAgQIECBAgAABAgQIECBAgAABAgQIECBAgAABAgQINFvAPqBm90d1BAgQIECAQEsF7ANqaWPFIkCAAAECBAgQmBCB3oSc4hACBAgQIECAAAECBAgQIECAAAECBMYEViXZvUrxyCOPZLfddqNDgAABAgQIECAwBIFHH300u+/+pp9fY7c8kmTqEK5zJAECBAgQIECAAAECBAgQIECAAAECBAgQIECAAAECBAgQIECAAAECBAgQIECAAAECBAgQIECAAIF+AfPFvgkCBAgQIECAQI0C5otrxHYVAQIECBAgQIAAAQIECBAgQIAAAQIECBAgQIAAAQIECBAgQIAAAQIECBAgQIAAAQIECBAgQIAAAQIECBAgQIAAAQIEyhKwD6isfqmWAAECBAgQKFzAPqDCG6h8AgQIECBAgACBoQv0hn6DCwgQIECAAAECBAgQIECAAAECBAh0R2C3JI9U4+66665ZtWpVNtlkk+4oSEqAAAECBAgQqEHg9ddfz9SpU/PYY4/137Z7kkdrKMEVBAgQIECAAAECBAgQIECAAAECBAgQIECAAAECBAgQIECAAAECBAgQIECAAAECBAgQIECAAAECBMwX+wYIECBAgAABAjUJmC+uCdo1BAgQIECAAAECBAgQIECAAAECBAgQIECAAAECBAgQIECAAAECBAgQIECAAAECBAgQIECAAAECBAgQIECAAAECBAgQKFPAPqAy+6ZqAgQIECBAoEAB+4AKbJqSCRAgQIAAAQIEahfo1X6jCwkQIECAAAECBAgQIECAAAECBAi0W+DkJEurEU844YRcccUV7U4tHQECBAgQIECgZoGx31hXXXVV/61zk1xWcymuI0CAAAECBAgQIECAAAECBAgQIECAAAECBAgQIECAAAECBAgQIECAAAECBAgQIECAAAECBAgQ6LaA+eJu9196AgQIECBAoCYB88U1QbuGAAECBAgQIECAAAECBAgQIECAAAECBAgQIECAAAECBAgQIECAAAECBAgQIECAAAECBAgQIECAAAECBAgQIECAAAEC5QrYB1Ru71ROgAABAgQIFCRgH1BBzVIqAQIECBAgQIDAyAR6I7vZxQQIECBAgAABAgQIECBAgAABAgTaK7AkydxqvEsuuSTz589vb2LJCBAgQIAAAQI1CixevDinnnpq/41Lk8yrsQxXESBAgAABAgQIECBAgAABAgQIECBAgAABAgQIECBAgAABAgQIECBAgAABAgQIECBAgAABAgQIEFgnYL7Yt0CAAAECBAgQGKKA+eIh4jqaAAECBAgQIECAAAECBAgQIECAAAECBAgQIECAAAECBAgQIECAAAECBAgQIECAAAECBAgQIECAAAECBAgQIECAAAEC7RKwD6hd/ZSGAAECBAgQaJiAfUANa4hyCBAgQIAAAQIEGivQa2xlCiNAgAABAgQIECBAgAABAgQIECBQtsBDSfaoRrjnnnuyzz77lJ1K9QQIECBAgACBEQuM/abab7/9+qt4OMmeIy7N9QQIECBAgAABAgQIECBAgAABAgQIECBAgAABAgQIECBAgAABAgQIECBAgAABAgQIECBAgAABAt0WMF/c7f5LT4AAAQIECAxJwHzxkGAdS4AAAQIECBAgQIAAAQIECBAgQIAAAQIECBAgQIAAAQIECBAgQIAAAQIECBAgQIAAAQIECBAgQIAAAQIECBAgQIAAgfYK2AfU3t5KRoAAAQIECIxQwD6gEeK7mgABAgQIECBAoDiBXnEVK5gAAQIECBAgQIAAAQIECBAgQIBAGQI7J3k4yXvWlfuhD30oDz30ULbYYosyEqiSAAECBAgQINAwgZdffjl77rlnfvGLX1QrezXJHkmeaFi5yiFAgAABAgQIECBAgAABAgQIECBAgAABAgQIECBAgAABAgQIECBAgAABAgQIECBAgAABAgQIEOiWgPnibvVbWgIECBAgQKAGAfPFNSC7ggABAgQIECBAgAABAgQIECBAgAABAgQIECBAgAABAgQIECBAgAABAgQIECBAgAABAgQIECBAgAABAgQIECBAgAABAu0TsA+ofT2ViAABAgQIEBixgH1AI26A6wkQIECAAAECBIoT6BVXsYIJECBAgAABAgQIECBAgAABAgQIlCPw75N8q1ruzJkzc8MNN5STQKUECBAgQIAAgQYJHH744fne977XX9ExSb7doDKVQoAAAQIECBAgQIAAAQIECBAgQIAAAQIECBAgQIAAAQIECBAgQIAAAQIECBAgQIAAAQIECBAg0F0B88Xd7b3kBAgQIECAwBAEzBcPAdWRBAgQIECAAAECBAgQIECAAAECBAgQIECAAAECBAgQIECAAAECBAgQIECAAAECBAgQIECAAAECBAgQIECAAAECBAgQ6IaAfUDd6LOUBAgQIECAQE0C9gHVBO0aAgQIECBAgACB1gj0WpNEEAIECBAgQIAAAQIECBAgQIAAAQLNFFiYZEG1tLPPPjtf+9rXmlmtqggQIECAAAECDRU455xzcv755/dXtyjJWQ0tWVkECBAgQIAAAQIECBAgQIAAAQIECBAgQIAAAQIECBAgQIAAAQIECBAgQIAAAQIECBAgQIAAAQLdFDBf3M2+S02AAAECBAhMsID54gkGdRwBAgQIECBAgAABAgQIECBAgAABAgQIECBAgAABAgQIECBAgAABAgQIECBAgAABAgQIECBAgAABAgQIECBAgAABAgS6J2AfUPd6LjEBAgQIECAwBAH7gIaA6kgCBAgQIECAAIHWC/Ran1BAAgQIECBAgAABAgQIECBAgAABAqMXuDXJ9GoZ3/72t/PZz3529JWpgAABAgQIECBQgMDYb6djjjmmv9LbkhxSQPlKJECAAAECBAgQIECAAAECBAgQIECAAAECBAgQIECAAAECBAgQIECAAAECBAgQIECAAAECBAgQ6J6A+eLu9VxiAgQIECBAYAIFzBdPIKajCBAgQIAAAQIECBAgQIAAAQIECBAgQIAAAQIECBAgQIAAAQIECBAgQIAAAQIECBAgQIAAAQIECBAgQIAAAQIECBAg0G0B+4C63X/pCRAgQIAAgXEK2Ac0TkCvEyBAgAABAgQIdFag1/uyBxMAACAASURBVNnkghMgQIAAAQIECBAgQIAAAQIECBCoT+BfJXkwyTbrrtx0003zwAMPZOrUqfVV4SYCBAgQIECAQIECq1atyrRp0/Laa69Vq38+yV5J/neBkZRMgAABAgQIECBAgAABAgQIECBAgAABAgQIECBAgAABAgQIECBAgAABAgQIECBAgAABAgQIECDQfgHzxe3vsYQECBAgQIDAkATMFw8J1rEECBAgQIAAAQIECBAgQIAAAQIECBAgQIAAAQIECBAgQIAAAQIECBAgQIAAAQIECBAgQIAAAQIECBAgQIAAAQIECBDopoB9QN3su9QECBAgQIDABAjYBzQBiI4gQIAAAQIECBDorECvs8kFJ0CAAAECBAgQIECAAAECBAgQIFCvwP5JflC98iMf+Ujuv//+bL755vVW4jYCBAgQIECAQCECr7zySqZNm5af//zn/RV/KsldhcRQJgECBAgQIECAAAECBAgQIECAAAECBAgQIECAAAECBAgQIECAAAECBAgQIECAAAECBAgQIECAQDcFzBd3s+9SEyBAgAABAuMQMF88DjyvEiBAgAABAgQIECBAgAABAgQIECBAgAABAgQIECBAgAABAgQIECBAgAABAgQIECBAgAABAgQIECBAgAABAgQIECBAgMDbCdgH5NsgQIAAAQIECAwoYB/QgGAeJ0CAAAECBAgQINAn0CNCgAABAgQIECBAgAABAgQIECBAgEBtAp9Pcmn1tsMPPzzXX399bQW4iAABAgQIECBQksARRxyRG264ob/kU5L8fUk51EqAAAECBAgQIECAAAECBAgQIECAAAECBAgQIECAAAECBAgQIECAAAECBAgQIECAAAECBAgQINBZAfPFnW294AQIECBAgMDGCJgv3hg17xAgQIAAAQIECBAgQIAAAQIECBAgQIAAAQIECBAgQIAAAQIECBAgQIAAAQIECBAgQIAAAQIECBAgQIAAAQIECBAgQIDABgjYB7QBSB4hQIAAAQIECKwTsA/It0CAAAECBAgQIEBgfAK98b3ubQIECBAgQIAAAQIECBAgQIAAAQIEBhRYnOSU6jsLFizIwoULBzzG4wQIECBAgACBdgucddZZWbRoUX/IS5PMb3dy6QgQIECAAAECBAgQIECAAAECBAgQIECAAAECBAgQIECAAAECBAgQIECAAAECBAgQIECAAAECBFomYL64ZQ0VhwABAgQIEBiOgPni4bg6lQABAgQIECBAgAABAgQIECBAgAABAgQIECBAgAABAgQIECBAgAABAgQIECBAgAABAgQIECBAgAABAgQIECBAgAABAgTeELAPyMdAgAABAgQIENgAAfuANgDJIwQIECBAgAABAgTWI9AjRIAAAQIECBAgQIAAAQIECBAgQIBA7QJ3JDmweuuSJUsyd+7c2gtxIQECBAgQIECgiQJLly7NvHnz+ku7M8lBTaxXTQQIECBAgAABAgQIECBAgAABAgQIECBAgAABAgQIECBAgAABAgQIECBAgAABAgQIECBAgAABAgTWI2C+2CdCgAABAgQIEHgHAfPFPg8CBAgQIECAAAECBAgQIECAAAECBAgQIECAAAECBAgQIECAAAECBAgQIECAAAECBAgQIECAAAECBAgQIECAAAECBAgQqEnAPqCaoF1DgAABAgQIlClgH1CZfVM1AQIECBAgQIBA8wR6zStJRQQIECBAgAABAgQIECBAgAABAgRaLzApyf1J/nU16Z133pkDDjig9eEFJECAAAECBAi8k8DYb6KDDjqo/5H/leSvk7xEjwABAgQIECBAgAABAgQIECBAgAABAgQIECBAgAABAgQIECBAgAABAgQIECBAgAABAgQIECBAgECBAuaLC2yakgkQIECAAIF6BMwX1+PsFgIECBAgQIAAAQIECBAgQIAAAQIECBAgQIAAAQIECBAgQIAAAQIECBAgQIAAAQIECBAgQIAAAQIECBAgQIAAAQIECBD4o4B9QD4EAgQIECBAgMDbCNgH5NMgQIAAAQIECBAgMHECvYk7ykkECBAgQIAAAQIECBAgQIAAAQIECAwgsHeSe6vPf+ADH8h9992X7bbbboBjPEqAAAECBAgQaI/As88+m7333ju/+tWv+kN9Isl97UkqCQECBAgQIECAAAECBAgQIECAAAECBAgQIECAAAECBAgQIECAAAECBAgQIECAAAECBAgQIECAQAcFzBd3sOkiEyBAgAABAu8sYL7YF0KAAAECBAgQIECAAAECBAgQIECAAAECBAgQIECAAAECBAgQIECAAAECBAgQIECAAAECBAgQIECAAAECBAgQIECAAAECIxCwD2gE6K4kQIAAAQIEmi1gH1Cz+6M6AgQIECBAgACB8gR65ZWsYgIECBAgQIAAAQIECBAgQIAAAQKtETg2ydXVNHvssUfuvffevPvd725NSEEIECBAgAABAhsi8Pvf/z6f+MQn8vDDD/c/flySazbkDM8QIECAAAECBAgQIECAAAECBAgQIECAAAECBAgQIECAAAECBAgQIECAAAECBAgQIECAAAECBAgQaLiA+eKGN0h5BAgQIECAQH0C5ovrs3YTAQIECBAgQIAAAQIECBAgQIAAAQIECBAgQIAAAQIECBAgQIAAAQIECBAgQIAAAQIECBAgQIAAAQIECBAgQIAAAQIECLxFwD4gHwUBAgQIECBA4E8C9gH5FAgQIECAAAECBAhMvEBv4o90IgECBAgQIECAAAECBAgQIECAAAECAwj85yT/qfr8rFmzsmLFigGO8CgBAgQIECBAoHyB2bNnZ+XKlf1BvvL//2Ls95I/BAgQIECAAAECBAgQIECAAAECBAgQIECAAAECBAgQIECAAAECBAgQIECAAAECBAgQIECAAAECBNoiYL64LZ2UgwABAgQIEBiXgPnicfF5mQABAgQIECBAgAABAgQIECBAgAABAgQIECBAgAABAgQIECBAgAABAgQIECBAgAABAgQIECBAgAABAgQIECBAgAABAgTGL2Af0PgNnUCAAAECBAi0QMA+oBY0UQQCBAgQIECAAIHGCfQaV5GCCBAgQIAAAQIECBAgQIAAAQIECHRP4Ookx1Zjn3baabnooou6JyExAQIECBAg0EmB008/PRdffHF/9muSHNdJEKEJECBAgAABAgQIECBAgAABAgQIECBAgAABAgQIECBAgAABAgQIECBAgAABAgQIECBAgAABAgTaLmC+uO0dlo8AAQIECBB4RwHzxT4QAgQIECBAgAABAgQIECBAgAABAgQIECBAgAABAgQIECBAgAABAgQIECBAgAABAgQIECBAgAABAgQIECBAgAABAgQIEGiIgH1ADWmEMggQIECAAIHRCNgHNBp3txIgQIAAAQIECLRfoNf+iBISIECAAAECBAgQIECAAAECBAgQKELg7iT7Viu98MILM/Yfy/0hQIAAAQIECLRZ4KKLLsoZZ5zRH/GeJPu1ObdsBAgQIECAAAECBAgQIECAAAECBAgQIECAAAECBAgQIECAAAECBAgQIECAAAECBAgQIECAAAECnRcwX9z5TwAAAQIECBDopoD54m72XWoCBAgQIECAAAECBAgQIECAAAECBAgQIECAAAECBAgQIECAAAECBAgQIECAAAECBAgQIECAAAECBAgQIECAAAECBAg0WMA+oAY3R2kECBAgQIDA8ATsAxqerZMJECBAgAABAgQI9BAQIECAAAECBAgQIECAAAECBAgQINAIgS2T/CjJh6rVXHvttTnqqKMaUaAiCBAgQIAAAQITLbBs2bIcffTR/cf+Isknk6yd6PucR4AAAQIECBAgQIAAAQIECBAgQIAAAQIECBAgQIAAAQIECBAgQIAAAQIECBAgQIAAAQIECBAgQKBBAuaLG9QMpRAgQIAAAQL1CJgvrsfZLQQIECBAgAABAgQIECBAgAABAgQIECBAgAABAgQIECBAgAABAgQIECBAgAABAgQIECBAgAABAgQIECBAgAABAgQIECAwkIB9QANxeZgAAQIECBBog4B9QG3oogwECBAgQIAAAQJNFug1uTi1ESBAgAABAgQIECBAgAABAgQIEOiYwJ5JfpjkPdXc99xzT/bZZ5+OUYhLgAABAgQItF3ghz/8Yfbdd9/+mK8mGfvh81Db88tHgAABAgQIECBAgAABAgQIECBAgAABAgQIECBAgAABAgQIECBAgAABAgQIECBAgAABAgQIECBAIIn5Yp8BAQIECBAg0BkB88WdabWgBAgQIECAAAECBAgQIECAAAECBAgQIECAAAECBAgQIECAAAECBAgQIECAAAECBAgQIECAAAECBAgQIECAAAECBAgQKFHAPqASu6ZmAgQIECBAYKME7APaKDYvESBAgAABAgQIEBhIoDfQ0x4mQIAAAQIECBAgQIAAAQIECBAgQGDYAp9O8t+rl0yaNCn33HNPJk+ePOy7nU+AAAECBAgQqEVgzZo12XffffPSSy/13/dvk3y3liJcQoAAAQIECBAgQIAAAQIECBAgQIAAAQIECBAgQIAAAQIECBAgQIAAAQIECBAgQIAAAQIECBAgQKAZAuaLm9EHVRAgQIAAAQJDFDBfPERcRxMgQIAAAQIECBAgQIAAAQIECBAgQIAAAQIECBAgQIAAAQIECBAgQIAAAQIECBAgQIAAAQIECBAgQIAAAQIECBAgQIDARAnYBzRRks4hQIAAAQIEGitgH1BjW6MwAgQIECBAgACBlgn0WpZHHAIECBAgQIAAAQIECBAgQIAAAQJtEDglyeJqkI9+9KO5++678773va8N+WQgQIAAAQIEOizwm9/8Jvvtt19++tOf9ivMT3Jph2lEJ0CAAAECBAgQIECAAAECBAgQIECAAAECBAgQIECAAAECBAgQIECAAAECBAgQIECAAAECBAgQ6K6A+eLu9l5yAgQIECDQegHzxa1vsYAECBAgQIAAAQIECBAgQIAAAQIECBAgQIAAAQIECBAgQIAAAQIECBAgQIAAAQIECBAgQIAAAQIECBAgQIAAAQIECBBok4B9QG3qpiwECBAgQIDAmwTsA/JBECBAgAABAgQIEKhPoFffVW4iQIAAAQIECBAgQIAAAQIECBAgQGAAgf+a5Jzq8wcccEDuvPPOAY7wKAECBAgQIECgeQIHHnhgvv/97/cX9rUkX2petSoiQIAAAQIECBAgQIAAAQIECBAgQIAAAQIECBAgQIAAAQIECBAgQIAAAQIECBAgQIAAAQIECBAgUJuA+eLaqF1EgAABAgQI1ClgvrhObXcRIECAAAECBAgQIECAAAECBAgQIECAAAECBAgQIECAAAECBAgQIECAAAECBAgQIECAAAECBAgQIECAAAECBAgQIECAwAQI2Ac0AYiOIECAAAECBJonYB9Q83qiIgIECBAgQIAAgfYK9NobTTICBAgQIECAAAECBAgQIECAAAECxQtckeSEaoqjjz463/nOd4oPJgABAgQIECDQTYHPfOYzufbaa/vDX5nkxG6KSE2AAAECBAgQIECAAAECBAgQIECAAAECBAgQIECAAAECBAgQIECAAAECBAgQIECAAAECBAgQIEDgTQLmi30QBAgQIECAQKsEzBe3qp3CECBAgAABAgQIECBAgAABAgQIECBAgAABAgQIECBAgAABAgQIECBAgAABAgQIECBAgAABAgQIECBAgAABAgQIECBAoEsC9gF1qduyEiBAgACBDgjYB9SBJotIgAABAgQIECDQKIFeo6pRDAECBAgQIECAAAECBAgQIECAAAEC/QI3JplR/ctTTjklixcvJkWAAAECBAgQKEpg/vz5ufTSS/trvinJ3xQVRLEECBAgQIAAAQIECBAgQIAAAQIECBAgQIAAAQIECBAgQIAAAQIECBAgQIAAAQIECBAgQIAAAQIEhitgvni4vk4nQIAAAQIEahIwX1wTtGsIECBAgAABAgQIECBAgAABAgQIECBAgAABAgQIECBAgAABAgQIECBAgAABAgQIECBAgAABAgQIECBAgAABAgQIECBAYFgC9gENS9a5BAgQIECAQK0C9gHVyu0yAgQIECBAgAABAn8U6HEgQIAAAQIECBAgQIAAAQIECBAgQKDRAv8iyf9Isle1yi9/+cv5yle+0ujCFUeAAAECBAgQWCcw9tvlvPPO6wd5MMm/SfJ/SREgQIAAAQIECBAgQIAAAQIECBAgQIAAAQIECBAgQIAAAQIECBAgQIAAAQIECBAgQIAAAQIECBAg8IaA+WIfAwECBAgQIFC8gPni4lsoAAECBAgQIECAAAECBAgQIECAAAECBAgQIECAAAECBAgQIECAAAECBAgQIECAAAECBAgQIECAAAECBAgQIECAAAECBAgk9gH5CggQIECAAIHiBewDKr6FAhAgQIAAAQIECBQq0Cu0bmUTIECAAAECBAgQIECAAAECBAgQ6JLA1knuSrJdNfRFF12U0047rUsOshIgQIAAAQIFClx88cU5/fTT+yt/Nsn+SV4oMJKSCRAgQIAAAQIECBAgQIAAAQIECBAgQIAAAQIECBAgQIAAAQIECBAgQIAAAQIECBAgQIAAAQIECAxbwHzxsIWdT4AAAQIECAxNwHzx0GgdTIAAAQIECBAgQIAAAQIECBAgQIAAAQIECBAgQIAAAQIECBAgQIAAAQIECBAgQIAAAQIECBAgQIAAAQIECBAgQIAAAQL1C9gHVL+5GwkQIECAAIEJErAPaIIgHUOAAAECBAgQIEBgIwR6G/GOVwgQIECAAAECBAgQIECAAAECBAgQqF/go0nuSrJF9eorr7wyxx9/fP3VuJEAAQIECBAgsAECY79VTjzxxP4nX06yf5KfbsARHiFAgAABAgQIECBAgAABAgQIECBAgAABAgQIECBAgAABAgQIECBAgAABAgQIECBAgAABAgQIECDQVQHzxV3tvNwECBAgQKBgAfPFBTdP6QQIECBAgAABAgQIECBAgAABAgQIECBAgAABAgQIECBAgAABAgQIECBAgAABAgQIECBAgAABAgQIECBAgAABAgQIECDwdgL2Afk2CBAgQIAAgeIE7AMqrmUKJkCAAAECBAgQaJlAr2V5xCFAgAABAgQIECBAgAABAgQIECDQZoH9kvwgySbVkNddd11mz57d5tyyESBAgAABAgUKrFixIkceeWR/5a8n+VSSuwuMpGQCBAgQIECAAAECBAgQIECAAAECBAgQIECAAAECBAgQIECAAAECBAgQIECAAAECBAgQIECAAAECdQuYL65b3H0ECBAgQIDARguYL95oOi8SIECAAAECBAgQIECAAAECBAgQIECAAAECBAgQIECAAAECBAgQIECAAAECBAgQIECAAAECBAgQIECAAAECBAgQIECAQPMF7ANqfo9USIAAAQIECPxJwD4gnwIBAgQIECBAgACB0Qv0Rl+CCggQIECAAAECBAgQIECAAAECBAgQGEDgiCTf7X/+1ltvzfTp0wc4xqMECBAgQIAAgeEJ3HbbbTnkkEP+3AWfTnL98G52MgECBAgQIECAAAECBAgQIECAAAECBAgQIECAAAECBAgQIECAAAECBAgQIECAAAECBAgQIECAAIHWCZgvbl1LBSJAgAABAu0TMF/cvp5KRIAAAQIECBAgQIAAAQIECBAgQIAAAQIECBAgQIAAAQIECBAgQIAAAQIECBAgQIAAAQIECBAgQIAAAQIECBAgQIAAAQJvEbAPyEdBgAABAgQINF7APqDGt0iBBAgQIECAAAECHRHodSSnmAQIECBAgAABAgQIECBAgAABAgTaJHBskqurgTbbbLPccccd+eQnP9mmnLIQIECAAAECBQr86Ec/yoEHHphXX321v/rjklxTYCQlEyBAgAABAgQIECBAgAABAgQIECBAgAABAgQIECBAgAABAgQIECBAgAABAgQIECBAgAABAgQIEBi1gPniUXfA/QQIECBAgMDbCpgv9nEQIECAAAECBAgQIECAAAECBAgQIECAAAECBAgQIECAAAECBAgQIECAAAECBAgQIECAAAECBAgQIECAAAECBAgQIECAQIcE7APqULNFJUCAAAECpQnYB1Rax9RLgAABAgQIECDQZoFem8PJRoAAAQIECBAgQIAAAQIECBAgQKDFAvOTXFLN9/73vz+33357pk6d2uLYohEgQIAAAQJNFli1alUOPvjg/PrXv+4v89Qki5tcu9oIECBAgAABAgQIECBAgAABAgQIECBAgAABAgQIECBAgAABAgQIECBAgAABAgQIECBAgAABAgQINFzAfHHDG6Q8AgQIECDQRQHzxV3suswECBAgQIAAAQIECBAgQIAAAQIECBAgQIAAAQIECBAgQIAAAQIECBAgQIAAAQIECBAgQIAAAQIECBAgQIAAAQIECBDovIB9QJ3/BAAQIECAAIHmCdgH1LyeqIgAAQIECBAgQKDbAr1ux5eeAAECBAgQIECAAAECBAgQIECAQNECZyf5WjXBlltumTvuuCM77rhj0cEUT4AAAQIECJQnsHr16hx88MFZu3Ztf/HnJDm/vEQqJkCAAAECBAgQIECAAAECBAgQIECAAAECBAgQIECAAAECBAgQIECAAAECBAgQIECAAAECBAgQINA4AfPFjWuJgggQIECAQHcFzBd3t/eSEyBAgAABAgQIECBAgAABAgQIECBAgAABAgQIECBAgAABAgQIECBAgAABAgQIECBAgAABAgQIECBAgAABAgQIECBAgEDsA/IRECBAgAABAo0RsA+oMa1QCAECBAgQIECAAIE3BHosCBAgQIAAAQIECBAgQIAAAQIECBAoWuC8JP+xmmDbbbfNbbfdlu23377oYIonQIAAAQIEyhF45plnMn369Dz33HP9RX81ybnlJFEpAQIECBAgQIAAAQIECBAgQIAAAQIECBAgQIAAAQIECBAgQIAAAQIECBAgQIAAAQIECBAgQIAAgcYLmC9ufIsUSIAAAQIE2i9gvrj9PZaQAAECBAgQIECAAAECBAgQIECAAAECBAgQIECAAAECBAgQIECAAAECBAgQIECAAAECBAgQIECAAAECBAgQIECAAAECBNYrYB/Qeok8QIAAAQIECAxbwD6gYQs7nwABAgQIECBAgMDGCfQ27jVvESBAgAABAgQIECBAgAABAgQIECDQIIELk5xerWfKlCm57bbb8sEPfrBBZSqFAAECBAgQaKPAL3/5y0yfPj1PP/10f7yLkpzRxswyESBAgAABAgQIECBAgAABAgQIECBAgAABAgQIECBAgAABAgQIECBAgAABAgQIECBAgAABAgQIEBixgPniETfA9QQIECBAoMsC5ou73H3ZCRAgQIAAAQIECBAgQIAAAQIECBAgQIAAAQIECBAgQIAAAQIECBAgQIAAAQIECBAgQIAAAQIECBAgQIAAAQIECBAgQKBPwD4gnwQBAgQIECAwMgH7gEZG72ICBAgQIECAAAEC6xXorfcJDxAgQIAAAQIECBAgQIAAAQIECBAgUILA3yf5D9VCd9ppp9x6663ZaqutSqhfjQQIECBAgECBAi+++GKmT5+eJ598sr/6f0jy+QIjKZkAAQIECBAgQIAAAQIECBAgQIAAAQIECBAgQIAAAQIECBAgQIAAAQIECBAgQIAAAQIECBAgQIBAKQLmi0vplDoJECBAgECLBMwXt6iZohAgQIAAAQIECBAgQIAAAQIECBAgQIAAAQIECBAgQIAAAQIECBAgQIAAAQIECBAgQIAAAQIECBAgQIAAAQIECBAgQIDARAnYBzRRks4hQIAAAQIENljAPqANpvIgAQIECBAgQIAAgZEI9EZyq0sJECBAgAABAgQIECBAgAABAgQIEBiGwBVJTqgevMsuu+SWW27JlltuOYz7nEmAAAECBAh0WGDt2rU59NBD8/jjj/crXJnkxA7TiE6AAAECBAgQIECAAAECBAgQIECAAAECBAgQIECAAAECBAgQIECAAAECBAgQIECAAAECBAgQIECgLgHzxXVJu4cAAQIECBCI+WIfAQECBAgQIECAAAECBAgQIECAAAECBAgQIECAAAECBAgQIECAAAECBAgQIECAAAECBAgQIECAAAECBAgQIECAAAECBAgQeFsB+4B8HAQIECBAgEBtAvYB1UbtIgIECBAgQIAAAQIbLdDb6De9SIAAAQIECBAgQIAAAQIECBAgQIBAEwWuSXJMtbBdd901t9xySyZNmtTEetVEgAABAgQIFCjw0ksv5dBDD81jjz3WX/23khxbYCQlEyBAgAABAgQIECBAgAABAgQIECBAgAABAgQIECBAgAABAgQIECBAgAABAgQIECBAgAABAgQIEChVwHxxqZ1TNwECBAgQKEjAfHFBzVIqAQIECBAgQIAAAQIECBAgQIAAAQIECBAgQIAAAQIECBAgQIAAAQIECBAgQIAAAQIECBAgQIAAAQIECBAgQIAAAQIECIxKwD6gUcm7lwABAgQIdEjAPqAONVtUAgQIECBAgACBogV6RVeveAIECBAgQIAAAQIECBAgQIAAAQIE/pzAf0vymeo/7Lbbbrn55pszadIkYgQIECBAgACBcQmM/c+Bhx12WB599NH+c76T5N+N63AvEyBAgAABAgQIECBAgAABAgQIECBAgAABAgQIECBAgAABAgQIECBAgAABAgQIECBAgAABAgQIECCwMQLmizdGzTsECBAgQIDABgmYL94gJg8RIECAAAECBAgQIECAAAECBAgQIECAAAECBAgQIECAAAECBAgQIECAAAECBAgQIECAAAECBAgQIECAAAECBAgQIECAAIExAfuAfAcECBAgQIDA0ATsAxoarYMJECBAgAABAgQITLhAb8JPdCABAgQIECBAgAABAgQIECBAgAABW7ZBNQAAIABJREFUAk0QWJZkTrWQXXfdNTfddFO23HLLJtSnBgIECBAgQKBAgbVr12bGjBl57LHH+qtfnuSoAiMpmQABAgQIECBAgAABAgQIECBAgAABAgQIECBAgAABAgQIECBAgAABAgQIECBAgAABAgQIECBAgEBbBMwXt6WTchAgQIAAgQYJmC9uUDOUQoAAAQIECBAgQIAAAQIECBAgQIAAAQIECBAgQIAAAQIECBAgQIAAAQIECBAgQIAAAQIECBAgQIAAAQIECBAgQIAAAQKlCNgHVEqn1EmAAAECBAoSsA+ooGYplQABAgQIECBAgECSHgUCBAgQIECAAAECBAgQIECAAAECBForsDzJkdV0u+yyS2666aZstdVWrQ0tGAECBAgQIDAcgRdffDEzZszI448/3n/BdUnmDOdWpxIgQIAAAQIECBD4f+zce6yddbkn8O+qURhjMErCeMxAGFBAhUHROj2jgaMM5wS80J4UWi7SSi0t0tJ7oYVyabGVbtpSCtLCKVCmXAqNUEYhBwcVomc6VlEGAoLCEJh4HBI0kuiIxmas8cypi7V399p7Xd7LZycNiX3f3+/7fJ43rX/0eQgQIECAAAECBAgQIECAAAECBAgQIECAAAECBAgQIECAAAECBAgQIECAAAECBAi0IWC+uA0sjxIgQIAAAQJDC5gv9oUQIECAAAECBAgQIECAAAECBAgQIECAAAECBAgQIECAAAECBAgQIECAAAECBAgQIECAAAECBAgQIECAAAECBAgQIECAAIERC9gHNGI6LxIgQIAAAQLNAvYB+SYIECBAgAABAgQIlE+gUb7IEhMgQIAAAQIECBAgQIAAAQIECBAg0IbAG/6R4DHHHJMHHngghx56aBvHeJQAAQIECBCos8CLL76Yz372s3nyySebGe5JMqnONmonQIAAAQIECBAgQIAAAQIECBAgQIAAAQIECBAgQIAAAQIECBAgQIAAAQIECBAgQIAAAQIECBAgUDAB88UFa4g4BAgQIECgjALmi8vYNZkJECBAgAABAgQIECBAgAABAgQIECBAgAABAgQIECBAgAABAgQIECBAgAABAgQIECBAgAABAgQIECBAgAABAgQIECBAoGAC9gEVrCHiECBAgACBMgrYB1TGrslMgAABAgQIECBAIGlAIECAAAECBAgQIECAAAECBAgQIECg8gJ3J5m0d5VHHXVUduzYkSOOOKLyxSuQAAECBAgQGJ3Ac889l1NPPTU//vGPmw/aM4gweXSne5sAAQIECBAgQIAAAQIECBAgQIAAAQIECBAgQIAAAQIECBAgQIAAAQIECBAgQIAAAQIECBAgQIAAgS4ImC/uAqojCRAgQIBAXQTMF9el0+okQIAAAQIECBAgQIAAAQIECBAgQIAAAQIECBAgQIAAAQIECBAgQIAAAQIECBAgQIAAAQIECBAgQIAAAQIECBAgQIAAgR4I2AfUA2RXECBAgACBqgrYB1TVzqqLAAECBAgQIECgDgKNOhSpRgIECBAgQIAAAQIECBAgQIAAAQIEckeSM/d2OOyww7Jjx44cffTReAgQIECAAAECLQWefPLJjB8/Pi+88ELz79+Z5CxsBAgQIECAAAECBAgQIECAAAECBAgQIECAAAECBAgQIECAAAECBAgQIECAAAECBAgQIECAAAECBAgUVsB8cWFbIxgBAgQIECiugPni4vZGMgIECBAgQIAAAQIECBAgQIAAAQIECBAgQIAAAQIECBAgQIAAAQIECBAgQIAAAQIECBAgQIAAAQIECBAgQIAAAQIECBAorYB9QKVtneAECBAgQKB/AvYB9c/ezQQIECBAgAABAgQ6IdDoxCHOIECAAAECBAgQIECAAAECBAgQIECgFAJbkpyzd9J3v/vduf/++zN27NhSFCAkAQIECBAg0DuBXbt2Zfz48fnZz37WfOntSab0LombCBAgQIAAAQIECBAgQIAAAQIECBAgQIAAAQIECBAgQIAAAQIECBAgQIAAAQIECBAgQIAAAQIECBAYoYD54hHCeY0AAQIECNRRwHxxHbuuZgIECBAgQIAAAQIECBAgQIAAAQIECBAgQIAAAQIECBAgQIAAAQIECBAgQIAAAQIECBAgQIAAAQIECBAgQIAAAQIECBDokYB9QD2Cdg0BAgQIEKiCgH1AVeiiGggQIECAAAECBOou0Kg7gPoJECBAgAABAgQIECBAgAABAgQI1EzgH5JM27vmd77znbnvvvty/PHH14xCuQQIECBAgMBgAo899lgmTJiQX/ziF82PbE7yBXIECBAgQIAAAQIECBAgQIAAAQIECBAgQIAAAQIECBAgQIAAAQIECBAgQIAAAQIECBAgQIAAAQIECJRGwHxxaVolKAECBAgQ6J+A+eL+2buZAAECBAgQIECAAAECBAgQIECAAAECBAgQIECAAAECBAgQIECAAAECBAgQIECAAAECBAgQIECAAAECBAgQIECAAAECBGojYB9QbVqtUAIECBAgMHIB+4BGbudNAgQIECBAgAABAkUSaBQpjCwECBAgQIAAAQIECBAgQIAAAQIECPRE4IYkX9z7pv333z9f/epXc/LJJ/ckgEsIECBAgACB4go89NBDmTBhQl5//fXmkF9JckFxk0tGgAABAgQIECBAgAABAgQIECBAgAABAgQIECBAgAABAgQIECBAgAABAgQIECBAgAABAgQIECBAgMAgAuaLfRoECBAgQIDAoALmi30cBAgQIECAAAECBAgQIECAAAECBAgQIECAAAECBAgQIECAAAECBAgQIECAAAECBAgQIECAAAECBAgQIECAAAECBAgQIECgZwL2AfWM2kUECBAgQKB8AvYBla9nEhMgQIAAAQIECBAYTKCBhgABAgQIECBAgAABAgQIECBAgACBWgqsSTK/ufJ77rknp512Wi1BFE2AAAECBAgk9957b04//fRWFGuTLGBEgAABAgQIECBAgAABAgQIECBAgAABAgQIECBAgAABAgQIECBAgAABAgQIECBAgAABAgQIECBAgEBpBcwXl7Z1ghMgQIAAge4JmC/unq2TCRAgQIAAAQIECBAgQIAAAQIECBAgQIAAAQIECBAgQIAAAQIECBAgQIAAAQIECBAgQIAAAQIECBAgQIAAAQIECBAgQIDAIAL2Afk0CBAgQIAAgTcI2AfkoyBAgAABAgQIECBQLYFGtcpRDQECBAgQIECAAAECBAgQIECAAAECbQisSHJp8/ObN2/Oueee28YxHiVAgAABAgSqILDn/wN84QtfaFXKVUmWVaFGNRAgQIAAAQIECBAgQIAAAQIECBAgQIAAAQIECBAgQIAAAQIECBAgQIAAAQIECBAgQIAAAQIECBCouYD54pp/AMonQIAAAQJ7C5gv9j0QIECAAAECBAgQIECAAAECBAgQIECAAAECBAgQIECAAAECBAgQIECAAAECBAgQIECAAAECBAgQIECAAAECBAgQIECAAIG+CdgH1Dd6FxMgQIAAgeIJ2AdUvJ5IRIAAAQIECBAgQGC0Ao3RHuB9AgQIECBAgAABAgQIECBAgAABAgRKLbAkycrmCtauXZt58+aVujDhCRAgQIAAgeELrFu3LvPnz2/1wtIkq4Z/kicJECBAgAABAgQIECBAgAABAgQIECBAgAABAgQIECBAgAABAgQIECBAgAABAgQIECBAgAABAgQIECi4gPnigjdIPAIECBAg0AsB88W9UHYHAQIECBAgQIAAAQIECBAgQIAAAQIECBAgQIAAAQIECBAgQIAAAQIECBAgQIAAAQIECBAgQIAAAQIECBAgQIAAAQIECBAYUsA+IB8IAQIECBAgEPuAfAQECBAgQIAAAQIEqinQqGZZqiJAgAABAgQIECBAgAABAgQIECBAoA2B2Umua37+sssuy5VXXtnGMR4lQIAAAQIEyiiw5+/8FStWtIp+YZINZaxJZgIECBAgQIAAAQIECBAgQIAAAQIECBAgQIAAAQIECBAgQIAAAQIECBAgQIAAAQIECBAgQIAAAQIEhhQwX+wDIUCAAAECNRYwX1zj5iudAAECBAgQIECAAAECBAgQIECAAAECBAgQIECAAAECBAgQIECAAAECBAgQIECAAAECBAgQIECAAAECBAgQIECAAAECBIomYB9Q0ToiDwECBAgQ6KGAfUA9xHYVAQIECBAgQIAAgR4LNHp8n+sIECBAgAABAgQIECBAgAABAgQIECimwJQktzVHmzVrVjZs2FDMxFIRIECAAAECoxaYPXt2rr/++lbnTE2yZdQXOIAAAQIECBAgQIAAAQIECBAgQIAAAQIECBAgQIAAAQIECBAgQIAAAQIECBAgQIAAAQIECBAgQIAAgaIKmC8uamfkIkCAAAECXRQwX9xFXEcTIECAAAECBAgQIECAAAECBAgQIECAAAECBAgQIECAAAECBAgQIECAAAECBAgQIECAAAECBAgQIECAAAECBAgQIECAAIGRCdgHNDI3bxEgQIAAgVIL2AdU6vYJT4AAAQIECBAgQGCfAo19PuEBAgQIECBAgAABAgQIECBAgAABAgTqIjAhyfYkY/Yu+Iwzzsidd95ZFwN1EiBAgACB2giceeaZueuuu5rr3Z1kYpL7agOhUAIECBAgQIAAAQIECBAgQIAAAQIECBAgQIAAAQIECBAgQIAAAQIECBAgQIAAAQIECBAgQIAAAQL1FTBfXN/eq5wAAQIEaihgvriGTVcyAQIECBAgQIAAAQIECBAgQIAAAQIECBAgQIAAAQIECBAgQIAAAQIECBAgQIAAAQIECBAgQIAAAQIECBAgQIAAAQIECJRFwD6gsnRKTgIECBAg0AEB+4A6gOgIAgQIECBAgAABAgUXaBQ8n3gECBAgQIAAAQIECBAgQIAAAQIECPRW4BNJ7k1y4N7XnnTSSdm2bVve8Y539DaN2wgQIECAAIGOC/zyl7/MpEmT8o1vfKP57FeTnJbkWx2/1IEECBAgQIAAAQIECBAgQIAAAQIECBAgQIAAAQIECBAgQIAAAQIECBAgQIAAAQIECBAgQIAAAQIECBRVwHxxUTsjFwECBAgQ6JCA+eIOQTqGAAECBAgQIECAAAECBAgQIECAAAECBAgQIECAAAECBAgQIECAAAECBAgQIECAAAECBAgQIECAAAECBAgQIECAAAECBAh0V8A+oO76Op0AAQIECPRdwD6gvrdAAAIECBAgQIAAAQI9E2j07CYXESBAgAABAgQIECBAgAABAgQIECBQFoFjk9yb5L17Bz722GOzbdu2HHnkkWWpQ04CBAgQIECgSeDZZ5/NpEmT8sQTTzTb/CTJaUne8BsQCRAgQIAAAQIECBAgQIAAAQIECBAgQIAAAQIECBAgQIAAAQIECBAgQIAAAQIECBAgQIAAAQIECBCovID54sq3WIEECBAgUFcB88V17by6CRAgQIAAAQIECBAgQIAAAQIECBAgQIAAAQIECBAgQIAAAQIECBAgQIAAAQIECBAgQIAAAQIECBAgQIAAAQIECBAgQKCkAvYBlbRxYhMgQIAAgX0J2Ae0LyG/T4AAAQIECBAgQKBaAo1qlaMaAgQIECBAgAABAgQIECBAgAABAgQ6JHBwknuSjNv7vHe96125++67c8IJJ3ToGscQIECAAAECvRJ49NFHM3ny5Pz85z9vvnJnktOTvNyrLO4hQIAAAQIECBAgQIAAAQIECBAgQIAAAQIECBAgQIAAAQIECBAgQIAAAQIECBAgQIAAAQIECBAgQKBwAuaLC9cSgQgQIECAwOgEzBePzs/bBAgQIECAAAECBAgQIECAAAECBAgQIECAAAECBAgQIECAAAECBAgQIECAAAECBAgQIECAAAECBAgQIECAAAECBAgQIECgTwL2AfUJ3rUECBAgQKBbAvYBdUvWuQQIECBAgAABAgSKK9AobjTJCBAgQIAAAQIECBAgQIAAAQIECBDos8C/SbItyWeac9x1112ZPHlyn+O5ngABAgQIEBiuwN13350zzjij1eP/NcmkJP93uGd5jgABAgQIECBAgAABAgQIECBAgAABAgQIECBAgAABAgQIECBAgAABAgQIECBAgAABAgQIECBAgACBygqYL65saxVGgAABAnUTMF9ct46rlwABAgQIECBAgAABAgQIECBAgAABAgQIECBAgAABAgQIECBAgAABAgQIECBAgAABAgQIECBAgAABAgQIECBAgAABAgQqJmAfUMUaqhwCBAgQqK+AfUD17b3KCRAgQIAAAQIE6i3QqHf5qidAgAABAgQIECBAgAABAgQIECBAYBgC/5BkWvNza9asyfz584fxukcIECBAgACBfgqsXbs2CxYsaBVhc5Iv9DObuwkQIECAAAECBAgQIECAAAECBAgQIECAAAECBAgQIECAAAECBAgQIECAAAECBAgQIECAAAECBAgQKKSA+eJCtkUoAgQIECAwPAHzxcNz8hQBAgQIECBAgAABAgQIECBAgAABAgQIECBAgAABAgQIECBAgAABAgQIECBAgAABAgQIECBAgAABAgQIECBAgAABAgQIECiBgH1AJWiSiAQIECBAYDAB+4B8GwQIECBAgAABAgTqK9Cob+kqJ0CAAAECBAgQIECAAAECBAgQIECgDYEvJVna/Py8efOy5x8d+CFAgAABAgSKKTB//vysW7euVbiVSS4pZmqpCBAgQIAAAQIECBAgQIAAAQIECBAgQIAAAQIECBAgQIAAAQIECBAgQIAAAQIECBAgQIAAAQIECBAogID54gI0QQQCBAgQINCugPnidsU8T4AAAQIECBAgQIAAAQIECBAgQIAAAQIECBAgQIAAAQIECBAgQIAAAQIECBAgQIAAAQIECBAgQIAAAQIECBAgQIAAAQIECi9gH1DhWyQgAQIECBB4o4B9QL4KAgQIECBAgAABAvUWaNS7fNUTIECAAAECBAgQIECAAAECBAgQINCGwKwkG5qfnzhxYu6444685S1vaeMojxIgQIAAAQLdFPjd736Xs846K9u3b291zewk13fzfmcTIECAAAECBAgQIECAAAECBAgQIECAAAECBAgQIECAAAECBAgQIECAAAECBAgQIECAAAECBAgQIFAJAfPFlWijIggQIECgDgLmi+vQZTUSIECAAAECBAgQIECAAAECBAgQIECAAAECBAgQIECAAAECBAgQIECAAAECBAgQIECAAAECBAgQIECAAAECBAgQIECAQI0F7AOqcfOVToAAAQLlErAPqFz9kpYAAQIECBAgQIBAtwQa3TrYuQQIECBAgAABAgQIECBAgAABAgQIVFLg75PcmWS/vav76Ec/mq1bt+a9731vJYtWFAECBAgQKJPAT37yk5x99tn53ve+1xz79SRnJvlqmeqRlQABAgQIECBAgAABAgQIECBAgAABAgQIECBAgAABAgQIECBAgAABAgQIECBAgAABAgQIECBAgACBvgqYL+4rv8sJECBAgMC+BcwX79vIEwQIECBAgAABAgQIECBAgAABAgQIECBAgAABAgQIECBAgAABAgQIECBAgAABAgQIECBAgAABAgQIECBAgAABAgQIECBAoAIC9gFVoIlKIECAAIFqC9gHVO3+qo4AAQIECBAgQIBAOwKNdh72LAECBAgQIECAAAECBAgQIECAAAECBJL8xyR3JDl8b42DDjooW7duzUknnQSJAAECBAgQ6JPAww8/nM997nN55ZVXmhM8n+SsJP+jT9FcS4AAAQIECBAgQIAAAQIECBAgQIAAAQIECBAgQIAAAQIECBAgQIAAAQIECBAgQIAAAQIECBAgQIBAeQXMF5e3d5ITIECAQMUFzBdXvMHKI0CAAAECBAgQIECAAAECBAgQIECAAAECBAgQIECAAAECBAgQIECAAAECBAgQIECAAAECBAgQIECAAAECBAgQIECAAAECfylgH5AvggABAgQIFFTAPqCCNkYsAgQIECBAgAABAn0SaPTpXtcSIECAAAECBAgQIECAAAECBAgQIFBugXcnuSPJ3zSXsXHjxsyYMaPc1UlPgAABAgRKKLBp06bMnDmzVfJvJzkryc9KWJbIBAgQIECAAAECBAgQIECAAAECBAgQIECAAAECBAgQIECAAAECBAgQIECAAAECBAgQIECAAAECBAgUQ8B8cTH6IAUBAgQIEPj/AuaLfQwECBAgQIAAAQIECBAgQIAAAQIECBAgQIAAAQIECBAgQIAAAQIECBAgQIAAAQIECBAgQIAAAQIECBAgQIAAAQIECBAgQKCWAvYB1bLtiiZAgACBIgvYB1Tk7shGgAABAgQIECBAoD8Cjf5c61YCBAgQIECAAAECBAgQIECAAAECBCoicFuSKc21LFq0KKtXr65IicogQIAAAQLFF1i8eHEGBgZaBd2SZGrxK5CQAAECBAgQIECAAAECBAgQIECAAAECBAgQIECAAAECBAgQIECAAAECBAgQIECAAAECBAgQIECAAIGSCJgvLkmjxCRAgACBaguYL652f1VHgAABAgQIECBAgAABAgQIECBAgAABAgQIECBAgAABAgQIECBAgAABAgQIECBAgAABAgQIECBAgAABAgQIECBAgAABAgSGIWAf0DCQPEKAAAECBLotYB9Qt4WdT4AAAQIECBAgQKCcAo1yxpaaAAECBAgQIECAAAECBAgQIECAAIECCVyR5PLmPOPHj8+WLVtywAEHFCiqKAQIECBAoFoCr732WqZMmZL777+/VWFX/vF/3PP3tB8CBAgQIECAAAECBAgQIECAAAECBAgQIECAAAECBAgQIECAAAECBAgQIECAAAECBAgQIECAAAECBAh0UsB8cSc1nUWAAAECBNoQMF/cBpZHCRAgQIAAAQIECBAgQIAAAQIECBAgQIAAAQIECBAgQIAAAQIECBAgQIAAAQIECBAgQIAAAQIECBAgQIAAAQIECBAgQIBA9QXsA6p+j1VIgAABAgUVsA+ooI0RiwABAgQIECBAgEBBBBoFySEGAQIECBAgQIAAAQIECBAgQIAAAQLlFpiS5LbmEj7wgQ/k1ltvzdixY8tdnfQECBAgQKCAArt27crUqVPz9NNPt0o3NcmWAsYWiQABAgQIECBAgAABAgQIECBAgAABAgQIECBAgAABAgQIECBAgAABAgQIECBAgAABAgQIECBAgACBagiYL65GH1VBgAABAiUSMF9comaJSoAAAQIECBAgQIAAAQIECBAgQIAAAQIECBAgQIAAAQIECBAgQIAAAQIECBAgQIAAAQIECBAgQIAAAQIECBAgQIAAAQIEeidgH1DvrN1EgAABAgT+JGAfkA+BAAECBAgQIECAAIF9CTT29YDfJ0CAAAECBAgQIECAAAECBAgQIECAwDAFPp7k9iT/fu/n3/SmN+W2227L2WefPcxjPEaAAAECBAjsS2Dr1q2ZOnVq/vCHPzQ/+r+SnJPkO/s6w+8TIECAAAECBAgQIECAAAECBAgQIECAAAECBAgQIECAAAECBAgQIECAAAECBAgQIECAAAECBAgQIEBglALmi0cJ6HUCBAgQIDBcAfPFw5XyHAECBAgQIECAAAECBAgQIECAAAECBAgQIECAAAECBAgQIECAAAECBAgQIECAAAECBAgQIECAAAECBAgQIECAAAECBAgQqKWAfUC1bLuiCRAgQKAfAvYB9UPdnQQIECBAgAABAgTKJ9AoX2SJCRAgQIAAAQIECBAgQIAAAQIECBAosMC7kmxJ8rfNGZcsWZKVK1cWOLpoBAgQIECgHAJLly7NqlWrWoV9OMmUJD8vRyVSEiBAgAABAgQIECBAgAABAgQIECBAgAABAgQIECBAgAABAgQIECBAgAABAgQIECBAgAABAgQIECBQAQHzxRVoohIIECBAoNgC5ouL3R/pCBAgQIAAAQIECBAgQIAAAQIECBAgQIAAAQIECBAgQIAAAQIECBAgQIAAAQIECBAgQIAAAQIECBAgQIAAAQIECBAgQIBAQQTsAypII8QgQIAAgeoK2AdU3d6qjAABAgQIECBAgECnBRqdPtB5BAgQIECAAAECBAgQIECAAAECBAgQSLIhyaxmiVNPPTWbN2/OgQceCIkAAQIECBBoU+DVV1/NtGnTsmPHjlZvXp9kdptHepwAAQIECBAgQIAAAQIECBAgQIAAAQIECBAgQIAAAQIECBAgQIAAAQIECBAgQIAAAQIECBAgQIAAAQKdEjBf3ClJ5xAgQIAAgT8LmC/2KRAgQIAAAQIECBAgQIAAAQIECBAgQIAAAQIECBAgQIAAAQIECBAgQIAAAQIECBAgQIAAAQIECBAgQIAAAQIECBAgQIAAAQIjELAPaARoXiFAgAABAkMJ2Afk+yBAgAABAgQIECBAoF2BRrsveJ4AAQIECBAgQIAAAQIECBAgQIAAAQLDFLggyfXNzx5++OHZvHlzTjjhhGEe4zECBAgQIEDg0UcfzbRp0/L888+3wpiV5AZKBAgQIECAAAECBAgQIECAAAECBAgQIECAAAECBAgQIECAAAECBAgQIECAAAECBAgQIECAAAECBAgQ6LOA+eI+N8D1BAgQIFAdAfPF1emlSggQIECAAAECBAgQIECAAAECBAgQIECAAAECBAgQIECAAAECBAgQIECAAAECBAgQIECAAAECBAgQIECAAAECBAgQIECAQB8E7APqA7orCRAgQKCaAvYBVbOvqiJAgAABAgQIECDQbYFGty9wPgECBAgQIECAAAECBAgQIECAAAECtRY4Mcktf/x1SLPCddddl9mzZ9caR/EECBAgQGA4Ahs2bMiFF17Y6tGXkpyb5JHhnOMZAgQIECBAgAABAgQIECBAgAABAgQIECBAgAABAgQIECBAgAABAgQIECBAgAABAgQIECBAgAC/Y+PYAAAgAElEQVQBAgQI9EDAfHEPkF1BgAABAtUWMF9c7f6qjgABAgQIECBAgAABAgQIECBAgAABAgQIECBAgAABAgQIECBAgAABAgQIECBAgAABAgQIECBAgAABAgQIECBAgAABAgQI9EjAPqAeQbuGAAECBKorYB9QdXurMgIECBAgQIAAAQLdFmh0+wLnEyBAgAABAgQIECBAgAABAgQIECBQe4G/SrI5ycnNEtOmTctNN92UMWPG1B4JAAECBAgQaBbYvXt3pk+fnltuuaUVzkNJpiX5Z3IECBAgQIAAAQIECBAgQIAAAQIECBAgQIAAAQIECBAgQIAAAQIECBAgQIAAAQIECBAgQIAAAQIECBAomID54oI1RBwCBAgQKIeA+eJy9ElKAgQIECBAgAABAgQIECBAgAABAgQIECBAgAABAgQIECBAgAABAgQIECBAgAABAgQIECBAgAABAgQIECBAgAABAgQIECBQIgH7gErULFEJECBAoDgC9gEVpxeSECBAgAABAgQIECirQKOsweUmQIAAAQIECBAgQIAAAQIECBAgQKB0AquTLGpOfdxxx+Wmm27Khz/84dIVJDABAgQIEOiWwA9+8IOcd955efzxx1tdMZBkcbfudi4BAgQIECBAgAABAgQIECBAgAABAgQIECBAgAABAgQIECBAgAABAgQIECBAgAABAgQIECBAgAABAgQ6JGC+uEOQjiFAgACB6guYL65+j1VIgAABAgQIECBAgAABAgQIECBAgAABAgQIECBAgAABAgQIECBAgAABAgQIECBAgAABAgQIECBAgAABAgQIECBAgAABAgT6KGAfUB/xXU2AAAEC5RKwD6hc/ZKWAAECBAgQIECAQFEFGkUNJhcBAgQIECBAgAABAgQIECBAgAABApUU+FySm5Ps11zdpk2bct5551WyaEURIECAAIF2BG666abMmDGj1SuvJ5me5L+0c55nCRAgQIAAAQIECBAgQIAAAQIECBAgQIAAAQIECBAgQIAAAQIECBAgQIAAAQIECBAgQIAAAQIECBAg0EcB88V9xHc1AQIECJRDwHxxOfokJQECBAgQIECAAAECBAgQIECAAAECBAgQIECAAAECBAgQIECAAAECBAgQIECAAAECBAgQIECAAAECBAgQIECAAAECBAgQKLmAfUAlb6D4BAgQINB9AfuAum/sBgIECBAgQIAAAQJ1EWjUpVB1EiBAgAABAgQIECBAgAABAgQIECBQGIH/kOTmJB9tTjR9+vRs3LgxY8aMKUxYQQgQIECAQK8Edu/enZkzZ+bmm/f8NfmGn+8lmZ7kf/Yqj3sIECBAgAABAgQIECBAgAABAgQIECBAgAABAgQIECBAgAABAgQIECBAgAABAgQIECBAgAABAgQIECDQIQHzxR2CdAwBAgQIVEvAfHG1+qkaAgQIECBAgAABAgQIECBAgAABAgQIECBAgAABAgQIECBAgAABAgQIECBAgAABAgQIECBAgAABAgQIECBAgAABAgQIECBQAgH7gErQJBEJECBAoPcC9gH13tyNBAgQIECAAAECBKou0Kh6geojQIAAAQIECBAgQIAAAQIECBAgQKCwAhuTzGhO98EPfjA33nhjxo0bV9jgghEgQIAAgU4L7Ny5M+eff35+9KMftTp6U5KZnb7TeQQIECBAgAABAgQIECBAgAABAgQIECBAgAABAgQIECBAgAABAgQIECBAgAABAgQIECBAgAABAgQIEOixgPniHoO7jgABAgSKK2C+uLi9kYwAAQIECBAgQIAAAQIECBAgQIAAAQIECBAgQIAAAQIECBAgQIAAAQIECBAgQIAAAQIECBAgQIAAAQIECBAgQIAAAQIECNRAwD6gGjRZiQQIECAwPAH7gIbn5CkCBAgQIECAAAECBNoTaLT3uKcJECBAgAABAgQIECBAgAABAgQIECDQUYHzkmxqdeK1116bOXPmdPQyhxEgQIAAgSIKrF+/PnPnzh0s2owkNxUxt0wECBAgQIAAAQIECBAgQIAAAQIECBAgQIAAAQIECBAgQIAAAQIECBAgQIAAAQIECBAgQIAAAQIECBAYgYD54hGgeYUAAQIEqiVgvrha/VQNAQIECBAgQIAAAQIECBAgQIAAAQIECBAgQIAAAQIECBAgQIAAAQIECBAgQIAAAQIECBAgQIAAAQIECBAgQIAAAQIECBAoqYB9QCVtnNgECBAg0DkB+4A6Z+kkAgQIECBAgAABAgT+UqABhAABAgQIECBAgAABAgQIECBAgAABAn0W+HCSjUk+0pxj0qRJueGGG3LggQf2OaLrCRAgQIBA5wVeffXVXHDBBdm2bVurw7+fZGaSH3T+ZicSIECAAAECBAgQIECAAAECBAgQIECAAAECBAgQIECAAAECBAgQIECAAAECBAgQIECAAAECBAgQIECgrwLmi/vK73ICBAgQ6JeA+eJ+ybuXAAECBAgQIECAAAECBAgQIECAAAECBAgQIECAAAECBAgQIECAAAECBAgQIECAAAECBAgQIECAAAECBAgQIECAAAECBAgQGETAPiCfBgECBAjUUsA+oFq2XdEECBAgQIAAAQIEeirQ6OltLiNAgAABAgQIECBAgAABAgQIECBAgMDgAl9Jcn7zbx988MG54YYb8pnPfIYdAQIECBCojMADDzyQWbNm5eWXX25V056/Ey+oTLEKIUCAAAECBAgQIECAAAECBAgQIECAAAECBAgQIECAAAECBAgQIECAAAECBAgQIECAAAECBAgQIECAQGsB88W+DAIECBCojYD54tq0WqEECBAgQIAAAQIECBAgQIAAAQIECBAgQIAAAQIECBAgQIAAAQIECBAgQIAAAQIECBAgQIAAAQIECBAgQIAAAQIECBAgQKCMAvYBlbFrMhMgQIDAiATsAxoRm5cIECBAgAABAgQIEGhToNHm8x4nQIAAAQIECBAgQIAAAQIECBAgQIBANwWmJNnzDwXf2nzJokWLsnr16m7e7WwCBAgQINATgcWLF2dgYKDVXb9J8sUkW3oSxCUECBAgQIAAAQIECBAgQIAAAQIECBAgQIAAAQIECBAgQIAAAQIECBAgQIAAAQIECBAgQIAAAQIECBDov4D54v73QAICBAgQ6LKA+eIuAzueAAECBAgQIECAAAECBAgQIECAAAECBAgQIECAAAECBAgQIECAAAECBAgQIECAAAECBAgQIECAAAECBAgQIECAAAECBAgQ6ISAfUCdUHQGAQIECBRawD6gQrdHOAIECBAgQIAAAQKVEmhUqhrFECBAgAABAgQIECBAgAABAgQIECBQBYEjk9yQ5MTmYsaNG5frrrsuY8eOrUKdaiBAgACBmgns2rUrF154YXbu3Nmq8keSXJDk2ZqxKJcAAQIECBAgQIAAAQIECBAgQIAAAQIECBAgQIAAAQIECBAgQIAAAQIECBAgQIAAAQIECBAgQIAAAQLmi30DBAgQIFBJAfPFlWyroggQIECAAAECBAgQIECAAAECBAgQIECAAAECBAgQIECAAAECBAgQIECAAAECBAgQIECAAAECBAgQIECAAAECBAgQIECAQJUF7AOqcnfVRoAAgRoL2AdU4+YrnQABAgQIECBAgECfBBp9ute1BAgQIECAAAECBAgQIECAAAECBAgQ2JfA8iTLWj00MDCQhQsX7ut9v0+AAAECBAojcM0112TRokWD5VmR5LLChBWEAAECBAgQIECAAAECBAgQIECAAAECBAgQIECAAAECBAgQIECAAAECBAgQIECAAAECBAgQIECAAAEC/REwX9wfd7cSIECAQBcEzBd3AdWRBAgQIECAAAECBAgQIECAAAECBAgQIECAAAECBAgQIECAAAECBAgQIECAAAECBAgQIECAAAECBAgQIECAAAECBAgQIECAQK8E7APqlbR7CBAgQKDrAvYBdZ3YBQQIECBAgAABAgQItBBoUCFAgAABAgQIECBAgAABAgQIECBAgECBBf4uyYYk723OeMopp2T9+vV5z3veU+D4ohEgQIBA3QV++tOfZs6cOXnwwQdbUfwkyewk/1h3J/UTIECAAAECBAgQIECAAAECBAgQIECAAAECBAgQIECAAAECBAgQIECAAAECBAgQIECAAAECBAgQIEDgzwLmi30KBAgQIFBqAfPFpW6f8AQIECBAgAABAgQIECBAgAABAgQIECBAgAABAgQIECBAgAABAgQIECBAgAABAgQIECBAgAABAgQIECBAgAABAgQIECBAgMC/CtgH5GsgQIAAgVIL2AdU6vYJT4AAAQIECBAgQKD0Ao3SV6AAAgQIECBAgAABAgQIECBAgAABAgSqLvDWJBuSnNtc6P77759rr702M2bMqLqB+ggQIECghAKbNm3K3Llz89vf/rZV+luSzE7ymxKWJjIBAgQIECBAgAABAgQIECBAgAABAgQIECBAgAABAgQIECBAgAABAgQIECBAgAABAgQIECBAgAABAgS6KWC+uJu6ziZAgACBrgmYL+4arYMJECBAgAABAgQIECBAgAABAgQIECBAgAABAgQIECBAgAABAgQIECBAgAABAgQIECBAgAABAgQIECBAgAABAgQIECBAgACB/gjYB9Qfd7cSIECAwCgF7AMaJaDXCRAgQIAAAQIECBAYtUBj1Cc4gAABAgQIECBAgAABAgQIECBAgAABAr0ROCfJdUne3nzdxIkTs3bt2hx88MG9SeIWAgQIECAwhMDLL7+c+fPnZ/v27a2e+lWSC5PcDpEAAQIECBAgQIAAAQIECBAgQIAAAQIECBAgQIAAAQIECBAgQIAAAQIECBAgQIAAAQIECBAgQIAAAQIEhhQwX+wDIUCAAIFSCJgvLkWbhCRAgAABAgQIECBAgAABAgQIECBAgAABAgQIECBAgAABAgQIECBAgAABAgQIECBAgAABAgQIECBAgAABAgQIECBAgAABAgRGLmAf0MjtvEmAAAECPRSwD6iH2K4iQIAAAQIECBAgQGBIgQYfAgQIECBAgAABAgQIECBAgAABAgQIlEjgkCTrk4xvznzAAQdk7dq1mTZtWonKEZUAAQIEqiawefPmzJ8/P6+99lqr0u5PMifJS1WrWz0ECBAgQIAAAQIECBAgQIAAAQIECBAgQIAAAQIECBAgQIAAAQIECBAgQIAAAQIECBAgQIAAAQIECBDokoD54i7BOpYAAQIEOiNgvrgzjk4hQIAAAQIECBAgQIAAAQIECBAgQIAAAQIECBAgQIAAAQIECBAgQIAAAQIECBAgQIAAAQIECBAgQIAAAQIECBAgQIAAAQIECi9gH1DhWyQgAQIE6i1gH1C9+696AgQIECBAgAABAkUTaBQtkDwECBAgQIAAAQIECBAgQIAAAQIECBAYhsDsJOuSvKn52YkTJ2bNmjU55JA9/5bQDwECBAgQ6I3ASy+9lAULFmT79u2tLvxDknlJNvQmjVsIECBAgAABAgQIECBAgAABAgQIECBAgAABAgQIECBAgAABAgQIECBAgAABAgQIECBAgAABAgQIECBQOQHzxZVrqYIIECBQbgHzxeXun/QECBAgQIAAAQIECBAgQIAAAQIECBAgQIAAAQIECBAgQIAAAQIECBAgQIAAAQIECBAgQIAAAQIECBAgQIAAAQIECBAgQIDAiAXsAxoxnRcJECBAoBsC9gF1Q9WZBAgQIECAAAECBAiMVqAx2gO8T4AAAQIECBAgQIAAAQIECBAgQIAAgT4JvC/JuiR/13z/2972tgwMDGTmzJl9iuZaAgQIEKiTwMaNG7Nw4cL8+te/blX2PyaZl+SZOpmolQABAgQIECBAgAABAgQIECBAgAABAgQIECBAgAABAgQIECBAgAABAgQIECBAgAABAgQIECBAgAABAl0QMF/cBVRHEiBAgED7AuaL2zfzBgECBAgQIECAAAECBAgQIECAAAECBAgQIECAAAECBAgQIECAAAECBAgQIECAAAECBAgQIECAAAECBAgQIECAAAECBAgQIFApAfuAKtVOxRAgQKC8AvYBlbd3khMgQIAAAQIECBCoukCj6gWqjwABAgQIECBAgAABAgQIECBAgACBygssSHJNqyo//elPZ2BgIEcddVTlERRIgAABAr0XeOaZZ7J48eJ87WtfG+zyhUnW9D6ZGwkQIECAAAECBAgQIECAAAECBAgQIECAAAECBAgQIECAAAECBAgQIECAAAECBAgQIECAAAECBAgQIFBpAfPFlW6v4ggQIFBcAfPFxe2NZAQIECBAgAABAgQIECBAgAABAgQIECBAgAABAgQIECBAgAABAgQIECBAgAABAgQIECBAgAABAgQIECBAgAABAgQIECBAgEBfBOwD6gu7SwkQIEDAPiDfAAECBAgQIECAAAECRRdoFD2gfAQIECBAgAABAgQIECBAgAABAgQIEBiGwNFJ1iT521bPrl69OosWLRrGMR4hQIAAAQLDExgYGMjixYsHe/jhJHv+AftTwzvNUwQIECBAgAABAgQIECBAgAABAgQIECBAgAABAgQIECBAgAABAgQIECBAgAABAgQIECBAgAABAgQIECDQpoD54jbBPE6AAAECoxMwXzw6P28TIECAAAECBAgQIECAAAECBAgQIECAAAECBAgQIECAAAECBAgQIECAAAECBAgQIECAAAECBAgQIECAAAECBAgQIECAAAEClRWwD6iyrVUYAQIEiilgH1Ax+yIVAQIECBAgQIAAAQJ/KdAAQoAAAQIECBAgQIAAAQIECBAgQIAAgQoJzE1yTZI3Ndf0sY99LFdffXX2/NcPAQIECBAYqcB3v/vdXHTRRdnz3xY/f0iyMMm1Iz3fewQIECBAgAABAgQIECBAgAABAgQIECBAgAABAgQIECBAgAABAgQIECBAgAABAgQIECBAgAABAgQIECDQloD54ra4PEyAAAEC7QqYL25XzPMECBAgQIAAAQIECBAgQIAAAQIECBAgQIAAAQIECBAgQIAAAQIECBAgQIAAAQIECBAgQIAAAQIECBAgQIAAAQIECBAgQIBATQXsA6pp45VNgACBXgnYB9QrafcQIECAAAECBAgQINAJgUYnDnEGAQIECBAgQIAAAQIECBAgQIAAAQIECiRwRJKBJJ9tlWnBggVZtWpV3vzmNxcosigECBAgUHSB3//+91myZEnWrFkzWNQHkixK8lzRa5GPAAECBAgQIECAAAECBAgQIECAAAECBAgQIECAAAECBAgQIECAAAECBAgQIECAAAECBAgQIECAAAECFRMwX1yxhiqHAAECRRAwX1yELshAgAABAgQIECBAgAABAgQIECBAgAABAgQIECBAgAABAgQIECBAgAABAgQIECBAgAABAgQIECBAgAABAgQIECBAgAABAgQIlEzAPqCSNUxcAgQIlEHAPqAydElGAgQIECBAgAABAgSaBRpICBAgQIAAAQIECBAgQIAAAQIECBAgUFGB6UmuTvKO5voOO+ywrFy5MpMmTapo6coiQIAAgU4KbNu2LUuXLs0LL7zQ6thfJrkoyc2dvNNZBAgQIECAAAECBAgQIECAAAECBAgQIECAAAECBAgQIECAAAECBAgQIECAAAECBAgQIECAAAECBAgQINC2gPnitsm8QIAAAQKtBMwX+y4IECBAgAABAgQIECBAgAABAgQIECBAgAABAgQIECBAgAABAgQIECBAgAABAgQIECBAgAABAgQIECBAgAABAgQIECBAgAABAqMSsA9oVHxeJkCAAIF/EbAPyLdAgAABAgQIECBAgEBZBRplDS43AQIECBAgQIAAAQIECBAgQIAAAQIEhiHwb5NcnWRKq2cnTpyYL33pSzniiCOGcZRHCBAgQKBuAs8991wuueSSbN++fbDStyS5KMn/qZuNegkQIECAAAECBAgQIECAAAECBAgQIECAAAECBAgQIECAAAECBAgQIECAAAECBAgQIECAAAECBAgQIFBQAfPFBW2MWAQIECiDgPniMnRJRgIECBAgQIAAAQIECBAgQIAAAQIECBAgQIAAAQIECBAgQIAAAQIECBAgQIAAAQIECBAgQIAAAQIECBAgQIAAAQIECBAgQKAkAvYBlaRRYhIgQKCIAvYBFbErMhEgQIAAAQIECBAg0I5Ao52HPUuAAAECBAgQIECAAAECBAgQIECAAIGSCkxIsirJka3yX3XVVbnkkktKWprYBAgQINANgT1/Nyxbtmywo59NsiTJfd2425kECBAgQIAAAQIECBAgQIAAAQIECBAgQIAAAQIECBAgQIAAAQIECBAgQIAAAQIECBAgQIAAAQIECBAgMGoB88WjJnQAAQIE6iVgvrhe/VYtAQIECBAgQIAAAQIECBAgQIAAAQIECBAgQIAAAQIECBAgQIAAAQIECBAgQIAAAQIECBAgQIAAAQIECBAgQIAAAQIECBAg0DMB+4B6Ru0iAgQIVEPAPqBq9FEVBAgQIECAAAECBOou0Kg7gPoJECBAgAABAgQIECBAgAABAgQIEKiVwKokF7eq+Jhjjsny5cszfvz4WoEolgABAgT+UuD+++/PsmXL8tRTTw1G8+UkS7gRIECAAAECBAgQIECAAAECBAgQIECAAAECBAgQIECAAAECBAgQIECAAAECBAgQIECAAAECBAgQIECAQCkEzBeXok1CEiBAoH8C5ov7Z+9mAgQIECBAgAABAgQIECBAgAABAgQIECBAgAABAgQIECBAgAABAgQIECBAgAABAgQIECBAgAABAgQIECBAgAABAgQIECBAoFYC9gHVqt2KJUCAQPsC9gG1b+YNAgQIECBAgAABAgSKK9AobjTJCBAgQIAAAQIECBAgQIAAAQIECBAg0BWBjyRZmeSkVqeffvrpWb58eY488siuXO5QAgQIECimwLPPPpvLLrss99xzz2ABH05ySZLvF7MCqQgQIECAAAECBAgQIECAAAECBAgQIECAAAECBAgQIECAAAECBAgQIECAAAECBAgQIECAAAECBAgQIEBgEAHzxT4NAgQIEHiDgPliHwUBAgQIECBAgAABAgQIECBAgAABAgQIECBAgAABAgQIECBAgAABAgQIECBAgAABAgQIECBAgAABAgQIECBAgAABAgQIECBAoOcC9gH1nNyFBAgQKL6AfUDF75GEBAgQIECAAAECBAi0L9Bo/xVvECBAgAABAgQIECBAgAABAgQIECBAoBIC05NcleSgVtUsW7YsV1xxRcaMGVOJYhVBgAABAq0Fdu/e/ac/71esWDEY0StJLk1yM0MCBAgQIECAAAECBAgQIECAAAECBAgQIECAAAECBAgQIECAAAECBAgQIECAAAECBAgQIECAAAECBAgQKLWA+eJSt094AgQIdEbAfHFnHJ1CgAABAgQIECBAgAABAgQIECBAgAABAgQIECBAgAABAgQIECBAgAABAgQIECBAgAABAgQIECBAgAABAgQIECBAgAABAgQIEBiFgH1Ao8DzKgECBKoiYB9QVTqpDgIECBAgQIAAAQIEWgk0sBAgQIAAAQIECBAgQIAAAQIECBAgQKDGAm9PsiLJ7FYGhx56aK644opMmTKlxkRKJ0CAQHUFtmzZ8qc/51988cXBityQZFmSX1VXQWUECBAgQIAAAQIECBAgQIAAAQIECBAgQIAAAQIECBAgQIAAAQIECBAgQIAAAQIECBAgQIAAAQIECBColYD54lq1W7EECBD4SwHzxb4IAgQIECBAgAABAgQIECBAgAABAgQIECBAgAABAgQIECBAgAABAgQIECBAgAABAgQIECBAgAABAgQIECBAgAABAgQIECBAgEBhBOwDKkwrBCFAgEDvBewD6r25GwkQIECAAAECBAgQ6K1Ao7fXuY0AAQIECBAgQIAAAQIECBAgQIAAAQKFFPhPSZYnObFVuk984hO5/PLLc8IJJxQyvFAECBAg0J7At7/97Sxfvjzf+ta3BnvxkSSXJfmn9k72NAECBAgQIECAAAECBAgQIECAAAECBAgQIECAAAECBAgQIECAAAECBAgQIECAAAECBAgQIECAAAECBAiURMB8cUkaJSYBAgQ6IWC+uBOKziBAgAABAgQIECBAgAABAgQIECBAgAABAgQIECBAgAABAgQIECBAgAABAgQIECBAgAABAgQIECBAgAABAgQIECBAgAABAgQIdEXAPqCusDqUAAECxRSwD6iYfZGKAAECBAgQIECAAIHOCzQ6f6QTCRAgQIAAAQIECBAgQIAAAQIECBAgUFqBc5NcmeTftapgypQpWbZsWQ4//PDSFig4AQIE6izw/PPPZ8WKFdmyZctgDP87yeVJbqmzk9oJECBAgAABAgQIECBAgAABAgQIECBAgAABAgQIECBAgAABAgQIECBAgAABAgQIECBAgAABAgQIECBQIwHzxTVqtlIJEKifgPni+vVcxQQIECBAgAABAgQIECBAgAABAgQIECBAgAABAgQIECBAgAABAgQIECBAgAABAgQIECBAgAABAgQIECBAgAABAgQIECBAgEBpBewDKm3rBCdAgMC+BewD2reRJwgQIECAAAECBAgQqJZAo1rlqIYAAQIECBAgQIAAAQIECBAgQIAAAQKjFtjvjydckeTiwU5asmRJLr300rz1rW8d9WUOIECAAIHuC/zmN7/JVVddlVWrVg112Zf//Of/691P5AYCBAgQIECAAAECBAgQIECAAAECBAgQIECAAAECBAgQIECAAAECBAgQIECAAAECBAgQIECAAAECBAgQKJCA+eICNUMUAgQIdELAfHEnFJ1BgAABAgQIECBAgAABAgQIECBAgAABAgQIECBAgAABAgQIECBAgAABAgQIECBAgAABAgQIECBAgAABAgQIECBAgAABAgQIEOi5gH1APSd3Ib/EFRwAACAASURBVAECBLorYB9Qd32dToAAAQIECBAgQIBAcQUaxY0mGQECBAgQIECAAAECBAgQIECAAAECBPoq8L4klyeZ1CrFQQcdlKVLl2bOnDl9DelyAgQIEBhaYP369Vm5cmVeeeWVwR7cluTKP/55/wxLAgQIECBAgAABAgQIECBAgAABAgQIECBAgAABAgQIECBAgAABAgQIECBAgAABAgQIECBAgAABAgQIEKi1gPniWrdf8QQIVEXAfHFVOqkOAgQIECBAgAABAgQIECBAgAABAgQIECBAgAABAgQIECBAgAABAgQIECBAgAABAgQIECBAgAABAgQIECBAgAABAgQIECBAoMYC9gHVuPlKJ0CgOgL2AVWnlyohQIAAAQIECBAgQKB9gUb7r3iDAAECBAgQIECAAAECBAgQIECAAAECtRI4OcmyJH/dqur3v//9Wbp0ac4666xaoSiWAAECRRe44447snLlyjz99NODRf3vSVYkeajotchHgAABAgQIECBAgAABAgQIECBAgAABAgQIECBAgAABAgQIECBAgAABAgQIECBAgAABAgQIECBAgAABAj0VMF/cU26XESBAoDMC5os74+gUAgQIECBAgAABAgQIECBAgAABAgQIECBAgAABAgQIECBAgAABAgQIECBAgAABAgQIECBAgAABAgQIECBAgAABAgQIECBAgECBBOwDKlAzRCFAgMBwBewDGq6U5wgQIECAAAECBAgQqLJAo8rFqY0AAQIECBAgQIAAAQIECBAgQIAAAQIdFJie5NIkh7Q68+Mf/3guvvjifOpTn+rglY4iQIAAgXYFvv71r+fLX/5yvvOd7wz26ktJrkpyc7tne54AAQIECBAgQIAAAQIECBAgQIAAAQIECBAgQIAAAQIECBAgQIAAAQIECBAgQIAAAQIECBAgQIAAAQIEaiVgvrhW7VYsAQJlFTBfXNbOyU2AAAECBAgQIECAAAECBAgQIECAAAECBAgQIECAAAECBAgQIECAAAECBAgQIECAAAECBAgQIECAAAECBAgQIECAAAECBAgQGLaAfUDDpvIgAQIE+idgH1D/7N1MgAABAgQIECBAgEDxBBrFiyQRAQIECBAgQIAAAQIECBAgQIAAAQIECiswJsklf/61X6uUp5xySi666KIcf/zxhS1CMAIECFRR4LHHHsvVV1+dBx98cLDyXk/ypT//2l1FAzURIECAAAECBAgQIECAAAECBAgQIECAAAECBAgQIECAAAECBAgQIECAAAECBAgQIECAAAECBAgQIECAQMcFzBd3nNSBBAgQ6IyA+eLOODqFAAECBAgQIECAAAECBAgQIECAAAECBAgQIECAAAECBAgQIECAAAECBAgQIECAAAECBAgQIECAAAECBAgQIECAAAECBAgQIFASAfuAStIoMQkQqJ+AfUD167mKCRAgQIAAAQIECBDYt0Bj3494ggABAgQIECBAgAABAgQIECBAgAABAgSaBP4qydIkswaTOe2007Jo0aKMHTsWHgECBAh0UWDXrl0ZGBjIvffeO9Qt1ydZmeSfuxjF0QQIECBAgAABAgQIECBAgAABAgQIECBAgAABAgQIECBAgAABAgQIECBAgAABAgQIECBAgAABAgQIECBQXQHzxdXtrcoIECiZgPnikjVMXAIECBAgQIAAAQIECBAgQIAAAQIECBAgQIAAAQIECBAgQIAAAQIECBAgQIAAAQIECBAgQIAAAQIECBAgQIAAAQIECBAgQIBAZwXsA+qsp9MIECAwYgH7gEZM50UCBAgQIECAAAECBGog0KhBjUokQIAAAQIECBAgQIAAAQIECBAgQIBAtwSOTrIkyZmDXXD22Wdn4cKFOfbYY7uVwbkECBCopcATTzyRa665Jlu3bh2q/juTrEryVC2RFE2AAAECBAgQIECAAAECBAgQIECAAAECBAgQIECAAAECBAgQIECAAAECBAgQIECAAAECBAgQIECAAAECnRYwX9xpUecRIEBgmALmi4cJ5TECBAgQIECAAAECBAgQIECAAAECBAgQIECAAAECBAgQIECAAAECBAgQIECAAAECBAgQIECAAAECBAgQIECAAAECBAgQIECAQD0E7AOqR59VSYBAAQXsAypgU0QiQIAAAQIECBAgQKBwAo3CJRKIAAECBAgQIECAAAECBAgQIECAAAEC5RP4eJKLk3xqsOhTp07NggULcvTRe/5NoR8CBAgQGKnAU089lTVr1uS2224b6oivJbk6yXdGeo/3CBAgQIAAAQIECBAgQIAAAQIECBAgQIAAAQIECBAgQIAAAQIECBAgQIAAAQIECBAgQIAAAQIECBAgQIDAEALmi30eBAgQ6JGA+eIeQbuGAAECBAgQIECAAAECBAgQIECAAAECBAgQIECAAAECBAgQIECAAAECBAgQIECAAAECBAgQIECAAAECBAgQIECAAAECBAgQIFBOAfuAytk3qQkQKKGAfUAlbJrIBAgQIECAAAECBAj0TaDRt5tdTIAAAQIECBAgQIAAAQIECBAgQIAAgeoJnJxkcZK/Gay0z3/+85k3b16OOeaY6lWvIgIECHRR4Mknn8y6dety6623DnXLt5OsTvJQF6M4mgABAgQIECBAgAABAgQIECBAgAABAgQIECBAgAABAgQIECBAgAABAgQIECBAgAABAgQIECBAgAABAgQI/IuA+WLfAgECBLokYL64S7COJUCAAAECBAgQIECAAAECBAgQIECAAAECBAgQIECAAAECBAgQIECAAAECBAgQIECAAAECBAgQIECAAAECBAgQIECAAAECBAhUU8A+oGr2VVUECBRAwD6gAjRBBAIECBAgQIAAAQIESifQKF1igQkQIECAAAECBAgQIECAAAECBAgQIFB8gb9PsijJuMGinnPOOZk7d24+9KEPFb8aCQkQINBHgR/+8Ie59tprc/vttw+VYmeSgSRf7WNUVxMgQIAAAQIECBAgQIAAAQIECBAgQIAAAQIECBAgQIAAAQIECBAgQIAAAQIECBAgQIAAAQIECBAgQIBAfQXMF9e39yonQKDDAuaLOwzqOAIECBAgQIAAAQIECBAgQIAAAQIECBAgQIAAAQIECBAgQIAAAQIECBAgQIAAAQIECBAgQIAAAQIECBAgQIAAAQIECBAgQIBAvQTsA6pXv1VLgEAXBewD6iKuowkQIECAAAECBAgQqLxAo/IVKpAAAQIECBAgQIAAAQIECBAgQIAAAQL9E5icZGGSDw8WYfLkyZkzZ07GjRvXv5RuJkCAQAEFdu7cmfXr1+fuu+8eKt0PklyTZMiHClieSAQIECBAgAABAgQIECBAgAABAgQIECBAgAABAgQIECBAgAABAgQIECBAgAABAgQIECBAgAABAgQIECBQTQHzxdXsq6oIEOiBgPniHiC7ggABAgQIECBAgAABAgQIECBAgAABAgQIECBAgAABAgQIECBAgAABAgQIECBAgAABAgQIECBAgAABAgQIECBAgAABAgQIECBQHwH7gOrTa5USINBhAfuAOgzqOAIECBAgQIAAAQIEainQqGXViiZAgAABAgQIECBAgAABAgQIECBAgEBvBc5KMj/JcYNde+qpp2b27Nk58cQTe5vMbQQIECiYwCOPPJINGzZkx44dQyV7PMnaJHcULL44BAgQIECAAAECBAgQIECAAAECBAgQIECAAAECBAgQIECAAAECBAgQIECAAAECBAgQIECAAAECBAgQIEBgj4D5Yt8BAQIEhilgvniYUB4jQIAAAQIECBAgQIAAAQIECBAgQIAAAQIECBAgQIAAAQIECBAgQIAAAQIECBAgQIAAAQIECBAgQIAAAQIECBAgQIAAAQIECBAYiYB9QCNR8w4BArUUsA+olm1XNAECBAgQIECAAAECXRJodOlcxxIgQIAAAQIECBAgQIAAAQIECBAgQIDAGwXOTDIvyUcGw/nkJz+ZWbNmZcKECfwIECBQK4H77rsv119/fb75zW8OVff3k6xLcmetcBRLgAABAgQIECBAgAABAgQIECBAgAABAgQIECBAgAABAgQIECBAgAABAgQIECBAgAABAgQIECBAgAABAmUVMF9c1s7JTYBA1wXMF3ed2AUECBAgQIAAAQIECBAgQIAAAQIECBAgQIAAAQIECBAgQIAAAQIECBAgQIAAAQIECBAgQIAAAQIECBAgQIAAAQIECBAgQIAAAQL/KmAfkK+BAAECgwjYB+TTIECAAAECBAgQIECAQOcFGp0/0okECBAgQIAAAQIECBAgQIAAAQIECBAgsA+B05PMTfLXgz133HHH5Ytf/GKmTZsGkwABApUW2Lx5c77yla/k8ccfH6rOf0qyPsk9lcZQHAECBAgQIECAAAECBAgQIECAAAECBAgQIECAAAECBAgQIECAAAECBAgQIECAAAECBAgQIECAAAECBAhUVcB8cVU7qy4CBNoWMF/cNpkXCBAgQIAAAQIECBAgQIAAAQIECBAgQIAAAQIECBAgQIAAAQIECBAgQIAAAQIECBAgQIAAAQIECBAgQIAAAQIECBAgQIAAAQIEOidgH1DnLJ1EgEDJBewDKnkDxSdAgAABAgQIECBAoNACjUKnE44AAQIECBAgQIAAAQIECBAgQIAAAQLVFjg1yYVJPjlYmYccckjOP//8P/16+9vfXm0N1REgUBuBX/3qV7nxxhv/9Oull14aqu5vJrkuyY7a4CiUAAECBAgQIECAAAECBAgQIECAAAECBAgQIECAAAECBAgQIECAAAECBAgQIECAAAECBAgQIECAAAECBKosYL64yt1VGwECgwqYL/ZxECBAgAABAgQIECBAgAABAgQIECBAgAABAgQIECBAgAABAgQIECBAgAABAgQIECBAgAABAgQIECBAgAABAgQIECBAgAABAgQIFEzAPqCCNUQcAgR6I2AfUG+c3UKAAAECBAgQIECAAIEGAgIECBAgQIAAAQIECBAgQIAAAQIECBDou8B/TjI7yWcHS7Lffvtl5syZmTFjRt73vvf1PbAABAgQGInAM888k02bNmXjxo15/fXXhzrigSQbkvy3kdzjHQIECBAgQIAAAQIECBAgQIAAAQIECBAgQIAAAQIECBAgQIAAAQIECBAgQIAAAQIECBAgQIAAAQIECBAgUHAB88UFb5B4BAh0RsB8cWccnUKAAIH/x86dP1tVZXcA/x4QUcAJQcUGVBRxHrBEiHOrOM84xjhEraSTvyfppNQ4xGhUnGfUwqkFMaIojii2SIsK4gQoMpi8mxvbJPLefcN9595zP1St0qq3915rffbxF3l7ESBAgAABAgQIECBAgAABAgQIECBAgAABAgQIECBAgAABAgQIECBAgAABAgQIECBAgAABAgQIECBAgAABAgQIECBAgACBpgmYB9Q0WgcTINBKAuYBtdJtqIUAAQIECBAgQIAAgU4QKDqhST0SIECAAAECBAgQIECAAAECBAgQIECgTQSmJfn7JFd2V++sWbNy/fXXZ+bMmW3SljIJEOh0gTlz5uSGG27I7Nmze6K4Lck/JFnQ00I/J0CAAAECBAgQIECAAAECBAgQIECAAAECBAgQIECAAAECBAgQIECAAAECBAgQIECAAAECBAgQIECAAAECFRDwvrgCl6gFAgT+v4D3xb4KAgQIECBAgAABAgQIECBAgAABAgQIECBAgAABAgQIECBAgAABAgQIECBAgAABAgQIECBAgAABAgQIECBAgAABAgQIECBAgACBNhMwD6jNLky5BAg0JmAeUGNOVhEgQIAAAQIECBAgQGCgBYqBPtB5BAgQIECAAAECBAgQIECAAAECBAgQINBvgclJ/i7J75IM39JpRx55ZK677rpaDBkypN9JHUCAAIGBFNi8eXNuvPHGWrzyyivdHb0+ye+T/GOSJQNZg7MIECBAgAABAgQIECBAgAABAgQIECBAgAABAgQIECBAgAABAgQIECBAgAABAgQIECBAgAABAgQIECBAgECbCHhf3CYXpUwCBLYs4H2xr4MAAQIECBAgQIAAAQIECBAgQIAAAQIECBAgQIAAAQIECBAgQIAAAQIECBAgQIAAAQIECBAgQIAAAQIECBAgQIAAAQIECBAgQKACAuYBVeAStUCg0wXMA+r0L0D/BAgQIECAAAECBAi0gkDRCkWogQABAgQIECBAgAABAgQIECBAgAABAgR+VWDHJL9L8rdJJm7JaPTo0bn22mtrMWXKFJQECBAoVeC9997LTTfdVIvVq1d3V8uyJP+U5PdJvi61aMkJECBAgAABAgQIECBAgAABAgQIECBAgAABAgQIECBAgAABAgQIECBAgAABAgQIECBAgAABAgQIECBAgEBrCHhf3Br3oAoCBHoh4H1xL7AsJUCAAAECBAgQIECAAAECBAgQIECAAAECBAgQIECAAAECBAgQIECAAAECBAgQIECAAAECBAgQIECAAAECBAgQIECAAAECBAgQaBcB84Da5abUSYDAzwLmAfkYCBAgQIAAAQIECBAg0DoCReuUohICBAgQIECAAAECBAgQIECAAAECBAgQ6EbgqiR/k2RGd0rnnHNOrrnmmpx33nkwCRAgMKgCDzzwQG6++eY89NBDPeWdl+Sfk9za00I/J0CAAAECBAgQIECAAAECBAgQIECAAAECBAgQIECAAAECBAgQIECAAAECBAgQIECAAAECBAgQIECAAAECHSzgfXEHX77WCbSDgPfF7XBLaiRAgAABAgQIECBAgAABAgQIECBAgAABAgQIECBAgAABAgQIECBAgAABAgQIECBAgAABAgQIECBAgAABAgQIECBAgAABAgQIEBgAAfOABgDREQQINE/APKDm2TqZAAECBAgQIECAAAECfRUo+rrRPgIECBAgQIAAAQIECBAgQIAAAQIECBAoReCkJNcnuaS77Pvss0+uuuqqXH311Rk/fnwphUpKgED1BZYvX55bbrklt956az744IOeGr4ryQ1JnulpoZ8TIECAAAECBAgQIECAAAECBAgQIECAAAECBAgQIECAAAECBAgQIECAAAECBAgQIECAAAECBAgQIECAAAECPwt4X+xjIECgZQS8L26Zq1AIAQIECBAgQIAAAQIECBAgQIAAAQIECBAgQIAAAQIECBAgQIAAAQIECBAgQIAAAQIECBAgQIAAAQIECBAgQIAAAQIECBAgQIDA4AuYBzT45jISILAFAfOAfBoECBAgQIAAAQIECBBobYGitctTHQECBAgQIECAAAECBAgQIECAAAECBAhsQWDvJNcluTbJ2O6UZs2alSuvvDJnn302TAIECAyIwMMPP5zbbrsts2fP7um8lUluSnJjkg97WuznBAgQIECAAAECBAgQIECAAAECBAgQIECAAAECBAgQIECAAAECBAgQIECAAAECBAgQIECAAAECBAgQIECAwBYFvC/2cRAgUJqA98Wl0UtMgAABAgQIECBAgAABAgQIECBAgAABAgQIECBAgAABAgQIECBAgAABAgQIECBAgAABAgQIECBAgAABAgQIECBAgAABAgQIECDQegLmAbXenaiIQMcImAfUMVetUQIECBAgQIAAAQIE2lygaPP6lU+AAAECBAgQIECAAAECBAgQIECAAAECyV/nv+Po7jAmTZqUK664ohaTJ0/mRoAAgV4JLFmyJLfffnstli5d2tPePyT5l3r0tNbPCRAgQIAAAQIECBAgQIAAAQIECBAgQIAAAQIECBAgQIAAAQIECBAgQIAAAQIECBAgQIAAAQIECBAgQIAAgd4JeF/cOy+rCRDog4D3xX1As4UAAQIECBAgQIAAAQIECBAgQIAAAQIECBAgQIAAAQIECBAgQIAAAQIECBAgQIAAAQIECBAgQIAAAQIECBAgQIAAAQIECBAgQKDTBMwD6rQb1y+BEgTMAyoBXUoCBAgQIECAAAECBAj0U6Do537bCRAgQIAAAQIECBAgQIAAAQIECBAgQKB1BP4iyTVJrk6yVXdlnXrqqbn88strsdVW3S5tne5UQoDAoAts3Lgxd9xxRy2efPLJnvJvTHJLkpuTvNTTYj8nQIAAAQIECBAgQIAAAQIECBAgQIAAAQIECBAgQIAAAQIECBAgQIAAAQIECBAgQIAAAQIECBAgQIAAAQIE+i3gfXG/CR1AgMAvBbwv9j0QIECAAAECBAgQIECAAAECBAgQIECAAAECBAgQIECAAAECBAgQIECAAAECBAgQIECAAAECBAgQIECAAAECBAgQIECAAAECBAgQ6JOAeUB9YrOJAIEtCZgH5NsgQIAAAQIECBAgQIBAewsU7V2+6gkQIECAAAECBAgQIECAAAECBAgQIEDgVwR2SHJVPaZ2JzRq1KhcdtllufTSS/Pb3/4WJgECBGoCc+fOzZ133lmLNWvW9KSyMMmt9fimp8V+ToAAAQIECBAgQIAAAQIECBAgQIAAAQIECBAgQIAAAQIECBAgQIAAAQIECBAgQIAAAQIECBAgQIAAAQIECAy4gPfFA07qQAKdJeB9cWfdt24JECBAgAABAgQIECBAgAABAgQIECBAgAABAgQIECBAgAABAgQIECBAgAABAgQIECBAgAABAgQIECBAgAABAgQIECBAgAABAgSaJmAeUNNoHUygMwTMA+qMe9YlAQIECBAgQIAAAQLVFyiq36IOCRAgQIAAAQIECBAgQIAAAQIECBAg0NECxyX5q3oM705i3333zSWXXJKLL744Bx10UEejaZ5AJwosXrw4d999d+666668//77PRGsT/Kv9Xi+p8V+ToAAAQIECBAgQIAAAQIECBAgQIAAAQIECBAgQIAAAQIECBAgQIAAAQIECBAgQIAAAQIECBAgQIAAAQIECAyagPfFg0YtEYH2FvC+uL3vT/UECBAgQIAAAQIECBAgQIAAAQIECBAgQIAAAQIECBAgQIAAAQIECBAgQIAAAQIECBAgQIAAAQIECBAgQIAAAQIECBAgQIAAAQItL2AeUMtfkQIJtIaAeUCtcQ+qIECAAAECBAgQIECAwEAKFAN5mLMIECBAgAABAgQIECBAgAABAgQIECBAoGUFRia5IslfJjm2pypnzJiRiy66KLNmzcqECRN6Wu7nBAi0qcAnn3yS2bNn55577sm8efMa6eKFJP+W5PYkaxvZYA0BAgQIECBAgAABAgQIECBAgAABAgQIECBAgAABAgQIECBAgAABAgQIECBAgAABAgQIECBAgAABAgQIECBQioD3xaWwS0qgtQW8L27t+1EdAQIECBAgQIAAAQIECBAgQIAAAQIECBAgQIAAAQIECBAgQIAAAQIECBAgQIAAAQIECBAgQIAAAQIECBAgQIAAAQIECBAgQIBAJQXMA6rktWqKQP8EzAPqn5/dBAgQIECAAAECBAgQaHWBotULVB8BAgQIECBAgAABAgQIECBAgAABAgQIDLjAoUkuT3JZkgk9nX7KKafkwgsvzAUXXJCxY8f2tNzPCRBocYGVK1fmvvvuy7333punnnqqkWo/SXJnkjuSLGpkgzUECBAgQIAAAQIECBAgQIAAAQIECBAgQIAAAQIECBAgQIAAAQIECBAgQIAAAQIECBAgQIAAAQIECBAgQIBASwl4X9xS16EYAoMr4H3x4HrLRoAAAQIECBAgQIAAAQIECBAgQIAAAQIECBAgQIAAAQIECBAgQIAAAQIECBAgQIAAAQIECBAgQIAAAQIECBAgQIAAAQIECBAgQKAbAfOAfB4EOljAPKAOvnytEyBAgAABAgQIECDQcQJFx3WsYQIECBAgQIAAAQIECBAgQIAAAQIECBD4pcBZSS6tx9CeaM4444ycf/75Oe+88zJmzJielvs5AQItIrBq1ao88MADuf/++/PYY481UtWmJP9ej0ca2WANAQIECBAgQIAAAQIECBAgQIAAAQIECBAgQIAAAQIECBAgQIAAAQIECBAgQIAAAQIECBAgQIAAAQIECBAg0BYC3he3xTUpkkD/BLwv7p+f3QQIECBAgAABAgQIECBAgAABAgQIECBAgAABAgQIECBAgAABAgQIECBAgAABAgQIECBAgAABAgQIECBAgAABAgQIECBAgAABAgQGQcA8oEFAloJA2QLmAZV9A/ITIECAAAECBAgQIECgHIGinLSyEiBAgAABAgQIECBAgAABAgQIECBAgECLCYxKckmSi5PMbKS2008/Peeee27OOeecjBs3rpEt1hAgMIgCK1asyEMPPZQHH3wwjz/+eKOZ5yS5O8ldSdY0usk6AgQIECBAgAABAgQIECBAgAABAgQIECBAgAABAgQIECBAgAABAgQIECBAgAABAgQIECBAgAABAgQIECBAoO0EvC9uuytTMIHuBbwv9oUQIECAAAECBAgQIECAAAECBAgQIECAAAECBAgQIECAAAECBAgQIECAAAECBAgQIECAAAECBAgQIECAAAECBAgQIECAAAECBAgQaEsB84Da8toUTWDLAuYB+ToIECBAgAABAgQIECBAoEBAgAABAgQIECBAgAABAgQIECBAgAABAgT+j8DEJBclmZVkeiM6J554Ys4+++ycddZZmTx5ciNbrCFAoAkCS5YsySOPPJKHH344c+fObTTD/CSzk9yTZFmjm6wjQIAAAQIECBAgQIAAAQIECBAgQIAAAQIECBAgQIAAAQIECBAgQIAAAQIECBAgQIAAAQIECBAgQIAAAQIEKiPgfXFlrlIjnSbgfXGn3bh+CRAgQIAAAQIECBAgQIAAAQIECBAgQIAAAQIECBAgQIAAAQIECBAgQIAAAQIECBAgQIAAAQIECBAgQIAAAQIECBAgQIAAAQIEKi5gHlDFL1h71RUwD6i6d6szAgQIECBAgAABAgQI9EWg6MsmewgQIECAAAECBAgQITeJMgAAIABJREFUIECAAAECBAgQIECgYwT2T3JhkguSHN5I11OnTs2ZZ56ZM844I9OnT29kizUECPRDYP78+Xnsscfy6KOPZuHChY2e9FqS+5Lcm+SdRjdZR4AAAQIECBAgQIAAAQIECBAgQIAAAQIECBAgQIAAAQIECBAgQIAAAQIECBAgQIAAAQIECBAgQIAAAQIECFRewPviyl+xBttdwPvidr9B9RMgQIAAAQIECBAgQIAAAQIECBAgQIAAAQIECBAgQIAAAQIECBAgQIAAAQIECBAgQIAAAQIECBAgQIAAAQIECBAgQIAAAQIECBBoSMA8oIaYLCJQnoB5QOXZy0yAAAECBAgQIECAAIFWFyhavUD1ESBAgAABAgQIECBAgAABAgQIECBAgEDLCByS5Pwk5yU5rJGqxo8fn9NPPz2nnXZaLUaMGNHINmsIEOhGYN26dXniiSdq8fjjj2f58uWNer3+X//tPpDk/iRvNLrJOgIECBAgQIAAAQIECBAgQIAAAQIECBAgQIAAAQIECBAgQIAAAQIECBAgQIAAAQIECBAgQIAAAQIECBAgQKBjBbwv7tir13grCXhf3Eq3oRYCBAgQIECAAAECBAgQIECAAAECBAgQIECAAAECBAgQIECAAAECBAgQIECAAAECBAgQIECAAAECBAgQIECAAAECBAgQIECAAAECpQiYB1QKu6QE/reAeUC+CAIECBAgQIAAAQIECBBoVKBodKF1BAgQIECAAAECBAgQIECAAAECBAgQIEDgFwIHJTk3yTlJpjUqc+qpp2bmzJk55ZRTcvDBBze6zToCHS/w5ptv5qmnnsqcOXPy5JNP9sZjQZKHkjyYZHFvNlpLgAABAgQIECBAgAABAgQIECBAgAABAgQIECBAgAABAgQIECBAgAABAgQIECBAgAABAgQIECBAgAABAgQIEPiFgPfFPgcCgyjgffEgYktFgAABAgQIECBAgAABAgQIECBAgAABAgQIECBAgAABAgQIECBAgAABAgQIECBAgAABAgQIECBAgAABAgQIECBAgAABAgQIECBAoL0EzANqr/tSbZsLmAfU5heofAIECBAgQIAAAQIECJQkUJSUV1oCBAgQIECAAAECBAgQIECAAAECBAgQqI7A3knOTnJWkpMabWvSpEk5+eSTc9JJJ9Vi5513bnSrdQQqL/Dll1/mmWeeqcXTTz+dpUuX9qbnZ5I8kuThJB/2ZqO1BAgQIECAAAECBAgQIECAAAECBAgQIECAAAECBAgQIECAAAECBAgQIECAAAECBAgQIECAAAECBAgQIECAAIEGBLwvbgDJEgK9EfC+uDda1hIgQIAAAQIECBAgQIAAAQIECBAgQIAAAQIECBAgQIAAAQIECBAgQIAAAQIECBAgQIAAAQIECBAgQIAAAQIECBAgQIAAAQIECBAgUBcwD8inQGCABcwDGmBQxxEgQIAAAQIECBAgQKBDBYoO7VvbBAgQIECAAAECBAgQIECAAAECBAgQINAcgTFJzkxyRpLTk2zXaJrp06fnxBNPrMUJJ5yQYcOGNbrVOgJtL7Bhw4Y8++yzmTt3bi3mz5/fm56+S/J4kseSPJpkVW82W0uAAAECBAgQIECAAAECBAgQIECAAAECBAgQIECAAAECBAgQIECAAAECBAgQIECAAAECBAgQIECAAAECBAgQ6IeA98X9wLO1cwW8L+7cu9c5AQIECBAgQIAAAQIECBAgQIAAAQIECBAgQIAAAQIECBAgQIAAAQIECBAgQIAAAQIECBAgQIAAAQIECBAgQIAAAQIECBAgQIAAgSYJmAfUJFjHVlvAPKBq36/uCBAgQIAAAQIECBAgUJZAUVZieQkQIECAAAECBAgQIECAAAECBAgQIECgIwROTXJakq5/7t9ox0OHDs0JJ5yQ4447Lscff3yOPfbYDBkypNHt1hFoeYHNmzfnhRdeyHPPPZfnn38+zz77bDZt2tSbut9J8mSSJ+r/7M1eawkQIECAAAECBAgQIECAAAECBAgQIECAAAECBAgQIECAAAECBAgQIECAAAECBAgQIECAAAECBAgQIECAAAECzRLwvrhZss5tawHvi9v6+hRPgAABAgQIECBAgAABAgQIECBAgAABAgQIECBAgAABAgQIECBAgAABAgQIECBAgAABAgQIECBAgAABAgQIECBAgAABAgQIECBAoB0FzANqx1tTc9MFzANqOrEEBAgQIECAAAECBAgQIJCkoECAAAECBAgQIECAAAECBAgQIECAAAECBAZJYL8kM5OcUo/hjeYdNmxYjj322BxzzDE5+uijazFy5MhGt1tHoHSBtWvX5qWXXsqLL75YixdeeCEbNmzoTV3rkzydZE493u3NZmsJECBAgAABAgQIECBAgAABAgQIECBAgAABAgQIECBAgAABAgQIECBAgAABAgQIECBAgAABAgQIECBAgAABAiUIeF9cArqUrSHgfXFr3IMqCBAgQIAAAQIECBAgQIAAAQIECBAgQIAAAQIECBAgQIAAAQIECBAgQIAAAQIECBAgQIAAAQIECBAgQIAAAQIECBAgQIAAAQIECBCoCZgH5EPoWAHzgDr26jVOgAABAgQIECBAgACBUgWKUrNLToAAAQIECBAgQIAAAQIECBAgQIAAAQKdKjA0yclJTqrH1N5CTJs2LTNmzKjF9OnTs8cee/T2COsJNE3g448/zvz58zNv3rxaLFiwoC+5FiZ5ph5PJ9nUl0PsIUCAAAECBAgQIECAAAECBAgQIECAAAECBAgQIECAAAECBAgQIECAAAECBAgQIECAAAECBAgQIECAAAECBAi0gID3xS1wCUponoD3xc2zdTIBAgQIECBAgAABAgQIECBAgAABAgQIECBAgAABAgQIECBAgAABAgQIECBAgAABAgQIECBAgAABAgQIECBAgAABAgQIECBAgAABAgMqYB7QgHI6rNUEzANqtRtRDwECBAgQIECAAAECBDpToOjMtnVNgAABAgQIECBAgAABAgQIECBAgAABAi0mMC7JifU4Ick+va1v4sSJOeqoozJt2rQceeSRtRgxYkRvj7GeQK8F1q1bl1deeaUWCxYsyMsvv5xly5b1+pwkHyR5NsnceqzoyyH2ECBAgAABAgQIECBAgAABAgQIECBAgAABAgQIECBAgAABAgQIECBAgAABAgQIECBAgAABAgQIECBAgAABAgTaQMD74ja4JCX+uoD3xb4MAgQIECBAgAABAgQIECBAgAABAgQIECBAgAABAgQIECBAgAABAgQIECBAgAABAgQIECBAgAABAgQIECBAgAABAgQIECBAgAABAgQqJGAeUIUus9NaMQ+o025cvwQIECBAgAABAgQIEGgfgaJ9SlUpAQIECBAgQIAAAQIECBAgQIAAAQIECHSQwN5Jjk9yXD326kvvhx56aI444ohaTJ06NYcffniGDx/el6PsIVATWL9+fV577bUsXLgwr776ai0WLVrUV52Pkjxfj+eSfNjXg+wjQIAAAQIECBAgQIAAAQIECBAgQIAAAQIECBAgQIAAAQIECBAgQIAAAQIECBAgQIAAAQIECBAgQIAAAQIECLS5gPfFbX6BVS3f++Kq3qy+CBAgQIAAAQIECBAgQIAAAQIECBAgQIAAAQIECBAgQIAAAQIECBAgQIAAAQIECBAgQIAAAQIECBAgQIAAAQIECBAgQIAAAQIECBDYgoB5QD6NlhQwD6glr0VRBAgQIECAAAECBAgQILAFgYIMAQIECBAgQIAAAQIECBAgQIAAAQIECBBoA4GuXxg8JsnR9TigrzUfcsghOeyww2rR9e9dMXbs2L4eZ1+FBVauXJk33nijFq+//noWLVpUi378eTvJH+rxYpIP+3GWrQQIECBAgAABAgQIECBAgAABAgQIECBAgAABAgQIECBAgAABAgQIECBAgAABAgQIECBAgAABAgQIECBAgACBKgt4X1zl223R3rwvbtGLURYBAgQIECBAgAABAgQIECBAgAABAgQIECBAgAABAgQIECBAgAABAgQIECBAgAABAgQIECBAgAABAgQIECBAgAABAgQIECBAgAABAmUKmAdUpn6H5jYPqEMvXtsECBAgQIAAAQIECBCokEBRoV60QoAAAQIECBAgQIAAAQIECBAgQIAAAQKdI7Brkhn1mJ7kqCTD+9r++PHjc/DBB+eggw7KgQcemAMOOKAWI0eO7OuR9rWRwNq1a/P222/X4q233srixYvz5ptvZvny5f3pYn2Sl5PMTzKvHp/350B7CRAgQIAAAQIECBAgQIAAAQIECBAgQIAAAQIECBAgQIAAAQIECBAgQIAAAQIECBAgQIAAAQIECBAgQIAAAQIdLOB9cQdf/kC37n3xQIs6jwABAgQIECBAgAABAgQIECBAgAABAgQIECBAgAABAgQIECBAgAABAgQIECBAgAABAgQIECBAgAABAgQIECBAgAABAgQIECBAgACBDhIwD6iDLrvZrZoH1Gxh5xMgQIAAAQIECBAgQIBAWQJFWYnlJUCAAAECBAgQIECAAAECBAgQIECAAAECAywwLUlXHFmP/ft7/qRJk7LffvvVYsqUKdl3331rsfvuu/f3aPtLEPj000+zZMmSvPfee7V49913a7F06dKBqOadJP+RZMEvYiDOdQYBAgQIECBAgAABAgQIECBAgAABAgQIECBAgAABAgQIECBAgAABAgQIECBAgAABAgQIECBAgAABAgQIECBAgMCvC3hf7MvoVsD7Yh8IAQIECBAgQIAAAQIECBAgQIAAAQIECBAgQIAAAQIECBAgQIAAAQIECBAgQIAAAQIECBAgQIAAAQIECBAgQIAAAQIECBAgQIAAAQIEBkXAPKBBYW7fJOYBte/dqZwAAQIECBAgQIAAAQIE+iZQ9G2bXQQIECBAgAABAgQIECBAgAABAgQIECBAoOUFdkpyRD2mJjk8yeSBqHr77bfP5MmTs/fee/8ce+21VyZNmpQ999xzIFI4o48Cf/zjH/PRRx9l6dKl+fDDD3+OJUuW5Ntvv+3jqf9v25IkryVZmOTVenw1UIc7hwABAgQIECBAgAABAgQIECBAgAABAgQIECBAgAABAgQIECBAgAABAgQIECBAgAABAgQIECBAgAABAgQIECBAoE8C3hf3ia29N3lf3N73p3oCBAgQIECAAAECBAgQIECAAAECBAgQIECAAAECBAgQIECAAAECBAgQIECAAAECBAgQIECAAAECBAgQIECAAAECBAgQIECAAAECBCopYB5QJa+1+6bMA+rAS9cyAQIECBAgQIAAAQIECGxRoGBDgAABAgQIECBAgAABAgQIECBAgAABAgQ6SKDrlwYPS3JoPQ5JcnCSYQNlMGTIkOy5557ZY489MnHixFpMmDAh48ePr8VvfvObjB49eqDSddQ5q1evzp/+9KcsX768Fp988kmWLVtWi48//jhdvxy4efPmgTTZkOTNJG8kWVSP15N8NZBJnEWAAAECBAgQIECAAAECBAgQIECAAAECBAgQIECAAAECBAgQIECAAAECBAgQIECAAAECBAgQIECAAAECBAgQINA0Ae+Lm0bb/IO9L26+sQwECBAgQIAAAQIECBAgQIAAAQIECBAgQIAAAQIECBAgQIAAAQIECBAgQIAAAQIECBAgQIAAAQIECBAgQIAAAQIECBAgQIAAAQIECBAYJAHzgAYJuhlpzANqhqozCRAgQIAAAQIECBAgQKDKAkWVm9MbAQIECBAgQIAAAQIECBAgQIAAAQIECBBoUOCgJF1xYD0OSDKlwb29Xrbttttm9913z7hx47LbbrvVYtddd80uu+xSi7Fjx2bMmDHZeeeda1EU1fzf+T/99FO+/PLLWqxatSorV67MF198UYvPP/88n332WS1WrFiRTz/9NN9//32vrXux4b0kbyd5qx6Lk3SFPwQIECBAgAABAgQIECBAgAABAgQIECBAgAABAgQIECBAgAABAgQIECBAgAABAgQIECBAgAABAgQIECBAgAABAtUT8L64hDv1vrgEdCkJECBAgAABAgQIECBAgAABAgQIECBAgAABAgQIECBAgAABAgQIECBAgAABAgQIECBAgAABAgQIECBAgAABAgQIECBAgAABAgQIECDQ2gLmAZVwP+YBlYAuJQECBAgQIECAAAECBAh0lEDRUd1qlgABAgQIECBAgAABAgQIECBAgAABAgQINC6wdZL9k+yXZEo99k0yOckOjR/T/5WjR49OV+y0007Zcccds8MOO9Ri++23r8V2222XUaNGZeTIkbUYMWJELbbZZpufY/jw4dl6660zbNiwWmy11VYZOnRoLYYMGZKiKGrR9afrF/e6YvPmzdm0aVMtNm7cmA0bNtTixx9/zPr16/PDDz/8HOvWrUtXrF27thZr1qzJd999l2+//bYW33zzTS2+/vrrfPXVV1m9enUtBvnPN0mWJHk/yXv1eDfJO0l+HORapCNAgAABAgQIECBAgAABAgQIECBAgAABAgQIECBAgAABAgQIECBAgAABAgQIECBAgAABAgQIECBAgAABAgQIEGgtAe+LvS9urS9SNQQIECBAgAABAgQIECBAgAABAgQIECBAgAABAgQIECBAgAABAgQIECBAgAABAgQIECBAgAABAgQIECBAgAABAgQIECBAgAABAgQIEOhMAfOAzAPqzC9f1wQIECBAgAABAgQIECBQGYGiMp1ohAABAgQIECBAgAABAgQIECBAgAABAgQIDJ7AuCT7JNm7HpOS7FWP3QavDJl+ReCzJB/VY2mSD+vxQZIVxAgQIECAAAECBAgQIECAAAECBAgQIECAAAECBAgQIECAAAECBAgQIECAAAECBAgQIECAAAECBAgQIECAAAECBAj0QcD74j6gDdIW74sHCVoaAgQIECBAgAABAgQIECBAgAABAgQIECBAgAABAgQIECBAgAABAgQIECBAgAABAgQIECBAgAABAgQIECBAgAABAgQIECBAgAABAgQItICAeUAtcAlbKME8oNa9G5URIECAAAECBAgQIECAwCALFIOcTzoCBAgQIECAAAECBAgQIECAAAECBAgQIFB1gRFJ9qjHxCQT6jE+SVfsnmS7qiM0qb/vknyaZHk9PknSFcuSfFyPdU3K7VgCBAgQIECAAAECBAgQIECAAAECBAgQIECAAAECBAgQIECAAAECBAgQIECAAAECBAgQIECAAAECBAgQIECAAAECvybgfXHzvgvvi5tn62QCBAgQIECAAAECBAgQIECAAAECBAgQIECAAAECBAgQIECAAAECBAgQIECAAAECBAgQIECAAAECBAgQIECAAAECBAgQIECAAAECBAhUTcA8oObdqHlAzbN1MgECBAgQIECAAAECBAhUUKCoYE9aIkCAAAECBAgQIECAAAECBAgQIECAAAECrS6wQ5Jx9dgtya712CXJ2HqMSbJzkp1avZl+1vdVki+TrEqysh5fJPm8Hp8lWVGPb/qZy3YCBAgQIECAAAECBAgQIECAAAECBAgQIECAAAECBAgQIECAAAECBAgQIECAAAECBAgQIECAAAECBAgQIECAAAECZQh4X/xnde+Ly/gC5SRAgAABAgQIECBAgAABAgQIECBAgAABAgQIECBAgAABAgQIECBAgAABAgQIECBAgAABAgQIECBAgAABAgQIECBAgAABAgQIECBAgACBLgHzgP78HZgH5L8JAgQIECBAgAABAgQIECDQJIGiSec6lgABAgQIECBAgAABAgQIECBAgAABAgQIEBgYgaFJRifZqR471n/BsOuXDLdPsl09RiUZWY8RSbatxzZJhtdj6yTD6rFVkq6zu2JIkq6/M/ifvzf4KUlXbE6yqR4bk2yox49J1tfjhyTf12NdkrX1WJPku3p8m+SbenydpOuXArtidf3sgZFyCgECBAgQIECAAAECBAgQIECAAAECBAgQIECAAAECBAgQIECAAAECBAgQIECAAAECBAgQIECAAAECBAgQIECAAIH2F/C+uP3vUAcECBAgQIAAAQIECBAgQIAAAQIECBAgQIAAAQIECBAgQIAAAQIECBAgQIAAAQIECBAgQIAAAQIECBAgQIAAAQIECBAgQIAAAQIECBAg0P4C5gG1/x3q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wHJ1EAAAgAElEQV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IH/ZIcOSAAAABCGYf/SxhBkCc5H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FrS7qwAACAASURBV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OADkEgAAIABJREFU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Lrrm5CAAAgAElEQVQ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CBskMHJAAAMAzDmH/Tl3EoUVAa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kvY2GUAACAASURBVA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V6B6BQAAIABJREFU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scOHZAAAMAwDGP+TV9G4URBaQ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AM+X3RAAAgAElEQVS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CHZKawAACAASURBV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MCxQwckAAAACMOwf2ljCLIE5yN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jB8WeQAAIABJREFU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d5A+KAAAgAElEQVQ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Sg7NABCQAAAMIw7F/aGIIswfl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BUJa0AAACAASURBV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iIiFYwAAIABJREFU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JCIWREAAAgAElEQVQ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g7NABCQAADMMw5t/0ZRROFJSG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j+NbDMAACAASURBVA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1UYfPgAAIABJREFU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HDt0QAIAAMMwjPk3fRmHEgWlIU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At3zEvAAAgAElEQVS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F6hxPYAACAASURBV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HDs2F+MleWdB/Dvu3VDg9J13RRjKGuHCzaokXZjNnZGYmQgaohiawd2TOpmoWkqxuh0WO0FRA1c1Mrs4OqCMYXNaiJ0RluxIdXAYAwwaTZmuxiVLBdMXWqMNuuaoqRu7LIZAub0dAZm+Hfe857PSZ68Z855nuf3/X5yroY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GanU/gAAIABJREFU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LnT2Bqkrbja2aS0b9H14XjPMf6bvSz0deR4+vjuufo5yf77FCSkeNrdK8XAQIECBAgQIAAAQIECBAgUCGBokJdVCFAgAABAgQIECBAgAABAgQIECBAgAABAgQIECBAgAABAgQIECBAgAABAgQIECBAgAABAgQIECBAgAABAgQIECBAgAABAgQIECBAgAABAgQIECBAgAABAgQIECBAgAABAgQIECBAgAABAgQIECBAgAABAgQIECBAgAABAgQIECBAgAABAgQIECBAgAABAgQIECBAgAABAgQIECBAgAABAgQIECBAgAABAgQIEGhdgcuTtNWsWTXvLysZy7tJRo6vgzXvRz97u2RZxSFAgAABAgQIECBAgAABAgQmIFBMYI8tBAgQIECAAAECBAgQIECAAAECBAgQIECAAAECBAgQIECAAAECBAgQIECAAAECBAgQIECAAAECBAgQIECAAAECBAgQIECAAAECBAgQIECAAAECBAgQIECAAAECBAgQIECAAAECBAgQIECAAAECBAgQIECAAAECBAgQIECAAAECBAgQIECAAAECBAgQIECAAAECBAgQIECAAAECBAgQIECAAAECBAgQIECAAAECBMoiMCtJ+/E1+n50tSW5oCwBzzDHp0lGkhw8voaTjK7Rv70IECBAgAABAgQIECBAgACBkgoUJc0lFgECBAgQIECAAAECBAgQIECAAAECBAgQIECAAAECBAgQIECAAAECBAgQIECAAAECBAgQIECAAAECBAgQIECAAAECBAgQIECAAAECBAgQIECAAAECBAgQIECAAAECBAgQIECAAAECBAgQIECAAAECBAgQIECAAAECBAgQIECAAAECBAgQIECAAAECBAgQIECAAAECBAgQIECAAAECBAgQIECAAAECBAgQIECAAIFRga8maU/Scfx5eYuyvJ1kOMne489ftqiD2gQIECBAgAABAgQIECBAoJQCRSlTCUWAAAECBAgQIECAAAECBAgQIECAAAECBAgQIECAAAECBAgQIECAAAECBAgQIECAAAECBAgQIECAAAECBAgQIECAAAECBAgQIECAAAECBAgQIECAAAECBAgQIECAAAECBAgQIECAAAECBAgQIECAAAECBAgQIECAAAECBAgQIECAAAECBAgQIECAAAECBAgQIECAAAECBAgQIECAAAECBAgQIECAAAECBAgQINCKAn+apCNJe83z4jOFKIoibW1tx9asWbMybdq0TJ06NRdeeOGxZ+37sT478f1ojiNHjuTjjz8+9hzvff33hw8fzsGDBzMyMnJsHT169EwrjZ7/MMnw8bX3+PN/z8bF7iBAgAABAgQIECBAgAABAgQmL1BM/ogTBAgQIECAAAECBAgQIECAAAECBAgQIECAAAECBAgQIECAAAECBAgQIECAAAECBAgQIECAAAECBAgQIECAAAECBAgQIECAAAECBAgQIECAAAECBAgQIECAAAECBAgQIECAAAECBAgQIECAAAECBAgQIECAAAECBAgQIECAAAECBAgQIECAAAECBAgQIECAAAECBAgQIECAAAECBAgQIECAAAECBAgQIECAAAECBM6awFeSdCW5PknH6d46ffr0tLW1ZdasWcee9asoitO9+qyeO3r0aEZGRv5gHTx48LO/33///TOZtzfJq0kGkuw7k4ucJUCAAAECBAgQIECAAAECBCYnUI7/PEwus90ECBAgQIAAAQIECBAgQIAAAQIECBAgQIAAAQIECBAgQIAAAQIECBAgQIAAAQIECBAgQIAAAQIECBAgQIAAAQIECBAgQIAAAQIECBAgQIAAAQIECBAgQIAAAQIECBAgQIAAAQIECBAgQIAAAQIECBAgQIAAAQIECBAgQIAAAQIECBAgQIAAAQIECBAgQIAAAQIECBAgQIAAAQIECBAgQIAAAQIECBAgQIAAAQLNLfDlJEuSdCW5ZjJVpkyZkvb29nR0dOSaa65JW1vbsTVt2rTJXFPavYcPH87IyMix9dprr2Xv3r0ZHh7OJ598MtnMryUZSDKY5FeTPWw/AQIECBAgQIAAAQIECBAgMDmBYnLb7SZAgAABAgQIECBAgAABAgQIECBAgAABAgQIECBAgAABAgQIECBAgAABAgQIECBAgAABAgQIECBAgAABAgQIECBAgAABAgQIECBAgAABAgQIECBAgAABAgQIECBAgAABAgQIECBAgAABAgQIECBAgAABAgQIECBAgAABAgQIECBAgAABAgQIECBAgAABAgQIECBAgAABAgQIECBAgAABAgQIECBAgAABAgQIECBwWgJ/nqQryZIknRO9Yfr06eno6Eh7e/tna6Jnq7RveHg4o2vv3r3Hnu+///5k6g0lGUgymOR/JnPQXgIECBAgQIAAAQIECBAgQGBiAsXEttlFgAABAgQIECBAgAABAgQIECBAgAABAgQIECBAgAABAgQIECBAgAABAgQIECBAgAABAgQIECBAgAABAgQIECBAgAABAgQIECBAgAABAgQIECBAgAABAgQIECBAgAABAgQIECBAgAABAgQIECBAgAABAgQIECBAgAABAgQIECBAgAABAgQIECBAgAABAgQIECBAgAABAgQIECBAgAABAgQIECBAgAABAgQIECBAYNICf5Kk6/i6fSKnZ8+enfb29s/WlVdeOZFjLbfnzTffzPDw8GfrwIEDEzV4Psng8fV/Ez1kHwECBAgQIECAAAECBAgQIHBygQIQAQIECBAgQIAAAQIECBAgQIAAAQIECBAgQIAAAQIECBAgQIAAAQIECBAgQIAAAQIECBAgQIAAAQIECBAgQIAAAQIECBAgQIAAAQIECBAgQIAAAQIECBAgQIAAAQIECBAgQIAAAQIECBAgQIAAAQIECBAgQIAAAQIECBAgQIAAAQIECBAgQIAAAQIECBAgQIAAAQIECBAgQIAAAQIECBAgQIAAAQIECBAgQIAAgbMs0JnkjiRdSaad6u5Fixalq6srCxYsyIwZM0613fdjCLzzzjvZuXNnBgcHs3379okYHU4ymOTZJEMTOWAPAQIECBAgQIAAAQIECBAgML5AAYcAAQIECBAgQIAAAQIECBAgQIAAAQIECBAgQIAAAQIECBAgQIAAAQIECBAgQIAAAQIECBAgQIAAAQIECBAgQIAAAQIECBAgQIAAAQIECBAgQIAAAQIECBAgQIAAAQIECBAgQIAAAQIECBAgQIAAAQIECBAgQIAAAQIECBAgQIAAAQIECBAgQIAAAQIECBAgQIAAAQIECBAgQIAAAQIECBAgQIAAAQIECBAgQIDAWRJYmKQnyc2nuq+joyNLlixJV1dXLrvsslNt9/0kBN59990MDg5mYGAge/funcjJnyfpT7JjIpvtIUCAAAECBAgQIECAAAECBP5YoIBCgAABAgQIECBAgAABAgQIECBAgAABAgQIECBAgAABAgQIECBAgAABAgQIECBAgAABAgQIECBAgAABAgQIECBAgAABAgQIECBAgAABAgQIECBAgAABAgQIECBAgAABAgQIECBAgAABAgQIECBAgAABAgQIECBAgAABAgQIECBAgAABAgQIECBAgAABAgQIECBAgAABAgQIECBAgAABAgQIECBAgAABAgQIECBA4AwFbkzSk2T0Oe7rqquuSldX17E1Z86cMxzp+EQE9u/fn8HBwWPrjTfeONWRl5P0Jxl9ehEgQIAAAQIECBAgQIAAAQKTECgmsddWAgQIECBAgAABAgQIECBAgAABAgQIECBAgAABAgQIECBAgAABAgQIECBAgAABAgQIECBAgAABAgQIECBAgAABAgQIECBAgAABAgQIECBAgAABAgQIECBAgAABAgQIECBAgAABAgQIECBAgAABAgQIECBAgAABAgQIECBAgAABAgQIECBAgAABAgQIECBAgAABAgQIECBAgAABAgQIECBAgAABAgQIECBAgAABArUCNyfpSbJwPJaZM2emq6vr2Lr22mvpNVDgF7/4RQYHB4+tQ4cOnSzJjiT9SX7ewLhGEyBAgAABAgQIECBAgACBphIomiqtsAQIECBAgAABAgQIECBAgAABAgQIECBAgAABAgQIECBAgAABAgQIECBAgAABAgQIECBAgAABAgQIECBAgAABAgQIECBAgAABAgQIECBAgAABAgQIECBAgAABAgQIECBAgAABAgQIECBAgAABAgQIECBAgAABAgQIECBAgAABAgQIECBAgAABAgQIECBAgAABAgQIECBAgAABAgQIECBAgAABAgQIECBAgAABAmUQWJSkJ0nneGEWLVqUe+65JzfeeGMZ8spQJ/Dyyy/n8ccfz/bt209mM5SkP8lJN8ElQIAAAQIECBAgQIAAAQIEkgICAQIECBAgQIAAAQIECBAgQIAAAQIECBAgQIAAAQIECBAgQIAAAQIECBAgQIAAAQIECBAgQIAAAQIECBAgQIAAAQIECBAgQIAAAQIECBAgQIAAAQIECBAgQIAAAQIECBAgQIAAAQIECBAgQIAAAQIECBAgQIAAAQIECBAgQIAAAQIECBAgQIAAAQIECBAgQIAAAQIECBAgQIAAAQIECBAgQIAAAQIECBAgQIAAgQkK3JKkJ8kN4+2/5ZZb0tPTkxtuGHfLBEfZdj4EXnnllfT39+dnP/vZyca9kqQ/yUk3nY+8ZhAgQIAAAQIECBAgQIAAgbIKFGUNJhcBAgQIECBAgAABAgQIECBAgAABAgQIECBAgAABAgQIECBAgAABAgQIECBAgAABAgQIECBAgAABAgQIECBAgAABAgQIECBAgAABAgQIECBAgAABAgQIECBAgAABAgQIECBAgAABAgQIECBAgAABAgQIECBAgAABAgQIECBAgAABAgQIECBAgAABAgQIECBAgAABAgQIECBAgAABAgQIECBAgAABAgQIECBAgEBpBP4qSV+SReMlWrx4cXp6enL99deXJrQgExd49dVX09/fn23btp3s0PYkvUn+c+I320mAAAECBAgQIECAAAECBFpDoGiNmloSIECAAAECBAgQIECAAAECBAgQIECAAAECBAgQIECAAAECBAgQIECAAAECBAgQIECAAAECBAgQIECAAAECBAgQIECAAAECBAgQIECAAAECBAgQIECAAAECBAgQIECAAAECBAgQIECAAAECBAgQIECAAAECBAgQIECAAAECBAgQIECAAAECBAgQIECAAAECBAgQIECAAAECBAgQIECAAAECBAgQIECAAAECBAicpsC9SfqSfG6s81//+tfT09OTefPmneb1jpVJYPfu3env789Pf/rT8WL9Psn3kvxTmXLLQoAAAQIECBAgQIAAAQIEGi1QNDqA+QQIECBAgAABAgQIECBAgAABAgQIECBAgAABAgQIECBAgAABAgQIECBAgAABAgQIECBAgAABAgQIECBAgAABAgQIECBAgAABAgQIECBAgAABAgQIECBAgAABAgQIECBAgAABAgQIECBAgAABAgQIECBAgAABAgQIECBAgAABAgQIECBAgAABAgQIECBAgAABAgQIECBAgAABAgQIECBAgAABAgQIECBAgAABAqUUmJOkL8nNY6W7/fbb09PTk46OjlKGF+rMBPbs2ZP169fn+eefH++inyfpTbL/zCY5TYAAAQIECBAgQIAAAQIEqiFQVKOGFgQIECBAgAABAgQIECBAgAABAgQIECBAgAABAgQIECBAgAABAgQIECBAgAABAgQIECBAgAABAgQIECBAgAABAgQIECBAgAABAgQIECBAgAABAgQIECBAgAABAgQIECBAgAABAgQse5O9AAAgAElEQVQIECBAgAABAgQIECBAgAABAgQIECBAgAABAgQIECBAgAABAgQIECBAgAABAgQIECBAgAABAgQIECBAgAABAgQIECBAgAABAmdRoCdJX5Ki/s7bbrst999/f772ta+dxXGuKqvA8PBwHn300bzwwgtjRTyapDdJf1nzy0WAAAECBAgQIECAAAECBM6XwB/9E+V8DTaHAAECBAgQIECAAAECBAgQIECAAAECBAgQIECAAAECBAgQIECAAAECBAgQIECAAAECBAgQIECAAAECBAgQIECAAAECBAgQIECAAAECBAgQIECAAAECBAgQIECAAAECBAgQIECAAAECBAgQIECAAAECBAgQIECAAAECBAgQIECAAAECBAgQIECAAAECBAgQIECAAAECBAgQIECAAAECBAgQIECAAAECBAgQIECgdAJXJulLcmN9sqlTp6avry/f/e53SxdaoHMv8OSTT6a3tzdHjhwZa9jLSXqTvHnuk5hAgAABAgQIECBAgAABAgTKKVCUM5ZUBAgQIECAAAECBAgQIECAAAECBAgQIECAAAECBAgQIECAAAECBAgQIECAAAECBAgQIECAAAECBAgQIECAAAECBAgQIECAAAECBAgQIECAAAECBAgQIECAAAECBAgQIECAAAECBAgQIECAAAECBAgQIECAAAECBAgQIECAAAECBAgQIECAAAECBAgQIECAAAECBAgQIECAAAECBAgQIECAAAECBAgQIECAAAEC51mgN8m6sWZ+4xvfyLp169LW1naeIxlXJoGRkZGsXLkyP/nJT8aLtTJJX5kyy0KAAAECBAgQIECAAAECBM6XQHG+BplDgAABAgQIECBAgAABAgQIECBAgAABAgQIECBAgAABAgQIECBAgAABAgQIECBAgAABAgQIECBAgAABAgQIECBAgAABAgQIECBAgAABAgQIECBAgAABAgQIECBAgAABAgQIECBAgAABAgQIECBAgAABAgQIECBAgAABAgQIECBAgAABAgQIECBAgAABAgQIECBAgAABAgQIECBAgAABAgQIECBAgAABAgQIECBQSoGrkvxjkoX16S666KL09fXlO9/5TimDC9UYgaeeeiq9vb356KOPxgqwI8n3krzRmHSmEiBAgAABAgQIECBAgACBxggUjRlrKgECBAgQIECAAAECBAgQIECAAAECBAgQIECAAAECBAgQIECAAAECBAgQIECAAAECBAgQIECAAAECBAgQIECAAAECBAgQIECAAAECBAgQIECAAAECBAgQIECAAAECBAgQIECAAAECBAgQIECAAAECBAgQIECAAAECBAgQIECAAAECBAgQIECAAAECBAgQIECAAAECBAgQIECAAAECBAgQIECAAAECBAgQIECAQAkEbkqyJcnF9Vm++c1vZt26dbn88stLEFOEsgm8/fbbWblyZZ577rmxon2YpDvJS2XLLQ8BAgQIECBAgAABAgQIEDhXAsW5uti9BAgQIECAAAECBAgQIECAAAECBAgQIECAAAECBAgQIECAAAECBAgQIECAAAECBAgQIECAAAECBAgQIECAAAECBAgQIECAAAECBAgQIECAAAECBAgQIECAAAECBAgQIECAAAECBAgQIECAAAECBAgQIECAAAECBAgQIECAAAECBAgQIECAAAECBAgQIECAAAECBAgQIECAAAECBAgQIECAAAECBAgQIECAAAECpRZYlmRTfcIvfOEL6evry7e//e1ShxeuHAI/+tGP0tvbm9/+9rdjBVqeZHM5kkpBgAABAgQIECBAgAABAgTOrUBxbq93OwECBAgQIECAAAECBAgQIECAAAECBAgQIECAAAECBAgQIECAAAECBAgQIECAAAECBAgQIECAAAECBAgQIECAAAECBAgQIECAAAECBAgQIECAAAECBAgQIECAAAECBAgQIECAAAECBAgQIECAAAECBAgQIECAAAECBAgQIECAAAECBAgQIECAAAECBAgQIECAAAECBAgQIECAAAECBAgQIECAAAECBAgQIECAQAkFViVZU59ryZIlWbduXWbOnFnCyCKVVeDQoUNZuXJlBgYGxoq4OsnasmaXiwABAgQIECBAgAABAgQInC2B4mxd5B4CBAgQIECAAAECBAgQIECAAAECBAgQIECAAAECBAgQIECAAAECBAgQIECAAAECBAgQIECAAAECBAgQIECAAAECBAgQIECAAAECBAgQIECAAAECBAgQIECAAAECBAgQIECAAAECBAgQIECAAAECBAgQIECAAAECBAgQIECAAAECBAgQIECAAAECBAgQIECAAAECBAgQIECAAAECBAgQIECAAAECBAgQIECAAIGmEPjnJCvqk65ZsyarVq1qigJCllNg7dq1Wb169VjhNiS5u5yppSJAgAABAgQIECBAgAABAmdHoDg717iFAAECBAgQIECAAAECBAgQIECAAAECBAgQIECAAAECBAgQIECAAAECBAgQIECAAAECBAgQIECAAAECBAgQIECAAAECBAgQIECAAAECBAgQIECAAAECBAgQIECAAAECBAgQIECAAAECBAgQIECAAAECBAgQIECAAAECBAgQIECAAAECBAgQIECAAAECBAgQIECAAAECBAgQIECAAAECBAgQIECAAAECBAgQIECg5AKfT7IlyW31OTdt2pRly5aVPL54zSCwefPmLF++fKyoLyTpTvK7ZughIwECBAgQIECAAAECBAgQmKxAMdkD9hMgQIAAAQIECBAgQIAAAQIECBAgQIAAAQIECBAgQIAAAQIECBAgQIAAAQIECBAgQIAAAQIECBAgQIAAAQIECBAgQIAAAQIECBAgQIAAAQIECBAgQIAAAQIECBAgQIAAAQIECBAgQIAAAQIECBAgQIAAAQIECBAgQIAAAQIECBAgQIAAAQIECBAgQIAAAQIECBAgQIAAAQIECBAgQIAAAQIECBAgQIAAAQIECDSdwKwkW5L8TW3yiy++OFu2bMlNN93UdIUELq/ASy+9lO7u7nz44Yf1If8tSXeSg+VNLxkBAgQIECBAgAABAgQIEDg9geL0jjlFgAABAgQIECBAgAABAgQIECBAgAABAgQIECBAgAABAgQIECBAgAABAgQIECBAgAABAgQIECBAgAABAgQIECBAgAABAgQIECBAgAABAgQIECBAgAABAgQIECBAgAABAgQIECBAgAABAgQIECBAgAABAgQIECBAgAABAgQIECBAgAABAgQIECBAgAABAgQIECBAgAABAgQIECBAgAABAgQIECBAgAABAgQIECDQJAIdSbYm+VJt3iuuuCLPPvts5s6d2yQ1xGwmgX379uWOO+7IW2+9VR/710m6k+xppj6yEiBAgAABAgQIECBAgACBUwkUp9rgewIECBAgQIAAAQIECBAgQIAAAQIECBAgQIAAAQIECBAgQIAAAQIECBAgQIAAAQIECBAgQIAAAQIECBAgQIAAAQIECBAgQIAAAQIECBAgQIAAAQIECBAgQIAAAQIECBAgQIAAAQIECBAgQIAAAQIECBAgQIAAAQIECBAgQIAAAQIECBAgQIAAAQIECBAgQIAAAQIECBAgQIAAAQIECBAgQIAAAQIECBAgQIAAgaYV6EqyJcnnaht0dnZmy5Yt+eIXv9i0xQQvv8BvfvObdHd3Z2hoqD7s75P8bZLnyt9CQgIECBAgQIAAAQIECBAgMDGBYmLb7CJAgAABAgQIECBAgAABAgQIECBAgAABAgQIECBAgAABAgQIECBAgAABAgQIECBAgAABAgQIECBAgAABAgQIECBAgAABAgQIECBAgAABAgQIECBAgAABAgQIECBAgAABAgQIECBAgAABAgQIECBAgAABAgQIECBAgAABAgQIECBAgAABAgQIECBAgAABAgQIECBAgAABAgQIECBAgAABAgQIECBAgAABAgQIEGgygc4kO+szf+tb38rTTz/dZFXEbWaBO++8M88888xYFRYkGWrmbrITIECAAAECBAgQIECAAIETAgUKAgQIECBAgAABAgQIECBAgAABAgQIECBAgAABAgQIECBAgAABAgQIECBAgAABAgQIECBAgAABAgQIECBAgAABAgQIECBAgAABAgQIECBAgAABAgQIECBAgAABAgQIECBAgAABAgQIECBAgAABAgQIECBAgAABAgQIECBAgAABAgQIECBAgAABAgQIECBAgAABAgQIECBAgAABAgQIECBAgAABAgQIECBAgACBygl8JclQkktqmz3wwAP5wQ9+ULmyCpVf4Pvf/34eeeSR+qAfJOlM8h/lbyAhAQIECBAgQIAAAQIECBA4uUABiAABAgQIECBAgAABAgQIECBAgAABAgQIECBAgAABAgQIECBAgAABAgQIECBAgAABAgQIECBAgAABAgQIECBAgAABAgQIECBAgAABAgQIECBAgAABAgQIECBAgAABAgQIECBAgAABAgQIECBAgAABAgQIECBAgAABAgQIECBAgAABAgQIECBAgAABAgQIECBAgAABAgQIECBAgAABAgQIECBAgAABAgQIECBAoFICX0oylGR2bav169fn3nvvrVRRZZpL4LHHHst9991XH/pAks4kv26uNtISIECAAAECBAgQIECAAIE/FCiAECBAgAABAgQIECBAgAABAgQIECBAgAABAgQIECBAgAABAgQIECBAgAABAgQIECBAgAABAgQIECBAgAABAgQIECBAgAABAgQIECBAgAABAgQIECBAgAABAgQIECBAgAABAgQIECBAgAABAgQIECBAgAABAgQIECBAgAABAgQIECBAgAABAgQIECBAgAABAgQIECBAgAABAgQIECBAgAABAgQIECBAgAABAgQIVEbg80mGkrTXNnrooYfy4IMPVqakIs0r8PDDD2f091j3Gk7SmeR3zdtMcgIECBAgQIAAAQIECBBodYGi1QH0J0CAAAECBAgQIECAAAECBAgQIECAAAECBAgQIECAAAECBAgQIECAAAECBAgQIECAAAECBAgQIECAAAECBAgQIECAAAECBAgQIECAAAECBAgQIECAAAECBAgQIECAAAECBAgQIECAAAECBAgQIECAAAECBAgQIECAAAECBAgQIECAAAECBAgQIECAAAECBAgQIECAAAECBAgQIECAAAECBAgQIECAAAECBAhUSGBbkltr+9x999154oknKlRRlWYXuOeee8b6Tb6YZHGzd5OfAAECBAgQIECAAAECBFpXoGjd6poTIECAAAECBAgQIECAAAECBAgQIECAAAECBAgQIECAAAECBAgQIECAAAECBAgQIECAAAECBAgQIECAAAECBAgQIECAAAECBAgQIECAAAECBAgQIECAAAECBAgQIECAAAECBAgQIECAAAECBAgQIECAAAECBAgQIECAAAECBAgQIECAAAECBAgQIECAAAECBAgQIECAAAECBAgQIECAAAECBAgQIECAAAECBColsCnJstpGS5cuzdatWytVUplqCHR3d4/129ycZHk1GmpBgAABAgQIECBAgAABAq0mULRaYX0JECBAgAABAgQIECBAgAABAgQIECBAgAABAgQIECBAgAABAgQIECBAgAABAgQIECBAgAABAgQIECBAgAABAgQIECBAgAABAgQIECBAgAABAgQIECBAgAABAgQIECBAgAABAgQIECBAgAABAgQIECBAgAABAgQIECBAgAABAgQIECBAgAABAgQIECBAgAABAgQIECBAgAABAgQIECBAgAABAgQIECBAgAABAhUUeCTJ/bW9Ojs7s3PnzgpWVakqAgsWLMjQ0FB9nR8meaAqHfUgQIAAAQIECBAgQIAAgdYRKFqnqqYECBAgQIAAAQIECBAgQIAAAQIECBAgQIAAAQIECBAgQIAAAQIECBAgQIAAAQIECBAgQIAAAQIECBAgQIAAAQIECBAgQIAAAQIECBAgQIAAAQIECBAgQIAAAQIECBAgQIAAAQIECBAgQIAAAQIECBAgQIAAAQIECBAgQIAAAQIECBAgQIAAAQIECBAgQIAAAQIECBAgQIAAAQIECBAgQIAAAQIECBAgQIAAgUoK/EOSH9Y2mzt3bnbt2pVLLrmkkoWVqobABx98kPnz52ffvn31he5P8mg1WmpBgAABAgQIECBAgAABAq0iULRKUT0JECBAgAABAgQIECBAgAABAgQIECBAgAABAgQIECBAgAABAgQIECBAgAABAgQIECBAgAABAgQIECBAgAABAgQIECBAgAABAgQIECBAgAABAgQIECBAgAABAgQIECBAgAABAgQIECBAgAABAgQIECBAgAABAgQIECBAgAABAgQIECBAgAABAgQIECBAgAABAgQIECBAgAABAgQIECBAgAABAgQIECBAgAABAhUU+Pskm2t7zZgxI7t27crs2bMrWFelqgkcOHAg8+fPzzvvvFNfbVmSf6laX30IECBAgAABAgQIECBAoLoCRXWraUaAAAECBAgQIECAAAECBAgQIECAAAECBAgQIECAAAECBAgQIECAAAECBAgQIECAAAECBAgQIECAAAECBAgQIECAAAECBAgQIECAAAECBAgQIECAAAECBAgQIECAAAECBAgQIECAAAECBAgQIECAAAECBAgQIECAAAECBAgQIECAAAECBAgQIECAAAECBAgQIECAAAECBAgQIECAAAECBAgQIECAAAECBAgQqLTAFUn2JbngRMspU6Zk165daW9vr3Rx5aolMDw8nPnz5+eTTz6pLfZpkquT7K9WW20IECBAgAABAgQIECBAoKoCRVWL6UWAAAECBAgQIECAAAECBAgQIECAAAECBAgQIECAAAECBAgQIECAAAECBAgQIECAAAECBAgQIECAAAECBAgQIECAAAECBAgQIECAAAECBAgQIECAAAECBAgQIECAAAECBAgQIECAAAECBAgQIECAAAECBAgQIECAAAECBAgQIECAAAECBAgQIECAAAECBAgQIECAAAECBAgQIECAAAECBAgQIECAAAECBAgQqLjAjiQLajtu27Ytt956a8Vrq1dFgRdffDGLFy+ur7YzycIq9tWJAAECBAgQIECAAAECBKonUFSvkkYECBAgQIAAAQIECBAgQIAAAQIECBAgQIAAAQIECBAgQIAAAQIECBAgQIAAAQIECBAgQIAAAQIECBAgQIAAAQIECBAgQIAAAQIECBAgQIAAAQIECBAgQIAAAQIECBAgQIAAAQIECBAgQIAAAQIECBAgQIAAAQIECBAgQIAAAQIECBAgQIAAAQIECBAgQIAAAQIECBAgQIAAAQIECBAgQIAAAQIECBAgQIAAgcoLrEqyprblhg0bctddd1W+uILVFdi4cWNWrFhRX3B1krXVba0ZAQIECBAgQIAAAQIECFRFoKhKET0IECBAgAABAgQIECBAgAABAgQIECBAgAABAgQIECBAgAABAgQIECBAgAABAgQIECBAgAABAgQIECBAgAABAgQIECBAgAABAgQIECBAgAABAgQIECBAgAABAgQIECBAgAABAgQIECBAgAABAgQIECBAgAABAgQIECBAgAABAgQIECBAgAABAgQIECBAgAABAgQIECBAgAABAgQIECBAgAABAgQIECBAgAABAi0icF2S3bVdlyxZkh//+MctUl/NKgssXbo0AwMD9RXnJdlT5d66ESBAgAABAgQIECBAgEDzCxTNX0EDAgQIECBAgAABAgQIECBAgAABAgQIECBAgAABAgQIECBAgAABAgQIECBAgAABAgQIECBAgAABAgQIECBAgAABAgQIECBAgAABAgQIECBAgAABAgQIECBAgAABAgQIECBAgAABAgQIECBAgAABAgQIECBAgAABAgQIECBAgAABAgQIECBAgAABAgQIECBAgAABAgQIECBAgAABAgQIECBAgAABAgQIECBAgEBLCfx7kq+eaHzppZdm3759GX16EWh2gffeey9z587N6LPm9cskf93s3eQnQIAAAQIECBAgQIAAgWoLFNWupx0BAgQIECBAgAABAgQIECBAgAABAgQIECBAgAABAgQIECBAgAABAgQIECBAgAABAgQIECBAgAABAgQIECBAgAABAgQIECBAgAABAgQIECBAgAABAgQIECBAgAABAgQIECBAgAABAgQIECBAgAABAgQIECBAgAABAgQIECBAgAABAgQIECBAgAABAgQIECBAgAABAgQIECBAgAABAgQIECBAgAABAgQIECBAoFIC/Unuq220devWLF26tFIllWltgYGBgbF+0+uT9LS2jPYECBAgQIAAAQIECBAgUGaBoszhZCNAgAABAgQIECBAgAABAgQIECBAgAABAgQIECBAgAABAgQIECBAgAABAgQIECBAgAABAgQIECBAgAABAgQIECBAgAABAgQIECBAgAABAgQIECBAgAABAgQIECBAgAABAgQIECBAgAABAgQIECBAgAABAgQIECBAgAABAgQIECBAgAABAgQIECBAgAABAgQIECBAgAABAgQIECBAgAABAgQIECBAgAABAgQIEPhMYHGSF2o97rrrrmzYsAERgcoJrFixIhs3bqzvdVuSbZUrqxABAgQIECBAgAABAgQIVEKgqEQLJQgQIECAAAECBAgQIECAAAECBAgQIECAAAECBAgQIECAAAECBAgQIECAAAECBAgQIECAAAECBAgQIECAAAECBAgQIECAAAECBAgQIECAAAECBAgQIECAAAECBAgQIECAAAECBAgQIECAAAECBAgQIECAAAECBAgQIECAAAECBAgQIECAAAECBAgQIECAAAECBAgQIECAAAECBAgQIECAAAECBAgQIECAAAEC1Rb4sySvJ/nLEzXnzJmT119/PRdccEG1m2vXkgKffvpprr766uzfv7+2/38lmZvkw5ZEUZoAAQIECBAgQIAAAQIESi1QlDqdcAQIECBAgAABAgQIECBAgAABAgQIECBAgAABAgQIECBAgAABAgQIECBAgAABAgQIECBAgAABAgQIECBAgAABAgQIECBAgAABAgQIECBAgAABAgQIECBAgAABAgQIECBAgAABAgQIECBAgAABAgQIECBAgAABAgQIECBAgAABAgQIECBAgAABAgQIECBAgAABAgQIECBAgAABAgQIECBAgAABAgQIECBAgAABAqMC/5rkzlqKHTt2ZMGCBXQIVFZg586dWbhwYX2/p5P8XWVLK0aAAAECBAgQIECAAAECTStQNG1ywQkQIECAAAECBAgQIECAAAECBAgQIECAAAECBAgQIECAAAECBAgQIECAAAECBAgQIECAAAECBAgQIECAAAECBAgQIECAAAECBAgQIECAAAECBAgQIECAAAECBAgQIECAAAECBAgQIECAAAECBAgQIECAAAECBAgQIECAAAECBAgQIECAAAECBAgQIECAAAECBAgQIECAAAECBAgQIECAAAECBAgQIECAAAECrSGwLMmm2qqrVq3KmjVrWqO9li0tsHr16qxdu7beYHmSzS0NozwBAgQIECBAgAABAgQIlE6gKF0igQgQIECAAAECBAgQIECAAAECBAgQIECAAAECBAgQIECAAAECBAgQIECAAAECBAgQIECAAAECBAgQIECAAAECBAgQIECAAAECBAgQIECAAAECBAgQIECAAAECBAgQIECAAAECBAgQIECAAAECBAgQIECAAAECBAgQIECAAAECBAgQIECAAAECBAgQIECAAAECBAgQIECAAAECBAgQIECAAAECBAgQIECAAAECBE4IXJTkV0n+4sQH1113XXbv3k2IQMsIzJs3L3v27Knt+99Jvpzko5ZBUJQAAQIECBAgQIAAAQIESi9QlD6hgAQIECBAgAABAgQIECBAgAABAgQIECBAgAABAgQIECBAgAABAgQIECBAgAABAgQIECBAgAABAgQIECBAgAABAgQIECBAgAABAgQIECBAgAABAgQIECBAgAABAgQIECBAgAABAgQIECBAgAABAgQIECBAgAABAgQIECBAgAABAgQIECBAgAABAgQIECDw/+zYf5TXdZ0v8OcXFWwL1wJdi4Ahxey4gFjUlUFTUxOrW6kIQ8K2pSZItvzI2xHUTZ3u8aqwZUAXbVuRK4jIbtsVU1NBYTzrGhhUlmYMP1JDSMt0EVTumbl9Od9hwBlwfjHfx/ec9/nMvL/v9+v1fD2czx9CgAABAgQIECBAgAABAgQIECBAgAABAgQIECBAgACB8hWoTnJ56fgrV67M4MGDy1fE5GUnsGrVqhx//PG7zv2tJFPLDsPABAgQIECAAAECBAgQINBhBQodNplgBAgQIECAAAECBAgQIECAAAECBAgQIECAAAECBAgQIECAAAECBAgQIECAAAECBAgQIECAAAECBAgQIECAAAECBAgQIECAAAECBAgQIECAAAECBAgQIECAAAECBAgQIECAAAECBAgQIECAAAECBAgQIECAAAECBAgQIECAAAECBAgQIECAAAECBAgQIECAAAECBAgQIECAAAECBAgQIECAAAECBAgQIECAAIHyFuiTpDZJochwzTXXZNq0aeWtYvqyFLj22mtzxRVXlM6+I0lFkvVlCWJoAgQIECBAgAABAgQIEOhwAjv/AafDJROIAAECBAgQIECAAAECBAgQIECAAAECBAgQIECAAAECBAgQIECAAAECBAgQIECAAAECBAgQIECAAAECBAgQIECAAAECBAgQIECAAAECBAgQIECAAAECBAgQIECAAAECBAgQIECAAAECBAgQIECAAAECBAgQIECAAAECBAgQIECAAAECBAgQIECAAAECBAgQIECAAAECBAgQIECAAAECBAgQIECAAAECBAgQIFDeArOTXFwkeP/734SpGUAAACAASURBVJ9169alS5cu5a1i+rIUePPNN9O3b99s3LixdP7vJRlXliCGJkCAAAECBAgQIECAAIEOJ1DocIkEIkCAAAECBAgQIECAAAECBAgQIECAAAECBAgQIECAAAECBAgQIECAAAECBAgQIECAAAECBAgQIECAAAECBAgQIECAAAECBAgQIECAAAECBAgQIECAAAECBAgQIECAAAECBAgQIECAAAECBAgQIECAAAECBAgQIECAAAECBAgQIECAAAECBAgQIECAAAECBAgQIECAAAECBAgQIECAAAECBAgQIECAAAECBAgQOC7JqlKGmTNnZvz48WQIlK3ArFmzcskll+w6/+AkT5QtisEJECBAgAABAgQIECBAoMMIFDpMEkEIECBAgAABAgQIECBAgAABAgQIECBAgAABAgQIECBAgAABAgQIECBAgAABAgQIECBAgAABAgQIECBAgAABAgQIECBAgAABAgQIECBAgAABAgQIECBAgAABAgQIECBAgAABAgQIECBAgAABAgQIECBAgAABAgQIECBAgAABAgQIECBAgAABAgQIECBAgAABAgQIECBAgAABAgQIECBAgAABAgQIECBAgAABAgSKAnckOa/4y8CBA/Ozn/2MDoGyFxg0aFBWr15d6rAwyciyhwFAgAABAgQIECBAgAABAu0uUGj3BAIQIECAAAECBAgQIECAAAECBAgQIECAAAECBAgQIECAAAECBAgQIECAAAECBAgQIECAAAECBAgQIECAAAECBAgQIECAAAECBAgQIECAAAECBAgQIECAAAECBAgQIECAAAECBAgQIECAAAECBAgQIECAAAECBAgQIECAAAECBAgQIECAAAECBAgQIECAAAECBAgQIECAAAECBAgQIECAAAECBAgQIECAAAECBAiUCpya5IHSjQULFmTkyJGUCJS9QN27UFVVtavDJ5I8WPY4AAgQIECAAAECBAgQIECgXQUK7dpdcwIECBAgQIAAAQIECBAgQIAAAQIECBAgQIAAAQIECBAgQIAAAQIECBAgQIAAAQIECBAgQIAAAQIECBAgQIAAAQIECBAgQIAAAQIECBAgQIAAAQIECBAgQIAAAQIECBAgQIAAAQIECBAgQIAAAQIECBAgQIAAAQIECBAgQIAAAQIECBAgQIAAAQIECBAgQIAAAQIECBAgQIAAAQIECBAgQIAAAQIECBAgQIAAgV0F7k9yWnHz5JNPzkMPPUSJAIG/CJxyyilZunRpqcdPkpwOiAABAgQIECBAgAABAgQItKdAoT2b602AAAECBAgQIECAAAECBAgQIECAAAECBAgQIECAAAECBAgQIECAAAECBAgQIECAAAECBAgQIECAAAECBAgQIECAAAECBAgQIECAAAECBAgQIECAAAECBAgQIECAAAECBAgQIECAAAECBAgQIECAAAECBAgQIECAAAECBAgQIECAAAECBAgQIECAAAECBAgQIECAAAECBAgQIECAAAECBAgQIECAAAECBAgQINBA4Nwkd5bu3HfffTn99NMxESDwF4G6d+KTn/zkrh4jkiyCRIAAAQIECBAgQIAAAQIE2kug0F6N9SVAgAABAgQIECBAgAABAgQIECBAgAABAgQIECBAgAABAgQIECBAgAABAgQIECBAgAABAgQIECBAgAABAgQIECBAgAABAgQIECBAgAABAgQIECBAgAABAgQIECBAgAABAgQIECBAgAABAgQIECBAgAABAgQIECBAgAABAgQIECBAgAABAgQIECBAgAABAgQIECBAgAABAgQIECBAgAABAgQIECBAgAABAgQIEGgk8NMkxxd3zznnnCxatAgTAQK7CNS9G4sXLy7dXZnkw6AIECBAgAABAgQIECBAgEB7CRTaq7G+BAgQIECAAAECBAgQIECAAAECBAgQIECAAAECBAgQIECAAAECBAgQIECAAAECBAgQIECAAAECBAgQIECAAAECBAgQIECAAAECBAgQIECAAAECBAgQIECAAAECBAgQIECAAAECBAgQIECAAAECBAgQIECAAAECBAgQIECAAAECBAgQIECAAAECBAgQIECAAAECBAgQIECAAAECBAgQIECAAAECBAgQIECAAAECDQQuSvK/S3cef/zxfPjDH8ZEgMAuAnXvxpAhQ3Z1+UqSObAIECBAgAABAgQIECBAgEB7CBTao6meBAgQIECAAAECBAgQIECAAAECBAgQIECAAAECBAgQIECAAAECBAgQIECAAAECBAgQIECAAAECBAgQIECAAAECBAgQIECAAAECBAgQIECAAAECBAgQIECAAAECBAgQIECAAAECBAgQIECAAAECBAgQIECAAAECBAgQIECAAAECBAgQIECAAAECBAgQIECAAAECBAgQIECAAAECBAgQIECAAAECBAgQIECAAAECjQTWJqko7l544YWZM2cOJgIE9iBQ947ccsstpd/WJukHjAABAgQIECBAgAABAgQItIdAoT2a6kmAAAECBAgQIECAAAECBAgQIECAAAECBAgQIECAAAECBAgQIECAAAECBAgQIECAAAECBAgQIECAAAECBAgQIECAAAECBAgQIECAAAECBAgQIECAAAECBAgQIECAAAECBAgQIECAAAECBAgQIECAAAECBAgQIECAAAECBAgQIECAAAECBAgQIECAAAECBAgQIECAAAECBAgQIECAAAECBAgQIECAAAECBAgQINBAYHSS/1O689vf/jb9+vXDRIDAHgTq3pEjjzxy12+/kOR2aAQIECBAgAABAgQIECBAoK0FCm3dUD8CBAgQIECAAAECBAgQIECAAAECBAgQIECAAAECBAgQIECAAAECBAgQIECAAAECBAgQIECAAAECBAgQIECAAAECBAgQIECAAAECBAgQIECAAAECBAgQIECAAAECBAgQIECAAAECBAgQIECAAAECBAgQIECAAAECBAgQIECAAAECBAgQIECAAAECBAgQIECAAAECBAgQIECAAAECBAgQIECAAAECBAgQIECAAIFGAj9J8oni7qWXXppvf/vbmAgQaELga1/7Wr7zne+UnnogyWngCBAgQIAAAQIECBAgQIBAWwsU2rqhfgQIECBAgAABAgQIECBAgAABAgQIECBAgAABAgQIECBAgAABAgQIECBAgAABAgQIECBAgAABAgQIECBAgAABAgQIECBAgAABAgQIECBAgAABAgQIECBAgAABAgQIECBAgAABAgQIECBAgAABAgQIECBAgAABAgQIECBAgAABAgQIECBAgAABAgQIECBAgAABAgQIECBAgAABAgQIECBAgAABAgQIECBAgAABAg0EBidZWbqzatWqHHfccZgIEGhC4IknnsjgwXWvUIPP8UlWwSNAgAABAgQIECBAgAABAm0pUGjLZnoRIECAAAECBAgQIECAAAECBAgQIECAAAECBAgQIECAAAECBAgQIECAAAECBAgQIECAAAECBAgQIECAAAECBAgQIECAAAECBAgQIECAAAECBAgQIECAAAECBAgQIECAAAECBAgQIECAAAECBAgQIECAAAECBAgQIECAAAECBAgQIECAAAECBAgQIECAAAECBAgQIECAAAECBAgQIECAAAECBAgQIECAAAECBAg0ErgpyYTi7umnn5777rsPEwECzRQ444wzcv/995ee/m6SrzbzumMECBAgQIAAAQIECBAgQKBFBAotUkURAgQIECBAgAABAgQIECBAgAABAgQIECBAgAABAgQIECBAgAABAgQIECBAgAABAgQIECBAgAABAgQIECBAgAABAgQIECBAgAABAgQIECBAgAABAgQIECBAgAABAgQIECBAgAABAgQIECBAgAABAgQIECBAgAABAgQIECBAgAABAgQIECBAgAABAgQIECBAgAABAgQIECBAgAABAgQIECBAgAABAgQIECBAgACBfRE4OMnmJO8sXp4/f35GjRq1L7XcIVCWAgsWLEhVVVXp7K8k6Zlka1mCGJoAAQIECBAgQIAAAQIE2kWg0C5dNSVAgAABAgQIECBAgAABAgQIECBAgAABAgQIECBAgAABAgQIECBAgAABAgQIECBAgAABAgQIECBAgAABAgQIECBAgAABAgQIECBAgAABAgQIECBAgAABAgQIECBAgAABAgQIECBAgAABAgQIECBAgAABAgQIECBAgAABAgQIECBAgAABAgQIECBAgAABAgQIECBAgAABAgQIECBAgAABAgQIECBAgAABAgQIEKgTGJ9kZpGid+/eWb9+PRkCBPZSoE+fPtmwYUPprUuSzNrLMo4TIECAAAECBAgQIECAAIF9Fijs800XCRAgQIAAAQIECBAgQIAAAQIECBAgQIAAAQIECBAgQIAAAQIECBAgQIAAAQIECBAgQIAAAQIECBAgQIAAAQIECBAgQIAAAQIECBAgQIAAAQIECBAgQIAAAQIECBAgQIAAAQIECBAgQIAAAQIECBAgQIAAAQIECBAgQIAAAQIECBAgQIAAAQIECBAgQIAAAQIECBAgQIAAAQIECBAgQIAAAQIECBAgQIAAAQIE3q7A40k+XCxy5ZVX5pvf/Obbrek+gbITuOqqq3L11VeXzv3TJB8pOwgDEyBAgAABAgQIECBAgEC7CRTarbPGBAgQIECAAAECBAgQIECAAAECBAgQIECAAAECBAgQIECAAAECBAgQIECAAAECBAgQIECAAAECBAgQIECAAAECBAgQIECAAAECBAgQIECAAAECBAgQIECAAAECBAgQIECAAAECBAgQIECAAAECBAgQIECAAAECBAgQIECAAAECBAgQIECAAAECBAgQIECAAAECBAgQIECAAAECBAgQIECAAAECBAgQIECAAIHyFjglyYOlBGvXrk1FRUV5q5iewD4I1NbWpl+/frvePDXJQ/tQzhUCBAgQIECAAAECBAgQILDXAoW9vuECAQIECBAgQIAAAQIECBAgQIAAAQIECBAgQIAAAQIECBAgQIAAAQIECBAgQIAAAQIECBAgQIAAAQIECBAgQIAAAQIECBAgQIAAAQIECBAgQIAAAQIECBAgQIAAAQIECBAgQIAAAQIECBAgQIAAAQIECBAgQIAAAQIECBAgQIAAAQIECBAgQIAAAQIECBAgQIAAAQIECBAgQIAAAQIECBAgQIAAAQIECBAgQIBASwjcluT8YqERI0Zk4cKFLVFXDQJlKXDeeeflzjvvLJ19XpIxZYlhaAIECBAgQIAAAQIECBBoc4FCm3fUkAABAgQIECBAgAABAgQIECBAgAABAgQIECBAgAABAgQIECBAgAABAgQIECBAgAABAgQIECBAgAABAgQIECBAgAABAgQIECBAgAABAgQIECBAgAABAgQIECBAgAABAgQIECBAgAABAgQIECBAgAABAgQIECBAgAABAgQIECBAgAABAgQIECBAgAABAgQIECBAgAABAgQIECBAgAABAgQIECBAgAABAgQIECBA4Igkz5Uy3HPPPTnzzDPJECCwjwI//vGPM3z48F1vvzfJ8/tY0jUCBAgQIECAAAECBAgQINBsgUKzTzpIgAABAgQIECBAgAABAgQIECBAgAABAgQIECBAgAABAgQIECBAgAABAgQIECBAgAABAgQIECBAgAABAgQIECBAgAABAgQIECBAgAABAgQIECBAgAABAgQIECBAgAABAgQIECBAgAABAgQIECBAgAABAgQIECBAgAABAgQIECBAgAABAgQIECBAgAABAgQIECBAgAABAgQIECBAgAABAgQIECBAgAABAgQIECDQUgKXJ6kuFvvbv/3brFmzpqVqq0OgbAUGDBiQn//856XzT03yrbIFMTgBAgQIECBAgAABAgQItJlAoc06aUSAAAECBAgQIECAAAECBAgQIECAAAECBAgQIECAAAECBAgQIECAAAECBAgQIECAAAECBAgQIECAAAECBAgQIECAAAECBAgQIECAAAECBAgQIECAAAECBAgQIECAAAECBAgQIECAAAECBAgQIECAAAECBAgQIECAAAECBAgQIECAAAECBAgQIECAAAECBAgQIECAAAECBAgQIECAAAECBAgQIECAAAECBAgQIFAU+E2SI4u/TJ8+PRMnTqTTCgIvvvhiNm/enC1btuzxuXXr1rz22mvZtm1bo+fu9upidu3atX5169atyZ+7d++eHj16NFg9e/Zs8Pu73/3uVpi+/ErOmDEjkyZNKh38mSRHlZ+EiQkQIECAAAECBAgQIECgrQUKbd1QPwIECBAgQIAAAQIECBAgQIAAAQIECBAgQIAAAQIECBAgQIAAAQIECBAgQIAAAQIECBAgQIAAAQIECBAgQIAAAQIECBAgQIAAAQIECBAgQIAAAQIECBAgQIAAAQIECBAgQIAAAQIECBAgQIAAAQIECBAgQIAAAQIECBAgQIAAAQIECBAgQIAAAQIECBAgQIAAAQIECBAgQIAAAQIECBAgQIAAAQIECBAgQIBAmQt8MsmPiwYHHnhgXnjhhRx66KFlzrL3469fvz5r165NbW1tg2ed55YtW7J58+a8+eabe1+4HW506dIlPXr0qF+9e/dORUVFg9W3b9/06tWrHZLtXy1feumlHHbYYXn99ddLg5+Z5N79axJpCRAgQIAAAQIECBAgQGB/Eyjsb4HlJUCAAAECBAgQIECAAAECBAgQIECAAAECBAgQIECAAAECBAgQIECAAAECBAgQIECAAAECBAgQIECAAAECBAgQIECAAAECBAgQIECAAAECBAgQIECAAAECBAgQIECAAAECBAgQIECAAAECBAgQIECAAAECBAgQIECAAAECBAgQIECAAAECBAgQIECAAAECBAgQIECAAAECBAgQIECAAAECBAgQIECAAAECBAjs5wI3JZlQnOHCCy/MnDlz9vORWif+G2+8kdWrV+epp57K2rVr61dtbe3O5/bt21uncQet2q1bt1RUVOxcffv2zVFHHZUBAwbkmGOO6aCp2z7WRRddlJtvvrm0cd07d2nbJ9GRAAECBAgQIECAAAECBMpJoFBOw5qVAAECBAgQIECAAAECBAgQIECAAAECBAgQIECAAAECBAgQIECAAAECBAgQIECAAAECBAgQIECAAAECBAgQIECAAAECBAgQIECAAAECBAgQIECAAAECBAgQIECAAAECBAgQIECAAAECBAgQIECAAAECBAgQIECAAAECBAgQIECAAAECBAgQIECAAAECBAgQIECAAAECBAgQIECAAAECBAgQIECAAAECBAgQINABBH6bpF8xx7/927/ls5/9bAeI1b4Rnn/++axevbrR2rFjR/sG20+6H3zwwRkwYECjdfjhh+8nE7RczB/+8If53Oc+V1pwbZIPtFwHlQgQIECAAAECBAgQIECAQGOBAhQCBAgQIECAAAECBAgQIECAAAECBAgQIECAAAECBAgQIECAAAECBAgQIECAAAECBAgQIECAAAECBAgQIECAAAECBAgQIECAAAECBAgQIECAAAECBAgQIECAAAECBAgQIECAAAECBAgQIECAAAECBAgQIECAAAECBAgQIECAAAECBAgQIECAAAECBAgQIECAAAECBAgQIECAAAECBAgQIECAAAECBAgQIECAAIE2E/hokv8odjv44IPz8ssv58ADD2yzAB2h0ZNPPpmVK1dm9erVO9ezzz7bKtH++q//Oj169EjPnj3rn7v7+Z3vfGe6du2abt261T9Lfy7ulT7rgm7bti2vvfZa/XPXn3f9/aWXXsqWLVt2rs2bN+cPf/hDg70//vGPrTJ/r169MmDAgPo1cODAVFZWpl+/fq3Sq6MUff3119O9e/ds3bq1NFLdu/efHSWjHAQIECBAgAABAgQIECDQ+QQKnW8kExEgQIAAAQIECBAgQIAAAQIECBAgQIAAAQIECBAgQIAAAQIECBAgQIAAAQIECBAgQIAAAQIECBAgQIAAAQIECBAgQIAAAQIECBAgQIAAAQIECBAgQIAAAQIECBAgQIAAAQIECBAgQIAAAQIECBAgQIAAAQIECBAgQIAAAQIECBAgQIAAAQIECBAgQIAAAQIECBAgQIAAAQIECBAgQIAAAQIECBAgQIAAAQIEOqzAN5NcWUx3zjnnZNGiRR02bEsFW7lyZZYvX16/VqxYkWeffbZFSh9++OGpqKhIv379Gjx79eqVHj161K+uXbu2SK/WLrJ9+/Zs2bIlmzZtyrp161JbW7tzFX+v+74lPnVeQ4cOTWVlZf1z0KBBLVG2Q9U499xzc9ddd5VmujrJVR0qpDAECBAgQIAAAQIECBAg0KkECp1qGsMQIECAAAECBAgQIECAAAECBAgQIECAAAECBAgQIECAAAECBAgQIECAAAECBAgQIECAAAECBAgQIECAAAECBAgQIECAAAECBAgQIECAAAECBAgQIECAAAECBAgQIECAAAECBAgQIECAAAECBAgQIECAAAECBAgQIECAAAECBAgQIECAAAECBAgQIECAAAECBAgQIECAAAECBAgQIECAAAECBAgQIECAAAECBDq2wONJPlyM+M///M/5+7//+46deB/SrVixIsuXL69fdT+/+OKL+1Dl/1+pqKjIwIED84EPfCD9+vWr/7347N69+z7X3R8v/vGPf0xtbW39WrduXf3zF7/4RdasWZPnnntun0fq0aNHKisrM3To0Ppn3SoUCvtcryNc/MEPfpAvfelLpVF+muQjHSGbDAQIECBAgAABAgQIECDQOQX27/+T7pz/TUxFgAABAgQIECBAgAABAgQIECBAgAABAgQIECBAgAABAgQIECBAgAABAgQIECBAgAABAgQIECBAgAABAgQIECBAgAABAgQIECBAgAABAgQIECBAgAABAgQIECBAgAABAgQIECBAgAABAgQIECBAgAABAgQIECBAgAABAgQIECBAgAABAgQIECBAgAABAgQIECBAgAABAgQIECBAgAABAgQIECBAgAABAgQIdE6BI5P8pnS03//+9zn88MP3+2l/+ctfZsmSJbn33nuzfPnybN26da9nOvjggzNw4MD6NWDAgJ0/v+c979nrWuV44fnnn8+aNWsarW3btu01x0EHHZRPfOITGT58eP3q37//Xtdo7wsvvPDC7t6to5I8097Z9CdAgAABAgQIECBAgACBzilQ6JxjmYoAAQIECBAgQIAAAQIECBAgQIAAAQIECBAgQIAAAQIECBAgQIAAAQIECBAgQIAAAQIECBAgQIAAAQIECBAgQIAAAQIECBAgQIAAAQIECBAgQIAAAQIECBAgQIAAAQIECBAgQIAAAQIECBAgQIAAAQIECBAgQIAAAQIECBAgQIAAAQIECBAgQIAAAQIECBAgQIAAAQIECBAgQIAAAQIECBAgQIAAAQIECBAg0OEEvpbkn4qpTjnllDz44IMdLmRzAy1btixLliypXz//+c+be63+XPfu3VNZWZnBgwdnwIABGThwYI499ti9quFw8wR+8YtfZM2aNfWrpqYmK1asyPbt25t3+S+nBg0alOHDh9evk046aa/utufhU089NQ899FBphH9I8u32zKQ3AQIECBAgQIAAAQIECHRegULnHc1kBAgQIECAAAECBAgQIECAAAECBAgQIECAAAECBAgQIECAAAECBAgQIECAAAECBAgQIECAAAECBAgQIECAAAECBAgQIECAAAECBAgQIECAAAECBAgQIECAAAECBAgQIECAAAECBAgQIECAAAECBAgQIECAAAECBAgQIECAAAECBAgQIECAAAECBAgQIECAAAECBAgQIECAAAECBAgQIECAAAECBAgQIECAAIEOJXBfktOLiW644YZMnjy5QwV8qzCvvvpqlixZkrvvvrv+uWnTpmZnP/zww1NZWZlhw4bVr49+9KPNvutgywrs2LEjK1asqF81NTX1zy1btjS7Sd1/y+HDh+9chxxySLPvtvXBG2+8MVOmTClte3+SM9o6h34ECBAgQIAAAQIECBAgUB4ChfIY05QECBAgQIAAAQIECBAgQIAAAQIECBAgQIAAAQIECBAgQIAAAQIECBAgQIAAAQIECBAgQIAAAQIECBAgQIAAAQIECBAgQIAAAQIECBAgQIAAAQIECBAgQIAAAQIECBAgQIAAAQIECBAgQIAAAQIECBAgQIAAAQIECBAgQIAAAQIECBAgQIAAAQIECBAgQIAAAQIECBAgQIAAAQIECBAgQIAAAQIECBAgQIAAgXYVeHeSP5Qm+NWvfpUPfvCD7Rqqqeavv/56br/99ixcuDBLlizJjh07mrpS/32fPn0ybNiwnWvAgAHNuudQ+wisXr06K1asSE1NTf1z7dq1zQ7y6U9/OqNGjUpVVVW6dOnS7HttcfDXv/51jjnmmF1b9dj1XWyLLHoQIECAAAECBAgQIECAQOcXKHT+EU1IgAABAgQIECBAgAABAgQIECBAgAABAgQIECBAgAABAgQIECBAgAABAgQIECBAgAABAgQIECBAgAABAgQIECBAgAABAgQIECBAgAABAgQIECBAgAABAgQIECBAgAABAgQIECBAgAABAgQIECBAgAABAgQIECBAgAABAgQIECBAgAABAgQIECBAgAABAgQIECBAgAABAgQIECBAgAABAgQIECBAgAABAgQIEGh3gTFJ5hZTDBo0KE888US7h9pTgIceeijz58+vX3/+85+blfPMM8/MWWedleHDh+eoo45q1h2HOqbAL3/5y9xzzz3164EHHmhWyEMOOSSjRo1KVVVVTj755GbdaYtDxx13XH72s5+Vthqb5La26K0HAQIECBAgQIAAAQIECJSXQKG8xjUtAQIECBAgQIAAAQIECBAgQIAAAQIECBAgQIAAAQIECBAgQIAAAQIECBAgQIAAAQIErg8YogAAIABJREFUCBAgQIAAAQIECBAgQIAAAQIECBAgQIAAAQIECBAgQIAAAQIECBAgQIAAAQIECBAgQIAAAQIECBAgQIAAAQIECBAgQIAAAQIECBAgQIAAAQIECBAgQIAAAQIECBAgQIAAAQIECBAgQIAAAQIECBAgQIAAAQIECBAgQKBdBBYkGVnsfPnll6e6urpdguyp6W9+85vMnz+/fj355JNNZuvRo0fOOuusneuQQw5p8o4D+5/ASy+9lHvuuWfn2rx5c5NDHHPMMRk1alSqqqpy9NFHN3m+NQ9MmzZt13ftjiSjWrOn2gQIECBAgAABAgQIECBQngKF8hzb1AQIECBAgAABAgQIECBAgAABAgQIECBAgAABAgQIECBAgAABAgQIECBAgAABAgQIECBAgAABAgQIECBAgAABAgQIECBAgAABAgQIECBAgAABAgQIECBAgAABAgQIECBAgAABAgQIECBAgAABAgQIECBAgAABAgQIECBAgAABAgQIECBAgAABAgQIECBAgAABAgQIECBAgAABAgQIECBAgAABAgQIECBAgACBNhV4Ocm7ih1rampywgkntGmA3TV78803M3fu3MyfPz/33Xdfk3k+9KEP5ayzzqpfp556apPnHeh8AkuXLs0999xTv9asWdPkgHV/J1VVVfnSl76ULl26NHm+pQ88+uijGTp0aGnZPyfp3tJ91CNAgAABAgQIECBAgAABAgUEBAgQIECAAAECBAgQIECAAAECBAgQIECAAAECBAgQIECAAAECBAgQIECAAAECBAgQIECAAAECBAgQIECAAAECBAgQIECAAAECBAgQIECAAAECBAgQIECAAAECBAgQIECAAAECBAgQIECAAAECBAgQIECAAAECBAgQIECAAAECBAgQIECAAAECBAgQIECAAAECBAgQIECAAAECBAgQIECAAAECBAgQIECAAAECrSpwVpK7ix169+6d9evXt2rDpor//ve/z6xZszJ79uy88MILb3m8Lm9VVVVGjx6dQYMGNVXa92UksHLlysyfPz8LFizIxo0b33Lyww47LOPGjatfRxxxRJsq9enTJxs2bCjt+enSd7JNw2hGgAABAgQIECBAgAABAp1WoNBpJzMYAQIECBAgQIAAAQIECBAgQIAAAQIECBAgQIAAAQIECBAgQIAAAQIECBAgQIAAAQIECBAgQIAAAQIECBAgQIAAAQIECBAgQIAAAQIECBAgQIAAAQIECBAgQIAAAQIECBAgQIAAAQIECBAgQIAAAQIECBAgQIAAAQIECBAgQIAAAQIECBAgQIAAAQIECBAgQIAAAQIECBAgQIAAAQIECBAgQIAAAQIECBAgQKBjCNyQZHIxyrhx4zJr1qx2SbZmzZrMnj27fjX1qaqqSt36zGc+09RR3xPIj370oyxYsKB+vfnmm28pcvHFF6fuPRg4cGCbyI0fP37Xv/m6d/LrbdJcEwIECBAgQIAAAQIECBAoG4FC2UxqUAIECBAgQIAAAQIECBAgQIAAAQIECBAgQIAAAQIECBAgQIAAAQIECBAgQIAAAQIECBAgQIAAAQIECBAgQIAAAQIECBAgQIAAAQIECBAgQIAAAQIECBAgQIAAAQIECBAgQIAAAQIECBAgQIAAAQIECBAgQIAAAQIECBAgQIAAAQIECBAgQIAAAQIECBAgQIAAAQIECBAgQIAAAQIECBAgQIAAAQIECBAgQIBA+wg8kmRYsfWdd96Zc889t02TPPjgg5k9e3YWLVr0ln2HDRuWqqqqjB49OoceemibZtSscwj86U9/yvz587NgwYIsXbr0LYc6++yzM27cuJx22mmtOnzd3/2IESNKeyxPcmKrNlWcAAECBAgQIECAAAECBMpOoFB2ExuYAAECBAgQIECAAAECBAgQIECAAAECBAgQIECAAAECBAgQIECAAAECBAgQIECAAAECBAgQIECAAAECBAgQIECAAAECBAgQIECAAAECBAgQIECAAAECBAgQIECAAAECBAgQIECAAAECBAgQIECAAAECBAgQIECAAAECBAgQIECAAAECBAgQIECAAAECBAgQIECAAAECBAgQIECAAAECBAgQIECAAAECBAgQINB2AoUkryU5qNhy/fr16d27d5skuOOOOzJ79uwsW7Zsj/0OPfTQXHzxxamqqsrAgQPbJJcm5SHw5JNPZt68efV/gy+++OIehx42bFjGjRuX0aNHtwrMhg0b0qdPn9La25N0bZVmihIgQIAAAQIECBAgQIBA2QrU/SOQDwECBAgQIECAAAECBAgQIECAAAECBAgQIECAAAECBAgQIECAAAECBAgQIECAAAECBAgQIECAAAECBAgQIECAAAECBAgQIECAAAECBAgQIECAAAECBAgQIECAAAECBAgQIECAAAECBAgQIECAAAECBAgQIECAAAECBAgQIECAAAECBAgQIECAAAECBAgQIECAAAECBAgQIECAAAECBAgQIECAAAECBAgQIECAQOsI/LckjxZL9+3bN7W1ta3TqaTqvffem+rq6jzyyCN77NW/f/+MHz8+48aNS7du3Vo9kwblK7Bt27bMnj07s2bNylNPPbVHiMrKykydOjXDhw9vcayKioqsW7eutG7du/kfLd5IQQIECBAgQIAAAQIECBAoW4FC2U5ucAIECBAgQIAAAQIECBAgQIAAAQIECBAgQIAAAQIECBAgQIAAAQIECBAgQIAAAQIECBAgQIAAAQIECBAgQIAAAQIECBAgQIAAAQIECBAgQIAAAQIECBAgQIAAAQIECBAgQIAAAQIECBAgQIAAAQIECBAgQIAAAQIECBAgQIAAAQIECBAgQIAAAQIECBAgQIAAAQIECBAgQIAAAQIECBAgQIAAAQIECBAgQIBA6wt8Lck/FduMHDkyCxYsaLWuq1atSnV1de6666499hg6dGjGjx+fL3zhC62WQ2ECexK4/fbbM3v27CxfvnyPSGeffXamTZuWwYMHtxhk3bu3cOHC0nr/kOTbLdZAIQIECBAgQIAAAQIECBAoe4FC2QsAIECAAAECBAgQIECAAAECBAgQIECAAAECBAgQIECAAAECBAgQIECAAAECBAgQIECAAAECBAgQIECAAAECBAgQIECAAAECBAgQIECAAAECBAgQIECAAAECBAgQIECAAAECBAgQIECAAAECBAgQIECAAAECBAgQIECAAAECBAgQIECAAAECBAgQIECAAAECBAgQIECAAAECBAgQIECAAAECBAgQIECAAAECBAi0nsDtSaqK5adPn56JEye2eLdnn3021dXVmTVr1h5rf+5zn8u4ceNyxhlntHh/BQnsrcBPfvKTzJ49O4sXL97j1fHjx2fatGl573vfu7flG52fMWNGJk2aVLo/P8not11YAQIECBAgQIAAAQIECBAg8BeBAgkCBAgQIECAAAECBAgQIECAAAECBAgQIECAAAECBAgQIECAAAECBAgQIECAAAECBAgQIECAAAECBAgQIECAAAECBAgQIECAAAECBAgQIECAAAECBAgQIECAAAECBAgQIECAAAECBAgQIECAAAECBAgQIECAAAECBAgQIECAAAECBAgQIECAAAECBAgQIECAAAECBAgQIECAAAECBAgQIECAAAECBAgQIECAAIFWE3gmyQeK1VesWJGhQ4e2WLM33ngj1157baqrq7N9+/bd1h09enSmTJmSwYMHt1hfhQi0lMDq1atz/fXXZ968ebst2bVr10ybNi1Tp05Nly5d9rltTU1NKisrS+//NsmR+1zQRQIECBAgQIAAAQIECBAgsItAgQgBAgQIECBAgAABAgQIECBAgAABAgQIECBAgAABAgQIECBAgAABAgQIECBAgAABAgQIECBAgAABAgQIECBAgAABAgQIECBAgAABAgQIECBAgAABAgQIECBAgAABAgQIECBAgAABAgQIECBAgAABAgQIECBAgAABAgQIECBAgAABAgQIECBAgAABAgQIECBAgAABAgQIECBAgAABAgQIECBAgAABAgQIECBAgECrCPRKsrFY+YADDshrr72WumdLfBYtWpRJkyZlw4YNuy132mmnZerUqTn55JNbop0aBFpVYNmyZamurs7999+/2z59+vTJ9ddfn/POO2+fcrzxxhvp1q1b6p4ln/cn+d0+FXSJAAECBAgQIECAAAECBAjsIlAgQoAAAQIECBAgQIAAAQIECBAgQIAAAQIECBAgQIAAAQIECBAgQIAAAQIECBAgQIAAAQIECBAgQIAAAQIECBAgQIAAAQIECBAgQIAAAQIECBAgQIAAAQIECBAgQIAAAQIECBAgQIAAAQIECBAgQIAAAQIECBAgQIAAAQIECBAgQIAAAQIECBAgQIAAAQIECBAgQIAAAQIECBAgQIAAAQIECBAgQIAAAQIECBAg0CoCZye5q1h56NChWbFixdtu9PLLL2fy5Mm5+eabd1trwIABmTp1akaOHPm2eylAoK0FFi5cmGuvvTZr1qzZbesLLrggM2bMyLve9a69jlZZWZmamprSe+ckWbzXhVwgQIAAAQIECBAgQIAAAQK7EShQIUCAAAECBAgQIECAAAECBAgQIECAAAECBAgQIECAAAECBAgQIECAAAECBAgQIECAAAECBAgQIECAAAECBAgQIECAAAECBAgQIECAAAECBAgQIECAAAECBAgQIECAAAECBAgQIECAAAECBAgQIECAAAECBAgQIECAAAECBAgQIECAAAECBAgQIECAAAECBAgQIECAAAECBAgQIECAAAECBAgQIECAAAECBAgQaBWB65JcVqw8ceLETJ8+/W01uuuuuzJ58uSsW7euUZ2/+Zu/ydSpU/PVr371bfVwmUBHEPjOd76T6urqbNq0qVGcvn37ZsaMGfn85z+/V1EnTZpUf6/k87+S/I+9KuIwAQIECBAgQIAAAQIECBDYg0CBDAECBAgQIECAAAECBAgQIECAAAECBAgQIECAAAECBAgQIECAAAECBAgQIECAAAECBAgQIECAAAECBAgQIECAAAECBAgQIECAAAECBAgQIECAAAECBAgQIECAAAECBAgQIECAAAECBAgQIECAAAECBAgQIECAAAECBAgQIECAAAECBAgQIECAAAECBAgQIECAAAECBAgQIECAAAECBAgQIECAAAECBAgQIECAQKsILE3y8WLlBQsWZOTIkfvU6JVXXsmkSZMyZ86c3d6fOnVq6tY73vGOfarvEoGOKPDqq6+muro63/rWt3Ybb/z48Zk+fXq6devWrPh33HFHRo0aVXp2WZKTm3XZIQIECBAgQIAAAQIECBAg0IRAgRABAgQIECBAgAABAgQIECBAgAABAgQIECBAgAABAgQIECBAgAABAgQIECBAgAABAgQIECBAgAABAgQIECBAgAABAgQIECBAgAABAgQIECBAgAABAgQIECBAgAABAgQIECBAgAABAgQIECBAgAABAgQIECBAgAABAgQIECBAgAABAgQIECBAgAABAgQIECBAgAABAgQIECBAgAABAgQIECBAgAABAgQIECBAgECrCPxXkoOLldeuXZuKioq9bvSv//qvmTRpUmpraxvdHTJkSKZPn55hw4btdV0XCOwvAjU1NZk4cWIee+yxRpH79++fGTNm5FOf+lST49S9Q/369Ss9tzXJO5q86AABAgQIECBAgAABAgQIEGiGQKEZZxwhQIAAAQIECBAgQIAAAQIECBAgQIAAAQIECBAgQIAAAQIECBAgQIAAAQIECBAgQIAAAQIECBAgQIAAAQIECBAgQIAAAQIECBAgQIAAAQIECBAgQIAAAQIECBAgQIAAAQIECBAgQIAAAQIECBAgQIAAAQIECBAgQIAAAQIECBAgQIAAAQIECBAgQIAAAQIECBAgQIAAAQIECBAgQIAAAQIECBAgQIAAAQIECBDYO4EhSR4rXundu3fWr1+/dxWSXHPNNbnyyit3e2/atGn13/sQKBeBur/56urq3Y571VVX5R//8R+bpOjTp082bNhQeu6jSf6zyYsOECBAgAABAgQIECBAgACBJgQKhAgQIECAAAECBAgQIECAAAECBAgQIECAAAECBAgQIECAAAECBAgQIECAAAECBAgQIECAAAECBAgQIECAAAECBAgQIECAAAECBAgQIECAAAECBAgQIECAAAECBAgQIECAAAECBAgQIECAAAECBAgQIECAAAECBAgQIECAAAECBAgQIECAAAECBAgQIECAAAECBAgQIECAAAECBAgQIECAAAECBAgQIECAAAECBFpcYEKSm4pVzz333Nx555171eSLX/xibr311kZ3PvKRj2T69Ok58cQT96qewwQ6g8CyZcsyceLErFq1qtE4Y8eO3e07U3pwxIgRWbRoUenWV5N8tzPYmIEAAQIECBAgQIAAAQIE2leg0L7tdSdAgAABAgQIECBAgAABAgQIECBAgAABAgQIECBAgAABAgQIECBAgAABAgQIECBAgAABAgQIECBAgAABAgQIECBAgAABAgQIECBAgAABAgQIECBAgAABAgQIECBAgAABAgQIECBAgAABAgQIECBAgAABAgQIECBAgAABAgQIECBAgAABAgQIECBAgAABAgQIECBAgAABAgQIECBAgAABAgQIECBAgAABAgQIdEqB25KcX5zs+uuvz5QpU5o16Nq1azN27NgsX7680fnLL7881dXVzarjEIHOLHDZZZel7r3a9XPSSSdl3rx56d27927Hv+GGG/L1r3+99Lt5ScZ0ZiuzESBAgAABAgQIECBAgEDbCBTapo0uBAgQIECAAAECBAgQIECAAAECBAgQIECAAAECBAgQIECAAAECBAgQIECAAAECBAgQIECAAAECBAgQIECAAAECBAgQIECAAAECBAgQIECAAAECBAgQIECAAAECBAgQIECAAAECBAgQIECAAAECBAgQIECAAAECBAgQIECAAAECBAgQIECAAAECBAgQIECAAAECBAgQIECAAAECBAgQIECAAAECBAgQIECAAIGyElidZEBx4ocffjgnnnhikwAPPPBAxowZk+eee67B2Z49e+a2227LmWee2WQNBwiUi8D999+f888/P5s2bWowcp8+fTJv3rzdvnOPPPJITjrppNLza5IMLBczcxIgQIAAAQIECBAgQIBA6wkUWq+0ygQIECBAgAABAgQIECBAgAABAgQIECBAgAABAgQIECBAgAABAgQIECBAgAABAgQIECBAgAABAgQIECBAgAABAgQIECBAgAABAgQIECBAgAABAgQIECBAgAABAgQIECBAgAABAgQIECBAgAABAgQIECBAgAABAgQIECBAgAABAgQIECBAgAABAgQIECBAgAABAgQIECBAgAABAgQIECBAgAABAgQIECBAgACBshX4ryQHF6ffvHlzevTo8ZYYc+bMyVe+8pVGZz72sY9l7ty5Ofroo8sW0+AE9iTw9NNP5/zzz89jjz3W6EjdezNmzJgG+1u2bEnPnj1L97YmeQdhAgQIECBAgAABAgQIECDwdgUKb7eA+wQIECBAgAABAgQIECBAgAABAgQIECBAgAABAgQIECBAgAABAgQIECBAgAABAgQIECBAgAABAgQIECBAgAABAgQIECBAgAABAgQIECBAgAABAgQIECBAgAABAgQIECBAgAABAgQIECBAgAABAgQIECBAgAABAgQIECBAgAABAgQIECBAgAABAgQIECBAgAABAgQIECBAgAABAgQIECBAgAABAgQIECBAgAABAg0E+iapLe707NkzL7zwwlsSzZgxI5MmTWp0ZvTo0Zk7d24OOOAAxAQI7EFg+/btGTNmTO64445GJ2644YZMnjy5wf5hhx2WzZs3l+5VJFkHmAABAgQIECBAgAABAgQIvB2Bwtu57C4BAgQIECBAgAABAgQIECBAgAABAgQIECBAgAABAgQIECBAgAABAgQIECBAgAABAgQIECBAgAABAgQIECBAgAABAgQIECBAgAABAgQIECBAgAABAgQIECBAgAABAgQIECBAgAABAgQIECBAgAABAgQIECBAgAABAgQIECBAgAABAgQIECBAgAABAgQIECBAgAABAgQIECBAgAABAgQIECBAgAABAgQIECBAgEAjgdOS3F/cPeGEE1JTU7NHplmzZuWSSy5p9P0VV1yRq6++Gi8BAs0U+MY3vpHrrruu0em6d2zcuHE794cOHZpHH3209NzpSX7SzDaOESBAgAABAgQIECBAgACB3QoUuBAgQIAAAQIECBAgQIAAAQIECBAgQIAAAQIECBAgQIAAAQIECBAgQIAAAQIECBAgQIAAAQIECBAgQIAAAQIECBAgQIAAAQIECBAgQIAAAQIECBAgQIAAAQIECBAgQIAAAQIECBAgQIAAAQIECBAgQIAAAQIECBAgQIAAAQIECBAgQIAAAQIECBAgQIAAAQIECBAgQIAAAQIECBAgQIAAAQIECBAgQIAAAQIECLSowLgks4oVx44dm1tvvXW3Db7//e/nggsuaPTdD37wg3zxi19s0VCKESgHge9973sZN67uFWz4+Zd/+Zf83d/9Xf1m3XPu3LmlB8YnmV0OPmYkQIAAAQIECBAgQIAAgdYTKLReaZUJECBAgAABAgQIECBAgAABAgQIECBAgAABAgQIECBAgAABAgQIECBAgAABAgQIECBAgAABAgQIECBAgAABAgQIECBAgAABAgQIECBAgAABAgQIECBAgAABAgQIECBAgAABAgQIECBAgAABAgQIECBAgAABAgQIECBAgAABAgQIECBAgAABAgQIECBAgAABAgQIECBAgAABAgQIECBAgAABAgQIECBAgAABAmUpMD3JxOLk11xzTaZNm9YIYt68eRkzZkyj/cWLF+fzn/98WcIZmkBLCPz7v/97PvvZzzYqtXDhwowYMSLXXnttrrjiitLvZySZ1BK91SBAgAABAgQIECBAgACB8hUolO/oJidAgAABAgQIECBAgAABAgQIECBAgAABAgQIECBAgAABAgQIECBAgAABAgQIECBAgAABAgQIECBAgAABAgQIECBAgAABAgQIECBAgAABAgQIECBAgAABAgQIECBAgAABAgQIECBAgAABAgQIECBAgAABAgQIECBAgAABAgQIECBAgAABAgQIECBAgAABAgQIECBAgAABAgQIECBAgAABAgQIECBAgAABAgQItIrAj5J8ulh5wYIFGTlyZINGCxcubLRXd2B3Z1sloaIEOrlA3btUVVXVaMq77747L7/8ckaNGlX63f9N8plOTmI8AgQIECBAgAABAgQIEGhlgUIr11eeAAECBAgQIECAAAECBAgQIECAAAECBAgQIECAAAECBAgQIECAAAECBAgQIECAAAECBAgQIECAAAECBAgQIECAAAECBAgQIECAAAECBAgQIECAAAECBAgQIECAAAECBAgQIECAAAECBAgQIECAAAECBAgQIECAAAECBAgQIECAAAECBAgQIECAAAECBAgQIECAAAECBAgQIECAAAECBAgQIECAAAECBAgQIFBuAr9K8sHi0D/96U9z/PHH7zR44IEHctpppzUyufXWWzN27NhyszIvgVYT+P73v58LLrigQf2DDjooM2fOzEUXXVS6/+skx7RaEIUJECBAgAABAgQIECBAoCwECmUxpSEJECBAgAABAgQIECBAgAABAgQIECBAgAABAgQIECBAgAABAgQIECBAgAABAgQIECBAgAABAgQIECBAgAABAgQIECBAgAABAgQIECBAgAABAgQIECBAgAABAgQIECBAgAABAgQIECBAgAABAgQIECBAgAABAgQIECBAgAABAgQIECBAgAABAgQIECBAgAABAgQIECBAgAABAgQIECBAgAABAgQIECBAgAABAm0n8HqSA4rt/vSnP6V79+71v77yyisZPHhwnn766QZp5syZkwsvvLDtEupEoEwEbrrpplx66aUNpj3yyCPzzDPPlO69keTAMiExJgECBAgQIECAAAECBAi0kkChleoqS4AAAQIECBAgQIAAAQIECBAgQIAAAQIECBAgQIAAAQIECBAgQIAAAQIECBAgQIAAAQIECBAgQIAAAQIECBAgQIAAAQIECBAgQIAAAQIECBAgQIAAAQIECBAgQIAAAQIECBAgQIAAAQIECBAgQIAAAQIECBAgQIAAAQIECBAgQIAAAQIECBAgQIAAAQIECBAgQIAAAQIECBAgQIAAAQIECBAgQIAAAQIECBAoR4H+SZ4qDv6+970vv/vd73Y6jB07NrfddlsDl+9+97u55JJLytHKzATaROC6667LN77xjQa9/uqv/iqvvvpq6d7RSZ5uk0CaECBAgAABAgQIECBAgECnFCh0yqkMRYAAAQIECBAgQIAAAQIECBAgQIAAAQIECBAgQIAAAQIECBAgQIAAAQIECBAgQIAAAQIECBAgQIAAAQIECBAgQIAAAQIECBAgQIAAAQIECBAgQIAAAQIECBAgQIAAAQIECBAgQIAAAQIECBAgQIAAAQIECBAgQIAAAQIECBAgQIAAAQIECBAgQIAAAQIECBAgQIAAAQIECBAgQIAAAQIECBAgQIAAAQIECBBoH4GzktxdbP3xj388S5curf915syZmTBhQoNUU6ZMyfXXX98+SXUlUEYCl112WVPv2qeSLCkjEqMSIECAAAECBAgQIECAQAsLFFq4nnIECBAgQIAAAQIECBAgQIAAAQIECBAgQIAAAQIECBAgQIAAAQIECBAgQIAAAQIECBAgQIAAAQIECBAgQIAAAQIECBAgQIAAAQIECBAgQIAAAQIECBAgQIAAAQIECBAgQIAAAQIECBAgQIAAAQIECBAgQIAAAQIECBAgQIAAAQIECBAgQIAAAQIECBDj5JJQAAAgAElEQVQgQIAAAQIECBAgQIAAAQIECBAgQIAAAQIECBAgQIAAgXIW+FqSfyoCXHDBBbn55pvz+OOPZ8iQIQ1cTjzxxDz88MPlbGV2Am0qUFlZmZqamj31/Ick327TQJoRIECAAAECBAgQIECAQKcSKHSqaQxDgAABAgQIECBAgAABAgQIECBAgAABAgQIECBAgAABAgQIECBAgAABAgQIECBAgAABAgQIECBAgAABAgQIECBAgAABAgQIECBAgAABAgQIECBAgAABAgQIECBAgAABAgQIECBAgAABAgQIECBAgAABAgQIECBAgAABAgQIECBAgAABAgQIECBAgAABAgQIECBAgAABAgQIECBAgAABAgQIECBAgAABAgQIEGhfge8muaQY4brrrstll12WIUOG5PHHH9+ZrGvXrlm5cmWOPfbY9k2rO4EyEnjiiScyePDgPU08M8mEMuIwKgECBAgQIECAAAECBAi0sEChhespR4AAAQIECBAgQIAAAQIECBAgQIAAAQIECBAgQIAAAQIECBAgQIAAAQIECBAgQIAAAQIECBAgQIAAAQIECBAgQIAAAQIECBAgQIAAAQIECBAgQIAAAQIECBAgQIAAAQIECBAgQIAAAQIECBAgQIAAAQIECBAgQIAAAQIECBAgQIAAAQIECBAgQIAAAQIECBAgQIAAAQIECBAgQIAAAQIECBAgQIAAAQIECBAoZ4EfJ/lkEWDx4sVZtWpVrrnmmgYmt9xyS7785S+Xs5PZCbSLwMyZMzNhwoTd9b6v9N1tl3CaEiBAgAABAgQIECBAgMB+LVDYr9MLT4AAAQIECBAgQIAAAQIECBAgQIAAAQIECBAgQIAAAQIECBAgQIAAAQIECBAgQIAAAQIECBAgQIAAAQIECBAgQIAAAQIECBAgQIAAAQIECBAgQIAAAQIECBAgQIAAAQIECBAgQIAAAQIECBAgQIAAAQIECBAgQIAAAQIECBAgQIAAAQIECBAgQIAAAQIECBAgQIAAAQIECBAgQIAAAQIECBAgQIAAAQIECBDoWALPJPlAMdLDDz+cM844I1u3bt2Z8sILL8ycOXM6VmppCJSRwOjRozN//vxdJ16XpKKMGIxKgAABAgQIECBAgAABAi0sUGjhesoRIECAAAECBAgQIECAAAECBAgQIECAAAECBAgQIECAAAECBAgQIECAAAECBAgQIECAAAECBAgQIECAAAECBAgQIECAAAECBAgQIECAAAECBAgQIECAAAECBAgQIECAAAECBAgQIECAAAECBAgQIECAAAECBAgQIECAAAECBAgQIECAAAECBAgQIECAAAECBAgQIECAAAECBAgQIECAAAECBAgQIECAAAECBMpV4KAk20qHnzx5cm688cadW0cccUQ2bNiQAw88sFyNzE2g3QVefPHFHHvssXnuued2zdJt13e43cMKQIAAAQIECBAgQIAAAQL7jUBhv0kqKAECBAgQIECAAAECBAgQIECAAAECBAgQIECAAAECBAgQIECAAAECBAgQIECAAAECBAgQIECAAAECBAgQIECAAAECBAgQIECAAAECBAgQIECAAAECBAgQIECAAAECBAgQIECAAAECBAgQIECAAAECBAgQIECAAAECBAgQIECAAAECBAgQIECAAAECBAgQIECAAAECBAgQIECAAAECBAgQIECAAAECBAgQIECgYwv0T/JUMWLv3r2zcePG7NixY2fqG2+8MZMmTerYU0hHoAwE6t7FKVOm7Drpx5I8VgbjG5EAAQIECBAgQIAAAQIEWkGg0Ao1lSRAgAABAgQIECBAgAABAgQIECBAgAABAgQIECBAgAABAgQIECBAgAABAgQIECBAgAABAgQIECBAgAABAgQIECBAgAABAgQIECBAgAABAgQIECBAgAABAgQIECBAgAABAgQIECBAgAABAgQIECBAgAABAgQIECBAgAABAgQIECBAgAABAgQIECBAgAABAgQIECBAgAABAgQIECBAgAABAgQIECBAgAABAgQIlKPACUlqioMfccQRef7553c69O3bN7W1teXoYmYCHVKgV69eefbZZ0uz3ZZkbIcMKxQBAgQIECBAgAABAgQIdHiBQodPKCABAgQIECBAgAABAgQIECBAgAABAgQIECBAgAABAgQIECBAgAABAgQIECBAgAABAgQIECBAgAABAgQIECBAgAABAgQIECBAgAABAgQIECBAgAABAgQIECBAgAABAgQIECBAgAABAgQIECBAgAABAgQIECBAgAABAgQIECBAgAABAgQIECBAgAABAgQIECBAgAABAgQIECBAgAABAgQIECBAgAABAgQIECBAYP8Q+O9JfrinqDfddFMmTJiwf0wiJYEyEJg+fXomT55cOukbSd6XZFMZjG9EAgQIECBAgAABAgQIEGhhgUIL11OOAAECBAgQIECAAAECBAgQIECAAAECBAgQIECAAAECBAgQIECAAAECBAgQIECAAAECBAgQIECAAAECBAgQIECAAAECBAgQIECAAAECBAgQIECAAAECBAgQIECAAAECBAgQIECAAAECBAgQIECAAAECBAgQIECAAAECBAgQIECAAAECBAgQIECAAAECBAgQIECAAAECBAgQIECAAAECBAgQIECAAAECBAgQIFCuAl9Ocsvuhu/fv3+eeuqpcnUxN4EOK9C7d+9s3LixNN//THJ5hw0sGAECBAgQIECAAAECBAh0WIFCh00mGAECBAgQIECAAAECBAgQIECAAAECBAgQIECAAAECBAgQIECAAAECBAgQIECAAAECBAgQIECAAAECBAgQIECAAAECBAgQIECAAAECBAgQIECAAAECBAgQIECAAAECBAgQIECAAAECBAgQ+H/s13mMVeX9B+DvYQbEEUFWQUC0gIpFI8EULUpLUVGkpmjqijbVUm3dUarV2KR1rbWKtcW61FZcI+7LTyhqRKyKC1VbFHQUxeqgIIusgjPnl5nEydx7B0W9MHd5TjKB895z3vfzed57/3gJECBAgAABAgQIECBAgAABAgQIECBAgAABAgQIECBAgAABAgQIECBAgAABAgQIECBAgAABAgQIECBAgAABAgQIECgugXMj4tLmIl9//fUxbty44mojLYEyELjqqqti/PjxTZv+JyJ2L4PqKhIgQIAAAQIECBAgQIBAngWSPM9nOgIECBAgQIAAAQIECBAgQIAAAQIECBAgQIAAAQIECBAgQIAAAQIECBAgQIAAAQIECBAgQIAAAQIECBAgQIAAAQIECBAgQIAAAQIECBAgQIAAAQIECBAgQIAAAQIECBAgQIAAAQIECBAgQIAAAQIECBAgQIAAAQIECBAgQIAAAQIECBAgQIAAAQIECBAgQIAAAQIECBAgQIAAAQIECBAgQIAAAQIECBAgQIBAuQpcERFnNVd+6dKlsc0225Sri94EClZg+fLlzf02d4mIeQUbWjACBAgQIECAAAECBAgQKEiBpCBTCUWAAAECBAgQIECAAAECBAgQIECAAAECBAgQIECAAAECBAgQIECAAAECBAgQIECAAAECBAgQIECAAAECBAgQIECAAAECBAgQIECAAAECBAgQIECAAAECBAgQIECAAAECBAgQIECAAAECBAgQIECAAAECBAgQIECAAAECBAgQIECAAAECBAgQIECAAAECBAgQIECAAAECBAgQIECAAAECBAgQIECAAAECBAgQKD6BmyPiuOzY+++/f/zzn/8svjYSEygTgQMOOCCmT5/etO2ZETGxTOqrSYAAAQIECBAgQIAAAQJ5EkjyNI9pCBAgQIAAAQIECBAgQIAAAQIECBAgQIAAAQIECBAgQIAAAQIECBAgQIAAAQIECBAgQIAAAQIECBAgQIAAAQIECBAgQIAAAQIECBAgQIAAAQIECBAgQIAAAQIECBAgQIAAAQIECBAgQIAAAQIECBAgQIAAAQIECBAgQIAAAQIECBAgQIAAAQIECBAgQIAAAQIECBAgQIAAAQIECBAgQIAAAQIECBAgQIAAAQLlLvB/EXFQNsLEiRPj9NNPL3cb/QkUrMBVV10V48ePb5rvnxExsmADC0aAAAECBAgQIECAAAECBSmQFGQqoQgQIECAAAECBAgQIECAAAECBAgQIECAAAECBAgQIECAAAECBAgQIECAAAECBAgQIECAAAECBAgQIECAAAECBAgQIECAAAECBAgQIECAAAECBAgQIECAAAECBAgQIECAAAECBAgQIECAAAECBAgQIECAAAECBAgQIECAAAECBAgQIECAAAECBAgQIECAAAECBAgQIECAAAECBAgQIECAAAECBAgQIECAAAECxSfwQkTsmR37jTfeiP79+xdfG4kJlInA3LlzY8CAAdlt20fEijIhUJMAAQIECBAgQIAAAQIE8iCQ5GEOUxAgQIAAAQIECBAgQIAAAQIECBAgQIAAAQIECBAgQIAAAQIECBAgQIAAAQIECBAgQIAAAQIECBAgQIAAAQIECBAgQIAAAQIECBAgQIAAAQIECBAgQIAAAQIECBAgQIAAAQIECBAgQIAAAQIECBAgQIAAAQIECBAgQIAAAQIECBAgQIAAAQIECBAgQIAAAQIECBAgQIAAAQIECBAgQIAAAQIECBAgQIAAAQIECES8ExF9mkIMGjQoZs+ezYYAgQIXGDhwYMyZM6dpyiMi4q4Cjy0eAQIECBAgQIAAAQIECBSQQFJAWUQhQIAAAQIECBAgQIAAAQIECBAgQIAAAQIECBAgQIAAAQIECBAgQIAAAQIECBAgQIAAAQIECBAgQIAAAQIECBAgQIAAAQIECBAgQIAAAQIECBAgQIAAAQIECBAgQIAAAQIECBAgQIAAAQIECBAgQIAAAQIECBAgQIAAAQIECBAgQIAAAQIECBAgQIAAAQIECBAgQIAAAQIECBAgQIAAAQIECBAgQIAAAQIECBSzwMqI2KppgdNPPz0mTpxYzJ1kJ1AWAmeddVZceeWVTbueGxG/L4vyShIgQIAAAQIECBAgQIBAXgSSvMxiEgIECBAgQIAAAQIECBAgQIAAAQIECBAgQIAAAQIECBAgQIAAAQIECBAgQIAAAQIECBAgQIAAAQIECBAgQIAAAQIECBAgQIAAAQIECBAgQIAAAQIECBAgQIAAAQIECBAgQIAAAQIECBAgQIAAAQIECBAgQIAAAQIECBAgQIAAAQIECBAgQIAAAQIECBAgQIAAAQIECBAgQIAAAQIECBAgQIAAAQIECBAgQIBAeQtURcSqbILLLrsszjnnnPKW0Z5AEQhcccUVMWHChKZJr46IM4oguogECBAgQIAAAQIECBAgUCACSYHkEIMAAQIECBAgQIAAAQIECBAgQIAAAQIECBAgQIAAAQIECBAgQIAAAQIECBAgQIAAAQIECBAgQIAAAQIECBAgQIAAAQIECBAgQIAAAQIECBAgQIAAAQIECBAgQIAAAQIECBAgQIAAAQIECBAgQIAAAQIECBAgQIAAAQIECBAgQIAAAQIECBAgQIAAAQIECBAgQIAAAQIECBAgQIAAAQIECBAgQIAAAQIECBAgUMwCfSLinewCkydPjmOPPbaYe8lOoCwEbrvtthg7dmzTrndFxBFlUV5JAgQIECBAgAABAgQIEMiLQJKXWUxCgAABAgQIECBAgAABAgQIECBAgAABAgQIECBAgAABAgQIECBAgAABAgQIECBAgAABAgQIECBAgAABAgQIECBAgAABAgQIECBAgAABAgQIECBAgAABAgQIECBAgAABAgQIECBAgAABAgQIECBAgAABAgQIECBAgAABAgQIECBAgAABAgQIECBAgAABAgQIECBAgAABAgQIECBAgAABAgQIECBAgAABAgQIEChvgT0j4oVsgsceeyxGjBhR3jLaEygCgSeeeCL7tzozIoYVQXQRCRAgQIAAAQIECBAgQKBABJICySEGAQIECBAgQIAAAQIECBAgQIAAAQIECBAgQIAAAQIECBAgQIAAAQIECBAgQIAAAQIECBAgQIAAAQIECBAgQIAAAQIECBAgQIAAAQIECBAgQIAAAQIECBAgQIAAAQIECBAgQIAAAQIECBAgQIAAAQIECBAgQIAAAQIECBAgQIAAAQIECBAgQIAAAQIECBAgQIAAAQIECBAgQIAAAQIECBAgQIAAAQIECBAgQKCYBQ6KiP/LLjBnzpzYddddi7mX7ATKQuD111/P/q1WR0T/siivJAECBAgQIECAAAECBAjkRSDJyywmIUCAAAECBAgQIECAAAECBAgQIECAAAECBAgQIECAAAECBAgQIECAAAECBAgQIECAAAECBAgQIECAAAECBAgQIECAAAECBAgQIECAAAECBAgQIECAAAECBAgQIECAAAECBAgQIECAAAECBAgQIECAAAECBAgQIECAAAECBAgQIECAAAECBAgQIECAAAECBAgQIECAAAECBAgQIECAAAECBAgQIECAAAECBAiUt8BxEXFzNsHSpUtjm222KW8Z7QkUgcCyZcuiY8eOTZOuioh2RRBdRAIECBAgQIAAAQIECBAoEIGkQHKIQYAAAQIECBAgQIAAAQIECBAgQIAAAQIECBAgQIAAAQIECBAgQIAAAQIECBAgQIAAAQIECBAgQIAAAQIECBAgQIAAAQIECBAgQIAAAQIECBAgQIAAAQIECBAgQIAAAQIECBAgQIAAAQIECBAgQIAAAQIECBAgQIAAAQIECBAgQIAAAQIECBAgQIAAAQIECBAgQIAAAQIECBAgQIAAAQIECBAgQIAAAQIECBAoZoHxEfHH7AJ1dXWRJEkx95KdQFkIrFmzJqqqqrK7+vGWxe4rSYAAAQIECBAgQIAAgfwIOETmx9EsBAgQIECAAAECBAgQIECAAAECBAgQIECAAAECBAgQIECAAAECBAgQIECAAAECBAgQIECAAAECBAgQIECAAAECBAgQIECAAAECBAgQIECAAAECBAgQIECAAAECBAgQIECAAAECBAgQIECAAAECBAgQIECAAAECBAgQIECAAAECBAgQIECAAAECBAgQIECAAAECBAgQIECAAAECBAgQIECAAAECBAgQIECAQHkLXBoR52YTvP3227HjjjuWt4z2BIpA4Omnn4599903O2lSBNFFJECAAAECBAgQIECAAIECEXCILJCNEIMAAQIECBAgQIAAAQIECBAgQIAAAQIECBAgQIAAAQIECBAgQIAAAQIECBAgQIAAAQIECBAgQIAAAQIECBAgQIAAAQIECBAgQIAAAQIECBAgQIAAAQIECBAgQIAAAQIECBAgQIAAAQIECBAgQIAAAQIECBAgQIAAAQIECBAgQIAAAQIECBAgQIAAAQIECBAgQIAAAQIECBAgQIAAAQIECBAgQIAAAQIECBAoaoErI+LM7AazZ8+OQYMGFXUx4QmUg8CUKVPi8MMPz66alEN3HQkQIECAAAECBAgQIEAgPwIOkflxNAsBAgQIECBAgAABAgQIECBAgAABAgQIECBAgAABAgQIECBAgAABAgQIECBAgAABAgQIECBAgAABAgQIECBAgAABAgQIECBAgAABAgQIECBAgAABAgQIECBAgAABAgQIECBAgAABAgQIECBAgAABAgQIECBAgAABAgQIECBAgAABAgQIECBAgAABAgQIECBAgAABAgQIECBAgAABAgQIECBAgAABAgQIECBQ3gJ/joiTswmmT58e++23X3nLaE+gCASuueaaOO2007KTJkUQXUQCBAgQIECAAAECBAgQKBABh8gC2QgxCBAgQIAAAQIECBAgQIAAAQIECBAgQIAAAQIECBAgQIAAAQIECBAgQIAAAQIECBAgQIAAAQIECBAgQIAAAQIECBAgQIAAAQIECBAgQIAAAQIECBAgQIAAAQIECBAgQIAAAQIECBAgQIAAAQIECBAgQIAAAQIECBAgQIAAAQIECBAgQIAAAQIECBAgQIAAAQIECBAgQIAAAQIECBAgQIAAAQIECBAgQIAAgaIWuCEifpbd4Lbbboujjz66qIsJT6AcBM4///y45JJLsqsm5dBdRwIECBAgQIAAAQIECBDIj4BDZH4czUKAAAECBAgQIECAAAECBAgQIECAAAECBAgQIECAAAECBAgQIECAAAECBAgQIECAAAECBAgQIECAAAECBAgQIECAAAECBAgQIECAAAECBAgQIECAAAECBAgQIECAAAECBAgQIECAAAECBAgQIECAAAECBAgQIECAAAECBAgQIECAAAECBAgQIECAAAECBAgQIECAAAECBAgQIECAAAECBAgQIECAAAECBAiUt8DNEXFcNsGVV14ZZ5xxRiRJUt462hMocIGf//znccMNN2Sn9MMt8H0TjwABAgQIECBAgAABAoUk4BBZSLshCwECBAgQIECAAAECBAgQIECAAAECBAgQIECAAAECBAgQIECAAAECBAgQIECAAAECBAgQIECAAAECBAgQIECAAAECBAgQIECAAAECBAgQIECAAAECBAgQIECAAAECBAgQIECAAAECBAgQIECAAAECBAgQIECAAAECBAgQIECAAAECBAgQIECAAAECBAgQIECAAAECBAgQIECAAAECBAgQIECAAAECBAgQIFCsAndGxBHZ4Y855piYNGlStG/fvlh7yU2g5AXSNI0999wzZs+end01KfnyChIgQIAAAQIECBAgQIBA3gQcIvNGaSICBAgQIECAAAECBAgQIECAAAECBAgQIECAAAECBAgQIECAAAECBAgQIECAAAECBAgQIECAAAECBAgQIECAAAECBAgQIECAAAECBAgQIECAAAECBAgQIECAAAECBAgQIECAAAECBAgQIECAAAECBAgQIECAAAECBAgQIECAAAECBAgQIECAAAECBAgQIECAAAECBAgQIECAAAECBAgQIECAAAECBAgQIECgjAXujYgx2f232267ePLJJ6N///5lTKM6gcIWWLlyZXTv3j1WrVqVHTQp7OTSESBAgAABAgQIECBAgEAhCThEFtJuyEKAAAECBAgQIECAAAECBAgQIECAAAECBAgQIECAAAECBAgQIECAAAECBAgQIECAAAECBAgQIECAAAECBAgQIECAAAECBAgQIECAAAECBAgQIECAAAECBAgQIECAAAECBAgQIECAAAECBAgQIECAAAECBAgQIECAAAECBAgQIECAAAECBAgQIECAAAECBAgQIECAAAECBAgQIECAAAECBAgQIECAAAECBAgUq8AjETGqufD33ntvjBkzplh7yU2g5AUeffTRGDWq2Z9vUvLlFSRAgAABAgQIECBAgACBvAk4ROaN0kQECBAgQIAAAQIECBAgQIAAAQIECBAgQIAAAQIECBAgQIAAAQIECBAgQIAAAQIECBAgQIAAAQIECBAgQIAAAQIECBAgQIAAAQIECBAgQIAAAQIECBAgQIAAAQIECBAgQIAAAQIECBAgQIAAAQIECBAgQIAAAQIECBAgQIAAAQIECBAgQIAAAQIECBAgQIAAAQIECBAgQIAAAQIECBAgQIAAAQIECBAgQIBAGQtMj4j9mut/3HHHxc0331zGNKoTKFyBdevWxS9+8Yu46aabmguZFG5yyQgQIECAAAECBAgQIECg0AQcIgttR+QhQIAAAQIECBAgQIAAAQIECBAgQIAAAQIECBAgQIAAAQIECBAgQIAAAQIECBAgQIAAAQIECBAgQIAAAQIECBAgQIAAAQIECBAgQIAAAQIECBAgQIAAAQIECBAgQIAAAQIECBAgQIAAAQIECBAgQIAAAQIECBAgQIAAAQIECBAgQIAAAQIECBAgQIAAAQIECBAgQIAAAQIECBAgQIAAAQIECBAgQIAAAQIEilHgqYjYt7ngvXr1ipkzZ8YOO+xQjL1kJlDSAv/973/jgAMOiJqamuZ6JiVdXjkCBAgQIECAAAECBAgQyKuAQ2ReOU1GgAABAgQIECBAgAABAgQIECBAgAABAgQIECBAgAABAgQIECBAgAABAgQIECBAgAABAgQIECBAgAABAgQIECBAgAABAgQIECBAgAABAgQIECBAgAABAgQIECBAgAABAgQIECBAgAABAgQIECBAgAABAgQIECBAgAABAgQIECBAgAABAgQIECBAgAABAgQIECBAgAABAgQIECBAgAABAgQIECBAgAABAgQIlKnAcxExpLnuSZLE73//+5gwYUKZ0qhNoHAFLrzwwvjNb36zoYBJ4SaXjAABAgQIECBAgAABAgQKTcAhstB2RB4CBAgQIECAAAECBAgQIECAAAECBAgQIECAAAECBAgQIECAAAECBAgQIECAAAECBAgQIECAAAECBAgQIECAAAECBAgQIECAAAECBAgQIECAAAECBAgQIECAAAECBAgQIECAAAECBAgQIECAAAECBAgQIECAAAECBAgQIECAAAECBAgQIECAAAECBAgQIECAAAECBAgQIECAAAECBAgQIECAAAECBAgQIECgGAX+HRF7bCh4z549Y+7cudGuXbti7CYzgZIU+PDDD2PEiBExZ86cDfVLSrK4UgQIECBAgAABAgQIECCwSQQcIjcJq0kJECBAgAABAgQIECBAgAABAgQIECBAgAABAgQIECBAgAABAgQIECBAgAABAgQIECBAgAABAgQIECBAgAABAgQIECBAgAABAgQIECBAgAABAgQIECBAgAABAgQIECBAgAABAgQIECBAgAABAgQIECBAgAABAgQIECBAgAABAgQIECBAgAABAgQIECBAgAABAgQIECBAgAABAgQIECBAgAABAgQIECBAgACBMhOYExG7flHnyZMnx7HHHltmLOoSKFyBiy++OC644IJI03RDIZPCTS8ZAQIECBAgQIAAAQIECBSagENkoe2IPAQIECBAgFYnA5gAACAASURBVAABAgQIECBAgAABAgQIECBAgAABAgQIECBAgAABAgQIECBAgAABAgQIECBAgAABAgQIECBAgAABAgQIECBAgAABAgQIECBAgAABAgQIECBAgAABAgQIECBAgAABAgQIECBAgAABAgQIECBAgAABAgQIECBAgAABAgQIECBAgAABAgQIECBAgAABAgQIECBAgAABAgQIECBAgAABAgQIECBAgEAxClRHRN8vCj548OCYNm1adO7cuRj7yUygpASWL18e/fv3j0WLFn1Rr6SkSitDgAABAgQIECBAgAABAptUwCFyk/KanAABAgQIECBAgAABAgQIECBAgAABAgQIECBAgAABAgQIECBAgAABAgQIECBAgAABAgQIECBAgAABAgQIECBAgAABAgQIECBAgAABAgQIECBAgAABAgQIECBAgAABAgQIECBAgAABAgQIECBAgAABAgQIECBAgAABAgQIECBAgAABAgQIECBAgAABAgQIECBAgAABAgQIECBAgAABAgQIECBAgAABAgQIECgTgQUR0Tu7a4cOHWL58uWNwxMnTozTTz+9TEjUJFC4Atdcc02cdtppjQF79+4d7733XnbgpHAbSEaAAAECBAgQIECAAAEChSbgEFloOyIPAQIECBAgQIAAAQIECBAgQIAAAQIECBAgQIAAAQIECBAgQIAAAQIECBAgQIAAAQIECBAgQIAAAQIECBAgQIAAAQIECBAgQIAAAQIECBAgQIAAAQIECBAgQIAAAQIECBAgQIAAAQIECBAgQIAAAQIECBAgQIAAAQIECBAgQIAAAQIECBAgQIAAAQIECBAgQIAAAQIECBAgQIAAAQIECBAgQIAAAQIECBAgUIwCH0ZEt+zgZ555Zlx11VWNw7vssks8/fTT0blz52LsKDOBkhB48803Y+TIkTF//vzGPhdeeGFccMEF2f2SkiisBAECBAgQIECAAAECBAhsFgGHyM3CbBECBAgQIECAAAECBAgQIECAAAECBAgQIECAAAECBAgQIECAAAECBAgQIECAAAECBAgQIECAAAECBAgQIECAAAECBAgQIECAAAECBAgQIECAAAECBAgQIECAAAECBAgQIECAAAECBAgQIECAAAECBAgQIECAAAECBAgQIECAAAECBAgQIECAAAECBAgQIECAAAECBAgQIECAAAECBAgQIECAAAECBAgQIECgxAWWRsQ22R3ffPPNGDZsWNTU1DR+dNppp8XVV19d4hzqEShcgeOPPz7+/ve/Nwbs3LlzVFdXR8eOHbNDJ4XbQjICBAgQIECAAAECBAgQKDQBh8hC2xF5CBAgQIAAAQIECBAgQIAAAQIECBAgQIAAAQIECBAgQIAAAQIECBAgQIAAAQIECBAgQIAAAQIECBAgQIAAAQIECBAgQIAAAQIECBAgQIAAAQIECBAgQIAAAQIECBAgQIAAAQIECBAgQIAAAQIECBAgQIAAAQIECBAgQIAAAQIECBAgQIAAAQIECBAgQIAAAQIECBAgQIAAAQIECBAgQIAAAQIECBAgQIAAgWIUWB0RW2YHT9M0Jk6cGGeeeWbjR5WVlfHoo4/GfvvtV4w9ZSZQ1AJ33HFHjBs3LlatWtXQo1WrVnHJJZfEOeecE0mSZHfLGSjq8sITIECAAAECBAgQIECAwCYVcIjcpLwmJ0CAAAECBAgQIECAAAECBAgQIECAAAECBAgQIECAAAECBAgQIECAAAECBAgQIECAAAECBAgQIECAAAECBAgQIECAAAECBAgQIECAAAECBAgQIECAAAECBAgQIECAAAECBAgQIECAAAECBAgQIECAAAECBAgQIECAAAECBAgQIECAAAECBAgQIECAAAECBAgQIECAAAECBAgQIECAAAECBAgQIECAAAECBMpE4LOIqMjumqZprFmzJg455JB47LHHGj/u169fPPLII7HTTjuVCY+aBFpeYPHixTF48OBYsGBBY5gRI0bE1KlTo7KyMpIkyQ6ZM9DyLSQgQIAAAQIECBAgQIAAgUIVcIgs1J2RiwABAgQIECBAgAABAgQIECBAgAABAgQIECBAgAABAgQIECBAgAABAgQIECBAgAABAgQIECBAgAABAgQIECBAgAABAgQIECBAgAABAgQIECBAgAABAgQIECBAgAABAgQIECBAgAABAgQIECBAgAABAgQIECBAgAABAgQIECBAgAABAgQIECBAgAABAgQIECBAgAABAgQIECBAgAABAgQIECBAgAABAgQIECgWgcqIWN9c2DRNG4Zrampi8ODBDf9+fh122GExZcqUSJKkWHrKSaBoBdauXRtjx46Ne+65p7FD37594/HHH48+ffo0jDXzW/TjLNodF5wAAQIECBAgQIAAAQKbX8AhcvObW5EAAQIECBAgQIAAAQIECBAgQIAAAQIECBAgQIAAAQIECBAgQIAAAQIECBAgQIAAAQIECBAgQIAAAQIECBAgQIAAAQIECBAgQIAAAQIECBAgQIAAAQIECBAgQIAAAQIECBAgQIAAAQIECBAgQIAAAQIECBAgQIAAAQIECBAgQIAAAQIECBAgQIAAAQIECBAgQIAAAQIECBAgQIAAAQIECBAgQIAAAQIECBAoLYGqiFjVXKU0TRuHb7nllhg3blx8+umnDWOtW7eOSy+9NM4666zS0tCGQAEKnHfeeQ2/t8+vtm3bxkMPPRT77bdf41iSJNnJcwYKsJpIBAgQIECAAAECBAgQIFAgAg6RBbIRYhAgQIAAAQIECBAgQIAAAQIECBAgQIAAAQIECBAgQIAAAQIECBAgQIAAAQIECBAgQIAAAQIECBAgQIAAAQIECBAgQIAAAQIECBAgQIAAAQIECBAgQIAAAQIECBAgQIAAAQIECBAgQIAAAQIECBAgQIAAAQIECBAgQIAAAQIECBAgQIAAAQIECBAgQIAAAQIECBAgQIAAAQIECBAgQIAAAQIECBAgQIAAAQIlIZA2bZGmGbcxduzYuO222xofqaqqiilTpsSoUaNKorwSBApR4O67745jjjkm1q1b1xAvSZIYP358XHHFFRlx68ezrpyBQuwnEwECBAgQIECAAAECBAgUhoBDZGHsgxQECBAgQIAAAQIECBAgQIAAAQIECBAgQIAAAQIECBAgQIAAAQIECBAgQIAAAQIECBAgQIAAAQIECBAgQIAAAQIECBAgQIAAAQIECBAgQIAAAQIECBAgQIAAAQIECBAgQIAAAQIECBAgQIAAAQIECBAgQIAAAQIECBAgQIAAAQIECBAgQIAAAQIECBAgQIAAAQIECBAgQIAAAQIECBAgQIAAAQIECBAgQIBAaQikTWukacZtLF26NA455JB4+umnGx/r0KFDTJ48uWHcRYBAfgUefvjhOPTQQ2P9+vWNEx988MExZcqU2HLLLTMWS5Ike/GcgfymMxsBAgQIECBAgAABAgQIlJKAQ2Qp7aYuBAgQIECAAAECBAgQIECAAAECBAgQIECAAAECBAgQIECAAAECBAgQIECAAAECBAgQIECAAAECBAgQIECAAAECBAgQIECAAAECBAgQIECAAAECBAgQIECAAAECBAgQIECAAAECBAgQIECAAAECBAgQIECAAAECBAgQIECAAAECBAgQIECAAAECBAgQIECAAAECBAgQIECAAAECBAgQIECAAAECBAgQIECAQEsLpE0DpGnGbcNHixcvju985zsxf/78xkf79OkTkydPjmHDhrV0fusTKBmBBx98MMaNGxcfffRRY6f+/fvHAw88EAMGDMjpmSRJ9ljOQMngKEKAAAECBAgQIECAAAECeRdwiMw7qQkJECBAgAABAgQIECBAgAABAgQIECBAgAABAgQIECBAgAABAgQIECBAgAABAgQIECBAgAABAgQIECBAgAABAgQIECBAgAABAgQIECBAgAABAgQIECBAgAABAgQIECBAgAABAgQIECBAgAABAgQIECBAgAABAgQIECBAgAABAgQIECBAgAABAgQIECBAgAABAgQIECBAgAABAgQIECBAgAABAgQIECBAgACBMhZIm3ZP04zbxo9mzZoVY8aMiZqamsaxXr16xbRp02LXXXctYz7VCeRHYObMmXHkkUfGBx980DhhkiRRPz506NBmF6n/POvKGchPOrMQIECAAAECBAgQIECAQCkKOESW4q7qRIAAAQIECBAgQIAAAQIECBAgQIAAAQIECBAgQIAAAQIECBAgQIAAAQIECBAgQIAAAQIECBAgQIAAAQIECBAgQIAAAQIECBAgQIAAAQIECBAgQIAAAQIECBAgQIAAAQIECBAgQIAAAQIECBAgQIAAAQIECBAgQIAAAQIECBAgQIAAAQIECBAgQIAAAQIECBAgQIAAAQIECBAgQIAAAQIECBAgQIAAAQIECLSUQNp04TTNuM3I9Pzzz8fo0aNj0aJFjePbb7993H777TF06NCWym9dAkUvMGvWrDjwwANj2bJljV26devW8NsaMWLEBvslSZL9Wc5A0eMoQIAAAQIECBAgQIAAAQKbTMAhcpPRmpgAAQIECBAgQIAAAQIECBAgQIAAAQIECBAgQIAAAQIECBAgQIAAAQIECBAgQIAAAQIECBAgQIAAAQIECBAgQIAAAQIECBAgQIAAAQIECBAgQIAAAQIECBAgQIAAAQIECBAgQIAAAQIECBAgQIAAAQIECBAgQIAAAQIECBAgQIAAAQIECBAgQIAAAQIECBAgQIAAAQIECBAgQIAAAQIECBAgQIAAAQIECBAoQ4G0aec0zbjN4Zg5c2aMGTMmPv7448bP+vXrFzfccEN8//vfL0M+lQl8M4GHHnooTjnllFiwYEHjRJ07d45bbrklDjrooC+cPEmS7M9zBr5ZOm8TIECAAAECBAgQIECAQCkLOESW8u7qRoAAAQIECBAgQIAAAQIECBAgQIAAAQIECBAgQIAAAQIECBAgQIAAAQIECBAgQIAAAQIECBAgQIAAAQIECBAgQIAAAQIECBAgQIAAAQIECBAgQIAAAQIECBAgQIAAAQIECBAgQIAAAQIECBAgQIAAAQIECBAgQIAAAQIECBAgQIAAAQIECBAgQIAAAQIECBAgQIAAAQIECBAgQIAAAQIECBAgQIAAAQIECGxugbTpgmmacdtslvvvvz+OP/74WLp0aePnnTp1iuuvvz4OO+ywzZ3fegSKVuC2226LM888MxYtWtTYoU2bNvHAAw/EgQce+KW9kiTJfiZn4Esn8QABAgQIECBAgAABAgQIlK2AQ2TZbr3iBAgQIECAAAECBAgQIECAAAECBAgQIECAAAECBAgQIECAAAECBAgQIECAAAECBAgQIECAAAECBAgQIECAAAECBAgQIECAAAECBAgQIECAAAECBAgQIECAAAECBAgQIECAAAECBAgQIECAAAECBAgQIECAAAECBAgQIECAAAECBAgQIECAAAECBAgQIECAAAECBAgQIECAAAECBAgQIECAAAECBAgQIECAwCYQSJvOmaYZtxtcbvr06TFmzJhYtWpV4zOVlZVx9tlnx0UXXRQVFRWbIKopCZSGQF1dXZx77rnxhz/8IaPQVlttFbfcckvDb2tjriRJsh/LGdiYeTxDgAABAgQIECBAgAABAuUp4BBZnvuuNQECBAgQIECAAAECBAgQIECAAAECBAgQIECAAAECBAgQIECAAAECBAgQIECAAAECBAgQIECAAAECBAgQIECAAAECBAgQIECAAAECBAgQIECAAAECBAgQIECAAAECBAgQIECAAAECBAgQIECAAAECBAgQIECAAAECBAgQIECAAAECBAgQIECAAAECBAgQIECAAAECBAgQIECAAAECBAgQIECAAAECBAgQILBpBNKm06Zpxu0XrvjII4/E8ccfHx999FHjcxUVFTFmzJi49tpro0uXLpsmsVkJFLHAihUr4tRTT42bb745o0XXrl3jr3/9axx66KEb3S5JkuxncwY2ejIPEiBAgAABAgQIECBAgEDZCThElt2WK0yAAAECBAgQIECAAAECBAgQIECAAAECBAgQIECAAAECBAgQIECAAAECBAgQIECAAAECBAgQIECAAAECBAgQIECAAAECBAgQIECAAAECBAgQIECAAAECBAgQIECAAAECBAgQIECAAAECBAgQIECAAAECBAgQIECAAAECBAgQIECAAAECBAgQIECAAAECBAgQIECAAAECBAgQIECAAAECBAgQIECAAAECBAhsQoG06dxpmnH7pcvOnDkzjj/++Kiurs54dvjw4XHDDTdE3759v3QODxAoF4E33ngjxo4dGy+88EJG5R133DHuuOOOGDJkyFeiSJIk+/mcga80oYcJECBAgAABAgQIECBAoKwEHCLLaruVJUCAAAECBAgQIECAAAECBAgQIECAAAECBAgQIECAAAECBAgQIECAAAECBAgQIECAAAECBAgQIECAAAECBAgQIECAAAECBAgQIECAAAECBAgQIECAAAECBAgQIECAAAECBAgQIECAAAECBAgQIECAAAECBAgQIECAAAECBAgQIECAAAECBAgQIECAAAECBAgQIECAAAECBAgQIECAAAECBAgQIECAAAECBDaxQNp0/jTNuN2opZcsWRInnXRSTJkyJeP59u3bx+WXXx4nnHBCVFZWbtRcHiJQigK1tbUxceLEuOSSS6L+99L0Ouqoo+LKK6+M7t27f+XqSZJkv5Mz8JUn9QIBAgQIECBAgAABAgQIlI2AQ2TZbLWiBAgQIECAAAECBAgQIECAAAECBAgQIECAAAECBAgQIECAAAECBAgQIECAAAECBAgQIECAAAECBAgQIECAAAECBAgQIECAAAECBAgQIECAAAECBAgQIECAAAECBAgQIECAAAECBAgQIECAAAECBAgQIECAAAECBAgQIECAAAECBAgQIECAAAECBAgQIECAAAECBAgQIECAAAECBAgQIECAAAECBAgQIECAwGYQSJuukaYZtxu9/Nq1a+O8886L6667LlavXt34XmVlZRxxxBHxq1/9KnbfffeNns+DBEpFYO7cuQ3f/6lTp8b69esba22xxRZxzjnnxPjx46NDhw5fq26SJNnv5Qx8rYm9RIAAAQIECBAgQIAAAQJlIeAQWRbbrCQBAgQIECBAgAABAgQIECBAgAABAgQIECBAgAABAgQIECBAgAABAgQIECBAgAABAgQIECBAgAABAgQIECBAgAABAgQIECBAgAABAgQIECBAgAABAgQIECBAgAABAgQIECBAgAABAgQIECBAgAABAgQIECBAgAABAgQIECBAgAABAgQIECBAgAABAgQIECBAgAABAgQIECBAgAABAgQIECBAgAABAgQIECCwmQTSpuukacbtV45w4403xllnnRWffPJJxrs77LBDXHrppXHkkUd+5Tm9QKBYBe68884455xzYsGCBRkVOnToEBdddFGccsop36hakiTZ7+cMfKMFvEyAAAECBAgQIECAAAECJS3gEFnS26scAQIECBAgQIAAAQIECBAgQIAAAQIECBAgQIAAAQIECBAgQIAAAQIECBAgQIAAAQIECBAgQIAAAQIECBAgQIAAAQIECBAgQIAAAQIECBAgQIAAAQIECBAgQIAAAQIECBAgQIAAAQIECBAgQIAAAQIECBAgQIAAAQIECBAgQIAAAQIECBAgQIAAAQIECBAgQIAAAQIECBAgQIAAAQIECBAgQIAAAQIECBAgsJkF0qbrpWnG7deK8vrrr8f48eNj6tSpOe+PHj06Lr/88hgwYMDXmttLBIpB4I033oiTTz45Hn/88cj+Tf3gBz+ISZMmxc477/yNqyRJkj1HzsA3XsQEBAgQIECAAAECBAgQIFCyAg6RJbu1ihEgQIAAAQIECBAgQIAAAQIECBAgQIAAAQIECBAgQIAAAQIECBAgQIAAAQIECBAgQIAAAQIECBAgQIAAAQIECBAgQIAAAQIECBAgQIAAAQIECBAgQIAAAQIECBAgQIAAAQIECBAgQIAAAQIECBAgQIAAAQIECBAgQIAAAQIECBAgQIAAAQIECBAgQIAAAQIECBAgQIAAAQIECBAgQIAAAQIECBAgQIAAAQItIJA2XTNNM26/dpzVq1fHn//857jwwgtj5cqVGfP0798/xo8fH4cffnh06tTpa6/hRQKFJrBixYq46aab4k9/+lO8/fbbGfF69uwZv/zlL+Pkk0+ODh065CV6kiTZ8+QM5GUhkxAgQIAAAQIECBAgQIBASQo4RJbktipFgAABAgQIECBAgAABAgQIECBAgAABAgQIECBAgAABAgQIECBAgAABAgQIECBAgAABAgQIECBAgAABAgQIECBAgAABAgQIECBAgAABAgQIECBAgAABAgQIECBAgAABAgQIECBAgAABAgQIECBAgAABAgQIECBAgAABAgQIECBAgAABAgQIECBAgAABAgQIECBAgAABAgQIECBAgAABAgQIECBAgAABAgQItJBA2nTdNM24/caR/vWvf8Xpp58eL730Us5cw4YNi/POOy9Gjhz5jdcxAYGWFKitrY1p06bF7373u5g1a1ZOlL333juuuuqqGDJkSF5jJkmSPV/OQF4XNBkBAgQIECBAgAABAgQIlJSAQ2RJbacyBAgQIECAAAECBAgQIECAAAECBAgQIECAAAECBAgQIECAAAECBAgQIECAAAECBAgQIECAAAECBAgQIECAAAECBAgQIECAAAECBAgQIECAAAECBAgQIECAAAECBAgQIECAAAECBAgQIECAAAECBAgQIECAAAECBAgQIECAAAECBAgQIECAAAECBAgQIECAAAECBAgQIECAAAECBAgQIECAAAECBAgQIECAQAsLpE3XT9OM27xEW7NmTUyaNCl++9vfxooVKzLmTJIk9t1335gwYUKMHj06L+uZhMDmEqirq4sHHnggLr744njppZdylu3cuXOce+65MX78+GjVqlXeY9X/frKunIG8L2pCAgQIECBAgAABAgQIECgZAYfIktlKRQgQIECAAAECBAgQIECAAAECBAgQIECAAAECBAgQIECAAAECBAgQIECAAAECBAgQIECAAAECBAgQIECAAAECBAgQIECAAAECBAgQIECAAAECBAgQIECAAAECBAgQIECAAAECBAgQIECAAAECBAgQIECAAAECBAgQIECAAAECBAgQIECAAAECBAgQIECAAAECBAgQIECAAAECBAgQIECAAAECBAgQIECAAIECEEibZkjTjNu8xvv3v/8dEyZMiBkzZsRnn32WMXdVVVWMGTMmfv3rX8cuu+wSFRUVeV3bZATyLVD/Pb722mvjwQcfjDVr1mRMv8UWW8SBBx7Y8H0fOnRovpdunC9Jkuy5cwY22eImJkCAAAECBAgQIECAAIGiF3CILPotVIAAAQIECBAgQIAAAQIECBAgQIAAAQIECBAgQIAAAQIECBAgQIAAAQIECBAgQIAAAQIECBAgQIAAAQIECBAgQIAAAQIECBAgQIAAAQIECBAgQIAAAQIECBAgQIAAAQIECBAgQIAAAQIECBAgQIAAAQIECBAgQIAAAQIECBAgQIAAAQIECBAgQIAAAQIECBAgQIAAAQIECBAgQIAAAQIECBAgQIAAAQIECBAoIIG0aZY0zbjNe8z6+SdPnhyXXXZZzJ07N2f+rbfeOo477rg4++yzY4cddsj7+iYk8E0Fqqur4+qrr46bbropVq9enTNd796946KLLopjjjkmKioqvulyX/h+kiTZn+cMbNIAJidAgAABAgQIECBAgACBohZwiCzq7ROeAAECBAgQIECAAAECBAgQIECAAAECBAgQIECAAAECBAgQIECAAAECBAgQIECAAAECBAgQIECAAAECBAgQIECAAAECBAgQIECAAAECBAgQIECAAAECBAgQIECAAAECBAgQIECAAAECBAgQIECAAAECBAgQIECAAAECBAgQIECAAAECBAgQIECAAAECBAgQIECAAAECBAgQIECAAAECBAgQIECAAAECBAgQKDCBtGmeNM243WRR169fH//4xz/ij3/8Y8ybNy9nnTZt2sTBBx8cJ554YowcOXKT5TAxgY0RqP++Pv744zFp0qSYPn16rF27Nue1fv36xYQJE+InP/lJbLHFFhsz7Td+JkmS7DlyBr7xIiYgQIAAAQIECBAgQIAAgZIVcIgs2a1VjAABAgQIECBAgAABAgQIECBAgAABAgQIECBAgAABAgQIECBAgAABAgQIECBAgAABAgQIECBAgAABAgQIECBAgAABAgQIECBAgAABAgQIECBAgAABAgQIECBAgAABAgQIECBAgAABAgQIECBAgAABAgQIECBAgAABAgQIECBAgAABAgQIECBAgAABAgQIECBAgAABAgQIECBAgAABAgQIECBAgAABAgQIEGgBgbTpmmmacbvJ47z11ltx8803x9/+9rf44IMPctZr3759DB8+PE444YTYZ599omPHjps8kwUIfC6wbNmymDp1atx+++0xY8aM+OSTT3JwOnXqFKeeemqceOKJ0aNHj82KlyRJ9no5A5s1kMUIECBAgAABAgQIECBAoKgEHCKLaruEJUCAAAECBAgQIECAAAECBAgQIECAAAECBAgQIECAAAECBAgQIECAAAECBAgQIECAAAECBAgQIECAAAECBAgQIECAAAECBAgQIECAAAECBAgQIECAAAECBAgQIECAAAECBAgQIECAAAECBAgQIECAAAECBAgQIECAAAECBAgQIECAAAECBAgQIECAAAECBAgQIECAAAECBAgQIECAAAECBAgQIECAAAECBApcIG2aL00zbjdb9Ndeey0uvPDCuOuuu6Kuri5n3SRJYq+99oqTTjopDjvssNhqq602WzYLlZ/A8uXLee7VxQAAIABJREFU4/7774+//OUv8cILLzQL0LZt2zj88MPj/PPPj5122qlFkOp/F1lXzkCLBLMoAQIECBAgQIAAAQIECBSFgENkUWyTkAQIECBAgAABAgQIECBAgAABAgQIECBAgAABAgQIECBAgAABAgQIECBAgAABAgQIECBAgAABAgQIECBAgAABAgQIECBAgAABAgQIECBAgAABAgQIECBAgAABAgQIECBAgAABAgQIECBAgAABAgQIECBAgAABAgQIECBAgAABAgQIECBAgAABAgQIECBAgAABAgQIECBAgAABAgQIECBAgAABAgQIECBAgECRCKRNc6Zpxu1mr1BdXR3XXXdd3HrrrbFw4cJm1+/WrVv88Ic/jKOOOir23XffaNOmzWbPacHSE6j/7j/55JNxxx13xJ133hkrVqxotmT37t3jRz/6UZxxxhmx8847tyhEkiTZ6+cMtGhAixMgQIAAAQIECBAgQIBAQQs4RBb09ghHgAABAgQIECBAgAABAgQIECBAgAABAgQIECBAgAABAgQIECBAgAABAgQIECBAgAABAgQIECBAgAABAgQIECBAgAABAgQIECBAgAABAgQIECBAgAABAgQIECBAgAABAgQIECBAgAABAgQIECBAgAABAgQIECBAgAABAgQIECBAgAABAgQIECBAgAABAgQIECBAgAABAgQIECBAgAABAgQIECBAgAABAgQIFJlA2jRvmmbctkiVurq6+M9//hN33HFH3HfffVFdXR31Y9lXx44dY4899ojjjjsuhg8fHr169YqKiooWyWzR4hSora2N+fPnx9SpU+PBBx+MF198MZYuXZpTJkmS6NGjR5xwwglx9NFHR79+/aKysrLFS9fnyrpyBlo8pAAECBAgQIAAAQIECBAgULACDpEFuzWCESBAgAABAgQIECBAgAABAgQIECBAgAABAgQIECBAgAABAgQIECBAgAABAgQIECBAgAABAgQIECBAgAABAgQIECBAgAABAgQIECBAgAABAgQIECBAgAABAgQIECBAgAABAgQIECBAgAABAgQIECBAgAABAgQIECBAgAABAgQIECBAgAABAgQIECBAgAABAgQIECBAgAABAgQIECBAgAABAgQIECBAgAABAkUokDbNnKYZty1eZ9myZXHdddfFtddeG+++++4G82y77bZx6KGHxk9/+tMYNGhQVFZWtnh2AQpXoP57/vzzz8ett94a99xzT9TU1Hzhd+ukk06Kn/3sZ9GrV6+CKpUkSXaenIGCCiwMAQIECBAgQIAAAQIECBSUgENkQW2HMAQIECBAgAABAgQIECBAgAABAgQIECBAgAABAgQIECBAgAABAgQIECBAgAABAgQIECBAgAABAgQIECBAgAABAgQIECBAgAABAgQIECBAgAABAgQIECBAgAABAgQIECBAgAABAgQIECBAgAABAgQIECBAgAABAgQIECBAgAABAgQIECBAgAABAgQIECBAgAABAgQIECBAgAABAgQIECBAgAABAgQIECBAgECRC6RN86dpxm3BVFu/fn08+OCDMWnSpJgxY0bU1tY2my1Jkujbt2/8+Mc/bvgbNGhQwXQQpOUFXnnllZgyZUrcfffdMW/evA0Gat26dQwbNizGjRsXhxxySGy55ZYtH76ZBPXf96wrZ6AggwtFgAABAgQIECBAgAABAgUh4BBZENsgBAECBAgQIECAAAECBAgQIECAAAECBAgQIECAAAECBAgQIECAAAECBAgQIECAAAECBAgQIECAAAECBAgQIECAAAECBAgQIECAAAECBAgQIECAAAECBAgQIECAAAECBAgQIECAAAECBAgQIECAAAECBAgQIECAAAECBAgQIECAAAECBAgQIECAAAECBAgQIECAAAECBAgQIECAAAECBAgQIECAAAECBAgQIFAiAmnTHmmacVtwFZcvXx6zZs2K66+/PmbOnBmLFy+Ourq6nJxJkkTPnj1j2LBhceihh8Zuu+0WvXr1iqqqqoLrJNCmE1i5cmUsWLCg4Tszffr0mDFjRtTU1ERz3/NWrVpFjx49Yu+9945jjjkmhg8fHh06dNh04fIwc/33POvKGcjDMqYgQIAAAQIECBAgQIAAgRIVcIgs0Y1ViwABAgQIECBAgAABAgQIECBAgAABAgQIECBAgAABAgQIECBAgAABAgQIECBAgAABAgQIECBAgAABAgQIECBAgAABAgQIECBAgAABAgQIECBAgAABAgQIECBAgAABAgQIECBAgAABAgQIECBAgAABAgQIECBAgAABAgQIECBAgAABAgQIECBAgAABAgQIECBAgAABAgQIECBAgAABAgQIECBAgAABAgQIEGgRgbTpqmmacdsigTZ20Xnz5sU999wTd999d7z66qtRW1u7wVd79OgRQ4cOjYMOOii+973vxQ477BAVFRUbu5Tnikig/js8f/78mDZtWjz88MPx3HPPxZIlS76wwaBBg+Lwww+PsWPHRq9evYqmbZIk2VlzBoqmjKAECBAgQIAAAQIECBAgsNkFHCI3O7kFCRAgQIAAAQIECBAgQIAAAQIECBAgQIAAAQIECBAgQIAAAQIECBAgQIAAAQIECBAgQIAAAQIECBAgQIAAAQIECBAgQIAAAQIECBAgQIAAAQIECBAgQIAAAQIECBAgQIAAAQIECBAgQIAAAQIECBAgQIAAAQIECBAgQIAAAQIECBAgQIAAAQIECBAgQIAAAQIECBAgQIAAAQIECBAgQIAAAQIECBAgQIAAgRIWSJt2S9OM26Kp/cEHH8SNN94Y9957b7z66qvxRT1atWoVXbt2jVGjRsWIESPigAMOaLh3Fa/AO++8E88++2w88cQT8dRTT0V1dXXU1dVtsFBFRUUMHjw4Ro8eHWPGjImBAwcWZfkkSbJz5wwUZTGhCRAgQIAAAQIECBAgQGCzCDhEbhZmixAgQIAAAQIECBAgQIAAAQIECBAgQIAAAQIECBAgQIAAAQIECBAgQIAAAQIECBAgQIAAAQIECBAgQIAAAQIECBAgQIAAAQIECBAgQIAAAQIECBAgQIAAAQIECBAgQIAAAQIECBAgQIAAAQIECBAgQIAAAQIECBAgQIAAAQIECBAgQIAAAQIECBAgQIAAAQIECBAgQIAAAQIECBAgQIAAAQIECBAgQIAAAQJlIpA27ZmmGbdFRVCf/X//+19MnTo1br311qipqYmFCxfGihUrNthj6623ju233z6+/e1vx/777x+DBg2K7t27R9euXaNNmzZF1b9cwn766aexePHieOutt2L27Nnx4osvxquvvhrvvPPOBvc6SZKoqqqKbt26xfDhw2PUqFExdOjQ2HbbbaP+s2K9mslevGWKdRPkJkCAAAECBAgQIECAQBELOEQW8eaJToAAAQIECBAgQIAAAQIECBAgQIAAAQIECBAgQIAAAQIECBAgQIAAAQIECBAgQIAAAQIECBAgQIAAAQIECBAgQIAAAQIECBAgQIAAAQIECBAgQIAAAQIECBAgQIAAAQIECBAgQIAAAQIECBAgQIAAAQIECBAgQIAAAQIECBAgQIAAAQIECBAgQIAAAQIECBAgQIAAAQIECBAgQIAAAQIECBAgQIAAAQIECBScQNo0UZpm3BZc2K8SaOXKlfHEE0/EfffdF08++WS8++678WX92rRpE/369Yvvfve7MXz48Nhrr71ixx13jCRJvsrSns2zQF1dXcyfPz+eeeaZhj2dNm1aLFy48Ev3sz5Gnz59YuTIkXHIIYfE3nvvHZ06dcpzupabrpnvpS9qy22HlQkQIECAAAECBAgQIFB0Ag6RRbdlAhMgQIAAAQIECBAgQIAAAQIECBAgQIAAAQIECBAgQIAAAQIECBAgQIAAAQIECBAgQIAAAQIECBAgQIAAAQIECBAgQIAAAQIECBAgQIAAAQIECBAgQIAAAQIECBAgQIAAAQIECBAgQIAAAQIECBAgQIAAAQIECBAgQIAAAQIECBAgQIAAAQIECBAgQIAAAQIECBAgQIAAAQIECBAgQIAAAQIECBAgQIAAAQIFLJA2zZamGbcFHPurRaurq4v3338/7rrrrpgxY0bMmjUrPvrooy+dpFWrVrH99tvHnnvuGXvttVcMHDgw9thjj9h2222/9F0PfH2BTz75JJ555pl4+eWX47nnnouXXnqpYb/WrVv3pZN26dKlYa+GDx8eI0aMaNizioqKL32vGB9IkiQ7ds5AMfaSmQABAgQIECBAgAABAgQ2j4BD5OZxtgoBAgQIECBAgAABAgQIECBAgAABAgQIECBAgAABAgQIECBAgAABAgQIECBAgAABAgQIECBAgAABAgQIECBAgAABAgQIECBAgAABAgQIECBAgAABAgQIECBAgAABAgQIECBAgAABAgQIECBAgAABAgQIECBAgAABAgQIECBAgAABAgQIECBAgAABAgQIECBAgAABAgQIECBAgAABAgQIECBAgAABAgQIECBQHgJp05ppmnFbkgLLli2LuXPnxrPPPhtPPfVUw/8//vjjWLFiRXz66afRnEGSJFFVVRVdunSJHj16RPfu3aN3797Rt2/f2HnnnWPbbbeNzp07R8eOHaNt27bRunXrkrTLV6l169bF6tWrY/ny5bFkyZJYtGhRzJ8/P1577bVYsGBBfPDBBw1jNTU1sXbt2g0uW78n7dq1i06dOkXPnj3jgAMOiGHDhsWAAQOiQ4cO+YpbsPPUfy+zrpyBgg0vGAECBAgQIECAAAECBAi0uIBDZItvgQAECBAgQIAAAQIECBAgQIAAAQIECBAgQIAAAQIECBAgQIAAAQIECBAgQIAAAQIECBAgQIAAAQIECBAgQIAAAQIECBAgQIAAAQIECBAgQIAAAQIECBAgQIAAAQIECBAgQIAAAQIECBAgQIAAAQIECBAgQIAAAQIECBAgQIAAAQIECBAgQIAAAQIECBAgQIAAAQIECBAgQIAAAQIECBAgQIAAAQIECBAgQIBACQmkTbukacZtCdXccJX169fHK6+8EjNmzIinnnoqXn755Xjvvffiq1i0bt06unXrFnvttVcMHDgwBgwYEP37948uXbpEp06dol27dmVh2VzJurq6WLNmTSxZsiQ+/vjjqK6ubjCeN29ew7/z58+P2trar+Sz3XbbxT777BN77713g/kee+wRbdu2/UpzlMLDSZJk18gZKIWeOhAgQIAAAQIECBAgQIDAphFwiNw0rmYlQIAAAQIECBAgQIAAAQIECBAgQIAAAQIECBAgQIAAAQIECBAgQIAAAQIECBAgQIAAAQIECBAgQIAAAQIECBAgQIAAAQIECBAgQIAAAQIECBAgQIAAAQIECBAgQIAAAQIECBAgQIAAAQIECBAgQIAAAQIECBAgQIAAAQIECBAgQIAAAQIECBAgQIAAAQIECBAgQIAAAQIECBAgQIAAAQIECBAgQIAAAQIEylMgbVo7TTNuy06kvv/69evjww8/jDfeeCNefPHFeOWVV2LOnDkxf/78WLFixUaZtGrVKlq3bh0VFRVRWVnZ8P+OHTtGly5donPnzg3/du3ateGvZ8+e0a1bt2jXrl307du34fP69wr1qjf67LPPYs2aNfHWW281WC1btizef//9WLhwYSxatCgWL14cS5YsafhbunRprF27tuGdetva2tqoq6vbqHpVVVXRu3fvGDhwYAwZMiSGDh0au+++e7Rt27bBtdyvJEmyCXIGyt1IfwIECBAgQIAAAQIECBDYsIBDpG8HAQIECBAgQIAAAQIECBAgQIAAAQIECBAgQIAAAQIECBAgQIAAAQIECBAgQIAAAQIECBAgQIAAAQIECBAgQIAAAQIECBAgQIAAAQIECBAgQIAAAQIECBAgQIAAAQIECBAgQIAAAQIECBAgQIAAAQIECBAgQIAAAQIECBAgQIAAAQIECBAgQIAAAQIECBAgQIAAAQIECBAgQIAAAQIECBAgQIAAAQIECBAgQCB/AmnTqdI04zZ/qxTpTPUey5Yti/feey+qq6sb/l5//fWYM2dOLF68OJYvXx4rV66MdevWfe2GlZWV8a1vfSvatm0bW265ZeNfVVVVfP631VZbNfy//t+OHTtG+/bto66uLioqKqL+/fq/z/+fPVZ/36pVq6itrY3PPvtsg/+uX78+Pv3000iSJOp7L1y4sKHfqlWrYvXq1Rl/a9asic//6t+pN1q0aNHXNqh/cZtttmno1q1btwaP3XbbLXbZZZfo27dvbL/99g2fuzIF6vcq68oZYEaAAAECBAgQIECAAAECBDYk4BDpu0GAAAECBAgQIECAAAECBAgQIECAAAECBAgQIECAAAECBAgQIECAAAECBAgQIECAAAECBAgQIECAAAECBAgQIECAAAECBAgQIECAAAECBAgQIECAAAECBAgQIECAAAECBAgQIECAAAECBAgQIECAAAECBAgQIECAAAECBAgQIECAAAECBAgQIECAAAECBAgQIECAAAECBAgQIECAAAECBAgQIECAAAECBAgQyJ9A2nSqNM24zd8qJThTTU1NvPjii/HMM8/E7Nmz49VXX42FCxcWTNMkSaJVq1aNf7W1tVFXV9fwVwhXRUVFdO3aNXbbbbcYNGhQDBkyJAYPHhx9+vQphHhFkaF+j7OunIGiKCIkAQIECBAgQIAAAQIECLSIgENki7BblAABAgQIECBAgAABAgQIECBAgAABAgQIECBAgAABAgQIECBAgAABAgQIECBAgAABAgQIECBAgAABAgQIECBAgAABAgQIECBAgAABAgQIECBAgAABAgQIECBAgAABAgQIECBAgAABAgQIECBA4P/ZtfcYuYv7AODfCWtCzCJMjOVzbY7aURqKighOH47BLK1UqqIjSCFChzCKQIIQCG2QQYUEFBCUh4KVtCkkIRIksiNbiWhVOJGn2i6OjWmICSIh0Ko4GFPbMgZbWRMKl0y1J/u0Dzu+Yx93t/tZ6af9zezM9/GZ+2dkEyBAgAABAgQIECBAgAABAgQIECBAgAABAgQIECBAgAABAgQIECBAgAABAgQIECBAgAABAgQIECBAgAABAj0qkGv7yrlu2KMtt7+t3/72t/HWW2/Fr3/963juuefi2WefjR07dsTu3bvHnj179sTPf/7zePXVV6O6th8+s2fPjve///3x3ve+N+bOnRvz5s2LBQsWxMKFC+Okk06K0047LebMmROzZs2Ko446qh9I2t5jSqkxZtNE25MKSIAAAQIECBAgQIAAAQI9I+AS2TNHqRECBAgQIECAAAECBAgQIECAAAECBAgQIECAAAECBAgQIECAAAECBAgQIECAAAECBAgQIECAAAECBAgQIECAAAECBAgQIECAAAECBAgQIECAAAECBAgQIECAAAECBAgQIECAAAECBAgQIECAAAECBAgQIECAAAECBAgQIECAAAECBAgQIECAAAECBAgQIECAAAECBAgQIECAAAECBAgQIECAAAECBAgQIEBgGgjk2hpyrhtOg/JmdglVzx07dsT+/ftj3759sXfv3rHvV199Nfbs2TM2Pvi89tprY+veeOON+PWvfx1vvvnm2FN9r1QqUwbx7ne/O2bNmhXV79mzZ8cxxxwT73nPe8beq89xxx0Xxx9/fMybN2/8qY5POOGEmDNnztjvJ598chx99NFT1kOvJk4pNbbWNNGrveuLAAECBAgQIECAAAECBFoXcIls3VAEAgQIECBAgAABAgQIECBAgAABAgQIECBAgAABAgQIECBAgAABAgQIECBAgAABAgQIECBAgAABAgQIECBAgAABAgQIECBAgAABAgQIECBAgAABAgQIECBAgAABAgQIECBAgAABAgQIECBAgAABAgQIECBAgAABAgQIECBAgAABAgQIECBAgAABAgQIECBAgAABAgQIECBAgAABAgQIECBAgAABAgQIECBAgMBBgVxLkXPdkFKXBar+b731VvzqV7+K//3f/42XXnopdu7cOfZefarvr7/+elQqlfi///u/sbUHn7fffjtGR0fHnt/85jfj3wfP9F3velccfI466qgoFApjz6xZs8afo48+Ot797nfH7NmzY/78+TEwMBC/93u/FwsWLIjFixfHySefHO9973vjuOOOi+ralFKXhaSrFTiEvwPxJ0KAAAECBAgQIECAAAECExZwiZwwlYUECBAgQIAAAQIECBAgQIAAAQIECBAgQIAAAQIECBAgQIAAAQIECBAgQIAAAQIECBAgQIAAAQIECBAgQIAAAQIECBAgQIAAAQIECBAgQIAAAQIECBAgQIAAAQIECBAgQIAAAQIECBAgQIAAAQIECBAgQIAAAQIECBAgQIAAAQIECBAgQIAAAQIECBAgQIAAAQIECBAgQIAAAQIECBAgQIAAAQIECBAgQIAAgSMK5NoVOdcNj7jZgu4IVM/lN7/5Tfz2t7+Ng++jo6Pj4+rcwd9q36t7Dp7pu971rkgpxcHvw70fddRRUSgUxtZV3w+u706nskxGoHqGDZ+micnEs5YAAQIECBAgQIAAAQIE+kvAJbK/zlu3BAgQIECAAAECBAgQIECAAAECBAgQIECAAAECBAgQIECAAAECBAgQIECAAAECBAgQIECAAAECBAgQIECAAAECBAgQIECAAAECBAgQIECAAAECBAgQIECAAAECBAgQIECAAAECBAgQIECAAAECBAgQIECAAAECBAgQIECAAAECBAgQIECAAAECBAgQIECAAAECBAgQIECAAAECBAgQIECAAAECBAgQIECAQGcFcm34nOuGnc0sOgECLQmklBr3N020lMBmAgQIECBAgAABAgQIEOhpAZfInj5ezREgQIAAAQIECBAgQIAAAQIECBAgQIAAAQIECBAgQIAAAQIECBAgQIAAAQIECBAgQIAAAQIECBAgQIAAAQIECBAgQIAAAQIECBAgQIAAAQIECBAgQIAAAQIECBAgQIAAAQIECBAgQIAAAQIECBAgQIAAAQIECBAgQIAAAQIECBAgQIAAAQIECBAgQIAAAQIECBAgQIAAAQIECBAgQIAAAQIECBAgQIAAAQJdFsi1+XKuG3a5FOkIEJiMQEqpcXnTxGTiWUuAAAECBAgQIECAAAEC/SXgEtlf561bAgQIECBAgAABAgQIECBAgAABAgQIECBAgAABAgQIECBAgAABAgQIECBAgAABAgQIECBAgAABAgQIECBAgAABAgQIECBAgAABAgQIECBAgAABAgQIECBAgAABAgQIECBAgAABAgQIECBAgAABAgQIECBAgAABAgQIECBAgAABAgQIECBAgAABAgQIECBAgAABAgQIECBAgAABAgQIECBAgAABAgQIECBAoLMCuTZ8znXDzmYWnQCBlgRSSo37myZaSmAzAQIECBAgQIAAAQIECPS0gEtkTx+v5ggQIECAAAECBAgQIECAAAECBAgQIECAAAECBAgQIECAAAECBAgQIECAAAECBAgQIECAAAECBAgQIECAAAECBAgQIECAAAECBAgQIECAAAECBAgQIECAAAECBAgQIECAAAECBAgQIECAAAECBAgQIECAAAECBAgQIECAAAECBAgQIECAAAECBAgQIECAAAECBAgQIECAAAECBAgQIECAAAECBAgQIECAAIEuC+TafDnXDbtcinQECExGIKXUuLxpYjLxrCVAgAABAgQIECBAgACB/hJwieyv89YtAQIECBAgQIAAAQIECBAgQIAAAQIECBAgQIAAAQIECBAgQIAAAQIECBAgQIAAAQIECBAgQIAAAQIECBAgQIAAAQIECBAgQIAAAQIECBAgQIAAAQIECBAgQIAAAQIECBAgQIAAAQIECBAgQIAAAQIECBAgQIAAAQIECBAgQIAAAQIECBAgQIAAAQIECBAgQIAAAQIECBAgQIAAAQIECBAgQIAAAQIECBAg0FmBXBs+57phZzOLToBASwIppcb9TRMtJbCZAAECBAgQIECAAAECBHpawCWyp49XcwQIECBAgAABAgQIECBAgAABAgQIECBAgAABAgQIECBAgAABAgQIECBAgAABAgQIECBAgAABAgQIECBAgAABAgQIECBAgAABAgQIECBAgAABAgQIECBAgAABAgQIECBAgAABAgQIECBAgAABAgQIECBAgAABAgQIECBAgAABAgQIECBAgAABAgQIECBAgAABAgQIECBAgAABAgQIECBAgAABAgQIECBAgECXBXJtvpzrhl0uRToCBCYjkFJqXN40MZl41hIgQIAAAQIECBAgQIBAfwm4RPbXeeuWAAECBAgQIECAAAECBAgQIECAAAECBAgQIECAAAECBAgQIECAAAECBAgQIECAAAECBAgQIECAAAECBAgQIECAAAECBAgQIECAAAECBAgQIECAAAECBAgQIECAAAECBAgQIECAAAECBAgQIECAAAECBAgQIECAAAECBAgQIECAAAECBAgQIECAAAECBAgQIECAAAECBAgQIECAAAECBAgQIECAAAECBAgQ6KxArg2fc92ws5lFJ0CgJYGUUuP+pomWEthMgAABAgQIECBAgAABAj0t4BLZ08erOQIECBAgQIAAAQIECBAgQIAAAQIECBAgQIAAAQIECBAgQIAAAQIECBAgQIAAAQIECBAgQIAAAQIECBAgQIAAAQIECBAgQIAAAQIECBAgQIAAAQIECBAgQIAAAQIECBAgQIAAAQIECBAgQIAAAQIECBAgQIAAAQIECBAgQIAAAQIECBAgQIAAAQIECBAgQIAAAQIECBAgQIAAAQIECBAgQIAAAQIECBAgQKDLArk2X851wy6XIh0BApMRSCk1Lm+amEw8awkQIECAAAECBAgQIECgvwRcIvvrvHVLgAABAgQIECBAgAABAgQIECBAgAABAgQIECDJii1FAAAgAElEQVRAgAABAgQIECBAgAABAgQIECBAgAABAgQIECBAgAABAgQIECBAgAABAgQIECBAgAABAgQIECBAgAABAgQIECBAgAABAgQIECBAgAABAgQIECBAgAABAgQIECBAgAABAgQIECBAgAABAgQIECBAgAABAgQIECBAgAABAgQIECBAgAABAgQIECBAgAABAgQIdFYg14bPuW7Y2cyiEyDQkkBKqXF/00RLCWwmQIAAAQIECBAgQIAAgZ4WcIns6ePVHAECBAgQIECAAAECBAgQIECAAAECBAgQIECAAAECBAgQIECAAAECBAgQIECAAAECBAgQIECAAAECBAgQIECAAAECBAgQIECAAAECBAgQIECAAAECBAgQIECAAAECBAgQIECAAAECBAgQIECAAAECBAgQIECAAAECBAgQIECAAAECBAgQIECAAAECBAgQIECAAAECBAgQIECAAAECBAgQIECAAAECBAgQINBlgVybL+e6YZdLkY4AgckIpJQalzdNTCaetQQIECBAgAABAgQIECDQXwIukf113rolQIAAAQIECBAgQIAAAQIECBAgQIAAAQIECBAgQIAAAQIECBAgQIAAAQIECBAgQIAAAQIECBAgQIAAAQIECBAgQIAAAQIECBAgQIAAAQIECBAgQIAAAQIECBAgQIAAAQIECBAgQIAAAQIECBAgQIAAAQIECBAgQIAAAQIECBAgQIAAAQIECBAgQIAAAQIECBAgQIAAAQIECBAgQIAAAQIECBAgQIAAAQIEOiuQa8PnXDfsbGbRCRBoSSCl1Li/aaKlBDYTIECAAAECBAgQIECAQE8LuET29PFqjgABAgQIECBAgAABAgQIECBAgAABAgQIECBAgAABAgQIECBAgAABAgQIECBAgAABAgQIECBAgAABAgQIECBAgAABAgQIECBAgAABAgQIECBAgAABAgQIECBAgAABAgQIECBAgAABAgQIECBAgAABAgQIECBAgAABAgQIECBAgAABAgQIECBAgAABAgQIECBAgAABAgQIECBAgAABAgQIECBAgAABAgQIEOiyQK7Nl3PdsMulSEeAwGQEUkqNy5smJhPPWgIECBAgQIAAAQIECBDoLwGXyP46b90SIECAAAECBAgQIECAAAECBAgQIECAAAECBAgQIECAAAECBAgQIECAAAECBAgQIECAAAECBAgQIECAAAECBAgQIECAAAECBAgQIECAAAECBAgQIECAAAECBAgQIECAAAECBAgQIECAAAECBAgQIECAAAECBAgQIECAAAECBAgQIECAAAECBAgQIECAAAECBAgQIECAAAECBAgQIECAAAECBAgQIECAAAECnRXIteFzrht2NrPoBAi0JJBSatzfNNFSApsJECBAgAABAgQIECBAoKcFXCJ7+ng1R4AAAQIECBAgQIAAAQIECBAgQIAAAQIECBAgQIAAAQIECBAgQIAAAQIECBAgQIAAAQIECBAgQIAAAQIECBAgQIAAAQIECBAgQIAAAQIECBAgQIAAAQIECBAgQIAAAQIECBAgQIAAAQIECBAgQIAAAQIECBAgQIAAAQIECBAgQIAAAQIECBAgQIAAAQIECBAgQIAAAQIECBAgQIAAAQIECBAgQIAAAQIECHRZINfmy7lu2OVSpCNAYDICKaXG5U0Tk4lnLQECBAgQIECAAAECBAj0l4BLZH+dt24JECBAgAABAgQIECBAgAABAgQIECBAgAABAgQIECBAgAABAgQIECBAgAABAgQIECBAgAABAgQIECBAgAABAgQIECBAgAABAgQIECBAgAABAgQIECBAgAABAgQIECBAgAABAgQIECBAgAABAgQIECBAgAABAgQIECBAgAABAgQIECBAgAABAgQIECBAgAABAgQIECBAgAABAgQIECBAgAABAgQIECBAgACBzgrk2vA51w07m1l0AgRaEkgpNe5vmmgpgc0ECBAgQIAAAQIECBAg0NMCLpE9fbyaI0CAAAECBAgQIECAAAECBAgQIECAAAECBAgQIECAAAECBAgQIECAAAECBAgQIECAAAECBAgQIECAAAECBAgQIECAAAECBAgQIECAAAECBAgQIECAAAECBAgQIECAAAECBAgQIECAAAECBAgQIECAAAECBAgQIECAAAECBAgQIECAAAECBAgQIECAAAECBAgQIECAAAECBAgQIECAAAECBAgQIECAAAECBLoskGvz5Vw37HIp0hEgMBmBlFLj8qaJycSzlgABAgQIECBAgAABAgT6S8Alsr/OW7cECBAgQIAAAQIECBAgQIAAAQIECBAgQIAAAQIECBAgQIAAAQIECBAgQIAAAQIECBAgQIAAAQIECBAgQIAAAQIECBAgQIAAAQIECBAgQIAAAQIECBAgQIAAAQIECBAgQIAAAQIECBAgQIAAAQIECBAgQIAAAQIECBAgQIAAAQIECBAgQIAAAQIECBAgQIAAAQIECBAgQIAAAQIECBAgQIAAAQIECBAgQIBAZwVybfic64adzSw6AQItCaSUGvc3TbSUwGYCBAgQIECAAAECBAgQ6GkBl8iePl7NESBAgAABAgQIECBAgAABAgQIECBAgAABAgQIECBAgAABAgQIECBAgAABAgQIECBAgAABAgQIECBAgAABAgQIECBAgAABAgQIECBAgAABAgQIECBAgAABAgQIECBAgAABAgQIECBAgAABAgQIECBAgAABAgQIECBAgAABAgQIECBAgAABAgQIECBAgAABAgQIECBAgAABAgQIECBAgAABAgQIECBAgAABAl0WyLX5cq4bdrkU6QgQmIxASqlxedPEZOJZS4AAAQIECBAgQIAAAQL9JeAS2V/nrVsCBAgQIECAAAECBAgQIECAAAECBAgQIECAAAECBAgQIECAAAECBAgQIECAAAECBAgQIECAAAECBAgQIECAAAECBAgQIECAAAECBAgQIECAAAECBAgQIECAAAECBAgQIECAAAECBAgQIECAAAECBAgQIECAAAECBAgQIECAAAECBAgQIECAAAECBAgQIECAAAECBAgQIECAAAECBAgQIECAAAECBAgQIECgswK5NnzOdcPOZhadAIGWBFJKjfubJlpKYDMBAgQIECBAgAABAgQI9LSAS2RPH6/mCBAgQIAAAQIECBAgQIAAAQIECBAgQIAAAQIECBAgQIAAAQIECBAgQIAAAQIECBAgQIAAAQIECBAgQIAAAQIECBAgQIAAAQIECBAgQIAAAQIECBAgQIAAAQIECBAgQIAAAQIECBAgQIAAAQIECBAgQIAAAQIECBAgQIAAAQIECBAgQIAAAQIECBAgQIAAAQIECBAgQIAAAQIECBAgQIAAAQIECBAgQIAAgS4L5Np8OdcNu1yKdAQITEYgpdS4vGliMvGsJUCAAAECBAgQIECAAIH+EnCJ7K/z1i0BAgQIECBAgAABAgQIECBAgAABAgQIECBAgAABAgQIECBAgAABAgQIECBAgAABAgQIECBAgAABAgQIECBAgAABAgQIECBAgAABAgQIECBAgAABAgQIECBAgAABAgQIECBAgAABAgQIECBAgAABAgQIECBAgAABAgQIECBAgAABAgQIECBAgAABAgQIECBAgAABAgQIECBAgAABAgQIECBAgAABAgQIECDQWYFcGz7numFnM4tOgEBLAimlxv1NEy0lsJkAAQIECBAgQIAAAQIEelrAJbKnj1dzBAgQIECAAAECBAgQIECAAAECBAgQIECAAAECBAgQIECAAAECBAgQIECAAAECBAgQIECAAAECBAgQIECAAAECBAgQIECAAAECBAgQIECAAAECBAgQIECAAAECBAgQIECAAAECBAgQIECAAAECBAgQIECAAAECBAgQIECAAAECBAgQIECAAAECBAgQIECAAAECBAgQIECAAAECBAgQIECAAAECBAgQIECAQJcFcm2+nOuGXS5FOgIEJiOQUmpc3jQxmXjWEiBAgAABAgQIECBAgEB/CbhE9td565YAAQIECBAgQIAAAQIECBAgQIAAAQIECBAgQIAAAQIECBAgQIAAAQIECBAgQIAAAQIECBAgQIAAAQIECBAgQIAAAQIECBAgQIAAAQIECBAgQIAAAQIECBAgQIAAAQIECBAgQIAAAQIECBAgQIAAAQIECBAgQIAAAQIECBAgQIAAAQIECBAgQIAAAQIECBAgQIAAAQIECBAgQIAAAQIECBAgQIAAAQIECBDorECuDZ9z3bCzmUUnQKAlgZRS4/6miZYS2EyAAAECBAgQIECAAAECPS3gEtnTx6s5AgQIECBAgAABAgQIECBAgAABAgQIECBAgAABAgQIECBAgAABAgQIECBAgAABAgQIECBAgAABAgQIECBAgAABAgQIECBAgAABAgQIECBAgAABAgQIECBAgAABAgQIECBAgAABAgQIECBAgAABAgQIECBAgAABAgQIECBAgAABAgQIECBAgAABAgQIECBAgAABAgQIECBAgAABAgQIECBAgAABAgQIECBAoMsCuTZfznXDLpciHQECkxFIKTUub5qYTDxrCRAgQIAAAQIECBAgQKC/BFwi++u8dUuAAAECBAgQIECAAAECBAgQIECAAAECBAgQIECAAAECBAgQIECAAAECBAgQIECAAAECBAgQIECAAAECBAgQIECAAAECBAgQIECAAAECBAgQIECAAAECBAgQIECAAAECBAgQIECAAAECBAgQIECAAAECBAgQIECAAAECBAgQIECAAAECBAgQIECAAAECBAgQIECAAAECBAgQIECAAAECBAgQIECAAAECBAh0ViDXhs+5btjZzKITINCSQEqpcX/TREsJbCZAgAABAgQIECBAgACBnhZwiezp49UcAQIECBAgQIAAAQIECBAgQIAAAQIECBAgQIAAAQIECBAgQIAAAQIECBAgQIAAAQIECBAgQIAAAQIECBAgQIAAAQIECBAgQIAAAQIECBAgQIAAAQIECBAgQIAAAQIECBAgQIAAAQIECBAgQIAAAQIECBAgQIAAAQIECBAgQIAAAQIECBAgQIAAAQIECBAgQIAAAQIECBAgQIAAAQIECBAgQIAAAQIECBAg0GWBXJsv57phl0uRjgCByQiklBqXN01MJp61BAgQIECAAAECBAgQINBfAi6R/XXeuiVAgAABAgQIECBAgAABAgQIECBAgAABAgQIECBAgAABAgQIECBAgAABAgQIECBAgAABAgQIECBAgAABAgQIECBAgAABAgQIECBAgAABAgQIECBAgAABAgQIECBAgAABAgQIECBAgAABAgQIECBAgAABAgQIECBAgAABAgQIECBAgAABAgQIECBAgAABAgQIECBAgAABAgQIECBAgAABAgQIECBAgAABAgQ6K5Brw+dcN+xsZtEJEGhJIKXUuL9poqUENhMgQIAAAQIECBAgQIBATwu4RPb08WqOAAECBAgQIECAAAECBAgQIECAAAECBAgQIECAAAECBAgQIECAAAECBAgQIECAAAECBAgQIECAAAECBAgQIECAAAECBAgQIECAAAECBAgQIECAAAECBAgQIECAAAECBAgQIECAAAECBAgQIECAAAECBAgQIECAAAECBAgQIECAAAECBAgQIECAAAECBAgQIECAAAECBAgQIECAAAECBAgQIECAAAECBAgQ6LJArs2Xc92wy6VINxGB5557Lv7rv/4r/ud//ideeumleOWVV2LXrl3x6quvxr59+6JSqcSbb74Zo6OjY+EKhUIcc8wxUSwW4/jjj48TTzwx5s+fHwsXLoyTTz453ve+98Uf/MEfxKmnnjqR9NZMI4GUUmM1TRPTqFylECBAgAABAgQIECBAgMA0E3CJnGYHohwCBAgQIECAAAECBAgQIECAAAECBAgQIECAAAECBAgQIECAAAECBAgQIECAAAECBAgQIECAAAECBAgQIECAAAECBAgQIECAAAECBAgQIECAAAECBAgQIECAAAECBAgQIECAAAECBAgQIECAAAECBAgQIECAAAECBAgQIECAAAECBAgQIECAAAECBAgQIECAAAECBAgQIECAAAECBAgQIECAAAECBAgQIEBgRgvk2upzrhvO6MZ6ofjnnnsuNm3aFP/5n/8ZW7ZsiWeeeSZGR0c70lqhUIjTTz89li5dGn/6p38ay5cvj1NPPbUjuQRtj0BKqTFQ00R7MolCgAABAgQIECBAgAABAr0o4BLZi6eqJwIECBAgQIAAAQIECBAgQIAAAQIECBAgQIAAAQIECBAgQIAAAQIECBAgQIAAAQIECBAgQIAAAQIECBAgQIAAAQIECBAgQIAAAQIECBAgQIAAAQIECBAgQIAAAQIECBAgQIAAAQIECBAgQIAAAQIECBAgQIAAAQIECBAgQIAAAQIECBAgQIAAAQIECBAgQIAAAQIECBAgQIAAAQIECBAgQIAAAQIECBAgQGCqBHJt4pzrhlNVU9/m3bNnT3znO9+JH/zgB/Fv//ZvsX379im1WLRoUfzFX/xF/OVf/mX89V//dcydO3dK65G8XiCl1EjSNMGMAAECBAgQIECAAAECBAgcTsAl0t8GAQIECBAgQIAAAQIECBAgQIAAAQIECBAgQIAAAQIECBAgQIAAAQIECBAgQIAAAQIECBAgQIAAAQIECBAgQIAAAQIECBAgQIAAAQIECBAgQIAAAQIECBAgQIAAAQIECBAgQIAAAQIECBAgQIAAAQIECBAgQIAAAQIECBAgQIAAAQIECBAgQIAAAQIECBAgQIAAAQIECBAgQIAAAQIECBAgQIAAAQIECBAgQKB9Ark2VM51w/ZlEemwAnv27Ilvf/vb8S//8i/x/e9/f1pLnXvuufHRj340Pvaxj8XcuXOnda39UFxKqbHNpol+cNAjAQIECBAgQIAAAQIECLwzAZfId+ZmFwECBAgQIECAAAECBAgQIECAAAECBAgQIECAAAECBAgQIECAAAECBAgQIECAAAECBAgQIECAAAECBAgQIECAAAECBAgQIECAAAECBAgQIECAAAECBAgQIECAAAECBAgQIECAAAECBAgQIECAAAECBAgQIECAAAECBAgQIECAAAECBAgQIECAAAECBAgQIECAAAECBAgQIECAAAECBAgQIECAAAECBAgQIEDgUAK5djLnuiGxDgo8+uijsXbt2vjWt741qSyLFi2KP/zDP4z3v//9sXjx4jjppJNiwYIFceKJJ8YJJ5wQxWIxjjnmmJg1a9ZY3LfffjvefPPNqFQq8frrr8fu3btj586d8fLLL8fWrVvjv//7v+MXv/hFbN++fVJ1XHTRRbFy5co4//zzJ7XP4vYJpJQagzVNtC+bSAQIECBAgAABAgQIECDQawIukb12ovohQIAAAQIECBAgQIAAAQIECBAgQIAAAQIECBAgQIAAAQIECBAgQIAAAQIECBAgQIAAAQIECBAgQIAAAQIECBAgQIAAAQIECBAgQIAAAQIECBAgQIAAAQIECBAgQIAAAQIECBAgQIAAAQIECBAgQIAAAQIECBAgQIAAAQIECBAgQIAAAQIECBAgQIAAAQIECBAgQIAAAQIECBAgQIAAAQIECBAgQIAAAQIEplIg1ybPuW44lXX1ZO79+/fHV77ylfja174WL7zwwhF7LBaLsWLFili+fHn8yZ/8SSxdujTmzZt3xH3vZMHu3btjy5Yt8eMf/zg2bdoUGzZsiEqlcsRQH/jAB+KKK66Iq666Ko499tgjrregfQIppcZgTRPtyyYSAQIECBAgQIAAAQIECPSagEtkr52ofggQIECAAAECBAgQIECAAAECBAgQIECAAAECBAgQIECAAAECBAgQIECAAAECBAgQIECAAAECBAgQIECAAAECBAgQIECAAAECBAgQIECAAAECBAgQIECAAAECBAgQIECAAAECBAgQIECAAAECBAgQIECAAAECBAgQIECAAAECBAgQIECAAAECBAgQIECAAAECBAgQIECAAAECBAgQIECAAAECBAgQIECAAIGpFMi1yXOuG05lXT2Ve9euXfEP//AP8aUvfSkqlcrv7O2MM86I8847L84999w4++yzp9Th8ccfj+9973vxne98J55++unfWUuxWIxrr702/vZv/zbmz58/pXX3S/KUUmOrTRP9YqFPAgQIECBAgAABAgQIEJi8gEvk5M3sIECAAAECBAgQIECAAAECBAgQIECAAAECBAgQIECAAAECBAgQIECAAAECBAgQIECAAAECBAgQIECAAAECBAgQIECAAAECBAgQIECAAAECBAgQIECAAAECBAgQIECAAAECBAgQIECAAAECBAgQIECAAAECBAgQIECAAAECBAgQIECAAAECBAgQIECAAAECBAgQIECAAAECBAgQIECAAAECBAgQIECAAAECBAgcTiDX/pBz3ZBaiwL79u2Le+65Jz7/+c/H6OjoYaOddtppcdFFF8VHP/rROPXUU1vM2pntzz33XPzzP/9zfOtb34pnn332sEkKhULccMMN8Xd/93dx/PHHd6YYUccEUkqNEk0TqAgQIECAAAECBAgQIECAwOEEXCL9bRAgQIAAAQIECBAgQIAAAQIECBAgQIAAAQIECBAgQIAAAQIECBAgQIAAAQIECBAgQIAAAQIECBAgQIAAAQIECBAgQIAAAQIECBAgQIAAAQIECBAgQIAAAQIECBAgQIAAAQIECBAgQIAAAQIECBAgQIAAAQIECBAgQIAAAQIECBAgQIAAAQIECBAgQIAAAQIECBAgQIAAAQIECBAgQIAAAQIECBAgQIAAAQIE2ieQa0PlXDdsX5Y+jLR69eq44447Yu/evYft/vLLL4+Pf/zjcfbZZ88ooccffzy+8Y1vxIMPPnjYuufMmRM333xzrFq1akb1NpOKTSk1lts0MZP6USsBAgQIECBAgAABAgQIdFfAJbK73rIRIECAAAECBAgQIECAAAECBAgQIECAAAECBAgQIECAAAECBAgQIECAAAECBAgQIECAAAECBAgQIECAAAECBAgQIECAAAECBAgQIECAAAECBAgQIECAAAECBAgQIECAAAECBAgQIECAAAECBAgQIECAAAECBAgQIECAAAECBAgQIECAAAECBAgQIECAAAECBAgQIECAAAECBAgQIECAAAECBAgQIECAAAECvS2Qa9vLuW7Y2513qLtHH300brnllnjmmWcOmWFgYCCuueaa+MQnPhHz5s3rUBXdCbt79+746le/Gvfdd1/s3LnzkElPP/30uP322+P888/vTlF9lCWl1Nht00QfcWiVAAECBAgQIECAAAECBCYp4BI5STDLCRAgQIAAAQIECBAgQIAAAQIECBAgQIAAAQIECBAgQIAAAQIECBAgQIAAAQIECBAgQIAAAQIECBAgQIAAAQIECBAgQIAAAQIECBAgQIAAAQIECBAgQIAAAQIECBAgQIAAAQIECBAgQIAAAQIECBAgQIAAAQIECBAgQIAAAQIECBAgQIAAAQIECBAgQIAAAQIECBAgQIAAAQIECBAgQIAAAQIECBAgQIAAAQK/QyDX/pZz3RDcJAT27NkTN9xwQzz00EOH3LVo0aJYtWpVfPrTn55E1Jmz9Itf/GKsXr06tm/ffsiiL7vssvj85z8fc+fOnTlNTfNKU0qNFTZNTPMWlEeAAAECBAgQIECAAAECUyjgEjmF+FITIECAAAECBAgQIECAAAECBAgQIECAAAECBAgQIECAAAECBAgQIECAAAECBAgQIECAAAECBAgQIECAAAECBAgQIECAAAECBAgQIECAAAECBAgQIECAAAECBAgQIECAAAECBAgQIECAAAECBAgQIECAAAECBAgQIECAAAECBAgQIECAAAECBAgQIECAAAECBAgQIECAAAECBAgQIECAAAECBAgQIECAAAECPSeQazvKuW7Yc812qqH169fHddddFzt37mxKUSwW47Of/WzceOONnUo/reLefffd8fd///dRqVSa6hoYGIgvfOELMTw8PK1qnqnFpJQaS2+amKm9qZsAAQIECBAgQIAAAQIEOi/gEtl5YxkIECBAgAABAgQIECBAgAABAgQIECBAgAABAgQIECBAgAABAgQIECBAgAABAgQIECBAgAABAgQIECBAgAABAgQIECBAgAABAgQIECBAgAABAgQIECBAgAABAgQIECBAgAABAgQIECBAgAABAgQIECBAgAABAgQIECBAgAABAgQIECBAgAABAgQIECBAgAABAgQIECBAgAABAgQIECBAgAABAgQIECBAgACB/hHIta3mXDfsH4UWOr366qvjy1/+8iEjVH+79dZbY968eS1kmHlbd+/ePdb3/ffff8jiP/nJTx72t5nX7dRVnFJqTN40MXXVyUyAAAECBAgQIECAAAEC013AJXK6n5D6CBAgQIAAAQIECBAgQIAAAQIECBAgQIAAAQIECBAgQIAAAQIECBAgQIAAAQIECBAgQIAAAQIECBAgQIAAAQIECBAgQIAAAQIECBAgQIAAAQIECBAgQIAAAQIECBAgQIAAAQIECBAgQIAAAQIECBAgQIAAAQIECBAgQIAAAQIECBAgQIAAAQIECBAgQIAAAQIECBAgQIAAAQIECBAgQIAAAQIECBAgQIAAgZkkkGuLzbluOJP66HqtW7ZsiSuvvDJ+8pOfNOX+8Ic/HHfffXecffbZXa9rOiV8/PHH48Ybb4wnnniiqawPfehD8cADD8TSpUunU8kzqpaUUmO9TRMzqiHFEiBAgAABAgQIECBAgEBXBVwiu8otGQECBAgQIECAAAECBAgQIECAAAECBAgQIECAAAECBAgQIECAAAECBAgQIECAAAECBAgQIECAAAECBAgQIECAAAECBAgQIECAAAECBAgQIECAANXKZ5QAACAASURBVAECBAgQIECAAAECBAgQIECAAAECBAgQIECAAAECBAgQIECAAAECBAgQIECAAAECBAgQIECAAAECBAgQIECAAAECBAgQIECAAAECBAgQIECAAAECBAgQINDjArm2v5zrhj3e+jtvb+3atXHZZZfF6OhoU5Dbb789br755ncevAd33nHHHXHLLbc0dVYoFOKhhx6KlStX9mDXnW8ppdSYpGmi81XIQIAAAQIECBAgQIAAAQIzVcAlcqaenLoJECBAgAABAgQIECBAgAABAgQIECBAgAABAgQIECBAgAABAgQIECBAgAABAgQIECBAgAABAgQIECBAgAABAgQIECBAgAABAgQIECBAgAABAgQIECBAgAABAgQIECBAgAABAgQIECBAgAABAgQIECBAgAABAgQIECBAgAABAgQIECBAgAABAgQIECBAgAABAgQIECBAgAABAgQIECBAgAABAgQIECBAgACB6SiQa4vKuW44Heud8ppuu+22uPXWW5vqOOOMM+Kf/umfYvny5VNe43QsYNOmTfGpT30qnn766abyqp6f+9znpmPZ07qmlFJjfU0T07oBxREgQIAAAQIECBAgQIDAlAq4RE4pv+QECBAgQIAAAQIECBAgQIAAAQIECBAgQIAAAQIECBAgQIAAAQIECBAgQIAAAQIECBAgQIAAAQIECBAgQIAAAQIECBAgQIAAAQIECBAgQIAAAQIECBAgQIAAAQIECBAgQIAAAQIECBAgQIAAAQIECBAgQIAAAQIECBAgQIAAAQIECBAgQIAAAQIECBAgQIAAAQIECBAgQIAAAQIECBAgQIAAAQIECBAgQIBAjwnk2n5yrhv2WKuTa6dSqcTQ0FCUy+XJbfwdq9etWxfDw8NtizcdA/3sZz+LFStWxN69e1sqr1QqxcjISBSLxZbi9PLmlFJje00Tvdy/3ggQIECAAAECBAgQIECgNQGXyNb87CZAgAABAgQIECBAgAABAgQIECBAgAABAgQIECBAgAABAgQIECBAgAABAgQIECBAgAABAgQIECBAgAABAgQIECBAgAABAgQIECBAgAABAgQIECBAgAABAgQIECBAgAABAgQIECBAgAABAgQIECBAgAABAgQIECBAgAABAgQIECBAgAABAgQIECBAgAABAgQIECBAgAABAgQIECBAgAABAgQIECBAgAABAgQI1ArkukGuG/a1VKVSiaGhoSiXy21zGB4ejjVr1kShUGhbzOkW6J577okbb7yx5bJKpVKMjIxEsVhsOVavBkgpNbbWNNGrveuLAAECBAgQIECAAAECBFoXcIls3VAEAgQIECBAgAABAgQIECBAgAABAgQIECBAgAABAgQIECBAgAABAgQIECBAgAABAgQIECBAgAABAgQIECBAgAABAgQIECBAgAABAgQIECBAgAABAgQIECBAgAABAgQIECBAgAABAgQIECBAgAABAgQIECBAgAABAgQIECBAgAABAgQIECBAgAABAgQIECBAgAABAgQIECBAgAABAgQIECBAgAABAgQIECBAgMBBgVxLkXPdsK+VKpVKDA0NRblcbpvDwoULY8OGDbF48eK2xZxOgdppViqVYmRkJIrF4nRqcVrVklJqrKdpYloVrBgCBAgQIECAAAECBAgQmFYCLpHT6jgUQ4AAAQIECBAgQIAAAQIECBAgQIAAAQIECBAgQIAAAQIECBAgQIAAAQIECBAgQIAAAQIECBAgQIAAAQIECBAgQIAAAQIECBAgQIAAAQIECBAgQIAAAQIECBAgQIAAAQIECBAgQIAAAQIECBAgQIAAAQIECBAgQIAAAQIECBAgQIAAAQIECBAgQIAAAQIECBAgQIAAAQIECBAgQIAAAQIECBAgQIAAAQIECMxwgVxbf851wxneWmvlVyqVOO+882LDhg2tBWrYvW7duhgeHm5rzOkS7Iknnohzzjkn3nrrrZZLWrFiRTz22GNRLBZbjtWrAVJKja01TfRq7/oiQIAAAQIECBAgQIAAgdYFXCJbNxSBAAECBAgQIECAAAECBAgQIECAAAECBAgQIECAAAECBAgQIECAAAECBAgQIECAAAECBAgQIECAAAECBAgQIECAAAECBAgQIECAAAECBAgQIECAAAECBAgQIECAAAECBAgQIECAAAECBAgQIECAAAECBAgQIECAAAECBAgQIECAAAECBAgQIECAAAECBAgQIECAAAECBAgQIECAAAECBAgQIECAAAECBAgQIHBQINdS5Fw37GulSqUSg4OD8frrr7fVYXh4ONasWROFQqGtcadDsFtvvTVuu+22tpRywgknxLZt26JYLLYlXi8GSSk1ttU00Yt964kAAQIECBAgQIAAAQIE2iPgEtkeR1EIECBAgAABAgQIECBAgAABAgQIECBAgAABAgQIECBAgAABAgQIECBAgAABAgQIECBAgAABAgQIECBAgAABAgQIECBAgAABAgQIECBAgAABAgQIECBAgAABAgQIECBAgAABAgQIECBAgAABAgQIECBAgAABAgQIECBAgAABAgQIECBAgAABAgQIECBAgAABAgQIECBAgAABAgQIECBAgAABAgQIECBAgAABAlWBXMuQc92wr4UuuOCCeOSRR9pusHDhwtiwYUMsXry47bGnMuC+ffvir/7qr+LJJ59sWxkf+chH4l//9V/bFq/XAqWUGltqmui1nvVDgAABAgQIECBAgAABAu0TcIlsn6VIBAgQIECAAAECBAgQIECAAAECBAgQIECAAAECBAgQIECAAAECBAgQIECAAAECBAgQIECAAAECBAgQIECAAAECBAgQIECAAAECBAgQIECAAAECBAgQIECAAAECBAgQIECAAAECBAgQIECAAAECBAgQIECAAAECBAgQIECAAAECBAgQIECAAAECBAgQIECAAAECBAgQIECAAAECBAgQIECAAAECBAgQIECAAIFcS5Bz3bBvda688sr42te+1rH+161bF8PDwx2LPxWBf/SjH8Wf//mfx+joaFvTX3HFFfHAAw+0NWavBEspNbbSNNErveqDAAECBAgQIECAAAECBNov4BLZflMRCRAgQIAAAQIECBAgQIAAAQIECBAgQIAAAQIECBAgQIAAAQIECBAgQIAAAQIECBAgQIAAAQIECBAgQIAAAQIECBAgQIAAAQIECBAgQIAAAQIECBAgQIAAAQIECBAgQIAAAQIECBAgQIAAAQIECBAgQIAAAQIECBAgQIAAAQIECBAgQIAAAQIECBAgQIAAAQIECBAgQIAAAQIECBAgQIAAAQIECBAgQIAAgf4VyLWt51w37EuV2267LW699daO9j48PBxr1qyJQqHQ0TzdDP7Zz3427rzzzo6krJ7H5z73uY7EnslBU0qN5TdNzOT+1E6AAAECBAgQIECAAAECnRVwieysr+gECBAgQIAAAQIECBAgQIAAAQIECBAgQIAAAQIECBAgQIAAAQIECBAgQIAAAQIECBAgQIAAAQIECBAgQIAAAQIECBAgQIAAAQIECBAgQIAAAQIECBAgQIAAAQIECBAgQIAAAQIECBAgQIAAAQIECBAgQIAAAQIECBAgQIAAAQIECBAgQIAAAQIECBAgQIAAAQIECBAgQIAAAQIECBAgQIAAAQIECBAgQIBAfwnk2nZzrhv2l0RErF27Ni699NKO971w4cLYsGFDLF68uOO5upHg9ddfj3PPPTeeeuqpjqVbs2ZNrFy5smPxZ2LglFJj2U0TM7EvNRMgQIAAAQIECBAgQIBAdwRcIrvjLAsBAgQIECBAgAABAgQIECBAgAABAgQIECBAgAABAgQIECBAgAABAgQIECBAgAABAgQIECBAgAABAgQIECBAgAABAgQIECBAgAABAgQIECBAgAABAgQIECBAgAABAgQIECBAgAABAgQIECBAgAABAgQIECBAgAABAgQIECBAgAABAgQIECBAgAABAgQIECBAgAABAgQIECBAgAABAgQIECBAgAABAgQIECDQHwK5ts2c64b9IXCgyy1btsSf/dmfxejo6Hjfs2bNirfffrsjDuvWrYvh4eGOxO520B/+8Idx7rnnRjv/fhrtC4VCPPnkk7F06dJutzdt86WUGmtrmpi2xSuMAAECBAgQIECAAAECBKZcwCVyyo9AAQQIECBAgAABAgQIECBAgAABAgQIECBAgAABAgQIECBAgAABAgQIECBAgAABAgQIECBAgAABAgQIECBAgAABAgQIECBAgAABAgQIECBAgAABAgQIECBAgAABAgQIECBAgAABAgQIECBAgAABAgQIECBAgAABAgQIECBAgAABAgQIECBAgAABAgQIECBAgAABAgQIECBAgAABAgQIECBAgAABAgQIECBAgEAPCeTaXnKuG/ZQm0du5Y//+I/jJz/5Sd3C0047LZ599tkjb34HK4aHh2PNmjVRKBTewe7pteVv/uZv4ktf+lJbizqU/Yc+9KF46qmn2ppnJgdLKTWW3zQxk/tTOwECBAgQIECAAAECBAh0VsAlsrO+ohMgQIAAAQIECBAgQIAAAQIECBAgQIAAAQIECBAgQIAAAQIECBAgQIAAAQIECBAgQIAAAQIECBAgQIAAAQIECBAgQIAAAQIECBAgQIAAAQIECBAgQIAAAQIECBAgQIAAAQIECBAgQIAAAQIECBAgQIAAAQIECBAgQIAAAQIECBAgQIAAAQIECBAgQIAAAQIECBAgQIAAAQIECBAgQIAAAQIECBAgQIAAAQL9JZBr2825btg3EldffXV8+ctfruv33nvvjUcffTTK5XJHHBYuXBgbNmyIxYsXdyR+t4Lu2rUrzjnnnHj++efbmrJUKsX5558f119/fV3cT37yk3H//fe3NddMDZZSaiy9aWKm9qZuAgQIECBAgAABAgQIEOi8gEtk541lIECAAAECBAgQIECAAAECBAgQIECAAAECBAgQIECAAAECBAgQIECAAAECBAgQIECAAAECBAgQIECAAAECBAgQIECAAAECBAgQIECAAAECBAgQIECAAAECBAgQIECAAAECBAgQIECAAAECBAgQIECAAAECBAgQIECAAAECBAgQIECAAAECBAgQIECAAAECBAgQIECAAAECBAgQIECAAAECBAgQIECAAAECBPpHINe2mnPdsC8U1q9fHxdffHFdr1deeWWsXr06hoaGolwud8xh3bp1MTw83LH43Qj83e9+N84777xo999OqVSKkZGRWLVqVTzwwAN1rfSCWzvOJqXUGKZpoh15xCBAgAABAgQIECBAgACB3hRwiezNc9UVAQIECBAgQIAAAQIECBAgQIAAAQIECBAgQIAAAQIECBAgQIAAAQIECBAgQIAAAQIECBAgQIAAAQIECBAgQIAAAQIECBAgQIAAAQIECBAgQIAAAQIECBAgQIAAAQIECBAgQIAAAQIECBAgQIAAAQIECBAgQIAAAQIECBAgQIAAAQIECBAgQIAAAQIECBAgQIAAAQIECBAgQIAAAQIECBAgQIAAAQIECBAgMDUCuTZtznXDqamoi1n37NkTf/RHfxQ7d+4cz3rGGWfEli1bolKpxNDQUJTL5Y5VNDw8HGvWrIlCodCxHJ0MXP17ufbaa+O+++5re5pSqRQjIyNRLBZj6dKl8fTTT4/nGBgYiJ/97Gcxd+7ctuedSQFTSo3lNk3MpH7USoAAAQIECBAgQIAAAQLdFXCJ7K63bAQIECBAgAABAgQIECBAgAABAgQIECBAgAABAgQIECBAgAABAgQIECBAgAABAgQIECBAgAABAgQIECBAgAABAgQIECBAgAABAgQIECBAgAABAgQIECBAgAABAgQIECBAgAABAgQIECBAgAABAgQIECBAgAABAgQIECBAgAABAgQIECBAgAABAgQIECBAgAABAgQIECBAgAABAgQIECBAgAABAgQIECBAgEBvC+Ta9nKuG/Z25xFx+eWXx0MPPVTX58aNG2P58uVRqVRiaGgoyuVyxxwGBgaimm/JkiUdy9HJwLt27Ypzzjknnn/++banKZVKMTIyEsViMTZt2hRnnnlmXY7LLrssHnzwwbbnnUkBU0qN5TZNzKR+1EqAAAECBAgQIECAAAEC3RVwieyut2wECBAgQIAAAQIECBAgQIAAAQIECBAgQIAAAQIECBAgQIAAAQIECBAgQIAAAQIECBAgQIAAAQIECBAgQIAAAQIECBAgQIAAAQIECBAgQIAAAQIECBAgQIAAAQIECBAgQIAAAQIECBAgQIAAAQIECBAgQIAAAQIECBAgQIAAAQIECBAgQIAAAQIECBAgQIAAAQIECBAgQIAAAQIECBAgQIAAAQIECBAgQIBAbwvk2vZyrhv2dOePPvpofOQjH6nr8fbbb4+bb755bK5SqcTQ0FCUy+UJO8yZMyfmz58fL7zwwoT3rF27Ni655JIJr59OCx955JG44IILOlJSqVSKkZGRKBaLY/HvuOOOuOWWW+pyVfOff/75Hck/E4KmlBrLbJqYCX2okQABAgQIECBAgAABAgSmRsAlcmrcZSVAgAABAgQIECBAgAABAgQIECBAgAABAgQIECBAgAABAgQIECBAgAABAgQIECBAgAABAgQIECBAgAABAgQIECBAgAABAgQIECBAgAABAgQIECBAgAABAgQIECBAgAABAgQIECBAgAABAgQIECBAgAABAgQIECBAgAABAgQIECBAgAABAgQIECBAgAABAgQIECBAgAABAgQIECBAgAABAgQIECBAgAABAgR6UyDXtpVz3bA3Oz7Q1Qc/+MF45plnxnv88Ic/HJs2bRofVyqVGBoainK5PGGHwcHBuPjii+Oee+6Z8J4LL7ww1q9fH4VCYcJ7psPC6t/K5ZdfHl//+tePWE5KKSb7t1UqlWJkZCSKxeJ4/OXLl8cTTzwxPj799NPjpz/96RHz9+qCqmvDp2miV3vXFwECBAgQIECAAAECBAi0LuAS2bqhCAQIECBAgAABAgQIECBAgAABAgQIECBAgAABAgQIECBAgAABAgQIECBAgAABAgQIECBAgAABAgQIECBAgAABAgQIECBAgAABAgQIECBAgAABAgQIECBAgAABAgQIECBAgAABAgQIECBAgAABAgQIECBAgAABAgQIECBAgAABAgQIECBAgAABAgQIECBAgAABAgQIECBAgAABAgQIECBAgAABAgQIECBAgACBgwK5liLnumHPKq1evTquv/76uv7K5XKcffbZ43OVSiWGhoaiOj/Rz+DgYDz44INx0UUXxWuvvTahbQMDA7Fx48ZYsmTJhNZPl0Vbt26NFStWxCuvvHLEkpYtWxa//OUvY+fOnUdce3BBqVSKkZGRKBaL43sef/zxqM7Xfu69995YtWrVhOP20sKUUmM7TRO91K9eCBAgQIAAAQIECBAgQKC9Ai6R7fUUjQABAgQIECBAgAABAgQIECBAgAABAgQIECBAgAABAgQIECBAgAABAgQIECBAgAABAgQIECBAgAABAgQIECBAgAABAgQIECBAgAABAgQIECBAgAABAgQIECBAgAABAgQIECBAgAABAgQIECBAgAABAgQIECBAgAABAgQIECBAgAABAgQIECBAgAABAgQIECBAgAABAgQIECBAgAABAgQIECBAgAABAgQIEOhvgVzbfs51w56U2bdvX/z+7/9+7N27d7y/q6++Ou677766fiuVSgwNDUW5XJ6ww+DgYPzHf/xHfOpTn4rHHntswvvWrl0bl1xyyYTXT4eF69evj4svvnhCpVRt77nnnti2bduE1lcXlUqlGBkZiWKxWLfnmmuuifvvv398bs6cOfHLX/4yjj/++AnH7pWFKaXGVpomeqVXfRAgQIAAAQIECBAgQIBA+wVcIttvKiIBAgQIECBAgAABAgQIECBAgAABAgQIECBAgAABAgQIECBAgAABAgQIECBAgAABAgQIECBAgAABAgQIECBAgAABAgQIECBAgAABAgQIECBAgAABAgQIECBAgAABAgQIECBAgAABAgQIECBAgAABAgQIECBAgAABAgQIECBAgAABAgQIECBAgAABAgQIECBAgAABAgQIECBAgAABAgQIECBAgAABAgQIECDQvwK5tvWc64Y9qfKZz3wm7rrrrvHeisVivPjiizFv3ry6fiuVSgwNDUW5XJ6ww+DgYGzevDkeeeSRuOqqqya878ILL4z169dHoVCY8J6pXDg6OhqXXnrpWM1H+pxyyimxbt26uOCCC2Lbtm1HWj7+e6lUipGRkaieT+1n9+7dsWTJkqiez8HPTTfdFHfeeeeEY/fKwpRSYytNE73Sqz4IECBAgAABAgQIECBAoP0CLpHtNxWRAAECBAgQIECAAAECBAgQIECAAAECBAgQIECAAAECBAgQIECAAAECBAgQIECAAAECBAgQIECAAAECBAgQIECAAAECBAgQIECAAAECBAgQIECAAAECBAgQIECAAAECBAgQIECAAAECBAgQIECAAAECBAgQIECAAAECBAgQIECAAAECBAgQIDBZgdkRsfjAc1JEVMfV59hDvB+ca/yurq9+3jjw7G/4rs7/rrmXI2Lrgae61ocAAQIECBAgQIAAAQIECBAgQIAAAQIECBAgQIAAAQIECBB4ZwK5dlvOdcN3FnEa79q1a1csWrQoRkdHx6u866674sYbb2yqulKpxNDQUJTL5Ql3NDg4GJs3b469e/fGWWedFa+99tqE9g4MDMTGjRtjyZIlE1o/1Yu2bt0aK1asiFdeeeWIpVxzzTVx0003xfLly2Pbtm1HXH9wQalUipGRkSgWi0177r777rGYBz+FQiG2b98e8+fPn3D8XliYUmpso2miF/rUAwECBAgQIECAAAECBAh0RsAlsjOuohIgQIAAAQIECBAgQIAAAQIECBAgQIAAAQIECBAgQIAAAQIECBAgQIAAAQIECBAgQIAAAQIECBAgQIAAAQIECBAgQIAAAQIECBAgQIAAAQIECBAgQIAAAQIECBAgQIAAAQIECBAgQIAAAQIECBAgQIAAAQIECBAgQIAAAQIECBAgQIAAAQIEGgVOjojFNc+SmvcF04xrR0RsPfC8WPNenXtpmtWqHAIECBAgQIAAAQIECBAgQIAAAQIECBAgQIAAAQIECBAgMN0Ecm1BOdcNp1utLdfzmc98Ju66667xOIsWLYqXX375kHErlUoMDQ1FuVyecN7BwcHYvHlzzJs3L4aHh+Phhx+e8N61a9fGJZdcMuH1U7nwm9/8ZqxcufKIJaSU4rHHHovTTz89li1bFtu2bTvinoMLSqVSjIyMRLFYPOSek046KbZv3z7+20033RR33nnnhOP3wsKqb8OnaaIX+tQDAQIECBAgQIAAAQIECHRGwCWyM66iEiBAgAABAgQIECBAgAABAgQIECBAgAABAgQIECBAgAABAgQIECBAgAABAgQIECBAgAABAgQIECBAgAABAgQIECBAgAABAgQIECBAgAABAgQIECBAgAABAgQIECBAgAABAgQIECBAgAABAgQIECBAgAABAgQIECBAgAABAgQIECBAgAABAv0rsCQilh94qu/VZ3FEFHqEZDQitkbEiweeTRFRfapjHwIECBAgQIAAAQIECBAgQIAAAQIECBAgQIAAAQIECBAgQCAi1yLkXDfsKZ/9+/fHwMBAVCqV8b6+8IUvxKc//elD9lldNzQ0FOVyecIOg4ODsXnz5liwYEF885vfjJUrV05474UXXhjr16+PQmF6/7eN0dHRGB4ejocffviIvZ166qljfm+//XYsW7Ystm3bdsQ9BxeUSqUYGRmJYrF4yD1f/OIX47rrrhv/rbpu586dceyxx044x0xfmFJqbKFpYqb3qH4CBAgQIECAAAECBAgQ6JyAS2TnbEUmQIAAAQIECBAgQIAAAQIECBAgQIAAAQIECBAgQIAAAQIECBAgQIAAAQIECBAgQIAAAQIECBAgQIAAAQIECBAgQIAAAQIECBAgQIAAAQIECBAgQIAAAQIECBAgQIAAAQIECBAgQIAAAQIECBAgQIAAAQIECBAgQIAAAQIECBAgQIAAAQIE+kPgjIhYHhFnHvg+uT/aburypYjYFBEbD3w/3acO2iZAgAABAgQIECBAgAABAgQIECBAgAABAgQIECBAgAABArmWIOe6YU/prF69Oq6//vrxngYGBmLHjh2H7bFSqcTQ0FCUy+UJOwwODsbmzZtjwYIF8eKLL8aZZ54ZO3funND+aj0bN26MJUuWTGj9VC36xS9+EWeddVa89tprRyzh2muvjX/8x38cc162bFls27btiHsOLiiVSjEyMhLFYvGwe6rOtb733ntvrFq1asI5ZvrClFJjC00TM71H9RMgQIAAAQIECBAgQIBA5wRcIjtnKzIBAgQIECBAgAABAgQIECBAgAABAgQIECBAgAABAgQIECBAgAABAgQIECBAgAABAgQIECBAgAABAgQIECBAgAABAgQIECBAgAABAgQIECBAgAABAgQIECBAgAABAgQIECBAgAABAgQIECBAgAABAgQIECBAgAABAgQIECBAgAABAgQIECDQewJHR8TyiDjzwHf1fU6rbaaUYvHixWPPkiVL4rjjjovZs2fHscceO/Zd+36ouYO/V+t44403Yv/+/WPfh3tv/P1Xv/pVvPjii7F169axJ+fcakvV/XsjYtOBZ+OB77faEVgMAgQIECBAgAABAgQIECBAgAABAgQIECBAgAABAgQIECAwzQXq/uG9Tf8OPy1bPuWUU+KFF14Yr+3222+Pm2+++bC1ViqVGBoainK5POF+BgcHY/PmzbFgwYIYHR2N4eHhePjhhye8f+3atXHJJZdMeP1ULPzqV78aV1111RFTFwqF+Pd///c466yzYseOHbFs2bLYtm3bnWgF5wAAIABJREFUEfcdXFAqlWJkZCSKxeJh99xxxx1xyy23jP/+gQ98IJ5//vkJ55jpC6v/j6fh0zQx03tUPwECBAgQIECAAAECBAh0TsAlsnO2IhMgQIAAAQIECBAgQIAAAQIECBAgQIAAAQIECBAgQIAAAQIECBAgQIAAAQIECBAgQIAAAQIECBAgQIAAAQL/z97dB8lZl3mjv3qfgInVaDa8SGtoF/5Q8qIsQh1b8tJBJIOxFWIWEhaiHhRBSNzlAZWSpAiVSMkDPLiGYBDhqOASYGMAWyS8SScTaE6BrEoC7lbB0hCbl6AgXaCQZ/tUZ3f6zEuSvieZmUxPPnfVFHXf872u33V9ev65K10FAQIECBAgQIAAAQIECBAgQIAAAQIECBAgQIAAAQIECBAgQIAAAQIECBAgQIAAAQIECBAgQIAAAQIECBAgQIAAAQIECBAgQIDAyBD424g4OSLyETFlV1c66KCD4tBDD43DDjts2397/6RSw+N/O12v1+OZZ57p8fP0008371966aVdJWjUbYiIUkTcFhH/ujuN1BIgQIAAAQIECBAgQIAAAQIECBAgQIAAAQIECBAgQIAAgWEsUO8+W+Pf4kfi9bOf/Sw+85nP9Fit8b2CAw88cIfr1mq1KBQKUSo1vj6Q7Mpms1EulyOTyWwr+MlPfhKnn356suKImDNnTqxatSpGjRqVuGYog2+++WbMnj071q5d2/LYo48+Ou65557467/+66hWq5HL5aJSqbSs6wrk8/koFouRTqd3WPPyyy9H43su3a8777wzPv3pTyc+p52D2/kOz/D4Uk87o5qdAAECBAgQIECAAAECe5GAl8i96MO2KgECBAgQIECAAAECBAgQIECAAAECBAgQIECAAAECBAgQIECAAAECBAgQIECAAAECBAgQIECAAAECBAgQIECAAAECBAgQIECAAAECBAgQIECAAAECBAgQIECAAAECBAgQIECAAAECBAgQIECAAAECBAgQIECAAAECBAgQIECAAAECBAgQIJBY4G8i4pSIODkijk5cFRHveMc74phjjokpU6bE0UcfHYceeui2n/32268/bYZt9vXXX49nnnlm28+jjz4aGzZsiIceeij+8pe/9HfmRyPitoi4NSL+o7/F8gQIECBAgAABAgQIECBAgAABAgQIECBAgAABAgQIECBAYBgL1LvPVq/3uB3GY/dvtLlz58attzb+2f+/rjPOOCOuv/76nTap1WpRKBSiVColPiybzUa5XI5MJrOtpvGdhWnTpsXmzZsT9Tj44IO3fb/hsMMOS5Qf6tATTzyxbZ9XX3215dEXX3xxLFmyZFuuWq1GLpeLSqXSsq4rkM/no1gsRjqd3mnNF7/4xbjhhhuamVNOOSVuueWWxOe0czCVSvUev8+Ddt7P7AQIECBAgAABAgQIECAwuAJeIgfXV3cCBAgQIECAAAECBAgQIECAAAECBAgQIECAAAECBAgQIECAAAECBAgQIECAAAECBAgQIECAAAECBAgQIECAAAECBAgQIECAAAECBAgQIECAAAECBAgQIECAAAECBAgQIECAAAECBAgQIECAAAECBAgQIECAAAECBAgQIECAAAECBAgQIECgfQT+OiJOjohTIuK4pGMfdNBBMWXKlDjmmGOaP0lrR1LuoYceisbPhg0btv33pZde6s9690fErRFxW0T8sT+FsgQIECBAgAABAgQIECBAgAABAgQIECBAgAABAgQIECBAYBgK1LvPVK/3uB2G4/Z/pFdeeSUOOOCAHoWlUimmT5++02a1Wi0KhUI0skmvbDYb5XI5MpnMtpKtW7fG/PnzY9WqVUlbxE033RSnnXZa4vxQBq+++upYuHBhyyP33XffePDBB+NjH/vYtmy1Wo1cLheVSqVlbVcgn89HsViMdDq905p169ZFI9v92rJlS+y///6Jz2rXYCqV6j16nwftupu5CRAgQIAAAQIECBAgQGDwBbxEDr6xEwgQIECAAAECBAgQIECAAAECBAgQIECAAAECBAgQIECAAAECBAgQIECAAAECBAgQIECAAAECBAgQIECAAAECBAgQIECAAAECBAgQIECAAAECBAgQIECAAAECBAgQIECAAAECBAgQIECAAAECBAgQIECAAAECBAgQIECAAAECBAgQIECAAIHhK/BXEXHyf//MSTLmBz7wgTjmmGOaP5MmTUpSttdlNm7cGA899NC2nw0bNsS///u/JzVYHRG3/ffPfyYtkiNAgAABAgQIECBAgAABAgQIECBAgAABAgQIECBAgAABAsNIoN59lnq9x+0wGnPXR7n22mvj7LPPbjb40Ic+FL/5zW9aNqzValEoFKJUKrXMdgWy2WyUy+XIZDLNmlWrVsWpp56auMecOXOiUTNq1KjENUMRfPPNN2P27Nmxdu3alsd99KMf3ZZ797vfvS1brVYjl8tFpVJpWdsVyOfzUSwWI51Ot6z58Ic/HL/97W+bue9973s9PvOWDdo0kEqlek/e50GbrmZsAgQIECBAgAABAgQIEBgCAS+RQ4DsCAIECBAgQIAAAQIECBAgQIAAAQIECBAgQIAAAQIECBAgQIAAAQIECBAgQIAAAQIECBAgQIAAAQIECBAgQIAAAQIECBAgQIAAAQIECBAgQIAAAQIECBAgQIAAAQIECBAgQIAAAQIECBAgQIAAAQIECBAgQIAAAQIECBAgQIAAAQIECBAgQGDYCRwXEX8fESdHxH6tpvvUpz4VJ598chx33HExfvz4VnG/347A888/H/fff3/cdttt8fOf/zyJ0esRcVtE/HNE3J+kQIYAAQIECBAgQIAAAQIECBAgQIAAAQIECBAgQIAAAQIECAwTgXr3Oer1HrfDZMTdG6OjoyPuueeeZpOlS5fGokWLWjat1WpRKBSiVCq1zHYFstlslMvlyGQyzZpnnnkmpk2bFps3b07U5+CDD44NGzbEYYcdlig/VKHHHnsspk+fHm+88UbLI7/97W/HN77xjWauWq1GLpeLSqXSsrYrkM/no1gsRjqdblmzbNmyWLx4cTM3c+bMWLt2bcu6dg+kUqneK/R50O47mp8AAQIECBAgQIAAAQIEBk/AS+Tg2epMgAABAgQIECBAgAABAgQIECBAgAABAgQIECBAgAABAgQIECBAgAABAgQIECBAgAABAgQIECBAgAABAgQIECBAgAABAgQIECBAgAABAgQIECBAgAABAgQIECBAgAABAgQIECBAgAABAgQIECBAgAABAgQIECBAgAABAgQIECBAgAABAgQIDD+B4yPivIj4ZKvRpkyZEieffHKccsopkclkWsX9vh8C1Wo1br311rjttttiw4YNSSp/ERFXRcS9ScIyBAgQIECAAAECBAgQIECAAAECBAgQIECAAAECBAgQIEBgDwvUu59fr/e43cOj7f7xr7zyShxwwAE9Gm3cuDEmTpzYsnmtVotCoRClUqlltiuQzWajXC73+P7G1q1bY/78+bFq1arEfW666aY47bTTEueHInjZZZfFhRde2PKod77znbFu3bo46qijmtnG9y9yuVxUKpWW9V2BfD4fxWIx0ul0y5pNmzbFpEmTeuS2bNkS+++/f8vadg6kUqne4/d50M77mZ0AAQIECBAgQIAAAQIEBlfAS+Tg+upOgAABAgQIECBAgAABAgQIECBAgAABAgQIECBAgAABAgQIECBAgAABAgQIECBAgAABAgQIECBAgAABAgQIECBAgAABAgQIECBAgAABAgQIECBAgAABAgQIECBAgAABAgQIECBAgAABAgQIECBAgAABAgQIECBAgAABAgQIECBAgAABAgQIDA+Bjog4LyIa/93hNXny5Dj55JO3/UyYMGF4TD7Cp3jyySfjtttu2/bzxBNPtNp2bURcFRGN/7oIECBAgAABAgQIECBAgAABAgQIECBAgAABAgQIECBAgMBwFah3H6xe73E7XGdOPNdNN90U8+fPb+aPPPLI+NWvfpWovlarRaFQiFKplCjfCGWz2SiXy5HJZHrU3HnnnXHiiScm7jNnzpxYtWpVjBo1KnHNYAZfe+216OjoiEceeaTlMY3cmjVrYsyYMc1stVqNXC4XlUqlZX1XIJ/PR7FYjHQ6najmIx/5SDz++OPN7I033hinn356otp2DaVSqd6j93nQrruZmwABAgQIECBAgAABAgQGX8BL5OAbO4EAAQIECBAgQIAAAQIECBAgQIAAAQIECBAgQIAAAQIECBAgQIAAAQIECBAgQIAAAQIECBAgQIAAAQIECBAgQIAAAQIECBAgQIAAAQIECBAgQIAAAQIECBAgQIAAAQIECBAgQIAAAQIECBAgQIAAAQIECBAgQIAAAQIECBAgQIAAAQIECBDYcwKfjIjzIuL4HY0wfvz4OOWUU+Lkk0+OXC635yZ1cpTL5bjtttu2/Tz33HM7E7k3Iq6KiF9gI0CAAAECBAgQIECAAAECBAgQIECAAAECBAgQIECAAAECw1Cg3n2mer3H7TAct38jff7zn48f//jHzaJvfvOb8a1vfStRk1qtFoVCIUqlUqJ8I5TNZrd9pyCTyfSo2bx5c0yZMiWeffbZRL3GjRsXnZ2dMWHChET5wQ49/PDDMWPGjHjrrbdaHrV8+fJYsGBBj1y1Wt32XZdKpdKyviuQz+ejWCxGOp1OVLNo0aIen+3nPve5+NGPfpSotl1DqVSq9+h9HrTrbuYmQIAAAQIECBAgQIAAgcEX8BI5+MZOIECAAAECBAgQIECAAAECBAgQIECAAAECBAgQIECAAAECBAgQIECAAAECBAgQIECAAAECBAgQIECAAAECBAgQIECAAAECBAgQIECAAAECBAgQIECAAAECBAgQIECAAAECBAgQIECAAAECBAgQIECAAAECBAgQIECAAAECBAgQIECAAAECBIZe4FMRcV5EHLejoz/1qU/FwoULo6OjY+inc2JLgbVr18by5cvj5z//+c6y90fEVRGx01DLwwQIECBAgAABAgQIECBAgAABAgQIECBAgAABAgQIECBAgMDACtS7t6vXe9wO7El7oNshhxwSzz//fPPkUqkU06dPTzRJrVaLQqEQjZqkVzabjXK5HJlMpkdJw/WMM86IH/7wh0lbxcqVK+Oss85KnB/M4JIlS+KSSy5pecS4ceOis7MzJkyY0CNbrVYjl8tFpVJp2aMrkM/no1gsRjqdTlSzbt26aNR0XePHj4/nnnsuUW27hlKpVO/R+zxo193MTYAAAQIECBAgQIAAAQKDL+AlcvCNnUCAAAECBAgQIECAAAECBAgQIECAAAECBAgQIECAAAECBAgQIECAAAECBAgQIECAAAECBAgQIECAAAECBAgQIECAAAECBAgQIECAAAECBAgQIECAAAECBAgQIECAAAECBAgQIECAAAECBAgQIECAAAECBAgQIECAAAECBAgQIECAAAECBAgMncCnI+K8iDh2R0d++tOfjvPOOy+OPXaHkaGb1kktBX75y1/GVVddFT/72c92lv1lRFwVETsNtTxMgAABAgQIECBAgAABAgQIECBAgAABAgQIECBAgAABAgQIDIxAvXuber3H7cCcsIe6bNq0KSZNmtQ8PZ1Ox+uvv554mlqtFoVCIUqlUuKabDYb5XI5MplMn5o777wzTjzxxMS9Zs2aFatXr47Ro0cnrhmM4GuvvRYdHR3xyCOPtGy/o5mr1WrkcrmoVCote3QF8vl8FIvFaHxuSa/99tsvGp9b17Vx48aYOHFi0vK2y6VSqd4z93nQdksZmAABAgQIECBAgAABAgSGTMBL5JBRO4gAAQIECBAgQIAAAQIECBAgQIAAAQIECBAgQIAAAQIECBAgQIAAAQIECBAgQIAAAQIECBAgQIAAAQIECBAgQIAAAQIECBAgQIAAAQIECBAgQIAAAQIECBAgQIAAAQIECBAgQIAAAQIECBAgQIAAAQIECBAgQIAAAQIECBAgQIAAAQIECBAYRIEPRsSVEfGpHZ1x4oknxnnnnRf5fH4Qx9B6sARKpVJcddVVcccdd+zsiJ9HxPkR8bvBmkNfAgQIECBAgAABAgQIECBAgAABAgQIECBAgAABAgQIECCQQKDePVOv97hNUD58Iz/4wQ/izDPPbA74yU9+Mu66667EA9dqtSgUCtH4HkDSK5vNRrlcjkwm06fkxRdfjBkzZsRTTz2VqN24ceOis7MzJkyYkCg/WKHGDMcee2xs3bq15RE33XRTnHbaaX1y1Wo1crlcVCqVlj26Ao3vzRSLxUin04lrZs2aFb/4xS+a+euuuy6+9KUvJa5vt2Aqleo9cp8H7baTeQkQIECAAAECBAgQIEBg6AS8RA6dtZMIECBAgAABAgQIECBAgAABAgQIECBAgAABAgQIECBAgAABAgQIECBAgAABAgQIECBAgAABAgQIECBAgAABAgQIECBAgAABAgQIECBAgAABAgQIECBAgAABAgQIECBAgAABAgQIECBAgAABAgQIECBAgAABAgQIECBAgAABAgQIECBAgACBwRH4h4i4MiL+x/baz549O84777yYNm3a4Jyu65AKrF+/Pq666qpYs2bNjs79PxHxPyPiu0M6mMMIECBAgAABAgQIECBAgAABAgQIECBAgAABAgQIECBAgMD/L1DvjlGv97hta6cvf/nLcd111zV3WLp0aSxatCjxTrVaLQqFQpRKpcQ12Ww2yuVyZDKZPjUN24ULF8aKFSsS91u5cmWcddZZifODEbzooovi0ksvbdn64IMPjg0bNsRhhx3WJ1utViOXy0WlUmnZpyuQz+ejWCxGOp1OXLNs2bJYvHhxM3/mmWfG97///cT17RZMpVK9R+7zoN12Mi8BAgQIECBAgAABAgQIDJ2Al8ihs3YSAQIECBAgQIAAAQIECBAgQIAAAQIECBAgQIAAAQIECBAgQIAAAQIECBAgQIAAAQIECBAgQIAAAQIECBAgQIAAAQIECBAgQIAAAQIECBAgQIAAAQIECBAgQIAAAQIECBAgQIAAAQIECBAgQIAAAQIECBAgQIAAAQIECBAgQIAAAQIECBAgMLACEyLiyoj45PbazpkzJ84777yYMmXKwJ6q27AQ6OzsjO985zuxevXqHc3zi4g4PyKeHBYDG4IAAQIECBAgQIAAAQIECBAgQIAAAQIECBAgQIAAAQIE9iaBevdl6/Uet23tcPTRR8djjz3W3OHuu++Ojo6OxDvVarUoFApRKpUS12Sz2SiXy5HJZLZb05hh1qxZkdS5kW1832D06NGJZxjI4JYtWyKfz8emTZtatp03b17ceOONMWrUqD7ZarUauVwuKpVKyz5dgca5xWIx0ul04pq1a9fGCSec0MwfddRR8eijjyaub7dgKpXqPXKfB+22k3kJECBAgAABAgQIECBAYOgEvEQOnbWTCBAgQIAAAQIECBAgQIAAAQIECBAgQIAAAQIECBAgQIAAAQIECBAgQIAAAQIECBAgQIAAAQIECBAgQIAAAQIECBAgQIAAAQIECBAgQIAAAQIECBAgQIAAAQIECBAgQIAAAQIECBAgQIAAAQIECBAgQIAAAQIECBAgQIAAAQIECBAgQIAAgYETOC8iroyIPv+v5pNOOim+/vWvx8c+9rGBO02nYSvw0EMPxeWXXx6333779masR8T5EXHVsF3AYAQIECBAgAABAgQIECBAgAABAgQIECBAgAABAgQIECAwEgUa/17dvOr1Hrdtve8+++wTW7dube7w0ksvxYEHHph4p1qtFoVCIUqlUuKabDYb5XI5MpnMdmtefPHFmDFjRjz11FOJeo4bNy46OztjwoQJifIDHbrvvvti5syZkeTv4uabb4558+Ztd4RqtRq5XC4qlUriEfP5fBSLxUin04lrXn755TjooIOa+VGjRsXbb7+duL7dgqlUn68j9XnQbjuZlwABAgQIECBAgAABAgSGTsBL5NBZO4kAAQIECBAgQIAAAQIECBAgQIAAAQIECBAgQIAAAQIECBAgQIAAAQIECBAgQIAAAQIECBAgQIAAAQIECBAgQIAAAQIECBAgQIAAAQIECBAgQIAAAQIECBAgQIAAAQIECBAgQIAAAQIECBAgQIAAAQIECBAgQIAAAQIECBAgQIAAAQIECBDYfYFJEXFlRHT0bvXOd74zrrzyyjj77LN3/xQd2k5g5cqVcf7558cbb7yxvdnXRsT5EbGx7RYzMAECBAgQIECAAAECBAgQIECAAAECBAgQIECAAAECBAi0o0C9+9D1eo/bdtxn28ybNm2KSZMaX934r2v8+PHx3HPP9WufWq0WhUIhSqVS4rpsNhvlcjkymcx2axq+CxcujBUrViTu2fiewVlnnZU4P5DBr371q7F8+fKWLd/3vvfF+vXr49BDD91utlqtRi6Xi0ql0rJXVyCfz0exWIx0Op24phE85JBD4vnnn2/WbNy4MSZOnNivHu0STqVSvUft86BddjEnAQIECBAgQIAAAQIECAy9gJfIoTd3IgECBAgQIECAAAECBAgQIECAAAECBAgQIECAAAECBAgQIECAAAECBAgQIECAAAECBAgQIECAAAECBAgQIECAAAECBAgQIECAAAECBAgQIECAAAECBAgQIECAAAECBAgQIECAAAECBAgQIECAAAECBAgQIECAAAECBAgQIECAAAECBAgQILBrAudHxBXbK/3sZz8bV1xxRRx66KG71lnViBB45pln4oILLoif/vSnO9rngoi4ckQsawkCBAgQIECAAAECBAgQIECAAAECBAgQIECAAAECBAgQGM4C9e7D1es9bofz3Dud7fbbb4/Zs2c3M8cff3zcc889/dqnVqtFoVCIUqmUuC6bzUa5XI5MJrPDmvvuuy9mzpwZSa1nzZoVq1evjtGjRyeeYyCCL774YsyYMSOeeuqplu2+8IUvxA033BCpVGq72Wq1GrlcLiqVSsteXYF8Ph/FYjHS6XTimkawYXvvvfc2a9asWRMnnXRSv3q0S3g73tv/ANplIXMSIECAAAECBAgQIECAwJAKeIkcUm6HESBAgAABAgQIECBAgAABAgQIECBAgAABAgQIECBAgAABAgQIECBAgAABAgQIECBAgAABAgQIECBAgAABAgQIECBAgAABAgQIECBAgAABAgQIECBAgAABAgQIECBAgAABAgQIECBAgAABAgQIECBAgAABAgQIECBAgAABAgQIECBAgAABArsgMDki/ndEHN+7Np1Ox5VXXhlf/vKXd6GtkpEq8P3vfz/OP//8qNVq21vx3oj4nxHxxEjd314ECBAgQIAAAQIECBAgQIAAAQIECBAgQIAAAQIECBAgsMcF6t0nqNd73O7x4XZ1gMZ3NC644IJm+TnnnBMrVqzoV7vGv+UXCoUolUqJ67LZbJTL5chkMjus2bJlS+Tz+di0aVOivuPGjYvOzs6YMGFCovxAhe6+++6YNWtWJPmbuOOOO+Izn/nMDo+uVquRy+WiUqkkHq9hVCwWo/Gdm/5c5557blxzzTXNkiuuuGLbdzNG4pVKpXqv1efBSNzbTgQIECBAgAABAgQIECAwMAJeIgfGURcCBAgQIECAAAECBAgQIECAAAECBAgQIECAAAECBAgQIECAAAECBAgQIECAAAECBAgQIECAAAECBAgQIECAAAECBAgQIECAAAECBAgQIECAAAECBAgQIECAAAECBAgQIECAAAECBAgQIECAAAECBAgQIECAAAECBAgQIECAAAECBAgQIEBgcAROiIibI2Js7/Z/93d/F1dccUW8//3vH5yTdW1rgWeffTYuuOCC+Jd/+Zft7fFqRJwaEXe39ZKGJ0CAAAECBAgQIECAAAECBAgQIECAAAECBAgQIECAAIHhKlDvPli93uN2uM7ccq6vfvWrsXz58mbu8ssv3/Zv8/25arVaFAqFKJVKicuy2WyUy+XIZDI7rek9X6sDVq5cGWeddVar2ID9vvF3sHDhwlixYkXLnocffng8+OCD8Z73vGeH2Wq1GrlcLiqVSst+XYF8Ph/FYjHS6XTimkaw8R2dr33ta82axh7f/e53+9WjXcKpVKr3qH0etMsu5iRAgAABAgQIECBAgACBoRfwEjn05k4kQIAAAQIECBAgQIAAAQIECBAgQIAAAQIECBAgQIAAAQIECBAgQIAAAQIECBAgQIAAAQIECBAgQIAAAQIECBAgQIAAAQIECBAgQIAAAQIECBAgQIAAAQIECBAgQIAAAQIECBAgQIAAAQIECBAgQIAAAQIECBAgQIAAAQIECBAgQIAAAQIEkgmcERHX946+613viiuvvDK+9KUvJesitVcL/OAHP4jzzz8//vSnP23P4YsRccNeDWR5AgQIECBAgAABAgQIECBAgAABAgQIECBAgAABAgQIEBgMgXr3pvV6j9vBOG9Ies6ZMyd++tOfNs9atWpVzJ07t19n12q1KBQKUSqVEtdls9kol8uRyWR2WnPffffFzJkzI6n3rFmzYvXq1TF69OjEs+xOcPPmzTFlypR49tlnW7Y599xzY/ny5ZFKpXaYrVarkcvlolKptOzXFcjn81EsFiOdTieuaQRvueWWmDdvXrPms5/97Da7kXhtx3zHH8JIBLATAQIECBAgQIAAAQIECOyWgJfI3eJTTIAAAQIECBAgQIAAAQIECBAgQIAAAQIECBAgQIAAAQIECBAgQIAAAQIECBAgQIAAAQIECBAgQIAAAQIECBAgQIAAAQIECBAgQIAAAQIECBAgQIAAAQIECBAgQIAAAQIECBAgQIAAAQIECBAgQIAAAQIECBAgQIAAAQIECBAgQIAAAQIECAySwKKIWNq79ymnnBJXXHFFHHLIIYN0rLYjUeC5556LCy64IG699dbtrbc4IpaNxL3tRIAAAQIECBAgQIAAAQIECBCA1k65AAAgAElEQVQgQIAAAQIECBAgQIAAAQJ7TKDe/eR6vcftHhtqdw+eOnVqbNiwodnmwQcfjHw+36+2tVotCoVClEqlxHXZbDbK5XJkMpmd1vzxj3+MmTNnxqOPPpqo97hx46KzszMmTJiQKL+7oTvvvDNOPPHElm1SqVTcddddccIJJ+w0W61WI5fLRaVSadmzK9D4vIrFYqTT6cQ1jeC6det6fNZTpkzZZjcSr4Z/r6vPg5G4t50IECBAgAABAgQIECBAYGAEvEQOjKMuBAgQIECAAAECBAgQIECAAAECBAgQIECAAAECBAgQIECAAAECBAgQIECAAAECBAgQIECAAAECBAgQIECAAAECBAgQIECAAAECBAgQIECAAAECBAgQIECAAAECBAgQIECAAAECBAgQIECAAAECBAgQIECAAAECBAgQIECAAAECBAgQIECAwMAJrIiIc3q3W7p0aSxatGjgTtFprxNYtmxZLF68eHt7XxMR5+51IBYmQIAAAQIECBAgQIAAAQIECBAgQIAAAQIECBAgQIAAgcESqHdvXK/3uB2sMwe97+GHHx6/+93vmuds3LgxJk6c2K9za7VaFAqFKJVKieuy2WyUy+XIZDItay666KK49NJLW+a6AitXroyzzjorcX5Xg42/gTPOOCN++MMftmzRMG34HHDAATvNVqvVyOVyUalUWvbsCuTz+SgWi5FOpxPXNIKbNm2KSZMmNWs++MEPxlNPPdWvHu0STqVSvUft86BddjEnAQIECBAgQIAAAQIECAy9gJfIoTd3IgECBAgQIECAAAECBAgQIECAAAECBAgQIECAAAECBAgQIECAAAECBAgQIECAAAECBAgQIECAAAECBAgQIECAAAECBAgQIECAAAECBAgQIECAAAECBAgQIECAAAECBAgQIECAAAECBAgQIECAAAECBAgQIECAAAECBAgQIECAAAECBAgQILB9gdERcXNEnNT719dff32cccYZ3AjstsANN9wQX/ziF7fX5/aIODUi/rzbh2hAgAABAgQIECBAgAABAgQIECBAgAABAgQIECBAgAABAnu7QL07QL3e47ZtbTKZTLzwwgvN+X//+99H41l/rlqtFoVCIUqlUuKybDYb5XI50VmdnZ1x7LHHxtatWxP1nzVrVqxevTpGj258bWXwrmeeeSamTZsWmzdvbnnIwoUL47vf/W7LXLVajVwuF5VKpWW2K5DP56NYLEY6nU5c0wg2znrve9/brDn44IO3PRuJVyqV6r1WnwcjcW87ESBAgAABAgQIECBAgMDACHiJHBhHXQgQIECAAAECBAgQIECAAAECBAgQIECAAAECBAgQIECAAAECBAgQIECAAAECBAgQIECAAAECBAgQIECAAAECBAgQIECAAAECBAgQIECAAAECBAgQIECAAAECBAgQIECAAAECBAgQIECAAAECBAgQIECAAAECBAgQIECAAAECBAgQIECAAIHdEzgsIm6OiP+re5uxY8fGzTffHCeccMLudVdNoJvA3XffHaeeemq8+uqrvV3+34g4NSKeBkaAAAECBAgQIECAAAECBAgQIECAAAECBAgQIECAAAECBHZDoN69tl7vcbsbbfds6X777Re1Wq05xJ/+9KdoPOvP1agvFApRKpUSl2Wz2SiXy5HJZFrW/PGPf4yZM2fGo48+2jLbCIwbNy46OztjwoQJifK7Glq1atW27yq0ukaNGhW//OUvY+rUqa2iUa1WI5fLRaVSaZntCuTz+SgWi5FOpxPXNIKvv/56vOtd72rWNOobz0bilUqleq/V58FI3NtOBAgQIECAAAECBAgQIDAwAl4iB8ZRFwIECBAgQIAAAQIECBAgQIAAAQIECBAgQIAAAQIECBAgQIAAAQIECBAgQIAAAQIECBAgQIAAAQIECBAgQIAAAQIECBAgQIAAAQIECBAgQIAAAQIECBAgQIAAAQIECBAgQIAAAQIECBAgQIAAAQIECBAgQIAAAQIECBAgQIAAAQIECBAgQGDXBaZGxM0RMb57i4kTJ8Y///M/xxFHHLHrnVUS2IHAr3/96/j7v//72LRpU+/E8xFxakR0wiNAgAABAgQIECBAgAABAgQIECBAgAABAgQIECBAgAABArsoUO9eV6/3uN3Flnu+bJ999omtW7c2B3nrrbei8aw/V61Wi0KhEKVSKXFZNpuNcrkcmUwmUc2SJUvikksuSZRthFauXBlnnXVW4nx/gw2z+fPnx6pVq1qWfvSjH421a9fGu9/97pbZarUauVwuKpVKy2xXIJ/PR7FYjHQ6nbimEXz77bdj3333bdaMGjVq27OReKVSqd5r9XkwEve2EwECBAgQIECAAAECBAgMjICXyIFx1IUAAQIECBAgQIAAAQIECBAgQIAAAQIECBAgQIAAAQIECBAgQIAAAQIECBAgQIAAAQIECBAgQIAAAQIECBAgQIAAAQIECBAgQIAAAQIECBAgQIAAAQIECBAgQIAAAQIECBAgQIAAAQIECBAgQIAAAQIECBAgQIAAAQIECBAgQIAAAQIECBDYNYGTI+LmiPgf3cuPO+64uPnmm+PAAw/cta6qCCQQePnll+PUU0+N+++/v3f6/0TEqRFxW4I2IgQIECBAgAABAgQIECBAgAABAgQIECBAgAABAgQIECBAoLdAvfuDer3HbdtqpVKpHrPvyl61Wi0KhUKUSqXEDtlsNsrlcmQymUQ1Dz/8cMyYMSPeeuutRPlZs2bF6tWrY/To0Yny/Q09/fTTMWXKlHjhhRdall588cWxZMmSlrlGoFqtRi6Xi0qlkijfCOXz+SgWi5FOpxPXdAUH4vPv96F7oKD3nhHR8w9/D8zkSAIECBAgQIAAAQIECBBoHwEvke3zWZmUAAECBAgQIECAAAECBAgQIECAAAECBAgQIECAAAECBAgQIECAAAECBAgQIECAAAECBAgQIECAAAECBAgQIECAAAECBAgQIECAAAECBAgQIECAAAECBAgQIECAAAECBAgQIECAAAECBAgQIECAAAECBAgQIECAAAECBAgQIECAAAECBAiMNIHjIuK+3kvNnz8/fvzjH4+0Xe0zjAU+97nPxY033ri9CT8REfcP49GNRoAAAQIECBAgQIAAAQIECBAgQIAAAQIECBAgQIAAAQLDU6Defax6vcft8Jw4wVSpVKpHalf2qtVqUSgUolQqJTjxvyLZbDbK5XJkMplENa+99lp0dHTEI488kig/bty46OzsjAkTJiTK9zf0k5/8JE4//fSWZfvuu288+OCD8bGPfaxlthGoVquRy+WiUqkkyjdC+Xw+isVipNPpxDVdwYH4/Pt96B4o6L1nRPT8w98DMzmSAAECBAgQIECAAAECBNpHwEtk+3xWJiVAgAABAgQIECBAgAABAgQIECBAgAABAgQIECBAgAABAgQIECBAgAABAgQIECBAgAABAgQIECBAgAABAgQIECBAgAABAgQIECBAgAABAgQIECBAgAABAgQIECBAgAABAgQIECBAgAABAgQIECBAgAABAgQIECBAgAABAgQIECBAgAABAiNJ4G8j4v6IGNd9qW984xvx7W9/eyTtaZc2Ebjwwgvjsssu6z3tHyLiuIj41zZZw5gECBAgQIAAAQIECBAgQIAAAQIECBAgQIAAAQIECBAgMDwE6t3HqNd73A6PCXdhin322Se2bt3arHzrrbei8aw/V61Wi0KhEKVSKXFZNpuNcrkcmUwmcc2SJUvikksuSZxfvnx5LFiwIHE+afDPf/5zzJkzJ+66666WJfl8PorFYqTT6ZbZRqBarUYul4tKpZIo3wj194yuxm+//Xbsu+++zXNGjRoVjWcj8UqlUr3X6vNgJO5tJwIECBAgQIAAAQIECBAYGAEvkQPjqAsBAgQIECBAgAABAgQIECBAgAABAgQIECBAgAABAgQIECBAgAABAgQIECBAgAABAgQIECBAgAABAgQIECBAgAABAgQIECBAgAABAgQIECBAgAABAgQIECBAgAABAgQIECBAgAABAgQIECBAgAABAgQIECBAgAABAgQIECBAgAABAgQIECCQXOB9EfFARHyge8l3vvOd+Id/+IfkXSQJDLDAP/3TP8U//uM/9u76bxFxXEQ8P8DHaUeAAAECBAgQIECAAAECBAgQIECAAAECBAgQIECAAAECI1eg3n21er3Hbdtuvd9++0WtVmvO/6c//Skaz/pzNeoLhUKUSqXEZdlsNsrlcmQymcQ1Dz/8cMyYMSPeeuutRDUdHR2xZs2aGDNmTKJ80tCTTz4ZU6dOjT/84Q8tS7797W/HN77xjZa5rkC1Wo1cLheVSiVxTT6fj2KxGOl0OnFNI/j666/Hu971rmZNo77xbCReqVSq91p9HozEve1EgAABAgQIECBAgAABAgMj4CVyYBx1IUCAAAECBAgQIECAAAECBAgQIECAAAECBAgQIECAAAECBAgQIECAAAECBAgQIECAAAECBAgQIECAAAECBAgQIECAAAECBAgQIECAAAECBAgQIECAAAECBAgQIECAAAECBAgQIECAAAECBAgQIECAAAECBAgQIECAAAECBAgQIECAAAECBJIJvCMiHoiIY7rHlyxZEhdffHGyDlIEBlHgkksuicbfY6/roYg4LiL+PIhHa02AAAECBAgQIECAAAECBAgQIECAAAECBAgQIECAAAECI0eg3n2Ver3Hbdtumclk4oUXXmjO//vf/z4az/pz1Wq1KBQKUSqVEpdls9kol8v9Ouu1116Ljo6OeOSRRxKdM3bs2Fi/fn1Mnjw5UT5p6Nprr42zzz67ZXxXzq9Wq5HL5aJSqbTs3xXI5/NRLBYjnU4nrmkEG2e9973vbdYcfPDB256NxCuVSvVeq8+Dkbi3nQgQIECAAAECBAgQIEBgYAS8RA6Moy4ECBAgQIAAAQIECBAgQIAAAQIECBAgQIAAAQIECBAgQIAAAQIECBAgQIAAAQIECBAgQIAAAQIECBAgQIAAAQIECBAgQIAAAQIECBAgQIAAAQIECBAgQIAAAQIECBAgQIAAAQIECBAgQIAAAQIECBAgQIAAAQIECBAgQIAAAQIECBAgQIBAMoE7IuIz3aPnnntuXH311cmqpQgMgcDChQu39zd5Z0ScOATHO4IAAQIECBAgQIAAAQIECBAgQIAAAQIECBAgQIAAAQIE2l+g3n2Fer3Hbdtud/jhh8fvfve75vwbN26MiRMn9mufWq0WhUIhSqVS4rpsNhvlcjkymUzimkbwsssuiwsvvDBxzfLly2PBggWJ862Cb775ZsyePTvWrl3bKhodHR2xZs2aGDNmTMtsV6BarUYul4tKpZK4Jp/PR7FYjHQ6nbimEdy0aVNMmjSpWfPBD34wnnrqqX71aJdwKpXqPWqfB+2yizkJECBAgAABAgQIECBAYOgFvEQOvbkTCRAgQIAAAQIECBAgQIAAAQIECBAgQIAAAQIECBAgQIAAAQIECBAgQIAAAQIECBAgQIAAAQIECBAgQIAAAQIECBAgQIAAAQIECBAgQIAAAQIECBAgQIAAAQIECBAgQIAAAQIECBAgQIAAAQIECBAgQIAAAQIECBAgQIAAAQIECBAgQIDA3ipwfUSc0X35uXPnxqpVq/ZWD3sPY4FTTz11e3+bN0TEF4fx2EYjQIAAAQIECBAgQIAAAQIECBAgQIAAAQIECBAgQIAAgeEhUO8+Rr3e43Z4TLgLU0ydOjU2bNjQrCyVSjF9+vR+darValEoFKJRm/TKZrNRLpcjk8kkLdmWe+yxx7bN98YbbySq6+joiDVr1sSYMWMS5VuFnnjiiZg2bVq8+uqrraKxfPnyWLBgQctc90C1Wo1cLheVSiVxXT6fj2KxGOl0OnFNI9j4vGbMmNGsmTJlSnR2dvarR7uEU6lU71H7PGiXXcxJgAABAgQIECBAgAABAkMv4CVy6M2dSIAAAQIECBAgQIAAAQIECBAgQIAAAQIECBAgQIAAAQIECBAgQIAAAQIECBAgQIAAAQIECBAgQIAAAQIECBAgQIAAAQIECBAgQIAAAQIECBAgQIAAAQIECBAgQIAAAQIECBAgQIAAAQIECBAgQIAAAQIECBAgQIAAAQIECBAgQIAAAQIE9kaByyLi690XP+644+K+++7bGy3s3CYCn/jEJ+L+++/vPe3/iohvtMkKxiRAgAABAgQIECBAgAABAgQIECBAgAABAgQIECBAgACBPSNQ735svd7jds9MNACnzpkzJ3760582O61atSrmzp3br861Wi0KhUKUSqXEddlsNsrlcmQymcQ1jWB/zxo7dmysX78+Jk+e3K9zdhS++uqrY+HChS17jRs3Ljo7O2PChAkts90D1Wo1crlcVCqVxHX5fD6KxWKk0+nENY3gLbfcEvPmzWvWfPazn43Vq1f3q0e7hFOpVO9R+zxol13MSYAAAQIECBAgQIAAAQJDL+AlcujNnUiAAAECBAgQIECAAAECBAgQIECAAAECBAgQIECAAAECBAgQIECAAAECBAgQIECAAAECBAgQIECAAAECBAgQIECAAAECBAgQIECAAAECBAgQIECAAAECBAgQIECAAAECBAgQIECAAAECBAgQIECAAAECBAgQIECAAAECBAgQIECAAAECBPY2ga9FxP/qvvQRRxwRDzzwQIwbN25vs7BvGwn84Q9/iI9//OPx61//uvfUX4+Iy9toFaMSIECAAAECBAgQIECAAAECBAgQIECAAAECBAgQIECAwNAK1LsfV6/3uB3aSQbwtK9+9auxfPnyZsfLL788Lrjggn6dUKvVolAoRKlUSlyXzWajXC5HJpNJXNMVvOyyy+LCCy9MXNfYb8GCBYnzOwr2Z89Zs2bF6tWrY/To0f06t1qtRi6Xi0qlkrgun89HsViMdDqduKYRvOKKK+JrX2t8Bei/roULF8Z3v/vdfvVol3Aqleo9ap8H7bKLOQkQIECAAAECBAgQIEBg6AW8RA69uRMJECBAgAABAgQIECBAgAABAgQIECBAgAABAgQIECBAgAABAgQIECBAgAABAgQIECBAgAABAgQIECBAgAABAgQIECBAgAABAgQIECBAgAABAgQIECBAgAABAgQIECBAgAABAgQIECBAgAABAgQIECBAgAABAgQIECBAgAABAgQIECBAgMDeJPB/R8QN3Rd+3/veFw888EB84AMf2Jsc7NqmAv/2b/8WH//4x2Pz5s29NzgjIv6fNl3L2AQIECBAgAABAgQIECBAgAABAgQIECBAgAABAgQIECAwuAL17u3r9R63g3vyIHa/8sor44ILLmiecM4558SKFSv6dWKtVotCoRClUilxXTabjXK5HJlMJnFNV/CJJ56IadOmxauvvpqotqOjI9asWRNjxoxJlN9R6LHHHovp06fHG2+80bLPTTfdFKeddlrLXO9AtVqNXC4XlUolcW0+n49isRjpdDpxTSN47rnnxjXXXNOsueKKK+L888/vV492CadSqd6j9nnQLruYkwABAgQIECBAgAABAgSGXsBL5NCbO5EAAQIECBAgQIAAAQIECBAgQIAAAQIECBAgQIAAAQIECBAgQIAAAQIECBAgQIAAAQIECBAgQIAAAQIECBAgQIAAAQIECBAgQIAAAQIECBAgQIAAAQIECBAgQIAAAQIECBAgQIAAAQIECBAgQIAAAQIECBAgQIAAAQIECBAgQIAAAQIECOwtAhMj4tcRMapr4Xe84x3xwAMPxDHHHLO3GNhzBAg89NBD8fGPfzz+8pe/dN9ma0QcERGbRsCKViBAgAABAgQIECBAgAABAgQIECBAgAABAgQIECBAgACBgRWod29Xr/e4HdiThrDb7bffHrNnz26eePzxx8c999zTrwlqtVoUCoUolUqJ67LZbJTL5chkMolruoJvvvnmtpnXrl2bqHbs2LGxfv36mDx5cqL8jkKXXXZZXHjhhS17HHzwwbFhw4Y47LDDWmZ7B6rVauRyuahUKolr8/l8FIvFSKfTiWsawZkzZ8a9997brFmzZk2cdNJJ/erRLuFUKtV71D4P2mUXcxIgQIAAAQIECBAgQIDA0At4iRx6cycSIECAAAECBAgQIECAAAECBAgQIECAAAECBAgQIECAAAECBAgQIECAAAECBAgQIECAAAECBAgQIECAAAECBAgQIECAAAECBAgQIECAAAECBAgQIECAAAECBAgQIECAAAECBAgQIECAAAECBAgQIECAAAECBAgQIECAAAECBAgQIECAAIG9ReDeiPhE92XvuOOO+MxnPrO37G/PESRw5513xoknnth7o/si4vgRtKZVCBAgQIAAAQIECBAgQIAAAQIECBAgQIAAAQIECBAgQGBgBOrd29TrPW4H5oQ90GXTpk0xadKk5snjx4+P5557rl+T1Gq1KBQKUSqVEtdls9kol8uRyWQS13QPXn311bFw4cLEtcuXL48FCxYkzvcOvvbaa9HR0RGPPPJIyx7z5s2LG2+8MUaNGtUy2ztQrVYjl8tFpVJJXJvP56NYLEY6nU5c0wgecsgh8fzzzzdrNm7cGBMnTuxXj3YJp1Kp3qP2edAuu5iTAAECBAgQIECAAAECBIZewEvk0Js7kQABAgQIECBAgAABAgQIECBAgAABAgQIECBAgAABAgQIECBAgAABAgQIECBAgAABAgQIECBAgAABAgQIECBAgAABAgQIECBAgAABAgQIECBAgAABAgQIECBAgAABAgQIECBAgAABAgQIECBAgAABAgQIECBAgAABAgQIECBAgAABAgQI7A0CiyJiafdFr7nmmvjKV76yN+xuxxEq8L3vfS/OOeec3tstjohlI3RlaxEgQIAAAQIECBAgQIAAAQIECBAgQIAAAQIECBAgQIDArgnUu5fV6z1ud63jMKnaZ599YuvWrc1pXnrppTjwwAMTT1er1aJQKESpVEpck81mo1wuRyaTSVzTPfjEE0/EtGnT4tVXX01U39HREWvWrIkxY8YkyvcOPfzwwzFjxox46623WtbffPPNMW/evJa57QWq1WrkcrmoVCqJ6/P5fBSLxUin04lrXn755TjooIOa+VGjRsXbb7+duL7dgqlUqvfIfR60207mJUCAAAECBAgQIECAAIGhE/ASOXTWTiJAgAABAgQIECBAgAABAgQIECBAgAABAgQIECBAgAABAgQIECBAgAABAgQIECBAgAABAgQIECBAgAABAgQIECBAgAABAgQIECBAgAABAgQIECBAgAABAgQIECBAgAABAgQIECBAgAABAgQIECBAgAABAgQIECBAgAABAgQIECBAgAABAnuLwNSIWN992VNOOSVuueWWvWV/e45ggblz58att97ae8NpEdE5gte2GgECBAgQIECAAAECBAgQIECAAAECBAgQIECAAAECBAj0T6DePV6v97jtX6dhlj766KPjsccea0519913R0dHR+Ipa7VaFAqFKJVKiWuy2WyUy+XIZDKJa7oH33zzzZg9e3asXbs2Uf3YsWNj/fr1MXny5ET53qElS5bEJZdc0rL2fe9737ZzDj300JbZ7QWq1WrkcrmoVCqJ6/P5fBSLxUin04lrGm4nnHBCM3/UUUfFo48+mri+3YKpVKr3yH0etNtO5iVAgAABAgQIECBAgACBoRPwEjl01k4iQIAAAQIECBAgQIAAAQIECBAgQIAAAQIECBAgQIAAAQIECBAgQIAAAQIECBAgQIAAAQIECBAgQIAAAQIECBAgQIAAAQIECBAgQIAAAQIECBAgQIAAAQIECBAgQIAAAQIECBAgQIAAAQIECBAgQIAAAQIECBAgQIAAAQIECBAgQIAAAQJ7i8CvIuLIrmXf8573xK9//eto/NdFoN0FXnzxxTjiiCOi8d9u1+MR8ZF23838BAgQIECAAAECBAgQIECAAAECBAgQIECAAAECBAgQIDBgAvXuner1HrcDdsieaPTlL385rrvuuubRS5cujUWLFiUepVarRaFQiFKplLgmm81GuVyOTCaTuKZ38Nprr42zzz47cf3y5ctjwYIFifNdwT/+8Y8xc+bMePTRR1vWfuELX4gbbrghUqlUy+z2AtVqNXK5XFQqlcT1+Xw+isVipNPpxDXLli2LxYsXN/NnnnlmfP/7309c327B7Xweu/YBtdvi5iVAgAABAgQIECBAgACBARHwEjkgjJoQIECAAAECBAgQIECAAAECBAgQIECAAAECBAgQIECAAAECBAgQIECAAAECBAgQIECAAAECBAgQIECAAAECBAgQIECAAAECBAgQIECAAAECBAgQIECAAAECBAgQIECAAAECBAgQIECAAAECBAgQIECAAAECBAgQIECAAAECBAgQIECAAAEC/y1wVUT8Y3eNVatWxdy5cwERGDECt9566/b+pr8TEeeNmCUtQoAAAQIECBAgQIAAAQIECBAgQIAAAQIECBAgQIAAAQK7I1DvXlyv97jdnb57vPYHP/hBnHnmmc05PvnJT8Zdd92VeK5arRaFQiFKpVLimmw2G+VyOTKZTOKa3sEnn3wypk6dGn/4wx8S9ejo6Ig1a9bEmDFjEuW7Qp2dnXHsscfG1q1bd1qXSqW2uZ1wwgn96t89XK1WI5fLRaVSSdwjn89HsViMdDqduGbWrFnxi1/8opm/7rrr4ktf+lLi+nYLNj6bXlefB+22k3kJECBAgAABAgQIECBAYOgEvEQOnbWTCBAgQIAAAQIECBAgQIAAAQIECBAgQIAAAQIECBAgQIAAAQIECBAgQIAAAQIECBAgQIAAAQIECBAgQIAAAQIECBAgQIAAAQIECBAgQIAAAQIECBAgQIAAAQIECBAgQIAAAQIECBAgQIAAAQIECBAgQIAAAQIECBAgQIAAAQIECBAgQIDASBc4MSJu777kV77ylbjmmlvPWz8AACAASURBVGtG+t722wsFzjnnnPje977Xe/OTIuKOvZDDygQIECBAgAABAgQIECBAgAABAgQIECBAgAABAgQIECDQU6De/bZe73Hb1labNm2KSZMmNXdIp9Px+uuvJ96pVqtFoVCIUqmUuCabzUa5XI5MJpO4pnfwz3/+c8yZMyfuuuuuRD3Gjh0b69evj8mTJyfKd4UuuuiiuPTSS1vWHH744fHggw/Ge97znpbZHQWq1WrkcrmoVCqJe+Tz+SgWi9H43JJe++23XzQ+t65r48aNMXHixKTlbZdLpVK9Z+7zoO2WMjABAgQIECBAgAABAgQIDJmAl8gho3YQAQIECBAgQIAAAQIECBAgQIAAAQIECBAgQIAAAQIECBAgQIAAAQIECBAgQIAAAQIECBAgQIAAAQIECBAgQIAAAQIECBAgQIAAAQIECBAgQIAAAQIECBAgQIAAAQIECBAgQIAAAQIECBAgQIAAAQIECBAgQIAAAQIECBAgQIAAAQIECBAY0QLvjojfRES2a8sJEybEb37zmxg1atSIXtxye6fA1q1b48Mf/nA8+eST3QEqEXFERLy6d6rYmgABAgQIECBAgAABAgQIECBAgAABAgQIECBAgAABAgT+W6DeXaJe73Hb9kiHHHJIPP/88809SqVSTJ8+PdFetVotCoVCNGqSXtlsNsrlcmQymaQl281de+21cfbZZyfusXz58liwYEHi/JYtWyKfz8emTZta1px77rnR6J9KpVpmdxSoVquRy+WiUml8XSHZ1ZivWCxGOp1OVLBu3bptO3Vd48ePj+eeey5RbbuGtvOZ7PqH1K4I5iZAgAABAgQIECBAgACBXRbwErnLdAoJECBAgAABAgQIECBAgAABAgQIECBAgAABAgQIECBAgAABAgQIECBAgAABAgQIECBAgAABAgQIECBAgAABAgQIECBAgAABAgQIECBAgAABAgQIECBAgAABAgQIECBAgAABAgQIECBAgAABAgQIECBAgAABAgQIECBAgAABAgQIECBAgACBbgI/iojPdRe599574xOf+AQkAiNW4L777ovjjz++934/jojPj9ilLUaAAAECBAgQIECAAAECBAgQIECAAAECBAgQIECAAAECSQTq3UP1eo/bJPXDOvP5z38+fvzjxj+P/9d10UUXxbJlyxLNXKvVolAoRKlUSpRvhLLZbJTL5chkMolrthd8+umnY8qUKfHCCy8k6tPR0RFr1qyJMWPGJMo3vkcwc+bMaPV5p1KpuOeee3b7ezXVajVyuVxUKpVE8zVC+Xw+isVipNPpRDWNz/bSSy9tZj/3uc/Fj37U+JrQyL0an0+vq8+Dkbu9zQgQIECAAAECBAgQIEBgdwW8RO6uoHoCBAgQIECAAAECBAgQIECAAAECBAgQIECAAAECBAgQIECAAAECBAgQIECAAAECBAgQIECAAAECBAgQIECAAAECBAgQIECAAAECBAgQIECAAAECBAgQIECAAAECBAgQIECAAAECBAgQIECAAAECBAgQIECAAAECBAgQIECAAAECBAgQIEDgjIi4vjvDokWLYunSpWQIjHiBxYsXx7Jly3rv+cWIuGHEL29BAgQIECBAgAABAgQIECBAgAABAgQIECBAgAABAgQIENiRQL37L+r1Hrdtr3bTTTfF/Pnzm3sceeSR8atf/SrRXrVaLQqFQpRKpUT5RiibzUa5XI5MJpO4ZnvBrVu3xrx582L16tWJ+owdOzbWr18fkydPbplvfMYLFy6MFStWtMxOnDhx2/4HHHBAy+zOAtVqNXK5XFQqlcR98vl8FIvFSKfTiWo+8pGPxOOPP97M3njjjXH66acnqm3XUCqV6j16nwftupu5CRAgQIAAAQIECBAgQGDwBbxEDr6xEwgQIECAAAECBAgQIECAAAECBAgQIECAAAECBAgQIECAAAECBAgQIECAAAECBAgQIECAAAECBAgQIECAAAECBAgQIECAAAECBAgQIECAAAECBAgQIECAAAECBAgQIECAAAECBAgQIECAAAECBAgQIECAAAECBAgQIECAAAECBAgQIECAwEgWSEfEf0TE/l1LTp06NdavXz+Sd7YbgR4C06ZNi87Ozu7PXomIv4mIGioCBAgQIECAAAECBAgQIECAAAECBAgQIECAAAECBAgQ2CsF6t23rtd73LY9yCuvvBIHHHBAjz02btwYEydObLlbrVaLQqEQpVKpZbYrkM1mo1wuRyaTSVyzo+BPfvKTOP300xP3Wb58eSxYsKBl/sUXX4wZM2bEU0891TL7zW9+M771rW+1zLUKVKvVyOVyUalUWkWbv8/n81EsFiOdbnzlZ+fXpk2bYtKkST1CW7Zsif33b35NqFWLtvx9KpXqPXefB225mKEJECBAgAABAgQIECBAYEgEvEQOCbNDCBAgQIAAAQIECBAgQIAAAQIECBAgQIAAAQIECBAgQIAAAQIECBAgQIAAAQIECBAgQIAAAQIECBAgQIAAAQIECBAgQIAAAQIECBAgQIAAAQIECBAgQIAAAQIECBAgQIAAAQIECBAgQIAAAQIECBAgQIAAAQIECBAgQIAAAQIECBAgQIDAiBX4VkR8s/t2v/rVr+LII48csQtbjEBvgccffzw+8pGP9H58aURcRIsAAQIECBAgQIAAAQIECBAgQIAAAQIECBAgQIAAAQIE9kqBevet6/UetyMCpKOjI+65557mLkuXLo1Fixa13K1Wq0WhUIhSqdQy2xXIZrNRLpcjk8kkrtlR8Omnn44pU6bECy+8kKhXPp+PYrEY6XR6p/m77747Zs2aFa0+61GjRsUvf/nLmDp1aqLzdxaqVquRy+WiUqkk7pV0n0bDZcuWxeLFi5u9Z86cGWvXrk18VrsGU6lU79H7PGjX3cxNgAABAgQIECBAgAABAoMv4CVy8I2dQIAAAQIECBAgQIAAAQIECBAgQIAAAQIECBAgQIAAAQIECBAgQIAAAQIECBAgQIAAAQIECBAgQIAAAQIECBAgQIAAAQIECBAgQIAAAQIECBAgQIAAAQIECBAgQIAAAQIECBAgQIAAAQIECBAgQIAAAQIECBAgQIAAAQIECBAgQIAAAQIERqpANiL+IyKa/7/kpUuXxqJFi0bqvvYisEOBZcuWxeLFi7v/vh4RfxMRFWwECBAgQIAAAQIECBAgQIAAAQIECBAgQIAAAQIECBAgsNcJNP7NuHnV6z1uRwTGypUr4ytf+Upzlw996EPxm9/8puVutVotCoVClEqlltmuQDabjXK5HJlMJnHNjoJbt26N+fPnx6pVqxL1euc73xnr1q2Lo446aof5xue7cOHCWLFiRcueH/3oR2Pt2rXx7ne/u2W2VaBarUYul4tKJflXE/L5fBSLxUin063ax4c//OH47W9/28w1PvOzzjqrZV27B1Kp5lehulbp86DddzQ/AQIECBAgQIAAAQIECAyegJfIwbPVmQABAgQIECBAgAABAgQIECBAgAABAgQIECBAgAABAgQIECBAgAABAgQIECBAgAABAgQIECBAgAABAgQIECBAgAABAgQIECBAgAABAgQIECBAgAABAgQIECBAgAABAgQIECBAgAABAgQIECBAgAABAgQIECBAgAABAgQIECBAgAABAgQIjHSB70XE2V1Ljh8/Pp599tn4q7/6q5G+t/0I9BH4z//8z3j/+98fzz//fPffrYyIr+AiQIAAAQIECBAgQIAAAQIECBAgQIAAAQIECBAgQIAAgb1OoN5943q9x+2IwHjllVfigAMO6LFLqVSK6dOn73S/Wq0WhUIhGtmkVzabjXK5HJlMJmnJTnOrVq2KU089NXGv5cuXx4IFC3aY37x5c0yZMmXb92ZaXRdffHEsWbKkVSzR76vVauRyuahUKonyjVA+n49isRjpdHqnNevWrduW7X5t2bIl9t9//8RntWswlUr1Hr3Pg3bdzdwECBAgQIAAAQIECBAgMPgCXiIH39gJBAgQIECAAAECBAgQIECAAAECBAgQIECAAAECBAgQIECAAAECBAgQIECAAAECBAgQIECAAAECBAgQIECAAAECBAgQIECAAAECBAgQIECAAAECBAgQIECAAAECBAgQIECAAAECBAgQIECAAAECBAgQIECAAAECBAgQIECAAAECBAgQIEBgJAr8bUQ83n2xFStWxDnnnDMSd7UTgUQC11xzTZx77rm9s0dGxL8maiBEgAABAgQIECBAgAABAgQIECBAgAABAgQIECBAgAABAiNFoN59kXq9x+1I2THmzp0bt956a3OfM844I66//vqd7ler1aJQKESpVErskM1mo1wuRyaTSVyzs+AzzzwT06ZNi82bNyfq19HR8f+xd/fxdQ/24sA/x7rKrqBUkUtP223MTJkaizYaT2G1YE9oDZtubIqh5TKtp1GzSx+stJtuGL1a5nJHLiaMtGllGzVKGdvanpqUtqN3sRvU8nudvG7yO3monKRJmpy8z+v1fZ2e7/k8vk++fxznu9fi/vvvj4997GOtxj/wwANx/PHHt1mrf//+8eSTT8bBBx/cZmw2AdXV1VFYWBipVCqb8PqY4uLiKCsri/z8/A/N+da3vhW33nprY8yJJ54Yd999d9Z9enNgIpFoPn6LE715P7MTIECAAAECBAgQIECAQNcK+BLZtb6qEyBAgAABAgQIECBAgAABAgQIECBAgAABAgQIECBAgAABAgQIECBAgAABAgQIECBAgAABAgQIECBAgAABAgQIECBAgAABAgQIECBAgAABAgQIECBAgAABAgQIECBAgAABAgQIECBAgAABAgQIECBAgAABAgQIECBAgAABAgQIECBAgACBXBW4OyJObFhu3333jeeeey5Xd7UXgawF9ttvv3j++ecz4++JiJOyLiCQAAECBAgQIECAAAECBAgQIECAAAECBAgQIECAAAECBHJBoC5zibq6Ji9zYb/6HR588ME47rjjmuzz5ptvxqBBgza5Y01NTZSWlkZFRUXWDslkMqqqqqKgoCDrnA8L3LhxY5x66qmxYMGCrOoNGDAgFi1aFPvss0+L+PRnO378+Lj99tvbrFVcXBxlZWWRn5/fZmw2AdXV1VFYWBipVCqb8PqYbGZYu3Zt7Lzzzk1qPvDAA3Hsscdm3ac3ByYSiebjtzjRm/czOwECBAgQIECAAAECBAh0rYAvkV3rqzoBAgQIECBAgAABAgQIECBAgAABAgQIECBAgAABAgQIECBAgAABAgQIECBAgAABAgQIECBAgAABAgQIECBAgAABAgQIECBAgAABAgQIECBAgAABAgQIECBAgAABAgQIECBAgAABAgQIECBAgAABAgQIECBAgAABAgQIECBAgAABAgQIEMhFgcMj4vHMxRYsWBAnnXRSLu5qJwLtEkhfC+PGjWuec0RE/KZdhQQTIECAAAECBAgQIECAAAECBAgQIECAAAECBAgQIECAQG8WqMscvq6uycvevFeL2ffaa6/44x//2Hj+6quvjilTpmxyx5qamigtLY2KioqsHZLJZFRVVUVBQUHWOW0FbuL3/U2mzZo1K84555z69//2t7/F+vXr6//93nvvxRe/+MVYtWpVWy3juuuui4svvrjNuGwDqquro7CwMFKpVLYpUVxcHGVlZZGfn7/JnGuuuSYuu+yyxvc/9alPxcsvv5x1j94emEgkmq/Q4kRv39H8BAgQIECAAAECBAgQINB1Ar5Edp2tygQIECBAgAABAgQIECBAgAABAgQIECBAgAABAgQIECBAgAABAgQIECBAgAABAgQIECBAgAABAgQIECBAgAABAgQIECBAgAABAgQIECBAgAABAgQIECBAgAABAgQIECBAgAABAgQIECBAgAABAgQIECBAgAABAgQIECBAgAABAgQIECBAIFcFyiPiyIblDj300HjiiSdydVd7EWi3wGGHHRZPPvlkZt5jEVHS7kISCBAgQIAAAQIECBAgQIAAAQIECBAgQIAAAQIECBAgQKC3CtRlDl5X1+Rlb92p1bmnTZsWF154YeN7u+66a1RXV29yx5qamigtLY2KioqsHZLJZFRVVUVBQUHWOW0F/vWvf41Ro0bFqlWr2gqtf//oo4+O+++/P/Ly8uLkk0+Ou+++u/78IYccEgsXLmyzxoABA2LRokWxzz77tBmbbUDaubCwMFKpVLYpUVxcHGVlZZGfn7/JnLTzmjVrGt+/4YYbYtKkSVn36O2BiUSi+QotTvT2Hc1PgAABAgQIECBAgAABAl0n4Etk19mqTIAAAQIECBAgQIAAAQIECBAgQIAAAQIECBAgQIAAAQIECBAgQIAAAQIECBAgQIAAAQIECBAgQIAAAQIECBAgQIAAAQIECBAgQIAAAQIECBAgQIAAAQIECBAgQIAAAQIECBAgQIAAAQIECBAgQIAAAQIECBAgQIAAAQIECBAgQIAAAQIEclHgaxHxy8zFHn300SgpKcnFXe1EoEMC6Wvi6KOPbp57QkTc26GCkggQIECAAAECBAgQIECAAAECBAgQIECAAAECBAgQIECgtwnUZQ5cV9fkZW/b5UPnfeedd2LXXXeNmpqaxrgZM2bE+eef32peOq60tDQqKiqydkgmk1FVVRUFBQVZ57QVmP5Mxo8fH7fffntbofXvDxgwIBYtWhSf/OQno7CwMJ577rn68zvuuGP87W9/a7NG+j6C+++/Pz72sY+1GZttQHV1df0sqVQq25QoLi6OsrKyyM/PbzVn5syZccEFFzS+l45bs2ZNbLPNNln36O2BiUSi+QotTvT2Hc1PgAABAgQIECBAgAABAl0n4Etk19mqTIAAAQIECBAgQIAAAQIECBAgQIAAAQIECBAgQIAAAQIECBAgQIAAAQIECBAgQIAAAQIECBAgQIAAAQIECBAgQIAAAQIECBAgQIAAAQIECBAgQIAAAQIECBAgQIAAAQIECBAgQIAAAQIECBAgQIAAAQIECBAgQIAAAQIECBAgQIAAAQIEclHgmYgY0bDYV7/61bj33ntzcU87EdgsgfS1cd9992XWWBoRB2xWUckECBAgQIAAAQIECBAgQIAAAQIECBAgQIAAAQIECBAg0FsE6jIHratr8rK37JD1nJdeemn88Ic/bIzffffdY/Xq1a3m19TURGlpaVRUVGRdP5lMRlVVVRQUFGSdk03gAw88EMcff3w2ofUxP/nJT+Ib3/hGlJSURGVlZf25rbfeOt599902a6Rzv/Od77QZ156A6urqKCwsjFQqlXVacXFxlJWVRX5+fqs5gwcPjtdee63xve9///tx7bXXZl0/FwITiUTzNVqcyIU97UCAAAECBAgQIECAAAECXSPgS2TXuKpKgAABAgQIECBAgAABAgQIECBAgAABAgQIECBAgAABAgQIECBAgAABAgQIECBAgAABAgQIECBAgAABAgQIECBAgAABAgQIECBAgAABAgQIECBAgAABAgQIECBAgAABAgQIECBAgAABAgQIECBAgAABAgQIECBAgAABAgQIECBAgAABAgRyUeDMiPhp5mJPP/10HHDAAbm4q50IbJZA+to48MADm9f4TkTcslmFJRMgQIAAAQIECBAgQIAAAQIECBAgQIAAAQIECBAgQIBAbxCoyxyyrq7Jy94wf7tmfOONN2L33XePjRs3Nub98Ic/jEsuuaRFnZqamigtLY2KioqseySTyaiqqoqCgoKsc7IJ/Otf/xqjRo2KVatWZRMexxxzTPzHf/xHHHvssVFZWZlVTjpoxx13rI//9Kc/nXVONoHV1dVRWFgYqVQqm/D6mOLi4igrK4v8/PwWOdddd118//vfbzzfr1+/eO2112KXXXbJun4uBCYSieZrtDiRC3vagQABAgQIECBAgAABAgS6RsCXyK5xVZUAAQIECBAgQIAAAQIECBAgQIAAAQIECBAgQIAAAQIECBAgQIAAAQIECBAgQIAAAQIECBAgQIAAAQIECBAgQIAAAQIECBAgQIAAAQIECBAgQIAAAQIECBAgQIAAAQIECBAgQIAAAQIECBAgQIAAAQIECBAgQIAAAQIECBAgQIAAAQIECOSiwIqIGNqw2BlnnBG33HJLLu5pJwKdIpC+Rn72s59l1loZEcM6pbgiBAgQIECAAAECBAgQIECAAAECBAgQIECAAAECBAgQINCTBeoyh6ura/KyJ8/d4dkuvfTS+OEPf9iYn5+fH3/5y19i0KBBTWrW1NREaWlpVFRUZN0rmUxGVVVVFBQUZJ2TTWD6cxk/fnzcfvvt2YTHjjvuGI8//nice+65UVlZmVVOOuirX/1qLFiwIPr165d1TjaB1dXVUVhYGKlUKpvw+pji4uIoKyuL9OeT+Vi7dm18/OMfj/Tn0/D4/ve/H9dee23WtXMlMJFINF+lxYlc2dUeBAgQIECAAAECBAgQIND5Ar5Edr6pigQIECBAgAABAgQIECBAgAABAgQIECBAgAABAgQIECBAgAABAgQIECBAgAABAgQIECBAgAABAgQIECBAgAABAgQIECBAgAABAgQIECBAgAABAgQIECBAgAABAgQIECBAgAABAgQIECBAgAABAgQIECBAgAABAgQIECBAgAABAgQIECBAIBcFvh4R8zIX+8tf/hLDhg3LxV3tRKBTBNLXyCc+8YnmtdLX0l2d0kARAgQIECBAgAABAgQIECBAgAABAgQIECBAgAABAgQIEOipAnWZg9XVNXnZU2ferLk2bNgQQ4cOjbfffruxzoQJE+Lmm29uUrempiZKS0ujoqIi637JZDKqqqqioKAg65xsAx955JE45phjItvP6Lbbbouf//znUVlZmW2LmDdvXnz96+nbBTr3UV1dHYWFhZFKpbIuXFxcHGVlZZGfn98k5+yzz47Zs2c3nhswYECsXLkytt9++6xr50pgIpFovkqLE7myqz0IECBAgAABAgQIECBAoPMFfInsfFMVCRAgQIAAAQIECBAgQIAAAQIECBAgQIAAAQIECBAgQIAAAQIECBAgQIAAAQIECBAgQIAAAQIECBAgQIAAAQIECBAgQIAAAQIECBAgQIAAAQIECBAgQIAAAQIECBAgQIAAAQIECBAgQIAAAQIECBAgQIAAAQIECBAgQIAAAQIECBAgQIBALgo8FhFHNCz2ve99L2688cZc3NNOBDpV4Lzzzosf//jHmTUfj4gjO7WJYgQIECBAgAABAgQIECBAgAABAgQIECBAgAABAgQIECDQ0wTqMgeqq2vysqfN2mnzTJs2LS688MIm9SoqKmL06NGN52pqaqK0tDTS57N9JJPJqKqqioKCgmxTso5744034tBDD42XX345q5wvfelLsXbt2li8eHFW8bvttlssWrQohg0bllV8e4Kqq6ujsLAwUqlU1mnFxcVRVlYW+fn5jTkLFy6M9PnMxw033BCTJk3Kum4uBSYSiebrtDiRS/vahQABAgQIECBAgAABAgQ6V8CXyM71VI0AAQIECBAgQIAAAQIECBAgQIAAAQIECBAgQIAAAQIECBAgQIAAAQIECBAgQIAAAQIECBAgQIAAAQIECBAgQIAAAQIECBAgQIAAAQIECBAgQIAAAQIECBAgQIAAAQIECBAgQIAAAQIECBAgQIAAAQIECBAgQIAAAQIECBAgQIAAAQIECOSiwIiIeCZzsWeffTY++9nP5uKudiLQqQJ/+MMfYv/9929eM31NPdupjRQjQIAAAQIECBAgQIAAAQIECBAgQIAAAQIECBAgQIAAgZ4kUJc5TF1dk5c9ac5OnyV9P8lzzz3XWPfggw+OJUuWNL6uqamJ0tLSqKioyLp3MpmMqqqqKCgoyDon28D0Z3PuuefGzTffnFXKLrvsEoMHD46nn346q/ixY8fGnXfeGf369csqvj1B1dXVUVhYGKlUKuu04uLiKCsri/z8/MackSNHxlNPPdX4er/99ov0/Q599ZFIJJqv3uJEX7WxNwECBAgQIECAAAECBAi0LeBLZNtGIggQIECAAAECBAgQIECAAAECBAgQIECAAAECBAgQIECAAAECBAgQIECAAAECBAgQIECAAAECBAgQIECAAAECBAgQIECAAAECBAgQIECAAAECBAgQIECAAAECBAgQIECAAAECBAgQIECAAAECBAgQIECAAAECBAgQIECAAAECBAgQIECAQF8XmBUR5zQglJSUxKOPPtrXTexPIGuBo446KsrLyzPjb4qIc7MuIJAAAQIECBAgQIAAAQIECBAgQIAAAQIECBAgQIAAAQIEeptAXebAdXVNXva2Xdo174MPPhjHHXdck5yrr746pkyZUn+upqYmSktLo6KiIuu6yWQyqqqqoqCgIOuc9gQ+8sgjccwxx0S2n9OwYcNixYoVWbWYP39+jB07NqvY9gZVV1dHYWFhpFKprFOLi4ujrKws8vPz63OuueaauOyyy5rkP/DAA3HsscdmXTPXAhOJRPOVWpzItZ3tQ4AAAQIECBAgQIAAAQKdJ+BLZOdZqkSAAAECBAgQIECAAAECBAgQIECAAAECBAgQIECAAAECBAgQIECAAAECBAgQIECAAAECBAgQIECAAAECBAgQIECAAAECBAgQIECAAAECBAgQIECAAAECBAgQIECAAAECBAgQIECAAAECBAgQIECAAAECBAgQIECAAAECBAgQIECAAAECBHJR4GMRsTYitmlYbv78+TF27Nhc3NVOBLpEYMGCBTFu3LjM2u9ExKCI+N8uaagoAQIECBAgQIAAAQIECBAgQIAAAQIECBAgQIAAAQIECGxpgbrMAerqmrzc0rN1ef/x48fHbbfd1qTP4sWLY+TIkVFTUxOlpaVRUVGR9RzJZDKqqqqioKAg65z2BL7xxhtx6KGHxssvv5xV2kc+8pH44IMP2owdMmRIpPfebbfd2oztSEB1dXUUFhZGXCr+DAAAIABJREFUKpXKOr24uDjKysoiPz8/lixZEqNGjWqSe/rpp8ett96adb1cDEwkEs3XanEiF/e2EwECBAgQIECAAAECBAh0joAvkZ3jqAoBAgQIECBAgAABAgQIECBAgAABAgQIECBAgAABAgQIECBAgAABAgQIECBAgAABAgQIECBAgAABAgQIECBAgAABAgQIECBAgAABAgQIECBAgAABAgQIECBAgAABAgQIECBAgAABAgQIECBAgAABAgQIECBAgAABAgQIECBAgAABAgQIEMhVgQkRcXPDcoMHD45UKpWru9qLQJcJJJPJWL16dWb9syNidpc1VJgAAQIECBAgQIAAAQIECBAgQIAAAQIECBAgQIAAAQIEtqRAXWbzuromL7fkXN3Se/369bHPPvvEmjVrGvvtv//+sXTp0qipqYnS0tKoqKjIepb0b+5VVVVRUFCQdU57A7/3ve/FrFmz2pv2ofHf/OY349Zbb41EItGpdRuKVVdXR2FhYbvu5SkuLo6ysrLIz8+PESNGxLPPPts426677hovvPBCDBw4sEvm7S1FW/m8uuYD7C0g5iRAgAABAgQIECBAgACBdgn4EtkuLsEECBAgQIAAAQIECBAgQIAAAQIECBAgQIAAAQIECBAgQIAAAQIECBAgQIAAAQIECBAgQIAAAQIECBAgQIAAAQIECBAgQIAAAQIECBAgQIAAAQIECBAgQIAAAQIECBAgQIAAAQIECBAgQIAAAQIECBAgQIAAAQIECBAgQIAAAQIECBAgQKDPCTwdEQc0bH355ZfHVVdd1ecQLExgcwWuuOKK+MEPfpBZ5pmI+Nzm1pVPgAABAgQIECBAgAABAgQIECBAgAABAgQIECBAgAABAj1SoC5zqrq6Ji975MCdPdSCBQti3LhxTcqeeeaZMW3atCgtLY2KioqsWyaTyaiqqoqCgoKsc9ob+Nhjj8VRRx0VnfVZJRKJeOihh+ILX/hCe0fJOr66ujoKCwsjlUplnVNcXBxlZWUxadKkuOWWW5rkzZ8/P8aOHZt1rVwNTH92zR4tTuTq7vYiQIAAAQIECBAgQIAAgc0X8CVy8w1VIECAAAECBAgQIECAAAECBAgQIECAAAECBAgQIECAAAECBAgQIECAAAECBAgQIECAAAECBAgQIECAAAECBAgQIECAAAECBAgQIECAAAECBAgQIECAAAECBAgQIECAAAECBAgQIECAAAECBAgQIECAAAECBAgQIECAAAECBAgQIECAAAECuSpwWET8JnO5FStWxNChQ3N1X3sR6DKBlStXxrBhw5rXP6L5NdZlAyhMgAABAgQIECBAgAABAgQIECBAgAABAgQIECBAgAABAt0pUJfZrK6uycvunGOL9powYULMmTOnyQw33HBDPPjgg1FRUZH1bMlkMqqqqqKgoCDrnPYGrlu3LoqLi2P58uXtTW01fq+99oonn3wydtlll06p11qR6urqKCwsjFQqlXWP9I7HHntsXHjhhU1yzjrrrJg9e3bWdXI5MJFINF+vxYlc3t9uBAgQIECAAAECBAgQILB5Ar5Ebp6fbAIECBAgQIAAAQIECBAgQIAAAQIECBAgQIAAAQIECBAgQIAAAQIECBAgQIAAAQIECBAgQIAAAQIECBAgQIAAAQIECBAgQIAAAQIECBAgQIAAAQIECBAgQIAAAQIECBAgQIAAAQIECBAgQIAAAQIECBAgQIAAAQIECBAgQIAAAQIECBAgkMsCd0bEKQ0LnnDCCXHPPffk8r52I9ClAieeeGL88pe/zOwxLyJO7dKmihMgQIAAAQIECBAgQIAAAQIECBAgQIAAAQIECBAgQIDAlhCoy2xaV9fk5ZaYZ4v1/NznPhfPPPNMk/7Dhw+PZcuWZT1TMpmMqqqqKCgoyDqnI4Hf+973YtasWR1JbZFz9tln19dKJBKdUq+1ItXV1VFYWBipVCrrHq3ZH3DAAfH0009nXSPXA1v5zLruQ8x1TPsRIECAAAECBAgQIECgDwr4EtkHP3QrEyBAgAABAgQIECBAgAABAgQIECBAgAABAgQIECBAgAABAgQIECBAgAABAgQIECBAgAABAgQIECBAgAABAgQIECBAgAABAgQIECBAgAABAgQIECBAgAABAgQIECBAgAABAgQIECBAgAABAgQIECBAgAABAgQIECBAgAABAgQIECBAgACBLAR2jYjqzLiHH344vvCFL2SRKoQAgdYEHnnkkRgzZkzzt/61+bVGjwABAgQIECBAgAABAgQIECBAgAABAgQIECBAgAABAgR6vUBd5gZ1dU1e9vrl2rPA0qVL4/Of/3xs3LixMe2jH/1ovP/++1mXSSaTUVVVFQUFBVnndCSwsrIyDjvssCazdqROIpGIRx99NI488siOpGedU11dHYWFhZFKpbLOaW7fr1+/+O1vfxsjRozIukauB6Y/v2aPFidy3cB+BAgQIECAAAECBAgQINBxAV8iO24nkwABAgQIECBAgAABAgQIECBAgAABAgQIECBAgAABAgQIECBAgAABAgQIECBAgAABAgQIECBAgAABAgQIECBAgAABAgQIECBAgAABAgQIECBAgAABAgQIECBAgAABAgQIECBAgAABAgQIECBAgAABAgQIECBAgAABAgQIECBAgAABAgQI5LLApRExtWHBffbZJ5YtW5bL+9qNQLcIDB8+PF544YXMXpMj4tpuaa4JAQIECBAgQIAAAQIECBAgQIAAAQIECBAgQIAAAQIECHSXQF1mo7q6Ji+7a4Ye02fevHlx6qmndnieZDIZVVVVUVBQ0OEa2SS+9dZbcdRRR8XTTz+dTfgmY/bee++oqKiInXbaabPqtJVcXV0dhYWFkUql2grd5Pt33nlnnHLKKR3Oz8XERCLRfK0WJ3JxbzsRIECAAAECBAgQIECAQOcI+BLZOY6qECBAgAABAgQIECBAgAABAgQIECBAgAABAgQIECBAgAABAgQIECBAgAABAgQIECBAgAABAgQIECBAgAABAgQIECBAgAABAgQIECBAgAABAgQIECBAgAABAgQIECBAgAABAgQIECBAgAABAgQIECBAgAABAgQIECBAgAABAgQIECBAgACBXBP4U0R8omGp6dOnxwUXXJBrO/aIfd56661Yt25drF+/fpPPtbW18e6778Z7773X4rm1c+nF+vfvX39svfXWbf572223jYEDBzY5dtpppyavd9hhhx7h1duHmDFjRkycODFzjT9HxCd7+17mJ0CAAAECBAgQIECAAAECBAgQIECAAAECBAgQIECAAIEmAnWZr+rqmrzsk1RXXXVVXHnllR3aPZlMRlVVVRQUFHQovz1JkydPjmuvvbY9KS1iL7300pg6depm1cgmubq6OgoLCyOVSmUT3iIm/XlcccUVHcrN5aREItF8vRYncnl/uxEgQIAAAQIECBAgQIDA5gn4Erl5frIJECBAgAABAgQIECBAgAABAgQIECBAgAABAgQIECBAgAABAgQIECBAgAABAgQIECBAgAABAgQIECBAgAABAgQIECBAgAABAgQIECBAgAABAgQIECBAgAABAgQIECBAgAABAgQIECBAgAABAgQIECBAgAABAgQIECBAgAABAgQIECBAgEAuChwdEY80LNavX79Yu3ZtDBgwIBd37dKdUqlUrFixIlauXNnkOe25fv36WLduXfzzn//s0hk6q/hWW20VAwcOrD8GDx4cQ4cObXIMGTIkdtttt85ql7N13n777Rg0aFBs3Lgxc8cvRMSvc3ZpixEgQIAAAQIECBAgQIAAAQIECBAgQIAAAQIECBAgQKDvCdRlrlxX1+Rl39P4v43PPPPMmDt3brv3TyaTUVVVFQUFBe3ObW9CZWVlHHbYYc1/18+6TP/+/ePJJ5+Mgw8+OOucjgZWV1dHYWFhpO9Pae/jjDPOiFtuuaW9aX0iPpFINN+zxYk+AWFJAgQIECBAgAABAgQIEOiQgC+RHWKTRIAAAQIECBAgQIAAAQIECBAgQIAAAQIECBAgQIAAAQIECBAgQIAAAQIECBAgQIAAAQIECBAgQIAAAQIECBAgQIAAAQIECBAgQIAAAQIECBAgQIAAAQIECBAgQIAAAQIECBAgQIAAAQIECBAgQIAAAQIECBAgQIAAAQIECBAgQIAAAQIEclpgVkSc07DhGWecEbfccktOL9zR5T744IN4/vnn45VXXokVK1bUHytXrmx8fv/99ztaulfmbb311jF06NDGY8iQIfHJT34yhg8fHnvttVev3Kkrhj7zzDNj7ty5maXT19z3uqKXmgQIECBAgAABAgQIECBAgAABAgQIECBAgAABAgQIECCwRQRqImKbhs5vvfVWDBgwYIsM0tOaHn/88fHAAw+0a6xkMhlVVVVRUFDQrryOBG/YsCGOPvro+O1vf9uR9Pj85z8fv/71r2P77bfvUH57kqqrq6OwsDBSqVR70uK4446LX/3qV+3K6SvBb7/9duywww6Z674TEfl9ZX97EiBAgAABAgQIECBAgMDmCyQ2v4QKBAgQIECAAAECBAgQIECAAAECBAgQIECAAAECBAgQIECAAAECBAgQIECAAAECBAgQIECAAAECBAgQIECAAAECBAgQIECAAAECBAgQIECAAAECBAgQIECAAAECBAgQIECAAAECBAgQIECAAAECBAgQIECAAAECBAgQIECAAAECBAgQIECAQI4J/CUihjXs9F//9V9x/PHH59iK7V9nzZo18fzzz7c46urq2l+sD2bk5eXF8OHDWxw777xzn9P41a9+FV/60pcy914RER/vcxAWJkCAAAECBAgQIECAAAECBAgQIECAAAECBAgQIECAQO4KvBoRn2xY78UXX4y99947d7dtx2Y1NTWRTCbjrbfeyjorHV9VVRUFBQVZ52xO4JVXXhlXXXVVh0pcccUVkc7vjkd1dXUUFhZGKpXKut0OO+xQH5+fn591Tl8KXL58eXzmM5/JXDl9Le/ZlwzsSoAAAQIECBAgQIAAAQKbJ5DYvHTZBAgQIECAAAECBAgQIECAAAECBAgQIECAAAECBAgQIECAAAECBAgQIECAAAECBAgQIECAAAECBAgQIECAAAECBAgQIECAAAECBAgQIECAAAECBAgQIECAAAECBAgQIECAAAECBAgQIECAAAECBAgQIECAAAECBAgQIECAAAECBAgQIECAQI4JHBQRv23YKS8vL/7+979Hv379cmzND1/npZdeiqVLl8bzzz/feLz++utdYrD99tvHwIEDY6eddqp/bu3f22yzTfTv3z+23nrr+ufMfzecy3xOD/ree+/Fu+++W//c/N/NX7/99tuxfv36xmPdunXxt7/9rcm5DRs2dMn+u+22WwwfPrz+2HfffWPUqFExbNiwLunVU4pu3Lgxtt1226itrc0cKX3t/b6nzGgOAgQIECBAgAABAgQIECBAgAABAgQIECBAgAABAgQIENgsgfS9F+nfgesfjz32WBxxxBGbVTBXkmtqauKYY46JRYsWZb1SMpmMqqqqKCgoyDpncwKfeuqpOPTQQ+vvt2jP41/+5V9i4cKFccABB7QnrcOx1dXVUVhYGKlUKusahxxySDz00EORn5+fdU5fCnz88cfjyCOPzFx5YUQU9yUDuxIgQIAAAQIECBAgQIDA5gkkNi9dNgECBAgQIECAAAECBAgQIECAAAECBAgQIECAAAECBAgQIECAAAECBAgQIECAAAECBAgQIECAAAECBAgQIECAAAECBAgQIECAAAECBAgQIECAAAECBAgQIECAAAECBAgQIECAAAECBAgQIECAAAECBAgQIECAAAECBAgQIECAAAECBAgQIJBjAldFxOUNO331q1+Ne++9N8dWbLnO0qVLo7Kysv5YvHhxvP76652y88477xxDhw6NYcOGNXnebbfdYuDAgfVH//79O6VXVxd5//33Y/369fHmm2/GqlWrYuXKlY1Hw+v0+53xSHuNHDkyRo0aVf+83377dUbZHlXja1/7Wvznf/5n5kw/iIgretSQhiFAgAABAgQIECBAgAABAgQIECBAgAABAgQIECBAgACBjgosj4hPNyTfcccdceqpp3a0Vk7l1dTURGlpaVRUVGS9VzKZjKqqqigoKMg6Z3MCN2zYEEcffXT89re/bVeZ4uLiKCsri/z8/HbldTS4uro6CgsLI5VKZV2iu2fMerAeEnjnnXfGaaedljnNgogY10PGMwYBAgQIECBAgAABAgQI9AKBRC+Y0YgECBAgQIAAAQIECBAgQIAAAQIECBAgQIAAAQIECBAgQIAAAQIECBAgQIAAAQIECBAgQIAAAQIECBAgQIAAAQIECBAgQIAAAQIECBAgQIAAAQIECBAgQIAAAQIECBAgQIAAAQIECBAgQIAAAQIECBAgQIAAAQIECBAgQIAAAQIECBAgQIBA9wk8HREHNLS79dZb4/TTT+++7t3UafHixVFZWVl/pP/91ltvdbjz0KFDY999942Pf/zjMWzYsEi/bnjedtttO1y3NyZu2LAhVq5cWX+sWrWq/vnFF1+MZcuWRXV1dYdXGjhwYIwaNSpGjhxZ/5w+Eone/X/Tfdttt8X48eMzTZ6JiM91GEkiAQIECBAgQIAAAQIECBAgQIAAAQIECBAgQIAAAQIECPQkgbURsVPDQNddd11cfPHFPWm+LTZLTU1NlJaWRkVFRdYzJJPJqKqqioKCgqxzNjfwyiuvjKuuuqpdZWbNmhXnnHNOu3I2Jzh9L0ZhYWGkUqmsyxQXF0dZWVnk5+dnndOXAn/0ox/FJZdckrnyjIiY2JcM7EqAAAECBAgQIECAAAECmyfQu/+XDpu3u2wCBAgQIECAAAECBAgQIECAAAECBAgQIECAAAECBAgQIECAAAECBAgQIECAAAECBAgQIECAAAECBAgQIECAAAECBAgQIECAAAECBAgQIECAAAECBAgQIECAAAECBAgQIECAAAECBAgQIECAAAECBAgQIECAAAECBAgQIECAAAECBAgQIECgqcAnIuJPmafeeOON2HnnnXu90/Lly+Ohhx6KRx55JBYvXhy1tbXt3ikvLy/23XffGD58eP1zw7Hjjju2u1ZfTFizZk0sW7asxfHee++1m+OjH/1oHHHEETFmzJj6Y4899mh3jS2dsHbt2taurfQiTa7BLT2n/gQIECBAgAABAgQIECBAgAABAgQIECBAgAABAgQIECDQboFPRcTLmVnnnXdezJw5s92FcjGhpqYmSktLo6KiIuv1kslkVFVVRUFBQdY5mxv4zDPPxOjRo+Mf//hHVqUGDBgQixYtin322Ser+M4Iqq6ujsLCwkilUlmXKy4ujrKyssjPz886py8Fnn/++XHjjTdmrnxRRNzQlwzsSoAAAQIECBAgQIAAAQKbJ5DYvHTZBAgQIECAAAECBAgQIECAAAECBAgQIECAAAECBAgQIECAAAECBAgQIECAAAECBAgQIECAAAECBAgQIECAAAECBAgQIECAAAECBAgQIECAAAECBAgQIECAAAECBAgQIECAAAECBAgQIECAAAECBAgQIECAAAECBAgQIECAAAECBAgQIECAQA4JnBcRMxv2Oeyww+I3v/lNr12voqIiHnroofrjhRdeaNce2267bYwaNSo++9nPxr777lt/fOYzn2lXDcHZCbz44ouxbNmy+mPJkiWxePHieP/997NL/r+o/fbbL8aMGVN/jB49ul25WzL48MMPjyeeeCJzhPMj4sYtOZPeBAgQIECAAAECBAgQIECAAAECBAgQIECAAAECBAgQILDZAhMjYlpmlf333z+WLl262YVzucBVV10VV155ZYsV03Y33XRTjBw5skesX1tbGyUlJVFZWVk/T1FRUZSXl0deXt4WmS99r8U555wTzz77bIv+ac8rrrhii8zVW5uOGDGiueXYiLi7t+5jbgIECBAgQIAAAQIECBDofoFE97fUkQABAgQIECBAgAABAgQIECBAgAABAgQIECBAgAABAgQIECBAgAABAgQIECBAgAABAgQIECBAgAABAgQIECBAgAABAgQIECBAgAABAgQIECBAgAABAgQIECBAgAABAgQIECBAgAABAgQIECBAgAABAgQIECBAgAABAgQIECBAgAABAgQIEOihAo9GREnDbDfccENMmjSph47acqx33nknHnroocbjzTffzHr2nXfeOUaNGhVFRUX1x0EHHZR1rsDOFairq4vFixfXH0uWLKl/Xr9+fdZN0p/lmDFjGo/tttsu69zuDpw2bVpceOGFmW3LI+Ko7p5DPwIECBAgQIAAAQIECBAgQIAAAQIECBAgQIAAAQIECBDoVIHHIuKI5hVfeeWV2GOPPTq1Ua4VmzdvXpx++umxcePGFqtdffXVMWXKlC2+cm1tbZSUlERlZWX9LOn7TMrLyyMvL6/bZ7vmmmvisssua9G3X79+cdttt8Upp5zS7TP15oavvvpq7Lnnns1X2Ckisr9xpTcDmJ0AAQIECBAgQIAAAQIEOkUg0SlVFCFAgAABAgQIECBAgAABAgQIECBAgAABAgQIECBAgAABAgQIECBAgAABAgQIECBAgAABAgQIECBAgAABAgQIECBAgAABAgQIECBAgAABAgQIECBAgAABAgQIECBAgAABAgQIECBAgAABAgQIECBAgAABAgQIECBAgAABAgQIECBAgAABAgR6u8AOEfG3zCVefvnl+NSnPtWj99q4cWPMnz8/7r777njooYeirq4uq3mHDBkSo0aNiqKiovpj+PDhWeUJ2jICzz//fCxevDiWLFlS/7xixYqsByktLY2xY8fGuHHjYquttso6rzsC//jHP8Zee+3VvNXA5tdid8yiBwECBAgQIECAAAECBAgQIECAAAECBAgQIECAAAECBAh0ikD6N991rVWaOXNmnHfeeZ3SJJeLLF26NM4888x45plnWqx58MEHx3XXXRejR4/eYgS1tbVRUlISlZWV9TOk7zspLy+PvLy8bptp4cKFcckll8RTTz3VoucBBxwQt9xyS4wYMaLb5smVRjfeeGOcf/75mes8HhFH5sp+9iBAgAABAgQIECBAgACB7hFIdE8bXQgQIECAAAECBAgQIECAAAECBAgQIECAAAECBAgQIECAAAECBAgQIECAAAECBAgQIECAAAECBAgQIECAAAECBAgQIECAAAECBAgQIECAAAECBAgQIECAAAECBAgQIECAAAECBAgQIECAAAECBAgQIECAAAECBAgQIECAAAECBAgQIECAAIEeLnBqRNzRMON+++0Xf/jDH3rsyE8++WTcddddMX/+/Kipqclqzi984QtxzDHHxJgxY+KTn/xkVjmCeqbA8uXL4+GHH64/Hn/88ayG3G677WLs2LExbty4OPTQQ7PK6Y6gz372s/Hcc89ltjotIu7sjt56ECBAgAABAgQIECBAgAABAgQIECBAgAABAgQIECBAgECnC5wUEQtaq1pSUhKPPvpopzfM1YITJkyIOXPmtLpe+r0rr7wyBg0a1O3r19bWRvqzrKysrO9dVFQU5eXlkZeX1+WzrF27tn7v2bNnt9rrrLPO2uR7XT5cDjQ46qij6j/LjMekiJieA6tZgQABAgQIECBAgAABAgS6USDRjb20IkCAAAECBAgQIECAAAECBAgQIECAAAECBAgQIECAAAECBAgQIECAAAECBAgQIECAAAECBAgQIECAAAECBAgQIECAAAECBAgQIECAAAECBAgQIECAAAECBAgQIECAAAECBAgQIECAAAECBAgQIECAAAECBAgQIECAAAECBAgQIECAAAECBHquwIKIOKlhvEsvvTSmTp3ao6b985//HHfddVfMnz8/XnrppTZnGzhwYBxzzDGNx3bbbddmjoDeJ/D222/Hww8/3HisW7euzSX22muvGDt2bIwbNy723HPPNuO7MmDKlCnNr7W7I2JsV/ZUmwABAgQIECBAgAABAgQIECBAgAABAgQIECBAgAABAgS6TODCiLh+U9XfeuutGDBgQJc1z7XCCxYsiAsuuCDWrFnTYrX8/PyYPHlyXHLJJd26dm1tbZSUlERlZWV936KioigvL4+8vLwuneO6666rv7+gpqamRZ9dd901ZsyYUX8vhEfHBNL3n+ywww7Nk/eKiD92rKIsAgQIECBAgAABAgQIEOirAom+uri9CRAgQIAAAQIECBAgQIAAAQIECBAgQIAAAQIECBAgQIAAAQIECBAgQIAAAQIECBAgQIAAAQIECBAgQIAAAQIECBAgQIAAAQIECBAgQIAAAQIECBAgQIAAAQIECBAgQIAAAQIECBAgQIAAAQIECBAgQIAAAQIECBAgQIAAAQIECBAgQIAAgSYCf4+I/IYzS5YsiYMPPniLE/3zn/+MO++8M+6666549NFH25zn05/+dBxzzDH1x+GHH95mvIDcE3jyySfj4Ycfrj+WLVvW5oLpv5Nx48bF+PHjY6uttmozvrMDnnrqqRg5cmRm2ZqI2Laz+6hHgAABAgQIECBAgAABAgQIECBAgAABAgQIECBAgAABAt0iMD0iLmjoVFBQENXV1Y2Nb7nlljjjjDO6ZZBcabJ+/fq46KKL4rbbbmt1pd133z0mTZoU559/fresXFtbGyUlJVFZWVnfr6ioKMrLyyMvL69L+s+cOTOmTZsWr732Wqv1Tz/99Lj++utj4MCBXdK/rxSdO3dunHnmmZnrrouIQX1lf3sSIECAAAECBAgQIECAQOcJJDqvlEoECBAgQIAAAQIECBAgQIAAAQIECBAgQIAAAQIECBAgQIAAAQIECBAgQIAAAQIECBAgQIAAAQIECBAgQIAAAQIECBAgQIAAAQIECBAgQIAAAQIECBAgQIAAAQIECBAgQIAAAQIECBAgQIAAAQIECBAyzhxIAAAgAElEQVQgQIAAAQIECBAgQIAAAQIECBAgQIBALxX4YkSUNcw+ePDgSKVSW3SVN954I2bPnh1z5syJtWvXfugs6XnHjRsXJ598cuy3335bdG7Ne5bA0qVLY/78+bFgwYJ47bXXPnS4QYMGxVlnnVV/7Lrrrt26SDKZjNWrV2f2LI2I/+7WITQjQIAAAQIECBAgQIAAAQIECBAgQIAAAQIECBAgQIAAgc4QmB8RYxsKHXvssfHggw821t1jjz3ilVde6Yw+fa5G2vGyyy6L5557rtXd07/1n3322fGd73wn0vcAdNWjtrY2SkpKorKysr5FUVFRlJeXR15eXqe1TN8r89Of/jRuvvnmWLNmTat10/fIXH311ZH+G/PYfIE999wzXn311cxCL0XE3ptfWQUCBAgQIECAAAECBAgQ6GsCib62sH0JECBAgAABAgQIECBAgAABAgQIECBAgAABAgQIECBAgAABAgQIECBAgAABAgQIECBAgAABAgQIECBAgAABAgQIECBAgAABAgQIECBAgAABAgQIECBAgAABAgQIECBAgAABAgQIECBAgAABAgQIECBAgAABAgQIECBAgAABAgQIECBAgACBFgI3RMSkhrNnnXVWzJ49e4swvfDCC/W958yZ02b/cePGRfo49thj24wVQODBBx+MBQsW1B///Oc/PxTku9/9bqSvg3333bdb4CZMmND8bz59TV7ULc01IUCAAAECBAgQIECAAAECBAgQIECAAAECBAgQIECAAIHOFKiIiNENBefNmxennHJKk/qzZs2Kc845pzN79qla06ZNi2uuuSbefvvtTe49fvz4+MY3vhGjRzd+FJ1mVFtbGyUlJVFZWVlfs6ioKMrLyyMvL2+zeyxcuDB+8YtfxK233rrJWgMGDIgpU6bEpEmNt/psdt++XuCmm26Kc889tznD7yPioL5uY38CBAgQIECAAAECBAgQaL9Aov0pMggQIECAAAECBAgQIECAAAECBAgQIECAAAECBAgQIECAAAECBAgQIECAAAECBAgQIECAAAECBAgQIECAAAECBAgQIECAAAECBAgQIECAAAECBAgQIECAAAECBAgQIECAAAECBAgQIECAAAECBAgQIECAAAECBAgQIECAAAECBAgQIECAAIEcE1gUEUUNO/3yl7+Mr33ta9264hNPPBGzZ8+Oe++990P7FhUVxbhx4+qPHXbYoVtn1Cw3BP7nf/4n5s+fHwsWLIgnn3zyQ5f6yle+EmeddVYceeSRXbp8+u/+hBNOyOxRGRGHdGlTxQkQIECAAAECBAgQIECAAAECBAgQIECAAAECBAgQIECgKwReiYg9Ggq/+OKLMXfu3Jg5c2ZjryFDhsTKlSu7onefqblhw4b40Y9+FNdff31s3Lhxk3sPHz48TjzxxEj//r/33nt3ik9tbW2UlJREZWX6p/2I9L0s5eXlkZeX16H6y5cvj/vuuy/uueeeWLZs2SZr9OvXLy666KK4+OKLY/vtt+9QL0mtCwwdOjRWrVrV/M0/ZV7L7AgQIECAAAECBAgQIECAQLYCiWwDxREgQIAAAQIECBAgQIAAAQIECBAgQIAAAQIECBAgQIAAAQIECBAgQIAAAQIECBAgQIAAAQIECBAgQIAAAQIECBAgQIAAAQIECBAgQIAAAQIECBAgQIAAAQIECBAgQIAAAQIECBAgQIAAAQIECBAgQIAAAQIECBAgQIAAAQIECBAgQIAAAQI5KZD+/zp+NyI+2rBdKpWKwYMHd8uy99xzT8yePTsqKio22W/AgAHx3e9+N8aNGxf77rtvt8ylSd8QeOmll2LevHkxZ86ceOuttza59CGHHFL/N3jyySd3Cczq1asjmUxm1n4/Ivp3STNFCRAgQIAAAQIECBAgQIAAAQIECBAgQIAAAQIECBAgQKArBWoiYpuGBunfot955536+zDq6uoa+06bNi0mTpzYlXP0idpvvPFG3HjjjTFr1qyoqUnTb/qx//77x5gxY+Loo4+O0aNHd9intrY2SkpKorKysr5GUVFRlJeXR15eXtY1Fy5cGI8++mg89NBD8eyzz35oXn5+fpx77rlx3nnnxS677JJ1D4HZCUyfPj0mTZrUWvA7EZGfXRVRBAgQIECAAAECBAgQIEDg/wuk/0c6HgQIECBAgAABAgQIECBAgAABAgQIECBAgAABAgQIECBAgAABAgQIECBAgAABAgQIECBAgAABAgQIECBAgAABAgQIECBAgAABAgQIECBAgAABAgQIECBAgAABAgQIECBAgAABAgQIECBAgAABAgQIECBAgAABAgQIECBAgAABAgQIECBAgEDfFSiMiKca1h8yZEisXLmyyzV+/etfx9SpU2PRokWb7LXHHnvEWWedFRMmTIitt966y2fSoO8KvPfeezFnzpyYPXt2vPLKK5uEGDVqVEyePDnGjBnT6VhDhw6NVatWZdZNX5u/7fRGChIgQIAAAQIECBAgQIAAAQIECBAgQIAAAQIECBAgQIBAVwrUZRb/3//938jLy4uLL744/v3f/73xrV133TVWr14d/fr168pZ+kztd955J37yk5/E3Llz449//GObe+fn58chhxwSI0eOjAMPPDBGjBgRgwYNajMvHVBbWxslJSVRWVlZH19UVBTl5eX1n3Nrj7Vr18bSpUvj97//fSxZsqT+Xpmampo2e33qU5+KM844I7773e/GNtts02a8gPYLbNy4MQYPHhxr1qzZVHKi/VVlECBAgAABAgQIECBAgEBfF/Blsq//BdifAAECBAgQIECAAAECBAgQIECAAAECBAgQIECAAAECBAgQIECAAAECBAgQIECAAAECBAgQIECAAAECBAgQIECAAAECBAgQIECAAAECBAgQIECAAAECBAgQIECAAAECBAgQIECAAAECBAgQIECAAAECBAgQIECAAAECBAgQIECAAAECBPq6wHkRMbMB4aSTTooFCxZ0mckf/vCHmDp1atx7772b7DFy5MiYMGFCfP3rX++yORQmsCmBu+66K+bMmROVlZWbRPrKV74SU6ZMif3337/TINPX3j333JNZ7/yIuLHTGihEgAABAgQIECBAgAABAgQIECBAgAABAgQIECBAgAABAl0tkIiIf2Y2Wb58eXz605+OdevWxeDBg6O2trbx7TPPPDN++tOfdvVMfa7+gw8+GPPmzWv+G3ybDrvvvnv9Z7XHHnvEsGHD6j+vXXfdNQYNGhQ77LBD5OfnR15eXnzwwQdRUlLSeF/BQQcdFD/5yU/i73//e1RXV8fq1atjxYoV8eqrr8ZLL70Ur732Wpu9MwNOPPHEOOWUU+LYY49tV57g9gukr8G5c+d+WOJWEVHX/soyCBAgQIAAAQIECBAgQKAvC6T/A5EHAQIECBAgQIAAAQIECBAgQIAAAQIECBAgQIAAAQIECBAgQIAAAQIECBAgQIAAAQIECBAgQIAAAQIECBAgQIAAAQIECBAgQIAAAQIECBAgQIAAAQIECBAgQIAAAQIECBAgQIAAAQIECBAgQIAAAQIECBAgQIAAAQIECBAgQIAAAQIECBAg0HcF7oqIcQ3rT58+PS644IJO13j99ddj6tSpMXv27E3WPv7442PChAlx1FFHdXp/BQm0V+Cxxx6LOXPmxH333bfJ1PTf6+TJk+Nf//Vf21u+RfyMGTNi4sSJmefnR8TJm11YAQIECBAgQIAAAQIECBAgQIAAAQIECBAgQIAAAQIECBDoLoF+EfF+ZrOysrL44he/WH/q8ssvj6uvvrrJLD//+c9j/Pjx3TVfn+qzfv36uPfee+t/93/00Ud79O7pe2W+/OUvxwknnBADBw7s0bPmynDpa+/b3/52W+t8NCI2thXkfQIECBAgQIAAAQIECBAgkCmQwEGAAAECBAgQIECAAAECBAgQIECAAAECBAgQIECAAAECBAgQIECAAAECBAgQIECAAAECBAgQIECAAAECBAgQIECAAAECBAgQIECAAAECBAgQIECAAAECBAgQIECAAAECBAgQIECAAAECBAgQIECAAAECBAgQIECAAAECBAgQIECAAAECBAj0aYE/R8THGwQWL14cI0eO7DSQjRs3xtSpU+uP999/v9W6J598clx44YWx//77d1pfhQh0lsDzzz8f119/fcybN6/Vkv3794/JkyfHlClTYquttupw2yVLlsSoUaMy8/8SEZ/ocEGJBAgQIECAAAECBAgQIECAAAECBAgQIECAAAECBAgQINDdAomI+Gdm01tvvTVOP/30xlMHHnhgPP30042v0785L126ND7zmc9096x9qt/69evj4YcfjvLy8vjNb34Tr7322hbdf/fdd4/DDz88SkpKYsyYMTFw4MAtOk9fa/7iiy/GiBEj4r333mtcfejQobFy5crmFOkbQer6mo99CRAgQIAAAQIECBAgQGDzBNL/gciDAAECBAgQIECAAAECBAgQIECAAAECBAgQIECAAAECBAgQIECAAAECBAgQIECAAAECBAgQIECAAAECBAgQIECAAAECBAgQIECAAAECBAgQIECAAAECBAgQIECAAAECBAgQIECAAAECBAgQIECAAAECBAgQIECAAAECBAgQIECAAAECBAgQ6JsCu0XEaw2rf+QjH4l333030s+d8bj33ntj4sSJsXr16lbLHXnkkTF58uQ49NBDO6OdGgS6VKCioiKmTp0a5eXlrfZJJpNx/fXXx4knntihOT744IPYeuutI/2c8dg9Iv7aoYKSCBAgQIAAAQIECBAgQIAAAQIECBAgQIAAAQIECBAgQGBLCNRlNp0xY0acf/75jaeefvrpOPDAA5vMdcghh8TChQu3xKx9tufy5ctjyZIl8bvf/S6WLl0azz33XGzcuLFLPPr16xf77bdfjBgxIg466KAYOXJk7L333l3SS9HsBEaPHh2LFi1qEpy+x2n69OnNCySyqyiKAAECBAgQIECAAAECBAj8fwFfJv01ECBAgAABAgQIECBAgAABAgQIECBAgAABAgQIECBAgAABAgQIECBAgAABAgQIECBAgAABAgQIECBAgAABAgQIECBAgAABAgQIECBAgAABAgQIECBAgAABAgQIECBAgAABAgQIECBAgAABAgQIECBAgAABAgQIECBAgAABAgQIECBAgACBvivwlYj4z4b1R44cGYsXL95sjZqampg4cWLMnTu31VrDhw+PyZMnx0knnbTZvRQg0N0C99xzT1xzzTWxbNmyVlt/+9vfjhkzZkR+fn67Rxs1alQsWbIkM++rEXFfuwtJIECAAAECBAgQIECAAAECBAgQIECAAAECBAgQIECAAIEtJVCX2Th9/8S0adOazHLzzTfHOeec0+TchRdeGNdff/2WmlnfiFi+fHm88sor8ec//zlWrVoVf/3rX+ONN96IdevWxYYNGyJ9P0xtbW1s3LixiVf//v1j6NChMWjQoNhll11it912iyFDhsQnPvGJ2HPPPWPvvffm24MELrroorjhhhuaTHTTTTfFn/70p5g5c2bzSRM9aHSjECBAgAABAgQIECBAgEAvEfBlspd8UMYkQIAAAQIECBAgQIAAAQIECBAgQIAAAQIECBAgQIAAAQIECBAgQIAAAQIECBAgQIAAAQIECBAgQIAAAQIECBAgQIAAAQIECBAgQIAAAQIECBAgQIAAAQIECBAgQIAAAQIECBAgQIAAAQIECBAgQIAAAQIECBAgQIAAAQIECBAgQIAAAQJdIPCjiPi3hroXXHBBTJ8+fbPa3HfffTFx4sRYtWpVizq77LJLTJ48Oc4999zN6iGZQE8Q+PGPfxxTp06NN998s8U4Q4YMiRkzZsSXv/zldo2avnbSeRmPf4+Ii9tVRDABAgQIECBAgAABAgQIECBAgAABAgQIECBAgAABAgQIbEmBuszmRx11VPz6179uMc9pp50Wd955Z5PzN910U5x99tlbcna9sxCora2NkpKSqKysrI8uKiqK8vLyyMvLyyJbyJYUuPnmm+Occ85pMsKpp54ad9xxRxx++OHxxBNPNB8vsSXn1ZsAAQIECBAgQIAAAQIEeqeAL5O983MzNQECBAgQIECAAAECBAgQIECAAAECBAgQIECAAAECBAgQIECAAAECBAgQIECAAAECBAgQIECAAAECBAgQIECAAAECBAgQIECAAAECBAgQIECAAAECBAgQIECAAAECBAgQIECAAAECBAgQIECAAAECBAgQIECAAAECBAgQIECAAAECBAgQ6AyBJyOiuKHQggUL4qSTTupQ3XfeeScmTZoUP/3pT1vNnzx5cqSPj33sYx2qL4lATxT4xz/+EVOnTo1rr7221fEmTJgQ06dPj6233jqr8e++++4YO3ZsZmxFRByaVbIgAgQIECBAgAABAgQIECBAgAABAgQIECBAgAABAgQIEOgJAnWZQwwZMiQWL14cu+22W5PZ0vdZ7L///vHqq682OX/LLbfEGWec0RP2MMMmBGpra6OkpCQqKyvrI4qKiqK8vDzy8vKY9WCBuXPnxplnntlkwj322COeffbZWL9+ff3nuHr16uYbJHrwSkYjQIAAAQIECBAgQIAAgR4q4MtkD/1gjEWAAAECBAgQIECAAAECBAgQIECAAAECBAgQIECAAAECBAgQIECAAAECBAgQIECAAAECBAgQIECAAAECBAgQIECAAAECBAgQIECAAAECBAgQIECAAAECBAgQIECAAAECBAgQIECAAAECBAgQIECAAAECBAgQIECAAAECBAgQIECAAAECBLpB4H8jIq+hz4oVK2Lo0KHtbnv//ffHxIkTY+XKlS1yDzzwwJg+fXoUFRW1u64EAr1FYMmSJXHBBRfE7373uxYj77HHHjFjxoz44he/2OY66Wto2LBhmXG1EfGxNhMFECBAgAABAgQIECBAgAABAgQIECBAgAABAgQIECBAgEBPEajLHKR///4xc+bMOOuss1rM9/jjj8eRRx7Z4vwvfvGLOO2003rKPuZoJlBbWxslJSVRWVlZ/076npjy8vLIy2u8BYdZDxO444474hvf+EaLqR577LE44ogjYtasWTFp0qR4//33m8cketgqxiFAgAABAgQIECBAgACBXiDgy2Qv+JCMSIAAAQIECBAgQIAAAQIECBAgQIAAAQIECBAgQIAAAQIECBAgQIAAAQIECBAgQIAAAQIECBAgQIAAAQIECBAgQIAAAQIECBAgQIAAAQIECBAgQIAAAQIECBAgQIAAAQIECBAgQIAAAQIECBAgQIAAAQIECBAgQIAAAQIECBAgQIAAAQIEukDgwIj4XUPdwYMHRyqVanebq6++Oi6//PJW8yZPnhzXXHNNu2tKINBbBaZMmRJTp05tdfwrrrgirrzyyjZXSyaTsXr16sy4gyLi920mCiBAgAABAgQIECBAgAABAgQIECBAgAABAgQIECBAgACBniBQ13yI4447Ln71q1+1Ots999wTJ510Uov3FixY0Or5nrBgX5+htrY2SkpKorKysp6iqKgoysvLIy8vr6/T9Mj977777hg7dmyL2dLnTzzxxPrzRx55ZDz++OOtzZ/okUsZigABAgQIECBAgAABAgR6tIAvkz364zEcAQIECBAgQIAAAQIECBAgQIAAAQIECBAgQIAAAQIECBAgQIAAAQIECBAgQIAAAQIECBAgQIAAAQIECBAgQIAAAQIECBAgQIAAAQIECBAgQIAAAQIECBAgQIAAAQIECBAgQIAAAQIECBAgQIAAAQIECBAgQIAAAQIECBAgQIAAAQIECBDoMoFzImJWQ/Wvfe1r8ctf/rJdzb75zW/GL37xixY5n/vc52L69OlxyCGHtKueYAK5IFBRUREXXHBBPPvssy3WOe2001q9ZjIDTzjhhLj33nszT50bETflgo0dCBAgQIAAAQIECBAgQIAAAQIECBAgQIAAAQIECBAg0AcE6prvuN1220UqlYrtt9++1fXvvPPOSP+e3Pxx3333xZe//OU+QNa7VqytrY2SkpKorKysH7yoqCjKy8sjLy+vdy3SB6a9//774ytf+UqLTdPX3CmnnFJ/fsOGDbH77rtHTU1NayKJPsBkRQIECBAgQIAAAQIECBDoZAFfJjsZVDkCBAgQIECAAAECBAgQIECAAAECBAgQIECAAAECBAgQIECAAAECBAgQIECAAAECBAgQIECAAAECBAgQIECAAAECBAgQIECAAAECBAgQIECAAAECBAgQIECAAAECBAgQIECAAAECBAgQIECAAAECBAgQIECAAAECBAgQIECAAAECBAgQINBLBO6MiFMaZr3++uvjwgsvzGr0lStXxqmnnhqVlZUt4i+99NKYOnVqVnUEEchlgX/7t3+L9HXV/DF69OiYN29eDB48uNX1b7jhhrjooosy35sXEafmspXdCBAgQIAAAQIECBAgQIAAAQIECBAgQIAAAQIECBAgkEMCda3t8sgjj8TRRx+9yTV//vOfx7e//e0W7992223xzW9+M4d4ev8qtbW1UVJS0njfTFFRUZSXl0deXl7vXy6HNrj99tvj9NNPb7HRz372s/jWt77VeP6///u/o7S0dFObJ3KIxCoECBAgQIAAAQIECBAg0E0Cvkx2E7Q2BAgQIECAAAECBAgQIECAAAECBAgQIECAAAECBAgQIECAAAECBAgQIECAAAECBAgQIECAAAECBAgQIECAAAECBAgQIECAAAECBAgQIECAAAECBAgQIECAAAECBAgQIECAAAECBAgQIECAAAECBAgQIECAAAECBAgQIECAAAECBAgQIECghwk8HxHDG2ZauHBhHHLIIW2O+Pjjj8dpp50Wr7/+epPYnXbaKe64444YM2ZMmzUEEOgrAuXl5XHKKafEm2++2WTlZDIZ8+bNa/WaW7RoUYwePTozfllE7NtXzOxJgAABAgQIECBAgAABAgQIECBAgAABAgQIECBAgACBXi5Q19r8X//61+P222+Pfv36bXK92bNnx9lnn93i/csuuyx+8IMf9HKW3Bm/trY2SkpKorKysn6poqKiSN8fkJeXlztL9vJNLr/88rj66qtbbHHzzTfHhAn/j717gZaqLhvH/ww3BxTExEvmBVT0RQ2VVAzHrHC8oKWkbwopUqEGaiTiZYlmXsBMRM2EJAtFhTRRs1cKB6+NWOAF8UKJBqmgCYo3cEBg/v+Z9yfvmXPhnAPnwIH57LX2Ouy9n+/zfZ7P3sM633X2WjNo9fnCvTzppJPiwQcfrKnjxEZOoXwCBAgQIECAAAECBAgQ2AACFpMbAN2UBAgQIECAAAECBAgQIECAAAECBAgQIECAAAECBAgQIECAAAECBAgQIECAAAECBAgQIECAAAECBAgQIECAAAECBAgQIECAAAECBAgQIECAAAECBAgQIECAAAECBAgQIECAAAECBAgQIECAAAECBAgQIECAAAECBAgQIECAAAECBAgQIECgCQh8GhHJz+tYtGhRbL311mssa+zYsXHmmWdWienevXuMHz8+9thjjybQlhIINC2BOXPmxCmnnBLTp0+vUljhc3PqqaeWnH/vvfeiQ4cOFc/lIqJ10+pKNQQIECBAgAABAgQIECBAgAABAgQIECBAgAABAgQIECBQg0C+uvPJZDLuueee+Na3vrVGuOuvvz6GDBlSJaZv377FdzOaN28OfgML5HK5SKfTkc1mi5WkUqnIZDJRuMe2DSuwcuXK6NevX0yYMKFKIaNGjYpzzz235PykSZPi5JNPjhUrVtRUeGLDdmR2AgQIECBAgAABAgQIENgYBSwmN8a7pmYCBAgQIECAAAECBAgQIECAAAECBAgQIECAAAECBAgQIECAAAECBAgQIECAAAECBAgQIECAAAECBAgQIECAAAECBAgQIECAAAECBAgQIECAAAECBAgQIECAAAECBAgQIECAAAECBAgQIECAAAECBAgQIECAAAECBAgQIECAAAECBAgQILBuArtExLzPU3To0CEWLly4xozXX399DBkypEpM3759Y/z48dG8efN1q8hoApuwwGeffRannnpq3H333VW6HDlyZJx33nkl57fZZptYtGhRxXMdI+LfmzCR1ggQIECAAAECBAgQIECAAAECBAgQIECAAAECBAgQILCpCORrauSYY46J+++/P1q2bLnGXm+55Zb40Y9+VCWme/fuxXc09thjj03FaqPsI5fLRTqdjmw2W6w/lUpFJpOJZDK5UfazqRT96quvRr9+/eLvf/97lZYKn6kzzjij5Pzy5cvj2GOPLd67NWyJTcVHHwQIECBAgAABAgQIECCw/gQsJteftZkIECBAgAABAgQIECBAgAABAgQIECBAgAABAgQIECBAgAABAgQIECBAgAABAgQIECBAgAABAgQIECBAgAABAgQIECBAgAABAgQIECBAgAABAgQIECBAgAABAgQIECBAgAABAgQIECBAgAABAgQIECBAgAABAgQIECBAgAABAgQIECBAgEBTETg8IjKfF/PVr341pk2bVmNto0ePjrPOOqvK9UsvvTSuuOKKptKTOgg0eYGLLroorrnmmip1Fj5jAwcOXH2+R48e8fTTT1eMS0fE1CbfoAIJECBAgAABAgQIECBAgAABAgQIECBAgAABAgQIECBAIF+RoE2bNrF06dLiqZYtW8b48ePj5JNPrlVp6tSp0a9fv3j77bdLYjt06FDMcfTRR9eaQ0DjCORyuUin05HNZosTpFKpyGQykUwmG2dCWWsV+Mtf/hKnnnpqLFq0qCT2i1/8Ytxxxx3Rs2fPKjl++9vfxplnnhkrV64sXmvbtm18/PHHleMStU4ugAABAgQIECBAgAABAgQIVBKwmPRIECBAgAABAgQIECBAgAABAgQIECBAgAABAgQIECBAgAABAgQIECBAgAABAgQIEIVpousAACAASURBVCBAgAABAgQIECBAgAABAgQIECBAgAABAgQIECBAgAABAgQIECBAgAABAgQIECBAgAABAgQIECBAgAABAgQIECBAgAABAgQIECBAgAABAgQIECBAgACB8hMYGBGjP2+7X79+cfvtt1er8Nvf/jYGDBhQ5dq4ceOif//+5SenYwLrKPDrX/86Bg4sfARLt8JnsPBZLGynnXZajB8/vmLAoIgYs45TG06AAAECBAgQIECAAAECBAgQIECAAAECBAgQIECAAAECjS+QrzhF3759Y8KECatP7b777vG3v/0ttt5661ormTt3bvHvyNlstkrsxRdfHMOHD681h4CGF8jlcpFOp1ffl1QqFZlMJpLJZMNPJmOtAsOGDYsRI0ZUiSvcl8K7F506dapy7Z133okDDjgg5s+fv/pa4f2oW2+9tXJsotYCBBAgQIAAAQIECBAgQIAAgUoCFpMeCQIECBAgQIAAAQIECBAgQIAAAQIECBAgQIAAAQIECBAgQIAAAQIECBAgQIAAAQIECBAgQIAAAQIECBAgQIAAAQIECBAgQIAAAQIECBAgQIAAAQIECBAgQIAAAQIECBAgQIAAAQIECBAgQIAAAQIECBAgQIAAAQIECBAgQIAAAQIECBAgUH4CoyLi3M/bvvLKK+OSSy6ponDnnXfGqaeeWuX8fffdF7179y4/NR0TaCCBBx98MI477rgq2f7whz/EiSeeGFdddVVceumlFa9fHxFDGmh6aQgQIECAAAECBAgQIECAAAECBAgQIECAAAECBAgQIECg8QTyFVM/8cQTcfTRR8fSpUtXnz7//PNj+PDh0bJlyzpV0b9//7j99turxB5wwAExatSoOPTQQ+uUR1DDCORyuUin05HNZosJU6lUZDKZSCaTDTOBLHUS+Otf/xpDhgyJZ555pkr8aaedFrfddlu1eZYtWxaDBw+OW265ZfX1du3aFe9h9+7dK49J1KkYQQQIECBAgAABAgQIECBAoIKAxaTHgQABAgQIECBAgAABAgQIECBAgAABAgQIECBAgAABAgQIECBAgAABAgQIECBAgAABAgQIECBAgAABAgQIECBAgAABAgQIECBAgAABAgQIECBAgAABAgQIECBAgAABAgQIECBAgAABAgQIECBAgAABAgQIECBAgAABAgQIECBAgAABAgQIlJ/AnyLi2M/b/v3vfx8nnXRSicI999xT5VwhoLrY8uPTMYF1Fyh8lvr06VMl0UMPPRQff/xxnHzyyRWv/U9EfGvdZ5WBAAECBAgQIECAAAECBAgQIECAAAECBAgQIECAAAECBBpZIF8x/4oVK+LHP/5xjB49evXp5s2bxy233BI//OEP61zKlVdeGT/96U+rjb/kkkuicN22fgRyuVyk0+nIZrPFCVOpVGQymUgmk+unALPEpZdeGldddVW1EldccUXxek1b4bN41llnlVwuHN94443RokWLysMSuAkQIECAAAECBAgQIECAQH0FLCbrKyaeAAECBAgQIECAAAECBAgQIECAAAECBAgQIECAAAECBAgQIECAAAECBAgQIECAAAECBAgQIECAAAECBAgQIECAAAECBAgQIECAAAECBAgQIECAAAECBAgQIECAAAECBAgQIECAAAECBAgQIECAAAECBAgQIECAAAECBAgQIECAAAECBAhs/AL/iIg9P2/j2WefjW7duq3u6pFHHonDDz+8Spe333579OvXb+PvXgcEmojAb3/72xgwYEBJNS1btoybb745zjjjjIrn/xkR/9VEylYGAQIECBAgQIAAAQIECBAgQIAAAQIECBAgQIAAAQIECNQskK94KZ/Px/vvvx/77bdfvPnmm6sv7bTTTvGHP/whunfvXmfL+++/P4YMGRLz5s2rMubAAw+MUaNGRSqVqnM+gWsnkMvlIp1ORzabLSYomGcymUgmk2uX0Kg6CxTMC5+BGTNmVBnTsWPH4megd+/eNeZ78skn4+STT4633357dUynTp2i8O7UVlttFYlEovLYKifqXKxAAgQIECBAgAABAgQIEChbAYvJsr31GidAgAABAgQIECBAgAABAgQIECBAgAABAgQIECBAgAABAgQIECBAgAABAgQIECBAgAABAgQIECBAgAABAgQIECBAgAABAgQIECBAgAABAgQIECBAgAABAgQIECBAgAABAgQIECBAgAABAgQIECBAgAABAgQIECBAgAABAgQIECBAgACBMhZYERHNP+//o48+irZt2xYPlyxZEvvvv3/MmTOnhGfs2LFx+umnlzGZ1gk0jsBNN90UP/7xj0uS77bbbvH6669XPLcyIlo0TgWyEiBAgAABAgQIECBAgAABAgQIECBAgAABAgQIECBAgEADCuQr5srn//dw4sSJceaZZ8bHH3+8+nLh/Yy//e1v0apVqzpPX3ivY8iQIVF4j6O6bdiwYVHYW7duXeecAusnkMvlIp1ORzabLQ5MpVKRyWQimUzWL5HoOgt8+umnMXz48OJe3XbGGWfE9ddfH23atKkx57Jly6Jbt27xyiuvrI5p165djBs3Lr7zne8UzyUSicrjq5yoc9ECCRAgQIAAAQIECBAgQKBsBSwmy/bWa5wAAQIECBAgQIAAAQIECBAgQIAAAQIECBAgQIAAAQIECBAgQIAAAQIECBAgQIAAAQIECBAgQIAAAQIECBAgQIAAAQIECBAgQIAAAQIECBAgQIAAAQIECBAgQIAAAQIECBAgQIAAAQIECBAgQIAAAQIECBAgQIAAAQIECBAgQIAAAQIEylSgc0S8+nnvO+ywQ8yfP381Rb9+/eKOO+4oofnVr34VZ511VplyaZtA4wtcc801cdFFF5VM1KZNm1i6dGnFc3tExJzGr8YMBAgQIECAAAECBAgQIECAAAECBAgQIECAAAECBAgQILAOAvmKY/P5/zu84oor4rLLLitJPWjQoLj55pvrPd2kSZPivPPOi3//+99Vxm633XYxbNiwOOecc+qd14DaBXK5XKTT6chms8XgVCoVmUwmkslk7YNF1FvgpptuiuHDh8d//vOfKmN32WWXuO666+KEE06oNW/h3afRo0eXxF199dUl72skEonKeaqcqHUiAQQIECBAgAABAgQIECBQ9gIWk2X/CAAgQIAAAQIECBAgQIAAAQIECBAgQIAAAQIECBAgQIAAAQIECBAgQIAAAQIECBAgQIAAAQIECBAgQIAAAQIECBAgQIAAAQIECBAgQIAAAQIECBAgQIAAAQIECBAgQIAAAQIECBAgQIAAAQIECBAgQIAAAQIECBAgQIAAAQIECBAgQIAAgTIT6BURD33e82GHHRaPP/548fDmm2+Os88+u4Rj6NChce2115YZkXYJrH+BCy64oLbP2jERMXn9V2ZGAgQIECBAgAABAgQIECBAgAABAgQIECBAgAABAgQIEKiHQL5ibD7/f4cfffRR/OAHP4hJkyatDkkkEvHTn/40fvazn9Vjiv8N/eSTT2LIkCHxm9/8ptqxX/7yl2PYsGFx0kkn1Tu3ATUL5HK5SKfTkc1mi0GpVCoymUwkk0lsDShw9913x/Dhw+PFF1+sNuvpp58eo0aNii222KLWWS+66KK45pprSuJOO+204rtSm2++ecnnsVKyRK3JBRAgQIAAAQIECBAgQIAAAYtJzwABAgQIECBAgAABAgQIECBAgAABAgQIECBAgAABAgQIECBAgAABAgQIECBAgAABAgQIECBAgAABAgQIECBAgAABAgQIECBAgAABAgQIECBAgAABAgQIECBAgAABAgQIECBAgAABAgQIECBAgAABAgQIECBAgAABAgQIECBAgAABAgQIEChrgcERccPnAgMGDIjf/OY38cwzz8SBBx5YAnPooYfGk08+WdZYmiewPgUOOeSQmDZtWk1T/iQiblyf9ZiLAAECBAgQIECAAAECBAgQIECAAAECBAgQIECAAAECBOotkK84Ip8vOYwFCxbEV77ylXjnnXdWh7Vo0SIuu+yyuOSSS+o9WWHAvffeG0OGDIk333yz2vGHH354DBs2LL7+9a+vVX6DSgVyuVyk0+nIZrPFC6lUKjKZTCSTSVQNIPD444/H8OHDY+rUqdVm22mnnWLUqFFx4okn1mm2wrN/9dVXR8XPYqdOnWL69OnRoUOHkhyJRKJyzion6jSpIAIECBAgQIAAAQIECBAoawGLybK+/ZonQIAAAQIECBAgQIAAAQIECBAgQIAAAQIECBAgQIAAAQIECBAgQIAAAQIECBAgQIAAAQIECBAgQIAAAQIECBAgQIAAAQIECBAgQIAAAQIECBAgQIAAAQIECBAgQIAAAQIECBAgQIAAAQIECBAgQIAAAQIECBAgQIAAAQIECBAgQIAAgTIU+FVEnPV539dcc01ccMEFceCBB8YzzzyzmqNVq1bx7LPPxj777FOGRFomsGEEZs6cGfvvv39Nk98cEWdvmMrMSoAAAQIECBAgQIAAAQIECBAgQIAAAQIECBAgQIAAAQJ1FMhXjMvnSw6Llx599NH41re+FUuXLi1J+fOf/zwuvPDCOk5TGrZy5cq46qqrYvjw4fHZZ59Vm6Nv374xdOjQNf1deq3mLrdBuVwu0ul0ZLPZYuupVCoymUwkk8lyo2jQfp9//vkYOXJkTJgwodq8LVu2jGHDhsUll1wSzZs3r9PchfeiLrroopLYtm3bxsMPPxwHH3xwlRyJRKLyuSon6jSxIAIECBAgQIAAAQIECBAoawGLybK+/ZonQIAAAQIECBAgQIAAAQIECBAgQIAAAQIECBAgQIAAAQIECBAgQIAAAQIECBAgQIAAAQIECBAgQIAAAQIECBAgQIAAAQIECBAgQIAAAQIECBAgQIAAAQIECBAgQIAAAQIECBAgQIAAAQIECBAgQIAAAQIECBAgQIAAAQIECBAgQIAAgTIU+EtEHPl53/fdd188//zzceWVV5ZQ3HrrrfHDH/6wDHm0TGDDCtx8881x9tlnV1fEwxU/uxu2SrMTIECAAAECBAgQIECAAAECBAgQIECAAAECBAgQIECAQA0C+Yrn8/mSw9WXHnjggejbt298+umnq8+1bNkyrr322hg8ePBa4y5YsCCGDx8eo0ePrjHH8ccfHwMHDowjjjhirecp54G5XC7S6XRks9kiQyqVikwmE8lkspxZ1rr3hx9+OMaMGROFz0RN26BBg2LYsGGxww471Hme6667Li688MJYuXLl6jGtW7eOu+++O771rW9VmyeRSFQ+X+VEnQsQSIAAAQIECBAgQIAAAQJlK2AxWba3XuMECBAgQIAAAQIECBAgQIAAAQIECBAgQIAAAQIECBAgQIAAAQIECBAgQIAAAQIECBAgQIAAAQIECBAgQIAAAQIECBAgQIAAAQIECBAgQIAAAQIECBAgQIAAAQIECBAgQIAAAQIECBAgQIAAAQIECBAgQIAAAQIECBAgQIAAAQIECBAgUKYCr0fErp/3/uSTT8YRRxwRuVxuNcfpp58eY8eOLVMebRPY8AJ9+/aNiRMnVi7k3xHRccNXpwICBAgQIECAAAECBAgQIECAAAECBAgQIECAAAECBAgQWINAvuK1fL7ksGTY/fffHyeeeGKsWrVq9fk2bdrEjTfeGAMGDFgn5JkzZ8bw4cPj3nvvrTFPjx49YtCgQfG9731vneYqt8GFd2zS6XRks9li66lUKjKZTCSTyXKjWKd+77rrrhg9enRMmzatxjwnnHBCDBs2LPbff/96zXXrrbfGOeecU/I+VLNmzYqfh969e9eYK5FIVL5W5US9ChFMgAABAgQIECBAgAABAmUpYDFZlrdd0wQIECBAgAABAgQIECBAgAABAgQIECBAgAABAgQIECBAgAABAgQIECBAgAABAgQIECBAgAABAgQIECBAgAABAgQIECBAgAABAgQIECBAgAABAgQIECBAgAABAgQIECBAgAABAgQIECBAgAABAgQIECBAgAABAgQIECBAgAABAgQIECBQpgItI2J5xd7PO++8uO6661af2n777ePNN9+MFi1alCmRtglseIHFixfH3nvvHW+//XblYjar/Bne8NWqgAABAgQIECBAgAABAgQIECBAgAABAgQIECBAgAABAgQqCOQrauTzJYdVoCZOnBj9+vWLFStWlFy79tprY+jQoesMO2XKlBg+fHj89a9/rTFX586dY9CgQTFw4MDYbLPCn6VtaxLI5XKRTqcjm80Ww1KpVGQymUgmk+BqEVi2bFmMGTMmRo8eHXPmzKkx+tBDD41hw4bFkUceWW/TkSNHxvnnn18yrvAe1Pjx46NPnz5rzJdIJCpfr3Ki3gUZQIAAAQIECBAgQIAAAQJlJ2AxWXa3XMMECBAgQIAAAQIECBAgQIAAAQIECBAgQIAAAQIECBAgQIAAAQIECBAgQIAAAQIECBAgQIAAAQIECBAgQIAAAQIECBAgQIAAAQIECBAgQIAAAQIECBAgQIAAAQIECBAgQIAAAQIECBAgQIAAAQIECBAgQIAAAQIECBAgQIAAAQIECBAgUMYCnSPi1c/732mnneKtt96KfD6/muS6666LIUOGlDGR1gk0DYHCZ3Ho0KGVi+keEdObRoWqIECAAAECBAgQIECAAAECBAgQIECAAAECBAgQIECAAIFqBP7vJYyIkncyatIaN25cDBgwIFatWlUScuqpp8aYMWNi8803X2fou+++u5jriSeeqDFX+/bt40c/+lH06dMnunbtus5zbqoJcrlcpNPpyGazxRZTqVRkMplIJpObasvr3NesWbNi4sSJ8etf/zo++OCDGvMddthhMXDgwDjppJPqPeeSJUuKY++4446SsS1atIjf/e53Ufg81bYlEonKIVVO1JbDdQIECBAgQIAAAQIECBAgYDHpGSBAgAABAgQIECBAgAABAgQIECBAgAABAgQIECBAgAABAgQIECBAgAABAgQIECBAgAABAgQIECBAgAABAgQIECBAgAABAgQIECBAgAABAgQIECBAgAABAgQIECBAgAABAgQIECBAgAABAgQIECBAgAABAgQIECBAgAABAgQIECBAgAABAuUj8NWImPZ5u9tvv3288847q7vfZZddYt68eeWjoVMCTVzgS1/6UixYsKBilXdERL8mXrbyCBAgQIAAAQIECBAgQIAAAQIECBAgQIAAAQIECBAgUM4C+YrN5/MlhzW63HzzzXHOOedE5fijjjoqJk6cGO3bt28Q00cffTTGjBkT99577xrzpVKp6NOnT/Tt27fB5m6QBppAklwuF+l0OrLZbLGaglUmk4lkMtkEqms6JXzwwQcxYcKE4vP7uVVN1Z144okxcODA+OY3v7lWDSxatChOOeWUmDJlSsn4Zs2axW9+85v4wQ9+UKe8iUSiclyVE3VKJIgAAQIECBAgQIAAAQIEylrAYrKsb7/mCRAgQIAAAQIECBAgQIAAAQIECBAgQIAAAQIECBAgQIAAAQIECBAgQIAAAQIECBAgQIAAAQIECBAgQIAAAQIECBAgQIAAAQIECBAgQIAAAQIECBAgQIAAAQIECBAgQIAAAQIECBAgQIAAAQIECBAgQIAAAQIECBAgQIAAAQIECBAgQKDMBL4dEX+sqeebbropzj777DIj0S6BpiswatSoOO+88yoWuDIidoiId5tu1SojQIAAAQIECBAgQIAAAQIECBAgQIAAAQIECBAgQIBAWQvkK3afz5ccrhHmgQceiNNOOy0++uijkrhOnTrFnXfeGT169Ggw2BdffDHGjBlT3Gvb+vTpE3379o1jjz22ttCyuJ7L5SKdTkc2my32m0qlIpPJRDKZLIv+a2vyT3/6U0ycOLG417YNHDgwCvuXv/zl2kJrvF64D/369Yu5c+eWxLRr1y5uv/32OP744+ucO5FIVI6tcqLOyQQSIECAAAECBAgQIECAQNkKWEyW7a3XOAECBAgQIECAAAECBAgQIECAAAECBAgQIECAAAECBAgQIECAAAECBAgQIECAAAECBAgQIECAAAECBAgQIECAAAECBAgQIECAAAECBAgQIECAAAECBAgQIECAAAECBAgQIECAAAECBAgQIECAAAECBAgQIECAAAECBAgQIECAAAECBAiUocAPI+LW6vru3LlzvPrqq2VIomUCTVtgp512irfeeqtikSMiYljTrlp1BAgQIECAAAECBAgQIECAAAECBAgQIECAAAECBAgQKFuBfMXO8/mSw1pRnnzyyRgwYEDMmTOnJHa77baLyy+/PPr16xetW7euNU9dA955550YM2ZMcV+4cOEahxX+ft2nT5/o27dv7LvvvnWdYpOLy+VykU6nI5vNFntLpVKRyWQimUxucr3WtaEXXnghJkyYEBMnTow333xzjcO22WabGDhwYAwaNCgKz/Xabp9++mmMHz8+LrvssvjPf/5TkmavvfaKsWPHxiGHHFKv9IlEonJ8lRP1SiiYAAECBAgQIECAAAECBMpSwGKyLG+7pgkQIECAAAECBAgQIECAAAECBAgQIECAAAECBAgQIECAAAECBAgQIECAAAECBAgQIECAAAECBAgQIECAAAECBAgQIECAAAECBAgQIECAAAECBAgQIECAAAECBAgQIECAAAECBAgQIECAAAECBAgQIECAAAECBAgQIECAAAECBAgQIECgTAUuioirq+t97Nixcfrpp5cpi7YJNF2B66+/PoYMGVKxwBcjomvTrVhlBAgQIECAAAECBAgQIECAAAECBAgQIECAAAECBAgQKGuBfMXu8/mSwzrB/POf/4xTTjklnnnmmZL45s2bR//+/eOnP/1p7LzzznXKVdeglStXxp133hkTJkyIhx9+uNZhXbp0iV69ehX3b37zm7XGb0oBuVwu0ul0ZLPZYlupVCoymUwkk8lNqc1ae3n00Udj8uTJxX327Nm1xh9xxBHRp0+f6NevXzRr1qzW+DUFvPHGG3HFFVfEbbfdFoVnt+J28MEHx8SJE6Njx471niORSFQeU+VEvZMaQIAAAQIECBAgQIAAAQJlJ2AxWXa3XMMECBAgQIAAAQIECBAgQIAAAQIECBAgQIAAAQIECBAgQIAAAQIECBAgQIAAAQIECBAgQIAAAQIECBAgQIAAAQIECBAgQIAAAQIECBAgQIAAAQIECBAgQIAAAQIECBAgQIAAAQIECBAgQIAAAQIECBAgQIAAAQIECBAgQIAAAQIECBAgUMYCIyPivOr6X7x4cbRv376MabROoGkKfPjhh9V9Nv8rIv7ZNCtWFQECBAgQIECAAAECBAgQIECAAAECBAgQIECAAAECBMpaIF+x+3y+5LDOMIW/FZ977rkxbty4KmO22WabuP766+N73/tenfPVJ/D111+PiRMnxoQJE2L27Nm1Dt16662jV69eq/d27drVOmZjDsjlcpFOpyObzRbbSKVSkclkIplMbsxt1Vr7Rx99FJMnT169v/fee7WO6dKlS/Tp06e477777rXG1yXgrrvuKn42Fi5cWCX8Rz/6UVx33XXRpk2buqSqEpNIJCqfq3JirRIbRIAAAQIECBAgQIAAAQJlJWAxWVa3W7MECBAgQIAAAQIECBAgQIAAAQIECBAgQIAAAQIECBAgQIAAAQIECBAgQIAAAQIECBAgQIAAAQIECBAgQIAAAQIECBAgQIAAAQIECBAgQIAAAQIECBAgQIAAAQIECBAgQIAAAQIECBAgQIAAAQIECBAgQIAAAQIECBAgQIAAAQIECBAgUOYCt0dEv8oG6XQ6Hn744TKn0T6BpitwxBFHRCaTqVjguRFxQ9OtWGUECBAgQIAAAQIECBAgQIAAAQIECBAgQIAAAQIECBAoW4F8xc7z+ZLDeqHkcrkYN25c/OxnP4t33323ZGzLli2jf//+MXTo0Nhjjz3qlbc+wY899lhMnDixuH/yySd1GnrkkUdGr1694uijj47OnTvXaczGFFS4L4V3bbLZbLHsVCpV/Jt+MpncmNqoU61z5syJP//5zzF58uSYMmVKncZsscUW0adPn+L+jW98o05j6hL06quvxsiRI+O2226Lzz77rGTIDjvsEJdeeml8//vfj80226wu6aqNSSQSlc9XObHWyQ0kQIAAAQIECBAgQIAAgbIRsJgsm1utUQIECBAgQIAAAQIECBAgQIAAAQIECBAgQIAAAQIECBAgQIAAAQIECBAgQIAAAQIECBAgQIAAAQIECBAgQIAAAQIECBAgQIAAAQIECBAgQIAAAQIECBAgQIAAAQIECBAgQIAAAQIECBAgQIAAAQIECBAgQIAAAQIECBAgQIAAAQIECBAgEJMj4ujKDjfccEMMHjwYDwECTVTg+uuvjyFDhlSs7uGIOLKJlqssAgQIECBAgAABAgQIECBAgAABAgQIECBAgAABAgQIlLNAvmLz+XzJ4Vq5PP7443HuuefGzJkzq4zfd99946qrropjjjkmEonEWuWvy6DPPvssJk6cGPfcc09Mnjw56trXzjvvHKlUKg455JDiz65du9ZluiYdk8vlIp1ORzabLdZZ6CuTyUQymWzSddeluFmzZsVTTz1V7K2wv/HGG3UZVnz2evXqFd/97nejb9++0aJFizqNq0tQ4Vn705/+FJdcckm8+OKLVYYceOCBceONN8ZXv/rVuqRbY0w1n6HG+1Ctc7USECBAgAABAgQIECBAgEBTFbCYbKp3Rl0ECBAgQIAAAQIECBAgQIAAAQIECBAgQIAAAQIECBAgQIAAAQIECBAgQIAAAQIECBAgQIAAAQIECBAgQIAAAQIECBAgQIAAAQIECBAgQIAAAQIECBAgQIAAAQIECBAgQIAAAQIECBAgQIAAAQIECBAgQIAAAQIECBAgQIAAAQIECBAgQKDhBWZExAGV07766qvRuXPnhp9NRgIEGkTgH//4R3TpDEuBwQAAIABJREFU0qVyrnYR8XGDTCAJAQIECBAgQIAAAQIECBAgQIAAAQIECBAgQIAAAQIECDSUQL5iony+5HCt51ixYkWMHDkyLr/88sjlclXyHH/88TFixIjq/ra81nPWNHDp0qXx0EMPxeTJk4v7u+++W+c5ttlmm0ilUnHIIYcUf3bv3r3OY5tKYME/nU5HNpstllToI5PJRDKZbCol1rmO6dOnF/v4fF+4cGGdx2677bbRq1evOOaYY4o/27RpU+exdQ2cPXt2XHjhhfGnP/2pypCC92WXXRZDhw6NFi1a1DXlGuMSiUTl61VONMhEkhAgQIAAAQIECBAgQIDAJi1gMblJ317NESBAgAABAgQIECBAgAABAgQIECBAgAABAgQIECBAgAABAgQIECBAgAABAgQIECBAgAABAgQIECBAgAABAgQIECBAgAABAgQIECBAgAABAgQIECBAgAABAgQIECBAgAABAgQIECBAgAABAgQIECBAgAABAgQIECBAgAABAgQIECBAgACBEoF5EbFLxTP7779/PPfcc5gIEGjiAvvss0+8/PLLFas8KSLuaeJlK48AAQIECBAgQIAAAQIECBAgQIAAAQIECBAgQIAAAQLlJpCv2HA+X3K4zhYPP/xwDB8+PJ588skquXbcccc488wzY8CAAbH99tuv81x1TfDEE0/E5MmTi/tLL71U12HFuC222CJSqVTst99+0bVr1+K+99571yvH+g7O5XKRTqcjm80Wpy7Un8lkIplMru9S6jVf4Z2DWbNmFfeZM2cW6//kk0/qlaPw7kKvXr2K+2GHHVavsfUJnj9/fvzud7+LsWPHxltvvVVl6Ne+9rUYNmxYHHHEEfVJW2tsIpGoHFPlRK1JBBAgQIAAAQIECBAgQIBA2QtYTJb9IwCAAAECBAgQIECAAAECBAgQIECAAAECBAgQIECAAAECBAgQIECAAAECBAgQIECAAAECBAgQIECAAAECBAgQIECAAAECBAgQIECAAAECBAgQIECAAAECBAgQIECAAAECBAgQIECAAAECBAgQIECAAAECBAgQIECAAAECBAgQIECAAAECBMpI4JOI2Lxiv4MHD44bbrihjAi0SmDjFDjvvPNi1KhRFYu/KCKu2Ti7UTUBAgQIECBAgAABAgQIECBAgAABAgQIECBAgAABAgQ2WYF8xc7y+ZLDBmn63XffjREjRsRNN90Uq1atqpKzR48ecfnll8fhhx/eIPPVJ8ns2bPjoYceiilTpkQ2m41cLlef4cXYzTbbLLp27Vpl/8IXvlDvXI0xoNBTOp0u9lfYUqlUZDKZSCaTjTFdvXO+9957MWvWrHjxxReLPz/fly1bVu9chZ4K/R155JHRq1ev2Guvveqdo74DCs/PZZddFs8++2yVoc2aNYtzzjknLr744th2223rm7rW+EQiUTmmyolakwggQIAAAQIECBAgQIAAgbIXsJgs+0cAAAECBAgQIECAAAECBAgQIECAAAECBAgQIECAAAECBAgQIECAAAECBAgQIECAAAECBAgQIECAAAECBAgQIECAAAECBAgQIECAAAECBAgQIECAAAECBAgQIECAAAECBAgQIECAAAECBAgQIECAAAECBAgQIECAAAECBAgQIECAAAECBAiUiUCbiFhSudef//znceGFF5YJgTYJbLwCI0eOjPPPP79iAzdGxE823o5UToAAAQIECBAgQIAAAQIECBAgQIAAAQIECBAgQIAAgU1SIF+xq3y+5LBBG3788cfjnHPOiZdeeqnavMccc0yMGDEiunbt2qDz1ifZtGnTIpvNrt4XL15cn+ElsR07diz2suuuu0bh34W9U6dOxZ/t2rVb67z1HZjL5SKdThd7KmypVCoymUwkk8n6plrr+I8//jjmzp0b8+bNW/3zX//6V8yaNat4bm23rbbaKg455JBiT4W98O/1tc2cOTOGDBkSjz32WLVT7rPPPnHTTTfF17/+9UYrKZFIVM5d5USjTS4xAQIECBAgQIAAAQIECGwyAhaTm8yt1AgBAgQIECBAgAABAgQIECBAgAABAgQIECBAgAABAgQIECBAgAABAgQIECBAgAABAgQIECBAgAABAgQIECBAgAABAgQIECBAgAABAgQIECBAgAABAgQIECBAgAABAgQIECBAgAABAgQIECBAgAABAgQIECBAgAABAgQIECBAgAABAgQIEFijwC4RMa9yxPjx4+PUU09FR4BAExe466674pRTTqlY5T0RcVITL1t5BAgQIECAAAECBAgQIECAAAECBAgQIECAAAECBAgQKDeBfMWG8/mSwwa3ePPNN2PMmDFx2223xdtvv10l/xZbbBF9+vSJSy+9NHbaaacGn7++CZ977rl46qmnIpvNFvcFCxbUN0W18dtuu2107NixuHfq1Km4F/79pS99Kbbeeuvi3qpVqwaZK5fLRTqdLtZf2FKpVGQymUgmkw2Sf/ny5fHee+8V9/nz58e8efNi7ty5JT/ffffdBplrhx12iEMOOaTYQ2Hv1q1bg+StT5LCM3zllVfGhAkTYsmSJVWGfvGLX4z+/fvHwIEDG/0ZTiQSleevcqI+vYklQIAAAQIECDSiQL+IGN+I+aUmQIAAgXUQsJhcBzxDCRAgQIAAAQIECBAgQIAAAQIECBAgQIAAAQIECBAgQIAAAQIECBAgQIAAAQIECBAgQIAAAQIECBAgQIAAAQIECBAgQIAAAQIECBAgQIAAAQIECBAgQIAAAQIECBAgQIAAAQIECBAgQIAAAQIECBAgQIAAAQIECBAgQIAAAQIECBAgQIDARiRwQETMqFzv1KlTo2fPnhtRG0olUJ4Cjz76aOXP6l8j4mvlqaFrAgQIECBAgAABAgQIECBAgAABAgQIECBAgAABAgQINFmBfMXK8vmSw0Yrevr06TFs2LAovAdS3bbnnnvGKaecEqeeemrssssujVZHfRPPnj07nnvuuZg1a9bqfcGCBfVNU6f4LbfcMrbeeuvo0KFD8Wd1/958882jVatWxX2zzTar9mdhsu985zsxbdq04rw9evSI++67r/jv5cuXx7Jly0p+Vjy3ZMmSWLRoUbz33nvFvbp/f/jhh3Xqp75BO+ywQ3Tt2nX13q1bt+jSpUt90zRY/L///e8YP358cX/ttdeqzZtOp+Oqq66Kgw46qMHmXVOiRCJR+XKVE+ulEJMQIECAAAECBGoXKCw0RkTEsNpDRRAgQIDA+hawmFzf4uYjQIAAAQIECBAgQIAAAQIECBAgQIAAAQIECBAgQIAAAQIECBAgQIAAAQIECBAgQIAAAQIECBAgQIAAAQIECBAgQIAAAQIECBAgQIAAAQIECBAgQIAAAQIECBAgQIAAAQIECBAgQIAAAQIECBAgQIAAAQIECBAgQIAAAQIECBAgQIAAAQIbRuDoiJhceeqXX3459tprrw1TkVkJEKizwOzZsyt/Vl+LiM51TiCQAAECBAgQIECAAAECBAgQIECAAAECBAgQIECAAAECBNaHQL7iJPl8yWGjz//000/HNddcEw8++GBUN3fz5s3jhBNOiMGDB0ePHj0avZ61meCdd96JWbNmVdnXt+Xa1N4UxiQSiejatWuVffvtt28K5cW0adPixhtvjEmTJsXKlSur1NSsWbM4/vjj49JLL4399ttvvdZcsKu0VTmxXgsyGQECBAgQIECgZoHPFxr3RcQJoAgQIECgaQlYTDat+6EaAgQIECBAgAABAgQIECBAgAABAgQIECBAgAABAgQIECBAgAABAgQIECBAgAABAgQIECBAgAABAgQIECBAgAABAgQIECBAgAABAgQIECBAgAABAgQIECBAgAABAgQIECBAgAABAgQIECBAgAABAgQIECBAgAABAgQIECBAgAABAgQIECDQWAL9IuL2yskXL14c7du3b6w55SVAoIEEPvjgg9hqq60qZlsSEVs0UHppCBAgQIAAAQIECBAgQIAAAQIECBAgQIAAAQIECBAgQKBhBPIV0+TzJYcNM0MtWT777LOYMmVKXH311fHCCy/EkiWFPy+Xbm3bto2ePXvG2WefHQceeGC0a9duvdS2tpOsXLkyZs2aFf/85z9j3rx5MXfu3JKfhZ7LaWvZsmV07NgxOnXqtPpn4d977LFHdO3aNZo3b96kOD766KOYMWNG/OpXv4pHHnkkPv744yr1tWnTpvgsXnDBBZFOp6PQ4/reEolE5SmrnFjfNZmPAAECBAgQIFCDQMWFxisRcXxEzKFFgAABAk1DwGKyadwHVRAgQIAAAQIECBAgQIAAAQIECBAgQIAAAQIECBAgQIAAAQIECBAgQIAAAQIECBAgQIAAAQIECBAgQIAAAQIECBAgQIAAAQIECBAgQIAAAQIECBAgQIAAAQIECBAgQIAAAQIECBAgQIAAAQIECBAgQIAAAQIECBAgQIAAAQIECBAgQIAAgcYWGBIR11WeZPny5dGyZcvGnlt+AgTWUWDlypXRokWLyll8V/k6uhpOgAABAgQIECBAgAABAgQIECBAgAABAgQIECBAgACBBhbIV8yXz5ccNvBUa06Xy+Vi8uTJ8Ytf/CL+/ve/VxvcvHnz+MY3vhHnn39+HHHEEeu1voac7I033oh58+bF3LlzS36+++678d5778WiRYti1apVDTllo+Vq1qxZdOjQIbbeeuvYZpttolOnTtGxY8eSnzvvvHOjzd/QiadMmRIjR46Mxx57LArvPlS3de/ePS644ILo1atXJJPJhi6hzvkSiSqvYXgvo856AgkQIECAAIH1LFB5oVH4Rat3RPxpPddhOgIECBCoRsBi0mNBgAABAgQIECBAgAABAgQIECBAgAABAgQIECBAgAABAgQIECBAgAABAgQIECBAgAABAgQIECBAgAABAgQIECBAgAABAgQIECBAgAABAgQIECBAgAABAgQIECBAgAABAgQIECBAgAABAgQIECBAgAABAgQIECBAgAABAgQIECBAgAABAgTKQ+DqiLiocqtz586Njh07loeALglsxALz58+PHXfcsXIHvqt8I76nSidAgAABAgQIECBAgAABAgQIECBAgAABAgQIECBAYJMUyFfsKp8vOdxgDc+cOTNuvvnm+MMf/hAffvhhtXXsuuuucdxxx0WfPn3igAMOiERi0/qT9Pvvvx/vvfdecV+0aFHx54wZM2LatGnx8ssvx/LlyzfY/ak4cfv27eOkk06K733ve3HooYc2iZrqU0ThmX/mmWfijjvuiEmTJsWCBQuqHb7lllvGf//3f8dZZ50V++23X32maLTYap75TetD0GhyEhMgQIAAAQIbQKCmhcb5ETFyA9RjSgIECBCoIGAx6XEgQIAAAQIECBAgQIAAAQIECBAgQIAAAQIECBAgQIAAAQIECBAgQIAAAQIECBAgQIAAAQIECBAgQIAAAQIECBAgQIAAAQIECBAgQIAAAQIECBAgQIAAAQIECBAgQIAAAQIECBAgQIAAAQIECBAgQIAAAQIECBAgQIAAAQIECBAgQIAAAQLlITAqIs6t3OqMGTPigAMOKA8BXRLYiAWef/756NatW+UOfFf5RnxPlU6AAAECBAgQIECAAAECBAgQIECAAAECBAgQIECAwCYpkK/YVT5fcrhBG16xYkXMnDkzJkyYEH/84x/jX//6V7X1bLXVVtGlS5c4+eST48gjj4zddtstmjdvvkFrb+jJb7nllrj11lvjmWeeqVPqLbfcMvbdd9/Ye++9o1OnTjFu3LiYPXt2cezBBx8cU6ZMiXbt2hWPly9fHkuWLIkPPvggFi5cGPPnz4958+bFnDlz4uWXX44XXnghPvzwwzrNW3inZ8CAAXHmmWfWKX5DBS1btixef/31eOSRR+L3v/990Wbx4sXVlrPrrrvGcccdF3379o399tsvWrRosaHKrjJvIlHlNQzvZTSZu6MQAgQIECBAoJLAmhYav42IAcQIECBAYMMJWExuOHszEyBAgAABAgQIECBAgAABAgQIECBAgAABAgQIECBAgAABAgQIECBAgAABAgQIECBAgAABAgQIECBAgAABAgQIECBAgAABAgQIECBAgAABAgQIECBAgAABAgQIECBAgAABAgQIECBAgAABAgQIECBAgAABAgQIECBAgAABAgQIECBAgACB9Snwq4g4q/KEf/nLX+LII49cn3WYiwCBtRB4+OGHq/us+q7ytbA0hAABAgQIECBAgAABAgQIECBAgAABAgQIECBAgAABAo0okK+YO58vOWzEaeuXevbs2fG73/0uJkyYEAsWLKhx8M477xzf/va347vf/W5069YtNt988/pN1ISilyxZEjfccEP86le/infeeWeNlW2//fbRs2fPOOyww6JHjx6x9957r47P5XKRTqcjm80Wz6VSqchkMpFMJuvc7csvvxzTpk2LJ554Ih555JE61XP22WfHT37ykyZ1Dwqm06dPjzvvvDOmTJkS8+fPr9Fghx12iL59+8YPfvCD6NKlS52t1mdgIlHlNQzvZazPG2AuAgQIECBAoD4CtS00noqI3v//u+ML65NULAECBAg0jIDFZMM4ykKAAAECBAgQIECAAAECBAgQIECAAAECBAgQIECAAAECBAgQIECAAAECBAgQIECAAAECBAgQIECAAAECBAgQIECAAAECBAgQIECAAAECBAgQIECAAAECBAgQIECAAAECBAgQIECAAAECBAgQIECAAAECBAgQIECAAAECBAgQIECAAAECBJq6wG8iYkDlIseOHRunn356U69dfQTKXuC2226L73//+5UdfFd52T8ZAAgQIECAAAECBAgQIECAAAECBAgQIECAAAECBAgQaGIC+Yr15PMlh02s1Ijly5fH1KlTY9y4cfGXv/wlPvnkkxpr3GabbeKwww6LI488Mo477rgoHG8M28qVK+PnP/95jBw5Mj744IMaS95tt93iO9/5Tnz729+OVCpVY1wul4t0Oh3ZbLYYU4jNZDKRTCbXmqOQ68EHH4z77rsvXn/99RrztG/fPoYOHRoXXXRRNG/efK3nW5eBCxcujD/+8Y8xZcqUeOKJJ6JwXNO2xRZbxFFHHVV83+Hwww+PVq1arcvUjT42kajyGob3Mhpd3QQECBAgQIDAWgpUXmjMi4iOlXItiojeEfG/v7jaCBAgQGC9CVhMrjdqExEgQIAAAQIECBAgQIAAAQIECBAgQIAAAQIECBAgQIAAAQIECBAgQIAAAQIECBAgQIAAAQIECBAgQIAAAQIECBAgQIAAAQIECBAgQIAAAQIECBAgQIAAAQIECBAgQIAAAQIECBAgQIAAAQIECBAgQIAAAQIECBAgQIAAAQIECBAgQIAAgQ0qcHtE9KtcwcCBA+Omm26K5s2bb9DiTE6AQM0Cy5cvj5/85CcxZsyYykG+q9yDQ4AAAQIECBAgQIAAAQIECBAgQIAAAQIECBAgQIAAgaYlkK9YTj5fcti0Kq1QTS6Xizlz5sQ999wTf/7zn+OVV16JTz/9tNp6N9tss/jiF78Y++yzTxx99NHRo0eP2HXXXaNdu3ZNrr9bbrklrrrqqnjrrbdqrK1///5xyimnRM+ePetUf8EqnU5HNpstxqdSqchkMpFMJus0vragRx55JO6888647bbbagzdcccd45JLLokzzzyztnTrfH3x4sXFZ+Ppp5+OqVOnxksvvRRvv/12LFu2rNrcbdu2LT4bRx11VPTu3Ts6d+7cYDbr3EwtCRKJKq9heC+jsdHlJ0CAAAECBNZWoPJCo2tE/DIivl5NwtMj4ta1ncg4AgQIEKi/gMVk/c2MIECAAAECBAgQIECAAAECBAgQIECAAAECBAgQIECAAAECBAgQIECAAAECBAgQIECAAAECBAgQIECAAAECBAgQIECAAAECBAgQIECAAAECBAgQIECAAAECBAgQIECAAAECBAgQIECAAAECBAgQIECAAAECBAgQIECAAAECBAgQIECAAAECG6PA7yPipMqF77vvvvH0009H69atN8ae1EygLAQWL14cqVQqXnnllcr9+q7ysngCNEmAAAECBAgQIECAAAECBAgQIECAAAECBAgQIECAwEYkkK9Yaz5fcrhRtFH4G/WUKVPi/vvvj0cffTQWLVq0xrq33XbbOPDAA+OYY46JdDodu+22WyQSG/bP2U888URccsklkc1mq619xx13jIEDB8YZZ5wRHTp0qNd9yeVyxT4/z134e34mk4lkMlmvPLUFF9zHjh0bY8aMibfeeqva8MLcV111VRx22GG1pavX9cJz+/rrrxf7euihh4rvFr3//vtrzFFwLLj06dMnvvnNb8bmm29erzmbQnA1z+2GfZCbAooaCBAgQIAAgaYqUHmhUfi9ZYuI+GVEfL+aokdGxPlNtRl1ESBAYFMTsJjc1O6ofggQIECAAAECBAgQIECAAAECBAgQIECAAAECBAgQIECAAAECBAgQIECAAAECBAgQIECAAAECBAgQIECAAAECBAgQIECAAAECBAgQIECAAAECBAgQIECAAAECBAgQIECAAAECBAgQIECAAAECBAgQIECAAAECBAgQIECAAAECBAgQIECAQPUC90VE78qXEolEzJ07N3bZZRduBAg0UYFXX3019txzz+qq813lTfSeKYsAAQIECBAgQIAAAQIECBAgQIAAAQIECBAgQIAAgbIVyFfsPJ8vOdzoUJYtWxb3339/jB8/PjKZTKxYsWKNPTRr1qz4DsrXvva16NmzZxx88MHRuXPn9db38uXL44ILLogbb7yx2jl32223GDJkSAwaNGita8rlcpFOpyObzRZzpFKpok0ymVzrnLUNHD16dIwaNSpef/31akMHDx4cv/jFL6JVq1a1parx+pw5c+Lpp5+OqVOnFnv797//HatWrVpjvhYtWhQt+vXrF717947NNttsredvCgML71FV2ryX0RRujBoIECBAgACB6gQqLzQq/t7y04i4vJpB/xMR34mIz5ASIECAQOMKWEw2rq/sBAgQIECAAAECBAgQIECAAAECBAgQIECAAAECBAgQIECAAAECBAgQIECAAAECBAgQIECAAAECBAgQIECAAAECBAgQIECAAAECBAgQIECAAAECBAgQIECAAAECBAgQIECAAAECBAgQIECAAAECBAgQIECAAAECBAgQIECAAAECBAgQIECgqQg8FBG9qivm3nvvjRNOOKGp1KkOAgQqCdxxxx3Rr1+/6lx8V7mnhQABAgQIECBAgAABAgQIECBAgAABAgQIECBAgAABAk1LIF+xnHy+5LBpVVqPaj755JN4+umn46677orXXnst5s2bF//5z39ixYoVNWZp06ZNbLfddtGxY8fo1q1bHHbYYdG5c+f40pe+FFtssUUkEg37J+//+Z//iXPPPbdYX+WtQ4cOcfHFFxevr+uWy+UinU5HNpstpkqlUpHJZCKZTK5r6lrHX3/99TFixIhYtGhRldjdd989CtePPfbYNeYpPJOF+zl//vyYM2dOTJ06NZ5//vl46623ivd06dKlNY5v0aJF8Z7uuuuu0aVLlzjppJPioIMOKt7PTWGr5pls2Id0U0DSAwECBAgQINBUBCovNCr/3lJ46fSXEbFlpYILvywfHxEvN5VG1EGAAIFNUcBiclO8q3oiQIAAAQIECBAgQIAAAQIECBAgQIAAAQIECBAgQIAAAQIECBAgQIAAAQIECBAgQIAAAQIECBAgQIAAAQIECBAgQIAAAQIECBAgQIAAAQIECBAgQIAAAQIECBAgQIAAAQIECBAgQIAAAQIECBAgQIAAAQIECBAgQIAAAQIECBAgQIAAAQJVBTIRcXh1MIMGDYobb7wxWrRowY0AgSYo0L9//7j99turq8x3lTfB+6UkAgQIECBAgAABAgQIECBAgAABAgQIECBAgAABAgTKWiBfsft8vuRwk4BZsWJFzJgxIx577LHIZDLxwgsvxOLFi2vtrVWrVrHzzjvH/vvvH4ccckhx33333aNdu3bRrFmzWsevKeD888+PkSNHVhty3nnnxWWXXRZt27Zdpzk+H5zL5SKdTkc2my2eSqVSRYdkMtkg+WtL8vHHH8fll18e1113XbWhQ4cOjWuvvbbk2qpVq+Kjjz6K1157LZ566qni/vzzz8cbb7wRy5cvr23K2GqrrWLfffct9t2zZ8844IADonnz5rWO29gCEokqr2F4L2Nju4nqJUCAAAEC5SNQeaFR3e8tX4uIX0bEvtWwnBgRk8qHS6cECBBYvwIWk+vX22wECBAgQIAAAQIECBAgQIAAAQIECBAgQIAAAQIECBAgQIAAAQIECBAgQIAAAQIECBAgQIAAAQIECBAgQIAAAQIECBAgQIAAAQIECBAgQIAAAQIECBAgQIAAAQIECBAgQIAAAQIECBAgQIAAAQIECBAgQIAAAQIECBAgQIAAAQIECBAgQGBDCTwZEYdWN/l+++0XDzzwQOyyyy4bqjbzEiBQg8Dbb78dRxxxRLz00kvVRfiuck8OAQIECBAgQIAAAQIECBAgQIAAAQIECBAgQIAAAQIEmpZAvmI5+XzJYdOqtIGqWbp0aUyfPj0ymUw8+OCDNf19u9rZWrduHR07doxOnTrFXnvtFfvuu2907tw59txzz2jfvn2tFb788stx5plnxlNPPVUl9vDDD48RI0bEgQceWGue+gTkcrlIp9ORzWaLw1KpVLH3ZDJZnzTrHDtjxoy4+OKLY+rUqVVyde3aNfr27RsLFy6MF198MebMmROF9w8KtddlK9yXQo6ePXsWez3ooIOiTZs2dRm6UcckElVew/BexkZ9RxVPgAABAgQ2aYHKC42afm/ZOSJ+GRHHVaMxLCJGbNJKmiNAgMAGErCY3EDwpiVAgAABAgQIECBAgAABAgQIECBAgAABAgQIECBAgAAfOVLYAAAgAElEQVQBAgQIECBAgAABAgQIECBAgAABAgQIECBAgAABAgQIECBAgAABAgQIECBAgAABAgQIECBAgAABAgQIECBAgAABAgQIECBAgAABAgQIECBAgAABAgQIECBAgAABAgQIECBAgAABAutZ4G8R0b2mOceNGxf9+/dfzyWZjgCB2gR+/etfx+DBg2P58uXVhfqu8toAXSdAgAABAgQIECBAgAABAgQIECBAgAABAgQIECBAgMD6FchXnC6fLzlcv5Ws59lWrlwZixYtin/961/x97//PZ599tl49dVX4913340PP/wwPv3008jlcmusaquttorC3r59+9huu+1i2223jY4dO0bXrl2L59q1a1fc27ZtG4888kicccYZxbwVt0QiEaNGjYqf/OQnjSJQ6CGdTkc2my3mT6VSkclkIplMNsp8tSW94YYbYsiQIVH5WSs41Pb8FWpu3bp1bLnllkXrPfbYI77yla9E9+7dY9dddy3eg3LaCmaVNu9llNMDoFcCBAgQILBxCVReaNT2e8sNETG4mhbviIh+G1frqiVAgEDTF6jtP+Wm34EKCRAgQIAAAQIECBAgQIAAAQIECBAgQIAAAQIECBAgQIAAAQIECBAgQIAAAQIECBAgQIAAAQIECBAgQIAAAQIECBAgQIAAAQIECBAgQIAAAQIECBAgQIAAAQIECBAgQIAAAQIECBAgQIAAAQIECBAgQIAAAQIECBAgQIAAAQIECBAgQIAAgboIPB8R+9UUeNRRR8Wf//znuuQRQ4DAehQ49NBDI5vN1jSj7ypfj/fCVAQIECBAgAABAgQIECBAgAABAgQIECBAgAABAgQIEKiDQL5iTD5fcliH4ZtWSKH/f/zjH8W/e7/wwgvx3HPPxZw5c+L999+PVatW1avZRCIRbdu2jd133z2WLl1azFt5+8Y3vhG//OUvY5999qlX7voE53K5SKfTq/+Wn0qlIpPJRDKZrE+aBo196aWX4sc//nE89thjteZt1qxZfOELX4jOnTtHt27d4stf/nIUethrr72iYFzOWzX9lzdIOT8MeidAgAABAk1foPJCoy6/twyOiBuqaW1GRPSOiPlNv20VEiBAYOMQqMt/yhtHJ6okQIAAAQIECBAgQIAAAQIECBAgQIAAAQIECBAgQIAAAQIECBAgQIAAAQIECBAgQIAAAQIECBAgQIAAAQIECBAgQIAAAQIECBAgQIAAAQIECBAgQIAAAQIECBAgQIAAAQIECBAgQIAAAQIECBAgQIAAAQIECBAgQIAAAQIECBAgQIAAAQIE1iTwckTsVVNA8+bN44EHHohjjz2WIgECTUTgoYcequ0z6bvKm8i9UgYBAgQIECBAgAABAgQIECBAgAABAgQIECBAgAABAgT+n0C+okQ+X3IIKSKWL18eb775Zrz66qsxc+bMmD59ejz55JPx/vvvr5PPxRdfHMOHD1+nHHUZnMvlIp1ORzabLYanUqnIZDKRTCbrMrxRY4YNGxYjRoyoMsdOO+0UAwcOjP322y/22GOPKBy3atWqUWvZGJMnElVew/BexsZ4I9VMgAABAgTKQ6DyQqOuv7ccFxG/jIidKzF9HBHHR8Sj5cGnSwIECDSuQF3/U27cKmQnQIAAAQIECBAgQIAAAQIECBAgQIAAAQIECBAgQIAAAQIECBAgQIAAAQIECBAgQIAAAQIECBAgQIAAAQIECBAgQIAAAQIECBAgQIAAAQIECBAgQIAAAQIECBAgQIAAAQIECBAgQIAAAQIECBAgQIAAAQIECBAgQIAAAQIECBAgQIAAAQIEGlvgtYjYbU2THHTQQfH4449H69atG7sW+QkQqEXgo48+inQ6HdOnT19TpO8q9yQRIECAAAECBAgQIECAAAECBAgQIECAAAECBAgQIECgaQnkK5aTz5ccNq1Km0A1q1atig8++CDefvvtePPNN+ONN96I559/PmbPnh0LFiwoXlu4cOEaK23fvn3ceuutccIJJ6yXjnK5XPHv+dlstjhfKpWKTCYTyWRyvcxf2ySTJk2KAQMGFO0qbt27d48HH3wwtt1229pSlO31RKLKaxjeyyjbp0HjBAgQIECgyQtUXmjU5/eWfSPilxHxtWq6PCsiRjf57hVIgACBJi5Qn/+Um3gryiNAgAABAgQIECBAgAABAgQIECBAgAABAgQIECBAgAABAgQIECBAgAABAgQIECBAgAABAgQIECBAgAABAgQIECBAgAABAgQIECBAgAABAgQIECBAgAABAgQIECBAgAABAgQIECBAgAABAgQIECBAgAABAgQIECBAgAABAgQIECBAgAABAgTWIPBGROxU+XoikYh8/v++k/6hhx6KXr16gSRAYAMLTJo0KU488cTVVVT+rP6/C76rfAPfJ9MTIECAAAECBAgQIECAAAECBAgQIECAAAECBAgQIECgksD/vYQRUfJOBqm6CxTeZXnttdfilVdeiVmzZkU2m42//vWv8emnn5YkOeigg2L8+PGx55571j35OkbmcrlIp9PFmgpbKpWKTCYTyWRyHTM33PB//vOfccopp8QzzzxTkvS//uu/4r777osuXbo03GSbUKbCuxmVNu9lbEL3VysECBAgQGATEyhZd0REfX9vaRMRYyKiXzUuv4yIwZuYl3YIECCwXgXq+5/yei3OZAQIECBAgAABAgQIECBAgAABAgQIECBAgAABAgQIECBAgAABAgQIECBAgAABAgQIECBAgAABAgQIECBAgAABAgQIECBAgAABAgQIECBAgAABAgQIECBAgAABAgQIECBAgAABAgQIECBAgAABAgQIECBAgAABAgQIECBAgAABAgQIECBAgECDCfwnIratnO273/1u3HPPPatPf/3rX4/JkydH69atG2xiiQgQqJ/AkiVLIp1Ox9NPP7164AknnBCTJk2qnMh3ldePVjQBAgQIECBAgAABAgQIECBAgAABAgQIECBAgAABAgQaWyBfcYJ8vuSwsefeJPPPmDEjevfuHfPnzy/p7/9j717gZK73P46/x1rGRsKhKB3JJUWuSRlCJtezuuBIbie6qNxSKHJXKw66KpfKNaI6LsWa3NYUJSH/EBXdKEIkRtj5+81hzszs2NnL3Pf1ezzmsXZ+3+/n+/k8f7O/2Xnsx+N7xRVXaO/evSpYsGBY63Y4HK6/6dvtdte6FotFNptNZrM5rHkEWuzo0aOqUKGCfvvtN6+hV155pd5//33ddNNNgULkufMmU4Y2DPoy8tyrgIIRQAABBBCIGQHfDxo5/b1lhKShfqpeIekeScdjRoREEUAAgSgSyOlNOYpKIBUEEEAAAQQQQAABBBBAAAEEEEAAAQQQQAABBBBAAAEEEEAAAQQQQAABBBBAAAEEEEAAAQQQQAABBBBAAAEEEEAAAQQQQAABBBBAAAEEEEAAAQQQQAABBBBAAAEEEEAAAQQQQAABBBBAAAEEEEAAAQQQQAABBBBAAAEEEEAAAQQQQAABBBBAAAEEEEAAAQQQQAABBBDIgsARSZf5jvvqq69088036/jx/+4Xny9fPo0YMUJDhgzJQkiGIIBAKASMn7+UlBSdPXvWFb548eKy2+26/vrrfZdjr/JQXABiIoAAAggggAACCCCAAAIIIIAAAggggAACCCCAAAIIIIAAAjkXcHpOdTq9vs151Dw60/hbeXJyso4cMdpevI877rhDqampYZdxOByyWq2uv+Mbh8Vikc1mk9lsDnsumS1ovPbq16+v9evXZxhWrFgxLV682JU7x/8ETKYMbRj0ZfACQQABBBBAAIFoFfD9oJGb31v+da5V9UVJhX2K/UHSXZK+iFYE8kIAAQSiVSA3N+VorYm8EEAAAQQQQAABBBBAAAEEEEAAAQQQQAABBBBAAAEEEEAAAQQQQAABBBBAAAEEEEAAAQQQQAABBBBAAAEEEEAAAQQQQAABBBBAAAEEEEAAAQQQQAABBBBAAAEEEEAAAQQQQAABBBBAAAEEEEAAAQQQQAABBBBAAAEEEEAAAQQQQAABBBBAAAEEEEAAAQQQQAABBBBAIKPACUmFfJ92Op267777NHfuXPepEiVKaPny5apTpw6OCCAQZoEvvvhCjRs31rFjx9wr33///Zo+fbpMpgxbk7NXeZivD8shgAACCCCAAAIIIIAAAggggAACCCCAAAIIIIAAAggggAACAQScnueNvgyOnAmkpaWpdevW+uOPP/wG6Nixo+bMmZOz4LmY5XA4ZLVaZbfbXVEsFotsNpvMZnMuooZmaqtWrfThhx/6DV6kSBEtXbpUDRs2DM3iMRiVvowYvGikjAACCCCAQN4V8P2gkdt+0kaSXpRUzQ9pR0lv511qKkcAAQSyL5Dbm3L2V2QGAggggAACCCCAAAIIIIAAAggggAACCCCAAAIIIIAAAggggAACCCCAAAIIIIAAAggggAACCCCAAAIIIIAAAggggAACCCCAAAIIIIAAAggggAACCCCAAAIIIIAAAggggAACCCCAAAIIIIAAAggggAACCCCAAAIIIIAAAggggAACCCCAAAIIIIAAAggggAACCCCAAAIIRELgjKQE34WdTqe+/vprtWrVSt9++637dNmyZbVhwwaVKVMmErmyJgJ5UmDv3r1q2rSp189ilSpVtHjxYlWoUEEmU4atydmrPE++UigaAQQQQAABBBBAAAEEEEAAAQQQQAABBBBAAAEEEEAAAQSiWMDpmZvRl8GRfYFPPvlELVq00LFjxy46+bnnntOgQYOyHzyXMxwOh6xWq+x2uyuSxWKRzWaT2WzOZeTgTx8wYIDGjRt30cCXXnqpli1bpltvvTX4i8dgRPoyYvCikTICCCCAAAJ5V8D3g0Yw+kmvlDRZ0j/8sI6UNCzvclM5AgggkD2BYNyUs7cioxFAAAEEEEAAAQQQQAABBBBAAAEEEEAAAQQQQAABBBBAAAEEEEAAAQQQQAABBBBAAAEEEEAAAQQQQAABBBBAAAEEEEAAAQQQQAABBBBAAAEEEEAAAQQQQAABBBBAAAEEEEAAAQQQQAABBBBAAAEEEEAAAQQQQAABBBBAAAEEEEAAAQQQQAABBBBAAAEEEEAAAQQQQCDcAvklnfa3qNP53/3olyxZojZt2ujC98ZzXbp00eTJk5WUlBTufFkPgTwncPz4cf3rX//SwoUL3bXny5dPH330kRo3bux6zmTKsDU5e5XnuVcKBSOAAAIIIIAAAggggAACCCCAAAIIIIAAAggggAACCCCAQJQL/LcR4/zh2YcR5XlHTXqbN29Ws2bNdPDgQa+cGjZsqLS0NPdzb775prp16xb2vB0Oh6xWq+x2u2tti8Uim80ms9kc9lwCLfjCCy+ob9++7mHlypXT3r17vaaVLFlSqampqlmzZqBwcX+evoy4v8QUiAACCCCAQDwJeH3uMFpMg1jci5J6+Yk3X1KHIK5DKAQQQCBuBYJ5U45bJApDAAEEEEAAAQQQQAABBBBAAAEEEEAAAQQQQAABBBBAAAEEEEAAAQQQQAABBBBAAAEEEEAAAQQQQAABBBBAAAEEEEAAAQQQQAABBBBAAAEEEEAAAQQQQAABBBBAAAEEEEAAAQQQQAABBBBAAAEEEEAAAQQQQAABBBBAAAEEEEAAAQQQQAABBBBAAAEEEEAAAQQQQCDGBZIk/emvBqfzf/vRDx06VKNGjfIaNmzYMA0fPjzGyyd9BKJfYMCAARo3bpxXok8//bTGjBnjfs5kyrA1OXuVR/+lJUMEEEAAAQQQQAABBBBAAAEEEEAAAQQQQAABBBBAAAEEEMhbAv9rxJDk2ZeRtxhyVu13332npk2bas+ePV4Bpk6dqgULFmjFihWu5wsUKKClS5fKarXmbKFczHI4HK517Xa7K4rFYpHNZpPZbM5F1NBMff/999W2bVulp6e73fr27avnn3/ea8FrrrlGH330kcqXLx+aRGIkKn0ZMXKhSBMBBBBAAAEEDAGvzx2Sgt1P+rikf/uh3irpbknfcRkQQAABBC4uEOybMtYIIIAAAggggAACCCCAAAIIIIAAAggggAACCCCAAAIIIIAAAggggAACCCCAAAIIIIAAAggggAACCCCAAAIIIIAAAggggAACCCCAAAIIIIAAAggggAACCCCAAAIIIIAAAggggAACCCCAAAIIIIAAAggggAACCCCAAAIIIIAAAggggAACCCCAAAIIIIAAAggggAACCCAQ3QJeG9A7nd770bdt21bvvvuuuwKTyaRJkyapd+/e0V0V2SEQwwKTJ0/WI4884lVBu3btNH/+fBk/gxcOz3+ff469ymP4upM6AggggAACCCCAAAIIIIAAAggggAACCCCAAAIIIIAAAgjEpUCmfRlxWXGQijp69KiaNGmiL774wivitGnTVL16dXXt2lXbt293natZs6ZmzpypqlWrBmn1rIdxOByyWq2y2+2uSRaLRTabTWazOetBwjRy48aN6tatm9vNWHbGjBk6ffq0evTo4ZVFrVq1tGrVKhUtWjRM2UXfMiHoy7hSUiVJV0i6XFIpn6+FJRkvnII+XxOiT4eMEIgagTOSTklynP964d/HJf0q6cD5rxf+vV/Sbkk/R00FJIIAAggER8C7AVwKRT/p3ZJelGT8TuN5GPfeuyQtC04pREEAAQTiTyAUN+X4U6IiBBBAAAEEEEAAAQQQQAABBBBAAAEEEEAAAQQQQAABBBBAAAEEEEAAAQQQQAABBBBAAAEEEEAAAQQQQAABBBBAAAEEEEAAAQQQQAABBBBAAAEEEEAAAQQQQAABBBBAAAEEEEAAAQQQQAABBBBAAAEEEEAAAQQQQAABBBBAAAEEEEAAAQQQQAABBBBAAAEEEEAAAQTiR8BrA3qn03s/+p07d6pjx47avHmzu+J8+fLpzTffVJcuXeJHgUoQiBIB42erR48eSk9Pd2dUu3Ztvf3226pYsaJXliZThq3J2as8Sq4jaSCAAAIIIIAAAggggAACCCCAAAIIIIAAAggggAACCCCAAALnBTLty0Dp4gItWrTQ8uXLvQa89NJLeuyxx7Rw4UJ1795dx44dc51PTk7WG2+8oRIlSoSd1OFwyGq1ym63u9a2WCyy2Wwym81hzyXQgvv371fnzp21cuVK99ARI0Zo6NChevnll9WrVy+vEM2bN9eyZcsChY3b87noyygn6SZJ10uq5PG4NG6xKAyB2BMw3kB2eTy+krRR0vexVwoZI4AAAi4B7wZwKVT9pNUkTZZU3497P0mTuB4IIIAAAhkFQnVTxhoBBBBAAAEEEEAAAQQQQAABBBBAAAEEEEAAAQQQQAABBBBAAAEEEEAAAQQQQAABBBBAAAEEEEAAAQQQQAABBBBAAAEEEEAAAQQQQAABBBBAAAEEEEAAAQQQQAABBBBAAAEEEEAAAQQQQAABBBBAAAEEEEAAAQQQQAABBBBAAAEEEEAAAQQQQAABBBBAAAEEEEAAAQSiU8BrA3qn03c/eik1NVWtW7fWmTNn3BUULFhQM2fOVPv27aOzKrJCIAYFjJ+pHj166PTp0+7s8+fPr9WrV8tisWSoyGTKsDU5e5XH4HUnZQQQQAABBBBAAAEEEEAAAQQQQAABBBBAAAEEEEAAAQQQiGuBgH0ZcV19Dosz/nY+ffp0r9mjR4/W4MGDXc9NmjRJ/fr1c58fMGCAxo4dm8PVcjfN4XDIarXKbre7Ahl/37fZbDKbzbkLHKLZPXv21GuvveaO3qFDB7399tuu78eMGaMhQ4Z4rdy9e3dNmzYtRNlEd9gs9mUkSrpN0k0ej6uiuzKyQwCBTAR+krTR47FW0v+auaBDAAEEolfAtwE8lP2kBSQZv6x38sNh/KLZM3qZyAwBBBCIjEAob8qRqYhVEUAAAQQQQAABBBBAAAEEEEAAAQQQQAABBBBAAAEEEEAAAQQQQAABBBBAAAEEEEAAAQQQQAABBBBAAAEEEEAAAQQQQAABBBBAAAEEEEAAAQQQQAABBBBAAAEEEEAAAQQQQAABBBBAAAEEEEAAAQQQQAABBBBAAAEEEEAAAQQQQAABBBBAAAEEEEAAAQQQQAABBBBAIDMBrw3onU7f/ej/O/W9995T586ddeLECXes/Pnz66233tJ9992HMAII5FJg4cKFat++vTx/BpOSkjR9+nR16NDBb3STKcPW5OxVnsvrwHQEEEAAAQQQQAABBBBAAAEEEEAAAQQQQAABBBBAAAEEEEAgyAJZ6ssI8poxHW706NF65plnvGro27evJk6c6H7ukUce0eTJk93fG/9++OGHI1K3w+GQ1WqV3W53rW+xWGSz2WQ2myOST6BFx48fryeffNI9rGHDhlq7dq37+379+mnSpEleYUaNGqUhQ4YECh135zPpy6gqyerxyB93xVMQAghcEDgjySZpxblb/EeS/g8aBBBAIEoFfBvAw9FPOkqSv18S15y7X7aVdChKrUgLAQQQCLtAOG7KYS+KBRFAAAEEEEAAAQQQQAABBBBAAAEEEEAAAQQQQAABBBBAAAEEEEAAAQQQQAABBBBAAAEEEEAAAQQQQAABBBBAAAEEEEAAAQQQQAABBBBAAAEEEEAAAQQQQAABBBBAAAEEEEAAAQQQQAABBBBAAAEEEEAAAQQQQAABBBBAAAEEEEAAAQQQQAABBBBAAAEEEEAAAQQQQOCiAl4b0DudvvvR/2/e66+/rgEDBujYsWPuJxMSEjR37ly1b98eYgQQyKHAjBkz9MADD+j06dPuCIUKFdK4ceP06KOPXjSqyZRha3L2Ks/hNWAaAggggAACCCCAAAIIIIAAAggggAACCCCAAAIIIIAAAgggECKBLPdlhGj9mAo7b9483XvvvV45//Of/5TxvOfRrFkzrVixwv2UzWZT06ZNI1Krw+GQ1WqV3W53rW+xWGTkYzabI5JPoEUXLVqkO++80z3s+uuv1/r163XppZe6n+vQoYPmz5/vFertt9+W8XxeOvz0ZbwoqZWka3PiULRoUVWqVEnlypXT5ZdfrlKlSrm+XngY5wsWLOh67Xh+zZ8/f06WYw4CYRPYs2eP3n33XS1ZskRpaWk5WrdKlSqqUaOGKleurMKFC+uSSy5xPZKSktz/vvDcha/FihXTmTNndOrUKRn3Ys+vv//+uw4cOKBff/3V/TC+37t3r3bt2qWjR4/mKE9J30r6QNICSf+98XMggAAC0SHg2wAern7S7pKM35GSfBh+kXS3pPXRwUMWCCCAQGQFwnVTjmyVrI4AAggggAACCCCAAAIIIIAAAggggAACCCCAAAIIIIAAAggggAACCCCAAAIIIIAAAggggAACCCCAAAIIIIAAAggggAACCCCAAAIIIIAAAggggAACCCCAAAIIIIAAAggggAACCCCAAAIIIIAAAggggAACCCCAAAIIIIAAAggggAACCCCAAAIIIIAAAggggAACCCCAAAIXBLw2oHc6ffej94aaOnWqHnzwQa8nExMT9fzzz6tv376oIoBANgVeeOEF9e/fX2fPnvWa+fLLL+vRRx/NNJrJlGFrcvYqz6Y/wxFAAAEEEEAAAQQQQAABBBBAAAEEEEAAAQQQQAABBBBAAIEQC2SrLyPEuUR1+K1bt6pevXpyOBzuPG+55RatW7dOCQkJ7ueMv6/XrFlT27Ztcz1n/O189+7duvbaayNSn5Gv1WqV3W53rW+xWGSz2WQ2myOST6BFDecaNWq4h5UuXVpz585Vo0aNvIwbNGig9evXu58z6tmwYYOqV68eaIm4Oe+nLyNLtRUqVEg33XST6tatq0qVKrkeFStWVJkyZbI0n0EIRLtAenq66/6wePFiLVmyRDt27MhyykWLFnXdRy48jPtR1apVVbBgwSzHCMbAffv2adeuXa73D+PrZ599po0bN+rkyZPZCb9T0oLzj/++KXEggAACkRPwbQAPZz9pQ0mTJV3vp/x/SXorciysjAACCESHQDhvytFRMVkggAACCCCAAAIIIIAAAggggAACCCCAAAIIIIAAAggggAACCCCAAAIIIIAAAggggAACCCCAAAIIIIAAAggggAACCCCAAAIIIIAAAggggAACCCCAAAIIIIAAAggggAACCCCAAAIIIIAAAggggAACCCCAAAIIIIAAAggggAACCCCAAAIIIIAAAggggAACCCCAAAIIIJC3Bbw2oHc6ffejz4jz4osvql+/fkpPT/c6+cADD2jChAkqXLhw3halegSyIPDHH3/oqaee0iuvvOI1OjExUS+88IJ69uwZMIrJlGFrcvYqD6jGAAQQQAABBBBAAAEEEEAAAQQQQAABBBBAAAEEEEAAAQQQQCCsAtnuywhrdlGymNGDUrduXW3atMmdUalSpfTxxx+rQoUKXlnu3LlTLVq00N69e13PX3bZZdq+fbtKly4dkWocDoesVqvsdrtrfYvFIpvNJrPZHJF8Ai26Z88e1ahRQ8eOHXMNNfp8UlJS9Oijj3pN/eabb1S/fn0dOHDA/Xzt2rX12WefKV++fIGWienzs2fP1pQpU7Ru3bos1VGxYkU1bNhQN910k+tRq1atLM1jEAKxKDB16lSNGjVKP/74Y5bSr169upKTk10/F8a/r7nmmizNi9SgL774Qhs3bnQ90tLStHv37qymYtwwpkiandUJjEMAAQSCLODbAB7uftIrJE2X1NJPXSmSngpyvYRDAAEEYkog3DflmMIhWQQQQAABBBBAAAEEEEAAAQQQQAABBBBAAAEEEEAAAQQQQAABBBBAAAEEEEAAAQQQQAABBBBAAAEEEEAAAQQQQAABBBBAAAEEEEAAAQQQQAABBBBAAAEEEEAAAQQQQAABBBBAAAEEEEAAAQQQQAABBBBAAAEEEEAAAQQQQAABBBBAAAEEEEAAAQQQQAABBBBAAAEE4lDAawN6p9N3P3r/FY8ePVrPPfecTpw44ZQxTXIAACAASURBVDWgY8eOruevvvrqOKSiJASCI7Bnzx4NGDBACxcu9AqYlJSkMWPGqG/fvllayGTKsDU5e5VnSY5BCCCAAAIIIIAAAggggAACCCCAAAIIIIAAAggggAACCCCAQNgEctSXEbbsomShHj16aPr06V7ZfPDBB2rZsmWGDJcsWaJu3brp8OHDrnMNGzbU0qVLVaRIkYhU43A4ZLVaZbfbXetbLBbZbDaZzeaI5BNo0UOHDql169basGGDe2jv3r31wgsvZJj64YcfqlWrVl7Pd+/eXdOmTQu0TMydN1ymTJnieuzduzfT/AsUKOC65hce119/fczVS8IIZEfg9OnTrp/7lJQU/fDDD5lOTUhIcN0H77rrLtcj1vsIt2/f7rqnX3j89ddfgeiMG8iU849DgQZzHgEEEAiigG8DeKT6SV+R9Iifut6X1E7S2SDWTCgEEEAgZgQidVOOGSASRQABBBBAAAEEEEAAAQQQQAABBBBAAAEEEEAAAQQQQAABBBBAAAEEEEAAAQQQQAABBBBAAAEEEEAAAQQQQAABBBBAAAEEEEAAAQQQQAABBBBAAAEEEEAAAQQQQAABBBBAAAEEEEAAAQQQQAABBBBAAAEEEEAAAQQQQAABBBBAAAEEEEAAAQQQQAABBBBAAAEEEEAgzgS8NqB3On33o794tTNmzNDDDz8sh8PhNahevXqaM2eOypcvH2dUlINA7gV27type++9V1u2bPEKZjab9eabb6pDhw5ZXsRkyrA1OXuVZ1mPgQgggAACCCCAAAIIIIAAAggggAACCCCAAAIIIIAAAggggEBYBHLclxGW7KJgkddee009e/b0ymTcuHF64okn/GaXkpKip556yn2ub9++Gjt2rAoUKBCRaoy+GavVKrvd7lrfYrHIZrPJ6AOIxuPUqVPq37+/XnnlFXd6zZo10/Lly/2mO378eD355JNe5yZPnuzqGYqH4+DBg67Xz8SJE5Wenn7RkvLly6d27dq5Hm3atFH+/PnjoXxqQCBTAeP+NmXKFD3//PP6+eefLzq2UKFCrvvgXXfdpeTkZBUvXjwuZc+cOaNFixZpwYIFrkdm9wxJxg1loqSxkg7GJQhFIYBAtAn4NoBHsp/U+EV+nB+gHZLukWR85UAAAQTylEAkb8p5CppiEUAAAQQQQAABBBBAAAEEEEAAAQQQQAABBBBAAAEEEEAAAQQQQAABBBBAAAEEEEAAAQQQQAABBBBAAAEEEEAAAQQQQAABBBBAAAEEEEAAAQQQQAABBBBAAAEEEEAAAQQQQAABBBBAAAEEEEAAAQQQQAABBBBAAAEEEEAAAQQQQAABBBBAAAEEEEAAAQQQQAABBBCIEgGvDeidTt/96DPP8vPPP9f999+vbdu2eQ0sWbKkpk6dqjZt2kRJmaSBQOQF3nvvPT388MM6ePCgVzI33nijpk+frjp16mQrSZMpw9bk7FWeLUEGI4AAAggggAACCCCAAAIIIIAAAggggAACCCCAAAIIIIAAAiEXyFVfRsizi/ACW7duVc2aNeXZr9KpUyfNmjXropndd999mjt3ruu88XfzadOmuXpXInU4HA5ZrVbZ7XZXChaLRTabTWazOVIpBVzX6Ol58MEH3eMqVKig3bt3X3Re586dNXv2bPd5w33z5s2qXr16wLWidcCpU6eUkpKisWPH6uTJkxdNs3nz5mrXrp3rUaRIkWgth7wQCKqA8TPx6quvavz48frll1/8xi5WrJhat26tO++8U8bPSVJSUlBziPZgf/zxh9555x0tWLBAqampmaVr3GDGSkqRdCra6yI/BBCIaQHfBvBI95MaDeSTJZX2UTXyvFvSf2Jam+QRQACBbApE+qaczXQZjgACCCCAAAIIIIAAAggggAACCCCAAAIIIIAAAggggAACCCCAAAIIIIAAAggggAACCCCAAAIIIIAAAggggAACCCCAAAIIIIAAAggggAACCCCAAAIIIIAAAggggAACCCCAAAIIIIAAAggggAACCCCAAAIIIIAAAggggAACCCCAAAIIIIAAAggggAACCCCAAAIIIIAAArkU8NqA3un03Y8+cPRt27bpySefVGpqqtfgEiVKuJ7v27evChYsGDgQIxCIU4E///xTL730ksaPH69Dhw55VdmiRQuNGzdON9xwQ7arN5kybE3OXuXZVmQCAggggAACCCCAAAIIIIAAAggggAACCCCAAAIIIIAAAgggEFKBXPdlhDS7CAdv0KCB7Ha7O4vrrrtOmzZtUlJS0kUzq1evnj799FPX+YSEBG3YsEF16tSJWCUOh0NWq9Vdh8Vikc1mk9lsjlhOgRZes2aNmjRpogt9QoULF9ZPP/2kokWL+p164sQJ1a5dWzt37nSfN+pct25doKWi8vykSZP03HPP6cCBA37zM/qcHnjgAT344IOqVq1aVNZAUgiESsD4+Rg5cqSOHDnid4mSJUtqyJAh6t27d6hSiLm4Rv/klClTNHXqVJ06depi+Rs3nOckTYq5AkkYAQRiRcC3ATwa+kmrSJou6RY/iAMlPR8ruOSJAAII5FYgGm7Kua2B+QgggAACCCCAAAIIIIAAAggggAACCCCAAAIIIIAAAggggAACCCCAAAIIIIAAAggggAACCCCAAAIIIIAAAggggAACCCCAAAIIIIAAAggggAACCCCAAAIIIIAAAggggAACCCCAAAIIIIAAAggggAACCCCAAAIIIIAAAggggAACCCCAAAIIIIAAAggggAACCCCAAAIIIJB1Aa8N6J1O3/3osxboyJEj6tq1q5YsWZJhQqtWrfTiiy+qfPnyWQvGKATiSODrr79Wnz59lJqamqGq9u3ba/r06SpcuHCOKjaZMmxNzl7lOZJkEgIIIIAAAggggAACCCCAAAIIIIAAAggggAACCCCAAAIIIBAygaD0ZYQsuwgGHjJkiMaMGeOVwerVq9WoUaOLZnX69GmVLVtWv/76q2tMYmKifvrpJ5UqVSpilTgcDlmtVtntdlcOFotFNptNZrM5YjkFWnjfvn266qqrdKFPyMh148aNqlq16kWnrlmzRo0bN/Y6P3jwYI0ePTrQclFzftOmTRowYIBWrVrlN6drr71WDz30kB588EEVLVo0avImEQTCIbBt2zZ16dJFW7Zs8btciRIlXD8/vXr1UqFChcKRUsytcfToUU2ZMkWvv/66vv3224vlb9yABkjaFHMFkjACCES7gG8DeLT0kyZImiXpXj+Ab0jqHu2w5IcAAggEQyBabsrBqIUYCCCAAAIIIIAAAggggAACCCCAAAIIIIAAAggggAACCCCAAAIIIIAAAggggAACCCCAAAIIIIAAAggggAACCCCAAAIIIIAAAggggAACCCCAAAIIIIAAAggggAACCCCAAAIIIIAAAggggAACCCCAAAIIIIAAAggggAACCCCAAAIIIIAAAggggAACCCCAAAIIIIAAAgggEFjAawN6p9N3P/rAATxHDB06VM8++6zOnj3rNbFYsWLq2bOnBgwYoKJFi2YvKKMRiEGBw4cP6/nnn9drr72mo0ePelWQmJioUaNGaeDAgbmqzGTKsDU5e5XnSpTJCCCAAAIIIIAAAggggAACCCCAAAIIIIAAAggggAACCCCAQNAFgtqXEfTsIhRw1apVuv32271WHz16tAYPHpxpRgcOHFC5cuV08uRJ17gSJUrol19+Uf78+SNUieRwOGS1WmW32105WCwW2Ww2mc3miOUUaGEj58svv1zHjh1zDU1ISNC8efPUtm3bTKeOGTNGQ4YM8RqzcuVKNWnSJNCSET8/fPhwjRgxwm8epUqVcvVwPP744xHPkwQQCLeAcT81ev4mTpyYoefPyMXo9TN+NoxH4cKFw51ezK43YcIEjR07Vsb71kUO44Y0PGYLJHEEEIhGAd8G8GjrJ31W0lN+4D6R1E7SvmhEJScEEEAgWALRdlMOVl3EQQABBBBAAAEEEEAAAQQQQAABBBBAAAEEEEAAAQQQQAABBBBAAAEEEEAAAQQQQAABBBBAAAEEEEAAAQQQQAABBBBAAAEEEEAAAQQQQAABBBBAAAEEEEAAAQQQQAABBBBAAAEEEEAAAQQQQAABBBBAAAEEEEAAAQQQQAABBBBAAAEEEEAAAQQQQAABBBBAAAEEEEAAAf8CXhvQO52++9Fnjy09PV2zZs1S37599fvvv3tNNplMuvnmmzV27Fg1bNgwe4EZjUAMCdhsNg0bNkwbNmyQ789UyZIlNXnyZN19990yfiZyc/iZn7uAuUmGuQgggAACCCCAAAIIIIAAAggggAACCCCAAAIIIIAAAggggAAC/gSC2pcRL8Q1atTQ1q1b3eXccccdSk1NDVie8Xd4i8Wis2fPusbWqlVLmzZtCjgvlAMcDoesVqvsdrtrGSM/o2/AbDaHctlcxTb6eww7z2swZMgQDR8+XAkJCZnGbtasmVasWOEeU716dW3ZsiVX+YRy8vbt29W9e3dXD4fvYVyjgQMHatCgQVF9vULpQ+y8LbBjxw61adNGu3fvzgBxySWXqHfv3howYIAuu+yyvA2Vw+qN9wejVzIlJUXGv/0c6yX1kLQ9h0swDQEEEPAU8G0Aj8Z+0m6SXpNU0OfSHZZ0j6Q1XFIEEEAgXgWi8aYcr9bUhQACCCCAAAIIIIAAAggggAACCCCAAAIIIIAAAggggAACCCCAAAIIIIAAAggggAACCCCAAAIIIIAAAggggAACCCCAAAIIIIAAAggggAACCCCAAAIIIIAAAggggAACCCCAAAIIIIAAAggggAACCCCAAAIIIIAAAggggAACCCCAAAIIIIAAAggggAACCCCAAAIIIIBANAh4bUDvdPruR5+zFHfv3q0+ffpo2bJlGQIUKlRITzzxhAYPHqyCBX33lM/ZesxCIBoEHA6HRowYoYkTJ+rUqVMZUmrZsqXrXKVKlYKSrsmUYWty9ioPiixBEEAAAQQQQAABBBBAAAEEEEAAAQQQQAABBBBAAAEEEEAAgaAJhKQvI2jZRSDQU089pZSUFPfKCQkJ2rZtm6pUqZJpNkZPy5QpU9SzZ09d6G/p3LmzZs6cGYEq/rek0StgtVplt9tdT1osFtlsNpnN5ojmldnihl+nTp00d+5c97DmzZvr3XffVVJSUqZ579ixQ9WqVdPZs2fd4wYNGqTnnnsu6up955131L17dx0/fjxDbvfee6/Gjh2rsmXLRl3eJIRAOASMn/8ePXro5MmTGZZr1aqVpk6dqtKlS4cjlbhf48cff9SAAQM0b948f7UaN6jukt6JewgKRACBUAv4NoBHaz/prZKmS7rOD8jDkl4PNRTxEUAAgUgIROtNORIWrIkAAggggAACCCCAAAIIIIAAAggggAACCCCAAAIIIIAAAggggAACCCCAAAIIIIAAAggggAACCCCAAAIIIIAAAggggAACCCCAAAIIIIAAAggggAACCCCAAAIIIIAAAggggAACCCCAAAIIIIAAAggggAACCCCAAAIIIIAAAggggAACCCCAAAIIIIAAAggggAACCCCAQF4Q8NqA3un03Y8+5wSnT5/We++9p0GDBmnv3r0ZAlWsWFF9+vTRAw88oAIFCuR8IWYiEGGBP/74Q1OmTHE9du3alSGbv//97xo3bpzuvPNOJSYmBi1bkynD1uTsVR40XQIhgAACCCCAAAIIIIAAAggggAACCCCAAAIIIIAAAggggAACQREIWV9GULILc5BPPvlE9evX91r1hRdeUO/evQNmYvSh9O/fXy+99JJrrPE38/Hjx+vxxx8PODeUAxwOh6xWq+x2u2sZi8Uim80ms9kcymVzHXvMmDEaMmSIO47R27B161YVLVo0YOwXX3zR1fPjeXz88ce69dZbA84N14ChQ4dq1KhRGZa76qqrNHbsWHXs2DFcqbAOAlElcOrUKT366KOaPn16hrxKly7tusfec889UZVzvCQzd+5cDRw4UD/99JO/kowb1tB4qZU6EEAgIgK+DeDR3E/6N0mzJDX3IzVBUv+ICLIoAgggEEKBaL4ph7BsQiOAAAIIIIAAAggggAACCCCAAAIIIIAAAggggAACCCCAAAIIIIAAAggggAACCCCAAAIIIIAAAggggAACCCCAAAIIIIAAAggggAACCCCAAAIIIIAAAggggAACCCCAAAIIIIAAAggggAACCCCAAAIIIIAAAggggAACCCCAAAIIIIAAAggggAACCCCAAAIIIIAAAgggkGcFvDagdzp996PPvcvevXvVr18/LVmyRGfPnvUKmJiYqFtvvdV1vkmTJipSpEjuFyQCAmESOHr0qJYvX67x48dr8+bNGV7f+fLl0z333KOUlBSVL18+6FmZTBm2Jmev8qArExABBBBAAAEEEEAAAQQQQAABBBBAAAEEEEAAAQQQQAABBBDIlUDI+zJylV2YJzds2FDr1q1zr9qsWTPX392zchw7dkxNmzbVxo0bXcNLlCihmTNnqmXLllmZHrIxDodDVqtVdrvdtYbFYpHNZpPZbA7ZmsEIvHTpUnXq1ElG74Nx5M+fX99//73KlCmTpfDNmzdXamqqe2yDBg2UlpaWpbmhHtSjRw9Nnz49wzLdunXTiy++SH9SqC8A8aNWwLiPGvfdDRs2ZMixVatWmjNnjooWLRq1+cdDYn/88Yd69+6tt956y185xo2rRzzUSQ0IIBARAd8G8FjoJ50s6WE/Wh9Iai/pREQkWRQBBBAIgUAs3JRDUDYhEUAAAQQQQAABBBBAAAEEEEAAAQQQQAABBBBAAAEEEEAAAQQQQAABBBBAAAEEEEAAAQQQQAABBBBAAAEEEEAAAQQQQAABBBBAAAEEEEAAAQQQQAABBBBAAAEEEEAAAQQQQAABBBBAAAEEEEAAAQQQQAABBBBAAAEEEEAAAQQQQAABBBBAAAEEEEAAAQQQQAABBBDIswJeG9A7nb770QfPZc6cOXryySe1f/9+v0EbNWqkQYMGqVmzZsFblEgIhEhg2bJlSklJUVpamt8VypQpozFjxqhbt24hykAymTJsTc5e5SHTJjACCCCAAAIIIIAAAggggAACCCCAAAIIIIAAAggggAACCCCQI4Gw9WXkKLswTpo0aZL69evnteKXX36patWqZSkLo9+kSpUqOnr0qGt8uXLltHbtWl199dVZmh+qQQ6HQ1arVXa73bWExWKRzWaT2WwO1ZJBifvDDz/olltu0b59+9zxPv/8c9WuXTtL8bdt26Ybb7zRa+zEiRPVt2/fLM0P1aBOnTrJ6FHyPcaPH6/+/fuHalniIhD1Ar///rtuu+02GfddzyMxMVFjx47NcH+O+oJiPMF///vfeuKJJ/xVYdzAOsV4eaSPAAKREfBtAI+VflLjA8IEP2TfSmoraUtkOFkVAQQQCK5ArNyUg1s10RBAAAEEEEAAAQQQQAABBBBAAAEEEEAAAQQQQAABBBBAAAEEEEAAAQQQQAABBBBAAAEEEEAAAQQQQAABBBBAAAEEEEAAAQQQQAABBBBAAAEEEEAAAQQQQAABBBBAAAEEEEAAAQQQQAABBBBAAAEEEEAAAQQQQAABBBBAAAEEEEAAAQQQQAABBBBAAAEEEEAAAQQQyLsCXhvQO52++9EHF+bo0aN6+eWXXY9ffvnFb/DatWvroYceUufOnWU2m4ObANEQyIXAqVOnNGPGDE2ZMkWbNm3yG+lvf/ub+vTpowcffFClSpXKxWqBp5pMGbYmZ6/ywGyMQAABBBBAAAEEEEAAAQQQQAABBBBAAAEEEEAAAQQQQAABBMIpENa+jHAWlp219u3bp0qVKunPP/90Txs5cqSeeeaZLIfZtWuXKleu7B5fvXp1bd68WX7+dp7lmMEY6HA4ZLVaZbfbXeEsFotsNlvU97ykp6frhhtu0M6dO90Ms2bNUqdOnbLMMmrUKA0dOtQ9/pJLLpFxncqUKZPlGMEc2K5dOy1cuNAr5JVXXqnp06erWbNmwVyKWAjElMCBAwfUuHFjbd++3SvvsmXL6v3335fRr8cRfoHU1FT16NFDP/30k+/ixo2sXfgzcq04PELrsiwCCOReYJhPiFjqJ20l6Q1J/ppuO0ian3seIiCAAAKRFYilm3JkpVgdAQQQQAABBBBAAAEEEEAAAQQQQAABBBBAAAEEEEAAAQQQQAABBBBAAAEEEEAAAQQQQAABBBBAAAEEEEAAAQQQQAABBBBAAAEEEEAAAQQQQAABBBBAAAEEEEAAAQQQQAABBBBAAAEEEEAAAQQQQAABBBBAAAEEEEAAAQQQQAABBBBAAAEEEEAAAQQQQAABBBBAAIH4EHB6luF0en0bkgqNNT7//HNNmDBBH374oY4dO5ZhnQIFCqhu3brq1KmTWrdurSuvvDIkuRAUgawIHDp0SJs2bdJzzz2nTz75RH/99VeGaWazWTfffLPGjh3reu2aTKHfNtzPGqFfNCtgjEEAAQQQQAABBBBAAAEEEEAAAQQQQAABBBBAAAEEEEAAAQQQuCAQ9r6MaKTv0aOHpk+f7k6tevXq2rJlS7ZSXbZsmVq2bOmeY/z7gw8+yFaMUAx2OByyWq2y2+2u8BaLRTabTUYfQbQfzZo104oVK9xpjhgxQkOHDs1W2jVq1NDWrVvdc7p3765p06ZlK0YwBnft2lUzZ870ClWlShUtWrRIFStWDMYSxEAgJgVOnjypOnXqaPv27V7533jjjVq1apVKlCgRk3XFS9K7d+9WmzZttGPHDt+SjBta1wjUGfoG0ggUxZII5FGBWOsnNX5hmy2prp/rZfyCOiqPXkfKRgCBOBGItZtynLBTBgIIIIAAAggggAACCCCAAAIIIIAAAggggAACCCCAAAIIIIAAAggggAACCCCAAAIIIIAAAggggAACCCCAAAIIIIAAAggggAACCCCAAAIIIIAAAggggAACCCCAAAIIIIAAAggggAACCCCAAAIIIIAAAggggAACCCCAAAIIIIAAAggggAACCCCAAAIIIIAAAggggAACERNweq7sdHp9G/Kk0tLSNGzYMK1Zs+aia11xxRXq1auXevTooVKlSoU8JxZA4ILAb7/9ptdff11Tp07V999/f1GYRo0aadSoUbJYLGHFM5kybE3OXuVhvQIshgACCCCAAAIIIIAAAggggAACCCCAAAIIIIAAAggggAACCAQUiGhfRsDswjDA6Alp3Lix10pLlixR69ats7X65MmT9cgjj7jn9OnTR5MmTcpWjFAMdjgcslqtstvtrvBG74DNZpPZbA7FckGNaXgarheOzp07680331RCQkKW11m6dKn+8Y9/eI1fvXq1jF6KcB0jRozQ8OHDvZarUaOGFi1apKuvvjpcabAOAlEnYPQC3nnnnVq8eLFXbvXq1VNqaqouvfTSqMs5Lyb0ww8/qE2bNtqyZYtv+caNbUSYTcLbQBrm4lgOgTwmEKv9pPMk/dPPtZojqVMeu4aUiwACcSQQqzflOLoElIIAAggggAACCCCAAAIIIIAAAggggAACCCCAAAIIIIAAAggggAACCCCAAAIIIIAAAggggAACCCCAAAIIIIAAAggggAACCCCAAAIIIIAAAggggAACCCCAAAIIIIAAAggggAACCCCAAAIIIIAAAggggAACCCCAAAIIIIAAAggggAACCCCAAAIIIIAAAggggAACCCCAQFgFnJ6rOZ1e34YlkfT0dC1btkzjx4/X2rVrdbEcTCaTmjdvrgEDBqhBgwZKSEgIS34skrcEzpw5o7S0NE2dOlUffvihjh075hfAeD02atRIjz/+uFq1aiXj+3AfftYMfxLhLpr1EEAAAQQQQAABBBBAAAEEEEAAAQQQQAABBBBAAAEEEEAAgdgSiHhfRqS5GjdurDVr1rjT6Nixo+bMmZPttPr3768JEya4502aNEl9+vTJdpxgT3A4HLJarbLb7a7QFotFNptNZrM52EsFPd64ceNcfTgXjnr16mn27Nm69tprs7XWfffdp7lz57rnGP0Uq1evzlaMnA6eNWuWunTp4jX95ptv1qJFi3T55ZfnNCzzEIgLgaFDh2rUqFFetdx+++1asmSJChUqFBc1xksRBw4cUHJysj799FPfkowb3Kww1hn+BtIwFsdSCOQxgVjuJzXevIb4uV6fS2ovaU8MX8uBklJymP+fkg5L2iVpmaR3JX0vKaf37hmSvH+RzlliRyQdkPSxpOWSVkg6mkmomyWtkpTkMSb9/LU1agrGkV/SS5Ie9gn2mqRe515fZ4KxiE+MayStk3Slx/N/SWokaX0Q1qstKc3HLVnSkkxiR+oaB6Hc+AsRyzfl+LsaVIQAAggggAACCCCAAAIIIIAAAggggAACCCCAAAIIIIAAAggggAACCCCAAAIIIIAAAggggAACCCCAAAIIIIAAAggggAACCCCAAAIIIIAAAggggAACCCCAAAIIIIAAAggggAACCCCAAAIIIIAAAggggAACCCCAAAIIIIAAAggggAACCCCAAAIIIIAAAggggAACCCCAQOgFvDYhdzpzuid57hM9dOiQFi5cqAkTJmjPnj06ffq036AlSpTQ7bffrs6dO6tBgwYqWrRo7hcnQp4X+P3335WWlqa3335bK1as0OHDh/2aJCYm6oYbblCfPn2UnJys4sWLR8zOZMqwNTl7lUfsarAwAggggAACCCCAAAIIIIAAAggggAACCCCAAAIIIIAAAggg4FcgavoyInF9Zs6cqa5du3otvXv3blWoUCFb6ezfv18PP/ywFi9e7J733nvv6a677spWnFAMdjgcslqtstvtrvAWi0U2m01mszkUywU1ptGnY7gaPTvGUaxYMS1dulS33nprttb55ptvVLFiRa85M2bMUJcuXbIVJ7uDv/76a1WpUkWe/U4lS5bUxx9/nCGf7MZmPAKxLrBgwQK1b9/eq4yaNWtqbJB7FAAAIABJREFU/fr1KliwYKyXF5f5G++P9evX18GDBz3rM36PqCLp6zAV7dtAOiJM67JMZAWM607vYWSvQShWHx6KoGGM2UnSG5ISfdY8LqmtpNQw5hLMpQZKSgliwG8lPS3pXUlnsxl3hqRQ/cL+sqTBko75ycm43wyS9KzPuZ2SrJJ+ymYd/oYnS3pfUj6Pk19JaiLpQBDi+wvxmKSX/Jx4RVIvSbn9Txq1z+WfJinJYw2jziWZ1BOpaxwi4tgOyxttbF8/skcAAQQQQAABBBBAAAEEEEAAAQQQQAABBBBAAAEEEEAAAQQQQAABBBBAAAEEEEAAAQQQQAABBBBAAAEEEEAAAQQQQAABBBBAAAEEEEAAAQQQQAABBBBAAAEEEEAAAQQQQAABBBBAAAEEEEAAAQQQQAABBBBAAAEEEEAAAQQQQAABBBBAAAEEEEAAAQQQQAABBBBAILsCXptbO5253es6u8tnHH/mzBktX75ckyZN0sqVKzMNWLVqVXXt2lXt27fX1VdfnfvFiZDnBPbs2aNZs2bpnXfe0VdfGXvN+z9MJpMaNGigAQMGqGXLljK+j/ThJ4fIJxVpFNZHAAEEEEAAAQQQQAABBBBAAAEEEEAAAQQQQAABBBBAAAEEoksg6voywslTqVIl7d69273kkCFDNGrUqGynsH37dt13333asmWLa261atU0c+ZM1ahRI9uxgj3B4XDIarXKbre7QlssFtlsNpnN5mAvFfR4mzdvVqdOnWT4XjgWLVqk5OTkbK/1zDPPaPTo0e55FStW1K5du7IdJzsT7rrrLv3nP//xmmL0HDVr1iw7YRiLQNwJHDx4UOXKldOJEyfctZUsWVJbt25V6dKl467eeCooNTVVzZs39y3JuNHdFaY6fRtI6UcLEzzLIICAX4G6kmZLqujnbB9JL8ag20BJKSHI22i47yTpl2zEniGpSzbGZ3eo0ZTdStL3fiYWlbREUgOfc69J6iXpTHYX8xh/lSSbpOs8nkuXZLzBGs+H4igk6X1J/j6I/Hy+zj25XLi2pDRJSR5xjA9uhuPFjkhe41yWG3/T+aUq/q4pFSGAAAIIIIAAAggggAACCCCAAAIIIIAAAggggAACCCCAAAIIIIAAAggggAACCCCAAAIIIIAAAggggAACCCCAAAIIIIAAAggggAACCCCAAAIIIIAAAggggAACCCCAAAIIIIAAAggggAACCCCAAAIIIIAAAggggAACCCCAAAIIIIAAAggggAACCCCAAAIIIIAAAgggkJmA0/Ok0+n1bUTl0tPT9eWXX2ratGmaMWOGjh8/ftF8ChUqpFq1aql9+/Zq3bq1ypcvH9HcWTy6BXbt2qXly5dr4cKF+uKLL/Tnn39eNOGiRYuqa9euuv/++3XjjTfKZIqe7cD95BI9yUX3S4DsEEAAAQQQQAABBBBAAAEEEEAAAQQQQAABBBBAAAEEEEAAgXAJRG1fRqgBxo8fryeffNK9TJkyZbRnzx4VKFAg20uvWLFCzZs314W+FuPfb7zxhkqXLp3tWMGe4HA4ZLVaZbfbXaEtFotsNpvMZnOwlwp6PKM354477tDKlSvdsSdMmKB+/fple62//vpL11xzjfbt2+eeO27cOD3xxBPZjpWVCTNnznT1c3ger776qnr27JmV6YxBIK4FHnroIU2ZMsVdY2JiouseVbdu3biuO16Kmzx5sh555BHfcrpJmhGGGn0bSOlHCwM6SyCAQKYCl0l6R5LVz6hXJD0WY34DJaWEKOfvJLWWtCOL8Y33lS4eY9Ml7ZdkfM3qUVzSJZkMNj5o3CPpqJ8xN0taJSnJJ4e7JC3OagI+4/JLeknSwz7Pjz5X11BJofqPErdIWiPpwoddYx3P99Bekl7OYU0XptWWlObjlSxpSSZxI32Nc1lyfE3nl6r4up5UgwACCCCAAAIIIIAAAggggAACCCCAAAIIIIAAAggggAACCCCAAAIIIIAAAggggAACCCCAAAIIIIAAAggggAACCCCAAAIIIIAAAggggAACCCCAAAIIIIAAAggggAACCCCAAAIIIIAAAggggAACCCCAAAIIIIAAAggggAACCCCAAAIIIIAAAggggAACCCCAAAIIIIBAIAGvjbWdzlDtsx0ojYufP3PmjLZs2aLZs2dr8eLF2rt3rzLLs3LlymratKnuvvtuXXfddSpZsqQSExNzngAzY17g9OnTOnz4sHbs2OF6HaWlpWn37t2Z1vX3v/9dycnJ6ty5s2rWrKn8+Y096qPrMJkybE3OXuXRdYnIBgEEEEAAAQQQQAABBBBAAAEEEEAAAQQQQAABBBBAAAEEEIj6voxQXKI///xTxt/dDx065A7/8ssv69FHH83Rcm+99Zb+9a9/uef26NFDU6dOzVGsYE9yOByyWq2y2+2u0BaLRTabTWazOdhLhSSe4Wr4Xjh69uypV199NUdrvfLKK3rsscfcc0uUKKHvv/9el1xySY7iXWzSiRMnVKFCBe3fv989pGXLlvrggw+Cug7BEIhFge3bt6tq1ape/XXPPPOMRo4cGYvl5NmcW7VqpQ8//NCzfuOGV0HSiRCj+DaQ0o8WYnDCI4BAlgVeluTvw8RHktpLOpLlSJEdOFBSikcKxn29oaRNAdJKkFRCUilJyZLul3StnzlGc7RV0vdZKHOGpC4e49ZKai3peBbmeg4xPvg0O/fEcEk1/Mwdcf6c7ynjPWaQpGd9TnwlqYmkA9nMwxhu1L5cUj6PuRsltZD0vw+nOQgcYMoYSU+fH2O8l06Q9LikC++jn543OpqLpWufc0mTlOQRw3gtLMkkZqSvcS7Kjb+p/FIVf9eUihBAAAEEEEAAAQQQQAABBBBAAAEEEEAAAQQQQAABBBBAAAEEEEAAAQQQQAABBBBAAAEEEEAAAQQQQAABBBBAAAEEEEAAAQQQQAABBBBAAAEEEEAAAQQQQAABBBBAAAEEEEAAAQQQQAABBBBAAAEEEEAAAQQQQAABBBBAAAEEEEAAAQQQQAABBBBAAAEEEEAAAQQQyEzA2PTafTidXt9Gndzhw4f16quv6pVXXtEvv/wSML+SJUuqRYsWatu2rRo0aKDLLrss4BwGxI/AkSNHtHLlSi1dutT1OHQo8F7ypUuX1mOPPaaePXuqWLFiUY1hMmXYmpy9yqP6ipEcAggggAACCCCAAAIIIIAAAggggAACCCCAAAIIIIAAAgjkQYGY6ssI1vUZNmyYRo4c6Q5XrVo1ffnllzkOP3z4cI0YMcI9f8yYMXr66adzHC+YEx0Oh6xWq+x2uyusxWKRzWaT2WwO5jIhi/Xss89q8ODB7vitWrVy9Vjk9Ljxxhu1bds29/ShQ4d6XbucxvWcN2HCBPXv398rlPH6Ml5nHAjkdYGOHTvq7bffdjOULVtWu3fvVsGCBfM6TUzVb9zTqlev7puzceObEOJCfBtI6UcLMTjhEUAgWwK9Jb3gZ8aPktpJ+jRb0SIzeKCkFI+lT0hqKGlTNtNJkNRV0muSEn3m2iTdLel4gJgzJHXxGLNWUusszLtYWCMP44PFMJ8BP0tqcC7fPX4mFpW05Px5z9PGde53LlZ2/mNDqXOWqyTd4OPbJMSvjcslrZF03fl1jf/g0F7SLEl/P//cX+fGNJK0PpvX2XN4bUlpkpI8nkw+73exsNFwjXNRcnxN5Zeq+LqeVIMAAggggAACCCCAAAIIIIAAAggggAACCCCAAAIIIIAAAggggAACCCCAAAIIIIAAAggggAACCCCAAAIIIIAAAggggAACCCCAAAIIIIAAAggggAACCCCAAAIIIIAAAggggAACCCCAAAIIIIAAAggggAACCCCAAAIIIIAAAggggAACCCCAAAIIIIAAAggggAACCCCAQCABr426nc7s7NsdKHTozjscDq1bt07z58/XRx99pO+//z7gYsWLF1f16tVltVrVtGlT1apVSwkJxn7sHPEicOrUKW3evFmrV6/W8uXLtXXrVh09ejRgeVdffbXrddG+fXtZLBYlJXnu1R5wesQGmEwZtiZnr/KIXQ0WRgABBBBAAAEEEEAAAQQQQAABBBBAAAEEEEAAAQQQQAABBPwKxGRfRm6u5aFDh1S2bFmdPHnSHWb27Nm67777chy2Xbt2WrhwoXv+u+++q7vvvjvH8YI50ehhMXoO7Ha7K6zRd2Cz2WQ2m4O5TMhiLV68WG3atHHHr1u3rqsfp1y5cjlac86cOerUqZN7bqFChfTjjz+qRIkSOYrnb1LlypW1a9cu96kRI0Zo6NChQYtPIARiVeDw4cO6/PLLdebMGXcJCxYsUNu2bWO1pDyd98iRIzVs2DBPA+PGVznEKL4NpPSjhRic8AggkG2B5pJmSfqbn5ldJc3MdsTwThgoKcVjyROSGkralMM0bpX0gaTLfOb3lPRagJgzJHXxGLNWUmtJx3OYizEtUdIcSe18Ytwrad5F4jY49zHqI0kFPM6nSzKutS2LuRjvVxMl9fEZb3iPkxTK/yBh5PmhpAvvmYZjsqQXJHXzyOcVSb1ykUttSWmSPJvcjXWWZGIULdc4i5cxvofxS1V8X1+qQwABBBBAAAEEEEAAAQQQQAABBBBAAAEEEEAAAQQQQAABBBBAAAEEEEAAAQQQQAABBBBAAAEEEEAAAQQQQAABBBBAAAEEEEAAAQQQQAABBBBAAAEEEEAAAQQQQAABBBBAAAEEEEAAAQQQQAABBBBAAAEEEEAAAQQQQAABBBBAAAEEEEAAAQQQQAABBBBAAAEEEEDAV8Brg22nM5T7bQcf/6+//tLXX3+t1NRULV++XF988YWOHDkScKGrrrpK1atX1y233KKGDRvq+uuvV9GiRZU/f/6AcxkQPQKnT592Xe8vv/xSaWlp2rBhg7Zv366ff/45YJIlS5Z0vQZatGghq9WqypUrq0ABz73sA4aI+ACTKcPW5OxVHvGrQgIIIIAAAggggAACCCCAAAIIIIAAAggggAACCCCAAAIIIICAl0BM92Xk5FoOHjxYzz77rHtqvXr1tH79+pyEcs9p3Lix1qxZ4/7+s88+00033ZSrmMGa7HA4XH0HdrvdFdJischms8lsNgdriZDGMfJu0KCBe41rrrlGM2fOdNWR08PoxzF6OC4cTz/9tMaMGZPTcF7z5s+frw4dOng9d+DAARl9IBwI5HWBsWPHatCgQW6GSpUquXrrOGJT4ODBgypVqpRv8sYNcH4IK/JtIKUfLYTYhEYAgRwLXCPpHUl1/EQwfukckuPIoZ84UFKKxzInJDWUtCkXS99z3iOfR4ydkhpJ+jWTuDMkdfE4v1ZSa0nHc5GLMdX4ILFakmdT/kuSel8krvFeM9LPddsoqYWkQ1nIxypp+bk4ngYrJRk2R7MwP6dDjBpnSfL8gGJ8GB4sKVnSIo/ARnO78cFrTw4Xqy0pTVKSx3xjjSUxcI1zWHJ8TeOXqvi6nlSDAAIIIIAAAggggAACCCCAAAIIIIAAAggggAACCCCAAAIIIIAAAggggAACCCCAAAIIIIAAAggggAACCCCAAAIIIIAAAggggAACCCCAAAIIIIAAAggggAACCCCAAAIIIIAAAggggAACCCCAAAIIIIAAAggggAACCCCAAAIIIIAAAggggAACCCCAAAIIIIAAAggggEAgAafnAKfT69tAc6Pu/P/93/9pzpw5mjdvnvbu3Zvl/G644Qbddtttatq0qerXr69SpUpleS4Dwy/w448/ym6366OPPtK6deu0e/fuLCdxzTXXqFOnTurWrZvKly+f5XnRONBkyrA1OXuVR+OFIicEEEAAAQQQQAABBBBAAAEEEEAAAQQQQAABBBBAAAEEEMjLAnHVlxHoQh4+fFhXXnmlHA6He+jChQt1zz33BJp60fP79u1z9XPs2LHDNaZkyZL6+OOPVbFixRzHDOZEo1ar1erqYzAOi8Uim80ms9kczGVCFuurr75So0aN9Ntvv7nXmD59uu6///4cr/nuu++qbdu27vmGxc8//6zixYvnOOaFic2bN1dqaqo7zkMPPaTXXnst13EJgEA8CNSpU0ebNm1yl/Lvf/9bjz/+eDyUlmdr6Nmzp+89zrgBNg8hiG8DKf1oIcQmNAII5FpgjqSOfqIslNReUjQ2xQ+UlOKR8wlJDSX97w08+yz5Jb0k6WGfqfdKmpdJuBmSunicXyuptaTj2U/Ba0bpc+9VGyRd7fHsTEldM4lbQtIySTf5jBktaWiAa+lv7u+Smkn6LJe1BJpuNKJ/LOmK8wON19wd5z4WfiTpyvPn/u4RpJeklwMFvcj52pLSJCV5nE+WtCRGrnEOy46fafxSFT/XkkoQQAABBBBAAAEEEEAAAQQQQAABBBBAAAEEEEAAAQQQQAABBBBAAAEEEEAAAQQQQAABBBBAAAEEEEAAAQQQQAABBBBAAAEEEEAAAQQQQAABBBBAAAEEEEAAAQQQQAABBBBAAAEEEEAAAQQQQAABBBBAAAEEEEAAAQQQQAABBBBAAAEEEEAAAQQQQAABBBBAAAEEEMiKgNdm605nNO69npUyvMecOnVK27dv15o1a7Rq1Spt2rRJ+/fvDxjIZDIpKSlJFSpUUK1atVS3bl3VqVNHtWvXlnGOI/wCZ86c0WeffaaNGze6vm7ZskXfffedHA5HlpK54oorVLNmTd1+++1q0qSJqlatqsTExCzNjfZBfl6TvEij/aKRHwIIIIAAAggggAACCCCAAAIIIIAAAggggAACCCCAAAII5DWBuOzLuNhFHDp0qEaNGuU+feutt+rjjz/O1TX/4IMP1L17d/3666+uOI0bN9a8efNUqlSpXMUN1mSjf8Fqtcput7tCWiwW2Ww2mc3mYC0R0jj79u1Tp06dtHr1avc6AwcOVEpKSq7WrV+/vj755BN3jGeeeUYjR47MVcz09HQVKlRIf/31lzvO5s2bVaNGjVzFZTIC8SDw559/qkiRIrrQ/2f0Rxk/33/729/iobw8W4PRK2f0vnkcxg2wkKT0EKH4NpDSjxYiaMIigEDQBIadizTcT7QvJbWX9HXQVgpOoIGSPH/RPiGpoaRNuQx/g6Q1kjzf+D+UdI+kizVcz5DUxWPdtZJaSzqey1xKS9og6WqPODMldQ0Qt8G5j1MfSSrg877XVNK6i8w13qeMDxlDfM4/IenfuawjK9Mfk/SSx8Dtkm6T9JskIzfj3KMe5z+V1EzS0awE9xlTW1KapCSP55MlLckkVrRd4xyUHT9T+KUqfq4llSCAAAIIIIAAAggggAACCCCAAAIIIIAAAggggAACCCCAAAIIIIAAAggggAACCCCAAAIIIIAAAggggAACCCCAAAIIIIAAAggggAACCCCAAAIIIIAAAggggAACCCCAAAIIIIAAAggggAACCCCAAAIIIIAAAggggAACCCCAAAIIIIAAAggggAACCCCAAAIIIIAAAgggkBUBp+cgp9Pr26zMj/oxR44c0TfffKO1a9dq1apV2rp1qw4ePKjTp08HzL1gwYIqU6aMKleurBo1aqhevXoqW7asihUrpksvvVSXXHKJzGZzwDgMCCzgcDh0/PhxHT16VMeOHdMPP/ygtLQ01/XatWuXfvnllyxds8TERJUqVUp16tRRo0aNdMstt6hixYoqXrx44CRibITJlGFrcvYqj7FrSLoIIIAAAggggAACCCCAAAIIIIAAAggggAACCCCAAAIIIBD3AnHfl3HhCp44cUKlS5d2/c3/wrFgwQK1bds2Vxd50qRJevLJJ3XmzBlXnF69emnixIlKSEjIVdxgTTb6HaxWq+x2uyukxWKRzWaLmX4Sw/Xxxx/XSy+95CZp37695s+fnyuihQsXql27du4YRp/N/v37lZSUlOO4K1euVNOmTd3zy5cvr2+//TbH8ZiIQDwJLF68WG3atHGXdNttt2nNmjXxVGKereXaa6/Vd99951m/cSNcGSIQ3wZS+tFCBE1YBBAIqsC9kmZLyucT9S9Jxi+ki4O6Wu6CDZSU4hHihKSGkjblLqzyS5olqYNHnF8k1Zfk9SbicX7GuXNdPL5fK6m1pOO5zKW8pI8lXeERZ6akrgHiGu85IyUN8Rm37pzPPyQd9TO/wbmPYB9JKuBxzibp7iDUEYihsKSlkm7zGPiK8ZFV0oX30+aSPpR04f3UeP6O8zkHiu97vrakNEmeH6iSJS3JJFC0XePs1hxX4/mlKq4uJ8UggAACCCCAAAIIIIAAAggggAACCCCAAAIIIIAAAggggAACCCCAAAIIIIAAAggggAACCCCAAAIIIIAAAggggAACCCCAAAIIIIAAAggggAACCCCAAAIIIIAAAggggAACCCCAAAIIIIAAAggggAACCCCAAAIIIIAAAggggAACCCCAAAIIIIAAAggggAACCCCAAAIIIBBQ4MKG166BTqfXtwEnx+KAQ4cOac2aNfrPf/6j1NRUHTx4MFtl5MuXT0WKFFG1atXcj5o1a6pixYoqXry4TCa2i84KaHp6usv+m2++0c6dO7Vp0yZ9/vnn2r59u06cOJHt12KZMmXUuHFjJScn6/bbb1eJEiWykkZMj/HzWuPFF9NXlOQRQAABBBBAAAEEEEAAAQQQQAABBBBAAAEEEEDg/9m7Eyinq7v/4+9BlrCDorggioiCK4+IVIzUUqPWAmpVpFXAonVr/bu0FbXFpz5qBW0rxVqtVCtg1WqVCrYVo1gwLrVQBYoLi6CICoos4hjW/PlFTDOZwUlmkmES3r9zcmaS3Pv53vu6IZMcr+cqoIACCpSgwA6zL2PUqFFcffXVqSU88sgj+de//lXrJb3gggsYO3ZsKueOO+7gkksuqXVuvgLi8TiRSIRYLJaMDIfDRKNRQqFQvkoUPCfwDZy/uIJ9MP/+979rXbdnz57JvSBfXCNHjmT48OE1zh0xYgQ33nhjqv+wYcO45557apxnRwVKSeCKK65g9OjRqSkF78c333xzKU1xh53Leeedx7333ps+/+CNcESBQDI3kLofrUDQxiqgQN4FegB/AjpXkXwVcGveK9YsMPgwPDKtaznQB5hZs7gKvc4G7s/IOQWYtI3sccCQtOemAf2AtbUcyzlb1mFCRsYPgV9lkRts/v470DOj7Y+AX2Y81hqYDByb9vhHwHHA3Cxq1bbJ0Vtq/QNovDUo+Bt6wpavhE+nBbcDAteD0h67A7g0+N82chxA8BqfDjRL6zdgq8G2ourjGuc47dJp7oeq0llLZ6KAAgoooIACCiiggAIKKKCAAgoooIACCiiggAIKKKCAAgoooIACCiiggAIKKKCAAgoooIACCiiggAIKKKCAAgoooIACCiiggAIKKKCAAgoooIACCiiggAIKKKCAAgoooIACCiiggAIKKKCAAgoooIACCiiggAIKKKCAAgoooIACCiiggAIKKKCAAgoooIACCiigQDYCFQ6zTiRyPds6mxL1t008HmfevHm89NJLvPHGG8yZM4dXXnmFFStWZD3osrIyGjVqRJMmTWjRogWdOnVi3333ZZ999mH33Xenffv2tGvXjrZt29K5c2datw7OPy/9KzBctGgRK1eu5MMPP+Sjjz5K/h54z58/n7fffpvy8nLWr1/Phg0byOW1t9tuu3HwwQdz6KGHcthhh3HMMcck3YM12JGu4LWXcXlW+Y70AnCuCiiggAIKKKCAAgoooIACCiiggAIKKKCAAgoooIACCihQDAI7zL6Mjh07smTJktSajB8/nsGDB9d6jY4//nieeeaZVM5TTz1FJBKpdW6+AoK9J8F4YrFYMjIcDhONRgmFQvkqUfCcZ599lr59+6bq7L333ixYsIDGjRvXqvaECRMYMmRIhdx33nmnxpn9+/fniSeeSPUP8s8555wa59lRgVISOOGEE5LvPV9cjz/+OAMGDCilKe6wc7n//vsz/54Gb4T9CwSSuYHU/WgFgjZWAQUKItACeBj4RhXpvwe+V5CquYUOB0amdSkH+mx5X5+ZW0yVrQ8HngNapj37E+Dn28geB/z3wzpMA/oBa2sxln2A4ANJl1rM8dgtX6ue3jLu9C8jHwHHAXO35gZ/n34MjMoYa/AF9P5ajD+XrmOAS9M6zABOAFZmhNwEXJv22FIgmOOiXIoBPYDpQLO0fsGHvclfklNf1zjHqZdGcz9UlcY6OgsFFFBAAQUUUEABBRRQQAEFFFBAAQUUUEABBRRQQAEFFFBAAQUUUEABBRRQQAEFFFBAAQUUUEABBRRQQAEFFFBAAQUUUEABBRRQQAEFFFBAAQUUUEABBRRQQAEFFFBAAQUUUEABBRRQQAEFFFBAAQUUUEABBRRQQAEFFFBAAQUUUEABBRRQQAEFFFBAAQUUUEABBbIVSKQ3TCQq3M02oyTaBXN///33WbRoEa+99hr//Oc/mT17NitWrODjjz9m7dq1bNy4Mee5NmjQgE6dOtGyZUvatm3LzjvvTJs2bdh1111p3749e+21F61ataJx48YVbk2bNk3eb9iwIY0aNUr+DG477bRT8hY8F/wsxPXFXDdt2sSGDRuS8w5+fnFbv34969ato7y8nOD3VatWsXTp0qRT4LV8+fLkz9WrV/PJJ58kTWvy2grm3bx586TXLrvsQs+ePTnqqKPo0qUL++67Lx06dCjE9Isms6ys0tHknlVeNKvnQBVQQAEFFFBAAQUUUEABBRRQQAEFFFBAAQUUUEABBRRQYAcR2CH2Zfz+97/ne9/7XmpJDzjgAN588828LHGwR2DBggXJrGAPxsKFC5N7BurLFY/HiUQixGKx5JDC4TDRaJRQKFRfhljtOBYvXsx+++2X2tsR7G95+eWX2X///avtW12DAw88kHnz5qWajR07lvPPP7+6blU+36tXr+S4vrheeOEFjj766Bpl2UmBUhP4n//5H1599dXUtIL9b926dSu1ae6Q83nxxRfp3bs3bBLBAAAgAElEQVR3+tyDN8JeBcLI3EDqfrQCQRurgAIFFRgNXFZFheeAgcAHBa3+5eHDgZFpTcqBPsDMPIxpD+AloGNa1nhg6DayxwFD0p6bBvQD1tZwLMGXtEeAIzP6PwQMBrLdhB/87fm/Le1/mpETZJ8NbNhS52DgH0C7tDbpz9dwCll3a7+1fte0Htdv+f1nVSQEX1iCsTZOe+7SLWP/TdbVPm/YA5gONEvrN2DL45O/JKe+rnGOUy+N5n6oKo11dBYKKKCAAgoooIACCiiggAIKKKCAAgoooIACCiiggAIKKKCAAgoooIACCiiggAIKKKCAAgoooIACCiiggAIKKKCAAgoooIACCiiggAIKKKCAAgoooIACCiiggAIKKKCAAgoooIACCiiggAIKKKCAAgoooIACCiiggAIKKKCAAgoooIACCiiggAIKKKCAAgoooIACCmQrkEhvmEhUuJttRkm3++yzz5g7dy7/+Mc/iMVizJ49m3fffZcNG4LzzAtzNWjQgKZNm9K8eXNatGhBq1ataNOmDW3btmWPPfagXbt27Lzzzsn7wePBrXXr1rRs2TLZp1mzZjRp0oSGDRsSZAXX5s2bk2Net24d5eXlrF27lk8++YTVq1ezatWq5G3lypV8/PHHyZ/B7f3332fFihXJdkH7oN/69evZuHEjhXqtBGPu2LEjRx55JMceeyxf+cpX6NatW3JeXhUFysoqHU3uWeW+SBRQQAEFFFBAAQUUUEABBRRQQAEFFFBAAQUUUEABBRRQQIH6JbBD7MsI/hv/zJkzU/KjR4/msssuq/VKBHsZ9t133+TehuAK9k988MEHyT0V9eWKx+NEIpHknpLgCofDRKNRQqFQfRliteP49NNP6dChQ3LvSHAFvuPHj+eMM86otm91DX79619z+eWXp5r16NGDGTNmVNetyuc7derE4sWLU88tWLCAzp071yjLTgqUmkDwb3jp0qWpaQXvle3bty+1ae6Q81m4cCH7779/+tyDN8JOBcLI3EDqfrQCQRurgAIFF7gEuKOKKsuAgcD0go+g6gLDgZFpT5UDfYD/fpmq+cBaAE8AX02LmAb0A9ZWETsOGJJl26pG1QjYDTgCOAcIvjx8vmn9v9d8IAK8neO0gtypwMFp/TYDpwF/B/4InJn23FvA14H/flnIsWCOzQcAj2e5jq2BKVvG3Sut/T+BE4HPv+hmd/XY+rptltY8GMfkL+len9c4u1mXUCs/VJXQYjoVBRRQQAEFFFBAAQUUUEABBRRQQAEFFFBAAQUUUEABBRRQQAEFFFBAAQUUUEABBRRQQAEFFFBAAQUUUEABBRRQQAEFFFBAAQUUUEABBRRQQAEFFFBAAQUUUEABBRRQQAEFFFBAAQUUUEABBRRQQAEFFFBAAQUUUEABBRRQQAEFFFBAAQUUUEABBRRQQAEFFFBAAQWyEEikt0kkKtzNovuO1WTz5s2sW7eO1atXs2DBAmbPnp28zZ8/n5deeony8uBc+MJfO+20Ew0aNKh0++Lx4GfDhg0JfoZCIYJ1jcfjbNq0qcItmE/wWPAzuAXtvvgZ/F7o10OLFi048sgjOfjgg+nevTuHHHII++23Hy1btqRJkybJ+XltW6CsrNLR5J5V7gtGAQUUUEABBRRQQAEFFFBAAQUUUEABBRRQQAEFFFBAAQUUqF8CJb8v429/+xvf/OY3U+pt27Zl2bJlNGrUqNYrMWvWLHr37p3ajxHsLfjXv/6V3BNRX65gP0YkEiEWiyWHFA6HiUajyf0axXIFc+jVq1dyD0xwBftNRowYwf/+7//WegobNmygffv2rFy5MpX117/+lZNPPjnn7ObNm1fYm7NmzZrkHhMvBRSAxo0bE/x7++IK9oBVsbdIqiIU+OSTT2jVqlX6yINNis0LNJXMDaTuRysQtLEKKFAnAscDDwNtq6h2ATC2TkZRschwYGTaQ8F7eh9gZh7G0gJ4AvhqWtY0oB+wtor8ccCQPNTdVsRHwDe21J9RwxoR4EkgfTP5v4DfA3cBX/yN2gwMBB6tYZ1cuwVfRicAg9I6TgFOAz7bRljmugd/b4MvRMH8sr16ANOBZmkdBgCTvySgvq9xtnMviXZ+qCqJZXQSCiiggAIKKKCAAgoooIACCiiggAIKKKCAAgoooIACCiiggAIKKKCAAgoooIACCiiggAIKKKCAAgoooIACCiiggAIKKKCAAgoooIACCiiggAIKKKCAAgoooIACCiiggAIKKKCAAgoooIACCiiggAIKKKCAAgoooIACCiiggAIKKKCAAgoooIACCiiggAIKKKCAAgpkLRAcaJ26EokKd7MO2ZEbrlu3juXLl7No0SLefPNN3nrrLRYuXMiSJUuIx+Op22effUZwW79+PRs3bkzeSvFq1KgRO+20E02aNKFp06bJWygUSt6C3/fZZx86d+7Mfvvtl/y57777svvuu9O4ceNS5CjonMrKKh1N7lnlBRU3XAEFFFBAAQUUUEABBRRQQAEFFFBAAQUUUEABBRRQQAEFFMhZoOT3ZZx22mn85S9/ScEMHz6ckSNH5gxVVYc//OEPXHDBBak9FgMHDuTBBx+kQYMGecnPR0iwNyQSiRCLxZJx4XCYaDSa3CdRLNfmzZs599xzmTBhQmrI/fr1S65rsAekttfVV1/NqFGjUjGnnnoqEydOzDm2efPmlJeXp/qtWbOGli1b5pxjBwVKUaBZs2bJvWlfXMG/lWCvllfxC3zyySe0atUqfSLBQjcr0MwyN5C6H61A0MYqoECdCXQEHgZ6VVHxF8CP62wknxcaDqR/WQo+3PYBZuZhHA2Bh4DT07LeAnoDy6rIHwcMyUPdqiKe25q9uBb5wd+g24DLMjKCv1Xpf5/GAt8HNtSiVi5duwHBl7+d0zpdCvzmS0IOAQKTNmlt7gCCftn+zxs9gOkZnwEGAJO/pG59X+Nc3Iu+rR+qin4JnYACCiiggAIKKKCAAgoooIACCiiggAIKKKCAAgoooIACCiiggAIKKKCAAgoooIACCiiggAIKKKCAAgoooIACCiiggAIKKKCAAgoooIACCiiggAIKKKCAAgoooIACCiiggAIKKKCAAgoooIACCiiggAIKKKCAAgoooIACCiiggAIKKKCAAgoooIACCiiggAIKKKCAAjkJVDjEOpHI9kzrnGrssI0Dz/Xr17N69Wref/993nnnHd5++22WLl3Ke++9l3xs+fLlfPTRR6xZs4by8nI2bdpUFF4NGzakWbNmtGnThl122YX27duzxx57sNdee7Hnnnuyzz770LFjx+RjLVu2pHHjxkUxr2IaZFlZpaPJPau8mBbQsSqggAIKKKCAAgoooIACCiiggAIKKKCAAgoooIACCiigwI4gUNL7Mt544w26detWYR0XLlzIfvvtV+u1DfZPXHHFFdx+++3JrJ122okbbriBa665ptbZ+QyIx+NEIhFisVgyNhwOE41GCYVC+SxT8Kxf/epXDB8+nI0bNyZrdenShTlz5tCkSZNa137rrbfo3LlzhZzXX3+drl275pTdqVMnFi9enOqzYMGCSrk5BdpYgRIS2HvvvXn33XdTMwr2qQWPeRW/QBXvoW8D+xZoZpkbSN2PViBoYxVQoM4FxgFDqqg6GRgIxOtoRMOBkWm1yoE+wMw81A/es+8HvpOW9Q7wFeD9KvK3ZVLToWwAHgNuA14G8vE/Jey2xWcqcPA2BjUfiADB38a6un4AfP4l9fPr4+BrIPD6lwwg+HL46BaXk9PaLAWOBRZlOfAewHSgWVr7AUDwGt7WVQxrnOX0i7+ZH6qKfw2dgQIKKKCAAgoooIACCiiggAIKKKCAAgoooIACCiiggAIKKKCAAgoooIACCiiggAIKKKCAAgoooIACCiiggAIKKKCAAgoooIACCiiggAIKKKCAAgoooIACCiiggAIKKKCAAgoooIACCiiggAIKKKCAAgoooIACCiiggAIKKKCAAgoooIACCiiggAIKKKCAAgoooIACuQhUOOw7kcjH2d+5lN/x2gbGwW3Tpk1s2LCBjRs3Jm/B78Ft7dq1rFq1ipUrV7JixYrU7YMPPmDZsmXJ54O+mzdvZtGiRZSXB2fR1/5q2bIl++23XzK3YcOGtGjRgl122SV5a9euXfLnbrvtRvv27WnTpg3NmzenUaNGybZf3IL7O+20E2VlZcmbV2EFqjAWvbDkpiuggAIKKKCAAgoooIACCiiggAIKKKCAAgoooIACCiiggAK5CpT0voyrrrqKW2+9NWVy1lln8dBDD+VqVGX7eDzOSSedxLRp05LPB/sUJk6cSCQSyUt+vkKCcQZjisViychwOEw0GiUUCuWrRJ3kTJ06lf79+6f2oTRt2pT333+f1q1b56X+oEGD+NOf/pTK+vGPf8wtt9ySU3avXr14+eWXU31eeOEFjj766JwybKxAqQp0796dWbNmpab3yiuvEDzmVfwCL730UuZ73QygZ4FmlrmB1P1oBYI2VgEFtovAT4Abq6j8JjAQmF0HoxoOjEyrE2wC7wPMzEPtFsATwFfTsl7bev+jKvLHAUPSHt8MvA8EPzOvBsAeQPAz/Qr+bvx2y9e14Evhu8CmPMwjMyL4AvhkFbWDcZ4GTCpAzW1FBl+OpgC90ho8CgwCNlYzjrOB+zPaXAr8Jsvx9wCmA83S2g8AJn9J/2JZ4ywJiruZH6qKe/0cvQIKKKCAAgoooIACCiiggAIKKKCAAgoooIACCiiggAIKKKCAAgoooIACCiiggAIKKKCAAgoooIACCiiggAIKKKCAAgoooIACCiiggAIKKKCAAgoooIACCiiggAIKKKCAAgoooIACCiiggAIKKKCAAgoooIACCiiggAIKKKCAAgoooIACCiiggAIKKKCAAgoooIACuQoEB4GnrkSiwt1cs2xfBwJLly7lww8/ZPPmqs57r/0AGjRowF577cWuu+5a+zATCipQVlbpaHLPKi+ouOEKKKCAAgoooIACCiiggAIKKKCAAgoooIACCiiggAIKKKBAzgIlvS+jXbt2rFixIoXy1FNPEYlEckaqqsOaNWvo0qULy5cvTz4d7GN49dVX2XPPPfOSn6+QeDyenHMsFktGhsNhotEooVAoXyXqJCdw7tq1KytXrkzVe+211+jWrVte6gcmJ5xwQiprl1124aOPPsopu3///jzxxBOpPhMmTOCcc87JKcPGCpSqQN++fXn22WdT03vwwQcZNGhQqU53h5rXuHHjOPfcc9Pn/DfgmwVCyNxA6n60AkEbq4AC203gTODhbVQfCDxS4JENB0am1SgH+gAz81C3BRB8WP5qWtY0oB+wtor8ccCQLNsGzXYCegGjgZ4ZeZOAC4EP8jCPzIjgb9FtwGUZT9wFXApsLEDNbUUeDfwDaJzW4NvAQ1mMoRPwHLBXWtt/AicCq7Po3wOYDjRLazsAmPwlfYtljbOYfvE38UNV8a+hM1BAAQUUUEABBRRQQAEFFFBAAQUUUEABBRRQQAEFFFBAAQUUUEABBRRQQAEFFFBAAQUUUEABBRRQQAEFFFBAAQUUUEABBRRQQAEFFFBAAQUUUEABBRRQQAEFFFBAAQUUUEABBRRQQAEFFFBAAQUUUEABBRRQQAEFFFBAAQUUUEABBRRQQAEFFFBAAQUUUEABBRRQIBeBRHrjRKLC3VxybKuAAnUsUFZW6Whyzyqv4zWwnAIKKKCAAgoooIACCiiggAIKKKCAAgoooIACCiiggAIKKFCNQMnuyxg3bhznnntuavqHH344r776at5eEEuWLKFTp05s2rQpmdmxY0cWLlxIw4YN81YjH0HxeJxIJEIsFkvGhcNhotEooVAoH/F1lhE477vvvrz77rupmn//+9856aST8jaG7t27M2vWrFTefffdx9ChQ7POHzFiBDfeeGOq/bBhw7jnnnuy7m9DBUpZ4Pvf/z6//e1vU1P8wQ9+wO23317KU95h5ha81/3hD39In+//Af9bIIDMDaTuRysQtLEKKLBdBH4K3FBF5TeBgcDsOhjVcGBkWp1yoA8wMw+12wJPAUemZT0DnAJ8WkX+OGBI2uPTgH7A2mrG0gi4GfhhRru3tvZ/PQ9zyYzoD0zKeHAAMLkAtb4scgxwaVqDpcCxwKIsxhF8kZ0ADEprG/zdPRl4Mov+PYDpQLO0ttUZFNMaZ0FQ3E38UFXc6+foFVBAAQUUUEABBRRQQAEFFFBAAQUUUEABBRRQQAEFFFBAAQUUUEABBRRQQAEFFFBAAQUUUEABBRRQQAEFFFBAAQUUUEABBRRQQAEFFFBAAQUUUEABBRRQQAEFFFBAAQUUUEABBRRQQAEFFFBAAQUUUEABBRRQQAEFFFBAAQUUUEABBRRQQAEFFFBAAQUUUEABBRTIVSA4yDp1JRIV7uaaZXsFFKhDgbKySkeTe1Z5HfpbSgEFFFBAAQUUUEABBRRQQAEFFFBAAQUUUEABBRRQQAEFFMhCoGT3ZXz9619n6tSpKYLbbruNyy+/PAuS7Jq88MILHHPMManGvXv35vnnn8+ucx22isfjRCIRYrFYsmo4HCYajRIKhepwFPkpFRi/+OKLqbBf/vKXXHnllfkJB0aPHs0VV1yRyuvbty/PPPNM1vlB2+OPPz7Vfr/99mPhwoVZ97ehAqUs8PDDD3PWWWelpti9e3deeeWVUp7yDjO3zp0789Zbb6XPty/wbIEAMjeQuh+tQNDGKqBAnQtMAM6pourjwEBgfR2NaDgwMq1WOdAHmJmH+vsBwRem3dOyxgNDt5E9DhiS9tw0oB+wNouxNALuAL6X0Xb+ljFEgLezyMilSX9gUkaHAcDkXEJq2bY98A+gay1zMrs/BAwGNlaT2wOYDjRLa1edQTGtcZ5Z61+cH6rq35o4IgUUUEABBRRQQAEFFFBAAQUUUEABBRRQQAEFFFBAAQUUUEABBRRQQAEFFFBAAQUUUEABBRRQQAEFFFBAAQUUUEABBRRQQAEFFFBAAQUUUEABBRRQQAEFFFBAAQUUUEABBRRQQAEFFFBAAQUUUEABBRRQQAEFFFBAAQUUUEABBRRQQAEFFFBAAQUUUEABBRRQQAEFCimQSA9PJCrcLWRdsxVQoJYCZWWVjib3rPJamtpdAQUUUEABBRRQQAEFFFBAAQUUUEABBRRQQAEFFFBAAQUUyLNASe7L+M9//sOhhx5agerjjz+mbdu2eeObMGECQ4YMSeUNHTqU++67L2/5+QqKx+NEIhFisVgyMhwOE41GCYVC+SpRZznf/e53Kxifd9553HbbbbRs2TIvY1i5ciU777xzhaw5c+ZwyCGHZJW/efNmmjZtyvr161PtX3nlFbp3755VfxspUMoCK1asoF27dqkpBvuKFi1axD777FPK0y75ub388sv06tUrfZ7BG2BTYHOBJp+5gdT9aAWCNlYBBepMYF/gYaBnFRVvAYbX2Ug+LxTUG5lWsxzoA8zMwzjCwLNAw7SsHwK/2kb2OOC/X7hgGtAPWJvlWHYB/l6F7TPA6cDqLHOyadYfmJTRcAAwOZvOeWozCHgwT1npMUuBY4FF1WT3AKYDzdLaVWdQTGtcANr6FemHqvq1Ho5GAQUUUEABBRRQQAEFFFBAAQUUUEABBRRQQAEFFFBAAQUUUEABBRRQQAEFFFBAAQUUUEABBRRQQAEFFFBAAQUUUEABBRRQQAEFFFBAAQUUUEABBRRQQAEFFFBAAQUUUEABBRRQQAEFFFBAAQUUUEABBRRQQAEFFFBAAQUUUEABBRRQQAEFFFBAAQUUUEABBRRQQIFCCyTSCyQSFe4Wurb5CihQC4GyskpHk3tWeS087aqAAgoooIACCiiggAIKKKCAAgoooIACCiiggAIKKKCAAgoUQKAk92Vcc801jBw5MsU1ePBgxo8fn1e+6667jhtuuCGVeeONN/KTn/wkrzXyERaPx4lEIsRisWRcOBwmGo0SCoXyEV+nGaNGjeLqq69O1fzKV77CxIkT2X333fM2jiFDhjBhwoRUXlDv5ptvzjr/pJNOYsqUKan2F110EXfeeWfW/W2oQCkLHHjggcybN6/G/75K2aZY53bBBRcwduzY9OH/HTi5gPPJ3EDqfrQCYhutgAIFFzgReBhoVUWl84B7Cz6CygWGA//9IgXlQB9gZh7GkpkdvKefsOUrytPbyB4HDEl7bhrQD1ibw1h6bRn/VKBZRp9gLLcC+fofE/oDkzJqDAAm5zDW2jRtCARfYgbVJuRL+l4K/Kaa7B7A9Azr6gyKaY0LRFt/Yv1QVX/WwpEooIACCiiggAIKKKCAAgoooIACCiiggAIKKKCAAgoooIACCiiggAIKKKCAAgoooIACCiiggAIKKKCAAgoooIACCiiggAIKKKCAAgoooIACCiiggAIKKKCAAgoooIACCiiggAIKKKCAAgoooIACCiiggAIKKKCAAgoooIACCiiggAIKKKCAAgoooIACCiiggAIKKFAXAhUO+k4k8nXud10M3RoK7NgCZWWVjib3rPId+yXh7BVQQAEFFFBAAQUUUEABBRRQQAEFFFBAAQUUUEABBRRQoP4JlOS+jI4dO7JkyZKU9pNPPsmJJ56YN/01a9bw3e9+l8ceeyyZ2bJlS+68807OPvvsvNXIV1A8HicSiRCLxZKR4XCYaDRKKBTKV4k6y3n00Uc577zzWL16dbJm48aNmTlzJoccckjexjBlyhROOumkVN7ee+/NO++8k3X+n/70JwYNGlSh/fLly9l1112zzrChAqUqcN1113HDDTekpteuXTvee+89GjVqVKpTLul5ffjhh+y2226ZczwDeLSAE8/cQOp+tAJiG62AAgUVuAwYXUWFpcBA4IWCVt92+HBgZNrT5UAfYGYtx9MUmAikfyl7GzgGCOZc1TUOGJL2xDSgH7A2h7EEfyeu3vLV4ecZfYJ59QX+mUPWlzXtD0zKaDAAmJyn/Opigi9Ez215TbVJa/gp8HF1Hat4viGwR8bjgVOwdp9/Eav66rHFdDrQLO3p6gyKaY1rQFlcXfxQVVzr5WgVUEABBRRQQAEFFFBAAQUUUEABBRRQQAEFFFBAAQUUUEABBRRQQAEFFFBAAQUUUEABBRRQQAEFFFBAAQUUUEABBRRQQAEFFFBAAQUUUEABBRRQQAEFFFBAAQUUUEABBRRQQAEFFFBAAQUUUEABBRRQQAEFFFBAAQUUUEABBRRQQAEFFFBAAQUUUEABBRRQQAEFFKitQCI9IJGocLe22fZXQIECCpSVVTqa3LPKC+httAIKKKCAAgoooIACCiiggAIKKKCAAgoooIACCiiggAIKKFADgZLbl/HXv/6Vfv36pSj2339/5s+fXwOabXcJ8gYOHMirr76abNSlSxcmTJhAr1698lonH2HxeJxIJEIsFkvGhcNhotEooVAoH/F1mjF79mwGDRrE66+/nqo7ffp0jj322LyOI1jPBQsWpDKfeOIJvvnNb2Zd48ADD2TevHmp9tdffz3XXXdd1v1tqECpCixbtowOHTqwcePG1BTHjBnDpZdeWqpTLul5jRgxghtvvDF9jm8CXQs86cwNpO5HKzC48QooUBCB3wIXV5E8FRgIrChI1exChwMj05qWA32Amdl132aro4F/AI3TWtwHDAO29T8HjAOGpLWfBgRf9NbmOJZdgL8DPTP6RYFv1SCvqvL9gUkZTwwAJuc41po2/wFwe1rnwPRk4MkaBDYFJgIn5pjXA5gONEvrV51BMa1xDSiLq4sfqoprvRytAgoooIACCiiggAIKKKCAAgoooIACCiiggAIKKKCAAgoooIACCiiggAIKKKCAAgoooIACCiiggAIKKKCAAgoooIACCiiggAIKKKCAAgoooIACCiiggAIKKKCAAgoooIACCiiggAIKKKCAAgoooIACCiiggAIKKKCAAgoooIACCiiggAIKKKCAAgoooIACCiiggAK1FahwyHgisa0zx2tbxv4KKJBvgbKySkeTe1Z5vpHNU0ABBRRQQAEFFFBAAQUUUEABBRRQQAEFFFBAAQUUUEABBWonUHL7MoYMGcKECRNSKiNGjOD//u//aqeU0fvFF1/ka1/7GuvWrUs+c+yxx/Lkk0/SrFmzvNbJR1g8HicSiRCLxZJx4XCYaDRKKBTKR3ydZqxfv54TTjiBadOmpeqOHz+ewYMH53Uc1113HTfccEMqM8gP6mR7/epXv+KHP/xhheazZs3isMMOyzbCdgqUrEDw7+n+++9Pza9ly5a8/fbbtG3btmTnXIoTC97Tunfvnjm1HwG/LPB8MzeQuh+twODGK6BAXgV2AR4G+laReidwSV6r1SxsODAyrWs50AeYWbO4ZK+GwF3AeWkZwfv5ycCTX5I7DhiS9nzwJaAfsLYGY4lsrdUgo+/FW8dWg8gKXfoDkzJCBgCTaxucRf/WwBSgV1rbGcAJwMos+lfV5MIqXB4Cgi9eG7eR2WPLa3s6kP6luDqDYlrjGlIWTzc/VBXPWjlSBRRQQAEFFFBAAQUUUEABBRRQQAEFFFBAAQUUUEABBRRQQAEFFFBAAQUUUEABBRRQQAEFFFBAAQUUUEABBRRQQAEFFFBAAQUUUEABBRRQQAEFFFBAAQUUUEABBRRQQAEFFFBAAQUUUEABBRRQQAEFFFBAAQUUUEABBRRQQAEFFFBAAQUUUEABBRRQQAEFFFBAAQXyIRAcOJ66EokKd/ORb4YCChRIoKys0tHknlVeIGtjFVBAAQUUUEABBRRQQAEFFFBAAQUUUEABBRRQQAEFFFBAgRoKlNS+jM8++4w2bdqwfv36FMd//vMfDj744BryVN3t0Ucf5Ywzzkg9edZZZ/HQQw/ltUa+wuLxOJFIhFgslowMh8NEo1FCoVC+StRpzre//e0K1tdeey033XRTXscwd+5cDjnkkFRm48aNWbVqFeV9JIoAACAASURBVE2bNs2qTnl5Ofvvvz/vv/9+qv3JJ5/MX//616z620iBUhZ466236Nq1Kxs2bEhN88ILL+Suu+4q5WmX3Ny++c1v8re//S19Xu8ABwDrCjzZzA2k7kcrMLjxCiiQN4HewJ+ADlUkXgaMyVul2gUNB0amRZQDfYCZtYg9HXgYaJCWMQ3oB6z9ktxxwJAc+2wrriFwO3BRRoO3gK8Di2sxv6Brf2BSRsYAYHItc7PpHgaeBYI5fnFdv+WXn2XTeRttOm1xeQ7YK+35D4BjtqxJYFbV1QOYDjRLe7I6g2Ja41pwFkdXP1QVxzo5SgUUUEABBRRQQAEFFFBAAQUUUEABBRRQQAEFFFBAAQUUUEABBRRQQAEFFFBAAQUUUEABBRRQQAEFFFBAAQUUUEABBRRQQAEFFFBAAQUUUEABBRRQQAEFFFBAAQUUUEABBRRQQAEFFFBAAQUUUEABBRRQQAEFFFBAAQUUUEABBRRQQAEFFFBAAQUUUEABBRRQQAEF8iWQSA9KJCrczVcNcxRQoAACZWWVjib3rPICOBupgAIKKKCAAgoooIACCiiggAIKKKCAAgoooIACCiiggAIK1EKgpPZlTJgwgSFDhqQ4evfuzfPPP18Lnqq73nLLLQwfPjz15I9+9CNuvfXWvNfJR2A8HicSiRCLxZJx4XCYaDRKKBTKR3ydZ4wYMYIbb7wxVXfo0KHcd999eR/HMcccwwsvvJDKHT9+PIMHD866zrhx4zj33HMrtP/tb3/LxRdfnHWGDRUoVYGf/vSn3HTTTanpBXuMnnrqKY4//vhSnXJJzWvMmDFcdtllmXM6B/hjHUw0cwOp+9HqAN0SCihQa4HvAvdWkfIJcCYwpdYV8hcQfMkZmRZXDvQBZtawxFFb59cmrf9m4DRgUjWZ44D/frmDaUA/YG0Nx7I/MB3YI6P/XcClwMYa5gbd+lcxnwHA5FpkZtM1+Dt4O/D9PK5ZEFVVbvB44PSbbQysx1bfZmnPV2dQTGuczXoUdRs/VBX18jl4BRRQQAEFFFBAAQUUUEABBRRQQAEFFFBAAQUUUEABBRRQQAEFFFBAAQUUUEABBRRQQAEFFFBAAQUUUEABBRRQQAEFFFBAAQUUUEABBRRQQAEFFFBAAQUUUEABBRRQQAEFFFBAAQUUUEABBRRQQAEFFFBAAQUUUEABBRRQQAEFFFBAAQUUUEABBRRQQAEFFFBAAQVyFkik90gkKtzNOcwOCihQdwJlZZWOJves8rrjt5ICCiiggAIKKKCAAgoooIACCiiggAIKKKCAAgoooIACCiiQjUBJ7cs49dRTefzxx1Pzvu2227j88suzccipzcUXX8xdd92V6nPPPfcwbNiwnDLqqnE8HicSiRCLxZIlw+Ew0WiUUChUV0PIa53A+vzzz09l9unTh4kTJ7Lzzjvntc7o0aO54oorUpmnnHIKf/nLX3Kqcdppp1Xq8+STT3LiiSfmlGNjBUpNYN26dXTp0oUlS5akpta6dWtmzpxJ586dS226JTWf4D3sG9/4RuacgjfH0+poopkbSN2PVkfwllFAgRoLjASGV9H7X8BAYHGNkwvTMRhrMOYvrnKgDzAzx3KNgCHAnUDwe/o1Fvg+sKGazHFbM75oNg3oB6zNcSzpzS/aOqb0x9YDxwPP1SK3PzApo/8AYHItMrPp2h74B9A1rfGUrX+XP8sm4EvahIFngYZpbf4JBF9mVlfRrwcwHWiW9lx1BsW0xrXkrP/d/VBV/9fIESqggAIKKKCAAgoooIACCiiggAIKKKCAAgoooIACCiiggAIKKKCAAgoooIACCiiggAIKKKCAAgoooIACCiiggAIKKKCAAgoooIACCiiggAIKKKCAAgoooIACCiiggAIKKKCAAgoooIACCiiggAIKKKCAAgoooIACCiiggAIKKKCAAgoooIACCiiggAIKKKCAAgookE+BRHpYIlHhbj7rmKWAAnkWKCurdDS5Z5Xn2dg4BRRQQAEFFFBAAQUUUEABBRRQQAEFFFBAAQUUUEABBRRQoJYCJbMvY+XKley8884VON555x323nvvWhJV7B7sXTnllFOYPHly6omnnnqKSCSS1zr5CovH48mxxWKxZGQ4HCYajRIKhfJVok5zpkyZwsknn8zmzZuTdQ844ADuu+8+jj766LyOY8mSJXTs2LFC5scff0zbtm2zrvPmm2/SrVs30vc77brrrjz//PN06dIl6xwbKlCKAi+99FLy/WjTpk2p6XXt2pWZM2fSrFmzUpxy0c/prbfeonfv3ixbtix9LhuA7sBrdTTBzA2k7kerI3jLKKBAzgKNgIeBU6voOQEYknNi3XQYDoxMK1UO9AFmVlM+mG/wZazb1jkPBdpU0ecZ4HRgdRbTGZfhNA3oB6zNou+2mrQGgi9yx2Y0eG7LHPtnOa6qsoO+kzKeGLC1Vi2GW23XQcCDGa0uAn5Xbc/qGwRWU4BeaU2Dv8MnA09W0b0HMB1I/yBXnUExrXH1YkXewg9VRb6ADl8BBRRQQAEFFFBAAQUUUEABBRRQQAEFFFBAAQUUUEABBRRQQAEFFFBAAQUUUEABBRRQQAEFFFBAAQUUUEABBRRQQAEFFFBAAQUUUEABBRRQQAEFFFBAAQUUUEABBRRQQAEFFFBAAQUUUEABBRRQQAEFFFBAAQUUUEABBRRQQAEFFFBAAQUUUEABBRRQQAEFFFBAgRwFgoOrU1ciUeFujlE2V0CBuhQoK6t0NLlnldflAlhLAQUUUEABBRRQQAEFFFBAAQUUUEABBRRQQAEFFFBAAQUUqF6gZPZl3HvvvZx33nmpGX/961/n6aefrl4gxxbz58/n7LPP5l//+leyZ/PmzXn++ec5/PDDc0yqm+bxeJxIJEIsFksWDIfDRKNRQqFQ3Qwgz1VmzZrFWWedxZtvvplMbtSoEePHj2fQoEF5rgTHH388zzzzTCr3nnvuYdiwYTnVmTBhAkOGDKnQp1evXkyaNInddtstpywbK1BqAqNHj+aKK66oMK3jjjuOyZMn06JFi1KbblHPZ9myZQwYMICXX345cx5nAw/U4eQyN5C6H60O8S2lgAJZCxwCPAQcXEWPn275CHtT1kl133A4MLJAZWcApwHvZpk/Dkj/ID0N6AeszbL/tppFgCeBBhkNLgbuqmF2f2BSRt8BwOQa5mXTreHW19npaY2XAscCi7IJyKLND4DbM9oFr+3BwMaMx3sA04FmaY9XZ1BMa5wFV3E38UNVca+fo1dAAQUUUEABBRRQQAEFFFBAAQUUUEABBRRQQAEFFFBAAQUUUEABBRRQQAEFFFBAAQUUUEABBRRQQAEFFFBAAQUUUEABBRRQQAEFFFBAAQUUUEABBRRQQAEFFFBAAQUUUEABBRRQQAEFFFBAAQUUUEABBRRQQAEFFFBAAQUUUEABBRRQQAEFFFBAAQUUUEABBRRQIFeBRHqHRKLC3VyzbK+AAnUoUFZW6WhyzyqvQ39LKaCAAgoooIACCiiggAIKKKCAAgoooIACCiiggAIKKKCAAlkIlMy+jFNOOYVJkyalpnz77bfzgx/8IAuC3Jo89dRTDB06lA8++CDZsU+fPvzxj3+kQ4cOuQXVUet4PE4kEiEWiyUrhsNhotEooVCojkaQ3zLLli1j8ODByTl8cd10001ce+21+S0E/OY3v+HSSy9N5Q4YMIDHH3885zrXX389P/vZzyr06969ezKrY8eOOefZQYFSEjj99NN57LHHKkypZ8+ePP3007Rq1aqUplq0c3n33XcJ3v9eeeWVzDlcv+WBim9uhZ9l5gZS96MV3twKCiiQm8DpwHigWRXdzgT+nFtcnbceDowsQNVHgIuAj3PIHgcMSWs/DegHrM0ho6qmDYHbt44n/fn3g693wIIa5PcH/vtl9POAAcDkGmRl2+UQ4DmgTVqHh4DBwMZsQ6pptx/wPLB7WrtVwLHAfzL69gCmZ7z2qzMopjXOE2n9jfFDVf1dG0emgAIKKKCAAgoooIACCiiggAIKKKCAAgoooIACCiiggAIKKKCAAgoooIACCiiggAIKKKCAAgoooIACCiiggAIKKKCAAgoooIACCiiggAIKKKCAAgoooIACCiiggAIKKKCAAgoooIACCiiggAIKKKCAAgoooIACCiiggAIKKKCAAgoooIACCiiggAIKKKCAAgoooEAhBBLpoYlEhbuFqGemAgrkSaCsrNLR5J5VnidbYxRQQAEFFFBAAQUUUEABBRRQQAEFFFBAAQUUUEABBRRQQIE8CZTEvoxPPvmEVq1aVSBZsmQJHTp0yBPTf2N+97vfcdFFF6UeCH7/xS9+QfPmzfNeKx+B8XicSCRCLBZLxoXDYaLRKKFQKB/x2yXjsssuY8yYManaF154IXfddVfex/Luu++y9957V8hds2YNLVu2zLnW0KFDGT9+fIV+3bp14/HHH6dLly4559lBgVIRKC8vp0ePHrzxxhsVptS9e3emTp1K27ZtS2WqRTmPxYsXM2DAAObMmZM5/geAs7fDpDI3kLofbTssgiUVUGCbAj8Bbqzi2eCP3JnAf4rAbjgwMo/jfAm4HHgZyPV/AhgHDEkbyzSgH7A2D+PbH5gO7JGRFXypuBTYmGON/sCkjD4DgMk55uTSPHOtAt+TgSdzCammbUNgAjAoo11g9JuMx3psNW2W9nh1BsW0xnlkrZ9Rfqiqn+viqBRQQAEFFFBAAQUUUEABBRRQQAEFFFBAAQUUUEABBRRQQAEFFFBAAQUUUEABBRRQQAEFFFBAAQUUUEABBRRQQAEFFFBAAQUUUEABBRRQQAEFFFBAAQUUUEABBRRQQAEFFFBAAQUUUEABBRRQQAEFFFBAAQUUUEABBRRQQAEFFFBAAQUUUEABBRRQQAEFFFBAAQUUKJRAhcPHE4lczyIv1LDMVUCB6gTKyiodTe5Z5dWh+bwCCiiggAIKKKCAAgoooIACCiiggAIKKKCAAgoooIACCihQtwIlsS/jgQce4Oyzz07J9enTh2nTphVE8kc/+hG//OUvU9nB71deeWVBauUjNB6PE4lEiMViybhwOEw0GiUUCuUjfrtkjBkzhssuuyxV+2tf+xpTp04tyFi++tWvMn369FT2H//4R77zne/UqNaZZ57Jn//85wp9O3TowO9//3tOPPHEGmXaSYFSEHjvvfc47rjjmD9/foXpdOrUiccff5xDDz20FKZZdHN4+umnGTZsGEuWLMkc+yPAwO00ocwNpO5H204LYVkFFKgkMB4YXIXLX7a+Z24oErPhwMgajnUlsBwIvog9AQQfolfXMCvoNg4YktY/yO0HrK1FZnrXi4A7M7I2AycB0Rxr9AcmZfQZAEzOMSfb5q2BKUCvtA5vAMcBy7INybJd4PE3IP1v7j+B4AtM+vr22LrmzdJyqzMopjXOkqt4m/mhqnjXzpEroIACCiiggAIKKKCAAgoooIACCiiggAIKKKCAAgoooIACCiiggAIKKKCAAgoooIACCiiggAIKKKCAAgoooIACCiiggAIKKKCAAgoooIACCiiggAIKKKCAAgoooIACCiiggAIKKKCAAgoooIACCiiggAIKKKCAAgoooIACCiiggAIKKKCAAgoooIACCiiggAIKKFATgUR6p0Siwt2a5NlHAQXqSKCsrNLR5J5VXkf2llFAAQUUUEABBRRQQAEFFFBAAQUUUEABBRRQQAEFFFBAAQWyFCiJfRnf+c53ePDBB1NTvvXWW/nRj36UJUFuzQYMGMDkyZNTnYLf+/Xrl1tIHbaOx+NEIhFisViyajgcJhqNEgqF6nAU+S01ZcoUTjrppFRo165dmTt3Lg0aNMhvIeAXv/gFP/7xj1O53/72t3nggQdqXOecc87hj3/8Y6X+QZ0f/vCHNc61owLFLrBixQr69u3L7NmzK0ylSZMm3HvvvQTv8151J/DrX/+ayy+/vKqCwR/b7bkYmRtI3Y9Wdy8LKymgQNUC+wDBe+PRVTw9CrhaOAUUUKAYBPxQVQyr5BgVUEABBRRQQAEFFFBAAQUUUEABBRRQQAEFFFBAAQUUUEABBRRQQAEFFFBAAQUUUEABBRRQQAEFFFBAAQUUUEABBRRQQAEFFFBAAQUUUEABBRRQQAEFFFBAAQUUUEABBRRQQAEFFFBAAQUUUEABBRRQQAEFFFBAAQUUUEABBRRQQAEFFFBAAQUUUEABBRRQQAEFFMifQCI9KpGocDd/VUxSQIG8C5SVVTqa3LPK865soAIKKKCAAgoooIACCiiggAIKKKCAAgoooIACCiiggAIKKFArgZLYl9G6dWvWrFmTgnj99dfp2rVrrWC21fmwww5jzpw5dVIrHxOIx+NEIhFisVgyLhwOE41GCYVC+YjfLhkLFiygS5cuqdp77bUXM2bMYPfdd8/7eN544w26deuWym3VqhWrV6+uVZ3zzz+fe+65p1LGueeey5gxY2jZsmWt8u2sQLEKBO/jJ554Ii+99FKlKZx33nnccccdNGnSpFinVxTj/uyzz7j88su5++67qxrveGDodp5I5gZS96Nt5wWxvAI7uMAJwDigqg+h3wXu28F9nL4CChSRgB+qimixHKoCCiiggAIKKKCAAgoooIACCiiggAIKKKCAAgoooIACCiiggAIKKKCAAgoooIACCiiggAIKKKCAAgoooIACCiiggAIKKKCAAgoooIACCiiggAIKKKCAAgoooIACCiiggAIKKKCAAgoooIACCiiggAIKKKCAAgoooIACCiiggAIKKKCAAgoooIACCiiggAIKKKCAAnkQSKRnJBIV7uYh3ggFFCiUQFlZpaPJPau8UNjmKqCAAgoooIACCiiggAIKKKCAAgoooIACCiiggAIKKKCAAjUTKPp9GdFolBNOOCE1+0MPPZTZs2fXTKOaXuXl5Rx44IG8++67yZahUCj5+y677FKQevkIjcfjRCIRYrFYMi4cDhOYBWMv1mv58uXJdVi1alVyCi1btmT8+PGceuqpBZnSYYcdxpw5c1LZTz31VNK0Ntd1113HDTfcUCmiQ4cOjBo1iu985zu1ibevAkUrsG7dOr7//e9zzz33VJpD586dufvuu+nbt2/Rzq8+D/yRRx7hqquuYvHixVUN8ybgp/Vg/JkbSK+vB2NyCAooUDOBn9WsW73pdSkwporRLAXOBF6sNyN1IAoooEAWAm7yzwLJJgoooIACCiiggAIKKKCAAgoooIACCiiggAIKKKCAAgoooIACCiiggAIKKKCAAgoooIACCiiggAIKKKCAAgoooIACCiiggAIKKKCAAgoooIACCiiggAIKKKCAAgoooIACCiiggAIKKKCAAgoooIACCiiggAIKKKCAAgoooIACCiiggAIKKKCAAgoooIACCiiggAIKlJBAIn0uiUSFuyU0TaeiQOkJlJVVOprcs8pLb5mdkQIKKKCAAgoooIACCiiggAIKKKCAAgoooIACCiiggAIKFLdA0e/LuPLKK7nttttSq3DVVVcxatSogqzK7Nmz6du3LytWrEjmH3jggcycOZPmzZsXpF4+QuPxOJFIhFgslowLh8NEo1FCoVA+4rdLxpo1a/j617/OjBkzkvUbNmzIddddx4gRIwoynuHDh3PLLbeksq+44gp+9atf1brWww8/zHnnncfatWsrZQ0aNChZc++99651HQMUKEaBBx54gGHDhrFu3bpKwz/rrLMYPXo0u+++ezFOrd6N+YMPPiD42zlhwoSqxhYswDDggXoycDeQ1pOFcBgK5EGgmPeT/gb4fhUGzwADgY/z4GOEAgooUKcCxfymXKdQFlNAAQUUUEABBRRQQAEFFFBAAQUUUEABBRRQQAEFFFBAAQUUUEABBRRQQAEFFFBAAQUUUEABBRRQQAEFFFBAAQUUUEABBRRQQAEFFFBAAQUUUEABBRRQQAEFFFBAAQUUUEABBRRQQAEFFFBAAQUUUEABBRRQQAEFFFBAAQUUUEABBRRQQAEFFFBAAQUUUEABBRRQoEQEEunzSCQq3C2RKToNBUpToKys0tHknlVemkvtrBRQQAEFFFBAAQUUUEABBRRQQAEFFFBAAQUUUEABBRRQoHgFin5fxsEHH8xrr72WWoGpU6fyta99rSArMn78eC666CI+++yzZP63vvUtHnroIRo1alSQevkIjcfjRCIRYrFYMi4cDhONRgmFQvmI3y4Z69at49JLL2Xs2LGp+gMHDuRPf/pTQcbz7LPP0rdv31T2QQcdxNy5c/NSK3jtnn/++bz44ouV8oI1uvrqqxk+fHhRr1deoAzZIQXmzJnDKaecwqJFiyrNv1mzZlx44YXJfx/t27ffIX1qO+mNGzcyatSo5O2TTz6pKu4V4LvArNrWymN/N5DmEdMoBbazQDHuJ20LPAicWIXdHcAPtrOp5RVQQIEaCxTjm3KNJ2tHBRRQQAEFFFBAAQUUUEABBRRQQAEFFFBAAQUUUEABBRRQQAEFFFBAAQUUUEABBRRQQAEFFFBAAQUUUEABBRRQQAEFFFBAAQUUUEABBRRQQAEFFFBAAQUUUEABBRRQQAEFFFBAAQUUUEABBRRQQAEFFFBAAQUUUEABBRRQQAEFFFBAAQUUUEABBRRQQAEFFFBAAQUUIJFukEhUuCuPAgrUY4GyskpHk3tWeT1eL4emgAIKKKCAAgoooIACCiiggAIKKKCAAgoooIACCiiggAI7pEBR78uYP38+BxxwQGrh2rRpw8qVKwu2kFdccQWjR49O5jdo0ICf/exn/PSnP6WK/z5esDHkGhyPx4lEIsRisWTXcDhMNBolFArlGlWv2t91111ccsklfLGX6NBDD+XVV19NrkshrrZt27Jq1apU9Lx58+jSpUveSgWvpeuvv77KvN12243hw4dz5ZVX5q2eQQoUi8Cnn36afJ8dM2YMmzdvrjTsJk2aMGzYMK699lo6dOhQLNPa7uP89a9/zS233MJ77723rbHcBPx0uw+08gDcQFoPF8UhKVBDgWLbT/oVYBzw3y8f/534/wNur6GD3RRQQIF6IVBsb8r1As1BKKCAAgoooIACCiiggAIKKKCAAgoooIACCiiggAIKKKCAAgoooIACCiiggAIKKKCAAgoooIACCiiggAIKKKCAAgoooIACCiiggAIKKKCAAgoooIACCiiggAIKKKCAAgoooIACCiiggAIKKKCAAgoooIACCiiggAIKKKCAAgoooIACCiiggAIKKKCAAgoooIACCihQxAKJ9LEnEhXuFvG0HLoCpS9QVlbpaHLPKi/9ZXeGCiiggAIKKKCAAgoooIACCiiggAIKKKCAAgoooIACCihQXAJFvS/jzjvv5JJLLkmJn3nmmTz88MMFWYHNmzfzjW98g6eeeiqZ36RJE/7yl79w0kknFaRevkLj8TiRSIRYLJaMDIfDRKNRQqFQvkpsl5zp06dz/PHHs2HDhmT9tm3b8t577xVsXgMHDuSRRx5JzfW3v/0tF198cV7nPnPmTK666iqmTp1aZW7nzp258MILueCCC2jdunVeaxumQH0XePXVVxkyZAhz5sypcqiNGjXinHPOYcSIEXTq1Km+T2e7jO/TTz9l7NixBH87582bt60xPAdcBby0XQZZfdGfVd/EFkUskO0G4WAf4rba1ua5gK6q3C/2PX7Zc1X1Td8vmcvcajOOXMcf1Mpmfvnwzvz3W0z7Sc8Ffgc0zvj39QlwBvD5FwQvBRRQoIgFiulNuYiZHboCCiiggAIKKKCAAgoooIACCiiggAIKKKCAAgoooIACCiiggAIKKKCAAgoooIACCiiggAIKKKCAAgoooIACCiiggAIKKKCAAgoooIACCiiggAIKKKCAAgoooIACCiiggAIKKKCAAgoooIACCiiggAIKKKCAAgoooIACCiiggAIKKKCAAgoooIACCiiggAIKKKCAAvVGoMIh9onEts60rzfjdSAKKLBVoKys0tHknlXuq0MBBRRQQAEFFFBAAQUUUEABBRRQQAEFFFBAAQUUUEABBRSoXwJFvS/j9NNP57HHHkuJ/u53v+OCCy4oiPDGjRvp3Lkz77zzTjK/RYsWzJo1i/32268g9fIVGo/HiUQixGKxZGQ4HCYajRIKhfJVYrvkLFu2jH333ZdgfsHVsGFDFixYwD777FOQ8dx9991ceOGFqexvfetbPProowWpNXr0aG6++WaWL19eZX6TJk343ve+l3ytH3rooQUZg6EK1FeB4N/HTTfdxEcffbTNIQ4ePJirr76agw46qL5Oo07HNXfuXMaOHZu8lZeXb6v2SuBm4NY6HZzFFFBgRxLI3ABeLPtJg/fGq6tYqJeBM4HPvxx4KaCAAkUuUCxvykXO7PAVUEABBRRQQAEFFFBAAQUUUEABBRRQQAEFFFBAAQUUUEABBRRQQAEFFFBAAQUUUEABBRRQQAEFFFBAAQUUUEABBRRQQAEFFFBAAQUUUEABBRRQQAEFFFBAAQUUUEABBRRQQAEFFFBAAQUUUEABBRRQQAEFFFBAAQUUUEABBRRQQAEFFFBAAQUUUEABBRRQQAEFFKg3AhUOoE8kMs+jrzfjdCAKKJAhUFZW6Whyzyr3VaKAAgoooIACCiiggAIKKKCAAgoooIACCiiggAIKKKCAAgrUL4Gi3pfRtm1bVq1alRJdsGABnTt3LohwUKd9+/asX78+mb/bbruxePFimjZtWpB6+QqNx+NEIhFisVgyMhwOE41GCYVC+SqxXXI2bdrEnnvuyfLly5P1gz0KU6dO5bjjjivIeBYuXMj++++fym7Tpg0rV64sSK0gdN26dYwcOZJRo0bx2WefbbPOiSeeyJlnnsnAgQNp2bJlwcZjsAL1SSB4X7v77ru55ZZbWLp0aZVDC94TjjrqKM4444zkv4+OHTvWpykUfCyffvopf/7zn5O3J554xkCVnAAAIABJREFU4svqbQBGASOBTws+MAsooMCOLJC5Aby+7ydtCDwAnFnFoo0Hhu7Ii+ncFVCg9ATq+5ty6Yk7IwUUUEABBRRQQAEFFFBAAQUUUEABBRRQQAEFFFBAAQUUUEABBRRQQAEFFFBAAQUUUEABBRRQQAEFFFBAAQUUUEABBRRQQAEFFFBAAQUUUEABBRRQQAEFFFBAAQUUUEABBRRQQAEFFFBAAQUUUEABBRRQQAEFFFBAAQUUUEABBRRQQAEFFFBAAQUUUEABBRRQQAEFtq9AhQPoE4nM8+i37+CsroAC2xYoK6t0NLlnlfuCUUABBRRQQAEFFFBAAQUUUEABBRRQQAEFFFBAAQUUUEABBeqXQNHuy3jhhRc45phjUppdu3bl9ddfL5ju3LlzOeSQQ1L5we9z5swpWL18BcfjcSKRCLFYLBkZDoeJRqOEQqF8ldhuOT179mTGjBmp+nfccQeXXHJJwcbTrVs33njjjVT+888/T+/evQtWLwj+8MMPGTVqFLfddhubN2/eZq0GDRpw5plnJm+nnHIKDRs2LOi4DFegPghs2LCBe++9l5EjR7J48eIvHdIRRxzBGWecwcCBA+ncuXN9GH5BxvDnP/+ZL26bNm2qrsZoYBTwQXUNfV4BBRTIg0DmBvD6vJ/0YOA+4Mgq5v0T4Od58DBCAQUUqFcC9flNuV5BORgFFFBAAQUUUEABBRRQQAEFFFBAAQUUUEABBRRQQAEFFFBAAQUUUEABBRRQQAEFFFBAAQUUUEABBRRQQAEFFFBAAQUUUEABBRRQQAEFFFBAAQUUUEABBRRQQAEFFFBAAQUUUEABBRRQQAEFFFBAAQUUUEABBRRQQAEFFFBAAQUUUEABBRRQQAEFFFBAAQUUUEABBUpEoMIB9IlE5nn0JTJLp6FACQqUlVU6mtyzyktwnZ2SAgoooIACCiiggAIKKKCAAgoooIACCiiggAIKKKCAAgoUtUDR7su4+eabufbaa1P4F110EXfeeWfBFuPRRx/ljDPOSOWfeuqpTJw4sWD18hUcj8eJRCLEYrFkZDgcJhqNEgqF8lViu+UMHjyY+++/P1X//PPPZ8yYMTRt2rQgY7r44ou56667Utk///nPueaaawpSKzN0xYoV3H333cnb4sWLv7Rm48aNk2v+xe2ggw6qkzFaRIHtJbBp06bke0Hwb3LevHnVDuOwww5Lvp8Ht27dulXbvj43mDt3Lk8//XTqFrznV3MtAcZuvX1QXWOfV0ABBfIokLkBvL7uJ/0W8DugXRVzPx14LI8mRimggAL1RqC+vinXGyAHooACCiiggAIKKKCAAgoooIACCiiggAIKKKCAAgoooIACCiiggAIKKKCAAgoooIACCiiggAIKKKCAAgoooIACCiiggAIKKKCAAgoooIACCiiggAIKKKCAAgoooIACCiiggAIKKKCAAgoooIACCiiggAIKKKCAAgoooIACCiiggAIKKKCAAgoooIACCiiggAIKKKBAiQlUOIA+kcg8j77EZut0FCghgbKySkeTe1Z5Ca2vU1FAAQUUUEABBRRQQAEFFFBAAQUUUEABBRRQQAEFFFBAgZIQKNp9GSeddBJTpkxJLcKDDz7IoEGDCrYoP//5z/nJT36Syr/mmmsIHqvvVzweJxKJEIvFkkMNh8NEo1FCoVB9H3q147vxxhu57rrr+GI/0bHHHsvEiRPZZZddqu1bkwYPPfQQ3/72t1NdTzzxRJ588smaRNWqz/3338/dd9/Nc889l1VOly5d6NOnDz179kzejjjiiKz62UiBYhPYvHkzjzzyCMF7w3/+85+sht++fXsOP/zwCrdu3bqx0047ZdW/rhv9+9//ZsaMGcnbM888w1tvvZXtEII3jLHAhGw72E4BBRTIs0DmBvD6uJ/0GqCqD/hvAGcAc/NsYpwCCihQbwTq45tyvcFxIAoooIACCiiggAIKKKCAAgoooIACCiiggAIKKKCAAgoooIACCiiggAIKKKCAAgoooIACCiiggAIKKKCAAgoooIACCiiggAIKKKCAAgoooIACCiiggAIKKKCAAgoooIACCiiggAIKKKCAAgoooIACCiiggAIKKKCAAgoooIACCiiggAIKKKCAAgoooIACCiiggAIKlKBAhQPoE4nM8+hLcMZFPqXXXnuNefPmsXDhQt5++22WLl3KsmXL+Oijj1i9ejVr164lHo+zcePG5EwbNmxIKBSiRYsWtG7dmnbt2tG+fXv22msv9tlnHzp37swBBxzAQQcdVOQyO97wy8oqHU3uWeU73svAGSuggAIKKKCAAgoooIACCiiggAIKKKCAAgoooIACCiigQP0WKNp9Gc2aNeOzzz5L6b733nvsscceBdFetWoVF198MQ899FAyv1WrVowZM4ahQ4cWpF4+Q4M9GpFIhFgslowNh8NEo9HkXo1ivyZOnMgFF1yQ3JMSXMG+k1mzZiX3mxTiev/999lzzz1T0U2bNqW8vLwQpbLKrGJfRlb9gnH37NmTo446Krknp0uXLsmf6XPLKshGCtRjgRkzZvDYY4/x6KOPJvey5XI1btw4uVft8MMPT92OOOII2rRpk0tMrdoGf9Pmz5+fvM2dO5dgPsEteE/P4XoT+DPwKPBKDv1sqoACChRCIHMDeH3bT/p74LwqJj4RGAh8vunZSwEFFChRgfr2plyizE5LAQUUUEABBRRQQAEFFFBAAQUUUEABBRRQQAEFFFBAAQUUUEABBRRQQAEFFFBAAQUUUEABBRRQQAEFFFBAAQUUUEABBRRQQAEFFFBAAQUUUEABBRRQQAEFFFBAAQUUUEABBRRQQAEFFFBAAQUUUEABBRRQQAEFFFBAAQUUUEABBRRQQAEFFFBAAQUUUEABBRRQQIF6I1DhAPpEIvM8+nozzh1yIK+99hovvPACL7/8Mv/+97+ZNWsWGzduLIhFw4YNOfzwwzniiCM46qij6N27NwcddFBBav1/9u4DvOryfBj/HYgYNYqKFFBEpa3bqqhoMRJXsFpcYFusIGodiLsCTlSQn5uKWMRVWgVfqAtHflUbtaLBgYKjDqibUaGKA4MGCeT/nvOW8zcDMziHrM/3unJJznmee3ye9BSu3Nf1CJoegaysKleTu6s8PbSiECBAgAABAgQIECBAgAABAgQIECBAgAABAgQIECBAIF0CTXIuY/r06ZGXl5cy2GmnneLNN99Ml0mVOPPmzYuCgoKYM2dO8r2tttoqCgsLY+edd85YznQFLi0tTdZeXFycDJlwKyoqipycnHSlaLA4H374YbK3999/P1XDK6+8EnvssUfGakqc+VtvvZWKn3Ddd999M5bvhwJXM5cxNiJ+GRE/rk9Bbdu2jW233Ta23nrr+NGPfhQdOnRIfq36c+L9ddddN/mzk/ha9efETI+HQGMWSPxvdurUqXH//fcn59vq+2y++eax/fbbx8YbbxybbLJJhf9W91qnTp2Ss3TLli2LxGdx4r+r/vzFF1/Ef/7zn+TXokWLUn9+77334t13342vv/66vmV+FBEPRcT9ETG9vkHsI0CAQAYEKg+AN5Z50i3/71/v/xwRB1XT89URcXEGLIQkQIBAoxNoLB/KjQ5GQQQIECBAgAABAgQIECBAgAABAgQIECBAgAABAgQIECBAgAABAgQIECBAgAABAgQIECBAgAABAgQIECBAgAABAgQIECBAgAABAgQIECBAgAABAgQIECBAgAABAgQIECBAgAABAgQIECBAgAABAgQIECBAgAABAgQIECBAgAABAgQIECBAoJkKVLiAvry88n30zbTrRtrW4sWL47HHHouioqJ4+umnY/78+Q1aaefOnePAAw+MgoKCOPTQQ6Ndu3YNWo/kFQWysqpcTe6ucj8kBAgQIECAAAECBAgQIECAAAECBAgQIECAAAECBAgQaFwCTXIu47rrrosLLrggJXnaaafFrbfemjHZt99+O3bdddcoKytL5thrr73ihRdeiNatW2csZ7oCl5aWJucqiouLkyHz8vKScx85OTnpStFgcRJzRHvuuWfMmjUrVcODDz4YRx99dMZqGjRoUNx2222p+Ndee20MGzYsY/l+KPAPzGXsHBEHR0SviCiIiOwGKVBSAgTWhsCy//vR/mREPPXf//5zbSSVgwABAvUQqDwA3hjmSRN/X0r8xa5rNf2cEBF31aNPWwgQINAkBRrDh3KThFM0AQIECBAgQIAAAQIECBAgQIAAAQIECBAgQIAAAQIECBAgQIAAAQIECBAgQIAAAQIECBAgQIAAAQIECBAgQIAAAQIECBAgQIAAAQIECBAgQIAAAQIECBAgQIAAAQIECBAgQIAAAQIECBAgQIAAAQIECBAgQIAAAQIECBAgQIAAAQIECBBoogIVLqAvL698H30T7aoJlb148eK47777YurUqfH3v/+9UVfeq1ev6NOnTxxzzDHRrl27Rl1rSyguK6vK1eTuKm8JB69HAgQIECBAgAABAgQIECBAgAABAgQIECBAgAABAgSakkCTnMs46qij4uGHH04533333TFgwICMuU+fPj3y8vJS8Q855JB4/PHHM5YvnYFLS0ujoKAgiouLk2ETfRQVFUVOTk460zRYrMRZfH+e5brrrouhQ4dmrJ6JEyfG8ccfn4p/5JFHxkMPPZSxfD8UuJZzGetERH5E7PW9r84NUrCkBAikQ2BeRLzyva8nI2JlOgKLQYAAgQwLVB4Ab+h50jMjYmxEVK5jQUQcExEvZthDeAIECDQqgYb+UG5UGIohQIAAAQIECBAgQIAAAQIECBAgQIAAAQIECBAgQIAAAQIECBAgQIAAAQIECBAgQIAAAQIECBAgQIAAAQIECBAgQIAAAQIECBAgQIAAAQIECBAgQIAAAQIECBAgQIAAAQIECBAgQIAAAQIECBAgQIAAAQIECBAgQIAAAQIECBAgQIAAAQItQKDCBfTl5ZXvo28BAg3U4qOPPhqTJk2Ke++9t04VdO7cOXbYYYf46U9/Gttss01sueWW0alTp9hss81ik002idzc3MjJyYl11lknGXf58uVRWloaJSUl8cUXX8Snn34aCxcujHnz5sWHH34Y7777brzzzjsxf/78OtXx61//Ovr37x+HH354nfZZnD6BrKwqV5O7qzx9vCIRIECAAAECBAgQIECAAAECBAgQIECAAAECBAgQIEAgHQJNci6jQ4cO8Z///CfV/3vvvRc//vGP0+FRbYw777wzTjnllNR7p512Wtx6660Zy5fOwImZjIKCgiguLk6GzcvLi6KiouTsRnN4zjvvvBgzZkyqlTPOOCP++Mc/Zqy1999/P37yk5+k4v/oRz+KRYsWZSzfDwVeg7mMrSJir4jYKSK2/d7XRg3SiKQECFQn8GVEvPu9r9cj4pWImIeLAAECTVSg8gB4Q86Tjo6I31fj+FREHBMRic9gDwECBFqUQEN+KLcoaM0SIECAAAECBAgQIECAAAECBAgQIECAAAECBAgQIECAAAECBAgQIECAAAECBAgQIECAAAECBAgQIECAAAECBAgQIECAAAECBAgQIECAAAECBAgQIECAAAECBAgQIECAAAECBAgQIECAAAECBAgQIECAAAECBAgQIECAAAECBAgQIECAAIFGIlDhAvry8sr30TeSKptJGUuXLo1bb7017rjjjpgzZ06NXeXm5sZ+++0XPXr0iL322iu6desW7du3r3FffRZ8+umnMWvWrHj55Zfj+eefj+eeey5KSkpqDLXddtvFKaecEoMGDYoNNtigxvUWpE8gK6vK1eTuKk8fr0gECBAgQIAAAQIECBAgQIAAAQIECBAgQIAAAQIECBBIh0CTm8uYPXt27LDDDqneO3fuHPPmzUuHxWpjXHDBBXHdddel3k/8eejQoRnNma7gpaWlUVBQEMXFxcmQeXl5UVRUFDk5OelK0aBxxo0bF2eeeWaqhkMPPTT+9Kc/RadOnTJW15Zbbhnz589PxX/nnXdi++23z1i+1QXOwFzGFhHx04hI4P0oIjr892vVn3MjIvGDs+5/v1b9OXutNy8hgaYjsCIiSiNi2ff+m/jzkoj4T0Qs+u9/E39OfCX+D+3diFjYdFpUKQECBGolUHkAvCHmSTeOiAkRcXQ1FY+LiP//L5W1askiAgQINB+BhvhQbj56OiFAgAABAgQIECBAgAABAgQIECBAgAABAgQIECBAgAABAgQIECBAgAABAgQIECBAgAABAgQIECBAgAABAgQIECBAgAABAgQIECBAgAABAgQIECBAgAABAgQIECBAgAABAgQIECBAgAABAgQIECBAgAABAgQIECBAgAABAgQIECBAgAABAk1PoMIF9OXlle+jb3oNNcaKFy1aFDfddFPcfPPNUVJS8oMl7r777nHYYYdFr169omfPng3azrPPPhtPPPFEPPbYY/Hqq6/+YC25ublx1llnxTnnnBMdOnRo0LpbSvKsrCpXk7urvKUcvj4JECBAgAABAgQIECBAgAABAgQIECBAgAABAgQIEGgqAk1uLuOuu+6KE044IeXbt2/fuP/++zPq/dvf/jYmT56cyvHXv/41fv3rX2c0Z7qCl5aWRkFBQRQXFydD5uXlRVFRUeTk5KQrRYPGefjhh+Ooo45K1dClS5eYOnVqdOvWLWN1HXPMMfHAAw+k4v/lL3+JgQMHZizf6gKby1jr5BISIECAAAEC9ReoPAC+tudJ946IWyNit2paOCsi/lj/1uwkQIBA0xdY2x/KTV9MBwQIECBAgAABAgQIECBAgAABAgQIECBAgAABAgQIECBAgAABAgQIECBAgAABAgQIECBAgAABAgQIECBAgAABAgQIECBAgAABAgQIECBAgAABAgQIECBAgAABAgQIECBAgAABAgQIECBAgAABAgQIECBAgAABAgQIECBAgAABAgQIECBAoGkLVLiAvry88n30Tbu5hq7+q6++imuvvTauv/76KCsrW205u+yyS/z617+OPn36xI477tjQZVeb/+23344HH3ww7r333vjnP/+52hqzs7Nj6NChccEFF0Tbtm0bZS/NpaisrCpXk7urvLkcrj4IECBAgAABAgQIECBAgAABAgQIECBAgAABAgQIEGguAk1uLuOMM86IW265JeWfmHsYNmxYxs7jo48+igEDBkRxcXEyx5ZbbhmTJ0+OfffdN2M50xm4tLQ0CgoKUvXn5eVFUVFR5OTkpDNNg8V6/fXX47jjjou33norVcOjjz4avXv3zlhN1113XXLuZNUzePDgGDduXMbyrS6wuYy1Ti4hAQIECBAgUH+BygPga3Oe9PiIGBsRlYeGv46IvhFRVP+27CRAgEDzEFibH8rNQ0wXBAgQIECAAAECBAgQIECAAAECBAgQIECAAAECBAgQIECAAAECBAgQIECAAAECBAgQIECAAAECBAgQIECAAAECBAgQIECAAAECBAgQIECAAAECBAgQIECAAAECBAgQIECAAAECBAgQIECAAAECBAgQIECAAAECBAgQIECAAAECBAgQIECgaQtUuIC+vLzyffRNu7mGrH706NExatSo+PLLL1dbxkknnRQDBw6Mnj17NmSpdc797LPPxl133RUTJkxY7d6NN944Lr300jj//PPrHN+G2glkZVW5mtxd5bWjs4oAAQIECBAgQIAAAQIECBAgQIAAAQIECBAgQIAAAQJrS6DJzWXsvffeMWPGjJTP008/HQcccEDGvJ555pk44YQT4uOPP07m6NGjR3Im4Sc/+UnGcqYzcGlpaRQUFERxcXEybF5eXhQVFUVOTk460zRYrE8++SQS8y2PP/54qoZx48bF4MGDM1bTP/7xjzjwwANT8bt37x4vvfRSxvKtLrC5jLVOLiEBAgQIECBQf4HKA+Bra5708v9b8hXVlJ34B8UxETGv/i3ZSYAAgeYjsLY+lJuPmE4IECBAgAABAgQIECBAgAABAgQIECBAgAABAgQIECBAgAABAgQIECBAgAABAgQIECBAgAABAgQIECBAgAABAgQIECBAgAABAgQIECBAgAABAgQIECBAgAABAgQIECBAgAABAgQIECBAgAABAgQIECBAgAABAgQIECBAgAABAgQIECBAgEDTFqhwAX15eeX76Jt2cw1R/aOPPhrDhw+P119/vdr0HTt2jDPOOCNOO+20aN++fUOUmLacn376adx2220xbty4WLhwYbVxd91117jyyivj8MMPT1tegf6fQFZWlavJ3VXuh4MAAQIECBAgQIAAAQIECBAgQIAAAQIECBAgQIAAAQKNS6BJzWWsWLEi2rRpEytXrkwpLlmyJDbccMOMqU6cODGOP/74VPwBAwbE3XffXWO+srKyWLx4cfz73/+ODh06RLt27WLdddetcV+6F5SWlkZBQUEUFxcnQ+fl5UVRUVHk5OSkO1WN8ZYtW5Y0WbRoUWy++eZJk+zs7Br31bQgMedyyy23pJadd9558Yc//KGmbfV+/+uvv46NNtootb9Vq1bx3XffRevWresdsz4bzWXUR80eAgQIECBAoIEEKg+AZ3qetFVETIiIgdX0m/jLfHWvNxCNtAQIEGh4gUx/KDd8hyogQIAAAQIECBAgQIAAAQIECBAgQIAAAQIECBAgQIAAAQIECBAgQIAAAQIECBAgQIAAAQIECBAgQIAAAQIECBAgQIAAAQIECBAgQIAAAQIECBAgQIAAAQIECBAgQIAAAQIECBAgQIAAAQIECBAgQIAAAQIECBAgQIAAAQIECBAgQIAAAQIEvi9Q4QL68vLK99HDqq3A4sWLY+jQofHnP/+52i2dO3eO888/P84999zahmxS68aMGROjR4+O+fPnV1v3iSeeGNdff320a9euSfXVmIvNyqpyNbm7yhvzgamNAAECBAgQIECAAAECBAgQIECAAAECBAgQIECAAIGWKNCk5jJefvnl6N69e+qcdtppp3jzzTczem6jRo2K4cOHp3KMHDmywvfVJX/mmWfi73//e0yfPj1ee+212G677WKPPfaIX/7yl8mvan6fnrEeSktLo6CgIIqLi5M58vLyoqioKHJycjKWs3LgJUuWxOOPPx5PP/10zJo1K2bPnh3dunWLHj16xCGHHBL5+flrVMsf/vCH5MzLqufII4+Mhx56aI1i1rR55513jrfeeiu1bMaMGbHXXnvVtC2t75vLSCunYAQIECBAgEBmBSoPgGdynnSHiLg1InpW09LFEXF1ZlsVnQABAk1PIJMfyk1PQ8UECBAgQIAAAQIECBAgQIAAAQIECBAgQIAAAQIECBAgQIAAAQIECBAgQIAAAQIECBAgQIAAAQIECBAgQIAAAQIECBAgQIAAAQIECBAgQIAAAQIECBAgQIAAAQIECBAgQIAAAQIECBAgQIAAAQIECBAgQIAAAQIECBAgQIAAAQIECBAgQKD5C1S4gL68vPJ99M0fIB0dTpkyJc4777xYuHBhlXC5ublxySWXxIUXXpiOVI0+xjXXXBP/8z//EyUlJVVq7dixY9x4443Rr1+/Rt9HUygwK6vK1eTuKm8KB6dGAgQIECBAgAABAgQIECBAgAABAgQIECBAgAABAgRakkCTmsu47bbbYtCgQanzGTBgQNx9990ZPa+BAwdWyDFx4sTo379/tTnffPPNOOecc+Lpp59ebU3t27ePvn37xsknnxx77LFHRmtPBC8tLY2CgoIoLi5O5srLy4uioqLIycnJeO6ZM2fG7bffHvfff398/vnnq8134IEHxtixY2OnnXaqV00PP/xwHHXUUam93bt3jxdffDGqmVuoV/zqNh1//PGR+FlY9dx6661x2mmnpS1+bQKZy6iNkjUECBAgQIBAIxGoPACeqXnSxF8Kb4qILtX03ScipjYSD2UQIECgUQlk6kO5UTWpGAIECBAgQIAAAQIECBAgQIAAAQIECBAgQIAAAQIECBAgQIAAAQIECBAgQIAAAQIECBAgQIAAAQIECBAgQIAAAQIECBAgQIAAAQIECBAgQIAAAQIECBAgQIAAAQIECBAgQIAAAQIECBAgQIAAAQIECBAgQIAAAQIECBAgQIAAAQIECBAgQCAlUOEC+vLyyvfRk6pJYPDgwTF+/PhqlyXeu+KKK6J9+/Y1hWlW73/66afJvm+55ZZq+zr99NNX+16zgshwM1lZVa4md1d5hs2FJ0CAAAECBAgQIECAAAECBAgQIECAAAECBAgQIECAQB0FmtRcRuL3+bfeemuqxT/84Q9x3nnn1bHlui3Py8uL6dOnpza9+uqrsdtuu1UIUlZWFolaxo4dGwsWLKhVgvXXXz923XXXuPHGG6N79+5Rze/YaxWnpkWlpaVRUFAQxcXFyaWJfoqKiiInJ6emrfV6PzHbM2PGjOS5vP766/HNN9/UKk7nzp3j7LPPTu7Lzs6u1Z5VixJn0q1bt9SebbfdNh577LHo2rVrneLUZXHi3H7/+9+ntgwaNGi18zl1iVuXteYy6qJlLQECBAgQINDAApUHwDMxT5r4h8EfqulzdkT0jYi3G9hAegIECDRagUx8KDfaZhVGgAABAgQIECBAgAABAgQIECBAgAABAgQIECBAgAABAgQIECBAgAABAgQIECBAgAABAgQIECBAgAABAgQIECBAgAABAgQIECBAgAABAgQIECBAgAABAgQIECBAgAABAgQIECBAgAABAgQIECBAgAABAgQIECBAgAABAgQIECBAgAABAgQIRIUL6MvLK99HT2h1ArNmzYpTTz01Zs6cWWXJz3/+87jmmmuiZ8+eLRrw2WefjQsvvDBeeOGFKg577LFH3H777dGtW7cWbbQmzWdlVbma3F3lawJqLwECBAgQIECAAAECBAgQIECAAAECBAgQIECAAAECBNIv0KTmMnr06FHhd/xPPfVUHHjggelX+W/EZcuWxe677x4HXtb7AAAgAElEQVTvvPNO8pXs7Ox47733YquttkrlLCsri379+sVDDz0UK1asqFDLBhtsEJtvvnn85z//iSVLlkR1cy+bbrppnH322XHCCSdUiJuupkpLS6OgoCCKi4uTIfPy8qKoqChycnLSlSIV5+OPP46//OUvMXbs2Pj888+rxG/VqlVssskmkej53//+dyxdurTCmtatW8fRRx8dkydPTlrX9vnwww9jl112ScVr37593HnnnXHEEUfUNkSd1z399NNx0EEHpfYlZnGef/75OsdZkw3mMtZEz14CBAgQIEBgLQtUHgBP9zzp2Ig4q5qepkbEryKi4l/U13Lz0hEgQKCxC6T7Q7mx96s+AgQIECBAgAABAgQIECBAgAABAgQIECBAgAABAgQIECBAgAABAgQIECBAgAABAgQIECBAgAABAgQIECBAgAABAgQIECBAgAABAgQIECBAgAABAgQIECBAgAABAgQIECBAgAABAgQIECBAgAABAgQIECBAgAABAgQIECBAgAABAgQIECDQ0gUqXEBfXl75PvqWzlN9/5MmTYoTTzwxysrKqiy48sor49JLLwX3PYFRo0bF8OHDq5hkZ2fHn//85+jfvz+veghkZVW5mtxd5fVwtIUAAQIECBAgQIAAAQIECBAgQIAAAQIECBAgQIAAAQIZFGhScxm5ubmxdOnSFMdnn30W7dq1yxjPu+++G/vvv3/8+9//TubYeuutY8aMGdG+ffvk9ytXroxhw4bF6NGjq9Sw2267xXXXXRd77rlnvPXWW/GPf/wjpkyZEm+//Xa19Xbt2jUuu+yyGDhwYFr7KS0tjYKCgiguLk7GzcvLi6KiosjJyUlrnrvuuitGjhwZH3zwQbVxd9ppp/jNb34TPXr0iK222irpcPPNN8eTTz5ZZf3QoUPj2muvjWrmDqqNnfg5OPjgg+P1119PvX/NNdfEBRdckNYevx9s8eLFsdlmm6Ve2mCDDaKkpCRj+aoLbC5jrXJLRoAAAQIECKyZQOUB8HTNk3aOiFsi4vBqyrs6Ii5es7LtJkCAQMsQSNeHcsvQ0iUBAgQIECBAgAABAgQIECBAgAABAgQIECBAgAABAgQIECBAgAABAgQIECBAgAABAgQIECBAgAABAgQIECBAgAABAgQIECBAgAABAgQIECBAgAABAgQIECBAgAABAgQIECBAgAABAgQIECBAgAABAgQIECBAgAABAgQIECBAgAABAgQIEGj6AhUuoC8vr3wffdNvMN0djBgxIq644ooqYXfffff44x//GD169Eh3ymYR7/nnn48zzzwzXn311Sr9JDwvv/zyZtHn2mwiK6vK1eTuKl+bByAXAQIECBAgQIAAAQIECBAgQIAAAQIECBAgQIAAAQIEahZoMnMZ//rXv2K77bZLdbTVVlvFRx99VHOHa7DinnvuidNPPz2+/vrrZJRjjjkm/vznP0dubm7y+5dffjny8/Pj22+/TWXp0KFD/M///E/0798/1l133QrZly9fHqNHj47rr78+Pv/882or23XXXePcc8+NgQMHRjW/d69zN6WlpVFQUBDFxcXJvXl5eVFUVBQ5OTl1jlV5Q2KO56677ooxY8bE66+/Xm28du3axZAhQ5Jf2dnZFdZ89913MXny5GS/X375Zeq9DTfcMJ599tnYbbfdalVjosdE/HHjxqXWn3DCCcmzyuSz9dZbx8cff5xKMWfOnNh2220zmbJCbHMZa41aIgIECBAgQGDNBSoPgKdjnvTAiLgpInaupryBEXH3mpctAgECBFqGQDo+lFuGlC4JECBAgAABAgQIECBAgAABAgQIECBAgAABAgQIECBAgAABAgQIECBAgAABAgQIECBAgAABAgQIECBAgAABAgQIECBAgAABAgQIECBAgAABAgQIECBAgAABAgQIECBAgAABAgQIECBAgAABAgQIECBAgAABAgQIECBAgAABAgQIECBAgEDzEKhwAX15eeX76JtHk/XpoqSkJHr37h3Tpk2rz/Zq90yePDn69euXtniNMdCbb74Z++23X3z55ZdrVF5+fn4UFhZGbm7uGsVpzpuzsqpcTe6u8uZ84HojQIAAAQIECBAgQIAAAQIECBAgQIAAAQIECBAgQKApCjSZuYwHH3ww+vbtmzL+5S9/mfy9fSafoUOHxo033hgrVqxIprnsssti+PDhkZ2dHd98802ceOKJce+996ZKaNeuXUydOjU5l/BDzz//+c8YP3583HnnnbF8+fIqS1u3bh377rtvjBgxIvLy8pL56vuUlpZGQUFBFBcXJ0Mk4hUVFUVOTk59Q0ZZWVky3uWXXx7Tp09P+Xw/YJs2beLkk0+O008/PXbeeecfzPWPf/wjjjnmmPj8889T64499tj405/+FOutt16NdSbmiSZMmJDMt+rZZ5994oUXXqhx75osSMzt/O///m8qxAMPPBB9+vRZk5B12msuo05cFhMgQIAAAQINK1B5AHxN50l/FxE3RcQGldpaEBGJfzS81LDtyk6AAIGmJbCmH8pNq1vVEiBAgAABAgQIECBAgAABAgQIECBAgAABAgQIECBAgAABAgQIECBAgAABAgQIECBAgAABAgQIECBAgAABAgQIECBAgAABAgQIECBAgAABAgQIECBAgAABAgQIECBAgAABAgQIECBAgAABAgQIECBAgAABAgQIECBAgAABAgQIECBAgAABAhUuoC8vr3wffcsFKikpid69e8e0adPShtCvX7+YOHFiZGdnpy1mYwt07bXXxoUXXrjGZeXn50dhYWHk5uaucazmGiArq8rV5O4qb66HrS8CBAgQIECAAAECBAgQIECAAAECBAgQIECAAAECBJqqQJOZy7jyyivjsssuSzkPGzYsEjMAmXyOOOKIePTRR5MpEr8Df/DBB+Ooo45Kfj9+/PgYPHhwKn2rVq1i1KhRcdFFF9WqpBUrVkRRUVFyz4wZM2L58uVV9m2wwQbxq1/9KoYOHRo77rhjreJWXlRaWhoFBQVRXFycfCsvLy+ZNycnp17x3n777bj++uvjvvvui6VLl1aJsc4660T37t3j0ksvTeZt3bp1rfIkzveKK66IlStXptYnjAcNGlSr/Yn+evbsGatmizp27BgLFiyIxLlk6rngggviuuuuS4UfOXJkDB8+PFPpqsQ1l7HWqCUiQIAAAQIE1lyg8gD4msyTjoqIS6op6amI6BsRX615uSIQIECgZQmsyYdyy5LSLQECBAgQIECAAAECBAgQIECAAAECBAgQIECAAAECBAgQIECAAAECBAgQIECAAAECBAgQIECAAAECBAgQIECAAAECBAgQIECAAAECBAgQIECAAAECBAgQIECAAAECBAgQIECAAAECBAgQIECAAAECBAgQIECAAAECBAgQIECAAAECBAgQaB4CFS6gLy+vfB9982iyPl2UlJRE7969Y9q0afXZXu2eLbbYIp577rnYZptt0hazMQVKp1l+fn4UFhZGbm5uY2qxUdWSlVXlanJ3lTeqE1IMAQIECBAgQIAAAQIECBAgQIAAAQIECBAgQIAAAQIEosnMZRx77LExZcqU1JH95S9/iYEDB2bsCBMzKjvssEPMmTMnmSM7Ozv++c9/xvbbb5/8vnPnzrFgwYJU/l69esXDDz8cOTk5dappxYoV8cADD8TQoUNj7ty51e5N5E68P2TIkNh0003rFL+0tDQKCgqiuLg4uS8vLy+KiorqXOfixYtj9OjRcf3110dZWVm1NXTp0iX5ft++faN169Z1qrO6mY6E8bx582oVZ/78+dG1a9dYvnx5cv36668fH3/8cWy22Wa12l+fRXfddVeccMIJqa39+vWLyZMn1ydUvfaYy6gXm00ECBAgQIBAwwhUHgCvzzzpRhFxS0QcV00L4yLizIZpTVYCBAg0fYH6fCg3/a51QIAAAQIECBAgQIAAAQIECBAgQIAAAQIECBAgQIAAAQIECBAgQIAAAQIECBAgQIAAAQIECBAgQIAAAQIECBAgQIAAAQIECBAgQIAAAQIECBAgQIAAAQIECBAgQIAAAQIECBAgQIAAAQIECBAgQIAAAQIECBAgQIAAAQIECBAgQIAAAQIEWq5AhQvoy8sr30ffcmFKSkrisMMOi+eeey6tCJMnT45+/fqlNWZjCfbCCy/E/vvvH999990al7TffvvF3/72t8jNzV3jWM01QFZWlavJ3VXeXA9bXwQIECBAgAABAgQIECBAgAABAgQIECBAgAABAgQINFWBJjOXsdtuu8Xrr7+ecp4xY0bstddeGXP/9ttvo0OHDvH1118nc6y//vqxcOHC2HDDDeO1116LxNxAYnYj8WywwQbx/PPPx89+9rN61/PNN9/ExIkT46abbop33nmn2jitWrWKkSNHxtlnn52sozZPaWlpFBQURHFxcXJ5Xl5eFBUVRU5OTm22J/tP1HT55ZfHypUrq92zww47xDnnnBMDBgxIOtX3mTlzZuy7776xbNmyZIhEj4m5mF133bXGkIk+O3fuHIsXL06ubdOmTTzzzDPx85//vMa99V3w8ssvR/fu3VPbE3UmfjbW1mMuY21Jy0OAAAECBAikQaDyAHhd50n3jIibIqJHNbWcGRHj0lCjEAQIEGixAnX9UG6xUBonQIAAAQIECBAgQIAAAQIECBAgQIAAAQIECBAgQIAAAQIECBAgQIAAAQIECBAgQIAAAQIECBAgQIAAAQIECBAgQIAAAQIECBAgQIAAAQIECBAgQIAAAQIECBAgQIAAAQIECBAgQIAAAQIECBAgQIAAAQIECBAgQIAAAQIECBAgQIAAAQLNRKDCBfTl5ZXvo28mXdajjZKSkujSpUt88cUX9di9+i39+vWLiRMnRnZ2dlrjNoZgV1xxRYwYMSItpWyyySYxd+7cyM3NTUu85hgkK6vK1eTuKm+OB60nAgQIECBAgAABAgQIECBAgAABAgQIECBAgAABAgSaskCTmcvIycmJZcuWpayXLFkSG264YcbsZ8+eHbvsskuUlZUlc/zkJz+Jd999N/nnYcOGxfXXX5/K3b9//5gwYUKss846a1zPZ599FmPGjIk//elPsXDhwmrj9ezZMwYPHhxHHHFErLfeej+Ys7S0NAoKCqK4uDi5Li8vL4qKiiLh+UPPN998E4888kjccsst8dxzz1W7tGPHjvG73/0uzj333Nhss83WuPfvvvsuBgwYEPfee28yVmLu4NJLL42RI0fWGHvlypWxxx57xGuvvZbae+edd8ZJJ51U4976Lvj6669jo402Sm1fd911I+G9th5zGWtLWh4CBAgQIEAgDQKVB8DrMk/6q4i4KSI6Varj64g4OiKeSkN9QhAgQKBFC9TlQ7lFQ2meAAECBAgQIECAAAECBAgQIECAAAECBAgQIECAAAECBAgQIECAAAECBAgQIECAAAECBAgQIECAAAECBAgQIECAAAECBAgQIECAAAECBAgQIECAAAECBAgQIECAAAECBAgQIECAAAECBAgQIECAAAECBAgQIECAAAECBAgQIECAAAECBAg0E4EKF9CXl1e+j76ZdFmPNo488sh45JFH6rHzh7dsscUW8dxzz8U222yT9tgNGfCrr76KQw45JF566aW0lXHEEUfEww8/nLZ4zS1QVlaVq8ndVd7cDlk/BAgQIECAAAECBAgQIECAAAECBAgQIECAAAECBAg0dYEmMZfxwQcfxI9//OOU9ZZbbhlz587NqH1hYWEkZjNWrlyZzHPwwQdHUVFRrFixIrbffvt47733UvkTswOJGYJ0PrNmzYoxY8bEX//61/juu++qhG7Tpk0ceuihcemll0a3bt2iVatW1aYvLS2NgoKCKC4uTr6fl5eX7CMnJ6fa9Yl+E7lHjRoVf/vb32L58uXV5v7Nb34T5557bjJ3Op+E5VFHHZUKucsuu8Rrr7222v5WLUzMFB1//PExadKk1N5BgwbFTTfdFAmrTD1dunSJefPmpcK///770bVr10ylqxDXXMZaYZaEAAECBAgQSI9A5QHw2s6TDo2I66opYUZE9I2I+ekpTxQCBAi0bIHafii3bCXdEyBAgAABAgQIECBAgAABAgQIECBAgAABAgQIECBAgAABAgQIECBAgAABAgQIECBAgAABAgQIECBAgAABAgQIECBAgAABAgQIECBAgAABAgQIECBAgAABAgQIECBAgAABAgQIECBAgAABAgQIECBAgAABAgQIECBAgAABAgQIECBAgACB5iNQ4QL68vLK99E3n0br0smpp54ad9xxR1221Gnt5MmTo1+/fnXa09gXFxcXxwEHHBBlZWVpLfWUU06J22+/Pa0xm0uwrKwqV5O7q7y5HK4+CBAgQIAAAQIECBAgQIAAAQIECBAgQIAAAQIECBBoLgJNYi7j8ccfj0MPPTRlftBBB8WTTz6ZsTNYuXJl3HDDDXHBBRekcpxzzjkxZsyY+PDDD6Nr166p13NycmLhwoXRtm3bjNTzxhtvxLBhw+Lvf/97VDc307p16+jfv39ceeWVseWWW1ap4dtvv41evXpFYm4i8eTl5UVRUVEk6q78zJs3Ly699NK45557YsWKFVXeT8wBJGJdd9118bOf/Swj/X755ZfRqVOnKC0tTcZP5Pzoo4+iS5cuNea79tprY/jw4bF8+fLk2n322SfZa25ubo1767vg4IMPjqeeeiq1/bHHHotf/OIX9Q1Xp33mMurEZTEBAgQIECDQsAKVB8BrmidNvD8uIk6vpuy7I2Jgw7YjOwECBJqXQE0fys2rW90QIECAAAECBAgQIECAAAECBAgQIECAAAECBAgQIECAAAECBAgQIECAAAECBAgQIECAAAECBAgQIECAAAECBAgQIECAAAECBAgQIECAAAECBAgQIECAAAECBAgQIECAAAECBAgQIECAAAECBAgQIECAAAECBAgQIECAAAECBAgQIECAAAECFS6gLy+vfB99ywMaMWJEXHHFFRltvF+/fjFx4sTIzs7OaJ61GfySSy6Jq666KiMpE+dx+eWXZyR2Uw6alVXlanJ3lTflA1U7AQIECBAgQIAAAQIECBAgQIAAAQIECBAgQIAAAQLNUaBJzGXcfPPNcfbZZ6f8Bw0aFOPHj8/YeXz77bdx4oknxl//+tdkjtzc3Ljxxhvj5JNPjvvvvz9+9atfpXIfcMAB8dRTT0U1vyNPW33Lly+PadOmxdVXXx3PPPNMrFy5skrs9dZbL84555w444wzonPnzqn3FyxYEIk5kOLi4uRreXl5MWXKlNhiiy1Sa+bNmxfjxo2LsWPHRqL3yk+rVq1i//33T85G7LvvvtG6deu09VY5UGI26MADD0z2uep54IEHok+fPjXmLCoqimOOOSaWLFmSXNuuXbv417/+FZtuummNe+u74PTTT49bb701tT1heNZZZ9U3XJ32mcuoE5fFBAgQIECAQMMKVB4A/6F50m0j4qaI+EU1JV8cEVc3bCuyEyBAoPkJGPJvfmeqIwIECBAgQIAAAQIECBAgQIAAAQIECBAgQIAAAQIECBAgQIAAAQIECBAgQIAAAQIECBAgQIAAAQIECBAgQIAAAQIECBAgQIAAAQIECBAgQIAAAQIECBAgQIAAAQIECBAgQIAAAQIECBAgQIAAAQIECBAgQIAAAQIECBAgQIAAAQIECBAg8EMCFS6gLy+vfB99y8KbNGlSDBgwIONNb7HFFvHcc8/FNttsk/FcayPBF198Eb169YpXXnklY+kmTpwY/fv3z1j8phg4K6vK1eTuKm+KB6lmAgQIECBAgAABAgQIECBAgAABAgQIECBAgAABAgSas0CTmMs499xz46abbkqdww033BDnn39+xs7ls88+i7333js++OCDZI5OnTrFX//619hvv/1i1KhRMXz48OTrrVq1issvvzwuu+yyjNXy/cBfffVV3H///XHrrbeudgZi6623jsGDB8dpp50WG220UcyaNStOPfXUmDlzZjLUnnvuGbfffnvsvvvukZinSMw7JOK988471faw1157xaBBg6Jv377Rtm3btdLniBEj4sorr4wVK1Yk8yXML7nkkhpzL168OHbbbbeYP39+au28efOic+fONe6t74LRo0fHkCFDUtvPOeecGDNmTH3D1WmfuYw6cVlMgAABAgQINKxA5QHw1c2T9oqIxF/8t6+m3D4RMbVh25CdAAECzVPAkH/zPFddESBAgAABAgQIECBAgAABAgQIECBAgAABAgQIECBAgAABAgQIECBAgAABAgQIECBAgAABAgQIECBAgAABAgQIECBAgAABAgQIECBAgAABAgQIECBAgAABAgQIECBAgAABAgQIECBAgAABAgQIECBAgAABAgQIECBAgAABAgQIECBAgACB1QlUuIC+vLzyffQtB27WrFmx9957R1lZWarpddZZJ5YvX54RhMmTJ0e/fv0yEnttB33yySejV69ekc6fn8r22dnZ8dJLL0W3bt3WdnuNNl9WVpWryd1V3mhPS2EECBAgQIAAAQIECBAgQIAAAQIECBAgQIAAAQIECLRQgSYxl3H44YdHYWFh6oimTp0aRx11VMaObN68ebHttttGaWlpMsd2220XibmN7777LoYNGxZ33HFH8vW2bdtGYr7i0EMPzVgt1QVeuHBhjB49Om688cZYsWJFtbkPOuiguOSSS2LmzJkxZsyYWLBgQXLdFltsEeedd17stttuccUVV0RxcXG1+zfddNM466yzYtCgQdGxY8e12l/irI877rhYsmRJMu+pp54aN9xwQ2y44YY/WEdiLmSHHXaIOXPmpNYVFRXFwQcfnLH6H3rooTj66KNT8Xv37h2PPvpoxvJ9P7C5jLXCLAkBAgQIECCQHoHKA+DVzZOeFhE3RcS6lVLOjog+EfFOekoRhQABAgQqCxjy9zNBgAABAgQIECBAgAABAgQIECBAgAABAgQIECBAgAABAgQIECBAgAABAgQIECBAgAABAgQIECBAgAABAgQIECBAgAABAgQIECBAgAABAgQIECBAgAABAgQIECBAgAABAgQIECBAgAABAgQIECBAgAABAgQIECBAgAABAgQIECBAgAABAgRalkCFC+jLyyvfR99yMPbcc8+YOXNmhYZ32WWX+Oc//5kRhH79+sXEiRMjOzs7I/HXZtCzzz47br755rSmrM5+jz32iFdeeSWteZpysKysKleTu6u8KR+o2gkQIECAAAECBAgQIECAAAECBAgQIECAAAECBAgQaI4CTWIuY6eddoq333475f/666/Hz372s4ydx6xZsyIxA7Dq6d69e7z00kvxySefxEknnRSPP/548q3NN988XnjhhejSpUvGavmhwJ999lmMHDkyxo0bFytXrqx26XrrrRfffvtthfeqe23VglatWsWZZ54Zl112WbRr165B+po9e3bsv//+sWjRomT+Qw89NCZMmBAdO3assZ5evXpFUVFRat348eNj0KBBNe6r74I33ngjdt1119T2HXfcMd566636hqvTPnMZdeKymAABAgQIEGhYgcoD4JXnSa+JiAuqKXFqRPSNiJY7QN6w5yY7AQItRMCQfws5aG0SIECAAAECBAgQIECAAAECBAgQIECAAAECBAgQIECAAAECBAgQIECAAAECBAgQIECAAAECBAgQIECAAAECBAgQIECAAAECBAgQIECAAAECBAgQIECAAAECBAgQIECAAAECBAgQIECAAAECBAgQIECAAAECBAgQIECAAAECBAgQIECAAIH/ClS4QL68vGXeJz948OAYP358hR+KG264IR599NGYNm1aRn5Ytthii3juuedim222yUj8tRV00aJFsf/++8fs2bPTmjI/Pz8OP/zwGDJkSIW4p59+etxyyy1pzdVUg2VlVbma3F3lTfUw1U2AAAECBAgQIECAAAECBAgQIECAAAECBAgQIECAQHMVaBJzGRtssEF88803qTNYsmRJbLjhhhk7k6lTp0afPn1S8RN/fuCBB+L999+P/fbbLz755JPke9tuu228/PLLsdFGG2WsltoEfuONN+Kaa66JRx55JJYuXVqbLVXWJIyPOOKIuOiii2KXXXapV4x0bfryyy9jr732ivfeey8ZslOnTlFcXBxdu3atMUVibuPWW29NrUvMdVx//fU17qvvgq+//rrC+a+//vr1PoO61mAuo65i1hMgQIAAAQINKFB5AHzVPGmHiBgbEb+uprarI+LiBqxZagIECLQYAUP+LeaoNUqAAAECBAgQIECAAAECBAgQIECAAAECBAgQIECAAAECBAgQIECAAAECBAgQIECAAAECBAgQIECAAAECBAgQIECAAAECBAgQIECAAAECBAgQIECAAAECBAgQIECAAAECBAgQIECAAAECBAgQIECAAAECBAgQIECAAAECBAgQIECAAAECBJICFS6gLy+vfB9981eaMmVKHHvssRUaPfXUU2P06NHRu3fvmDZtWsYQJk+eHP369ctY/LUR+PHHH4/DDjss0v2zk5+fH4WFhXH++efH7bffXqGV5uCWjrPJyqpyNbm7ytMBKwYBAgQIECBAgAABAgQIECBAgAABAgQIECBAgAABAgTSJ9Do5zIWLlwYnTp1SnW82Wabxaeffpo+gWoiXX/99TFs2LDUO5dddlmMGDEiZs2aFXvvvXeUlZUl39t9993jlVdeiVatWmW0ntoEX7ZsWcycOTMuuuiieP7551M11rR3nXXWif322y9GjRoV3bp1i3XXXbemLRl/P+G7xx57xBtvvJHMlZ2dHTNmzEh61/Rcc801SYNVz1FHHRW33XZb/OhHP6ppa73fb9++fXz22Wep/Z988kl07Nix3vFqu9FcRm2lrCNAgAABAgQagUDlAfDEPOk+EXFTRHSvpr6BEXF3I6hbCQQIEGgRAob8W8r0/zAAACAASURBVMQxa5IAAQIECBAgQIAAAQIECBAgQIAAAQIECBAgQIAAAQIECBAgQIAAAQIECBAgQIAAAQIECBAgQIAAAQIECBAgQIAAAQIECBAgQIAAAQIECBAgQIAAAQIECBAgQIAAAQIECBAgQIAAAQIECBAgQIAAAQIECBAgQIAAAQIECBAgQIAAAQIECKQEKlxAX15e+T765i21ePHi2HnnnWPhwoWpRnffffeYNWtWlJSURO/evWPatGkZQ+jXr19MnDgxsrOzM5Yjk4ETPy9nnXVWjBs3Lu1p8vPzo7CwMHJzc6Nbt27x6quvpnJ07Ngx3nzzzWjXrl3a8zalgFlZVa4md1d5UzpAtRIgQIAAAQIECBAgQIAAAQIECBAgQIAAAQIECBAg0BIEGv1cxowZM2LvvfdOncUee+wRr7zySsbOZtmyZXHmmWfGnXfemcpx++23xymnnJKc0dh///1Tr/fo0SOmT5+esVrqEzgxazJixIi4+eaba9ye+L3+BRdcEBdeeGG0bdu2xvVrc8E+++wTL730Uiplwr5nz541lnD//ffHySefHF999VVy7U477RSTJ0+OXXbZpca99V2w5557xsyZM1PbE3V37969vuFqvc9cRq2pLCRAgAABAgQaXqDyAPhvI+KmiGhfqbQFEdEnImY0fMkqIECAQMsRMOTfcs5apwQIECBAgAABAgQIECBAgAABAgQIECBAgAABAgQIECBAgAABAgQIECBAgAABAgQIECBAgAABAgQIECBAgAABAgQIECBAgAABAgQIECBAgAABAgQIECBAgAABAgQIECBAgAABAgQIECBAgAABAgQIECBAgAABAgQIECBAgAABAgQIECBAICFQ4QL68vLK99E3b6STTjop/vznP1docvr06dGjR48oKSmJ3r17x7Rp0zKG0LFjx0jk69q1a8ZyZDLwokWLYv/994/Zs2enPU1+fn4UFhZGbm5uPP/887HvvvtWyHHiiSfGhAkT0p63KQXMyqpyNbm7ypvSAaqVAAECBAgQIECAAAECBAgQIECAAAECBAgQIECAAIGWINDo5zLuv//++NWvfpU6i6OPPjoefPDBjJ3NvHnzIvE7/6eeeiqZIzEX8NBDD8VBBx2UnNFIzCGsehLzG4m5isb0rFixIqZMmRKnn356fP311z9Y2kYbbRTjx4+Pfv36RatWrRpTG5GYy3j22WdTNSXse/bsWWONs2bNiuOPPz7eeuut5NpEX08++WQccMABNe6t74I+ffrE1KlTU9vvu+++OOaYY+obrtb7zGXUmspCAgQIECBAoOEFajMAnvgLeJ+IWNLw5aqAAAECLUvAkH/LOm/dEiBAgAABAgQIECBAgAABAgQIECBAgAABAgQIECBAgAABAgQIECBAgAABAgQIECBAgAABAgQIECBAgAABAgQIECBAgAABAgQIECBAgAABAgQIECBAgAABAgQIECBAgAABAgQIECBAgAABAgQIECBAgAABAgQIECBAgAABAgQIECBAgACBChfQl5fX5j765oH26KOPxhFHHFGhmSuvvDIuvfTS5GslJSXRu3fvmDZtWq0b3njjjaNDhw4xZ86cWu+ZNGlSHHfccbVe35gWPvLII3HkkUdmpKT8/PwoLCyM3NzcZPxRo0bF8OHDK+RK5D/88MMzkr8pBM3KqnI1ubvKm8LBqZEAAQIECBAgQIAAAQIECBAgQIAAAQIECBAgQIAAgZYk0OjnMsaMGRPnnXde6kzOOuusGDt2bMbO6OWXX45DDjkkvvjii2SO7t27x9133x3bbbddzJgxI3r06BErVqxIvtetW7dIrG/VqlXG6qlt4ERNifqGDBmS/G9ZWVmttmZnZ8fee+8dN9xwQ7LXxtDLypUrk7XMnDkz2UPr1q3jhRdeiL322qvGnpYtW5ac1SgqKkqtzfTsy9lnnx0333xzKt+NN94Y5557bo21rukCcxlrKmg/AQIECBAgsBYFahoAHxcRZ67FeqQiQIAAge8JGPL340CAAAECBAgQIECAAAECBAgQIECAAAECBAgQIECAAAECBAgQIECAAAECBAgQIECAAAECBAgQIECAAAECBAgQIECAAAECBAgQIECAAAECBAgQIECAAAECBAgQIECAAAECBAgQIECAAAECBAgQIECAAAECBAgQIECAAAECBAgQIECAAAECBFqWQIUL6MvLa7qPvvng7LbbbvH666+nGvr5z38ezz//fOr7kpKS6N27d0ybNq3WTXfp0iWOPfbYuPbaa2u9p2/fvjFlypTIzs6u9Z7GsDDxs3LSSSfFX/7ylxrLycrKirr+bOXn50dhYWHk5uam4vfo0SNeeOGF1Pe77rprvPbaazXmb64LEq6VHneVN9fD1hcBAgQIECBAgAABAgQIECBAgAABAgQIECBAgAABAk1VoNHPZQwZMiRGjx6d8k3MPAwbNixj3lOnTo0+ffqk4ifmJiZOnBjrrbdevPnmm5GYDfj666+T72+//fbx8ssvV5gdyFhhPxD4jTfeiFtuuSXuu++++Pzzz6usTMw2JGpNPO+8804sXbq0ypp27drFcccdF6eeemrstNNODdFGKmfCd6+99oo5c+YkX9too42SMzO1ret3v/tdTJgwIRVv5MiRMXz48Iz1dN1118UFF1yQin/++efHDTfckLF8qwKby8g4sQQECBAgQIBA+gR+aAD8zIgYl75UIhEgQIBAXQUM+ddVzHoCBAgQIECAAAECBAgQIECAAAECBAgQIECAAAECBAgQIECAAAECBAgQIECAAAECBAgQIECAAAECBAgQIECAAAECBAgQIECAAAECBAgQIECAAAECBAgQIECAAAECBAgQIECAAAECBAgQIECAAAECBAgQIECAAAECBAgQIECAAAECBAgQINC0BSpcQF9e/kP30TftRr9f/ejRo2PIkCEVGpo2bVr07Nkz9VpJSUn07t07Eq/X9unSpUtMmDAhfv3rX8fnn39eq20dO3aM6dOnR9euXWu1vrEs+vDDD2O//faLBQsW1FjSPvvsEx999FEsXLiwxrWrFuTn50dhYWHk5uam9jz77LOReP37zw033BDnn39+reM2p4VZWVWuJndXeXM6YL0QIECAAAECBAgQIECAAAECBAgQIECAAAECBAgQINAcBBr9XMZvf/vbmDx5csp60qRJcdxxx2XMfvz48TF48OBU/MT8xvXXX5/8/v3334+DDz44OWOQeBJzGE8//XT8+Mc/zlg9PxT4m2++ibFjx8aoUaNi6dKl1S7de++946qrrkrNMyTmTK688sp45plnql3fvn375JzD2WefHeutt16D9PXee+/FgQceGPPmzUvm32abbeLJJ5+s9ezKyJEj4/LLL0/Vfuyxx8b/+T//J2O93HPPPdG/f/+1lm9VInMZGTtSgQkQIECAAIH0C1Q3AP51RBwdEU+lP52IBAgQIFAXAUP+ddGylgABAgQIECBAgAABAgQIECBAgAABAgQIECBAgAABAgQIECBAgAABAgQIECBAgAABAgQIECBAgAABAgQIECBAgAABAgQIECBAgAABAgQIECBAgAABAgQIECBAgAABAgQIECBAgAABAgQIECBAgAABAgQIECBAgAABAgQIECBAgAABAgQINH2BChfQl5dXdx9902/y+x189dVXsfXWW8eXX36Zennw4MExbty4Co2WlJRE7969Y9q0abUG6NKlSzzzzDNx5plnxt/+9rda75s0aVIcd9xxtV7fGBZOmTIljj322FqVkrC99tprY+7cubVan1iUn58fhYWFkZubW2HPGWecEbfcckvqtY033jg++uijaNu2ba1jN5eFWVlVriZ3V3lzOVx9ECBAgAABAgQIECBAgAABAgQIECBAgAABAgQIECDQXAQa/VzG/vvvX2E24qmnnooDDzwwY/6JGY3x48en4if+PGjQoOT3ixYtihNPPDEee+yx5PebbbZZTJw4MX7xi19krJ7qApeVlSVnE0aPHr3aWYeE2/Dhw1drlZgfueiii+LFF1+stvbEjMmQIUMi4dG6deu12l/Cd8CAAbF48eJk3sMOOywmTJgQHTp0qFUd9957b/zmN79JrT3ooIPiySefrNXe+ix6+umnI5Fj1ZOYKUn4Zvoxl5FpYfEJECBAgACBNApUHgCfERF9ImJBGnMIRYAAAQL1FDDkX0842wgQIECAAAECBAgQIECAAAECBAgQIECAAAECBAgQIECAAAECBAgQIECAAAECBAgQIECAAAECBAgQIECAAAECBAgQIECAAAECBAgQIECAAAECBAgQIECAAAECBAgQIECAAAECBAgQIECAAAECBAgQIECAAAECBAgQIECAAAECBAgQIECAQBMVqHABfXl55fvom2hXP1D2xRdfHFdffXVqRW5ubnzwwQfRvn37CrtKSkqid+/eMW3atFojdOnSJV588cV45JFHYtCgQbXe17dv35gyZUpkZ2fXek9DLiwrK4sBAwYka67p2X777WPy5Mlx5JFHxty5c2tanno/Pz8/CgsLI3E+338+/fTT6Nq1ayTOZ9Vz0UUXxVVXXVXr2M1lYVZWlavJ3VXeXA5XHwQIECBAgAABAgQIECBAgAABAgQIECBAgAABAgQINBeBRj+Xkfi9/pw5c1Leb7/9duywww4Z8z/88MOT8wCrnscffzwOOeSQ5LdLliyJ3//+9/GnP/0p+f0666wTo0aNimHDhmWsnu8HXrp0aTzxxBNxww03JOc/qpuj2WWXXWLo0KHxm9/8Jtq0afODdZWWlsakSZPixhtvjHfeeadKvMTv/bt3757s+YgjjoicnJy10ufIkSPjyiuvjMT8R+IZPHhwXHvttVVmNFZXzPTp0yMvLy/1dsLkqaeeqjJ7k65mEnY77rhjKtx2220Xs2fPTlf41cYxl5FxYgkIECBAgACB9Al8/98dd0fEwPSFFokAAQIE1lTAkP+aCtpPgAABAgQIECBAgAABAgQIECBAgAABAgQIECBAgAABAgQIECBAgAABAgQIECBAgAABAgQIECBAgAABAgQIECBAgAABAgQIECBAgAABAgQIECBAgAABAgQIECBAgAABAgQIECBAgAABAgQIECBAgAABAgQIECBAgAABAgQIECBAgAABAgSalsD3L6CP8vIK3zatTmpR7aJFi6Jz585RVlaWWn311VfHhRdeWGV3SUlJ9O7dO6ZNm1aLyP9vSZcuXeLFF1+ML7/8MvLy8uLzzz+v1d6OHTvG9OnTo2vXrrVa39CLPvzww9hvv/1iwYIFNZZyxhlnxEUXXRQ9evSIuXPn1rh+1YL8/PwoLCyM3NzcKnuuueaaZMxVT3Z2dsyfPz86dOhQ6/jNYWFWVpWryd1V3hwOVg8ECBAgQIAAAQIECBAgQIAAAQIECBAgQIAAAQIECDQngUY/l7HxxhvHV199lTJPzDpssskmGTmDxLxGYt4gMVuReFq1ahWvvvpq/OxnP0vlu/baayvMcRx22GHxv//7vxmpZ1XQxLxMoo5LLrkknn322fjmm2+q5EvMJJx55pkxcODA2HLLLetUz0cffRSTJ0+OsWPHxsKFC6vszcnJiUMOOSRGjhwZu+yyS1QzD1CnfD+0ONHrwQcfHE8//XRq2ZgxY+Kcc86pdY7Zs2fHz3/+8+R8TOJJzL1MmDAhDj300FrHqMvCL774IjbddNPUlrZt26Zy1yVOXdeay6irmPUECBAgQIBAAwqs+nfHxRFxdQPWITUBAgQIVCNgyN+PBQECBAgQIECAAAECBAgQIECAAAECBAgQIECAAAECBAgQIECAAAECBAgQIECAAAECBAgQIECAAAECBAgQIECAAAECBAgQIECAAAECBAgQIECAAAECBAgQIECAAAECBAgQIECAAAECBAgQIECAAAECBAgQIECAAAECBAgQIECAAAECBAgQaFkCqy6gT3ZdXl7h22YncfHFF8fVV1+d6qtz584xb968avssKSmJ3r17x7Rp02rt0KVLl3jxxRejffv20a9fv3jggQdqvXfSpElx3HHH1Xp9Qy685557on///jWWkJWVFX/7299i1113jX322Sfmzp1b455VC/Lz86OwsDByc3Or3bPlllvG/PnzU+9ddNFFcdVVV9U6fnNYmPCt9LirvDkcrB4IECBAgAABAgQIECBAgAABAgQIECBAgAABAgQIEGhOAo16LuPbb7+N9ddfP+W97rrrRmlpacb8Z8yYkZyNeO+995I5Nttss0i8ts0226RyPvPMM3HAAQekvm/btm38+9//rlBnOgtcsGBBjBo1Ku64445YsWJFldDrrbdeDBw4MK644oro0KHDGqVO9DFy5Mi4++67I2Ff+VlnnXVi8ODBMWzYsNh8883XKNfqNi9dujQZe8mSJRXME3MatX0WLVqUnBt58sknk1vatGmTnMf5/e9/X9sQdV6Xk5MTy5YtS+375ptvInE2mXzMZWRSV2wCBAgQIEAgzQKJf3f0iYipaY4rHAECBAikQcCQfxoQhSBAgAABAgQIECBAgAABAgQIECBAgAABAgQIECBAgAABAgQIECBAgAABAgQIECBAgAABAgQIECBAgAABAgQIECBAgAABAgQIECBAgAABAgQIECBAgAABAgQIECBAgAABAgQIECBAgAABAgQIECBAgAABAgQIECBAgAABAgQIECBAgAABAk1IIHEBfeopL6/wbRNqo+ZSly5dGh07doySkpLU4htvvDHOPffcajcn1vXu3TumTZtWc/D/rujSpUu8+OKL0alTp7jnnnuif//+td7bt2/fmDJlSmRnZ9d6T0MsLCsri379+sUDDzxQY/odd9wx6bd8+fLYZ599Yu7cuTXuWbUgPz8/CgsLIzc3t9o9Y8aMifPOOy/1XmLdwoULY4MNNqh1jqa+MCurytXk7ipv6oeqfgIECBAgQIAAAQIECBAgQIAAAQIECBAgQIAAAQIEmptAo57LSPwef6uttkqZd+7cOebNm5exM7jvvvvi9NNPj8WLFydzJOYyJk6cGBtvvHEqZ2LGIDF3sWpN4o0nnngievXqlda6Fi1aFGPHjo3E/ME333xTJXabNm3i2GOPjYsvvji23XbbtOaeM2dOXH311TF58uT47rvvqsTecMMN4+yzz46zzjorOnTokNbcCctf/OIXqZibb755fPzxx3WaVyktLY2LLrooabfqOfPMM+Pmm29Oa63fD7blllvG/PnzUy8lak7M6WTyMZeRSV2xCRAgQIAAgTQLbB8Rs9McUzgCBAgQSJOAIf80QQpDgAABAgQIECBAgAABAgQIECBAgAABAgQIECBAgAABAgQIECBAgAABAgQIECBAgAABAgQIECBAgAABAgQIECBAgAABAgQIECBAgAABAgQIECBAgAABAgQIECBAgAABAgQIECBAgAABAgQIECBAgAABAgQIECBAgAABAgQIECBAgAABAgSaiED59+ssL6/wbRNpoXZljh49OoYMGZJa3LFjx/jkk09Wu7mkpCR69+4d06ZNq12CiOjSpUu8+OKL0alTp/jggw9i3333jYULF9Zqf6Ke6dOnR9euXWu1vqEWvfPOO5GXlxeff/55jSWcddZZMXbs2KTzPvvsE3Pnzq1xz6oF+fn5UVhYGLm5uavdk3D+vu8NN9wQ559/fq1zNPWFWVlVriZ3V3lTP1T1EyBAgAABAgQIECBAgAABAgQIECBAgAABAgQIECDQ3AQa9VzGrFmzYo899kiZ77777pF4LVPPiBEj4oorrkiFv+SSS+Kyyy6LNm3aVEh57LHHxpQpU1KvDRo0KP74xz9G69at17i0pUuXxh133BF33nlnvPXWW9XG++Uvfxmnn356/OIXv0hLzuqSlJWVxRNPPJHs6/HHH6+2jp122ilOPvnkOOWUU2KDDTZY495XrFgRZ5xxRtx2222pWIn4CY+6PuPHj4/Bgwenth188MFRVFRU1zC1Xt+tW7d49dVXU+tnzpwZidcy+ZjLyKSu2AQIECBAgAABAgQIEGg5Aob8W85Z65QAAQIECBAgQIAAAQIECBAgQIAAAQIECBAgQIAAAQIECBAgQIAAAQIECBAgQIAAAQIECBAgQIAAAQIECBAgQIAAAQIECBAgQIAAAQIECBAgQIAAAQIECBAgQIAAAQIECBAgQIAAAQIECBAgQIAAAQIECBAgQIAAAQIECBAgQIAAAQIECCQEyr/PUF5e4dtmJbT99tvHnDlzUj1deeWVcemll662x5KSkujdu3dMmzat1g5dunSJF198MTp16hRlZWXRr1+/eOCBB2q9f9KkSXHcccfVen1DLLztttti0KBBNabOzs6Of/zjH5GXlxeffPJJ7LPPPjF37twa961akJ+fH4WFhZGbm7vaPaNGjYrhw4en3t9uu+1i9uzZtc7R1BdmZVW5mtxd5U39UNVPgAABAgQIECBAgAABAgQIECBAgAABAgQIECBAgEBzE2jUcxl///vf45BDDkmZFxQUROK1TD3HHntsTJkyJRV+4sSJ0b9//yrpEvMCffv2je+++y75Xtu2beP555+PHXfcsd6lJWIVFxdHYl7k2WefjZUrV1aJtdlmm8VVV12VnPfYcMMN652rLhu/+uqrSDiMGDEiPvvssypbW7VqFT179kzORyRmMNq0aVOX8BXWvvXWW7HvvvtGImfiWXfddeOxxx6LAw44oM4xEzMhBx54YGrfT3/60/jXv/5V5zi13dCrV68oKipKLX/iiSci8VomH3MZmdQVmwABAgQIECBAgAABAi1HwJB/yzlrnRIgQIAAAQIECBAgQIAAAQIECBAgQIAAAQIECBAgQIAAAQIECBAgQIAAAQIECBAgQIAAAQIECBAgQIAAAQIECBAgQIAAAQIECBAgQOD/Y+/Oo+SsyoSBPw0JJFiQEMNSEkpEHQlBPwFHSlkKRNKYKUDg+yTIOigQIPFzQUUWQVmEAeEcwpIAo2wjYTTEwRIJawrCR+GwzAwkwAwDYxEoDFsCxRZC6jtvn9N1uglQbyfd2pX+3b/6fft5nvfe373/1XPOJUCAAAECBAgQIECAAAECBAgQIECAAAECBAgQIECAAAECBAgQIECAAAECBAgQIECAAAECBAgQIEAgEWj0ZGg0ej2uMUK/+93vYu+99+61nsWLF8dGG230vmus1+tRLBajXC6ndsjlclGpVCKbzXbl/NM//VMcfPDBqfP333//mDVrVgwbNix1zl8y8I033oh999035s6d2/Kzn/vc5+KWW26JDTfcMGq1WuTz+ahWqy3zugMKhUKUSqXIZDLvm/P888/Hxhtv3Ov/N954Y+y1116pv9POgR0dK11N7q7ydt5QcydAgAABAgQIECBAgAABAgQIECBAgAABAgQIECBAYE0UGNR9GUmPwoEHHth0P+CAA7r6FgZqJL0D9913X7N80mOxww47rPS5pD/hE5/4RDz77LPN/02ZMiUuuuiiWHvttfs8vX//93+PH//4x119CCtWrFgpf/To0V3/P/bYY2Pdddftc/3+SHjzzTfj0ksvjZ/+9KexZMmSlUqutdZasd9++8WZZ54Zf/M3f9PnT77zzjtd67vsssuauUmfyxNPPBHDhw/vc72nn346tthii6bn2LFj47HHHosPf/jDfa6VJmHy5Mlx/fXXN0Ovu+66SN4N5NCXMZC6ahMgQIAAAQIECBAgQGDoCGjyHzp7baUECBAgQIAAAQIECBAgQIAAAQIECBAgQIAAAQIECBAgQIAAAQIECBAgQIAAAQIECBAgQIAAAQIECBAgQIAAAQIECBAgQIAAAQIECBAgQIAAAQIECBAgQIAAAQIECBAgQIAAAQIECBAgQIAAAQIECBAgQIAAAQIECBAgQIAAAQIECBAgQCARaPRkaDR6Pa4xQgcccED88z//c3M9RxxxRPzjP/7jB66vXq9HsViMcrmc2iGXy0WlUolsNtuV89RTT8XOO+8czzzzTKoam266adxzzz2x5ZZbpor/Swc98sgjXetZsmRJy0+feuqpcdppp3XF1Wq1yOfzUa1WW+Z1BxQKhSiVSpHJZD4w5xvf+Eb84he/aMZ87Wtfi+uvvz71d9o5sKNjpavJ3VXezhtq7gQIECBAgAABAgQIECBAgAABAgQIECBAgAABAgQIrIkCg7ov45JLLonjjjuu6X7MMcdE8m4gxvLly+MjH/lIPP/8813lhw0b1tVPMHbs2Pf83PTp0+Nb3/pW838bbLBB/OY3v4k99tgj9fQeffTROP/88+Oaa66Jt956a6W8MWPGxJQpU+I73/nO+84j9cf6KfCFF16ICy64IGbMmBEvvfTSSlVHjBgRhx12WHz729+OrbbaKvVXkx6MyZMnx2uvvdbMufjii+PYY49NXaNnYNJXs8UWW8SLL77Y9Xr99dePW265pas/ZCBGMs9LL720X+aedn76MtJKiSNAgAABAgQIECBAgACBDxLQ5O98ECBAgAABAgQIECBAgAABAgQIECBAgAABAgQIECBAgAABAgQIECBAgAABAgQIECBAgAABAgQIECBAgAABAgQIECBAgAABAgQIECBAgAABAgQIECBAgAABAgQIECBAgAABAgQIECBAgAABAgQIECBAgAABAgQIECBAgAABAgQIECBAgACBoSXQ6LncRqPX4xoh8eKLL8bYsWN7raVcLscuu+zygeur1+tRLBYjiU07crlcVCqVyGazXSnLly+PQw45JGbNmpW2RFx77bVx0EEHpY7/SwZedNFFMW3atJafXGeddWLevHnxhS98oSu2VqtFPp+ParXaMrc7oFAoRKlUikwm84E5d911VySxPccLL7wQH/7wh1N/q10DOzpWuprcXeXtupnmTYAAAQIECBAgQIAAAQIECBAgQIAAAQIECBAgQIDAmiowqPsylT670gAAIABJREFUzjrrrDjppJOa9j/60Y8ieTcQI+kd+NSnPhWvvvpqV/mkt+Kpp56Kdddd9z0/l8QdfvjhccMNNzT//8lPfjJuueWW2GKLLT5win/+859j5syZcfHFF8fixYtXit1ggw3i//yf/xPJerfccst4j9/fB4Igdc2kf+fJJ5+Mn/3sZ/HrX/86XnnllZVyN95445g6dWocddRRsckmm3xg7cR599137/LuHvvvv39ceeWVLfsy3q/wW2+9FV/84hfjwQcf7ApJekUuvfTSOOKII1Kvsy+BJ554YpdH9zjzzDMjeTeQQ1/GQOqqTYAAAQIECBAgQIAAgaEjoMl/6Oy1lRIgQIAAAQIECBAgQIAAAQIECBAgQIAAAQIECBAgQIAAAQIECBAgQIAAAQIECBAgQIAAAQIECBAgQIAAAQIECBAgQIAAAQIECBAgQIAAAQIECBAgQIAAAQIECBAgQIAAAQIECBAgQIAAAQIECBAgQIAAAQIECBAgQIAAAQIECBAgQIAAgUSg0ZOh0ej1uEYIzZw5M6ZMmdJcy6c//en4j//4j5Zrq9frUSwWo1wut4ztDsjlclGpVCKbzTZzZs2aFQceeGDqGvvvv38kOcOGDUud85cIfOONN2LfffeNuXPntvzcDjvs0BU3atSortharRb5fD6q1WrL3O6AQqEQpVIpMplMy5zPfOYz8fDDDzfjLr300l573rJAmwZ0dKx0Nbm7ytt0L02bAAECBAgQIECAAAECBAgQIECAAAECBAgQIECAAIE1VmBQ92X84Ac/iHPPPbeJf84550TybiDGnXfeGV/5ylfirbfe6iq/0047xbx582Lttdd+38/df//98eUvfzmWLl3ajNlss83iiiuuiM7Oznj37+Zvvvlm/OIXv4jLLrss/v3f/32lumuttVbstddeMW3atNh9990HYpn9XvP222+P6dOnx+9+97tYsWLFSvU/+9nPxjHHHBOHHnpojBgxotf/k/ikf+PII4+MZ555pvm/0aNHR1J3u+22W+X5vvPOO/GNb3wjrrrqqmaNqVOnxoUXXrjSvqzyR3ok/sM//EP88Ic/bL75/ve/H8m7gRz6MgZSV20CBAgQIECAAAECBAgMHQFN/kNnr62UAAECBAgQIECAAAECBAgQIECAAAECBAgQIECAAAECBAgQIECAAAECBAgQIECAAAECBAgQIECAAAECBAgQIECAAAECBAgQIECAAAECBAgQIECAAAECBAgQIECAAAECBAgQIECAAAECBAgQIECAAAECBAgQIECAAAECBAgQIECAAAECBAgkAo2eDI1Gr8c1QqizszNuueWW5lpOP/30OPnkk1uurV6vR7FYjHK53DK2OyCXy0WlUolsNtvMeeqpp2LnnXeOZ555JlWdTTfdNO65557YcsstU8X/pYIeeOCB2GWXXeL1119v+cmzzz47fvjDHzbjarVa5PP5qFarLXO7AwqFQpRKpchkMi1zzjjjjDjllFOacRMnToy5c+e2zGv3gI6Ola4md1d5u2+q+RMgQIAAAQIECBAgQIAAAQIECBAgQIAAAQIECBAgsKYJDOq+jKOPPjouu+yypvmMGTMiedffI+lHOf/88+MHP/hBrFixIpLfu4888shIvvcev333+vy5557blddzrL322l29H9/5zndi1KhRkfR43HTTTXHqqafGY4899p7TnzBhQlxwwQWxxx579Pfy/iL1br311q71Lliw4H3X9+Mf/zgmTZrU1WuxdOnSLvMzzzwz3nnnnV45l1xySRxzzDGrPe/p06fHd7/73Vi+fHlXrZ122inuuOOOGD58+GrXfneBmTNnxpQpU5qvjzrqqEjeDeTQlzGQumoTIECAAAECBAgQIEBg6Aho8h86e22lBAgQIECAAAECBAgQIECAAAECBAgQIECAAAECBAgQIECAAAECBAgQIECAAAECBAgQIECAAAECBAgQIECAAAECBAgQIECAAAECBAgQIECAAAECBAgQIECAAAECBAgQIECAAAECBAgQIECAAAECBAgQIECAAAECBAgQIECAAAECBAgQIEAgEWj0ZGg0ej22vdCLL74YY8eO7bWOBQsWxNZbb91ybfV6PYrFYpTL5Zax3QG5XC4qlUpks9lmzvLly+OQQw6JWbNmpa5z7bXXxkEHHZQ6/i8ReM4558QJJ5zQ8lPrrbde3HXXXbH99ts3Y2u1WuTz+ahWqy3zuwMKhUKUSqXIZDItcxYuXBgTJkzoFffCCy/Ehz/84Za57RzQ0bHS1eTuKm/nDTV3AgQIECBAgAABAgQIECBAgAABAgQIECBAgAABAgTWRIFB3Zfx9a9/Pa677rqm+69+9as48MAD+30fli1bFkceeWRcffXVXbXXXXfduPDCC+Ooo45K9a0f/ehHcfbZZ68Um/QojBs3LhYvXhxLly6N9+p7+Zu/+Zv48Y9/HPvss0+qHoRUE/orBSVrvOGGG7os/vM//3OlWSR9BKNGjYqNN944Fi1aFK+//vpKMYnlWWed1S8ruP3227tcX3vtta56m222WTzxxBMxYsSIfqnfs0hyTpPz2j2Sc5qc14Ec+jIGUldtAgQIECBAgAABAgQIDB0BTf5DZ6+tlAABAgQIECBAgAABAgQIECBAgAABAgQIECBAgAABAgQIECBAgAABAgQIECBAgAABAgQIECBAgAABAgQIECBAgAABAgQIECBAgAABAgQIECBAgAABAgQIECBAgAABAgQIECBAgAABAgQIECBAgAABAgQIECBAgAABAgQIECBAgAABAgQIJAKNngyNRq/Hthe69tpr45BDDmmuY9ttt40HH3ww1brq9XoUi8Uol8up4pOgXC4XlUolstlsr5wbb7wx9tlnn9R19t9//5g1a1YMGzYsdc5ABi5dujQ6Ozvjvvvua/mZJG7OnDkxcuTIZmytVot8Ph/VarVlfndAoVCIUqkUmUwmVc52220XDz30UDP2mmuuiYMPPjhVbrsGdXSsdDW5u8rbdTPNmwABAgQIECBAgAABAgQIECBAgAABAgQIECBAgACBNVVgUPdl7LXXXl2/zXePpL8hedff47XXXosvfOEL8fDDD3eVHjVqVNx+++2x/fbbp/7UueeeGz/72c/i5ZdfTpUzevTo+OpXvxqnn356jBs3LlVOuwQtWrQoTj755PiXf/mXWLJkSappb7jhhnHiiSfG8ccfnyo+TdDixYtj/Pjx8dJLL3WFDx8+PJ5++unYZJNN0qT3KeZ3v/td7L333s2cpKcneTeQQ1/GQOqqTYAAAQIECBAgQIAAgaEjoMl/6Oy1lRIgQIAAAQIECBAgQIAAAQIECBAgQIAAAQIECBAgQIAAAQIECBAgQIAAAQIECBAgQIAAAQIECBAgQIAAAQIECBAgQIAAAQIECBAgQIAAAQIECBAgQIAAAQIECBAgQIAAAQIECBAgQIAAAQIECBAgQIAAAQIECBAgQIAAAQIECBAgQIAAgUSg0ZOh0ej12PZChx12WFx99dXNdZx44olx5plnplpXvV6PYrEY5XI5VXwSlMvlolKpRDab7ZXzzDPPxI477hh/+tOfUtUaM2ZMzJ8/P8aPH58qfqCD7r333th1111j2bJlLT81ffr0mDp1aq+4Wq0W+Xw+qtVqy/zugEKhEKVSKTKZTKqck08+udfeHnrooXHVVVelym3XoI6Ola4md1d5u26meRMgQIAAAQIECBAgQIAAAQIECBAgQIAAAQIECBAgsKYKDOq+jN122y3mzZvXtL/jjjsiedffY8mSJfHRj340Xnnlla7SSV/FggULYsMNN+zTp5KejGOOOSb+7d/+7QPzvvzlL8dZZ50Vf/u3f9un+u0W/Mc//jGSXpjbb7/9A6f+2c9+NmbMmBE77LBDvy5xxYoV8clPfjKefPLJZt0HH3wwtt122379TlLszjvvjC996UvNukkfS/JuIIe+jIHUVZsAAQIECBAgQIAAAQJDR0CT/9DZayslQIAAAQIECBAgQIAAAQIECBAgQIAAAQIECBAgQIAAAQIECBAgQIAAAQIECBAgQIAAAQIECBAgQIAAAQIECBAgQIAAAQIECBAgQIAAAQIECBAgQIAAAQIECBAgQIAAAQIECBAgQIAAAQIECBAgQIAAAQIECBAgQIAAAQIECBAgQIAAAQKJQKMnQ6PR67HthTbffPNYtGhRcx3lcjl22WWXVOuq1+tRLBYjyUk7crlcVCqVyGazvVIS1yOOOCKuvPLKtKVixowZcfTRR6eOH8jA0047LX7yk5+0/MSYMWNi/vz5MX78+F6xtVot8vl8VKvVljW6AwqFQpRKpchkMqly7rrrrkhyuse4cePi6aefTpXbrkEdHStdTe6u8nbdTPMmQIAAAQIECBAgQIAAAQIECBAgQIAAAQIECBAgQGBNFRjUfRk77LBD/PGPf2za33ffffH5z3++3/fiT3/6U3zsYx+L7r6UrbbaKhYuXBjv8bt3y28vW7asq4fhkksuiSVLljTjR44cGRMmTIhp06bFoYce2rLOmhRw9dVXx4UXXthl+sYbbzSXtuGGG8axxx4bp556agwfPnxAlpz0aiQ9G91j1qxZccABB/T7t5JzmpzX7pGc0+S8DuTQlzGQumoTIECAAAECBAgQIEBg6Aho8h86e22lBAgQIECAAAECBAgQIECAAAECBAgQIECAAAECBAgQIECAAAECBAgQIECAAAECBAgQIECAAAECBAgQIECAAAECBAgQIECAAAECBAgQIECAAAECBAgQIECAAAECBAgQIECAAAECBAgQIECAAAECBAgQIECAAAECBAgQIECAAAECBAgQIEAgEWj0ZGg0ej22tdDChQtjwoQJzTVkMpl49dVXU6+pXq9HsViMcrmcOieXy0WlUolsNrtSzo033hj77LNP6lqTJk2K2bNnx4gRI1LnDETg0qVLo7OzM+67776W5d9vzrVaLfL5fFSr1ZY1ugMKhUKUSqVI9i3tWH/99SPZt+6xYMGC2HrrrdOmt11cR8dKV5O7q7ztdtGECRAgQIAAAQIECBAgQIAAAQIECBAgQIAAAQIECBBYwwUGdV/Gpz/96XjkkUeaW/Dwww/HNtts0+9bMnfu3Nhzzz2bdSdOnBjJu9UZS5YsiaQf4bXXXosPfehDMWrUqBgzZsxfvc9idda0OrlvvvlmvPTSS5H0eXSbJP0ro0ePXp2yLXOPOOKI+OUvf9mMO/nkk+PHP/5xDB8+vGVuXwKSc5qc1+6RnNPkvA7k0JcxkLpqEyBAgAABAgQIECBAYOgIaPIfOnttpQQIECBAgAABAgQIECBAgAABAgQIECBAgAABAgQIECBAgAABAgQIECBAgAABAgQIECBAgAABAgQIECBAgAABAgQIECBAgAABAgQIECBAgAABAgQIECBAgAABAgQIECBAgAABAgQIECBAgAABAgQIECBAgAABAgQIECBAgAABAgQIECBAIBFo9GRoNHo9trXQFVdcEUceeWRzDV/5ylfipptuSr2mer0exWIxyuVy6pxcLheVSiWy2exKOX/+859j1113jcceeyxVvTFjxsT8+fNj/PjxqeIHKiiZw2677RbLly9v+Ylrr702DjrooJXiarVa5PP5qFarLWt0BxQKhSiVSpHJZFLnTJo0Kf7whz804y+//PL45je/mTq/3QI7Ola6mtxd5e22ieZLgAABAgQIECBAgAABAgQIECBAgAABAgQIECBAgMCaLjCo+zI+8YlPxH//93839+CJJ56Ij3/84/2+J5deemkce+yxzbrTpk2LCy+8sN+/o+BfXuCMM86IU045pfnhr33tazFz5swYPXp0v04mOafJee0eyTlNzutADn0ZA6mrNgECBAgQIECAAAECBIaOgCb/obPXVkqAAAECBAgQIECAAAECBAgQIECAAAECBAgQIECAAAECBAgQIECAAAECBAgQIECAAAECBAgQIECAAAECBAgQIECAAAECBAgQIECAAAECBAgQIECAAAECBAgQIECAAAECBAgQIECAAAECBAgQIECAAAECBAgQIECAAAECBAgQIECAAAECBBKBRk+GRqPXY1sLHXXUUXH55Zc313D66afHySefnHpN9Xo9isVilMvl1Dm5XC4qlUpks9mVchLbadOmxcUXX5y63owZM+Loo49OHT8QgSeddFKcddZZLUtvuummcc8998SWW265UmytVot8Ph/VarVlne6AQqEQpVIpMplM6pwzzjgjTjnllGb8kUceGZdddlnq/HYL7OhY6Wpyd5W32yaaLwECBAgQIECAAAECBAgQIECAAAECBAgQIECAAAECa7rAoO7LGDduXDzzzDPNPVi0aFFsttlm/b4nSb/ERRdd1Kx7wQUXxLe//e1+/46Cf3mB3/zmN3HMMcfECy+80PXxzTffPO66667YYost+nUyyTlNzmv3SM5pcl4HcujLGEhdtQkQIECAAAECBAgQIDB0BDT5D529tlICBAgQIECAAAECBAgQIECAAAECBAgQIECAAAECBAgQIECAAAECBAgQIECAAAECBAgQIECAAAECBAgQIECAAAECBAgQIECAAAECBAgQIECAAAECBAgQIECAAAECBAgQIECAAAECBAgQIECAAAECBAgQIECAAAECBAgQIECAAAECBAgQIJAINHoyNBq9Htta6HOf+1w88MADzTXcfPPN0dnZmXpN9Xo9isVilMvl1Dm5XC4qlUpks9n3zEnmMGnSpEjrnMTOnj07RowYkXoO/Rn4wgsvRKFQiIULF7YsO3ny5Ljmmmti2LBhK8XWarXI5/NRrVZb1ukOSL5bKpUik8mkzpk7d27sueeezfjtt98+7r///tT57RbY0bHS1eTuKm+3TTRfAgQIECBAgAABAgQIECBAgAABAgQIECBAgAABAgTWdIFB3Zex0UYbRdIb0D2ef/75GDt2bL/uybPPPhuHH3543HrrrV11N9lkk7j88stjr7326tfvKPbXEXjyySe7emEef/zxrgkkvQz/+q//GknPRn+O5Jwm57V7JOc0Oa8DOfRlDKSu2gQIECBAgAABAgQIEBg6Apr8h85eWykBAgQIECBAgAABAgQIECBAgAABAgQIECBAgAABAgQIECBAgAABAgQIECBAgAABAgQIECBAgAABAgQIECBAgAABAgQIECBAgAABAgQIECBAgAABAgQIECBAgAABAgQIECBAgAABAgQIECBAgAABAgQIECBAgAABAgQIECBAgAABAgQIEEgEGj0ZGo1ej20tNHz48Fi+fHlzDYsXL46NNtoo9Zrq9XoUi8Uol8upc3K5XFQqlchms++Z8+c//zl23XXXeOyxx1LVHDNmTMyfPz/Gjx+fKr6/g2677baYOHFipDkX1113XUyePPk9p1Cr1SKfz0e1Wk09xUKhEKVSKTKZTOqc559/PjbeeONm/LBhw+Ltt99Ond9ugR0dK11N7q7ydttE8yVAgAABAgQIECBAgAABAgQIECBAgAABAgQIECBAYE0XGNR9GaNGjYpXXnmluQdLliyJ5F1/jocffjj23nvv+J//+Z+usp/5zGfiN7/5TXzyk5/sz8+o9VcSSHpKkl6Yu+66qzmDm2++OTo7O/t1RkuXLo3Ro0c3a26wwQaRvBvIoS9jIHXVJkCAAAECBAgQIECAwNAR0OQ/dPbaSgkQIECAAAECBAgQIECAAAECBAgQIECAAAECBAgQIECAAAECBAgQIECAAAECBAgQIECAAAECBAgQIECAAAECBAgQIECAAAECBAgQIECAAAECBAgQIECAAAECBAgQIECAAAECBAgQIECAAAECBAgQIECAAAECBAgQIECAAAECBAgQIECAQCLQ6MnQaPR6bFuhhQsXxoQJE5rzHzduXDz99NN9Wk+9Xo9isRjlcjl1Xi6Xi0qlEtls9j1zEt9p06bFxRdfnLrmjBkz4uijj04d35+B3/rWt2L69OktS2622WZx9913x8c+9rH3jK3VapHP56Narbas1R1QKBSiVCpFJpNJnZMEbr755rFo0aJmzoIFC2LrrbfuU412Ce7oWOlqcneVt8vmmScBAgQIECBAgAABAgQIECBAgAABAgQIECBAgAABAkNFYFD3ZXzoQx+K119/vbkXr732Wqy33nr9ujd33HFH7L777s2anZ2dcfPNN/frNxT76wpMnjw5rr/++uYkzj///PjOd77Tr5NKzmlyXrtHck6T8zqQQ1/GQOqqTYAAAQIECBAgQIAAgaEjoMl/6Oy1lRIgQIAAAQIECBAgQIAAAQIECBAgQIAAAQIECBAgQIAAAQIECBAgQIAAAQIECBAgQIAAAQIECBAgQIAAAQIECBAgQIAAAQIECBAgQIAAAQIECBAgQIAAAQIECBAgQIAAAQIECBAgQIAAAQIECBAgQIAAAQIECBAgQIAAAQIECBAgQIAAgUSg0ZOh0ej12LZCv/3tb2Pfffdtzn+PPfaIW265pU/rqdfrUSwWo1wup87L5XJRqVQim82+b85tt90WEydOjLTWkyZNitmzZ8eIESNSz6M/Av/85z/HrrvuGo899ljLcocffnj84he/iI6O974qu1arRT6fj2q12rJWd0ChUIhSqRSZTCZ1ThKY2N56663NnDlz5sRXv/rVPtVol+D38HZXebtsnnkSIECAAAECBAgQIECAAAECBAgQIECAAAECBAgQIDBUBAZ1X8a6664by5Yta+7FW2+9Feuss06/7s1VV10VSV9B9zjssMPiyiuv7NdvKPbXFfjpT38ap556anMS3/72t+OCCy7o10kl5zQ5r90jOafJeR3IoS9jIHXVJkCAAAECBAgQIECAwNAR0OQ/dPbaSgkQIECAAAECBAgQIECAAAECBAgQIECAAAECBAgQIECAAAECBAgQIECAAAECBAgQIECAAAECBAgQIECAAAECBAgQIECAAAECBAgQIECAAAECBAgQIECAAAECBAgQIECAAAECBAgQIECAAAECBAgQIECAAAECBAgQIECAAAECBAgQIECAQCLQ6MnQaPR6bFuhn//853H88cc353/sscfGxRdf3Kf11Ov1KBaLUS6XU+flcrmoVCqRzWbfN+eFF16IQqEQCxcuTFV3zJgxMX/+/Bg/fnyq+P4Kuvnmm2PSpEmR5kz8y7/8S+y9997v++larRb5fD6q1Wrq6SVGpVIpMplM6pwk8LjjjotLLrmkmXPeeefF9773vT7VaJfgjo6VriZ3V3m7bJ55EiBAgAABAgQIECBAgAABAgQIECBAgAABAgQIECAwVAQGdV/GsGHD4p133mnuxfLly2Pttdfu17059dRT46c//Wmz5umnnx4nn3xyv35Dsb+uwDXXXBOHHnpocxL/+3//7/j1r3/dr5NKzmlyXrtHck6T8zqQQ1/GQOqqTYAAAQIECBAgQIAAgaEjoMl/6Oy1lRIgQIAAAQIECBAgQIAAAQIECBAgQIAAAQIECBAgQIAAAQIECBAgQIAAAQIECBAgQIAAAQIECBAgQIAAAQIECBAgQIAAAQIECBAgQIAAAQIECBAgQIAAAQIECBAgQIAAAQIECBAgQIAAAQIECBAgQIAAAQIECBAgQIAAAQIECBAgQIAAgUSg0ZOh0ej12LZC3/rWt2L69OnN+Z977rlx/PHH92k99Xo9isVilMvl1Hm5XC4qlUpks9kPzHn3/Fp9YMaMGXH00Ue3Cuu3/yfnYNq0aXHxxRe3rLnVVlvFvHnzYpNNNnnf2FqtFvl8PqrVast63QGFQiFKpVJkMpnUOUngeeedF9///vebOck6Lrzwwj7VaJfgjo6VriZ3V3m7bJ55EiBAgAABAgQIECBAgAABAgQIECBAgAABAgQIECAwVAQGdV/GWmutFT17RVasWBHv8Vv0au3VIYccEtdee22zxm9+85vYf//9V6um5MElcMstt0RnZ2dzUjvssENceeWVkfSU9NdIzmlyXrtHck6T8zqQQ1/GQOqqTYAAAQIECBAgQIAAgaEjoMl/6Oy1lRIgQIAAAQIECBAgQIAAAQIECBAgQIAAAQIECBAgQIAAAQIECBAgQIAAAQIECBAgQIAAAQIECBAgQIAAAQIECBAgQIAAAQIECBAgQIAAAQIECBAgQIAAAQIECBAgQIAAAQIECBAgQIAAAQIECBAgQIAAAQIECBAgQIAAAQIECBAgQIAAgUSg0ZOh0ej12LZC+++/f9xwww3N+c+aNSsOOOCAPq2nXq9HsViMcrmcOi+Xy0WlUolsNvuBObfddltMnDgx0npPmjQpZs+eHSNGjEg9l9UJfOaZZ2LHHXeMP/3pTy3LHHfccTF9+vTo6Hj/a7JrtVrk8/moVqst63UHFAqFKJVKkclkUuckgddff31Mnjy5mbPffvt12a2J4z3M3VW+Jm60NREgQIAAAQIECBAgQIAAAQIECBAgQIAAAQIECBAg0M4Cg7ov492/O6ftY+jLhiT9Ebfeemsz5e67746ddtqpLyXEDnKB//iP/+jq1Xj00Ue7ZrrFFlvEL3/5y9h11137deZ/ifPac8L6Mvp1+xQjQIAAAQIECBAgQIDAkBXQ5D9kt97CCRAgQIAAAQIECBAgQIAAAQIECBAgQIAAAQIECBAgQIAAAQIECBAgQIAAAQIECBAgQIAAAQIECBAgQIAAAQIECBAgQIAAAQIECBAgQIAAAQIECBAgQIAAAQIECBAgQIAAAQIECBAgQIAAAQIECBAgQIAAAQIECBAgQIAAAQIECBAgQGCICjR6rrvR6PXYtiQ77bRT3HPPPc35z5s3LwqFQp/WU6/Xo1gsRrlcTp2Xy+WiUqlENpv9wJyXX345Jk6cGPfff3+q2mPGjIn58+fH+PHjU8WvbtCNN94Y++yzT8syHR0dcdNNN8Wee+75gbG1Wi3y+XxUq9XlqPzdAAAgAElEQVSWNbsDkv0qlUqRyWRS5ySBd911V6+93nHHHbvs1sSR+L9ruKt8TdxoayJAgAABAgQIECBAgAABAgQIECBAgAABAgQIECBAoJ0FBnVfxrt/d+7vvpEnnngi9t5773j00Ue79vCjH/1o/P73v48JEya0856a+7sEnn322fjmN78Zf/jDH5r/ufzyy7ve9ecY6PP67rnqy+jP3VOLAAECBAgQIECAAAECQ1dAk//Q3XsrJ0CAAAECBAgQIECAAAECBAgQIECAAAECBAgQIECAAAECBAgQIECAAAECBAgQIECAAAECBAgQIECAAAECBAgQIECAAAECBAgQIECAAAECBAgQIECAAAECBAgQIECAAAECBAgQIECAAAECBAgQIECAAAECBAgQIECAAAECBAgQIECAAIGhKdDouexGo9dj24pstdVW8fjjjzfnv2DBgth66637tJ56vR7FYjHK5XLqvFwuF5VKJbLZbMuck046Kc4666yWcd0BM2bMiKOPPjp1/KoGJmfgiCOOiCuvvLJlicQ08Rk7duwHxtZqtcjn81GtVlvW7A4oFApRKpUik8mkzkkCFy5cGBMmTGjmfOpTn4rHHnusTzXaJbijY6Wryd1V3i6bZ54ECBAgQIAAAQIECBAgQIAAAQIECBAgQIAAAQIECAwVgUHdl7HWWmtFz16RFStWxHv8Fr3Ke3XDDTfElClT4vnnn++qkfRhXH755bHpppuuck2Jg1Pg//7f/xsXXnhhc3InnnhinHnmmf022eScJue1eyTnNDmvAzn0ZQykrtoECBAgQIAAAQIECBAYOgKa/IfOXlspAQIECBAgQIAAAQIECBAgQIAAAQIECBAgQIAAAQIECBAgQIAAAQIECBAgQIAAAQIECBAgQIAAAQIECBAgQIAAAQIECBAgQIAAAQIECBAgQIAAAQIECBAgQIAAAQIECBAgQIAAAQIECBAgQIAAAQIECBAgQIAAAQIECBAgQIAAAQIECBBIBBo9GRqNXo9tK5TNZuO5555rzv/ZZ5+N5F1fRr1ej2KxGOVyOXVaLpeLSqWS6lvz58+P3XbbLZYvX56q/qRJk2L27NkxYsSIVPGrGvTUU0/FzjvvHM8880zLEtOmTYsLL7ywZVytVot8Ph/VarVlbHdAoVCIUqkUmUwmdU4SmHzrIx/5SDNn00037Xq3Jo6OjpWuJndX+Zq40dZEgAABAgQIECBAgAABAgQIECBAgAABAgQIECBAgEA7Cwzqvoxhw4bFO++80/RNehjWXnvtfvM+99xz4wc/+EGz3vHHHx/JO2PNE5g5c2ZMmTKlubADDjggZs2a1W8LTc5pcl67R3JO0/bcrOok9GWsqpw8AgQIECBAgAABAgQIEOgpoMnfeSBAgAABAgQIECBAgAABAgQIECBAgAABAgQIECBAgAABAgQIECBAgAABAgQIECBAgAABAgQIECBAgAABAgQIECBAgAABAgQIECBAgAABAgQIECBAgAABAgQIECBAgAABAgQIECBAgAABAgQIECBAgAABAgQIECBAgAABAgQIECBAgAABAkNLoNFzuY1Gr8e2lVh//fWjXq835//KK69E8q4vI8kvFotRLpdTp+VyuahUKpHNZlvmvPzyyzFx4sS4//77W8YmAWPGjIn58+fH+PHjU8WvatCsWbPiwAMPbJk+bNiwuPPOO2OnnXZqGVur1SKfz0e1Wm0Z2x1QKBSiVCpFJpNJnZMEvvrqq7HBBhs0c5L85N2aODo6Vrqa3F3la+JGWxMBAgQIECBAgAABAgQIECBAgAABAgQIECBAgAABAu0sMKj7MtZdd91YtmxZ0/ett96KddZZp9+8jzzyyLjiiiua9WbOnBlHHXVUv9VXaPAI3HHHHbH77rs3J/TZz342HnrooX6bYHJOk/PaPZJzmpzXgRz6MgZSV20CBAgQIECAAAECBAgMHQFN/kNnr62UAAECBAgQIECAAAECBAgQIECAAAECBAgQIECAAAECBAgQIECAAAECBAgQIECAAAECBAgQIECAAAECBAgQIECAAAECBAgQIECAAAECBAgQIECAAAECBAgQIECAAAECBAgQIECAAAECBAgQIECAAAECBAgQIECAAAECBAgQIECAAAECBAgkAo2eDI1Gr8e2FRo+fHgsX768Of9ly5ZF8q4vo16vR7FYjHK5nDotl8tFpVKJbDabKue0006Ln/zkJ6lik6AZM2bE0UcfnTq+r4GJ2SGHHBKzZs1qmbrDDjvE3LlzY9SoUS1ja7Va5PP5qFarLWO7AwqFQpRKpchkMqlzksC333471llnnWbOsGHDut6tiaOjY6Wryd1VviZutDURIECAAAECBAgQIECAAAECBAgQIECAAAECBAgQINDOAoO6L+NDH/pQvP76603f1157LdZbb71+805++7/rrrua9ZIejF122aXf6is0eASefPLJ+PjHP96cUPL3ggULYt111+2XSSbnNDmv3SM5p8l5HcihL2MgddUmQIAAAQIECBAgQIDA0BHQ5D909tpKCRAgQIAAAQIECBAgQIAAAQIECBAgQIAAAQIECBAgQIAAAQIECBAgQIAAAQIECBAgQIAAAQIECBAgQIAAAQIECBAgQIAAAQIECBAgQIAAAQIECBAgQIAAAQIECBAgQIAAAQIECBAgQIAAAQIECBAgQIAAAQIECBAgQIAAAQIECBAgQIBAItDoydBo9HpsW6GOjt5XNq/Kuur1ehSLxSiXy6kdcrlcVCqVyGazqXLuvffe2HXXXWPZsmWp4idNmhSzZ8+OESNGpIrva9CTTz4ZO+64Yzz33HMtU0899dQ47bTTWsYlAbVaLfL5fFSr1VTxSVChUIhSqRSZTCZ1Tndgf+x/nz/6V0h49zojwl3lf4V98EkCBAgQIECAAAECBAgQIECAAAECBAgQIECAAAECBAh8gMCg7ssYNWpUvPLKK83pL1myJJJ3/TFWrFgR48ePj//8z//sKpf8xv3UU0/FRz/60f4or8YgE3j++efjE5/4RPM8jR07Nm6//fb4zGc+0y8zXbp0aYwePbpZa4MNNojk3UAOfRkDqas2AQIECBAgQIAAAQIEho6AJv+hs9dWSoAAAQIECBAgQIAAAQIECBAgQIAAAQIECBAgQIAAAQIECBAgQIAAAQIECBAgQIAAAQIECBAgQIAAAQIECBAgQIAAAQIECBAgQIAAAQIECBAgQIAAAQIECBAgQIAAAQIECBAgQIAAAQIECBAgQIAAAQIECBAgQIAAAQIECBAgQIAAAQIEEoFGT4ZGo9dj2wp1dPS+snlV1lWv16NYLEa5XE7tkMvlolKpRDabTZWzdOnS6OzsjPvuuy9V/JgxY2L+/Pkxfvz4VPF9Dfqnf/qnOPjgg1umrbPOOjFv3rz4whe+0DI2CajVapHP56NaraaKT4IKhUKUSqXIZDKpc7oD+2P/+/zRv0LCu9cZEe4q/yvsg08SIECAAAECBAgQIECAAAECBAgQIECAAAECBAgQIEDgAwQGdV/GRhttFC+88EJz+s8//3yMHTu2XzZ08eLF8b/+1/+K5557rqvehhtuGE899VSMGjWqX+orMrgEXn311dhll13i3/7t37omtt5668X06dPjiCOO6JeJJuc0Oa/dIzmnyXkdyKEvYyB11SZAgAABAgQIECBAgMDQEdDkP3T22koJECBAgAABAgQIECBAgAABAgQIECBAgAABAgQIECBAgAABAgQIECBAgAABAgQIECBAgAABAgQIECBAgAABAgQIECBAgAABAgQIECBAgAABAgQIECBAgAABAgQIECBAgAABAgQIECBAgAABAgQIECBAgAABAgQIECBAgAABAgQIECBAgEAi0OjJ0Gj0emxboeHDh8fy5cub81+2bFkk7/oy6vV6FIvFKJfLqdNyuVxUKpXIZrOpc0477bT4yU9+kjp++vTpMXXq1NTxaQPffPPN2H///eOmm25qmVIoFKJUKkUmk2kZmwTUarXI5/NRrVZTxSdBff1Gd+G333471llnneZ3hg0bFsm7NXF0dKx0Nbm7ytfEjbYmAgQIECBAgAABAgQIECBAgAABAgQIECBAgAABAgTaWWBQ92WMGzcunnnmmabvokWLYrPNNusX73nz5sVXv/rVWLp0aVe9HXbYIe68884YOXJkv9RXZHAJJH06xx57bFx++eVdE0t6Gr773e/Geeed1y8TTc5pcl67R3JOk/M6kENfxkDqqk2AAAECBAgQIECAAIGhI6DJf+jstZUSIECAAAECBAgQIECAAAECBAgQIECAAAECBAgQIECAAAECBAgQIECAAAECBAgQIECAAAECBAgQIECAAAECBAgQIECAAAECBAgQIECAAAECBAgQIECAAAECBAgQIECAAAECBAgQIECAAAECBAgQIECAAAECBAgQIECAAAECBAgQIECAAIFEoNGTodHo9di2Quuvv37U6/Xm/F955ZVI3vVlJPnFYjHK5XLqtFwuF5VKJbLZbOqce++9N3bddddYtmxZqpzOzs6YM2dOjBw5MlV82qBHH300dtppp3jppZdappx99tnxwx/+sGVcd0CtVot8Ph/VajV1TqFQiFKpFJlMJnVOEvjqq6/GBhts0MxJ8pN3a+Lo6FjpanJ3la+JG21NBAgQIECAAAECBAgQIECAAAECBAgQIECAAAECBAi0s8Cg7sv4xCc+Ef/93//d9H3iiSfi4x//eL94n3/++XHCCSfE22+/3VXv7//+7+Pyyy+Ptddeu1/qKzK4BJKeo4suuii+/e1vx4oVK7omt8cee8TcuXPjPfob+jz55Jwm57V7JOc0Oa8DOfRlDKSu2gQIECBAgAABAgQIEBg6Apr8h85eWykBAgQIECBAgAABAgQIECBAgAABAgQIECBAgAABAgQIECBAgAABAgQIECBAgAABAgQIECBAgAABAgQIECBAgAABAgQIECBAgAABAgQIECBAgAABAgQIECBAgAABAgQIECBAgAABAgQIECBAgAABAgQIECBAgAABAgQIECBAgAABAgQIEEgEGj0ZGo1ej20rlM1m47nnnmvO/9lnn43kXV9GvV6PYrEY5XI5dVoul4tKpdKnby1dujQ6OzvjvvvuS/Wd0aNHx9133x3bbLNNqvi0QTNnzowpU6a0DF+V79dqtcjn81GtVlvW7w4oFApRKpUik8mkzkkCk2995CMfaeZsuummXe/WxNHRsdLV5O4qXxM32poIECBAgAABAgQIECBAgAABAgQIECBAgAABAgQIEGhngUHdl/HpT386Hnnkkabvww8/3C/9CEn/yTe+8Y345S9/2VV72LBhceGFF8YxxxzTzntp7i0Ekn6W3XffPd5+++2uyI9//OPxX//1X/Ee/Q19tkzOaXJeu0fSN5Oc14Ec+jIGUldtAgQIECBAgAABAgQIDB0BTf5DZ6+tlAABAgQIECBAgAABAgQIECBAgAABAgQIECBAgAABAgQIECBAgAABAgQIECBAgAABAgQIECBAgAABAgQIECBAgAABAgQIECBAgAABAgQIECBAgAABAgQIECBAgAABAgQIECBAgAABAgQIECBAgAABAgQIECBAgAABAgQIECBAgAABAgQIJAKNngyNRq/HthXaaqut4vHHH2/Of8GCBbH11lv3aT31ej2KxWKUy+XUeblcLiqVSmSz2dQ5SeA555wTJ5xwQuqc6dOnx9SpU1PHtwp84403Yt999425c+e2Co3Ozs6YM2dOjBw5smVsd0CtVot8Ph/VajV1TqFQiFKpFJlMJnVOErhw4cKYMGFCM+dTn/pUPPbYY32q0S7BHR0rXU3urvJ22TzzJECAAAECBAgQIECAAAECBAgQIECAAAECBAgQIEBgqAgM6r6MHXbYIf74xz829+K+++6Lz3/+86u9N++880588YtfbNZOegxuu+22rnfGmiuwePHi+NjHPhavv/561yKTno/nnnsuPvShD632opNzmpzX7pGc0+S8DuTQlzGQumoTIECAAAECBAgQIEBg6Aho8h86e22lBAgQIECAAAECBAgQIECAAAECBAgQIECAAAECBAgQIECAAAECBAgQIECAAAECBAgQIECAAAECBAgQIECAAAECBAgQIECAAAECBAgQIECAAAECBAgQIECAAAECBAgQIECAAAECBAgQIECAAAECBAgQIECAAAECBAgQIECAAAECBAgQIEAgEWj0ZGg0ej22rdBOO+0U99xzT3P+5XI5dtlllz6tp16vR7FYjCQ37cjlclGpVCKbzaZN6Yp74IEHuub3+uuvp8rr7OyMOXPmxMiRI1PFtwp65JFHYuedd44lS5a0Co3p06fH1KlTW8b1DKjVapHP56NarabOKxQKUSqVIpPJpM5JApP92nXXXZs5O+64Y8yfP79PNdoluKNjpavJ3VXeLptnngQIECBAgAABAgQIECBAgAABAgQIECBAgAABAgQIDBWBQd2Xsdtuu8W8efOae3HHHXdE8m51x5tvvhnjxo2LF198savUqFGj4vHHH49NNtlkdUvLH8QCK1as6OqZWbx4cdcs11prrXj44Ydj6623Xu1Z33nnnfGlL32pWSfpDUneDeTQlzGQumoTIECAAAECBAgQIEBg6Aho8h86e22lBAgQIECAAAECBAgQIECAAAECBAgQIECAAAECBAgQIECAAAECBAgQIECAAAECBAgQIECAAAECBAgQIECAAAECBAgQIECAAAECBAgQIECAAAECBAgQIECAAAECBAgQIECAAAECBAgQIECAAAECBAgQIECAAAECBAgQIECAAAECBAgQIEAgEWj0ZGg0ej22rdD+++8fN9xwQ3P+s2bNigMOOKBP66nX61EsFqNcLqfOy+VyUalUIpvNps5JAvv6rdGjR8fdd98d22yzTZ++837BF110UUybNq1lrTFjxsT8+fNj/PjxLWN7BtRqtcjn81GtVlPnFQqFKJVKkclkUuckgddff31Mnjy5mbPffvvF7Nmz+1SjXYI7Ola6mtxd5e2yeeZJgAABAgQIECBAgAABAgQIECBAgAABAgQIECBAgMBQERjUfRl77bVX12/z3ePGG2+M5N3qjsWLF3f1TqxYsaKr1Ec+8pFYtGhRvMfv3Kv7KfmDTODzn/98/Ou//mvXrJL9Ts5U0n+zuuN3v/td7L333s0ySc3k3UAOfRkDqas2AQIECBAgQIAAAQIEho6AJv+hs9dWSoAAAQIECBAgQIAAAQIECBAgQIAAAQIECBAgQIAAAQIECBAgQIAAAQIECBAgQIAAAQIECBAgQIAAAQIECBAgQIAAAQIECBAgQIAAAQIECBAgQIAAAQIECBAgQIAAAQIECBAgQIAAAQIECBAgQIAAAQIECBAgQIAAAQIECBAgQIAAAQIEEoFGT4ZGo9dj2wp961vfiunTpzfnf+6558bxxx/fp/XU6/UoFotRLpdT5+VyuahUKpHNZlPndAeec845ccIJJ6TOS9Y3derU1PHvF9iXdU6aNClmz54dI0aM6NN3a7Va5PP5qFarqfMKhUKUSqXIZDKpc5LA8847L77//e83c6ZNmxYXXnhhn2q0S3BHx0pXk7urvF02zzwJECBAgAABAgQIECBAgAABAgQIECBAgAABAgQIEBgqAoO6L+PrX/96XHfddc29+NWvfhUHHnjgau/NvffeG1/84hebdb7whS/E//t//2+16yow+AUOO+ywuPrqq5sT/elPfxqnnHLKak88OafJee0eyTlNzutADn0ZA6mrNgECBAgQIECAAAECBIaOgCb/obPXVkqAAAECBAgQIECAAAECBAgQIECAAAECBAgQIECAAAECBAgQIECAAAECBAgQIECAAAECBAgQIECAAAECBAgQIECAAAECBAgQIECAAAECBAgQIECAAAECBAgQIECAAAECBAgQIECAAAECBAgQIECAAAECBAgQIECAAAECBAgQIECAAAECBBKBRk+GRqPXY9sK/fznP4/jjz++Of9jjz02Lr744j6tp16vR7FYjHK5nDovl8tFpVKJbDabOqc78JFHHomdd945lixZkiq3s7Mz5syZEyNHjkwV/35BDzzwQOyyyy7x+uuvt6xz7bXXxkEHHdQy7t0BtVot8vl8VKvV1LmFQiFKpVJkMpnUOUngcccdF5dcckkz57zzzovvfe97farRLsEdHStdTe6u8nbZPPMkQIAAAQIECBAgQIAAAQIECBAgQIAAAQIECBAgQGCoCAzqvoyjjz46LrvssuZezJgxI5J3qzuuuuqqOPzww5tlDjvssLjyyitXt6z8NhA4++yz40c/+lFzpl/72tfiiiuuiPXXX3+1Zj9z5syYMmVKs8ZRRx0VybuBHPoyBlJXbQIECBAgQIAAAQIECAwdAU3+Q2evrZQAAQIECBAgQIAAAQIECBAgQIAAAQIECBAgQIAAAQIECBAgQIAAAQIECBAgQIAAAQIECBAgQIAAAQIECBAgQIAAAQIECBAgQIAAAQIECBAgQIAAAQIECBAgQIAAAQIECBAgQIAAAQIECBAgQIAAAQIECBAgQIAAAQIECBAgQIAAAQIECCQCjZ4MjUavx7YV+u1vfxv77rtvc/577LFH3HLLLX1aT71ej2KxGOVyOXVeLpeLSqUS2Ww2dU534BtvvNE157lz56bKHT16dNx9992xzTbbpIp/v6BzzjknTjjhhJY1Nt1007jnnntiyy23bBn77oBarRb5fD6q1Wrq3EKhEKVSKTKZTOqcJHDixIlx6623NnPmzJkTX/3qV/tUo12COzpWuprcXeXtsnnmSYAAAQIECBAgQIAAAQIECBAgQIAAAQIECBAgQIDAUBEY1H0ZP/jBD+Lcc89t7kXSQ5C8W53x5ptvxqmnnhr/8A//0Cxz9tlnxw9/+MPVKSu3TQSSnp1vfvOb8eKLL3bNePz48XHHHXdE0neyOiM5Tz3P0Pe///1eZ2x1ar9frr6MgVBVkwABAgQIECBAgAABAkNPQJP/0NtzKyZAgAABAgQIECBAgAABAgQIECBAgAABAgQIECBAgAABAgQIECBAgAABAgQIECBAgAABAgQIECBAgAABAgQIECBAgAABAgQIECBAgAABAgQIECBAgAABAgQIECBAgAABAgQIECBAgAABAgQIECBAgAABAgQIECBAgAABAgQIECBAgACBoS3Q6Ln8RqPXY9vKLFy4MCZMmNCc/7hx4+Lpp5/u03rq9XoUi8Uol8up83K5XFQqlchms6lzegZedNFFMW3atNS506dPj6lTp6aOf3fg0qVLo7OzM+67776WNSZPnhzXXHNNDBs2rGXsuwNqtVrk8/moVqupcwuFQpRKpchkMqlzksDNN988Fi1a1MxZsGBBbL311n2q0S7BHR0rXU3urvJ22TzzJECAAAECBAgQIECAAAECBAgQIECAAAECBAgQIEBgqAgM6r6Ms846K0466aTmXvzoRz+K5N3qjJdeeim+/vWvx9y5c7vKjB07NmbOnBn77bff6pSV2yYCjz/+eOy1117xX//1X10zXnvttePRRx+NT37yk6u1ghNPPDF+9rOfNWuceeaZkbwbyKEvYyB11SZAgAABAgQIECBAgMDQEdDkP3T22koJECBAgAABAgQIECBAgAABAgQIECBAgAABAgQIECBAgAABAgQIECBAgAABAgQIECBAgAABAgQIECBAgAABAgQIECBAgAABAgQIECBAgAABAgQIECBAgAABAgQIECBAgAABAgQIECBAgAABAgQIECBAgAABAgQIECBAgAABAgQIECBAgEAi0OjJ0Gj0emxroeHDh8fy5cuba1i8eHFstNFGqddUr9ejWCxGuVxOnZPL5aJSqUQ2m02d0zPwkUceiZ133jmWLFmSKr+zszPmzJkTI0eOTBX/7qB77703dt1111i2bFnL/Ouuuy4mT57cMu69Amq1WuTz+ahWq6nzC4VClEqlyGQyqXOef/752HjjjZvxw4YNi7fffjt1frsFdnSsdDW5u8rbbRPNlwABAgQIECBAgAABAgQIECBAgAABAgQIECBAgACBNV1gUPdlXHLJJXHcccc19+CYY46J5N3qjP/5n/+Jv/3bv40XXnihq8xWW20Vv/71r2ObbbZZnbJy20RgxYoVscMOO8T999/fnPHdd98dO+2002qt4Nhjj41LL720WePiiy+O5N1ADn0ZA6mrNgECBAgQIECAAAECBIaOgCb/obPXVkqAAAECBAgQIECAAAECBAgQIECAAAECBAgQIECAAAECBAgQIECAAAECBAgQIECAAAECBAgQIECAAAECBAgQIECAAAECBAgQIECAAAECBAgQIECAAAECBAgQIECAAAECBAgQIECAAAECBAgQIECAAAECBAgQIECAAAECBAgQIECAAAECBBKBRk+GRqPXY1sLfe5zn4sHHniguYabb745Ojs7U6+pXq9HsViMcrmcOieXy0WlUolsNps6p2fgG2+8Efvuu2/MnTs3Vf7o0aPj7rvvjm222SZV/LuDTjvttPjJT37SMnezzTbr+s7HPvaxlrHvFVCr1SKfz0e1Wk2dXygUolQqRSaTSZ2TuO25557N+O233z7uv//+1PntFtjRsdLV5O4qb7dNNF8CBAgQIECAAAECBAgQIECAAAECBAgQIECAAAECBNZ0gUHdlzFr1qw48MADm3twwAEHRPJudcZDDz0U2223XbPEjjvuGPPmzYthw4atTlm5bSSwzz77xI033tic8dVXXx2HHHLIaq1g8uTJcf311zdrXHfddZG8G8ihL2MgddUmQIAAAQIECBAgQIDA0BHQ5D909tpKCRAgQIAAAQIECBAgQIAAAQIECBAgQIAAAQIECBAgQIAAAQIECBAgQIAAAQIECBAgQIAAAQIECBAgQIAAAQIECA2VQ5sAACAASURBVBAgQIAAAQIECBAgQIAAAQIECBAgQIAAAQIECBAgQIAAAQIECBAgQIAAAQIECBAgQIAAAQIECBAgQIAAAQIECBAgQIBAItDoydBo9Hpsa6GjjjoqLr/88uYaTj/99Dj55JNTr6ler0exWIxyuZw6J5fLRaVSiWw2mzrn3YEzZ86MKVOmpM6fPn16TJ06NXV8d+DLL78cEydOjPvvv79l7uGHHx6/+MUvoqNj1a7CrtVqkc/no1qttvxWd0ChUIhSqRSZTCZ1zhlnnBGnnHJKM/7II4+Myy67LHV+uwW+x36s2ga128LNlwABAgQIECBAgAABAgQIECBAgAABAgQIECBAgAABAu0jMKj7Mm655Zbo7Oxsau6xxx6RvFud8fvf/76r36J77LfffjF79uzVKSm3zQS+973vxfnnn9+c9amnnhqnnXbaaq0i6XG59dZbmzXmzp3b1fcykENfxkDqqk2AAAECBAgQIECAAIGhI6DJf+jstZUSIECAAAECBAgQIECAAAECBAgQIECAAAECBAgQIECAAAECBAgQIECAAAECBAgQIECAAAECBAgQIECAAAECBAgQIECAAAECBAgQIECAAAECBAgQIECAAAECBAgQIECAAAECBAgQIECAAAECBAgQIECAAAECBAgQIECAAAECBAgQIECAAIFEoNGTodHo9djWQldccUUceeSRzTV85StfiZtuuin1mur1ehSLxSiXy6lzcrlcVCqVyGazqXPeHfjoo4/GTjvtFC+99FKqGp2dnTFnzpwYOXJkqvjuoPnz58duu+0Wy5cv/8C8jo6OLrc999yzT/V7Btdqtcjn81GtVlPXKBQKUSqVIpPJpM6ZNGlS/OEPf2jGX3755fHNb34zdX67BSZ7867hrvJ220TzJUCAAAECBAgQIECAAAECBAgQIECAAAECBAgQIEBgTRcY1H0ZDz74YGy//fbNPdh2220jebc644ILLojvfve7zRLJ3z//+c9Xp6TcNhOYMWNGHHPMMc1ZH3744fHLX/5ytVax3XbbxUMPPdSs8cADD0TybiCHvoyB1FWbAAECBAgQIECAAAECQ0dAk//Q2WsrJUCAAAECBAgQIECAAAECBAgQIECAAAECBAgQIECAAAECBAgQIECAAAECBAgQIECAAAECBAgQIECAAAECBAgQIECAAAECBAgQIECAAAECBAgQIECAAAECBAgQIECAAAECBAgQIECAAAECBAgQIECAAAECBAgQIECAAAECBAgQIECAAAECiUCjJ0Oj0euxrYUWLlwYEyZMaK4hk8nEq6++mnpN9Xo9isVilMvl1Dm5XC4qlUpks9nUOe8OfPPNN2P//fePm266KVWN0aNHx9133x3bbLNNqvjuoJNOOinOOuusljlbbbVVzJs3LzbZZJOWse8XUKvVIp/PR7VaTV2jUChEqVSKZN/SjvXXXz+SfeseCxYsiK233jptetvFdXSsdDW5u8rbbhdNmAABAgQIECBAgAABAgQIECBAgAABAgQIECBAgACBNVxgUPdlJL/jf/SjH21uwbhx4+Lpp59erS2ZNm1aXHTRRc0al156aUyZMmW1akpuL4Ebb7wxDj744Gafzo477hjXX399bLbZZqu8kM033zwWLVrUzP/Tn/4USZ/OQA59GQOpqzYBAgQIECBAgAABAgSGjoAm/6Gz11ZKgAABAgQIECBAgAABAgQIECBAgAABAgQIECBAgAABAgQIECBAgAABAgQIECBAgAABAgQIECBAgAABAgQIECBAgAABAgQIECBAgAABAgQIECBAgAABAgQIECBAgAABAgQIECBAgAABAgQIECBAgAABAgQIECBAgAABAgQIECBAgAABAgQSgUZPhkaj12PbC22++eaxaNGi5jrK5XLssssuqdZVr9ejWCxGkpN25HK5qFQqkc1m06a8Z9zMmTNjypQpqWtMnz49pk6dmjr+hRdeiEKhEAsXLmyZc9xxx0VSv6Nj1a/BrtVqkc/no1qttvxed0Ayv1KpFJlMJlXOXXfd1bWm7jFu3Lh4+umnU+W2a9B77Mmqb1K7Ipg3AQIECBAgQIAAAQIECBAgQIAAAQIECBAgQIAAAQIEBrfAoO7LeOONN2K99dZrCq677rrx5ptvrrLosmXL4oADDojf/va3XTWGDx8ec+bMib/7u79b5ZoS20/ggQceiIMPPjgee+yxrslvscUWce2118aOO+64yosZMWJEvPXWW838119/PUaOHLnK9dIk6stIoySGAAECBAgQIECAAAECBFoJaPJvJeT/BAgQIECAAAECBAgQIECAAAECBAgQIECAAAECBAgQIECAAAECBAgQIECAAAECBAgQIECAAAECBAgQIECAAAECBAgQIECAAAECBAgQIECAAAECBAgQIECAAAECBAgQIECAAAECBAgQIECAAAECBAgQIECAAAECBAgQIECAAAECBAgQIEBgzRJo9FxOo9Hrse1Xethhh8XVV1/dXMdJJ50UZ5xxRqp11ev1KBaLUS6XU8UnQblcLiqVSmSz2dQ57xX45JNPxo477hjPPfdcqjqdnZ0xZ86cGDlyZKr42267LSZOnBit9rujoyNuueWW+PKXv5yq7vsF1Wq1yOfzUa1WU9cpFApRKpUik8mkykn29qyzzmrGHnrooXHVVVelym3XoGR/3jXcVd6um2neBAgQIECAAAECBAgQIECAAAECBAgQIECAAAECBAisqQKDvi9j9OjRsXTp0qb/Sy+9FBtuuOEq7cfDDz8cf//3fx8PPPBAV/5WW20Vv/rVr2LbbbddpXqS2lPgzTffjH322aer5yQZSX9Dcg4mT568Sgt6+eWXY8yYMc3cUaNGxZIlS1apVl+S9GX0RUssAQIECBAgQIAAAQIECLyfgCZ/Z4MAAQIECBAgQIAAAQIECBAgQIAAAQIECBAgQIAAAQIECBAgQIAAAQIECBAgQIAAAQIECBAgQIAAAQIECBAgQIAAAQIECBAgQIAAAQIECBAgQIAAAQIECBAgQIAAAQIECBAgQIAAAQIECBAgQIAAAQIECBAgQIAAAQIECBAgQIAAAQIECAwtgUbP5TYavR7bXuLaa6+NQw45pLmObbfdNh588MFU66rX61EsFqNcLqeKT4JyuVxUKpXIZrOpc94rcPny5TF58uSYPXt2qjqjR4+Ou+++O7bZZpuW8ckeT5s2LS6++OKWsVtvvXXX+seOHdsy9oMCarVa5PP5qFarqesUCoUolUqRyWRS5Wy33Xbx0EMPNWOvueaaOPjgg1PltmtQR8dKV5O7q7xdN9O8CRAgQIAAAQIECBAgQIAAAQIECBAgQIAAAQIECBBYUwUGfV/GVlttFY8//njTf+HChTF+/PhV2o/f//73cdBBB8XSpUu78idOnBizZs2KDTfccJXqSWpfgWOPPTYuvfTS5gJ+9rOf/X/27jtKyvJ6HPgdRBNxVSwo81XXktiwa9QVE9aGqN9FjUYj9hLFghUiajRibKigGCyIijWRGEuiG6Mg6oLi2CuILZFFMxAhio41yPzOzPcwv10W3NmlzuznPScnvO/c+zz3fp7xjzl7z3njnHPOaVVDb731VuRmWOZcG2+8cUyaNKlVa7UkyVxGS7TEEiBAgAABAgQIECBAgMD8BAz5+24QIECAAAECBAgQIECAAAECBAgQIECAAAECBAgQIECAAAECBAgQIECAAAECBAgQIECAAAECBAgQIECAAAECBAgQIECAAAECBAgQIECAAAECBAgQIECAAAECBAgQIECAAAECBAgQIECAAAECBAgQIECAAAECBAgQIECAAAECBAgQIECAAIG2JZBt2G422+i25CVmzJgRq6++eqM+JkyYEF26dGm2t0wmEzU1NVFXV9ds7JyAysrKSKVSkUwmi86ZX+Af/vCHOPzww4teZ+jQodGnT59m46dNmxa77LJLTJo0qdnY8847Ly699NJm45oLSKfTUVVVFfX19c2FFj6vrq6O2traqKioaDZn4sSJsdlmmzWKmz59eqy22mrN5pZyQCLR5NXk3lVeygeqdgIECBAgQIAAAQIECBAgQIAAAQIECBAgQIAAAQIEylFgqZ/LyM0QNJyNGDNmTOy2226tOovhw4dH7969C7mnnnpq/P73v2/VWpJKW2DgwIFx7rnnFpo45phjYsSIEa1q6oknnojdd9+9kJubKXnqqadatVZLksxltERLLAECBAgQIECAAAECBAjMT8CQv+8GAQIECBAgQIAAAQIECBAgQIAAAQIECBAgQIAAAQIECBAgQIAAAQIECBAgQIAAAQIECBAgQIAAAQIECBAgQIAAAQIECBAgQIAAAQIECBAgQIAAAQIECBAgQIAAAQIECBAgQIAAAQIECBAgQIAAAQIECBAgQIAAAQIECBAgQIAAAQIECBBoWwLZhu1ms41uy0KiR48eMWrUqEIvF198cZx//vnN9pbJZKKmpibq6uqajZ0TUFlZGalUKpLJZNE58wv8xz/+ETvvvHNMnTq1qLWqq6ujtrY2Kioqvjf+0UcfjX322SeaO+v27dvHk08+GT/96U+L2v/7gtLpdFRVVUV9fX3RaxXbT27BSy65JC644ILC2nvuuWc89thjRe9VqoGJRJNXk3tXeakeproJECBAgAABAgQIECBAgAABAgQIECBAgAABAgQIEChXgaV+LuPQQw+Ne+65p+B/9913x2GHHdaq8zjnnHPiiiuuKOReffXVceaZZ7ZqLUmlLfDwww/HvvvuW2hijz32iNGjR7eqqT/84Q9x+OGHF3J79eoVf/zjH1u1VkuSzGW0REssAQIECBAgQIAAAQIECMxPwJC/7wYBAgQIECBAgAABAgQIECBAgAABAgQIECBAgAABAgQIECBAgAABAgQIECBAgAABAgQIECBAgAABAgQIECBAgAABAgQIECBAgAABAgQIECBAgAABAgQIECBAgAABAgQIECBAgAABAgQIECBAgAABAgQIECBAgAABAgQIECBAgAABAgQIEGhbAtmG7WazjW7LQmLYsGFx0kknFXrZYost4vXXX2+2t0wmEzU1NVFXV9ds7JyAysrKSKVSkUwmi86ZX+CsWbPiiCOOiJEjRxa1VocOHWLs2LGx3XbbzTc+d76nnnpqXH/99c2uueOOO8Zjjz0WK6+8crOxzQWk0+moqqqK+vr65kILn1dXV0dtbW1UVFQ0m7PlllvGG2+8UYjLnXnv3r2bzSv1gESiyavJvau81A9V/QQIECBAgAABAgQIECBAgAABAgQIECBAgAABAgQIlJvAUj+X0a9fvxg8eHDB/Yorroizzz67Vedw4IEHxgMPPFDIfeihh6Jnz56tWktSaQu8+uqrsc022xSa2HrrreOZZ56J3HxLS68rr7wy+vfvX0jr27dvDBo0qKXLtDjeXEaLySQQIECAAAECBAgQIECAwDwEDPn7WhAgQIAAAQIECBAgQIAAAQIECBAgQIAAAQIECBAgQIAAAQIECBAgQIAAAQIECBAgQIAAAQIECBAgQIAAAQIECBAgQIAAAQIECBAgQIAAAQIECBAgQIAAAQIECBAgQIAAAQIECBAgQIAAAQIECBAgQIAAAQIECBAgQIAAAQIECBAgQIAAgbYlkG3Ybjbb6LYsJGbMmBGrr756o17q6uqiW7du39tfJpOJmpqayMUWe1VWVkYqlYpkMllsyvfGjRw5Mnr16lX0WkOHDo0+ffrMN/6jjz6KnXfeOSZPntzsmhdeeGEMGDCg2bhiAtLpdFRVVUV9fX0x4fmY6urqqK2tjYqKiu/NGTt2bD624TV9+vRYbbXVit6rVAMTiSavJveu8lI9THUTIECAAAECBAgQIECAAAECBAgQIECAAAECBAgQIFCuAkv9XMaQIUPizDPPLPifeuqp8fvf/75V57H99tvHiy++WMh97bXXYsstt2zVWpJKW+CDDz6IbbbZJj799NN8I+uuu278+c9/jtx3pKXXaaedFrmZmDnXNddcE2eccUZLl2lxvLmMFpNJIECAAAECBAgQIECAAIF5CBjy97UgQIAAAQIECBAgQIAAAQIECBAgQIAAAQIECBAgQIAAAQIECBAgQIAAAQIECBAgQIAAAQIECBAgQIAAAQIECBAgQIAAAQIECBAgQIAAAQIECBAgQIAAAQIECBAgQIAAAQIECBAgQIAAAQIECBAgQIAAAQIECBAgQIAAAQIECBAgQIAAAQJtSyDbsN1sttFt2Uj88pe/jHvvvbfQz7HHHhu33nrr9/aXyWSipqYm6urqinaorKyMVCoVyWSy6JzvC/znP/8ZP/vZz+Kjjz4qar0ePXrEgw8+GMsvv/w84x966KHYb7/9ml1rueWWi6eeeip22mmnZmOLCUin01FVVRX19fXFhOdjqquro7a2NioqKr4357jjjosRI0YUYg4++OD405/+VPQ+pRyYSDR5Nbl3lZfygaqdAAECBAgQIECAAAECBAgQIECAAAECBAgQIECAAIFyFFjq5zLuu+++OOiggwr2P//5z+OBBx5o8Vl8/vnnsc0228T777+fz+3QoUO88847sdZaa7V4LQmlL/Dxxx/HgQceGOPGjcs3s+KKK8Z1110XRx55ZIubO+CAA/LzMHOuP//5z/GLX/yixeu0NMFcRkvFxBMgQIAAAQIECBAgQIDAvAQM+fteECBAgAABAgQIECBAgAABAgQIECBAgAABAgQIECBAgAABAgQIECBAgAABAgQIECBAgAABAgQIECBAgAABAgQIECBAgAABAgQIECBAgAABAgQIECBAgAABAgQIECBAgAABAgQIECBAgAABAgQIECBAgAABAgQIECBAgAABAgQIECBAgACBtiWQbdhuNtvotmwkHn744dh3330b9fPvf/87OnXqNN8eM5lM1NTURF1dXdEOlZWVkUqlIplMFp3zfYGzZs2KI444IkaOHFnUeh07doxx48bF5ptv3iQ+d7bHHnts3H777c2uVV1dHbW1tVFRUdFsbDEB6XQ6qqqqor6+vpjwfEwxNXz88cexxhprNFrzoYceip49exa9TykHJhJNXk3uXeWlfKBqJ0CAAAECBAgQIECAAAECBAgQIECAAAECBAgQIECgHAWW+rmM559/PnbccceC/XbbbRcvvvhii8/imWeeif333z+mT5+ez/3JT34So0aNilVWWaXFa0kofYGvvvoqzj777LjuuusKzZx33nlx6aWXtri53HfppZdeKuQ999xzscMOO7R4nZYmmMtoqZh4AgQIECBAgAABAgQIEJiXgCF/3wsCBAgQIECAAAECBAgQIECAAAECBAgQIECAAAECBAgQIECAAAECBAgQIECAAAECBAgQIECAAAECBAgQIECAAAECBAgQIECAAAECBAgQIECAAAECBAgQIECAAAECBAgQIECAAAECBAgQIECAAAECBAgQIECAAAECBAgQIECAAAECBAgQINC2BLIN281mG92WlcQmm2wSb7/9dqGniy++OM4///z59pjJZKKmpibq6uqKdqisrIxUKhXJZLLonOYCR44cGb169WourPD50KFDo0+fPvn7zz77LGbOnJn/9xdffBF77bVXTJ48udm1Bg4cGP379282rtiAdDodVVVVUV9fX2xKVFdXR21tbVRUVMw355JLLokLLrig8PnGG28ckyZNKnqPUg9MJJq8mty7ykv9UNVPgAABAgQIECBAgAABAgQIECBAgAABAgQIECBAgEC5CSz1cxlTp05tNOew+uqrx8cff9zic8jNK5x99tnx9ddf53OPOeaYuOGGG+KHP/xhi9eSUB4Cw4YNi5NOOqnQzP777x8PPvhgi5vr1KlTTJ8+vZCXm0Pp3Llzi9dpaYK5jJaKiSdAgAABAgQIECBAgACBeQkY8ve9IECAAAECBAgQIECAAAECBAgQIECAAAECBAgQIECAAAECBAgQIECAAAECBAgQIECAAAECBAgQIECAAAECBAgQIECAAAECBAgQIECAAAECBAgQIECAAAECBAgQIECAAAECBAgQIECAAAECBAgQIECAAAECBAgQIECAAAECBAgQIECAAAECbUsg27DdbLbRbVlJDB48OPr161foqXPnzpFOp+fbYyaTiZqamqirqyvaobKyMlKpVCSTyaJzmgv86KOPYuedd47Jkyc3F5r/vEePHvHggw/GD37wgzj00EPjvvvuyz/v1q1bPPnkk82u0bFjxxg3blxsvvnmzcYWG5Bzrqqqivr6+mJTorq6Ompra6OiomK+OTnnqVOnFj4fNGhQ9O3bt+g9Sj0wkWjyanLvKi/1Q1U/AQIECBAgQIAAAQIECBAgQIAAAQIECBAgQIAAAQLlJlAScxkrrLBCfPnllwX7zz77LFZcccUWnUXv3r1j+PDhhZwhQ4bE6aef3qI1BJeXwNixY2OXXXaJOfNIm222Wbz55pstavLzzz+PlVZaqZDToUOH+OKLL1q0RmuDzWW0Vk4eAQIECBAgQIAAAQIECDQUMOTv+0CAAAECBAgQIECAAAECBAgQIECAAAECBAgQIECAAAECBAgQIECAAAECBAgQIECAAAECBAgQIECAAAECBAgQIECAAAECBAgQIECAAAECBAgQIECAAAECBAgQIECAAAECBAgQIECAAAECBAgQIECAAAECBAgQIECAAAECBAgQIECAAAECBNqWQLZhu9lso9uykvjiiy+ic+fOkclkCn1dc801ccYZZ8yzz1xcTU1N1NXVFe1QWVkZqVQqkslk0TnNBebO5Nhjj43bb7+9udD85x07doxx48bFeuutFzvssEO89dZb+efLL798fPXVV82u0aNHj3jwwQfz8QvrSqfTUVVVFfX19UUvWV1dHbW1tVFRUTHPnCFDhsSZZ55Z+CwXN3Xq1FhhhRWK3qPUAxOJJq8m967yUj9U9RMgQIAAAQIECBAgQIAAAQIECBAgQIAAAQIECBAgUG4CJTGXsdlmm8XEiRML9q+99lpsueWWLTqLXXfdNZ566ql8zjLLLBNjxoyJ3N/+XW1XIDcvss4668R3332XR1hllVVi2rRpseyyyxaN8vrrr8dWW21ViO/SpUtMmDCh6PwFCTSXsSB6cgkQIECAAAECBAgQIEBgjoAhf98FAgQIECBAgAABAgQIECBAgAABAgQIECBAgAABAgQIECBAgAABAgQIECBAgAABAgQIECBAgAABAgQIECBAgAABAgQIECBAgAABAgQIECBAgAABAgQIECBAgAABAgQIECBAgAABAgQIECBAgAABAgQIECBAgAABAgQIECBAgAABAgQIECDQtgSyDdvNZhvdlp3EeeedF5dffnmhr7XXXjumTJkyzz4zmUzU1NREXV1d0Q6VlZWRSqUimUwWnVNM4EMPPRT77bdfMaH5mGHDhsVhhx0W3bt3z9eTuxKJRBRzvrnc3r17F71XMYHpdDqqqqqivr6+mPB8THV1ddTW1kZFRcU8c9ZZZ5348MMPC5+de+65cdlllxW9fjkE5s50rsu7ysvhYPVAgAABAgQIECBAgAABAgQIECBAgAABAgQIECBAgEA5CZTEXEbPnj3zf6Ofcz344IOx//77F30OuXmE3N/xP/roo3zOsssuG++9917k5ihcbVdg1qxZkZvNmTZtWh5h+eWXjwkTJsT6669fNMpf/vKX+PnPf16Iz83yPPzww0XnL0iguYwF0ZNLgAABAgQIECBAgAABAnMEDPn7LhAgQIAAAQIECBAgQIAAAQIECBAgQIAAAQIECBAgQIAAAQIECBAgQIAAAQIECBAgQIAAAQIECBAgQIAAAQIECBAgQIAAAQIECBAgQIAAAQIECBAgQIAAAQIECBAgQIAAAQIECBAgQIAAAQIECBAgQIAAAQIECBAgQIAAAQIECBAgQIAAgbYlkG3Ybjbb6LbsJKZNmxZrr712zJo1q9Db5ZdfHuecc06TXjOZTNTU1ERdXV3RDpWVlZFKpSKZTBadU0zgRx99FDvvvHNMnjy5mPDYZ5994o477oiePXvm6yn2WnXVVePpp5+OTTfdtNiUouLS6XRUVVVFfX19UfG5oOrq6qitrY2KioomOQMHDoxzzz238Lx9+/bx4Ycfxpprrln0+uUQmEg0eTW5d5WXw8HqgQABAgQIECBAgAABAgQIECBAgAABAgQIECBAgACBchIoibmMM844I6699tqC+6BBg6Jv375Fn8PMmTPzsxJfffVVPmf11VeP3KxA7u/5rrYrkJtD2nHHHeOFF17IIyy77LL5WZA999yzaJTBgwdHv379CvGnn356DBkypOj8BQk0l7EgenIJECBAgAABAgQIECBAYI6AIX/fBQIECBAgQIAAAQIECBAgQIAAAQIECBAgQIAAAQIECBAgQIAAAQIECBAgQIAAAQIECBAgQIAAAQIECBAgQIAAAQIECBAgQIAAAQIECBAgQIAAAQIECBAgQIAAAQIECBAgQIAAAQIECBAgQIAAAQIECBAgQIAAAQIECBAgQIAAAQIECBAg0LYEsg3bzWYb3ZalxHnnnReXX355obeKior4xz/+EZ06dWrUbyaTiZqamqirqyvaobKyMlKpVCSTyaJzignMncuxxx4bt99+ezHhseqqq8aoUaOiT58++XqKvQ488MAYOXJktG/fvtiUouLS6XRUVVVFfX19UfG5oOrq6qitrY3c+TS8Pv7449hggw0idz5zrnPPPTcuu+yyotcul8BEosmryb2rvFwOVx8ECBAgQIAAAQIECBAgQIAAAQIECBAgQIAAAQIECJSLQEnMZQwdOjROO+20gvmJJ54YN954Y9Fn8Prrr8e2224b3333XT5nq622ildffbXofIHlK3DUUUfFnXfemW+wXbt2MXDgwOjXr1/MY+ZhnggnnXRSDBs2rPDZ73//+zj11FMXCcl4FAAAIABJREFUC5i5jMXCbBMCBAgQIECAAAECBAiUvYAh/7I/Yg0SIECAAAECBAgQIECAAAECBAgQIECAAAECBAgQIECAAAECBAgQIECAAAECBAgQIECAAAECBAgQIECAAAECBAgQIECAAAECBAgQIECAAAECBAgQIECAAAECBAgQIECAAAECBAgQIECAAAECBAgQIECAAAECBAgQIECAAAECBAgQIECAAIFGAtmGd9lso9uypJo5c2ast9568emnnxb6O/nkk+P6669v1G8mk4mampqoq6sr2qGysjJSqVQkk8mic4oNfPTRR2OfffaJYs/olltuidz/cvUUe919991x2GGHFRtedFw6nY6qqqqor68vOqe6ujpqa2ujoqKiUc4pp5wSN9xwQ+FZx44d44MPPoiVV1656LXLJTCRaPJqcu8qL5fD1QcBAgQIECBAgAABAgQIECBAgAABAgQIECBAgAABAuUiUBJzGbmZhL333rtgvvvuu8fjjz9e9Bn88Y9/jMMPP7ww03DAAQfE/fffX3S+wPIVuPrqq+O8886Lb775Jt/kwQcfHHfddVcst9xyRTW9xx57xJgxYwqxf//732OvvfYqKndBg8xlLKigfAIECBAgQIAAAQIECBDICRjy9z0gQIAAAQIECBAgQIAAAQIECBAgQIAAAQIECBAgQIAAAQIECBAgQIAAAQIECBAgQIAAAQIECBAgQIAAAQIECBAgQIAAAQIECBAgQIAAAQIECBAgQIAAAQIECBAgQIAAAQIECBAgQIAAAQIECBAgQIAAAQIECBAgQIAAAQIECBAgQIAAAQJtSyDbsN1sttFt2UoMHjw4+vXr16i/urq66NatW+FZJpOJmpqayD0v9qqsrIxUKhXJZLLYlKLjpk2bFrvssktMmjSpqJz99tsvpk6dGs8991xR8WuttVaMGzcu1l9//aLiWxKUTqejqqoq6uvri06rrq6O2traqKioKOSMHTs2cs8bXoMGDYq+ffsWvW45BSYSTV5N7l3l5XTAeiFAgAABAgQIECBAgAABAgQIECBAgAABAgQIECBAoBwESmIu4x//+Ef86Ec/Knivs846Rf+Nf/bs2fHb3/42Lr300nx++/bt4/zzz48LL7ywHM5PDwso8Mgjj8Thhx8en3zySX6lTTfdND9bs9JKKxW1cm4WZ8qUKYXY999/PzbYYIOichc0yFzGggrKJ0CAAAECBAgQIECAAIGcgCF/3wMCBAgQIECAAAECBAgQIECAAAECBAgQIECAAAECBAgQIECAAAECBAgQIECAAAECBAgQIECAAAECBAgQIECAAAECBAgQIECAAAECBAgQIECAAAECBAgQIECAAAECBAgQIECAAAECBAgQIECAAAECBAgQIECAAAECBAgQIECAAAECBAgQINC2BLIN281mG92WtcTWW28dr732WqHHnXbaKcaPH1+4z2QyUVNTE3V1dUU7VFZWRiqVimQyWXROsYG5szn11FPj+uuvLyplzTXXzNfx6quvFhV/yCGHxF133RXt27cvKr4lQel0OqqqqqK+vr7otOrq6qitrY2KiopCTteuXePZZ58t3G+11VZF91f0xiUUmEg0eTW5d5WX0PkplQABAgQIECBAgAABAgQIECBAgAABAgQIECBAgACBNiFQMnMZP/zhD+Obb74pHMpnn30WK664YrOH9Pnnn0du5uCRRx7Jx6600koxfPjw+OUvf9lsroDyF/j4449ju+22iylTpuSbXX755eODDz6INdZYo9nmc9+t3PdpzvWDH/wgvv7662bzFlaAuYyFJWkdAgQIECBAgAABAgQItG0BQ/5t+/x1T4AAAQIECBAgQIAAAQIECBAgQIAAAQIECBAgQIAAAQIECBAgQIAAAQIECBAgQIAAAQIECBAgQIAAAQIECBAgQIAAAQIECBAgQIAAAQIECBAgQIAAAQIECBAgQIAAAQIECBAgQIAAAQIECBAgQIAAAQIECBAgQIAAAQIECBAgQIAAAQJtTyDbsOVsttFtWWs8/PDDse+++zbq8eKLL47zzz8//yyTyURNTU3U1dUV7VBZWRmpVCqSyWTROS0JfPTRR2OfffaJYs9p3XXXjcmTJxe1xT333BOHHHJIUbEtDUqn01FVVRX19fVFp1ZXV0dtbW1UVFTkcy655JK44IILGuU/9NBD0bNnz6LXLLfARKLJq8m9q7zcDlk/BAgQIECAAAECBAgQIECAAAECBAgQIECAAAECBAiUukDJzGVsvfXW8dprrxW8n3/++dh+++2b9Z82bVo+bsqUKfnYtddeOz9rscEGGzSbK6D8BXIzLptttlm89dZbhWbffPPN/LPmrhdeeCF22GGHQthWW20Vr776anNpC+1zcxkLjdJCBAgQIECAAAECBAgQaNMChvzb9PFrngABAgQIECBAgAABAgQIECBAgAABAgQIECBAgAABAgQIECBAgAABAgQIECBAgAABAgQIECBAgAABAgQIECBAgAABAgQIECBAgAABAgQIECBAgAABAgQIECBAgAABAgQIECBAgAABAgQIECBAgAABAgQIECBAgAABAgQIECBAgAABAgTaoEC2Yc/ZbKPbsuc49thj47bbbmvU5zPPPBNdu3aNTCYTNTU1UVdXV7RDZWVlpFKpSCaTRee0JHDatGmxyy67xKRJk4pKa9euXcyePbvZ2HXXXTdyfa+11lrNxrYmIJ1OR1VVVdTX1xedXl1dHbW1tVFRURHjx4+PnXfeuVHuMcccEyNGjCh6vXIMTCSavJrcu8rL8aD1RIAAAQIECBAgQIAAAQIECBAgQIAAAQIECBAgQIBAKQuUzFxGr169YuTIkQXr22+/PY466qhm7d9///3YeOON47vvvsvHbrHFFvHqq69GbmbBRSAnkJt1aTh/8/DDD+dncpq77rjjjjj66KMLYYccckjcc889zaUttM/NZSw0SgsRIECAAAECBAgQIECgTQsY8m/Tx695AgQIECBAgAABAgQIECBAgAABAgQIECBAgAABAgQIECBAgAABAgQIECBAgAABAgQIECBAgAABAgQIECBAgAABAgQIECBAgAABAgQIECBAgAABAgQIECBAgAABAgQIECBAgAABAgQIECBAgAABAgQIECBAgAABAgQIECBAgAABAgQIEGiDAtmGPWezjW7LnmPGjBmx+eabx9SpUwu9brPNNvHyyy9HJpOJmpqaqKurK9qhsrIyUqlUJJPJonNaGnjaaafF0KFDW5r2vfFHH310jBgxIhKJRfOq63Q6HVVVVVFfX1903dXV1VFbWxsVFRWx7bbbxiuvvFLI7dy5c7z55pux2mqrFb1eOQbO47wWzQGWI56eCBAgQIAAAQIECBAgQIAAAQIECBAgQIAAAQIECBAgsHgESmYu4+KLL47f/va3BZWzzz47rrjiimaVnn322ejatWsh7qc//WmMGzeu2TwBbUfg1FNPjeuuu67Q8KBBg6Jv377NAvTv3z+uvPLKQtzvfve7uOCCC5rNW1gB5jIWlqR1CBAgQIAAAQIECBAg0LYFDPm37fPXPQECBAgQIECAAAECBAgQIECAAAECBAgQIECAAAECBAgQIECAAAECBAgQIECAAAECBAgQIECAAAECBAgQIECAAAECBAgQIECAAAECBAgQIECAAAECBAgQIECAAAECBAgQIECAAAECBAgQIECAAAECBAgQIECAAAECBAgQIECAAAECBAi0PYFsw5az2Ua3bUJj5MiR0atXr0a9nnDCCTF48OCoqamJurq6oh0qKysjlUpFMpksOqelgY8//njsueeesbDOKpFIxCOPPBJ77bVXS0spOj6dTkdVVVXU19cXnVNdXR21tbXRt2/fGD58eKO8e+65Jw455JCi1yrXwNzZzXV5V3m5Hra+CBAgQIAAAQIECBAgQIAAAQIECBAgQIAAAQIECBAoVYGSmct44IEH4sADDyw4/+///m/+7/bNXXfeeWccddRRhbDevXvHsGHDmkvzeRsSuOqqq+Lss88udHzyySfHtddeG+3bt/9ehdzczt/+9rdCzP333x8HHHDAYpMzl7HYqG1EgAABAgQIECBAgACBshYw5F/Wx6s5AgQIECBAgAABAgQIECBAgAABAgQIECBAgAABAgQIECBAgAABAgQIECBAgAABAgQIECBAgAABAgQIECBAgAABAgQIECBAgAABAgQIECBAgAABAgQIECBAgAABAgQIECBAgAABAgQIECBAgAABAgQIECBAgAABAgQIECBAgAABAgQIECDQRCDb8Ek22+i2zXCdfPLJceONNzbqd9CgQfHwww9HXV1d0Q6VlZWRSqUimUwWndPSwOnTp0d1dXVMnDixpanzjN9kk03iqaeeijXXXHOhrDevRdLpdFRVVUV9fX3Re+R67NmzZ/Tr169RzkknnRQ33HBD0euUc2Ai0eTV5N5VXs4HrjcCBAgQIECAAAECBAgQIECAAAECBAgQIECAAAECBEpRoGTmMt55553YeOONC8brrrtufPDBB82an3/++XHppZcW4gYOHBj9+/dvNk9A2xF48MEH46CDDorvvvsu3/Qee+wRt9xyS+S+Y993rbfeejF58uRCyNtvvx0bbbTRYoMzl7HYqG1EgAABAgQIECBAgACBshYw5F/Wx6s5AgQIECBAgAABAgQIECBAgAABAgQIECBAgAABAgQIECBAgAABAgQIECBAgAABAgQIECBAgAABAgQIECBAgAABAgQIECBAgAABAgQIECBAgAABAgQIECBAgAABAgQIECBAgAABAgQIECBAgAABAgQIECBAgAABAgQIECBAgAABAgQIECDQRCDb8Ek22+i2TXH95Cc/iZdeeqlRz1tssUW88cYbRTtUVlZGKpWKZDJZdE5rAk877bQYOnRoa1Kb5Jxyyin5tRKJRfea63Q6HVVVVVFfX190zfOy32677eLFF18seo1yD5zHmS26Qyx3TP0RIECAAAECBAgQIECAAAECBAgQIECAAAECBAgQIEBg0QiU1FxGRUVFfPHFFwWJ6dOnx2qrrTZfmf/85z9x8sknx5/+9KdCzD333BOHHHLIotG0akkKvPLKK3HkkUfGm2++ma+/U6dO8cgjj0RuVmd+14wZM2L11VcvfLzCCitEJpNZrP2by1is3DYjQIAAAQIECBAgQIBA2QoY8i/bo9UYAQIECBAgQIAAAQIECBAgQIAAAQIECBAgQIAAAQIECBAgQIAAAQIECBAgQIAAAQIECBAgQIAAAQIECBAgQIAAAQIECBAgQIAAAQIECBAgQIAAAQIECBAgQIAAAQIECBAgQIAAAQIECBAgQIAAAQIECBAgQIAAAQIECBAgQIAAAQIECBCYp0C24dNsttFtmyJ7+eWXY8cdd4xZs2YV+l522WXjv//9b9EOlZWVkUqlIplMFp3TmsCnn346dt1110a1tmadRCIRo0aNij322KM16UXnpNPpqKqqivr6+qJz5rZv3759PPfcc7HtttsWvUa5B+bOb67Lu8rL/dD1R4AAAQIECBAgQIAAAQIECBAgQIAAAQIECBAgQIBAqQmU1FxG165d49lnny0YjxkzJnbbbbf5mr/77rtxyCGHRG7mIndttNFGceedd+bnL1wE5gjMmDEjevXqFaNHjy6gPPLII7H33nvPF+mJJ56I3XffvfD5TjvtFOPHj1+sqOYyFiu3zQgQIECAAAECBAgQIFC2Aob8y/ZoNUaAAAECBAgQIECAAAECBAgQIECAAAECBAgQIECAAAECBAgQIECAAAECBAgQIECAAAECBAgQIECAAAECBAgQIECAAAECBAgQIECAAAECBAgQIECAAAECBAgQIECAAAECBAgQIECAAAECBAgQIECAAAECBAgQIECAAAECBAgQIECAAAECBOYpkG34NJttdNvmyO6+++444ogjWt13ZWVlpFKpSCaTrV6jmMRPPvkk9txzz3jxxReLCZ9vTJcuXaKuri5WX331BVqnueR0Oh1VVVVRX1/fXOh8P7/rrrvi8MMPb3V+OSYmEk1eTe5d5eV40HoiQIAAAQIECBAgQIAAAQIECBAgQIAAAQIECBAgQKCUBUpqLuOkk06KYcOGFbyvvvrqOPPMM+fr/+STT8buu+8ec+ZNdtlllxgxYkSsv/76pXxmal8EAr/61a/i1ltvLax8yy23xHHHHTffna655po466yzCp+feOKJceONNy6Cyua/pLmMxcptMwIECBAgQIAAAQIECJStgCH/sj1ajREgQIAAAQIECBAgQIAAAQIECBAgQIAAAQIECBAgQIAAAQIECBAgQIAAAQIECBAgQIAAAQIECBAgQIAAAQIECBAgQIAAAQIECBAgQIAAAQIECBAgQIAAAQIECBAgQIAAAQIECBAgQIAAAQIECBAgQIAAAQIECBAgQIAAAQIECBAgQIAAgXkKZBs+zWYb3bZJsosuuigGDBjQqt4rKysjlUpFMplsVX5Lkn7zm9/EZZdd1pKUJrHnnXdeXHrppQu0RjHJ6XQ6qqqqor6+vpjwJjG587jwwgtblVvOSYlEk1eTe1d5OR+43ggQIECAAAECBAgQIECAAAECBAgQIECAAAECBAgQKEWBkprLuOmmm+LEE08sOB9xxBFx5513ztf9nnvuiUMPPbTw+dFHHx233XZbKZ6TmhexQG7GJTfrMuc688wz4+qrr57vrkceeWTcddddhc+HDRsWvXv3XsRVNl7eXMZi5bYZAQIECBAgQIAAAQIEylbAkH/ZHq3GCBAgQIAAAQIECBAgQIAAAQIECBAgQIAAAQIECBAgQIAAAQIECBAgQIAAAQIECBAgQIAAAQIECBAgQIAAAQIECBAgQIAAAQIECBAgQIAAAQIECBAgQIAAAQIECBAgQIAAAQIECBAgQIAAAQIECBAgQIAAAQIECBAgQIAAAQIECBAgQIDAPAWyDZ9ms41u2yzZCSecEDfffHOL+6+srIxUKhXJZLLFuS1NePrpp2PXXXeNWbNmtTQ1H7/ccsvFU089FTvttFOr8luSlE6no6qqKurr61uSlo89/vjjY/jw4S3OawsJiUSTV5N7V3lbOHg9EiBAgAABAgQIECBAgAABAgQIECBAgAABAgQIECBQSgIlNZfxwgsvxA477FDw3WyzzeLNN9+cr/fAgQPj3HPPLXx+4YUXxoABA0rpfNS6mARGjhwZvXr1Kuy2//77x4MPPjjf3TfffPOYMGFC4fPnn38+tt9++8VU7f9tYy5jsXLbjAABAgQIECBAgAABAmUrYMi/bI9WYwQIECBAgAABAgQIECBAgAABAgQIECBAgAABAgQIECBAgAABAgQIECBAgAABAgQIECBAgAABAgQIECBAgAABAgQIECBAgAABAgQIECBAgAABAgQIECBAgAABAgQIECBAgAABAgQIECBAgAABAgQIECBAgAABAgQIECBAgAABAgQIECBAYJ4CmYhYYc4nn3zySXTs2BFVROy3337x0EMPtciisrIyUqlUJJPJFuW1JnjmzJnRo0ePeO6551qTHjvuuGM89thjsfLKK7cqvyVJ6XQ6qqqqor6+viVpse+++8Zf//rXFuW0leBPP/00VllllYbtfhERFW2lf30SIECAAAECBAgQIECAAAECBAgQIECAAAECBAgQIECgRASyDevMZhvdLnUtfPfdd7HccsvF7NmzC7V99tlnseKKK86z1uOOOy5GjBhR+Cz372OOOWap60tBS15g/PjxsfPOOxcKyf27rq4ulllmmSbFff7557HSSisVnrdr1y6+/fbbecYuys4SicTcyzd5sCj3tzYBAgQIECBAgAABAgQIlIeAH5PlcY66IECAAAECBAgQIECAAAECBAgQIECAAAECBAgQIECAAAECBAgQIECAAAECBAgQIECAAAECBAgQIECAAAECBAgQIECAAAECBAgQIECAAAECBAgQIECAAAECBAgQIECAAAECBAgQIECAAAECBAgQIECAAAECBAgQIECAAAECBAgQIECAAAECxQq8ExEbzgmeMGFCdOnSpdjcso7LZDJRWVkZn3zySdF95uJTqVQkk8micxYkcMCAAXHRRRe1aokLL7wwcvmL40qn01FVVRX19fVFb7fKKqvk4ysqKorOaUuBEydOjM0226xhy+9GxEZtyUCvBAgQIECAAAECBAgQIECAAAECBAgQIECAAAECBAgQKAGBbMMas9lGt0tl+TvuuGM8//zzhdqeeOKJ2HXXXedZ62677RZPPvlk4bPx48fHTjvttFT2paglK/D2229HTU1NvPfee/lCNtxww7j33ntj6623blJY7juV+27NuXbYYYd47rnnFnsDiURi7j2bPFjsRdmQAAECBAgQIECAAAECBEpOwI/JkjsyBRMgQIAAAQIECBAgQIAAAQIECBAgQIAAAQIECBAgQIAAAQIECBAgQIAAAQIECBAgQIAAAQIECBAgQIAAAQIECBAgQIAAAQIECBAgQIAAAQIECBAgQIAAAQIECBAgQIAAAQIECBAgQIAAAQIECBAgQIAAAQIECBAgQIAAAQIECBAgQIAAgQUSeC4idpizwuOPPx677777Ai1YLsmZTCb22WefGDduXNEtVVZWRiqVimQyWXTOggQ+++yzscsuu8S3337bomU6dOgQY8eOje22265Fea0NTqfTUVVVFfX19UUv8bOf/SweeeSRqKioKDqnLQWOGTMm9thjj4Ytj42I6rZkoFcCBAgQIECAAAECBAgQIECAAAECBAgQIECAAAECBAiUgEC2YY3ZbKPbpbL8U045JW644YZCbVdccUWcffbZTWqdNm1a7LnnnvH666/nP1tuueXi1VdfjU033XSp7EtRS1Yg93058sgjY9SoUflCVllllbj++uujV69eTQq78soro3///oXnJ598cj52cV+JRGLuLZs8WNw12Y8AAQIECBAgQIAAAQIESk/Aj8nSOzMVEyBAgAABAgQIECBAgAABAgQIECBAgAABAgQIECBAgAABAgQIECBAgAABAgQIECBAgAABAgQIECBAgAABAgQIECBAgAABAgQIECBAgAABAgQIECBAgAABAgQIECBAgAABAgQIECBAgAABAgQIECBAgAABAgQIECBAgAABAgQIECBAgACBBRGYEBFd5ixw5513xhFHHLEg65VNbiaTiZqamqirqyu6p8rKykilUpFMJovOWZDAmTNnRo8ePeK5555r0TLV1dVRW1sbFRUVLcprbXA6nY6qqqqor68veonFXWPRhS0lgXfddVcceeSRDasZGRG9lpLylEGAAAECBAgQIECAAAECBAgQIECAAAECBAgQIECAAAEC/yeQbQiRzTa6XSqN7rjjjjj66KMLtR144IFx3333Nak1N0+RmzGZMmVK/rNNN900xowZs9hmJpZKPEV9r8CZZ54ZQ4YMKcT87ne/iwsuuKBJzi9+8Yu4//77C89vv/32OOqooxa7biKRmHvPJg8We1E2JECAAAECBAgQIECAAIGSE/BjsuSOTMEECBAgQIAAAQIECBAgQIAAAQIECBAgQIAAAQIECBAgQIAAAQIECBAgQIAAAQIECBAgQIAAAQIECBAgQIAAAQIECBAgQIAAAQIECBAgQIAAAQIECBAgQIAAAQIECBAgQIAAAQIECBAgQIAAAQIECBAgQIAAAQIECBAgQIAAAQIECBAgQGCBBP4dEZ3mrDBw4MDo37//Ai1YLsmZTCZqamqirq6u6JYqKysjlUpFMpksOmdBAwcMGBAXXXRRi5YZOnRo9OnTp0U5CxKcTqejqqoq6uvri16muro6amtro6KiouicthR4xRVXxDnnnNOw5asjom9bMtArAQIECBAgQIAAAQIECBAgQIAAAQIECBAgQIAAAQIESkAg27DGbLbR7VJZ/qRJk2LTTTct1Lb22mvHlClTmtR6yy23RO/evWP27Nn5z4455pjIzSOssMIKS2VfilryArnvzPHHH18o5Igjjog777yzSWHrrLNOfPjhh4Xnb731VmyyySaLvYFEIjH3nk0eLPaibEiAAAECBAgQIECAAAECJSfgx2TJHZmCCRAgQIAAAQIECBAgQIAAAQIECBAgQIAAAQIECBAgQIAAAQIECBAgQIAAAQIECBAgQIAAAQIECBAgQIAAAQIECBAgQIAAAQIECBAgQIAAAQIECBAgQIAAAQIECBAgQIAAAQIECBAgQIAAAQIECBAgQIAAAQIECBAgQIAAAQIECBAgQIBAqwU2johJDbNPP/30GDJkSKsXLKfETCYTNTU1UVdXV3RblZWVkUqlIplMFp2zoIEvvfRSdOvWLb788suilurYsWOMGzcuNt9886LiF0ZQOp2OqqqqqK+vL3q56urqqK2tjYqKiqJz2lLgGWecEddee23Dln8dEYPakoFeCRAgQIAAAQIECBAgQIAAAQIECBAgQIAAAQIECBAgUAIC2YY1ZrONbpfa8tdcc83497//Xajvvffeix/96EeN6p3779ZXXHFF9OvXL9q1a7fU9qWwJSvw5JNPxm677VYoYscdd8zP2TS83n///fjxj39ceLTGGmvEtGnTlkjhiURi7n2bPFgihdmUAAECBAgQIECAAAECBEpKwI/JkjouxRIgQIAAAQIECBAgQIAAAQIECBAgQIAAAQIECBAgQIAAAQIECBAgQIAAAQIECBAgQIAAAQIECBAgQIAAAQIECBAgQIAAAQIECBAgQIAAAQIECBAgQIAAAQIECBAgQIAAAQIECBAgQIAAAQIECBAgQIAAAQIECBAgQIAAAQIECBAgQIAAgQUSOCsiBjdcYZtttomXX355gRYt9+SLLrooBgwY0KTNnN11110XXbt2XSoIMplMdO/ePVKpVL6eDh06xOjRo5dYfePHj48+ffrEK6+80sRfIl8CAAAgAElEQVQn53nhhRcuFW6lUsS22247t+UhEfGnUqlfnQQIECBAgAABAgQIECBAgAABAgQIECBAgAABAgQIEGgjAtmGfWazjW6XWoL9998//vrXvxbqu/POO+OII45oVG/Pnj2jtra28Ozvf/977LXXXkttTwpb8gKTJ0+ODTbYIGbPnp0vprKyMv75z39Gu3btCsXdddddceSRRxbu99tvv/jLX/6yRIpPJBJz79vkwRIpzKYECBAgQIAAAQIECBAgUFICfkyW1HEplgABAgQIECBAgAABAgQIECBAgAABAgQIECBAgAABAgQIECBAgAABAgQIECBAgAABAgQIECBAgAABAgQIECBAgAABAgQIECBAgAABAgQIECBAgAABAgQIECBAgAABAgQIECBAgAABAgQIECBAgAABAgQIECBAgAABAgQIECBAgAABAgQILJDA4xGx+9wrvPPOO7Hhhhsu0MLlnnz33XfHMcccE7NmzWrS6sUXXxznn3/+EifIZDLRvXv3SKVS+Vo6dOgQo0ePjq5duy722i655JK44IILmuzbvn37uO222+Lwww9f7DWV8obvvvtubLTRRnO3sHpEzCjlvtROgAABAgQIECBAgAABAgQIECBAgAABAgQIECBAgACBMhTINuwpm210u9S2e+WVV0b//v0L9fXu3TuGDRvWqN7c361zf7/OXe3atYtJkyaZN1lqT3TpKOyzzz6LddddNz799NN8QauuumpMmDAhOnfuXCjwxBNPjJtuuqlwf8UVV8TZZ5+9RBpIJBJz79vkwRIpzKYECBAgQIAAAQIECBAgUFICfkyW1HEplgABAgQIECBAgAABAgQIECBAgAABAgQIECBAgAABAgQIECBAgAABAgQIECBAgAABAgQIECBAgAABAgQIECBAgAABAgQIECBAgAABAgQIECBAgAABAgQIECBAgAABAgQIECBAgAABAgQIECBAgAABAgQIECBAgAABAgQIECBAgAABAgQItFpgtYiYPq/sIUOGxOmnn97qhdtK4ssvvxwnnHBCvPTSS01a3mmnnWLgwIHRrVu3JcaRyWSie/fukUql8jV06NAhRo8eHV27dl1sNY0dOzbOOeecePbZZ5vsud1228Xw4cNj2223XWz1lMtG1157bZxxxhkN2xkTEXuUS3/6IECAAAECBAgQIECAAAECBAgQIECAAAECBAgQIECAQBkJZBv2ks02ul1q23zmmWfipz/9aaG+zTbbLN58883C/ZdffhlrrbVWfPrpp/lnFRUV8dFHH8VKK6201PaksCUv8M0330RVVVW8+uqr+WJysyy1tbWx6667ForbfPPNY8KECYX7p59+OnbeeeclUnwikZh73yYPlkhhNiVAgAABAgQIECBAgACBkhLwY7KkjkuxBAgQIECAAAECBAgQIECAAAECBAgQIECAAAECBAgQIECAAAECBAgQIECAAAECBAgQIECAAAECBAgQIECAAAECBAgQIECAAAECBAgQIECAAAECBAgQIECAAAECBAgQIECAAAECBAgQIECAAAECBAgQIECAAAECBAgQIECAAAECBAgQIECg1QK/jIiR88ru3r17jBo1qtULt7XEk08+OW688cZ5tp37bMCAAdGpU6fFzpLJZCJ3lqlUKr93hw4dYvTo0dG1a9dFXsvHH3+c7/uGG26Y514nnXTSfD9b5MWVwQZ77rln/iwbXH0j4uoyaE0LBAgQIECAAAECBAgQIECAAAECBAgQIECAAAECBAgQKDeBbMOGstlGt0t1r7k5g6+++qpQ47/+9a9IJpP5+3fffTe22Wab+OKLL/L3G220UUyYMCHat2+/VPekuCUr8N1338Vxxx0Xd9xxR76QZZZZJq688so466yz8vfpdDr+53/+p1Dk8ssvH19++eUSKzqRSMy9d5MHS6w4GxMgQIAAAQIECBAgQIBAyQj4MVkyR6VQAgQIECBAgAABAgQIECBAgAABAgQIECBAgAABAgQIECBAgAABAgQIECBAgAABAgQIECBAgAABAgQIECBAgAABAgQIECBAgAABAgQIECBAgAABAgQIECBAgAABAgQIECBAgAABAgQIECBAgAABAgQIECBAgAABAgQIECBAgAABAgQIECCwQAL9IuKq+a3wySefRMeOHRdog7aUPHLkyDjzzDNj6tSpTdquqKiI3/zmN3HOOecsVpJMJhPdu3ePVCqV37dDhw4xevTo6Nq16yKtY+DAgXHppZdGbv+5r86dO8c111wThxxyyCKtoZwX//TTT2OVVVaZu8VNIuLtcu5bbwQIECBAgAABAgQIECBAgAABAgQIECBAgAABAgQIEChRgWzDurPZRrdLdUt77bVXPPbYY4Ua77nnnsLf+++777447LDD4ttvv81/vvfee0dtbW20a9duqe5JcUteYNCgQfkZmu+++y5fTK9eveKuu+6KZZZZJnLzN7n7OVePHj3i0UcfXWJFJxKJufdu8mCJFWdjAgQIECBAgAABAgQIECgZAT8mS+aoFEqAAAECBAgQIECAAAECBAgQIECAAAECBAgQIECAAAECBAgQIECAAAECBAgQIECAAAECBAgQIECAAAECBAgQIECAAAECBAgQIECAAAECBAgQIECAAAECBAgQIECAAAECBAgQIECAAAECBAgQIECAAAECBAgQIECAAAECBAgQIECAAAECBBZIYHBEnDVnhWQyGel0urDg8OHD4/jjj1+gDdpa8owZM+LXv/513HbbbfNsfe21146+ffvGGWecsVhoMplMdO/ePVKpVH6/Dh06xOjRo6Nr166LZP8hQ4bE4MGD48MPP5zn+sccc0xcddVVsdpqqy2S/dvKojfffHOccMIJDdudHhGd2kr/+iRAgAABAgQIECBAgAABAgQIECBAgAABAgQIECBAgECJCWQb1pvNNrpdqlu5/PLL47zzzivUeOKJJ8aNN94Ys2fPjgEDBsSll16a/3fuysXl7l0EmhMYO3Zs7L333vHll1/mQ7feeut47rnnYrnllouTTjophg0bVljisssui3PPPbe5JRfZ54lEYu61mzxYZJtbmAABAgQIECBAgAABAgTKRsCPybI5So0QIECAAAECBAgQIECAAAECBAgQIECAAAECBAgQIECAAAECBAgQIECAAAECBAgQIECAAAECBAgQIECAAAECBAgQIECAAAECBAgQIECAAAECBAgQIECAAAECBAgQIECAAAECBAgQIECAAAECBAgQIECAAAECBAgQIECAAAECBAgQIECAAIHvFbgnIg6ZE9GzZ894+OGHCwkbbrhhvPPOOwhbIZBzvOCCC+K1116bZ3bnzp3jlFNOid69e0enTp1asUNxKZlMJrp37x6pVCqf0KFDhxg9enR07dq1uAWKiPr444/jpptuiuuvvz6mTp06z4ytttoqLr744sh9x1wLLrDRRhvFu+++23ChtyKiy4KvbAUCBAgQIECAAAECBAgQIECAAAECBAgQIECAAAECBAgQWAQC2YZrZrONbhfBdgtvyfHjx8fOO+9cWHCTTTaJt956K7799ts44IAD4m9/+1v+s9w8wogRI+KXv/zlwtvcSmUrMG3atOjSpUv85z//yfe46qqrxgcffBArrrhibLrppjFp0qRC788888xCnXNpKWoikZg7pcmDlq4pngABAgQIECBAgAABAgTanoAfk23vzHVMgAABAgQIECBAgAABAgQIECBAgAABAgQIECBAgAABAgQIECBAgAABAgQIECBAgAABAgQIECBAgAABAgQIECBAgAABAgQIECBAgAABAgQIECBAgAABAgQIECBAgAABAgQIECBAgAABAgQIECBAgAABAgQIECBAgAABAgQIECBAgAABAm1ToC4ius1p/e67747DDz+8kcTQoUOjT58+bVNnIXQ9ePDguOSSS+LTTz+d72rHHntsHHXUUdGtW+EoFsLO/7dEJpOJ7t27RyqVyt936NAhRo8eHV27dl3gPcaOHRt33HFHjBgxYr5rdezYMc4///zo27fvAu9ngf8TuO666+LUU0+dm+OFiNiBEQECBAgQIECAAAECBAgQIECAAAECBAgQIECAAAECBAgslQLZhlVls41ul8qCGxa1yiqrNJp7eO+992KNNdaILbbYIiZPnpwPXX311WPMmDGx5ZZbLvX9KHDJC8yePTvWW2+9mDJlSr6Ydu3axQcffBDffvtt/PjHPy4UmJs7+eSTT5ZowYlEYu79mzxYogXanAABAgQIECBAgAABAgRKQsCPyZI4JkUSIECAAAECBAgQIECAAAECBAgQIECAAAECBAgQIECAAAECBAgQIECAAAECBAgQIECAAAECBAgQIECAAAECBAgQIECAAAECBAgQIECAAAECBAgQIECAAAECBAgQIECAAAECBAgQIECAAAECBAgQIECAAAECBAgQIECAAAECBAgQIECAAIEFFngnIjacs8qECRPi5ptvjiFDhhQWXnfddeODDz5Y4I3a8gIzZ86MK664Iq666qqYNWvWfCm22GKLOPjgg+OAAw6ILl26LBSyTCYT3bt3j1QqlV+vQ4cOMXr06OjatWur1p84cWI88MADce+998Ybb7wx3zXat28fv/71r6N///6x8sort2ovSfMWWG+99WLy5Mlzf/hew/+W2REgQIAAAQIECBAgQIAAAQIECBAgQIAAAQIECBAgQIDAUiWQbVhNNtvodqkqdF7FHHjggflZgTnXTTfdFLlna621VnzzzTf5x2uvvXa8/fbb+bkEF4FiBLp16xbjxo0rhNbV1cWkSZOid+/ehWe5GZr777+/mOUWWUwikZh77SYPFtnmFiZAgAABAgQIECBAgACBshHwY7JsjlIjBAgQIECAAAECBAgQIECAAAECBAgQIECAAAECBAgQIECAAAECBAgQIECAAAECBAgQIECAAAECBAgQIECAAAECBAgQIECAAAECBAgQIECAAAECBAgQIECAAAECBAgQIECAAAECBAgQIECAAAECBAgQIECAAAECBAgQIECAAAECBAgQIEDgewUyEbHCnIhPPvkkvvjii1hnnXUim80WEgcPHhxnnXUWygUUmDZtWlx77bUxdOjQyGRy9PO/ttlmm9h7772jR48e0a1bt1bvnNune/fukUql8mt06NAhRo8eHV27di16zbFjx8aoUaPikUceiVdeeeV78yoqKuLUU0+N008/PdZcc82i9xBYnMDVV18dffv2nVfwFxFRUdwqoggQIECAAAECBAgQIECAAAECBAgQIECAAAECBAgQIEBgMQv8/yGMiEYzGYu5jlZtd+ONN8bJJ59cyD3ooIPivPPOi9xsw5xr2223jZdeeqlV60tqmwK/+tWv4tZbby00P2zYsBgzZkz8+c9/Ljy74YYb4qSTTlqiQIlEYu79mzxYogXanAABAgQIECBAgAABAgRKQsCPyZI4JkUSIECAAAECBAgQIECAAAECBAgQIECAAAECBAgQIECAAAECBAgQIECAAAECBAgQIECAAAECBAgQIECAAAECBAgQIECAAAECBAgQIECAAAECBAgQIECAAAECBAgQIECAAAECBAgQIECAAAECBAgQIECAAAECBAgQIECAAAECBAgQIECAAIEFEmgXEd81XGH27NmRSCSif//+ceWVVxY+6ty5c0yZMiXat2+/QBtK/j+BL774IoYNGxY333xzvP32282yVFRUxM9+9rPo2rVrbL/99rHttttGp06dms3LBWQymejevXukUql8fIcOHWL06NH5teZ1ffzxx/Hyyy/HCy+8EOPHj49x48bl12ju2njjjeP444+PE088MVZYYYXmwn3eCoFZs2bFOuusE1OnTp1ftneUt8JVCgECBAgQIECAAAECBAgQIECAAAECBAgQIECAAAECBBaDQLbhHtlso9vFsP2CbfHuu+/GRhttVFikY8eOccstt8QvfvGLwrP9998/HnzwwQXbSHabEhg4cGCce+65hZ5PP/30uP3222PmzJmFZ++8805suOGGS9QlN0s112U+Y4meiM0JECBAgAABAgQIECBQmgJ+TJbmuamaAAECBAgQIECAAAECBAgQIECAAAECBAgQIECAAAECBAgQIECAAAECBAgQIECAAAECBAgQIECAAAECBAgQIECAAAECBAgQIECAAAECBAgQIECAAAECBAgQIECAAAECBAgQIECAAAECBAgQIECAAAECBAgQIECAAAECBAgQIECAAAECBAi0RGDViJjRMOFf//pXJJPJmD59eqyzzjrx9ddfFz4+/vjjY/jw4S1ZX2wRAg8//HDcfffdce+99xYR/f9D1l577dh0001jww03jPXXXz9/Xp07d45OnTrFKqusEhUVFfHDH/4wvvnmm+jevXukUql88vLLLx+33HJL5PLT6XRMmTIl/vnPf8a7774bb731Vnz44YctquPggw+Oww8/PHr27NmiPMEtFzjhhBPi5ptv/r5E7yhvOasMAgQIECBAgAABAgQIECBAgAABAgQIECBAgAABAgQILA6BbMNNstlGt4tj/wXeY7PNNouJEycW1snNkTT8G3a/fv3iqquuWuB9LNB2BO67777o06dPTJs2Ld/0lltuGa+//noBoEuXLjFhwoQlDpJINBnHMJ+xxE9FAQQIECBAgAABAgQIECg9AT8mS+/MVEyAAAECBAgQIECAAAECBAgQIECAAAECBAgQIECAAAECBAgQIECAAAECBAgQIECAAAECBAgQIECAAAECBAgQIECAAAECBAgQIECAAAECBAgQIECAAAECBAgQIECAAAECBAgQIECAAAECBAgQIECAAAECBAgQIECAAAECBAgQIECAAAECBFoq0Cki/t0w6fnnn4/tt98+/+i3v/1tXHzxxY3WvOWWW+K4445r6T7iixCYMWNG3HffffHAAw/EqFGjishYciF77rln/PznP4+DDjooVltttSVXSBva+dZbb41f/epXzXXsHeXNCfmcAAECBAgQIECAAAECBAgQIECAAAECBAgQIECAAAECS0Yg23DbbLbR7ZKpqIW7nnXWWXHNNdcUsrp06RITJ07M31dUVMTVV18dxx9/fAtXFd6WBd5444047LDDIvf/uWvZZZeN//73vwWSM888M/+9WtJXItFkHMN8xpI+FPsTIECAAAECBAgQIECgBAX8mCzBQ1MyAQIECBAgQIAAAQIECBAgQIAAAQIECBAgQIAAAQIECBAgQIAAAQIECBAgQIAAAQIECBAgQIAAAQIECBAgQIAAAQIECBAgQIAAAQIECBAgQIAAAQIECBAgQIAAAQIECBAgQIAAAQIECBAgQIAAAQIECBAgQIAAAQIECBAgQIAAAQIECBBoocCKEfFZw5xHH300evToUXi0/fbbx4svvli4X2655eKll16KzTffvIVbCW+JwIwZM+Lvf/97jB49Op544on48MMPW5K+0GPXXnvt2G233aJ79+6x9957x2qrrbbQ97Dg/AXefPPN2G677eLbb78tBK211lrx0UcfzZ3kHeW+SAQIECBAgAABAgQIECBAgAABAgQIECBAgAABAgQIEFg6BbINy8pmG90unRXPVVVuhmHPPfcsPO3QoUN8+eWX+fvcXMFtt90We+yxR0n0osilQ2D27Nmx++67x1NPPTXPgkaNGpWfVVnSVyLRZBzDfMaSPhT7EyBAgAABAgQIECBAoAQF/JgswUNTMgECBAgQIECAAAECBAgQIECAAAECBAgQIECAAAECBAgQIECAAAECBAgQIECAAAECBAgQIECAAAECBAgQIECAAAECBAgQIECAAAECBAgQIECAAAECBAgQIECAAAECBAgQIECAAAECBAgQIECAAAECBAgQIECAAAECBAgQIECAAAECBAgQaKHAchHxTcOcP/zhD3HooYcWHr344oux/fbbN1r2Zz/7WYwdO7aFWwlfEIGJEyfG+PHj4/nnn4+XX345XnvttZg1a9aCLDnf3Pbt28dWW20V2267beywww7RtWvX6NKlyyLZy6LFCXTr1i3GjRvXKPiwww6L3H+vc13eUV4cqSgCBAgQIECAAAECBAgQIECAAAECBAgQIECAAAECBAgsboFsww2z2Ua3i7uWVu+38sorx2effdYkPzdb8vjjj8dKK63U6rUltk2BXr16xciRI5s0n/suzZw5c6lASSSajGOYz1gqTkYRBAgQIECAAAECBAgQKC0BPyZL67xUS4AAAQIECBAgQIAAAQIECBAgQIAAAQIECBAgQIAAAQIECBAgQIAAAQIECBAgQIAAAQIECBAgQIAAAQIECBAgQIAAAQIECBAgQIAAAQIECBAgQIAAAQIECBAgQIAAAQIECBAgQIAAAQIECBAgQIAAAQIECBAgQIAAAQIECBAgQIAAAQIEWiPQLiK+a5h4zTXXxBlnnNForeuvvz769OnT6Fm/fv3iqquuas2echaSwMSJE+Odd96J999/PyZPnhwfffRRTJs2LaZPnx4zZ86MTCYTX3/9dcyaNavRjolEItZZZ538/9Zcc81Ya621Yt11140f/ehHsdFGG0WXLl0WUoWWWRgCv/71r2PQoEGNlrruuuvipZdeittuu23uLbyjfGGgW4MAAQIECBAgQIAAAQIECBAgQIAAAQIECBAgQIAAAQILXyDbcMlsttHtwt/t/7F3L1BSl+XjwJ8BRR3NS6CZiqKmaQlomuWACdmIoaWSWqCgpaWilZI3rpWyBUZAZVBmpZBgeU/Fy+QtkSYtQ9RIUEEpSwU1HLxwm//Z+Z3mv8Mu7m12mYHP95zv2f3OvO/zPO/n3TmHOTznvG0UcdCgQTFz5sx60Y8//vi45ZZb2iirsBuzwIgRI+L73/9+vSUOHDgwZsyYURFLr+21WefSn1ERO6MIAgQIECBAgAABAgQIVJeAL5PVtV+qJUCAAAECBAgQIECAAAECBAgQIECAAAECBAgQIECAAAECBAgQIECAAAECBAgQIECAAAECBAgQIECAAAECBAgQIECAAAECBAgQIECAAAECBAgQIECAAAECBAgQIECAAAECBAgQIECAAAECBAgQIECAAAECBAgQIECAAAECBAgQIECAAAECLRXI15142mmnxTXXXFMv1pAhQ2L69Oklr1955ZVx7rnntjSvee0kkMvlIp1ORzabLWRMJpORyWQilUq1UwXStFTgpz/9aZx33nkl0wcPHhzTpk2LT3ziE/Hoo4+uG9oZ5S3FNo8AAQIECBAgQIAAAQIECBAgQIAAAQIECBAgQIAAAQJtK1DSn5HPlzy2beYyRp8xY0accsop9SKeddZZ8bOf/ayMmYTaVARqeyBq+5XWva677roYNGhQRTAkEvXaMfRnVMTOKIIAAQIECBAgQIAAAQLVJeDLZHXtl2oJECBAgAABAgQIECBAgAABAgQIECBAgAABAgQIECBAgAABAgQIECBAgAABAgQIECBAgAABAgQIECBAgAABAgQIECBAgAABAgQIECBAgAABAgQIECBAgAABAgQIECBAgAABAgQIECBAgAABAgQIECBAgAABAgQIECBAgAABAgQIECBAgEBLBfJ1J37kIx+JG2+8Mfbff/+SeCtWrIiDDjooFi5cWPL6VVddFV/96ldbmtu8dhDI5XKRTqcjm80WsiWTychkMpFKpdohuxQtFfjFL34RX/va10qm77PPPvG3v/0tVq1aFXvvvXe89tpr64Z3RnlLwc0jQIAAAQIECBAgQIAAAQIECBAgQIAAAQIECBAgQIBA2wqU9Gfk8yWPbZu5jNHffPPN2HbbbetFHDNmTHz3u98tYyahNhWBBx98MI455ph46623Spa8fPnyeN/73lcRDIlEvXYM/RkVsTOKIECAAAECBAgQIECAQHUJ+DJZXfulWgIECBAgQIAAAQIECBAgQIAAAQIECBAgQIAAAQIECBAgQIAAAQIECBAgQIAAAQIECBAgQIAAAQIECBAgQIAAAQIECBAgQIAAAQIECBAgQIAAAQIECBAgQIAAAQIECBAgQIAAAQIECBAgQIAAAQIECBAgQIAAAQIECBAgQIAAAQIECBAg0FKBfN2JHTt2jKuuuiq+8pWv1It33333xWc+85l6r1977bUxZMiQluY3r40FcrlcpNPpyGazhUzJZDIymUykUqk2zix8SwWmTZsWp512Wr3pf/jDH+LII4+MG2+8MU4++eTI50s+vrXjnVHeUnTzCBAgQIAAAQIECBAgQIAAAQIECBAgQIAAAQIECBAg0LYCJf/B28D/97Zt9jJGP+644+L3v/99MWLnzp0LfQgHHXRQGbMItakI/Pvf/45jjz02Hn/88eKSP//5z8dtt91WMQSJRL12DP0ZFbM7CiFAgAABAgQIECBAgED1CPgyWT17pVICBAgQIECAAAECBAgQIECAAAECBAgQIECAAAECBAgQIECAAAECBAgQIECAAAECBAgQIECAAAECBAgQIECAAAECBAgQIECAAAECBAgQIECAAAECBAgQIECAAAECBAgQIECAAAECBAgQIECAAAECBAgQIECAAAECBAgQIECAAAECBAgQINAagfy6k/v16xd33313gzF/97vfxRe/+MV6711//fUNvt6awswtj0Aul4t0Oh3ZbLYQMJlMRiaTiVQqVZ4EopRV4Le//W186Utfqhez9vWTTz45Vq9eHYMGDYobbrihobzOKC/rbghGgAABAgQIECBAgAABAgQIECBAgAABAgQIECBAgACBsgmU9Gfk8/XaNcqWqK0D/epXv4ozzjijmObQQw+NP//5z22dVvyNWKBXr14xZ86c4gp/+ctfxle+8pWKWXEiUa8dQ39GxeyOQggQIECAAAECBAgQIFA9Ar5MVs9eqZQAAQIECBAgQIAAAQIECBAgQIAAAQIECBAgQIAAAdkwhZIAACAASURBVAIECBAgQIAAAQIECBAgQIAAAQIECBAgQIAAAQIECBAgQIAAAQIECBAgQIAAAQIECBAgQIAAAQIECBAgQIAAAQIECBAgQIAAAQIECBAgQIAAAQIECBAgQIAAAQIECBAgQIAAAQIECLRGIL/u5O222y6effbZ6NKlS4Nxp0+fHkOGDKn33s033xwnnHBCa2oxtw0EcrlcpNPpyGazhejJZDIymUykUqk2yCZkawRuueWWGDBgQL0QtZ+5U089tfD6M888E4ceemgsX768oVTOKG/NBphLgAABAgQIECBAgAABAgQIECBAgAABAgQIECBAgACBthMo6c/I5+u1a7Rd5jJHfv311+P9739/SdQXX3wxunbtWuZMwm0KAkuWLIndd9+9ZKmvvfZa7LDDDhWz/ESiXjuG/oyK2R2FECBAgAABAgQIECBAoHoEfJmsnr1SKQECBAgQIECAAAECBAgQIECAAAECBAgQIECAAAECBAgQIECAAAECBAgQIECAAAECBAgQIECAAAECBAgQIECAAAECBAgQIECAAAECBAgQIECAAAECBAgQIECAAAECBAgQIECAAAECBAgQIECAAAECBAgQIECAAAECBAgQIECAAAECBAgQaI1AvqHJ48ePj4svvni9cX/5y1/GmWeeWe/9X//613H66ae3ph5zyyyQy+UinU5HNpstRE4mk5HJZCKVSpU5k3CtEbjmmmviy1/+cr0QV199dZxxxhnF18eOHRujR49eXypnlLdmE8wlQIAAAQIECBAgQIAAAQIECBAgQIAAAQIECBAgQIBA2wmU9Gfk8w22a7Rd9jJHPv744+O2224rRp00aVKcf/75Zc4i3KYgMHny5LjggguKSz3uuOPi1ltvrailJxL12jH0Z1TUDimGAAECBAgQIECAAAEC1SHgy2R17JMqCRAgQIAAAQIECBAgQIAAAQIECBAgQIAAAQIECBAgQIAAAQIECBAgQIAAAQIECBAgQIAAAQIECBAgQIAAAQIECBAgQIAAAQIECBAgQIAAAQIECBAgQIAAAQIECBAgQIAAAQIECBAgQIAAAQIECBAgQIAAAQIECBAgQIAAAQIECBAgQIBAawXyDQXYcccdY968ebHzzjuvN/6UKVPi3HPPrff+qFGj4vLLL29tXeaXSSCXy0U6nY5sNluImEwmI5PJRCqVKlMGYVorMGbMmAY/Mz/96U9j6NChxfDPP/98HHvssTF//vz1pXRGeWs3w3wCBAgQIECAAAECBAgQIECAAAECBAgQIECAAAECBAi0jUBJf0Y+32C7RttkboOo06dPjyFDhhQj1/YgPPLII22QSciNXaBXr14xZ86c4jKnTZsWgwcPrqhlJxL12jH0Z1TUDimGAAECBAgQIECAAAEC1SHgy2R17JMqCRAgQIAAAQIECBAgQIAAAQIECBAgQIAAAQIECBAgQIAAAQIECBAgQIAAAQIECBAgQIAAAQIECBAgQIAAAQIECBAgQIAAAQIECBAgQIAAAQIECBAgQIAAAQIECBAgQIAAAQIECBAgQIAAAQIECBAgQIAAAQIECBAgQIAAAQIECBAgQIBAawXy6wswefLk+OY3v/me8SdNmhTDhg2rN2bgwIExffr06NixY2vrM7+VArlcLtLpdGSz2UKkZDIZmUwmUqlUKyOb3lqBNWvWxJAhQ2LGjBn1Qk2cODEuuOCCkteHDx8e48aNe6+0zihv7aaYT4AAAQIECBAgQIAAAQIECBAgQIAAAQIECBAgQIAAgbYRKOnPyOfX267RNtnLHPXtt9+O7bffPlauXFmM/NRTT8VHP/rRMmcSbmMWePrpp+OAAw4oLrFTp07xxhtvxFZbbVVRy04k6rVj6M+oqB1SDAECBAgQIECAAAECBKpDwJfJ6tgnVRIgQIAAAQIECBAgQIAAAQIECBAgQIAAAQIECBAgQIAAAQIECBAgQIAAAQIECBAgQIAAAQIECBAgQIAAAQIECBAgQIAAAQIECBAgQIAAAQIECBAgQIAAAQIECBAgQIAAAQIECBAgQIAAAQIECBAgQIAAAQIECBAgQIAAAQIECBAgQIAAgdYK5NcX4IADDohZs2ZF165d3zPHz3/+8zj77LPrjTn00ENj+vTpse+++7a2RvNbIZDL5SKdTkc2my1ESSaTkclkIpVKtSKqqa0VWLBgQQwZMiT+/Oc/1wtV+5n62te+VvL68uXLC5/F2p/vcTmjvLUbYz4BAgQIECBAgAABAgQIECBAgAABAgQIECBAgAABAgTaRqCkPyOfX2+7Rttkb4Ootf/nXdsX8r9r9OjRcdlll7VBJiE3VoExY8bE5ZdfXlze4MGDY9q0aRW33ESiXjuG/oyK2yUFESBAgAABAgQIECBAoPIFfJms/D1SIQECBAgQIECAAAECBAgQIECAAAECBAgQIECAAAECBAgQIECAAAECBAgQIECAAAECBAgQIECAAAECBAgQIECAAAECBAgQIECAAAECBAgQIECAAAECBAgQIECAAAECBAgQIECAAAECBAgQIECAAAECBAgQIECAAAECBAgQIECAAAECBAgQKIdAvm6QnXbaKV555ZXiS6NGjYrLL7+80Tx/+MMfYsiQIfHvf/+7ZGyXLl1i2rRp8dnPfrbRGAa0jUAul4t0Oh3ZbLaQIJlMRiaTiVQq1TYJRW1U4K677ip8XpYuXVoydpdddil8Xo488sh6Ma644oq45JJLiq9/6EMfimeffXbdcc4ob1TfAAIECBAgQIAAAQIECBAgQIAAAQIECBAgQIAAAQIECGwQgZL+jHy+5HGDFNTapHfeeWcce+yxxTC1/4+9cOHC1oY1fxMS2GeffUp6H+6444445phjKk4gkajXjqE/o+J2SUEECBAgQIAAAQIECBCofAFfJit/j1RIgAABAgQIECBAgAABAgQIECBAgAABAgQIECBAgAABAgQIECBAgAABAgQIECBAgAABAgQIECBAgAABAgQIECBAgAABAgQIECBAgAABAgQIECBAgAABAgQIECBAgAABAgQIECBAgAABAgQIECBAgAABAgQIECBAgAABAgQIECBAgAABAgTKIZCvG+S8886LK6+8svjSrrvuGn/7299ixx13bDTXokWLYsiQITF79ux6Y0eMGBE1NTWNxjCg/AK5XC7S6XRks9lC8GQyGZlMJlKpVPmTidiowMiRI+N73/tevXG9e/eO6dOnR7du3eq9t3jx4vjEJz4Rr7zySvG9H/zgB3HRRRetO9YZ5Y3ugAEECBAgQIAAAQIECBAgQIAAAQIECBAgQIAAAQIECBDYIAIl/Rn5fMnjBimoHEl33333WLJkSTHU3XffHf369StHaDE2coF77rknjj766OIqu3btGi+++GJFrjqRqNeOoT+jIndKUQQIECBAgAABAgQIEKhsAV8mK3t/VEeAAAECBAgQIECAAAECBAgQIECAAAECBAgQIECAAAECBAgQIECAAAECBAgQIECAAAECBAgQIECAAAECBAgQIECAAAECBAgQIECAAAECBAgQIECAAAECBAgQIECAAAECBAgQIECAAAECBAgQIECAAAECBAgQIECAAAECBAgQIECAAAECBMolkK8b6O9//3v0798/Fi9eXHx54MCBMWPGjCbnO/300+Paa6+tN/6QQw6JiRMnxuGHH97kWAa2XiCXy0U6nY5sNlsIlkwmI5PJRCqVan1wEZos8PDDD8ewYcPiL3/5S705p512WlxzzTUNxlq7dm3UfqamT59efH+bbbaJJUuWxA477LDuHGeUN3lHDCRAgAABAgQIECBAgAABAgQIECBAgAABAgQIECBAgEC7CpT0Z+TzJY/tWkg5kw0fPjzGjRtXDDl48OCYNm1aOVOItZEKDBkypKQX4tJLL43vf//7FbnaRKJeO4b+jIrcKUURIECAAAECBAgQIECgsgV8mazs/VEdAQIECBAgQIAAAQIECBAgQIAAAQIECBAgQIAAAQIECBAgQIAAAQIECBAgQIAAAQIECBAgQIAAAQIECBAgQIAAAQIECBAgQIAAAQIECBAgQIAAAQIECBAgQIAAAQIECBAgQIAAAQIECBAgQIAAAQIECBAgQIAAAQIECBAgQIAAAQIECBAol0C+bqB8Ph8/+clP4hvf+EZJ/JtuuikGDBjQ5JyXX355jBkzpsHxo0aNitr3Xe0jkMvlIp1ORzabLSRMJpORyWQilUq1TwGyRO3ffE1NTYMSl112WYwePXq9Sj/60Y/i4osvjpUrVxbGJBKJ+P73vx+XXHJJ4fd1LmeU+3sjQIAAAQIECBAgQIAAAQIECBAgQIAAAQIECBAgQIBAZQrU68+ozDKbV9VTTz0V3bt3L5n02muvxQ477NC8QEZvUgKvv/56vP/97y9Z85NPPhkHHHBARTroz6jIbVEUAQIECBAgQIAAAQIEqk5As3/VbZmCCRAgQIAAAQIECBAgQIAAAQIECBAgQIAAAQIECBAgQIAAAQIECBAgQIAAAQIECBAgQIAAAQIECBAgQIAAAQIECBAgQIAAAQIECBAgQIAAAQIECBAgQIAAAQIECBAgQIAAAQIECBAgQIAAAQIECBAgQIAAAQIECBAgQIAAAQIECBAgQIBAiwTydWfl8/l4880345hjjomHH364+Nbee+8dN998c/To0aPJSW655ZYYNmxYLF68uN6cj3/84zFx4sTo3bt3k+MZ2DKBXC4X6XQ6stlsIUAymYxMJhOpVKplAc1qssDs2bMLn4HHHnus3pxu3boVPgMnnHDCeuM999xzhX165ZVXimN69eoVDzzwQGy++eaRSNQ7ktwZ5U3eHQMJECBAgAABAgQIECBAgAABAgQIECBAgAABAgQIECDQrgL1+jPaNXsbJjvyyCPj/vvvL2aYNGlSnH/++W2YUehqF5g8eXJccMEFxWV8+tOfjvvuu69il6U/o2K3RmEECBAgQIAAAQIECBCoKgHN/lW1XYolQIAAAQIECBAgQIAAAQIECBAgQIAAAQIECBAgQIAAAQIECBAgQIAAAQIECBAgQIAAAQIECBAgQIAAAQIECBAgQIAAAQIECBAgQIAAAQIECBAgQIAAAQIECBAgQIAAAQIECBAgQIAAAQIECBAgQIAAAQIECBAgQIAAAQIECBAgQIAAAQItFsjXnZnP/9/js88+Gx//+MfjjTfeKL79qU99Kh544IHo0KFDk5OtWLEihg0bFldddVWDc0aOHBm191ZbbdXkmAY2TyCXy0U6nY5sNluYmEwmI5PJRCqVal4go5ss8Pbbb0dNTU3hbug666yz4oc//GFsvfXW6425cuXK6Nu3b8yZM6c4pmvXrnHnnXdG9+7dC68lEvWOJHdGeZN3yUACBAgQIECAAAECBAgQIECAAAECBAgQIECAAAECBAi0q0CD/RntWkEbJbv22mvj9NNPL0bv2bNnzJ07t42yCbsxCBx44IHxxBNPFJdyzTXXxGmnnVaxS9OfUbFbozACBAgQIECAAAECBAhUlYBm/6raLsUSIECAAAECBAgQIECAAAECBAgQIECAAAECBAgQIECAAAECBAgQIECAAAECBAgQIECAAAECBAgQIECAAAECBAgQIECAAAECBAgQIECAAAECBAgQIECAAAECBAgQIECAAAECBAgQIECAAAECBAgQIECAAAECBAgQIECAAAECBAgQIECAAIEWC+Trzszn///jhAkTYvjw4bF69erCkA4dOkRNTU1ccsklkUg07yjkm266Kb71rW/FCy+8UK/QD3zgAzFy5Mj4+te/3uJFmLh+gVwuF+l0OrLZbGFQMpmMTCYTqVQKWxsI/OQnPyl8Tl5++eV60ffYY4+YOHFiDBgwoNHMl112WXz7298uGXf//fdH3759i6818Dls3gez0SoMIECAAAECBAgQIECAAAECBAgQIECAAAECBAgQIECAAIEyCay3P6NM8TdomC5dusSyZcuKNdx7772FXgUXgXUFantWjjrqqOLLnTt3jqVLl1Y0lP6Mit4exREgQIAAAQIECBAgQKBqBDT7V81WKZQAAQIECBAgQIAAAQIECBAgQIAAAQIECBAgQIAAAQIECBAgQIAAAQIECBAgQIAAAQIECBAgQIAAAQIECBAgQIAAAQIECBAgQIAAAQIECBAgQIAAAQIECBAgQIAAAQIECBAgQIAAAQIECBAgQIAAAQIECBAgQIAAAQIECBAgQIAAAQIECLRKIF93dj7//x9rfx88eHBcd911xSFbbLFF/Pa3v43jjjuu2UlzuVwMGzYsfvGLXzQ4t3v37jFy5Mj44he/2OzYJqxfoNY9nU5HNpstDEomk5HJZCKVSmEro0Dt56KmpiaefPLJBqN+9atfjYkTJ8Y222zTaNZp06bFWWedFe+8805x7Oc+97n4/e9/XzI3kah3JLkzyhvVNYAAAQIECBAgQIAAAQIECBAgQIAAAQIECBAgQIAAAQIbRGC9/RkbpJoyJ7344ovjBz/4QTFqbe/H9ddfX+Yswm0MAl/60pcKvUf/uy666KK44oorKnpp+jMqensUR4AAAQIECBAgQIAAgaoR0OxfNVulUAIECBAgQIAAAQIECBAgQIAAAQIECBAgQIAAAQIECBAgQIAAAQIECBAgQIAAAQIECBAgQIAAAQIECBAgQIAAAQIECBAgQIAAAQIECBAgQIAAAQIECBAgQIAAAQIECBAgQIAAAQIECBAgQIAAAQIECBAgQIAAAQIECBAgQIAAAQIECBAg0CqBfN3Z+XzJY/znP/+JHj16xKuvvloctu2228YvfvGLOPnkk1uU+KabbooLLrgglixZ0uD8I488MkaNGhV9+vRpUXyTSgVyuVyk0+nIZrOFN5LJZGQymUilUqjKIPDggw9GTU1N/OEPf2gwWteuXWPixIlx4oknNinbXXfdFZ///Odj9erVxfG77bZbzJkzJ2pj1b0SiXpHkjujvEnKBhEgQIAAAQIECBAgQIAAAQIECBAgQIAAAQIECBAgQKDdBd6zP6Pdqylzwn/84x+x//77l0R97rnnYq+99ipzJuGqWeD555+Pvffeu2QJ8+fPj/3226+il6U/o6K3R3EECBAgQIAAAQIECBCoGgHN/lWzVQolQIAAAQIECBAgQIAAAQIECBAgQIAAAQIECBAgQIAAAQIECBAgQIAAAQIECBAgQIAAAQIECBAgQIAAAQIECBAgQIAAAQIECBAgQIAAAQIECBAgQIAAAQIECBAgQIAAAQIECBAgQIAAAQIECBAgQIAAAQIECBAgQIAAAQIECBAgQIAAAQKtEsjXnZ3PlzwW3vr9738fgwcPjuXLlxeHdunSJa677ro46qijWpR8zZo1MXbs2KipqYlVq1Y1GGPQoEFx4YUXxkEHHdSiHCb9n0Aul4t0Oh3ZbLbwnEwmI5PJRCqVQtQKgb/97W8xYcKEmDFjRoNRNt988xg5cmTh3myzzZqU6Te/+U18+ctfjtWrVxfH1+7Xr3/96zj55JPrxUgk6h1J7ozyJkkbRIAAAQIECBAgQIAAAQIECBAgQIAAAQIECBAgQIAAgXYXaLQ/o90rKnPCE044IW699dZi1EsuuSTGjRtX5izCVbPApZdeGuPHjy8u4fjjj49bbrml4pekP6Pit0iBBAgQIECAAAECBAgQqAoBzf5VsU2KJECAAAECBAgQIECAAAECBAgQIECAAAECBAgQIECAAAECBAgQIECAAAECBAgQIECAAAECBAgQIECAAAECBAgQIECAAAECBAgQIECAAAECBAgQIECAAAECBAgQIECAAAECBAgQIECAAAECBAgQIECAAAECBAgQIECAAAECBAgQIECAAAECrRbI142Qz5c8Ft+64oorYvTo0bFy5cria9tvv308+eSTsdtuu7W4iJdeeilqampiypQp641x3HHHxdChQ+Ooo45qcZ5NeWIul4t0Oh3ZbLbAkEwmI5PJRCqV2pRZWrz2e++9t/D3etttt603Ru3f68iRI2OXXXZpcp4777wzvvSlL0XtftW9JkyYEN/61rcajJNI1DuS3BnlTRY3kAABAgQIECBAgAABAgQIECBAgAABAgQIECBAgAABAu0q0KT+jHatqMzJZs2aFcccc0wx6g477BAvv/xybL755mXOJFw1CqxatSo+8IEPxOuvv14sv7ZXon///hW/HP0ZFb9FCiRAgAABAgQIECBAgEBVCGj2r4ptUiQBAgQIECBAgAABAgQIECBAgAABAgQIECBAgAABAgQIECBAgAABAgQIECBAgAABAgQIECBAgAABAgQIECBAgAABAgQIECBAgAABAgQIECBAgAABAgQIECBAgAABAgQIECBAgAABAgQIECBAgAABAgQIECBAgAABAgQIECBAgAABAgQIEGi1QL5uhHy+5LEk+KRJk2LYsGElr3Xt2jV++9vfxmGHHdaqQubOnRs1NTVx4403rjdOKpWKoUOHximnnNKqXJva5FwuF+l0OrLZbGHpyWQyMplM1Hq6mi5w3XXXxZQpU2LOnDnrnXTiiSfGyJEj48ADD2x64Ih4+OGH4+ijj4633nqrZN748ePj4osvXm+sRKLekeTOKG+WvMEECBAgQIAAAQIECBAgQIAAAQIECBAgQIAAAQIECBBoN4Em92e0W0VtkOiQQw6Jv/71r8XIkydPjm9+85ttkEnIahP40Y9+FOeff36x7IMPPjj+8pe/VMUy9GdUxTYpkgABAgQIECBAgAABAhUvoNm/4rdIgQQIECBAgAABAgQIECBAgAABAgQIECBAgAABAgQIECBAgAABAgQIECBAgAABAgQIECBAgAABAgQIECBAgAABAgQIECBAgAABAgQIECBAgAABAgQIECBAgAABAgQIECBAgAABAgQIECBAgAABAgQIECBAgAABAgQIECBAgAABAgQIECBAoCwC+bpR8vmSx5IEq1atilGjRsUPf/jDWLNmTfG93XbbLX73u9/FYYcd1uqC7rnnnqipqYmHH354vbH22WefGDp0aJxzzjmxxRZbtDrnxh4gl8tFOp2ObDZbWGoymYxMJhOpVGpjX3qr1/fuu+/GlClTYurUqbFw4cL1xjv88MNj5MiR0a9fv2bnvPXWW+OMM86I1157rWRubbyxY8e+Z7xEot6R5M4ob/YOmECAAAECBAgQIECAAAECBAgQIECAAAECBAgQIECAAIF2EWhyf0a7VNNGSa6++ur46le/Woy+7777xjPPPNNG2YStJoEPf/jDsWDBgmLJv/jFL+LMM8+siiXoz6iKbVIkAQIECBAgQIAAAQIEKl5As3/Fb5ECCRAgQIAAAQIECBAgQIAAAQIECBAgQIAAAQIECBAgQIAAAQIECBAgQIAAAQIECBAgQIAAAQIECBAgQIAAAQIECBAgQIAAAQIECBAgQIAAAQIECBAgQIAAAQIECBAgQIAAAQIECBAgQIAAAQIECBAgQIAAAQIECBAgQIAAAQIECBAgQIBAWQTydaPk8yWP9RKsXbs2vvGNb8SUKVOi7tjtt98+rrrqqjjppJPKUtRvf/vbmDp1ajz00EPrjVeb8+yzz46BAwdGjx49ypJ3YwySy+UinU5HNpstLC+ZTEYmk4lUKrUxLrcsa5o3b17MnDkzfvazn8Ubb7yx3phHHHFEDB06NE4++eQW5b322msLn6fly5eXzB8xYkTU1NQ0GjORqHckuTPKG1UzgAABAgQIECBAgAABAgQIECBAgAABAgQIECBAgAABAhtEoFn9GRukwjIl3X333WPJkiXFaNOmTYvBgweXKbow1Sgwffr0GDJkSLH0rl27xosvvlg1S9GfUTVbpVACBAgQIECAAAECBAhUtIBm/4reHsURIECAAAECBAgQIECAAAECBAgQIECAAAECBAgQIECAAAECBAgQIECAAAECBAgQIECAAAECBAgQIECAAAECBAgQIECAAAECBAgQIECAAAECBAgQIECAAAECBAgQIECAAAECBAgQIECAAAECBAgQIECAAAECBAgQIECAAAECBAgQIECAAIGyCeTrRsrnSx4bTLJ69eoYPXp0jBs3ruT9jh07xte//vX44Q9/GB06dChLgQ888EBMmTIlbrzxxveM17t37xg4cGDh3mGHHcqSe2MJksvlIp1ORzabLSwpmUxGJpOJVCq1sSyxLOt4/fXXY+bMmYV79uzZ7xnzxBNPjKFDh0bfvn1blHvVqlUxfPjwwmdl3WvYsGENvt5QokSi3pHkzihv0Y6YRIAAAQIECBAgQIAAAQIECBAgQIAAAQIECBAgQIAAgTYXaHZ/RptX1EYJxo8fH5deemkx+iGHHBKPPfZYG2UTthoEPv7xj8df/vKXYqm1PUeXXHJJNZReqFF/RtVslUIJECBAgAABAgQIECBQ0QKa/St6exRHgAABAgQIECBAgAABAgQIECBAgAABAgQIECBAgAABAgQIECBAgAABAgQIECBAgAABAgQIECBAgAABAgQIECBAgAABAgQIECBAgAABAgQIECBAgAABAgQIECBAgAABAgQIECBAgAABAgQIECBAgAABAgQIECBAgAABAgQIECBAgAABAgTKJpCvGymfL3lcb5J33303xowZE5MnT46VK1cWxyUSiTjppJNiwoQJ0bVr17IV+dRTT8WUKVNi6tSpjcYcOHBg1N6f+9znGh27KQzI5XKRTqcjm80WlptMJiOTyUQqldoUlt/oGm+//faYOXNm4W7sOuecc2Lo0KFxwAEHNDZ0ve8vWbIkLr744rj++utLxnTo0CEuvfTSqKmpaXLs2s/bOpczypusZyABAgQIECBAgAABAgQIECBAgAABAgQIECBAgAABAgTaVaBF/RntWmGZkr311lvxwQ9+MJYvX16MeMMNN8SJJ55YpgzCVJPAjTfeWOgl+t+17bbbxr//kUiL9AAAIABJREFU/e9C/0q1XPozqmWn1EmAAAECBAgQIECAAIHKFtDsX9n7ozoCBAgQIECAAAECBAgQIECAAAECBAgQIECAAAECBAgQIECAAAECBAgQIECAAAECBAgQIECAAAECBAgQIECAAAECBAgQIECAAAECBAgQIECAAAECBAgQIECAAAECBAgQIECAAAECBAgQIECAAAECBAgQIECAAAECBAgQIECAAAECBAgQIFAugXzdQPl8yWOjOcaNGxdjx46NFStWlIxNpVLxk5/8JD72sY81GqM5A15++eWYMmVKTJ06NV599dX3nNq1a9cYOHBgDBo0KHr27NmcNBvV2FwuF+l0OrLZbGFdyWQyMplM1O7Rpno98cQTMWPGjJg5c2YsWbLkPRl23HHHOOecc2Lo0KHxgQ98oFVkTz/9dAwZMiQef/zxkjgdO3aMSZMmxde//vVmxU8k6h1J7ozyZgkaTIAAAQIECBAgQIAAAQIECBAgQIAAAQIECBAgQIAAgXYTaFV/RrtVWaZEY8aMicsvv7wYrbZH4ZFHHilTdGGqSaBXr14xZ86cYsmjR4+Oyy67rJqWEPozqmq7FEuAAAECBAgQIECAAIGKFdDsX7FbozACBAgQIECAAAECBAgQIECAAAECBAgQIECAAAECBAgQIECAAAECBAgQIECAAAECBAgQIECAAAECBAgQIECAAAECBAgQIECAAAECBAgQIECAAAECBAgQIECAAAECBAgQIECAAAECBAgQIECAAAECBAgQIECAAAECBAgQIECAAAECBAgQIFBWgXzdaPl8yWOTEj300ENxyimnxL/+9a+S8VtuuWWMHTs2zj///OjYsWOTYjV10Nq1a2P69OkxY8aMuPfeexudtv/++0f//v0L96c//elGx29MA3K5XKTT6chms4VlJZPJyGQykUqlNqZlNrqW+++/P2bNmlW458+f3+j4o446KgYNGhSDBw+ODh06NDr+vQasWbMmxo8fHzU1NfHWW2+VDO3WrVtMmzYtDj/88GbnSCTqHUnujPJmK5pAgAABAgQIECBAgAABAgQIECBAgAABAgQIECBAgACBdhFodX9Gu1RZpiSvvfZa7LrrrvHOO+8UI954443xhS98oUwZhKkGgZtuuilOPPHEYqm1vUS1/UXvf//7q6H8Yo36M6pquxRLgAABAgQIECBAgACBihXQ7F+xW6MwAgQIECBAgAABAgQIECBAgAABAgQIECBAgAABAgQIECBAgAABAgQIECBAgAABAgQIECBAgAABAgQIECBAgAABAgQIECBAgAABAgQIECBAgAABAgQIECBAgAABAgQIECBAgAABAgQIECBAgAABAgQIECBAgAABAgQIECBAgAABAgQIECBQVoF83Wj5fMljkxO98MILMWTIkPjjH/9YMieRSMRJJ50Ul156aRx00EFNjtecgc8991zMnDkzZsyYEfPnz290aufOnaN///7Fe9ttt210TjUPyOVykU6nI5vNFpaRTCYjk8lEKpWq5mU1Wvvy5ctj1qxZxXvZsmWNztl///1j4MCBMWjQoNh7770bHd+UAbV/k2effXY8/PDDse7nq0+fPjFhwoQ4+OCDmxKq3pjaz9c6lzPKWyRpEgECBAgQIECAAAECBAgQIECAAAECBAgQIECAAAECBNpcoCz9GW1eZRkTjBw5Mr73ve8VI37yk5+MP/3pT2XMIFSlCxx22GHFfpXaWkeMGBE1NTWVXna9+vRnVN2WKZgAAQIECBAgQIAAAQIVKaDZvyK3RVEECBAgQIAAAQIECBAgQIAAAQIECBAgQIAAAQIECBAgQIAAAQIECBAgQIAAAQIECBAgQIAAAQIECBAgQIAAAQIECBAgQIAAAQIECBAgQIAAAQIECBAgQIAAAQIECBAgQIAAAQIECBAgQIAAAQIECBAgQIAAAQIECBAgQIAAAQIECBAgQKDsAvm6EfP5ksdmJVu2bFmcc845ccMNN9Sbt+uuu0ZNTU0MHjw4OnTo0Ky4zRn84IMPxowZM2LmzJmRy+WaNPXoo4+Oz372s4V7n332adKcahpU65BOpyObzRbKTiaTkclkIpVKVdMymlTrwoUL46677ircd999d5PmbLPNNjFw4MAYNGhQ9OnTp0lzmjJo9erVcd1118Xw4cPj3//+d8mU2s/AgAEDYurUqdGlS5emhGtwTCJR70hyZ5S3WNNEAgQIECBAgAABAgQIECBAgAABAgQIECBAgAABAgQItKlA2foz2rTKMgav7SPp2rVrvP3228Wov/nNb+KUU04pYxahKlWgtmfi1FNPLZa31VZbxZIlS6Jz586VWvJ669KfUXVbpmACBAgQIECAAAECBAhUpIBm/4rcFkURIECAAAECBAgQIECAAAECBAgQIECAAAECBAgQIECAAAECBAgQIECAAAECBAgQIECAAAECBAgQIECAAAECBAgQIECAAAECBAgQIECAAAECBAgQIECAAAECBAgQIECAAAECBAgQIECAAAECBAgQIECAAAECBAgQIECAAAECBAgQIECAAIGyC+TrRsznSx5blOxXv/pVjBgxIl5++eV68/v37x8TJ06MD3/4wy2K3dRJq1evjhkzZsTvfve7mDVrVjR1Xbvvvnv07t07evXqVfjZo0ePpqas2HG5XC7S6XRks9lCjclkMjKZTKRSqYqtuamFzZs3Lx555JGYPXt24ecLL7zQpKmJRCJq/xa/+MUvxsCBA2OzzTZr0rymDnrmmWfi3HPPjfvuu6/elF122SXGjx8fp556alPDrXdc7TrWuZxR3mpVAQgQIECAAAECBAgQIECAAAECBAgQIECAAAECBAgQINAmAmXvz2iTKssc9Nvf/nZcdtllxajdu3eP2v/rd238ArU9N08++WRxoWPGjInvfve7Vblw/RlVuW2KJkCAAAECBAgQIECAQMUJaPavuC1REAECBAgQIECAAAECBAgQIECAAAECBAgQIECAAAECBAgQIECAAAECBAgQIECAAAECBAgQIECAAAECBAgQIECAAAECBAgQIECAAAECBAgQIECAAAECBAgQIECAAAECBAgQIECAAAECBAgQIECAAAECBAgQIECAAAECBAgQIECAAAECBAgQaBOBfN2o+XzJY4sTPvroo3HFFVfELbfcEmvXri2Js+eee8bw4cPjuOOOi5122qnFOZo68a233opZs2bFnXfeWfj5yiuvNHVq7LjjjtGrV6/o3bt34f7EJz7R5LmVMjCXy0U6nY5sNlsoKZlMRiaTiVQqVSklNrmO2r+r2bNnF+9XX321yXNr/9b69+8fxxxzTOFnrUO5r6VLl8bPfvazmDx5cixbtqwkfMeOHeMzn/lMTJw4MT7ykY+UJXUiUe9IcmeUl0VWEAIECBAgQIAAAQIECBAgQIAAAQIECBAgQIAAAQIECJRdoE36M8peZZkDrlixIvbYY4+S/0O/8sor49xzzy1zJuEqSeCnP/1pnHfeecWSOnfuHC+88EJsvfXWlVRmk2vRn9FkKgMJECBAgAABAgQIECBA4D0ENPv78yBAgAABAgQIECBAgAABAgQIECBAgAABAgQIECBAgAABAgQIECBAgAABAgQIECBAgAABAgQIECBAgAABAgQIECBAgAABAgQIECBAgAABAgQIECBAgAABAgQIECBAgAABAgQIECBAgAABAgQIECBAgAABAgQIECBAgAABAgQIECBAgAABApuGQL7uMvP5ksdWCbzzzjsxderUGDlyZLz99tv1YqVSqbjwwgvj+OOPj0Si/Y5Wfuihh2LWrFmF+6mnnmrWGrfZZpvo3bt3HHjggdGjR4/C/dGPfrRZMdp7cC6Xi3Q6HdlstpA6mUxGJpOJWv9Kvp5++umYN29e4Z47d27Mnj07atfSnOuAAw6I/v37F+4jjjiiOVObNXblypVxyy23xLhx4wq1rnvtsMMOcfHFFxf+3jfbbLNmxX6vwQ18btrvg1S2VQhEgAABAgQIECBAgAABAgQIECBAgAABAgQIECBAgACBTUKgzfozKl1vwoQJcdFFFxXL3GWXXWLRokXRqVOnSi9dfS0QqO2h2HPPPeOll14qzv7BD35Q6Jmo1kt/RrXunLoJECBAgAABAgQIECBQWQKa/StrP1RDgAABAgQIECBAgAABAgQIECBAgAABAgQIECBAgAABAgQIECBAgAABAgQIECBAgAABAgQIECBAgAABAgQIECBAgAABAgQIECBAgAABAgQIECBAgAABAgQIECBAgAABAgQIECBAgAABAgQIECBAgAABAgQIECBAgAABAgQIECBAgAABAgTaSiBfN3A+X/JYlpzPPPNMXHDBBXHXXXc1GO/AAw+MESNGxEknnVSWfM0JMn/+/Ljzzjvj7rvvjkceeSTeeeed5kwvjN1iiy2iR48eJXf37t2jc+fOzY7VFhNyuVyk0+nIZrOF8MlkMjKZTKRSqbZI1+yYy5Yti3nz5hXuJ598svj7u+++2+xYW265ZfTq1SuOPvro6N+/f3zkIx9pdozmTFi9enVcf/31MX78+HjqqacanHrsscfGT3/609h9992bE7pJYxOJekeSO6O8SXIGESBAgAABAgQIECBAgAABAgQIECBAgAABAgQIECBAoN0F2rw/o91X1IyE++67byxcuLA4Y9SoUXH55Zc3I4Kh1SIwevToGDt2bLHcffbZJxYsWFAt5TdYp/6Mqt4+xRMgQIAAAQIECBAgQKBiBDT7V8xWKIQAAQIECBAgQIAAAQIECBAgQIAAAQIECBAgQIAAAQIECBAgQIAAAQIECBAgQIAAAQIECBAgQIAAAQIECBAgQIAAAQIECBAgQIAAAQIECBAgQIAAAQIECBAgQIAAAQIECBAgQIAAAQIECBAgQIAAAQIECBAgQIAAAQIECBAgQIAAAQIECLSpQL5u9Hy+5LFsid9444246qqrCvdzzz1XL26nTp2ib9++8Z3vfCcOPvjg2HzzzcuWuzmBHnnkkZg9e3bhrv399ddfb870krHdunWLHj16xF577RW1v9fee+65Z+Hntttu2+K4zZ2Yy+UinU5HNpstTE0mk5HJZCKVSjU3VIvHv/nmm7Fo0aJYvHhx8efzzz8f8+bNK7zW0muHHXaI3r17R69evYo/WxqrOfNWr14dN910U4wfPz6eeuqpWLVqVb3pH/zgB2PYsGFx3nnnxZZbbtmc8E0em0jUO5LcGeVN1jOQAAECBAgQIECAAAECBAgQIECAAAECBAgQIECAAAEC7SrQLv0Z7bqiZiSbNm1anHbaaSUzFi5cGB/60IeaEcXQShd49tlnY5999ikp89prr40hQ4ZUeunvWZ/+jKrePsUTIECAAAECBAgQIECgYgQ0+1fMViiEAAECBAgQIECAAAECBAgQIECAAAECBAgQIECAAAECBAgQIECAAAECBAgQIECAAAECBAgQIECAAAECBAgQIECAAAECBAgQIECAAAECBAgQIECAAAECBAgQIECAAAECBAgQIECAAAECBAgQIECAAAECBAgQIECAAAECBAgQIECAAAECBAi0qUC+bvR8vuSx7IkXLFgQw4cPj5tvvrnB2FtssUUMHDgwhg0bFt27dy97/uYGfPzxx2P27NnxyCOPFH6+9NJLzQ3R4PiddtopunXrVrj33HPPwl37+6677hqdO3cu3J06dSpLrlwuF+l0OrLZbCFeMpmMTCYTqVSqLPFXrlwZy5YtK9z/+te/YvHixbFo0aKSn6+88kpZcu2yyy7Ru3fvwt2rV6/42Mc+Vpa4TQ2ydu3amDt3bvz4xz+O6dOnR+3zulft3/Cpp54aI0aMiL322qupoVs0LpGodyS5M8pbJGkSAQIECBAg0A4CQyJiWjvkkYIAAQIECBAgQIAAAQIECBAgQIAAAQKVKtCu/RmViNC3b9948MEHi6UNGjQorrvuukosVU0tFDjllFNixowZxdl9+vSJBx54oIXRKmea/ozK2QuVECBAgAABAgQIECBAoJoFNPtX8+6pnQABAgQIECBAgAABAgQIECBAgAABAgQIECBAgAABAgQIECBAgAABAgQIECBAgAABAgQIECBAgAABAgQIECBAgAABAgQIECBAgAABAgQIECBAgAABAgQIECBAgAABAgQIECBAgAABAgQIECBAgAABAgQIECBAgAABAgQIECBAgAABAgQINF0gX3doPl/y2PQozRw5d+7cGDt2bNxyyy2xdu3aerMTiUT069cvzjzzzDj++OOjY8eOzczQNsPnz58fjz/+eMybN694v/TSS22SbLvttovOnTtHly5dCj8b+n3rrbeOTp06Fe4tttiiwZ+rV6+OAQMGxKOPPlqoM5lMFtx79uwZK1eujHfffbfkZ93XVqxYEUuXLo1ly5YV7oZ+/+9//9sm699ll12iR48exfvggw+O/fbbr01yNRb0nXfeidtuuy2uvPLKmDNnToN/s5tttlmcdNJJ8Z3vfCf23XffxkKW5f3az8k6lzPKyyIrCAECBAgQINAGArVfNL4XESPbILaQBAgQIECAAAECBAgQIECAAAECBAgQqAaBDdKfUUkwDz74YPTt27ekpNtvvz2OPfbYSipTLS0UuOOOO+Jzn/tcyewHHngg+vTp08KIlTNNf0bl7IVKCBAgQIAAAQIECBAgUM0Cmv2reffUToAAAQIECBAgQIAAAQIECBAgQIAAAQIECBAgQIAAAQIECBAgQIAAAQIECBAgQIAAAQIECBAgQIAAAQIECBAgQIAAAQIECBAgQIAAAQIECBAgQIAAAQIECBAgQIAAAQIECBAgQIAAAQIECBAgQIAAAQIECBAgQIAAAQIECBAgQIAAAQIEmi6Qrzs0ny95bHqUFoxcuXJl3HXXXTFixIj4xz/+EWvXrq0XZcstt4xDDz00zj333Ojbt2/suOOOLcjUtlP+85//xLx58+rd7WnZtits2+iJRCJ69OhR7955553bNnEToi9dujRuv/32+PWvfx2PPvpovPvuu/VmdejQIT71qU/F+eefH/369Yvav9n2umrt1rmcUd5e+PIQIECAAAECzRX43xeNmyPiC82dbDwBAgQIECBAgAABAgQIECBAgAABAgQ2AoEN1p9RSXZnnnlm/PKXvyyW1LNnz5g7d24llaiWFgoceOCB8cQTTxRnn3HGGXH11Ve3MFplTdOfUVn7oRoCBAgQIECAAAECBAhUq4Bm/2rdOXUTIECAAAECBAgQIECAAAECBAgQIECAAAECBAgQIECAAAECBAgQIECAAAECBAgQIECAAAECBAgQIECAAAECBAgQIECAAAECBAgQIECAAAECBAgQIECAAAECBAgQIECAAAECBAgQIECAAAECBAgQIECAAAECBAgQIECAAAECBAgQIECAAIHmCeTrDs/nSx6bF6mFo3O5XPzqV7+KSZMmxeLFi9cb5ZBDDomzzz47Tj755Hjf+97XwmztM23NmjUxb968eOaZZwprWrRoUcnPVatWtU8hFZJl8803j27dusWee+5ZuP/3+7777hs9evSIjh07Vkil/1fG0qVLY8aMGXHttdfG448/vt7adt111/jWt74VX//612OzzTZr9zUkEvWOJHdGebvvgoQECBAgQIBAEwXqftH4e0QcHxELmzjXMAIECBAgQIAAAQIECBAgQIAAAQIECGwMAhu8P6MSEF966aWo7RVYsWJFsZzLLrssRo8eXQnlqaGFApdffnmMGTOmOHvrrbeOBQsWxC677NLCiJU1TX9GZe2HaggQIECAAAECBAgQIFCtApr9q3Xn1E2AAAECBAgQIECAAAECBAgQIECAAAECBAgQIECAAAECBAgQIECAAAECBAgQIECAAAECBAgQIECAAAECBAgQIECAAAECBAgQIECAAAECBAgQIECAAAECBAgQIECAAAECBAgQIECAAAECBAgQIECAAAECBAgQIECAAAECBAgQIECAAAECBJonkK87PJ8veWxepFaOXrNmTVxxxRVx9dVXx/PPP7/eaNtvv32k0+kYMmRI4ecWW2zRysztP/3FF1+MxYsXx6JFi0p+vvLKK7Fs2bJYunRprF27tv0La0HGDh06RJcuXaJz586x0047Rbdu3WLPPfcs3P/7vWvXri2I3L5Tar3vuOOOuOGGG+LWW2+NXC633gL22muvuPDCC2PQoEGx3XbbtW+hdbIlEvWOJHdG+QbbDYkJECBAgACBRgTW/aKxJiJOiIjbyREgQIAAAQIECBAgQIAAAQIECBAgQGATEaiY/owN7T158uS44IILSsqYN29edO/efUOXJn8LBJ588sno0aNHycxJkybF+eef34JolTlFf0Zl7ouqCBAgQIAAAQIECBAgUG0Cmv2rbcfUS4AAAQIECBAgQIAAAQIECBAgQIAAAQIECBAgQIAAAQIECBAgQIAAAQIECBAgQIAAAQIECBAgQIAAAQIECBAgQIAAAQIECBAgQIAAAQIECBAgQIAAAQIECBAgQIAAAQIECBAgQIAAAQIECBAgQIAAAQIECBAgQIAAAQIECBAgQIAAAQIEWiaQrzstny95bFnEVs566aWXYtasWfGTn/wk5s+fH6tWrWowYjKZjO7du8fAgQPjmGOOiT333DM6duzYyuyVM/3111+PpUuXxrJly4o/H3vssZgzZ048/fTTsXLlyooodvvtt48vfvGLccopp8Thhx9eETU1tYjav63nnnsubr311rj99ttj7ty58dZbbzU4vVOnTvHxj3+88Pc2YMCA+OAHP9jUNG02LpGodyS5M8rbTFtgAgQIECBAoJUC6/uicVFETGhlbNMJECBAgAABAgQIECBAgAABAgQIECBQDQIV15+xIdE+9alPxcMPP1wsoV+/fnH33XdvyJLkbqHA0UcfHffcc09xdm3vyB//+McWRqvMafozKnNfVEWAAAECBAgQIECAAIFqE9DsX207pl4CBAgQIECAAAECBAgQIECAAAECBAgQIECAAAECBAgQIECAAAECBAgQIECAAAECBAgQIECAAAECBAgQIECAAAECBAgQIECAAAECBAgQIECAAAECBAgQIECAAAECBAgQIECAAAECBAgQIECAAAECBAgQIECAAAECBAgQIECAAAECBAgQINAygXzdafl8yWPLIpZp1ooVK+J3v/td/PjHP465c+e+Z9Sdd945jjvuuBg4cGB88pOfjC222KJMVVRGmJ///Odx9dVXx1/+8pcmFbTddttFz54946Mf/Wjsvvvu8etf/zoWLFhQmLvVVlvFXXfdFUcccUTheeXKlVFr/cYbb8Srr74a//rXv2Lx4sWxcOHCePrpp+OJJ56I//73v03Ke8ghh8SZZ54ZZ511VpPGb6hBa9asifvvvz9mzJgRt912W7z++uvrLaVDhw5x6KGHFtY0ePDg6Nix44Yqu17eRKLekeTOKK+Y3VEIAQIECBAgsI7Ae33R+GVEnEmMAAECBAgQIECAAAECBAgQIECAAAECG7lAxfZnbAj3OXPmRK9evUpS/+hHP4pvfOMbG6IcOVsoUNvT881vfrNk9iOPPBKpVKqFEStzmv6MytwXVREgQIAAAQIECBAgQKDaBDT7V9uOqZcAAQIECBAgQIAAAQIECBAgQIAAAQIECBAgQIAAAQIECBAgQIAAAQIECBAgQIAAAQIECBAgQIAAAQIECBAgQIAAAQIECBAgQIAAAQIECBAgQIAAAQIECBAgQIAAAQIECBAgQIAAAQIECBAgQIAAAQIECBAgQIAAAQIECBAgQIAAAQIECLRMIF93Wj5f8tiyiGWeVVtTNpuNn//853H99dfHu++++54Zdttttxg4cGDhPuigg8pcTfuFW7FiRUyePDmuvPLK+M9//vOeiXfeeec48sgj44gjjohUKhUf/ehHi+NzuVyk0+mCYe2VTCYjk8kUxjX1evrpp2POnDnx0EMPxX333dekes4777w4//zzY+utt25qmjYf9+ijj8Z1110Xt99+eyxatOg9822zzTbxhS98Ic4999w45JBDIpGovOO/G6ip8ops812VgAABAgQIEKgSgca+aDwSESdExKtVsh5lEiBAgAABAgQIECBAgAABAgQIECBAoLkCFd+f0dwFtXb88OHDY9y4ccUwHTt2jCeffDL233//1oY2vx0E5s+fH927d481a9YUs1166aXx/e9/vx2yt28K/Rnt6y0bAQIECBAgQIAAAQIENlYBzf4b685aFwECBAgQIECAAAECBAgQIECAAAECBAgQIECAAAECBAgQIECAAAECBAgQIECAAAECBAgQIECAAAECBAgQIECAAAECBAgQIECAAAECBAgQIECAAAECBAgQIECAAAECBAgQIECAAAECBAgQIECAAAECBAgQIECAAAECBAgQIECAAAECBAgQKBXI133M50seK8pq5cqV8fjjj8f06dPjvvvui+eeey5Wr1693hp32mmn6NWrV5xyyinxkY98JHbdddfYdtttK2pNDRWzZs2aGDduXEyYMCHeeOON9da79957x4ABA+Lzn/989O7de73jcrlcpNPpyGazhTHJZDIymUykUqkWW8yePTt+//vfx80331zYh/Vd22+/fVx44YVx6aWXRseOHVucr6UTly1bFi+88EI89NBDce+998Zjjz0Wta+t79p8881j9913j5NOOikGDRoU++23X9S+VqlXIlHvSHJnlFfqZqmLAAECBAgQWPeLxuKI6LYOy9KIOCEiZuMiQIAAAQIECBAgQIAAAQIECBAgQIDARihQNf0Z7Wl/4IEHxhNPPFFMedRRR8U999zTniXI1UKBfv36FXox/nf17Nkz5s6d28JolT1Nf0Zl74/qCBAgQIAAAQIECBAgUC0Cmv2rZafUSYAAAQIECBAgQIAAAQIECBAgQIAAAQIECBAgQIAFEf35AAAgAElEQVQAAQIECBAgQIAAAQIECBAgQIAAAQIECBAgQIAAAQIECBAgQIAAAQIECBAgQIAAAQIECBAgQIAAAQIECBAgQIAAAQIECBAgQIAAAQIECBAgQIAAAQIECBAgQIAAAQIECBAgQIAAAQIEWieQrzs9ny95bF3kNpz93//+N2bOnBk33HBDzJ49O1auXPme2bbaaqvo27dv9OvXL/r06RP77rtvbLnllm1YYctC//znP4+xY8fGP//5z/UGOP300+PUU0+NI488sklJcrlcpNPpyGazhfHJZDIymUykUqkmzW9s0H333Re/+c1v4pprrlnv0N122y1GjRoVZ511VmPhWv3+2rVrY/78+XHXXXfFrFmz4q9//WssX7680b+P3r17x6BBg+Loo4+OnXfeudV1tEeARKLekeTOKG8PeDkIECBAgACBlgis+0WjR0T8OCL6NBDsqxFxdUuSmEOAAAECBAgQIECAAAECBAgQIECAAIEKFqjK/oy29rz//vvr9T/U9k2MHDmyrVOL3wqBmpqaQh9I3au2f+TTn/50K6JW7lT9GZW7NyojQIAAAQIECBAgQIBANQlo9q+m3VIrAQIECBAgQIAAAQIECBAgQIAAAQIECBAgQIAAAQIECBAgQIAAAQIECBAgQIAAAQIECBAgQIAAAQIECBAgQIAAAQIECBAgQIAAAQIECBAgQIAAAQIECBAgQIAAAQIECBAgQIAAAQIECBAgQIAAAQIECBAgQIAAAQIECBAgQIAAAQIECBBouUC+7tR8vuSx5VHbcea//vWvuOmmm+L666+PP/3pT03KnEwm46ijjor+/fsXfu6xxx5NmtdWgx566KEYNWpUzJ49u8EUu+22W5xzzjnxta99Lbp06dKsMnK5XKTT6chms4V5tWvPZDKRSqWaFaexwUuXLo2rrroqpk6dGv/85z8bHN67d+8YO3ZsHHHEEY2Fa9b7zzzzTNx7772FdT322GPx8ssvR2N/yx07doxDDz00vvSlL8WAAQOi1rjarkSi3pHkziivtk1ULwECBAgQ2HQE1v2iUfvvlm0i4scR8eUGGCZExEWbDo+VEiBAgAABAgQIECBAgAABAgQIECCwCQhUfX9GW+1Rbb9ETU1NSfgHHngg+vTp01YpxW2FwIMPPhh9+/YtiTBy5MhCP8jGeunP2Fh31roIECBAgAABAgQIECDQvgKa/dvXWzYCBAgQIECAAAECBAgQIECAAAECBAgQIECAAAECBAgQIECAAAECBAgQIECAAAECBAgQIECAAAECBAgQIECAAAECBAgQIECAAAECBAgQIECAAAECBAgQIECAAAECBAgQIECAAAECBAgQIECAAAECBAgQIECAAAECBAgQIECAAAECBAgQILChBPJ1E+fzJY8bqqYW5V22bFlks9m455574o9//GM8//zz8eabb75nrC222CJ23XXX2HfffeOII46Iww47LHbbbbf44Ac/GMlkskV1NGfSypUr4+KLL44f/ehHDU7be++9Y9iwYTF06NDmhC0Zm8vlIp1OF2xqr9p1ZTKZSKVSLY7Z2MQpU6bExIkT47nnnmtw6De/+c244oorolOnTo2Fqvf+ihUr4j//+U8sWLAg5syZE0888UT8/e9/jxdffDFWrVr1nvG222672H333ePggw+Ok08+OQ499NDo3Llzs2uolAmJRL0jyZ1RXimbow4CBAgQIEBgXYF1v2jU/XfLmIj4bgNkd0TEgIh473/ksSZAgAABAgQIECBAgAABAgQIECBAgEB1CGw0/RltwX344YfH7Nmzi6H322+/+Otf/9ouvRttsZ6NNeZbb71V6Ln4xz/+UVxi79694+GHH95Yl1xYl/6MjXp7LY4AAQIECBAgQIAAAQLtJqDZv92oJSJAgAABAgQIECBAgAABAgQIECBAgAABAgQIECBAgAABAgQIECBAgAABAgQIECBAgAABAgQIECBAgAABAgQIECBAgAABAgQIECBAgAABAgQIECBAgAABAgQIECBAgAABAgQIECBAgAABAgQIECBAgAABAgQIECBAgAABAgQIECBAgAABAhtUIF83ez5f8rhBC2tN8lwuF7Nnz45bb7017r333li8eHE0dW3dunWL3r17xxFHHBGHHXZY7LPPPtGpU6fWlNPg3DvuuCMuuOCCePbZZ+u936VLlxgxYkTh/dZetRbpdDqy2WwhVDKZjEwmE6lUqrWhG50/adKk+N73vhdLly6tN/ZDH/pQ1L5/7LHHNhrn7bffjgULFsScOXPiwQcfjD/84Q/x2muvNTqvdkCHDh1i7733jqOOOiqOO+646Nu3b2y22WZNmlvpgxKJekeSO6O80jdNfQQIECBAYNMVWPeLxrr/bhkSET+OiO3WIar9x/LxEfH0pktn5QQIECBAgAABAgQIECBAgAABAgQIbCQCG2V/Rrn25oknnoiDDjqopLfj1FNPjenTp5crhThlEBg8eHD85je/KUaq7Vv429/+Fj179ixD9MoNoT+jcvdGZQQIECBAgAABAgQIEKgmAc3+1bRbaiVAgAABAgQIECBAgAABAgQIECBAgAABAgQIECBAgAABAgQIECBAgAABAgQIECBAgAABAgQIECBAgAABAgQIECBAgAABAgQIECBAgAABAgQIECBAgAABAgQIECBAgAABAgQIECBAgAABAgQIECBAgAABAgQIECBAgAABAgQIECBAgAABAi0XyNedms+XPLY8agXNrF3TwoUL4/bbb4/77rsvMplMrF69uskVvv/974+ePXtGnz594mMf+1h079499thjjybPb2jgRRddFBMmTGgwxre+9a349re/He973/taleN/k3O5XKTT6chms4WXkslkwSCVSpUlfmNB3nzzzfjud78bP/zhDxsceuGFF8YPfvCD4nu1e/Pss8/GokWL4s9//nNhz2p/rlq1qrFUxfe33377OOyww6Jfv37x2c9+Nvbaa6/YbLPNmjy/WgYmEvWOJHdGebVsnjoJECBAgMCmJ7DuF42G/t3yqYj4cUT0bIDnxIi4adNjs2ICBAgQIECAAAECBAgQIECAAAECBDYigY2+P6O1e/Wzn/0szjnnnJIwtf0EtX0Frg0vUNvnUtvvUveaOnVqnH322Ru+uDauQH9GGwMLT4AAAQIECBAgQIAAgU1EQLP/JrLRlkmAAAECBAgQIECAAAECBAgQIECAAAECBAgQIECAAAECBAgQIECAwP9j717gJZ/r/4G/Tus60vJzyT1yiwiJGPdqQvwWSVGi7P6ji2tCbFssWuWyUYl2+ydUkp+symXkLiM/t4S0LhHRrnIbd7vzb+bP6czZw55z9lzmnPP8Ph7zOPud+Xzel+d3zpzvd7+fx2MIECBAgAABAgQIECBAgAABAgQIECBAgAABAgQIECBAgAABAgQIECBAgAABAgQIECBAgAABAgQIECBAgAABAgQIECBAgAABAgQIECBAgAABAgQIECBAgAABAgQIEBjxArWOArVa0+6ww3nyySdz33335Q9/+EOuuOKKPPjgg3n88cfzz3/+M6+++uqb9tvW1pYll1wySy21VFZYYYWsuOKKWXnllfOud70ryy23XOP5xRdfPG9961uz0EILdRnrrrvuyr777psbbrhhjtc/9KEP5fjjj89GG23Up+7VajWlUimVSqURt1AopFwup1gs9mmeuQW7+eabc+SRRzbcO29rrLFGo8bnnnsujzzySB577LE88cQT+cc//jG3sFlggQWy2GKLZZlllmnYbbbZZll//fWzyiqrNJ4fzlv9Pdlp8x3lw/mA640AAQIECAxtgc4XGm903rJSklOT7NRFu0clOX5oM6ieAAECBAgQIECAAAECBAgQIECAAIERLDCi1mf09jiPGzcuU6dObZr+m9/8Jh/5yEd6G9K8PhD47W9/mx122KEp0tixYzNlypQ+iN76IazPaP1jpEICBAgQIECAAAECBAgMBQGL/YfCUVIjAQIECBAgQIAAAQIECBAgQIAAAQIECBAgQIAAAQIECBAgQIAAAQIECBAgQIAAAQIECBAgQIAAAQIECBAgQIAAAQIECBAgQIAAAQIECBAgQIAAAQIECBAgQIAAAQIECBAgQIAAAQIECBAgQIAAAQIECBAgQIAAAQIECBAgQIAAAQIECBCYd4FaxxC1WtPuvEdv8Qgvv/xybr311lx++eW58cYbc8cdd+Sxxx7rVdVLLLFE1ltvvbz3ve/Nuuuum3e84x1ZbrnlsuSSS2bRRRfNL37xi4wbNy4vvPBCU/y2tracfPLJOeigg3qVd26TqtVqSqVSKpVKY2ihUEi5XE6xWJzb1H55ffLkyTnkkEMyL++1UaNGNWw32mijbLrpptlqq60a7vXnR9JWf+902nxH+Uh6A+iVAAECBAgMLYHOFxpzO2+ZnOTALlo8O8leQ6t11RIgQIAAAQIECBAgQIAAAQIECBAgQKAhMKLXZ3T3PTB79uxsvPHGueWWW9qnLL300rnhhhuy2mqrdTeMcX0ocN9992WzzTbLjBkz2qNuuOGG+cMf/pC3vOUtfZipdUNZn9G6x0ZlBAgQIECAAAECBAgQGEoCc1s0N5R6USsBAgQIECBAgAABAgQIECBAgAABAgQIECBAgAABAgQIECBAgAABAgQIECBAgAABAgQIECBAgAABAgQIECBAgAABAgQIECBAgAABAgQIECBAgAABAgQIECBAgAABAgQIECBAgAABAgQIECBAgAABAgQIECBAgAABAgQIECBAgAABAgQIECDwxgK1ji/Vak27I87t1VdfzUMPPZTbbrstlUql8fOGG27ISy+91COLtra2vOUtb8moUaMaP2fPnp2XX355jhjbbLNNTj311Kyzzjo9it+TwdVqNaVSqdFPfSsUCimXyykWiz0J06dj//SnP+WAAw7IVVdd1a24Sy21VMNoo402yqabbtqovf5c3Xkkb130P7JBRvKbQe8ECBAgQKD1BTpfaHTnvOXAJJO7aO3mJLskebT121YhAQIECBAgQIAAAQIECBAgQIAAAQIE2gWsz+jmm+GOO+7IJptskhdffLF9Rn2twHXXXddYh2EbOIFZs2Zliy22yI033tiedKGFFmqsQVlvvfUGrpBBzmR9xiAfAOkJECBAgAABAgQIECAwTAS6s2humLSqDQIECBAgQIAAAQIECBAgQIAAAQIECBAgQIAAAQIECBAgQIAAAQIECBAgQIAAAQIECBAgQIAAAQIECBAgQIAAAQIECBAgQIAAAQIECBAgQIAAAQIECBAgQIAAAQIECBAgQIAAAQIECBAgQIAAAQIECBAgQIAAAQIECBAgQIAAAQIECBAgMKIFah27r9Wadkc0zCuvvJKZM2fm4Ycfzp///OdUKpXcf//9eeyxx/L444/nmWeeSX1Mb7cjjzwyxx13XG+nd3tetVpNqVRq1F/fCoVCyuVyisVit2P018Cjjjoqxx9//BzhF1tssbzvfe/Le97znqy//vpZc801s+KKK2bZZZftr1KGZNy2tjm+ktx3lA/JI6loAgQIECAwIgQ6X2h097xlpySnJlmpk9KzSXZOcuWI0NMkAQIECBAgQIAAAQIECBAgQIAAAQLDQcD6jB4cxZ///OfZY489mmZ84hOfSP1528AJ7L777jnvvPOaEv7sZz9L/fmRtFmfMZKOtl4JECBAgAABAgQIECDQfwLdXTTXfxWITIAAAQIECBAgQIAAAQIECBAgQIAAAQIECBAgQIAAAQIECBAgQIAAAQIECBAgQIAAAQIECBAgQIAAAQIECBAgQIAAAQIECBAgQIAAAQIECBAgQIAAAQIECBAgQIAAAQIECBAgQIAAAQIECBAgQIAAAQIECBAgQIAAAQIECBAgQIAAAQIECAyEQK1jklqtaXcg8g+5HM8//3xuvvnm3HTTTbn11lsbj4cffjgvvfRSt3pZbLHFMmXKlOy6667dGj+vg6rVakqlUiqVSiNUoVBIuVxOsVic19B9Mv+CCy7IuHHj8tRTTzXFq9d34YUXZumll+6TPMMxSFvbHF9J7jvKh+OB1hMBAgQIEBgeAp0vNHpy3rJeklOTbNkFxReTfH94EOmCAAECBAgQIECAAAECBAgQIECAAIFhLmB9Rg8P8LHHHpuvfe1rTbMOOuignHLKKT2MZHhvBA4++OBMnjy5aerEiRMzfvz43oQb0nOszxjSh0/xBAgQIECAAAECBAgQaBmBniyaa5miFUKAAAECBAgQIECAAAECBAgQIECAAAECBAgQIECAAAECBAgQIECAAAECBAgQIECAAAECBAgQIECAAAECBAgQIECAAAECBAgQIECAAAECBAgQIECAAAECBAgQIECAAAECBAgQIECAAAECBAgQIECAAAECBAgQIECAAAECBAgQIECAAAECBAj0WKDWcUat1rTb42AjccKsWbPyzDPP5JFHHsmdd97ZePzv//5vbrjhhrzwwgtNJO9///tz1llnZc011xwwqmq1mlKplEql0shZKBRSLpdTLBYHrIa5Jbr33nuz995756abbmoautZaa+WCCy5I/adtToG2tjm+ktx3lHujECBAgAABAq0q0PlCo6fnLYUkpyfZq4sGT01yYKs2ri4CBAgQIECAAAECBAgQIECAAAECBAi8JmB9Ri/eCuPGjcvUqVObZh577LE56qijehHNlO4KHHfccRk/fnzT8LFjx2bKlCndDTGsxlmfMawOp2YIECBAgAABAgQIECAwaAI9XTQ3aIVKTIAAAQIECBAgQIAAAQIECBAgQIAAAQIECBAgQIAAAQIECBAgQIAAAQIECBAgQIAAAQIECBAgQIAAAQIECBAgQIAAAQIECBAgQIAAAQIECBAgQIAAAQIECBAgQIAAAQIECBAgQIAAAQIECBAgQIAAAQIECBAgQIAAAQIECBAgQIAAAQIECMyTQK3j7FqtaXeeAo/UyTfffHN22mmnPPbYY00Eiy++eGbOnJlRo0YNKE21Wk2pVEqlUmnkLRQKKZfLKRaLA1rH3JI9//zzWWaZZfLss882DV1++eVz4YUXZqONNppbiBH3elvbHF9J7jvKR9y7QMMECBAgQGDICHS+0OjtecvRSSZ00fXlSXZNUh0yIgolQIAAAQIECBAgQIAAAQIECBAgQGCkCVif0csjvv322+fSSy9tmn3aaaflS1/6Ui8jmvZmAt/97nez//77Nw3Zbrvtcskll4xYOOszRuyh1zgBAgQIECBAgAABAgT6VKC3i+b6tAjBCBAgQIAAAQIECBAgQIAAAQIECBAgQIAAAQIECBAgQIAAAQIECBAgQIAAAQIECBAgQIAAAQIECBAgQIAAAQIECBAgQIAAAQIECBAgQIAAAQIECBAgQIAAAQIECBAgQIAAAQIECBAgQIAAAQIECBAgQIAAAQIECBAgQIAAAQIECBAgQIAAgX4XqHXMUKs17fZ78uGW4Prrr8+YMWPy5JNPztHa//k//ydnnnnmgLdcrVZTKpVSqVQauQuFQsrlcorF4oDXMreEH/nIR3LJJZfMMWzxxRfPtGnTsvnmm88txIh6va1tjq8k9x3lI+odoFkCBAgQIDCkBDpfaMzLectnk5ya5K2dBB5OskuSW4eUjGIJECBAgAABAgQIECBAgAABAgQIEBgpAtZn9PJIP/300/nABz6QW29t/u/fKVOmZOzYsb2MalpXAlOnTs24ceOaXnrve9+bK6+8MqNHjx6xaNZnjNhDr3ECBAgQIECAAAECBAj0qcC8LJrr00IEI0CAAAECBAgQIECAAAECBAgQIECAAAECBAgQIECAAAECBAgQIECAAAECBAgQIECAAAECBAgQIECAAAECBAgQIECAAAECBAgQIECAAAECBAgQIECAAAECBAgQIECAAAECBAgQIECAAAECBAgQIECAAAECBAgQIECAAAECBAgQIECAAAECBPpVoNYxeq3WtNuviYdb8GuvvTY77rhjnn322S5bO/roozNhwoQBb7taraZUKqVSqTRyFwqFlMvlFIvFAa9lbgnHjh2bH/3oR10OW3TRRfPrX/86W2655dzCjJjX29rm+Epy31E+Yo6+RgkQIECAwJAT6HyhMa/nLVsnOTXJul1IfDLJz4ackIIJECBAgAABAgQIECBAgAABAgQIEBjuAtZnzMMRfuCBB/KhD30oDz74YFOU//t//28+85nPzENkU18X+PGPf5zPfvazTSCrrLJKrrjiirzzne8c0VDWZ4zow695AgQIECBAgAABAgQI9JnAvC6a67NCBCJAgAABAgQIECBAgAABAgQIECBAgAABAgQIECBAgAABAgQIECBAgAABAgQIECBAgAABAgQIECBAgAABAgQIECBAgAABAgQIECBAgAABAgQIECBAgAABAgQIECBAgAABAgQIECBAgAABAgQIECBAgAABAgQIECBAgAABAgQIECBAgAABAgT6VaDWMXqt1rTbr4mHU/Df//732X777fPMM8902dZ8882XH/3oR/n0pz894G1Xq9WUSqVUKpVG7kKhkHK5nGKxOOC1zC3hiSeemK985StvOOxtb3tbLrnkkpasfW699cfrbW1zfCW57yjvD2gxCRAgQIAAgb4Q6Hyh0RfnLcsnOT3Jf3dR4DFJvt4XhYtBgAABAgQIECBAgAABAgQIECBAgACBPhKwPmMeIW+77bZsu+22mTlzZlOkqVOnZp999pnH6CN7en1Ny9ixY5sQllpqqVx22WXZYIMNRjZOEuszRvxbAAABAgQIECBAgAABAgT6RKAvFs31SSGCECBAgAABAgQIECBAgAABAgQIECBAgAABAgQIECBAgAABAgQIECBAgAABAgQIECBAgAABAgQIECBAgAABAgQIECBAgAABAgQIECBAgAABAgQIECBAgAABAgQIECBAgAABAgQIECBAgAABAgQIECBAgAABAgQIECBAgAABAgQIECBAgAABAv0qUOsYvVZr2u3XxMMl+G233ZZtt902M2fObGrpne98Zx544IHGcyuvvHLOOuusbLnllgPedrVaTalUSqVSaeQuFAopl8spFosDXsvcEp533nnZfffd24dtuummufHGG5umLbXUUrnsssuywQYbzC3csH+9rW2OryT3HeXD/qhrkAABAgQIDFmBzhcafXnecmqS/buQOS/Jf04uhyydwgkQIECAAAECBAgQIECAAAECBAgQGCYC1mf0wYH8/e9/n+233z7PPPNMU7Tvfe97+cIXvtAHGUZeiO9///v54he/2NT42972tlxyySUtubZkMI6Q9RmDoS4nAQIECBAgQIAAAQIEhp9AXy6aG346OiJAgAABAgQIECBAgAABAgQIECBAgAABAgQIECBAgAABAgQIECBAgAABAgQIECBAgAABAgQIECBAgAABAgQIECBAgAABAgQIECBAgAABAgQIECBAgAABAgQIECBAgAABAgQIECBAgAABAgQIECBAgAABAgQIECBAgAABAgQIECBAgAABAsNHoNaxlVqtaXf4dNlPnTzwwAP50Ic+lAcffLApw1e/+tWcfvrpeeqppxrPF4vFTJs2LUsssUQ/VfLGYavVakqlUiqVSmNQoVBIuVxu1NRq27XXXpsPfOADmTVrVqO0rbfeOjvuuGMOPfTQplJXWWWVXHHFFXnnO9/Zai0MaD1tbXN8JbnvKB/QIyAZAQIECBAg0AOBzhcafX3eckiSk7qo544kH03yQA9qNZQAAQIECBAgQIAAAQIECBAgQIAAAQL9IWB9Rh+p1tcW1NcSPPvss00Rv/nNb+aII47ooywjI8ykSZNSX+PScVt00UXz61//OltuueXIQOhGl9ZndAPJEAIECBAgQIAAAQIECBCYq0BfL5qba0IDCBAgQIAAAQIECBAgQIAAAQIECBAgQIAAAQIECBAgQIAAAQIECBAgQIAAAQIECBAgQIAAAQIECBAgQIAAAQIECBAgQIAAAQIECBAgQIAAAQIECBAgQIAAAQIECBAgQIAAAQIECBAgQIAAAQIECBAgQIAAAQIECBAgQIAAAQIECBAgQIAAgUERqHXMWqs17Q5KQUMl6dNPP50PfOADufXWW5tKnjJlShZZZJHsscce7c9/6lOfyjnnnDMorVWr1ZRKpVQqlUb+QqGQcrmcYrE4KPW8WdLp06enbnXzzTc3hq200ko599xzc++992bcuHFNU9/73vfmyiuvzOjRo1uuj4EqqK1tjq8kn9fvKF8+yepJlk3y9iRLd/r51iQLJVmw089RA9WzPASGoMCrSV5K8uJrP1//dzXJP5LMeO3n6/9+LMn0JI8OwV6VTIAAgTcT6HyhMa/nLV3l+miSU5PUz2k6bvXP3l2SXOIQESBAgAABAgQIECBAgAABAgQIECBAYBAFrM/oQ/zrr78+Y8aMyZNPPtkU9ctf/nJOPPHEPsw0fEMdeuihOemkk5oaXHzxxTNt2rRsvvnmw7fxXnTWD+szelGFKQQIECBAgAABAgQIECAw1AX6Y9HcUDdRPwECBAgQIECAAAECBAgQIECAAAECBAgQIECAAAECBAgQIECAAAECBAgQIECAAAECBAgQIECAAAECBAgQIECAAAECBAgQIECAAAECBAgQIECAAAECBAgQIECAAAECBAgQIECAAAECBAgQIECAAAECBAgQIECAAAECBAgQIECAAAECBAgQGI4CtY5N1WpNu8Ox3z7rafvtt8+ll17aFO+0007Ll770pUyePDkHH3xw+2uHH354Jk2a1Ge5exKoWq2mVCqlUqk0phUKhZTL5RSLxZ6EGZCxM2fOzBe/+MWcf/757fnOPffcfPKTn8x3v/vd7L///k11bLfddrnkkksGpLZWTNLWNsdXknf3O8pXTrJRkrWTrNHh8bZW7FNNBEaowDNJ/tLhcVeSm2hkR+QAACAASURBVJM8NEI9tE2AwNAX6Hyh0d3zlp52vm6S05Ns1sXE+gn65J4GNJ4AAQIECBAgQIAAAQIECBAgQIAAAQJ9JGB9Rh9Bvh7m5ptvzi677JJHH320KfLuu++ec845J6NGjerjjMMj3KxZs7Lnnnvm5z//eVNDyy+/fC688MJstFF9OYGto8A8rM8ASYAAAQIECBAgQIAAAQIE2gX6a9EcYgIECBAgQIAAAQIECBAgQIAAAQIECBAgQIAAAQIECBAgQIAAAQIECBAgQIAAAQIECBAgQIAAAQIECBAgQIAAAQIECBAgQIAAAQIECBAgQIAAAQIECBAgQIAAAQIECBAgQIAAAQIECBAgQIAAAQIECBAgQIAAAQIECBAgQIAAAQIECBAgQKC1BGody6nVmnZbq9IWqmbcuHGZOnVqU0XHHntsjjrqqMZz++67b84888z216dMmZKxY8cOSgfVajWlUimVSqWRv1AopFwup1gsDko9c0s6fvz4HHfcce3DJk6cmPpz9a3+/Ov/fn1A3bXuOxK3trY5vpK8q+8onz/JVkk26vBYYSR66ZnAMBF4JMnNHR7XJHllmPSmDQIEhrdA5wuNrs5b+kpggST1k/U9uwj4gySf76tE4hAgQIAAAQIECBAgQIAAAQIECBAgQKAHAtZn9ACru0Pvueee7Lbbbrnrrruaprz//e/PWWedlTXXXLO7oUbEuHvvvTd77713brrppqZ+3/3ud+f888/PWmutNSIcetpkN9dn9DSs8QQIECBAgAABAgQIECAwwgT6c9HcCKPULgECBAgQIECAAAECBAgQIECAAAECBAgQIECAAAECBAgQIECAAAECBAgQIECAAAECBAgQIECAAAECBAgQIECAAAECBAgQIECAAAECBAgQIECAAAECBAgQIECAAAECBAgQIECAAAECBAgQIECAAAECBAgQIECAAAECBAgQIECAAAECBAgQaGmBWsfqarWm3ZYufLCKO/bYY/O1r32tKf1BBx2UU045pf25bbfdNpdffnn7/hVXXJEPfvCDg1JytVpNqVRKpVJp5C8UCimXyykWi4NSz9yS/vjHP85nP/vZ9mF77bVXzjrrrPb9gw8+OJMnT24KM3HixIwfP35uoYfd621tc3wl+etPrJOk1OEx37BrXkMECLwu8GqScpL6H50rkvwJDQECBFpUoPOFxhwnMv1Q98QkXZ0kXv3vz8uPJflnP+QUkgABAgQIECBAgAABAgQIECBAgAABAm8kYH1GP703ZsyYkU984hO5+ur6f//+Z1tsscUyZcqU7Lrrrv2UeWiFveCCCzJu3Lg89dRTTYVvvfXWOe+887L00ksPrYYGsNo3WZ8xgFVIRYAAAQIECBAgQIAAAQJDXWAgFs0NdSP1EyBAgAABAgQIECBAgAABAgQIECBAgAABAgQIECBAgAABAgQIECBAgAABAgQIECBAgAABAgQIECBAgAABAgQIECBAgAABAgQIECBAgAABAgQIECBAgAABAgQIECBAgAABAgQIECBAgAABAgQIECBAgAABAgQIECBAgAABAgQIECBAgACB4SBQ69hErda0Oxz669Mefv7zn2ePPfZoivmJT3wi9edf315++eVsuummufXWWxtPzTfffLntttuyzjrr9Gkt3Q1WrVZTKpVSqVQaUwqFQsrlcorFYndDDOi4q6++Ottss017zs033zzXXXddUw277757zjvvvKbnfvazn6X+/Eja2trm+EryU5PskGTV3jiMHj06a6yxRlZeeeW8/e1vz9JLL934+fqj/vqCCy6YhRZaqOln/T1uI9DKAg8++GAuuOCCXHzxxbn22mt7Vepaa62V9ddfP2uuuWbe+ta3ZpFFFmk86p+pr/+788/FF188r776al566aW8+OKLTT+feuqpzJgxI//4xz/aH/X9v/71r/nLX/6Sp59+uld1Jrk/yW+SnJ/k+t4GMY8AAQL9IND5QmOOE5l+yFkPOTZJ/Ryp0Cn+40k+muTGfsorLAECBAgQIECAAAECBAgQIECAAAECBDoLWJ/Rz++JT3/60znnnHPmyHLkkUfmuOOO6+fsrR3+qKOOyvHHHz9HkXvuuWfOPvvs1i6+BarrYn3GQN3naIHulUCAAAECBAgQIECAAAECfSXgYrKvJMUhQIAAAQIECBAgQIAAAQIECBAgQIAAAQIECBAgQIAAAQIECBAgQIAAAQIECBAgQIAAAQIECBAgQIAAAQIECBAgQIAAAQIECBAgQIAAAQIECBAgQIAAAQIECBAgQIAAAQIECBAgQIAAAQIECBAgQIAAAQIECBAgQIAAAQIECBAgQIAAAQKtLVDrWF6t1rTb2pUPcHV33HFHNtlkk7z44ovtmTfddNNcd911GTVqVPtz119/ffbYY4888sgjjefWW2+9XHzxxVlxxRUHuOL/n65araZUKqVSqTT2C4VCyuVyisXioNQzt6QPPfRQ3vnOd2b27NmNoWuuuWb+9Kc/Zb755mufOmvWrGyxxRa58cYb259baKGFGj3WvUfK1tbWu68kX3jhhbPRRhtl4403zhprrNF4rL766lluueVGCp0+h7lA/fOj/vkwbdq0xufvPffc0+2OR48e3fgcef2x/vrrZ5111smCCy7Y7Rh9MfDvf/97/vKXv2T69OmNn3/4wx9y880354UXXuhJ+D8nOf+1x509mWgsAQIE+kGg84VG705kelfYlklOT7J2F9M/m+THvQtrFgECBAgQIECAAAECBAgQIECAAAECBHokYH1Gj7h6N/jrX/96jjnmmDkmb7PNNjn11FMb9/5G0lZfb3HAAQfkqquumqPtCRMm5Oijjx5JHL3utYv1GQN5n6PXdZtIgAABAgQIECBAgAABAq0l4GKytY6HaggQIECAAAECBAgQIECAAAECBAgQIECAAAECBAgQIECAAAECBAgQIECAAAECBAgQIECAAAECBAgQIECAAAECBAgQIECAAAECBAgQIECAAAECBAgQIECAAAECBAgQIECAAAECBAgQIECAAAECBAgQIECAAAECBAgQIECAAAECBAgQIECAQH8J1DoGrtWadvsr55CLO3v27Gy88ca55ZZb2mtfeumlc8MNN2S11VZr6mfKlCk55JBD8uyzzzae//jHP54zzzwzo0ePHpS+q9VqSqVSKpVKI3+hUEi5XE6xWByUeuaW9Iknnsjaa6+dmTNnNoYuv/zyueqqq7L66qs3Tb3vvvuy2WabZcaMGe3Pb7jhhvnDH/6Qt7zlLXNLM6RfP+eccxrvqeuuu65bfdTfo1tttVU22mijxuO9731vt+YZRGAoCvzwhz/MxIkT87e//a1b5a+33noZM2ZM4/ei/u9VVlmlW/MGa9Ctt96am2++ufG49tprM3369O6WUv/AODPJOd2dYBwBAgT6WKDzhUZbH8efW7hlkkxN8pEuBk5K8tW5BfA6AQIECBAgQIAAAQIECBAgQIAAAQIE5lHA+ox5BOzu9J/97GcZO3ZsXnjhhaYpbW1tOfnkk3PQQQd1N9SQHjd58uTG+pXOa4EWXnjhTJ06NXvssceQ7m8gi6+/dzptA32fYyDblYsAAQIECBAgQIAAAQIE+knAxWQ/wQpLgAABAgQIECBAgAABAgQIECBAgAABAgQIECBAgAABAgQIECBAgAABAgQIECBAgAABAgQIECBAgAABAgQIECBAgAABAgQIECBAgAABAgQIECBAgAABAgQIECBAgAABAgQIECBAgAABAgQIECBAgAABAgQIECBAgAABAgQIECBAgAABAgRaTKDWsZ5arWm3xUodvHLGjRuXqVOnNhXwm9/8Jh/5yEfmKOrQQw/NSSed1P78xIkTM378+EErvlqtplQqpVKpNGooFAopl8spFouDVtObJX7uueeyww475JprrmkMe9vb3pYpU6Zkt912m2Pab3/728bYjtvYsWMb44fb9sQTT+SHP/xhzjzzzPz1r3990/YWWGCBxjF//bH22msPNw79EGgSeOWVVxq/95MmTcrDDz/8pjqjRo3K5ptvnl122aXxWGmllYa05t133934TH/98fLLL8+tn/oHyJmvPf45t8FeJ0CAQB8KdL7QaOvD2D0J9b0kX+hiwoVJ6iecs3oSzFgCBAgQIECAAAECBAgQIECAAAECBAj0QMD6jB5gzevQu+66K/vuu29uuOGGOUJ96EMfyvHHH5+NNtpoXtO05Pybb745Rx55ZK644oo56ttss81yxhln5N3vfndL1t6qRbW1zXFbY7Duc7QqkboIECBAgAABAgQIECBAoBsCLia7gWQIAQIECBAgQIAAAQIECBAgQIAAAQIECBAgQIAAAQIECBAgQIAAAQIECBAgQIAAAQIECBAgQIAAAQIECBAgQIAAAQIECBAgQIAAAQIECBAgQIAAAQIECBAgQIAAAQIECBAgQIAAAQIECBAgQIAAAQIECBAgQIAAAQIECBAgQIAAAQIECBAYBgK1jj3Uak27w6C9eW/hBz/4QT7/+c83Bfr2t7+dQw89tMvgO+64Y37zm9+0v3bhhRdm5513nvdCehmhWq2mVCqlUqk0IhQKhZTL5RSLxV5G7N9ps2bNyle/+tXUjV/fxo8fn4kTJ3aZ+MQTT8xXvvKVptdOP/307Lfffv1b6ABFnzlzZk444YSccsopmT179htmfctb3pLddtut8dhpp50y33zzDVCF0hAYPIEXX3wxZ555Zr71rW/l0UcffcNCFl544cbn4C677JIxY8bkv/7rvwav6H7M/Oqrr+aiiy7K+eef33i82WdGkvoHyilJTkgysx/LEpoAAQKvC3S+0GgbRJr6ifx/Tjb/U8g9SXZNUv9pI0CAAAECBAgQIECAAAECBAgQIECAQF8LWJ/R16LdiFdfT1BfV9DV9uUvfzlf//rXs+iii3YjUusPefbZZ3P00UfnpJNO6rLY+jqXjmsxWr+j1qmwrW2O2xqDeZ+jdWBUQoAAAQIECBAgQIAAAQI9EnAx2SMugwkQIECAAAECBAgQIECAAAECBAgQIECAAAECBAgQIECAAAECBAgQIECAAAECBAgQIECAAAECBAgQIECAAAECBAgQIECAAAECBAgQIECAAAECBAgQIECAAAECBAgQIECAAAECBAgQIECAAAECBAgQIECAAAECBAgQIECAAAECBAgQIECAwJAVqHWsvFZr2h2yTfVV4XfccUc22GCDdHTZc889c/bZZ79hirXXXjv33HNP++v1GO95z3v6qqQex6lWqymVSqlUKo25hUIh5XI5xWKxx7EGasJZZ52VffbZJ7Nnz26k3HXXXfPLX/7yDdN/+tOfzjnnnNP+eltbW2677bast956A1Vyn+d56aWXMmnSpJxwwgl54YUX3jD+dtttl912263xWHTRRfu8DgEJtKJA/Xfi+9//fk488cQ8/vjjXZa4+OKLZ8cdd8zOO++c+u9J/bNvJG3PPvtszj///Mbj0ksvfbPW6x8wJySZlOSlkWSkVwIEBlyg84VG24BX0JxwpySnJ1m2Ux31Oj+a5FeDXJ/0BAgQIECAAAECBAgQIECAAAECBAgMPwHrMwbpmP7617/OwQcfnPvuu2+OCpZccskceeSRjdeH8nbKKafk+OOPzxNPPDFHG6uttlrqr9fvn9p6J1Bfh9JpG+z7HL1rxCwCBAgQIECAAAECBAgQGFQBF5ODyi85AQIECBAgQIAAAQIECBAgQIAAAQIECBAgQIAAAQIECBAgQIAAAQIECBAgQIAAAQIECBAgQIAAAQIECBAgQIAAAQIECBAgQIAAAQIECBAgQIAAAQIECBAgQIAAAQIECBAgQIAAAQIECBAgQIAAAQIECBAgQIAAAQIECBAgQIAAAQIECBAYMIFax0y1WtPugBXRqom22GKLXH/99e3lvetd78ott9ySQqHQZcnPP/983vGOd+SJJ55ovL7QQgtlxowZWXTRRQetxWq1mlKplEql0qihXnu5XE6xWBy0muaW+Pbbb8/GG2+cV155pTF07bXXzp/+9Ke0tXX9Fdx19w033DB//vOf20Nvvvnmue666+aWqiVfnzx5ciZNmpR//OMfXda34IIL5nOf+1zjsc4667RkD4oi0F8C9d+PY445Jk8++WSXKZZaaqmMHz8+BxxwQH+VMOTi1j8/zzzzzMbjpZdeeqP6ZyT5ZpLJQ65BBRMgMFQEOl9odH1iN7DdrJVkapJNu0h7+L9Pnb81sOXIRoAAAQIECBAgQIAAAQIECBAgQIDAMBewPmMQD/DLL7+cww47LN/5zne6rGLVVVfNIYccki984QuDWGXPU3//+9/PySefnPvvv7/LyQceeGC+9a1vZYEFFuh5cDPaBbpYr9IK9zkcIQIECBAgQIAAAQIECBAYYgIuJofYAVMuAQIECBAgQIAAAQIECBAgQIAAAQIECBAgQIAAAQIECBAgQIAAAQIECBAgQIAAAQIECBAgQIAAAQIECBAgQIAAAQIECBAgQIAAAQIECBAgQIAAAQIECBAgQIAAAQIECBAgQIAAAQIECBAgQIAAAQIECBAgQIAAAQIECBAgQIAAAQIECBDopUCt47xarWm3lyGHx7Tx48fnuOOOa2rmqquuytZbb/2GDU6fPj0bbLBBnnvuucaYlVZaKffdd1/mn3/+QUOpVqsplUqpVCqNGgqFQsrlcorF4qDVNLfETz75ZJZbbrm8+OKLjaGLLrpoZsyYkYUWWugNp1599dXZZpttml4/6qijcuyxx84tXcu8fsstt+Swww7LlVde2WVNq666avbdd9987nOfy+jRo1umboUQGAiBO++8M3vttVduv/32LtMtscQSjd+f/fffPwsvvPBAlDTkcjz99NM588wzc8YZZ+T+++9/o/rrH0CHJbllyDWoYAIEWl2g84VGW4sUPCrJ2Un26KKeHyUZ2yJ1KoMAAQIECBAgQIAAAQIECBAgQIAAgaEvYH1GCxzDa665JvX1INdff32X1aywwgr5/Oc/37gvv+SSS7ZAxXOW8MQTTzTu+51++ul55JFHuqxx8803b6yX2GqrrVqyh6FWVFvbHLc1WuU+x1CjVC8BAgQIECBAgAABAgRGtICLyRF9+DVPgAABAgQIECBAgAABAgQIECBAgAABAgQIECBAgAABAgQIECBAgAABAgQIECBAgAABAgQIECBAgAABAgQIECBAgAABAgQIECBAgAABAgQIECBAgAABAgQIECBAgAABAgQIECBAgAABAgQIECBAgAABAgQIECBAgAABAgQIECBAgAABAiNIoNax11qtaXcEMTS3euWVV+aDH/xg05PHHntsjjrqqDc1mTZtWnbbbbe8/PLLjXEf+MAHcvnll2fUqFGDZlmtVlMqlVKpVBo1FAqFlMvlFIvFQatpbolnz56dZZZZJjNnzmwMrfs98MADWWmlld506nHHHZfx48c3jfnd737XOA6tvn3jG9/I0Ucf3WWZSy+9dA4//PAccsghrd6G+gj0ucALL7yQCRMm5JRTTsmsWbPmiD969OjG70b98da3vrXP8w/XgCeffHJOOOGEzJgx441arH8gfWO49q8vAgQGRaDzhUbboFTxxkmPT/LVLl7+fZLdkvy9xepVDgECBAgQIECAAAECBAgQIECAAAECQ0/A+owWOmZnnHFG6utAHnnkkTes6jOf+Uz23HPPOdaPDFYb9fUP55xzTn784x+/YQkrrLBCY93EvvvuO1hlDsu8bW1z3NZotfscw9JdUwQIECBAgAABAgQIEBhuAi4mh9sR1Q8BAgQIECBAgAABAgQIECBAgAABAgQIECBAgAABAgQIECBAgAABAgQIECBAgAABAgQIECBAgAABAgQIECBAgAABAgQIECBAgAABAgQIECBAgAABAgQIECBAgAABAgQIECBAgAABAgQIECBAgAABAgQIECBAgAABAgQIECBAgAABAgQIEOhaoNbx6VqtaXfEmq2//vq544472vv/8Ic/nMsuu+xNPWbPnp0JEybk+OOPT91x1KhROfDAA3PiiSemrW3wvjq6Wq2mVCqlUqk06i8UCimXyykWiy19fLfeeutcc801jRrrfnX/eh9z27bddttcfvnl7cPWW2+93H777XObNmiv33333Rk7dmz78elYyEILLZTDDz88RxxxROr/thEYaQL33HNPdtppp0yfPn2O1hdZZJEccMABOeyww7LYYouNNJo+6ffFF1/MCSeckEmTJqX+7y62G5OMS3J3nyQUhACBkS7Q+UJj8E6Q3/hIfCbJD5Is2GnIv5LsmuTqkX4Q9U+AAAECBAgQIECAAAECBAgQIECAwDwJWJ8xT3x9P3nWrFmNe2X1dR1PPfXUGyZYddVV89GPfjRjxozJ5ptv3veFvEnE66+/PtOmTcv//M//5P7773/DkfV7poceemhjfUF9vYqtbwW6WPfTivc5+rZp0QgQIECAAAECBAgQIECgzwVcTPY5qYAECBAgQIAAAQIECBAgQIAAAQIECBAgQIAAAQIECBAgQIAAAQIECBAgQIAAAQIECBAgQIAAAQIECBAgQIAAAQIECBAgQIAAAQIECBAgQIAAAQIECBAgQIAAAQIECBAgQIAAAQIECBAgQIAAAQIECBAgQIAAAQIECBAgQIAAAQIECBAgQKAlBWodq6rVmnZbsuD+LuqrX/1qJk2a1J5m1KhRufPOO7PWWmu9aeqXX345u+22W6ZNm9YYt+CCC+b73/9+9tlnn/4u+U3jV6vVlEqlVCqVxrhCoZByuZxisTiodc0t+bhx4zJ16tT2Yaeeemr233//uU3LPffck3XXXTezZs1qH3vEEUfkm9/85lznDvSAX/ziFxk7dmzqx6jztscee+SEE07IiiuuONBlyUegJQR++tOfpv458MILL8xRzw477JAf/vCHWXbZZVui1qFexN/+9rccdthh+fnPf95VK/UPqLFJfjHU+1Q/AQKDLtD5QqNt0CvquoD6SXL9JPRdXby8X5IzWrRuZREgQIAAAQIECBAgQIAAAQIECBAg0PoC1me06DF67rnnMnny5Hz3u9/N448//qZVLrPMMvngBz+YrbbaqrHu4t3vfnefdnXXXXfl97//fa655pr87ne/61Y9X/rSl3LQQQdlkUUW6dNaBPuPQFvbHLc1WvU+h8NGgAABAgQIECBAgAABAi0s4GKyhQ+O0ggQIECAAAECBAgQIECAAAECBAgQIECAAAECBAgQIECAAAECBAgQIECAAAECBAgQIECAAAECBAgQIECAAAECBAgQIECAAAECBAgQIECAAAECBAgQIECAAAECBAgQIECAAAECBAgQIECAAAECBAgQIECAAAECBAgQIECAAAECBAgQIECAQB8K1DrGqtWadvswzdAI9fvf/z6bbbZZU7Hf+c53csABB8y1gWq1mvXWWy8PPPBAY+xiiy2W66+/Pu9+97vnOrc/B9TrKpVKqVQqjTSFQiHlcjnFYrE/085z7MmTJ+fggw9uj7PPPvvk1FNPzSKLLDLX2PVxBx54YNO4G264oaV6njBhQiZOnDhHLyussEJOOOGEfPKTn5xrnwYQGI4CL730Ur74xS9m6tSpc7S37LLL5rTTTsuuu+46HFsf9J5++tOf5vDDD88jjzzSVS31D6wJg16kAggQGMoCnS802lq4mSWTnJ1kuy5qPDnJl1u4dqURIECAAAECBAgQIECAAAECBAgQINC6AtZntO6xaa/sjDPOyJQpU/K///u/3ap29OjRjbUi9bUhq6++elZeeeUsv/zyWWqppRrrRuprHBZYYIFGrJdffjnPPfdcnnrqqcycOTOPPvpo/vrXv2b69Om56667cscdd+Tpp5/uVt73ve99GTduXPbdd99ujTdo3gTa2ua4rdHK9znmrVmzCRAgQIAAAQIECBAgQKDfBFxM9hutwAQIECBAgAABAgQIECBAgAABAgQIECBAgAABAgQIECBAgAABAgQIECBAgAABAgQIECBAgAABAgQIECBAgAABAgQIECBAgAABAgQIECBAgAABAgQIECBAgAABAgQIECBAgAABAgQIECBAgAABAgQIECBAgAABAgQIECBAgAABAgQIECBAoKUEah2rqdWadluq0IEoZsstt8x1113XnmrbbbfNpZde2q3UM2fOzIorrpiXXnqpMX6FFVbI9OnTs9BCC3Vrfn8NqlarKZVKqVQqjRSFQiHlcjnFYrG/UvZJ3Msvvzx77rln6q71bf3110/9uaWWWqpb8bfbbrtcdtll7WO32GKLXHvttd2a29+Dxo0bl6lTp86R5jOf+UxOPfXULLroov1dgvgEWlLgmWeeSf1z9/XPq45F7rDDDjn33HMzevTolqx9uBT17LPP5oADDsiPf/zjrlqqf3CNGy696oMAgQEX6Hyh0TbgFfQ84elJ9uti2m+SfDzJ8z0PaQYBAgQIECBAgAABAgQIECBAgAABAiNYwPqMIXTw62tH6vcnzzvvvDz11FMtUfliiy2WT3ziE/nUpz6V+hoI28AJtLXNcVtjKNznGDggmQgQIECAAAECBAgQIECgWwIuJrvFZBABAgQIECBAgAABAgQIECBAgAABAgQIECBAgAABAgQIECBAgAABAgQIECBAgAABAgQIECBAgAABAgQIECBAgAABAgQIECBAgAABAgQIECBAgAABAgQIECBAgAABAgQIECBAgAABAgQIECBAgAABAgQIECBAgAABAgQIECBAgAABAgQIEBjyArWOHdRqTbtDvrmeNDB58uQcfPDBTVP++Mc/Zt111+1WmHvuuSdrr712+9h11lknd955Z7fm9uegarWaUqmUSqXSSFMoFFIul1MsFvsz7TzH/utf/5oPf/jDmT59envdd999d97xjnd0K3bd/j3veU/T2FNOOSUHHXRQt+b316A9nAz5/QAAIABJREFU99wz55577hzhTzzxxHz5y1/ur7TiEmh5gaeeeipbbbVV6p+7Hbf5558/J5xwwhyfzy3f0BAv8KSTTsqhhx7aVRf1D7A9h3h7yidAYHAEOl9otA1OGT3OWr9AOLmLWfcn+ViS23sc0QQCBAgQIECAAAECBAgQIECAAAECBEaqgPUZQ/TI/+pXv8q0adNyySWX5PHHHx/QLpZZZplsv/32GTNmTHbeeecBzS3ZfwTa2ua4rTFU7nM4jAQIECBAgAABAgQIECDQQgIuJlvoYCiFAAECBAgQIECAAAECBAgQIECAAAECBAgQIECAAAECBAgQIECAAAECBAgQIECAAAECBAgQIECAAAECBAgQIECAAAECBAgQIECAAAECBAgQIECAAAECBAgQIECAAAECBAgQIECAAAECBAgQIECAAAECBAgQIECAAAECBAgQIECAAAECBAj0o0CtY+xarWm3H9O2Vui///3vWWONNfLcc8+1F3bMMcfka1/7WrcLvfDCC/PRj360ffwuu+yS//mf/+n2/P4aWK1WUyqVUqlUGikKhULK5XKKxWJ/peyzuJtsskluuumm9nh33nln1llnnW7HnzhxYiZMmNA+fpFFFslf/vKXLLfcct2O0ZcDd9ttt/zyl79sCrnCCitkypQp2XbbbfsylVgEhpTAjBkzss022+Tuu+9uqnvFFVdM/bN1ww03HFL9DJdiL7vssowbNy6PPPJI55bqH2S7DVKf3xikvNISIDDvAl/vFKJt3kMOWIQdkvwoydJdZNw9yXkDVolEBAgQIECAAAECBAgQIECAAAECBAgMZQHrM4by0Xut9j/84Q+55pprcsMNNzTWMzz++ON92tUyyyyT97///dlss82y1VZbZeONN+7T+IL1TqCtbY7bGkPpPkfvmjaLAAECBAgQIECAAAECBPpcwMVkn5MKSIAAAQIECBAgQIAAAQIECBAgQIAAAQIECBAgQIAAAQIECBAgQIAAAQIECBAgQIAAAQIECBAgQIAAAQIECBAgQIAAAQIECBAgQIAAAQIECBAgQIAAAQIECBAgQIAAAQIECBAgQIAAAQIECBAgQIAAAQIECBAgQIAAAQIECBAgQIAAAQIEWlKg1rGqWq1ptyUL7o+ixo0bl6lTp7aHXm+99XL77bf3KNW3v/3tHHbYYe1zDj744Jx88sk9itEfg6vVakqlUiqVSiN8oVBIuVxOsVjsj3R9GnPPPffMueee2x7zV7/6VXbaaace5Vh//fVzxx13tM8ZO3ZspkyZ0qMYfTF47733zk9+8pOmUGuttVYuuuiirL766n2RQgwCQ1LghRdeyPve977cfffdTfW/5z3vyZVXXpklllhiSPY1XIqePn1643P3nnvu6dxS/QNt70Hoc2SeqAwCtJQEBkCgbQBy9GWK+gnbOUk27iLohCQT+zKZWAQIECBAgAABAgQIECBAgAABAgQIDEsB6zOG4WF9+OGHc+edd+bee+/N/fffn/r+Y489lieeeCJPP/10nnvuubzyyiuNzueff/4sssgiGT16dJZccsksu+yyWWmllbLqqqtmzTXXzLrrrtvYt7WeQFvbHLc1htp9jtZDVREBAgQIECBAgAABAgRGoICLyRF40LVMgAABAgQIECBAgAABAgQIECBAgAABAgQIECBAgAABAgQIECBAgAABAgQIECBAgAABAgQIECBAgAABAgQIECBAgAABAgQIECBAgAABAgQIECBAgAABAgQIECBAgAABAgQIECBAgAABAgQIECBAgAABAgQIECBAgAABAgQIECBAgAABAiNSoNax61qtaXdEgFx99dXZZpttmnq9+OKLs+OOO3a7/2effTYHHXRQfvSjH7XPOf3007Pffvt1O0Z/DaxWqymVSqlUKo0UhUIh5XI5xWKxv1L2WdwJEyZk4sSJ7fG+9a1v5Stf+UqP4v/617/Of//3fzfNueqqq7L11lv3KM68DD766KPzjW98oynE+uuvn4suuigrrbTSvIQ2l8CQFqj/zdl5550zbdq0pj422WSTXHbZZXnb2942pPsbLsU//PDD2WmnnXL77bd3bqn+wXb0APc58k5UBhhYOgIDKNA2gLn6MtXPk3yii4DnJtmzLxOJRYAAAQIECBAgQIAAAQIECBAgQIDAsBMY8eszht0R1dCIEWhrm+O2xlC9zzFijplGCRAgQIAAAQIECBAg0IoCLiZb8aioiQABAgQIECBAgAABAgQIECBAgAABAgQIECBAgAABAgQIECBAgAABAgQIECBAgAABAgQIECBAgAABAgQIECBAgAABAgQIECBAgAABAgQIECBAgAABAgQIECBAgAABAgQIECBAgAABAgQIECBAgAABAgQIECBAgAABAgQIECBAgAABAgQI9L1ArWPIWq1pt++ztWDEbbbZJldffXV7ZZ/85Cdz7rnn9qjShx9+ODvvvHNuu+22xryVVlopU6dOzYc+9KEexemPwdVqNaVSKZVKpRG+UCikXC6nWCz2R7o+jXnGGWdkv/32a4/5uc99LvXnerp96lOfyk9/+tP2aVtvvXWuuuqqnobp1fizzz47e+21V9Pc97///bnooovy9re/vVcxTSIwXAQmTJiQiRMnNrXzwQ9+MBdffHEWXnjh4dLmsOhjxowZGTNmTG666abO/dQ/4M4ewCZH3onKAOJKRWCABdoGOF9fpqv/8RrfRcD/TfLxJA/2ZbIBjnV4kkm9zPlckn8l+UuSS5JckOShJL397D4rSfOJdO8KezLJjCQ3JLk0yeVJnn6TUO9PcmX90qnDmNmvHdt6T32xzZfktCT/udj5/1F/kGT/f7+/Xu2LJJ1irJLkuiTLd3j+5SRbJ7mxD/JtmOTaTm5jklz8JrEH6xj3QbtCECBAgAABAgQIECBAgAABAgR6JTDi12f0Ss0kAi0g0NY2x22NoXyfowVElUCAAAECBAgQIECAAIGRKeBicmQed10TIECAAAECBAgQIECAAAECBAgQIECAAAECBAgQIECAAAECBAgQIECAAAECBAgQIECAAAECBAgQIECAAAECBAgQIECAAAECBAgQIECAAAECBAgQIECAAAECBAgQIECAAAECBAgQIECAAAECBAgQIECAAAECBAgQIECAAAECBAgQIECAwMgTqHVsuVZr2h32Gj/5yU+y9957N/U5ffr0rLbaaj3q/dZbb80mm2ySV155pTFvww03zNlnn5211lqrR3H6Y3C1Wk2pVEqlUmmELxQKKZfLKRaL/ZGuT2NefPHF2WefffLEE0804n74wx/Oj370oyy//PI9ynPfffdl9dVXb5pz1llnZa+99upRnJ4OvvfeexvvgY6/V0sttVRuuOGGOerpaWzjCQx1gfPPPz8f//jHm9rYYIMNcuONN2bBBRcc6u0Ny/rrfx8322yzzJw5s+nUIUn9j929A9R05xOVowcorzSDK1A/7m2DW4Ls/SDwjX6IOZAh90zyoyTzd0paTfKxJJcNZDF9mOvwJJP6MN79SY5MckGSWT2Me1aS/jph/26So5I800VN9c+bI5Ic3+m1PycpJXmkh310NXxMkguTvKXDi3cl+UCSGX0Qv6sQX0pyWhcvfC/J/knm9T8DNvx3/dfWLzk75Kj3efGb9DNYx7ifiIUlQIAAAQIECBAgQIAAAQIECMxVYESvz5irjgEEWligrW2OW1XuXbXw8VIaAQIECBAgQIAAAQIEWlXAxWSrHhl1ESBAgAABAgQIECBAgAABAgQIECBAgAABAgQIECBAgAABAgQIECBAgAABAgQIECBAgAABAgQIECBAgAABAgQIECBAgAABAgQIECBAgAABAgQIECBAgAABAgQIECBAgAABAgQIECBAgAABAgQIECBAgAABAgQIECBAgAABAgQIECBAgACBvhWodQxXqzXt9m2mFoy2xhprZPr06e2VjR8/PhMnTuxxpZdddlm222679nn//d//nWnTpvU4Tn9MqFarKZVKqVQqjfCFQiHlcjnFYrE/0vVpzD/+8Y/Za6+9cscddzTirr766jnnnHOy8cYb9zjP1772tRx77LHt8+qx/vKXv/Q4Tk8m7LLLLvnVr37VNOXSSy/Ntttu25MwxhIYdgIzZ87MyiuvnOeff769t6WWWqrxu77ssssOu36HU0Od/9691lv9g26XAeqz84lK2wDllYYAAQJdCdRPSs+pn6Z28eKBSU4dgmyHJ5nUD3X/LsmeSR7vQeyzkuzVg/E9HXpXkh2SPNTFxNFJLk6yRafXfpBk/ySv9jRZh/ErJCkneVeH52YnqV9Q1p/vj23hJBcm6epC5NHX+nxwHhNvmOTa+iVnhzhjXnN8o9CDeYznsV3TCRAgQIAAAQIECBAgQIAAAQK9EhjR6zN6JWYSgRYRaGub47ak+5QtcmyUQYAAAQIECBAgQIAAgaEk4GJyKB0ttRIgQIAAAQIECBAgQIAAAQIECBAgQIAAAQIECBAgQIAAAQIECBAgQIAAAQIECBAgQIAAAQIECBAgQIAAAQIECBAgQIAAAQIECBAgQIAAAQIECBAgQIAAAQIECBAgQIAAAQIECBAgQIAAAQIECBAgQIAAAQIECBAgQIAAAQIECBAgQIAAgd4L1DpOrdWadnsfdQjMPPHEE/OVr3ylvdLlllsuDz74YBZYYIEeV3/GGWdkv/32a5/3uc99LvXnWmGrVqsplUqpVCqNcgqFQsrlcorFYiuU96Y1zJo1K7vssksuvvjixri2trZceOGF2WmnnXpc+8svv5xVVlklf//739vnfvvb386hhx7a41jdmfCTn/wke++9d9PQ733ve/nCF77QnenGEBjWAvvuu2/OPPPM9h7nn3/+XH/99dl4442Hdd/DpbnTTz+9q8+yzyQ5awB67Hyi0jYAOaUgQIDAmwksluQXSUpdDPpeki8NMb7Dk0zqp5ofSLJjknu6Gb/+d2WvDmNnJ3ksSf1nd7f/SrLImwz+XZJdkzzdxZj3J7myfgnVqYZdkkzrbgGdxs2X5LQk/7l4/P8Djv13XxOS9NcF+aZJrk7y+sVuPU/Hv6H7J/luL3t6fdqGSa7t5DUmyf+/mOt6G+xjPI8tm06AAAECBAgQIECAAAECBAgQ6LHAiF2f0WMpEwi0mEB9vUqnzX3KFjtGyiFAgAABAgQIECBAgMBQEHAxORSOkhoJECBAgAABAgQIECBAgAABAgQIECBAgAABAgQIECBAgAABAgQIECBAgAABAgQIECBAgAABAgQIECBAgAABAgQIECBAgAABAgQIECBAgAABAgQIECBAgAABAgQIECBAgAABAgQIECBAgAABAgQIECBAgAABAgQIECBAgAABAgQIECBAgMC8C9Q6hqjVmnbnPXqLRnjuuefyjne8I//85z/bK/zud7+bL37xi72q+LDDDsu3v/3t9rnf/OY3c8QRR/QqVl9PqlarKZVKqVQqjdCFQiHlcjnFYrGvU/VLvAMPPDCnnnpqnxyn733ve/nSl77UHmuJJZbIQw89lEUWWaRPa6+/v1ZfffU89thj7XE/8pGP5De/+U2f5hGMwFAUuPvuu7POOuuk49+br33taznmmGOGYjsjtuYddtghv/3tbzv2X//AWy3J8/2M0vlEpa2f8wlPgACB7gp8N0lXFxNXJPl4kie7G2iQxx2eZFKHGuqf61smuWUudY1KskSSpZOMSbJPklW7mDM9SSnJQ93o86wke3UYd02SHZNUuzG345CFkmz77ye+kWT9LuYe/dprnV+q/42pX9Qd3+mFu5J8IMmMHtZRH17v/dIkb+kw9+Yk2yf5z8VpLwLPZcpxSY58bUz9b+nJSQ5J8vrf0ZteM3p6HlJv+G+Xa+uXnB1i1N8LF79JzME+xvPQrqkECBAgQIAAAQIECBAgQIAAgV4JjMj1Gb2SMolAiwm0tc1xW9J9yhY7RsohQIAAAQIECBAgQIDAUBBwMTkUjpIaCRAgQIAAAQIECBAgQIAAAQIECBAgQIAAAQIECBAgQIAAAQIECBAgQIAAAQIECBAgQIAAAQIECBAgQIAAAQIECBAgQIAAAQIECBAgQIAAAQIECBAgQIAAAQIECBAgQIAAAQIECBAgQIAAAQIECBAgQIAAAQIECBAgQIAAAQIECBAgQIDAvAvUOoao1Zp25z16i0b4+te/nmOOOaa9unXXXTd//OMfe13txz/+8Zx//vnt8y+66KKMGTOm1/H6cmK1Wk2pVEqlUmmELRQKKZfLKRaLfZmm32KddtppOeCAA9rjH3zwwTn55JN7ne8973lP7rzzzvb5EyZMyNFHH93reF1NPOmkk3LooYc2vXTHHXeknttGYKQLfPKTn8zPfvazdoYVV1wx06dPz4ILLjjSaYZU//W/meutt17nmr+cpPcf0N0T6Hyi0ta9aUYRIEBgQATqJ63f6SLT35LsluSmAali3pIcnmRShxDPJ9kyyS09DDsqyd5JfpBk/k5zy0k+mqQ6l5hnJdmrw5hrkuzYjXlvFLZex1FJvt5pwKNJtvh3vQ92MXF0kotfe73jy/XjfPC/Y/XkAnrpf1temeTdnXw/0M/vjbcnuTrJu17L+3iSjyc5O8k7Xnvu5X+P2TrJjT08zh2Hb5jk2volZ4cn6xfFdb832lrhGM9Dy6YSIECAAAECBAgQIECAAAECBHosMCLXZ/RYyQQCLSjQ1jbHbUn3KVvwOCmJAAECBAgQIECAAAECrS7gYrLVj5D6CBAgQIAAAQIECBAgQIAAAQIECBAgQIAAAQIECBAgQIAAAQIECBAgQIAAAQIECBAgQIAAAQIECBAgQIAAAQIECBAgQIAAAQIECBAgQIAAAQIECBAgQIAAAQIECBAgQIAAAQIECBAgQIAAAQIECBAgQIAAAQIECBAgQIAAAQIECBAgQIBA3wjUOoap1Zp2+yZDi0X55z//mRVXXDEvvPBCe2XnnHNOPvWpT/Wq0ieeeCK77rprrr322vb5119/fTbbbLNexevrSdVqNaVSKZVKpRG6UCikXC6nWCz2dap+iVev9cMf/nB77DFjxuSiiy7qda5zzz03e+65Z/v8hRdeOH/729+yxBJL9Dpm54lrrLFGpk+f3v700UcfnQkTJvRZfIEIDFWBf/3rX3n729+eV199tb2F888/Px/72MeGaksjuu5jjjkmX//61zsa/CXJmv2M0vlEpa2f8wlPgACBngpsl+TsJEt2MXHvJD/pacABHn94kkkdcj6fZMskt/SyjvpFx2+SLNZp/ueT/GAuMc9KsleHMdck2TFJtZe11KfNn+TcJLt1irFHkp+/QdwtklyRZIEOr89OUj/W5W7WUv97dUqSAzuNr3t/O0l/XojX6/xtktf/ZtYdxyT5TpLPdKjne0n2n4daNkxSvygudIhZz3Pxmxi1yjHu5mE0jAABAgQIECBAgAABAgQIECAwzwIjbn3GPIsJQKBFBNra5rgt6T5lixwbZRAgQIAAAQIECBAgQGAoCbiYHEpHS60ECBAgQIAAAQIECBAgQIAAAQIECBAgQIAAAQIECBAgQIAAAQIECBAgQIAAAQIECBAgQIAAAQIECBAgQIAAAQIECBAgQIAAAQIECBAgQIAAAQIECBAgQIAAAQIECBAgQIAAAQIECBAgQIAAAQIECBAgQIAAAQIECBAgQIAAAQIECBAgQKD3ArWOU2u1pt3eR23hmUcddVSOP/749go32WST3Hjjjb2uuD53r732yn333deIscoqq+Tyyy/Paqut1uuYfTmxWq2mVCqlUqk0whYKhZTL5RSLxb5M02+x/vjHP2b99dfP6+/NjTfeuNFLW1vvv4570003bfeoF37kkUfmuOOO65MezjvvvOy+++5NsWbMmJGlllqqT+ILQmAoC5xwwgk54ogj2ltYY401cu+99w7llkZ07TNnzszSSy/d2aD+AXheP8J0PlHp/R+DfixSaAIERrzAKkl+keR9XUjUTzrHt7DQ4Ukmdajv+SRbJrllHmre9TWPt3SI8eckWyf5x5vEPSvJXh1evybJjkmq81BLfermSa5KMl+HOKclOeAN4tb/1hzTxXG7Ocn2Sf7ZjXpKSS79d5yOBr9LUrd5uhvzezuk3uPZSTpeoNQvho9KMibJRR0CP5pkiyQP9jLZhkmurV9ydphfz3HxEDjGvWzZNAIECBAgQIAAAQIECBAgQIBAjwVG3PqMHguZQKBFBbpYo+I+ZYseK2URIECAAAECBAgQIECglQVcTLby0VEbAQIECBAgQIAAAQIECBAgQIAAAQIECBAgQIAAAQIECBAgQIAAAQIECBAgQIAAAQIECBAgQIAAAQIECBAgQIAAAQIECBAgQIAAAQIECBAgQIAAAQIECBAgQIAAAQIECBAgQIAAAQIECBAgQIAAAQIECBAgQIAAAQIECBAgQIAAAQIECBDoO4Fax1C1WtNu32VpkUj/+te/svzyy+fFF19sr+iXv/xldt11115XeO6552avvfbK7NmzGzF22223/OAHP8h//dd/9TpmX06sVqsplUqpVCqNsIVCIeVyOcVisS/T9Fushx56KO973/vyxBNPNHKsuuqqufbaa7Pccsv1OucFF1yQj33sY+3zF1pooTz66KN9csy22267XHbZZe2x991338b7wUaAQBq/y7fccks7xUknnZRDDjkEzRAW+PznP9/5M67+AbhdP7bU+USlrR9zCU2AAIF5FTg3ySe7CPLLJB9P0ooXX4cnmdSh5ueTbJnkP3/Ae64yX5LTkuzXaeoeSX7+JuHOSrJXh9evSbJjkmrPS2iasey//1bVL45W6vDsT5Ls/SZxl0j+H3t3AuZUfe9//B0LKqkoqBW9FSuCC3WpFiw1VrRqtFXAehVEC6NXrVu1Lm3FVrFaN7C1UtG6oLYsLnXpraBeNWgFrzZaqVp3UMQV+VdFMeKCkD8nd4hnQmAyk5OZJPPO8+TJcn6/z/f7e51MksPJ88D/ADsXjDkfOLuZfVls7vvAvsBjZa6luelbAA8DGzcODF5z+wDTga82bvtaKOQk4PLmQlexvR8wMzjkDG0fAkyrkX3cymU7TQEFFFBAAQUUUEABBRRQQAEFFGiRQIf6fUaLZBysQJULxGIrnZb0PGWV7zPbU0ABBRRQQAEFFFBAAQWqUcCDyWrcK/akgAIKKKCAAgoooIACCiiggAIKKKCAAgoooIACCiiggAIKKKCAAgoooIACCiiggAIKKKCAAgoooIACCiiggAIKKKCAAgoooIACCiiggAIKKKCAAgoooIACCiiggAIKKKCAAgoooIACCiiggAIKKKCAAgoooIACCiiggAIKKKCAAgoooIACCiiggAIKKKCAAgoooED0AtlwZDbb5GH01do58eyzz+a8887Ld5FIJHj44YfL6urXv/41v/rVr/IZZ555Zq5GLFYd/110JpMhmUySTqdzPcbjcVKpFMHaa+HyzjvvMHz4cO6///5cuxtssAETJkzgwAMPLKv9XXfdlUceeSSfMXr0aIJ9Wc5l2bJldOnShc8++ywf88QTT7DjjjuWE+tcBepC4KOPPqJr166s+Jzp3Lkzb731FhtuuGFdrK+jLuLJJ59kp512Ci8/eAPsAiyrkEnhF5Xq+LCt0GKNVUCBuhAIDhTOKbKSfwHDgBerbJWjgDGhnhYDA4FZZfa5LfAgEP7gvxs4CPhkFdkTgYbQthnAICBTZi+bAMHB0WahnEnA4c3k7gZMB9YMjQs+9/YGHlrF3OBzKjjIOKtg+8+AS8pcRynTT1x+CDU+NPA5YHfgHSDoLdj249D2R4F9gQ9KCS8Y0w+YGRxyhp4fAkxbTVa17eNWLNspCiiggAIKKKCAAgoooIACCiigQIsEOtTvM1ok42AFqlygyG+APE9Z5fvM9hRQQAEFFFBAAQUUUECBahTwYLIa94o9KaCAAgoooIACCiiggAIKKKCAAgoooIACCiiggAIKKKCAAgoooIACCiiggAIKKKCAAgoooIACCiiggAIKKKCAAgoooIACCiiggAIKKKCAAgoooIACCiiggAIKKKCAAgoooIACCiiggAIKKKCAAgoooIACCiiggAIKKKCAAgoooIACCiiggAIKKKCAAgoooIACCigQvUA2HJnNNnkYfbV2TFy8eDGbbLIJixYtyndx6623cvDBB5fV1YgRI7jhhhvyGcH9ww47rKzMKCdnMhmSySTpdDoXG4/HSaVSJBKJKMtULOuTTz7hzDPP5He/+12uxpprrslZZ53F6NGjy6p52223MXTo0HzGuuuuy/z583M+rb3cf//97L333vnpW2yxBS+//HJr45ynQF0JTJ06lQMOOCC/pt13350HH3ywrtbYURfTu3dv5s6dG15+8EZ4f4U8Cr+oxCpUx1gFFFAgSoFDgSnAGgWhnwHBF9KpURYrM2sUMCaUsRgYCMwqM7cTMBkYHsp5G9gVaPIhEto+cfm2htDjGcAgIFNmL1sADwMbh3ImAYc3kxt85vwaOKtg3EPLfQYDHxSZvxswPTiMCW1LAf8ZwTqaY1gHuBPYPTTwCuAkYMXn6feAu4EVn6fB8/s09txcfuH2fsDM4JAztGEIMG01QdW2j1u6ZscroIACCiiggAIKKKCAAgoooIACLRXoML/PaCmM4xWodoFYbKXTkp6nrPadZn8KKKCAAgoooIACCiigQBUKeDBZhTvFlhRQQAEFFFBAAQUUUEABBRRQQAEFFFBAAQUUUEABBRRQQAEFFFBAAQUUUEABBRRQQAEFFFBAAQUUUEABBRRQQAEFFFBAAQUUUEABBRRQQAEFFFBAAQUUUEABBRRQQAEFFFBAAQUUUEABBRRQQAEFFFBAAQUUUEABBRRQQAEFFFBAAQUUUEABBRRQQAEFFFBAAQUUqIBANpyZzTZ5WIFy7Rc5duxYzjjjjHwD/fu2JITIAAAgAElEQVT35x//+EfZDX3rW99qkvPoo48SPFctl0wmQzKZJJ1O51qKx+OkUikSiUS1tNhsH9deey0/+tGP8uNGjhzJpEmTmp3X3ICdd96Zxx9/PD9szJgxjBo1qrlpq9w+evRozj///Pz2I488kuuuu67VeU5UoJ4ETj31VMaNG5dfUvB+fNFFF9XTEjvsWo466iiuv/768PqDN8LRFQIp/KISq1AdYxVQQIGoBfoBfwZ6Fwk+HfhN1AVbmRd8GR4TmrsYGAjMamVeeNoPgSkFOQcAU1eRPRFoCG2bAQwCMmX2MmL5fphckPFT4Hcl5G4A/A+wc8HYnwGXFDy3HjAN2C30/DvAHsCzJdQqd8guy2s9CKzZGBR8hu4DTA8FbwgErl8PPXcFcBLQ0n8cCF7jM4NDzlDWkEaDVa2lGvdxue7OV0ABBRRQQAEFFFBAAQUUUEABBVYn0GF+n+HLQIF6E4jFVjot6XnKetvJrkcBBRRQQAEFFFBAAQUUaAMBDybbANkSCiiggAIKKKCAAgoooIACCiiggAIKKKCAAgoooIACCiiggAIKKKCAAgoooIACCiiggAIKKKCAAgoooIACCiiggAIKKKCAAgoooIACCiiggAIKKKCAAgoooIACCiiggAIKKKCAAgoooIACCiiggAIKKKCAAgoooIACCiiggAIKKKCAAgoooIACCiiggAIKKKCAAgpUgUA23EM22+RhFbQXXQubbbYZr7/+ej5w0qRJjBw5sqwCS5cupU+fPsybNy+X06lTJ1555RU23XTTsnKjnJzJZEgmk6TT6VxsPB4nlUqRSCSiLFPRrEceeYRdd901X2OXXXYheK7cy+TJk2loaMjH9OzZk9dee63VsYMHD+bOO+/Mzw/yR4wY0eo8JypQTwL77LNP7r1nxeWOO+5gyJAh9bTEDruWKVOmFH6eBm+EgysEUvhFJVahOsYqoIAClRBYB7gF+H6R8GuBH1WiaAszRwFjQnMWAwOXv6/PamFOseHfAB4CuoY2nglcuIrsicAXX9ZhBjAIyJTRy9eA4AvJlmWscTdg+vK+1wxlvAPsATzb+Fzw+fRzYGxBr8EB6JQy+m/J1MuAk0ITHgf2ARYWhFwA/DL03JtAsMZXWlIM6AfMDA45Q/OCL3vTVpNTrfu4hUt3uAIKKKCAAgoooIACCiiggAIKKFCyQIf5fUbJIg5UoEYEYrGVTkt6nrJG9p1tKqCAAgoooIACCiiggALVJODBZDXtDXtRQAEFFFBAAQUUUEABBRRQQAEFFFBAAQUUUEABBRRQQAEFFFBAAQUUUEABBRRQQAEFFFBAAQUUUEABBRRQQAEFFFBAAQUUUEABBRRQQAEFFFBAAQUUUEABBRRQQAEFFFBAAQUUUEABBRRQQAEFFFBAAQUUUEABBRRQQAEFFFBAAQUUUEABBRRQQAEFFFBAAQUUUKByAtlwdDbb5GHlqrZx8rXXXsuPfvSjfNWtttqKF198sewuXnvtNfr378+///3vXNbGG2/M7Nmz6dq1a9nZUQVkMhmSySTpdDoXGY/HSaVSJBKJqEpUPGfBggV89atfZenSpblaPXv25JVXXuFLX/pS2bW33nrr3D5bcZkwYQJHH310q3IHDBjAY489lp/7yCOPsMsuu7Qqy0kK1JvATjvtxJNPPplf1nPPPUffvn3rbZkdcj1///vfCz9TgjfCARXCKPyiEqtQHWMVUECBSgqMA04uUuAhYBjwdiWLN5M9ChgTGrMYGAjMiqCnTYDgoGSzUNYk4PBVZE8EGkLbZgCDgEwre9kcuBXoXzD/ZmAk8HmJucFnz6+Xjz+rYHyQ/UNgyfI62wIPAhuGxoS3l1iq1cN6NNbfJpRw7vL75xRJDA5Ygl7XDG07aXnvl7ewej9gZnDIGZo3BJi2mpxq3cctXLrDFVBAAQUUUEABBRRQQAEFFFBAgZIFOsTvM0rWcKACNSQQi610WtLzlDW0/2xVAQUUUEABBRRQQAEFFKgWAQ8mq2VP2IcCCiiggAIKKKCAAgoooIACCiiggAIKKKCAAgoooIACCiiggAIKKKCAAgoooIACCiiggAIKKKCAAgoooIACCiiggAIKKKCAAgoooIACCiiggAIKKKCAAgoooIACCiiggAIKKKCAAgoooIACCiiggAIKKKCAAgoooIACCiiggAIKKKCAAgoooIACCiiggAIKKKCAApUVyIbjs9kmDytbuQ3T+/fvz6xZs/IVx40bx8knn1x2B9OmTWPEiBEsWrQol7XrrruSSqXo0qVL2dlRBWQyGZLJJOl0OhcZj8dzPSYSiahKVDxn6dKlbLTRRrz33nu5Wl/+8peZO3du7rlyL7///e855ZRT8jH9+vXj8ccfb1Xs5ptvzquvvpqf+9JLL9G7d+9WZTlJgXoT2HTTTXnzzTfzy3r77bfp0aNHvS2zQ67n5Zdfpk+fPuG1zwN6VQij8ItKrEJ1jFVAAQUqLXACcEWRIguAYcDMSjewivxRwJjQtsXAQOCLg6nWN7YOcCeweyhiBjAIyBSJnQg0lDi2WFedgeCA4ZvACOBgYI2CgXOAJPDFl/jS1hfkPgBsGxq+DDgQ+B/gBmBoaNtcYC8g+Ixsi8sQ4I4S9+N6wL3L+x4QGv8osC/wQQua7df4uo2H5gR9TFtNRjXv4xYs3aEKKKCAAgoooIACCiiggAIKKKBAyQId4vcZJWs4UIEaEojFVjot6XnKGtp/tqqAAgoooIACCiiggAIKVIuAB5PVsifsQwEFFFBAAQUUUEABBRRQQAEFFFBAAQUUUEABBRRQQAEFFFBAAQUUUEABBRRQQAEFFFBAAQUUUEABBRRQQAEFFFBAAQUUUEABBRRQQAEFFFBAAQUUUEABBRRQQAEFFFBAAQUUUEABBRRQQAEFFFBAAQUUUEABBRRQQAEFFFBAAQUUUEABBRRQQAEFFFBAAQUUUECBygpkw/HZbJOHla3cRul33303+++/f75a9+7dWbBgAZ07dy6rg8Dq3HPP5cILL2TJkiW5rJ/85Cf87ne/40tf+lJZ2VFOzmQyJJNJ0ul0LjYej5NKpUgkElGWqWjWsmXLGDBgAI8//niuzlprrZVbw2677VZ23WDf9ejRg4ULF+az7rrrLvbbb78WZwe2H3/8cX7eokWL6Nq1a4tznKBAPQqsueaa+ffKYH3B33UsFqvHpXa4NX344Yesu+664XUvBr5cIYjCLyq+iCoEbawCCrSJwN7ALUD3ItWOASa0SRdNi4wCxoSeCt7TBwKzIuhlHeBOYPdQ1gxgEJApkj8RaIig7qoi3gG+v7z+/x1ktPySBO4B1ghN/QdwLXAVsOIzahkwDLi95SVaNaMTMBkYHpp9L3Ag8MXByur3e/B5GxwQBesr9dIPmBkccoYmDAGmrSag2vdxqWt3nAIKKKCAAgoooIACCiiggAIKKFCqQN3/PqNUCMcpUGsCRc5te56y1nai/SqggAIKKKCAAgoooIACVSDgwWQV7ARbUEABBRRQQAEFFFBAAQUUUEABBRRQQAEFFFBAAQUUUEABBRRQQAEFFFBAAQUUUEABBRRQQAEFFFBAAQUUUEABBRRQQAEFFFBAAQUUUEABBRRQQAEFFFBAAQUUUEABBRRQQAEFFFBAAQUUUEABBRRQQAEFFFBAAQUUUEABBRRQQAEFFFBAAQUUUEABBRRQQAEFFFCgDQSy4RrZbJOHbVC+8iUOPPBA/vrXv+YLjRo1ijFjxpRdeNmyZQwbNozbb789l9WpUycmTJjAEUccUXZ2lAGZTIZkMkk6nc7FxuNxUqkUiUQiyjIVzQpelw0NDUyZMiVXZ4011mD8+PEcf/zxxGLl/7fcZ5xxBmPHjs2v4Qc/+AH//d//3eI1BbYff/xxft6iRYvo2rVri3OcoEA9ChT+fSxevJguXbrU41I73Jo+/PBD1l133fC6gzfCeIUgCr+olP8hUKFGjVVAAQVKFNgMuAUYUGT8b4Gfl5gT1bBRQPhgaTEwEJgVQYFOwM3AQaGsuUBwYLKgSP5EoCGCusUiHmrMnldGfvAZdClwckFG8FkV/nyaAPwYWFJGrZZM7Qv8L7B+aNJJwOWrCdkOCEy6hcZcAQTzSv1Hgn7AzILvAEOAaaupW+37uCXujlVAAQUUUEABBRRQQAEFFFBAAQVKEaj732eUguAYBWpRoMhvUzxPWYs70p4VUEABBRRQQAEFFFBAgXYW8GCynXeA5RVQQAEFFFBAAQUUUEABBRRQQAEFFFBAAQUUUEABBRRQQAEFFFBAAQUUUEABBRRQQAEFFFBAAQUUUEABBRRQQAEFFFBAAQUUUEABBRRQQAEFFFBAAQUUUEABBRRQQAEFFFBAAQUUUEABBRRQQAEFFFBAAQUUUEABBRRQQAEFFFBAAQUUUEABBRRQQAEFFFBAAQUUaCOBbLhONtvkYRu1ULkyL7zwAn379m1S4OWXX2aLLbYou+jnn3/OTjvtxDPPPJPL6tKlCzNnzqR///5lZ0cZkMlkSCaTpNPpXGw8HieVSpFIJKIsU/GssWPH8qtf/YpPP/00V+uoo47iyiuvpHPnzmXXnjt3Lr17926S8/zzz7PNNtu0KHvzzTfn1Vdfzc956aWXVsptUaCDFagjgZ49e/LGG2/kV/Taa68RPOel9gWKvIcGb4SbV2hlhV9UYhWqY6wCCijQ1gITgYYiRacBw4BP2qihUcCYUK3FwEBgVgT1g/fsKcBhoazXgG8D84vkr8qkta0sAf4CXAo8BkRx8LvRcp8HgG1X0dQcIAl8cZDQ2u5Ln3ciMD40/D3gO8Dzq4lYG7h9uct+oTFvArsBr5RYuh8wMzjkDI0fAgSv4VVdamEfl7h8hymggAIKKKCAAgoooIACCiiggAIlCdT17zNKEnCQAjUqEIutdFrS85Q1ui9tWwEFFFBAAQUUUEABBRRoTwEPJttT39oKKKCAAgoooIACCiiggAIKKKCAAgoooIACCiiggAIKKKCAAgoooIACCiiggAIKKKCAAgoooIACCiiggAIKKKCAAgoooIACCiiggAIKKKCAAgoooIACCiiggAIKKKCAAgoooIACCiiggAIKKKCAAgoooIACCiiggAIKKKCAAgoooIACCiiggAIKKKCAAgoooIACCrSdQDZcKptt8rDtuqhQpdNPP53f/OY3+fRDDjmEm2++OZJqn3zyCV/5ylfIZDK5vG7dujFv3jzWW2+9SPKjCgn6SyaTpNPpXGQ8HieVSpFIJKIq0SY5Qc/B/lu4cGGu3je+8Q3+93//l3XWWSeS+sOHD+fPf/5zPuvnP/85F198cYuyBwwYwGOPPZaf88gjj7DLLru0KMPBCtSrwI477shTTz2VX94TTzxB8JyX2hcIPl8K3useB3au0MoKv6jEKlTHWAUUUKA9BM4Ezi9S+EVgGPCvNmhqFDAmVGcxMBCYFUHt4Iv7ncDuoaznGh+/UyR/ItAQen4ZMB8IbgsvawCbAMFt+BJ8bvwBCA4K3wCWRrCOwogkcE+R2kGfBwJTK1BzVZHBwei9wIDQgNuB4cDnzfTxQ2BKwZiTgMtL7L8fMDM45AyNHwJMW838WtnHJRKsctgZwAfAosbbFfeDx8H1Q+Czcos4XwEFFFBAAQUUUEABBRRQQAEFakKgrn+fURN7wCYVaKVALLbSaUnPU7bS0mkKKKCAAgoooIACCiigQEcW8GCyI+99166AAgoooIACCiiggAIKKKCAAgoooIACCiiggAIKKKCAAgoooIACCiiggAIKKKCAAgoooIACCiiggAIKKKCAAgoooIACCiiggAIKKKCAAgoooIACCiiggAIKKKCAAgoooIACCiiggAIKKKCAAgoooIACCiiggAIKKKCAAgoooIACCiiggAIKKKCAAgoooIACCijQkQSy4cVms00e1rzDhhtuyLvvvptfx3333UcymYxkXa+++iq9evVihVmfPn2YPXs2sVh1/TfRmUwmt+Z0Op1bdzweJ5VKkUgkInFoq5AFCxbwzW9+k7feeitXslu3brz88susv/76kbQQmOyzzz75rA022IB33nmnRdmDBw/mzjvvzM+ZPHkyI0aMaFGGgxWoV4E999yTv/3tb/nl3XTTTQwfPrxel9uh1jVx4kSOOOKI8JrvBvavEELhF5Xq+tCt0KKNVUCBDiUwFLhlFSseBtxaYY1RwJhQjcXAQGBWBHXXAYIvy7uHsmYAg4BMkfyJQEOJY4NhXwIGLD9UGAfsXJA3FTgWeDuCdRRGBJ9FlwInF2y4CjgJ+LwCNVcVuQvwILBmaMChwM0l9NALeAj4amjso8C+wAclzO8HzAwOOUNjhwDTVjO3VvZxCctf7ZBS/6El+DsIrBc13ha7H2z7sHHMqm7b8jVXro3zFVBAAQUUUEABBRRQQAEFFOhoAnX9+4yOtjNdb8cSKPJbIM9TdqyXgKtVQAEFFFBAAQUUUEABBSIR8GAyEkZDFFBAAQUUUEABBRRQQAEFFFBAAQUUUEABBRRQQAEFFFBAAQUUUEABBRRQQAEFFFBAAQUUUEABBRRQQAEFFFBAAQUUUEABBRRQQAEFFFBAAQUUUEABBRRQQAEFFFBAAQUUUEABBRRQQAEFFFBAAQUUUEABBRRQQAEFFFBAAQUUUEABBRRQQAEFFFBAAQUUUEABBRSoeoFsuMNstsnDqm9+dQ1OnDiRI444Ij/kG9/4Bk8++WRka5o+fTrJZDKft9deexE8V22XTCaT6zOdTudai8fjpFIpEolEtbW62n6C1+Y222zD7Nmzc+NisVjufp8+fSJbx4477shTTz2Vz/vTn/7E4YcfXnL+6NGjOf/88/PjjzzySK677rqS5ztQgXoW+PGPf8wf/vCH/BJPPPFExo8fX89L7jBrC97r/vjHP4bX+2vgVxUCKPyiEqtQHWMVUECB9hA4CzivSOEXgWHAv9qgqVHAmFCdxcBAYFYEtbsD9wH9Q1n3AwcAHxXJnwg0hJ6fAQwCMs300hm4CPhpwbi5jfOfj2AthRGDgakFTw4BplWg1uoiLwNOCg14E9gNeKWEPjoBk4HhobHB5+5+wD0lzO8HzAwOOUNjmzOopX1cAsEqh7T1P7R8BnzQeF20/G/hQ6DwNtj+ziquS8tZrHMVUEABBRRQQAEFFFBAAQUUUGC1AnX7+wz3uwL1LhD8RqXg4nnKet/prk8BBRRQQAEFFFBAAQUUqICAB5MVQDVSAQUUUEABBRRQQAEFFFBAAQUUUEABBRRQQAEFFFBAAQUUUEABBRRQQAEFFFBAAQUUUEABBRRQQAEFFFBAAQUUUEABBRRQQAEFFFBAAQUUUEABBRRQQAEFFFBAAQUUUEABBRRQQAEFFFBAAQUUUEABBRRQQAEFFFBAAQUUUEABBRRQQAEFFFBAAQUUUEABBRRQQIEqFMiGe8pmmzyswnZLb2mvvfbigQceyE+49NJLOeWUU0oPaGbkZZddxsknn5wfdcwxx3D11VdHlh9VUCaTIZlMkk6nc5HxeJxUKkUikYiqRJvl7LHHHsyYMSNfL9i/3/3udyOrP27cOE499dR83p577sn9999fcn4wdu+9986P32KLLXj55ZdLnu9ABepZ4JZbbuGQQw7JL3HHHXfkiSeeqOcld5i19e7dm7lz54bXuyfwtwoBFH5RiVWojrEKKKBAWwtMBkYUKXoHMAz4rI0aGgWMCdVaDAwEZkVQfwvgYWDjUNYk4PBVZE8EGkLbggOBQUCmhF46A1cAPyoYO2d5D0ng1RIyWjJkMDC1YMIQYFpLQsoc2wN4ENimzJzC6TcDI4HPm8ntB8wMDjlD45ozqKV9XA5rrf1Dy0Lgncbru6H7K54rvA3GeFFAAQUUUEABBRRQQAEFFFBAgdIE6vb3GaUt31EK1K5ALLbSaUnPU9bu7rRzBRRQQAEFFFBAAQUUUKDdBDyYbDd6CyuggAIKKKCAAgoooIACCiiggAIKKKCAAgoooIACCiiggAIKKKCAAgoooIACCiiggAIKKKCAAgoooIACCiiggAIKKKCAAgoooIACCiiggAIKKKCAAgoooIACCiiggAIKKKCAAgoooIACCiiggAIKKKCAAgoooIACCiiggAIKKKCAAgoooIACCiiggAIKKKCAAgoo0KYC2XC1bLbJwzZtJMpizzzzDNtvv32TyPfee4/u3btHUuajjz7iZz/7GVdddVUub+211+a8887LPVdtl0wmQzKZJJ1O51qLx+OkUikSiUS1tdpsP8ceeyzXXHNNftzVV1/NMccc0+y8UgcsXLiQ9ddfv8nwp59+mu22266kiGXLltGlSxc+++yz/Ph//vOf7LTTTiXNd5AC9Szw7rvvsuGGG+aXGIvFeOWVV/ja175Wz8uu+7U99thjDBgwILzO4A2wC7CsQosv/KISq1AdYxVQQIG2EtgcuAXYuUjBi4FRbdVIY52g3phQzcXAQGBWBH18B/gb0CmU9VPgd6vIngg0hLbNAAYBmRJ72QD4nyK29wMHAR+UmFPKsMHA1IKBQ4BppUyOaMxw4KaIssIxbwK7Aa80k90PmBkccobGNWdQS/u4HNqLlr/O1y1yXS/03FrlFKiCue8Aq7u+W7D9/Sro2RYUUEABBRRQQAEFFFBAAQUUaA+Buvx9RntAWlOBthYIzm8XXDxP2dY7wXoKKKCAAgoooIACCiigQB0IeDBZBzvRJSiggAIKKKCAAgoooIACCiiggAIKKKCAAgoooIACCiiggAIKKKCAAgoooIACCiiggAIKKKCAAgoooIACCiiggAIKKKCAAgoooIACCiiggAIKKKCAAgoooIACCiiggAIKKKCAAgoooIACCiiggAIKKKCAAgoooIACCiiggAIKKKCAAgoooIACCiiggAIKKKCAAgooUIJANjwmm23ysITp1TnkF7/4BWPGjMk3N3LkSCZNmhRZs/Pnz2fo0KE8/PDDucwePXrwxz/+ke9///uR1YgqKJPJkEwmSafTuch4PE4qlSKRSERVos1yfvvb3/Lzn/88X++UU07h4osvpnPnzpH10NDQwOTJk/N5Z5xxBhdddFHJ+d/73ve499578+OPPfZYrrrqqpLnO1CBehbYeuutmT17dqv/vurZplbXdswxxzBhwoRw+/cAlfwwLPyiEqtVO/tWQAEFgH2BW4B1i2gcBVzfDkqjgC8OpGAxMBCYFUEvhdnBe/o+wPRVZE8EGkLbZgCDgEwLehmwvP8HgsOggjlBL78BojoAHgxMLagxBJjWgl7LGdoJCA5ihpcTspq5JwGXN5PdD5hZYN2cQS3t4wrR5mKD/bde43tBcBu+H7w/BNcVz614XOz5tSrZZMTZnwPvhK5vA/OBFbfh++9GXNs4BRRQQAEFFFBAAQUUUEABBdpToC5/n9GeoNZWoK0EYrGVTkt6nrKt8K2jgAIKKKCAAgoooIACCtSRgAeTdbQzXYoCCiiggAIKKKCAAgoooIACCiiggAIKKKCAAgoooIACCiiggAIKKKCAAgoooIACCiiggAIKKKCAAgoooIACCiiggAIKKKCAAgoooIACCiiggAIKKKCAAgoooIACCiiggAIKKKCAAgoooIACCiiggAIKKKCAAgoooIACCiiggAIKKKCAAgoooIACCiiggAIKKKCAAqsRyIa3ZbNNHtYs3Gabbcbrr7+e7/+ee+5h3333jWw9s2fPpn///nz44Ye5zL59+/LQQw+xwQYbRFYjqqBMJkMymSSdTuci4/E4qVSKRCIRVYk2y7n99ts57LDD+Oyzz3I1Bw8ezLXXXstGG20UWQ/33nsv3/ve9/J5PXv25LXXXis5/89//jPDhw9vMv7//b//x1e+8pWSMxyoQL0KnH322Zx33nn55W244Ya89dZbdO7cuV6XXNfr+ve//13s/fdg4PYKLrzwi0qsgrWMVkABBSopcDIwrkiBN4FhwCOVLL6a7FHAmND2xcDA5V+9Z5XZTxfgv4HwQdmrwK5AsOZil4lAQ2jDDGAQkGlBL8HnxBnAhQVzgnXtCTzagqzVDR0MTC0YMASYFlF+czHbAQ8tf011Cw38CHivuYlFtncCNil4PnAK9t0Hq8nrt9x0ZnDIGRrTnEEt7eNWULb5lHWA9YB1G29XdT+8vTsQ/ENGcA3mV+NlCTAfeLvgtthzn1fjAuxJAQUUUEABBRRQQAEFFFBAgZBAXf4+wz2sQEcQiMVWOi3pecqOsONdowIKKKCAAgoooIACCigQsYAHkxGDGqeAAgoooIACCiiggAIKKKCAAgoooIACCiiggAIKKKCAAgoooIACCiiggAIKKKCAAgoooIACCiiggAIKKKCAAgoooIACCiiggAIKKKCAAgoooIACCiiggAIKKKCAAgoooIACCiiggAIKKKCAAgoooIACCiiggAIKKKCAAgoooIACCiiggAIKKKCAAgoooIACCiigQJUKZMN9ZbNNHlZpy6tv66677mLQoEH5QX369GHOnDmRruXRRx/l29/+dj5z4MCBzJgxI9IaUYVlMhmSySTpdDoXGY/HSaVSJBKJqEq0Wc4///lPRo4cyXPPPZerufHGGzN9+nS23XbbSHvYcssteemll/KZd955J/vvv3/JNbbaaqsmr7lzzz2Xs88+u+T5DlSgXgUWLFjApptuyueff55f4mWXXcZJJ51Ur0uu63WNHj2a888/P7zGF4FtKrzowi8qsQrXM14BBRSohMAfgOOLBD8ADAPerUTREjNHAWNCYxcDA4FZJc5f1bBdgAeBNUMD/gQcCazqIHQi0BAaHxxwBQd6mRb2sgHwP8DOBfNSwH+2Iq9Y+cHA1IINQ4BpLey1tcNPBMaHJgem+wH3tCKwC/DfwL4tzOsHzAwOOUPzmjOopX3cCsqam7LW8tdR8PfS0ms1fR97B5gPvN14G76/4rngdlHN7Yl3I9QAACAASURBVB0bVkABBRRQQAEFFFBAAQUUqBeBuvt9Rr3sGNehQHMCsdhK/wxWTf8u1lz7bldAAQUUUEABBRRQQAEFFKgSAQ8mq2RH2IYCCiiggAIKKKCAAgoooIACCiiggAIKKKCAAgoooIACCiiggAIKKKCAAgoooIACCiiggAIKKKCAAgoooIACCiiggAIKKKCAAgoooIACCiiggAIKKKCAAgoooIACCiiggAIKKKCAAgoooIACCiiggAIKKKCAAgoooIACCiiggAIKKKCAAgoooIACCiiggAIKKKCAAhUWyIbzs9kmDytcujLxDQ0NTJ48OR8+evRofv3rX0da7K9//SsHHnhgPnP48OHcdNNNkdaIKiyTyZBMJkmn07nIeDxOKpUikUhEVaLNchYtWsTBBx+c63/FZfr06ey1116R9nD22Wdz3nnn5TNHjhzJpEmTSq5xySWX8LOf/azJ+Keeeooddtih5AwHKlCvAsHf05QpU/LL69q1K6+++irdu3ev1yXX5bqC97Qdd9yxcG3BG98lFV5w4ReVWIXrGa+AAgpEKbABcAuwZ5HQK4EToizWyqxRwJjQ3MXAQGBWK/OCaZ2Aq4CjQhnB+/l+wD2ryZ0INIS2zwAGAZlW9JJsrLVGwdzjG3trRWSTKYOBqQUhQ4Bp5QaXMH894F5gQGjs48A+wMIS5hcbcmwRl5uBkcDnq8jst/y1PTM45Axtb86glvZxKyk7xLT1geD9bcW18HF424r74ddJeyB9BLwNzG+8BvffAl4ruLZHb9ZUQAEFFFBAAQUUUEABBRSob4G6+31Gfe8uV6fAFwKx2EqnJT1P6QtEAQUUUEABBRRQQAEFFFCgxQIeTLaYzAkKKKCAAgoooIACCiiggAIKKKCAAgoooIACCiiggAIKKKCAAgoooIACCiiggAIKKKCAAgoooIACCiiggAIKKKCAAgoooIACCiiggAIKKKCAAgoooIACCiiggAIKKKCAAgoooIACCiiggAIKKKCAAgoooIACCiiggAIKKKCAAgoooIACCiiggAIKKKCAAgoooIACCtSkQDbcdTbb5GHNLejjjz+mW7dufPbZZ/nen3nmGbbddttI13LhhRdy5pln5jPPOusszjvvvEhrRBWWyWRIJpOk0+lcZDweJ5VKkUgkoirRpjmHH344kyZNyte86aabGD58eKQ9PPvss2y33Xb5zDXXXJP333+fLl26lFRn8eLF9OnTh/nz5+fH77ffftx1110lzXeQAvUsMHfuXLbZZhuWLFmSX+axxx7LVVddVc/Lrru17b///tx9993hdb0GbAV8WuHFFn5RiVW4nvEKKKBAVALBl+8/A5sWCTwZuCyqQmXmjALGhDIWAwOBWWXkHgTcAqwRypgBDAIyq8mdCDS0cM6q4joB44HjCgbMBfYC5pWxvmDqYGBqQcYQYFqZuaVM/w7wNyBY44rLucvvnFPK5FWM6bXc5SHgq6HtbwO7Lt8ngVmxSz9gZnDIGdrYnEEt7eMyOJ1aRCA4uN5gFdcewH8AmzReg/trtYNi8L0z+I67uuuidujLkgoooIACCiiggAIKKKCAArUtUFe/z6jtXWH3CrRMIBZb6bSk5ylbRuhoBRRQQAEFFFBAAQUUUEABwINJXwYKKKCAAgoooIACCiiggAIKKKCAAgoooIACCiiggAIKKKCAAgoooIACCiiggAIKKKCAAgoooIACCiiggAIKKKCAAgoooIACCiiggAIKKKCAAgoooIACCiiggAIKKKCAAgoooIACCiiggAIKKKCAAgoooIACCiiggAIKKKCAAgoooIACCiiggAIKKKCAAgoooIACCnQMgWx4mdlsk4c1JzB58mQaGhryfScSCR5++OHI13H00Udz3XXX5XOvv/56/uu//ivyOlEEZjIZkskk6XQ6FxePx0mlUgQ2tXg599xzOeecc/Ktn3nmmZx//vmRL2XXXXflkUceyedOmjSJkSNHllxn4sSJHHHEEU3GX3HFFZxwwgklZzhQgXoVOOuss7jgggvyy4vFYtx3333svffe9brkulrXZZddxsknn1y4phHADW2w0MIvKrE2qGkJBRRQoFyB4EDh+iIhHwJDgXvLLRDh/FHAmFDeYmAgMKuVNb7VuL5uofnLgAOBqc1kTgS+OLiDGcAgINPKXvoAM4FNCuZfBZwEfN7K3GDa4CLrGQJMKyOzlKnB5+B44McR7rMgqlhu8HzgdPkqGuvX6BsPbW/OoJb2cSn7wzGVE1i/8W/3Pxpvg7/jYve7VK6FoskLgddWc32jjfuxnAIKKKCAAgoooIACCiigQPUL1NXvM6qf2w4ViE4gOKddcPE8ZXS8JimggAIKKKCAAgoooIACHUbAg8kOs6tdqAIKKKCAAgoooIACCiiggAIKKKCAAgoooIACCiiggAIKKKCAAgoooIACCiiggAIKKKCAAgoooIACCiiggAIKKKCAAgoooIACCiiggAIKKKCAAgoooIACCiiggAIKKKCAAgoooIACCiiggAIKKKCAAgoooIACCiiggAIKKKCAAgoooIACCiiggAIKKKCAAgoooEAHF8iG15/NNnlYczQ/+MEPuOOOO/J9X3rppZxyyimRruPTTz9l8ODBpFKpXG6nTp2488472XfffSOtE1VYJpMhmUySTqdzkfF4PNd7IpGIqkSb5kyZMoWRI0fma44YMYLJkydH3sO4ceM49dRT87kHHHAAf/3rX1tU58ADD1xpzj333FO1r5UWLc7BCpQhELyPbrnllrz++uv5lPXWW49Zs2bRu3fvMpKdWmmB4D3s+9//fmGZ4M3xwErXbswv/KISa6O6llFAAQVaKzAGGFVk8j+AYcC81gZXaF7Qa9DzistiYCAwq4X1OgMNwJVAcD98mQD8GFjSTObExowVw2YAg4BMC3sJDz+usafwc58BewMPlZE7GJhaMH8IMK2MzFKm9gAeBLYJDb638XP541ICVjPmO8DfgkPe0JhHgeDA94Mi8/oBM4NDztC25gxqaR+Xyen0NhLoBvwHsEnjdVX3v9xG/SwFXmvmWs57WhstwzIKKKCAAgoooIACCiiggAIRCtTV7zMidDFKgaoXiMVWOi3pecqq32s2qIACCiiggAIKKKCAAgpUn4AHk9W3T+xIAQUUUEABBRRQQAEFFFBAAQUUUEABBRRQQAEFFFBAAQUUUEABBRRQQAEFFFBAAQUUUEABBRRQQAEFFFBAAQUUUEABBRRQQAEFFFBAAQUUUEABBRRQQAEFFFBAAQUUUEABBRRQQAEFFFBAAQUUUEABBRRQQAEFFFBAAQUUUEABBRRQQAEFFFBAAQUUUEABBRRQQIFKCGTDodlsk4eVqFexzIULF7L++us3yX/ttdfo2bNnpDUff/xxGhoaeP7553O52267LTfccAPf+MY3Iq0TVVgmkyGZTJJOp3OR8XicVCpFIpGIqkSb5syYMYM99tgjXzNY27333kssFu1/z/3666+z2WabNVnbe++9R/fu3Ute74svvkjfvn0J/1195Stf4eGHH2bLLbcsOceBCtSjQPCe9J3vfIelS5fml7fNNtswa9as3PuUl+oTmDt3bu6zY8GCBeHmlgA7As+1UceFX1SiffNvo0VYRgEFOoRAZ+AW4AdFVjsZaKhShVHAmFBvi4GBwKxm+g3WGxyM9W1c8+FAtyJz7gcOAj4oYf0TC5xmAIOATAlzVzVkPWAasFvBgIeWr3FwiX0Vyw7mTi3YMKSxVhntNjt1OHBTwajjgKubndn8gMDqXmBAaGjwObwfcE+R6f2AmcEhZ2hbcwa1tI+bF3NELQmsC/zH8r+VTRqvq7rftQ0W9S7w2vL3u7nA7NB1DvDvNqhvCQUUUEABBRRQQAEFFFBAgbYVqJvfZ7Qtm9UUaH+BIr9J8Txl++8WO1BAAQUUUEABBRRQQAEFak7Ag8ma22U2rIACCiiggAIKKKCAAgoooIACCiiggAIKKKCAAgoooIACCiiggAIKKKCAAgoooIACCiiggAIKKKCAAgoooIACCiiggAIKKKCAAgoooIACCiiggAIKKKCAAgoooIACCiiggAIKKKCAAgoooIACCiiggAIKKKCAAgoooIACCiiggAIKKKCAAgoooIACCiiggAIKKKBAqwSy4VnZbJOHrQpsr0nXX389Rx11VL78XnvtxfTp0yNv59Zbb+Xoo49m0aJFuewhQ4Zw3XXXseGGG0ZeK4rATCZDMpkknU7n4uLxOKlUikQiEUV8m2c8++yzfOtb32Lx4sW52ttvvz1Tpkxhhx12iLyXvffem/vvvz+fG+znI488skV1Jk+eTENDQ5M5AwYMYOrUqWy00UYtynKwAvUmMG7cOE499dQmy9pjjz2YNm0a66yzTr0tt6bXs2DBgtzn3WOPPVa4jh8CN7bh4gq/qMTasLalFFBAgVIFtgNuBrYtMuEs4IJSg9ph3ChgTIXqPg4cCLxRYv5EIPxFegYwCMiUOH9Vw5LAPcAaBQOOB65qZfZgYGrB3CHAtFbmlTKtU+Pr7KDQ4DeB3YBXSgkoYcyJwPiCccFreyTwecHz/YCZwSFn6PnmDGppH5fA5ZA6FOgG9AI2b7wN3w+e+3KF17wQmL2K6//9o4gXBRRQQAEFFFBAAQUUUECBWhOom99n1Bq8/SpQrkAsttJpSc9TlovqfAUUUEABBRRQQAEFFFCgAwp4MNkBd7pLVkABBRRQQAEFFFBAAQUUUEABBRRQQAEFFFBAAQUUUEABBRRQQAEFFFBAAQUUUEABBRRQQAEFFFBAAQUUUEABBRRQQAEFFFBAAQUUUEABBRRQQAEFFFBAAQUUUEABBRRQQAEFFFBAAQUUUEABBRRQQAEFFFBAAQUUUEABBRRQQAEFFFBAAQUUUEABBRRQQAEFFOiQAtnwqrPZJg9rCuSAAw5g6tSp+Z7Hjx/PiSeeGPkaLr30Uk477bR87sknn8y4ceMirxNVYCaTIZlMkk6nc5HxeJxUKkUikYiqRJvmzJ8/n4MPPphHHnkkV3eTTTZhwoQJ7L///pH3cfnll3PSSSflc4cMGcIdd9zR4jrnnnsu55xzTpN5O+64Yy5rs802a3GeExSoJ4GDDjqIv/zlL02WtPPOOzN9+nTWXXfdelpqza7ljTfeIHj/e+KJJwrXcO7yJ5q+uVV+lYVfVGKVL2kFBRRQoEUCBwGTgq/dRWYNBW5rUVrbDx4FjKlA2VuB44D3WpA9EWgIjZ8BDAIyLcgoNrQTML6xn/D2+cBA4KVW5A8GvjgY/b+AIcC0VmSVOmU74CGgW2jCzcBI4PNSQ5oZtwXwMLBxaNz7wG7AMwVz+wEzC177zRnU0j6OiNSYOhPYCOgFbF5wu+K5zhVc7xvA7CLXORWsabQCCiiggAIKKKCAAgoooED5AnXz+4zyKUxQoLYEYrGVTkt6nrK2dqHdKqCAAgoooIACCiiggAJVIeDBZFXsBptQQAEFFFBAAQUUUEABBRRQQAEFFFBAAQUUUEABBRRQQAEFFFBAAQUUUEABBRRQQAEFFFBAAQUUUEABBRRQQAEFFFBAAQUUUEABBRRQQAEFFFBAAQUUUEABBRRQQAEFFFBAAQUUUEABBRRQQAEFFFBAAQUUUEABBRRQQAEFFFBAAQUUUEABBRRQQAEFFFBAAQUUUKDiAtlwhWy2ycOKF4+qwIcffsi6667bJO71119n0003japEPucnP/kJ48ePzz++4oorOOGEEyKvE1VgJpMhmUySTqdzkfF4nFQqRSKRiKpEm+YsXryY008/ncB9xeWSSy7htNNOi7yPN954g549ezbJXbRoEV27dm1xrcMPP5xJkyY1mde3b1/uuOMOttxyyxbnOUGBehEI/qb79evHCy+80GRJO+64Iw888ADdu3evl6XW5DrmzZvHkCFDePrppwv7vxH4YTssqvCLSqwderCkAgoosCqBM4Hzi2wMPuSGAs/UAN0oYEyEfQYHIacAjwEtPdicCDSEepkBDAIyEfTXB5gJbFKQdRVwEvB5C2sMBqYWzBkCTGthTkuGF+6rwHc/4J6WhDQzthMwGRheMC4wurzguX6NpvHQ880Z1NI+jpDVqA4kEPyj1OZAr8brivvBbXCtxCV4L5gDzC5yfbMSBc1UQAEFFFBAAQUUUEABBRRokUBd/D6jRSt2sAJ1IhCLrXRa0vOUdbJvXYYCCiiggAIKKKCAAgoo0JYCHky2pba1FFBAAQUUUEABBRRQQAEFFFBAAQUUUEABBRRQQAEFFFBAAQUUUEABBRRQQAEFFFBAAQUUUEABBRRQQAEFFFBAAQUUUEABBRRQQAEFFFBAAQUUUEABBRRQQAEFFFBAAQUUUEABBRRQQAEFFFBAAQUUUEABBRRQQAEFFFBAAQUUUEABBRRQQAEFFFBAAQUUUEABBRRoP4FsuHQ22+Rh+3XVwso33ngjP/zhD/OzBg4cyIwZM1qYUtrwQYMGcdddd+UHp1Ip9t5779Imt8OoTCZDMpkknU7nqsfjcYKeE4lEO3QTTckrrriCE088MR923HHHceWVV0YTXpCy++67M3PmzPyzN9xwA4cddlirag0dOpTbbrutydxNN92Ua6+9ln333bdVmU5SoB4E3nrrLfbYYw/mzJnTZDm9evXijjvuYPvtt6+HZdbcGqZPn86RRx7J66+/Xtj7rcCwdlpQ4ReVWDv1YVkFFFCgUGASMLIIy18b3zOX1AjZKGBMK3tdCPw/IDgQuxMIvkR/0MqsYNpEoCE0P8gdBGTKyAxPPQ4oPIhYBnwPSLWwxmBgasGcIcC0FuaUOnw94F5gQGjCC8AewIJSQ0ocF3jcDYQ/cx8FggOY8P7t17jP46Hc5gxqaR+XyOUwBUoWCP6megGbF9yueO4/Sk4qfeBHwOyC64vA08Anpcc4UgEFFFBAAQUUUEABBRRQoAyBuvh9Rhnrd6oCNSsQi610WtLzlDW7N21cAQUUUEABBRRQQAEFFGg/AQ8m28/eygoooIACCiiggAIKKKCAAgoooIACCiiggAIKKKCAAgoooIACCiiggAIKKKCAAgoooIACCiiggAIKKKCAAgoooIACCiiggAIKKKCAAgoooIACCiiggAIKKKCAAgoooIACCiiggAIKKKCAAgoooIACCiiggAIKKKCAAgoooIACCiiggAIKKKCAAgoooIACCiiggAIKtKVANlwsm23ysC37KKvWYYcdxk033ZTP+M1vfsPPfvazsjKLTQ58dtppJ5566qn85jlz5tCnT5/Ia0UVmMlkSCaTpNPpXGQ8HieVSpFIJKIq0eY59957L9/73vfydffZZx+C5ypx+e1vf8vPf/7zfPShhx7KjTfe2OpSI0aM4IYbblhpflDnpz/9aatznahArQu8++677LnnnvzrX/9qspS11lqL66+/nuB93kvbCfz+97/nlFNOKVYw+LBtz51R+EUl1nYqVlJAAQWKCnwNCN4bdymydSxwhm4KKKCAAgq0QmAtYHNgi+WfM1uHrlsBX21FXnNT5gBPA8803gb3X2xuktsVUEABBRRQQAEFFFBAAQVaLFAXv89o8aqdoEAdCMRiK52W9DxlHexXl6CAAgoooIACCiiggAIKtLWAB5NtLW49BRRQQAEFFFBAAQUUUEABBRRQQAEFFFBAAQUUUEABBRRQQAEFFFBAAQUUUEABBRRQQAEFFFBAAQUUUEABBRRQQAEFFFBAAQUUUEABBRRQQAEFFFBAAQUUUEABBRRQQAEFFFBAAQUUUEABBRRQQAEFFFBAAQUUUEABBRRQQAEFFFBAAQUUUEABBRRQQAEFFFBAAQXaRyAbLpvNNnnYPh21oup6663HokWL8jOff/55ttlmm1YkrX7Kiy++yL777surr76aG9itWzeee+45Ntlkk8hrRRWYyWRIJpOk0+lcZDweJ5VKkUgkoirR5jnz5s2jV69e+bq9e/fmpZdeqkgfL7zwAn379s1nr7vuunzwwQdl1Tr66KO57rrrVso44ogjuOyyy+jatWtZ+U5WoFYFgvfx4D12xftVeB1HHXUUV1xxBWuttVatLq8m+v7444855ZRTuOaaa4r1Owk4vJ0XUvhFJdbO/VheAQU6tsA+wERg4yIM/wX8qWPzuHoFFFBAgQoJrANsHbpuFbofj7DmZ8AzwNOha/D4rQhrGKWAAgoooIACCiiggAIKdDSBuvh9Rkfbaa5XgUAgFlvptKTnKX1pKKCAAgoooIACCiiggAIKtFjAg8kWkzlBAQUUUEABBRRQQAEFFFBAAQUUUEABBRRQQAEFFFBAAQUUUEABBRRQQAEFFFBAAQUUUEABBRRQQAEFFFBAAQUUUEABBRRQQAEFFFBAAQUUUEABBRRQQAEFFFBAAQUUUEABBRRQQAEFFFBAAQUUUEABBRRQQAEFFFBAAQUUUEABBRRQQAEFFFBAAQUUUEABBRRQQIGaFMiGu85mmzysiQWlUin22WeffK/bb789//rXvyrS+7Rp0zj88MNZuHBhLv/b3/42d999N927d69IvShCM5kMyWSSdDqdi4vH4wRmiUQiivh2yXj//ffp2bMnwdqCS48ePZgzZw5du3atSD877LADTz/9dD77vvvuy5mWczn77LM577zzVorYdNNNufjiizn00EPLiXeuAjUr8Omnn/LjH/+Y6667bqU19O7dm2uuuYY999yzZtdXzY3feuutnH766cybN69YmxcAZ1VB/4VfVM6tgp5sQQEFWidwTuumVc2sk4DLinTzJjAU+HvVdGojCiiggAIdSaAnsBWwdegaPO4VIcK7QPCPJM803gb3g+v//SONFwUUUEABBRRQQAEFFFBAgdUJ1PzvM9y9CnRUgVgsVrj0lZ7oqDauWwEFFFBAAQUUUEABBRRQoHQBDyZLt3KkAgoooIACCiiggAIKKKCAAgoooIACCiiggAIKKKCAAgoooIACCiiggAIKKKCAAgoooIACCiiggAIKKKCAAgoooIACCiiggAIKKKCAAgoooIACCiiggAIKKKCAAgoooIACCiiggAIKKKCAAgoooIACCiiggAIKKKCAAgoooIACCiiggAIKKKCAAgoooIACCiiggAK1LJANN5/NNnlYE+s67bTTuPTSS/O9nn766YwdO7YivV900UX88pe/zGefcMIJXHLJJay99toVqRdFaCaTIZlMkk6nc3HxeJxUKkUikYgivl0yPvnkE/r378+zzz6bq7/OOuvwwAMPsPPOO1ekn1GjRnHxxRfns0899VR+97vflV3rlltu4aijjiLYR4WXQw89NPc67tmzZ9l1DFCgFgVuvPFGjjzySD799NOV2j/kkEMYN24cG2+8cS0urep6fvvttwk+OydPnlyst2AHHAncWCWN194XlSqBsw0FqlAgVoU9ldrS5cCPiwy+HxgGvFdqkOMUUEABBRRoI4E1ga0br1uF7gfPdYuoh3nA06HrM0Bw9aKAAgoooIACCiiggAIKKPCFQM3/PsOdqUBHFYjFVjqtUcvnOTrqbnTdCiiggAIKKKCAAgoooEC7C3gw2e67wAYUUEABBRRQQAEFFFBAAQUUUEABBRRQQAEFFFBAAQUUUEABBRRQQAEFFFBAAQUUUEABBRRQQAEFFFBAAQUUUEABBRRQQAEFFFBAAQUUUEABBRRQQAEFFFBAAQUUUEABBRRQQAEFFFBAAQUUUEABBRRQQAEFFFBAAQUUUEABBRRQQAEFFFBAAQUUUEABBRRQQAEFFGgTgWy4Sjbb5GGbNFBukW233ZbnnnsuH/PAAw/w3e9+t9zYovMPO+wwbrrppty2NdZYg6uvvpqjjz66IrWiCs1kMiSTSdLpdC4yHo+TSqVIJBJRlWjznM8//5yRI0dy880352p37tyZ3//+9xx//PEV6eVvf/sbe+65Zz7761//Os8++2wktYLXbvAa+vvf/75S3tprr80ZZ5zBqFGjCO57UaCjCTz99NMccMABvPLKKystPXgvO/bYY3N/Hz169OhoNJGsN3gvHTt2bO764YcfFst8Avgv4KlICkYTUntfVKJZtykK1KNArAYX1R0IDgb2LdL7FcCJNbgmW1ZAAQUUUGCj5Z9vW4euW4Xul6sTfH9/uvH6TOPtP4H55QY7XwEFFFBAAQUUUEABBRSoUYGa/31GjbrbtgJlC8RiK53WqMXzHGU7GKCAAgoooIACCiiggAIKKFCegAeT5fk5WwEFFFBAAQUUUEABBRRQQAEFFFBAAQUUUEABBRRQQAEFFFBAAQUUUEABBRRQQAEFFFBAAQUUUEABBRRQQAEFFFBAAQUUUEABBRRQQAEFFFBAAQUUUEABBRRQQAEFFFBAAQUUUEABBRRQQAEFFFBAAQUUUEABBRRQQAEFFFBAAQUUUEABBRRQQAEFFFBAAQUUUECBWhHIhhvNZps8rPo1zJkzh6222irfZ7du3Vi4cGHF+h4wYACPPfZYLv9LX/oSDz74IN/5zncqVi+K4EwmQzKZJJ1O5+Li8TipVIpEIhFFfLtkBK/Tiy66iNGjR7Ns2TLWWGMNjjvuOMaPH5+7X4lL9+7def/99/PRs2fPZsstt4ys1DnnnMO5555bNG+jjTZi1KhRnHbaaZHVM0iBWhH46KOPOOuss7jssstyf++Fl7XWWosjjzySX/7yl2y66aa1sqx27zPwHDt2LG+99daqerkAOKvdG125gdr6olKFgLakQBUJxKqol1Ja+TYwEfji4OOLWT8BxpcS4hgFFFBAAQVqTGB7YAcgfBvFgdebwOMF13dqzMZ2FVBAAQUUUEABBRRQQIHWCNT07zNas2DnKFAvArHYSqc1au08R73sCtehgAIKKKCAAgoooIACCtS0gAeTNb37bF4BBRRQQAEFFFBAAQUUUEABBRRQQAEFFFBAAQUUUEABBRRQQAEFFFBABauakgAAIABJREFUAQUUUEABBRRQQAEFFFBAAQUUUEABBRRQQAEFFFBAAQUUUEABBRRQQAEFFFBAAQUUUEABBRRQQAEFFFBAAQUUUEABBRRQQAEFFFBAAQUUUEABBRRQQAEFFFBAAQUUUEABBRRQQAEFFFBAgZIFsuGR2WyThyWHtNfAK6+8khNOOCFffujQodxyyy0VaWfJkiX07NmTBQsW5PI7d+7M66+/To8ePSpSL6rQTCZDMpkknU7nIuPxOKlUikQiEVWJdsm5//77GTx4MB9//HGu/i677MKMGTNy+6USl2HDhnHrrbfmo//whz9w/PHHR1pq1qxZnH766TzwwANFc3v37s2xxx7LMcccw3rrrRdpbcMUqHaBJ598koaGBp5++umirQZ/+yNGjGD06NH06tWr2pfTLv199NFHTJgwgeCzc/bs2avq4SHgdOD/PjSq73JO9bVkRxEKlPpFNAasamw524KlFMsNMpvbVmz7inmrmluMrpRare1xdWbNrS8K78K/37BPhC+jikQdAVwNrFmQ/iFwMHBfRaoaqoACCiigQHUKdAd2ALZvvK64/+Uy250HPF5w/aDMTKcroIACCiiggAIKKKCAAtUmUNO/z6g2TPtRoC0FYrGVTmvU0nmOtqSylgIKKKCAAgoooIACCiigwGoEPJj05aGAAgoooIACCiiggAIKKKCAAgoooIACCiiggAIKKKCAAgoooIACCiiggAIKKKCAAgoooIACCiiggAIKKKCAAgoooIACCiiggAIKKKCAAgoooIACCiiggAIKKKCAAgoooIACCiiggAIKKKCAAgoooIACCiiggAIKKKCAAgoooIACCiiggAIKKKCAAgoooIACCiigQMcQyIaXmc02eVj1AgcddBB/+ctf8n1effXVHHPMMRXpe8GCBWy++eZ88sknufwNN9yQ+fPn06lTp4rUiyo0k8mQTCZJp9O5yHg8TiqVIpFIRFWiXXLefPNNtttuO95///1c/R49ejBv3jzWXnvtivRzzTXXcOyxx+az//M//5Pbb7+9IrXGjRvHmDFjCF5zxS5rrbUWP/rRj3Kv9e23374iPRiqQLUKBH8fF1xwAe+8884qWxw5ciRnnHEGX//616t1GW3a17PPPsuECRNy18WLF6+q9kLgIuA3bdqcxRRQoCMJFB5oxGpk8cF74xlFen0MGAq8ViPrsE0FFFBAAQUqLdAbCP6RIrju0Hi7dZlF5wCPA7Mab4P7H5WZ6XQFFFBAAQUUUEABBRRQoD0Favr3Ge0JZ20F2lsgFlvptEatnOdobzrrK6CAAgoooIACCiiggAIKhAQ8mPTloIACCiiggAIKKKCAAgoooIACCiiggAIKKKCAAgoooIACCiiggAIKKKCAAgoooIACCiiggAIKKKCAAgoooIACCiiggAIKKKCAAgoooIACCiiggAIKKKCAAgoooIACCiiggAIKKKCAAgoooIACCiiggAIKKKCAAgoooIACCiiggAIKKKCAAgoooIACCiiggAIKKKBAxxDIhpeZzTZ5WPUC3bt35/3338/3+dJLL9G7d++K9P33v/+d3XbbjaVLl+by+/fvzz/+8Y+K1IoyNJPJkEwmSafTudh4PE4qlSKRSERZps2zlixZQq9evXjzzTdztTt16sTbb7/NBhtsUJFeXn75Zfr06ZPP7tatGwsXLqxIrSD0008/ZezYsYwZM4aPP/54lXX23Xdfhg4dyrBhw+jatWvF+jFYgWoS+OSTT7jmmmu4+OKL8+8Bhf3FYjG+9a1vcfDBB+f+PjbbbLNqWkLFe/noo4+47bbbctc777xzdfWWAGMbr5mKN2YBBRToyAKFBxqxKsfoBNwIDC3S5yTg8Crv3/YUUEABBRSoBoE1gR2A7UO3wf2NymjueeDxgutnZeQ5VQEFFFBAAQUUUEABBRRoS4Ga/n1GW0JZS4FqEwjOPxdcqv08R7UR2o8CCiiggAIKKKCAAgoooADgwaQvAwUUUEABBRRQQAEFFFBAAQUUUEABBRRQQAEFFFBAAQUUUEABBRRQQAEFFFBAAQUUUEABBRRQQAEFFFBAAQUUUEABBRRQQAEFFFBAAQUUUEABBRRQQAEFFFBAAQUUUEABBRRQQAEFFFBAAQUUUEABBRRQQAEFFFBAAQUUUEABBRRQQAEFFFBAAQUUUEABBRRQQAEFOoZANrzMbLbJw6oWeOSRR9h1113zPW6zzTY8//zzFek5cLnmmms4/vjjWWHU0NDAxIkTK1IvytBMJkMymSSdTudi4/E4qVSKRCIRZZl2yerfvz+zZs3K1w7WOGDAgIr10rdvX1544YV8/sMPP1xxx3//+9+MHTuWSy+9lGXLlq1ybWussQZDhw7NXQ844AA6depUMQeDFagWgSVLlnD99dczZswY5s2bt9q2vvnNb3LwwQczbNgwevfuXS1LiLyP2267jRXXpUuXNpc/DhgLvN3cQLcroIACEQgUHmjEIsisVMS2wJ+A/kUKnAlcWKnC5iqggAIKKNBBBDYGtgd2aLxdcb+1/5jxL+Dxgmvt/CNnB9npLlMBBRRQQAEFFFBAAQVyAjX7+wz3nwIdXSAWW+m0RjWf5+jou8v1K6CAAgoooIACCiiggAJVK+DBZNXuGhtTQAEFFFBAAQUUUEABBRRQQAEFFFBAAQUUUEABBRRQQAEFFFBAAQUUUEABBRRQQAEFFFBAAQUUUEABBRRQQAEFFFBAAQUUUEABBRRQQAEFFFBAAQUUUEABBRRQQAEFFFBAAQUUUEABBRRQQAEFFFBAAQUUUEABBRRQQAEFFFBAAQUUUEABBRRQQAEFFFBAAQUUUCBSgWw4LZtt8jDSQlGHXXTRRfzyl7/Mxx533HFceeWVUZfJ5S1ZsoSf/vSnjB8/Pvc4FotxwQUX8Itf/KIi9aIMzWQyJJNJ0ul0LjYej5NKpUgkElGWaZesQw45hFtuuSVf+8Ybb+TQQw+tWC/HH388V111VT7/wgsvbLPXwLvvvss111yTu86bN2+1a1xzzTVz+3zF9etf/3rFTAxWoBoEli5dypQpUwj+JmfPnt1sSzvssAMHH3xw7tq3b99mx1fzgGeffZbp06fnr5988klz7b4OTGi8vt3cYLcroIACEQoUHmjEIsyOMur/s3cncHbNd//AP5MEMbZYGo+Kfd891DbWikH/KEI9QjVa1aCoiqWtqiq1hCDU1kUTe2tXrWUsqXXE3lIUVbXEWktGJLLcf+994j6zSWYmcyczyfu8Xud159z7+y6/97nVc25+r9cZlOTiJEu0knSPJNd3ZjG5CBAgQIAAgSYCxRu0DZNskmTTJF+aBZ/HkjyQ5N4k9yV5exZyCSVAgAABAgQIECBAgEBnCfTY9RmdBSAPgZ4qUFwn1Gzrrv/O0VOJ9U2AAAECBAgQIECAAIG5QsDN5Fxxmk2SAAECBAgQIECAAAECBAgQIECAAAECBAgQIECAAAECBAgQIECAAAECBAgQIECAAAECBAgQIECAAAECBAgQIECAAAECBAgQIECAAAECBAgQIECAAAECBAgQIECAAAECBAgQIECAAAECBAgQIECAAAECBAgQIECAAAECBAgQIECAAAECBAik0NigUGhy2K15dtxxx9x+++3lHq+66qrsvffeFen5ww8/TG1tbR555JFS/sUXXzyjRo3KzjvvXJF6nZm0oaGh1Ht9fX0pbXV1derq6lJTU9OZZWZLrhNOOCE/+9nPyrV/+MMf5pRTTqlYL1dffXUGDx5czr/DDjvktttuq1i9z0t8xRVX5OKLL859993Xptorr7xyttpqq2y88cbZaKONssEGG7QpziACPU1g2rRpueaaa3LyySfn6aefblP7Sy65ZNZbb70m+xprrJHevXu3Kb6rBz3++ON59NFHS/tdd92Vf/zjH21tofgfjF8luaytAcYRIECgkwWa32hUdXL+zkj3wyStXUw+l2TPJM90RhE5CBAgQIAAgTYLFG/MNp2+bzL9dZk2Rzcd+GyS4n3RvUkeTPJyB/MII0CAAAECBAgQIECAwKwI9Nj1GbMyabEE5gSBqqoW/6zRHf+dY06gNgcCBAgQIECAAAECBAjM0QJuJufo02tyBAgQIECAAAECBAgQIECAAAECBAgQIECAAAECBAgQIECAAAECBAgQIECAAAECBAgQIECAAAECBAgQIECAAAECBAgQIECAAAECBAgQIECAAAECBAgQIECAAAECBAgQIECAAAECBAgQIECAAAECBAgQIECAAAECBAgQIECAAAECBAgQIECgLFBobFEoNDns1kzV1dX55JNPyj2+8cYbWWqppSrSczH3mmuumQ8//LCUf4UVVsif//znLLPMMhWp15lJGxoaUltbm/r6+lLaoltdXV1qamo6s8xsyXXFFVfk0EMPzQcffFCqv+uuu+Y3v/lNFl988Yr0M27cuHzxi18s555//vkzYcKEitRqS9Kqqo49krzY90YbbZSNN944q666alZZZZXSa+O5taW+MQS6s8Cjjz6a66+/Ptddd13+/ve/t6vVeeedt/Tf/PXWW6+8b7DBBunXr1+78szK4OL/77zwwgul/ZlnnklxPsV94sSJ7Un7fJJrp+9PtifQWAIECFRAoPmNRscuZCrQ2PSUv05yQCvpb0iyV5IplSstMwECBAgQINAOgaWTbJJk0+l78e952xH/2dCXk9yb5L4kY5P8tQM5hBAgQIAAAQIECBAgQKC9Aj12fUZ7J2o8gTlNoJX1Gd3t3znmNHLzIUCAAAECBAgQIECAwBwp4GZyjjytJkWAAAECBAgQIECAAAECBAgQIECAAAECBAgQIECAAAECBAgQIECAAAECBAgQIECAAAECBAgQIECAAAECBAgQIECAAAECBAgQIECAAAECBAgQIECAAAECBAgQIECAAAECBAgQIECAAAECBAgQIECAAAECBAgQIECAAAECBAgQIECAAAECBFoIFBq/Uyg0Oey2XA888EC22GKLcn9rrbVWnn766Yr1+/zzz2f11Vcv519//fXz+OOPp6qq+z8SuqGhIbW1tamvry/1X11dnbq6utTU1FTMq6sSF8/BnnvumZdffrlUcrXVVsuf/vSnrLjiihVrYe21184zzzxTzn///fdn8803r1i9GSVu5ft3bpKdkqzUkYYWWWSRrLrqqll++eXTv3//LLnkkqX9s7+Ln88333zp27dvaf/s7z59+nSknBgCXSZQ/N/sDTfckGuvvTZPPfVUh+t+8YtfLP1/Qb9+/bLooos2eW3tvaWWWipTpkzJpEmTMnHixNLrZ3+///77efvtt0v7W2+9Vf77xRdfzAsvvJDx48d3tM9/JrkxybVJHuhoEnEECBCogEDzG43uciG9TJLfJhnYypxPTfKjClhISYAAAQIECHSuwAZJNkmy6fR91Q6kH5fk3iQPJhk7fZ/WgTxCCBAgQIAAAQIECBAgMCOBHrk+wyklQCCtrQ/qLv/O4fQQIECAAAECBAgQIECAQA8ScDPZg06WVgkQIECAAAECBAgQIECAAAECBAgQIECAAAECBAgQIECAAAECBAgQIECAAAECBAgQIECAAAECBAgQIECAAAECBAgQIECAAAECBAgQIECAAAECBAgQIECAAAECBAgQIECAAAECBAgQIECAAAECBAgQIECAAAECBAgQIECAAAECBAgQIECAwCwIFBrHFgpNDmchbWVDhw8fnmOPPbZcZOjQobnooosqVvRPf/pTdtppp3L+HXbYIbfddlvF6nVm4oaGhtTW1qa+vr6Utrq6OnV1dampqenMMrMl17Rp07LlllvmwQcfLNWvqqrK2LFj86Uvfali/Rx00EG5+OKLy/lPP/30HHPMMRWrN6PExfk22z57Y+0k2yWpTbJ9kj6zpUFFCRDoCoFJSe6cvt+V5K9dUVQNAgQIdECg+Y1GiwuZDuSc1ZDi9VLxwm7FVhLtn2T0rBYQT4AAAQIECMwWgUWTbDp932T66yLt7OT9JPcmeTjJ2On7+HbmMJwAAQIECBAgQIAAAQLNBXrk+gynkQCB/12P0mzrDv/O4dQQIECAAAECBAgQIECAQA8TcDPZw06YdgkQIECAAAECBAgQIECAAAECBAgQIECAAAECBAgQIECAAAECBAgQIECAAAECBAgQIECAAAECBAgQIECAAAECBAgQIECAAAECBAgQIECAAAECBAgQIECAAAECBAgQIECAAAECBAgQIECAAAECBAgQIECAAAECBAgQIECAAAECBAgQIECAQAcFCo3jCoUmhx1MWfmw3XbbLTfddFO50KWXXpr99tuvYoUvuOCCfPe73y3nP+SQQ3L++edXrF5nJm5oaEhtbW3q6+tLaaurq1NXV5eamprOLDPbcjX/Ltx8883ZZZddKtbPZZddlm984xvl/LvuumtuvPHGitWbUeKqqhaPJG/tGeXzJNk6yUaN9gGzpWFFCRDoDIFXkzzaaL8zybTOSCwHAQIEKizQ/EajteuWCrfQJP2hSc5N0ryP15PsmeR/L55tBAgQIECAwJwisEaSTZJsOv11/XZObEKSB5OMTfLw9Nc325nDcAIECBAgQIAAAQIECPTI9RlOGwECSRvXZ6AiQIAAAQIECBAgQIAAAQIzFJjdi+acHgIECBAgQIAAAQIECBAgQIAAAQIECBAgQIAAAQIECBAgQIAAAQIECBAgQIAAAQIECBAgQIAAAQIECBAgQIAAAQIECBAgQIAAAQIECBAgQIAAAQIECBAgQIAAAQIECBAgQIAAAQIECBAgQIAAAQIECBAgQIAAAQIECBAgQIAAAQIECBAgQKBrBAqNyxQKTQ67poMOVFlyySXz9ttvlyNffPHFrLTSSh3I1LaQYcOG5ayzzioPLv79/e9/v23Bs3lUQ0NDamtrU19fX+qkuro6dXV1qampmc2ddU75I488MmeffXY52ciRI3P44Yd3TvJWsrz00ktZeeWVy5/0798/b731VsXqzShxVVWLR5K39RnlyyXZKMlaSVZttC88WyaiKAECrQl8kOSFRvtTSR5N8iouAgQI9FCB5jcabb1uqcR0RyQ5spXEdyXZM0nxv8E2AgQIECBAYM4W6Jtk0yQDk2ybpL0/lE1L8nCSPycZM32fNGeTmR0BAgQIECBAgAABAp0g0CPXZ3TCvKUg0OMFZmF9Ro+fuwkQIECAAAECBAgQIECAQOcJzM5Fc503C5kIECBAgAABAgQIECBAgAABAgQIECBAgAABAgQIECBAgAABAgQIECBAgAABAgQIECBAgAABAgQIECBAgAABAgQIECBAgAABAgQIECBAgAABAgQIECBAgAABAgQIECBAgAABAgQIECBAgAABAgQIECBAgAABAgQIECBAgAABAgQIECBAgACBmQkUGg8oFJoczix2tnz+3HPPZY011ijXHjBgQF599dWK9TJu3LgcdNBBufnmm8s1rr/++uy+++4Vq9mZiRsaGlJbW5v6+vpS2urq6tTV1aWmpqYzy8y2XL/85S8zdOjQcv3DDz88I0eOrGg/yyyzTF577bVyjWeffTarr756RWu2lryqqsUjyWf1GeVfTLJqkqWS9E+y5PT9s78XTNI3yXzT98/+7tPlk1eQQM8RmJpkYpJJjV6Lf3+U5O0kb01/Lf5d3Iv/h/ZCkjd7zhR1SoAAgTYJNL/RmNXrljYVbTaoX5JLkrR2IX9+kkM7klQMAQIECBAgMEcIFH/z2CbJwOn7Ou2c1bj/xI9ptP+9nfGGEyBAgAABAgQIECAwdwj0uPUZc8dpMUsCMxeowPqMmRc1ggABAgQIECBAgAABAgTmOIHZsWhujkM0IQIECBAgQIAAAQIECBAgQIAAAQIECBAgQIAAAQIECBAgQIAAAQIECBAgQIAAAQIECBAgQIAAAQIECBAgQIAAAQIECBAgQIAAAQIECBAgQIAAAQIECBAgQIAAAQIECBAgQIAAAQIECBAgQIAAAQIECBAgQIAAAQIECBAgQIAAAQIECBAg0AMECo17LBSaHHbL9kePHp3999+/3Nsee+yRa6+9tmK9/u1vf8u+++6bJ598slRjtdVWy2WXXZaNNtqoYjU7M3FDQ0Nqa2tTX19fSltdXZ26urrU1NR0ZpnZluumm27Kbrvt1mXfh2KhPffcM9ddd1255qhRozJkyJAuN6iqavFIcs8o7/KzoCABAgQIECDQRoHmNxpdfd2ySZKLkqzfSr+HJflFG+dhGAECBAgQIDB3CCydZKsk2yYZmGSFdk77wSRjGu2T2xlvOAECBAgQIECAAAECc6ZAj1ufMWeeBrMi0H4B6zPabyaCAAECBAgQIECAAAECBFoKdPWiOeeAAAECBAgQIECAAAECBAgQIECAAAECBAgQIECAAAECBAgQIECAAAECBAgQIECAAAECBAgQIECAAAECBAgQIECAAAECBAgQIECAAAECBAgQIECAAAECBAgQIECAAAECBAgQIECAAAECBAgQIECAAAECBAgQIECAAAECBAgQIECAAAECBAgQmD0ChcZlC4Umh7Ono5lU/e53v5sLLrigPOr000/PMcccU7Fe77jjjuywww7l/MW/f/vb32appZaqWM3OTNzQ0JDa2trU19eX0lZXV6euri41NTWdWWa25Ro7dmx22WWXvP3226UeNtxww9x4440ZMGBAxXoaPnx4jj322HL+Qw45JOeff37F6n1e4qqqFo8k94zyLj8LChIgQIAAAQJtFGh+o9GV1y3fSHJukkWa9To+yR5J6to4B8MIECBAgACBuVdgrSRbJPlykoFJlmgHxetJxjTaX2xHrKEECBAgQIAAAQIECMxZAj1ufcacxW82BDouYH1Gx+1EEiBAgAABAgQIECBAgMD/CXTlojnuBAgQIECAAAECBAgQIECAAAECBAgQIECAAAECBAgQIECAAAECBAgQIECAAAECBAgQIECAAAECBAgQIECAAAECBAgQIECAAAECBAgQIECAAAECBAgQIECAAAECBAgQIECAAAECBAgQIECAAAECBAgQIECAAAECBAgQIECAAAECBAgQIECAwOwTKDQuXSg0OZx9Xc2g8iabbJKxY8eWR9x999358pe/XLFef/vb3+Zb3/pWOf+BBx6YX/7ylxWr19mJGxoaUltbm/r6+lLq6urq1NXVpaamprNLzZZ8L7/8cr75zW/mz3/+c6n+0ksvnd/85jfZYYcdKtbPPffck2233bacf+ONN87DDz9csXqfl7iqqsUjyT2jvMvPgoIECBAgQIBAGwWa32h01XXLCf/p76et9Fi8odgzyatt7N8wAgQIECBAgEBjgeIPa1tO3wcm6dsOnvuT3JNkzPR9WjtiDSVAgAABAgQIECBAoGcL9Lj1GT2bW/cEOk/A+ozOs5SJAAECBAgQIECAAAECc7NAVy2am5uNzZ0AAQIECBAgQIAAAQIECBAgQIAAAQIECBAgQIAAAQIECBAgQIAAAQIECBAgQIAAAQIECBAgQIAAAQIECBAgQIAAAQIECBAgQIAAAQIECBAgQIAAAQIECBAgQIAAAQIECBAgQIAAAQIECBAgQIAAAQIECBAgQIAAAQIECBAgQIAAAQIECHQHgULjJgqFJofdob8mPUydOjXzzjtvpk2bVn7/o48+ykILLVSxXn/605/mxBNPLOc/5ZRT8sMf/rBN9d577728//776devXxZZZJHMM888bYrrzEENDQ2pra1NfX19KW11dXXq6upSU1PTmWXalGvy5Mkpmrz11ltZeumls+iii6Z3795tiv28QcXvxIEHHpjf/va3pSFVVVW58MILM3To0FnKO6Pg8ePHZ+GFFy4P6dWrVz799NNZnkt7Gy7OtdnmGeXtRTSeAAECBAgQ6CqB5jcalb5u6ZXkkiRDWpngpZ/zfldZqEOAAAECBAjMWQLFH4m2aLRv2Y7p/SvJmEb7y+2INZQAAQIECBAgQIAAgZ4n0KPWZ/Q8Xh0TqJyA9RmVs5WZAAECBAgQIECAAAECc5NApRfNzU2W5kqAAAECBAgQIECAAAECBAgQIECAAAECBAgQIECAAAECBAgQIECAAAECBAgQIECAAAECBAgQIECAAAECBAgQIECAAAECBAgQIECAAAECBAgQIECAAAECBAgQIECAAAECBAgQIECAAAECBAgQIECAAAECBAgQIECAAAECBAgQIECAAAECBLqzQKFxc4VCk8Nu1/cjjzySjTfeuNzXWmutlaeffrqifQ4ePDhXX311ucZ1112XQYMGzbDmPffck7vvvjtPPPFEXnnllSy11FJZd911U1tbm6233jp9+/ataM+Nkzc0NJTq1tfXl96urq5OXV1dampquqyH4vfqzjvvzB//+Mc8+OCDee6557LhhhuWeth1112bnNOONHXGGWfkmGOOKYceffTRGT58eEdStTlm7bXXzjPPPFMeP3bs2Gy00UZtju+MgVVVLR5J7hnlnQErBwECBAgQIFAJgeY3GpW8blkjyUVJtmplIj9KcmolJignAQIECBAgQGC6wLJJtmi0r9MOmT8nGdNob0eooQQIECBAgAABAgQI9ACBHrU+owd4apFAlwlYn9Fl1AoRIECAAAECBAgQIEBgjhao5KK5ORrO5AgQIECAAAECBAgQIECAAAECBAgQIECAAAECBAgQIECAAAECBAgQIECAAAECBAgQIECAAAECBAgQIECAAAECBAgQIECAAAECBAgQIECAAAECBAgQIECAAAECBAgQIECAAAECBAgQIECAAAECBAgQIECAAAECBAgQIECAAAECBAgQIECAQA8TKDTut1BoctjtpnLxxRfnoIMOKve133775dJLL61on1/+8pczZsyYco2HHnoom266aas1n3vuuQwbNix/+tOfPren/v375xvf+EaGDBmStddeu6K9F5M3NDQn4SIpAAAgAElEQVSktrY29fX1pVrV1dWpq6tLTU1NxWs//fTT+c1vfpOrr746b775Zqv1evXqlR133DFnnXVWVltttQ71dPPNN2fXXXctxw4aNCjXXXddh3K1Nah4Di+77LLy8IsuuihDhw5ta3injKuqavFIcs8o7xRZSQgQIECAAIEKCDS/0ajUdctuSUYmWbaVOQxKckMF5iYlAQIECBAgQGBGAhsmGZhku+mvvdrI9WKSWxvtbQwzjAABAgQIECBAgACBbizQo9ZndGNHrRHocgHrM7qcXEECBAgQIECAAAECBAjMkQKVWjQ3R2KZFAECBAgQIECAAAECBAgQIECAAAECBAgQIECAAAECBAgQIECAAAECBAgQIECAAAECBAgQIECAAAECBAgQIECAAAECBAgQIECAAAECBAgQIECAAAECBAgQIECAAAECBAgQIECAAAECBAgQIECAAAECBAgQIECAAAECBAgQIECAAAECBAgQ6MEChca9FwpNDrvdtA4++OBcdNFF5b7OOuusfP/7369Yn2+88UYGDhyY5557rlRjscUWy0MPPZRVV121Sc3JkyfnwgsvzDnnnJOXX365Tf0sssgi2WyzzTJ8+PCss846bYrpyKCGhobU1tamvr6+FF5dXZ26urrU1NR0JF2bYp588smceeaZuf322/Puu++2KWa55ZbLsGHDcuihh6aqqn2P2n766aebGG600UYZO3Zsm+p2dNDZZ5+dI488shx+0EEHlb4DXbm14tQ+uK5sVi0CBAgQIEBgbhdofqNRieuW4o3BWa1AFy/m90jyt7n9JJg/AQIECBAgMNsFlk+yXZKB01+XaGNHLya5tdHexjDDCBAgQIAAAQIECBDoZgI9an1GN7PTDoHZKmB9xmzlV5wAAQIECBAgQIAAAQJzjEAlFs3NMTgmQoAAAQIECBAgQIAAAQIECBAgQIAAAQIECBAgQIAAAQIECBAgQIAAAQIECBAgQIAAAQIECBAgQIAAAQIECBAgQIAAAQIECBAgQIAAAQIECBAgQIAAAQIECBAgQIAAAQIECBAgQIAAAQIECBAgQIAAAQIECBAgQIAAAQIECBAgQIAAAQIE5iCBQuO5FApNDrvdNGtqavLQQw+V+7rrrruy7bbbVqzPW265JQcccEDefvvtUo2tttoqv//977PkkkuWa06ePDmDBw/OTTfdlClTpjTpZYEFFsgKK6yQhoaGvPHGG/n0009b9Lr00kvn0EMPzTe+8Y188Ytf7PS5FGvX1tamvr6+lLu6ujp1dXUpWnb2Nm7cuFx22WU577zz8tprr7VIP//882fAgAHp169fnn322ZJL461Pnz4ZMmRIfvWrX6Wqqu2P2y7WLTpPmjSplG7FFVfME088kYUXXrizp1jOd/fdd2fgwIHl48022ywPPvhgxeq1lrgVo7ajdWmnihEgQIAAAQIE0vxGo7OvW85Nclgrzjck+VqSqc4BAQIECBAgQKCbCSyUZLskxR+Yiq+rtbG/F5Pc2mhvY5hhBAgQIECAAAECBAh0A4EetT6jG3hpgUC3EbA+o9ucCo0QIECAAAECBAgQIECgRwt09qK5Ho2heQIECBAgQIAAAQIECBAgQIAAAQIECBAgQIAAAQIECBAgQIAAAQIECBAgQIAAAQIECBAgQIAAAQIECBAgQIAAAQIECBAgQIAAAQIECBAgQIAAAQIECBAgQIAAAQIECBAgQIAAAQIECBAgQIAAAQIECBAgQIAAAQIECBAgQIAAAQIECBAgMAcLFBrPrVBoctjtpr3gggvm448/Lvf17rvvZvHFF69Yn2eddVaOPfbYTJkypVTjwAMPzAUXXJA+ffqUjqdOnZphw4Zl5MiRLXrYYostcvHFF2fNNdfMJ598knvuuScnn3xyHnrooVb7XXXVVXPaaadl991379T5NDQ0pLa2NvX19aW81dXVqaurS01NTafWueSSS3LqqafmxRdfbDXvdtttlx//+MeluvPMM0+efPLJHHXUUbnrrrtajC+annHGGamqatsjt99///1suOGGefnll0u5+vfvnxtvvDGbbbZZp86xcbL33nsvSyyxRPmtBRZYIEXrrtxa8WkbWFc2qRYBAgQIECBA4H8Fmt9odNZ1y4D/XP5dkGSXVqBPTfIjJ4AAAQIECBAg0EMEtkqyXZKBSdr6w13xh7hbG+09ZKraJECAAAECBAgQIDDXCvSo9Rlz7VkycQKtCFif4WtBgAABAgQIECBAgAABAp0h0FmL5jqjFzkIECBAgAABAgQIECBAgAABAgQIECBAgAABAgQIECBAgAABAgQIECBAgAABAgQIECBAgAABAgQIECBAgAABAgQIECBAgAABAgQIECBAgAABAgQIECBAgAABAgQIECBAgAABAgQIECBAgAABAgQIECBAgAABAgQIECBAgAABAgQIECBAgACBygkUGqcuFJocVq5qBzL//e9/z2qrrVaOXG655fLPf/6zA5naHvLtb387v/nNb8oB559/fg455JDy8e23355dd901kyZNKr/Xr1+/nHHGGdl///3Tp0+fJsWKvnfddVdOP/303Hnnna02summm+boo4/OoEGD2t7oDEY2NDSktrY29fX1pVHV1dWpq6tLTU1Np+S/5pprcuqpp+aJJ55oNd8222yTE088MVtuuWWqqpo+QrvoNmrUqNJ8x48fX46fZ555cscdd6QY25atmOcb3/hGfv/735eGzz///Dn77LMzdOjQtoR3eMzyyy+fV155pRz//PPPZ9VVV+1wvvYGNvdM4hnl7UU0ngABAgQIEOgqgeY3Gp1x3bJtkpFJ1m5lEkOSXNpVk1OHAAECBAgQINDJAsXrm4FJtpv+On8b8r+Y5NZGextCDCFAgAABAgQIECBAoIsFesz6jC52UY5AtxewPqPbnyINEiBAgAABAgQIECBAoEcIdMaiuR4xUU0SIECAAAECBAgQIECAAAECBAgQIECAAAECBAgQIECAAAECBAgQIECAAAECBAgQIECAAAECBAgQIECAAAECBAgQIECAAAECBAgQIECAAAECBAgQIECAAAECBAgQIECAAAECBAgQIECAAAECBAgQIECAAAECBAgQIECAAAECBAgQIECAAIG5XKDQeP6FQpPDbkVz/fXXZ4899ij3tNNOO+WWW26paI/bbrtt7rnnnnKNurq6bLfddqXjd999N1/72tcyZsyY8uf9+/fP6NGjs+OOO86wr08++SRXXXVVRowYkWeffTbN3eedd94U53fcccflv//7v9OrV68Oz7OhoSG1tbWpr68v5aiurk5xHjU1NR3OOWXKlDz11FOl/oo+n376aZNcVVVVWXPNNfPDH/4wu+++e6nm523FuRf7GTx4cP7973+Xh22zzTa55pprssQSS8y0z6lTp+bUU0/NT37yk7Ll4YcfnpEjR840dlYG7LzzzvnjH/9YTnHddddl0KBBs5KyXbFF52abZ5S3S9BgAgQIECBAoAsFmt9ozOp1ywFJihd7CzSbw+tJijcND3fh3JQiQIAAAQIECFRSYKkkxR8kB05/XboNxV5McmujvQ0hhhAgQIAAAQIECBAg0AUCPWZ9RhdYKEGgRwlYn9GjTpdmCRAgQIAAAQIECBAg0G0FZnXRXLedmMYIECBAgAABAgQIECBAgAABAgQIECBAgAABAgQIECBAgAABAgQIECBAgAABAgQIECBAgAABAgQIECBAgAABAgQIECBAgAABAgQIECBAgAABAgQIECBAgAABAgQIECBAgAABAgQIECBAgAABAgQIECBAgAABAgQIECBAgAABAgQIECBAgACBJgKFxkeFQpPDbkV10kkn5Sc/+Um5p2OOOSann356RXtcaaWV8o9//KNUo1evXnnhhRey4oorlo5POOGE/OxnPyvX79OnT84+++wceuihbe7pjTfeyOjRozNixIi89957LeIWW2yxDB48OEcddVSWX375NudtPLChoSG1tbWpr68vvV1dXZ26urrU1NR0KN+zzz6bs846K9dff33+/e9/t8ix9NJLZ9iwYdl7772z1FJLtbnGyJEjS/OcMmVKOabocuSRR7Ypxy233JLdd9+9HD9w4MDceeedbYrt6KBjjz02w4cPL4cXvw/HH398R9O1O66qqsUjyT2jvN2KAggQIECAAIEuEmh+ozEr1y0nJzmulb7vSrJHkg+7aE7KECBAgAABAgS6WmDeJNslGTj9dd02NPBiklsb7W0IMYQAAQIECBAgQIAAgQoJ9Jj1GRWav7QEeqyA9Rk99tRpnAABAgQIECBAgAABAt1KYFYWzXWriWiGAAECBAgQIECAAAECBAgQIECAAAECBAgQIECAAAECBAgQIECAAAECBAgQIECAAAECBAgQIECAAAECBAgQIECAAAECBAgQIECAAAECBAgQIECAAAECBAgQIECAAAECBAgQIECAAAECBAgQIECAAAECBAgQIECAAAECBAgQIECAAAECBAgQmKFAofGnhUKTw25FN3jw4Fx99dXlnkaNGpUhQ4ZUrMd///vfWWGFFfLRRx+Vaiy00EJ54403suCCC2by5Mnp379/Pvjgg3L9fffdN6NHj07v3r3b3dNbb72VH/3oR7nssstKuZtvffv2zY9//ON8//vfT3V1dbvyNzQ0pLa2NvX19aW4YnxdXV1qamralWfChAkZMWJEfvazn2XKlCktYovz/vrXv55zzjkn/fr1a1fu4uBp06Zlp512ym233VaOXWmllfLoo4+2Kd9LL72UNddcM59++mkpftlll83LL7+cXr16tbuXtgYUz/f+++9fHr733nvnqquuamv4LI+rqmrxSHLPKJ9lVQkIECBAgACBCgk0v9HoyHXLwkkuSLJvKz2en+TQCvUuLQECBAgQIECguwpskmTn6fv6bWjyxSQ3JbkuyUNtGG8IAQIECBAgQIAAAQKdK9Bj1md07rRlI9DzBazP6Pnn0AwIECBAgAABAgQIECDQHQQ6smiuO/StBwIECBAgQIAAAQIECBAgQIAAAQIECBAgQIAAAQIECBAgQIAAAQIECBAgQIAAAQIECBAgQIAAAQIECBAgQIAAAQIECBAgQIAAAQIECBAgQIAAAQIECBAgQIAAAQIECBAgQIAAAQIECBAgQIAAAQIECBAgQIAAAQIECBAgQIAAAQIECBAgQKB9AoXGwwuFJofty1Th0euvv36eeuqpcpWxY8dmo402qljVJ554Iptvvnk++eSTUo3VV189f/3rX9OnT5/ceeed+X//7/9l8uTJpc8WX3zxPPbYY1luueVmqZ9333033/ve93LNNdeUczdOWF1dnVNPPTUHHHBAFlhggTbVamhoSG1tberr60vjiznq6upSU1PTpvgpU6Zk5MiROeOMM/LWW2+1GjN48OAcd9xxWXPNNVNV1fHHZD///PPZcsst884775R7vfrqq7PLLrvMtNcJEybkC1/4QoqvxW2++eZL0XPBBRecaWxHBzzyyCPZeOONy+HrrbdennzyyY6ma3dcK9Ydx293dQEECBAgQIAAgXYJNL/RaO91y5eSjEzS2kXsoUnOb1c3BhMgQIAAAQIE5jyBgUl2nr6v3Ibp3ZXkuun7220YbwgBAgQIECBAgAABArMu0GPWZ8z6VGUgMGcJWJ8xZ51PsyFAgAABAgQIECBAgMDsEmjvornZ1ae6BAgQIECAAAECBAgQIECAAAECBAgQIECAAAECBAgQIECAAAECBAgQIECAAAECBAgQIECAAAECBAgQIECAAAECBAgQIECAAAECBAgQIECAAAECBAgQIECAAAECBAgQIECAAAECBAgQIECAAAECBAgQIECAAAECBAgQIECAAAECBAgQIECAwKwJFBqHFwpNDmctcydH9+3bN5MmTSpn/eijj7LQQgt1cpX/S3fJJZfkO9/5TqZOnVp6c88998zvfve79OrVK/vtt18uv/zy8uAjjzwyZ555ZqqqZv0R0VOmTMkf/vCHXHjhhamrq2t1ftttt10OPvjgfPWrX02fPn1maNDQ0JDa2trU19eXxlVXV5fy1tTUzDBu4sSJue222zJy5Mjce++9mTZtWpPxvXv3zvrrr59DDz00gwcPznzzzTfL56JY4wc/+EHOOOOMcq4hQ4Zk1KhRbcq9+uqr5/nnny+NLZ6np556KmuvvXabYjsyaPz48Vl44YXLoUWDoltXba1832b9C9hVzatDgAABAgQIzG0CzW802nPd8rUkI5Ms1QxtfJLdk9w1t2GaLwECBAgQIEBgBgK9kuySZOfpr0vOROu9JNdN3+8gS4AAAQIECBAgQIBARQV6zPqMiipITqAHClif0QNPmpYJECBAgAABAgQIECDQDQXas2iuG7avJQIECBAgQIAAAQIECBAgQIAAAQIECBAgQIAAAQIECBAgQIAAAQIECBAgQIAAAQIECBAgQIAAAQIECBAgQIAAAQIECBAgQIAAAQIECBAgQIAAAQIECBAgQIAAAQIECBAgQIAAAQIECBAgQIAAAQIECBAgQIAAAQIECBAgQIAAAQIECBAgQKCNAoXG4wqFJodtTFH5Yf/4xz+y0korlQsts8wy+de//lWxwlOnTs0RRxyRX/ziF6UavXv3zk9+8pPS/vHHH6dY//333y991qtXr9TX12ejjTbq1H7Gjx+fyy+/PKecckpee+21Frn79u2b3XbbLSeccEJWW221VFW1/njqhoaG1NbWlnosbtXV1amrq0tNTc3n9vvcc8/lxBNPzI033piJEye2GLf00kuXLAYPHpyFFlqoU+f94IMPZvPNNy/nHDBgQF555ZWS88y2nXfeOX/84x9Lw4oe1157bQYNGjSzsFn6fNlll82rr75azvHSSy9lxRVXnKWcbQ1u5Zx7Rnlb8YwjQIAAAQIEulqg+Y1GW69bjv7PJezwVpodm2SPJC0vlLt6ZuoRIECAAAECBLqvwCJJdk6yy/TXBWbSavEa67rp+0vdd1o6I0CAAAECBAgQINBjBXrE+oweq6txAhUUsD6jgrhSEyBAgAABAgQIECBAYC4SaOuiubmIxFQJECBAgAABAgQIECBAgAABAgQIECBAgAABAgQIECBAgAABAgQIECBAgAABAgQIECBAgAABAgQIECBAgAABAgQIECBAgAABAgQIECBAgAABAgQIECBAgAABAgQIECBAgAABAgQIECBAgAABAgQIECBAgAABAgQIECBAgAABAgQIECBAgMAcKVBoPKtCoclht5nwbbfdlq985SvlfgYOHJg777yzYv198skn2XHHHXPvvfeWalRXV+d3v/tddt555zzwwAPZYostyrWXW265vPTSS+ndu3dF+pk4cWKGDx+eU089NcW/m299+vTJ/vvvn5///Ofp379/i88bGhpSW1ub+vr68lzq6upSU1PTYuybb76ZH/zgB7nssssybdq0Fp8XHY499tgcddRRJZNKbMW6Sy65ZN59991y+gcffDCbbbbZTMsV+xoxYkR53IknnpjjjjuuYuemWGi77bbLXXfdVa556623lr47XbFVVbV4JLlnlHcFvBoECBAgQIBARwSa32jM7Lql+Pn5SQ5updilSYZ0pAkxBAgQIECAAIG5WGDpJDsn2SXJTjNx+DTJddP365N0zx+N5+KTaeoECBAgQIAAAQI9VqBHrM/osboaJ1BBAeszKogrNQECBAgQIECAAAECBOYigZktmpuLKEyVAAECBAgQIECAAAECBAgQIECAAAECBAgQIECAAAECBAgQIECAAAECBAgQIECAAAECBAgQIECAAAECBAgQIECAAAECBAgQIECAAAECBAgQIECAAAECBAgQIECAAAECBAgQIECAAAECBAgQIECAAAECBAgQIECAAAECBAgQIECAAAECBAjM0QKFxrMrFJocdpuJn3feeTn88MPL/Rx00EG58MILK9bfhx9+mFVWWSXvvPNOqUb//v3z5JNPZqmllsq5556b733ve+Xa3/72t/OrX/2qYr18lvj111/P8OHDc+mll+aDDz5oUa9fv3458sgjU+yn2Odn26uvvpq99tor9fX1pbeqq6vz2GOPZfXVVy+Pee211/LrX/86Z5xxRiZMmNAi9xJLLJF99tknxx9/fIp/V3o74IADcskll5TLjBw5ssn5/7z6RZvDDjssH330UWnIbrvtlssuuywLLrhgxVo++OCDc9FFF5XzF78fxR66YquqavFIcs8o7wp4NQgQIECAAIGOCDS/0ZjRdcuqSUYm2bGVQj9KcmpHGhBDgAABAgQIECBQFlgtyS5Jdk6y9Uxcnk1yXZLrkzzBkAABAgQIECBAgACBWRLoEeszZmmGggnMoQLWZ8yhJ9a0CBAgQIAAAQIECBAg0MUCFvt3MbhyBAgQIECAAAECBAgQIECAAAECBAgQIECAAAECBAgQIECAAAECBAgQIECAAAECBAgQIECAAAECBAgQIECAAAECBAgQIECAAAECBAgQIECAAAECBAgQIECAAAECBAgQIECAAAECBAgQIECAAAECBAgQIECAAAECBAgQIECAAAECBAgQIEBgNgkUGtctFJoczqaWWpY94ogjMnLkyPIHZ555ZoYNG1ax/saNG5cBAwZk2rRppRrLLbdcXnzxxfTp0yeNe1lggQVy3nnn5Zvf/GbFemmcuNjPX//615xyyim5+eabM3HixCZ1q6qqssoqq+TII4/Mfvvtl+rq6jz22GM54IAD8tRTT5XGFt+79957s+GGG2b8+PG54oorctFFF5U/b5ywb9+++epXv1qa8yabbJJevXp1yTyLPX3rW9/Kp59+Wqp3+OGH57TTTsv8888/w/oPPvhg/ud//ievvfZaadyyyy6bsWPHZskll6xY3yNGjMhRRx1Vzv+9730v55xzTsXqNU5cPN/NNs8o7xJ5RQgQIECAAIEOCDS/0fi865btkxQv/FdvpcagJDd0oLYQAgQIECBAgACBzxf4UpKdp+8bzgTqj0mum75/BJUAAQIECBAgQIAAgXYL9Ij1Ge2elQACc4GA9RlzwUk2RQIECBAgQIAAAQIECHSBgMX+XYCsBAECBAgQIECAAAECBAgQIECAAAECBAgQIECAAAECBAgQIECAAAECBAgQIECAAAECBAgQIECAAAECBAgQIECAAAECBAgQIECAAAECBAgQIECAAAECBAgQIECAAAECBAgQIECAAAECBAgQIECAAAECBAgQIECAAAECBAgQIECAAAECBAgQ6AYChcY9FApNDrtBe//bwi677JJbbrml3M8NN9yQ3XbbrWL9Pfzww9l0003L+TfffPPcf//9eeedd3LEEUfkyiuvLH227LLL5pprrsnGG29csV4+L/HVV1+d008/PU8++WSrQ3bYYYccc8wxpc/POOOMvPnmm6VxvXr1ymmnnZYNN9wwJ510UsaMGdMivqqqqvT50Ucfnb322qvL5/bEE0+ktrY27733Xqn2V7/61YwaNSqLLrroDHv5+OOPS+ft6aefLo3r3bt3nnvuuay88soVm8ONN96Y3XffvZx/5513zh/+8IeK1WucuHiemm2eUd4l8ooQIECAAAECHRBofqPR2nXL0CQjk8zXLP9zSQYlebYDdYUQIECAAAECBAi0XWCbJDsXf45NsuoMwl5Pct30/d62pzeSAAECBAgQIECAwFwv0CPWZ8z1ZwkAgVYErM/wtSBAgAABAgQIECBAgACBzhCw2L8zFOUgQIAAAQIECBAgQIAAAQIECBAgQIAAAQIECBAgQIAAAQIECBAgQIAAAQIECBAgQIAAAQIECBAgQIAAAQIECBAgQIAAAQIECBAgQIAAAQIECBAgQIAAAQIECBAgQIAAAQIECBAgQIAAAQIECBAgQIAAAQIECBAgQIAAAQIECBAgQIAAAQLdX6DQuMVCoclht+l+rbXWyt/+9rdyP0899VTWXXfdivV36aWXZsiQIeX8++23X4rv/etf/8qBBx6YO+64o/RZsa/77rsviy66aMV6mVHiadOm5fLLL89Pf/rTvPzyy60OnW+++TJp0qQmn7X23mcD+vXrl3PPPTf77rtvevXqNVvm9fbbb2fDDTfMa6+9Vqq/0kor5Z577skyyywz034GDhyYu+++uzzu/vvvz+abbz7TuI4O+Mtf/pL11luvHL7mmmvmmWee6Wi6dsVVVbV4JLlnlLdL0GACBAgQIECgCwWa32g0v245LcmxrfRzQ5I9knTPG5UuBFSKAAECBAgQINDFAvsk2TfJ/5tJ3duTjEpydRf3pxwBAgQIECBAgACBnijQI9Zn9ERYPROotID1GZUWlp8AAQIECBAgQIAAAQJzh4DF/nPHeTZLAgQIECBAgAABAgQIECBAgAABAgQIECBAgAABAgQIECBAgAABAgQIECBAgAABAgQIECBAgAABAgQIECBAgAABAgQIECBAgAABAgQIECBAgAABAgQIECBAgAABAgQIECBAgAABAgQIECBAgAABAgQIECBAgAABAgQIECBAgAABAgQIECBQaExQKDQ57DY6CyywQCZMmFDu56OPPspCCy1Usf5+8pOf5KSTTirnLx6feOKJ+ctf/pLtttsu77zzTumzjTbaKA888EDmmWeeivXSlsTjxo3LqFGjct5556X4d0e25ZdfPvvtt1+GDh2apZdeuiMpOi1m4sSJWXvttfPSSy+Vci666KIZO3ZsVl555ZnW2H///TN69OjyuKLLkCFDZhrX0QHjx4/PwgsvXA6vrq7Oxx9/3NF07YqrqmrxSHLPKG+XoMEECBAgQIBAFwo0v9H47LplySTnJtmrlV5OTfKjLuxRKQIECBAgQIAAgZYCWybZJ8m+SWb0g+zDSYo/yhX3//shlygBAgQIECBAgAABAo0FesT6DKeMAIGWAtZn+FYQIECAAAECBAgQID3+8DwAACAASURBVECAQGcIWOzfGYpyECBAgAABAgQIECBAgAABAgQIECBAgAABAgQIECBAgAABAgQIECBAgAABAgQIECBAgAABAgQIECBAgAABAgQIECBAgAABAgQIECBAgAABAgQIECBAgAABAgQIECBAgAABAgQIECBAgAABAgQIECBAgAABAgQIECBAgAABAgQIECBAgACB7i9QaNxiodDksFt0/+abb2appZYq97LEEkvknXfeqVhv48ePz5AhQ3LDDTeUaiy44IK58MIL8/Wvfz33339/ttlmm0ydOrX0WfHve+65p2K9tCdx8dz97W9/y9FHH5177703H3/8cZvCq6urs9NOO+Xkk0/Oqquu2qaYSg+aNm1a1l133TzzzDOlUn369Mnjjz+eddZZZ6alTznllBx33HHlcT/+8Y9z0kknzTRuVgZ84QtfyLvvvltOMW7cuPzXf/3XrKRsU2xVVYtHkntGeZvkDCJAgAABAgRmg0DzG43idcumSUYm2biVfoYkuXQ29KkkAQIECBAgQIBA6wLLJ9ln+r7WDJD+nmT09P11mAQIECBAgAABAgQINBHo9usznC8CBFoXsD7DN4MAAQIECBAgQIAAAQIEOkPAYv/OUJSDAAECBAgQIECAAAECBAgQIECAAAECBAgQIECAAAECBAgQIECAAAECBAgQIECAAAECBAgQIECAAAECBAgQIECAAAECBAgQIECAAAECBAgQIECAAAECBAgQIECAAAECBAgQIECAAAECBAgQIECAAAECBAgQIECAAAECBAgQIECAAAECBAh0f4FC4xYLhSaH3aL7sWPHZpNNNin3suGGG+bRRx+tWG8vvPBC9tprrzz55JOlGiuttFJGjx6dzTffPHfccUd22GGHcu0dd9wxt956a8V66UjiyZMn58orr8xBBx2UiRMnzjDFYostljPPPDP77bdf+vTp05FyFYspnufHH3+8nP/hhx/OxhtvPNN6l156aYYMGVIeV5zbb3/72/Tu3XumsR0d8KUvfSmPPfZYu3vtaL3P4qqqWjyS3DPKZxVVPAECBAgQIFApgeY3GvskGZnkC80Kvp5kUJKxlWpEXgIECBAgQIAAgVkSKP7IVryWK+47ziDTO0lGJxmV5JlZqiiYAAECBAgQIECAwJwj0O3XZ8w51GZCoHMFrM/oXE/ZCBAgQIAAAQIECBAgMLcKWOw/t5558yZAgAABAgQIECBAgAABAgQIECBAgAABAgQIECBAgAABAgQIECBAgAABAgQIECBAgAABAgQIECBAgAABAgQIECBAgAABAgQIECBAgAABAgQIECBAgAABAgQIECBAgAABAgQIECBAgAABAgQIECBAgAABAgQIECBAgAABAgQIECBAgACBuU2g0HjChUKTw25hce211+ZrX/tauZfdd989119/fcV6e/DBBzNw4MBMnDixVKOmpia33357Flxwwdxxxx3ZYYcdyrWL4+68886K9dKRxJMnT87vf//7DB06NB9//PEMUyyzzDIZMWJEBg0alN69e3ekXMVi1l9//Tz11FPl/A8//HA23njjmdYbM2ZMdtxxx0yaNKk0dosttsgll1ySVVZZZaaxHR1Q9LvhhhvK4ddcc0323HPPjqZrc1xVVYtHkntGeZv1DCRAgAABAgS6WKAtNxp3JRmU5KMu7k05AgQIECBAgACBjglsk2Sf6fsCn5NiSpLRSUYlub9jZUQRIECAAAECBAgQmGMEuv36jDlG2kQIdLKA9RmdDCodAQIECBAgQIAAAQIE5lIBi/3n0hNv2gQIECBAgAABAgQIECBAgAABAgQIECBAgAABAgQIECBAgAABAgQIECBAgAABAgQIECBAgAABAgQIECBAgAABAgQIECBAgAABAgQIECBAgAABAgQIECBAgAABAgQIECBAgAABAgQIECBAgAABAgQIECBAgAABAgQIECBAgAABAgQIECAw1wkUGs+4UGhy2C0wzjnnnHz/+98v93LYYYfl3HPPrVhv119/ffbYY49y/r333jtXXXVV6fiBBx7I1ltvnalTp5aON9tss9x///3p1atXxfppa+Jp06bl0UcfzRFHHFF6nTx5cptC55133myzzTY56aST8qUvfalbzKXou9Zaa+X5558vzaF379557LHHst566810Ti+++GL233//0rkqbksssUSuueaa0hwrtR1++OE577zzyunPPvvs0nmo9FZV1eKR5J5RXml0+QkQIECAAIGOCszsRuP8JId2NLk4AgQIECBAgACB2SqwUpJ9pu+rz6CT65KMTvKH2dqt4gQIECBAgAABAgRmn0C3X58x+2hUJtC9BazP6N7nR3cECBAgQIAAAQIECBDoKQIW+/eUM6VPAgQIECBAgAABAgQIECBAgAABAgQIECBAgAABAgQIECBAgAABAgQIECBAgAABAgQIECBAgAABAgQIECBAgAABAgQIECBAgAABAgQIECBAgAABAgQIECBAgAABAgQIECBAgAABAgQIECBAgAABAgQIECBAgAABAgQIECBAgAABAgQIECAwawKFxuGFQpPDWcvcSdFHHXVURowYUc52+umn55hjjumk7C3TnH322TnyyCPLHxx99NEZPnx46fjJJ5/MjjvumLfeeqt0vN566+WBBx7IAgssULF+2pL4ueeey69+9atceumleffdd1uELLPMMhk4cGB69+6dP/7xj3nzzTdbjOnfv3/233//HHjggVl55ZXbUrZiYz788MOS7SuvvFKqseCCC+bRRx/NaqutNtOaH3zwQQ455JBcddVV5bHFv/fee++ZxnZ0QPH7ceyxx5bDhw0bljPPPLOj6docV1XV4pHknlHeZj0DCRAgQIAAgS4WmNGNxqFJzu/ifpQjQIAAAQIECBDofIF5kuybZJ8ktTNIf3eS0Uku7fwWZCRAgAABAgQIECDQrQW6/fqMbq2nOQKzUcD6jNmIrzQBAgQIECBAgAABAgTmIAGL/eegk2kqBAgQIECAAAECBAgQIECAAAECBAgQIECAAAECBAgQIECAAAECBAgQIECAAAECBAgQIECAAAECBAgQIECAAAECBAgQIECAAAECBAgQIECAAAECBAgQIECAAAECBAgQIECAAAECBAgQIECAAAECBAgQIECAAAECBAgQIECAAAECBAgQIEBgBgKFxp8VCk0OuwXcPvvsk6uuuqrcy+WXX5599923Yr0dcsghufDCC8v5L7nkknzzm98sHb/wwgv5zne+kzFjxpSOV1llldx9990ZMGBAxfqZUeIJEyaUeh0xYkTGjRvXYmivXr2y33775Qc/+EFWX3310uevvPJKfvrTn+aKK67I5MmTW8QsuuiiOf7443PQQQdl/vnnny3z+uc//5mamprynJZddtnce++9WW655drUT7H/k08+uTz29NNPzzHHHNOm2I4MKlp+/etfL4cOHjw4V155ZUdStSumqqrFI8k9o7xdggYTIECAAAECXSjQ2o3G+CS7J7mrC/tQigABAgQIECBAoGsEtv3Pz6nFH3H3SdL3c0o+kWR0klFJPuyatlQhQIAAAQIECBAgMFsFuv36jNmqoziBbixgfUY3PjlaI0CAAAECBAgQIECAQA8SsNi/B50srRIgQIAAAQIECBAgQIAAAQIECBAgQIAAAQIECBAgQIAAAQIECBAgQIAAAQIECBAgQIAAAQIECBAgQIAAAQIECBAgQIAAAQIECBAgQIAAAQIECBAgQIAAAQIECBAgQIAAAQIECBAgQIAAAQIECBAgQIAAAQIECBAgQIAAAQIECBAgQIAAgVkQKDSOLRSaHM5C2s4L3WabbfLnP/+5nPCuu+7Ktttu23kFGmUqzn/XXXfNH/7wh/K7t912W3bYYYfS8bhx43LYYYfluuuuKx33798/l19+eWprayvSz+clnTZtWi666KKcfvrp+de//tXqsMGDB+f444/PGmus0ernf/nLX3LCCSfkxhtvbPXzFVZYIUcffXSGDh2aXr16den87r333tJ5+OCDD0p1d9xxx5Lz4osv3qY+Lr300gwZMqQ89oADDsivf/3rNsV2ZNDdd9+dgQMHlkO33nrrjBkzpiOp2hVTVdXikeSeUd4uQYMJECBAgACBLhRofqMxNsmgJK93YQ9KESBAgAABAgQIdL3AKkn2/c9Pq0OT/NfnlP9nktFJzk3y765vUUUCBAgQIECAAAECXSbQ7ddndJmEQgR6mID1GT3shGmXAAECBAgQIECAAAEC3VTAYv9uemK0RYAAAQIECBAgQIAAAQIECBAgQIAAAQIECBAgQIAAAQIECBAgQIAAAQIECBAgQIAAAQIECBAgQIAAAQIECBAgQIAAAQIECBAgQIAAAQIECBAgQIAAAQIECBAgQIAAAQIECBAgQIAAAQIECBAgQIAAAQIECBAgQIAAAQIECBAgQIAAAQIEOlmg0DhfodDksJNLdSzd6quvnueff74c/Le//S1rrLFGx5LNJOqFF17IPvvsk0cffbQ0sm/fvnnggQeywQYblCMPPvjgXHTRRaXjeeaZJyeffHKOOeaYivTTPOmkSZNy55135rTTTsuDDz6YadOmNRnSu3fvbLnlljn66KOz/fbbp0+fPjPsa/Lkybnlllty3nnnZcyYMWl+/nv16pWtt946Rx55ZCnfvPPO2yXzHDFiRI499thMnTq1VO/AAw/MOeeck+rq6jbVv++++7LVVluVxw4cOLDkVqnt2WefzZprrllOv9pqq+W5556rVLly3qqqFo8k94zyiqsrQIAAAQIECHRQoPGNxqVJhnQwjzACBAgQIECAAIGeKbB0kqHT9/6fM4UXk5yb5LyeOUVdEyBAgAABAgQIEJipQLdfnzHTGRhAYC4VsD5jLj3xpk2AAAECBAgQIECAAIFOFrDYv5NBpSNAgAABAgQIECBAgAABAgQIECBAgAABAgQIECBAgAABAgQIECBAgAABAgQIECBAgAABAgQIECBAgAABAgQIECBAgAABAgQIECBAgAABAgQIECBAgAABAgQIECBAgAABAgQIECBAgAABAgQIECBAgAABAgQIECBAgAABAgQIECBAgAABAt1UoNC4r0KhyWG3aLlfv3758MMPy738+9//zqKLLlqR3u64447sv//+GTduXCn/VlttlSuuuCIDBgwo1xs+fHiOPfbY8vFXvvKV/OlPf6pIP42T/vWvf83JJ5+cW265JRMmTGhRb7nllsvxxx+fPfbYI0Wz9mzvvfderr322pxwwgl56623WoQutNBCKc6zWH+VVVZpT+p2j502bVqpVvFcfLadeeaZGTZsWJtzPf/881l77bUzZcqUUsy6666bRx55JPPOO2+bc7Rn4Pvvv5/FFlusHLLIIovkgw8+aE+KDo2tqmrxSHLPKO+QpCACBAgQIECgCwQ+u9H4UZJTu6CeEgQIECBAgAABAt1TYNkkQ6fvi39Oiw8nOS/JFd1zCroiQIAAAQIECBAg0GGBbr8+o8MzE0hgDhewPmMOP8GmR4AAAQIECBAgQIAAgS4SsNi/i6CVIUCAAAECBAgQIECAAAECBAgQIECAAAECBAgQIECAAAECBAgQIECAAAECBAgQIECAAAECBAgQIECAAAECBAgQIECAAAECBAgQIECAAAECBAgQIECAAAECBAgQIECAAAECBAgQIECAAAECBAgQIECAAAECBAgQIECAAAECBAgQIECAAAECs1mg0Lh+odDkcDa3lnzyySeprq4u9zHffPNl4sSJFevr4osvzkEHHVTO/61vfSsjRoxIv379yu/V1dVl++23Lx8vssgiGTduXOaff/6K9PXOO+/k5z//eX7xi19k6tSpLWosvPDCOfjgg3PcccdloYUWmqUePvzww5x88sm58MIL8/HHH7fIVfQ/7LDD8qMf/SiLLrroLNX6vODx48dnqaWWKtevqqrKfffdl80337zN9V5//fVsu+22+fvf/16KGTBgQG666aZssMEGbc7R3oF9+/bNpEmTymETJkyo2HfisyJFm2abZ5S398QZT4AAAQIECHSVQPFGY1CSG7qqoDoECBAgQIAAAQLdWmCFJEOn7//342vTlm9Ncl6S4quNAAECBAgQIECAwJwg0K3XZ8wJwOZAoFIC1mdUSlZeAgQIECBAgAABAgQIzF0CFvvPXefbbAkQIECAAAECBAgQIECAAAECBAgQIECAAAECBAgQIECAAAECBAgQIECAAAECBAgQIECAAAECBAgQIECAAAECBAgQIECAAAECBAgQIECAAAECBAgQIECAAAECBAgQIECAAAECBAgQIECAAAECBAgQIECAAAECBAgQIECAAAECBAgQIEBg7hUoNJ56odDkcLar/Otf/8pyyy1X7mPAgAF59dVXK9bXsGHDctZZZ5Xzn3HGGTnqqKOa1Pv4449T7OODDz4ovV9VVZUxY8Zkq6226tS+3n333VxwwQUZMWJEPvrooxa5F1pooey///457rjjsuSSS3Zq7bfeeis///nPM2rUqIwfP75F7oUXXrjkcvDBB2eJJZbo1Np1dXXZfvvtyzn/67/+K8XvwTzzzNPmOkWvAw44INdee20pZsEFF8y5556bb37zm23O0d6ByyyzTF577bVy2CuvvJJll122vWnaNb743Wu2eUZ5uwQNJkCAAAECBLpQYPUkz3VhPaUIECBAgAABAgR6hsDKSYZO3xf6nJavSHJekod7xpR0SYAAAQIECBAgQOBzBbr1+gznjQCBzxewPsO3gwABAgQIECBAgAABAgQ6Q8Bi/85QlIMAAQIECBAgQIAAAQIECBAgQIAAAQIECBAgQIAAAQIECBAgQIAAAQIECBAgQIAAAQIECBAgQIAAAQIECBAgQIAAAQIECBAgQIAAAQIECBAgQIAAAQIECBAgQIAAAQIECBAgQIAAAQIECBAgQIAAAQIECBAgQIAAAQIECBAgQIAAAQIECHR/gULjFguFJoezvfvHH388G264YbmP//7v/07xvUptu+yyS2655ZZy+ptuuilf/epXW5Tbd999c+WVV5bfP+KII3LWWWelqmrWHxE9YcKEXHbZZfnlL3/Z6lyLNQYNGpTvfve72WabbTqlZmueU6dOzUMPPZSRI0fmD3/4QyZNmtRi2PLLL5/vfOc7pV4WXnjhWT4tU6ZMybBhw3LuueeWcxWtL7/88nbnPvHEE/PTn/60HHfUUUfljDPOaHeetgZssMEGeeKJJ8rDH3vssRTfq+TWyvdt1r+AlWxYbgIECBAgQIAAAQIECBAgQIAAAQKtC6yaZGiSg5JUfw7SeUmKPxy+CJEAAQIECBAgQIBADxXo1uszeqiptgl0iYD1GV3CrAgBAgQIECBAgAABAgTmeAGL/ef4U2yCBAgQIECAAAECBAgQIECAAAECBAgQIECAAAECBAgQIECAAAECBAgQIECAAAECBAgQIECAAAECBAgQIECAAAECBAgQIECAAAECBAgQIECAAAECBAgQIECAAAECBAgQIECAAAECBAgQIECAAAECBAgQIECAAAECBAgQIECAAAECBAgQIECgJFBo7FAoNDmc7UR33HFHdthhh3IftbW1Kb5XqW2dddbJ008/XU7/1FNPZd11121R7q677ir1NXXq1NJniy22WB555JGsuOKKHW6taP/CCy/k8MMPz5133lnO3TjhkksumVNPPTV777135p9//g7Xam/g6NGjc9ppp+X5559Pa9+Rr3zlKznxxBOzwQYbpHfv3u1NXx7/zDPPZJtttsm7775beq84xyuvvDK77bZbu3Nec8012WuvvcpxxRw33HBDu/O0NWD77bdPXV1defjtt9+e4nuV3KqqWjyS3DPKKwkuNwECBAgQIECAAAECBAgQIECAQKUF1kgydPret5Vi//7Pz7HnJjkvSfFvGwECBAgQIECAAIGeJNCt12f0JEi9EuhqAeszulpcPQIECBAgQIAAAQIECMyZAhb7z5nn1awIECBAgAABAgQIECBAgAABAgQIECBAgAABAgQIECBAgAABAgQIECBAgAABAgQIECBAgAABAgQIECBAgAABAgQIECBAgAABAgQIECBAgAABAgQIECBAgAABAgQIECBAgAABAgQIECBAgAABAgQIECBAgAABAgQIECBAgAABAgQIECBAgEBzgULjNwqFJoezXevqq6/O4MGDy338z//8T4rvVWL7+OOPs9pqq+X1118vpe/bt29ee+21LL744i3KTZ06tfT+hx9+WP5s6NChOf/889O7d+92t/fss8/mhz/8YW6++ea0dg4WW2yxnHLKKfn2t7/dofztbqiVgClTpuSXv/xlTjrppLz55pstRlRVVWXvvffOz372s6y88srtLjlt2rQceuihufDCC8uxyy+/fB5//PEsuuii7c73zDPPZJ111il7rrfeennyySfbnaetAcW5/+53vysPv+qqq0oeldyK5s02zyivJLjcBAgQIECAAAECBAgQIECAAAECXSWwdpKh0/d5Win6YpJz8//ZuxMgu6pyDdjvISGMIaABAQH9mZRBFIGEH5UpgKLMoowqMoRAZBASolBQAjIEgoBAwASuEoQA92qYHZCAV1EJg1wJODAIhElmA0ECMfu/u39z7ul0Iz2ckz7d/eyqVGXv3utb7/fslSptVtVKLlhUgcxDgAABAgQIECBAoA4CTb0/ow79KUGgzwrYn9FnP63GCBAgQIAAAQIECBAgsEgFbPZfpNwmI0CAAAECBAgQIECAAAECBAgQIECAAAECBAgQIECAAAECBAgQIECAAAECBAgQIECAAAECBAgQIECAAAECBAgQIECAAAECBAgQIECAAAECBAgQIECAAAECBAgQIECAAAECBAgQIECAAAECBAgQIECAAAECBAgQIECAAAECBAgQIECAAAECPSZQ1M5cFK1ueyzUgoknTpyY0aNHV3McdthhKZ814vrDH/6QbbbZJi+//HJL+TXXXDPls2WWWabd6c4666yMGzeu+rPBgwfnpptuypZbbtnheDNnzsx3v/vdTJkyJXPnzm0zbtVVV82BBx6Yr3/963nPe97T4bqNfPHFF1/M5MmTc9FFF+Xpp59uM1XpsN9++7V8tw033LDDUW6++ebsu+++mT17dnXMpEmTcsghh3S4Ru2LZZ2VVlqp6jp06NA89dRTWWKJJbpU790GHX744bn44ourr5U+5bNGXpVKmyPJnVHeSHC1CRAgQIAAAQIECBAgQIAAAQIEFrXAR5Mc+q8/i7Uz+V1JLkhy5aIOZj4CBAgQIECAAAECXRBo6v0ZXejHEAL9RsD+jH7zqTVKgAABAgQIECBAgACBhgrY7N9QXsUJECBAgAABAgQIECBAgAABAgQIECBAgAABAgQIECBAgAABAgQIECBAgAABAgQIECBAgAABAgQIECBAgAABAgQIECBAgAABAgQIECBAgAABAgQIECBAgAABAgQIECBAgAABAgQIECBAgAABAgQIECBAgAABAgQIECBAgAABAgQIECBAgEDTCBS1SYqi1W2Phzz99NNzwgknVHN885vfTPmsEdeUKVMyatSo/OMf/2gpv/POO+dHP/pRFl988Xanmz17dr70pS/lhhtuqP584403zk9/+tOstNJK/zbiSy+9lIsuuigTJ07M3/72tzbvLrfcctlvv/0yduzYfPCDH0yl0lxHT5fr5PHHH8/JJ5+cH//4x3nttdfa9PC+972vJf9Xv/rVvOc97/m3Hs8991w+8YlP5LHHHqu+t9tuu6X8JoMHD+7S5543b17WXHPNzJo1q2X8UkstlZkzZ7Y8a8R1/PHH54wzzqiWPu2001I+a+TVzrporoXSyObVJkCAAAECBAgQIECAAAECBAgQ6E8CGycZlWTkOzT9kyQTkkzvTyh6JUCAAAECBAgQ6HUCTb0/o9dpCkxgEQrYn7EIsU1FgAABAgQIECBAgACBPixgs38f/rhaI0CAAAECBAgQIECAAAECBAgQIECAAAECBAgQIECAAAECBAgQIECAAAECBAgQIECAAAECBAgQIECAAAECBAgQIECAAAECBAgQIECAAAECBAgQIECAAAECBAgQIECAAAECBAgQIECAAAECBAgQIECAAAECBAgQIECAAAECBAgQIECAAAECNQJFrUZRtLrtcajjjjsuZ599djXH+PHjUz5rxHX00Ufn/PPPbym92GKL5aSTTmr5U6m887HPv/3tb7PzzjvnpZdeqkb68Ic/nMsvvzzDhg1rE3Pu3Lm59tprc8EFF+Tuu+9u8/MBAwZkp512ylFHHZVtttmmEW3WveZtt92WCRMm5Gc/+1naWz+lwzHHHJM999wzZX8LX3feeWe+/OUv57HHHqv+aNlll8306dOz2WabdTlvmWX77bdPma+8Bg4cmGnTprX4NuI666yzMm7cuGrpsWPHpnzWyKudtemM8kaCq02AAAECBAgQIECAAAECBAgQINDTAjskKX8Jt+07BCl/IXd6kr/3dFDzEyBAgAABAgQIEGhHoKn3Z/hiBAi8s4D9GVYHAQIECBAgQIAAAQIECNRDwGb/eiiqQYAAAQIECBAgQIAAAQIECBAgQIAAAQIECBAgQIAAAQIECBAgQIAAAQIECBAgQIAAAQIECBAgQIAAAQIECBAgQIAAAQIECBAgQIAAAQIECBAgQIAAAQIECBAgQIAAAQIECBAgQIAAAQIECBAgQIAAAQIECBAgQIAAAQIECBAgQIAAAQIEml+gqI1YFK1uezz9oYcemkmTJlVzXHLJJSmf1fuaP39+dtxxx/z85z9vKb3EEkvkqquuyh577PGuU51xxhk5/vjjW7235JJL5tRTT23JOnjw4Lz++uv52c9+lm9961uZOXNmuzU/9rGP5bzzzstWW231rnM24wvTp0/P2LFjc99997Ub80eN7gAAIABJREFUb+ONN87JJ5+c7bffPqXPG2+8kXPOOafF6e233241ZsKECTn22GO73ebo0aMzceLEljqVSiWnn356xo0b1/L3el/f+973MmrUqGrZkSNHpnzWyKudPurfWCMbUJsAAQIECBAgQIAAAQIECBAgQIBA1wS+nmRckve1M/x/kpye5NqulTaKAAECBAgQIECAQMMEmnp/RsO6VphAHxCwP6MPfEQtECBAgAABAgQIECBAoAkEbPZvgo8gAgECBAgQIECAAAECBAgQIECAAAECBAgQIECAAAECBAgQIECAAAECBAgQIECAAAECBAgQIECAAAECBAgQIECAAAECBAgQIECAAAECBAgQIECAAAECBAgQIECAAAECBAgQIECAAAECBAgQIECAAAECBAgQIECAAAECBAgQIECAAAECBAgQWAQCRe0cRdHqdhFM/++n2HfffTN16tTqS1dddVX22Wefuud6++23s9Zaa2XWrFkttZdddtncf//9Lc/e7SrNRo8encmTJ2fevHmtXh8yZEhWW221PPfcc3nllVcyf/78NuU+9KEP5bjjjsuee+6Z5ZZb7t2ma+qfv/baa/nRj36UM888M3/+85/bZB0wYECGDh2alVZaKU899VSLSe1VqVQybty4nHHGGXXp89JLL80RRxyRN998s6XeHnvskSuvvDJLLrlkXerXFinXableF1zlOi3XayOv0muhyxnljQRXmwABAgQIECBAgAABAgQIECBAoJkE1kkyLslB7xDqP5KcluSxZgotCwECBAgQIECAQL8WaOr9Gf36y2iewLsI2J9hiRAgQIAAAQIECBAgQIBAPQRs9q+HohoECBAgQIAAAQIECBAgQIAAAQIECBAgQIAAAQIECBAgQIAAAQIECBAgQIAAAQIECBAgQIAAAQIECBAgQIAAAQIECBAgQIAAAQIECBAgQIAAAQIECBAgQIAAAQIECBAgQIAAAQIECBAgQIAAAQIECBAgQIAAAQIECBAgQIAAAQIECBAgQKD5BYraiEXR6rbH0++888656aabqjluuOGGlM/qfb366qt53/vel7feequldPn3xx9/PEsuuWSHpirdJk6cmNNOOy3PPvtsh8YMHjw4u+66a8uYNdZYo0NjestLf/3rX3Puuedm6tSpefHFFzsUu/Q48cQTM3bs2A6935GX7r///owYMSIvv/xyy+vrrrtuZsyYkSFDhnRkeKfeufHGG7PLLrtUx+y0004pnzXyqlTaHEnujPJGgqtNgAABAgQIECBAgAABAgQIECDQjAK7JvlGks3bCfd0ktP+91e+FzdjcJkIECBAgAABAgT6nUBT78/od19DwwQ6IWB/RiewvEqAAAECBAgQIECAAAEC7yhgs7/FQYAAAQIECBAgQIAAAQIECBAgQIAAAQIECBAgQIAAAQIECBAgQIAAAQIECBAgQIAAAQIECBAgQIAAAQIECBAgQIAAAQIECBAgQIAAAQIECBAgQIAAAQIECBAgQIAAAQIECBAgQIAAAQIECBAgQIAAAQIECBAgQIAAAQIECBAgQIAAAQIE+odAUdtmUbS67XGBbbbZJnfccUc1x/Tp01M+q/f14IMPZsMNN6yWLf/+wAMPdHqa22+/PaNHj84f//jHfzt2yy23zBlnnJEtttii03P0pgG//vWvM3bs2Pzud7/7t7HXXnvtfP/7388nP/nJurY3Z86cbLDBBnniiSda6i699NJ59NFHs/LKK9d1nrJY+e233Xbbat2tt9665Vkjr0qlzZHkzihvJLjaBAgQIECAAAECBAgQIECAAAECzSowIMm4f/1Zrp2Q1yc5LcndzdqAXAQIECBAgAABAv1CoKn3Z/SLL6BJAl0UsD+ji3CGESBAgAABAgQIECBAgEArAZv9LQgCBAgQIECAAAECBAgQIECAAAECBAgQIECAAAECBAgQIECAAAECBAgQIECAAAECBAgQIECAAAECBAgQIECAAAECBAgQIECAAAECBAgQIECAAAECBAgQIECAAAECBAgQIECAAAECBAgQIECAAAECBAgQIECAAAECBAgQIECAAAECBAgQINA/BIraNoui1W2PCwwfPjwzZsyo5rjrrrsybNiwuuf60Y9+lD333LNad7fddsu0adO6NM/s2bPzrW99K5deemlee+21ao0ll1wyG2ywQUaOHNnyp79c5Zq67LLLMnHixDz00EOZO3dutfXlllsuBx10UItX+fdGXBtttFEeeOCBaukHH3ww66+/ft2nKtdpuV4XXOU6LddrI69Kpc2R5M4obyS42gQIECBAgAABAgQIECBAgAABAs0usFGScUn2bSfom0lOS3J6kvnN3oh8BAgQIECAAAECfVKgqfdn9ElxTRGok4D9GXWCVIYAAQIECBAgQIAAAQL9XMBm/36+ALRPgAABAgQIECBAgAABAgQIECBAgAABAgQIECBAgAABAgQIECBAgAABAgQIECBAgAABAgQIECBAgAABAgQIECBAgAABAgQIECBAgAABAgQIECBAgAABAgQIECBAgAABAgQIECBAgAABAgQIECBAgAABAgQIECBAgAABAgQIECBAgAABAv1GoKjttCha3fY4wkc+8pHMnDmzmuOBBx7IhhtuWPdcZ5xxRo4//vhq3WOOOSbnnHNOl+cpHV944YU888wzef3117PssstmhRVWyIorrpill166y3V788DSoTR55ZVXMmfOnAwePDirrbZa3vve96ZSadzR2rvvvnuuu+66Kt3111+fXXbZpe6U5Tot1+uCq1yn5Xpt5NWOW+MgG9mI2gQIECBAgAABAgQIECBAgAABAgTqK7BPknFJPtpO2V8nOT3JT+o7pWoECBAgQIAAAQIE3lWgqfdnvGt6LxDoxwL2Z/Tjj691AgQIECBAgAABAgQI1FHAZv86YipFgAABAgQIECBAgAABAgQIECBAgAABAgQIECBAgAABAgQIECBAgAABAgQIECBAgAABAgQIECBAgAABAgQIECBAgAABAgQIECBAgAABAgQIECBAgAABAgQIECBAgAABAgQIECBAgAABAgQIECBAgAABAgQIECBAgAABAgQIECBAgAABAgSaWKCozVYUrW57PPbaa6+dRx99tJrjkUceyVprrVXXXK+++moOP/zwTJ06tVr30ksvzUEHHVTXeRTrGYGxY8dmwoQJ1cnPOuuslM/qfZXrtFyvC65ynZbrtZFXpdLmSHJnlDcSXG0CBAgQIECAAAECBAgQIECAAIHeJLBsknH/+rN4O8HPT3Jakhd6U1OyEiBAgAABAgQI9GqBpt6f0atlhSfQYAH7MxoMrDwBAgQIECBAgAABAgT6iYDN/v3kQ2uTAAECBAgQIECAAAECBAgQIECAAAECBAgQIECAAAECBAgQIECAAAECBAgQIECAAAECBAgQIECAAAECBAgQIECAAAECBAgQIECAAAECBAgQIECAAAECBAgQIECAAAECBAgQIECAAAECBAgQIECAAAECBAgQIECAAAECBAgQIECAAAECBPq9QFErUBStbnscZ7XVVsvTTz9dzfHUU0/l/e9/f11zPfnkk9lhhx3y5z//uaXuGmuskR/+8If51Kc+Vdd5FOsZgYsvvjiHH354dfKDDjoo5557bgYPHlzXQOU6Ldfrgqtcp+V6beRVqbQ5ktwZ5Y0EV5sAAQIECBAgQIAAAQIECBAgQKA3CgxPMi7J7u2E/1OS05L8sDc2JjMBAgQIECBAgECvE2jq/Rm9TlNgAotQwP6MRYhtKgIECBAgQIAAAQIECPRhAZv9+/DH1RoBAgQIECBAgAABAgQIECBAgAABAgQIECBAgAABAgQIECBAgAABAgQIECBAgAABAgQIECBAgAABAgQIECBAgAABAgQIECBAgAABAgQIECBAgAABAgQIECBAgAABAgQIECBAgAABAgQIECBAgAABAgQIECBAgAABAgQIECBAgAABAgQIEKgRKGo1iqLVbY9DrbjiinnxxRerOV544YUMHTq0rrkefPDBfOxjH8u8efNa6m688ca56aabsuqqq9Z1HsV6RuCWW27JyJEj8/TTT7cE2GKLLXL11Vdn9dVXr2ugcp2W63XBVa7Tcr028qpU2hxJ7ozyRoKrTYAAAQIECBAgQIAAAQIECBAg0JsFDkzy7SSrtNPExUnGJHmjNzcoOwECBAgQIECAQNMLNPX+jKbXE5BADwrYn9GD+KYmQIAAAQIECBAgQIBAHxKw2b8PfUytECBAgAABAgQIECBAgAABAgQIECBAgAABAgQIECBAgAABAgQIECBAgAABAgQIECBAgAABAgQIECBAgAABAgQIECBAgAABAgQIECBAgAABAgQIECBAgAABAgQIECBAgAABAgQIECBAgAABAgQIECBAgAABAgQIECBAgAABAgQIECBAgACBfyNQ1P6sKFrd9jjckCFDMnv27GqOV199NeWzel6/+c1v8olPfKJa8tOf/nR++tOf1nMKtXpQ4I9//GMOOOCAzJgxoyXF4osvnjvvvDObbbZZXVP9/e9/z/LLL1+tudxyy6V81sirUmlzJLkzyhsJrjYBAgQIECBAgAABAgQIECBAgEBvF9gwyfgkn22nkTuTjEnyu97epPwECBAgQIAAAQJNK9DU+zOaVk0wAk0gYH9GE3wEEQgQIECAAAECBAgQINAHBGz27wMfUQsECBAgQIAAAQIECBAgQIAAAQIECBAgQIAAAQIECBAgQIAAAQIECBAgQIAAAQIECBAgQIAAAQIECBAgQIAAAQIECBAgQIAAAQIECBAgQIAAAQIECBAgQIAAAQIECBAgQIAAAQIECBAgQIAAAQIECBAgQIAAAQIECBAgQIAAAQIECBAgQKADAkXtO0XR6rYDwxv7yjLLLJM33nijOsmcOXOy9NJL13XS73//+znwwAOrNUeNGpWLL764rnMo1rMCu+66a2644YZqiJtvvjmf/exn6xqqXKflel1wleu0XK+NvCqVNkeSO6O8keBqEyBAgAABAgQIECBAgAABAgQI9BWBbyc5oZ1mZicZk2RyX2lUHwQIECBAgAABAk0l0NT7M5pKShgCTSZgf0aTfRBxCBAgQIAAAQIECBAg0EsFbPbvpR9ObAIECBAgQIAAAQIECBAgQIAAAQIECBAgQIAAAQIECBAgQIAAAQIECBAgQIAAAQIECBAgQIAAAQIECBAgQIAAAQIECBAgQIAAAQIECBAgQIAAAQIECBAgQIAAAQIECBAgQIAAAQIECBAgQIAAAQIECBAgQIAAAQIECBAgQIAAAQIECBAg0EmBovb9omh128lS9X99iSWWyFtvvVUtPHfu3AwaNKiuE33zm9/MmWeeWa159tlnZ8yYMXWdQ7GeFRg9enQmTpxYDXHJJZfk0EMPrWuocp2W63XBVa7Tcr028qpU2hxJ7ozyRoKrTYAAAQIECBAgQIAAAQIECBAg0JcEPp/krCRrttPUhUnKXxI39hd8fUlTLwQIECBAgAABAh0RaOr9GR1pwDsE+quA/Rn99cvrmwABAgQIECBAgAABAvUVsNm/vp6qESBAgAABAgQIECBAgAABAgQIECBAgAABAgQIECBAgAABAgQIECBAgAABAgQIECBAgAABAgQIECBAgAABAgQIECBAgAABAgQIECBAgAABAgQIECBAgAABAgQIECBAgAABAgQIECBAgAABAgQIECBAgAABAgQIECBAgAABAgQIECBAgACBZhUoaoMVRavbHs88cODA/POf/6zmmDdvXgYMGFDXXHvvvXeuueaaas3y71/84hfrOodiPSswYcKEjB07thpizJgxOfvss+saqlyn5XpdcJXrtFyvjbwqlTZHkjujvJHgahMgQIAAAQIECBAgQIAAAQIECPQ1gTWTnJXk8+009sskY5Lc09ea1g8BAgQIECBAgECPCTT1/oweUzExgV4gYH9GL/hIIhIgQIAAAQIECBAgQKAXCNjs3ws+kogECBAgQIAAAQIECBAgQIAAAQIECBAgQIAAAQIECBAgQIAAAQIECBAgQIAAAQIECBAgQIAAAQIECBAgQIAAAQIECBAgQIAAAQIECBAgQIAAAQIECBAgQIAAAQIECBAgQIAAAQIECBAgQIAAAQIECBAgQIAAAQIECBAgQIAAAQIECBAgQKAOAkVtjaJodVuH8t0rsdhii6U20/z581Op1O8Y5scffzz77bdffvOb37QEXXnllXP11Vdnq6226l5wo5tK4KabbsrOO+9czfSFL3wh1157bV0zluu0XK8LrnKdluu1kVc7/xbq94+jkcHVJkCAAAECBAgQIECAAAECBAgQINBcAick+XY7kV5JMibJfzRXXGkIECBAgAABAgR6qUBT78/opaZiE1gkAvZnLBJmkxAgQIAAAQIECBAgQKDPC9js3+c/sQYJECBAgAABAgQIECBAgAABAgQIECBAgAABAgQIECBAgAABAgQIECBAgAABAgQIECBAgAABAgQIECBAgAABAgQIECBAgAABAgQIECBAgAABAgQIECBAgAABAgQIECBAgAABAgQIECBAgAABAgQIECBAgAABAgQIECBAgAABAgQIECBAgECLQFHrUBStbnucqFJpfeRyvfPdfvvtOeCAA/Lkk0+29Lr55pvniiuuyNprr93jvQtQP4EZM2a0fNsF6+cTn/hEbr755gwZMqR+kyRp9HpdOOzC85UR6tqQYgQIECBAgAABAgQIECBAgAABAgT6j8Bnk4xPsmE7LZ+XZEySf/YfDp0SIECAAAECBAg0QKCp92c0oF8lCfQZAfsz+syn1AgBAgQIECBAgAABAgR6VMBm/x7lNzkBAgQIECBAgAABAgQIECBAgAABAgQIECBAgAABAgQIECBAgAABAgQIECBAgAABAgQIECBAgAABAgQIECBAgAABAgQIECBAgAABAgQIECBAgAABAgQIECBAgAABAgQIECBAgAABAgQIECBAgAABAgQIECBAgAABAgQIECBAgAABAgQIEFhkAkXtTEXR6naRhXiniSqV1kcu1zvf5ZdfngMOOKA6/b777psf/vCHWXjeHocQoFsCjz76aLbaaqs8/fTTLXXWWWedlu88bNiwbtVdeHCj1+u7zZfEGeV1/aKKESBAgAABAgQIECBAgAABAgQI9DOBVZKMT/KldvqenmRMkt/3MxPtEiBAgAABAgQI1E+gqfdn1K9NlQj0PYF29hHZn9H3PrOOCBAgQIAAAQIECBAg0HAB/2ey4cQmIECAAAECBAgQIECAAAECBAgQIECAAAECBAgQIECAAAECBAgQIECAAAECBAgQIECAAAECBAgQIECAAAECBAgQIECAAAECBAgQIECAAAECBAgQIECAAAECBAgQIECAAAECBAgQIECAAAECBAgQIECAAAECBAgQIECAAAECBAgQIECAAAECTSFQ1KYoila3PR5wscUWS22m+fPnp1Kp3zHM3/72t3PiiSdW+yz/fsopp/R43wLUV+Dll1/OgQcemOuvv76l8OKLL57LL788++yzT90mKtdpuV4XXOU6LddrI692/i3U7x9HI4OrTYAAAQIECBAgQIAAAQIECBAgQKC5Bb6eZHz5q8SFYr6QZEySKc0dXzoCBAgQIECAAIEmFWjq/RlNaiYWgaYQsD+jKT6DEAQIECBAgAABAgQIEOj1Ajb79/pPqAECBAgQIECAAAECBAgQIECAAAECBAgQIECAAAECBAgQIECAAAECBAgQIECAAAECBAgQIECAAAECBAgQIECAAAECBAgQIECAAAECBAgQIECAAAECBAgQIECAAAECBAgQIECAAAECBAgQIECAAAECBAgQIECAAAECBAgQIECAAAECBAgQINAhgaL2raJodduhAo18aeDAgfnnP/9ZnWLevHkZMGBA3aY8+OCDc9lll1XrXXHFFdl///3rVl+h5hAo183JJ5+cb3/729VAJ554Yk455ZS6BSzXableF1zlOi3nbeRVqbQ5ktwZ5Y0EV5sAAQIECBAgQIAAAQIECBAgQKA/CWydZHySYe00fU6SMf0JQ68ECBAgQIAAAQJ1EWjq/Rl16VARAn1UwP6MPvphtUWAAAECBAgQIECAAIFFLGCz/yIGNx0BAgQIECBAgAABAgQIECBAgAABAgQIECBAgAABAgQIECBAgAABAgQIECBAgAABAgQIECBAgAABAgQIECBAgAABAgQIECBAgAABAgQIECBAgAABAgQIECBAgAABAgQIECBAgAABAgQIECBAgAABAgQIECBAgAABAgQIECBAgAABAgQIEOghgaJ23qJoddtDkf5v2iWWWCJvvfVW9cHcuXMzaNCguuXacsst86tf/apa73e/+12GDx9et/oKNY/A5ZdfngMOOKAaaP/9988VV1xRt4DlOi3X64KrXKflem3kVam0OZLcGeWNBFebAAECBAgQIECAAAECBAgQIECgvwkMSTI+yaHtNH5dkv2TzOlvKPolQIAAAQIECBDoskBT78/oclcGEugHAvZn9IOPrEUCBAgQIECAAAECBAgsAgGb/RcBsikIECBAgAABAgQIECBAgAABAgQIECBAgAABAgQIECBAgAABAgQIECBAgAABAgQIECBAgAABAgQIECBAgAABAgQIECBAgAABAgQIECBAgAABAgQIECBAgAABAgQIECBAgAABAgQIECBAgAABAgQIECBAgAABAgQIECBAgAABAgQIECBAgEATCBS1GYqi1W2Px1tmmWXyxhtvVHPMmTMnSy+9dF1yvf3229loo43ypz/9qaXegAED8pe//CVrrrlmXeor0lwCd911VzbffPNqqE022ST33HNP3UKW67Rcrwuucp2W67WRV6XS5khyZ5Q3ElxtAgQIECBAgAABAgQIECBAgACB/irwjSRntNP87Un2SfK3/gqjbwIECBAgQIAAgU4JNPX+jE514mUC/UzA/ox+9sG1S4AAAQIECBAgQIAAgQYJ2OzfIFhlCRAgQIAAAQIECBAgQIAAAQIECBAgQIAAAQIECBAgQIAAAQIECBAgQIAAAQIECBAgQIAAAQIECBAgQIAAAQIECBAgQIAAAQIECBAgQIAAAQIECBAgQIAAAQIECBAgQIAAAQIECBAgQIAAAQIECBAgQIAAAQIECBAgQIAAAQIECBAgQIBAkwkUtXmKotVtj0cdMmRIZs+eXc3x6quvpnxWj+vhhx/OVlttlWeffbal3Oqrr5577703K664Yj3Kq9FkAs8880zLN54/f35LslVXXTVPPvlkBgwYUJekf//737P88stXay233HIpnzXyqlTaHEnujPJGgqtNgAABAgQIECBAgAABAgQIECDQnwUOT3JROwC/T7Jnksf6M47eCRAgQIAAAQIEOiTQ1PszOtSBlwj0UwH7M/rph9c2AQIECBAgQIAAAQIE6ixgs3+dQZUjQIAAAQIECBAgQIAAAQIECBAgQIAAAQIECBAgQIAAAQIECBAgQIAAAQIECBAgQIAAAQIECBAgQIAAAQIECBAgQIAAAQIECBAgQIAAAQIECBAgQIAAAQIECBAgQIAAAQIECBAgQIAAAQIECBAgQIAAAQIECBAgQIAAAQIECBAgQIAAAQJNKlDU5iqKVrc9HnnFFVfMiy++WM3xwgsvZOjQoXXJdeWVV2bUqFF5/fXXW+p97nOfy9SpUzN48OC61FekuQTmzJmTD37wg9X19N73vjcPPPBAVllllboELddpuV4XXOU6LddrI69Kpc2R5M4obyS42gQIECBAgAABAgQIECBAgAABAv1dYP8kP0gyYCGIx5LsluSB/g6kfwIECBAgQIAAgX8r0NT7M3w7AgTeWcD+DKuDAAECBAgQIECAAAECBOohYLN/PRTVIECAAAECBAgQIECAAAECBAgQIECAAAECBAgQIECAAAECBAgQIECAAAECBAgQIECAAAECBAgQIECAAAECBAgQIECAAAECBAgQIECAAAECBAgQIECAAAECBAgQIECAAAECBAgQIECAAAECBAgQIECAAAECBAgQIECAAAECBAgQIECAAAECzS9Q1EYsila3PZ5+tdVWy9NPP13N8dRTT+X9739/XXKNHTs25557bv75z3+21DvxxBNz0kknZeDAgXWpr0hzCbz11lvZdtttc+edd7YEW2aZZXLNNdfkc5/7XF2Cluu0XK8LrnKdluu1kVel0uZIcmeUNxJcbQIECBAgQIAAAQIECBAgQIAAAQLJLkl+kGSFhTBeSrJzkt9CIkCAAAECBAgQIPAOAk29P8NXI0DgnQXsz7A6CBAgQIAAAQIECBAgQKAeAjb710NRDQIECBAgQIAAAQIECBAgQIAAAQIECBAgQIAAAQIECBAgQIAAAQIECBAgQIAAAQIECBAgQIAAAQIECBAgQIAAAQIECBAgQIAAAQIECBAgQIAAAQIECBAgQIAAAQIECBAgQIAAAQIECBAgQIAAAQIECBAgQIAAAQIECBAgQIAAAQIECBAg0PwCRW3Eomh12+Pp11577Tz66KPVHI888kjWWmutuuTaZZddcuONN7bUqlQqufrqq/PFL36xLrUVaT6B+fPn57DDDsukSZNawg0cODCnnnpqvvGNb9QlbLlOy/W64CrXableG3mV63ahyxnljQRXmwABAgQIECBAgAABAgQIECBAgMD/L7BRkhuSfGAhkHlJdkzyC1AECBAgQIAAAQIE2hFo6v0ZvhgBAu8sYH+G1UGAAAECBAgQIECAAAEC9RCw2b8eimoQIECAAAECBAgQIECAAAECBAgQIECAAAECBAgQIECAAAECBAgQIECAAAECBAgQIECAAAECBAgQIECAAAECBAgQIECAAAECBAgQIECAAAECBAgQIECAAAECBAgQIECAAAECBAgQIECAAAECBAgQIECAAAE7cGv3AAAgAElEQVQCBAgQIECAAAECBAgQIECAAIHmFyhqIxZFq9seT/+Rj3wkM2fOrOZ44IEHsuGGG3Y7V9lnWeehhx5qqTVw4MDcd999Kedz9V2BSy65JEceeWTefvvtlib32muvXHXVVVlsscW63XS5TmvXT7m+yvXayKtSaXMkuTPKGwmuNgECBAgQIECAAAECBAgQIECAAIH/E1g2yW+StPdL5d2SXA+LAAECBAgQIECAwEICTb0/w9ciQOCdBezPsDoIECBAgAABAgQIECBAoB4CNvvXQ1ENAgQIECBAgAABAgQIECBAgAABAgQIECBAgAABAgQIECBAgAABAgQIECBAgAABAgQIECBAgAABAgQIECBAgAABAgQIECBAgAABAgQIECBAgAABAgQIECBAgAABAgQIECBAgAABAgQIECBAgAABAgQIECBAgAABAgQIECBAgAABAgQIECDQ/AJFbcSiaHXb4+mHDx+eGTNmVHPcddddGTZsWLdzvfnmm1l11VXzyiuvtNRaaqml8re//S2DBw/udm0FmlegXD/bbbddXn/99ZaQG2ywQe67774MGjSo26HLdVqu1wVXuU7L+Rp5VSptjiR3RnkjwdUmQIAAAQIECBAgQIAAAQIECBAg0FbgV0k+2Q7M/kmuBEaAAAECBAgQIECgRqCp92f4UgQIvLOA/RlWBwECBAgQIECAAAECBAjUQ8Bm/3ooqkGAAAECBAgQIECAAAECBAgQIECAAAECBAgQIECAAAECBAgQIECAAAECBAgQIECAAAECBAgQIECAAAECBAgQIECAAAECBAgQIECAAAECBAgQIECAAAECBAgQIECAAAECBAgQIECAAAECBAgQIECAAAECBAgQIECAAAECBAgQIECAAAECBJpfoKiNWBStbns8/TbbbJM77rijmmP69Okpn3X3+utf/5p111038+bNaym1xhpr5IknnuhuWeObXOCll15q+e4vv/xyS9IhQ4bk2WefzVJLLdXt5Lfffnu23Xbbap2tt9465bNGXpVKmyPJnVHeSHC1CRAgQIAAAQIECBAgQIAAAQIECLQvcHOSz7bzo0OTTIJGgAABAgQIECBA4F8CTb0/w1ciQOCdBezPsDoIECBAgAABAgQIECBAoB4CNvvXQ1ENAgQIECBAgAABAgQIECBAgAABAgQIECBAgAABAgQIECBAgAABAgQIECBAgAABAgQIECBAgAABAgQIECBAgAABAgQIECBAgAABAgQIECBAgAABAgQIECBAgAABAgQIECBAgAABAgQIECBAgAABAgQIECBAgAABAgQIECBAgAABAgQIECDQ/AJFbcSiaHXb4+l33nnn3HTTTdUcN9xwQ8pn3b1uueWWljrz589vKbXtttvmtttu625Z43uBwDrrrJNHHnmkJWmlUskTTzyR1VdfvdvJb7zxxuyyyy7VOjvttFPKZ428yvwLXc4obyS42gQIECBAgAABAgQIECBAgAABAgTeWeDiJKPa+fExSc4FR4AAAQIECBAgQCDJ60mWWSDxyiuvZPnllwdDgECTC7z66qtZYYUValPOSbJsk8cWjwABAgQIECBAgAABAgSaUMBm/yb8KCIRIECAAAECBAgQIECAAAECBAgQIECAAAECBAgQIECAAAECBAgQIECAAAECBAgQIECAAAECBAgQIECAAAECBAgQIECAAAECBAgQIECAAAECBAgQIECAAAECBAgQIECAAAECBAgQIECAAAECBAgQIECAAAECBAgQIECAAAECBAgQIECAAIEGCBS1NYui1W0DputcyX333TdTp06tDrrqqquyzz77dK7IQm/Pnz8/EyZMyLhx46o/Ofzww3PRRRd1q67BvUNgm222yR133FEN+8tf/jJbbrllt8OX67Rcrwuucp2W67WRV6XS5khyZ5Q3ElxtAgQIECBAgAABAgQIECBAgAABAv9e4Lgk49t55aQkp8IjQIAAAQIECBDo9wIPJ1l7gcKDDz6Y9ddfv9+jACDQ7AIPPfRQNthgg9qY5b/ldZs9t3wECBAgQIAAAQIECBAg0HwCNvs33zeRiAABAgQIECBAgAABAgQIECBAgAABAgQIECBAgAABAgQIECBAgAABAgQIECBAgAABAgQIECBAgAABAgQIECBAgAABAgQIECBAgAABAgQIECBAgAABAgQIECBAgAABAgQIECBAgAABAgQIECBAgAABAgQIECBAgAABAgQIECBAgAABAgQINEKgqC1aFK1uGzFfp2oeeuihmTRpUnXMJZdckvJZd65//OMf+epXv5prrrmmpcwyyyyTM888M1/72te6U9bYXiIwcuTITJ48uZp24sSJOeyww7qd/nvf+15GjRpVrVPOUz5r5FWptDmS3BnljQRXmwABAgQIECBAgAABAgQIECBAgMC7C3whybXtvHZAksvffbg3CBAgQIAAAQIE+rDAL5NsuaC/X/ziFxkxYkQfbldrBPqGwG233Zbtttuutpn/TrJV3+hOFwQIECBAgAABAgQIECCwKAVs9l+U2uYiQIAAAQIECBAgQIAAAQIECBAgQIAAAQIECBAgQIAAAQIECBAgQIAAAQIECBAgQIAAAQIECBAgQIAAAQIECBAgQIAAAQIECBAgQIAAAQIECBAgQIAAAQIECBAgQIAAAQIECBAgQIAAAQIECBAgQIAAAQIECBAgQIAAAQIECBAgQIAAAQI9J1DUTl0UrW57LtW/Zj7uuONy9tlnV3OMHz8+5bPuXC+++GKGDx+exx57rKXMKquskquvvjpbbrlld8oa20sEvvOd7+SEE07Im2++2ZJ41KhRLWts2WWX7VYHZ511VsaNG1etMXbs2JTPGnlVKm2OJHdGeSPB1SZAgAABAgQIECBAgAABAgQIECDQMYEdkvysnVc3S3JPx0p4iwABAgQIECBAoA8KXJ1krwV9TZkyJV/60pf6YJtaItC3BK644op8+ctfrm2q/Le8T9/qUjcECBAgQIAAAQIECBAgsCgEbPZfFMrmIECAAAECBAgQIECAAAECBAgQIECAAAECBAgQIECAAAECBAgQIECAAAECBAgQIECAAAECBAgQIECAAAECBAgQIECAAAECBAgQIECAAAECBAgQIECAAAECBAgQIECAAAECBAgQIECAAAECBAgQIECAAAECBAgQIECAAAECBAgQIECAAAECPS9Q1EYoila3PZ7u9NNPzwknnFDN8c1vfjPls+5cs2bNyrrrrps333yzpUz597vvvjvLLbdcd8oa20sErr/++owcOTLPP/98S+LtttsuU6ZMySqrrNKtDo4//vicccYZ1RqnnXZaymeNvCqVNkeSO6O8keBqEyBAgAABAgQIECBAgAABAgQIEOi4wF5Jrm7n9TWSzOp4GW8SIECAAAECBAj0IYHvJPn6gn7OPPPMjBs3rg+1pxUCfVNg/Pjx+cY3vlHb3LlJjumb3eqKAAECBAgQIECAAAECBBopYLN/I3XVJkCAAAECBAgQIECAAAECBAgQIECAAAECBAgQIECAAAECBAgQIECAAAECBAgQIECAAAECBAgQIECAAAECBAgQIECAAAECBAgQIECAAAECBAgQIECAAAECBAgQIECAAAECBAgQIECAAAECBAgQIECAAAECBAgQIECAAAECBAgQIECAAAECzSNQ1EYpila3PZ5y4sSJGT16dDXHYYcdlvJZd6777rsvm2yySbXEsGHDctddd3WnpLG9SOCFF17INttskwcffLAl9QorrJA777wz6623Xre6OPzww3PxxRdXa1x00UUpnzXyqlTaHEnujPJGgqtNgAABAgQIECBAgAABAgQIECBAoHMChyVZ+Bfaryd5X5I3OlfK2wQIECBAgAABAn1AYEySsxf0cdRRR+W8887rA21pgUDfFjj66KNz/vnn1zY5NsmEvt217ggQIECAAAECBAgQIECgEQI2+zdCVU0CBAgQIECAAAECBAgQIECAAAECBAgQIECAAAECBAgQIECAAAECBAgQIECAAAECBAgQIECAAAECBAgQIECAAAECBAgQIECAAAECBAgQIECAAAECBAgQIECAAAECBAgQIECAAAECBAgQIECAAAECBAgQIECAAAECBAgQIECAAAECBAgQINB8AkVtpKJoddvjaa+++urss88+1Rx77bVXymfduaZNm5Y99tijWmL33XfPj3/84+6UNLaXCYwYMSLTp0+vpr7zzjuzxRZbdKuLvffeO9dcc021xtSpU1M+a+RVqbQ5ktwZ5Y0EV5sAAQIECBAgQIAAAQIECBAgQIBA5wWOT3LaQsPuSrJ550sZQYAAAQIECBAg0MsF9kpS3fCw8cYb57777uvlLYlPoO8LfPzjH8/vf//72kbLzSD/t0Gk7xPokAABAgQIECBAgAABAgTqJGCzf50glSFAgAABAgQIECBAgAABAgQIECBAgAABAgQIECBAgAABAgQIECBAgAABAgQIECBAgAABAgQIECBAgAABAgQIECBAgAABAgQIECBAgAABAgQIECBAgAABAgQIECBAgAABAgQIECBAgAABAgQIECBAgAABAgQIECBAgAABAgQIECBAgAABAk0uUNTmK4pWtz0e/ec//3k+/elPV3Nsv/32KZ915zrrrLMybty4aonjjz8+p512WndKGtvLBPbdd99MnTq1mvq6667Lrrvu2q0udthhh9x6663VGj/72c9SPmvkVam0OZLcGeWNBFebAAECBAgQIECAAAECBAgQIECAQNcEzk4yZqGh/5HkoK6VM4oAAQIECBAgQKCXCrw3yYu12f/yl79knXXW6aXtiE2g7ws8/PDDWXfddRdudGiSl/p+9zokQIAAAQIECBAgQIAAgXoL2Oxfb1H1CBAgQIAAAQIECBAgQIAAAQIECBAgQIAAAQIECBAgQIAAAQIECBAgQIAAAQIECBAgQIAAAQIECBAgQIAAAQIECBAgQIAAAQIECBAgQIAAAQIECBAgQIAAAQIECBAgQIAAAQIECBAgQIAAAQIECBAgQIAAAQIECBAgQIAAAQIECBAgQIBAcwoUtbGKotVtjye+7777sskmm1RzbLzxximfdfWaO3duRo8encsuu6xaYvLkyTn44IO7WtK4Xihw0kkn5dRTT60mP+WUU3LiiSd2q5OPf/zj+f3vf1+tce+996Z81sirUmlzJLkzyhsJrjYBAgQIECBAgAABAgQIECBAgACBrgtcmuSghYaf/L/33+p6SSMJECBAgAABAgR6ocAvkoxYkPu8887LUUcd1QvbEJlA/xA4//zzc/TRR9c2e1uS7fpH97okQIAAAQIECBAgQIAAgXoL2Oxfb1H1CBAgQIAAAQIECBAgQIAAAQIECBAgQIAAAQIECBAgQIAAAQIECBAgQIAAAQIECBAgQIAAAQIECBAgQIAAAQIECBAgQIAAAQIECBAgQIAAAQIECBAgQIAAAQIECBAgQIAAAQIECBAgQIAAAQIECBAgQIAAAQIECBAgQIAAAQIECBAgQIBAcwoUtbGKotVtjyd+8skn84EPfKCaY7XVVsusWbO6nKsce8ABB2T69OktNZZeeulMmzYtO+ywQ5drGtj7BL7//e/nwAMPrAY/+OCDM3ny5G41svrqq+epp56q1njiiSeyxhprdKvmuw2uVNocSe6M8ndD83MCBAgQIECAAAECBAgQIECAAAECPSfwoyR7LDT9EUku7LlIZiZAgAABAgQIEFjEAsckOWfBnNtvv31+/vOfL+IIpiNAoKMC5X6iW2+9tfb1Y5N8p6PjvUeAAAECBAgQIECAAAECBGoFbPa3HggQIECAAAECBAgQIECAAAECBAgQIECAAAECBAgQIECAAAECBAgQIECAAAECBAgQIECAAAECBAgQIECAAAECBAgQIECAAAECBAgQIECAAAECBAgQIECAAAECBAgQIECAAAECBAgQIECAAAECBAgQIECAAAECBAgQIECAAAECBAgQIECAQP8QKGrbLIpWtz0u8I9//CNLL710NccSSyyRN998s8u57r777nzmM5/Jyy+/3FJj0003zZQpU7Leeut1uaaBvU/g1ltvbVkH8+fPbwm/ww475JZbbsmAAQO63MySSy6ZuXPnVse/8cYbWWqppbpcryMDK5U2R5I7o7wjcN4hQIAAAQIECBAgQIAAAQIECBAg0DMCSyT5aZKtF5p+nyRX90wksxIgQIAAAQIECCxigQ8l+VPtnK+88kqWX375RRzDdAQIvJvAq6++mhVWWGHh1z6c5M/vNtbPCRAgQIAAAQIECBAgQIBAewI2+1sXBAgQIECAAAECBAgQIECAAAECBAgQIECAAAECBAgQIECAAAECBAgQIECAAAECBAgQIECAAAECBAgQIECAAAECBAgQIECAAAECBAgQIECAAAECBAgQIECAAAECBAgQIECAAAECBAgQIECAAAECBAgQIECAAAECBAgQIECAAAECBAgQIECgfwgUtW0WRavbphBYfvnl8/e//72a5eWXX84KK6zQpWzTpk3LHnvsUR37+c9/PldccUWWWmqpLtUzqHcKPPDAA9l7773z0EMPtTSw3nrrZcqUKdl000271NArr7yS97znPdWxQ4YMyauvvtqlWp0ZVKm0OZLcGeWdAfQuAQIECBAgQIAAAQIECBAgQIAAgUUvsGqSW5J8dKGpd0hy66KPY0YCBAgQIECAAIEeELi/9n8PTpo0KYccckgPxDAlAQL/TmDy5MkZOXJk7Sv/k+Rj1AgQIECAAAECBAgQIECAQFcFbPbvqpxxBAgQIECAAAECBAgQIECAAAECBAgQIECAAAECBAgQIECAAAECBAgQIECAAAECBAgQIECAAAECBAgQIECAAAECBAgQIECAAAECBAgQIECAAAECBAgQIECAAAECBAgQIECAAAECBAgQIECAAAECBAgQIECAAAECBAgQIECAAAECBAgQIECgdwkUtXGLotVtU3Ty4Q9/OH/+85+rWR566KGst956Xco2ceLEjB49ujr2qKOOynnnndelWgb1XoFnnnkmBx98cH7yk5+0NDF06NBMmjQpu+++e5ea+uMf/5j111+/OvZDH/pQ/vSnP3WpVmcGVSptjiR3RnlnAL1LgAABAgQIECBAgAABAgQIECBAoGcEPpLkpiRr1Ew/K8mu//vn9z0TyawECBAgQIAAAQKLUOD0JN9cMN8666yTv/zlL4twelMRINARgXXXXTcPP/xw7atnJDm+I2O9Q4AAAQIECBAgQIAAAQIE2hOw2d+6IECAAAECBAgQIECAAAECBAgQIECAAAECBAgQIECAAAECBAgQIECAAAECBAgQIECAAAECBAgQIECAAAECBAgQIECAAAECBAgQIECAAAECBAgQIECAAAECBAgQIECAAAECBAgQIECAAAECBAgQIECAAAECBAgQIECAAAECBAgQIECAAAEC/UOgqG2zKFrdNoXA1ltvnV/+8pfVLLfddlu23XbbLmU77LDDcskll1THXnjhhRk9enSXahnUuwWOOeaYnHvuudUmJkyYkGOPPbZLTU2fPj0jRoyojt1qq61yxx13dKlWZwZVKm2OJHdGeWcAvUuAAAECBAgQIECAAAECBAgQIECg5wS2TnJDksE1EX6VpPxF49s9F8vMBAgQIECAAAECi0Dg/0nyWO08F1xwQb72ta8tgqlNQYBARwTK/URHHHHEwq+umeSvHRnvHQIECBAgQIAAAQIECBAg0J6Azf7WBQECBAgQIECAAAECBAgQIECAAAECBAgQIECAAAECBAgQIECAAAECBAgQIECAAAECBAgQIECAAAECBAgQIECAAAECBAgQIECAAAECBAgQIECAAAECBAgQIECAAAECBAgQIECAAAECBAgQIECAAAECBAgQIECAAAECBAgQIECAAAECBAgQ6B8CRW2bRdHqtikE9t1330ydOrWa5Yc//GH222+/LmXbaaedcvPNN1fH3nLLLdlxxx27VMug3i0wceLEjB49utrE4YcfnosuuqhLTV155ZXZf//9q2P32WefXHXVVV2q1ZlBlUqbI8mdUd4ZQO8SIECAAAECBAgQIECAAAECBAgQ6FmBzyf5r4UinJ3kuJ6NZXYCBAgQIECAAIFFIHBukqMXzPOBD3wgjz/++CKY1hQECHRE4IMf/GCeeOKJ2lfPr/0325Ea3iFAgAABAgQIECBAgAABAgsL2OxvTRAgQIAAAQIECBAgQIAAAQIECBAgQIAAAQIECBAgQIAAAQIECBAgQIAAAQIECBAgQIAAAQIECBAgQIAAAQIECBAgQIAAAQIECBAgQIAAAQIECBAgQIAAAQIECBAgQIAAAQIECBAgQIAAAQIECBAgQIAAAQIECBAgQIAAAQIECBAgQIAAgf4hUNS2WRStbptCYMyYMTnnnHOqWcaPH5/jjjuu09nmzZuXT37yk7nrrruqY++///589KMf7XQtA3q/wK233poddtih2siOO+6YW265pUuNnXXWWRk3blx17LHHHpsJEyZ0qVZnBlUqbY4kd0Z5ZwC9S4AAAQIECBAgQIAAAQIECBAgQKDnBcpffh+zUIw9kkzr+WgSECBAgAABAgQINFDg/UlmJan+N95yX8Qxxyz8Pw0bmEBpAgTaFfjOd76Tct9HzVVuplo9ydPICBAgQIAAAQIECBAgQIBAdwRs9u+OnrEECBAgQIAAAQIECBAgQIAAAQIECBAgQIAAAQIECBAgQIAAAQIECBAgQIAAAQIECBAgQIAAAQIECBAgQIAAAQIECBAgQIAAAQIECBAgQIAAAQIECBAgQIAAAQIECBAgQIAAAQIECBAgQIAAAQIECBAgQIAAAQIECBAgQIAAAQIECBAgQKD3CBS1UYui1W1TdHHeeefl61//ejXLEUccke9+97udzjZjxozst99+eeSRR1rGDh06NPfcc08+8IEPdLqWAb1f4Mknn2z17ddff/3MnDkzlUrnj/k+8sgjc8EFF1RRzj333Bx99NENR2ona+fDNzylCQgQIECAAAECBAgQIECAAAECBAgQ+DcCyyS5PclmNe/8McmIJM+SI0CAAAECBAgQ6NMC45Mct6DDlVdeObNmzcrAgQP7dNOaI9DMAvPmzcvqq6+e5557rjbmWUnGNXNu2QgQIECAAAECBAgQIECgdwjY7N87vpOUBAgQIECAAAECBAgQIECAAAECBAgQIECAAAECBAgQIECAAAECBAgQIECAAAECBAgQIECAAAECBAgQIECAAAECBAgQIECAAAECBAgQIECAAAECBAgQIECAAAECBAgQIECAAAECBAgQIECAAAECBAgQIECAAAECBAgQIECAAAECBAgQIECguwJFbYGiaHXb3dp1Gf9f//Vf+cIXvlCttfvuu+fHP/5xp2tfe+21Ofzww/PSSy+1jN1uu+1SPlthhRU6XcuA3i/w/PPPZ5111sns2bNbmlljjTVy//33d2k97LHHHpk2bVoV5T//8z+z5557NhypUmlzJLkzyhuubgICBAgQIECAAAECBAgQIECAAAECdRf4TJKfLFT1+0kOrPtMChIgQIAAAQIECDSTwNAks5IsuSDUIYcckkmTJjVTRlkI9CuBkSNHZvLkybU9v5lk9SQv9isIzRIgQIAAAQIECBAgQIBAQwRs9m8Iq6IECBAgQIAAAQIECBAgQIAAAQIECBAgQIAAAQIECBAgQIAAAQIECBAgQIAAAQIECBAgQIAAAQIECBAgQIAAAQIECBAgQIAAAQIECBAgQIAAAQIECBAgQIAAAQIECBAgQIAAAQIECBAgQIAAAQIECBAgQIAAAQIECBAgQIAAAQIECBAgQKDpBIraREXR6rYpws6YMSPDhw+vZtlkk01yzz33dDrbySefnG9961vVcePGjcspp5ySQYMGdbqWAb1fYPbs2RkxYkR1LS2//PK57rrrstVWW3W6uU033TT33ntvddxdd92VYcOGdbpOZwdUKm2OJHdGeWcRvU+AAAECBAgQIECAAAECBAgQIECgOQROS3L8QlFGJpncHPGkIECAAAECBAgQaJDAKUlOrK196aWX5qCDDmrQdMoSIPBOApdddlkOPvjghX98apKTqBEgQIAAAQIECBAgQIAAgXoI2OxfD0U1CBAgQIAAAQIECBAgQIAAAQIECBAgQIAAAQIECBAgQIAAAQIECBAgQIAAAQIECBAgQIAAAQIECBAgQIAAAQIECBAgQIAAAQIECBAgQIAAAQIECBAgQIAAAQIECBAgQIAAAQIECBAgQIAAAQIECBAgQIAAAQIECBAgQIAAAQIECBAgQIBA8wsUtRGLotVtU6R/7rnnssoqq1SzDB06NC+88EKns+2999655pprquOuuOKK7L///p2uY0DfEJg7d26OPPLITJo0qaWhQYMG5dRTT81xxx3X6QZXXHHFvPjii9Vxzz77bFZeeeVO1+nsgEqlzZHkzijvLKL3CRAgQIAAAQIECBAgQIAAAQIECDSHwMAk05N8qiZO+YvwEUkeaI6IUhAgQIAAAQIECDRI4O4kmy6oXf6363vvvTcbbrhhg6ZTlgCBhQVmzpyZTTbZJG+99Vbtj+5JshktAgQIECBAgAABAgQIECBQLwGb/eslqQ4BAgQIECBAgAABAgQIECBAgAABAgQIECBAgAABAgQIECBAgAABAgQIECBAgAABAgQIECBAgAABAgQIECBAgAABAgQIECBAgAABAgQIECBAgAABAgQIECBAgAABAgQIECBAgAABAgQIECBAgAABAgQIECBAgAABAgQIECBAgAABAgQIEGhugaI2XlG0um2a5Msss0zeeOONap7Zs2dn8ODBnco3fPjwzJgxozrmd7/7Xcpnrv4rcOGFF+bII4/MgnX/la98JT/4wQ86BfLaa69lueWWq45ZeumlM6pA3PoAACAASURBVGfOnE7V6OrLlUqbI8mdUd5VTOMIECBAgAABAgQIECBAgAABAgQI9LzANkmmLxTjxiS79Hw0CQgQIECAAAECBBoosGmSu2vrf+pTn8p///d/N3BKpQkQqBXYcsst86tf/WphlM2S3EOKAAECBAgQIECAAAECBAjUS8Bm/3pJqkOAAAECBAgQIECAAAECBAgQIECAAAECBAgQIECAAAECBAgQIECAAAECBAgQIECAAAECBAgQIECAAAECBAgQIECAAAECBAgQIECAAAECBAgQIECAAAECBAgQIECAAAECBAgQIECAAAECBAgQIECAAAECBAgQIECAAAECBAgQIECAAAECBJpboKiNVxStbpsm+QYbbJCHHnqomud//ud/stFGG3U43/z587PKKqvk+eefbxkzcODAPPfcc3nve9/b4Rpe7HsCv/nNb7L11lvn7bffbmluk002yd13351KpeNHff/hD3/IRz/60SrO+uuvnwcffHCRYLWTs+PBF0lCkxAgQIAAAQIECBAgQIAAAQIECBAg0EmBk5KcvNCY45Oc0ck6XidAgAABAgQIEOhdAqOTXFgbecyYMTn77LN7VxfSEuiFAmPHjs2ECRMWTv61JBf1wnZEJkCAAAECBAgQIECAAIEmFrDZv4k/jmgECBAgQIAAAQIECBAgQIAAAQIECBAgQIAAAQIECBAgQIAAAQIECBAgQIAAAQIECBAgQIAAAQIECBAgQIAAAQIECBAgQIAAAQIECBAgQIAAAQIECBAgQIAAAQIECBAgQIAAAQIECBAgQIAAAQIECBAgQIAAAQIECBAgQIAAAQIECBAgQKCOAkVtraJodVvHabpXauedd85NN91ULTJt2rTstttuHS763HPPZd11181rr73WMmbFFVfMrFmzssQSS3S4hhf7nsCzzz6bNddcM2+++WZLc0OHDs0zzzyTxRdfvMPNXnfdddl9992r7++000658cYbOzy+Oy9WKm2OJHdGeXdAjSVAgAABAgQIECBAgAABAgQIECDQHAI/T7J9TZTyF/cjktzeHPGkIECAAAECBAgQaJDAlCRfqq194YUXZvTo0Q2aTlkCBC666KJ87WtfWxjiiiRfpkOAAAECBAgQIECAAAECBOotYLN/vUXVI0CAAAECBAgQIECAAAECBAgQIECAAAECBAgQIECAAAECBAgQIECAAAECBAgQIECAAAECBAgQIECAAAECBAgQIECAAAECBAgQIECAAAECBAgQIECAAAECBAgQIECAAAECBAgQIECAAAECBAgQIECAAAECBAgQIECAAAECBAgQIECAAAECzSlQ1MYqila3TZP46KOPzvnnn1/NM2HChBx77LEdzjd9+vTsuOOOeeutt1rGDB8+PHfeeWcGDBjQ4Rpe7HsC8+bNy/vf//48//zzLc0NGjQos2bNykorrdThZs8555yMGTOm+v5RRx2V8847r8Pju/NipdLmSHJnlHcH1FgCBAgQIECAAAECBAgQIECAAAECzSHw/yaZnmTJmji/TTIiyT+aI6IUBAgQIECAAAECDRBYJsnvk6xTW3vSpEk55JBDGjCdkgT6t8DkyZMzcuTIhREeTrJxkjn9W0f3BAgQIECAAAECBAgQINAIAZv9G6GqJgECBAgQIECAAAECBAgQIECAAAECBAgQIECAAAECBAgQIECAAAECBAgQIECAAAECBAgQIECAAAECBAgQIECAAAECBAgQIECAAAECBAgQIECAAAECBAgQIECAAAECBAgQIECAAAECBAgQIECAAAECBAgQIECAAAECBAgQIECAAAECBAgQaD6BojZSUbS6bZq0F1xwQY488shqnlGjRuXiiy/uUL6yp3POOSfjxo3L/PnzU6lUctBBB2XSpEktf3f1b4Fhw4bl7rvvbkEo18Ovf/3rbLHFFh1GOeyww3LJJZdU3//ud7+bI444osPju/NiO+vXgu4OqLEECBAgQIAAAQIECBAgQIAAAQIEmkfguCTjF4pzbpJjmieiJAQIECBAgAABAg0QGJHkFwvXvfzyy/PlL3+5AdMpSaB/CkyZMiVf+cpX2mt+uyS39U8VXRMgQIAAAQIECBAgQIBAowVs9m+0sPoECBAgQIAAAQIECBAgQIAAAQIECBAgQIAAAQIECBAgQIAAAQIECBAgQIAAAQIECBAgQIAAAQIECBAgQIAAAQIECBAgQIAAAQIECBAgQIAAAQIECBAgQIAAAQIECBAgQIAAAQIECBAgQIAAAQIECBAgQIAAAQIECBAgQIAAAQIECBAgQKA5BIraGEXR6rY5Eib56U9/mh133LGaZ8SIEfnFL37RoXxvvfVWDjnkkEyZMqXl/UGDBmX8+PE5+uijOzTeS31bYO+9984111xTbfIHP/hBvvKVr3S46e222y633XZb9f2f/OQn+cxnPtPh8d15sVJpcyS5M8q7A2osAQIECBAgQIAAAQIECBAgQIAAgeYSuDHJTgtF2jzJXc0VUxoCBAgQIECAAIE6C3wxyf/9R+x/Fb/66quz11571Xkq5Qj0P4Fyj0i5V6Sdq/wHdm3/E9ExAQIECBAgQIAAAQIECCwqAZv9F5W0eQgQIECAAAECBAgQIECAAAECBAgQIECAAAECBAgQIECAAAECBAgQIECAAAECBAgQIECAAAECBAgQIECAAAECBAgQIECAAAECBAgQIECAAAECBAgQIECAAAECBAgQIECAAAECBAgQIECAAAECBAgQIECAAAECBAgQIECAAAECBAgQIECAQM8KFLXTF0Wr255NVjP7Y489lrXWWqv6ZPXVV8+TTz7ZoXxz5szJ5ptvnpkzZ7a8P2TIkNx6663ZbLPNOjTeS31b4PTTT88JJ5xQbfLII4/M2WefnUGDBnWo8TXWWCOzZs2qvvvo/8fenUBJWZ0JA34LGlpEETdcEYhCQBA1E3UCuO9GRdAkQmQxxgioo6IjRrQnomg0BkyMgGYTUNFEASeRqBiXiBglJooLKho2Q5RFEEV2vv+vnlCpXrAXuruq4alz6nR/9d37Ls+tPoei7jn3/ffjS1/6UqXmbumgVKrMkeTOKN9SVPMJECBAgAABAgQIECBAgAABAgQI5I/AoRHxTPq/tbNKGhsR/fOnRJUQIECAAAECBAjUkkCfiBhXOvbEiROjR48etZRSWAJbv8CkSZOiZ8+e5TWa/pu7b+sX0CEBAgQIECBAgAABAgQI5FLAZv9c6stNgAABAgQIECBAgAABAgQIECBAgAABAgQIECBAgAABAgQIECBAgAABAgQIECBAgAABAgQIECBAgAABAgQIECBAgAABAgQIECBAgAABAgQIECBAgAABAgQIECBAgAABAgQIECBAgAABAgQIECBAgAABAgQIECBAgAABAgQIECBAgAABAgTqTiDJTpUkJS7rropKZNpuu+1izZo1mZErVqyIHXfcscKZy5Yti1atWsWnn35aPHavvfaKt956K5o3b17hXAO2foGJEyfG9773vVi6dGlxs126dInHHnusUu+P9HuqWbNmGaTCwsJYvXp1naGlUmWOJHdGeZ3pS0SAAAECBAgQIECAAAECBAgQIECgTgSuj4hhpTIdExHP1Ul2SQgQIECAAAECBHIpcEFE/KJ0Ab/+9a+jf//+uaxLbgL1UuDee++N888/v7zavxsRv6yXTSmaAAECBAgQIECAAAECBOqVgM3+9Wq5FEuAAAECBAgQIECAAAECBAgQIECAAAECBAgQIECAAAECBAgQIECAAAECBAgQIECAAAECBAgQIECAAAECBAgQIECAAAECBAgQIECAAAECBAgQIECAAAECBAgQIECAAAECBAgQIECAAAECBAgQIECAAAECBAgQIECAAAECBAgQIECAAAECBKotkGTPTJISl9UOWhsTDznkkHjttdcyoV9++eU47LDDKkw1d+7caNOmTWZc+/bt46233opUynHOFeJtAwPefffdOPXUU+Pvf/97cbe77LJL8fts3333rbD7GTNmxOGHH54Zd/DBB8err75a4byaGlDOe9ibuqZwxSFAgAABAgQIECBAgAABAgQIECCQHwK7RMRLEXFAVjkPRcS5+VGeKggQIECAAAECBGpZYFBE3FU6x/XXXx/Dhg2r5dTCE9h6BIqKiuLGG2/cXENXRcSPt55udUKAAAECBAgQIECAAAEC+Spgs3++roy6CBAgQIAAAQIECBAgQIAAAQIECBAgQIAAAQIECBAgQIAAAQIECBAgQIAAAQIECBAgQIAAAQIECBAgQIAAAQIECBAgQIAAAQIECBAgQIAAAQIECBAgQIAAAQIECBAgQIAAAQIECBAgQIAAAQIECBAgQIAAAQIECBAgQIAAAQIECBAgQIBAzQok2eGSpMRlzWbawmi9evWKBx98MBPl3nvvjX79+lUY9fHHH49TTz01M+6EE06IqVOnVjjPgG1DIP2eP+yww+KVV14pbjiVSsVbb70V7du3rxBg7Nix0b9//8y4c889NyZMmFDhvJoakK611MMZ5TWFKw4BAgQIECBAgAABAgQIECBAgACB/BG4IiJGlCrnlIh4In9KVAkBAgQIECBAgEAtCpT378Ho3bt3jBs3Lho2bFiLqYUmUL8FNmzYEH379o0HHnigokYGRcToiga5T4AAAQIECBAgQIAAAQIEtkTAZv8t0TOXAAECBAgQIECAAAECBAgQIECAAAECBAgQIECAAAECBAgQIECAAAECBAgQIECAAAECBAgQIECAAAECBAgQIECAAAECBAgQIECAAAECBAgQIECAAAECBAgQIECAAAECBAgQIECAAAECBAgQIECAAAECBAgQIECAAAECBAgQIECAAAECBAjUH4Eku9QkKXGZV13ceOONUVRUlKnp6quvjltvvbXCGkeNGhUXX3xxZtxFF10UY8aMqXCeAduOwIknnhhPPfVUpuEnnngiTjrppAoBhgwZErfddltm3LBhw+L666+vcF5NDUilyhxJ7ozymsIVhwABAgQIECBAgAABAgQIECBAgED+CDSOiJcj4uCskh6NiLPyp0SVECBAgAABAgQI1KLABRHxi/LiH3HEETFu3Lho165dLaYXmkD9FHj33Xejb9++8dJLL1W2gf4RMbayg40jQIAAAQIECBAgQIAAAQJVFbDZv6pixhMgQIAAAQIECBAgQIAAAQIECBAgQIAAAQIECBAgQIAAAQIECBAgQIAAAQIECBAgQIAAAQIECBAgQIAAAQIECBAgQIAAAQIECBAgQIAAAQIECBAgQIAAAQIECBAgQIAAAQIECBAgQIAAAQIECBAgQIAAAQIECBAgQIAAAQIECBAgQIAAgfopkGSXnSQlLvOqo4kTJ8bZZ5+dqenrX/96/P73v6+wxksvvTR+9rOfZcbdfvvtceWVV1Y4z4BtR+Diiy+OUaNGZRpOv1/Sr1X0OP300+Oxxx7LDHvkkUeiZ8+eFU2rsfupVJkjyZ1RXmO6AhEgQIAAAQIECBAgQIAAAQIECBDIK4ELI+KeUhWdFRGP5lWViiFAgAABAgQIEKhpgfMiYvwXBd1tt91i3Lhxceqpp9Z0bvEI1FuBxx9/PPr06RNLliwp0cNee+0V48ePj5UrV0b37t3L6++bEfHbetu4wgkQIECAAAECBAgQIEAgrwVs9s/r5VEcAQIECBAgQIAAAQIECBAgQIAAAQIECBAgQIAAAQIECBAgQIAAAQIECBAgQIAAAQIECBAgQIAAAQIECBAgQIAAAQIECBAgQIAAAQIECBAgQIAAAQIECBAgQIAAAQIECBAgQIAAAQIECBAgQIAAAQIECBAgQIAAAQIECBAgQIAAAQIECBCoMYEkO1KSlLissSQ1Eejdd9+NL3/5y5lQrVq1irlz535h6IULF0a/fv3iqaeeKh7XokWLuOeee6J79+41UZIYW4nAT37yk7j88ssz3aR/HzlyZIXdtW7dOubNm5cZ984770S7du0qnFdTA1KpMkeSO6O8pnDFIUCAAAECBAgQIECAAAECBAgQIJB/AtMiomtWWU9ExCn5V6aKCBAgQIAAAQIEakjgmxHxUOlY7du3j7fffrtMimuvvTaGDx9eQ6mFIVB/BYYOHRo333xzmQa6desW48aNizZt2hTfe/DBB6NXr17lNfr1iJhSfwVUToAAAQIECBAgQIAAAQL5KmCzf76ujLoIECBAgAABAgQIECBAgAABAgQIECBAgAABAgQIECBAgAABAgQIECBAgAABAgQIECBAgAABAgQIECBAgAABAgQIECBAgAABAgQIECBAgAABAgQIECBAgAABAgQIECBAgAABAgQIECBAgAABAgQIECBAgAABAgQIECBAgAABAgQIECBAgEDNCiTZ4ZKkxGXNZqqBaDvssEOsXLkyE2nJkiWx6667bjby66+/Ht27d485c+YUjznwwAPjN7/5TXTs2LEGqhFiaxF45JFH4pxzzsm007Nnz7j77rtjt91222yLS5cuLXG/adOm8dlnn9UpSSpV5khyZ5TX6QpIRoAAAQIECBAgQIAAAQIECBAgQKBOBXpFxAOlMp4bEQ/VaRWSESBAgAABAgQI1IXA8RHxVOlEY8eOjb59+0b//v0j/Xvpx1e/+tUYMWJEHHnkkXVRoxwE8krg+eefj8GDB8df/vKXMnX169cv7r333jKv//KXv4zvfve7pV9fFxEnRcSzedWgYggQIECAAAECBAgQIECg3gvY7F/vl1ADBAgQIECAAAECBAgQIECAAAECBAgQIECAAAECBAgQIECAAAECBAgQIECAAAECBAgQIECAAAECBAgQIECAAAECBAgQIECAAAECBAgQIECAAAECBAgQIECAAAECBAgQIECAAAECBAgQIECAAAECBAgQIECAAAECBAgQIECAAAECBAgQIECgUgJJ9qgkKXFZqQB1OahLly7x4osvZlL+8Y9/jOOOO26zJaTvn3DCCZn7J598cjz++ON1WbJc9UDglVdeiW984xsxZ86c4moPPvjguO+++6JTp06brf7pp5+O448/PnP/a1/7WkyfPr1Ou02lyhxJ7ozyOl0ByQgQIECAAAECBAgQIECAAAECBAjUuUD6P7hPzsr6XEQcU+dVSEiAAAECBAgQIFCbAk0j4m8R0TY7yT333BMXXnhh5qUbb7wxioqKyq3juuuui/R9DwLbisD1118fN910U7ntDhs2LNL3N/e4884747/+679K354dEYdGxMptxVCfBAgQIECAAAECBAgQIFD7Ajb7176xDAQIECBAgAABAgQIECBAgAABAgQIECBAgAABAgQIECBAgAABAgQIECBAgAABAgQIECBAgAABAgQIECBAgAABAgQIECBAgAABAgQIECBAgAABAgQIECBAgAABAgQIECBAgAABAgQIECBAgAABAgQIECBAgAABAgQIECBAgAABAgQIECBAIB8EkuwikqTEZT7UV6KGgQMHxpgxYzKvjRgxIq644orN1vnggw9Gr169Mvf79+8fv/71r/OuLwXlVuCDDz6I73znOzF16tTiQho0aBBTpkyJk08+ebOFjRw5MgYPHpy5P2DAgBg9enSdNpJKlTmS3BnldboCkhEgQIAAAQIECBAgQIAAAQIECBCoc4EzIuJ/S2XtHxFj67wSCQkQIECAAAECBGpLYFxE9MkO/rOf/SwuvvjiMvkmTZpU/L313Llzy9w77LDDIr2nolu3brVVp7gEci4wbdq04r+BGTNmlKmldevWxX8DPXr0qLDOW2+9Na655prS49Kfs9KftzwIECBAgAABAgQIECBAgECNCNjsXyOMghAgQIAAAQIECBAgQIAAAQIECBAgQIAAAQIECBAgQIAAAQIECBAgQIAAAQIECBAgQIAAAQIECBAgQIAAAQIECBAgQIAAAQIECBAgQIAAAQIECBAgQIAAAQIECBAgQIAAAQIECBAgQIAAAQIECBAgQIAAAQIECBAgQIAAAQIECBAgQIAAgbwXSLIrTJISl3lX/N133x0DBgzI1NWnT58YN27cZuu8+eabY+jQoZn7N910U4nrvGtQQTkT+N73vhc///nPM/l/9atfxfnnn7/Zevr27Rvjx4/P3B8zZkxcdNFFdVp/KlXmSHJnlNfpCkhGgAABAgQIECBAgAABAgQIECBAICcCD0fE2VmZX4qI/8xJJZISIECAAAECBAjUtMDFEfGz7KBXXXVV/OhHP9psnpUrV8bgwYPjnnvuKXdMes9E+tmkSZOarlU8AjkTWLVqVQwfPrz4Wd4jvQdk5MiRsf3221e6xquvvrq8v7XvRcS/N5NUOpqBBAgQIECAAAECBAgQIECgrIDN/t4VBAgQIECAAAECBAgQIECAAAECBAgQIECAAAECBAgQIECAAAECBAgQIECAAAECBAgQIECAAAECBAgQIECAAAECBAgQIECAAAECBAgQIECAAAECBAgQIECAAAECBAgQIECAAAECBAgQIECAAAECBAgQIECAAAECBAgQIECAAAECBAgQIEBg2xBIsttMkhKXeScwY8aMOPzwwzN1dezYMd54443N1nneeefF/fffn7n/8MMPx9lnn513fSko9wK33nprXHPNNZlC/ud//id+8IMfbLawTp06xZtvvpm5//LLL8dhhx1Wp42kUmWOJHdGeZ2ugGQECBAgQIAAAQIECBAgQIAAAQIEciJwbEQ8XSpz34gYn5NqJCVAgAABAgQIEKgpga9GxIzsYEceeWT86U9/qlT8Rx55JK688sqYN29emfF77LFHDB06NC699NJKxTKIQD4L3HnnnTF8+PD46KOPypTZqlWr+PGPf1ztvUFdu3aN6dOnZ8ddGxGHRsRb+WyiNgIECBAgQIAAAQIECBCoHwI2+9ePdVIlAQIECBAgQIAAAQIECBAgQIAAAQIECBAgQIAAAQIECBAgQIAAAQIECBAgQIAAAQIECBAgQIAAAQIECBAgQIAAAQIECBAgQIAAAQIECBAgQIAAAQIECBAgQIAAAQIECBAgQIAAAQIECBAgQIAAAQIECBAgQIAAAQIECBAgQIAAAQIECBDYUoEkO0CSlLjc0tg1Pn/Dhg3RuHHj2LhxYyb2ihUrYscddyw310knnRRTp07N3HvmmWfimGOOqfG6BKz/Ao888kicc845mUZ69OgREydOLLexTz/9NJo1a5a516BBg1i7dm00bNiwTiFSqTJHkjujvE5XQDICBAgQIECAAAECBAgQIECAAAECORO4NyL6ZWV/JCL+/R+cOStLYgIECBAgQIAAgS0QmBERX900P7034pVXXolOnTpVOuRnn30WgwcPjp///OflzjnooINi6NCh8a1vfavSMQ0kkC8CDz30UAwfPjxef/31cku68MILY8SIEbHDDjtUu+RXX301Dj300NLzn4mI46od1EQCBAgQIECAAAECBAgQIPAvAZv9vRUIECBAgAABAgQIECBAgAABAgQIECBAgAABAgQIECBAgAABAgQIECBAgAABAgQIECBAgAABAgQIECBAgAABAgQIECBAgAABAgQIECBAgAABAgQIECBAgAABAgQIECBAgAABAgQIECBAgAABAgQIECBAgAABAgQIECBAgAABAgQIECBAgMC2IZBkt5kkJS7zUuCII46Il19+OVPb008/Hccee2yZWt9///0444wzYtasWcX39t1333j88cejY8eOedmXonIrMGPGjDj88MMzRXTp0iVeeOGFcot65pln4rjjjsvcS8976aWX6ryBVKrMkeTOKK/zVZCQAAECBAgQIECAAAECBAgQIECAQE4EDouIf/9HecT6iGgfEe/npBpJCRAgQIAAAQIEtlRgWERcnx3kF7/4RVxwwQXVivvwww/H4MGDY8GCBeXOP+GEE2Lo0KFxzDHHVCu+SQTqUuDZZ5+N4cOHx1NPPVVu2pYtW8aIESPinHPOqZGy7rrrrrjkkktKx7oxIopqJIEgBAgQIECAAAECBAgQILDNCtjsv80uvcYJECBAgAABAgQIECBAgAABAgQIECBAgAABAgQIECBAgAABAgQIECBAgAABAgQIECBAgAABAgQIECBAgAABAgQIECBAgAABAgQIECBAgAABAgQIECBAgAABAgQIECBAgAABAgQIECBAgAABAgQIECBAgAABAgQIECBAgAABAgQIECBAYBsTSLL7TZISl3lJcfHFF8eoUaMytd16661x9dVXl6l14sSJMWDAgFi8eHHxvVNOOSV+9atfxV577ZWXfSkqtwLvv/9+HHTQQbFq1ariQjp06BDPPfdc7L777mUKu+2222LIkCGZ1wcNGhR33XVXnTeQSpU5ktwZ5XW+ChISIECAAAECBAgQIECAAAECBAgQyJnAlIg4NSv7lRExImfVSEyAAAECBAgQIFBdgd0iYkFEbLcpwIUXXhj33HNPdeMVz9uwYUPcdNNNMXz48Fi3bl25sXr37h1XXXVVHHrooVuUy2QCtSHwt7/9LW6//fZ44IEHyg3fqFGjGDp0aFx33XXRsGHDGi0h/bcxYcKE7JirI6JlRCyp0USCESBAgAABAgQIECBAgMA2JWCz/za13JolQIAAAQIECBAgQIAAAQIECBAgQIAAAQIECBAgQIAAAQIECBAgQIAAAQIECBAgQIAAAQIECBAgQIAAAQIECBAgQIAAAQIECBAgQIAAAQIECBAgQIAAAQIECBAgQIAAAQIECBAgQIAAAQIECBAgQIAAAQIECBAgQIAAAQIECBAgQIAAgW1YIMnuPUlKXOYly9ixY6N///6Z2s4+++x4+OGHy9T6ox/9KK6++urM65deemn85Cc/iVTKMc55ubA5LmrRokVx9NFHx9tvv11cyd577x3p99oJJ5xQprJzzjknHnnkkczr9957b/Tr16/OOyjnvezNXeerICEBAgQIECBAgAABv6MfAwAAIABJREFUAgQIECBAgACBnAlcGhE/zcr+p4g4OmfVSEyAAAECBAgQIFBdgVsjIrO5Yc8994wFCxZEQUFBdeOVmLdw4cIYPnx4jBo1arPxzjrrrBg4cGCcdNJJNZJTEAJbIvDkk0/G6NGjY/LkyZsNM2jQoBg6dGjx3o7aeCxbtiw6duwY//znP7PD3xIR19ZGPjEJECBAgAABAgQIECBAYNsQsNl/21hnXRIgQIAAAQIECBAgQIAAAQIECBAgQIAAAQIECBAgQIAAAQIECBAgQIAAAQIECBAgQIAAAQIECBAgQIAAAQIECBAgQIAAAQIECBAgQIAAAQIECBAgQIAAAQIECBAgQIAAAQIECBAgQIAAAQIECBAgQIAAAQIECBAgQIAAAQIECBAgQIAAgSSbIElKXOalzttvvx0dOnTI1LbvvvvGggULytT63e9+N375y19mXr/nnnviwgsvzMueFJV7gVWrVsVll10WP//5z4uLadq0afz4xz+Oiy66qExxLVu2jA8++CDz+qxZs6J9+/Z13kQqVeZIcmeU1/kqSEiAAAECBAgQIECAAAECBAgQIEAgZwIHRMTsUtm/FhF/zllFEhMgQIAAAQIECFRVYJ+ISG94yHzXm/6eevDgwVWNU+H4V199NYYPHx4PP/zwZsd26dIlBg0aFN/+9rcrjGcAgZoWuP/++2PUqFExffr0zYY+++yzY+jQoXHooYfWdPoy8dJ/i1dddVX262sjYt+IWFzrySUgQIAAAQIECBAgQIAAga1SwGb/rXJZNUWAAAECBAgQIECAAAECBAgQIECAAAECBAgQIECAAAECBAgQIECAAAECBAgQIECAAAECBAgQIECAAAECBAgQIECAAAECBAgQIECAAAECBAgQIECAAAECBAgQIECAAAECBAgQIECAAAECBAgQIECAAAECBAgQIECAAAECBAgQIECAAAECBMoIJNmvJEmJy7zl2mOPPWLRokWZ+t57773Yf//9S9R7+OGHx4wZMzKvTZ06NU444YS87UlhuRXYuHFj/PSnP40rrrgiU8igQYPirrvuKlHY+++/HwcccEDmtRYtWsRHH32Uk+JTqTJHkjujPCcrISkBAgQIECBAgAABAgQIECBAgACBnAlMiYhTs7L/MCK+n7NqJCZAgAABAgQIEKiqwB0RcdmmSa1atYq5c+dWNUaVxj/xxBMxfPjweP755zc7r23btpH+vnzgwIFRWFhYpfgGE6iKwJo1a2L06NExatSomD179manHnnkkTF06NA4+eSTqxJ+i8fus88+sXDhwuw4PnNtsaoABAgQIECAAAECBAgQ2HYFbPbfdtde5wQIECBAgAABAgQIECBAgAABAgQIECBAgAABAgQIECBAgAABAgQIECBAgAABAgQIECBAgAABAgQIECBAgAABAgQIECBAgAABAgQIECBAgAABAgQIECBAgAABAgQIECBAgAABAgQIECBAgAABAgQIECBAgAABAgQIECBAgAABAgQIECCwbQkk2e0mSYnLvJU466yz4tFHH83UN27cuOjTp0/mOt3H/vvvH3PmzCl+LZVKxfvvvx9t2rTJ254UlnuBp556Kk466aTY9HdwzDHHxDPPPFOisPHjx0ffvn0zr3Xv3j0mT56ck+LT7+tSD2eU52QlJCVAgAABAgQIECBAgAABAgQIECCQM4FLI+KnWdlnRcSBOatGYgIECBAgQIAAgaoIpDcw/D17wp133hmXXHJJVWJUe+xDDz0Uo0ePjueee26zMZo3bx4DBgyIXr16RefOnaudy0QCpQVmzpwZEyZMiDFjxsTy5cs3C3T00UfHwIED41vf+lZOEEeMGBFXXnlldu51EbFvRCzKSUGSEiBAgAABAgQIECBAgEC9FrDZv14vn+IJECBAgAABAgQIECBAgAABAgQIECBAgAABAgQIECBAgAABAgQIECBAgAABAgQIECBAgAABAgQIECBAgAABAgQIECBAgAABAgQIECBAgAABAgQIECBAgAABAgQIECBAgAABAgQIECBAgAABAgQIECBAgAABAgQIECBAgAABAgQIECBAgEClBZLskUlS4rLSQep64G233RZDhgzJpL3oootizJgxmetFixZF586d46OPPip+rXnz5jF37tzYaaed6rpU+eqRwLx58+KAAw6I9evXF1fdqlWr4vdN9mPAgAFx9913Z1669dZb4+qrr85Jl6lUmSPJnVGek5WQlAABAgQIECBAgAABAgQIECBAgEDOBA6IiNmlsp8ZEb/LWUUSEyBAgAABAgQIVFbg5oj4/qbBbdu2jXfffbeyc2ts3DPPPBOjRo2Khx9++AtjduvWLXr16hW9e/cu3oPhQaCqAsuXL48HHnggJkyYENOmTfvC6eecc04MHDgwjjvuuKqmqfHxLVu2jA8++CA77i0RcW2NJxKQAAECBAgQIECAAAECBLZ6AZv9t/ol1iABAgQIECBAgAABAgQIECBAgAABAgQIECBAgAABAgQIECBAgAABAgQIECBAgAABAgQIECBAgAABAgQIECBAgAABAgQIECBAgAABAgQIECBAgAABAgQIECBAgAABAgQIECBAgAABAgQIECBAgAABAgQIECBAgAABAgQIECBAgAABAgQIECgWSLIdkqTEZd4SvfDCC9GtW7dMfR07dow33ngjc/3ss8/GWWedFZ988knxawcffHC8+OKL0aRJk7ztSWG5F1i1alXsvffesXz58uJimjZtGgsXLoxmzZpliuvUqVO8+eabmetp06ZF165dc1J8KlXmSHJnlOdkJSQlQIAAAQIECBAgQIAAAQIECBAgkFOBKRFxalYFv4iIC3NakeQECBAgQIAAAQKVEXg1vZ1h08B77rknLrwwd/+MS++5GDVqVIwePbrC2nv16hW9e/eO008/vcKxBhD43e9+FxMmTCh+VvQYOHBgDBo0KNJ7M/LlMXLkyBg8eHB2Oa9HROd8qU8dBAgQIECAAAECBAgQIFB/BGz2rz9rpVICBAgQIECAAAECBAgQIECAAAECBAgQIECAAAECBAgQIECAAAECBAgQIECAAAECBAgQIECAAAECBAgQIECAAAECBAgQIECAAAECBAgQIECAAAECBAgQIECAAAECBAgQIECAAAECBAgQIECAAAECBAgQIECAAAECBAgQIECAAAECBAgQILAlAkn25CQpcbklcWt97vbbbx+rVq3K5Fm4cGHstddexdcjRoyIa665JtatW1d83b9///jFL34RDRs2rPW6JKi/Ahs3boyDDz443njjjeImCgsL48UXX4xDDz20+Pqf//xn7L333pkGmzRpEp9//nnOGk6lyhxJ7ozynK2GxAQIECBAgAABAgQIECBAgAABAgRyJnBpRPw0K/viiOgQEUtzVpHEBAgQIECAAAECFQl8OSLezh60bNmyaN68eUXzav3+Rx99FKNGjYrRo0fH4sXpf1pu/tGyZcvo1atX9O7du/i7dg8CmwRee+21eOCBB2LChAmxYMGCL4TZfffdY+DAgTFo0KDYY4898g7xk08+Ke9vs31EvJN3xSqIAAECBAgQIECAAAECBPJawGb/vF4exREgQIAAAQIECBAgQIAAAQIECBAgQIAAAQIECBAgQIAAAQIECBAgQIAAAQIECBAgQIAAAQIECBAgQIAAAQIECBAgQIAAAQIECBAgQIAAAQIECBAgQIAAAQIECBAgQIAAAQIECBAgQIAAAQIECBAgQIAAAQIECBAgQIAAAQIECBAgQIAAgRoTSLIjJUmJyxpLUhuBTjnllHjiiScyoSdMmBDnnntupHu44IIL4te//nXxvYKCgvjRj34Ul112WaRSjnCujbXYWmKm3zs9e/aMyZMnF7fUoEGDGDduXHz7298uvn7wwQejV69emXZPPvnkePzxx3PWfjnvZ2/wnK2GxAQIECBAgAABAgQIECBAgAABAgRyJnBARMwulf07EfF//0nuQYAAAQIECBAgkI8CgyPix5sKO/HEE+PJJ5/Mqzo3btxY/H15ei9GZWrr0KFDnHbaacXP4447Lq96UUzdCDz99NMxZcqU4uesWbMqTHrSSSdF7969o0+fPsX7M/L5ka516tSp2SVeERF35HPNaiNAgAABAgQIECBAgACB/BOw2T//1kRFBAgQIECAAAECBAgQIECAAAECBAgQIECAAAECBAgQIECAAAECBAgQIECAAAECBAgQIECAAAECBAgQIECAAAECBAgQIECAAAECBAgQIECAAAECBAgQIECAAAECBAgQIECAAAECBAgQIECAAAECBAgQIECAAAECBAgQIECAAAECBAgQIECgNgSS7KBJUuKyNvLVWMxbbrklrr322ky8AQMGxOjRo2PDhg1x5JFHxosvvlh8r0mTJvGHP/whjj766BrLLdDWK3D99ddH+r2Vfh+lH1deeWX88Ic/jIKCghg4cGCMGTMm0/zNN98c3//+93OGkUqVOZLcGeU5Ww2JCRAgQIAAAQIECBAgQIAAAQIECORUYEpEnJpVwaMRcVZOK5KcAAECBAgQIEDgiwSeiojjNw2444474rLLLstbsffeey8mTJhQ/Jw1a1aFde66665x2mmnZZ7NmjWrcI4B9U9gxYoVMWXKlMxz6dKlFTbRoUOH6NWrV/Tu3Tv233//Csfny4CRI0fG4MGDs8t5MiJOzpf61EGAAAECBAgQIECAAAEC9UPAZv/6sU6qJECAAAECBAgQIECAAAECBAgQIECAAAECBAgQIECAAAECBAgQIECAAAECBAgQIECAAAECBAgQIECAAAECBAgQIECAAAECBAgQIECAAAECBAgQIECAAAECBAgQIECAAAECBAgQIECAAAECBAgQIECAAAECBAgQIECAAAECBAgQIECAAAECWyqQZAdIkhKXWxq7VudPnz49unbtmsnRvn37mDVrVqxZsyZat24dH374YfG9Zs2axbvvvht77LFHrdYj+NYhMHny5OjTp0989tlnxQ0de+yx8bvf/S6aNm0aHTp0iLfffjvT6AsvvBBdunTJWeOpVJkjyZ1RnrPVkJgAAQIECBAgQIAAAQIECBAgQIBATgUujYiflqpg74j4Z06rkpwAAQIECBAgQKA8gV0jYkn2jfSehrZt29YLrWeeeSYmTJhQ/Nz0vXpFhZ988slx2mmnxamnnlpv+qyop231/uzZs+MPf/hDTJkyJZ544olKMeywww7Rq1ev4md6D0Z9fKT3iqT3jJR6NIuIT+tjP2omQIAAAQIECBAgQIAAgdwI2OyfG3dZCRAgQIAAAQIECBAgQIAAAQIECBAgQIAAAQIECBAgQIAAAQIECBAgQIAAAQIECBAgQIAAAQIECBAgQIAAAQIECBAgQIAAAQIECBAgQIAAAQIECBAgQIAAAQIECBAgQIAAAQIECBAgQIAAAQIECBAgQIAAAQIECBAgQIAAAQIECBAgQIBAXQsk2QmTpMRlXddS5Xw777xzLF++PDPvvffeix122CH23nvv2LhxY/Hru+22W3z44YfRsGHDKsc3YdsTmD9/fhxxxBHF75n0I/1eeuONN+Ljjz+OAw44IAPSvHnzWLZsWU6BUqkyR5I7ozynKyI5AQIECBAgQIAAAQIECBAgQIAAgZwJpP/zcnap7GdExO9zVpHEBAgQIECAAAECmxP4VkQ8uOnmoYceGn/961/rnda6detiwoQJ8Zvf/CamTJkSld1vst9++0W3bt2ia9euxT87d+5c73rflgqeOXNmvPDCCzFt2rTiZ3pPRWUe6f0Mp512Wnzzm9+M3r17R0FBQWWm5fWYTp06xZtvvpldY/pv+Td5XbTiCBAgQIAAAQIECBAgQCCvBGz2z6vlUAwBAgQIECBAgAABAgQIECBAgAABAgQIECBAgAABAgQIECBAgAABAgQIECBAgAABAgQIECBAgAABAgQIECBAgAABAgQIECBAgAABAgQIECBAgAABAgQIECBAgAABAgQIECBAgAABAgQIECBAgAABAgQIECBAgAABAgQIECBAgAABAgQIEKg1gSQ7cpKUuKy1pDUV+Oyzz46JEydmwt19991x0EEHRZcuXTKvHXHEEfHnP/+5plKKs5ULrF+/Pjp06BDvvfdecacFBQXxwQcfxKOPPhoXXXRRpvuePXvGI488klONVKrMkeTOKM/pikhOgAABAgQIECBAgAABAgQIECBAIKcCUyLi1KwKbvj/v/8gpxVJToAAAQIECBAgUJ7AVRHxo003LrvssrjjjjvqtdTnn38ejz32WEyZMqX4uWjRokr3s/vuu0e3bt2ia9euxT/Tezw8cifw8ssvx7Rp0zLPxYsXV7qYFi1axGmnnRZf//rXi39uv/32lZ5bHwZeeeWVMWLEiOxSr4mIW+tD7WokQIAAAQIECBAgQIAAgfwQsNk/P9ZBFQQIECBAgAABAgQIECBAgAABAgQIECBAgAABAgQIECBAgAABAgQIECBAgAABAgQIECBAgAABAgQIECBAgAABAgQIECBAgAABAgQIECBAgAABAgQIECBAgAABAgQIECBAgAABAgQIECBAgAABAgQIECBAgAABAgQIECBAgAABAgQIECBAoLYFkuwESVLisrZzb3H80aNHx6BBgzJxvvGNb8Rpp50W559/fua18847L8aPH7/FuQTYdgS6desWL7zwQqbhv/71r3HLLbfEb3/728xro0aNioEDB+YUJZUqcyS5M8pzuiKSEyBAgAABAgQIECBAgAABAgQIEMipwFUR8aOsCn4XEWfmtCLJCRAgQIAAAQIEyhMYERFXbLrxwx/+MIYMGbJVST333HNx8+jfxQvP/iFWfvRWlXrbYYcdIv2d/SGHHBKdO3cufnbs2LFKMQyunMCbb74ZM2fOLH6++uqrMW3atPjss88qN/lfo5rucWCceNJpcfkFp8fRRx9dpbn1bfDtt98e//3f/51d9k8i4vL61od6CRAgQIAAAQIECBAgQCB3Ajb7585eZgIECBAgQIAAAQIECBAgQIAAAQIECBAgQIAAAQIECBAgQIAAAQIECBAgQIAAAQIECBAgQIAAAQIECBAgQIAAAQIECBAgQIAAAQIECBAgQIAAAQIECBAgQIAAAQIECBAgQIAAAQIECBAgQIAAAQIECBAgQIAAAQIECBAgQIAAAQIECBAgUJcCSXayJClxWZd1VCvX7Nmzo127dpm5zZs3j+9973tx2223ZV674YYboqioqFrxTdo2Bc4777y4//77M82PHz8+Lr300li+fHnmtXfffTfatm2bU6BUqsyR5M4oz+mKSE6AAAECBAgQIECAAAECBAgQIEAgpwInRMTUrAoWRsQ+Oa1IcgIECBAgQIAAgfIEJkTEuZtujBs3Lvr06bNVSo1+am2MfeyNWPr24/Hx7Kdi+bwXY+P61VXutbCwMDp37lzmucsuu1Q51rY4YenSpTFz5sx4/fXXi39ueq5Zs6bKHA0Ktovmrb4Wu7Q9IXb98skxtO/BccZXCqocpz5OSO8jSe8nyXr8JiK+VR97UTMBAgQIECBAgAABAgQI5EbAZv/cuMtKgAABAgQIECBAgAABAgQIECBAgAABAgQIECBAgAABAgQIECBAgAABAgQIECBAgAABAgQIECBAgAABAgQIECBAgAABAgQIECBAgAABAgQIECBAgAABAgQIECBAgAABAgQIECBAgAABAgQIECBAgAABAgQIECBAgAABAgQIECBAgAABAgTqWiDJTpgkJS7rupZq5evYsWO89dZbmbmHHXZYzJgxo/h6t912i7vvvjt69uxZrdgmbZsCN954YxQVFWWaP++88+K+++7LXB944IHx5ptv5hwnlSpzJLkzynO+KgogQIAAAQIECBAgQIAAAQIECBAgkDOBXSLio4goyKrg4IiYmbOKJCZAgAABAgQIEChP4LmIOGrTjaeeeiqOP/74rVbqZ0+uiUl/WZ/p75P5L8XyudPjk3kvxvJ502P9quXV7r1169bRuXPn+NKXvhTp39PPNm3aFP9s1qxZtePWx4mffvppzJkzJ+bOnZv5+fe//z1mzpxZ/Fp1HwVNmkfzVl+LnVp9LZq36hI7tfrPTKirTmscpx7SqLqh6928p59+uvTf6vPZf8v1riEFEyBAgAABAgQIECBAgECdC9jsX+fkEhIgQIAAAQIECBAgQIAAAQIECBAgQIAAAQIECBAgQIAAAQIECBAgQIAAAQIECBAgQIAAAQIECBAgQIAAAQIECBAgQIAAAQIECBAgQIAAAQIECBAgQIAAAQIECBAgQIAAAQIECBAgQIAAAQIECBAgQIAAAQIECBAgQIAAAQIECBAgQIAAgZwIJNlZk6TEZU4KqmrSwYMHx8iRIzPTmjRpEqtWrSq+btu2bTz44IPxla98paphjd+GBcaOHRsXXnhhrFu3rlihQ4cOMWvWrIzIFVdcESNGjMi5UCpV5khyZ5TnfFUUQIAAAQIECBAgQIAAAQIECBAgQCCnAjMi4qtZFVwYEb/IaUWSEyBAgAABAgQIlBZ4N72dYdOLb775Zhx44IFbtdJPn1gbj77yf9+/l358uvDV+GTen2P5vOnxybwXY82Kf9aIRYsWLaJ169bFzzZt2hQ/07/vs88+seuuuxY/GzduXCO5ajvI2rVrY+nSpcXPf/zjHzF37tyYM2dOiZ+LFi2qkTIKm+0VO+33n9G8dZfYqdXXYse9Dyk37jVnFsaJnQpqJGd9CZLeN1Lqb/W97L/l+tKHOgkQIECAAAECBAgQIEAgdwI2++fOXmYCBAgQIECAAAECBAgQIECAAAECBAgQIECAAAECBAgQIECAAAECBAgQIECAAAECBAgQIECAAAECBAgQIECAAAECBAgQIECAAAECBAgQIECAAAECBAgQIECAAAECBAgQIECAAAECBAgQIECAAAECBAgQIECAAAECBAgQIECAAAECBAgQIFCXAkl2siQpcVmXdVQ719SpU+Okk04qd36XLl3i2WefjUaNGlU7vonbnsDzzz8f/fr1izlz5hQ336RJk1i1alUG4sknn4wTTzwx5zCpVJkjyZ1RnvNVUQABAgQIECBAgAABAgQIECBAgACBnAr8PCK+m1XBPRFxUU4rkpwAAQIECBAgQKC0wGcR0XTTi8uWLYvmzZtv9Uoj/7A2fv+3dRX2uXLxO/HpwlejdcNZsXHZGzFz5sxYuHBhhfOqM2CnnXaKXXfdNXbbbbfin+X93rRp02jcuHHxs7CwsMKf6TrWrFkTa9eu3ezP7HsrV66MJUuWxNKlS4uf5f3+ySefVKe9Cufsvffe0bZ95/i40YGxYaeOsePeh0TT3b9c4bzrziqMYw8sqHDc1jZg+fLlsfPOO2e3tTIidtja+tQPAQIECBAgQIAAAQIECNSegM3+tWcrMgECBAgQIECAAAECBAgQIECAAAECBAgQIECAAAECBAgQIECAAAECBAgQIECAAAECBAgQIECAAAECBAgQIECAAAECBAgQIECAAAECBAgQIECAAAECBAgQIECAAAECBAgQIECAAAECBAgQIECAAAECBAgQIECAAAECBAgQIECAAAECBAgQyCeBJLuYJClxmU91fmEtO+20U6xYsaLMmO7du8fkyZPrTR8KzQ+B5cuXxxlnnBHTpk0rU1CzZs3ik08+yYtCU6kyR5I7ozwvVkYRBAgQIECAAAECBAgQIECAAAECBHImcElE3JmV/ZWI+GrOqpGYAAECBAgQIECgtMD2EbEy+8VVq1bFdtttt01I3f7YmvjDa+sr1Wvfbo2i31GNi8d++OGHMXPmzDLP+rrHpVIANTgovbegc+fOZZ577rlncZZ5S5IYNml1zF28sVJZi3oUxtEdCio1dmsalN6XlN6fVOrRICLq52arrWlx9EKAAAECBAgQIECAAIF6ImCzfz1ZKGUSIECAAAECBAgQIECAAAECBAgQIECAAAECBAgQIECAAAECBAgQIECAAAECBAgQIECAAAECBAgQIECAAAECBAgQIECAAAECBAgQIECAAAECBAgQIECAAAECBAgQIECAAAECBAgQIECAAAECBAgQIECAAAECBAgQIECAAAECBAgQIECAAIEtFEiy5ydJicstDF1303v37h0TJkwok/Ciiy6KMWPG1F0hMm01Aueee2489NBDZfrp1atXPPDAA3nRZypV5khyZ5TnxcooggABAgQIECBAgAABAgQIECBAgEDOBI6IiD+Xyr59RKzKWUUSEyBAgAABAgQIZAu0iIiPsl+YP39+tGzZcptRuu33a+KJmesr1W/fbo2i31GNyx27YcOGmDlzZrzzzjsxd+7cmDNnTomf69atq1SOrWVQo0aNonXr1tGmTZvi56bf27VrF507d46GDRt+YavzliQxbNLqmLt4Y6VIinoUxtEdCio1dmsZ9PLLL8cRR6Q/cpV42KextSywPggQIECAAAECBAgQIFAHAj5E1gGyFAQIECBAgAABAgQIECBAgAABAgQIECBAgAABAgQIECBAgAABAgQIECBAgAABAgQIECBAgAABAgQIECBAgAABAgQIECBAgAABAgQIECBAgAABAgQIECBAgAABAgQIECBAgAABAgQIECBAgAABAgQIECBAgAABAgQIECBAgAABAgQIECBAIA8EkuwakqTEZR6UV7kSHnjggfj2t79dZvCoUaNi4MCBlQtiFIEsgSFDhsRtt91WxuT++++P3r1754VVKlXmSHJnlOfFyiiCAAECBAgQIECAAAECBAgQIECAQE4FPo2IHbIqODYins1pRZITIECAAAECBAhsEtg9IhZlc/ztb3+LQw45ZJsS+uHv1sTU19dXque+3RpFv6MaV2ps9qD58+fH3LlzY86cOSV+Llq0KBYsXBIrVyyNJNlY5bi5mJBKNYhG2+8ajbbfJVqgOLzfAAAgAElEQVTus0cccXCbaNPm/56tW7cu/tmyZcstLm3ekiSGTVodcxdXzqWoR2Ec3aFgi/PWlwC//e1v45vf/Gbpcu3TqC8LqE4CBAgQIECAAAECBAjkgYAPkXmwCEogQIAAAQIECBAgQIAAAQIECBAgQIAAAQIECBAgQIAAAQIECBAgQIAAAQIECBAgQIAAAQIECBAgQIAAAQIECBAgQIAAAQIECBAgQIAAAQIECBAgQIAAAQIECBAgQIAAAQIECBAgQIAAAQIECBAgQIAAAQIECBAgQIAAAQIECBAgQIAAAQJ1IJBk50iSEpd1kL5mUnz66afRrFmzEsEKCgri8ccfj+OPP75mkoiyTQncd9990adPnzI9r1ixInbccce8sEilyhxJ7ozyvFgZRRAgQIAAAQIECBAgQIAAAQIECBDIqcDzEdEtq4IhEXFbTiuSnAABAgQIECBAYJNAemPDJ9kcTz311Da5r2H45NXx9FsbKvXO6NutUfQ7qnGlxpY36LlZ6+PoDgUlbqXzP/nK0lj7+dJY//nSWLtyaaz7/ONYt+rjWLfp98+Xxsb1qyNZvzY2blgTGzesixZN10bjButizZo1sXbt2jI/00kaN24chYWFmZ8bolE033G7Mq+nx21ssF3MWdE8Vqd2jkbb7/qv5y7RuOmuUbD9rtF4+12joEnzErXXhsemBPOWJDFs0uqYu3hjpbyLehSWsa3UxHo46K677opLLrmkdOX2adTDtVQyAQIECBAgQIAAAQIEciXgQ2Su5OUlQIAAAQIECBAgQIAAAQIECBAgQIAAAQIECBAgQIAAAQIECBAgQIAAAQIECBAgQIAAAQIECBAgQIAAAQIECBAgQIAAAQIECBAgQIAAAQIECBAgQIAAAQIECBAgQIAAAQIECBAgQIAAAQIECBAgQIAAAQIECBAgQIAAAQIECBAgQIAAAQJ1K5Bkp0uSEpd1W8kWZuvevXv87//+bybKf/zHf8TkyZNj33333cLIpm+LAu+//35069YtPvzww0z7Z555Zjz66KN5w5FKlTmS3BnlebM6CiFAgAABAgQIECBAgAABAgQIECCQM4GfRsSlWdknRsTZOatGYgIECBAgQIAAgdICJTZm3H///dG7d++tTmnsn9bG2g0RFx7beLO93ThpTTw7a32leu/brVH0O2rzsUoH2ZT/wL0bRNEja+KaMwvjxE4FJYZVJX+kV+1f38gX9SiMozuUjLW5Jl54Z31x/m7tGsa+uzYo12PekiSGTVodcxdvrJRFelBVPTYF3lRPeR6bxlS1nqp4VLrBPBw4ZMiQuO2220pXZp9GHq6VkggQIECAAAECBAgQIJCvAj5E5uvKqIsAAQIECBAgQIAAAQIECBAgQIAAAQIECBAgQIAAAQIECBAgQIAAAQIECBAgQIAAAQIECBAgQIAAAQIECBAgQIAAAQIECBAgQIAAAQIECBAgQIAAAQIECBAgQIAAAQIECBAgQIAAAQIECBAgQIAAAQIECBAgQIAAAQIECBAgQIAAAQIECNSsQJIdLklKXNZsplqO9qtf/SouuOCCTJajjjoqnnvuuVrOKvzWLNC1a9eYPn16psVf/vKX8Z3vfCdvWk6lyhxJ7ozyvFkdhRAgQIAAAQIECBAgQIAAAQIECBDImcC3I+K+rOz/iIh9c1aNxAQIECBAgAABAqUFSmzMuPHGG2PIkCHRqFGjrUZq7J/Wxrhp64r7Of3Qgrji1MJye9uYRNw4aU386e31leq9b7dG0e+oxhWOzc6f/lp901aYdB3pejY9qpo/0iv3r2/li3oUxtEd/h2rvKJeen9DFP12dazf8O95m/OYtySJGyatjnmLN1bY36YBlfXYND5Tz79SlPbITpyuZ9ik1TG3kvVUxqPSjeXpwJ49e8akSZNKV2efRp6ul7IIECBAgAABAgQIECCQjwI+RObjqqiJAAECBAgQIECAAAECBAgQIECAAAECBAgQIECAAAECBAgQIECAAAECBAgQIECAAAECBAgQIECAAAECBAgQIECAAAECBAgQIECAAAECBAgQIECAAAECBAgQIECAAAECBAgQIECAAAECBAgQIECAAAECBAgQIECAAAECBAgQIECAAAECBAjUvECSHTJJSlzWfLZajLhs2bLYZZddSmSYP39+tGzZshazCr21CixYsCD222+/Eu19/PHHsfPOO+dNy6lUmSPJnVGeN6ujEAIECBAgQIAAAQIECBAgQIAAAQI5EzggImaXyr5DRKzMWUUSEyBAgAABAgQIZAuU2JhxxhlnxNixY/Pqu+gtWa6xf1ob46atKxHimAMLYmj3wmhQzjfa6zdG3DBxdUx/d0Ol0vbt1ij6HdV4s2PLy58enEZPp7/kpMbR46uNMvOrmj8TKCKKehTG0R0Kyq3llTkboujh1bF67b8SZ43anMe8JUncMGl1zF28sbjWyjwq8tgUI1NPyaUp45GdM13PsH/VU5lavsijMvPzfUy7du1i9uzSH7UqvVT53p76CBAgQIAAAQIECBAgQKAOBCr7eb8OSpGCAAECBAgQIECAAAECBAgQIECAAAECBAgQIECAAAECBAgQIECAAAECBAgQIECAAAECBAgQIECAAAECBAgQIECAAAECBAgQIECAAAECBAgQIECAAAECBAgQIECAAAECBAgQIECAAAECBAgQIECAAAECBAgQIECAAAECBAgQIECAAAECBAgQqEWBJDt2kpS4rMW0tRP6rLPOikcffTQTfOTIkXH55ZfXTjJRt2qBO+64I6644opMj927d4/JkyfnVc+pVJkjyZ1RnlcrpBgCBAgQIECAAAECBAgQIECAAAECORNYHBG7ZWXfPyL+nrNqJCZAgAABAgQIEMgWKLExo7CwMKZPnx5f+cpX6r3S2D+tjXHT1pXbx2FfahjX99gumhaWvb12fcQNE1fHn9/bUCmDvt0aRb+jGpcZ+0X5/29w+iv1JC46rnF88z8bZeZXNX+kV/Bf384X9SiMozsUlKjltfkboui3q+Oz1f8eV7rYzXnMW5IUW8xbsrFSFulBm/PYFCBTz5ryQ5b2yB6VrmfYpNUxd3Hl6inPo9KN5PHAhQsXRuvWrWPdujLvb/s08njdlEaAAAECBAgQIECAAIF8E/AhMt9WRD0ECBAgQIAAAQIECBAgQIAAAQIECBAgQIAAAQIECBAgQIAAAQIECBAgQIAAAQIECBAgQIAAAQIECBAgQIAAAQIECBAgQIAAAQIECBAgQIAAAQIECBAgQIAAAQIECBAgQIAAAQIECBAgQIAAAQIECBAgQIAAAQIECBAgQIAAAQIECBAgQKB2BJLssElS4rJ2MtZi1PHjx0ffvn0zGbp06RIvvPBCLWYUemsV6Nq1a0yfPj3T3rhx46JPnz551W4qVeZIcmeU59UKKYYAAQIECBAgQIAAAQIECBAgQIBAzgSmRMSpWdm7RMSLOatGYgIECBAgQIAAgWyBMhszRo8eHQMGDKhXSmP/tDYWfJzE7A83xAcfV26vSYd9GkRRj+2iRbOyX22vWpvEsElr4uX3N1TK4eCWDWKXHRtUKf+mKtPZLzimcfTu0iiTq6r5Ix3sX23ss3Mq/vFxEjs2ScW6DUmsXlepFmJzHvOWJPGDiati/v//WelHEtFurwax/x4Nov3eDeP0QwuKp775wYYoemRNLF/5xbFKe2TnTdczbNLqmLt4Y6XKKfZYlkS7PcvWU6kAeTjo3nvvjfPPP7+8yuzTyMP1UhIBAgQIECBAgAABAgTyVcCHyHxdGXURIECAAAECBAgQIECAAAECBAgQIECAAAECBAgQIECAAAECBAgQIECAAAECBAgQIECAAAECBAgQIECAAAECBAgQIECAAAECBAgQIECAAAECBAgQIECAAAECBAgQIECAAAECBAgQIECAAAECBAgQIECAAAECBAgQIECAAAECBAgQIECAAIGaFUiywyVJicuazVQH0VatWhXNmzePtWvXZrK98cYb0bFjxzrILsXWIvDmm29Gp06dMu00btw4li9fHk2aNMmrFlOpMkeSO6M8r1ZIMQQIECBAgAABAgQIECBAgAABAgRyJvCDiPifrOw9ImJyzqqRmAABAgQIECBAIFugzMaM7t27x+TJ9eOfa/OXboyih9fEgqUbq7WqrXdvEEU9totWu5X9envlmohhk1bHX/6+oVqxKz8pVZy/qEdhpOvZ9Khy/vRKbuG39JvzmLckiR9MXBPzl26IqOxWnqx62u3ZIPoe1Tju+MOaWPJpxQFa7ZZel5Ie2Z7petJrM3dx9dY9Xc8N52wXLZptIVjlF7nGRn7++edx3nnnxaRJk8qLWf8aqjEZgQgQIECAAAECBAgQIECgqgI+RFZVzHgCBAgQIECAAAECBAgQIECAAAECBAgQIECAAAECBAgQIECAAAECBAgQIECAAAECBAgQIECAAAECBAgQIECAAAECBAgQIECAAAECBAgQIECAAAECBAgQIECAAAECBAgQIECAAAECBAgQIECAAAECBAgQIECAAAECBAgQIECAAAECBAgQIFA/BZLsspOkxGW97Khv374xfvz4TO3XX399DBs2rF72oujcCBQVFcWNN96YSd6nT58YN25cbor5gqypVJkjyZ1RnnerpCACBAgQIECAAAECBAgQIECAAAECORG4MiJuz8p8UUTck5NKJCVAgAABAgQIECgtUGZjRosWLeL555+Pdu3a5bXW4hVJnPuzz6td45f3ahBFPbeLPXfa/FfbK1YlMWzimvjbvA3VzlPRxP12bRBFPQqjTYsGZYbWRf5NSSvymLckiR9MXB3zF2+MqOxugPS7Kz22+OemX75Y5Is8smem6xk2aXXMTddTzcf/Xtk0mhZWc3KOps2YMSO6du0a69atK6+Cyq5MjqqXlgABAgQIECBAgAABAgTyScCHyHxaDbUQIECAAAECBAgQIECAAAECBAgQIECAAAECBAgQIECAAAECBAgQIECAAAECBAgQIECAAAECBAgQIECAAAECBAgQIECAAAECBAgQIECAAAECBAgQIECAAAECBAgQIECAAAECBAgQIECAAAECBAgQIECAAAECBAgQIECAAAECBAgQIECAAIHaE0iyQydJicvay1qLkR977LE4/fTTMxkOOOCAmD17di1mFHprE2jbtm289957mbZ+//vfx9e//vW8azOVKnMkuTPK826VFESAAAECBAgQIECAAAECBAgQIEAgJwLfi4i7szIXRcSNOalEUgIECBAgQIAAgdIC5W7MuOyyy+KOO+7IW60165K4fPzqePfDjdWq8eBWDeP6swpj56YVf629/PMkhk1cE6/N35CVK81W8dyKitt3lwZR1LMw9m/RYLNDy89f3jJWv57KesxbksQPJq6O+Uuq4F5MVTmvynhkd56uZ9ik1TF3cRXqyQpwSueC+O/TCytapry6f/3118dNN920uZqq/ybIqy4VQ4AAAQIECBAgQIAAAQJ1IeBDZF0oy0GAAAECBAgQIECAAAECBAgQIECAAAECBAgQIECAAAECBAgQIECAAAECBAgQIECAAAECBAgQIECAAAECBAgQIECAAAECBAgQIECAAAECBAgQIECAAAECBAgQIECAAAECBAgQIECAAAECBAgQIECAAAECBAgQIECAAAECBAgQIECAAAECBHIvkGSXkCQlLnNfXTUr2G+//WLBggWZ2Y8//nicfPLJ1Yxm2rYk8MQTT8Qpp5ySablly5Yxf/78vCRIpcocSe6M8rxcKUURIECAAAECBAgQIECAAAECBAgQqHOBXhHxQFbWuyLikjqvQkICBAgQIECAAIHyBMrdmLHjjjvGe++9Fy1atMhLtbufXhu/+fO6atV2xP4N47qzCmP7wsp/pf3xZ0kMm7QmXl+w4f9ypqdu4ZaWfXZuEEU9C+OAPRpU2EeZ/KVnbEE9VfWYtySJ/3lkdXywdOOWEpTooioe2RPT9QybtDrmLt5YoWN5A4adUxhd2xVUa25dT0rvPerSpUt88MEHm0td+Td1XRcvHwECBAgQIECAAAECBAjknYAPkXm3JAoiQIAAAQIECBAgQIAAAQIECBAgQIAAAQIECBAgQIAAAQIECBAgQIAAAQIECBAgQIAAAQIECBAgQIAAAQIECBAgQIAAAQIECBAgQIAAAQIECBAgQIAAAQIECBAgQIAAAQIECBAgQIAAAQIECBAgQIAAAQIECBAgQIAAAQIECBAgQIAAAQK1IpBkR02SEpe1krAugn7/+9+PH/7wh5lUffr0iXHjxtVFajnquUDfvn1j/PjxmS6uueaauOWWW/Kyq1SqzJHkzijPy5VSFAECBAgQIECAAAECBAgQIECAAIE6Fzg9In6XlfXhiPhGnVchIQECBAgQIECAQHkCm92Ycfvtt8eVV16Zl2pDHlwdf/n7hirXduSXG8Z1ZxVGQcOqf529aEUSwyatjln/2BiRnl6NLS3pfTDpqXvt3CCKem4X7fZsUOkeSuQvPaua9VTXY96SJIoeXh0LPt5Y3M+WPvZqnqqyR3bOdD3ptZm7eGOVS7ngmMbRu0ujKs/LxYQrrrgi7rjjji9KXRPLkYvW5CRAgAABAgQIECBAgACBHAj4EJkDdCkJECBAgAABAgQIECBAgAABAgQIECBAgAABAgQIECBAgAABAgQIECBAgAABAgQIECBAgAABAgQIECBAgAABAgQIECBAgAABAgQIECBAgAABAgQIECBAgAABAgQIECBAgAABAgQIECBAgAABAgQIECBAgAABAgQIECBAgAABAgQIECBAgEAOBJLsnElS4jIH5dRMyjfeeCMOOuigEsE+/vjj2HnnnWsmgShbpcCyZctil112KdHb66+/Hp06dcrLflOpMkeSO6M8L1dKUQQIECBAgAABAgQIECBAgAABAgTqXODoiHg2K+vzEXFUnVchIQECBAgQIECAQHkCm92Ysf/++8fUqVOjTZs2eSd3zk8+j2Urq76n5MSDCuKaMwqr3c+HnyQxbNKaeGfhhurFSEXs2SwVRT23iy/v1aDKMbY4f6mMW+Jx7s8+j8Urkoj0XoEt2N+z507V98huJ1NPFVVP7FQQ15xZ/fdEFdNVe/gnn3xS/LeY3kvyBQ/7NKotbCIBAgQIECBAgAABAgS2PQEfIre9NdcxAQIECBAgQIAAAQIECBAgQIAAAQIECBAgQIAAAQIECBAgQIAAAQIECBAgQIAAAQIECBAgQIAAAQIECBAgQIAAAQIECBAgQIAAAQIECBAgQIAAAQIECBAgQIAAAQIECBAgQIAAAQIECBAgQIAAAQIECBAgQIAAAQIECBAgQIAAAQIECGybAkl220lS4rJeixx//PHx9NNPZ3oYOXJkXH755fW6J8XXrsAdd9wRV1xxRSbJcccdF3/84x9rN+kWRE+lyhxJ7ozyLfA0lQABAgQIECBAgAABAgQIECBAgMBWJPCViHglq593IqL9VtSfVggQIECAAAEC9VmgxMaMffbZJ/7xj39k+ikqKoobbrgh7/r75p2rYumnG6tc13EHFsTQswqrPC97wj+WbYzz71kdGzZUfU/LdgWpuP287aLD3g2qXUM6/7CJa+K9j7L6T39fX409Nlvi0WPk57FiVdUNshtv0SwVRT23zGNTvOrW87W2BXHTN7bsPVHtxazCxFtuuSWuvfbazIz27dvH22+/XTqCfRpVMDWUAAECBAgQIECAAAEC27qAD5Hb+jtA/wQIECBAgAABAgQIECBAgAABAgQIECBAgAABAgQIECBAgAABAgQIECBAgAABAgQIECBAgAABAgQIECBAgAABAgQIECBAgAABAgQIECBAgAABAgQIECBAgAABAgQIECBAgAABAgQIECBAgAABAgQIECBAgAABAgQIECBAgAABAgQIECCwrQgk2Y0mSYnLem0wduzY6N+/f6aHgw8+OF599dV63ZPia1fgkEMOiddeey2T5N57741+/frVbtItiJ5KlTmS3BnlW+BpKgECBAgQIECAAAECBAgQIECAAIGtSKBtRLyb1c/yiNh5K+pPKwQIECBAgACB+ixQYmPGddddF8OHD49N+zX222+/mDp1arRr1y6verzut2vixdnrq1zThcc2jnO/1qjK80pPuPL+1fHqvA1VjnPmVwrislMKqzyv9IQFSzfGpWNXx6erNy1f+uv5qu+x2RKP236/Jp6YWfU12NTL7jumoqhnYRy4T8Mt9kgHqG49fbs1in5HNa6RGmoryEsvvRRnnnlmLFq0KJNizJgxMWDAgNIp7dOorUUQlwABAgQIECBAgAABAluhgA+RW+GiaokAAQIECBAgQIAAAQIECBAgQIAAAQIECBAgQIAAAQIECBAgQIAAAQIECBAgQIAAAQIECBAgQIAAAQIECBAgQIAAAQIECBAgQIAAAQIECBAgQIAAAQIECBAgQIAAAQIECBAg8P/Yuw8oK6trceD7zlBmKKIiiAUxKCgvltgVNIqxl0SiBjUaCySaxChGiQXUJ4gl4UWNmhcLRpQkkmDwxZJgQWzEiAYNVlpUFBORIkodZr7/fyYv8+6docww7ZbfXesuPHfO2Wfv3/lYS+butQ4BAgQIECBAgAABAgQIECBAgAABAgQIECBAgAABAgQIECCwFoEk/bMkyRjmPNgWW2wRCxcurK7j8ccfj8MPPzzn61JA4ws88cQTccQRR1QH7ty5c3zyySeNv1EjRkylal1J7o7yRvQVigABAgQIECBAgAABAgQIECBAgEAOC3SLiI9q5F8SEatyuCapEyBAgAABAgTyRSCjMePjjz+Ogw46KN55553q+o4//vj4wx/+kFX13vX06njgz2X1zmnkySXRt1dxvdfVXNDS+1fmM+6FNfHLZ/71v9SVX9dvTItNQzz++NqaGP1o+v/SV7YI1K3Pp3OHVFz19baxy7YNP4t/n03tfOp2zMNPaBv9/6NV3Sa3wKzy8vI47bTT4re//W317ltuuWXMnj07OnbsWDMjfRotcEa2JECAAAECBAgQIECAQK4K+Edkrp6cvAkQIECAAAECBAgQIECAAAECBAgQIECAAAECBAgQIECAAAECBAgQIECAAAECBAgQIECAAAECBAgQIECAAAECBAgQIECAAAECBAgQIECAAAECBAgQIECAAAECBAgQIECAAAECBAgQIECAAAECBAgQIECAAAECBAgQIECAAAECBAgQIECAQP0EkvTpSZIxrF+kLJz9ox/9KH7yk59UZzZw4MB44IEHsjBTKbW0wCmnnBLjx4+vTmPo0KHx4x//uKXTWu/+qVStK8ndUZ7VJyY5AgQIECBAgAABAgQIECBAgAABAs0m0D4iPq+xW4+IeL/ZMrARAQIECBAgQIDAugRq9WmMHTs2zjrrrIz599xzT5x99tlZo7jgsyTOHbMiPl1e976Svb5QHD8+taRRapj+XkVc+psVUV5R93CNuf97nyTxn79fGe9/Uo8EaqTa0Hw+X5nEufesiH8sqTyDyvaAup3FZu1ScfWJbWPX7sV1x6vDzMx86rAgIrptmoo7zimNDiXZ295Q2Sty+eWXR0XFv866devWcccdd1T9fdSnUbdzNosAAQIECBAgQIAAAQIE1i6Qvf8admIECBAgQIAAAQIECBAgQIAAAQIECBAgQIAAAQIECBAgQIAAAQIECBAgQIAAAQIECBAgQIAAAQIECBAgQIAAAQIECBAgQIAAAQIECBAgQIAAAQIECBAgQIAAAQIECBAgQIAAAQIECBAgQIAAAQIECBAgQIAAAQIECBAgQIAAAQIECBAgQIBAYwok6cGSJGPYmPu0SKy33347+vTpk7H3nDlzomfPni2Sj02zU2Du3Lmxww47ZCT31ltvxc4775ydCf9vVqlUrSvJ3VGe1ScmOQIECBAgQIAAAQIECBAgQIAAAQLNKlAeEUVpO+4TES83awY2I0CAAAECBAgQWJtArT6NZcuWxdlnnx2/+93vqudvu+22MWHChNhvv/2yRvGZt9bEiImr6pzPwxe3j3Zt6zx9nRPf+ySJERNXxrsLKuoVrKX3r5lsY+Tzwsw1cdWE1RFRt/6e9iWpGHlS29h9u+J62dV18r/yqfszMeKkttGvd6u6hm/2ebNmzYo99tgjKv9O/vt11llnxS9/+cuqoT6NZj8SGxIgQIAAAQIECBAgQCCvBDT759VxKoYAAQIECBAgQIAAAQIECBAgQIAAAQIECBAgQIAAAQIECBAgQIAAAQIECBAgQIAAAQIECBAgQIAAAQIECBAgQIAAAQIECBAgQIAAAQIECBAgQIAAAQIECBAgQIAAAQIECBAgQIAAAQIECBAgQIAAAQIECBAgQIAAAQIECBAgQIAAAQIECKxTIEn/SZJkDPOCbcCAAfHQQw9V13LppZfGDTfckBe1KaJxBC677LK48cYbq4OdcMIJMXHixMYJ3oRRUqlaV5K7o7wJvYUmQIAAAQIECBAgQIAAAQIECBAgkGMCSyKiU1rOB0fEszlWg3QJECBAgAABAvkosNY+jblz58aee+4Zn376aXXNxx9/fEyYMCHatGmTNQ5Pvb4mrvvDqvXms0XHVFw/sCR6di1qcN7vfZLEiIkr490FFXWO1dL710y0sfO59IEVsWDphvt72rVNxciT2saXehTX2W5jJj7z1poYMXH9z0Rl3KsGtI2D+7TamC2aZc2iRYviG9/4Rjz11FPV+/Xo0aNqvMMOO1R9pk+jWY7CJgQIECBAgAABAgQIEMhbAc3+eXu0CiNAgAABAgQIECBAgAABAgQIECBAgAABAgQIECBAgAABAgQIECBAgAABAgQIECBAgAABAgQIECBAgAABAgQIECBAgAABAgQIECBAgAABAgQIECBAgAABAgQIECBAgAABAgQIECBAgAABAgQIECBAgAABAmNudi0AACAASURBVAQIECBAgAABAgQIECBAgAABAhkCSfooSTKGeUH12GOPxbHHHltdy2abbRb//Oc/o3Xr1nlRnyIaJlBWVhZbbrllLF68uDrQo48+Gsccc0zDAjfD6lSq1pXk7ihvBndbECBAgAABAgQIECBAgAABAgQIEMgRgXkRsW1arn0j4s85krs0CRAgQIAAAQL5LLDOPo177rknzjvvvKj8HrvyVVRUFCNHjowrrrgiqzz++WlF/PeTZfH6B+WxeNn/lbPN5qk4sHer+M6hbRol3/c+SWLExJXx7oKKGvEq96z99fgWHVPxlS+uff+xz66O8iTinIPrntu6969Z3trzSffYmP1r7lL3fCI6lqbiqgFtY8/ti9d6Fo2RT3rgVWsi7pmyOqbOKo/5i//vvLberCj69iqOcw5pE21bNcpj0WRBhg4dGqNHj66OX/n375FHHomjjz66+jN9Gk3GLzABAgQIECBAgAABAgQKQkCzf0EcsyIJECBAgAABAgQIECBAgAABAgQIECBAgAABAgQIECBAgAABAgQIECBAgAABAgQIECBAgAABAgQIECBAgAABAgQIECBAgAABAgQIECBAgAABAgQIECBAgAABAgQIECBAgAABAgQIECBAgAABAgQIECBAgAABAgQIECBAgAABAgQIECBAgEAk6QZJkjHMG5699947Xnnllep6br755rjwwgvzpj6FbLzALbfcEkOGDKkOsNdee8XLL7+88QGbcWUqVetKcneUN6O/rQgQIECAAAECBAgQIECAAAECBAhkucCbEdEnLcd9I2JalucsPQIECBAgQIBAIQist0/jvPPOizvuuKPaoXXr1vHoo4/G4YcfnpU2//i0IpYsi+jeORXt2zbeV9bvfZLEiIkr490FFRuoO4nSNkVx+VfbRL/erdY6d+yzq+O+58uqfnbSvq3ju4e12aBl3fePqrpP79c6jtitVawsS2p5bMz+NROsTz4dSlJx1YC2sdcXihvNY4NgaROWLE+qzm37LkWxabvGeybqk0N95955551x0UUXxfLly6uXnn766XHfffdFem+GPo36yppPgAABAgQIECBAgAABAukCufGvZGdGgAABAgQIECBAgAABAgQIECBAgAABAgQIECBAgAABAgQIECBAgAABAgQIECBAgAABAgQIECBAgAABAgQIECBAgAABAgQIECBAgAABAgQIECBAgAABAgQIECBAgAABAgQIECBAgAABAgQIECBAgAABAgQIECBAgAABAgQIECBAgAABAgQINFQgSQ+QJBnDhsbOmvV33313fPvb367Op3fv3vHOO+9kTX4SaTmBnXbaKWbOnFmdwF133RWDBw9uuYTqsXMqVetKcneU18PPVAIECBAgQIAAAQIECBAgQIAAAQJ5LvCXiNg3rcY9I2J6ntesPAIECBAgQIBALgist0/jgw8+iMMOOyyjp6Fdu3Zx//33x9e//vVcqK/BOb73SRIjJq6MdxdUbDBWu7apuGpA29inZ/Fa5459dnXc93xZxs++umeruPCotuuM3dL710ws2/LZ4KHk2ISHH344vvGNb8TKlSurM99ll11iypQp0blz54xq9Gnk2OFKlwABAgQIECBAgAABAlkmoNk/yw5EOgQIECBAgAABAgQIECBAgAABAgQIECBAgAABAgQIECBAgAABAgQIECBAgAABAgQIECBAgAABAgQIECBAgAABAgQIECBAgAABAgQIECBAgAABAgQIECBAgAABAgQIECBAgAABAgQIECBAgAABAgQIECBAgAABAgQIECBAgAABAgQIECBAoIkEkvS4SZIxbKItWybsdtttF/Pmzave/L777oszzjijZZKxa1YI3H///fGtb32rOpfu3bvH+++/nxW51SWJVKrWleTuKK8LnDkECBAgQIAAAQIECBAgQIAAAQIECkPg2Yg4KK3UXSPi9cIoXZUECBAgQIAAgawW2GCfxuTJk+O4446LFStWVBfSrl27GDduXAwYMCCri2tocu99ksSIiSvj3QUVGwxV2iYVVw1oE/vu0Gqtc8c+uzrue75srT87avfWMfTYNrV+1tL710wo2/LZ4KHk2ITx48fHd77znVi6dGl15qWlpfH000/HfvvtV6safRo5dsDSJUCAAAECBAgQIECAQJYJaPbPsgORDgECBAgQIECAAAECBAgQIECAAAECBAgQIECAAAECBAgQIECAAAECBAgQIECAAAECBAgQIECAAAECBAgQIECAAAECBAgQIECAAAECBAgQIECAAAECBAgQIECAAAECBAgQIECAAAECBAgQIECAAAECBAgQIECAAAECBAgQIECAAAECBAgQaCKBJD1ukmQMm2jLlgl74403xmWXXVa9+d577x3Tpk1rmWTsmhUC++yzT7z88svVudxwww1x6aWXZkVudUkilap1Jbk7yusCZw4BAgQIECBAgAABAgQIECBAgACBwhCYHhFfSiu1T0S8XRilq5IAAQIECBAgkNUCderT+NnPfhaXX355LF++vLqYDh06xBNPPBH7779/VhdYn+Q+XZ7EvEUV8e6CJBZ+VhHPvlMe7y6o2GCItq0jrhrQNvbfsdVa5459dnXc93zZeuP0/4/i6N+nVZQnSSxdkWqR/Y/bo3V02zQV3ToVVeXa0h4189ngQeTwhIcffjjOO++8mD9/fnUVbdu2jTvvvDO+9a1vrbUyfRo5fOBSJ0CAAAECBAgQIECAQBYIaPbPgkOQAgECBAgQIECAAAECBAgQIECAAAECBAgQIECAAAECBAgQIECAAAECBAgQIECAAAECBAgQIECAAAECBAgQIECAAAECBAgQIECAAAECBAgQIECAAAECBAgQIECAAAECBAgQIECAAAECBAgQIECAAAECBAgQIECAAAECBAgQIECAAAECBAgQaAaBJH2PJMkYNsP2zbfF8uXLY6uttoqlS5dWb/q73/0uTjrppOZLwk5ZIzBhwoQ4+eSTq/PZZJNN4qOPPop27dplTY4bSiSVqnUluTvKN4Tm5wQIECBAgAABAgQIECBAgAABAgQKR2BWROyYVm6viJhdOOWrlAABAgQIECCQtQJ17tO47rrrYtiwYRmFdO7cOR5++OE44IADsrbAuiZ219Or44E/l9V1evW8Nq0irv56Sey/Y/Fa1459dnXc9/yG41Z+5b4xbTKNtX968h1KIkrbpGLB0vr37TRVPttvURTH7tE6jti1Vb3PKNsXTJkyJU488cRYtGhRdaqtW7eOUaNGxdChQ9eZvj6NbD9Z+REgQIAAAQIECBAgQCC7BTT7Z/f5yI4AAQIECBAgQIAAAQIECBAgQIAAAQIECBAgQIAAAQIECBAgQIAAAQIECBAgQIAAAQIECBAgQIAAAQIECBAgQIAAAQIECBAgQIAAAQIECBAgQIAAAQIECBAgQIAAAQIECBAgQIAAAQIECBAgQIAAAQIECBAgQIAAAQIECBAgQIAAAQIECDSWQJIeKEkyho21R9bEueqqq2LkyJHV+fTt2zdeeOGFrMlPIs0n0K9fv5g6dWr1hldeeWWMGDGi+RJohJ1SqVpXkrujvBFchSBAgAABAgQIECBAgAABAgQIECCQJwIfRUS3tFq2j4j38qQ2ZRAgQIAAAQIEclmgzn0alT0cN998c1x88cWR3s/Rvn37uPPOO+O0007LWYez7lge8xbWv0elVXHE1V8vib69itdZ+/zFFTFi4qqY9Y+K9fhU7l3/r9gbb/+aqWVbPv+XX///aBXDT2ibs89azcTvuuuu+NGPfhRLliyp/lFRUVHcdNNNccEFF6y3Tn0aefMYKIQAAQIECBAgQIAAAQItIlD/30S0SJo2JUCAAAECBAgQIECAAAECBAgQIECAAAECBAgQIECAAAECBAgQIECAAAECBAgQIECAAAECBAgQIECAAAECBAgQIECAAAECBAgQIECAAAECBAgQIECAAAECBAgQIECAAAECBAgQIECAAAECBAgQIECAAAECBAgQIECAAAECBAgQIECAAAECBBookKSvT5KMYQNDZ9/yRYsWxTbbbBMrV66sTm7ChAlx4oknZl+yMmoygQcffDBOOumk6vglJSXx4Ycfxuabb95kezZF4FSq1pXk7ihvCmgxCRAgQIAAAQIECBAgQIAAAQIECOSmwOcR0T4t9W0j4sPcLEXWBAgQIECAAIG8EqhXn0ZlH8cVV1wRo0ePjjVr1lRDtGnTJm688cb47ne/G23bts0poMvHr4yX5pTXO+fiooirv14S/XoXb3Dtos+TGDFxVcyYV/991hW8pfevmVdz5vOtA1vHmV9us0H3bJ5Q2Sv0n//5n3HbbbfFsmXLqlNt1apV/PjHP44LLrggiovX/2zp08jmE5YbAQIECBAgQIAAAQIEsl9As3/2n5EMCRAgQIAAAQIECBAgQIAAAQIECBAgQIAAAQIECBAgQIAAAQIECBAgQIAAAQIECBAgQIAAAQIECBAgQIAAAQIECBAgQIAAAQIECBAgQIAAAQIECBAgQIAAAQIECBAgQIAAAQIECBAgQIAAAQIECBAgQIAAAQIECBAgQIAAAQIECBAgQIBAYwgk6UGSJGPYGPGzLsawYcPiuuuuq85r//33jz//+c9Zl6eEmk7ggAMOiBdffLF6gyuuuCJGjRrVdBs2UeRUqtaV5O4obyJrYQkQIECAAAECBAgQIECAAAECBAjkmEDl7worauTcLSL+mWN1SJcAAQIECBAgkI8CG9WnMXTo0Bg9enQtj/PPP7/q87Zt2+aE1SPT18RNf1xV71wrvx6/+uslcdBOxXVe+/nKiGv/Z2VMm1Ne5zXrmtjS+9fMqyXyueyrbePwXVo12LIlAnz22Wdx8cUXx1133ZWxfatWraKyZ+Saa66pU1r6NOrEZBIBAgQIECBAgAABAgQIrENAs79HgwABAgQIECBAgAABAgQIECBAgAABAgQIECBAgAABAgQIECBAgAABAgQIECBAgAABAgQIECBAgAABAgQIECBAgAABAgQIECBAgAABAgQIECBAgAABAgQIECBAgAABAgQIECBAgAABAgQIECBAgAABAgQIECBAgAABAgQIECBAgAABAgQIFIZAkl5mkmQM81Jg4cKF0b1791ixYkV1fePGjYtvfvObeVmvojIFfvWrX8Xpp59e/WFpaWnMmzcvOnfunHNUqVStK8ndUZ5zpyhhAgQIECBAgAABAgQIECBAgAABAk0i0DEiltaIXPlL0EVNspugBAgQIECAAAEC9RHYqD6NioqKuPXWW2Po0KFRVlaWsV/fvn3j3nvvjV69etUnjxaZe9YdK2Lewop6733110viyzsX13tdWXnEtQ+tjOffKa/32vQFLb1/zeRbIp+eXYvirsGlDXJsicVz5syJU089NaZNm5axfUlJSdXfqcGDB9c5LX0adaYykQABAgQIECBAgAABAgTWIqDZ32NBgAABAgQIECBAgAABAgQIECBAgAABAgQIECBAgAABAgQIECBAgAABAgQIECBAgAABAgQIECBAgAABAgQIECBAgAABAgQIECBAgAABAgQIECBAgAABAgQIECBAgAABAgQIECBAgAABAgQIECBAgAABAgQIECBAgAABAgQIECBAgAABAgQKQyBJLzNJMoZ5K3D11VfHiBEjquvbdddd429/+1ve1quw/xPYbbfdYsaMGdUfXHXVVXHNNdfkJFEqVetKcneU5+RJSpoAAQIECBAgQIAAAQIECBAgQIBAowtsHREf1ojaKSKWNvpOAhIgQIAAAQIECNRXoEF9Gvfcc09U9jx88MEHGftWfhde2Qfxta99rb75NNv82f+siHPHrNio/R66qF10LN24r8RfnF0ew367cqP2/feilt6/ZvItlc+jQ9tFSeuNO4cGHcBGLK7sgXryySdj0KBBMW/evIwIXbp0iXvvvTeOOeaYekXWp1EvLpMJECBAgAABAgQIECBAoIZAbvyL2rERIECAAAECBAgQIECAAAECBAgQIECAAAECBAgQIECAAAECBAgQIECAAAECBAgQIECAAAECBAgQIECAAAECBAgQIECAAAECBAgQIECAAAECBAgQIECAAAECBAgQIECAAAECBAgQIECAAAECBAgQIECAAAECBAgQIECAAAECBAgQIECAAAECDRVI0gMkScawobGzdv2yZcuiR48esXDhwuocb7vttvj+97+ftTlLrOECt99+e5x//vnVgTp37hzvvfdetG/fvuHBWyBCKlXrSnJ3lLfAOdiSAAECBAgQIECAAAECBAgQIECAQBYK9I6Id2rkVfmL0OVZmKuUCBAgQIAAAQKFJtDgPo3nn38+Bg0aFDNnzsywq/zu+9JLL43LL788WrVqlXWuD75UFj9/cvVG5XXbmSXRZ5vijVo7/sWyuHPyxu377w1bev+ahbdUPj8/uzR22qpoo86hORd9/vnnMXLkyLjpppuirKwsY+vtttsufvvb38Z+++1X75T0adSbzAICBAgQIECAAAECBAgQSBPQ7O9xIECAAAECBAgQIECAAAECBAgQIECAAAECBAgQIECAAAECBAgQIECAAAECBAgQIECAAAECBAgQIECAAAECBAgQIECAAAECBAgQIECAAAECBAgQIECAAAECBAgQIECAAAECBAgQIECAAAECBAgQIECAAAECBAgQIECAAAECBAgQIECAAAEChSGQpJeZJBnDvBYYPXp0DB06tLrGrbfeOv7+979HmzZt8rruQi1u9erV8YUvfCHmz59fTfCTn/wkLrnkkpwlSaVqXUnujvKcPU2JEyBAgAABAgQIECBAgAABAgQIEGhUgT0j4pUaESt/+V3WqLsIRoAAAQIECBAgsDECjdKnsWDBgjjllFNi8uTJtXLYfffdo7In4rDDDtuY/JpszbS55XHZAys3Kv4D57eLLpts3Ffik99cE6MeWrVR+/57UUvvXzP5lsqnIfs26ADqsXjSpElxwQUXxMyZM2utOvroo2Ps2LHRpUuXekT8v6n6NDaKzSICBAgQIECAAAECBAgQ+F+BjfvNBj4CBAgQIECAAAECBAgQIECAAAECBAgQIECAAAECBAgQIECAAAECBAgQIECAAAECBAgQIECAAAECBAgQIECAAAECBAgQIECAAAECBAgQIECAAAECBAgQIECAAAECBAgQIECAAAECBAgQIECAAAECBAgQIECAAAECBAgQIECAAAECBAgQIEAg1wSS9ISTJGOYa7XUO9/evXvHrFmzqtcNHz48Ro4cWe84FmS/wJVXXhnXXnttdaK9evWKmTNnZn/i68kwlap1Jbk7ynP6RCVPgAABAgQIECBAgAABAgQIECBAoNEEDo6IKTWiFUVEYX0J0GicAhEgQIAAAQIEGlWg0fo0Fi5cWPU9+O233x5lZWUZSXbt2jUuvPDC+N73vhebbrppoxawscGWr4oYcPOyWFNevwidOxbFb39QWr9FabNn/7Mizh2zIiIqv1Kv//8SN97+NUvItnzWT9xQh40+wDouXL58eVx//fVxyy23xGeffZaxqkOHDnHWWWfFDTfcEO3bt69jxNrT9GlsNJ2FBAgQIECAAAECBAgQIPC/v5kAQYAAAQIECBAgQIAAAQIECBAgQIAAAQIECBAgQIAAAQIECBAgQIAAAQIECBAgQIAAAQIECBAgQIAAAQIECBAgQIAAAQIECBAgQIAAAQIECBAgQIAAAQIECBAgQIAAAQIECBAgQIAAAQIECBAgQIAAAQIECBAgQIAAAQIECBAgQIAAAQIECOS/QJJeYpJkDPO++vvuuy/OPPPMjDpnzZoVO+64Y97XXkgFzp49O3r16pVR8tixY+Nb3/pWTjOkUqma+df6IKcLlDwBAgQIECBAgAABAgQIECBAgAABAhsrcGxEPJK2+IOI6L6xwawjQIAAAQIECBBoVIFG79MYP358XHTRRfHRRx/VSvSII46I2267rdZ35o1aUT2CXTlhVUyduaYeKyL69m4VI09qW6816ZNXlSVx5h0rYsHSJKLye/Z69sY06v41q8i2fNaj3LdXcYw8uWSjz6EpF7722mtx4YUXxjPPPFNrm+233z5+/OMfx8knn9zgFPRpNJhQAAIECBAgQIAAAQIECBS0gGb/gj5+xRMgQIAAAQIECBAgQIAAAQIECBAgQIAAAQIECBAgQIAAAQIECBAgQIAAAQIECBAgQIAAAQIECBAgQIAAAQIECBAgQIAAAQIECBAgQIAAAQIECBAgQIAAAQIECBAgQIAAAQIECBAgQIAAAQIECBAgQIAAAQIECBAgQIAAAQIECBAgQIBAAQkk6bUmScawIBj69+8fU6ZMqa71tNNOi1/96lcFUXuhFPnNb34zfv3rX1eXe8ghh8TTTz+d8+WnUrWuJHdHec6fqgIIECBAgAABAgQIECBAgAABAgQINIrAwIh4IC3S5Ij4SqNEFoQAAQIECBAgQKChAk3Sp/H+++/HqFGj4p577ok1a9Zk5FhSUhLf/e534/zzz4+ePXs2NP8GrZ/9z4o4d8yKesW4Y1Bp7LhlUb3W1Jz80MtlcevjqzcqRkvvXzPplsrnnu+0ix5bZFdbwty5c+PGG2+s6gn5/PPPM6iKiorinHPOidGjR0enTp026uxrLtKn0SiMghAgQIAAAQIECBAgQKBgBbLrX9UFewwKJ0CAAAECBAgQIECAAAECBAgQIECAAAECBAgQIECAAAECBAgQIECAAAECBAgQIECAAAECBAgQIECAAAECBAgQIECAAAECBAgQIECAAAECBAgQIECAAAECBAgQIECAAAECBAgQIECAAAECBAgQIECAAAECBAgQIECAAAECBAgQIECAAAECTS6QpO+QJBnDJt88GzaYMmVK9O/fPyOVhx9+OI477rhsSE8ODRR45JFH4vjjj8+I8vTTT8chhxzSwMgtvzyVqnUluTvKW/5YZECAAAECBAgQIECAAAECBAgQIEAgGwQGR8RdaYncERHnZUNiciBAgAABAgQIEIgm69NYtWpVTJw4MS699NJ4//33a1F37949zjvvvPjBD34QHTt2bLGjePClsvj5k6vrtP/3DmsTJ+7buk5zNzRpxMRV8cxbazY0LePnLb1/zWRbKp9Ljm0bR+/eql52TTn5H//4R4wfPz5++tOfrvVZ33bbbePqq6+OM888M1q3bpznp7IefRpNeapiEyBAgAABAgQIECBAIP8FNPvn/xmrkAABAgQIECBAgAABAgQIECBAgAABAgQIECBAgAABAgQIECBAgAABAgQIECBAgAABAgQIECBAgAABAgQIECBAgAABAgQIECBAgAABAgQIECBAgAABAgQIECBAgAABAgQIECBAgAABAgQIECBAgAABAgQIECBAgAABAgQIECBAgAABAgQIVAok6QxJkjEsGKHBgwfHmDFjquvdfffd49VXXy2Y+vO50C996Uvx2muvVZc4aNCguPvuu/Oi5FSq1pXk7ijPi5NVBAECBAgQIECAAAECBAgQIECAAIEGCwyJiJvSolwcET9tcFQBCBAgQIAAAQIEGkOgyfs05s6dG9/+9rdj8uTJa8238nv0q6++Oo4//vgoLi5ujJrqHeODRRVxzzNl8cxba9a69uA+reKcg1vHtpsX1Tv2+hY89uqa+K/HVm0wZkvvXzPBlsqnY0kqRp5cErt2b9xz2OABrGfCAw88ENdee2288cYba5115JFHxp133hnbbbddQ7ZZ61p9Go1OKiABAgQIECBAgAABAgQKSkCzf0Edt2IJECBAgAABAgQIECBAgAABAgQIECBAgAABAgQIECBAgAABAgQIECBAgAABAgQIECBAgAABAgQIECBAgAABAgQIECBAgAABAgQIECBAgAABAgQIECBAgAABAgQIECBAgAABAgQIECBAgAABAgQIECBAgAABAgQIECBAgAABAgQIECBAoIAFkvTakyRjWDAs8+fPj969e8eyZcuqax4xYkRceeWVBWOQj4WOHDkyrrrqqurS2rdvHzNnzoytt946L8pNpWpdSe6O8rw4WUUQIECAAAECBAgQIECAAAECBAgQaLDA8IgYmRbl+Ih4pMFRBSBAgAABAgQIEGgMgWbp0ygrK4t777236jvzf/zjH2vNe88994xrrrkmjjrqqGjVqlVj1FbvGM+/Ux5z/lke7y38F0uPzqnYYcviOHCn4nrHquuCtz6siEkzymLux0nM+kdFtClOok3rVLRvm4q+vYrjP7Zpvv3nflwRnUojemxRFNt3qXwXx0eLW86jZj4DD2hTlV9Lv8rLy2PChAlx4403xvTp09eazlZbbRWjR4+OgQMHRnFx0zw/+jRa+kmwPwECBAgQIECAAAECBHJbQLN/bp+f7AkQIECAAAECBAgQIECAAAECBAgQIECAAAECBAgQIECAAAECBAgQIECAAAECBAgQIECAAAECBAgQIECAAAECBAgQIECAAAECBAgQIECAAAECBAgQIECAAAECBAgQIECAAAECBAgQIECAAAECBAgQIECAAAECBAgQIECAAAECBAgQIECAQF0FkvSJSZIxrGuMvJh38803x0UXXZRRy9/+9rfYdddd86K+QitixowZsdtuu2WUfdNNN8WQIUPyhiKVqnUluTvK8+Z0FUKAAAECBAgQIECAAAECBAgQIECgQQL3R8TpaRF2joh3GhTRYgIECBAgQIAAgcYSaNY+jWnTpsXo0aPj97//faxZs6ZWDe3bt49jjjkmzj777Ojfv3+UlJQ0Vp3iEGiwwMqVK+PFF1+MG264IZ555pmoHNd8tW7dOg455JC45ZZbok+fPg3ec30B9Gk0Ka/gBAgQIECAAAECBAgQyHsBzf55f8QKJECAAAECBAgQIECAAAECBAgQIECAAAECBAgQIECAAAECBAgQIECAAAECxilIBAAAIABJREFUBAgQIECAAAECBAgQIECAAAECBAgQIECAAAECBAgQIECAAAECBAgQIECAAAECBAgQIECAAAECBAgQIECAAAECBAgQIECAAAECBAgQIECAAAECBAgQIECAAAECVQJJukOSZAwLjujLX/5yPPfcc9V1H3nkkfGnP/2p4BzyoeCjjjoqJk2aVF3KQQcdFM8++2w+lFZdQypV60pyd5Tn1QkrhgABAgQIECBAgAABAgQIECBAgMBGC8yIiF3SVhfV/D5goyNbSIAAAQIECBAg0FCBFunTePDBB2PUqFExffr0deb/1a9+NX74wx/GgQceGMXFxQ2t03oCDRJ4+OGH4+c//3k88cQTUV5evtZY++yzTwwfPjwqn93meOnTaA5lexAgQIAAAQIECBAgQCB/BTT75+/ZqowAAQIECBAgQIAAAQIECBAgQIAAAQIECBAgQIAAAQIECBAgQIAAAQIECBAgQIAAAQIECBAgQIAAAQIECBAgQIAAAQIECBAgQIAAAQIECBAgQIAAAQIECBAgQIAAAQIECBAgQIAAAQIECBAgQIAAAQIECBAgQIAAAQIECBAgQIAAAQIECKQLJBmDJGNYcFJTp06Nfv36ZdR9yy23xAUXXFBwFrlc8M9+9rO48MILM0p44YUXom/fvrlcVq3cU6laV5K7ozyvTlgxBAgQIECAAAECBAgQIECAAAECBDZKoFVElKWtnBURvTcqkkUECBAgQIAAAQJNIdBifRqrVq2KRx99NG688cZ46aWX1llbnz594txzz42BAwdGt27dmsJATAJrFZg3b16MHz8+7rvvvpgxY8Y6lSr7Py677LI4/vjjm1VSn0azctuMAAECBAgQIECAAAECeSeg2T/vjlRBBAgQIECAAAECBAgQIECAAAECBAgQIECAAAECBAgQIECAAAECBAgQIECAAAECBAgQIECAAAECBAgQIECAAAECBAgQIECAAAECBAgQIECAAAECBAgQIECAAAECBAgQIECAAAECBAgQIECAAAECBAgQIECAAAECBAgQIECAAAECBAgQIEBgrQJJ+qdJkjEsSLLLL788brjhhurai4uLY8aMGdGnT5+C9Mi1ot96663Yddddo7y8vDr1yy67LK6//vpcK2WD+aZSta4kd0f5BtVMIECAAAECBAgQIECAAAECBAgQIJD3AntHxLS0Kh/7/+Nj875qBRIgQIAAAQIEckegxfs0FixYEOPGjYt77703/va3v61VrrJXonfv3nHaaafFOeecE926dYuioqLcUZZpTgnMnDkzHnzwwapncvbs2VFRUbHW/Ct7d4YNGxZHH310bL755s1eoz6NZie3IQECBAgQIECAAAECBPJKQLN/Xh2nYggQIECAAAECBAgQIECAAAECBAgQIECAAAECBAgQIECAAAECBAgQIECAAAECBAgQIECAAAECBAgQIECAAAECBAgQIECAAAECBAgQIECAAAECBAgQIECAAAECBAgQIECAAAECBAgQIECAAAECBAgQIECAAAECBAgQIECAAAECBAgQIECAwDoFkvSfJEnGsGDZvvSlL8Vrr71WXf8RRxwRkyZNKliPXCr8yCOPjMcff7w65d133z1effXVXCqhzrmmUrWuJHdHeZ31TCRAgAABAgQIECBAgAABAgQIECCQtwKDI+KutOpujoiL8rZahREgQIAAAQIEck8ga/o0lixZEnfeeWfceuut8cEHH6xTcosttohTTz01Lrzwwthhhx1yT1zGWSswa9as+MUvfhFjx46NhQsXrjPPrbbaKs4///wYMmRItGvXrsXq0afRYvQ2JkCAAAECBAgQIECAQF4IaPbPi2NUBAECBAgQIECAAAECBAgQIECAAAECBAgQIECAAAECBAgQIECAAAECBAgQIECAAAECBAgQIECAAAECBAgQIECAAAECBAgQIECAAAECBAgQIECAAAECBAgQIECAAAECBAgQIECAAAECBAgQIECAAAECBAgQIECAAAECBAgQIECAAAECBAgQ2KBAkj4jSTKGG1ycrxMmT54cX/nKVzLKu/baa2PYsGH5WnJe1DVq1KgYPnx4Ri1PPfVUHHrooXlRX80iUqlaV5K7ozwvT1pRBAgQIECAAAECBAgQIECAAAECBOolcGtEnJ+24vsR8fN6RTCZAAECBAgQIECgKQWyrk9j+fLlMWnSpLj99tvjueeei9WrV6+1/rZt28YRRxwRX/va1+Lwww+P7bbbrimdxM5Tgblz58b//M//xPjx42P69OnrfN5atWoVBx98cJx77rlVz1ybNm1aXESfRosfgQQIECBAgAABAgQIECCQ0wKa/XP6+CRPgAABAgQIECBAgAABAgQIECBAgAABAgQIECBAgAABAgQIECBAgAABAgQIECBAgAABAgQIECBAgAABAgQIECBAgAABAgQIECBAgAABAgQIECBAgAABAgQIECBAgAABAgQIECBAgAABAgQIECBAgAABAgQIECBAgAABAgQIECBAgAABAgTqLJCkz0ySjGGdg+TjxOHDh8eoUaMySnv66afjkEMOycdyc76mKVOmRP/+/TPqGDZsWFx77bU5X9u6Ckilal1J7o7yvD1thREgQIAAAQIECBAgQIAAAQIECBCos8BzEXFg2uzD///4yTqvNpEAAQIECBAgQKCpBbK2T+PTTz+Np556KsaNGxePP/54LFu2bJ0Wffr0iX333TdOPfXU2G+//WLTTTdtajfxc1hg0aJF8cYbb8SECRNi0qRJMWfOnFizZs1aK2rXrl307ds3hgwZEgceeGB06tQpayrXp5E1RyERAgQIECBAgAABAgQI5KSAZv+cPDZJEyBAgAABAgQIECBAgAABAgQIECBAgAABAgQIECBAgAABAgQIECBAgAABAgQIECBAgAABAgQIECBAgAABAgQIECBAgAABAgQIECBAgAABAgQIECBAgAABAgQIECBAgAABAgQIECBAgAABAgQIECBAgAABAgQIECBAgAABAgQIECBAgACBegsk6SuSJGNY72D5tuCggw6K559/vrqsnXfeOV555ZVo165dvpWa0/UsX7489tprr3j77ber6zjwwAPjueeey+m6NpR8KlXrSnJ3lG8Izc8JECBAgAABAgQIECBAgAABAgQI5L/AZxHRIa3MHhHxfv6XrUICBAgQIECAQM4I5ESfxtSpU+Pmm2+ORx55JFasWLFe3F122SXOOOOMOPnkk2P77bePtXyXnTOHI9HGFZg5c2b8/ve/j/vuuy/eeuut9QZv3bp1DBgwIIYMGRIHHHBA4ybSSNH0aTQSpDAECBAgQIAAAQIECBAoUAHN/gV68MomQIAAAQIECBAgQIAAAQIECBAgQIAAAQIECBAgQIAAAQIECBAgQIAAAQIECBAgQIAAAQIECBAgQIAAAQIECBAgQIAAAQIECBAgQIAAAQIECBAgQIAAAQIECBAgQIAAAQIECBAgQIAAAQIECBAgQIAAAQIECBAgQIAAAQIECBAgQIAAgYITSNIrTpKMYcFh1Cz4tddeiz322CPSXU4//fS4//77C94mmwDOOOOMGDduXHVKqVQqpk+fHrvvvns2pdnouVTWWePljvJGVxaQAAECBAgQIECAAAECBAgQIECAQE4J7BgRs9IyXhURJTlVgWQJECBAgAABAvkvkFN9GgsXLqzqkZgwYUJMnTo1o3+i5lG1bds2dt555zjssMPi0EMPjf79+0dpaWn+n6gKqwUWLFgQ06ZNi8cff7zq/fbbb2/wmdlzzz1j4MCBccIJJ0SPHj2yWlOfRlYfj+QIECBAgAABAgQIECCQ9QKa/bP+iCRIgAABAgQIECBAgAABAgQIECBAgAABAgQIECBAgAABAgQIECBAgAABAgQIECBAgAABAgQIECBAgAABAgQIECBAgAABAgQIECBAgAABAgQIECBAgAABAgQIECBAgAABAgQIECBAgAABAgQIECBAgAABAgQIECBAgAABAgQIECBAgAABAgQaRSBJj5IkGcNG2SDXg/ziF7+I7373uxll/OQnP4lLLrkk10vLi/xHjx4dQ4cOzajlv//7v+O8887Li/rWV0QqVetKcneU5/2pK5AAAQIECBAgQIAAAQIECBAgQIDAegVOiojfpc2YERG7MSNAgAABAgQIEMgqgZzs01iwYEG88MIL8dBDD8XkyZPjgw8+iPX1mGy22Wax0047xT777BNHHnlk7LbbbtGlS5coKSnJqsOQTMMEVq9eHR999FG89dZb8cQTT1Q9IzNnzozFixevM3BRUVF07do1jjvuuBgwYEDstddeseWWWzYskWZarU+jmaBtQ4AAAQIECBAgQIAAgTwV0OyfpwerLAIECBAgQIAAAQIECBAgQIAAAQIECBAgQIAAAQIECBAgQIAAAQIECBAgQIAAAQIECBAgQIAAAQIECBAgQIAAAQIECBAgQIAAAQIECBAgQIAAAQIECBAgQIAAAQIECBAgQIAAAQIECBAgQIAAAQIECBAgQIAAAQIECBAgQIAAAQIECBAgUEMgSR8nScYQ1v8KDB48OMaMGZPh8eijj8YxxxzDqAUFHnvssTj22GMzMhg0aFDcfffdLZhV822dStW6ktwd5c3HbycCBAgQIECAAAECBAgQIECAAAEC2SgwMiKGpyU2NiLOysZE5USAAAECBAgQKGCBnO/T+Pjjj+M3v/lN/PrXv46XXnqpTkfZqVOnOOqoo+LEE0+MQw89NDp37lyndSZlp8CCBQti0qRJUdm38cQTT8Qnn3xSp0T32muvOPPMM+OEE06I7t2712lNNk3Sp5FNpyEXAgQIECBAgAABAgQI5J6AZv/cOzMZEyBAgAABAgQIECBAgAABAgQIECBAgAABAgQIECBAgAABAgQIECBAgAABAgQIECBAgAABAgQIECBAgAABAgQIECBAgAABAgQIECBAgAABAgQIECBAgAABAgQIECBAgAABAgQIECBAgAABAgQIECBAgAABAgQIECBAgAABAgQIECBAgACBjRFI0hclScZwY+Ll5ZqKiorYd99945VXXqmur2vXrvHCCy/EjjvumJc1Z3tRs2fPjn79+sXHH39cnepee+0VL730UhQVFWV7+o2SXypV60pyd5Q3iqwgBAgQIECAAAECBAgQIECAAAECBHJW4OGIOC4t+8ERMSZnq5E4AQIECBAgQCA/BfKmT6Oyx+TNN9+MiRMnxu9///uYPn16nU6sY8eO0adPn6o+jL59+8bee+8dvXr1qtNak5pfYPXq1TF37tyqnpmpU6dW9cpU9mwsW7Zsg8lU9m/stttucfLJJ1e9d9hhh5zu6dCnscEjN4EAAQIECBAgQIAAAQIE1iOg2d/jQYAAAQIECBAgQIAAAQIECBAgQIAAAQIECBAgQIAAAQIECBAgQIAAAQIECBAgQIAAAQIECBAgQIAAAQIECBAgQIAAAQIECBAgQIAAAQIECBAgQIAAAQIECBAgQIAAAQIECBAgQIAAAQIECBAgQIAAAQIECBAgQIAAAQIECBAgQIAAAQIECkMgSS8zSTKGhSFQxypfe+212H///WPlypXVKw444IB47rnnori4uI5RTGsMgfLy8jjooIPiz3/+c3W4kpKSePHFF2P33XdvjC1yIkYqVetKcneU58TJSZIAAQIECBAgQIAAAQIECBAgQIBAkwnMi4ht06L3johZTbabwAQIECBAgAABAhsjkHd9GpW9JvPnz6/6zv6xxx6LSZMmxaJFi2LFihUb9OnYsWNsv/320atXr9h7773j4IMPjq222iq22GKL6NChQ6zle/ENxjShYQKff/55fPzxx/HXv/41pk+fHm+++Wa888478fbbb0dd+opKS0ujW7dusc8++8SJJ54Y/fr1i2222aZhSWXJan0aWXIQ0iBAgAABAgQIECBAgECOCmj2z9GDkzYBAgQIECBAgAABAgQIECBAgAABAgQIECBAgAABAgQIECBAgAABAgQIECBAgAABAgQIECBAgAABAgQIECBAgAABAgQIECBAgAABAgQIECBAgAABAgQIECBAgAABAgQIECBAgAABAgQIECBAgAABAgQIECBAgAABAgQIECBAgAABAgQIEKinQJI+P0kyhvUMlf/TH3jggTj11FMzCh04cGBUfu7VfAKnnHJKjB8/PmPD3/zmN1H5eSG9UqlaV5K7o7yQHgC1EiBAgAABAgQIECBAgAABAgQIEMgU2CIiFqR99FFEbA2JAAECBAgQIEAg6wTyvk9j4cKF8fzzz8ejjz4aTz31VMydO7deh9CpU6c44IAD4tBDD636c9ddd43Kz7yaRqCioiIWL14cs2fPjqeffjomT54cL7/8ctVn9Xl169Ytjj322DjuuOPiqKOOipKSkvosz4m5+jRy4pgkSYAAAQIECBAgQIAAgawV0OyftUcjMQIECBAgQIAAAQIECBAgQIAAAQIECBAgQIAAAQIECBAgQIAAAQIECBAgQIAAAQIECBAgQIAAAQIECBAgQIAAAQIECBAgQIAAAQIECBAgQIAAAQIECBAgQIAAAQIECBAgQIAAAQIECBAgQIAAAQIECBAgQIAAAQIECBAgQIAAAQIECBAg0KgCSXq0JMkYNupG+RLs2muvjSuvvDKjnCFDhsRNN92ULyVmdR0XXXRR3HzzzRk5jhw5MoYPH57VeTdFcqlUrSvJ3VHeFNBiEiBAgAABAgQIECBAgAABAgQIEMgNgcMi4om0VH8bEQNzI3VZEiBAgAABAgQKSqCg+jTWrFkTs2bNihdeeCGmTJkSf/nLX2L27Nl1PvDi4uLo0KFDdOvWLbp37x7bb7997LDDDtGnT5/Yc889qz7zqpvA6tWrY+7cuVXn8eabb8bMmTOrxpV/LlmyJMrKyqredX317NkzDjjggDjkkENi//33j8pxu3bt6ro8J+fp08jJY5M0AQIECBAgQIAAAQIEskZAs3/WHIVECBAgQIAAAQIECBAgQIAAAQIECBAgQIAAAQIECBAgQIAAAQIECBAgQIAAAQIECBAgQIAAAQIECBAgQIAAAQIECBAgQIAAAQIECBAgQIAAAQIECBAgQIAAAQIECBAgQIAAAQIECBAgQIAAAQIECBAgQIAAAQIECBAgQIAAAQIECBAgQIBAkwok6dGTJGPYpBvncvDBgwfHmDFjMkq49tprY9iwYblcVtbnPmrUqBg+fHhGnoMGDYq7774763NvigRTqVpXkrujvCmgxSRAgAABAgQIECBAgAABAgQIECCQGwKXRMRP0lI9PyJuz43UZUmAAAECBAgQKCiBgu3TWLFiRcyZMydee+21ePXVV+PFF1+Md999N5YuXRrLli2L8vLyOj0IrVu3js033zy6desWPXr0iG222Sa233776NWrV3Ts2DE6dOhQ9S4tLa16t2vXLirXtG/fvk7xc2nS6tWro6ysLFauXFn9rnSu9Pzss8/ik08+iXnz5lW5z58/Pz744IOqceXndX0VFRVVeXbu3Dm6du0a++23X9V7t912i549e1b5FspLn0ahnLQ6CRAgQIAAAQIECBAg0DQCmv2bxlVUAgQIECBAgAABAgQIECBAgAABAgQIECBAgAABAgQIECBAgAABAgQIECBAgAABAgQIECBAgAABAgQIECBAgAABAgQIECBAgAABAgQIECBAgAABAgQIECBAgAABAgQIECBAgAABAgQIECBAgAABAgQIECBAgAABAgQIECBAgAABAgQIECCQbQJJekJJkjHMtlyzKp+jjz46/vSnP2XkdOutt8b555+fVXnmSzK33XZb/OAHP8go56ijjoo//vGP+VJivetIpWpdSe6O8norWkCAAAECBAgQIECAAAECBAgQIEAgbwQejYhj0qrZJyJezpvqFEKAAAECBAgQyB8BfRppZ7lo0aKYPn16TJ06Nf7yl7/Em2++Ge+++240tH+lpKQkNtlkk+jatWv07Nkztt566+p3jx49Ysstt4yOHTtG+/bto7S0NNq0aROtW7eOtXwP3+JPXllZWaxYsSKWL18ey5Yti88++yyWLFlS5TRv3rz48MMPY86cOTF//vxYuHBhLF26tGp+Q1+VdnvvvXfstddeceihh8Yee+wRnTp1amjYnF6vTyOnj0/yBAgQIECAAAECBAgQaHEBzf4tfgQSIECAAAECBAgQIECAAAECBAgQIECAAAECBAgQIECAAAECBAgQIECAAAECBAgQIECAAAECBAgQIECAAAECBAgQIECAAAECBAgQIECAAAECBAgQIECAAAECBAgQIECAAAECBAgQIECAAAECBAgQIECAAAECBAgQIECAAAECBAgQIECAAAECzSKQpO+SJBnDZkkgVzf59NNP49BDD42//vWvGSXcfffdMWjQoFwtKyvzHjNmTAwePDgjtz333DMmT54cnTp1ysqcmyOpVKrWleTuKG8OeHsQIECAAAECBAgQIECAAAECBAgQyD6Byt8NlkVE8f+mtiQiNsu+NGVEgAABAgQIECAQEfo01vEYVFRUxOrVq+Ojjz6KmTNnxowZM+L111+PN998M+bMmROLFi1q0ANU+R17cXFxxruoqCgq35Wft2rVKtq2bVvVh9CxY8fo0KFD1XuTTTaJdu3aRevWraNNmzZVcyrf6f9dUlISpaWlVZ9VzquMuWbNmqp6Vq1aFStWrKj6M/3975+VlZXFypUrY+HChVHZi/L555/HsmXLYvny5VXrKueVl5dXvSuNKt+V/10Zv/K/G9rr0759+9h1112jd+/esccee0RlP8bOO+9cVXtlnZU2Xv8S0KfhSSBAgAABAgQIECBAgACBhgho9m+InrUECBAgQIAAAQIECBAgQIAAAQIECBAgQIAAAQIECBAgQIAAAQIECBAgQIAAAQIECBAgQIAAAQIECBAgQIAAAQIECBAgQIAAAQIECBAgQIAAAQIECBAgQIAAAQIECBAgQIAAAQIECBAgQIAAAQIECBAgQIAAAQIECBAgQIAAAQIECBAgQCB3BJL0VJMkY5g7VbRQpnPnzo3DDjss/v73v2dk8Mtf/jLOOuusFsoqv7a999574+yzz84o6gtf+EI8+eST0bNnz/wqtp7VpFK1riR3R3k9DU0nQIAAAQIECBAgQIAAAQIECBAgkCcCh0XEE2m1/CEivpYntSmDAAECBAgQIJBvAvo06nGilX0ss2fPjnfffTfmzJkTb775Zrz66qvx4YcfxuLFi2P58uWxatWqekQs3Klt2rSJTTbZJLp06RLbbLNN9O7dO774xS/GzjvvHD169Ihu3bpF+/btCxeoDpXr06gDkikECBAgQIAAAQIECBAgsE4Bzf4eDgIECBAgQIAAAQIECBAgQIAAAQIECBAgQIAAAQIECBAgQIAAAQIECBAgQIAAAQIECBAgQIAAAQIECBAgQIAAAQIECBAgQIAAAQIECBAgQIAAAQIECBAgQIAAAQIECBAgQIAAAQIECBAgQIAAAQIECBAgQIAAAQIECBAgQIAAAQIECBAgUBgCSXqZSZIxLAyBBlY5ffr0OPLII2PBggUZkcaMGRPnnHNOA6MX9vJ77rknBg0alIHQpUuXmDRpUuyxxx6FjRMRqVStK8ndUV7wTwUAAgQIECBAgAABAgQIECBAgACBAhUYHREXp9V+WUTcWKAWyiZAgAABAgQIZLuAPo1GOKFly5bF66+/HpU9G6+88krMmDEj3n333Vi6dGmsWrUqKioqGmGX3A5RWloanTt3ju222y769OkTe++9d/Tr16/qv1u1apXbxbVQ9vo0WgjetgQIECBAgAABAgQIEMgTAc3+eXKQyiBAgAABAgQIECBAgAABAgQIECBAgAABAgQIECBAgAABAgQIECBAgAABAgQIECBAgAABAgQIECBAgAABAgQIECBAgAABAgQIECBAgAABAgQIECBAgAABAgQIECBAgAABAgQIECBAgAABAgQIECBAgAABAgQIECBAgAABAgQIECBAgAABAhsQSNJ/niQZQ3h1FJg6dWocffTRsXTp0owVt99+e3zve9+rYxTT0gV+/vOfx/e///0MlE022ST++Mc/Rt++fWFFRCpV60pyd5R7MggQIECAAAECBAgQIECAAAECBAgUpsCMiNglrfSvRMTkwqRQNQECBAgQIEAg6wX0aTTyEVX2uqxevTpWrlwZZWVlsWbNmqo/P/7445g/f34sXLiw6s+PPvqo6rPK8bx582Lu3LlVc3PpteWWW8bWW28dm2++eXTp0iW22mqrqvEWW2wRnTt3rnpXft6+ffto06ZNxruoqCiXSs3KXPVpZOWxSIoAAQIECBAgQIAAAQI5I6DZP2eOSqIECBAgQIAAAQIECBAgQIAAAQIECBAgQIAAAQIECBAgQIAAAQIECBAgQIAAAQIECBAgQIAAAQIECBAgQIAAAQIECBAgQIAAAQIECBAgQIAAAQIECBAgQIAAAQIECBAgQIAAAQIECBAgQIAAAQIECBAgQIAAAQIECBAgQIAAAQIECBAgQKBBAkn66iTJGDYocKEtfvbZZ+O4446Lzz77LKP066+/Pi677LJC42hQvTfccENcfvnlGTE6duwYjzzySHz5y19uUOx8WpxK1bqS3B3l+XTAaiFAgAABAgQIECBAgAABAgQIECBQN4EdImJ22tSVEdElIj6v23KzCBAgQIAAAQIEmllAn0Yzg6dvt2jRoli8eHEsXbq06s8lS5ZUvyvHlT9fsGBBfPrpp/H555/HihUrory8PJqyn6YyfkVFRZSWlla927dvH126dInNN988Nt1009hss82q/qx8d+rUqerPrl27Rvfu3VtQsjC31qdRmOeuagIECBAgQIAAAQIECDSWgGb/xpIUhwABAgQIECBAgAABAgQIECBAgAABAgQIECBAgAABAgSrqq1qAAAgAElEQVQIECBAgAABAgQIECBAgAABAgQIECBAgAABAgQIECBAgAABAgQIECBAgAABAgQIECBAgAABAgQIECBAgAABAgQIECBAgAABAgQIECBAgAABAgQIECBAgAABAgQIECBAgAABAgQIZLdAkp5ekmQMszvzLMzu+eefj69+9auxePHijOwuvvjiGD16dBZmnH0pXXLJJfFf//VfGYltttlm8Yc//CEOPPDA7Eu4BTNKpWpdSe6O8hY8D1sTIECAAAECBAgQIECAAAECBAgQaCGBQRFxd9reT0bE4S2Ui20JECBAgAABAgQ2LKBPY8NGWTOjoqIiVq9eHWVlZU2aU1FRUZSWlkbln17ZK6BPI3vPRmYECBAgQIAAAQIECBDIBQHN/rlwSnIkQIAAAQIECBAgQIAAAQIECBAgQIAAAQIECBAgQIAAAQIECBAgQIAAAQIECBAgQIAAAQIECBAgQIAAAQIECBAgQIAAAQIECBAgQIAAAQIECBAgQIAAAQIECBAgQIAAAQIECBAgQIAAAQIECBAgQIAAAQIECBAgQIAAAQIECBAgQIAAAQINF0jSQyRJxrDh0QswwrRp02LAgAHx4YcfZlR/yimnxLhx46K4uLgAVTZccnl5eZx++unxwAMPZEzeZpttYuLEibHPPvtsOEiBzUilal1J7o7yAnsGlEuAAAECBAgQIECAAAECBAgQIEAgIn4bESenSVwfEVeQIUCAAAECBAgQyFoBfRpZezQSI7B+AX0anhACBAgQIECAAAECBAgQaIiAZv+G6FlLgAABAgQIECBAgAABAgQIECBAgAABAgQIECBAgAABAgQIECBAgAABAgQIECBAgAABAgQIECBAgAABAgQIECBAgAABAgQIECBAgAABAgQIECBAgAABAgQIECBAgAABAgQIECBAgAABAgQIECBAgAABAgQIECBAgAABAgQIECBAgAABAgRyRyBJTzVJMoa5U0WWZfrWW2/FySefHG+88UZGZvvtt1+MHTs2dtpppyzLuGXTeeedd+LMM8+Mv/zlLxmJfPGLX4zf/e530adPn5ZNMEt3T6VqXUnujvIsPStpESBAgAABAgQIECBAgAABAgQIEGgigVYRsTAiNkmLPyAiHmqi/YQlQIAAAQIECBBouIA+jYYbikCgRQT0abQIu00JECBAgAABAgQIECCQNwKa/fPmKBVCgAABAgQIECBAgAABAgQIECBAgAABAgQIECBAgAABAgQIECBAgAABAgQIECBAgAABAgQIECBAgAABAgQIECBAgAABAgQIECBAgAABAgQIECBAgAABAgQIECBAgAABAgQIECBAgAABAgQIECBAgAABAgQIECBAgAABAgQIECBAgAABAgTWK5Ck/zRJMoboGiDw8ccfx8CBA2PKlCkZUTbddNO4++6748QTT2xA9PxZ+uCDD8bgwYNjyZIlGUUdcsghMX78+OjatWv+FNvIlaRSta4kd0d5IxsLR4AAAQIECBAgQIAAAQIECBAgQCDLBQ6LiCdq5LhtRHyY5XlLjwABAgQIECBQyAL6NAr59NWe0wL6NHL6+CRPgAABAgQIECBAgACBFhfQ7N/iRyABAgQIECBAgAABAgQIECBAgAABAgQIECBAgAABAgQIECBAgAABAgQIECBAgAABAgQIECBAgAABAgQIECBAgAABAgQIECBAgAABAgQIECBAgAABAgQIECBAgAABAgQIECBAgAABAgQIECBAgAABAgQIECBAgAABAgQIECBAgAABAgQIECDQLAJJ+i5JkjFslgTyfZMzzjgjxo0bV6vMK664IkaNGpXv5a+3vmHDhsV1111Xa87pp58e999/f0Hb1KX4VKrWleTuKK8LnDkECBAgQIAAAQIECBAgQIAAAQIE8keg8pfMV6SV88eIOCZ/ylMJAQIECBAgQCAvBfRp5OWxKqoQBPRpFMIpq5EAAQIECBAgQIAAAQJNJ6DZv+lsRSZAgAABAgQIECBAgAABAgQIECBAgAABAgQIECBAgAABAgQIECBAgAABAgQIECBAgAABAgQIECBAgAABAgQIECBAgAABAgQIECBAgAABAgQIECBAgAABAgQIECBAgAABAgQIECBAgAABAgQIECBAgAABAgQIECBAgAABAgQIECBAgAABAtkkkKQnkyQZw2zKM6dzufrqq2PEiBG1aujfv3/87Gc/i1122SWn66tv8q+//npccMEF8fTTT9daetVVV8U111xT35AFOT+VqnUluTvKC/JJUDQBAgQIECBAgAABAgQIECBAgEABC7wYEful1X9BRNxawB5KJ0CAAAECBAjkgoA+jVw4JTkSWIuAPg2PBQECBAgQIECAAAECBAg0RECzf0P0rCVAgAABAgQIECBAgAABAgQIECBAgAABAgQIECBAgAABAgQIECBAgAABAgQIECBAgAABAgQIECBAgAABAgQIECBAgAABAgQIECBAgAABAgQIECBAgAABAgQIECBAgAABAgQIECBAgAABAgQIECBAgAABAgQIECBAgAABAgQIECBAgAABArkjkKSnmiQZw9ypIgcy/c1vfhODBg2KFStWZGSbSqXipz/9aQwZMiQHqmh4ijfffHP88Ic/jJrPWmlpaYwZMyZOPfXUhm9SIBEqn50aL3eUF8jZK5MAAQIECBAgQIAAAQIECBAgQIBARPSOiHdqSPSKiNl0CBAgQIAAAQIEslpAn0ZWH4/kCKxbQJ+Gp4MAAQIECBAgQIAAAQIEGiKg2b8hetYSIECAAAECBAgQIECAAAECBAgQIECAAAECBAgQIECAAAECBAgQIECAAAECBAgQIECAAAECBAgQIECAAAECBAgQIECAAAECBAgQIECAAAECBAgQIECAAAECBAgQIECAAAECBAgQIECAAAECBAgQIECAAAECBAgQIECAAAECBAgQIECAAIHcEUjSU02SjGHuVJEjmb7xxhtx7rnnxgsvvFAr48MOOyyuu+662GeffXKkmvqlOW3atLjiiiviySefrLWwX79+cccdd8QXv/jF+gUt8NmpVK0ryd1RXuDPhPIJECBAgAABAgQIECBAgAABAgQKSuA7EXFHWsV/jIhjCkpAsQQIECBAgACB3BTQp5Gb5yZrAqFPw0NAgAABAgQIECBAgAABAg0R0OzfED1rCRAgQIAAAQIECBAgQIAAAQIECPw/9u4G6sqyzBf4/8mPmtDC0qTUtDEsv6PRWkdRJzEdGY9LqxVBiXYMCvLzBctEbaW+ZomIo8KINqM4inYsOzVpmlok2irNz9AUPVlYaeKAozSlOc8ZOL3Os98N8vJ+7o/fXmsv1733fV/3df3uZ68Fcq91ESBAgAABAgQIECBAgAABAgQIECBAgAABAgQIECBAgAABAgQIECBAgAABAgQIECBAgAABAgQIECBAgAABAgQIECBAgAABAgQIECBAgAABAgQIECBAgAABAgQIECBAgAABAgQIECBAgAABAgQIECBAgEDzCJTVVMuyZtg8VTRZpieddFJmzpy5xqynTZuWL37xi9l0002brKo1p/v888/nS1/6Us4777w1Tpg+fXrOPffclqh1sIsoirqW5HqUD/Yh2I8AAQIECBAgQIAAAQIECBAgQIDA0AlcnWR8Zfvjklw4dOnYmQABAgQIECBAoIcC7mn0EMo0Ao0m4J5Go52IfAgQIECAAAECBAgQINBcAi77N9d5yZYAAQIECBAgQIAAAQIECBAgQIAAAQIECBAgQIAAAQIECBAgQIAAAQIECBAgQIAAAQIECBAgQIAAAQIECBAgQIAAAQIECBAgQIAAAQIECBAgQIAAAQIECBAgQIAAAQIECBAgQIAAAQIECBAgQIAAAQIECBAgQIAAAQIECBAgQIAAAQIECPRWoKwuLMuaYW9jWtcDgX/913/NiSeemMcee6xu9uabb55TTjll9ffN/Dr//PNz9tlnZ9myZXVlvPOd78yq7w855JBmLnFIcy+KupbkepQP6YnYnAABAgQIECBAgAABAgQIECBAgMCgCbwuyS+TjKjsODJJ/f9wHrSUbESAAAECBAgQINBDAfc0eghlGoFGE3BPo9FORD4ECBAgQIAAAQIECBBoLgGX/ZvrvGRLgAABAgQIECBAgAABAgQIECBAgAABAgQIECBAgAABAgQIECBAgAABAgQIECBAgAABAgQIECBAgAABAgQIECBAgAABAgQIECBAgAABAgQIECBAgAABAgQIECBAgAABAgQIECBAgAABAgQIECBAgAABAgQIECBAgAABAgQIECBAgAABAgR6K1BWF5ZlzbC3Ma3rocCLL76Yz33uc7ngggvWuGL77bdPR0dHpk6d2sOIjTFtzpw5mTVrVh5//PE1JnT88cfnq1/9ajbeeOPGSLhJsyiKupbkepQ36VlKmwABAgQIECBAgAABAgQIECBAgMB6CoxN8t3KmhuTrPrMiwABAgQIECBAoPEF3NNo/DOSIYE1Crin4cEgQIAAAQIECBAgQIAAgb4IuOzfFz1rCRAgQIAAAQIECBAgQIAAAQIECBAgQIAAAQIECBAgQIAAAQIECBAgQIAAAQIECBAgQIAAAQIECBAgQIAAAQIECBAgQIAAAQIECBAgQIAAAQIECBAgQIAAAQIECBAgQIAAAQIECBAgQIAAAQIECBAgQIAAAQIECBAgQIAAAQIECBAgQIBA8wiU1VTLsmbYPFU0eaYLFy7MqaeemkWLFq2xkq233jpTpkzJ5MmTs/nmmzdktcuWLcu8efMyd+7cPPnkk2vMcfTo0TnrrLOy3377NWQNzZZUUdS1JNejvNkOUb4ECBAgQIAAAQIECBAgQIAAAQIEeidwaZJPVZYel+TC3oWyigABAgQIECBAYJAF3NMYZHDbEegvAfc0+ktSHAIECBAgQIAAAQIECLSngMv+7XnuqiZAgAABAgQIECBAgAABAgQIECBAgAABAgQIECBAgAABAgQIECBAgAABAgQIECBAgAABAgQIECBAgAABAgQIECBAgAABAgQIECBAgAABAgQIECBAgAABAgQIECBAgAABAgQIECBAgAABAgQIECBAgAABAgQIECBAgAABAgQIECBAgACB9hMoqyWXZc2w/TSGuOJLLrkkZ511Vp588sm1ZnLUUUflE5/4RMaMGTPE2f7/7W+99db8y7/8Sy6//PK15rP11lvn1FNPzac//emGyLlVkiiKupbkepS3yuGqgwABAgQIECBAgAABAgQIECBAgMDaBbZI8nCSN1emjEzyGDQCBAgQIECAAIGmEHBPoymOSZIE6gXc0/BUECBAgAABAgQIECBAgEBfBFz274uetQQIECBAgAABAgQIECBAgAABAgQIECBAgAABAgQIECBAgAABAgQIECBAgAABAgQIECBAgAABAgQIECBAgAABAgQIECBAgAABAgQIECBAgAABAgQIECBAgAABAgQIECBAgAABAgQIECBAgAABAgQIECBAgAABAgQIECBAgAABAgQIECBAoHkEymqqZVkzbJ4qWijTl19+Oeecc05mzpyZFStWrLWy7bffPh/60Idy6KGHZvTo0YMqsGjRonz729/ON7/5zTz++ONr3Xv48OGZPn16Tj755GywwQaDmmM7bFYUdS3J9Shvh4NXIwECBAgQIECAAAECBAgQIECAQLsLTE5ySQXhxiRj2x1F/QQIECBAgACBJhJwT6OJDkuqBKoC7ml4HggQIECAAAECBAgQIECgLwIu+/dFz1oCBAgQIECAAAECBAgQIECAAAECBAgQIECAAAECBAgQIECAAAECBAgQIECAAAECBAgQIECAAAECBAgQIECAAAECBAgQIECAAAECBAgQIECAAAECBAgQIECAAAECBAgQIECAAAECBAgQIECAAAECBAgQIECAAAECBAgQIECAAAECBAgQINA8AmU11bKsGTZPFS2Y6cqVKzN79uxcdNFFeeqpp161whEjRmTMmDHZb7/9stdee2XnnXfuV5HFixfnzjvvzMKFC3Prrbf2KJ9jjjkmJ5xwQoYNG9avuQj23wJFUdeSXI9yDwgBAgQIECBAgAABAgQIECBAgACB1he4McnfVco8LsmFrV+2CgkQIECAAAECLSPgnkbLHKVC2k3APY12O3H1EiBAgAABAgQIECBAoH8FXPbvX0/RCBAgQIAAAQIECBAgQIAAAQIECBAgQIAAAQIECBAgQIAAAQIECBAgQIAAAQIECBAgQIAAAQIECBAgQIAAAQIECBAgQIAAAQIECBAgQIAAAQIECBAgQIAAAQIECBAgQIAAAQIECBAgQIAAAQIECBAgQIAAAQIECBAgQIAAAQIECBAgQIBAowqU1cTKsmbYqDm3XV6XXHJJLrvsstx99909qv2Nb3xjdt999+y8884ZOXJktttuu2y11VbZYostMnz48AwbNiwbb7zx6lgvvvhiVq5cmRUrVuSZZ57Jb37zmzzxxBNZsmRJFi9enPvvvz/PPfdcj/bdY4898qlPfSqf/vSnezTfpL4JFEVdS3I9yvtGajUBAgQIECBAgAABAgQIECBAgACBRhcYleSebkmOTPJYoycuPwIECBAgQIAAgVcE3NPwMBBoUgH3NJr04KRNgAABAgQIECBAgACBBhFw2b9BDkIaBAgQIECAAAECBAgQIECAAAECBAgQIECAAAECBAgQIECAAAECBAgQIECAAAECBAgQIECAAAECBAgQIECAAAECBAgQIECAAAECBAgQIECAAAECBAgQIECAAAECBAgQIECAAAECBAgQIECAAAECBAgQIECAAAECBAgQIECAAAECBAgQIEBggAXKavyyrBkO8NbCr6/A7bffnquuuirXXnttVqxYsb7LB2T+8OHDM27cuHz84x/PPvvsMyB7CLpmgaKoa0muR7mHhQABAgQIECBAgAABAgQIECBAgEBrC5yR5LRKiTcmGdvaJauOAAECBAgQINByAu5ptNyRKqhdBNzTaJeTVicBAgQIECBAgAABAgQGRsBl/4FxFZUAAQIECBAgQIAAAQIECBAgQIAAAQIECBAgQIAAAQIECBAgQIAAAQIECBAgQIAAAQIECBAgQIAAAQIECBAgQIAAAQIECBAgQIAAAQIECBAgQIAAAQIECBAgQIAAAQIECBAgQIAAAQIECBAgQIAAAQIECBAgQIAAAQIECBAgQIAAAQIECDSaQFlNqCxrho2Wq3wqAt/61rfy7W9/OzfeeGOeeuqpQbUZMWJEDj744Bx66KE57LDDBnVvm/23QFHUtSTXo9wDQoAAAQIECBAgQIAAAQIECBAgQKC1BR5MskulxOOSXNjaJauOAAECBAgQINByAu5ptNyRKqhdBNzTaJeTVicBAgQIECBAgAABAgQGRsBl/4FxFZUAAQIECBAgQIAAAQIECBAgQIAAAQIECBAgQIAAAQIECBAgQIAAAQIECBAgQIAAAQIECBAgQIAAAQIECBAgQIAAAQIECBAgQIAAAQIECBAgQIAAAQIECBAgQIAAAQIECBAgQIAAAQIECBAgQIAAAQIECBAgQIAAAQIECBAgQIAAAQIECDSaQFlNqCxrho2Wq3zWIvDTn/40CxcuzB133JGf/OQneeqpp/rVasSIEXn/+9+fvffeO/vtt1/e97739Wt8wXonUBR1Lcn1KO8dpVUECBAgQIAAAQIECBAgQIAAAQIEmkHgfyb5drdERyZ5rBmSlyMBAgQIECBAgMArAi8kGdY1Wr58eYYPH46HAIEGF1ixYkU222yzapYrk2zS4GlLjwABAgQIECBAgAABAgQaSMBl/wY6DKkQIECAAAECBAgQIECAAAECBAgQIECAAAECBAgQIECAAAECBAgQIECAAAECBAgQIECAAAECBAgQIECAAAECBAgQIECAAAECBAgQIECAAAECBAgQIECAAAECBAgQIECAAAECBAgQIECAAAECBAgQIECAAAECBAgQIECAAAECBAgQIECAAIEBFCirscuyZjiA2wo9kAK//vWv8+CDD+aRRx7J448/nlXj3/3ud1m2bFmee+65rFy5Mi+99NLqFDbaaKMMGzYsb3zjG7P55pvnrW99a97+9rdn++23z7ve9a7suuuuq8dejSdQFHUtyfUob7xjkhEBAgQIECBAgAABAgQIECBAgACB/hL4pySfrAS7McnY/gouDgECBAgQIECAwKAJLEnyzq7dFi9enJ122mnQNrcRAQK9E3jooYey8847Vxev+i3v0LtoVhEgQIAAAQIECBAgQIBAOwq47N+Op65mAgQIECBAgAABAgQIECBAgAABAgQIECBAgAABAgQIECBAgAABAgQIECBAgAABAgQIECBAgAABAgQIECBAgAABAgQIECBAgAABAgQIECBAgAABAgQIECBAgAABAgQIECBAgAABAgQIECBAgAABAgQIECBAgAABAgQIECBAgAABAgQIEGhHgbJadFnWDNvRQ80EmkagKOpakutR3jSnJ1ECBAgQIECAAAECBAgQIECAAAEC6yUwIsnDSYZXVk1NMne9ophMgAABAgQIECDQCAILk+zblcgtt9ySMWPGNEJeciBA4FUEbr311hxwwAHVGT9Ksh80AgQIECBAgAABAgQIECDQUwGX/XsqZR4BAgQIECBAgAABAgQIECBAgAABAgQIECBAgAABAgQIECBAgAABAgQIECBAgAABAgQIECBAgAABAgQIECBAgAABAgQIECBAgAABAgQIECBAgAABAgQIECBAgAABAgQIECBAgAABAgQIECBAgAABAgQIECBAgAABAgQIECBAgAABAgQIEGhugbKaflnWDJu7MtkTaHGBoqhrSa5HeYufufIIECBAgAABAgQIECBAgAABAgTaVmBKkjmV6pcm2TXJc20ronACBAgQIECAQPMKXJNkXFf68+fPzxFHHNG81cicQJsIXHnllZk4cWK12lW/5fFtUr4yCRAgQIAAAQIECBAgQKAfBFz27wdEIQgQIECAAAECBAgQIECAAAECBAgQIECAAAECBAgQIECAAAECBAgQIECAAAECBAgQIECAAAECBAgQIECAAAECBAgQIECAAAECBAgQIECAAAECBAgQIECAAAECBAgQIECAAAECBAgQIECAAAECBAgQIECAAAECBAgQIECAAAECBAgQIECAQBMIlNUcy7Jm2ATpS5FA+woURV1Lcj3K2/dxUDkBAgQIECBAgAABAgQIECBAgEBrC9yc5IOVEr+S5OTWLll1BAgQIECAAIGWFZiV5MSu6s4555x8/vOfb9liFUagVQS+8pWv5OSTa/4adn6SjlapTx0ECBAgQIAAAQIECBAgMPACLvsPvLEdCBAgQIAAAQIECBAgQIAAAQIECBAgQIAAAQIECBAgQIAAAQIECBAgQIAAAQIECBAgQIAAAQIECBAgQIAAAQIECBAgQIAAAQIECBAgQIAAAQIECBAgQIAAAQIECBAgQIAAAQIECBAgQIAAAQIECBAgQIAAAQIECBAgQIAAAQIECBAgQIBAIwiU1STKsmbYCPnJgQCBtQgURV1Lcj3KPS0ECBAgQIAAAQIECBAgQIAAAQIEWk9gjyR3dStr9yQPtF6pKiJAgAABAgQItIXA9CTndlV6/PHHZ/bs2W1RuCIJNLPACSeckAsuuKBawklJZjZzTXInQIAAAQIECBAgQIAAgcEVcNl/cL3tRoAAAQIECBAgQIAAAQIECBAgQIAAAQIECBAgQIAAAQIECBAgQIAAAQIECBAgQIAAAQIECBAgQIAAAQIECBAgQIAAAQIECBAgQIAAAQIECBAgQIAAAQIECBAgQIAAAQIECBAgQIAAAQIECBAgQIAAAQIECBAgQIAAAQIECBAgQIAAAQIEhkqgrG5cljXDocrJvgQI9ECgKOpakutR3gM3UwgQIECAAAECBAgQIECAAAECBAg0mUBnklMqOV+TZHyT1SBdAgQIECBAgACB/xYYl2TVn+lWv0aNGpV77rmHDwECDS7w3ve+N/fee281y48lubbB05YeAQIECBAgQIAAAQIECDSQgMv+DXQYUiFAgAABAgQIECBAgAABAgQIECBAgAABAgQIECBAgAABAgQIECBAgAABAgQIECBAgAABAgQIECBAgAABAgQIECBAgAABAgQIECBAgAABAgQIECBAgAABAgQIECBAgAABAgQIECBAgAABAgQIECBAgAABAgQIECBAgAABAgQIECBAgAABAgMoUFZjl2XNcAC3FZoAgb4KFEVdS3I9yvuKaj0BAgQIECBAgAABAgQIECBAgACBxhN4KMmOlbQOTfKdxktTRgQIECBAgAABAj0UeHOSZdW5jz76aEaOHNnD5aYRIDDYAkuWLMkOO+zQfdvNkzw72LnYjwABAgQIECBAgAABAgSaV8Bl/+Y9O5kTIECAAAECBAgQIECAAAECBAgQIECAAAECBAgQIECAAAECBAgQIECAAAECBAgQIECAAAECBAgQIECAAAECBAgQIECAAAECBAgQIECAAAECBAgQIECAAAECBAgQIECAAAECBAgQIECAAAECBAgQIECAAAECBAgQIECAAAECBAgQIECAAIH1ESirk8uyZrg+ccwlQGCQBYqiriW5HuWDfAa2I0CAAAECBAgQIECAAAECBAgQIDDAAoclub6yx4+T7DXAewpPgAABAgQIECAw8AK3JBnTtc3s2bNz/PHHD/yudiBAoFcCF1xwQU444YTq2luTHNCrYBYRIECAAAECBAgQIECAQNsKuOzftkevcAIECBAgQIAAAQIECBAgQIAAAQIECBAgQIAAAQIECBAgQIAAAQIECBAgQIAAAQIECBAgQIAAAQIECBAgQIAAAQIECBAgQIAAAQIECBAgQIAAAQIECBAgQIAAAQIECBAgQIAAAQIECBAgQIAAAQIECBAgQIAAASE1rsQAACAASURBVAIECBAgQIAAAQIECBBoM4GyWm9Z1gzbjEK5BJpLoCjqWpLrUd5cRyhbAgQIECBAgAABAgQIECBAgAABAusSuCLJxMqkY5NctK5FvidAgAABAgQIEGh4gY4k53Vl+cEPfjA333xzwyctQQLtKnDggQfm+9//frX8aUlmtauHugkQIECAAAECBAgQIECgdwIu+/fOzSoCBAgQIECAAAECBAgQIECAAAECBAgQIECAAAECBAgQIECAAAECBAgQIECAAAECBAgQIECAAAECBAgQIECAAAECBAgQIECAAAECBAgQIECAAAECBAgQIECAAAECBAgQIECAAAECBAgQIECAAAECBAgQIECAAAECBAgQIECAAAECBAgQINBsAmU14bKsGTZbLfIl0FYCRVHXklyP8rZ6AhRLgAABAgQIECBAgAABAgQIECDQ4gK7JbknyQZ/qfO3SVZ99myL1608AgQIECBAgEA7CLwryS+qhS5fvjzDhw9vh9rVSKCpBFasWJHNNtuse87vTvJIUxUiWQIECBAgQIAAAQIECBAYcgGX/Yf8CCRAgAABAgQIECBAgAABAgQIECBAgAABAgQIECBAgAABAgQIECBAgAABAgQIECBAgAABAgQIECBAgAABAgQIECBAgAABAgQIECBAgAABAgQIECBAgAABAgQIECBAgAABAgQIECBAgAABAgQIECBAgAABAgQIECBAgAABAgQIECBAgAABAgQGRaCs7lKWNcNBScAmBAj0TqAo6lqS61HeO0qrCBAgQIAAAQIECBAgQIAAAQIECDSiwPlJTqgkNjPJSY2YqJwIECBAgAABAgR6JXBfkt27Vs6bNy+TJk3qVSCLCBAYOIFLL700kydPrm5wf5L3DNyOIhMgQIAAAQIECBAgQIBAqwq47N+qJ6suAgQIECBAgAABAgQIECBAgAABAgQIECBAgAABAgQIECBAgAABAgQIECBAgAABAgQIECBAgAABAgQIECBAgAABAgQIECBAgAABAgQIECBAgAABAgQIECBAgAABAgQIECBAgAABAgQIECBAgAABAgQIECBAgAABAgQIECBAgAABAgQIECBQK1BWh2VZM2RFgEADCxRFXUtyPcob+LykRoAAAQIECBAgQIAAAQIECBAgQGA9BP46yb1J3lBZ896/fLYeYUwlQIAAAQIECBBoYIGzk3yhK7+RI0fm0UcfbeB0pUagPQV22GGHLFmypFr8l5Oc0p4aqiZAgAABAgQIECBAgACBvgi47N8XPWsJECBAgAABAgQIECBAgAABAgQIECBAgAABAgQIECBAgAABAgQIECBAgAABAgQIECBAgAABAgQIECBAgAABAgQIECBAgAABAgQIECBAgAABAgQIECBAgAABAgQIECBAgAABAgQIECBAgAABAgQIECBAgAABAgQIECBAgAABAgQIECBAgEDzCJTVVMuyZtg8VciUQBsKFEVdS3I9ytvwOVAyAQIECBAgQIAAAQIECBAgQIBASwqclWRGpbL/neSjLVmpoggQIECAAAEC7SvwjiT/t1r+hRdemGOOOaZ9RVROoMEELrroohx77LHds/rrJL9ssFSlQ4AAAQIECBAgQIAAAQJNIOCyfxMckhQJECBAgAABAgQIECBAgAABAgQIECBAgAABAgQIECBAgAABAgQIECBAgAABAgQIECBAgAABAgQIECBAgAABAgQIECBAgAABAgQIECBAgAABAgQIECBAgAABAgQIECBAgAABAgQIECBAgAABAgQIECBAgAABAgQIECBAgAABAgQIECBAgEA/CJTVGGVZM+yH8EIQIDBQAkVR15Jcj/KBwhaXAAECBAgQIECAAAECBAgQIECAwOAJbJnkniRvq2x5eJJvDV4KdiJAgAABAgQIEBgkgfOTnNC117bbbpsnnnhikLa2DQEC6xLYbrvt8qtf/ao67YLqb3Zd631PgAABAgQIECBAgAABAgSqAi77ex4IECBAgAABAgQIECBAgAABAgQIECBAgAABAgQIECBAgAABAgQIECBAgAABAgQIECBAgAABAgQIECBAgAABAgQIECBAgAABAgQIECBAgAABAgQIECBAgAABAgQIECBAgAABAgQIECBAgAABAgQIECBAgAABAgQIECBAgAABAgQIECBAgEB7CJTVMsuyZtgeAqok0KQCRVHXklyP8iY9S2kTIECAAAECBAgQIECAAAECBAgQqAicnOTLlfFPk7yfEAECBAgQIECAQEsKbJVkaZJX/q33vPPOS0dHR0sWqygCzSQwa9asTJs2rZryqktV2yT5TTPVIVcCBAgQIECAAAECBAgQaBwBl/0b5yxkQoAAAQIECBAgQIAAAQIECBAgQIAAAQIECBAgQIAAAQIECBAgQIAAAQIECBAgQIAAAQIECBAgQIAAAQIECBAgQIAAAQIECBAgQIAAAQIECBAgQIAAAQIECBAgQIAAAQIECBAgQIAAAQIECBAgQIAAAQIECBAgQIAAAQIECBAgQIAAAQIEBlKgrAYvy5rhQO4rNgECfRQoirqW5HqU99HUcgIECBAgQIAAAQIECBAgQIAAAQJDLDAsyb1JRlbyOCHJBUOcl+0JECBAgAABAgQGTuArST7XFX7EiBFZunRpNtxww4HbUWQCBF5V4M9//nO22WabPPXUU9V5X03yeXQECBAgQIAAAQIECBAgQKC3Ai7791bOOgIECBAgQIAAAQIECBAgQIAAAQIECBAgQIAAAQIECBAgQIAAAQIECBAgQIAAAQIECBAgQIAAAQIECBAgQIAAAQIECBAgQIAAAQIECBAgQIAAAQIECBAgQIAAAQIECBAgQIAAAQIECBAgQIAAAQIECBAgQIAAAQIECBAgQIAAAQIECBAg0FwCZTXdsqwZNlclsiXQZgJFUdeSXI/yNnsGlEuAAAECBAgQIECAAAECBAgQINByAscm+YdKVU8n2S3J71uuUgURIECAAAECBAh0CWyeZGmS13V9MGnSpMybN48QAQJDJDB58uRceuml1d3/mGSbJMuGKCXbEiBAgAABAgQIECBAgEALCLjs3wKHqAQCBAgQIECAAAECBAgQIECAAAECBAgQIECAAAECBAgQIECAAAECBAgQIECAAAECBAgQIECAAAECBAgQIECAAAECBAgQIECAAAECBAgQIECAAAECBAgQIECAAAECBAgQIECAAAECBAgQIECAAAECBAgQIECAAAECBAgQIECAAAECBAgQINADgbI6pyxrhj1YbgoBAkMlUBR1Lcn1KB+qw7AvAQIECBAgQIAAAQIECBAgQIAAgf4RuCfJqEqo85N09E9oUQgQIECAAAECBBpY4Iwkp1Xzu+yyy3L00Uc3cMpSI9CaAl/72tfyqU99qntxZyY5vTUrVhUBAgQIECBAgAABAgQIDJaAy/6DJW0fAgQIECBAgAABAgQIECBAgAABAgQIECBAgAABAgQIECBAgAABAgQIECBAgAABAgQIECBAgAABAgQIECBAgAABAgQIECBAgAABAgQIECBAgAABAgQIECBAgAABAgQIECBAgAABAgQIECBAgAABAgQIECBAgAABAgQIECBAgAABAgQIECAwtAJldfuyrBkObWZ2J0DgVQWKoq4luR7lnhkCBAgQIECAAAECBAgQIECAAAECzSvwyST/VEl/1f+w3zPJz5q3JJkTIECAAAECBAish8BdSfbomr/xxhvnZz/7WXbZZZf1CGEqAQJ9Efj5z3+ev/mbv8mLL75YDXP3X/5u1pfQ1hIgQIAAAQIECBAgQIAAgbjs7yEgQIAAAQIECBAgQIAAAQIECBAgQIAAAQIECBAgQIAAAQIECBAgQIAAAQIECBAgQIAAAQIECBAgQIAAAQIECBAgQIAAAQIECBAgQIAAAQIECBAgQIAAAQIECBAgQIAAAQIECBAgQIAAAQIECBAgQIAAAQIECBAgQIAAAQIECBAgQIAAAQLtIVBWyyzLmmF7CKiSQJMKFEVdS3I9ypv0LKVNgAABAgQIECBAgAABAgQIECBAIMntSUZXJOYk+SwZAgQIECBAgACBthHYI8ld1Wr32Wef/OhHP2obAIUSGGqBfffdN7ffvuqvZjWvPZPcPdS52Z8AAQIECBAgQIAAAQIEml/AZf/mP0MVECBAgAABAgQIECBAgAABAgQIECBAgAABAgQIECBAgAABAgQIECBAgAABAgQIECBAgAABAgQIECBAgAABAgQIECBAgAABAgQIECBAgAABAgQIECBAgAABAgQIECBAgAABAgQIECBAgAABAgQIECBAgAABAgQIECBAgAABAgQIECBAgACBngiU1UllWTPsyXpzCBAYIoGiqGtJrkf5EJ2FbQkQIECAAAECBAgQIECAAAECBAj0UeCjSa6txPhTkj2TPNjHuJYTIECAAAECBAg0l8Bnk1xUTXn69Ok599xzm6sK2RJoQoGTTjopM2fO7J75MUkubsJypEyAAAECBAgQIECAAAECDSjgsn8DHoqUCBAgQIAAAQIECBAgQIAAAQIECBAgQIAAAQIECBAgQIAAAQIECBAgQIAAAQIECBAgQIAAAQIECBAgQIAAAQIECBAgQIAAAQIECBAgQIAAAQIECBAgQIAAAQIECBAgQIAAAQIECBAgQIAAAQIECBAgQIAAAQIECBAgQIAAAQIECBAgQIDAAAiU1ZhlWTMcgO2EJECgvwSKoq4luR7l/YUrDgECBAgQIECAAAECBAgQIECAAIHBFbgxyd9Vtpyd5MTBTcFuBAgQIECAAAECDSIwP8kR1VwuuuiifPazn22Q9KRBoPUELr744hxzzDHdC7styZjWq1ZFBAgQIECAAAECBAgQIDBUAi77D5W8fQkQIECAAAECBAgQIECAAAECBAgQIECAAAECBAgQIECAAAECBAgQIECAAAECBAgQIECAAAECBAgQIECAAAECBAgQIECAAAECBAgQIECAAAECBAgQIECAAAECBAgQIECAAAECBAgQIECAAAECBAgQIECAAAECBAgQIECAAAECBAgQIECAwOAKlNXtyrJmOLiZ2I0AgfUSKIq6luR6lK+XoMkECBAgQIAAAQIECBAgQIAAAQIEGkJgbJLvVjJ5/r/GeyZ5pCGykwQBAgQIECBAgMBgCwxLcm+SkdWN582bl0mTJg12LvYj0PICl156aSZPnrymOl9KcmCSH7Y8ggIJECBAgAABAgQIECBAYFAEXPYfFGabECBAgAABAgQIECBAgAABAgQIECBAgAABAgQIECBAgAABAgQIECBAgAABAgQIECBAgAABAgQIECBAgAABAgQIECBAgAABAgQIECBAgAABAgQIECBAgAABAgQIECBAgAABAgQIECBAgAABAgQIECBAgAABAgQIECBAgAABAgQIECBAgACBIRcoqxmUZc1wyJOTAAECaxcoirqW5HqUe2AIECBAgAABAgQIECBAgAABAgQINJ/AdUk+XEn73CSfa74yZEyAAAECBAgQINCPAmOS3NI93hVXXJGJEyf24zZCEWhvgfnz5+fII498NYQlSUYlWdneUqonQIAAAQIECBAgQIAAgf4QcNm/PxTFIECAAAECBAgQIECAAAECBAgQIECAAAECBAgQIECAAAECBAgQIECAAAECBAgQIECAAAECBAgQIECAAAECBAgQIECAAAECBAgQIECAAAECBAgQIECAAAECBAgQIECAAAECBAgQIECAAAECBAgQIECAAAECBAgQIECAAAECBAgQIECAAAECjS9QVlMsy5ph42cvQwJtLFAUdS3J9Shv4+dB6QQIECBAgAABAgQIECBAgAABAk0psF+SH1YyfzbJnkl+2ZTVSJoAAQIECBAgQKA/BRYm2bd7wGuuuSbjxo3rz33EItCWAtdee20+9rGP9aT2K5Ic1ZOJ5hAgQIAAAQIECBAgQIAAgVcTcNnf80GAAAECBAgQIECAAAECBAgQIECAAAECBAgQIECAAAECBAgQIECAAAECBAgQIECAAAECBAgQIECAAAECBAgQIECAAAECBAgQIECAAAECBAgQIECAAAECBAgQIECAAAECBAgQIECAAAECBAgQIECAAAECBAgQIECAAAECBAgQIECAAAECBNpDoKyWWZY1w/YQUCWBJhUoirqW5HqUN+lZSpsAAQIECBAgQIAAAQIECBAgQKBtBS5PcmSl+s4kp7athsIJECBAgAABAgS6BD6b5KK1cXzzm9/M4YcfTosAgV4KXH/99fnQhz5Ut/rKK6/MAw88kHPPPbf7d5OTXNrL7SwjQIAAAQIECBAgQIAAAQKrBVz29yAQIECAAAECBAgQIECAAAECBAgQIECAAAECBAgQIECAAAECBAgQIECAAAECBAgQIECAAAECBAgQIECAAAECBAgQIECAAAECBAgQIECAAAECBAgQIECAAAECBAgQIECAAAECBAgQIECAAAECBAgQIECAAAECBAgQIECAAAECBAgQIECAAIH2ECirZZZlzbA9BFRJoEkFiqKuJbke5U16ltImQIAAAQIECBAgQIAAAQIECBBoS4E9ktxVqfx3Sd6X5Mm21FA0AQIECBAgQIBAl0D3PyeuUeaf//mfc9RRR1EjQGA9BS6//PJ88pOfrFt12WWX5eijj179+d57750777yzOufFJKOSPLSe25lOgAABAgQIECBAgAABAgReEXDZ38NAgAABAgQIECBAgAABAgQIECBAgAABAgQIECBAgAABAgQIECBAgAABAgQIECBAgAABAgQIECBAgAABAgQIECBAgAABAgQIECBAgAABAgQIECBAgAABAgQIECBAgAABAgQIECBAgAABAgQIECBAgAABAgQIECBAgAABAgQIECBAgAABAgTaQ6CsllmWNcP2EFAlgSYVKIq6luR6lDfpWUqbAAECBAgQIECAAAECBAgQIECgLQWuSDKxUvkXk5zRlhKKJkCAAAECBAgQqArclWSPrg823njjnHTSSens7KxTOu2003LGGf4I6fEh0FOB008/PWeeeWbd9IsvvjhTp0595fP77rsvo0aN6j7vB0n27+le5hEgQIAAAQIECBAgQIAAge4CLvt7JggQIECAAAECBAgQIECAAAECBAgQIECAAAECBAgQIECAAAECBAgQIECAAAECBAgQIECAAAECBAgQIECAAAECBAgQIECAAAECBAgQIECAAAECBAgQIECAAAECBAgQIECAAAECBAgQIECAAAECBAgQIECAAAECBAgQIECAAAECBAgQIECAQHsIlNUyy7Jm2B4CqiTQpAJFUdeSXI/yJj1LaRMgQIAAAQIECBAgQIAAAQIECLSdwNgk361U/ev/Gu+Z5PdtJ6FgAgQIECBAgACBqsAZSU6rfnDZZZfl6KOPzvnnn5+Ojo46rQkTJmT+/PnZYIMNSBIgsBaBl19+ORMnTszVV19dN2PWrFk58cQT6z6/+OKLc8wxx3T//Mwkp4MmQIAAAQIECBAgQIAAAQK9EXDZvzdq1hAgQIAAAQIECBAgQIAAAQIECBAgQIAAAQIECBAgQIAAAQIECBAgQIAAAQIECBAgQIAAAQIECBAgQIAAAQIECBAgQIAAAQIECBAgQIAAAQIECBAgQIAAAQIECBAgQIAAAQIECBAgQIAAAQIECBAgQIAAAQIECBAgQIAAAQIECBAgQIAAgeYTKKspl2XNsPmqkTGBNhIoirqW5HqUt9H5K5UAAQIECBAgQIAAAQIECBAgQKCpBW5KcmClgi8kOaepK5I8AQIECBAgQIBAXwU2T7L0v/5c+LquQJMmTcq8efNeiXvJJZfkM5/5TN0+73//+zN//vzssMMOfc3BegItJ/Doo49m4sSJ+clPflJX26rf1OTJk9da84QJE7JgwYLq939Msk2SZS0HpSACBAgQIECAAAECBAgQGHABl/0HnNgGBAgQIECAAAECBAgQIECAAAECBAgQIECAAAECBAgQIECAAAECBAgQIECAAAECBAgQIECAAAECBAgQIECAAAECBAgQIECAAAECBAgQIECAAAECBAgQIECAAAECBAgQIECAAAECBAgQIECAAAECBAgQIECAAAECBAgQIECAAAECBAgQIECgIQTKahZlWTNsiAQlQYDAmgWKoq4luR7lHhYCBAgQIECAAAECBAgQIECAAAECjS/wv5J8rZLmY0n2TLKi8VOXIQECBAgQIECAwAAKfCXJ57rijxgxIkuXLs2GG25Ys+Utt9ySiRMn5ne/+13N55tvvnnmz5+fgw8+eABTFJpAcwl873vfyxFHHJFly5bVJP7Wt741V155ZcaMGfOqBS1fvjw777xz99/bl5Oc0lwSsiVAgAABAgQIECBAgACBRhBw2b8RTkEOBAgQIECAAAECBAgQIECAAAECBAgQIECAAAECBAgQIECAAAECBAgQIECAAAECBAgQIECAAAECBAgQIECAAAECBAgQIECAAAECBAgQIECAAAECBAgQIECAAAECBAgQIECAAAECBAgQIECAAAECBAgQIECAAAECBAgQIECAAAECBAgQIEBg4AXK6hZlWTMc+N3tQIBArwWKoq4luR7lvda0kAABAgQIECBAgAABAgQIECBAgMCgCLw+yY+T7FbZbVqSWYOyu00IECBAgAABAgQaVWCrJEuTvPJvvuedd146OjrWmO8vf/nLTJw4MYsWLar7/pRTTklnZ2ej1ikvAoMmMGPGjJx99tl1+40ePTrz58/PO97xjh7lsuq3OH369OrcF5NsneSZHgUwiQABAgQIECBAgAABAgQI/EXAZX+PAgECBAgQIECAAAECBAgQIECAAAECBAgQIECAAAECBAgQIECAAAECBAgQIECAAAECBAgQIECAAAECBAgQIECAAAECBAgQIECAAAECBAgQIECAAAECBAgQIECAAAECBAgQIECAAAECBAgQIECAAAECBAgQIECAAAECBAgQIECAAAECBAgQaA+BslpmWdYM20NAlQSaVKAo6lqS61HepGcpbQIECBAgQIAAAQIECBAgQIAAgbYROCVJZ6Xah5LsmeQPbSOgUAIECBAgQIAAgTUJzE5yfNcX2267bZ544ol1Sh111FG54oor6ubtsccemTVrVvbZZ591xjCBQKsJ3H777eno6Mjdd99dV9qRRx6Zyy+/fL1L3mqrrfLb3/62uu6cJF9Y70AWECBAgAABAgQIECBAgEBbC7js39bHr3gCBAgQIECAAAECBAgQIECAAAECBAgQIECAAAECBAgQIECAAAECBAgQIECAAAECBAgQIECAAAECBAgQIECAAAECBAgQIECAAAECBAgQIECAAAECBAgQIECAAAECBAgQIECAAAECBAgQIECAAAECBAgQIECAAAECBAgQIECAAAECBAgQaCOBslprWdYM24hBqQSaT6Ao6lqS61HefMcoYwIECBAgQIAAAQIECBAgQIAAgfYR+OskP07ylkrJxyW5sH0IVEqAAAECBAgQILAGgXck+b/Vzy+88MIcc8wxPcI688wzc/rpp69x7qmnnppV33sRaBeB0047LWedddYayz3jjDOy6vvevGbNmpVp06ZVl76UZOskv+9NPGsIECBAgAABAgQIECBAoD0FXPZvz3NXNQECBAgQIECAAAECBAgQIECAAAECBAgQIECAAAECBAgQIECAAAECBAgQIECAAAECBAgQIECAAAECBAgQIECAAAECBAgQIECAAAECBAgQIECAAAECBAgQIECAAAECBAgQIECAAAECBAgQIECAAAECBAgQIECAAAECBAgQIECAAAECBAi0n0BZLbksa4btp6FiAk0kUBR1Lcn1KG+i85MqAQIECBAgQIAAAQIECBAgQIBA2wlckOS4StX3JdkzyZ/bTkLBBAgQIECAAAECVYGzk3yh64ORI0fm0UcfXS+h66+/Ph0dHXniiSfq1u25556ZNWtWRo8evV4xTSbQTAKLFi1a/Ru466676tLebrvtVv8GDj/88D6VtM022+TJJ5+sxvhyklP6FNRiAgQIECBAgAABAgQIEGgrAZf92+q4FUuAAAECBAgQIECAAAECBAgQIECAAAECBAgQIECAAAECBAgQIECAAAECBAgQIECAAAECBAgQIECAAAECBAgQIECAAAECBAgQIECAAAECBAgQIECAAAECBAgQIECAAAECBAgQIECAAAECBAgQIECAAAECBAgQIECAAAECBAgQIECAAAECbSxQVmsvy5phG7MonUDjCxRFXUtyPcob/9hkSIAAAQIECBAgQIAAAQIECBAg0J4CeyW5o1vpn0lySXtyqJoAAQIECBAgQKAicH+S3brG8+bNy6RJk9YbaOXKleno6Miq9Wt6zZgxI6vef/VXf7XesS0g0KgC//Ef/5HOzs7V7zW9Jk+enPPPPz+vf/3r+1zCqjirfmOV14PV326fNxCAAAECBAgQIECAAAECBFpewGX/lj9iBRIgQIAAAQIECBAgQIAAAQIECBAgQIAAAQIECBAgQIAAAQIECBAgQIAAAQIECBAgQIAAAQIECBAgQIAAAQIECBAgQIAAAQIECBAgQIAAAQIECBAgQIAAAQIECBAgQIAAAQIECBAgQIAAAQIECBAgQIAAAQIECBAgQIAAAQIECBAgQIAAgdUCZdWhLGuGiAgQaGCBoqhrSa5HeQOfl9QIECBAgAABAgQIECBAgAABAgTaWuDaJB+tCPwwyQfaWkTxBAgQIECAAAECqwTeleQXVYrly5dn+PDhvdb5xje+kWnTpuVXv/pVXYwtt9wyM2bMyLHHHtvr+BYSaBSBCy+8MJ2dnXn66afrUtp2221z3nnn5cMf/nC/pfvcc8+t6bf57iSP9NsmAhEgQIAAAQIECBAgQIBASwu47N/Sx6s4AgQIECBAgAABAgQIECBAgAABAgQIg7ikegAAIABJREFUECBAgAABAgQIECBAgAABAgQIECBAgAABAgQIECBAgAABAgQIECBAgAABAgQIECBAgAABAgQIECBAgAABAgQIECBAgAABAgQIECBAgAABAgQIECBAgAABAgQIECBAgAABAgQIECBAgAABAgQIECDwikBZtSjLmiEmAgQaWKAo6lqS61HewOclNQIECBAgQIAAAQIECBAgQIAAgbYV+FCSb3Sr/tAk32lbEYUTIECAAAECBAh0CXQkOa9r8MEPfjA333xzn3VeeOGFdHR05NJLL11jrF133TUzZszIuHHj+ryXAAQGW+Daa69NZ2dnHnzwwTVuPWnSpMyaNSubbLJJv6d24IEH5vvf/3417olJZvf7RgISIECAAAECBAgQIECAQEsKuOzfkseqKAIECBAgQIAAAQIECBAgQIAAAQIECBAgQIAAAQIECBAgQIAAAQIECBAgQIAAAQIECBAgQIAAAQIECBAgQIAAAQIECBAgQIAAAQIECBAgQIAAAQIECBAgQIAAAQIECBAgQIAAAQIECBAgQIAAAQIECBAgQIAAAQIECBAgQIAAAQIECBAgUCdQVj8py5ohLgIEGligKOpakutR3sDnJTUCBAgQIECAAAECBAgQIECAAIG2FViYZN9K9fOTHNm2GgonQIAAAQIECBCoCtySZEzXB7Nnz87xxx/fb0LXXXddOjo6snTp0jXGPOCAAzJjxoz87d/+bb/tKRCBgRL44Q9/mM7Oztxyy6qfTf1rm222yaxZs/KRj3xkoFLI+eefv/o3VXndnOSgAdtQYAIECBAgQIAAAQIECBBoKQGX/VvqOBVDgAABAgQIECBAgAABAgQIECBAgAABAgQIECBAgAABAgQIECBAgAABAgQIECBAgAABAgQIECBAgAABAgQIECBAgAABAgQIECBAgAABAgQIECBAgAABAgQIECBAgAABAgQIECBAgAABAgQIECBAgAABAgQIECBAgAABAgQIECBAgAABAgTWKlBWvynLmiE2AgQaWKAo6lqS61HewOclNQIECBAgQIAAAQIECBAgQIAAgbYUmJrk4krlf0iyV5L721JD0QQIECBAgAABAlWBNydZVv3g0UcfzciRI/tV6eWXX85ZZ52Vzs7OvPTSS2uMPWHChEyfPj2jRo3q170FI9AfAvfee29mzpyZq6++eo3hNtpoo8yYMSOnnnpqNthgg/7Ycq0xfvGLX2THHXfs/v0bkjw/oBsLToAAAQIECBAgQIAAAQItIeCyf0scoyIIECBAgAABAgQIECBAgAABAgQIECBAgAABAgQIECBAgAABAgQIECBAgAABAgQIECBAgAABAgQIECBAgAABAgQIECBAgAABAgQIECBAgAABAgQIECBAgAABAgQIECBAgAABAgQIECBAgAABAgQIECBAgAABAgQIECBAgAABAgQIECBAgMA6BcrqjLKsGa5zsQkECAydQFHUtSTXo3zojsPOBAgQIECAAAECBAgQIECAAAECBLoLvCnJj5PsUPnirCSnoSJAgAABAgQIECCQZFySa7okRo0alXvuuWfAYH7729+ms7Mzc+bMWesehx12WKZMmZIDDzxwwPIQmEBPBW6++ebMnTs33/rWt9a6ZOrUqZkxY0be9ra39TRsn+ftsssuWbx4cTXOqt/y1/scWAACBAgQIECAAAECBAgQaHkBl/1b/ogVSIAAAQIECBAgQIAAAQIECBAgQIAAAQIECBAgQIAAAQIECBAgQIAAAQIECBAgQIAAAQIECBAgQIAAAQIECBAgQIAAAQIECBAgQIAAAQIECBAgQIAAAQIECBAgQIAAAQIECBAgQIAAAQIECBAgQIAAAQIECBAgQIAAAQIECBAgQIAAAQIEVguUVYeyrBkiIkCggQWKoq4luR7lDXxeUiNAgAABAgQIECBAgAABAgQIEGg7gS8lOb1S9S+S7JVkedtJKJgAAQIECBAgQGBNAtOTnNv1xfHHH5/Zs2cPuNR9992Xzs7OXHfddWvda6+99srUqVPz8Y9/fMDzsQGB7gJXXXVV5syZkzvvvHOtOB/+8IczY8aMjBo1atABp02bllmzZlX3PTnJVwY9ERsSIECAAAECBAgQIECAQNMJuOzfdEcmYQIECBAgQIAAAQIECBAgQIAAAQIECBAgQIAAAQIECBAgQIAAAQIECBAgQIAAAQIECBAgQIAAAQIECBAgQIAAAQIECBAgQIAAAQIECBAgQIAAAQIECBAgQIAAAQIECBAgQIAAAQIECBAgQIAAAQIECBAgQIAAAQIECBAgQIAAAQIECBAg0CuBsrqqLGuGvQpoEQECgyNQFHUtyfUoHxx6uxAgQIAAAQIECBAgQIAAAQIECBBYl8BOSX6c5A2ViZOTXLquhb4nQIAAAQIECBBoG4FZSU7sqvacc87J5z//+UEr/qabbkpnZ2duv/32te45cuTITJ06NVOmTMlrX/vaQcvNRu0n8Kc//Slz587NnDlzsmTJkrUC7LPPPpkxY0YOOuigIUOaOXNmTjrppOr+FyQ5YcgSsjEBAgQIECBAgAABAgQINI2Ay/5Nc1QSJUCAAAECBAgQIECAAAECBAgQIECAAAECBAgQIECAAAECBAgQIECAAAECBAgQIECAAAECBAgQIECAAAECBAgQIECAAAECBAgQIECAAAECBAgQIECAAAECBAgQIECAAAECBAgQIECAAAECBAgQIECAAAECBAgQIECAAAECBAgQIECAAAECfRIoq6vLsmbYp8AWEyAwsAJFUdeSXI/ygSUXnQABAgQIECBAgAABAgQIECBAgEBPBS5JMrky+eYkB/V0sXkECBAgQIAAAQJtIbAgyce6Kp0/f36OOOKIQS/82muvzdy5c7Nw4cK17j18+PB85jOfyfjx47PbbrsNeo42bF2BBx54IAsWLMg//uM/ZsWKFWstdL/99suUKVMybty4Ice46qqr8olPfKKax9eTDH1iQy4jAQIECBAgQIAAAQIECBBYl4DL/usS8j0BAgQIECBAgAABAgQIECBAgAABAgQIECBAgAABAgQIECBAgAABAgQIECBAgAABAgQIECBAgAABAgQIECBAgAABAgQIECBAgAABAgQIECBAgAABAgQIECBAgAABAgQIECBAgAABAgQIECBAgAABAgQIECBAgAABAgQIECBAgAABAgQIEGgNgbJaRlnWDFujQlUQaFGBoqhrSa5HeYuetbIIECBAgAABAgQIECBAgAABAgSaSmD/JLd2y/jvktzUVFVIlgABAgQIECBAYKAFFibZt2uTW265JWPGjBnoPdca/wc/+EHmzJmT66677lVzGD16dMaPH58JEyZk+PDhQ5avjZtXYMWKFbn66quzYMGCLFq06FUL+chHPpIpU6Zk//1X/TWrMV633XZb99/q7dXfcmNkKQsCBAgQIECAAAECBAgQaEQBl/0b8VTkRIAAAQIECBAgQIAAAQIECBAgQIAAAQIECBAgQIAAAQIECBAgQIAAAQIECBAgQIAAAQIECBAgQIAAAQIECBAgQIAAAQIECBAgQIAAAQIECBAgQIAAAQIECBAgQIAAAQIECBAgQIAAAQIECBAgQIAAAQIECBAgQIAAAQIECBAgQIAAAQIE+l+grIYsy5ph/+8mIgEC/SZQFHUtyfUo7zddgQgQIECAAAECBAgQIECAAAECBAj0WuD/JDm0svqyJJN6Hc1CAgQIECBAgACBVhV4NMnIruIWL16cnXbaachr/fnPf545c+Zk7ty568xl/PjxmTBhQg455JB1zjWBwHe+850sWLBg9XtdrylTpmTq1KnZZZdd1jV10L9/+OGHu/9WH6v+lgc9IRsSIECAAAECBAgQIECAQNMIuOzfNEclUQIECBAgQIAAAQIECBAgQIAAAQIECBAgQIAAAQIECBAgQIAAAQIECBAgQIAAAQIECBAgQIAAAQIECBAgQIAAAQIECBAgQIAAAQIECBAgQIAAAQIECBAgQIAAAQIECBAgQIAAAQIECBAgQIAAAQIECBAgQIAAAQIECBAgQIAAAQIECBAg0CeBsrq6LGuGfQpsMQECAytQFHUtyfUoH1hy0QkQIECAAAECBAgQIECAAAECBAisS2Bqkosrk1Yk2SvJw+ta6HsCBAgQIECAAIG2E3ghybCuqpcvX57hw4c3DMLTTz+dOXPmZO7cuXnmmWdeNa9tttkm48ePz4QJE7L77rs3TA0SGXqB+++/P1dffXUWLFiQpUuXvmpCW2yxRaZMmZKpU6dmyy23HPrk15LBihUrstlmm1W/XZlkk4ZNWGIECBAgQIAAAQIECBAg0DACLvs3zFFIhAABAgQIECBAgAABAgQIECBAgAABAgQIECBAgAABAgQIECBAgAABAgQIECBAgAABAgQIECBAgAABAgQIECBAgAABAgQIECBAgAABAgQIECBAgAABAgQIECBAgAABAgQIECBAgAABAgQIECBAgAABAgQIECBAgAABAgQIECBAgAABAgQIDKhAWY1eljXDAd1YcAIE+iZQFHUtyfUo7xup1QQIECBAgAABAgQIECBAgAABAgT6IrB9kh8leVslyOlJzuxLUGsJECBAgAABAgRaVqDmgsYLL7yQYcOGNVyx//mf/5n58+dnwYIFufnmm9eZ34477pixY8eufu+///7rnG9C6wncdtttueGGG1a/H3744XUWeOCBB2bChAk54ogj8prXvGad84d6wqrf6qabbto9jU2SrBzq3OxPgAABAgQIECBAgAABAo0t4LJ/Y5+P7AgQIECAAAECBAgQIECAAAECBAgQIECAAAECBAgQIECAAAECBAgQIECAAAECBAgQIECAAAECBAgQIECAAAECBAgQIECAAAECBAgQIECAAAECBAgQIECAAAECBAgQIECAAAECBAgQIECAAAECBAgQIECAAAECBAgQIECAAAECBAgQIECAQH8JlNVAZVkz7K89xCFAYAAEiqKuJbke5QPgLCQBAgQIECBAgAABAgQIECBAgACBHgr8U5JPVuY+mGSvJC/0cL1pBAgQIECAAAEC7SVQc0Hj3nvvzXve856GFnjssceyYMGC1e+HH354nbm++c1vztixY195v+ENb1jnGhOaT+Df//3fc8MNN7zyfvbZZ9dZxI477pjx48dnwoQJ2X777dc5v5EmPP7443nnO9/ZPaUtk/y+kfKUCwECBAgQIECAAAECBAg0noDL/o13JjIiQIAAAQIECBAgQIAAAQIECBAgQIAAAQIECBAgQIAAAQIECBAgQIAAAQIECBAgQIAAAQIECBAgQIAAAQIECBAgQIAAAQIECBAgQIAAAQIECBAgQIAAAQIECBAgQIAAAQIECBAgQIAAAQIECBAgQIAAAQIECBAgQIAAAQIECBAgQIAAAQIDIVBWg5ZlzXAg9hOTAIF+EiiKupbkepT3k60wBAgQIECAAAECBAgQIECAAAECBNZT4GNJFnRb88kkl69nHNMJECBAgAABAgTaR6Dmgsb111+fww47rGmq/8EPfpAFCxasfr/wwgs9yvuggw7K2LFjc/DBB2fkyJE9WmNSYwosWbIkN954Y2644YbcdNNNPUpyk002yfjx41e/P/CBD/RoTSNOuvvuu7Pnnnt2T22LJMsaMV85ESBAgAABAgQIECBAgEDjCLjs3zhnIRMCBAgQIECAAAECBAgQIECAAAECBAgQIECAAAECBAgQIECAAAECBAgQIECAAAECBAgQIECAAAECBAgQIECAAAECBAgQIECAAAECBAgQIECAAAECBAgQIECAAAECBAgQIECAAAECBAgQIECAAAECBAgQIECAAAECBAgQIECAAAECBAgQIDCQAmU1eFnWDAdyX7EJEOijQFHUtSTXo7yPppYTIECAAAECBAgQIECAAAECBAgQ6IXAm5IsTLJLZe13kxzSi1iWECBAgAABAgQItI9AzQWNCy64IMcdd1zTVf/SSy9lwYIF+frXv54bbrghPb138va3vz2jR49e/d57772z2267NV3t7ZTwAw88kDvuuCOLFi1a/f71r3/do/JX3WsYO3ZsPvrRj2bChAnZcMMNe7SukSd973vfy8EHH9w9xU2TvNDIecuNAAECBAgQIECAAAECBIZewGX/oT8DGRAgQIAAAQIECBAgQIAAAQIECBAgQIAAAQIECBAgQIAAAQIECBAgQIAAAQIECBAgQIAAAQIECBAgQIAAAQIECBAgQIAAAQIECBAgQIAAAQIECBAgQIAAAQIECBAgQIAAAQIECBAgQIAAAQIECBAgQIAAAQIECBAgQIAAAQIECBAgQIAAgcEQKKublGXNcDD2twcBAr0UKIq6luR6lPfS0jICBAgQIECAAAECBAgQIECAAAECfRA4L0lHt/VjktzWh5iWEiBAgAABAgQItL5AzQWNk08+OV/+8pebuuo//OEP+e53v5sbbrhh9fv3v/99j+t5y1vekr333jujR49e/X7f+97X47Um9r/AT3/60yxatGj1+4477ljvsxw7dmz+/u//Pqv++/rXv77/ExzCiFdccUWOOuqo7hm4rzGEZ2JrAgQIECBAgAABAgQINIuAvzw2y0nJkwABAgQIECBAgAABAgQIECBAgAABAgQIECBAgAABAgQIECBAgAABAgQIECBAgAABAgQIECBAgAABAgQIECBAgAABAgQIECBAgAABAgQIECBAgAABAgQIECBAgAABAgQIECBAgAABAgQIECBAgAABAgQIECBAgAABAgQIECBAgAABAgQI9E2grC4vy5ph3yJbTYDAgAoURV1Lcj3KB1RccAIECBAgQIAAAQIECBAgQIAAAQJ1Agcmuanbp3OTTGVFgAABAgQIECBAYB0CNRc0xo0bl2uuuaal0L7wD7dkwTduyLJHbsrKpx9ar9o23XTT7L333hk1alR23XXX7Lbbbtl5553XK4bJPRNYvHhxHnjggTz44IO59957c8cdd+T555/v2eK/zBq25U7Z/F0HpePoQ3LcxP3Xa20zTX7xxRfT2dmZM844o3va7ms000HKlQABAgQIECBAgAABAkMk4C+PQwRvWwIECBAgQIAAAQIECBAgQIAAAQIECBAgQIAAAQIECBAgQIAAAQIECBAgQIAAAQIECBAgQIAAAQIECBAgQIAAAQIECBAgQIAAAQIECBAgQIAAAQIECBAgQIAAAQIECBAgQIAAAQIECBAgQIAAAQIECBAgQIAAAQIECBAgQIAAAQIECBAgMMgCZXW/sqwZDnIqtiNAYH0EiqKuJbke5esDaC4BAgQIECBAgAABAgQIECBAgACBvgssTLJvJcwzSfZK8ljfQ4tAgAABAgQIECDQ4gI1FzTe/e5356GHHsoa/h24KRmu+NGLmb/opVdyX/nMIxm+/Ob8+Te35o5Fi/LHP/5xvet63etel9122y277rrr6v92vd/0pjetd6x2XPDss8/mwQcfzAMPPPDKe9W4N2fxmg1fl+Hb/o+8aeQBefO7Dsqwt7z7FdLTD39t9ttxw5Yk/rd/+7dMmDAhN910U/f63NdoyRNXFAECBAgQIECAAAECBPpXwF8e+9dTNAIECBAgQIAAAQIECBAgQIAAAQIECBAgQIAAAQIECBAgQIAAAQIECBAgQIAAAQIECBAgQIAAAQIECBAgQIAAAQIECBAgQIAAAQIECBAgQIAAAQIECBAgQIAAAQIECBAgQIAAAQIECBAgQIAAAQIECBAgQIAAAQIECBAgQIAAAQIECBAg0KgCZTWxsqwZNmrO8iJAIElR1LUk16Pck0GAAAECBAgQIECAAAECBAgQIEBg8ARmJDmr23YnJpk9eCnYiQABAgQIECBAoIkFai5obLTRRnni/7F3J1B2VmW+8P+nqlJVGSAJGUjCkIQZxQFui0wytaQbpBUQr/KpIPC1il4/VFRQNGqiordxar3acUDQFqUbJYqIIwhioEEUWgRRhAQEElIhgSTUlKr3u1VIPFWVkJrrVOp31nrXOW/V3vt59u85tVZOzrPWXr48c+bMGcVbejr1y25syddvat3iPl60R3U+cHJ97rx9WW666abN19q1a/u973nz5uX5z39+9thjj3S87rjmz5/f+bzjjjv2e93ROHH9+vV54IEHOt9Lzzzff//9+e///u/On/X3MXnK1Oy4+yGpnX1opsw9LJPnHvKsSy08uS5H7V/T33AVO+83v/lNDjnkkLS29nh/69eo2KpJjAABAgQIECBAgAABApUj4MNj5dRCJgQIECBAgAABAgQIECBAgAABAgQIECBAgAABAgQIECBAgAABAgQIECBAgAABAgQIECBAgAABAgQIECBAgAABAgQIECBAgAABAgQIECBAgAABAgQIECBAgAABAgQIECBAgAABAgQIECBAgAABAgQIECBAgAABAgQIECBAgAABAgQIECBAYCgFivLFi6LL7VDGtTYBAgMUKJV6HEnujPIBmppOgAABAgQIECBAgAABAgQIECBAoJcCL0pyQ5LxZeO/n+QVvZxvGAECBAgQIECAAIEeDRqXX355TjvttFElc9mNLXno8SJ/WtmWvzzeu56T/XepysKT6zNzx799xf2b3/wmv/rVr3LDjTflxz//ZTasfXRQHGbOnJl58+Z1XvPnz++8Ol7vsssumTZtWudVW1s7KLGGepGWlpasWbOm83r44YezfPnyPPDAA12eH3vssUFJY86cOTn88MNzxBFHdF4HHXRQVjQUWXRVU5avbu9VjF2mlvLw2iL7zKrKnjtXZb851TnxwJpeza3UQf/2b/+Wc845Z0vp6deo1KLJiwABAgQIECBAgAABAhUk4MNjBRVDKgQIECBAgAABAgQIECBAgAABAgQIECBAgAABAgQIECBAgAABAgQIECBAgAABAgQIECBAgAABAgQIECBAgAABAgQIECBAgAABAgQIECBAgAABAgQIECBAgAABAgQIECBAgAABAgQIECBAgAABAgQIECBAgAABAgQIECBAgAABAgQIECBAYAgFivK1i6LL7RCGtTQBAgMVKJV6HEnujPKBoppPgAABAgQIECBAgAABAgQIECBAoHcCS5O8omzok0mOSfKb3k03igABAgQIECBAgEB6NGiceeaZ+cpXvpKqqqqK53lwTXsWXtmch9a09yvXeTOqsvDk+syd3vNr7o3NybmfvyM33/qbbFx5Vzb89Wp+8tF+xdrWpMmTJ2fatGmZPn165/OWXk+cODG1tbWdV11d3TafO2I2NzenpaVlq8/lv9u4cWMaGhqyZs2azmtLr5944oltbaVfv6/bcXYmzTqg85q71/PygbMOzksPf+4W11rRUGTRVU1Zvrp/dd9nVlU+fGp9Zu44OtsbTjzxxFxzzTVbshmdG+rXO8YkAgQIECBAgAABAgQIEOivgA+P/ZUzjwABAgQIECBAgAABAgQIECBAgAABAgQIECBAgAABAgQIECBAgAABAgQIECBAgAABAgQIECBAgAABAgQIECBAgAABAgQIECBAgAABAgQIECBAgAABAgQIECBAgAABAgQIECBAgAABAgQIECBAgAABAgQIECBAgAABAgQIECBAgAABAgQIjC6BojzdouhyO7p2IlsCY0ygVOpxJLkzysfYe8B2CRAgQIAAAQIECBAgQIAAAQIERkTgLUn+T7fI70ryyRHJRlACBAgQIECAAIHRKtCjQWPnnXfOD37wg/zd3/1dRe9p9ZNFXvP5p/qd476zq7LwlPrMmrz1r7ifbCyy6LvN+e2Kts1xWtavyoaVdz19rfrr88q7Er0uvatFqZRJsw54+tr5r8+zDkjtDjt3zt99WlUWnlyX+TOrnnW9FQ1FFl3VlOWr23sXdwujvn/exEys6/f0EZl4xx13ZMGCBVm9evWW4uvXGJGqCEqAAAECBAgQIECAAIHRJeDD4+iql2wJECBAgAABAgQIECBAgAABAgQIECBAgAABAgQIECBAgAABAgQIECBAgAABAgQIECBAgAABAgQIECBAgAABAgQIECBAgAABAgQIECBAgAABAgQIECBAgAABAgQIECBAgAABAgQIECBAgAABAgQIECBAgAABAgQIECBAgAABAgQIECBAgEB/BYryiUXR5ba/a5pHgMAwCJRKPY4kd0b5MLgLQYAAAQIECBAgQIAAAQIECBAgMKYF9kxyY5I5ZQo/SPJPY1rF5gkQIECAAAECBPojsMUGjfe973356Ec/2p/1hmVOc2uRt3+jKX9c2d6veC+YW50PnFSXqRO3/fX2uqeKLPpuc+58sK0sVgfb3+YW7W3ZsPKuPNXwpzStXZHGtSvStG5Fmh5fnsZ1D6Zoa+1XnqN1Uql6XMZP2T31O83L+CnzUj/16dcTpu2VSbMOSKmqeotb23Wnqiw8pS57zqzq1dZXNBRZdFVTlq/u3/vgH59fk3efWNerWJUy6K1vfWu+8IUvbC2dbb+hK2Uj8iBAgAABAgQIECBAgACBERPw4XHE6AUmQIAAAQIECBAgQIAAAQIECBAgQIAAAQIECBAgQIAAAQIECBAgQIAAAQIECBAgQIAAAQIECBAgQIAAAQIECBAgQIAAAQIECBAgQIAAAQIECBAgQIAAAQIECBAgQIAAAQIECBAgQIAAAQIECBAgQIAAAQIECBAgQIAAAQIECBAgQIAAAQLDKlCURyuKLrfDmohgBAj0TaBU6nEkuTPK+0ZoNAECBAgQIECAAAECBAgQIECAAIG+ClyS5MyySRuTHJ3k131dyHgCBAgQIECAAIExL7DFBo358+dn2bJlmTVrVkUCLbmuJf9xS2u/cnvxntV5/0l1mVDX+6+2H99QZNFVzfndQ21Px+yY2ofWlqZ1D6Vp3YNpfHx5mtatSNPaFWlf/2AmpSHrn1iThoaGtLe392s/wz2pqqoqtROnpboUGGC/AAAgAElEQVR+p4ybNCPjp85N/dS5GT91Xudz5zV51z6ntcvUqiw8pS577VzVp7krGjpq05Tlq/vnt+jUuhy+T02fYo7U4EcffTR77713Nm7s+Ai4xUfv39QjtQlxCRAgQIAAAQIECBAgQGDEBXx4HPESSIAAAQIECBAgQIAAAQIECBAgQIAAAQIECBAgQIAAAQIECBAgQIAAAQIECBAgQIAAAQIECBAgQIAAAQIECBAgQIAAAQIECBAgQIAAAQIECBAgQIAAAQIECBAgQIAAAQIECBAgQIAAAQIECBAgQIAAAQIECBAgQIAAAQIECBAgQIAAAQIECAyLQFEepSi63A5LAoIQINA/gVKpx5HkzijvH6VZBAgQIECAAAECBAgQIECAAAECBHoj8Jok3+o28D1J/qU3k40hQIAAAQIECBAg0E1gqw0a733ve/Oxj32sIsHO/3ZTfn1/W59ze8m+1Xn/SXWpqe7719qPPVlk0VVNuefh9qRjej9aWzr6YTqmzp5alYWn1GefWVWb97B27do0NDRkzZo1m5/LXz+yck1+t3xD1m9sSXtbc9rbWtO+qTlFW8tfn5++b++4b2vp/HnHo1Rdm6pnrpq6lKrHparzuTaTJ9Vl/s71qa+vS21tberr6zN9+vRMmzat83rmdfnz1KlTs6KhyMIrm/LQ4+2d+xnoY/aUUg+PvqzZkU9HbZavbu/LtM6xZx9dm//nsHF9njcSEz7+8Y+n4+/yWR6DUY6R2JqYBAgQIECAAAECBAgQIDCMAj48DiO2UAQIECBAgAABAgQIECBAgAABAgQIECBAgAABAgQIECBAgAABAgQIECBAgAABAgQIECBAgAABAgQIECBAgAABAgQIECBAgAABAgQIECBAgAABAgQIECBAgAABAgQIECBAgAABAgQIECBAgAABAgQIECBAgAABAgQIECBAgAABAgQIECBAYAQFivLYRdHldgTTEpoAgW0JlEo9jiR3Rvm20PyeAAECBAgQIECAAAECBAgQIECAQP8EdkpyQ5IDyqZfm+SE/i1nFgECBAgQIECAAIFstUFj+vTpWb58eSZOnFhxTKd+9qms3dj33pLjnleTC/6prt/7WflEkUVXNefeR9r6t0YpmbVjKQtPqc++s6v6vMaA43eLOBCP13z+qax+skg6egYG0Ocza3L/Pcq3szmfPqoed0BNLnh5/98TfQzX7+EPPPBAjj322M6/yWd56Nfot7CJBAgQIECAAAECBAgQGDsCPjyOnVrbKQECBAgQIECAAAECBAgQIECAAAECBAgQIECAAAECBAgQIECAAAECBAgQIECAAAECBAgQIECAAAECBAgQIECAAAECBAgQIECAAAECBAgQIECAAAECBAgQIECAAAECBAgQIECAAAECBAgQIECAAAECBAgQIECAAAECBAgQIECAAAECBAiMbYGifPtF0eV2bMvYPYEKFyiVehxJ7ozyCq+Z9AgQIECAAAECBAgQIECAAAECBEatwCeTvLMs+6YkRyf5r1G7I4kTIECAAAECBAiMtECXBo158+Zl+fLlm3P65Cc/mXe+s/yfoCOd7tPx/+fnGrNmfXufkzn2OTW58KS6Ps8rn/Dw2vac+aWmtLX1vbelvqaUi19Xn/3nVPU7h474i77bnPtWle2/43v7fvTaDMTj5E8/lScb+25QvvGZO5ay8JSBeTyzXn/zOXTvmnzkVQN7T/S7mH2YeOGFF+ZjH/vY5hmzZs3KypUru6+gX6MPpoYSIECAAAECBAgQIEBgrAr48DhWK2/fBAgQIECAAAECBAgQIECAAAECBAgQIECAAAECBAgQIECAAAECBAgQIECAAAECBAgQIECAAAECBAgQIECAAAECBAgQIECAAAECBAgQIECAAAECBAgQIECAAAECBAgQIECAAAECBAgQIECAAAECBAgQIECAAAECBAgQIECAAAECBAgQIDDWBIryDRdFl9uxZmG/BEaVQKnU40hyZ5SPqgpKlgABAgQIECBAgAABAgQIECBAYJQILEjy4265vjfJx0dJ/tIkQIAAAQIECBCoTIEuDRqf/vSn8453vGNzprvuumu+//3v58ADD6yo7N//n825+U+b+pzTPx9Tm9ccOq7P87pPOO+bTbljRVuf13n5QTU59x/r+jyv+4SH1rTnbZc1ZX3TM+Xr+Jq+7702A/H43z9ozo//u+81eGYvM3YoZeEpdXnOLtUD9uhYoL/5nH7EuJxxZO2g5DBUi9xzzz1ZsGBB/vKXv2wOceGFF+ajH/1o95D6NYaqCNYlQIAAAQIECBAgQIDAdiTgw+N2VExbIUCAAAECBAgQIECAAAECBAgQIECAAAECBAgQIECAAAECBAgQIECAAAECBAgQIECAAAECBAgQIECAAAECBAgQIECAAAECBAgQIECAAAECBAgQIECAAAECBAgQIECAAAECBAgQIECAAAECBAgQIECAAAECBAgQIECAAAECBAgQIECAAAECzyJQlP+uKLrcgiNAoIIFSqUeR5I7o7yC6yU1AgQIECBAgAABAgQIECBAgACBUStwQ5Ijy7L/cZJ/HLW7kTgBAgQIECBAgEClCHRp0Fi7dm322GOPdDw/8zj99NNz6aWXZgvfDY/YHr58fUu+fXNrn+MvflV9Dtu7us/zuk8Y6fgd+fz7rzblazc0d6bW8bV9f1ptBuJx7Z2bcvE1T8d/+tHRKtC7fp9pk0pZeEpdDth14LV4JnrPfHpX5vefVJdjnlPTu8EjNOrlL395rr766s3R99133/zqV7/K9OnTu2ekX2OEaiQsAQIECBAgQIAAAQIERpOAD4+jqVpyJUCAAAECBAgQIECAAAECBAgQIECAAAECBAgQIECAAAECBAgQIECAAAECBAgQIECAAAECBAgQIECAAAECBAgQIECAAAECBAgQIECAAAECBAgQIECAAAECBAgQIECAAAECBAgQIECAAAECBAgQIECAAAECBAgQIECAAAECBAgQIECAAAEC/RcoyqcWRZfb/q9qJgECQy5QKvU4ktwZ5UOuLgABAgQIECBAgAABAgQIECBAgMAYE7goyQVle25JckySZWPMwXYJECBAgAABAgQGX6BHv8bFF1+c888/P+3t7Z3Rampq8qlPfSpve9vbBj96P1dcvb7Im77amCee6n1/yf+YX53/fVp9PyN2nfbbFe05/1uNaXuaqFePwYy/oqHIh77blAcb+pBAtywHms+GpiJvuqQxK9d11KCjTaB3tZg6oZQPvrIuz9utulduvR3UNZ/ezZo1pZQlZ43PpPrKbXP42te+lrPOOmvzhjp6NL7xjW/kta99bfRr9K7ORhEgQIAAAQIECBAgQIBAV4HK/RSsUgQIECBAgAABAgQIECBAgAABAgQIECBAgAABAgQIECBAgAABAgQIECBAgAABAgQIECBAgAABAgQIECBAgAABAgQIECBAgAABAgQIECBAgAABAgQIECBAgAABAgQIECBAgAABAgQIECBAgAABAgQIECBAgAABAgQIECBAgAABAgQIECBAgMBgChTlixVFl9vBjGMtAgQGWaBU6nEkuTPKB9nYcgQIECBAgAABAgQIECBAgAABAmNa4JVJruwmcGGSj41pFZsnQIAAAQIECBAYLIEe/RrNzc0588wz861vfWtzjEmTJuXOO+/MHnvsMVhxB7zODfdsyqKrmnu9ztXnTcyEul4P3+rAFQ1FFl3VlOWr2/u02EjH757sYOTzqz9uysIrW5L0rs9nYn0pi0+tywt2r+6TXW8HP51P798Ti06ty+H71PR2+WEfd/PNN+eVr3xlHn300c2xzzjjjCxZsiR1dXXRrzHsJRGQAAECBAgQIECAAAEC24WAZv/toow2QYAAAQIECBAgQIAAAQIECBAgQIAAAQIECBAgQIAAAQIECBAgQIAAAQIECBAgQIAAAQIECBAgQIAAAQIECBAgQIAAAQIECBAgQIAAAQIECBAgQIAAAQIECBAgQIAAAQIECBAgQIAAAQIECBAgQIAAAQIECBAgQIAAAQIECBAgQIAAAQIEtilQlI8oii6325xsAAECIydQKvU4ktwZ5SNXDpEJECBAgAABAgQIECBAgAABAgS2L4G5SX6aZO+ybf0syXHb1zbthgABAgQIECBAYAQFttiv8cc//jHHHntsHn744c2pvexlL8s3v/nNTJ48eQTT7Rr653dtyse+3/ys+UzfoZSLXl2fPWZWDTjvFQ1FFl3VlOWr23u91kjH757oYOdz/rcbs/rJbff5TKgrZfGpdXnh3Ope2/Vn4A33bMqiq579PdGx7sKT63LU/jX9CTEsc5qbm3PyySfn2muv3Rxvp512yl133ZXZs2d3/ky/xrCUQhACBAgQIECAAAECBAhsdwKa/be7ktoQAQIECBAgQIAAAQIECBAgQIAAAQIECBAgQIAAAQIECBAgQIAAAQIECBAgQIAAAQIECBAgQIAAAQIECBAgQIAAAQIECBAgQIAAAQIECBAgQIAAAQIECBAgQIAAAQIECBAgQIAAAQIECBAgQIAAAQIECBAgQIAAAQIECBAgQIAAAQIECBDYokBR/tOi6HKLjACBChYolXocSe6M8gqul9QIECBAgAABAgQIECBAgAABAgRGlcDlSU4ry7gtydFJbhpVu5AsAQIECBAgQIBAJQtstV/jkksuydlnn90l9wsuuCAXXXRRRe1n1RPt+eLPWnPXX9qyduPftrPLTqUcsU9N3nhs7aDku6KhyKKrmrJ8dXu39Tpi9vyafPoOpfz9c7cc/7IbW9JWJGcd1fvcth6/+/a2nE+5R3/id4/S+3ySHcaXsvDkuhw0r3qLtRiMfMoXbt6UXPKLliz7U1seWfu3es2ZWpXD9q7OWUfXpq5mUN4WQ7bI4sWL86EPfSjt7U/nP27cuHzlK1/J6aefvjmmfo0h47cwAQIECBAgQIAAAQIEtmsBzf7bdXltjgABAgQIECBAgAABAgQIECBAgAABAgQIECBAgAABAgQIECBAgAABAgQIECBAgAABAgQIECBAgAABAgQIECBAgAABAgQIECBAgAABAgQIECBAgAABAgQIECBAgAABAgQIECBAgAABAgQIECBAgAABAgQIECBAgAABAgQIECBAgAABAgQIbBYoyi2KosstJgIEKligVOpxJLkzyiu4XlIjQIAAAQIECBAgQIAAAQIECBAYNQLvTPLJbtkuTLJ41OxAogQIECBAgAABAqNBYKv9Gps2bcpLXvKS3HLLLZv3MWnSpHz+85/PGWecUZF7W/lEe9ZtTHabVsrEusH76npFQ5FFVzVl+er2bey7yPjaqrz35bU5fJ+aLY697MaWfP2m1s7fnXrwuJzz0tptWvY+fjr3/brDx2XB82vS1Fr08OhP/O4J9iWfSfWlLDy5Lv9jfvWgeWwTrGzAuqeKzrrNm1GVKRMG7z3Rlxz6Ova6667L8ccfn5aWls1T3/jGN2bJkiVdltKv0VdZ4wkQIECAAAECBAgQIECgQ2B0fDpWKwIECBAgQIAAAQIECBAgQIAAAQIECBAgQIAAAQIECBAgQIAAAQIECBAgQIAAAQIECBAgQIAAAQIECBAgQIAAAQIECBAgQIAAAQIECBAgQIAAAQIECBAgQIAAAQIECBAgQIAAAQIECBAgQIAAAQIECBAgQIAAAQIECBAgQIAAAQIECBAgQGCgAkX5AkXR5Xaga5tPgMAQCpRKPY4kd0b5EHpbmgABAgQIECBAgAABAgQIECBAYEwIHJnkp0lqy3Z7fZJjx8TubZIAAQIECBAgQGA4BZ61X2PlypU59thjc88992zOadKkSfne977X+fOx8FjRUGTRVU1Zvrp9m9udUFfKwpPr8qI9qrc49rIbW/L1m1q7/O7lB9Xk3H+s2+raIx2/e2KVls82izLKBlx55ZU5/fTT09jYuDnzPffcM9dff3122223LrvRrzHKiitdAgQIECBAgAABAgQIVIiAZv8KKYQ0CBAgQIAAAQIECBAgQIAAAQIECBAgQIAAAQIECBAgQIAAAQIECBAgQIAAAQIECBAgQIAAAQIECBAgQIAAAQIECBAgQIAAAQIECBAgQIAAAQIECBAgQIAAAQIECBAgQIAAAQIECBAgQIAAAQIECBAgQIAAAQIECBAgQIAAAQIECBAgQIDAEAsU5esXRZfbIQ5teQIEBiJQKvU4ktwZ5QMBNZcAAQIECBAgQIAAAQIECBAgQGCsC4xP8rMkh5VBdPyn+TH/97phrOPYPwECBAgQIECAwKALbLNf47bbbstRRx2VxsbGzcGnT5+eL33pSzn55JMHPaFKWnBFQ5FFVzVl+er2baY1vraUhSfX5uA9a7Y49rIbW/L1m1q3+Lt/fMG4vPtltT1+N9LxuydUaflssyijbMAPf/jDvOY1r8n69es3Zz5x4sRcc801nX+D3R/6NUZZgaVLgAABAgQIECBAgACBChHQ7F8hhZAGAQIECBAgQIAAAQIECBAgQIAAAQIECBAgQIAAAQIECBAgQIAAAQIECBAgQIAAAQIECBAgQIAAAQIECBAgQIAAAQIECBAgQIAAAQIECBAgQIAAAQIECBAgQIAAAQIECBAgQIAAAQIECBAgQIAAAQIECBAgQIAAAQIECBAgQIAAAQIECBAYYoGifP2i6HI7xKEtT4DAQARKpR5HkjujfCCg5hIgQIAAAQIECBAgQIAAAQIECIx1gc8m+f+6IXz4/95/aKzD2D8BAgQIECBAgMCQCPSqX+MrX/lK3vKWt6S1tXVzErvuumu++MUv5sQTTxySxEZi0SeeKvLQ4+1ZvrrImvXtufHetixf3b7NVOrGJQtPrsshe9VscexlN7bk6zf9zW5Lg455TnWO2b8mbUWRJxtLIxL/xAPHZdaUUmZNrupMcaQ9uuezzUKM4gG//vWvc9xxx2XdunWbdzFhwoR87GMfy7nnnrvFnenXGMUFlzoBAgQIECBAgAABAgRGUECz/wjiC02AAAECBAgQIECAAAECBAgQIECAAAECBAgQIECAAAECBAgQIECAAAECBAgQIECAAAECBAgQIECAAAECBAgQIECAAAECBAgQIECAAAECBAgQIECAAAECBAgQIECAAAECBAgQIECAAAECBAgQIECAAAECBAgQIECAAAECBAgQIECAAAECBIZRoCiPVRRdbocxDaEIEOirQKnU40hyZ5T3FdF4AgQIECBAgAABAgQIECBAgAABAk8LvD7J17thfC/JSYAIECBAgAABAgQIDJFAr/s1PvzhD2fx4sVpa2vbnMrUqVNzzTXX5NBDDx2i9IZv2S9f35Jv39za54C1NckHT6nPIXtVb3HuZTe25Os3bXvdjq/e+9MuM1jxy5OfVJ+Mry1l9ZN9798ZqnzmTa/Kyw4clwXPq+lzjSp9wq233prjjz8+jz/+eJdUO/7mFi5cuNX09WtUemXlR4AAAQIECBAgQIAAgcoU0OxfmXWRFQECBAgQIECAAAECBAgQIECAAAECBAgQIECAAAECBAgQIECAAAECBAgQIECAAAECBAgQIECAAAECBAgQIECAAAECBAgQIECAAAECBAgQIECAAAECBAgQIECAAAECBAgQIECAAAECBAgQIECAAAECBAgQIECAAAECBAgQIECAAAECBAgQGGyBonzBouhyO9ixrEeAwCAKlEo9jiR3Rvkg+lqKAAECBAgQIECAAAECBAgQIEBgzAjsl+RnSXYp2/GKJAuS/HHMKNgoAQIECBAgQIDAcAv0qV/jc5/7XN7+9renvb19c55Tp07Npz71qbzhDW8Y7twHLd4bljyVh9b0vVelpjr54Cn1OWzv6q3m8sja9iy6qjl/Wvk3s56DO2L3/av2wYvfPaNKy+dv+R3znJq8/6S6Qav9SC/0ne98J2effXaeeOKJLqlcdNFFec973pOqqqqtpqhfY6SrJz4BAgQIECBAgAABAgRGp0Df/wdidO5T1gQIECBAgAABAgQIECBAgAABAgQIECBAgAABAgQIECBAgAABAgQIECBAgAABAgQIECBAgAABAgQIECBAgAABAgQIECBAgAABAgQIECBAgAABAgQIECBAgAABAgQIECBAgAABAgQIECBAgAABAgQIECBAgAABAgQIECBAgAABAgQIECBAYKwLFOUARdHldqzb2D+BihYolXocSe6M8oqumOQIECBAgAABAgQIECBAgAABAgQqVGBpkld0y+3VSf6jQvOVFgECBAgQIECAwPYh0Kd+jU2bNuXiiy/OhRdemPb29s0CkydPzvvf//6ce+65GTdu3KiSee8VTbn1z219zrm6KvngKfU5fJ/qbc59fEORRVc153cP9T3O1hYf6fjd8xrOfE4/YlzOOLJ2m+6VPKCxsTFf/OIXO/9uOl4/86ipqcnb3/72fOITn0hVVdWzbkG/RiVXWG4ECBAgQIAAAQIECBCoXAHN/pVbG5kRIECAAAECBAgQIECAAAECBAgQIECAAAECBAgQIECAAAECBAgQIECAAAECBAgQIECAAAECBAgQIECAAAECBAgQIECAAAECBAgQIECAAAECBAgQIECAAAECBAgQIECAAAECBAgQIECAAAECBAgQIECAAAECBAgQIECAAAECBAgQIECAAIHBFCjKFyuKLreDGcdaBAgMskCp1ONIcmeUD7Kx5QgQIECAAAECBAgQIECAAAECBLZ7gQuTfKTbLj+e5L3b/c5tkAABAgQIECBAYKQF+tWvcc4552TJkiXp3t9x3nnnZfHixRk/fvxI76tX8X/w20359LXNvRpbPqjja/IPnlKfl+xb3eu5G5qSj3yvKbf9ua3Xc7Y2cKTjd89rJPK54OV1Oe6AmgFbjsQC69evzzve8Y589atf7RH+ggsuyEUXXdSrtPRr9IrJIAIECBAgQIAAAQIECBDoJqDZ31uCAAECBAgQIECAAAECBAgQIECAAAECBAgQIECAAAECBAgQIECAAAECBAgQIECAAAECBAgQIECAAAECBAgQIECAAAECBAgQIECAAAECBAgQIECAAAECBAgQIECAAAECBAgQIECAAAECBAgQIECAAAECBAgQIECAAAECBAgQIECAAAECBAiMDYGifJtF0eV2bAjYJYFRKlAq9TiS3Bnlo7SW0iZAgAABAgQIECBAgAABAgQIEBgRgX9I8qNukTvujx+RbAQlQIAAAQIECBAYawL96tfYtGlTLr744ixcuDCtra1dzI466qj853/+Z2bMmFHxlm9Y0piH1rT3Oc8PnlKfI/er7vO81rbkI0ubctO9bX2eWz5hpON3T34k8tljZlW+/P+OH5DjSEy+//7785rXvCa33XZbl/ATJkzo/Jt605velKqqql6lpl+jV0wGESBAgAABAgQIECBAgEA3Ac3+3hIECBAgQIAAAQIECBAgQIAAAQIECBAgQIAAAQIECBAgQIAAAQIECBAgQIAAAQIECBAgQIAAAQIECBAgQIAAAQIECBAgQIAAAQIECBAgQIAAAQIECBAgQIAAAQIECBAgQIAAAQIECBAgQIAAAQIECBAgQIAAAQIECBAgQIAAAQIECBAgQGBsCBTl2yyKLrdjQ8AuCYxSgVKpx5HkzigfpbWUNgECBAgQIECAAAECBAgQIECAwLALTEvy0yQHlkVemWRBkt8NezYCEiBAgAABAgQIjEWBfvdrtLe358orr8yb3/zmrF27tovdfvvtl6997Ws55JBDKtb0vlXtedNXG/uV39J3TMgO4/v31fgt97Xlwv9o6lfcZyaNdPzuyY9UPte8e0Lqx/WvDgMqQD8nX3311fnABz6QO++8s8sKc+fOzUUXXZTTTjutTyvr1+gTl8EECBAgQIAAAQIECBAg8FeB0fNJWskIECBAgAABAgQIECBAgAABAgQIECBAgAABAgQIECBAgAABAgQIECBAgAABAgQIECBAgAABAgQIECBAgAABAgQIECBAgAABAgQIECBAgAABAgQIECBAgAABAgQIECBAgAABAgQIECBAgAABAgQIECBAgAABAgQIECBAgAABAgQIECBAgACBgQgU5ZOLosvtQNY1lwCBIRYolXocSe6M8iE2tzwBAgQIECBAgAABAgQIECBAgMB2I/ClJP/cbTdnJPn6drNDGyFAgAABAgQIEKh0gQH3a1x//fV57Wtfm0cffbTLXidNmpSFCxfm3HPPTW1tbcU5fOfW1nzhZy39yuvzZ9Rn/12q+zX3ilta86Xr+hf3mYAjHb/7xkcqny+cOT77zq7qVx2Gc1J7e3sWL16cT3ziE2lsbOwSeo899shll12WI444os8p6dfoM5kJBAgQIECAAAECBAgQIJBEs7+3AQECBAgQIECAAAECBAgQIECAAAECBAgQIECAAAECBAgQIECAAAECBAgQIECAAAECBAgQIECAAAECBAgQIECAAAECBAgQIECAAAECBAgQIECAAAECBAgQIECAAAECBAgQIECAAAECBAgQIECAAAECBAgQIECAAAECBAgQIECAAAECBAgQGBsCRfk2i6LL7dgQsEsCo1SgVOpxJLkzykdpLaVNgAABAgQIECBAgAABAgQIECAwrAJvTLKkW8RPJ3nnsGYhGAECBAgQIECAwFgXGJR+jZUrV+a0007LL37xix6eBx10UD772c/miCOOqCjr2+5vywXfbupXTt/+XxMyY8f+fTV+3d2b8tGlzf2K+8ykkY7fPfmRymcgcQdUgD5Mvv7663PBBRfk1ltv7THrpS99ab71rW9l+vTpfVjxb0P1a/SLzSQCBAgQIECAAAECBAiMeYH+/Y/GmGcDQIAAAQIECBAgQIAAAQIECBAgQIAAAQIECBAgQIAAAQIECBAgQIAAAQIECBAgQIAAAQIECBAgQIAAAQIECBAgQIAAAQIECBAgQIAAAQIECAO/GlgAACAASURBVBAgQIAAAQIECBAgQIAAAQIECBAgQIAAAQIECBAgQIAAAQIECBAgQIAAAQIECBAgQIAAAQIERp1AUZ5xUXS5HXWbkTCBsSRQKvU4ktwZ5WPpDWCvBAgQIECAAAECBAgQIECAAAEC/RE4KMlPk+xUNvn6JAuSbOrPguYQIECAAAECBAgQ6KfAoPVrPPHEE3nXu96Vyy+/PE899VSXdHbaaaecd955nb+vra3tZ6qDO+2p5uTkz2zMpra+rTtth6r8x9vG921S2ej7VrXnTV9tTNLx1Xrf+2MGL373LVRaPs9OPFCHfhewlxPXrVuXf/3Xf80XvvCFrFq1qsus6urqnHvuufngBz+YHXfcsZcr9hymX6PfdCYSIECAAAECBAgQIEBgTAto9h/T5bd5AgQIECBAgAABAgQIECBAgAABAgQIECBAgAABAgQIECBAgAABAgQIECBAgAABAgQIECBAgAABAgQIECBAgAABAgQIECBAgAABAgQIECBAgAABAgQIECBAgAABAgQIECBAgAABAgQIECBAgAABAgQIECBAgAABAgQIECBAgAABAgQIEBhDAkX5Xouiy+0YYrBVAqNPoFTqcSS5M8pHXxllTIAAAQIECBAgQIAAAQIECBAgMLwCP06yoCzkur/e3za8aYhGgAABAgQIECBAIIPer/HNb34z73vf+/Lggw/24D3hhBPy2c9+NnvttVdF0H/gyuYs++OmPuVy2D41WXxqXZ/mlA9ubi1yxpLGrH6ySDq+b+9jj8ygxu++i0rL51mUD9u7OotfVd/vOgzlxPvuuy9vetObct111/UIM2PGjFx88cU5/fTTB5yCfo0BE1qAAAECBAgQIECAAAECY1JAs/+YLLtNEyBAgAABAgQIECBAgAABAgQIECBAgAABAgQIECBAgAABAgQIECBAgAABAgQIECBAgAABAgQIECBAgAABAgQIECBAgAABAgQIECBAgAABAgQIECBAgAABAgQIECBAgAABAgQIECBAgAABAgQIECBAgAABAgQIECBAgAABAgQIECBAgMAYFCjK91wUXW7HIIctExg9AqVSjyPJnVE+esonUwIECBAgQIAAAQIECBAgQIAAgeEX+GiS93UL+8YkXx7+VEQkQIAAAQIECBAgkCHp11i3bl3e9a535Wtf+1ra29u7ME+ePDlnnHFGzj///MyZM2dES3Dfqva86auNfcphydnjs9fOVX2a033w0l+35nM/aenXGiMdv3vSI5XPJW+ckLnTK6s9YcWKFfnMZz6TJUuWpLGx6/uqqqoqZ511Vj7wgQ9k991371ftu0/SrzEojBYhQIAAAQIECBAgQIDAmBOorE/TY47fhgkQIECAAAECBAgQIECAAAECBAgQIECAAAECBAgQIECAAAECBAgQIECAAAECBAgQIECAAAECBAgQIECAAAECBAgQIECAAAECBAgQIECAAAECBAgQIECAAAECBAgQIECAAAECBAgQIECAAAECBAgQIECAAAECBAgQIECAAAECBAgQIECAwLAJFOWRiqLL7bAlIRABAn0XKJV6HEnujPK+M5pBgAABAgQIECBAgAABAgQIECAwNgROSfKdblv9QpK3jo3t2yUBAgQIECBAgEAFCgxZv0ZLS0u++tWv5kMf+lAee+yxHlvfe++98+53vzunnHJKpk2bNmI037m1NV/4WUuv4r/lpbV55cHjejV2W4MWXdWcG+7ZtK1hXX4/0vG7JztS+bzrZXU5/gU1fbIbysEbNmzIkiVL8vnPfz7Lly/vEWrXXXfNxz/+8Zx66qmpq6sbtFT0awwapYUIECBAgAABAgQIECAwpgQ0+4+pctssAQIECBAgQIAAAQIECBAgQIAAAQIECBAgQIAAAQIECBAgQIAAAQIECBAgQIAAAQIECBAgQIAAAQIECBAgQIAAAQIECBAgQIAAAQIECBAgQIAAAQIECBAgQIAAAQIECBAgQIAAAQIECBAgQIAAAQIECBAgQIAAAQIECBAgQIAAAQIECIxhgaJ870XR5XYMs9g6gcoXKJV6HEnujPLKL5sMCRAgQIAAAQIECBAgQIAAAQIEhl9g/yQ/SrJ7WeibkxyXZOPwpyMiAQIECBAgQIAAgU6BIe/X+OMf/5hzzjkn11133RbJDz744CxcuDAve9nLRqwkf3m8PZfc0Job7tm0xRyO2r8mZx01LrvuVDWoOf7wjk355A+bt7nmSMfvnuBI5bNDfSmLX1Wf5+02uHXYZgG2MqCtrS1Lly7Nhz70odx1111bHLVgwYIsWbIk8+bN62+Yrc7TrzHopBYkQIAAAQIECBAgQIDAmBDQ7D8mymyTBAgQIECAAAECBAgQIECAAAECBAgQIECAAAECBAgQIECAAAECBAgQIECAAAECBAgQIECAAAECBAgQIECAAAECBAgQIECAAAECBAgQIECAAAECBAgQIECAAAECBAgQIECAAAECBAgQIECAAAECBAgQIECAAAECBAgQIECAAAECBAgQIEAgRblBUXS5xUOAQAULlEo9jiR3RnkF10tqBAgQIECAAAECBAgQIECAAAECIyLQ8X9mP0qyoCx641/vbxqRjAQlQIAAAQIECBAg8LTAsPRrtLS05NJLL8373ve+rFmzZov2hx9+eN773vfmhBNOyBa+hx6Wet10b1v+vKotK9Y8zTJ3Wil77lydI/atHrL49zzcnh//rjX3P1bkTyvbU1tdpHZcKRPrSjls7+o8Z5fhi3//Y+2ZPD6ZO70q82Z0XNV5dO3IeXTP59WH1nbmN9KPtra2XHPNNfnIRz6S2267bYvpzJw5Mx//+Mfzute9LuPGjRuSlPVrDAmrRQkQIECAAAECBAgQILDdC2j23+5LbIMECBAgQIAAAQIECBAgQIAAAQIECBAgQIAAAQIECBAgQIAAAQIECBAgQIAAAQIECBAgQIAAAQIECBAgQIAAAQIECBAgQIAAAQIECBAgQIAAAQIECBAgQIAAAQIECBAgQIAAAQIECBAgQIAAAQIECBAgQIAAAQIECBAgQIAAAQIECBAgQKBToCh3KIout4gIEKhggVKpx5Hkziiv4HpJjQABAgQIECBAgAABAgQIECBAYEQEPpPk3G6R35bk8yOSjaAECBAgQIAAAQIE/iYwrP0av/3tb3Puuedm2bJlaWtr61GHSZMm5aUvfWnOO++8HHzwwamtrVUrAhUj0NTUlJtuuimXXnppli5dmo0bN/bIraamJieeeGLe85735NBDDx3S3PVrDCmvxQkQIECAAAECBAgQILDdCmj2325La2MECBAgQIAAAQIECBAgQIAAAQIECBAgQIAAAQIECBAgQIAAAQIECBAgQIAAAQIECBAgQIAAAQIECBAgQIAAAQIECBAgQIAAAQIECBAgQIAAAQIECBAgQIAAAQIECBAgQIAAAQIECBAgQIAAAQIECBAgQIAAAQIECBAgQIAAAQIECBAgQKCLQFF+VxRdblERIFDBAqVSjyPJnVFewfWSGgECBAgQIECAAAECBAgQIECAwLALvDnJF7tFvSTJ2cOeiYAECBAgQIAAAQIEegoMe79GR0/I5Zdfno985CP5wx/+sMWaVFdX54QTTsg73/nOHH300epGYEQF2tracsMNN+Tiiy/Otddeu9VcXvSiF+XCCy/MK17ximHJV7/GsDALQoAAAQIECBAgQIAAge1OQLP/dldSGyJAgAABAgQIECBAgAABAgQIECBAgAABAgQIECBAgAABAgQIECBAgAABAgQIECBAgAABAgQIECBAgAABAgQIECBAgAABAgQIECBAgAABAgQIECBAgAABAgQIECBAgAABAgQIECBAgAABAgQIECBAgAABAgQIECBAgAABAgQIECBAgAABAlsUKMp/WhRdbpERIFDBAqVSjyPJnVFewfWSGgECBAgQIECAAAECBAgQIECAwLAKHJ3k2iT1ZVF/k2RBkjXDmolgBAgQIECAAAECBLYsMGL9Gh29Id/97ndz8cUX55ZbbtlqfV74whfmrLPOyqtf/erMnDlTHQkMm8DDDz+cK664IpdccknuvvvubKmfqaNn4pBDDsn555+fE044IePGjRu2/PRrDBu1QAQIECBAgAABAgQIENiuBDT7b1fltBkCBAgQIECAAAECBAgQIECAAAECBAgQIECAAAECBAgQIECAAAECBAgQIECAAAECBAgQIECAAAECBAgQIECAAAECBAgQIECAAAECBAgQIECAAAECBAgQIECAAAECBAgQIECAAAECBAgQIECAAAECBAgQIECAAAECBAgQIECAAAECBAgQILBVgaL8N0XR5RYbAQIVLFAq9TiS3BnlFVwvqREgQIAAAQIECBAgQIAAAQIECAybwM5JfpTkhWUR25MsSPLzYctCIAIECBAgQIAAAQLPLjDi/RoNDQ354Q9/mMWLF+e+++7bYrbV1dV57nOfmzPPPDOveMUrMn/+fHUlMCQCHT1LK1euzKWXXppvfOMbuffee9Pe3vFRrufjgAMOyFlnnZXXve51mTFjxpDk82yL6tcYdnIBCRAgQIAAAQIECBAgsF0IaPbfLspoEwQIECBAgAABAgQIECBAgAABAgQIECBAgAABAgQIECBAgAABAgQIECBAgAABAgQIECBAgAABAgQIECBAgAABAgQIECBAgAABAgQIECBAgAABAgQIECBAgAABAgQIECBAgAABAgQIECBAgAABAgQIECBAgAABAgQIECBAgAABAgQIECBAYJsCRfmIouhyu83JBhAgMHICpVKPI8mdUT5y5RCZAAECBAgQIECAAAECBAgQIECgcgS+leQ13dJ5V5JPVk6KMiFAgAABAgQIECCQiunXePLJJ/Mv//Iv+fKXv5xVq1ZttTSzZs3K61//+rz5zW/OHnvsoYQEBk3goYceyqc//elceumlWbt27VbX3XnnnfOWt7wlb33rWzNt2rRBi9/XhfRr9FXMeAIECBAgQIAAAQIECBDoENDs731AgAABAgQIECBAgAABAgQIECBAgAABAgQIECBAgAABAgQIECBAgAABAgQIECBAgAABAgQIECBAgAABAgQIECBAgAABAgQIECBAgAABAgQIECBAgAABAgQIECBAgAABAgQIECBAgAABAgQIECBAgAABAgQIECBAgAABAgQIECBAgAABAgTGhkBRvs2i6HI7NgTsksAoFSiVehxJ7ozyUVpLaRMgQIAAAQIECBAgQIAAAQIECAyawMIkH+622leS/POgRbAQAQIECBAgQIAAgcERqLh+jebm5ixdujRf+tKXcuONN2bTpk1b3OnEiRNz2GGH5bTTTsvf//3fZ/fddx8cEauMKYEVK1bkRz/6Ua6++upcd911aWxs3OL+a2pqcuihh+acc87JiSeemB122GHEnfRrjHgJJECAAAECBAgQIECAAIFRKaDZf1SWTdIECBAgQIAAAQIECBAgQIAAAQIECBAgQIAAAQIECBAgQIAAAQIECBAgQIAAAQIECBAgQIAAAQIECBAgQIAAAQIECBAgQIAAAQIECBAgQIAAAQIECBAgQIAAAQIECBAgQIAAAQIECBAgQIAAAQIECBAgQIAAAQIECBAgQIAAAQIECBAgQKDPAkX5jKLoctvnxUwgQGD4BEqlHkeSO6N8+PhFIkCAAAECBAgQIECAAAECBAgQqDyB/5nkim5p3ZDkhCRPVV66MiJAgAABAgQIEBjjAhXbr7F27dr88pe/zGc+85nccsstaWxs3GKp6urqsvfee2fBggV51atelf322y9TpkwZ42W1/WcTWLduXe64445cccUVufHGG3P33XdvdXh9fX2OOeaYvP71r+98j02bNq1icPVrVEwpJEKAAAECBAgQIECAAIFRJaDZf1SVS7IECBAgQIAAAQIECBAgQIAAAQIECBAgQIAAAQIECBAgQIAAAQIECBAgQIAAAQIECBAgQIAAAQIECBAgQIAAAQIECBAgQIAAAQIECBAgQIAAAQIECBAgQIAAAQIECBAgQIAAAQIECBAgQIAAAQIECBAgQIAAAQIECBAgQIAAAQIECBAgQKDfAkX5zKLoctvvRU0kQGDoBUqlHkeSO6N86NlFIECAAAECBAgQIECAAAECBAgQqEyB5ye5NsmcsvQeSXJCkjsrM2VZESBAgAABAgQIjHGBUdGvcfPNN+dTn/pUvve976W1tfVZS/bc5z43Z599dl796ldnzpzyf5qP8UrbflasWJF///d/zxVXXJHf/e53zypSW1ubBQsW5LzzzsvRRx9dkXr6NSqyLJIiQIAAAQIECBAgQIBAxQto9q/4EkmQAAECBAgQIECAAAECBAgQIECAAAECBAgQIECAAAECBAgQIECAAAECBAgQIECAAAECBAgQIECAAAECBAgQIECAAAECBAgQIECAAAECBAgQIECAAAECBAgQIECAAAECBAgQIECAAAECBAgQIECAAAECBAgQIECAAAECBAgQIECAAAECBAgMikBRvkpRdLkdlAAWIUBgaARKpR5HkjujfGiorUqAAAECBAgQIECAAAECBAgQIFDZArVJrk1ybLc0X5XkyspOXXYECBAgQIAAAQJjWGBU9Wvcf//9Wbp0aa644orceuutz1q2qqqqHHjggfmHf/iHHHnkkXnxi1+cKVOmjOFSj72tt7S05Be/+EV++tOf5ic/+UnuvffeNDc3PyvEwQcfnJNOOilveMMbMnv27IpG069R0eWRHAECBAgQIECAAAECBCpWQLN/xZZGYgQIECBAgAABAgQIECBAgAABAgQIECBAgAABAgQIECBAgAABAgQIECBAgAABAgQIECBAgAABAgQIECBAgAABAgQIECBAgAABAgQIECBAgAABAgQIECBAgAABAgQIECBAgAABAgQIECBAgAABAgQIECBAgAABAgQIECBAgAABAgQIECBAYFAFivLViqLL7aAGshgBAoMrUCr1OJLcGeWDS2w1AgQIECBAgAABAgQIECBAgACB0SHwf5K8pVuq70ty0ehIX5YECBAgQIAAAQJjVGBU9ms8+uijWbZsWZYuXZof//jHaWhoyLP1muy000553vOel6OOOirHHXdc9thjj8ycOTM1NTVjtOzb57ZbWlqyZs2a/P73v89PfvKT/Nd//Vfn646fbe3R0fMwZ86cvOQlL8lJJ52UI488MrNnzx4VQPo1RkWZJEmAAAECBAgQIECAAIGKE9DsX3ElkRABAgQIECBAgAABAgQIECBAgAABAgQIECBAgAABAgQIECBAgAABAgQIECBAgAABAgQIECBAgAABAgQIECBAgAABAgQIECBAgAABAgQIECBAgAABAgQIECBAgAABAgQIECBAgAABAgQIECBAgAABAgQIECBAgAABAgQIECBAgAABAgQIEBgSgaJ81aLocjskAS1KgMDgCJRKPY4kd0b54NBahQABAgQIECBAgAABAgQIECBAYPQI/K8kn+uW7iVJzh49W5ApAQIECBAgQIDAGBUY9f0aDz74YC6//PJ84xvfyN13392rMs6cOTPHH398Tj311Bx++OGZOnVqr+YZVJkCjz32WH7xi1/kBz/4Qa699to0NDT0KtEXvOAFOeuss3LaaadlxowZvZpTSYP0a1RSNeRCgAABAgQIECBAgACB0SOg2X/01EqmBAgQIECAAAECBAgQIECAAAECBAgQIECAAAECBAgQIECAAAECBAgQIECAAAECBAgQIECAAAECBAgQIECAAAECBAgQIECAAAECBAgQIECAAAECBAgQIECAAAECBAgQIECAAAECBAgQIECAAAECBAgQIECAAAECBAgQIECAAAECBAgQIEBgIAJF+eSi6HI7kHXNJUBgiAVKpR5HkjujfIjNLU+AAAECBAgQIECAAAECBAgQIFBRAi9N8qMk1WVZ/TLJCUk2VFSmkiFAgAABAgQIECDQU2C76ddobW3N73//+1x11VVZunRp7rrrrrS3t2+z5jvuuGP23nvvHHHEETnkkENy1FFHZfbs2ducZ8DICXTU+fbbb8+yZcty66235r777sv69et7ldBzn/vcnHTSSTnllFPywhe+MFVVVb2aV4mD9GtUYlXkRIAAAQIECBAgQIAAgcoX0Oxf+TWSIQECBAgQIECAAAECBAgQIECAAAECBAgQIECAAAECBAgQIECAAAECBAgQIECAAAECBAgQIECAAAECBAgQIECAAAECBAgQIECAAAECBAgQIECAAAECBAgQIECAAAECBAgQIECAAAECBAgQIECAAAECBAgQIECAAAECBAgQIECAAAECBAgQGAyBonyRouhyOxjrW4MAgSESKJV6HEnujPIhsrYsAQIECBAgQIAAAQIECBAgQIBAxQnsmuTaJAeUZbYyyQlJfltx2UqIAAECBAgQIECAQE+B7bJf46GHHsovf/nLXHHFFbn99tvT0NCQ5ubmbdZ/hx12yO677579998/hx12WA466KDstddemTZtWurr67c534DBFejoH2psbMzjjz+eVatW5ec//3mWLVuWP/zhD/nLX/6SjRs3bjNgR92mT5+eo48+Oscff3xnXefOnZst9Dpsc61KG6Bfo9IqIh8CBAgQIECAAAECBAiMDgHN/qOjTrIkQIAAAQIECBAgQIAAAQIECBAgQIAAAQIECBAgQIAAAQIECBAgQIAAAQIECBAgQIAAAQIECBAgQIAAAQIECBAgQIAAAQIECBAgQIAAAQIECBAgQIAAAQIECBAgQIAAAQIECBAgQIAAAQIECBAgQIAAAQIECBAgQIAAAQIECBAgQIAAAQIDFSjKFyiKLrcDXdt8AgSGUKBU6nEkuTPKh9Db0gQIECBAgAABAgQIECBAgAABAhUl8J9JTu2W0auT/EdFZSkZAgQIECBAgAABAlsX2O77NdavX5+f/vSnufrqq3PNNddk9erVfXo/zJkzJ4ccckiOOeaYzue99torkydPzha+K+/TugZvXWDjxo35/e9/n1tuuSU/+9nPsmzZsqxZs6ZPZLvttltnzf7pn/4pRx55ZGbOnNmn+aNhsH6N0VAlORIgQIAAAQIECBAgQKDyBDT7V15NZESAAAECBAgQIECAAAECBAgQIECAAAECBAgQIECAAAECBAgQIECAAAECBAgQIECAAAECBAgQIECAAAECBAgQIECAAAECBAgQIECAAAECBAgQIECAAAECBAgQIECAAAECBAgQIECAAAECBAgQIECAAAECBAgQIECAAAECBAgQIECAAAECBIZCoChftCi63A5FPGsSIDBIAqVSjyPJnVE+SLaWIUCAAAECBAgQIECAAAECBAgQqGiBxUne3y3DjvuPVnTWkiNAgAABAgQIECDQVWBM9WusX78+9913X2655ZbceOONnc/Lly/v9XuitrY2HdfUqVOz3377Zd999+289txzz85r/vz5GTduXK/XG+sDH3744dx5552555578sADD3TWpuN59erV2bBhQ1pbW3tNNG/evLzoRS/Kcccdl8MPPzx77bVXZ62254d+je25uvZGgAABAgQIECBAgACBoRPQ7D90tlYmQIAAAQIECBAgQIAAAQIECBAgQIAAAQIECBAgQIAAAQIECBAgQIAAAQIECBAgQIAAAQIECBAgQIAAAQIECBAgQIAAAQIECBAgQIAAAQIECBAgQIAAAQIECBAgQIAAAQIECBAgQIAAAQIECBAgQIAAAQIECBAgQIAAAQIECBAgQIAAAQKVJFCUJ1MUXW4rKU+5ECDQTaBU6nEkuTPKvUsIECBAgAABAgQIECBAgAABAgS2d4HXJvn3bpu8LMkbtveN2x8BAgQIECBAgMB2JzBm+zU2btyYP//5z7njjjuybNmy3HLLLVm9enXWrVuXxsbG9KV3ZcaMGZk7d27mzZvXeXW83mWXXbLTTjtlhx12yIQJE1JfX9951dXVdT6PHz9+u3szdWyow661tbXz+amnnkqHc1NTU5588smsXbs2K1asyPLlyzuvhx9+OCtXrsyaNWvS3NzcK4+qqqpOz0mTJmW33XbLi1/84hx44IGd1957793587Hy0K8xViptnwQIECBAgAABAgQIEBhcAc3+g+tpNQIECBAgQIAAAQIECBAgQIAAAQIECBAgQIAAAQIECBAgQIAAAQIECBAgQIAAAQIECBAgQIAAAQIECBAgQIAAAQIECBAgQIAAAQIECBAgQIAAAQIECBAgQIAAAQIECBAgQIAAAQIECBAgQIAAAQIECBAgQIAAAQIECBAgQIAAAQIECBAgUKkCRXliRdHltlJzlhcBAklKpR5Hkjuj3DuDAAECBAgQIECAAAECBAgQIEBgexY4KMmPkswo2+SyJMcneXJ73ri9ESBAgAABAgQIbJcC+jXKyrpy5cr89re/zU033ZTbb7+982poaBhQ4Tu+U58wYUKmTJmSOXPmZPfdd8/s2bM7X++6666ZP39+5+922GGHTJw4MfX19Rk/fnyqq6sHFHeoJm/atCmtra1pbGzMU089lQ0bNmTVqlVZsWJFHnnkkc3XAw880Pn68ccfT0tLy4DT6bDaf//98+IXvziHH354DjzwwOy8884DXnc0L6BfYzRXT+4ECBAgQIAAAQIECBAYOQHN/iNnLzIBAgQIECBAgAABAgQIECBAgAABAgQIECBAgAABAgQIECBAgAABAgQIECBAgAABAgQIECBAgAABAgQIECBAgAABAgQIECBAgAABAgQIECBAgAABAgQIECBAgAABAgQIECBAgAABAgQIECBAgAABAgQIECBAgAABAgQIECBAgAABAgQIEBhOgaI8WFF0uR3OPMQiQKCPAqVSjyPJnVHeR0PDCRAgQIAAAQIECBAgQIAAAQIERo3AhCTXJjmyLOPVSY5Pcvuo2YVECRAgQIAAAQIECPxNgBPBDgAAIABJREFUQL/GVt4NmzZtSmNjY5588sn87ne/y+23356777678/rDH/6QpqamAb2POr5rr66uzrhx4zqfO66qqqrO55qamtTV1WX8+PGZMGFCJk6cmKlTp3ZeO+64Y2prazvndTx3jOu4yl93zOv4WceYjrXa29vTsZ+WlpbOvDv21fG6ubm583rmdcdzx7iNGzdm/fr12bBhQ+fV8fqJJ57onNva2pq2trbN1zNrd/ysY27H/UAeU6ZMyfz583PAAQfkwAMP7Hzec889s/POO6e+vr7Tx+NpAf0a3gkECBAgQIAAAQIECBAg0B8Bzf79UTOHAAECBAgQIECAAAECBAgQIECAAAECBAgQIECAAAECBAgQIECAAAECBAgQIECAAAECBAgQIECAAAECBAgQIECAAAECBAgQIECAAAECBAgQIECAAAECBAgQIECAAAECBAgQIECAAAECBAgQIECAAAECBAgQIECAAAECBAgQIECAAAECBAiMPoGiPOWi6HI7+nYjYwJjSKBU6nEkuTPKx1D9bZUAAQIECBAgQIAAAQIECBAgMMYEvpbkDd32fFqSb48xB9slQIAAAQIECBDYfgT0a/Shlhs3bsyDDz6Y+++/P/fdd19uu+223HvvvWloaMi6deuyYcOGbNq0qQ8rDv3QZ77Tr7RenHHjxmXixImZOnVqZs+enec973l5znOek7322it77rln9tlnn2yhH2HowUZRBP0ao6hYUiVAgAABAgQIECBAgEAFCWj2r6BiSIUAAQIECBAgQIAAAQIECBAgQIAAAQIECBAgQIAAAQIECBAgQIAAAQIECBAgQIAAAQIECBAgQIAAAQIECBAgQIAAAQIECBAgQIAAAQIECBAgQIAAAQIECBAgQIAAAQIECBAgQIAAAQIECBAgQIAAAQIECBAgQIAAAQIECBAgQIAAAQIECAyhQFG+dlF0uR3CsJYmQGCgAqVSjyPJnVE+UFTzCRAgQIAAAQIECBAgQIAAAQIEKlFgcZL3d0tsYZKOn3sQIECAAAECBAgQGK0C+jUGoXIbNmzIPffck5tvvjm//OUvc//99+eRRx7J2rVr09zcPAgRRvcSHX0FtbW1mTRpUubOnZsDDjggBx98cI4++ujss88+GTdu3Oje4Ahlr19jhOCFJUCAAAECBAgQIECAwCgX0Ow/ygsofQIECBAgQIAAAQIECBAgQIAAAQIECBAgQIAAAQIECBAgQIAAAQIECBAgQIAAAQIECBAgQIAAAQIECBAgQIAAAQIECBAgQIAAAQIECBAgQIAAAQIECBAgQIAAAQIECBAgQIAAAQIECBAgQIAAAQIECBAgQIAAAQIECBAgQIAAAQIECBAg0EuBonxcUXS57eUShhEgMBICpVKPI8mdUT4ShRCTAAECBAgQIECAAAECBAgQIEBgKAXenOSL3QJ8I8npQxnU2gQIECBAgAABAgSGQUC/xiAjb9q0KS0tLWlubt78vGHDhqxevTpr1qzpvBoaGvLoo492Xh2v165dm0ceeaRzzGh6VFVVZd68edl9990zY8aMzJkzJzNnzsz06dMzbdq0zJ49O7Nmzcq4ceM6r9ra2owfP77zubq6ejRttSJz1a9RkWWRFAECBAgQIECAAAECBCpeQLN/xZdIggQIECBAgAABAgQIECBAgAABAgQIECBAgAABAgQIECBAgAABAgQIECBAgAABAgQIECBAgAABAgQIECBAgAABAgQIECBAgAABAgQIECBAgAABAgQIECBAgAABAgQIECBAgAABAgQIECBAgAABAgQIECBAgAABAgQIECBAgAABAgQIECBAYFAEivJViqLL7aAEsAgBAkMjUCr1OJLcGeVDQ21VAgQIECBAgAABAgQIECBAgACBkRE4McnV3ULfkuSEJGtHJiVRCRAgQIAAAQIECAyagH6NQaPs30IrVqzIqlWrsm7dus5r7dq1m69HH300jz32WBobGzdfTU1NqaqqSnV1df8C9mJWRx9AR4z6+vpMnDgxO+64Y2bOnJlp06Zl6tSpndeUKVM6r5122imTJ0/u/NmMGTN6sbohgyWgX2OwJK1DgAABAgQIECBAgACBsSWg2X9s1dtuCRAgQIAAAQIECBAgQIAAAQIECBAgQIAAAQIECBAg8P+zdydQUpdnvoB/FRHHZRIMTnASiY5O44yKhih6JyeocSE3c68TXAIuAZcIiYqBoCYqjRoQbxIVxX0gjhEigs0SNYlL0Kh4zRgXBJfERo1G4xhjRqIgLiF9p/pMe4vqBrvprbr7qXPqNFX1fe/7e59/1zl093dOESBAgAABAgQIECBAgAABAgQIECBAgAABAgQIECBAgAABAgQIECBAgAABAgQIECBAgAABAgQIECBAgAABAgQIECBAgAABAgQIECBAgAABAgQIECBAgAABAgQIECBAgAABAgQIEOi5AnWlo9fVrfOw56qYnEAXECgUGn0kuc8o7wLXTUQCBAgQIECAAAECBAgQIECAAIFmCQxKcmuST5Ss/mOSf/6v+y+bVcEiAgQIECBAgAABApUt4LxGZV+fddKtXbs2q1evTvFre9569+6dzTbbLL169WrPNmq3UsB5jVYC2k6AAAECBAgQIECAAIEeKuCwfw+98MYmQIAAAQIECBAgQIAAAQIECBAgQIAAAQIECBAgQIAAAQIECBAgQIAAAQIECBAgQIAAAQIECBAgQIAAAQIECBAgQIAAAQIECBAgQIAAAQIECBAgQIAAAQIECBAgQIAAAQIECBAgQIAAAQIECBAgQIAAAQIECBAgQIAAAQIECBAgQIAAgR4nUFc6cV3dOg97HIaBCXQlgUKh0UeS+4zyrnQBZSVAgAABAgQIECBAgAABAgQIEFifwMeS3Jpk77IFX05yAzYCBAgQIECAAAEC3UTAeY1uciGN0fMEnNfoedfcxAQIECBAgAABAgQIEGgLAYf920JRDQIECBAgQIAAAQIECBAgQIAAAQIECBAgQIAAAQIECBAgQIAAAQIECBAgQIAAAQIECBAgQIAAAQIECBAgQIAAAQIECBAgQIAAAQIECBAgQIAAAQIECBAgQIAAAQIECBAgQIAAAQIECBAgQIAAAQIECBAgQIAAAQIECBAgQIAAAQIECBAgUPkCdaUR6+rWeVj56SUk0IMFCoVGH0nuM8p78PeD0QkQIECAAAECBAgQIECAAAEC3UhgQZLDyuY5L8m3u9GMRiFAgAABAgQIECDgvIbvAQJdVMB5jS564cQmQIAAAQIECBAgQIBAJws47N/JF0B7AgQIECBAgAABAgQIECBAgAABAgQIECBAgAABAgQIECBAgAABAgQIECBAgAABAgQIECBAgAABAgQIECBAgAABAgQIECBAgAABAgQIECBAgAABAgQIECBAgAABAgQIECBAgAABAgQIECBAgAABAgQIECBAgAABAgQIECBAgAABAgQIECDQQQJ1pX3q6tZ52EERtCFAYGMECoVGH0nuM8o3BtIeAgQIECBAgAABAgQIECBAgACBShK4LMmpZYFmJhlTSSFlIUCAAAECBAgQINAGAs5rtAGiEgQ6Q8B5jc5Q15MAAQIECBAgQIAAAQJdX8Bh/65/DU1AgAABAgQIECBAgAABAgQIECBAgAABAgQIECBAgAABAgQIECBAgAABAgQIECBAgAABAgQIECBAgAABAgQIECBAgAABAgQIECBAgAABAgQIECBAgAABAgQIECBAgAABAgQIECBAgAABAgQIECBAgAABAgQIECBAgAABAgQIECBAgAABAgSaI1BXuqiubp2HzdlvDQECnSRQKDT6SHKfUd5J10JbAgQIECBAgAABAgQIECBAgACBNhH4VpLvlFX6SZJDkvjldZsQK0KAAAECBAgQIFBBAs5rVNDFEKVyBJ588snU1NRk6dKlufnmmysnWEkS5zUq8rIIRYAAAQIECBAgQIAAgYoXcNi/4i+RgAQIECBAgAABAgQIECBAgAABAgQIECBAgAABAgQIECBAgAABAgQIECBAgAABAgQIECBAgAABAgQIECBAgAABAgQIECBAgAABAgQIECBAgAABAgQIECBAgAABAgQIECBAgAABAgQIECBAgAABAgQIECBAgAABAgQIECBAgAABAgQIECBAoE0E6kqr1NWt87BNGihCgED7CBQKjT6S3GeUtw+1qgQIECBAgAABAgQIECBAgAABAu0vcEySH5a1WZrkkCS/a//2OhAgQIAAAQIECBDocAHnNTqcXMNKFXj88cczf/781NTU5Fe/+lV9zMmTJ2fSpEkVGdl5jYq8LEIRIECAAAECBAgQIECg4gUc9q/4SyQgAQIECBAgQIAAAQIECBAgQIAAAQIECBAgQIAAAQIECBAgQIAAAQIECBAgQIAAAQIECBAgQIAAAQIECBAgQIAAAQIECBAgQIAAAQIECBAgQIAAAQIECBAgQIAAAQIECBAgQIAAAQIECBAgQIAAAQIECBAgQIAAAQIECBAgQIAAAQIECBBoE4G60ip1des8bJMGihAg0D4ChUKjjyT3GeXtQ60qAQIECBAgQIAAAQIECBAgQIBA+wrsn+TWJFuVtPl9kkOSPNS+rVUnQIAAAQIECBAg0GkCzmt0Gr3GlSCwbNmyzJ8/P3PmzMlzzz3XKNIzzzyTnXbaqRKiNsrgvEZFXhahCBAgQIAAAQIECBAgUPECDvtX/CUSkAABAgQIECBAgAABAgQIECBAgAABAgQIECBAgAABAgQIECBAgAABAgQIECBAgAABAgQIECBAgAABAgQIECBAgAABAgQIECBAgAABAgQIECBAgAABAgQIECBAgAABAgQIECBAgAABAgQIECBAgAABAgQIECBAgAABAgQIECBAgAABAgQItIlAXWmVurp1HrZJA0UIEGgfgUKh0UeS+4zy9qFWlQABAgQIECBAgAABAgQIECBAoP0E/j7JrUn+oazFoUl+1H5tVSZAgAABAgQIECDQ6QLOa3T6JRCgowUeffTRLFiwIDU1NVmxYsV62w8aNCjFtZV6c16jUq+MXAQIECBAgAABAgQIEKhsAYf9K/v6SEeAAAECBAgQIECAAAECBAgQIECAAAECBAgQIECAAAECBAgQIECAAAECBAgQIECAAAECBAgQIECAAAECBAgQIECAAAECBAgQIECAAAECBAgQIECAAAECBAgQIECAAAECBAgQIECAAAECBAgQIECAAAECBAgQIECAAAECBAgQIECAAAECBNpKoK60UF3dOg/bqoc6BAi0g0Ch0OgjyX1GeTs4K0mAAAECBAgQIECAAAECBAgQINBuApsnuTXJgWUdTklyVbt1VZgAAQIECBAgQIBAZQhUxHmNV199NVdddVXOO++8ylCRotsJLF26NDU1NfX3Z555plnzTZkyJdXV1c1a2xmLnNfoDHU9CRAgQIAAAQIECBAg0PUFHPbv+tfQBAQIECBAgAABAgQIECBAgAABAgQIECBAgAABAgQIECBAgAABAgQIECBAgAABAgQIECBAgAABAgQIECBAgAABAgQIECBAgAABAgQIECBAgAABAgQIECBAgAABAgQIECBAgAABAgQIECBAgAABAgQIECBAgAABAgQIECBAgAABAgQIECBAoDkCdaWL6urWedic/dYQINBJAoVCo48k9xnlnXQttCVAgAABAgQIECBAgAABAgQIENgogeuTjCrbOTVJ9UZVs4kAAQIECBAgQIBA1xKoiPMaX/rSlzJ//vzsuuuuueGGG7LHHnt0LUVpK1LgkUceSU1NTf331rPPPtvijLW1tamqqmrxvo7a4LxGR0nrQ4AAAQIECBAgQIAAge4l4LB/97qepiFAgAABAgQIECBAgAABAgQIECBAgAABAgQIECBAgAABAgQIECBAgAABAgQIECBAgAABAgQIECBAgAABAgQIECBAgAABAgQIECBAgAABAgQIECBAgAABAgQIECBAgAABAgQIECBAgAABAgQIECBAgAABAgQIECBAgAABAgQIECBAgAABAusTqCt9oa5unYfUCBCoYIFCodFHkvuM8gq+XqIRIECAAAECBAgQIECAAAECBAisIzA1ydllJtclOYETAQIECBAgQIAAgR4i0OnnNRYuXJjDDz/8fe5evXrl7LPPTnV1dTbddNMechmM2VYCDz30UBYsWJCbbropv/nNbza67O67755ly5Zt9P6O2Oi8Rkco60GAAAECBAgQIECAAIHuJ+Cwf/e7piYiQIAAAQIECBAgQIAAAQIECBAgQIAAAQIECBAgQIAAAQIECBAgQIAAAQIECBAgQIAAAQIECBAgQIAAAQIECBAgQIAAAQIECBAgQIAAAQIECBAgQIAAAQIECBAgQIAAAQIECBAgQIAAAQIECBAgQIAAAQIECBAgQIAAAQIECBAgQIAAAQJNCdSVPllXt85DYgQIVLBAodDoI8l9RnkFXy/RCBAgQIAAAQIECBAgQIAAAQIE3hc4OcmVZR53JDkkyXucCBAgQIAAAQIECPQQgU4/r9GvX7+8+uqrjbh322233HjjjSl+dSOwIYFf/vKXqampyfz58/P888+3CdaUKVNSXV3dJrXaq4jzGu0lqy4BAgQIECBAgAABAgS6t4DD/t37+pqOAAECBAgQIECAAAECBAgQIECAAAECBAgQIECAAAECBAgQIECAAAECBAgQIECAAAECBAgQIECAAAECBAgQIECAAAECBAgQIECAAAECBAgQIECAAAECBAgQIECAAAECBAgQIECAAAECBAgQIECAAAECBAgQIECAAAECBAgQIECAAAECBAg0CKxKsmXDg9dffz19+vShQ4BAhQusXLkyW2+9dWnK1Um2qvDY4hEgQIAAAQIECBAgQIAAAQIECBD4YpIflTE8nuRfkjyPhwABAgQIECBAgEAPEqgrnbWubp2HHcLwyCOP5JhjjsnTTz/dqN+mm26aSZMm5ayzzkqvXr06JI8mXUPgwQcfTE1NTebPn58XXnihzUPX1tamqqqqzeu2ZcFCoVBertETbdlPLQIECBAgQIAAAQIECBDoHgJ+eOwe19EUBAgQIECAAAECBAgQIECAAAECBAgQIECAAAECBAgQIECAAAECBAgQIECAAAECBAgQIECAAAECBAgQIECAAAECBAgQIECAAAECBAgQIECAAAECBAgQIECAAAECBAgQIECAAAECBAgQIECAAAECBAgQIECAAAECBAgQIECAAAECBAgQIEDggwRqk1Q1LHryySezyy67fNAerxMg0MkCTz31VHbdddfSFCuSDOjkWNoTIECAAAECBAgQIECAAAECBAgQ2JDAnkluTfK3JYv+mORfkjyAjgABAgQIECBAgEAPE6grnbeubp2HHUbx7rvv5txzz82FF16YtWvXNuq7xx575IYbbij/+3SH5dOoMgR+8YtfpKamJgsWLMhvf/vbdgu1++67Z9myZe1Wv60KFwqF8lKNnmirXuoQIECAAAECBAgQIECAQPcR8MNj97mWJiFAgAABAgQIECBAgAABAgQIECBAgAABAgQIECBAgAABAgQIECBAgAABAgQIECBAgAABAgQIECBAgAABAgQIECBAgAABAgQIECBAgAABAgQIECBAgAABAgQIECBAgAABAgQIECBAgAABAgQIECBAgAABAgQIECBAgAABAgQIECBAgAABAhsSuDfJvg0LFi9enAMPPJAYAQIVLnDXXXfloIMOKk15X5L9Kjy2eAQIECBAgAABAgQIECBAgAABAj1XYNsktybZq4zgS0nm91wWkxMgQIAAAQIECPRggbrS2evq1nnY4SyPPPJIjjnmmDz99NONevfu3TvnnntuzjzzzHzoQx/q8GwadrxA8fvxF7/4RWpqajJ//vy89NJLHRJiypQpqa6u7pBerWlSKBTKtzd6ojX17SVAgAABAgQIECBAgACB7ingh8fueV1NRYAAAQIECBAgQIAAAQIECBAgQIAAAQIECBAgQIAAAQIECBAgQIAAAQIECBAgQIAAAQIECBAgQIAAAQIECBAgQIAAAQIECBAgQIAAAQIECBAgQIAAAQIECBAgQIAAAQIECBAgQIAAAQIECBAgQIAAAQIECBAgQIAAAQIECBAgQIAAAQIEygVuTHJkw5OzZs3KyJEjKREgUOECs2fPzqhRo0pTzk1yVIXHFo8AAQIECBAgQIAAAQIECBAgQKDnCixKMqxs/HFJLuu5JCYnQIAAAQIECBDo4QJ1pfPX1a3zsFNo3n333VRXV+fiiy/OX/7yl0YZ9txzz9xwww3ZeeedOyWfpu0vsGTJkixcuDA1NTX53e9+1/4Nyzo888wz2WmnnTq8b0sbFgqF8i2NnmhpTesJECBAgAABAgQIECBAoPsL+OGx+19jExIgQIAAAQIECBAgQIAAAQIECBAgQIAAAQIECBAgQIAAAQIECBAgQIAAAQIECBAgQIAAAQIECBAgQIAAAQIECBAgQIAAAQIECBAgQIAAAQIECBAgQIAAAQIECBAgQIAAAQIECBAgQIAAAQIECBAgQIAAAQIECBAgQIAAAQIECBAgQIAAgaLAxUkmNFB85zvfybe+9S0yBAhUuMB3v/vdnHnmmaUppyU5rcJji0eAAAECBAgQIECAAAECBAgQINAzBa5IckrZ6N9Nss4vuHomjakJECBAgAABAgR6sEBd6ex1des87FSWBx98MF/+8pfzzDPPNMrRu3fvnHbaaamurs4WW2zRqTk1b71A8fvu/vvvT01NTRYsWJCXX3659UU3ssLuu++eZcuWbeTujt1WKBTKGzZ6omMT6UaAAAECBAgQIECAAAECXUHAD49d4SrJSIAAAQIECBAgQIAAAQIECBAgQIAAAQIECBAgQIAAAQIECBAgQIAAAQIECBAgQIAAAQIECBAgQIAAAQIECBAgQIAAAQIECBAgQIAAAQIECBAgQIAAAQIECBAgQIAAAQIECBAgQIAAAQIECBAgQIAAAQIECBAgQIAAAQIECBAgQIAAAQIEWi9wepILG8qMGzcul156aeurqkCAQLsKjB8/PtOnTy/tcUaSi9q1qeIECBAgQIAAAQIECBAgQIAAAQIEWi5QnWRK2bbZSUa1vJQdBAgQIECAAAECBLqVQF3pNHV16zzs9EHffvvtTJw4sf4MyV/+8pdGefr3759p06bliCOO6PSsArRO4L777su8efNy44035vXXX29dsVbsPv/88+u/57rCrVAolMds9ERXmENGAgQIECBAgAABAgQIEOhYAT88dqy3bgQIECBAgAABAgQIECBAgAABAgQIECBAgAABAgQIECBAgAABAgQIECBAgAABAgQIECBAgAABAgQIECBAgAABAgQIECBAgAABAgQIECBAgAABAgQIECBAgAABAgQIECBAgAABAgQIECBAgAABAgQIECBAgAABAgQIECBAgAABAgQIECBAoLMERiSZ29B80KBBefTRRzsri74ECDRT4NOf/nSWLl1auvrIJPOaud0yAgQIECBAgAABAgQIECBAgAABAh0h8PUk08sa3Z3kkCRvdUQAPQgQIECAAAECBAhUsMCqJFs25Hv99dfTp0+fiov74IMP5sgjj8zzzz/fZLYDDjggV111VXbeeeeKyy5QywUWL16cuXPnZsGCBVm5cmXLC7RiR21tbaqqqlpRoWO2Fl223nrr0mark2zVMd11IUCAAAECBAgQIECAAIGuLFDoyuFlJ0CAAAECBAgQIECAAAECBAgQIECAAAECBAgQIECAAAECBAgQIECAAAECBAgQIECAAAECBAgQIECAAAECBAgQIECAAAECBAgQIECAAAECBAgQIECAAAECBAgQIECAAAECBAgQIECAAAECBAgQIECAAAECBAgQIECAAAECBAgQIECAAAECBJot0DfJa6Wra2trU1VV1ewCFhIg0LECK1asyIABA8qbbpPkjx2bRDcCBAgQIECAAAECBAgQIECAAAEC6xU4Lsl1Za/+OskhSZ7hRoAAAQIECBAgQIBAViT5+waHJ598MrvssktFsqxZsyZnnXVWLrvsstTV1TXKuOmmm2bcuHE599xzs9VWW1XkDEK1TGDt2rW58847M2/evPzoRz/Kn/70p5YVaOHq3XffPcuWLWvhrs5Z/tRTT2XXXXctbV58Lzc6xNE56XQlQIAAAQIECBAgQIAAgUoWKFRyONkIECBAgAABAgQIECBAgAABAgQIECBAgAABAgQIECBAgAABAgQIECBAgAABAgQIECBAgAABAgQIECBAgAABAgQIECBAgAABAgQIECBAgAABAgQIECBAgAABAgQIECBAgAABAgQIECBAgAABAgQIECBAgAABAgQIECBAgAABAgQIECBAgACBNhVYnOTAhoqXXnppxo0b16YNFCNAoO0Epk+fnvHjx5cWvCvJQW3XQSUCBAgQIECAAAECBAgQIECAAAECrRI4LMmCsgpvJDkkyX2tqmwzAQIECBAgQIAAge4jcG+SfRvGWbx4cQ488P2jGxU55YMPPpgxY8Zk+fLlTebr169fLrzwwowcObIi8wu18QI333xzFi1alJqamrz11lsbX2g9O88///xMnDixzeu2R8G77rorBx20zhGN4s+5+7VHLzUJECBAgAABAgQIECBAoHsJFLrXOKYhQIAAAQIECBAgQIAAAQIECBAgQIAAAQIECBAgQIAAAQIECBAgQIAAAQIECBAgQIAAAQIECBAgQIAAAQIECBAgQIAAAQIECBAgQIAAAQIECBAgQIAAAQIECBAgQIAAAQIECBAgQIAAAQIECBAgQIAAAQIECBAgQIAAAQIECBAgQIAAAQIENiAwIcnFDa8ffPDBufPOO4ERIFChAkOHDs3Pfvaz0nSnJZlWoXHFIkCAAAECBAgQIECAAAECBAgQ6FkCByVZ+F9VY6LFAAAgAElEQVS/c/7rsrGPSjK3Z1GYlgABAgQIECBAgMAGBYr/Px7RsGLWrFkZOXJkxZPV1dXl2muvzVlnnZXXXnutybyf+cxnMnPmzOyyyy4VP4+ALRN455138uMf/zjz5s3LT37yk7z11lstK7Ce1bW1tamqqmqTWu1dZPbs2Rk1alRpm+J7ufgzrxsBAgQIECBAgAABAgQIENigQIEPAQIECBAgQIAAAQIECBAgQIAAAQIECBAgQIAAAQIECBAgQIAAAQIECBAgQIAAAQIECBAgQIAAAQIECBAgQIAAAQIECBAgQIAAAQIECBAgQIAAAQIECBAgQIAAAQIECBAgQIAAAQIECBAgQIAAAQIECBAgQIAAAQIECBAgQIAAAQIECBAg0GMEdk7y69JpX3/99fTp06fHABiUQFcRWLlyZbbeeuvyuP+Q5OmuMoOcBAgQIECAAAECBAgQIECAAAEC3VZgUJJbk3yibMLTkkzrtlMbjAABAgQIECBAgMDGCRT/j/yNhq3f+c538q1vfWvjKnXCrj/96U+prq7O1VdfnbVr1zZKsMkmm+SUU07JlClT8uEPf7gTEmrZ3gJvvfVWbr755syZMyc//vGPN7rdHnvskccee2yj93f0xu9+97s588wzS9tekmRCR+fQjwABAgQIECBAgAABAgS6nkCh60WWmAABAgQIECBAgAABAgQIECBAgAABAgQIECBAgAABAgQIECBAgAABAgQIECBAgAABAgQIECBAgAABAgQIECBAgAABAgQIECBAgAABAgQIECBAgAABAgQIECBAgAABAgQIECBAgAABAgQIECBAgAABAgQIECBAgAABAgQIECBAgAABAgQIEGiFwGNJ9mjYP2PGjIwePboV5WwlQKA9BGbOnJkxY8aUll6W5FPt0UtNAgQIECBAgAABAgQIECBAgAABAi0Q+Jsk9yb5x7I930vyrRbUsZQAAQIECBAgQIBATxE4PcmFDcOOGzcul156aZeb/cknn8xJJ52UJUuWNJl96623zplnnplTTz01m2++eZebT+ANC7z55psZNmxY7r777o2mOv/88zNx4sSN3t/RG8ePH5/p06eXtj0jyUUdnUM/AgQIECBAgAABAgQIEOh6AoWuF1liAgQIECBAgAABAgQIECBAgAABAgQIECBAgAABAgQIECBAgAABAgQIECBAgAABAgQIECBAgAABAgQIECBAgAABAgQIECBAgAABAgQIECBAgAABAgQIECBAgAABAgQIECBAgAABAgQIECBAgAABAgQIECBAgAABAgQIECBAgAABAgQIECBAoBUCFyQ5q2F/VVVVamtrW1HOVgIE2kNgwIABWbFiRWnp/5Pk7PbopSYBAgQIECBAgAABAgQIECBAgACBFgj8e5J9ytZfm+TEFtSwlAABAgQIECBAgEBPEhiRZG7DwIMGDcqjjz7aZeefM2dOzjjjjLz88stNztCvX7+cffbZ+epXv5rNNtusy84p+P8XeOWVV3LQQQflySefbBVL8XxS8ZxSV7l9+tOfztKlS0vjHplkXlfJLycBAgQIECBAgAABAgQIdJ5AofNa60yAAAECBAgQIECAAAECBAgQIECAAAECBAgQIECAAAECBAgQIECAAAECBAgQIECAAAECBAgQIECAAAECBAgQIECAAAECBAgQIECAAAECBAgQIECAAAECBAgQIECAAAECBAgQIECAAAECBAgQIECAAAECBAgQIECAAAECBAgQIECAAAECBAh0gsDfJXmutO/ll1+esWPHdkIULQkQaErgiiuuyKmnnlr+0o5JfkOMAAECBAgQIECAAAECBAgQIECAQCcK3Jnk4LL+P0pyaCdm0poAAQIECBAgQIBApQv0TfJaacja2tpUVVVVeu715lu9enUmT56cSy65JO+9916T67bbbrtUV1fnhBNOyKabbtplZ+3pwZ9++ukcdNBBeemll9ah+MhHPpK3334777zzTrOIBg4cmOXLlzdrbSUsWrFiRQYMGFAeZZskf6yEfDIQIECAAAECBAgQIECAQGULFCo7nnQECBAgQIAAAQIECBAgQIAAAQIECBAgQIAAAQIECBAgQIAAAQIECBAgQIAAAQIECBAgQIAAAQIECBAgQIAAAQIECBAgQIAAAQIECBAgQIAAAQIECBAgQIAAAQIECBAgQIAAAQIECBAgQIAAAQIECBAgQIAAAQIECBAgQIAAAQIECBAgQIBAOwhckmR8Q91PfvKTeeGFF9qhjZIECGyMwPbbb5/f/va3pVunl75nN6amPQQIECBAgAABAgQIECBAgAABAgRaKTA/yeFlNZYkOSjJu62sbTsBAgQIECBAgACB7i6wOMmBDUNeeumlGTduXJefecWKFRk9enTuvffe9c7yd3/3dznnnHMycuTIbLLJJl1+5p40wLXXXptvfOMbefPNN9cZe7vttsvixYtz3nnnZe7cuc0imTJlSqqrq5u1thIWTZ8+PePHv3+0qhjprv/++bcS4slAgAABAgQIECBAgAABAhUuUKjwfOIRIECAAAECBAgQIECAAAECBAgQIECAAAECBAgQIECAAAECBAgQIECAAAECBAgQIECAAAECBAgQIECAAAECBAgQIECAAAECBAgQIECAAAECBAgQIECAAAECBAgQIECAAAECBAgQIECAAAECBAgQIECAAAECBAgQIECAAAECBAgQIECAAAECbS/wiSQvJnn/c44vuuiinHbaaW3fSUUCBFokcPHFF+f0008v3VOXpH+S37WokMUECBAgQIAAAQIECBAgQIAAAQIE2k7g35IcX1buyST/M8lLbddGJQIECBAgQIAAAQLdVmBCkosbpjv44INz5513dpthFy9enEmTJuXf//3f1zvTgAED8u1vfzsjRoxIofD+cZVuY9CdBvnDH/6QY489NrfddlujsXbdddcUr/e2226bhQsX5vDDD2/W6LW1tamqqmrW2kpYNHTo0PzsZz8rjVI8VDWtErLJQIAAAQIECBAgQIAAAQKVL+A3H5V/jSQkQIAAAQIECBAgQIAAAQIECBAgQIAAAQIECBAgQIAAAQIECBAgQIAAAQIECBAgQIAAAQIECBAgQIAAAQIECBAgQIAAAQIECBAgQIAAAQIECBAgQIAAAQIECBAgQIAAAQIECBAgQIAAAQIECBAgQIAAAQIECBAgQIAAAQIECBAgQIAAAQLtIfDdJN9sKLztttvmxRdfTK9evdqjl5oECDRD4M9//nP69++fV155pXT195J8qxnbLSFAgAABAgQIECBAgAABAgQIECDQHgKXJhlXVrj4C6z/leTR9mioJgECBAgQIECAAIFuKLBzkl+XzvX666+nT58+3WrU2267Leecc04efvjh9c612267ZfLkyRk2bFgKhUK3mr87DHPLLbfk+OOPz3/+5382Gme//fbLrbfemr/+67+uf23NmjXp27dv/dcN3QYOHJjly5d3GZ6VK1dm6623Ls/7D0me7jJDCEqAAAECBAgQIECAAAECnSrgNx6dyq85AQIECBAgQIAAAQIECBAgQIAAAQIECBAgQIAAAQIECBAgQIAAAQIECBAgQIAAAQIECBAgQIAAAQIECBAgQIAAAQIECBAgQIAAAQIECBAgQIAAAQIECBAgQIAAAQIECBAgQIAAAQIECBAgQIAAAQIECBAgQIAAAQIECBAgQIAAAQIECBDoNIFtkryY5K8aEowePTozZszotEAaE+jpAmPGjMnMmTNLGd5O0j/Jaz3dxvwECBAgQIAAAQIECBAgQIAAAQKdIjAxyfllnd9L8i9Jbu+URJoSIECAAAECBAgQ6LoCjyXZoyF+8XxG8ZxGd7zdcsstOeecc7Js2bL1jveP//iP+frXv56RI0dmyy237I4MXWqmlStX5uSTT86NN97YKPcmm2ySs846K+eee2569eq1zutHHnlk5s2bt8FZp0yZkurq6i7jUTy3UTy/UXIrfiN/qssMICgBAgQIECBAgAABAgQIdLpAodMTCECAAAECBAgQIECAAAECBAgQIECAAAECBAgQIECAAAECBAgQIECAAAECBAgQIECAAAECBAgQIECAAAECBAgQIECAAAECBAgQIECAAAECBAgQIECAAAECBAgQIECAAAECBAgQIECAAAECBAgQIECAAAECBAgQIECAAAECBAgQIECAAAECBAh0lsDkJJNKm3//+9/PV77ylc7Koy+BHitw7bXX5sQTTyyff0qSc3osisEJECBAgAABAgQIECBAgAABAgQ6U+DYJD9oIsCoJLM7M5jeBAgQIECAAAECBLqowAVJzmrIXlVVldra2i46ygfHrqury8KFC3PuuefmySefXO+Gj3zkIznhhBMybty4bL/99h9c2Io2FXjvvfdyzTXXZMqUKfnDH/7QqPaOO+6YuXPnZvDgwU32XbBgQY444ogNZip+nxe/37vKbcCAAVmxYkVp3P+T5Oyukl9OAgQIECBAgAABAgQIEOh8gULnR5CAAAECBAgQIECAAAECBAgQIECAAAECBAgQIECAAAECBAgQIECAAAECBAgQIECAAAECBAgQIECAAAECBAgQIECAAAECBAgQIECAAAECBAgQIECAAAECBAgQIECAAAECBAgQIECAAAECBAgQIECAAAECBAgQIECAAAECBAgQIECAAAECBAgQ6ESBh5Ls1dC/d+/eeeSRR7Lbbrt1YiStCfQsgSeeeCJ77rln3n333dLBH04yuGdJmJYAAQIECBAgQIAAAQIECBAgQKBCBA5MsriJLN9IcmmFZBSDAAECBAgQIECAQFcT+Lskz5WGvvzyyzN27NiuNkeL8tbV1WXevHk577zz8vTTT693b6FQyD//8z/n61//eoYOHdqiHha3XKB4XW666aZMnDgxzz77bJMFTjjhhBS/R7fYYov1NlizZk369u2b4tembgMHDszy5ctbHrCTdlxxxRU59dRTy7vvmOQ3nRRJWwIECBAgQIAAAQIECBDoggKFLphZZAIECBAgQIAAAQIECBAgQIAAAQIECBAgQIAAAQIECBAgQIAAAQIECBAgQIAAAQIECBAgQIAAAQIECBAgQIAAAQIECBAgQIAAAQIECBAgQIAAAQIECBAgQIAAAQIECBAgQIAAAQIECBAgQIAAAQIECBAgQIAAAQIECBAgQIAAAQIECBAgQKDtBPZK8lBpuSFDhuS+++5ruw4qESCwQYF99903S5YsKV8zOMnD6AgQIECAAAECBAgQIECAAAECBAh0sMDOSX7dRM/zk0zq4CzaESBAgAABAgQIEOhuApckGd8w1Cc/+cm88MIL3W3GJudZu3Zt5syZk29/+9t59tlnNzjzzjvvnLFjx+b444/Plltu2SN8OnLIe++9N+PHj89jjz3WZNu+ffvmuuuuyyGHHNKsWMOHD09NTU2Ta6dMmZLq6upm1amERdtvv31++9vflkaZXvqerYSMMhAgQIAAAQIECBAgQIBA5QsUKj+ihAQIECBAgAABAgQIECBAgAABAgQIECBAgAABAgQIECBAgAABAgQIECBAgAABAgQIECBAgAABAgQIECBAgAABAgQIECBAgAABAgQIECBAgAABAgQIECBAgAABAgQIECBAgAABAgQIECBAgAABAgQIECBAgAABAgQIECBAgAABAgQIECBAgEA7C5yS5IrSHqeffnouvPDCdm6rPAECZ5xxRi666KJyiLFJrqRDgAABAgQIECBAgAABAgQIECBAoIMFtkryWpLNyvpeneTkDs6iHQECBAgQIECAAIHuKPCJJC8mKTQMV/x78WmnndYdZ21yprVr1+aWW27JZZddlnvuuWeDc2+55Zb54he/mKOPPjpDhw7Npptu2mOc2mPQX/3qV/Xfa7fddluT5Yu+J510Us4777xsvfXWzY5QU1OT4cOHN7m+trY2VVVVza7VmQsvvvjiFM9LldzqkvRP8rvOzKU3AQIECBAgQIAAAQIECHQ9gfd/8dP1oktMgAABAgQIECBAgAABAgQIECBAgAABAgQIECBAgAABAgQIECBAgAABAgQIECBAgAABAgQIECBAgAABAgQIECBAgAABAgQIECBAgAABAgQIECBAgAABAgQIECBAgAABAgQIECBAgAABAgQIECBAgAABAgQIECBAgAABAgQIECBAgAABAgQItKHArCQjS+tdccUVOeWUU9qwhVIECJQKXHnllRk7dmw5yuwko0gRIECAAAECBAgQIECAAAECBAgQ6ASBV5P8TVnfeUmO7IQsWhIgQIAAAQIECBDorgLfTfLNhuG23XbbvPjii+nVq1d3nXe9cz311FO57LLL8sMf/jCrV6/e4Pwf/ehH86UvfSlHH310hgwZkkKh0OO8NmbgP//5z1m0aFFmzpyZxYsXp66urskyw4YNy0UXXZSddtqpxW3WrFmTvn37pvi19DZw4MAsX768xfU6Y0PRqX///nnllVdK238vybc6I4+eBAgQIECAAAECBAgQINC1BfzWomtfP+kJECBAgAABAgQIECBAgAABAgQIECBAgAABAgQIECBAgAABAgQIECBAgAABAgQIECBAgAABAgQIECBAgAABAgQIECBAgAABAgQIECBAgAABAgQIECBAgAABAgQIECBAgAABAgQIECBAgAABAgQIECBAgAABAgQIECBAgAABAgQIECBAgEBbCWyZZGmSqtKCM2bMyOjRo9uqhzoECPy3wMyZMzNmzJhyjxVJBiVZDYoAAQIECBAgQIAAAQIECBAgQIBABws8k2Snsp6LkxzcwTm0I0CAAAECBAgQINDdBbZJ8mKSv2oYtHguo3g+o6fe3njjjVx77bW58sor8+yzz34gw3bbbZcjjzwyRx99dAYNKv6J3a1c4Lnnnss111yT66+/Pq+++up6gT71qU/Vr9tnn31ahfilL30p8+fPX6fG5MmTM2nSpFbV7ajNxfMbxXMcJbe3k/RP8lpHZdCHAAECBAgQIECAAAECBLqPQKH7jGISAgQIECBAgAABAgQIECBAgAABAgQIECBAgAABAgQIECBAgAABAgQIECBAgAABAgQIECBAgAABAgQIECBAgAABAgQIECBAgAABAgQIECBAgAABAgQIECBAgAABAgQIECBAgAABAgQIECBAgAABAgQIECBAgAABAgQIECBAgAABAgQIECBAoJUCByZZXF7j+uuvz6hRo1pZ2nYCBBoEZs2alWOPPbYpkIOS3EWKAAECBAgQIECAAAECBAgQIECAQAcL/N8knynruTTJpzs4h3YECBAgQIAAAQIEeorA5CSTSof9/ve/n6985Ss9Zf4m56yrq8ttt92Wyy+/PHfccUeKjz/otvPOO+foo4+uv//93//9By3v1q+/++67mT9/fmbOnJl77rlng7P2798/F1xwQY455pgUCoVWu9TU1GT48OHr1KmtrU1VVVWra7d3gWuvvTYnnnhieZspSc5p797qEyBAgAABAgQIECBAgED3FGj9T9rd08VUBAgQIECAAAECBAgQIECAAAECBAgQIECAAAECBAgQIECAAAECBAgQIECAAAECBAgQIECAAAECBAgQIECAAAECBAgQIECAAAECBAgQIECAAAECBAgQIECAAAECBAgQIECAAAECBAgQIECAAAECBAgQIECAAAECBAgQIECAAAECBAgQIECgpwoMTzKvfPi5c+dmxIgRPdXE3ATaTGDevHk58sgjm6pXfIPd1GaNFCJAgAABAgQIECBAgAABAgQIECDQPIHi74OLvxcuvf02yfbN224VAQIECBAgQIAAAQIbKfBQkr0a9vbu3TuPPPJIdtttt40s1722Pffcc7nsssty3XXX5Y033mjWcFVVVfnc5z6XAw44oP7rxz72sWbt68qLXnrppfzkJz/J7bffnrvuuitvvvnmBsfZe++9M3bs2PozQMXvuba6rVmzJn379k3xa/E2cODALF++vK3Kt1udJ554InvuuWfefffd0h4PJxncbk0VJkCAAAECBAgQIECAAIFuL1Do9hMakAABAgQIECBAgAABAgQIECBAgAABAgQIECBAgAABAgQIECBAgAABAgQIECBAgAABAgQIECBAgAABAgQIECBAgAABAgQIECBAgAABAgQIECBAgAABAgQIECBAgAABAgQIECBAgAABAgQIECBAgAABAgQIECBAgAABAgQIECBAgAABAgQIEGipwMgks8o3LVy4MIceemhLa1lPgMB/CyxatCiHHXZYUx7F99wPQREgQIAAAQIECBAgQIAAAQIECBDoYIGLk0wo67k6yUeTvNvBWbQjQIAAAQIECBAg0NME9kryUOnQQ4YMyX333dfTHDY479tvv52f/vSnqampyY9//OOsWrWq2T677LJLPve5z9Xf999///Tt27fZeyt1YdHjnnvuye23315/f/rppz8wau/evTN8+PCceuqp2XvvvT9w/cYuOPzww1M8W1S8TZ48OZMmTdrYUh22b999982SJUvK+w1O8nCHhdCIAAECBAgQIECAAAECBLqdQKHbTWQgAgQIECBAgAABAgQIECBAgAABAgQIECBAgAABAgQIECBAgAABAgQIECBAgAABAgQIECBAgAABAgQIECBAgAABAgQIECBAgAABAgQIECBAgAABAgQIECBAgAABAgQIECBAgAABAgQIECBAgAABAgQIECBAgAABAgQIECBAgAABAgQIECBAoC0EfplkcHmh6667Lscdd1xb1FeDQI8S+MEPfpDjjz++qZkfSrJ3j8IwLAECBAgQIECAAAECBAgQIECAQCUITExyfhNB+id5qRICykCAAAECBAgQIECgBwickuSK0jlPP/30XHjhhT1g9JaP+M477+SnP/1pampqcuutt2bVqlXNLlIoFDJw4MB87nOfywEHHJB99903ffr0afb+zlj4xhtv5JFHHsljjz2WZcuW1X996qmn8t577zUrzic+8Yl87Wtfq79vs802zdrTmkVz587NUUcdVV+itrY2VVVVrSnX7nvPOOOMXHTRReV9xia5st2ba0CAAAECBAgQIECAAAEC3Vqg0K2nMxwBAgQIECBAgAABAgQIECBAgAABAgQIECBAgAABAgQIECBAgAABAgQIECBAgAABAgQIECBAgAABAgQIECBAgAABAgQIECBAgAABAgQIECBAgAABAgQIECBAgAABAgQIECBAgAABAgQIECBAgAABAgQIECBAgAABAgQIECBAgAABAgQIECDQUoEPJflRkkPWt7G6ujpTpkxpaV3rCfRYgXPOOeeD3jO3JhmW5C89FsngBAgQIECAAAECBAgQIECAAAECHSlwWpKLmmi4Z5JHOzKIXgQIECBAgAABAgQIZFaSkaUOV1xxRU455RQ0HyCwaNGiLFy4sP7+1ltvtdjrb//2b7PTTjtlxx13fP9rw7/79evX4nobs+FPf/pTXnzxxbz00kv1X4v3xx57rP5e/HdLb/3798/hhx+eL37xi9l///1bur1V69esWZM+ffpk5513zvLly1tVq703X3nllRk7dmx5m9lJRrV3b/UJECBAgAABAgQIECBAoPsLFLr/iCYkQIAAAQIECBAgQIAAAQIECBAgQIAAAQIECBAgQIAAAQIECBAgQIAAAQIECBAgQIAAAQIECBAgQIAAAQIECBAgQIAAAQIECBAgQIAAAQIECBAgQIAAAQIECBAgQIAAAQIECBAgQIAAAQIECBAgQIAAAQIECBAgQIAAAQIECBAgQIAAAQIEmimwZZIfJTnog9YfddRRmT17djbZZJMPWup1Aj1WYO3atRk1alTmzJnTHIPFSYYlWd2cxdYQIECAAAECBAgQIECAAAECBAgQ2EiBk5Nc2cTeLyS5fSNr2kaAAAECBAgQIECAwMYLFM9qLE1SVVpixowZGT169MZX7WE7lyxZkrvvvrv+ft9997V6+i222CI77rhjtttuu/Tt27f+/jd/8zf56Ec/2ujf/fv3r+/3hz/8IW+++WbeeOONdb42PFd8/qWXXqq/v/jii/X3VatWtTrrwIEDM2zYsPr7pz/96VbXa02Bww47LIMGDcqkSZNaU6Zd986cOTNjxowp77EiySBnNtqVXnECBAgQIECAAAECBAj0GIFCj5nUoAQIECBAgAABAgQIECBAgAABAgQIECBAgAABAgQIECBAgAABAgQIECBAgAABAgQIECBAgAABAgQIECBAgAABAgQIECBAgAABAgQIECBAgAABAgQIECBAgAABAgQIECBAgAABAgQIECBAgAABAgQIECBAgAABAgQIECBAgAABAgQIECBAgMAHCdya5H+XLtpnn31y+OGH55vf/GajvXvvvXdmz56dAQMGfFBdrxPocQK1tbUZNWpUHnzwwUazf+9738v8+fPzy1/+svy1Hyc5pMdhGZgAAQIECBAgQIAAAQIECBAgQKCjBI5P8m9NNDs2yayOCqEPAQIECBAgQIAAAQKNBA5Msrj82euvv77+785uLRN4++2388ADD+TnP/957r777jz00EN57733Wlakgld/6EMfymc+85kceuihOeyww7LDDjtUTNo5c+Zk8ODBqaqqqphMpUFmzZqVY48t/gjc6HZQkrsqMrRQBAgQIECAAAECBAgQINDlBApdLrHABAgQIECAAAECBAgQIECAAAECBAgQIECAAAECBAgQIECAAAECBAgQIECAAAECBAgQIECAAAECBAgQIECAAAECBAgQIECAAAECBAgQIECAAAECBAgQIECAAAECBAgQIECAAAECBAgQIECAAAECBAgQIECAAAECBAgQIECAAAECBAgQIECAQHsIfC/JGaWF999//yxatCh9+vTJ4sWLM2rUqPzHf/zHOr232WabzJo1K1/4whfaI5OaBLqkwG233Vb/fnnttdfWyf/xj3px0LAAACAASURBVH+8/v1y4IEHZuXKlRk2bFjuvffe8hkvTPLNLjm40AQIECBAgAABAgQIECBAgAABApUscFSSOU0ELP5e+KJKDi4bAQIECBAgQIAAgR4iMDzJvPJZ586dmxEjRvQQgvYZc/Xq1bn//vtz991319+XLl2atWvXtk+zdqi6/fbbZ/DgwfX3vfbaK3vvvXe22mqrdujUvUvOmzcvRx55ZFNDFt9gN3Xv6U1HgAABAgQIECBAgAABAh0pUOjIZnoRIECAAAECBAgQIECAAAECBAgQIECAAAECBAgQIECAAAECBAgQIECAAAECBAgQIECAAAECBAgQIECAAAECBAgQIECAAAECBAgQIECAAAECBAgQIECAAAECBAgQIECAAAECBAgQIECAAAECBAgQIECAAAECBAgQIECAAAECBAgQIECAAAECFSlwfJJ/K032hS98IYsWLcpmm232/tO/+c1vMmrUqNx///2Nhjj77LMzderUihxOKAIdKTBx4sRccMEFjVp+9rOfzezZs7PDDju8/9o777yTYcOG5fbbby9ff0KS6zoyt14ECBAgQIAAAQIECBAgQIAAAQLdWmBYkkVNTDglyTndenLDESBAgAABAgQIEOhaAiOTzCqPvHDhwhx66KFda5IKT/vEE0/kueeey69//eusWLEizzzzTGpra/Pyyy93WvIPf/jD2W677bLTTjtlzz33zD777JO99947H/3oRzstU3dpXDwDddhhhzU1TvE998PuMqc5CBAgQIAAAQIECBAgQKAyBAqVEUMKAgQIECBAgAABAgQIECBAgAABAgQIECBAgAABAgQIECBAgAABAgQIECBAgAABAgQIECBAgAABAgQIECBAgAABAgQIECBAgAABAgQIECBAgAABAgQIECBAgAABAgQIECBAgAABAgQIECBAgAABAgQIECBAgAABAgQIECBAgAABAgQIECBAoJME/inJA6W9d9pppzzwwAP52Mc+1mSk4447Ltdff32j1/baa69MmzYtQ4YM6aRRtCXQeQJLlizJhAkT8vDDDzcKceyxx+YHP/hBk+FeffXV/NM//VOee+658teL781/77yJdCZAgAABAgQIECBAgAABAgQIEOgmAp9PcnsTs3w3yZndZEZjECBAgAABAgQIEOhOAl9J8v3yga677roUz2u4ta/AmjVrUltbmxUrVuTZZ5/NH//4x7z55ptZtWpVo68Nz73++uv1of7qr/4qm222WXr37v3+19J/b7HFFunTp08+8YlPZLvttqv/2vDvT37yk9l8883bd7geWr14XuP4449vavoTk1zbQ1mMTYAAAQIECBAgQIAAAQLtKFBox9pKEyBAgAABAgQIECBAgAABAgQIECBAgAABAgQIECBAgAABAgQIECBAgAABAgQIECBAgAABAgQIECBAgAABAgQIECBAgAABAgQIECBAgAABAgQIECBAgAABAgQIECBAgAABAgQIECBAgAABAgQIECBAgAABAgQIECBAgAABAgQIECBAgAABApUt0CfJL5L8Q2nMe++9N/vuu+8Gk0+ZMiXnnHNOk2uqq6tTfN2NQE8RKH7PT506tclxJ0+enEmTJm2Q4r777st+++1XvubXSf4pycqe4mhOAgQIECBAgAABAgQIECBAgACBNhco/tLpniaqXpJkQpt3U5AAAQIECBAgQIAAgbYSODnJleXFin97Lv4N2o0AgeYJFM82recM0ylJrmpeFasIECBAgAABAgQIECBAgEDLBAotW241AQIECBAgQIAAAQIECBAgQIAAAQIECBAgQIAAAQIECBAgQIAAAQIECBAgQIAAAQIECBAgQIAAAQIECBAgQIAAAQIECBAgQIAAAQIECBAgQIAAAQIECBAgQIAAAQIECBAgQIAAAQIECBAgQIAAAQIECBAgQIAAAQIECBAgQIAAAQIECBAg0I0EfpjkmNJ5rrnmmnz1q19t1oiLFi3KhAkT8vzzzzdaP3jw4EybNi2f/exnm1XLIgJdUeD++++vfw889NBDjeLvsMMOueSSSzJs2LBmjfav//qv+drXvla+9oYkX25WAYsIECBAgAABAgQIECBAgAABAgQIrCuwd5IHm0C5MslYWAQIECBAgAABAgQIVLzAN5JMK0959NFHZ9asWdlkk00qfgABCXSWwNq1azNq1KjMmTOnqQgTklzSWdn0JUCAAAECBAgQIECAAIHuL1Do/iOakAABAgQIECBAgAABAgQIECBAgAABAgQIECBAgAABAgQIECBAgAABAgQIECBAgAABAgQIECBAgAABAgQIECBAgAABAgQIECBAgAABAgQIECBAgAABAgQIECBAgAABAgQIECBAgAABAgQIECBAgAABAgQIECBAgAABAgQIECBAgAABAgQIEGhC4IAkd5U+P378+FxyySUtwlq9enUmTJiQGTNmNLlv4sSJKd4333zzFtW1mEAlC6xZsyZTp06tvzd1++pXv5pp06Zliy22aNEYxffg9OnTy/cU36s/b1EhiwkQIECAAAECBAgQIECAAAECBHq6wMAky5tAmJlkTE/HMT8BAgQIECBAgACBLiTw1STXlOfdZ599MmvWrAwYMKALjSIqgY4RqK2tzahRo/Lggw821bD4nmr6kFPHxNOFAAECBAgQIECAAAECBHqAQKEHzGhEAgQIECBAgAABAgQIECBAgAABAgQIECBAgAABAgQIECBAgAABAgQIECBAgAABAgQIECBAgAABAgQIECBAgAABAgQIECBAgAABAgQIECBAgAABAgQIECBAgAABAgQIECBAgAABAgQIECBAgAABAgQIECBAgAABAgQIECBAgAABAgQIECBAoLHA3Uk+1/D0kCFDct99922004IFC3LaaaflhRdeaFSjX79+mThxYk499dSNrm8jgUoRuPzyyzN16tT8/ve/bxRp++23z7Rp03LYYYdtdNzie/H+++8v3V98rx640QVtJECAAAECBAgQIECAAAECBAgQ6GkCVUlqmxj6+iTH9TQM8xIgQIAAAQIECBDo4gJjkvxrUzNss802mTVrVr7whS908RHFJ9B2ArfffntGjhyZ1157bX1FRyWZ3XYdVSJAgAABAgQIECBAgAABAo0FClAIECBAgAABAgQIECBAgAABAgQIECBAgAABAgQIECBAgAABAgQIECBAgAABAgQIECBAgAABAgQIECBAgAABAgQIECBAgAABAgQIECBAgAABAgQIECBAgAABAgQIECBAgAABAgQIECBAgAABAgQIECBAgAABAgQIECBAgAABAgQIECBAgACBHidwTJIflk59xx13ZOjQoa2CWLVqVSZMmJCZM2c2WWfgwIGZOHFiRowY0ao+NhPoDIF58+Zl6tSpefzxx5tsP3r06EybNi1bbbVVq+Ldeeed+fznP19eo/iendOqwjYTIECAAAECBAgQIECAAAECBAj0BIHtkrzYxKA3Jjm6JwCYkQABAgQIECBAgEA3EvhGkmkfNM/ZZ59d/7dsNwI9XaB4JumCCy5oDsPpSS5uzkJrCBAgQIAAAQIECBAgQIDAxggUNmaTPQQIECBAgAABAgQIECBAgAABAgQIECBAgAABAgQIECBAgAABAgQIECBAgAABAgQIECBAgAABAgQIECBAgAABAgQIECBAgAABAgQIECBAgAABAgQIECBAgAABAgQIECBAgAABAgQIECBAgAABAgQIECBAgAABAgQIECBAgAABAgQIECBAgECXFvhVkn9omGD48OGZN29emw20YMGCfOMb38iLL77YZM0DDzww1dXV2X///dusp0IE2kvgnnvuydSpU7N48eImW/Tv3z/Tpk3LEUcc0WYRRowYkZtuuqm0XvE9u0ubNVCIAAECBAgQIECAAAECBAgQIECgOwr0TfJaE4MtSNJ2v7zqjnJmIkCAAAECBAgQIFB5AicnubI81h577JFly5Y1SrvXXnvV/916yJAhlTeJRATaWWDJkiWZMGFCHn744UaddttttzzxxBNNJSi+x65u52jKEyBAgAABAgQIECBAgEAPFSj00LmNTYAAAQIECBAgQIAAAQIECBAgQIAAAQIECBAgQIAAAQIECBAgQIAAAQIECBAgQIAAAQIECBAgQIAAAQIECBAgQIAAAQIECBAgQIAAAQIECBAgQIAAAQIECBAgQIAAAQIECBAgQIAAAQIECBAgQIAAAQIECBAgQIAAAQIECBAgQIAAAQIEeqrA6UkuLB1++fLlGThwYJt6rF27Nueff36mTp2a9957r8naRx99dE4//fQMGjSoTXsrRqAtBJYuXZqLLrooc+bMabLcpptumokTJ9bfe/Xq1RYt36/x+OOPZ/fddy+vWXzvXtymjRQjQIAAAQIECBAgQIAAAQIECBDoLgJbJlnVxDC3JvmX7jKkOQgQIECAAAECBAj0EIGvJPl++azXXXddjjvuuEyZMiXnnHNOkxTV1dX1r7sR6CkCkyZNqj+f1NRt8uTJKb5+zTXX5KSTTmpqyXFJru8pVuYkQIAAAQIECBAgQIAAgY4TKHRcK50IECBAgAABAgQIECBAgAABAgQIECBAgAABAgQIECBAgAABAgQIECBAgAABAgQIECBAgAABAgQIECBAgAABAgQIECBAgAABAgQIECBAgAABAgQIECBAgAABAgQIECBAgAABAgQIECBAgAABAgQIECBAgAABAgQIECBAgAABAgQIECBAgACBChB4KMleDTnGjRuXSy+9tN1ivfzyy5k6dWquuuqq9fb44he/mJNPPjlDhw5ttxwKE2iuwJ133ln//XrzzTevd0vx+3XixIn5+Mc/3tyyLV43fvz4TJ8+vXTfw0kGt7iQDQQIECBAgAABAgQIECBAgAABAt1d4ENJ1jYx5B1J/md3H958BAgQIECAAAECBLqZwJeTzC6faeHChTn00EPff3rRokWZMGFCnn/++UbjDx48ONOmTctnP/vZbkZjHAL/X+D++++vfw889FDxGNS6tx122KH+PVD6nrnllltSPJ/UxG14khq2BAgQIECAAAECBAgQIECgLQUKbVlMLQIECBAgQIAAAQIECBAgQIAAAQIECBAgQIAAAQIECBAgQIAAAQIECBAgQIAAAQIECBAgQIAAAQIECBAgQIAAAQIECBAgQIAAAQIECBAgQIAAAQIECBAgQIAAAQIECBAgQIAAAQIECBAgQIAAAQIECBAgQIAAAQIECBAgQIAAAQIECBAgQKCiBf4xyVOlCV955ZX069ev3UM/9thjmTp1aubPn7/eXp/5zGdy8skn55hjjmn3PBoQKBe44YYbctVVV+WBBx5YL84RRxyRiRMn5lOf+lS7A/7+97/PtttuW96n+B7+dbs314AAAQIECBAgQIAAAQIECBAgQKArCaxN8qGywD9PckBXGkJWAgQIECBAgAABAgQyPMm8coe5c+dmxIgRjXhWr16dCRMmZMaMGU3SFf+2XbxvvvnmaAl0G4E1a9bUnz8q3pu6jRkzJpdcckm22GKLRi8X30tHHXVUU9v+d5KfdBskgxAgQIAAAQIECBAgQIBApwsUOj2BAAQIECBAgAABAgQIECBAgAABAgQIECBAgAABAgQIECBAgAABAgQIECBAgAABAgQIECBAgAABAgQIECBAgAABAgQIECBAgAABAgQIECBAgAABAgQIECBAgAABAgQIECBAgAABAgQIECBAgAABAgQIECBAgAABAgQIECBAgAABAgQIECBAgEBHCZyV5IKGZgcffHDuvPPOjupd3+eOO+7I1KlTs2TJkvX2raqqysknn5yTTjopm222WYfm06xnCbzzzju56qqrcvXVV2fFihXrHX7IkCGZOHFiPv/5z3co0NChQ/Ozn/2stGfxPfydDg2hGQECBAgQIECAAAECBAgQIECAQCULrEqyZVnA/5vks5UcWjYCBAgQIECAAAECBBoJHPhf/49fXP7s9ddfn1GjRm2Qa8GCBTnttNPywgsvNFrXr1+/+r91n3rqqcgJdHmByy+/vP7M0e9///tGs2y//fa5+OKLc/jhh29wzmuvvTYnnnhi+Zr3khQPhPy8yyMZgAABAgQIECBAgAABAgQqQqBQESmEIECAAAECBAgQIECAAAECBAgQIECAAAECBAgQIECAAAECBAgQIECAAAECBAgQIECAAAECBAgQIECAAAECBAgQIECAAAECBAgQIECAAAECBAgQIECAAAECBAgQIECAAAECBAgQIECAAAECBAgQIECAAAECBAgQIECAAAECBAgQIECAAAECBDpC4MEkezc0uvLKK3PyySd3RN9GPebNm5err746995773r79+nTJ1/72tdy1FFHZffdd++UnJp2T4Hly5fnxhtvzDXXXJOVK1eud8j99tuv/j0yfPjwToG46qqrcsopp5T2Lr6H/0enhNGUAAECBAgQIECAAAECBAgQIECg0gReS9K3LNRDpb8DrrTA8hAgQIAAAQIECBAg0KTAlkmWJqkqfXXGjBkZPXp0s8hWrVqVCRMmZObMmU2uHzhwYCZOnJgRI0Y0q55FBCpJoHjGaOrUqXn88cebjFV8n0ybNi1bbbVVs2Jffvnl+frXv16+dkWSQUlWN6uIRQQIECBAgAABAgQIECBAYAMCBTr/j727D7O6rvMG/p4BZlBQQRRRM0RDQwWzezdTyOd8IGuBNUs2td3yNq29Lau10lBJN9d1fdha1Gof1DtNM3G30jSzdPEht7sUNJ9SQPIBYQRFYGZg5tx7RocdhoE5Z2ZgzsDrXNfvOiPn+/183p/X75w/ZubrNQQIECBAgAABAgQIECBAgAABAgQIECBAgAABAgQIECBAgAABAgQIECBAgAABAgQIECBAgAABAgQIECBAgAABAgQIECBAgAABAgQIECBAgAABAgQIECBAgAABAgQIECBAgAABAgQIECBAgAABAgQIECBAgAABAgQIECBAgAABAgQIECBAgMAWIbBXkqfbTvriiy9ml1126dXhf/nLX2bGjBm59dZbN5hjwoQJOemkk1quoUOH9mpmzfumwJIlS3LTTTe1XLNmzdrgECeccELOPPPMHH744b067EsvvZRdd921fYa9kzzTq8E0J0CAAAECBAgQIECAAAECBAgQ6G2BBUne0S7EY0ne09vB9CdAgAABAgQIECBAoGyB65Oc3HbXt7/97Xz2s58tu1Dx7MXZZ5+dBQuK3zKs+zjqqKNy7rnn5rDDDiu7tg0ENrXAr371q1x88cW55557Omy922675fLLL0/xjEe5j7/7u7/LV77ylfbbrkvyyXJrWU+AAAECBAgQIECAAAECBNoLVCEhQIAAAQIECBAgQIAAAQIECBAgQIAAAQIECBAgQIAAAQIECBAgQIAAAQIECBAgQIAAAQIECBAgQIAAAQIECBAgQIAAAQIECBAgQIAAAQIECBAgQIAAAQIECBAgQIAAAQIECBAgQIAAAQIECBAgQIAAAQIECBAgQIAAAQIECBAgQIAAAQIEtgiBM5P8U+ukRx55ZO65556KGfzxxx/PjBkzcvXVV3ea6aSTTkrx+vCHP9zpWgsI/PjHP85NN93UcnX2OOOMM3LmmWdmv/3262zpJnv9qKOOyi9+8Yu2/T6bZMYmC6ARAQIECBAgQIAAAQIECBAgQIBApQk8k2R0u1BPJtmn0oLKQ4AAAQIECBAgQIBApwLF3/9+u+2qL33pS/n7v//7Tjeub0FTU1MuuuiiXHzxxVm1alWHy6ZOnZpinwMOOKDLfWwksLEEfve73+Wyyy7LjTfe2GGLAQMG5Nxzz815552Xfv36dTnG3/zN33T0WfvfSb7b5aI2EiBAgAABAgQIECBAgACBJFUUCBAgQIAAAQIECBAgQIAAAQIECBAgQIAAAQIECBAgQIAAAQIECBAgQIAAAQIECBAgQIAAAQIECBAgQIAAAQIECBAgQIAAAQIECBAgQIAAAQIECBAgQIAAAQIECBAgQIAAAQIECBAgQIAAAQIECBAgQIAAAQIECBAgQIAAAQIECBAgQIAAgS1C4OIkX2ud9Pzzz88FF1xQcYMvXLgwM2bMyNVXX51FixZtMN9uu+2Wk046KVOnTs3+++9fcbMI1HsCjz32WG688cbcdNNNWbBgwQaD7LjjjjnjjDNy5plnZqedduq90OvpXPycXnjhhW1f/dsk51ZcUIEIECBAgAABAgQIECBAgAABAgQ2hcDsJGPbNXouybs2RXM9CBAgQIAAAQIECBDoUYE/SfJfbSt+4AMfyP33398jTV566aVcfPHFLWcw1veYNGlSy+/Ljz766B7pqQiB7gjcfffdLeeFbr/99vWWKZ7tOPfcc7PLLrt0p9WavePHj8+DDz7YtlZjkgOS/L5HGihCgAABAgQIECBAgAABAlukQNUWObWhCRAgQIAAAQIECBAgQIAAAQIECBAgQIAAAQIECBAgQIAAAQIECBAgQIAAAQIECBAgQIAAAQIECBAgQIAAAQIECBAgQIAAAQIECBAgQIAAAQIECBAgQIAAAQIECBAgQIAAAQIECBAgQIAAAQIECBAgQIAAAQIECBAgQIAAAQIECBAgQIDAlidwXZJTWsf+7ne/m09/+tMVq9Dc3JwbbrghN954Y+6+++5Oc44ZMyYTJ05suY444ohO11uw+Qnce++9ueOOO1quJ598stMBjz766EydOjUnn3xyqqurO13fWwu+973v5bTTTmvbvvhZ/mRv5dGXAAECBAgQIECAAAECBAgQIECg1wR+neR97bovSPLOXkukMQECBAgQIECAAAEC3RH4ryR/0lqgpqYmv/3tb7Pvvvt2p+Y6ex999NFcfPHFufXWW9db9+CDD86ZZ56Zv/iLv+jR3ooRKEXg+9//fmbMmJEHH3xwvcv//M//POeee24OOOCAUkqWvKb4+eig5i+TOHxUsqKFBAgQIECAAAECBAgQINBeoAoJAQIECBAgQIAAAQIECBAgQIAAAQIECBAgQIAAAQIECBAgQIAAAQIECBAgQIAAAQIECBAgQIAAAQIECBAgQIAAAQIECBAgQIAAAQIECBAgQIAAAQIECBAgQIAAAQIECBAgQIAAAQIECBAgQIAAAQIECBAgQIAAAQIECBAgQIAAAQIECBAgsEUI3JPkyNZJ77zzzhx77LF9YvDnnnsuN910U2688cY8+eSTnWYeNmxYJk6cuObadtttO91jQd8TeOONN3LHHXesuerq6jodYsyYMTnppJMyderU7Lnnnp2ur4QFxc9q8f3c5vGLJEdVQjYZCBAgQIAAAQIECBAgQIAAAQIENpnAr5Ic2q7bwiQjNlkCjQgQIECAAAECBAgQ6EmB6Um+3rbg9773vXzqU5/qyR5r1brrrrty8cUX5z//8z/X22P06NE588wzc8YZZ6S2tnajZVGYQENDQ66++urMmDEjzz777HpBPvCBD+Tcc8/NMcccs9HQ/umf/imf+9zn2tf/RpJpG62pwgQIECBAgAABAgQIECCwWQtUbdbTGY4AAQIECBAgQIAAAQIECBAgQIAAAQIECBAgQIAAAQIECBAgQIAAAQIECBAgQIAAAQIECBAgQIAAAQIECBAgQIAAAQIECBAgQIAAAQIECBAgQIAAAQIECBAgQIAAAQIECBAgQIAAAQIECBAgQIAAAQIECBAgQIAAAQIECBAgQIAAAQIECBBoFXgqyd6t/zF79uyMHTu2z+n86le/yo033pibbropb775Zkn5jz322EycODHHHXdc3vWud5W0x6LKFPjDH/6QO++8M3fccUd+9rOflRRy8ODBOemkkzJ16tQcdthhJe2ppEVz5szJuHHj2kZ6Osm7KymjLAQIECBAgAABAgQIECBAgAABAhtV4MEkB7XrsCTJ9hu1q+IECBAgQIAAAQIECGwsgR2SLEgysLXBaaedlu985zsbq99adW+++eZcffXVue+++9bbb8iQIfnMZz7T8rv2dr+v3iQZNdl8BYrnlYpnfq655posXbp0vYMeeuihOeOMM/Kxj31sk2AUz5QUc7V51CfZLcniTRJAEwIECBAgQIAAAQIECBDYrASqNqtpDEOAAAECBAgQIECAAAECBAgQIECAAAECBAgQIECAAAECBAgQIECAAAECBAgQIECAAAECBAgQIECAAAECBAgQIECAAAECBAgQIECAAAECBAgQIECAAAECBAgQIECAAAECBAgQIECAAAECBAgQIECAAAECBAgQIECAAAECBAgQIECAAAECBAisT+DNJINaX6yrq8v222/fZ7VWr16dG2+8MbfcckvuuOOOFAqFkmYZOXJkxo8fnwkTJrRcY8eOLWmfRb0jMGfOnMyaNavleuCBBzJ//vySglRVVWXixIn52Mc+lpNOOin9+/cvaV8lLnrttdcybNiwttGWJxlciVllIkCAAAECBAgQIECAAAECBAgQ6HGB3yV5T7uqfj7U48wKEiBAgAABAgQIENikAn+X5G9aO44YMSILFizY5L/X/uUvf5kZM2bk1ltv3eDwxbMVxd+7T506NUOGDNmkUJptHgJLly5tOeNz0003tZz/2NDjhBNOyBlnnJEjjjhikw6/ZMmS7Lvvvnn55Zfb9v1mkq9t0iCaESBAgAABAgQIECBAgMBmIVC1WUxhCAIECBAgQIAAAQIECBAgQIAAAQIECBAgQIAAAQIECBAgQIAAAQIECBAgQIAAAQIECBAgQIAAAQIECBAgQIAAAQIECBAgQIAAAQIECBAgQIAAAQIECBAgQIAAAQIECBAgQIAAAQIECBAgQIAAAQIECBAgQIAAAQIECBAgQIAAAQIECBAgQKAzgTeTDGpdVFdXl+23376zPX3i9RUrVuSOO+7IT3/605bnV199teTcO+64YyZMmNByjR8/PgceeGDJey3seYFHHnkks2bNbnxOpwAAIABJREFUWnMtWrSo5CbDhw/PxIkT86EPfajleeutty55byUvfO211zJs2LC2EZcnGVzJmWUjQIAAAQIECBAgQIAAAQIECBDoEYEnk7y7XaVVSWp6pLoiBAgQIECAAAECBAj0hsCuSRYkqWpt/g//8A85++yzeyNLS8/HH388M2bMyNVXX91phpNOOilTp07N8ccf3+laCwj8+Mc/zk033dRydfY444wzcuaZZ2a//fbrbOlGe734WfzSl77Utn5jknckKf3wykZLpzABAgQIECBAgAABAgQI9CWBNT/46UuhZSVAgAABAgQIECBAgAABAgQIECBAgAABAgQIECBAgAABAgQIECBAgAABAgQIECBAgAABAgQIECBAgAABAgQIECBAgAABAgQIECBAgAABAgQIECBAgAABAgQIECBAgAABAgQIECBAgAABAgQIECBAgAABAgQIECBAgAABAgQIECBAgAABAgTKFngqyd6tu2bPnp2xY8eWXaQvbLjvvvvy9av+I7998GdZvvD3ZUUePHhwJkyYkPe85z0ZN25cy7XvvvuWVcPi0gSeeOKJFN+HxevRRx/NrFmz8uabb5a2+e1V++23XyZOnNhyHXrooWXt7SuL58yZ0/I+bPN4Osm7+0p+OQkQIECAAAECBAgQIECAAAECBLokMDfJ7u12FpJUd6maTQQIECBAgAABAgQIVIrAlUnOag0zcuTIzJs3ryKyLVy4MDNmzMjVV1+dRYsWbTDTbrvtlpNOOilTp07N/vvvXxH5hagMgcceeyw33nhjbrrppixYsGCDoXbcccecccYZOfPMM7PTTjtVxAC77rprXnrppbZZLkny1YoIJwQBAgQIECBAgAABAgQI9BmBqj6TVFACBAgQIECAAAECBAgQIECAAAECBAgQIECAAAECBAgQIECAAAECBAgQIECAAAECBAgQIECAAAECBAgQIECAAAECBAgQIECAAAECBAgQIECAAAECBAgQIECAAAECBAgQIECAAAECBAgQIECAAAECBAgQIECAAAECBAgQIECAAAECBAgQIECgOwL3JDmytcAdd9yR4447rjv1enXvdfc3prEpOe3wmvXm+MbMhvz0/idS99TPUvfsz/P6/IfTvLq+7Ny1tbUZN27cWtfYsWMzbNiwsmttiRvq6uoye/bslmvOnDlrvm5oaCibY+DAgRk/fnyOPfbYTJw4Mfvss0/ZNfrahjvvvLNl1jaPXyQ5qq/NIS8BAgQIECBAgAABAgQIECBAgEDJAi8nGdFudfGHaQNLrmAhAQIECBAgQIAAAQKVKDAqyfNtg33rW9/K5z73uYrK2tzcnOuvvz5XXH1jZj/y806zjRkzpuV32sXriCOO6HS9BZufwL333pviOaTi9eSTT3Y64NFHH52pU6fm5JNPTnV1dafrN+WCyy+/PF/84hfbtlydZNckr27KHHoRIECAAAECBAgQIECAQN8WqOrb8aUnQIAAAQIECBAgQIAAAQIECBAgQIAAAQIECBAgQIAAAQIECBAgQIAAAQIECBAgQIAAAQIECBAgQIAAAQIECBAgQIAAAQIECBAgQIAAAQIECBAgQIAAAQIECBAgQIAAAQIECBAgQIAAAQIECBAgQIAAAQIECBAgQIAAAQIECBAgQIAAAQIEShT4tySntq797ne/m09/+tMlbq2sZdfd35jrZ61qCXX8Af3zheNqOwzYXEi+MbMh9z+1es3rr89/OEvnP5jX5z+UpfMfyuqVS7s83O67755x48Zljz32SPHr4jVq1KiW52233bbLdfvixmXLlmXu3LmZN2/emufnn38+s2fPbvm3rj76bzUkQ0YenCkTJ+SUKYdk/PjxXS3VZ/d973vfy2mnndY2//VtP8t9djDBCRAgQIAAAQIECBAgQIAAAQIEOhJYkmRIuxeWJdmyfuDovUGAAAECBAgQIEBg8xT42yRfbR1t9OjReeaZZyp20gefbcqXrvl9Fs6+JQsf+2GWL3q606zDhg3LxIkT11xb2tmJToE2kwVvvPFG7rjjjjVXXV1dp5ONGTMmJ510UqZOnZo999yz0/W9uWC33XbLH//4x7YRvpnka72ZSW8CBAgQIECAAAECBAgQ6FsCVX0rrrQECBAgQIAAAQIECBAgQIAAAQIECBAgQIAAAQIECBAgQIAAAQIECBAgQIAAAQIECBAgQIAAAQIECBAgQIAAAQIECBAgQIAAAQIECBAgQIAAAQIECBAgQIAAAQIECBAgQIAAAQIECBAgQIAAAQIECBAgQIAAAQIECBAgQIAAAQIECBAgQIBAFwUuTvK11r3nn39+Lrjggi6W6r1t193fmOtnrVorwGH79M+5f1ab6g7+avPq5uTC2+rz4DNNHYZe9tKjeX3+Q1k6/6GW54Y3Xu6R4YYPH57dd9+95Ro1alTLVfx61113zbBhw1qumpqaHum1sYs0Njamrq6u5XrxxRczb968zJ07d63nV199tUdi1G67c7YbeVCGjDw42418f7bZ5T1r6k6bXJtDx/TvkT59qUjxc3rhhRe2jfy3Sc7tSzPISoAAAQIECBAgQIAAAQIECBAgUJLAyiQD262sS7JDSbstIkCAAAECBAgQIECg0gUeSzKuNeR3vvOdnHbaaRWd+fM31GfOgrfOWyx5/v4snP3DLHzsljQ1Li8p9zHHHJOJEyfmuOOOy+jRo0vaY1FlCjz77LO58847c8cdd+Suu+4qKWS/mkEZ/f4TM+OCk3P44YeXtKcSFl1xxRU5++yz20aZ0/azWwkZZSBAgAABAgQIECBAgACByhbo4H9tqezA0hEgQIAAAQIECBAgQIAAAQIECBAgQIAAAQIECBAgQIAAAQIECBAgQIAAAQIECBAgQIAAAQIECBAgQIAAAQIECBAgQIAAAQIECBAgQIAAAQIECBAgQIAAAQIECBAgQIAAAQIECBAgQIAAAQIECBAgQIAAAQIECBAgQIAAAQIECBAgQIAAAQJdEjgjyYzWnUceeWTuueeeLhXqrU3X3d+Y62et6rD9n+7RL1+fPDCDatd9uXF1cuFt9Xn4D02dRl++6Om8Z/CcbNf4+8yePbvleumllzrd15UF2223XYYNG5Yddtih5bmjrwcNGpSampqWq7a2ttPnYo6GhoY0Njau97nta8uXL8/ixYtTV1fXcnX09euvv96V8Trds8suu2T0u8fltQH7pGm7fbPtLgdk6x332uC+aZNrc+iY/p3W3pwWHHXUUfnFL37RdqQzk1y9Oc1oFgIECBAgQIAAAQIECBAgQIDAFi4wIEljBwavJNl5C7cxPgECBAgQIECAAIHNRWDvJE+1HWbJkiUZMmRIRc/32puFfPQfV6yVsdC0Kgtn/zAL59yWumfuSgqFkmZ45zvfmQkTJrRc48ePz7hx40raZ1HvCBTPyzzwwAOZNWtWy/XCCy+UFqSqKsP2OiY7jZ2SnfY/MTeftW123KaqtL0Vsqp4TqaDz+a7kzxdIRHFIECAAAECBAgQIECAAIEKF+hb3wlXOKZ4BAgQIECAAAECBAgQIECAAAECBAgQIECAAAECBAgQIECAAAECBAgQIECAAAECBAgQIECAAAECBAgQIECAAAECBAgQIECAAAECBAgQIECAAAECBAgQIECAAAECBAgQIECAAAECBAgQIECAAAECBAgQIECAAAECBAgQIECAAAECBAgQIECgggX2SvJ023wvvfRSdt5554qMfN39jVnwWiHPvtKUP75WKCnjmF2rM23ywAzfdt0/37yysZDpMxvyyHNNJdXaf7fqbL9NdUv/5+e/kjdfefyta+Hbz688nhRKy1VSw815UVVV3rnn2Bx60P4ZN27cmmvEiBEtU89fXLw39Zm3qLkkhV2HVuXFJYXsNaI6e+5UnXfv0i/HH9C/pL19bVHxM7rrrru2j713kmf62izyEiBAgAABAgQIECBAgAABAgQIdCiwTZI3OnjlhSQjmREgQIAAAQIECBAgsNkInJ3kH1qn+eAHP5i77767Twz3xspCrvxZY+57cvU6eZtWrUjd03etuRqXLyp5puHDh2f8+PGZMGFCy/W+972v5L0W9rzAI488klmzZrVcDzzwQF599dWSm9QM2jHD9j4mw/Y+NsP2Pjr9Bmyd/Uf2y3l/VpvtB697hqfkwr248Oijj87Pf/7ztgm+kOTKXoykNQECBAgQIECAAAECBAj0IYG++d1wHwIWlQABAgQIECBAgAABAgQIECBAgAABAgQIECBAgAABAgQIECBAgAABAgQIECBAgAABAgQIECBAgAABAgQIECBAgAABAgQIECBAgAABAgQIECBAgAABAgQIECBAgAABAgQIECBAgAABAgQIECBAgAABAgQIECBAgAABAgQIECBAgAABAgQIVJDAw0kObM0zY8aMnHHGGRUUL3mhrjnTbm3IgrrmLuXafcfqTJs8MCN3WPdPOC9vSKbPrM9vnm/qUu22mwrNTXnzlcezYvGzqV8yPyuXzE/90vmpf21eVi59IYWmVd3u0ZcKVPUbkK2GvDMDt989A4eMzFZDR7Z8vfWwd2XwiP2y+/ABmTa5NsX709Fj/uJCy72Zt6hr932vEdW58ISBGb7t5vWnu4uf0c9+9rNtyX6d5P196b0hKwECBAgQIECAAAECBAgQIECAwHoFdkzyagev/iHJaG4ECBAgQIAAAQIECGxWAvckObJ1oiuvvDJnnXVWnxrw7jmr859PN+W3c1enfj1HIpbOnZW6Z+7K4qfvyvKFvy9rvm222Sbjx4/PAQcckLFjx2bcuHHZd999y6phcWkCTzzxRGbPnp05c+bkd7/7XR544IEsW7astM1vrxq00z7ZYe9jMmyvY/In7z8kC14rZNjgquwxvCp77FidUw+pKatepS2+4oorcvbZZ7eNdXeSYyotpzwECBAgQIAAAQIECBAgUJkCm9f/1VCZxlIRIECAAAECBAgQIECAAAECBAgQIECAAAECBAgQIECAAAECBAgQIECAAAECBAgQIECAAAECBAgQIECAAAECBAgQIECAAAECBAgQIECAAAECBAgQIECAAAECBAgQIECAAAECBAgQIECAAAECBAgQIECAAAECBAgQIECAAAECBAgQIECAAIFKEfhqkr9tDXP00UfnrrvuqpRsWfRGIR//9oou59l75+pMmzIwI7Zb/59vfmNlIdNva8jv5jd1uU9nG985rDqfft/CNC17IXPnzs28efPWPL+y8NUseGlxVi6rS6HQ3Fmpini9qqo6A7YelgFbb58Bg3bIVtvvnoFDRmbg0N2z1dB3ZuDQkRk4ZLf1Zi16TJtcm1HDqzc4z/zFhUyfWZ95i7ru8h9fHJRBtRXB1iMhip/Rn//8521rFT/Dl/RIcUUIECBAgAABAgQIECBAgAABAgR6U6D4A7UXOgjw+yT79mYwvQkQIECAAAECBAgQ6HGBYUkWt636zDPPZPTo0T3eaFMVfHR+U/bauTq3PLw6N8xq7LDt8kVPp+6pn+W1Z+/J0vkPpXl1fdnxBg4cmHHjxmXs2LEtz63X9ttvX3atLXFDXV1d5syZk9mzZ6+5iv9dX1/+vajuPzBDRh6U7UcflWF7H5NBw9/dQvqXh9bkE+MHbHa8Tz31VMaMGdN+rm2TLNvshjUQAQIECBAgQIAAAQIECPS4wPr/j5Yeb6UgAQIECBAgQIAAAQIECBAgQIAAAQIECBAgQIAAAQIECBAgQIAAAQIECBAgQIAAAQIECBAgQIAAAQIECBAgQIAAAQIECBAgQIAAAQIECBAgQIAAAQIECBAgQIAAAQIECBAgQIAAAQIECBAgQIAAAQIECBAgQIAAAQIECBAgQIAAAQIECBAg0MsCY5L8vm2GV155JTvttFMvx0oaVhXy+Rvq88wrzV3Ksv/Ifvn6pNoMHdT5n25euqKQ6bc15LEXmtr0KiTpfG9n4d6xfXWmTanNnsOr17u0tf//e7oujSvqsnpFXRqX12XViteyauVrWdXy9Vv/3by6PoXVjWluakhz06o0r25Ioanx7ee3/ru5+N9NjS3/XnxU9avJgAE12XZQbQYOrE1NTU1qazt+bq4emOdfH5KG6u0zYOviNazluWbQsPTfelhqth6W/lsNWXuWFqrSvErxaFt8/uJCps+sz7xFXXsfHDuuf758fG1nt6lPvL5w4cKMGDGifdbiZ/ipPjGAkAQIECBAgAABAgQIECBAgAABAusTGJ3kmQ5efCzJe7ARIECAAAECBAgQILDZCXwsyQ9apzrggAPy29/+drMZ8l/uW5XvP/DWeYUNPV5/4dfZfsXDGbj04dzzy1lZ+eaSzras9/Xdd98948aNyx577JHi18Vr1KhRLc/bbrttl+v2xY3Lli3L3LlzM2/evDXPzz//fGbPnt3yb119FM+KDBl5cLYbeVCGjDwo2418/zqlTju8Jh8/aEBXW1T8vv322y9PPPFE25zFz/ItFR9cQAIECBAgQIAAAQIECBDodYHu/58pvT6CAAQIECBAgAABAgQIECBAgAABAgQIECBAgAABAgQIECBAgAABAgQIECBAgAABAgQIECBAgAABAgQIECBAgAABAgQIECBAgAABAgQIECBAgAABAgQIECBAgAABAgQIECBAgAABAgQIECBAgAABAgQIECBAgAABAgQIECBAgAABAgQIECBAgEAZAv+V5E9a15911lm58sory9i+cZZee29jbnl4VZeKH7hnv5w3qTZb15b+Z5tfe7OQ6TMbMmdB01s9i1sLXWq/ZtOuQ6szbUpt3rVTdaeF1unffkc38pTrMX9xIef/qD5/rGvuLsFaU5Tj0XZjMc/0mfWZt6i5U8eOFkw/oTbj9+rfpb2VtOnzn/98rrrqqraRfpPkTyspoywECBAgQIAAAQIECBAgQIAAAQJlC4xL8lgHu4o/t31f2dVsIECAAAECBAgQIECgLwh8KcnftwatlHMaPQn33V825gcPlXbm49Ax/XPfk6uz7KVH8/r8h7N0/oN5ff5DaXjj5R6JNHz48Oy+++4t16hRo1qu4te77rprhg0b1nLV1NT0SK+NXaSxsTF1dXUt14svvph58+Zl7ty5az2/+uqrPRKjdtuds8teB2fAiIOy3ciDss0u+2+w7hlH1eSE9w3okd6VWuSLX/xiLr/88rbxvpLk7yo1r1wECBAgQIAAAQIECBAgUDkCpf+fLZWTWRICBAgQIECAAAECBAgQIECAAAECBAgQIECAAAECBAgQIECAAAECBAgQIECAAAECBAgQIECAAAECBAgQIECAAAECBAgQIECAAAECBAgQIECAAAECBAgQIECAAAECBAgQIECAAAECBAgQIECAAAECBAgQIECAAAECBAgQIECAAAECBAgQIECg6wJfTHJZ2+2zZ8/O2LFju16xB3ae84P6/Ob5prIrfWDvfjlvUm369yv/Tza/+kYh02fW58kXm5Pi9kLZ7VMoFFq27jy0OtOmDMxeI6pLLrJW//a7upinqx7zFxcy7db6LHituWWe7j52HlJVtkfbnsU8xXszb1Fz2VE+dVhNph48oOx9lbRhzpw5GTduXPtIX0ryD5WUUxYCBAgQIECAAAECBAgQIECAAIGyBN6X5Ncd7HggyYSyKllMgAABAgQIECBAgEBfErg8yRdaA19yySU555xz+lL+krJee29jbnl4VUlrO1q0fNHTWfbSo1n+yuN585XHs7ru8bxe93KX621o43bbbZdhw4Zlhx12aHnu6OtBgwalpqam5aqtre30udivoaEhjY2N631u+9ry5cuzePHi1NXVtVwdff36669vlPlrt905g0fs13INGrFftt3lgGy9414l9/rsB2sy5U/79rmMUoa97LLL8uUvf7nt0quSfL6UvdYQIECAAAECBAgQIECAwJYt0BP/T8aWLWh6AgQIECBAgAABAgQIECBAgAABAgQIECBAgAABAgQIECBAgAABAgQIECBAgAABAgQIECBAgAABAgQIECBAgAABAgQIECBAgAABAgQIECBAgAABAgQIECBAgAABAgQIECBAgAABAgQIECBAgAABAgQIECBAgAABAgQIECBAgAABAgQIECDQ9wSeTPLu1tgnnnhibr755l6d4oSrVmTJ8kLZGT44tn++8uHasve1bnjl9UKmz2zI0y81da1GVTJi26pMmzIwe+9cXXaNbvdv17E7Hh//9ooseqOQVFUlhfLvRWuUEdt13aPtOGvylKn6wf365ysf6fp7osx2G2V58TP5wx/+sG3t4md2n43STFECBAgQIECAAAECBAgQIECAAIFNIXBIkvs6aPSr//73wzdFAD0IECBAgAABAgQIEOg1gZuSfLy1+/XXX5+TTz6518JszMZX39OYWx9Z1e0WJ75/QE4/oiavvPJKZs+evc5V6MaZhm6H60MFqqqqMm7cuOy597gsaB6TVYP3zeAR+6Vmm526PMXnj63Nh9/bv8v7+9LG73//+/nEJz7RNvItST7Wl2aQlQABAgQIECBAgAABAgR6R6Cqd9rqSoAAAQIECBAgQIAAAQIECBAgQIAAAQIECBAgQIAAAQIECBAgQIAAAQIECBAgQIAAAQIECBAgQIAAAQIECBAgQIAAAQIECBAgQIAAAQIECBAgQIAAAQIECBAgQIAAAQIECBAgQIAAAQIECBAgQIAAAQIECBAgQIAAAQIECBAgQIAAAQIECPSiwNQk32/b/6677srRRx/da5FO/NbK1C1rLrv/Efv0z7mTasve13bDi0ua85ffqU9TU6HsOgP7V+WyTwzMmF2qy97buqHYf/ptDfnDwjbzV1UlhfLzdMdj8hUr8sbK8nu2HXz4tlWZNqV7Hq31uprnoNH9c9FHu/ee6PLN7IGNd999d4455pj2lf4iyY09UF4JAgQIECBAgAABAgQIECBAgACBTS9Q/MHrXR20vTvJOj8I2vTxdCRAgAABAgQIECBAYCML3JfkkNYe99xzT4488siN3LL3yn/77obM/M3qLgf4+EEDctrhNevd39TUlNmzZ+fpp5/OvHnzMnfu3LWeV61a1eXefXHjgAEDsvvuu2fUqFEtV+vXe+21V8aNG5d+/fq1jDV/cSHTZ9Zn3qLyz+a0unxpYk2Oe8+AvsjUpcz33ntv+8/qf7b9LHepqE0ECBAgQIAAAQIECBAgsEUIVG0RUxqSAAECBAgQIECAAAECBAgQIECAAAECBAgQIECAAAECBAgQIECAAAECBAgQIECAAAECBAgQIECAAAECBAgQIECAAAECBAgQIECAAAECBAgQIECAAAECBAgQIECAAAECBAgQIECAAAECBAgQIECAAAECBAgQIECAAAECBAgQIECAAAECBAgQaC/wiyRHtP7jBz7wgdx///29pnTeDxvy0LOry+5/2uE1+fhBA8re137DF79fn0fnN5Vd5yPv7Z+zjq0te1/7DQvqmvPX19VnWX3h7ZeKf4K69evSy3fH49KfNOSu2eXfg9Z0O25TlWlTarPPrv1KD7yBlV3Nc8qEATn1kJoeydAbRYqfxVmzZrVtfW+SI3sji54ECBAgQIAAAQIECBAgQIAAAQLdFvhIkn/voMpPkny429UVIECAAAECBAgQIECgLwg8k2R0a9Annngi++yzT1/I3eWM/3hXY/79/60qe//UgwfkU4d17/f9L7zwQv7hlmfz84efS/3S+alfMj8rl8zPqjcXZdWK17JqRV0Kheays/XGhqqq6uy44w4ZNmxYhg8fnt133z2jRo1quVq/3m233UqONn9xIdNn1mfeovLn/8pHavPB/fqX3GtzWPjkk0+2/6z+oe1neXOY0QwECBAgQIAAAQIECBAgsHEEiv83iAcBAgQIECBAgAABAgQIECBAgAABAgQIECBAgAABAgQIECBAgAABAgQIECBAgAABAgQIECBAgAABAgQIECBAgAABAgQIECBAgAABAgQIECBAgAABAgQIECBAgAABAgQIECBAgAABAgQIECBAgAABAgQIECBAgAABAgQIECBAgAABAgQIECCw5QkcnuTetmOfddZZufLKK3tF4ru/bMwPHlpVdu9vfHRgDh7dr+x97Tf0dv9inv/7wOr8630NLdGqqpJCofyxuuNx52Orc9lP3+r/1qP4Z7BLCzFscFWmTanNfu/o/r1o7b5untI8zptUm8P36V/a4gpb9fnPfz5XXXVV+1RHJPllhUUVhwABAgQIECBAgAABAgQIECBAoHOBjyX5QQfLbkvy551vt4IAAQIECBAgQIAAgc1E4M0kg1pnWbJkSYYMGbKZjLb+Ma64szE/+V3p50BOnlCTTx4yoMdcNtR/9cqlaVxRl9Ur6tK4vC6rVryWVStfy6q3v37XkKUZPKA+jY2NaWhoKOm5GLympia1tbVrPVf3r03div5ZndpU9xuQ6n61qepfk+K/D9h6hwzYevu3r2EtzzWDhqX/1sPyiSNG5LMfGt5jHq2F5i8uZPrM+sxb1Fxy7b58DqPkITtYuHTp0gwdOrTtK8uTDO5OTXsJECBAgAABAgQIECBAYMsQKP6fGB4ECBAgQIAAAQIECBAgQIAAAQIECBAgQIAAAQIECBAgQIAAAQIECBAgQIAAAQIECBAgQIAAAQIECBAgQIAAAQIECBAgQIAAAQIECBAgQIAAAQIECBAgQIAAAQIECBAgQIAAAQIECBAgQIAAAQIECBAgQIAAAQIECBAgQIAAAQIECBAgQIDAlinwf5P8RdvRr7nmmpx++umbXGPRskJO/+eVeX1FoeTe/2tUv1x60sCS129o4e/mN+ecm1amqbn0cj3Zf/7iQi64rT4vLC4jQLuo3c3zZn0hp//LyryytHgPin8Cu7R7MXTrqpz/57UZu1u/0vFKWLl2nhI2JBkxpCrX/tVWGTyw7/0J72uvvTaf+cxn2g/6/STlJJqbAAAgAElEQVSfKG16qwgQIECAAAECBAgQIECAAAECBCpI4NQk/9ZBnpuTfLyCcopCgAABAgQIECBAgMDGFSj+8nqtgwDLli3L4MGDN27XCql+2U8bcudjq0tKc8qEATn1kJqS1pa6qJz+LUck3j5qMG1ybQ4d07/UNp2uK54JmT6zPvMWlX4mZGN4tAYtN09Pe3QKVkELqqrWOX+yTZI3KyiiKAQIECBAgAABAgQIECBQgQJ97/9mqEBEkQgQIECAAAECBAgQIECAAAECBAgQIECAAAECBAgQIECAAAECBAgQIECAAAECBAgQIECAAAECBAgQIECAAAECBAgQIECAAAECBAgQIECAAAECBAgQIECAAAECBAgQIECAAAECBAgQIECAAAECBAgQIECAAAECBAgQIECAAAECBAgQIECAQB8VGJLkoSTvbpv/vvvuyyGHHLLJR7rvydWZPrOh5L4//uKgbF1b8vL1Lpy/uJDpM+szb1FzWcV6u3/7sD2R54FnVmfarY1JCiVZDBpYlW+cUJv939mvpPXlLnorT+nviekn1Gb8Xv3LbdPr6++///4ceuih7XM8leT9SV7v9YACECBAgAABAgQIECBAgAABAgQIlCNwepJrOthwQ5JTyilkLQECBAgQIECAAAECm4XAWr+A//Wvf533ve99m8VgpQxx6U8actfs1aUszSkTBuTUQ2pKWlvqonL6txyVqHqr8rTJtTl0TM+dP+jK2ZSN4dHqVm6envYo9f715rqXX345u+yyS/sII5O80Ju59CZAgAABAgQIECBAgACByhd4+8cLlR9UQgIECBAgQIAAAQIECBAgQIAAAQIECBAgQIAAAQIECBAgQIAAAQIECBAgQIAAAQIECBAgQIAAAQIECBAgQIAAAQIECBAgQIAAAQIECBAgQIAAAQIECBAgQIAAAQIECBAgQIAAAQIECBAgQIAAAQIECBAgQIAAAQIECBAgQIAAAQIECBAgQGCjCLw/yUNtK++xxx556KGHMnz48I3ScENFf/H46vztfzRssO8O21Tlmx8bmD2GV3c73/zFhUyfWZ95i5pLrtXb/dsH7ek85/xgZRa9UejUY+vaqnzjhNq8Z2S/Ttd2Z8F9T67O9Jkbfk8U60+bXJtDx/TvTqte2fvqq6/m/e9/f+bOndu+/0FJHu6VUJoSIECAAAECBAgQIECAAAECBAh0VeCsJFd2sPmfk3y6q0XtI0CAAAECBAgQIECgTwus9Qv4m2++OSeeeGKfHqjc8Jf8uCE/n7O6pG2nTBiQUw+pKWltqYvK6Z/i3ap6q3JPn0NYc0ZlcXNa+pTw2BgerW3LPTPT0x4ljN+rSx555JEceOCB7TPsnOSVXg2mOQECBAgQIECAAAECBAhUvMDbP1qo+JwCEiBAgAABAgQIECBAgAABAgQIECBAgAABAgQIECBAgAABAgQIECBAgAABAgQIECBAgAABAgQIECBAgAABAgQIECBAgAABAgQIECBAgAABAgQIECBAgAABAgQIECBAgAABAgQIECBAgAABAgQIECBAgAABAgQIECBAgAABAgQIECBAgAABAhtP4C+T/Evb8scdd1xmzpyZ2trajdd1PZUXvt6cq+9Zlcf/2JQlywtrVu26fVUm7NU///uImh7JNH9xIdNn1mfeouZ29Yo91/0T0DtsU5Uj9+24/3X3N6apkPzVoaVnW3//9uN1nKetR1f6t+9Sep5km62qMm1ybd67e78O70VP5GlbuGF18i+/asyDzzblpSX/c792GVqdg0f3y18dVpPa/j3yttikRRoaGjJp0qT87Gc/a9/3r5L86yYNoxkBAgQIECBAgAABAgQIECBAgEB3Bc5JckkHRa5OcmZ3i9tPgAABAgQIECBAgECfFfifgw9Jrrrqqvyf//N/+uwwXQ1+8e31uff3TSVtP2XCgJx6SOnnL9oXve/J1Tl0zNqHCMrpnzbHNIpnI9rX6myIjvq37llzNuPVpqRq3bMpHdXeGB7r5Fnn7EzHU3bFozOvSn39rrvuyrHHHts+XvGNuapSM8tFgAABAgQIECBAgAABApUhUNp3/JWRVQoCBAgQIECAAAECBAgQIECAAAECBAgQIECAAAECBAgQIECAAAECBAgQIECAAAECBAgQIECAAAECBAgQIECAAAECBAgQIECAAAECBAgQIECAAAECBAgQIECAAAECBAgQIECAAAECBAgQIECAAAECBAgQIECAAAECBAgQIECAAAECBAgQIEBg4wlcmuTLbcsfdthhmTlzZoYMGbLxunZS+ZXXm7N0ebLbsKoMqu25P8s8f3Eh02fWZ96i5k4SFLJVTXW++pGajN+rf4drr7u/MdfPWtXy2gnvG5Azjqrp1Kv0/mmZ+xPjB+Tocf1Tv6qwjkdX+rcPWE6ewQOrMm1ybf7XqH495tEpWJsFS1cUWu7b7jtWZ8jWPfeeKCdDT6xdunRpJk2alPvuu699ub9P8jc90UMNAgQIECBAgAABAgQIECBAgACBTSZwQZLzO+j2j0nO2mQpNCJAgAABAgQIECBAoBIFCm1Dfe1rX8vFF19ciTm7lal4dqGxKTnt8PWfmfjGzIb86snVJfU5ZcKAnHpI5+cvWou19t9nl+pM+1FDvvKR2nxwv7XPeZTTP8W79vaRhOIZiUPHdHxmpP0wDzy9uqX/hL365R3Dqjv0KOeMRmv9cj1a97Xm6cijdU25ecrxKOlmV+ii66+/Pqeeemr7dH33oEqFOotFgAABAgQIECBAgACBzVHAN4+b4101EwECBAgQIECAAAECBAgQIECAAAECBAgQIECAAAECBAgQIECAAAECBAgQIECAAAECBAgQIECAAAECBAgQIECAAAECBAgQIECAAAECBAgQIECAAAECBAgQIECAAAECBAgQIECAAAECBAgQIECAAAECBAgQIECAAAECBAgQIECAAAECBAgQ6JrAj5Mc33brgQcemNtvvz0jRozoWsUK3DV/cSHTZ9Zn3qLmTtNtXVuVaZNr86d79Otw7XX3N+b6WavWeu0j7+2fs46tXW/t3u7fPlil5en0pmwGC15++eVMmjQpjzzySPtpip/Bj2wGIxqBAAECBAgQIECAAAECBAgQILAlCUxP8vUOBr4syZe3JAizEiBAgAABAgQIECDQoUCh7b9OmTIlP/rRjzYrqrZnJ44/oH++cFzHZyaaC8k3Zjbk/qdWlzT/KRMG5NRDajpd27Z/VVVSeFu8mKOYp/VRbv8U61S9tbt4duTQMf9Tq6NQv36uKdN+WJ/VTf+zb30exbMaF86sz/wSzq609irVo3X9mjxvH49p79F2hnLOjpTq0emNq+AFDQ0N+drXvpbLL7+8fcq33xEVHF40AgQIECBAgAABAgQIEOh1Ad889votEIAAAQIECBAgQIAAAQIECBAgQIAAAQIECBAgQIAAAQIECBAgQIAAAQIECBAgQIAAAQIECBAgQIAAAQIECBAgQIAAAQIECBAgQIAAAQIECBAgQIAAAQIECBAgQIAAAQIECBAgQIAAAQIECBAgQIAAAQIECBAgQIAAAQIECBAgQIAAAQIECFSMwKAktyc5qm2icePG5fbbb8+oUaMqJmhXg8xfXMj0mfWZt6i50xJb1VRl2uSavG/P/h2uve7+xlw/a1WHrx27/4B8+UM167zW2/3bB6q0PJ3elM1gwfPPP59JkyZlzpw57ae5J8mkJMs3gzGNQIAAAQIECBAgQIAAAQIECBDYUgQuTvK1Dob92yTnbikI5iRAgAABAgQIECBAYIMChbavjh49Ok899VSqq6s3C7aOzk4ctk//nPtntamuWnfE1c3JhbfV58Fnmkqa/5QJA3LqIeuev2jdvL6zG0X0YvvPHV2TyX8yYE2vcvuntVCSaZNrc+iYjs+Q/L+5TZl2a33qG99u3Ga69XkUz2xc+PYZlg6oOvTpzKN105o87Y61tPdo26ScMyTFfRvyKOnmVvCihQsX5vjjj89vfvOb9ilLvVUVPJ1oBAgQIECAAAECBAgQILCxBXzzuLGF1SdAgAABAgQIECBAgAABAgQIECBAgAABAgQIECBAgAABAgQIECBAgAABAgQIECBAgAABAgQIECBAgAABAgQIECBAgAABAgQIECBAgAABAgQIECBAgAABAgQIECBAgAABAgQIECBAgAABAgQIECBAgAABAgQIECBAgAABAgQIECBAgAABAn1LoDrJ7Uk+3Db26NGjc/vtt2efffbpU9O8vqKQBa81Z96iQuqWNef+p5syb1FzpzPUDkimTa7N+9/Vv8O1193fmOtnrdpgncP36ZfDx/RPU6GQN1ZW9Ur/4w8YkBFDqjJiu+JtTXrbo32eTm/EZrbgiSeeyOTJk/Pss8+2n+zHSSYl6fzNuZmZGIcAAQIECBAgQIAAAQIECBAg0IcFLklyTgf5L/zvf7ugD88lOgECBAgQIECAAAECPStQaFuuqqqq5XfGe+65Z8926YVqGzo78ad79MvXJw/MoNp1gzWuTi68rT4P/6GppNSnTBiQUw+pWWdt52c3qpIUcvoRNTnx/QPW7C+3f4p3sFjqv3+pXzxLcuiYtc+SPPZCU6b9sD5v1v/PuvZh1+cxf3GhxWL+4tKPC6zPo7XnmjwNHfO292i7qphn+sz6ks7WrM+jpJta4YseeuihHHzwwR2lfPudUOEDiEeAAAECBAgQIECAAAECvSrgm8de5decAAECBAgQIECAAAECBAgQIECAAAECBAgQIECAAAECBAgQIECAAAECBAgQIECAAAECBAgQIECAAAECBAgQIECAAAECBAgQIECAAAECBAgQIECAAAECBAgQIECAAAECBAgQIECAAAECBAgQIECAAAECBAgQIECAAAECBAgQIECAAAECBAhUrMDNSU5sm27o0KG55pprcuKJa/1zxQ7w3V825gcPrSo7X03/5PwpA/P+d/XrcO919zfm+lmd162qSgqFstunp/q37Tx4YLJVTVUWvVF+oI2VZ/cdqvOhAwbk6LH9y0fqgztuueWWnH766Vm6dGn79Lck+VgfHElkAgQIECBAgAABAgQIECBAgMCWLHBpki93APCVJH+3JcOYnQABAgQIECBAgACBdQTW+UX99773vXzqU5/qU1TFsxILXivk2Vea8sfXSjt7MGbX6kybPDDDt61aZ9aVjYVMn9mQR55rKslh/92qs/021WX1b01Z7P6pw2oy9eABa3qV2z/FYm+PsevQqrz4WiHbbFWVVU2F1Hd+hKSl7/o85i8u5ILbVuaF/34u+VFI9tq5OnvuVJ1379Ivxx/w1tmLJ/7YlGk/asjS5Ruu1d6jbd9inukz6zNvUXNJcVo8lhSy14h185RUoAIXXXbZZfnylzv6tr/1XVCBoUUiQIAAAQIECBAgQIAAgYoRWPcnIRUTTRACBAgQIECAAAECBAgQIECAAAECBAgQIECAAAECBAgQIECAAAECBAgQIECAAAECBAgQIECAAAECBAgQIECAAAECBAgQIECAAAECBAgQIECAAAECBAgQIECAAAECBAgQIECAAAECBAgQIECAAAECBAgQIECAAAECBAgQIECAAAECBAgQIECglwX+Lcmp7TOcc845ueSSS3o52obbf/LaFVlQVyg7Y/9+yflTBubg0f3Wu/elJc2ZPrMhz77SvIH6xd7l/xnpnuvfPlql5fmffIfv0z/nTaot+171pQ3Fz8yll17aUeTrknyyL80iKwECBAgQIECAAAECBAgQIECAQP4hydkdOHw+yVV8CBAgQIAAAQIECBAg0E5gncMLU6ZMyXXXXZfBgwdXPNYLdc2ZdmtDFtRt6IzE+sfYfcfqTJs8MCN3WPcMxfKGZPrM+vzm+aaN7FDV0n/a5NoU87Q+yu7ftaMXa822Po/5iwu54LaGvFDXlJR63KVNnr1GVOeUQ2py5Z0NWbys8wIjdyjel7U92gYt5inem3mLunbfi3kuPGFghm9b/tmZjfxmKKn8hz70odxxxx0dre2bA5U0tUUECBAgQIAAAQIECBAg0FMCvnnsKUl1CBAgQIAAAQIECBAgQIAAAQIECBAgQIAAAQIECBAgQIAAAQIECBAgQIAAAQIECBAgQIAAAQIECBAgQIAAAQIECBAgQIAAAQIECBAgQIAAAQIECBAgQIAAAQIECBAgQIAAAQIECBAgQIAAAQIECBAgQIAAAQIECBAgQIAAAQIECBAgQIDA5ilwdZLPtB/tqKOOyrXXXps99tij4qb+6s31eeS5prJz9atOzp8yMOP36tfp3tfeLGT6zIbMWVB+n/UV7+3+7XNtyjynTBiQUw+p6dS9ry147rnncvrpp+cXv/hFR9GvSXJGX5tJXgIECBAgQIAAAQIECBAgQIDAFi5wZZKzOjAo/gz12i3cxvgECBAgQIAAAQIECHQsUGj/z7vuumvuvvvu7LPPPhVttuiNQj7+7RVdzrj3ztWZNmVgRmxXtd4ab6wsZPptDfnd/J47f9G+2TuHVWfa5NqMGl69To5N0b+1aWce8xcXcsFt9XlhUXOyfrK1Zyi+u4prW55bv9jwLduQR9udxTzTZ9ZnXjFPFx//8cVBGVTbxc29tG3u3LmZMGFCXnrppY4SlHpneim9tgQIECBAgAABAgQIECBQCQK+eayEuyADAQIECBAgQIAAAQIECBAgQIAAAQIECBAgQIAAAQIECBAgQIAAAQIECBAgQIAAAQIECBAgQIAAAQIECBAgQIAAAQIECBAgQIAAAQIECBAgQIAAAQIECBAgQIAAAQIECBAgQIAAAQIECBAgQIAAAQIECBAgQIAAAQIECBAgQIAAAQIECBCobIG/SfJ37SMOHTo01157bT760Y9WTPqf/G51rrizoew8VVXJ+VMG5gN79yt575v1yUX/Xp//eq6p5D3rW9jb/dvn6o08X/lIbT64X/9uW1ZKgVtuuSWf+cxnsmTJko4inZPk0krJKgcBAgQIECBAgAABAgQIECBAgEBJAv+Y5K87WPnJJNeVVMEiAgQIECBAgAABAgS2RIFCR0Nfeuml+fKXv1yxHg2rCvn8DfV55pXmLmXcf2S/fH1SbYYOqup0/9IVhUy/rSGPvdD2/EWRrfO9nRV/x/bVmTalNnsOr17v0o77t1/evTylesxfXMgFt9XnhcVluLdEKy1fKR5tJy/mmT6zPvMWlZGnTYFjx/XPl4+v7ew2VdTrF110Uc4///w0N3c4c/fflBU1rTAECBAgQIAAAQIECBAgsDEEfPO4MVTVJECAAAECBAgQIECAAAECBAgQIECAAAECBAgQIECAAAECBAgQIECAAAECBAgQIECAAAECBAgQIECAAAECBAgQIECAAAECBAgQIECAAAECBAgQIECAAAECBAgQIECAAAECBAgQIECAAAECBAgQIECAAAECBAgQIECAAAECBAgQIECAAAECm5fAOUkuWd9IZ599di666KJstdVWvT71J69dmQV1zWXnOH/KwBzy7n5l71vVlFx0e31mPd1U9t62G3q7f/vwvZFnj+HV+e6ne/891K0bmWTFihU577zzcsUVV2yoVPEzdWl3e9lPgAABAgQIECBAgAABAgQIECCwyQT+KcmZHXT7eJKbN1kKjQgQIECAAAECBAgQ6IsChY5CH3DAAXnggQcq4qxFR/muvbcxtzy8qkveB+7ZL+dNqs3WtVUl73/tzUKmz2zInAVvn78obu1QruSS2XVodaZNqc27dqrudNM6/dvv6Eaecj3mLy7k/B/V5491zd0lWGuKcjzabizmmT6zPvMWlX8ep1hn+gm1Gb9X/07vQSUsaGpqyn777ZennnpqfXFKf1NXwkAyECBAgAABAgQIECBAgECvCPjmsVfYNSVAgAABAgQIECBAgAABAgQIECBAgAABAgQIECBAgAABAgQIECBAgAABAgQIECBAgAABAgQIECBAgAABAgQIECBAgAABAgQIECBAgAABAgQIECBAgAABAgQIECBAgAABAgQIECBAgAABAgQIECBAgAABAgQIECBAgAABAgQIECBAgAABAn1G4Ookn+ks7Tve8Y5cdNFFOfXUUztbutFe/8PC5pz+zyu7VP/2L2ydbbbq2p99fvgPTTn3lvou9W3d1Nv924fvrTw//fLWGTiga/ehWzeghzZfd911Oe+88/LHP/6xlIrXJDmjlIXWECBAgAABAgQIECBAgAABAgQI9KpA8ec4p3eQ4M+S/EevJtOcAAECBAgQIECAAIG+IFDoKGS/fv1y1VVX5bOf/WxFznDOD+rzm+ebys72gb375bxJtenfr/zf/b/6RiHTZ9bnyRebk+L2DuU2HKlQKLRs3XlodaZNGZi9RlSXPMNa/dvv6mKernrMX1zItFvrs+C15pZ5uvvYeUhV2R5texbzFO/NvEXNZUf51GE1mXrwgLL39caGG264IaeccsqGWvfE7eiN0fQkQIAAAQIECBAgQIAAgU0o4JvHTYitFQECBAgQIECAAAECBAgQIECAAAECBAgQIECAAAECBAgQIECAAAECBAgQIECAAAECBAgQIECAAAECBAgQIECAAAECBAgQIECAAAECBAgQIECAAAECBAgQIECAAAECBAgQIECAAAECBAgQIECAAAECBAgQIECAAAECBAgQIECAAAECBAgQ6GMC1yU5pX3mQw89NPfdd1+Ho0ycODEXX3xx3vOe92zyUX/0yKrMuKexS32/ferAjNm1X5f23vzwqnzn3q71bW3Y2/3bD95beWb85VbZe+fqLt2H3tz06KOP5txzz80dd9zRYYwNfGaKn7FP9mZ2vQkQIECAAAECBAgQIECAAAECBDYo8J0kp3Ww4pgkd7MjQIAAAQIECBAgQIBACQKF9a0ZPnx4nnvuuQwePLiEMpt2yQlXrciS5euNvt4wHxzbP1/5cG2Xw77yeiHTZzbk6ZeaulajKhmxbVWmTRnYpfMH3e7fLnV3PD7+7RVZ9EYhqapKCuXfi9YoI7brukfbcdbkKfPOfHC//vnKR7r+niizXZeXv/jiizn22GPz+OOPb6hGVZcb2EiAAAECBAgQIECAAAECW4yAbx63mFttUAIECBAgQIAAAQIECBAgQIAAAQIECBAgQIAAAQIECBAgQIAAAQIECBAgQIAAAQIECBAgQIAAAQIECBAgQIAAAQIECBAgQIAAAQIECBAgQIAAAQIECBAgQIAAAQIECBAgQIAAAQIECBAgQIAAAQIECBAgQIAAAQIECBAgQIAAAQIECBAgUJbALUk+2nbH0KFDc8011+TEE0/MPffck7/+67/OU0891WHRr371q7noootSXV1dVtPuLP6v55vylR/Ud6nEDz63dXbctmt/9vne36/Oxbc3dKlv66be7t8+fG/l6U7fbt2ALm5ubm7Oeeedl29+85sdVhgzZky+9a1v5cgjj8wtt9yS008/PUuXLm2/tvhZ+1gXI9hGgAABAgQIECBAgAABAgQIECCw8QT+OclfdVD+0CT3b7y2KhMgQIAAAQIECBAgsJkJFNrOs80222TZsmVr/unyyy/PF77whYob+cRvrUzdsuaycx2xT/+cO6m27H1tN7y4pDl/+Z36NDWtRVdSzYH9q3LZJwZmzC5dP69S7D/9tob8YWGb+auqkkL5ebrjMfmKFXljZfk920IN37Yq06Z0z6O1XlfzHDS6fy76aPfeEyXd/G4uuuKKK3L22WevqbL11ltnxYoV7at27XBRN7PZToAAAQIECBAgQIAAAQJ9S8A3j33rfklLgAABAgQIECBAgAABAgQIECBAgAABAgQIECBAgAABAgQIECBAgAABAgQIECBAgAABAgQIECBAgAABAgQIECBAgAABAgQIECBAgAABAgQIECBAgAABAgQIECBAgAABAgQIECBAgAABAgQIECBAgAABAgQIECBAgAABAgQIECBAgAABAgQ2tkB1kn9PcnzbRqNHj87tt9+effbZZ63+559/fqZPn95hpj333DPF108++eSNnbml/oqGZPKVy7O6qbx2w7apzi1/vVV5m9qs/sPC5pz+zyuTFP9sdKHsOj3Xv33rSsuzYZruOpQN380NN9xwQy688MI899xzHVaaNm1ay+ttH0888UQmT56cZ599tv2eHyeZlKS5m7FsJ0CAAAECBAgQIECAAAECBAgQ6BmBf0tyagelDkzySM+0UIUAAQIECBAgQIAAgS1EYK2DBOedd14uuuiiNaPvvPPO+clPfpL3vve9FcVx3g8b8tCzq8vOdNrhNfn4QQPK3td+wxe/X59H55d5ACTJR97bP2cdW9vt/gvqmvPX19VnWX3r7evaGYzueFz6k4bcNbv8e9A6/I7bVGXalNrss2u/bnsUC3Q1zykTBuTUQ2p6JMPGKvL73/8+Rx99dF588cU1Lb7whS/kiiuuaN+y+EbwIECAAAECBAgQIECAAAECGxTwzaM3CAECBAgQIECAAAECBAgQIECAAAECBAgQIECAAAECBAgQIECAAAECBAgQIECAAAECBAgQIECAAAECBAgQIECAAAECBAgQIECAAAECBAgQIECAAAECBAgQIECAAAECBAgQIECAAAECBAgQIECAAAECBAgQIECAAAECBAgQIECAAAECBAgQINAqMCjJvyc5si3JuHHjcvvtt2fUqFEdSj3xxBM599xz8+//Xty67mP//ffPF77whZx66qkbXfrrtzbkwWdWl9Xn4L365xsn1Ja1p+3ihlWFnHrtyix6o5BUVSWFQlm1erR/+86VlmcDMgeP7pdvfHRgWXa9sfi6667LFVdckccee6zD9n/2Z3+Wiy++OPvuu2+Hrz///POZPHlyZs+e3f71e5JMSrK8N+bSkwABAgQIECBAgAABAgQIECBAYI3ADUk+0YHH/knW+aEONwIECBAgQIAAAQIECHQisK3bxuEAACAASURBVNYhgiVLluSd73xnli1btmbblClT8oMf/CADBgyoGMzv/rIxP3hoVdl5ir/3L/7+v7uP3u5fzP9/H1idf72voWWULhy/aNnXHY87H1udy376Vv+3HlVJSjuTMmxwVaZNqc1+7+j+vWjtvm6e0u7yeZNqc/g+/Utb3AurGhsbc+SRR2bWrFlruu+99975+c9/3vJZbfco3gQPAgQIECBAgAABAgQIECCwQQHfPHqDECBAgAABAgQIECBAgAABAgQIECBAgAABAgQIECBAgAABAgQIECBAgAABAgQIECBAgAABAgQIECBAgAABAgQIECBAgAABAgQIECBAgAABAgQIECBAgAABAgQIECBAgAABAgQIECBAgAABAgQIECBAgAABAgQIECBAgAABAgQIECBAgAABAq0CP05yfFuOAw88MLfffntGjBjRqdKNN96Y8847L3Pnzu1w7dixY3P22Wfnk5/8ZKe1urrgDwubc/o/ryxr+7Wf2irv2qm6rD3tF9/+m1X51t2NXarR2/3bh+6tPP/yv7fOyB0q909v/9u//Vsuv/zyzJkzp8P7PGrUqFx00UWZOnVqp++Dl19+OZMmTcojjzzSfu1Pkny40wIWECBAgAABAgQIECBAgAABAgQIbCyB7yfp6Ac8eyV5dmM1VZcAAQIECBAgQIAAgc1aoNB2ukKhkK9+9au55JJL1vxzVVVVvvnNb+acc86pGIhFywot5y9eX7FW/A3m+1+j+uXSkwb2yAy/m9+cc25amabm0sv1ZP/5iwu54Lb6vLC4jADtonY3z5v1hZz+LyvzytLiPSiepyjtXgzduirn/3ltxu7Wr3S8ElaunaeEDUlGDKnKtX+1VQb/f/buPEqq+swf/1O9syggyKK4K4hBNBrUiAEFl5BkFBw1mSSjaDSOmkSdOFkmE1RMTMYZRROjcXTcMvEb13YS44pE+IEmLriAgmgQBA1Ks2+912+qtbG7uqGrem943XPuqa7bn8/zvD+ve+uP23XP6aLO+zzI1KlTa55nqrulPp+pz2Pqs5m2dd6FZHZKjCJAgAABAgQIECBAgACBdhBw89gOyFoQIECAAAECBAgQIECAAAECBAgQIECAAAECBAgQIECAAAECBAgQIECAAAECBAgQIECAAAECBAgQIECAAAECBAgQIECAAAECBAgQIECAAAECBAgQIECAAAECBAgQIECAAAECBAgQIECAAAECBAgQIECAAAECBAgQIECAAAECBAgQIECAAIEuIHBNRPxL3ZzHHntsFBcXR+/evTOOX1lZGT/60Y/immtS5Rrfhg8fHpdeemmcc845GdfNZuCDz1fETdPKM5py4fEF8fdH5Gc0tqlBU4rLYsb8yqaG1ft9R/dPD9tReS77YmGMPyQvK7v2Gnz77bfH1KlTY968eVtt+f3vfz9+8pOfRF5e5mtYs2ZNTJgwIWbMmJFe9z8i4nvttT59CBAgQIAAAQIECBAgQIAAAQIEtgj8LiK+3IjHnhGxlBMBAgQIECBAgAABAgSaKZCsOy+ZTEZJSUmcfPLJ8dxzz235VW5ubsyePTuOPPLIZrZp/WmpZyBSz0Jkuv3huz2ie2Gmo7c+bklJMqYUl8biFdVZFevo/ulhWyPP7IWVMfmB1DMw9S6jrbr0KErEVacVxiF75mZll+ngj/Jkfk1MOa0wRg3J/FmKTHO01rhp06bFqaeeGuvXr99ScuzYsfHAAw9Enz59IpFIpLdqcKC1sqhDgAABAgQIECBAgAABAtuPgJvH7edcWgkBAgQIECBAgAABAgQIECBAgAABAgQIECBAgAABAgQIECBAgAABAgQIECBAgAABAgQIECBAgAABAgQIECBAgAABAgQIECBAgAABAgQIECBAgAABAgQIECBAgAABAgQIECBAgAABAgQIECBAgAABAgQIECBAgAABAgQIECBAgAABAgQIEGiuwNkRcXvdyePHj4/i4uIoLCxsVs033ngjpk6dGrfddttW5x900EFx/vnnx9lnnx077bRTs/psbdKyVdVx+4yKmDG/stEhY4blxTlj8mPwLjmt2vfRVyrj2kfLmqzZ0f3TA3ZUnp2KEnHV6UVx8B6tex6aPAFNDFi/fn3ccccdccstt0TqWt7adu6558Y///M/x7Bhw5rVsqysLCZMmBCPP/54+vxzIuKOZhU1iQABAgQIECBAgAABAgQIECBAoDkC90fEaY1M7B8RK5pT0BwCBAgQIECAAAECBAh8LJCsK5FMfvT2iSeeiNNPPz1S30/XbmPHjo3f/va3MXDgwE6D9/S8yrj699t+DqLfTon42ZeLYt/+Lf/uf0lJMqYUl8biFdUZG3R0//SgrZ3n+7/bHCvW1buMGrXpXpiIq04rjEP3ys3YrjkDU8/iTClu+tmYyRMLI/U8Smfd1q1bF6eccko888wzWyL26NEj5syZE0OGDKk5lkgk0uM3ONBZ1ycXAQIECBAgQIAAAQIECHScgJvHjrPXmQABAgQIECBAgAABAgQIECBAgAABAgQIECBAgAABAgQIECBAgAABAgQIECBAgAABAgQIECBAgAABAgQIECBAgAABAgQIECBAgAABAgQIECBAgAABAgQIECBAgAABAgQIECBAgAABAgQIECBAgAABAgQIECBAgAABAgQIECBAgAABAgQIdAaBz0bEs3WD7LvvvvHcc89F//79W5xvwYIFMXXq1Piv//qvrdYqKCiISZMm1eyf/WwqTutts96sir9+UBVLViZriu7VNxH7DciNY4bmtl6TtErz36uOJ+ZWxKIPk/HW8uooyE1GQX4iehQm4ugDcuOg3duv/6IPq6NXt4i9+uXE3rum9tz42+qO80jP8+XPFtTk6yxb6rq/8847a/by8vKtxvrmN78Zl156aRx44IEtjv7hhx/WXPeLFi1Kr5X6MPy5xQ0UIECAAAECBAgQIECAAAECBAgQaErgwYg4tZFBO0fE+qYm+z0BAgQIECBAgAABAgSaEPjogYWPt2Tyk7c33XRTXHTRRfWm//CHP4yrr766U6F+sLY6bp5WEfOWVcXqjZ/k332XRBwzJC++ObagVfIuKUnGlOLSWLyiOq1eqmeiQY9+OyVi3Kca73/XzPKoSkacMybzbFvvn9668Tx1PZrTP71L5nkiduqWiMkTC+OwvRt/HqY18tTNV1YZcfsz5fHsW1Xx/upPztdufXJqno0559iCKMxrlcuizYpcfPHF8Ytf/GJL/ZycnPjZz34W3/ve97YcSyQaXHcNL8Q2S6gwAQIECBAgQIAAAQIECHRVATePXfXMyU2AAAECBAgQIECAAAECBAgQIECAAAECBAgQIECAAAECBAgQIECAAAECBAgQIECAAAECBAgQIECAAAECBAgQIECAAAECBAgQIECAAAECBAgQIECAAAECBAgQIECAAAECBAgQIECAAAECBAgQIECAAAECBAgQIECAAAECBAgQIECAAAECBFou0DsinouIA+uWmjFjRowePbrl1etUWLhwYVx33XVxyy23bLPuqFGjYtKkSTV7Xl5eq2ZQjEBjApWVlXHnnXfGHXfcEc8+++w2kc4///z453/+5xgyZEirYs6cOTPGjBmTXnNBRBwVEWtbtZliBAgQIECAAAECBAgQIECAAAECdQUejohTGiEpiIgKVAQIECBAgAABAgQIEGgFgWTdGslkvbcxYcKE+N///d8tQ/Lz82Pq1Klx0UUXtULr1i+xfG11rNkYsUffRPQoTLRagyUlyZhSXBqLV1Q3UTMZ3Qpy4ocnF8SoIY0/V3LXzPK4e9ZHt3SnHZEfFxyfusXb9pZ5/6hZ99dH5ceJI/KitCLZwKM5/dPTZZOnZ1EiJk8sjMP3yW10ka2RZ1t6azYla87b3rvmRO/urXdNNHXOWvL72267Lc4777x6Jc4+++xIHc/JydlyPJFosJ6uscCW4JhLgAABAgQIECBAgAABAi0WcPPYYkIFCBAgQIAAAQIECBAgQIAAAQIECBAgQIAAAQIECBAgQIAAAQIECBAgQIAAAQIECBAgQIAAAQIECBAgQIAAAQIECBAgQIAAAQIECBAgQIAAAQIECBAgQIAAAQIECBAgQIAAAQIECBAgQIAAAQIECBAgQIAAAQIECBAgQIAAAQIECBAgQIBAlxX4n4j4Wt30v/71r+P8889vswW99dZbMXXq1Lj55pu32aNXr15x9tlnx6RJk+KQQw5pszwK77gCr776atxxxx1x5513xtq1a7cJccEFF8Sll14aBxxwQJuB3XLLLfFP//RP6fV/GxFfb7OmChMgQIAAAQIECBAgQIAAAQIEdmyBP0TEl9IISiOi247NYvUECBAgQIAAAQIECLSyQLJuvWSy3ttYuHBhnHbaaTF37twtw4qKiuKee+6JiRMntnKUzlluSUkyphSXxuIV1U0G7F6YiMkTC2PkvrmNjr1rZnncPaui3u9OPiwvLv584VZrd3T/9GCdLU+TJ6WLDbj11lvjoosuioqKT66T1PMgjzzySAwZMqTeahKJRPrqGhzoYssXlwABAgQIECBAgAABAgTaQcDNYzsga0GAAAECBAgQIECAAAECBAgQIECAAAECBAgQIECAAAECBAgQIECAAAECBAgQIECAAAECBAgQIECAAAECBAgQIECAAAECBAgQIECAAAECBAgQIECAAAECBAgQIECAAAECBAgQIECAAAECBAgQIECAAAECBAgQIECAAAECBAgQIECAAAECBDqhwNiIeLpurksuuSSmTp3aLlGXLl0ad955Z82+aNGibfY87LDDYsKECTFx4sQYPnx4u+TTZPsUmDdvXhQXF8fDDz8cc+bM2eYi99tvv5g0aVLNPnjw4HYBSX0Gb7jhhvReqc/qn9olgCYECBAgQIAAAQIECBAgQIAAgR1H4I8R8YW05a6JiD47DoGVEiBAgAABAgQIECDQTgLJun2SyXpva36V+h77y1/+clRUVGwZ2rNnz3jqqafiqKOOaqeYHdNmSUkyphSXxuIV1U0G6FaQiMkTC+KI/fIaHXvXzPK4e9YnhnUHff6Q/PiXLxY0mNfR/dMDdbY8TZ6ULjbgt7/9bZx55plRXV3/env00Udj/PjxDVaTSCTSjzU40MUIxCVAgAABAgQIECBAgACBdhBw89gOyFoQIECAAAECBAgQIECAAAECBAgQIECAAAECBAgQIECAAAECBAgQIECAAAECBAgQIECAAAECBAgQIECAAAECBAgQIECAAAECBAgQIECAAAECBAgQIECAAAECBAgQIECAAAECBAgQIECAAAECBAgQIECAAAECBAgQIECAAAECBAgQIECAAIFOKDA9Io6rzfW5z30uZs6c2SExi4uL49obb4/Z0x9psv9hhx0WEydOjAkTJsTw4cObHG8AgXnz5kXqGnv44Ydjzpw5TYKcfPLJMWnSpJrrrCO21Gdx1qxZdVunPqvjOiKLngQIECBAgAABAgQIECBAgACB7VTg8Yg4KW1tyyNi0Ha6XssiQIAAAQIECBAgQKBjBZJ12yeT9d5u+dXtt98eF1xwQZSXl2851rdv37j33ntj3Ljt5yvjtZuSsXRVdSxekYyV66tj5ptVsXhFdZNnqDA/YvLEwjhq/7xGx941szzunlWxzTrHHZQbxw3Li6pkMtZtTnRI/y99Oj8G9k7EwF45NVk72iM9T5MnogsPuP/+++MrX/lKVFd/cr0VFBTEtddeG9/61rcaXVkikUg/3uBAFyYRnQABAgQIECBAgAABAgTaSMDNYxvBKkuAAAECBAgQIECAAAECBAgQIECAAAECBAgQIECAAAECBAgQIECAAAECBAgQIECAAAECBAgQIECAAAECBAgQIECAAAECBAgQIECAAAECBAgQIECAAAECBAgQIECAAAECBAgQIECAAAECBAgQIECAAAECBAgQIECAAAECBAgQIECAAAECBDqxwNci4n/q5nviiSfixBNP7NDIZ/3H3Jjxx7vjb3N+E+XrP2gyy2GHHRYTJ06MCRMmxPDhw5scb8COIzBv3rwoLi6Ohx9+OObMmdPkwgcNGhSTJk2Ks88+Ow444IAmx7flgCeffDJOOumk9Bapz+w9bdlXbQIECBAgQIAAAQIECBAgQIDADiLwVEQcn7bWxRGxzw6yfsskQIAAAQIECBAgQKD9BZJ1WyaT9d7WS3PNNdfElVdeGZs2bdpyvFevXvHQQw/F2LFj2z95K3e89U/l8bvnKrKuWpAXcfmpRXHU/rmNzr1rZnncPavpuolExDb4t5qrtfrXbdCzKKJbQSJWrNv69bC1QG2VZ+9+OfHFT+fHiQfnZX2OOvuEe+65Jy688MJYu3btlqi5ublx3XXXxXe+852txk+kLpr6W4MDnX3t8hEgQIAAAQIECBAgQIBA+wu4eWx/cx0JECBAgAABAgQIECBAgAABAgQIECBAgAABAgQIECBAgAABAgQIECBAgAABAgQIECBAgAABAgQIECBAgAABAgQIECBAgAABAgQIECBAgAABAgQIECBAgAABAgQIECBAgAABAgQIECBAgAABAgQIECBAgAABAgQIECBAgAABAgQIECBAgEBHC8yPiANrQ5xxxhlx7733dnSmWLUhGaf/YlNNjuWv3hsfvHJvrFz4ZEa5hg4dGuPGjYuxY8fWvPbu3TujeQZtHwJr1qyJp59+OqZPn17z+uabb2a0sPHjx8fXvva1mr0zbV/+8pfjvvvuqxsp9Zk9qDNllIUAAQIECBAgQIAAAQIECBAg0AUFpkfEcWm5F0TEsC64FpEJECBAgAABAgQIEOg6Asm6UZPJem8brOLf//3f4wc/+EG94z169Ihf/epXcdZZZ3WdVaclnXTLpli6cttrb2xxebkRl59aFEcfkLvVtb+/ujqmFJfFW8urt+GT6p3I2q/1+qe37mx5Psl33EF58W8TCrO26qwTbr755rj44oujoqKiXsTrrrsuLr300m3GTiQaXDPZX0SdFUYuAgQIECBAgAABAgQIEGgzATePbUarMAECBAgQIECAAAECBAgQIECAAAECBAgQIECAAAECBAgQIECAAAECBAgQIECAAAECBAgQIECAAAECBAgQIECAAAECBAgQIECAAAECBAgQIECAAAECBAgQIECAAAECBAgQIECAAAECBAgQIECAAAECBAgQIECAAAECBAgQIECAAAECBAgQ6JQC342I/6yb7LXXXouDDz64U4RdtzkZ1z9eHjPmV9bkqdhYEive+H2seOORWLnwyYwzjho1KsaOHRvjxo2LMWPGZDzPwK4j8Mwzz8T06dNr9tmzZ2ccfPz48TFhwoSYOHFi7LrrrhnPa8+Bc+fOjREjRqS3vCwirm3PHHoRIECAAAECBAgQIECAAAECBLYjgekRcVzael6JiE9vR2u0FAIECBAgQIAAAQIEOqdAsm6sZLLe2waJq6urY+rUqfG9730vUj/Xbvn5+fHtb387fvKTn0S3bt0650q3kuqH95bG83+tyjpzbk7E5acWxaghuU3OXbUhGVOKy2Lu0uz7bK14R/dPz9Weec48Jj/OGl3QpHtnHrBp06b4/ve/HzfeeGO9mIlEIq644oqYPHlyk/FTY9O2BgeaLGIAAQIECBAgQIAAAQIECOxwAm4ed7hTbsEECBAgQIAAAQIECBAgQIAAAQIECBAgQIAAAQIECBAgQIAAAQIECBAgQIAAAQIECBAgQIAAAQIECBAgQIAAAQIECBAgQIAAAQIECBAgQIAAAQIECBAgQIAAAQIECBAgQIAAAQIECBAgQIAAAQIECBAgQIAAAQIECBAgQIAAAQIECBAgsIMLvBARn6k1uPjii+P666/vdCRPzq2M/+/NqpjzTmWUVnwUr2JjSax44/ex4o0/xMqFT2WcuWfPnjF27NgYN25cjBo1Kg4//PCM5xrYeQReeumlmD17djz99NMxffr02LBhQ8bhxo8fHxMmTKjZ+/fvn/G8jhx4ySWXxA033FA3wosRMbIjM+lNgAABAgQIECBAgAABAgQIEOiiAqk/Jh6flv25iDi6i65HbAIECBAgQIAAAQIEupZAsm7cZLLe20ZXUl1dHT/+8Y/juuuui9LS0npjzj777JgyZUoMHjy4Syg88nJlTH2sLOusiUTE5acWxeeG5mY8d0NpxE/+tzRe+GtVxnO2NrCj+6fn6og8Pzi5ME4Yntdiy44osGbNmrjooovinnvuqdc+8X+QV1xxRUyePDmjWKnxaVuDAxkVMogAAQIECBAgQIAAAQIEdigBN4871Om2WAIECBAgQIAAAQIECBAgQIAAAQIECBAgQIAAAQIECBAgQIAAAQIECBAgQIAAAQIECBAgQIAAAQIECBAgQIAAAQIECBAgQIAAAQIECBAgQIAAAQIECBAgQIAAAQIECBAgQIAAAQIECBAgQIAAAQIECBAgQIAAAQIECBAgQIAAAQIECBDYwQWGRcQbdQ2WL18eAwYM6NQsryypiiGDcuK+P1fGb2aV12St2FgSK974fax44w+xcuFTWeUvLCyMI444IkaOHLll32+//bKqYXDbCrz99tvxwgsv1NvLysqyavr5z38+Jk6cGBMmTIj+/ftnNbczDP7ggw9i4MCB6VFSn+EFnSGfDAQIECBAgAABAgQIECBAgACBLiLweESclJZ1RkQc20Xyi0mAAAECBAgQIECAQNcXSNZdQjJZ7+02V/frX/86Lr744igv/+hZidrt6KOPjt/85jex7777dnqdSbdsjqUrq7POefmpRTH6wNys51VURfzk4dKY9WZV1nPrTujo/unhOyLPvv1z4tZzu7XIsSMmv/POO3H66afHSy+9VK99Tk5O3HnnnfGP//iPGcdKJBLpYxscyLiYgQQIECBAgAABAgQIECCwwwi4edxhTrWFEiBAgAABAgQIECBAgAABAgQIECBAgAABAgQIECBAgAABAgQIECBAgAABAgQIECBAgAABAgQIECBAgAABAgQIECBAgAABAgQIECBAgAABAgQIECBAgAABAgQIECBAgAABAgQIECBAgAABAgQIECBAgAABAgQIECBAgAABAgQIECBAgACB+GFEXF3rcMIJJ8STTz7ZpVhun1ERv51dXi9zdWVprP7rM7H6rzNi1aJnYsPf5ma9poEDB8bIkSPr7X379s26jgnZC5SUlMQLL7xQb//ggw+yLnTIIYfEuHHjYuzYsTWvRUVFWdfobBNOPPHEeOqpp+rGSn2Gf97ZcspDgAABAgQIECBAgAABAgQIEOikAo9GxPi0bM9FxNGdNK9YBAgQIECAAAECBAhsnwLJustKJuu9bXLFs2fPjjPPPDMWLVpUb+yAAQPid7/7XRx77LFN1uioAW9/UB3n//fmZrV/+NLusVO3RLPm/vntqvjRfaXNmls7qaP7p4fvqDx//JfuUZTfvPPQohPQzMl/+MMf4jvf+U4sXry4XoX99tsvbrjhhvjiF7+YVeVEosHauw5GVis1mAABAgQIECBAgAABAgRaU8DNY2tqqkWAAAECBAgQIECAAAECBAgQIECAAAECBAgQIECAAAECBAgQIECAAAECBAgQIECAAAECBAgQIECAAAECBAgQIECAAAECBAgQIECAAAECBAgQIECAAAECBAgQIECAAAECBAgQIECAAAECBAgQIECAAAECBAgQIECAAAECBAgQIECAAAECBDq3wJ8j4sjaiL/61a/iwgsv7NyJG0l365/K43fPVWw1d9na92L1ohk1+8Ylz8S6le81a42DBg2KAw88MIYNG1bvdfDgwc2qt6NPWrZsWSxYsCDmz59f7/Vvf/tbs2hS52Hs2LExbty4mtft8bzcdNNNcdFFF9X1+UtEHNUsMJMIECBAgAABAgQIECBAgAABAjuWwB8i4ktpS34xIkbuWAxWS4AAAQIECBAgQIBAJxBI1s2QTNZ7m1G8OXPmxLe//e149tln640fOHBgXHXVVXHOOedETk5ORrXac9CDz1fETdPKm9XyxrOKYtjuuc2ae++fK+K/pjevb23Dju6fvvCOynPT2d1i6KDOd22l+5SWlsZvfvObmDx5cixfvrzer4844oj4xS9+EUceueWRqYyvq0QikT62wYGMixlIgAABAgQIECBAgAABAjuMgJvHHeZUWygBAgQIECBAgAABAgQIECBAgAABAgQIECBAgAABAgQIECBAgAABAgQIECBAgAABAgQIECBAgAABAgQIECBAgAABAgQIECBAgAABAgQIECBAgAABAgQIECBAgAABAgQIECBAgAABAgQIECBAgAABAgQIECBAgAABAgQIECBAgAABAgQI7OACQyLizboG7733Xuy2225dkuWW6eVx358rMsq+4W9zY/WiGbFmybOxftmcKF27LKN5WxvUu3fvGDZsWBx44IFbXgcPHhx77LFH9OvXr0W1u/rkkpKSWLp0aSxbtiwWLFgQ8+fP3/K6Zs2aFi0v5Tty5MgYNWpUjB07Ng499NAW1esKk99///3Yfffd06MOjYiFXSG/jAQIECBAgAABAgQIECBAgACBDhJ4OCJOSev9WkQc0kF5tCVAgAABAgQIECBAYMcWSNZdfjJZ723GMqtXr46vfe1r8dhjjzWY8w//8A8xderUGDBgQMb12mPgC4uq4ge/K21Wq999q3vsunOiWXOnv1EZP324rFlzayd1dP/08B2VpyV9W3QCspicek7l0ksvjQcffLDBrGOPPTYeeOCB6Nu3bxYVPxmaSDS4Bpt3UTaru0kECBAgQIAAAQIECBAg0FUF3Dx21TMnNwECBAgQIECAAAECBAgQIECAAAECBAgQIECAAAECBAgQIECAAAECBAgQIECAAAECBAgQIECAAAECBAgQIECAAAECBAgQIECAAAECBAgQIECAAAECBAgQIECAAAECBAgQUbxsJgAAIABJREFUIECAAAECBAgQIECAAAECBAgQIECAAAECBAgQIECAAAECBAgQyE7gwoj4Ve2UcePGxbRp07Kr0MlG3zytPB54viLrVKVrlsb69+bEumUv1eybl8+J0k3rs67T2ITu3bvHHnvsEYMHD655bezn3r17t0qv9i6yZs2aWLZsWSxdurRmr/257rFNmza1Sqzcwp6x8+6Hx9jRR8Q/fOnIGDlyZOy5556tUrurFTn++OPj6aefrhv7ooi4qautQ14CBAgQIECAAAECBAgQIECAQDsJPBgRp6b1WhARw9qpvzYECBAgQIAAAQIECBBIF0jWPZBM1nubtdZ3v/vduP7666O6urre3EGDBsVll10W3/nOdyIvLy/rum0xYVNZxMTrN0ZlVXbV++6UE/d9u1t2k+qMfvuD6jj/vzdHRCIisvduvf7pS+hsebZN3FKHZp/ADCemnlG5+eab4+c//3mUlJTUm5WTk1Pzebj88ssj9SxPc7dEInXO6m0NDjS3tnkECBAgQIAAAQIECBAgsP0KuHncfs+tlREgQIAAAQIECBAgQIAAAQIECBAgQIAAAQIECBAgQIAAAQIECBAgQIAAAQIECBAgQIAAAQIECBAgQIAAAQIECBAgQIAAAQIECBAgQIAAAQIECBAgQIAAAQIECBAgQIAAAQIECBAgQIAAAQIECBAgQIAAAQIECBAgQIAAAQIECBAgQIAAgboCP42If609cPnll8cVV1zR5YVufLIsil+sbPY6vvLZ/DjvuIJ47bXX4oUXXtiyz5s3L8rLy5tdd1sT8/Pzo0+fPhntvXr1ioKCgkjNSb029XOqb0VFRU321N7Uz2vXro3Vq1dntKdqtcWWk1sQPQYcFDsPPjx22v2wmteeA4fHZV8oiPGH5rdFyy5VM/U5vfLKK+tmvvr/TvOPutQihCVAgAABAgQIECBAgAABAgQItI/AfRFxelqrRRGxX/u014UAAQIECBAgQIAAAQKNCiTrHk0m671tFtnUqVMj9dzH+vXr683Py8uLk046Ka699toYOnRos2q39qQfP1AWzy7M7rmOo4fkxVWnFTY7SllFMs66ZXOsWJeMSCQisjRv1f7pq+hsebahfPQBuXHV6UXNPg9tOfH555+Pa665JoqLi6O6urpeq759+8ZPf/rT+MY3vhGpz0RLtkTqfNXfGhxoSX1zCRAgQIAAAQIECBAgQGD7FHDzuH2eV6siQIAAAQIECBAgQIAAAQIECBAgQIAAAQIECBAgQIAAAQIECBAgQIAAAQIECBAgQIAAAQIECBAgQIAAAQIECBAgQIAAAQIECBAgQIAAAQIECBAgQIAAAQIECBAgQIAAAQIECBAgQIAAAQIECBAgQIAAAQIECBAgQIAAAQIECBAgQIAAAQLpAndFxJm1B2+99dY499xztwulXzxRHv/7UkXWa/nq0fnxjWMLtjpv4cKFMX/+/FiwYEG913Xr1mXdy4SIvMKdonv/A6PHrkOi+65Do8euQ2teu/fbvwHPD04ujBOG52GLiNtuuy3OO++8uhapz/IkOAQIECBAgAABAgQIECBAgAABAvUE/l9EfCXNZGlE7MmJAAECBAgQIECAAAECHSyQrNs/maz3ttnRXn311fjGN74RL730UoMaPXv2jCuvvDIuvvjiyM3NbXaP1pj49gfVcf5/b86q1C3f6Bb7D8jJak764IdfrIhfPlnerBod3T89dEfluf2b3WOvfolmGbbVpKqqqvjZz35Ws2/atKlBm2OOOSZuvvnmGD58eKtESCQarL9zgbTKKhUhQIAAAQIECBAgQIAAgdYWcPPY2qLqESBAgAABAgQIECBAgAABAgQIECBAgAABAgQIECBAgAABAgQIECBAgAABAgQIECBAgAABAgQIECBAgAABAgQIECBAgAABAgQIECBAgAABAgQIECBAgAABAgQIECBAgAABAgQIECBAgAABAgQIECBAgAABAgQIECBAgAABAgQIECBAgACBzikwLSLG1UZ77LHH4vOf/3znTNqMVFMfK49HXq7IeOY/HlMQk0bnZzy+7sB33303FixYEPPnz695feedd+KV+e/Gyg+WRWXZ+mbV3F4m7bzzzjF48ODYY489Yp999on+ewyNv6zYL9bnHxBFvffIaJn/NqEwjjsoL6OxO8Kg1Gf1C1/4Qt2lPh0Rx+8Ia7dGAgQIECBAgAABAgQIECBAgECGAr+NiK+mjf0gIgZmON8wAgQIECBAgAABAgQItKVAsm7xZLLe2xb13bx5c9x1111x5ZVXxvLlyxvUOvjgg+Oyyy6L0047Lbp3796iXi2Z/ODzFXHTtPKMSlx4fEH8/RHNe54jvcGU4rKYMb8yo761gzq6f3rYjspz2RcLY/whnefZjU2bNsU999wTN954Y7z66qsNzuluu+0WV1xxRXz961+Pbt26ZXXOtzU4kUik/7rBgVZrphABAgQIECBAgAABAgQIbDcCbh63m1NpIQQIECBAgAABAgQIECBAgAABAgQIECBAgAABAgQIECBAgAABAgQIECBAgAABAgQIECBAgAABAgQIECBAgAABAgQIECBAgAABAgQIECBAgAABAgQIECBAgAABAgQIECBAgAABAgQIECBAgAABAgQIECBAgAABAgQIECBAgAABAgQIECBAYJsCCyJiaO2I1157LQ4++ODtiuw//1gWj71amdGazjwmP84aXZDR2EwHpfr/4c8lUbp2WZStfe+j13XvR9naZVG69r2a17J1f4uq8o2ZluxU43r06BG777577LHHHjX74MGDG7z26dOnQeYlJcmYUlwai1dUZ7SeyRMLY8ywvIzG7giD5s6dGyNGjKi71Dcj4sAdYe3WSIAAAQIECBAgQIAAAQIECBDIQODuiPjHtHGrI2KXDOYaQoAAAQIECBAgQIAAgfYQSNZtkkzWe9sq/V966aW49NJLY9asWZFev6ioKE466aT41re+FZ/73OeisLCwVXpmW2TZquq4fUZFzJjf+HMdqecEzhmTH4N3ycm29DbHP/pKZVz7aFmTNTu6f3rAjsqzU1Eirjq9KA7eo3XPQ5MnYCsDSktLY+bMmXH11VfHc889F+Xl5Q1GfuELX4grrrgiRo4c2dw2W52XSCTSf9fgQKs3VZAAAQIECBAgQIAAAQIEuryAm8cufwotgAABAgQIECBAgAABAgQIECBAgAABAgQIECBAgAABAgQIECBAgAABAgQIECBAgAABAgQIECBAgAABAgQIECBAgAABAgQIECBAgAABAgQIECBAgAABAgQIECBAgAABAgQIECBAgAABAgQIECBAgAABAgQIECBAgAABAgQIECBAgAABAgQIZCSwISJ61I5cuXJl7LLLLhlN7EqDrnmkLJ54rTKjyGcekx9njS7IaGymgzLpX11ZFpWb10TF5jVRWbomKjevji99akMM6LYuVq9eXW9ft25dVFRURHl5ec1e+/PWjqVy5ufnR15+QVRU50UypyBycgsikZv38Wv+J685+ZFbtHPkd+sdeUW94zMH9o3jDu0Xffr0aXQvLCzMlKHBuCUlyZhSXBqLV1RnVGPyxMIYMywvo7Hb+6BVq1ZF37596y5zY0T03N7XbX0ECBAgQIAAAQIECBAgQIAAgQwE7oiISWnj/O0kAzhDCBAgQIAAAQIECBBoV4Fk3W7JZL23rRakuro6brzxxvjRj34UGzakHhFpuI0fPz4uv/zyOPLII1utb7aFZr1ZFX/9oCqWrPzIYa++idhvQG4cMzQ321IZj5//XnU8MbciFn2YjLeWV0dBbjIK8hPRozARRx+QGwft3n79F31YHb26RezVLyf23jW158bfVnecR3qeL3+2oCZfZ9hmzJgRV155ZfzpT39qNE6vXr3iqquuim9/+9ttFjeRSKTXbnCgzZorTIAAAQIECBAgQIAAAQJdVsDNY5c9dYITIECAAAECBAgQIECAAAECBAgQIECAAAECBAgQIECAAAECBAgQIECAAAECBAgQIECAAAECBAgQIECAAAECBAgQIECAAAECBAgQIECAAAECBAgQIECAAAECBAgQIECAAAECBAgQIECAAAECBAgQIECAAAECBAgQIECAAAECBAgQIECAAIGsBDZERI/aGStXroxddtklqwJdZfDP/1AWT82tzCjumcfkx1mjCzIam+mgbPpHMiI+/m/TkycWxphheZm2aXLckpJkTCkujcUl1VHTJ4OtLTxq227Js6I6gyQRre2RUdNOOGjVqlXRt2/fusk2RkTPThhVJAIECBAgQIAAAQIECBAgQIBAewrcFhHfSGtYHhGF7RlCLwIECBAgQIAAAQIECGQgUO8b+2Qywy/wMyjc2JDy8vKYMmVK3HTTTbF69eoGQwoKCmLs2LFxwQUXxMknn9zMLqYRaBuBsrKyePLJJ+Pmm2+Oxx57rNEmvXv3jvPOOy8uvPDC2HvvvdsmyMdVE4mPH+r5pEuDA20aQHECBAgQIECAAAECBAgQ6JICbh675GkTmgABAgQIECBAgAABAgQIECBAgAABAgQIECBAgAABAgQIECBAgAABAgQIECBAgAABAgQIECBAgAABAgQIECBAgAABAgQIECBAgAABAgQIECBAgAABAgQIECBAgAABAgQIECBAgAABAgQIECBAgAABAgQIECBAgAABAgQIECBAgAABAgQIZC2wICKG1s567bXX4uCDD866SFeZ8NOHS2P6G1UZxT3zmPw4a3RBRmMbGzRjfmWMGZZX71fZ9I9kRHz8H6cnTyxsUKupYI31r52zpCQZU4pLY/GHVRGJzP6tdVt4NMizorqpZdX8vjkeGRXuQoPmzp0bI0aMqJv4zYg4sAstQVQCBAgQIECAAAECBAgQIECAQGsL3BIR32ykaGZ/AGvtNOoRIECAAAECBAgQIEBg2wKppwK2bMlkvbdtZjdt2rS44YYb4qmnnoqysrIGfXr27Bljx46NSZMmxXHHHRe9e/dusywKE2hKIHWNvvjii/Gzn/0sZsyYERs2bGgwJTc3N0aOHBnXXHNNjBo1KnJycpoq2+LfJxo+a+NvDy1WVYAAAQIECBAgQIAAAQLbv4Cbx+3/HFshAQIECBAgQIAAAQIECBAgQIAAAQIECBAgQIAAAQIECBAgQIAAAQIECBAgQIAAAQIECBAgQIAAAQIECBAgQIAAAQIECBAgQIAAAQIECBAgQIAAAQIECBAgQIAAAQIECBAgQIAAAQIECBAgQIAAAQIECBAgQIAAAQIECBAgQIAAAQIECBBICUyLiHG1FI8++miMHz++y8rcNbM8yqsizjuuYKtruKq4LJ6ZX5nRGs88Jj/OGr31WulFavsftFtOTH6wLH5wcmGcMDyv3rBs+kcyIj7+r9OTJxbGmGH1a21tEbPfrKzpf8yQ3BjcN6dRjyUlyZhSXBqLV1RnZJEalK1HbeHaPI151I7JNk82HhkvsAsNfOyxx+ILX/hC3cRPR8TxXWgJohIgQIAAAQIECBAgQIAAAQIEWlPgpoi4oJGCqT+oVbVmI7UIECBAgAABAgQIECDQSgKpJwK2bMlkvbet1GLrZVLfOf/4xz+Ol156aauDhg0bFpdddll89atfjaKiojbPpAGBWoHS0tK4++6745e//GXMmzdvqzCHHnpoXH311e3+rFMi8fHDPJ8ka3DA2SRAgAABAgQIECBAgAABAukCbh5dEwQIECBAgAABAgQIECBAgAABAgQIECBAgAABAgQIECBAgAABAgQIECBAgAABAgQIECBAgAABAgQIECBAgAABAgQIECBAgAABAgQIECBAgAABAgQIECBAgAABAgQIECBAgAABAgQIECBAgAABAgQIECBAgAABAgQIECBAgAABAgQIECBAYMcQuDMizqpd6q233hrnnntul1z5XTPL4+5ZFTXZv/TpvLh0fGGj66hORlxVXBYzF1RmtM4zj8mPs0YXNDm2bv9EIiKZ/GhKKkcqT+2Wbf9I1fn4P09PnlgYY4Z9UquxUH/5a1VMvr80Kqs+mbc1jyUlybiyuDSWrKhucn21AzL1qB2/Jc/HLdI96jZO5ZlSXBqLM8yTiUfGC+tiA2+77bY477zz6qa+u+5nuYstR1wCBAgQIECAAAECBAgQIECAQEsEfhkR32qkQPeI2NySwuYSIECAAAECBAgQIECgDQU+fqrgow7J2ocM2rBheunNmzfH73//+7j22mvjhRde2GrnoqKiOOecc+LCCy+MT33qU+2YUKsdSSD1GZg7d27cfffd8eCDD8bixYsbXX4ikYgjjzwyLr744jjjjDMiJyen3ZlSGdK2BgfaPZSGBAgQIECAAAECBAgQINDpBdw8dvpTJCABAgQIECBAgAABAgQIECBAgAABAgQIECBAgAABAgQIECBAgAABAgQIECBAgAABAgQIECBAgAABAgQIECBAgAABAgQIECBAgAABAgQIECBAgAABAgQIECBAgAABAgQIECBAgAABAgQIECBAgAABAgQIECBAgAABAgQIECBAgAABAgQIEGgVgZ9GxL/WVrr88svjiiuuaJXC7Vnkrpnlcfesinotjz0oL350SmHkNPJfmyurI658qDSeXViVUcwzj8mPs0YXbHVsY/1Tg5MRkWr/rRMLYuJn8rfMz7b/lkIRMXliYYwZltdolpfeqYrJD5RGafnHjeuM2prHkpJkXFlcGotXVNdkzWRryqO2xpY89U9NA4+6PVN5pnycJ5Ms2/LIZH5XHZP6nF555ZV1418dET/qquuRmwABAgQIECBAgAABAgQIECDQTIEbIuI7jcztFRHrmlnTNAIECBAgQIAAAQIECLSHQOqRgi1bMlnvbXv039Lj/fffj9tuuy1++ctfxsqVK2NrWfbaa6+YMGFCnHnmmTF8+PAoKNj6cxTtugDNurRAaWlpvPTSS3H//ffHAw88EO+9916j60kkEjF06NC45JJLYuLEidG/f/8OW3cqS9qW6SM3HZZZYwIECBAgQIAAAQIECBDoeAE3jx1/DiQgQIAAAQIECBAgQIAAAQIECBAgQIAAAQIECBAgQIAAAQIECBAgQIAAAQIECBAgQIAAAQIECBAgQIAAAQIECBAgQIAAAQIECBAgQIAAAQIECBAgQIAAAQIECBAgQIAAAQIECBAgQIAAAQIECBAgQIAAAQIECBAgQIAAAQIECBAgQIAAAQLtIXBBRNxU22jcuHExbdq09ujbaj3umlked8+qaLTeyH1z48cTi6JHYcNfl1dGXPlQafz57aqMspx5TH6cNbqgwdht9f9ocOrfRifj/LEFccZR+VvmZ9s/kh+XiojJEwtjzLC8ellefbcqJt9fGhtKPxmXHnZrHktKkjUWS0qqM7JIDdqaR22BLXnKGi+Z7lF3VCrPlOLSWLwiszyNeWS8kC468Pjjj4+nn366bvoLI+LmLrocsQkQIECAAAECBAgQIECAAAECzRG4LiIubWTirhFR0pyC5hAgQIAAAQIECBAgQKAdBVJPAWzZksl6b9sxxietKisr4957741rr702Xn755a1mSCQScdRRR8X5558fp5xySvTu3btD8mratQVKSkqiuLg47r777pg1a9Y2F3PYYYfF9773vTjttNMiNze3wxee+gykbQ0OdHhIAQgQIECAAAECBAgQIECg0wm4eex0p0QgAgQIECBAgAABAgQIECBAgAABAgQIECBAgAABAgQIECBAgAABAgQIECBAgAABAgQIECBAgAABAgQIECBAgAABAgQIECBAgAABAgQIECBAgAABAgQIECBAgAABAgQIECBAgAABAgQIECBAgAABAgQIECBAgAABAgQIECBAgAABAgQIECDQJgJDIuLNupXff//9GDRoUJs0a2nRu2aWx9JVyXhreVUsW5XMqNyw3XNi8sSi6L9zw3/fvLk8GVOKy+L5v1ZlVOuQPXJil51ysupfmzLV/RvHFsRXj87f0ivb/pEq9vEydu+TiPdWJWOnbomoqEpGaUVGS4iteSwpScYVD22Od//vNeMtGTFkUE7sNyAnDtwtN7706byaqa8vq4rJD5bFmo3brpXuUbdvKs+U4tJYvKI6ozg1HquTMWRgwzwZFehCg1Kf0d133z098dCIWNiFliEqAQIECBAgQIAAAQIECBAgQKAlAv8REZc1UiD1R5P3W1LYXAIECBAgQIAAAQIECLSTQL0v1JPJLL6rb+OAmzdvjr/85S9x2223xR//+MdYs2bNVjv27ds3Ro0aFaeffnocf/zxMXDgwDZOp3xXFli2bFk89dRT8fDDD8fs2bNj5cqVW11Or1694ktf+lKcddZZMXbs2MjNze00S08kGjyD1PChpE6TVhACBAgQIECAAAECBAgQ6CwCbh47y5mQgwABAgQIECBAgAABAgQIECBAgAABAgQIECBAgAABAgQIECBAgAABAgQIECBAgAABAgQIECBAgAABAgQIECBAgAABAgQIECBAgAABAgQIECBAgAABAgQIECBAgAABAgQIECBAgAABAgQIECBAgAABAgQIECBAgAABAgQIECBAgAABAgQItL3AnyPiyNo2N910U1xwwQVt3zWLDu+urI7JD5TF0pXVWcz6ZOjeu+bE5IlFsVe/hv/CeWNZxJTi0nhxUVWzamc+KVHTf/LEwkjlqd2y7p+MiBb+J+qteSwpScYVD5XFuyurIlJ9Mtnq5BkyMCfOHF0Q1z9WFiXrmy6wV7/UeanvUbdlKk/q3Cxe0bzznspz5WlF0X/nFoJl4tCOY1Kf0Ysuuqhux79ExFHtGEErAgQIECBAgAABAgQIECBAgEBHCvw8Ir7fSIB9ImJxRwbTmwABAgQIECBAgAABAlkI1PtSPZls+jv2LGq32tDp06fHXXfdFX/84x9j5cqVW61bWFgYhx56aJxyyikxYcKE2G233WLnnXeORGL7+r6+1WB3kELV1dWxbt26mD9/fjz88MMxbdq0mDNnzjZXv8suu8SJJ55Y8+zSEUccEUVFRZ1Oq5Hr2oXe6c6SQAQIECBAgAABAgQIEOh8Am4eO985kYgAAQIECBAgQIAAAQIECBAgQIAAAQIECBAgQIAAAQIECBAgQIAAAQIECBAgQIAAAQIECBAgQIAAAQIECBAgQIAAAQIECBAgQIAAAQIECBAgQIAAAQIECBAgQIAAAQIECBAgQIAAAQIECBAgQIAAAQIECBAgQIAAAQIECBAgQIAAAQIECLSVwA8j4ura4ieeeGI88cQTbdUr67or1iXjKzduynpe7YShg3Ji8qlFMbDX1v9987rNyZjyUFm8vKSq2X2amrhn35yYPLEw9umf02Boe/TP1GNJSTKueKg03l1RHZHpf7xOxkdja15rf9i2yLY86s5M5ZlSXBqLU3mauf3+uz2iR2EzJ3fCaanP6FNPPVU3Weoz/PNOGFUkAgQIECBAgAABAgQIECBAgEBrC/w0Iv61kaJDIuKt1m6mHgECBAgQIECAAAECBNpQIPUN+5Ytmaz3tg3bNq/0kiVL4vrrr4+77rorVq9e3WSRffbZJ04++eQ444wz4vDDD4/Cwu3oS/smV29AeXl5PP/883HffffFQw89FO+9916TKL17946zzz47Lrnkkthzzz2bHN+RAxI1z8bU2zJ9wqYjY+tNgAABAgQIECBAgAABAh0s4Oaxg0+A9gQIECBAgAABAgQIECBAgAABAgQIECBAgAABAgQIECBAgAABAgQIECBAgAABAgQIECBAgAABAgQIECBAgAABAgQIECBAgAABAgQIECBAgAABAgQIECBAgAABAgQIECBAgAABAgQIECBAgAABAgQIECBAgAABAgQIECBAgAABAgQIECBAoB0FhkXEG3X7LV++PAYMGNCOERpvVVaRjEt+UxoLl1c3K8she+XGjycURp8eTf/r5jWbkjHlobJ49d2qOr2SEdH03KbCDd4lJyafWhj79c/Z6tDG+6cPb1meTD2WlCTjiodK492SLNxromWWLxOPuitP5ZlSXBqLV2SRp06Bz4/Ii3/5UmFTp6lL/P6DDz6IgQMHpmdNfYYXdIkFCEmAAAECBAgQIECAAAECBAgQaL7AlIj4cSPTh0fE680vayYBAgQIECBAgAABAgQ6RCD1BfuWLZms97ZDAmXSdO3atfHII4/Egw8+GLNnz44PP/xwm9Nyc3Nj9913jyOOOCJOPPHEGDVqVBx00EGZtDKmCwmUlZXFwoULY9asWTFt2rR48cUX4/3334/KysptriL1/MPo0aPjtNNOi+OOOy769evXJVadSDR4lqjlDxd1iZULSYAAAQIECBAgQIAAAQItEXDz2BI9cwkQIECAAAECBAgQIECAAAECBAgQIECAAAECBAgQIECAAAECBAgQIECAAAECBAgQIECAAAECBAgQIECAAAECBAgQIECAAAECBAgQIECAAAECBAgQIECAAAECBAgQIECAAAECBAgQIECAAAECBAgQIECAAAECBAgQIECAAAECBAgQIECAQNcTeCEiPlMb++KLL47rr7++w1dxy/TyuO/PFc3KceR+ufFvEwqje2Hm/7Z51YZkTCkui7lLqz7qmZqabFb7LZN275MTk08tjP0H5DRZqEH/9BktyJOtx5KSZFz+YGksW1ndUoJ6q8jGo+7EVJ4pxaWxeEV1k46NDZhyWmGMGpLXrLmdadIll1wSN9xwQ91IL0bEyM6UURYCBAgQIECAAAECBAgQIECAQBsIXP5/Na9opO5hEfFyG/RTkgABAgQIECBAgAABAm0tUO9phGSyhQ8ntHXatPobNmyIl19+OWbOnBmPP/54vPDCC1FWVrbNFPn5+bHffvvFkUceGaNHj46jjz469txzz+jWrVskEpk/29HOS9WuEYHq6urYuHFjLF26NP7yl7/Eo48+Gq+88kq8/fbbTXqlzveQIUMLh+lcAAAgAElEQVTi5JNPji9+8YsxYsSImmugK22NXK8u4K50AmUlQIAAAQIECBAgQIBABwm4eewgeG0JECBAgAABAgQIECBAgAABAgQIECBAgAABAgQIECBAgAABAgQIECBAgAABAgQIECBAgAABAgQIECBAgAABAgQIECBAgAABAgQIECBAgAABAgQIECBAgAABAgQIECBAgAABAgQIECBAgAABAgQIECBAgAABAgQIECBAgAABAgQIECBAgEAHCXw3Iv6zbu/XXnstDj744A6K81Hb7/+uNF5cVJV1hs8NzY1/m1AYebnZ/8vmD9clY0pxacx/rzoiNT2ZdftIJpM1Uwf1yYnJpxbFkIE5GRep1z99VjPzNNdjSUkyJj9QGktXVdesp6XboN6JrD3q9kzlSZ2bxSuqs47yjWML4qtH52c9rzNNmDt3bowYMSI9Uuqze11nyikLAQIECBAgQIAAAQIECBAgQKCVBc6PiF83UvPIiHi+lXspR4AAAQIECBAgQIAAgfYSqPc0Quo5g668zZ49O+6888647777Yt26dRktJScnJw455JA48cQTa/bPfvaz0a1bt4zmGtQxAqtWrYrnn38+nnjiiZg+fXrMmzcvqqsze4ZjwIAB8fd///dx7rnnxqc//emOWUArdU0kGjxF0xqP1bRSOmUIECBAgAABAgQIECBAoLMKuHnsrGdGLgIECBAgQIAAAQIECBAgQIAAAQIECBAgQIAAAQIECBAgQIAAAQIECBAgQIAAAQIECBAgQIAAAQIECBAgQIAAAQIECBAgQIAAAQIECBAgQIAAAQIECBAgQIAAAQIECBAgQIAAAQIECBAgQIAAAQIECBAgQIAAAQIECBAgQIAAAQIECBAg0HYC8yPiwNryZ5xxRtx7771t1y2DyqfdsClWb0xmMLL+kBMOzosf/F1h1vNqJyxfm4wpxWXx5vtVzauRiBi4cyImn1oUQwflZF2jxf3TOrbE4ys3booV65IRiUREMvtzURtlYK/me9RdzpY8WaqeMDwvfnBy86+JLNu1yfDUZ/L++++vWzv1mT2oTZopSoAAAQIECBAgQIAAAQIECBDoHAKnRMTDjUT5XETM6hwRpSBAgAABAgQIECBAgECzBOp9AZ9swffxzereRpNWrlwZL774YjzzzDMxe/bseP3112PVqlVNdsvLy4t+/frF8OHD49BDD43DDz88RowYEQcd5CvxJvHaaEB1dXW88cYb8fLLL8ecOXPi+eefj3nz5sXGjRujqqrp52l69+5dcz7HjBkTJ5xwQowcOTK6d+/eRmnbt2wi9QxN/a3BgfZNpBsBAgQIECBAgAABAgQIdAUBN49d4SzJSIAAAQIECBAgQIAAAQIECBAgQIAAAQIECBAgQIAAAQIECBAgQIAAAQIECBAgQIAAAQIECBAgQIAAAQIECBAgQIAAAQIECBAgQIAAAQIECBAgQIAAAQIECBAgQIAAAQIECBAgQIAAAQIECBAgQIAAAQIECBAgQIAAAQIECBAgQIAAAQIEWlfgqxHx27oln3jiiTjxxBNbt0sW1c745eZYub46ixkfDR17UF78aEJh1vPqTnhvdXWc/V+lUVWVzLpOUV4i/vPrRTFst5ys59ZOSPWf8lBZvP1BnfUnEhHJ7PO0xGPi1E2xbnP2PesuvP/OiZh8ass8aus1N89nD8iLn5zesmui2SezFSY++eSTcdJJJ6VX+lpE3NMK5ZUgQIAAAQIECBAgQIAAAQIECHRGgSMj4s+NBBsfEY93xsAyESBAgAABAgQIECBAIAuBel/EJ5vxLEAWvTpk6AcffBCvvfZaTJs2LWbNmhVvvPFGrFu3Lqqrm34OpGfPnrHXXnvFwQcfHCNHjozDDz88Bg0aFL17947u3btHt27dIjc3t0PWtb01TZ2PsrKy2LBhQ2zatCneeeedePbZZ+PVV1+N119/veZ96nhTWyKRiD59+sSBBx4YY8aMidGjR8chhxxSc962ty211rStwYHtbc3WQ4AAAQIECBAgQIAAAQItF3Dz2HJDFQgQIECAAAECBAgQIECAAAECBAgQIECAAAECBAgQIECAAAECBAgQIECAAAECBAgQIECAAAECBAgQIECAAAECBAgQIECAAAECBAgQIECAAAECBAgQIECAAAECBAgQIECAAAECBAgQIECAAAECBAgQIECAAAECBAgQIECAAAECBAgQIECAQFcUeDoixtYG/9znPhczZ87ssHX82/1l8dxblVn3P++4gvjKZ/Oznpc+4bu/LY1XllRlXefkw/Li4s8XZj0vfcLSldXx7btKY31p8uNfpf4Fde3PmZdvicc1j5TFE69lfw5q0+26UyImn1oYB+2em3ngbYxsbp4zj8mPs0YXtEqGjiiS+izOmjWrbuvpETGuI7LoSYAAAQIECBAgQIAAAQIECBBoB4G9ImJxI33OjIjftEN/LQgQIECAAAECBAgQINDWAvW+/E8ms38WoK0Dtnb99957L6ZNmxb3339//OlPf4pNmzZl1SI3Nzf69esXw4cPj8985jNx2GGHxYEHHhj77rtv9OzZM6taO/rgjRs3xqJFi+KVV16JuXPnxpw5c+L111+PkpKSqKzM7hmRXr16xejRo2PChAkxfvz4GDRo0HbPm0iknt+ptzU4sN0jWCABAgQIECBAgAABAgQIZC3g5jFrMhMIECBAgAABAgQIECBAgAABAgQIECBAgAABAgQIECBAgAABAgQIECBAgAABAgQIECBAgAABAgQIECBAgAABAgQIECBAgAABAgQIECBAgAABAgQIECBAgAABAgQIECBAgAABAgQIECBAgAABAgQIECBAgAABAgQIECBAgAABAgQIECBAgMB2IXBcREyvu5KLL744rr/++g5Z3K1/Ko/fPVeRde+rTi+Kow/IzXpe+oSO7p/K8z+zK+OOGWU10RKJiGQy+2W1xOOxVyvjP//4Uf+PttS/wc4sRN+eiZh8amEMH9zyc1HbvWGezDz+bUJhHHdQXmaDO9moSy65JG644Yb0VGMj4k+dLKo4BAgQIECAAAECBAgQIECAAIHWECiMiNJGCl0WEde2RgM1CBAgQIAAAQIECBAg0AkE6n3xnmzOwwCdYBHNiVBVVRVr166Nl19+OZ5//vl4/fXXY/78+TFv3rwoLy/PqGQikYi8vLwoKiqK7t27xy677BL77LNP7L///rHHHntE7969Y9CgQbHrrrtGr169Yr/99qsZvyNs69evj2XLlkVJSUnNvnr16pp9yZIlsXDhwnj77bdjw4YNsWnTpigrK4uKiorI9Prr169f7L333jFs2LD41Kc+FSeccEKNec+ePSMnJ2dH4K1ZY+r6S9saHNhhMCyUAAECBAgQIECAAAECBDIWcPOYMZWBBAgQIECAAAECBAgQIECAAAECBAgQIECAAAECBAgQIECAAAECBAgQIECAAAECBAgQIECAAAECBAgQIECAAAECBAgQIECAAAECBAgQIECAAAECBAgQIECAAAECBAgQIECAAAECBAgQIECAAAECBAgQIECAAAECBAgQIECAAAECBAgQIEBguxP4n4j4Wt1V/frXv47zzz+/3Re6Yn0yzv/vzbF2UzLj3ofvkxvX/ENRxuO3NfDlJdXx/f+3OaqqMy/Xmv2XlCTjiodK492SLAKkRW1png2lyTj/9s2xfE3qHKT+BXZm56JP90Rc/veFcfAeuZnjZTCyfp4MJkTEwN6JuOWcbtGzqOv9C+9bbrkl/umf/il9ob+NiK9ntnqjCBAgQIAAAQIECBAgQIAAAQJdTqA8IvLTUv97RPygy61EYAIECBAgQIAAAQIECGxdoN6X78lkZt/Fb4+gmzdvjqVLl8aCBQti3rx58cILL8Rbb70VJSUlsW7duigrK4vq6uyfm+jWrVsccMAB0atXr+jbt2/069cvdtlll5o99fOAAQNqfu7Ro0fk5+fX7Hl5eVtec3Nza97X7jk5OZHaU+PaaistLa1Za1VVVc1eWVm55TX1c0VFRc2x8vLyGpeU0XvvvRerVq2KlStX1rymjq1YsSKWL18eixYtiuZcW6l1FhQURM+ePWvsDjnkkDjssMNi+PDhMWTIkNh///0jkeh6z2C01nlrZO07LkZroapDgAABAgQIECBAgACBHUDAzeMOcJItkQABAgQIECBAgAABAgQIECBAgAABAgQIECBAgAABAgQIECBAgAABAgQIECBAgAABAgQIECBAgAABAgQIECBAgAABAgQIECBAgAABAgQIECBAgAABAgQIECBAgAABAgQIECBAgAABAgQIECBAgAABAgQIECBAgAABAgQIECBAgAABAgQIbEWgd0Q8FxEH1v39jBkzYvTo0e2ONmN+ZUwpLsu47x++2yO6F2Y8fKsDl5QkY0pxaSxeUZ1VsY7unx62NfLMXlgZkx8oj4hkRhY9ihJx1WmFccieuRmNz3bQR3kyvyamnFYYo4bkZdumw8fPnDkzxowZk55jQUQcFRFrOzygAAQIECBAgAABAgQIECBAgACB1hd4NyL2SCt7e0R8o/VbqUiAAAECBAgQIECAAIEOFaj3BXwymdn38R2auJ2br1mzJl555ZVIfXee2lM/r1y5ss1S5ObmRkFBQXTr1i169OgRO+20U/Tq1SsGDBgQAwcOjF122SV69uxZ8/u6e1FRUc371GthYeGW11StqqqqKC8vj9LS0igrK6t5Te2bN2/e8pr6ObVv2rQp1q5dG6tWrarZV69eXfN+3bp1sXHjxprfp2qkarbV9bLrrrvGoYceWvN8UGofMWJE9O6deozIVlcgkUikgzQ4QIwAAQIECBAgQIAAAQIECLh5dA0QIECAAAECBAgQIECAAAECBAgQIECAAAECBAgQIECAAAECBAgQIECAAAECBAgQIECAAAECBAgQIECAAAECBAgQIECAAAECBAgQIECAAAECBAgQIECAAAECBAgQIECAAAECBAgQIECAAAECBAgQIECAAAECBAgQIECAAAECBAgQIECAAAECdQWOiojn6h7Yd99947nnnov+/fu3u9TT8yrj6t+XbbNvv50S8bMvF8W+/XNanG9JSTKmFJfG4hXVGdfq6P7pQVs7z/d/tzlWrEs26dG9MBFXnVYYh+6V2+TYlgyYMb8yphRv+5pI1Z88sTDGDMtrSasOmfvhhx/GUUcdFe+88056/89GxJ87JJSmBAgQIECAAAECBAgQIECAAIG2FXg+IkamtXgkIv6ubduqToAAAQIECBAgQIAAgQ4RqPcFfDLZ9PfxHZKykzQtLy+P9evXR+q79LfeeiveeOONmD9/fs3Pqe/Vly9f3uZJE4lE5OfnR05OTuTl5dW8pvbU8dqf09+nzmt1dXXUvqZ+rn1fVVUVlZWVW97Xjkkda+ute/fuMXz48Nh///1jxIgRNfvQoUOjT58+0aNHj5p1ptZla1ygERtYLhYCBAgQIECAAAECBAgQaFLAzWOTRAYQIECAAAECBAgQIECAAAECBAgQIECAAAECBAgQIECAAAECBAgQIECAAAECBAgQIECAAAECBAgQIECAAAECBAgQIECAAAECBAgQIECAAAECBAgQIECAAAECBAgQIECAAAECBAgQIECAAAECBAgQIECAAAECBAgQIECAAAECBAgQIECAAIHtXuDsiLi97irHjx8fxcXFUVhY2O6L/2Btddw8rSLmLauK1RuTW/rvvksijhmSF98cW9AqmZaUJGNKcWksXlGdVi/Vs+G/gO63UyLGfarx/nfNLI+qZMQ5YzLPtvX+6ctrPE9dj+b0T++SeZ6InbolYvLEwjhs79xGz0Vr5KlbuKwy4vZnyuPZt6ri/dWfnK/d+uTE0QfkxjnHFkRhXqtcFu1apKysLCZMmBCPP/54et9zIuKOdg2jGQECBAgQIECAAAECBAgQIECgfQR+HxF/l9bqLxFxVPu014UAAQIECBAgQIAAAQLtLvDJgw8RkUzWe9vuYbpqw8WLF8ebb74ZCxYsqNkXLlwYy5cvj82bN0d5eXnNXlFREanv4SsrK6Oqqiqqq9OfB+mqq6+fOycnJ3JzcyM/Pz8KCv5/9u48zuqC3hv4Z2AW3BLcwoRMFBWk3G3RNMUsrYzpKbVFhBS9paUgpaXSDfWmuUBXrURN1NvNpYRu63XrarbcyC1RETcQzBQS1NSZYZjzPIPP2MwwOGeGgZkz8z6v1xHPOd/1/Zvzxznzm9evctW/jffGc3wGDBiQIUOGZNiwYRk+fHhGjRqVHXbYIdtss82q19w6JlBWttr5Q6ufUNSxkqIJECBAgAABAgQIECBAoA8I+PDYBw6yFQkQIECAAAECBAgQIECAAAECBAgQIECAAAECBAgQIECAAAECBAgQIECAAAECBAgQIECAAAECBAgQIECAAAECBAgQIECAAAECBAgQIECAAAECBAgQIECAAAECBAgQIECAAAECBAgQIECAAAECBAgQIECAAAECBAgQIECAAAECBAgQIECAQBEC307yleZxH/jABzJr1qwMHDiwiPR1E/K3Fxuy/JVk6OZl2aiq6y7LvHBpIVNn1WTBkoZ2Bi9kg8p++drhldl3x/I2Y6+5qy7X3r1i1Wuf3KciXzi4sl2M4vtn1d6f27cih7yrPDUrCqt5dKZ/6wE7Ms/GA8oypboqe27Xv8s82gVrFrD81cKq4/aOLftl4IZd9zPRkRm6Inb58uUZM2ZM7rzzztblLkjy1a7ooQYBAgQIECBAgAABAgQIECBAoIcJzEgyodVMTybZvofNaRwCBAgQIECAAAECBAh0pUChebFCocXDruzTJ2vV1dXl5ZdfzgsvvJDnn38+zz77bJ555plV9yeeeCJPP/10lixZksbf0b/yyiupr68vKafy8vJsuOGGq87d2WqrrTJs2LC8/e1vz5AhQ/K2t70tW2+99arnN9tss2yyySapqqoqqf16+rBlZaudl1K6J6r0dGzzESBAgAABAgQIECBAoBcJ+PDYiw6mVQgQIECAAAECBAgQIECAAAECBAgQIECAAAECBAgQIECAAAECBAgQIECAAAECBAgQIECAAAECBAgQIECAAAECBAgQIECAAAECBAgQIECAAAECBAgQIECAAAECBAgQIECAAAECBAgQIECAAAECBAgQIECAAAECBAgQIECAAAECBAgQIECAwFoK/CzJR5vXePe7353Zs2dn8ODBa1m656QvXFrI1Fk1WbCkod2hNqwqy5Tqquw9rH+bsdfcVZdr717R4rXD9yjPyR+uWmPt7u7ferCeNk+7B6UXBDz77LMZM2ZM/vSnP7XepvE9eHgvWNEKBAgQIECAAAECBAgQIECAAIHWAlOTnNXqyX8k2QQVAQIECBAgQIAAAQIEerlAofl+hUKLh7189e5Zr6GhIY332traVfe6uro37o2Pa2pq8vLLL2fx4sVZsmRJXnjhhTfuy5Yty/Lly9N4nF577bUsWLAgK1a0PC9kbbYqLy/PkCFDsvnmm2fjjTfOoEGDstlmm61232qrrVa9XlVVlcrKyjfuG2ywQRprVFRUrM0YcosUKCsrax252hNFlhJGgAABAgQIECBAgAABAn1IwIfHPnSwrUqAAAECBAgQIECAAAECBAgQIECAAAECBAgQIECAAAECBAgQIECAAAECBAgQIECAAAECBAgQIECAAAECBAgQIECAAAECBAgQIECAAAECBAgQIECAAAECBAgQIECAAAECBAgQIECAAAECBAgQIECAAAECBAgQIECAAAECBAgQIECAAAECBNoR2CjJ7CQHN49717veldmzZ2e77bYrecCFSwuZOqsmC5Y0tLvLBpVlmVJdmX22L28z9pq76nLt3SvafO3Du1bkKx+pXO217u7feqCeNk+7B6UXBDz55JMZM2ZMHnzwwdbb3JZkTJJXesGaViBAgAABAgQIECBAgAABAgQINBf4YpLL2iApw0SAAAECBAgQIECAAIE+IFBovmOh0OJhH1i/tFasr6/Po48+mpdeeikNDe2fW9KZ7fr3758NNtggm2++eYYMGdKZEnLWk0BZ2WpfXfguYz3Za0OAAAECBAgQIECAAIFSFvDhsZSPntkJECBAgAABAgQIECBAgAABAgQIECBAgAABAgQIECBAgAABAgQIECBAgAABAgQIECBAgAABAgQIECBAgAABAgQIECBAgAABAgQIECBAgAABAgQIECBAgAABAgQIECBAgAABAgQIECBAgAABAgQIECBAgAABAgQIECBAgAABAgQIECBAgEDXC/RLMjvJx5qXHj58eGbPnp2RI0d2fcd1WPHFVwtZ9EJDFiwp5O8vN+SuR1dmwZKGdjtWVSRTqqvynh3K24y95q66XHv3ijetc+DI/jlwRHlWFgp56bWybun/0d0rMnhgWQZv2nhYk+72aD1PuweilwU89NBDqa6uzmOPPdZ6s58lGZOk/R/OXmZiHQIECBAgQIAAAQIECBAgQKDXC3wiyU/a2HLLJEt7/fYWJECAAAECBAgQIECAQFJojlAotHjIhwCBHixQVlbWerrVnujB4xuNAAECBAgQIECAAAECBLpJwIfHboLXlgABAgQIECBAgAABAgQIECBAgAABAgQIECBAgAABAgQIECBAgAABAgQIECBAgAABAgQIECBAgAABAgQIECBAgAABAgQIECBAgAABAgQIECBAgAABAgQIECBAgAABAgQIECBAgAABAgQIECBAgAABAgQIECBAgAABAgQIECBAgAABAgQI9HCBG5Ic0XzGQYMG5fvf/36OOKLF0z12jSt+U5fr/7DijfkKhaTpws6FJGVruMpzZXnyjU8MyHt26N/mbtfcVZdr7/5n3TUBNNYvNDQ2aoxY1bFZaOvH/3ypq/o3n2vjAckGlWVZ8lJj39dv69vj9aavM/QrazwY/bL1wLLs+vZ+GfG2fjlst4oe+7PUFYPdeOONOeGEE7J8+fLW5W5McmRX9FCDAAECBAgQIECAAAECBAgQINDDBN6X5HdtzDTy/30f8kgPm9U4BAgQIECAAAECBAgQWFcC//xF/arf1bd4uK56qkuAQBcIlK1+ctEazjbqgmZKECBAgAABAgQIECBAgECvEfDhsdccSosQIECAAAECBAgQIECAAAECBAgQIECAAAECBAgQIECAAAECBAgQIECAAAECBAgQIECAAAECBAgQIECAAAECBAgQIECAAAECBAgQIECAAAECBAgQIECAAAECBAgQIECAAAECBAgQIECAAAECBAgQIECAAAECBAgQIECAAAECBAgQIECAAIEuF/hxkv/Tuuppp52W8847r8ubdWXBcZe/mkV/L3S4ZHn/5BufGJD3De+/xty/LmvI1Fm1eexvDW9ev6wsKXRshi7t32K6xjk6flnrrpun7PX2b+Kxxzv654LPDOjwMSuFhMb3zLe//e22Rr0mybhS2MGMBAgQIECAAAECBAgQIECAAIEOCgxL8kQbOR9IcmcHawknQIAAAQIECBAgQIBAKQu0OHGg0MHzCEp5cbMTKHWBssZzf1reOn7yTakjmJ8AAQIECBAgQIAAAQIEOizgw2OHySQQIECAAAECBAgQIECAAAECBAgQIECAAAECBAgQIECAAAECBAgQIECAAAECBAgQIECAAAECBAgQIECAAAECBAgQIECAAAECBAgQIECAAAECBAgQIECAAAECBAgQIECAAAECBAgQIECAAAECBAgQIECAAAECBAgQIECAAAECBAgQIECAAIE+ITA6yXVJtm5r24MPPjiXX355hg0b1uMwvnZDTf70xMoOz9W/X/KNTwzIvjv2bzf3hX8UMnVWbR5c1FafxstHF9qt8XpAY9zrl5vuuv5Ftm4nrOvmKd5jm0FlufYLG3bNAj2gyhNPPJETTjght99+e1vTfD/JF3rAmEYgQIAAAQIECBAgQIAAAQIECHS1QOMXPK+0UfRTSX7c1c3UI0CAAAECBAgQIECAQA8XaHECQaFQ7PkEPXwr4xHoAwJlZa+f09PsttoTfYDBigQIECBAgAABAgQIECDQQQEfHjsIJpwAAQIECBAgQIAAAQIECBAgQIAAAQIECBAgQIAAAQIECBAgQIAAAQIECBAgQIAAAQIECBAgQIAAAQIECBAgQIAAAQIECBAgQIAAAQIECBAgQIAAAQIECBAgQIAAAQIECBAgQIAAAQIECBAgQIAAAQIECBAgQIAAAQIECBAgQIAAAQIECPQBgeOTXN7enoMGDcrll1+eT33qU+2FrrfXf35ffab9qrZT/c4YMyAHjexfdO4/apJzflqTOU+s/GdOWVnSUEg6cgXpstfDv/GJAXn/TmvZv+jp2w/sLo8vfrAy/2fvivYH7OERN954Y/7lX/4ly5Yta2vS05J8u4evYDwCBAgQIECAAAECBAgQIECAQGcFGr8w69cq+YtJvtfZgvIIECBAgAABAgQIECBQwgKF5rMXCi0elvBaRifQ+wXKGs8DannryBlBvR/IhgQIECBAgAABAgQIECDQpoAPj34wCBAgQIAAAQIECBAgQIAAAQIECBAgQIAAAQIECBAgQIAAAQIECBAgQIAAAQIECBAgQIAAAQIECBAgQIAAAQIECBAgQIAAAQIECBAgQIAAAQIECBAgQIAAAQIECBAgQIAAAQIECBAgQIAAAQIECBAgQIAAAQIECBAgQIAAAQIECBAgQIAAgeYCE5Nc3JrkoIMOyoIFC/Lkk0+upjVp0qScc8452WCDDbpdctzlr2XR3xs6Nccn96nIFw6u7FDuipXJObNrcvejKzuU1zr4Kx+pyod3Le9wja7q31bj7vS4+ZQNs+mGpXkZ7ldffTVnnnlmpk2b1hbrE0lOSHJ7hw+2BAIECBAgQIAAAQIECBAgQIBAaQg8k+RtrUb91yTfLI3xTUmAAAECBAgQIBqfzJoAACAASURBVECAAIEuFyg0r1gotHjY5c0UJECg6wTKylY7d6U0T2bpOhKVCBAgQIAAAQIECBAgQKAIAR8ei0ASQoAAAQIECBAgQIAAAQIECBAgQIAAAQIECBAgQIAAAQIECBAgQIAAAQIECBAgQIAAAQIECBAgQIAAAQIECBAgQIAAAQIECBAgQIAAAQIECBAgQIAAAQIECBAgQIAAAQIECBAgQIAAAQIECBAgQIAAAQIECBAgQIAAAQIECBAgQIAAAQIE+ojAF5Nc1nrXs846K1OnTs3y5ctz/PHH56abblqNY8iQITnnnHNyzDHHdBvV48815ISrXkshSdmq/3RslMGbluWHJ27YsaQkf3x8Zc64sabDec0TvnVkVfbZvrxTNdrrX4oe3xk7IKOG9O+UR3cmXXPNNTnzzDOzePHiNY1xapKLu3NGvQkQIECAAAECBAgQIECAAAEC61DgniR7tKrf+H3jSeuwp9IECBAgQIAAAQIECBDo6QKNv7Z/41YotHjY02c3H4E+LVBWttrJRx08G6lP81meAAECBAgQIECAAAECfVbAh8c+e+gtToAAAQIECBAgQIAAAQIECBAgQIAAAQIECBAgQIAAAQIECBAgQIAAAQIECBAgQIAAAQIECBAgQIAAAQIECBAgQIAAAQIECBAgQIAAAQIECBAgQIAAAQIECBAgQIAAAQIECBAgQIAAAQIECBAgQIAAAQIECBAgQIAAAQIECBAgQIAAAQIEWggcm+TK1iZXX311xo0b1+Lp888/P6effnqbfIcddljOPffc7Lbbbuud9yd/WpHv3la3Vn1/dNKG2eotHbv88w1/XJEZd6xd38++ryKf/0Blp2bviv5ratxdHpM/UpVDdy3vlEd3JN1///0544wz8stf/rKY9o1vqGuKCRRDgAABAgQIECBAgAABAgQIECghgV8kOazVvDcmObKEdjAqAQIECBAgQIAAAQIE1oVAoXnRQqHFw3XRT00CBLpIoKxstXOIOnZSURfNoQwBAgQIECBAgAABAgQIlJaAD4+ldbxMS4AAAQIECBAgQIAAAQIECBAgQIAAAQIECBAgQIAAAQIECBAgQIAAAQIECBAgQIAAAQIECBAgQIAAAQIECBAgQIAAAQIECBAgQIAAAQIECBAgQIAAAQIECBAgQIAAAQIECBAgQIAAAQIECBAgQIAAAQIECBAgQIAAAQIECBAgQIAAAQIE1oXA55Jc17rwzTffnOrq6jb73XbbbfnSl76UefPmtfn61772tZxzzjnp16/fupi3zZpznlyZ06+vScrKkkKhU30vOWaDjNymYzPf8XB9zp1d26l+TUmf27ci4w+o7FSNdvuXoMe/jK7Mp95d0SmP9ZnU0NCQM888M9/61rfabDtkyJAsXry4rdeOSHLT+pxVLwIECBAgQIAAAQIECBAgQIDAOhS4KsnnW9X/nyQHrsOeShMgQIAAAQIECBAgQKBUBFqcwFDo5PkMpbKsOQn0JoGyxnNuWt5We6I37WsXAgQIECBAgAABAgQIEOgaAR8eu8ZRFQIECBAgQIAAAQIECBAgQIAAAQIECBAgQIAAAQIECBAgQIAAAQIECBAgQIAAAQIECBAgQIAAAQIECBAgQIAAAQIECBAgQIAAAQIECBAgQIAAAQIECBAgQIAAAQIECBAgQIAAAQIECBAgQIAAAQIECBAgQIAAAQIECBAgQIAAAQIECBAgUKoCRyS5ofXw119/fY488sh2d/rGN76RqVOnthm3/fbbp/H1o48+ut06XRHwam1SPf2V1K9svHxzoVMlb/ryhtls445d/vnx5xpywlWvJel8329/ekD23K5/p2b+Z//W6U3zdH6utfPo1DqrktbGo/NdO5Z53XXX5Zvf/GaeeOKJNhOnTJmy6vXG99KnP/3ptmI+muQXHesqmgABAgQIECBAgAABAgQIECDQ4wTOTfL1VlM9lGRUj5vUQAQIECBAgAABAgQIEOgegRYnMBQKnTufoXtG15VA3xYoK1vtHKKOnVTUt/lsT4AAAQIECBAgQIAAgT4r4MNjnz30FidAgAABAgQIECBAgAABAgQIECBAgAABAgQIECBAgAABAgQIECBAgAABAgQIECBAgAABAgQIECBAgAABAgQIECBAgAABAgQIECBAgAABAgQIECBAgAABAgQIECBAgAABAgQIECBAgAABAgQIECBAgAABAgQIECBAgAABAgQIECBAgAABAhmd5LbWDtdcc03Gjh1bNM9DDz2UM844Iz/96U/bzNl1110zceLEHHPMMUXX7GzgWT+uze/n13c2PVdO2CDbbdmvQ/m1Kwo55vLXsuSlQofymgdff9KG2fItnbvs9Jv2LytLCp2fqxQ9On0QikxsfH9MmzYtDzzwQJsZH//4x3Puuedml112eeP1q666Kscdd1zr+BVJPpTkN0W2FkaAAAECBAgQIECAAAECBAgQ6GkC45Jc3WqoJUm26mmDmocAAQIECBAgQIAAAQLdKNDil/aFtfgdfjfuoDWBPilQ1njeTctb507u6ZN6liZAgAABAgQIECBAgEDfFfDhse8ee5sTIECAAAECBAgQIECAAAECBAgQIECAAAECBAgQIECAAAECBAgQIECAAAECBAgQIECAAAECBAgQIECAAAECBAgQIECAAAECBAgQIECAAAECBAgQIECAAAECBAgQIECAAAECBAgQIECAAAECBAgQIECAAAECBAgQIECAAAECBAgQIECAQN8W2CjJfUmGN2eYMWNGJkyY0CmZ//zP/8yZZ56Zp556qs38d77znZk0aVLGjRvXqfrFJD3+XENOuOq1pJCkE1dx3npgv5zx8cqM2KZ/Me3eiDnvv2pz69z6DuU0Be++Xb9c+OkNOpXblDT7zytyyS11a65RQh7v37l//vUTA9bKY10kz5w5MxdffHEefPDBNstvt912Oeecc/KZz3ymzdcvueSSfPnLX2792mNJdk/yyrqYWU0CBAgQIECAAAECBAgQIECAwDoUeHeSP7ZRvxPfyq3DKZUmQIAAAQIECBAgQIBA9ws0/sb+jVuh0OJh909nAgIE1ihQVrba1xy+9/DzQoAAAQIECBAgQIAAAQLtCvjw2C6RAAIECBAgQIAAAQIECBAgQIAAAQIECBAgQIAAAQIECBAgQIAAAQIECBAgQIAAAQIECBAgQIAAAQIECBAgQIAAAQIECBAgQIAAAQIECBAgQIAAAQIECBAgQIAAAQIECBAgQIAAAQIECBAgQIAAAQIECBAgQIAAAQIECBAgQIAAAQIECBAg0CsFrk1ydPPNLr300px44olrtWx9fX3OOOOMfPvb315jnVGjRmXixIn5/Oc/v1a91pT8kz+tyHdvq0vKypJCocM9Bm1UljPHVGW3bfsXlfurB+pz4S9qi4ptK+hXX90oleWdTn8jceqs2tz5SP2aC/Uxj7UXfb3CD37wg0ybNi1z585dY8nTTjst55xzTsrL3/xAnn/++Tn99NNb17kmybiumlcdAgQIECBAgAABAgQIECBAgMB6ENgyyfNt9BmUZPl66K8FAQIECBAgQIAAAQIESkmgxYkLhU6cx1BKy5qVQG8SKGs816blbbUnetO+diFAgAABAgQIECBAgACBrhHw4bFrHFUhQIAAAQIECBAgQIAAAQIECBAgQIAAAQIECBAgQIAAAQIECBAgQIAAAQIECBAgQIAAAQIECBAgQIAAAQIECBAgQIAAAQIECBAgQIAAAQIECBAgQIAAAQIECBAgQIAAAQIECBAgQIAAAQIECBAgQIAAAQIECBAgQIAAAQIECBAgQIAAAQKlJHBikkubDzx58uRccMEFXbbDww8/nGnTpuXKK69cY82RI0fmhBNOyPjx47PJJpt0We/GQotfaMi//3dd7nlqZafqblhZljPGVOU9O/R/0/yf37ci035V16ke22zWL2d/ckC23aLrLjf9y/vrc9Eva9ucp7FLoVOTJuvD4x1b9suU6q716OS6efnll3P11Vfn8ssvT+PP8ppuxx13XCZNmpQRI0YU3eqrX/1qW++145NcUXQRgQQIECBAgAABAgQIECBAgACB7hV4LcmAViPsnuT+7h1LdwIECBAgQIAAAQIECPRIgRa/qi8UOvub+x65m6EI9GqBsrLVzunpupN8erWc5QgQIECAAAECBAgQINC3BXx47NvH3/YECBAgQIAAAQIECBAgQIAAAQIECBAgQIAAAQIECBAgQIAAAQIECBAgQIAAAQIECBAgQIAAAQIECBAgQIAAAQIECBAgQIAAAQIECBAgQIAAAQIECBAgQIAAAQIECBAgQIAAAQIECBAgQIAAAQIECBAgQIAAAQIECBAgQIAAAQIECBAg0PcE9koyp/na73//+3PXXXetE4l58+Zl2rRpmTFjxhrrV1ZWZty4cavu733ve7t0jrsfXZnZf67LfQsbOly3X7+yfP3wyhw4srzN3Nl/rs8lt9R2uO5bNy3Lp95dkeq9KjqcW0zCI8805L8fXJEnny/kyecbsukGybZb9Ms7tmy8988tf+lZHsO26pfDditfZx7FmDXF/OEPf8jMmTNX3evq6taYevzxx2fixInZeeedO1L+jdh99903v//975vnNjbbPcnDnSooiQABAgQIECBAgAABAgQIECCw/gTuSbJHq3bVSWavvxF0IkCAAAECBAgQIECAQEkJFJpPWyi0eFhSixiWQF8TKCsra73yak/0NRP7EiBAgAABAgQIECBAgED7Aj48tm8kggABAgQIECBAgAABAgQIECBAgAABAgQIECBAgAABAgQIECBAgAABAgQIECBAgAABAgQIECBAgAABAgQIECBAgAABAgQIECBAgAABAgQIECBAgAABAgQIECBAgAABAgQIECBAgAABAgQIECBAgAABAgQIECBAgAABAgQIECBAgAABAgQI9CaBOUn2alqosrIy9957b3bZZZd1uuP8+fNz8cUX5/LLL3/TPvvuu2/GjRu36l5eXt5lMy1/tZAFSxqycGkhy19pyHW/W5FCobjykz9SlUN3bTnLTf+7It+/va6oAttt2S8nHVKZDSrLsu0WZRlQ0f2Xl+bxz0NXX1+fmTNn5uqrr87vf//7Nz2mJ5xwQiZNmpQdd9yxqGO/pqD7778/u+++e+uXf5PkoLUqLJkAAQIECBAgQIAAAQIECBAgsG4F/iPJZ1u1mJhk+rptqzoBAgQIECBAgAABAgRKWqDF2QmFYk9WKOmVDU+gdwiUla12jk/3n/TTO2htQYAAAQIECBAgQIAAgV4t4MNjrz68liNAgAABAgQIECBAgAABAgQIECBAgAABAgQIECBAgAABAgQIECBAgAABAgQIECBAgAABAgQIECBAgAABAgQIECBAgAABAgQIECBAgAABAgQIECBAgAABAgQIECBAgAABAgQIECBAgAABAgQIECBAgAABAgQIECBAgAABAgQIECBAgAABAi0EpiY5q/kzV155ZY499tj1xvTYY49l2rRp+d73vvemPTfddNOMHz8+48aNy6677trl89396MqcM7smK1YWV/qkQ6pSvVf5quDr/7AiV/ymrqjEHd7aL2eMqcrbN+9XVHx3BfVFjwceeCBXX311Zs6cmRdffPFN6b/whS9k4sSJGT58eJcdossuuywnnXRS63pnJ5nSZU0UIkCAAAECBAgQIECAAAECBAh0ncDXk5zbqtz0JBO7roVKBAgQIECAAAECBAgQ6JUCheZbFQotHvbKhS1FoLcIlJWVtV5ltSd6y672IECAAAECBAgQIECAAIGuE/DhsessVSJAgAABAgQIECBAgAABAgQIECBAgAABAgQIECBAgAABAgQIECBAgAABAgQIECBAgAABAgQIECBAgAABAgQIECBAgAABAgQIECBAgAABAgQIECBAgAABAgQIECBAgAABAgQIECBAgAABAgQIECBAgAABAgQIECBAgAABAgQIECBAgAABAj1ZYIski5IMaBpywoQJmTFjRrfMvGjRosycOXPV/cknn3zTGfbYY4+MGTMm1dXVGTVqVJfN+8fHV+ac2bV5ra5QVM1jP1CZlQ2FzLxrRVHxO27dL2eOGZBtBpXG5aT7gsfcuXMza9aszJ49O/fee++bHsdhw4Zl3LhxGT9+fIYMGVLUMe9o0Gc+85n86Ec/ap5Wk2RokqUdrSWeAAECBAgQIECAAAECBAgQILAOBT6V5MZW9WcnqV6HPZUmQIAAAQIECBAgQIBAbxH4R5KNmpZZtmxZBg4c2Ft2sweBXiuwfPnyDBo0qPl+ryTZuNcubDECBAgQIECAAAECBAgQ6DKB0vgLki5bVyECBAgQIECAAAECBAgQIECAAAECBAgQIECAAAECBAgQIECAAAECBAgQIECAAAECBAgQIECAAAECBAgQIECAAAECBAgQIECAAAECBAgQIECAAAECBAgQIECAAAECBAgQIECAAAECBAgQIECAAAECBAgQIECAAAECBAgQIECAAAECBAgQINBnBc5P8tWm7QcPHpxFixalvLy820FmzZqVq6++Oj/72c/edJaB270/wzarSfWYwzNmzJiMGjVqrWef8+TKnDu7Ni/XFNa6VvMCO7+tX84aMyCDB3bdpaRfrS1k0QuFbLZRWbZ8S1nuX7gy7xzaP/37dd3opeyxJoW5c+em8Wds9uzZuffee9vF+tjHPpbx48enurq63di1DVi2bFl22WWXPPvss81LfSvJ19e2tnwCBAgQIECAAAECBAgQIECAQBcJ7J/kzla17k+yexfVV4YAAQIECBAgQIAAAQK9XeCxJDs0LfnQQw9l5MiRvX1n+xEoeYGHH3541TkdzW6N7+UdS34xCxAgQIAAAQIECBAgQIDAOhfour8iWeejakCAAAECBAgQIECAAAECBAgQIECAAAECBAgQIECAAAECBAgQIECAAAECBAgQIECAAAECBAgQIECAAAECBAgQIECAAAECBAgQIECAAAECBAgQIECAAAECBAgQIECAAAECBAgQIECAAAECBAgQIECAAAECBAgQIECAAAECBAgQIECAAAECBAh0UmCbJIuSvHFd44suuiiTJk3qZLl1kzZ//vzMnDkzV199df72t7+tavK2vT+fzXY4MJsP/2D6V22chpV1Wfb4HXlp8b0ZtPzXqa6uzpgxYzJq1KhOD3XfgpU5e3ZNXny10yVaJI7cpl/Oqh6Qrd7SNZeR/s6va3P/0w15emnDG33KUpZCCunfL9l7WP/sOLhfjtm/sksWKEWPzTfpl5227pdj3l+RHd7aL3Pnzs2sWbMye/bs3Hvvve26DB48OOPHj8+4ceOy4447thvflQGN78XJkyc3L1mbZGiSJV3ZRy0CBAgQIECAAAECBAgQIECAQCcEdkoyr1Xe8iSN3zd20bdpnZhKCgECBAgQIECAAAECBEpL4M4k+zeNfNttt2X06NGltYFpCfRBgdtvvz0HH3xw883vSnJAH6SwMgECBAgQIECAAAECBAh0UKBr/pKkg02FEyBAgAABAgQIECBAgAABAgQIECBAgAABAgQIECBAgAABAgQIECBAgAABAgQIECBAgAABAgQIECBAgAABAgQIECBAgAABAgQIECBAgAABAgQIECBAgAABAgQIECBAgAABAgQIECBAgAABAgQIECBAgAABAgQIECBAgAABAgQIECBAgAABAutVYHqSk5s6brvttlmwYMF6HaCjzWZcOys3zdshDRsPW2Pqq0sfy1/+48i8umR+dtppp4wePToHHXTQqn8HDhzYoZZzFzVk6qya/P0fhQ7ltQ4eNbRfzhpTlS026bdWdRqTH35mZb5+Q21erilupqGb98vUT1bl7Zuvfe9S9nhxzkW5Z/Y3ivI/9NBD89nPfnbVvTtv22yzTf761782H+G8JF/rzpn0JkCAAAECBAgQIECAAAECBPq8wKDGr6iSDG4lMTzJ431eBwABAgQIECBAgAABAgSKF7g+yZFN4ddee22OPvro4rNFEiDQLQLXXXddxo4d27x343v5090yjKYECBAgQIAAAQIECBAgUFICZSU1rWEJECBAgAABAgQIECBAgAABAgQIECBAgAABAgQIECBAgAABAgQIECBAgAABAgQIECBAgAABAgQIECBAgAABAgQIECBAgAABAgQIECBAgAABAgQIECBAgAABAgQIECBAgAABAgQIECBAgAABAgQIECBAgAABAgQIECBAgAABAgQIECBAgACBjgpsl+TJ5kmXXHJJTjrppI7WWW/xr9Qmh1/0StH97jp7m9TXvNgift99981BBx2U0aNH54ADDiiq1iN/XZmzZ9XmuRcLRcW3Dtpt2/45c0xVBm209pePrq1PDvt2k0FjveJn+q9TN8pGVZ1aoUVSz/Vof7c/f+8DeWnxn9sMPPTQQ1NdXZ0xY8Zkyy23bL/Yeoi4+OKLc+qppzbvtCLJkCTPr4f2WhAgQIAAAQIECBAgQIAAAQIE2hK4PclBrV7YP8lvcREgQIAAAQIECBAgQIBAhwQuTjKxKeO8887Laaed1qECggkQWP8C559/fk4//fTmjaclmbT+J9GRAAECBAgQIECAAAECBEpNYO3/oqTUNjYvAQIECBAgQIAAAQIECBAgQIAAAQIECBAgQIAAAQIECBAgQIAAAQIECBAgQIAAAQIECBAgQIAAAQIECBAgQIAAAQIECBAgQIAAAQIECBAgQIAAAQIECBAgQIAAAQIECBAgQIAAAQIECBAgQIAAAQIECBAgQIAAAQIECBAgQIAAAQIECBDoWwL/luRrTSsPHz488+fP79ECF/y8Nr/+S33RMz57z3V55OYvrDF+4403zkEHHZTRo0dn3333zZ577rnG2Mefa8jUm2vzzLKGovs3Bu7xjv45c0xVNt2way4dfdEva/PL+4s3aD7sh99Vnq98tKpD868puFQ9apYtzJzL9suK15atWu3QQw/NmDFjUl1dnS233LJLbLq6yNChQ7N48eLmZRvfu2d0dR/1CBAgQIAAAQIECBAgQIAAAQJFCFyW5Iut4o5McmMRuUIIECBAgAABAgQIECBAoKXA5CQXND118sknZ/r06YwIEOjhAqecckq+853vNJ/yK0ku7OFjG48AAQIECBAgQIAAAQIEeoBA1/xVSQ9YxAgECBAgQIAAAQIECBAgQIAAAQIECBAgQIAAAQIECBAgQIAAAQIECBAgQIAAAQIECBAgQIAAAQIECBAgQIAAAQIECBAgQIAAAQIECBAgQIAAAQIECBAgQIAAAQIECBAgQIAAAQIECBAgQIAAAQIECBAgQIAAAQIECBAgQIAAAQIECBAgQIBAmwIPJHlX0yszZszIhAkTeizV3Y+uzDd+UtPh+R66YXye+8tNReVVVVVln332yd577/3Gffvtt38j96klDZk6qzZPL20oqt5ew/rnrOoB2biqqPB2g+6aV59v3lzbbtybBZzx8aoctEv5WtVoSu4Oj8cffzxz5sxZdf/z05Wp2OOsDu/Sb/F/5VO7vZzq6upsueWWHc5f3wnTpk3LpEmTmrd9sPl7d33Pox8BAgQIECBAgAABAgQIECDQZwWmJPlmq+1PSfKdPiticQIECBAgQIAAAQIECKydwJFJrm8qsfvuu+fee+9du4qyCRBY5wJ77LFH7rvvvuZ9jkpywzpvrAEBAgQIECBAgAABAgQIlLxAWclvYAECBAgQIECAAAECBAgQIECAAAECBAgQIECAAAECBAgQIECAAAECBAgQIECAAAECBAgQIECAAAECBAgQIECAAAECBAgQIECAAAECBAgQIECAAAECBAgQIECAAAECBAgQIECAAAECBAgQIECAAAECBAgQIECAAAECBAgQIECAAAECBAgQIEBgTQI7JZnX/MVly5Zl4MCBPVbsmrvqcu3dKzo83zs3/1v6z/9ubr/99jzwwAMdzh88eHD23nvvVfe6IZ/M7599e1E19tm+f86qrsqGlV13yeir7lyR//xd3ev9C0k6Ufqw3Spy6mGVRe3QXtDMu+pyXZHHpDMeS5cuzZw5c1rcn3vuuTfGGnbIv+YdB0xub8zVXt912/65+LMDOpzXXQkvvvhiW+/NnZM82l0z6UuAAAECBAgQIECAAAECBAj0OYETkny/1dbnJzm9z0lYmAABAgQIECBAgAABAl0nsHmSpc3LzZ8/P8OHD++6DioRINClAo899lh23HHH1jW3SPL3Lm2kGAECBAgQIECAAAECBAj0SoFO/AlIr3SwFAECBAgQIECAAAECBAgQIECAAAECBAgQIECAAAECBAgQIECAAAECBAgQIECAAAECBAgQIECAAAECBAgQIECAAAECBAgQIECAAAECBAgQIECAAAECBAgQIECAAAECBAgQIECAAAECBAgQIECAAAECBAgQIECAAAECBAgQIECAAAECBAgQ6I0Ck5Jc1LTYBz/4wdxyyy09es+ps2pz5yP1HZ5x8MCy/PCLG67KW7x4ce64445V99tvv33V42Jv2x/yr9n2gMlFhb9nh/6ZUl2VqoquvVz012+syf8+vrKoGdYU1NxjbQpd9T91+c/fryiqRHsejcdh3rx5eeSRR1r8++yzz75p/XeN/XG22OnDRc3QPGjDyrL8bPLrPxOlcjvkkENy6623Nh93YpLppTK/OQkQIECAAAECBAgQIECAAIGSFqhOcnOrDa5LMraktzI8AQIECBAgQIAAAQIEeobAbUlGN40yffr0nHzyyT1jMlMQILCawHe+852ccsopzZ+/PcnBqAgQIECAAAECBAgQIECAQDECXfsXJsV0FEOAAAECBAgQIECAAAECBAgQIECAAAECBAgQIECAAAECBAgQIECAAAECBAgQIECAAAECBAgQIECAAAECBAgQIECAAAECBAgQIECAAAECBAgQIECAJgj8wQAAIABJREFUAAECBAgQIECAAAECBAgQIECAAAECBAgQIECAAAECBAgQIECAAAECBAgQIECAAAECBAisL4HbkoxuajZ9+vScfPLJ66t3p/qcO7s2dzxc3+HcTQaUZfakDdvMe+CBB3LHHXfk7rvvzpw5c7Jo0aI247b/0NnZdv+JRfVe+dzvM+wfN2XEzsOz8847Z8iQIRk6dGi22GKLovLfLOjfflqb2x/6/waFJJ24GvWbeRQ74Iw76nLDH1cUFb7vTuWZMqYqy5ctXeW7ePHizJs3L4888sgb/y5fvryoWq2DRn7qqgze7cgO5w7ZrCzX/EvbPxMdLraeEqZNm5ZJkyY173ZLkg+tp/baECBAgAABAgQIECBAgAABAn1X4H1Jftdq/f9JcmiSmr7LYnMCBAgQIECAAAECBAh0mUDjL4Ivaqr2wQ9+MLfc0vjrYDcCBHqiwCGHHJJbb721+WinJrm4J85qJgIECBAgQIAAAQIECBDoeQKd+BOQnreEiQgQIECAAAECBAgQIECAAAECBAgQIECAAAECBAgQIECAAAECBAgQIECAAAECBAgQIECAAAECBAgQIECAAAECBAgQIECAAAECBAgQIECAAAECBAgQIECAAAECBAgQIECAAAECBAgQIECAAAECBAgQIECAAAECBAgQIECAAAECBAgQIECAAIHVBDZPsrT5s/Pnz8/w4cN7NNX1f1iRK35T1+EZR27TP5ccM6CovKeffjpz5sxpcX/rfl/L2/f7clH5Sx76aeZePzaFhpWrxW+0yaYZ/r6x2bz+4QwdOnTVfciQIavuTf8/aNCgNfZpaEjOnl2Tu+a9XrtQSMo6cTXqjni0Ncz3bqvNj/9UX5RH2ZI/5Jn/PjlPL1yQV199tUVOWf+KbDny8Dz/4E+KqtUUtMkmm2TvvffO3nu/Oy9sc2yeeHlwh/Ibgw8cWZ4zx1R1OK87E+bNm5cRI0a0HuEtSV7uzrn0JkCAAAECBAgQIECAAAECBHq1wPZJfp5k52ZbLkgyOsmTvXpzyxEgQIAAAQIECBAgQGD9CeyUZF7zdsuWLcvAgQPX3wQ6ESBQlMDy5cvTxrk9jd+bPFpUAUEECBAgQIAAAQIECBAg0OcFOvEnIH3eDAABAgQIECBAgAABAgQIECBAgAABAgQIECBAgAABAgQIECBAgAABAgQIECBAgAABAgQIECBAgAABAgQIECBAgAABAgQIECBAgAABAgQIECBAgAABAgQIECBAgAABAgQIECBAgAABAgQIECBAgAABAgQIECBAgAABAgQIECBAgAABAgQIECgFgSOTXN806O6775577723x8/9+8dW5qybajo15wEjyjOluqrDuZfdWpeb56woKu/5B2/O3OvHthnbv3Kj7HLED7LFiI/k4ZuOy9/uf4O/RXxFRUUGDRq02n3gZlvlua3GZln/HYuapb2g9wxbmZMOeCV1dXWr7itWrFjt/1988cUsW7asxX1h1SF5dfPR7ZVf9XpXeFRWVmbUqFHZe++9s88++6z6953vfGfq6pOzZ9fk9/NXFjVL66Cx+1XkmP0rO5XbnUmNFg899FDzERrfyzd250x6EyBAgAABAgQIECBAgAABAr1WYOMk/5XkwFYb7pfkd712a4sRIECAAAECBAgQIECgewTuT7JrU+sZM2ZkwoQJ3TOJrgQIrFHgiiuuyPHHH9/89QeS7IaMAAECBAgQIECAAAECBAgUK1BWbKA4AgQIECBAgAABAgQIECBAgAABAgQIECBAgAABAgQIECBAgAABAgQIECBAgAABAgQIECBAgAABAgQIECBAgAABAgQIECBAgAABAgQIECBAgAABAgQIECBAgAABAgQIECBAgAABAgQIECBAgAABAgQIECBAgAABAgQIECBAgAABAgQIECBAoKQEJie5oGnik08+OdOnTy+JBU65riYPLlrZqVkPGFGeKdVVRedecktdZv95RVHx9c/ckfv/43N56aWXVouv2HCz7HLE1dls+Og3Xnvk5i/k2XuuK6p2edUm2eXImdl8pw8VFV9s0PNzZ2Xuj44uNjw7fuyiDHnPCUXFP/eXm/LQDePbjG3LY8GvJmXLFQ9k5513zogRI1bdG/9/xx13XK3Gq7WFnDO7Nv/7ROd+DnZ4a79cfuwGRe3R04JOPfXUXHzxxc3HOj3J+T1tTvMQIECAAAECBAgQIECAAAECvULgR0mOarXJp5L8uFdsZwkCBAgQIECAAAECBAj0LIF/S/K1ppGGDx+e+fPn96wJTUOAwKrzWB577LHmEt9K8nU0BAgQIECAAAECBAgQIECgWIGyYgPFESBAgAABAgQIECBAgAABAgQIECBAgAABAgQIECBAgAABAgQIECBAgAABAgQIECBAgAABAgQIECBAgAABAgQIECBAgAABAgQIECBAgAABAgQIECBAgAABAgQIECBAgAABAgQIECBAgAABAgQIECBAgAABAgQIECBAgAABAgQIECBAgAABAiUlcFGSSU0Tn3feeTnttNNKYoEX/lHIp/791U7PesCI8kyprmo3f/qva/Oze+vbjWsMOHhUeb52+Os1Fy1alEceeWTVfd68eXnqmeV5ZdiJqdxq99VqzZv95fx1zg/etEfFhptllyNnZrMdDmo7rpBkLa5I/fzcWZn7o6Pb3XOnj0/PNvsc125cY8Df7r8+D9+0euxb3vKWbDt8t2w1+sIUNh25Wq2Jh1blo7uXv2mPl14r5JzZtbnnqZVFzdJW0PVf2jBbbrIWaJ3uvPaJF154Yb7yla80L/SdJKesfWUVCBAgQIAAAQIECBAgQIAAAQItBBq/c/hyK5PGx5dwIkCAAAECBAgQIECAAIF1IrBdkiebV77kkkty0kknrZNmihIg0HGBSy+9NF/60pdaJ34oyS0dryaDAAECBAgQIECAAAECBPqqQGn+JUNfPVr2JkCAAAECBAgQIECAAAECBAgQIECAAAECBAgQIECAAAECBAgQIECAAAECBAgQIECAAAECBAgQIECAAAECBAgQIECAAAECBAgQIECAAAECBAgQIECAAAECBAgQIECAAAECBAgQIECAAAECBAgQIECAAAECBAgQIECAAAECBAgQIECAAAECxQv8KMlRTeHXXnttjj766OKzuznypdcKmf7rutz5SH2nJjlgRHmmVFetMfeiX9bml/cXV/tD76rIVz9a2Watv71YyNSba/Losw1r7DXo+RuzfO4Ps2jRojzzzDN55ZVX3oit3GRwdjniBxk0bP9O7Vls0vNzZ2Xuj9Z8/HeuvjRv22tcceWevSNv/8fNGTJkSIYOHdri39p+A9v1+NIhlRmzV0Wbvf7+j0LOnV2TB55es+ebDbnrtv1z5serstnGpXsJ7x/+8If53Oc+13zNG5McWdzBEUWAAAECBAgQIECAAAECBAgQKErgtCTntYr8VpKvF5UtiAABAgQIECBAgAABAgQ6KzAtySlNyW9/+9uzcOHCztaSR4BAFwtsu+22efrpp1tX/U2Sg7q4lXIECBAgQIAAAQIECBAg0IsFSvevGXrxQbEaAQIECBAgQIAAAQIECBAgQIAAAQIECBAgQIAAAQIECBAgQIAAAQIECBAgQIAAAQIECBAgQIAAAQIECBAgQIAAAQIECBAgQIAAAQIECBAgQIAAAQIECBAgQIAAAQIECBAgQIAAAQIECBAgQIAAAQIECBAgQIAAAQIECBAgQIAAAQIECBDoAoE7k+zfVOe2227L6NGju6Ds+i1xy4P1+e2jK3PvU/WpWdGx3geMKM+U6qrVki74RV1+/UBxxQ7dtTyTP7J6jcaii/7ekKmzavPk8w3tDvaFgyvzyX0qVsXV1tZm2bJlefKvL+fKP2yahS9u1G5+Y0D9svnpv+mwpFCflFWkrF//ovKagmqevj2v/u83UllZmYqKilX/brLJJimM+HJeect7iqq1LjyaGj//UiHnzq7J3MXtezbm7PDWfln0QiGbb1yWYVuVZdiW/XLM/pVF7dGTg+64447W79XfNn8v9+TZzUaAAAECBAgQIECAAAECBAiUhMAnk9zUatKZScaXxPSGJECAAAECBAgQIECAQGkLbNN4ukGSsqY1Lrzwwpx66qmlvZXpCfQCgYsuuiiTJ09e0yZnJ5nSC9a0AgECBAgQIECAAAECBAisB4E3vvhZD720IECAAAECBAgQIECAAAECBAgQIECAAAECBAgQIECAAAECBAgQIECAAAECBAgQIECAAAECBAgQIECAAAECBAgQIECAAAECBAgQIECAAAECBAgQIECAAAECBAgQIECAAAECBAgQIECAAAECBAgQIECAAAECBAgQIECAAAECBAgQIECAAAECBNafwPwkw5vaPfTQQxk5cuT6674OOt2/cGV23Lpfbvxjfa67u66oDgeMKM+U6qo3Ys/7WW1ufbC+qNyP7l6eiYf+M7d10sKlhUydVZMFSxqKqnf8QZU58j0Vq2KfWdaQf/tpbeb9tbjc8QdU5nP7vp7bdOPR0qOog1ACQY888kjr9+rjzd/LJbCCEQkQIECAAAECBAgQIECAAIGeK7B7kl8k2brZiHcmOTTJaz13bJMRIECAAAECBAgQIECgVwmcn+SrTRsNHjw4ixYtSnl5ea9a0jIESkmgvr4+Q4cOzd/+9rc1jV2TZGiSpaW0l1kJECBAgAABAgQIECBAoHsEyrqnra4ECBAgQIAAAQIECBAgQIAAAQIECBAgQIAAAQIECBAgQIAAAQIECBAgQIAAAQIECBAgQIAAAQIECBAgQIAAAQIECBAgQIAAAQIECBAgQIAAAQIECBAgQIAAAQIECBAgQIAAAQIECBAgQIAAAQIECBAgQIAAAQIECBAgQIAAAQIECBAgQIDAOhb4R5KNmnosW7YsAwcOXMct11/5H9y5Ij/8XV1RDQ8YUZ4p1VU596e1ueOh+qJyPr5nRb78ocp2YxcuLWTqrJosWNLQbmxjwPj9K7L/zuWrZnn8ueJyJhxYmaPeW/Gm9XkUxV8SQcuXL8+gQYOaz/pKko1LYnhDEiBAgAABAgQIECBAgAABAj1Z4C1JfpFkv2ZD/jXJYUke6MmDm40AAQIECBAgQIAAAQK9TGCLJIuSDGjaa8KECZkxY0YvW9M6BEpH4Pjjj88VV1zxxsBVVVWrzrN67rnnmi/xrSRfL52tTEqAAAECBAgQIECAAAEC3SVQ1l2N9SVAgAABAgQIECBAgAABAgQIECBAgAABAgQIECBAgAABAgQIECBAgAABAgQIECBAgAABAgQIECBAgAABAgQIECBAgAABAgQIECBAgAABAgQIECBAgAABAgQIECBAgAABAgQIECBAgAABAgQIECBAgAABAgQIECBAgAABAgQIECBAgAABAgTWqUChefX6+vr0799/nTZc38Wv+E1drv/DiqLaHjCiPHc+Ul9UbPVeFTnpkMqiYhuDFi4tZOqsmixY0lBUznZb9stTRcZ+4eDKfHKfiqLq8iiKqccHNTQ0tPVedU3yHn/kDEiAAAECBAgQIECAAAECBHq8wMwkx7Sa8lNJftzjJzcgAQIECBAgQIAAAQIEep/A1CRnNV/ryiuvzLHHHtv7NrURgR4ucNVVV+W4445rMeVZZ52VTTfdNJMnT27+fF2SIUmW9PCVjEeAAAECBAgQIECAAAEC3Szg5P9uPgDaEyBAgAABAgQIECBAgAABAgQIECBAgAABAgQIECBAgAABAgQIECBAgAABAgQIECBAgAABAgQIECBAgAABAgQIECBAgAABAgQIECBAgAABAgQIECBAgAABAgQIECBAgAABAgQIECBAgAABAgQIECBAgAABAgQIECBAgAABAgQIECBAgACBdSRQaF736aefztChQ9dRq+4re/kddbnxjyu6bID/s3d5vvjBqg7XW7i0kKmzarJgSUOHc9eUcOIHK/OJvSs6VI9Hh7h6ZPBTTz2VYcOGtZ7NNcl75NEyFAECBAgQIECAAAECBAgQKBmBs5JMbTXt15N8q2Q2MCgBAgQIECBAgAABAgR6n8CcJHs1rVVZWZl77rkno0aN6n2b2ohADxWYO3du9txzz9TV1b0x4V577ZU5cxrfnsk222yTv/71r82nPy/J13roOsYiQIAAAQIECBAgQIAAgR4i4OT/HnIgjEGAAAECBAgQIECAAAECBAgQIECAAAECBAgQIECAAAECBAgQIECAAAECBAgQIECAAAECBAgQIECAAAECBAgQIECAAAECBAgQIECAAAECBAgQIECAAAECBAgQIECAAAECBAgQIECAAAECBAgQIECAAAECBAgQIECAAAECBAgQIECAAAECBLpYoNC83p/+9KfsvffeXdyiZ5T73m11+fGfVqz1MEe8pyInHFTZ6ToLlxYydVZNFixp6HSNpsRTPlyVj+1R3qk6PDrF1mOS/vjHP+a9731v63lck7zHHCGDECBAgAABAgQIECBAgACBkhP4TJIftpp6ZpLxJbeJgQkQIECAAAECBAgQINC7BA5P8tPmK73//e/PXXfd1bu2tA2BHiyw//7757e//W2LCefMmZO99tpr1XMXX3xxTj311OavN56gNCTJ8z14LaMRIECAAAECBAgQIECAQDcLOPm/mw+A9gQIECBAgAABAgQIECBAgAABAgQIECBAgAABAgQIECBAgAABAgQIECBAgAABAgQIECBAgAABAgQIECBAgAABAgQIECBAgAABAgQIECBAgAABAgQIECBAgAABAgQIECBAgAABAgQIECBAgAABAgQIECBAgAABAgQIECBAgAABAgQIECBAYB0JFJrXnT17dj7+8Y+vo1bdX/bSW2oz68/1nR7kqPdWZMKBlZ3Ob0pcuLSQqbNqsmBJQ6drTT6sMofuVtHp/MZEHmvF163JP/vZz3L44Ye3nsE1ybv1qGhOgAABAgQIECBAgAABAgRKVuDdSX6ZZLNmG/wuyWFJXirZrQxOgAABAgQIECBAgACB3iHwb0m+1nqVyZMn54ILLugdG9qCQA8W+MpXvpILL7ywxYSXXnppTjzxxBbPDR06NIsXL27+3LeSfL0Hr2Y0AgQIECBAgAABAgQIEOhmASf/d/MB0J4AAQIECBAgQIAAAQIECBAgQIAAAQIECBAgQIAAAQIECBAgQIAAAQIECBAgQIAAAQIECBAgQIAAAQIECBAgQIAAAQIECBAgQIAAAQIECBAgQIAAAQIECBAgQIAAAQIECBAgQIAAAQIECBAgQIAAAQIECBAgQIAAAQIECBAgQIAAAQIECKwjgULzutOnT8/JJ5+8jlr1jLL//t91+ek9Kzo8zGfeV5FjP1DZ4bw1JSxcWsjUWTVZsKShwzVPP7wqHxxV3uG8thJ4dAnjei8yY8aMnHDCCa37uib5ej8SGhIgQIAAAQIECBAgQIAAgZIX2CLJL5Ps3WyTJUkOTXJPyW9nAQIECBAgQIAAAQIECJS+wANJ3tXWGpdeemlOPPHE0t/QBgR6qMBll12Wk046qcV0Rx99dK699trVJp42bVomTZrU/PkH1/Te7aHrGosAAQIECBAgQIAAAQIE1rOAk//XM7h2BAgQIECAAAECBAgQIECAAAECBAgQIECAAAECBAgQIECAAAECBAgQIECAAAECBAgQIECAAAECBAgQIECAAAECBAgQIECAAAECBAgQIECAAAECBAgQIECAAAECBAgQIECAAAECBAgQIECAAAECBAgQIECAAAECBAgQIECAAAECBAgQIEBgPQkUmvcZN25crrzyyvTv3389te+eNtN+VZef37ei6OZH71eZcftXFB1fbODCpYVMnVWTBUsaik3JmWOqcuDI8qLjiwnkUYxSz4mpra3NxIkT873vfa/1UK5J3nMOk0kIECBAgAABAgQIECBAgECpCPwoyVGthv10kutLZQFzEiBAgAABAgQIECBAoBcL7PT/PrPNe7P9ZsyYkQkTJvRiAqsR6B6BK664Iscff3yL5sOHD899992XjTbaaLWhXnzxxQwcOLD18zsnebR7NtCVAAECBAgQIECAAAECBHq6gJP/e/oRMh8BAgQIECBAgAABAgQIECBAgAABAgQIECBAgAABAgQIECBAgAABAgQIECBAgAABAgQIECBAgAABAgQIECBAgAABAgQIECBAgAABAgQIECBAgAABAgQIECBAgAABAgQIECBAgAABAgQIECBAgAABAgQIECBAgAABAgQIECBAgAABAgQIEOicQKF52siRI3PPPfdkwIABnatWQlkX/qI2v3qgvqiJx+5XkWP2rywqtqNBC5cWMnVWTRYsaSgqdUp1VQ4YUV5UbEeCeHREq3tjX3jhhRx44IH5y1/+0noQ1yTv3kOjOwECBAgQIECAAAECBAgQKDWBc5Kc0WrobySZWmqLmJcAAQIECBAgQIAAAQK9VGBSkouadttzzz1XndPR+nbNNddk7NixvZTAWgTWv8C1116bY445ZrXGt912W0aPHr3GgQ455JDceuutzV+fmGT6+t9ARwIECBAgQIAAAQIECBAoBQEn/5fCUTIjAQIECBAgQIAAAQIECBAgQIAAAQIECBAgQIAAAQIECBAgQIAAAQIECBAgQIAAAQIECBAgQIAAAQIECBAgQIAAAQIECBAgQIAAAQIECBAgQIAAAQIECBAgQIAAAQIECBAgQIAAAQIECBAgQIAAAQIECBAgQIAAAQIECBAgQIAAAQIECBDouECheUq/fv2ycOHCDBkypOOVSjDj2z+vzX//pb6oycfuV5Fj9q8sKrajQQuXFjJ1Vk0WLGkoKnVKdVUOGFFeVGxHgnh0RKv7YufNm5eRI0emUGjx9m0cyDXJu++w6EyAAAECBAgQIECAAAECBEpNYHySH7Qa+j+SHF1qi5iXAAECBAgQIECAAAECvVjgtiSjm/abPn16tt566xx55JGrrXz99de3+XwvtrEagXUicMMNN+Soo45arXbj80ccccSb9pw2bVomTZrUPOaWJB9aJ4MqSoAAAQIECBAgQIAAAQIlL+Dk/5I/hBYgQIAAAQIECBAgQIAAAQIECBAgQIAAAQIECBAgQIAAAQIECBAgQIAAAQIECBAgQIAAAQIECBAgQIAAAQIECBAgQIAAAQIECBAgQIAAAQIECBAgQIAAAQIECBAgQIAAAQIECBAgQIAAAQIECBAgQIAAAQIECBAgQIAAAQIECBAgQIAAAQJtChRaP3vTTTflk5/8ZJ/hOu9ntbn1wfqi9h27X0WO2b+yqNiOBi1cWsjUWTVZsKShqNQp1VU5YER5UbEdCeLREa3uib3yyiszYcKEtpq7Jnn3HBJdCRAgQIAAAQIECBAgQIBAqQnsn+SXSTZqNvifkhya5IVSW8a8BAgQIECAAAECBAgQ6KUCmydZ2ny3+fPnZ/jw4bnuuusyduzY1da++eabU11d3Us5rEVg3QvMmjUrn/jEJ1Zr1Pie+9znPtfuAPPmzcuIESNax70lycvtJgsgQIAAAQIECBAgQIAAgT4n4OT/PnfILUyAAAECBAgQIECAAAECBAgQIECAAAECBAgQIECAAAECBAgQIECAAAECBAgQIECAAAECBAgQIECAAAECBAgQIECAAAECBAgQIECAAAECBAgQIECAAAECBAgQIECAAAECBAgQIECAAAECBAgQIECAAAECBAgQIECAAAECBAgQIECAAAECfUSg0HrP4447LpdddlkqKyv7CEFy7uya3PHwyqL2HbtfRY7Zv/M2dz5SnwNGlLfZa+HSQqbOqsmCJQ1FzTKlumqNtYoqsIYgHmujt+5zjzrqqNxwww1tNXJN8nXPrwMBAgQIECBAgAABAgQIECh1gW2S/CLJrs0WWZbksCR/LPXlzE+AAAECBAgQIECAAIFeJHBkkuub9tl9991z7733vrHeVVddlcbzO1rfrr766owbN64XMViFwPoRmDlzZsaPH79asyuvvDLHHnts0UOMGjUqDz30UPP4xvfyjUUXEEiAAAECBAgQIECAAAECfUbAyf995lBblAABAgQIECBAgAABAgQIECBAgAABAgQIECBAgAABAgQIECBAgAABAgQIECBAgAABAgQIECBAgAABAgQIECBAgAABAgQIECBAgAABAgQIECBAgAABAgQIECBAgAABAgQIECBAgAABAgQIECBAgAABAgQIECBAgAABAgQIECBAgAABAgT6mECh9b677LJLbr755uy44469huKau+pStzKZcGDlGnc6e1Zt/ueR+qJ2HrtfRY7Zf8211lTkd4/WZ8pPanP64VX54KjyNsMWLi1k6qyaLFjSUNQsU6qrcsCItmutqQCPomh7ZNDChQtzyCGHZP78+W3N55rkPfKoGYoAAQIECBAgQIAAAQIECPQogZ8k+USricYmua5HTWkYAgQIECBAgAABAgQIEJic5IImhpNPPjnTp09vofLd7343J5544mpSZ511VqZOnUqQAIEiBaZMmZKzzz57tejLLrssX/ziF4us8nrYqaeemosvvrh5zulJzu9QEcEECBAgQIAAAQIECBAg0CcEnPzfJw6zJQkQIECAAAECBAgQIECAAAECBAgQIECAAAECBAgQIECAAAECBAgQIECAAAECBAgQIECAAAECBAgQIECAAAECBAgQIECAAAECBAgQIECAAAECBAgQIECAAAECBAgQIECAAAECBAgQIECAAAECBAgQIECAAAECBAgQIECAAAECBAgQIECgDwoU2tr5kksuyUknndQrOK65qy7X3r1i1S4f3b08Ew+tanOvhkJy9qza3DWvvqi9x+5XkWP2rywqtjHof59YmSk31aS+4fWUxjka52nrtnBpIVNn1WTBkv8f3E6XKdVVOWBE27Vap/Io+pD1yMBp06blq1/9aurr2/w5dU3yHnnUDEWAwP9l786jqyrPxQE+3Qt1AAAgAElEQVS/JwlJFAoyOWBFVNQ6ALVqbS2IOLWgbcUJxQq9WluhzhevVhAtSh3qrAXnARXUi8URxQlFaqt1xAFnQFsrozJKgOT8fietuTlJICchISfJs9fa62TnvN/7vd/z7fPHSd61NgECBAgQIECAAAECBLJG4LKIOKtCNRdGxMisqVAhBAgQIECAAAECBAgQIPCNwJWp1oJvLi655JI4++yzK+mk/od85plnVvr9wIEDY9y4cZGbm0uUAIG1CBQXF8egQYNi/PjxlSKuvPLKOOOMso9gxoaXX355nHVW2p9fromI0zNOIJAAAQIECBAgQIAAAQIEmo2A5v9ms9UWSoAAAQIECBAgQIAAAQIECBAgQIAAAQIECBAgQIAAAQIECBAgQIAAAQIECBAgQIAAAQIECBAgQIAAAQIECBAgQIAAAQIECBAgQIAAAQIECBAgQIAAAQIECBAgQIAAAQIECBAgQIAAAQIECBAgQIAAAQIECBAgQIAAAQIECBAgQIAAAQLNTCBZ1Xp79+4dzz33XKOnuHPaqhg3fXXaOvbdOS+G/7wgcqp4evOakojf/3llvPhBcUZrH9SzRQzeJ7/a2FdnFcfIiStjZXopcfJB+dF/jxZVjp+zIBmjJq2M2fNLqs2fChjZvyB675S3zlgeGVFmddCee+4Zr7zyytpq9EzyrN49xREgQIAAAQIECBAgQIAAgQYV+E1E3FChgvsi4ugGrcrkBAgQIECAAAECBAgQILA2gQnlv7ONGzcujjvuuCpjb7zxxjjppJMqvbfXXntFatwOO+xAmQCBCgIffPBBDBo0KF566aVKNqnP1K9//etamd1zzz3xi1/8ovzY+yNiQK2SGUSAAAECBAgQIECAAAECTVpA83+T3l6LI0CAAAECBAgQIECAAAECBAgQIECAAAECBAgQIECAAAECBAgQIECAAAECBAgQIECAAAECBAgQIECAAAECBAgQIECAAAECBAgQIECAAAECBAgQIECAAAECBAgQIECAAAECBAgQIECAAAECBAgQIECAAAECBAgQIECAAAECBAgQIECAAIFmLJCsau25ubnx8MMPR79+/RotzZ3TVsW46aurrH/PbXPjvP6F0bKg8tur1kT8/s8r428fFWe09kE9W8TgffLXGvvmp8Ux8n9XxrKiqkN+s19+HPWDFlW+OWdBMkZNWhmz55dkVMvI/gXRe6e8KmN5ZESY1UGTJ0+Ogw8+eF01eiZ5Vu+g4ggQIECAAAECBAgQIECAQIMJHBARkyOi/B+hXouI1B//5jZYVSYmQIAAAQIECBAgQIAAgXUJPB8R+3wT8PTTT8f++++/1vjU+4MGDYp//etfaTEdOnSIcePGRd++fWkTIPAfgSeeeCKOO+64WLBgQZrJFltsEXfdddc6P2vVIT777LMVx79Q/rNc3XjvEyBAgAABAgQIECBAgEDzEdD833z22koJECBAgAABAgQIECBAgAABAgQIECBAgAABAgQIECBAgAABAgQIECBAgAABAgQIECBAgAABAgQIECBAgAABAgQIECBAgAABAgQIECBAgAABAgQIECBAgAABAgQIECBAgAABAgQIECBAgAABAgQIECBAgAABAgQIECBAgAABAgQIECBAoHkJJNe23N133z2mT58ehYWFWS9y57RV8dmiZHz4RXH8Y9Fal5S2jp22zImR/Qtj09aVH+P89apkjJpUFC9/XJzR2gf1bBGD98mvFPvOP4pj5ANF8dXyddd0wr75MXDvFlXONWdBqpaVMXt+SUa1bNk2Ef9clIxvbZSIkmQylhdlNCyatMeXydhh85zYbrOc+E6n3Dhkt7zMULIoasmSJXHAAQfE3//+93VV5ZnkWbRnSiFAgAABAgQIECBAgAABAlkisE1ETI6I75SrZ2lE9IuI6VlSozIIECBAgAABAgQIECBAoLLABxGx/Te/fuedd2LnnXdep9OsWbNi0KBBpb0eFY9zzz03Ro8ezZlAsxcYPnx4/OEPf6jk0LNnzxg3blxss03qTym1P2bOnFnxs/pR+c9y7TMbSYAAAQIECBAgQIAAAQJNTUDzf1PbUeshQIAAAQIECBAgQIAAAQIECBAgQIAAAQIECBAgQIAAAQIECBAgQIAAAQIECBAgQIAAAQIECBAgQIAAAQIECBAgQIAAAQIECBAgQIAAAQIECBAgQIAAAQIECBAgQIAAAQIECBAgQIAAAQIECBAgQIAAAQIECBAgQIAAAQIECBAgQIAAAQL/FkiWh8jLy4s1a9aU/erRRx+Ngw8+OGutPl1YEiMnFsVnC0tqVWOXjjkxsn9hbN2h8qOclxdFjJq0Ml75pDij3IN6tojB++SXxb7/r1RtK2PB0jTiKnNt3SFVR0Gk6qnqmLMgWVrL7Pm1W2dGC4gonb85eOyweU78/ojC2LR143mE98SJE+PII48s28qcnJwoKal0PzSeBWV6U4ojQIAAAQIECBAgQIAAAQIE1lfg0Yio+Ae+4yPi9vVNbDwBAgQIECBAgAABAgQI1KvAsoho+c0MX375ZWyyySYZTfjLX/4y7rzzzkqxe+yxR1x55ZXRq1evjPIIItCUBF544YU488wz45VXXqm0rMGDB8cdd9xRJ8v96quvom3btuVzLY+IVnWSXBICBAgQIECAAAECBAgQaFICmv+b1HZaDAECBAgQIECAAAECBAgQIECAAAECBAgQIECAAAECBAgQIECAAAECBAgQIECAAAECBAgQIECAAAECBAgQIECAAAECBAgQIECAAAECBAgQIECAAAECBAgQIECAAAECBAgQIECAAAECBAgQIECAAAECBAgQIECAAAECBAgQIECAAAECBAgQKBNIlrcYMGBA3HfffWW/2m+//WLixInRtm3brCObvyQZR1+/otZ17bhFTow8rDA2b7P2xzgv+ToZo/5cFK/PKc5onkE9W8TgffLj47klMfKBovjiq5Jqx3VunxMj+xfENpvmrDN2zoJkjJq0MmbPrz5ntZNWEdAcPR7+75bRsqA2Wht2zIoVK+KAAw6Iv/71r2UTH3fccXHXXXdVLMQzyTfs1piNAAECBAgQIECAAAECBAhku8A1EXFqhSIviYjfZXvh6iNAgAABAgQIECBAgEAzF0j9J3tleYNkMq29o1qeCy+8MEaOHFll3IgRIyL1voNAcxE477zz4qKLLqpyuaNGjYrU+3V1rFq1KgoKKjWj6OeoK2B5CBAgQIAAAQIECBAg0IQEfFlsQptpKQQIECBAgAABAgQIECBAgAABAgQIECBAgAABAgQIECBAgAABAgQIECBAgAABAgQIECBAgAABAgQIECBAgAABAgQIECBAgAABAgQIECBAgAABAgQIECBAgAABAgQIECBAgAABAgQIECBAgAABAgQIECBAgAABAgQIECBAgAABAgQIECBAoJxAsrzG22+/HT/84Q9j6dKlpb9OJBJx/vnnl57ZdBStTsbpd62MD74oqVVZPbbOjfMOLYi2Lat/hPNXK5Ix6s9F8eanxRnNNahni3j23TXxj0VptFWO/Xa7nBh5WEFst2lORrnnLEjGqEkrY/b8iutOzVX9WtY2SdPzyIgzftI9L846pCCz4AaMOvfcc+PSSy+NkpJ/73vHjh1j2rRpsdNOO1WsqvY3QQOuz9QECBAgQIAAAQIECBAgQIBAvQj8JiJuqJD5gYg4ol5mk5QAAQIECBAgQIAAAQIE6lJgs4j4onzChQsXRrt27Wo0x6RJk+LMM8+M2bNnVxq35557xpVXXhk9e/asUU7BBBqTwPTp00s/A3//+98rld2lS5fSz0D//v3rdEmpub7//e9XzKmfo06VJSNAgAABAgQIECBAgEDTEPBlsWnso1UQIECAAAECBAgQIECAAAECBAgQIECAAAECBAgQIECAAAECBAgQIECAAAECBAgQIECAAAECBAgQIECAAAECBAgQIECAAAECBAgQIECAAAECBAgQIECAAAECBAgQIECAAAECBAgQIECAAAECBAgQIECAAAECBAgQIECAAAECBAgQIECAAIGKAsnyv0gmk3H88cfH7bffXvbrtm3bxpNPPhl77LFH1ujd+OyquP9vq2tVz17b5caIQwti44LMH9+8aFkyRk0qirc+K67VnFUN2rJtTow8rCC6bpZTo5xzFqRqWRmz55f837jUUtJ2MvOUTdIj8+XHqCMK4kc75NVgxIYNffPNN6NXr16xdOnSsolPOumkGDt2bCQSle7hzG/qDbsMsxEgQIAAAQIECBAgQIAAAQIbVmCviHgyIlqXm3ZGRPSLiH9u2FLMRoAAAQIECBAgQIAAAQK1ENgsIr4oP27GjBnRrVu3Gqdavnx5nHnmmXHTTTdVOXb48OGROjfaaKMa5zaAQLYKfP311zF69OjSs6rj17/+dVx11VWx8cYb1/kS7rnnnvjFL35RMa9+jjqXlpAAAQIECBAgQIAAAQKNX8CXxca/h1ZAgAABAgQIECBAgAABAgQIECBAgAABAgQIECBAgAABAgQIECBAgAABAgQIECBAgAABAgQIECBAgAABAgQIECBAgAABAgQIECBAgAABAgQIECBAgAABAgQIECBAgAABAgQIECBAgAABAgQIECBAgAABAgQIECBAgAABAgQIECBAgAABAgSqEkiW/2UymYxZs2bFwQcfHDNnzix7a6uttoq//OUvkXrNhuPse1fGK58U17iUXjvmxohDCyIvt+aPbp63JBmjJq2Mmf8sqfG8FQdssUkiRh5WGDtsnlOrXHMW/LuW2fP/U0tqOWk7mVnaJuuR2fJLo07YNz8G7t2iBiM2XOgnn3wS/fr1i/fff79s0h49esRDDz0UW2+9dSQSle7jmt/YG245ZiJAgAABAgQIECBAgAABAgQ2jEBBRDwZEftUmO4nETFlw5RgFgIECBAgQIAAAQIECBBYT4FvRcSS8jmefPLJOPDAA2ud9oEHHoj//u//jjlz5lTKsdlmm8Xw4cPjlFNOqXV+Awlki8B1110Xo0ePjrlz51YqKdVrccUVV8Thhx9eb+Wm8g8bNqxifv0c9SYuMQECBAgQIECAAAECBBqvgC+LjXfvVE6AAAECBAgQIECAAAECBAgQIECAAAECBAgQIECAAAECBAgQIECAAAECBAgQIECAAAECBAgQIECAAAECBAgQIECAAAECBAgQIECAAAECBAgQIECAAAECBAgQIECAAAECBAgQIECAAAECBAgQIECAAAECBAgQIECAAAECBAgQIECAAAECBNYlkCz/ZjL578snnngiDj744CgpKSl7+6ijjoqbb745Wrdu3eCiR1yzIr5cnlZ6RjUd2C0vzvlpQUaxVQV9sTgZoyYVxfufF9c6x+ZtEjHysMLYcYucWudIDTz6+hUxf0nNDcpPyiPiwF3z4pyf1f6eWK9NXMfgxYsXx6BBg+Lhhx8ui2rRokW88MILsddee5X+LpGo9AhyzySvrw2RlwABAgQIECBAgAABAgQINB6BayLi1Arl/i4iLmk8S1ApAQIECBAgQIAAAQIECEREWkPAuHHj4rjjjlsvmGXLlsWZZ55Z2vtR1dGtW7cYPnx4DBgwYL3mMZhAQwjcd999MXr06HjrrbeqnP7EE0+MK6+8Mlq1alWv5Z1zzjlx6aWXVpxDP0e9qktOgAABAgQIECBAgACBxingy2Lj3DdVEyBAgAABAgQIECBAgAABAgQIECBAgAABAgQIECBAgAABAgQIECBAgAABAgQIECBAgAABAgQIECBAgAABAgQIECBAgAABAgQIECBAgAABAgQIECBAgAABAgQIECBAgAABAgQIECBAgAABAgQIECBAgAABAgQIECBAgAABAgQIECBAgACB6gSS5QOSyf+7vPTSS+Occ85JG5+6vvjii6vLWe/vH3Xd17FwaUmN59lv57wYfmhBjceVH/DPL0ti1J+L4qO5NZ9/09aJGHlYYezUKWe9akgN7n/Viljy9X/2K5GIKLd3mSZvsh6ZAkTED7fPi4uOXL97ogbTZRx68sknx5/+9Key+JycnLjwwgvj3HPPLftdIrXv6YdnkmcsLJAAAQIECBAgQIAAAQIECDRJgV9GxO0VVnZ/RAxokqu1KAIECBAgQIAAAQIECDRtgbR+josuuqi0hyM3N3e9Vz1x4sQ488wz47PPPqsy1wEHHBDDhw+Pfffdd73nkoBAfQs899xzMXr06Hj66aernGqrrbaKK6+8Mo444oj6LqU0/7HHHhvjx4+vOJd+jg2ibxICBAgQIECAAAECBAg0LgFfFhvXfqmWAAECBAgQIECAAAECBAgQIECAAAECBAgQIECAAAECBAgQIECAAAECBAgQIECAAAECBAgQIECAAAECBAgQIECAAAECBAgQIECAAAECBAgQIECAAAECBAgQIECAAAECBAgQIECAAAECBAgQIECAAAECBAgQIECAAAECBAgQIECAAAECBAhkKpAsH5hMpl3GYYcdFpMmTSoLSSQScfXVV8epp56aaf56iRvxv0Xx1w/X1Dj3iX3y4+gftqjxuIoDPltYEqMmFcUn80oyztXxW4kYeVhB7LxlbsZj1hV42aNFMWXGNwapR1Gn710mkzRdj0xW/++YQT1bxOB98jMfsAEir7jiihg2bFjaTIMHD4477rgj7Xepz2OFwzPJN8D+mIIAAQIECBAgQIAAAQIECGSpwHcj4smI6Fiuvg8j4sCImJOlNSuLAAECBAgQIECAAAECBNYukNYEcOSRR8Ytt9wSrVu3rhOz4uLiuOiii2L06NGxevXqKnMOHDiw9H/Xu+22W53MKQmBuhR4/fXX4/LLL4/x48dXmbZFixYxfPjwGDFiROTm1k2vTib177rrrvHOO+9UDNXPkQmeGAIECBAgQIAAAQIECDQzAV8Wm9mGWy4BAgQIECBAgAABAgQIECBAgAABAgQIECBAgAABAgQIECBAgAABAgQIECBAgAABAgQIECBAgAABAgQIECBAgAABAgQIECBAgAABAgQIECBAgAABAgQIECBAgAABAgQIECBAgAABAgQIECBAgAABAgQIECBAgAABAgQIECBAgAABAgQINBuBZPmVJpNplzFz5swYOHBgvPHGG2VhOTk5cfvtt8egQYMaDOnmqavi3r+urvH8Fx5ZGHtvn1vjcVUNmLMgGaMmrYzZ80uqzde+VSJGHlYQu367buZOTfj4m2vi8seKSudOJCIqbF21NaUCmqpHRov/T9CIQwuiz855NRlSr7F/+tOf4pRTTonyn8U99tgj7r333thuu+3S5k6kNj798Ezyet0dyQkQIECAAAECBAgQIECAQFYLPBkRB1aosH9EPJjVVSuOAAECBAgQIECAAAECBNYmkNbA0apVq3jxxRejW7dudSr2+eefx+jRo2PMmDFrzXvooYfGkCFD4qCDDqrTuSUjUBuBJ598MsaOHRsPPrj2P3kMHTo0hg8fHp06darNFLUeM3fu3OjcuXOsWrWqYg79HLVWNZAAAQIECBAgQIAAAQJNV8CXxaa7t1ZGgAABAgQIECBAgAABAgQIECBAgAABAgQIECBAgAABAgQIECBAgAABAgQIECBAgAABAgQIECBAgAABAgQIECBAgAABAgQIECBAgAABAgQIECBAgAABAgQIECBAgAABAgQIECBAgAABAgQIECBAgAABAgQIECBAgAABAgQIECBAgAABAs1bIFl++clk2mXpW08//XT89Kc/jZUrV5aFFhYWxrhx4+LII49sEL35S5Pxm1u/jsUrKte7toJ23yY3LjumsE7qnbMgGaMmrYzZ80uqzdeuZSJGHlYQ3bbKrTa2JgHLVibjN7d9HV98lblB+fw8IjbfJBE3Hr9RtCrMjkd533jjjfHb3/42iouLy7YqPz8/nnnmmejZs2el2yORqFR3diykJjeyWAIECBAgQIAAAQIECBAgQKAuBC6LiLMqJBoVEefXRXI5CBAgQIAAAQIECBAgQKBBBCo1A9xyyy1xwgkn1Esxb7zxRowePTomTpy41vx77713DB06NI499th6qUFSAusSuOeee2LMmDHx4osvrjXs8MMPj+HDh8duu+3WIJj33XdfHH300VXNrZ+jQXbEpAQIECBAgAABAgQIEMhuAV8Ws3t/VEeAAAECBAgQIECAAAECBAgQIECAAAECBAgQIECAAAECBAgQIECAAAECBAgQIECAAAECBAgQIECAAAECBAgQIECAAAECBAgQIECAAAECBAgQIECAAAECBAgQIECAAAECBAgQIECAAAECBAgQIECAAAECBAgQIECAAAECBAgQIECAAAECBGorkCw/MJlMuyx766GHHopjjjkmvv7667Lf5eXlxR133BHHHntsbeder3HPz1wToyYVZZzjkf9uGRsXZBy+1sA5C5IxatLKmD2/pNpkm7RMxMj+BdGjc261sbUJ+MsHa2LkxMwNys/BI2LUEQXxox3yakNf52PGjRsXgwcPTsv7rW99K+666674+c9/XuV8iUSlR5B7Jnmd74yEBAgQIECAAAECBAgQIEAg6wUGRsQ9Fap8JCJ+lvWVK5AAAQIECBAgQIAAAQIE1iVQqYEj9b/jBx98sF7VpkyZEqNHj44XXnhhrfNsv/32MXTo0BgyZEgUFNRBI0a9rkjyxixQVFQUY8eOjTFjxsSHH3641qX06tUrhg8fHj/+8Y8bbLmpWk844YS4556Kf6YpLUk/R4PtjIkJECBAgAABAgQIECCQvQK+LGbv3qiMAAECBAgQIECAAAECBAgQIECAAAECBAgQIECAAAECBAgQIECAAAECBAgQIECAAAECBAgQIECAAAECBAgQIECAAAECBAgQIECAAAECBAgQIECAAAECBAgQIECAAAECBAgQIECAAAECBAgQIECAAAECBAgQIECAAAECBAgQIECAAAECBAisj0Cy/OBkMu0yLe+NN94YZ599dixevLjs97m5uXHPPffEgAED1qeGWo995u018YeHi9Y5vsO3EnHxgMLYdtOcWs/zzcA5C5IxatLKmD2/pNpcbTZOxMj+BfHdrXOrjV2fgOdnrolRk9ZtUD4/j39rpPam905560NfZ2PHjh0bp5xyShQXF5flbNWqVVxzzTVx/PHHr3WeRKLSI8g9k7zOdkUiAgQIECBAgAABAgQIECDQKAR2iognI+Lb5ar9R0QcFBEzG8UKFEmAAAECBAgQIECAAAECaxOo1MCx+eabx1//+tfo0qVLvavdd999kfpf9vPPP7/WuTbZZJM46aST4phjjonu3bvXe00maD4CM2bMiAkTJsQNN9wQX3311VoX3rt37xgyZEiD9S2VL+zNN9+MvfbaK4qKquzh0c/RfG5fKyVAgAABAgQIECBAgEDGAr4sZkwlkAABAgQIECBAgAABAgQIECBAgAABAgQIECBAgAABAgQIECBAgAABAgQIECBAgAABAgQIECBAgAABAgQIECBAgAABAgQIECBAgAABAgQIECBAgAABAgQIECBAgAABAgQIECBAgAABAgQIECBAgAABAgQIECBAgAABAgQIECBAgAABAgQINCqBZPlqk8m0y0oLuf322+OEE06I8nEtWrSIP/zhDzFs2LAGWfjcxSUx9unV8fY/iuPL5f9X/5btEtFzh7z49X75dVLXnAXJGDVpZcyeX1Jtvm9tlIiR/Qvie11yq4y9c9qqKE5GHN+7bmorWhNx23Or4sUPi+PzL4sjovKjqZuvx//tV6e2ObH39rlx/L75UZBX7TZukICLL744RowYESUl6ffVrbfeGscff/w6a0gkKu2zZ5JvkF0zCQECBAgQIECAAAECBAgQyBqBRyLikArVHBsR47OmQoUQIECAAAECBAgQIECAQG0FqmzgGD58eFx00UW1zVnjcVOnTo0xY8bExIkT1zm2Z8+eccwxx8TAgQNjk002qfE8BhD46quvYvz48TFhwoSYPn36OkGOOOKIGDJkSOy3335ZA5f6XJ533nlrq0c/R9bslEIIECBAgAABAgQIECCQPQK+LGbPXqiEAAECBAgQIECAAAECBAgQIECAAAECBAgQIECAAAECBAgQIECAAAECBAgQIECAAAECBAgQIECAAAECBAgQIECAAAECBAgQIECAAAECBAgQIECAAAECBAgQIECAAAECBAgQIECAAAECBAgQIECAAAECBAgQIECAAAECBAgQIECAAAECBAjUpUCyfLJkMu2yynnuvPPOOPHEE2P16tVp7w8ePDiuvvrq2GSTTeqyvhrl+mJxSXy1PGKr9oloWVB3j2eesyAZoyatjNnzS6qtp1VhIkb2L4jdt8mt2m/aqhg3/d92R3y/RQw5IL/anDUJ+GpFsrTOLh1zYuXqJI9yHptsXHf3RE32pKrYL7/8Ms4888y444470t5u0aJF3HzzzZH6PFV3JBKV1pM9C6yueO8TIECAAAECBAgQIECAAAEC6ytwYUSMqJDk8og4a30TG0+AAAECBAgQIECAAAECWSFQZQNHqifj448/jnbt2m3QIt9+++0YM2ZMjB07ttp5jznmmBg4cGAccsgh1cYKIPDII4/EhAkTSs/qjiFDhsTQoUNj1113rS50g77/r3/9K/bee++YPXv22ubVz7FBd8RkBAgQIECAAAECBAgQaBwCviw2jn1SJQECBAgQIECAAAECBAgQIECAAAECBAgQIECAAAECBAgQIECAAAECBAgQIECAAAECBAgQIECAAAECBAgQIECAAAECBAgQIECAAAECBAgQIECAAAECBAgQIECAAAECBAgQIECAAAECBAgQIECAAAECBAgQIECAAAECBAgQIECAAAECBAgQqKlAsvyAZDLtcq25rr322hg5cmQsXrw4LebnP/95XHLJJfGd73ynpnVkbfycBckYNWllzJ5fUm2NGxckYmT/gle4XgEAACAASURBVNhz29wqY++ctirGTV+d9t7PvpcXp/2koNrc2RLAY/134r333othw4bFY489lpZso402iksvvTROOeWUjCZJJCo9gtwzyTOSE0SAAAECBAgQIECAAAECBBq9wOERMbHCKp6OiIMiIrM/8DV6AgsgQIAAAQIECBAgQIBAkxdY6/e766+/Pn772982CMDcuXNjzJgxMXbs2Jg/f/46a9hqq63imGOOiYEDB0aPHj0apF6TZqfAm2++GePHj48JEybEZ599ts4iO3bsGEOGDImhQ4fGZpttlpULOuecc0r7PdZx6OfIyp1TFAECBAgQIECAAAECBBpWwJfFhvU3OwECBAgQIECAAAECBAgQIECAAAECBAgQIECAAAECBAgQIECAAAECBAgQIECAAAECBAgQIECAAAECBAgQIECAAAECBAgQIECAAAECBAgQIECAAAECBAgQIECAAAECBAgQIECAAAECBAgQIECAAAECBAgQIECAAAECBAgQIECAAAECBAgQqC+BZPnEyWTa5TrnvP/+++P444+P5cuXp8V169Yt7r777ujevXt91bzB8s5ZkIxRk1bG7Pkl1c65UX4iRvbPj+9vl1dl7J3TVsW46aurfO8nPVrEWQfnVztHQwfwWP8deP3112PgwIHx3nvvpSVr2bJl3HLLLXH00UdnPEkiUekR5J5JnrGeQAIECBAgQIAAAQIECBAg0GgFto2IpyIi9frNsTAiDoqI1xrtqhROgAABAgQIECBAgAABAhUF1trAseOOO8aTTz4ZnTt3bjC1kpKSuOuuu2L8+PGltVR37LTTTtGvX7/Sc7/99qsu3PtNUODZZ5+NyZMnl54zZ86sdoUHHXRQaX/FcccdFzk5OdXGN1TAsmXLomvXrjF37tx1laCfo6E2yLwECBAgQIAAAQIECBDIYgFfFrN4c5RGgAABAgQIECBAgAABAgQIECBAgAABAgQIECBAgAABAgQIECBAgAABAgQIECBAgAABAgQIECBAgAABAgQIECBAgAABAgQIECBAgAABAgQIECBAgAABAgQIECBAgAABAgQIECBAgAABAgQIECBAgAABAgQIECBAgAABAgQIECBAgAABAgTWQyBZfmwymXZZbdqZM2fGwIED44033kiLbdWqVdx+++1xxBFHVJsjmwIWr0jGZ4tKYvb8ZCxcWhLT3i+O2fNLqi2xoEXEyP4F8YOueVXG3jltVYybvnqdefrsnBuH7NYiNt8kEZu3yal2zg0RwKNule++++44+eSTY/HixWmJd9ttt7jppptijz32qNGEiUSlR5B7JnmNBAUTIECAAAECBAgQIECAAIFGKTAxIg6vUPmvIuLWRrkaRRMgQIAAAQIECBAgQIDA2gTSGjjat28fCxcuLIsdPXp0nHvuuVmh9/HHH8eECRNi/Pjxkeojqe5IraVfv35lZ+vWrasb4v1GKLBkyZKYPHly2Vn+/l3bcnbaaac45phjSnuRtttuu0ax6uuuuy5OPfXUslp32GGH+OCDDyrWrp+jUeymIgkQIECAAAECBAgQILBhBXxZ3LDeZiNAgAABAgQIECBAgAABAgQIECBAgAABAgQIECBAgAABAgQIECBAgAABAgQIECBAgAABAgQIECBAgAABAgQIECBAgAABAgQIECBAgAABAgQIECBAgAABAgQIECBAgAABAgQIECBAgAABAgQIECBAgAABAgQIECBAgAABAgQIECBAgAABAhtKIFl+omQy7TKjGj744IMYNmxYPPLII2nxrVu3jjPPPDPOPvvsKCwszChXQwbdPHVV3PvX1TUuIT8v4vzDCuMHXXOrHHvntFUxbnrN8rYqjOjSIScO3q1FHNQtr8Y11cUAHnWh+O8cixcvjiuuuCKuueaaWLJkSVriQw45JC699NLYeeedazxhIlHpEeSeSV5jRQMIECBAgAABAgQIECBAgECjEhgRERdWqPhPEXFyo1qFYgkQIECAAAECBAgQIEAgE4G0Bo5TTjklrrvuurJx22+/fTzzzDOx1VZbZZJrg8VMnTo1JkyYUHouW7Yso3l/8pOfRL9+/aJv377RtWvXjMYIyk6Bjz76KB5//PGYPHlyPPHEExkV2apVqzjmmGNKzz59+mQ0JluC3n777Tj44IPj008/LSsp1Rty2mmnVSxRP0e2bJo6CBAgQIAAAQIECBAgkEUCvixm0WYohQABAgQIECBAgAABAgQIECBAgAABAgQIECBAgAABAgQIECBAgAABAgQIECBAgAABAgQIECBAgAABAgQIECBAgAABAgQIECBAgAABAgQIECBAgAABAgQIECBAgAABAgQIECBAgAABAgQIECBAgAABAgQIECBAgAABAgQIECBAgAABAgQI1KFAsnyuZDLtMuNpli5dGoMGDYoHH3yw0pi+ffvGtddeG127ds0434YO/OWNK+KzhTVfe15uxPmHFcbe2+euteTPvyyJUZOK4sMvSmq1rD4758WIQwtqNba2g3jUVq7yuHfffTeGDBkS06ZNq/Tm4YcfHrfddlu0bt26VhMmEpUeQe6Z5LWSNIgAAQIECBAgQIAAAQIECDQKgUMi4pEKlb4YEQdGxIpGsQJFEiBAgAABAgQIECBAgEBNBNKaGD755JPo06dPzJkzpyzHcccdF+PGjatJzg0Wu3r16pgwYULcf//9MXny5Mi0H6Vz587Rs2fPsrNbt24brGYT1VzgrbfeiunTp5edn376aUZJUv0O/fr1i6OOOioGDhwYeXl5GY3LtqATTzwxbrnllrKy2rdvHx988EGkXisc+jmybfPUQ4AAAQIECBAgQIAAgSwQ8GUxCzZBCQQIECBAgAABAgQIECBAgAABAgQIECBAgAABAgQIECBAgAABAgQIECBAgAABAgQIECBAgAABAgQIECBAgAABAgQIECBAgAABAgQIECBAgAABAgQIECBAgAABAgQIECBAgAABAgQIECBAgAABAgQIECBAgAABAgQIECBAgAABAgQIECBAoB4EkuVzJpNplzWe7vzzz4/Ro0dHcXFx2tg2bdrEkCFD4uyzz45NNtmkxnnrc8Dv7lsZL3+cXm8m8+XmRJx/WGH8aIfcasMXLUvGqElF8dZnNZ8nlXxQzxYxeJ/8auepiwAedaEY8dVXX8Uf//jHuO6662Lp0qVpSVu0aBG///3v45xzzolEovaPEa9ibO2T1c2yZSFAgAABAgQIECBAgAABAgTqR+DbEfFkROxULv3XEXHg/z//Uj9TykqAAAECBAgQIECAAAECDSxQqZ9j7NixMXTo0LSy7r777jj22GMbuNR1T79ixYp47LHHYvLkyaXnvHnzMq63Y8eO0bNnz7Lz+9//fsZjBda9wMsvvxzTp08vO+fPn5/xJJtuumn069cvDj744NLXjTfeOOOx2Rh40003xSmnnBKrVq0qLS8nJyeuuuqqOPXUU6vqBdHPkY2bqCYCBAgQIECAAAECBAg0sIAviw28AaYnQIAAAQIECBAgQIAAAQIECBAgQIAAAQIECBAgQIAAAQIECBAgQIAAAQIECBAgQIAAAQIECBAgQIAAAQIECBAgQIAAAQIECBAgQIAAAQIECBAgQIAAAQIECBAgQIAAAQIECBAgQIAAAQIECBAgQIAAAQIECBAgQIAAAQIECBAgQIAAAQL1JJAsnzeZTLus8ZSp8ffcc0+cdtppsWjRorTxiUQidtppp7jqqqviwAMPjNR1Qx+Pvr4mrnq8qMZlpEo//7DC6LVjbsZjl62MuOihlfH3j4szHlM+8JyfFcSBu+bVamymg3hkKrX2uNRn4Iknnojf//738fLLL0fFz9SWW24ZY8aMiZ/+9Kfr/Rmo4jPU8B+q9SeUgQABAgQIECBAgAABAgQIEKgscE9EDKzw61Mi4npYBAgQIECAAAECBAgQINBkBSr1cyxevDgGDx4cDz30UNmiu3TpEhMnTozdd9+90UA8//zzMXny5NLz7bffrlHdrVq1ip49e8Z3v/vd6N69e+m5yy671CiH4MwE3nnnnZgxY0bp+cYbb8T06dNj2bJlmQ3+T9Suu+4a/fr1Kz179+5do7HZHPyPf/yj9B5cuHBhWZlHH310TJgwofRaP0c2757aCBAgQIAAAQIECBAgkD0Cmv+zZy9UQoAAAQIECBAgQIAAAQIECBAgQIAAAQIECBAgQIAAAQIECBAgQIAAAQIECBAgQIAAAQIECBAgQIAAAQIECBAgQIAAAQIECBAgQIAAAQIECBAgQIAAAQIECBAgQIAAAQIECBAgQIAAAQIECBAgQIAAAQIECBAgQIAAAQIECBAgQIAAAQIE6lIgWT5ZMpl2Wet5PvroozjjjDPisccei4o58/Pz46yzzooRI0ZEYWFhreeoi4G/vPHr+GxhSY1TnX9YYezzndwaj1tdHHHRgytj+vvFNR677aY5cfOvNqrxuJoM4FETrcqxS5cujdGjR8fVV18dRUVFlQJ+9rOfxXXXXRedO3dev4n+MzqRqPQIcs8krxNZSQgQIECAAAECBAgQIECAQFYJnBURl1Wo6LaIOCGrqlQMAQIECBAgQIAAAQIECNS1QJX9HB9++GHstttusXz58rL5Dj300Jg4cWLk5ta8j6Gui65pvpkzZ5b2lkyZMiWmT58eK1eurGmKKCgoiO7du1c627VrV+NczXHAwoULY8aMGfHWW2+Vvn5zVtX3UJ1Pqg+oZ8+e8eMf/zj69esXO++8c3VDGt37S5YsiaOOOqr0nv3m2HLLLeO5556Lrl27lv5KP0ej21YFEyBAgAABAgQIECBAoEEENP83CLtJCRAgQIAAAQIECBAgQIAAAQIECBAgQIAAAQIECBAgQIAAAQIECBAgQIAAAQIECBAgQIAAAQIECBAgQIAAAQIECBAgQIAAAQIECBAgQIAAAQIECBAgQIAAAQIECBAgQIAAAQIECBAgQIAAAQIECBAgQIAAAQIECBAgQIAAAQIECBAgQIBAvQsky8+QTKZdrtfka9asiQcffDD+53/+J2bNmlUp1zbbbBNDhgyJoUOHRsuWLddrrtoM/mhuSfzm1q9rMzQePGPj+NZGtXv8898+Ko7h96+s1byPnbVxFLao3bzVTcijOqG1v79kyZIYO3ZsjBkzJj799NNKgdtvv31ceeWV0bdv38jNza39RBVGJhKV7oX6uTnqrGKJCBAgQIAAAQIECBAgQIAAgRoK7BsRUyuMeT0iDoqIBTXMJZwAAQIECBAgQIAAAQIEGpfAWvs5Uv9/TvViFBcXl64o9X/oSy65JIYNG9a4VlhFtS+++GJMnz697Pzyyy9rvaYuXbpE9+7dY9ttt43Uz6kz1auSem3dunWt8zbGgUuXLi3t3Zk9e3bZ6yeffBIzZswo/V1tj7Zt20bPnj1Lzx/96EelZ1M/fve735V+3sofEyZMiKOPPrrsV/o5mvpdYH0ECBAgQIAAAQIECBCoGwHN/3XjKAsBAgQIECBAgAABAgQIECBAgAABAgQIECBAgAABAgQIECBAgAABAgQIECBAgAABAgQIECBAgAABAgQIECBAgAABAgQIECBAgAABAgQIECBAgAABAgQIECBAgAABAgQIECBAgAABAgQIECBAgAABAgQIECBAgAABAgQIECBAgAABAgQIEMg2gWT5gpLJtMs6qfXTTz+NM844Ix5++OFYs2ZNWs7c3NzYbbfd4uSTT45DDjkk2rdvXydzZpLkgZdXx5inV2USWinm+sGFsdOWubUae9/fVsdNz9Zu3jH/tVHsuEVOreatbhCP6oQqv79w4cJ49NFH49prr40333wziouL04Ly8vLi2GOPjYsuuii+/e1v13yCakYkEpUeQe6Z5HWuLCEBAgQIECBAgAABAgQIEGhQgakRsW+FCg6KiKcatCqTEyBAgAABAgQIECBAgMCGEFhnP8fxxx8ft99+e1kdhYWFMW3atNhzzz03RG0bbI7XXnst/vKXv8T06dNLz88//7xO5t50002jS5cupec222xTeqZ+3nLLLUt7V1Jnfn5+ncxV30lWrVoVqf6F1PnPf/4zZs+eHbNmzUp7nTdvXp2U0alTp+jZs2fZmer5aU7HHXfcUdrjtHz58rJl9+/fP/73f/83Uj1Q3xz6OZrTXWGtBAgQIECAAAECBAgQqL2A5v/a2xlJgAABAgQIECBAgAABAgQIECBAgAABAgQIECBAgAABAgQIECBAgAABAgQIECBAgAABAgQIECBAgAABAgQIECBAgAABAgQIECBAgAABAgQIECBAgAABAgQIECBAgAABAgQIECBAgAABAgQIECBAgAABAgQIECBAgAABAgQIECBAgAABAgSyWSBZvrhkMu2yTuu+++674+yzz47PP/+8yrx77LFH/O53v4v+/ftHIlH/j1b++yfFcc69K2u1xntP3jg6tq5djc++uyZGP1i0weetbkIe1Qmlv//ggw/GJZdcEi+99FKVA7fYYou4/PLLY+DAgTVLXIPoKj4ntbspazCnUAIECBAgQIAAAQIECBAgQGCDCVwQEedXmO28iLhog1VgIgIECBAgQIAAAQIECBBoSIF19nOkei9+9KMfxezZs8tqbNeuXaT+l92rV6+GrLte5545c2a89tprMWPGjLJzbX0o61tImzZton379tGhQ4fS16p+btmyZeTn55eeBQUF1b6maioqKopVq1at9bX8e8uXL48FCxbEwoULS8+qfl68ePH6LrXK8Z06dYru3buXnbvvvnt85zvfqZe5GkPSJ598Mg499ND4+uuvy8rt2rVrvPDCC7H55punLUE/R2PYUTUSIECAAAECBAgQIECg4QU0/zf8HqiAAAECBAgQIECAAAECBAgQIECAAAECBAgQIECAAAECBAgQIECAAAECBAgQIECAAAECBAgQIECAAAECBAgQIECAAAECBAgQIECAAAECBAgQIECAAAECBAgQIECAAAECBAgQIECAAAECBAgQIECAAAECBAgQIECAAAECBAgQIECAAAECBAjUh0CyfNJkMu2yzudbunRpXH/99XHttdfGF198UWX+7373u3HSSSfFoEGDYqONNqrzGr5JuKIoov/Vy2NNcc2maP+tnLj/lNrX9dHckvjNrV/XbNKIWN95q5uQR3VCEStWrIjbbrstbr755pgxY0aVA9q3bx9nnHFGDBkyJNq1a1d90vWISCQqPYLcM8nXw9NQAgQIECBAgAABAgQIECCQRQL7RsTUCvVMiYifZFGNSiFAgAABAgQIECBAgACB+hWotp/jz3/+cwwYMCDWrFlTVknqf9aTJk2KXr161W91WZQ91X+S+h9+xbO+e2CyiGC9Skn1HnTv3r3Sufnmm69X3qY0+JFHHolf/epXMW/evLJlFRQUxOOPPx59+vSptFT9HE1p962FAAECBAgQIECAAAEC9Seg+b/+bGUmQIAAAQIECBAgQIAAAQIECBAgQIAAAQIECBAgQIAAAQIECBAgQIAAAQIECBAgQIAAAQIECBAgQIAAAQIECBAgQIAAAQIECBAgQIAAAQIECBAgQIAAAQIECBAgQIAAAQIECBAgQIAAAQIECBAgQIAAAQIECBAgQIAAAQIECBAgQIAAAQINKZAsP3kymXZZb3W9+uqrcdVVV8Wjjz4aixcvrjRPXl5efO9734tBgwbFwQcfHFtvvXUkEnX/uOXzJhbFix+sqdE6994hLy48oqBGY8oHF61OxuAbv475S2pmvff2uXHhkYW1njeTgTyqVlq4cGFMnz49LrnkknjllVdizZrK90zLli2jV69eceGFF8buu+9eL/drxeqq+EzU/YckkxtHDAECBAgQIECAAAECBAgQIFDXAlMjYt9ySZdFxH4R8fe6nkg+AgQIECBAgAABAgQIEMhagYz6OUaMGBGXXXZZrF69umwhHTt2jGeeeSa6deuWtYur78KKi4tjxowZ8f7778fs2bNj1qxZaa/lveq7lmzI36JFi+jSpUtss802Za+pn3fYYYfo3r175ObmZkOZWVnDlClT4qSTTiq9f745cnJy4tprr43f/va3VdasnyMrt1JRBAgQIECAAAECBAgQyDoBzf9ZtyUKIkCAAAECBAgQIECAAAECBAgQIECAAAECBAgQIECAAAECBAgQIECAAAECBAgQIECAAAECBAgQIECAAAECBAgQIECAAAECBAgQIECAAAECBAgQIECAAAECBAgQIECAAAECBAgQIECAAAECBAgQIECAAAECBAgQIECAAAECBAgQIECAAAECdSKQLJ8lmUy7rJMJ1pXkhRdeiAsuuCCeffbZtYZtttlmcfLJJ8cJJ5wQW2yxRZ3W9NHckvjNrV/XKOeNJ2wUXTfLqdGYisEPvrI6rntyVY1y3PbrjWPrDvX7yGke6VvyxRdfxB133BE33HBDzJkzZ6371bdv3/j9738fe+65Z432dH2DE4lK90P93iDrW7DxBAgQIECAAAECBAgQIECAQCYCF0TE+RUCz4iIqzMZLIYAAQIECBAgQIAAAQIEmoxAxv0cZ599dlx22WVpC0/1WjzxxBPx3e9+t8mA1OVCPv3005g9e3bMmjUr7XXevHmxcOHCWLBgQZSUlNTllPWWKycnJzp06BDt27ePjh07xjbbbBNdunRJe+3cuXO9zd+UE7/++utx0EEHld4P3xypXo3/+Z//iUsuuWStS9fP0ZTvCmsjQIAAAQIECBAgQIBA3Qlo/q87S5kIECBAgAABAgQIECBAgAABAgQIECBAgAABAgQIECBAgAABAgQIECBAgAABAgQIECBAgAABAgQIECBAgAABAgQIECBAgAABAgQIECBAgAABAgQIECBAgAABAgQIECBAgAABAgQIECBAgAABAgQIECBAgAABAgQIECBAgAABAgQIECBAgEA2CSTLF5NMpl1ukDpTc06ZMiX++Mc/xtSpU2NdNRx00EFx9tlnR+/evSM3N7dO6nvg5dUx5ulVGeUaekB+HP79FhnFVhc0alJRPD9zTXVhpe8PO7gg+vbIyyh2fYOau0dxcXE8/fTTccMNN8RTTz0Vy5cvr5I0JycnUvfjsGHDYv/9919f9lqNTyQqPYLcM8lrJWkQAQIECBAgQIAAAQIECBDIGoF9I2JqhWomRsSRWVOhQggQIECAAAECBAgQIEBgQwlk3M+R+j/3xRdfHOedd15abW3bto1x48bFIYccsqFqblLzLFq0KBYuXFh6LliwoMrXlStXxqpVq6KoqCij1xRQfn5+FBQUZPRaWFgY7du3jw4dOqz1NbXPjroXmDhxYpx22mnx+eefpyU///zzI3VW0bNRFqefo+73Q0YCBAgQIECAAAECBAg0RQHN/01xV62JAAECBAgQIECAAAECBAgQIECAAAECBAgQIECAAAECBAgQIECAAAECBAgQIECAAAECBAgQIECAAAECBAgQIECAAAECBAgQIECAAAECBAgQIECAAAECBAgQIECAAAECBAgQIECAAAECBAgQIECAAAECBAgQIECAAAECBAgQIECAAAECBAhEJMsjJJNplxvUZ9GiRTFp0qS45ppr4oMPPoiioqIq52/btm306dMnjjvuuOjdu3ekrtf3+Meikrjt+dXx/Mw1VabqvVNeHN+7RXy7Xc76TpU2fvIba+KKyVWvMxX4rcJEXHhkYXTbqm7nrW4RzdFjwYIFMW3atLj//vvjiSeeiMWLF1fJlJ+fH927d49hw4ZF3759o3Xr1tVx1tv7iUSlR5B7Jnm9aUtMgAABAgQIECBAgAABAgQ2iMDUiNi33Ez/ioj9I2LmBpndJAQIECBAgAABAgQIECCQTQI16ucoKSmJ008/Pf70pz9F6udvjo033jhuueWWGDBgQOTkbNjeg2zCVAuBTAWKi4tLe5f+8Ic/xMKFC8uGpXo0fve738V5550XhYWF60ynnyNTbXEECBAgQIAAAQIECBBo3gKa/5v3/ls9AQIECBAgQIAAAQIECBAgQIAAAQIECBAgQIAAAQIECBAgQIAAAQIECBAgQIAAAQIECBAgQIAAAQIECBAgQIAAAQIECBAgQIAAAQIECBAgQIAAAQIECBAgQIAAAQIECBAgQIAAAQIECBAgQIAAAQIECBAgQIAAAQIECBAgQIAAAQIECDRdgWT5pSWTaZcNsupUDU899VRcffXVMWXKlCgpKVlrHbvsskscd9xxcdRRR8U222yz3vVOf784Pp5bHHMW/tth6/aJ2G6z3Oi5Y+56515bgpn/LIkpb62OT+Yl45N5JdFmo4itO+REl445MeCH+aXXDXU0B4+PP/447r333rj77rvjvffeWyt1IpGI/fffP04//fTo27dv5OTkNNS2lM2bqqnC4ZnkDb4rCiBAgAABAgQIECBAgAABArUWOP//j7ygwugTI+KWWmc0kAABAgQIECBAgAABAgQas0CN+zlS/RUnnXRS3HzzzWnrzs3NjXPPPTcuuOCCrPhfd2PeFLU3bYFVq1bFyJEj49JLL01baKo/Y+jQoXH99ddnBKCfIyMmQQQIECBAgAABAgQIEGj2Apr/m/0tAIAAAQIECBAgQIAAAQIECBAgQIAAAQIECBAgQIAAAQIECBAgQIAAAQIECBAgQIAAAQIECBAgQIAAAQIECBAgQIAAAQIECBAgQIAAAQIECBAgQIAAAQIECBAgQIAAAQIECBAgQIAAAQIECBAgQIAAAQIECBAgQIAAAQIECBAgQIAAAQIEmqhAsvy6ksm0ywZdcqqWmTNnxk033RS33nprLFu2bK31FBYWRo8ePWLAgAHx05/+NLp27dqgtZs8uwXeeeedeOyxx+KBBx6It956K77++uu1Fty+ffv4r//6r/jlL38Zu+yyS1YtLJGo9AhyzyTPqh1SDAECBAgQIECAAAECBAgQyFhg34iYWiH6joj4r4wz1xOcgwAAIABJREFUCCRAgAABAgQIECBAgACBpiZQq36OVatWxciRI+Pyyy+P4uLiNJODDjoobr/99ujUqVNTs7IeAustMG/evDj66KNj6tT0P9Hk5+fHxRdfHKeffnrk5ORkNI9+joyYBBEgQIAAAQIECBAgQKDZC2j+b/a3AAACBAgQIECAAAECBAgQIECAAAECBAgQIECAAAECBAgQIECAAAECBAgQIECAAAECBAgQIECAAAECBAgQIECAAAECBAgQIECAAAECBAgQIECAAAECBAgQIECAAAECBAgQIECAAAECBAgQIECAAAECBAgQIECAAAECBAgQIECAAAECBAgQaKICyfLrSibTLrNiycXFxTFjxoy455574qGHHoqPP/441lVn165dY7/99ovDDz88dtppp9hss80iPz8/K9aiiIYRWLVqVcyfP7/0Prr77rvjxRdfjNmzZ6+zmO222670Hho4cGDsuuuukZub2zDFr2PWRKLSI8g9kzzrdklBBAgQIECAAAECBAgQIEAgI4GpEbFvucgPI2K/iPhHRqMFESBAgAABAgQIECBAgEBTFKh1P0eqz+K6666L0aNHx4IFC9JsevXqFRdeeGH07t27KZpZE4FaCbz22msxePDgePvtt9PGt2nTJm677bbo379/VNGjsda59HPUahsMIkCAAAECBAgQIECAQLMT0Pzf7LbcggkQIECAAAECBAgQIECAAAECBAgQIECAAAECBAgQIECAAAECBAgQIECAAAECBAgQIECAAAECBAgQIECAAAECBAgQIECAAAECBAgQIECAAAECBAgQIECAAAECBAgQIECAAAECBAgQIECAAAECBAgQIECAAAECBAgQIECAAAECBAgQIECgmQgky68zmUy7zDqCL7/8MsaOHRtjxoyJf/7zn9XW16FDh+jbt28cdthhsc8++0S7du2qHSOg6QgsWrQonnvuuXjggQfi0UcfjSVLllS7uM6dO8evfvWrOPXUU6NNmzbVxjdkQCJR6RHknknekBtibgIECBAgQIAAAQIECBAgUDuBCyLi/ApDj46I+2qXzigCBAgQIECAAAECBAgQaCIC693PMWXKlBg0aFDMmzcvjST1v/ALLrggTjvttKji/85NhM8yCFQvsGbNmrjiiiti1KhRsWLFirQBqZ6jSZMmRc+ePatPVCFCP0eNyQwgQIAAAQIECBAgQIBAsxTQ/N8st92iCRAgQIAAAQIECBAgQIAAAQIECBAgQIAAAQIECBAgQIAAAQIECBAgQIAAAQIECBAgQIAAAQIECBAgQIAAAQIECBAgQIAAAQIECBAgQIAAAQIECBAgQIAAAQIECBAgQIAAAQIECBAgQIAAAQIECBAgQIAAAQIECBAgQIAAAQIECBAgQKAZCCTLrzGZTLvM2uWvWrUqpk+fHvfff39MmTIlZs+eXW2tbdq0iR49esQBBxxQeu65556Rl5dX7TgBjUdgxYoV8eqrr8YzzzwTjz/+eLz77ruxbNmyahew3XbbxY9//OMYMGBA7LXXXlFQUFDtmGwISCQqPYLcM8mzYWPUQIAAAQIECBAgQIAAAQIEMhfYNyKmVgi/PiJOyTyFSAIECBAgQIAAAQIECBBoogJ10s8xZ86cGDhwYLz44ouVmHr27BmXXnpp7L333k2U0LIIrF3gpZdeitNOOy1SrxWP3r17x7hx46Jz5861ItTPUSs2gwgQIECAAAECBAgQINDsBDT/N7stt2ACBAgQIECAAAECBAgQIECAAAECBAgQIECAAAECBAgQIECAAAECBAgQIECAAAECBAgQIECAAAECBAgQIECAAAECBAgQIECAAAECBAgQIECAAAECBAgQIECAAAECBAgQIECAAAECBAgQIECAAAECBAgQIECAAAECBAgQIECAAAECBAgQaCYCyfLrTCbTLrOeYPXq1fHhhx/GU089FY8//ni88sorsXDhwmrr7tSpU+yyyy7xve99L/bdd9/o0aNHdOjQIVq0aFHtWAHZI1BUVFS636+99lo8//zz8fLLL8f7778fc+fOXWeRiUQiOnbsGHvuuWf069cv9ttvv+jatWvk5eVlz+IyqCS1jgqHZ5Jn4CaEAAECBAgQIECAAAECBAhkkcDUiNi3XD2vR8R+EfFVFtWoFAIECBAgQIAAAQIECBBoGIE66+f4/PPP47zzzos77rgjSkpK0laz1VZbxTnnnBODBw+Oli1bNsxKzUpgAwoUFxfHmDFj4qKLLop58+alzZyfnx+HHXZY6ftt27atdVX6OWpNZyABAgQIECBAgAABAgSalYDm/2a13RZLgAABAgQIECBAgAABAgQIECBAgAABAgQIECBAgAABAgQIECBAgAABAgQIECBAgAABAgQIECBAgAABAgQIECBAgAABAgQIECBAgAABAgQIECBAgAABAgQIECBAgAABAgQIECBAgAABAgQIECBAgAABAgQIECBAgAABAgQIECBAgAABAs1IIFl+rclk2mWjY3jnnXdi/Pjxce+998Ynn3yScf3bbrttHHDAAaVnz549Y4sttsh4rMANL/Dxxx/HCy+8EM8880z85S9/iVmzZmVcxHe+85046qij4he/+EVsv/32GY/LxsBEotIjyD2TPBs3Sk0ECBAgQIAAAQIECBAgQKBqgQsi4vwKbx0SEY8BI0CAAAECBAgQIECAAAEC//87Y533c9x2221x+umnx9KlSysBH3rooXH99dfHlltuCZ9AkxWYM2dOnHrqqfHwww9XWmP79u3j4osvjhNPPHG916+fY70JJSBAgAABAgQIECBAgECzEND83yy22SIJECBAgAABAgQIECBAgAABAgQIECBAgAABAgQIECBAgAABAgQIECBAgAABAgQIECBAgAABAgQIECBAgAABAgQIECBAgAABAgQIECBAgAABAgQIECBAgAABAgQIECBAgAABAgQIECBAgAABAgQIECBAgAABAgQIECBAgAABAgQIECBAoBkKJMuvOZlMu2y0HKtXr4733nsvnnvuuXj66afjlVdeic8//zyj9Wy00Uax7bbbxq677hp77LFH9OrVK/bcc8/IycnJaLyguhUoKiqKv/3tb/Hyyy/HSy+9FG+++WbMmTMnUnucybHllluW7uOBBx4Yffr0iR133DFyc3MzGZr1MYlEpUeQeyZ51u+aAgkQIECAAAECBAgQIECAQKnAvhExtYLFxRFxLh8CBAgQIECAAAECBAgQIPAfgXrp53j33Xfj/PPPjwceeCAq9oi0adMmzjrrrDjxxBNj0003tREEmozAvHnz4uqrr45bb701Uj+XP1L9QEcffXRcdtllkeoxqYtDP0ddKMpBgAABAgQIECBAgACBpi+g+b/p77EVEiBAgAABAgQIECBAgAABAgQIECBAgAABAgQIECBAgAABAgQIECBAgAABAgQIECBAgAABAgQIECBAgAABAgQIECBAgAABAgQIECBAgAABAgQIECBAgAABAgQIECBAgAABAgQIECBAgAABAgQIECBAgAABAgQIECBAgAABAgQIECBAgEDzFEiWX3YymXbZJEQWL14cH3/8cfz1r3+N559/Pl599dX4/PPPY+XKldWuLy8vLzp16hQ77LBD9OjRI37wgx/EVlttFe3bt482bdpEq1atYqONNqo2j4DqBVL7sWzZsli4cGGk9mzWrFkxbdq0eOutt+Kjjz6K+fPnx5o1a6pNVFBQEFtssUXsvvvu0adPn/jhD38Y2223Xel+NbUjkaj0CHLPJG9qm2w9BAgQIECAAAECBAgQINBUBaZGxL7lFjctIvaPiOr/+NFURayLAAECBAgQIECAAAECBCoK1Fs/R+p/8rfeemtcfPHFsWDBgkryu+yyS5x66qnxy1/+MvLz8+0MgUYr8OWXX8ZDDz0Ul19+ebz77rtRsS+qY8eOce6558ZJJ50UhYWFdbZO/Rx1RikRAQIECBAgQIAAAQIEmrSA5v8mvb0WR4AAAQIECBAgQIAAAQIECBAgQIAAAQIECBAgQIAAAQIECBAgQIAAAQIECBAgQIAAAQIECBAgQIAAAQIECBAgQIAAAQIECBAgQIAAAQIECBAgQIAAAQIECBAgQIAAAQIECBAgQIAAAQIECBAgQIAAAQIECBAgQIAAAQIECBAgQIAAAQLNWCBZfu3JZNplk2RZtGhRTJs2LR566KGYMmVK/Otf/6rROhOJRLRs2TK6desWu+66a+m52267xQ477BAdOnSI3NzcGuVrrsFr1qyJL774Ij744IN477334rXXXotXXnkl3n///Vi5cmWNWTp16hQ/+clP4mc/+1n07t07NtlkkxrnaGwDUvdihcMzyRvbJqqXAAECBAgQIECAAAECBJqjwAURcX65hZdExH4R8XxzxLBmAgQIECBAgAABAgQIEFirQL33c7z11lvx61//Ov72t79VWcRee+0Vo0ePjv333982EWh0Ak8//XSMGDEiXnrppSpr32effeKmm26KHXfcsc7Xpp+jzkklJECAAAECBAgQIECAQJMU0PzfJLfVoggQIECAAAECBAgQIECAAAECBAgQIECAAAECBAgQIECAAAECBAgQIECAAAECBAgQIECAAAECBAgQIECAAAECBAgQIECAAAECBAgQIECAAAECBAgQIECAAAECBAgQIECAAAECBAgQIECAAAECBAgQIECAAAECBAgQIECAAAECBAgQIECAQCTLGySTaZdNnmf16tUxe/bsePXVV+PNN9+MN954o/Tn+fPn12jteXl5kZ+fHy1btozOnTvHNttsU/rarl276NSpU+mZ+rlr167Rtm3bGuVurMFz586NWbNmxaJFi2LevHmxYMGC0p/ff//9+PDDD+Ozzz6LoqKiSO3BmjVrarTMlGe3bt2iR48epecPfvCD2GqrraJFixY1ytPYgxOJSo8g90zyxr6p6idAgAABAgQIECBAgACBpi6wb0RMrbDI4RHxh6a+cOsjQIAAAQIECBAgQIAAgRoLbJB+jhUrVsQNN9wQF198cen/9Sseubm50adPnxg+fHj07t07qvg/dY0XZgCB+hJI9T099dRTcfnll5e+VnWk+nYuvPDC+NWvfhUFBQX1Uop+jnphlZQAAQIECBAgQIAAAQJNTkDzf5PbUgsiQIAAAQIECBAgQIAAAQIECBAgQIAAAQIECBAgQIAAAQIECBAgQIAAAQIECBAgQIAAAQIECBAgQIAAAQIECBAgQIAAAQIECBAgQIAAAQIECBAgQIAAAQIECPw/9u4+2s6yvBP/d59z8h5CQkICARMgNCaABgNRIoxtAK1Oq0Rxam0HmfnZ9qf1ZXVKf1hbf+10mJlSi2Knlq5htFZmurRDWwWLrzCNIAooAgmQAAkToGmEJOTFvJwk55xnZu81nNk7J5ic92fv/XnWetbe99nPfd/X9bmef7JyrXUTIECAAAECBAgQIECAAAECBAgQIECAAAECBAgQIECAAAECBAgQIECAAAECNYGi3qEoGoZtR/TCCy9k8+bN2bBhQ+6///6sXbs227Zty/bt27Nnz54cPnx4SCZnnHFGTjjhhJx44omZNWtWZs6cmTlz5mTevHk57bTTar9NmjQpEydOrH1W7ylTptTGEyZM6L+7urry0l19prOzc0jxHGvS7t2709vbW8u3p6en9nno0KH+z+r3gwcP1u79+/fnxRdfzJYtW7Jz587a96pZ9bO6zt69e/Pss88ea8uj/l7Nfdq0aTWzU089NRdeeGHtXrx4cRYuXJhTTjllSOu2yqRKZcAR5M4kb5XiyoMAAQIECBAgQIAAAQIEWlXgH5L8TF1yX03yc62arLwIECBAgAABAgQIECBAYFgCY9rPsWbNmtxwww35+te/XusXOPKq9jlcddVVec973pPXvOY1o9avMCwxk9tWoNrbUu3x+eQnP5mvfOUrtR6fI69qv83y5cvzqU99KitXrhxVK/0co8prcQIECBAgQIAAAQIECLSMgOb/limlRAgQIECAAAECBAgQIECAAAECBAgQIECAAAECBAgQIECAAAECBAgQIECAAAECBAgQIECAAAECBAgQIECAAAECBAgQIECAAAECBAgQIECAAAECBAgQIECAAAECBAgQIECAAAECBAgQIECAAAECBAgQIECAAAECBAgQIECAAAECBAgQIECAQINAUT8qioYhqiSHDh3K448/njVr1uQ73/lO1q1bl2effTbd3d2j5lOpVDJp0qRMnTo106ZNywknnJATTzwxs2bNymmnnZaTTz659r16z5w5s3ZXf68+N3369Nq8yZMnZ+LEiens7Ey1rr29vbVcDhw4kP3792fv3r3Zs2dPdu/enV27dtXunTt3NtxbtmzJjh07as/u27evlnN1jb6+vlHLvZr3mWeemeXLl+eCCy7IqlWrcs4559Q8XI0C1ffkiMuZ5F4SAgQIECBAgAABAgQIECBQXoHfSvLHdeHtTnJZkgfLG7LICBAgQIAAAQIECBAgQGAcBcaln+PLX/5y/viP/zjf+973ar0GR17VXoS3v/3t+a3f+q3a/+u7CIy3wHe/+93aO/uVr3yl1htztOvSSy/Ntddemze96U05Sq/FiKegn2PESS1IgAABAgQIECBAgACBlhTQ/N+SZZUUAQIECBAgQIAAAQIECBAgQIAAAQIECBAgQIAAAQIECBAgQIAAAQIECBAgQIAAAQIECBAgQIAAAQIECBAgQIAAAQIECBAgQIAAAQIECBAgQIAAAQIECBAgQIAAAQIECBAgQIAAAQIECBAgQIAAAQIECBAgQIAAAQIECBAgQIAAAQIECBBIUW9QFA1DPEcIVH0OHTqUH//4x3n66aezYcOGPProo1m7dm02btyYZ599NocPHx51t46OjlQqldR/Vr9X787Ozv7P6vfJkyenr68vBw8eTG9vb+37S5/V7y/d1dyq36ufL92jncisWbNy4YUX5tWvfnXOPffc2v1TP/VTmTZtWiZMmFDL0fXyAkfxAeaFIUCAAAECBAgQIECAAAEC5RQ4O8m9SebWhfeRJB8vZ7iiIkCAAAECBAgQIECAAIESCIxbP0e1Z+Chhx7Kpz71qXz5y1+u9UgceXV1dWX58uV53/vel7e97W2ZPXt2CciE0C4CO3bsyO23357Pf/7zufvuu2t9LkdeJ554Yq644or8yq/8Si655JIx7UHRz9Eub6I8CRAgQIAAAQIECBAgMDwBzf/D8zObAAECBAgQIECAAAECBAgQIECAAAECBAgQIECAAAECBAgQIECAAAECBAgQIECAAAECBAgQIECAAAECBAgQIECAAAECBAgQIECAAAECBAgQIECAAAECBAgQIECAAAECBAgQIECAAAECBAgQIECAAAECBAgQIECAAAECBAgQIECAAAECBAiUVaCoD6woGoZljbl0ce3atStPPvlknn766drnU089leeeey4HDhyo3d3d3bV73759tc+enp4cOnSodHmMREATJ05MV1dXJk+enKlTp9buKVOm9N+nn356zjrrrCxevLj2uWDBgsydO7c2xzU4gUplwBHkziQfHKGnCRAgQIAAAQIECBAgQIDAWAn85yS/VrfZvUkuGavN7UOAAAECBAgQIECAAAECTSkw7v0c1b6G+++/P5/5zGfyN3/zN9m/f/8AyEmTJuX888/PVVddlV/+5V/OzJkzmxJb0M0hsHXr1txxxx25+eab88gjjxy192bGjBm57LLL8uEPfzgrV65M9R0d60s/x1iL248AAQIECBAgQIAAAQLNKaD5vznrJmoCBAgQIECAAAECBAgQIECAAAECBAgQIECAAAECBAgQIECAAAECBAgQIECAAAECBAgQIECAAAECBAgQIECAAAECBAgQIECAAAECBAgQIECAAAECBAgQIECAAAECBAgQIECAAAECBAgQIECAAAECBAgQIECAAAECBAgQIECAAAECBAgQIHAsgaL+gaJoGB5rrt+PQ+Dw4cPZt29fdu7cmc2bN+eJJ57IP/3TP9XurVu35vnnn8+OHTuya9eu2nPV55vh6urqyowZMzJr1qzMmTMn8+bNy6mnnpr58+fX7rPOOisLFizI3LlzM23atHR2djZDWk0VY6Uy4AhyZ5I3VQUFS4AAAQIECBAgQIAAAQJtIvDmJF87ItcrktzeJvlLkwABAgQIECBAgAABAgSGJlCqfo5169blE5/4RL74xS/m4MGDR83olFNOya//+q/n/e9/f62PwEVgpASqvTWf/exnc9NNN2XLli0vu+y73vWu/PZv/3bOP//8kdp6SOvo5xgSm0kECBAgQIAAAQIECBBoOwHN/21XcgkTIECAAAECBAgQIECAAAECBAgQIECAAAECBAgQIECAAAECBAgQIECAAAECBAgQIECAAAECBAgQIECAAAECBAgQIECAAAECBAgQIECAAAECBAgQIECAAAECBAgQIECAAAECBAgQIECAAAECBAgQIECAAAECBAgQIECAAAECBAgQIECAQJsIFPV5FkXDsE0Ixj7NqnNvb296enr6P6vfq/e+ffuya9eu7Ny5My+++GJ27NiR7du399/V8eHDh2vzNm/enAMHDoxoAqeffnpOPvnknHDCCZk9e3bmzJnTf8+dOzfVe8aMGZkyZUomTpyYrq6udHZ21u4JEyako6MjlYqjsUe0KC+z2FGcwY8FvD0IECBAgAABAgQIECBAgMDgBO5KcmndlL9I8t7BLeFpAgQIECBAgAABAgQIEGhDgVL2c2zdujWf+9zn8td//ddZt25djtZncuKJJ+aKK67Iz/3cz+UNb3hDTjnllDYsn5SHK1B91775zW/W3rXvfve72b1794Alq30T5557bt71rnflne98Z5YsWTLcbUdkvn6OEWG0CAECBAgQIECAAAECBFpeQPN/y5dYggQIECBAgAABAgQIECBAgAABAgQIECBAgAABAgQIECBAgAABAgQIECBAgAABAgQIECBAgAABAgQIECBAgAABAgQIECBAgAABAgQIECBAgAABAgQIECBAgAABAgQIECBAgAABAgQIECBAgAABAgQIECBAgAABAgQIECBAgAABAgQIECDQpgJFfd5F0TBsU5Jyp/3CCy+kevf29o5KoJ2dnZk0aVKmT5+eU089dVT2sOjICFQqA44gdyb5yNBahQABAgQIECBAgAABAgQIjJTAh5L8p7rFtie5JMkTI7WBdQgQIECAAAECBAgQIECgZQVK3c/xzDPP5NZbb81nP/vZbNy4MT09PQMKUe07OPfcc/P6178+7373u/OqV70qkydPbtmCSWz4Anv37q29T7fddlvuuOOOrFu3Lt3d3QMWrva2LF++PL/4i7+YK6+8MgsXLhz+5iO4gn6OEcS0FAECBAgQIECAAAECBFpYQPN/CxdXagQIECBAgAABAgQIECBAgAABAgQIECBAgAABAgQIECBAgAABAgQIECBAgAABAgQIECBAgAABAgQIECBAgAABAgQIECBAgAABAgQIECBAgAABAgQIECBAgAABAgQIECBAgAABAgQIECBAgAABAgQIECBAgAABAgQIECBAgAABAgQIECDQ1gJFffZF0TBsaxjJEyi7QKUy4AhyZ5KXvWjiI0CAAAECBAgQIECAAIF2Ejg9yb1JFtQl/ZEkH28nBLkSIECAAAECBAgQIECAwJAFmqKf4+DBg/nCF76QG2+8MWvXrn3ZZDs6OrJy5cpcddVVefvb3565c+cOGcbE1hN44YUX8sUvfjF/+Zd/mYcffjg/qX/pggsuyLXXXpsrr7wynZ2dpcTQz1HKsgiKAAECBAgQIECAAAECpRPQ/F+6kgiIAAECBAgQIECAAAECBAgQIECAAAECBAgQIECAAAECBAgQIECAAAECBAgQIECAAAECBAgQIECAAAECBAgQIECAAAECBAgQIECAAAECBAgQIECAAAECBAgQIECAAAECBAgQIECAAAECBAgQIECAAAECBAgQIECAAAECBAgQIECAAAECBAiMiEBRv0pRNAxHZAOLECAwOgKVyoAjyJ1JPjrUViVAgAABAgQIECBAgAABAkMR+JMkH66beG+SS4aykDkECBAgQIAAAQIECBAg0JYCTdXPcfDgwTz44IO57bbbcscdd2T9+vXp6+s7auFmzZqVZcuW5c1vfnMuvvjiXHTRRenq6mrLIrdr0nv27Mm6dety99135+tf/3ruv//+VN+ho12dnZ1ZsmRJLr/88rznPe+pvTvVv5X50s9R5uqIjQABAgQIECBAgAABAuUR0PxfnlqIhAABAgQIECBAgAABAgQIECBAgAABAgQIECBAgAABAgQIECBAgAABAgQIECBAgAABAgQIECBAgAABAgQIECBAgAABAgQIECBAgAABAgQIECBAgAABAgQIECBAgAABAgQIECBAgAABAgQIECBAgAABAgQIECBAgAABAgQIECBAgAABAgQIjKRAUb9YUTQMR3IfaxEgMMIClcqAI8idST7CxpYjQIAAAQIECBAgQIAAAQJDFFiV5H8cMfeKJLcPcT3TCBAgQIAAAQIECBAgQKD9BJq2n+PJJ5/MmjVrcsstt+SRRx7J3r17j1q9zs7OnHLKKTn33HNz8cUX5/LLL8+SJUsyc+bMdHR0tF/FWzjjvr6+7Ny5M08//XTuuuuu3H333Xn00UezZcuWVH872jV79uy89rWvzdve9rZcdtllWbRoUdO8F/o5WvhllhoBAgQIECBAgAABAgRGUEDz/whiWooAAQIECBAgQIAAAQIECBAgQIAAAQIECBAgQIAAAQIECBAgQIAAAQIECBAgQIAAAQIECBAgQIAAAQIECBAgQIAAAQIECBAgQIAAAQIECBAgQIAAAQIECBAgQIAAAQIECBAgQIAAAQIECBAgQIAAAQIECBAgQIAAAQIjci9cAAAgAElEQVQECBAgQIAAAQIECJRIoKiPpSgahiUKUygECBwpUKkMOILcmeReEwIECBAgQIAAAQIECBAgUA6BO5L887pQ/iLJe8sRmigIECBAgAABAgQIECBAoEkEWqKfY8OGDfnCF76Qz3/+83nmmWeOSX/66afnne98Z9761rfmoosuytSpU485xwPlFdi/f3++/e1v5/bbb8+3vvWtbNq06ZjBnn322Xn3u9+dq6++OosWLTrm82V8QD9HGasiJgIECBAgQIAAAQIECJRPQPN/+WoiIgIECBAgQIAAAQIECBAgQIAAAQIECBAgQIAAAQIECBAgQIAAAQIECBAgQIAAAQIECBAgQIAAAQIECBAgQIAAAQIECBAgQIAAAQIECBAgQIAAAQIECBAgQIAAAQIECBAgQIAAAQIECBAgQIAAAQIECBAgQIAAAQIECBAgQIAAAQIECBAgMBICRf0iRdEwHIn1rUGAwCgJVCoDjiB3JvkoWVuWAAECBAgQIECAAAECBAgMQuBXk9xc9/z2JJckeWIQa3iUAAECBAgQIECAAAECBAi0VD/Hvn37sm7dunz1q1/N3XffnUceeSS7du162Sp3dnZmzpw5ec1rXpMVK1bkda97XV796lfnFa94hTejpAK9vb3ZsmVLrc7f//73c8899+TRRx/Ntm3b8pP6kWbOnFmr80//9E/njW98Y63eEyZMKGmWxxeWfo7jc/IUAQIECBAgQIAAAQIE2l1A83+7vwHyJ0CAAAECBAgQIECAAAECBAgQIECAAAECBAgQIECAAAECBAgQIECAAAECBAgQIECAAAECBAgQIECAAAECBAgQIECAAAECBAgQIECAAAECBAgQIECAAAECBAgQIECAAAECBAgQIECAAAECBAgQIECAAAECBAgQIECAAAECBAgQIECAAIFWFSjqEyuKhmGr5iwvAi0hUKkMOILcmeQtUVlJECBAgAABAgQIECBAgEATC5yc5DtJFtfl8JEkH2/inIROgAABAgQIECBAgAABAuMj0LL9HD/60Y/ywx/+MPfee2/uuOOObNy4MQcOHEhfX99RpTs7OzNnzpycddZZOeecc/K6170ul1xySebOnZsZM2ZkwoQJ41OhNt/10KFD2b17d9avX5+HH344a9euzeOPP57Nmzdnx44dqf5+tKva6zBz5syceeaZeeMb35jLLrssy5Ytq9WzVS79HK1SSXkQIECAAAECBAgQIEBgdAU0/4+ur9UJECBAgAABAgQIECBAgAABAgQIECBAgAABAgQIECBAgAABAgQIECBAgAABAgQIECBAgAABAgQIECBAgAABAgQIECBAgAABAgQIECBAgAABAgQIECBAgAABAgQIECBAgAABAgQIECBAgAABAgQIECBAgAABAgQIECBAgAABAgQIECBAgMB4CRT1GxdFw3C8YrIvAQLHIVCpDDiC3Jnkx+HmEQIECBAgQIAAAQIECBAgMIoCf5Tk2rr1701yySjuZ2kCBAgQIECAAAECBAgQaF2BtunnePzxx/O1r30tt956ax588MH09PQcV1UXLFiQVatW5U1velPOP//8LFq0KJMmTTquuR4amkB3d3c2b96cb3/72/nmN7+Z733ve9m6detxL7Zy5cr8wi/8Qq644oqceeaZxz2v2R7Uz9FsFRMvAQIECBAgQIAAAQIExkdA8//4uNuVAAECBAgQIECAAAECBAgQIECAAAECBAgQIECAAAECBAgQIECAAAECBAgQIECAAAECBAgQIECAAAECBAgQIECAAAECBAgQIECAAAECBAgQIECAAAECBAgQIECAAAECBAgQIECAAAECBAgQIECAAAECBAgQIECAAAECBAgQIECAAAECBAiMtkBRv0FRNAxHe2/rEyAwDIFKZcAR5M4kH4anqQQIECBAgAABAgQIECBAYJgCK5Pcm6T+3+dXJLl9mOuaToAAAQIECBAgQIAAAQLtKdB2/RyHDx/O888/nwcffLB2P/TQQ9mwYUO2bNmSAwcOvOxbMGHChEycODEnnnhiFi5cmAULFuSss87K4sWLc+aZZ+acc87JySef3J5v0RCy7uvry3PPPZfNmzfniSeeyMaNG2vfH3vssbzwwgvp7u6u3T09PS+7+gknnJD58+fnla98ZZYtW5bly5fXPqu16ezsHEJUzTVFP0dz1Uu0BAgQIECAAAECBAgQGC8Bzf/jJW9fAgQIECBAgAABAgQIECBAgAABAgQIECBAgAABAgQIECBAgAABAgQIECBAgAABAgQIECBAgAABAgQIECBAgAABAgQIECBAgAABAgQIECBAgAABAgQIECBAgAABAgQIECBAgAABAgQIECBAgAABAgQIECBAgAABAgQIECBAgAABAgQIECAwugJF/fJF0TAc3Z2tToDAsAQqlQFHkDuTfFiiJhMgQIAAAQIECBAgQIAAgWEJ/G2Sd9St8BdJ3jusFU0mQIAAAQIECBAgQIAAgXYWaPt+ju3bt+eJJ57Ik08+mYcffjgPPPBAnn322ezatSsHDx5Mb2/vy74fXV1dmT17dmbNmpW5c+fmjDPOyIIFC3LmmWfm7LPPzvTp0zNlypRMnTo1kyZN6r+r8yZOnNhy713VqnofOnSoZtfd3V37rN4HDhyomf7jP/5jzfq5556rfa9ab9y48ZgWVbOqZfU+//zzs3z58ixdujRLliypjVvR81go+jmOJeR3AgQIECBAgAABAgQIEKgKaP73HhAgQIAAAQIECBAgQIAAAQIECBAgQIAAAQIECBAgQIAAAQIECBAgQIAAAQIECBAgQIAAAQIECBAgQIAAAQIECBAgQIAAAQIECBAgQIAAAQIECBAgQIAAAQIECBAgQIAAAQIECBAgQIAAAQIECBAgQIAAAQIECBAgQIAAAQIECBAgQIAAgdYUKOrTKoqGYWtmLCsCLSJQqQw4gtyZ5C1SW2kQIECAAAECBAgQIECAQNMJXJXklrqotye5JMkTTZeJgAkQIECAAAECBAgQIECgLAL6OY5SiV27duX+++/PN77xjdx7771Zu3Zturu7h1Szrq6uzJgxI7Nnz868efPyile8Iqeddlrtnj9/fhYuXFj7+/Tp0zNlypRMnDgx1TlH+b/6Ie0/GpMOHTqUgwcP5sCBA9m7d292796dzZs357nnnsuWLVvyzDPP1O7q96rl/v3709vbO6RQpk2blvPPPz+XX355Lrvssixbtqzm6crR3hH9HF4MAgQIECBAgAABAgQIEBgg4B+LXgoCBAgQIECAAAECBAgQIECAAAECBAgQIECAAAECBAgQIECAAAECBAgQIECAAAECBAgQIECAAAECBAgQIECAAAECBAgQIECAAAECBAgQIECAAAECBAgQIECAAAECBAgQIECAAAECBAgQIECAAAECBAgQIECAAAECBAgQIECAAAECBAgQINCaAkV9WkXRMGzNjGVFoEUEKpUBR5A7k7xFaisNAgQIECBAgAABAgQIEGgqgROS3JvkVXVRfyTJx5sqC8ESIECAAAECBAgQIECAQNkE9HP8hIpU+1sOHz6cXbt2Zf369dmwYUPtfuqpp2r3j370o+zduzd9fX2DqmtHR0eq94QJE/rvrq6udHZ2pvpZvau/TZkyJbNmzcr06dNr9wknnFD7nDp1au2ZiRMn9t+TJk3q/z558uRU7+rv1eeq/+/f29tby+XQoUM5cOBADh48WPv+0v3S+KVnXnzxxezevbuW3549e7J///50d3fX5laf6enpqa1Zvavfq79VHarfh9oXtHTp0ixevDhLliypfV5wwQU5/fTTa3lXc3E1Cujn8EYQIECAAAECBAgQIECAwPEIaP4/HiXPECBAgAABAgQIECBAgAABAgQIECBAgAABAgQIECBAgAABAgQIECBAgAABAgQIECBAgAABAgQIECBAgAABAgQIECBAgAABAgQIECBAgAABAgQIECBAgAABAgQIECBAgAABAgQIECBAgAABAgQIECBAgAABAgQIECBAgAABAgQIECBAgACB5hMo6kMuioZh82UjYgJtJFCpDDiC3JnkbVR/qRIgQIAAAQIECBAgQIBAaQT+IMnv1UVzb5JLShOdQAgQIECAAAECBAgQIECgWQX0cwyhcjt27MjGjRvzxBNP1O4f/vCH2bRpU3784x9n7969OXjwYPr6+tLb2zuE1UduSkdHR6p39f/9q/FU7/Hu2Zk4cWImTZqUqVOn5pRTTsnixYuzdOnSvPKVr8zZZ5+dM844I3Pnzh05hBZeST9HCxdXagQIECBAgAABAgQIEBhBAc3/I4hpKQIECBAgQIAAAQIECBAgQIAAAQIECBAgQIAAAQIECBAgQIAAAQIECBAgQIAAAQIECBAgQIAAAQIECBAgQIAAAQIECBAgQIAAAQIECBAgQIAAAQIECBAgQIAAAQIECBAgQIAAAQIECBAgQIAAAQIECBAgQIAAAQIECBAgQIAAAQIECBAgUCKBoj6WomgYlihMoRAgcKRApTLgCHJnkntNCBAgQIAAAQIECBAgQIDA2Aq8Jsm9SabUbXtFktvHNgy7ESBAgAABAgQIECBAgEALCujnGMGi7tixIw899FAeeOCBbNy4MVu2bMnzzz+f7du3Z/fu3dm/f3/6+vpGcMfyLtXR0ZGpU6dmxowZmTNnTubNm5dFixZl6dKlOe+882r33Llzy5tAE0Smn6MJiiREAgQIECBAgAABAgQIlEBA838JiiAEAgQIECBAgAABAgQIECBAgAABAgQIECBAgAABAgQIECBAgAABAgQIECBAgAABAgQIECBAgAABAgQIECBAgAABAgQIECBAgAABAgQIECBAgAABAgQIECBAgAABAgQIECBAgAABAgQIECBAgAABAgQIECBAgAABAgQIECBAgAABAgQIECAwCgJF/ZpF0TAche0sSYDASAlUKgOOIHcm+UjhWocAAQIECBAgQIAAAQIECByfwF8k+dd1j1bH7z2+qZ4iQIAAAQIECBAgQIAAAQI/UUA/xyi8INW+mJ6enhw6dKh2Hz58uHYfPHgw+/bty/bt27Nt27a8+OKL2bFjR+2ufq/+vfp99+7d2bRpU21u2a7TTjstCxYsyOzZs3PSSSfV7jlz5uTUU0+tfc6aNav2t6lTp2bixImZMGFC/z1p0qTad9fICOjnGBlHqxAgQIAAAQIECBAgQKDVBTT/t3qF5UeAAAECBAgQIECAAAECBAgQIECAAAECBAgQIECAAAECBAgQIECAAAECBAgQIECAAAECBAgQIECAAAECBAgQIECAAAECBAgQIECAAAECBAgQIECAAAECBAgQIECAAAECBAgQIECAAAECBAgQIECAAAECBAgQIECAAAECBAgQIECAAAEC7SpQ1CdeFA3DdjWRN4GmEKhUBhxB7kzypqicIAkQIECAAAECBAgQIECgRQR+Jsk/1OXSm2RFkodaJD9pECBAgAABAgQIECBAgMD4CujnGF//ht0PHDiQTZs2Zffu3XnxxRezY8eO2udL986dO1O99+7dW5vX19eX3t7e2v3S96N9Vvt0Ojo6andnZ+fLflZ/q/YIdHV15eSTT86cOXNy0kkn9d+zZs3K7NmzM3PmzNrn/PnzS6TXfqHo52i/msuYAAECBAgQIECAAAECQxHQ/D8UNXMIECBAgAABAgQIECBAgAABAgQIECBAgAABAgQIECBAgAABAgQIECBAgAABAgQIECBAgAABAgQIECBAgAABAgQIECBAgAABAgQIECBAgAABAgQIECBAgAABAgQIECBAgAABAgQIECBAgAABAgQIECBAgAABAgQIECBAgAABAgQIECBAgED5BYr6EIuiYVj+6EVIoI0FKpUBR5A7k7yN3wepEyBAgAABAgQIECBAgMCYC/xNkivrdv2zJB8c8yhsSIAAAQIECBAgQIAAAQKtKqCfo0UqW+3Fqd69vb21u6enp3YfPny4Np4wYULt7urqSmdnZ+3u6Oio3a7mFNDP0Zx1EzUBAgQIECBAgAABAgTGWkDz/1iL248AAQIECBAgQIAAAQIECBAgQIAAAQIECBAgQIAAAQIECBAgQIAAAQIECBAgQIAAAQIECBAgQIAAAQIECBAgQIAAAQIECBAgQIAAAQIECBAgQIAAAQIECBAgQIAAAQIECBAgQIAAAQIECBAgQIAAAQIECBAgQIAAAQIECBAgQIAAAQIECIyNQFG/TVE0DMcmArsQIDAkgUplwBHkziQfkqRJBAgQIECAAAECBAgQIEBg0AJvS3Jb3azuJCuSPDrolUwgQIAAAQIECBAgQIAAAQJHF9DP4c0g0KQC+jmatHDCJkCAAAECBAgQIECAwBgLaP4fY3DbESBAgAABAgQIECBAgAABAgQIECBAgAABAgQIECBAgAABAgQIECBAgAABAgQIECBAgAABAgQIECBAgAABAgQIECBAgAABAgQIECBAgAABAgQIECBAgAABAgQIECBAgAABAgQIECBAgAABAgQIECBAgAABAgQIECBAgAABAgQIECBAgACBMRIo6vcpiobhGIVgGwIEhiJQqQw4gtyZ5EOBNIcAAQIECBAgQIAAAQIECAxe4BtJ3lQ37cYkvzn4ZcwgQIAAAQIECBAgQIAAAQIvK6Cfw8tBoEkF9HM0aeGETYAAAQIECBAgQIAAgTEW0Pw/xuC2I0CAAAECBAgQIECAAAECBAgQIECAAAECBAgQIECAAAECBAgQIECAAAECBAgQIECAAAECBAgQIECAAAECBAgQIECAAAECBAgQIECAAAECBAgQIECAAAECBAgQIECAAAECBAgQIECAAAECBAgQIECAAAECBAgQIECAAAECBAgQIECAAAECYyRQ1O9TFA3DMQrBNgQIDEWgUhlwBLkzyYcCaQ4BAgQIECBAgAABAgQIEBicwL9M8l/rpuxJsiLJk4NbxtMECBAgQIAAAQIECBAgQOAnCujn8IIQaFIB/RxNWjhhEyBAgAABAgQIECBAYIwFNP+PMbjtCBAgQIAAAQIECBAgQIAAAQIECBAgQIAAAQIECBAgQIAAAQIECBAgQIAAAQIECBAgQIAAAQIECBAgQIAAAQIECBAgQIAAAQIECBAgQIAAAQIECBAgQIAAAQIECBAgQIAAAQIECBAgQIAAAQIECBAgQIAAAQIECBAgQIAAAQIECBAgQIDAGAkU9fsURcNwjEKwDQECQxGoVAYcQe5M8qFAmkOAAAECBAgQIECAAAECBAYn8L0kF9VN+XiSjwxuCU8TIECAAAECBAgQIECAAIFjCujnOCaRBwiUU0A/RznrIioCBAgQIECAAAECBAiUTUDzf9kqIh4CBAgQIECAAAECBAgQIECAAAECBAgQIECAAAECBAgQIECAAAECBAgQIECAAAECBAgQIECAAAECBAgQIECAAAECBAgQIECAAAECBAgQIECAAAECBAgQIECAAAECBAgQIECAAAECBAgQIECAAAECBAgQIECAAAECBAgQIECAAAECBAgQIDAyAkX9MkXRMByZHaxCgMCoCFQqA44gdyb5qEhblAABAgQIECBAgAABAgQI9Au8P8lNdR7bk6xIspkRAQIECBAgQIAAAQIECBAYYQH9HCMMajkCYyWgn2OspO1DgAABAgQIECBAgACB5hbQ/N/c9RM9AQIECBAgQIAAAQIECBAgQIAAAQIECBAgQIAAAQIECBAgQIAAAQIECBAgQIAAAQIECBAgQIAAAQIECBAgQIAAAQIECBAgQIAAAQIECBAgQIAAAQIECBAgQIAAAQIECBAgQIAAAQIECBAgQIAAAQIECBAgQIAAAQIECBAgQIAAAQIECBB4OYGi/oeiaBhSI0CgxAKVyoAjyJ1JXuJ6CY0AAQIECBAgQIAAAQIEml5gepL7k5xTl8m/T/L/N31mEiBAgAABAgQIECBAgACBMgro5yhjVcRE4DgE9HMcB5JHCBAgQIAAAQIECBAgQCCa/70EBAgQIECAAAECBAgQIECAAAECBAgQIECAAAECBAgQIECAAAECBAgQIECAAAECBAgQIECAAAECBAgQIECAAAECBAgQIECAAAECBAgQIECAAAECBAgQIECAAAECBAgQIECAAAECBAgQIECAAAECBAgQIECAAAECBAgQIECAAAECBAgQIECgNQWK+rSKomHYmhnLikCLCFQqA44gdyZ5i9RWGgQIECBAgAABAgQIECBQSoGPJLm+LrKtSVYk2VLKaAVFgAABAgQIECBAgAABAs0uoJ+j2Sso/rYV0M/RtqWXOAECBAgQIECAAAECBAYloPl/UFweJkCAAAECBAgQIECAAAECBAgQIECAAAECBAgQIECAAAECBAgQIECAAAECBAgQIECAAAECBAgQIECAAAECBAgQIECAAAECBAgQIECAAAECBAgQIECAAAECBAgQIECAAAECBAgQIECAAAECBAgQIECAAAECBAgQIECAAAECBAgQIECAAAECTSNQ1EdaFA3DpklCoATaUaBSGXAEuTPJ2/FFkDMBAgQIECBAgAABAgQIjIXAqUkeSHJ63Wa/l+S6sdjcHgQIECBAgAABAgQIECDQlgL6Odqy7JJuBQH9HK1QRTkQIECAAAECBAgQIEBg9AU0/4++sR0IECBAgAABAgQIECBAgAABAgQIECBAgAABAgQIECBAgAABAgQIECBAgAABAgQIECBAgAABAgQIECBAgAABAgQIECBAgAABAgQIECBAgAABAgQIECBAgAABAgQIECBAgAABAgQIECBAgAABAgQIECBAgAABAgQIECBAgAABAgQIECBAgMB4CBT1mxZFw3A84rEnAQLHKVCpDDiC3Jnkx2nnMQIECBAgQIAAAQIECBAgMEiB/5Dkd+rmPJNkRZJtg1zH4wQIECBAgAABAgQIECBA4HgF9HMcr5TnCJRMQD9HyQoiHAIECBAgQIAAAQIECJRUQPN/SQsjLAIECBAgQIAAAQIECBAgQIAAAQIECBAgQIAAAQIECBAgQIAAAQIECBAgQIAAAQIECBAgQIAAAQIECBAgQIAAAQIECBAgQIAAAQIECBAgQIAAAQIECBAgQIAAAQIECBAgQIAAAQIECBAgQIAAAQIECBAgQIAAAQIECBAgQIAAAQIECBAgMEyBon5+UTQMh7m06QQIjKZApTLgCHJnko8muLUJECBAgAABAgQIECBAoF0FXpnkgSQz6gA+muT6dgWRNwECBAgQIECAAAECBAiMiYB+jjFhtgmBkRfQzzHyplYkQIAAAQIECBAgQIBAKwpo/m/FqsqJAAECBAgQIECAAAECBAgQIECAAAECBAgQIECAAAECBAgQIECAAAECBAgQIECAAAECBAgQIECAAAECBAgQIECAAAECBAgQIECAAAECBAgQIECAAAECBAgQIECAAAECBAgQIECAAAECBAgQIECAAAECBAgQIECAAAECBAgQIECAAAECBAgkRT1CUTQM+RAgUGKBSmXAEeTOJC9xvYRGgAABAgQIECBAgAABAk0r8KdJPlgX/VNJViTZ3bQZCZwAAQIECBAgQIAAAQIEmkFAP0czVEmMBI4ioJ/Da0GAAAECBAgQIECAAAECxyOg+f94lDxDgAABAgQIECBAgAABAgQIECBAgAABAgQIECBAgAABAgQIECBAgAABAgQIECBAgAABAgQIECBAgAABAgQIECBAgAABAgQIECBAgAABAgQIECBAgAABAgQIECBAgAABAgQIECBAgAABAgQIECBAgAABAgQIECBAgAABAgQIECBAgAABAgSaT6CoD7koGobNl42ICbSRQKUy4AhyZ5K3Uf2lSoAAAQIECBAgQIAAAQJjIrAiyf1J6v/NfU2ST47J7jYhQIAAAQIECBAgQIAAgXYW0M/RztWXe1ML6Odo6vIJngABAgQIECBAgAABAmMmoPl/zKhtRIAAAQIECBAgQIAAAQIECBAgQIAAAQIECBAgQIAAAQIECBAgQIAAAQIECBAgQIAAAQIECBAgQIAAAQIECBAgQIAAAQIECBAgQIAAAQIECBAgQIAAAQIECBAgQIAAAQIECBAgQIAAAQIECBAgQIAAAQIECBAgQIAAAQIECBAgQIAAAQIExlSgqN+tKBqGYxqIzQgQGJxApTLgCHJnkg+O0NMECBAgQIAAAQIECBAgQOBYAp9P8p66hx5PsiLJ/mNN9DsBAgQIECBAgAABAgQIEBimgH6OYQKaTmC8BPRzjJe8fQkQIECAAAECBAgQINBcApr/m6teoiVAgAABAgQIECBAgAABAgQIECBAgAABAgQIECBAgAABAgQIECBAgAABAgQIECBAgAABAgQIECBAgAABAgQIECBAgAABAgQIECBAgAABAgQIECBAgAABAgQIECBAgAABAgQIECBAgAABAgQIECBAgAABAgQIECBAgAABAgQIECBAgAABAscrUNQ/WBQNw+Ndw3MECIyDQKUy4AhyZ5KPQx1sSYAAAQIECBAgQIAAAQItK3BZkjuPyO5DST7dshlLjAABAgQIECBAgAABAgTKJKCfo0zVEAuBQQjo5xgElkcJECBAgAABAgQIECDQxgKa/9u4+FInQIAAAQIECBAgQIAAAQIECBAgQIAAAQIECBAgQIAAAQIECBAgQIAAAQIECBAgQIAAAQIECBAgQIAAAQIECBAgQIAAAQIECBAgQIAAAQIECBAgQIAAAQIECBAgQIAAAQIECBAgQIAAAQIECBAgQIAAAQIECBAgQIAAAQIECBAgQIAAgZYWKOqzK4qGYUsnLjkCzS5QqQw4gtyZ5M1eVPETIECAAAECBAgQIECAQJkE/i7J2+sCejjJiiQ9ZQpSLAQIECBAgAABAgQIECDQsgL6OVq2tBJrdQH9HK1eYfkRIECAAAECBAgQIEBgZAQ0/4+Mo1UIEK5bBpUAACAASURBVCBAgAABAgQIECBAgAABAgQIECBAgAABAgQIECBAgAABAgQIECBAgAABAgQIECBAgAABAgQIECBAgAABAgQIECBAgAABAgQIECBAgAABAgQIECBAgAABAgQIECBAgAABAgQIECBAgAABAgQIECBAgAABAgQIECBAgAABAgQIECBAgEDZBIr6gIqiYVi2WMVDgECdQKUy4AhyZ5J7QwgQIECAAAECBAgQIECAwMgIXJbkziOWel+S/zwyy1uFAAECBAgQIECAAAECBAgcU0A/xzGJPECgnAL6OcpZF1ERIECAAAECBAgQIECgbAKa/8tWEfEQIECAAAECBAgQIECAAAECBAgQIECAAAECBAgQIECAAAECBAgQIECAAAECBAgQIECAAAECBAgQIECAAAECBAgQIECAAAECBAgQIECAAAECBAgQIECAAAECBAgQIECAAAECBAgQIECAAAECBAgQIECAAAECBAgQIECAAAECBAgQIECAAIGRESjqlymKhuHI7GAVAgRGRaBSGXAEuTPJR0XaogQIECBAgAABAgQIECDQhgKfSfLeurw3JFmW5FAbWkiZAAECBAgQIECAAAECBMZHQD/H+LjblcCwBfRzDJvQAgQIECBAgAABAgQIEGgLAc3/bVFmSRIgQIAAAQIECBAgQIAAAQIECBAgQIAAAQIECBAgQIAAAQIECBAgQIAAAQIECBAgQIAAAQIECBAgQIAAAQIECBAgQIAAAQIECBAgQIAAAQIECBAgQIAAAQIECBAgQIAAAQIECBAgQIAAAQIECBAgQIAAAQIECBAgQIAAAQIECBAgQIBAGwoU9TkXRcOwDTmkXBaBbdu2pa+vL/PmzStLSKWLo1IZcAS5M8lLVyUBESBAgAABAgQIECBAgEATCpyVZF2SqXWx/26S/9iEuQiZAAECBAgQIECAAAECBJpXQD9H89ZO5G0uoJ+jzV8A6RMgQIAAAQIECBAgQOA4BTT/HyeUxwgQIECAAAECBAgQIECAAAECBAgQIECAAAECBAgQIECAAAECBAgQIECAAAECBAgQIECAAAECBAgQIECAAAECBAgQIECAAAECBAgQIECAAAECBAgQIECAAAECBAgQIECAAAECBAgQIECAAAECBAgQIECAAAECBAgQIECAAAECBAgQIECAQJMJFPXxFkXDsMlSEW4rCaxevTp79+7NnXfe2UppjWgulcqAI8idST6iwhYjQIAAAQIECBAgQIAAgTYV+N0k/74u911JliV5tk09pE2AAAECBAgQIECAAAEC4yOgn2N83O1KYNgC+jmGTWgBAgQIECBAgAABAgQItIWA5v+2KLMkCRAgQIAAAQIECBAgQIAAAQIECBAgQIAAAQIECBAgQIAAAQIECBAgQIAAAQIECBAgQIAAAQIECBAgQIAAAQIECBAgQIAAAQIECBAgQIAAAQIECBAgQIAAAQIECBAgQIAAAQIECBAgQIAAAQIECBAgQIAAAQIECBAgQIAAAQIECBAgQKANBYr6nIuiYdiGHFIug8Att9ySq6++uhbKDTfckGuuuaYMYZUuhkplwBHkziQvXZUERIAAAQIECBAgQIAAAQJNJlD9t/W6JOfWxf2nST7cZHkIlwABAgQIECBAgAABAgSaX0A/R/PXUAZtKqCfo00LL20CBAgQIECAAAECBAgMUkDz/yDBPE6AAAECBAgQIECAAAECBAgQIECAAAECBAgQIECAAAECBAgQIECAAAECBAgQIECAAAECBAgQIECAAAECBAgQIECAAAECBAgQIECAAAECBAgQIECAAAECBAgQIECAAAECBAgQIECAAAECBAgQIECAAAECBAgQIECAAAECBAgQIECAAAECBJpEoKiPsygahk2SgjBbSWDr1q1ZsmRJ9uzZU0urq6sra9euzdKlS1spzRHJpVIZcAS5M8lHRNYiBAgQIECAAAECBAgQINDGAr+U5K+OyP91SR5oYxOpEyBAgAABAgQIECBAgMD4COjnGB93uxIYtoB+jmETWoAAAQIECBAgQIAAAQJtIaD5vy3KLEkCBAgQIECAAAECBAgQIECAAAECBAgQIECAAAECBAgQIECAAAECBAgQIECAAAECBAgQIECAAAECBAgQIECAAAECBAgQIECAAAECBAgQIECAAAECBAgQIECAAAECBAgQIECAAAECBAgQIECAAAECBAgQIECAAAECBAgQIECAAAECBAgQaEOBoj7nomgYtiGHlMdbYNWqVVmzZk1DGMuWLcsPfvCDdHV1jXd4pdq/UhlwBLkzyUtVIcEQIECAAAECBAgQIECAQBMKfCXJz9fFfWuSX2jCPIRMgAABAgQIECBAgAABAs0voJ+j+WsogzYV0M/RpoWXNgECBAgQIECAAAECBAYpoPl/kGAeJ0CAAAECBAgQIECAAAECBAgQIECAAAECBAgQIECAAAECBAgQIECAAAECBAgQIECAAAECBAgQIECAAAECBAgQIECAAAECBAgQIECAAAECBAgQIECAAAECBAgQIECAAAECBAgQIECAAAECBAgQIECAAAECBAgQIECAAAECBAgQIECAAAECTSJQ1MdZFA3DJklBmK0icNNNN+UDH/jAUdP52Mc+luuuu65VUh2RPCqVAUeQO5N8RGQtQoAAAQIECBAgQIAAAQJtKvD6JPcekfsVSW5vUw9pEyBAgAABAgQIECBAgMD4CujnGF9/uxMYsoB+jiHTmUiAAAECBAgQIECAAIG2EtD831blliwBAgQIECBAgAABAgQIECBAgAABAgQIECBAgAABAgQIECBAgAABAgQIECBAgAABAgQIECBAgAABAgQIECBAgAABAgQIECBAgAABAgQIECBAgAABAgQIECBAgAABAgQIECBAgAABAgQIECBAgAABAgQIECBAgAABAgQIECBAgAABAgQItJFAUZ9rUTQM24hBquMtsGnTppx33nnp7u4+aigdHR257777smLFivEOtTT7VyoDjiB3JnlpqiMQAgQIECBAgAABAgQIEGhCgT9N8sG6uO9J8oYmzEPIBAgQIECAAAECBAgQINAaAvo5WqOOsmhDAf0cbVh0KRMgQIAAAQIECBAgQGAIApr/h4BmCgECBAgQIECAAAECBAgQIECAAAECBAgQIECAAAECBAgQIECAAAECBAgQIECAAAECBAgQIECAAAECBAgQIECAAAECBAgQIECAAAECBAgQIECAAAECBAgQIECAAAECBAgQIECAAAECBAgQIECAAAECBAgQIECAAAECBAgQIECAAAECBAgQaAKBoj7GomgYNkH4QmwVgZUrV+a+++7rT6dz8pTa997uA/1/W7x4cR555JFMnjy5VdIeVh6VyoAjyJ1JPixRkwkQIECAAAECBAgQIECgjQVOTbIuyew6g19L8l/a2ETqBAgQIECAAAECBAgQIDC+Avo5xtff7gSGLKCfY8h0JhIgQIAAAQIECBAgQKCtBDT/t1W5JUuAAAECBAgQIECAAAECBAgQIECAAAECBAgQIECAAAECBAgQIECAAAECBAgQIECAAAECBAgQIECAAAECBAgQIECAAAECBAgQIECAAAECBAgQIECAAAECBAgQIECAAAECBAgQIECAAAECBAgQIECAAAECBAgQIECAAAECBAgQIECAAAECbSRQ1OdaFA3DNmKQ6ngKXH/99fnoRz/aEMLrr7spfX29ue/3P9Tw99/4jd/IjTfeOJ7hlmbvSmXAEeTOJC9NdQRCgAABAgQIECBAgAABAk0m8JtJPlEX81NJliU50GR5CJcAAQIECBAgQIAAAQIEWkdAP0fr1FImbSagn6PNCi5dAgQIECBAgAABAgQIDFFA8/8Q4UwjQIAAAQIECBAgQIAAAQIECBAgQIAAAQIECBAgQIAAAQIECBAgQIAAAQIECBAgQIAAAQIECBAgQIAAAQIECBAgQIAAAQIECBAgQIAAAQIECBAgQIAAAQIECBAgQIAAAQIECBAgQIAAAQIECBAgQIAAAQIECBAgQIAAAQIECBAgQIAAAQIlFyjq4yuKhmHJQxdeKwisXbs2F1xwQXp6evrTOfWin8lbvvAPtfHX3r0qW+9b0/9bpVLJPffck4svvrgV0h9WDlWLIy5nkg9L1GQCBAgQIECAAAECBAgQaGOB7ye5sC7/30tyXRt7SJ0AAQIECBAgQIAAAQIExl9AP8f410AEBIYkoJ9jSGwmESBAgAABAgQIECBAoO0ENP+3XcklTIAAAQIECBAgQIAAAQIECBAgQIAAAQIECBAgQIAAAQIECBAgQIAAAQIECBAgQIAAAQIECBAgQIAAAQIECBAgQIAAAQIECBAgQIAAAQIECBAgQIAAAQIECBAgQIAAAQIECBAgQIAAAQIECBAgQIAAAQIECBAgQIAAAQIECBAgQIAAAQJtIlDU51kUDcM2IZDmeAn09PTkVa96VTZs2NAfwoTpM3LlXRsyde6ptb/tf2Fr/vayJTm8d0//MwsXLsxjjz2WadOmjVfopdi3UhlwBLkzyUtRGUEQIECAAAECBAgQIECAQJMJvCPJ39bF/OMky5L8zybLQ7gECBAgQIAAAQIECBAg0FoC+jlaq56yaSMB/RxtVGypEiBAgAABAgQIECBAYBgCmv+HgWcqAQIECBAgQIAAAQIECBAgQIAAAQIECBAgQIAAAQIECBAgQIAAAQIECBAgQIAAAQIECBAgQIAAAQIECBAgQIAAAQIECBAgQIAAAQIECBAgQIAAAQIECBAgQIAAAQIECBAgQIAAAQIECBAgQIAAAQIECBAgQIAAAQIECBAgQIAAAQIECBAosUBRH1tRNAxLHLbQWkHgd37nd/KHf/iHDan89I3/LYtW/3LD3zZ+6b/m7t98T8PffvVXfzU333xzKzAMOYdKZcAR5M4kH7KmiQQIECBAgAABAgQIECDQxgL/Pcm/qMv/piQfaGMPqRMgQIAAAQIECBAgQIBAOQT0c5SjDqIgMGgB/RyDJjOBAAECBAgQIECAAAECbSmg+b8tyy5pAgQIECBAgAABAgQIECBAgAABAgQIECBAgAABAgQIECBAgAABAgQIECBAgAABAgQIECBAgAABAgQIECBAgAABAgQIECBAgAABAgQIECBAgAABAgQIECBAgAABAgQIECBAgAABAgQIECBAgAABAgQIECBAgAABAgQIECBAgAABAgQIEGgDgaI+x6JoGLZB+lIcL4EHH3wwr33ta9PX19cfwoI3XpHLb/7yUUO689dW59lv3dbw21133ZVLL710vFIY930rlQFHkDuTfNyrIgACBAgQIECAAAECBAgQaDKB1yT54RExvz7J95osD+ESIECAAAECBAgQIECAQOsJ6OdovZrKqE0E9HO0SaGlSYAAAQIECBAgQIAAgWEKaP4fJqDpBAgQIECAAAECBAgQIECAAAECBAgQIECAAAECBAgQIECAAAECBAgQIECAAAECBAgQIECAAAECBAgQIECAAAECBAgQIECAAAECBAgQIECAAAECBAgQIECAAAECBAgQIECAAAECBAgQIECAAAECBAgQIECAAAECBAgQIECAAAECBAgQIECgpAJFfVxF0TAsacjCanaB7u7unHfeedm0aVN/KpNPOjlX/o8nMunEWUdN7+DunfnbS1+Z7he39f8+f/78rF+/PjNmzGh2kiHFX6kMOILcmeRDkjSJAAECBAgQIECAAAECBNpY4ONJ/r+6/P8uyZVt7CF1AgQIECBAgAABAgQIECiPgH6O8tRCJAQGJaCfY1BcHiZAgAABAgQIECBAgEDbCmj+b9vSS5wAAQIECBAgQIAAAQIECBAgQIAAAQIECBAgQIAAAQIECBAgQIAAAQIECBAgQIAAAQIECBAgQIAAAQIECBAgQIAAAQIECBAgQIAAAQIECBAgQIAAAQIECBAgQIAAAQIECBAgQIAAAQIECBAgQIAAAQIECBAgQIAAAQIECBAgQIAAAQIEWlygqM+vKBqGLZ669MZL4IMf/GD+7M/+rGH7n/3813PaG372J4a05e5v5BtXv7nhmV/6pV/KX/3VX41XKuO6b6Uy4AhyZ5KPa0VsToAAAQIECBAgQIAAAQJNJjAzybokp9fF/Y4kX2qyPIRLgAABAgQIECBAgAABAq0poJ+jNesqqzYQ0M/RBkWWIgECBAgQIECAAAECBEZAQPP/CCBaggABAgQIECBAgAABAgQIECBAgAABAgQIECBAgAABAgQIECBAgAABAgQIECBAgAABAgQIECBAgAABAgQIECBAgAABAgQIECBAgAABAgQIECBAgAABAgQIECBAgAABAgQIECBAgAABAgQIECBAgAABAgQIECBAgAABAgQIECBAgAABAgQIlFCgqI+pKBqGJQxXSM0usGbNmqxataohjcXvem8uuf4zx5XaPdf+P3nq1s81PPulL30pq1evPq75rfRQpTLgCHJnkrdSgeVCgAABAgQIECBAgAABAqMt8P4kN9Vt8t0kF4/2ptYnQIAAAQIECBAgQIAAAQLHKaCf4zihPEagbAL6OcpWEfEQIECAAAECBAgQIECgnAKa/8tZF1ERIECAAAECBAgQIECAAAECBAgQIECAAAECBAgQIECAAAECBAgQIECAAAECBAgQIECAAAECBAgQIECAAAECBAgQIECAAAECBAgQIECAAAECBAgQIECAAAECBAgQIECAAAECBAgQIECAAAECBAgQIECAAAECBAgQIECAAAECBAgQIECAAIHhChT1CxRFw3C4a5tPoEFgz549WbJkSbZu3dr/9+nzF+Qd33o8XVOnHZdWz/59+bs3npO9//Rs//MnnXRS1q9fn7lz5x7XGq3yUKUy4AhyZ5K3SnHlQYAAAQIECBAgQIAAAQJjIfD1JD9bt9GHknx6LDa2BwECBAgQIECAAAECBAgQOA4B/RzHgeSRsRfYtm1b+vr6Mm/evLHfvEl21M/RJIUSJgECBAgQIECAAAECBMZZQPP/OBfA9gQIECBAgAABAgQIECBAgAABAgQIECBAgAABAgQIECBAgAABAgQIECBAgAABAgQIECBAgAABAgQIECBAgAABAgQIECBAgAABAgQIECBAgAABAgQIECBAgAABAgQIECBAgAABAgQIECBAgAABAgQIECBAgAABAgQIECBAgAABAgQIECBAYJQEivp1i6JhOEpbWrZdBa6++urccsst/zf9SiU/f+t3MveC1w+K5IUHv5u//xeXJHXv61ve8pZ89atfHdQ6zf5wpTLgCHJnkjd7UcVPgAABAgQIECBAgAABAmMlcE6Sx+o2606yJMkzYxWAfQgQIECAAAECBAgQIECAwDEE9HN4RUopsHr16uzduzd33nlnKeMrQ1D6OcpQBTEQIECAAAECBAgQIECg/AKa/8tfIxESIECAAAECBAgQIECAAAECBAgQIECAAAECBAgQIECAAAECBAgQIECAAAECBAgQIECAAAECBAgQIECAAAECBAgQIECAAAECBAgQIECAAAECBAgQIECAAAECBAgQIECAAAECBAgQIECAAAECBAgQIECAAAECBAgQIECAAAECBAgQIECAAIGhCBT1k4qiYTiU9cwhcFSB2267LatXr2747bxf+c289nc/MSSx+//db+Sxz/1Jw9xbbrklV1111ZDWa8ZJlcqAI8idSd6MhRQzAQIECBAgQIAAAQIECIyHwLVJ/qhu4/+e5F3jEYg9CRAgQIAAAQIECBAgQIDAywjo5/BqlE6g2pdx9dVX1+K64YYbcs0115QuxjIEpJ+jDFUQAwECBAgQIECAAAECBMovoPm//DUSIQECBAgQIECAAAECBAgQIECAAAECBAgQIECAAAECBAgQIECAAAECBAgQIECAAAECBAgQIECAAAECBAgQIECAAAECBAgQIECAAAECBAgQIECAAAECBAgQIECAAAECBAgQIECAAAECBAgQIECAAAECBAgQIECAAAECBAgQIECAAAECBAgQGIpAUT+pKBqGQ1nPHAIDBHbu3JlFixal+vnSdeKiJXn71x5Jx4SJQxLrPdidv/vZ8/LjZzb1z58xY0bWr1+f+fPnD2nNZptUqQw4gtyZ5M1WRPESIECAAAECBAgQIECAwHgJ3J3kn9VtflWS/zZewdiXAAECBAgQIECAAAECBAgcRUA/h9eiVAJbt27NkiVLsmfPnlpcXV1dWbt2bZYuXVqqOMsQjH6OMlRBDAQIECBAgAABAgQIECi/gOb/8tdIhAQIECBAgAABAgQIECBAgAABAgQIECBAgAABAgQIECBAgAABAgQIECBAgAABAgQIECBAgAABAgQIECBAgAABAgQIECBAgAABAgQIECBAgAABAgQIECBAgAABAgQIECBAgAABAgQIECBAgAABAgQIECBAgAABAgQIECBAgAABAgQIECBAYCgCRf2komgYDmU9cwgMEFi9enVuu+22/r93dHblbX//YE5a8uphaW1f92C+svq1Kfr6+te59NJLc9dddw1r3WaZXKkMOILcmeTNUjxxEiBAgAABAgQIECBAgMB4ClyY5Pt1AfwoyZIku8czKHsTIECAAAECBAgQIECAAIEjBPRzeCVKJbBq1aqsWbOmIaZly5blBz/4Qbq6ukoV63gHo59jvCtgfwIECBAgQIAAAQIECDSHgOb/5qiTKAkQIECAAAECBAgQIECAAAECBAgQIECAAAECBAgQIECAAAECBAgQIECAAAECBAgQIECAAAECBAgQIECAAAECBAgQIECAAAECBAgQIECAAAECBAgQIECAAAECBAgQIECAAAECBAgQIECAAAECBAgQIECAAAECBAgQIECAAAECBAgQIECAwGAFivoJRdEwHOxanicwQOCWW27J1Vdf3fD35f/mD3L+h39vRLR+eOPv5+H/9O8a1vrzP//zvO997xuR9cu8SKUy4AhyZ5KXuWBiI0CAAAECBAgQIECAAIGyCPzbJL9fF8zNSf7fsgQnDgIECBAgQIAAAQIECBAg8H8E9HN4FUojcNNNN+UDH/jAUeP52Mc+luuuu640sZYhEP0cZaiCGAgQIECAAAECBAgQIFB+Ac3/5a+RCAkQIECAAAECBAgQIECAAAECBAgQIECAAAECBAgQIECAAAECBAgQIECAAAECBAgQIECAAAECBAgQIECAAAECBAgQIECAAAECBAgQIECAAAECBAgQIECAAAECBAgQIECAAAECBAgQIECAAAECBAgQIECAAAECBAgQIECAAAECBAgQIECAwFAEivpJRdEwHMp65hDoF9i6dWuWLFmSPXv29P9tzqsuyFu//EAqHR0jItXX25Pbf/6CvLhhbf9606ZNy2OPPZaFCxeOyB5lXaRSGXAEuTPJy1oscREgQIAAAQIECBAgQIBAmQS+n+TCuoDe+r/Hf1+mAMVCgAABAgQIECBAgAABAgSS6OfwGpRCYNOmTTnvvPPS3d191Hg6Ojpy3333ZcWKFaWItwxB6OcoQxXEQIAAAQIECBAgQIAAgfILaP4vf41ESIAAAQIECBAgQIAAAQIECBAgQIAAAQIECBAgQIAAAQIECBAgQIAAAQIECBAgQIAAAQIECBAgQIAAAQIECBAgQIAAAQIECBAgQIAAAQIECBAgQIAAAQIECBAgQIAAAQIECBAgQIAAAQIECBAgQIAAAQIECBAgQIAAAQIECBAgQIAAAQIEhiJQ1E8qiobhUNYzh0C/wKpVq7JmzZr+ceekyXnHNx7NCQsXjajS7k0b8qW3LEvf4UP961588cW55557Uqm07jHdR8mtdZMd0TfGYgQIECBAgAABAgQIECDQxgL/LMnddflvSLK0jT2kToAAAQIECBAgQIAAAQLlFdDPUd7atFVkK1euzH333defc+fkKbXvvd0H+v+2ePHiPPLII5k8eXJb2bxcsvo5vAYECBAgQIAAAQIECBAgcDwCmv+PR8kzBAgQIECAAAECBAgQIECAAAECBAgQIECAAAECBAgQIECAAAECBAgQIECAAAECBAgQIECAAAECBAgQIECAAAECBAgQIECAAAECBAgQIECAAAECBAgQIECAAAECBAgQIECAAAECBAgQIECAAAECBAgQIECAAAECBAgQIECAAAECBAgQIECg+QSK+pCLomHYfNmMQsTbtm1LX19f5s2bNwqrt+6Sn/70p/OhD32oIcGLfv9Pcs6/+vCoJP3oZz6ZB/7DNQ1r33DDDbnmmsa/jcrm47RopTLgCHJnko9TLWxLgAABAgQIECBAgAABAk0j8EdJrq2L9uNJPtI00QuUAAECBAgQIECAAAECBNpJQD9HO1W7pLlef/31+ehHP9oQ3f9i7+7DtK7LvPGf1wgjgmCYsoqb6M5aQw1ikpPyUOJDZGs5SuhqKZoPKWm3ZfeiFvpTjl04inJbRZQ1S8iH1hBo1eJGjAUfyBxEhJjS8Sdkkdj6QAOOMs51H5d7+/W6GsQZuB5nXtc/+L3m8znP9+f1mX+E8zi+I6feGO3tb8aKq3NnQi699NK47rrryvQkxY1lnqO43roRIECAAAECBAgQIECgUgUM/1fqzclNgAABAgQIECBAgAABAgQIECBAgAABAgQIECBAgAABAgQIECBAgAABAgQIECBAgAABAgQIECBAgAABAgQIECBAgAABAgQIECBAgAABAgQIECBAgAABAgQIECBAgAABAgQIECBAgAABAgQIECBAgAABAgQIECBAgAABAgQIECBAgAABAgR2LJDO/nE6nfPILiIaGhqipaUlHnjgAR6dFGhubo66urpobW1Ndux/5NFxwp2/7GSFnViWTse9E0bHpsZHks3V1dWxatWqGDp06E4ULP8tqVSHV5B7J3n5X5uEBAgQIECAAAECBAgQIFBagTUR8ZGsCGMi4qHSRtKdAAECBAgQ4OLIZgAAIABJREFUIECAAAECBAhsV8A8h1+MkgqsXr06RowYEW1tbUmO7NmPn58+NjauWJr8LDPDsHz58hg1alRJc5dDc/Mc5XALMhAgQIAAAQIECBAgQKD8BQz/l/8dSUiAAAECBAgQIECAAAECBAgQIECAAAECBAgQIECAAAECBAgQIECAAAECBAgQIECAAAECBAgQIECAAAECBAgQIECAAAECBAgQIECAAAECBAgQIECAAAECBAgQIECAAAECBAgQIECAAAECBAgQIECAAAECBAgQIECAAAECBAgQIECAAAECBHZGIJ29KZ3OedyZet1qz5w5c2LixIlvnWnGjBlx2WWXdavzFeIw7e3tUV9fH42NjUn53nsOiPFLmqLvoP0L0TKp2fLHDXHP8R+Otq1bku+GDx8eK1eujKqqqoL2LkXxVKrDK8i9k7wUF6EnAQIECBAgQIAAAQIECFSKwLiI+EVW2BURcVSlhJeTAAECBAgQIECAAAECBHqcgHmOHnfl5XPgtra2GDZsWDQ1NSWh/nr2Y+umjTHv2NrY1rI5WTNkyJBYu3Zt9OvXr3wOU4Ik5jlKgK4lAQIECBAgQIAAAQIEKlDA8H8FXprIBAgQIECAAAECBAgQIECAAAECBAgQIECAAAECBAgQIECAAAECBAgQIECAAAECBAgQIECAAAECBAgQIECAAAECBAgQIECAAAECBAgQIECAAAECBAgQIECAAAECBAgQIECAAAECBAgQIECAAAECBAgQIECAAAECBAgQIECAAAECBAgQIECgEwLp7DXpdM5jJ7Z33yUbN26M2tra2Lx581uH7NWrV6xevTqGDh3afQ+dh5NNmzYtrrzyypxKY2b8KA4ZPzEP1d+7xO9+8oN46PLzchZee+21MWXKlPfeXGErUqkOryD3TvIKu0NxCRAgQIAAAQIECBAgQKCoAv8WEZdkdcz8Bca0oibQjAABAgQIECBAgAABAgQIdF7APEfnrazMs0Bm7iMz/5H9+eR1P46ahi/kfPfM/Lmx7Otn5Xx3/vnnx+zZs/OcqLLKmeeorPuSlgABAgQIECBAgAABAqUSMPxfKnl9CRAgQIAAAQIECBAgQIAAAQIECBAgQIAAAQIECBAgQIAAAQIECBAgQIAAAQIECBAgQIAAAQIECBAgQIAAAQIECBAgQIAAAQIECBAgQIAAAQIECBAgQIAAAQIECBAgQIAAAQIECBAgQIAAAQIECBAgQIAAAQIECBAgQIAAAQIECBAgQIBAYQXS2eXT6ZzHwnYu8+pjx46NpUuX5qQcPnx4PP7449GrV68yT1+aeKtXr44RI0ZEW1tbEuCAT4yLcbf9oqiBFk38dPxh2aKkZ+a+MveWub/u9EmlOryC3DvJu9MFOwsBAgQIECBAgAABAgQI5FOgd0T8NiIOzio6LCLW5LOJWgQIECBAgAABAgQIECBAII8C5jnyiKlU5wUaGxujvr4+2tvbk00HHn9SHDd7wXaLPHBBQ2xYvDDnZ0uWLIljjjmm80272UrzHN3sQh2HAAECBAgQIECAAAECBRIw/F8gWGUJECBAgAABAgQIECBAgAABAgQIECBAgAABAgQIECBAgAABAgQIECBAgAABAgQIECBAgAABAgQIECBAgAABAgQIECBAgAABAgQIECBAgAABAgQIECBAgAABAgQIECBAgAABAgQIECBAgAABAgQIECBAgAABAgQIECBAgAABAgQIECBAgECJBdLZ/dPpnMcSRytd+xtvvDG+8pWvbDfAt771rZg6dWrpwpVp57a2thg2bFg0NTUlCXffa2CMf/C30WfvfYuauvWlF2PeMR+K1199Oek7dOjQWLVqVVRXVxc1SyGbpVIdXkHuneSFBFebAAECBAgQIECAAAECBCpZoCEi5mcd4OcR8ZlKPpDsBAgQIECAAAECBAgQINDtBcxzdPsrLr8Dtra2Rl1dXTQ3NyfhMjMfmdmPzAzI9j6Z2YzMjEZmVuPtz+DBg2PdunUxYMCA8jtkERKZ5ygCshYECBAgQIAAAQIECBDoBgKG/7vBJToCAQIECBAgQIAAAQIECBAgQIAAAQIECBAgQIAAAQIECBAgQIAAAQIECBAgQIAAAQIECBAgQIAAAQIECBAgQIAAAQIECBAgQIAAAQIECBAgQIAAAQIECBAgQIAAAQIECBAgQIAAAQIECBAgQIAAAQIECBAgQIAAAQIECBAgQIAAAQIECBDYjkA6+7t0OuexR4I1NzdHXV1dtLa2bvf8VVVVsWLFijjiiCN6pM+7HfqKK66I6dOn5/z4uNkL4sDjTyqJ04bFC+OBCxpyek+ePLlDxpKEy1PTVKrDK8i9kzxPtsoQIECAAAECBAgQIECAQLcTuCUizs061aSImNXtTulABAgQIECAAAECBAgQINCdBMxzdKfbrJCzXHzxxTFz5syctONu+0Uc8IlxOzzBH5YtikUTP52z5owzzojbb7+9Qk6e35jmOfLrqRoBAgQIECBAgAABAgS6q4Dh/+56s85FgAABAgQIECBAgAABAgQIECBAgAABAgQIECBAgAABAgQIECBAgAABAgQIECBAgAABAgQIECBAgAABAgQIECBAgAABAgQIECBAgAABAgQIECBAgAABAgQIECBAgAABAgQIECBAgAABAgQIECBAgAABAgQIECBAgAABAgQIECBAgAABAj1dIJ0NkE7nPPZIm6OOOipWrFiRnH23Pnu89d9vtr6WfPfBD34wnnzyyejTp0+PNPrrQzc2NkZ9fX20t7cnPzpk/MQYM+NHJfX5r0u/EM0L70gyVFVVvXW3RxxxRElz5at5KtXhFeTeSZ4vXHUIECBAgAABAgQIECBAoDsJDIiI30bEfv/vUFsi4kMR8YfudEhnIUCAAAECBAgQIECAAIFuJ2Ceo9tdaXkfaOnSpTF27NickB887dwYPf2WTgVf/k9fiqfv/mHO2vnz50dDQ0On9nenReY5utNtOgsBAgQIECBAgAABAgQKJ2D4v3C2KhMgQIAAAQIECBAgQIAAAQIECBAgQIAAAQIECBAgQIAAAQIECBAgQIAAAQIECBAgQIAAAQIECBAgQIAAAQIECBAgQIAAAQIECBAgQIAAAQIECBAgQIAAAQIECBAgQIAAAQIECBAgQIAAAQIECBAgQIAAAQIECBAgQIAAAQIECBAgQIAAgVIKpLObp9M5j6XMVZLe06dPjyuuuCKn98ipN0Z7+5ux4upLcr6/9NJL47rrritJznJq2traGnV1ddHc3JzE6jto/xi/pCl67zmgpFG3tWyOecfWxtZNG5McNTU1sWbNmujTp09Js+WjeSrV4RXk3kmeD1g1CBAgQIAAAQIECBAgQKC7CZwREbdnHerOiMh850OAAAECBAgQIECAAAECBMpZwDxHOd9ON8u2efPmqK2tjY0b35mv2HPwgXHK4t9Er779OnXatq1b4p7jPxwtf9yQrN97771j3bp1MWjQoE7V6C6LzHN0l5t0DgIECBAgQIAAAQIECBRWwPB/YX1VJ0CAAAECBAgQIECAAAECBAgQIECAAAECBAgQIECAAAECBAgQIECAAAECBAgQIECAAAECBAgQIECAAAECBAgQIECAAAECBAgQIECAAAECBAgQIECAAAECBAgQIECAAAECBAgQIECAAAECBAgQIECAAAECBAgQIECAAAECBAgQIECAAAECpRJIZzdOp3MeS5WpJH1Xr14dI0aMiLa2tqT//kceHSfc+cu3nn9++tjYuGJp8rNUKhXLly+PUaNGlSRvuTS9+OKLY+bMmTlxMmYZu3L4ZO4sc3fZn0zm66+/vhzi7VKGzO/gX328k3yXRG0mQIAAAQIECBAgQIAAgW4q8O8RcV7W2c6PiFu66VkdiwABAgQIECBAgAABAgS6j4B5ju5zl2V/kokTJ8acOXPeyZlKxYl3PxSDRozsUvZNjY/EvRNGR2TNH51wwglx//33d6lOpS82z1HpNyg/AQIECBAgQIAAAQIEiiNg+L84zroQIECAAAECBAgQIECAAAECBAgQIECAAAECBAgQIECAAAECBAgQIECAAAECBAgQIECAAAECBAgQIECAAAECBAgQIECAAAECBAgQIECAAAECBAgQIECAAAECBAgQIECAAAECBAgQIECAAAECBAgQIECAAAECBAgQIECAAAECBAgQIECAAIFiC6SzG6bTOY/FzlKyfm1tbTFs2LBoampKMvTec0CMX9IUfQft/9Z3WzdtjHnH1sa2ls3JmiFDhsTatWujX79+JcteysYPP/xwjB49OifCR750aXx8ynWljNWh9yNTJkXTj2flfJ/JPnLkyLLK2dUwqVSHV5B7J3lXEa0nQIAAAQIECBAgQIAAgZ4g8FRE1GUd9NCIyHznQ4AAAQIECBAgQIAAAQIEylnAPEc53043yrZw4cJoaGjIOVHdeV+P+m9+d6dO+atrL421P/x+zt45c+bEmWeeuVP1KnGTeY5KvDWZCRAgQIAAAQIECBAgUHwBw//FN9eRAAECBAgQIECAAAECBAgQIECAAAECBAgQIECAAAECBAgQIECAAAECBAgQIECAAAECBAgQIECAAAECBAgQIECAAAECBAgQIECAAAECBAgQIECAAAECBAgQIECAAAECBAgQIECAAAECBAgQIECAAAECBAgQIECAAAECBAgQIECAAAECBAgUQyCd3SSdznksRv+y6HHllVfGtGnTcrJ88rofR03DF3K+e2b+3Fj29bNyvjv//PNj9uzZZXGOYobI/K4cdthhsXr16qRt/yE1ccqiNbHb7n2KGeU9e735emvcM64u/rK+OVmbyb5y5cpIpSr3Nd7byV65h3nPW7SAAAECBAgQIECAAAECBAjslEBtRKzL2vm7iPjQTlWyiQABAgQIECBAgAABAgQIFFfAPEdxvXtkt5dffjlqamoi8+fbn71qauPknz8ZVb2rd8pkezMaAwYMiHXr1sXgwYN3qmalbTLPUWk3Ji8BAgQIECBAgAABAgRKI2D4vzTuuhIgQIAAAQIECBAgQIAAAQIECBAgQIAAAQIECBAgQIAAAQIECBAgQIAAAQIECBAgQIAAAQIECBAgQIAAAQIECBAgQIAAAQIECBAgQIAAAQIECBAgQIAAAQIECBAgQIAAAQIECBAgQIAAAQIECBAgQIAAAQIECBAgQIAAAQIECBAgQIAAgUILpLMbpNM5j4XuXRb1Gxsbo76+Ptrb25M8Bx5/Uhw3e8F28z1wQUNsWLww52dLliyJY445pizOU6wQN910U1x00UU57T638LHY59AjihWhS302PbEi7j3lqJw9N998c1xwwQVdqlNOi1OpDq8g907ycrogWQgQIECAAAECBAgQIECgHATOjogfZgWZGxFnlUMwGQgQIECAAAECBAgQIECAwHsI9Ph5Dr8hhRdoaGiIhQvfmYGp2q1XfO7exti79tBdav7npxrjPxvqI501i5OZq8nM1/SEj3mOnnDLzkiAAAECBAgQIECAAIFdFzD8v+uGKhAgQIAAAQIECBAgQIAAAQIECBAgQIAAAQIECBAgQIAAAQIECBAgQIAAAQIECBAgQIAAAQIECBAgQIAAAQIECBAgQIAAAQIECBAgQIAAAQIECBAgQIAAAQIECBAgQIAAAQIECBAgQIAAAQIECBAgQIAAAQIECBAgQIAAAQIECBAgQIAAgXIUSGeHSqdzHssxb14ztba2Rl1dXTQ3Nyd1++y9b4x/8Lex+14Dt9vr9VdfjnnHfChaX3ox+fngwYNj3bp1MWDAgLzmK9dir7zyShx88MGR+fPtzyETzokx3761XCO/lWv5N86Op+fdlmQcOHBgrF+/Pvr371/Wud8tXCrV4RXk3klekTcpNAECBAgQIECAAAECBAgUUOCmiPhyVv2LI2JmAfspTYAAAQIECBAgQIAAAQIE8iXQo+c58oWozrsLzJkzJyZOnJiz4PCvXROHffWqvLCtvO7qWPVv1+bUmjVrVlx44YV5qV/ORcxzlPPtyEaAAAECBAgQIECAAIHyETD8Xz53IQkBAgQIECBAgAABAgQIECBAgAABAgQIECBAgAABAgQIECBAgAABAgQIECBAgAABAgQIECBAgAABAgQIECBAgAABAgQIECBAgAABAgQIECBAgAABAgQIECBAgAABAgQIECBAgAABAgQIECBAgAABAgQIECBAgAABAgQIECBAgAABAgQIEMinQDq7WDqd85jPPmVZ6+KLL46ZM2fmZBt32y/igE+M22HePyxbFIsmfjpnzRlnnBG33357WZ4z36GmTp0aV111VVK2d7/+MWH5s9Fn4D75bpXXeq0vvRj/MfqgaHtta1J32rRpcfnll+e1T7GKpVIdXkHuneTFwteHAAECBAgQIECAAAECBCpFYFVEDM8K+9GIyHznQ4AAAQIECBAgQIAAAQIEyl2gR89zlPvlVHq+jRs3Rm1tbWzevDk5yj7DRsRnFzwWqaqqvByv/c22+NmJI+KlptVJvX79+sXatWtjyJAheelRrkXMc5TrzchFgAABAgQIECBAgACB8hIw/F9e9yENAQIECBAgQIAAAQIECBAgQIAAAQIECBAgQIAAAQIECBAgQIAAAQIECBAgQIAAAQIECBAgQIAAAQIECBAgQIAAAQIECBAgQIAAAQIECBAgQIAAAQIECBAgQIAAAQIECBAgQIAAAQIECBAgQIAAAQIECBAgQIAAAQIECBAgQIAAAQIECBDIl0A6u1A6nfOYrx5lWWfp0qUxduzYnGwfPO3cGD39lk7lXf5PX4qn7/5hztr58+dHQ0NDp/ZX6qLM78hBBx0UGzZsSI5Q/83vRt15X6+IIz1187fj19MnJ1mHDBkSzz33XEVk/+uQqVSHV5B7J3lF3qTQBAgQIECAAAECBAgQIFAggQ9ExDt/gRGxPiIOKlAvZQkQIECAAAECBAgQIECAQL4Feuw8R74h1esokJmXyczNvP3Zbfc+ccqiNdF/SE1euV5tbor5JwyP9m1vJHVHjRoVy5cvj+3MPOS1dymLmecopb7eBAgQIECAAAECBAgQqBwBw/+Vc1eSEiBAgAABAgQIECBAgAABAgQIECBAgAABAgQIECBAgAABAgQIECBAgAABAgQIECBAgAABAgQIECBAgAABAgQIECBAgAABAgQIECBAgAABAgQIECBAgAABAgQIECBAgAABAgQIECBAgAABAgQIECBAgAABAgQIECBAgAABAgQIECBAgACBrgiksxen0zmPXalTUWs3b94ctbW1sXHjxiT3noMPjFMW/yZ69e3XqbO0bd0S9xz/4Wj544Zk/d577x3r1q2LQYMGdapGJS5avHhxfOpTn0qiV/ffK85Y+WJU9epdEcd58/XWuP3wfSJzf29/HnzwwRg7dmxF5M8OmUp1eAW5d5JX3C0KTIAAAQIECBAgQIAAAQIFFDg9Iu7Iqv8fEXFaAfspTYAAAQIECBAgQIAAAQIE8inQI+c5ugL44osvRnt7e/zN3/xNV7b1+LU33HBDXHLJJTkOR179/fjw2V8tiM2aW74Xj/3zZTm1Z8yYEZddlvtdQZqXqKh5jhLBa0uAAAECBAgQIECAAIEKEzD8X2EXJi4BAgQIECBAgAABAgQIECBAgAABAgQIECBAgAABAgQIECBAgAABAgQIECBAgAABAgQIECBAgAABAgQIECBAgAABAgQIECBAgAABAgQIECBAgAABAgQIECBAgAABAgQIECBAgAABAgQIECBAgAABAgQIECBAgAABAgQIECBAgAABAgQIEOikQDp7XTqd89jJEpW3bOLEiTFnzpx3gqdSceLdD8WgESO7dJhNjY/EvRNGR2S5nXDCCXH//fd3qU4lLT711FPj7rvvTiLXfvGiGDn1xko6Qjx0+Xnxu5/8IMl8+umnxx133FFRZ8iETaU6vILcO8kr7hYFJkCAAAECBAgQIECAAIECCtwQEV/Jqv+1iPjXAvZTmgABAgQIECBAgAABAgQI5FOgR85zdAWwoaEhWlpa4oEHHujKth69trm5Oerq6qK1tTVx2P/Io+OEO39ZOJd0+q3ZmsyMzduf6urqWLVqVQwdOrRwfUtY2TxHCfG1JkCAAAECBAgQIECAQAUJGP6voMsSlQABAgQIECBAgAABAgQIECBAgAABAgQIECBAgAABAgQIECBAgAABAgQIECBAgAABAgQIECBAgAABAgQIECBAgAABAgQIECBAgAABAgQIECBAgAABAgQIECBAgAABAgQIECBAgAABAgQIECBAgAABAgQIECBAgAABAgQIECBAgAABAgQIdEEgnb02nc557EKZylm6cOHCaGhoyAlcd97Xo/6b392pQ/zq2ktj7Q+/n7N3zpw5ceaZZ+5UvXLe1N7eHv369YvW1tYk5mcX/Cr2HV5fzrE7ZHvh8Yfivgljku/32GOPaGlpiaqqqoo6RyrV4RXk3kleUTcoLAECBAgQIECAAAECBAgUWODxiBiR1eOjEbGqwD2VJ0CAAAECBAgQIECAAAEC+RLocfMcXYHLzGVMnDjxrS0zZsyIyy67rCvbe+TazMxHfX19NDY2JufvveeAGL+kKfoO2r+gJi1/3BD3HP/haNu6JekzfPjwWLlyZcXNanQGyjxHZ5SsIUCAAAECBAgQIECAAAHD/34HCBAgQIAAAQIECBAgQIAAAQIECBAgQIAAAQIECBAgQIAAAQIECBAgQIAAAQIECBAgQIAAAQIECBAgQIAAAQIECBAgQIAAAQIECBAgQIAAAQIECBAgQIAAAQIECBAgQIAAAQIECBAgQIAAAQIECBAgQIAAAQIECBAgQIAAAQIECBAgQIBA9xRIZx8rnc557HYnfvnll6OmpiYyf7792aumNk7++ZNR1bt6p8775uutcc+4uvjL+uZk/4ABA2LdunUxePDgnapZrpueeOKJOPzww5N4uw98f3xh5Z/LNe4Oc80dtldsa9mcrFm9enUMGzasos6SSnV4Bbl3klfUDQpLgAABAgQIECBAgAABAgUUGBgRL2XV/1NE7F/AfkoTIECAAAECBAgQIECAAIF8C/SoeY6u4G3cuDFqa2tj8+b/+Tf/Xr16Rebf/IcOHdqVMj1u7bRp0+LKK6/MOfeYGT+KQ8ZPLIrF737yg3jo8vNyel177bUxZcqUovQvZhPzHMXU1osAAQIECBAgQIAAAQKVK2D4v3LvTnICBAgQIECAAAECBAgQIECAAAECBAgQIECAAAECBAgQIECAAAECBAgQIECAAAECBAgQIECAAAECBAgQIECAAAECBAgQIECAAAECBAgQIECAAAECBAgQIECAAAECBAgQIECAAAECBAgQIECAAAECBAgQIECAAAECBAgQIECAAAECBAgQILAjgXT2D9PpnMduJ9fQ0BALFy5MzlW1W6/43L2NsXftobt01j8/1Rj/2VAf6fb2pM4xxxwTS5Ys2aW65bZ51qxZMWnSpCTWgcefFMfNXlBuMTuVZ/G5J8bvH7wvWTt79uw4//zzO7W3XBalUh1eQe6d5OVyOXIQIECAAAECBAgQIECAQKkFPhcR7/wlUETmLzBOLnUo/QkQIECAAAECBAgQIECAQBcEetQ8RxdcYuzYsbF06dKcLcOHD4/HH388evXq1ZVSPWbt6tWrY8SIEdHW1pac+YBPjItxt/2iqAaLJn46/rBsUdIzc1+Ze8vcX3f6mOfoTrfpLAQIECBAgAABAgQIECicgOH/wtmqTIAAAQIECBAgQIAAAQIECBAgQIAAAQIECBAgQIAAAQIECBAgQIAAAQIECBAgQIAAAQIECBAgQIAAAQIECBAgQIAAAQIECBAgQIAAAQIECBAgQIAAAQIECBAgQIAAAQIECBAgQIAAAQIECBAgQIAAAQIECBAgQIAAAQIECBAgQIAAAQIESimQzm6eTuc8ljJX3nvPmTMnJk6cmFP38K9dE4d99aq89Fp53dWx6t+uzak1a9asuPDCC/NSvxyKnHXWWTF37twkyscmT49DL5xcDtG6nOHJG6dF43euTPadc845ceutt3a5Tik3pFIdXkHuneSlvBC9CRAgQIAAAQIECBAgQKCcBL4TEd/ICvS1iPjXcgooCwECBAgQIECAAAECBAgQeA+BHjPP0ZXfhBtvvDG+8pWvbHfLt771rZg6dWpXyvWItW1tbTFs2LBoampKzrv7XgNj/IO/jT5771tUg9aXXox5x3woXn/15aTv0KFDY9WqVVFdXV3ULIVsZp6jkLpqEyBAgAABAgQIECBAoPsIGP7vPnfpJAQIECBAgAABAgQIECBAgAABAgQIECBAgAABAgQIECBAgAABAgQIECBAgAABAgQIECBAgAABAgQIECBAgAABAgQIECBAgAABAgQIECBAgAABAgQIECBAgAABAgQIECBAgAABAgQIECBAgAABAgQIECBAgAABAgQIECBAgAABAgQIECBAIFsgnfOQznnsNlIbN26M2tra2Lx5c3KmfYaNiM8ueCxSVVV5OWf7m23xsxNHxEtNq5N6/fr1i7Vr18aQIUPy0qPURUaOHBmPPvpoEuO42QviwONPKnWsneq/ftH8WHLhKcneMWPGxLJly3aqVqk2pVIdXkHuneSlugx9CRAgQIAAAQIECBAgQKDcBFZExMezQn00IlaVW0h5CBAgQIAAAQIECBAgQIDADgR6xDxHV34Dmpubo66uLlpbW7e7raqqKlasWBFHHHFEV8p2+7VXXHFFTJ8+PeecpZz32LB4YTxwQUNOnsmTJ3fIWMkXY56jkm9PdgIECBAgQIAAAQIECBRPwPB/8ax1IkCAAAECBAgQIECAAAECBAgQIECAAAECBAgQIECAAAECBAgQIECAAAECBAgQIECAAAECBAgQIECAAAECBAgQIECAAAECBAgQIECAAAGCrrt7AAAgAElEQVQCBAgQIECAAAECBAgQIECAAAECBAgQIECAAAECBAgQIECAAAECBAgQIECAAAECBAgQIECAAAECxRRIZzdLp3Mei5mjoL3Gjh0bS5cuTXrstnufOGXRmug/pCavfV9tbor5JwyP9m1vJHVHjRoVy5cvj1Sq8l8XPXTo0GhqakrOduI9j8agjx6ZV8NiFdvU+Ejc+/lRSbu6urp46qmnitU+L3228ztV+b9keZFRhAABAgQIECBAgAABAgR6uEB1RLyeZfByROzdw00cnwABAgQIECBAgAABAgQqT6BHzHN05VqOOuqoWLFiRbJltz57vPXfb7a+lnz3wQ9+MJ588sno06dPV0p327WNjY1RX18f7e3tyRkPGT8xxsz4UUnP/F+XfiGaF96RZKiqqnrrbo844oiS5spXc/Mc+ZJUhwABAgQIECBAgAABAt1bwPB/975fpyNAgAABAgQIECBAgAABAgQIECBAgAABAgQIECBAgAABAgQIECBAgAABAgQIECBAgAABAgQIECBAgAABAgQIECBAgAABAgQIECBAgAABAgQIECBAgAABAgQIECBAgAABAgQIECBAgAABAgQIECBAgAABAgQIECBAgAABAgQIECBAgACBniuQzj56Op3z2C1UbrjhhrjkkktyznLk1d+PD5/91YKcb80t34vH/vmynNozZsyIyy7L/a4gzQtcdL/99osXXngh6TJh2bPR/wMHF7hrYcr/ZX1z3H303yfFDzjggHj++ecL06xAVVOpDq8g907yAlkrS4AAAQIECBAgQIAAAQIVJXBsRDyQlXhBRJxcUScQlgABAgQIECBAgAABAgQIRHT7eY6uXPL06dPjiiuuyNkycuqN0d7+Zqy4Oncm5NJLL43rrruuK+W75drW1taoq6uL5ubm5Hx9B+0f45c0Re89B5T0zNtaNse8Y2tj66aNSY6amppYs2ZN9OnTp6TZ8tHcPEc+FNUgQIAAAQIECBAgQIBA9xcw/N/979gJCRAgQIAAAQIECBAgQIAAAQIECBAgQIAAAQIECBAgQIAAAQIECBAgQIAAAQIECBAgQIAAAQIECBAgQIAAAQIECBAgQIAAAQIECBAgQIAAAQIECBAgQIAAAQIECBAgQIAAAQIECBAgQIAAAQIECBAgQIAAAQIECBAgQIAAAQIECBAgQKBnCqSzj51O5zxWvEhzc3PU1dVFa2trcpb9jzw6Trjzl4U7Wzod904YHZsaH0l6VFdXx6pVq2Lo0KGF61uEylVVVZH9O3L2029EVa/eReic/xbbtrbE3I/0Twr37ds3tmzZkv9GBayYSnV4Bbl3khfQW2kCBAgQIECAAAECBAgQqBiB/y8irs5K+08R8Z2KSS8oAQIECBAgQIAAAQIECBD4H4FuPc/RlUtevXp1jBgxItra2pJt2bMfPz99bGxcsTT5Webf0pcvXx6jRo3qSptut/biiy+OmTNn5pwrMy+TsSuHT+bOMneX/clkvv7668sh3i5lMM+xS3w2EyBAgAABAgQIECBAoMcIGP7vMVftoAQIECBAgAABAgQIECBAgAABAgQIECBAgAABAgQIECBAgAABAgQIECBAgAABAgQIECBAgAABAgQIECBAgAABAgQIECBAgAABAgQIECBAgAABAgQIECBAgAABAgQIECBAgAABAgQIECBAgAABAgQIECBAgAABAgQIECBAgAABAgQIECDQwwTS2edNp3MeK5qivb096uvro7GxMTlH7z0HxPglTdF30P4FPVvLHzfEPcd/ONq2bkn6DB8+PFauXBlVVVUF7V3I4nvuuWds2fLOmc5a2xK9+vYrZMuC1d62tSXmfqR/Ur9fv37R0tJSsH6FKJxKdXgFuXeSFwJaTQIECBAgQIAAAQIECBCoNIG7IuK0rNCfjYh7K+0Q8hIgQIAAAQIECBAgQIBAjxfotvMcXbnZtra2GDZsWDQ1NSXb/nr2Y+umjTHv2NrY1rI5WTNkyJBYu3ZtZGYBeuLn4YcfjtGjR+cc/SNfujQ+PuW6suJ4ZMqkaPrxrJxMmewjR44sq5xdDWOeo6ti1hMgQIAAAQIECBAgQKBnChj+75n37tQECBAgQIAAAQIECBAgQIAAAQIECBAgQIAAAQIECBAgQIAAAQIECBAgQIAAAQIECBAgQIAAAQIECBAgQIAAAQIECBAgQIAAAQIECBAgQIAAAQIECBAgQIAAAQIECBAgQIAAAQIECBAgQIAAAQIECBAgQIAAAQIECBAgQIAAAQIECBAg0P0F0tlHTKdzHiv69NOmTYsrr7wy5wxjZvwoDhk/sSjn+t1PfhAPXX5eTq9rr702pkyZUpT+hWhSU1MTzz77bFJ6wtJnov+QmkK0KnjNzeufiZ8efUjSJ3O2Z555puB989kglerwCnLvJM8nsFoECBAgQIAAAQIECBAgUKkCqyJieFb4v4+I5ko9jNwECBAgQIAAAQIECBAg0GMFuu08R1duNDP3kZn/yP588rofR03DF3K+e2b+3Fj29bNyvjv//PNj9uzZXWnXLdZmZn8OO+ywWL16dXKezGzHKYvWxG679ymrM775emvcM64u/rL+nb+6yWRfuXJlbGcmoqyy7yiMeY6KuSpBCRAgQIAAAQIECBAgUFIBw/8l5decAAECBAgQIECAAAECBAgQIECAAAECBAgQIECAAAECBAgQIECAAAECBAgQIECAAAECBAgQIECAAAECBAgQIECAAAECBAgQIECAAAECBAgQIECAAAECBAgQIECAAAECBAgQIECAAAECBAgQIECAAAECBAgQIECAAAECBAgQIECAAAECBAgUTCCdXTmdznksWNNCF169enWMGDEi2traklYHfGJcjLvtF4VunVN/0cRPxx+WLUq+69WrVzz++OMxfPjwoubIV7ORI0fGo48+mpQ78acPx6ARI/NVvqh1Xnj8obhvwpikZ+ZsDz/8cFEz7GqzVKrDK8i9k3xXUe0nQIAAAQIECBAgQIAAge4g8HpEVP+/g7wREbt3h0M5AwECBAgQIECAAAECBAj0OIFuOc/RlVtsbGyM+vr6aG9vT7YdePxJcdzsBdst88AFDbFh8cKcny1ZsiSOOeaYrrSt+LU33XRTXHTRRTnn+NzCx2KfQ48oy7NtemJF3HvKUTnZbr755rjgggvKMm9nQpnn6IySNQQIECBAgAABAgQIECBg+N/vAAECBAgQIECAAAECBAgQIECAAAECBAgQIECAAAECBAgQIECAAAECBAgQIECAAAECBAgQIECAAAECBAgQIECAAAECBAgQIECAAAECBAgQIECAAAECBAgQIECAAAECBAgQIECAAAECBAgQIECAAAECBAgQIECAAAECBAgQIECAAAECBAgQ6J4C6exjpdM5jxV54ra2thg2bFg0NTUl+Xffa2CMf/C30WfvfYt6ptaXXox5x3woXn/15aTv0KFDY9WqVVFdXV3ULPlodvLJJ8eCBQuSUsfedE8MGXdyPkoXvcZzP/9pPDhpQtL3lFNOiXnz5hU9x640TKU6vILcO8l3BdReAgQIECBAgAABAgQIEOgOAn8XEc1ZB3kyIg7rDgdzBgIECBAgQIAAAQIECBDocQLdbp6jKzfY2toadXV10dz8zv/mZ2Y+MrMfmRmQ7X0ysxmZGY3MrMbbn8GDB8e6detiwIABXWlfsWtfeeWVOPjggyPz59ufQyacE2O+fWtZn2n5N86Op+fdlmQcOHBgrF+/Pvr371/Wud8tnHmOirw2oQkQIECAAAECBAgQIFB0AcP/RSfXkAABAgQIECBAgAABAgQIECBAgAABAgQIECBAgAABAgQIECBAgAABAgQIECBAgAABAgQIECBAgAABAgQIECBAgAABAgQIECBAgAABAgQIECBAgAABAgQIECBAgAABAgQIECBAgAABAgQIECBAgAABAgQIECBAgAABAgQIECBAgAABAgQIFEUgnd0lnc55LEqAfDe54oorYvr06Tllj5u9IA48/qR8t+pUvQ2LF8YDFzTkrJ08eXKHjJ0qVuJFX/7yl2P27NlJipFTb4zaL15U4lQ71/43c26IFVdfkmyeNGlSzJw5c+eKlWhXKtXhFeTeSV6iu9CWAAECBAgQIECAAAECBMpG4B8i4t6sNHdFxOllk04QAgQIECBAgAABAgQIECDQeYFuN8/R+aNHXHzxxR3+DX/cbb+IAz4xbodl/rBsUSya+OmcNWeccUbcfvvtXWlfsWunTp0aV111VZK/d7/+MWH5s9Fn4D5lfabWl16M/xh9ULS9tjXJOW3atLj88svLOve7hTPPUZHXJjQBAgQIECBAgAABAgSKLmD4v+jkGhIgQIAAAQIECBAgQIAAAQIECBAgQIAAAQIECBAgQIAAAQIECBAgQIAAAQIECBAgQIAAAQIECBAgQIAAAQIECBAgQIAAAQIECBAgQIAAAQIECBAgQIAAAQIECBAgQIAAAQIECBAgQIAAAQIECBAgQIAAAQIECBAgQIAAAQIECBAgQIAAgaIIpLO7pNM5j0UJkM8mjY2NUV9fH+3t7UnZQ8ZPjDEzfpTPNl2u9V+XfiGaF96R7KuqqooVK1bEEUcc0eVapdxw1VVXxdSpU5MIHzzt3Bg9/ZZSRtrp3su/cXY8Pe+2ZP8111wTmfNV0ieV6vAKcu8kr6QLlJUAAQIECBAgQIAAAQIECiFwWUTMyCqc+Z/9d/4yoxAd1SRAgAABAgQIECBAgAABAoUR6FbzHF0hWrp0aYwdOzZnS1fmE5b/05fi6bt/mLN//vz50dDQ0JUYFbc2M/Nz0EEHxYYNG5Ls9d/8btSd9/WKOMtTN387fj19cpJ1yJAh8dxzz1VE9r8OaZ6jIq9NaAIECBAgQIAAAQIECBRdwPB/0ck1JECAAAECBAgQIECAAAECBAgQIECAAAECBAgQIECAAAECBAgQIECAAAECBAgQIECAAAECBAgQIECAAAECBAgQIECAAAECBAgQIECAAAECBAgQIECAAAECBAgQIECAAAECBAgQIECAAAECBAgQIECAAAECBAgQIECAAAECBAgQIECAAAECRRFIZ3dJp3MeixIgX01aW1ujrq4umpubk5J9B+0f45c0Re89B+SrzU7V2dayOeYdWxtbN21M9tfU1MSaNWuiT58+O1WzFJt+9rOfxUknnZS07jNwnzijcVNEqsJehZ1Ox+0j9o3XX/7v5Cz33XdffOYznykF6073THV0r7CL2Omj20iAAAECBAgQIECAAAECBN5N4JaIODfrhxMi4qe4CBAgQIAAAQIECBAgQIBABQp0m3mOrthv3rw5amtrY+PGd+Yr9hx8YJyy+DfRq2+/TpVq27ol7jn+w9Hyxw3J+r333jvWrVsXgwYN6lSNSly0ePHi+NSnPpVEr+6/V5yx8sWo6tW7Io7z5uutcfvh+0Tm/t7+PPjggzF27NiKyJ8d0jxHxV2ZwAQIECBAgAABAgQIECiJgOH/krBrSoAAAQIECBAgQIAAAQIECBAgQIAAAQIECBAgQIAAAQIECBAgQIAAAQIECBAgQIAAAQIECBAgQIAAAQIECBAgQIAAAQIECBAgQIAAAQIECBAgQIAAAQIECBAgQIAAAQIECBAgQIAAAQIECBAgQIAAAQIECBAgQIAAAQIECBAgQIAAAQIECi6Qzu6QTuc8Frx5PhtcfPHFMXPmzJySJ9z5y9j/yKPz2Wana21csTR+fvrYnP2ZzNdff/1O1yz2xjfeeCPe9773xWuvvZa0PnHeIzHo8KOKHWWX+r3w6+Vx36mfSGrsscce8corr0R1dfUu1S325lSqwyvIvZO82JegHwECBAgQIECAAAECBAiUm8BDETEqK1RdRKwtt5DyECBAgAABAgQIECBAgACBTgh0m3mOTpw1WTJx4sSYM2fOO1tSqTjx7odi0IiRXSkTmxofiXsnjI7ImoM54YQT4v777+9SnUpafOqpp8bdd9+dRK794kUxcuqNlXSEeOjy8+J3P/lBkvn000+PO+64o6LOkAlrnqPirkxgAgQIECBAgAABAgQIlETA8H9J2DUlQIAAAQIECBAgQIAAAQIECBAgQIAAAQIECBAgQIAAAQIECBAgQIAAAQIECBAgQIAAAQIECBAgQIAAAQIECBAgQIAAAQIECBAgQIAAAQIECBAgQIAAAQIECBAgQIAAAQIECBAgQIAAAQIECBAgQIAAAQIECBAgQIAAAQIECBAgQIAAAQIFF0hnd0incx4L3jxfDR5++OEYPXp0TrmPfOnS+PiU6/LVIi91HpkyKZp+PCunVib7yJEj81K/GEXGjx8f99xzT9Lq0Asnx8cmTy9G67z1eOxfvhFr/v27Sb3TTjst7rrrrrzVL1ahVKrDK8i9k7xY+PoQIECAAAECBAgQIECAQLkK/HdE7J0VbreIaC/XsHIRIECAAAECBAgQIECAAIEdCHSLeY6u3PDChQujoaEhZ0vdeV+P+m++8+/7Xan3q2svjbU//H7Oljlz5sSZZ57ZlTIVsba9vT369esXra2tSd7PLvhV7Du8viLyvx3yhccfivsmjEky77HHHtHS0hJVVVUVdQ7zHBV1XcISIECAAAECBAgQIECgZAKG/0tGrzEBAgQIECBAgAABAgQIECBAgAABAgQIECBAgAABAgQIECBAgAABAgQIECBAgAABAgQIECBAgAABAgQIECBAgAABAgQIECBAgAABAgQIECBAgAABAgQIECBAgAABAgQIECBAgAABAgQIECBAgAABAgQIECBAgAABAgQIECBAgAABAgQIECioQDq7ejqd81jQxvkqnsl82GGHxerVq5OS/YfUxCmL1sRuu/fJV5u81Hnz9da4Z1xd/GV9c1Ivk33lypWRSlXG66R//OMfx5lnnpnk32Pf/eLU5f9/2Vm/24W1bd0SPxl1YLz+ykvJkjvvvDP+8R//MS93XMwi2/mdqYxfomIi6UWAAAECBAgQIECAAAECPUlgUES8kHXg30ZEbU8CcFYCBAgQIECAAAECBAgQ6FYCFT/P0ZXbePnll6OmpiYyf7792aumNk7++ZNR1bu6K6WStdub0RgwYECsW7cuBg8evFM1y3XTE088EYcffngSb/eB748vrPxzucbdYa65w/aKbS2bkzWZeaBhw4ZV1FnMc1TUdQlLgAABAgQIECBAgACBkgkY/i8ZvcYECBAgQIAAAQIECBAgQIAAAQIECBAgQIAAAQIECBAgQIAAAQIECBAgQIAAAQIECBAgQIAAAQIECBAgQIAAAQIECBAgQIAAAQIECBAgQIAAAQIECBAgQIAAAQIECBAgQIAAAQIECBAgQIAAAQIECBAgQIAAAQIECBAgQIAAAQIECBAgQKCgAuns6ul0zmNBG+er+E033RQXXXRRTrnPLXws9jn0iHy1yGudTU+siHtPOSqn5s033xwXXHBBXvsUqtjmzZtj7733jjfffDNpMeJ//0sMn3RFoVrmte6q66fGyu9dldSsrq6OP//5z9G/f/+89ilGsVSqwyvIvZO8GPB6ECBAgAABAgQIECBAgEC5CnwyIpZmhVsQESeXa1i5CBAgQIAAAQIECBAgQIDAewhU/DxHV264oaEhFi5cmGyp2q1XfO7exti79tCulOmw9s9PNcZ/NtRHur09+dkxxxwTS5Ys2aW65bZ51qxZMWnSpCTWgcefFMfNzvzVSOV9Fp97Yvz+wfuS4LNnz47zzz+/og5inqOirktYAgQIECBAgAABAgQIlEzA8H/J6DUmQIAAAQIECBAgQIAAAQIECBAgQIAAAQIECBAgQIAAAQIECBAgQIAAAQIECBAgQIAAAQIECBAgQIAAAQIECBAgQIAAAQIECBAgQIAAAQIECBAgQIAAAQIECBAgQIAAAQIECBAgQIAAAQIECBAgQIAAAQIECBAgQIAAAQIECBAgQIAAAQIFFUhnV0+ncx4L2jgfxV955ZU4+OCDI/Pn259DJpwTY759az7KF6zG8m+cHU/Puy2pP3DgwFi/fn3079+/YD3zWfjcc8+NW299x7i6/15x6sPrI/NnOX/e+MurcdeRB0Tb1i1JzC9/+ctx0003lXPsd82WSnV4Bbl3klfkTQpNgAABAgQIECBAgAABAnkS+HJEZP9P/rSIuDJPtZUhQIAAAQIECBAgQIAAAQLFFqjoeY6uYM2ZMycmTpyYs+Xwr10Th331qq6Uede1K6+7Olb927U5P581a1ZceOGFealfDkXOOuusmDt3bhLlY5Onx6EXTi6HaF3O8OSN06LxO+/8lc4555yTM6PS5YIl2GCeowToWhIgQIAAAQIECBAgQKACBQz/V+CliUyAAAECBAgQIECAAAECBAgQIECAAAECBAgQIECAAAECBAgQIECAAAECBAgQIECAAAECBAgQIECAAAECBAgQIECAAAECBAgQIECAAAECBAgQIECAAAECBAgQIECAAAECBAgQIECAAAECBAgQIECAAAECBAgQIECAAAECBAgQIECAAAECBDohkM5ek07nPHZie2mXTJ06Na666qokRO9+/WPC8mejz8B9ShvsPbq3vvRi/Mfog6Ltta3JymnTpsXll19e1rnfDrdp06YYMmRItLa2JnmHT7oiRvzvfynr/L+e9k/x1OzvJBn79u0bzz33XOy7775lnfvdwqVSHV5B7p3kFXmTQhMgQIAAAQIECBAgQIBAngT+NSL+V1atsyJibp5qK0OAAAECBAgQIECAAAECBIotUNHzHJ3F2rhxY9TW1sbmzZuTLfsMGxGfXfBYpKqqOltmh+va32yLn504Il5qWp2s69evX6xdu/at2Yfu8Bk5cmQ8+uijyVGOm70gDjz+pIo82vpF82PJhack2ceMGRPLli2rqLOY56io6xKWAAECBAgQIECAAAECJRMw/F8yeo0JECBAgAABAgQIECBAgAABAgQIECBAgAABAgQIECBAgAABAgQIECBAgAABAgQIECBAgAABAgQIECBAgAABAgQIECBAgAABAgQIECBAgAABAgQIECBAgAABAgQIECBAgAABAgQIECBAgAABAgQIECBAgAABAgQIECBAgAABAgQIECBAgEBBBdLZ1dPpnMeCNt7V4pmsBx10UGzYsCEpVf/N70bdeV/f1dJF2f/Uzd+OX0+fnPQaMmRIPPfcc0XpnY8mV111VUydOjUpVdWrd3x2/op4f93h+Sif9xovPvlY3Pf50dHeti2pfc0110TmHJX6SaU6vILcO8kr9TLlJkCAAAECBAgQIECAAIF8CPwiIsZlFfpYRDTmo7AaBAgQIECAAAECBAgQIECgBAIVO8/RFauxY8fG0qVLky277d4nTlm0JvoPqelKmfdc+2pzU8w/YXi0b3sjWTtq1KhYvnx5bOff3t+zXrktGDp0aDQ1NSWxTrzn0Rj00SPLLWan8mxqfCTu/fyoZG1dXV089dRTndpbLovMc5TLTchBgAABAgQIECBAgACB8hYw/F/e9yMdAQIECBAgQIAAAQIECBAgQIAAAQIECBAgQIAAAQIECBAgQIAAAQIECBAgQIAAAQIECBAgQIAAAQIECBAgQIAAAQIECBAgQIAAAQIECBAgQIAAAQIECBAgQIAAAQIECBAgQIAAAQIECBAgQIAAAQIECBAgQIAAAQIECBAgQIAAAQIECBDYWYF09sZ0OudxZ2sWZd/ixYvjU5/6VNKruv9eccbKF6OqV++i9N/VJm++3hq3H75PtG3dkpR68MEHY+zYsbtauij7t2zZEn/3d38XmzZtSvr1/ZvB0XDfE9Hn/YOKkqGzTbZu2hgLThgerS+9mGzZd9994/e//33svvvunS1TdutSqQ6vIPdO8rK7JYEIECBAgAABAgQIECBAoIgC6yPiwKx+/SJiaxH7a0WAAAECBAgQIECAAAECBPIpULHzHJ1FuOGGG+KSSy7JWX7k1d+PD5/91c6W6NK6Nbd8Lx7758ty9syYMSMuuyz3uy4VLZPF++23X7zwwgtJmgnLno3+Hzi4TNJ1LcZf1jfH3Uf/fbLpgAMOiOeff75rRUq82jxHiS9AewIECBAgQIAAAQIECFSIgOH/CrkoMQkQIECAAAECBAgQIECAAAECBAgQIECAAAECBAgQIECAAAECBAgQIECAAAECBAgQIECAAAECBAgQIECAAAECBAgQIECAAAECBAgQIECAAAECBAgQIECAAAECBAgQIECAAAECBAgQIECAAAECBAgQIECAAAECBAgQIECAAAECBAgQIECAQBcF0tnr0+mcxy6WKu7yU089Ne6+++6kae0XL4qRU28sbohd7PbQ5efF737yg6TK6aefHnfccccuVi3e9ptvvjkuvPDCnIaDPnpkfOY/lkVVr97FC7KDTu1t2+I/Gz4e/732iZxVt9xyS5x77rllkXFnQ6RSHV5B7p3kO4tpHwECBAgQIECAAAECBAhUukBVRLyZdYg3ImL3Sj+U/AQIECBAgAABAgQIECDQowUqdp6jM7fW3NwcdXV10dramizf/8ij44Q7f9mZ7Tu3Jp2OeyeMjk2NjyT7q6urY9WqVTF06NCdq1kmu6qqqiJ75ufsp98om7mNrhJt29oScz/SP9nWt2/f2LJlS1fLlHS9eY6S8mtOgAABAgQIECBAgACBihEw/F8xVyUoAQIECBAgQIAAAQIECBAgQIAAAQIECBAgQIAAAQIECBAgQIAAAQIECBAgQIAAAQIECBAgQIAAAQIECBAgQIAAAQIECBAgQIAAAQIECBAgQIAAAQIECBAgQIAAAQIECBAgQIAAAQIECBAgQIAAAQIECBAgQIAAAQIECBAgQIAAAQIECBDokkA6e3U6nfPYpULFXNze3h79+vWL1tbWpO1nF/wq9h1eX8wYu9zrhccfivsmjEnq7LHHHtHS0hJVVVW7XLsYBXs28PIAACAASURBVDL38PnPfz7mz5+f0+6QCefEmG/fWowI79lj+TfOjqfn3Zaz7nOf+1wsWLAgUqnKfoX3dvJX9oHe8zYtIECAAAECBAgQIECAAAEC7yrQNyK2ZP301Yh4Hy8CBAgQIECAAAECBAgQIFDBAhU5z9EZ78ysQX19fTQ2NibLe+85IMYvaYq+g/bvTImdXtPyxw1xz/Efjrat7/w1wvDhw2PlypUVM6uxvcPvueeesWXLO2c6a21L9Orbb6edSrlx29aWmPuR/kmEzHxQZpamkj7mOSrptmQlQIAAAQIECBAgQIBA6QQM/5fOXmcCBAgQIECAAAECBAgQIECAAAECBAgQIECAAAECBAgQIECAAAECBAgQIECAAAECBAgQIECAAAECBAgQIECAAAECBAgQIECAAAECBAgQIECAAAECBAgQIECAAAECBAgQIECAAAECBAgQIECAAAECBAgQIECAAAECBAgQIECAAAECBAgQIFBIgXR28XQ657GQfXep9hNPPBGHH354UmP3ge+PL6z88y7VLNXmucP2im0tm5P2q1evjmHDhpUqTpf7vvHGG/HJT34yVqxYkbP3kAnnxOhp/x6p3Xbrcs18bGh/sy0evuKCePruH+aUq6+vj+XLl0d1dXU+2pS0RirV4RXk3kle0hvRnAABAgQIECBAgAABAgRKKPD+iMj+y6EXImK/EubRmgABAgQIECBAgAABAgQI7KpARc5zdObQ06ZNiyuvvDJn6ZgZP4pDxk/szPZdXvO7n/wgHrr8vJw61157bUyZMmWXa5eqQE1NTTz77LNJ+wlLn4n+Q2pKFWeX+m5e/0z89OhDkhqZsz3zzDO7VLPYm81zFFtcPwIECBAgQIAAAQIECFSmgOH/yrw3qQkQIECAAAECBAgQIECAAAECBAgQIECAAAECBAgQIECAAAECBAgQIECAAAECBAgQIECAAAECBAgQIECAAAECBAgQIECAAAECBAgQIECAAAECBAgQIECAAAECBAgQIECAAAECBAgQIECAAAECBAgQIECAAAECBAgQIECAAAECBAgQIECAwHsJpLMXpNM5j++1t2Q/nzVrVkyaNCnpf+DxJ8VxsxeULM+uNF587onx+wfvS0rMnj07zj///F0pWfS9L7/8ctTX18czzzyT03u/j38yjr15fuy+18CiZnr91Zcj47qp8ZGcvh/60IdixYoV8b73va+oeQrVLJXq8Apy7yQvFLa6BAgQIECAAAECBAgQIFDuAgdExPNZIZ+LiIPLPbR8BAgQIECAAAECBAgQIEBgBwIVOc/xXje6evXqGDFiRLS1tSVLD/jEuBh32y/ea2tef75o4qfjD8sWJTV79eoVjz/+eAwfPjyvfYpVbOTIkfHoo48m7U786cMxaMTIYrXPa58XHn8o7pswJqmZOdvDDz+c1x6FLmaeo9DC6hMgQIAAAQIECBAgQKB7CBj+7x736BQECBAgQIAAAQIECBAgQIAAAQIECBAgQIAAAQIECBAgQIAAAQIECBAgQIAAAQIECBAgQIAAAQIECBAgQIAAAQIECBAgQIAAAQIECBAgQIAAAQIECBAgQIAAAQIECBAgQIAAAQIECBAgQIAAAQIECBAgQIAAAQIECBAgQIAAAQIECBAgQOCvBdLZX6TTOY9lq3XWWWfF3Llzk3wfmzw9Dr1wctnm3VGwJ2+cFo3fuTJZcs4558Stt95acWd57rnn4qijjoo//elPOdn7f+Dg+NQP74+9amqLcqZXnlkX/+ecz0TL88/l9Nt///3jsccei7/9278tSo5iNEmlOryC3DvJiwGvBwECBAgQIECAAAECBAiUo8DfR8TTWcGaImJoOQaViQABAgQIECBAgAABAgQIdFKgIuc5dnS2tra2GDZsWDQ1Zf63/X8+u+81MMY/+Nvos/e+nWTJz7LWl16Mecd8KF5/9eWk4NChQ2PVqlVRXV2dnyZFrHLyySfHggULko7H3nRPDBl3chET5K/Vcz//aTw4aUJS8JRTTol58+blr0ERKpnnKAKyFgQIECBAgAABAgQIEOgGAob/u8ElOgIBAgQIECBAgAABAgQIECBAgAABAgQIECBAgAABAgQIECBAgAABAgQIECBAgAABAgQIECBAgAABAgQIECBAgAABAgQIECBAgAABAgQIECBAgAABAgQIECBAgAABAgQIECBAgAABAgQIECBAgAABAgQIECBAgAABAgQIECBAgAABAgQIENiOQDr7u3Q657FswUaOHBmPPvpoku+42QviwONPKtu8Owq2ftH8WHLhKcmSMWPGxLJlyyryLH/84x9j3LhxsWbNmpz8u/XZI+rO/VocetHl0btf/4KcbVvL5lh1wz/Hb370b/Hm6605PT760Y/GvffeG4MHDy5I71IVTaU6vILcO8lLdRn6EiBAgAABAgQIECBAgECpBeoi4qmsEE9ExOGlDqU/AQIECBAgQIAAAQIECBDYBYGKnOfY0XmvuOKKmD59es6SUs57bFi8MB64oCEnz+TJkztk3IU7LNrWL3/5yzF79uyk38ipN0btFy8qWv98NvrNnBtixdWXJCUnTZoUM2fOzGeLgtcyz1FwYg0IECBAgAABAgQIECDQLQQM/3eLa3QIAgQIECBAgAABAgQIECBAgAABAgQIECBAgAABAgQIECBAgAABAgQIECBAgAABAgQIECBAgAABAgQIECBAgAABAgQIECBAgAABAgQIECBAgAABAgQIECBAgAABAgQIECBAgAABAgQIECBAgAABAgQIECBAgAABAgQIECBAgAABAgQIECDQQSCd/U06nfNYtlxDhw6NpqamJN+J9zwagz56ZNnm3VGwTY2PxL2fH5Usqauri6eeeqoiz5IJvXXr1jjjjDNi4cKFHc7QZ+A+cdhXp0TtFy+Kql6983LG9m1vxG9uuyGenPnP8forL3WoedJJJ8Vdd90Vffr0yUu/ciqSSnV4Bbl3kpfTBclCgAABAgQIECBAgAABAsUU+FhE/Dqr4aMRMbKYAfQiQIAAAQIECBAgQIAAAQJ5FqjIeY53M2hsbIz6+vpob29PlhwyfmKMmfGjPLN1rdx/XfqFaF54R7KpqqoqVqxYEUcccUTXCpV49VVXXRVTp05NUnzwtHNj9PRbSpxq59ov/8bZ8fS825LN11xzTWTOV0kf8xyVdFuyEiBAgAABAgQIECBAoHQChv9LZ68zAQIECBAgQIAAAQIECBAgQIAAAQIECBAgQIAAAQIECBAgQIAAAQIECBAgQIAAAQIECBAgQIAAAQIECBAgQIAAAQIECBAgQIAAAQIECBAgQIAAAQIECBAgQIAAAQIECBAgQIAAAQIECBAgQIAAAQIECBAgQIAAAQIECBAgQIAAAQIECBAopEA6u3g6nfNYyL67VHu//faLF154IakxYdmz0f8DB+9SzVJt/sv65rj76L9P2h9wwAHx/PPPlypO3vpeffXVce2112633u4D3x8fGPsPceBxn4u//eSno1fffl3q27Z1S/x+6f2xYfHP4vlf3hevv/pyh/2pVCqmTJkS11xzTZdqV9LizBn/6uOd5JV0gbISIECAAAECBAgQIECAQD4FxkTEsqyCD0bEsflsoBYBAgQIECBAgAABAgQIECiyQEXOc2zPqLW1Nerq6qK5uTn5cd9B+8f4JU3Re88BRWbNbbetZXPMO7Y2tm7amPygpqYm1qxZE3369Clptq40/9nPfhYnnXRSsqXPwH3ijMZNER3nCrpStvhr0+m4fcS+8frL/530vu++++Izn/lM8bPsQkfzHLuAZysBAgQIECBAgAABAgR6kIDh/x502Y5KgAABAgQIECBAgAABAgQIECBAgAABAgQIECBAgAABAgQIECBAgAABAgQIECBAgAABAgQIECBAgAABAgQIECBAgAABAgQIECBAgAABAgQIECBAgAABAgQIECBAgAABAgQIECBAgAABAgQIECBAgAABAgQIECBAgAABAgQIECBAgAABAj1KIJ192nQ657FsIaqqqiI769lPvxFVvXqXbd4dBdu2tSXmfqR/sqRv376xZcuWijzLX4d+6KGH4mtf+1o8/vjjOzzP337y0/E39Z+IfvsdEP32/0D0HbT/W3+m29+MLX/6Q7y2aWNs+dPzb/33n1YsjT8s/z87rPfxj388rrvuujjqqKO6heO7HSKV6vAKcu8k79Y37nAECBAgQIAAAQIECBAgsAOB4yMi+y8M7o+IfyBGgAABAgQIECBAgAABAgQqWKAi5zm2533xxRfHzJkzc350wp2/jP2PPLosrmfjiqXx89PH5mTJZL7++uvLIl9nQrzxxhvxvve9L1577bVk+YnzHolBh1fW3MQLv14e9536ieQMe+yxR7zyyitRXV3dGYayWWOeo2yuQhACBAgQIECAAAECBAiUtYDh/7K+HuEIECBAgAABAgQIECBAgAABAgQIECBAgAABAgQIECBAgAABAgQIECBAgAABAgQIECBAgAABAgQIECBAgAABAgQIECBAgAABAgQIECBAgAABAgQIECBAgAABAgQIECBAgAABAgQIECBAgAABAgQIECBAgAABAgQIECBAgAABAgQIECBAgMBOC6Szd6bTOY87XbTQG/fcc8/YsmVL0uastS3Rq2+/QrctSP1tW1ti7kf6J7X79esXLS0tBelViqKZ36k777wzLr/88vj9739f0AhDhgyJadOmxemnn17QPuVSPJXq8Apy7yQvl8uRgwABAgQIECBAgAABAgSKLfDZiPhZVtN5EfH5YofQjwABAgQIECBAgAABAgQI5FGgIuc5/vr8Dz/8cIwePTrn64986dL4+JTr8ki166UemTIpmn48K6dQJvvIkSN3vXiRKowfPz7uueeepNuhF06Oj02eXqTu+Wnz2L98I9b8+3eTYqeddlrcdddd+SlexCrmOYqIrRUBAgQIECBAgAABAgQqWMDwfwVfnugECBAgQIAAAQIECBAgQIAAAQIECBAgQIAAAQIECBAgQIAAAQIECBAgQIAAAQIECBAgQIAAAQIECBAgQIAAAQIECBAgQIAAAQIECBAgQIAAAQIECBAgQIAAAQIECBAgQIAAAQIECBAgQIAAAQIECBAgQIAAAQIECBAgQIAAAQIECBAgQGAHAunsn6XTOY9lC1dTUxPPPvtskm/C0mei/5Cass27o2Cb1z8TPz36kGRJ5mzPPPNMRZ5lR6FbW1vje9/73v9l797DpCzPBOHfhdic0lGUBkGRiX4qfosSdURBDQMmIR4CaMTTaIzLJCqZZCI5KRNxkY145aCziRolfjoaM5AYBRkxS4wMK6IdgxrxOCtmMBhOgiDpxubU77fNrJUqm2h3U11Vb9Wv/qHfrue5D7/nzR9p7+t6YsaMGdHQ0FDQ/mpra2PKlCkxefLkqKmpKWjscg6WybS6gtyd5OV8YGojQIAAAQIECBAgQIAAgc4UODcifpaT4KcRcVFnJhSbAAECBAgQIECAAAECBAh0skAq5zlyTVpmUD760Y/GsmXLsr9ume04e8ELsVe37p3M177wO7c2xQNjhsSfXn8tu7Gl9meeeSZ289/m2xe8SKvvvffeuPjii7PZetQdEOcu/o+ys/5LHDu2NMbPTjo4tm56K7tk1qxZcf755xdJsHBpzHMUzlIkAgQIECBAgAABAgQIVLKA4f9KPl29ESBAgAABAgQIECBAgAABAgQIECBAgAABAgQIECBAgAABAgQIECBAgAABAgQIECBAgAABAgQIECBAgAABAgQIECBAgAABAgQIECBAgAABAgQIECBAgAABAgQIECBAgAABAgQIECBAgAABAgQIECBAgAABAgQIECBAgAABAgQIECBAgEA1CyS5zSdJ3mPZuowYMSKefPLJbH1n/mJJ9D1uRNnW+36FrV36eMyfcEp2SUtvS5YsSWUvbSm6sbExFixYEPPmzYv58+fH+vXr27Kt1Zq6uro444wzYuzYsTFmzJjo2bNnh+KkeVMm0+oKcneSp/lA1U6AAAECBAgQIECAAAECeyLw2Yi4OyfAHRHx+T0JaC8BAgQIECBAgAABAgQIECixQCrnOXLNbrvttrjiiivyGMc++FT0Ofr4EtPuPv26Z+vjobOH5315++23xxe+8IWyrPe9RW3evDn222+/2LlzZ/ar475+fQyddHUq6v/dD6fHMzdOzdZaU1Oza6aktrY2FfXnFmmeI3VHpmACBAgQIECAAAECBAiURMDwf0nYJSVAgAABAgQIECBAgAABAgQIECBAgAABAgQIECBAgAABAgQIECBAgAABAgQIECBAgAABAgQIECBAgAABAgQIECBAgAABAgQIECBAgAABAgQIECBAgAABAgQIECBAgAABAgQIECBAgAABAgQIECBAgAABAgQIECBAgAABAgQIECBAgAABAp0ukORmSJK8x05P3tEEZ511VsydOze7/dTbHohBY87qaLiS7lvxy1/EwkkTsjWcffbZcf/995e0pmImX7JkSSxcuDBWrlwZa9eujQ0bNsSqVat2/dzy6devXwwYMCD69Omz6+eBAwfG6NGjY8SIEcUssyxzZTKtriB3J3lZnpSiCBAgQIAAAQIECBAgQKAIAl+IiNtz8twcEV8qQl4pCBAgQIAAAQIECBAgQIBAZwmkcp7jXYxNmzbFRz7ykWj5993PYRMujVO+c2dneRUk7uKvfS5evf/ubKzevXvH66+/HrW1tQWJ39lBJk6cGHfe+Wfjmtp94twlr0fLv+X82fant2P2iQfGji2N2TIvu+yyuO2228q57L9Ym3mOVB6bogkQIECAAAECBAgQIFB0AcP/RSeXkAABAgQIECBAgAABAgQIECBAgAABAgQIECBAgAABAgQIECBAgAABAgQIECBAgAABAgQIECBAgAABAgQIECBAgAABAgQIECBAgAABAgQIECBAgAABAgQIECBAgAABAgQIECBAgAABAgQIECBAgAABAgQIECBAgAABAgQIECBAgAABAgQIFEUgyc2SJHmPRSmgI0kuu+yymDlzZnbriOm3xuCLruhIqJLveemem6P+2i9l65g0aVLccsstJa9LAeUvkMm0uoLcneTlf2wqJECAAAECBAgQIECAAIHOEfiHiPinnNDfjYhvdE4qUQkQIECAAAECBAgQIECAQFEEUjnP8a7M9OnTY+rUqVmovXvVxoTFv4/uvfsUBa+jSZreejN+fvJfxY53tmRDzJgxI6666qqOhizqvnXr1sWgQYOiqakpm3fopKvjuK9fX9Q62pvstzO+Ec/PbPlzzn9+evbsGStWrIi6urr2hiqL9eY5yuIYFEGAAAECBAgQIECAAIGyFzD8X/ZHpEACBAgQIECAAAECBAgQIECAAAECBAgQIECAAAECBAgQIECAAAECBAgQIECAAAECBAgQIECAAAECBAgQIECAAAECBAgQIECAAAECBAgQIECAAAECBAgQIECAAAECBAgQIECAAAECBAgQIECAAAECBAgQIECAAAECBAgQIECAAAECBAgQINAhgSR3V5LkPXYoYDE2TZ06NaZPn55Ndfh5E+PkG+4oRuqC51j8tc/Fq/ffnY07bdq0aOnPh8AHCWQyra4gdyf5B6H5ngABAgQIECBAgAABAgQqVeCbEXFDTnMtfzjyB5ZKPW19ESBAgAABAgQIECBAoDoEUjnP0XI0LbMnf/VXfxV/+MMfsic17B+/H0P+bnIqTu75278Tv72h5U8N//kZNGhQrFixIhW1txT53pmaLl33jk/PqY/9hxxblj28+dxTMf+ck6N5x/ZsfWmfnTHPUZavmqIIECBAgAABAgQIECBQdgKG/8vuSBREgAABAgQIECBAgAABAgQIECBAgAABAgQIECBAgAABAgQIECBAgAABAgQIECBAgAABAgQIECBAgAABAgQIECBAgAABAgQIECBAgAABAgQIECBAgAABAgQIECBAgAABAgQIECBAgAABAgQIECBAgAABAgQIECBAgAABAgQIECBAgAABAgQKIpDkRkmSvMeCJOiMIPPmzYtx48ZlQ3fv3ScufHpdRCZlVzInSfz0uLrYunFDtpf58+fH6aef3hlsYlaYQKb1+56y/wFU2IFohwABAgQIECBAgAABAgRKKfDfIuLanAL+R0R8pZQFyU2AAAECBAgQIECAAAECBPZQIJXzHC09P/LII/HJT34y235N7T5x4TNvRpeue+8hSXG279zaFD89tk/s2NKYTbhw4cIYNWpUcQrYwyyNjY1xyCGHxLp167KRevYbEOPnPxvd9++7h9ELu33LutUx97Sh0fTWm9nAdXV1sXLlyujWrVthkxUxmnmOImJLRYAAAQIECBAgQIAAgRQLGP5P8eEpnQABAgQIECBAgAABAgQIECBAgAABAgQIECBAgAABAgQIECBAgAABAgQIECBAgAABAgQIECBAgAABAgQIECBAgAABAgQIECBAgAABAgQIECBAgAABAgQIECBAgAABAgQIECBAgAABAgQIECBAgAABAgQIECBAgAABAgQIECBAgAABAgQIvI9AkvtdkuQ9li3ctm3bYt9994133nknW+OZ9z8RfY8dXrY1766wtb9dHPPP/Vj2qx49esSmTZuipqYmVX0otjQCmUyrK8jdSV6ao5CVAAECBAgQIECAAAECBEovMCkibskpY3ZEXFD6slRAgAABAgQIECBAgAABAgQ6LJDKeY6Wbs8999y47777so0PvuiKGDH91g5DlGLj41f9Xfzvn/1/2dQXXHBB/Mu//EspSulQzttvvz0uv/zyvL19jzkxTv/5Y9Gl694dilnoTc07tse/jj8hNrz4bF7oO+64IyZOnFjodEWNZ56jqNySESBAgAABAgQIECBAILUChv9Te3QKJ0CAAAECBAgQIECAAAECBAgQIECAAAECBAgQIECAAAECBAgQIECAAAECBAgQIECAAAECBAgQIECAAAECBAgQIECAAAECBAgQIECAAAECBAgQIECAAAECBAgQIECAAAECBAgQIECAAAECBAgQIECAAAECBAgQIECAAAECBAgQIECAAAEC7yuQ5H6bJHmPZU33mc98Jh544IFsjUdf/s3462/eUNY1v7e4p67/Wrzw4+9nf33eeefF7NmzU9WDYksnkMm0uoLcneSlOw6ZCRAgQIAAAQIECBAgQKC0AudExH05JSyMiFNLW5LsBAgQIECAAAECBAgQIEBgjwRSOc/R3NwcvXr1iqampmzzn577m6gbOmyPMIq9ee3Sx2P+hFOyaXv06BENDQ3RpUuXYpfSoXwt53DOOefEnDlz8vYfNuHSOOU7d3YoZqE3Lf7a5+LV++/OCzt27NiYO3du7GYeotDpOzWeeY5O5RWcAAECBAgQIECAAAECFSNg+L9ijlIjBAgQIECAAAECBAgQIECAAAECBAgQIECAAAECBAgQIECAAAECBAgQIECAAAECBAgQIECAAAECBAgQIECAAAECBAgQIECAAAECBAgQIECAAAECBAgQIECAAAECBAgQIECAAAECBAgQIECAAAECBAgQIECAAAECBAgQIECAAAECBAgQIEAgTyDJfUqSvMeyprr33nvj4osvztbYo+6AOHfxf8Re3bqXdd3vFrdjS2P87KSDY+umt7L1zpo1K84///xU1K/I0gtkMq2uIHcneemPRQUECBAgQIAAAQIECBAgUBqBj0XE/8pJ/UJEHFWaUmQlQIAAAQIECBAgQIAAAQIFEUjlPMezzz4bxx57bBagW+/942+fWV8QkGIH+clR+8T2hs3ZtMuWLYujjkrPnxu2bdsWI0eOjPr6+jy6wyZcGifP+HFk9tqr2KS78jXv3BFLrv5CvHrfXXn5hw0bFosXL46ampqS1FXIpOY5CqkpFgECBAgQIECAAAECBCpXwPB/5Z6tzggQIECAAAECBAgQIECAAAECBAgQIECAAAECBAgQIECAAAECBAgQIECAAAECBAgQIECAAAECBAgQIECAAAECBAgQIECAAAECBAgQIECAAAECBAgQIECAAAECBAgQIECAAAECBAgQIECAAAECBAgQIECAAAECBAgQIECAAAECBAgQIECgugWS3PaTJO+xrGU2b94c++23X+zcuTNb53Ffvz6GTrq6rOt+t7jf/XB6PHPj1GytNTU1sX79+qitrU1F/YosvUAm0+oKcneSl/5YVECAAAECBAgQIECAAAECpREYHBEv56R+MyL6lqYUWQkQIECAAAECBAgQIECAQEEEUjnP8aMf/SgmTZqUBTj4E+Pi4zPnFgSk2EEemXhmrFw4P5t25syZ8fnPf77YZexRvo0bN8awYcNi+fLleXEOOGFknHr7nOi2T+89it/ezVvf3hgtruuefiJv6xFHHBH19fWx7777tjdkWa43z1GWx6IoAgQIECBAgAABAgQIlJ2A4f+yOxIFESBAgAABAgQIECBAgAABAgQIECBAgAABAgQIECBAgAABAgQIECBAgAABAgQIECBAgAABAgQIECBAgAABAgQIECBAgAABAgQIECBAgAABAgQIECBAgAABAgQIECBAgAABAgQIECBAgAABAgQIECBAgAABAgQIECBAgAABAgQIECBAgACBgggkuVGSJO+xIAk6M8jEiRPjzjvvzKaoqd0nzl3yerT8W86fbX96O2afeGDs2NKYLfOyyy6L2267rZzLVluZCWQyra4gdyd5mZ2RcggQIECAAAECBAgQIECgaAL7RcSG92TrEhHp+mNX0bgkIkCAAAECBAgQIECAAIEUCKRynuOzn/1s/OQnP8ny/vU3b4ijL/9mCrhbl/jcrTPi6e9OyX5x6aWX5s2opKWpFStWxPDhw2PNmjV5JdcO/Eh88q6HY59DBxellU3LX45fXXp6NLyxIi9f//7946mnnoqDDjqoh96KmQAAIABJREFUKHUUI4l5jmIoy0GAAAECBAgQIECAAIH0Cxj+T/8Z6oAAAQIECBAgQIAAAQIECBAgQIAAAQIECBAgQIAAAQIECBAgQIAAAQIECBAgQIAAAQIECBAgQIAAAQIECBAgQIAAAQIECBAgQIAAAQIECBAgQIAAAQIECBAgQIAAAQIECBAgQIAAAQIECBAgQIAAAQIECBAgQIAAAQIECBAgQIAAAQIECOxOIMn9ZZLkPZa92Lp162LQoEHR1NSUrXXopKvjuK9fX9a1/3bGN+L5md/N1tizZ89YsWJF1NXVlXXdiisvgUym1RXk7iQvryNSDQECBAgQIECAAAECBAgUV2B7RHTNSXlARKwtbgmyESBAgAABAgQIECBAgACBggmkcp5jxIgR8eSTT2YRPj5zbhz8iXEFQylmoNcXzIlHLz87m/KUU06Jxx57rJglFCzXqlWrYsyYMfHCCy/kxdyre48YMvHKOPqKq2LvXrUFy5cbaHvD5vjdzd+Ol/75B7Fz65/ne1rWHHPMMfHQQw/FgAEDOiV3qYKa5yiVvLwECBAgQIAAAQIECBBIl4Dh/3Sdl2oJECBAgAABAgQIECBAgAABAgQIECBAgAABAgQIECBAgAABAgQIECBAgAABAgQIECBAgAABAgQIECBAgAABAgQIECBAgAABAgQIECBAgAABAgQIECBAgAABAgQIECBAgAABAgQIECBAgAABAgQIECBAgAABAgQIECBAgAABAgQIECBAgEBbBZLchUmS99jWGCVdN3Xq1Jg+fXq2hi5d945Pz6mP/YccW9K6/lLyN597Kuafc3I079ieXTJt2rRo6cOHQHsEMplWV5C7k7w9gNYSIECAAAECBAgQIECAQKUJ/DEiBuQ0NTQillVak/ohQIAAAQIECBAgQIAAgaoRSOU8x5FHHhmvvPJK9pDOfODJ6HvMiak8tHVPPxEPnXNStvYhQ4bE888/n8peWoresmVLXHjhhfHggw+26qF77z7x0S9fE4MvuiJa5m4K8Wnevi1euvvmeO6Wb8fWTW+1Cjlu3LiYPXt2dO/evRDpyiqGeY6yOg7FECBAgAABAgQIECBAoGwFDP+X7dEojAABAgQIECBAgAABAgQIECBAgAABAgQIECBAgAABAgQIECBAgAABAgQIECBAgAABAgQIECBAgAABAgQIECBAgAABAgQIECBAgAABAgQIECBAgAABAgQIECBAgAABAgQIECBAgAABAgQIECBAgAABAgQIECBAgAABAgQIECBAgAABAgQI7JFAkrs7SfIe9yhwsTY3NjbGIYccEuvWrcum7NlvQIyf/2x0379vscpoU54t61bH3NOGRtNbb2bX19XVxcqVK6Nbt25timERgXcFMplWV5C7k9zrQYAAAQIECBAgQIAAAQLVLPBsRHw0B+ATEfHragbROwECBAgQIECAAAECBAikWiCV8xwHHHBArF27Ngs/4bHfR+3Aj6TyIP70+mtx39/8P9naDzzwwHjjjTdS2Utu0ddee21cd911u+2jW+/9Y+CoM+Lgj4+Ng0Z+Krr27NWufndsaYyVix6OPzwyL974t/mx9e2Nrfa3zDpcc801MW3atHbFTtNi8xxpOi21EiBAgAABAgQIECBAoHQChv9LZy8zAQIECBAgQIAAAQIECBAgQIAAAQIECBAgQIAAAQIECBAgQIAAAQIECBAgQIAAAQIECBAgQIAAAQIECBAgQIAAAQIECBAgQIAAAQIECBAgQIAAAQIECBAgQIAAAQIECBAgQIAAAQIECBAgQIAAAQIECBAgQIAAAQIECBAgQIAAAQIECBDoTIEkN3iS5D12Zt6Cxr799tvj8ssvz4vZ95gT4/SfPxZduu5d0FwdDda8Y3v86/gTYsOLz+aFuOOOO2LixIkdDWtfFQtkMq2uIHcneRW/D1onQIAAAQIECBAgQIAAgVgQEZ/McbgoIn7KhQABAgQIECBAgAABAgQIpFQglfMcXbp0idzZk8+9uq1s5jba+x5s39IQP/kvtdltPXv2jMbGxvaGKcv1jz/+eFx55ZWxdOnS963voJGfin7DPha9DjgwevUfGD379t/1b9K8MxrX/DHeWbc6Gte8sevnNfWL4o+Lf/W+8U444YS46aabYvjw4WXpUqiizHMUSlIcAgQIECBAgAABAgQIVLaA4f/KPl/dESBAgAABAgQIECBAgAABAgQIECBAgAABAgQIECBAgAABAgQIECBAgAABAgQIECBAgAABAgQIECBAgAABAgQIECBAgAABAgQIECBAgAABAgQIECBAgAABAgQIECBAgAABAgQIECBAgAABAgQIECBAgAABAgQIECBAgAABAgQIECBAgED1CiS5rSdJ3mNqVJqbm+Occ86JOXPm5NV82IRL45Tv3FkWfSz+2ufi1fvvzqtl7NixMXfu3MhkXCVdFoeUsiJ28954kVJ2hsolQIAAAQIECBAgQIAAgYIK/CQiLsqJODkibipoBsEIECBAgAABAgQIECBAgEDxBFI5z/GhD30oGhsbs0qffbEhuvbsVTy1AmbavqUhfvJfarMRe/XqFQ0NDQXMUNpQLTNCs2bNiquuuipWrlzZqcUMGjQoZsyYERdccEGn5imX4OY5yuUk1EGAAAECBAgQIECAAIHyFjD8X97nozoCBAgQIECAAAECBAgQIECAAAECBAgQIECAAAECBAgQIECAAAECBAgQIECAAAECBAgQIECAAAECBAgQIECAAAECBAgQIECAAAECBAgQIECAAAECBAgQIECAAAECBAgQIECAAAECBAgQIECAAAECBAgQIECAAAECBAgQIECAAAECBAgQINBRgSR3Y5LkPXY0Zkn2bdu2LUaOHBn19fV5+Q+bcGmcPOPHkdlrr5LU1bxzRyy5+gvx6n135eUfNmxYLF68OGpqakpSl6TpF8hkWl1B7k7y9B+rDggQIECAAAECBAgQIECg4wLfj4jJOdtviIirOx7OTgIECBAgQIAAAQIECBAgUFKBVM5zHHroofH73/8+Czdh0fKoHXRoSSE7mnzz68vjF39zWHZ7S2/Lly/vaLiy3dfU1BQ33nhjzJgxIxoaGgpaZ21tbUyZMiUmT55cVfMx5jkK+hoJRoAAAQIECBAgQIAAgYoVMPxfsUerMQIECBAgQIAAAQIECBAgQIAAAQIECBAgQIAAAQIECBAgQIAAAQIECBAgQIAAAQIECBAgQIAAAQIECBAgQIAAAQIECBAgQIAAAQIECBAgQIAAAQIECBAgQIAAAQIECBAgQIAAAQIECBAgQIAAAQIECBAgQIAAAQIECBAgQIAAAQIECBCocoEkt/8kyXtMHc3GjRtj2LBhsXz58rzaDzhhZJx6+5zotk/vova09e2N8cjEM2Pd00/k5T3iiCOivr4+9t1336LWI1llCWQyra4gdyd5ZR2xbggQIECAAAECBAgQIECgfQLfjIgbcrbcFRH/tX0hrCZAgAABAgQIECBAgAABAmUjkMp5jhEjRsSTTz6ZRTzzF0ui73Ejyga1PYWsXfp4zJ9wSnZLS29LlixpT4hUrW1sbIwFCxbEvHnzYv78+bF+/foO1V9XVxdnnHFGjB07NsaMGRM9e/bsUJw0bzLPkebTUzsBAgQIECBAgAABAgSKJ2D4v3jWMhEgQIAAAQIECBAgQIAAAQIECBAgQIAAAQIECBAgQIAAAQIECBAgQIAAAQIECBAgQIAAAQIECBAgQIAAAQIECBAgQIAAAQIECBAgQIAAAQIECBAgQIAAAQIECBAgQIAAAQIECBAgQIAAAQIECBAgQIAAAQIECBAgQIAAAQIECBAgQIAAgWIKJLnJkiTvsZh1FCzXihUrYvjw4bFmzZq8mLUDPxKfvOvh2OfQwQXL9X6BNi1/OX516enR8MaKvGX9+/ePp556Kg466KCi1CFJ5QpkMq2uIHcneeUet84IECBAgAABAgQIECBA4IMFLo2IO3OWzY+IMz94mxUECBAgQIAAAQIECBAgQKAsBVI5z3HWWWfF3Llzs6Cn3vZADBpzVlkCf1BRK375i1g4aUJ22dlnnx3333//B22rmO+XLFkSCxcujJUrV8batWtjw4YNsWrVql0/t3z69esXAwYMiD59+uz6eeDAgTF69OgYMWJExRh0tBHzHB2Vs48AAQIECBAgQIAAAQLVJWD4v7rOW7cECBAgQIAAAQIECBAgQIAAAQIECBAgQIAAAQIECBAgQIAAAQIECBAgQIAAAQIECBAgQIAAAQIECBAgQIAAAQIECBAgQIAAAQIECBAgQIAAAQIECBAgQIAAAQIECBAgQIAAAQIECBAgQIAAAQIECBAgQIAAAQIECBAgQIAAAQIECBAgUD0CSW6rSZL3mFqFVatWxZgxY+KFF17I62Gv7j1iyMQr4+grroq9e9V2Sn/bGzbH727+drz0zz+InVub8nIcc8wx8dBDD8WAAQM6Jbeg1SWQybS6gtyd5NX1CuiWAAECBAgQIECAAAECBPIFzoiIh3J+tTwiDoNEgAABAgQIECBAgAABAgRSKpDKeY7LLrssZs6cmSUfMf3WGHzRFak8gpfuuTnqr/1StvZJkybFLbfckspeFF1cAfMcxfWWjQABAgQIECBAgAABAmkVMPyf1pNTNwECBAgQIECAAAECBAgQIECAAAECBAgQIECAAAECBAgQIECAAAECBAgQIECAAAECBAgQIECAAAECBAgQIECAAAECBAgQIECAAAECBAgQIECAAAECBAgQIECAAAECBAgQIECAAAECBAgQIECAAAECBAgQIECAAAECBAgQIECAAAECBAgQeH+BJPfrJMl7TLXdli1b4sILL4wHH3ywVR/de/eJj375mhh80RXRpeveBemzefu2eOnum+O5W74dWze91SrmuHHjYvbs2dG9e/eC5BOEQCbT6gpyd5J7LQgQIECAAAECBAgQIECgmgUOiYjX3gPQJyI2VDOK3gkQIECAAAECBAgQIEAgtQKpnOeYOnVqTJ8+PYt++HkT4+Qb7kjlISz+2ufi1fvvztY+bdq0aOnPh8AHCZjn+CAh3xMgQIAAAQIECBAgQIBAi4Dhf+8BAQIECBAgQIAAAQIECBAgQIAAAQIECBAgQIAAAQIECBAgQIAAAQIECBAgQIAAAQIECBAgQIAAAQIECBAgQIAAAQIECBAgQIAAAQIECBAgQIAAAQIECBAgQIAAAQIECBAgQIAAAQIECBAgQIAAAQIECBAgQIAAAQIECBAgQIAAAQIECBCoTIEkt60kyXusiI6vvfbauO6663bbS7fe+8fAUWfEwR8fGweN/FR07dmrXT3v2NIYKxc9HH94ZF688W/zY+vbG1vtz2Qycc0118S0adPaFdtiAh8k0PJuvefjTvIPQvM9AQIECBAgQIAAAQIECFS6wBsRcWBOk6dHxC8rvWn9ESBAgAABAgQIECBAgEBFCqRynmPevHkxbty47IF0790nLnx6XUTr/75d3oeWJPHT4+pi68YN2Trnz58fp5/e8qcGHwLvL2CewxtCgAABAgQIECBAgAABAm0RMPzfFiVrCBAgQIAAAQIECBAgQIAAAQIECBAgQIAAAQIECBAgQIAAAQIECBAgQIAAAQIECBAgQIAAAQIECBAgQIAAAQIECBAgQIAAAQIECBAgQIAAAQIECBAgQIAAAQIECBAgQIAAAQIECBAgQIAAAQIECBAgQIAAAQIECBAgQIAAAQIECBAgQIBA+gSS3JKTJO8xfd38hYoff/zxuPLKK2Pp0qXv29NBIz8V/YZ9LHodcGD06j8wevbtv+vfpHlnNK75Y7yzbnU0rnlj189r6hfFHxf/6n3jnXDCCXHTTTfF8OHDK8ZSI+UjkMm0uoLcneTlczwqIUCAAAECBAgQIECAAIHSCMyOiPNyUk/7Pz//t9KUIisBAgQIECBAgAABAgQIENgjgVTOc2zbti323XffeOedd7LNn3n/E9H32HTNTaz97eKYf+7Hsj306NEjNm3aFDU1NXt0qDZXh4B5juo4Z10SIECAAAECBAgQIEBgTwUM/++poP0ECBAgQIAAAQIECBAgQIAAAQIECBAgQIAAAQIECBAgQIAAAQIECBAgQIAAAQIECBAgQIAAAQIECBAgQIAAAQIECBAgQIAAAQIECBAgQIAAAQIECBAgQIAAAQIECBAgQIAAAQIECBAgQIAAAQIECBAgQIAAAQIECBAgQIAAAQIECBAgQKA8BZLcspIk77E8K+5gVS29zZo1K6666qpYuXJlB6O0bdugQYNixowZccEFF7Rtg1UEOiCQybS6gtyd5B1wtIUAAQIECBAgQIAAAQIEKkrg7yPihzkd/TIiTq+oDjVDgAABAgQIECBAgAABAtUikNp5js985jPxwAMPZM/p6Mu/GX/9zRtSdW5PXf+1eOHH38/WfN5558Xs2bNT1YNiSydgnqN09jITIECAAAECBAgQIEAgTQKG/9N0WmolQIAAAQIECBAgQIAAAQIECBAgQIAAAQIECBAgQIAAAQIECBAgQIAAAQIECBAgQIAAAQIECBAgQIAAAQIECBAgQIAAAQIECBAgQIAAAQIECBAgQIAAAQIECBAgQIAAAQIECBAgQIAAAQIECBAgQIAAAQIECBAgQIAAAQIECBAgQIAAAQJtF0hylyZJ3mPbo6RoZVNTU9x4440xY8aMaGhoKGjltbW1MWXKlJg8eXLU1NQUNLZgBN4rkMm0uoLcneReEwIECBAgQIAAAQIECBCodoHjImJpDsJbEbF/taPonwABAgQIECBAgAABAgRSKZDaeY577703Lr744ix6j7oD4tzF/xF7deueioPYsaUxfnbSwbF1U8ufFf7zM2vWrDj//PNTUb8iSy9gnqP0Z6ACAgQIECBAgAABAgQIpEHA8H8aTkmNBAgQIECAAAECBAgQIECAAAECBAgQIECAAAECBAgQIECAAAECBAgQIECAAAECBAgQIECAAAECBAgQIECAAAECBAgQIECAAAECBAgQIECAAAECBAgQIECAAAECBAgQIECAAAECBAgQIECAAAECBAgQIECAAAECBAgQIECAAAECBAgQIECg/QJJ7pYkyXtsf7QU7WhsbIwFCxbEvHnzYv78+bF+/foOVV9XVxdnnHFGjB07NsaMGRM9e/bsUBybCLRXIJNpdQW5O8nbi2g9AQIECBAgQIAAAQIECFSiwOaIqM1p7OiIeL4SG9UTAQIECBAgQIAAAQIECFS0QGrnOTZv3hz77bdf7Ny5M3tAx339+hg66epUHNjvfjg9nrlxarbWmpqaXTMltbW5f25IRSuKLJGAeY4SwUtLgAABAgQIECBAgACBlAkY/k/ZgSmXAAECBAgQIECAAAECBAgQIECAAAECBAgQIECAAAECBAgQIECAAAECBAgQIECAAAECBAgQIECAAAECBAgQIECAAAECBAgQIECAAAECBAgQIECAAAECBAgQIECAAAECBAgQIECAAAECBAgQIECAAAECBAgQIECAAAECBAgQIECAAAECBAi0USDJXZckeY9tDFEZy5YsWRILFy6MlStXxtq1a2PDhg2xatWqXT+3fPr16xcDBgyIPn367Pp54MCBMXr06BgxYkRlAOgidQKZTKsryN1JnrpTVDABAgQIECBAgAABAgQIdILAwxFxWk7cSyPinzshj5AECBAgQIAAAQIECBAgQKAzBVI9zzFx4sS48847sz41tfvEuUtej5Z/y/mz7U9vx+wTD4wdWxqzZV522WVx2223lXPZaiszAfMcZXYgyiFAgAABAgQIECBAgECZChj+L9ODURYBAgQIECBAgAABAgQIECBAgAABAgQIECBAgAABAgQIECBAgAABAgQIECBAgAABAgQIECBAgAABAgQIECBAgAABAgQIECBAgAABAgQIECBAgAABAgQIECBAgAABAgQIECBAgAABAgQIECBAgAABAgQIECBAgAABAgQIECBAgAABAgQIENhDgSR3f5LkPe5haNsJEOhMgUym1RXk7iTvTHCxCRAgQIAAAQIECBAgQCAtAv8YEf89p9ibI+JLaSlenQQIECBAgAABAgQIECBA4P8KpHqeY926dTFo0KBoamrKHujQSVfHcV+/vqwP+LczvhHPz/xutsaePXvGihUroq6urqzrVlx5CZjnKK/zUA0BAgQIECBAgAABAgTKVcDwf7mejLoIECBAgAABAgQIECBAgAABAgQIECBAgAABAgQIECBAgAABAgQIECBAgAABAgQIECBAgAABAgQIECBAgAABAgQIECBAgAABAgQIECBAgAABAgQIECBAgAABAgQIECBAgAABAgQIECBAgAABAgQIECBAgAABAgQIECBAgAABAgQIECBAgMCeCSS525Mk73HPIttNgECnCmQyra4gdyd5p4oLToAAAQIECBAgQIAAAQIpERgTEf8zp9bf/J/nE1NSuzIJECBAgAABAgQIECBAgMC7Aqmf55g6dWpMnz49e6Jduu4dn55TH/sPObYsT/nN556K+eecHM07tmfrmzZtWrT04UOgPQLmOdqjZS0BAgQIECBAgAABAgSqV8Dwf/Wevc4JECBAgAABAgQIECBAgAABAgQIECBAgAABAgQIECBAgAABAgQIECBAgAABAgQIECBAgAABAgQIECBAgAABAgQIECBAgAABAgQIECBAgAABAgQIECBAgAABAgQIECBAgAABAgQIECBAgAABAgQIECBAgAABAgQIECBAgAABAgQIECBAoLIFktz2kiTvsbI71x2BlAtkMq2uIHcnecrPVPkECBAgQIAAAQIECBAgUBCB/SNi/Xsi9YmIDQWJLggBAgQIECBAgAABAgQIECiOQOrnORobG+OQQw6JdevWZcV69hsQ4+c/G93371scxTZm2bJudcw9bWg0vfVmdkddXV2sXLkyunXr1sYolhH4TwHzHN4EAgQIECBAgAABAgQIEGiLgOH/tihZQ4AAAQIECBAgQIAAAQIECBAgQIAAAQIECBAgQIAAAQIECBAgQIAAAQIECBAgQIAAAQIECBAgQIAAAQIECBAgQIAAAQIECBAgQIAAAQIECBAgQIAAAQIECBAgQIAAAQIECBAgQIAAAQIECBAgQIAAAQIECBAgQIAAAQIECBAgQIAAAQIE0ieQ5JacJHmP6etGxQSqSCCTaXUFuTvJq+j8tUqAAAECBAgQIECAAAEC7yvweESclLNiTET8ihkBAgQIECBAgAABAgQIEEiRQEXMc9x+++1x+eWX57H3PebEOP3nj0WXrnuXxXE079ge/zr+hNjw4rN59dxxxx0xceLEsqhREekSMM+RrvNSLQECBAgQIECAAAECBEolYPi/VPLyEiBAgAABAgQIECBAgAABAgQIECBAgAABAgQIECBAgAABAgQIECBAgAABAgQIECBAgAABAgQIECBAgAABAgQIECBAgAABAgQIECBAgAABAgQIECBAgAABAgQIECBAgAABAgQIECBAgAABAgQIECBAgAABAgQIECBAgAABAgQIECBAgACBzhVIcsMnSd5j52YWnQCBPRLIZFpdQe5O8j0StZkAAQIECBAgQIAAAQIEKkjgnyLiH3L6mRIRMyqoP60QIECAAAECBAgQIECAQOULVMQ8R3Nzc5xzzjkxZ86cvBM7bMKlccp37iyLU1z8tc/Fq/ffnVfL2LFjY+7cubGb/y5fFjUrorwFzHOU9/mojgABAgQIECBAgAABAuUiYPi/XE5CHQQIECBAgAABAgQIECBAgAABAgQIECBAgAABAgQIECBAgAABAgQIECBAgAABAgQIECBAgAABAgQIECBAgAABAgQIECBAgAABAgQIECBAgAABAgQIECBAgAABAgQIECBAgAABAgQIECBAgAABAgQIECBAgAABAgQIECBAgAABAgQIECBAoLACSW64JMl7LGwm0QgQKKhAJtPqCnJ3khdUWDACBAgQIECAAAECBAgQSLHA30bEvTn13x8R56S4H6UTIECAAAECBAgQIECAQPUJVMw8x7Zt22LkyJFRX1+fd4qHTbg0Tp7x48jstVdJTrd5545YcvUX4tX77srLP2zYsFi8eHHU1NSUpC5J0y9gniP9Z6gDAgQIECBAgAABAgQIFEPA8H8xlOUgQIAAAQIECBAgQIAAAQIECBAgQIAAAQIECBAgQIAAAQIECBAgQIAAAQIECBAgQIAAAQIECBAgQIAAAQIECBAgQIAAAQIECBAgQIAAAQIECBAgQIAAAQIECBAgQIAAAQIECBAgQIAAAQIECBAgQIAAAQIECBAgQIAAAQIECBAgQIAAAQLFF0hyUyZJ3mPxq5GRAIE2C2Qyra4gdyd5m/UsJECAAAECBAgQIECAAIEKFzgiIl7J6fHtiDgyIlZXeN/aI0CAAAECBAgQIECAAIHKEaioeY6NGzfGsGHDYvny5XkndMAJI+PU2+dEt316F/Xktr69MR6ZeGase/qJvLxHHHFE1NfXx7777lvUeiSrLAHzHJV1nrohQIAAAQIECBAgQIBAZwkY/u8sWXEJECBAgAABAgQIECBAgAABAgQIECBAgAABAgQIECBAgAABAgQIECBAgAABAgQIECBAgAABAgQIECBAgAABAgQIECBAgAABAgQIECBAgAABAgQIECBAgAABAgQIECBAgAABAgQIECBAgAABAgQIECBAgAABAgQIECBAgAABAgQIECBAgEBpBZLc9EmS91jaymQnQOB9BTKZVleQu5PcO0OAAAECBAgQIECAAAECBP4s8EREDM8BuSIibgNEgAABAgQIECBAgAABAgRSIlBx8xwrVqyI4cOHx5o1a/KOoHbgR+KTdz0c+xw6uChHs2n5y/GrS0+PhjdW5OXr379/PPXUU3HQQQcVpQ5JKlfAPEflnq3OCBAgQIAABz1EAAAgAElEQVQAAQIECBAgUEgBw/+F1BSLAAECBAgQIECAAAECBAgQIECAAAECBAgQIECAAAECBAgQIECAAAECBAgQIECAAAECBAgQIECAAAECBAgQIECAAAECBAgQIECAAAECBAgQIECAAAECBAgQIECAAAECBAgQIECAAAECBAgQIECAAAECBAgQIECAAAECBAgQIECAAAECBAiUj0CSW0qS5D2WT5UqIUCglUAm0+oKcneSe08IECBAgAABAgQIECBAgMCfBa6OiOtzQH4ZEacDIkCAAAECBAgQIECAAAECKRGoyHmOVatWxZgxY+KFF17IO4a9uveIIROvjKOvuCr27lXbKUe0vWFz/O7mb8dL//yD2Lm1KS/HMcccEw899FAMGDCgU3ILWl0C5jmq67x1S4AAAQIECBAgQIAAgY4KGP7vqJx9BAgQIECAAAECBAgQIECAAAECBAgQIECAAAECBAgQIECAAAECBAgQIECAAAECBAgQIECAAAECBAgQIECAAAECBAgQIECAAAECBAgQIECAAAECBAgQIECAAAECBAgQIECAAAECBAgQIECAAAECBAgQIECAAAECBAgQIECAAAECBAgQIECgvAWS3PKSJO+xvCtXHYEqF8hkWl1B7k7yKn8ntE+AAAECBAgQIECAAAECeQJHRcSy95gM3c3vsBEgQIAAAQIECBAgQIAAgXIUqNh5ji1btsSFF14YDz74YCv37r37xEe/fE0MvuiK6NJ174KcS/P2bfHS3TfHc7d8O7ZueqtVzHHjxsXs2bOje/fuBcknCAHzHN4BAgQIECBAgAABAgQIEGiLgOH/tihZQ4AAAQIECBAgQIAAAQIECBAgQIAAAQIECBAgQIAAAQIECBAgQIAAAQIECBAgQIAAAQIECBAgQIAAAQIECBAgQIAAAQIECBAgQIAAAQIECBAgQIAAAQIECBAgQIAAAQIECBAgQIAAAQIECBAgQIAAAQIECBAgQIAAAQIECBAgQIAAAQIE0ieQ5JacJHmP6etGxe0WePPNN6O5uTn69evX7r02lFYgk2l1Bbk7yUt7JLITIECAAAECBAgQIECAQPkJ/CoiPpFT1jUR8d/Lr0wVESBAgAABAgQIECBAgACBVgIVP89x7bXXxnXXXbfbo+/We/8YOOqMOPjjY+OgkZ+Krj17tesV2bGlMVYuejj+8Mi8eOPf5sfWtze22t/y39yvueaamDZtWrtiW0zggwTMc3yQkO8JECBAgAABAgQIECBAoEXA8L/3gAABAgQIECBAgAABAgQIECBAgAABAgQIECBAgAABAgQIECBAgAABAgQIECBAgAABAgQIECBAgAABAgQIECBAgAABAgQIECBAgAABAgQIECBAgAABAgQIECBAgAABAgQIECBAgAABAgQIECBAgAABAgQIECBAgAABAgQIECBAgAABAgQIVKZAkttWkuQ9VmbHusoTGD9+fDQ0NMSvf/1rMikTyGRaXUHuTvKUnaFyCRAgQIAAAQIECBAgQKDTBb4UET/IybI0Io7v9KwSECBAgAABAgQIECBAgACBPReoinmOxx9/PK688spYurTl/7L/5c9BIz8V/YZ9LHodcGD06j8wevbtv+vfpHlnNK75Y7yzbnU0rnlj189r6hfFHxf/6n3jnXDCCXHTTTfF8OHD9/ykRCDwHgHzHF4JAgQIECBAgAABAgQIEGiLgOH/tihZQ4AAAQIECBAgQIAAAQIECBAgQIAAAQIECBAgQIAAAQIECBAgQIAAAQIECBAgQIAAAQIECBAgQIAAAQIECBAgQIAAAQIECBAgQIAAAQIECBAgQIAAAQIECBAgQIAAAQIECBAgQIAAAQIECBAgQIAAAQIECBAgQIAAAQIECBAgQIAAAQIE0ieQ5JacJHmP6etGxe0SuOeee+KSSy7Zted73/tefPWrX23XfotLK5DJtLqC3J3kpT0S2QkQIECAAAECBAgQIECg/AQ+EhH/HhF755R2akQsLL9SVUSAAAECBAgQIECAAAECBPIEqmaeo2VWZdasWXHVVVfFypUrO/U1GDRoUMyYMSMuuOCCTs0jeHULmOeo7vPXPQECBAgQIECAAAECBNoqYPi/rVLWESBAgAABAgQIECBAgAABAgQIECBAgAABAgQIECBAgAABAgQIECBAgAABAgQIECBAgAABAgQIECBAgAABAgQIECBAgAABAgQIECBAgAABAgQIECBAgAABAgQIECBAgAABAgQIECBAgAABAgQIECBAgAABAgQIECBAgAABAgQIECBAgACBdAkkueUmSd5jujpRbbsEVq9eHYMHD47Nmzfv2te1a9dYtmxZHHnkke2KY3HpBDKZVleQu5O8dMchMwECBAgQIECAAAECBAiUr8ADEXFWTnk/iIh/KN9yVUaAAAECBAgQIECAAAECBHYJVN08R1NTU9x4440xY8aMaGhoKOhrUFtbG1OmTInJkydHTU1NQWMLRuC9AuY5vBMECBAgQIAAAQIECBAg0BYBw/9tUbKGAAECBAgQIECAAAECBAgQIECAAAECBAgQIECAAAECBAgQIECAAAECBAgQIECAAAECBAgQIECAAAECBAgQIECAAAECBAgQIECAAAECBAgQIECAAAECBAgQIECAAAECBAgQIECAAAECBAgQIECAAAECBAgQIECAAAECBAgQIECAAAECBAikTyDJLTlJ8h7T142K2ywwatSoWLRoUd76oUOHxtKlS6Nr165tjmNh6QQymVZXkLuTvHTHITMBAgQIECBAgAABAgQIlK/ApRFxZ055r0fE4IhoKt+SVUaAAAECBAgQIECAAAECBKJq5zkaGxtjwYIFMW/evJg/f36sX7++Q69DXV1dnHHGGTF27NgYM2ZM9OzZs0NxbCLQXgHzHO0Vs54AAQIECBAgQIAAAQLVKWD4vzrPXdcECBAgQIAAAQIECBAgQIAAAQIECBAgQIAAAQIECBAgQIAAAQIECBAgQIAAAQIECBAgQIAAAQIECBAgQIAAAQIECBAgQIAAAQIECBAgQIAAAQIECBAgQIAAAQIECBAgQIAAAQIECBAgQIAAAQIECBAgQIAAAQIECBAgQIAAAQIECBAgUPkCSW6LSZL3WPndV2mHt956a3zxi1/cbfff+ta3Yvr06VUqk662M5lWV5C7kzxdR6haAgQIECBAgAABAgQIECiOQF1E/HtE9M5Jd35E/Kw46WUhQIAAAQIECBAgQIAAAQIdEjDP8X/ZlixZEgsXLoyVK1fG2rVrY8OGDbFq1apdP7d8+vXrFwMGDIg+ffrs+nngwIExevToGDFiRIfgbSKwpwLmOfZU0H4CBAgQIECAAAECBAhUh4Dh/+o4Z10SIECAAAECBAgQIECAAAECBAgQIECAAAECBAgQIECAAAECBAgQIECAAAECBAgQIECAAAECBAgQIECAAAECBAgQIECAAAECBAgQIECAAAECBAgQIECAAAECBAgQIECAAAECBAgQIECAAAECBAgQIECAAAECBAgQIECAAAECBAgQIECAQPUJJLktJ0neY/VpVEHHr732WgwZMiSampp2222XLl2ivr4+jj/++CrQSHeLmUyrK8jdSZ7uI1U9AQIECBAgQIAAAQIECHSewD0RcXFO+FkRcWHnpROZAAECBAgQIECAAAECBAjssYB5jj0mFIBAaQTMc5TGXVYCBAgQIECAAAECBAikTcDwf9pOTL0ECBAgQIAAAQIECBAgQIAAAQIECBAgQIAAAQIECBAgQIAAAQIECBAgQIAAAQIECBAgQIAAAQIECBAgQIAAAQIECBAgQIAAAQIECBAgQIAAAQIECBAgQIAAAQIECBAgQIAAAQIECBAgQIAAAQIECBAgQIAAAQIECBAgQIAAAQIECBAgQKBtAknusiTJe2xbBKtSJTB8+PCor6/P1rxX9x67ft7Z9E72d4cffng899xz0b1791T1Vm3FZjKtriB3J3m1vQT6JUCAAAECBAgQIECAAIG2CkyIiJ/nLN4SEYMjYmVbA1hHgAABAgQIECBAgAABAgSKLGCeo8jg0hEolIB5jkJJikOAAAECBAgQIECAAIHKFjD8X9nnqzsCBAgQIECAAAECBAgQIECAAAECBAgQIECAAAECBAgQIECAAAECBAgQIECAAAECBAgQIECAAAECBAgQIECAAAECBAgQIECAAAECBAgQIECAAAECBAgQIECAAAECBAgQIECAAAECBAgQIECAAAECBAgQIECAAAECBAgQIECAAAECBAgQqF6BJLf1JMl7rF6VCu38hhtuiKuvvjqvuxHTb43m5p1Rf+2X8n7/la98JW666aYKlaiMtjKZVleQu5O8Mo5WFwQIECBAgAABAgQIECBQeIEeEfHvETEwJ3TLH0NuLnwqEQkQIECAAAECBAgQIECAQEEEzHMUhFEQAsUXMM9RfHMZCRAgQIAAAQIECBAgkEYBw/9pPDU1EyBAgAABAgQIECBAgAABAgQIECBAgAABAgQIECBAgAABAgQIECBAgAABAgQIECBAgAABAgQIECBAgAABAgQIECBAgAABAgQIECBAgAABAgQIECBAgAABAgQIECBAgAABAgQIECBAgAABAgQIECBAgAABAgQIECBAgAABAgQIECBAgACBDxZIcpckSd7jB++2IjUCy5Yti+OOOy527NiRrbn/iX8Tp836t13Pv7xgVKyuX5T9LpPJxOLFi+Okk05KTY/VVmjLGb3n407yansJ9EuAAAECBAgQIECAAAEC7RG4NSKuyNnwbEQMi4g//7GkPdGsJUCAAAECBAgQIECAAAECnStgnqNzfUUn0GkC5jk6jVZgAgQIECBAgAABAgQIVJSA4f+KOk7NECBAgAABAgQIECBAgAABAgQIECBAgAABAgQIECBAgAABAgQIECBAgAABAgQIECBAgAABAgQIECBAgAABAgQIECBAgAABAgQIECBAgAABAgQIECBAgAABAgQIECBAgAABAgQIECBAgAABAgQIECBAgAABAgQIECBAgAABAgQIECBAgACBrECSa5EkeY+YKkRgx44dcdRRR8Urr7yS7WjvD304PvPoK9Gzb/9dv9uybnXcf+rg2N6wObtm0KBB8eKLL0avXr0qRKKy2shkWl1B7k7yyjpi3RAgQIAAAQIECBAgQIBAYQVOi4iH3xPyyxHxw8KmEY0AAQIECBAgQIAAAQIECBREwDxHQRgFIVB8AfMcxTeXkQABAgQIECBAgAABAmkUMPyfxlNTMwECBAgQIECAAAECBAgQIECAAAECBAgQIECAAAECBAgQIECAAAECBAgQIECAAAECBAgQIECAAAECBAgQIECAAAECBAgQIECAAAECBAgQIECAAAECBAgQIECAAAECBAgQIECAAAECBAgQIECAAAECBAgQIECAAAECBAgQIECAAAECBAgQ+GCBJHdJkuQ9fvBuK1IhMGXKlJgxY0ZerSNvujcOHf+3eb9bPucn8djkz+b97vOf/3zMnDkzFX1WW5GZTKsryN1JXm0vgX4JECBAgAABAgQIECBAoL0CP4+ICTmbXomI4yOiob2BrCdAgAABAgQIECBAgAABAp0sYJ6jk4GFJ9BZAuY5OktWXAIECBAgQIAAAQIECFSWgOH/yjpP3RAgQIAAAQIECBAgQIAAAQIECBAgQIAAAQIECBAgQIAAAQIECBAgQIAAAQIECBAgQIAAAQIECBAgQIAAAQIECBAgQIAAAQIECBAgQIAAAQIECBAgQIAAAQIECBAgQIAAAQIECBAgQIAAAQIECBAgQIAAAQIECBAgQIAAAQIECBAgQIAAgXcFklyKJMl7pFQBAk8//XQMGzYsmpubs90c/Ilx8fGZc3fb3a+/MD7+8MiDed89+uijMXr06ArQqKwWMplWV5C7k7yyjlg3BAgQIECAAAECBAgQIFB4gVMi4rH3hP1GRHy38KlEJECAAAECBAgQIECAAAECeyRgnmOP+GwmUDoB8xyls5eZAAECBAgQIECAAAECaRIw/J+m01IrAQIECBAgQIAAAQIECBAgQIAAAQIECBAgQIAAAQIECBAgQIAAAQIECBAgQIAAAQIECBAgQIAAAQIECBAgQIAAAQIECBAgQIAAAQIECBAgQIAAAQIECBAgQIAAAQIECBAgQIAAAQIECBAgQIAAAQIECBAgQIAAAQIECBAgQIAAAQIECBBou0CSuzRJ8h7bHsXKshRoamqKIUOGxGuvvZatr/t+dfGZhf8e3fbpvduat769Me4ffUQ0vfVm9vsBAwbEyy+/HB/+8IfLss9qLSqTaXUFuTvJq/Vl0DcBAgQIECBAgAABAgQItEdgZkR8PmfDiog4PiLWtyeItQQIECBAgAABAgQIECBAoJMFzHN0MrDwBDpLwDxHZ8mKS4AAAQIECBAgQIAAgcoSMPxfWeepGwIECBAgQIAAAQIECBAgQIAAAQIECBAgQIAAAQIECBAgQIAAAQIECBAgQIAAAQIECBAgQIAAAQIECBAgQIAAAQIECBAgQIAAAQIECBAgQIAAAQIECBAgQIAAAQIECBAgQIAAAQIECBAgQIAAAQIECBAgQIAAAQIECBAgQIAAAQIECBAg8K5AkkuRJHmPlFIu8Pd///dxyy235HUx5u7/GQd+bMz7dvbHxxbEgks+lbfmwgsvjJ/+9KcpF6ms8jOZVleQu5O8so5YNwQIECBAgAABAgQIECDQOQJHRcRvIqJHTvipETG9c9KJSoAAAQIECBAgQIAAAQIEOiRgnqNDbDYRKL2AeY7Sn4EKCBAgQIAAAQIECBAgkAYBw/9pOCU1EiBAgAABAgQIECBAgAABAgQIECBAgAABAgQIECBAgAABAgQIECBAgAABAgQIECBAgAABAgQIECBAgAABAgQIECBAgAABAgQIECBAgAABAgQIECBAgAABAgQIECBAgAABAgQIECBAgAABAgQIECBAgAABAgQIECBAgAABAgQIECBAgACB9gskuVuSJO+x/dHsKBuBRYsWxahRo/LqOfy8iXHyDXe0qcbF3/iv8ep9d+WtnTNnTowfP75N+y3qfIFMptUV5O4k73x2GQgQIECAAAECBAgQIECgMgS+ExFfz2llTUQcHxFvVEZ7uiBAgAABAgQIECBAgACBChAwz1EBh6iF6hQwz1Gd565rAgQIECBAgAABAgQItFfA8H97xawnQIAAAQIECBAgQIAAAQIECBAgQIAAAQIECBAgQIAAAQIECBAgQIAAAQIECBAgQIAAAQIECBAgQIAAAQIECBAgQIAAAQIECBAgQIAAAQIECBAgQIAAAQIECBAgQIAAAQIECBAgQIAAAQIECBAgQIAAAQIECBAgQIAAAQIECBAgQIAAAQLpEEhyy0ySvMd0dKDKVgKbN2+OwYMHx+rVq7PffWjAwXH2Iy9F15692iS2Y0tjPPCJ/zcaVv0hu36//faLl19+Ofr27dumGBZ1rkAm0+oKcneSdy656AQIECBAgAABAgQIECBQOQIDI+I3EdE/p6UZETGlclrUCQECBAgQIECAAAECBAikXMA8R8oPcE/Lf/PNN6O5uTn69eu3p6HsL7KAeY4ig0tHgAABAgQIECBAgACBlAoY/k/pwSmbAAECBAgQIECAAAECBAgQIECAAAECBAgQIECAAAECBAgQIECAAAECBAgQIECAAAECBAgQIECAAAECBAgQIECAAAECBAgQIECAAAECBAgQIECAAAECBAgQIECAAAECBAgQIECAAAECBAgQIECAAAECBAgQIECAAAECBAgQIECAAAECBAh8gECS+32S5D3CS6nAJZdcEvfcc8+fq89k4sz7Ho++x41oV0frnn4iHppwckTOe3HaaafFww8/3K44FneOQCbT6gpyd5J3DrWoBAgQIECAAAECBAgQIFCZAldHxPU5rW2KiOMjYnlltqsrAgQIECBAgAABAgQIEEiZgHmOlB1YocsdP358NDQ0xK9//etChxavkwXMc3QysPAECBAgQIAAAQIECBCoEAHD/xVykNogQIAAAQIECBAgQIAAAQIECBAgQIAAAQIECBAgQIAAAQIECBAgQIAAAQIECBAgQIAAAQIECBAgQIAAAQIECBAgQIAAAQIECBAgQIAAAQIECBAgQIAAAQIECBAgQIAAAQIECBAgQIAAAQIECBAgQIAAAQIECBAgQIAAAQIECBAgQIAAAQLvEUhyn5Mk7xFWCgUefPDBGD9+fF7lQ/5ucgz7x+93qJvfXPeVePGu/5G395577omLL764Q/FsKpxAJtPqCnJ3kheOVyQCBAgQIECAAAECBAgQqHyB2oj4TUQcmdPqTRExufJb1yEBAgQIECBAgAABAgQIpEDAPEcKDqmzSmyZy7jkkkt2hf/e974XX/3qVzsrlbidIGCeoxNQhSRAgAABAgQIECBAgEAFChj+r8BD1RIBAgQIECBAgAABAgQIECBAgAABAgQIECBAgAABAgQIECBAgAABAgQIECBAgAABAgQIECBAgAABAgQIECBAgAABAgQIECBAgAABAgQIECBAgAABAgQIECBAgAABAgQIECBAgAABAgQIECBAgAABAgQIECBAgAABAgQIECBAgAABAgQIEIiIJFchSfIeAaVMYOPGjXHooYdGy7/vfvY5dHCc9cvnosveNR3qZufWpnhgzJD40+uvZfd/+MMfjpdffjkGDBjQoZg2FUYgk2l1Bbk7yQtDKwoBAgQIECBAgAABAgQIVI/AFRFxa067TRExLCKerx4CnRIgQIAAAQIECBAgQIBAmQqY5yjTg+nsslavXh2DBw+OzZs370rVtWvXWLZsWRx55JGdnVr8AgmY5ygQpDAECBAgQIAAAQIECBCocAHD/xV+wNojQIAAAQIECBAgQIAAAQIECBAgQIAAAQIECBAgQIAAAQIECBAgQIAAAQIECBAgQIAAAQIECBAgQIAAAQIECBAgQIAAAQIECBAgQIAAAQIECBAgQIAAAQIECBAgQIAAAQIECBAgQIAAAQIECBAgQIAAAQIECBAgQIAAAQIECBAgQIAAgaoVSHI7T5K8x6pFSWvj48ePjwcffDBbfpe9usbYh56O/QYfvUctrX/+6fjX8cMiaW7Oxhk9enQ8+uijexTX5j0TyGRaXUHuTvI9I7WbAAECBAgQIECAAAECBKpT4ImIGJ7T+o8iYlJ1UuiaAAECBAgQIECAAAECBMpIwDxHGR1GMUsZNWpULFq0KC/l0KFDY+nSpdG1a9diliJXBwXMc3QQzjYCBAgQIECAAAECBAhUmYDh/yo7cO0SIECAAAECBAgQIECAAAECBAgQIECAAAECBAgQIECAAAECBAgQIECAAAECBAgQIECAAAECBAgQIECAAAECBAgQIECAAAECBAgQIECAAAECBAgQIECAAAECBAgQIECAAAECBAgQIECAAAECBAgQIECAAAECBAgQIECAAAECBAgQIECAQNUIJLmdJkneY9UgVEKj99xzT1xyySV5rRx75bT46JenFqS9Z266Nn73g+vyYv3oRz+Kyy+/vCDxBWm/QCbT6gpyd5K3n9EOAgQIECBAgAABAgQIECBwQUT8y3sYTo2IhWgIECBAgAABAgQIECBAgEAJBcxzlBC/VKlvvfXW+OIXv7jb9N/61rdi+vTppSpN3nYImOdoB5alBAgQIECAAAECBAgQqGIBw/9VfPhaJ0CAAAECBAgQIECAAAECBAgQIECAAAECBAgQIECAAAECBAgQIECAAAECBAgQIECAAAECBAgQIECAAAECBAgQIECAAAECBAgQIECAAAECBAgQIECAAAECBAgQIECAAAECBAgQIECAAAECBAgQIECAAAECBAgQIECAAAECBAgQIECAAIGKFkhyu0uSvMeKbrySmlu9enUMHjw4Nm/enG2rz1HHxafnPhWZLl0K0mrzzh0x78zj4q1XlmXj9erVK1588cUYNGhQQXII0j6BTKbVFeTuJG8fodUECBAgQIAAAQIECBAgQOBdgYcj4rQcjvqIODUitiAiQIAAAQIECBAgQIAAAQIlEjDPUSL4UqV97bXXYsiQIdHU1LTbErp06RL19fVx/PHHl6pEedsoYJ6jjVCWESBAgAABAgQIECBAoMoFDP9X+QugfQIECBAgQIAAAQIECBAgQIAAAQIECBAgQIAAAQIECBAgQIAAAQIECBAgQIAAAQIECBAgQIAAAQIECBAgQIAAAQIECBAgQIAAAQIECBAgQIAAAQIECBAgQIAAAQIECBAgQIAAAQIECBAgQIAAAQIECBAgQIAAAQIECBAgQIAAAQIECBCoWIEkt7MkyXus2KYrrbFRo0bFokWLsm3t1a17nL3ghagddGhBW337tVdizmlDo3n7tmzck046KRYvXhyZjOuwC4rdhmC7MXcIbXCzhAABAgQIECBAgAABAgQI7EbgYxHxaER0zfnunyLiSloECBAgQIAAAQIECBAgQKBEAuY5SgRfqrTDhw+P+vr6bPq9uvfY9fPOpneyvzv88MPjueeei+7du5eqTHnbIGCeow1IlhAgQIAAAQIECBAgQIBAGP73Evz/7N0NtJVlnTf+7yZFBNE0MV8mqRgnLJSSiQy1UlPTMcXXslIz842xeXoxX5hHepT/iP+0XJamMGalpZahaFI5juaIJJmgoSal+PiWJpoaAR4VuZ85je7OPufgOUfOy733/uy1WHifc93X9f19rnvd66zDz3URIECAAAECBAgQIECAAAECBAgQIECAAAECBAgQIECAAAECBAgQIECAAAECBAgQIECAAAECBAgQIECAAAECBAgQIECAAAECBAgQIECAAAECBAgQIECAAAECBAgQIECAAAECBAgQIECAAAECBAgQIECAAAECBAgQIECAAAECBAgQIECAAIHGFCjallUUNZeNWQJGrXYAACAASURBVHGDVXXeeeflc5/7XE1V23/l3Lzz0//SJ5Xec9HXc/u/falm7rPPPjtf+lLt1/pkcZPWCFQqHY4gdya5Z4QAAQIECBAgQIAAAQIECLx+gZOTTGt3+8eS/Oj1T+lOAgQIECBAgAABAgQIECDwugX0c7xuuvq78cwzz8wpp5xSE3zC1G9l1aqXM+8rtT0hn//853POOefUX5FNlFg/RxNttlIJECBAgAABAgQIECCwBgKa/9cAz60ECBAgQIAAAQIECBAgQIAAAQIECBAgQIAAAQIECBAgQIAAAQIECBAgQIAAAQIECBAgQIAAAQIECBAgQIAAAQIECBAgQIAAAQIECBAgQIAAAQIECBAgQIAAAQIECBAgQIAAAQIECBAgQIAAAQIECBAgQIAAAQIECBAgQIAAAQIECBAgQKDEAkXbbEVRc1ni2KK1CixevDhjxoxJS0tLFWSz7T+UPS//Rd8BFUWuO2jHLJn/y+oagwcPzl133ZWtt96679Y1cweBSqXDEeTOJPecECBAgAABAgQIECBAgACBNRO4NslH20zxQJJdkzyyZtO6mwABAgQIECBAgAABAgQI9FhAP0ePyerzhoULF2bcuHFZuXJltYC2vR8/O2TnPDHv5ur3WnsF5syZkx122KE+C26C1Po5mmCTlUiAAAECBAgQIECAAIFeEND83wuIpiBAgAABAgQIECBAgAABAgQIECBAgAABAgQIECBAgAABAgQIECBAgAABAgQIECBAgAABAgQIECBAgAABAgQIECBAgAABAgQIECBAgAABAgQIECBAgAABAgQIECBAgAABAgQIECBAgAABAgQIECBAgAABAgQIECBAgAABAgQIECBAgAABAiUUKNpmKoqayxLGFelVgVWrVmX8+PGZP39+FWXt9dbPATcuytBNNutTqGWPP5KrdntnVq5YXl1n7NixWbBgQQYNGtSna5v8bwKVSocjyJ1J7gEhQIAAAQIECBAgQIAAAQJrJrBtkpuSvKnNNN9PcuiaTetuAgQIECBAgAABAgQIECDQYwH9HD0mq78bVq5cmW222SaLFi2qhm/f+7FiyROZuevovLRsaXXMyJEjc++992bYsGH1V3QTJNbP0QSbrEQCBAgQIECAAAECBAj0goDm/15ANAUBAgQIECBAgAABAgQIECBAgAABAgQIECBAgAABAgQIECBAgAABAgQIECBAgAABAgQIECBAgAABAgQIECBAgAABAgQIECBAgAABAgQIECBAgAABAgQIECBAgAABAgQIECBAgAABAgQIECBAgAABAgQIECBAgAABAgQIECBAgAABAgQIECihQNE2U1HUXJYwrkivCkybNi2TJ0+uAdnp7O9mqwMO7xek3//w27n15M/WrHX66afn1FNP7Zf1LZJUKh2OIHcmuQeDAAECBAgQIECAAAECBAisucCxSS5oN80/J/nWmk9tBgIECBAgQIAAAQIECBAg0G0B/Rzdpqrfga19H639H20/Hzzn+xk18ZM1X3vg6ktzyxcPq/naUUcdlRkzZtRv8Q2cXD9HA2+u0ggQIECAAAECBAgQINCLApr/exHTVAQIECBAgAABAgQIECBAgAABAgQIECBAgAABAgQIECBAgAABAgQIECBAgAABAgQIECBAgAABAgQIECBAgAABAgQIECBAgAABAgQIECBAgAABAgQIECBAgAABAgQIECBAgAABAgQIECBAgAABAgQIECBAgAABAgQIECBAgAABAgQIECBAoEQCRdssRVFzWaKYorQVWLhwYcaNG5eVK1dWv7zFB/bIHt/7eb9CXX/4R/KHW66vrrnWWmvljjvuyNixY/s1R7MuVql0OILcmeTN+jComwABAgQIECBAgAABAgR6W+CSJIe2mfS5JLsmWdDbC5mPAAECBAgQIECAAAECBAisRkA/R4M/GvPnz8/48eOzatWqaqVb7rZvPjxjVqeV/+fRE/PIDdfUfO/GG2/MLrvs0uBS9Veefo762zOJCRAgQIAAAQIECBAgMBACmv8HQt2aBAgQIECAAAECBAgQIECAAAECBAgQIECAAAECBAgQIECAAAECBAgQIECAAAECBAgQIECAAAECBAgQIECAAAECBAgQIECAAAECBAgQIECAAAECBAgQIECAAAECBAgQIECAAAECBAgQIECAAAECBAgQIECAAAECBAgQIECAAAECBAgQIECg7wWKtksURc1l369uhR4LrFy5Mttss00WLVpUvXedDTbMATf9LkM2GtHj+dbkhpZnnsrMXd6RF/78bHWarbfeOnfddVcGDx68JlO7txsClUqHI8idSd4NN0MIECBAgAABAgQIECBAgEA3BEYmuTHJqDZjf55kz27cawgBAgQIECBAgAABAgQIEOgNAf0cvaFY0jlaWloyZsyYLF68uJqwteejtfejtQeks09rb0Zrj0Zrr8arn8033zz33Xdf1l9//ZJW2pyx9HM0576rmgABAgQIECBAgAABAj0V0PzfUzHjCRAgQIAAAQIECBAgQIAAAQIECBAgQIAAAQIECBAgQIAAAQIECBAgQIAAAQIECBAgQIAAAQIECBAgQIAAAQIECBAgQIAAAQIECBAgQIAAAQIECBAgQIAAAQIECBAgQIAAAQIECBAgQIAAAQIECBAgQIAAAQIECBAgQIAAAQIECBAgQIBAfQgUbWMWRc1lfVTQZClPOeWUnHnmmTVVf3jGrGy5274DIvHIDdfkP4+eWLP2SSed1CHjgIRr8EUrlQ5HkDuTvMH3XHkECBAgQIAAAQIECBAg0K8ChyS5rN2KX0lyer+msBgBAgQIECBAgAABAgQINKuAfo4G3vnjjz8+559/fk2Fe3zv59niA3u8ZtV/uOX6XH/4R2rGfOITn8gPfvCDBtaqv9L0c9TfnklMgAABAgQIECBAgACBgRDQ/D8Q6tYkQIAAAQIECBAgQIAAAQIECBAgQIAAAQIECBAgQIAAAQIECBAgQIAAAQIECBAgQIAAAQIECBAgQIAAAQIECBAgQIAAAQIECBAgQIAAAQIECBAgQIAAAQIECBAgQIAAAQIECBAgQIAAAQIECBAgQIAAAQIECBAgQIAAAQIECBAgQIAAAQJ9L1C0XaIoai77fnUr9Ehg/vz5GT9+fFatWlW9b6sDDs9OZ3+3R/P09uD/+vwns/iay6rTDho0KPPmzct73/ve3l7KfG0EKpUOR5A7k9wTQoAAAQIECBAgQIAAAQIEelfgm0mObzflHkn+o3eXMRsBAgQIECBAgAABAgQIEOggoJ+jQR+Km2++OTvvvHNNdf/wsSOz45kXdaviOSd+Jvdf+Z2asVdffXUmTpzYrfsN6nsB/Rx9b2wFAgQIECBAgAABAgQINIKA5v9G2EU1ECBAgAABAgQIECBAgAABAgQIECBAgAABAgQIECBAgAABAgQIECBAgAABAgQIECBAgAABAgQIECBAgAABAgQIECBAgAABAgQIECBAgAABAgQIECBAgAABAgQIECBAgAABAgQIECBAgAABAgQIECBAgAABAgQIECBAgAABAgQIECBAgACBjgJF2y8VRc0lrxIJtLS0ZMyYMVm8eHE11dBNNssBNy7K2uutP6BJX1q2NDN3HZ0VS56o5hg1alTuueeeDBkyZECzNfLilUqHI8idSd7IG642AgQIECBAgAABAgQIEBgIgQ2S3JRkuzaL35Fk1yRLByKQNQkQIECAAAECBAgQIECgaQT0czTgVi9dujSjR4/OE0/8rb9ivc23zP43/DZrDR3WrYpXrlieq3Z7Z5Y9/kh1/EYbbZT77rsvm2yySbfmMKhvBfRz9K2v2QkQIECAAAECBAgQINAoApr/G2Un1UGAAAECBAgQIECAAAECBAgQIECAAAECBAgQIECAAAECBAgQIECAAAECBAgQIECAAAECBAgQIECAAAECBAgQIECAAAECBAgQIECAAAECBAgQIECAAAECBAgQIECAAAECBAgQIECAAAECBAgQIECAAAECBAgQIECAAAECBAgQIECAAAECBGoFiraXRVFzyapEAscff3zOP//8mkR7Xv6LbLb9h0qR8ol5N+dnh+xck6U18ze/+c1S5GvEEJVKhyPInUneiButJgIECBAgQIAAAQIECBAYaIE9k/y0XYjLknxyoINZnwABAgQIECBAgAABAgQaWkA/RwNu7+GHH55LLrnkb5VVKtn7yluzybgJPap2yfxf5rqDdkza9Pnsueee+elP2/8Ko0fTGtxLAvo5egnSNAQIECBAgAABAgQIEGhwAc3/Db7ByiNAgAABAgQIECBAgAABAgQIECBAgAABAgQIECBAgAABAgQIECBAgAABAgQIECBAgAABAgQIECBAgAABAgQIECBAgAABAgQIECBAgAABAgQIECBAgAABAgQIECBAgAABAgQIECBAgAABAgQIECBAgAABAgQIECBAgAABAgQIECBAgACBphUo2lZeFDWXTYtStsLnzp2bHXfcsSbWuz7z+bzv1HNKFfWXp07Kou9fUJOpNfuECRNKlbNRwlQqHY4gdyZ5o2yuOggQIECAAAECBAgQIECgbAJTk/zvdqH+PcnRZQsqDwECBAgQIECAAAECBAg0jIB+jobZyv8p5JprrsnEiRNrqhrz2S9m/L9+7XVV+qvTP597v3Nuzb2XXHJJDj300Nc1n5t6T0A/R+9ZmokAAQIECBAgQIAAAQKNLKD5v5F3V20ECBAgQIAAAQIECBAgQIAAAQIECBAgQIAAAQIECBAgQIAAAQIECBAgQIAAAQIECBAgQIAAAQIECBAgQIAAAQIECBAgQIAAAQIECBAgQIAAAQIECBAgQIAAAQIECBAgQIAAAQIECBAgQIAAAQIECBAgQIAAAQIECBAgQIAAAQIECBAg0MwCRdvii6LmspldSlN76568+93vzsKFC6uZho8clf2vvydvWGdIaXK2Bnn5hZZctceY/OXhxdVcrdkXLFiQSsVx2b29WZ2YQu5tZPMRIECAAAECBAgQIECAAIG/CVyb5KPtQM5J8kVIBAgQIECAAAECBAgQIECgDwT0c/QB6kBN+eyzz2bUqFFp/fvVzwajRme/n/0mg9Ye/Lpiddajsf766+e+++7L5ptv/rrmdFPvCOjn6B1HsxAgQIAAAQIECBAgQKDRBTT/N/oOq48AAQIECBAgQIAAAQIECBAgQIAAAQIECBAgQIAAAQIECBAgQIAAAQIECBAgQIAAAQIECBAgQIAAAQIECBAgQIAAAQIECBAgQIAAAQIECBAgQIAAAQIECBAgQIAAAQIECBAgQIAAAQIECBAgQIAAAQIECBAgQIAAAQIECBAgQIAAAQIEmlWgaFt4UdRcNqtJqeq+8MILc9xxx9Vk2uea27Pxtu8tVc5Xwyy5c16u2//9NdmmT5+eo48+upR56zlUpdLhCHJnktfzhspOgAABAgQIECBAgAABAmUXeHOSa5OMbxd0apIpZQ8vHwECBAgQIECAAAECBAjUnYB+jrrbstUHnjhxYq655prqgEFvWCv7XDc/G43edo2qfPru+fnJxPEpVq2qzrPLLrvkxhtvXKN53bxmAvo51szP3QQIECBAgAABAgQIEGgWAc3/zbLT6iRAgAABAgQIECBAgAABAgQIECBAgAABAgQIECBAgAABAgQIECBAgAABAgQIECBAgAABAgQIECBAgAABAgQIECBAgAABAgQIECBAgAABAgQIECBAgAABAgQIECBAgAABAgQIECBAgAABAgQIECBAgAABAgQIECBAgAABAgQIECBAgACBZhMo2hZcFDWXzWZRunqfe+65vO1tb0vr369+tjroiOz01YtLl7VtoDknfDr3z/xe9UsbbrhhHn744QwfPrzUuestXKXS4QhyZ5LX2ybKS4AAAQIECBAgQIAAAQL1JrBtkmuTjGwX/OQk/3+9FSMvAQIECBAgQIAAAQIECJRaQD9Hqben++EuueSSHH744TU3bPeF0/Luf5nS/UleY+SCc76Su75xes2ICy64IMcee2yvzG+Sngvo5+i5mTsIECBAgAABAgQIECDQjAKa/5tx19VMgAABAgQIECBAgAABAgQIECBAgAABAgQIECBAgAABAgQIECBAgAABAgQIECBAgAABAgQIECBAgAABAgQIECBAgAABAgQIECBAgAABAgQIECBAgAABAgQIECBAgAABAgQIECBAgAABAgQIECBAgAABAgQIECBAgAABAgQIECBAgAABAs0gULQtsihqLpuh/lLXOHXq1EyZMqWace1hw3PQnAczZMONS5275Zmn8qMd35qVz6+o5pw2bVpOPvnkUueut3CVSocjyJ1JXm+bKC8BAgQIECBAgAABAgQI1KPA7kmuSTKkXfjPJPlOPRYkMwECBAgQIECAAAECBAiUUkA/Rym3pWehnnjiiYwePTpLly6t3rjxNuPy0Vm3pzJoUM8mW83oVS+vzLV7j8szixZWRwwbNiz33ntvRo4c2StrmKRnAvo5euZlNAECBAgQIECAAAECBJpVQPN/s+68ugkQIECAAAECBAgQIECAAAECBAgQIECAAAECBAgQIECAAAECBAgQIECAAAECBAgQIECAAAECBAgQIECAAAECBAgQIECAAAECBAgQIECAAAECBAgQIECAAAECBAgQIECAAAECBAgQIECAAAECBAgQIECAAAECBAgQIECAAAECBAgQIECg0QWKtgUWRc1lo9de6vpa9+Ktb31rHnnkkWrO8f/6tYz57BdLnfvVcHdP/2p+feZJ1awjR47MQw89VBfZ6yVkpdLhCHJnktfL5slJgAABAgQIECBAgAABAvUucGiSSzop4sNJbqz34uQnQIAAAQIECBAgQIAAgVII6OcoxTasWYidd945N998c3WSN6wzJPtff0+Gjxy1ZhO3u/vPixfl6j3HZtVLL1a/s8MOO2TOnDnppLegV9c2WUcB/RyeCgIECBAgQIAAAQIECBDojoDm/+4oGUOAAAECBAgQIECAAAECBAgQIECAAAECBAgQIECAAAECBAgQIECAAAECBAgQIECAAAECBAgQIECAAAECBAgQIECAAAECBAgQIECAAAECBAgQIECAAAECBAgQIECAAAECBAgQIECAAAECBAgQIECAAAECBAgQIECAAAECBAgQIECAAAECBOpPoGgbuShqLuuvmgZKfMMNN2T33XevVjR4+Ab5xIKnMmitteuiypdfaMkPtts4K1csr+a96aabsvPOO9dF/noIWal0OILcmeT1sHEyEiBAgAABAgQIECBAgECjCJyQ5KxOivmHJPc3SpHqIECAAAECBAgQIECAAIEBE9DPMWD0vbPweeedl8997nM1k23/lXPzzk//S+8s0G6Wey76em7/ty/VfPXss8/Ol75U+7U+WdykNQL6OTwQBAgQIECAAAECBAgQINAdAc3/3VEyhgABAgQIECBAgAABAgQIECBAgAABAgQIECBAgAABAgQIECBAgAABAgQIECBAgAABAgQIECBAgAABAgQIECBAgAABAgQIECBAgAABAgQIECBAgAABAgQIECBAgAABAgQIECBAgAABAgQIECBAgAABAgQIECBAgAABAgQIECBAgAABAgQI1J9A0TZyUdRc1l81DZT44IMPzpVXXlmtaPSnjsuEqd+qqwpvPfmz+f0Pv13NfMghh+Syyy6rqxrKHLZS6XAEuTPJy7xhshEgQIAAAQIECBAgQIBAIwqcleSEdoU9n2TDJC80YsFqIkCAAAECBAgQIECAAIF+E9DP0W/Uvb/Q4sWLM2bMmLS0tFQn32z7D2XPy3/R+4u9OmNR5LqDdsyS+b+srjF48ODcdddd2XrrrftuXTN3ENDP4aEgQIAAAQIECBAgQIAAge4IaP7vjpIxBAgQIECAAAECBAgQIECAAAECBAgQIECAAAECBAgQIECAAAECBAgQIECAAAECBAgQIECAAAECBAgQIECAAAECBAgQIECAAAECBAgQIECAAAECBAgQIECAAAECBAgQIECAAAECBAgQIECAAAECBAgQIECAAAECBAgQIECAAAECBAgQIECg/gSKtpGLouay/qppkMSrVq3KsGHD0tLSUq3oo7N+lRFjx9dVhU/ecWtmH7RTNfO6666bZcuWZdCgQXVVR1nDViodjiB3JnlZN0suAgQIECBAgAABAgQIEGhkgUuSHNquwKeTjGjkotVGgAABAgQIECBAgAABAn0uoJ+jz4n7ZoHWno/x48dn/vz51QXWXm/9HHDjogzdZLO+WfSVWZc9/kiu2u2dWblieXWdsWPHZsGCBXo1+lS+dnL9HP2IbSkCBAgQIECAAAECBAjUsYDm/zrePNEJECBAgAABAgQIECBAgAABAgQIECBAgAABAgQIECBAgAABAgQIECBAgAABAgQIECBAgAABAgQIECBAgAABAgQIECBAgAABAgQIECBAgAABAgQIECBAgAABAgQIECBAgAABAgQIECBAgAABAgQIECBAgAABAgQIECBAgAABAgQIECBAgMBrCBRtv1cUNZfgBkjgzjvvzHbbbVddfZ0N35RPLnh6gNKs2bKXbrNBXlq2tDrJwoULs80226zZpO7+q0Cl0uEIcmeSezYIECBAgAABAgQIECBAgMDACFyfZPd2S/8+yTsGJo5VCRAgQIAAAQIECBAgQKABBPRz1OkmTps2LZMnT65Jv9PZ381WBxzeLxX9/offzq0nf7ZmrdNPPz2nnnpqv6xvEf0cngECBAgQIECAAAECBAgQ6J6A5v/uORlFgAABAgQIECBAgAABAgQIECBAgAABAgQIECBAgAABAgQIECBAgAABAgQIECBAgAABAgQIECBAgAABAgQIECBAgAABAgQIECBAgAABAgQIECBAgAABAgQIECBAgAABAgQIECBAgAABAgQIECBAgAABAgQIECBAgAABAgQIECBAgAABAgTqTaBoG7goai7rrZaGyXvBBRdk0qRJ1Xq23G3ffHjGrLqs74Yj986jN82uZp8xY0aOOuqouqylbKErlQ5HkDuTvGybJA8BAgQIECBAgAABAgQINJPAb5Js267gOUk+0EwIaiVAgAABAgQIECBAgACBXhPQz9FrlP030cKFCzNu3LisXLmyuugWH9gje3zv5/0XIsn1h38kf7jl+uqaa621Vu64446MHTu2X3M062L6OZp159VNgAABAgQIECBAgACBnglo/u+Zl9EECBAgQIAAAQIECBAgQIAAAQIECBAgQIAAAQIECBAgQIAAAQIECBAgQIAAAQIECBAgQIAAAQIECBAgQIAAAQIECBAgQIAAAQIECBAgQIAAAQIECBAgQIAAAQIECBAgQIAAAQIECBAgQIAAAQIECBAgQIAAAQIECBAgQIAAAQIECBAgQKBeBIq2QYui5rJeami4nIcddlguvfTSal3/eNKZ2fbYk+qyzt98a1rmnzW5mv2II47IxRdfXJe1lC10pdLhCHJnkpdtk+QhQIAAAQIECBAgQIAAgWYT+GOSN7cr+ndJRjcbhHoJECBAgAABAgQIECBAYI0F9HOsMWH/TrBy5cpss802WbRoUXXhdTbYMAfc9LsM2WhEv4ZpeeapzNzlHXnhz89W1916661z1113ZfDgwf2apRkX08/RjLuuZgIECBAgQIAAAQIECPRcQPN/z83cQYAAAQIECBAgQIAAAQIECBAgQIAAAQIECBAgQIAAAQIECBAgQIAAAQIECBAgQIAAAQIECBAgQIAAAQIECBAgQIAAAQIECBAgQIAAAQIECBAgQIAAAQIECBAgQIAAAQIECBAgQIAAAQIECBAgQIAAAQIECBAgQIAAAQIECBAgQIAAAQIE6kGgaBuyKGou6yF/Q2acMGFCbrvttmptH54xK1vutm9d1vrw9VfnxmP3r2bfaaedcsstt9RlLWULXal0OILcmeRl2yR5CBAgQIAAAQIECBAgQKAZBTr7BduzSUYlaf3bhwABAgQIECBAgAABAgQIdEdAP0d3lEo05pRTTsmZZ55Zk2gg+z0eueGa/OfRE2vynHTSSR0yloiwYaLo52iYrVQIAQIECBAgQIAAAQIE+lRA83+f8pqcAAECBAgQIECAAAECBAgQIECAAAECBAgQIECAAAECBAgQIECAAAECBAgQIECAAAECBAgQIECAAAECBAgQIECAAAECBAgQIECAAAECBAgQIECAAAECBAgQIECAAAECBAgQIECAAAECBAgQIECAAAECBAgQIECAAAECBAgQIECAAAECBAgMmEDRduWiqLkcsFDNvvDWW2+dRYsWVRn2vuq2bPKe7euSZcn8X+a6A3eoZh8zZkzuvvvuuqylbKErlQ5HkDuTvGybJA8BAgQIECBAgAABAgQINKvA4iRv76T40Ul+16wo6iZAgAABAgQIECBAgACBHgno5+gR18AOnj9/fsaPH59Vq1ZVg2x1wOHZ6ezvDmiw//r8J7P4msuqGQYNGpR58+blve9974DmavTF9XM0+g6rjwABAgQIECBAgAABAr0joPm/dxzNQoAAAQIECBAgQIAAAQIECBAgQIAAAQIECBAgQIAAAQIECBAgQIAAAQIECBAgQIAAAQIECBAgQIAAAQIECBAgQIAAAQIECBAgQIAAAQIECBAgQIAAAQIECBAgQIAAAQIECBAgQIAAAQIECBAgQIAAAQIECBAgQIAAAQIECBAgQIAAAQIEyiZQtA1UFDWXZcvaNHk23XTTPPnkk9V6D7rlwQx/y9vqsv6/PLw4V37o76vZt9hiizz22GN1WUvZQlcqHY4gdyZ52TZJHgIECBAgQIAAAQIECBBoZoEbkny4E4APJJnTzDBqJ0CAAAECBAgQIECAAIFuCejn6BbTwA9qaWnJmDFjsnjx4mqYoZtslgNuXJS111t/QAO+mamoswAAIABJREFUtGxpZu46OiuWPFHNMWrUqNxzzz0ZMmTIgGZr5MX1czTy7qqNAAECBAgQIECAAAECvSeg+b/3LM1EgAABAgQIECBAgAABAgQIECBAgAABAgQIECBAgAABAgQIECBAgAABAgQIECBAgAABAgQIECBAgAABAgQIECBAgAABAgQIECBAgAABAgQIECBAgAABAgQIECBAgAABAgQIECBAgAABAgQIECBAgAABAgQIECBAgAABAgQIECBAgAABAgTKJFC0DVMUNZdlytlUWQYNGpS2e/Hp+1/MoLXWrkuDl1Ysy6XvGl7NPnTo0Cxfvrwuaylb6EqlwxHkziQv2ybJQ4AAAQIECBAgQIAAAQLNLjA9ydGdIByYZGaz46ifAAECBAgQIECAAAECBF5TQD9HnTwgxx9/fM4///yatHte/otstv2HSlHBE/Nuzs8O2bkmS2vmb37zm6XI14gh9HM04q6qiQABAgQIECBAgAABAr0voPm/903NSIAAAQIECBAgQIAAAQIECBAgQIAAAQIECBAgQIAAAQIECBAgQIAAAQIECBAgQIAAAQIECBAgQIAAAQIECBAgQIAAAQIECBAgQIAAAQIECBAgQIAAAQIECBAgQIAAAQIECBAgQIAAAQIECBAgQIAAAQIECBAgQIAAAQIECBAgQIAAAQIEyiBQtA1RFDWXZcjXlBnWW2+9LF++vFr7Yfcuy1pDh9WlxUsrluXSdw2vZh82bFiWLVtWl7WULXSl0uEIcmeSl22T5CFAgAABAgQIECBAgAABAslJSc7sBGJSkgsAESBAgAABAgQIECBAgACB1Qjo56iDR2Pu3LnZcccda5K+6zOfz/tOPadU6X956qQs+n7tryFas0+YMKFUORsljH6ORtlJdRAgQIAAAQIECBAgQKBvBTT/962v2QkQIECAAAECBAgQIECAAAECBAgQIECAAAECBAgQIECAAAECBAgQIECAAAECBAgQIECAAAECBAgQIECAAAECBAgQIECAAAECBAgQIECAAAECBAgQIECAAAECBAgQIECAAAECBAgQIECAAAECBAgQIECAAAECBAgQIECAAAECBAgQIECAwEAJFG0XLoqay4HK1PTrjho1Kg8++GDV4aCbH8jwkaPq0mXpww/kxx/aqpq9tbYHHnigLmspW+hKpcMR5M4kL9smyUOAAAECBAgQIECAAAECBP5H4PAk3+0E47T//tr/gUSAAAECBAgQIECAAAECBDoR0M9R8seitcfm3e9+dxYuXFhN2trbsf/19+QN6wwpVfqXX2jJVXuMyV8eXlzN1Zp9wYIF6aT3oFTZ6zGMfo563DWZCRAgQIAAAQIECBAg0P8Cmv/739yKBAgQIECAAAECBAgQIECAAAECBAgQIECAAAECBAgQIECAAAECBAgQIECAAAECBAgQIECAAAECBAgQIECAAAECBAgQIECAAAECBAgQIECAAAECBAgQIECAAAECBAgQIECAAAECBAgQIECAAAECBAgQIECAAAECBAgQIECAAAECBAgQIECgPwSKtosURc1lf6xvjU4EJkyYkNtuu636nb1/PDebjJtQl1ZP3nFrZh+0UzV7a21z586ty1rKFrpS6XAEuTPJy7ZJ8hAgQIAAAQIECBAgQIAAgb8JTExydScgFySZBIoAAQIECBAgQIAAAQIECLQT0M9R8kfiwgsvzHHHHVeTcp9rbs/G2763lMmX3Dkv1+3//pps06dPz9FHH13KvPUcSj9HPe+e7AQIECBAgAABAgQIEOg/Ac3//WdtJQIECBAgQIAAAQIECBAgQIAAAQIECBAgQIAAAQIECBAgQIAAAQIECBAgQIAAAQIECBAgQIAAAQIECBAgQIAAAQIECBAgQIAAAQIECBAgQIAAAQIECBAgQIAAAQIECBAgQIAAAQIECBAgQIAAAQIECBAgQIAAAQIECBAgQIAAAQIECBAg0J8CRdvFiqLmsj9zWKuNwH777ZdZs2ZVv7LrhVdl5B771aXRQz/7cW6adFA1+/7775+ZM2fWZS1lC12pdDiC3JnkZdskeQgQIECAAAECBAgQIECAQK3ALklu7ASl9ZclRyV5FhgBAgQIECBAgAABAgQIEHhFQD9HiR+F5557Lm9729vS+vern60OOiI7ffXiEqdO5pzw6dw/83vVjBtuuGEefvjhDB8+vNS56y2cfo562zF5CRAgQIAAAQIECBAgMDACmv8Hxt2qBAgQIECAAAECBAgQIECAAAECBAgQIECAAAECBAgQIECAAAECBAgQIECAAAECBAgQIECAAAECBAgQIECAAAECBAgQIECAAAECBAgQIECAAAECBAgQIECAAAECBAgQIECAAAECBAgQIECAAAECBAgQIECAAAECBAgQIECAAAECBAgQIECgrwWKtgsURc1lX69t/tUIHHPMMZkxY0b1uxOmfiujP3VcXXr99pLzMu8rn6tmnzRpUs4///y6rKVsoSuVDkeQO5O8bJskDwECBAgQIECAAAECBAgQ6CgwLsmPkry93bfmJDkqye+gESBAgAABAgQIECBAgACBJPo5SvwYTJ06NVOmTKkmXHvY8Bw058EM2XDjEqdOWp55Kj/a8a1Z+fyKas5p06bl5JNPLnXuegunn6PedkxeAgQIECBAgAABAgQIDIyA5v+BcbcqAQIECBAgQIAAAQIECBAgQIAAAQIECBAgQIAAAQIECBAgQIAAAQIECBAgQIAAAQIECBAgQIAAAQIECBAgQIAAAQIECBAgQIAAAQIECBAgQIAAAQIECBAgQIAAAQIECBAgQIAAAQIECBAgQIAAAQIECBAgQIAAAQIECBAgQIAAAQIECBDoa4Gi7QJFUXPZ12ubfzUCU6ZMydSpU6vf/YePHZkdz7yoLr3mnPDp3D/ze9Xsp512Wlrr81lzgUqlwxHkziRfc1YzECBAgAABAgQIECBAgACB/hD4+yStvzCZ0G6xB5OcmGRmf4SwBgECBAgQIECAAAECBAiUWkA/R0m3p7W35q1vfWseeeSRasLx//q1jPnsF0uauDbW3dO/ml+feVL1iyNHjsxDDz1UF9nrJaR+jnrZKTkJECBAgAABAgQIECAwsAKa/wfW3+oECBAgQIAAAQIECBAgQIAAAQIECBAgQIAAAQIECBAgQIAAAQIECBAgQIAAAQIECBAgQIAAAQIECBAgQIAAAQIECBAgQIAAAQIECBAgQIAAAQIECBAgQIAAAQIECBAgQIAAAQIECBAgQIAAAQIECBAgQIAAAQIECBAgQIAAAQIECBAgQKCvBIq2ExdFzWVfrWneLgSuvfba7LvvvtVRQzbcOJ+YvySp1NmR00WRH4wbkRee/VO1ltmzZ2evvfbyDPSCQKXj81BnD0gvIJiCAAECBAgQIECAAAECBAjUr8AmSb6bZM9OSvj/kpxav6VJToAAAQIECBAgQIAAAQK9IKCfoxcQ+2KKG264Ibvvvnt16sHDN8gnFjyVQWut3RfL9fqcL7/Qkh9st3FWrlhenfumm27Kzjvv3OtrNeuE+jmadefVTYAAAQIECBAgQIAAgZ4JaP7vmZfRBAgQIECAAAECBAgQIECAAAECBAgQIECAAAECBAgQIECAAAECBAgQIECAAAECBAgQIECAAAECBAgQIECAAAECBAgQIECAAAECBAgQIECAAAECBAgQIECAAAECBAgQIECAAAECBAgQIECAAAECBAgQIECAAAECBAgQIECAAAECBAgQIECgXgSKtkGLouayXmpouJwvvvhi3vjGN+b555+v1rb3zF9mk+3eX1e1PvnrOZl98Aeqmdddd90899xzGTx4cF3VUdawlUqHI8idSV7WzZKLAAECBAgQIECAAAECBAh0LrBOkhlJDuvk29clOTHJffAIECBAgAABAgQIECBAoCkF9HOUdNsPPvjgXHnlldV0oz91XCZM/VZJ03Ye69aTP5vf//Db1W8ecsghueyyy+qqhjKH1c9R5t2RjQABAgQIECBAgAABAuUR0Pxfnr2QhAABAgQIECBAgAABAgQIECBAgAABAgQIECBAgAABAgQIECBAgAABAgQIECBAgAABAgQIECBAgAABAgQIECBAgAABAgQIECBAgAABAgQIECBAgAABAgQIECBAgAABAgQIECBAgAABAgQIECBAgAABAgQIECBAgAABAgQIECBAgAABAgQI9KZA0Xayoqi57M11zNVDgQMOOCBXXXVV9a5tjz0p/3jSmT2cZWCH337GCbnn379WDfGxj30sV1xxxcCGaqDVK5UOR5A7k7yB9lcpBAgQIECAAAECBAgQINBUAv+cZFqS4e2qfizJSUkuayoNxRIgQIAAAQIECBAgQIBAq4B+jhI+B6tWrcqwYcPS0tJSTffRWb/KiLHjS5h29ZGevOPWzD5op+qAddddN8uWLcugQYPqqo6yhtXPUdadkYsAAQIECBAgQIAAAQLlEtD8X679kIYAAQIECBAgQIAAAQIECBAgQIAAAQIECBAgQIAAAQIECBAgQIAAAQIECBAgQIAAAQIECBAgQIAAAQIECBAgQIAAAQIECBAgQIAAAQIECBAgQIAAAQIECBAgQIAAAQIECBAgQIAAAQIECBAgQIAAAQIECBAgQIAAAQIECBAgQIAAAQIECPSWQNF2oqKoueytNczzOgS+//3v59BDD63eue6ITXPwnP+bN6wz5HXM1v+3rFyxPD/cYcu88Nwz1cUvv/zyfPzjH+//MA26YqXS4QhyZ5I36F4riwABAgQIECBAgAABAgSaQmB8kjOS7NpJtWclObEpFBRJgAABAgQIECBAgAABAq8K6Oco4bNw5513ZrvttqsmW2fDN+WTC54uYdKuI126zQZ5adnS6sCFCxdmm2226fpGI7oU0M/RJZEBBAgQIECAAAECBAgQIJBE87/HgAABAgQIECBAgAABAgQIECBAgAABAgQIECBAgAABAgQIECBAgAABAgQIECBAgAABAgQIECBAgAABAgQIECBAgAABAgQIECBAgAABAgQIECBAgAABAgQIECBAgAABAgQIECBAgAABAgQIECBAgAABAgQIECBAgAABAgQIECBAgAABAgQINKZA0basoqi5bMyK66SqpUuXZqONNsrLL79cTTzuy2dk7KRT6qKCu745NQu+PqWadfDgwXn66aczfPjwushfDyErlQ5HkDuTvB42TkYCBAgQIECAAAECBAgQIPDaAmck6ewXQDckOTHJXQAJECBAgAABAgQIECBAoCkE9HOUcJsvuOCCTJo0qZpsy932zYdnzCph0q4j3XDk3nn0ptnVgTNmzMhRRx3V9Y1GdCmgn6NLIgMIECBAgAABAgQIECBAIInmf48BAQIECBAgQIAAAQIECBAgQIAAAQIECBAgQIAAAQIECBAgQIAAAQIECBAgQIAAAQIECBAgQIAAAQIECBAgQIAAAQIECBAgQIAAAQIECBAgQIAAAQIECBAgQIAAAQIECBAgQIAAAQIECBAgQIAAAQIECBAgQIAAAQIECBAgQIAAAQIECBBoTIGibVlFUXPZmBXXUVVHHnlkLr744mriwcM3yMFzH07r32X+vPiXP+eK7bfIyhXLqzGPOeaYXHjhhWWOXXfZKpUOR5A7k7zudlFgAgQIECBAgAABAgQIECDQqcB+Sc5IMrrdd59KcmKS73IjQIAAAQIECBAgQIAAgYYX0M9Rwi0+7LDDcumll1aT/eNJZ2bbY08qYdKuI/3mW9My/6zJ1YFHHHFETY9K1zMYsToB/RyeDQIECBAgQIAAAQIECBDojoDm/+4oGUOAAAECBAgQIECAAAECBAgQIECAAAECBAgQIECAAAECBAgQIECAAAECBAgQIECAAAECBAgQIECAAAECBAgQIECAAAECBAgQIECAAAECBAgQIECAAAECBAgQIECAAAECBAgQIECAAAECBAgQIECAAAECBAgQIECAAAECBAgQIECAAAECBOpPoGgbuShqLuuvmgZLvGTJkowcOTItLS3VysZOOiXjvnxGqSv99bQTc/eMs6oZhw4dmoceeigjRowode56C1epdDiC3Jnk9baJ8hIgQIAAAQIECBAgQIAAgdULbJGk9ZdAh3Uy5BtJTkzyAkACBAgQIECAAAECBAgQaFgB/Rwl3NoJEybktttuqyb78IxZ2XK3fUuYtOtID19/dW48dv/qwJ122im33HJL1zca0aWAfo4uiQwgQIAAAQIECBAgQIAAgSSa/z0GBAgQIECAAAECBAgQIECAAAECBAgQIECAAAECBAgQIECAAAECBAgQIECAAAECBAgQIECAAAECBAgQIECAAAECBAgQIECAAAECBAgQIECAAAECBAgQIECAAAECBAgQIECAAAECBAgQIECAAAECBAgQIECAAAECBAgQIECAAAECBAgQIECgMQWKtmUVRc1lY1ZcZ1VNmTIlU6dOraYetNba+ejV8/KmMduVspKnfnN7Zh+4Y1atfKma77TTTktrHT69K1CpdDiC3JnkvUtsNgIECBAgQIAAAQIECBAgUAaBf04yLcnwdmFuSXJikl+VIaQMBAgQIECAAAECBAgQINDrAvo5ep10zSfceuuts2jRoupEe191WzZ5z/ZrPvEAzLBk/i9z3YE7VFceM2ZM7r777gFI0nhL6udovD1VEQECBAgQIECAAAECBPpCQPN/X6iakwABAgQIECBAgAABAgQIECBAgAABAgQIECBAgAABAgQIECBAgAABAgQIECBAgAABAgQIECBAgAABAgQIECBAgAABAgQIECBAgAABAgQIECBAgAABAgQIECBAgAABAgQIECBAgAABAgQIECBAgAABAgQIECBAgAABAgQIECBAoIwCv0qyX5LHyxhOJgIECPSBQNF2zqKoueyD5UzZU4Hly5fn7W9/e5YsWVK9deibN8/E2XdmyJs26el0fTp+xZInMmvPsWl55qnqOiNGjMijjz6addZZp0/XbsbJK5UOR5A7k7wZHwQ1EyBAgAABAgQIECBAgEAzCIxPckaSXdsVuzTJiUmmNwOCGgkQIECAAAECBAgQINBkAvo5Srjhm266aZ588slqsoNueTDD3/K2EibtOtJfHl6cKz/099WBW2yxRR577LGubzSiSwH9HF0SGUCAAAECBAgQIECAAAECSTT/ewwIECBAgAABAgQIECBAgAABAgQIECBAgAABAgQIECBAgAABAgQIECBAgAABAgQIECBAgAABAgQIECBAgAABAgQIECBAgAABAgQIECBAgAABAgQIECBAgAABAgQIECBAgAABAgQIECBAgAABAgQIECBAgAABAgQIECBAgAABAgSaRaBIsjTJxCS/aJai1UmAQFMLtL73qp+iqLlsapgyFT99+vQce+yxNZE2ec/22etHt2TQWmuXIuqqlS/lJxPflz/de2dNnosuuihHHnlkKTI2WohKpcMR5M4kb7RNVg8BAgQIECBAgAABAgQIEKgVOCPJKZ2gXJHkrCQLgBEgQIAAAQIECBAgQIBAwwjo5yjhVg4aNChte2s+ff+Lpenb6CnXSyuW5dJ3Da/eNnTo0Cxfvryn0xjfiYB+Do8FAQIECBAgQIAAAQIECHRHQPN/d5SMIUCAAAECBAgQIECAAAECBAgQIECAAAECBAgQIECAAAECBAgQIECAAAECBAgQIECAAAECBAgQIECAAAECBAgQIECAAAECBAgQIECAAAECBAgQIECAAAECBAgQIECAAAECBAgQIECAAAECBAgQIECAAAECBAgQIECAAAECBAgQaASBok0Rk5Jc0AhFqYEAAQKvIdD2vZeiqLkEVxKBVatW5cADD8zVV19dk2irg47ITl+9uBQp55zw6dw/83s1WfbZZ5/MmjUrlYqjsvtikzpxBd0X0OYkQIAAAQIECBAgQIAAAQLlEtgvyRlJRreL9XySs175s6xckaUhQIAAAQIECBAgQIAAgdchoJ/jdaD19S3rrbdeli9fXl3msHuXZa2hw/p62T6Z/6UVy3Lpu4ZX5x42bFiWLfMrhd7A1s/RG4rmIECAAAECBAgQIECAQOMLaP5v/D1WIQECBAgQIECAAAECBAgQIECAAAECBAgQIECAAAECBAgQIECAAAECBAgQIECAAAECBAgQIECAAAECBAgQIECAAAECBAgQIECAAAECBAgQIECAAAECBAgQIECAAAECBAgQIECAAAECBAgQIECAAAECBAgQIECAAAECBAgQIECAwP8IFO0gvpHkf8EhQIBAAwvUvPeKov1rsIErr7PSXnzxxXzwgx/MvHnzapJvddAR2XHav6fyhjcMSEWrXl6Zuaccnfuv/E7N+uPHj8+cOXMyePDgAcnVDItWKh2OIHcmeTNsvBoJECBAgAABAgQIECBAgECyRZKpSY7oBOM3Sc5K8gNQBAgQIECAAAECBAgQIFDXAvo5Srh9o0aNyoMPPlhNdtDND2T4yFElTNp1pKUPP5Aff2ir6sDW2h544IGubzSiSwH9HF0SGUCAAAECBAgQIECAAAECSTT/ewwIECBAgAABAgQIECBAgAABAgQIECBAgAABAgQIECBAgAABAgQIECBAgAABAgQIECBAgAABAgQIECBAgAABAgQIECBAgAABAgQIECBAgAABAgQIECBAgAABAgQIECBAgAABAgQIECBAgAABAgQIECBAgAABAgQIECBAgAABAgSaRaDopNDrk+yX5PlmQVAnAQJNJVDz3iuKzl6DTeVR6mKfffbZjB8/Pg888EBNzk3f98HsOv3qrLPBhv2a/4U/P5sbjtw7S+b/smbdd7zjHZk3b17e+MY39mueZlusUulwBLkzyZvtIVAvAQIECBAgQIAAAQIECDS7wMFJJicZ2wnElUnOSvLrZkdSPwECBAgQIECAAAECBOpUQD9HCTduwoQJue2226rJ9v7x3GwybkIJk3Yd6ck7bs3sg3aqDmytbe7cuV3faESXAvo5uiQygAABAgQIECBAgAABAgSSaP73GBAgQIAAAQIECBAgQIAAAQIECBAgQIAAAQIECBAgQIAAAQIECBAgQIAAAQIECBAgQIAAAQIECBAgQIAAAQIECBAgQIAAAQIECBAgQIAAAQIECBAgQIAAAQIECBAgQIAAAQIECBAgQIAAAQIECBAgQIAAAQIECBAgQIAAAQIECDSLQLGaQh9OMvG//9zVLBDqJECgaQRq3ntFsbrXYNN4lL7Qhx56KO9///vzxz/+sSbr8Le8Lbt/56fZYNTofqnhuQfuy38csVeWPfZQzXqbbbZZbr/99vzd3/1dv+Ro5kUqlQ5HkDuTvJkfCLUTIECAAAECBAgQIECAQLMKrJ9kcpKTOgF4MclZr/z5c7MCqZsAAQIECBAgQIAAAQJ1KqCfo4Qbt99++2XWrFnVZLteeFVG7rFfCZN2Hemhn/04N006qDpw//33z8yZM7u+0YguBfRzdElkAAECBAgQIECAAAECBAgk0fzvMSBAgAABAgQIECBAgAABAgQIECBAgAABAgQIECBAgAABAgQIECBAgAABAgQIECBAgAABAgQIECBAgAABAgQIECBAgAABAgQIECBAgAABAgQIECBAgAABAgQIECBAgAABAgQIECBAgAABAgQIECBAgAABAgQIECBAgAABAgQIEGgWgaKLQg9JckWzYKiTAIGmEKh57xVFV6/BpjApfZGPP/549thjj9xzzz01Wd8wZN2MOfIL2fa4k7P2sOF9UsdLy5bmrvP+Lb/97jfy8gstNWu85z3vyXXXXZfNN9+8T9Y2aa1ApdLhCHJnkntICBAgQIAAAQIECBAgQIBA8wp8KMnkJLt1QtD6S6SzklzSvDwqJ0CAAAECBAgQIECAQN0J6Oco4ZYdc8wxmTFjRjXZhKnfyuhPHVfCpF1H+u0l52XeVz5XHThp0qScf/75Xd9oRJcC+jm6JDKAAAECBAgQIECAAAECBJJo/vcYECBAgAABAgQIECBAgAABAgQIECBAgAABAgQIECBAgAABAgQIECBAgAABAgQIECBAgAABAgQIECBAgAABAgQIECBAgAABAgQIECBAgAABAgQIECBAgAABAgQIECBAgAABAgQIECBAgAABAgQIECBAgAABAgQIECBAgAABAgQINItA0Y1CT/vvMf+nG+MMIUCAQD0I1Lz3iqI7r8F6KKvxM65YsSKf+MQncs0113QodsiGG+fd/3JqRn/quAxaa+1ewVj10ov57ffOy2/O/7e88NwzHebcd999c8UVV2TIkCG9sp5JuhaoVDocQe5M8q7ZjCBAgAABAgQIECBAgAABAo0u8MUkk5O8qZNCr0pyVpJ5jY6gPgIECBAgQIAAAQIECDSAgH6OEm7ilClTMnXq1Gqyf/jYkdnxzItKmLTrSHNO+HTun/m96sDTTjstrfX5rLmAfo41NzQDAQIECBAgQIAAAQIEmkFA838z7LIaCRAgQIAAAQIECBAgQIAAAQIECBAgQIAAAQIECBAgQIAAAQIECBAgQIAAAQIECBAgQIAAAQIECBAgQIAAAQIECBAgQIAAAQIECBAgQIAAAQIECBAgQIAAAQIECBAgQIAAAQIECBAgQIAAAQIECBAgQIAAAQIECBAgQIAAAQIEWgWKdgxnJJncCc0Pk3wcGQECBBpAoOa9VxTtX4MNUGGDl/CVr3wlp59+eqdVrrPhm/KWnf8pW354n/zdBz+StYYO65HGyhXL8+jNP80jN1ybx34xOy/8+dkO91cqlZx66qk57bTTejS3wWsu0Grf7uNM8jVnNQMBAgQIECBAgAABAgQIEGgEgXe+8m8bn+ykmFVJvprkrCTPNEKxaiBAgAABAgQIECBAgECDCujnKOHGXnvttdl3332ryYZsuHE+MX9J0vHf70uYvk2kosgPxo3IC8/+qfrF2bNnZ68jPRrlAAAgAElEQVS99ip37jpJp5+jTjZKTAIECBAg0DsChyW5pHemMgsBAgQINJuA5v9m23H1EiBAgAABAgQIECBAgAABAgQIECBAgAABAgQIECBAgAABAgQIECBAgAABAgQIECBAgAABAgQIECBAgAABAgQIECBAgAABAgQIECBAgAABAgQIECBAgAABAgQIECBAgAABAgQIECBAgAABAgQIECBAgAABAgQIECBAgAABAgSaV6BoV3rr2Z5HJTk3ybrtvndXkv2SPNS8XConQKABBGree0XR/jXYABU2QQm33nprvvCFL+SOO+54zWr/7oMfyZvHfyDDNt0iwzZ7S4Zustlf/y5WvZzlf/xDnl/yRJb/8bG//vcf592cP8z5j9ec733ve1/OOeecvP/9728C5fKVWKl0OILcmeTl2yaJCBAgQIAAAQIECBAgQIDAQAp8KsnkJFt3EmJRkq8m+c5ABrQ2AQIECBAgQIAAAQIECKxWQD9HCR+OF198MW984xvz/PPPV9PtPfOX2WS7+uqbePLXczL74A9Ua1h33XXz3HPPZfDgwSVUr79I+jnqb88kJkCAAAECayDQ+nP7GUn+dQ3mcCsBAgQINKmA5v8m3XhlEyBAgAABAgQIECBAgAABAgQIECBAgAABAgQIECBAgAABAgQIECBAgAABAgQIECBAgAABAgQIECBAgAABAgQIECBAgAABAgQIECBAgAABAgQIECBAgAABAgQIECBAgAABAgQIECBAgAABAgQIECBAgAABAgQIECBAgAABAgSaUKD1QOi2n1fP9vxwknOTvLPd91uSTExyfRNaKZkAgcYQqHnvFUX712BjFNkMVbTu3eWXX56TTz45jz76aJ+WPHLkyEybNi2HHHJIn65j8tcWqFQ6HEHuTHIPDQECBAgQIECAAAECBAgQINBeYOMkk5N8YTU0P0kyPclsdAQIECBAgAABAgQIECBQKgH9HKXajr+FOeCAA3LVVVdVv7DtsSflH086s6RpO491+xkn5J5//1r1mx/72MdyxRVX1FUNZQ6rn6PMuyMbAQIECBDodYFXf25v/QHxgF6f3YQECBAg0NACmv8bensVR4AAAQIECBAgQIAAAQIECBAgQIAAAQIECBAgQIAAAQIECBAgQIAAAQIECBAgQIAAAQIECBAgQIAAAQIECBAgQIAAAQIECBAgQIAAAQIECBAgQIAAAQIECBAgQIAAAQIECBAgQIAAAQIECBAgQIAAAQIECBAgQIAAAQIECBAg0Ebg1QOhX/1S27M9/z7JuUn26kTs8698DyYBAgTqTaDmvVcU7V+D9VaOvC0tLfn617+eadOmZdmyZb0KMnz48EyePDlf/OIXM3jw4F6d22Q9F6hUOhxB7kzynjO6gwABAgQIECBAgAABAgQINIvA7kkmJ/ngagqelWR6kp83C4g6CRAgQIAAAQIECBAgUHIB/Rwl3aDvf//7OfTQQ6vp1h2xaQ6e83/zhnWGlDRxbayVK5bnhztsmReee6b6jcsvvzwf//jH6yJ/PYTUz1EPuyQjAQIECBDoNYG2P7f/NsnEJPf32uwmIkCAAIGGFtD839DbqzgCBAgQIECAAAECBAgQIECAAAECBAgQIECAAAECBAgQIECAAAECBAgQIECAAAECBAgQIECAAAECBAgQIECAAAECBAgQIECAAAECBAgQIECAAAECBAgQIECAAAECBAgQIECAAAECBAgQIECAAAECBAgQIECAAAECBAgQIECAAIE2Am0PhG79cvuzPd+Q5Nwk/9yJ2oVJjqNJgACBOhOoee8VRfvXYJ1VI25VYPny5bn++utz7bXXZvbs2Xn66adfl86IESPyT//0T9lnn32yxx57ZOjQoa9rHjf1vkCl0uEIcmeS9z6zGQkQIECAAAECBAgQIECAQKMJnJxkcpLhqylsZpLpSW5otMLVQ4AAAQIECBAgQIAAgToT0M9R0g1bunRpNtpoo7z88svVhOO+fEbGTjqlpIlrY931zalZ8PUp1S8OHjz4rz0lw4ev7lcFdVFWqULq5yjVdghDgAABAgT6WqB943XrD4n7JflJXy9sfgIECBCofwHN//W/hyogQIAAAQIECBAgQIAAAQIECBAgQIAAAQIECBAgQIAAAQIECBAgQIAAAQIECBAgQIAAAQIECBAgQIAAAQIECBAgQIAAAQIECBAgQIAAAQIECBAgQIAAAQIECBAgQIAAAQIECBAgQIAAAQIECBAgQIAAAQIECBAgQIAAAQIECBDonkD7A6FXd7bnCUnO6mTKXyTZP8lz3VvOKAIECAy4QM17ryjavwYHPJ8AvSQwd+7c3HTTTXn00Ufz5JNP5k9/+lMef/zxv/536+fNb35zNt9882y88cZ//e+3vOUt2WWXXTJhwoReSmCa3haoVDr8mOJM8t5GNh8BAgQIECBAgAABAgQIEGhMgXcnOS7J0a9R3pVJLkxyU2MSqIoAAQIECBAgQIAAAQKlF9DPUeItOvLII3PxxRdXEw4evkEOnvtwWv8u8+fFv/w5V2y/RVauWF6Necwxx+TCC1t/BeDTWwL6OXpL0jwECBAgQKAuBFbXeP3lJGfXRQVCEiBAgMCACWj+HzB6CxMgQIAAAQIECBAgQIAAAQIECBAgQIAAAQIECBAgQIAAAQIECBAgQIAAAQIECBAgQIAAAQIECBAgQIAAAQIECBAgQIAAAQIECBAgQIAAAQIECBAgQIAAAQIECBAgQIAAAQIECBAgQIAAAQIECBAgQIAAAQIECBAgQIAAAQIECPSzQPsDoV/rbM8DkpybZIt2GZ9Isl+SX/VzdssRIEDg9QjUvPeKov1r8PVM6R4CBPpDoFLp8GOKM8n7A94aBAgQIECAAAECBAgQIECgcQTGJTn6lT+rq+qKJBcm+a/GKVslBAgQIECAAAECBAgQqAsB/Rwl3qYlS5Zk5MiRaWlpqaYcO+mUjPvyGSVOnfx62om5e8ZZ1YxDhw7NQw89lBEjRpQ6d72F089RbzsmLwECBAgQWCOB12q8/naSz67R7G4mQIAAgYYW0Pzf0NurOAIECBAgQIAAAQIECBAgQIAAAQIECBAgQIAAAQIECBAgQIAAAQIECBAgQIAAAQIECBAgQIAAAQIECBAgQIAAAQIECBAgQIAAAQIECBAgQIAAAQIECBAgQIAAAQIECBAgQIAAAQIECBAgQIAAAQIECBAgQIAAAQIECBAgQIAAgTYC7Q+E7upsz+2SfCPJDp0oHp7kEroECBAouUDNe68o2r8GS55ePAJNLFCpdPgxpaufW5pYS+kECBAgQIAAAQIECBAgQIDAawiMS3L0K39WN+wHSS5McitJAgQIECBAgAABAgQIEOgXAf0c/cL8+heZMmVKpk6dWp1g0Fpr56NXz8ubxrS2FJbv89Rvbs/sA3fMqpUvVcOddtppaa3Dp3cF9HP0rqfZCBAgQIBAyQW6aryem2S/JE+VvA7xCBAgQGAABDT/DwC6JQkQIECAAAECBAgQIECAAAECBAgQIECAAAECBAgQIECAAAECBAgQIECAAAECBAgQIECAAAECBAgQIECAAAECBAgQIECAAAECBAgQIECAAAECBAgQIECAAAECBAgQIECAAAECBAgQIECAAAECBAgQIECAAAECBAgQIECAAAECBAZEoP2B0N0523OjJOcm+VQniaclmTwglViUAAEC3ROoee8VRfvXYPcmMYoAgf4XqFQ6/JjSnZ9b+j+oFQkQIECAAAECBAgQIECAAIF6ERiX5OhX/qwu8yVJLkxyW70UJScBAgQIECDQMAK/SrLff/+s8njDVKQQAgQIvLaAfo6SPyHLly/P29/+9ixZsqSadOibN8/E2XdmyJs2KVX6FUueyKw9x6blmaequUaMGJFHH30066yzTqmyNkIY/RyNsItqIECAAAEC3RZo33j9UJK3trv76Vd+p3Frt2c1kAABAgSaQkDzf1NssyIJECBAgAABAgQIECBAgAABAgQIECBAgAABAgQIECBAgAABAgQIECBAgAABAgQIECBAgAABAgQIECBAgAABAgQIECBAgAABAgQIECBAgAABAgQIECBAgAABAgQIECBAgAABAgQIECBAgAABAgQIECBAgAABAgQIECBAgAABAgSStD8Quidne56e5NROFK9Osj9dAgQIlFSg5r1XFO1fgyVNLRYBAqlUOvyY0pOfWwgSIECAAAECBAgQIECAAAECBFYnMC7J0a/8Wd2Y7ySZnuRXGAkQIECAAAEC/STQ+g+ZS5NMTPKLflrTMgQIEBhIAf0cA6nfzbWnT5+eY489tmb0Ju/ZPnv96JYMWmvtbs7St8NWrXwpP5n4vvzp3jtrFrroooty5JFH9u3iTTq7fo4m3XhlEyBAgECzCrRvvN42yTeSfKgTkKOSXNSsUOomQIAAgY4Cmv89FQQIECBAgAABAgQIECBAgAABAgQIECBAgAABAgQIECBAgAABAgQIECBAgAABAgQIECBAgAABAgQIECBAgAABAgQIECBAgAABAgQIECBAgAABAgQIECBAgAABAgQIECBAgAABAgQIECBAgAABAgQIECBAgAABAgQIECBAgAABAs0i0P5A6J6e7fmZJOcmWa8d2G+T7J/kd80CqU4CBOpGoOa9VxTtX4N1U4egBJpOoFLp8GNKT39uaTozBRMgQIAAAQIECBAgQIAAAQI9EhiX5OhX/qzuxouSTE9yR49mNpgAAQIECBAg0HOBtv+QOSnJBT2fwh0ECBCoKwH9HHWwXatWrcqBBx6Yq6++uibtVgcdkZ2+enEpKphzwqdz/8zv1WTZZ599MmvWrHTSd1CKzPUeQj9Hve+g/AQIECBAoEcCnf3/J63/L8k3khzRyUxnJ/lyj1YwmAABAgQaVkDzf8NurcIIECBAgAABAgQIECBAgAABAgQIECBAgAABAgQIECBAgAABAgQIECBAgAABAgQIECBAgAABAgQIECBAgAABAgQIECBAgAABAgQIECBAgAABAgQIECBAgAABAgQIECBAgAABAgQIECBAgAABAgQIECBAgAABAgQIECBAgAABAgTaCXR2IHRPkXZOcm6S/8fenYDJVZV5A/+3BLOxhS0kgoRVIETAsCqKA1FUNAmQoALi+EkQh2FTJCyyCDgsyhJEHRAcZBTR6ESCKAyImoEPJIgQEPgIm2EPAgmQDZD+Uv0Ume7qSlLVXd1d1f27z3Oeauhz3vOe3+3cvn3rreeMKhn4VpLxSa6rNqD+BAgQ6EKBNte95ubSy2AXziw0AQKdEmhqarcFuT3JOyVqMAECBAgQIECAAAECBAgQILAcgdFJDiu25SFdk+RnSX5FkQABAgQIECDQRQKlb2RenOToLppLWAIECNSDgHqOejgLFeTw+uuvZ4899sgdd9zRpvcWE7+Q3c/+QZpWWaWCKLXv8tY/3sxtJx6W2VP/o03wnXfeOf/zP/+Td77znbWfVMQWAfUcfhAIECBAgECfEljR509OXXpr8I0yGr9Osl+SN/qUlMUSIECAQDsBxf9+KAgQIECAAAECBAgQIECAAAECBAgQIECAAAECBAgQIECAAAECBAgQIECAAAECBAgQIECAAAECBAgQIECAAAECBAgQIECAAAECBAgQIECAAAECBAgQIECAAAECBAgQIECAAAECBAgQIECAAAECBAgQIECAAAECBAgQIECAAAECBPqKwIo2hK7GYESSi5N8qsyg45N8q5pg+hIgQKALBdpc95qbSy+DXTiz0AQIdEqgqandFuT2JO+UqMEECBAgQIAAAQIECBAgQIDASgRGJzms2JbX9a4k1xTb00QJECBAgAABAjUUKPdG5o1J9k2yqIbzCEWAAIF6EVDPUS9nooI8Xn755ey888555JFH2vTeYJc9stel09J/zSEVRKldlyXzX85NX/xk5v75/7YJ+p73vCd33HFH1lprrdpNJlI7AfUcfigIECBAgECfEljZ508OKX6uZM0SlcKN4/gkf+1TWhZLgAABAm0EFP/7gSBAgAABAgQIECBAgAABAgQIECBAgAABAgQIECBAgAABAgQIECBAgAABAgQIECBAgAABAgQIECBAgAABAgQIECBAgAABAgQIECBAgAABAgQIECBAgAABAgQIECBAgAABAgQIECBAgAABAgQIECBAgAABAgQIECBAgAABAgQIEOgrAivbELpahylJjioz6IdJvlhtMP0JECDQBQJtrnvNzaWXwS6YUUgCBGoi0NTUbgtye5LXRFYQAgQIECBAgAABAgQIECBAYCUCo5McVmzL6zovyTXF9keiBAgQIECAAIEaCCzvjcy/JRm/tN1TgzmEIECAQD0JqOeop7NRQS5PPPFEdttttzz33HNteq++0Sb56H/8JmtutlUFUTrfZd4jD+a/v/CJvPbUE22CDRs2LHfeeWc23HDDzk8iwgoF1HP4ASFAgAABAn1KoJLPn3woycVJtisjMyHJL/uUmMUSIECAwDIBxf9+GAgQIECAAAECBAgQIECAAAECBAgQIECAAAECBAgQIECAAAECBAgQIECAAAECBAgQIECAAAECBAgQIECAAAECBAgQIECAAAECBAgQIECAAAECBAgQIECAAAECBAgQIECAAAECBAgQIECAAAECBAgQIECAAAECBAgQIECAAAECBPqKQCUbQldrcUySC8sMui3J/kmerzag/gQIEKihQJvrXnNz6WWwhjMJRYBATQWamtptQW5P8poKC0aAAAECBAgQIECAAAECBAisRGBUkgOL7d0r6HtTkp8luSbJAqoECBAgQIAAgQ4KrOyNzM8W7zc6GN4wAgQI1J2Aeo66OyUrT+iZZ57J3nvvnfvvv79N51UGDMy2Xzw27/3yCVl18OorD9SBHm+89kruueSbeeDKi/OPJYvbRNhhhx3y61//OsOHD+9AZEOqFVDPUa2Y/gQIECBAoKEFKv38SeF9lIuTjCuz2pOT/FtDK0ieAAECBDokoPi/Q2wGESBAgAABAgQIECBAgAABAgQIECBAgAABAgQIECBAgAABAgQIECBAgAABAgQIECBAgAABAgQIECBAgAABAgQIECBAgAABAgQIECBAgAABAgQIECBAgAABAgQIECBAgAABAgQIECBAgAABAgQIECBAgAABAgQIECBAgAABAgQINKBApRtCV7u08UmmJClsJN36eDHJfklmVBtQfwIECNRIoM11r7m59DJYo1mEIUCg5gJNTe22ILcnec2VBSRAgAABAgQIECBAgAABAgQqEFgzyYHFtvsK+j+e5JokP0tybwVxdSFAgAABAgQItBao5I3MbywdcDo2AgQI9BIB9RwNeiIXLlyYAw88MNdee227FQwYsm62P+qUbHXwl/OOfqvWZIVvvfF6HvjRJbn3u9/MknkvtYs5bty4XHPNNRkwYEBN5hNk5QLqOVZupAcBAgQIEOhFAtV+/uSiJEeXWf9/JjmkF7lYCgECBAhUIKD4vwIkXQgQIECAAAECBAgQIECAAAECBAgQIECAAAECBAgQIECAAAECBAgQIECAAAECBAgQIECAAAECBAgQIECAAAECBAgQIECAAAECBAgQIECAAAECBAgQIECAAAECBAgQIECAAAECBAgQIECAAAECBAgQIECAAAECBAgQIECAAAECBHqFQLUbQlez6O2SXJzkQ2UGTUpyeTXB9CVAgECNBNpc95qbSy+DNZpFGAIEai7Q1NRuC3J7ktdcWUACBAgQIECAAAECBAgQIECgSoF9khxYbCsaOjXJNUn+q8r4uhMgQIAAAQJ9V6D0jcx/S3JSGY6fJflM32WycgIEepGAeo4GP5mnnXZazjjjjLKr6D9knWz0T/vk3WPGZsM9PpZ+gwZXtdo3Fy7Ik3/4TebcND1P/f76LJn/crvxhZqCU045Jd/4xjeqiq1z5wXUc3TeUAQCBAgQINBAAh35/MnRSS4qs8aZSfZN8nQDrV+qBAgQINAJAcX/ncAzlAABAgQIECBAgAABAgQIECBAgAABAgQIECBAgAABAgQIECBAgAABAgQIECBAgAABAgQIECBAgAABAgQIECBAgAABAgQIECBAgAABAgQIECBAgAABAgQIECBAgAABAgQIECBAgAABAgQIECBAgAABAgQIECBAgAABAgQIECBAoKEEOrIhdDULXCPJxUk+X2bQ+UmOqyaYvgQIEKiBQJvrXnNz6WWwBjMIQYBAlwg0NbXbgtye5F0iLSgBAgQIECBAgAABAgQIECDQAYFRSQ4stnevYPxfklxTbHM6MI8hBAgQIECAQN8RKFfPMSnJlCQDSxjuSbJvkif6Do+VEiDQCwXUc/SCk3rrrbfm2GOPzV133bXC1Wy4x8cydOcPZfAG78rgYRtl0PrDWl6b3/pHFjz3dBbNfTYLnnuq5evn7vhDnv6f/15hvF122SUXXnhhdtttt16g2HhLUM/ReOdMxgQIECBAoBMCHf38ybji50pK30N5Ncn4JLd0IidDCRAgQKBBBBT/N8iJkiYBAgQIECBAgAABAgQIECBAgAABAgQIECBAgAABAgQIECBAgAABAgQIECBAgAABAgQIECBAgAABAgQIECBAgAABAgQIECBAgAABAgQIECBAgAABAgQIECBAgAABAgQIECBAgAABAgQIECBAgAABAgQIECBAgAABAgQIECBAgECnBTq6IXS1E5+2dMDpZQZdn2T/JEuqDag/AQIEOijQ5rrX3Fx6GexgVMMIEOhygaamdluQ25O8y9VNQIAAAQIECBAgQIAAAQIECFQpsGaSA4tt9xWMfSXJz5Jck+SWKufQnQABAgQIEOgbAsur5xiTZEqSbUoYFicZn+TGvsFjlQQI9EIB9Ry95KQWanF++tOf5oQTTsiTTz7ZpavaeOONc/bZZ+ezn/1sl84j+IoF1HP4CSFAgAABAn1KoDOfP9kuycVL3xf5UBmxI5J8r09JWiwBAgT6oIDi/z540i2ZAAECBAgQIECAAAECBAgQIECAAAECBAgQIECAAAECBAgQIECAAAECBAgQIECAAAECBAgQIECAAAECBAgQIECAAAECBAgQIECAAAECBAgQIECAAAECBAgQIECAAAECBAgQIECAAAECBAgQIECAAAECBAgQIECAAAECBAgQINBHBTqzIXS1ZJ9PMiXJmiUDH0myf5JZ1QbUnwABAh0QaHPda24uvQx2IKIhBAh0i0BTU7styO1J3i3yJiFAgAABAgQIECBAgAABAgQ6KLBPkgOLbUUhbksyvdge6uBchhEgQIAAAQK9T2BF9RybF+svPlFm2ccUv9f7RKyIAIHeLqCeo5ed4cWLF+eCCy7I2Wefnddee62mq1t99dVz0kkn5Stf+Ure+c531jS2YNULqOeo3swIAgQIECDQwAKd/fzJoCTfT3JIGYOLkxzdwDZSJ0CAAIGVCCj+9yNCgAABAgQIECBAgAABAgQIECBAgAABAgQIECBAgAABAgQIECBAgAABAgQIECBAgAABAgQIECBAgAABAgQIECBAgAABAgQIECBAgAABAgQIECBAgAABAgQIECBAgAABAgQIECBAgAABAgQIECBAgAABAgQIECBAgAABAgQIECDQVwQ6uyF0tU4fSjIlyfZlBk5M8otqA+pPgACBKgXaXPeam0svg1VG050AgW4TaGpqtwW5Pcm7Td9EBAgQIECAAAECBAgQIECAQCcERiU5sNjevZI41yWZXmxzOzGnoQQIECBAgEDjC6ysnmOVYv3FEWWW+u9Jvtz4BFZAgEAfE1DP0UtP+IIFC3LjjTdm+vTpuf766/P3v/+9Qytdb731ss8++2Ts2LHZe++9M2jQoA7FMaj2Auo5am8qIgECBAgQqGOBlT2vqDT1byQ5tUzn/06yf5LXKg2kHwECBAg0joDi/8Y5VzIlQIAAAQIECBAgQIAAAQIECBAgQIAAAQIECBAgQIAAAQIECBAgQIAAAQIECBAgQIAAAQIECBAgQIAAAQIECBAgQIAAAQIECBAgQIAAAQIECBAgQIAAAQIECBAgQIAAAQIECBAgQIAAAQIECBAgQIAAAQIECBAgQIAAAQIECBDonECtNoSuJouNklycZHyZQV9P8s1qgulLgACBKgXaXPeam0svg1VG050AgW4TaGpqtwW5Pcm7Td9EBAgQIECAAAECBAgQIECAQA0E1kxyYLHtvpJ4LyeZ3qq9WYP5hSBAgAABAgQaS6DSeo7jknyrzNJ+n2S/JPMaa9myJUCgDwuo5+gjJ/+2227LLbfckieffDLPP/98XnzxxTzzzDMtXxeOoUOHZvjw4Vl33XVbvt5oo42y55575v3vf38fEWq8ZarnaLxzJmMCBAgQINAJgUqfV1QyxReKnytZraTznCT7Jrm7kiD6ECBAgEDjCCj+b5xzJVMCBAgQIECAAAECBAgQIECAAAECBAgQIECAAAECBAgQIECAAAECBAgQIECAAAECBAgQIECAAAECBAgQIECAAAECBAgQIECAAAECBAgQIECAAAECBAgQIECAAAECBAgQIECAAAECBAgQIECAAAECBAgQIECAAAECBAgQIECAAIHOCdRyQ+hqM7kgybFlBv04yeeqDaY/AQIEKhRoc91rbi69DFYYRTcCBLpdoKmp3Rbk9iTv9rNgQgIECBAgQIAAAQIECBAgQKBGAp9IMi7J+CTrryTmo0mmF9sfajS/MAQIECBAgED9C1RTz7F/kilJ3lWyrGeT7JvkT/W/XBkSIEAg6jn8EBBoUAH1HA164qRNgAABAgQ6JlDN84pKZvhwkouTjCrT+cAkP60kiD4ECBAg0BgCiv8b4zzJkgABAgQIECBAgAABAgQIECBAgAABAgQIECBAgAABAgQIECBAgAABAgQIECBAgAABAgQIECBAgAABAgQIECBAgAABAp9uS/sAACAASURBVAQIECBAgAABAgQIECBAgAABAgQIECBAgAABAgQIECBAgAABAgQIECBAgAABAgQIECBAgAABAgQIECBAoPMCtd4QutqMjixuIF067q4k+yeZU21A/SsS2CDJFkk2SrJ+qza0+PUaSfoX24BWr6tUFF0nAn1QoF+/funfv38GDBjQ8vr216uttlqGDh2a9ddfv+X17a+HDRuWLbfcMsOHD++DWpZMoGMCTU3ttiC3J3nHKI0iQIAAAQIECBAgQIAAAQIE6kdgSJLxScYV28oym5lkerHNWlln3ydAgAABAgQaWqDaeo73FesvPlBm1Z9PclVDa0ieAIG+INDmutfcXHoZ7AsE1kigMQXUczTmeZM1AQIECBDooEC1zysqmeZdSb6f5FNlOp+R5LRKguhDgAABAvUvoPi//s+RDAkQIECAAAECBAgQIECAAAECBAgQIECAAAECBAgQIECAAAECBAgQIECAAAECBAgQIECAAAECBAgQIECAAAECBAgQIECAAAECBAgQIECAAAECBAgQIECAAAECBAgQIECAAAECBAgQIECAAAECBAgQIECAAAECBAgQIECAAAECBGoj0BUbQlebWWHj6ClJNikZ+GqS/ZPcVG1A/ZcJbJRkxyTbJdmiVVuLEQEC9SGwxhprZMstt1zWRo4cmZ122ikbb7xxfSQoCwJ1JNDU1G4LcnuS19H5kQoBAgQIECBAgAABAgQIECDQaYGtkoxPMi7JrhVEuyHJ9GJ7uoL+uhAgQIAAAQKNJdCReo61i/UXB5dZ6tlJTmosAtkSINDHBNpc95qbSy+DfUzDcgk0kIB6jgY6WVIlQIAAAQKdF+jI84pKZ704yZFlOv8syWcqDaIfAQIECNSvgOL/+j03MiNAgAABAgQIECBAgAABAgQIECBAgAABAgQIECBAgAABAgQIECBAgAABAgQIECBAgAABAgQIECBAgAABAgQIECBAgAABAgQIECBAgAABAgQIECBAgAABAgQIECBAgAABAgQIECBAgAABAgQIECBAgAABAgQIECBAgAABAgQIEKitQFduCF1NptsmmZJkzzKD/jXJd6sJ1kf7viPJmCQ7tmob9VELyybQ8AIbbrhhdtppp2Vtjz32yKqrrtrw67IAAp0RaGpqtwW5Pck7A2osAQIECBAgQIAAAQIECBAgUM8CeyQZn2Rckk1WkuhrSaa3aovqeWFyI0CAAAECBCoW6Ew9xxlJTikz07Qk+1WcgY4ECBDoXoE2173m5tLLYPcmYzYCBCoXUM9RuZWeBAgQIECgFwh05nlFJcv/SpLzy3S8t/hM47FKguhDgAABAvUpoPi/Ps+LrAgQIECAAAECBAgQIECAAAECBAgQIECAAAECBAgQIECAAAECBAgQIECAAAECBAgQIECAAAECBAgQIECAAAECBAgQIECAAAECBAgQIECAAAECBAgQIECAAAECBAgQIECAAAECBAgQIECAAAECBAgQIECAAAECBAgQIECAAAECBGov0NUbQleT8eAkFyf5P2UGfSfJUdUE6yN9RyUZk2Sv4mv/PrJuyyTQ5wT69euXj370o/nIRz6SMWPGZNttt+1zBhZMoKmp3Rbk9iT3Y0GAAAECBAgQIECAAAECBAj0doHCc/9xScYXXwetZMFzkkxPcmOSm5Is6e1A1keAAAECBHqxQGfrOQq1F1OSrFZi9ECS/ZL8v15sZ2kECDSmQJvrXnNz6WWwMRclawJ9QaBMPUdfWLY19j2BN4vP2hYXXwvP3Qpfv5bk+SRzi69vf/1sktlJnu57VFZMgEAvF+js84pKeArPLQqfK3lXSefCtXffJL+tJIg+BAgQIFB/Aor/6++cyIgAAQIECBAgQIAAAQIECBAgQIAAAQIECBAgQIAAAQIECBAgQIAAAQIECBAgQIAAAQIECBAgQIAAAQIECBAgQIAAAQIECBAgQIAAAQIECBAgQIAAAQIECBAgQIAAAQIECBAgQIAAAQIECBAgQIAAAQIECBAgQIAAAQIECBAgQKBrBLpjQ+hqM/96kjPLDLopyYQkr1QbsJf1/0DRYXySER1Z2+qrr54tttgim2++edZff/2WNnTo0GVfDxkyJAMGDEj//v1b2ttf9+vXLy+//HIWLFiwwrZw4cK89tpreeihh3LvvffmwQcf7Eia+fCHP5yxY8dmv/32y8Ybb9yhGAYR6C6BN998M0uWLMnixYvbvM6bNy9z587N888/v6wV/vuJJ57Iww8/nPnz53coxc022yz77LNPJk6cmN13371DMQwi0GgCTU3ttiC3J3mjnUT5EiBAgAABAgQIECBAgAABAp0ReHeSwnsD45LsWUGgp5MU3lu5ufg6t4IxuhAgQIAAAQL1I1CLeo5/SjIlyaiSZb1VvK+4rn6WKxMCBAikzXWvubn0MkiIAIF6FShTz1GvqcqLQE8IFGqeH27V/ppkZpK/9UQy5iRAgEANBGrxvKKSNArPMr6/9P2NwmcnSo9jk1xUSRB9CBAgQKC+BBT/19f5kA0BAgQIECBAgAABAgQIECBAgAABAgQIECBAgAABAgQIECBAgAABAgQIECBAgAABAgQIECBAgAABAgQIECBAgAABAgQIECBAgAABAgQIECBAgAABAgQIECBAgAABAgQIECBAgAABAgQIECBAgAABAgQIECBAgAABAgQIECBAgEDXCXTXhtDVruCgJBcvbWuXDJyTZEKSmdUGbPD+OyTZv7j291S6lgEDBmTHHXdsaSNHjswWW2zR0oYPH15piJr0W7JkSe67777ce++9ueeee1peZ82alfnz51ccf5tttsnYsWNb2q677pqmJtvQVoynY10LPPPMM3n44Ycze/bsltc777wzM2fOzKJFiyrOe6uttsrEiRNb2qhRoyoepyOBRhMoc+33y6DRTqJ8CRAgQIAAAQIECBAgQIAAgVoJ7JRkfJJxSUZWEPS1JDcV281JZlcwRhcCBAgQIECgZwVqVc8xolh/8akyyzk+ybd6dplmJ0CAwDKBNte95ubSyyApAgTqVUAtX72eGXnVucBTxVroQj10of0xyRt1nrP0CBAgUBCo1fOKSjTfmeSKJAeX6fzvSb5cSRB9CBAgQKB+BBT/18+5kAkBAgQIECBAgAABAgQIECBAgAABAgQIECBAgAABAgQIECBAgAABAgQIECBAgAABAgQIECBAgAABAgQIECBAgAABAgQIECBAgAABAgQIECBAgAABAgQIECBAgAABAgQIECBAgAABAgQIECBAgAABAgQIECBAgAABAr1PYGSSXZKMTrJdkrWTDEmyQclSX0zy9yQvJHkpSeG/5yZ5PMmfk9zV+2isiAABAj0i0J0bQle7wA8s/R0xpfg7o3RsYVPpn1QbsAH7fy7JpCQfrCT3TTfdNHvttVd23HHHlva+972vkmE91uexxx7Lvffem7vuuiu//vWvM2vWrIpyGTFiRE466aRMmlSgcRDonQJ33313Zs6cmTvvvDMzZszII488UtFCP/jBD+ZLX/pSDjrooIr660SgkQSamtptQW5P8kY6gXIlQIAAAQIECBAgQIAAAQIEukrgk0nGJxmXZN0KJ7klyU3FVnj/3UGAAAECBAjUn0Ct6zkK9RdHlVnmD5N8sf6WLyMCBPqgQJvrXnNz6WWwD4pYMoEGEShTz9EgmUuTQF0JvFl8VvffSW5Ocn9dZScZAgQI/K9ArZ9XVGJ7ZpKvl+n4h6XXywnFzxxWEkcfAgQIEOhhAcX/PXwCTE+AAAECBAgQIECAAAECBAgQIECAAAECBAgQIECAAAECBAgQIECAAAECBAgQIECAAAECBAgQIECAAAECBAgQIECAAAECBAgQIECAAAECBAgQIECAAAECBAgQIECAAAECBAgQIECAAAECBAgQIECAAAECBAgQIECAQK8T+Hhxg89xSdap4eruTvKXJIXXwiaiD9QwtlAECBDoKwI9sSF0NbbDk1ycZP8ygwobS59aTbAG6btBkknFttGKch4wYEDGjBmzrI0cObJBllg+zSeeeCLTpk3Lr371q9x666156623VrieESNG5MQTT8wXvvCFrLrqqg29dskTWJnAAw88kJtuumlZe/3111f67+Owww5Loa2zTi1vwVeWqe8T6DqBpqZ2W5Dbk7zruEUmQIAAAQIECBAgQIAAAQIEGk9gSJIxrdqmFS7hz0luKrZbKhyjGwECBAgQIND1Al1Rz3FMkgvLpH5bsS7j+a5flhkIECCwXIE2173m5tLLIDkCBOpVoLSew7/fej1TjZ/X448/nl/+8pe57rrrMmPGjA4taOutt87222+f97znPVlttdUyePDgljZo0KBlX7/9/95+HTJkSN58880sWbIkixcvbvM6b968zJ07N88///yyVvjvQj3sww8/nPnz53cozySPJrk+ydSlz/tu7WgQ4wgQINAFAl3xvKKSNL9Y/FzJoJLOzyXZL8ntlQTRhwABAgR6VkDxf8/6m50AAQIECBAgQIAAAQIECBAgQIAAAQIECBAgQIAAAQIECBAgQIAAAQIECBAgQIAAAQIECBAgQIAAAQIECBAgQIAAAQIECBAgQIAAAQIECBAgQIAAAQIECBAgQIAAAQIECBAgQIAAAQIECBAgQIAAAQIECBAgQIAAgd4hsE6SI5P8S5L1umlJf07ywyRXJ5nXTXOahgABAo0u0FMbQlfr9q0kx5UZ9PMkn642WJ323yDJ5KW/w45ZUX6rrLJKJkyYsKzV6Vo6ndbf//73TJ8+PdOmTcvNN9+cxYsXLzfmhhtumBNOOCGHHnpo+vfv3+m5BSBQ7wJvvvlmrr322kydOrWlvfXWW8tN+R3veEeOPfbYTJ48Oeut11235fUuKL9GFWhqarcFuT3JG/VkypsAAQIECBAgQIAAAQIECBDoDoExSd5uoyuccHaSm5PcVGyvVThONwIECBAgQKD2Al1VzzE+yZSldXbvLkn5xST7JZlR+6WIWIVAoXZkiyQbJVm/VRta/HqNJIXCiEIb0Op1lSrm0JVAnxLo169fSz3RgAEDWl7f/nq11VbL0KFDs/7667e8vv31sGHDssUWW+Rd73pXn3KyWAKdESit52huLr2N6Ux0Y/uyQKEu7vbbb2+pJb3uuuvy4IMPVsyx5pprZrvttlvWtt9++2y77bbdXmP6zDPP5OGHH87s2bNbXu+8887MnDkzixYtqngtSR5KMrXY7qtmoL4ECBDoAoGuel5RSaofSvL9JNuU6fyFJFdWEkQfAgQIEOg5AcX/PWdvZgIECBAgQIAAAQIECBAgQIAAAQIECBAgQIAAAQIECBAgQIAAAQIECBAgQIAAAQIECBAgQIAAAQIECBAgQIAAAQIECBAgQIAAAQIECBAgQIAAAQIECBAgQIAAAQIECBAgQIAAAQIECBAgQIAAAQIECBAgQIAAAQIEGl9gUJIzkny1h5fy8+JGor/t4TxMT4AAgXoX6MkNoau1+ZckFydZpWTgrCQTksyuNmCd9F8tyeRiW3V5OX3yk5/MhAkTWtrgwYPrJPXuSWPBggW54YYbMm3atFx//fWZN29e2YmHDRuW448/PocffngGDBjQPcmZhUAPC7z66quZOnVqSyv8O1neMXDgwEyePDknnHBC+vfv38NZm55AxwSamtptQW5P8o5RGkWAAAECBAgQIECAAAECBAj0PYHRSca0apUIzE1yU5Kbi69PVzJIHwIECBAgQKBmAl1Zz7Fdsf7iQ2WynZTk8pqtQqDlCWyUZMck2yfZPMkWxbYWMgIE6kNgjTXWyJZbbrmsjRw5MjvttFM23njj+khQFgTqSKC0nqO5ufQ2po6SlUrDCPzgBz/ImWeemSeffLKinLfbbruMHTs273vf+1L4epNNNqloXE91uvvuuzNz5syWNmPGjMyeXXEJ9P8kuWzpPeSPeyp38xIg0OcFuvJ5RSW4GyS5IsknynQ+J8mJlQTRhwABAgR6RkDxf8+4m5UAAQIECBAgQIAAAQIECBAgQIAAAQIECBAgQIAAAQIECBAgQIAAAQIECBAgQIAAAQIECBAgQIAAAQIECBAgQIAAAQIECBAgQIAAAQIECBAgQIAAAQIECBAgQIAAAQIECBAgQIAAAQIECBAgQIAAAQIECBAgQIAAgcYX2CfJD5IMW95ShgwZkt133z0bb7xxuzZ06NBlw5577rm88MILLW3u3Lktr88++2zuvPPO3HHHHVmwYEGlWo8mOTXJ1ZUO0I8AAQJ9TKCnN4SulvvjSS5OsnnJwCVJJiT5dbUBe7j/14qbXg8pl8egQYMyadKkljZy5MgeTrV+pj///PNz9tln58UXXyyb1LrrrpuTTz45xxxzTP0kLRMC3SBw//3357LLLmtpS5YULovtj8I99wknnODfRzecD1PUXqCpqd0W5PYkrz2ziAQIECBAgAABAgQIECBAgEDvF9g0yZhWrex7FCUMhQeONyW5JcntSe7o/UxWSIAAAQIEelygq+s51ijWX3y+zErPT3Jcjwv0ngTeUbz32nFpXcvbbaPeszwrIdC3BDbccMPstNNOy9oee+yRVVddtW8hWC2BEoHSeo7m5tLbGGQEKhN44403cvnll+ecc87JnDlzVjholVVWaflcyr777tvS3v3ud1c2SZ32euCBB3LTTTcta6+//vrKMn0iyWXFVr6YdmURfJ8AAQIdE+jq5xWVZvXdJP9SpvO0JBOT/KPSQPoRIECAQPcJKP7vPmszESBAgAABAgQIECBAgAABAgQIECBAgAABAgQIECBAgAABAgQIECBAgAABAgQIECBAgAABAgQIECBAgAABAgQIECBAgAABAgQIECBAgAABAgQIECBAgAABAgQIECBAgAABAgQIECBAgAABAgQIECBAgAABAgQIECDQewROW7qU08stZ9CgQS2bPB900EH5+Mc/XpMVz5o1KzNnzsyf//zn3HjjjXnsscdWFveBJKcm+WVJx8FJdk+yy9LNmIcnWS/JuknWL369TpJXk8wvtpeSPJrk7iQzk9yxsol9nwABAnUuUC8bQlfDtHWSKUk+UmbQV5NcUE2wHuq7a5Lzknyw3PxbbrllvvzlL2fSpEkZPLjwq8pRKrBw4cJMmTIl3/rWt/Lyyy+XBdp+++1z1VVXZdSoUQAJ9CmB+fPn57LLLsull16aRx8t3Lq2P/bcc8+cd955GT16dJ+ysdjGFmhqarcFuT3JG/uUyp4AAQIECBAgQIAAAQIECBDoeYEhSca0aptWmNKcJLe3andWOE43AgQIECBAoHKB7qrnWF7d3/VJ9k+ypPKU9WwlUChUKNxn7VV87U+HAIHeKdCvX7985CMfyUc/+tGMGTMm2267be9cqFURWIFAaT1Hc3PpbQw+AisWWLx4cUu9W6Ge7emnn15u54EDB7ZccwufTRk7dmzWXnvtXkn75ptv5tprr83UqVNb2ltvvbWidRa+eWGSc5O80CtBLIoAgXoT6K7nFZWs+7gk3yrT8cHiM43Cq4MAAQIE6khA8X8dnQypECBAgAABAgQIECBAgAABAgQIECBAgAABAgQIECBAgAABAgQIECBAgAABAgQIECBAgAABAgQIECBAgAABAgQIECBAgAABAgQIECBAgAABAgQIECBAgAABAgQIECBAgAABAgQIECBAgAABAgQIECBAgAABAgQIECDQEAJXJflcaaabbLJJzjrrrJYNnwubP3fl8ac//Sk/+9nPcs011+TZZ59d0VR/SfKdJFsm+XCSXWuQ191JCnELrzcutXi0BjGFIECAQHcJ1NOG0NWseUCSi5NMKjPosiRfqiZYN/c9K8nJ5eYcPnx4Jk+enKOOOqqbU2rc6V555ZWcf/75ufDCC/Pqq6+2W0i/fv3yta99Laeddlr69+/fuAuVOYEOClxwwQU599xzM3fu3LIRCv82Tj/99A5GN4xA9wo0NbXbgtye5N17CsxGgAABAgQIECBAgAABAgQI9H6BMUnebqOrWO4TSW4vtj8mmVXFWF0JECBAgACB8gLdWc/x+SRTkqxZksojSfb3u73iH9EPJJmQZHySERWPatVx9dVXzxZbbJHNN98866+/fksbOnTosq+HDBmSAQMGtNQ/FNrbXxdqI15++eUsWLBghW3hwoV57bXX8tBDD+Xee+/Ngw8+2JE08+EPfzhjx47Nfvvtl4033rhDMQwi0F0Cb775ZpYsWZLFixe3eZ03b15LLcXzzz+/rBX++4knnsjDDz+c+fPndyjFzTbbLPvss08mTpyY3XffvUMxDCLQaAKl9RzNzaW3MY22Ivl2l8CiRYvyve99L9/+9rfz3HPPlZ22cP/zyU9+MuPHj8/HPvaxDBo0qLvSq4t5CnWxU6dObWk33HDDinJalOTcJOckWVIXyUuCAIHeKtCdzysqMRyX5PtJhpV0LuS5X5JfVRJEHwIECBDoHgHF/93jbBYCBAgQIECAAAECBAgQIECAAAECBAgQIECAAAECBAgQIECAAAECBAgQIECAAAECBAgQIECAAAECBAgQIECAAAECBAgQIECAAAECBAgQIECAAAECBAgQIECAAAECBAgQIECAAAECBAgQIECAAAECBAgQIECAAAECBHqHwElJvlm6lAMOOCBXXHFFVltttW5d5VtvvZU//OEPufrqq/PLX/4y8+bN69b5kxQ2LP1NkguT/K67J+/B+ewc34P4piZQY4FG29vzxCT/Vsbgj0kmJnmhxj6dCbddkv9IskNpkDXWWCOTJ0/O8ccfn379+nVmjj479qWXXsq5556bSy65JAsXLmznsPXWW+faa6/NFlts0WeNLLzvCixevLjl38c555yTwtelx2677ZbLL78822yzTd9FsvKGEGhqaneb0mj3LQ3hLEkCBAgQIECAAAECBAgQIECAQFFgdJIxrVo1MI8luX3p2FuT3JLk4WoG60uAAAECBAi0CJTWY3X1+yIfSjIlyfZl/Av1F79wXsoKFGpA9k8yIcl7KjUaMGBAdtxxx5Y2cuTIllqGQhs+fHilIWrSb8mSJbnvvvty77335p577ml5nTVrVubPn19x/ML7zGPHjm1pu+66a8q8p1dxLB0J1JPAM888k4cffjizZ89ueb3zzjszc+bMLFq0qOI0t9pqq0ycOLGljRo1quJxOhJoNIHSa39zs7LyRjuHPZHvRRddlDPOOCMvv/xy2enXW2+9fP3rX89RRx3VE+nV5Zz3339/LrvsspZWuI9bzjE3ydlJLqrLRUiKAIHeINDdzysqMds6yRVJdivTeXKS8yoJog8BAgQIdL1AVz/k7voVmIEAAQIECBAgQIAAAQIECBAgQIAAAQIECBAgQIAAAQIECBAgQIAAAQIECBAgQIAAAQIECBAgQIAAAQIECBAgQIAAAQIECBAgQIAAAQIECBAgQIAAAQIECBAgQIAAAQIECBAgQIAAAQIECBAgQIAAAQIECBAgQIAAAQLdI/DRpZt13th6qtVXXz3f/e5387nPfa57MljBLAsXLsw555yTM888s6dyuT/JhUl+2FMJdOO8do7vRmxTEehigUbc2/MzSS5Osl6JzXNJJia5tYvNKgl/YPH3Qf/SzoccckjOPffcbLDBBpXE0WclAs8++2wmTZqU66+/vl3PwYMH58orr8yECRM4EuiTAk8++WQmT56cn/70p+3Wv9pqq+WKK67IAQcc0CdtLLoxBJqa2t2mNOJ9S2Ngy5IAAQIECBAgQIAAAQIECBAg0Fbg3Ul2T/KB4ut7qwSaneT2JL9PckuSOVWO150AAQIECPRFgdJ6rO54X2SjYv3F+DLgX0/yzb54Ipaz5kKB5KQkH6zEZNNNN81ee+2VHXfcsaW9733vq2RYj/V57LHHcu+99+auu+7Kr3/968yaNauiXEaMGJGTTjqppW7DQaC3Ctx9992ZOXNmS5sxY0Zmzy78ubPy44Mf/GAOO+ywHHzwwSvvrAeBBhMoredoblZW3mCnsFvTve+++1Kom73nnnvKzrvOOuvk+OOPz5FHHpmBAwd2a26NMtn8+fNz2WWX5dJLL82jjz66vLQLz+COT/LnRlmXPAkQaBiBnnheUQnOKkn+M8lny3QufK7vi5UE0YcAAQIEulagOx5yd+0KRCdAgAABAgQIECBAgAABAgQIECBAgAABAgQIECBAgAABAgQIECBAgAABAgQIECBAgAABAgQIECBAgAABAgQIECBAgAABAgQIECBAgAABAgQIECBAgAABAgQIECBAgAABAgQIECBAgAABAgQIECBAgAABAgQIECBAgED3CDydZHjrqf74xz/mQx/6UPfMXuEsf/vb31o2pf75z39edsRWW22VPfbYI5tvvnmGDh2aYcOGZb311mv5eoMNNsjLL7+cefPmtbS///3vuffee1s2wP7LX/6SBx54oJIsXkhyUZJ/q6Rzg/axc3yDnjhpEygj0Kh7e+6aZEqSncusqbB5dGET6Z46zkpycunkI0aMyHnnnZeJEyf2VF69et5f/OIXOfLII/Pcc8+1W+fhhx+eiy66KP379+/VBhZHYHkCP/3pT1vuj5966ql2XU455ZScccYZ8AjUpUBTU7vblEa9b6lLX0kRIECAAAECBAgQIECAAAECBKoQGJlk91ZtRBVjC13/X5IZSW4ptrlVjtedAAECBAj0BYHSeqzufF/kgiTHlkH+cZLP9QX85axxgySTim2jFTkMGDAgY8aMWdZGjizcPjXu8cQTT2TatGn51a9+lVtvvTVvvfXWChdTqIk58cQT84UvfCGrrrpq4y5c5gQqECjUEd90003L2uuvv77Sfx+HHXZYCm2dddapYAZdCNS/QGk9R3OzsvL6P2vdn+GiRYty6qmn5sILL8w//vGPdgmsueaa+cpXvtLSVlttte5PsEFnvOCCC3Luuedm7tzlUE8q5gAAIABJREFUPl77xtKlnd6gy5M2AQL1KdCTzysqESl8du/EMh3/b5LCBzeeqSSIPgQIECDQNQLd+ZC7a1YgKgECBAgQIECAAAECBAgQIECAAAECBAgQIECAAAECBAgQIECAAAECBAgQIECAAAECBAgQIECAAAECBAgQIECAAAECBAgQIECAAAECBAgQIECAAAECBAgQIECAAAECBAgQIECAAAECBAgQIECAAAECBAgQIECAAAECBGojsHOSzZOMKLaNk/Qvhl4zyfatpznzzDPz9a9/vTYzd0GU3//+9zn88MOzzjrrZI899sj73//+7L777hkyZEiHZ1u8eHFmzZqVu+66K9OmTcvNN9+8oli3J/lMkjkdnrB+B9o5vn7PjcwIVCvQyHt7Dk0yJcmnyyz6vCSTq8WoQf+rknyuNM5hhx2Wiy66KAMHDqzBFEIsT+Cll17KwQcfnN/+9rftuuy6664tv7cHDx4MkECfFHj11Vdz1FFH5corr2y3/i9+8Yu5/PLL+6SLRde3QFNTu9uURr5vqW9s2REgQIAAAQIECBAgQIAAAQIEqhMo1BbskWT3Ylu7uuH5a5Jbiu3/Jplb5XjdCRAgQIBAbxQorcfq7vdFjkxycRnYu5Ls30tr4Jb3c7RBsebkmBX9oK2yyiqZMGHCstYbfygLa/r73/+e6dOnL6uXLNRQLu/YcMMNc8IJJ+TQQw9N//5vl572VhnrIpC8+eabufbaazN16tSW9tZbby2X5R3veEeOPfbYTJ48Oeuttx4+Ag0tUFrP0dysrLyhT2gXJP/ggw9m3LhxmT17drvohRrOQh3b8ccfn7XWWqsLZu/9IQv3Y+eee27OOeecLOferPA5lkOTPND7NayQAIFuEOjp5xWVLPGfk/x7q89Avj3mpeIzjT9UEkQfAgQIEKi9QHc/5K79CkQkQIAAAQIECBAgQIAAAQIECBAgQIAAAQIECBAgQIAAAQIECBAgQIAAAQIECBAgQIAAAQIECBAgQIAAAQIECBAgQIAAAQIECBAgQIAAAQIECBAgQIAAAQIECBAgQIAAAQIECBAgQIAAAQIECBAgQIAAAQIECBAgQIBAxwQ+meQTSXZKsmM1IcaMGZObbrqpmiG9su+sWbNy3nnn5Sc/+cny1vdKkgOXGl/fywAaYUPZXkZuOQQIrEDgnCSTy3z/V0kOSPJGN+ldneSzpXNddNFFOfroo7spBdMUBC644IKccMIJeeONtqd+9OjRufnmm7PWWmuBItBnBc4///wcd9xx7dZ/0EEH5cc//nGfdbHw+hRoamq3Bbk9yevzVMmKAAECBAgQIECAAAECBAgQIPDhJHsm+WCSDyRZtUqSx5Lc0arNrHK87gQIECBAoDcI1EM91qeSTEmySQnoq0n2X/p7vrcXDK5WrD8p1KAs937mk5/8ZCZMmNDSBg8e3Bt+9ipew4IFC3LDDTdk2rRpuf766zNv3ryyY4cNG5bjjz8+hx9+eAYMGFBxfB0JNLLAq6++mqlTp7a0wr+T5R0DBw7M5MmTW2qb+vfv38hLlnsfFiit52huLr2N6cM4lp6rr746hx56aBYtWtROY5999skPfvCDFO4VHJ0XePLJJ1vuua655ppywV5L8sUkP+/8TCIQINDHBerheUUlp+D9Sa5IslWZzocnubSSIPoQIECAQG0FFP/X1lM0AgQIECBAgAABAgQIECBAgAABAgQIECBAgAABAgQIECBAgAABAgQIECBAgAABAgQIECBAgAABAgQIECBAgAABAgQIECBAgAABAgQIECBAgAABAgQIECBAgAABAgQIECBAgAABAgQIECBAgAABAgQIECBAgAABAgRWLDA4yYIeRNo8yZeTHJRkaEfyWHfddfPAAw9kvfXW68jwXjmmsJnzeeedlyuuuKLs5tlJ9ksyrRctvlE2lO1F5JZCgMBKBL6U5OIk7yzp91CSiUnu72LBnxfnWTbNRhttlB/+8IcZM2ZMF08tfDmBO++8MxMnTsycOXPafHubbbbJjBkzss4664Aj0GcFbrzxxhx66KF56qmn2hhMmDAhU6dO7bMuFl5/Ak1N7bYgtyd5/Z0mGREgQIAAAQIECBAgQIAAAQIESgUGJNmz2D6cZHQHiN5KckdJe7IDcQwhQIAAAQKNJFAv9VjbJplS/F1e6vevSb7bSKhV5Pq1JCcuXfuQcmMGDRqUSZMmtbSRI0dWEbZ3dz3//PNz9tln58UXXyy70EKt6cknn5xjjjmmd0NYHYESgfvvvz+XXXZZS1uyZElZn/XXXz8nnniifx9+ehpSoLSeo7m59DamIZcl6U4KFK53RxxxRMvnKUqPYcOG5Tvf+U7233//Ts5ieDmBq6++OpMnT25XD1jse2aSU8kRIECgEwL18ryikiWsm+Q/l7638LEynS9I8tVKguhDgAABArUTUPxfO0uRCBAgQIAAAQIECBAgQIAAAQIECBAgQIAAAQIECBAgQIAAAQIECBAgQIAAAQIECBAgQIAAAQIECBAgQIAAAQIECBAgQIAAAQIECBAgQIAAAQIECBAgQIAAAQIECBAgQIAAAQIECBAgQIAAAQIECBAgQIAAAQIECBBYucAhST6cpLCx7+Mr716zHsOTfCPJF5bOvUpnop511lk5+eSTOxOi1459/vnnM2HChNx6662la3wzyWeT/KKXLL6RNpTtJeSWQYBABQIfTXJxkveU9C1csyYk+a8KYnSky0+SHNh64KhRozJ9+vSMGDGiI/GMqZHAiy++mD333DOzZs1qE3GHHXbIbbfdloEDB9ZoJmEINJ7A7NmzM27cuDz44INtkj/kkEPyox/9qPEWJONeKdDU1G4LcnuS98ozbVEECBAgQIAAAQIECBAgQIBALxdYO8mexbZXki07uN6nk9yR5E/F18LXb3QwlmEECBAgQKAeBeqpHmtwsf7i/5SB+k6So+oRsIM57ZrkvCQfLDd+yy23zJe//OVMmjQpgwcXWBylAgsXLsyUKVPyrW99Ky+//HJZoO233z5XXXVVCvU0DgJ9SWD+/Pm57LLLcumll+bRRx8tu/RCbdN5552X0aNH9yUaa21wgdJ6jubm0tuYBl+g9KsWeOWVV7L33nvnjjsKj2vaHvvss09+8pOfZM0116w6rgGVC7z66qs56qijcuWVV5YbdEWSQyuPpicBAgTaCNTT84pKT833kxxepvP1SQ5IsrDSQPoRIECAQOcEFP93zs9oAgQIECBAgAABAgQIECBAgAABAgQIECBAgAABAgQIECBAgAABAgQIECBAgAABAgQIECBAgAABAgQIECBAgAABAgQIECBAgAABAgQIECBAgAABAgQIECBAgAABAgQIECBAgAABAgQIECBAgAABAgQIECBAgAABAgSqE1glyeNJhiX5zyRnFv+7uijV9T41yTdWNmTbbbdNYcPnYcOGZciQIe3a2muvnQEDBqwsjO8nOeWUU3LWWWeVs9gwydO9AKkRN5TtBeyWQIBABQJbJpmS5GNl+p6U5OwKYlTT5fQkp7UesMMOO+S6667Lu971rmri6NtFAq+88kr23nvv3HHHHW1mGD9+fKZNm9ZFswpLoDEE5syZk3HjxuWee+5pk/Dpp5+e005rc2lrjAXJstcJNDW124LcnuS97ixbEAECBAgQIECAAAECBAgQINAHBQrvme+Z5INJdkkyqhMGf176nlDhDYC32yOdiGUoAQIECBDoaYF6rMf6erG+sdTmpiQTkrzS02idnL9Q4HdyuRjDhw/P5MmTc9RRR3Vyir4zvFCfcf755+fCCy/Mq6++2m7h/fr1y9e+9rWW96L79+/fd2CslEBR4IILLsi5556buXPnljUp/Nso1Gs4CDSCQGk9R3Nz6W1MI6xCjrUSmDdvXvbYY4/MmjWrTchVV1215bp37LHH1moqcSoQKNyPHXfcceV6/iTJwRWE0IUAAQKlAvX4vKKSs1T4BXRBmY6PFp9ptC2eriSiPgQIECBQtYDi/6rJDCBAgAABAgQIECBAgAABAgQIECBAgAABAgQIECBAgAABAgQIECBAgAABAgQIECBAgAABAgQIECBAgAABAgQIECBAgAABAgQIECBAgAABAgQIECBAgAABAgQIECBAgAABAgQIECBAgAABAgQIECBAgAABAgQIECBAoJMCn09yZTHGm0muSnJWksc7Gbd0+NZJfppku+XF3WWXXbLvvvtmwoQJ2WyzzWo8fd8O9+1vfztf+9rXShEuTzKpF8g06oayvYDeEggQqEBg1SQXJzm8TN8fJfnnCmJU0uXAJD9p3XHnnXfO9OnTM3To0ErG69NNAosWLcqnPvWp/O53v2sz4xlnnJFTTjmlm7IwDYH6FJg7d27Gjh2bP/3pT20SvOqqq/K5z32uPpOWVZ8RaGpqtwW5Pcn7zNm3UAIECBAgQIAAAQIECBAgQKAPCQxOskux7Vp87egbLS8muaOkvdaHLC2VAAECBBpboF7rsQ4q1mCsXcI7J8mEJDMbkL1QT/kfSXYozX311VfPCSeckMmTJ2eVVVZpwKX1fMovvfRSzj333FxyySVZuHBhu4S23nrrXHvttdliiy16PlkZEOhmgcWLF7f8+zjnnHNS+Lr02G233XL55Zdnm2226ebMTEegOoHSeo7m5tLbmOri6d24AoXas3/6p3/KAw880GYRG220UaZNm5bRo0c37uIaOPMbb7wxhx56aJ566qnSVfwiycQeWtrpPTSvaQkQ6LzAaSUhGqmOc58kP0yyfhmGzyT5Wed5RCBAgACBFQk00i8NZ5IAAQIECBAgQIAAAQIECBAgQIAAAQIECBAgQIAAAQIECBAgQIAAAQIECBAgQIAAAQIECBAgQIAAAQIECBAgQIAAAQIECBAgQIAAAQIECBAgQIAAAQIECBAgQIAAAQIECBAgQIAAAQIECBAgQIAAAQIECBAgQIAAgd4j8HCSLUqWU9jk8qwkj9dgmYXdm3+fZPXSWJtsskmOPvroTJw4McOHD6/BVEIsT+Dwww/PpZdeWvrtwUkWNrha6c7x9gZs8BMqfQK9VOD4JOeWWdvtSQ5I8lQn1r1NknuSrPp2jKFDh+b2229P4feso/4ElixZkve///25++67lyXX1NSU//qv/8r48ePrL2EZEehGgdmzZ+cDH/hAXnjhhTb/Ph588MG85z3v6cZMTEWgrUDhOl1y+LvDDwkBAgQIECBAgAABAgQIECBAoG8IjEiya5Jdiq3wdUefDd2f5I4khTcIZiW5L8krfYPRKgkQIECgwQTquR7rA0mmJCnUJJYeBy+tg/xJA1kfmKRQp9m/NOdDDjkk5513Xgr1H47OCzz77LOZNGlSrr/++nbBBg8enCuvvDITJkzo/EQiEGhAgSeffDLHH398rrnmmnbZr7baarniiitywAGF8jYHgfoUKK3naG4uvY2pz7xlVVuBRYsWZccdd8wDDzzQJvB73/ve3HLLLVlnnXVqO6FoVQkUagLHjRuXQg1gyXHV0s8rfb6qYLXp7EJRG0dRCNSDQEef1fdU7oXPbv44yc5lEjg1yZk9lZh5CRAg0BcEGu2XRl84J9ZIgAABAgQIECBAgAABAgQIECBAgAABAgQIECBAgAABAgQIECBAgAABAgQIECBAgAABAgQIECBAgAABAgQIECBAgAABAgQIECBAgAABAgQIECBAgAABAgQIECBAgAABAgQIECBAgAABAgQIECBAgAABAgQIECBAoC8IHJzkP5ez0B8mOWvpRr+PdxBi6yR/SrJ66/Ebbrhhzj333Bx44IEdDGtYtQILFizIpptumrlz57Ye+vEkN1Qbq876l24IbW/AOjtB0iFAYJnAxCQXJ9mgxOTlJIXv/a6DVtOSjG899re//W0+9rGPdTCcYd0h8Mwzz2TUqFF56aWXlk23xhpr5IknnsiQIUO6IwVzEKhbgRtvvLHdNWz8+PGZNq1wuXMQ6BmBpqZ2f2b4u6NnToVZCRAgQIAAAQIECBAgQIAAAQL1ILBzkl2Wvte+a/F1s04k9USS+5LMavX6YCfiGUqAAAECBGohUO/1WMOL9Rf7l1nsmUlOrQVCF8co1GSeXDrHiBEjct5552XixEIZiaPWAr/4xS9y5JFH5rnnnmsX+vDDD89FF12U/v3713pa8Qg0hMDVV1+dyZMn56mnnmqX7ymnnJIzzjijIdYhyb4nUFrP0dxcehvT90z62ooL57xQWzZ9+vQ2S991111TqEMr1GU6el5gzpw5GTduXO65557SZE5P8o1uztCFopvBTUegCwUatY7zmiSfLuPykySFz3g6CBAgQKALBBr1l0YXUAhJgAABAgQIECBAgAABAgQIECBAgAABAgQIECBAgAABAgQIECBAgAABAgQIECBAgAABAgQIECBAgAABAgQIECBAgAABAgQIECBAgAABAgQIECBAgAABAgQIECBAgAABAgQIECBAgAABAgQIECBAgAABAgQIECBAgEA3CrwjycNJNlvOnG8m+VGSbyZ5vMq8bk+ya+sxhQ2fr7zyyqy55ppVhtK9swLHHHNMpkyZ0jrM2UlO6mzcHh5fuiG0vQF7+ISYngCBFQrsmOTiJLuV6fUvSb5fpd9BSX7cekzhOn/UUUdVGUb3nhCYMWNG9txzz/zjH/9YNv0RRxyRSy65pCfSMSeBuhL43ve+l8K/h9ZH4W+Iz3/+83WVp2T6jkBTU7s/M/zd0XdOv5USIECAAAECBAgQIECAAAECBFYmsG6xLmKXJIVWqJFYfWWDVvD9N5Lcl2RWyevznYhpaO8UGJPkr0me7Z3LsyoCBHpQoFHqsb6V5LgyTj9P8uke9FvZ1Fcl+Vxpp8MOOywXXXRRBg4cuLLxvt8JgZdeeikHH3xwfvvb37aLsuuuu+bmm2/O4MGDOzGDoQQaV+DVV19tqTsr1GeUHl/84hdz+eWXN+7iZN5rBUrrOZqbS29jeu3SLawocOqpp+bMM89s47HXXnvluuuuc19VZz8lc+fOzdixY/OnP/2pNLNDln6W6T+7MV0Xim7ENhWBLhZo5DrOwi+vr5fxuSvJAR34/GYXU1cVfnKSc6oa8b+dFyR5qfg518If7r9M8rckHb12Fz4PW/g909nj5SRzk9y29D2gG5L8d5L5KwhaeK/oliSDWvV5q3huC2uqxdEvyXeSHF4S7N+THLn056vweeBaH5sk+Z8k72oV+PUkH05S+AxxZ4/RSWaUuI1Nct0KAvfUOe7sWo3vAYFG/qXRA1ymJECAAAECBAgQIECAAAECBAgQIECAAAECBAgQIECAAAECBAgQIECAAAECBAgQIECAAAECBAgQIECAAAECBAgQIECAAAECBAgQIECAAAECBAgQIECAAAECBAgQIECAAAECBAgQIECAAAECBAgQIECAAAECBAgQIECghgIHV7CJb2EjwsImfWckmVPB3J9P0mZXehvSV6DWhV2uuOKKHHrooa1nKGw8eVQXTtkdoUs3FbU3YHeom4MAgc4IrJtkytJNkg8sE6Tw/4+pMHj/4kbL7367/yc+8Ylcf/31FQ7XrR4ETjrppJx99tnLUllllVXy0EMPZfPNN6+H9ORAoEcF9tlnn/zmN79ZlsOwYcPyyCOPZNCg1nuz92iKJu9DAk1N7f7M8HdHHzr/lkqAAAECBAgQIECAAAECBAgQ6IDANkl2SbJr8XW7DsQoHfJ8kvuSzCp5faMGsYVoTIHCz9mfkvxbkguSLGnMZciaAIE6FGikeqx/SXJxklVKHAu/LyckmV1nvlcn+WxpThdddFGOPvroOku1d6dzwQUX5IQTTsgbb7S9lRo9enRuvvnmrLXWWr0bwOoIrEDg/PPPz3HHHdeux0EHHZQf//jH7AjUlUBpPUdzc+ltTF2lK5kaC0ydOjUHHHBAm6g77LBDbr/99vTvXyixddSbwOzZs/OBD3wgL7zwQuvUCv9wt156n/z/uinf0gvFN7ppXtP0rEDhvKv569lz0BWzn94VQbsxZuGznD9MsmrJnK8Vn2nc2I251HKqyUnOqWHAR5OclOSXSf5RZdzC52APqXJMpd0vSXJyklfKDChcb04oPrtv/e2HknwkyVOVTrKCfmOTTFv6Od93tOrz1yR7Jplbg/jlQvxrksJnUUuP7yY5Mklnb8ZHL81/RpLWHxYorPO6Faynp85xFxEL25UCbgS6UldsAgQIECBAgAABAgQIECBAgAABAgQIECBAgAABAgQIECBAgAABAgQIECBAgAABAgQIECBAgAABAgQIECBAgAABAgQIECBAgAABAgQIECBAgAABAgQIECBAgAABAgQIECBAgAABAgQIECBAgAABAgQIECBAgAABAgRWJFDYfPDhJJtVwPRGksJmfWcmmbOC/jcn2evt7++999654YYbKgivS1cJfO9738sRRxzROnxhE8ijumq+bopbulmlvQG7Cd40BAh0WuCbxY2RSwP9NskBSQobSa/o+GqSb7fu8Je//CXbb799pxMToPsEFi5cmM033zzPPvvsskkPOeSQ/OhHhVstB4G+LTBr1qxst912bRC+/e1v56tfLVz+HAS6V6Cpqd2fGf7u6N5TYDYCBAgQIECAAAECBAgQIECAQKMLDEiya5JRSd7b6nVgDRb2YJJZSe5r9fpEDeIK0RgCtyT5pySPJflKkmsbI21ZEiBQ5wKNVo/18SQXJ9m8xHVJkglJfl0n3j9PMrF1LhtttFF++MMfZsyYMXWSYt9K484778zEiRMzZ07bMthtttkmM2bMyDrrrNO3QKyWQCuBG2+8MYceemieeuqpNi4TJkzI1KlTWRGoG4HSeo7m5tLbmLpJVSI1FnjhhRcyYsSIFGow3z7WW2+93HvvvRk2bFiNZxOulgKF3zEf+9jHSkP+Ksm+tZxnBbEa7e+dbmIxDQECPSSw89LnGT9OskWZ+Y8uPu/oodQ6PO3kJOd0ePTyB/4uycFJnqsiduFDGYdU0b/arn9Nsk+Sv5UZuGaS65J8sOR7/57kyCRvVjtZq/4bJrkpyVat/t9bSQq/YAv/vyuOwvtZ05LsXSb408V1Pt7JiUcnmZFkUKs4Y4uOywvdk+e4k8s1vLsFFP93t7j5CBAgQIAAAQIECBAgQIAAAQIECBAgQIAAAQIECBAgQIAAAQIECBAgQIAAAQIECBAgQIAAAQIECBAgQIAAAQIECBAgQIAAAQIECBAgQIAAAQIECBAgQIAAAQIECBAgQIAAAQIECBAgQIAAAQIECBAgQIAAAQIECBBoLfCZJD+tkuQHSb5ZZuPE9ZLMbR3r/vvvz8iRI6sMr3stBT7zmc/kZz/7WeuQxya5qJZz9EAsG0L3ALopCRComcChSaaUbJhbCP5YkgOS/HkFMz209Pf2e97+/sknn5yzzjqrZokJ1H0C11xzTT772c8um7B///6ZO3du1lhjje5LwkwE6lTgjDPOyGmnnbYsuy222CIPP/xwnWYrrd4s0NTUbgtye5L35hNubQQIECBAgAABAgQIECBAgACB7hPYPMl7i21U8bXw/zp7vJLkviSzkjyY5JEks4uvnY1tfH0J7J/kF61S+mOSw5MU3kt0ECBAoKMCjViPtXWx/uIjZRb91SQXdBSjRuN+kuTA1rFGjRqV6dOnZ8SIETWaQpiOCLz44ovZc889M2tW4bbpf48ddtght912WwYOHNiRsMYQ6BUCs2fPzrhx4/Lgg4U/Kf73OOSQQ/KjH/2oV6zRIhpfoLSeo7m59Dam8ddoBeUFvvSlL+Wyyy5b9s1VV101t956a3beeWdkDSDwve99L0cccURppv+cpDt+wTTi3zsNcFalSIBAJwTWSvLzJOWeaXw3yb92InZPDJ2c5JwumrjwOZtPFt/3qGSKwu+VQ1p1fCvJs0kKr5UeaycZvILOv1v6fkzhOf38Mn12SXJLyeeFCnPvm2R6pQmU9OuX5DvF9wFaf6vwYaJTk3TVDfFuSf6Q5J3FSQvztK6lPjLJJR1c09vDRieZUeI1Nsl1K4jb0+e4k0s2vDsFFP93p7a5CBAgQIAAAQIECBAgQIAAAQIECBAgQIAAAQIECBAgQIAAAQIECBAgQIAAAQIECBAgQIAAAQIECBAgQIAAAQIECBAgQIAAAQIECBAgQIAAAQIECBAgQIAAAQIECBAgQIAAAQIECBAgQIAAAQIECBAgQIAAAQIECBAoJ/BIks06QPODJIWNC+cUx75/6UaYt7WOY4PvDqjWcMiCBQuy3nrrZdGiRa2jbpvkrzWcpidC2RC6J9TNSYBALQX2SnLx0k2ktykT9MAkPy3z/wsbFv+i9f+fO3duy3Xe0ZgCm266aR5//PFlyX/729/OV7/61cZcjKwJ1FDghRdeyPrrr98m4jXXXJNPf/rTNZxFKAIrF2hqarcFuT3JV86mBwECBAgQIECAAAECBAgQIECAQMcEBiZ5b5JRJa9rdyxcu1GFupDZScq91mgKYbpZ4Kkk7yqZc0qS05LM7+ZcTEeAQO8QaNR6rAHF+otJZU7DZUm+1EOn5/TiNXnZ9DvssEOmT5+eDTfcsIdSMm1rgVdeeSV777137rjjjjYw48ePz7Rp02AR6NMCc+bMybhx43LPPfe0cTj99NNz2mmF200HgZ4VKK3n8HmFnj0f3TX7Aw88kG233Tatz/cpp5ySM844o7tSME8NBPbZZ5/85je/aR3p2SSbJ1lYg/ArCtGof+90MYvwBAjUgcAlSY4ok8fNSQ5I8nId5FhJCpOTnNOqY+G6/qEkf17J4FWSrJOkUDg+dulnVP/P/2fvTsCjqs7Hj3+DCBoUlypKFbGAuNSNUlFREbCKCyKVustSsa17W/1Z/FkUhVrRYlVcSm1dQFr5Y9UCilixLFYBK4hY68IiUndcKiBopeQ/h99kvLlMkkkyM5lJvvd58iSZe877vudWvuMfAAAgAElEQVRzJ7PcOTenkmtcw+cbRwNvZlDMWGBApN0soDewJoO+0SbhnFOvxA3hHM+Bafpem9wX3xXmGl8B/DK2I1zL2RP4oIZ1hOZh7NOAJpG+fweOAz6qRbxMu1wHXJlsHJ5Lfw1cCpTPp56XNKrLZxKdEy6zgdJIUeG+MKWKIuv7GGfqZ7sCEHDyfwEcBEtQQAEFFFBAAQUUUEABBRRQQAEFFFBAAQUUUEABBRRQQAEFFFBAAQUUUEABBRRQQAEFFFBAAQUUUEABBRRQQAEFFFBAAQUUUEABBRRQQAEFFFBAAQUUUEABBRRQQAEFFFBAAQUUUEABBRRQQAEFFFBAAQUUUEABBRRQQAEFFFBAAQUUUKCRC5wOPFBLgy+B+4BfAK2BueVxmjRpwltvvUXr1uFmt/oQGDRoEGPHhjUWU9vK5CKd9VFONnO6IHQ2NY2lgAL1JdAOGA2ckKaAdIsTT00uGLyx+Q9+8APuuuuu+qrdvFkQuOGGG7jiirDW9P9thxxyCHPmzMlCZEMoUPwC559/PmPGjEkNpFevXkybFtZRd8uWwMqVK9mwYQM77bRTtkI2uDglJZssQe6a5A3uKDsgBRRQQAEFFFBAAQUUUEABBRRQoOAFdgH2B/aLfc9m4UuAxUC679nMY6zsCgwFRqQJ+SHwc+D3wIbspswoWnw+R0adbKSAAgUpUGyfi/wv8Ms0krOAU4Awby5f25nAH6LJunTpwuTJk/1sLl9HIMM869at48QTT+Spp56q0GP48OFcddVVGUaxmQINU+CDDz6gT58+zJs3r8IAx40bR//+/RvmoB1V0QjE53OUlfk2pGgOXh0KPfPMM3ngga8ueWnTpg2LFy+mefPmdYhq13wLLFq0iAMOOCCe9jLg1zmuxetPcgxseAUUqJPAJcCtaSL8K3lOo+KL8jqlylnnIcDISPS1QDdgfg0zbgYMBMIk8s1jfZ8ETgbWVBMzXEg5INImnBvqnUG/ysKGOsI592GxBm8DRyTqfSNNx22AKcn90d3hOP80EasmL2BbJSz/Cnwz5tszcX1RLu8bYYL5TGCvZN73gFOB+4G2ydv+k2jTHajLRTCdgdlAaWR8fZJ+lR2TQjjGNbxr27y+BIrtJHd9OZlXAQUUUEABBRRQQAEFFFBAAQUUUEABBRRQQAEFFFBAAQUUUEABBRRQQAEFFFBAAQUUUEABBRRQQAEFFFBAAQUUUEABBRRQQAEFFFBAAQUUUEABBRRQQAEFFFBAAQUUUEABBRRQQAEFFFBAAQUUUEABBRRQQAEFFFBAAQUUUEABBRRQQAEFcivwT2DvOqT4EvgDMCga49prr+Xqq6+uQ1i71lbg3nvv5Zxzzol3Dwt83ljbmAXUzwWhC+hgWIoCCtRJoEly8eiL0kSZAJyRvD20Wwc0K283b948unTpUqfkdq5fgZUrV7LzzjuzYcOGjYU0adKETz/9lK222qp+CzO7AgUgsHDhQjp16pSqpFmzZqxbt27j34lbdgT69u3LmjVrmD59enYCNsAoJSWbLEHumuQN8Dg7JAUUUEABBRRQQAEFFFBAAQUUUKBIBfYH9gOi33fJwViWAIuBdN9zkM6QNRBoBbxfRfuFwMXA32oQMxtN4/M5shHTGAooUD8Cxfi5yOnAaGDHGNl7wCl5ekzcBwiPwZuX17DTTjvx7LPP0q5du/o5kmatUuCLL76ga9euLFiwINUufE748MMPEz5TdVOgMQssXryYww47jDDHqXwLfx+vvPIKe+65Z2Omcez1LBCfz1FW5tuQej4kOU//8ccfE15TrV+/PpXrwQcf5Hvf+17Oc5sg+wLDhw9n2LBh0cCvA7l+YvH6k+wfSiMqoEB2BY4F7gd2SBN2IDAuu+myHi1crzgyEnUt0A2YX8tMXYHHgG1j/c8HxlQTcywwINJmFtAbWFPLWkK3cJ4nXDcbzi9Ft3C9T7juJ912BBAmaaeuAQLChSPhWD+ZYS3h/NzNwI9j7YP3r4BcvhAOdU4Fys8RBsc+yeufotcP35H8LKK2tXQGZieudy2NjDHkmVKFUaEc4wwPo83qU6AYT3LXp5e5FVBAAQUUUEABBRRQQAEFFFBAAQUUUEABBRRQQAEFFFBAAQUUUEABBRRQQAEFFFBAAQUUUEABBRRQQAEFFFBAAQUUUEABBRRQQAEFFFBAAQUUUEABBRRQQAEFFFBAAQUUUEABBRRQQAEFFFBAAQUUUEABBRRQQAEFFFBAAQUUUEABBRRQIDcCp1WxAGJNMobFA1PrtH39619n/vz57LzzzjWJYds6CkycOJHTTguHtML2T+CbdQxdKN1dELpQjoR1KKBAtgQuA0alCbYAOBXYLbEg81/L97dr146lS5dmK7dx6lHg8MMP55lnnklVMHXqVI477rh6rMjUChSOQPv27Vm2bFmqoOnTp3PUUUcVToFFXMm4ceMYOHDgxhGMGjWKyy4LT0NucYGSkk2WIHdNcu8mCiiggAIKKKCAAgoooIACCiiggAKFLLA9sD/QMfK1R/LnJjkofAmwGIh+Dyd1lwNf5CCfITcVGJ84BmdVAzMBuBx4K0+A8fkceUprGgUUyIFAsX4ucghwK9AljcngxPyLe3JgFQ35CNA3esPjjz/Osccem+O0hq+LwDvvvMN+++3Hxx9/nArTsmVLli9fznbbbVeX0PZVoOgFnnjiiU0ew/r27csjj4SHOzcF6kcgPp+jrMy3IfVzJPKX9YYbbuCKK65IJezYsSOvvfZa/gowU1YFVq5cSatWreIxTwf+X1YTVQzm9Sc5xDW0AgpkTeAbwETg22kiXgcMzVqm7AcaAoyMhF2buP6lGzC/Dqn6JT2in2+8CnQH3q8i7lhgQGT/LKA3sKYOtYSuhwMzgKaROLcBl1QSN5xbG57muP0dCBeMfJRBPUcD0xJxogZPAcHm0wz617ZJGOP9QHh+Lt9+Cfwc6ANMitz+NnAE8EYtk3UGZgOlkf4hx5QiOMa1HLLd8ilQrCe582lkLgUUUEABBRRQQAEFFFBAAQUUUEABBRRQQAEFFFBAAQUUUEABBRRQQAEFFFBAAQUUUEABBRRQQAEFFFBAAQUUUEABBRRQQAEFFFBAAQUUUEABBRRQQAEFFFBAAQUUUEABBRRQQAEFFFBAAQUUUEABBRRQQAEFFFBAAQUUUEABBRRQQAEFFMiPwD8Ti/june1Ubdq0YfLkyRx44IHZDm28NAITJkzgjDPOSGfTFZjTQNBcELqBHEiHoYACFQROBkYDu8RcPgMmA6kH9+9///vcc8898jUAgcsvv5xRo0alRhJ+v/HGGxvAyByCAnUXGDx4cIXHuqFDhzJixIi6B27kEd5991322msvVq1atVGiadOmLFq0iL33zvpbwaKXLinZZAly1yQv+qPqABRQQAEFFFBAAQUUUEABBRRQQIFGK9AB6Jjmq02ORN4F3gCWJ7/Kfy7//t8c5W1sYQ8Fns1g0GuBkcCvgM8zaF+XJvH5HHWJZV8FFKhfgWL+XGQn4FbgtDSE4QP5ITmiPQsYH4196623cskll+QonWGzKTB79mx69uzJf//71cuUCy+8kNtvvz2baYylQFEK3HnnnYS/h+h23333MXDgwKIcj0UXv0B8PkdZmW9Div+oVj2Cb3/728yfPz/V6KabbuLSSy9t6MNu0OM7//zzGTNmTHSMTwDH5nDQXn+SQ1xDK6BA1gX+AJyZJuqfgFOBQnzxE861hHPQ5Vs4J90N+OoJvOZMTYHbgPNiXcN1NROqCDcWGBDZPwvoDaypeQkVerROPFfNBXaL3Dou8VlIVW+MvgY8DhwUy/0L4OpqjmW6vv9OXBvaC3iujmOprns74Blg52TDcJ87BpievN4p7GsbCXIxUNsTKJ2B2UBpJF4fYEqRHOPqLN1fzwLFfJK7nulMr4ACCiiggAIKKKCAAgoooIACCiiggAIKKKCAAgoooIACCiiggAIKKKCAAgoooIACCiiggAIKKKCAAgoooIACCiiggAIKKKCAAgoooIACCiiggAIKKKCAAgoooIACCiiggAIKKKCAAgoooIACCiiggAIKKKCAAgoooIACCiiggAIKKKCAAlkWOAWYmOWYqXBnnXXWxoWfv/Wtb+UqRaOPO3ToUK677rp0Dr8BLmhAQC4I3YAOpkNRQIEKAp2A0YmFeg+vyuW+++5j4MCq1i1WtVgEHn74Yfr165cq9/jjj+exxx4rlvKtU4GcCowfP57+/funcvTu3ZspU6paWzyn5TSY4D169GDmzJkVxnPAAQfw/PPP07Rp0wYzzmwMpKRkkyXIXZM8G7DGUEABBRRQQAEFFFBAAQUUUEABBRQoJIEtgY6VfG2fw0L/BbwBLE9+lf8cvr+Zw7wNMfQCIHzGmMkWbP8H+FMmjWvZxvkctYSzmwIK5ERgJDAkTeQ/A6cCX2Yxa3PgdWC38ph+/p9F3TyFuvLKK7n++utT2TbbbDNeffVVOnTokKcKTKNA4QqccMIJTJ06NVVg69atWbJkCaWlpYVbtJU1WIH4fI6ysvjbkAY79EY5sM8++4ytt96a8uO8+eab884777DDDjs0So+GMuiFCxfSqVOF0xn/AcJ5qg05GqPnK3IEa1gFFMiZwLBE5GvSRF+UPKfxWs4y1y5wOP8SzsOUb2uBbsD82oVL9fomECY9R5/4wxuTcAHG55XEHgsMiOybBfROnBtfU8daWgNzo+d+gHGJzzqqu7DniMT1QdOBZpH84XnvO8DTldQU5isPB4bG9ofz+zfVcRyZdL8IuC3S8J/AkcCHQKgt7Lswsn8e0Av4NJPgsTadgdlA9M1lH6CqiwYK7RjXYth2yZeAk//zJW0eBRRQQAEFFFBAAQUUUEABBRRQQAEFFFBAAQUUUEABBRRQQAEFFFBAAQUUUEABBRRQQAEFFFBAAQUUUEABBRRQQAEFFFBAAQUUUEABBRRQQAEFFFBAAQUUUEABBRRQQAEFFFBAAQUUUEABBRRQQAEFFFBAAQUUUEABBRRQQAEFFFBAAQUUyEQgLBC4dyYNa9umXbt2fPe73+Xoo4/miCOOcDH62kLG+k2cOJHTTjutqmhPAZcDL2QpZX2GcUHo+tQ3twIK5FpgW2A00L+yRHPmzOGQQw7JdR3Gz4PASy+9xP7775/KdNBBB/Hcc8/lIbMpFCh8gfBY17Vr11ShXbp0Yd68sF65W20F7rzzTi68MLr++1eRhg4dyogRI2obukH2KynZZAly1yRvkEfaQSmggAIKKKCAAgoooIACCiiggAIKVCLwNaBjJV9b5FAtzAdYDrwR+15+29s5zF2Mob8P3FPDwp8BzgVerWG/TJo7nyMTJdsooEA+BX6UnIPRLJY0PAaeAvwjS8VcBoyKxlq4cCEHHHBAlsIbJh8Ca9eupUOHDrz77rupdAMGDGDs2LH5SG8OBQpaYNGiRZs8pt10001ceumlBV23xTVMgfh8jrKy+NuQhjnuxjqqyZMnc9JJJ6WGf+SRRzJz5szGytGgxt2+fXuWLVsWHdN3gHDNSy42z1fkQtWYCiiQa4EzgPFAk1ii/yTPaUzOdQE1iD8EGBlpvxboBsyvQYx0TZsC9yfOZZ8e2fkecBhQ4Ukksj+8iR8Q+X0W0BtYU8da2gHh3PrOkTjjEp9lDKwmbph7PBwYGmv3dMLnRODTNP2PAKYD0fNZTwInZ2Ec1TFsBTwKHBlpeAdwMVD+fHosMBUon1cdbj8mWXN18eP7OwOzgdLIjj7AlCoCFdoxrumYbZ9HASf/5xHbVAoooIACCiiggAIKKKCAAgoooIACCiiggAIKKKCAAgoooIACCiiggAIKKKCAAgoooIACCiiggAIKKKCAAgoooIACCiiggAIKKKCAAgoooIACCiiggAIKKKCAAgoooIACCiiggAIKKKCAAgpkIFDV/w6u7b6QtrZ9G0K/xjD+xjDG6v6vdkO4r9Z2DI3h+DeGMXofr/pJsrZ/H8XSz/u4r1WK5b5a2zq9j3sfr+19p1j6eR9v+Pdxj3HDP8aN/fW493Hv44X4nLsj8M0Mzqdmrclhhx3Gfvvtx957783+++/PPvvsQ6tWrbIWvzEF+ve//80999zDLbfcwr/+9a/Khn4JcFuRu7ggdJEfQMtXQIEqBbYFRgP9K2u1dOlS2rUL6xm7FbvAW2+9RZs2bVLD2H333XnjjTeKfVjWr0BWBMJjXYcOHVKx2rZty/Lly7MSuzEGCZ777rsvn3/+edrhN2nShLlz53LQQQc1Rp60Yy4p2eQte3XnsbRTQAEFFFBAAQUUUEABBRRQQAEFFFCgsQjsBnSMfe0OhNtb5BjhSyCcLA4fqES/rwDeT36tyXENhRb+U6BlDYv6LzAG+DkQ+mdrcz5HtiSNo4AC2RQ4JjkPY89Y0PCY9T3g4SwkexVIxR86dCgjRozIQlhD5FtgwoQJnHHGGam0zZs354MPPqBly5o+1ea7cvMpkHuB4cOHM2zYsFSijh078tprr+U+sRkUiAnE53OUlcXfhkjWkAR++tOfbrw2ony74ooruP766xvSEBvtWAYPHrzx2pfI9gvgqhyBeL4iR7CGVUCBnAt0Bv4f0D5Npp8lzsf/KucVZJZgCDAy0nQt0A2Yn1n3KludBYyPtTgJmFxJr7HAgMi+WUBvoK6fG5ydOA73x3Jeljg3/+sMxvg14HEgPkn7f4CbYv23AaYAR0Ru/xDoDrycQa66Njk0kWsm0CwZKDyHhnNr0yOBdwCC6z6R2+4ALgZq+uI83MdnA6WRWH2SBpWNpRCPcV3d7Z8jASf/5wjWsAoooIACCiiggAIKKKCAAgoooIACCiiggAIKKKCAAgoooIACCiiggAIKKKCAAgoooIACCiiggAIKKKCAAgoooIACCiiggAIKKKCAAgoooIACCiiggAIKKKCAAgoooIACCihQrcCMZIuq/j9idf87sbZ9G0K/wNcQxlHbMTSG8TeGMTb2v3GPsY9j1f0NVPtkagMFFFBAAQUUUEABBRRQQAEFFFBAAQUUUECB3AnssMMOdOrUiaFDh9KtW1h/0q2mAr/+9a83Lrb94YdhzclNthuBsNhnsW4uCF2sR866FVCgOoFOwOjEYr2HV9Vw1apVbL311tXFcn8RCKxdu5YWLVqkKg0/r1lT17Wui2DglqhABgKrV6+mZcuWqZZbbrkl4W/GrXYChx56KHPnzk113myLLTf+/N/P16Vu69ixIy+++CJbbLFF7ZI0sF4lJZtML3K+UQM7xg5HAQUUUEABBRRQQAEFFFBAAQUUUCAnAl8Ddot8tY393jonWSsG/Qx4P8OvVXmoJ9cpbgB+VsskHydOFV8FjAE21DJGtJvzObKAaAgFFMiJQEfgVuDYNNGvBK6vQ9Z+wJ+i/T/44AN23HHHOoS0a30KtGvXjjfeeCNVwqhRo7jsssvqsyRzK1AQAitXrqRVq1YVapkwYQKnnXZaQdRnEY1HID6fo6ws/jak8Vg0hpEec8wxPPnkk6mhTpo0iT59+jSGoTf4MY4fP57+/ftHx/kocGKOBu75ihzBGlYBBfIisBUwETguTbbfAz/ISxVVJwnXKI6MNAkTvsMFofOzUNsBwNNA9AKanwO/rCT2WGBAZN8soDdQl4s0wucc4QXJHnUY4xGJ64SmJ+puFokRLvrsDrycvC3MU74cCOf8o1t4whyfBctMQoTrmS6ONHweOAb4JNb5OiCcUyvf3gbCGL86oZJJNugMzAZKI83Di70pVXQv1GOc2YhtlVcBJ//nldtkCiiggAIKKKCAAgoooIACCiiggAIKKKCAAgoooIACCiiggAIKKKCAAgoooIACCiiggAIKKKCAAgoooIACCiiggAIKKKCAAgoooIACCiiggAIKKKCAAgoooIACCiiggAIKKBARmJH856OiKKCAAgoooIACCiiggAIKKKCAAgoooIACCiiggAIKKKCAAgUlcNRRR3H22WfTr18/tt46ulZkQZVZFMWsXr2am266iV/96lesXRvW8qywhcVITyuKgWxapAtCF+mBs2wFFKhS4GQgLN67S6zVZ8Dm0YWHV61a5XNkA7kzhefnFi1apEaz5ZZbpnvObiCjdRgK1EwgvJZt2bKlfx81Y0vbeuTIkfzv//5vhX1dR9zJhg3/Ze6w6Jrx8JOf/ISbb745C1mLP0RJySZLkLsmefEfVkeggAIKKKCAAgoooIACCiiggAIKKFD/AuFzr91iX21jv2+ZxzLXAe9n+PXvPNZVk1RtgDeBupzDfBn4EfBMTRKnaet8jjoC2l0BBXIqEJ6DwryM89JkGQsMqmX2x4Fjy/v+4Ac/4K677qplKLsVgsANN9zAFVdckSrlkEMOYc6cOYVQmjUoUO8C559/PmPGjEnV0atXL6ZNm1bvdVlA4xKIz+coK4u/DWlcHg19tJ06dWLhwoWpYf7zn/9k7733bujDbhTjC6+vunbtGh3rc8DBORq85ytyBGtYBRTIq8AtwI/TZHwaODVxvuO9vFZTMdkQYGTkpnARYzdgfhZqap047zI3+RlCebhxwMBKYodzPAMi+2YBvYE1taxld+BB4Nux/hOA/sD6DOOG8/fDE+2HxtqH2GcBXybyfDPxP4JnAjtE2kT3Z5iq1s12SubfKxLh2sTP16SJeGiybbPIvjAp/fYaZu8MzAZKI/36AFOqiFOox7iGQ7d5PgTq8sFZPuozhwIKKKCAAgoooIACCiiggAIKKKCAAgoooIACCiiggAIKKKCAAgoooIACCiiggAIKKKCAAgoooIACCiiggAIKKKCAAgoooIACCiiggAIKKKCAAgoooIACCiiggAIKKKCAAgo0XIEZiX/g2b3hDs+RKaCAAgoooIACCiiggAIKKKCAAgoooIACCiiggAIKKKBAMQl06dKFM888kzPOOINWrVoVU+lFUevixYs55phjWL58ebzesGDjkUUxiIpFuiB0ER40S1ZAgSoFLgNGpWmxILk49FNA2/L9S5YsoX379pI2AIE333yT3XcPa1T/39amTRtWrFjRAEbmEBSou8DSpUvp0KFDKlDbtm3TvZ6te6IGHmHRokV07tyZ9eu/Wu++9SHdOe6BMI0UHj+jB+/ODWvX/99WUlLC008/zWGHHdbAZaofXrCIba5JXj2bLRRQQAEFFFBAAQUUUEABBRRQQAEFFMiGwI7AbpGv8DlZ9PedspGkFjG+AN6v5utDYCXwMfBlLXLUtssUoHdtO0f6/Qn4KfBWLWM5n6OWcHZTQIG8CvwMuCFNxjnJORo1eQxsAqwDmpXHmzdvHmE+pFvxCqxcuZKdd96ZDRs2bBxEkyZN+PTTT9lqq62Kd1BWrkCWBBYuXEinTp1S0Zo1a8a6des2/p24KZAvgfh8jrKy+NuQfFVinnwI7Lrrrrz99tupVO+99x477VRfpwXyMeLGkyM+PxAIF7t8I0cCnq/IEaxhFVAg7wIXAHekyRrOW58KhOsE62MbAoyMJF4LdAPmZ6GY8Gb80dj1j7OS58PXpIk/FhgQub2qtunK2xwIF7d+Czgb+F44NRBruBg4GnizhuMLcf8KfDPSL5x8+G6Y0g38ATglsm8ZcFTyObKGqWrVvA8wKcPjuA3wRKLugyPt5wG9Ep8xfFqD7J2T99vSSJ9QR/jMo7KtkI9xDYZu03wIOPk/H8rmUEABBRRQQAEFFFBAAQUUUEABBRRQQAEFFFBAAQUUUEABBRRQQAEFFFBAAQUUUEABBRRQQAEFFFBAAQUUUEABBRRQQAEFFFBAAQUUUEABBRRQQAEFFFBAAQUUUEABBRRQQIF0AjOA7tIooIACCiigQJUCVa06U0j7wiAKqZ5CqkWbqv/IC+lY5bsW7xveN6oSyPf9sVjy+Xfj341/N+kFqlupsFj+xnNRp48bPm5UJuDfjfcN7xs+p6QTqO1zkc83Pqb4OjU3jykjgMPzcf54u+2249xzz2Xw4MHsueee+UjZqHOExbd79erFokWL4g7XA1cWGY4LQhfZAbNcBRSoVCAsTHwrcFGaFhOAM5K3h4V5u5S3efbZZzn00ENlbQACzz//PAcddFBqJJ06dWLBggUNYGQOQYG6C8yZM4euXbumAnXp0oV588LDoVumAuvXr2e//fbj1VdfTXXZfKuW9HvqVUpbtd5429oP3uWho/biyzWrUm3atm3Lyy+/TIsWLTJN1SDblZRssgS5a5I3yCPtoBRQQAEFFFBAAQUUUEABBRRQQAEFilCgObBb5KstsDMQTnyGr/Kfm9bz2D5JfA74YfJrZeTn8tvC949jX1/WsuZjgcdr2Tfe7XPgV8AvgfBzTTbnc9REy7YKKFCfAqcAo5PPGdE6wmN32PdUhsX1AP5a3rZdu3YsXbo0w642K2SBww8/nGeeeSZV4tSpUznuuOMKuWRrUyBvAu3bt2fZsmWpfNOnT+eoo47KW34TKRCfz1FWVt3lipoVs0CzZs348suv3ipv2LCBNHN6inmIjbb21atX07Jly+j41ybOR+RqwprnKxrtPc2BK9AgBb4DTExch7JdmtH9EPhdPYx6CDAykjc8pncD5mehlq2AR4EjI7FmAb2BNWnijwUGZCFvZSHCef1wguD5WuY4GpgGhGuJyre/A79PnKcaA5TPVd4AnAo8VMs8Ne0WPk+5Hzg90vEJ4LvAukqCxY97eL49Pjm+TPN3BmYDpZEOfYApVQQo9GOc6dhtlwcBJ//nAdkUCiiggAIKKKCAAgoooIACCiiggAIKKKCAAgoooIACCiiggAIKKKCAAgoooIACCiiggAIKKKCAAgoooIACCiiggAIKKKCAAgoooIACCiiggAIKKKCAAgoooIACCiiggAIKKJBWYAbQPbInLHITtqr+u35t9+Uqbm3ryXe/xj7+6lZsyPfxKJZ8jf1+09jH799N1U/e+f479qWEApPaTJIAACAASURBVAoooIACCiiggAIKKKCAAgoooIACCijQmAT2Af4RWbgwJ2MPC0BfdNFF3HDDDWy55ZY5yWHQ9AJh0ebjjjuOZ555JtogLFDZJUuLfOaL3gWh8yVtHgUUyKVAO2A0cEKaJNcmbrsmcntYTDcsmLxxu//++zn77LNzWZux8yQwfvx4+vfvn8p29NFH85e//CVP2U2jQGELxP8+evfuzZQpVa0tXtjjqY/qrrzySq6//voKqY+8eTzt+55V4bYlj9zP7EsHVLjtBz/4AXfddVd9lF0wOcN719jmmuQFc3QsRAEFFFBAAQUUUEABBRRQQAEFFFBAgYwEdgRaAzsnv4ef0/3eIqNouW+0Hvgw+bUy8vPHQPnXR5Gfy2/7MjnXZ3Hio8T2WSzzX8DPgAk1iOl8jhpg2VQBBepd4NvJeRuHpqnkAuA3GVQY5ndcXd7u+9//Pvfcc08G3WxS6AKXX345o0aNSpUZfr/xxhsLvWzrUyAvAoMHD67wWDd06FBGjBiRl9wmUSAIxOdzlJVV9296dCtmgdLSUtatW5cawtq1a70GpZgPaKT2cG1Ly5Yto6MJB7o0R8PzfEWOYA2rgAL1JrAbMBE4OE0F4c3s5XmubAgwMpJzLdAtS9cqNk2eo+4Xib8M6Aq8n2acY4GKk6Kzh/F0MvbyOoQMc5FvBn4cixGeq6LzlH8HXAiE8//52PYG/pY4V7Z9JNnFwO1VJN8XCCbbRtrcAYR+mb5I7wzMjr0G6ANUddFAoR/jfBwvc2Qo4OT/DKFspoACCiiggAIKKKCAAgoooIACCiiggAIKKKCAAgoooIACCiiggAIKKKCAAgoooIACCiiggAIKKKCAAgoooIACCiiggAIKKKCAAgoooIACCiiggAIKKKCAAgoooIACCiiggAJZF5gBdI9E7ZH4fWbWsxhQAQUUUEABBRRQQAEFFFBAAQUUUEABBRRQQAEFFFBAAQWKSeAh4OQsFvw58AEQFrlMbU888QTHHHNMFtMYqiYCa9asYY899uC9996LdpsGHFeTOPXc1gWh6/kAmF4BBeoscFRiod7RiUWg90kT6UzggdjtI4Ch5bedc8453H333XUuwgD1L3D++eczZsyYVCGXXHIJt956a/0XZgUKFIDA4MGDueeee1KVDB06lBEjwsOhWyYC8+fPp0uXLmzYsCHVfLejT+I7d/05bffpP+zLiicnVdj31FNP0bNnz0zSNcg2JSWbLEHumuQN8kg7KAUUUEABBRRQQAEFFFBAAQUUUEABBdgaaB352rmSn79WgFafASuBj4GtgI45qPEZ4EfAyxnEdj5HBkg2UUCBghLYAQgf0oe5GvEt3P6Taqp9DDi+vM19993HwIEDC2qAFlM7gYcffph+/fqlOh9//PE89lg43G4KKDB+/Hj69++fgujduzdTpkwRRoG8CcTnc5SVxd+G5K0UE+VBoE2bNrz11lupTCtWrCDc5lb8AsuWLaN9+/bRgbwJ7J6jkXm+IkewhlVAgXoXGAsMSFNFeIF+KhCu7czHNgQYGUm0FugGzM9C8jB3d3zs3M0K4JDEeet308SvzKS2pXwJPAzcnDgH9ByQjRefrRI+fwW+WUlRi4GjgfDcmK/tIuC2SLLwmcPhwCtVFLAFEK5HTp0bA94GjgDeyLDwzsBsoDTSvg9Q1ZvMYjjGGQ7fZrkWcPJ/roWNr4ACCiiggAIKKKCAAgoooIACCiiggAIKKKCAAgoooIACCiiggAIKKKCAAgoooIACCiiggAIKKKCAAgoooIACCiiggAIKKKCAAgoooIACCiiggAIKKKCAAgoooIACCiiggAKVCcwAukd29kj8PlMuBRRQQAEFFFBAAQUUUEABBRRQQAEFFFBAAQUUUEABBRRotAL7AP8AsrHGWlis8i7g9sRij69HRSdOnMgpp5zSaJELZeBjx45l0KBB8XK2A/5dKDVWU4cLQhfJgbJMBRRIK3AucGtswdzQcFly0ed0iy4flVjMd3p5tHbt2rF06VJ5G4DA/vvvz0svvZQayUMPPcTJJ5/cAEbmEBSou0D79u1Ztiw8NP7fNn36dI46KjwculUn8Pnnn7PvvvtWeK7YYvsd6ffX12i+TXjZv+n2xaef8FDPPfn845WpnV//+td55ZVXaNmyZXUpG+T+kpJN3h5n4/1yg7RyUAoooIACCiiggAIKKKCAAgoooIACCjQSgWbAzkDryFf091aJuTI7JL8a4onV3wJDgQ+rON7O52gkfwwOU4EGKHAdcGWacT2enMuxppIx/x34dvm+OXPmcMghhzRAnsY3pDCXI8zpKN8OOuggnnvuucYH4YgVSCMQHuu6du2a2tOlSxfmzZunlQJ5E4jP5ygri78NyVspJsqDwIEHHsiLL76YyvTCCy8QbnMrfoG5c+dy6KGHRgfyPHBQjkbm+YocwRpWAQUKQuDnwC/SVPJa8pzGojxUOQQYGcmzFugGpLs2pqblbJU49/IocGSk4z+Tv6c7Vz02cW3OgEjbDcC7QPge35okz/WH79EtPG/cCfwKeAv4b02LzqD90cA0IJ471PldYHIGMbLVZBvgCeDgSMCHgNMTnwmsrybJWcD4WJuLk9cVZ1JfZ2B27PqqPsCUKjoXyzHOZPy2ybGAk/9zDGx4BRRQQAEFFFBAAQUUUEABBRRQQAEFFFBAAQUUUEABBRRQQAEFFFBAAQUUUEABBRRQQAEFFFBAAQUUUEABBRRQQAEFFFBAAQUUUEABBRRQQAEFFFBAAQUUUEABBRRQQAEFFKhUYAbQPbK3R+L3mXopoIACCiiggAIKKKCAAgoooIACCiiggAIKKKCAAgoooECjFfgT0K+Oo/8CuAu4PrlQY1g4clZ5zG984xssW7asjinsni2B+GLsyYU4wwKOxbC5IHQxHCVrVECBdALXAVem2fF4crHnNZWwhUWG1wHNyvcvWLCATp06qVzEAitWrKBt27YVRvDRRx+x/fbbF/GoLF2B7Ai88MILfOtb30oFa9asGevWraNJk/ia69nJ19CiXHTRRdxxxx0VhtVr7DR26daryqG+PfsJnhh4bIU2Z555Jn/4wx8aGlFG40nznsk1yTOSs5ECCiiggAIKKKCAAgoooIACCiiggAIKAJsDOwI7JL+iP5ffFv++RRHI/TtR4zXArZXU6nyOIjiIlqiAApUKnJt8fCuNtQiTHk8F5qfpuRxIffC/dOlS2rVrJ3EDEHjrrbdo06ZNaiS77747b7zxRgMYmUNQoO4C4bGuQ4cO/n3UndIItRSIz+coK4u/DallYLsVpEDPnj2ZMSP8u7z/2x544AFOP/30gqzVomomMHbsWAYNGhTtNBU4oWZRMm7t+YqMqWyogAJFKnAKMLGS2sM5jQdzPK4hwMhIjrVAuK403bmUmpayFfBo8rrH8r7hetXeQLrrb8YCAyJJqmobmm0GHAzcAhwUK25y4hrZHwHv1bToDNqHOck3Az+OtR0DXAyszyBGtpocmvxfxKnrlYAzgAkZJPgG8DSwS6TtPCBMWv80g/6dgXA9a/R8XB9gShV9i+UYZzB8m+RawMn/uRY2vgIKKKCAAgoooIACCiiggAIKKKCAAgoooIACCiiggAIKKKCAAgoooIACCiiggAIKKKCAAgoooIACCiiggAIKKKCAAgoooIACCiiggAIKKKCAAgoooIACCiiggAIKKKCAAgpUJhD+w3r3yM4eyX8CqpgCCiiggAIKKKCAAgoooIACCiiggAIKKKCAAgoooIACCjQ+gX2AfwC1XV/ti8Sigb8DfplYZPHdCN+xiQUZHy///eCDD2bu3LmNT7dAR9yqVStWrlwZre57wEMFWm68LBeELpIDZZkKKJAS2AG4FTgzjUm4/ScZWE1LLsq7semPfvQjxowJaw27FavA5ZdfzqhRo1Ll77PPPrz88svFOhzrViCrAueddx6//e1vUzF79erFtGnhYdCtOoGZM2fSo0eYEvrV1vG0wRw+8vfVdd24/+mfncPiB++t0PaRRx6hb9++GfVvSI1KSjZ5i1zb98wNicWxKKCAAgoooIACCiiggAIKKKCAAgoooEDuBDYDdqzkq1Xy9vC5Y/Qr9KmP7RXgYuCpWHLnc9TH0TCnAgpkU+AoYDQQ5lTGtzDn44HYjWuBLctvW7VqFVtvvXU26zFWPQmsXbuWFi1apLKHn9esWVNP1ZhWgcISWL16NS1btkwVVVpaymeffVZYRVpNgxaIz+coK4u/DWnQw290g7vwwgu58847U+O+6KKLuO222xqdQ0Mc8DnnnMO991aYpzYcGJajsXq+IkewhlVAgYIQGAqMSFPJa8CpwKI8VDkEGBnJE86XdAPmZyH3dsBfgG9HYoXz0icB6d6IjAUGRNrOAnoD1b2p3xy4HrgsVvOyZP9wTjzb24nA5FjQPsCUbCeqJl44FxbO95dvbyfO/R8BvJFBHU2B+4HTI23D8+7xQCaT/zsDs4HSSP/qDIrpGGdAaJNcCjj5P5e6xlZAAQUUUEABBRRQQAEFFFBAAQUUUEABBRRQQAEFFFBAAQUUUEABBRRQQAEFFFBAAQUUUEABBRRQQAEFFFBAAQUUUEABBRRQQAEFFFBAAQUUUEABBRRQQAEFFFBAAQUUUECBqgRmAN0jDXokfp8pmQIKKKCAAgoooIACCiiggAIKKKCAAgoooIACCiiggAIKNEqBicAptRz5HcnFFsNCg/EtLOz45/Ibt9xyS9auDetJuhWCQNu2bVmxYkW0lGL63NgFoQvhTmQNCiiQqUBY+Dgs0Htomg4XAL/JMNBpwIRo2w8++IAdd9wxw+42KySB9evXs/POO/PRRx+lyrr22mu5+uqrC6lMa1GgXgRWrlxJq1atKuSeMGECp50WHgbdqhJYtWoVe+21F++++26q2VZf342Tn/wnTUtbZIS3fu1nPHz0Pqx556v3Cttvvz2vvPLKJsclo4BF3KikZJMlyF2TvIiPp6UroIACCiiggAIKKKCAAgoooIACCijQQAXCecvwgeEuwDSg4gn23Ax6DfDH5OecC2MpnM+RG3OjKqBAfgXaJed5nJAm7bWJ266J3P4ZUFr+e/i8buutt85vtWbLiUCY69qixVefsTr/NSfMBi1SgdWrV9OyZctU9aWlpXz2WXg4dFMgPwLx+RxlZfG3Ifmpwyz5EZg4cWKFeWMHHnggL7zwQn6SmyWnAu3bt2fZsmXRHD2B8L8Rc7F5viIXqsZUQIFCELgfODtNIZOAU4H/5KnIIcDISK5wAWk3YH4W8ofzNM8AO0dijQMGVhJ7LDAgsm8W0BsI57Wr2zZPnG8P18r+INZwcaKGo4E3qwtQw/0nApNjffoAU2oYpy7Nd0r+H+K96hIkTd9w7VN/YH01cTsDs6Pn14DqDIrpGGeZ1XA1FXDyf03FbK+AAgoooIACCiiggAIKKKCAAgoooIACCiiggAIKKKCAAgoooIACCiiggAIKKKCAAgoooIACCiiggAIKKKCAAgoooIACCiiggAIKKKCAAgoooIACCiiggAIKKKCAAgoooIAC2RII/3S7eyRYj+Q/As1WfOMooIACCiiggAIKKKCAAgoooIACCiiggAIKKKCAAgoooEBxCOwDvFyLUu8EfplYYPHtKvqGBR+XRvcPHz6cq666qhbp7JJNgUmTJtG3b994yK2Az7KZJ4exXBA6h7iGVkCBrAqcAoyOLX4cEnySeP4N+56qYbbXgT3K+1x77bVcffXVNQxh80IQuPnmm7n00ktTpTRv3px33nmH7bffvhDKswYF6lUgvGcYNmxYqoY99tiD118PD39u1QkMHDiQcePGfdWspITeD/6NVp27Vte1wv4P5j/Lo6ccDmVfvew+7rjjmDp1ao3iFHvjkpJNliB3TfJiP6jWr4ACCiiggAIKKKCAAgoooIACCiigQMMV+DnwixwPbwlwM3A/sLqSXM7nyPFBMLwCCuRNoAlwK3BRmowTgDOSt78B7F7eZsmSJbRv3z5vRZoodwJvvvkmu++eOrS0adOGFStW5C6hkRUoIoGlS5fSoUOHVMXhb+WNN8LDoZsC+RGIz+coi8xvyU8FZsmnwEcffcQOO+yQShmOf3jMadu2bT7LMFeWBZ577jkOPvjgaNT/AFsCG7Kcqjyc5ytyBGtYBRSoN4HwhnUicFCaCm4EhuS5spBvZCTnWqAbMD8LdRwOhP+d2zQS6zLg15XEHgsMiOybBfQG1mRYy9eAx9PYhmt/+gGfZhgnk2YnApNjDfsAUzLpnKU2pwMPZClWNEy45vgIoLo3i52B2UBppHN1BsV0jHNAa8iaCDj5vyZatlVAAQUUUEABBRRQQAEFFFBAAQUUUEABBRRQQAEFFFBAAQUUUEABBRRQQAEFFFBAAQUUUEABBRRQQAEFFFBAAQUUUEABBRRQQAEFFFBAAQUUUEABBRRQQAEFFFBAAQUUUECBbAqEf6raPRKwR+L3mdlMYCwFFFBAAQUUUEABBRRQQAEFFFBAAQUUUEABBRRQQAEFFCgKgQnAaRlWGhb5vRu4DgiLAmayPQl8J9pw4sSJnHLKKZn0tU0OBJYvX863vvUtPvnkk2j0cFzPzUG6XIV0QehcyRpXAQWyKfAz4IY0AecApyYed9+qRbKwcPKoaL8XX3yR/fffvxah7FJfAh9++CHt2rVj9erVqRIGDRrEvffeW18lmVeBghFYtGgRBxxwQIV6Ro0axWWXhYc/t6oEJk2aRN++fSs02ffcS+ny85tqBTdv+E94+d5bK/QdN24c/fv3r1W8YuxUUrLJEuSuSV6MB9KaFVBAAQUUUEABBRRQQAEFFFBAAQUUaPgCrYElQGkOhhrmZ0wFRgN/ySC+8zkyQLKJAgoUlcAm8zSS1S9Izv34Y+Jxskv5iJ599lkOPfTQohqgxaYXeP755znooINSOzt16sSCBeGwuymgwJw5c+jatWsKokuXLsybN08YBfImEJ/PUVYWfxuSt1JMlCeBPffck9dffz2V7YorruD666/PU3bT5ELghz/8Ib/73e+ioacBx+UiVzKm5ytyiGtoBRTIu0AvYCLQMk3mwcA9ea8IhgAjI3nXAt2A+VmoJR47PKYfA0yvJPZYYEBk3yygN7CmBrUcnKj/r2nOuYdafgVk6wXoicDkWF19gCk1qLUuTZsC9wOn1yVIFX0vBm6vJnZnYHbMujqDYjrGOaI1bKYCTv7PVMp2CiiggAIKKKCAAgoooIACCiiggAIKKKCAAgoooIACCiiggAIKKKCAAgoooIACCiiggAIKKKCAAgoooIACCiiggAIKKKCAAgoooIACCiiggAIKKKCAAgoooIACCiiggAIKKJBtgRlA90jQHonfZ2Y7ifEUUEABBRRQQAEFFFBAAQUUUEABBRRQQAEFFFBAAQUUUKCgBToAYWXm6tZV+09yMcpfAG/XcETfii8eucUWWzB9+nQOO+ywGoayeV0F/vznPxMWb165cmU81H7AP+oaP4/9XRA6j9imUkCBGgtsDowGzkvTMyx8O6jGEb/qUAosAVqX33T88cfz2GOP1SGkXfMtcO6553L33Xen0jZv3pzFixfTpk2bfJdiPgUKTuCEE05g6tSpqbpat2698e+jRYsWBVdrIRX0ySef0L59e8L38m2b9nvx3cdfpMnmzWpV6n+/+JyHe+3L6jeXpvq3bNmSV155ha9//eu1illsnUpKNnmrXN1752IbovUqoIACCiiggAIKKKCAAgoooIACCiigQMMQGA+cleWhrALuBW4G3qxBbOdz1ADLpgooUDQCJyfngewSq/gz4GWgS/nt999/P2effXbRDMxCKxcYP348/fv3TzU4+uij+ctf/iKZAgoA8b+P3r17M2XKFG0UyJtAfD5HWVn8bUjeSjFRngSuvvpqRowYkcq2ww478M4777D55mG6rluxCYRrWVq1ahUv+3vAQzkci+crcohraAUUyKvAj4Fb0mQM13ueCjyb12q+SjYEGBnJvRboFr+mtBa1bQk8AvSK9A3nq8NFqZVd4xqu2RkQaT8L6A2sqUH+MF/4CuCXsT5hXD2BeTWIVVXTE4HJsQZ9gHy9wdoXeDpxn9o2UkM43/VxLcbXNHqdU7J/cArH7tMq4nVOmM4GwrVS5Vt1BsV0jGtBaZdsCjj5P5uaxlJAAQUUUEABBRRQQAEFFFBAAQUUUEABBRRQQAEFFFBAAQUUUEABBRRQQAEFFFBAAQUUUEABBRRQQAEFFFBAAQUUUEABBRRQQAEFFFBAAQUUUEABBRRQQAEFFFBAAQUUUECBmgjMALpHOvRI/D6zJgFsq4ACCiiggAIKKKCAAgoooIACCiiggAIKKKCAAgoooIACRS/wB+DMakZxF3AdsKIOo708sSjgjfH+gwYN4sYbb2THHXesQ2i7Vifw8ccf8+CDD3LXXXexYMGCdM2HAcOri1Ng+10QusAOiOUooEBKoCNwK3BsGpMrgeuzYDUQuC8a54477uCCCy7IQmhD5Frg8ccf54QTTqCs7KunsmHDhnHNNdfkOrXxFSh4gTvvvJMLL7ywQp1jx45lwIDomvAFP4x6KbBv375MmjQplbvJZk3p8+h8tt9r/zrV8+FL85nStwtlGzak4vTs2ZOnnnqqTnGLpXNJySZLkLsmebEcPOtUQAEFFFBAAQUUUEABBRRQQAEFFFCg8QgcnPhscm4Wh/s6cBtwL/BZLeI6n6MWaHZRQIGiEOgEjAYOr6rac845h7vvvrsoBmSRVQucf/75jBkzJtXokksu4dZbw5QgNwUUGDx4MPfcc08KYujQoYwYMUIYBfImEJ/PEZ2Ll7ciTJRXgffff59dd92V9evXp/KOHj2aiy++OK91mCw7AldddRW/+MUvosFeA/bKTvRKo3i+IsfAhldAgbwI3AmcnybTX4FTgY/yUkX6JEOAkZFda4FuwPw61nRo8n/kNovECdfSnAPEH9vLm4wFopPPZwG9gTU1rOVrwOPAQbF+TwIn1yJeuvQnApNjO/oAU2pYa22bX5T8PKC8fzA9HphWi4BbAo8AvSJ9M4nXGZiduPa4NNKvOoNiOsa1oLRLNgWc/J9NTWMpoIACCiiggAIKKKCAAgoooIACCiiggAIKKKCAAgoooIACCiiggAIKKKCAAgoooIACCiiggAIKKKCAAgoooIACCiiggAIKKKCAAgoooIACCiiggAIKKKCAAgoooIACCiigQE0EZiT+uWr3SIceyX+2WpMYtlVAAQUUUEABBRRQQAEFFFBAAQUUUEABBRRQQAEFFFBAgeIV6ACEhXubpBnCl8C9wHWJBRpXZGmI1wNXxGNts802XH311Vx66aV1TvP222+zyy671DlOsQcIDi+//DLPP/8806dPZ8aM8PFwpdtVQIXVnItk/C4IXSQHyjIVaGQCxwCjgT1j4w6PWd8DHs6iR1iot2803rRp0+jVK7p2bxazGSorAsuWLeOAAw5gzZqv1rJu06YNixcvpnnz5lnJYRAFilXgiSee4Nhjj61Qft++fXnkkfBw51aVwLhx4xg4cGCFJt/66bUceMnVWYFbcPMwFo4eXiHWb37zG84777ysxC/kICUlmyxB7prkhXzArE0BBRRQQAEFFFBAAQUUUEABBRRQQIHGKfACcGAdhx4+z5yW/KzzCSA+J6Mm4Z3PURMt2yqgQLEJbJt8rOxfWeHt2rVj6dKlxTYu600jsP/++/PSSy+l9jz00EOcfPLJWimgANC+fXvCPKjyLcxVPuqoo7RRIG8C8fkcZWV1eQuTt7JNVEeB/v37M378+FSUrbfemjfffJPtttuujpHtnk+BF198kQMP3OQ0xv8AN+W4Ds9X5BjY8AookFOBrwETgZ5psvwGuCCn2TMLPgQYGWm6FugGzM+se9pWTYExwODI3vB4fnzyfHZloccCAyI7ZwG9ga8u4si8qKOTueLX356frC3zSOlbnghMju3qA0ypa+AM+m8DhM8DDo60fR4I10V9kkH/dE1+lMZlAhDOpa2vJGbnxH17NlAa2V+dQTEd41pS2i1bAk7+z5akcRRQQAEFFFBAAQUUUEABBRRQQAEFFFBAAQUUUEABBRRQQAEFFFBAAQUUUEABBRRQQAEFFFBAAQUUUEABBRRQQAEFFFBAAQUUUEABBRRQQAEFFFBAAQUUUEABBRRQQAEFFFCgpgIzgO6RTj0Sv8+saRDbK6CAAgoooIACCiiggAIKKKCAAgoooIACCiiggAIKKKBA0QqE1ZjPSlP974DrgDdzMLIfAr9NFzcsBN2rVy/69OnDsccem/HC0AsWLGDq1Kk89thjzJ07lwceeIDTTz89B6UXRsg5c+Zw5ZVXEl84/ZNPPuHDDz/knXfeybTQj4FBeVqgMtOaatLOBaFromVbBRTIh0BYOHc00CyW7FXgFOAfWS5iT+AVILU26o477sgzzzzDHnvskeVUhsuGwJo1a/j2t7/Na6+9lgq32Wab8be//Y1DDjkkGymMoUDRCixevJjDDjuMlStXpsZQUlLCK6+8wp57hoc7t8oE3n33Xfbaay9WrVqVarLDfp058c/PUdKkSVbgNvx3PZN7d+bjVxel4rVo0YKXX36Ztm3bZiVHoQYJ98PY5prkhXqwrEsBBRRQQAEFFFBAAQUUUEABBRRQQIHGKRDmfdxbh6GvBu4DbgGW1SFOtKvzObIEaRgFFChIgW2Tc0P6V1XdCy+8wIEHHliQA7CozARWrFixyWehH330Edtvv31mAWylQAMWWLhwIZ06dUqNsFmzZqxbt44mWZqj0IDpHFoWBeLzOeLz6rOYylAFJLBs2bKN86S+/PLLVFU/+tGPGDNmTAFVaSnVCZxwwgkbr/+JbCuAjsAX1fWt437PV9QR0O4KKFBvAl2B/wfsmqaCHyfPU9RbcZHEQ4CRkd/XAt2A+XUo89IKXQAAIABJREFUrh8wEYhOiJ4F9AbWVBF3bOJ894DI/kz6VBauKXAbcF6sQTifflTi2szldRhf6HoiMDkWo0+ervc8HAj/kziMsXy7NvHDNXUY0zcSLk8Du0RivAccVsVnEJ2B2UBppE91BsV0jOvAaddsCDj5PxuKxlBAAQUUUEABBRRQQAEFFFBAAQUUUEABBRRQQAEFFFBAAQUUUEABBRRQQAEFFFBAAQUUUEABBRRQQAEFFFBAAQUUUEABBRRQQAEFFFBAAQUUUEABBRRQQAEFFFBAAQUUUECB2giEf/7ZPdKxR+L3mbUJZB8FFFBAAQUUUEABBRRQQAEFFFBAAQUUUEABBRRQQAEFFCg6gT2BV2NV3wX8Engzx6PZHbgZ6FtVnkMPPZRjjjmG9u3bs+uuuxIWDg8L1i9ZsoTly5ezePFi5s2bxwcffFAhzJZbbsmjjz5Kz549czyM/IefNGkSfftWyZZJUZ8BNwG/qmbxzUxi1WcbF4SuT31zK6BAXCAsnBwWUI5vfwZOBb7MEVl/YFw09sEHH8zkyZNp1apVjlIatjYCn332Gd/5zneYO3duhe633XYbF110UW1C2keBBiPw/vvvc9JJJ218bR/dxo0bR//+4WHOrSqBHj16MHPmV1M/N2u+BSc/8Q+2bts+q3CfLn2VR447gA1f/icV97DDDuPpp5/e+F6toW5pxtZwB9tQD6LjUkABBRRQQAEFFFBAAQUUUEABBRRQoOEKbAUsBnauxRCXArcC9wGra9G/qi7O58gyqOEUUKBgBDoBo4HD01QU5mLuVX77eeedx29+85uCKdxCai5w+eWXM2rUqFTHffbZh5dffrnmgeyhQAMUCI9xv/3tb1Mj69WrF9OmTWuAI3VIhSwQn89RVhZ/G1LI1VtbXQSGDh3KddddlwoR7gt/+ctfNs7PdCt8gdGjR/PjH/84XujZwB/yUL3nK/KAbAoFFMi6wPeBe9JEDed0TwGeyHrG2gcM19OE62rKt7VAN2B+LUN2SY5v20j/DcB3gcnVxBwLDIi0mQX0rsN1lB2A2UDrWN4xwMXA+lqOMXQ7Mc14+gBT6hAzk65hPvRtwIVZPGYhVLq44fbgdHslhXVO+pZG9ldnUEzHOJPjYZscCjj5P4e4hlZAAQUUUEABBRRQQAEFFFBAAQUUUEABBRRQQAEFFFBAAQUUUEABBRRQQAEFFFBAAQUUUEABBRRQQAEFFFBAAQUUUEABBRRQQAEFFFBAAQUUUEABBRRQQAEFFFBAAQUUUECBKgVmAN0jLXokfp+pmQIKKKCAAgoooIACCiiggAIKKKCAAgoooIACCiiggAIKNAqB+4GwcG9Y8DAswDccWJHnkR8FhIUXw6KMWd1KS0uZOnUqRx55ZFbj1mewe+65h8GDB9elhLDIaFio+ZE6LKBZl/zZ7uvK8dkWNZ4C9SdQzGt77gTcCpyWhu9GICyqnOttWCLBNdEkBx54IJMmTWK33XbLdW7jZyCwatUqevbsyfz5FdfSPvPMM/nDH8JTs5sCjVdgxYoVnHTSSSxcuLACwjXXXMOwYeHhza0qgdtvv52LLw7rs3+1HTLsVvYZdElO4P7x+1/z3HWXVYg9atQoLrus4m05SV5PQUtKNnmZUsyvW+pJ0bQKKKCAAgoooIACCiiggAIKKKCAAgookCOBkTX8PDLMs/gLMBp4HMjVvIt4XM+r5ugOYFgFFMirwMnJx89dYlk/A04FtgYmRPd98MEH7Ljjjnkt0mTZEVi/fj0777wzH330USrgtddey9VXX52dBEZRoIgFVq5cSatWrSqMYMKECZx2Wrrpc0U8UEsveIH4fI6ysly9vSl4ikZX4BdffMEee+zBv/71r9TYt9lmm43zM9u3b9/oPIppwNOmTeO4446Ll/xn4Lt5GofnK/IEbRoFFMiaQGXnf/+ePBexPGuZshMoXDsTai7f1gLdgIoXUVSfa3NgAPAbIPwc3X4HXAh8WU2YcK1siFG+zQJ61/F6yvOSNUVT/wf4DvB09cOqtMWJwOTY3j7AlDrEzKRruBYq/O/hvSKNw7Wn4Xl5XSYBqmhzOBD+13HTSJt5QC/g0zT9OgOzgdLIvuoMiukY15HT7nUV8EOqugraXwEFFFBAAQUUUEABBRRQQAEFFFBAAQUUUEABBRRQQAEFFFBAAQUUUEABBRRQQAEFFFBAAQUUUEABBRRQQAEFFFBAAQUUUEABBRRQQAEFFFBAAQUUUEABBRRQQAEFFFBAAQVqKxD+SWf3SOceyX8KWtt49lNAAQUUUEABBRRQQAEFFFBAAQUUUEABBRRQQAEFFFBAgeIQ6AC8DIxPLOz3C+CNei77p8BwYKts13HfffcxcODAbIfNa7zPP/+cn/zkJ/z2t7/NJO/S5PEMx3QZsBh4HXgpk85F1saV44vsgFmuAlUIFOvanocAtwJd0oxtMHBPHo96fDFd9t57byZNmsQee+yRxzJMFRf46KOP6NmzJ4sWLaqwa7/99uPvf/87zZs3F02BRiuwePFiTjrpJF555ZUKBgMGDGDs2PCw5laVwNKlS9l3330J7xfKt9aHdOe4B8LU0BxtZWU8esrhfDD/2VSCZs2asXDhwo3POw1xKynZ5GVKsb5uaYiHxzEpoIACCiiggAIKKKCAAgoooIACCijQmAV2A5YAm2eAsAYYB9ySnEeSQZc6NYnP5/C8ap047ayAAgUgcFlibuOoNHUsAE4Fwpy9sL0GdCxvd+2113L11VcXQPmWUFOBm2++mUsvvTTVLczteOedd9h+++1rGsr2CjQ4geHDhzNs2LDUuDp27Mhrr4WHPzcF8isQn89RVua08vwegfrNNnfuXA4//HD++9//pgrZa6+9mD9/PqWlpfVbnNnTCixbtoyuXbvy/vvvR/d/CRyYeE39zzyxeb4iT9CmUUCBOguEc74Tgb5pIt2fuF5wQJ0z5CbAEGBkJPRaoBswv5p0YbzhDXeYiBzGHC4E3TZNn6cS10f2Az7NoPz49TWzgN5AOFde220bYApwRCzA04kxnphhXelyh76TYzv6JHPVttZM+p0OPBBreB6Q0QWs1SQIVk8AB0fahefh44Fpafp2BmYD0Rdy1RkU0zHO5HjYJocCfkiVQ1xDK6CAAgoooIACCiiggAIKKKCAAgoooIACCiiggAIKKKCAAgoooIACCiiggAIKKKCAAgoooIACCiiggAIKKKCAAgoooIACCiiggAIKKKCAAgoooIACCiiggAIKKKCAAgoooECVAjOA7pEWPRK/z9RMAQUUUEABBRRQQAEFFFBAAQUUUEABBRRQQAEFFFBAAQUavMCxQFj9/Y0CG+mRyUUZw8KMXYGtalDfk8ArwCXxPhdeeCG33357DUIVTtN58+Zx9tlns2TJknRFXZBcbDEspLkq+VU4xee+EleOz72xGRTIl0Axru0ZFt8dDewYQ3oPOAX4W77wInkeBL4Xzbvrrrvy+9//nl69etVDOaZ86aWX6N27NytWrKiAsc8++zBjxgxatWolkgKNVuCJJ57g3HPP5a233qpg8L3vfY8HHwwPZ25VCWzYsIEuXbowf/78VLPNt2pJv6depbRV65zirXlnBQ8fvQ/r136WynPAAQewYMECmjRpktPc9RG8pGSTlynF+LqlPujMqYACCiiggAIKKKCAAgoooIACCiiggAK5FfgzcFI1KZYmPs+8A/g9sDq35VSIHp/P4XnVPOKbSgEFsioQPvy6FbgoTdQJiTmYZ8RuvxS4KXrbiy++yP7775/VogyWW4EPP/yQdu3asXr1V0+dgwYN4t57781tYqMrUAQCixYtIswPiG433XQTl14aHv7cFMivQHw+R1mZ08rzewTqP9stt9zCT3/60wqFdO/enSlTprDVVjW5DKX+x9LQK3j//ffp06cPzz33XHyoZwF/zOP4PV+RR2xTKaBArQX2BcI5h2+miTAUuK7WkXPfcQgwMkdpnge+C1SceF55srHAgMjuWUBvYE0d6zsamAbEJ0yfD4ypZewTgcmxvn2AKbWMl0m3psn7Wb9I47eT1/Vm63rjcD7ttlgx4b7dH1gfu71z8hrZ0sjt1RkU0zHO5JjYJocCfkiVQ1xDK6CAAgoooIACCiiggAIKKKCAAgoooIACCiiggAIKKKCAAgoooIACCiiggAIKKKCAAgoooIACCiiggAIKKKCAAgoooIACCiiggAIKKKCAAgoooIACCiiggAIKKKCAAgoooECVAjOA7pEWPRK/z9RMAQUUUEABBRRQQAEFFFBAAQUUUEABBRRQQAEFFFBAAQUUKBCBTkAHoA3QGtgd2Dq5eOQKICx0uByYA6xN1nw2cH+8/o4dOzJ8+HBOO+20Ahla1WUsWLCAa665ZuOC2JVsYRHNPxfFYHJXpCvH587WyArkW6DY1vb8X+CXaZDCIsWnACvzDRjJF54Dw3NhhW3UqFFcdtll9VhW40v9u9/9jksuuYTPP/+8wuA7d+7M9OnT2XbbbRsfiiNWIClw00038T//8z+beJx99tncf/8mL+V1SyNw/fXXc+WVV1bYc8So+9ij38C8eL3+/+7mb1ecWyFXeL911VVX5SV/PpOUlGzyMqXYXrfkk8tcCiiggAIKKKCAAgoooIACCiiggAIKKJAfgW5A+Gyysm06MBp4FKiPuRXxnJ5Xzc/9wiwKKJBdgXbJx9IT0oS9NnHbNWluL03M2ViSnOu4cffxxx/PY489lt3KjJZTgXPPPZe77747laN58+YsXryYNm3CNFY3BRq3wAknnMDUqVNTCK1bt2bJkiWUloaHPzcF8isQn89RVlYfb33yO2azbSrQr18/Hn744Qo7DjrooI1zNFu2bClZAQi89dZb9OnThxdeeCFeTWWvqXNZtecrcqlrbAUUyIZAP2AckO4FdrhO5U/ZSJLDGEOAkTmI/yBwHvBxDWKPBQZE2ofz6b2BNTWIka5pU+C2ZD3R/e8C4bx9OC9U0+1EYHKsUx+g0otKa5ogTft9gaeB6EUtE4D+wPosxA8hwrm1Z4CdI/H+DRwB/COWozMwO3bfr86gmI5xlkgNU1sBP6SqrZz9FFBAAQUUUEABBRRQQAEFFFBAAQUUUEABBRRQQAEFFFBAAQUUUEABBRRQQAEFFFBAAQUUUEABBRRQQAEFFFBAAQUUUEABBRRQQAEFFFBAAQUUUEABBRRQQAEFFFBAAQUUUKCuAjOA7pEgPRK/z6xrUPsroIACCiiggAIKKKCAAgoooIACCiiggAIKKKCAAgoooIAC9SxwDPDHxAKPX4vXceCBB/Kzn/2MM844o55LTJ9+/PjxjBs3jieffLKy+l4FQvELC3IAFqWAAgpkJlCsC7pvAYwGfpBmmHcBP8ps+Dlv9XtgcDzLoEGDGD16NFtvvXXOC2jMCdatW8e5557LH/8YXopU3I444ggef/xxWrRo0ZiJHHsjFli9ejWXXHIJ99133yYKgwcP5ve/Dw9fbtUJLFq0iM6dO7N+/Vfrve/SrRe9xk6rrmtW9z8x8Fjenv1EKmbTpk15/vnnOeCAA7Kap76DlZRssgS5a5LX90ExvwIKKKCAAgoooIACCiiggAIKKKCAAo1bYDNgEbBPjOEz4H7glsS8ktfqmahYPw+uZzbTK6BAAQkclZwfEn+sDSWeCTxQRa0DgQofiN5xxx1ccMEFBTQ8S6lMIMzpOOGEEygr++qpbNiwYVxzzTWiKdDoBe68804uvPDCCg5jx45lwIABjd5GgPoRiM/niD52109FZq0PgbVr126cR/Xqq+ESi6+2cM3IX//6V7bbbrv6KMucSYHly5fTp08fXnrppbhJmGB7Vj1Aeb6iHtBNqYACGQv8HPhFmtbhSe4U4B8ZR6q/hkOAkVlMPxf4CfAcEH8Mry7NWCD6ZmUW0BtYU13HDPZ3AGYDrWNtxwAXA19N8M4gGHAiMDnWtA8wJbPutWoVP1bB93ggm5PRmyY/szg9VmEwuj12W+ekaWnk9uoMiukY1+og2Sl7Ak7+z56lkRRQQAEFFFBAAQUUUEABBRRQQAEFFFBAAQUUUEABBRRQQAEFFFDg/7N3J/B1lXX++D9pSxd2FMq+TaXQWhbBVmRtGRAddSilRWXYpFIU0T+4taCIgsqioi2iUpbRIjBatjpu/FjaAVFkE8oqBaaCghS17LQQmn9upoTk5pYm6b3Jvbnv83qd183Jfc73+X7fT3qSnPOkDwECBAgQIECAAAECBAgQIECAAAECBAgQIECAAAECBAgQIECAAAECBAgQIECAAAECBAgQIECAQNcE5iYZ2+aUcc3H87oWQmsCBAgQIECAAAECBAgQIECAAAECBAgQIECAAAECBAhUpcCGSX6aZO9S2a2zzjo58sgj85GPfCTvete7eq2AF154IXPnzs2vfvWr/OQnP0nh+E227yT5TK8lq2MCBAiUT6AWF3QfkWR6kv1KMHw2ydnl4ylLpFOTnFwcabPNNstZZ53V8v3PVn6BG264IZMnT87ChQs7BJ8yZUrOOeecDBw4sPwdi0igBgQuvfTSTJ06NX/5y186ZHvyySfn1FMLly3bygQaGxuz/fbb58EHH2xtOmid9XLQDX/K4LdssLLTy/r+kn8+nSv22TZLn13cGnfEiBG56667+tS1rqGhwxLk1iQv61eSYAQIECBAgAABAgQIECBAgAABAgQIdFHguCTntDnnf5Ocm+T85jklz3UxVqWa1+Lz4EpZiEuAQO0JfGz5/JDVi1J/NMnBSe7oRElXJRnftt1vfvOb7L///p04VZPeEnj00Uez4447tpvDufnmm2fBggUZNGhQb6WlXwJVIXDNNdfkve99b7tcxo8fn6uuKlzubAR6R6B4PkdTU/GvIb2Tl157XuCJJ57I2LFjW75nt9223nrrzJkzp2Wula3nBa677rocddRRefzxx4s7n7385+qeTypxv6I31PVJgEBnBGYlOaxEw6uXXzNf7UyQKmgzNckZ3cyjMBl5UZL/SfKLJDcmebabsQqn/TjJ4W3OL8T9QJI3/cPNLvT38SQ/KGq/LEnhF6druxCn0PSDSX5edM6/J/nvLsbpbPN1klyTpO0f1BYmphf+X+KnOhukk+0KHr9K0nbu9R+SFG6StR3fXZaPedv7cSszqKUx7iSXZpUSMPm/UrLiEiBAgAABAgQIECBAgAABAgQIECBAgAABAgQIECBAgAABAgQIECBAgAABAgQIECBAgAABAgQIECBAgAABAgQIECBAgAABAgQIECBAgAABAgQIECBAgAABAisTmLv8P/58vd245uN5KzvJ+wQIECBAgAABAgQIECBAgAABAgQIECBAgAABAgQIEKghgY82L1r41SSbryjn9ddfP/vuu2/e+973Zqeddso222yT1Vdvu35h+ap99NFHc++99+b222/P9ddfn9/97nedCV5YeHFakns601gbAgQI1IBArS3o/r4kM5K8rch2aZKJyxc8rkb2g5u//12YZM3i5D7ykY/kzDPPzOabr/DbYzXWU7U5PfHEEzn++OMze/bsDjkOGTIkF1xwQQ455JCqzV9iBCop8Pjjj2fq1Km57LLLOnSz5ppr5sILL8zBBxcuV7bOCJx44ok544wz2jXdd+bV2WK/AzpzetnbPHbtnFw3ZXy7uIXxLs6x7B33YMCGhg5LkFuTvAf9dUWAAAECBAgQIECAAAECBAgQIECAQDuB9ZI8kqTwesPyZ5j/nWRZlTnV2vPgKuOTDgECvSjw9SQnlej/10kKDzVf6GRu2yZ5oHneYutzpQ022CA333xzy9xEW/UJvPDCC3nnO9+ZP/3pT63J9e/fP7/97W+z6667Vl/CMiLQgwILFizI7rvvnqeffrq118Jz9AceeCDbblu43NkI9I5A8XyOpqbiX0N6Jy+99o7AP/7xj+yzzz6ZP39+uwQGDRqUiy66yPzNHh6W6dOnt8ypLbEVJhH25mRa9yt6+GtBdwQIrFRgyySFa+O7S7Q8c/nfEq40iAYECBAg8OYCJv/7CiFAgAABAgQIECBAgAABAgQIECBAgAABAgQIECBAgAABAgQIECBAgAABAgQIECBAgAABAgQIECBAgAABAgQIECBAgAABAgQIECBAgAABAgQIECBAgAABAgR6S2BukrFtOh/XfDyvt5LRLwECBAgQIECAAAECBAgQIECAAAECBAgQIECAAAECBCokMDjJp5J8Icn6nelj3XXXzTbbbJONN944m2++ebbYYouW14022ijFC5gvW7YsixcvzvPPP9+6P/fcc3n22WdTeC3s//znP3PXXXflpZde6kz3r7e5McnJSQqvNgIECPQlgVpa0P3YJDOS9C8agPlJJiZZUOUDMzLJBaUWqR48eHCmTZuWqVOnpvCxresCTz75ZM4666zMnDmz5Pf4ws8Sc+bMyYgRI7oe3BkEalxgyZIlOeOMM3LmmWem8HHxtuuuu+bCCy/MyJGFy5StMwJ33HFHxowZk8LvH69v2xx0RPb81o86c3rF2vzP8f+RR+Zc2hq/X79+ueWWWzJ69OiK9dmTgYt//0tiTfKeHAB9ESBAgAABAgQIECBAgAABAgQIECDQVuCbSdZu3s9O8qcqpqml58FVzCg1AgR6UKAwp3B6kkNK9Fn4/PHdyOWwJLPanveud70rP//5zzN06NBuhHNKpQRefPHF7Lvvvi3PONtu55xzTo477rhKdSsugZoQeOqpp3LAAQfkD3/4Q7t8Z82alcMOK1zmbAR6T6B4PkdTU/GvIb2Xm557R6DwNxv7779/h+/phWwmT56cc889N4MGDeqd5Oqk15dffjnHH398y5zaElvhZ+MjepnC/YpeHgDdEyDQTuA9SX6cZKMSLh9N0ruTgw0WAQIE+pCAyf99aDCVQoAAAQIECBAgQIAAAQIECBAgQIAAAQIECBAgQIAAAQIECBAgQIAAAQIECBAgQIAAAQIECBAgQIAAAQIECBAgQIAAAQIECBAgQIAAAQIECBAgQIAAAQIEakxgbpKxbXIe13w8r8ZqkC4BAgQIECBAgAABAgQIECBAgAABAgQIECBAgAABAgQ6KzAwyaQkn0zy7s6e1MPtnk1ycZLvJflTD/etOwIECPSUQK0s6P7NJJ8rgfKzJB/qKawy9fOVJKeUijV06NBMnTo1n/nMZ8rUVd8P89hjj+Ub3/hGfvSjH2Xp0qUdCu7fv39OOOGEnHrqqRkyZEjfB1EhgSKBs88+O2eeeWYWLVpU0uaUU07JV75SuCzZOiuwZMmSjBo1Ko888kjrKasP3TgHXf9gVltz7c6GqUi7V194Llf863Z5adGTrfGHDRuWe++9N4MHD65Inz0ZtKGhwxLk1iTvyQHQFwECBAgQIECAAAECBAgQIECAAAECbQXWSvJ8DZDUyvPgGqCUIgECPSDwziQzVjCf8NgkP1iFHArzNNo9GN1pp50yZ86cbLHFFqsQ1qnlEnjuueeyzz775I477mgX8pBDDskll1xSrm7EIVCTAoX5UQcccEDuuuuudvkX5nsU5n3YCPS2QPF8jqam4l9DejtD/feGQGE+5yc/+clceOGFHbovzGeaOXNmy/d+W/kFZs+enS984QtZuHBhqeBfT/Kl8vfa5YjFF4qvdjmCEwgQqBaBWp+E/Knl9yKKPf+6/O8ef18t0PIgQIBAXxAw+b8vjKIaCBAgQIAAAQIECBAgQIAAAQIECBAgQIAAAQIECBAgQIAAAQIECBAgQIAAAQIECBAgQIAAAQIECBAgQIAAAQIECBAgQIAAAQIECBAgQIAAAQIECBAgQIBAbQrMTTK2Terjmo/n1WYpsiZAgAABAgQIECBAgAABAgQIECBAgAABAgQIECBAgECXBLZP8oEkeyXZI8maXTq7vI3nL39WW3he+5skL5c3vGgECBCoOoHiBd2rbW3PTZYv8HxQCbnTkny56kQ7l9AuSc5Ksk+p5sOGDcsxxxyTKVOmZJ111ulcxDpr9fDDD+drX/taLrnkkjQ2NpasfqeddsqsWbOy/faFHzVsBOpH4Nlnn83MmTNz3nnn5ZFHHilZ+D777JOzzjoru+xSuBzZuiJw3HHH5dxzz213yvsum5uNd207BbQrEcvb9slb5uXXHylMQX1jK+R8zjnnlLejXojW0NDhx5Rq+7mlF1R0SYAAAQIECBAgQIAAAQIECBAgQIAAgTcVqPbnwYaPAAECrwtMWj4/ZKMiksVJCu9dXwaqHyc5vG2cESNGZM6cOdlmm23KEF6I7gr84x//SOEZ9vz5hembb2yF+R633XZbBg0a1N3QziNQ8wILFizIAQcckAceeKBdLYcffnh+/OPCZc1GoPcFiudzNDUV/xrS+znKoPcELr300hx11FFZunRphyQ+9KEP5bvf/W422qj4R8Dey7eWe/7b3/6WL3zhC7n44otLlVEYgKOSXFolNbpQVMlASINAGQRqeR7n95J8soRB4R7EwUn+WQYfIQgQIECgjUAtf9MwkAQIECBAgAABAgQIECBAgAABAgQIECBAgAABAgQIECBAgAABAgQIECBAgAABAgQIECBAgAABAgQIECBAgAABAgQIECBAgAABAgQIECBAgAABAgQIECBAgEBtC8xNMrZNCeOaj+fVdkmyJ0CAAAECBAgQIECAAAECBAgQIECAAAECBAgQIECAQLcE3p2ksO+2/HWTbkV585NeTPJAkvuW7/OT/D7JcxXoS0gCBAhUs0Dxgu7VtLbn7kmmJ9mlBOChSS6pZthO5nZ8kmlJNizVftCgQZkyZUrLPmrUqE6G7NvN7r///nzta1/LZZddtsJC119//Xzxi1/M8ccXeG0E6kfg3nvvzcyZM1v2pUuXlix8ww03zLRp0/z76OaXxc0335w99tij3dlvP+r4vOvk73QzYmVO+93Jx+bBn/ygXfBC7rvtVvgRoAsCAAAgAElEQVQVq3a3hoYOP6ZU088ttQsrcwIECBAgQIAAAQIECBAgQIAAAQIE+rJANT8P7svuaiNAoGsCX0hyZolTCvP5Dk7yl66Fe9PWs5NMbNtis802ywUXXJD999+/jN0I1VmBe+65Jx/4wAfy2GOPtTtl5MiRmTt3boYOHdrZUNoR6HMC11xzTSZPnpy//vWv7WqbOHFiZs8uXM5sBKpDoHg+R1NT8a8h1ZGnLHpPoPD9/oADDsj//u//dkhi9dVXzzHHHJOpU6emMLfN1nWBxsbGnHnmmS37888/XyrAH5N8NMndXY9esTNcKCpGKzCBHheoxXmc6yUp/DFCqRsB5yY5rscVdUiAAIE6EajFbxp1MjTKJECAAAECBAgQIECAAAECBAgQIECAAAECBAgQIECAAAECBAgQIECAAAECBAgQIECAAAECBAgQIECAAAECBAgQIECAAAECBAgQIECAAAECBAgQIECAAAECfV5gbpKxbaoc13w8r89XrUACBAgQIECAAAECBAgQIECAAAECBAgQIECAAAECBAisXGDLJCOTbJ5kkySbLt9XL3FqY5IX2uyFFZWfTfJkkr8k+VuSvzYvDvr3lXerBQECBOpCoHhB92pZ2/M/ksxo3t9SNAqPJZmY5LY+NDqDkkxNMi3JkBXV9d73vjeTJk1q2ddaa60+VP7KS1m4cGF++tOf5oorrshtt6146DfddNN8/vOfzzHHHJPBgwevPLAWBPqAwPPPP5/Zs2e37L/5zW9WWNGQIUMyderUTJs2LYMGFS47tq4KNDU1Zaeddsr8+fNbT11ry2GZcM296T+ouq45ry1dkiv3H5Xn//xIa66F3O+88840NFTLt/qujkBK5V67xXS9fGcQIECAAAECBAgQIECAAAECBAgQIECgOwLV+jy4O7U4hwCBview2vK5IR8vUdqPkxxZoZIvTnJocexvfetb+exnP1uhLoUtJXD++efn05/+dJYsWdLu7V122SXXXXdd1l13XXAE6lbg29/+dj73uc91qP/QQw/NxRcXLmM2AtUjUDwXpTDHxkagWODFF1/Ml770pcyYMSPLli3rAFSY03bUUUflpJNOymabbQawkwIFzzPPPDNPPPHEis74epIvdTJcTzZzoehJbX0RqKxArc3j3DVJ4Z7D8BIsn05yTmW5RCdAgEB9C9TaN436Hi3VEyBAgAABAgQIECBAgAABAgQIECBAgAABAgQIECBAgAABAgQIECBAgAABAgQIECBAgAABAgQIECBAgAABAgQIECBAgAABAgQIECBAgAABAgQIECBAgACBviUwN8nYNiWNaz6e17dKVA0BAgQIECBAgAABAgQIECBAgAABAgQIECBAgAABAgQIECBAgECVCRQv6F4Na3sWFr4/rYTTtUkmJnmuygzLlc4GSaYmOSFJvxUF7devXyZNmtSyH3DAARkwYEC5+q+qOAsWLMjPfvazXH755bnrrrveNLett946U6dOzVFHHZXVVlutquqQDIFKCDQ2NmbOnDmZPXt2y75s2bIVdlO4Zpxwwgkt/0Y22KBwmbF1V+CHP/xhPvGJT7Q7/d/n3Jr1dxjd3ZAVPW/RH2/JLya8u10f5513XqZMmVLRfisZvKGhw48p1fBzSyVLFpsAAQIECBAgQIAAAQIECBAgQIAAAQKrKlCNz4NXtSbnEyDQNwSGJ5me5L0lyjkpyekVLvOCJJOL+zjyyCMzY8aMrLXWWhXuvr7Dv/zyy/nYxz6WSy+9tAPEnnvumV//+tdZY4016htJ9XUr8Pzzz+fTn/50fvSjH3UwmDx5ci64oHD5shGoLoHi+RxNTcW/hlRXvrLpXYHCfNDDDz8899xzT8lECnNADz300Jx88skpzA21dRR48cUXc/755+cHP/hBHnrooRUR3ZTkC80/b99SpYZfqdK8pFUegc5+IyjM/1tR21V5r1BFqbivzzd8s/dKndt2nmJXaluVPLqaf6GvztRXDu/if7+1NI/zyCTnJRlY9KX+/PK/U/l/5fknIAoBAgQIrEiglr5pGEUCBAgQIECAAAECBAgQIECAAAECBAgQIECAAAECBAgQIECAAAECBAgQIECAAAECBAgQIECAAAECBAgQIECAAAECBAgQIECAAAECBAgQIECAAAECBAgQIECgbwnMTTK2TUnjmo/n9a0SVUOAAAECBAgQIECAAAECBAgQIECAAAECBAgQIECAAAECBAgQIFBlAsWLSvfm2p5rJJmR5KgSRuck+XSV2VUqnbcmmbJ83+rNOhk4cGD222+/1n3kyJGVyqlH4t577725/PLLc8UVV6Tw8cq2bbfdNieeeGIOPfTQ9O/ff2XNvU+gpgXuv//+XHvtta37K6+88qb1bLXVVpkyZUqOPvrorL/++jVdezUk/8wzz2TrrbdO4fX1bZtJH82eZ11UDemtMIebPndkFlzx49b311tvvfz5z3/OWmutVdV5ryi5hoYOP6b05s8tNWkoaQIECBAgQIAAAQIECBAgQIAAAQIE6k6gmp4H1x2+ggkQWKHAe5bPD9m2qEXhmjUxyZU9ZHdqkpOL+9pss81y5pln5pBDDumhNOqrmxtuuCGTJ0/OwoULOxReeMZ9zjnnpDAfxkagHgUuvfTSTJ06NX/5y186lH/yySfn1FMLly0bgeoTKJ7P0dRU/GtI9eUso94X+O53v5uvf/3r+fvf/77CZA477LBMmzYttT43tlza9913X84///yW/aWXXlpR2MVJTk/yzXL1Kw4BAgRK/O7e9lO1Mo+zcG2cVmI0b00yqflvWB4z0gQIECBQeYFa+aZReQk9ECBAgAABAgQIECBAgAABAgQIECBAgAABAgQIECBAgAABAgQIECBAgAABAgQIECBAgAABAgQIECBAgAABAgQIECBAgAABAgQIECBAgAABAgQIECBAgAABAj0tMDfJ2Dadjms+ntfTSeiPAAECBAgQIECAAAECBAgQIECAAAECBAgQIECAAAECBAgQIECgrgSaiqrtrbU9RyWZnmSfEvrHJTm3rkbljWL/I8kxSfbsTP1ve9vbstdee2XMmDEZPXp0dt55586c1uNtGhsbc//99+fuu+9u2efPn9/yumjRok7lssMOO+Skk07KpEmT0q9fv06doxGBWhO48847c9ttt+XWW2/NjTfemIcffrhTJey5556ZMmVKDj300E6116hzAqeddlq+/OUvtzZebY21MummRzN4vfU7F6CXWi3559P52R5bpfHll1ozOP300zNt2rReymjVum1o6PBjSm/93LJqhTibAAECBAgQIECAAAECBAgQIECAAAECPSdQLc+De65iPREgUO0ChTkQM5IMLEr0wSSTktzbwwUcnOTCJGsW9/vhD384Z511VjbffPMeTqlvdvfEE0/k+OOPz+zZszsUOGTIkFxwwQU55JBD+mbxqiKwEoHHH388U6dOzWWXXdah5ZprrpkLL7wwBx9cuFzZCFSnQPF8jqam4l9DqjNvWfW+wJIlSzJz5syWn7n++te/lkyo8PVVmBM7ceLElmvhFlts0fuJ92AGL774Yi6//PKW/Re/+MWb9fxqkjOX7y/0YIq6IkCg/gRq7X7jgCSXLr/nUDxas5IcUX9DqGICBAj0noDJ/71nr2cCBAgQIECAAAECBAgQIECAAAECBAgQIECAAAECBAgQIECAAAECBAgQIECAAAECBAgQIECAAAECBAgQIECAAAECBAgQIECAAAECBAgQIECAAAECBAgQIFDvAnOTjG2DMK75eF69o6ifAAECBAgQIECAAAECBAgQIECAAAECBAgQIECAAAECBAgQIECgogLVsCD0B5NMT7J1UaXPJzkoybUVFaiN4NsvXwR7UpLtOpvykCFDMnr06IwZMybDhw/PNtts0/K6ySabdDbEKrdbvHhx7rzzztx9992t+wMPPJBXXnmlS7G32267HHjggZkwYULe+c53dulcjQlUs8ATTzyRBQsW5KGHHmrZb7311tx22215+eWXO5124d/HpEmTcvDBB2fUqFGdPk/Dzgk0NTVlq622ymOPPdZ6wpgvfjujPvaZzgXo5Vb3nHdWbjtjamsWW265ZRYuXNjLWXWv+4aGDkuQW5O8e5TOIkCAAAECBAgQIECAAAECBAgQIECgfgSq4Xlw/WirlACBlQmckeSNB1dvtL46ycFJXl1ZgAq9PzLJBUneXRx/8ODBmTZtWqZOnZrCx7auCzz55JM566yzMnPmzLz00ksdAhTmssyZMycjRozoenBnEKhxgSVLluSMM87ImWeemcLHxduuu+6aCy+8MCNHFi5TNgLVK1A8n6Mw18ZGoCsCr776ai666KKWa+LK5jXtvPPOmThxYstcuWHDhnWlm5pqe/nll+f1/bXXXltZ7t9NcmaSv62sofcJECBQBoFaut/49iQ/SlLqjw++mOQbZfAQggABAgS6IGDyfxewNCVAgAABAgQIECBAgAABAgQIECBAgAABAgQIECBAgAABAgQIECBAgAABAgQIECBAgAABAgQIECBAgAABAgQIECBAgAABAgQIECBAgAABAgQIECBAgAABAgTKKjA3ydg2Ecc1H88raw+CESBAgAABAgQIECBAgAABAgQIECBAgAABAgQIECBAgAABAgQIEGgv0NsLQn8qyYwSg3J7koOSPGbAOgjskWRSkvcnGdYdn3XWWSfDhw/PVlttlaFDh2bDDTds3QvH6667bgYNGpTBgwe3e3311VfzzDPPZPHixS2vK/q48H5hf/DBB/Pkk092J8WWc97xjndkwoQJOfDAA/P2txfWA7cRqF6BxsbGLF26NEuWLGn3+uyzz+app55q3RctWtTy8cKFC/PQQw+l8H53tmHDhuX9739/Jk2alD32KFwWyrc9/fTTWbZsWct1wZZce+21ec973tNKMXCtdXLInU+n34DVaoLntaVLcsnO66fxpRdb873hhhsyblxhmmptbQ0NHZYgtyZ5bQ2hbAkQIECAAAECBAgQIECAAAECBAgQ6HmB4ufBPZ+BHgkQKJdALT8XKTx4nJ7kQyUwzkoytVxIqxjnK0lOKRWjMJdi6tSp+cxnPrOKXdTP6Y899li+8Y1v5Ec/+lHLM/TirX///jnhhBNy6qmnZsiQIfUDo1ICywXOPvvsnHnmmSnMIym1nXLKKfnKVwqXJRuB6hcons/R1OTXkOofterM8LXXXstPfvKTlp8hCnPrVrbtsMMOmThxYss+YsSIlTWv6vfvu+++XHfdda17YR7iSrbHk5y/fP/byhp7nwABAmUU6O2/P+lsKROSnJdk/RInFP5O5crOBtKOAAECBMonUMs3ucunIBIBAgQIECBAgAABAgQIECBAgAABAgQIECBAgAABAgQIECBAgAABAgQIECBAgAABAgQIECBAgAABAgQIECBAgAABAgQIECBAgAABAgQIECBAgAABAgQIECDQGwJzk4xt0/G45uN5vZGIPgkQIECAAAECBAgQIECAAAECBAgQIECAAAECBAgQIECAAAECBOpGoDcXhD47yQklpH+S5LC6GYFVK3RUkn2T7JfkPUkGrFo4ZxMgUK0CAwYMyH777de6jxpV+OdfmW38+PF54YUXct1111WmgxqLevDBB2f27NmtWW936Cey22nfr6kqfjvtY3nopxe25vyRj3wkl156aU3VUEi2oaHDEuTWJK+5UZQwAQIECBAgQIAAAQIECBAgQIAAAQI9LFD8PLiHu9cdAQJlFKjV5yK7JpmeZEwJi8lJLiqjUTlC7ZLkrCT7lAo2bNiwHHPMMZkyZUrWWWedcvTX52I8/PDD+drXvpZLLrkkjY2NJevbaaedMmvWrGy//fZ9rn4FEXgzgWeffTYzZ87Meeedl0ceeaRk03322SdnnXVWdtmlcDmyEagNgeL5HE1Nfg2pjZGr3iyXLVvWMl+r8DPFvffe26lEN9xww+y4447t9hEjRqR///6dOr+nG9155525/fbbW/brr78+jz76aGdTuCnJ+Uku7uwJ2hEgQKDMAr359yedLeXEJN8o0fjBJBOT3NfZQNoRIECAQHkFavUmd3kVRCNAgAABAgQIECBAgAABAgQIECBAgAABAgQIECBAgAABAgQIECBAgAABAgQIECBAgAABAgQIECBAgAABAgQIECBAgAABAgQIECBAgAABAgQIECBAgAABAgR6Q2BukrFtOh7XfDyvNxLRJwECBAgQIECAAAECBAgQIECAAAECBAgQIECAAAECBAgQIECAQN0I9MaC0JsnmZFkfAnlLyX5et3ol7fQ1ZLsnWR0m32z8nYhGgECPSWw2WabZfTo0a373nvvndVWK/wzr+w2a9asHHHEES2dfOtb38pnP/vZynZY5dGXLVuWNdZYI0uWLGnN9INX/yEb7DimyjNvn95Tt/82v5y0Z+snhwwZkhdeeCH9+vWrqToaGjosQW5N8poaQckSIECAAAECBAgQIECAAAECBAgQINALAsXPg3shBV0SIFAmgVp8LvLh5fNDNigy+FuSSUl+WyabSoQ5PsmJSYaWCj5o0KAcffTRmTJlSrbffvtK9F9zMe+///587Wtfy2WXXbbC3Ndff/188YtfzPHHF3htBOpH4J577snMmTNz/vnnZ+nSpSULHzp0aE488UT/Purny6JPVVo8n6Opya8hfWqAe7mY22+/PVdeeWWuuOKKPPTQQ13KZuDAgRk5cmR23HHH1n3nnXfOuuuu26U4q9L4iSeeyIIFC1r2++67L4V6Cnvb+WidiP+nJJcnuSLJHzvRXhMCBAhUUqA3/v6kK/VckGRyiROuSnJwksauBNOWAAECBMorUIs3ucsrIBoBAgQIECBAgAABAgQIECBAgAABAgQIECBAgAABAgQIECBAgAABAgQIECBAgAABAgQIECBAgAABAgQIECBAgAABAgQIECBAgAABAgQIECBAgAABAgQIECDQWwJzk4xt0/m45uN5vZWMfgkQIECAAAECBAgQIECAAAECBAgQIECAAAECBAgQIECAAAECBOpCoKcXhN4ryfQkO5XQnZTk8rpQ77kit0wyOsnbkwxvs6/dcynoiQCBNxNYe+21M3z48NZ95MiRGT16dLbaaqseh3vyySez3Xbb5bnnnmvpe8CAAZk/f35GjBjR47lUS4d//OMfs/POO7emM2i9t+Y/7vx7taTXpTwu3n6dvPrC/41tYSuM7fbbb9+lGL3duKGhwxLk1iTv7UHRPwECBAgQIECAAAECBAgQIECAAAEC1S5Q/Dy42vOVHwECKxaoteciJyb5Roly/idJYX7I0zUw2IOSTEsyNcmQFeW7//77Z9KkSTn44IOz1lpr1UBZ5Utx4cKF+elPf5orrrgit9122woDb7rppvn85z+fY445JoMHDy5fAiIRqGKB559/PrNnz27Zf/Ob36ww0yFDhmTq1KmZNm1aBg0qXHZsBGpPoHg+R1OTX0NqbxRrI+P77rsvV111VS6//PLcfffd3U56k002aZknt+6662a99dZr91rqcxtvvHEaGxuzdOnSLFmypOX19Y8XL16cRYsWtexPPfVU68cPP/xwFixYkML3g25uC5vnWl+9fF71zd2M4TQCBAhUQqCn//6kszVsnuQ/k/xriRNOT3JSZwNpR4AAAQKVE6i1m9yVkxCZAAECBAgQIECAAAECBAgQIECAAAECBAgQIECAAAECBAgQIECAAAECBAgQIECAAAECBAgQIECAAAECBAgQIECAAAECBAgQIECAAAECBAgQIECAAAECBAgQ6GmBuUnGtul0XPPxvJ5OQn8ECBAgQIAAAQIECBAgQIAAAQIECBAgQIAAAQIECBAgQIAAAQJ1JdCTC0IfkWR6knWKhB9OclCS+XUl37vFbpJkeJKNkwxNsuHy/fWP10wyOMmg5fvrHw/o3bT1TqB6Bfr375/Bgwdn0KBB7V7XXHPNbLjhhhk6dGjL6+sfb7zxxhk+fHg22aTwz7E6tnHjxmXevPbTFnfcccfcfvvtGTCgPv/5/+AHP8ixxx7bOkBb7HdA9p15dXUMWBezuHbyB/L4Db9sPWvmzJk5+uijuxild5s3NHRYgtya5L07JHonQIAAAQIECBAgQIAAAQIECBAgQIAAAQIEKifQk/M5yllFYX7BjCSlHkTNTHJMOTvroVgbJJma5IQk/VbUZ79+/TJp0qSW/YADDuizz1gXLFiQn/3sZ7n88stz1113vekQbL311pk6dWqOOuqorLbaaj00XLoh0HsCjY2NmTNnTmbPnt2yL1u2bIXJFK4ZJ5xwQsu/kQ02KFxmbARqV6DEfI7aLUbmBHpPYGmS65Jcv/z1nt5LRc8ECBB4U4FqvF+xb/PfRZyX5F9KZH5kkh8bUwIECBCoDgGT/6tjHGRBgAABAgQIECBAgAABAgQIECBAgAABAgQIECBAgAABAgQIECBAgAABAgQIECBAgAABAgQIECBAgAABAgQIECBAgAABAgQIECBAgAABAgQIECBAgAABAgTqUWBukrFtCh/XfDyvHiHUTIAAAQIECBAgQIAAAQIECBAgQIAAAQIECBAgQIAAAQIECBAg0GMCPbUg9CnNFX2lRFW/THJQkqU9VrGOCBCod4F2172mpuLLYH3yfP/7388nP/nJksV/6UtfymmnnVaXMIcffnguvvji1trfOfWM7PDxqTVpcff3T88d3zypNfePfvSjueiii2qqloaGDkuQW5O8pkZQsgQIECBAgAABAgQIECBAgAABAgQIECBAgEAXBHpqPkcXUlpp0xFJpifZr0TLzyY5e6URqrvBW5NMWb5v9WapDhw4MPvtt1/rPnLkyOqubCXZ3Xvvvbn88stzxRVXpPDxyrZtt902J554Yg499ND0799/Zc29T6CmBe6///5ce+21rfsrr7zypvVstdVWmTJlSsv+1rcWLis2ArUvUGI+R+0XpQIClRd4PMntbfbrkiyrfLd6IECAwCoLVNv9iuOSzEhSPJ/0r0kmJrlllSsWgAABAgTKJmDyf9koBSJAgAABAgQIECBAgAABAgQIECBAgAABAgQIECBAgAABAgQIECBAgAABAgQIECBAgAABAgQIECBAgAABAgQIECBAgAABAgQIECBAgAABAgQIECBAgAABAgS6KDA3ydg254xrPp7XxRiaEyBAgAABAgQIECBAgAABAgQIECBAgAABAgQIECBAgAABAgQIEOiKQKUXhF57+QLPR5RI6ttJPteVZLUlQIBAGQTaXfeamoovg2XoocZCPPLIIxk1alSWLFlSMvN+/frllltuyejRo2usslVPd7fddsvvf//71kD7zrw6W+x3wKoH7oUIf77mqlz/8QmtPe+555658cYbeyGT7nfZ0NBhCXJrknef05kECBAgQIAAAQIECBAgQIAAAQIECBAgQIBAdQtUej5Huat/3/L5IW8rCrw0ycQkvyh3h70c79AkU5Ls2Zk83va2t2WvvfbKmDFjWp677rzzzp05rcfbNDY25v7778/dd9/dss+fP7/lddGiRZ3KZYcddshJJ52USZMmpfCc2UagLwrceeedue2223Lrrbe2PHN/+OGHO1Vm4Rn9lClTcuihhcuHjUDfEigxn6NvFagaAqsm8EySBW32u5PcnuTxVQvrbAIECPSaQDXdryj8PcpnSkhcv/xeROEabCNAgACBKhIw+b+KBkMqBAgQIECAAAECBAgQIECAAAECBAgQIECAAAECBAgQIECAAAECBAgQIECAAAECBAgQIECAAAECBAgQIECAAAECBAgQIECAAAECBAgQIECAAAECBAgQIECgzgTmJhnbpuZxzcfz6sxAuQQIECBAgAABAgQIECBAgAABAgQIECBAgAABAgQIECBAgAABAj0rUMkFoXdMMiPJXiVKOjrJBT1bqt4IECDQItDuutfUVHwZrD+ld7/73bnllltaC+8/eEjLx68tebn1c8OHD8/dd9+dwYMH1xXQiBEj8uCDD7bW/IErf5+h79i1Jg0W3fG7/GLi7q25jxo1Kvfcc09N1dLQ0GEJcmuS19QISpYAAQIECBAgQIAAAQIECBAgQIAAAQIECBDogkAl53N0IY1ONT12+fyQ/kWt5yeZmGRBp6LUZqPtk0xavm/X2RKGDBmS0aNHZ8yYMSk8i91mm21aXjfZZJPOhljldosXL86dd97Z8hz49f2BBx7IK6+80qXY2223XQ488MBMmDAh73znO7t0rsYEqlngiSeeyIIFC/LQQw+17Lfeemtuu+22vPzyG3MpVpZ/4d/HpEmTcvDBB6fwjN5GoK8KlJjP0VdLVVd9C7yWZEmSpW1eCx8/l2RRkqeWvxY+LuyPL/85+G/1zaZ6AgT6oEA13K9YN8lFSQ4s4XtukuP6oLuSCBAg0CcETP7vE8OoCAIECBAgQIAAAQIECBAgQIAAAQIECBAgQIAAAQIECBAgQIAAAQIECBAgQIAAAQIECBAgQIAAAQIECBAgQIAAAQIECBAgQIAAAQIECBAgQIAAAQIECBAgUJMCc5OMbZP5uObjeTVZiaQJECBAgAABAgQIECBAgAABAgQIECBAgAABAgQIECBAgAABAgRqRaBSC0KPTzK9eaHnLYog/pFkQpIbawVIngQI9DmBdte9pqbiy2Cfq/dNCzrjjDNy4okntmuz22nfz7Jlr+WWUz7V7vPHH398vvOd79QV0EYbbZSnnnqqteZJNz6atTbfuiYNnv/zI5k99m2tuW+66ab5y1/+UlO1NDR0WILcmuQ1NYKSJUCAAAECBAgQIECAAAECBAgQIECAAAECBLogUKn5HF1IoVNNv5nkcyVa/izJhzoVoe802iPJpCTvTzKsO2Wts846GT58eLbaaqsMHTo0G264YeteOF533XUzaNCgDB48uN3rq6++mmeeeSaLFy9uebssC+8AACAASURBVF3Rx4X3C/uDDz6YJ598sjsptpzzjne8IxMmTMiBBx6Yt7/97d2O40QCPSHQ2NiYpUuXZsmSJe1en3322Zb5AK/vixYtavl44cKFeeihh1J4vzvbsGHD8v73vz+TJk3KHnsULgs2An1fwHyOvj/GKiRAgAABAm0Eevt+xbuS/DDJTiVGpTDx+XtGiwABAgSqV8Dk/+odG5kRIECAAAECBAgQIECAAAECBAgQIECAAAECBAgQIECAAAECBAgQIECAAAECBAgQIECAAAECBAgQIECAAAECBAgQIECAAAECBAgQIECAAAECBAgQIECAAIG+LjA3ydg2RY5rPp7X14tWHwECBAgQIECAAAECBAgQIECAAAECBAgQIECAAAECBAgQIECAQK8KVGJB6OOTfKdEVTcnOSjJU71asc4JEKh3gXbXvaam4stg/fDMnz8/u+yySxobG1uL3njXsXnfZYXpjMmvPzIuT97yxjTGhoaG3HTTTdl9993rBqlfv35p+zVy5IJX0m/AajVZ/6svvZCL375Wa+6rr756XnzxxZqqpfA1WLRZk7ymRlCyBAgQIECAAAECBAgQIECAAAECBAgQIECAQBcEKjGfowvdr7TpJklmLJ8HUtz4tCRfXmmEvt1gVJJ9k7wnyX5JBvTtclVHoH4FBgwYkP322691HzWq8M/fRqC+BMznqK/xVi0BAgQI1L1Ab96vOHz5vYh1ikbh+eX3J66t+9EBQIAAgSoXMPm/ygdIegQIECBAgAABAgQIECBAgAABAgQIECBAgAABAgQIECBAgAABAgQIECBAgAABAgQIECBAgAABAgQIECBAgAABAgQIECBAgAABAgQIECBAgAABAgQIECBAoA8LzE0ytk1945qP5/XhepVGgAABAgQIECBAgAABAgQIECBAgAABAgQIECBAgAABAgQIECDQ+wLlXhB6epJPlyjroiSTe79cGRAgQCDtrntNTcWXwfoQamxszPbbb58HH3ywteDV1lw7B13/YFYfunHL515a9GSu+Nft8uoLz7W22XLLLXPfffdljTXWqAuoNddcMy+++GJrrYff90IGrF6btb/60gu5+O1rtdZSGMMXXnihpsaxoaHDEuTWJK+pEZQsAQIECBAgQIAAAQIECBAgQIAAAQIECBAg0AWBcs/n6ELXK226e5LC/JBdSrQ8NMklK41QXw1WS7J3ktFt9s3qi0C1BPqOwGabbZbRo0e37nvvvXdWW63wz9xGoH4FzOeo37FXOQECBAjUpUBv3a84pVn7KyXEb00ysflvVR6vy9FQNAECBGpMwOT/Ghsw6RIgQIAAAQIECBAgQIAAAQIECBAgQIAAAQIECBAgQIAAAQIECBAgQIAAAQIECBAgQIAAAQIECBAgQIAAAQIECBAgQIAAAQIECBAgQIAAAQIECBAgQIAAgT4kMDfJ2Db1jGs+nteH6lMKAQIECBAgQIAAAQIECBAgQIAAAQIECBAgQIAAAQIECBAgQIBA9QmUa0HorZLMSPLBEiV+Ick3q690GREgUKcC7a57TU3Fl8H6UDnppJNy+umntyt27+/8JMPG/0e7zz181cW58TOHt/vc0UcfnZkzZ9YF1LBhw/Loo4+21jpp3sNZa8thNVn7c39+OJeP3aY190JtDz/8cE3V0tDQYQlya5LX1AhKlgABAgQIECBAgAABAgQIECBAgAABAgQIEOiCQLnmc3Shy041LTxQLMwPeUtR68eSTExyW6eiaLRlktFJ3p5keJt9bTQECFSHwNprr53hw4e37iNHjszo0aOz1VaFaXI2AgTaCpjP4euBAAECBAjUlUBP36/ol+SiJEeUUJ61gs/X1YAolgABArUkYPJ/LY2WXAkQIECAAAECBAgQIECAAAECBAgQIECAAAECBAgQIECAAAECBAgQIECAAAECBAgQIECAAAECBAgQIECAAAECBAgQIECAAAECBAgQIECAAAECBAgQIECAQN8SmJtkbJuSxjUfz+tbJaqGAAECBAgQIECAAAECBAgQIECAAAECBAgQIECAAAECBAgQIECgygTKsSB0YZ7L9CTbF9W2LMn4JP9dZTVLhwCB+hZod91raiq+DPZ9nDvuuCNjxozJsmWFy/T/bVvsd0D2nXl1yeKvmzI+j107p917119/ffbZZ58+j7Xbbrvl97//fWudH7j85gzdZbearPup23+bX07aszX3Qm0333xzTdXS0NBhCXJrktfUCEqWAAECBAgQIECAAAECBAgQIECAAAECBAgQ6IJAOeZzdKG7TjX9UpLTSrS8NsnEJM91KopGbyawaZJtkmycZGiSDZfvr3+8ZpLBSQYt31//eABWAgRKC/Tv3z+DBw/OoEGD2r2uueaa2XDDDTN06NCW19c/3mijjTJ8+PBsumnhn6ONAIHOCJjP0RklbQgQIECAQJ8R6Mn7FSOS/DDJXiX0Tmr+vfj0PqOqEAIECNSJgMn/dTLQyiRAgAABAgQIECBAgAABAgQIECBAgAABAgQIECBAgAABAgQIECBAgAABAgQIECBAgAABAgQIECBAgAABAgQIECBAgAABAgQIECBAgAABAgQIECBAgAABAlUoMDfJ2DZ5jWs+nleFeUqJAAECBAgQIECAAAECBAgQIECAAAECBAgQIECAAAECBAgQIECg7wis6oLQRyWZnmTNIpL7k0xI8qe+Q6USAgT6iEC7615TU/FlsI9UuYIylixZklGjRuWRRx5pbTH4LRvkoBv+lEHrrFfyrKXPLs4V+2ybJf98uvX9TTbZJA888EDWXnvtPg124IEH5uqrr26t8V9/eGW23P/Amqx54a8vzw3HTmrNfcKECbniiitqqpaGhg5LkFuTvKZGULIECBAgQIAAAQIECBAgQIAAAQIECBAgQIBAFwRWdT5HF7paadM1ksxIUpgjUrydk+TTK42gAQECBFYuUNfzOVbOowWB6hUwn6N6x0ZmBAgQIECgAgI9db9i/PK/U9miRA2Fv1O5qgK1CUmAAAECFRYw+b/CwMITIECAAAECBAgQIECAAAECBAgQIECAAAECBAgQIECAAAECBAgQIECAAAECBAgQIECAAAECBAgQIECAAAECBAgQIECAAAECBAgQIECAAAECBAgQIECAAAECKxSYm2Rsm3fHNR/P40WAAAECBAgQIECAAAECBAgQIECAAAECBAgQIECAAAECBAgQIECgggKrsiD0qUlOLpFbYXHnwiLPNgIECFSjQLvrXlNT8WWwGlMuX07HHXdczj333HYB9//xb7LpXvu/aSd/vfGaXHPEe9u1OeSQQ3LJJZeUL7kqjHTMMcdk5syZrZntdtr3s92hn6jCTFee0v2zvpdbTvlUa8Njjz22w9fCyqP0bouGhg5LkFuTvHeHRO8ECBAgQIAAAQIECBAgQIAAAQIECBAgQIBA5QRWZT5HObMalWR6kn1KBD0uSfuHj+XsWSwCBOpNoK7nc9TbYKu3bwmYz9G3xlM1BAgQIEBgJQI9cb/ihCRnl8jjwSQHJbnfKBEgQIBAbQqY/F+b4yZrAgQIECBAgAABAgQIECBAgAABAgQIECBAgAABAgQIECBAgAABAgQIECBAgAABAgQIECBAgAABAgQIECBAgAABAgQIECBAgAABAgQIECBAgAABAgQIECDQFwTmJhnbppBxzcfz+kJhaiBAgAABAgQIECBAgAABAgQIECBAgAABAgQIECBAgAABAgQIEKhage4sCP2WJNOTHFqiqtOTnFS11UqMAAECSbvrXlNT8WWw7xLNmzcv48YVpia+sQ3/0OTsccYFnSr6pi8clQWz/7Nd26uuuirjx4/v1Pm12OjLX/5yTjvttNbUu+JVbfXe9Lkjs+CKH7em9dWvfjWF+mppa2josAS5NclraQDlSoAAAQIECBAgQIAAAQIECBAgQIAAAQIECHRFoDvzOboSvzNtP7h8fsjWRY2fT3JQkms7E0QbAgQIdFKgbudzdNJHMwJVK2A+R9UOjcQIECBAgEAlBCp9v2JGkk+VSPyqJJOSvFaJosQkQIAAgZ4RMPm/Z5z1QoAAAQIECBAgQIAAAQIECBAgQIAAAQIECBAgQIAAAQIECBAgQIAAAQIECBAgQIAAAQIECBAgQIAAAQIECBAgQIAAAQIECBAgQIAAAQIECBAgQIAAAQIECHQUmJtkbJtPj2s+ngeKAAECBAgQIECAAAECBAgQIECAAAECBAgQIECAAAECBAgQIECAQAUFurog9M5JCos8714ipyOSzKpgrkITIECgHALtrntNTcWXwXJ0UX0xnnvuuWy33XZ58sknW5Nbc5MtMuHa+zNg9TU6lXDjSy/myv1G5oUnHmtt/5a3vCUPPPBAhg4d2qkYtdbo5z//eQ444IDWtAevt34OuWNR0lBjS2E3NeWSXTbI0sX/aK3ll7/8Zf7t3/6tpoakoaN7jQ1ETXFLlgABAgQIECBAgAABAgQIECBAgAABAgQIEOhdga7O5yh3tp9aPj+kOO7tSQ5K8sZDw3L3LB4BAvUqUJfzOep1sNXdtwTM5+hb46kaAgQIECCwEoFK3a/YLMn3k3ywRP+nJznJyBAgQIBA7QuY/F/7Y6gCAgQIECBAgAABAgQIECBAgAABAgQIECBAgAABAgQIECBAgAABAgQIECBAgAABAgQIECBAgAABAgQIECBAgAABAgQIECBAgAABAgQIECBAgAABAgQIECBQqwJzk4xtk/y45uN5tVqMvAkQIECAAAECBAgQIECAAAECBAgQIECAAAECBAgQIECAAAECBGpCoCsLQh+UZHqSTYsqezLJgUn+UBMVS5IAgXoXaHfda2oqvgz2TZ4jjjgis2bNeqO4hoZ8YPZvM3SX3bpU8KI7fpdfTNojaeP2vve9L7/61a+6FKdWGr/yyitZd9118/LLL7em/IErfpehO7+7VkpoyfOp227KLw/eqzXnIUOG5JlnnsnAgQNrqo6Ghg5LkFuTvKZGULIECBAgQIAAAQIECBAgQIAAAQIECBAgQIBAFwS6Mp+jC2E71fTsJCeUaPmTJId1KoJGBAgQ6LpAXc7n6DqTMwhUn4D5HNU3JjIiQIAAAQIVFKjE/Yp9lv+dyqgSeR+RpM0E6ApWJjQBAgQIVFzA5P+KE+uAAAECBAgQIECAAAECBAgQIECAAAECBAgQIECAAAECBAgQIECAAAECBAgQIECAAAECBAgQIECAAAECBAgQIECAAAECBAgQIECAAAECBAgQIECAAAECBAgQWIHA3CRj27w3rvl4Hi0CBAgQIECAAAECBAgQIECAAAECBAgQIECAAAECBAgQIECAAAECFRTo7ILQn0vyzRJ5FOa8TEjyTAVzFJoAAQLlFGh33WtqKr4MlrOr6og1Z86cjB8/vl0yoz72mYz54re7leAfTj0+9/3n9Hbnzpo1K4cddli34lX7SQcddFCuvPLK1jR3+PjUvHPqGdWedrv8bv3G53Lv+W+M94c+9KH813/9V03VUEi2oaHDEuTWJK+5UZQwAQIECBAgQIAAAQIECBAgQIAAAQIECBAg0EmBzs7n6GS4TjXbPMmMJO0fLv7fqV9K8vVORdGIAAEC3ROou/kc3WNyFoHqEzCfo/rGREYECBAgQKCCAuW+XzE5SWFS8hpFOf81yUFJ/lDBWoQmQIAAgR4WMPm/h8F1R4AAAQIECBAgQIAAAQIECBAgQIAAAQIECBAgQIAAAQIECBAgQIAAAQIECBAgQIAAAQIECBAgQIAAAQIECBAgQIAAAQIECBAgQIAAAQIECBAgQIAAAQIECLQKzE0yto3HuObjeXwIECBAgAABAgQIECBAgAABAgQIECBAgAABAgQIECBAgAABAgQIVFBgZQtC91++wPMnS+TwwySfqGBuQhMgQKASAu2ue01NxZfBSnTZezEXL16cYcOGpfD6+rbOsO1y4K/vTr/VBnYrsdeWLsmV+4/K839+pPX8tddeOw888EA22WSTbsWs5pN+8pOf5LDDDmtNccgGG+Xgm/43/QcNrua0W3NrfOnF/HT3LbL0mX+2fu6yyy7Lhz/84ZrIv22SDQ0dliC3JnnNjaKECRAgQIAAAQIECBAgQIAAAQIECBAgQIAAgU4KrGw+RyfDdLrZXsvnh+xU4oxJSS7vdCQNCRAg0D2BuprP0T0iZxGoTgHzOapzXGRFgAABAgQqJFDO+xVfS/LFEnlen+SgJM9WqAZhCRAgQKCXBEz+7yV43RIgQIAAAQIECBAgQIAAAQIECBAgQIAAAQIECBAgQIAAAQIECBAgQIAAAQIECBAgQIAAAQIECBAgQIAAAQIECBAgQIAAAQIECBAgQIAAAQIECBAgQIAAAQKZm2RsG4dxzcfzuBAgQIAAAQIECBAgQIAAAQIECBAgQIAAAQIECBAgQIAAAQIECBCooMCbLQj9tiTTk/xbif6PX/5eBVMTmgABAhURaHfda2oqvgxWpM9eCzp+/PjMmTOntf9+/Qfk339xR96y3Q6rlNPf77kj/z1+TJqWLWuNs88+++T6669fpbjVePJzzz2Xt7zlLXnttdda09vl89/IjseeWI3pdsjprnNOy51nf7n18wMHDszf//73rLXWWjWRf9skGxo6LEFuTfKaG0UJEyBAgAABAgQIECBAgAABAgQIECBAgAABAp0UeLP5HJ0M0elmRyyfA7JO0RkPJzkoyfxOR9KQAAEC3Reoq/kc3WdyJoHqEzCfo/rGREYECBAgQKCCAuW4X7F2ku8n+Y8SeZ6b5LgK5i80AQIECPSigMn/vYivawIECBAgQIAAAQIECBAgQIAAAQIECBAgQIAAAQIECBAgQIAAAQIECBAgQIAAAQIECBAgQIAAAQIECBAgQIAAAQIECBAgQIAAAQIECBAgQIAAAQIECBAgUOcCc5OMbWMwrvl4Xp2bKJ8AAQIECBAgQIAAAQIECBAgQIAAAQIECBAgQIAAAQIECBAgQKCyAitaEHrfJNOTjCzqfkmS8UmuqWxaohMgQKBiAu2ue01NxZfBivXb44FnzZqVI444ol2/O5/w1ez06S+XJZc7v3NK7ppxartYP/jBD/Lxj3+8LPGrKcjkyZNz0UUXtaY0cK11cvDNf07htZq3V55/Nv+166ZpfOnF1jSPOeaY/PCHP6zmtFeYW0NDhyXIrUlekyMpaQIECBAgQIAAAQIECBAgQIAAAQIECBAgQKATAiuaz9GJU7vU5JTm1l8pccYvkxyUZGmXomlMgACB7gvUzXyO7hM5k0B1CpjPUZ3jIisCBAgQIFAhgVW9X/HO5X+nsluJ/I5Lcm6F8haWAAECBKpAwOT/KhgEKRAgQIAAAQIECBAgQIAAAQIECBAgQIAAAQIECBAgQIAAAQIECBAgQIAAAQIECBAgQIAAAQIECBAgQIAAAQIECBAgQIAAAQIECBAgQIAAAQIECBAgQIAAgToVmJtkbJvaxzUfz6tTC2UTIECAAAECBAgQIECAAAECBAgQIECAAAECBAgQIECAAAECBAj0jECpBaGPXr7I85CiFO5KcmCShT2Tml4IECBQEYF2172mpuLLYEX67PGgTz75ZLbbbrs899xzrX2vv/0u+eDVt6ahX7+y5LPstcb8/AO75J8Pzm+Nt8Yaa+S+++7LlltuWZY+qiXIokWLWmpasmRJa0o7Hntidvn8N6olxZJ53Hb6F3LPzG+2vrf66qtn4cKF2WCDDao67xUl19DQYQlya5LX5EhKmgABAgQIECBAgAABAgQIECBAgAABAgQIEOiEQKn5HJ04rdNN1k4yI8kRJc74dpLPdTqShgQIECiPQF3M5ygPlSgEqkvAfI7qGg/ZECBAgACBCgusyv2KScv/TmXjohyfX/53KtdXOHfhCRAgQKCXBUz+7+UB0D0BAgQIECBAgAABAgQIECBAgAABAgQIECBAgAABAgQIECBAgAABAgQIECBAgAABAgQIECBAgAABAgQIECBAgAABAgQIECBAgAABAgQIECBAgAABAgQIEKhjgblJxrapf1zz8bw69lA6AQIECBAgQIAAAQIECBAgQIAAAQIECBAgQIAAAQIECBAgQIBA5QWKF4T+RpKTSnT70yQfrnw6eiBAgEDFBdpd95qaii+DFe+/RzoYN25c5s17Ywpi/0GDM+Gae7PWlsPK2v+zjzyYq963Y5a9+kpr3N133z033XRTGhr61nLRX/7yl3Paaae11tlvwGr54FW35K2jdi6rabmCPX33rfnlxD2yrPHV1pBf/epXU6ijVrcSX1N964usVgdG3gQIECBAgAABAgQIECBAgAABAgQIECBAgEAlBIofZJbzuciOSWYk2atE4kcnuaASBYlJgACBlQjUxXwOXwUE+qKA+Rx9cVTVRIAAAQIEVijQ3fsVn09yVomotyY5KMlfmBMgQIBA3xco503uvq+lQgIECBAgQIAAAQIECBAgQIAAAQIECBAgQIAAAQIECBAgQIAAAQIECBAgQIAAAQIECBAgQIAAAQIECBAgQIAAAQIECBAgQIAAAQIECBAgQIAAAQIECBAgQKCcAnOTjG0TcFzz8bxydiAWAQIECBAgQIAAAQIECBAgQIAAAQIECBAgQIAAAQIECBAgQIAAgSKB4gWhSwF9tfmTXyFHgACBPiLQ7rrX1NSZy2BtVf69730vn/rUp9olvesp0zPyyE9XpJB7Lzg7t379s+1if+tb38pnP9v+cxXpvAeDvvjii/mXf/mXLFq0qLXX1TfcJON/+ccMfuvQHsxk5V29tOjJXP2+HbPkn0+3Nt5ggw3y+OOPZ9CgQSsPUKUtGho6LEFuTfIqHStpESBAgAABAgQIECBAgAABAgQIECBAgAABAqssUPwgs1zPRcYnmZ5ki6IM/5FkQpIbVzlzAQgQINA9gT4/n6N7LM4iUP0C5nNU/xjJkAABAgQIlFGgq/crCvczzk3yiRI5zEpyRBlzE4oAAQIEqlygXDe5q7xM6REgQIAAAQIECBAgQIAAAQIECBAgQIAAAQIECBAgQIAAAQIECBAgQIAAAQIECBAgQIAAAQIECBAgQIAAAQIECBAgQIAAAQIECBAgQIAAAQIECBAgQIAAAQJVKDA3ydg2eY1rPp5XhXlKiQABAgQIECBAgAABAgQIECBAgAABAgQIECBAgAABAgQIECBAoO8IFC8IXVzZR5L8V98pVyUECBBIu+teU9PKLoO1JfbII49k1KhRWbJkSWviG+86Nu+7rDBFsUJbU1N+MWmPLLrjd60dDBw4MHfddVdGjBhRoU57J+x5552Xj3/84+06H/qOXfNvP7sx/Qas1jtJFfW6rPHV/Pf4d+Uf9/2x3TsXXHBBJk+eXBU5djeJhoYOS5Bbk7y7mM4jQIAAAQIECBAgQIAAAQIECBAgQIAAAQIEql2g+EFmOZ6LHJ/kOyUKvznJQUmeqnYU+REg0KcF+vR8jj49coqrewHzOer+SwAAAQIECNSXQFfuVwxPMj3Je0sQnZTk9PqiUy0BAgQIlOMmN0UCBAgQIECAAAECBAgQIECAAAECBAgQIECAAAECBAgQIECAAAECBAgQIECAAAECBAgQIECAAAECBAgQIECAAAECBAgQIECAAAECBAgQIECAAAECBAgQIECAQHcE5iYZ2+bEcc3H87oTyDkECBAgQIAAAQIECBAgQIAAAQIECBAgQIAAAQIECBAgQIAAAQIEOilQvCD066f9Ocn45v2uTsbRjAABArUi0O6619S0ostgrZTzRp7Lli3LmDFjcscdd7R+crU1185B1z+Y1YduXNGCXnjisVy538g0vvRiaz877rhj7rzzzvTr16+iffdk8ILxxIkTc9VVV7XrdptJH82eZ13Uk6mssK+bPndkFlzx43bv//u//3uuvvrqNDTU9hLeJfKv7YKq4itGEgQIECBAgAABAgQIECBAgAABAgQIECBAgECVChQ/yFzV5yLTk3y6RK2Fh1yTq9RAWgQI1JdAn53PUV/DqNp6FDCfox5HXc0ECBAgUMcCnb1f8Z4khXsR25WwmpCk/UTcOgZVOgECBOpJYFVvcteTlVoJECBAgAABAgQIECBAgAABAgQIECBAgAABAgQIECBAgAABAgQIECBAgAABAgQIECBAgAABAgQIECBAgAABAgQIECBAgAABAgQIECBAgAABAgQIECBAgACB8grMTTK2TchxzcfzytuFaAQIECBAgAABAgQIECBAgAABAgQIECBAgAABAgQIECBAgAABAgTaCRQvCF1485okByZ5mRUBAgT6oEC7615TU6nLYG1Wffrpp+ekk05ql/ye3/pRtjnoiB4p6KGfXpjfTvtYu75OPfXUnHzyyT3Sf0918sorr2TvvffOLbfc0q7LbSZ9NHucfn4a+vfvqVTa9bPstcbcfOKULJj9n+0+P2bMmNx0000ZOHBgr+RVzk4bGjosQW5N8nICi0WAAAECBAgQIECAAAECBAgQIECAAAECBAhUk0Dxg8zuPhfZKsmMJB8sUdwXknyzmoqWCwECdS3QZ+dz1PWoKr4uBMznqIthViQBAgQIEHhdoDP3K45JMj3JoCK2B5NMSPIATgIECBCoT4Hu3uSuTy1VEyBAgAABAgQIECBAgAABAgQIECBAgAABAgQIECBAgAABAgQIECBAgAABAgQIECBAgAABAgQIECBAgAABAgQIECBAgAABAgQIECBAgAABAgQIECBAgAABAuUUmJtkbJuA45qP55WzA7EIECBAgAABAgQIECBAgAABAgQIECBAgAABAgQIECBAgAABAgQIFAkULwg9I8n/R4kAAQJ9WKDdda+pqfgyWJuVz58/P7vssksaGxtbC9h0r/2z/49/06MFXXPEe/PXG69p7XPAgAG5/fbbs+OOO/ZoHpXubPHixRkzZkwefvjhdl1t9K6986/nXZVBjx6XBgAAIABJREFU66xX6RTaxV/67OJcO/kDWXTH79p9ftttt80tt9ySddddt0fzqVRnDQ0dliC3JnmlsMUlQIAAAQIECBAgQIAAAQIECBAgQIAAAQIEelug+EFmd56LFP7fkulJti8qZlmS8Un+u7eL1D8BAgTaCPTJ+RxGmEA9CJjPUQ+jrEYCBAgQINAqsLL7FWckmVrC66okByXpGxO3fUEQIECAQLcEunOTu1sdOYkAAQIECBAgQIAAAQIECBAgQIAAAQIECBAgQIAAAQIECBAgQIAAAQIECBAgQIAAAQIECBAgQIAAAQIECBAgQIAAAQIECBAgQIAAAQIECBAgQIAAAQIECBAgUCQwN8nYNp8rLOwzjxIBAgQIECBAgAABAgQIECBAgAABAgQIECBAgAABAgQIECBAgACBCgq0XdD52CQ/qGBfQhMgQKAaBNotZN/UVPvr2jc2Nmb77bfPgw8+2Oo7aJ31ctANf8rgt2zQo+ZL/vl0rthn2yx9dnFrvyNGjMhdd92VgQMH9mgule5s4cKFefe7352//e1v7bpaa/Ot857//FXWGbZdpVNoif/Mww/k/3303/LCXxa262/jjTfOrbfems0226xH8uiJThoaOixBbk3ynoDXBwECBAgQIECAAAECBAgQIECAAAECBAgQINAbAsUPMrv6XOSoJNOTrFmU/P1JJiT5U28UpU8CBAi8iUCfm89htAnUi4D5HPUy0uokQIAAAQItAiu6X7FhkhlJDi7hdHqSk/gRIECAAIGu3uQmRoAAAQIECBAgQIAAAQIECBAgQIAAAQIECBAgQIAAAQIECBAgQIAAAQIECBAgQIAAAQIECBAgQIAAAQIECBAgQIAAAQIECBAgQIAAAQIECBAgQIAAAQIECBAol8DcJGPbBBvXfDyvXMHFIUCAAAECBAgQIECAAAECBAgQIECAAAECBAgQIECAAAECBAgQIFBCoLAg9HNJxicpzF+xESBAoK8LFK57rVtTU7vDmqz9xBNPzBlnnNEu931nXp0t9jugV+p57No5uW5K4dvKG9vUqVM75NgryZW50yeeeCL7779/7r333naR+w8eklGTT8gOn5iW1dZYq8y9/l+4V194Lnd97+u5/0cz8trSJe36eMc73pFf/OIX2WSTTSrSd28FbWjosAS5Ncl7azD0S4AAAQIECBAgQIAAAQIECBAgQIAAAQIECFRaoPhBZleei5ya5OQSCV6VZEKlExefAAEC3RToc/M5uungNAI1J2A+R80NmYQJECBAgMCqCJS6X7FrkulJxpQIfESSWavSoXMJECBAoO8IdOUmd9+pWiUECBAgQIAAAQIECBAgQIAAAQIECBAgQIAAAQIECBAgQIAAAQL/P3t3Amd1Xe8N/DMuiINcxdxIRcs0LdskFReQSdMyrqZmLulUj6lp2kL1wM20x7gm3FIztVyqG1KKt4uaaWVWMyzmWGKlVqbmggtqpqQwoqLzzLEz039mGJh94/1/vXzBb/su7zMzr3M8/+EQIECAAAECBAgQIECAAAECBAgQIECAAAECBAgQIECAAAECBAgQIECAAAECBAgQIECAAAECA0GgJsnEQiFVjePagVCYGggQIECAAAECBAgQIECAAAECBAgQIECAAAECBAgQIECAAAECBIaswK1JDkny2JDtUGMECBBoKdBQHDY0tBgOOquFCxdmt912yyuvvNJc+/aHfTjjv/a9fu1l7qc/lL/+6IrmGtZaa63U1dVl11137de6eiN5fX19jj766PzoRz9qE374qE3y9k+enh2POSlrrbNuj6R/5aUX86eZF+YPF52VF5Y83SbmwQcfnNmzZ2f48OE9km8gBamoaPMR5D6TfCA9QGohQIAAAQIECBAgQIAAAQIECBAgQIAAAQIEelKg9RuZHXlfZOMk5yc5ZiWFnJ3kCz1ZoFgECBDoYYEhdT9HD9sIR2BAC7ifY0A/PIojQIAAAQI9LdD6/1ccXf5/EZu2SvRokkOT/KanCxCPAAECBAavQEf+J/fg7U7lBAgQIECAAAECBAgQIECAAAECBAgQIECAAAECBAgQIECAAAECBAgQIECAAAECBAgQIECAAAECBAgQIECAAAECBAgQIECAAAECBAgQIECAAAECBAgQIECAwEAWqEkysVBgVeO4diAXrDYCBAgQIECAAAECBAgQIECAAAECBAgQIECAAAECBAgQIECAAAECBAgQIDDIBBqK9TY0tBgOqlaWL1+enXfeOX/961+b667cbHQO++XdWXeDf+vXXl5a+mzm7Ltj6p9c3FzHdtttl7vuuivDhw/v19p6K/mXvvSlfPnLX15p+PVGvSZbV70vY/Y7KFvt856sUzmiU2WsqF+Wh2t/kkU3XZdHam7IC/94ps35ioqKnH766TnzzDM7FXswbS712OrymeSD6QFUKwECBAgQIECAAAECBAgQIECAAAECBAgQINAZgdZvZK7ufZFdknwjyV4rSfLhJJd3Jrm9BAgQ6AeBIXM/Rz/YSUmgXwXcz9Gv/JITIECAAIG+FujIjde/THJokmf7ujj5CBAgQGBgC6zuf3IP7OpVR4AAAQIECBAgQIAAAQIECBAgQIAAAQIECBAgQIAAAQIECBAgQIAAAQIECBAgQIAAAQIECBAgQIAAAQIECBAgQIAAAQIECBAgQIAAAQIECBAgQIAAAQIECAxmgZokEwsNVDWOawdzQ2onQIAAAQIECBAgQIAAAQIECBAgQIAAAQIECBAgQIAAAQIECBAgQIAAAQIDTKChWE9DQ4vhACt11eWccsopueiii1pseu+VNRk9rngrYv+1tLiuNj89qnQr5L+uUs0XXHBB/xXVy5kXLFiQz3zmM7nttttWmWmrfd6TzXebkBFbbJkRo7dO5WajX/2z4ZWXs+zxR/P8k4uz7PFHXv3743W1eXT+z1cZb/fdd895552XPfbYo5c77N/wFRVtPoLcZ5L370MiOwECBAgQIECAAAECBAgQIECAAAECBAgQINB7Aq3fyFzV+yKHJTk/yZatylmc5JAkt/ZemSITIECgxwSGzP0cPSYiEIFBIuB+jkHyQCmTAAECBAj0jMDqbrwu3dh8Ss+kEoUAAQIEhpqAm/+H2iOqHwIECBAgQIAAAQIECBAgQIAAAQIECBAgQIAAAQIECBAgQIAAAQIECBAgQIAAAQIECBAgQIAAAQIECBAgQIAAAQIECBAgQIAAAQIECBAgQIAAAQIECBAgMHgEapJMLJRb1TiuHTzlq5QAAQIECBAgQIAAAQIECBAgQIAAAQIECBAgQIAAAQIECBAgQIAAAQIECAx4gYZihQ0NLYYDvvimAm+++ebsvffeLep98//5dHY//bwB1cOvTz85d3//Wy1qKtW+5557Dqg6e7KY0tfUlVdemalTp+bhhx/uydBtYm2zzTY5++yzc9RRR/VqnoESvKKizUeQ+0zygfLgqIMAAQIECBAgQIAAAQIECBAgQIAAAQIECBDoaYHWb2S2977I55J8dSXJS/+GyaFJlvR0YeIRIECglwSGxP0cvWQjLIEBLeB+jgH98CiOAAECBAj0tMCqbrw+JclFPZ1QPAIECBAYOgJu/h86j6VOCBAgQIAAAQIECBAgQIAAAQIECBAgQIAAAQIECBAgQIAAAQIECBAgQIAAAQIECBAgQIAAAQIECBAgQIAAAQIECBAgQIAAAQIECBAgQIAAAQIECBAgQIDAYBMofZjPxELRVY3j2sHWhHoJECBAgAABAgQIECBAgAABAgQIECBAgAABAgQIECBAgAABAgQIECBAgMAAFmgo1tbQ0GI4gMv+V2mlmt/+9rfnjjvuaJ4cuc12OfTGu7L2esMHVA8vv7A8Vx+wc5576K/NdZVqv/3221NRMbQ/Tnr58uU599xzc/bZZ2fp0qU9+riMHDkyX/jCFzJ58uQMGzasR2MP5GAr+ZoZ2l9EA/nBUBsBAgQIECBAgAABAgQIECBAgAABAgQIECDQ2wKt38hs/b7I2knOT/KJlRRycZKTertA8QkQINDDAoP+fo4e9hCOwKARcD/HoHmoFEqAAAECBHpCYGU3Xj+X5JAkv+yJBGIQIECAwNAVcPP/0H1sdUaAAAECBAgQIECAAAECBAgQIECAAAECBAgQIECAAAECBAgQIECAAAECBAgQIECAAAECBAgQIECAAAECBAgQIECAAAECBAgQIECAAAECBAgQIECAAAECBAa6QE2SiYUiqxrHtQO9aPURIECAAAECBAgQIECAAAECBAgQIECAAAECBAgQIECAAAECBAgQIECAAIFBJLA0yYimep955plstNFGg6j85OKLL85JJ53UouaDfvSbbPLWXQdkH0/+ri7XH7pHi9ouueSSnHDCCQOy3p4uatmyZbnxxhtz3XXX5YYbbshTTz3VpRSbbrpp3ve+9+Wggw7KAQcckMrKyi7FGayHlixZklGjRhXLX5Zkg8Haj7oJECBAgAABAgQIECBAgAABAgQIECBAgAABAqsRaGi1XlEYvyHJ+UkOXEmMT5fXABMgQGCwCbT4udfQ0PrH4GBrR70E1hyBiori05RX+24zseZo6JQAAQIECAx5gdZP1H+T5NAkjw75zjVIgAABAt0W8GKx24QCECBAgAABAgQIECBAgAABAgQIECBAgAABAgQIECBAgAABAgQIECBAgAABAgQIECBAgAABAgQIECBAgAABAgQIECBAgAABAgQIECBAgAABAgQIECBAgAABAl0UqEkysXC2qnFc28VYjhEgQIAAAQIECBAgQIAAAQIECBAgQIAAAQIECBAgQIAAAQIECBAgQIAAAQJtBe5Jsn3T9B//+Me86U1vGjROS5Ysyete97qU/my6tj/8oxn/X98d0D3M/9xHcu+cmc01jho1Kg899FBGjhw5oOvujeJuvvnm/OpXv8rDDz+cJ554In//+9/z2GOPvfr30rX55pvnta99bTbZZJNX/7711lvnXe96V/bcc8/eKGfQxPzTn/6UN7/5zcV6702yw6BpQKEECBAgQIAAAQIECBAgQIAAAQIECBAgQIAAgc4JNLTaXlEe75fk/CSt3+RcnuT9SW7sXBq7CRAgMGAEWvzca2ho/WNwwNSpEAIEWj9JqWh6mtK80GYCGgECBAgQIDBkBIpP1C9P8uEh05lGCBAgQKDXBbxY7HViCQgQIECAAAECBAgQIECAAAECBAgQIECAAAECBAgQIECAAAECBAgQIECAAAECBAgQIECAAAECBAgQIECAAAECBAgQIECAAAECBAgQIECAAAECBAgQIECAAIF2BGqSTCysVTWOa2kRIECAAAECBAgQIECAAAECBAgQIECAAAECBAgQIECAAAECBAgQIECAAAECPSYwN8mEpmi/+MUvsu+++/ZY8N4ONG3atJxxxhnNadYdMTKHz78/w0dt0tupuxV/+dN/y//svW1WPF/fHOfss8/O1KlTuxXX4TVH4Je//GX222+/YsPzkuyz5gjolAABAgQIECBAgAABAgQIECBAgAABAgQIEFjDBBpa9VuR5Pgk5ydZv9Xa75MckuTBNcxIuwQIDC2BFj/3Ghpa/xgcWs3qhsBQEqioKD1NaXG1mRhK/eqFAAECBAis4QJNT9S/kOTsNdxC+wQIECDQSQEvFjsJZjsBAgQIECBAgAABAgQIECBAgAABAgQIECBAgAABAgQIECBAgAABAgQIECBAgAABAgQIECBAgAABAgQIECBAgAABAgQIECBAgAABAgQIECBAgAABAgQIECDQYwI1SSYWolU1jmt7LLpABAgQIECAAAECBAgQIECAAAECBAgQIECAAAECBAgQIECAAAECBAgQIECAwJVJjmxiuPzyy3PssccOCpWGhoZsu+22WbRoUXO9u512Tnb+2ORBUf+dl/xXfjt9SnOt22yzTR588MFBUbsi+19g1qxZqa6uLhYyO8lR/V+ZCggQIECAAAECBAgQIECAAAECBAgQIECAAAECvSLQ0CrqV5J8YSWZriq+/9krlQhKgACBvhFo8XOvdI+EiwCBwSFQUVHRutA2E4OjE1USIECAAAECHRAoPVE/NMk1HdhrCwECBAgQaCHgxaIvCAIECBAgQIAAAQIECBAgQIAAAQIECBAgQIAAAQIECBAgQIAAAQIECBAgQIAAAQIECBAgQIAAAQIECBAgQIAAAQIECBAgQIAAAQIECBAgQIAAAQIECBAgQKC/BGqSTCwkr2oc1/ZXMfISIECAAAECBAgQIECAAAECBAgQIECAAAECBAgQIECAAAECBAgQIECAAIEhKHBOkslNfU2fPj1TpkwZFG3edNNN2X///ZtrHTZywxx9+9+y1jrrDor6X35heX6wyyZZUb+sud5f/epXqaoq3S7pIrBqgRkzZmTq1KnFTecm+Sw3AgQIECBAgAABAgQIECBAgAABAgQIECBAgMAQFWjoQF9nNu75fx3YZwsBAgQGg0CLn3sNDR35MTgY2lIjgaEvUFFR0brJNhNDX0GHBAgQIEBgjRHYMcnda0y3GiVAgACBHhXwYrFHOQUjQIAAAQIECBAgQIAAAQIECBAgQIAAAQIECBAgQIAAAQIECBAgQIAAAQIECBAgQIAAAQIECBAgQIAAAQIECBAgQIAAAQIECBAgQIAAAQIECBAgQIAAAQIEOiFQk2RiYX9V47i2E+dtJUCAAAECBAgQIECAAAECBAgQIECAAAECBAgQIECAAAECBAgQIECAAAECBFYt8LkkX23a8qlPfSpf//rXB4XZBz/4wfzwhz9srnXHY07KntO+OShqbypywdSP5Z6rvtNc81FHHZUrrrhiUPWg2P4R+PSnP53zzz+/mPzzSb7WP9XISoAAAQIECBAgQIAAAQIECBAgQIAAAQIECBDodYGG1WQ4KsnsXq9CAgIECPSdQIufew0Nq/sx2HeFyUSAwKoFKioqWm9oM8GQAAECBAgQIECAAAECBAh4sehrgAABAgQIECBAgAABAgQIECBAgAABAgQIECBAgAABAgQIECBAgAABAgQIECBAgAABAgQIECBAgAABAgQIECBAgAABAgQIECBAgAABAgQIECBAgAABAgQIEOgvgZokEwvJqxrHtf1VjLwECBAgQIAAAQIECBAgQIAAAQIECBAgQIAAAQIECBAgQIAAAQIECBAgQGAIChyRZHZTX+94xzty++23D/g2X3nllYwYMSLLly9vrvXfr701m75ttwFfe7HAJ25bkBsOH988tf7662fp0qVZa621BlUfiu17gV122SW/+93viomPTHJV31ciIwECBAgQIECAAAECBAgQIECAAAECBAgQIECgTwQa2snyUJL3N/73+z6pQhICBAj0nUCLn3sNDe39GOy7gmQiQKBjAhUVFa03tpnoWCS7CBAgQIAAAQIECBAgQGAoC3ixOJQfXb0RIECAAAECBAgQIECAAAECBAgQIECAAAECBAgQIECAAAECBAgQIECAAAECBAgQIECAAAECBAgQIECAAAECBAgQIECAAAECBAgQIECAAAECBAgQIECAAIGBLVCTZGKhxKrGce3ALll1BAgQIECAAAECBAgQIECAAAECBAgQIECAAAECBAgMYYGZSarb6e+YJD/ood53SrIgycat4tUnmZBkYTt5RiepSzKmsD41yYwu1LV2krcnOTTJ+5K8IcmIQpyXkjxczvfTJDcleaKDeTZIcn2SfTq4v7vbDkry4+4GcZ4AAQIECBAgMIQFXpPkqWJ/99xzT7bffvsB3fLvfve77LLLLs01rjfqNfnQ7S3aGND1F4ub9ZYN89LSZ5un7rjjjrzlLW8ZNPUrtO8F7r333uywww6tE2+S5O99X42MBAgQIECAAAECBAgQIECAAAECBAgQIECAAIE+EWhYSZYbkxyS5Pk+qUASAgQI9K1Ai597DQ0r+zHYtwXJRoBAxwQqKipab2wz0bFIdhEgQIAAAQIECBAgQIDAUBbwYnEoP7p6I0CAAAECBAgQIECAAAECBAgQIECAAAECBAgQIECAAAECBAgQIECAAAECBAgQIECAAAECBAgQIECAAAECBAgQIECAAAECBAgQIECAAAECBAgQIECAAAECA1ugJsnEQolVjePagV2y6ggQIECAAAECBAgQIECAAAECBAgQIECAAAECBAgQGMICM5NUt9PfnCRHJlnRA/2fmOTilcSpTzIhycJ2coxOUpdkTGF9apIZnahp/SQfS/KfSf6tE+dKW0u5P53kN0kaVnF2gyTXJ9mnk/G7uv2gJD/u6mHnCBAgQIAAAQJriMAvkuzb1OvXv/71fOpTnxrQrX/rW9/KySef3FzjmHcfnP0uvXZA19xecTcdNykP/+qG5uVLL700xx9//KDsRdF9I3D++efn058uvfxqvn6ZZL++yS4LAQIECBAgQIAAAQIECBAgQIAAAQIECBAgQKBfBFrfk/aNJAP7Tc1+YZKUAIEhJNDi515Dw6puzR1CXWuFwBAQqKioaN1Fm4kh0KYWCBAgQIAAAQIECBAgQKCbAl4sdhPQcQIECBAgQIAAAQIECBAgQIAAAQIECBAgQIAAAQIECBAgQIAAAQIECBAgQIAAAQIECBAgQIAAAQIECBAgQIAAAQIECBAgQIAAAQIECBAgQIAAAQIECBAgQKDLAjVJJhZOVzWOa7sczUECBAgQIECAAAECBAgQIECAAAECBAgQIECAAAECBAh0T2Bmkup2QjyeZK/G9fu7lyLDk8xJcuBK4tQnmZBkYTs5RiepSzKmsD41yYwO1rRrkiuTbNfB/e1tuzzJqUmebWfDBkmuT7JPN/N09PhBSX7c0c32ESBAgAABAgTWUIHJSc5p6v3d7353fv7znw9oiurq6syaNau5xndOmZ63fnzKgK65veL+8M2zs/CrX2he/uhHP5rvfve7g7IXRfeNwP7775+bbrqpmOyzSc7tm+yyECBAgAABAgQIECBAgAABAgQIECBAgAABAgT6RaChkPXkJN/qlyokJUCAQN8JFH/upaGhxbDvqpCJAIFOC1RUVLQ+02ai00EdIECAAAECBAgQIECAAIEhJ+DF4pB7SDVEgAABAgQIECBAgAABAgQIECBAgAABAgQIECBAgAABAgQIECBAgAABAgQIECBAgAABAgQIECBAgAABAgQIECBAgAABAgQIECBAgAABAgQIECBAgAABAgQGjUBNkomFaqsax7WDpnqFEiBAgAABAgQIECBAgAABAgQIECBAgAABAgQIECAw1ARmJqleRVPHJPlBN5veKcmCJBuvJE59kglJFraTY3SSuiRjCutTk8zoQE37Jflhko06sLcjW0rv934gydMr2bxBkuuT7NORQD2w56AkP+6BOEIQIECAAAECBIaywBuT3F1s8JlnnslGG/XU08Oep9tzzz1zyy23NAfe79JrM+bdB/d8oj6I+NCN1+SXHz+0OdP48eMzb968PsgsxWAUWLJkSUaNGtW69B2T/GUw9qNmAgQIECBAgAABAgQIECBAgAABAgQIECBAgEAHBRqSPJvk/Y33npXuT3MRIEBgqAuUfu41Xw0NLYZDvXf9ERjUAhUVFa3rbzMxqBtUPAECBAgQIECAAAECBAj0iIAXiz3CKAgBAgQIECBAgAABAgQIECBAgAABAgQIECBAgAABAgQIECBAgAABAgQIECBAgAABAgQIECBAgAABAgQIECBAgAABAgQIECBAgAABAgQIECBAgAABAgQIECDQBYHSBwBNLJyrahzXdiGOIwQIECBAgAABAgQIECBAgAABAgQIECBAgAABAgQIEOgJgZlJqlcRaHaSY5Os6EayE5Nc3M75+iQTkixsZ310krokYwrrU5PMWE092yS5Kcn2rfY9n+TSJFc09vXXJE8naSjvGZ5k6yTvTjI5yXYryfG9JCckeakbHqWjU5JML8RYlGRcksXdjOs4AQIECBAgQIBAS4HfJ3lb09Sll16a448/fsAa7bTTTrn77rub65t09S3Z7B2lp4mD73py4a9z/Qf2ai585513zp133jn4GlFxnwhcdtllOeGE0kut5usPSd7eJ8klIUCAAAECBAgQIECAAAECBAgQIECAAAECBAj0n8CtSQ5pvCftsf4rQWYCBAj0qUDTPbuvJm1oaDHs00IkI0CgcwIVFRWtD7SZ6FxEuwkQIECAAAECBAgQIEBgKAp4sTgUH1U9ESBAgAABAgQIECBAgAABAgQIECBAgAABAgQIECBAgAABAgQIECBAgAABAgQIECBAgAABAgQIECBAgAABAgQIECBAgAABAgQIECBAgAABAgQIECBAgACBwSFQk2RiodSqxnHt4ChdlQQIECBAgAABAgQIECBAgAABAgQIECBAgAABAgQIDEGBmUmqC329lGSdJE2f+fZokvFJHuhi7+snuSbJAeXzDYXYpan6JBOSLGwn/ugkdUnGFNanJpmxinpKtZ+X5FOt9lyR5KQkz3agl1KMf09yZZLKwv5S/R9IcnUHYqxqy5Qk0wsbFiUZl2RxN+M6ToAAAQIECBAg0FLgK0n+o2lq++23zz333DNgjbbYYos88cQTzfUdPu/+jNz6dQO23lUV9txDf80PJ76hecuWW26ZRx55ZFD2oujeF9hhhx1y7733FhOdneQLvZ9ZBgIECBAgQIAAAQIECBAgQIAAAQIECBAgQIAAAQIECBDoQ4HSfbjNV0NDi2EfliEVAQKdFaioaPr1guaTbSY6G9N+AgQIECBAgAABAgQIEBh6Al4sDr3HVEcECBAgQIAAAQIECBAgQIAAAQIECBAgQIAAAQIECBAgQIAAAQIECBAgQIAAAQIECBAgQIAAAQIECBAgQIAAAQIECBAgQIAAAQIECBAgQIAAAQIECBAgQGCwCNQkmVgotqpxXDtYilcnAQIECBAgQIAAAQIECBAgQIDAcH6aAAAgAElEQVQAAQIECBAgQIAAAQJDTmBmkupCV79N8mKSvQpzRyWZ3cXOd04yP8lG5fM/SvLuJJXlcX2SCUkWthN/dJK6JGMK61OTzFhFPa8r59yysOeHST6U5KVO9vGuJD9NMqxw7sYkhyR5vpOxitunJJlemFiUZFySxd2I6SgBAgQIECBAgEBbgdJzw/uL0xdccEFOOeWUAWm11lprpaGhobm2j9z7YtZaZ90BWevqinqpfmlmvXlk87bKysosW7Zsdcesr4ECF154YU499dTWnb8+yQNrIIeWCRAgQIAAAQIECBAgQIAAAQIECBAgQIAAAQIECBAgMJQF/nVTRNLiHomh3LTeCAwFgYqKitZttJkYCn3qgQABAgQIECBAgAABAgS6J+DFYvf8nCZAgAABAgQIECBAgAABAgQIECBAgAABAgQIECBAgAABAgQIECBAgAABAgQIECBAgAABAgQIECBAgAABAgQIECBAgAABAgQIECBAgAABAgQIECBAgAABAgS6LlCTZGLheFXjuLbr4ZwkQIAAAQIECBAgQIAAAQIECBAgQIAAAQIECBAgQIBAtwRmJqkuRJib5IYk/1WYm53k2CQrupDplCQXlM/VJ/lsknMa41cW5iYkWdhO7NFJ6pKMKaxPTTJjFbW8N8lPCutLkoxPclcX6i999t15ST5VOFvqY1U1dyTNlCTTCxsXJRmXZHFHDttDgAABAgQIECCwSoG1V/XcdZtttsmDDz44IAk32GCDLFu2rLm26j8uzTqVIwZkrasr6qX6pZn15pHN20aMGJGlS5eu7pj1NVBg2223zUMPPbSqztdJ8vIaSKNlAgQIECBAgAABAgQIECBAgAABAgQIECBAgAABAgQIDDWBhmJDDQ0thkOtV/0QGFICFRWl2+pbXG0mhlTDmiFAgAABAgQIECBAgACBLgl4sdglNocIECBAgAABAgQIECBAgAABAgQIECBAgAABAgQIECBAgAABAgQIECBAgAABAgQIECBAgAABAgQIECBAgAABAgQIECBAgAABAgQIECBAgAABAgQIECBAgACBHhCoSTKxEKeqcVzbA3GFIECAAAECBAgQIECAAAECBAgQIECAAAECBAgQIECAQFcEZiapLhycm+T/Jvlpko3L848mGZ/kgU4mWD/JNUkOKJ+7Mcl/Jin9WVmeq08yIcnCdmKPTlKXZExhfWqSGauoZUqS6YX125Lsn+SZTtbftH2P8vu6wwrnD0tydRfjlY61rnFRknFJFncjpqMECBAgQIAAAQL/FCh9fvErq8I455xzMnny5AHntd122+X+++9vruvw2vsycpvtBlydHSno2Yfuy/9O3L55a6m3++67ryNH7VmDBM4999x89rOfXV3HayVpWN0m6wQIECBAgAABAgQIECBAgAABAgQIECBAgAABAgQIECAw4AVavPfb0OCt4AH/iCmQQFmgoqJ0S1aLq80ELAIECBAgQIAAAQIECBAg4MWirwECBAgQIECAAAECBAgQIECAAAECBAgQIECAAAECBAgQIECAAAECBAgQIECAAAECBAgQIECAAAECBAgQIECAAAECBAgQIECAAAECBAgQIECAAAECBAgQIECgvwRqkkwsJK9qHNf2VzHyEiBAgAABAgQIECBAgAABAgQIECBAgAABAgQIECCwxgvMTFJdUJib5ANJSvMHFuaPSjK7k1o7J5mfZKPyuVOT3JJkXpLK8lx9kglJFrYTe3SSuiRjCutTk8xYRS1TkkwvrC8o9/JcJ+tv2r5JkpLLNkmeLk+elmRWF+OVjrWucVGScUkWdyOmowQIECBAgAABAv8SeCVJu59jvMUWW+Thhx/OOuusM6DM9txzz9xyS+kp8z+vSf97czYbu+eAqrGjxTxx24LccPj45u2l3m6++eaOHrdvDRBYsWJFtt566zz++OOr6rYhyVprAIcWCRAgQIAAAQIECBAgQIAAAQIECBAgQIAAAQIECBAgsCYILE0yoqnRZ555Jhtt1HSb8ZrQvh4JDE6BJUuWZNSoUcXilyXZYHB2o2oCBAgQIECAAAECBAgQ6E2Bdn+RpzeTik2AAAECBAgQIECAAAECBAgQIECAAAECBAgQIECAAAECBAgQIECAAAECBAgQIECAAAECBAgQIECAAAECBAgQIECAAAECBAgQIECAAAECBAgQIECAAAECBAgQSFKTZGJBoqpxXEuGAAECBAgQIECAAAECBAgQIECAAAECBAgQIECAAAEC/SQwM0l1IffcJJOSfCjJxYX57yX5P0kaOlHnKUkuKO9fkmR8kvWSzEtSWZ6vTzIhycJ24o5OUpdkTGF9apIZq6hjcpJzCutNue/qRO29vXVKkumFJIuSjEuyuLcTi0+AAAECBAgQWEMEViRZe1W9Hn/88bn00ksHFMchhxySa6+9trmmfS++OtsccMiAqrGjxTz40//Nr04+vHn7oYcemjlz5nT0uH1rgMAJJ5yQyy67bHWdvpxkndVtsk6AAAECBAgQIECAAAECBAgQIECAAAECBAgQIECAAAECg0Lg3iRvaKr0j3/8Y970pjcNisIVSWBNFvjTn/6UN7/5zUWC0vfyDmuyid4JECBAgAABAgQIECBAYOUCFWAIECBAgAABAgQIECBAgAABAgQIECBAgAABAgQIECBAgAABAgQIECBAgAABAgQIECBAgAABAgQIECBAgAABAgQIECBAgAABAgQIECBAgAABAgQIECBAgAABAv0kUJNkYiF3VeO4tp9qkZYAAQIECBAgQIAAAQIECBAgQIAAAQIECBAgQIAAAQIzk1QXGOYmmZRk6yQLkmxcXnsoyV5JHu0g2fpJrklyQHn/jUkOSfKmJPOSVJbn65NMSLKwnbijk9QlGVNYn5pkxirq2DtJ6b3ZdQp7LkvyiSQvdbD+3t42Jcn0QpJFScYlWdzbicUnQIAAAQIECKwhAi8mWbep14/c+2J+/41p+f0F01q0/+1vfzvHHXfcgCE58cQTc+mllzbXs+e0b2bHY04aMPV1ppA/XX5h6r50avORk08+ORdddFFnQtg7hAW+853v5GMf+1iLDt9+6ul5+ydPz/e2H1acL72GazExhFm0RoAAAQIECBAgQIAAAQIECBAgQIAAAQIECBAgQIAAgaEsULq3uHTfsIsAgaEhUPp9gOeHRiu6IECAAAECBAgQIECAAIGeEqjoqUDiECBAgAABAgQIECBAgAABAgQIECBAgAABAgQIECBAgAABAgQIECBAgAABAgQIECBAgAABAgQIECBAgAABAgQIECBAgAABAgQIECBAgAABAgQIECBAgAABAgQ6KVCTZGLhTFXjuLaTMWwnQIAAAQIECBAgQIAAAQIECBAgQIAAAQIECBAgQIBATwnMTFJdCDY3yaQkK5LMSXJgYe3gJNd1MPHOSeYn2ai8/9QkFyYZm2RektIHkJeu+iQTkixsJ+7oJHVJxhTWpyaZsYo6NkxyY5LdW+25JslnkzzQwR56c9uUJNMLCRYlGZdkcW8mFZsAAQIECBAgsAYJLE+yXlO/H/7L8qw9bL1cd9CueerO25oZhg0bloULF2bnnUtPX/v/OuOMMzJt2rTmQnY44rjsPf3b/V9YFyqY/7mP5N45pZcb/7zOPPPMlPpzEbjrrrsyduzYvPjii80Ym7zlnTnout/m5RdfyMw3Di8ivdD42qnFBEECBAgQIECAAAECBAgQIECAAAECBAgQIECAAAECBAgQGJQCa5fvTx6UxSuaAIE2AuskeZkLAQIECBAgQIAAAQIECBAoClTgIECAAAECBAgQIECAAAECBAgQIECAAAECBAgQIECAAAECBAgQIECAAAECBAgQIECAAAECBAgQIECAAAECBAgQIECAAAECBAgQIECAAAECBAgQIECAAAECBAj0k0BNkomF3FWN49p+qkVaAgQIECBAgAABAgQIECBAgAABAgQIECBAgAABAgQIzExSXWCYm2RSkqVJTkxycWHte0n+T5KGDrCdkuSC8r4lScYnuSvJ2CTzklSW1+qTTEiysJ2Yo5PUJRlTWJ+aZMZqajgiyZVJVvbZdb9PcmGS65M80YFeemPLlCTTC4EXJRnXaL64N5KJSYAAAQIECBBYAwVKzzPXb+r7w3+uz9rD189Td96W6w7atQXH+PHjM29e6Slq/1/XXXddDj744OZCho/aJEcvfDKpGGQfydzQkB+M3TQvPPP35l5uuOGGHHjggf2PrIJ+F5gwYULmz5/foo6DrvttNnnLO/Py8uczc6eml4uvbnm+8Pqx32tXAAECBAgQIECAAAECBAgQIECAAAECBAgQIECAAAECBAh0S+CVdu7t7VZQhwkQ6HOB0u8TrNXnWSUkQIAAAQIECBAgQIAAgQEvMMh++2XAeyqQAAECBAgQIECAAAECBAgQIECAAAECBAgQIECAAAECBAgQIECAAAECBAgQIECAAAECBAgQIECAAAECBAgQIECAAAECBAgQIECAAAECBAgQIECAAAECBAgQ6LhATZKJhe1VjePajh+3kwABAgQIECBAgAABAgQIECBAgAABAgQIECBAgAABAj0qMDNJdSHi3CSTkixNslOSBUk2Lq8/lGSvJI+upoL1k1yT5IDyvp8kOSzJ8iRjk8xLUlleq08yIcnCdmKOTlKXZExhfWqSGaupYd3Gur+R5OOr2bcsyc+SXNtYx6+SLE5S+oD03r6mJJleSLKosY5x5fy9nVt8AgQIECBAgMCaIFB6PjuiqdHqPy7NOpX/HP758otyy5dOaWHwuc99Ll/96lf73eXFF1/MRhttlOeff765lklzfp3Ndtmj32vrTAFP/HZ+bvhg6Wn+P6/1118/S5YsybBhwzoTxt4hKPD5z38+X/va11p0tseZF2an6k+8Oreiflkuf/MGxfXSa7YWE0OQRUsECBAgQIAAAQIECBAgQIAAAQIECBAgQIAAAQIECBBYUwReTFK6x9dFgMDgFngpiRuBBvdjqHoCBAgQIECAAAECBAj0ikBFr0QVlAABAgQIECBAgAABAgQIECBAgAABAgQIECBAgAABAgQIECBAgAABAgQIECBAgAABAgQIECBAgAABAgQIECBAgAABAgQIECBAgAABAgQIECBAgAABAgQIECCweoGaJBML26oax7WrP2YHAQIECBAgQIAAAQIECBAgQIAAAQIECBAgQIAAAQIEekVgZpLqQuS5SSYlWZpkeJI5SQ4srB+c5LrVVLJzkvlJNirv+3iSS8p/H5tkXpLK8rg+yYQkC9uJOTpJXZIxhfWpSWZ0QGPdJFOSTOvA3qYtpQ9HL9V3ZZLrkzzRibOd2Vqqa3rhwKIk45Is7kwQewkQIECAAAECBNoVeDbJyKbVY+96NuuOaB5m3uTq3HfNrBaHL7zwwnziE5/od9LDDjssV199dXMdb/34lLxzSvGpY7+XuNoCfvOVz+Wuy85p3nfEEUdk9uzZqz1nw9AWuOiii3LKKae0aPINhxybCede3jz30rLnMmvnfyvueS5Ji4mhraQ7AgQIECBAgAABAgQIECBAgAABAgQIECBAgAABAgQIDGmBZYV7iHPMHUsybOSGQ7phzREYCgIvPvePfP+tTb8a8GpHpd8BGDEUetMDAQIECBAgQIAAAQIECPSsQEXPhhONAAECBAgQIECAAAECBAgQIECAAAECBAgQIECAAAECBAgQIECAAAECBAgQIECAAAECBAgQIECAAAECBAgQIECAAAECBAgQIECAAAECBAgQIECAAAECBAgQINBhgZokEwu7qxrHtR0+bSMBAgQIECBAgAABAgQIECBAgAABAgQIECBAgAABAgR6VmBmkupCyLlJJiVZWp47McnFhfWLkpyapGEVZUxJMr28/nSSvZP8uTwem2ReksryuPRh5BOSLGwn3ugkdUnGFNanJpnRCYY3JflOknGdONO09a9Jvpzkh0me78L59o4UjUp7FpXrW9yDOYQiQIAAAQIECKzJAkuSbNgEcMwdSzJsZPMwK+qX5dr3vSPPPnhvC6NLL700xx9/fL+6ff/738+xxx7bXMP6m26RD85/IGuvN7xf6+po8pLtVXuNyQtLSi8F/nldeeWVOfLIIzsawr4hKHDZZZflhBNOaNHZv227fd5/w++yTuWI5vkXn/tHvv/WjYr7/pGkxcQQ5NESAQIECBAgQIAAAQIECBAgQIAAAQIECBAgQIAAAQIE1hSBp5K8pqnZoxc+meEbb7qm9K5PAoNWYPnTf8sVYzcr1v/3JJsM2oYUToAAAQIECBAgQIAAAQK9JlDRa5EFJkCAAAECBAgQIECAAAECBAgQIECAAAECBAgQIECAAAECBAgQIECAAAECBAgQIECAAAECBAgQIECAAAECBAgQIECAAAECBAgQIECAAAECBAgQIECAAAECBAisWqAmycTClqrGcS00AgQIECBAgAABAgQIECBAgAABAgQIECBAgAABAgQI9JPAzCTVhdxzk0xKsrQ8t1OSBUk2Lo/vLr/n+UQ79W6Q5Pok+5TXf5LksCTLy+OxSeYlqSyP65NMSLKwnXijk9QlGVNYn5pkRie9Sp9ht32Sk5N8OMlGnTz/bJITkvxPkoZOnl3Z9ilJphcWFiUZl2RxD8QWggABAgQIECBAIHk6yagmiA/9/umst2Hz8NXpx27+ZX52zH5trGbOnJnq6uJT5L7lfPbZZ7Pxxhvn5Zdfbk489vNfydtO/o++LaSL2X5/wbTcfu4ZzaeHDRuWp556KiNHjuxiRMcGu8Dll1+eD3+49DKs5fWe7/8ir91r3xaTL/zjmfzg7U0vP19deqbwenSwU6ifAAECBAgQIECAAAECBAgQIECAAAECBAgQIECAAAECa7rAI0m2bEI48pZHUrlF83BNt9E/gQErUP/4o5m9x1bF+h5N0mJiwBavMAIECBAgQIAAAQIECBDoU4HSL3O7CBAgQIAAAQIECBAgQIAAAQIECBAgQIAAAQIECBAgQIAAAQIECBAgQIAAAQIECBAgQIAAAQIECBAgQIAAAQIECBAgQIAAAQIECBAgQIAAAQIECBAgQIAAAQL9IVCTZGIhcVXjuLY/CpGTAAECBAgQIECAAAECBAgQIECAAAECBAgQIECAAAECSWYmqS5IzE0yKcnS8tzwJHOSHFgeN5T//rN29MYmmZeksrz+8SSXFPa2Xq9PMiHJwnbijU5Sl2RMYX1qkhndePRKn2dXivveJEeV86/bwXilXj6T5PkO7m9v25Qk0wuLi5KMS7K4m3EdJ0CAAAECBAgQ+KfAU0le04TxodufynqjmofNRg/c8D+pOeWINmazZ8/OEUe0ne8r3OOOOy7f/e53m9MNG7lhPnjzQyn9OZCvF5/7R2aP2zIr6pc1l3niiSfm4osvHshlq60XBa666qoceeSRbTJUXXhVXve+D7aZf+GZv+cHu2xSnP97khYTvViu0AQIECBAgAABAgQIECBAgAABAgQIECBAgAABAgQIECDQuwL3N967/LqmFIfPuz8jt24e9m5m0QkQ6LLAcw8/kB9OeH3x/ANJWkx0ObiDBAgQIECAAAECBAgQIDCkBEq/wO0iQIAAAQIECBAgQIAAAQIECBAgQIAAAQIECBAgQIAAAQIECBAgQIAAAQIECBAgQIAAAQIECBAgQIAAAQIECBAgQIAAAQIECBAgQIAAAQIECBAgQIAAAQIECPSHQE2SiYXEVY3j2v4oRE4CBAgQIECAAAECBAgQIECAAAECBAgQIECAAAECBAgkmZmkuiAxN8mkJEsLcycmubgwvijJqUkaViI4Jcn08vzjSfZqjH9/Yd/YJPOSVJbn6pNMSLKwnUdjdJK6JGMK61OTzOjBR6/0+XalPO9Kckz5z3VXEf+yJJ9I8lI3aig6lcIsSjIuyeJuxHSUAAECBAgQIEDgXwJPJtm0aXj0wiczfOPmYQun+66ZlXmTi0+J/7l89dVX55BDDukX0yeffDLbbLNNli9f3pz/bSf/R8Z+/iv9Uk9Hk/727P+bOy/9avP2ysrKPPjgg9l005XbdzSufYNT4Jprrsmhhx7apvh9zpuV7d5feunV9lr+9N9yxdjNigt/S9JiYnBqqJoAAQIECBAgQIAAAQIECBAgQIAAAQIECBAgQIAAAQIEktyd5I1NEof98u5s+PrmISACBAaowD/u/0vm7Ltjsbq/JGkxMUBLVxYBAgQIECBAgAABAgQI9LFA6Re2XQQIECBAgAABAgQIECBAgAABAgQIECBAgAABAgQIECBAgAABAgQIECBAgAABAgQIECBAgAABAgQIECBAgAABAgQIECBAgAABAgQIECBAgAABAgQIECBAgACB/hCoSTKxkLiqcVzbH4XISYAAAQIECBAgQIAAAQIECBAgQIAAAQIECBAgQIAAgSQzk1QXJOYmmZRkaWFupyQLkmxcnru7/L7nE60EN0hyfZJ9yvNzkhyZZEVh39gk85JUlufqk0xIsrCdR2N0krokYwrrU5PM6MVHb+0kb2o0+FySY5Ks1SpXQ5KjklzVjRqmJJleOL8oybgki7sR01ECBAgQIECAAIF/CTyeZPOm4VG/fTzrb9I8bON0z1XfyYKpH2sz/9///d/5yEc+0i+uZ5xxRqZNm9ace6111s2/X1OX1+y8S7/Us7qkf/vDb3LDB/bOKyteat565plnptSHa80T+N73vpePfvSjbRrfe/q3s8MRx7UL8vxTT+TKXbcorpded7aYWPM0dUyAAAECBAgQIECAAAECBAgQIECAAAECBAgQIECAAIEhI3BHkrc0dXPIz+7IqDc2D4dMkxohMNQEnvnLnbnmPW8ttnVnkhYTQ61n/RAgQIAAAQIECBAgQIBA1wQqunbMKQIECBAgQIAAAQIECBAgQIAAAQIECBAgQIAAAQIECBAgQIAAAQIECBAgQIAAAQIECBAgQIAAAQIECBAgQIAAAQIECBAgQIAAAQIECBAgQIAAAQIECBAgQIBAtwVqkkwsRKlqHNd2O6oABAgQIECAAAECBAgQIECAAAECBAgQIECAAAECBAgQ6JrAzCTVhaNzk0xKsrQwNzzJnCQHlucakuyf5BetUo5NMi9JZXn+mCQ/WM2e+iQTkixsp/zRSeqSjCmsT00yo2vtdvrUVkm+l2TfVidvTXJAkn90OuI/D0xJMr1wdlGScUkWdzGeYwQIECBAgAABAi0FHktSei756nXkrY+lcrPm4Uqt/jzrm7nljE+0WfviF7+YadOm9bnvsmXL8vrXvz5PPvlkc+7KzV+b99/wuwx/zWZ9Xs+qEtY/uTjXvvdtWf7035q3bbrppnn44Yez3nrrDahaFdP7AmecccZKv2f2+PJF2enYk1dZQOlrafbury3uKb1GajHR+x3IQIAAAQIECBAgQIAAAQIECBAgQIAAAQIECBAgQIAAAQK9JHBbktL9xq9eB113WzZ5S/Owl1IKS4BAdwWeunNhrjvoncUwpXv/W0x0N4fzBAgQIECAAAECBAgQIDA0BCqGRhu6IECAAAECBAgQIECAAAECBAgQIECAAAECBAgQIECAAAECBAgQIECAAAECBAgQIECAAAECBAgQIECAAAECBAgQIECAAAECBAgQIECAAAECBAgQIECAAAECBAahQE2SiYW6qxrHtYOwDyUTIECAAAECBAgQIECAAAECBAgQIECAAAECBAgQIDA0BGYmqS60MjfJpCRLW7V3YpKLC3MXJPlkqz1Tkkwvzz2eZK/G2Pe32jM2ybwkleX5+iQTkpQ+lHxl1+gkdUnGFBanJpnRh/wbJpmTZN9CzhVJSu/3LuhiHUWrUohFScYlWdzFeI4RIECAAAECBAi0FHgkyZZNU0fe8kgqt2getmv1x++cl1v/c3Kb9aOOOiqzZs3K2muv3afOl1xyST7+8Y+3yLnZO8blwP+Zl7XWWbdPa2kv2SsrXsqP3797/v7H37XY8u1vfzvHHXfcgKhREX0j8PLLL6e6ujpXXHFFm4S7f/HcvPm4z6y2kPrHH83sPbYq7ns0SYuJ1QaxgQABAgQIECBAgAABAgQIECBAgAABAgQIECBAgAABAgQGqsCvk+zRVNykOb/OZrs0DwdqzeoisMYLPHn7Lbn+sD2LDrckaTGxxiMBIECAAAECBAgQIECAAIFXBSo4ECBAgAABAgQIECBAgAABAgQIECBAgAABAgQIECBAgAABAgQIECBAgAABAgQIECBAgAABAgQIECBAgAABAgQIECBAgAABAgQIECBAgAABAgQIECBAgAABAgT6SaAmycRC7qrGcW0/1SItAQIECBAgQIAAAQIECBAgQIAAAQIECBAgQIAAAQIEZiapLjDMTTIpydJWNDslWZBk4/L8n5Lsk+Sp8niDJNeX50pTc5IcmWRFqzhjk8xLUlmer08yIcnCdh6K0UnqkowprE9NMmMl+4cn+WySY8vxt2jc8/+SfKUHHuY9yu/tDivE+niSS7oYe0qS6YWzi5KMS7K4i/EcI0CAAAECBAgQaClQen61ddPUEb9elBGjm4ertLr7ikvy69NKT/VaXrvttltmzZqVHXbYoc+sX3nllXzgAx/INddc0yLn9od/NOP/67t9VseqEs3/3Edy75zSy4p/XQcddFCuvfbaVFT4KOkB8SD1QRH33HNPqqurc+utt7bJttdXLskbjzqhQ1UsW/xwrtqz+PIvD7d6PdihODYRIECAAAECBAgQIECAAAECBAgQIECAAAECBAgQIECAwIAUKP07S6X7j1+9Dpxdmy12bx4OyIIVRYBAsriuNj89qvRPpTVfpd85KP47apgIECBAgAABAgQIECBAgMCrAn6LxBcCAQIECBAgQIAAAQIECBAgQIAAAQIECBAgQIAAAQIECBAgQIAAAQIECBAgQIAAAQIECBAgQIAAAQIECHRDvgkAACAASURBVBAgQIAAAQIECBAgQIAAAQIECBAgQIAAAQIECBAg0F8CNa3+If3Sv7Jf+qAMFwECBAgQIECAAAECBAgQIECAAAECBAgQIECAAAECBPpDYGaS6kLi0oeDT0qytFUxw5PMSXJgeb4hyf5JflEej00yL0lleXxUktkraaj1vvokE5IsbKf50UnqkowprE9NMmMl+1vXWNpSqvnIJCu6ibtJkpLNmzpQR0dSTUkyvbBxUZJxSRZ35LA9BAgQIECAAAECqxW4P8nrmnYdPu/+jNy6ebjaw4/d/IvMm1yd+idbPj3bZJNNcvnll+e9733vamP01IYXX3wx++yzT+rqSk+L/3Vtf/hHs/fZl6Vi7bV7KlWn4rzy8orc/B8n5N4f/neLc7vttlvmz5+fYcOGdSqezYNX4Kc//Wmqq6vz1FNPtWiicvPXZsI5l+e1e+3b4eaee/iB/HDC64v7H0jSYqLDwWwkQIAAAQIECBAgQIAAAQIECBAgQIAAAQIECBAgQIAAgYEm8PMk724q6oBZP8+WezcPB1qt6iFAoCzw6Pyf58bqA4oeN5V/l4ARAQIECBAgQIAAAQIECBBoIVDBgwABAgQIECBAgAABAgQIECBAgAABAgQIECBAgAABAgQIECBAgAABAgQIECBAgAABAgQIECBAgAABAgQIECBAgAABAgQIECBAgAABAgQIECBAgAABAgQIECDQTwI1SSYWclc1jmv7qRZpCRAgQIAAAQIECBAgQIAAAQIECBAgQIAAAQIECBAgMDNJdYFhbpJJSZauhObEJBcX5i9I8snyeEqS6eW/P5pkfJIHVhJjbJJ5SSrLa/VJJiRZ2M5DMTpJXZIxhfWpSWa0s/8bSU4trD2UZK8kpZq6c41M8pMke3ewjtXlKnqV9i5KMi7J4tUdtE6AAAECBAgQINAhgbuTvLFp52G/vDsbvr552KEAzz38QOZNrs4Tty1os/8LX/hCzjrrrA7F6YlNzzzzTHbbbbfcd999LcJtsfs+2feSa7LehqN6Ik2HY7zwj2dy03GT8uTCX7c488Y3vjF1dXXZaKONOhzLxsEtcNppp+UrX/lKmyY2f+fe2ee8Wdlgq2071eA/7v9L5uy7Y/HMX5K0mOhUQJsJECBAgAABAgQIECBAgAABAgQIECBAgAABAgQIECBAYCAJXJ/kfU0Fvfs7P87W7yrdtuwiQGAgCzz8q+tz03H/XizxhvLvHAzkstVGgAABAgQIECBAgAABAv0gUNEPOaUkQIAAAQIECBAgQIAAAQIECBAgQIAAAQIECBAgQIAAAQIECBAgQIAAAQIECBAgQIAAAQIECBAgQIAAAQIECBAgQIAAAQIECBAgQIAAAQIECBAgQIAAAQIECJQEapJMLFBUNY5r0RAgQIAAAQIECBAgQIAAAQIECBAgQIAAAQIECBAgQKCfBGYmqS7knlv+cPClK6lnpyQLkmxcXrstyf5JXkpyfeP7ofuU52cnOTbJipXEGJtkXpLK8lp9kglJFrbT/+gkdUnGFNanJpnRzv4jk1zZau2kJBd30/f1SW5ujLNFIc5hSa7uYtwpSaYXzi5KMi7J4i7Gc4wAAQIECBAgQKClwB1J3tI0dcjP7sioNzYPO2U1/3Mfyb1zSk+bW17vfOc7c+6552b8+PGditfVzQ8++GD22GOPPP744y1CjNz6ddn/v3+SDbfbsauhO3VuyX1/zs8/emCWPvJgi3OjR4/Ob37zm2y11Vadimfz4BSYP39+Jk+enNtuK70sbHltf9iHM/5r3+tSY8/85c5c8563Fs/e2fi6q8VElwI7RIAAAQIECBAgQIAAAQIECBAgQIAAAQIECBAgQIAAAQIDQaB03+0hTYW861tzsu17Dh0IdamBAIFVCDz4s6vzq5NKt843X9ck8c3rq4YAAQIECBAgQIAAAQIE2ghUMCFAgAABAgQIECBAgAABAgQIECBAgAABAgQIECBAgAABAgQIECBAgAABAgQIECBAgAABAgQIECBAgAABAgQIECBAgAABAgQIECBAgAABAgQIECBAgAABAgQI9JNATZKJhdxVjePafqpFWgIECBAgQIAAAQIECBAgQIAAAQIECBAgQIAAAQIECMxMUl1gmJtkUpKlK6EZnmROkgPLayuSlN7zfD7JvCSV5fmjksxuh3Zsq731SSYkWdjO/tFJ6pKMKaxPTTKjnf2vSzI/yZaF9fsb5/ZN8mA3Hu6PJ/lW4fzTSfZO8ucuxpySZHrh7KIk45Is7mI8xwgQIECAAAECBFoK3Jak9Nzz1eug636bTd7yzi4b/f6Cabn93DNWev6LX/xipk2b1uXYnTn42GOP5YADDshdd93V4tjaw9fPzsd9Jm89aWrWHTGyMyE7vPelpc/m9xeelT997xt5+YXlLc694x3vyPXXX5/Xvva1HY5n4+AVKH3Nn3XWWSttYJfJX87bTz29y809dedtue6gXYvnS68Vu/7N2+VKHCRAgAABAgQIECBAgAABAgQIECBAgAABAgQIECBAgACBXhAo3V98RFPcid+4Mq//9yN7IY2QBAj0pMD9P56d2k+WfkWg+boqiW/enkQWiwABAgQIECBAgAABAkNEoGKI9KENAgQIECBAgAABAgQIECBAgAABAgQIECBAgAABAgQIECBAgAABAgQIECBAgAABAgQIECBAgAABAgQIECBAgAABAgQIECBAgAABAgQIECBAgAABAgQIECBAYPAJ1CSZWCi7qnFcO/jaUDEBAgQIECBAgAABAgQIECBAgAABAgQIECBAgAABAkNEYGaS6kIvc5NMSrK0nf5OTHJxYe0rSZ5NMr0892iS8UkeaOf82CTzklSW1+uTTEiysJ39o5PUJRlTWJ+aZEY7+0ufVfflJF9stX5bksOTPNiFx223JDcm2ahwdnaSYxvzrOhCvNKRKQWz0nhRknFJFncxnmMECBAgQIAAAQItBX7d+Bxuj6apSf97czYbu2e3jB668Zrc+p+Ts/SRtk8pd91115x77rnZe++9u5WjI4fr6+tz9NFH50c/+lGb7cNHbZK3f/L07HjMSVlrnXU7Em61e1556cX8aeaF+cNFZ+WFJU+32X/wwQdn9uzZGT58+Gpj2TC4BRYsWJDJkyfnt7/9bZtGNthq2+z+xXOzzQGHdKvJJxf+Otd/YK9ijFuSdO+bt1sVOUyAAAECBAgQIECAAAECBAgQIECAAAECBAgQIECAAAECPShwefn+21dDTjhnZt5waPE25h7MJBQBAj0mcN/Vl2feZz9cjDer1e8g9FgugQgQIECAAAECBAgQIEBgcAuUfsnbRYAAAQIECBAgQIAAAQIECBAgQIAAAQIECBAgQIAAAQIECBAgQIAAAQIECBAgQIAAAQIECBAgQIAAAQIECBAgQIAAAQIECBAgQIAAAQIECBAgQIAAAQIECBDoD4GaJBMLiasax7X9UYicBAgQIECAAAECBAgQIECAAAECBAgQIECAAAECBAgQSDKz1YeBz00yKcnSdnR2SrIgycbl9T+U/3xb+c/ZSY5NsqKd82OTzEtSWV6vTzIhycJ29o9OUpdkTGF9apIZq3j0tkpyU5IdW+15NslnklyZ5PkOPPprJzkiyWWFekvHXmw02C/J/A7EaG/LlCTTC4uLkoxLsrgbMR0lQIAAAQIECBD4l0Dpvrx9mobvvbImo8cVb93rGtWK+mW59T8n5y9XXrrSAKeddlpK/62//vpdS9CJU1/60pfy5S9/eaUn1hv1mmxd9b6M2e+gbLXPe7JO5YhORE5KfT5c+5Msuum6PFJzQ174xzNtzldUVOT000/PmWee2anYNg8+geeffz5nnXXWq/+t7Nrx6BOz22nndPrrbGWxFtfV5qdHlW6tbb5K38stJgafoIoJECBAgAABAgQIECBAgAABAgQIECBAgAABAgQIECBAoCzw7STHNWnsPf2y7HDEx+AQIDDABe656ttZMPX4YpXfSeKbd4A/bsojQIAAAQIECBAgQIBAfwhU9EdSOQkQIECAAAECBAgQIECAAAECBAgQIECAAAECBAgQIECAAAECBAgQIECAAAECBAgQIECAAAECBAgQIECAAAECBAgQIECAAAECBAgQIECAAAECBAgQIECAAAECSWqSTCxIVDWOa8kQIECAAAECBAgQIECAAAECBAgQIECAAAECBAgQIECgnwRmJqku5J6bZFKSpe3UMzzJnCQHtrN+cJLrVtHL2CTzklSW99QnmZBkYTtnRiepSzKmsD41yYzVeO2X5CdJ1l3JvueTXJ7kf5P8LsnTSRrK+zZKslWSY5N8NMmmKzk/JclXC2e68tCVYkwvHFyUZFySxV0J5gwBAgQIECBAgEAbgRuT7N80e8DlN2bL8c3DbnM9+NM5+c1Zn83SRx9qE2vzzTfPaaedllNPPbXbeVYXYMGCBfnMZz6T2267bZVbt9rnPdl8twkZscWWGTF661RuNvrVPxteeTnLHn80zz+5OMsef+TVvz9eV5tH5/98lfF23333nHfeedljjz1WV6L1QS5wwQUX5KyzzsoTTzzRppMNttwmu33x3Gz7nkN7rMvS196N1QcU45W+GFtM9FgygQgQIECAAAECBAgQIECAAAECBAgQIECAAAECBAgQIECgrwW+meSkpqR7fPmi7HTsyX1dg3wECHRS4M+zvplbzvhE8dS3kvjm7aSj7QQIECBAgAABAgQIEFgTBCrWhCb1SIAAAQIECBAgQIAAAQIECBAgQIAAAQIECBAgQIAAAQIECBAgQIAAAQIECBAgQIAAAQIECBAgQIAAAQIECBAgQIAAAQIECBAgQIAAAQIECBAgQIAAAQIECAxIgZokEwuVVTWOawdkpYoiQIAAAQIECBAgQIAAAQIECBAgQIAAAQIECBAgQGBNEJiZpLrQ6Nwkk5IsXUXzJya5eCXrDyXZK8mjqzg7Nsm8JJXlPfVJJiRZ2M6Z0UnqkowprE9NMqMDD86hSWYnWbcDezu6pdT3J5O81NED7eybkmR6YW1RknFJFnczruMECBAgQIAAAQL/FPhx+Xntq4N3f+fH2fpdpae5PXe9VL80v5k2Of+fvfsAk7Ms9wf8W0oCoYYAkRJIgCChhC4llF1ESmgqCiRU9RyFoJ4DoiAo/EWRIoLniIGjR6UHUFRaqIddIKGXEEqQIImEYoAQSgKEEv67q4NfkJBNmN2Znbn3ur7r23fmfZ/n99zDd11BRvjzJb/60KIbbLBBjjvuuOy7777la/ohld57772MGjUqxxxzTKZMmdKpvVZfffWcfPLJGTZsWKf2UbzyApdeemlOOumkPPTQQx8a5pP7/Xs+9f0zsmivJcsadsrNV+fGr+xRrHl1698vzvFCWRsqRoAAAQIECBAgQIAAAQIECBAgQIAAAQIECBAgQIAAAQJdKfCzJP9RarjF98/Mel/+z67srxcBAgsg8Mhvfpa7fnhE8eR/JfHwLoClIwQIECBAgAABAgQIEKh1gYZaH9B8BAgQIECAAAECBAgQIECAAAECBAgQIECAAAECBAgQIECAAAECBAgQIECAAAECBAgQIECAAAECBAgQIECAAAECBAgQIECAAAECBAgQIECAAAECBAgQIECAQNUKNCdpLKRral23VG1awQgQIECAAAECBAgQIECAAAECBAgQIECAAAECBAgQqHWB85IcVBjyliS7J5nxEYMPSjImyXIf2HNuki8nee8jzm6a5NYkvf6x5/Uk2yW5by5nVkpyZ5LVCu8fk+TUDn4wg5NcmmSdDu6f27a3kxyX5Get97bfP+7P0UlOKRR5KsmWSZ77uIWdJ0CAAAECBAgQaBe4PMnnSxY7jPx9+u+6d6fQTL728tz1wyMy87kpH1r/05/+dL73ve+lsbH41cHyR3nzzTdzxhln5OSTT86MGR/1x/n5773UUkvl2GOPzZFHHpkePXrMfwEnuo1AS0tLTjrppNx0000fmnmJlfpli++fkf67fqFTZmp7nm4eMUftPyTpnIe3UyZQlAABAgQIECBAgAABAgQIECBAgAABAgQIECBAgAABAgQ+QuC0JN8uvb/5Madmg699BxgBAlUu8ND/nJZ7Tmn7+vv7Pz9J4uGt8s9NPAIECBAgQIAAAQIECFRCoKESTfUkQIAAAQIECBAgQIAAAQIECBAgQIAAAQIECBAgQIAAAQIECBAgQIAAAQIECBAgQIAAAQIECBAgQIAAAQIECBAgQIAAAQIECBAgQIAAAQIECBAgQIAAAQIECCRpTtJYkGhqXbeQIUCAAAECBAgQIECAAAECBAgQIECAAAECBAgQIECAQIUEzktyUKH3LUl2TzLjI/IsluTyJEM/sGevJFfOY45Nk9yapNc/9r2eZLsk983l3EpJ7kyyWuH9Y5KcOh9eiybZO8mPkqw5H+fats5Ocm6SE5I8PZ9nP2p723+R/ZTChqeSbJnkuTL2UIoAAQIECBAgUM8Co5LsVwJo/K+Ls8aewzrN47133824s36UB886KbPfeftD+wwfPjxHHXVUNt54407L0VZ45syZuf7663PllVfmmmuuyYsvvrhA/VZYYYXstttu2XPPPbPzzjunV6/SH+EXqJxDVS7wwAMP5PTTT8/FF1/8oUkXWmTRbPj149qvhRZepNOmefLKUWn5j+HF+pck6byHt9MmUZgAAQIECBAgQIAAAQIECBAgQIAAAQIECBAgQIAAAQIEPkTg+0lOLL2+4YjvZtNv/xgUAQJVLnDfT47NgyNPLqY8PskPqzy2eAQIECBAgAABAgQIECBQAYGGCvTUkgABAgQIECBAgAABAgQIECBAgAABAgQIECBAgAABAgQIECBAgAABAgQIECBAgAABAgQIECBAgAABAgQIECBAgAABAgQIECBAgAABAgQIECBAgAABAgQIECDQJtCcpLFA0dS6bkFDgAABAgQIECBAgAABAgQIECBAgAABAgQIECBAgACBCgmcl+SgQu9bkuyeZMY88nwtyTmFPX9NMiTJM/M4t2mSW5P0+se+15Nsl+S+uZxbKcmdSVYrvH9MklMXwKvtv2O3epKdWzPskGSzJP2SLFqoNTvJU0naHC5vzXZzkpkL0GteR45OckphU1vPLZM8N6+D3idAgAABAgQIEOiQwBx/zt329HMzcO+DO3Tw42x6feqzefAXJ2XCBSPnWmavvfbKiBEjstNOO32cVh0+O3bs2Nx8882ZMmVKpk6dmmnTpuXZZ59t/73tp2/fvll55ZWz/PLLt//er1+/7LDDDtl666073MPG7itwww03ZOTIkbniiivmOsSgA0dkw8OPS6++K3f6oBMvPy+3HXVIsc/5STr/4e30yTQgQIAAAQIECBAgQIAAAQIECBAgQIAAAQIECBAgQIAAgSSHJXn/SxWfHPbVDPnx/4AhQKDKBcYe+7X8edQviykPLz7LVR5fPAIECBAgQIAAAQIECBDoQoG2/yO3HwIECBAgQIAAAQIECBAgQIAAAQIECBAgQIAAAQIECBAgQIAAAQIECBAgQIAAAQIECBAgQIAAAQIECBAgQIAAAQIECBAgQIAAAQIECBAgQIAAAQIECBAgQIBAJQSakzQWGje1rlsqEURPAgQIECBAgAABAgQIECBAgAABAgQIECBAgAABAgQIECBAgAABAgQIECBQowK/SvJvpdmGnPzLfHK/f++yUV96dFzGnXVSJl/7+7n23HrrrTNixIjsv//+XZZLIwIlgYsuuigjR47M7bffPleU/rt+IRt9/bgst+5GXQb350t+lbHf/Wqx3/8m6bqHt8sm1YgAAQIECBAgQIAAAQIECBAgQIAAAQIECBAgQIAAAQJ1KbBPkktLk/ffde/sMHLu362oSyFDE6hCgZtHfCGTr728mGzfJJdVYVSRCBAgQIAAAQIECBAgQKDCAg0V7q89AQIECBAgQIAAAQIECBAgQIAAAQIECBAgQIAAAQIECBAgQIAAAQIECBAgQIAAAQIECBAgQIAAAQIECBAgQIAAAQIECBAgQIAAAQIECBAgQIAAAQIECBAgUL8CzUkaC+M3ta5b6pfD5AQIECBAgAABAgQIECBAgAABAgQIECBAgAABAgQIECBAgAABAgQIECBAoOwCZyU5vFR1qx+clUEHvb8se7O5FXzm1usz7qyTMvWe2+bac+DAgRkxYkQOO+yw9OzZs8uyaVR/ArNmzcrIkSNz9tlnZ+LEiXMF6Lv5ttno68dlle127nKkCef/Inec8PVi318kmeOFLg+lIQECBAgQIECAAAECBAgQIECAAAECBAgQIECAAAECBAiUS+DTSW4qFVtpy8bsOqrtX8fkhwCBaha4dlhTnrtzjn9N2o5J/q+aM8tGgAABAgQIECBAgAABApURaKhMW10JECBAgAABAgQIECBAgAABAgQIECBAgAABAgQIECBAgAABAgQIECBAgAABAgQIECBAgAABAgQIECBAgAABAgQIECBAgAABAgQIECBAgAABAgQIECBAgAABAmn7L2A0FhyaWtdz/Jv2GREgQIAAAQIECBAgQIAAAQIECBAgQIAAAQIECBAgQIAAAQIECBAgQIAAAQIfS+CMJEeUKmzxvTOy3lfeX36swgtyeNLVl2bChWfnb3fdMtfjyy67bA499NAMGzYsgwcPXpA2zhD4UIHx48dn1KhROeecc/Lyyy/PVekTW2yfQQeOyIDd9qmY5CO/PjN3/ejIYv8zk8zxQsXCaUyAAAECBAgQIECAAAECBAgQIECAAAECBAgQIECAAAECH1dgwyTjSkV6r71+Pnf9Qx+3pvMECHSywB933iDTH3+42GXj4rPcye2VJ0CAAAECBAgQIECAAIFuJNDQjbKKSoAAAQIECBAgQIAAAQIECBAgQIAAAQIECBAgQIAAAQIECBAgQIAAAQIECBAgQIAAAQIECBAgQIAAAQIECBAgQIAAAQIECBAgQIAAAQIECBAgQIAAAQIECNSWQHOSxsJITa3rltoa0TQECBAgQIAAAQIECBAgQIAAAQIECBAgQIAAAQIECBAgQIAAAQIECBAgQKCiAqckObqUYLPvnJzBhx1T0UBtzZ+7ozkTLhiZydf+/iOzbLPNNhk2bFj71bt374rnFqD7CUyfPj2jRo1qv8aMGfORA/Tf9QsZdOCIrLRV21daK/sz/uxTcu9p3y2GODVJ5R/eyrLoToAAAQIECBAgQIAAAQIECBAgQIAAAQIECBAgQIAAgVoRWDXJlNIwvVZcKfvd9WytzGYOAjUrcMkWK+f1558rztcvydM1O7DBCBAgQIAAAQIECBAgQGCBBRoW+KSDBAgQIECAAAECBAgQIECAAAECBAgQIECAAAECBAgQIECAAAECBAgQIECAAAECBAgQIECAAAECBAgQIECAAAECBAgQIECAAAECBAgQIECAAAECBAgQIECAAIGPJ9CcpLFQoql13fLxSjpNgAABAgQIECBAgAABAgQIECBAgAABAgQIECBAgAABAgQIECBAgAABAgQIFASOT/KD0nqjb3w/mxx5YtUATX/84Uy4YGQeu/DseWYaNmxY2q499thjnnttIHDVVVdl1KhR7de8ftY54LAMOnBEeq+9/ry2dtn7959xfMb9/IfFfickqZ6Ht8skNCJAgAABAgQIECBAgAABAgQIECBAgAABAgQIECBAgEBNCiye5PXSZAst2iOHPD6rJgc1FIFaEjh37Z6Z/fZbxZF6JXmjlmY0CwECBAgQIECAAAECBAiUR6ChPGVUIUCAAAECBAgQIECAAAECBAgQIECAAAECBAgQIECAAAECBAgQIECAAAECBAgQIECAAAECBAgQIECAAAECBAgQIECAAAECBAgQIECAAAECBAgQIECAAAECBAjMt0BzksbCqabWdct8V3GAAAECBAgQIECAAAECBAgQIECAAAECBAgQIECAAAECBAgQIECAAAECBAgQmJvAt5KcXnpz/X87Mp867qdVp/XGi1Mz4YKReezCs/PmSy98ZL5+/fpl2LBhGT58eDbccMOqm0Wgygk8+OCDufjiizNq1KhMmTLlI4MsttwKWeeAwzLowBFZfPm+lQs9l853n/StPPy/ZxTfPSpJ9T28VScnEAECBAgQIECAAAECBAgQIECAAAECBAgQIECAAAECBLqNwIwkS5TSHvjQK1l0yaW7TXhBCdSbwNszXs0FGyxTHHtm6/eylqw3B/MSIECAAAECBAgQIECAQMcEGjq2zS4CBAgQIECAAAECBAgQIECAAAECBAgQIECAAAECBAgQIECAAAECBAgQIECAAAECBAgQIECAAAECBAgQIECAAAECBAgQIECAAAECBAgQIECAAAECBAgQIECAQNkFmpM0Fqo2ta5byt5FQQIECBAgQIAAAQIECBAgQIAAAQIECBAgQIAAAQIECBAgQIAAAQIECBAgUL8ChyY5uzT+OsO/lq1POqdqNd6bPTtP/OH8PHnlqDxz2w3zzDlo0KAMHTq0/dphhx3mud+G2hO4+eabM3r06PZrwoQJ8xxwlW13yhp7Dc9anzswDQstNM/9ldpw+/cOy2MXzfGsjig+y5XKpS8BAgQIECBAgAABAgQIECBAgAABAgQIECBAgAABAgQIlE3gr0lWK1X74q1PZql+A8pWXCECBMor8NqUSfnddmsUiz6VZPXydlGNAAECBAgQIECAAAECBGpFoKFWBjEHAQIECBAgQIAAAQIECBAgQIAAAQIECBAgQIAAAQIECBAgQIAAAQIECBAgQIAAAQIECBAgQIAAAQIECBAgQIAAAQIECBAgQIAAAQIECBAgQIAAAQIECBAg0O0EmpM0FlI3ta5but0UAhMgQIAAAQIECBAgQIAAAQIECBAgQIAAAQIECBAgQIAAAQIECBAgQIAAgeoVOCjJeaV4a33uwGx3xvnVm7aQZgfDMgAAIABJREFU7NW/PpEnrxzVfr38xIR5Zu7Tp0+GDh36/rX00kvP84wN3U/g1VdfzejRo9+/pk2bNs8hll1rUNbYc1jW3HN4llp9zXnur4YNtx55UJ744wXFKAcn6R4PbzUAykCAAAECBAgQIECAAAECBAgQIECAAAECBAgQIECAAIHqF7g/ycalmHtecXeWH7x59aeWkECdCrw4/p5cudenitM/kGSTOuUwNgECBAgQIECAAAECBAjMQ6CBEAECBAgQIECAAAECBAgQIECAAAECBAgQIECAAAECBAgQIECAAAECBAgQIECAAAECBAgQIECAAAECBAgQIECAAAECBAgQIECAAAECBAgQIECAAAECBAgQIECgQgLNSRoLvZta1y0VyqItAQIECBAgQIAAAQIECBAgQIAAAQIECBAgQIAAAQIECBAgQIAAAQIECBCoRYG9k/y+NFj/XT6fHc6+vNvN+dwdzXnyylHt19uvz+hQ/l122SW77rpr+zVw4MAOnbGpOgUmTpyYa6+9tv267rrrOhRy0V5LZo09h2WNvYZnpS2LX1ft0PGKb7r5sL0z+bo/FHN8IUn3e3grLikAAQIECBAgQIAAAQIECBAgQIAAAQIECBAgQIAAAQIEqlbghiSfKaXb6dxrs+r2u1RtWMEI1LvA07dclxsO2bXIcGOSnerdxfwECBAgQIAAAQIECBAg8OECDWAIECBAgAABAgQIECBAgAABAgQIECBAgAABAgQIECBAgAABAgQIECBAgAABAgQIECBAgAABAgQIECBAgAABAgQIECBAgAABAgQIECBAgAABAgQIECBAgAABAhUSaE7SWOjd1LpuqVAWbQkQIECAAAECBAgQIECAAAECBAgQIECAAAECBAgQIECAAAECBAgQIECAQC0K7JLk2tJgq2y3c3Y+77puO+fsd9/Jk1dcnEnXXJYpzaOT997r0Cyrr756hgwZkm222ab9Pnjw4A6ds6kyAuPHj8/YsWMzZsyY9vtf//rXjgVpaEi/pqEZsPu+WWPPYVlo4UU6dq4Kd91wyK55+pY5ntWhxWe5CiOLRIAAAQIECBAgQIAAAQIECBAgQIAAAQIECBAgQIAAAQLzJzAqyX6lI9ufeWHW/Oz+81fBbgIEukzgL3+6KLcccUCx3yVJhnVZAI0IECBAgAABAgQIECBAoFsJNHSrtMISIECAAAECBAgQIECAAAECBAgQIECAAAECBAgQIECAAAECBAgQIECAAAECBAgQIECAAAECBAgQIECAAAECBAgQIECAAAECBAgQIECAAAECBAgQIECAAAECtSTQnKSxMFBT67qllgY0CwECBAgQIECAAAECBAgQIECAAAECBAgQIECAAAECBAgQIECAAAECBAgQqLDAdkluKWXou/m22e2yWyscqTzt33nj9TzdMjpTbr4mU5pH581pz3e48IorrpghQ4Zkm222ab9vscUWHT5rY/kF7r777owZM6b9Gjt2bJ5/vuOf5WJ9Vky/pqHpt8NuWbVxaBZZvFf5A1ag4jX7bJep99xW7Lx9ktp4eCvgqSUBAgQIECBAgAABAgQIECBAgAABAgQIECBAgAABAgSqUOCsJIeXcm15wn9l3UO+WYUxRSJAoE3g0XP/O3f+4D+KGL9I8nU6BAgQIECAAAECBAgQIEDgwwQasBAgQIAAAQIECBAgQIAAAQIECBAgQIAAAQIECBAgQIAAAQIECBAgQIAAAQIECBAgQIAAAQIECBAgQIAAAQIECBAgQIAAAQIECBAgQIAAAQIECBAgQIAAAQIEKiTQnKSx0Lupdd1SoSzaEiBAgAABAgQIECBAgAABAgQIECBAgAABAgQIECBAgAABAgQIECBAgACBWhTYNMm9pcH6rL9J9rrqvlqcM3+765ZMaR6dp5tHZ/rjD8/XjEsttVSGDBmSjTbaKIMHD26/1ltvvfmqYXPHBB555JGMHz++/Ro3blzGjh2b1157rWOH/7Gr99rrZ9WmoenXNDSf2GL7+TrbXTZfscemmfbw/cW4myWpzYe3u3wochIgQIAAAQIECBAgQIAAAQIECBAgQIAAAQIECBAgQKC8Aj9Icnyp5EbfPD6bHNH2kh8CBKpR4P4zT8i4/z6xGK1tcUI1ZpWJAAECBAgQIECAAAECBCov0FD5CBIQIECAAAECBAgQIECAAAECBAgQIECAAAECBAgQIECAAAECBAgQIECAAAECBAgQIECAAAECBAgQIECAAAECBAgQIECAAAECBAgQIECAAAECBAgQIECAAAECdSrQnKSxMHtT67qlTi2MTYAAAQIECBAgQIAAAQIECBAgQIAAAQIECBAgQIAAAQIECBAgQIAAAQIEOkNgUJJHS4WXWXOd7H3ThM7oU1U1X35iQqY0X5Nnbrk+U+8dk3dnvTnf+RZbbLFssMEGGTx48PtX27pPnz7zXaseD0ybNi0PPfRQxo8f//7Vtn7zzfn/LBbuuVj6bjYkq2y/S/o1Ds2yA9etedLLdxyUV/7yWHHOtqFr/+Gt+U/WgAQIECBAgAABAgQIECBAgAABAgQIECBAgAABAgQIEHhf4JtJ/qu0GnTgiGx14i/wECBQpQJ3HH94Jlwwspiu7Rn+eZXGFYsAAQIECBAgQIAAAQIEKizQUOH+2hMgQIAAAQIECBAgQIAAAQIECBAgQIAAAQIECBAgQIAAAQIECBAgQIAAAQIECBAgQIAAAQIECBAgQIAAAQIECBAgQIAAAQIECBAgQIAAAQIECBAgQIAAAQL1K9CcpLEwflPruqV+OUxOgAABAgQIECBAgAABAgQIECBAgAABAgQIECBAgAABAgQIECBAgAABAgTKLrBakr+Wqi6xUr/se/tTZW9S7QWfv+/2TL13TKbeM6b9PuuV6QscuX///hk8eHDWWGONtP3edg0YMKD9vvTSSy9w3e548LXXXsukSZMyefLk9+9PPvlkxo8f3/7agv70XKZ3Vtx0SPpuvk36btZ2DVnQUt323KVbr5aZz00p5l89Sf09vN32ExScAAECBAgQIECAAAECBAgQIECAAAECBAgQIECAAAEC8xQYnuSi0q4Bu++bpp9fMs9DNhAgUBmB5m/sl0lXX1psvn+SiyuTRlcCBAgQIECAAAECBAgQqHaBhmoPKB8BAgQIECBAgAABAgQIECBAgAABAgQIECBAgAABAgQIECBAgAABAgQIECBAgAABAgQIECBAgAABAgQIECBAgAABAgQIECBAgAABAgQIECBAgAABAgQIECBQswLNSRoL0zW1rltqdlqDESBAgAABAgQIECBAgAABAgQIECBAgAABAgQIECBAgAABAgQIECBAgACBrhdYPskLpbY9l10u+z8wretTVFnHaY88kKn3jsnUe8a031+f+mxZEq644orp379/+zVgwID2q+33VVZZJX369Gm/evToUZZenV3krbfeyrRp09qvZ555JpMnT86kSZPmuD///PNlidGr78rpu+mQ9N18m/TdbJv0WX+TstTtzkUu2rhPZr38UnGEtmfZw9udP1TZCRAgQIAAAQIECBAgQIAAAQIECBAgQIAAAQIECBAgMKfAzkmuK7208pAds8uFNzIiQKBKBa474DN5duxNxXS7JLm+SuOKRYAAAQIECBAgQIAAAQIVFmiocH/tCRAgQIAAAQIECBAgQIAAAQIECBAgQIAAAQIECBAgQIAAAQIECBAgQIAAAQIECBAgQIAAAQIECBAgQIAAAQIECBAgQIAAAQIECBAgQIAAAQIECBAgQIAAgfoVaE7SWBi/qXXdUr8cJidAgAABAgQIECBAgAABAgQIECBAgAABAgQIECBAgAABAgQIECBAgAABAmUXWDzJ66WqC/dcLAc/9kbZm3T3gi8/MSHTHr4/Lz02PtMfG99+f33qs50y1jLLLJM+ffpk+eWXb79/2O9LLLFEevTo0X717Nlznve2oLNmzcpbb70113vxvZkzZ+bFF1/MtGnT2q8P+/2VV17plPl79V05y60zOL3XGdx+77P+Jll2rUGd0qs7Fz1vncXz7qw3iyP0SuLh7c4fquwECBAgQIAAAQIECBAgQIAAAQIECBAgQIAAAQIECBCYU2CzJPeUXuqz3sbZ6+r7GREgUKUCV+y+SaY98kAx3eZJ7q3SuGIRIECAAAECBAgQIECAQIUFGircX3sCBAgQIECAAAECBAgQIECAAAECBAgQIECAAAECBAgQIECAAAECBAgQIECAAAECBAgQIECAAAECBAgQIECAAAECBAgQIECAAAECBAgQIECAAAECBAgQIECgfgWakzQWxm9qXbfUL4fJCRAgQIAAAQIECBAgQIAAAQIECBAgQIAAAQIECBAgQIAAAQIECBAgQIBApwi8m2ShUuUvPfFOGhZeuFMa1VLRN174W156bHz7NX3C3+9tV957r5bG7LxZGhqy3DqD26/eg/5+b7sWX+ETndezRiq/9+67+e1aixSnmZ3EQ1sjn68xCBAgQIAAAQIECBAgQIAAAQIECBAgQIAAAQIECBAg8A+BAUmeLGn06rty9rvzGTgECFSpwCVbrpLXpz5bTNf2DE+u0rhiESBAgAABAgQIECBAgECFBRoq3F97AgQIECBAgAABAgQIECBAgAABAgQIECBAgAABAgQIECBAgAABAgQIECBAgAABAgQIECBAgAABAgQIECBAgAABAgQIECBAgAABAgQIECBAgAABAgQIECBAoH4FmpM0FsZval231C+HyQkQIECAAAECBAgQIECAAAECBAgQIECAAAECBAgQIECAAAECBAgQIECAQKcIvJpkqVLlAx9+NYsu8f6yUxrWatH33n03Lz02Pq88+efMeHpyXpsyaY777HfertXRP3SuhRZZNEuu2j9L9RvQfpV+X3rA2lluncFpWHjhuvIo17Bvz3wtF6y/dLHcjOIzXK4+6hAgQIAAAQIECBAgQIAAAQIECBAgQIAAAQIECBAgQIBARQUakryTZKFSioMemZFFei1R0VCaEyDwrwLvvD4z56+3ZPGN2UkWSfIeLwIECBAgQIAAAQIECBAg8GECbf/Djx8CBAgQIECAAAECBAgQIECAAAECBAgQIECAAAECBAgQIECAAAECBAgQIECAAAECBAgQIECAAAECBAgQIECAAAECBAgQIECAAAECBAgQIECAAAECBAgQIECAQCUEmpM0Fho3ta5bKhFETwIECBAgQIAAAQIECBAgQIAAAQIECBAgQIAAAQIECBAgQIAAAQIECBAgUMMCTydZpTTfvrc/lSVW6lfD41ZutBnPPpUZT0/Oa1Mmtd9nTJmU156enDenPZ83p0/LrOkv5r3ZsysXcD46Nyy0UHr2Xj6L9e6TxfqsmKVW7Z8l+w3IUv0GZMlV+7ff/XU0H6DzsXXmc1Ny6darFU88k2TV+ShhKwECBAgQIECAAAECBAgQIECAAAECBAgQIECAAAECBAh0D4GJSdYqRf3cdePT+5MbdI/kUhKoI4Hpf34of9xlcHHiJ5IMrCMCoxIgQIAAAQIECBAgQIDAfAo0zOd+2wkQIECAAAECBAgQIECAAAECBAgQIECAAAECBAgQIECAAAECBAgQIECAAAECBAgQIECAAAECBAgQIECAAAECBAgQIECAAAECBAgQIECAAAECBAgQIECAAAEC5RJoTtJYKNbUum4pV3F1CBAgQIAAAQIECBAgQIAAAQIECBAgQIAAAQIECBAgQIAAAQIECBAgQIAAgXaBh5OsV7L43PUPpffa66OpkMCsV6Zn1vQX8+b0aYV74feXp+WdN9/I7Lfeyrtvzcrstz9w/5DX20ZZaNEeWbhHz3/ee3xgXXq/R48s0nOx9Oy9fBbr3Sc9l+2Tnsv94/fSa72XT89leldISNvpjz+cP+68QRHi0eIzTIgAAQIECBAgQIAAAQIECBAgQIAAAQIECBAgQIAAAQIEakbg+iQ7labZ8Zd/ymqf2atmhjMIgVoReOrGK3LTVz9bHOeGJDvXynzmIECAAAECBAgQIECAAIHyCzSUv6SKBAgQIECAAAECBAgQIECAAAECBAgQIECAAAECBAgQIECAAAECBAgQIECAAAECBAgQIECAAAECBAgQIECAAAECBAgQIECAAAECBAgQIECAAAECBAgQIECAAIEOCTQnaSzsbGpdt3TopE0ECBAgQIAAAQIECBAgQIAAAQIECBAgQIAAAQIECBAgQIAAAQIECBAgQIBARwXGJtm6tHm3341J382GdPSsfQQIdLHA1HvH5JovblvsensSD20Xfw7aESBAgAABAgQIECBAgAABAgQIECBAgAABAgQIECBAoAsEzk5yaKnPFt87I+t95YguaKsFAQLzI/DIr8/MXT86snjknCSHzU8NewkQIECAAAECBAgQIECgvgQa6mtc0xIgQIAAAQIECBAgQIAAAQIECBAgQIAAAQIECBAgQIAAAQIECBAgQIAAAQIECBAgQIAAAQIECBAgQIAAAQIECBAgQIAAAQIECBAgQIAAAQIECBAgQIAAAQJVJNCcpLGQp6l13VJF+UQhQIAAAQIECBAgQIAAAQIECBAgQIAAAQIECBAgQIAAAQIECBAgQIAAAQK1IDA6ya6lQT7z66vTb4fdamEuMxCoSYEpN1+TG7+ye3G2a5MMrclhDUWAAAECBAgQIECAAAECBAgQIECAAAECBAgQIECAAIH6FjgqyU9KBIMOOjxb/eCs+hYxPYEqFLjzhG/k0fPneDa/neT0KowqEgECBAgQIECAAAECBAhUiUBDleQQgwABAgQIECBAgAABAgQIECBAgAABAgQIECBAgAABAgQIECBAgAABAgQIECBAgAABAgQIECBAgAABAgQIECBAgAABAgQIECBAgAABAgQIECBAgAABAgQIEKg/geYkjYWxm1rXLfXHYGICBAgQIECAAAECBAgQIECAAAECBAgQIECAAAECBAgQIECAAAECBAgQINCpAqOS7FfqsP3PLsqaew3v1IaKEyCw4AJ/ueLi3PKf+xcLXJJk2IJXdJIAAQIECBAgQIAAAQIECBAgQIAAAQIECBAgQIAAAQIEqlTg80kuL2VbtXHX7PTb0VUaVSwC9Stww5eG5umWa4sAeyf5Q/2KmJwAAQIECBAgQIAAAQIE5iXQMK8N3idAgAABAgQIECBAgAABAgQIECBAgAABAgQIECBAgAABAgQIECBAgAABAgQIECBAgAABAgQIECBAgAABAgQIECBAgAABAgQIECBAgAABAgQIECBAgAABAgQIdJJAc5LGQu2m1nVLJ/VSlgABAgQIECBAgAABAgQIECBAgAABAgQIECBAgAABAgQIECBAgAABAgQI1KvA2UkOLQ2/1Ym/yKADR9SrhbkJVL3AhAtG5o7jDy/mPCfJYVUfXEACBAgQIECAAAECBAgQIECAAAECBAgQIECAAAECBAgQmF+BjZI8UDq0zBqfzN7/99j81rCfAIFOFrj80+vklSf/XOyycZJxndxWeQIECBAgQIAAAQIECBDoxgIN3Ti76AQIECBAgAABAgQIECBAgAABAgQIECBAgAABAgQIECBAgAABAgQIECBAgAABAgQIECBAgAABAgQIECBAgAABAgQIECBAgAABAgQIECBAgAABAgQIECBAgED3FmhO0lgYoal13dK9R5KeAAECBAgQIECAAAECBAgQIECAAAECBAgQIECAAAECBAgQIECAAAECBAhUncApSY4updr02z/OhiO+W3UhBSJA4O8CD448Off95Ngix6lJjuFDgAABAgQIECBAgAABAgQIECBAgAABAgQIECBAgAABAjUnsHSSV0pTLbTIojlk4ls1N6SBCHR3gXMH9sjsd94ujrFMkle7+1zyEyBAgAABAgQIECBAgEDnCTR0XmmVCRAgQIAAAQIECBAgQIAAAQIECBAgQIAAAQIECBAgQIAAAQIECBAgQIAAAQIECBAgQIAAAQIECBAgQIAAAQIECBAgQIAAAQIECBAgQIAAAQIECBAgQIAAAQIfKdCcpLGwo6l13cKMAAECBAgQIECAAAECBAgQIECAAAECBAgQIECAAAECBAgQIECAAAECBAgQKKvAd5P8uFRx8KFHZ7OjTylrA8UIECifwL2nHpPx55xaLHhskpPL10ElAgQIECBAgAABAgQIECBAgAABAgQIECBAgAABAgQIEKgigb8l6VvKs89tk7Lkqv2rKJ4oBOpbYMbTk3PZtgOKCFOTfKK+VUxPgAABAgQIECBAgAABAvMSaJjXBu8TIECAAAECBAgQIECAAAECBAgQIECAAAECBAgQIECAAAECBAgQIECAAAECBAgQIECAAAECBAgQIECAAAECBAgQIECAAAECBAgQIECAAAECBAgQIECAAAECBDpJoDlJY6F2U+u6pZN6KUuAAAECBAgQIECAAAECBAgQIECAAAECBAgQIECAAAECBAgQIECAAAECBOpV4LAkI0vDrzP8a9n6pHPq1cLcBKpe4PbjDs1jF/9PMeeIJGdXfXABCRAgQIAAAQIECBAgQIAAAQIECBAgQIAAAQIECBAgQGBBBG5PslXp4K4X/V9W2nqHBanjDAECnSDw3O0359r9P12sfEeSrTuhlZIECBAgQIAAAQIECBAgUEMCDTU0i1EIECBAgAABAgQIECBAgAABAgQIECBAgAABAgQIECBAgAABAgQIECBAgAABAgQIECBAgAABAgQIECBAgAABAgQIECBAgAABAgQIECBAgAABAgQIECBAgACB7iXQnKSxELmpdd3SvUaQlgABAgQIECBAgAABAgQIECBAgAABAgQIECBAgAABAgQIECBAgAABAgQIVL3A8CQXlVKuscd+afzvUVUfWkAC9SrQ8s1hefKqS4rj75/k4nr1MDcBAgQIECBAgAABAgQIECBAgAABAgQIECBAgAABAgRqXODCJG3/XLj9Z5tTfpW19/23Gh/ZeAS6j8Djl/5vxhzz78XAbd/DOqD7TCApAQIECBAgQIAAAQIECFRCoKESTfUkQIAAAQIECBAgQIAAAQIECBAgQIAAAQIECBAgQIAAAQIECBAgQIAAAQIECBAgQIAAAQIECBAgQIAAAQIECBAgQIAAAQIECBAgQIAAAQIECBAgQIAAAQIECCRpTtJYkGhqXbeQIUCAAAECBAgQIECAAAECBAgQIECAAAECBAgQIECAAAECBAgQIECAAAECBMoqMDTJNaWKqzbump1+O7qsDRQjQKB8Ajd8aWiebrm2WHC3JB7a8hGrRIAAAQIECBAgQIAAAQIECBAgQIAAAQIECBAgQIAAgWoS+EGS40uBBh92TDb7zsnVlE8WAnUtcN9Pjs2DI+d4Jk9MckJdoxieAAECBAgQIECAAAECBOYp0DDPHTYQIECAAAECBAgQIECAAAECBAgQIECAAAECBAgQIECAAAECBAgQIECAAAECBAgQIECAAAECBAgQIECAAAECBAgQIECAAAECBAgQIECAAAECBAgQIECAAAECBDpHoDlJY6F0U+u6pXNaqUqAAAECBAgQIECAAAECBAgQIECAAAECBAgQIECAAAECBAgQIECAAAECBOpWYEiSMaXpV9xkq+x++e11i2FwAtUucPXeW+f5++8oxtwmydhqzy0fAQIECBAgQIAAAQIECBAgQIAAAQIECBAgQIAAAQIECCyQwMFJzi2dHLDbPmk669IFKuQQAQLlF2j++r6ZdM1lxcKHJDmv/J1UJECAAAECBAgQIECAAIFaEmiopWHMQoAAAQIECBAgQIAAAQIECBAgQIAAAQIECBAgQIAAAQIECBAgQIAAAQIECBAgQIAAAQIECBAgQIAAAQIECBAgQIAAAQIECBAgQIAAAQIECBAgQIAAAQIECHQrgeYkjYXETa3rlm41gbAECBAgQIAAAQIECBAgQIAAAQIECBAgQIAAAQIECBAgQIAAAQIECBAgQKD6BdZP8lAp5rID183nb3ik+lNLSKBOBf6w03p5eeKjxek3SPJwnXIYmwABAgQIECBAgAABAgQIECBAgAABAgQIECBAgAABArUusG2SW0tDLr/BZtnzyntqfWbzEeg2AlfuuXlefOjeYt7tktzWbQYQlAABAgQIECBAgAABAgQqItBQka6aEiBAgAABAgQIECBAgAABAgQIECBAgAABAgQIECBAgAABAgQIECBAgAABAgQIECBAgAABAgQIECBAgAABAgQIECBAgAABAgQIECBAgAABAgQIECBAgAABAgSS5iSNBYim1nULGAIECBAgQIAAAQIECBAgQIAAAQIECBAgQIAAAQIECBAgQIAAAQIECBAgQKCsAqskebpUcfEVPpFhdz9X1gaKESBQPoFRn1opb7zwt2LBVZM8U74OKhEgQIAAAQIECBAgQIAAAQIECBAgQIAAAQIECBAgQIBAFQnM8b2Onssul/0fmFZF8UQhUN8CF23cJ7NefqmI4Hsc9f2XhOkJECBAgAABAgQIECDQIYGGDu2yiQABAgQIECBAgAABAgQIECBAgAABAgQIECBAgAABAgQIECBAgAABAgQIECBAgAABAgQIECBAgAABAgQIECBAgAABAgQIECBAgAABAgQIECBAgAABAgQIECBQfoHmJI2Fsk2t65byt1GRAAECBAgQIECAAAECBAgQIECAAAECBAgQIECAAAECBAgQIECAAAECBAjUtUDPJG+WBBZaeJEc8sTbdQ1ieALVLHDuWotm9rvvFCMulmRWNWeWjQABAgQIECBAgAABAgQIECBAgAABAgQIECBAgAABAgQ+lsDMJL1KFfa//8X07N3nYxV0mACBjy8w6+WXctHGczyLrydZ4uNXVoEAAQIECBAgQIAAAQIEal2godYHNB8BAgQIECBAgAABAgQIECBAgAABAgQIECBAgAABAgQIECBAgAAYFMQwAAAgAElEQVQBAgQIECBAgAABAgQIECBAgAABAgQIECBAgAABAgQIECBAgAABAgQIECBAgAABAgQIECBQtQLNSRoL6Zpa1y1Vm1YwAgQIECBAgAABAgQIECBAgAABAgQIECBAgAABAgQIECBAgAABAgQIECDQfQVeSbJ0Kf7+415Kz2V6d99pJCdQowKzXpmeizZarjhd27O7bI2OaywCBAgQIECAAAECBAgQIECAAAECBAgQIECAAAECBAgQ+LvAQ0nWL2Hs8cc7s8JGW7AhQKDCAi+MuytXfW7LYoqHk2xQ4VjaEyBAgAABAgQIECBAgEA3EGjoBhlFJECAAAECBAgQIECAAAECBAgQIECAAAECBAgQIECAAAECBAgQIECAAAECBAgQIECAAAECBAgQIECAAAECBAgQIECAAAECBAgQIECAAAECBAgQIECAAAECBGpToDlJY2G0ptZ1S22OaioCBAgQIECAAAECBAgQIECAAAECBAgQIECAAAECBAgQIECAAAECBAgQIFBRgSeSrFlKsPfNf84yA9auaCDNCRD4V4FXJj2ey3f4ZPGNvyRZixUBAgQIECBAgAABAgQIECBAgAABAgQIECBAgAABAgQI1LTApUn2KU241Q/OyqCDDq/pgQ1HoDsITDj/F7njhK8Xo16WZN/ukF1GAgQIECBAgAABAgQIEKisQENl2+tOgAABAgQIECBAgAABAgQIECBAgAABAgQIECBAgAABAgQIECBAgAABAgQIECBAgAABAgQIECBAgAABAgQIECBAgAABAgQIECBAgAABAgQIECBAgAABAgQI1LFAc5LGwvxNreuWOvYwOgECBAgQIECAAAECBAgQIECAAAECBAgQIECAAAECBAgQIECAAAECBAgQ6CyBO5NsUSq+++/HZsVNt+6sXuoSILCAAs/fd3uu/sKQ4um7kmy5gOUcI0CAAAECBAgQIECAAAECBAgQIECAAAECBAgQIECAAIHuIfCdJKeWog784pey7Wm/6R7JpSRQwwK3fefLmfi73xYnPDrJaTU8stEIECBAgAABAgQIECBAoEwCDWWqowwBAgQIECBAgAABAgQIECBAgAABAgQIECBAgAABAgQIECBAgAABAgQIECBAgAABAgQIECBAgAABAgQIECBAgAABAgQIECBAgAABAgQIECBAgAABAgQIECBAYH4FmpM0Fg41ta5b5reI/QQIECBAgAABAgQIECBAgAABAgQIECBAgAABAgQIECBAgAABAgQIECBAgMA8Ba5Ksntp146//FNW+8xe8zxkAwECXSvw1I1X5KavfrbY9Ooke3RtCt0IECBAgAABAgQIECBAgAABAgQIECBAgAABAgQIECBAoIsFdkjyf6Wey60zOJ+99sEujqAdAQIfFPjTrhvmpcfGF1/esfisEiNAgAABAgQIECBAgAABAnMTaEBDgAABAgQIECBAgAABAgQIECBAgAABAgQIECBAgAABAgQIECBAgAABAgQIECBAgAABAgQIECBAgAABAgQIECBAgAABAgQIECBAgAABAgQIECBAgAABAgQIEKiQQHOSxkLvptZ1S4WyaEuAAAECBAgQIECAAAECBAgQIECAAAECBAgQIECAAAECBAgQIECAAAECBGpZ4LdJDikNuM0p/5u19/1KLc9rNgLdUuDxS3+dMcf8WzH7uUm+1C2HEZoAAQIECBAgQIAAAQIECBAgQIAAAQIECBAgQIAAAQIEOiqwTJKXi5sPenRmFlm8V0fP20eAQJkF3nnj9Zy/7hIfrLpsklfK3Eo5AgQIECBAgAABAgQIEKhBgYYanMlIBAgQIECAAAECBAgQIECAAAECBAgQIECAAAECBAgQIECAAAECBAgQIECAAAECBAgQIECAAAECBAgQIECAAAECBAgQIECAAAECBAgQIECAAAECBAgQIECAQPcQaE7SWIja1Lpu6R7RpSRAgAABAgQIECBAgAABAgQIECBAgAABAgQIECBAgAABAgQIECBAgAABAt1K4LQk3y4l3uzoUzL40KO71QDCEqgHgfFnn5J7T/tucdSfJPlOPcxuRgIECBAgQIAAAQIECBAgQIAAAQIECBAgQIAAAQIECNS5wKNJBpUMdrvs1vTdfNs6JzE+gcoJ/O3uWzN63+2LASYkWbdyiXQmQIAAAQIECBAgQIAAge4k0NCdwspKgAABAgQIECBAgAABAgQIECBAgAABAgQIECBAgAABAgQIECBAgAABAgQIECBAgAABAgQIECBAgAABAgQIECBAgAABAgQIECBAgAABAgQIECBAgAABAgQI1JRAc5LGwkRNreuWmprQMAQIECBAgAABAgQIECBAgAABAgQIECBAgAABAgQIECBAgAABAgQIECBAoDoEvpPk1FKU9f/9W/nUsadXRzIpCBB4X+DuHx+Vh3/106LI0UlOQ0SAAAECBAgQIECAAAECBAgQIECAAAECBAgQIECAAAECNS9wQZIDSlNu8b0zst5Xjqj5oQ1IoFoFHvn1mbnrR0cW412Y5MBqzSsXAQIECBAgQIAAAQIECFSXQEN1xZGGAAECBAgQIECAAAECBAgQIECAAAECBAgQIECAAAECBAgQIECAAAECBAgQIECAAAECBAgQIECAAAECBAgQIECAAAECBAgQIECAAAECBAgQIECAAAECBAgQqCOB5iSNhXmbWtctdTS/UQkQIECAAAECBAgQIECAAAECBAgQIECAAAECBAgQIECAAAECBAgQIECAQFcJfDnJr0vNBu59cLY9/dyu6q0PAQIdFLjtqEMy8fLzirvbnt3fdvC4bQQIECBAgAABAgQIECBAgAABAgQIECBAgAABAgQIECDQfQX+M8mZpfhrfnb/bH/mhd13GskJdHOBW444IH/500XFKY5I8rNuPpb4BAgQIECAAAECBAgQINBFAg1d1EcbAgQIECBAgAABAgQIECBAgAABAgQIECBAgAABAgQIECBAgAABAgQIECBAgAABAgQIECBAgAABAgQIECBAgAABAgQIECBAgAABAgQIECBAgAABAgQIECBAgMAHBZqTNBZebGpdt2AiQIAAAQIECBAgQIAAAQIECBAgQIAAAQIECBAgQIAAAQIECBAgQIAAAQIEyi6wR5IrS1VXbRqanX5zTdmbKEiAwMcTuOHLu+Xp5tHFInsmuerjVXWaAAECBAgQIECAAAECBAgQIECAAAECBAgQIECAAAECBLqBwDZJbivlXGbNdbL3TRO6QWwRCdSmwOU7Dsorf3msONy2ScbU5rSmIkCAAAECBAgQIECAAIFyCzSUu6B6BAgQIECAAAECBAgQIECAAAECBAgQIECAAAECBAgQIECAAAECBAgQIECAAAECBAgQIECAAAECBAgQIECAAAECBAgQIECAAAECBAgQIECAAAECBAgQIECAAIEOCjQnaSzsbWpdt3TwrG0ECBAgQIAAAQIECBAgQIAAAQIECBAgQIAAAQIECBAgQIAAAQIECBAgQIBAxwW2SnJ7afsKG34qe/zpro6ftpMAgS4RuOqzW+SFB+8u9to6yR1d0lwTAgQIECBAgAABAgQIECBAgAABAgQIECBAgAABAgQIEKikwOJJXi8GOODB6emx9LKVzKQ3gboUmPXK9Fy00XIfnL1XkjfqEsTQBAgQIECAAAECBAgQIDDfAg3zfcIBAgQIECBAgAABAgQIECBAgAABAgQIECBAgAABAgQIECBAgAABAgQIECBAgAABAgQIECBAgAABAgQIECBAgAABAgQIECBAgAABAgQIECBAgAABAgQIECBAgEB5BJqTNBZKNbWuW8pTWhUCBAgQIECAAAECBAgQIECAAAECBAgQIECAAAECBAgQIECAAAECBAgQIECgILBWkoml9VL9BuSLtz4JiACBKhP43XZr5LUpk4qpBiZ5ospiikOAAAECBAgQIECAAAECBAgQIECAAAECBAgQIECAAAECnSMwLsmGpdK7XHhjVh6yY+d0UpUAgbkKPDv2plx3wGeK7z+YZCNkBAgQIECAAAECBAgQIECgowINHd1oHwECBAgQIECAAAECBAgQIECAAAECBAgQIECAAAECBAgQIECAAAECBAgQIECAAAECBAgQIECAAAECBAgQIECAAAECBAgQIECAAAECBAgQIECAAAECBAgQIECgzALNSRoLNZta1y1l7qEcAQIECBAgQIAAAQIECBAgQIAAAQIECBAgQIAAAQIECBAgQIAAAQIECBAgkCybZHoJYpFeS+SgR2ZwIUCgygTOX2/JvPP6zGKq3klerrKY4hAgQIAAAQIECBAgQIAAAQIECBAgQIAAAQIECBAgQIBA5wj8OsmXS6U3O/qUDD706M7ppCoBAnMVGH/Oqbn31GOK7/8myVeQESBAgAABAgQIECBAgACBjgo0dHSjfQQIECBAgAABAgQIECBAgAABAgQIECBAgAABAgQIECBAgAABAgQIECBAgAABAgQIECBAgAABAgQIECBAgAABAgQIECBAgAABAgQIECBAgAABAgQIECBAgACBMgs0J2ks1GxqXbeUuYdyBAgQIECAAAECBAgQIECAAAECBAgQIECAAAECBAgQIECAAAECBAgQIECAwN8FZiRZooRxwIPT02PpZdkQIFAlAm+9+nIu3LB3Mc3MJEtWSTwxCBAgQIAAAQIECBAgQIAAAQIECBAgQIAAAQIECBAgQKDzBQ5LMrLUZsDQL6bpF5d1flcdCBCYQ6D58H0yafTviq+NSHI2JgIECBAgQIAAAQIECBAg0FGBho5utI8AAQIECBAgQIAAAQIECBAgQIAAAQIECBAgQIAAAQIECBAgQIAAAQIECBAgQIAAAQIECBAgQIAAAQIECBAgQIAAAQIECBAgQIAAAQIECBAgQIAAAQIECBAgUGaB5iSNhZpNreuWMvdQjgABAgQIECBAgAABAgQIECBAgAABAgQIECBAgAABAgQIECBAgAABAgQIEPi7wONJBpYwPn/DI1l24LpsCBCoEoGXJz6aP+y0XjHNxCRrV0k8MQgQIECAAAECBAgQIECAAAECBAgQIECAAAECBAgQIECg8wU+leSuUpulVlsjX7zlL53fVQcCBOYQ+N32a+a1p54svrZFkrsxESBAgAABAgQIECBAgACBjgo0dHSjfQQIECBAgAABAgQIECBAgAABAgQIECBAgAABAgQIECBAgAABAgQIECBAgAABAgQIECBAgAABAgQIECBAgAABAgQIECBAgAABAgQIECBAgAABAgQIECBAgACBMgs0J2ks1GxqXbeUuYdyBAgQIECAAAECBAgQIECAAAECBAgQIECAAAECBAgQIECAAAECBAgQIECAwN8F2r6jt30JY5cLb8zKQ3ZkQ4BAlQg8O/amXHfAZ4ppbvnAd22rJKkYBAgQIECAAAECBAgQIECAAAECBAgQIECAAAECBAgQINBJAgsneSvJQqX6w+75WxZfvm8ntVOWAIEPCrzx4tSM2vwTxZdnJ+mR5F1aBAgQIECAAAECBAgQIECgowINHd1oHwECBAgQIECAAAECBAgQIECAAAECBAgQIECAAAECBAgQIECAAAECBAgQIECAAAECBAgQIECAAAECBAgQIECAAAECBAgQIECAAAECBAgQIECAAAECBAgQIECgzALNSRoLNZta1y1l7qEcAQIECBAgQIAAAQIECBAgQIAAAQIECBAgQIAAAQIECBAgQIAAAQIECBAg8HeBi5MMK2Fs99PzstbnD2JDgECVCDzxh/Nz67cOLqYZlWR4lcQTgwABAgQIECBAgAABAgQIECBAgAABAgQIECBAgAABAgS6RuDuJJuXWu30m2uyatPQrumsCwECebp5dG748m5FiXuSfAoNAQIECBAgQIAAAQIECBCYH4GG+dlsLwECBAgQIECAAAECBAgQIECAAAECBAgQIECAAAECBAgQIECAAAECBAgQIECAAAECBAgQIECAAAECBAgQIECAAAECBAgQIECAAAECBAgQIECAAAECBAgQIECgjALNSRoL9Zpa1y1lrK8UAQIECBAgQIAAAQIECBAgQIAAAQIECBAgQIAAAQIECBAgQIAAAQIECBAg8E+B05N8q7Tc7DsnZ/Bhx/AhQKBKBMaffUruPe27xTQ/TXJUlcQTgwABAgQIECBAgAABAgQIECBAgAABAgQIECBAgAABAgS6RuDsJIeWWm30je9nkyNP7JrOuhAgkPvPOD7jfv7DosQ5SQ5DQ4AAAQIECBAgQIAAAQIE5kegYX4220uAAAECBAgQIECAAAECBAgQIECAAAECBAgQIECAAAECBAgQIECAAAECBAgQIECAAAECBAgQIECAAAECBAgQIECAAAECBAgQIECAAAECBAgQIECAAAECBAgQKKNAc5LGQr2m1nVLGesrRYAAAQIECBAgQIAAAQIECBAgQIAAAQIECBAgQIAAAQIECBAgQIAAAQIECPxT4MgkPy0t1z34G9ny//03HwIEqkTgzv/3zTx63s+Lab6V5IwqiScGAQIECBAgQIAAAQIECBAgQIAAAQIECBAgQIAAAQIECHSNwEFJziu1WmGjLbLHH+/sms66ECCQqz63ZV4Yd1dR4uAk56MhQIAAAQIECBAgQIAAAQLzI9AwP5vtJUCAAAECBAgQIECAAAECBAgQIECAAAECBAgQIECAAAECBAgQIECAAAECBAgQIECAAAECBAgQIECAAAECBAgQIECAAAECBAgQIECAAAECBAgQIECAAAECBAiUUaA5SWOhXlPruqWM9ZUiQIAAAQIECBAgQIAAAQIECBAgQIAAAQIECBAgQIAAAQIECBAgQIAAAQIE/imwX5JRpWX/XffODiN/z4cAgSoRuHnEFzL52suLaYYluaRK4olBgAABAgQIECBAgAABAgQIECBAgAABAgQIECBAgAABAl0j8IkkzxVb7XfXs+m14kpd010XAnUs8Przz+WSLVb+oEDbw/e3OmYxOgECBAgQIECAAAECBAgsgEDDApxxhAABAgQIECBAgAABAgQIECBAgAABAgQIECBAgAABAgQIECBAgAABAgQIECBAgAABAgQIECBAgAABAgQIECBAgAABAgQIECBAgAABAgQIECBAgAABAgQIECBQDoHmJI2FQk2t65ZyFFaDAAECBAgQIECAAAECBAgQIECAAAECBAgQIECAAAECBAgQIECAAAECBAgQ+BeB7ZLcUnp1xU22yu6X346JAIEqEbh6763z/P13FNO0fc/2/We2SmKKQYAAAQIECBAgQIAAAQIECBAgQIAAAQIECBAgQIAAAQKdL9D2D4+3LLXZ9vRzM3Dvgzu/qw4E6lxg4uXn5bajDikq3JlkqzpnMT4BAgQIECBAgAABAgQILIBAwwKccYQAAQIECBAgQIAAAQIECBAgQIAAAQIECBAgQIAAAQIECBAgQIAAAQIECBAgQIAAAQIECBAgQIAAAQIECBAgQIAAAQIECBAgQIAAAQIECBAgQIAAAQIECBAgUA6B5iSNhUJNreuWchRWgwABAgQIECBAgAABAgQIECBAgAABAgQIECBAgAABAgQIECBAgAABAgQIEPgXgbWSTCy9uuQqq2efMZMxESBQJQKXbdM/M575azHN2sVntkpiikGAAAECBAgQIECAAAECBAgQIECAAAECBAgQIECAAAECnS/wgyTHl9qsudfwbP+zizq/qw4E6lzglv/cP3+54uKiwolJTqhzFuMTIECAAAECBAgQIECAwAIINCzAGUcIECBAgAABAgQIECBAgAABAgQIECBAgAABAgQIECBAgAABAgQIECBAgAABAgQIECBAgAABAgQIECBAgAABAgQIECBAgAABAgQIECBAgAABAgQIECBAgAABAuUQaE7SWCjU1LpuKUdhNQgQIECAAAECBAgQIECAAAECBAgQIECAAAECBAgQIECAAAECBAgQIECAAIF/EeiVZGbp1YUWWTSHTHwLEwECVSJw7sAemf3O28U0Sxaf2SqJKQYBAgQIECBAgAABAgQIECBAgAABAgQIECBAgAABAgQIdL7AkCRjSm0W6718ht//Qud31YFAnQtcvMkKeXP6i0WFbZKMrXMW4xMgQIAAAQIECBAgQIDAAgg0LMAZRwgQIECAAAECBAgQIECAAAECBAgQIECAAAECBAgQIECAAAECBAgQIECAAAECBAgQIECAAAECBAgQIECAAAECBAgQIECAAAECBAgQIECAAAECBAgQIECAAAEC5RBoTtJYKNTUum4pR2E1CBAgQIAAAQIECBAgQIAAAQIECBAgQIAAAQIECBAgQIAAAQIECBAgQIAAgQ8VeClJ79I7w++dmsX6rIiKAIEKC7w57flcvFnfYorpSZarcCztCRAgQIAAAQIECBAgQIAAAQIECBAgQIAAAQIECBAgQKByAs8nWaHUfrfLbk3fzbetXBqdCdS4wNR7bss1+2xXnPKFJL5YVeOfu/EIECBAgAABAgQIECDQWQINnVVYXQIECBAgQIAAAQIECBAgQIAAAQIECBAgQIAAAQIECBAgQIAAAQIECBAgQIAAAQIECBAgQIAAAQIECBAgQIAAAQIECBAgQIAAAQIECBAgQIAAAQIECBAgQIDAPASakzQW9jS1rluoESBAgAABAgQIECBAgAABAgQIECBAgAABAgQIECBAgAABAgQIECBAgAABAp0m8HCS9UrVP3vNA1lu3Y06rZnCBAh0TOClR8flT7ttXNz8SJL1O3baLgIECBAgQIAAAQIECBAgQIAAAQIECBAgQIAAAQIECBCoQYELk+xfmmujb3w/mxx5Yg2OaSQC1SFw/0+/n3Fn/agY5qIkB1RHOikIECBAgAABAgQIECBAoLsJNHS3wPISIECAAAECBAgQIECAAAECBAgQIECAAAECBAgQIECAAAECBAgQIECAAAECBAgQIECAAAECBAgQIECAAAECBAgQIECAAAECBAgQIECAAAECBAgQIECAAAECNSPQnKSxME1T67qlZqYzCAECBAgQIECAAAECBAgQIECAAAECBAgQIECAAAECBAgQIECAAAECBAgQqD6B65LsXIq14y//lNU+s1f1pZSIQJ0JPHXjFbnpq58tTn19kl3qjMG4BAgQIECAAIH/z96dx+taz3sD/9zH0GSq0ESFJuVISbV3xXVJpZNDe6toNB5FnYbTQygShThoO8XOUWhCpR1HqOS6aNhFGlCa0KCRig4RjvPY5/Vc67nudWq1h3WvdQ/v/d/vun/X9/v5vO37n6zX2gQIECBAgAABAgQIECBAgAABAgQIECBA4P8L7JnkpOb4tA03zT+efRkfAgR6JPAfO26WX139/fb0vZKc3KN1xhIgQIAAAQIECBAgQIDAkAt0hryfegQIECBAgAABAgQIECBAgAABAgQIECBAgAABAgQIECBAgAABAgQIECBAgAABAgQIECBAgAABAgQIECBAgAABAgQIECBAgAABAgQIECBAgAABAgQIECBAgED/ClRJila88m/nun/jSkaAAAECBAgQIECAAAECBAgQIECAAAECBAgQIECAAAECBAgQIECAAAECBAZe4Pgkb2labH74nKz/+v0HvpQCBAZd4JrPzcll7z+wXeMzSfYe9F7yEyBAgAABAgQIECBAgAABAgQIECBAgAABAgQIECBAgMBiC6yU5K7226+99PYsu9Kqiz3QiwQIPLzAg3ffkS9tvtr4D1dOcjczAgQIECBAgAABAgQIECCwOAKdxXnJOwQIECBAgAABAgQIECBAgAABAgQIECBAgAABAgQIECBAgAABAgQIECBAgAABAgQIECBAgAABAgQIECBAgAABAgQIECBAgAABAgQIECBAgAABAgQIECBAgACBSRCokhStOeXfzvUkzDWCAAECBAgQIECAAAECBAgQIECAAAECBAgQIECAAAECBAgQIECAAAECBAgQeHiBdyX5YPPRBm86KJsd9nFWBAhMs8BlR/5LrjnhE+0U707yoWmOZT0BAgQIECBAgAABAgQIECBAgAABAgQIECBAgAABAgQITK/AJUlmNBG2+ujnsvZOr5/eRLYTGEKBG8/8fC58+xvazeYnmTmEVVUiQIAAAQIECBAgQIAAgSkS6EzRHmsIECBAgAABAgQIECBAgAABAgQIECBAgAABAgQIECBAgAABAgQIECBAgAABAgQIECBAgAABAgQIECBAgAABAgQIECBAgAABAgQIECBAgAABAgQIECBAgAABAuMFqiRF62H5t3ONiQABAgQIECBAgAABAgQIECBAgAABAgQIECBAgAABAgQIECBAgAABAgQIEOiZwK5JTmumr7HdrGw996yeLTOYAIGFE7hgn9m55dx57cu7Jfniwr3tFgECBAgQIECAAAECBAgQIECAAAECBAgQIECAAAECBAgMqcD7khzedHv2K3dNMWfsxz6GtLJaBKZeoD5gt/z8a10/pnHE31Is+P75Q4AAAQIECBAgQIAAAQIEFkugs1hveYkAAQIECBAgQIAAAQIECBAgQIAAAQIECBAgQIAAAQIECBAgQIAAAQIECBAgQIAAAQIECBAgQIAAAQIECBAgQIAAAQIECBAgQIAAAQIECBAgQIAAAQIECBAgsOQCVZKiNab827le8rEmECBAgAABAgQIECBAgAABAgQIECBAgAABAgQIECBAgAABAgQIECBAgAABAo8gMCPJJc1nK26wUV719StgESAwzQJffcXGufeaK9spZiaZP82xrCdAgAABAgQIECBAgAABAgQIECBAgAABAgQIECBAgACB6RVY8P8dX9xEWGr5FbP7Fb+e3kS2ExhCgVM3fmoeuv/edrMt2j9jNYSVVSJAgAABAgQIECBAgACBHgt0ejzfeAIECBAgQIAAAQIECBAgQIAAAQIECM9kv6wAACAASURBVBAgQIAAAQIECBAgQIAAAQIECBAgQIAAAQIECBAgQIAAAQIECBAgQIAAAQIECBAgQIAAAQIECBAgQIAAAQIECBAgQIDAIwlUSYrWh+XfzjUuAgQIECBAgAABAgQIECBAgAABAgQIECBAgAABAgQIECBAgAABAgQIECBAoGcCqya5vZm+1FNWyO5X3tuzZQYTILBwAqdutGIe+s197curJblj4d52iwABAgQIECBAgAABAgQIECBAgAABAgQIECBAgAABAgSGWODuJE9v+v3Dl7+blTd98RDXVY3A1Arc9f3v5RuveUl76T1JVpraFLYRIECAAAECBAgQIECAwLAJdIatkD4ECBAgQIAAAQIECBAgQIAAAQIECBAgQIAAAQIECBAgQIAAAQIECBAgQIAAAQIECBAgQIAAAQIECBAgQIAAAQIECBAgQIAAAQIECBAgQIAAAQIECBAgQIDAwAhUSYpW2vJv53pg0gtKgAABAgQIECBAgAABAgQIECBAgAABAgQIECBAgAABAgQIECBAgAABAgQGU+APSZZuou9x9f15/JOeMphNpCYwBAJ/euA3OWXD5dtN/phkmSGopgIBAgQIECBAgAABAgQIECBAgAABAgQIECBAgAABAgQILLnAyUn2aMZsuN+heeHBRy75VBMIEPgfgR9+7LBcfexRbY1TkuyJhwABAgQIECBAgAABAgQILIlAZ0le9i4BAgQIECBAgAABAgQIECBAgAABAgQIECBAgAABAgQIECBAgAABAgQIECBAgAABAgQIECBAgAABAgQIECBAgAABAgQIECBAgAABAgQIECBAgAABAgQIECBA4FEEqiTFJCnVScpJmmUMAQIECBAgQIAAAQIECBAgQIAAAQIECBAgQIAAAQIECBAgQIAAAQIECBAYVYGfJlmvKb/jOVdmhfVfMKoWehOYdoH7rr0qZ++wUTvHdUmeO+3BBCBAgAABAgQIECBAgAABAgQIECBAgAABAgQIECBAgACBfhDYM8lJTZCnrPXczD7/2n7IJQOBoRA4a5v185ubFvw41difBd+5U4ainBIECBAgQIAAAQIECBAgMG0CnWnbbDEBAgQIECBAgAABAgQIECBAgAABAgQIECBAgAABAgQIECBAgAABAgQIECBAgAABAgQIECBAgAABAgQIECBAgAABAgQIECBAgAABAgQIECBAgAABAgQIECAwCgJVkmKSitZJykmaZQwBAgQIECBAgAABAgQIECBAgAABAgQIECBAgAABAgQIECBAgAABAgQIEBhVgW8l2a4p/7LPnJ3Vt3nVqFroTWDaBW49/6v59lt2bOdY8B3dftqDCUCAAAECBAgQIECAAAECBAgQIECAAAECBAgQIECAAAEC/SCwfJJ7k3SaMC8/5fysusXL+iGbDAQGWuCOi7+db+2xTbvDfydZIclvBrqY8AQIECBAgAABAgQIECAw7QJj/yFn2pMIQIAAAQIECBAgQIAAAQIECBAgQIAAAQIECBAgQIAAAQIECBAgQIAAAQIECBAgQIAAAQIECBAgQIAAAQIECBAgQIAAAQIECBAgQIAAAQIECBAgQIAAAQIECAyjQJWkmKRidZJykmYZQ4AAAQIECBAgQIAAAQIECBAgQIAAAQIECBAgQIAAAQIECBAgQIAAAQIERlVgbpK9m/KbvfeYbPCGA0bVQm8C0y5wzefm5LL3H9jOcXySfaY9mAAECBAgQIAAAQIECBAgQIAAAQIECBAgQIAAAQIECBAg0C8CJyfZowmz9k6vz1Yf/Vy/ZJODwMAKXPj2N+TGMz/fzn9Kkj0HtpDgBAgQIECAAAECBAgQINA3Ap2+SSIIAQIECBAgQIAAAQIECBAgQIAAAQIECBAgQIAAAQIECBAgQIAAAQIECBAgQIAAAQIECBAgQIAAAQIECBAgQIAAAQIECBAgQIAAAQIECBAgQIAAAQIECBAgMIwCVZJikorVScpJmmUMAQIECBAgQIAAAQIECBAgQIAAAQIECBAgQIAAAQIECBAgQIAAAQIECBAYVYF3JvlQU36DNx6Yzd7ziVG10JvAtAtc9oGDcs2Jx7RzvCvJh6c9mAAECBAgQIAAAQIECBAgQIAAAQIECBAgQIAAAQIECBAg0C8CL0/yzSbM3z32cdn9qnvzuOWe2C/55CAwcAJ/fvB3OXXDFfLXv/y5nX37JN8auDICEyBAgAABAgQIECBAgEDfCXT6LpFABAgQIECAAAECBAgQIECAAAECBAgQIECAAAECBAgQIECAAAECBAgQIECAAAECBAgQIECAAAECBAgQIECAAAECBAgQIECAAAECBAgQIECAAAECBAgQIECAwDAJVEmKplBVVSmKseOEPeu6TlmW7Tt1kq4HwwSlCwECBAgQIECAAAECBAgQIECAAAECBAgQIECAAAECBAgQIECAAAECBAgQmCKB1yb5YrNrje1mZeu5Z03RamsIEBgvcME+s3PLufPaj3dN8iVSBAgQIECAAAECBAgQIECAAAECBAgQIECAAAECBAgQIECgJXBDkrWb88wjP531dt8HEAECiylw3WnH55JDu75DNyZZZzHHeY0AAQIECBAgQIAAAQIECHQJdHgQIECAAAECBAgQIECAAAECBAgQIECAAAECBAgQIECAAAECBAgQIECAAAECBAgQIECAAAECBAgQIECAAAECBAgQIECAAAECBAgQIECAAAECBAgQIECAAAECBHooUCUpmvlVVaUoxo4Trq3rOmVZtu/USboe9DC30QQIECBAgAABAgQIECBAgAABAgQIECBAgAABAgQIECBAgAABAgQIECBAYFgFNk8yvym3/Lp/n1nf+tGwdtWLQN8LzHv583P/9T9u55yR5NK+Dy4gAQIECBAgQIAAAQIECBAgQIAAAQIECBAgQIAAAQIECEylwPuSHN4sXGmTLbPDGRdO5X67CAyVwDk7b5W7L7+o3WnBd+yIoSqpDAECBAgQIECAAAECBAhMm0Bn2jZbTIAAAQIECBAgQIAAAQIECBAgQIAAAQIECBAgQIAAAQIECBAgQIAAAQIECBAgQIAAAQIECBAgQIAAAQIECBAgQIAAAQIECBAgQIAAAQIECBAgQIAAAQIECIyCQJWkaIpWVZWiGDtO2L+u65Rl2b5TJ+l6MAqAOhIgQIAAAQIECBAgQIAAAQIECBAgQIAAAQIECBAgQIAAAQIECBAgQIAAgUkWWCHJvc3Mxzx+qbzu+j9O8grjCBBYWIEvrLt0/utPD7Wvr5jkvoV93z0CBAgQIECAAAECBAgQIECAAAECBAgQIECAAAECBAgQGAmBtZPc0G664zlXZoX1XzAS5ZUkMJkC9117Vc7eYaPxIxd8x26azD1mESBAgAABAgQIECBAgMDoCnRGt7rmBAgQIECAAAECBAgQIECAAAECBAgQIECAAAECBAgQIECAAAECBAgQIECAAAECBAgQIECAAAECBAgQIECAAAECBAgQIECAAAECBAgQIECAAAECBAgQIECAwBQIVEmKZk9VVSmKseOE6+u6TlmW7Tt1kq4HU5DfCgIECBAgQIAAAQIECBAgQIAAAQIECBAgQIAAAQIECBAgQIAAAQIECBAgMIwCdyVZqSm283d/lieu/uxh7KkTgb4W+M9bf54zXvKcdsa7k6zc16GFI0CAAAECBAgQIECAAAECBAgQIECAAAECBAgQIECAAIHpEvhmkpc3y5/3Twdn03f/63RlsZfAwAr84INvz4//veu7860k2w9sIcEJECBAgAABAgQIECBAoO8EOn2XSCACBAgQIECAAAECBAgQIECAAAECBAgQIECAAAECBAgQIECAAAECBAgQIECAAAECBAgQIECAAAECBAgQIECAAAECBAgQIECAAAECBAgQIECAAAECBAgQIEBgmASqJEVTqKqqFMXYccKedV2nLMv2nTpJ14NhgtKFAAECBAgQIECAAAECBAgQIECAAAECBAgQIECAAAECBAgQIECAAAECBAhMocD3kmzV7Nv289/MM17y8ilcbxUBAgsEfvndb+W812/fxrgwyYvpECBAgAABAgQIECBAgAABAgQIECBAgAABAgQIECBAgACBhxHYI8nJzfNlnrZydv3+naAIEFhEgS9ttmoevKfru7NnklMWcYzrBAgQIECAAAECBAgQIEDgEQU6bAgQIECAAAECBAgQIECAAAECBAgQIECAAAECBAgQIECAAAECBAgQIECAAAECBAgQIECAAAECBAgQIECAAAECBAgQIECAAAECBAgQIECAAAECBAgQIECAAAECPRSokhTN/KqqUhRjxwnX1nWdsizbd+okXQ96mNtoAgQIECBAgAABAgQIECBAgAABAgQIECBAgAABAgQIECBAgAABAgQIECAwzAKfTfKmpuDmh8/J+q/ff5j76kagLwWu/fwnc+kRB7SznZDkzX0ZVigCBAgQIECAAAECBAgQIECAAAECBAgQIECAAAECBAgQmG6BTpJ7kyzfBHnpp87ImtvvNN257CcwMAI3f/Mr+c7bur4z9ydZMcl/D0wJQQkQIECAAAECBAgQIECg7wUW/EccfwgQIECAAAECBAgQIECAAAECBAgQIECAAAECBAgQIECAAAECBAgQIECAAAECBAgQIECAAAECBAgQIECAAAECBAgQIECAAAECBAgQIECAAAECBAgQIECAAAECvRKokhTN8KqqUhRjxwl31nWdsizbd+okXQ96FdpcAgQIECBAgAABAgQIECBAgAABAgQIECBAgAABAgQIECBAgAABAgQIECAw5ALvSHJ00/G5e+2bGUccO+SV1SPQfwLzD98vPz3puHawQ5J8pP+SSkSAAAECBAgQIECAAAECBAgQIECAAAECBAgQIECAAAECfSLwb0n2a7Ksse2O2fr4eX0STQwC/S9wwd6zcst5Z7eDLvihqX/u/+QSEiBAgAABAgQIECBAgMAgCXQGKaysBAgQIECAAAECBAgQIECAAAECBAgQIECAAAECBAgQIECAAAECBAgQIECAAAECBAgQIECAAAECBAgQIECAAAECBAgQIECAAAECBAgQIECAAAECBAgQIECAwMAJVEmKJnVVVSmKseOEZeq6TlmW7Tt1kq4HA6chMAECBAgQIECAAAECBAgQIECAAAECBAgQIECAAAECBAgQIECAAAECBAgQ6A+BHZPMa6KstuU22e7k8/ojmRQERkjg3D23ze0Xnd9uPCvJ2SNEoCoBAgQIECBAgAABAgQIECBAgAABAgQIECBAgAABAgQILJrA5knmt195zfzbstzKz1i0KW4TGEGB39/1y3x5xjPHN5+R5NIR5FCZAAECBAgQIECAAAECBHoo0OnhbKMJECBAgAABAgQIECBAgAABAgQIECBAgAABAgQIECBAgAABAgQIECBAgAABAgQIECBAgAABAgQIECBAgAABAgQIECBAgAABAgQIECBAgAABAgQIECBAgAABAlWSomGoqipFMXacUKeu65Rl2b5TJ+l6gJcAAQIECBAgQIAAAQIECBAgQIAAAQIECBAgQIAAAQIECBAgQIAAAQIECBBYLIH1k1zTvPmE1dbILhfdvFiDvESAwOILnL7lmvnd7be0B2yQ5NrFn+hNAgQIECBAgAABAgQIECBAgAABAgQIECBAgAABAgQIEBgBgR8k2aTpuckhH87z9zlkBGqrSGDJBH409+hcfvQ720MuT/KiJZvqbQIECBAgQIAAAQIECBAg8L8FOlAIECBAgAABAgQIECBAgAABAgQIECBAgAABAgQIECBAgAABAgQIECBAgAABAgQIECBAgAABAgQIECBAgAABAgQIECBAgAABAgQIECBAgAABAgQIECBAgAABAj0UqJIUzfyqqlIUY8cJ19Z1nbIs23fqJF0PepjbaAIECBAgQIAAAQIECBAgQIAAAQIECBAgQIAAAQIECBAgQIAAAQIECBAgMMwCj03y53bBva79fR67zLLD3Fk3An0l8Jc/PJiT1l9ufKbHJflLXwUVhgABAgQIECBAgAABAgQIECBAgAABAgQIECBAgAABAgT6TeDAJJ9oQj35Wevk1d+5vt8yykOg7wS+8tJ189tf3NDOdVCSY/ouqEAECBAgQIAAAQIECBAgMPACnYFvoAABAgQIECBAgAABAgQIECBAgAABAgQIECBAgAABAgQIECBAgAABAgQIECBAgAABAgQIECBAgAABAgQIECBAgAABAgQIECBAgAABAgQIECBAgAABAgQIECDQzwJVkqIJWFVVimLsOGHuuq5TlmX7Tp2k60E/F5eNAAECBAgQIECAAAECBAgQIECAAAECBAgQIECAAAECBAgQIECAAAECBAj0ucANSdZuMu54zpVZYf0X9Hlk8QgMj8B9116Vs3fYqF3opvZ3cniaakKAAAECBAgQIECAAAECBAgQIECAAAECBAgQIECAAAECkyzwtCT3tGfOPGpu1ttt70leYxyB4RG47rTjc8mh+4wv9PQkvxqelpoQIECAAAECBAgQIECAQL8IdPoliBwECBAgQIAAAQIECBAgQIAAAQIECBAgQIAAAQIECBAgQIAAAQIECBAgQIAAAQIECBAgQIAAAQIECBAgQIAAAQIECBAgQIAAAQIECBAgQIAAAQIECBAgQIDAUApUSYqmWVVVKYqx44SF67pOWZbtO3WSrgdDKaYUAQIECBAgQIAAAQIECBAgQIAAAQIECBAgQIAAAQIECBAgQIAAAQIECBCYGoGvJ9mhWVUe++U8a4ddpmazLQQI5BfnnJ5qv9e0Jb7R/k4iIkCAAAECBAgQIECAAAECBAgQIECAAAECBAgQIECAAAECEwjMSbJ/8/mTn7VOXv2d64ERIPAIAl956br57S9uaH/6ySQHACNAgAABAgQIECBAgAABAr0Q6PRiqJkECBAgQIAAAQIECBAgQIAAAQIECBAgQIAAAQIECBAgQIAAAQIECBAgQIAAAQIECBAgQIAAAQIECBAgQIAAAQIECBAgQIAAAQIECBAgQIAAAQIECBAgQIAAgf8nUCUpGo2qqlIUY8cJkeq6TlmW7Tt1kq4HlAkQIECAAAECBAgQIECAAAECBAgQIECAAAECBAgQIECAAAECBAgQIECAAIHFFvh4koOatzc++AN5wX6HLfYwLxIgsGgCVx17ZK742HvaLx3T/k4u2jS3CRAgQIAAAQIECBAgQIAAAQIECBAgQIAAAQIECBAgQGDEBNZIcnO788yj5ma93fYeMQZ1CTy6wHWnHZ9LDt1n/MU1k9zy6G+7QYAAAQIECBAgQIAAAQIEFl2gs+iveIMAAQIECBAgQIAAAQIECBAgQIAAAQIECBAgQIAAAQIECBAgQIAAAQIECBAgQIAAAQIECBAgQIAAAQIECBAgQIAAAQIECBAgQIAAAQIECBAgQIAAAQIECBAgsNACVZKiuV1VVYpi7DjhkLquU5Zl+06dpOvBQqdwkQABAgQIECBAgAABAgQIECBAgAABAgQIECBAgAABAgQIECBAgAABAgQIEBgv8JYkxzcPn7XDLimP/TIlAgSmSKDa7zX5xTmnt7ftneQzU7TeGgIECBAgQIAAAQIECBAgQIAAAQIECBAgQIAAAQIECBAYfIE5SfZvajxpzbWzU3XD4LfSgMAkC5xZrpMHbr6xPfWTSQ6Y5DXGESBAgAABAgQIECBAgACBMYEOCwIECBAgQIAAAQIECBAgQIAAAQIECBAgQIAAAQIECBAgQIAAAQIECBAgQIAAAQIECBAgQIAAAQIECBAgQIAAAQIECBAgQIAAAQIECBAgQIAAAQIECBAgQIBADwWqJEUzv6qqFMXYccK1dV2nLMv2nTpJ14Me5jaaAAECBAgQIECAAAECBAgQIECAAAECBAgQIECAAAECBAgQIECAAAECBAgMu8CMJJc0JZ+y1nMz+/xrh72zfgT6RuCsbTfIb27s+s7NTDK/bwIKQoAAAQIECBAgQIAAAQIECBAgQIAAAQIECBAgQIAAAQL9LrBGkpvbIWce+emst/s+/Z5bPgJTJnDdqXNzyWFvHb9vzSS3TFkIiwgQIECAAAECBAgQIEBg5AQ6I9dYYQIECBAgQIAAAQIECBAgQIAAAQIECBAgQIAAAQIECBAgQIAAAQIECBAgQIAAAQIECBAgQIAAAQIECBAgQIAAAQIECBAgQIAAAQIECBAgQIAAAQIECBAgQGAqBaokRbOwqqoUxdhxwhx1Xacsy/adOknXg6ksYhcBAgQIECBAgAABAgQIECBAgAABAgQIECBAgAABAgQIECBAgAABAgQIEBgygSck+c92p9dd/8c85vFLDVlNdQj0n8B//emhfGHdpccHe2KS3/VfWokIECBAgAABAgQIECBAgAABAgQIECBAgAABAgQIECBAoI8F5iTZv8n3pDXXzk7VDX0cVzQCUytwZrlOHrj5xvbSTyY5YGpT2EaAAAECBAgQIECAAAECoybQGbXC+hIgQIAAAQIECBAgQIAAAQIECBAgQIAAAQIECBAgQIAAAQIECBAgQIAAAQIECBAgQIAAAQIECBAgQIAAAQIECBAgQIAAAQIECBAgQIAAAQIECBAgQIAAAQJTKlAlKZqNVVWlKMaOEwap6zplWbbv1Em6HkxpE8sIECBAgAABAgQIECBAgAABAgQIECBAgAABAgQIECBAgAABAgQIECBAgMDwCdyYZK2m1iu/9oM89e83Gb6WGhHoM4Ff//jyfO2VL2qnuinJ2n0WUxwCBAgQIECAAAECBAgQIECAAAECBAgQIECAAAECBAgQ6H+BNZLc3I4588hPZ73d9+n/5BIS6LHAdafOzSWHvXX8ljWT3NLj1cYTIECAAAECBAgQIECAwIgLdEa8v/oECBAgQIAAAQIECBAgQIAAAQIECBAgQIAAAQIECBAgQIAAAQIECBAgQIAAAQIECBAgQIAAAQIECBAgQIAAAQIECBAgQIAAAQIECBAgQIAAAQIECBAgQIBAbwWqJEWzoqqqFMXYccLNdV2nLMv2nTpJ14PeRjedAAECBAgQIECAAAECBAgQIECAAAECBAgQIECAAAECBAgQIECAAAECBAgMvcBZSWY1Lbf6yIlZe+c3DH1pBQlMt8CNZ34+F76967s2L8ns6c5lPwECBAgQIECAAAECBAgQIECAAAECBAgQIECAAAECBAgMpMCcJPs3yZ+05trZqbphIIsITWAyBc4s18kDN9/YHrngu3LgZO4wiwABAgQIECBAgAABAgQIPJxABwsBAgQIECBAgAABAgQIECBAgAABAgQIECBAgAABAgQIECBAgAABAgQIECBAgAABAgQIECBAgAABAgQIECBAgAABAgQIECBAgAABAgQIECBAgAABAgQIECBAoIcCVZKimV9VVYpi7Djh2rquU5Zl+06dpOtBD3MbTYAAAQIECBAgQIAAAQIECBAgQIAAAQIECBAgQIAAAQIECBAgQIAAAQIERkHg/Une0xR93pv/JZse+rFR6K0jgWkV+P5RB+cnn/14O8MHkrx3WkNZToAAAQIECBAgQIAAAQIECBAgQIAAAQIECBAgQIAAAQKDKrBGkpvb4Wce+emst/s+g9pHbgJLLHDdKZ/OJe952/g5C74rty7xcAMIECBAgAABAgQIECBAgMCjCHQIESBAgAABAgQIECBAgAABAgQIECBAgAABAgQIECBAgAABAgQIECBAgAABAgQIECBAgAABAgQIECBAgAABAgQIECBAgAABAgQIECBAgAABAgQIECBAgAABAgR6KFAlKZr5VVWlKMaOE66t6zplWbbv1Em6HvQwt9EECBAgQIAAAQIECBAgQIAAAQIECBAgQIAAAQIECBAgQIAAAQIECBAgQGAUBHZOcnpTdLUtt8l2J583Cr11JDCtAufuuW1uv+j8doZdkpwxraEsJ0CAAAECBAgQIECAAAECBAgQIECAAAECBAgQIECAAIFBFjgmyQFNgSetsVZ2qm8c5D6yE1gigTOLtfPALTe1Z8xJcuASDfUyAQIECBAgQIAAAQIECBBYSIHOQt5zjQABAgQIECBAgAABAgQIECBAgAABAgQIECBAgAABAgQIECBAgAABAgQIECBAgAABAgQIECBAgAABAgQIECBAgAABAgQIECBAgAABAgQIECBAgAABAgQIECCwOAJVkqJ5saqqFMXYccJ5dV2nLMv2nTpJ14PFCeQdAgQIECBAgAABAgQIECBAgAABAgQIECBAgAABAgQIECBAgAABAgQIECBAYExgvSQ/bU7LPn2VvPayO/AQINBjgS9ttmoevOfO9pbnJrmux2uNJ0CAAAECBAgQIECAAAECBAgQIECAAAECBAgQIECAAIHhFVg9yS3tejM/8Kmst8dbh7exZgQeQeC6Uz6dS97ztvGfrpHkVmgECBAgQIAAAQIECBAgQGAqBDpTscQOAgQIECBAgAABAgQIECBAgAABAgQIECBAgAABAgQIECBAgAABAgQIECBAgAABAgQIECBAgAABAgQIECBAgAABAgQIECBAgAABAgQIECBAgAABAgQIECBAYGQFqiRF076qqhTF2HFClLquU5Zl+06dpOvByKoqToAAAQIECBAgQIAAAQIECBAgQIAAAQIECBAgQIAAAQIECBAgQIAAAQIEJk/gD0mWbsbt+v07s8zTVp686SYRINAl8Idf3ZUvbrpK+9kfkyyDiQABAgQIECBAgAABAgQIECBAgAABAgQIECBAgAABAgQILKHAMUkOaGY8YdXVM/v8a/PYZZdbwrFeJzA4An958Pc5a5v187s7bm2HnpPkwMFpISkBAgQIECBAgAABAgQIDLpAZ9ALyE+AAAECBAgQIECAAAECBAgQIECAAAECBAgQIECAAAECBAgQIECAAAECBAgQIECAAAEC0Fl8SAAAIABJREFUBAgQIECAAAECBAgQIECAAAECBAgQIECAAAECBAgQIECAAAECBAj0tUCVpGgSVlWVohg7Thi8ruuUZdm+UyfpetDXzYUjQIAAAQIECBAgQIAAAQIECBAgQIAAAQIECBAgQIAAAQIECBAgQIAAAQKDIfD9JC9qor78lPOz6hYvG4zkUhIYQIE7Lv52vrXHNu3kP0iy6QBWEZkAAQIECBAgQIAAAQIECBAgQIAAAQIECBAgQIAAAQIE+ktg9SS3tCOtt8dbM/MDn+qvlNIQ6KHA/Pfum5+e/L/+zq+R5NYerjWaAAECBAgQIECAAAECBAh0CXR4ECBAgAABAgQIECBAgAABAgQIECBAgAABAgQIECBAgAABAgQIECBAgAABAgQIECBAgAABAgQIECBAgAABAgQIECBAgAABAgQIECBAgAABAgQIECBAgAABAgR6KFAlKZr5VVWlKMaOE66t6zplWbbv1Em6HvQwt9EECBAgQIAAAQIECBAgQIAAAQIECBAgQIAAAQIECBAgQIAAAQIECBAgQGBUBE5I8sam7GaHfTwbvOmgUemuJ4EpF7jmhE/ksiP/pb33xCRvmvIgFhIgQIAAAQIECBAgQIAAAQIECBAgQIAAAQIECBAgQIDAMAq8P8l72sW2PfGcPKP8h2HsqhOBLoFfVt/IeW/cYbzKB5K8FxUBAgQIECBAgAABAgQIEJhKgc5ULrOLAAECBAgQIECAAAECBAgQIECAAAECBAgQIECAAAECBAgQIECAAAECBAgQIECAAAECBAgQIECAAAECBAgQIECAAAECBAgQIECAAAECBAgQIECAAAECBAgQGDmBKknRtK6qKkUxdpwQo67rlGXZvlMn6XowcpoKEyBAgAABAgQIECBAgAABAgQIECBAgAABAgQIECBAgAABAgQIECBAgACByRc4MMknmrHPedVueckxp07+FhMJEPgfge8euHt+9tXT2hoLvoNz8BAgQIAAAQIECBAgQIAAAQIECBAgQIAAAQIECBAgQIAAgUkSuCLJRs2s5dfZILPO/ckkjTaGQP8KzNvuebn/hmvaAa9MsnH/JpaMAAECBAgQIECAAAECBIZVoDOsxfQiQIAAAQIECBAgQIAAAQIECBAgQIAAAQIECBAgQIAAAQIECBAgQIAAAQIECBAgQIAAAQIECBAgQIAAAQIECBAgQIAAAQIECBAgQIAAAQIECBAgQIAAAQIE+kKgSlI0SaqqSlGMHScMWNd1yrJs36mTdD3oi4ZCECBAgAABAgQIECBAgAABAgQIECBAgAABAgQIECBAgAABAgQIECBAgACBwRbYMsmFTYUnP2udvPo71w92I+kJ9LHAV166bn77ixvaCRd8By/u48iiESBAgAABAgQIECBAgAABAgQIECBAgAABAgQIECBAgMBgCbwsyfntyM/f55BscsiHB6uFtAQWQeDyo9+ZH809evwb2yT59iKMcZUAAQIECBAgQIAAAQIECEyKQGdSphhCgAABAgQIECBAgAABAgQIECBAgAABAgQIECBAgAABAgQIECBAgAABAgQIECBAgAABAgQIECBAgAABAgQIECBAgAABAgQIECBAgAABAgQIECBAgAABAgQIEHh4gSpJ0XxUVVWKYuw4oVld1ynLsn2nTtL1ADoBAgQIECBAgAABAgQIECBAgAABAgQIECBAgAABAgQIECBAgAABAgQIECCwxAJLJ/lDe8ruV/w6Sy2/4hIPNoAAgW6Bh+6/N6du/NTxLMsk+SMrAgQIECBAgAABAgQIECBAgAABAgQIECBAgAABAgQIECAwiQLHJDmgPW+HMy7MSptsOYkrjCLQHwJ3X35Rztl5q/Fh5iQ5sD8SSkGAAAECBAgQIECAAAECoybQGbXC+hIgQIAAAQIECBAgQIAAAQIECBAgQIAAAQIECBAgQIAAAQIECBAgQIAAAQIECBAgQIAAAQIECBAgQIAAAQIECBAgQIAAAQIECBAgQIAAAQIECBAgQIAAAQJTKlAlKZqNVVWlKMaOEwap6zplWbbv1Em6HkxpE8sIECBAgAABAgQIECBAgAABAgQIECBAgAABAgQIECBAgAABAgQIECBAgMDwClyRZKOm3nYnnZvVttp2eNtqRmCaBG7/3rk593Uvb2+/MsnG0xTHWgIECBAgQIAAAQIECBAgQIAAAQIECBAgQIAAAQIECBAYXoHHJ7kmyVpNxadvPCOv+Molw9tYs5EV+PqrZ+aeK+a3+9+UZIMkfxpZFMUJECBAgAABAgQIECBAYFoFOtO63XICBAgQIECAAAECBAgQIECAAAECBAgQIECAAAECBAgQIECAAAECBAgQIECAAAECBAgQIECAAAECBAgQIECAAAECBAgQIECAAAECBAgQIECAAAECBAgQIEBg2AWqJEVTsqqqFMXYccLudV2nLMv2nTpJ14Nhx9OPAAECBAgQIECAAAECBAgQIECAAAECBAgQIECAAAECBAgQIECAAAECBAhMkcBnkvxTs+uF/+eobLjvu6dotTUERkfg6mOPyg8/dli78L8necvoCGhKgAABAgQIECBAgAABAgQIECBAgAABAgQIECBAgAABAlMoMCvJWe19fiZkCvWtmhKBq4/7YH74r4eO3zU7ybwpCWAJAQIECBAgQIAAAQIECBB4GIEOFQIECBAgQIAAAQIECBAgQIAAAQIECBAgQIAAAQIECBAgQIAAAQIECBAgQIAAAQIECBAgQIAAAQIECBAgQIAAAQIECBAgQIAAAQIECBAgQIAAAQIECBAgQIBADwWqJEUzv6qqFMXYccK1dV2nLMv2nTpJ14Me5jaaAAECBAgQIECAAAECBAgQIECAAAECBAgQIECAAAECBAgQIECAAAECBAiMksBbkhzfFF5ju1nZeu5Zo9RfVwJTInDBPrNzy7nz2rv2TvKZKVluCQECBAgQIECAAAECBAgQIECAAAECBAgQIECAAAECBAiMosAJSd7YLr7jN6/OCus9fxQtdB4ygfuu+1HO3n7D8a1OTPKmIauqDgECBAgQIECAAAECBAgMmEBnwPKKS4AAAQIECBAgQIAAAQIECBAgQIAAAQIECBAgQIAAAQIECBAgQIAAAQIECBAgQIAAAQIECBAgQIAAAQIECBAgQIAAAQIECBAgQIAAAQIECBAgQIAAAQIECAyWQJWkaCJXVZWiGDtO2KSu65Rl2b5TJ+l6MFgU0hIgQIAAAQIECBAgQIAAAQIECBAgQIAAAQIECBAgQIAAAQIECBAgQIAAgb4V2DjJD5t0y63yzLzmklv7NqxgBAZV4MszV8/v77ytHf+FSa4Y1D5yEyBAgAABAgQIECBAgAABAgQIECBAgAABAgQIECBAgEDfC6yY5NokT2+SrrbVttnupHP7PriABB5N4Ny9tsvtF57XvnZPkvWT3Pto7/qcAAECBAgQIECAAAECBAj0UqDTy+FmEyBAgAABAgQIECBAgAABAgQIECBAgAABAgQIECBAgAABAgQIECBAgAABAgQIECBAgAABAgQIECBAgAABAgQIECBAgAABAgQIECBAgAABAgQIECBAgAABAiMvUCUpGoWqqlIUY8cJceq6TlmW7Tt1kq4HI68LgAABAgQIECBAgAABAgQIECBAgAABAgQIECBAgAABAgQIECBAgAABAgQITJ7AH5Ms1Yx7zfzbstzKz5i86SYRGHGB3995W748c/W2wkNJlh5xFvUJECBAgAABAgQIECBAgAABAgQIECBAgAABAgQIECBAoPcCr0vy+faazd/3yaz/un/u/WYbCPRI4Nov/Fsufd/+46e/PskXerTSWAIECBAgQIAAAQIECBAgsNACnYW+6SIBAgQIECBAgAABAgQIECBAgAABAgQIECBAgAABAgQIECBAgAABAgQIECBAgAABAgQIECBAgAABAgQIECBAgAABAgQIECBAgAABAgQIECBAgAABAgQIECBAYNEFqiRF81pVVSmKseOE0+q6TlmW7Tt1kq4Hix7HGwQIECBAgAABAgQIECBAgAABAgQIECBAgAABAgQIECBAgAABAgQIECBAgMAjCFyUZIvms62Pn5c1tt0RFgECkyRwy3ln54K9Z7WnXZxky0kabwwBAgQIECBAgAABAgQIECBAgAABAgQIECBAgAABAgQIEJhI4IwkO7UvbH/ad7LKDL/SyV+bwRO4c36Vb+720vHBz0yy8+C1kZgAAQIECBAgQIAAAQIEhlGgM4yldCJAgAABAgQIECBAgAABAgQIECBAgAABAgQIECBAgAABAgQIECBAgAABAgQIECBAgAABAgQIECBAgAABAgQIECBAgAABAgQIECBAgAABAgQIECBAgAABAgT6RqBKUjRpqqpKUYwdJwxZ13XKsusfq6iT+Ncr+uZ/WkEIECBAgAABAgQIECBAgAABAgQIECBAgAABAgQIECBAgAABAgQIECBAYMgEjklyQNNpw/0OzQsPPnLIKqpDYPoEfvixw3L1sUe1A8xJcuD0JbKZAAECBAgQIECAAAECBAgQIECAAAECBAgQIECAAAECBEZIYM0k1yZZpum87Mqr5RVnXJQnPGPBR/4QGAyB3/3y5nx95y3z4F23twP/IckGSX4xGC2kJECAAAECBAgQIECAAIFhF+gMe0H9CBAgQIAAAQIECBAgQIAAAQIECBAgQIAAAQIECBAgQIAAAQIECBAgQIAAAQIECBAgQIAAAQIECBAgQIAAAQIECBAgQIAAAQIECBAgQIAAAQIECBAgQIAAgWkVqJIUTYKqqlIUY8cJg9V1nbIs23fqJF0PprWZ5QQIECBAgAABAgQIECBAgAABAgQIECBAgAABAgQIECBAgAABAgQIECBAYLgE9khyclNptS23yXYnnzdcDbUhMI0C5+65bW6/6Px2gr3a37lpjGY1AQIECBAgQIAAAQIECBAgQIAAAQIECBAgQIAAAQIECIyGwJuSfLZddaVNtswOZ1w4Gu21HAqBc3beKndfftH4Lm9OcsJQFFSCAAECBAgQIECAAAECBIZCoDMULZQgQIAAAQIECBAgQIAAAQIECBAgQIAAAQIECBAgQIAAAQIECBAgQIAAAQIECBAgQIAAAQIECBAgQIAAAQIECBAgQIAAAQIECBAgQIAAAQIECBAgQIAAAQIE+lWgSlI04aqqSlGMHSfMXNd1yrJs36mTdD3o19JyESBAgAABAgQIECBAgAABAgQIECBAgAABAgQIECBAgAABAgQIECBAgACBARRYJ8n1Te7HLrNs9rr29wNYQ2QC/Slw0vrL5S9/eLAdbt0kN/RnWqkIECBAgAABAgQIECBAgAABAgQIECBAgAABAgQIECBAYEgFjkxyaLvbWrP3yos/9oUhravWMAl87+DX5aazThpf6agkhw1TT10IECBAgAABAgQIECBAYPAFOoNfQQMCBAgQIECAAAECBAgQIECAAAECBAgQIECAAAECBAgQIECAAAECBAgQIECAAAECBAgQIECAAAECBAgQIECAAAECBAgQIECAAAECBAgQIECAAAECBAgQIECgjwWqJEWTr6qqFMXYccLYdV2nLMv2nTpJ14M+7i0aAQIECBAgQIAAAQIECBAgQIAAAQIECBAgQIAAAQIECBAgQIAAAQIECBAYRIFbkzyzCf6Kr1ySp288YxB7yEygrwTuuWJ+vv7qme1MtyVZva9CCkOAAAECBAgQIECAAAECBAgQIECAAAECBAgQIECAAAECoyJwWpJd22U3OuDwbHTg+0alv54DKHDlMe/LlXOOGJ/8i0l2G8A6IhMgQIAAAQIECBAgQIDAkAt0hryfegQIECBAgAABAgQIECBAgAABAgQIECBAgAABAgQIECBAgAABAgQIECBAgAABAgQIECBAgAABAgQIECBAgAABAgQIECBAgAABAgQIECBAgAABAgQIECBAgMD0ClRJiiZCVVUpirHjhMnquk5Zlu07dZKuB9NbzXYCBAgQIECAAAECBAgQIECAAAECBAgQIECAAAECBAgQIECAAAECBAgQIDB0Al9M8tqm1Yve9ZH8/VvePnQlFSIw1QI//sxH84MPvaO99ktJdp3qHPYRIECAAAECBAgQIECAAAECBAgQIECAAAECBAgQIECAAIEkj0lycZLN2hov/tgXstbsvQAR6DuBm846Kd87+HXjc12aZIskf+27wAIRIECAAAECBAgQIECAwMgLdEZeAAABAgQIECBAgAABAgQIECBAgAABAgQIECBAgAABAgQIECBAgAABAgQIECBAgAABAgQIECBAgAABAgQIECBAgAABAgQIECBAgAABAgQIECBAgAABAgQIECDQS4EqSdEsqKoqRTF2nHBvXdcpy7J9p07S9aCXwc0mQIAAAQIECBAgQIAAAQIECBAgQIAAAQIECBAgQIAAAQIECBAgQIAAAQIjKLBvkmOb3qtv86q87DNnjyCDygQmV+Dbb9kxt57/1fbQ/ZIcN7lbTCNAgAABAgQIECBAgAABAgQIECBAgAABAgQIECBAgAABAgstsFaSi5M8vf3GDqd/Lyu9aKuFHuIigV4L3P2DC3POLi8ev+aeJFskuanX+80nQIAAAQIECBAgQIAAAQKLI9BZnJe8Q4AAAQIECBAgQIAAAQIECBAgQIAAAQIECBAgQIAAAQIECBAgQIAAAQIECBAgQIAAAQIECBAgQIAAAQIECBAgQIAAAQIECBAgQIAAAQIECBAgQIAAAQIECBBYSIEqSdHcraoqRTF2nHBEXdcpy7J9p07S9WAhM7hGgAABAgQIECBAgAABAgQIECBAgAABAgQIECBAgAABAgQIECBAgAABAgQILJzAhkmuaq4utfyK2f2KXy/cm24RIPCIAqdu/NQ8dP+97c83an/X0BEgQIAAAQIECBAgQIAAAQIECBAgQIAAAQIECBAgQIAAgWkQ2DbJue29T3jGmnnFGRdl2ZVXm4Y4VhLoFnjwrtvz9Z23zO9+efN4mu2SnMeLAAECBAgQIECAAAECBAj0q0CnX4PJRYAAAQIECBAgQIAAAQIECBAgQIAAAQIECBAgQIAAAQIECBAgQIAAAQIECBAgQIAAAQIECBAgQIAAAQIECBAgQIAAAQIECBAgQIAAAQIECBAgQIAAAQIECAyFQJWkaJpUVZWiGDtOWLCu65Rl2b5TJ+l6MBRCShAgQIAAAQIECBAgQIAAAQIECBAgQIAAAQIECBAgQIAAAQIECBAgQIAAgf4S+HWSFZtIO37jqqzw3A37K6E0BAZI4L6fXp2z/+EF7cT3JnnqAFUQlQABAgQIECBAgAABAgQIECBAgAABAgQIECBAgAABAgSGV2CfJJ9u11tlRpntT/vO8DbWbGAEvrnbS3Pn/AW/xqzrz4K/s8cPTAlBCRAgQIAAAQIECBAgQGAkBToj2VppAgQIECBAgAABAgQIECBAgAABAgQIECBAgAABAgQIECBAgAABAgQIECBAgAABAgQIECBAgAABAgQIECBAgAABAgQIECBAgAABAgQIECBAgAABAgQIECBAYKoEFvwm/6JZVlVVimLsOGGGuq5TlmX7Tp2k68FUlbCHAAECBAgQIECAAAECBAgQIECAAAECBAgQIECAAAECBAgQIECAAAECBAiMkMDZSV7V9J1xxLF57l77jlB9VQlMrsBPTzou8w/frz30q0l2nNwtphEgQIAAAQIECBAgQIAAAQIECBAgQIAAAQIECBAgQIAAgcUWODrJO9pvP2fH3fOST5yy2AO9SGBJBb570B752dmnjh/zkSSHLOls7xMgQIAAAQIECBAgQIAAgV4LdHq9wHwCBAgQIECAAAECBAgQIECAAAECBAgQIECAAAECBAgQIECAAAECBAgQIECAAAECBAgQIECAAAECBAgQIECAAAECBAgQIECAAAECBAgQIECAAAECBAgQIEBgpAWqJEUjUFVVimLsOCFMXdcpy7J9p07S9WCkZZUnQIAAAQIECBAgQIAAAQIECBAgQIAAAQIECBAgQIAAAQIECBAgQIAAAQK9EXh7ko80o5/9yl1TzDmtN5tMJTACAvUBu+XnX/tiu+k7knx0BKqrSIAAAQIECBAgQIAAAQIECBAgQIAAAQIECBAgQIAAAQKDI3BGkp3acVff5lXZeu5Z6fzd3w1OC0kHXuC///rXXLDP7Nx6/lfHdzkzyc4DX1ABAgQIECBAgAABAgQIEBgJgc5ItFSSAAECBAgQIECAAAECBAgQIECAAAECBAgQIECAAAECBAgQIECAAAECBAgQIECAAAECBAgQIECAAAECBAgQIECAAAECBAgQIECAAAECBAgQIECAAAECBAgQmC6BKknRLK+qKkUxdpwwU13XKcuyfadO0vVgukrZS4AAAQIECBAgQIAAAQIECBAgQIAAAQIECBAgQIAAAQIECBAgQIAAAQIEhlhgRpJLmn7LrfLMvOaSW4e4rmoEeivw5Zmr5/d33tZeMjPJ/N5uNZ0AAQIECBAgQIAAAQIECBAgQIAAAQIECBAgQIAAAQIECCySwFJJLk7ywvZbq8x8aV52/Lw87glPWqRhLhNYHIE//+6BXLDP7Nxx8QXjX/9hki2SPLQ4c71DgAABAgQIECBAgAABAgSmWqAz1QvtI0CAAAECBAgQIECAAAECBAgQIECAAAECBAgQIECAAAECBAgQIECAAAECBAgQIECAAAECBAgQIECAAAECBAgQIECAAAECBAgQIECAAAECBAgQIECAAAECBEZKoEpSNI2rqkpRjB0nhKjrOmVZtu/USboejJSksgQIECBAgAABAgQIECBAgAABAgQIECBAgAABAgQIECBAgAABAgQIECBAYOoEHkyyTLPu1Rdclyc/e92p224TgSER+O3Pr89Xtl6v3eYPSZYdknpqECBAgAABAgQIECBAgAABAgQIECBAgAABAgQIECBAgMBwCTwzyVlJNmnXetqGm2br4+dl2ZVWHa622vSVwIN335EL9pmdX1112fhclyeZneS2vgosDAECBAgQIECAAAECBAgQmECgQ4cAAQIECBAgQIAAAQIECBAgQIAAAQIECBAgQIAAAQIECBAgQIAAAQIECBAgQIAAAQIECBAgQIAAAQIECBAgQIAAAQIECBAgQIAAAQIECBAgQIAAAQIECBAg0EOBKknRzK+qKkUxdpxwbV3XKcuyfadO0vWgh7mNJkCAAAECBAgQIECAAAECBAgQIECAAAECBAgQIECAAAECBAgQIECAAAECoyxwbpJtG4AZRxyb5+617yh76E5gsQR+etJxmX/4fu13z0uy3WIN8xIBAgQIECBAgAABAgQIECBAgAABAgQIECBAgAABAgQIEOi9wPJJzmr/3qgFK5+y9vrZ+vh5efKz1ul9AhtGTuC3v7ghF+w9K7+58drx3Rf83rHZSe4fORSFCRAgQIAAAQIECBAgQGCgBToDnV54AgQIECBAgAABAgQIECBAgAABAgQIECBAgAABAgQIECBAgAABAgQIECBAgAABAgQIECBAgAABAgQIECBAgAABAgQIECBAgAABAgQIECBAgAABAgQIECBAoN8FqvY/LFFVVYqiWKjMdV2nLMv23QX/MEDXg4Ua5BIBAgQIECBAgAABAgQIECBAgAABAgQIECBAgAABAgQIECBAgAABAgQIECCwqAJvT/KR5qU1tpuVreeetagz3Ccw8gIX7D0rt5x3dtvhHUk+OvIwAAgQIECAAAECBAgQIECAAAECBAgQIECAAAECBAgQIECgnwUel2TBD4q8oh3yCauunq2Pn5cVn7dxP2eXbcAE7v3JFVnw8xW/u+PW8cm/nmR2kj8PWCVxCRAgQIAAAQIECBAgQIBAOgwIECBAgAABAgQIECBAgAABAgQIECBAgAABAgQIECBAgAABAgQIECBAgAABAgQIECBAgAABAgQIECBAgAABAgQIECBAgAABAgQIECBAgAABAgQIECBAgAABAj0UqJIUzfyqqlIUY8cJ19Z1nbIs23fqJF0PepjbaAIECBAgQIAAAQIECBAgQIAAAQIECBAgQIAAAQIECBAgQIAAAQIECBAgMMoCGyW5ogF43HJPzJ4/eWCUPXQnsFgCJz/vSfnz7/+z/e7GSa5crGFeIkCAAAECBAgQIECAAAECBAgQIECAAAECBAgQIECAAAECUyvwxSSvba9c6ikrZOvj52XlTV88tUlsG0qBu77/vVyw96w89Jv7xvf7UpJdh7K0UgQIECBAgAABAgQIECAwEgKdkWipJAECBAgQIECAAAECBAgQIECAAAECBAgQIECAAAECBAgQIECAAAECBAgQIECAAAECBAgQIECAAAECBAgQIECAAAECBAgQIECAAAECBAgQIECAAAECBAgQIDBdAlWSolleVVWKYuw4Yaa6rlOWZftOnaTrwXSVspcAAQIECBAgQIAAAQIECBAgQIAAAQIECBAgQIAAAQIECBAgQIAAAQIECIyAwG1JntH03P6LVVbZfOF+BnAEbFQk8KgCd15a55u7dv3o6y+TPPNRX3SBAAECBAgQIECAAAECBAgQIECAAAECBAgQIECAAAECBAj0j8C/J3lzO87fPe7x2XruWXnmS3fon5SSDJzAL6tv5Nt7z8pf//yn8dk/m+SfBq6QwAQIECBAgAABAgQIECBAoCXQoUGAAAECBAgQIECAAAECBAgQIECAAAECBAgQIECAAAECBAgQIECAAAECBAgQIECAAAECBAgQIECAAAECBAgQIECAAAECBAgQIECAAAECBAgQIECAAAECBAgQ6KFAlaRo5ldVlaIYO064tq7rlGXZvlMn6XrQw9xGEyBAgAABAgQIECBAgAABAgQIECBAgAABAgQIECBAgAABAgQIECBAgACBURf4XJLXNwgb7ndoXnjwkaNuoj/txw2DAAAgAElEQVSBhRb44ccOy9XHHtW+//kkb1joAS4SIECAAAECBAgQIECAAAECBAgQIECAAAECBAgQIECAAIH+EPhEkgPHR9ny6BOyzi5v7I+EUgyUwA2nn5iLDnnTw2U+JslBA1VGWAIECBAgQIAAAQIECBAg8DACHSoECBAgQIAAAQIECBAgQIAAAQIECBAgQIAAAQIECBAgQIAAAQIECBAgQIAAAQIECBAgQIAAAQIECBAgQIAAAQIECBAgQIAAAQIECBAgQIAAAQIECBAgQIAAgR4KVEmKZn5VVSmKseOEa+u6TlmW7Tt1kq4HPcxtNAECBAgQIECAAAECBAgQIECAAAECBAgQIECAAAECBAgQIECAAAECBAgQGHWBPZKc3CA87QWb5R/nXTrqJvoTWGiB/5i1eX511WXt+3smOWWhB7hIgAABAgQIECBAgAABAgQIECBAgAABAgQIECBAgAABAgT6R+ADSQ4bH2edXd6YGe8/Lo9Zaun+SSpJ3wr810N/zPz37psbTj/x4TIemeQ9fRteMAIECBAgQIAAAQIECBAgsAgCnUW46yoBAgQIECBAgAABAgQIECBAgAABAgQIECBAgAABAgQIECBAgAABAgQIECBAgAABAgQIECBAgAABAgQIECBAgAABAgQIECBAgAABAgQIECBAgAABAgQIECBAYFEFqiRF81JVVSmKseOEs+q6TlmW7Tt1kq4HixrGfQIECBAgQIAAAQIECBAgQIAAAQIECBAgQIAAAQIECBAgQIAAAQIECBAgQGChBVZOcmf79m6X352lV3z6Qg9wkcCoCvzx3nty2iYrja+/SpK7RtVEbwIECBAgQIAAAQIECBAgQIAAAQIECBAgQIAAAQIECBAYeIFDknx4fIsnP3vdzHj/cVl1i60HvqACvRO44+JvZ/5798tvf379wy15Z5Kje7fdZAIECBAgQIAAAQIECBAgMLUCnaldZxsBAgQIECBAgAABAgQIECBAgAABAgQIECBAgAABAgQIECBAgAABAgQIECBAgAABAgQIECBAgAABAgQIECBAgAABAgQIECBAgAABAgQIECBAgAABAgQIECAwYgJVkqLpXFVVimLsOCFFXdcpy7J9p07S9WDELNUlQIAAAQIECBAgQIAAAQIECBAgQIAAAQIECBAgQIAAAQIECBAgQIAAAQJTLfD9JC9qlr7kmFPznFftNtUZ7CMwcAI/++pp+e6Bu7dz/yDJpgNXRGACBAgQIECAAAECBAgQIECAAAECBAgQIECAAAECBAgQINAt8LYkxz0cysYHHZEX7P9eXgT+l8CVc47Ilce875Fk9k3yKWwECBAgQIAAAQIECBAgQGCYBDrDVEYXAgQIECBAgAABAgQIECBAgAABAgQIECBAgAABAgQIECBAgAABAgQIECBAgAABAgQIECBAgAABAgQIECBAgAABAgQIECBAgAABAgQIECBAgAABAgQIECBAoO8EqiRFk2ru3LnZaKON8te//vVRg/7oRz/K3nvv3b5XJykf9UUXCBAgQIAAAQIECBAgQIAAAQIECBAgQIAAAQIECBAgQIAAAQIECBAgQIAAgckS+GCSdzXD1tnljdny6BMma7Y5BIZW4KJD3pQbTj+x3e9DSd49tIUVI0CAAAECBAgQIECAAAECBAgQIECAAAECBAgQIECAAIFREtg4yXFJNh9ferWtts2M9x+bJ6259ih56PoIAg/cfGPmv2ff3H7R+Q9349Ik+ya5AiABAgQIECBAgAABAgQIEBg2gf/L3p2HyVmW6cO+Ok0WkrBFCIQtaAAjsklYBIW8LziyyBIXhkFw30bUTxDHEWeUQR1xHBX8RnFm1MGFRQZBEBRUpCoBlVUBZRESNUFMAAkmISGQdPpHt6m2OpM93Z2q6rOOo46q56nnue/7OpP8I2V3W6sFkocAAQIECBAgQIAAAQIECBAgQIAAAQIECBAgQIAAAQIECBAgQIAAAQIECBAgQIAAAQIECBAgQIAAAQIECBAgQIAAAQIECBAgQIAAAQIECBAgQIAAAQIECBDoJVAkqTSKyY477pjFixfn6aefXuNI7e3tmT9//hrPDeCBMkl1APtpRYAAAQIECBAgQIAAAQIECBAgQIAAAQIECBAgQIAAAQIECBAgQIAAAQIENrbA4Ul+Uhti5HY75O9+/oeNPZP+BBpe4NsH75hFcx6pn/OIJDc2/OAGJECAAAECBAgQIECAAAECBAgQIECAAAECBAgQIECAAAECay/w2SRnrnh8k5GjcvA5X8xur3vz2ldysuUEHvrO1/Pzj70nS59etLJsn0vywZYLLRABAgQIECBAgAABAgQIEFgu0EaCAAECBAgQIECAAAECBAgQIECAAAECBAgQIECAAAECBAgQIECAAAECBAgQIECAAAECBAgQIECAAAECBAgQIECAAAECBAgQIECAAAECBAgQIECAAAECBAgQaGmBIkmlpRMOXLgySXXg2ulEgAABAgQIECBAgAABAgQIECBAgAABAgQIECBAgAABAgQIECBAgAABAgQaQuDPSbaoTfKq/52WbQ84tCEGMwSBRhR49Pab8v2/Pax+tHlJtmzEWc1EgAABAgQIECBAgAABAgQIECBAgAABAgQIECBAgAABAgQ2UODVSb6UZNyKdXY/6e055BNfypChwzawhevNJLBsybP52Uffkwcv++rKxp6d5D1JvttMmcxKgAABAgQIECBAgAABAgTWVaBtXS84T4AAAQIECBAgQIAAAQIECBAgQIAAAQIECBAgQIAAAQIECBAgQIAAAQIECBAgQIAAAQIECBAgQIAAAQIECBAgQIAAAQIECBAgQIAAAQIECBAgQIAAAQIECDSVQJGk0lQTN+6wZZJq445nMgIECBAgQIAAAQIECBAgQIAAAQIECBAgQIAAAQIECBAgQIAAAQIECBAg0C8CFyU5pVZ5r3f+Qw446zP90khRAq0gcPu5H8qv/vvf66NcnOTUVsgmAwECBAgQIECAAAECBAgQIECAAAECBAgQIECAAAECBAgQWInA2CRfTHLiip9tueuLss97/zkTTng9uEEgMOPqS3L3Fz+ZP0+/f2VpL0/y3iSPDQIKEQkQIECAAAECBAgQIEBgkAu0DfL84hMgQIAAAQIECBAgQIAAAQIECBAgQIAAAQIECBAgQIAAAQIECBAgQIAAAQIECBAgQIAAAQIECBAgQIAAAQIECBAgQIAAAQIECBAgQIAAAQIECBAgQIAAgVYXKJJUGiXk8OHDM2TIkHR2dq7VSIsXL16rcwN0qExSHaBe2hAgQIAAAQIECBAgQIAAAQIECBAgQIAAAQIECBAgQIAAAQIECBAgQIAAgUYROCnJt2vDbDFhYl57w/2NMps5CDScwBWveFHmzXigfq6/S3JZww1qIAIECBAgQIAAAQIECBAgQIAAAQIECBAgQIAAAQIECBAg0LcC709y/spKbnvAodnn3R/OjuUxfdtRtYYQ+EPlB7n7y5/Oo7fftKp5Tk/yhYYY1hAECBAgQIAAAQIECBAgQGAABNoGoIcWBAgQIECAAAECBAgQIECAAAECBAgQIECAAAECBAgQIECAAAECBAgQIECAAAECBAgQIECAAAECBAgQIECAAAECBAgQIECAAAECBAgQIECAAAECBAgQIECAwMYTKJJUau2Lokil0rMc0Knmz5+fmTNnZunSpeno6Fhj75EjR2arrbbKuHHj1ni2Pw6UZZlqtVpfukzSa6M/+qpJgAABAgQIECBAgAABAgQIECBAgAABAgQIECBAgAABAgQIECBAgAABAgQaTGBkkqeS9Pw+5Cnf/2XG7LFvg41pHAIbX2DufXflqle9pH6QziSjkyza+NOZgAABAgQIECBAgAABAgQIECBAgAABAgQIECBAgAABAgQI9LvA/km+lOTAlXXa6fBjs89pZ2XspEP6fRAN+l/gsTt/lnu+/OnM+sk1q2p2W5L3JLmj/6fRgQABAgQIECBAgAABAgQINI5Az/8Bp3FGMgkBAgQIECBAgAABAgQIECBAgAABAgQIECBAgAABAgQIECBAgAABAgQIECBAgAABAgQIECBAgAABAgQIECBAgAABAgQIECBAgAABAgQIECBAgAABAgQIECDQhwJFkkqtXlEUqVR6ln3YpvVKlWWZarVaH6xM0muj9VJLRIAAAQIECBAgQIAAAQIECBAgQIAAAQIECBAgQIAAAQIECBAgQIAAAQIEVipwdZLja5/s94GPZ9/3fRQVAQIrCNz1H5/ILz7/sfrd7yU5ARQBAgQIECBAgAABAgQIECBAgAABAgQIECBAgAABAgQIEBhkAp9PcsaqMk+Ycmr2Oe2sbLnbHoOMpTXi/vmh+3L3BedmxlUXrS7QeUk+0BqJpSBAgAABAgQIECBAgAABAusm0LZux50mQIAAAQIECBAgQIAAAQIECBAgQIAAAQIECBAgQIAAAQIECBAgQIAAAQIECBAgQIAAAQIECBAgQIAAAQIECBAgQIAAAQIECBAgQIAAAQIECBAgQIAAAQIEmkygSFKpzVwURSqVnmWTRRnYccuyTLVarW9aJum1MbAT6UaAAAECBAgQIECAAAECBAgQIECAAAECBAgQIECAAAECBAgQIECAAAECBDaawNuTfKXWfeu9D8jxV9+20YbRmECjCnzvhAPzp3turx/vHUm+2qjzmosAAQIECBAgQIAAAQIECBAgQIAAAQIECBAgQIAAAQIECPSjwF5Jzkpy8qp67PHG92bvd384I7fboR/HULqvBBbNeST3fPnTue+bX1xdyUuTnJvkV33VVx0CBAgQIECAAAECBAgQINBsAm3NNrB5CRAgQIAAAQIECBAgQIAAAQIECBAgQIAAAQIECBAgQIAAAQIECBAgQIAAAQIECBAgQIAAAQIECBAgQIAAAQIECBAgQIAAAQIECBAgQIAAAQIECBAgQIAAgXUSKJJUajeKokil0rNcp0KD7XBZlqlWq/WxyyS9NgabibwECBAgQIAAAQIECBAgQIAAAQIECBAgQIAAAQIECBAgQIAAAQIECBAgMGgFtk0ypz79idXp2Wz8hEELIjiBFQUWzJyRy4tdV9wet+K/HXIECBAgQIAAAQIECBAgQIAAAQIECBAgQIAAAQIECBAgQGCQCRya5KwkR68sd1t7e/Z591nZ+90fziYjRw0ymuaIu3TRwtzz5U/n7i+fm86OjlUNfV2Sc5Pc1BypTEmAAAECBAgQIECAAAECBPpPoK3/SqtMgAABAgQIECBAgAABAgQIECBAgAABAgQIECBAgAABAgQIECBAgAABAgQIECBAgAABAgQIECBAgAABAgQIECBAgAABAgQIECBAgAABAgQIECBAgAABAgQINIBAkaRSm6MoilQqPcsGGK9xRyjLMtVqtX7AMkmvjcad3mQECBAgQIAAAQIECBAgQIAAAQIECBAgQIAAAQIECBAgQIAAAQIECBAgQKDPBW5M0vVduu7HQR89Ly9+6+l93kRBAs0qcO//nJ9bP3FG/fhdX9o9vFnzmJsAAQIECBAgQIAAAQIECBAgQIAAAQIECBAgQIAAAQIECPSxwHFJPpzkkJXVHTJ0WHZ99amZcMIpGXeI/9zex/brVW72z27MjKsvzvTvXpRlS55dVY2fJfl0kmvWq4lLBAgQIECAAAECBAgQIECgBQXaWjCTSAQIECBAgAABAgQIECBAgAABAgQIECBAgAABAgQIECBAgAABAgQIECBAgAABAgQIECBAgAABAgQIECBAgAABAgQIECBAgAABAgQIECBAgAABAgQIECBAgMBfBYokldqyKIpUKj1LTqsRKMsy1Wq1/kSZpNcGQAIECBAgQIAAAQIECBAgQIAAAQIECBAgQIAAAQIECBAgQIAAAQIECBAgMIgEzkjy+VrecYccnqMv/skgii8qgdULXHfKEZn9sxvrD30gyXncCBAgQIAAAQIECBAgQIAAAQIECBAgQIAAAQIECBAgQIAAgV4CpyY5K8keq3LZcrc9MuGEUzJhyikZvcN4fAMo8NQjMzPjqosz4+qL8+eH7ltd564Pz01y0QCOpxUBAgQIECBAgAABAgQIEGgKgbammNKQBAgQIECAAAECBAgQIECAAAECBAgQIECAAAECBAgQIECAAAECBAgQIECAAAECBAgQIECAAAECBAgQIECAAAECBAgQIECAAAECBAgQIECAAAECBAgQIECAwPoKFEkqtctFUaRS6Vmub81Bca8sy1Sr1fqsZZJeG4MCQkgCBAgQIECAAAECBAgQIECAAAECBAgQIECAAAECBAgQIECAAAECBAgQIPAXgV2TPFSP8brqQ9l8fNe2B4HBLTB/5vR8p9htRYTdV/w3M7iVpCdAgAABAgQIECBAgAABAgQIECBAgAABAgQIECBAgAABAr0E3pvkrCTbr85l5yOOy4Qpp+T5x56Erx8FfnftZZlx1cWZ9ZNr1tTlj0nOTfLFNR30OQECBAgQIECAAAECBAgQGKwCbYM1uNwECBAgQIAAAQIECBAgQIAAAQIECBAgQIAAAQIECBAgQIAAAQIECBAgQIAAAQIECBAgQIAAAQIECBAgQIAAAQIECBAgQIAAAQIECBAgQIAAAQIECBAgQGCQCBRJKrWsRVGkUulZDhKC9YtZlmWq1Wr95TJJr431q+wWAQIECBAgQIAAAQIECBAgQIAAAQIECBAgQIAAAQIECBAgQIAAAQIECBBoWoGpSQ6rTT/pg/+afd7zkaYNY3ACfSVw95c+lTs/+0/15aY99x3eyX1VXx0CBAgQIECAAAECBAgQIECAAAECBAgQIECAAAECBAgQINCiAu1JzkryliQvWF3GEWO2yYQpp3Q/t95r/xblGNhYf/rVHZlx1cXdz8VzH19T898muTDJuUk61nTY5wQIECBAgAABAgQIECBAYDALtA3m8LITIECAAAECBAgQIECAAAECBAgQIECAAAECBAgQIECAAAECBAgQIECAAAECBAgQIECAAAECBAgQIECAAAECBAgQIECAAAECBAgQIECAAAECBAgQIECAAIFBIFAkqdRyFkWRSqVnOQjir3/EsixTrVbrC5RJem2sf3U3CRAgQIAAAQIECBAgQIAAAQIECBAgQIAAAQIECBAgQIAAAQIECBAgQIBAUwq8J8kXa5OPedE+mfKDu5oyiKEJ9KXAVcfsm7n3311f8r1JvtSXPdQiQIAAAQIECBAgQIAAAQIECBAgQIAAAQIECBAgQIAAAQItLnBMklOSvH5NOce+5KXZ/tBXZtxBk7PdQZPT1t6+pis+T9LZ0ZE5t07N7Fun5o83/SiP/fKWtXG5JMnFSX6wNoedIUCAAAECBAgQIECAAAECBJI2CAQIECBAgAABAgQIECBAgAABAgQIECBAgAABAgQIECBAgAABAgQIECBAgAABAgQIECBAgAABAgQIECBAgAABAgQIECBAgAABAgQIECBAgAABAgQIECBAgEBLCxRJKrWERVGkUulZtnTwDQ1XlmWq1Wp9mTJJr40N7eE+AQIECBAgQIAAAQIECBAgQIAAAQIECBAgQIAAAQIECBAgQIAAAQIECBBoMoFtkjxWP/NxV92abfY5sMliGJdA3wk8fvdtuWbKQSsW7Pq38qe+66ISAQIECBAgQIAAAQIECBAgQIAAAQIECBAgQIAAAQIECBAYNAJjkpyy/Pl//oP8igpD2jfJdi+dnO0OmpztDjys+9XjrwJzbp2a7udt0zLnlqlZ1rF0bXhuTXLx8ufctbngDAECBAgQIECAAAECBAgQIPBXgTYYBAgQIECAAAECBAgQIECAAAECBAgQIECAAAECBAgQIECAAAECBAgQIECAAAECBAgQIECAAAECBAgQIECAAAECBAgQIECAAAECBAgQIECAAAECBAgQIECAQEsLFEkqtYRFUaRS6Vm2dPANDVeWZarVan2ZMkmvjQ3t4T4BAgQIECBAgAABAgQIECBAgAABAgQIECBAgAABAgQIECBAgAABAgQIEGhCge8mmVKbe893nJkDP/LZJoxhZAJ9I3Dbpz6YX3/lc/XFrkry6r6prgoBAgQIECBAgAABAgQIECBAgAABAgQIECBAgAABAgQIEBjUAgckOSXJqUmetzYS7cOGZ7uDJi9/HpZt93/52lxrmTOP3nFz5twyNXNum5Y5t05Nx7PPrG22J5JclOTiJLev7SXnCBAgQIAAAQIECBAgQIAAgf8r0AaFAAECBAgQIECAAAECBAgQIECAAAECBAgQIECAAAECBAgQIECAAAECBAgQIECAAAECBAgQIECAAAECBAgQIECAAAECBAgQIECAAAECBAgQIECAAAECBAgQaGmBIkmllrAoilQqPcuWDr6h4cqyTLVarS9TJum1saE93CdAgAABAgQIECBAgAABAgQIECBAgAABAgQIECBAgAABAgQIECBAgAABAk0ocHKSS2pzjxq3U0762awmjGFkAn0jcNkhO2fh7Ifri3X9G/l231RXhQABAgQIECBAgAABAgQIECBAgAABAgQIECBAgAABAgQIEFgu8HdJTk3yqnUR2WTkqGx34GEZ+5KXZrPxu2bz8ROy+fhdM3yr561LmYY7+8yTT2T+zOmZP3NGFsycnsd+eUvm3DYtSxctXNdZv5/k4iSXrutF5wkQIECAAAECBAgQIECAAIGVC7SBIUCAAAECBAgQIECAAAECBAgQIECAAAECBAgQIECAAAECBAgQIECAAAECBAgQIECAAAECBAgQIECAAAECBAgQIECAAAECBAgQIECAAAECBAgQIECAAAECBFpaoEhSqSUsiiKVSs+ypYNvaLiyLFOtVuvLlEl6bWxoD/cJECBAgAABAgQIECBAgAABAgQIECBAgAABAgQIECBAgAABAgQIECBAgEATCrQn+XOS0bXZX/n167Lj5KOaMIqRCWyYwB+mXp8fvfno+iILkmyZZNmGVXabAAECBAgQIECAAAECBAgQIECAAAECBAgQIECAAAECBAgQWIXA+Od+FlTXz9Y67LmfrzU5yYT1kRq+1fOy+fhds/kuu2aznSd0v3avx0/IiOeNXZ+SfX5n8dzHM//30zN/5vQsmDmj+7W2fubJJ9a334wkU5NMW/4ztWaubyH3CBAgQIAAAQIECBAgQIAAgZULtIEhQIAAAQIECBAgQIAAAQIECBAgQIAAAQIECBAgQIAAAQIECBAgQIAAAQIECBAgQIAAAQIECBAgQIAAAQIECBAgQIAAAQIECBAgQIAAAQIECBAgQIAAAQIEWlqg65cmVGoJi6JIpdKzbOngGxquLMtUq9X6MuXyX56woaXdJ0CAAAECBAgQIECAAAECBAgQIECAAAECBAgQIECAAAECBAgQIECAAAECzS7w1SRvq4XY7cS35NDP/E+zZzI/gXUWuOlDb81Dl19Yf+9rSd6+zoVcIECAAAECBAgQIECAAAECBAgQIECAAAECBAgQIECAAAECBNZXYMJzP2drcpLDlr/usr6FaveGbb5lNh+/azbfZdcM22yLbDJyVDbZdFSGjhrd/dq9HjkqQ7veL98bunyv9nlXraWLFmbp0wu7X5d0vV/01F/e9+z9ZV1/7tkF8zL/99OzYNaMPDPvyQ2N0nX/90mmJpm2/HVGXxRVgwABAgQIECBAgAABAgQIEFi1QBscAgQIECBAgAABAgQIECBAgAABAgQIECBAgAABAgQIECBAgAABAgQIECBAgAABAgQIECBAgAABAgQIECBAgAABAgQIECBAgAABAgQIECBAgAABAgQIECBAoKUFiud+QUKllrAoilQqPcuWDr6h4cqyTLVarS9TJum1saE93CdAgAABAgQIECBAgAABAgQIECBAgAABAgQIECBAgAABAgQIECBAgAABAk0q8MokP6zN3j58RE75xZ+yychRTRrH2ATWXWDpooW5eL+t0/HM4vrLRyb50bpXc4MAAQIECBAgQIAAAQIECBAgQIAAAQIECBAgQIAAAQIECBDoI4Hdn/u5W5OTfDLJ2D6q2UxlHk4yNcm05a8PNtPwZiVAgAABAgQIECBAgAABAq0g0NYKIWQgQIAAAQIECBAgQIAAAQIECBAgQIAAAQIECBAgQIAAAQIECBAgQIAAAQIECBAgQIAAAQIECBAgQIAAAQIECBAgQIAAAQIECBAgQIAAAQIECBAgQIAAAQIEVilQPPeLESq1T4uiSKXSs8S2GoGyLFOtVutPlEl6bQAkQIAAAQIECBAgQIAAAQIECBAgQIAAAQIECBAgQIAAAQIECBAgQIAAAQKDWOB3SXap5X/pOf+RPd743kHMIfpgE7jvm1/MLWe/rz7275M8f7A5yEuAAAECBAgQIECAAAECBAgQIECAAAECBAgQIECAAAECBBpU4NQk36rN1tbenh0nH5WnHpmV+TOnp2Px0w069tqN1T58RJY9+0w6OzvrL/xjks+sXQWnCBAgQIAAAQIECBAgQIAAgf4SaOuvwuoSIECAAAECBAgQIECAAAECBAgQIECAAAECBAgQIECAAAECBAgQIECAAAECBAgQIECAAAECBAgQIECAAAECBAgQIECAAAECBAgQIECAAAECBAgQIECAAAECDSFQJKnUJimKIpVKz7IhBmzUIcqyTLVarR+vTNJro1FnNxcBAgQIECBAgAABAgQIECBAgAABAgQIECBAgAABAgQIECBAgAABAgQIEBgAgbOf6/EvtT5b7zUpx3/vjgFoqwWBxhD43vH750+/urN+mK5/D+c0xnSmIECAAAECBAgQIECAAAECBAgQIECAAAECBAgQIECAAAECBJL8LskuNYkDzvpM9nrnP3QvF85+OPN/Pz3zZ07Pgpkzul+71l3vlyx6qiHwho4cnc3GT8jmu+yazXb+y+vm43ftfqMR4MkAACAASURBVP3tNd/O7ed+qH7O3yd5fkMMbggCBAgQIECAAAECBAgQIDDIBdoGeX7xCRAgQIAAAQIECBAgQIAAAQIECBAgQIAAAQIECBAgQIAAAQIECBAgQIAAAQIECBAgQIAAAQIECBAgQIAAAQIECBAgQIAAAQIECBAgQIAAAQIECBAgQIBAqwsUSSq1kEVRpFLpWbZ69g3KV5ZlqtVqfY0ySa+NDWrgMgECBAgQIECAAAECBAgQIECAAAECBAgQIECAAAECBAgQIECAAAECBAgQaG6B8Ul+Xx/h6EsrGffSrq8uehBobYHZt1Rz3cldXy3t9ej6NzGrtZNLR4AAAQIECBAgQIAAAQIECBAgQIAAAQIECBAgQIAAAQIEmkrgrCSfqk282fgJObE6fY0BFj36x8yfOT0L/zgrSxY+laWLFmbp0wuzpOt10V/Wtffdr0937XftLT+7aGF3j01Gjup+Dh05+i/vN+1637U3evnr8r1Ro7s/q50fvf3O2Xz8rhm53Q6rnPXyYtcsmDmj/vOPJDl3jeEcIECAAAECBAgQIECAAAECBPpdoK3fO2hAgAABAgQIECBAgAABAgQIECBAgAABAgQIECBAgAABAgQIECBAgAABAgQIECBAgAABAgQIECBAgAABAgQIECBAgAABAgQIECBAgAABAgQIECBAgAABAgQIbEyBIkmlNkBRFKlUepYbc66G712WZarVav2cZZJeGw0fwoAECBAgQIAAAQIECBAgQIAAAQIECBAgQIAAAQIECBAgQIAAAQIECBAgQKB/BS5P8rpai91e+6Yc+tmv929H1Qk0gMBNH3xzHrriG/WTfCfJiQ0wmhEIECBAgAABAgQIECBAgAABAgQIECBAgAABAgQIECBAgACBvwpsneTRJENqWwf+0+ey59s/0NRGv/7q53Pbv55Zn2FZkrFJnmjqYIYnQIAAAQIECBAgQIAAAQItItDWIjnEIECAAAECBAgQIECAAAECBAgQIECAAAECBAgQIECAAAECBAgQIECAAAECBAgQIECAAAECBAgQIECAAAECBAgQIECAAAECBAgQIECAAAECBAgQIECAAAECBFYuUCSp1D4qiiKVSs+S2WoEyrJMtVqtP1Em6bUBkAABAgQIECBAgAABAgQIECBAgAABAgQIECBAgAABAgQIECBAgAABAgQIDHKBVyW5tt7g9b94PCO22nqQs4jfygKLn/xTLtlvmxUjdv1b+EEr55aNAAECBAgQIECAAAECBAgQIECAAAECBAgQIECAAAECBAg0qcBnk5xZm33E88bmpJ/OTPvwEU0Zp+OZxbnsZeOz+InH6uf/XJIPNmUgQxMgQIAAAQIECBAgQIAAgRYUaGvBTCIRIECAAAECBAgQIECAAAECBAgQIECAAAECBAgQIECAAAECBAgQIECAAAECBAgQIECAAAECBAgQIECAAAECBAgQIECAAAECBAgQIECAAAECBAgQIECAAAECfxUoklRqy6IoUqn0LDmtRqAsy1Sr1foTZZJeGwAJECBAgAABAgQIECBAgAABAgQIECBAgAABAgQIECBAgAABAgQIECBAgACB3J9kYs3hgI/8e/Z6xwexEGhZgV995bO5/VP/UJ+v69/AHi0bWDACBAgQIECAAAECBAgQIECAAAECBAgQIECAAAECBAgQINDcAlsnmZVk01qMl7z/7Lzk9H9pylS//MI5+eX5vWZ/Osn4JI83ZSBDEyBAgAABAgQIECBAgACBFhRoa8FMIhEgQIAAAQIECBAgQIAAAQIECBAgQIAAAQIECBAgQIAAAQIECBAgQIAAAQIECBAgQIAAAQIECBAgQIAAAQIECBAgQIAAAQIECBAgQIAAAQIECBAgQIAAAQJ/FSiSVGrLoihSqfQsOa1GoCzLVKvV+hNlkl4bAAkQIECAAAECBAgQIECAAAECBAgQIECAAAECBAgQIECAAAECBAgQIECAAIF8KMm/1Ry22v3FefUPf42FQMsKfPfIPfPkg/fW5/vHJJ9p2cCCESBAgAABAgQIECBAgAABAgQIECBAgAABAgQIECBAgACB5hf4WJJzajHah4/I6yoPZtS4nZoq2cLZD+c75e7peGZx/dxnJ/l4UwUxLAECBAgQIECAAAECBAgQaHGBthbPJx4BAgQIECBAgAABAgQIECBAgAABAgQIECBAgAABAgQIECBAgAABAgQIECBAgAABAgQIECBAgAABAgQIECBAgAABAgQIECBAgAABAgQIECBAgAABAgQIEBjsAkWSSg2hKIpUKj3LwW6z2vxlWaZardafKZP02gBIgAABAgQIECBAgAABAgQIECBAgAABAgQIECBAgAABAgQIECBAgAABAgQIZGySR+sd/uZr12anw1+FhkDLCTx84/fz47cdu2KubZM81nJhBSJAgAABAgQIECBAgAABAgQIECBAgAABAgQIECBAgAABAq0jMDzJzCRd/42/+/GC409O8YVLmiph9f2vz2+/d2n9zF3f2Rmf5JmmCmJYAgQIECBAgAABAgQIECDQ4gJtLZ5PPAIECBAgQIAAAQIECBAgQIAAAQIECBAgQIAAAQIECBAgQIAAAQIECBAgQIAAAQIECBAgQIAAAQIECBAgQIAAAQIECBAgQIAAAQIECBAgQIAAAQIECBAgMNgFiiSVGkJRFKlUepaD3Wa1+cuyTLVarT9TJum1AZAAAQIECBAgQIAAAQIECBAgQIAAAQIECBAgQIAAAQIECBAgQIAAAQIECBDoFvhmkjfULHYsjs4rL/wBGgItJ/CjtxyTP1Svq8/1rSRvbLmgAhEgQIAAAQIECBAgQIAAAQIECBAgQIAAAQIECBAgQIAAgdYTOD3JefWxJp9/cSac8PqmSPrb712a6vv/z6xnJDm/KQIYkgABAgQIECBAgAABAgQIDCKBtkGUVVQCBAgQIECAAAECBAgQIECAAAECBAgQIECAAAECBAgQIECAAAECBAgQIECAAAECBAgQIECAAAECBAgQIECAAAECBAgQIECAAAECBAgQIECAAAECBAgQIDAYBYoklVrwoihSqfQsB6PHWmcuyzLVarX+fJmk18ZaF3OQAAECBAgQIECAAAECBAgQIECAAAECBAgQIECAAAECBAgQIECAAAECBAi0tsDLktxcH/HY7/w0Yycd0tqppRtUAo/d+bNc+7quv+q9Hoeu+Hd/UKEIS4AAAQIECBAgQIAAAQIECBAgQIAAAQIECBAgQIAAAQIEmkvgJ0kOr408arsd85ob7svQUZs1dIolCxfkylfskYVz/lA/541JjmjowQ1HgAABAgQIECBAgAABAgQGqUDbIM0tNgECBAgQIECAAAECBAgQIECAAAECBAgQIECAAAECBAgQIECAAAECBAgQIECAAAECBAgQIECAAAECBAgQIECAAAECBAgQIECAAAECBAgQIECAAAECBAgQGCwCRZJKLWxRFKlUepaDxWC9cpZlmWq1Wn+3TNJrY70Ku0SAAAECBAgQIECAAAECBAgQIECAAAECBAgQIECAAAECBAgQIECAAAECBFpT4PokR9aiTTjh9Zl8/sWtmVSqQSkw9fRTMuPqS+qz/zDJUYMSQ2gCBAgQIECAAAECBAgQIECAAAECBAgQIECAAAECBAgQINCcApOS3FE/+m6ve3MO/fcLGzrNTf/wljz0na+vOOP+Se5s6MENR4AAAQIECBAgQIAAAQIEBqlA2yDNLTYBAgQIECBAgAABAgQIECBAgAABAgQIECBAgAABAgQIECBAgAABAgQIECBAgAABAgQIECBAgAABAgQIECBAgAABAgQIECBAgAABAgQIECBAgAABAgQIEBgsAkWSSi1sURSpVHqWg8VgvXKWZZlqtVp/t0zSa2O9CrtEgAABAgQIECBAgAABAgQIECBAgAABAgQIECBAgAABAgQIECBAgAABAgRaU+C4JN+rj/baG+7PFhMmtmZaqQaVwLwZD+SKV7xoxczHJ7lmUEEIS4AAAQIECBAgQIAAAQIECBAgQIAAAQIECBAgQIAAAQIEml/gX5KcXR/jwI98Nnu+48yGTPbrr3wut33qgyvOds5zG105PAgQIECAAAECBAgQIECAAIEGFGhrwJmMRIAAAQIECBAgQIAAAQIECBAgQIAAAQIECBAgQIAAAQIECBAgQIAAAQIECBAgQIAAAQIECBAgQIAAAQIECBAgQIAAAQIECBAgQIAAAQIECBAgQIAAAQIECPSdQJGkUitXFEUqlZ5l33VpwUplWaZardYnK5P02mjB2CIRIECAAAECBAgQIECAAAECBAgQIECAAAECBAgQIECAAAECBAgQIECAAIENEbgtyQG1Ai9643ty8Dlf3JB67hJoCIFbzn5f7vtmr7/Ltyc5sCGGMwQBAgQIECBAgAABAgQIECBAgAABAgQIECBAgAABAgQIECCwrgI/T/LS+ktHfuP67HDYketap1/PPzLth/nhm45ascctSQ7u18aKEyBAgAABAgQIECBAgAABAhsk0LZBt10mQIAAAQIECBAgQIAAAQIECBAgQIAAAQIECBAgQIAAAQIECBAgQIAAAQIECBAgQIAAAQIECBAgQIAAAQIECBAgQIAAAQIECBAgQIAAAQIECBAgQIAAAQIEGl2gSFKpDVkURSqVnmWjz75R5yvLMtVqtX6GMkmvjY06oOYECBAgQIAAAQIECBAgQIAAAQIECBAgQIAAAQIECBAgQIAAAQIECBAgQKDxBN6U5Ov1Y518+5xsuvW2jTfpRppo8dzH07lsGZON5L8+bZ/+06O59IDtVrz65iTfWJ967hAgQIAAAQIECBAgQIAAAQIECBAgQIAAAQIECBAgQIAAAQIbXWCPJLcmGV2bZNR2O+boS2/M5rvsttGH6xpg/u8fynUnH56Fc/5QP89TSQ5Kcl9DDGkIAgQIECBAgAABAgQIECBAYKUCbVwIECBAgAABAgQIECBAgAABAgQIECBAgAABAgQIECBAgAABAgQIECBAgAABAgQIECBAgAABAgQIECBAgAABAgQIECBAgAABAgQIECBAgAABAgQIECBAgACBlhYoklRqCYuiSKXSs2zp4BsarizLVKvV+jJlkl4bG9rDfQIECBAgQIAAAQIECBAgQIAAAQIECBAgQIAAAQIECBAgQIAAAQIECBAg0IICDyXZtZZr3/d9NPt94OMtGHP9It3wzilZuuipHHXRDetXwK0BF/jF5z+Wu/7jE/V9pyfZbcAH0ZAAAQIECBAgQIAAAQIECBAgQIAAAQIECBAgQIAAAQIECBDoS4G/TXJZfcEtd31RXvmN6zN6+537ss8613rqj7PyozcdlT9Pv3/Fuycl+d91LugCAQIECBAgQIAAAQIECBAgMKACbQPaTTMCBAgQIECAAAECBAgQIECAAAECBAgQIECAAAECBAgQIECAAAECBAgQIECAAAECBAgQIECAAAECBAgQIECAAAECBAgQIECAAAECBAgQIECAAAECBAgQIEBgoAWKJJVa06IoUqn0LAd6lqbqV5ZlqtVq/cxlkl4bTRXIsAQIECBAgAABAgQIECBAgAABAgQIECBAgAABAgQIECBAgAABAgQIECBAYGAETk9yXq3VsM22yEk/fzhDR202MN0buMv0K7+ZaWe+qXvCAz/y2ez5jjMbeFqjdQksWbgglx28U55dMK8e5Iwk5xMiQIAAAQIECBAgQIAAAQIECBAgQIAAAQIECBAgQIAAAQIEml7gE0n+uT7FmD32zZHfuD6bbr3tRgm3+InHcv0bj8zc++5asf8nk3x0owylKQECBAgQIECAAAECBAgQILBOAm3rdNphAgQIECBAgAABAgQIECBAgAABAgQIECBAgAABAgQIECBAgAABAgQIECBAgAABAgQIECBAgAABAgQIECBAgAABAgQIECBAgAABAgQIECBAgAABAgQIECBAoNkEiiSV2tBFUaRS6Vk2W5YBnbcsy1Sr1fqeZZJeGwM6kGYECBAgQIAAAQIECBAgQIAAAQIECBAgQIAAAQIECBAgQIAAAQIECBAgQKA5BIYmmZNkTG3cfd77T5l05iebY/p+mnLRY7NzxRETs+Sp+d0dhrRvkinX35Mtd31RP3VUti8E7vzcP+fuL/5rfam5SbZLsqQv6qtBgAABAgQIECBAgAABAgQIECBAgAABAgQIECBAgAABAgQIbHSBryZ5W/0U2+x7UCaf961svstuAzrc/N8/lKlnvCGP33Xrin2/luTtAzqMZgQIECBAgAABAgQIECBAgMB6C7St900XCRAgQIAAAQIECBAgQIAAAQIECBAgQIAAAQIECBAgQIAAAQIECBAgQIAAAQIECBAgQIAAAQIECBAgQIAAAQIECBAgQIAAAQIECBAgQIAAAQIECBAgQIAAgWYQKJJUaoMWRZFKpWfZDPNvtBnLsky1Wq3vXybptbHRhtOYAAECBAgQIECAAAECBAgQIECAAAECBAgQIECAAAECBAgQIECAAAECBAg0tsBZST5VG3FI+yY56ecPZ9NttmvsqftxuutOLjP7lt5fQxzzon1y/DV3pMvHo/EEnn58Ti47eKcs61haP9xHkpzbeNOaiAABAgQIECBAgAABAgQIECBAgAABAgQIECBAgAABAgQIENgAgYuSnFJ/f8SYbTL5vG9lh8OO3ICya3/1kWk/zNQz3pDFcx9f8dLFSU5d+0pOEiBAgAABAgQIECBAgAABAhtboG1jD6A/AQIECBAgQIAAAQIECBAgQIAAAQIECBAgQIAAAQIECBAgQIAAAQIECBAgQIAAAQIECBAgQIAAAQIECBAgQIAAAQIECBAgQIAAAQIECBAgQIAAAQIECBAg0K8CRZJKrUNRFKlUepb92rjZi5dlmWq1Wh+jTNJro9kzmp8AAQIECBAgQIAAAQIECBAgQIAAAQIECBAgQIAAAQIECBAgQIAAAQIECPSTQHuSWUm2r9V/8VtPz0EfPa+f2jV22fu/dUF+/rH3rHTIfd/7z9nvzE80doBBOt2tnzgj9/7P+fXp/5hk5yQdg5REbAIECBAgQIAAAQIECBAgQIAAAQIECBAgQIAAAQIECBAg0MoClyd53YoBD/74l/KiN5zWr7lX892S7yQ5sV+bK06AAAECBAgQIECAAAECBAj0uUBbn1dUkAABAgQIECBAgAABAgQIECBAgAABAgQIECBAgAABAgQIECBAgAABAgQIECBAgAABAgQIECBAgAABAgQIECBAgAABAgQIECBAgAABAgQIECBAgAABAgQIEGgkgSJJpTZQURSpVHqWjTRnw81SlmWq1Wr9XGWSXhsNN7SBCBAgQIAAAQIECBAgQIAAAQIECBAgQIAAAQIECBAgQIAAAQIECBAgQIBA4wi8P8n59eOcWJ2ezcZPaJwJB2CSBTNn5Moj90zHM4tX2q1tyJAc991bsvXeBwzANFqsrUDXn9vlxa4rHj89yRfWtoZzBAgQIECAAAECBAgQIECAAAECBAgQIECAAAECBAgQIECAQNMJfCPJG1ecesfymOz/oXMzZuLefRpo7gP35I7PnJU/VH6wsrrfTPKmPm2oGAECBAgQIECAAAECBAgQIDAgAm0D0kUTAgQIECBAgAABAgQIECBAgAABAgQIECBAgAABAgQIECBAgAABAgQIECBAgAABAgQIECBAgAABAgQIECBAgAABAgQIECBAgAABAgQIECBAgAABAgQIECBAYGMJFEkqteZFUaRS6VkO+ExPPvlkOjo6snTp0jz77LPdz2eeeSZtbW1pb2/P8OHDM2zYsO7n0KFDu58jR44c8Dm7GpZlmWq1Wt+7TNJrY6MMpikBAgQIECBAgAABAgQIECBAgAABAgQIECBAgAABAgQIECBAgAABAgQIEGgegQeT7FYb94UnvzMv+9R/Nc/0fTDpta85OI/98paeSu0jNu1+37H46Z69LZ6/e6Zcd3fah4/og45K9IXATz/yrvzm0v+uL/VQkt37orYaBAgQIECAAAECBAgQIECAAAECBAgQIECAAAECBAgQIECAQEMLnP3cdP+ysgn3O+OcTDz13RkxZpsNCrB47uN54KIv5xfndbVa6aOr/zkb1MRlAgQIECBAgAABAgQIECBAYKMJtG20zhoTIECAAAECBAgQIECAAAECBAgQIECAAAECBAgQIECAAAECBAgQIECAAAECBAgQIECAAAECBAgQIECAAAECBAgQIECAAAECBAgQIECAAAECBAgQIECAAAECAyFQJKnUGhVFkUqlZ9kv/RctWpRHH300s2bNysyZMzN37tw8/fTTmTdvXv785z9n8eLF3e8ffvjh7vWzzz6bzs7O7lk222yzjBkzJjvttFO22267bLXVVtlyyy17Xrveb7311hk7dmz3fnt7e79k6CpalmWq1Wp9/TJJr41+a64wAQIECBAgQIAAAQIECBAgQIAAAQIECBAgQIAAAQIECBAgQIAAAQIECBBoDYG3J/lKfZRXX39PtnrhXq2Rbg0p7vnyp3PHZ87qdeqQT1yQZcs6csvZ7+u1/+K3np6DPnreoHBp9JBzH7gnVx29z4pjviPJVxt9dvMRIECAAAECBAgQIECAAAECBAgQIECAAAECBAgQIECAAAECfSLwhiTfSNK2smoTX/+uTDzl7zNmj33Xqdnc++7KA5f8Vx64+D9Xda/rh3G9Kcm31qmwwwQIECBAgAABAgQIECBAgEBDCaz0f1BoqAkNQ4AAAQIECBAgQIAAAQIECBAgQIAAAQIECBAgQIAAAQIECBAgQIAAAQIECBAgQIAAAQIECBAgQIAAAQIECBAgQIAAAQIECBAgQIAAAQIECBAgQIAAAQIECGyIQJGkUitQFEUqlZ7letVduHBhZs+enUceeSQzZ87MrFmzup8PP/xw9+ujjz6aJUuWZOnSpeno6EhnZ2f3c9myZT3vu9ZrerS3t6etrS1Dhgzpfnat698PGzYs2267bSZMmJDtt98+O+20U57//Od3r3fZZZeMGTNmTS1W+3lZlqlWq/VnyiS9NjaogcsECBAgQIAAAQIECBAgQIAAAQIECBAgQIAAAQIECBAgQIAAAQIECBAgQGBwCPwyyb61qBOmnJLJ513U8snnPnBPvnfspCzrWNqTddxLixx96V++x3ndyWVm31L3tcS2trzqf2/Ktvu/rOVtGj3g1DNOzYyrLq4f864kL2n0uc1HgAABAgQIECBAgAABAgQIECBAgAABAgQIECBAgAABAgQI9KnAC5N8OsmUVVXdbOcXpOv7IOMOLrPZzhOy6fPGZsTWY7uPL/7TY3n6iceyYNaMzP55pft7Igtm/XZ1A1713LUPJ/lNn6ZQjAABAgQIECBAgAABAgQIEBhwgbYB76ghAQIECBAgQIAAAQIECBAgQIAAAQIECBAgQIAAAQIECBAgQIAAAQIECBAgQIAAAQIECBAgQIAAAQIECBAgQIAAAQIECBAgQIAAAQIECBAgQIAAAQIECBAgMJACRZJKrWFRFKlUepZrPcfChQszffr0TJs2Lffee28eeuih/OY3v8njjz+eJUuWpLOzc61r9dfB9vb2bLHFFtlxxx0zceLETJo0Kfvvv3/3a9f+uj7Ksky1Wq2/VibptbGuNZ0nQIAAAQIECBAgQIAAAQIECBAgQIAAAQIECBAgQIAAAQIECBAgQIAAAQKDUODkJJfU5/6br12bnQ5/VctSLOtYmu8euVfmzXigJ+PQ0ZvntT95ICPHjuveW/TY7FxxxMQseWp+z5nRO4zPa350bzYZOaplbRo92MM3fj8/ftuxK475+iSXNvrs5iNAgAABAgQIECBAgAABAgQIECBAgAABAgQIECBAgAABAgT6ReCNST6d5C9f+uj7x+wkZyX5Rt+XVpEAAQIECBAgQIAAAQIECBDYGAJtG6OpngQIECBAgAABAgQIECBAgAABAgQIECBAgAABAgQIECBAgAABAgQIECBAgAABAgQIECBAgAABAgQIECBAgAABAgQIECBAgAABAgQIECBAgAABAgQIECBAgMCACRRJKrVuRVGkUulZrnKIJUuW5MYbb8zNN9/c/bzrrrsyb968dHZ2rvfgbW1tGTJkSPez67F06dLu1651V93as2uvvb09Xec7Ojo2qGdXrZEjR+bFL35xJk+enK78++67b3bYYYc15ijLMtVqtf5cmaTXxhqLOECAAAECBAgQIECAAAECBAgQIECAAAECBAgQIECAAAECBAgQIECAAAECBAh0CUxNcliN4nl77pcTrrmzZWXu/PeP5O4Lzu2Vb/J5F2XClFN67U3/7rcy7QNv7LX3wr97R1527n+3rE2jB7v6uEl54te/qB9z2nPfxZ3c6HObjwABAgQIECBAgAABAgQIECBAgAABAgQIECBAgAABAgQIEOhXgZFJ3p3knUl276NODyb5ryT/mWRRH9VUhgABAgQIECBAgAABAgQIEGgAgbYGmMEIBAgQIECAAAECBAgQIECAAAECBAgQIECAAAECBAgQIECAAAECBAgQIECAAAECBAgQIECAAAECBAgQIECAAAECBAgQIECAAAECBAgQIECAAAECBAgQIECAQP8JFEkqtfJFUaRS6Vn2dF2yZEnmzJmTe+65JzfffHPuuOOOPPDAA3n88cfzzDPPrHa6tra2jBgxIkOHDs2wYcMyfPjwbLPNNhk3blz3c4sttuj+bNSoUd3P2pmu95tuumn33Y6OjnTNsHjx4u5+zz77bPf7p556qmf96KOPds/48MMPZ+7cuVm0aFH3uaVLl3Y/Ozs7Vztne3t7xo4dmwkTJmSfffbJpEmTMnny5Oyyyy4ZMmTI/7lblmWq1Wr9fpmk10b//bGpTIAAAQIECBAgQIAAAQIECBAgQIAAAQIECBAgQIAAAQIECBAgHhOJjQAAIABJREFUQIAAAQIEWkrgsCRT6xMd8JF/z17v+GBLhewK86df3ZlrphyYzmXLerLt/Dcn5BX/fdVKs97wzimZ9eOre3129MU/ybhDDm85m0YP9KuvfDa3f+ofVhyz67u4vf7uNnoO8xEgQIAAAQIECBAgQIAAAQIECBAgQIAAAQIECBAgQIAAAQL9KnBSkrc8932Crp9JNWwdOz27/GeCXZjksnW86zgBAgQIECBAgAABAgQIECDQJAJtTTKnMQkQIECAAAECBAgQIECAAAECBAgQIECAAAECBAgQIECAAAECBAgQIECAAAECBAgQIECAAAECBAgQIECAAAECBAgQIECAAAECBAgQIECAAAECBAgQIECAAIH1EyiW//KB7ttFUaRSqfRUevLJJ3P55Zfna1/7Wm6//fZ0dnauVZe2traMHTs2e+yxR/bcc8/stddemThxYp7//Od37w8btq6/I2Gt2vYcWrRoUWbPnp0ZM2bk/vvvz69//es88MAD+d3vfpc5c+ako6NjrQq2t7fn5S9/ed71rnfl1a9+dUaMGNFzryzLVKvV+jpdv/yh18ZaNXGIAAECBAgQIECAAAECBAgQIECAAAECBAgQIECAAAECBAgQIECAAAECBAgQ6BL4zyTvqlG0Dx+RE6vTM3K7HVpGp+OZxbnyyD2zYOaMnkwjxmyT1974mwzfYquV5nxm3pO54vAXZvHcx3s+H7nt9nntDfdn6OjNW8am0YMsmvNILi92TdefYd3jv5L8faPPbj4CBAgQIECAAAECBAgQIECAAAECBAgQIECAAAECBAgQIEBgowgMSdL1c6m6fs7XvknGJtl2+WvXQI8leXT5613Lf35V1w8AW7ZRptWUAAECBAgQIECAAAECBAgQGDCBtgHrpBEBAgQIECBAgAABAgQIECBAgAABAgQIECBAgAABAgQIECBAgAABAgQIECBAgAABAgQIECBAgAABAgQIECBAgAABAgQIECBAgAABAgQIECBAgAABAgQIECCwMQS6flFB1y8g6H4URZGrrroq9957b7797W93v589e3aWLl26ytmGDx+eLbfcMttvv31e8IIX5GUve1kOPvjgbLPNNtlqq60yevToDBs2bGNk6+7Z2dmZxYsXZ8GCBZk3b153ngcffDB33nln7rjjju713Llz8/TTT69yxqFDh+aFL3xhXvWqV+WYY47JpEmTcuyxx6Zardbf6frFD702NlpojQkQIECAAAECBAgQIECAAAECBAgQIECAAAECBAgQIECAAAECBAgQIECAQPMJjE3yUJLNa6Pv/rdvzcv/7WvNl2QVE//87Pfm/m9+qdenR37j+uxw2JGrzfjItB/mh286qteZCSe8PpPPv7hlbBo9yM3/+LY8+L//Uz/m/CS7JXms0Wc3HwECBAgQIECAAAECBAgQIECAAAECBAgQIECAAAECBAgQIECAAAECBAgQIECAAAECBAgQINA4Am2NM4pJCBAgQIAAAQIECBAgQIAAAQIECBAgQIAAAQIECBAgQIAAAQIECBAgQIAAAQIECBAgQIAAAQIECBAgQIAAAQIECBAgQIAAAQIECBAgQIAAAQIECBAgQIAAgX4QKJJUanV32223jBkzJrfddls6OztX227UqFHZc889UxRFjjjiiBxyyCHp2mumR1fG+++/P9ddd11uvPHG3HrrrXniiSdWG2GTTTbJoYcemjlz5nTfrXuUSarNlN+sBAgQIECAAAECBAgQIECAAAECBAgQIECAAAECBAgQIECAAAECBAgQIECgwQTen+T8+pmOuujH2f5lr2iwMdd9nNm3VHPdyV1fNfzrY/eT3paXf/qra1Xspg+9NQ9dfmGvs0f813cz/pVT1uq+Q+sv8Mef3pDrT/2bFQucnuQL61/VTQIECBAgQIAAAQIECBAgQIAAAQIECBAgQIAAAQIECBAgQIAAAQIECBAgQIAAAQIECBAgQGAwCrQNxtAyEyBAgAABAgQIECBAgAABAgQIECBAgAABAgQIECBAgAABAgQIECBAgAABAgQIECBAgAABAgQIECBAgAABAgQIECBAgAABAgQIECBAgAABAgQIECBAgACBQSRQJKmsTd6xY8dmv/32yyGHHJLDDz88e++9dzbddNNssskma3O94c90dnZm/vz5mTVrVn7605/m+uuvz0033ZS5c+eu7exlkuraHnaOAAECBAgQIECAAAECBAgQIECAAAECBAgQIECAAAECBAgQIECAAAECBAgQWKnALUkOqn2yzT4H5rirbm1qqiVPzc8VR0zMosdm9+QYvf3Oec2P78smI0etVbalixbmyr/ZI0/9cVbP+eFbjslrb7g/I543dq1qOLR+AtdMOSiP331b/eWuv5AvXb9qbhEgQIAAAQIECBAgQIAAAQIECBAgQIAAAQIECBAgQIAAAQJNKLBNkiFJHm3C2Y1MgAABAgQIECBAgAABAgQINJhAW4PNYxwCBAgQIECAAAECBAgQIECAAAECBAgQIECAAAECBAgQIECAAAECBAgQIECAAAECBAgQIECAAAECBAgQIECAAAECBAgQIECAAAECBAgQIECAAAECBAgQIECg7wSOfO6XG7w7yQmrK7nDDjvk+OOP734eccQRGTp0aN9N0MCVFi1alKlTp+bb3/52rr322sydO3dN016d5MtJfrimgz4nQIAAAQIECBAgQIAAAQIECBAgQIAAAQIECBAgQIAAAQIECBAgQIAAAQIEVinwyhW/i7fve/85+535iaYlm3bmmzL9ym/+df62thx7+c0ZO+mQdcr02J0/y7Unvjzp7Oy5t2NxdF554Q/WqY7Day/wi899NHd98ZMrXuj6Du6P1r6KkwQIECBAgAABAgQIECBAgAABAgQIECBAgAABAgQIECBAgECTC1yVZHSSVzR5DuMTIECAAAECBAgQIECAAAECDSDQ1gAzGIEAAQIECBAgQIAAAQIECBAgQIAAAQIECBAgQIAAAQIECBAgQIAAAQIECBAgQIAAAQIECBAgQIAAAQIECBAgQIAAAQIECBAgQIAAAQIECBAgQIAAAQIECBDoW4GXJzktycmrKjtu3Li84hWvyGte85occ8wxGTZsWN9O0GTVFixYkGnTpuWSSy7J97///cybN291CS5NcsFzvzji5iaLaVwCBAgQIECAAAECBAgQIECAAAECBAgQIECAAAECBAgQIECAAAECBAgQINAoAl9N8rb6YY65bGq2O/CwRplvreeY9eOrc8M7p/Q6v+fbP5AD/+lza12j/uCtHz899174hV53D/v8N7Prq9+wXvVcWrXAnNum5QcnTV7xQNffzXdwI0CAAAECBAgQIECAAAECBAgQIECAAAECBAgQIECAAAECBAaNwBuTfGN52g8mWb8vfQwaLkEJECBAgAABAgQIECBAgACBNQm0remAzwkQIECAAAECBAgQIECAAAECBAgQIECAAAECBAgQIECAAAECBAgQIECAAAECBAgQIECAAAECBAgQIECAAAECBAgQIECAAAECBAgQIECAAAECBAgQIECAAIGmEXhJktOSvH1VE2+77bZ585vfnBNPPDEvfvGLM2LEiKYJNxCDLlq0KLfcckuuuOKKXHnllZkzZ87q2n41yQVJfjkQs+lBgAABAgQIECBAgAABAgQIECBAgAABAgQIECBAgAABAgQIECBAgAABAgRaSGCzJL9KMr6W6Xl77pcTrrmzqSI+M+/JfGfyhHS91h5bTJiYV193d4YMHbZeWTqeWZwrj9wzC2bO6Lk/dPTmee0N92fkttuvV02XVi5w9XGT8sSvf1H/4cwkeyVZwIwAAQIECBAgQIAAAQIECBAgQIAAAQIECBAgQIAAAQIECBAYFALjkjyQZPPlaZcm2TvJ/YMivZAECBAgQIAAAQIECBAgQIBAvwi09UtVRQkQIECAAAECBAgQIECAAAECBAgQIECAAAECBAgQIECAAAECBAgQIECAAAECBAgQIECAAAECBAgQIECAAAECBAgQIECAAAECBAgQIECAAAECBAgQIECAAIGBFNg9yWnLn0NX1vioo47KaaedluOOO24g52r6Xtdcc00uuOCCXH/99avKsiTJBcufDzZ9YAEIECBAgAABAgQIECBAgAABAgQIECBAgAABAgQIECBAgAABAgQIECBAgMDACbwmyRX17fb++3/M/v/46YGbYAM73fDOKZn146t7qgxp3yTHX3tnxkzce4Mq/+lXd+aaKQemc9mynjrjDjk8R1/8kw2q6/JfBe74tw/nnv/8txVJXpvkSk4ECBAgQIAAAQIECBAgQIAAAQIECBAgQIAAAQIECBAgQIDAoBGoJClWSHt3kv2TLB00CoISIECAAAECBAgQIECAAAECfSrQ1qfVFCNAgAABAgQIECBAgAABAgQIECBAgAABAgQIECBAgAABAgQIECBAgAABAgQIECBAgAABAgQIECBAgAABAgQIECBAgAABAgQIECBAgAABAgQIECBAgAABAgQGUmCHJKctf265ssaHHXZYTjvttJx00kkDOVfL9brssstywQUXZNq0aavK9uckFyx/PtJyAAIRIECAAAECBAgQIECAAAECBAgQIECAAAECBAgQIECAAAECBAgQIECAAIH+Efhykr+vL33URTdk+5cd0T/d+rDq9Cu/mWlnvqlXxf3OOCf7/n8f65Muvzjv7Nz1/3+8V61DPvnlTDylF1ef9BpsRf7405/k+lNfsWLs/0zy7sFmIS8BAgQIECBAgAABAgQIECBAgAABAgQIECBAgAABAgQIEBjEAl0/v+tLq8j/ySQfHcQ2ohMgQIAAAQIECBAgQIAAAQIbINC2AXddJUCAAAECBAgQIECAAAECBAgQIECAAAECBAgQIECAAAECBAgQIECAAAECBAgQIECAAAECBAgQIECAAAECBAgQIECAAAECBAgQIECAAAECBAgQIECAAAECBDaewJuTnJ1kl5WNsP/+++e0007LW97ylo03YQt2vvDCC3PBBRfkjjvuWFW63yc557k/l6+3YHyRCBAgQIAAAQIECBAgQIAAAQIECBAgQIAAAQIECBAgQIAAAQIECBAgQIBAXwuMSPLrJBNqhcdM3DsnXPuLtLW393WvPqu36LHZueKIiVny1PyemlvvNSnHXXVb2oYM6ZM+yzqW5nvHTsrcB+7pqbfJyFF5zY/uzegdxvdJj8FYpLOjI1cfu18v1yQzkuyZZPFgNJGZAAECBAgQIECAAAECBAgQIECAAAECBAgQIECAAAECBAgMQoGu76p0fWel67srK3ssS/LSJLcPQhuRCRAgQIAAAQIECBAgQIAAgQ0UaNvA+64TIECAAAECBAgQIECAAAECBAgQIECAAAECBAgQIECAAAECBAgQIECAAAECBAgQIECAAAECBAgQIECAAAECBAgQIECAAAECBAgQIECAAAECBAgQIECAAAECAyuwS5Kzk7x5ZW332GOPnHbaad3PtjY/drA//mg6OztzwQUXdD/vu+++VbX4epL/x96dh1tZln0D/m0GxQGNcsxS+8jEJOcUEQpTVHxREcNy1jJTbDDTFAt5FRNTy0pFc8gB01IZTBSRHBJEwjnRSKPEUhTNERBk+lzm3u9itRX2Zg9r7X0+x7GPBc9z39f1u87FX3Cz1hnvvk/PNkYGNQkQIECAAAECBAgQIECAAAECBAgQIECAAAECBAgQIECAAAECBAgQIECAQAsS2CfJ74vn2WzAUel57q/LdsRxB+2aWVPurcnXdtUO6T9+Wjpu0rlBM78xY3pG99k6Sxa+U1N3/R12yf/cODFxTrRe1hN/8LU8c9NVpXv3K/0zWK/iNhEgQIAAAQIECBAgQIAAAQIECBAgQIAAAQIECBAgQIAAAQKVIvBAkm7VYdt2WO29Xy6e/3Zx/qeTbJ1kfqUMJScBAgQIECBAgAABAgQIECBQHgI+Gbw83gcpCBAgQIAAAQIECBAgQIAAAQIECBAgQIAAAQIECBAgQIAAAQIECBAgQIAAAQIECBAgQIAAAQIECBAgQIAAAQIECBAgQIAAAQIECBAgQIAAAQIECBAgQIDAiggcmWRIkk1LF2+66aYZOHDgez9rrLHGitSyZiUF5s6dm+HDh7/38+yzz9ZWrXDzjHffr6tXspXtBAgQIECAAAECBAgQIECAAAECBAgQIECAAAECBAgQIECAAAECBAgQIECgpQv8Msm3i4fc6fSfZ8ujvlt2cz917UWZMmSZqOk25Bf57JHfaZSs0674Wab++PvL1N7xtPPT9RvL3muU5i2s6FNX/zJTzvivP1MXJmmcN6+F+RmHAAECBAgQIECAAAECBAgQIECAAAECBAgQIECAAAECBAi0EIFTkwwrnqX70OFZsmTxf50JSfLzJN9rIXMbgwABAgQIECBAgAABAgQIEGgigaom6qMNAQIECBAgQIAAAQIECBAgQIAAAQIECBAgQIAAAQIECBAgQIAAAQIECBAgQIAAAQIECBAgQIAAAQIECBAgQIAAAQIECBAgQIAAAQIECBAgQIAAAQIECBAgUH+BTZMMSXJkaYm2bdtm8ODBGThwYNZdd936d7Cz3gIvv/xyLr744px11llZvHhxbXWuTnLGu+/fs/VuYiMBAgQIECBAgAABAgQIECBAgAABAgQIECBAgAABAgQIECBAgAABAgQIEGj5AlOS7FQ85t6/vTcb7PTFspn8rZkzMmrPrlm8YH5Npg279UqfG+5pvIxLl2bsgB6Z/fDkmh5t2q+Sfrc/lo98eovG69vCKr/4pz/m9q/2Kp3qT0m6tbBRjUOAAAECBAgQIECAAAECBAgQIECAAAECBAgQIECAAAECBAh8sMBWSR5O0q56SfHZj3EH7ZpZU+4t3r00Sc8k90MlQIAAAQIECBAgQIAAAQIECKyoQNWKLrSOAAECBAgQIECAAAECBAgQIECAAAECBAgQIECAAAECBAgQIECAAAECBAgQIECAAAECBAgQIECAAAECBAgQIECAAAECBAgQIECAAAECBAgQIECAAAECBAgQaBaBI5MMSbJpafc99tgjgwcPTo8ePZolmKbLCkyaNClDhw7NnXfeWRvNs0nOePd9vJobAQIECBAgQIAAAQIECBAgQIAAAQIECBAgQIAAAQIECBAgQIAAAQIECBAgUKvA55I8mGTV6qdrbfLp7Pv7B7PKWh9pdrKlS5bk1n475pUnHq7J0n7NtXLAXdOz+nobNmq+OS88l1G9P5tF8+bW9PnoFltnv7GPpKpNm0bt3RKKv/Pm6/n9vp/PmzP/VjzOgiSfT/JES5jRDAQIECBAgAABAgQIECBAgAABAgQIECBAgAABAgQIECBAgMByBdq9f06gS/XK0rMf82bPysjdumThnDeLi81MsmWS/zu4sdxWFhAgQIAAAQIECBAgQIAAAQKtWaCqNQ9vdgIECBAgQIAAAQIECBAgQIAAAQIECBAgQIAAAQIECBAgQIAAAQIECBAgQIAAAQIECBAgQIAAAQIECBAgQIAAAQIECBAgQIAAAQIECBAgQIAAAQIECBAgUMYCmyYZkuTI0owdO3bM4MGDc/LJJ5dx/NYb7bzzzsvQoUPz1ltv1YZwdZIz3n1fn229QiYnQIAAAQIECBAgQIAAAQIECBAgQIAAAQIECBAgQIAAAQIECBAgQIAAAQIfKHBokhHFTzftc0C+NPzmZid7fPiwPHzeacvk6Hn+1dnsgCOaJNvTv7syk049eple2514Zrb59uAm6V/JTe4e+OU8O25k6QiHJbmukueSnQABAgQIECBAgAABAgQIECBAgAABAgQIECBAgAABAgQIEKiTwNlJBhXv+OIF16Vzv0OWKfK30SNy34mHlxa+PMkxdepmMQECBAgQIECAAAECBAgQINBqBapa7eQGJ0CAAAECBAgQIECAAAECBAgQIECAAAECBAgQIECAAAECBAgQIECAAAECBAgQIECAAAECBAgQIECAAAECBAgQIECAAAECBAgQIECAAAECBAgQIECAAAEC5StwcJIfJ9m0NOL++++fwYMHZ9ttty3f9JLl0UcfzdChQzN69OjaNJ5N8sMk16MiQIAAAQIECBAgQIAAAQIECBAgQIAAAQIECBAgQIAAAQIECBAgQIAAAQIE/kvgvCQnFd/d7ntnZJvvnN5sVK9O/3N+33f7LFm8qCbDRl/YM3tec0eTZhp/xF55/r7xNT3btG2XfW99KB/dYusmzVFJzR775Zl55IIhpZHPT3JyJc0hKwECBAgQIECAAAECBAgQIECAAAECBAgQIECAAAECBAgQILBSAtsnmZqkTXWVjXvvl90vG1Nr0T8c0y/PTbil9NluSe5eqRQ2EyBAgAABAgQIECBAgAABAq1CoKpVTGlIAgQIECBAgAABAgQIECBAgAABAgQIECBAgAABAgQIECBAgAABAgQIECBAgAABAgQIECBAgAABAgQIECBAgAABAgQIECBAgAABAgQIECBAgAABAgQIECBQOQKDkpxdGnf99dfP4MGDc/zxx1fOJJLm4osvztChQ/PSSy/VpnFakmGYCBAgQIAAAQIECBAgQIAAAQIECBAgQIAAAQIECBAgQIAAAQIECBAgQIAAgf8SmJBk9+K73X98aboc/M0mp1qyeFFG7/m5vDFjek3vVdfulAPu/ms6fHTdJs0z/9WXM/JLm2fBG6/V9P3Ip7dIv9sfS5v2qzRplkpoNv36X2XyD48tjfqHJL0rIb+MBAgQIECAAAECBAgQIECAAAECBAgQIECAAAECBAgQIECAQIMIdEgyLUnn6mqFMx+Fsx+FMyC1XYWzGYUzGoWzGkXXC0m2SPJmg6RShAABAgQIECBAgAABAgQIEGixAlUtdjKDESBAgAABAgQIECBAgAABAgQIECBAgAABAgQIECBAgAABAgQIECBAgAABAgQIECBAgAABAgQIECBAgAABAgQIECBAgAABAgQIECBAgAABAgQIECBAgACByhO4NMk3S2MfcsghGTx4cDbffPPKm0ji/PWvf83QoUPzm9/8pjaNXyU5FhMBAgQIECBAgAABAgQIECBAgAABAgQIECBAgAABAgQIECBAgAABAgQIECCwjMAmSR5Msm7x3d0vG5ONe+/XpFQPnTsof77knGV6NkeO6gDPTbglfzim3zJ5tjr2lOxwyrIZmxSpDJvV5pTk5SSfTzKzDCOLRIAAAQIECBAgQIAAAQIECBAgQIAAAQIECBAgQIAAAQIECDSOwEXvnhk4vrj0ntfckY2+sOeHdnv+vvEZf8RepWuuT3JI48RUlQABAgQIECBAgAABAgQIEGgpAlUtZRBzECBAgAABAgQIECBAgAABAgQIECBAgAABAgQIECBAgAABAgQIECBAgAABAgQIECBAgAABAgQIECBAgAABAgQIECBAgAABAgQIECBAgAABAgQIECBAgACBChcYl2SZbx7o0KFDLrnkkhx55JEVPpr4BYGrr746xx13XObPn18KckeSPpQIECBAgAABAgQIECBAgAABAgQIECBAgAABAgQIECBAgAABAgQIECBAgACBZQR6J7mz+E7bVTukzw33ZL1tuzUJ1StPPJxb++2YpUuW1PTb7IAj0vP8q5uk/wc1+eMJh2TGLdfXPK5q0yb7jJ6Sdbb6fLPmKpfmsx+dknEH7ZrFC/7rzOYeSSaUS045CBAgQIAAAQIECBAgQIAAAQIECBAgQIAAAQIECBAgQIAAgUYX6JXknuIun/nK19PjnCtWqPHEH3wtz9x0Vena/ZOMWaECFhEgQIAAAQIECBAgQIAAAQKtUqCqVU5taAIECBAgQIAAAQIECBAgQIAAAQIECBAgQIAAAQIECBAgQIAAAQIECBAgQIAAAQIECBAgQIAAAQIECBAgQIAAAQIECBAgQIAAAQIECBAgQIAAAQIECBAgUD4CH0syMckWxZE22GCDXHXVVdlrr73KJ6kkKy1wxx135KijjsqLL75YWusvSXom+fdKN1GAAAECBAgQIECAAAECBAgQIECAAAECBAgQIECAAAECBAgQIECAAAECBAi0HIHDklxbPM6an9g0e99wTwqvjXktXjA/o/bsmrdmzqhps/p6G+aAu6an/ZprNWbr5dZeOOfNjNytS+bNnlWztuMmndN//LS0XbXDcve35AVz/vVsbv9qr8x5fmbpmIcnGdGSZzcbAQIECBAgQIAAAQIECBAgQIAAAQIECBAgQIAAAQIECBAgsIxA4YDH9CQbVt9d8+Mbp/+Ep9Ju9TVWiGrRvLkZ1fuzmfPCc8XrX33/M8Nmr1ARiwgQIECAAAECBAgQIECAAIFWJ1DV6iY2MAECBAgQIECAAAECBAgQIECAAAECBAgQIECAAAECBAgQIECAAAECBAgQIECAAAECBAgQIECAAAECBAgQIECAAAECBAgQIECAAAECBAgQIECAAAECBAgQKB+B7ZJMTLJ6caQuXbrkmmuuyY477lg+SSVpMIGpU6fmiCOOyPTphe+pWOaal6RnkkcarJlCBAgQIECAAAECBAgQIECAAAECBAgQIECAAAECBAgQIECAAAECBAgQIECg8gVOSnJe8RjrbrNT9r7hnrTtsFqjTffAkG/lL9devEz9Pjfckw279Wq0nnUpPGvKvRl30K7LbPns4d9KtzMurEuZFrV28fy3c/tBu+blx/5UOtfJSc5vUcMahgABAgQIECBAgAABAgQIECBAgAABAgQIECBAgAABAgQIEFiewDVJDq9ZVFWVvjdNynrbd1/evmWez354csYO6JEsXVp8f1ySvetUyGICBAgQIECAAAECBAgQIECg1QhUtZpJDUqAAAECBAgQIECAAAECBAgQIECAAAECBAgQIECAAAECBAgQIECAAAECBAgQIECAAAECBAgQIECAAAHajlCXAAAgAElEQVQCBAgQIECAAAECBAgQIECAAAECBAgQIECAAAECBMpLYP8ko0ojdevWLXfeeWc6duxYXmmlaVCBt956K3vssUemTJlSW93+SUY3aEPFCBAgQIAAAQIECBAgQIAAAQIECBAgQIAAAQIECBAgQIAAAQIECBAgQIBAZQucn+T7xSNsuPOu6X3l2LRbbfUGn+ylh+7PbQN6LFN3y6+dkJ0GX9DgvVam4OTBAzP9ukuWKdH35vuz3vbdV6ZsRe5d9Pa8TDh6n8yafHdp/p8mOakihxKaAAECBAgQIECAAAECBAgQIECAAAECBAgQIECAAAECBAgQqK/AfknGFG/uevSJ2fGHhWMEdb/+dOYJefKqX5RuPDzJiLpXs4MAAQIECBAgQIAAAQIECBBo6QJVLX1A8xEgQIAAAQIECBAgQIAAAQIECBAgQIAAAQIECBAgQIAAAQIECBAgQIAAAQIECBAgQIAAAQIECBAgQIAAAQIECBAgQIAAAQIECBAgQIAAAQIECBAgQIAAgTIUOCHJBaW59tprr4wbN64M44rUWAJ9+vTJHXfcUVv57yX5eWP1VZcAAQIECBAgQIAAAQIECBAgQIAAAQIECBAgQIAAAQIECBAgQIAAAQIECFSgwHVJDinOvWG3Xul95di0W32Nhhtn6dKM2XubvDr9zzU1O27SOf3HT0vbVTs0XJ8GqLR4wfyM2rNr3po5o6baRz+7TfqNfSSpaj1fX71o3txM+HrfzJpyb6nqb5Ic2gDUShAgQIAAAQIECBAgQIAAAQIECBAgQIAAAQIECBAgQIAAAQKVI9ApSeEwReH1vWvtzl2y/7jH06b9KvWaorYzGkneTLJFkhfqVdQmAgQIECBAgAABAgQIECBAoMUKtJ7/0dFi30KDESBAgAABAgQIECBAgAABAgQIECBAgAABAgQIECBAgAABAgQIECBAgAABAgQIECBAgAABAgQIECBAgAABAgQIECBAgAABAgQIECBAgAABAgQIECBAgECFCZzw7ncTXFCa+dBDD82IESMqbBRxG0LgsMMOy3XXXVdbqe8l+XlD9FCDAAECBAgQIECAAAECBAgQIECAAAECBAgQIECAAAECBAgQIECAAAECBAi0EIE7kuxZPMsGO30xvX89Nu1XX7NBRpz+m0sz+UfHLVNr31umZp2tPt8g9Ru6yOxHp2Rs/52XKbvL2b/K5gcd09CtyrLewnlzMuFrffPin/5Ymm98kr3KMrRQBAgQIECAAAECBAgQIECAAAECBAgQIECAAAECBAgQIECAQGMKjEmyX3WDNm3bZd+xD+ejXbZaqZ6vPPFwbu23Y5YuWVJc5+4ku61UYZsJECBAgAABAgQIECBAgACBFidQ1eImMhABAgQIECBAgAABAgQIECBAgAABAgQIECBAgAABAgQIECBAgAABAgQIECBAgAABAgQIECBAgAABAgQIECBAgAABAgQIECBAgAABAgQIECBAgAABAgQIEChfgX5JRpfGO/vsszNo0KDyTS1ZowsMGzYsp512Wm199k9S+HILFwECBAgQIECAAAECBAgQIECAAAECBAgQIECAAAECBAgQIECAAAECBAgQIJC0S3Jrkr2KMTbY8Qvp/euxab9Gx5UyeufN13Njz0+l8Fp9bTbgqPQ899crVbexN0886cg8M/Kamjarrt0pB94/c6U9Gjv3ytZfOPetTPha37w49b7SUnck6Ztk8cr2sJ8AAQIECBAgQIAAAQIECBAgQIAAAQIECBAgQIAAAQIECBCoKIHDk/zfIYok233vjGzzndMbZIhHLhiSx355Zmmt45Jc2iANFCFAgAABAgQIECBAgAABAgRahEBVi5jCEAQIECBAgAABAgQIECBAgAABAgQIECBAgAABAgQIECBAgAABAgQIECBAgAABAgQIECBAgAABAgQIECBAgAABAgQIECBAgAABAgQIECBAgAABAgQIECBAoPwFdkkyqTTmmDFjst9++5V/egkbXeCWW25Jv379auvTI8n9jR5AAwIECBAgQIAAAQIECBAgQIAAAQIECBAgQIAAAQIECBAgQIAAAQIECBAgUBkCbZKMTdKnOO76O/TI7pffklU/8tF6T/HYhUPzyM9Or9nffo2OGTDx7+nQaZ1612yKjfNffTk39tg0i96eV9Nuhx8My1bHndoU7Zulx4LXX80fjumXlx6cWNp/XJK+SZY0SzBNCRAgQIAAAQIECBAgQIAAAQIECBAgQIAAAQIECBAgQIAAgeYS2DDJ9CRrVQdY53PbZ58xU1PVpnDcZOWvJYsX5fd9t8+r0/9cXGxuki2TzFz5DioQIECAAAECBAgQIECAAAECLUGgqiUMYQYCBAgQIECAAAECBAgQIECAAAECBAgQIECAAAECBAgQIECAAAECBAgQIECAAAECBAgQIECAAAECBAgQIECAAAECBAgQIECAAAECBAgQIECAAAECBAgQIFDmAtskebQ045133pnevXuXeXTxmlJgwoQJ2WOPPWpruW2Sx5oyi14ECBAgQIAAAQIECBAgQIAAAQIECBAgQIAAAQIECBAgQIAAAQIECBAgQKCMBQrfzTw2yd7FGTt9Zsv0+uUN6bT55+oefenS3Nhj08x54bmavTv+8KfpevSJda/VDDue+NW5efCcU2o6r7nRJjlw0rPNkKTxW7721ydy73cOymtPP1na7PYkfZMsbfwUOhAgQIAAAQIECBAgQIAAAQIECBAgQIAAAQIECBAgQIAAAQJlJnBPkl7Vmdqu2iH9x09Lx006N2jMN2ZMz+g+W2fJwneK696fpKczCw1KrRgBAgQIECBAgAABAgQIEKhYgcJ/enERIECAAAECBAgQIECAAAECBAgQIECAAAECBAgQIECAAAECBAgQIECAAAECBAgQIECAAAECBAgQIECAAAECBAgQIECAAAECBAgQIECAAAECBAgQIECAAAECjSfwmSR/LS1/6623pm/fvo3XVeWKFRg7dmz22Wef2vJvnuTpih1McAIECBAgQIAAAQIECBAgQIAAAQIECBAgQIAAAQIECBAgQIAAAQIECBAg0PACtyZZ5kDmKmt9JL1+cX0+0atPnbo9P2lCxh+2R82eVTqunYMfeTlt2rWvU53mWrx4wfz8Zrt1smje3JoIfa6/OxvuvGtzRWqUvv+6d1zu/e7BeefN10vrj01S6wHMRgmiKAECBAgQIECAAAECBAgQIECAAAECBAgQIECAAAECBAgQIFBOAt9KcmFxoG5DfpHPHvmdRsk47YqfZeqPv19a+6QkP22UhooSIECAAAECBAgQIECAAAECFSVQVVFphSVAgAABAgQIECBAgAABAgQIECBAgAABAgQIECBAgAABAgQIECBAgAABAgQIECBAgAABAgQIECBAgAABAgQIECBAgAABAgQIECBAgAABAgQIECBAgAABApUl8IkkE5NsWhz7pptuype//OXKmkTaJhW4+eabM2DAgNKezybpmeRfTRpGMwIECBAgQIAAAQIECBAgQIAAAQIECBAgQIAAAQIECBAgQIAAAQIECBAgUN4CtyTZtzRij3Muz2e+cvQKJ7/n+APzj9tvqlnf5dDj0n3o8BXeXw4LJ516dJ7+3ZU1Uf7fvgel1y+uL4doDZLh6d9dkUmnfqO2WrfW9megQZoqQoAAAQIECBAgQIAAAQIECBAgQIAAAQIECBAgQIAAAQIECJS7QOck05J0qA66Ybde6XPDPY2Xe+nSjB3QI7Mfnlzc450k2yT5S+M1VpkAAQIECBAgQIAAAQIECBCoBIGqSggpIwECBAgQIECAAAECBAgQIECAAAECBAgQIECAAAECBAgQIECAAAECBAgQIECAAAECBAgQIECAAAECBAgQIECAAAECBAgQIECAAAECBAgQIECAAAECBAgQqECBjyYZmaRXcfbLL788Rx99dAWOI3JTC1xxxRX5xje+Udr23iQHJHm1qfPoR4AAAQIECBAgQIAAAQIECBAgQIAAAQIECBAgQIAAAQIECBAgQIAAAQIEyljgkiTHlubb9rtDsu0J/7vc2EuXLMm1n10jixfMr1m7z5g/Zd2td1zu3nJa8NJDk3LbgJ41kdp2WC2HPzknVW3alFPMemV59Of/m0d/cUZtey9Ncly9itpEgAABAgQIECBAgAABAgQIECBAgAABAgQIECBAgAABAgQIVLpA4VDE1CTbVw/Sfs21csBd07P6ehs26mxzXnguo3p/NovmzS3u83iS7ZIsadTmihMgQIAAAQIECBAgQIAAAQJlLVBV1umEI0CAAAECBAgQIECAAAECBAgQIECAAAECBAgQIECAAAECBAgQIECAAAECBAgQIECAAAECBAgQIECAAAECBAgQIECAAAECBAgQIECAAAECBAgQIECAAAEClSnQIcnId7+kYO/i+Oedd15OOumkypxI6mYROP/883PyySeX9r49yQFJ5jdLKE0JECBAgAABAgQIECBAgAABAgQIECBAgAABAgQIECBAgAABAgQIECBAgEB5CvwwyVml0Tr3OzTdf3xJ2q++5gem/veTj+aWvtvVPF+108dyyCOvlOeUy0k14nNrZ+GcN2tW7X/Hn9Np889V5CyF0AvnzcnkHx6XGWOuq22GHyX5ccUOJzgBAgQIECBAgAABAgQIECBAgAABAgQIECBAgAABAgQIECCwsgKDkpxdXKTn+VdnswOOWNm6K7T/6d9dmUmnHl269vQkQ1eogEUECBAgQIAAAQIECBAgQIBAixSoapFTGYoAAQIECBAgQIAAAQIECBAgQIAAAQIECBAgQIAAAQIECBAgQIAAAQIECBAgQIAAAQIECBAgQIAAAQIECBAgQIAAAQIECBAgQIAAAQIECBAgQIAAAQIECDSvwE1Jvlwc4Uc/+lGGDvX9AM37tlRm98GDB+ess84qDX9zkgGVOZHUBAgQIECAAAECBAgQIECAAAECBAgQIECAAAECBAgQIECAAAECBAgQIECg0QSOTHJVafW1Nt0s3c+6JB/fZbdaG0+/7pJMHjyw5tnGvffL7peNabSQjVl4wtf75p9331bTYpdhl2Xzr36jMVs2Wu1Zk+/O/T88Nm8++0xtPY5KcnWjNVeYAAECBAgQIECAAAECBAgQIECAAAECBAgQIECAAAECBAgQKHeBrZI8nKRdddCNvrBn9rzmjibNPf6IvfL8feOLey5KskOSx5s0iGYECBAgQIAAAQIECBAgQIBA2QhUlU0SQQgQIECAAAECBAgQIECAAAECBAgQIECAAAECBAgQIECAAAECBAgQIECAAAECBAgQIECAAAECBAgQIECAAAECBAgQIECAAAECBAgQIECAAAECBAgQIECAQMsQGJTk7OJRvvWtb+XCCy9sGdOZolkEvv3tb+eiiy4q7X1akmHNEkhTAgQIECBAgAABAgQIECBAgAABAgQIECBAgAABAgQIECBAgAABAgQIECBQvgK9k/wmybqlEbc/+exsPbBw1HPZ674TD8/fRo+oubnDKedkq2NPKd8JPyTZ48OH5eHzCkcM/3NtNuCo9Dz31xU3S+kcRQO8nOSQJBMqbiiBCRAgQIAAAQIECBAgQIAAAQIECBAgQIAAAQIECBAgQIAAgYYSaJfkiSRdqguuunanHHD3X9Pho/91ZKShetZaZ/6rL2fklzbPgjdeK37+lyTbJHmnUZsrToAAAQIECBAgQIAAAQIECJSlQFVZphKKAAECBAgQIECAAAECBAgQIECAAAECBAgQIECAAAECBAgQIECAAAECBAgQIECAAAECBAgQIECAAAECBAgQIECAAAECBAgQIECAAAECBAgQIECAAAECBAhUpkDvJHcWRz/00EMzYsSIypxG6rISOOyww3LdddeVZtojyYSyCioMAQIECBAgQIAAAQIECBAgQIAAAQIECBAgQIAAAQIECBAgQIAAAQIECBBofoEtklya5AulUTbZo1+6n3VJVlt3g5pHYw/ontmPPFDz+90vG5ONe+/X/FPUI8HM8aNz17H9a3au//me+Z8b76tHpebZ8vbLL2byj47LzDvH1BagMMixSf7SPOl0JUCAAAECBAgQIECAAAECBAgQIECAAAECBAgQIECAAAECBMpEYFiSU4uzNOd5j+cm3JI/HNOvlOYnpRnLxE4MAgQIECBAgAABAgQIECBAoJEFqhq5vvIECBAgQIAAAQIECBAgQIAAAQIECBAgQIAAAQIECBAgQIAAAQIECBAgQIAAAQIECBAgQIAAAQIECBAgQIAAAQIECBAgQIAAAQIECBAgQIAAAQIECBAgQKC1CHwkyYQkO1QPvMMOO+Suu+7KWmut1VoMzNmIAm+++WZ22223PPTQQ8VdCr/pneT1RmytNAECBAgQIECAAAECBAgQIECAAAECBAgQIECAAAECBAgQIECAAAECBAgQqFSB85KcVBp+tXXWzw4/GJbNBhz13qORu2+RN2ZMr1nWd9QDWW/bbhU58+yHJ2fsl3epyd7pM12z//gnKmKWZ266Kg+dOyhvv/JSbXnPT3JyRQwiJAECBAgQIECAAAECBAgQIECAAAECBAgQIECAAAECBAgQINCYAtsnmZqkTXWTzQ44Ij3Pv7oxey639h9POCQzbrm+eN2SJIUDKA8ud7MFBAgQIECAAAECBAgQIECAQIsSqGpR0xiGAAECBAgQIECAAAECBAgQIECAAAECBAgQIECAAAECBAgQIECAAAECBAgQIECAAAECBAgQIECAAAECBAgQIECAAAECBAgQIECAAAECBAgQIECAAAECBAg0n8DwJMcVtx8/fnz22GOP5kukc4sTuPPOO7PnnnuWznVJkoEtblgDESBAgAABAgQIECBAgAABAgQIECBAgAABAgQIECBAgAABAgQIECBAgACBhhEYkKRw1u5jpeU++aW+2eGUYbnjkN3z9isv1TwecN/f0/GTn2qY7k1c5a2ZM3JTr0/XdF19g43y1Qf+1cQp6tbutaen5aGfDMo/7x5b28Z/v39G96a6VbWaAAECBAgQIECAAAECBAgQIECAAAECBAgQIECAAAECBAgQaIECHZJMS9K5erbV19swB9w1Pe3XXKtZx104582M3K1L5s2eVZxjRpKuSeY3azjNCRAgQIAAAQIECBAgQIAAgSYVqGrSbpoRIECAAAECBAgQIECAAAECBAgQIECAAAECBAgQIECAAAECBAgQIECAAAECBAgQIECAAAECBAgQIECAAAECBAgQIECAAAECBAgQIECAAAECBAgQIECAAIGWKXBUkl8Xj3bGGWfk9NNPb5nTmqpZBc4888wMGTKkNMPXklzVrME0J0CAAAECBAgQIECAAAECBAgQIECAAAECBAgQIECAAAECBAgQIECAAAEC5SuwcZJLkuxde8TCVz0vrXl05DPvpE279uU7zYckWzhvTkZs2bFmRbvVVs/hT80t21ke++WZeeSC/zoXWZ339iTHJXmubAcQjAABAgQIECBAgAABAgQIECBAgAABAgQIECBAgAABAgQIEGhKgYuSHF/csM8N92TDbr2aMsMH9po15d6MO2jX0ueFzN8ui4BCECBAgAABAgQIECBAgAABAk0iUPhfKi4CBAgQIECAAAECBAgQIECAAAECBAgQIECAAAECBAgQIECAAAECBAgQIECAAAECBAgQIECAAAECBAgQIECAAAECBAgQIECAAAECBAgQIECAAAECBAgQIECg/gKfSzIhyfrVJfr06ZPbb7+9/hXtJLAcgb333jvjxo0rXvVSkt5JnoBHgAABAgQIECBAgAABAgQIECBAgAABAgQIECBAgAABAgQIECBAgAABAgQIfKDAj5IMXZ7P4U/OSbvV11jesrJ8vnDenIzYsmNNtsIchXnK7XrurlvzyE8H59W/PP5B0QYnOavccstDgAABAgQIECBAgAABAgQIECBAgAABAgQIECBAgAABAgQINJvALkkmFXff8msnZKfBFzRboNoaTx48MNOvu6T0USH75LIKKgwBAgQIECBAgAABAgQIECDQaAJVjVZZYQIECBAgQIAAAQIECBAgQIAAAQIECBAgQIAAAQIECBAgQIAAAQIECBAgQIAAAQIECBAgQIAAAQIECBAgQIAAAQIECBAgQIAAAQIECBAgQIAAAQIECBAg0DoEbk3St3rUTp065Q9/+EO222671jG9KZtF4JFHHsnuu++e1157rbj/2CT7NEsgTQkQIECAAAECBAgQIECAAAECBAgQIECAAAECBAgQIECAAAECBAgQIECAQOUIfDbJsCT7flDkAff+LR036Vw5ExUlfXPm33Jzr81q7hTmKMxTLtfzkyZk2q/OS+H1A67fJxmU5KlyySwHAQIECBAgQIAAAQIECBAgQIAAAQIECBAgQIAAAQIECBAg0OwCVUkeS7JVdZLCmYj+46el7aodmj1ccYDFC+Zn1J5d89bMGcW3C9kLH0y2tKzCCkOAAAECBAgQIECAAAECBAg0ikDhLzJcBAgQIECAAAECBAgQIECAAAECBAgQIECAAAECBAgQIECAAAECBAgQIECAAAECBAgQIECAAAECBAgQIECAAAECBAgQIECAAAECBAgQIECAAAECBAgQIECAQP0ETk9yRvHWiy++OAMHDqxfNbsI1EFg+PDhOf7440t3DElyZh3KWEqAAAECBAgQIECAAAECBAgQIECAAAECBAgQIECAAAECBAgQIECAAAECBFqrwBFJhiXZsBSg7833Z73tu1eky0sPTcptA3rWZC/MUZinua9CricuPTfP3XXrB0WZlWRQkmuaO6v+BAgQIECAAAECBAgQIECAAAECBAgQIECAAAECBAgQIECAQNkJHJvkkuJU+94yNets9fmyC1oINPvRKRnbf+fSbN9McllZBhaKAAECBAgQIECAAAECBAgQaFCBqgatphgBAgQIECBAgAABAgQIECBAgAABAgQIECBAgAABAgQIECBAgAABAgQIECBAgAABAgQIECBAgAABAgQIECBAgAABAgQIECBAgAABAgQIECBAgAABAgQIEGg9An2S3F487mGHHZZrr7229QiYtNkFDj/88IwYMaI0x95JxjV7OAEIECBAgAABAgQIECBAgAABAgQIECBAgAABAgQIECBAgAABAgQIECBAgED5C3RMMizJ8cVRd7t0VDbZc//yT19LwmfH3Zy7Bw6oebLpXv3zpUtGNtssLz10f566+pf5x203fliGi5MMSvJWswXVmAABAgQIECBAgAABAgQIECBAgAABAgQIECBAgAABAgQIEChXgY8k+UeSwut712YDjkrPc39drnnfyzXxpCPzzMhrijO+lmQT5yPK+m0TjgABAgQIECBAgAABAgQINIhAVYNUUYQAAQIECBAgQIAAAQIECBAgQIAAAQIECBAgQIAAAQIECBAgQIAAAQIECBAgQIAAAQIECBAgQIAAAQIECBAgQIAAAQIECBAgQIAAAQIECBAgQIAAAQIECLQugVWSPJBku+qxN9tss9x111355Cc/2bokTNusAv/85z+z22675ZlnninO8UiSnZO806zhNCdAgAABAgQIECBAgAABAgQIECBAgAABAgQIECBAgAABAgQIECBAgAABApUjMCbJftVxuw8dni6HHlc56YuSPnXtRZky5Ns1d7Y4bGB2PvPiJp/lmZuvztO/uzIvPTTpw3oX3M9LMrnJA2pIgAABAgQIECBAgAABAgQIECBAgAABAgQIECBAgAABAgQIVIrA4CRnVodtv0bHDJj493TotE5Z55//6su5scemWfT2vOKcg5KcU9bBhSNAgAABAgQIECBAgAABAgRWWqBqpSsoQIAAAQIECBAgQIAAAQIECBAgQIAAAQIECBAgQIAAAQIECBAgQIAAAQIECBAgQIAAAQIECBAgQIAAAQIECBAgQIAAAQIECBAgQIAAAQIECBAgQIAAAQIEWp/AD5L8pHjsG2+8MQMGDGh9EiZudoGbbropBx54YGmOU5Kc2+zhBCBAgAABAgQIECBAgAABAgQIECBAgAABAgQIECBAgAABAgQIECBAgAABApUhcGaSwdVRP/OVr6fHOVdURvKSlBNPOjLPjLym5u523zsj23zn9CaZ5a1//iNP33hlnv7tFXn7lZc+rOcdSc5LcneTBNOEAAECBAgQIECAAAECBAgQIECAAAECBAgQIECAAAECBAgQqFSBqiTPJtm4eoAdf/jTdD36xIqY54lfnZsHzyl8HFTNNTPJphURXkgCBAgQIECAAAECBAgQIECg3gKFv9BwESBAgAABAgQIECBAgAABAgQIECBAgAABAgQIECBAgAABAgQIECBAgAABAgQIECBAgAABAgQIECBAgAABAgQIECBAgAABAgQIECBAgAABAgQIECBAgAABAisuUPhSggeSfLx6y8CBA3PxxReveAUrCTSwwPHHH5/hw4cXV30hyc5JnmvgVsoRIECAAAECBAgQIECAAAECBAgQIECAAAECBAgQIECAAAECBAgQIECAAIGWKLBvkluqB+vQaZ0c/PDspKrCvgJ66dL8Zvt1s+C1f9e8R3v8+rZ8Yte9G+09W/DGa5k5fnSeu3NMnrvr1uX1+WOSc5PcvryFnhMgQIAAAQIECBAgQIAAAQIECBAgQIAAAQIECBAgQIAAAQIEkvROcme1xCod187Bj7ycNu3aVwTO4gXz85vt1smieXOL834pyT0VMYCQBAgQIECAAAECBAgQIECAQL0EKux/o9RrRpsIECBAgAABAgQIECBAgAABAgQIECBAgAABAgQIECBAgAABAgQIECBAgAABAgQIECBAgAABAgQIECBAgAABAgQIECBAgAABAgQIECBAgAABAgQIECBAgEBDCvwsyfeqC6633nqZPHlyOnfu3JA91CJQJ4EZM64JnlEAACAASURBVGake/fumT17dvG+C5KcWKdCFhMgQIAAAQIECBAgQIAAAQIECBAgQIAAAQIECBAgQIAAAQIECBAgQIAAgdYpsEqS15OsVj1+35GTs952O1eUxksPTsxtB36hJnPbDqvlsD+/njbtC+M13LXgjdcyc/zo937+effYFSn8+yRXJim8uggQIECAAAECBAgQIECAAAECBAgQIECAAAECBAgQIECAAAECKypwY5IB1Yu7HHpcug8dvqJ7y2LdpFOPztO/KxybqLluSHJwWYQTggABAgQIECBAgAABAgQIEGgUgapGqaooAQIECBAgQIAAAQIECBAgQIAAAQIECBAgQIAAAQIECBAgQIAAAQIECBAgQIAAAQIECBAgQIAAAQIECBAgQIAAAQIECBAgQIAAAQIECBAgQIAAAQIECBBomQI7JXkgSc3n+Z1zzjk55ZRTWua0pqoogZ/85Cc59dRTizMvTbJzkj9V1CDCEiBAgAABAgQIECBAgAABAgQIECBAgAABAgQIECBAgAABAgQIECBAgACB5hEYmaR/deutjj0lO5xyTvMkqWfXqWeflGmX/7Rm96f6fiW7XvjbelZbdtvshyfnxan35cUHJ+Zf99y+IjXfSHLl+z9PrcgGawgQIECAAAECBAgQIECAAAECBAgQIECAAAECBAgQIECAAAECRQJtksxN0qH63j5j/pR1t96xopBeemhSbhvQszjz20nWTLKkogYRlgABAgQIECBAgAABAgQIEFhhgZoPMF/hHRYSIECAAAECBAgQIECAAAECBAgQIECAAAECBAgQIECAAAECBAgQIECAAAECBAgQIECAAAECBAgQIECAAAECBAgQIECAAAECBAgQIECAAAECBAgQIECAAIHWK3B9koOqx99hhx0yefLktG/fvvWKmLxsBBYuXJju3bvnoYceKs50Q5KDyyakIAQIECBAgAABAgQIECBAgAABAgQIECBAgAABAgQIECBAgAABAgQIECBAoHwFDk0yojreautukAMn/iNtV+1QvomLki2aNze/22XjLHj91Zq7vX55Q/7fPl+tc/4lixbmlccfzItT73vv56WpE7Nw3pwVrVM4yHjl+z8LV3STdQQIECBAgAABAgQIECBAgAABAgQIECBAgAABAgQIECBAgACBEoFtkzxSfW/VTh/LIY+8UpFIIz63dhbOebM4+1ZJnqjIYYQmQIAAAQIECBAgQIAAAQIElitQtdwVFhAgQIAAAQIECBAgQIAAAQIECBAgQIAAAQIECBAgQIAAAQIECBAgQIAAAQIECBAgQIAAAQIECBAgQIAAAQIECBAgQIAAAQIECBAgQIAAAQIECBAgQIAAAQIFgf2SjCmmuP7663PQQQfRIVA2AjfccEMOPvjg0jz9ktxSNiEFIUCAAAECBAgQIECAAAECBAgQIECAAAECBAgQIECAAAECBAgQIECAAAEC5SmwVpJXk7Stjrf9yWdn64GDyjNtSarHLhyaR352es3dNu1XySGPvpL2a3T80PxvzJie155+Mq8/8+R7r6/+5fG88fe/1nXmP79/zrZw1vbRum62ngABAgQIECBAgAABAgQIECBAgAABAgQIECBAgAABAgQIECBQi8BxSYZX39+4937Z/bJlPgasYtAmfL1v/nn3bcV5j0lyecUMICgBAgQIECBAgAABAgQIECBQJ4GqOq22mAABAgQIECBAgAABAgQIECBAgAABAgQIECBAgAABAgQIECBAgAABAgQIECBAgAABAgQIECBAgAABAgQIECBAgAABAgQIECBAgAABAgQIECBAgAABAgQItF6Be5L0qh6/f//+GTlyZOvVMHnZChxwwAEZNWpUcb57k+xatoEFI0CAAAECBAgQIECAAAECBAgQIECAAAECBAgQIECAAAECBAgQIECAAAEC5SNwZZKvVcdZpePaOfD+mSm8lvP1zltv5LfdNsqieXNrYn5q7wHpesxJWTjnrbz98qzMmz0r8156oeb17dmzMnfWP7P4nQX1He3PSUYnGZPksfoWsY8AAQIECBAgQIAAAQIECBAgQIAAAQIECBAgQIAAAQIECBAg8AEC1yY5rPrZDqeck62OPaUisR4fPiwPn3dacfaris+oVORQQhMgQIAAAQIECBAgQIAAAQIfKFDFhgABAgQIECBAgAABAgQIECBAgAABAgQIECBAgAABAgQIECBAgAABAgQIECBAgAABAgQIECBAgAABAgQIECBAgAABAgQIECBAgAABAgQIECBAgAABAgQIEFiuwDeTXFq8atKkSdlll12Wu9ECAk0tcP/996dHjx6lbY9N8qumzqIfAQIECBAgQIAAAQIECBAgQIAAAQIECBAgQIAAAQIECBAgQIAAAQIECBCoMIH1ksxM0qE699YDB2X7k88u6zEeHPaDPHHZeY2d8V9J7nv/Z2KSpxq7ofoECBAgQIAAAQIECBAgQIAAAQIECBAgQIAAAQIECBAgQIBAqxaYnGTnaoHdLxuTjXvvV5EgM8ePzl3H9i/OXjh78YWKHEZoAgQIECBAgAABAgQIECBAYLkCVctdYQEBAgQIECBAgAABAgQIECBAgAABAgQIECBAgAABAgQIECBAgAABAgQIECBAgAABAgQIECBAgAABAgQIECBAgAABAgQIECBAgAABAgQIECBAgAABAgQIEGjdAh9J8kCSLtUM3/3ud/Pzn/+8dauYvqwFTjjhhPziF78ozjj9/S/WeL2sgwtHgAABAgQIECBAgAABAgQIECBAgAABAgQIECBAgAABAgQIECBAgAABAgSaX+DMJIOrY7Rp1z77jJ6Sj3XdrvmT1ZLg5cen5rYv98iSRQsbOt/SJLcnGZvkviRPNXQD9QgQIECAAAECBAgQIECAAAECBAgQIECAAAECBAgQIECAAAECHyLwl+LP/uo76oGst223igSb/fDkjP3yLsXZpyX5XEUOIzQBAgQIECBAgAABAgQIECCwXIGq5a6wgAABAgQIECBAgAABAgQIECBAgAABAgQIECBAgAABAgQIECBAgAABAgQIECBAgAABAgQIECBAgAABAgQIECBAgAABAgQIECBAgAABAgQIECBAgAABAgQItG6BIe+O/7/VBBtttFEmT56cjTfeuHWrmL6sBZ577rl07949zz//fHHOM4r/LJf1AMIRIECAAAECBAgQIECAAAECBAgQIECAAAECBAgQIECAAAECBAgQIECAAIHmE1gjyd+TrFcdYfX1P55+tz2aDh+rudV86Yo6z5s9K2P6bJ35r768MnlmJXkySZcknygp9HiSHZIsWpkG9hIgQIAAAQIECBAgQIAAAQIECBAgQIAAAQIECBAgQIAAAQIE6iHwYpL1q/cNuO/v6fjJT9WjTPNveWvmjNzU69PFQQofDlV6TqP5g0pAgAABAgQIECBAgAABAgQINIhAVYNUUYQAAQIECBAgQIAAAQIECBAgQIAAAQIECBAgQIAAAQIECBAgQIAAAQIECBAgQIAAAQIECBAgQIAAAQIECBAgQIAAAQIECBAgQIAAAQIECBAgQIAAAQIECLRMgTWSPJ6kc/V4P/3pT3PiiSe2zGlN1aIEfvazn+X73/9+8UwzkmydZG6LGtQwBAgQIECAAAECBAgQIECAAAECBAgQIECAAAECBAgQIECAAAECBAgQIECg4QW+meTS4rLrbdste994X9q0a9/w3epRccmihbm1307595OPlu5+LckrSea///N2klnv/7xQy69fTzIwycUfEOOsJIPrEdEWAgQIECBAgAABAgQIECBAgAABAgQIECBAgAABAgQIECBAgMDKCCxJUlVd4Mhn3imbcxt1HWrhvDkZsWXH4m3zkhQ+48xFgAABAgQIECBAgAABAgQItECBmr/QaIGzGYkAAQIECBAgQIAAAQIECBAgQIAAAQIECBAgQIAAAQIECBAgQIAAAQIECBAgQIAAAQIECBAgQIAAAQIECBAgQIAAAQIECBAgQIAAAQIECBAgQIAAAQIECKyswDeTXFpdZMstt8y0adNWtqb9BJpMoGvXrnnyySeL+x2b5FdNFkAjAgQIECBAgAABAgQIECBAgAABAgQIECBAgAABAgQIECBAgAABAgQIECBQmQJtktycZP/i+JsNOCo9z/11WUw08aQj88zIa0qz/D5JvyRL6xCyc5LCAdkOH7BnSZJuSR6sQ01LCRAgQIAAAQIECBAgQIAAAQIECBAgQIAAAQIECBAgQIAAAQIrKzAnyRrVRQ5/ck7arV7z25Wt3aT7F86bkxFbdizuOTfJmk0aQjMCBAgQIECAAAECBAgQIECgyQSqmqyTRgQIECBAgAABAgQIECBAgAABAgQIECBAgAABAgQIECBAgAABAgQIECBAgAABAgQIECBAgAABAgQIECBAgAABAgQIECBAgAABAgQIECBAgAABAgQIECBAoPIEJibpUR37jDPOyOmnn155U0jcagXOPPPMDBkypHj+SUl6tloQgxMgQIAAAQIECBAgQIAAAQIECBAgQIAAAQIECBAgQIAAAQIECBAgQIAAgRUXWCXJH5N0K96y2YCj0mPY5alq23bFKzXgyiWLF+X+QcfkmZuuKq069f0zgu/Usd0DxTO27bDae9sXz3+7uMzTSbZOMr+OtS0nQIAAAQIECBAgQIAAAQIECBAgQIAAAQIECBAgQIAAAQIECNRXYEaS/1e9ecC9f0vHTTrXt1az7ntz5t9yc6/NijMUZvt0s4bSnAABAgQIECBAgAABAgQIEGg0gapGq6wwAQIECBAgQIAAAQIECBAgQIAAAQIECBAgQIAAAQIECBAgQIAAAQIECBAgQIAAAQIECBAgQIAAAQIECBAgQIAAAQIECBAgQIAAAQIECBAgQIAAAQIECBCobIH9koypHqFt27aZNm1aunTpUtlTSd+qBKZPn56uXbtm8eLFxXP3S3JLq4IwLAECBAgQIECAAAECBAgQIECAAAECBAgQIECAAAECBAgQIECAAAECBAgQqJ9ApyRTk3y6ePsGO30xu/1qdFZdu/C46a4Fb7yWCV/vm9kPTy5t+tck3ZK8Xsc0pyYZVryn+9DhWbJkcaYM+XZpqZ8n+V4d61tOgAABAgQIECBAgAABAgQIECBAgAABAgQIECBAgAABAgQIEKivQOGAxM7Vm/vefH/W2757fWs1676XHpqU2wb0LM5QmG2XZg2lOQECBAgQIECAAAECBAgQINBoAlWNVllhAgQIECBAgAABAgQIECBAgAABAgQIECBAgAABAgQIECBAgAABAgQIECBAgAABAgQIECBAgAABAgQIECBAgAABAgQIECBAgAABAgQIECBAgAABAgQIECBQ2QI3Jfly9Qhf/epXc8MNN1T2RNK3SoGDDjoov/3tb4tnvznJgFaJYWgCBAgQIECAAAECBAgQIECAAAECBAgQIECAAAECBAgQIECAAAECBAgQIFB3gU2TPJBkg+KtHT/5qexx1e1Zu3OXulesx47X//aX3HnU3pnzr2dLd89KsmOSf9Wx7FZJHk7Srnrfht16pc8N97z323EH7ZpZU+4tLrk0Sc8k99exj+UECBAgQIAAAQIECBAgQIAAAQIECBAgQIAAAQIECBAgQIAAgfoIjE7Sr3rjbpeOyiZ77l+fOs2+59lxN+fugct87NOoJAc0ezABCBAgQIAAAQIECBAgQIAAgUYRqGqUqooSIECAAAECBAgQIECAAAECBAgQIECAAAECBAgQIECAAAECBAgQIECAAAECBAgQIECAAAECBAgQIECAAAECBAgQIECAAAECBAgQIECAAAECBAgQIECAAIHKFtgpyZTiEUaNGpX996/MLyKo7LdC+pUVGD16dPr3719apluSP61sbfsJECBAgAABAgQIECBAgAABAgQIECBAgAABAgQIECBAgAABAgQIECBAgEArEfh4kvFJuhbP27bDaun69e9lq+NOTfs1OjYKxcI5b+axi36cp67+ZRYvmF/a49EkfZO8UMfm7ZI8kaRL9b72a66VA+6antXX2/C9W/Nmz8rI3bqk0L/omplkyyRz69jPcgIECBAgQIAAAQIECBAgQIAAAQIECBAgQIAAAQIECBAgQIBAXQV+9e6ZiGOqN3UfOjxdDj2urjXKYv1T116UKUO+XZxleJLjyyKcEAQIECBAgAABAgQIECBAgECDC1Q1eEUFCRAgQIAAAQIECBAgQIAAAQIECBAgQIAAAQIECBAgQIAAAQIECBAgQIAAAQIECBAgQIAAAQIECBAgQIAAAQIECBAgQIAAAQIECBAgQIAAAQIECBAgQIBA5QtcmORb1WNss802efTRRyt/KhO0WoFtt902jz32WPH8FyVZ5tspWi2OwQkQIECAAAECBAgQIECAAAECBAgQIECAAAECBAgQIECAAAECBAgQIECAwIoJrJ7k+iT7lS7v0GmdbPOdwely6HFp0679ilVbzqolC9/JU9dclMcv/nEWvP5qbatvSfLVJPPr0fDsJIOK933xguvSud8hy5T62+gRue/Ew0vLX57kmHr0tIUAAQIECBAgQIAAAQIECBAgQIAAAQIECBAgQIAAAQIECBAgUBeBM5MMrt7wma98PT3OuaIu+8tm7cSTjswzI68pzjMkSWE+FwECBAgQIECAAAECBAgQINACBapa4ExGIkCAAAECBAgQIECAAAECBAgQIECAAAECBAgQIECAAAECBAgQIECAAAECBAgQIECAAAECBAgQIECAAAECBAgQIECAAAECBAgQIECAAAECBAgQIECAAAECKyOwcZLHk3ykusjZZ5+dQYMGrUxNewk0q8CwYcNy2mmnFWd4PcnWSZ5r1mCaEyBAgAABAgQIECBAgAABAgQIECBAgAABAgQIECBAgAABAgQIECBAgACByhM4I8nptcVetdPH8sld/ycb775vPvHFvdJu9TXqNN2ieXPzz3tvz3MTfp9/3XNbFrzxWm37lyYZmmRInYr/3+Ltk0xN0qb61sa998vul42ptdwfjumX5ybcUvpstyR317O/bQQIECBAgAABAgQIECBAgAABAgQIECBAgAABAgQIECBAgACBFRHYN0nNoYUOndbJwQ/PTqqqVmRv+axZujS/2X7dLHjt38WZ/ifJ7eUTUhICBAgQIECAAAECBAgQIECgIQUq7G8vGnJ0tQgQIECAAAECBAgQIECAAAECBAgQIECAAAECBAgQIECAAAECBAgQIECAAAECBAgQIECAAAECBAgQIECAAAECBAgQIECAAAECBAgQIECAAAECBAgQIECAQK0CP0xyVvWTDh06ZNq0aencuTMuAhUrMGPGjHTt2jXz588vnuFHSX5csUMJToAAAQIECBAgQIAAAQIECBAgQIAAAQIECBAgQIAAAQIECBAgQIAAAQIEmk+gR5ILkuzwYRE+8cW9sv6OX8gaG2yUNTb8ZFZfb8P3XpcuWZy5Lz6ft2fPytwX//Xer1+ccm+en3jn8ib6U5LvJXlgeQs/4HmHJNOS1ByM7fDRdXPA3X/Nqmt3qnXLgjdey8gvbZ75r75c/PyFJFskebOeOWwjQIAAAQIECBAgQIAAAQIECBAgQIAAAQIECBAgQIAAAQIECCxPYJUkrydZrXph35GTs952Oy9vX1k9f+nBibntwC8UZ3o7yUeSvFNWQYUhQIAAAQIECBAgQIAAAQIEGkygqsEqKUSAAAECBAgQIECAAAECBAgQIECAAAECBAgQIECAAAECBAgQIECAAAECBAgQIECAAAECBAgQIECAAAECBAgQIECAAAECBAgQIECAAAECBAgQIECAAAECBCpfoPDlA48n6VI9ymGHHZZrr7228iczQasXOPzwwzNixIhih+lJtvalFK3+jwYAAgQIECBAgAABAgQIECBAgAABAgQIECBAgAABAgQIECBAgAABAgQIEKifQOH7oQ9Kck6ST9avxArvmplkUJIbVnhH7QsvSnJ88aM9r7kjG31hzw8t+/x94zP+iL1K11yf5JCVzGM7AQIECBAgQIAAAQIECBAgQIAAAQIECBAgQIAAAQIECBAgQODDBEYm6V+9YKtjT8kOpxSOalTONfXskzLt8p8WB/5dkq9WzgSSEiBAgAABAgQIECBAgAABAnUVKPyHExcBAgQIECBAgAABAgQIECBAgAABAgQIECBAgAABAgQIECBAgAABAgQIECBAgAABAgQIECBAgAABAgQIECBAgAABAgQIECBAgAABAgQIECBAgAABAgQIECDwH4HCB/TfUIxx6623pm/fvnwIVLzA2LFjs88++5TOcVCS31b8cAYgQIAAAQIECBAgQIAAAQIECBAgQIAAAQIECBAgQIAAAQIECBAgQIAAAQLNJ9AhyYlJBiVZs4FjvJXk7CQ/S/LOStbuleSe4hqf+crX0+OcK1ao7MQffC3P3HRV6dr9k4xZoQIWESBAgAABAgQIECBAgAABAgQIECBAgAABAgQIECBAgAABAgTqLnBokhHV21Zbd4McOPEfabtq4bhG+V+L5s3N73bZOAtef7U4rM99Kv+3TkICBAgQIECAAAECBAgQILBSAlUrtdtmAgQIECBAgAABAgQIECBAgAABAgQIECBAgAABAgQIECBAgAABAgQIECBAgAABAgQIECBAgAABAgQIECBAgAABAgQIECBAgAABAgQIECBAgAABAgQIECDQsgQuS/KN6pE+//nPZ+rUqS1rQtO0aoEdd9wxDz74YLHB5UmOadUohidAgAABAgQIECBAgAABAgQIECBAgAABAgQIECBAgAABAgQIECBAgEADCHztH0uXpipLsjRLkyx5/6f61/99r7C2sLoqS6qqsmRpYV/RvZr9hedLs2Rp/lP3vbXv78uH3Hvv2ftrC3vaVOWXV2xaNaoBRlXigwXWSLJnkn2T/E+SdeqJ9XKS25L8Psn4JPPqWad421pJpifZsPrmmh/fOP0nPJV2qxdiL/9aNG9uRvX+bOa88Fzx4leTbJFk9vIrWNEQAkc/u7T/kqX5ztKlaVPVJlVZmjZJCt9V/p/X9+8Xnn/QvaqkamlV2iyzt7D+/XpVVal6b3/RvZpa/+mzbM/qe1X/6f/rT1X57vSGeLPVIECAAAECBAgQIECAAAECBAgQIECAAAECBAgQIECAAIGCQOHMQ+F8Qttqju1PPjtbDxxUETqPXTg0j/zs9OKs77x/puStOg6w7vv/Xv9SHfdZToAAAQIECBAgQIAAAQIECDSDgEP1zYCuJQECBAgQIECAAAECBAgQIECAAAECBAgQIECAAAECBAgQIECAAAECBAgQIECAAAECBAgQIECAAAECBAgQIECAAAECBAgQIECAAAECBAgQIECAAAECBAiUrcDfkv/P3p2H11mX6QO/37SlZbMDsiulaUURsCgggxQc1gGkCoJ1ARSaMgiMqOACOMOuggu4wAAiTWHYVASKAz9AVlkqgqBssrZpUVm1CJTSljbvzzCezGlR2iTnJCfN51yXV5d8v/dzP5+0/8jbczK60u6oo47K17/+9YYtqxiBrgp85StfyUknnVR9bVqSt3U1x3kCBAgQIECAAAECBAgQIECAAAECBAgQIECAAAECBAgQIECAAAECBAgQWFSgZXp5V4ps3sAuR7U2Fyc3cL9lsdrYJNsnWTfJmknenGSdv/28Y99nkjyZ5E9/+/nvk9yYZGodMM5L8qnO3KLIuEtuyxqbbdWlUc/ePTVXjt86Kcvqe1cn+UCXghzutkBLW3lkkkUeBu12WD0ulvl166jivfWIlkmAAAECBAgQIECAAAECBAgQIECAAAECBAgQIECAAAECA1ZgUpKWyvbLrTw8H719Zjp+bOTX/JdeyI+2fEsWzHm5uuYPkhzUjd5TkqyUZMdu3HWFAAECBAgQIECAAAECBAgQ6GWBopfnGUeAAAECBAgQIECAAAECBAgQIECAAAECBAgQIECAAAECBAgQIECAAAECBAgQIECAAAECBAgQIECAAAECBAgQIECAAAECBAgQIECAAAECBAgQIECAAAECBBpVYJskt1SXu+6667Ljjt57v1G/YXp1XeD666/PTjvttPjF9ye5tetpbhAgQIAAAQIECBAgQIAAAQIECBAgQIAAAQIECBAgQIAAAQIECBAgQIBARWBiW3lGmRzcqCJFkdZJI4uJjdpPr7oK7J5kSvWEjQ84PFv8xyndGvqrEz6fByd/b/G7n0pyfrcCXeqSwMQZ5aSyTEuXLvXi4SI5c1JzcUgvjjSKAAECBAgQIECAAAECBAgQIECAAAECBAgQIECAAAECBJZ9gTWSzEwyrLLqJocclc2+9PWG3vyuk76c+8/+VnXHOUlGJnmui8U7nss47293vpikew99dHGo4wQIECBAgAABAgQIECBAgED3BYruX3WTAAECBAgQIECAAAECBAgQIECAAAECBAgQIECAAAECBAgQIECAAAECBAgQIECAAAECBAgQIECAAAECBAgQIECAAAECBAgQIECAAAECBAgQIECAAAECBAgsUwLHJzmmstGIESMyc2bH5w94EVi2BNZbb7088cQT1UudkOTYZWtL2xAgQIAAAQIECBAgQIAAAQIECBAgQIAAAQIECBAgQIAAAQIECBAgQKB3BSbOKFvKMpN6d2oXppW5rXVUsU0Xbji6bAiskmRako4fX3sNH71BPnz1vWkasly3Nlw4b24u23njvDSzI7bz9WKSdyZ5sluhLi21QMv08tYU2XqpL/TywaLIxEkji9ZeHmscAQIECBAgQIAAAQIECBAgQIAAAQIECBAgQIAAAQIECCz7Ah3vk3R0Zc2mwUPywcvvyJs33rQhN3/u3jtz1Ue2TvuCV6v7dbzPU8ceXXmtneThJG/626UFScYkeagrIc4SIECAAAECBAgQIECAAAECv1v1YgAAIABJREFUvStQ9O440wgQIECAAAECBAgQIECAAAECBAgQIECAAAECBAgQIECAAAECBAgQIECAAAECBAgQIECAAAECBAgQIECAAAECBAgQIECAAAECBAgQIECAAAECBAgQIECAQMMK3JJkm0q7/fffP5MnT27YsooR6K7AhAkTcu6551ZfvzXJ+7ub5x4BAgQIECBAgAABAgQIECBAgAABAgQIECBAgAABAgQIECBAgAABAgQIJAdML8e0F7m3gS2eGdyed5w9unihgTuqVnuBKUl2r8Q2DRqcD115d1bdYEyPJv3p/rvzP3tskbK9vTrnxiQ79CjY5TcUOHBaOXxBUx5JsmajUjWV2eScUcV9jdpPLwIECBAgQIAAAQIECBAgQIAAAQIECBAgQIAAAQIECBDotwIrJpmeZI3KBiusuU72uOo3Gfbmzt9qiOXmPPtUpuy6SebOeq66T8cv1k0yr4slb0qy7WJ3Op5R2jzJgi5mOU6AAAECBAgQIECAAAECBAj0kkDRS3OMIUCAAAECBAgQIECAAAECBAgQIECAAAECBAgQIECAAAECBAgQIECAAAECBAgQIECAAAECBAgQIECAAAECBAgQIECAAAECBAgQIECAAAECBAgQIECAAAECjSzQ8WkCz1QXvOCCC7LPPvs0cmfdCHRL4MILL8y+++67+N01kzzbrUCXCBAgQIAAAQIECBAgQIAAAQIECBAgQIAAAQIECBAgQIAAAQIECBAgQOA1gZa2smxoikF5b+uI4tcN3VG5Wgp8Ksl51YGbHnZ83v3ZY2oy457vHJvffv+ExbMOTnJWTQYIeZ1AyxPl5lmYuxqZprW58LnpjfwN0o0AAQIECBAgQIAAAQIECBAgQIAAAQIECBAgQIAAAQL9W+DTiz+XsMZ7tswHfnJLmgYPaYjN2he8mv/Z45/z5wd/s3ifA5JM6mLJQ5L81z+489UkR3cxz3ECBAgQIECAAAECBAgQIECglwQ8WN9L0MYQIECAAAECBAgQIECAAAECBAgQIECAAAECBAgQIECAAAECBAgQIECAAAECBAgQIECAAAECBAgQIECAAAECBAgQIECAAAECBAgQIECAAAECBAgQIECAQEMLfCrJeZWGQ4YMyaxZs7LSSis1dGnlCHRHYPbs2Vl11VXz6quvVl/fL8l/dyfPHQIECBAgQIAAAQIECBAgQIAAAQIECBAgQIAAAQIECBAgQIAAAQIECBD4X4GWtnJukqGN6lEU2WfSyOKiRu2nV00F1k7ycJI3VVJXe9dm+eCUO1M0NdVkUPvCBfnZuM0y6+H7qvNeTrJRkpk1GSJkEYGJM8q9yzIXNjDLvNbmYlgD91ONAAECBAgQIECAAAECBAgQIECAAAECBAgQIECAAAECBPq3QMdDDz9N8uHqNdYfPyHbfLO1ITa79Yv757FLO9/OrNLpZ0n2SFJ2oeToJA8k+Uf/Hb49yZZJ7upCpqMECBAgQIAAAQIECBAgQIBALwkUvTTHGAIECBAgQIAAAQIECBAgQIAAAQIECBAgQIAAAQIECBAgQIAAAQIECBAgQIAAAQIECBAgQIAAAQIECBAgQIAAAQIECBAgQIAAAQIECBAgQIAAAQIECBAg0MgCFyX5RKXgzjvvnGuuuaaR++pGoEcCu+yyS6699trqjIuT7N2jUJcJECBAgAABAgQIECBAgAABAgQIECBAgAABAgQIECBAgAABAgQIECAwwAVaZpS3pczYBmY4rrW5OL6B+6lWO4GbkmxbiRs0dFj2vPaBrLze6NpNSPLCtIdz+a6bpP3V+dW5tyfZJklZ02HC0tJWHvtXhuMalqLI7a0ji60btp9iBAgQIECAAAECBAgQIECAAAECBAgQIECAAAECBAgQILAsCCyX5BdJtqxeZv3xE7L1ST9MMWhQn+zYvnBBbj/qwDx2yeTF59/5t+coFnm4YilK/rJ6x0HDln/tysK5r1RffTTJJknmLkWeIwQIECBAgAABAgQIECBAgEAvChS9OMsoAgQIECBAgAABAgQIECBAgAABAgQIECBAgAABAgQIECBAgAABAgQIECBAgAABAgQIECBAgAABAgQIECBAgAABAgQIECBAgAABAgQIECBAgAABAgQIECDQqALPJVmtUu773/9+Dj300EbtqheBHgucdtpp+exnP1ud86ckq/c4WAABAgQIECBAgAABAgQIECBAgAABAgQIECBAgAABAgQIECBAgAABAgQGsMCEtvK7RfK5RiUok4smNxf7NGo/vWom8Jkkp1WnbXns97Lh/os8N1izYQ+cc2ru/NoXFs/7YpJTajZE0GsCE9rKC4tk70blKJPvTW4uPt+o/fQiQIAAAQIECBAgQIAAAQIECBAgQIAAAQIECBAgQIAAgWVGYJUkdyZ5W/VGa/3zv2SHH1yeocM7vtx7r3kvPJ/rJo7Ls3dPXXzoI0m2TPKXLrY5MslJ1Xe2OvGMtLcvzB3Hvu690b6b5LAu5jtOgAABAgQIECBAgAABAgQI1FmgqHO+eAIECBAgQIAAAQIECBAgQIAAAQIECBAgQIAAAQIECBAgQIAAAQIECBAgQIAAAQIECBAgQIAAAQIECBAgQIAAAQIECBAgQIAAAQIECBAgQIAAAQIECBAg0OgC/5zkjuqSM2fOzIgRIxq9t34Eui3wxBNPZL311lv8fscHV/yq26EuEiBAgAABAgQIECBAgAABAgQIECBAgAABAgQIECBAgAABAgQIECBAYIALtMwo90mZCxqY4a7W5mKLBu6nWs8FRid5IMmwStTaW26bXS++qefJ/yihLHPl+K3z7N1Tq0/MT/LuJA/Vb/DAS25pK+9M8t6G3bzIvq0jiwsbtp9iBAgQIECAAAECBAgQIECAAAECBAgQIECAAAECBAgQILAsCYxM8sska1UvtfK6zfnXyf8vw0dv0Cu7/uXxh/LzCR/I7D/MWHzeU0k6ntP5QxeLjElyd5LBlXvVz35c/Ynt8tQdN1dHlkm2SXJ7F+c4ToAAAQIECBAgQIAAAQIECNRRoKhjtmgCBAgQIECAAAECBAgQIECAAAECBAgQIECAAAECBAgQIECAAAECBAgQIECAAAECBAgQIECAAAECBAgQIECAAAECBAgQIECAAAECBAgQIECAAAECBAgQINAfBI5Lcmyl6Hve857cc889/aG3jgR6JLDpppvmN7/5TXXG8X/9RcffBy8CBAgQIECAAAECBAgQIECAAAECBAgQIECAAAECBAgQIECAAAECBAgQ6IZAy/TyHSnycDeu9taVF5ZbPm8/a63i2d4aaE6vCjQluTPJZpWpQ1Z6U/a64eGssMbadS0y+8knctlOG2bBnJer59ybZNMk7XUdPkDCD3q6XGP+K3k0yfCGXbnMBq2jikcatp9iBAgQIECAAAECBAgQIECAAAECBAgQIECAAAECBAgQILCsCayT5NokG1cvNmjY8tl44mEZc/CRGbLiynXZ+dXZL+a3p38tvzv3+1k4b+7iMzre2Glckie7OHxwkvuTbFC5t/izH3OefSqX7rBBOuZXvWYm2SjJIg9udHG24wQIECBAgAABAgQIECBAgEANBYoaZokiQIAAAQIECBAgQIAAAQIECBAgQIAAAQIECBAgQIAAAQIECBAgQIAAAQIECBAgQIAAAQIECBAgQIAAAQIECBAgQIAAAQIECBAgQIAAAQIECBAgQIAAAQL9UeCiJJ+oFD/22GNz3HHH9cc9dCbQJYGOP+fHH3989Z2Lk+zdpRCHCRAgQIAAAQIECBAgQIAAAQIECBAgQIAAAQIECBAgQIAAAQIECBAgQGARgZa2smxokvZs0zq6uK2hOyrXXYGjkny9+vI23z436++1X3fzunTv0R9Pym1HHrD4nWOSnNilIIf/rkDLtHLrNOXWRuZpbS58Znojf4N0I0CAAAECBAgQIECAAAECBAgQIECAAAECBAgQIECAwLIpsEKSjvcR233x9Yatslre/dmjs8G+B6dp8JCabN/+6vz87rzTc+9/fS3z/jLr72VekeTjSeZ2Y2DHcx8dz390vv7lOxdk9B77LBL1+OXn55bDP7V4/A+THNiNma4QIECAAAECBAgQIECAAAECdRDwcH0dUEUSIECAAAECBAgQIECAAAECBAgQIECAAAECBAgQIECAAAECBAgQIECAAAECBAgQIECAAAECBAgQIECAAAECBAgQIECAAAECBAgQIECAAAECBAgQIECAQL8SuDvJppXGP/rRj/Kxj32sXy2gLIHuCPz4xz/Oxz/e8bkVna97kmzWnSx3CBAgQIAAAQIECBAgQIAAAQIECBAgQIAAAQIECBAgQIAAAQIECBAgQOB/BVrayheTrNyoHmXSMrm5mNyo/fTqtsCYJB3PxA6uJLzl/Ttn5/Ou6XZgdy5eu98u+eMt11ZfXZBk8yT3difPnf8TmNBWTiiS1gY2eam1uXhTA/dTjQABAgQIECBAgAABAgQIECBAgAABAgQIECBAgAABAgSWbYHjkxzz91Ycusqbs+52u2XEjh/KW/9llwxeYcUuSSyY83J+f/P/yxPX/Sx/uOmqzHvh+b93v0xyYpJjuxT+f4c73vvpziRNld8asdPu2fHsKX837voD98gT112x+Nd2SHJjN+e7RoAAAQIECBAgQIAAAQIECNRQoKhhligCBAgQIECAAAECBAgQIECAAAECBAgQIECAAAECBAgQIECAAAECBAgQIECAAAECBAgQIECAAAECBAgQIECAAAECBAgQIECAAAECBAgQIECAAAECBAgQINAfBWYn6fx0gHvvvTdjxozpj3voTKBLAvfdd1822WST6jsvJ1mpSyEOEyBAgAABAgQIECBAgAABAgQIECBAgAABAgQIECBAgAABAgQIECBAgMAiAi1t5Y1JtmtglpNbm4ujGrifal0XGJzk/iQbVK4OHb5K9rrxkQxbdfWup/XgxtxZz+XS7d+ReS88X53yUJJ3J5nfg+gBf7WlrTwpyZENDHFTa3OxfQP3U40AAQIECBAgQIAAAQIECBAgQIAAAQIECBAgQIAAAQIEln2BrZN8J8nmb7TqW/9ll6y5xfuz4lpvyYprr5sV1lj7tR/L9oV5+ek/5pVnn8rLT//htZ8/fcfN+eOtP1+S3K+SHJbkl0s6+A++PizJA0lGV77e8cxHx7MfHc+A/L1Xx7MZHc9odDyrUfV6Msk7k7zYzR6uESBAgAABAgQIECBAgAABAjUSKGqUI4YAAQIECBAgQIAAAQIECBAgQIAAAQIECBAgQIAAAQIECBAgQIAAAQIECBAgQIAAAQIECBAgQIAAAQIECBAgQIAAAQIECBAgQIAAAQIECBAgQIAAAQIECPRHgbcm+X118Xnz5mW55Zbrj7voTKBLAvPnz8/QoUMXv7Nukj90KchhAgQIECBAgAABAgQIECBAgAABAgQIECBAgAABAgQIECBAgAABAgQIEOgUmNhWfqNMvtywJEUubR1ZfKRh+ynWHYGTkhxZfXHHs6dkxE67dyerx3eeuO6KXH/gHovnfGPxjj0eNMACWmaUP02ZvRp17SL55qTm4ohG7acXAQIECBAgQIAAAQIECBAgQIAAAQIECBAgQIAAAQIECAwYgSLJJ5KcnKTj/ZTq+ZqZ5KgkF/dwyOlJ/r06Y+fzrslb3r/zG8b+8ZZrc+1+uyx+5qIk+/Swj+sECBAgQIAAAQIECBAgQIBADwU6/g8KLwIECBAgQIAAAQIECBAgQIAAAQIECBAgQIAAAQIECBAgQIAAAQIECBAgQIAAAQIECBAgQIAAAQIECBAgQIAAAQIECBAgQIAAAQIECBAgQIAAAQIECBAgMFAFdkhyfWX50aNH5/HHHx+oFvYegAJve9vbMm3atOrNd0xywwCksDIBAgQIECBAgAABAgQIECBAgAABAgQIECBAgAABAgQIECBAgAABAgRqIjBxejm+LPKTmoTVI6TM/a2jijH1iJbZJwKbJbkzSVNl+vp77Zdtvn1un5SpDP3F5/fJtCsuqu7QnmTLJHf1abF+PLxlenlfiryrUVcoynx00qjikkbtpxcBAgQIECBAgAABAgQIECBAgAABAgQIECBAgAABAgQIDDiBYUkOT3JUkpVqvP1LSb6e5NQk83uYvW2Sm6oz3v6xidn65HOWKvbWL7fksUsmL372w0mmLFWAQwQIECBAgAABAgQIECBAgEBdBIq6pAolQIAAAQIECBAgQIAAAQIECBAgQIAAAQIECBAgQIAAAQIECBAgQIAAAQIECBAgQIAAAQIECBAgQIAAAQIECBAgQIAAAQIECBAgQIAAAQIECBAgQIAAAQL9Q+DgJGdUqu6222658sor+0dzLQnUQGDcuHG56qqrqpMOSXJmDaJFECBAgAABAgQIECBAgAABAgQIECBAgAABAgQIECBAgAABAgQIECBAYEAKHDCjbG4vM72Bl5/7anvecf7o4okG7qja0gkMS/JAktGV4yussXb2uuHhDFnpTUuXUKdTr85+MZfusEHmPPtU9YRpSTZOMrdOY5fZ2E9OK0cMacojSTq+5w35aioy6pyRRVtDllOKAAECBAgQIECAAAECBAgQIECAAAECBAgQIECAAAECBAaywIpJdk7yoSS7JVmtmxjPJel4s6afJbk2yZxu5lRf63jA4+Eka1d+c6V1RmTP636XwSt01F7ya8Gcl3PZThtm9pOLPAo0K8k7kzy75AQnCBAgQIAAAQIECBAgQIAAgXoIFPUIlUmAAAECBAgQIECAAAECBAgQIECAAAECBAgQIECAAAECBAgQIECAAAECBAgQIECAAAECBAgQIECAAAECBAgQIECAAAECBAgQIECAAAECBAgQIECAAAECBPqJwHeTfK7S9Ytf/GK+9a1v9ZPqahLoucCXvvSlfPvb364O+l6Sz/c8WQIBAgQIECBAgAABAgQIECBAgAABAgQIECBAgAABAgQIECBAgAABAgQGrkBLW1k28vZFU3actF5xQyN31G2pBE5P8u/VJ3e9+KasveW2S3W53oeeuuPmXP2J7RYf09H50HrPXtbyJ84sdyjbc30j79XaXPi89Eb+BulGgAABAgQIECBAgAABAgQIECBAgAABAgQIECBAgAABAhWBsUm2T7JukjWTvDnJOn/7eceZZ5I8meRPf/v575PcmGRqHQjPS/KpztyiyLhLbssam23VpVHP3j01V47fOln0kaWrk3ygS0EOEyBAgAABAgQIECBAgAABAjUT8IB9zSgFESBAgAABAgQIECBAgAABAgQIECBAgAABAgQIECBAgAABAgQIECBAgAABAgQIECBAgAABAgQIECBAgAABAgQIECBAgAABAgQIECBAgAABAgQIECBAgEA/FOh4w/xdKr3POeecTJw4sR+uoTKB7glMmjQpBxxwQPXla5Ls2r00twgQIECAAAECBAgQIECAAAECBAgQIECAAAECBAgQIECAAAECBAgQIECgQ6BlRvlcyqzWqBplcsjk5uLMRu2n11IJjE1yW/XJjVo+n38++jtLdbm3Dk09+pA8fMHr/qh1dJ/aWx2WhTkT2sqDi+SMht2lyJ9aRxarN2w/xQgQIECAAAECBAgQIECAAAECBAgQIECAAAECBAgQIECAQOMJ7J5kSnWtjQ84PFv8xyndavqrEz6fByd/b/G7n0pyfrcCXSJAgAABAgQIECBAgAABAgR6JFD06LbLBAgQIECAAAECBAgQIECAAAECBAgQIECAAAECBAgQIECAAAECBAgQIECAAAECBAgQIECAAAECBAgQIECAAAECBAgQIECAAAECBAgQIECAAAECBAgQIECgfwtMT9JcWeH222/PVltt1b830p5AFwSmTp2asWPHVt9oSzKqCxGOEiBAgAABAgQIECBAgAABAgQIECBAgAABAgQIECBAgAABAgQIECBAgMBiAi1t5dVJdmlUmCL5zqTm4vBG7afXEgU6Ppf6t0nGVE6uvN7o7HntAxk0dNgSL/fmgYXz5uaynTfOSzOnVY/t6L5pkrI3u/TnWRPbylPL5LAG3uGa1uZi1wbupxoBAgQIECBAgAABAgQIECBAgAABAgQIECBAgAABAgQIEGgkgVWSdDxM0fHja6/hozfIh6++N01DlutWz3/wjMaLSd6Z5MluhbpEgAABAgQIECBAgAABAgQIdFug4x9+eBEgQIAAAQIECBAgQIAAAQIECBAgQIAAAQIECBAgQIAAAQIECBAgQIAAAQIECBAgQIAAAQIECBAgQIAAAQIECBAgQIAAAQIECBAgQIAAAQIECBAgQIAAgYEo0PGu+/OqF581a1ZWWaXz/fkHoomdB5jA888/n1VXXXXxrYcmmT/AKKxLgAABAgQIECBAgAABAgQIECBAgAABAgQIECBAgAABAgQIECBAgACBmglMmF6eWBT5z5oF1jqozFWto4pxtY6V12sCByU5s3rah664M6uNeW+vFejKoGd/c0eu3PN9i1/5dJKzu5IzkM+2TC+vTJHdGtWgLPPVyaOKoxu1n14ECBAgQIAAAQIECBAgQIAAAQIECBAgQIAAAQIECBAgQKDBBKYk2b3SqWnQ4Hzoyruz6gZjelTzT/ffnf/ZY4uU7e3VOTcm2aFHwS4TIECAAAECBAgQIECAAAECXRYounzDBQIECBAgQIAAAQIECBAgQIAAAQIECBAgQIAAAQIECBAgQIAAAQIECBAgQIAAAQIECBAgQIAAAQIECBAgQIAAAQIECBAgQIAAAQIECBAgQIAAAQIECBAgsGwIbJzk/soqa665Zp5++ullYzNbEOiCwFprrZVnnnmm+sa7kjzQhQhHCRAgQIAAAQIECBAgQIAAAQIECBAgQIAAAQIECBAgQIAAAQIECBAgQKBKoOWJ8kNZmCsaGOXR1ubiHQ3cT7V/LPBPSdqSdPz42mv98ROyzTdbG9rs1i/un8cuPa+64/NJ1kvyUkMXb5ByLW3lI0ne3iB1Xl9jUHZvHVH8rGH7KUaAAAECBAgQIECAAAECBAgQIECAAAECBAgQIECAAAECBBpH4FNJFnmIYtPDjs+7P3tMTRre851j89vvn7B41sFJzqrJACEECBAgQIAAAQIECBAgQIDAUgkUS3XKIQIECBAgQIAAAQIECBAgQIAAAQIECBAgQIAAAQIECBAgQIAAAQIECBAgQIAAAQIECBAgQIAAAQIECBAgQIAAAQIECBAgQIAAAQIECBAgQIAAAQIECBAgsOwJ7JLk6spa2267bW666aZlb0sbEViCwHbbbZebb765+tSuSa4BR4AAAQIECBAgQIAAAQIECBAgQIAAAQIECBAgQIAAAQIECBAgQIAAAQLdE2h5olwnC/PH7t3unVvtg/P2c9ctHuudaabUUODoJCdU8oasuHLG3zo9w1ZZrYYjah81d9Zz+cnWI7PglTnV4UclObn205atxP1/X67ftCCPNvRWg/KW1hHFkw3dUTkCBAgQIECAAAECBAgQIECAAAECBAgQIECAAAECBAgQIND3AmsneTjJmypVVnvXZvnglDtTNDXVpF37wgX52bjNMuvh+6rzXk6yUZKZNRkihAABAgQIECBAgAABAgQIEFiiQLHEEw4QIECAAAECBAgQIECAAAECBAgQIECAAAECBAgQIECAAAECBAgQIECAAAECBAgQIECAAAECBAgQIECAAAECBAgQIECAAAECBAgQIECAAAECBAgQIECAAIFlU+DjSS6urLbHHnvk8ssvXzY3tRWBNxD48Ic/nClTplSf+ESSH0EjQIAAAQIECBAgQIAAAQIECBAgQIAAAQIECBAgQIAAAQIECBAgQIAAge4LtLSVZfdv1/9m0Z5xk0YXV9V/kgk1FOj4POoZSUZUMrf4j1Oy8QGH13BE/aLu/8E3c9fJR1QPmJlkZP0mLhvJE6eVu5VNubKRt2ltLnxWeiN/g3QjQIAAAQIECBAgQIAAAQIECBAgQIAAAQIECBAgQIAAgUYRuCnJtpUyg4YOy57XPpCV1xtd034vTHs4l++6SdpfnV+de3uSbZI09DNNNYUQRoAAAQIECBAgQIAAAQIE+lDAQ/Z9iG80AQIECBAgQIAAAQIECBAgQIAAAQIECBAgQIAAAQIECBAgQIAAAQIECBAgQIAAAQIECBAgQIAAAQIECBAgQIAAAQIECBAgQIAAAQIECBAgQIAAAQIECPSpwEFJzqw0mDBhQlpbW/u0kOEE+kKgpaUlkydPrh59cJKz+qKLmQQIECBAgAABAgQIECBAgAABAgQIECBAgAABAgQIECBAgAABAgQIEFhWBFrayj8mWaeB9zmstbn4bgP361fVDvx1ucLZmxdz6lx6pyQ/r8xYbuXh2fue59I0eEidx9YmfuG8ublw09WyYM7L1YHbJ7mpNhMaI2X878vlL1m3eKVWbVrays8n+U6t8uqQ82Rrc/GWOuSKJECAAAECBAgQIECAAAECBAgQIECAAAECBAgQIECAAAECy5LAZ5KcVr3Qlsd+Lxvu/9m67PjAOafmzq99YfHsLyY5pS4DhRIgQIAAAQIECBAgQIAAAQKLCBQ8CBAgQIAAAQIECBAgQIAAAQIECBAgQIAAAQIECBAgQIAAAQIECBAgQIAAAQIECBAgQIAAAQIECBAgQIAAAQIECBAgQIAAAQIECBAgQIAAAQIECBAgQIDAABU4MslJld0PP/zwnHKK98kfoH8WBvTaX/jCF3LqqadWGxyV5OQBjWJ5AgQIECBAgAABAgQIECBAgAABAgQIECBAgAABAgQIECBAgAABAgQI9FBgYls5pUx272FM3a4XyZmTmotD6jZgAAVPbCuPKJP9UmZy66jiW3Vc/SdJxlfyN9j34Gx14hl1HFf76NuOPCCP/nhSdfDFSfau/aS+Sfy3P5Rvb1+QD00aWXy7Vg0AZ8DfAAAgAElEQVQmtpVnlMnBtcqrdU6RXDGpudij1rnyCBAgQIAAAQIECBAgQIAAAQIECBAgQIAAAQIECBAgQIDAMiQwOskDf31fp2GVndbectvsevFN9VuxLHPl+K3z7N1Tq2fMT/LuJA/Vb7BkAgQIECBAgAABAgQIECBAoEOgwECAAAECBAgQIECAAAECBAgQIECAAAECBAgQIECAAAECBAgQIECAAAECBAgQIECAAAECBAgQIECAAAECBAgQIECAAAECBAgQIECAAAECBAgQIECAAAECBAaowElJjqzsfsIJJ+Too48eoBTWHsgCJ554Yo455phqgpOTHDWQTexOgAABAgQIECBAgAABAgQIECBAgAABAgQIECBAgAABAgQIECBAgACBngpMnFH+Z1nmxJ7m1O1+ketbRxY71Sr/wCfL1c5eJ39OirJWmf0hZ8Lj5fbF4FyRMisl+UtZ5t8mjyp+WofuTUleTjKskv3BKb/K6ptsUYdR9Yt85te35arx21QPeCV5za69flN7J3n/tnKDv35g+HFFMqO1ueM5zNr8XWiZUV6XMjv2zhZdn1IUOXrSyOKrXb/pBgECBAgQIECAAAECBAgQIECAAAECBAgQIECAAAECBAgQGBACHc983Jlks8q2Q1Z6U/a64eGssMbadQWY/eQTuWynDbNgTscjJ52ve5Nsuiw8q1FXPOEECBAgQIAAAQIECBAgQKCHAn/99wVeBAgQIECAAAECBAgQIECAAAECBAgQIECAAAECBAgQIECAAAECBAgQIECAAAECBAgQIECAAAECBAgQIECAAAECBAgQIECAAAECBAgQIECAAAECBAgQIEBgQAqcmeSgyuannXZaPvOZzwxICEsPbIHTTz89hx56aDXCWUkOHtgqtidAgAABAgQIECBAgAABAgQIECBAgAABAgQIECBAgAABAgQIECBAgEDPBCa2lbuUydU9S6nf7bLMEystzNtPW7+YV4spLdPLQzM4v2wdUfy6Fnn9IeOTj5drDBmUe5OsVdV3Ztqzb+vo4rYa7/CeJPdUMoeu8ubsc8+fajyid+LOf9fwvDr7xephY5Lc3zvT6zNl/7ZyrabkjCQ7FMlnJzUX59Vi0qGPlUNnD8qjRZERtcirR0aR7DqpubimHtkyCRAgQIAAAQIECBAgQIAAAQIECBAgQIAAAQIECBAgQIDAMiBwVJKvV++xzbfPzfp77dcrqz3640m57cgDFp91TJITe6WAIQQIECBAgAABAgQIECBAYIAKFAN0b2sTIECAAAECBAgQIECAAAECBAgQIECAAAECBAgQIECAAAECBAgQIECAAAECBAgQIECAAAECBAgQIECAAAECBAgQIECAAAECBAgQIECAAAECBAgQIECAAIGLk3y8wnDBBRdkn332oUJgwAlceOGF2Xfffav3/lGSTww4CAsTIECAAAECBAgQIECAAAECBAgQIECAAAECBAgQIECAAAECBAgQIECghgIHPlKutmC5PFfDyJpHtbdnzLmji/trEdwyvTy7KLJ+kRx/TnNxcy0yGznjU38o3zz41dyQZJO/03NGU5EPnDOyeKiGOxyc5IxK3oidds+OZ0+pYXzvRV03cVx+f+NV1QMPTPLD3mtQ20kHPFOuWc7JD8tkXMosaC+yxbnNxW9rMWX/aeW7mppyXy2y6pUxeH5WP/sdxZ/qlS+XAAECBAgQIECAAAECBAgQIECAAAECBAgQIECAAAECBAj0Y4ExSe5OMriyw1vev3N2Pu+aXl3p2v12yR9vubZ65oIkmye5t1eLGEaAAAECBAgQIECAAAECBAaQQDGAdrUqAQIECBAgQIAAAQIECBAgQIAAAQIECBAgQIAAAQIECBAgQIAAAQIECBAgQIAAAQIECBAgQIAAAQIECBAgQIAAAQIECBAgQIAAAQIECBAgQIAAAQIECBCoFrg6yS6V37jyyiuz2267ESIw4ASuuuqqjBs3rnrvjk+r2HXAQViYAAECBAgQIECAAAECBAgQIECAAAECBAgQIECAAAECBAgQIECAAAECNRZoaSvLGkfWNK6pyF7njCwuq0Voy/Ty6BT5jySvlMnHJzcX19YitxEzJk4v10uRn5fJ29+g38yU2bl1VPFIjXb47ySfrGRtfsTJGXPQETWK7t2Ye884KXd/6yvVQycnaendFrWZNuHxct005fKiyGZ/S3x6blM2vGi94vlaTDhgRrlne5lLa5FVr4zW5sLnpNcLVy4BAgQIECBAgAABAgQIECBAgAABAgQIECBAgAABAgQI9GeBwUnuT7JBZYmhw1fJXjc+kmGrrt6re82d9Vwu3f4dmffCIo8zPJTk3Unm92oZwwgQIECAAAECBAgQIECAwAAR8KD9APlGW5MAAQIECBAgQIAAAQIECBAgQIAAAQIECBAgQIAAAQIECBAgQIAAAQIECBAgQIAAAQIECBAgQIAAAQIECBAgQIAAAQIECBAgQIAAAQIECBAgQIAAAQIEXifwyyRbVn739ttvz1ZbbYWJwIATmDp1asaOHVu99x1J3jfgICxMgAABAgQIECBAgAABAgQIECBAgAABAgQIECBAgAABAgQIECBAgACBGgu0tJXTkzTXOLaWcUe1Nhcn1yJw4rSypWzKt5OsUiavFGU+3jqq+FktshspY//p5TZNRc5NMmpJvcrkwSQTJzcXv1rS2aX4+tTqZ/t2PHtKRuy0+1Jca7wjM6+9PDcctGd1sVuTvL/xmr5xowN+X45pX5CfJlm/6uSM1uaiZn/nW9rKI5Oc1MA2ba3NxRL/LjRwf9UIECBAgAABAgQIECBAgAABAgQIECBAgAABAgQIECBAgEC9BDr+e3/Hf/fvfPXl8x5PXHdFrj9wj8V3/cbiHeuFIZcAAQIECBAgQIAAAQIECAw0gWKgLWxfAgQIECBAgAABAgQIECBAgAABAgQIECBAgAABAgQIECBAgAABAgQIECBAgAABAgQIECBAgAABAgQIECBAgAABAgQIECBAgAABAgQIECBAgAABAgQIECDwN4GHkmxQ0XjwwQez4YYbwiEw4AR+97vfZaONNqre++Ek7xxwEBYmQIAAAQIECBAgQIAAAQIECBAgQIAAAQIECBAgQIAAAQIECBAgQIBAjQUmzCh/UpQZX+PYmsWVSevk5mJiLQInzCi3L8pMSjLyb3lz0559W0cXl9Yiv68zDn2sHDpnSD5ZlvlakjW60Gd6mfzn5Obi4i7c+XtHF3nuddxlv8wa79myh5F9c/3Zu6fmyo+MrR7+QJJ39U2b7k1tmVHulf/98z58kYQiv2wdWWzVvdTX35rQVk4qkpZa5dU6pyxyyeSRxUdrnSuPAAECBAgQIECAAAECBAgQIECAAAECBAgQIECAAAECBAj0c4HNktyZpKmyx/p77Zdtvn1un671i8/vk2lXXFTdoT1JxwMod/VpMcMJECBAgAABAgQIECBAgMAyKFAsgztZiQABAgQIECBAgAABAgQIECBAgAABAgQIECBAgAABAgQIECBAgAABAgQIECBAgAABAgQIECBAgAABAgQIECBAgAABAgQIECBAgAABAgQIECBAgAABAgQILI3AU0nWqhx88skns/baay/NPWcILFMCTz31VNZZZ53qnZ5O4i/DMvVdtgwBAgQIECBAgAABAgQIECBAgAABAgQIECBAgAABAgQIECBAgAABAn0hMKGt/HKRfKMvZi/VzDK3tY4qtlmqs0s4NOGxcvVicK5LsknV0YVpysEvzc7Fl2xUzK7FnL7ImPB4uW4G57iiPfumyHJd7lBmdor81+ChOeHsdYo5Xb7/vxc6nu1bs3J3/C3Ts/K6zd2M6ttrL82clku2fVt1iT8meWvftlq66ePLctDKbWlJke8kWfF1t8pc2Dqq2Hfp0pZ8qmV6eWuKbL3kk31zokyOmNxcfLNvpptKgAABAgQIECBAgAABAgQIECBAgAABAgQIECBAgAABAgQaUmBYkgeSjK60W2GNtbPXDQ9nyEpv6tPCr85+MZfusEHmPNvx9mudr2lJNk4yt0/LGU6AAAECBAgQIECAAAECBJYxgWIZ28c6BAgQIECAAAECBAgQIECAAAECBAgQIECAAAECBAgQIECAAAECBAgQIECAAAECBAgQIECAAAECBAgQIECAAAECBAgQIECAAAECBAgQIECAAAECBAgQIEBgaQVeSdLxxv2vvV555ZUMG9b5y6XNcI5AvxeYO3dull9++eo9Oj4YYpHf6PdLWoAAAQIECBAgQIAAAQIECBAgQIAAAQIECBAgQIAAAQIECBAgQIAAAQJ9INAyo9wuZW7sg9FLO/KZwe15x9mjixeW9sIbnZvYVt5UJtsufqZIriuLHNs6svhlLeb0ZsbE6eUW7ckZRZHNejq3SP5nYfLZc5uLGd3Iak/S+XnU+z82P02Dh3Qjpu+vvDpnds7faOXqInOSrNj3zd64wf5t5T/99RtwXJF87g1OHt/aXBxXi10OnFYOX9CUR5KsWYu8umQU2b51ZHFTXbKFEiBAgAABAgQIECBAgAABAgQIECBAgAABAgQIECBAgACB/ilwepJ/r66+68U3Ze0tX/dITZ9s99QdN+fqT2y3+OyOzof2SSFDCRAgQIAAAQIECBAgQIDAMirQ+Q9AltH9rEWAAAECBAgQIECAAAECBAgQIECAAAECBAgQIECAAAECBAgQIECAAAECBAgQIECAAAECBAgQIECAAAECBAgQIECAAAECBAgQIECAAAECBAgQIECAAAECBP6RwCtJhlW++Morr2TYsM5fUiMwYATmzp2b5ZdfvnrfuUkW+Y0Bg2FRAgQIECBAgAABAgQIECBAgAABAgQIECBAgAABAgQIECBAgAABAgQI1FBg7/vKVYatnFk1jKx91KC8t3VE8etaBLfMKC9JmY/8g6yFST7T2lycVYtZ9c44YHq5ZntTjkny6ZQZVMN5fy6SE1+ckzMv2aiY34Xc2UlWrJz/1IOzM3iFzl92Iabvj746Z3bO32jl6iIvJ1mp75v94wYt08t/LYt8o0je/QY9ny/KfG7SqOL8WuzS8kS5eRbmrlpk1Stj7ktZ9aIxxfP1ypdLgAABAgQIECBAgAABAgQIECBAgAABAgQIECBAgAABAgT6mcDYJLdVd96o5fP556O/01BrTD36kDx8wZmLd+roPrWhiipDgAABAgQIECBAgAABAgT6sUDRj7urToAAAQIECBAgQIAAAQIECBAgQIAAAQIECBAgQIAAAQIECBAgQIAAAQIECBAgQIAAAQIECBAgQIAAAQIECBAgQIAAAQIECBAgQIAAAQIECBAgQIAAAQIEeiLwVJK1KgFPPvlk1l577Z7kuUugXwo89dRTWWeddaq7P53EX4Z++d1UmgABAgQIECBAgAABAgQIECBAgAABAgQIECBAgAABAgQIECBAgACBRhNoaSvLRutU3ae9PfucO7q4qBYdJ0wvTyyK/OcSsu4tk29Mbi4ursXMWmfs31YOa0oO+mvucUmG1zq/M6/MY0WRL08amStSFEvzZ2RaklGV++Nvfjwrrze6bvXqGfzizMfz023X7xwxaOiwPyycN3fdes7sbvZ+j5UbDRqUk1Nk3FJkzCgWZt9JbytuX4qzSzyy/7Ry76amXLjEg314oLW58BnpfehvNAECBAgQIECAAAECBAgQIECAAAECBAgQIECAAAECBAg0lEDHf0P/bZIxlVYdz3bsee0DGTR0WEMVXThvbi7beeO8NLPjcZTOV0f3TZMszXMsDbWPMgQIECBAgAABAgQIECBAoBEFPGzfiN8VnQgQIECAAAECBAgQIECAAAECBAgQIECAAAECBAgQIECAAAECBAgQIECAAAECBAgQIECAAAECBAgQIECAAAECBAgQIECAAAECBAgQIECAAAECBAgQIECgNwQeSrJBZdCDDz6YDTfcsDfmmkGgoQR+97vfZaONNqru9HCSdzZUSWUIECBAgAABAgQIECBAgAABAgQIECBAgAABAgQIECBAgAABAgQIECDQTwVa2sqOZ7Le0cD1j2ttLo6vRb+WtvKgJGcuKatMyiK5pUx+0DYjl9y8XbFgSXfq/fX9nihHD2rPHmnP/inS8VBd/T/7ucjCJA81NeWrQ8r8/Mz1iuffYM+pSd5X+fq4n96eNTbbqt4sdcl/5te35arx23Rmr7Hp+8pxP516UVHkgknNxTV1GdqF0AN/XQ5ZsFq2Lsp8rkx2STJ0Ka/f+9LgvO+SdYtXlvL8Gx5raSuP/euB42qRVaeMR1qbi85nses0QywBAgQIECBAgAABAgQIECBAgAABAgQIECBAgAABAgQIEOgvAq97buZDV9yZ1ca8tyH7P/ubO3Llnp2PolQ6fjrJ2Q1ZWCkCBAgQIECAAAECBAgQINDPBOr/j1L6GYi6BAgQIECAAAECBAgQIECAAAECBAgQIECAAAECBAgQIECAAAECBAgQIECAAAECBAgQIECAAAECBAgQIECAAAECBAgQIECAAAECBAgQIECAAAECBAgQIDBgBH6ZZMvKtrfffnu22mqrAbO8RQlUBKZOnZqxY8dWg9yR5HWfFEGMAAECBAgQIECAAAECBAgQIECAAAECBAgQIECAAAECBAgQIECAAAECBLouMHFGeX5ZZt+u3+ydG2Vy0eTmYp9aTDtgRrlne5lLkjQtZd6clPlNU5ELyzJ3z18hD56/VvHyUt7t8bEDp5XD25vynvYieyfZMWWaexzavYBXyuSRIvlxylzdOqq49+/EXJ5kj8rv73DWZVlv5w93b1of35px9U9z4yHjO1uM3GXPbH/mpR2/fiFl7iqLXLawPTcMb8/M09Yv5vVW3f2eKEcPas+WZZmWInlPklW6OPsXrc3Ftl288w+PT2grLyzy2p/NhnwVRS6YNLL4ZEOWU4oAAQIECBAgQIAAAQIECBAgQIAAAQIECBAgQIAAAQIECPSuwD8laUvS8eNrr/XHT8g232zt3RZdnHbrF/fPY5eeV33r+STrJXmpi1GOEyBAgAABAgQIECBAgAABAosJFEQIECBAgAABAgQIECBAgAABAgQIECBAgAABAgQIECBAgAABAgQIECBAgAABAgQIECBAgAABAgQIECBAgAABAgQIECBAgAABAgQIECBAgAABAgQIECBAgMAAFbg6yS6V3a+88srstttuA5TC2gNZ4Kqrrsq4ceOqCa5JsutANrE7AQIECBAgQIAAAQIECBAgQIAAAQIECBAgQIAAAQIECBAgQIAAAQIEaiUwsa38XJl8t1Z5dci5q7W52KIWuS3Tyq2LQTm3LDO6G3lPlskdTcnPijK/SfLMW5vz3HFF0d6NrH945eCZ5Spzm/L2YmF2KMuMLZItk6xayxk9zJqZIlPTnpvai1y33J/z7NmbF3OS/CDJgZXsrU48Ixvse3APR/XN9d/99+m549hDO4e/85OH5H0n/NeiZYo8UJa5uyhyX1HkV8X8zFxueP5yxhrF7Fq1Hl+Wg4b/MWtnQbYok13Ljj8L7dkgRQZ3c8bFrc3F3t28+7prLW3lnUneW6u8WucUyecnNRffq3WuPAIECBAgQIAAAQIECBAgQIAAAQIECBAgQIAAAQIECBAg0A8Fjk5yQqX3kBVXzvhbp2fYKqs19CpzZz2Xn2w9Mgte6Xg0pfN1VJKTG7q4cgQIECBAgAABAgQIECBAoB8IFP2go4oECBAgQIAAAQIECBAgQIAAAQIECBAgQIAAAQIECBAgQIAAAQIECBAgQIAAAQIECBAgQIAAAQIECBAgQIAAAQIECBAgQIAAAQIECBAgQIAAAQIECBAgQKAeAhcn+Xgl+IILLsg+++xTjzkyCTS0wIUXXph99923uuOPknyioUsrR4AAAQIECBAgQIAAAQIECBAgQIAAAQIECBAgQIAAAQIECBAgQIAAgX4iMPHxcmw5KLc1bN0yL7zanref/7bi2Z523L+tXKupyKUps1WPsoosTHJHkqllmdvL5N4kf1luaObPn5f2FVbM4DfKX7Ag7c8vTDlsVpoGvSlDmgZlhXJh3lWU2aJMdiqKjE3S1KOOvXG5yJMpc0uSX1y6/Tve80LbowdWxr79YxOz9cnn9EaLms+49Yv757FLz+vM3fSw4/Puzx6zpDkzUuaGssh9RXt+19Seh8thmbNwQdpfXZD24cPT/tJTKeeumvaO7/vKa6fzs7ufm/fan6esPjSDZs/P0CFzs0rZlE3TlB2LMtuXyeglDV+arxfJCZOai2OX5uySznzy8XKNIU15NEWGL+lsX329WJitJ72tuL2v5ptLgAABAgQIECBAgAABAgQIECBAgAABAgQIECBAgAABAgQaRKDjGYUZSUZU+mzxH6dk4wMOb5B6b1zj/h98M3edfET1oZlJRvaL8koSIECAAAECBAgQIECAAIEGFuj8Rw0N3FE1AgQIECBAgAABAgQIECBAgAABAgQIECBAgAABAgQIECBAgAABAgQIECBAgAABAgQIECBAgAABAgQIECBAgAABAgQIECBAgAABAgQIECBAgAABAgQIECBQD4EzkxxUCT7ttNPymc98ph5zZBJoaIHTTz89hx56aHXHs5Ic3NCllSNAgAABAgQIECBAgAABAgQIECBAgAABAgQIECBAgAABAgQIECBAgEA/EWh5uFw5Q/NiQ9dtzzato4vbatGxpa38cZKP1iJrsYwXyuShInkoRZ5fYn571kyR9ZPX/rfKEs83+IEnrv9Zrv+33TtbDltltex997NJ0c8+orosc+Fmq2fe83/u3OVfW6/KW7f7QFe/A2WKzEqZZ5K8kOQvZfJ8yswqmjJ/8bCyzMgi2TDJ6CRDujpsac6XZT49eVRx9tKcXdKZlmnl1mnKrUs616dfn5c3tW5QvNSnHQwnQIAAAQIECBAgQIAAAQIECBAgQIAAAQIECBAgQIAAAQJ9L7BTkp9Xaiy38vDsfc9zaRpcl8cTar7twnlzc+Gmq2XBnJers7dPclPNhwkkQIAAAQIECBAgQIAAAQIDSKCf/WuPAfSdsSoBAgQIECBAgAABAgQIECBAgAABAgQIECBAgAABAgQIECBAgAABAgQIECBAgAABAgQIECBAgAABAgQIECBAgAABAgQIECBAgAABAgQIECBAgAABAgQI1FvgpCRHVoaccMIJOfroo+s9Uz6BhhM48cQTc8wxx1T3OjnJUQ1XVCECBAgQIECAAAECBAgQIECAAAECBAgQIECAAAECBAgQIECAAAECBAj0U4GWtrJs5Opl0jK5uZhci44t08tTUuTwWmTJ+D+B9lfn5/wx/5SFc1/p/M1xl07NGpu+r18xPXPXrbnqo+/v7Dxo2PL55H1/SdOQ5frVHn+n7PNlUz41eb3iylosMqGtnFAkrbXIqldGa3Ph89HrhSuXAAECBAgQIECAAAECBAgQIECAAAECBAgQIECAAAECBPqTwE+SjK8U3mDfg7PViWf0p/657cgD8uiPJ1V3vjjJ3v1qCWUJECBAgAABAgQIECBAgECDCXjgvsG+IeoQIECAAAECBAgQIECAAAECBAgQIECAAAECBAgQIECAAAECBAgQIECAAAECBAgQIECAAAECBAgQIECAAAECBAgQIECAAAECBAgQIECAAAECBAgQIECAQK8JHJnkpMq0ww8/PKecckqvDTeIQKMIfOELX8ipp55aXeeoJCc3Sj89CBAgQIAAAQIECBAgQIAAAQIECBAgQIAAAQIECBAgQIAAAQIECBAg0N8FWtrKe5OMadQ9iqacNGm94iu16DehrTysSBZ5KK0WuTKSGw/eKzOuuayTYsxBR2TzI/rX4353fv2LeeCH//e8bvO4j2W70360LHx77yuLTJg8srinFstMnFl+vWxPx/Ocjfq6r7W52KRRy+lFgAABAgQIECBAgAABAgQIECBAgAABAgQIECBAgAABAgR6SaApyct/fb+mYZV5H5zyq6y+yRa9NL42Y5759W25avw21WGvJFkpSXttJkghQIAAAQIECBAgQIAAAQIDT6AYeCvbmAABAgQIECBAgAABAgQIECBAgAABAgQIECBAgAABAgQIECBAgAABAgQIECBAgAABAgQIECBAgAABAgQIECBAgAABAgQIECBAgAABAgQIECBAgAABAgQIvCZwUJIzKxYTJkxIa2srGgIDTqClpSWTJ0+u3vvgJGcNOAgLEyBAgAABAgQIECBAgAABAgQIECBAgAABAgQIECBAgAABAgQIECBAoE4CE9rKSUXSUqf4nseWubR1VPGRngclE6eX48siP6lFloxFBaZNuSC/OOyTnb+5/Opr5aO3tmXQ0GH9gmrBnJfz47EjMu8vszr7bvv9izPqgx/vF/2XUPLnL83JBy/ZqJhfi2Vappc/TZG9apFVj4wyaZ3cXEysR7ZMAgQIECBAgAABAgQIECBAgAABAgQIECBAgAABAgQIECDQjwTek+SeSt+hq7w5+9zzp35U//+qnv+u4Xl19ovV3cckub9fLqM0AQIECBAgQIAAAQIECBBoAIGiATqoQIAAAQIECBAgQIAAAQIECBAgQIAAAQIECBAgQIAAAQIECBAgQIAAAQIECBAgQIAAAQIECBAgQIAAAQIECBAgQIAAAQIECBAgQIAAAQIECBAgQIAAAQIE+kLg40kurgzeY489cvnll/dFDzMJ9KnAhz/84UyZMqW6wyeS/KhPSxlOgAABAgQIECBAgAABAgQIECBAgAABAgQIECBAgAABAgQIECBAgACBZUigpa08KMmZjbpSkdw3qbnYpBb99p9ebtNU5JZaZMlYVODV2S/mgnevmnLhws4vbPalr2eTQ47qF1S/Pe3E3HPqMZ1dm4Ysl31+86cMWXHlftH/jUqWyXmTm4v9a7XIxLby3jIZU6u8OuQc3NpcnFWHXC0Z2VIAACAASURBVJEECBAgQIAAAQIECBAgQIAAAQIECBAgQIAAAQIECBAgQKA/CRyc5IxK4RE77Z4dz17kvZz6zS7XTRyX3994VXXfA5P8sN8soCgBAgQIECBAgAABAgQIEGgwgaLB+qhDgAABAgQIECBAgAABAgQIECBAgAABAgQIECBAgAABAgQIECBAgAABAgQIECBAgAABAgQIECBAgAABAgQIECBAgAABAgQIECBAgAABAgQIECBAgAABAgR6S2CXJFdXhm277ba56aabemu2OQQaRmC77bbLzTffXN1n1yTXNExBRQgQIECAAAECBAgQIECAAAECBAgQIECAAAECBAgQIECAAAECBAgQINDPBVqeKDfPwtzVwGvMLZfL2ye/pfh9Tzvu91i5UdPg3FUky/c0y/3XC9x2xMQ8+pPWzi8st/LwfPT2men4sZFf8196IT/a8i1ZMOflzpob7P3pbPW1sxq59lJ3K4t8dfLI4uilvvAGByf8sVy3mJ9HkwyrRV5dMgblva0jil/XJVsoAQIECBAgQIAAAQIECBAgQIAAAQIECBAgQIAAAQIECBDoPwL/neSTlbqbH3Fyxhx0RP9pX9X03jNOyt3f+kp198lJWvrlMkoTIECAAAECBAgQIECAAIEGECgaoIMKBAgQIECAAAECBAgQIECAAAECBAgQIECAAAECBAgQIECAAAECBAgQIECAAAECBAgQIECAAAECBAgQIECAAAECBAgQIECAAAECBAgQIECAAAECBAgQIECgLwQ2TnJ/ZfCaa66Zp59+ui96mEmgTwXWWmutPPPMM9Ud3pXkgT4tZTgBAgQIECBAgAABAgQIECBAgAABAgQIECBAgAABAgQIECBAgAABAgSWIYEDnyxXWDAvLzfySkVTdpy0XnFDTzt+clo5YkiRC1Nk655muf96gbl/fjY/HrteFs6b2/nFTQ45Kpt96esNzXXXSV/O/Wd/q7Pj4OVXyEdvm5Fhq67e0L2XtlyZtExuLiYv7fk3OjdxZrlD2Z7ra5FVr4zBQ7Pi2esUc+qVL5cAAQIECBAgQIAAAQIECBAgQIAAAQIECBAgQIAAAQIECPQTgalJ3lfpuuPZUzJip937SfVFa8689vLccNCe1b95a5L398tllCZAgAABAgQIECBAgAABAg0gUDRABxUIECBAgAABAgQIECBAgAABAgQIECBAgAABAgQIECBAgAABAgQIECBAgAABAgQIECBAgAABAgQIECBAgAABAgQIECBAgAABAgQIECBAgAABAgQIECBAgEBfCCyXZF714FmzZmWVVVbpiy5mEugTgeeffz6rrrrq4rOHJpnfJ4UMJUCAAAECBAgQIECAAAECBAgQIECAAAECBAgQIECAAAECBAgQIECAwDIq0NJWlg2+2sGtzcVZPe24f1v5T0Xy3SLZr6dZ7v99gXtOPSa/Pe3Ezi82DR6SD15+R9688aYNSfbcvXfmqo9snfYFr3b22/Sw4/Puzx7TkH27U6qpzL+eM6q4rjt3F7/T0lYelOTMWmTVK6O1ufDZ6PXClUuAAAECBAgQIECAAAECBAgQIECAAAECBAgQIECAAAEC/UngoSQbVAqPu+yXWeM9W/an/p1dn717aq78yNjq7g8keVe/XEZpAgQIECBAgAABAgQIECDQAAIeum+Ab4IKBAgQIECAAAECBAgQIECAAAECBAgQIECAAAECBAgQIECAAAECBAgQIECAAAECBAgQIECAAAECBAgQIECAAAECBAgQIECAAAECBAgQIECAAAECBAgQINBnAtOTNFem33777dlqq636rIzBBHpbYOrUqRk7dpEPgWhLMqq3e5hHgAABAgQIECBAgAABAgQIECBAgAABAgQIECBAgAABAgQIECBAgACBZV2gpa28M8l7G3XPIvnOpObi8Fr0mzCj/I+izFdrkSXj9QIL5rycn7x/VOb++dnOL66w5jrZ46rfZNib12gosjnPPpUpu26SubOe6+w1bNXV87Ff/j6DlhvaUF17UKa9aWG2OOdtxd09yOi8OrGtPLVMDqtFVp0y7mptLraoU7ZYAgQIECBAgAABAgQIECBAgAABAgQIECBAgAABAgQIECDQnwSeTrJmpfD4W6Zn5XU739KsP+2Rl2ZOyyXbvq268x+TvLVfLaEsAQIECBAgQIAAAQIECBBoIIGigbqoQoAAAQIECBAgQIAAAQIECBAgQIAAAQIECBAgQIAAAQIECBAgQIAAAQIECPx/9u48PO+yTB/+eaelBSoqgqAgkLQgzMjAqOAKbuCCoigO7vDSJ7yM4PhzGRWYn+wqqOM2Kio2T1FUVARcABdcmEHREUYEUdnaBBAERFkLdMv9GobwhoI0bZ6k3zSf5zg4CMl9n9d5fRL+aPttQoAAAQIECBAgQIAAAQIECBAgQIAAAQIECBAgQIAAAQIECBAgQIAAAQIECBCYaIHvJnnJ8NB58+alt7d3ojuYR2CNCfT19eWAAw4YOf97SfZYY4UMJkCAAAECBAgQIECAAAECBAgQIECAAAECBAgQIECAAAECBAgQIECAwFoq0NtfT6jJQY1dr+TMdnd5eSf69fbX19XklE5kyXhogcu+8rmc/3/f/IAPbvLkZ+SlX/+vdE1fpxFsg8uW5juvfHr+/NuLHtBnl+Pn5YmvXaue1x1IV3Zrb1UWdgK+NVC/k5o9O5E1Hhkl+UxfTzl4PLJlEiBAgAABAgQIECBAgAABAgQIECBAgAABAgQIECBAgACBSSYwmKQMd97/yiWNeW5jVR2X3nVnTn7SBiOv3ZVk1qrmOE+AAAECBAgQIECAAAECBAj8r8D9v2EAhAABAgQIECBAgAABAgQIECBAgAABAgQIECBAgAABAgQIECBAgAABAgQIECBAgAABAgQIECBAgAABAgQIECBAgAABAgQIECBAgAABAgQIECBAgAABAgQITEGBjyd52/De73rXu/LhD394CjJYeaoKvPvd786///u/j1z/E0nePlU97E2AAAECBAgQIECAAAECBAgQIECAAAECBAgQIECAAAECBAgQIECAAIHxEugdqK1a0zde+R3IvaLdU7btQE4O6K/PGEx+3oksGQ8tUAcH8+OD/ylXf/+MBxzYZp+52fVD7Uawnfeu/XPlaV94QJctd39Fdj/xm0lZi360dslp0xfnzSduW27uBHyrv16e5ImdyBqPjFLS29ddmvFFNh4LyiRAgAABAgQIECBAgAABAgQIECBAgAABAgQIECBAgAABAqMXuDPJrOHj+/32zkxf//7/HH1KA04uvevOnPykDUY2WZTkEQ2opgIBAgQIECBAgAABAgQIEJiUAmvR35qYlP5KEyBAgAABAgQIECBAgAABAgQIECBAgAABAgQIECBAgAABAgQIECBAgAABAgQIECBAgAABAgQIECBAgAABAgQIECBAgAABAgQIECBAgAABAgQIECBAgMCaFTgoyQnDFV72spflzDPPXLONTCcwgQJ77rlnzjrrrJETD07ymQmsYBQBAgQIECBAgAABAgQIECBAgAABAgQIECBAgAABAgQIECBAgAABAgSmhMB+C+sO00subvCydXAw2540p1w51o7799furqR/rDnuP7zA4NIlOfu1z81NF/3iAQe32Wdudjnu8ynTpq0RwsHly/Kzww7MlafOf8D8x+74tLzs1PPStc6MNdJrHId+8I7u/N9TS1k+1hn7L6jbdHXl8iSN/dnjy2p2/OLscslYd3WfAAECBAgQIECAAAECBAgQIECAAAECBAgQIECAAAECBAisBQILkswe3mOfc6/KBlvNmZRr3X71VfnG87YZ2X1ot60n5TJKEyBAgAABAgQIECBAgACBBgg09i8FNMBGBQIECBAgQIAAAQIECBAgQIAAAQIECBAgQIAAAQIECBAgQIAAAQIECBAgQIAAAQIECBAgQIAAAQIECBAgQIAAAQIECBAgQIAAAQIECBAgQIAAAQIECBBY+wV2S/LD4TXnzJmTq666au3f2oYE7hPYeuuts2DB0M99uP+1e5IfASJAgAABAgQIECBAgAABAgQIECBAgAABAgQIECBAgAABAgQIECBAgACBzgrsU+uMDQayuLOpnU3rKnnZvO5y9lhTD7q6brh4ea5OyQZjzXL/4QUW33ZLvrPX03L71Q98/vVxT39udvvcGZn5qA0nlHCozzm9e+am/zn/AXMfNXvbvPyMX2TGIx89oX0mYlit+ef5s8uJnZh1wEB96WDNWZ3IGq+MO7oz89RSloxXvlwCBAgQIECAAAECBAgQIECAAAECBAgQIECAAAECBAgQIDCJBIYekHjmcN89v/GzbPLUZ02i+v9/1Rsv/GnO2mfXkd2Hdnv2pFxGaQIECBAgQIAAAQIECBAg0ACB0oAOKhAgQIAAAQIECBAgQIAAAQIECBAgQIAAAQIECBAgQIAAAQIECBAgQIAAAQIECBAgQIAAAQIECBAgQIAAAQIECBAgQIAAAQIECBAgQIAAAQIECBAgQIAAgTUl8IQk144cvnjx4syYMWNN9TGXwIQJLFmyJDNnzlxx3hZJ/jBhJQwiQIAAAQIECBAgQIAAAQIECBAgQIAAAQIECBAgQIAAAQIECBAgQIDAFBJo9dd7kjzowa0GEbyj3VM+PtY+B/+2PmLxrPyi1jxprFnur1zgzj8M5Dt7PzN3/+mGBxzeYIuevGj+2XnUnO1WHtKBE7de9fv8YO5LM9Rn5Gv9TR6fl3/rl5n1uKHHdte+V02eN7+n/GcnNmv117cn+VgnssYpY3G7p6w7TtliCRAgQIAAAQIECBAgQIAAAQIECBAgQIAAAQIECBAgQIDAZBM4I8krh0vv9tnTs9WLXzXZdri378B3v5EfH7zPyO6nJ3n1pFxGaQIECBAgQIAAAQIECBAg0ACB0oAOKhAgQIAAAQIECBAgQIAAAQIECBAgQIAAAQIECBAgQIAAAQIECBAgQIAAAQIECBAgQIAAAQIECBAgQIAAAQIECBAgQIAAAQIECBAgQIAAAQIECBAgQIAAgTUpcGeSWcMFLr744uywww5rso/ZBCZE4JJLLsmOO+44ctaiJI+YkOGGECBAgAABAgQIECBAgAABAgQIECBAgAABAgQIECBAgAABAgQIECBAYAoKtBbWn6bk2Y1dveSEdnd5y1j77d9f1+1KvpDkNWPNmiT3f1dr5peSPZM8d010vuvG6/P9/V6cW6649AHjp627XrbvfUd2OOjQrDNrg3GptvTO2/PrT70/vzvpP7J88T0PmLHRk56cF/admfU33WxcZjcitCtz2luVhZ3o0hqon07NwZ3IGpeMmp+1Z5ddxiVbKAECBAgQIECAAAECBAgQIECAAAECBAgQIECAAAECBAgQmHwCn0ty4HDtZx17QrZ700GTb4u/PuTzuy9+Kr848q0ju5+QZMzPEU1KDKUJECBAgAABAgQIECBAgEAHBEoHMkQQIECAAAECBAgQIECAAAECBAgQIECAAAECBAgQIECAAAECBAgQIECAAAECBAgQIECAAAECBAgQIECAAAECBAgQIECAAAECBAgQIECAAAECBAgQIECAAIHJLPA/SZ4yvMBXv/rVvPa1r53M++hOYFQCX/va1/K6171u5NlfJXnqqC47RIAAAQIECBAgQIAAAQIECBAgQIAAAQIECBAgQIAAAQIECBAgQIAAAQKrLDC3v368JG9b5YsTdaHmh+3Z5YVjHfe8n9Tps3vyntS8L8na/jOUF6XmqVt+MVf+YW6ePDiYdpIdxmq4OveX3X1Xzn3bG3LNOd960PV1N9w4//h/Ds92bzooXdPXWZ34B90ZXLokv/vCp3Lxp9+fxbf+5UEf3/KFe+X5n/xqps1ctyPzGhlSc0ddnjnztyl/6kS/1sJ6Tkp270TWeGTU5BPze8rbxyNbJgECBAgQIECAAAECBAgQIECAAAECBAgQIECAAAECBAgQmIQCxyQ5fLj3E1/bm12OnzcJ10jOe9f+ufK0L4zsfmSSof28CBAgQIAAAQIECBAgQIAAgdUQWNv/Ms1qkLhCgAABAgQIECBAgAABAgQIECBAgAABAgQIECBAgAABAgQIECBAgAABAgQIECBAgAABAgQIECBAgAABAgQIECBAgAABAgQIECBAgAABAgQIECBAgAABAlNM4CtJXj+885FHHpmjjjpqihFYdyoKDH2dH3300SNXPyXJG6aihZ0JECBAgAABAgQIECBAgAABAgQIECBAgAABAgQIECBAgAABAgQIECAwEQKtgfrG1HxpImat5oyrZy3Ltp/cpixezfv3X5vbX/cqyWlJpo01q8H37+nqyivmbVXOGe44t78+tyRfS7Lpmur9q48dmV//xzEPOX7mhhtli+e/LFvu/oo84bkvyfT1Z61SzWV3Lcq1556da875dv7wk7Oy+LZbHup+3XL3l5+z++e//bwkM1ZpwCQ7XJLfThvMs0+cU24ba/W3XllnLpqey5NsNdascbtf8qZ2d/nyuOULJkCAAAECBAgQIECAAAECBAgQIECAAAECBAgQIECAAAECk0vgFUm+NVx53Q03zhv+56aklMm1Ra358lMfm8W3/Hlk75clOXtyLaItAQIECBAgQIAAAQIECBBojsAk+92B5sBpQoAAAQIECBAgQIAAAQIECBAgQIAAAQIECBAgQIAAAQIECBAgQIAAAQIECBAgQIAAAQIECBAgQIAAAQIECBAgQIAAAQIECBAgQIAAAQIECBAgQIAAAQJrjcBRSY4c3mannXbKBRdcsNYsZxECf0tg5513zoUXXjjyw0f/9T+G/n/wIkCAAAECBAgQIECAAAECBAgQIECAAAECBAgQIECAAAECBAgQIECAAIFxENi/v27Xlfx+HKI7Flmm5R/6tiyXjjVw7tX178tgfp1knbFmNfJ+zbLSlXf0dZdPrdivNVD3qDWnlWS9NdX9xgt/mv8+5h25+TcPeE7wQXWe8NyXZNOnPSezHrd5Zj1+i6y/yePv/XcdXJ5FN1yXu2/6Yxbd8Id7377hF+fmuvN+sLKV/jvJO5L8vDVQ/zU1H0gyY2WXJvHHT7pjeg4+dYty91h36L2mbl+X5zdjzRnP+4PJ353UUy4bzxmyCRAgQIAAAQIECBAgQIAAAQIECBAgQIAAAQIECBAgQIDAJBIYeibi1ox4RmTP087PJk955iRaIbnxgvNy1mueM7Lz0HMQj06yZFItoiwBAgQIECBAgAABAgQIEGiQQGlQF1UIECBAgAABAgQIECBAgAABAgQIECBAgAABAgQIECBAgAABAgQIECBAgAABAgQIECBAgAABAgQIECBAgAABAgQIECBAgAABAgQIECBAgAABAgQIECBAgMCaENgpyQUjB1933XXZbLPN1kQXMwlMiMD111+fzTfffMVZOye5cEIKGEKAAAECBAgQIECAAAECBAgQIECAAAECBAgQIECAAAECBAgQIECAAIEpKLBPrdM2GMiyJq8+WPLqk7rL6WPtuN/v60bT1811SWaONatp90vJslrz1nZP+ezf6vb/XFWfOq0rZ6RkizXWv9Ys+PYpufCDh2bRH68d7xpXJzksySkjB7X66/5JPpdkxngXWCP5JUdsuVXef1Qpg2Odv/9A3bur5rSx5ozn/Tu6M/3UUpaP5wzZBAgQIECAAAECBAgQIECAAAECBAgQIECAAAECBAgQIEBgkgkM/Vn/3sOdd3jzIdnpkOMn1Qq//MC7cunnPzKy89eSvG5SLaEsAQIECBAgQIAAAQIECBBomEBpWB91CBAgQIAAAQIECBAgQIAAAQIECBAgQIAAAQIECBAgQIAAAQIECBAgQIAAAQIECBAgQIAAAQIECBAgQIAAAQIECBAgQIAAAQIECBAgQIAAAQIECBAgQIDAmhC4Icmmw4PnzZuX3t7eNdHDTAITItDX15cDDjhg5KwbkzxuQoYbQoAAAQIECBAgQIAAAQIECBAgQIAAAQIECBAgQIAAAQIECBAgQIAAgSks0FpYb0/JBk0lKMmhfT3lg2PvV0urP9evdc+mlSwqy7NX35zyo5UZtRbWHVPy+SQ7r+zseH58+eJ7cum8j+aSE47L0rvu7PSoO5J8IMlHkyx5qPD9F9Zdu5Kzmvx1v5oo/WVaXtG3Zbl0Ne8/4Fpvfz2kJsd3ImtcMmruaM8ujxyXbKEECBAgQIAAAQIECBAgQIAAAQIECBAgQIAAAQIECBAgQGDyCrwpycnD9dd77OPymvP6M23mupNio2V3LcrXnr1lFt/6l5F9X5/kq5NiASUJECBAgAABAgQIECBAgEBDBUpDe6lFgAABAgQIECBAgAABAgQIECBAgAABAgQIECBAgAABAgQIECBAgAABAgQIECBAgAABAgQIECBAgAABAgQIECBAgAABAgQIECBAgAABAgQIECBAgAABAgQmUmBekt7hga961aty+umnT+R8swhMqMDee++dM844Y+TMviQHTGgJwwgQIECAAAECBAgQIECAAAECBAgQIECAAAECBAgQIECAAAECBAgQIDAFBVoD9UepeUFTV69Je35Puf+ZyrH0bA3Uj6TmnWPJaNTdmt9kelrtLcuFo+114DV1zrLBHJmafUd7Z7zOLbtrUf7wX9/PtT/8dq798Vm555abV2vUtJnr3bl88d3fSPLtJN9PctfKgnoH6pNr8snUPDNJ18rOT4KP/1cpeXtfd7moU13n9te+krQ6ldfxnJIft7vLbh3PFUiAAAECBAgQIECAAAECBAgQIECAAAECBAgQIECAAIEOCrT6a03JYGpqksH7/hl++8HvGzo7dLpksJQM1qF7I953//2hj9cM1vxv7r1n77uXh3nfvR+77+zQna6S/5jXXXxzqw5+zhsQ9cgkf0kybbjLU9/9gex48GENqLbyCr/+5LH51UePGHlwSZKNk9yx8ttT98QBA3XvwZr/U2u6SldK6r3Pw5T7nou597+H3j/08b/1vpKUWtL1gLtD5+/LK+W++yPed3/W/z5/88CZw+8r/9un3VOG+ngRIECAAAECBAgQIECAwBoS8IuyNQRvLAECBAgQIECAAAECBAgQIECAAAECBAgQIECAAAECBAgQIECAAAECBAgQIECAAAECBAgQIECAAAECBAgQIECAAAECBAgQIECAAAECBAgQIECAAAECBAg0SuDVSb4x3GjGjBn5y1/+klmzZjWqpDIEOiGwaNGiPOYxj8mSJUM/9+H+1z8lOa0T+TIIECBAgAABAgQIECBAgAABAgQIECBAgAABAgQIECBAgAABAgQIECBA4G8L9PbXD9bkPU01Ksl5fT3lOZ3od+CFdf2lG+WEkgw9ozZ5H8os+UsG86U6M/8+f/Ny7ara7HtDnbXOPfnn1BybZP1VvT9e52+88Gf5489/nEXXX5u7b74xi2/9c+668fp73x56rbfxpll/080yc8ON7317vY0ee9u0mesd/z8fee/xq9Npv9/XjabNzJu7St5Sk8evTkYD7tyVki8P1hxxUk+5oZN9evvrf9Vk105mdjKrJB/q6ymHdDJTFgECBAgQIECAAAECBAgQIECAAAECBAgQIECAAAECBDot0FpYL0jJTp3O7WDeYe2eslp/7t7BDqI6L9CXpDUcO2ODR+U1P7s6Q/9u8mvJHbflq8/YPMvuWjSy5ueSvLnJvZvQrdVfD01yXBO6PGSHmgvbs8vOje2nGAECBAgQIECAAAECBKaAQJkCO1qRAAECBAgQIECAAAECBAgQIECAAAECBAgQIECAAAECBAgQIECAAAECBAgQIECAAAECBAgQIECAAAECBAgQIECAAAECBAgQIECAAAECBAgQIECAAAECBAisTGCjJDePPPTNb34ze+2118ru+TiBSSfwrW99K6985StX7L1xkj9PumUUJkCAAAECBAgQIECAAAECBAgQIECAAAECBAgQIECAAAECBAgQIECAwCQT6F1Y96klX29w7RsXL8sTv7xNub1THef21xeX5Mgkz+xU5gTmXDJY866TZpdzxjpz7oK6Z5mWr6Zm1lizJvj+PUlOml5yzInd5Y9jnd0aqM+sg/lg6cqzUjNtrHkTdb8m504r+fC87nJ2p2e+8cr6yJnTc0WSTTud3am8UvOavtnl1E7lySFAgAABAgQIECBAgAABAgQIECBAgAABAgQIECBAgMB4CPT21xNqctB4ZHcis5S0+7pLbyeyZDRKYJMkVydZd7jVjgcflqe++wONKrlimQuOe09+c+KHR777rr8+I9Kd5E+NLt6Acr0Dta/WtBpQ5SErlOQzfT3l4Kb204sAAQIECBAgQIAAAQJTQaBMhSXtSIAAAQIECBAgQIAAAQIECBAgQIAAAQIECBAgQIAAAQIECBAgQIAAAQIECBAgQIAAAQIECBAgQIAAAQIECBAgQIAAAQIECBAgQIAAAQIECBAgQIAAAQIERiHw/SQvGj73L//yL/nkJz85imuOEJhcAm9961vzqU99amTpHyR58eTaQlsCBAgQIECAAAECBAgQIECAAAECBAgQIECAAAECBAgQIECAAAECBAhMToHea+vWdVmubHT7wezcnlMu7HTH1sJ6eErem2RGp7M7nVeTy0rNcXf05MunlrK8U/kHXl/XX3ZPelNybJJHdSp3nHIGU/KTweU57KQ55YJOz9h/Yd21lBxTkud1OrvTeSU5tK+nfLDTucN5rQV1p3Sl48ad7FumZ5u+LcpVncyURYAAAQIECBAgQIAAAQIECBAgQIAAAQIECBAgQIAAgU4L9A7UVq3p63Rux/JqftqeXXbtWJ6gJgkck+Tw4UJd09fJy8/4RTba/ilN6nh/lz9d/Muc9U+7ZHDZ0pH9jkwytIfXSgRaC+t5KdmlqVClpLevu7Sb2k8vAgQIECBAgAABAgQITAWBMhWWtCMBRdXLmgAAIABJREFUAgQIECBAgAABAgQIECBAgAABAgQIECBAgAABAgQIECBAgAABAgQIECBAgAABAgQIECBAgAABAgQIECBAgAABAgQIECBAgAABAgQIECBAgAABAgQIEBiFwLuTfGj43Jw5c3LVVVeN4pojBCaXwNZbb50FCxaMLP2eJB+eXFtoS4AAAQIECBAgQIAAAQIECBAgQIAAAQIECBAgQIAAAQIECBAgQIAAgckr0Oqvtcnta/KG+T3llPHouP+Cuk3XtPxzqWnVZMPxmDGmzJJLM5gPb9mTLx1VyuCYsh7mcu9v62PyiBxQl+ddKXnseM1ZrdyapaUr31m+PIeeNKdcuVoZq3Cpd2F9Ti05NMkeq3Bt/I+WLE/NJ+vyfHT+1uXa8Rw4t7++viRfGc8ZY81u9xQ/D32siO4TIECAAAECBAgQIECAAAECBAgQIECAAAECBAgQIDDuAgcsrDsMllw87oNWf8CN0wez7Ylzym2rH+FmQwVmJVmYZJPhfutvulleedZFWXej+9/ViOp33fTHfHOPHXPPX/40ss/Qf2yRZHEjSja4xIEL6qOWdeXyJJs2tWZXzY7zZpdLmtpPLwIECBAgQIAAAQIECEwFAQ/gT4XPsh0JECBAgAABAgQIECBAgAABAgQIECBAgAABAgQIECBAgAABAgQIECBAgAABAgQIECBAgAABAgQIECBAgAABAgQIECBAgAABAgQIECBAgAABAgQIECBAYDQCOyf55ciD5557bp773OeO5q4zBCaFwH/+53/mec973opdn5bkgkmxgJIECBAgQIAAAQIECBAgQIAAAQIECBAgQIAAAQIECBAgQIAAAQIECBBYCwRaA/VPqdm4wasc1e4pR49Xv6OOql1/fmsesWhRnpfB/L+peX6SWeM172FzSwYzmN+m5Ecp+fYd1+cXpz6r3D1RXQ68vG68bJ28ICUvKclzajJnomavMKem5sel5JxpM3PKLY/PdaeWsnyiuhx4YV1nyUZ5alfJPql5eZJtJmr2CnOWpOaSIYdly/LlL2xTfjsRPVr99ci/zjlqImat1oySm9vd5bGrddclAgQIECBAgAABAgQIECBAgAABAgQIECBAgAABAgQITLDAX/8Mtk7wyFUbNy07t7csF67aJacnicA/J/nsyK6bPPkZeenX/ytd09dpxAqDy5bmO698ev7824tW7HNAkr5GlGx4idY1dacsb/b37Prrs1+l4YzqESBAgAABAgQIECBAYK0X8Auztf5TbEECBAgQIECAAAECBAgQIECAAAECBAgQIECAAAECBAgQIECAAAECBAgQIECAAAECBAgQIECAAAECBAgQIECAAAECBAgQIECAAAECBAgQIECAAAECBAgQWAWB3yX5u+Hz733ve3PssceuwnVHCTRb4PDDD8/73ve+kSV/n+Tvm91aOwIECBAgQIAAAQIECBAgQIAAAQIECBAgQIAAAQIECBAgQIAAAQIECKxdAq3++t0kL2nsViVfbneXN01Ev9ZldYM6897n2F7fVbJNHcwTUrJdkhnjNb8m13Qlv6s1V9SSs6etk9/Oe0L5w3jNG03ugRfWdbJJtly2PLumZJfUe59nHXJ59Gjur+qZmtzdlVxba65MV34yWPOzGUty1YnblptXNavT5w8YqD3LBrNTV8neNdmuJN3j5ZCkJhlIcmVKLq41Z9Xk8pN6yg2d3uvh8loD9UupeeNEzlzFWd9r95Q9VvGO4wQIECBAgAABAgQIECBAgAABAgQIECBAgAABAgQIEFgjAq3+ek+SmWtk+CiGlpI39nWXr4ziqCOTT6AryTeSvGpk9W32mZtdP9RuxDbnvWv/XHnaF1bs8u0kr7zvOYpG9Gxyid6B+oZa8+UGd1zc7inrNrifagQIECBAgAABAgQIEJgSAmVKbGlJAgQIECBAgAABAgQIECBAgAABAgQIECBAgAABAgQIECBAgAABAgQIECBAgAABAgQIECBAgAABAgQIECBAgAABAgQIECBAgAABAgQIECBAgAABAgQIECAwOoHPJHnz8NGdd945v/zlL0d30ykCk0DgaU97Wi644IKRTT+b5KBJUF1FAgQIECBAgAABAgQIECBAgAABAgQIECBAgAABAgQIECBAgAABAgQIrDUCrYF6TGoOb+xCNRe0Z5enTXS/t15ZZ94zI1vXmq1q0p1679s7pGTDlMxIzYwkM4f+KSUza82Gf6Pj0iQ312RpSe5MckeSxam5Ml25qCYXLVs3F5/8uLJooncc7bz9rq2bT1uW7buSp9Rk59RsUkpm1eSRSdYrJak1j3/YvJqbU7Ks1iwpJbckGdp36H1X1ZKL6mAuPamn/Hq0ndbEuSGH6Uvz1FLyj0n+vtZsnpJZSR6VZP2UTM//fh1Me8h+JX9OzeJ7P//Jkvv+uSvJH5NcVpMrump+O+0vuejEncrQ180aebUW1l+mZOc1Mnw0Q0uObXeXI0Zz1BkCBAgQIECAAAECBAgQIECAAAECBAgQIECAAAECBAisaYHWQP1pap69pns8zPyj2j3l6Ab3U21sAkPPt/xnkmeMjNlmn7nZ5bjPp0x76EccxjZy5bcHly/Lzw47MFeeOn/Fw0PfZG3X+56pWHmQE2n11yP/ynBUYylKftbuLrs0tp9iBAgQIECAAAECBAgQmCICZYrsaU0CBAgQIECAAAECBAgQIECAAAECBAgQIECAAAECBAgQIECAAAECBAgQIECAAAECBAgQIECAAAECBAgQIECAAAECBAgQIECAAAECBAgQIECAAAECBAgQIDAagdcm+erIg9/5zney5557juauMwQaLXDmmWfm5S9/+YodX5fka40urhwBAgQIECBAgAABAgQIECBAgAABAgQIECBAgAABAgQIECBAgAABAgTWMoHWwvqKlHyrwWvdunR5tj1563JTUzq+9co6c/GsbLDk7jy+K9mhduWRSR6b5DFdybopWVoHc3stua1rMDenK3/JtFx1+x254tQnlSVN2WMsPfapddojbshjck+ekuTRpWTjDOYxpSuPrDWPTM166cqtdTC3dXXltjqYW0rJdetMz28Gb8xNJ+5Ulo5lflPuHlXr9OuvyKOXr5O/ryWz77UYMlieR9WuPLqrZnFNbqvJLUn+VAZz+7TkN4MzcvPtt+fOpn097HtV3WSdabl8aI+mGD+oR81e7dnl243tpxgBAgQIECBAgAABAgQIECBAgAABAgQIECBAgAABAgRGCMztrx8vyduailKTr8zvKW9saj+9OiKwYZJfJtl6ZNrjnv7c7Pa5MzLzUUMfnrjX4ttuyTm9e+am/zl/xaFDzys8I8mtE9dm8k+a21+/XJI3NHWTmnxifk95e1P76UWAAAECBAgQIECAAIGpIlCmyqL2JECAAAECBAgQIECAAAECBAgQIECAAAECBAgQIECAAAECBAgQIECAAAECBAgQIECAAAECBAgQIECAAAECBAgQIECAAAECBAgQIECAAAECBAgQIECAAAECoxCYkeTiJNsNn913333zxS9+cRRXHSHQbIH99tsvJ5988siSlyXZMcmSZjfXjgABAgQIECBAgAABAgQIECBAgAABAgQIECBAgAABAgQIECBAgAABAmuXwAEDtWewZmGTtypd2aVvq/KzJnfUjcDaINB7dX12HcxPm7xLV8nsed2lv8kddSNAgAABAgQIECBAgAABAgQIECBAgAABAgQIECBAgMCwQGugvjE1X2qwyAXtnvK0BvdTrTMC3Ul+nuRxI+M22KInL5p/dh415/5vc9aZaX8j5darfp8fzH1p7vzDwIon/phk6OvwD+NaYC0Mb/XXXybZubGrlbyp3V2+3Nh+ihEgQIAAAQIECBAgQGCKCJQpsqc1CRAgQIAAAQIECBAgQIAAAQIECBAgQIAAAQIECBAgQIAAAQIECBAgQIAAAQIECBAgQIAAAQIECBAgQIAAAQIECBAgQIAAAQIECBAgQIAAAQIECBAgQIDAaAX+b5L3DR9ed911c+mll2bOnDmjve8cgcYJLFiwINtvv33uueeekd3em+T9jSurEAECBAgQIECAAAECBAgQIECAAAECBAgQIECAAAECBAgQIECAAAECBKaAQKu/1iavWZPW/J4yv8kddSOwNgjM7a9zS9Ju8i7tnuJnoTf5E6QbAQIECBAgQIAAAQIECBAgQIAAAQIECBAgQIAAAQIPEGgtrNum5LIGs9w2Y7088bOPKzc1uKNqnRHYLMn3k2w/Mm7auutl+953ZIeDDs06szbozKQVUpbeeXt+/an353cn/UeWL37A950aOnlRkj2TXD8uw9fi0DffUDdZcneuSPKoxq5Zs117drm8sf0UI0CAAAECBAgQIECAwBQR8BD+FPlEW5MAAQIECBAgQIAAAQIECBAgQIAAAQIECBAgQIAAAQIECBAgQIAAAQIECBAgQIAAAQIECBAgQIAAAQIECBAgQIAAAQIECBAgQIAAAQIECBAgQIAAAQIERi2wZZKLkzx6+MYHPvCBHHbYYaMOcJBA0wSOO+64/Nu//dvIWrcm2THJNU3rqg8BAgQIECBAgAABAgQIECBAgAABAgQIECBAgAABAgQIECBAgAABAgSmgkCrv16XZLOm7lqS4/p6ygMePGtqV70ITGaB3v76gZo0+UHl69s9ZfPJbKw7AQIECBAgQIAAAQIECBAgQIAAAQIECBAgQIAAAQJTT6DVX2ujtx7Mru055aeN7qhcpwTWT/KVJHutGLjuhhvnH//P4dnuTQela/o6HZk3uHRJfveFT+XiT78/i2/9y0NlfivJ65Lc05GBUyyktaDukq6c1+S12z2lNLmfbgQIECBAgAABAgQIEJgqAn5xNlU+0/YkQIAAAQIECBAgQIAAAQIECBAgQIAAAQIECBAgQIAAAQIECBAgQIAAAQIECBAgQIAAAQIECBAgQIAAAQIECBAgQIAAAQIECBAgQIAAAQIECBAgQIAAgVUR+GSSfxm+8I//+I+56KKLVuW+swQaJfDkJz85v/71r0d2+lSStzaqpDIECBAgQIAAAQIECBAgQIAAAQIECBAgQIAAAQIECBAgQIAAAQIECBCYQgK9/fWbNdmrsSvXnNaeXf6psf0UI7CWCLQW1m+k5NVNXack3+rrKa9saj+9CBAgQIAAAQIECBAgQIAAAQIECBAgQIAAAQIECBAg8FACrf56e5INmqpTk9b8njK/qf30GheBo5Mc8VDJMzfcKFs8/2XZcvdX5AnPfUmmrz9rlQosu2tRrj337Fxzzrfzh5+clcW33fJQ92uSY5McuUrhDj9AYG5/nVuSdoNZ7mj3lEc2uJ9qBAgQIECAAAECBAgQmDICZcpsalECBAgQIECAAAECBAgQIECAAAECBAgQIECAAAECBAgQIECAAAECBAgQIECAAAECBAgQIECAAAECBAgQIECAAAECBAgQIECAAAECBAgQIECAAAECBAgQIDB6gacn+cXI46effnpe9apXjT7BSQINETjjjDOy9957r9jmGUn+uyEV1SBAgAABAgQIECBAgAABAgQIECBAgAABAgQIECBAgAABAgQIECBAgMCUE+hdWN9bS45t8OKXtHvKjg3upxqBtUKg1V8vTrJDU5cpNYf3zS7va2o/vQgQIECAAAECBAgQIECAAAECBAgQIECAAAECBAgQIPBQAq3++uMkz2+wzvHtnnJYg/upNj4CuyT5WJKdHi7+Cc99STZ92nMy63GbZ9bjt8j6mzz+3n/XweVZdMN1ufumP2bRDX+49+0bfnFurjvvBytrO/S9pt6R5OcrO+jjDy/Q6q/HJTm0wU4/afeUFzS4n2oECBAgQIAAAQIECBCYMgJlymxqUQIECBAgQIAAAQIECBAgQIAAAQIECBAgQIAAAQIECBAgQIAAAQIECBAgQIAAAQIECBAgQIAAAQIECBAgQIAAAQIECBAgQIAAAQIECBAgQIAAAQIECBAgsGoCpyb5p+Err3vd63LKKaesWoLTBBog8PrXvz5f/epXRzb5RpJ9GlBNBQIECBAgQIAAAQIECBAgQIAAAQIECBAgQIAAAQIECBAgQIAAAQIECExZgd7++pKafLfBAPfU5Xni/K3LtQ3uqBqBSS0w96q6RZmWK5Ks29RFSrJHX0/5XlP76UWAAAECBAgQIECAAAECBAgQIECAAAECBAgQIECAAIGHEujtrx+syXsaq1NyWru73P/9rRrbU7HxEChJXv/XZwWOT7LFeAwYkXl1ksOS+OZpHYJuDdRvpObVHYrreExJPtTXUw7peLBAAgQIECBAgAABAgQIEFhlgaHfAPAiQIAAAQIECBAgQIAAAQIECBAgQIAAAQIECBAgQIAAAQIECBAgQIAAAQIECBAgQIAAAQIECBAgQIAAAQIECBAgQIAAAQIECBAgQIAAAQIECBAgQIAAAQIEHiywV5JvDr972rRpufTSS7PddtuxIjBpBC677LJsv/32Wb58+cjOr0zyrUmzhKIECBAgQIAAAQIECBAgQIAAAQIECBAgQIAAAQIECBAgQIAAAQIECBBYCwX2XVC3XKcrVzd5tTKY3fvmlB81uaNuBCazQO+Culvtyg+bvMPSwWx18pxyTZM76kaAAAECBAgQIECAAAECBAgQIECAAAECBAgQIECAAIEVBXoX1n1qydcbK1Pzm/bsskNj+yk2EQLrJnlnksOSPKLDA+9I8oEkH02ypMPZUzqutbBekpJ/aCpCqXlN3+xyalP76UWAAAECBAgQIECAAIGpJFCm0rJ2JUCAAAECBAgQIECAAAECBAgQIECAAAECBAgQIECAAAECBAgQIECAAAECBAgQIECAAAECBAgQIECAAAECBAgQIECAAAECBAgQIECAAAECBAgQIECAAAECqyhwXpJdhu8cffTROeKII1YxwnECa07gmGOOyZFHHjmywE+T7LrmGplMgAABAgQIECBAgAABAgQIECBAgAABAgQIECBAgAABAgQIECBAgAABAsMCrf5aG65xULunfLbhHdUjMGkFWv31zUk+0+QF2j3Fz0Fv8idINwIECBAgQIAAAQIECBAgQIAAAQIECBAgQIAAAQIEHlLggIHaM1izsME89ywdzLYnzynXNLijahMjMCvJi5O8IsnLkmy8mmP/lOSsJN9O8v0kd61mjmt/Q2DfBXXLdbpyeZJ1m4rUVTJ7Xnfpb2o/vQgQIECAAAECBAgQIDCVBDyIP5U+23YlQIAAAQIECBAgQIAAAQIECBAgQIAAAQIECBAgQIAAAQIECBAgQIAAAQIECBAgQIAAAQIECBAgQIAAAQIECBAgQIAAAQIECBAgQIAAAQIECBAgQIAAgVUV+Ocknx2+9KQnPSmXXnrpqmY4T2CNCWy//fb57W9/O3L+m5N8bo0VMpgAAQIECBAgQIAAAQIECBAgQIAAAQIECBAgQIAAAQIECBAgQIAAAQIE7hdo9deFSXqaSlKTj83vKe9saj+9CEx2gbn99aMleUeD9+hv95TZDe6nGgECBAgQIECAAAECBAgQIECAAAECBAgQIECAAAECBP6mQKu/1ibzlK7s3rdV+VGTO+q2RgSeneQFSbZIsmmSjZJsdt/bQ4VuTHJ9kpvve/vaJD9Ocv4aaTuFhvZeXXerg/lhk1du95TS5H66ESBAgAABAgQIECBAYCoJ+AXaVPps25UAAQIECBAgQIAAAQIECBAgQIAAAQIECBAgQIAAAQIECBAgQIAAAQIECBAgQIAAAQIECBAgQIAAAQIECBAgQIAAAQIECBAgQIAAAQIECBAgQIAAAQIEVlVgVpKLk8wZvviRj3wk73znO1c1x3kCEy7w0Y9+NP/6r/86cu6CJDsmWTThZQwkQIAAAQIECBAgQIAAAQIECBAgQIAAAQIECBAgQIAAAQIECBAgQIAAgQcJzF1Yv15K9mksTcmZ7e7y8sb2U4zAJBdoDdTvpGbPpq5Ra06dP7u8pqn99CJAgAABAgQIECBAgAABAgQIECBAgAABAgQIECBAgMDDCbQG6p9Ss3FTlWpy8Pye8pmm9tOLAIEHCsztrweV5ITGupTc3O4uj21sP8UIECBAgAABAgQIECAwxQTKFNvXugQIECBAgAABAgQIECBAgAABAgQIECBAgAABAgQIECBAgAABAgQIECBAgAABAgQIECBAgAABAgQIECBAgAABAgQIECBAgAABAgQIECBAgAABAgQIECBAYFUFjkpy5PClzTffPOeff3623HLLVc1xnsCECVxzzTV51rOeleuuu27kzKGv5aMnrIRBBAgQIECAAAECBAgQIECAAAECBAgQIECAAAECBAgQIECAAAECBAgQIPCwAq2B+u7UfKixTDVXtGeXbRvbTzECk1ygtbBenpInNnaNkve0u8uHG9tPMQIECBAgQIAAAQIECBAgQIAAAQIECBAgQIAAAQIECDyMQKu/fjfJS5qKVJKP9fWUdza1n14ECDxQoLe/frQm72iwy/faPWWPBvdTjQABAgQIECBAgAABAlNKoEypbS1LgAABAgQIECBAgAABAgQIECBAgAABAgQIECBAgAABAgQIECBAgAABAgQIECBAgAABAgQIECBAgAABAgQIECBAgAABAgQIECBAgAABAgQIECBAgAABAgRWXeDRSX6eZLvhq29729vy8Y9/fNWT3CAwQQJvf/vb84lPfGLktMuSPDPJrRNUwRgCBAgQIECAAAECBAgQIECAAAECBAgQIECAAAECBAgQIECAAAECBAgQWIlAa6A+PzU/bjBUHRzMtifNKVc2uKNqBCalwP4L6jZdXbk8SXN/znjJC9rd5SeTElhpAgQIECBAgAABAgQIECBAgAABAgQIECBAgAABAgSmvMDchfXYUvLexkLUnNWeXfZsbD/FCBB4gEBrYT0zJS9rKkuted/82eXwpvbTiwABAgQIECBAgAABAlNNoLl/UWCqfSbsS4AAAQIECBAgQIAAAQIECBAgQIAAAQIECBAgQIAAAQIECBAgQIAAAQIECBAgQIAAAQIECBAgQIAAAQIECBAgQIAAAQIECBAgQIAAAQIECBAgQIAAAQJNFvjnJJ8dWfCnP/1pnv3sZze5s25TVOBnP/tZdtlllxW3f3OSz01REmsTIECAAAECBAgQIECAAAECBAgQIECAAAECBAgQIECAAAECBAgQIECgkQKta+pmWZ7rGlnuvlKDJS87qbuc3eSOuhGYjAL7D9SXdtWc1eju07J5e8tyfaM7KkeAAAECBAgQIECAAAECBAgQIECAAAECBAgQIECAAIG/IdC6pr4iy/OtBgNd0e4p2za4n2oECIwQaPXXy5M8sbEo07JXe8vy7cb2U4wAAQIECBAgQIAAAQJTTKBMsX2tS4AAAQIECBAgQIAAAQIECBAgQIAAAQIECBAgQIAAAQIECBAgQIAAAQIECBAgQIAAAQIECBAgQIAAAQIECBAgQIAAAQIECBAgQIAAAQIECBAgQIAAAQIEVlfgJ0meN3x57733zmmnnba6We4RGDeBV7/61Tn99NNH5p+b5PnjNlAwAQIECBAgQIAAAQIECBAgQIAAAQIECBAgQIAAAQIECBAgQIAAAQIECKy2QKu/1tW+PDEX39HuKR+fmFGmEJg6Aq3++vYkH2vyxu2e4megN/kTpBsBAgQIECBAgAABAgQIECBAgAABAgQIECBAgAABAg8r0Lqmbpblua7JTIPT88STtihXNrmjbgQIJPtfW7fpWpYrGm0xLZu3tyzXN7qjcgQIECBAgAABAgQIEJhCAh7Gn0KfbKsSIECAAAECBAgQIECAAAECBAgQIECAAAECBAgQIECAAAECBAgQIECAAAECBAgQIECAAAECBAgQIECAAAECBAgQIECAAAECBAgQIECAAAECBAgQIECAwJgE9kryzZEJX/nKV/L6179+TKEuE+ikwCmnnJI3vOENK0a+Msm3OjlHFgECBAgQIECAAAECBAgQIECAAAECBAgQIECAAAECBAgQIECAAAECBAh0RqDVX3+fZLvOpI1DSs0J7dnlLeOQLJLAlBZoLayfTsnBDUa4rN1T/q7B/VQjQIAAAQIECBAgQIAAAQIECBAgQIAAAQIECBAgQIDASgVa/bWu9NAaPFAGs2ffnHLWGqxgNAECoxDoXVBfVrty5iiOrrEj7Z5S1thwgwkQIECAAAECBAgQIEDgQQJ+keaLggABAgQIECBAgAABAgQIECBAgAABAgQIECBAgAABAgQIECBAgAABAgQIECBAgAABAgQIECBAgAABAgQIECBAgAABAgQIECBAgAABAgQIECBAgAABAgQIjF7gK0leP3x8p512yvnnn5911lln9AlOEhgngaVLl+ZZz3pWLrzwwpETTknyhnEaKZYAAQIECBAgQIAAAQIECBAgQIAAAQIECBAgQIAAAQIECBAgQIAAAQIExijQO1BPrjVvGmPMuF0vyTl9PeVF4zZAMIEpKtDbX39Qkxc2df1S8qW+7rJvU/vpRYAAAQIECBAgQIAAAQIECBAgQIAAAQIECBAgQIAAgdEItPrrdUk2G83ZNXTmHe2e8vE1NHutGrtPrdMeOZAXLk/OPamn3LNWLbcKyxx4fV0/yfonblZuXoVra9XRo46qXf1vTM8XtikLOrVYq7++PcnHOpU3DjnXt3vK5uOQK5IAAQIECBAgQIAAAQIEVlOgrOY91wgQIECAAAECBAgQIECAAAECBAgQIECAAAECBAgQIECAAAECBAgQIECAAAECBAgQIECAAAECBAgQIECAAAECBAgQIECAAAECBAgQIECAAAECBAgQIECAwFQUeHqSnye5//v5HX/88TnkkEOmooWdGybwwQ9+MIceeujIVjXJM5P8d8OqqkOAAAECBAgQIECAAAECBAgQIECAAAECBAgQIECAAAE0pV9hAAAgAElEQVQCBAgQIECAAAEC9wn09te31eTjDQa5+o7uPPHUUpY0uKNqBCaVwD61zthgIFck2aqpxUvy9r6e8omm9tOLAAECBAgQIECAAAECBAgQIECAAAECBAgQIECAAAECoxHo7a/frMleozm7Js6U5DN9PeXgNTF7bZs5d6AeW2oOTM2/b/nFfOSoo8rg2rbjSveptcwdyFEleeL05OgTe8plK72zFh6Y21+f3lXzwr7Z5X2dWq+3v55Qk4M6ldfpnJJ8q6+nvLLTufIIECBAgAABAgQIECBAYPUF7v8G5qsf4SYBAgQIECBAgAABAgQIECBAgAABAgQIECBAgAABAgQIECBAgAABAgQIECBAgAABAgQIECBAgAABAgQIECBAgAABAgQIECBAgAABAgQIECBAgAABAgQIEJhSAh9N8o7hjTfZZJOcf/75mTNnzpRCsGyzBBYsWJBnPetZuemmm0YW+1iSdzarqTYECBAgQIAAAQIECBAgQIAAAQIECBAgQIAAAQIECBAgQIAAAQIECBAgMFKgtaDukq6c12SVsjz/0Ld1ubTJHXUjMJkEeq+q29dp+U2jOw9m1/ac8tNGd1SOAAECBAgQIECAAAECBAgQIECAAAECBAgQIECAAAECKxHoHajvrTXHNhaq5Ift7vLCTvU7YKD2zOsu/Z3Kmyw5rQX11ZmWU1NTkiweHMzeJ80pZ0+W/p3q2Rqovak5IcmMlPxw3UV51QlPKnd2Kn8y5Nz3TMbhteaa+bPLuzvVuTVQz0nN7p3K63ROKTm8r7u8r9O58ggQIECAAAECBAgQIEBg9QWGfpPCiwABAgQIECBAgAABAgQIECBAgAABAgQIECBAgAABAgQIECBAgAABAgQIECBAgAABAgQIECBAgAABAgQIECBAgAABAgQIECBAgAABAgQIECBAgAABAgQIEBi9wJZJfp5ks+ErBx98cD796U+PPsFJAh0WeMtb3pITThj6ORD3v65P8swk13R4lDgCBAgQIECAAAECBAgQIECAAAECBAgQIECAAAECBAgQIECAAAECBAgQ6KDAAQvrpoMlN3QwsvNRJXu3u8sZnQ+WSGBqCrQG6qtSc3qTt++qedy82eXGJnfUjQABAgQIECBAgAABAgQIECBAgAABAgQIECBAgAABAisT6O2vL6nJd1d2bk19vNZc84jleeIntymLO9Gh1V8/l5oftWeXr3cibzJktAbq0PdZ+k5qNhrR947U/FN7dvnBZNihEx3vczgvNdOG80rytS2684ajShnsxIymZ+x3ed18+ox8J8lWpeSQvu4yrxOd33plnXnntFxRSoa+/1wjXyXZo6+nfK+R5ZQiQIAAAQIECBAgQIDAFBUoU3RvaxMgQIAAAQIECBAgQIAAAQIECBAgQIAAAQIECBAgQIAAAQIECBAgQIAAAQIECBAgQIAAAQIECBAgQIAAAQIECBAgQIAAAQIECBAgQIAAAQIECBAgQIAAgbEIvCfJB0cGfP3rX88+++wzlkx3CayWwKmnnprXvOY1K949JMmHVivQJQIECBAgQIAAAQIECBAgQIAAAQIECBAgQIAAAQIECBAgQIAAAQIECBCYUIFWf60TOnAVh5Xk0L6e8oDnJlcxwnECBEYI9PbXQ2pyfJNR2j3Fzz9v8idINwIECBAgQIAAAQIECBAgQIAAAQIECBAgQIAAAQIERiVw4OV142Uz8qdRHV5DhwYHs8NJc8pvOjG+1V8/k+Q5ST7f7ikf70RmkzN6r6671ZoTUzP7IXreWktePb+7/LjJO3Si2wH99Xm15JxaM/0h8j57x/S889Qtyt2dmNXUjP0W1CdO78oPk2xRa26aVvLaeT3l3E703X9B/YeurlzSiazxypi+JI89cdty83jlyyVAgAABAgQIECBAgACBVRfwQP6qm7lBgAABAgQIECBAgAABAgQIECBAgAABAgQIECBAgAABAgQIECBAgAABAgQIECBAgAABAgQIECBAgAABAgQIECBAgAABAgQIECBAgAABAgQIECBAgAABAgRmJPl5kqcMU2yzzTb50Y9+lC222IIOgQkTuPbaa7PbbrvlyiuvHDnzV0memWTJhBUxiAABAgQIECBAgAABAgQIECBAgAABAgQIECBAgAABAgQIECBAgAABAgRWW6DVXy9OssNqB4z3xZK+dnc5YLzHyCcwVQRaA3VeanobvO8l7Z6yY4P7qUaAAAECBAgQIECAAAECBAgQIECAAAECBAgQIECAAIFRC7T6ax314TVwsKvk1fO6y+mdGN3bXw+pydFJ7s5gjm3PKR/tRG4TM1oD9VWpGdqv+2H63TpY84qTZpfzmrhDJzrN7a8v7kpOqcmGD5P3H0vXy7+d/LiyqBMzm5bRWlh3TFfOTs1mQ91KyYJpM/KMEzcrN3ei6wEDde/BmtM6kTVeGe2eUsYrWy4BAgQIECBAgAABAgQIrJ6AX6itnptbBAgQIECAAAECBAgQIECAAAECBAgQIECAAAECBAgQIECAAAECBAgQIECAAAECBAgQIECAAAECBAgQIECAAAECBAgQIECAAAECBAgQIECAAAECBAgQIEBgjyRnj2TYd99988UvfpEMgQkT2G+//XLyySevOO+lSb47YSUMIkCAAAECBAgQIECAAAECBAgQIECAAAECBAgQIECAAAECBAgQIECAAIExCbQG6rzU9I4pZBwvl+S8vp7ynHEcIZrAlBLo7a//VZNdG7t0SV+7uxzQ2H6KESBAgAABAgQIECBAgAABAgQIECBAgAABAgQIECBAYBUEWv11YZKeVbgy0UcPa/eU4zsx9IBr6l6Dy3NKkvWSLKo1x231xRx31FFlsBP5jciotfT250215MNJNh1Fp0UpeXm7u/xkFGcn1ZG5/fW1JTkhyWNWWrzkI+uun6NO2KTcudKzk+jA3P769FJyZmo2HlH7V+2e8tROrdHqr4cmOa5TeeOQ09/uKbPHIVckAQIECBAgQIAAAQIECIxBoIzhrqsECBAgQIAAAQIECBAgQIAAAQIECBAgQIAAAQIECBAgQIAAAQIECBAgQIAAAQIECBAgQIAAAQIECBAgQIAAAQIECBAgQIAAAQIECBAgQIAAAQIECBAgQGCqCxyR5OiRCJ/+9Kdz8MEHT3UX+0+AwAknnJC3vOUtK046MskxEzDeCAIECBAgQIAAAQIECBAgQIAAAQIECBAgQIAAAQIECBAgQIAAAQIECBDokECrv745yWc6FDceMTcsXpZtv7xNuX08wmUSmEoCb7yyPnLm9Fye5HEN3vugdk/5bIP7qUaAAAECBAgQIECAAAECBAgQIECAAAECBAgQIECAAIFRC8wdqF8vNfuM+sIEH6xJe35P6e3E2NbCum268uPUbHZf3mBqPj39L/nXE3cqSzsxY01mHHh9XX/54hxZk7clmbkKXRal5m2zludLn9ymLF6Fe808WmtpXZ2DU/PJv34PtLIKJU/qqjl03uxy4yrcaezRuQP1Bak5syTrrVDye+2eskenis/tr30laXUqr9M5teTU+d3lNZ3OlUeAAAECBAgQIECAAAECYxNYlV+wj22S2wQIECBAgAABAgQIECBAgAABAgQIECBAgAABAgQIECBAgAABAgQIECBAgAABAgQIECBAgAABAgQIECBAgAABAgQIECBAgAABAgQIECBAgAABAgQIECBAYO0U+E6SPYdX23DDDfPDH/4wT3nKU9bObW3VCIFf/epX2X333XPLLbeM7HNmkpc3oqASBAgQIECAAAECBAgQIECAAAECBAgQIECAAAECBAgQIECAAAECBAgQIDBqgQP66zMGk5+P+sIaONjVlZ3mbVX+Zw2MNpLAWiVwwNX1qYODubDJS3Ulz5zXU37R5I66ESBAgAABAgQIECBAgAABAgQIECBAgAABAgQIECBAYLQCc/vre0rywdGen/BzNT9tzy67dmLuUbVOv3ogl5Vkzgp535w+M288cbNyVyfmrImM/X5fN5q+Xr6Xmp1We37JN5Yuz7+ePKdcs9oZa/jimwbq42fU9CXZYzWrXJ6Sue3u0uhnlR5ut3dcW9e7fVneX5O3JykPOltzQnt2ectq+jzoWmthPS8lu3Qqr9M5NTlkfk/5UKdz5REgQIAAAQIECBAgQIDA2AQe/AvWseW5TYAAAQIECBAgQIAAAQIECBAgQIAAAQIECBAgQIAAAQIECBAgQIAAAQIECBAgQIAAAQIECBAgQIAAAQIECBAgQIAAAQIECBAgQIAAAQIECBAgQIAAAQIEpprAPyQ5J8mmw4vvscceOfvss6eag30nUOClL31pvvvd746ceGOSFyb5zQTWMIoAAQIECBAgQIAAAQIECBAgQIAAAQIECBAgQIAAAQIECBAgQIAAAQIEOiCw3x/qRtOX5uYORI1bRE3eML+nnDJuAwQTmCICc/vr60vylSavu2ydbPzFJ5Q/N7mjbgQIECBAgAABAgQIECBAgAABAgQIECBAgAABAgQIEBitQGugPj81Px7t+TVw7sbpg9n2xDnltk7Mbg3U36Rm+4fIWlhqDu3ryTdSSu3ErInIOKrW6Vf3582l5L0jv8/XGGbfVZJX9/WU740hY41cbS2ob0xX/iPJY8ZaoJa8d353ef9Ycyb6fu9VdevalZNS8uyHmX1Yu6cc34luBy6oj1rWlcs79LXXiUoPzih5Qbu7/GR8wqUSIECAAAECBAgQIECAwOoKlNW96B4BAgQIECBAgAABAgQIECBAgAABAgQIECBAgAABAgQIECBAgAABAgQIECBAgAABAgQIECBAgAABAgQIECBAgAABAgQIECBAgAABAgQIECBAgAABAgQIECBwv8DcJO2RHkcffXSOOOIIRAQ6LnDMMcfkyCOPXDG3lWR+x4cJJECAAAECBAgQIECAAAECBAgQIECAAAECBAgQIECAAAECBAgQIECAAIEJEWj11zohg1ZzSOnKkX1blWNW87prBAjcJ9B7dT2iDuboJoO0e4qffd7kT5BuBAgQIECAAAECBAgQIECAAAECBAgQIECAAAECBAisksAbLqkbrrtB/rJKlyb68LTs3N6yXNiJsXP767dL8vK/kbUoyWnpytHtrcrCTswbt4xaS2thdsu0fCw1T0rSyT/LXjL0PcPK8ny6b+ty6bjt0KHg1sK6Yyk5rCb7JOnqUOxQzA+6av593uxyTgczxyVq36vqJtO7sl9XV46sNY94mCFLa01r/uzypU4UaV1Td8ryXNCJrPHKuOeOPOYrO5RbxitfLgECBAgQIECAAAECBAisnkAnfyNj9Rq4RYAAAQIECBAgQIAAAQIECBAgQIAAAQIECBAgQIAAAQIECBAgQIAAAQIECBAgQIAAAQIECBAgQIAAAQIECBAgQIAAAQIECBAgQIAAAQIECBAgQIAAAQIE1g6BE5IcNHKV73//+3nRi160dmxni0YI/OAHP8iLX/ziFbt8JsnBjSioBAECBAgQIECAAAECBAgQIECAAAECBAgQIECAAAECBAgQIECAAAECBAislkCrv/4yyc6rdXkiLtV8uT27vGkiRplBYG0WaC2sX0rJGxu84wXtnvK0BvdTjQABAgQIECBAgAABAgQIECBAgAABAgQIECBAgAABAqss0OqvdZUvTeCFwcG88aQ55SudGDm3v368JG97uKyaXNNV8/lpNV88cU65phNzO5nRe1Xdvk7P/8fencdXXtf34n99kllYZFOoC1syrKIVtWjbK9BEqlepVqui1q0zJ1xELK3t/XXRnxQo/WmXe6stFdGSM1OXVou2eF2vFmeqcG3VFrTWsgyTAIIoVYFhmS3n8zNT4Q7TgcnknJN8MzzjI48xJ5/36/36PE/4I0M4+ZXUnJZk/15mb5d1W635s7IoK9uHlVv7uGdW0WfeVn9s0315c01eVZIfm1XIzofWl+RvSsn5lwyViZ0fn9sTZ9xQ99s8kFcOJL9ek6N3ur1kba05feVw+fudnp3BgeU31FcNDOSDMzg6b0faw6XM23KLCRAgQIAAAQIECBAgQOAhBXyz5ouDAAECBAgQIECAAAECBAgQIECAAAECBAgQIECAAAECBAgQIECAAAECBAgQIECAAAECBAgQIECAAAECBAgQIECAAAECBAgQIECAAAECBAgQIECAAAECBAj0RmD6lxZ8LskJ98edcMIJufzyy7Pvvvv2ZoOUR7TAXXfdlVNOOSVf/epXt3WY/uA5Se54ROO4PAECBAgQIECAAAECBAgQIECAAAECBAgQIECAAAECBAgQIECAAAECBBa4wNhEvagmb2jwNb7cHi4/2eB+qhFYEAKtifqPSZ7Z1LIleff4cDmrqf30IkCAAAECBAgQIECAAAECBAgQIECAAAECBAgQIECAwGwEWhP1miTHzGZ2jmbOaw+X83uxqzVR35TkHTPKqvl6Lfn9pVO5vHNHfvDeE8rmGc314dAZt9a9tmzK8SV5Sa15aZLhPqzZYWRJru508teLB7Pquoncvma0bJmr3dvvOa3Wwf3W5vFTi/Kckrw+ydz8vE7NtRnIeEo+ethhuem8Mn8GtdZy+rdyQN2U55eBvKomp+7C8/GlLYvzwvcdUr63CzMPebQ1Uc/94SfP60VWnzKubQ+XY/uULZYAAQIECBAgQIAAAQIEuhAoXcwaJUCAAAECBAgQIECAAAECBAgQIECAAAECBAgQIECAAAECBAgQIECAAAECBAgQIECAAAECBAgQIECAAAECBAgQIECAAAECBAgQIECAAAECBAgQIECAAAECBB4s8Jwkn932oVe84hX50Ic+xIlA1wKvfOUr8+EPf3j7nOcm+VzX4QIIECBAgAABAgQIECBAgAABAgQIECBAgAABAgQIECBAgAABAgQIECBAYF4Fxm6orTqQ8Xkt8fDL76h75OiVjy+3N7ijagQaLbDi2/WgsiHXJdm/qUVLJ2PjR5R2U/vpRYAAAQIECBAgQIAAAQIECBAgQIAAAQIECBAgQIAAgdkIjE3W99ea18xmdi5mavKXK4fLq3uxq7W2/kIGc1GSx804r+R7tZO/ykD+ttb8n6G/yKbzziudGc/P8uB5tQ7c8J3suXhDnpdOVqTk1CRllnHdj5XckpqPd5K/uOfefOPSJ5W7uw+dQUKt5bxk8FsTOa4zkNfVmleW5OAZTPbjyPdrcmkp+Yv9BnP1Ow7JhpRS+7Fo+8zzVtdFNx6axw8syi/Vmpcn+fFd3VuTj60cLi/e1bmHOr9ion6wJK/qVV6vc0rJB8aHymt7nSuPAAECBAgQIECAAAECBLoXmL+/4Oi+uwQCBAgQIECAAAECBAgQIECAAAECBAgQIECAAAECBAgQIECAAAECBAgQIECAAAECBAgQIECAAAECBAgQIECAAAECBAgQIECAAAECBAgQIECAAAECBAgQINBEgTcnedu2xV7zmtfk/e9/fxO76rRABF772tfmAx/4wPZt35Lk7QvkCmoSIECAAAECBAgQIECAAAECBAgQIECAAAECBAgQIECAAAECBAgQIECAwMMILL+hPmNgIF9uMlKZyonjR5Yrm9xRNwJNFhhbW59VB3NFkzt2OnnmqiPKV5rcUTcCBAgQIECAAAECBAgQIECAAAECBAgQIECAAAECBAjsqsDYRP3VmrxzV+fm8PxX2sPlmb3YNzZZn5bk/bXmSbPJq8ktKfnfpZOP7b1f1lz4mHLXbHIebuaMG+p+mxflOaWTV6XmOSl5VK939CBvXUo+2qn5y1XD5eoe5P2niFdfX/fdc1Ge3pk2SH4+ZetzVvqxa5aZ1yf5ZEo+u/c+ubIfXwvTvc64qR6xeSovLSWvSM1TkwzMsu/02MXt4fKGLuYfNNqaqNM/z/WMXuX1OqckbxofLn/S61x5BAgQIECAAAECBAgQINC9QJO+we/+NhIIECBAgAABAgQIECBAgAABAgQIECBAgAABAgQIECBAgAABAgQIECBAgAABAgQIECBAgAABAgQIECBAgAABAgQIECBAgAABAgQIECBAgAABAgQIECBAgEAzBD6S5KXbVmm1WhkfH29GOy0WlMDY2Fja7fb2nT+a5GUL6iLKEiBAgAABAgQIECBAgAABAgQIECBAgAABAgQIECBAgAABAgQIECBAgMBDCiyfqPsPJD9oONGK9nBZ1fCO6hForEBroi5PsrKxBZN0kgNWDZc7mtxRNwIECBAgQIAAAQIECBAgQIAAAQIECBAgQIAAAQIECOyqwNja+qw6mCt2dW7OztfcubmTo99/ZPlutztHVtdFy4byhSQ/3WVWTc09tWTtQPKlJP9YN+eLhx2VyfNK6cw0+7xaByZuzvCiqZyY5PhOzQml5KlJ9plpxjyfm0rJREm+nE6uqgO5MhvyjfaxZf2u9Drj1rrX1IY8uSbHTzuk5OQkxyYZTDKwK1nzcHb6+Z5KsrYmXyoDuTrJVYsW55/f+4Ry7670WT5R9yhbclxZnJ+uNU8vyU+l5uiULNqVnIc6W0p+Y3yo/I9eZL12bf2xxQO5LiX79SKvHxllKieOH1mu7Ee2TAIECBAgQIAAAQIECBDoTqB0N26aAAECBAgQIECAAAECBAgQIECAAAECBAgQIECAAAECBAgQIECAAAECBAgQIECAAAECBAgQIECAAAECBAgQIECAAAECBAgQIECAAAECBAgQIECAAAECBAgQ2IHAo5J8Mtn6gv8PvL3+9a/PxRdfDIzAjAXOPPPMvOc979n+/PQv+/i5JHfPOMhBAgQIECBAgAABAgQIECBAgAABAgQIECBAgAABAgQIECBAgAABAgQIEGi8QGuibkiytKlFa/L2lcPlLU3tpxeBpgusmKhvK8mbG9xzY3u47NHgfqoRIECAAAECBAgQIECAAAECBAgQIECAAAECBAgQIEBgVgKta+o+WZq7ZjU8V0OdnNQ+olzRi3WtdfXjKXlBL7J+lFFTcm9q1ie5M8n3S/LdWnJ3rbl7ILm3UzM1MJDB1OzVSfYpNY/NQPZKzf5JHp2S6dfl2iM1gz3sNddRm370uk/TDtNfTz8oyQ+mXbZalK0WG6cN6vR9ax6Vkn1S85gkj0uyV5J9k+w518V7vG9jSu5JzV2l5Hu15vYfeWxI3fq6WHfUklKm71mzT5L9UvJjP3I5oJTs96PHe/5zUjV55crh8uFe3Ld1Qz0xA/liL7L6lrEx+7aPLdNfj94IECBAgAABAgQIECBAoGECpWF91CFAgAABAgQIECBAgAABAgQIECBAgAABAgQIECBAgAABAgQIECBAgAABAgQIECBAgAABAgQIECBAgAABAgQIECBAgAABAgQIECBAgAABAgQIECBAgAABAruLwMFJPpvkuG0v9Mu//Mu58MILd5c7ukcfBc4+++z82Z/92fYbvpnkuUlu6eNq0QQIECBAgAABAgQIECBAgAABAgQIECBAgAABAgQIECBAgAABAgQIECAwDwKtdfWKlDxrHlbPbGXJR9pD5bSZHXaKAIHtBVqT9dLUvKyxMjVXtpeVExvbTzECBAgQIECAAAECBAgQIECAAAECBAgQIECAAAECBAh0IdCaqLWL8b6P1qS1cris7MWiFRP14pK8vhdZMggsJIGBZPSS4bKmF51XTNQVJWn3IqtfGe3hUvqVLZcAAQIECBAgQIAAAQIEuhPwDVt3fqYJECBAgAABAgQIECBAgAABAgQIECBAgAABAgQIECBAgAABAgQIECBAgAABAgQIECBAgAABAgQIECBAgAABAgQIECBAgAABAgQIECBAgAABAgQIECBAgMDDCRyXZPqF6Q/a9tB5552Xc889lxyBhxQ4//zzM/11st3b7T/8ehpJ8k10BAgQIECAAAECBAgQIECAAAECBAgQIECAAAECBAgQIECAAAECBAgQILD7CbQm6juSvKnBN/t6e7gc3+B+qhFotEBron4tyVMaXPKd7eHyaw3upxoBAgQIECBAgAABAgQIECBAgAABAgQIECBAgAABAgRmLdD0f2dbBvL28cPLW2Z9wW0GWxP1t5O8vRdZMggsIIE7O52ctOqI8i+96Dx2Y31b7eTNvcjqU4af5eoTrFgCBAgQIECAAAECBAj0QqD0IkQGAQIECBAgQIAAAQIECBAgQIAAAQIECBAgQIAAAQIECBAgQIAAAQIECBAgQIAAAQIECBAgQIAAAQIECBAgQIAAAQIECBAgQIAAAQIECBAgQIAAAQIECBAg8JAC/yXJldt/9uKLL87rX/96bAT+k8B73vOenHnmmTuSeVaS/4OMAAECBAgQIECAAAECBAgQIECAAAECBAgQIECAAAECBAgQIECAAAECBHZPgdZkfXVqPtDg291Xp3LMyiPLzQ3uqBqBRgqsWFsPLYO5NsmejSw4XarkNe2h8sHG9lOMAAECBAgQIECAAAECBAgQIECAAAECBAgQIECAAAECXQismKjjJWl1EdHf0ZqPtpeVl/ViydhkfVWt8e9/e4EpY+EI1PzdlsVZ/r5Dyy29KN1aVz+Skpf2IqsfGTVprxwuY/3IlkmAAAECBAgQIECAAAEC3QuU7iMkECBAgAABAgQIECBAgAABAgQIECBAgAABAgQIECBAgAABAgQIECBAgAABAgQIECBAgAABAgQIECBAgAABAgQIECBAgAABAgQIECBAgAABAgQIECBAgAABAjsReH6ST21/5rLLLsuLXvQieAQeEPjYxz6WF7/4xTsSOTXJp1ERIECAAAECBAgQIECAAAECBAgQIECAAAECBAgQIECAAAECBAgQIECAwO4rsOL6+vSyKP/U5BvWklNWDpXPN7mjbgSaKLBisj671FzexG73d6pb8hMrjyr/3OSOuhEgQIAAAQIECBAgQIAAAQIECBAgQIAAAQIECBAgQGC2Aq2JemaSd892vt9zJfn6+HA5vhd7WrD7u9wAACAASURBVGvr8zP4n1/zqhfZMgg0WOC9izr5zfceUe7sRcexifq1mjylF1l9ynhDe7hc3KdssQQIECBAgAABAgQIECDQpUDpct44AQIECBAgQIAAAQIECBAgQIAAAQIECBAgQIAAAQIECBAgQIAAAQIECBAgQIAAAQIECBAgQIAAAQIECBAgQIAAAQIECBAgQIAAAQIECBAgQIAAAQIECBAgMDOBX0zyl9sf/dSnPpXnP//5M0twarcW+PSnP51TTz11R3d8VZK/2q0v73IECBAgQIAAAQIECBAgQIAAAQIECBAgQIAAAQIECBAgQIAAAQIECBAgkNY1dZ8szV0Np3hDe7hc3PCO6hFonEBrop6Z5N2NK7ZtoY3Zt31sWd/ojsoRIECAAAECBAgQIECAAAECBAgQIECAAAECBAgQIEBglgKtm+oJmcpXZjk+F2Mb6pIcvfLgcnO3y1o31BMykI8kObzbLPMEFpDAm9vD5fd70XfFLfXQsinXJdmjF3l9yRjMM9qHla/2JVsoAQIECBAgQIAAAQIECHQtULpOEECAAAECBAgQIECAAAECBAgQIECAAAECBAgQIECAAAECBAgQIECAAAECBAgQIECAAAECBAgQIECAAAECBAgQIECAAAECBAgQIECAAAECBAgQIECAAAECBAjMVODMJO/e/nC73c6KFStmmuHcbiiwcuXKtFqtHd3sDUku3g2v7EoECBAgQIAAAQIECBAgQIAAAQIECBAgQIAAAQIECBAgQIAAAQIECBAgsAOB1kS9M8m+jcUp+eP2UPnvje2nGIGGCrQm6/9Mza83tN50rbvaw2W/BvdTjQABAgQIECBAgAABAgQIECBAgAABAgQIECBAgAABAl0JnHFr3WvLxtzTVUifh8tAfnb88HJ5t2vG1tXDa3JJSn622yzzBBaKQEl+cXy4fKgXfcdurKfUTv6uF1n9yli0NHu/9wnl3n7lyyVAgAABAgQIECBAgACB7gRKd+OmCRAgQIAAAQIECBAgQIAAAQIECBAgQIAAAQIECBAgQIAAAQIECBAgQIAAAQIECBAgQIAAAQIECBAgQIAAAQIECBAgQIAAAQIECBAgQIAAAQIECBAgQIAAgV0U+O0kb99+5m1ve1ve/OY372KU47uDwNvf/va85S1v2dFVpr8gfn93uKM7ECBAgAABAgQIECBAgAABAgQIECBAgAABAgQIECBAgAABAgQIECBAgMDMBFoT9fIkz57Z6Xk4VfOJ9rLywnnYbCWBBS3QWlc/npIXNPgSn28Pl1Ma3E81AgQIECBAgAABAgQIECBAgAABAgQIECBAgAABAgQIdC3Qmqi165D+BryhPVwu7sWKFRN1vCStXmTJILAQBGryUyuHyz/2omtrop6Z5N29yOpXRnu4lH5lyyVAgAABAgQIECBAgACB7gV809a9oQQCBAgQIECAAAECBAgQIECAAAECBAgQIECAAAECBAgQIECAAAECBAgQIECAAAECBAgQIECAAAECBAgQIECAAAECBAgQIECAAAECBAgQIECAAAECBAgQILCrAjt8ofmzzz47f/qnf7qrWc4vYIFf+ZVfyYUXXrijG7whSU9+McgC5lGdAAECBAgQIECAAAECBAgQIECAAAECBAgQIECAAAECBAgQIECAAAECjziBsYn6BzX5zQZf/Nr2cDm2wf1UI9BIgdZEvSbJMY0sl6Qkfzg+XH6rqf30IkCAAAECBAgQIECAAAECBAgQIECAAAECBAgQIECAQC8EWhP1y0me0YusfmSU5B3jw+XXe5E9NlHPr8nv9CJLBoEFIDDVSY5cNVwme9F1bKL+cU1+rRdZfcr4Snu4PLNP2WIJECBAgAABAgQIECBAoAcCpQcZIggQIECAAAECBAgQIECAAAECBAgQIECAAAECBAgQIECAAAECBAgQIECAAAECBAgQIECAAAECBAgQIECAAAECBAgQIECAAAECBAgQIECAAAECBAgQIECAAIFdF/ipJF/afuy0007L+973vuyxxx67nmhiwQhs2LAhr3vd63LppZfuqPNPJ/mHBXMZRQkQIECAAAECBAgQIECAAAECBAgQIECAAAECBAgQIECAAAECBAgQIECgZwIrbqwvK53s8IfLeraku6BaFuXo8UPL2u5iTBN45AiM3VyPrFtyXZLG/k7xOpDTVh5ePvLIeVbclAABAgQIECBAgAABAgQIECBAgAABAgQIECBAgACBR6LA2ES9qCZvaOzdSz7RHiov7EW/FevqGaXkPb3IkkFgAQjcNlDz1EuWle/0omtrsn48NS/oRVY/Mkry7vHhclY/smUSIECAAAECBAgQIECAQG8EGvsfD/TmelIIECBAgAABAgQIECBAgAABAgQIECBAgAABAgQIECBAgAABAgQIECBAgAABAgQIECBAgAABAgQIECBAgAABAgQIECBAgAABAgQIECBAgAABAgQIECBAgECjBYaT/HOS/bdtedJJJ2XlypU54ogjGl1eudkJ3HDDDVmxYkW++MUvbh9wR5KnJ5mYXbIpAgQIECBAgAABAgQIECBAgAABAgQIECBAgAABAgQIECBAgAABAgQIEFjoAqevq0/plHytyffodPJzq44on2pyR90INElg+Q311IGBfLJJnbbvMlBz/CXLyteb3FE3AgQIECBAgAABAgQIECBAgAABAgQIECBAgAABAgQIdCswNllbtWa825w+zl/XHi7H9CJ/7Mb6rNrJFb3IkkFgAQh8upO8atVwmX4dr67fWhP12iRHdx3Up4BSMjY+VNp9ihdLgAABAgQIECBAgAABAj0QKD3IEEGAAAECBAgQIECAAAECBAgQIECAAAECBAgQIECAAAECBAgQIECAAAECBAgQIECAAAECBAgQIECAAAECBAgQIECAAAECBAgQIECAAAECBAgQIECAAAECBAjMXmCfJP8ryci2EUceeWTGx8dz8sknzz7ZZOMEvvCFL2RsbCxr167dvtuaJD+fZH3jSitEgAABAgQIECBAgAABAgQIECBAgAABAgQIECBAgAABAgQIECBAgAABAnMm8Gs31z3v3JJ752zhLBaV5E3jw+VPZjFqhMAjUmBsov5qTd7Z5Mvvtyh7vePQcl+TO+pGgAABAgQIECBAgAABAgQIECBAgAABAgQIECBAgACBbgVet64+ZVHJ17rN6eN87XRyzKojyvXd7lh+Q/3xgYF8vdsc8wQWhEDNH+89nLdcWMrGbvsuv6EeNTCQa5OUbrP6Nb+l5vj3LSv++e4XsFwCBAgQIECAAAECBAj0QKCx31T24G4iCBAgQIAAAQIECBAgQIAAAQIECBAgQIAAAQIECBAgQIAAAQIECBAgQIAAAQIECBAgQIAAAQIECBAgQIAAAQIECBAgQIAAAQIECBAgQIAAAQIECBAgQIDAQhJ4V5Kzti38qEc9KhdeeGGWL1++kO6h60MIrFq1KmeffXbuvvvu7U9clOSN4AgQIECAAAECBAgQIECAAAECBAgQIECAAAECBAgQIECAAAECBAgQIECAwLRAa129PSUHNlaj5qL2suLn3hr7BCnWNIHWuvqulAf/nHCjOtb8e3tZOahRnZQhQIAAAQIECBAgQIAAAQIECBAgQIAAAQIECBAgQIBAHwROq3XJPpPZ2IfonkUOlPzcJUPlU90Gnj5ZhzudfC0l+3SbZZ5A0wVqzX9buaxc0ouep0/WUzs1n+xFVr8y1g9l6aWlbOpXvlwCBAgQIECAAAECBAgQ6F6gdB8hgQABAgQIECBAgAABAgQIECBAgAABAgQIECBAgAABAgQIECBAgAABAgQIECBAgAABAgQIECBAgAABAgQIECBAgAABAgQIECBAgAABAgQIECBAgAABAgQIEOiRwPlJfmf7rFe/+tU555xzcswxx/RojZi5FLj22mtzwQUX5IMf/OCO1v5uknPnso9dBAgQIECAAAECBAgQIECAAAECBAgQIECAAAECBAgQIECAAAECBAgQINBsgdZE/XSS5zW1ZUk+Nz5cntvUfnoRaJrA2ET9bE2e07Re2/T5THu4PL/B/VQjQIAAAQIECBAgQIAAAQIECBAgQIAAAQIECBAgQIBAzwRaE3VDkqU9C+x90K+1h8s7u409fV197FTyyVLyE91mLaD5ySRDC6ivqr0QKKkDA/mZSw4rX+xFXGuivinJO3qR1aeMje3hskefssUSIECAAAECBAgQIECAQI8ESo9yxBAgQIAAAQIECBAgQIAAAQIECBAgQIAAAQIECBAgQIAAAQIECBAgQIAAAQIECBAgQIAAAQIECBAgQIAAAQIECBAgQIAAAQIECBAgQIAAAQIECBAgQIAAAQK9ETg7yZ9uH/XYxz4255xzTt74xjf2ZouUORF417velQsuuCDf+c53drTvV5JcOCdFLCFAgAABAgQIECBAgAABAgQIECBAgAABAgQIECBAgAABAgQIECBAgACBBSPQmqy/m5pzGlz4xvX35uhLn1Q2NbijagQaIXDav9Yl++yV65Ic3ohCOypRckF7qPxOY/spRoAAAQIECBAgQIAAAQIECBAgQIAAAQIECBAgQIAAgR4KtNbVK1LyrB5G9jaq5KL2UOn6haZefX3dd+mi/FGSM3pbsJlpJflUav6gJv8zJSc0s2X/W007dGrWlZLXJdm3/xsbsaGzZVEOe9+h5ZZetGlN1nel5qxeZPUlo+bK9rJyYl+yhRIgQIAAAQIECBAgQIBAzwRKz5IEESBAgAABAgQIECBAgAABAgQIECBAgAABAgQIECBAgAABAgQIECBAgAABAgQIECBAgAABAgQIECBAgAABAgQIECBAgAABAgQIECBAgAABAgQIECBAgAABAr0SeGWStycZ2j7wF37hF3LOOefkaU97Wq92yemDwFVXXZULLrggf/u3f7uj9Mkkb07yoT6sFkmAAAECBAgQIECAAAECBAgQIECAAAECBAgQIECAAAECBAgQIECAAAECC1xgbKK+uCY7/AG0plytTOXHx48s32hKHz0INFVgbG19ch3MvzS133SvkvzC+HC5rMkddSNAgAABAgQIECBAgAABAgQIECBAgAABAgQIECBAgECvBFZM1HeW5Fd7ldfznJq/ay8rz+k297xaB26czG+V5G3dZjV+vuZbA8kJlywr3znztvpjmzbkk6k5ofG9e12w5hNbNmb5TbflzuGhjJXk4l6vaGje+kXfy2Pee0LZ3It+rXX1cyn52V5k9SOjJn+ycri8qR/ZMgkQIECAAAECBAgQIECgdwKld1GSCBAgQIAAAQIECBAgQIAAAQIECBAgQIAAAQIECBAgQIAAAQIECBAgQIAAAQIECBAgQIAAAQIECBAgQIAAAQIECBAgQIAAAQIECBAgQIAAAQIECBAgQIAAgR4KDCU5N8ny7TP32WefnHPOOfmN3/iNHq4T1SuBP/qjP8oFF1yQ9evX7yhyVZLzf/i8TvZqnxwCBAgQIECAAAECBAgQIECAAAECBAgQIECAAAECBAgQIECAAAECBAgQ2L0Efun6+qTBRflGo29V8pL2UPnbRndUjkADBFqT9RdS8zcNqPKQFaa25Ml/cVT51yZ31I0AAQIECBAgQIAAAQIECBAgQIAAAQIECBAgQIAAAQK9EmhN1len5gO9yutDzo17b8kxFx5VNnabvWJdfVkpubTbnEbP12wuyc+OLytfuL/nirX10DKYNUmWNbp7D8uV5OpDh/KM80rZcn/s2ER9W03e3MM1TY26Zv1QnnxpKVPdFjz7+rr0nkW5Nsnh3Wb1bb7kNe2h8sG+5QsmQIAAAQIECBAgQIAAgZ4IlJ6kCCFAgAABAgQIECBAgAABAgQIECBAgAABAgQIECBAgAABAgQIECBAgAABAgQIECBAgAABAgQIECBAgAABAgQIECBAgAABAgQIECBAgAABAgQIECBAgAABAgT6JbA8yblJhrZf8NznPjfnnHNOTjzxxH7tlrsLAldccUUuuOCCfPazn93R1GSS83/4PK7ahUhHCRAgQIAAAQIECBAgQIAAAQIECBAgQIAAAQIECBAgQIAAAQIECBAgQOARKHDav9Yl++yVjU2+ekl+e3y4/EGTO+pGoAkCYxP1t2ry+03o8lAd1t+bpZc+qWxqckfdCBAgQIAAAQIECBAgQIAAAQIECBAgQIAAAQIECBAg0CuB5RP12IHk33qV14+cMpgfHz+sfKPb7BWT9eml5p+6zWnw/A86nZy+6ojyN9t3fN3N9eBFW/J3SY5tcP+eVCvJ18vi/Nwlh5RvPTiwlhUTeXdJXt+TRU0NKfnEYYfnReeV0um24thN9cl1Kv/SbU4/5zvJE1cNl2v6uUM2AQIECBAgQIAAAQIECHQvULqPkECAAAECBAgQIECAAAECBAgQIECAAAECBAgQIECAAAECBAgQIECAAAECBAgQIECAAAECBAgQIECAAAECBAgQIECAAAECBAgQIECAAAECBAgQIECAAAECBAj0WWAoyblJlm+/Z3BwMG9961vzxje+MQcddFCfa4jfkcDtt9+eiy66KBdccEGmpqZ2dGRVkvN/+PxNEiRAgAABAgQIECBAgAABAgQIECBAgAABAgQIECBAgAABAgQIECBAgAABAjMRaE3Wb6Xm4JmcnZczJePtoXL6vOy2lMACEmhN1ktSM9bYyiW3tIfKIY3tpxgBAgQIECBAgAABAgQIECBAgAABAgQIECBAgAABAgR6LHBarYP7TGZLj2N7GtcpeemqofI33Yaevq4+tlNyS5LBbrMaOH9jp5OzVh1RPvVQ3ZZP1McNJB9L8swG9u9VpS8sWZRXXXxomX6ed/jWmqhvT/JrSZb2amnDcv6gPVx+uxedlk/WlwzUfLQXWf3KWD+URZeWssMXO+vXTrkECBAgQIAAAQIECBAgsOsCZddHTBAgQIAAAQIECBAgQIAAAQIECBAgQIAAAQIECBAgQIAAAQIECBAgQIAAAQIECBAgQIAAAQIECBAgQIAAAQIECBAgQIAAAQIECBAgQIAAAQIECBAgQIAAAQLzJLA8yblJhrbfPzQ0lLPOOmvr+9577z1P9R5Za++5555cdNFFW98nJyd3dPnpB8//4fO16pEl47YECBAgQIAAAQIECBAgQIAAAQIECBAgQIAAAQIECBAgQIAAAQIECBAg0K3A2ES9rCYv6janX/O15osrl5WT+5Uvl8DuIrBiXf1CKTmpqfcpycfGh8uLm9pPLwIECBAgQIAAAQIECBAgQIAAAQIECBAgQIAAAQIECPRDoLWu3pWSffqR3YvMkvz2+HD5g26zzq516T2TuTHJY7vNatj8tWUgY+OHlyt31uuMG+p+WwbyN0lGf/h6UGVn5xfY5y8bqDnzkmXlOzvrPbau/j+15K1J9tvZ2YX0+ZJ8u5a8tD1UvtSL3mMT9bdq8vu9yOpLRs369rKyb1+yhRIgQIAAAQIECBAgQIBATwV2t7+E6CmOMAIECBAgQIAAAQIECBAgQIAAAQIECBAgQIAAAQIECBAgQIAAAQIECBAgQIAAAQIECBAgQIAAAQIECBAgQIAAAQIECBAgQIAAAQIECBAgQIAAAQIECBAg0ECBoSTnJlm+o27HHXdczjrrrK3vpXjZwX48f7XWXHTRRVvfv/nNbz7UilU//OUT5//weZrsRweZBAgQIECAAAECBAgQIECAAAECBAgQIECAAAECBAgQIECAAAECBAgQILB7C4ytq2+tJRc0+Ja3bdySYz54VLmrwR1VIzCvAq++vu67dFGuTfK4eS3yMMtLzTnjy8rvNbWfXgQIECBAgAABAgQIECBAgAABAgQIECBAgAABAgQIEOiHQGuyXp6aZ/cjuxeZNWmvHC5j3WfV0lqXD6Xk5d1nNSChZKrWfL4mv7JquFwz00an3Vz33Hcqf1hrTk+yx0znmnyulFxyyeE5o5RSZ9pzxY31ZaWTtyU5aqYzDT93Yzr57+0jykd71XPFRB0vSatXeT3PKfl8e6ic0vNcgQQIECBAgAABAgQIECDQcwGvDN5zUoEECBAgQIAAAQIECBAgQIAAAQIECBAgQIAAAQIECBAgQIAAAQIECBAgQIAAAQIECBAgQIAAAQIECBAgQIAAAQIECBAgQIAAAQIECBAgQIAAAQIECBAgQGBOBJYnOTfJ0I62nXDCCTnrrLOyYsWKOSnzSFmycuXKXHTRRfnqV7/6UFeeTHL+D5+XVY8UE/ckQIAAAQIECBAgQIAAAQIECBAgQIAAAQIECBAgQIAAAQIECBAgQIAAgd4LrLixvqB08vHeJ/cucWAgJ1xyePmn3iVKIrB7CZx+Y/2JTicP+UOnTbhtHcgLVx5ePtGELjoQIECAAAECBAgQIECAAAECBAgQIECAAAECBAgQIEBgrgTGJuof1OQ352rfru4pyRfHh8vJuzq3o/PLJ+rjBkr+R615VUlKLzLnKePeUvKrh65K+7zzSmc2HcYm6otrzYUpOWQ28w2Z+c5AyVmXDJW/mU2fsZvrozOVP6k1r5nNfFNmas0/1ZIXrBout/Wy09hE/UJNTuplZi+zSvKH48Plt3qZKYsAAQIECBAgQIAAAQIE+iOwkP8Spj8iUgkQIECAAAECBAgQIECAAAECBAgQIECAAAECBAgQIECAAAECBAgQIECAAAECBAgQIECAAAECBAgQIECAAAECBAgQIECAAAECBAgQIECAAAECBAgQIECAwMIRODjJWT96339HtU8++eScddZZecUrXrFwbtXAph/+8Idz0UUX5Qtf+MJDtbsjyUU/er+lgVdQiQABAgQIECBAgAABAgQIECBAgAABAgQIECBAgAABAgQIECBAgAABAgQWkEBrXT0mJdc0uXLt5FUrjyh/1eSOuhGYT4EVN9RfLAP5y/nssNPdNce2l5Vrd3rOAQIECBAgQIAAAQIECBAgQIAAAQIECBAgQIAAAQIECOxGAmPr6mm15K8bfKXvbNySoz94VLmrVx1b6+pzM/3vsGse06vMucgpJVtqsnLzVH7v/UeUm7rdecatda8tm/IXqXlZt1nzMH9ZNuaN7WPLrd3uHruxntLp5PdK8lPdZs3x/M11IG9ZfHs+/N4TyuZe7n719XXfpYtyXZLH9jK3l1ml5uXjy8qlvcyURYAAAQIECBAgQIAAAQL9ESj9iZVKgAABAgQIECBAgAABAgQIECBAgAABAgQIECBAgAABAgQIECBAgAABAgQIECBAgAABAgQIECBAgAABAgQIECBAgAABAgQIECBAgAABAgQIECBAgAABAgQIzKHAUUnOSvLGJIt3tPd5z3tezjrrrLzwhS+cw1oLf9XHP/7xXHTRRfnMZz7zUJeZ/oUE70pyUZLrF/6N3YAAAQIECBAgQIAAAQIECBAgQIAAAQIECBAgQIAAAQIECBAgQIAAAQIEmiBwXq0DN01mqgldHqpDTc5dOVx+t8kddSMwnwIrJurvlOT8+eyws92HDWXwvFI6Ozvn8wQIECBAgAABAgQIECBAgAABAgQIECBAgAABAgQIENidBMZurkfWLQ1/vaBOntE+ony1l+7Lb6hHDQ7mN2vNa5Ls0cvsPmTdk5rPDAzknD8/PNeUUmqvdoysrouWHZaRDOTsJD/fq9w+5vx9rfmzu7+av7305aVnP090Rq2Lt9yYFyR5S2pO6GP/rqNL8oNas3LjVM7/4FHlrq4DdxDQuqGekIF8pR/Zvcosi3LU+KFlba/y5BAgQIAAAQIECBAgQIBA/wRK/6IlEyBAgAABAgQIECBAgAABAgQIECBAgAABAgQIECBAgAABAgQIECBAgAABAgQIECBAgAABAgQIECBAgAABAgQIECBAgAABAgQIECBAgAABAgQIECBAgAABAnMs8LQkb0jy3x5q7+Me97j80i/9Ul7wghfkqU99ah71qEfNccVmr1u/fn3+4R/+IZdddlk++tGP5jvf+c7DFf7zJO9OclWzb6UdAQIECBAgQIAAAQIECBAgQIAAAQIECBAgQIAAAQIECBAgQIAAAQIECCxEgdZEXZdkuLHdaz7YXlZe09h+ihGYZ4HWuvqBlLx6nms83PqJ9nBZ1uB+qhEgQIAAAQIECBAgQIAAAQIECBAgQIAAAQIECBAgQKBvAq2JWvsW3oPgmrxq5XD5qx5EPSjijK/WxZ3H5Cc6NW9NyQk/fA2lx/Z6R5d5t9Tk72sn7zxgSb7xjkPLfV3mPeT4a2+rey++L6cleW1qfjwlB/Vr1yxyp+/9jVLyziUln3734eUHs8iY0ciKb9eDyn0ZTclvJzkuydIZDc7FoZq7M5BLO1N5x6oj8o2k9O2f2xUT9RdL8pdzca3Z7mgPlzLbWXMECBAgQIAAAQIECBAgMLcCvoGbW2/bCBAgQIAAAQIECBAgQIAAAQIECBAgQIAAAQIECBAgQIAAAQIECBAgQIAAAQIECBAgQIAAAQIECBAgQIAAAQIECBAgQIAAAQIECBAgQIAAAQIECBAgQIDAXAicmOQNSV71UMsOPPDAjI6O5iUveUle+MIXZu+9956LXo3d8f3vfz+f+9zn8qEPfSiXX3551q9f/3Bdp39hwLuTXNHYCylGgAABAgQIECBAgAABAgQIECBAgAABAgQIECBAgAABAgQIECBAgAABAgteoDVRP5zk5Q2+yJfbw+UnG9xPNQLzKtCaqP+Y5JnzWuLhl/91e7i8osH9VCNAgAABAgQIECBAgAABAgQIECBAgAABAgQIECBAgEDfBFqT9fbUHNi3Bd0Hn9ceLud3H7PjhLOvr0vvXpSnDiQvqcnzkxyVZI9+7XuY3M0puSudXFVLPjc4kMsvOSz/nFLqXHZZMVF/Jp08u5S8uJQcWpMD5nL/1l01G1NyW5JrSrJq01Q+//4jy3fnqscZk/Xxm6YyWgayvPzHzzvsOIP8CAAAIABJREFUN1e7t9uzKcntST6Xkr9uD5VPz0WP1kQ994d7zpuLXbPaUfLv7aFy0KxmDREgQIAAAQIECBAgQIDAnAuUOd9oIQECBAgQIECAAAECBAgQIECAAAECBAgQIECAAAECBAgQIECAAAECBAgQIECAAAECBAgQIECAAAECBAgQIECAAAECBAgQIECAAAECBAgQIECAAAECBAgQIDBXAv81yRuSvOjhFj7mMY/JKaeckpe//OU5+eSTc9BBj4zXm7/jjjvy+c9/Ph/60IfyyU9+Mvfee+/OnpePJXl3kv+9s4M+T4AAAQIECBAgQIAAAQIECBAgQIAAAQIECBAgQIAAAQIECBAgQIAAAQIEuhVorau/kZI/7DanX/Ol5AedzTlm5VHl9n7tkEtgoQqsuL4eNLA419aaAxp7h5rfbC8rf9TYfooRIECAAAECBAgQIECAAAECBAgQIECAAAECBAgQIECgjwKtifrpJM/r44ruoks+2B4qr+kuZGbT562uiyYPy88PDORlJXleTZYkWZxkUZKBmaXM+NRUki1Jvpeaq5KsriVXrBwu/zjjhD4ePK3WJfvcmGeV5JROzSkl+fG+WZR0UrMpNd+qyVUl+cTGqVz2waPKXX284oyiT5+oP9WpOS1l6z8jQ0n26MPXwv1dOkk2J/l+kqtLySemaj61arhMzqhsjw61JusHUvPqHsX1I+Yz7eHy/H4EyyRAgAABAgQIECBAgACB3guU3kdKJECAAAECBAgQIECAAAECBAgQIECAAAECBAgQIECAAAECBAgQIECAAAECBAgQIECAAAECBAgQIECAAAECBAgQIECAAAECBAgQIECAAAECBAgQIECAAAECBBokMDL9Cxdm0mfffffN0572tJx88sk55ZRT8tSnPjV77bVXFi+e/r0QC/+t0+nkzjvvzHXXXZcrrrgil19+eb70pS/ljjvumOnlRpOsmelh5wgQIECAAAECBAgQIECAAAECBAgQIECAAAECBAgQIECAAAECBAgQIECAQDcCrcn6/NR8qpuMfs/WkmetHCr/p9975BNYaAIrJut/KTVXNrp3yantofLpRndUjgABAgQIECBAgAABAgQIECBAgAABAgQIECBAgAABAn0SaE3W303NOX2K7z625ivtZeWZ3QftWsJpf10H9/svefyWLXnKYCdPr8nxKXlKksOTLElStiaW1K3/+79v04//x+f+79vmJOuTfDc130nJupp8JVvy93dflWsvfXmZ2rV2c3/6jFvrXlMbckIdyIkleWJNhlNzSJKDkuy53Z2nPbY1+Q+pbV1K7k7NLUm+VpLPZyqXjx9Z1s79zWa+8fR19bGdgfxsan4uydNLycG15lHbJOzo3g98uialPPhro5Pk7pKtXw/X1OTLpebz64fzjUvL/H1NtNbVL6fkGTOXmeOTJRe0h8rvzPFW6wgQIECAAAECBAgQIEBglgLb/yXJLGOMESBAgAABAgQIECBAgAABAgQIECBAgAABAgQIECBAgAABAgQIECBAgAABAgQIECBAgAABAgQIECBAgAABAgQIECBAgAABAgQIECBAgAABAgQIECBAgAABAg0VGEmy+v5uRx11VPbff/989atfTa3b/96CB99gcHAwxx57bJ797GdvfT/ppJPymMc8pqHX3HGt9evX5+qrr86aNWuyevXqXHXVVbnjjjse9g577LFHnvOc52Tt2rX5t3/7t23PjiZZs6AAlCVAgAABAgQIECBAgAABAgQIECBAgAABAgQIECBAgAABAgQIECBAgACBBSswtrYeWQdzfcMvsKI9XFY1vKN6BOZcoDVRlydZOeeLd2FhmcpR40eWtbsw4igBAgQIECBAgAABAgQIECBAgAABAgQIECBAgAABAgR2G4HWuvrzKflYgy90x+apHPP+I8t356tjrbWcnwx+b20GN+6dwQ3rc8CSxXlMXZT9szn7ZCCL7+82VTM1OJh7M5X1ZSDrB6Zyz4ZNuWdRyab99s6Wew7JluvWpK4ZLVvm6z7d7j2t1sHHrc2iO/bJos76DNYlGdxzcx6zJdlvcHH2HJjKnrVk72331JKSZMNAJ7dsWpJbpu7L5sWLsmloKJvOK6XTbac5na+1nJYsXrI2e3Q6WbL34jyhDuagJHulk8GH6tJJ6kCysXby7ylZ3ym5c697c/ftyaYnHZfOeWX+vyZeu7b+2OLBXJtk/zk13ZVlNS9qLyv/a1dGnCVAgAABAgQIECBAgACB+ROY/gsBbwQIECBAgAABAgQIECBAgAABAgQIECBAgAABAgQIECBAgAABAgQIECBAgAABAgQIECBAgAABAgQIECBAgAABAgQIECBAgAABAgQIECBAgAABAgQIECBAgMDuKzCSZPX91xsZGclHP/rR/Mu//Es+8pGP5OMf/3huvfXWbN68+SEFBgcHs//+++fxj398DjvssJx00kn5mZ/5mRx44IE54IAD8qhHPSpLly5NKfPzMoedTif33Xdf1q9fnzvvvDPf/va3c9111+Wqq67K1VdfnZtuuinf+973snHjxoe843T/Jz7xiXnxi1+c5z3veXnKU56SU089NWvWrNl2ZjTJgx7Yfb9s3IwAAQIECBAgQIAAAQIECBAgQIAAAQIECBAgQIAAAQIECBAgQIAAAQIEmiDQmqi1CT0eskPJ29pD5f9tdEflCMyDQGuy/n+pecs8rJ7xyvbwPP3w74wbOkiAAAECBAgQIECAAAECBAgQIECAAAECBAgQIECAAIH+CZw+WYc7Nev6t6H75DKQE8cPL1d2nySBAIGHExi7sT6rdnJFk5UGSpZdMlQmmtxRNwIECBAgQIAAAQIECBD4vwLz80rdngECBAgQIECAAAECBAgQIECAAAECBAgQIECAAAECBAgQIECAAAECBAgQIECAAAECBAgQIECAAAECBAgQIECAAAECBAgQIECAAAECBAgQIECAAAECBAgQIEBgrgRGkqy+f9nIyEhWr37gw9xzzz257LLL8ud//ue58sors2XLlhn3OuCAA3L00UfnSU96Up785CfnuOOOy5FHHpnHP/7x2WuvvWacM5uD9913X2688cZcc801+dd//dd84xvfyLXXXpubbrop3//+91NrnVHskiVLcsopp+TMM8/MqaeemkWLFj0wNzo6mjVr1mybM5rkQQ/MaIlDBAgQIECAAAECBAgQIECAAAECBAgQIECAAAECBAgQIECAAAECBAgQIEBglgKtifpvSY6d5Xj/x2o+0l5WTuv/IhsILCyB1rp6aUpe1uDW17SHyxMb3E81AgQIECBAgAABAgQIECBAgAABAgQIECBAgAABAgQI9F2gNTHDFyrqe5MdL6hJa+VwWTlP660l8IgRWDFRV5Sk3eQLt4dLaXI/3QgQIECAAAECBAgQIEDgwQK+ifMVQYAAAQIECBAgQIAAAQIECBAgQIAAAQIECBAgQIAAAQIECBAgQIAAAQIECBAgQIAAAQIECBAgQIAAAQIECBAgQIAAAQIECBAgQIAAAQIECBAgQIAAAQIEdm+BkSSr77/iyMhIVq9+4MMHbt7pdPLd7343X/va13L55Zfn6quvzvXXX5/bbrstGzZseFihUkqWLl2aJUuWZM8998zee++dfffdN49+9KNzyCGHZP/999/6ub322mvr56bfp89NPzb9Pj07vX/z5s0P/HnPPfds3Tv92L333pu7774769evz/e+972sW7cu//7v/7718fvuuy+bNm3Kli1bUnfyuz2mdz32sY/NEUcckac97Wl5xjOekZ/+6Z/OYYcdloGBgf90x9HR0axZs2bbx0eTPOiB3ftLx+0IECBAgAABAgQIECBAgAABAgQIECBAgAABAgQIECBAgAABAgQIECBAYL4FxtbV99eS18x3j4fZ/7X2cHlqg/upRmBeBFoT9eokx8/L8hksLTUfGF9WXjuDo44QIECAAAECBAgQIECAAAECBAgQIECAAAECBAgQIEBgtxVoTdRbkjyhqRcsydvHh8tbmtpPLwK7i8DYRH1bTd7c4Pvc2h4uBze4n2oECBAgQIAAAQIECBAgsJ1AIUKAAAECBAgQIECAAAECBAgQIECAAAECBAgQIECAAAECBAgQIECAAAECBAgQIECAAAECBAgQIECAAAECBAgQIECAAAECBAgQIECAAAECBAgQIECAAAECBAjs1gIjSVbff8ORkZGsXv3Ahw958ampqXzxi1/MlVdemTVr1uQrX/lK7rzzzq6hSikZHBzM9J9btmxJrTUDAwNb/5x+W7RoURYvXpzNmzdnusP04/d/brbL99133zzjGc/IiSeemJNOOinHH398DjzwwJ3GjY6Obr37Nm+jSR70wE5DHCBAgAABAgQIECBAgAABAgQIECBAgAABAgQIECBAgAABAgQIECBAgAABAl0ILJ+ovzqQvLOLiH6P3jewOEdfckj5Vr8XySewUARO/1Y9pLM51yXZs6mdO8mbVg2XP2lqP70IECBAgAABAgQIECBAgAABAgQIECBAgAABAgQIECAwFwJjE/WymrxoLnbNakfNR9vLystmNWuIAIEZC7TW1Y+k5KUzHpjjgyX52PhwefEcr7WOAAECBAgQIECAAAECBLoQKF3MGiVAgAABAgQIECBAgAABAgQIECBAgAABAgQIECBAgAABAgQIECBAgAABAgQIECBAgAABAgQIECBAgAABAgQIECBAgAABAgQIECBAgAABAgQIECBAgAABAgSaLzCSZPX9NUdGRrJ69QMfzrj9vffem3Xr1uWKK67IN7/5zdxwww257rrrctttt2XDhg3ZsmXLjLP6dXDJkiV59KMfnUMPPTTHHntsfvInf3Lr+xOf+MTsvffeu7x2dHQ0a9as2XZuNMmDHtjlUAMECBAgQIAAAQIECBAgQIAAAQIECBAgQIAAAQIECBAgQIAAAQIECBAgQGAXBFrr6nNT8r93YWTOj9aSU1YOlc/P+WILCTRUYMVkfXapubyh9f6jVs1/bS8rn210R+UIECBAgAABAgQIECBAgAABAgQIECBAgAABAgQIECDQZ4GxdfWtteSCPq/pJv7r7eFyfDcBZgkQ2LlAa6J+LclTdn5yfk6UmnPGl5Xfm5/tthIgQIAAAQIECBAgQIDAbATKbIbMECBAgAABAgQIECBAgAABAgQIECBAgAABAgQIECBAgAABAgQIECBAgAABAgQIECBAgAABAgQIECBAgAABAgQIECBAgAABAgQIECBAgAABAgQIECBAgAABAgtGYCTJ6vvbjoyMZPXqBz6c9SUmJydz66235sYbb8xNN92U6Y9vvvnmTExM5Nvf/na2bNmSqampre+11gfeO53OA///4ZaXUjIwMJD7/xwcHNz68f2PTX+8ePHiPOEJT8hxxx2Xxz3ucTn44IOzbNmyHHnkkTn88MOzzz77zPp+04Ojo6NZs2bNthmjSR70QFcLDBMgQIAAAQIECBAgQIAAAQIECBAgQIAAAQIECBAgQIAAAQIECBAgQIAAgZ0InH5NHe4szbomQ5XkzPHh8p4md9SNwFwKjE3U19fk4rncuau7BjZm2SXHloldnXOeAAECBAgQIECAAAECBAgQIECAAAECBAgQIECAAAECu5PA2ER9Xk0+3eA7bahTOXrlkeXmBndUjcCCFlixth5aBnNdkj2aepGSPH98uHymqf30IkCAAAECBAgQIECAAIH/LFCgECBAgAABAgQIECBAgAABAgQIECBAgAABAgQIECBAgAABAgQIECBAgAABAgQIECBAgAABAgQIECBAgAABAgQIECBAgAABAgQIECBAgAABAgQIECBAgAABAru1wEiS1fffcGRkJKtXP/BhXy6+cePG3H777fnWt76Vm2++Od///vezYcOG3Hnnnbnjjju2vk8/dtttt+UHP/hB1q9fn4GBgSxdujQHH3xwDjnkkOy///454IADtr5P///p9/3222/rn49+9KNz4IEHZt99900p/XtpxdHR0axZs2Zbo9EkD3qgL4BCCRAgQIAAAQIECBAgQIAAAQIECBAgQIAAAQIECBAgQIAAAQIECBAgQIDANgKtiVobDVLzx+1l5b83uqNyBOZQoLWu/s+U/PocrtzlVe3hPv4Q7i63MUCAAAECBAgQIECAAAECBAgQIECAAAECBAgQIECAAIH5EXjtDfWwxQO5cX62z2xr6eRnx48ol8/stFMECOyqwNgN9ZQ6kL/b1bm5PL+5k8Pff0S5aS532kWAAAECBAgQIECAAAEC3Qn071Wzu+tlmgABAgQIECBAgAABAgQIECBAgAABAgQIECBAgAABAgQIECBAgAABAgQIECBAgAABAgQIECBAgAABAgQIECBAgAABAgQIECBAgAABAgQIECBAgAABAgQIEOiNwEiS1fdHjYyMZPXqBz7szYZdSLnzzjuzefPmbNq0KVNTU9m4cWPuvffeDA4OZunSpVvflyxZsvV9//33Tynz99KJo6OjWbNmzba3G03yoAd24eqOEiBAgAABAgQIECBAgAABAgQIECBAgAABAgQIECBAgAABAgQIECBAgACBWQm01tWvpeQpsxqeg6GSfHx8uPz8HKyygsCCEBibqP+rJi9sbNmar7eXleMb208xAgQIECBAgAABAgQIECBAgAABAgQIECBAgAABAgQIzKFAa6LWOVw3m1VvaA+Xi2czaIYAgZ0LtCbqmUnevfOT83eiPTyPL8Y2f9e2mQABAgQIECBAgAABAgtaYP5eVXtBsylPgAABAgQIECBAgAABAgQIECBAgAABAgQIECBAgAABAgQIECBAgAABAgQIECBAgAABAgQIECBAgAABAgQIECBAgAABAgQIECBAgAABAgQIECBAgAABAgQWjMBIktX3tx0ZGcnq1Q98uGAuMR9FR0dHs2bNmm1XjyZ50APz0ctOAgQIECBAgAABAgQIECBAgAABAgQIECBAgAABAgQIECBAgAABAgQIEHhkCbQm6yWpGWvwra9tD5djG9xPNQJzKtCaqNckOWZOl+7KspLx9lA5fVdGnCVAgAABAgQIECBAgAABAgQIECBAgAABAgQIECBAgMDuKtCaqOuSDDf1fjV5x8rh8utN7acXgYUusGKi/nFJfq3B95hoD5dlDe6nGgECBAgQIECAAAECBAjsQKBQIUCAAAECBAgQIECAAAECBAgQIECAAAECBAgQIECAAAECBAgQIECAAAECBAgQIECAAAECBAgQIECAAAECBAgQIECAAAECBAgQIECAAAECBAgQIECAAAECBHZrgZEkq++/4cjISFavfuDD3fri3V5udHQ0a9as2TZmNMmDHuh2h3kCBAgQIECAAAECBAgQIECAAAECBAgQIECAAAECBAgQIECAAAECBAgQILAzgdZEPTPJu3d2bt4+X9IpW3LM+JFl7bx1sJhAQwTG1tYj66Jcm5qBhlTaUY03tIfLxQ3upxoBAgQIECBAgAABAgQIECBAgAABAgQIECBAgAABAgTmTGDFuvrXpeS0OVu4q4tKPtEeKi/c1THnCRCYmUBrsn48NS+Y2em5P1VrLl25rLx87jfbSIAAAQIECBAgQIAAAQLdCJRuhs0SIECAAAECBAgQIECAAAECBAgQIECAAAECBAgQIECAAAECBAgQIECAAAECBAgQIECAAAECBAgQIECAAAECBAgQIECAAAECBAgQIECAAAECBAgQIECAAAECjRcYSbL6/pYjIyNZvfqBDxtffj4Ljo6OZs2aNdtWGE3yoAfms5/dBAgQIECAAAECBAgQIECAAAECBAgQIECAAAECBAgQIECAAAECBAgQIPDIEFgxWZ9dai5v9G1LTm0PlU83uqNyBOZAoDVZn5+aT83BqlmvqCWnrBwqn591gEECBAgQIECAAAECBAgQIECAAAECBAgQIECAAAECBAjsRgKtyfobqfnDxl6p5rr2snJMY/spRmCBC7TW1WtTcnRjr1Hym+2h8keN7acYAQIECBAgQIAAAQIECOxQoHAhQIAAAQIECBAgQIAAAQIECBAgQIAAAQIECBAgQIAAAQIECBAgQIAAAQIECBAgQIAAAQIECBAgQIAAAQIECBAgQIAAAQIECBAgQIAAAQIECBAgQIAAAQIEdmuBkSSr77/hyMhIVq9+4MPd+uLdXm50dDRr1qzZNmY0yYMe6HaHeQIECBAgQIAAAQIECBAgQIAAAQIECBAgQIAAAQIECBAgQIAAAQIECBAgsDOBFbfUQ8um3LSzc/P5+ZK8aXy4/Ml8drCbQBMExibqr9bknU3o8lAd6pIctvLgcnOTO+pGgAABAgQIECBAgAABAgQIECBAgAABAgQIECBAgACBuRJoTdbR1Hx+rvbNYk/tdHLMqiPK9bOYNUKAwMMILL+hHjUwkGuTlMZClTy7PVS8cFxjnyDFCBAgQIAAAQIECBAgsGOB5n6j6RkjQIAAAQIECBAgQIAAAQIECBAgQIAAAQIECBAgQIAAAQIECBAgQIAAAQIECBAgQIAAAQIECBAgQIAAAQIECBAgQIAAAQIECBAgQIAAAQIECBAgQIAAAQIEeiEwkuSBF5IfGRnJ6tVeV34msKOjo1mzZs22R0eTPOiBmeQ4Q4AAAQIECBAgQIAAAQIECBAgQIAAAQIECBAgQIAAAQIECBAgQIAAAQIEuhVoTdROkub+PuKSd7WHyi93e0/zBBa6QGuy/llq3tjge9T2cBlocD/VCBAgQIAAAQIECBAgQIAAAQIECBAgQIAAAQIECBAgMKcCrZvqEzKVW+Z06S4u65T83Kqh8qldHHOcAIGdCCyfrKcO1Hyy0VCDObh9WLm10R2VI0CAAAECBAgQIECAAIH/JNDc/wDIk0WAAAECBAgQIECAAAECBAgQIECAAAECBAgQIECAAAECBAgQIECAAAECBAgQIECAAAECBAgQIECAAAECBAgQIECAAAECBAgQIECAAAECBAgQ+P/Zu/coW/O6vvOfX53m1hMQlnaiEe3aRdPdBiKOFzQC+jywxMCIt4hGBe3a1SqCI+ANoxEVoxFvgCMXtWtXK6hRHG84EHHB8yhgFC8jBsa+Ubta28QEWSo4IHBO/Wa5JlVWme6qXacu+9nFi/+efb6/3/f9e8E/h9UsCBAgQIAAAQInIdAk6XYuapomXbf7eRL3n9s72rZN3/d739cm2ffDuX28hxEgQIAAAQIECBAgQIAAAQIECBAgQIAAAQIECBAgQIAAAQIECBAgQIDAoATG0/rmJJ80qKg9MbXm1zdWyuOH2qeLwFkJrG7W15aSzzirfZex53cno/LIyzjnCAECBAgQIECAAAECBAgQIECAAAECBAgQIECAAAECBM6twHha68Af9+zJqLxw4I3yCCycwHhan5XkBUMOn4xKGXKfNgIECBAgQIAAAQIECBC4ewF/mfOfDAIECBAgQIAAAQIECBAgQIAAAQIECBAgQIAAAQIECBAgQIAAAQIECBAgQIAAAQIECBAgQIAAAQIECBAgQIAAAQIECBAgQIAAAQIECBAgQIAAAQIECBAgcL4FmiTdzhObpknX7X6e75cf83Vt26bv+723tEn2/XDMFY4TIECAAAECBAgQIECAAAECBAgQIECAAAECBAgQIECAAAECBAgQIECAAIGZBNam9SU1+eqZhucztPXu9+S6Vz6svH8+620lMH+BJ7+t3vv+V+bWJMvzr7n7gpK8dH1Unj7UPl0ECBAgQIAAAQIECBAgQIAAAQIECBAgQIAAAQIECBCYh8B4Wv84yfXz2D3TzpqXTFbKM2aaNUSAwMwC48364pQM+Z+juGUyKh8z84MMEiBAgAABAgQIECBAgMBgBMpgSoQQIECAAAECBAgQIECAAAECBAgQIECAAAECBAgQIECAAAECBAgQIECAAAECBAgQIECAAAECBAgQIECAAAECBAgQIECAAAECBAgQIECAAAECBAgQIECAAAECpyHQJOl2Lm6aJl23+3ka+87NnW3bpu/7ve9pk+z74dw81kMIECBAgAABAgQIECBAgAABAgQIECBAgAABAgQIECBAgAABAgQIECBAYNACq5v1xlLy40OOvLCUh//41eVtQ27URuA0Bb7izvqwS9t562nuOO7dteYrNlbKTce9x3kCBAgQIECAAAECBAgQIECAAAECBAgQIECAAAECBAicJ4G1rfryWvOUob6pJL++PiqPH2qfLgKLKrA2ra+tyWcMtb+UvGJ9uTx1qH26CBAgQIAAAQIECBAgQOCeBQocAgQIECBAgAABAgQIECBAgAABAgQIECBAgAABAgQIECBAgAABAgQIECBAgAABAgQIECBAgAABAgQIECBAgAABAgQIECBAgAABAgQIECBAgAABAgQIECBA4FwLNEm6nRc2TZOu2/081w8/7uPatk3f93uvaZPs++G4O5wnQIAAAQIECBAgQIAAAQIECBAgQIAAAQIECBAgQIAAAQIECBAgQIAAAQKzCKxO66eXof8zbCWfP1kuvzjLe8wQOI8C4636ean5hSG/rSbNxqj8xpAbtREgQIAAAQIECBAgQIAAAQIECBAgQIAAAQIECBAgQOCsBdam9Zk1eeFZ7z3CvjvfvZxrX1nK+49wxigBAgcIPLnWe99/K7cluXqoUCV51vqovGiofboIECBAgAABAgQIECBA4J4FChwCBAgQIECAAAECBAgQIECAAAECBAgQIECAAAECBAgQIECAAAECBAgQIECAAAECBAgQIECAAAECBAgQIECAAAECBAgQIECAAAECBAgQIECAAAECBAgQIEDgXAs0SbqdFzZNk67b/TzXDz/u49q2Td/3e69pk+z74bg7nCdAgAABAgQIECBAgAABAgQIECBAgAABAgQIECBAgAABAgQIECBAgAABArMIjP+k/tNcyp/NMjtM9nQlAAAgAElEQVSvmZo8Z2NUvm9e++0lMG+B1Wn9ppI8f94dB+6/kI+cfHT5L4NuFEeAAAECBAgQIECAAAECBAgQIECAAAECBAgQIECAAIEzFhi/vT46S3nDGa890rpyKf98/Zry1iMdMkyAwD0KrN1RH14v5D8Pmmg7j5k8pLxx0I3iCBAgQIAAAQIECBAgQOBuBQoXAgQIECBAgAABAgQIECBAgAABAgQIECBAgAABAgQIECBAgAABAgQIECBAgAABAgQIECBAgAABAgQIECBAgAABAgQIECBAgAABAgQIECBAgAABAgQIECBA4FwLNEm6nRc2TZOu2/081w8/7uPatk3f93uvaZPs++G4O5wnQIAAAQIECBAgQIAAAQIECBAgQIAAAQIECBAgQIAAAQIECBAgQIAAAQKzCoyn9W+T3GfW+TOfq1mfrJQbz3yvhQQGIjDerDelZG0gOXeX8b7JqNx3wH3SCBAgQIAAAQIECBAgQIAAAQIECBAgQIAAAQIECBAgMBeBGzfrP9ku+fO5LJ91acnnT5bLL846bo4AgYMFxlv181LzC0N2Wqr58JtWyn8bcqM2AgQIECBAgAABAgQIELh7gQKGAAECBAgQIECAAAECBAgQIECAAAECBAgQIECAAAECBAgQIECAAAECBAgQIECAAAECBAgQIECAAAECBAgQIECAAAECBAgQIECAAAECBAgQIECAAAECBAgQONcCTZJu54VN06Trdj/P9cOP+7i2bdP3/d5r2iT7fjjuDucJECBAgAABAgQIECBAgAABAgQIECBAgAABAgQIECBAgAABAgQIECBAgMCsAuOt+obUPHrW+TnM/eZkVD59DnutJDAIgfG0/kaSTxtEzN1FlLxxslweM9g+YQQIECBAgAABAgQIECBAgAABAgQIECBAgAABAgQIEJijwHha6xzXH7q6JN+8PirPP3TQAAECMwmsTetzavK9Mw3PaWgyKmVOq60lQIAAAQIECBAgQIAAgWMK+AvdMQEdJ0CAAAECBAgQIECAAAECBAgQIECAAAECBAgQIECAAAECBAgQIECAAAECBAgQIECAAAECBAgQIECAAAECBAgQIECAAAECBAgQIECAAAECBAgQIECAAAECAxdoknQ7jU3TpOt2PweePt+8tm3T9/3eiDbJvh/mW2g7AQIECBAgQIAAAQIECBAgQIAAAQIECBAgQIAAAQIECBAgQIAAAQIECHwwCYyn9QVJnjXgN/95/lGunVxV3j3gRmkETkVg/I56//xNbkvy4aey4GQufeFkVJ59Mle5hQABAgQIECBAgAABAgQIECBAgAABAgQIECBAgAABAudLYDytb0nysYN9Vcn6ZLncONg+YQQWTGC8VW9KzdqAs/9oMiqPGHCfNAIECBAgQIAAAQIECBA4QKDQIUCAAAECBAgQIECAAAECBAgQIECAAAECBAgQIECAAAECBAgQIECAAAECBAgQIECAAAECBAgQIECAAAECBAgQIECAAAECBAgQIECAAAECBAgQIECAAAECBM61QJOk23lh0zTput3Pc/3w4z6ubdv0fb/3mjbJvh+Ou8N5AgQIECBAgAABAgQIECBAgAABAgQIECBAgAABAgQIECBAgAABAgQIECAwq8B4Wm9IsjHr/DzmLl3KJ/7ENeX357HbTgLzFPjyO+onXLiQ35tnwwy7VyejcvMMc0YIECBAgAABAgQIECBAgAABAgQIECBAgAABAgQIECDwQScw3qo3pWZtqA8vyRvWR+XThtqni8CiCaxN62/W5DGD7S5ZnyyXGwfbJ4wAAQIECBAgQIAAAQIEDhQofAgQIECAAAECBAgQIECAAAECBAgQIECAAAECBAgQIECAAAECBAgQIECAAAECBAgQIECAAAECBAgQIECAAAECBAgQIECAAAECBAgQIECAAAECBAgQIECAAIFzLdAk6XZe2DRNum7381w//LiPa9s2fd/vvaZNsu+H4+5wngABAgQIECBAgAABAgQIECBAgAABAgQIECBAgAABAgQIECBAgAABAgQIzCqwdmd9VN3OG2edn8dcSb54fVT+wzx220lgngJr0/qva/Iz82w4bHdZyqPXry5vOmzOnxMgQIAAAQIECBAgQIAAAQIECBAgQIAAAQIECBAgQOCDUWA8rU9L8tIBv/3P33cx1/3UQ8u7BtwojcBCCHzp7fUB97kityb58AEHf/VkVF424D5pBAgQIECAAAECBAgQIHCAQKFDgAABAgQIECBAgAABAgQIECBAgAABAgQIECBAgAABAgQIECBAgAABAgQIECBAgAABAgQIECBAgAABAgQIECBAgAABAgQIECBAgAABAgQIECBAgAABAgQInGuBJkm388KmadJ1u5/n+uHHfVzbtun7fu81bZJ9Pxx3h/MECBAgQIAAAQIECBAgQIAAAQIECBAgQIAAAQIECBAgQIAAAQIECBAgQGBWgaf9ef3H739v/tus8/OYq8m3b4zK8+ax204C8xRYndbnluQ759lw2O573y//5GUfXv77YXP+nAABAgQIECBAgAABAgQIECBAgAABAgQIECBAgAABAh+MAjdO66dsJ/9pyG9fWson3nR1+f0hN2ojsAgCN95ZP2F7O7835Nal5F/cNCq/PeRGbQQIECBAgAABAgQIECBwzwIFDgECBAgQIECAAAECBAgQIECAAAECBAgQIECAAAECBAgQIECAAAECBAgQIECAAAECBAgQIECAAAECBAgQIECAAAECBAgQIECAAAECBAgQIECAAAECBAgQIHCuBZok3c4Lm6ZJ1+1+nuuHH/dxbdum7/u917RJ9v1w3B3OEyBAgAABAgQIECBAgAABAgQIECBAgAABAgQIECBAgAABAgQIECBAgACBowiMp/WvkzzgKGfOcraUvGJ9uTz1LHfaRWAIAmtb9eW15ilDaLmHhndNRuVDBtwnjQABAgQIECBAgAABAgQIECBAgAABAgQIECBAgAABAnMV+LK76ode8YH8xVwjDlleky/ZGJWfGXKjNgKLILA6rV9ckp8ecuvFe+XDfvLB5Z1DbtRGgAABAgQIECBAgAABAvcsUOAQIECAAAECBAgQIECAAAECBAgQIECAAAECBAgQIECAAAECBAgQIECAAAECBAgQIECAAAECBAgQIECAAAECBAgQIECAAAECBAgQIECAAAECBAgQIECAAAEC51qgSdLtvLBpmnTd7ue5fvhxH9e2bfq+33tNm2TfD8fd4TwBAgQIECBAgAABAgQIECBAgAABAgQIECBAgAABAgQIECBAgAABAgQIEDiKwHhaX5fksUc5c6azNW+erJRPPtOdlhEYgMB4s/5OSh45gJR7Snj9ZFQeN+A+aQQIECBAgAABAgQIECBAgAABAgQIECBAgAABAgQIEJi7wHha69wjDggoS/n29avL84bcqI3AIgis3VmfW7fznUNunYxKGXKfNgIECBAgQIAAAQIECBA4WMBf6vwnhAABAgQIECBAgAABAgQIECBAgAABAgQIECBAgAABAgQIECBAgAABAgQIECBAgAABAgQIECBAgAABAgQIECBAgAABAgQIECBAgAABAgQIECBAgAABAgQInG+BJkm388SmadJ1u5/n++XHfF3btun7fu8tbZJ9PxxzheMECBAgQIAAAQIECBAgQIAAAQIECBAgQIAAAQIECBAgQIAAAQIECBAgQOBIAqtvr88vS/mmIx06w+GS/OX2xVy38dDyjjNcaxWBuQqs3l6vWroit9bkQXMNOWB53c73bTykPGeofboIECBAgAABAgQIECBAgAABAgQIECBAgAABAgQIECAwBIHxtL45yScNoeVuG2p+arJSnjLYPmEEFkRgvFlfkZIvHXDu705G5ZED7pNGgAABAgQIECBAgAABAocIFEIECBAgQIAAAQIECBAgQIAAAQIECBAgQIAAAQIECBAgQIAAAQIECBAgQIAAAQIECBAgQIAAAQIECBAgQIAAAQIECBAgQIAAAQIECBAgQIAAAQIECBAgQIDAuRZoknQ7L2yaJl23+3muH37cx7Vtm77v917TJtn3w3F3OE+AAAECBAgQIECAAAECBAgQIECAAAECBAgQIECAAAECBAgQIECAAAECBI4isLZZn1pLfvIoZ856tpY8amO5/NZZ77WPwLwEVrfqp5aaN81r/yx7S82Xra+Ul88ya4YAAQIECBAgQIAAAQIECBAgQIAAAQIECBAgQIAAAQIfrAJr0/qSmnz1gN//5smofPKA+6QRWAiB8bT+TpJHDjW2JC9dH5WnD7VPFwECBAgQIECAAAECBAgcLlAOHzFBgAABAgQIECBAgAABAgQIECBAgAABAgQIECBAgAABAgQIECBAgAABAgQIECBAgAABAgQIECBAgAABAgQIECBAgAABAgQIECBAgAABAgQIECBAgAABAgQILLBAk6Tb6W+aJl23+7nAzzr99LZt0/f93kVtkn0/nH6FDQQIECBAgAABAgQIECBAgAABAgQIECBAgAABAgQIECBAgAABAgQIECBA4O8FbpjWT1lK/tPATVYno3LzwBvlETgxgfG03pBk48QuPIWLtpN/cfOo/PYpXO1KAgQIECBAgAABAgQIECBAgAABAgQIECBAgAABAgQInBuBtbfXcV3K+oAf9Ff1vrl24yPKOwbcKI3AoAVW/2u9qvxtbkvywKGGlu2srT+kTIbap4sAAQIECBAgQIAAAQIEDhcoh4+YIECAAAECBAgQIECAAAECBAgQIECAAAECBAgQIECAAAECBAgQIECAAAECBAgQIECAAAECBAgQIECAAAECBAgQIECAAAECBAgQIECAAAECBAgQIECAAAECBBZYoEnS7fQ3TZOu2/1c4Gedfnrbtun7fu+iNsm+H06/wgYCBAgQIECAAAECBAgQIECAAAECBAgQIECAAAECBAgQIECAAAECBAgQIPD3Al92V/3QKz6Qvxi0Sc33TFbKtw66URyBExQYb9bvTsm3nOCVJ37VxXvlw37yweWdJ36xCwkQIECAAAECBAgQIECAAAECBAgQIECAAAECBAgQIHCOBG54e/2kpaW8echPKpfy6PVrypuG3KiNwJAF1u6oj6oX8sYhN25v55E3P6T87pAbtREgQIAAAQIECBAgQIDAwQIFEAECBAgQIECAAAECBAgQIECAAAECBAgQIECAAAECBAgQIECAAAECBAgQIECAAAECBAgQIECAAAECBAgQIECAAAECBAgQIECAAAECBAgQIECAAAECBAgQIHCuBZok3c4Lm6ZJ1+1+nuuHH/dxbdum7/u917RJ9v1w3B3OEyBAgAABAgQIECBAgAABAgQIECBAgAABAgQIECBAgAABAgQIECBAgACBowqMN+s7UvJhRz13ZvM1Pz9ZKU8+s30WEZizwHizvjIlXzDnjHteX/MXk5Vy1WD7hBEgQIAAAQIECBAgQIAAAQIECBAgQIAAAQIECBAgQGAgAjdM6wOXkr8cSM49ZaxORuXmgTfKIzBYgfG03pBkY7CBSbaTB908Kn815EZtBAgQIECAAAECBAgQIHCwQAFEgAABAgQIECBAgAABAgQIECBAgAABAgQIECBAgAABAgQIECBAgAABAgQIECBAgAABAgQIECBAgAABAgQIECBAgAABAgQIECBAgAABAgQIECBAgAABAgQInGuBJkm388KmadJ1u5/n+uHHfVzbtun7fu81bZJ9Pxx3h/MECBAgQIAAAQIECBAgQIAAAQIECBAgQIAAAQIECBAgQIAAAQIECBAgQOCoAuNpfXWSJxz13BnOv2UyKh93hvusIjBXgfG0/mGSR8w14uDlr5mMyhMH3CeNAAECBAgQIECAAAECBAgQIECAAAECBAgQIECAAAECgxEYT+vfJrnPYIL+QUhN/v3GqHzLUPt0ERi6wOq0fk9J/s2AO983GZX7DrhPGgECBAgQIECAAAECBAjMIFBmmDFCgAABAgQIECBAgAABAgQIECBAgAABAgQIECBAgAABAgQIECBAgAABAgQIECBAgAABAgQIECBAgAABAgQIECBAgAABAgQIECBAgAABAgQIECBAgAABAgQILK5Ak6TbyW+aJl23+7m4rzqD8rZt0/f93k1tkn0/nEGGFQQIECBAgAABAgQIECBAgAABAgQIECBAgAABAgQIECBAgAABAgQIECBAYJ/AeKs+LzXfNlSWmrz3wr1y7U0PLncNtVEXgZMSuPGu+uBLH8htJbnfSd154veUfNdkuTz3xO91IQECBAgQIECAAAECBAgQIECAAAECBAgQIECAAAECBM6hwHizvjEljxrs00p+frJcnjzYPmEEBi4w3qqvTM0XDDaz5k2TlfLowfYJI0CAAAECBAgQIECAAIGZBMpMU4YIECBAgAABAgQIECBAgAABAgQIECBAgAABAgQIECBAgAABAgQIECBAgAABAgQIECBAgAABAgQIECBAgAABAgQIECBAgAABAgQIECBAgAABAgQIECBAgACBRRVoknQ78U3TpOt2Pxf1TWfS3bZt+r7fu6tNsu+HMwmxhAABAgQIECBAgAABAgQIECBAgAABAgQIECBAgAABAgQIECBAgAABAgQI7BFYndYvLslPDxmlXsrjNq4prx9yozYCJyGwekd9bLmQ153EXad1R02+ZGNUfua07ncvAQIECBAgQIAAAQIECBAgQIAAAQIECBAgQIAAAQIEzpPAeFpfkORZA37TH01G5RED7pNGYNAC42l9S5KPHXDkCyej8uwB90kjQIAAAQIECBAgQIAAgRkEygwzRggQIECAAAECBAgQIECAAAECBAgQIECAAAECBAgQIECAAAECBAgQIECAAAECBAgQIECAAAECBAgQIECAAAECBAgQIECAAAECBAgQIECAAAECBAgQIECAAIHFFWiSdDv5TdOk63Y/F/dVZ1Detm36vt+7qU2y74czyLCCAAECBAgQIECAAAECBAgQIECAAAECBAgQIECAAAECBAgQIECAAAECBAjsE7jh7fWTlpby5iGzlORp66Pyo0Nu1EbgJATWpvWravKyk7jrtO7Y3s4jb35I+d3Tut+9BAgQIECAAAECBAgQIECAAAECBAgQIECAAAECBAgQOE8C4636pal5xYDf9N56KddtXFP+dMCN0ggMUmD1jvpR5UJuTXK/QQb+XVTJUybL5acG2yeMAAECBAgQIECAAAECBGYSKDNNGSJAgAABAgQIECBAgAABAgQIECBAgAABAgQIECBAgAABAgQIECBAgAABAgQIECBAgAABAgQIECBAgAABAgQIECBAgAABAgQIECBAgAABAgQIECBAgAABAgQWVaBJ0u3EN02Trtv9XNQ3nUl327bp+37vrjbJvh/OJMQSAgQIECBAgAABAgQIECBAgAABAgQIECBAgAABAgQIECBAgAABAgQIECCwR+CGaX3gUvKXg0ap+aHJSvn6QTeKI3ACAuPN+oMp+boTuOrUrthOHnTzqPzVqS1wMQECBAgQIECAAAECBAgQIECAAAECBAgQIECAAAECBM6RwOrt9ePLFfn9IT+pljxuY7m8fsiN2ggMUWB1qz621LxuiG07TfViPmHjoeUPhtyojQABAgQIECBAgAABAgQOFyiHj5ggQIAAAQIECBAgQIAAAQIECBAgQIAAAQIECBAgQIAAAQIECBAgQIAAAQIECBAgQIAAAQIECBAgQIAAAQIECBAgQIAAAQIECBAgQIAAAQIECBAgQIAAAQIEFligSdLt9DdNk67b/VzgZ51+etu26ft+76I2yb4fTr/CBgIECBAgQIAAAQIECBAgQIAAAQIECBAgQIAAAQIECBAgQIAAAQIECBAg8D8LjKf1riQfOVSbmrxqY1Q+e6h9ugiclMDqtP5KSZ50Uvedwj1/NhmVB5/Cva4kQIAAAQIECBAgQIAAAQIECBAgQIAAAQIECBAgQIDAuRQY31Lvn/vkXQN/3FdPRuVlA2+UR2BwAuNpfVqSlw4ubG/Q+/KAyfXl3YNuFEeAAAECBAgQIECAAAEChwqUQycMECBAgAABAgQIECBAgAABAgQIECBAgAABAgQIECBAgAABAgQIECBAgAABAgQIECBAgAABAgQIECBAgAABAgQIECBAgAABAgQIECBAgAABAgQIECBAgAABAoss0CTpdh7QNE26bvdzkd916u1t26bv+7172iT7fjj1CAsIECBAgAABAgQIECBAgAABAgQIECBAgAABAgQIECBAgAABAgQIECBAgMDdCKxN6y/V5HMGi1Nz62SlXD/YPmEETkhgvFlvScl1J3TdiV9Tkl9eH5XPPfGLXUiAAAECBAgQIECAAAECBAgQIECAAAECBAgQIECAAIFzLDCe1r9O8oDBPrHkhybL5esH2yeMwEAFxlv1B1PzdQPN+7usd01G5UMG3CeNAAECBAgQIECAAAECBGYUKDPOGSNAgAABAgQIECBAgAABAgQIECBAgAABAgQIECBAgAABAgQIECBAgAABAgQIECBAgAABAgQIECBAgAABAgQIECBAgAABAgQIECBAgAABAgQIECBAgAABAgQWU6BJ0u2kN02Trtv9XMwXnVF127bp+37vtjbJvh/OKMUaAgQIECBAgAABAgQIECBAgAABAgQIECBAgAABAgQIECBAgAABAgQIECCwT2B1q35rqfl3A2bZLpdy3fo15Y4BN0ojcCyBtTvqNfVCbk2ydKyLTvFwLfm3G8vlu09xhasJECBAgAABAgQIECBAgAABAgQIECBAgAABAgQIECBw7gTG0/q6JI8d7MNqfnWyUp402D5hBAYqMN6sr0rJZw007++yXj8ZlccNuE8aAQIECBAgQIAAAQIECMwoUGacM0aAAAECBAgQIECAAAECBAgQIECAAAECBAgQIECAAAECBAgQIECAAAECBAgQIECAAAECBAgQIECAAAECBAgQIECAAAECBAgQIECAAAECBAgQIECAAAECBAgspkCTpNtJb5omXbf7uZgvOqPqtm3T9/3ebW2SfT+cUYo1BAgQIECAAAECBAgQIECAAAECBAgQIECAAAECBAgQIECAAAECBAgQIEBgn8B4s35hSn520CwlT5wsl9cMulEcgWMIjLfqE1Lz6mNccfpHa75oslJ+7vQX2UCAAAECBAgQIECAAAECBAgQIECAAAECBAgQIECAAIHzI7A2rc+vyTcN+EW3Tkbl+gH3SSMwSIHxtN6S5LpBxiUpyfetj8pzhtqniwABAgQIECBAgAABAgRmFyizj5okQIAAAQIECBAgQIAAAQIECBAgQIAAAQIECBAgQIAAAQIECBAgQIAAAQIECBAgQIAAAQIECBAgQIAAAQIECBAgQIAAAQIECBAgQIAAAQIECBAgQIAAAQIEFlCgSdLtdDdNk67b/VzA55xdctu26ft+78I2yb4fzq7GJgIECBAgQIAAAQIECBAgQIAAAQIECBAgQIAAAQIECBAgQIAAAQIECBAg8PcCa1v1f601fzBkk7qUZ25cXX54yI3aCBxHYPXO+rVlOy86zh2nfbaUfPz6cvm/T3uP+wkQIECAAAECBAgQIECAAAECBAgQIECAAAECBAgQIHCeBFbvrF9QtvPKAb+plity7fpHlTsG3CiNwKAE1v60XlMv5rYkZVBhe2LqUp68cXX5+aH26SJAgAABAgQIECBAgACB2QUG+5fP2Z9gkgABAgQIECBAgAABAgQIECBAgAABAgQIECBAgAABAgQIECBAgAABAgQIECBAgAABAgQIECBAgAABAgQIECBAgAABAgQIECBAgAABAgQIECBAgAABAgQIEDhAoEnS7fx50zTput1PcAcItG2bvu/3TrRJ9v0AkAABAgQIECBAgAABAgQIECBAgAABAgQIECBAgAABAgQIECBAgAABAgQIzEPg6f+9/qO//X/z7nnsnnlnzYsnK+VrZp43SGDBBMab9UdS8owhZ9/3f8n9X/KPy98MuVEbAQIECBAgQIAAAQIECBAgQIAAAQIECBAgQIAAAQIEhiZw42b92O2Stwyta2/P9nb+t5sfUl495EZtBIYkcMPb6xOXlvJ/DanpH7Ys1TzippXyR0Nu1EaAAAECBAgQIECAAAECswmU2cZMESBAgAABAgQIECBAgAABAgQIECBAgAABAgQIECBAgAABAgQIECBAgAABAgQIECBAgAABAgQIECBAgAABAgQIECBAgAABAgQIECBAgAABAgQIECBAgAABAgsq0CTpdtqbpknX7X6e6ZP+5m/+JnfddVcuXryYS5cuHbr7yiuvzAMf+MBcddVVh86exkDbtun7fu/VbZJ9P5zGXncSIECAAAECBAgQIECAAAECBAgQIECAAAECBAgQIECAAAECBAgQIECAAIFZBMbTuplkNMvsnGZeOxmVz5zTbmsJnLrAeFp/LcnjT33R5S+YTkZl5fKPO0mAAAECBAgQIECAAAECBAgQIECAAAECBAgQIECAAIEPToFn/2m9319fzHuG/PqSPGt9VF405EZtBIYksDatz6zJC4fU9A9bPuSKXPmCjyrvHXKjNgIECBAgQIAAAQIECBCYTaDMNmaKAAECBAgQIECAAAECBAgQIECAAAECBAgQIECAAAECBAgQIECAAAECBAgQIECAAAECBAgQIECAAAECBAgQIECAAAECBAgQIECAAAECBAgQIECAAAECBAgQWFCBJkk3lPb73ve+uXDhwkw5tda85z2D+v/kaJP0M8UbIkCAAAECBAgQIECAAAECBAgQIECAAAECBAgQIECAAAECBAgQIECAAAECpywwntafTfKFp7zmONdvXbGca3+slA8c5xJnCQxR4CtrvdfFrdyWZHmIff+j6ecmo/JFA+6TRoAAAQIECBAgQIAAAQIECBAgQIAAAQIECMgu3SIAACAASURBVBAgQIAAgcEKjDfrO1LyYYMNrHnJZKU8Y7B9wggMTGC8WV+ckqcPLOvvc2r+YrJSrhpsnzACBAgQIECAAAECBAgQOJJAOdK0YQIECBAgQIAAAQIECBAgQIAAAQIECBAgQIAAAQIECBAgQIAAAQIECBAgQIAAAQIECBAgQIAAAQIECBAgQIAAAQIECBAgQIAAAQIECBAgQIAAAQIECBAgQGDRBJok3aJFD7S3TdIPtE0WAQIECBAgQIAAAQIECBAgQIAAAQIECBAgQIAAAQIECBAgQIAAAQIECHyQCYyn9ZuT/PshP/vSUh7+E1eXtw25URuByxH48jvrwy5s562Xc/YMz/ybyah87xnus4oAAQIECBAgQIAAAQIECBAgQIAAAQIECBAgQIAAAQLnRmA8ra9J8i+H+qCS/Pr6qDx+qH26CAxNYG1aX1uTzxha156e/zgZlScMuE8aAQIECBAgQIAAAQIECBxBoBxh1igBAgQIECBAgAABAgQIECBAgAABAgQIECBAgAABAgQIECBAgAABAgQIECBAgAABAgQIECBAgAABAgQIECBAgAABAgQIECBAgAABAgQIECBAgAABAgQIECCweAJNkm7xsgdZ3CbpB1kmigABAgQIECBAgAABAgQIECBAgAABAgQIECBAgAABAgQIECBAgAABAgQ+6ATGb6//Kkv5+SE/vCSftz4qvzTkRm0ELkdgbVo/tya/eDlnz+zMdr5g8pDyf57ZPosIECBAgAABAgQIECBAgAABAgQIECBAgAABAgQIECBwjgTGW/V5qfm2AT/pzne/J9e+8mHl/QNulEZgEAJPflu99/2vzG1Jrh5E0N1FlHzXZLk8d7B9wggQIECAAAECBAgQIEDgSALlSNOGCRAgQIAAAQIECBAgQIAAAQIECBAgQIAAAQIECBAgQIAAAQIECBAgQIAAAQIECBAgQIAAAQIECBAgQIAAAQIECBAgQIAAAQIECBAgQIAAAQIECBAgQIAAgUUTaJJ0Q4n+iI/4iFx11VW58sorD0165zvfmdtvv/3QuTMcaJP0Z7jPKgIECBAgQIAAAQIECBAgQIAAAQIECBAgQIAAAQIECBAgQIAAAQIECBAgcI8CN27Wj90uecuQiWrynI1R+b4hN2ojcDkCq9P6TSV5/uWcPaszSzWPuGml/NFZ7bOHAAECBAgQIECAAAECBAgQIECAAAECBAgQIECAAAEC50lgbVo/tya/OOQ3lUv55+vXlLcOuVEbgSEIrN1RH14v5D8PoeWeGkryeeuj8ktDbtRGgAABAgQIECBAgAABArMLlNlHTRIgQIAAAQIECBAgQIAAAQIECBAgQIAAAQIECBAgQIAAAQIECBAgQIAAAQIECBAgQIAAAQIECBAgQIAAAQIECBAgQIAAAQIECBAgQIAAAQIECBAgQIAAAQIEjizQJWl2Tr3mNa/JYx7zmJkuecMb3pAnPOEJe2f7JO1Mhw0RIECAAAECBAgQIECAAAECBAgQIECAAAECBAgQIECAAAECBAgQIECAAIFzLvDkP633u//FvGfIzywlN60vl68YcqM2ApcjsLZVf7zW3Hg5Z8/qzLuvyJWv/Kjy3rPaZw8BAgQIECBAgAABAgQIECBAgAABAgQIECBAgAABAgTOk8CX314fduGKvHXQbyr5/Mly+cVBN4ojMACB8Vb9vNT8wgBS7jHh0sU8/CceWt425EZtBAgQIECAAAECBAgQIDC7QJl91CQBAgQIECBAgAABAgQIECBAgAABAgQIECBAgAABAgQIECBAgAABAgQIECBAgAABAgQIECBAgAABAgQIECBAgAABAgQIECBAgAABAgQIECBAgAABAgQIECBA4MgCXZJm51TXdWma3c8DL+v7Pm3b7p3pk+z74cg1DhAgQIAAAQIECBAgQIAAAQIECBAgQIAAAQIECBAgQIAAAQIECBAgQIAAgXMkMJ7WP05y/YCf9JuTUfn0AfdJI3BZAuNp/Y0kn3ZZh8/m0C2TUfmYs1llCwECBAgQIECAAAECBAgQIECAAAECBAgQIECAAAECBM6fwJPfVu99/yvzviG/rCTfvD4qzx9yozYCQxBYm9bn1OR7h9ByTw3vfk/u88qHlfcPuVEbAQIECBAgQIAAAQIECMwuUGYfNUmAAAECBAgQIECAAAECBAgQIECAAAECBAgQIECAAAECBAgQIECAAAECBAgQIECAAAECBAgQIECAAAECBAgQIECAAAECBAgQIECAAAECBAgQIECAAAECBAgQOLJAl6TZOdV1XZpm9/PAy/q+T9u2e2f6JPt+OHKNAwQIECBAgAABAgQIECBAgAABAgQIECBAgAABAgQIECBAgAABAgQIECBA4BwJrG3Wl9eSpwz1SSX5r/V9uW5yfXn3UBt1ETiqwPiWev9yn9xak4846tmzmi81r1hfKU89q332ECBAgAABAgQIECBAgAABAgQIECBAgAABAgQIECBA4DwKjLfqXan5yMG+rWR9slxuHGyfMAIDERhv1ZtSszaQnP85o+TPJsvlwYPtE0aAAAECBAgQIECAAAECRxYoRz7hAAECBAgQIECAAAECBAgQIECAAAECBAgQIECAAAECBAgQIECAAAECBAgQIECAAAECBAgQIECAAAECBAgQIECAAAECBAgQIECAAAECBAgQIECAAAECBAgQIEBgdoEuSbMz3nVdmmb388Bb+r5P27Z7Z/ok+36YPcMkAQIECBAgQIAAAQIECBAgQIAAAQIECBAgQIAAAQIECBAgQIAAAQIECBA4fwJrW/Ubas33D/llteQTNpbLHwy5URuBowisbtWPLzW/f5QzZz1bSr5xfbn8wFnvtY8AAQIECBAgQIAAAQIECBAgQIAAAQIECBAgQIAAAQLnSWBtWn+pJp8z1DfVmjdsrJRPG2qfLgJDEVjdrL9ZSh4zlJ5/2FGSX14flc8dap8uAgQIECBAgAABAgQIEDi6QDn6EScIECBAgAABAgQIECBAgAABAgQIECBAgAABAgQIECBAgAABAgQIECBAgAABAgQIECBAgAABAgQIECBAgAABAgQIECBAgAABAgQIECBAgAABAgQIECBAgAABAjMLdEmanemu69I0u58HXtL3fdq23TvTJ9n3w8wVBgkQIECAAAECBAgQIECAAAECBAgQIECAAAECBAgQIECAAAECBAgQIECAwDkUWJ3WzynJLw35aSX54vVR+Q9DbtRG4CgCa9P6r2vyM0c5c9azNfncjVH55bPeax8BAgQIECBAgAABAgQIECBAgAABAgQIECBAgAABAgTOk8DaZv23teS7BvymP3/fxVz3Uw8t7xpwozQCcxX40tvrA+5zRW5N8uFzDTlgean5tvWV8u+G2qeLAAECBAgQIECAAAECBI4uUI5+xAkCBAgQIECAAAECBAgQIECAAAECBAgQIECAAAECBAgQIECAAAECBAgQIECAAAECBAgQIECAAAECBAgQIECAAAECBAgQIECAAAECBAgQIECAAAECBAgQIECAwMwCXZJmZ7rrujTN7ueBl/R9n7Zt9870Sfb9MHOFQQIECBAgQIAAAQIECBAgQIAAAQIECBAgQIAAAQIECBAgQIAAAQIECBAgcA4FVu+s/6xs522DflrJcyfL5bsG3SiOwBEExlv121LzvCMcOfPRupSHbVxd/p8zX2whAQIECBAgQIAAAQIECBAgQIAAAQIECBAgQIAAAQIEzpHA6p31s8p2XjXkJy0t5RNvurr8/pAbtRGYp8CNd9ZP2N7O782z4bDddSlP2ri6/Ophc/6cAAECBAgQIECAAAECBBZHoCxOqlICBAgQIECAAAECBAgQIECAAAECBAgQIECAAAECBAgQIECAAAECBAgQIECAAAECBAgQIECAAAECBAgQIECAAAECBAgQIECAAAECBAgQIECAAAECBAgQIEBgAQW6JM1Od9d1aZrdzwOf0/d92rbdO9Mn2ffDAnpIJkCAAAECBAgQIECAAAECBAgQIECAAAECBAgQIECAAAECBAgQIECAAAECJybwlbXe6+JW3n9iF57CRaXmFesr5amncLUrCcxFYG2zvryWPGUuy2dcesVy7v1jpXxgxnFjBAgQIECAAAECBAgQIECAAAECBAgQIECAAAECBAgQIHA3AuPNel1KbhkyTt3Ol2w8pPzMkBu1EZinwOrb6xeXpfz0PBsO3V1z/WSl3HronAECBAgQIECAAAECBAgQWBiBsjClQgkQIECAAAECBAgQIECAAAECBAgQIECAAAECBAgQIECAAAECBAgQIECAAAECBAgQIECAAAECBAgQIECAAAECBAgQIECAAAECBAgQIECAAAECBAgQIECAAIFFFOiSNDvhXdelaXY/D3xP3/dp23bvTJ9k3w+LCKKZAAECBAgQIECAAAECBAgQIECAAAECBAgQIECAAAECBAgQIECAAAECBAicpMB4Wv8wySNO8s4Tvut3JqPyKSd8p+sIzE1gPK2/neST5xZw+OK3TEbl4w4fM0GAAAECBAgQIECAAAECBAgQIECAAAECBAgQIECAAAECBwl8R61Lf7KVS0NWqsm3b4zK84bcqI3APAVWp/W5JfnOeTYctvujl3PhO0rZPmzOnxMgQIAAAQIECBAgQIDA4giUxUlVSoAAAQIECBAgQIAAAQIECBAgQIAAAQIECBAgQIAAAQIECBAgQIAAAQIECBAgQIAAAQIECBAgQIAAAQIECBAgQIAAAQIECBAgQIAAAQIECBAgQIAAAQIECCygQJek2enuui5Ns/t54HP6vk/btntn+iT7flhAD8kECBAgQIAAAQIECBAgQIAAAQIECBAgQIAAAQIECBAgQIAAAQIECBAgQOBEBcab9aaUrJ3opSd72V9ecZ9c+2P/tPzFyV7rNgJnL/CV/6V+2MX35bYkDzr77TNurFmfrJQbZ5w2RoAAAQIECBAgQIAAAQIECBAgQIAAAQIECBAgQIAAAQIHCIyndTPJaLBINT81WSlPGWyfMAJzFhhv1lek5EvnnHHQ+ulkVFYG3CeNAAECBAgQIECAAAECBC5DoFzGGUcIECBAgAABAgQIECBAgAABAgQIECBAgAABAgQIECBAgAABAgQIECBAgAABAgQIECBAgAABAgQIECBAgAABAgQIECBAgAABAgQIECBAgAABAgQIECBAgAABArMKdEmaneGu69I0u58H3tH3fdq23TvTJ9n3w6wR5ggQIECAAAECBAgQIECAAAECBAgQIECAAAECBAgQIECAAAECBAgQIECAwHkVWJ3WZ5fkh4b8vlryqI3l8ltDbtRGYBaB1a36qaXmTbPMzmumJl+3MSovmNd+ewkQIECAAAECBAgQIECAAAECBAgQIECAAAECBAgQIHCeBMbT+rNJvnDAb3rzZFQ+ecB90gjMVWA8rb+T5JFzjTh4+c9NRuWLBtwnjQABAgQIECBAgAABAgQuQ6BcxhlHCBAgQIAAAQIECBAgQIAAAQIECBAgQIAAAQIECBAgQIAAAQIECBAgQIAAAQIECBAgQIAAAQIECBAgQIAAAQIECBAgQIAAAQIECBAgQIAAAQIECBAgQIAAAQKzCnRJmp3hruvSNLufB97R933att070yfZ98OsEeYIECBAgAABAgQIECBAgAABAgQIECBAgAABAgQIECBAgAABAgQIECBAgMB5FVh9e/2sspRXDfl9JblhfVR+YsiN2gjMIrA2rV9ek5tnmZ3XTN3OkzYeUn51XvvtJUCAAAECBAgQIECAAAECBAgQIECAAAECBAgQIECAwHkSGG/Wb0zJ9w31TaXkL7c/kOs2HlreMdRGXQTmJbB6e71q6V65tdY8aF4Nh+6t+abJSvn+Q+cMECBAgAABAgQIECBAgMBCCZSFqhVLgAABAgQIECBAgAABAgQIECBAgAABAgQIECBAgAABAgQIECBAgAABAgQIECBAgAABAgQIECBAgAABAgQIECBAgAABAgQIECBAgAABAgQIECBAgAABAgQILJpAl6TZie66Lk2z+3ngW/q+T9u2e2f6JPt+WDQMvQQIECBAgAABAgQIECBAgAABAgQIECBAgAABAgQIECBAgAABAgQIECBA4KQFxpv1upTcctL3nuh9Nd8zWSnfeqJ3uozAHATGm/W7U/Itc1g9+8qa6ycr5dbZD5gkQIAAAQIECBAgQIAAAQIECBAgQIAAAQIECBAgQIAAgXsSGG/VJ6Tm1UMWqiWP2lguvzXkRm0E5iGwulU/tdS8aR67Z95Z8sTJcnnNzPMGCRAgQIAAAQIECBAgQGAhBMpCVIokQIAAAQIECBAgQIAAAQIECBAgQIAAAQIECBAgQIAAAQIECBAgQIAAAQIECBAgQIAAAQIECBAgQIAAAQIECBAgQIAAAQIECBAgQIAAAQIECBAgQIAAAQIEFlWgS9LsxHddl6bZ/TzwTX3fp23bvTN9kn0/LCqKbgIECBAgQIAAAQIECBAgQIAAAQIECBAgQIAAAQIECBAgQIAAAQIECBAgcFIC31Hr0p9s5WKSwf7/FdeSV24sly88qTe7h8C8BFa36s+VmifPa/8Me+tHL+eK7yhle4ZZIwQIECBAgAABAgQIECBAgAABAgQIECBAgAABAgQIECBwiMDaHfWaeiG3DxxqdTIqNw+8UR6BMxcYT+sNSTbOfPERFpZLeej6NeWOIxwxSoAAAQIECBAgQIAAAQILIDDY/4HPAthJJECAAAECBAgQIECAAAECBAgQIECAAAECBAgQIECAAAECBAgQIECAAAECBAgQIECAAAECBAgQIECAAAECBAgQIECAAAECBAgQIECAAAECBAgQIECAAAECBA4X6JI0O2Nd16Vpdj8PPN33fdq23TvTJ9n3w+HrTRAgQIAAAQIECBAgQIAAAQIECBAgQIAAAQIECBAgQIAAAQIECBAgQIAAgfMvMN6sb07JJw34pW+ZjMrHDbhPGoGZBMbT+odJHjHT8DyGan53slIeOY/VdhIgQIAAAQIECBAgQIAAAQIECBAgQIAAAQIECBAgQOC8CoyntQ76bSXfM1ku3zroRnEE5iAw3qrfnZpvmcPqmVdORqXMPGyQAAECBAgQIECAAAECBBZGwF/2FubfKqEECBAgQIAAAQIECBAgQIAAAQIECBAgQIAAAQIECBAgQIAAAQIECBAgQIAAAQIECBAgQIAAAQIECBAgQIAAAQIECBAgQIAAAQIECBAgQIAAAQIECBAgQGAhBbokzU5513Vpmt3PAx/U933att070yfZ98NCiogmQIAAAQIECBAgQIAAAQIECBAgQIAAAQIECBAgQIAAAQIECBAgQIAAAQInLDDeqi9OzdNP+NqTvO49Sxdz3U0PLXed5KXuInCWAjfeXh+8fUVuTXLlWe490q6Sl0yWyzOOdMYwAQIECBAgQIAAAQIECBAgQIAAAQIECBAgQIAAAQIECBwoMJ7WP05y/WCZan5+slKePNg+YQTmJDDerK9MyRfMaf0sa2+ZjMrHzDJohgABAgQIECBAgAABAgQWS6AsVq5aAgQIECBAgAABAgQIECBAgAABAgQIECBAgAABAgQIECBAgAABAgQIECBAgAABAgQIECBAgAABAgQIECBAgAABAgQIECBAgAABAgQIECBAgAABAgQIECBAYMEEuiTNTnPXdWma3c8Dn9L3fdq23TvTJ9n3w4JZyCVAgAABAgQIECBAgAABAgQIECBAgAABAgQIECBAgAABAgQIECBAgAABAqciML6z/u/Zzg+fyuUndWnJYyfL5e/+uUL/IrCQAuOt2qbm9YOOX8rXTq4u/8egG8URIECAAAECBAgQIECAAAECBAgQIECAAAECBAgQIEBgwQTWNuvLa8lTBpz9lsmofNyA+6QRmIvAeFr/MMkj5rJ8hqWl5hXrK+WpM4waIUCAAAECBAgQIECAAIEFEygL1iuXAAECBAgQIECAAAECBAgQIECAAAECBAgQIECAAAECBAgQIECAAAECBAgQIECAAAECBAgQIECAAAECBAgQIECAAAECBAgQIECAAAECBAgQIECAAAECBAgQWCyBLkmzk9x1XZpm9/PAl/R9n7Zt9870Sfb9sFgUagkQIECAAAECBAgQIECAAAECBAgQIECAAAECBAgQIECAAAECBAgQIECAwOkIrE3rv6zJa07n9pO5tSZP2xiVHz2Z29xC4OwFVqf1q0rysrPfPPvGkjxhfVT+4+wnTBIgQIAAAQIECBAgQIAAAQIECBAgQIAAAQIECBAgQIDAYQI3TOszl5IXHjY3xz9/79K9cu1NDy53zbHBagKDErjxrvrg7Q/ktiT3G1TYnpjt5Fk3j8qLhtqniwABAgQIECBAgAABAgQuX6Bc/lEnCRAgQIAAAQIECBAgQIAAAQIECBAgQIAAAQIECBAgQIAAAQIECBAgQIAAAQIECBAgQIAAAQIECBAgQIAAAQIECBAgQIAAAQIECBAgQIAAAQIECBAgQIAAAQKHCnRJmp2pruvSNLufBx7u+z5t2+6d6ZPs++HQ7QYIECBAgAABAgQIECBAgAABAgQIECBAgAABAgQIECBAgAABAgQIECBAgMAHgcDaHfWaeiG3D/qpJT84WS7fMOhGcQQOEBhv1R9IzdcPGalcykPXryl3DLlRGwECBAgQIECAAAECBAgQIECAAAECBAgQIECAAAECBBZNYLxZH5+SXxtydy153MZyef2QG7UROEuB1a362FLzurPceeRdNZ85WSmvPfI5BwgQIECAAAECBAgQIEBg8AJl8IUCCRAgQIAAAQIECBAgQIAAAQIECBAgQIAAAQIECBAgQIAAAQIECBAgQIAAAQIECBAgQIAAAQIECBAgQIAAAQIECBAgQIAAAQIECBAgQIAAAQIECBAgQIAAgUUW6JI0Ow/oui5Ns/t54Lv6vk/btntn+iT7flhkGO0ECBAgQIAAAQIECBAgQIAAAQIECBAgQIAAAQIECBAgQIAAAQIECBAgQOAkBcab9W9Tcp+TvPMk76o1r9pYKZ99kne6i8BZCqxu1l8pJU86y51H2lXzvslKue+RzhgmQIAAAQIECBAgQIAAAQIECBAgQIAAAQIECBAgQIAAgUMFbryljrbvk81DB+c4UJKnrY/Kj84xwWoCgxJYm9avqsnLBhX1D2KW3peVm64v0yE3aiNAgAABAgQIECBAgACByxMol3fMKQIECBAgQIAAAQIECBAgQIAAAQIECBAgQIAAAQIECBAgQIAAAQIECBAgQIAAAQIECBAgQIAAAQIECBAgQIAAAQIECBAgQIAAAQIECBAgQIAAAQIECBAgQIDATAJdkmZnsuu6NM3u54EX9H2ftm33zvRJ9v0wU4EhAgQIECBAgAABAgQIECBAgAABAgQIECBAgAABAgQIECBAgAABAgQIECDwQSAw3qpvSM2jB/zUWyaj8jED7pNG4ECB8bT+cZLrB8tU8sbJcnnMYPuEESBAgAABAgQIECBAgAABAgQIECBAgAABAgQIECBAYIEFxtNaB51f80OTlfL1g24UR+AMBcab9QdT8nVnuPLIqyajUo58yAECBAgQIECAAAECBAgQWAgBf+FbiH+bRBIgQIAAAQIECBAgQIAAAQIECBAgQIAAAQIECBAgQIAAAQIECBAgQIAAAQIECBAgQIAAAQIECBAgQIAAAQIECBAgQIAAAQIECBAgQIAAAQIECBAgQIAAgYUV6JI0O/Vd16Vpdj8PfFTf92nbdu9Mn2TfDwurIpwAAQIECBAgQIAAAQIECBAgQIAAAQIECBAgQIAAAQIECBAgQIAAAQIECJywwHhaX5DkWSd87Ulet33FhVz7Yx9d3n6Sl7qLwFkIfOWf1IdcvJTbkiydxb7L3PHCyag8+zLPOkaAAAECBAgQIECAAAECBAgQIECAAAECBAgQIECAAAECBwiMN+tbUvKxQ0UqyavWR+Wzh9qni8BZC6xN66/U5ElnvXfmfTV/NFkpj5h53iABAgQIECBAgAABAgQILJRAWahasQQIECBAgAABAgQIECBAgAABAgQIECBAgAABAgQIECBAgAABAgQIECBAgAABAgQIECBAgAABAgQIECBAgAABAgQIECBAgAABAgQIECBAgAABAgQIECBAgMCiCXRJmp3oruvSNLufB76l7/u0bbt3pk+y74dFw9BLgAABAgQIECBAgAABAgQIECBAgAABAgQIECBAgAABAgQIECBAgAABAgROS2Btqz691rz4tO4/kXtLnjhZLq85kbtcQuAMBcZb9QmpefUZrjzyqlLyjPXl8pIjH3SAAAECBAgQIECAAAECBAgQIECAAAECBAgQIECAAAECBA4VGG/Vm1Kzdujg/AZunYzK9fNbbzOBYQmMp/WWJNcNq2pPTcn6ZLncONg+YQQIECBAgAABAgQIECBwLIFyrNMOEyBAgAABAgQIECBAgAABAgQIECBAgAABAgQIECBAgAABAgQIECBAgAABAgQIECBAgAABAgQIECBAgAABAgQIECBAgAABAgQIECBAgAABAgQIECBAgAABAgQOFuiSNDsjXdelaXY/DzzZ933att070yfZ9wN8AgQIECBAgAABAgQIECBAgAABAgQIECBAgAABAgQIECBAgAABAgQIECBA4P8XuHGzfsZ2yWuH7FGTZ26Myg8PuVEbgbsTWJ3Wry3Ji4ass1Tz+JtWyq8PuVEbAQIECBAgQIAAAQIECBAgQIAAAQIECBAgQIAAAQIEFlVgPK1PS/LSwfaXbJeLuW79mnLHYBuFETgjgbU76jX1ityamqUzWnk5a756Miovu5yDzhAgQIAAAQIECBAgQIDA8AXK8BMVEiBAgAABAgQIECBAgAABAgQIECBAgAABAgQIECBAgAABAgQIECBAgAABAgQIAm6qtgAAIABJREFUECBAgAABAgQIECBAgAABAgQIECBAgAABAgQIECBAgAABAgQIECBAgAABAgss0CVpdvq7rkvT7H4e+Ky+79O27d6ZPsm+HxbYRToBAgQIECBAgAABAgQIECBAgAABAgQIECBAgAABAgQIECBAgAABAgQIEDhRgRumdXkpmZ7opSd9Wc2LJyvla076WvcROG2B8Wb9kZQ847T3HOf+7WR086hsHecOZwkQIECAAAECBAgQIECAAAECBAgQIECAAAECBAgQIEDg7gVWt+pjS83rBu1T8sTJcnnNoBvFETgDgfFWfUJqXn0Gqy57RS153MZyef1lX+AgAQIECBAgQIAAAQIECAxaoAy6ThwBAgQIECBAgAABAgQIECBAgAABAgQIECBAgAABAgQIECBAgAABAgQIECBAgAABAgQIECBAgAABAgQIECBAgAABAgQIECBAgAABAgQIECBAgAABAgQIECCw6AJdkmbnEV3XpWl2Pw98W9/3adt270yfZN8Pi46jnwABAgQIECBAgAABAgQIECBAgAABAgQIECBAgAABAgQIECBAgAABAgQInKTAeFr/OskDTvLOE77rtZNR+cwTvtN1BE5dYDytv5bk8ae+6PIXvGsyKh9y+cedJECAAAECBAgQIECAAAECBAgQIECAAAECBAgQIECAAIGDBFb/rH5UeX/+ZMhKJXnW+qi8aMiN2gichcDatD6zJi88i12Xu6PeOx+98ZHlTy/3vHMECBAgQIAAAQIECBAgMGyBMuw8dQQIECBAgAABAgQIECBAgAABAgQIECBAgAABAgQIECBAgAABAgQIECBAgAABAgQIECBAgAABAgQIECBAgAABAgQIECBAgAABAgQIECBAgAABAgQIECBAgMCCC3RJmp03dF2Xptn9PPBpfd+nbdu9M32SfT8suI18AgQIECBAgAABAgQIECBAgAABAgQIECBAgAABAgQIECBAgAABAgQIECBwogLjaX1dksee6KUne9nWFe/MtT/2ieUDJ3ut2wicnsBX/l6918UPzW1Jlk9vy7Fvfv1kVB537FtcQIAAAQIECBAgQIAAAQIECBAgQIAAAQIECBAgQIAAAQL3KDCe1u0kZbBEJS+eLJevGWyfMAJnJDDeqj+Smmec0brLWVMno7J0OQedIUCAAAECBAgQIECAAIHFEBjuf4G0GH4qCRAgQIAAAQIECBAgQIAAAQIECBAgQIAAAQIECBAgQIAAAQIECBAgQIAAAQIECBAgQIAAAQIECBAgQIAAAQIECBAgQIAAAQIECBAgQIAAAQIECBAgQIAAgYMFuiTNzkjXdWma3c8DT/Z9n7Zt9870Sfb9AJ8AAQIECBAgQIAAAQIECBAgQIAAAQIECBAgQIAAAQIECBAgQIAAAQIECBD4e4G1rfr9teYbhmxy6WIe/hMPLW8bcqM2AnsFvvz2+rALV+StQ1YpJT+wvly+cciN2ggQIECAAAECBAgQIECAAAECBP4/9u48zNKzrhP+967uACLoIMuoLKlThITFGRBZEkA5J8gSXxWYGUDmIiR1KgSGTVEWRxQRxVc2UbaBkDoVlmsQmBlAfWVNzkHRhEWEGVkSQp0KizosOgoikO6+xzh2T3fepHp7TtXdpz713/PUfX9/39/nov/hOjlFgAABAgQIECBAgACBE11gOK0fSnLPVveoNe9dWyoParWfXgS2SmB5vb6nlDxwq+Ydw5wPj3rlXsdwzxUCBAgQIECAAAECBAgQOEEEygnSU00CBAgQIECAAAECBAgQIECAAAECBAgQIECAAAECBAgQIECAAAECBAgQIECAAAECBAgQIECAAAECBAgQIECAAAECBAgQIECAAAECBAgQIECAAAECBAgQIEDgxBQYJ+nvrz4ej9PvH3jcdKPJZJLBYHDwmUmSQ16cmCRaEyBAgAABAgQIECBAgAABAgQIECBAgAABAgQIECBAgAABAgQIECBAgACB2QgsT+vjS/Lq2aR3k1qSh6/2ytu7SZNCYPYCK9P6sJq8bfaTjn1CTZ6w1iuvOfYENwkQIECAAAECBAgQIECAAAECBAgQIECAAAECBAgQIEDgcAIr0/qqmvyHw53bxt9vfO0bOe2tdynf3sYORhPYVoFHfKLe4KY3zuVJFre1yCbDS/KfVnvlia3204sAAQIECBAgQIAAAQIEjl+gHH+EBAIECBAgQIAAAQIECBAgQIAAAQIECBAgQIAAAQIECBAgQIAAAQIECBAgQIAAAQIECBAgQIAAAQIECBAgQIAAAQIECBAgQIAAAQIECBAgQIAAAQIECBAgQIDA9QqMk/T3/3Y8HqffP/C4KdtkMslgMDj4zCTJIS+4EyBAgAABAgQIECBAgAABAgQIECBAgAABAgQIECBAgAABAgQIECBAgAABAv9XYPnKembZlYtbNqnJs9Z65YUtd9SNwMECy9P6zJK8oGWVujcPWDulXNJyR90IECBAgAABAgQIECBAgAABAgQIECBAgAABAgQIECBwogssr9fzSslrW95j10J+4LUnl0+03FE3ArMUeNxV9S579+XPZznjeLNrzePWlsqFx5vjPgECBAgQIECAAAECBAi0K1DaraYZAQIECBAgQIAAAQIECBAgQIAAAQIECBAgQIAAAQIECBAgQIAAAQIECBAgQIAAAQIECBAgQIAAAQIECBAgQIAAAQIECBAgQIAAAQIECBAgQIAAAQIECBAgMAcC4yT9/XuMx+P0+wceN11vMplkMBgcfGaS5JAXc+BjBQIECBAgQIAAAQIECBAgQIAAAQIECBAgQIAAAQIECBAgQIAAAQIECBAg0JnA8pX1tmVXPtdZ4AyCSsmFq4vlcTOIFklgJgIrG/W1tea8mYR3FFr35nZrp5TPdxQnhgABAgQIECBAgAABAgQIECBAgAABAgQIECBAgAABAgSuQ2B5Wu9fkmu+B6ndn5J/M1osb2u3oGYEZisw3KgPT81/m+2U40uvSX+tV95/fCluEyBAgAABAgQIECBAgEDLAqXlcroRIECAAAECBAgQIECAAAECBAgQIECAAAECBAgQIECAAAECBAgQIECAAAECBAgQIECAAAECBAgQIECAAAECBAgQIECAAAECBAgQIECAAAECBAgQIECAAAECJ7zAOEl//xbj8Tj9/oHHTZebTCYZDAYHn7nmD3Ec8uKE17EAAQIECBAgQIAAAQIECBAgQIAAAQIECBAgQIAAAQIECBAgQIAAAQIECBDoWGA4rV9KcsuOY7uLq/nD0VK5f3eBkgjMVmC4Xt+fkh+Z7ZTjSv/yqFdudVwJLhMgQIAAAQIECBAgQIAAAQIECBAgQIAAAQIECBAgQIDAYQWGn6vfn7354mEPbuOBmjxrrVdeuI0VjCawrQLL0/rMkrxgW0scbviu3Hp0u/IXhzvm9wQIECBAgAABAgQIECBw4gqUE7e65gQIECBAgAABAgQIECBAgAABAgQIECBAgAABAgQIECBAgAABAgQIECBAgAABAgQIECBAgAABAgQIECBAgAABAgQIECBAgAABAgQIECBAgAABAgQIECBAgMAJIDBO0t/fczwep98/8Lhp/clkksFgcPCZSZJDXpwA+6tIgAABAgQIECBAgAABAgQIECBAgAABAgQIECBAgAABAgQIECBAgAABAgS2VGA4rX+Q5KwtHXp0w/4y38ppozuWrx3dNacJbL3A8NP1prlhLk/yfVs//YgnvnPUKz92xKcdJECAAAECBAgQIECAAAECBAgQIECAAAECBAgQIECAAIFjFhhO6zeT3PCYA2Z9sWZ1tFTOm/UY+QRaFRiu1wtTstJqvyTfGvXKjRrupxoBAgQIECBAgAABAgQIdCBQOsgQQYAAAQIECBAgQIAAAQIECBAgQIAAAQIECBAgQIAAAQIECBAgQIAAAQIECBAgQIAAAQIECBAgQIAAAQIECBAgQIAAAQIECBAgQIAAAQIECBAgQIAAAQIECBC4PoFxkv7+X47H4/T7Bx43VZtMJhkMBgefmSQ55AV2AgQIECBAgAABAgQIECBAgAABAgQIECBAgAABAgQIECBAgAABAgQIECBA4FCB4bT+RpJntexSS35obbF8tOWOuhG4RmB5o9691Pxp4xovGPXKzzfeUT0CBAgQIECAAAECBAgQIECAAAECBAgQIECAAAECBAjMhcBwo/5Rau7X8DJ/OOqV+zfcTzUCMxUYTuv7k/zITIccT3jJB0aL5YePJ8JdAgQIECBAgAABAgQIEGhfoLRfUUMCBAgQIECAAAECBAgQIECAAAECBAgQIECAAAECBAgQIECAAAECBAgQIECAAAECBAgQIECAAAECBAgQIECAAAECBAgQIECAAAECBAgQIECAAAECBAgQIEDgBBYYJ+nv7z8ej9PvH3jcdK3JZJLBYHDwmUmSQ16cwC6qEyBAgAABAgQIECBAgAABAgQIECBAgAABAgQIECBAgAABAgQIECBAgACBmQgMN+pKai6cSXhHoSV59Gqv/E5HcWIIzExgZVp/qiZvmtmALoJLzhstltUuomQQIECAAAECBAgQIECAAAECBAgQIECAAAECBAgQIECAwOYCw2l9aZKfadjpr3KTnDq6Zflawx1VIzATgeGX603z9VyR5HtnMqCb0N8a9crTuomSQoAAAQIECBAgQIAAAQKtCpRWi+lFgAABAgQIECBAgAABAgQIECBAgAABAgQIECBAgAABAgQIECBAgAABAgQIECBAgAABAgQIECBAgAABAgQIECBAgAABAgQIECBAgAABAgQIECBAgAABAgQIzIXAOEl//ybj8Tj9/oHHTRecTCYZDAYHn5kkOeTFXAhZggABAgQIECBAgAABAgQIECBAgAABAgQIECBAgAABAgQIECBAgAABAgQIdCiwsl5/pJa8v8PI7qNqnjNaKr/afbBEAt0KDNfrL6Xked2mdptWau6/ulT+sNtUaQQIECBAgAABAgQIECBAgAABAgQIECBAgAABAgQIECBwXQLDaT03yVrLOnv35h6vO6X8acsddSMwC4Fzrqw/tGtXPjKL7A4zl0e9clGHeaIIECBAgAABAgQIECBAoEGB0mAnlQgQIECAAAECBAgQIECAAAECBAgQIECAAAECBAgQIECAAAECBAgQIECAAAECBAgQIECAAAECBAgQIECAAAECBAgQIECAAAECBAgQIECAAAECBAgQIECAAIH5ERgn6e9fZzwep98/8LjplpPJJIPB4OAzkySHvJgfJpsQIECAAAECBAgQIECAAAECBAgQIECAAAECBAgQIECAAAECBAgQIECAAIFuBM7fqN+3p+YvukmbUUrJG0aL5bEzShdLoDOB4UZ9fWrO7ixwBkG7S77/gsXylzOIFkmAAAECBAgQIECAAAECBAgQIECAAAECBAgQIECAAAEC1xJYuaret+7LB1qGKcmjV3vld1ruqBuBWQisTOtP1eRNs8juKrMs5H6rJ5c/7ipPDgECBAgQIECAAAECBAi0KVDarKUVAQIECBAgQIAAAQIECBAgQIAAAQIECBAgQIAAAQIECBAgQIAAAQIECBAgQIAAAQIECBAgQIAAAQIECBAgQIAAAQIECBAgQIAAAQIECBAgQIAAAQIECBAgMCcC4yT9/buMx+P0+wceN11xMplkMBgcfGaS5JAXc2JkDQIECBAgQIAAAQIECBAgQIAAAQIECBAgQIAAAQIECBAgQIAAAQIECBAg0KnAcFq/kOTWnYZ2G/bBUa+c3m2kNALdCwyn9bIk9+4+ubPEL4565TadpQkiQIAAAQIECBAgQIAAAQIECBAgQIAAAQIECBAgQIAAgU0FnvBX9Vbf/of8z5aZavLLa73yvJY76kZgFgLL0/qckvzKLLK7yrzBd+Rfvvp7y5e6ypNDgAABAgQIECBAgAABAm0KlDZraUWAAAECBAgQIECAAAECBAgQIECAAAECBAgQIECAAAECBAgQIECAAAECBAgQIECAAAECBAgQIECAAAECBAgQIECAAAECBAgQIECAAAECBAgQIECAAAECBAjMicA4SX//LuPxOP3+gcdNV5xMJhkMBgefmSQ55MWcGFmDAAECBAgQIECAAAECBAgQIECAAAECBAgQIECAAAECBAgQIECAAAECBAh0KrA8rW8vyUM7De0yrOSvd38rp11wWvlKl7GyCHQpcP7l9RZ7bpjLU/M9XeZ2mVWTd6z1ysO6zJRFgAABAgQIECBAgAABAgQIECBAgAABAgQIECBAgAABApsLDKf1b5N8V6tOpeSNq4vl7Fb76UVgVgIrG/UNteYxs8rvIPfvRr3y3R3kiCBAgAABAgQIECBAgACBxgVK4/3UI0CAAAECBAgQIECAAAECBAgQIECAAAECBAgQIECAAAECBAgQIECAAAECBAgQIECAAAECBAgQIECAAAECBAgQIECAAAECBAgQIECAAAECBAgQIECAAAECBE5sgXGS/v4VxuNx+v0Dj5tuNplMMhgMDj4zSXLIixObRnsCBAgQIECAAAECBAgQIECAAAECBAgQIECAAAECBAgQIECAAAECBAgQIDAbgeF6fX5KfmE26R2lltxntFgu7ShNDIHOBYYb9YzU/EnnwV0G1vz6aKk8u8tIWQQIECBAgAABAgQIECBAgAABAgQIECBAgAABAgQIECCwucBwWi9OcmazTjUfGi2VezfbTzECMxIYrtcPpuReM4rvIvaSUa88oIsgGQQIECBAgAABAgQIECDQtkBpu552BAgQIECAAAECBAgQIECAAAECBAgQIECAAAECBAgQIECAAAECBAgQIECAAAECBAgQIECAAAECBAgQIECAAAECBAgQIECAAAECBAgQIECAAAECBAgQIECAwAkuME7S37/DeDxOv3/gcdPVJpNJBoPBwWcmSQ55cYLbqE+AAAECBAgQIECAAAECBAgQIECAAAECBAgQIECAAAECBAgQIECAAAECBGYiMJzWc5OszSS8o9CanLvWK6/rKE4Mgc4Flqf1nJJc1Hlwt4HLo15pvWO3G0sjQIAAAQIECBAgQIAAAQIECBAgQIAAAQIECBAgQIDANgssf7a+oCzkmdtc43rHl+Rv9u3JaWt3KF9utaNeBLoWWP5MveXC7lxek5t1nd1VXt2XF67dvjyrqzw5BAgQIECAAAECBAgQINCuQGm3mmYECBAgQIAAAQIECBAgQIAAAQIECBAgQIAAAQIECBAgQIAAAQIECBAgQIAAAQIECBAgQIAAAQIECBAgQIAAAQIECBAgQIAAAQIECBAgQIAAAQIECBAgQIDAHAiMk/T37zEej9PvH3jcdL3JZJLBYHDwmUmSQ17MgY8VCBAgQIAAAQIECBAgQIAAAQIECBAgQIAAAQIECBAgQIAAAQIECBAgQIBA5wIrV9b71l35QOfBHQaWkuevLpZf7DBSFIFOBVY26q/Vmmd3GtpxWNmb+62eUv6441hxBAgQIECAAAECBAgQIECAAAECBAgQIECAAAECBAgQILCJwMp6PbuWvL5lpFpy37XF8ictd9SNQJcCyxv1PqWm6c9QlJrHri6VN3S5tywCBAgQIECAAAECBAgQaFOgtFlLKwIECBAgQIAAAQIECBAgQIAAAQIECBAgQIAAAQIECBAgQIAAAQIECBAgQIAAAQIECBAgQIAAAQIECBAgQIAAAQIECBAgQIAAAQIECBAgQIAAAQIECBAgQGBOBMZJ+vt3GY/H6fcPPG664mQyyWAwOPjMJMkhL+bEyBoECBAgQIAAAQIECBAgQIAAAQIECBAgQIAAAQIECBAgQIAAAQIECBAgQKBTgbOvrLc6aVf+Z6ehHYfVkreuLZZHdhwrjkBnAssb9S2l5hGdBc4g6Oq9+ZdvOKV8aQbRIgkQIECAAAECBAgQIECAAAECBAgQIECAAAECBAgQIEDgegTOndbTF5JLGwdaHvXKRY13VI9AZwLDaT03yVpngTMI2peccVGvXDaDaJEECBAgQIAAAQIECBAg0JhAaayPOgQIECBAgAABAgQIECBAgAABAgQIECBAgAABAgQIECBAgAABAgQIECBAgAABAgQIECBAgAABAgQIECBAgAABAgQIECBAgAABAgQIECBAgAABAgQIECBAgMB8CYyT9PevNB6P0+8feNx008lkksFgcPCZSZJDXswXlW0IECBAgAABAgQIECBAgAABAgQIECBAgAABAgQIECBAgAABAgQIECBAgEB3AsON+tnULHWX2G1SST622is/2G2qNALdCaxM65/V5G7dJXacVLI+Wiy37zhVHAECBAgQIECAAAECBAgQIECAAAECBAgQIECAAAECBAgcRuCxX6g33311vtI0VM2vj5bKs5vuqByBDgWG6/X5KfmFDiM7j9pzUm7x+tuUr3YeLJAAAQIECBAgQIAAAQIEmhMozTVSiAABAgQIECBAgAABAgQIECBAgAABAgQIECBAgAABAgQIECBAgAABAgQIECBAgAABAgQIECBAgAABAgQIECBAgAABAgQIECBAgAABAgQIECBAgAABAgQIEJgngXGS/v6FxuNx+v0Dj5vuOZlMMhgMDj4zSXLIi3mCsgsBAgQIECBAgAABAgQIECBAgAABAgQIECBAgAABAgQIECBAgAABAgQIEOhSYDitb07yyC4zO876xg1259RX37Z8seNccQSOW+AJn6+3/vaeXJHkxscdNruAt4x65VGzi5dMgAABAgQIECBAgAABAgQIECBAgAABAgQIECBAgAABAtcnMFyvX07JLZoVqvkvo6XyiGb7KUagY4Hhen1rSv5dx7HdxdV8ZbRUbtldoCQCBAgQIECAAAECBAgQaFmgtFxONwIECBAgQIAAAQIECBAgQIAAAQIECBAgQIAAAQIECBAgQIAAAQIECBAgQIAAAQIECBAgQIAAAQIECBAgQIAAAQIECBAgQIAAAQIECBAgQIAAAQIECBAgQOCEFxgn6e/fYjwep98/8LjpcpPJJIPB4OAzkySHvDjhdSxAgAABAgQIECBAgAABAgQIECBAgAABAgQIECBAgAABAgQIECBAgAABAgRmJLAyrb9Sk+fMKL6b2JIzR4vlms8a+iHQlMBwow5Sc0lTpa5VpiTPW+2VX265o24ECBAgQIAAAQIECBAgQIAAAQIECBAgQIAAAQIECBCYV4HhtP5BkrMa3u/jo165W8P9VCPQqcBwWj+W5K6dhnYb9s5Rr/xYt5HSCBAgQIAAAQIECBAgQKBVgdJqMb0IECBAgAABAgQIECBAgAABAgQIECBAgAABAgQIECBAgAABAgQIECBAgAABAgQIECBAgAABAgQIECBAgAABAgQIECBAgAABAgQIECBAgAABAgQIECBAgACBuRAYJ+nv32Q8HqffP/C46YKTySSDweDgM5Mkh7yYCyFLECBAgAABAgQIECBAgAABAgQIECBAgAABAgQIECBAgAABAgQIECBAgACBGQgsX1UfU/blDTOI7iyyLuTxayeXCzoLFESgI4Hlq+r5ZV9e01HcTGLqQs5eO7m8cSbhQgkQIECAAAECBAgQIECAAAECBAgQIECAAAECBAgQIEBgU4HhRn1ean6pVaaa/MOuk3LqhbcpX2i1o14EuhI47wv1NnuvzhUl+Y6uMjvPKfnV0WJ5Tue5AgkQIECAAAECBAgQIECgSYHSZCulCBAgQIAAAQIECBAgQIAAAQIECBAgQIAAAQIECBAgQIAAAQIECBAgQIAAAQIECBAgQIAAAQIECBAgQIAAAQIECBAgQIAAAQIECBAgQIAAAQIECBAgQIAAgXkRGCfp719mPB6n3z/wuOmOk8kkg8Hg4DOTJIe8mBckexAgQIAAAQIECBAgQIAAAQIECBAgQIAAAQIECBAgQIAAAQIECBAgQIAAga4Flqf13iW5rOvcTvNqXjJaKk/vNFMYgQ4Ehuv1xSn5uQ6iZhZRk9PXeuWDMxsgmAABAgQIECBAgAABAgQIECBAgAABAgQIECBAgAABAgSuV2B5Wh9dkv/cMlHdmwesnVIuabmjbgS6EFi+sp5ZduXiLrJmlVGTf7/WK2+aVb5cAgQIECBAgAABAgQIEGhLoLRVRxsCBAgQIECAAAECBAgQIECAAAECBAgQIECAAAECBAgQIECAAAECBAgQIECAAAECBAgQIECAAAECBAgQIECAAAECBAgQIECAAAECBAgQIECAAAECBAgQIEBgzgTGSfr7dxqPx+n3DzxuuupkMslgMDj4zCTJIS/mzMo6BAgQIECAAAECBAgQIECAAAECBAgQIECAAAECBAgQIECAAAECBAgQIECgM4HHfqrefPeN8pXOAmcT9LujXnnobKKlEjh2geG0viPJTx57wuxv7vlmbvH6O5Wvzn6SCQQIECBAgAABAgQIECBAgAABAgQIECBAgAABAgQIECBwbYFzP1vvubCQD7UsU5InrPbKa1ruqBuBLgRWpvXxNXl1F1mzyti3L/e66Pblw7PKl0uAAAECBAgQIECAAAECbQmUtupoQ4AAAQIECBAgQIAAAQIECBAgQIAAAQIECBAgQIAAAQIECBAgQIAAAQIECBAgQIAAAQIECBAgQIAAAQIECBAgQIAAAQIECBAgQIAAAQIECBAgQIAAAQIECMyZwDhJf/9O4/E4/f6Bx01XnUwmGQwGB5+ZJDnkxZxZWYcAAQIECBAgQIAAAQIECBAgQIAAAQIECBAgQIAAAQIECBAgQIAAAQIECHQqMJzWTyW5Y6eh3YZ9etQrd+o2UhqB4xfwb+f4DSUQIECAAAECBAgQIECAAAECBAgQIECAAAECBAgQIEBgngXOndZ/sZD8TdM71vzmaKn8XNMdlSPQgcBwvb4kJT/bQdTMIvYlN7uoV/7XzAYIJkCAAAECBAgQIECAAIGmBEpTbZQhQIBAy8pyAAAgAElEQVQAAQIECBAgQIAAAQIECBAgQIAAAQIECBAgQIAAAQIECBAgQIAAAQIECBAgQIAAAQIECBAgQIAAAQIECBAgQIAAAQIECBAgQIAAAQIECBAgQIAAAQIE5k1gnKS/f6nxeJx+/8DjprtOJpMMBoODz0ySHPJi3rDsQ4AAAQIECBAgQIAAAQIECBAgQIAAAQIECBAgQIAAAQIECBAgQIAAAQIEuhRYWa9vqCWP6TKz06ySvXuvzmmvu0P5bKe5wggch8A5n6m333VSLk/NruOImenVUvPG1aVy9kyHCCdAgAABAgQIECBAgAABAgQIECBAgAABAgQIECBAgACBTQWG0/qFJLdulakmv7fWKz/Zaj+9CHQlsDytv1uSn+gqbwY5Xxz1ym1mkCuSAAECBAgQIECAAAECBBoVKI32UosAAQIECBAgQIAAAQIECBAgQIAAAQIECBAgQIAAAQIECBAgQIAAAQIECBAgQIAAAQIECBAgQIAAAQIECBAgQIAAAQIECBAgQIAAAQIECBAgQIAAAQIECBCYD4Fxkv7+Vcbjcfr9A4+bbjiZTDIYDA4+M0lyyIv5ILIFAQIECBAgQIAAAQIECBAgQIAAAQIECBAgQIAAAQIECBAgQIAAAQIECBCYjcDytD6nJL8ym/RuUkty1mqvvKubNCkEjl9gZVofUpN3Hn/S7BJq8strvfK82U2QTIAAAQIECBAgQIAAAQIECBAgQIAAAQIECBAgQIAAAQKHE1iZ1rfX5KGHO7dtv6+5fLRU7rht8w0msEUCw/X66ZSctkXjjnpMSd6x2isPO+qLLhAgQIAAAQIECBAgQIDACStQTtjmihMgQIAAAQIECBAgQIAAAQIECBAgQIAAAQIECBAgQIAAAQIECBAgQIAAAQIECBAgQIAAAQIECBAgQIAAAQIECBAgQIAAAQIECBAgQIAAAQIECBAgQIAAAQIngsA4SX9/0fF4nH7/wOOm/SeTSQaDwcFnJkkOeXEiAOhIgAABAgQIECBAgAABAgQIECBAgAABAgQIECBAgAABAgQIECBAgAABAgS2S2B5Wh9dkv+8XfOPZG5NfnqtV152JGedIbAVAsvT+tSS/PZWzDrWGTX592u98qZjve8eAQIECBAgQIAAAQIECBAgQIAAAQIECBAgQIAAAQIECBy/wPJGfXap+bXjT5pZwr6yN6etnlKunNkEwQS2WWDlynpK3ZXLkyxsc5XrHV9LfnFtsTy/1X56ESBAgAABAgQIECBAgED3AqX7SIkECBAgQIAAAQIECBAgQIAAAQIECBAgQIAAAQIECBAgQIAAAQIECBAgQIAAAQIECBAgQIAAAQIECBAgQIAAAQIECBAgQIAAAQIECBAgQIAAAQIECBAgQIAAgQMC4yT9/U/j8Tj9/oHHTZkmk0kGg8HBZyZJDnnBmQABAgQIECBAgAABAgQIECBAgAABAgQIECBAgAABAgQIECBAgAABAgQIELh+geHn6j2yNx9u2aiUvGJ1sTyl5Y667SyBlY368lrz5Ka33pV7jm5XPtJ0R+UIECBAgAABAgQIECBAgAABAgQIECBAgAABAgQIECAw5wLD9frIlLy56TVLfmy0WN7ZdEflCByHwHCjnpWaPziOiNlfrXnUaKm8ZfaDTCBAgAABAgQIECBAgACBVgRKK0X0IECAAAECBAgQIECAAAECBAgQIECAAAECBAgQIECAAAECBAgQIECAAAECBAgQIECAAAECBAgQIECAAAECBAgQIECAAAECBAgQIECAAAECBAgQIECAAAECBOZSYJykv3+z8Xicfv/A46YLTyaTDAaDg89MkhzyYi7FLEWAAAECBAgQIECAAAECBAgQIECAAAECBAgQIECAAAECBAgQIECAAAECBDoSOP+z9bv3LOR/dRQ3q5j3jHrlwbMKl0vgaAWG0/ruJA862ntbeX73vvyLC25f/nYrZ5pFgAABAgQIECBAgAABAgQIECBAgAABAgQIECBAgAABAocKrGzUH6w1H23ZpS7kp9dOLi9ruaNuBI5HYPmq+tSyL799PBmzvltK7r66WP5s1nPkEyBAgAABAgQIECBAgEA7AqWdKpoQIECAAAECBAgQIECAAAECBAgQIECAAAECBAgQIECAAAECBAgQIECAAAECBAgQIECAAAECBAgQIECAAAECBAgQIECAAAECBAgQIECAAAECBAgQIECAAAECcygwTtLvaK9JkkFHWWIIECBAgAABAgQIECBAgAABAgQIECBAgAABAgQIECBAgAABAgQIECBAgMCOEBhO68eS3LXhZae7v5rTLrhHubrhjqrtEIHzP1JP2nPzXJ6k1/DKHx/1yt0a7qcaAQIECBAgQIAAAQIECBAgQIAAAQIECBAgQIAAAQIEdoTAE79Ub/LNv8/Xml625pWjpfLkpjsqR+A4BIbr9RUpedJxRMz86o2+Mzd91a3K12c+yAACBAgQIECAAAECBAgQaEagNNNEEQIECBAgQIAAAQIECBAgQIAAAQIECBAgQIAAAQIECBAgQIAAAQIECBAgQIAAAQIECBAgQIAAAQIECBAgQIAAAQIECBAgQIAAAQIECBAgQIAAAQIECBAgQGAeBcZJ+h0tNkky6ChLDAECBAgQIECAAAECBAgQIECAAAECBAgQIECAAAECBAgQIECAAAECBAgQ2BECw2ldS3Juy8vWhdxl7eTyyZY76rYzBJavqncu+/KJxre9aNQry413VI8AAQIECBAgQIAAAQIECBAgQIAAAQIECBAgQIAAAQI7QmA4retJeg0v+55Rrzy44X6qETgugeG0vjvJg44rZLaXp6NeWZrtCOkECBAgQIAAAQIECBAg0JpAaa2QPgQIECBAgAABAgQIECBAgAABAgQIECBAgAABAgQIECBAgAABAgQIECBAgAABAgQIECBAgAABAgQIECBAgAABAgQIECBAgAABAgQIECBAgAABAgQIECBAgMBcCYyT9DvaaJJk0FGWGAIECBAgQIAAAQIECBAgQIAAAQIECBAgQIAAAQIECBAgQIAAAQIECBAgsCMEhhv1F1Lz/JaXLcnDV3vl7S131G1nCKxM68Nq8ramty159mix/HrTHZUjQIAAAQIECBAgQIAAAQIECBAgQIAAAQIECBAgQIDADhEYTuubkzyy4XU3di/m1AtKubrhjqoROCaB82s9ac9GrkiyeEwBW3PpLaNeedTWjDKFAAECBAgQIECAAAECBFoRKK0U0YMAAQIECBAgQIAAAQIECBAgQIAAAQIECBAgQIAAAQIECBAgQIAAAQIECBAgQIAAAQIECBAgQIAAAQIECBAgQIAAAQIECBAgQIAAAQIECBAgQIAAAQIECBCYS4Fxkn5Hm02SDDrKEkOAAAECBAgQIECAAAECBAgQIECAAAECBAgQIECAAAECBAgQIECAAAECBHaEwHC9PjIlb2562ZJnjhbLi5ruqNyOEBhu1Gek5oVNL1vzqNFSeUvTHZUjQIAAAQIECBAgQIAAAQIECBAgQIAAAQIECBAgQIDADhEYTuvPJ/l/W15370J+4HUnl0+03FE3AscicM5V9S679uXPj+XuFt75j6Ne+Y0tnGcUAQIECBAgQIAAAQIECDQgUBrooAIBAgQIECBAgAABAgQIECBAgAABAgQIECBAgAABAgQIECBAgAABAgQIECBAgAABAgQIECBAgAABAgQIECBAgAABAgQIECBAgAABAgQIECBAgAABAgQIECCwcwVOT3LpP6//oCTv3bkUNidAgAABAgQIECBAgAABAgQIECBAgAABAgQIECBAgAABAgQIECBAgAABAt0LrGzUH6w1H+0+ubvEWnPh2lJ5XHeJkggcm8Dyen1tKTnv2G5vza1ScvfVxfJnWzPNFAIECBAgQIAAAQIECBAgQIAAAQIECBAgQIAAAQIECBDYTGD42fpvs5D/0rJSSR6+2itvb7mjbgSORWBlWh9Wk7cdy90tu7Mv/250+/Jft2yeQQQIECBAgAABAgQIECDQhEBpooUSBAgQIECAAAECBAgQIECAAAECBAgQIECAAAECBAgQIECAAAECBAgQIECAAAECBAgQIECAAAECBAgQIECAAAECBAgQIECAAAECBAgQIECAAAECBAgQIECAwE4VuCTJ4J+X/3CSe+1UCHsTIECAAAECBAgQIECAAAECBAgQIECAAAECBAgQIECAAAECBAgQIECAAIFZCDzxE/Um37xx/i5Jy3/P+P2jXunPYn+ZBI5GYDitkyT3P5o7W3y23ugb+a5X3aV8fYvnGkeAAAECBAgQIECAAAECBAgQIECAAAECBAgQIECAAAEC1yFw3nr91/tKPt4yTk2etdYrL2y5o24EjkVgeVqfWZIXHMvdrbqzUHPXC5fKf9+qeeYQIECAAAECBAgQIECAQBsCLf8HPG0IaUGAAAECBAgQIECAAAECBAgQIECAAAECBAgQIECAAAECBAgQIECAAAECBAgQIECAAAECBAgQIECAAAECBAgQIECAAAECBAgQIECAAAECBAgQIECAAAECBAjMSuC+ST5wrfCzkrxrVgPlEiBAgAABAgQIECBAgAABAgQIECBAgAABAgQIECBAgAABAgQIECBAgACBnSiwvF4/VEru2fDuf3mj78ypr7pV+XrDHVWbc4Enfqne5Jt/nyuSfF+rq9aaD68tlXu12k8vAgQIECBAgAABAgQIECBAgAABAgQIECBAgAABAgQI7DSBR3y+fsdN9+QbLe9dSi5cXSyPa7mjbgSORWBlo7621px3LHe36s7XdufGb71t+YetmmcOAQIECBAgQIAAAQIECLQhUNqooQUBAgQIECBAgAABAgQIECBAgAABAgQIECBAgAABAgQIECBAgAABAgQIECBAgAABAgQIECBAgAABAgQIECBAgAABAgQIECBAgAABAgQIECBAgAABAgQIECCwAwUuTnLmtfb+SJJ77kALKxMgQIAAAQIECBAgQIAAAQIECBAgQIAAAQIECBAgQIAAAQIECBAgQIAAgZkJDNfrhSlZmdmADoLrnvzQ2h3KRzuIEkHgmASWP1PvXnbnT4/p8lZdqlkdLZXztmqcOQQIECBAgAABAgQIECBAgAABAgQIECBAgAABAgQIECBweIHhtH4qyR0Pf3LbTvzhqFfuv23TDSYwI4HhtL4/yY/MKL6L2E+PeuVOXQTJIECAAAECBAgQIECAAIETS6CcWHW1JUCAAAECBAgQIECAAAECBAgQIECAAAECBAgQIECAAAECBAgQIECAAAECBAgQIECAAAECBAgQIECAAAECBAgQIECAAAECBAgQIECAAAECBAgQIECAAAECBOZE4PQkl17PLmcledec7GkNAgQIECBAgAABAgQIECBAgAABAgQIECBAgAABAgQIECBAgAABAgQIECCw7QIr0/qsmvzGthfZpEBNfmqtV97cckfd5ltgeVofVZLfaXnLkvz8aq+8oOWOuhEgQIAAAQIECBAgQIAAAQIECBAgQIAAAQIECBAgQGCnCays1zfUkse0undJ/rJ+K6eN7li+1mpHvQgcrcDw0/Wm5Ya5vCbfd7R3t+p8qXnj6lI5e6vmmUOAAAECBAgQIECAAAEC7QiUdqpoQoAAAQIECBAgQIAAAQIECBAgQIAAAQIECBAgQIAAAQIECBAgQIAAAQIECBAgQIAAAQIECBAgQIAAAQIECBAgQIAAAQIECBAgQIAAAQIECBAgQIAAAQIECOwggXGS/vXse1mSM3aQhVUJECBAgAABAgQIECBAgAABAgQIECBAgAABAgQIECBAgAABAgQIECBAgMBMBc7bqP9mX81/nemQ4w2vec5oqfzq8ca4T+BYBYbr9ZdS8rxjvb8V9xZK/u2Fi+W/bcUsMwgQIECAAAECBAgQIECAAAECBAgQIECAAAECBAgQIEDgyARWNurTa82Ljuz09pyqJT+0tlg+uj3TTSXQvcDyRr17qfnT7pO7Sywlz1hdLC/uLlESAQIECBAgQIAAAQIECJwoAuVEKaonAQIECBAgQIAAAQIECBAgQIAAAQIECBAgQIAAAQIECBAgQIAAAQIECBAgQIAAAQIECBAgQIAAAQIECBAgQIAAAQIECBAgQIAAAQIECBAgQIAAAQIECBAgMDcC903ygcNs88Ak75ubjS1CgAABAgQIECBAgAABAgQIECBAgAABAgQIECBAgAABAgQIECBAgAABAgS2UeDcz9d/tbAn/30bKxx+dMkbRovlsYc/6ASB2QgMN+rrU3P2bNK7Sd23O//6otuW/9FNmhQCBAgQIECAAAECBAgQIECAAAECBAgQIECAAAECBAgQ6EJgeVofWpK3d5E1q4ySPHq1V35nVvlyCWy1wMq0/lRN3rTVc49mXk0ettYr7ziaO84SIECAAAECBAgQIECAwHwIlPlYwxYECBAgQIAAAQIECBAgQIAAAQIECBAgQIAAAQIECBAgQIAAAQIECBAgQIAAAQIECBAgQIAAAQIECBAgQIAAAQIECBAgQIAAAQIECBAgQIAAAQIECBAgQIDACSRwcZIzD9P3siRnnEA7qUqAAAECBAgQIECAAAECBAgQIECAAAECBAgQIECAAAECBAgQIECAAAECBJoVOHdab7SQ/E2SGzVbMvngqFdOb7ifanMuMJzWaz6/eu+G1/zmvuRmF/XKNxvuqBoBAgQIECBAgAABAgQIECBAgAABAgQIECBAgAABAgR2nMDyVfXOZV8+0fTiJc8ZLZZfbbqjcgSOQmC4UX8pNc87iitbfrQu5C5rJ5dPbvlgAwkQIECAAAECBAgQIEBg2wXKtjdQgAABAgQIECBAgAABAgQIECBAgAABAgQIECBAgAABAgQIECBAgAABAgQIECBAgAABAgQIECBAgAABAgQIECBAgAABAgQIECBAgAABAgQIECBAgAABAgQIENhJAqcnufQIF35Qkvce4VnHCBAgQIAAAQIECBAgQIAAAQIECBAgQIAAAQIECBAgQIAAAQIECBAgQIAAgU0Ehhv1j1Jzv4aR/nr3t3PaBaeVrzTcUbU5FTj/8nqLPTfI5Um+p9kVSz4wWiw/3Gw/xQgQIECAAAECBAgQIECAAAECBAgQIECAAAECBAgQILBDBc6v9aQ9G/l2y+uXmjeuLpWzW+6oG4GjEVhZr2+oJY85mjtbfXb3Ym5wQSlXb/Vc8wgQIECAAAECBAgQIEBg+wXK9lfQgAABAgQIECBAgAABAgQIECBAgAABAgQIECBAgAABAgQIECBAgAABAgQIECBAgAABAgQIECBAgAABAgQIECBAgAABAgQIECBAgAABAgQIECBAgAABAgQIENhBApckGRzhvpclOeMIzzpGgAABAgQIECBAgAABAgQIECBAgAABAgQIECBAgAABAgQIECBAgAABAgQIbCIwXK+vScn5TSOV3Ge0WC5tuqNycykw3KhnpOZPml6u5oLRUnl80x2VI0CAAAECBAgQIECAAAECBAgQIECAAAECBAgQIECAwA4VGE7rx5LcteH1PzjqldMb7qcagaMSGE7rNd9Rdu+jurS1hz8+6pW7be1I0wgQIECAAAECBAgQIECgFYHSShE9CBAgQIAAAQIECBAgQIAAAQIECBAgQIAAAQIECBAgQIAAAQIECBAgQIAAAQIECBAgQIAAAQIECBAgQIAAAQIECBAgQIAAAQIECBAgQIAAAQIECBAgQIAAgbkXuOaPUVx6lFs+MMn7jvKO4wQIECBAgAABAgQIECBAgAABAgQIECBAgAABAgQIECBAgAABAgQIECBAgMC1BJbX69NLyYtahqnJuWu98rqWO+o2nwLL03pOSS5qebta84y1pfLiljvqRoAAAQIECBAgQIAAAQIECBAgQIAAAQIECBAgQIAAgZ0qMFyvF6ZkpeH9/2b3DXPqBd9fvtJwR9UIHJHA+X9Rb7HnW7kiyc2O6MJ2HKpZHS2V87ZjtJkECBAgQIAAAQIECBAgsP0CZfsraECAAAECBAgQIECAAAECBAgQIECAAAECBAgQIECAAAECBAgQIECAAAECBAgQIECAAAECBAgQIECAAAECBAgQIECAAAECBAgQIECAAAECBAgQIECAAAECBAjsEIFLkgyOctfLkpxxlHccJ0CAAAECBAgQIECAAAECBAgQIECAAAECBAgQIECAAAECBAgQIECAAAECBK4lsDytDy3J21uGKSXPX10sv9hyR93mU2Blo/5arXl2y9vV5GFrvfKOljvqRoAAAQIECBAgQIAAAQIECBAgQIAAAQIECBAgQIAAgZ0qsDytTyvJb7a8fy2579pi+ZOWO+pG4EgEljfqfUrNHx/J2e06U5OfXeuVl27XfHMJECBAgAABAgQIECBAYHsFyvaON50AAQIECBAgQIAAAQIECBAgQIAAAQIECBAgQIAAAQIECBAgQIAAAQIECBAgQIAAAQIECBAgQIAAAQIECBAgQIAAAQIECBAgQIAAAQIECBAgQIAAAQIECBDYIQKnJ7n0GHf90SQXH+Nd1wgQIECAAAECBAgQIECAAAECBAgQIECAAAECBAgQIECAAAECBAgQIECAAIEky1fVO5d9+UTLGLXmrWtL5ZEtd9RtPgWW1+tbSskjWt6uLuQuayeXT7bcUTcCBAgQIECAAAECBAgQIECAAAECBAgQIECAAAECBAjsVIHlz9YfLwv5vZb3L8m5q73yupY76kbgSARWpvWcmlx0JGe360zdl59Yu335/e2aby4BAgQIECBAgAABAgQIbK9A2d7xphMgQIAAAQIECBAgQIAAAQIECBAgQIAAAQIECBAgQIAAAQIECBAgQIAAAQIECBAgQIAAAQIECBAgQIAAAQIECBAgQIAAAQIECBAgQIAAAQIECBAgQIAAAQI7ROCSJINj3PWyJGcc413XCBAgQIAAAQIECBAgQIAAAQIECBAgQIAAAQIECBAgQIAAAQIECBAgQIAAgSTnf6SetOfm+UqS72oVpCQfW+2VH2y1n17zK7AyrX9Wk7s1vOHf7f5qbnHBPcrVDXdUjQABAgQIECBAgAABAgQIECBAgAABAgQIECBAgAABAjtWYLheT0vJp5sGqPn10VJ5dtMdlSNwBALD9fr8lPzCERzdviM1dxwtlcu3r4DJBAgQIECAAAECBAgQILCdAmU7h5tNgAABAgQIECBAgAABAgQIECBAgAABAgQIECBAgAABAgQIECBAgAABAgQIECBAgAABAgQIECBAgAABAgQIECBAgAABAgQIECBAgAABAgQIECBAgAABAgQI7AiB05NcepybPiDJJceZ4ToBAgQIECBAgAABAgQIECBAgAABAgQIECBAgAABAgQIECBAgAABAgQIENjRAsON+r7UXPOZvFZ/vrFnd059/W3LF1stqNf8CTz28/XWu/fkiiQ3bna7kotHi+VHm+2nGAECBAgQIECAAAECBAgQIECAAAECBAgQIECAAAECBHa4wHNrXfjcRvYkKa1S1JK3ri2WR7baTy8CRyqwvFHfUmoecaTnt+Fcvd1idj+3lH3bMNtIAgQIECBAgAABAgQIEGhAoNn/g6gBGxUIECBAgAABAgQIECBAgAABAgQIECBAgAABAgQIECBAgAABAgQIECBAgAABAgQIECBAgAABAgQIECBAgAABAgQIECBAgAABAgQIECBAgAABAgQIECBAgACBbgQuSTI4zqjLkpxxnBmuEyBAgAABAgQIECBAgAABAgQIECBAgAABAgQIECBAgAABAgQIECBAgACBHS0wXK+vTMkTm0bYmzNHp5Rx0x2VmyuB4ZV1kF255vOu7f7UvGq0VJ7UbkHNCBAgQIAAAQIECBAgQIAAAQIECBAgQIAAAQIECBAgQGC4Xj+Ukns2LPHxUa/creF+qhE4IoHhtH4syV2P6PB2HKr58Gip3Gs7RptJgAABAgQIECBAgAABAm0IlDZqaEGAAAECBAgQIECAAAECBAgQIECAAAECBAgQIECAAAECBAgQIECAAAECBAgQIECAAAECBAgQIECAAAECBAgQIECAAAECBAgQIECAAAECBAgQIECAAAECBAjMqcDpSS7taLczk4w7yhJDgAABAgQIECBAgAABAgQIECBAgAABAgQIECBAgAABAgQIECBAgAABAgR2nMBwWn8myUtbXrzWPH5tqVzQckfd5ktgeb2eX0pe0/hWTxv1ym813lE9AgQIECBAgAABAgQIECBAgAABAgQIECBAgAABAgQI7GiB4UZ9ZWqe2DDCNxb25LQL71C+0HBH1QhsKnDeZ+pt9u3O5Ulu3CxVyatGi+VJzfZTjAABAgQIECBAgAABAgRmLlBmPsEAAgQIECBAgAABAgQIECBAgAABAgQIECBAgAABAgQIECBAgAABAgQIECBAgAABAgQIECBAgAABAgQIECBAgAABAgQIECBAgAABAgQIECBAgAABAgQIECBAYCcLXJzkzI4ALktyRkdZYggQIECAAAECBAgQIECAAAECBAgQIECAAAECBAgQIECAAAECBAgQIECAwI4TWNmo/0+t+f2WFy8lL15dLM9ouaNu8yWwslFfVGue3vJWpeTHVxfL/9dyR90IECBAgAABAgQIECBAgAABAgQIECBAgAABAgQIECCw0wWGV9WnZF9e1rRDyZmjxTJuuqNyBDYRGG7UQWouaRppIU8dnVxe3nRH5QgQIECAAAECBAgQIEBgpgJlpunCCRAgQIAAAQIECBAgQIAAAQIECBAgQIAAAQIECBAgQIAAAQIECBAgQIAAAQIECBAgQIAAAQIECBAgQIAAAQIECBAgQIAAAQIECBAgQIAAAQIECBAgQIAAgZ0scHqSSzsG6Cd5f8eZ4ggQIECAAAECBAgQIECAAAECBAgQIECAAAECBAgQIECAAAECBBoXS8YAACAASURBVAgQIECAwI4QeNwX6ql7r87ljS/7u6NeeWjjHdWbI4HhtL4jyU+2vNKuk3Laa29Trmi5o24ECBAgQIAAAQIECBAgQIAAAQIECBAgQIAAAQIECBDY6QIr0/qQmryzZYeaPGGtV17TckfdCGwmsDytjy/Jq1tWKslZq73yrpY76kaAAAECBAgQIECAAAECsxUos42XToAAAQIECBAgQIAAAQIECBAgQIAAAQIECBAgQIAAAQIECBAgQIAAAQIECBAgQIAAAQIECBAgQIAAAQIECBAgQIAAAQIECBAgQIAAAQIECBAgQIAAAQIECOxggYuTnNnx/pMkg44zxREgQIAAAQIECBAgQIAAAQIECBAgQIAAAQIECBAgQIAAAQIECBAgQIAAgR0h8Nzn1oXPnZO/SnLLZhcu+dRosdy52X6KzZ3AcKN+MjV3anixL9/udfne5z637Gu4o2oECBAgQIAAAQIECBAgQIAAAQIECBAgQIAAAQIECBDY8QIrV9ZT6q58pmmIkpeMFsvTm+6oHIFNBIYb9cWp+bmWkcre3GH1lHJlyx11I0CAAAECBAgQIECAAIHZCpTZxksnQIAAAQIECBAgQIAAAQIECBAgQIAAAQIECBAgQIAAAQIECBAgQIAAAQIECBAgQIAAAQIECBAgQIAAAQIECBAgQIAAAQIECBAgQIAAAQIECBAgQIAAAQIEdqjA6UkundHuZyS5bEbZYgkQIECAAAECBAgQIECAAAECBAgQIECAAAECBAgQIECAAAECBAgQIECAwFwLDKf1nf/4ObyHNLzk3izk1NHJZb3hjqrNicDwqrqUfbkiya6GV3rXqFfOarifagQIECBAgAABAgQIECBAgAABAgQIECBAgAABAgQIECDwzwLD9frNlNywVZBa83trS+UnW+2nF4HDCSyv198tJT9xuHPb9vuab42Wyo22bb7BBAgQIECAAAECBAgQINCEQGmihRIECBAgQIAAAQIECBAgQIAAAQIECBAgQIAAAQIECBAgQIAAAQIECBAgQIAAAQIECBAgQIAAAQIECBAgQIAAAQIECBAgQIAAAQIECBAgQIAAAQIECBAgQIDAvAm8L8kDZrTUxUl+dEbZYgkQIECAAAECBAgQIECAAAECBAgQIECAAAECBAgQIECAAAECBAgQIECAwFwLDDfqy1LzlJaXLMlZq73yrpY76jYfAivT+pCavLPpbUpePlosT226o3IECBAgQIAAAQIECBAgQIAAAQIECBAgQIAAAQIECBAg8E8Cw436R6m5X8Mcnx71yp0a7qcagU0FhtP6qSR3bJap5AOjxfLDzfZTjAABAgQIECBAgAABAgS2RKBsyRRDCBAgQIAAAQIECBAgQIAAAQIECBAgQIAAAQIECBAgQIAAAQIECBAgQIAAAQIECBAgQIAAAQIECBAgQIAAAQIECBAgQIAAAQIECBAgQIAAAQIECBAgQIAAgZ0kcHqSS2e88BlJLpvxDPEECBAgQIAAAQIECBAgQIAAAQIECBAgQIAAAQIECBAgQIAAAQIECBAgQGDuBIbr9SkpeVnTiy3kqaOTy8ub7qjcXAgMr6pPyb7G/z3UPHW05N/DXPwPzhIECBAgQIAAAQIECBAgQIAAAQIECBAgQIAAAQIECMy9wHBaX5rkZxpedN/uXTn1gtuVzzbcUTUC1ylw/ufq7ffszRVJFhom+q1Rrzyt4X6qESBAgAABAgQIECBAgMAWCJQtmGEEAQIECBAgQIAAAQIECBAgQIAAAQIECBAgQIAAAQIECBAgQIAAAQIECBAgQIAAAQIECBAgQIAAAQIECBAgQIAAAQIECBAgQIAAAQIECBAgQIAAAQIECBAgsLME3pfkATNe+eIkPzrjGeIJECBAgAABAgQIECBAgAABAgQIECBAgAABAgQIECBAgAABAgQIECBAgMDcCaxM60Nq8s6WF6s1r1hbKk9puaNu8yGwvF5fXkqe3PI2JTlrtVfe1XJH3QgQIECAAAECBAgQIECAAAECBAgQIECAAAECBAgQIEDg/wisbNQn1ppXNu1R8mOjxdL0Z0ea9lNu2wSGG/Ws1PzBthU4gsGl5Emri+VVR3DUEQIECBAgQIAAAQIECBCYY4Eyx7tZjQABAgQIECBAgAABAgQIECBAgAABAgQIECBAgAABAgQIECBAgAABAgQIECBAgAABAgQIECBAgAABAgQIECBAgAABAgQIECBAgAABAgQIECBAgAABAgQIENh6gdOTXLpFY89IctkWzTKGAAECBAgQIECAAAECBAgQIECAAAECBAgQIECAAAECBAgQIECAAAECBAjMhcA5n6u337U3Vza+zLtHvfKQxjuqNwcCw2l91z9+9vXBLa+yd1dOed3tymdb7qgbAQIECBAgQIAAAQIECBAgQIAAAQIECBAgQIAAAQIECPwfgfPW6wP3lbynZY+a/PRar7ys5Y66EbgugeVpfWpJfrtlnYWaB124VN7bckfdCBAgQIAAAQIECBAgQGD2AmX2I0wgQIAAAQIECBAgQIAAAQIECBAgQIAAAQIECBAgQIAAAQIECBAgQIAAAQIECBAgQIAAAQIECBAgQIAAAQIECBAgQIAAAQIECBAgQIAAAQIECBAgQIAAAQIEdpDA+5I8YIv2fXeSh2zRLGMIECBAgAABAgQIECBAgAABAgQIECBAgAABAgQIECBAgAABAgQIECBAgMDcCCxP6xdKcuuGF5rebjGnPreUPQ13VO0EF3hurbs/t5ErkvRaXaUmX1zrldu02k8vAgQIECBAgAABAgQIECBAgAABAgQIECBAgAABAgQIEDhU4NxpXVxIpk271LxytFSe3HRH5Qhch8Bwvb4iJU9qGWdf0ruoVzZa7qgbAQIECBAgQIAAAQIECMxeoMx+hAkECBAgQIAAAQIECBAgQIAAAQIECBAgQIAAAQIECBAgQIAAAQIECBAgQIAAAQIECBAgQIAAAQIECBAgQIAAAQIECBAgQIAAAQIECBAgQIAAAQIECBAgQIDADhG4b5IPHMWuX01y82udv653m0XeJ8mlRzHTUQIECBAgQIAAAQIECBAgQIAAAQIECBAgQIAAAQIECBAgQIAAAQIECBAgsOMFhhv191Lz4y1D1IXcZe3k8smWO+p2YgssX1XvXPblE01vUfL7o8XyE013VI4AAQIECBAgQIAAAQIECBAgQIAAAQIECBAgQIAAAQIEDhEYTuvfJvmuhlneM+qVBzfcTzUC1ykwnNZ3J3lQwzx/N+qV7264n2oECBAgQIAAAQIECBAgsEUCZYvmGEOAAAECBAgQIECAAAECBAgQIECAAAECBAgQIECAAAECBAgQIECAAAECBAgQIECAAAECBAgQIECAAAECBAgQIECAAAECBAgQIECAAAECBAgQIECAAAECBAjMv8D7kjzgCNb8SpIXJXlFkr+/1vnvTPLkf3z/jH/8/S2OIOu9jf9xgCNYwRECBAgQIECAAAECBAgQIECAAAECBAgQIECAAAECBAgQIECAAAECBAgQILC1Aisb9TdrzdO2durRTVtIHnZhr7zj6G45TeDIBc6b1ofuS95+5De2/mQpeenqYvnZrZ9sIgECBAgQIECAAAECBAgQIECAAAECBAgQIECAAAECBAgcq8BwWi9Ocuax3t+Cexu7v5pTL7hHuXoLZhlBoBOB8z9ST9pz81yRZLGTwNmEXDLqlSP5HrbZTJdKgAABAgQIECBAgAABAs0IlGaaKEKAAAECBAgQIECAAAECBAgQIECAAAECBAgQIECAAAECBAgQIECAAAECBAgQIECAAAECBAgQIECAAAECBAgQIECAAAECBAgQIECAAAECBAgQIECAAAECBAicyAL3TfKBwyzw1SQvSPLKJN/457P1Wnf2f1fijZM8NcnTk9z8MLlnJLnsRMbTnQABAgQIECBAgAABAgQIECBAgAABAgQIECBAgAABAgQIECBAgAABAgQIbKXAedP6H/Ylr9rKmUc9q+aZo6XyoqO+5wKBIxQYrtdnpOSFR3h8W44tJE+8sFf+07YMN5QAAQIECBAgQIAAAQIECBAgQIAAAQIECBAgQIAAAQIEjklgZaO+qNZ/+u6kZn/27skPvO4O5RPNFlSMwLUEzvlMvcuu3fnzlmFKyYtXF8szWu6oGwECBAgQIECAAAECBAhsjcD+L9nemmmmECBAgAABAgQIECBAgAABAgQIECBAgAABAgQIECBAgAABAgQIECBAgAABAgQIECBAgAABAgQIECBAgAABAgQIECBAgAABAgQIECBAgAABAgQIECBAgAABAvMq8L4kD7ie5b6a5CVJXp7k69c6U6/1fO3vSrxJkqcm+bkk33M9+e9J8uB5hbUXAQIECBAgQIAAAQIECBAgQIAAAQIECBAgQIAAAQIECBAgQIAAAQIECBDoWuDc9frAhZJrPn/X7k/Ja0eL5fx2C2p2ogsMN+oFqXlcy3vsq3nQRUvlvS131I0AAQIECBAgQIAAAQIECBAgQIAAAQIECBAgQIAAAQIEDhVYntbHl+TVLbuU5OGrvfL2ljvqRuBggZVpfVhN3taySk2esNYrr2m5o24ECBAgQIAAAQIECBAgsDUC1/6S7a2ZagoBAgQIECBAgAABAgQIECBAgAABAgQIECBAgAABAgQIECBAgAABAgQIECBAgAABAgQIECBAgAABAgQIECBAgAABAgQIECBAgAABAgQIECBAgAABAgQIECAwTwL3SfLH17HQXyd5SZKXJfn69Sxcr/X++r4r8SZJfjbJzyS52XVknZHksnlCtQsBAgQIECBAgAABAgQIECBAgAABAgQIECBAgAABAgQIECBAgAABAgQIEJiVwLnTuriQTGeV31Hu+0e90u8oSwyB/5/AcFonSe7fMs2+pHdRr2y03FE3AgQIECBAgAABAgQIECBAgAABAgQIECBAgAABAgQIEDhUYPnKembZlYtbdvnf7Nx7mO11Xejxz2f2pig9Wl4qFWHWgGyBLkJ6BOvkrRLKhOoJtCcus2azLRLSAvVJNFLsUaE0McrNnjVcelToqcAssMxLJwWPJlYHcKPMGhC18nLKI0Wx93xOXk7qktl7ZvbMWt/Z6/Uv+/f7ft7f12/tf3y2n4p40VwnX9NyozYCXysw3a8XZsSrW1ap3fH0ucPynS03aiNAgAABAgQIECBAgACB4QgstWR7ONNNIUCAAAECBAgQIECAAAECBAgQIECAAAECBAgQIECAAAECBAgQIECAAAECBAgQIECAAAECBAgQIECAAAECBAgQIECAAAECBAgQIECAAAECBAgQIECAAAECBPYHgXdExNO/5iL/EhEXR8TrI+Lze7lgDfz53nYlPigizomIcyPiwV/z7g0RccL+gOkOBAgQIECAAAECBAgQIECAAAECBAgQIECAAAECBAgQIECAAAECBAgQIEBgGALdft0REVPDmLWqGRmfPPCe2HLpUfmFVb3vJQJ7EDjrlnrgvQ+InVHxyIah5nudPLThPmkECBAgQIAAAQIECBAgQIAAAQIECBAgQIAAAQIECBAgcD8C0x+rR+emuKtlnMzYMTuZZ7bcqI3A1wrMLNRlVbG1ZZXaHQfPHZYfb7lRGwECBAgQIECAAAECBAgMR2BvS7aHU2EKAQIECBAgQIAAAQIECBAgQIAAAQIECBAgQIAAAQIECBAgQIAAAQIECBAgQIAAAQIECBAgQIAAAQIECBAgQIAAAQIECBAgQIAAAQIECBAgQIAAAQIECBAgsFEFjo2IG78S/88R8dqIeF1EfH6ZF6qB55a7K/FB/znjlyPi+f8588FfOeOYiLh5mXM9RoAAAQIECBAgQIAAAQIECBAgQIAAAQIECBAgQIAAAQIECBAgQIAAAQIExlpgpl/XVsSJLSNkxjGzk+nfBrb8kTZo28xCHV0VH2o5PyOum+3kSS03aiNAgAABAgQIECBAgAABAgQIECBAgAABAgQIECBAgACB+xfo9uufIuLhzfpU/FVvKp/cbJ8wAgMC3fl6T2T8UMMwn+518jsa7pNGgAABAgQIECBAgAABAkMUWO6S7SEmGUWAAAECBAgQIECAAAECBAgQIECAAAECBAgQIECAAAECBAgQIECAAAECBAgQIECAAAECBAgQIECAAAECBAgQIECAAAECBAgQIECAAAECBAgQIECAAAECBAhsIIF3RMTjI+J1EfFbEfH5FbbXwPMr3ZX4bRHxgoh4fkS8NyJ+bIXzPU6AAAECBAgQIECAAAECBAgQIECAAAECBAgQIECAAAECBAgQIECAAAECBMZSYHqhLsqKc1u+fEU8e66TV7fcqG1jCkz365SMeEvL9ZVx8dxkntdyozYCBAgQIECAAAECBAgQIECAAAECBAgQIECAAAECBAgQuH+Bbr/+LCJOaNjnU/HvsaX32Py/DTdKI/Alge5H6r/FN8fOiHhEwyTX9zppB1rDH0gaAQIECBAgQIAAAQIEhimw0iXbw2wziwABAgQIECBAgAABAgQIECBAgAABAgQIECBAgAABAgQIECBAgAABAgQIECBAgAABAgQIECBAgAABAgQIECBAgAABAgQIECBAgAABAgQIECBAgAABAgQIEGhb4Lsj4pSI+M2I+OdVptbAe6vdlfjtEfErEfGmiLh1lS1eI0CAAAECBAgQIECAAAECBAgQIECAAAECBAgQIECAAAECBAgQIECAAAECYyMwPV/bMuONLV84M146O5kXttyobWMKzCzU+VXxipbrq+K5c1O5veVGbQQIECBAgAABAgQIECBAgAABAgQIECBAgAABAgQIECBw/wLdfr0qIl7Usk9lfP/cZH6o5UZtBL4oML1Qx2TF3zSu8epeJ1/ceKM8AgQIECBAgAABAgQIEBiSwGqXbA8pzxgCBAgQIECAAAECBAgQIECAAAECBAgQIECAAAECBAgQIECAAAECBAgQIECAAAECBAgQIECAAAECBAgQIECAAAECBAgQIECAAAECBAgQIECAAAECBAgQIEBgPxeogfvZlbiff3DXI0CAAAECBAgQIECAAAECBAgQIECAAAECBAgQIECAAAECBAgQIECAAIE2BLoL9dSoeGcbNUtUVFzVm8rTmm4UtyEFuvN1ZWSc2nR8xtN6k/muphvFESBAgAABAgQIECBAgAABAgQIECBAgAABAgQIECBAgMD9CnQXaiYqdrTMkxHPme3kW1pu1EbgiwIz/Xp2Rby5aY2Mrb3JnG26URwBAgQIECBAgAABAgQIDE3Aku2hURtEgAABAgQIECBAgAABAgQIECBAgAABAgQIECBAgAABAgQIECBAgAABAgQIECBAgAABAgQIECBAgAABAgQIECBAgAABAgQIECBAgAABAgQIECBAgAABAgQI3I9ADfw3uxL9TAgQIECAAAECBAgQIECAAAECBAgQIECAAAECBAgQIECAAAECBAgQIECAwBAEtt5dBy3eFx8fwqhVj8iIm2Y7edyqD/AigSUEZvp1Y0Uc2zLQxAHx6B0H5d0tN2ojQIAAAQIECBAgQIAAAQIECBAgQIAAAQIECBAgQIAAgfsXmJmvH6qM9zTtU/Gy3lS+oulGcQQiojtfL42Ml7eMkRVPnp3Kv2q5URsBAgQIECBAgAABAgQIDE/Aku3hWZtEgAABAgQIECBAgAABAgQIECBAgAABAgQIECBAgAABAgQIECBAgAABAgQIECBAgAABAgQIECBAgAABAgQIECBAgAABAgQIECBAgAABAgQIECBAgAABAgQIfKNADfwnuxL9SggQIECAAAECBAgQIECAAAECBAgQIECAAAECBAgQIECAAAECBAgQIECAwJAEpvt1W0Y8dkjjVjPmc7sOiMOvPCg/u5qXvUPg/gROu7seuvm+uD0iHtKqUEV8ZK6TR7Tap4sAAQIECBAgQIAAAQIECBAgQIAAAQIECBAgQIAAAQIE9iywbaEesavik007ZVzVm8zTmm4URyAiugt1ZVSc2jLG5oxHbp/MT7XcqI0AAQIECBAgQIAAAQIEhidgyfbwrE0iQIAAAQIECBAgQIAAAQIECBAgQIAAAQIECBAgQIAAAQIECBAgQIAAAQIECBAgQIAAAQIECBAgQIAAAQIECBAgQIAAAQIECBAgQIAAAQIECBAgQIAAAQIEvlGgBv6TXYl+JQQIECBAgAABAgQIECBAgAABAgQIECBAgAABAgQIECBAgAABAgQIECBAYEgC0/36w4z4qSGNW92YjCf1JvPG1b3sLQLfKNBdqOOi4n0t21TEH8118qdbbtRGgAABAgQIECBAgAABAgQIECBAgAABAgQIECBAgAABAnsW6Pbr7oh4VMNO7+918tiG+6QR+JJAt183RcQTG+b4RK+TBzXcJ40AAQIECBAgQIAAAQIEhixgyfaQwY0jQIAAAQIECBAgQIAAAQIECBAgQIAAAQIECBAgQIAAAQIECBAgQIAAAQIECBAgQIAAAQIECBAgQIAAAQIECBAgQIAAAQIECBAgQIAAAQIECBAgQIAAAQIEvk6gBjzsSvQDIUCAAAECBAgQIECAAAECBAgQIECAAAECBAgQIECAAAECBAgQIECAAAECQxLo9utVEfGiIY1b3ZiK03tTeeXqXvYWgW8U6M7XaZFxReM2r+518sWNN8ojQIAAAQIECBAgQIAAAQIECBAgQIAAAQIECBAgQIAAgT0ITPfr2ow4sVmkjM9t/vfYsn1LfqbZRmFjL7BtZz1s1zfHzqh4SKsYFXHdXCdParVPFwECBAgQIECAAAECBAgMX8CS7eGbm0iAAAECBAgQIECAAAECBAgQIECAAAECBAgQIECAAAECBAgQIECAAAECBAgQIECAAAECBAgQIECAAAECBAgQIECAAAECBAgQIECAAAECBAgQIECAAAECBAh8VaAGMOxK9OsgQIAAAQIECBAgQIAAAQIECBAgQIAAAQIECBAgQIAAAQIECBAgQIAAAQJDEujO10xk7BjSuFWNyYpXzk7l+at62UsE7kdgZr4urIyXNI1TsbU3lbNNN4ojQIAAAQIECBAgQIAAAQIECBAgQIAAAQIECBAgQIAAgT0KdOfrlZHxq00zZTypN5k3Nt0obqwFugt1XFS8r2mEit/oTWXb/xalaUBxBAgQIECAAAECBAgQ2P8ELNne/76pGxEgQIAAAQIECBAgQIAAAQIECBAgQIAAAQIECBAgQIAAAQIECBAgQIAAAQIECBAgQIAAAQIECBAgQIAAAQIECBAgQIAAAQIECBAgQIAAAQIECBAgQIAAgY0kUAOxdiVupK+nlQABAgQIECBAgAABAgQIECBAgAABAgQIECBAgAABAgQIECBAgAABAgQ2tMDMfP1QZbyn8Utc0+vkKY03yttAAt1+XR0RJ7ecnBVPnp3Kv2q5URsBAgQIECBAgAABAgQIECBAgAABAgQIECBAgAABAgQI7Fmg268zImKuZaeKOGOuk1e03KhtvAWm+3V6RlzeuMJ0r5OtNzZOKI8AAQIECBAgQIAAAQL7l4Al2/vX93QbAgQIECBAgAABAgQIECBAgAABAgQIECBAgAABAgQIECBAgAABAgQIECBAgAABAgQIECBAgAABAgQIECBAgAABAgQIECBAgAABAgQIECBAgAABAgQIECCw0QRqINiuxI32BfUSIECAAAECBAgQIECAAAECBAgQIECAAAECBAgQIECAAAECBAgQIECAwIYV2LZQj9hV8cmWL1ARH57r5NEtN2rbWALT/bo5Ix7XcvXmjEdun8xPtdyojQABAgQIECBAgAABAgQIECBAgAABAgQIECBAgAABAgT2LDDzsfqB2hR/3bJTZrxydjLPb7lR23gLzCzUhVXxkpYVcnf84Oxh+d6WG7URIECAAAECBAgQIECAwHAFLNkerrdpBAgQIECAAAECBAgQIECAAAECBAgQIECAAAECBAgQIECAAAECBAgQIECAAAECBAgQIECAAAECBAgQIECAAAECBAgQIECAAAECBAgQIECAAAECBAgQIECAwNcL1ACIXYl+IQQIECBAgAABAgQIECBAgAABAgQIECBAgAABAgQIECBAgAABAgQIECBAYIgC3X59OCK+b4gjVzYq455d/x5brtySn1jZi54m8I0Cp+2sR23+5tgZFQ9o2Odve518XMN90ggQIECAAAECBAgQIECAAAECBAgQIECAAAECBAgQIEBgGQKnfqy+44BN8Y/LeHRkj1TGH8xN5skjCzCYwF4Ephfqmqz4mZah7tsd33nVYflPLTdqI0CAAAECBAgQIECAAIHhCliyPVxv0wgQIECAAAECBAgQIECAAAECBAgQIECAAAECBAgQIECAAAECBAgQIECAAAECBAgQIECAAAECBAgQIECAAAECBAgQIECAAAECBAgQIECAAAECBAgQIECAAIGvF6gBELsS/UIIECBAgAABAgQIECBAgAABAgQIECBAgAABAgQIECBAgAABAgQIECBAgMAQBbr9ujoiTh7iyBWPmoh46o5OvnvFL3qBwIDA1n49ZTHiXY3DXNPr5CmNN8ojQIAAAQIECBAgQIAAAQIECBAgQIAAAQIECBAgQIAAgWUIdBfqjqiYWsajI3kkIz4828mjRzLcUALLEJjp180V8bhlPDqaRzLme5N56GiGm0qAAAECBAgQIECAAAECrQpYst3ql9FFgAABAgQIECBAgAABAgQIECBAgAABAgQIECBAgAABAgQIECBAgAABAgQIECBAgAABAgQIECBAgAABAgQIECBAgAABAgQIECBAgAABAgQIECBAgAABAgTGQ6AGrmlX4nh8d7ckQIAAAQIECBAgQIAAAQIECBAgQIAAAQIECBAgQIAAAQIECBAgQIAAgUYEZhbqwqp4SSM595tRFc+dm8rtLTdqfjOJPAAAIABJREFU2xgC0/O1LTPe2HJtZrxydjLPb7lRGwECBAgQIECAAAECBAgQIECAAAECBAgQIECAAAECBAgsT6Dbr6sj4uTlPT2Sp/71mzbH4b/36PzESKYbSmAPAj//8XrUf+yK2yPiWxuGuqbXyVMa7pNGgAABAgQIECBAgAABAiMQsGR7BOhGEiBAgAABAgQIECBAgAABAgQIECBAgAABAgQIECBAgAABAgQIECBAgAABAgQIECBAgAABAgQIECBAgAABAgQIECBAgAABAgQIECBAgAABAgQIECBAgAABAv8lUAMWdiX6cRAgQIAAAQIECBAgQIAAAQIECBAgQIAAAQIECBAgQIAAAQIECBAgQIAAgSEKzPTr9Iq4fIgjVzyqMi6em8zzVvyiFwgMCEwv1EVZcW7LMBlxxmwnr2i5URsBAgQIECBAgAABAgQIECBAgAABAgQIECBAgAABAgQILE9gpl+/XhEvW97TI3oq42m9yXzXiKYbS2BJge5CPTUq3tkyUUa8fLaTv9ZyozYCBAgQIECAAAECBAgQGL6AJdvDNzeRAAECBAgQIECAAAECBAgQIECAAAECBAgQIECAAAECBAgQIECAAAECBAgQIECAAAECBAgQIECAAAECBAgQIECAAAECBAgQIECAAAECBAgQIECAAAECBAgQ+KpADWDYlejXQYAAAQIECBAgQIAAAQIECBAgQIAAAQIECBAgQIAAAQIECBAgQIAAAQIEhigwvVBPyor3DnHkykdVvLU3lSeu/EVvEPh6ge58XRcZz2rZpTJ+YG4y39dyozYCBAgQIECAAAECBAgQIECAAAECBAgQIECAAAECBAgQWJ7A9J31c7kYVy3v6dE8VRPx3LlDcvtopptKYGmB6TtrWy7GG1s2qok4de6Q/P2WG7URIECAAAECBAgQIECAwPAFLNkevrmJBAgQIECAAAECBAgQIECAAAECBAgQIECAAAECBAgQIECAAAECBAgQIECAAAECBAgQIECAAAECBAgQIECAAAECBAgQIECAAAECBAgQIECAAAECBAgQIECAwFcFagDDrkS/DgIECBAgQIAAAQIECBAgQIAAAQIECBAgQIAAAQIECBAgQIAAAQIECBAgMESB6U/Vw+Pe+MeMaPnf8N3W6+SRQ2Qxaj8V6Pbr1og4otXrVUTFgfGdc4/IT7faqIsAAQIECBAgQIAAAQIECBAgQIAAAQIECBAgQIAAAQIEli8w3a8nZsRNy39jBE9W/GZvKs8dwWQjCexRoDtfF0fGr7TMVBHHznXy/S03aiNAgAABAgQIECBAgACB4Qu0/H/QGb6GiQQIECBAgAABAgQIECBAgAABAgQIECBAgAABAgQIECBAgAABAgQIECBAgAABAgQIECBAgAABAgQIECBAgAABAgQIECBAgAABAgQIECBAgAABAgQIECBAgMCwBWpgoF2Jw/4C5hEgQIAAAQIECBAgQIAAAQIECBAgQIAAAQIECBAgQIAAAQIECBAgQIDA2At05+sDkfH4hiF2x0Qc3jsk5xtulNa4QPfOmorFuD0iNjWbWvHB3lQ+odk+YQQIECBAgAABAgQIECBAgAABAgQIECBAgAABAgQIECCwIoHTbquHbj4wPrOil4b/8Ft7nTxx+GNNJLBngW6/rouIZ7XstOveeNiVR+RnW27URoAAAQIECBAgQIAAAQLDF7Bke/jmJhIgQIAAAQIECBAgQIAAAQIECBAgQIAAAQIECBAgQIAAAQIECBAgQIAAAQIECBAgQIAAAQIECBAgQIAAAQIECBAgQIAAAQIECBAgQIAAAQIECBAgQIAAAQJfFagBDLsS/ToIECBAgAABAgQIECBAgAABAgQIECBAgAABAgQIECBAgAABAgQIECBAgMCQBbr9elNEPGfIY1c0LiNOmO3kDSt6ycMEvkZgpl/HV8T1jaO8udfJn228UR4BAgQIECBAgAABAgQIECBAgAABAgQIECBAgAABAgQIrECg26/bIuKxK3hl2I9+pNfJI4Y91DwCexPwd2dvQv6cAAECBAgQIECAAAECBFoVsGS71S+jiwABAgQIECBAgAABAgQIECBAgAABAgQIECBAgAABAgQIECBAgAABAgQIECBAgAABAgQIECBAgAABAgQIECBAgAABAgQIECBAgAABAgQIECBAgAABAgQIjIdADVzTrsTx+O5uSYAAAQIECBAgQIAAAQIECBAgQIAAAQIECBAgQIAAAQIECBAgQIAAAQINCcz069cr4mUNJX1jSsU5vam8pOlGcU0LdOfr7Mh4fcuRGfHy2U7+WsuN2ggQIECAAAECBAgQIECAAAECBAgQIECAAAECBAgQIEBgZQIz83VVZfzcyt4a4tMZu3ffF1uueEzeMcSpRhHYo8DpH61DNx0QO6NiU6tUWfH7s1N5aqt9uggQIECAAAECBAgQIEBgdAKWbI/O3mQCBAgQIECAAAECBAgQIECAAAECBAgQIECAAAECBAgQIECAAAECBAgQIECAAAECBAgQIECAAAECBAgQIECAAAECBAgQIECAAAECBAgQIECAAAECBAgQIEAgogYQ7Er0qyBAgAABAgQIECBAgAABAgQIECBAgAABAgQIECBAgAABAgQIECBAgAABAkMWmJ6vn8uMq4Y8dkXjquINc1N59ope8jCBrxGYnq9LMuN5LaNUxalzU/n7LTdqI0CAAAECBAgQIECAAAECBAgQIECAAAECBAgQIECAAIGVCUz362UZ8esre2u4T2fECbOdvGG4U00jsLTATL+Or4jrWzaqiF+b6+TLW27URoAAAQIECBAgQIAAAQKjEbBkezTuphIgQIAAAQIECBAgQIAAAQIECBAgQIAAAQIECBAgQIAAAQIECBAgQIAAAQIECBAgQIAAAQIECBAgQIAAAQIECBAgQIAAAQIECBAgQIAAAQIECBAgQIAAAQJfFqgBCLsS/TIIECBAgAABAgQIECBAgAABAgQIECBAgAABAgQIECBAgAABAgQIECBAgMCQBab79cSMuGnIY1c67u29Th6/0pc8T+D/C3T7dUNEPKNlkYo4dq6T72+5URsBAgQIECBAgAABAgQIECBAgAABAgQIECBAgAABAgQIrExgul/PyYg3reyt4T5dEb8018nXD3eqaQSWFpju1zkZ8dstG1XEz8518s0tN2ojQIAAAQIECBAgQIAAgdEIWLI9GndTCRAgQIAAAQIECBAgQIAAAQIECBAgQIAAAQIECBAgQIAAAQIECBAgQIAAAQIECBAgQIAAAQIECBAgQIAAAQIECBAgQIAAAQIECBAgQIAAAQIECBAgQIAAgS8L1ACEXYl+GQQIECBAgAABAgQIECBAgAABAgQIECBAgAABAgQIECBAgAABAgQIECBAYMgCMx+vh9Su+EREHDjk0SsZ1z94Mg6/IHPXSl7yLIEvClxQtfmuhbg9IjoNi9ybm+NRs4/OzzXcKI0AAQIECBAgQIAAAQIECBAgQIAAAQIECBAgQIAAAQIEVijQvaseH7vjAyt8baiPZ8YbZifz7KEONYzAHgRmFuqSqnhe00ib4gm9g/ODTTeKI0CAAAECBAgQIECAAIGRCFiyPRJ2QwkQIECAAAECBAgQIECAAAECBAgQIECAAAECBAgQIECAAAECBAgQIECAAAECBAgQIECAAAECBAgQIECAAAECBAgQIECAAAECBAgQIECAAAECBAgQIECAAIGvCNSAhF2JfhoECBAgQIAAAQIECBAgQIAAAQIECBAgQIAAAQIECBAgQIAAAQIECBAgQGAEAjP9urEijh3B6GWPrF1x1Nxj8tZlv+BBAl8RmP5oHZmb45aWQTLiptlOHtdyozYCBAgQIECAAAECBAgQIECAAAECBAgQIECAAAECBAgQWLnAtjvqwbsm4p9X/uZQ3/jzXiefMdSJhhHYg0C3X2+PiB9tGWnzYnzb9kPzX1pu1EaAAAECBAgQIECAAAECoxGwZHs07qYSIECAAAECBAgQIECAAAECBAgQIECAAAECBAgQIECAAAECBAgQIECAAAECBAgQIECAAAECBAgQIECAAAECBAgQIECAAAECBAgQIECAAAECBAgQIECAAAECXxaoAQi7Ev0yCBAgQIAAAQIECBAgQIAAAQIECBAgQIAAAQIECBAgQIAAAQIECBAgQIDACAS6C3VlVJw6gtHLHlkRJ8118rplv+BBAl8RmO7XiRlxbdMgGVf1JvO0phvFESBAgAABAgQIECBAgAABAgQIECBAgAABAgQIECBAgMCqBLr9+nBEfN+qXh7OS/3Nn40t2x+f9w1nnCkElhbY9sE6YNdDY2dEdBp2+tteJx/XcJ80AgQIECBAgAABAgQIEBihgCXbI8Q3mgABAgQIECBAgAABAgQIECBAgAABAgQIECBAgAABAgQIECBAgAABAgQIECBAgAABAgQIECBAgAABAgQIECBAgAABAgQIECBAgAABAgQIECBAgAABAgQIEIgaMLAr0Y+CAAECBAgQIECAAAECBAgQIECAAAECBAgQIECAAAECBAgQIECAAAECBAiMQKC7UC+NipePYPTyR1a8sDeVFy3/BU8S+LJAd77Oi4zXNO2R8bLeZL6i6UZxBAgQIECAAAECBAgQIECAAAECBAgQIECAAAECBAgQILAqgW6/5iLijFW9PKSXaiKOmjskbx3SOGMILCkwfWcdmYtxS+NEl/c6Od14ozwCBAgQIECAAAECBAgQGJGAJdsjgjeWAAECBAgQIECAAAECBAgQIECAAAECBAgQIECAAAECBAgQIECAAAECBAgQIECAAAECBAgQIECAAAECBAgQIECAAAECBAgQIECAAAECBAgQIECAAAECBAgQ+JJADTjYleiHQYAAAQIECBAgQIAAAQIECBAgQIAAAQIECBAgQIAAAQIECBAgQIAAAQIERiAwfUc9JyfiTSMYvfyRGZf1JnPb8l/wJIEvC3QXantUnNmyRy3Gz84dmm9uuVEbAQIECBAgQIAAAQIECBAgQIAAAQIECBAgQIAAAQIECKxOoLtQvxoVr1zd28N5KyN+craT1w5nmikElhaY6ddJFfHHTRtlvKQ3mb/RdKM4AgQIECBAgAABAgQIEBiZgCXbI6M3mAABAgQIECBAgAABAgQIECBAgAABAgQIECBAgAABAgQIECBAgAABAgQIECBAgAABAgQIECBAgAABAgQIECBAgAABAgQIECBAgAABAgQIECBAgAABAgQIEIiIGlCwK9HPggABAgQIECBAgAABAgQIECBAgAABAgQIECBAgAABAgQIECBAgAABAgQIjECge0c9PibiAyMYvfyRFe/pTeVTlv+CJwl8WaA7X++OjCc37bEYT+gdmh9sulEcAQIECBAgQIAAAQIECBAgQIAAAQIECBAgQIAAAQIECKxKoDtfJ0fG1at6eVgvZbywN5kXDWucOQSWEugu1HlR8ZqmhSpO6U3lNU03iiNAgAABAgQIECBAgACBkQlYsj0yeoMJECBAgAABAgQIECBAgAABAgQIECBAgAABAgQIECBAgAABAgQIECBAgAABAgQIECBAgAABAgQIECBAgAABAgQIECBAgAABAgQIECBAgAABAgQIECBAgACBiKgBBbsS/SwIECBAgAABAgQIECBAgAABAgQIECBAgAABAgQIECBAgAABAgQIECBAgMAIBLbdUQ++L+OuzHjQCMYvd+Qn7/uWOPyq78p7lvuC5wic+g/1gAP+LW6PiEe2qlEVnz+g4uDth+a/tNqoiwABAgQIECBAgAABAgQIECBAgAABAgQIECBAgAABAgRWLzCzUEdXxYdWf8L6v1kVO+am8sz1n2QCgT0LTM/XZZmxtWWnzDhmdjJvbrlRGwECBAgQIECAAAECBAiMTsCS7dHZm0yAAAECBAgQIECAAAECBAgQIECAAAECBAgQIECAAAECBAgQIECAAAECBAgQIECAAAECBAgQIECAAAECBAgQIECAAAECBAgQIECAAAECBAgQIECAAAECBAhE1ACCXYl+FQQIECBAgAABAgQIECBAgAABAgQIECBAgAABAgQIECBAgAABAgQIECBAYEQC3fn668j4gRGNX9bYzDhmdjJvXtbDHiIQETMLdXRVfKhpjIr39qbyB5tuFEeAAAECBAgQIECAAAECBAgQIECAAAECBAgQIECAAAECqxY465Z64L3fGp+PiJZ3LL2n18mnrPqSXiSwRgLdfr07Ip68RsetxzF14L/Ggy49Kr+wHoc7kwABAgQIECBAgAABAgQ2vkDL/wPQxtd1AwIECBAgQIAAAQIECBAgQIAAAQIECBAgQIAAAQIECBAgQIAAAQIECBAgQIAAAQIECBAgQIAAAQIECBAgQIAAAQIECBAgQIAAAQIECBAgQIAAAQIECBAgQGBvAjXwgF2JexPz5wQIECBAgAABAgQIECBAgAABAgQIECBAgAABAgQIECBAgAABAgQIECBAYJ0Euv2ai4gz1un4tTl2Ik7pHZLXrM1hThkHge6ddXIsxtWN3/XyXienG2+UR4AAAQIECBAgQIAAAQIECBAgQIAAAQIECBAgQIAAAQL7IDA9X/8rM56wD0es96ufOvABcfil35FfWO9BziewlMBZ/1QPvPeeuD0iHtGqUlV8YG4q/3urfboIECBAgAABAgQIECBAYPQClmyP/hsoIECAAAECBAgQIECAAAECBAgQIECAAAECBAgQIECAAAECBAgQIECAAAECBAgQIECAAAECBAgQIECAAAECBAgQIECAAAECBAgQIECAAAECBAgQIECAAAEC4yxQA5e3K3Gcfw3uToAAAQIECBAgQIAAAQIECBAgQIAAAQIECBAgQIAAAQIECBAgQIAAAQIjFegu1K9GxStHGrGX4Vnx0tmpvLDlRm1tCczM1/mV8Yq2qgZqMl7Sm8zfaLpRHAECBAgQIECAAAECBAgQIECAAAECBAgQIECAAAECBAjsk0B3vnZExsw+HbLOL9eu+P65x+SH1nmM4wksKTD90TomN8ffNE1UMdubyq1NN4ojQIAAAQIECBAgQIAAgZEKWLI9Un7DCRAgQIAAAQIECBAgQIAAAQIECBAgQIAAAQIECBAgQIAAAQIECBAgQIAAAQIECBAgQIAAAQIECBAgQIAAAQIECBAgQIAAAQIECBAgQIAAAQIECBAgQIDA2AvUgIBdiWP/kwBAgAABAgQIECBAgAABAgQIECBAgAABAgQIECBAgAABAgQIECBAgAABAqMSmJmvn6mMa0Y1f5lzr+x18vRlPusxAtHt1xURcVrLFFlx8uxU/kHLjdoIECBAgAABAgQIECBAgAABAgQIECBAgAABAgQIECBAYN8EZvr1oop41b6dsr5vV8Sz5zp59fpOcTqBpQWm+3VKRrylZaOMePFsJ1/dcqM2AgQIECBAgAABAgQIEBitgCXbo/U3nQABAgQIECBAgAABAgQIECBAgAABAgQIECBAgAABAgQIECBAgAABAgQIECBAgAABAgQIECBAgAABAgQIECBAgAABAgQIECBAgAABAgQIECBAgAABAgQIjLtADQDYlTjuvwj3J0CAAAECBAgQIECAAAECBAgQIECAAAECBAgQIECAAAECBAgQIECAAIGRCZzZr8ftjrh5ZAHLGFwRN8118rhlPOoRAl8SmO7XjRlxbMscmyKOvqyTH265URsBAgQIECBAgAABAgQIECBAgAABAgQIECBAgAABAgQI7JvA1oX6qcWKP9y3U9b57YqX9abyFes8xfEElhToztdLI+PlLRNNZPz0jsn8o5YbtREgQIAAAQIECBAgQIDAaAUs2R6tv+kECBAgQIAAAQIECBAgQIAAAQIECBAgQIAAAQIECBAgQIAAAQIECBAgQIAAAQIECBAgQIAAAQIECBAgQIAAAQIECBAgQIAAAQIECBAgQIAAAQIECBAgQGDcBWoAwK7Ecf9FuD8BAgQIECBAgAABAgQIECBAgAABAgQIECBAgAABAgQIECBAgAABAgQIjEzg1H+oBxzwb9GPiIePLGJvgzM+u2tzbLnyoPzs3h715wROu7seunlX7IyKhzas8en7viU6V31X3tNwozQCBAgQIECAAAECBAgQIECAAAECBAgQIECAAAECBAgQ2EeBMz5e3zOxK/5uH49Z39czrupN5mnrO8TpBJYW6C7UlVFxastGi5vjey9/dP59y43aCBAgQIAAAQIECBAgQGC0ApZsj9bfdAIECBAgQIAAAQIECBAgQIAAAQIECBAgQIAAAQIECBAgQIAAAQIECBAgQIAAAQIECBAgQIAAAQIECBAgQIAAAQIECBAgQIAAAQIECBAgQIAAAQIECBAgMO4CNQBgV+K4/yLcnwABAgQIECBAgAABAgQIECBAgAABAgQIECBAgAABAgQIECBAgAABAgRGKtDt17sj4skjjdjL8ImI43Z08qaWG7W1IbC1X8cuRtzYRs2SFe/pdfIpjTfKI0CAAAECBAgQIECAAAECBAgQIECAAAECBAgQIECAAIF9FDijXwdORPyfiDhwH49az9ff3+vkses5wNkE9iTQ7dcX/03QExtWuncx4tsv7+S9DTdKI0CAAAECBAgQIECAAIERC1iyPeIPYDwBAgQIECBAgAABAgQIECBAgAABAgQIECBAgAABAgQIECBAgAABAgQIECBAgAABAgQIECBAgAABAgQIECBAgAABAgQIECBAgAABAgQIECBAgAABAgQIEBhzgRq4v12JY/6DcH0CBAgQIECAAAECBAgQIECAAAECBAgQIECAAAECBAgQIECAAAECBAgQGK1Ad752RMbMaCv2Mr3i9N5UXtl0o7gmBLrzdVpkXNFEzFIRFbO9qdzadKM4AgQIECBAgAABAgQIECBAgAABAgQIECBAgAABAgQIEFgTge5C/c+o+ME1OWx9Dvnc5v+ILdu35GfW53inElhaYNvOetiub4qdEfGQZp0y/ro3mf+j2T5hBAgQIECAAAECBAgQINCEgCXbTXwGEQQIECBAgAABAgQIECBAgAABAgQIECBAgAABAgQIECBAgAABAgQIECBAgAABAgQIECBAgAABAgQIECBAgAABAgQIECBAgAABAgQIECBAgAABAgQIECBAYGwFauDmdiWO7U/BxQkQIECAAAECBAgQIECAAAECBAgQIECAAAECBAgQIECAAAECBAgQIECgBYGZfr2oIl7VQstSDZVx4dxkvrTlRm1tCEwv1Cuy4vw2au6/IiNePNvJV7fcqI0AAQIECBAgQIAAAQIECBAgQIAAAQIECBAgQIAAAQIE1kagO19vjIxta3PaOp2S8aTeZN64Tqc7lsCSAt2FOi4q3tc0UcX23lQ+t+lGcQQIECBAgAABAgQIECAwcgFLtkf+CQQQIECAAAECBAgQIECAAAECBAgQIECAAAECBAgQIECAAAECBAgQIECAAAECBAgQIECAAAECBAgQIECAAAECBAgQIECAAAECBAgQIECAAAECBAgQIECAAIGxFqiB29uVONY/B5cnQIAAAQIECBAgQIAAAQIECBAgQIAAAQIECBAgQIAAAQIECBAgQIAAgVELnHFH/dTERPzhqDv2Mv+aXidPabxRXgMC3X5dHREnN5CyZMLiYvz05YfmH7XcqI0AAQIECBAgQIAAAQIECBAgQIAAAQIECBAgQIAAAQIE1kZger7OzYyL1ua09TmlIs6Y6+QV63O6UwksLTDdr9Mz4vKWjarivLmpvLjlRm0ECBAgQIAAAQIECBAgMHoBS7ZH/w0UECBAgAABAgQIECBAgAABAgQIECBAgAABAgQIECBAgAABAgQIECBAgAABAgQIECBAgAABAgQIECBAgAABAgQIECBAgAABAgQIECBAgAABAgQIECBAgACBcRaogcvblTjOvwZ3J0CAAAECBAgQIECAAAECBAgQIECAAAECBAgQIECAAAECBAgQIECAAIGRC5xxR33PxET83chD9hxwc6+TxzTeKK8BgW6/PhQRRzeQsmTC4mJ87+WH5t+33KiNAAECBAgQIECAAAECBAgQIECAAAECBAgQIECAAAECBNZGYLpfJ2bEtWtz2vqckhmvnJ3M89fndKcSWFpgZqEurIqXtGxUESfNdfK6lhu1ESBAgAABAgQIECBAgMDoBSzZHv03UECAAAECBAgQIECAAAECBAgQIECAAAECBAgQIECAAAECBAgQIECAAAECBAgQIECAAAECBAgQIECAAAECBAgQIECAAAECBAgQIECAAAECBAgQIECAAAECBMZZoAYub1fiOP8a3J0AAQIECBAgQIAAAQIECBAgQIAAAQIECBAgQIAAAQIECBAgQIAAAQIERi5wRr8OnMj4aFQcNPKYpQPuiU1xeO/g/GTDjdJGLNC9qx4Zu+P2iHjAiFOWHp9x92LFYy7v5L3NNgojQIAAAQIECBAgQIAAAQIECBAgQIAAAQIECBAgQIAAgTUTmL6zjszFuGXNDlyHg6riD+am8uR1ONqRBPYoMD1f12TGz7TMVBNx1NwheWvLjdoIECBAgAABAgQIECBAYPQClmyP/hsoIECAAAECBAgQIECAAAECBAgQIECAAAECBAgQIECAAAECBAgQIECAAAECBAgQIECAAAECBAgQIECAAAECBAgQIECAAAECBAgQIECAAAECBAgQIECAAAEC4yxQA5e3K3Gcfw3uToAAAQIECBAgQIAAAQIECBAgQIAAAQIECBAgQIAAAQIECBAgQIAAAQJNCHT79ZcR8bQmYpaImIh46o5OvrvlRm2jFdjar6csRrxrtBV7nf7OXiefvtenPECAAAECBAgQIECAAAECBAgQIECAAAECBAgQIECAAAEC+4XAtg/WAbseGp+JiAe1eqGM+PBsJ49utU/X/isw069tsqjJAAAgAElEQVSbK+JxDd/w85s/Gw/b/vi8r+FGaQQIECBAgAABAgQIECDQgIAl2w18BAkECBAgQIAAAQIECBAgQIAAAQIECBAgQIAAAQIECBAgQIAAAQIECBAgQIAAAQIECBAgQIAAAQIECBAgQIAAAQIECBAgQIAAAQIECBAgQIAAAQIECBAgQGCMBWrg7nYljvGPwdUJECBAgAABAgQIECBAgAABAgQIECBAgAABAgQIECBAgAABAgQIECBAoA2B6X79XkY8t42aJSomYlvvkLys6UZxIxXo3llnxmJsH2nEXoZXxBvnOvnzLTdqI0CAAAECBAgQIECAAAECBAgQIECAAAECBAgQIECAAIG1Fegu1Dui4ulre+qanvavuzbH4Vc+Oj+xpqc6jMAeBE77eD1q8664PSK+tVmojL/sTeYPN9snjAABAgQIECBAgAABAgSaEbBku5lPIYQAAQIECBAgQIAAAQIECBAgQIAAAQIECBAgQIAAAQIECBAgQIAAAQIECBAgQIAAAQIECBAgQIAAAQIECBAgQIAAAQIECBAgQIAAAQIECBAgQIAAAQIECIylQA3c2q7EsfwZuDQBAgQIECBAgAABAgQIECBAgAABAgQIECBAgAABAgQIECBAgAABAgQItCTQXahfiYqLW2oabKmKi+em8ryWG7WNVmB6vi7KjHNHW7GX6Rnn9ibzN5tuFEeAAAECBAgQIECAAAECBAgQIECAAAECBAgQIECAAAECayrQna/fiYyz1vTQtT5sdzytd1i+a62PdR6BpQS6H6unxqZ4Z9NCFZf2pvIXm24UR4AAAQIECBAgQIAAAQJNCFiy3cRnEEGAAAECBAgQIECAAAECBAgQIECAAAECBAgQIECAAAECBAgQIECAAAECBAgQIECAAAECBAgQIECAAAECBAgQIECAAAECBAgQIECAAAECBAgQIECAAAECBMZWoAZublfi2P4UXJwAAQIECBAgQIAAAQIECBAgQIAAAQIECBAgQIAAAQIECBAgQIAAAQIEWhHoztezIuO6VnruryMjrpvt5EktN2obrcBMv66tiBNHW7GX6RUn9qbyrU03iiNAgAABAgQIECBAgAABAgQIECBAgAABAgQIECBAgACBNRXo9uv5EfHaNT10jQ+riufOTeX2NT7WcQSWFJier22Z8cbGiV7Q6+TrGm+UR4AAAQIECBAgQIAAAQINCFiy3cBHkECAAAECBAgQIECAAAECBAgQIECAAAECBAgQIECAAAECBAgQIECAAAECBAgQIECAAAECBAgQIECAAAECBAgQIECAAAECBAgQIECAAAECBAgQIECAAAECBMZYoAbublfiGP8YXJ0AAQIECBAgQIAAAQIECBAgQIAAAQIECBAgQIAAAQIECBAgQIAAAQIE2hDYulBHLFbc2kbNkhW39Tp5ZOON8kYo0O3XF3/DR4wwYa+jJzKO3DGZt+31QQ8QIECAAAECBAgQIECAAAECBAgQIECAAAECBAgQIECAwH4jMLNQP14Vb2v5Qplx8exkntdyo7b9S2BmoS6qinNbvlVmPHN2Mv+05UZtBAgQIECAAAECBAgQINCGgCXbbXwHFQQIECBAgAABAgQIECBAgAABAgQIECBAgAABAgQIECBAgAABAgQIECBAgAABAgQIECBAgAABAgQIECBAgAABAgQIECBAgAABAgQIECBAgAABAgQIECBAYFwFauDidiWO6y/BvQkQIECAAAECBAgQIECAAAECBAgQIECAAAECBAgQIECAAAECBAgQIECgGYELqjbftRAfjYjJZqIGQjJjV2Vs6R2S86026hqdQPfOmsqKnVWxeXQVe528cPBkPOaCzF17fdIDBAgQIECAAAECBAgQIECAAAECBAgQIECAAAECBAgQILDfCJx5dx2++77Y2fiF3trr5ImNN8rbjwS6/bouIp7V8pU2HRBbLjsob2+5URsBAgQIECBAgAABAgQItCFgyXYb30EFAQIECBAgQIAAAQIECBAgQIAAAQIECBAgQIAAAQIECBAgQIAAAQIECBAgQIAAAQIECBAgQIAAAQIECBAgQIAAAQIECBAgQIAAAQIECBAgQIAAAQIECBAYV4EauLhdieP6S3BvAgQIECBAgAABAgQIECBAgAABAgQIECBAgAABAgQIECBAgAABAgQIEGhKYHq+/jwzfqSpqIGYijh+rpNvb7lR22gEpvv1jIy4YTTTlze1Kv5ibip/dHlPe4oAAQIECBAgQIAAAQIECBAgQIAAAQIECBAgQIAAAQIE9heBCy6oibtOj3+IiIc3e6eM23qTeWSzfcL2O4HuQt0aFUc0fLFPH3xFfNcFF+Riw43SCBAgQIAAAQIECBAgQKARAUu2G/kQMggQIECAAAECBAgQIECAAAECBAgQIECAAAECBAgQIECAAAECBAgQIECAAAECBAgQIECAAAECBAgQIECAAAECBAgQIECAAAECBAgQIECAAAECBAgQIECAwJgK1MC97Uoc0x+CaxMgQIAAAQIECBAgQIAAAQIECBAgQIAAAQIECBAgQIAAAQIECBAgQIBAWwLd+fqdyDirraqBmopzelN5SdON4kYi0J2vsyPj9SMZvtyhFZf2pvIXl/u45wgQIECAAAECBAgQIECAAAECBAgQIECAAAECBAgQIEBg/xHo9uv6iDi+4Rvtjok4vHdIzjfcKG0/EejeWVOxGLdHxKaGr3RDr5MnNNwnjQABAgQIECBAgAABAgQaErBku6GPIYUAAQIECBAgQIAAAQIECBAgQIAAAQIECBAgQIAAAQIECBAgQIAAAQIECBAgQIAAAQIECBAgQIAAAQIECBAgQIAAAQIECBAgQIAAAQIECBAgQIAAAQIECIyhQA3c2a7EMfwRuDIBAgQIECBAgAABAgQIECBAgAABAgQIECBAgAABAgQIECBAgAABAgQItCfQ7dfzI+K17ZUpIrDfCLyg18nX7Te3cRECBAgQIECAAAECBAgQIECAAAECBAgQIECAAAECBAgQWLZAd6FeHxVnL/uFETyYESfMdvKGEYw2cswEZvp1fEVc3/S1My7pTeY5TTeKI0CAAAECBAgQIECAAIFmBCzZbuZTCCFAgAABAgQIECBAgAABAgQIECBAgAABAgQIECBAgAABAgQIECBAgAABAgQIECBAgAABAgQIECBAgAABAgQIECBAgAABAgQIECBAgAABAgQIECBAgAABAmMpUAO3titxLH8GLk2AAAECBAgQIECAAAECBAgQIECAAAECBAgQIECAAAECBAgQIECAAAECrQnMLNSPV8XbWuvSQ2B/EciMZ85O5p/uL/dxDwIECBAgQIAAAQIECBAgQIAAAQIECBAgQIAAAQIECBBYvkB3vs6OjNcv/40RPDkR5/QOyUtGMNnIMRPo3llnx2Ljfx8qzulN+fswZj9N1yVAgAABAgQIECBAgMCqBSzZXjWdFwkQIECAAAECBAgQIECAAAECBAgQIECAAAECBAgQIECAAAECBAgQIECAAAECBAgQIECAAAECBAgQIECAAAECBAgQIECAAAECBAgQIECAAAECBAgQIECAAIE1EKiBM+xKXANURxAgQIAAAQIECBAgQIAAAQIECBAgQIAAAQIECBAgQIAAAQIECBAgQIAAgX0VOPOOOnz3ROzc13O8T4DA/QtsWowtlx2at/MhQIAAAQIECBAgQIAAAQIECBAgQIAAAQIECBAgQIAAgfETmOnX8RVxfcs3r4o3zE3l2S03ats/BKbn65LMeF7Lt8mIE2Y7eUPLjdoIECBAgAABAgQIECBAoB0BS7bb+RZKCBAgQIAAAQIECBAgQIAAAQIECBAgQIAAAQIECBAgQIAAAQIECBAgQIAAAQIECBAgQIAAAQIECBAgQIAAAQIECBAgQIAAAQIECBAgQIAAAQIECBAgQIDAOArUwKXtShzHX4E7EyBAgAABAgQIECBAgAABAgQIECBAgAABAgQIECBAgAABAgQIECBAgEB7AlXZvTNuj4rD2otTRGCDC2R8rHdIHB6Zg/+WdoNfTD4BAgQIECBAgAABAgQIECBAgAABAgQIECBAgAABAgQILEfg9Lvq0E2742PLeXaEz7y918njRzjf6DER6Pbrhoh4RsvX3b0pDrvi4Lyj5UZtBAgQIECAAAECBAgQINCOgCXb7XwLJQQIECBAgAABAgQIECBAgAABAgQIECBAgAABAgQIECBAgAABAgQIECBAgAABAgQIECBAgAABAgQIECBAgAABAgQIECBAgAABAgQIECBAgAABAgQIECBAYBwFauDSdiWO46/AnQkQIECAAAECBAgQIECAAAECBAgQIECAAAECBAgQIECAAAECBAgQIECgSYFuv/4sIk5oMk4UgY0tcH2vkz+2sa+gngABAgQIECBAgAABAgQIECBAgAABAgQIECBAgAABAgT2RWC6X3dnxKP25Yx1frd/8GQcfkHmrnWe4/gxFrigavNdC3F7RHRaZaiIT8x18qBW+3QRIECAAAECBAgQIECAQHsClmy3900UESBAgAABAgQIECBAgAABAgQIECBAgAABAgQIECBAgAABAgQIECBAgAABAgQIECBAgAABAgQIECBAgAABAgQIECBAgAABAgQIECBAgAABAgQIECBAgACBcRKogcvalThOX99dCRAgQIAAAQIECBAgQIAAAQIECBAgQIAAAQIECBAgQIAAAQIECBAgQKBpgW6/fjsizmk6UhyBjSnw+l4nf2ljpqsmQIAAAQIECBAgQIAAAQIECBAgQIAAAQIECBAgQIAAgbUQ6C7Un0TFM9firPU6oybiqLlD8tb1Ot+5BKbvrCNzMW5pWiLjbb3J/ImmG8URIECAAAECBAgQIECAQFMClmw39TnEECBAgAABAgQIECBAgAABAgQIECBAgAABAgQIECBAgAABAgQIECBAgAABAgQIECBAgAABAgQIECBAgAABAgQIECBAgAABAgQIECBAgAABAgQIECBAgACBsROogRvblTh2PwEXJkCAAAECBAgQIECAAAECBAgQIECAAAECBAgQIECAAAECBAgQIECAAIFWBWYW6nlVcUmrfboIbFSBzDh7djLfsFH7dRMgQIAAAQIECBAgQIAAAQIECBAgQIAAAQIECBAgQIDAvgvMLNRvVcUL9v2k9TthIuKkHZ28bv0mOHncBbb268TFiGtbdsiM185O5i+33KiNAAECBAgQIECAAAECBNoSsGS7re+hhgABAgQIECBAgAABAgQIECBAgAABAgQIECBAgAABAgQIECBAgAABAgQIECBAgAABAgQIECBAgAABAgQIECBAgAABAgQIECBAgAABAgQIECBAgAABAgQIjJtADVzYrsRx+wW4LwECBAgQIECAAAECBAgQIECAAAECBAgQIECAAAECBAgQIECAAAECBAg0K3BGv46fiLi+2UBhBDaowGLECZd38oYNmi+bAAECBAgQIECAAAECBAgQIECAAAECBAgQIECAAAECBNZAYGu/fmEx4tI1OGr9jqh4YW8qL1q/AU4ed4HufJ0XGa9p2WEi4qwdnfzdlhu1ESBAgAABAgQIECBAgEBbApZst/U91BAgQIAAAQIECBAgQIAAAQIECBAgQIAAAQIECBAgQIAAAQIECBAgQIAAAQIECBAgQIAAAQIECBAgQIAAAQIECBAgQIAAAQIECBAgQIAAAQIECBAgQIAAgXETqIEL25U4br8A9yVAgAABAgQIECBAgAABAgQIECBAgAABAgQIECBAgAABAgQIECBAgACBZgVO/2gdumlzfKzZQGEENqjA7l1x2BWPyTs2aL5sAgQIECBAgAABAgQIECBAgAABAgQIECBAgAABAgQIEFgDgTPm60cmMv58DY5avyMyLutN5rb1G+DkcRfoLtT2qDizZYfFih+9fCr/ouVGbQQIECBAgAABAgQIECDQloAl2219DzUECBAgQIAAAQIECBAgQIAAAQIECBAgQIAAAQIECBAgQIAAAQIECBAgQIAAAQIECBAgQIAAAQIECBAgQIAAAQIECBAgQIAAAQIECBAgQIAAAQIECBAgQGDcBGrgwnYljtsvwH0JECBAgAABAgQIECBAgAABAgQIECBAgAABAgQIECBAgAABAgQIECBAoGmBbr8+EhFbmo4UR2BjCezsdfKxGytZLQECBAgQIECAAAECBAgQIECAAAECBAgQIECAAAECBAistcAZ/ZqciOiv9blrfN57ep18yhqf6TgC/yXQ7de7I+LJLZMsRnQu7+RCy43aCBAgQIAAAQIECBAgQKAtAUu22/oeaggQIECAAAECBAgQIECAAAECBAgQIECAAAECBAgQIECAAAECBAgQIECAAAECBAgQIECAAAECBAgQIECAAAECBAgQIECAAAECBAgQIECAAAECBAgQIECAwLgJ1MCF7Uoct1+A+xIgQIAAAQIECBAgQIAAAQIECBAgQIAAAQIECBAgQIAAAQIECBAgQIBA0wLd+fqTyHhm05HiCGwkgYq39abyJzZSslYCBAgQIECAAAECBAgQIECAAAECBAgQIECAAAECBAgQWB+Bbr/uiIip9Tl9DU7N+OSB98SWS4/KL6zBaY4g8HUCZ91SD7z3AbEzKh7ZMM18r5OHNtwnjQABAgQIECBAgAABAgQaFLBku8GPIokAAQIECBAgQIAAAQIECBAgQIAAAQIECBAgQIAAAQIECBAgQIAAAQIECBAgQIAAAQIECBAgQIAAAQIECBAgQIAAAQIECBAgQIAAAQIECBAgQIAAAQIECIyRQA3c1a7EMfr4rkqAAAECBAgQIECAAAECBAgQIECAAAECBAgQIECAAAECBAgQIECAAAEC7QvM9Ou3KuIF7ZcqJLAxBDLitbOd/OWNUauSAAECBAgQIECAAAECBAgQIECAAAECBAgQIECAAAECBNZTYKZf11bEies5Y1/PzoxjZifz5n09x/sEBgVmFuroqvhQyzIZcd1sJ09quVEbAQIECBAgQIAAAQIECLQnYMl2e99EEQECBAgQIECAAAECBAgQIECAAAECBAgQIECAAAECBAgQIECAAAECBAgQIECAAAECBAgQIECAAAECBAgQIECAAAECBAgQIECAAAECBAgQIECAAAECBAgQGCeBGrisXYnj9PXdlQABAgQIECBAgAABAgQIECBAgAABAgQIECBAgAABAgQIECBAgAABAgSaF5ju1y9kxKXNhwoksEEEKuKsuU7+7gbJlUmAAAECBAgQIECAAAECBAgQIECAAAECBAgQIECAAAEC6ygwvVAXZcW56zhin4+uiGfPdfLqfT7IAQQGBKb7dUpGvKVlmMq4eG4yz2u5URsBAgQIECBAgAABAgQItCdgyXZ730QRAQIECBAgQIAAAQIECBAgQIAAAQIECBAgQIAAAQIECBAgQIAAAQIECBAgQIAAAQIECBAgQIAAAQIECBAgQIAAAQIECBAgQIAAAQIECBAgQIAAAQIECBAYJ4EauKxdieP09d2VAAECBAgQIECAAAECBAgQIECAAAECBAgQIECAAAECBAgQIECAAAECBJoX6N5ZPxyL8RfNhwoksFEEJuJHeofkOzZKrk4CBAgQIECAAAECBAgQIECAAAECBAgQIECAAAECBAgQWD+B6fnalhlvXL8J+35yZrx0djIv3PeTnEDg6wVmFur8qnhFyy5V8dy5qdzecqM2AgQIECBAgAABAgQIEGhPwJLt9r6JIgIECBAgQIAAAQIECBAgQIAAAQIECBAgQIAAAQIECBAgQIAAAQIECBAgQIAAAQIECBAgQIAAAQIECBAgQIAAAQIECBAgQIAAAQIECBAgQIAAAQIECBAgME4CNXBZuxLH6eu7KwECBAgQIECAAAECBAgQIECAAAECBAgQIECAAAECBAgQIECAAAECBAg0LzAzX4fURMxHxUTzsQIJtC6QsZiLMTU7lXe2nqqPAAECBAgQIECAAAECBAgQIECAAAECBAgQIECAAAECBNZfoLtQT42Kd67/pH2YUHFVbypP24cTvErgfgW683VlZJzaNE/G03qT+a6mG8URIECAAAECBAgQIECAQHMClmw390kEESBAgAABAgQIECBAgAABAgQIECBAgAABAgQIECBAgAABAgQIECBAgAABAgQIECBAgAABAgQIECBAgAABAgQIECBAgAABAgQIECBAgAABAgQIECBAgACBsRKogdvalThWn99lCRAgQIAAAQIECBAgQIAAAQIECBAgQIAAAQIECBAgQIAAAQIECBAgQGAjCMws1P+uiqM2QqtGAi0LZMYts5P53S03aiNAgAABAgQIECBAgAABAgQIECBAgAABAgQIECBAgACB4QlsvbsOWrwvPj68iSuflBE3zXbyuJW/6Q0CexaY6deNFXFsy04TB8SjdxyUd7fcqI0AAQIECBAgQIAAAQIE2hOwZLu9b6KIAAECBAgQIECAAAECBAgQIECAAAECBAgQIECAAAECBAgQIECAAAECBAgQIECAAAECBAgQIECAAAECBAgQIECAAAECBAgQIECAAAECBAgQIECAAAECBAiMk0ANXNauxHH6+u5KgAABAgQIECBAgAABAgQIECBAgAABAgQIECBAgAABAgQIECBAgAABAhtCoNuvP46IkzZErEgCbQtc2+vkT7adqI4AAQIECBAgQIAAAQIECBAgQIAAAQIECBAgQIAAAQIEhikw3a/bMuKxw5y5wlmf23VAHH7lQfnZFb7ncQJLCpx2dz10831xe0Q8pFWmivjIXCePaLVPFwECBAgQIECAAAECBAi0K2DJdrvfRtn/Y+f+oyyt68OOf77DekrqiQ3N4QiGwtwhu0RiRSRs/RFRSdNIStREAieC7M6dFVsarWmhMQXDEqExhTZGUxpx584ugjkQTNXQYpoWFeOPLkHEGg274d6BEsHDSUnNsaHHZT4VgznysO7OLDNzv89zX54z/7jP83zfn9f3+o9/fAgQIECAAAECBAgQIECAAAECBAgQIECAAAECBAgQIECAAAECBAgQIECAAAECBAgQIECAAAECBAgQIECAAAECBAgQIECAAAECBAgQIECAAAECBAgQIECAwCQIZGNIuxIn4dbNSIAAAQIECBAgQIAAAQIECBAgQIAAAQIECBAgQIAAAQIECBAgQIAAAQKtEpgd5lWlxEWtihZLoEKBzLh6YaZcXGGaJAIECBAgQIAAAQIECBAgQIAAAQIECBAgQIAAAQIECBAYk8DsKD9YIn5mTMcv79gSLxlMl88s72FPETi4QH8xXxwZnz74k+N7IiN+d6FXXje+AicTIECAAAECBAgQIECAQFsFLNlu683pJkCAAAECBAgQIECAAAECBAgQIECAAAECBAgQIECAAAECBAgQIECAAAECBAgQIECAAAECBAgQIECAAAECBAgQIECAAAECBAgQIECAAAECBAgQIECAAAEC3RDIxhh2JXbjXk1BgAABAgQIECBAgAABAgQIECBAgAABAgQIECBAgAABAgQIECBAgAABAh0SmB3mBaXEezs0klEIjEUgM960MFOuHcvhDiVAgAABAgQIECBAgAABAgQIECBAgAABAgQIECBAgACBKgX6o3xnRPxilXHfjsrYMpgp11XdKK5VAv1hnh8ldlUe/WuDXnlb5Y3yCBAgQIAAAQIECBAgQKBCAUu2K7wUSQQIECBAgAABAgQIECBAgAABAgQIECBAgAABAgQIECBAgAABAgQIECBAgAABAgQIECBAgAABAgQIECBAgAABAgQIECBAgAABAgQIECBAgAABAgQIECBAYIIEsjGrXYkTdPlGJUCAAAECBAgQIECAAAECBAgQIECAAAECBAgQIECAAAECBAgQIECAAIF2CPQX85WRcVs7alUSqFigxOmD6fKxigulESBAgAABAgQIECBAgAABAgQIECBAgAABAgQIECBAgMA6C/SHORcldqzzsSs6rmRcOT9TLl3RSx4mcACBuWFekSUuqRopY9tgpsxX3SiOAAECBAgQIECAAAECBKoUsGS7ymsRRYAAAQIECBAgQIAAAQIECBAgQIAAAQIECBAgQIAAAQIECBAgQIAAAQIECBAgQIAAAQIECBAgQIAAAQIECBAgQIAAAQIECBAgQIAAAQIECBAgQIAAAQIEJkYgG5PalTgxV29QAgQIECBAgAABAgQIECBAgAABAgQIECBAgAABAgQIECBAgAABAgQIEGiLwLa9eczShtgbEYe3pVkngQoFHp3aFxt3bCwPVNgmiQABAgQIECBAgAABAgQIECBAgAABAgQIECBAgAABAgTGJDA3zNOyxCfGdPxyj71p0CvnLPdhzxE4mEB/lDdGxNkHe26c/14yXj4/U24fZ4OzCRAgQIAAAQIECBAgQKCdApZst/PeVBMgQIAAAQIECBAgQIAAAQIECBAgQIAAAQIECBAgQIAAAQIECBAgQIAAAQIECBAgQIAAAQIECBAgQIAAAQIECBAgQIAAAQIECBAgQIAAAQIECBAgQIAAga4IZGMQuxK7crPmIECAAAECBAgQIECAAAECBAgQIECAAAECBAgQIECAAAECBAgQIECAAIFOCfRHeXdEPL9TQxmGwPoKfGHQKyet75FOI0CAAAECBAgQIECAAAECBAgQIECAAAECBAgQIECAAIHaBS5YzKP3ZXyl5s6M+PxCr5xcc6O2dgnMjvKuEvGCmqs3lHjOtdPlwZobtREgQIAAAQIECBAgQIBAnQKWbNd5L6oIECBAgAABAgQIECBAgAABAgQIECBAgAABAgQIECBAgAABAgQIECBAgAABAgQIECBAgAABAgQIECBAgAABAgQIECBAgAABAgQIECBAgAABAgQIECBAgMCkCGRjULsSJ+XmzUmAAAECBAgQIKsX84EAACAASURBVECAAAECBAgQIECAAAECBAgQIECAAAECBAgQIECAAAECrRLoD/PmKPG6VkWLJVCTQMYHBzPlrJqStBAgQIAAAQIECBAgQIAAAQIECBAgQIAAAQIECBAgQIBAHQL9UX4+Ik6qo2Y/FSW+vu//xQnXnVD+rNpGYa0ROP+e/IENfyvuiYxnVhx996BXXlBxnzQCBAgQIECAAAECBAgQqFjAku2KL0caAQIECBAgQIAAAQIECBAgQIAAAQIECBAgQIAAAQIECBAgQIAAAQIECBAgQIAAAQIECBAgQIAAAQIECBAgQIAAAQIECBAgQIAAAQIECBAgQIAAAQIECBCYAIFszGhX4gRcuhEJECBAgAABAgQIECBAgAABAgQIECBAgAABAgQIECBAgAABAgQIECBAoH0C/VH+akS8rX3liglUI/DOQa/8UjU1QggQIECAAAECBAgQIECAAAECBAgQIECAAAECBAgQIECgGoH+KG+MiLOrCdpPyFTEK3f0ysdrbtTWDoFto3zFUsTHKq+9adAr51TeKI8AAQIECBAgQIAAAQIEKhWwZLvSi5FFgAABAgQIECBAgAABAgQIECBAgAABAgQIECBAgAABAgQIECBAgAABAgQIECBAgAABAgQIECBAgAABAgQIECBAgAABAgQIECBAgAABAgQIECBAgAABAgQmRCAbc9qVOCEXb0wCBAgQIECAAAECBAgQIECAAAECBAgQIECAAAECBAgQIECAAAECBAgQaJfA3GL2M2O+XdVqCdQjUErMzU+XQT1FSggQIECAAAECBAgQIECAAAECBAgQIECAAAECBAgQIECgFoG5xbwiMy6ppWd/HZnxpoWZcm3NjdraITA7zAtKiffWXFtKXDk/XS6tuVEbAQIECBAgQIAAAQIECNQrYMl2vXejjAABAgQIECBAgAABAgQIECBAgAABAgQIECBAgAABAgQIECBAgAABAgQIECBAgAABAgQIECBAgAABAgQIECBAgAABAgQIECBAgAABAgQIECBAgAABAgQITIJANoa0K3ESbt2MBAgQIECAAAECBAgQIECAAAECBAgQIECAAAECBAgQIECAAAECBAgQINA6gW3358uWHovbWxcumEAlAlOHxWk7ji2frCRHBgECBAgQIECAAAECBAgQIECAAAECBAgQIECAAAECBAhUJDA3yi0ZsbOipKekZImrF6bLxTU3amuHwOxiXlUyLqq5tkRsne+VXTU3aiNAgAABAgQIECBAgACBegUs2a73bpQRIECAAAECBAgQIECAAAECBAgQIECAAAECBAgQIECAAAECBAgQIECAAAECBAgQIECAAAECBAgQIECAAAECBAgQIECAAAECBAgQIECAAAECBAgQIECAAIFJEMjGkHYlTsKtm5EAAQIECBAgQIAAAQIECBAgQIAAAQIECBAgQIAAAQIECBAgQIAAAQIEWiewdZRHTUXsiYjvbV28YALjF/jLpYhNO3vlofGnKCBAgAABAgQIECBAgAABAgQIECBAgAABAgQIECBAgACB2gRmF/MlJeNTtXU9qSfjI4OZ8pqqG8W1QqA/zA9HiVfXHJslXrowXT5dc6M2AgQIECBAgAABAgQIEKhXwJLteu9GGQECBAgQIECAAAECBAgQIECAAAECBAgQIECAAAECBAgQIECAAAECBAgQIECAAAECBAgQIECAAAECBAgQIECAAAECBAgQIECAAAECBAgQIECAAAECBAgQmASBbAxpV+Ik3LoZCRAgQIAAAQIECBAgQIAAAQIECBAgQIAAAQIECBAgQIAAAQIECBAgQKCVAv1Rfi4iTm5lvGgC4xW4a9ArLxxvgtMJECBAgAABAgQIECBAgAABAgQIECBAgAABAgQIECBAoFaB2QfzyHg0vloiat7B9OVBr5xYq6Gu9gj0R/mliHhurcUZkXF4PHvh6PJwrY26CBAgQIAAAQIECBAgQKBugZr/D5665dQRIECAAAECBAgQIECAAAECBAgQIECAAAECBAgQIECAAAECBAgQIECAAAECBAgQIECAAAECBAgQIECAAAECBAgQIECAAAECBAgQIECAAAECBAgQIECAAAECqyGQjY/Ylbgaqr5BgAABAgQIECBAgAABAgQIECBAgAABAgQIECBAgAABAgQIECBAgAABAgTWQKA/zBujxNlr8GmfJNBtgYybBjPlnG4PaToCBAgQIECAAAECBAgQIECAAAECBAgQIECAAAECBAgQeDoC/WHeESV+5Ol8Y43ffSymYtPguDJc43N8vsMC/ftyJpZiT0QcVu2YGX80mCmnVtsnjAABAgQIECBAgAABAgSqF7Bku/orEkiAAAECBAgQIECAAAECBAgQIECAAAECBAgQIECAAAECBAgQIECAAAECBAgQIECAAAECBAgQIECAAAECBAgQIECAAAECBAgQIECAAAECBAgQIECAAAECBDotkI3p7Ers9HUbjgABAgQIECBAgAABAgQIECBAgAABAgQIECBAgAABAgQIECBAgAABAgTaLDA3zCuyxCVtnkE7gXEIlIwr52fKpeM425kECBAgQIAAAQIECBAgQIAAAQIECBAgQIAAAQIECBAg0A6B/ig/EBE/V3NtiThjvlc+WnOjtroF5kb5qoy4te7K+O1Br7y+8kZ5BAgQIECAAAECBAgQIFCxgCXbFV+ONAIECBAgQIAAAQIECBAgQIAAAQIECBAgQIAAAQIECBAgQIAAAQIECBAgQIAAAQIECBAgQIAAAQIECBAgQIAAAQIECBAgQIAAAQIECBAgQIAAAQIECBAgMAEC2ZjRrsQJuHQjEiBAgAABAgQIECBAgAABAgQIECBAgAABAgQIECBAgAABAgQIECBAgEA7BWZHuaVE7GxnvWoC4xPIiK0LvbJrfAVOJkCAAAECBAgQIECAAAECBAgQIECAAAECBAgQIECAAIHaBeZGeXlG/HLVnRlvGcyU91TdKK5qgf4w3xwl3l1zZIn4lfleuazmRm0ECBAgQIAAAQIECBAgULeAJdt13486AgQIECBAgAABAgQIECBAgAABAgQIECBAgAABAgQIECBAgAABAgQIECBAgAABAgQIECBAgAABAgQIECBAgAABAgQIECBAgAABAgQIECBAgAABAgQIECDQdYFsDGhXYtdv3HwECBAgQIAAAQIECBAgQIAAAQIECBAgQIAAAQIECBAgQIAAAQIECBAg0FqB2cV8Scn4VGsHEE5gTAJZ4qUL0+XTYzresQQIECBAgAABAgQIECBAgAABAgQIECBAgAABAgQIECDQAoHZYZ5XSry/5tTM+M2FmfLmmhu11S0wO8z3lBI/X3NlZrxhYaZcX3OjNgIECBAgQIAAAQIECBCoW8CS7brvRx0BAgQIECBAgAABAgQIECBAgAABAgQIECBAgAABAgQIECBAgAABAgQIECBAgAABAgQIECBAgAABAgQIECBAgAABAgQIECBAgAABAgQIECBAgAABAgQIEOi6QDYGtCux6zduPgIECBAgQIAAAQIECBAgQIAAAQIECBAgQIAAAQIECBAgQIAAAQIECBBorcDs3jyybIg9EfF9rR1COIH1F/iL3BebFjaWh9f/aCcSIECAAAECBAgQIECAAAECBAgQIECAAAECBAgQIECAQFsEZkf5D0rEZyvv/f1Br7yq8kZ5FQv0R/nRiPiJihMjI1600Cv/o+ZGbQQIECBAgAABAgQIECBQt4Al23XfjzoCBAgQIECAAAECBAgQIECAAAECBAgQIECAAAECBAgQIECAAAECBAgQIECAAAECBAgQIECAAAECBAgQIECAAAECBAgQIECAAAECBAgQIECAAAECBAgQINB1gWwMaFdi12/cfAQIECBAgAABAgQIECBAgAABAgQIECBAgAABAgQIECBAgAABAgQIECDQaoH+KHdHxKmtHkI8gfUVuGPQK5vX90inESBAgAABAgQIECBAgAABAgQIECBAgAABAgQIECBAgEDbBOb+V/7d3Bd/FhGHV9w+OnY6Nm0vZV/FjdIqFdieueH+xdgTEb1KEx/PerRsiB+Y/3vlf1fcKI0AAQIECBAgQIAAAQIEKhewZLvyC5JHgAABAgQIECBAgAABAgQIECBAgAABAgQIECBAgAABAgQIECBAgAABAgQIECBAgAABAgQIECBAgAABAgQIECBAgAABAgQIECBAgAABAgQIECBAgAABAgQ6LpCN+exK7PiFG48AAQIECBAgQIAAAQIECBAgQIAAAQIECBAgQIAAAQIECBAgQIAAAQIE2i0wt5g3ZMbr2z2FegLrJ1BKfGB+upy7fic6iQABAgQIECBAgAABAgQIECBAgAABAgQIECBAgAABAgTaKjA3ys9kxItq7s998cMLG8uXam7UVqfA7N48sWyIP66z7q+rSsRn53vlxTU3aiNAgAABAgQIECBAgACB+gUs2a7/jhQSIECAAAECBAgQIECAAAECBAgQIECAAAECBAgQIECAAAECBAgQIECAAAECBAgQIECAAAECBAgQIECAAAECBAgQIECAAAECBAgQIECAAAECBAgQIECAAIEuC2RjOLsSu3zbZiNAgAABAgQIECBAgAABAgQIECBAgAABAgQIECBAgAABAgQIECBAgACB1gv0R7k9Ii5r/SAGILB+ApcPeuXx/934DwECBAgQIECAAAECBAgQIECAAAECBAgQIECAAAECBAgQOKBAfzGvi4w31MyUEa9d6JUP19yorU6B2VG+pkR8qM66J6pKvH8wXc6vulEcAQIECBAgQIAAAQIECFQvYMl29VckkAABAgQIECBAgAABAgQIECBAgAABAgQIECBAgAABAgQIECBAgAABAgQIECBAgAABAgQIECBAgAABAgQIECBAgAABAgQIECBAgAABAgQIECBAgAABAgQIdFogG9PZldjp6zYcAQIECBAgQIAAAQIECBAgQIAAAQIECBAgQIAAAQIECBAgQIAAAQIECLRdoL+Y50bG9W2fQz+BdRMocd5gutywbuc5iAABAgQIECBAgAABAgQIECBAgAABAgQIECBAgAABAgRaK9BfzLdHxq9UPUDGvxrMlKuqbhRXpUB/mBdHiX9bZdy3o0r88mC6vKPqRnEECBAgQIAAAQIECBAgUL2AJdvVX5FAAgQIECBAgAABAgQIECBAgAABAgQIECBAgAABAgQIECBAgAABAgQIECBAgAABAgQIECBAgAABAgQIECBAgAABAgQIECBAgAABAgQIECBAgAABAgQIECDQaYFsTGdXYqev23AECBAgQIAAAQIECBAgQIAAAQIECBAgQIAAAQIECBAgQIAAAQIECBAgQIAAAQIECBAgQIAAAQIECBAgQIAAAQIECBAgQIAAAQIECBAgQIDA/gRm782fK1Pxgap1SrxvMF0uqLpRXJUC/cW8NjLeWGXcE1G5FK9fOL78ds2N2ggQIECAAAECBAgQIECgfgFLtuu/I4UECBAgQIAAAQIECBAgQIAAAQIECBAgQIAAAQIECBAgQIAAAQIECBAgQIAAAQIECBAgQIAAAQIECBAgQIAAAQIECBAgQIAAAQIECBAgQIAAAQIECBAgQKDLAtkYzq7ELt+22QgQIECAAAECBAgQIECAAAECBAgQIECAAAECBAgQIECAAAECBAgQIECAAAECBAgQIECAAAECBAgQIECAAAECBAgQIECAAAECBAgQIECAAIH9CvTvzR+Jqbijap6MTwxmyiuqbhRXpUB/mB+PEi+vMu7bUUtx6uD48kdVN4ojQIAAAQIECBAgQIAAgeoFLNmu/ooEEiBAgAABAgQIECBAgAABAgQIECBAgAABAgQIECBAgAABAgQIECBAgAABAgQIECBAgAABAgQIECBAgAABAgQIECBAgAABAgQIECBAgAABAgQIECBAgACBTgtkYzq7Ejt93YYjQIAAAQIECBAgQIAAAQIECBAgQIAAAQIECBAgQIAAAQIECBAgQIAAAQIECBAgQIAAAQIECBAgQIAAAQIECBAgQIAAAQIECBAgQIAAAQIE9idwwb35d75R4v5S4lkVC33lG98Tm95/VPl6xY3SKhN4w0P5zGf8VeyJiOdUlvY3OZnxtWdkHHvt8eX/1NqoiwABAgQIECBAgAABAgTaIWDJdjvuSSUBAgQIECBAgAABAgQIECBAgAABAgQIECBAgAABAgQIECBAgAABAgQIECBAgAABAgQIECBAgAABAgQIECBAgAABAgQIECBAgAABAgQIECBAgAABAgQIEOiqQDYGsyuxqzdtLgIECBAgQIAAAQIECBAgQIAAAQIECBAgQIAAAQIECBAgQIAAAQIECBAgQIAAAQIECBAgQIAAAQIECBAgQIAAAQIECBAgQIAAAQIECBAgQOCAAv1h/mGUeGnNTKXEC+eny101N2qrS2BuMU/OjM/VVdWoyfjUYKb8aNWN4ggQIECAAAECBAgQIECgFQKWbLfimkQSIECAAAECBAgQIECAAAECBAgQIECAAAECBAgQIECAAAECBAgQIECAAAECBAgQIECAAAECBAgQIECAAAECBAgQIECAAAECBAgQIECAAAECBAgQIECAAIHOCmRjMrsSO3vVBiNAgAABAgQIECBAgAABAgQIECBAgAABAgQIECBAgAABAgQIECBAgAABAgQIECBAgAABAgQIECBAgAABAgQIECBAgAABAgQIECBAgAABAgQOJNAf5UJEbK1aaSrOGRxXbqq6UVxVAv378uxYihurinpqzM5Br8xW3iiPAAECBAgQIECAAAECBFogYMl2Cy5JIgECBAgQIECAAAECBAgQIECAAAECBAgQIECAAAECBAgQIECAAAECBAgQIECAAAECBAgQIECAAAECBAgQIECAAAECBAgQIECAAAECBAgQIECAAAECBAgQ6LBANmazK7HDl200AgQIECBAgAABAgQIECBAgAABAgQIECBAgAABAgQIECBAgAABAgQIECBAgAABAgQIECBAgAABAgQIECBAgAABAgQIECBAgAABAgQIECBA4LsL9BfzX0fGlTUblYy3z8+UK2pu1FaXwNwwL80S76irqlFT4pLBdPk3VTeKI0CAAAECBAgQIECAAIFWCFiy3YprEkmAAAECBAgQIECAAAECBAgQIECAAAECBAgQIECAAAECBAgQIECAAAECBAgQIECAAAECBAgQIECAAAECBAgQIECAAAECBAgQIECAAAECBAgQIECAAAECBDorkI3J7Ers7FUbjAABAgQIECBAgAABAgQIECBAgAABAgQIECBAgAABAgQIECBAgAABAgQIECBAgAABAgQIECBAgAABAgQIECBAgAABAgQIECBAgAABAgQIEDiQwNwwfzZL3FS50nWDXtlSeaO8igT6o9wVEedXlPSUlJJx9vxM+Z2aG7URIECAAAECBAgQIECAQDsELNluxz2pJECAAAECBAgQIECAAAECBAgQIECAAAECBAgQIECAAAECBAgQIECAAAECBAgQIECAAAECBAgQIECAAAECBAgQIECAAAECBAgQIECAAAECBAgQIECAAAECXRXIxmB2JXb1ps1FgAABAgQIECBAgAABAgQIECBAgAABAgQIECBAgAABAgQIECBAgAABAgQIECBAgAABAgQIECBAgAABAgQIECBAgAABAgQIECBAgAABAgQIHFDgjaN8wWMRd9XMlBGfXeiVF9fcqK0ugdlRfqZEvKiuqifXHBZx8vt65fM1N2ojQIAAAQIECBAgQIAAgXYIWLLdjntSSYAAAQIECBAgQIAAAQIECBAgQIAAAQIECBAgQIAAAQIECBAgQIAAAQIECBAgQIAAAQIECBAgQIAAAQIECBAgQIAAAQIECBAgQIAAAQIECBAgQIAAAQIEuiqQjcHsSuzqTZuLAAECBAgQIECAAAECBAgQIECAAAECBAgQIECAAAECBAgQIECAAAECBAgQIECAAAECBAgQIECAAAECBAgQIECAAAECBAgQIECAAAECBAgQOKDAGx7KZz7jr2IUEUdWS1Xiz/dtiBOuO6b8ebWNwqoROP+B/P4N++KeyPj+aqKeGvLwN74neu8/qny94kZpBAgQIECAAAECBAgQINASAUu2W3JRMgkQIECAAAECBAgQIECAAAECBAgQIECAAAECBAgQIECAAAECBAgQIECAAAECBAgQIECAAAECBAgQIECAAAECBAgQIECAAAECBAgQIECAAAECBAgQIECAQEcFsjGXXYkdvWhjESBAgAABAgQIECBAgAABAgQIECBAgAABAgQIECBAgAABAgQIECBAgAABAgQIECBAgAABAgQIECBAgAABAgQIECBAgAABAgQIECBAgAABAgcX6I/y4xHx8oM/Ob4npiJevKNXPju+Aie3RWDbKF+0FPGZyns/MeiVV1TeKI8AAQIECBAgQIAAAQIEWiJgyXZLLkomAQIECBAgQIAAAQIECBAgQIAAAQIECBAgQIAAAQIECBAgQIAAAQIECBAgQIAAAQIECBAgQIAAAQIECBAgQIAAAQIECBAgQIAAAQIECBAgQIAAAQIECBDoqEA25rIrsaMXbSwCBAgQIECAAAECBAgQIECAAAECBAgQIECAAAECBAgQIECAAAECBAgQIECAAAECBAgQIECAAAECBAgQIECAAAECBAgQIECAAAECBAgQIEDg4AL9Ye6IEnMHf3KMT2RsGcyU68ZY4OiWCPSHeX6U2FV1bsb8YKZsq7pRHAECBAgQIECAAAECBAi0RsCS7dZclVACBAgQIECAAAECBAgQIECAAAECBAgQIECAAAECBAgQIECAAAECBAgQIECAAAECBAgQIECAAAECBAgQIECAAAECBAgQIECAAAECBAgQIECAAAECBAgQINBJgWxMZVdiJ6/ZUAQIECBAgAABAgQIECBAgAABAgQIECBAgAABAgQIECBAgAABAgQIECBAgAABAgQIECBAgAABAgQIECBAgAABAgQIECBAgAABAgQIECBAgMByBOZG+YsZ8c7lPDuuZ7LEFQvT5e3jOt+57RGYXcx3lIxLay4uEW+b75Vfq7lRGwECBAgQIECAAAECBAi0R8CS7fbclVICBAgQIECAAAECBAgQIECAAAECBAgQIECAAAECBAgQIECAAAECBAgQIECAAAECBAgQIECAAAECBAgQIECAAAECBAgQIECAAAECBAgQIECAAAECBAgQINBFgWwMZVdiF2/ZTAQIECBAgAABAgQIECBAgAABAgQIECBAgAABAgQIECBAgAABAgQIECBAgAABAgQIECBAgAABAgQIECBAgAABAgQIECBAgAABAgQIECBAgMCyBLbemz8zNRUfXNbD43vopkGvnDO+453cFoH+KG+MiLNr7l1aitftPL78bs2N2ggQIECAAAECBAgQIECgPQKWbLfnrpQSIECAAAECBAgQIECAAAECBAgQIECAAAECBAgQIECAAAECBAgQIECAAAECBAgQIECAAAECBAgQIECAAAECBAgQIECAAAECBAgQIECAAAECBAgQIECAAIEuCmRjKLsSu3jLZiJAgAABAgQIECBAgAABAgQIECBAgAABAgQIECBAgAABAgQIECBAgAABAgQIECBAgAABAgQIECBAgAABAgQIECBAgAABAgQIECBAgAABAgSWJbD13vz7U1PxhWU9PL6H7hr0ygvHd7yT2yLQH+XnIuLkmnuXluL5O48v/7PmRm0ECBAgQIAAAQIECBAg0B4BS7bbc1dKCRAgQIAAAQIECBAgQIAAAQIECBAgQIAAAQIECBAgQIAAAQIECBAgQIAAAQIECBAgQIAAAQIECBAgQIAAAQIECBAgQIAAAQIECBAgQIAAAQIECBAgQIBAFwWyMZRdiV28ZTMRIECAAAECBAgQIECAAAECBAgQIECAAAECBAgQIECAAAECBAgQIECAAAECBAgQIECAAAECBAgQIECAAAECBAgQIECAAAECBAgQIECAAAECyxLYOsrDp0rsjYxjlvXCeB76ehwWmwbHlq+M53intkGgf38+Jx6LPRHxzGp7SzywlLFxZ688Wm2jMAIECBAgQIAAAQIECBBolYAl2626LrEECBAgQIAAAQIECBAgQIAAAQIECBAgQIAAAQIECBAgQIAAAQIECBAgQIAAAQIECBAgQIAAAQIECBAgQIAAAQIECBAgQIAAAQIECBAgQIAAAQIECBAgQKBzAtmYyK7Ezl2xgQgQIECAAAECBAgQIECAAAECBAgQIECAAAECBAgQIECAAAECBAgQIECAAAECBAgQIECAAAECBAgQIECAAAECBAgQIECAAAECBAgQIECAAIGVCPRH+d8j4vSVvLPez05FvHJHr3x8vc91XnsEto3yFUsRH6u8+LZBr/xY5Y3yCBAgQIAAAQIECBAgQKBFApZst+iypBIgQIAAAQIECBAgQIAAAQIECBAgQIAAAQIECBAgQIAAAQIECBAgQIAAAQIECBAgQIAAAQIECBAgQIAAAQIECBAgQIAAAQIECBAgQIAAAQIECBAgQIAAgQ4KZGMmuxI7eMlGIkCAAAECBAgQIECAAAECBAgQIECAAAECBAgQIECAAAECBAgQIECAAAECBAgQIECAAAECBAgQIECAAAECBAgQIECAAAECBAgQIECAAAECBJYvMDvK3yoRb1r+G2N4ciouGBxX3jeGkx3ZEoH+ffnGWIpra87NiPcu9Mo/qblRGwECBAgQIECAAAECBAi0S8CS7Xbdl1oCBAgQIECAAAECBAgQIECAAAECBAgQIECAAAECBAgQIECAAAECBAgQIECAAAECBAgQIECAAAECBAgQIECAAAECBAgQIECAAAECBAgQIECAAAECBAgQINA1gWwMZFdi127YPAQIECBAgAABAgQIECBA0OaBygAAIABJREFUgAABAgQIECBAgAABAgQIECBAgAABAgQIECBAgAABAgQIECBAgAABAgQIECBAgAABAgQIECBAgAABAgQIECBAgMCKBPqL+S8j4+oVvbTOD2fG1Qsz5eJ1PtZxLRKYHeZVpcRFVSeXuGgwXf5d1Y3iCBAgQIAAAQIECBAgQKBVApZst+q6xBIgQIAAAQIECBAgQIAAAQIECBAgQIAAAQIECBAgQIAAAQIECBAgQIAAAQIECBAgQIAAAQIECBAgQIAAAQIECBAgQIAAAQIECBAgQIAAAQIECBAgQIAAgc4JZGMiuxI7d8UGIkCAAAECBAgQIECAAAECBAgQIECAAAECBAgQIECAAAECBAgQIECAAAECBAgQIECAAAECBAgQIECAAAECBAgQIECAAAECBAgQIECAAAECBFYi0B/mq6PEh1fyzno/WyI+PN8rr13vc53XHoG5UX4oI15TdXHGawYz5SNVN4ojQIAAAQIECBAgQIAAgVYJWLLdqusSS4AAAQIECBAgQIAAAQIECBAgQIAAAQIECBAgQIAAAQIECBAgQIAAAQIECBAgQIAAAQIECBAgQIAAAQIECBAgQIAAAQIECBAgQIAAAQIECBAgQIAAAQIEOieQjYnsSuzcFRuIAAECBAgQIECAAAECBAgQIECAAAECBAgQIECAAAECBAgQIECAAAECBAgQIECAAAECBAgQIECAAAECBAgQIECAAAECBAgQIECAAAECBAgQWInAtsV87lLGl1byzhie/fKgV04cw7mObIlAf5SP/4afW3PuVIkTd0yXL9fcqI0AAQIECBAgQIAAAQIE2iVgyXa77kstAQIECBAgQIAAAQIECBAgQIAAAQIECBAgQIAAAQIECBAgQIAAAQIECBAgQIAAAQIECBAgQIAAAQIECBAgQIAAAQIECBAgQIAAAQIECBAgQIAAAQIECBDomkA2BrIrsWs3bB4CBAgQIECAAAECBAgQIECAAAECBAgQIECAAAECBAgQIECAAAECBAgQIECAAAECBAgQIECAAAECBAgQIECAAAECBAgQIECAAAECBAgQIEBgRQLbMzfcvxh7I2J6RS+u48OlxL4sccLguDJcx2Md1RKB/n05UzLuyYwNFScvHjsdG7eXsq/iRmkECBAgQIAAAQIECBAg0DIBS7ZbdmFyCRAgQIAAAQIECBAgQIAAAQIECBAgQIAAAQIECBAgQIAAAQIECBAgQIAAAQIECBAgQIAAAQIECBAgQIAAAQIECBAgQIAAAQIECBAgQIAAAQIECBAgQIBAxwSyMY9diR27YOMQIECAAAECBAgQIECAAAECBAgQIECAAAECBAgQIECAAAECBAgQIECAAAECBAgQIECAAAECBAgQIECAAAECBAgQIECAAAECBAgQIECAAAECKxeYHeZ/LSV+fOVvrt8bGfGqhV75/fU70UltEZgd5U+UiI/W3JsZf7AwU/5RzY3aCBAgQIAAAQIECBAgQKB9ApZst+/OFBMgQIAAAQIECBAgQIAAAQIECBAgQIAAAQIECBAgQIAAAQIECBAgQIAAAQIECBAgQIAAAQIECBAgQIAAAQIECBAgQIAAAQIECBAgQIAAAQIECBAgQIAAgS4JZGMYuxK7dLtmIUCAAAECBAgQIECAAAECBAgQIECAAAECBAgQIECAAAECBAgQIECAAAECBAgQIECAAAECBAgQIECAAAECBAgQIECAAAECBAgQIECAAAECBA5JoD/M/xAlLjykl9frpYy3DGbKe9brOOe0R6A/zDdHiXdXXZxxzWCm/LOqG8URIECAAAECBAgQIECAQOsELNlu3ZUJJkCAAAECBAgQIECAAAECBAgQIECAAAECBAgQIECAAAECBAgQIECAAAECBAgQIECAAAECBAgQIECAAAECBAgQIECAAAECBAgQIECAAAECBAgQIECAAAECnRLIxjR2JXbqeg1DgAABAgQIECBAgAABAgQIECBAgAABAgQIECBAgAABAgQIECBAgAABAgQIECBAgAABAgQIECBAgAABAgQIECBAgAABAgQIECBAgAABAgQIHIpAf5RvjYhfP5R3vUOAwLIEfmHQK+9a1pMeIkCAAAECBAgQIECAAAECyxSwZHuZUB4jQIAAAQIECBAgQIAAAQIECBAgQIAAAQIECBAgQIAAAQIECBAgQIAAAQIECBAgQIAAAQIECBAgQIAAAQIECBAgQIAAAQIECBAgQIAAAQIECBAgQIAAAQIE1kQgG1+1K3FNmH2UAAECBAgQIECAAAECBAgQIECAAAECBAgQIECAAAECBAgQIECAAAECBAgQIECAAAECBAgQIECAAAECBAgQIECAAAECBAgQIECAAAECBAgQaJPA3GL+48y4pU3NWgm0SaCUOHN+uvznNjVrJUCAAAECBAgQIECAAIH6BSzZrv+OFBIgQIAAAQIECBAgQIAAAQIECBAgQIAAAQIECBAgQIAAAQIECBAgQIAAAQIECBAgQIAAAQIECBAgQIAAAQIECBAgQIAAAQIECBAgQIAAAQIECBAgQIAAgS4LZGM4uxK7fNtmI0CAAAECBAgQIECAAAECBAgQIECAAAECBAgQIECAAAECBAgQIECAAAECBAgQIECAAAECBAgQIECAAAECBAgQIECAAAECBAgQIECAAAECBJYl8MZ7c9NjU3HPsh72EAECKxY4bClOeN/xZc+KX/QCAQIECBAgQIAAAQIECBA4gIAl234eBAgQIECAAAECBAgQIECAAAECBAgQIECAAAECBAgQIECAAAECBAgQIECAAAECBAgQIECAAAECBAgQIECAAAECBAgQIECAAAECBAgQIECAAAECBAgQIECAwDgFsnG4XYnjvA1nEyBAgAABAgQIECBAgAABAgQIECBAgAABAgQIECBAgAABAgQIECBAgAABAgQIECBAgAABAgQIECBAgAABAgQIECBAgAABAgQIECBAgAABAnUIZJb+fbEnMn6wjiAVBDokUOJPB8fFpiiluQutQ0MahQABAgQIECBAgAABAgTGIWDJ9jjUnUmAAAECBAgQIECAAAECBAgQIECAAAECBAgQIECAAAECBAgQIECAAAECBAgQIECAAAECBAgQIECAAAECBAgQIECAAAECBAgQIECAAAECBAgQIECAAAECBAh8W6C5hN+uRL8NAgQIECBAgAABAgQIECBAgAABAgQIECBAgAABAgQIECBAgAABAgQIECBAgAABAgQIECBAgAABAgQIECBAgAABAgQIECBAgAABAgQIECBAgEBE9Ef5XyLiDBgECKy6wK2DXvnJVf+qDxIgQIAAAQIECBAgQIDAxAtYsj3xPwEABAgQIECAAAECBAgQIECAAAECBAgQIECAAAECBAgQIECAAAECBAgQIECAAAECBAgQIECAAAECBAgQIECAAAECBAgQIECAAAECBAgQIECAAAECBAgQIEBgrALZON2uxLFeh8MJECBAgAABAgQIECBAgAABAgQIECBAgAABAgQIECBAgAABAgQIECBAgAABAgQIECBAgAABAgQIECBAgAABAgQIECBAgAABAgQIECBAgACBWgT6o/yNiHhLLT06CHRI4N2DXvnnHZrHKAQIECBAgAABAgQIECBQiYAl25VchAwCBAgQIECAAAECBAgQIECAAAECBAgQIECAAAECBAgQIECAAAECBAgQIECAAAECBAgQIECAAAECBAgQIECAAAECBAgQIECAAAECBAgQIECAAAECBAgQIDChAtmY267ECf0hGJsAAQIECBAgQIAAAQIECBAgQIAAAQIECBAgQIAAAQIECBAgQIAAAQIECBAgQIAAAQIECBAgQIAAAQIECBAgQIAAAQIECBAgQIAAAQIECBB4ssDcYv58ZryHCwECqytQSrx5frr85up+1dcIECBAgAABAgQIECBAgECEJdt+BQQIECBAgAABAgQIECBAgAABAgQIECBAgAABAgQIECBAgAABAgQIECBAgAABAgQIECBAgAABAgQIECBAgAABAgQIECBAgAABAgQIECBAgAABAgQIECBAgMA4BbJxuF2J47wNZxMgQIAAAQIECBAgQIAAAQIECBAgQIAAAQIECBAgQIAAAQIECBAgQIAAAQIECBAgQIAAAQIECBAgQIAAAQIECBAgQIAAAQIECBAgQIAAAQLVCGwd5aumIm6tJkgIgY4ILEWcsbNXPtqRcYxBgAABAgQIECBAgAABAhUJWLJd0WVIIUCAAAECBAgQIECAAAECBAgQIECAAAECBAgQIECAAAECBAgQIECAAAECBAgQIECAAAECBAgQIECAAAECBAgQIECAAAECBAgQIECAAAECBAgQIECAAAECEyiQjZntSpzAH4GRCRAgQIAAAQIECBAgQIAAAQIECBAgQIAAAQIECBAgQIAAAQIECBAgQIAAAQIECBAgQIAAAQIECBAgQIAAAQIECBAgQIAAAQIECBAgQIAAgacKbNmbxx+2If6UDQECqyvw2L74wV0by72r+1VfI0CAAAECBAgQIECAAAECEZZs+xUQIECAAAECBAgQIECAAAECBAgQIECAAAECBAgQIECAAAECBAgQIECAAAECBAgQIECAAAECBAgQIECAAAECBAgQIECAAAECBAgQIECAAAECBAgQIECAAAEC4xTIxuF2JY7zNpxNgAABAgQIECBAgAABAgQIECBAgAABAgQIECBAgAABAgQIECBAgAABAgQIECBAgAABAgQIECBAgAABAgQIECBAgAABAgQIECBAgAABAgQIVCXQH+WfRMQJVUWJIdBugXsGvfJD7R5BPQECBAgQIECAAAECBAjUKmDJdq03o4sAAQIECBAgQIAAAQIECBAgQIAAAQIECBAgQIAAAQIECBAgQIAAAQIECBAgQIAAAQIECBAgQIAAAQIECBAgQIAAAQIECBAgQIAAAQIECBAgQIAAAQIECEyGQDbGtCtxMu7dlAQIECBAgAABAgQIECBAgAABAgQIECBAgAABAgQIECBAgAABAgQIECBAgAABAgQIECBAgAABAgQIECBAgAABAgQIECBAgAABAgQIECBAgMAyBPrD/L0oceYyHvUIAQLLEci4ZTBTfmo5j3qGAAECBAgQIECAAAECBAisVMCS7ZWKeZ4AAQIECBAgQIAAAQIECBAgQIAAAQIECBAgQIAAAQIECBAgQIAAAQIECBAgQIAAAQIECBAgQIAAAQIECBAgQIAAAQIECBAgQIAAAQIECBAgQIAAAQIECBBYTYFsfMyuxNXU9S0CBAgQIECAAAECBAgQIECAAAECBAgQIECAAAECBAgQIECAAAECBAgQIECAAAECBAgQIECAAAECBAgQIECAAAECBAgQIECAAAECBAgQIECg1QJzo/z3GfELrR5CPIGKBErEr8/3yr+oKEkKAQIECBAgQIAAAQIECHRIwJLtDl2mUQgQIECAAAECBAgQIECAAAECBAgQIECAAAECBAgQIECAAAECBAgQIECAAAECBAgQIECAAAECBAgQIECAAAECBAgQIECAAAECBAgQIECAAAECBAgQIECAQAsFstFsV2ILL1EyAQIECBAgQIAAAQIECBAgQIAAAQIECBAgQIAAAQIECBAgQIAAAQIECBAgQIAAAQIECBAgQIAAAQIECBAgQIAAAQIECBAgQIAAAQIECBAgsDYCs6P8pyXimrX5uq8SmDyBjLhwoVf+4+RNbmICBAgQIECAAAECBAgQWA8BS7bXQ9kZBAgQIECAAAECBAgQIECAAAECBAgQIECAAAECBAgQIECAAAECBAgQIECAAAECBAgQIECAAAECBAgQIECAAAECBAgQIECAAAECBAgQIECAAAECBAgQIECAwHcTyMY/2JXot0KAAAECBAgQIECAAAECBAgQIECAAAECBAgQIECAAAECBAgQIECAAAECBAgQIECAAAECBAgQIECAAAECBAgQIECAAAECBAgQIECAAAECBAgQeEKgf1/+w1iKPwBCgMAqCUzFjw+OK/9tlb7mMwQIECBAgAABAgQIECBA4EkClmz7QRAgQIAAAQIECBAgQIAAAQIECBAgQIAAAQIECBAgQIAAAQIECBAgQIAAAQIECBAgQIAAAQIECBAgQIAAAQIECBAgQIAAAQIECBAgQIAAAQIECBAgQIAAAQLjFMjG4XYljvM2nE2AAAECBAgQIECAAAECBAgQIECAAAECBAgQIECAAAECBAgQIECAAAECBAgQIECAAAECBAgQIECAAAECBAgQIECAAAECBAgQIECAAAECBAhUJTA3zONyKoaRMVVVmBgCbRQosVSWYmZ+ptzXxnzNBAgQIECAAAECBAgQIFC/gCXb9d+RQgIECBAgQIAAAQIECBAgQIAAAQIECBAgQIAAAQIECBAgQIAAAQIECBAgQIAAAQIECBAgQIAAAQIECBAgQIAAAQIECBAgQIAAAQIECBAgQIAAAQIECBAg0GWBbAxnV2KXb9tsBAgQIECAAAECBAgQIECAAAECBAgQIECAAAECBAgQIECAAAECBAgQIECAAAECBAgQIECAAAECBAgQIECAAAECBAgQIECAAAECBAgQIECAwIoF5hbzi5nxwyt+0QsECDxJoJT44/np8jwsBAgQIECAAAECBAgQIEBgrQQs2V4rWd8lQIAAAQIECBAgQIAAAQIECBAgQIAAAQIECBAgQIAAAQIECBAgQIAAAQIECBAgQIAAAQIECBAgQIAAAQIECBAgQIAAAQIECBAgQIAAAQIECBAgQIAAAQIEliOQjYfsSlyOmmcIECBAgAABAgQIECBAgAABAgQIECBAgAABAgQIECBAgAABAgQIECBAgAABAgQIECBAgAABAgQIECBAgAABAgQIECBAgAABAgQIECBAgACBiRHoj/I/RcRrJ2ZggxJYO4EPDXrlp9fu875MgAABAgQIECBAgAABApMuYMn2pP8CzE+AAAECBAgQIECAAAECBAgQIECAAAECBAgQIECAAAECBAgQIECAAAECBAgQIECAAAECBAgQIECAAAECBAgQIECAAAECBAgQIECAAAECBAgQIECAAAECBMYrkI3j7Uoc7304nQABAgQIECBAgAABAgQIECBAgAABAgQIECBAgAABAgQIECBAgAABAgQIECBAgAABAgQIECBAgAABAgQIECBAgAABAgQIECBAgAABAgQIEKhMYHaYV5USF1WWJYdA6wQy4+qFmXJx68IFEyBAgAABAgQIECBAgEBrBCzZbs1VCSVAgAABAgQIECBAgAABAgQIECBAgAABAgQIECBAgAABAgQIECBAgAABAgQIECBAgAABAgQIECBAgAABAgQIECBAgAABAgQIECBAgAABAgQIECBAgAABAp0UyMZUdiV28poNRYAAAQIECBAgQIAAAQIECBAgQIAAAQIECBAgQIAAAQIECBAgQIAAAQIECBAgQIAAAQIECBAgQIAAAQIECBAgQIAAAQIECBAgQIAAAQIECByqwOwwLygl3nuo73uPAIG/FsiMNy3MlGt5ECBAgAABAgQIECBAgACBtRKwZHutZH2XAAECBAgQIECAAAECBAgQIECAAAECBAgQIECAAAECBAgQIECAAAECBAgQIECAAAECBAgQIECAAAECBAgQIECAAAECBAgQIECAAAECBAgQIECAAAECBAgQWI5ANh6yK3E5ap4hQIAAAQIECBAgQIAAAQIECBAgQIAAAQIECBAgQIAAAQIECBAgQIAAAQIECBAgQIAAAQIECBAgQIAAAQIECBAgQIAAAQIECBAgQIAAAQIEJkagv5ivjIzbJmZggxJYK4ESpw+my8fW6vO+S4AAAQIECBAgQIAAAQIELNn2GyBAgAABAgQIECBAgAABAgQIECBAgAABAgQIECBAgAABAgQIECBAgAABAgQIECBAgAABAgQIECBAgAABAgQIECBAgAABAgQIECBAgAABAgQIECBAgAABAgTGKZCNw+1KHOdtOJsAAQIECBAgQIAAAQIECBAgQIAAAQIECBAgQIAAAQIECBAgQIAAAQIECBAgQIAAAQIECBAgQIAAAQIECBAgQIAAAQIECBAgQIAAAQIECBCoTmDb3jxmaUPsjYjDq4sTRKA9Ao9O7YuNOzaWB9qTrJQAAQIECBAgQIAAAQIE2iZgyXbbbkwvAQIECBAgQIAAAQIECBAgQIAAAQIECBAgQIAAAQIECBAgQIAAAQIECBAgQIAAAQIECBAgQIAAAQIECBAgQIAAAQIECBAgQIAAAQIECBAgQIAAAQIECBDolkA2xrErsVv3axoCBAgQIECAAAECBAgQIECAAAECBAgQIECAAAECBAgQIECAAAECBAgQIECAAAECBAgQIECAAAECBAgQIECAAAECBAgQIECAAAECBAgQIEBgFQT6o7w7Ip6/Cp/yCQKTKvCFQa+cNKnDm5sAAQIECBAgQIAAAQIE1kfAku31cXYKAQIECBAgQIAAAQIECBAgQIAAAQIECBAgQIAAAQIECBAgQIAAAQIECBAgQIAAAQIECBAgQIAAAQIECBAgQIAAAQIECBAgQIAAAQIECBAgQIAAAQIECBAgsH+BbPzXdiX6pRAgQIAAAQIECBAgQIAAAQIECBAgQIAAAQIECBAgQIAAAQIECBAgQIAAAQIECBAgQIAAAQIECBAgQIAAAQIECBAgQIAAAQIECBAgQIAAAQIEGgL9Yd4cJV4HhgCBQxTI+OBgppx1iG97jQABAgQIECBAgAABAgQILEvAku1lMXmIAAECBAgQIECAAAECBAgQIECAAAECBAgQIECAAAECBAgQIECAAAECBAgQIECAAAECBAgQIECAAAECBAgQIECAAAECBAgQIECAAAECBAgQIECAAAECBAgQeBoC0xFxakRsjohnR8QR3/F3YuO7X4qIR77j76sRsTsi7oiIxafR4FUCBAgQIECAAAECBAgQIECAAAECBAgQIECAAAECBAgQIECAAAECBAgQIECAAAECBAgQIECAAAECBAgQIECAAAECBAgQIECAAAECBAgQIECAQGsF+qP81Yh4W2sHEE5g/ALvHPTKL40/QwEBAgQIECBAgAABAgQIdFmgdHk4sxEgQIAAAQIECBAgQIAAAQIECBAgQIAAAQIECBAgQIAAAQIECBAgQIAAAQIECBAgQIAAAQIECBAgQIAAAQIECBAgQIAAAQIECBAgQIAAAQIECBAgQIAAAQJjEfjRiHj8b3NEnBoRx6xSxQMRcUdE7I6IP3zib5U+7TMECBAgQIAAAQIECBAgQIAAAQIECBAgQIAAAQIECBAgQIAAAQIECBAgQIAAAQIECBAgQIAAAQIECBAgQIAAAQIECBAgQIAAAQIECBAgQIAAgXoF5haznxnz9RYqI1C3QCkxNz9dBnVXqiNAgAABAgQIECBAgACBtguUtg+gnwABAgQIECBAgAABAgQIECBAgAABAgQIECBAgAABAgQIECBAgAABAgQIECBAgAABAgQIECBAgAABAgQIECBAgAABAgQIECBAgAABAgQIECBAgAABAgQIEKhC4NkRcV5EnBsRJ69T0V0RcUNEXB8RX12nMx1DgAABAgQIECBAgAABAgQIECBAgAABAgQIECBAgAABAgQIECBAgAABAgQIECBAgAABAgQIECBAgAABAgQIECBAgAABAgQIECBAgAABAgQIEFh3gW3358uWHovb1/1gBxLoiMDUYXHajmPLJzsyjjEIECBAgAABAgQIECBAoFKBUmmXLAIECBAgQIAAAQIECBAgQIAAAQIECBAgQIAAAQIECBAgQIAAAQIECBAgQIAAAQIECBAgQIAAAQIECBAgQIAAAQIECBAgQIAAAQIECBAgQIAAAQIECBAgQKAdAq+OiHMj4uwx594UETdExEfG3OF4AgQIECBAgAABAgQIECBAgAABAgQIECBAgAABAgQIECBAgAABAgQIECBAgAABAgQIECBAgAABAgQIECBAgAABAgQIECBAgAABAgQIECBAgMCqC2wd5VFTEXsi4ntX/eM+SKD7An+5FLFpZ6881P1RTUiAAAECBAgQIECAAAEC4xQo4zzc2QQIECBAgAABAgQIECBAgAABAgQIECBAgAABAgQIECBAgAABAgQIECBAgAABAgQIECBAgAABAgQIECBAgAABAgQIECBAgAABAgQIECBAgAABAgQIECBAgEBrBV72zfLtEXH6wSY4/PDDY/Pmzd/6e97znhdHHHHEU/4e/8YjjzzylL8vfvGLsXv37m/9Pfroowc76vF/v+2Jrk8u52HPECBAgAABAgQIECBAgAABAgQIECBAgAABAgQIECBAgAABAgQIECBAgAABAgQIECBAgAABAgQIECBAgAABAgQIECBAgAABAgQIECBAgAABAgTaItAf5eci4uS29OokUJHAXYNeeWFFPVIIECBAgAABAgQIECBAoKMCpaNzGYsAAQIECBAgQIAAAQIECBAgQIAAAQIECBAgQIAAAQIECBAgQIAAAQIECBAgQIAAAQIECBAgQIAAAQIECBAgQIAAAQIECBAgQIAAAQIECBAgQIAAAQIECBBYG4GjIuLyiLjgQJ8/66yz4vTTT4/NmzfHKaecsiold955Z+zevTtuu+22uPnmmw/2zWsj4rKIeOhgD/p3AgQIECBAgAABAgQIECBAgAABAgQIECBAgAABAgQIECBAgAABAgQIECBAgAABAgQIECBAgAABAgQIECBAgAABAgQIECBAgAABAgQIECBAgEAbBPrDvDFKnN2GVo0EqhLIuGkwU86pqkkMAQIECBAgQIAAAQIECHRSoHRyKkMRIECAAAECBAgQIECAAAECBAgQIECAAAECBAgQIECAAAECBAgQIECAAAECBAgQIECAAAECBAgQIECAAAFJJdl6AAAgAElEQVQCBAgQIECAAAECBAgQIECAAAECBAgQIECAAAECayFw8Tc/uj0i/vb+Pn7SSSfFueeeG+edd14cffTRa3H+33zzwQcfjOuvvz5uuOGGuPvuu7/bWf/3id6r1jTGxwkQIECAAAECBAgQIECAAAECBAgQIECAAAECBAgQIECAAAECBAgQIECAAAECBAgQIECAAAECBAgQIECAAAECBAgQIECAAAECBAgQIECAAAEC6yAwN8wrssQl63CUIwh0SqBkXDk/Uy7t1FCGIUCAAAECBAgQIECAAIEqBUqVVaIIECBAgAABAgQIECBAgAABAgQIECBAgAABAgQIECBAgAABAgQIECBAgAABAgQIECBAgAABAgQIECBAgAABAgQIECBAgAABAgQIECBAgAABAgQIECBAgACBmgSOiIhdEfFT+4s655xz4sILL4zTTjttLM233357XHPNNXHjjTd+t/N/LyK2RMQjYwl0KAECBAgQIECAAAECBAgQIECAAAECBAgQIECAAAECBAgQIECAAAECBAgQIECAAAECBAgQIECAAAECBAgQIECAAAECBAgQIECAAAECBAgQIEBgFQRmR7mlROxchU/5BIGJEsiIrQu98vg+Nf8hQIAAAQIECBAgQIAAAQJrKlDW9Os+ToAAAQIECBAgQIAAAQIECBAgQIAAAQIECBAgQIAAAQIECBAgQIAAAQIECBAgQIAAAQIECBAgQIAAAQIECBAgQIAAAQIECBAgQIAAAQIECBAgQIAAAQIECLRdYHNEPL48/4eag5xyyimxffv2OPPMM6uY8ZZbbvlWz5133rm/nj+JiC0RsbuKWBEECBAgQIAAAQIECBAgQIAAAQIECBAgQIAAAQIECBAgQIAAAQIECBAgQIAAAQIECBAgQIAAAQIECBAgQIAAAQIECBAgQIAAAQIECBAgQIAAgRUKzC7mS0rGp1b4mscJTLxAlnjpwnT59MRDACBAgAABAgQIECBAgACBNRcoa36CAwgQIECAAAECBAgQIECAAAECBAgQIECAAAECBAgQIECAAAECBAgQIECAAAECBAgQIECAAAECBAgQIECAAAECBAgQIECAAAECBAgQIECAAAECBAgQIECAAIG2CpwbEbsi4rDvHOBZz3pWXH755fHWt761yrne9a53xWWXXRZf+9rXmn2PRcSWiLihynBRBAgQIECAAAECBAgQIECAAAECBAgQIECAAAECBAgQIECAAAECBAgQIECAAAECBAgQIECAAAECBAgQIECAAAECBAgQIECAAAECBAgQIECAAIEDCMzuzSPLhtgTEd8HigCBZQv8Re6LTQsby8PLfsODBAgQIECAAAECBAgQIEDgEAXKIb7nNQIECBAgQIAAAQIECBAgQIAAAQIECBAgQIAAAQIECBAgQIAAAQIECBAgQIAAAQIECBAgQIAAAQIECBAgQIAAAQIECBAgQIAAAQIECBAgQIAAAQIECBAgQKDbApd9c7ztzRHPOOOM2LVrVxx55JFVT//www/Hli1b4tZbb91f5+NzXV71AOIIECBAgAABAgQIECBAgAABAgQIECBAgAABAgQIECBAgAABAgQIECBAgAABAgQIECBAgAABAgQIECBAgAABAgQIECBAgAABAgQIECBAgAABAvsR6I9yd0ScCocAgWUL3DHolc3LftqDBAgQIECAAAECBAgQIEDgaQiUp/GuVwkQIECAAAECBAgQIECAAAECBAgQIECAAAECBAgQIECAAAECBAgQIECAAAECBAgQIECAAAECBAgQIECAAAECBAgQIPD/2bn3YC/rOg/g78dcL9W4M7Db2HhDUzNpRQ3TdisNKG+YNhkoijYq5A2tZsDL6qEDrheYyRS8Abp5g4WxXUnUKCG1dtMkFTfUtARvk+MEO+tUXtbL7tn2aZ49246c3zn8zu/3e17nH4fD9/P5vN+vZ/wXAgQIECBAgAABAgQIECBAgAABAgQIdKbABUlm9q521lln5YorrmirxmeffXauvPLKP5X5wiQXtVUZYQkQIECAAAECBAgQIECAAAECBAgQIECAAAECBAgQIECAAAECBAgQIECAAAECBAgQIECAAAECBAgQIECAAAECBAgQIECAAAECBAgQIECAAIHaC5y87p1b33knE2oPAYDARgoURRZeP6w4biOfe0aAAAECBAgQIECAAAECBPolUPRr2jABAgQIECBAgAABAgQIECBAgAABAgQIECBAgAABAgQIECBAgAABAgQIECBAgAABAgQIECBAgAABAgQIECBAgAABAgQIECBAgAABAgQIECBAgAABAgQIECDQaQJTklzZu9ScOXNy5plntmXXuXPnZsqUnlr/5+esJHPaspTQBAgQIECAAAECBAgQIECAAAECBAgQIECAAAECBAgQIECAAAECBAgQIECAAAECBAgQIECAAAECBAgQIECAAAECBAgQIECAAAECBAgQIECAQC0FTlr7zjeSTK9leaUJNCbQfcPORc//N34IECBAgAABAgQIECBAgMAmFyg2+QUHCBAgQIAAAQIECBAgQIAAAQIECBAgQIAAAQIECBAgQIAAAQIECBAgQIAAAQIECBAgQIAAAQIECBAgQIAAAQIECBAgQIAAAQIECBAgQIAAAQIECBAgQIAAgXYRmJjkpmrY97///bntttty8MEHt0uHP5lz+fLlOfroo/Pb3/6299+fkOTmti4nPAECBAgQIECAAAECBAgQIECAAAECBAgQIECAAAECBAgQIECAAAECBAgQIECAAAECBAgQIECAAAECBAgQIECAAAECBAgQIECAAAECBAgQIFAbgZPWvXNc3skttSmsKIH+ChQ5/oZhxa39XWOeAAECBAgQIECAAAECBAhsjECxMY+8IUCAAAECBAgQIECAAAECBAgQIECAAAECBAgQIECAAAECBAgQIECAAAECBAgQIECAAAECBAgQIECAAAECBAgQIECAAAECBAgQIECAAAECBAgQIECAAAECBDpe4PNJlvZuuXz58nzuc5/riPLf//73c/DBB/+pLkcm+W5HlFSCAAECBAgQIECAAAECBAgQIECAAAECBAgQIECAAAECBAgQIECAAAECBAgQIECAAAECBAgQIECAAAECBAgQIECAAAECBAgQIECAAAECBAgQIECAAAECBAgQIECAAAECBAgQIEBgUASKQbnqKAECBAgQIECAAAECBAgQIECAAAECBAgQIECAAAECBAgQIECAAAECBAgQIECAAAECBAgQIECAAAECBAgQIECAAAECBAgQIECAAAECBAgQIECAAAECBAgQINBKAvskeTDJn1VDLV68OOPGjWulnP3OsmTJkowfP773nv9Isn+SR/p9wAICBAgQIECAAAECBAgQIECAAAECBAgQIECAAAECBAgQIECAAAECBAgQIECAAAECBAgQIECAAAECBAgQIECAAAECBAgQIECAAAECBAgQIECAAAECBAgQIECAAAECBAgQIECAAIFaChS1bK00AQIECBAgQIAAAQIECBAgQIAAAQIECBAgQIAAAQIECBAgQIAAAQIECBAgQIAAAQIECBAgQIAAAQIECBAgQIAAAQIECBAgQIAAAQIECBAgQIAAAQIECBAgUBX4UZJPVn8xb968TJo0qSOV5s+fn8mTJ/fu9uMkn+rIwkoRIECAAAECBAgQIECAAAECBAgQIECAAAECBAgQIECAAAECBAgQIECAAAECBAgQIECAAAECBAgQIECAAAECBAgQIECAAAECBAgQIECAAAECBAgQIECAAAECBAgQIECAAAECBAhscoFik19wgAABAgQIECBAgAABAgQIECBAgAABAgQIECBAgAABAgQIECBAgAABAgQIECBAgAABAgQIECBAgAABAgQIECBAgAABAgQIECBAgAABAgQIECBAgAABAgQIEGhlgb9Lcn414KxZszJ16tRWztzvbLNnz860adN677k4yd/2e7kFBAgQIECAAAECBAgQIECAAAECBAgQIECAAAECBAgQIECAAAECBAgQIECAAAECBAgQIECAAAECBAgQIECAAAECBAgQIECAAAECBAgQIECAAAECBAgQIECAAAECBAgQIECAAAECtRMoatdYYQIECBAgQIAAAQIECBAgQIAAAQIECBAgQIAAAQIECBAgQIAAAQIECBAgQIAAAQIECBAgQIAAAQIECBAgQIAAAQIECBAgQIAAAQIECBAgQIAAAQIECBAgQKAUODjJ96ocJ5xwQm688cZaCJ144om56aabenc9tLdJLTCUJECAAAECBAgQIECAAAECBAgQIECAAAECBAgQIECAAAECBAgQIECAAAECBAgQIECAAAECBAgQIECAAAECBAgQIECAAAECBAgQIECAAAECBAgQIECAAAECBAgQIECAAAECBAgQ6JdA0a9pwwQIECBAgAABAgQIECBAgAABAgQIECBAgAABAgQIECBAgAABAgQIECBAgAABAgQIECBAgAABAgQIECBAgAABAgQIECBAgAABAgQIECBAgAABAgQIECBAgEC7CmydZHWS3coCw4YNy+rVq7PNNtu0a6c+5X7llVcyYsSIrFu3rjr3dJK9k/y+T8s8JkCAAAECBAgQIECAAAECBAgQIECAAAECBAgQIECAAAECBAgQIECAAAECBAgQIECAAAECBAgQIECAAAECBAgQIECAAAECBAgQIECAAAECBAgQIECAAAECBAgQIECAAAECBAgQqLVAUev2yhMgQIAAAQIECBAgQIAAAQIECBAgQIAAAQIECBAgQIAAAQIECBAgQIAAAQIECBAgQIAAAQIECBAgQIAAAQIECBAgQIAAAQIECBAgQIAAAQIECBAgQIAAgfoKLEhycrX+HXfckbFjx9ZKZNmyZTniiCN6d74+ySm1glCWAAECBAgQIECAAAECBAgQIECAAAECBAgQIECAAAECBAgQIECAAAECBAgQIECAAAECBAgQIECAAAECBAgQIECAAAECBAgQIECAAAECBAgQIECAAAECBAgQIECAAAECBAgQIECgXwJFv6YNEyBAgAABAgQIECBAgAABAgQIECBAgAABAgQIECBAgAABAgQIECBAgAABAgQIECBAgAABAgQIECBAgAABAgQIECBAgAABAgQIECBAgAABAgQIECBAgAABAu0oMCbJD6rBp06dmlmzZrVjl35nnjZtWmbPnt17z2eT3NPv5RYQIECAAAECBAgQIECAAAECBAgQIECAAAECBAgQIECAAAECBAgQIECAAAECBAgQIECAAAECBAgQIECAAAECBAgQIECAAAECBAgQIECAAAECBAgQIECAAAECBAgQIECAAAECBAjUQqCoRUslCRAgQIAAAQIECBAgQIAAAQIECBAgQIAAAQIECBAgQIAAAQIECBAgQIAAAQIECBAgQIAAAQIECBAgQIAAAQIECBAgQIAAAQIECBAgQIAAAQIECBAgQIAAgarAyiSfKX+x//7754EHHqi10AEHHJAHH3ywavDDJKNqjaI8AQIECBAgQIAAAQIECBAgQIAAAQIECBAgQIAAAQIECBAgQIAAAQIECBAgQIAAAQIECBAgQIAAAQIECBAgQIAAAQIECBAgQIAAAQIECBAgQIAAAQIECBAgQIAAAQIECBAgQIDARgsUG/3SQwIECBAgQIAAAQIECBAgQIAAAQIECBAgQIAAAQIECBAgQIAAAQIECBAgQIAAAQIECBAgQIAAAQIECBAgQIAAAQIECBAgQIAAAQIECBAgQIAAAQIECBAgQKATBI5Jsqha5J577sno0aM7oVvDHVasWJExY8b0nj82yT80vNQgAQIECBAgQIAAAQIECBAgQIAAAQIECBAgQIAAAQIECBAgQIAAAQIECBAgQIAAAQIECBAgQIAAAQIECBAgQIAAAQIECBAgQIAAAQIECBAgQIAAAQIECBAgQIAAAQIECBAgQIBAbQSK2jRVlAABAgQIECBAgAABAgQIECBAgAABAgQIECBAgAABAgQIECBAgAABAgQIECBAgAABAgQIECBAgAABAgQIECBAgAABAgQIECBAgAABAgQIECBAgAABAgQIEOgReCzJX5UU48aNy+LFi8kkGT9+fJYsWVK1+Ncke8EhQIAAAQIECBAgQIAAAQIECBAgQIAAAQIECBAgQIAAAQIECBAgQIAAAQIECBAgQIAAAQIECBAgQIAAAQIECBAgQIAAAQIECBAgQIAAAQIECBAgQIAAAQIECBAgQIAAAQIECBAg8G4Cxbs98PcECBAgQIAAAQIECBAgQIAAAQIECBAgQIAAAQIECBAgQIAAAQIECBAgQIAAAQIECBAgQIAAAQIECBAgQIAAAQIECBAgQIAAAQIECBAgQIAAAQIECBAgQIBAxwicmWROtc2jjz6aESNGdEzB/hRZvXp19t57794rpiSZ25+9ZgkQIECAAAECBAgQIECAAAECBAgQIECAAAECBAgQIECAAAECBAgQIECAAAECBAgQIECAAAECBAgQIECAAAECBAgQIECAAAECBAgQIECAAAECBAgQIECAAAECBAgQIECAAAECBDpfoOj8ihoSIECAAAECBAgQIECAAAECBAgQIECAAAECBAgQIECAAAECBAgQIECAAAECBAgQIECAAAECBAgQIECAAAECBAgQIECAAAECBAgQIECAAAECBAgQIECAAAECSbZMsi7JtqXG6aefnquuugpOReCMM87I1VdfXTV5KcmwJK+DIkCAAAECBAgQIECAAAECBAgQIECAAAECBAgQIECAAAECBAgQIECAAAECBAgQIECAAAECBAgQIECAAAECBAgQIECAAAECBAgQIECAAAECBAgQIECAAAECBAgQIECAAAECBAgQIPD/CRRoCBAgQIAAAQIECBAgQIAAAQIECBAgQIAAAQIECBAgQIAAAQIECBAgQIAAAQIECBAgQIAAAQIECBAgQIAAAQIECBAgQIAAAQIECBAgQIAAAQIECBAgQIAAgVoITEtyWdl08803z7p167LddtvVovzGlnzxxRczbNiwvPnmm9WRc5LM2tgd3hEgQIAAAQIECBAgQIAAAQIECBAgQIAAAQIECBAgQIAAAQIECBAgQIAAAQIECBAgQIAAAQIECBAgQIAAAQIECBAgQIAAAQIECBAgQIAAAQIECBAgQIAAAQIECBAgQIAAAQIECNRPoKhfZY0JECBAgAABAgQIECBAgAABAgQIECBAgAABAgQIECBAgAABAgQIECBAgAABAgQIECBAgAABAgQIECBAgAABAgQIECBAgAABAgQIECBAgAABAgQIECBAgEAtBZ5KslvZvKurK93d3bWEeLfS06dPz4wZM6rPnk6y+7vN+XsCBAgQIECAAAECBAgQIECAAAECBAgQIECAAAECBAgQIECAAAECBAgQIECAAAECBAgQIECAAAECBAgQIECAAAECBAgQIECAAAECBAgQIECAAAECBAgQIECAAAECBAgQIECAAIH6ChT1ra45AQIECBAgQIAAAQIECBAgQIAAAQIECBAgQIAAAQIECBAgQIAAAQIECBAgQIAAAQIECBAgQIAAAQIECBAgQIAAAQIECBAgQIAAAQIECBAgQIAAAQIECBCojcAXk9xWtt1ss83y8ssvZ+jQobUB6EvR9evX5wMf+EDefvvt6tjRSb7Tlz3eEiBAgAABAgQIECBAgAABAgQIECBAgAABAgQIECBAgAABAgQIECBAgAABAgQIECBAgAABAgQIECBAgAABAgQIECBAgAABAgQIECBAgAABAgQIECBAgAABAgQIECBAgAABAgQI1EegqE9VTQkQIECAAAECBAgQIECAAAECBAgQIECAAAECBAgQIECAAAECBAgQIECAAAECBAgQIECAAAECBAgQIECAAAECBAgQIECAAAECBAgQIECAAAECBAgQIECAQG0F7kpyaNl+0qRJmTdvXm0xNqb45MmTM3/+/OrTu5MctjGz3hAgQIAAAQIECBAgQIAAAQIECBAgQIAAAQIECBAgQIAAAQIECBAgQIAAAQIECBAgQIAAAQIECBAgQIAAAQIECBAgQIAAAQIECBAgQIAAAQIECBAgQIAAAQIECBAgQIAAAQIECNRPoKhfZY0JECBAgAABAgQIECBAgAABAgQIECBAgAABAgQIECBAgAABAgQIECBAgAABAgQIECBAgAABAgQIECBAgAABAgQIECBAgAABAgQIECBAgAABAgQIECBAgECtBEYkebTa+MEHH8zHP/7xWiH0texPf/rT7L///r3H9k6yuq+7vCdAgAABAgQIECBAgAABAgQIECBAgAABAgQIECBAgAABAgQIECBAgAABAgQIECBAgAABAgQIECBAgAABAgQIECBAgAABAgQIECBAgAABAgQIECBAgAABAgQIECBAgAABAgQIEOh8gaLzK2pIgAABAgQIECBAgAABAgQIECBAgAABAgQIECBAgAABAgQIECBAgAABAgQIECBAgAABAgQIECBAgAABAgQIECBAgAABAgQIECBAgAABAgQIECBAgAABAgRqLTAnyZmlwKhRo7JixYpag2xs+dGjR2flypXV53OTTNnYee8IECBAgAABAgQIECBAgAABAgQIECBAgAABAgQIECBAgAABAgQIECBAgAABAgQIECBAgAABAgQIECBAgAABAgQIECBAgAABAgQIECBAgAABAgQIECBAgAABAgQIECBAgAABAgTqI1DUp6qmBAgQIECAAAECBAgQIECAAAECBAgQIECAAAECBAgQIECAAAECBAgQIECAAAECBAgQIECAAAECBAgQIECAAAECBAgQIECAAAECBAgQIECAAAECBAgQIECgdgLvS/KbJFuVzW+99dZMmDChdhCNFF64cGGOO+646uhrSf4iye8a2WeGAAECBAgQIECAAAECBAgQIECAAAECBAgQIECAAAECBAgQIECAAAECBAgQIECAAAECBAgQIECAAAECBAgQIECAAAECBAgQIECAAAECBAgQIECAAAECBAgQIECAAAECBAgQIECgcwWKzq2mGQECBAgQIECAAAECBAgQIECAAAECBAgQIECAAAECBAgQIECAAAECBAgQIECAAAECBAgQIECAAAECBAgQIECAAAECBAgQIECAAAECBAgQIECAAAECBAgQqL3AqUmuKRV23HHHPPvss7VH6QvATjvtlOeee6460mN6XV92eEuAAAECBAgQIECAAAECBAgQIECAAAECBAgQIECAAAECBAgQIECAAAECBAgQIECAAAECBAgQIECAAAECBAgQIECAAAECBAgQIECAAAECBAgQIECAAAECBAgQIECAAAECBAgQIND5AkXnV9SQAAECBAgQIECAAAECBAgQIECAAAECBAgQIECAAAECBAgQIECAAAECBAgQIECAAAECBAgQIECAAAECBAgQIECAAAECBAgQIECAAAECBAgQIECAAAECBAjUVuDuJIeU7bu7u9PV1VVbjEaKz5gxI9OnT6+Ofi/JoY3sMkOAAAECBAgQIECAAAECBAgQIECAAAECBAgQIECAAAECBAgQIECAAAECBAgQIECAAAECBAgQIECAAAECBAgQIECAAAECBAgQIECAAAECBAgQIECAAAECBAgQIECAAAECBAgQINC5AkXnVtOMAAECBAgQIECAAAECBAgQIECAAAECBAgQIECAAAECBAgQIECAAAECBAgQIECAAAECBAgQIECAAAECBAgQIECAAAECBAgQIECAAAECBAgQIECAAAECBAjUWuAvk7xcFfj5z3+e4cOH1xqlr+XXrFmTj370o73Hemx/09dd3hMgQIAAAQIECBAgQIAAAQIECBAgQIAAAQIECBAgQIAAAQIECBAgQIAAAQIECBAgQIAAAQIECBAgQIAAAQIECBAgQIAAAQIECBAgQIAAAQIECBAgQIAAAQIECBAgQIAAAQIECHSuQNG51TQjQIAAAQIECBAgQIAAAQIECBAgQIAAAQIECBAgQIAAAQIECBAgQIAAAQIECBAgQIAAAQIECBAgQIAAAQIECBAgQIAAAQIECBAgQIAAAQIECBAgQIAAAQK1FpiUZF4psM8+++Thhx+uNUij5ffdd9888sgj1fEe2wWN7jNHgAABAgQIECBAgAABAgQIECBAgAABAgQIECBAgAABAgQIECBAgAABAgQIECBAgAABAgQIECBAgAABAgQIECBAgAABAgQIECBAgAABAgQIECBAgAABAgQIECBAgAABAgQIECDQeQJF51XSiAABAgQIECBAgAABAgQIECBAgAABAgQIECBAgAABAgQIECBAgAABAgQIECBAgAABAgQIECBAgAABAgQIECBAgAABAgQIECBAgAABAgQIECBAgAABAgQIEEiyLMnhpUR3d3e6urrANCAwY8aMTJ8+vTp5Z5KxDawyQoAAAQIECBAgQIAAAQIECBAgQIAAAQIECBAgQIAAAQIECBAgQIAAAQIECBAgQIAAAQIECBAgQIAAAQIECBAgQIAAAQIECBAgQIAAAQIECBAgQIAAAQIECBAgQIAAAQIECBAg0KECRYf2UosAAQIECBAgQIAAAQIECBAgQIAAAQIECBAgQIAAAQIECBAgQIAAAQIECBAgQIAAAQIECBAgQIAAAQIECBAgQIAAAQIECBAgQIAAAQIECBAgQIAAAQIECNRZYEiS9VWA1atXZ6+99qqzScPdH3vssYwYMaL3fI/xvzW81CABAgQIECBAgAABAgQIECBAgAABAgQIECBAgAABAgQIECBAgAABAgQIECBAgAABAgQIECBAgAABAgQIECBAgAABAgQIECBAgAABAgQIECBAgAABAgQIECBAgAABAgQIECBAgEBHCRQd1UYZAgQIECBAgAABAgQIECBAgAABAuyZRAcAACAASURBVAQIECBAgAABAgQIECBAgAABAgQIECBAgAABAgQIECBAgAABAgQIECBAgAABAgQIECBAgAABAgQIECBAgAABAgQIECBAoEfgpCTXlxR77bVXVq9eTaYfAiNGjMhjjz1W3dBj/Pf9WGmUAAECBAgQIECAAAECBAgQIECAAAECBAgQIECAAAECBAgQIECAAAECBAgQIECAAAECBAgQIECAAAECBAgQIECAAAECBAgQIECAAAECBAgQIECAAAECBAgQIECAAAECBAgQIECggwSKDuqiCgECBAgQIECAAAECBAgQIECAAAECBAgQIECAAAECBAgQIECAAAECBAgQIECAAAECBAgQIECAAAECBAgQIECAAAECBAgQIECAAAECBAgQIECAAAECBAgQIPAHgaVJPl9idHV1pbu7m00/BKZPn54ZM2ZUN3w3yZH9WGmUAAECBAgQIECAAAECBAgQIECAAAECBAgQIECAAAECBAgQIECAAAECBAgQIECAAAECBAgQIECAAAECBAgQIECAAAECBAgQIECAAAECBAgQIECAAAECBAgQIECAAAECBAgQIECggwSKDuqiCgECBAgQIECAAAECBAgQIECAAAECBAgQIECAAAECBAgQIECAAAECBAgQIECAAAECBAgQIECAAAECBAgQIECAAAECBAgQIECAAAECBAgQIECAAAECBAgQIJBsnuTV/OG///3z8MMPZ5999mHTD4FHHnkk++67b3XDm0m2SvJWP9YaJUCAAAECBAgQIECAAAECBAgQIECAAAECBAgQIECAAAECBAgQIECAAAECBAgQIECAAAECBAgQIECAAAECBAgQIECAAAECBAgQIECAAAECBAgQIECAAAECBAgQIECAAAECBAgQ6BCBokN6qEGAAAECBAgQIECAAAECBAgQIECAAAECBAgQIECAAAECBAgQIECAAAECBAgQIECAAAECBAgQIECAAAECBAgQIECAAAECBAgQIECAAAECBAgQIECAAAECBAj8QWBUkhUlxoc+9KH88pe/ZDMAArvuumt+9atfVTeNTrJyAFZbQYAAAQIECBAgQIAAAQIECBAgQIAAAQIECBAgQIAAAQIECBAgQIAAAQIECBAgQIAAAQIECBAgQIAAAQIECBAgQIAAAQIECBAgQIAAAQIECBAgQIAAAQIECBAgQIAAAQIECBAg0OYCRZvnF58AAQIECBAgQIAAAQIECBAgQIAAAQIECBAgQIAAAQIECBAgQIAAAQIECBAgQIAAAQIECBAgQIAAAQIECBAgQIAAAQIECBAgQIAAAQIECBAgQIAAAQIECBD43wLfSDK9/NVJJ52U66+/ntEACJx88sm54YYbqpu6/+sPPd5+CBAgQIAAAQIECBAgQIAAAQIECBAgQIAAAQIECBAgQIAAAQIECBAgQIAAAQIECBAgQIAAAQIECBAgQIAAAQIECBAgQIAAAQIECBAgQIAAAQIECBAgQIAAAQIECBAgQIAAAQIEai5Q1Ly/+gQIECBAgAABAgQIECBAgAABAgQIECBAgAABAgQIECBAgAABAgQIECBAgAABAgQIECBAgAABAgQIECBAgAABAgQIECBAgAABAgQIECBAgAABAgQIECBAoNMEVib5TFnq29/+dk488cRO6zgofW688cZ8+ctfrt7+YZJRgxLGUQIECBAgQIAAAQIECBAgQIAAAQIECBAgQIAAAQIECBAgQIAAAQIECBAgQIAAAQIECBAgQIAAAQIECBAgQIAAAQIECBAgQIAAAQIECBAgQIAAAQIECBAgQIAAAQIECBAgQIAAgZYSKFoqjTAECBAgQIAAAQIECBAgQIAAAQIECBAgQIAAAQIECBAgQIAAAQIECBAgQIAAAQIECBAgQIAAAQIECBAgQIAAAQIECBAgQIAAAQIECBAgQIAAAQIECBAgQIBAfwS2SPJqks3KJc8880x23nnn/uw0+z8Ca9euzS677FL1eDvJ1knegESAAAECBAgQIECAAAECBAgQIECAAAECBAgQIECAAAECBAgQIECAAAECBAgQIECAAAECBAgQIECAAAECBAgQIECAAAECBAgQIECAAAECBAgQIECAAAECBAgQIECAAAECBAgQIFBvgaLe9bUnQIAAAQIECBAgQIAAAQIECBAgQIAAAQIECBAgQIAAAQIECBAgQIAAAQIECBAgQIAAAQIECBAgQIAAAQIECBAgQIAAAQIECBAgQIAAAQIECBAgQIAAAQIdJTAmyQ/KRrvttlueeuqpjio42GV23333PP3009UYn01yz2Dncp8AAQIECBAgQIAAAQIECBAgQIAAAQIECBAgQIAAAQIECBAgQIAAAQIECBAgQIAAAQIECBAgQIAAAQIECBAgQIAAAQIECBAgQIAAAQIECBAgQIAAAQIECBAgQIAAAQIECBAgQGBwBYrBPe86AQIECBAgQIAAAQIECBAgQIAAAQIECBAgQIAAAQIECBAgQIAAAQIECBAgQIAAAQIECBAgQIAAAQIECBAgQIAAAQIECBAgQIAAAQIECBAgQIAAAQIECBAgMIACM5JcWO475ZRTMn/+/AFcb9WkSZOyYMGCKsTMJF1kCBAgQIAAAQIECBAgQIAAAQIECBAgQIAAAQIECBAgQIAAAQIECBAgQIAAAQIECBAgQIAAAQIECBAgQIAAAQIECBAgQIAAAQIECBAgQIAAAQIECBAgQIAAAQIECBAgQIAAAQIE6i1Q1Lu+9gQIECBAgAABAgQIECBAgAABAgQIECBAgAABAgQIECBAgAABAgQIECBAgAABAgQIECBAgAABAgQIECBAgAABAgQIECBAgAABAgQIECBAgAABAgQIECBAoKME7k1yYNnopptuysSJEzuq4GCXufnmm3PCCSdUY9yX5KDBzuU+AQIECBAgQIAAAQIECBAgQIAAAQIECBAgQIAAAQIECBAgQIAAAQIECBAgQIAAAQIECBAgQIAAAQIECBAgQIAAAQIECBAgQIAAAQIECBAgQIAAAQIECBAgQIAAAQIECBAgQIDA4AoUg3vedQIECBAgQIAAAQIECBAgQIAAAQIECBAgQIAAAQIECBAgQIAAAQIECBAgQIAAAQIECBAgQIAAAQIECBAgQIAAAQIECBAgQIAAAQIECBAgQIAAAQIECBAgQGCABLZM8mqSP/5bg+vWrctOO+00QOut6RF49tlnM2zYsCrGO0nem+Q1QgQIECBAgAABAgQIECBAgAABAgQIECBAgAABAgQIECBAgAABAgQIECBAgAABAgQIECBAgAABAgQIECBAgAABAgQIECBAgAABAgQIECBAgAABAgQIECBAgAABAgQIECBAgAABAvUV+OM/El5fAs0JECBAgAABAgQIECBAgAABAgQIECBAgAABAgQIECBAgAABAgQIECBAgAABAgQIECBAgAABAgQIECBAgAABAgQIECBAgAABAgQIECBAgAABAgQIECBAgEBHCByQ5Cdlkw9/+MN58sknO6JYq5XYY4898otf/KIa6xNJHmi1nPIQIECAAAECBAgQIECAAAECBAgQIECAAAECBAgQIECAAAECBAgQIECAAAECBAgQIECAAAECBAgQIECAAAECBAgQIECAAAECBAgQIECAAAECBAgQIECAAAECBAgQIECAAAECBAg0T6Bo3imXCBAgQIAAAQIECBAgQIAAAQIECBAgQIAAAQIECBAgQIAAAQIECBAgQIAAAQIECBAgQIAAAQIECBAgQIAAAQIECBAgQIAAAQIECBAgQIAAAQIECBAgQIAAgU0ocGqSa8r948aNy+LFizfhufquHj9+fJYsWVIF6LG/rr4imhMgQIAAAQIECBAgQIAAAQIECBAgQIAAAQIECBAgQIAAAQIECBAgQIAAAQIECBAgQIAAAQIECBAgQIAAAQIECBAgQIAAAQIECBAgQIAAAQIECBAgQIAAAQIECBAgQIAAAQIECBQICBAgQIAAAQIECBAgQIAAAQIECBAgQIAAAQIECBAgQIAAAQIECBAgQIAAAQIECBAgQIAAAQIECBAgQIAAAQIECBAgQIAAAQIECBAgQIAAAQIECBAgQIAAgY4QuCbJqWWTiy++OOedd15HFGu1EpdccknOP//8aqxrk5zWajnlIUCAAAECBAgQIECAAAECBAgQIECAAAECBAgQIECAAAECBAgQIECAAAECBAgQIECAAAECBAgQIECAAAECBAgQIECAAAECBAgQIECAAAECBAgQIECAAAECBAgQIECAAAECBAgQaJ5A0bxTLhEgQIAAAQIECBAgQIAAAQIECBAgQIAAAQIECBAgQIAAAQIECBAgQIAAAQIECBAgQIAAAQIECBAgQIAAAQIECBAgQIAAAQIECBAgQIAAAQIECBAgQIAAAQKbUOBfknyi3H/nnXfmsMMO24Tn6rv6rrvuyuGHH14F+EmSv66viOYECBAgQIAAAQIECBAgQIAAAQIECBAgQIAAAQIECBAgQIAAAQIECBAgQIAAAQIECBAgQIAAAQIECBAgQIAAAQIECBAgQIAAAQIECBAgQIAAAQIECBAgQIAAAQIECBAgQIAAAQIFAgIECBAgQIAAAQIECBAgQIAAAQIECBAgQIAAAQIECBAgQIAAAQIECBAgQIAAAQIECBAgQIAAAQIECBAgQIAAAQIECBAgQIAAAQIECBAgQIAAAQIECBAgQKAjBH6X5L1lkxdeeCHbbbddRxRrtRIvvvhitt9++2qs3yd5X6vllIcAAQIECBAgQIAAAQIECBAgQIAAAQIECBAgQIAAAQIECBAgQIAAAQIECBAgQIAAAQIECBAgQIAAAQIECBAgQIAAAQIECBAgQIAAAQIECBAgQIAAAQIECBAgQIAAAQIECBAgQKB5AkXzTrlEgAABAgQIECBAgAABAgQIECBAgAABAgQIECBAgAABAgQIECBAgAABAgQIECBAgAABAgQIECBAgAABAgQIECBAgAABAgQIECBAgAABAgQIECBAgAABAgQIbCKBPZOsKXdvu+22+fWvf72JTlnbI/DBD34wL730UhWj5xs8QYcAAQIECBAgQIAAAQIECBAgQIAAAQIECBAgQIAAAQIECBAgQIAAAQIECBAgQIAAAQIECBAgQIAAAQIECBAgQIAAAQIECBAgQIAAAQIECBAgQIAAAQIECBAgQIAAAQIECBAgQKCeAkU9a2tNgAABAgQIECBAgAABAgQIECBAgAABAgQIECBAgAABAgQIECBAgAABAgQIECBAgAABAgQIECBAgAABAgQIECBAgAABAgQIECBAgAABAgQIECBAgAABAgQ6SuDYJAvLRoccckjuvvvujirYamV6jJcvX16NNSHJolbLKQ8BAgQIECBAgAABAgQIECBAgAABAgQIECBAgAABAgQIECBAgAABAgQIECBAgAABAgQIECBAgAABAgQIECBAgAABAgQIECBAgAABAgQIECBAgAABAgQIECBAgAABAgQIECBAgEBzBIrmnHGFAAECBAgQIECAAAECBAgQIECAAAECBAgQIECAAAECBAgQIECAAAECBAgQIECAAAECBAgQIECAAAECBAgQIECAAAECBAgQIECAAAECBAgQIECAAAECBAgQ2IQClyY5p9x/zjnn5NJLe37lZ1MJnHvuubnsssuq63v+cO6mumcvAQIECBAgQIAAAQIECBAgQIAAAQIECBAgQIAAAQIECBAgQIAAAQIECBAgQIAAAQIECBAgQIAAAQIECBAgQIAAAQIECBAgQIAAAQIECBAgQIAAAQIECBAgQIAAAQIECBAgQIBAawsUrR1POgIECBAgQIAAAQIECBAgQIAAAQIECBAgQIAAAQIECBAgQIAAAQIECBAgQIAAAQIECBAgQIAAAQIECBAgQIAAAQIECBAgQIAAAQIECBAgQIAAAQIECBAgQGAjBO5Ockj5buHChTn22GM3YsyTRgUWLVqUCRMmVMe/l+TQRveZI0CAAAECBAgQIECAAAECBAgQIECAAAECBAgQIECAAAECBAgQIECAAAECBAgQIECAAAECBAgQIECAAAECBAgQIECAAAECBAgQIECAAAECBAgQIECAAAECBAgQIECAAAECBAgQaG+Bor3jS0+AAAECBAgQIECAAAECBAgQIECAAAECBAgQIECAAAECBAgQIECAAAECBAgQIECAAAECBAgQIECAAAECBAgQIECAAAECBAgQIECAAAECBAgQIECAAAECBAgkeT7J9qXEmjVrsueee4LZhAKPP/54hg8fXr3wQpIdNuFJqwkQIECAAAECBAgQIECAAAECBAgQIECAAAECBAgQIECAAAECBAgQIECAAAECBAgQIECAAAECBAgQIECAAAECBAgQIECAAAECBAgQIECAAAECBAgQIECAAAECBAgQIECAAAECBFpYoGjhbKIRIECAAAECBAgQIECAAAECBAgQIECAAAECBAgQIECAAAECBAgQIECAAAECBAgQIECAAAECBAgQIECAAAECBAgQIECAAAECBAgQIECAAAECBAgQIECAAAEC7y6wVZJXq8/efPPNvOc973n3SS8aFnjrrbey+eab957fOslrDS81SIAAAQIECBAgQIAAAQIECBAgQIAAAQIECBAgQIAAAQIECBAgQIAAAQIECBAgQIAAAQIECBAgQIAAAQIECBAgQIAAAQIECBAgQIAAAQIECBAgQIAAAQIECBAgQIAAAQIECBAg0LYCRdsmF5wAAQIECBAgQIAAAQIECBAgQIAAAQIECBAgQIAAAQIECBAgQIAAAQIECBAgQIAAAQIECBAgQIAAAQIECBAgQIAAAQIECBAgQIAAAQIECBAgQIAAAQIECBDoEdgzyZqSYuedd84zzzxDpgkCu+yyS9auXVu9NDzJ40047QQBAgQIECBAgAABAgQIECBAgAABAgQIECBAgAABAgQIECBAgAABAgQIECBAgAABAgQIECBAgAABAgQIECBAgAABAgQIECBAgAABAgQIECBAgAABAgQIECBAgAABAgQIECBAgECLCRQtlkccAgQIECBAgAABAgQIECBAgAABAgQIECBAgAABAgQIECBAgAABAgQIECBAgAABAgQIECBAgAABAgQIECBAgAABAgQIECBAgAABAgQIECBAgAABAgQIECBAoG8CY5PcUY6MHj0699xzT982eN2QwJgxY7JixYrq7BFJljW0zBABAgQIECBAgAABAgQIECBAgAABAgQIECBAgAABAgQIECBAgAABAgQIECBAgAABAgQIECBAgAABAgQIECBAgAABAgQIECBAgAABAgQIECBAgAABAgQIECBAgAABAgQIECBAgEBbCxRtnV54AgQIECBAgAABAgQIECBAgAABAgQIECBAgAABAgQIECBAgAABAgQIECBAgAABAgQIECBAgAABAgQIECBAgAABAgQIECBAgAABAgQIECBAgAABAgQIECBA4KwkV5QMkyZNyrx586g0QWDy5MmZP39+9dLZSa5swmknCBAgQIAAAQIECBAgQIAAAQIECBAgQIAAAQIECBAgQIAAAQIECBAgQIAAAQIECBAgQIAAAQIECBAgQIAAAQIECBAgQIAAAQIECBAgQIAAAQIECBAgQIAAAQIECBAgQIAAAQIEWkygaLE84hAgQIAAAQIECBAgQIAAAQIECBAgQIAAAQIECBAgQIAAAQIECBAgQIAAAQIECBAgQIAAAQIECBAgQIAAAQIECBAgQIAAAQIECBAgQIAAAQIECBAgQIAAAQJ9E/hWkrPLkUsuuSTnnntu3zZ43ZDApZdemvPOO686e0WSrza0zBABAgQIECBAgAABAgQIECBAgAABAgQIECBAgAABAgQIECBAgAABAgQIECBAgAABAgQIECBAgAABAgQIECBAgAABAgQIECBAgAABAgQIECBAgAABAgQIECBAgAABAgQIECBAgEBbCxRtnV54AgQIECBAgAABAgQIECBAgAABAgQIECBAgAABAgQIECBAgAABAgQIECBAgAABAgQIECBAgAABAgQIECBAgAABAgQIECBAgAABAgQIECBAgAABAgQIECBA4LtJjigZFi9enHHjxlFpgsCSJUsyfvz46qU7kny+CaedIECAAAECBAgQIECAAAECBAgQIECAAAECBAgQIECAAAECBAgQIECAAAECBAgQIECAAAECBAgQIECAAAECBAgQIECAAAECBAgQIECAAAECBAgQIECAAAECBAgQIECAAAECBAgQaDGBosXyiEOAAAECBAgQIECAAAECBAgQIECAAAECBAgQIECAAAECBAgQIECAAAECBAgQIECAAAECBAgQIECAAAECBAgQIECAAAECBAgQIECAAAECBAgQIECAAAECBAj0TWBNkj3LkYceeigjR47s2wavGxJYtWpV9ttvv+rs40mGN7TMEAECBAgQIECAAAECBAgQIECAAAECBAgQIECAAAECBAgQIECAAAECBAgQIECAAAECBAgQIECAAAECBAgQIECAAAECBAgQIECAAAECBAgQIECAAAECBAgQIECAAAECBAgQIECAQFsLFG2dXngCBAgQIECAAAECBAgQIECAAAECBAgQIECAAAECBAgQIECAAAECBAgQIECAAAECBAgQIECAAAECBAgQIECAAAECBAgQIECAAAECBAgQIECAAAECBAgQIEDg1SRblQzr16/PkCFDqDRBYMOGDRk6dGj10mtJtm7CaScIECBAgAABAgQIECBAgAABAgQIECBAgAABAgQIECBAgAABAgQIECBAgAABAgQIECBAgAABAgQIECBAgAABAgQIECBAgAABAgQIECBAgAABAgQIECBAgAABAgQIECBAgAABAgRaTKBosTziECBAgAABAgQIECBAgAABAgQIECBAgAABAgQIECBAgAABAgQIECBAgAABAgQIECBAgAABAgQIECBAgAABAgQIECBAgAABAgQIECBAgAABAgQIECBAgAABAhsvsF2SF8rnQ4YMyfr16zd+2st+CwwdOjQbNmyo7tk+yYv9XmwBAQIECBAgQIAAAQIECBAgQIAAAQIECBAgQIAAAQIECBAgQIAAAQIECBAgQIAAAQIECBAgQIAAAQIECBAgQIAAAQIECBAgQIAAAQIECBAgQIAAAQIECBAgQIAAAQIECBAgQIBAWwkUbZVWWAIECBAgQIAAAQIECBAgQIAAAQIECBAgQIAAAQIECBAgQIAAAQIECBAgQIAAAQIECBAgQIAAAQIECBAgQIAAAQIECBAgQIAAAQIECBAgQIAAAQIECBAgQKAq8Kkk95e/GDlyZB566CFCTRTYb7/9smrVqt7f5MdNjOAUAQIECBAgQIAAAQIECBAgQIAAAQIECBAgQIAAAQIECBAgQIAAAQIECBAgQIAAAQIECBAgQIAAAQIECBAgQIAAAQIECBAgQIAAAQIECBAgQIAAAQIECBAgQIAAAQIECBAgQIBACwgULZBBBAIECBAgQIAAAQIECBAgQIAAAQIECBAgQIAAAQIECBAgQIAAAQIECBAgQIAAAQIECBAgQIAAAQIECBAgQIAAAQIECBAgQIAAAQIECBAgQIAAAQIECBAgQKAxgS8mua0cPfLII3P77bc3tslUQwJHHXVUli5dWp09Osl3GlpmiAABAgQIECBAgAABAgQIECBAgAABAgQIECBAgAABAgQIECBAgAABAgQIECBAgAABAgQIECBAgAABAgQIECBAgAABAgQIECBAgAABAgQIECBAgAABAgQIECBAgAABAgQIECBAoG0FirZNLjgBAgQIECBAgAABAgQIECBAgAABAgQIECBAgAABAgQIECBAgAABAgQIECBAgAABAgQIECBAgAABAgQIECBAgAABAgQIECBAgAABAgQIECBAgAABAgQIECBwepKrSobJkyfnuuuuo9JEga985SuZN29e9eIZSa5uYgSnCBAgQIAAAQIECBAgQIAAAQIECBAgQIAAAQIECBAgQIAAAQIECBAgQIAAAQIECBAgQIAAAQIECBAgQIAAAQIECBAgQIAAAQIECBAgQIAAAQIECBAgQIAAAQIECBAgQIAAAQIEWkCgaIEMIhAgQIAAAQIECBAgQIAAAQIECBAgQIAAAQIECBAgQIAAAQIECBAgQIAAAQIECBAgQIAAAQIECBAgQIAAAQIECBAgQIAAAQIECBAgQIAAAQIECBAgQIAAAQKNCXQn6SpHL7jggsycObOxTaYaErjwwgtz0UUXVWd7vsk3GlpmiAABAgQIECBAgAABAgQIECBAgAABAgQIECBAgAABAgQIECBAgAABAgQIECBAgAABAgQIECBAgAABAgQIECBAgAABAgQIECBAgAABAgQIECBAgAABAgQIECBAgAABAgQIECBAoG0FirZNLjgBAgQIECBAgAABAgQIECBAgAABAgQIECBAgAABAgQIECBAgAABAgQIECBAgAABAgQIECBAgAABAgQIECBAgAABAgQIECBAgAABAgQIECBAgAABAgQIECBwTZJTS4Y5c+bkzDPPpNJEgblz52bKlCnVi9cmOa2JEZwiQIAAAQIECBAgQIAAAQIECBAgQIAAAQIECBAgQIAAAQIECBAgQIAAAQIECBAgQIAAAQIECBAgQIAAAQIECBAgQIAAAQIECBAgQIAAAQIECBAgQIAAAQIECBAgQIAAAQIECBBoAYGiBTKIQIAAAQIECBAgQIAAAQIECBAgQIAAAQIECBAgQIAAAQIECBAgQIAAAQIECBAgQIAAAQIECBAgQIAAAQIECBAgQIAAAQIECBAgQIAAAQIECBAgQIAAAQIECDQm8I9JvlCOLlmyJF/60pca22SqIYEe8/Hjx1dne77JFxtaZogAAQIECBAgQIAAAQIECBAgQIAAAQIECBAgKgLiVgAAIABJREFUQIAAAQIECBAgQIAAAQIECBAgQIAAAQIECBAgQIAAAQIECBAgQIAAAQIECBAgQIAAAQIECBAgQIAAAQIECBAgQIAAAQIECBAgQKBtBYq2TS44AQIECBAgQIAAAQIECBAgQIAAAQIECBAgQIAAAQIECBAgQIAAAQIECBAgQIAAAQIECBAgQIAAAQIECBAgQIAAAQIECBAgQIAAAQIECBAgQIAAAQIECBAg8OMkf1My3HvvvTnwwAOpNFHgvvvuy0EHHVS9+M9JPtnECE4RIECAAAECBAgQIECAAAECBAgQIECAAAECBAgQIECAAAECBAgQIECAAAECBAgQIECAAAECBAgQIECAAAECBAgQIECAAAECBAgQIECAAAECBAgQIECAAAECBAgQIECAAAECBAi0gEDRAhlEIECAAAECBAgQIECAAAECBAgQIECAAAECBAgQIECAAAECBAgQIECAAAECBAgQIECAAAECBAgQIECAAAECBAgQIECAAAECBAgQIECAAAECBAgQIECAAAECBBoTeDrJruXoE088kT322KOxTaYaEnjyySfzkY98pDrb8012b2iZIQIECBAgQIAAAQIECBAgQIAAAQIECBAgQIAAAQIECBAgQIAAAQIECBAgQIAAAQIECBAgQIAAAQIECBAgQIAAAQIECBAgQIAAAQIECBAgQIAAAQIECBAgQIAAAQIECBAgQIAAgbYVKNo2ueAECBAgQIAAAQIECBAgQIAAAQIECBAgQIAAAQIECBAgQIAAAQIECBAgQIAAAQIECBAgQIAAAQIECBAgQIAAAQIECBAgQIAAAQIECBAgQIAAAQIECBAgQIDAvyfZpmRYv359hgwZQqWJAhs2bMjQoUOrF19J8udNjOAUAQIECBAgQIAAAQIECBAgQIAAAQIECBAgQIAAAQIECBAgQIAAAQIECBAgQIAAAQIECBAgQIAAAQIECBAgQIAAAQIECBAgQIAAAQIECBAgQIAAAQIECBAgQIAAAQIECBAgQIBACwgULZBBBAIECBAgQIAAAQIECBAgQIAAAQIECBAgQIAAAQIECBAgQIAAAQIECBAgQIAAAQIECBAgQIAAAQIECBAgQIAAAQIECBAgQIAAAQIECBAgQIAAAQIECBAgQKDvAu9N8rtybIsttsjrr7/e9y0m+i2w5ZZb5o033qjueV+S3/d7sQUECBAgQIAAAQIECBAgQIAAAQIECBAgQIAAAQIECBAgQIAAAQIECBAgQIAAAQIECBAgQIAAAQIECBAgQIAAAQIECBAgQIAAAQIECBAgQIAAAQIECBAgQIAAAQIECBAgQIAAAQJtI1C0TVJBCRAgQIAAAQIECBAgQIAAAQIECBAgQIAAAQIECBAgQIAAAQIECBAgQIAAAQIECBAgQIAAAQIECBAgQIAAAQIECBAgQIAAAQIECBAgQIAAAQIECBAgQIAAgarAsCRry1/ssMMOee655wgNgsCOO+6Y559/vnp5l+q3GYRIThIgQIAAAQIECBAgQIAAAQIECBAgQIAAAQIECBAgQIAAAQIECBAgQIAAAQIECBAgQIAAAQIECBAgQIAAAQIECBAgQIAAAQIECBAgQIAAAQIECBAgQIAAAQIECBAgQIAAAQIECDRZoGjyPecIECBAgAABAgQIECBAgAABAgQIECBAgAABAgQIECBAgAABAgQIECBAgAABAgQIECBAgAABAgQIECBAgAABAgQIECBAgAABAgQIECBAgAABAgQIECBAgACBgRHYP8kD5aqPfexjWbVq1cBstqVPAiNHjszPfvaz6swBSR7s0xKPCRAgQIAAAQIECBAgQIAAAQIECBAgQIAAAQIECBAgQIAAAQIECBAgQIAAAQIECBAgQIAAAQIECBAgQIAAAQIECBAgQIAAAQIECBAgQIAAAQIECBAgQIAAAQIECBAgQIAAAQIE2lqgaOv0whMgQIAAAQIECBAgQIAAAQIECBAgQIAAAQIECBAgQIAAAQIECBAgQIAAAQIECBAgQIAAAQIECBAgQIAAAQIECBAgQIAAAQIECBAgQIAAAQIECBAgQIAAgfoKjEnyg7L+qFGjsmLFivpqDGLz0aNHZ+XKldUEPd/GxxjEb+I0AQIECBAgQIAAAQIECBAgQIAAAQIECBAgQIAAAQIECBAgQIAAAQIECBAgQIAAAQIECBAgQIAAAQIECBAgQIAAAQIECBAgQIAAAQIECBAgQIAAAQIECBAgQIAAAQIECBAgQKDZAkWzD7pHgAABAgQIECBAgAABAgQIECBAgAABAgQIECBAgAABAgQIECBAgAABAgQIECBAgAABAgQIECBAgAABAgQIECBAgAABAgQIECBAgAABAgQIECBAgAABAgQIDIjAUUn+qdx05JFH5vbbbx+QxZb0TeCoo47K0qVLq0NfSOJj9I3RawIECBAgQIAAAQIECBAgQIAAAQIECBAgQIAAAQIECBAgQIAAAQIECBAgQIAAAQIECBAgQIAAAQIECBAgQIAAAQIECBAgQIAAAQIECBAgQIAAAQIECBAgQIAAAQIECBAgQIBAWwsUbZ1eeAIECBAgQIAAAQIECBAgQIAAAQIECBAgQIAAAQIECBAgQIAAAQIECBAgQIAAAQIECBAgQIAAAQIECBAgQIAAAQIECBAgQIAAAQIECBAgQIAAAQIECBAgUF+BiUluKusff/zxufnmm+urMYjNJ06cmFtuuaWa4IQkPsYgfhOnCRAgQIAAAQIECBAgQIAAAQIECBAgQIAAAQIECBAgQIAAAQIECBAgQIAAAQIECBAgQIAAAQIECBAgQIAAAQIECBAgQIAAAQIECBAgQIAAAQIECBAgQIAAAQIECBAgQIAAAQLNFiiafdA9AgQIECBAgAABAgQIECBAgAABAgQIECBAgAABAgQIECBAgAABAgQIECBAgAABAgQIECBAgAABAgQIECBAgAABAgQIECBAgAABAgQIECBAgAABAgQIECBAYEAETktydbnp1FNPzTXXXDMgiy3pm8Bpp52Wa6+9tjp0ehIfo2+MXhMgQIAAAQIECBAgQIAAAQIECBAgQIAAAQIECBAgQIAAAQIECBAgQIAAAQIECBAgQIAAAQIECBAgQIAAAQIECBAgQIAAAQIECBAgQIAAAQIECBAgQIAAAQIECBAgQIAAAQIE2lqgaOv0whMgQIAAAQIECBAgQIAAAQIECBAgQIAAAQIECBAgQIAAAQIECBAgQIAAAQIECBAgQIAAAQIECBAgQIAAAQIECBAgQIAAAQIECBAgQIAAAQIECBAgQIAAgfoKTEtyWVl/6tSpmTVrVn01BrH5tGnTMnv27GqCc5L4GIP4TZwmQIAAAQIECBAgQIAAAQIECBAgQIAAAQIECBAgQIAAAQIECBAgQIAAAQIECBAgQIAAAQIECBAgQIAAAQIECBAgQIAAAQIECBAgQIAAAQIECBAgQIAAAQIECBAgQIAAAQIECDRboGj2QfcIECBAgAABAgQIECBAgAABAgQIECBAgAABAgQIECBAgAABAgQIECBAgAABAgQIECBAgAABAgQIECBAgAABAgQIECBAgAABAgQIECBAgAABAgQIECBAgACBARGYmeSCclN3d3e6uroGZLElfROYOXNmb/ueb+Nj9I3RawIECBAgQIAAAQIECBAgQIAAAQIECBAgQIAAAQIECBAgQIAAAQIECBAgQIAAAQIECBAgQIAAAQIECBAgQIAAAQIECBAgQIAAAQIECBAgQIAAAQIECBAgQIAAAQIECBAgQIBAWwsUbZ1eeAIECBAgQIAAAQIECBAgQIAAAQIECBAgQIAAAQIECBAgQIAAAQIECBAgQIAAAQIECBAgQIAAAQIECBAgQIAAAQIECBAgQIAAAQIECBAgQIAAAQIECBAgUF+By5N8taz/zW9+M1/72tfqqzGIzS+//PJ8/etfryb4VhIfYxC/idMECBAgQIAAAQIECBAgQIAAAQIECBAgQIAAAQIECBAgQIAAAQIECBAgQIAAAQIECBAgQIAAAQIECBAgQIAAAQIECBAgQIAAAQIECBAgQIAAAQIECBAgQIAAAQIECBAgQIAAgWYLFM0+6B4BAgQIECBAgAABAgQIECBAgAABAgQIECBAgAABAgQIECBAgAABAgQIECBAgAABAgQIECBAgAABAgQIECBAgAABAgQIECBAgAABAgQIECBAgAABAgQIECAwIAILkpxcbpo/f35OOeWUAVlsSd8EFixYkEmTJlWHrk/iY/SN0WsCBAgQIECAAAECBAgQIECAAAECBAgQIECAAAECBAgQIECAAAECBAgQIECAAAECBAgQIECAAAECBAgQIECAAAECBAgQIECAAAECBAgQIECAAAECBAgQIECAAAECBAgQIECAQFsLFG2dXngCBAgQIECAAAECBAgQIECAAAECBAgQIECAAAECBAgQIECAAAECBAgQIECAAAECBAgQIECAAAECBAgQIECAAAECBAgQIECAAAECBAgQIECAAAECBAgQIFBfgcVJxpX1Fy1alGOOOaa+GoPYfPHixb3tlyQZP4iRnCZAgAABAgQIECBAgAABAgQIECBAgAABAgQIECBAgAABAgQIECBAgAABAgQIECBAgAABAgQIECBAgAABAgQIECBAgAABAgQIECBAgAABAgQIECBAgAABAgQIECBAgAABAgQIEGiyQNHke84RIECAAAECBAgQIECAAAECBAgQIECAAAECBAgQIECAAAECBAgQIECAAAECBAgQIECAAAECBAgQIECAAAECBAgQIECAAAECBAgQIECAAAECBAgQIECAAAECAyNwZ5LDylXLli3L4YcfPjCbbemTwJ133pmxY8dWZ+6ufps+LfOYAAECBAgQIECAAAECBAgQIECAAAECBAgQIECAAAECBAgQIECAAAECBAgQIECAAAECBAgQIECAAAECBAgQIECAAAECBAgQIECAAAECBAgQIECAAAECBAgQIECAAAECBAgQIECgLQWKtkwtNAECBAgQIECAAAECBAgQIECAAAECBAgQIECAAAECBAgQIECAAAECBAgQIECAAAECBAgQIECAAAECBAgQIECAAAECBAgQIECAAAECBAgQIECAAAECBAgQIHB/kk+VDPfdd18+/elPUxkEgfvvvz8HHnhg9fKPkvgYg/AtnCRAgAABAgQIECBAgACB/2Tn3sMtr+tCj78XCMgQgkCQoqIQkIzcxQudMuV4QRFJRa1ITa1Aw9Q0b8fE1BSvecvUlAzzhqbmDdOkh0pKAwEFAwRFLgXETWRAOQNnr9Me+rmevWf2ngsze/ZrPc88s7+f7+f2fa3/FwECBAgQIECAAAECBAgQIECAAAECBAgQIECAAAECBAgQIECAAAECBAgQIECAAAECBAgQIECAAAECBAgQIECAAAECBAgQIECAAAECBAgQIECAAAECBNaXwGh9DTaXAAECBAgQIECAAAECBAgQIECAAAECBAgQIECAAAECBAgQIECAAAECBAgQIECAAAECBAgQIECAAAECBAgQIECAAAECBAgQIECAAAECBAgQIECAAAECBAgQWCOBM6r9V3Q4/fTTO+CAA9aooeLVEzjjjDM68MADh8XfrHwZq8epigABAgQIECBAgAABAgQIECBAgAABAgQIECBAgAABAgQIECBAgAABAgQIECBAgAABAgQIECBAgAABAgQIECBAgAABAgQIECBAgAABAgQIECBAgAABAgQIECBAgAABAgQIECCwIAVGC3JrSxMgQIAAAQIECBAgQIAAAQIECBAgQIAAAQIECBAgQIAAAQIECBAgQIAAAQIECBAgQIAAAQIECBAgQIAAAQIECBAgQIAAAQIECBAgQIAAAQIECBAgQIAAAQJnV3uvYDjrrLPaZ599qKwHgbPPPrt99913OPlblS9jPXwXRhIgQIAAAQIECBAgQIAAAQIECBAgQIAAAQIECBAgQIAAAQIECBAgQIAAAQIECBAgQIAAAQIECBAgQIAAAQIECBAgQIAAAQIECBAgQIAAAQIECBAgQIAAAQIECBAgQIAAAQIE1pfAaH0NNpcAAQIECBAgQIAAAQIECBAgQIAAAQIECBAgQIAAAQIECBAgQIAAAQIECBAgQIAAAQIECBAgQIAAAQIECBAgQIAAAQIECBAgQIAAAQIECBAgQIAAAQIECBBYI4Fzq/uu6HDOOee01157rVFDxasncO6557Z06dJh8XcqX8bqcaoiQIAAAQIECBAgQIAAAQIECBAgQIAAAQIECBAgQIAAAQIECBAgQIAAAQIECBAgQIAAAQIECBAgQIAAAQIECBAgQIAAAQIECBAgQIAAAQIECBAgQIAAAQIECBAgQIAAAQIECCxIgdGC3NrSBAgQIECAAAECBAgQIECAAAECBAgQIECAAAECBAgQIECAAAECBAgQIECAAAECBAgQIECAAAECBAgQIECAAAECBAgQIECAAAECBAgQIECAAAECBAgQIECAwPnV7isYzjvvvPbYYw8q60Hg/PPPb8899xxOvqDyZayH78JIAgQIECBAgAABAgQIECBAgAABAgQIECBAgAABAgQIECBAgAABAgQIECBAgAABAgQIECBAgAABAgQIECBAgAABAgQIECBAgAABAgQIECBAgAABAgQIECBAgAABAgQIECBAgMD6Ehitr8HmEiBAgAABAgQIECBAgAABAgQIECBAgAABAgQIECBAgAABAgQIECBAgAABAgQIECBAgAABAgQIECBAgAABAgQIECBAgAABAgQIECBAgAABAgQIECBAgAABAmskcGG164oOF154YbvuevtxjRornp/ARRdd1G677TYs+t7wu5lfN9kECBAgQIAAAQIECBAgQIAAAQIECBAgQIAAAQIECBAgQIAAAQIECBAgQIAAAQIECBAgQIAAAQIECBAgQIAAAQIECBAgQIAAAQIECBAgQIAAAQIECBAgQIAAAQIECBAgQIAAAQILUWC0EJe2MwECBAgQIECAAAECBAgQIECAAAECBAgQIECAAAECBAgQIECAAAECBAgQIECAAAECBAgQIECAAAECBAgQIECAAAECBAgQIECAAAECBAgQIECAAAECBAgQINDF1b1WOFx88cXd6163H/HcgQI/+MEP2mWXXYYTLxl+N3fgKkYRIECAAAECBAgQIECAAAECBAgQIECAAAECBAgQIECAAAECBAgQIECAAAECBAgQIECAAAECBAgQIECAAAECBAgQIECAAAECBAgQIECAAAECBAgQIECAAAECBAgQIECAAAECBAisJ4HRepprLAECBAgQIECAAAECBAgQIECAAAECBAgQIECAAAECBAgQIECAAAECBAgQIECAAAECBAgQIECAAAECBAgQIECAAAECBAgQIECAAAECBAgQIECAAAECBAgQILBmApdVd1/R4rLLLuvud7/9uGadVc9L4PLLL2/nnXce1lxe/VRgXg0lEyBAgAABAgQIECBAgAABAgQIECBAgAABAgQIECBAgAABAgQIECBAgAABAgQIECBAgAABAgQIECBAgAABAgQIECBAgAABAgQIECBAgAABAgQIECBAgAABAgQIECBAgAABAgQILDiB0YLb2MIECBAgQIAAAQIECBAgQIAAAQIECBAgQIAAAQIECBAgQIAAAQIECBAgQIAAAQIECBAgQIAAAQIECBAgQIAAAQIECBAgQIAAAQIECBAgQIAAAQIECBAgQIDAWOCKascVFFdccUU77nj7kdAdKHDllVe20047DSdeWf1U4A5cxygCBAgQIECAAAECBAgQIECAAAECBAgQIECAAAECBAgQIECAAAECBAgQIECAAAECBAgQIECAAAECBAgQIECAAAECBAgQIECAAAECBAgQIECAAAECBAgQIECAAAECBAgQIECAAIH1IDBaDzONJECAAAECBAgQIECAAAECBAgQIECAAAECBAgQIECAAAECBAgQIECAAAECBAgQIECAAAECBAgQIECAAAECBAgQIECAAAECBAgQIECAAAECBAgQIECAAAECBNZc4OpquxVtrr766rbb7vbjmnfXYc4C11xzTdtvv/0w/5rqpwJzbiaRAAECBAgQIECAAAECBAgQIECAAAECBAgQIECAAAECBAgQIECAAAECBAgQIECAAAECBAgQIECAAAECBAgQIECAAAECBAgQIECAAAECBAgQIECAAAECBAgQIECAAAECBAgQIEBgQQqMFuTWliZAgAABAgQIECBAgAABAgQIECBAgAABAgQIECBAgAABAgQIECBAgAABAgQIECBAgAABAgQIECBAgAABAgQIECBAgAABAgQIECBAgAABAgQIECBAgAABAgSur+6yguH666/vLne5/UjnDhT44Q9/2DbbbDOc+MPqpwJ34DpGESBAgAABAgQIECBAgAABAgQIECBAgAABAgQIECBAgAABAgQIECBAgAABAgQIECBAgAABAgQIECBAgAABAgQIECBAgAABAgQIECBAgAABAgQIECBAgAABAgQIECBAgAABAgQIrAeB0XqYaSQBAgQIECBAgAABAgQIECBAgAABAgQIECBAgAABAgQIECBAgAABAgQIECBAgAABAgQIECBAgAABAgQIECBAgAABAgQIECBAgAABAgQIECBAgAABAgQIECCw5gI3VktWtLnxxhtbsuT245p312HOAsuWLWurrbYa5i+rfiow52YSCRAgQIAAAQIECBAgQIAAAQIECBAgQIAAAQIECBAgQIAAAQIECBAgQIAAAQIECBAgQIAAAQIECBAgQIAAAQIECBAgQIAAAQIECBAgQIAAAQIECBAgQIAAAQIECBAgQIAAAQIEFqTAaEFubWkCBAgQIECAAAECBAgQIECAAAECBAgQIECAAAECBAgQIECAAAECBAgQIECAAAECBAgQIECAAAECBAgQIECAAAECBAgQIECAAAECBAgQIECAAAECBAgQIEDgx9XmGDZIgZ9UW2yQm1mKAAECBAgQIECAAAECBAgQIECAAAECBAgQIECAAAECBAgQIECAAAECBAgQIECAAAECBAgQIECAAAECBAgQIECAAAECBAgQIECAAAECBAgQIECAAAECBAgQIECAAAECBAgQIEBgnQiM1klXTQkQIECAAAECBAgQIECAAAECBAgQIECAAAECBAgQIECAAAECBAgQIECAAAECBAgQIECAAAECBAgQIECAAAECBAgQIECAAAECBAgQIECAAAECBAgQIECAAIF1LbC82mRdD9F/tQRurTZdrUpFBAgQIECAAAECBAgQIECAAAECBAgQIECAAAECBAgQIECAAAECBAgQIECAAAECBAgQIECAAAECBAgQIECAAAECBAgQIECAAAECBAgQIECAAAECBAgQIECAAAECBAgQIECAAAECC1JgtCC3tjQBAgQIECBAgAABAgQIECBAgAABAgQIECBAgAABAgQIECBAgAABAgQIECBAgAABAgQIECBAgAABAgQIECBAgAABAgQIECBAgAABAgQIECBAgAABAgQIEFjcAptUyxc3wQb/+k2rWzf4LS1IgAABAgQIECBAgAABAgQIECBAgAABAgQIECBAgAABAgQIECBAgAABAgQIECBAgAABAgQIECBAgAABAgQIECBAgAABAgQIECBAgAABAgQIECBAgAABAgQIECBAgAABAgQIECCwVgRGa6WLJgQIECBAgAABAgQIECBAgAABAgQIECBAgAABAgQIECBAgAABAgQIECBAgAABAgQIECBAgAABAgQIECBAgAABAgQIECBAgAABAgQIECBAgAABAgQIECBAgMAdKbB59eM7cqBZ8xbYovrJvKsUECBAgAABAgQIECBAgAABAgQIECBAgAABAgQIECBAgAABAgQIECBAgAABAgQIECBAgAABAgQIECBAgAABAgQIECBAgAABAgQIECBAgAABAgQIECBAgAABAgQIECBAgAABAgQILEiB0YLc2tIECBAgQIAAAQIECBAgQIAAAQIECBAgQIAAAQIECBAgQIAAAQIECBAgQIAAAQIECBAgQIAAAQIECBAgQIAAAQIECBAgQIAAAQIECBAgQIAAAQIECBAgQIDAuhZ4S/X8GYZcWu1R3bQGC2xafbPaeyU9Tq3+d3XLGsxRSoAAAQIECBAgQIAAAQIECBAgQIAAAQIECBAgQIAAAQIECBAgQIAAAQIECBAgQIAAAQIECBAgQIAAAQIECBAgQIAAAQIECBAgQIAAAQIECBAgQIAAAQIECBAgQIAAAQIECBAgQOAOERjdIVMMIUCAAAECBAgQIECAAAECBAgQIECAAAECBAgQIECAAAECBAgQIECAAAECBAgQIECAAAECBAgQIECAAAECBAgQIECAAAECBAgQIECAAAECBAgQIECAAAECBBaawD9UD5ll6eOrl6zBg55bvW0O9R+rnjKHPCkECBAgQIAAAQIECBAgQIAAAQIECBAgQIAAAQIECBAgQIAAAQIECBAgQIAAAQIECBAgQIAAAQIECBAgQIAAAQIECBAgQIAAAQIECBAgQIAAAQIECBAgQIAAAQIECBAgQIAAAQIE1qvAaL1ON5wAAQIECBAgQIAAAQIECBAgQIAAAQIECBAgQIAAAQIECBAgQIAAAQIECBAgQIAAAQIECBAgQIAAAQIECBAgQIAAAQIECBAgQIAAAQIECBAgQIAAAQIECBDYUAVurJbMstzyaml13mosv0N1UbX1HGrfUL14DnlSCBAgQIAAAQIECBAgQIAAAQIECBAgQIAAAQIECBAgQIAAAQIECBAgQIAAAQIECBAgQIAAAQIECBAgQIAAAQIECBAgQIAAAQIECBAgQIAAAQIECBAgQIAAAQIECBAgQIAAAQIECKxXgdF6nW44AQIECBAgQIB2+45IAAAgAElEQVQAAQIECBAgQIAAAQIECBAgQIAAAQIECBAgQIAAAQIECBAgQIAAAQIECBAgQIAAAQIECBAgQIAAAQIECBAgQIAAAQIECBAgQIAAAQIECBAgsCEK7F6dP1js5mr8b9tB7GvVL67G8idWR82x7gXVW+eYK40AAQIECBAgQIAAAQIECBAgQIAAAQIECBAgQIAAAQIECBAgQIAAAQIECBAgQIAAAQIECBAgQIAAAQIECBAgQIAAAQIECBAgQIAAAQIECBAgQIAAAQIECBAgQIAAAQIECBAgQIDAehMYrbfJBhMgQIAAAQIECBAgQIAAAQIECBAgQIAAAQIECBAgQIAAAQIECBAgQIAAAQIECBAgQIAAAQIECBAgQIAAAQIECBAgQIAAAQIECBAgQIAAAQIECBAgQIAAAQIbqsCTq48Olju1+kj17omFn1GdMI9H/Ex1QfVzc6j5UPX0avkccmdKeWD1m9XvrWa9MgIECBAgQIAAAQIECBAgQIAAAQIECBAgQIAAAQIECBAgQIAAAQIECBAgQIAAAQIECBAgQIAAAQIECBAgQIAAAQIECBAgQIAAAQIECBAgQIAAAQIECBAgQIAAAQIECBAgQIAAAQJzFhjNOVMiAQIECBAgQIAAAQIECBAgQIAAAQIECBAgQIAAAQIECBAgQIAAAQIECBAgQIAAAQIECBAgQIAAAQIECBAgQIAAAQIECBAgQIAAAQIECBAgQIAAAQIECBAgsFgE3lC9aPDYt1QvrL5e3X8Qv666TzX+f66fJdXLqpdUm85S9CfVy+facCLvadUfVHtPxx9RfXk1eykjQIAAAQIECBAgQIAAAQIECBAgQIAAAQIECBAgQIAAAQIECBAgQIAAAQIECBAgQIAAAQIECBAgQIAAAQIECBAgQIAAAQIECBAgQIAAAQIECBAgQIAAAQIECBAgQIAAAQIECBAgMCeB0ZyyJBEgQIAAAQIECBAgQIAAAQIECBAgQIAAAQIECBAgQIAAAQIECBAgQIAAAQIECBAgQIAAAQIECBAgQIAAAQIECBAgQIAAAQIECBAgQIAAAQIECBAgQIAAAQKLSeAr1SGDB/9G9eFq7+qsavh7hu+vnrUSnK2rL1bPma5dkfrV6qGz1L2v+p3B3bbVh6rXVqet4ov4RPWEQc6q9ltM36u3EiBAgAABAgQIECBAgAABAgQIECBAgAABAgQIECBAgAABAgQIECBAgAABAgQIECBAgAABAgQIECBAgAABAgQIECBAgAABAgQIECBAgAABAgQIECBAgAABAgQIECBAgAABAgQIrCOB4Q94r6MR2hIgQIAAAQIECBAgQIAAAQIECBAgQIAAAQIECBAgQIAAAQIECBAgQIAAAQIECBAgQIAAAQIECBAgQIAAAQIECBAgQIAAAQIECBAgQIAAAQIECBAgQIAAAQILTOC6apvBzntW50+f31Y9d+I9v1h9bZY3/k31q9WPq9+uTpzOu6LacZaaf60eNH23tPp8tUs1rtl3+v/ZSJ9YnTS4vGZ6zvIF9h1YlwABAgQIECBAgAABAgQIECBAgAABAgQIECBAgAABAgQIECBAgAABAgQIECBAgAABAgQIECBAgAABAgQIECBAgAABAgQIECBAgAABAgQIECBAgAABAgQIECBAgAABAgQIECBAYAEJjBbQrlYlQIAAAQIECBAgQIAAAQIECBAgQIAAAQIECBAgQIAAAQIECBAgQIAAAQIECBAgQIAAAQIECBAgQIAAAQIECBAgQIAAAQIECBAgQIAAAQIECBAgQIAAAQIE1r3AfaqLBmNuqpYMzltX51c/N4idVy2tlk+sd0z1ZxOxo6qvVpdPzNhycP5JtUW1fXVpdefB3WnVwSthGPe5uhr2e1T1pXVPZwIBAgQIECBAgAABAgQIECBAgAABAgQIECBAgAABAgQIECBAgAABAgQIECBAgAABAgQIECBAgAABAgQIECBAgAABAgQIECBAgAABAgQIECBAgAABAgQIECBAgAABAgQIECBAgMBiFRgt1od7NwECBAgQIECAAAECBAgQIECAAAECBAgQIECAAAECBAgQIECAAAECBAgQIECAAAECBAgQIECAAAECBAgQIECAAAECBAgQIECAAAECBAgQIECAAAECBAgQIDCjwF2rI6t9qwOqa6tHT2Q+qfrYIPa16nHVfw1iS6szqs0HsXOrg6qHVZ+dqL9vNZ694nNYdXn15OrFE/P/tHr+Sr6/D1e/Nrj/QPVM3zcBAgQIECBAgAABAgQIECBAgAABAgQIECBAgAABAgQIECBAgAABAgQIECBAgAABAgQIECBAgAABAgQIECBAgAABAgQIECBAgAABAgQIECBAgAABAgQIECBAgAABAgQIECBAgACBdSUwWleN9SVAgAABAgQIECBAgAABAgQIECBAgAABAgQIECBAgAABAgQIECBAgAABAgQIECBAgAABAgQIECBAgAABAgQIECBAgAABAgQIECBAgAABAgQIECBAgAABAgQ2aoGvVg+sXl69vbp18Nol1ZnV7oPYsmrf6rvV06t3VD8zfT+uX1odMiH2/Wq36u+rX5m4O7L6xCzCh1efGdxdU+1YLd+ovxGPI0CAAAECBAgQIECAAAECBAgQIECAAAECBAgQIECAAAECBAgQIECAAAECBAgQIECAAAECBAgQIECAAAECBAgQIECAAAECBAgQIECAAAECBAgQIECAAAECBAgQIECAAAECBAgQWG8Co/U22WACBAgQIECAAAECBAgQIECAAAECBAgQIECAAAECBAgQIECAAAECBAgQIECAAAECBAgQIECAAAECBAgQIECAAAECBAgQIECAAAECBAgQIECAAAECBAgQIEBgIQvsVt1WXTTDIz44FX/qRPzJ1cerXQc1u1f7VN+vjqwOq5YO6q6ttqu2r86qdh7cLaveVb23+u7ErM2qq6utB/FDq5MXMrjdCRAgQIAAAQIECBAgQIAAAQIECBAgQIAAAQIECBAgQIAAAQIECBAgQIAAAQIECBAgQIAAAQIECBAgQIAAAQIECBAgQIAAAQIECBAgQIAAAQIECBAgQIAAAQIECBAgQIAAAQIENlyB0Ya7ms0IECBAgAABAgQIECBAgAABAgQIECBAgAABAgQIECBAgAABAgQIECBAgAABAgQIECBAgAABAgQIECBAgAABAgQIECBAgAABAgQIECBAgAABAgQIECBAgACBDVhgh+pZ1b9U/zDY8ynVRyb2fm/1u9Oxm6ofVX9fnVK9Z5C7SbV8cL612nT6fOD0rDtN9L642r+6diJ+QvX0QewD1TM3YE+rESBAgAABAgQIECBAgAABAgQIECBAgAABAgQIECBAgAABAgQIECBAgAABAgQIECBAgAABAgQIECBAgAABAgQIECBAgAABAgQIECBAgAABAgQIECBAgAABAgQIECBAgAABAgQILGCB0QLe3eoECBAgQIAAAQIECBAgQIAAAQIECBAgQIAAAQIECBAgQIAAAQIECBAgQIAAAQIECBAgQIAAAQIECBAgQIAAAQIECBAgQIAAAQIECBAgQIAAAQIECBAgQIDAHS+w39TI46rHTY/+UPWb03/vXp1ZLRmsdVb1oOrm6pDqK4O7S6p7TTzhR9VWg9hdqhumz8dWb5/hyadVB0/EH1V9cRAb97hrtfyOJzORAAECBAgQIECAAAECBAgQIECAAAECBAgQIECAAAECBAgQIECAAAECBAgQIECAAAECBAgQIECAAAECBAgQIECAAAECBAgQIECAAAECBAgQIECAAAECBAgQIECAAAECBAgQIEBgYxcYbewP9D4CBAgQIECAAAECBAgQIECAAAECBAgQIECAAAECBAgQIECAAAECBAgQIECAAAECBAgQIECAAAECBAgQIECAAAECBAgQIECAAAECBAgQIECAAAECBAgQIEBgrQocVn120PHm6q7VrdUZ1dLB3Q3VPtX3p2NvqF40uH9PdfTEdpdVdx/E7lldOjiPZ493mPx8sjqyum36YtPqqundVuQeWp28VjU0I0CAAAECBAgQIECAAAECBAgQIECAAAECBAgQIECAAAECBAgQIECAAAECBAgQIECAAAECBAgQIECAAAECBAgQIECAAAECBAgQIECAAAECBAgQIECAAAECBAgQIECAAAECBAgQIFCNKBAgQIAAAQIECBAgQIAAAQIECBAgQIAAAQIECBAgQIAAAQIECBAgQIAAAQIECBAgQIAAAQIECBAgQIAAAQIECBAgQIAAAQIECBAgQIAAAQIECBAgQIAAAQIE5iGwaXVVdddBzZOr+1WvmOhzdPWeQezMat/B+fFT509Nn59TPaQ6rNpykLN39e3qztULq5dUW82y7+urlw7u/rz63cH5VVN/HzePt0olQIAAAQIECBAgQIAAAQIECBAgQIAAAQIECBAgQIAAAQIECBAgQIAAAQIECBAgQIAAAQIECBAgQIAAAQIECBAgQIAAAQIECBAgQIAAAQIECBAgQIAAAQIECBAgQIAAAQIECBAgMCeB0ZyyJBEgQIAAAQIECBAgQIAAAQIECBAgQIAAAQIECBAgQIAAAQIECBAgQIAAAQIECBAgQIAAAQIECBAgQIAAAQIECBAgQIAAAQIECBAgQIAAAQIECBAgQIAAAQIE/kfgz6pjBiCfrp5Wvbv69Qmol1avr3acqrlicHdbtXV143Tsk9XjZ0B+XrVXdcR0jxUp4/qZflfxGdUJ00kPnZrx5uoT1UnVBb5EAgQIECBAgAABAgQIECBAgAABAgQIECBAgAABAgQIECBAgAABAgQIECBAgAABAgQIECBAgAABAgQIECBAgAABAgQIECBAgAABAgQIECBAgAABAgQIECBAgAABAgQIECBAgAABAutCYKYfzl4Xc/QkQIAAAQIECBAgQIAAAQIECBAgQIAAAQIECBAgQIAAAQIECBAgQIAAAQIECBAgQIAAAQIECBAgQIAAAQIECBAgQIAAAQIECBAgQIAAAQIECBAgQIAAAQIENh6BX6z+afCcW6rtqp2rc6pNB3d/NHV+dXVUdeIg/rVq3GfF583VC1ZBtKxaMsi5pNqy2mEQW14dOtX7yxsPt5cQIECAAAECBAgQIECAAAECBAgQIECAAAECBAgQIECAAAECBAgQIECAAAECBAgQIECAAAECBAgQIECAAAECBAgQIECAAAECBAgQIECAAAECBAgQIECAAAECBAgQIECAAAECBAhs6AKjDX1B+xEgQIAAAQIECBAgQIAAAQIECBAgQIAAAQIECBAgQIAAAQIECBAgQIAAAQIECBAgQIAAAQIECBAgQIAAAQIECBAgQIAAAQIECBAgQIAAAQIECBAgQIAAAQIbpMAl1T0Gmz2jelZ18CB2UfUL1S3VidVRg7vjqhOqi+fxum9UBw3yb5vu+YFqi0H8xum878yjt1QCBAgQIECAAAECBAgQIECAAAECBAgQIECAAAECBAgQIECAAAECBAgQIECAAAECBAgQIECAAAECBAgQIECAAAECBAgQIECAAAECBAgQIECAAAECBAgQIECAAAECBAgQIECAAAECqy0wWu1KhQQIECBAgAABAgQIECBAgAABAgQIECBAgAABAgQIECBAgAABAgQIECBAgAABAgQIECBAgAABAgQIECBAgAABAgQIECBAgAABAgQIECBAgAABAgQIECBAgMBiFnht9bIBwLer+02APKzavPpSdUW14+D+wdV/Vt+bB+KPqiurXQc1X6/eVH18os+l1UHTM+YxQioBAgQIECBAgAABAgQIECBAgAABAgQIECBAgAABAgQIECBAgAABAgQIECBAgAABAgQIECBAgAABAgQIECBAgAABAgQIECBAgAABAgQIECBAgAABAgQIECBAgAABAgQIECBAgACB+QuM5l+iggABAgQIECBAgAABAgQIECBAgAABAgQIECBAgAABAgQIECBAgAABAgQIECBAgAABAgQIECBAgAABAgQIECBAgAABAgQIECBAgAABAgQIECBAgAABAgQIECDQXtU5K3E4pbpH9fPVb1QfHuReV21X3ae6cBWW11fbDHJeV710ouaoas/qFRPxw6vP+q4IECBAgAABAgQIECBAgAABAgQIECBAgAABAgQIECBAgAABAgQIECBAgAABAgQIECBAgAABAgQIECBAgAABAgQIECBAgAABAgQIECBAgAABAgQIECBAgAABAgQIECBAgAABAgQIrGuB0boeoD8BAgQIECBAgAABAgQIECBAgAABAgQIECBAgAABAgQIECBAgAABAgQIECBAgAABAgQIECBAgAABAgQIECBAgAABAgQIECBAgAABAgQIECBAgAABAgQIECCwIAQ+Wu1WfXP63yeqq1ax+Th3vxlyflJtPoj/R3W3wfmT1ROn5313JTPOri6rDh3kfKm6qTpiov/PVx+pDq9urh5bfWVByFuSAAECBAgQIECAAAECBAgQIECAAAECBAgQIECAAAECBAgQIECAAAECBAgQIECAAAECBAgQIECAAAECBAgQIECAAAECBAgQIECAAAECBAgQIECAAAECBAgQIECAAAECBAgQIEBgwQuMFvwLPIAAAQIECBAgQIAAAQIECBAgQIAAAQIECBAgQIAAAQIECBAgQIAAAQIECBAgQIAAAQIECBAgQIAAAQIECBAgQIAAAQIECBAgQIAAAQIECBAgQIAAAQIECBBYGwI/qO45aLRfddYqGr+weuMMOW+tnlfN9ruHz63eUe1enT+oX15tOjjvXN25unAi56DqtGqLQfz4qXmvqj5Xvbj6t7WBogcBAgQIECBAgAABAgQIECBAgAABAgQIECBAgAABAgQIECBAgAABAgQIECBAgAABAgQIECBAgAABAgQIECBAgAABAgQIECBAgAABAgQIECBAgAABAgQIECBAgAABAgQIECBAgACBuQjM9sPcc6mVQ4AAAQIECBAgQIAAAQIECBAgQIAAAQIECBAgQIAAAQIECBAgQIAAAQIECBAgQIAAAQIECBAgQIAAAQIECBAgQIAAAQIECBAgQIAAAQIECBAgQIAAAQIECGwcAttU1w2eckt15+rWVTxv5+rSiZxzq32qd1THTPTcbHC+oHps9e+D2M3Tc1eExr2+X92t2n+Q98JqvPMrJvrft7pw4/hKvIIAAQIECBAgQIAAAQIECBAgQIAAAQIECBAgQIAAAQIECBAgQIAAAQIECBAgQIAAAQIECBAgQIAAAQIECBAgQIAAAQIECBAgQIAAAQIECBAgQIAAAQIECBAgQIAAAQIECBAgQGAhCYwW0rJ2JUCAAAECBAgQIECAAAECBAgQIECAAAECBAgQIECAAAECBAgQIECAAAECBAgQIECAAAECBAgQIECAAAECBAgQIECAAAECBAgQIECAAAECBAgQIECAAAECBNaJwCOrkwedv1E9YA6Tjqn+bCLvoOrfqq2ri6odZulzZvVr1XcG9zdM1w1LrqtePRV/8yB4VrVfdUl1j0H82Kl575zD3lIIECBAgAABAgQIECBAgAABAgQIECBAgAABAgQIECBAgAABAgQIECBAgAABAgQIECBAgAABAgQIECBAgAABAgQIECBAgAABAgQIECBAgAABAgQIECBAgAABAgQIECBAgAABAgQIrFWB0VrtphkBAgQIECBAgAABAgQIECBAgAABAgQIECBAgAABAgQIECBAgAABAgQIECBAgAABAgQIECBAgAABAgQIECBAgAABAgQIECBAgAABAgQIECBAgAABAgQIECCwEAVeVr12sPifV8dMPGT/ar/qhEF81+q91SHTsQ9UzxzcH1WdOAvI+6u3VOcM7q+utp8h/8Dq36rh7yjuVe1dfaz61+o51ekz1C6d3vHxU2+6YiF+OXYmQIAAAQIECBAgQIAAAQIECBAgQIAAAQIECBAgQIAAAQIECBAgQIAAAQIECBAgQIAAAQIECBAgQIAAAQIECBAgQIAAAQIECBAgQIAAAQIECBAgQIAAAQIECBAgQIAAAQIECBDY8AWGP6S94W9rQwIECBAgQIAAAQIECBAgQIAAAQIECBAgQIAAAQIECBAgQIAAAQIECBAgQIAAAQIECBAgQIAAAQIECBAgQIAAAQIECBAgQIAAAQIECBAgQIAAAQIECBAgQGBdCHyiesKg8e9U7xuct67Oru5dvad6bvWTwf1jpv4+rnp4dd3Egv9cHTzD0s+pTp2a+63B3X9M9b/bDLmPq35vuv+K6zdVL6oeXX1hFpTHVx+qtqxOq365+r/rAlBPAgQIECBAgAABAgQIECBAgAABAgQIECBAgAABAgQIECBAgAABAgQIECBAgAABAgQIECBAgAABAgQIECBAgAABAgQIECBAgAABAgQIECBAgAABAgQIECBAgAABAgQIECBAgACBxS0wWtzP93oCBAgQIECAAAECBAgQIECAAAECBAgQIECAAAECBAgQIECAAAECBAgQIECAAAECBAgQIECAAAECBAgQIECAAAECBAgQIECAAAECBAgQIECAAAECBAgQIECg+l5174HEgdUZg/Mnq8cPzt+oHlrdOAe9PatvVZtN5D6oWjbV9+xB/PzqLdWjp+YfPoi/cnrHv5qO/Wv1xmq812yfQ6svTFy+qXrFdP8jq82ndnvCHN4ghQABAgQIECBAgAABAgQIECBAgAABAgQIECBAgAABAgQIECBAgAABAgQIECBAgAABAgQIECBAgAABAgQIECBAgAABAgQIECBAgAABAgQIECBAgAABAgQIECBAgAABAgQIECBAgMBKBUZ8CBAgQIAAAQIECBAgQIAAAQIECBAgQIAAAQIECBAgQIAAAQIECBAgQIAAAQIECBAgQIAAAQIECBAgQIAAAQIECBAgQIAAAQIECBAgQIAAAQIECBAgQIAAgUUtsE113UDglmqravz/+PP71Z9OCH28evI81N5QvWgif89qy+rMQfysar/qmdVfDOKfqp46lX989e7q23OYfafq1OrBE7k/qTYfxLabeuO1c+gnhQABAgQIECBAgAABAgQIECBAgAABAgQIECBAgAABAgQIECBAgAABAgQIECBAgAABAgQIECBAgAABAgQIECBAgAABAgQIECBAgAABAgQIECBAgAABAgQIECBAgAABAgQIECBAgMCsAiM2BAgQIECAAAECBAgQIECAAAECBAgQIECAAAECBAgQIECAAAECBAgQIECAAAECBAgQIECAAAECBAgQIECAAAECBAgQIECAAAECBAgQIECAAAECBAgQIECAwKIWeHj1dwOB06v7T58Pqr5W3Wlw/91q32rZPNQeWZ08kf+R6o3VGYP4N6sDpud/YxC/qNptHvNWpO5UnVWN/1/xubXaZHB+VvX+1eithAABAgQIECBAgAABAgQIECBAgAABAgQIECBAgAABAgQIECBAgAABAgQIECBAgAABAgQIECBAgAABAgQIECBAgAABAgQIECBAgAABAgQIECBAgAABAgQIECBAgAABAgQIECBAgMDtAiMWBAgQIECAAAECBAgQIECAAAECBAgQIECAAAECBAgQIECAAAECBAgQIECAAAECBAgQIECAAAECBAgQIECAAAECBAgQIECAAAECBAgQIECAAAECBAgQIECAwKIWeHH1+oHA+6rfqbatvl3tPLi7uTqwOneeYn9QvWlQM65/UHXDLH02r26qNhncb1Utm+fccfqDq1OrO81Se3p1/9Xoq4QAAQIECBAgQIAAAQIECBAgQIAAAQIECBAgQIAAAQIECBAgQIAAAQIECBAgQIAAAQIECBAgQIAAAQIECBAgQIAAAQIECBAgQIAAAQIECBAgQIAAAQIECBAgQIAAAQIECBAgQIDA7QIjFgQIECBAgAABAgQIECBAgAABAgQIECBAgAABAgQIECBAgAABAgQIECBAgAABAgQIECBAgAABAgQIECBAgAABAgQIECBAgAABAgQIECBAgAABAgQIECBAgMCiFvh4deRA4OjqPdUXq0dNyDyz+sBqaH24+rVB3bHVO1fR59vV0kHOL1f/uBqzxyXPr96ykto16b2aKykjQIAAAQIECBAgQIAAAQIECBAgQIAAAQIECBAgQIAAAQIECBAgQIAAAQIECBAgQIAAAQIECBAgQIAAAQIECBAgQIAAAQIECBAgQIAAAQIECBAgQIAAAQIECBAgQIAAAQIECBDYmARGG9NjvIUAAQIECBAgQIAAAQIECBAgQIAAAQIECBAgQIAAAQIECBAgQIAAAQIECBAgQIAAAQIECBAgQIAAAQIECBAgQIAAAQIECBAgQIAAAQIECBAgQIAAAQIECBCYt8Bnq8MGVfevHl69bqLTX1VPm3f3/y44r9pjUHtwddoqev119euDnGOrd67m/HHZSdUTZ6m/vrpfdeka9FdKgAABAgQIECBAgAABAgQIECBAgAABAgQIECBAgAABAgQIECBAgAABAgQIECBAgAABAgQIECBAgAABAgQIECBAgAABAgQIECBAgAABAgQIECBAgAABAgQIECBAgAABAgQIECCwiAVGi/jtnk6AAAECBAgQIECAAAECBAgQIECAAAECBAgQIECAAAECBAgQIECAAAECBAgQIECAAAECBAgQIECAAAECBAgQIECAAAECBAgQIECAAAECBAgQIECAAAECBAj8t8Cdq32q/avzq69Umwxwzq0OrG5eDbAl1Y2Dulurratlq+h1XPXKQc77q2etxvwVJeM9zqp+fpYe36kOmth1DcYpJUCAAAECBAgQIECAAAECBAgQIECAAAECBAgQIECAAAECBAgQIECAAAECBAgQIECAAAECBAgQIECAAAECBAgQIECAAAECBAgQIECAAAECBAgQIECAAAECBAgQIECAAAECBLWtdkkAACAASURBVAgQWEwCo8X0WG8lQIAAAQIECBAgQIAAAQIECBAgQIAAAQIECBAgQIAAAQIECBAgQIAAAQIECBAgQIAAAQIECBAgQIAAAQIECBAgQIAAAQIECBAgQIAAAQIECBAgQIAAAQIEVilweXW3QdaN1QHV+aus/J+EO1fbVv9ZLameUu033WfT6sGr6PW31WMncv66OmoeO8yU+gvVGdWWs/T5cnVotXwN5ygnQIAAAQIECBAgQIAAAQIECBAgQIAAAQIECBAgQIAAAQIECBAgQIAAAQIECBAgQIAAAQIECBAgQIAAAQIECBAgQIAAAQIECBAgQIAAAQIECBAgQIAAAQIECBAgQIAAAQIECBBYZAKjRfZezyVAgAABAgQIECBAgAABAgQIECBAgAABAgQIECBAgAABAgQIECBAgAABAgQIECBAgAABAgQIECBAgAABAgQIECBAgAABAgQIECBAgAABAgQIECBAgAABAgRWLvDI6qPVttNpx1Y7TP193DzgnlJ9pFpWfb364+qUedSfWB01yH969cF51A9TD6neUD2quqp6YnXSSnqdUD1jNWcpI0CAAAECBAgQIECAAAECBAgQIECAAAECBAgQIECAAAECBAgQIECAAAECBAgQIECAAAECBAgQIECAAAECBAgQIECAAAECBAgQIECAAAECBAgQIECAAAECBAgQIECAAAECBAgQWKQCo0X6bs8mQIAAAQIECBAgQIAAAQIECBAgQIAAAQIECBAgQIAAAQIECBAgQIAAAQIECBAgQIAAAQIECBAgQIAAAQIECBAgQIAAAQIECBAgQIAAAQIECBAgQIAAAQIEZhfYpfpMdVo1/vvQ6nvVC6pPrwLuqOrEiZx3VM+dB/g4//cG+c+r3jaP+nHq7tVbq8dM132wevr032+pllaPmKXnS6rj5zlPOgECBAgQIECAAAECBAgQIECAAAECBAgQIECAAAECBAgQIECAAAECBAgQIECAAAECBAgQIECAAAECBAgQIECAAAECBAgQIECAAAECBAgQIECAAAECBAgQIECAAAECBAgQIECAwCIWGC3it3s6AQIECBAgQIAAAQIECBAgQIAAAQIECBAgQIAAAQIECBAgQIAAAQIECBAgQIAAAQIECBAgQIAAAQIECBAgQIAAAQIECBAgQIAAAQIECBAgQIAAAQIECBAgsHKBI6uPT6T8UvVPKym7Z/WDiftnVCfMA/s11csH+a+s/nge9ePUZ1fvmqh5YPX16di9qotn6XlbNX77J+c5UzoBAgQIECBAgAABAgQIECBAgAABAgQIECBAgAABAgQIECBAgAABAgQIECBAgAABAgQIECBAgAABAgQIECBAgAABAgQIECBAgAABAgQIECBAgAABAgQIECBAgAABAgQIECBAgMAiFRgt0nd7NgECBAgQIECAAAECBAgQIECAAAECBAgQIECAAAECBAgQIECAAAECBAgQIECAAAECBAgQIECAAAECBAgQIECAAAECBAgQIECAAAECBAgQIECAAAECBAgQILBygS2r86p7DtK+WD16FXA7VldM5Pyf6rXzAH9R9YZB/jurY1dR/6Tq44Oc8W8unlPddxA7q9q/um06dsb0eXy8tdpkkHt1dY/q5nnsLZUAAQIECBAgQIAAAQIECBAgQIAAAQIECBAgQIAAAQIECBAgQIAAAQIECBAgQIAAAQIECBAgQIAAAQIECBAgQIAAAQIECBAgQIAAAQIECBAgQIAAAQIECBAgQIAAAQIECBAgQGCRCox/HNuHAAECBAgQIECAAAECBAgQIECAAAECBAgQIECAAAECBAgQIECAAAECBAgQIECAAAECBAgQIECAAAECBAgQIECAAAECBAgQIECAAAECBAgQIECAAAECBAgQIDApcHz1h4Pgj6vdq0tWQXVUdeJEzlnVfvMg/ofqIYP8k6tDZ6i/Z3V09VvV3aonVH8zyPtf1T9O1P129RfTsadWO1UnTdXtM7Xjp6vxbzVeVT20OmceO0slQIAAAQIECBAgQIAAAQIECBAgQIAAAQIECBAgQIAAAQIECBAgQIAAAQIECBAgQIAAAQIECBAgQIAAAQIECBAgQIAAAQIECBAgQIAAAQIECBAgQIAAAQIECBAgQIAAAQIECBBYxALjH7n2IUCAAAECBAgQIECAAAECBAgQIECAAAECBAgQIECAAAECBAgQIECAAAECBAgQIECAAAECBAgQIECAAAECBAgQIECAAAECBAgQIECAAAECBAgQIECAAAECBAgMBfasvlVtNgi+onrNHJg+WD11hryl1bmrqN+uel31iOreg9wzqgNnqP1A9VuD+GeqIybyPlo9eRC7ttqlumGGfi+f7nfI1P8Xz+GtUggQIECAAAECBAgQIECAAAECBAgQIECAAAECBAgQIECAAAECBAgQIECAAAECBAgQIECAAAECBAgQIECAAAECBAgQIECAAAECBAgQIECAAAECBAgQIECAAAECBAgQIECAAAECBAj8f4ERBwIECBAgQIAAAQIECBAgQIAAAQIECBAgQIAAAQIECBAgQIAAAQIECBAgQIAAAQIECBAgQIAAAQIECBAgQIAAAQIECBAgQIAAAQIECBAgQIAAAQIECBAgQIDAhMA/VwcPYhdVv1DdMgepK6odZ8h7XfWyWeo3rZ499TuJr6ruWt1abTLI/V616wy1v1KdMoiP9xvPvm4Qu1v13WrJIPb26vdn2WU8/9o5vFMKAQIECBAgQIAAAQIECBAgQIAAAQIECBAgQIAAAQIECBAgQIAAAQIECBAgQIAAAQIECBAgQIAAAQIECBAgQIAAAQIECBAgQIAAAQIECBAgQIAAAQIECBAgQIAAAQIECBAgQIAAgdsFRiwIECBAgAABAgQIECBAgAABAgQIECBAgAABAgQIECBAgAABAgQIECBAgAABAgQIECBAgAABAgQIECBAgAABAgQIECBAgAABAgQIECBAgAABAgQIECBAgAABAgOB36z+akLkYdUpc1DaqzpnlrxLq3tO3D20+uoc+l5d7TBD3vh3FS+pdh7cHTuV+86J3JdXrxnElld7V9+Zw2wpBAgQIECAAAECBAgQIECAAAECBAgQIECAAAECBAgQIECAAAECBAgQIECAAAECBAgQIECAAAECBAgQIECAAAECBAgQIECAAAECBAgQIECAAAECBAgQIECAAAECBAgQIECAAAECBFYpMP7hbB8CBAgQIECAAAECBAgQIECAAAECBAgQIECAAAECBAgQIECAAAECBAgQIECAAAECBAgQIECAAAECBAgQIECAAAECBAgQIECAAAECBAgQIECAAAECBAgQIECAwFhg6+qiaocBx8eqp8yR5/erPx3k3lptMjj/UvVPg/Mh1Vfm0Pumasksea+pXj64+0b1gIncLarzq3sN4uM9xvv4ECBAgAABAgQIECBAgAABAgQIECBAgAABAgQIECBAgAABAgQIECBAgAABAgQIECBAgAABAgQIECBAgAABAgQIECBAgAABAgQIECBAgAABAgQIECBAgAABAgQIECBAgAABAgQIEFhjgdEad9CAAAECBAgQIECAAAECBAgQIECAAAECBAgQIECAAAECBAgQIECAAAECBAgQIECAAAECBAgQIECAAAECBAgQIECAAAECBAgQIECAAAECBAgQIECAAAECBAgQWEgCv1z9V7VndUp13WD5d1XPHpxvqPao/nOOD/xc9ZhB7tnVPoPzn1fHDM4Pr/5ucL6q+tkZZt1abTrLDvepLpq427X63kTscdWnJ2JPqk5aydsOm3r70dXh1XgHHwIECBAgQIAAAQIECBAgQIAAAQIECBAgQIAAAQIECBAgQIAAAQIECBAgQIAAAQIECBAgQIAAAQIECBAgQIAAAQIECBAgQIAAAQIECBAgQIAAAQIECBAgQIAAAQIECBAgQIAAAQIzCoy4ECBAgAABAgQIECBAgAABAgQIECBAgAABAgQIECBAgAABAgQIECBAgAABAgQIECBAgAABAgQIECBAgAABAgQIECBAgAABAgQIECBAgAABAgQIECBAgAABAotGYK/q9OqG6menX31m9Y7qw9W/V7sMNJ5XvW2OOneqrqu2GuQ/v3rr4HxttVN1y3TsEdWXBvenVgdVW84wc9x/+Sy7/Ev1wMHd66qXzZB7cvXI6fh4l2Oqj82Qt0n16uql1fi3G4+vXjJHB2kECBAgQIAAAQIECBAgQIAAAQIECBAgQIAAAQIECBAgQIAAAQIECBAgQIAAAQIECBAgQIAAAQIECBAgQIAAAQIECBAgQIAAAQIECBAgQIAAAQIECBAgQIAAAQIECBAgQIAAAQKLUGD8o9Y+BAgQIECAAAECBAgQIECAAAECBAgQIECAAAECBAgQIECAAAECBAgQIECAAAECBAgQIECAAAECBAgQIECAAAECBAgQIECAAAECBAgQIECAAAECBAgQIECAwMYvsFX1zWr3GZ76qqnYcdUW1R9WL6kurPavls+RZqfqfdVDqrtUN1YXVEurzaprq/dWr6l+NN3zUdUXB/1Pnqo/pTp+hpn3q8ZvGO904tSeywY5z67eNThfVt2zum2iz27Vt6b3eGV1/Sxv+5PqpRN3j60+N0cLaQQIECBAgAABAgQIECBAgAABAgQIECBAgAABAgQIECBAgAABAgQIECBAgAABAgQIECBAgAABAgQIECBAgAABAgQIECBAgAABAgQIECBAgAABAgQIECBAgAABAgQIECBAgAABAotMYLTI3uu5BAgQIECAAAECBAgQIECAAAECBAgQIECAAAECBAgQIECAAAECBAgQIECAAAECBAgQIECAAAECBAgQIECAAAECBAgQIECAAAECBAgQIECAAAECBAgQIEBgsQp8rHrSLI8/vPrs4O4e1bbVt1cT6wHVR6v7DOoPqb460e/R1ecHsS9U413OqfZcyewHVl8f3I93vbLabBB7WHXKDD22q65Zxbt2rL5Z3X2Q96Nq/+q707GfqcYxHwIECBAgQIAAAQIECBAgQIAAAQIECBAgQIAAAQIECBAgQIAAAQIECBAgQIAAAQIECBAgQIAAAQIECBAgQIAAAQIECBAgQIAAAQIECBAgQIAAAQIECBAgQIAAAQIECBAgQIAAAQKNGBAgQIAAAQIECBAgQIAAAQIECBAgQIAAAQIECBAgQIAAAQIECBAgQIAAAQIECBAgQIAAAQIECBAgQIAAAQIECBAgQIAAAQIECBAgQIAAAQIECBAgQIAAAQIbvcCzq3et5JU7V5evRYXNqpurTQY9t62un5jxmOpzg9jnq8Oqg6t/Xsk+R1fvmbj/VHXEIPaX1W+twZsOqP6lGr9lxec71f7VjtUXqrOr31iDGUoJECBAgAABAgQIECBAgAABAgQIECBAgAABAgQIECBAgAABAgQIECBAgAABAgQIECBAgAABAgQIECBAgAABAgQIECBAgAABAgQIECBAgAABAgQIECBAgAABAgQIECBAgAABAgQ2EoHRRvIOzyBAgAABAgQIECBAgAABAgQIECBAgAABAgQIECBAgAABAgQIECBAgAABAgQIECBAgAABAgQIECBAgAABAgQIECBAgAABAgQIECBAgAABAgQIECBAgAABAgRmFti3+ka12SxAV1Y7rWW8g6qvD3peVO02w4zHVn87iH+2Onz6fGY13n2mz7urZ09cHDGV/6lB7D+qu6/Bu5ZUz6jeMdHjS9X9p+LbT8dfUb1mDeYoJUCAAAECBAgQIECAAAECBAgQIECAAAECBAgQIECAAAECBAgQIECAAAECBAgQIECAAAECBAgQIECAAAECBAgQIECAAAECBAgQIECAAAECBAgQIECAAAECBAgQIECAAAECBAgQ2AgERhvBGzyBAAECBAgQIECAAAECBAgQIECAAAECBAgQIECAAAECBAgQIECAAAECBAgQIECAAAECBAgQIECAAAECBAgQIECAAAECBAgQIECAAAECBAgQIECAAAECBAgQmFlg6+rs6t6D62XVksH5C9Vj1jLg0dW7Bz1Pqp40w4zHVZ8exD9THTF9PrZ6+yx7nVYdPHG3WXVl9e/Ve6uPVjfN811bVY+tnlgdWr2x+rnqd1fR59erj8xzlnQCBAgQIECAAAECBAgQIECAAAECBAgQIECAAAECBAgQIECAAAECBAgQIECAAAECBAgQIECAAAECBAgQIECAAAECBAgQIECAAAECBAgQIECAAAECBAgQIECAAAECBAgQIECAAIGNSGC0Eb3FUwgQIECAAAECBAgQIECAAAECBAgQIECAAAECBAgQIECAAAECBAgQIECAAAECBAgQIECAAAECBAgQIECAAAECBAgQIECAAAECBAgQIECAAAECBAgQIECAAIGfFvh09bgJlM9XjxnEXl390VqGe2/124OeL61eP8OMI6pPDeLjfX91+rx9dUz1vOpN1esGecuqrWbot2N15Rq85WnVXw7qL6iWVqdWD1pJ31uqh1SnrcFspQQIECBAgAABAgQIECBAgAABAgQIECBAgAABAgQIECBAgAABAgQIECBAgAABAgQIECBAgAABAgQIECBAgAABAgQIECBAgAABAgQIECBAgAABAgQIECBAgAABAgQIECBAgAABAgtYYLSAd7c6AQIECBAgQIAAAQIECBAgQIAAAQIECBAgQIAAAQIECBAgQIAAAQIECBAgQIAAAQIECBAgQIAAAQIECBAgQIAAAQIECBAgQIAAAQIECBAgQIAAAQIECBAgMLvAC6o3T1y/vXpA9aBB/IjqM2sZ8vTqgEHPR1RfnmHG46tPDuJ/Uz1hIm+76prq2mrbwd0e1QVree+tq6urzQZ971ddNbXXt6odB/HbquHvOo73e+A62GktP1E7AgQIECBAgAABAgQIECBAgAABAgQIECBAgAABAgQIECBA4P+xc+9xu9Zz3v9fF5pUui2MbCa7QkjKblDMRGRKNmWyGZPbPQbZb7I3UfaREMpumGIoJlI2uYtuY2TPiikaIdKMlGRX0qT7On+/cz3uY85Za13ndV7XqlXreTwePa6O7/H5vD+f43muvw8CBAgQIECAAAECBAgQIECAAAECBAgQIECAAAECBAgQIECAAAECBAgQIECAAAECBAgQIECAAAECBAgQIECAAAECBNaFwPDD1esiXyYBAgQIECBAgAABAgQIECBAgAABAgQIECBAgAABAgQIECBAgAABAgQIECBAgAABAgQIECBAgAABAgQIECBAgAABAgQIECBAgAABAgQIECBAgAABAgQIECBwxQvcvTqlutZg9MrqXtWvqo0G5zevzl7GFUfZv52YsaL65Wpm/GX14cH5P1V7r2GXk6pdBs8eMdG7XK/w8epBg7AD5///gOqe1RcXGHJWNbI/f7mWkUOAAAECBAgQIECAAAECBAgQIECAAAECBAgQIECAAAECBAgQIECAAAECBAgQIECAAAECBAgQIECAAAECBAgQIECAAAECBAgQIECAAAECBAgQIECAAAECBAgQIECAAAECBAgQIHDVEJi7aqxpSwIECBAgQIAAAQIECBAgQIAAAQIECBAgQIAAAQIECBAgQIAAAQIECBAgQIAAAQIECBAgQIAAAQIECBAgQIAAAQIECBAgQIAAAQIECBAgQIAAAQIECBAgQGARAreoPlZtP+65qNq22rQ6bZDzy2rFInKnKb1r9bVB4VnVraZpXKDm4Gq/Qc2rq5csQ+5kxGPn9z1icPi96rbj+32rw6vfVs+qtqxeNhEwevd7V5esg91EEiBAgAABAgQIECBAgAABAgQIECBAgAABAgQIECBAgAABAgQIECBAgAABAgQIECBAgAABAgQIECBAgAABAgQIECBAgAABAgQIECBAgAABAgQIECBAgAABAgQIECBAgAABAgQIrKcCc+vpXtYiQIAAAQIECBAgQIAAAQIECBAgQIAAAQIECBAgQIAAAQIECBAgQIAAAQIECBAgQIAAAQIECBAgQIAAAQIECBAgQIAAAQIECBAgQIAAAQIECBAgQIAAAQIEliawcXVE9cjq0dVR1V9X7xvEnlDttrQx/637CdU7B6cfqR6+DDMmd/9Etccy5E5GbF79vNpo8OCO1Wnj+xdXH5q3PHN8P/r/vSdCjhmfXb4O9hNJgAABAgQIECBAgAABAgQIECBAgAABAgQIECBAgAABAgQIECBAgAABAgQIECBAgAABAgQIECBAgAABAgQIECBAgAABAgQIECBAgAABAgQIECBAgAABAgQIECBAgAABAgQIECCwHgrMrYc7WYkAAQIECBAgQIAAAQIECBAgQIAAAQIECBAgQIAAAQIECBAgQIAAAQIECBAgQIAAAQIECBAgQIAAAQIECBAgQIAAAQIECBAgQIAAAQIECBAgQIAAAQIECBBYPoFdqs+M43avPlxds9q4emW1//KN+v+S3l49aZD5kurVyzBju+pbg5xzqi2XIXcYce3qBWOTkdGq6+XVy9Ywa9Tz+epuE89fVL12mfcTR4AAAQIECBAgQIAAAQIECBAgQIAAAQIECBAgQIAAAQIECBAgQIAAAQIECBAgQIAAAQIECBAgQIAAAQIECBAgQIAAAQIECBAgQIAAAQIECBAgQIAAAQIECBAgQIAAAQIECBAgsJ4KzK2ne1mLAAECBAgQIECAAAECBAgQIECAAAECBAgQIECAAAECBAgQIECAAAECBAgQIECAAAECBAgQIECAAAECBAgQIECAAAECBAgQIECAAAECBAgQIECAAAECBAgQWH6Bl1SvHMS+sXrOMo85stpnkPnA6n+vYcY9qgurM9bwfPNqxfi/UcnXqj8a1F5v3L8cr3D/6r3VlqsJ+15127UMuWF1anWTcc1p1Sjvp8uxmAwCBAgQIECAAAECBAgQIECAAAECBAgQIECAAAECBAgQIECAAAECBAgQIECAAAECBAgQIECAAAECBAgQIECAAAECBAgQIECAAAECBAgQIECAAAECBAgQIECAAAECBAgQIECAAIH1X2Bu/V/RhgQIECBAgAABAgQIECBAgAABAgQIECBAgAABAgQIECBAgAABAgQIECBAgAABAgQIECBAgAABAgQIECBAgAABAgQIECBAgAABAgQIECBAgAABAgQIECBAgMAyCNys+l618SDroOqFS8h+RXW/6jPVZ6svVpeM8+5W7VAdU/1iMGPz6rHVE6rtq7dWT1/NDvcdZ6569Llq9B3Fa1XfqE6tjq5+vYT9h61/Wn15LVnbVf+6luejdz2lWjnv8MBl3GuZXk8MAQIECBAgQIAAAQIECBAgQIAAAQIECBAgQIAAAQIECBAgQIAAAQIECBAgQIAAAQIECBAgQIAAAQIECBAgQIAAAQIECBAgQIAAAQIECBAgQIAAAQIECBAgQIAAAQIECBAgQIDAuhQYfUjbRYAAAQIECBAgQIAAAQIECBAgQIAAAQIECBAgQIAAAQIECBAgQIAAAQIECBAgQIAAAQIECBAgQIAAAQIECBAgQIAAAQIECBAgQIAAAQIECBAgQIAAAQIECFz9BT5Z7TZ4zbOrbaqLl/DqX6vuOuh/RPXhBfL2qY4c1Jxb/Ul12UTfXaqvD85WVndewq7TtB5RPXYNha+oXrpAyD2rL00zSA0BAgQIECBAgAABAgQIECBAgAABAgQIECBAgAABAgQIECBAgAABAgQIECBAgAABAgQIECBAgAABAgQIECBAgAABAgQIECBAgAABAgQIECBAgAABAgQIECBAgAABAgQIECBAgMDVS2Du6vU63oYAAQIECBAgQIAAAQIECBAgQIAAAQIECBAgQIAAAQIECBAgQIAAAQIECBAgQIAAAQIECBAgQIAAAQIECBAgQIAAAQIECBAgQIAAAQIECBAgQIAAAQIECBBYjcCe1Ucmzkdnxy5Ba0V1QbXq24aXV9evLlwg89rVL6rR31XXrtWJE31bVd8fnJ1V3Wo12ZtU+1evqC5ewvuMWm84nrn5anK+V912ifnaCRAgQIAAAQIECBAgQIAAAQIECBAgQIAAAQIECBAgQIAAAQIECBAgQIAAAQIECBAgQIAAAQIECBAgQIAAAQIECBAgQIAAAQIECBAgQIAAAQIECBAgQIAAAQIECBAgQIAAAQIErqYCqz7afTV9Pa9FgAABAgQIECBAgAABAgQIECBAgAABAgQIECBAgAABAgQIECBAgAABAgQIECBAgAABAgQIECBAgAABAgQIECBAgAABAgQIECBAgAABAgQIECBAgAABAgQ2eIFNqjOqmw0kPlXtvkSZR1UfHGR8pbrHlJmjvlH/quu91d9M9N6gOn9w9ovq+hM1O1ej3ltWB1UvXM38a1YPrZ5YHT2uX9uaz61eP1HwreqI6pAp308ZAQIECBAgQIAAAQIECBAgQIAAAQIECBAgQIAAAQIECBAgQIAAAQIECBAgQIAAAQIECBAgQIAAAQIECBAgQIAAAQIECBAgQIAAAQIECBAgQIAAAQIECBAgQIAAAQIECBAgQIDABiYwt4G9r9clQIAAAQIECBAgQIAAAQIECBAgQIAAAQIECBAgQIAAAQIECBAgQIAAAQIECBAgQIAAAQIECBAgQIAAAQIECBAgQIAAAQIECBAgQIAAAQIECBAgQIAAAQIbmsBB1fMHL31JdZvq7CVCvLd63CDjldX+U2buUR0/qP1Ndf3q0sHZNebzLhvc/6Habrz3r6t9qiMn5t2h+s7g7IHV+6objs8+V+28wI4bjTO2HtR9pbrHlO82LPsf1a9m6NNCgAABAgQIECBAgAABAgQIECBAgAABAgQIECBAgAABAgQIECBAgAABAgQIECBAgAABAgQIECBAgAABAgQIECBAgAABAgQIECBAgAABAgQIECBAgAABAgQIECBA7ybC0wAAIABJREFUgAABAgQIECBwFROYu4rta10CBAgQIECAAAECBAgQIECAAAECBAgQIECAAAECBAgQIECAAAECBAgQIECAAAECBAgQIECAAAECBAgQIECAAAECBAgQIECAAAECBAgQIECAAAECBAgQIEDg/xe4XvWLBTC2qb5dbTSo27965TIgnlttMci5T/UvU+Zeszpv/A6rWvasjp3o/0212cTZrtWJ1R9X36tWDJ6fMv9sp8H99tXKwf3l1c2qcxbY8/7jGcOyx1QfmPL9blB9qPrP6i+q0VwXAQIECBAgQIAAAQIECBAgQIAAAQIECBAgQIAAAQIECBAgQIAAAQIECBAgQIAAAQIECBAgQIAAAQIECBAgQIAAAQIECBAgQIAAAQIECBAgQIAAAQIECBAgQIAAAQIECBAgQIDA1Vhg7mr8bl6NAAECBAgQIECAAAECBAgQIECAAAECBAgQIECAAAECBAgQIECAAAECBAgQIECAAAECBAgQIECAAAECBAgQIECAAAECBAgQIECAAAECBAgQIECAAAECBAhcXQUeUb2r+l/VR9bykl+odhw8/0F1u+rSJcJsW/3rIOO31YrqPxeRe1j15EH9h6pHTvSfU9104mzU8/bx2ej/RznDa2TyD4OD06vbD+73r145xZ4fqx4yqPuP6tbVRQv0bl99vNpyXDftvClWUkKAAAECBAgQIECAAAECBAgQIECAAAECBAgQIECAAAECBAgQIECAAAECBAgQIECAAAECBAgQIECAAAECBAgQIECAAAECBAgQIECAAAECBAgQIECAAAECBAgQIECAAAECBAgQILC+Csytr4vZiwABAgQIECBAgAABAgQIECBAgAABAgQIECBAgAABAgQIECBAgAABAgQIECBAgAABAgQIECBAgAABAgQIECBAgAABAgQIECBAgAABAgQIECBAgAABAgQIEFitwK2rU6tNx0/fVz2l+s1E9T7VkRNn96tOXgbXZ1eHDHI+Vj1skbk7Vf8y6Plddb1q9HfVdXp1+4ncg+ZrXjg+G31X8SvV3QY151e3qS4cnz23ev3g+Q/nXbaaYtebV2dWGw1qX1O9eIHeU6p7TdQ8oDppiplKCBAgQIAAAQIECBAgQIAAAQIECBAgQIAAAQIECBAgQIAAAQIECBAgQIAAAQIECBAgQIAAAQIECBAgQIAAAQIECBAgQIAAAQIECBAgQIAAAQIECBAgQIAAAQIECBAgQIAAAQIErqICow9nuwgQIECAAAECBAgQIECAAAECBAgQIECAAAECBAgQIECAAAECBAgQIECAAAECBAgQIECAAAECBAgQIECAAAECBAgQIECAAAECBAgQIECAAAECBAgQIECAAIGrhsCm1VerOwzWvbDarvrJxCvconpjtef4/OjqUcv0midUDxxkPbU6bIbsC6rrDfpOru43uD+lutdE7oeqRw7ORu9+ajX8xuK7qieOa25YnTvxfJT5pSn2fVX14nHdl6snjWetrXXkvrJaMSj6ebV9dc747I7VO6o9ql9MsYcSAgQIECBAgAABAgQIECBAgAABAgQIECBAgAABAgQIECBAgAABAgQIECBAgAABAgQIECBAgAABAgQIECBAgAABAgQIECBAgAABAgQIECBAgAABAgQIECBAgAABAgQIECBAgACB9Vxg+LHs9XxV6xEgQIAAAQIECBAgQIAAAQIECBAgQIAAAQIECBAgQIAAAQIECBAgQIAAAQIECBAgQIAAAQIECBAgQIAAAQIECBAgQIAAAQIECBAgQIAAAQIECBAgQIAAgQ1e4OjqERMKD6o+uRaZP68OqUZ1P10GwY2rX1ajv6uuW1ffnyF7tPdug74fV7cY3H+q+ouJ3K/Ov++fTpwdWj194uzu1dfGZ5+udh08P7x6yhT7blqdXL2xOmqK+lUlo1knVMPvPn69ule1e/WBapT9heq+1aWLyFZKgAABAgQIECBAgAABAgQIECBAgAABAgQIECBAgAABAgQIECBAgAABAgQIECBAgAABAgQIECBAgAABAgQIECBAgAABAgQIECBAgAABAgQIECBAgAABAgQIECBAgAABAgQIECCwHgoMP0y9Hq5nJQIECBAgQIAAAQIECBAgQIAAAQIECBAgQIAAAQIECBAgQIAAAQIECBAgQIAAAQIECBAgQIAAAQIECBAgQIAAAQIECBAgQIAAAQIECBAgQIAAAQIECBAgQGAs8Pjq3RMab66eNYXQB6vTq5XVN6ufTNGzppL7VycOHp5d3XzGvJdWBw56L69uUP1ifHZU9ciJ7POqLSbONq/+rbrx4Pzb1Z2ry6rHVO8fPLtwnHHpjHtP03ZA9bKJwuOqh0ycfWC83zSZaggQIECAAAECBAgQIECAAAECBAgQIECAAAECBAgQIECAAAECBAgQIECAAAECBAgQIECAAAECBAgQIECAAAECBAgQIECAAAECBAgQIECAAAECBAgQIECAAAECBAgQIECAAAECBNZTgbn1dC9rESBAgAABAgQIECBAgAABAgQIECBAgAABAgQIECBAgAABAgQIECBAgAABAgQIECBAgAABAgQIECBAgAABAgQIECBAgAABAgQIECBAgAABAgQIECBAgAABAv9P4A7V16trD1BWVveofr8A1M2qHw9qLqo2WwLuA+Z7D6h2HGccXr2qGp1/szp1EdlPqd42qD+22qu6fHx2WPXoasVE5ibV7ybOHlV9cOJsv+qQsdt51XUGz0dzPrqIXRdbOvrm4wnVrhON36juMnH24uo1ix2gngABAgQIECBAgAABAgQIECBAgAABAgQIECBAgAABAgQIECBAgAABAgQIECBAgAABAgQIECBAgAABAgQIECBAgAABAgQIECBAgAABAgQIECBAgAABAgQIECBAgAABAgQIECBAYP0RGH2c2kWAAAECBAgQIECAAAECBAgQIECAAAECBAgQIECAAAECBAgQIECAAAECBAgQIECAAAECBAgQIECAAAECBAgQIECAAAECBAgQIECAAAECBAgQIECAAAECBAisvwKbV9+obj1Y8dfVnaqzplj7YdVHB3Wfr/5sir6FSjYb55xTbTe/3/sHDW+unrVQQPW06i2DurdWT19N35nV1oPzB1U3rm5V3bL6ZPXB6jPV/QZ1p1Y7jO//ofqfg2fHVntOseNSSlZUK6tbDEIuGf9u2wzOLp+vG/1Oxy1lmF4CBAgQIECAAAECBAgQIECAAAECBAgQIECAAAECBAgQIECAAAECBAgQIECAAAECBAgQIECAAAECBAgQIECAAAECBAgQIECAAAECBAgQIECAAAECBAgQIECAAAECBAgQIECAAIErT2DuyhttMgECBAgQIECAAAECBAgQIECAAAECBAgQIECAAAECBAgQIECAAAECBAgQIECAAAECBAgQIECAAAECBAgQIECAAAECBAgQIECAAAECBAgQIECAAAECBAgQIDCFwLHVQyfq9qo+OkXvqOTl1f6D2jdXz5qyd9qyQ6pnD4pfOTFzTTnPqEb7rLoOrZ65muITq/tP1I16V13vr/aptqq+O//O16gOrl5a/X5ctEt10qDn0mqLeYsLp33JGevuVH2t2mjQ/5PqWtWNB2cXVztWK2eco40AAQIECBAgQIAAAQIECBAgQIAAAQIECBAgQIAAAQIECBAgQIAAAQIECBAgQIAAAQIECBAgQIAAAQIECBAgQIAAAQIECBAgQIAAAQIECBAgQIAAAQIECBAgQIAAAQIECBAgQOBKFJi7EmcbTYAAAQIECBAgQIAAAQIECBAgQIAAAQIECBAgQIAAAQIECBAgQIAAAQIECBAgQIAAAQIECBAgQIAAAQIECBAgQIAAAQIECBAgQIAAAQIECBAgQIAAAQIECKxd4GnVWyZK3l09YRFwn6h2H9Q/tnrfIvqnKf1c9WeDwj2rY6dofGb1pkHdm6tnrabvnRPvfHD13EHdv1bbje+fVH29+tpqcs6utpzv/U31D9Urqp9NsedkyXWq0TtO6/j4+bmj323V9cvqydXfV5sMzv+jums1+usiQIAAAQIECBAgQIAAAQIECBAgQIAAAQIECBAgQIAAAQIECBAgQIAAAQIECBAgQIAAAQIECBAgQIAAAQIECBAgQIAAAQIECBAgQIAAAQIECBAgQIAAAQIECBAgQIAAAQIECBC4CgnMXYV2tSoBAgQIECBAgAABAgQIECBAgAABAgQIECBAgAABAgQIECBAgAABAgQIECBAgAABAgQIECBAgAABAgQIECBAgAABAgQIECBAgAABAgQIECBAgAABAgQIENjQBN5V/e3gpU+v7lZdvAiIc6stBvXbVqOc5bx+W206CLxF9eMpBjy7OmRQ98bqOavpe3H1qsH5odXTqmuMz/5QbVL9foGZTxzXHL1Iw1WxD60eXz14fLBrdeIU7zkqeV/119Wp1SjnR9VDqmOr4fchV1Y7zrjflKsoI0CAAAECBAgQIECAAAECBAgQIECAAAECBAgQIECAAAECBAgQIECAAAECBAgQIECAAAECBAgQIECAAAECBAgQIECAAAECBAgQIECAAAECBAgQIECAAAECBAgQIECAAAECBAgQWG6B4QenlztbHgECBAgQIECAAAECBAgQIECAAAECBAgQIECAAAECBAgQIECAAAECBAgQIECAAAECBAgQIECAAAECBAgQIECAAAECBAgQIECAAAECBAgQIECAAAECBAgQILB0gadWb6wuq+5WnbaIyJtW5wzqL6o2r/6wiIyFSm9bnTEo+mW1YqGm8fP9qoMHtW+onrua3keNDX5Y/ag6ft5j/+p2g9q7Vt+Ycu6sZYdX+w6a31M9fsqwa1cvnrd/6UT9C6rXTpwdVz10ylxlBAgQIECAAAECBAgQIECAAAECBAgQIECAAAECBAgQIECAAAECBAgQIECAAAECBAgQIECAAAECBAgQIECAAAECBAgQIECAAAECBAgQIECAAAECBAgQIECAAAECBAgQIECAAAEC64HA3HqwgxUIECBAgAABAgQIECBAgAABAgQIECBAgAABAgQIECBAgAABAgQIECBAgAABAgQIECBAgAABAgQIECBAgAABAgQIECBAgAABAgQIECBAgAABAgQIECBAgACBtQvcs9qq+sAioR5cHTfoOaXaaZEZC5U/emKvT1d/sVDT+Plzq9cPag+unjdl71HVIwe1j6/eM2XvrGX3qz4zaL6g2qK6bNbAcd97q8cNMr5f7Vj9bIm52gkQIECAAAECBAgQIECAAAECBAgQIECAAAECBAgQIECAAAECBAgQIECAAAECBAgQIECAAAECBAgQIECAAAECBAgQIECAAAECBAgQIECAAAECBAgQIECAAAECBAgQIECAAAECBK4ggbkraI4xBAgQIECAAAECBAgQIECAAAECBAgQIECAAAECBAgQIECAAAECBAgQIECAAAECBAgQIECAAAECBAgQIECAAAECBAgQIECAAAECBAgQIECAAAECBAgQIECAwPIL3LR6SvXq6qLVxB9QvWxw/pbqGcu8xsHVfoPM11QvnnLG86uDBrWvq14wZe+Lxu+9qvzQ6plT9s5aNvqO4/nV9QcBu1XXqD45a2i1UXVytVN1UvXw6ldLyNNKgAABAgQIECBAgAABAgQIECBAgAABAgQIECBAgAABAgQIECBAgAABAgQIECBAgAABAgQIECBAgAABAgQIECBAgAABAgQIECBAgAABAgQIECBAgAABAgQIECBAgAABAgQIECBwBQuMPmTtIkCAAAECBAgQIECAAAECBAgQIECAAAECBAgQIECAAAECBAgQIECAAAECBAgQIECAAAECBAgQIECAAAECBAgQIECAAAECBAgQIECAAAECBAgQIECAAAECBK6aAh+q9q7Orp5bje6H1/HVHoODx1VHLPOrfra67yDzL6tjppzxwuo1g9rXVi+asvdB1ccHtf9c/fmUvUspO7zadxDw79VNq/2qQ5YQfP3q6dWBS8jQSoAAAQIECBAgQIAAAQIECBAgQIAAAQIECBAgQIAAAQIECBAgQIAAAQIECBAgQIAAAQIECBAgQIAAAQIECBAgQIAAAQIECBAgQIAAAQIECBAgQIAAAQIECBAgQIAAAQIECBAgcCUJzF1Jc40lQIAAAQIECBAgQIAAAQIECBAgQIAAAQIECBAgQIAAAQIECBAgQIAAAQIECBAgQIAAAQIECBAgQIAAAQIECBAgQIAAAQIECBAgQIAAAQIECBAgQIAAAQIEliawS3XSRMRu1QmDs3Oqmw7u71R9e2lj/1v3b6tNB6e3qs5a5hmri9uyOnvw4KJqsytg7n2rz65mzm+qraufXQE7GEGAAAECBAgQIECAAAECBAgQIECAAAECBAgQIECAAAECBAgQIECAAAECBAgQIECAAAECBAgQIECAAAECBAgQIECAAAECBAgQIECAAAECBAgQIECAAAECBAgQIECAAAECBAgQILCeCcytZ/tYhwABAgQIECBAgAABAgQIECBAgAABAgQIECBAgAABAgQIECBAgAABAgQIECBAgAABAgQIECBAgAABAgQIECBAgAABAgQIECBAgAABAgQIECBAgAABAgQIEFhYYOPq9GqrQekp1U6D+y2qcwf3l1bXrv6wcPzUFbeuvjeo/mW1YurupRdeUF1vEHOr6qylx641YfQtx/Or66+m6r3V36zj+eIJECBAgAABAgQIECBAgAABAgQIECBAgAABAgQIECBAgAABAgQIECBAgAABAgQIECBAgAABAgQIECBAgAABAgQIECBAgAABAgQIECBAgAABAgQIECBAgAABAgQIECBAgAABAgTWQ4HRR6xdBAgQIECAAAECBAgQIECAAAECBAgQIECAAAECBAgQIECAAAECBAgQIECAAAECBAgQIECAAAECBAgQIECAAAECBAgQIECAAAECBAgQIECAAAECBAgQIECAwFVL4KXVgYOVL622q86YeI2tqh2qu1SbVs9Z5td8RHX0IPOk6gHLNGP0Pn9ZnVJ9eg2ZJ1c7D57tOf++x045/wbVz6esnSw7rHryGnpH3qfOmKuNAAECBAgQIECAAAECBAgQIECAAAECBAgQIECAAAECBAgQIECAAAECBAgQIECAAAECBAgQIECAAAECBAgQIECAAAECBAgQIECAAAECBAgQIECAAAECBAgQIECAAAECBAgQIEDgKiowdxXd29oECBAgQIAAAQIECBAgQIAAAQIECBAgQIAAAQIECBAgQIAAAQIECBAgQIAAAQIECBAgQIAAAQIECBAgQIAAAQIECBAgQIAAAQIECBAgQIAAAQIECBAgQGBDFdiqOr3aeABwUPXCdQhycvWD6pjqxOrS8azRLg+t7lxtXx1f/d0S99ilent163HOR6t9qxXj//61umj87E3VMwfzDpz//wMWmH+j6p3VrcY7Xz7DvjtXI5PVXV+p7jFD5rBl9K4XLjFDOwECBAgQIECAAAECBAgQIECAAAECBAgQIECAAAECBAgQIECAAAECBAgQIECAAAECBAgQIECAAAECBAgQIECAAAECBAgQIECAAAECBAgQIECAAAECBAgQIECAAAECBAgQIECAwBUoMHcFzjKKAAECBAgQIECAAAECBAgQIECAAAECBAgQIECAAAECBAgQIECAAAECBAgQIECAAAECBAgQIECAAAECBAgQIECAAAECBAgQIECAAAECBAgQIECAAAECBAgQ+K8CK6oLF4ny2eq+g56zq22qixeZM235FtW5g+JfV39Sjf6ui+tO1amD4Mur4fcT71ytHD9/UDX6b1T/jerb1e/WstQ+1Zuq649rnlG9ZYaXGO1z/iBnMuJvqvfOkDtq2bb6RPXO6tUzZmgjQIAAAQIECBAgQIAAAQIECBAgQIAAAQIECBAgQIAAAQIECBAgQIAAAQIECBAgQIAAAQIECBAgQIAAAQIECBAgQIAAAQIECBAgQIAAAQIECBAgQIAAAQIECBAgQIAAAQIECBC4ggWGH9S+gkcbR4AAAQIECBAgQIAAAQIECBAgQIAAAQIECBAgQIAAAQIECBAgQIAAAQIECBAgQIAAAQIECBAgQIAAAQIECBAgQIAAAQIECBAgQIAAAQIECBAgQIAAAQIENmiB0TcB/7m6sHpM9aspNPaqjpmo27M6doreWUv+qvrHQfPp1bazhk3Zd2a19Rpqd64+N2XOZNn/qf58cPjr6rbVT6ubVbesPj9l9tuqp6yh9rzx/qP8xVyPrN5bbVL9YX6XXarRzi4CBAgQIECAAAECBAgQIECAAAECBAgQIECAAAECBAgQIECAAAECBAgQIECAAAECBAgQIECAAAECBAgQIECAAAECBAgQIECAAAECBAgQIECAAAECBAgQIECAAAECBAgQIECAAIH1XGD08XEXAQIECBAgQIAAAQIECBAgQIAAAQIECBAgQIAAAQIECBAgQIAAAQIECBAgQIAAAQIECBAgQIAAAQIECBAgQIAAAQIECBAgQIAAAQIECBAgQIAAAQIECBAgcMUL7F+9fDz2+9VDq9PWssYm1Q+qGw9qPlXtvo5Xf2/1uMGMN1bPWccz/656xRpmPKz62Izzb1V9p9p40P8v1W+rXavvVneYMnvn6jPVqP/T1cuqPxr0HlLtN2XWqGzFvPNZ1XUHPefPv+udq59M5DygGv17OG4R+UoJECBAgAABAgQIECBAgAABAgQIECBAgAABAgQIECBAgAABAgQIECBAgAABAgQIECBAgAABAgQIECBAgAABAgQIECBAgAABAgQIECBAgAABAgQIECBAgAABAgQIECBAgAABAgTWocDcOswWTYAAAQIECBAgQIAAAQIECBAgQIAAAQIECBAgQIAAAQIECBAgQIAAAQIECBAgQIAAAQIECBAgQIAAAQIECBAgQIAAAQIECBAgQIAAAQIECBAgQIAAAQIECKxe4D7VP088+my1y1rAXlc9b/D8kuo21dnrGPncaovBjN2qE9bxzK2rM9cw439WRy5h/kuqV66lf4fq1CnzRy4/G9fuX7180HdZtU31/SmzRmW7jm2H34v8enWv6tJxzrOr11e/r3asVi4iXykBAgQIECBAgAABAgQIECBAgAABAgQIECBAgAABAgQIECBAgAABAgQIECBAgAABAgQIECBAgAABAgQIECBAgAABAgQIECBAgAABAgQIECBAgAABAgQIECBAgAABAgQIECBAgMA6Ehh+YHodjRBLgAABAgQIECBAgAABAgQIECBAgAABAgQIECBAgAABAgQIECBAgAABAgQIECBAgAABAgQIECBAgAABAgQIECBAgAABAgQIECBAgAABAgQIECBAgAABAgQIDARWVN+pbjw4u7C6Y3XOWqS+V9168PzvqletY9nbV6cPZlxSXbca/V3X11equ69myKurL1S3rI6vzl7kIteqTqtuu4a+Q6r9Fpm5qvxH1c0HvUdVj15k1iuq0W87vN5WPa16a/XUwYOfjI1+usgZygkQIECAAAECBAgQIECAAAECBAgQIECAAAECBAgQIECAAAECBAgQIECAAAECBAgQIECAAAECBAgQIECAAAECBAgQIECAAAECBAgQIECAAAECBAgQIECAAAECBAgQIECAAAECBJZZYG6Z88QRIECAAAECBAgQIECAAAECBAgQIECAAAECBAgQIECAAAECBAgQIECAAAECBAgQIECAAAECBAgQIECAAAECBAgQIECAAAECBAgQIECAAAECBAgQIECAAAECaxf4RLX7RMlu1QkLwG1UPbvav/pZdbvq0nWM/fTq0MGMz1T3X8czV8WP3vWQBWbtVX10hn3uWX1xDX3nVTeZd75shtw9q4+Mf5eR24HVrxeZc41q5LzzRN/e1e+rY+dzh9+TXDn/b2f0Ppcsco5yAgQIECBAgAABAgQIECBAgAABAgQIECBAgAABAgQIECBAgAABAgQIECBAgAABAgQIECBAgAABAgQIECBAgAABAgQIECBAgAABAgQIECBAgAABAgQIECBAgAABAgQIECBAgACBZRQYfkB6GWNFESBAgAABAgQIECBAgAABAgQIECBAgAABAgQIECBAgAABAgQIECBAgAABAgQIECBAgAABAgQIECBAgAABAgQIECBAgAABAgQIECBAgAABAgQIECBAgAABAqsReE71honz11UvWITWjaubVN9cRM+spcdVDx40P796/axhi+y7UfUf1dq+nbhfdcgic1eVv30+/0lr6N29+tSMua+sjqi+N2P/qO0G1anVnwwyLqruVu1VjWYMrw9Xj1jCPK0ECBAgQIAAAQIECBAgQIAAAQIECBAgQIAAAQIECBAgQIAAAQIECBAgQIAAAQIECBAgQIAAAQIECBAgQIAAAQIECBAgQIAAAQIECBAgQIAAAQIECBAgQIAAAQIECBAgQIAAAQJLFFjbR7WXGK2dAAECBAgQIECAAAECBAgQIECAAAECBAgQIECAAAECBAgQIECAAAECBAgQIECAAAECBAgQIECAAAECBAgQIECAAAECBAgQIECAAAECBAgQIECAAAECBAgQGAjsUH21utbg7AvVztV/rodSoz0vrDabeIdTr8BdTx77rGnkW6unz7jPdaszqhutpv+o+WePnjF3udruWn2x2mgQeGZ15+o91d4Tg15RvXS5hsshQIAAAQIECBAgQIAAAQIECBAgQIAAAQIECBAgQIAAAQIECBAgQIAAAQIECBAgQIAAAQIECBAgQIAAAQIECBAgQIAAAQIECBAgQIAAAQIECBAgQIAAAQIECBAgQIAAAQIECBBYnMDc4spVEyBAgAABAgQIECBAgAABAgQIECBAgAABAgQIECBAgAABAgQIECBAgAABAgQIECBAgAABAgQIECBAgAABAgSn8gTeAAAgAElEQVQIECBAgAABAgQIECBAgAABAgQIECBAgAABAjMIbF59q7rloPfn1bbVuTPkXREt964+Pxj0s+pGyzz4tdULBpkvrA4a3D+xesdaZn68evASdnpkddRq+n9X3bD6zRKyl6P1ydVhE0HHV3uPf5u7Tzx7xPy/qQ8vx2AZBAgQIECAAAECBAgQIECAAAECBAgQIECAAAECBAgQIECAAAECBAgQIECAAAECBAgQIECAAAECBAgQIECAAAECBAgQIECAAAECBAgQIECAAAECBAgQIECAAAECBAgQIECAAAECixOYW1y5agIECBAgQIAAAQIECBAgQIAAAQIECBAgQIAAAQIECBAgQIAAAQIECBAgQIAAAQIECBAgQIAAAQIECBAgQIAAAQIECBAgQIAAAQIECBAgQIAAAQIECBAgQGAGgY9Uew76Lq92qU6eIWuhlptVv6x+tVDhAs8PrF46qHl/tc8SMyfbX1c9b3D4/Or1g/vrVResZeZp1R2XuNOnq11Xk/H46j1LzF6O9iMn3L9d/Vm1UfX1avR7r7ouqe5TfXU5BssgQIAAAQIECBAgQIAAAQIECBAgQIAAAQIECBAgQIAAAQIECBAgQIAAAQIECBAgQIAAAQIECBAgQIAAAQIECBAgQIAAAQIECBAgQIAAAQIECBAgQIAAAQIECBAgQIAAAQIECBCYXmBu+lKVBAgQIECAAAECBAgQIECAAAECBAgQIECAAAECBAgQIECAAAECBAgQIECAAAECBAgQIECAAAECBAgQIECAAAECBAgQIECAAAECBAgQIECAAAECBAgQIECAwAwC21Tfneg7cP7+gBmypmn54Py8R1U/rL5Zvar6xjSNEzVHVI8dnP119Y8z5Kyt5eBqv0HBc6s3TDScUD1wDSG/qzZZ4k5bVsdVZ1Z7D7I+V+28xOzlaN94/DvevvrI/J6j3+HicfAdqi9X1xkMOq+6a3X2cgyXQYAAAQIECBAgQIAAAQIECBAgQIAAAQIECBAgQIAAAQIECBAgQIAAAQIECBAgQIAAAQIECBAgQIAAAQIECBAgQIAAAQIECBAgQIAAAQIECBAgQIAAAQIECBAgQIAAAQIECBAgMJ3A3HRlqggQIECAAAECBAgQIECAAAECBAgQIECAAAECBAgQIECAAAECBAgQIECAAAECBAgQIECAAAECBAgQIECAAAECBAgQIECAAAECBAgQIECAAAECBAgQIECAAIElCNy+Orrarjq52qW6fAl5a2v9t+o2g4J7VV+acdYW1f2r+1Uvqc4d55xZnV2tHP93xIz5b6ieM+jdrzpkImvL6v2Ds3tX1xzcj3Y8b6LnttXIYTHXDtU3Bw2j3+dm1TmLCVlHtVtVD6netJr8B1YnTJy/Z/73efw62kUsAQIECBAgQIAAAQIECBAgQIAAAQIECBAgQIAAAQIECBAgQIAAAQIECBAgQIAAAQIECBAgQIAAAQIECBAgQIAAAQIECBAgQIAAAQIECBAgQIAAAQIECBAgQIAAAQIECBAgQIDAagTmqBAgQIAAAQIECBAgQIAAAQIECBAgQIAAAQIECBAgQIAAAQIECBAgQIAAAQIECBAgQIAAAQIECBAgQIAAAQIECBAgQIAAAQIECBAgQIAAAQIECBAgQIAAAQJXmMDLq7dU562jiZtWvx1k/6G6dnXpMs77k+ong7yLqs2r0azFXm+snjVoenb1pgVCvlPdblBzj2p09tZqh+pO1QXzzjdY7DLVt6s7Dvr+tvr7GXKu6JZnDtz+sfqb6vdX9BLmESBAgAABAgQIECBAgAABAgQIECBAgAABAgQIECBAgAABAgQIECBAgAABAgQIECBAgAABAgQIECBAgAABAgQIECBAgAABAgQIECBAgAABAgQIECBAgAABAgQIECBAgAABAgQ2ZIG5DfnlvTsBAgQIECBAgAABAgQIECBAgAABAgQIECBAgAABAgQIECBAgAABAgQIECBAgAABAgQIECBAgAABAgQIECBAgAABAgQIECBAgAABAgQIECBAgAABAgQIELiaCexcnTx4p29Xd1rmd3xwddwg80vVvWac8ebqGYPeZ1aHLpD1qeovBjWPqo6uflttOjjfsjpnkXs9t/q76n3V4dXpi+wflV+3eni11ThrhoiZWt5e/Vt1yEzdmggQIECAAAECBAgQIECAAAECBAgQIECAAAECBAgQIECAAAECBAgQIECAAAECBAgQIECAAAECBAgQIECAAAECBAgQIECAAAECBAgQIECAAAECBAgQIECAAAECBAgQIECAAAECBJYkMLekbs0ECBAgQIAAAQIECBAgQIAAAQIECBAgQIAAAQIECBAgQIAAAQIECBAgQIAAAQIECBAgQIAAAQIECBAgQIAAAQIECBAgQIAAAQIECBAgQIAAAQIECBAgQIDAcgr8cXX+EgKfU71h0H9E9bgl5K2u9YDqZYMHh1VPnXHGodXTB73PqN6yQNbh1b6DmhdWB1WnVPcanO9RfWKRe/2P6tLq4kX2rSo/oXrgoPcG1QUzZmkjQIAAAQIECBAgQIAAAQIECBAgQIAAAQIECBAgQIAAAQIECBAgQIAAAQIECBAgQIAAAQIECBAgQIAAAQIECBAgQIAAAQIECBAgQIAAAQIECBAgQIAAAQIECBAgQIAAAQIECBC4CgnMXYV2tSoBAgQIECBAgAABAgQIECBAgAABAgQIECBAgAABAgQIECBAgAABAgQIECBAgAABAgQIECBAgAABAgQIECBAgAABAgQIECBAgAABAgQIECBAgAABAgQIELg6C1yzOq366fx/+1bfneFl/7H6q0HfM6q3zJCztpbjqz0GBX9b/f2MM95aPXXQ+7TqbQtkvaB67aDmHWOvw8d/Vz16SfXqGfeatW1ltf2g+QnVuyfCNq1Gux1WnTPrIH0ECBAgQIAAAQIECBAgQIAAAQIECBAgQIAAAQIECBAgQIAAAQIECBAgQIAAAQIECBAgQIAAAQIECBAgQIAAAQIECBAgQIAAAQIECBAgQIAAAQIECBAgQIAAAQIECBAgQIAAAQLrl8Dc+rWObQgQIECAAAECBAgQIECAAAECBAgQIECAAAECBAgQIECAAAECBAgQIECAAAECBAgQIECAAAECBAgQIECAAAECBAgQIECAAAECBAgQIECAAAECBAgQIECAwAYr8OzqkMHbH1o9c5Ea3622GfTsVJ2yyIyFys+pbjooumv1jYWa1vD8sOrJg2dPqQ5fIOsvq9dUK8dzP1N9pXpS9fZB74erR8y416xtL65eNWg+cd5/18H9Y6rXVlvO/04frP5q1kH6CBAgQIAAAQIECBAgQIAAAQIECBAgQIAAAQIECBAgQIAAAQIECBAgQIAAAQIECBAgQIAAAQIECBAgQIAAAQIECBAgQIAAAQIECBAgQIAAAQIECBAgQIAAAQIECBAgQIAAAQIE1i+BufVrHdsQIECAAAECBAgQIECAAAECBAgQIECAAAECBAgQIECAAAECBAgQIECAAAECBAgQIECAAAECBAgQIECAAAECBAgQIECAAAECBAgQIECAAAECBAgQIECAAIENUuDG1Q+qTQZv/7bqaYvQ2LT67aD+D9Xm1UWLyFiodIvq3EHRpdVm1ejvLNfh1b6DxidXb58lqLpH9aVB779V28yYNWvbbarR3FXXZdXI7IJqr+qYieB7V1+YdZg+AgQIECBAgAABAgQIECBAgAABAgQIECBAgAABAgQIECBAgAABAgQIECBAgAABAgQIECBAgAABAgQIECBAgAABAgQIECBAgAABAgQIECBAgAABAgQIECBAgAABAgQIECBAgACB9Udgbv1ZxSYECBAgQIAAAQIECBAgQIAAAQIECBAgQIAAAQIECBAgQIAAAQIECBAgQIAAAQIECBAgQIAAAQIECBAgQIAAAQIECBAgQIAAAQIECBAgQIAAAQIECBAgQGCDFfhQtffg7c+vtqp+vQiR+1T/PKg/vdp2Ef3TlD6o+vig8JvVXaZpXEPNO6onDp49qXrnjHl/VF0y0btZddGMebO2jUx2GDSP3u9d1egbkKNn2w+efWf8G10+67DV9K2oLlzGPFEECBAgQIAAAQIECBAgQIAAAQIECBAgQIAAAQIECBAgQIAAAQIECBAgQIAAAQIECBAgQIAAAQIECBAgQIAAAQIECBAgQIAAAQIECBAgQIAAAQIECBAgQIAAAQIECBAgQIAAAQJTCIw+Ru0iQIAAAQIECBAgQIAAAQIECBAgQIAAAQIECBAgQIAAAQIECBAgQIAAAQIECBAgQIAAAQIECBAgQIAAAQIECBAgQIAAAQIECBAgQIAAAQIECBAgQIAAAQIErjyB+1afnRi/T/X+Ra70rOqNg573VY9dZMZC5S+tDhwUvad6/EJNa3n+rupvB8+fUL17CXnfrbYZ9O9YfXEJecPWA6p/qM5aIO/F1asGNSdWu47v/7T68kT/U6rDl2nHvaojqz2q/7NMmWIIECBAgAABAgQIECBAgAABAgQIECBAgAABAgQIECBAgAABAgQIECBAgAABAgQIECBAgAABAgQIECBAgAABAgQIECBAgAABAgQIECBAgAABAgQIECBAgAABAgQIECBAgAABAgSmEJibokYJAQIECBAgQIAAAQIECBAgQIAAAQIECBAgQIAAAQIECBAgQIAAAQIECBAgQIAAAQIECBAgQIAAAQIECBAgQIAAAQIECBAgQIAAAQIECBAgQIAAAQIECBAgsGaBP66OrZ5UnbZIqI2r06utBn2nVDstMmdU/r7qrwd9z6rePEPO2lpG7/nQQcHTqrct84zFxq2oLhw3HVU9chDw5Ortiw2cqN+zekN1q+pT1e4L5N28+tGg5rJqi+qC8dmR1T6D57+Y/+22rkZ/Z72uUb22et444OfVttW5awj88+pzsw7TR4AAAQIECBAgQIAAAQIECBAgQIAAAQIECBAgQIAAAQIECBAgQIAAAQIECBAgQIAAAQIECBAgQIAAAQIECBAgQIAAAQIECBAgQIAAAQIECBAgQIAAAQIECBAgQIAAAQIECBAg8N8F5qAQIECAAAECBAgQIECAAAECBAgQIECAAAECBAgQIECAAAECBAgQIECAAAECBAgQIECAAAECBAgQIECAAAECBAgQIECAAAECBAgQIECAAAECBAgQIECAAAECSxI4qdqlurj6X9XRi0h7aXXgoP7SarvqjEVkrCrdr3pIdedq8+re1RdmyFlby9nVloOCHasvLvOMaeJuXT2lemx1WDVyHF0vql49CHhHte80gWuoGRl+fuLZntWxC2R+c75mh0HNE6t3je9vWJ1VbTp4PnqHpy5hz9HvMPlbj36X0fnk9bzqoPnDA6qXL2GmVgIECBAgQIAAAQIECBAgQIAAAQIECBAgQIAAAQIECBAgQIAAAQIECBAgQIAAAQIECBAgQIAAAQIECBAgQIAAAQIECBAgQIAAAQIECBAgQIAAAQIECBAgQIAAAQIECBAgQIAAgYHAHA0CBAgQIECAAAECBAgQIECAAAECBAgQIECAAAECBAgQIECAAAECBAgQIECAAAECBAgQIECAAAECBAgQIECAAAECBAgQIECAAAECBAgQIECAAAECBAgQIEBgZoH9qoMnuh9efWSKxK2q06uNB7UHVS+conehkltXP5nP+t1ChYPn163eXH22Oqn694nezaofVjccnG+yyBmLWGeNpY+ojh48/UG19fh+t+qTg2dfru65xKGjvFHuquun1ei3u3gtuS+qXj14PvJ8wOD++dXot151XV5tW31nCbseUL1sov/Q6pmDs8OqJw/uR5YfXsJMrQQIECBAgAABAgQIECBAgAABAgQIECBAgAABAgQIECBAgAABAgQIECBAgAABAgQIECBAgAABAgQIECBAgAABAgQIECBAgAABAgQIECBAgAABAgQIECBAgAABAgQIECBAgAABAmOBORIECBAgQIAAAQIECBAgQIAAAQIECBAgQIAAAQIECBAgQIAAAQIECBAgQIAAAQIECBAgQIAAAQIECBAgQIAAAQIECBAgQIAAAQIECBAgQIAAAQIECBAgQIDATAI7VF+trjXoPrW6e3XpFImfre47qDu72qa6eIredVGyV3XMIPifqr1XM2jbapfqNtXT18Uiq8m86dh1RbVl9fL5/64xqBuZf626UfXTseG35vf8fPW8Je54s+qMapNBzsEL5N68+tGg/rJqi+qC8dlG1XeqrQc1/1LdZwm7jr4xefz8v8kHTWSMfsPRbzn6vUYm1x48/9145sjORYAAAQIECBAgQIAAAQIECBAgQIAAAQIECBAgQIAAAQIECBAgQIAAAQIECBAgQIAAAQIECBAgQIAAAQIECBAgQIAAAQIECBAgQIAAAQIECBAgQIAAAQIECBAgQIAAAQIECBAgsASB0ceiXQQIECBAgAABAgQIECBAgAABAgQIECBAgAABAgQIECBAgAABAgQIECBAgAABAgQIECBAgAABAgQIECBAgAABAgQIECBAgAABAgQIECBAgAABAgQIECBAgMDiBDavvlXdctD26+pO1VlTRO1VHTNRt2d17BS966rkndUTBuGvr56/roYtMnef6shBz39UNxncH1LtN77ftjptkfkLle9fvXxQdFk1mnPGWhq/Xt1l8PzB1ccH9/evTpzof3R11ELLrOX5daqV1daDmovm596t+k61x/xOx1XD71GeV21fjUxdBAgQIECAAAECBAgQIECAAAECBAgQIECAAAECBAgQIECAAAECBAgQIECAAAECBAgQIECAAAECBAgQIECAAAECBAgQIECAAAECBAgQIECAAAECBAgQIECAAAECBAgQIECAAAECMwoMPwA9Y4Q2AgQIECBAgAABAgQIECBAgAABAgQIECBAgAABAgQIECBAgAABAgQIECBAgAABAgQIECBAgAABAgQIECBAgAABAgQIECBAgAABAgQIECBAgAABAgQIECCwwQl8pNpz4q0fVn1sSombVIdUjxrXf6rafcredVX24+pmg/BdqxPX1bBF5j5kwnZltcMg49xqZHr5InOnKf+n6uGrKTxl3mentQQ8r3pg9aFq9O/l/NXUHl/tMTj/QPWYaZZaS83tqq9W1xnUnDnvd+fqN9V+888Onugfee5YXbzE2doJECBAgAABAgQIECBAgAABAgQIECBAgAABAgQIECBAgAABAgQIECBAgAABAgQIECBAgAABAgQIECBAgAABAgQIECBAgAABAgQIECBAgAABAgQIECBAgAABAgQIECBAgAABAhuswNwG++ZenAABAgQIECBAgAABAgQIECBAgAABAgQIECBAgAABAgQIECBAgAABAgQIECBAgAABAgQIECBAgAABAgQIECBAgAABAgQIECBAgAABAgQIECBAgAABAgQIzCawb3X4ROubqmfPELdTdWj1sOrsGfqXq+W21RmDsEuq61ajv+vD9WfV5waLnFLdpbr24GzniZrl2vvY6qFrCHt89Z4lDNq6+k7179Xzqg8vIWvY+qDq4xNZx1cPGZ8dVj154vlx43+Hly/TDmIIECBAgAABAgQIECBAgAABAgQIECBAgAABAgQIECBAgAABAgQIECBAgAABAgQIECBAgAABAgQIECBAgAABAgQIECBAgAABAgQIECBAgAABAgQIECBAgAABAgQIECBAgAABAhuUwNwG9bZelgABAgQIECBAgAABAgQIECBAgAABAgQIECBAgAABAgQIECBAgAABAgQIECBAgAABAgQIECBAgAABAgQIECBAgAABAgQIECBAgAABAgQIECBAgAABAgQILE1g2+pr1bUHMV+tdqz+c2nRV2r306q3DDY4qXrAlbrRfx2+fbVycPTt6vTqkYOzd1T7roOd96qOWUPuhdWtqtHfWa/7VadUv5s1YA19r6xeMvFsv+qQ6hrVCav5jV9fPX+Z9xBHgAABAgQIECBAgAABAgQIECBAgAABAgQIECBAgAABAgQIECBAgAABAgQIECBAgAABAgQIECBAgAABAgQIECBAgAABAgQIECBAgAABAgQIECBAgAABAgQIECBAgAABAgQIENggBOY2iLf0kgQIECBAgAABAgQIECBAgAABAgQIECBAgAABAgQIECBAgAABAgQIECBAgAABAgQIECBAgAABAgQIECBAgAABAgQIECBAgAABAgQIECBAgAABAgQIECBAYOkCm1Yrq9sMoi6s7lids/T4KzXh+GqPwQYvqF53pW70X4ffsvrh4OjH1VsndvxVdf3qsmXee6PqZ9WKNeS+e/73f8Iyz1yuuE9Wuw3C3lk9aXy/WXVKdaeJYftU71+uBeQQIECAAAECBAgQIECAAAECBAgQIECAAAECBAgQIECAAAECBAgQIECAAAECBAgQIECAAAECBAgQIECAAAECBAgQIECAAAECBAgQIECAAAECBAgQIPB/2bn3eOvrOf//j6v0TUxckjA5JTQOHUh8HQZJhBiSMYzQkIxxGL7GKTJEwjfHYUiM43zRIIdBJGFyiKSclaT4Oqskh0mu716327put89v/a7D3muvfV171/1zu+3bvtbn83o9X6/3fa19/bkIECBAgAABAgQIECBAgMAVRWDVFeWgzkmAAAECBAgQIECAAAECBAgQIECAAAECBAgQIECAAAECBAgQIECAAAECBAgQIECAAAECBAgQIECAAAECBAgQIECAAAECBAgQIECAAAECBAgQIECAAAECBBYpcHT11ImM+1QfXWTu5m6/UnVhddXBIntWX9nciw3mr64uGLy+qDqpeuDEjvtX/7kEe/9r9bj15P6kumn1myWYu9jIq1enVdeqDq7eNxF43fHz0e/htXt15mKH6ydAgAABAgQIECBAgAABAgQIECBAgAABAgQIECBAgAABAgQIECBAgAABAgQIECBAgAABAgQIECBAgAABAgQIECBAgAABAgQIECBAgAABAgQIECBAgAABAgQIECBAgAABAgQIXJEEVl2RDuusBAgQIECAAAECBAgQIECAAAECBAgQIECAAAECBAgQIECAAAECBAgQIECAAAECBAgQIECAAAECBAgQIECAAAECBAgQIECAAAECBAgQIECAAAECBAgQIEBgEQKrq7dV9xtnHFU9axF5y6X1rtXJg2UurK6xXJYb77FFddnETi+vnjpx753Vw5dg9ztWpwxy/1RdWv3v6sjqt0swc1aRt6gurs5fT+Bu1eeqq46fv2jO+rnVmlktIIcAAQIECBAgQIAAAQIECBAgQIAAAQIECBAgQIAAAQIECBAgQIAAAQIECBAgQIAAAQIECBAgQIAAAQIECBAgQIAAAQIECBAgQIAAAQIECBAgQIAAAQIECBAgQIAAAQIECBAgcEUQWHVFOKQzEiBAgAABAgQIECBAgAABAgQIECBAgAABAgQIECBAgAABAgQIECBAgAABAgQIECBAgAABAgQIECBAgAABAgQIECBAgAABAgQIECBAgAABAgQIECBAgACBGQocXD2kuk/1pxnmbq6oF1XPHgx/d/U3m2uZDcz9dbXt4PkzqpdM1P++ukY1+j3r65xqp0HoU6pXznrIZsrbt3p/NfpsH7eZdjCWAAECBAgQIECAAAECBAgQIECAAAECBAgQIECAAAECBAgQIECAAAECBAgQIECAAAECBAgQIECAAAECBAgQIECAAAECBAgQIECAAAECBAgQIECAAAECBAgQIECAAAECBAgQILCiBVat6O0tT4AAAQIECBAgQIAAAQIECBAgQIAAAQIECBAgQIAAAQIECBAgQIAAAQIECBAgQIAAAQIECBAgQIAAAQIECBAgQIAAAQIECBAgQIAAAQIECBAgQIAAAQIECCxW4MvVnoOQx1RvWmzoPPuPqw4c1D64+o/19J43t9f1B88ePbHnb6qXVa+qLprn/IWUPW+u+J8HDR+v7rWQgGVee43qgmW+o/UIECBAgAABAgQIECBAgAABAgQIECBAgAABAgQIECBAgAABAgQIECBAgAABAgQIECBAgAABAgQIECBAgAABAgQIECBAgAABAgQIECBAgAABAgQIECBAgAABAgQIECBAgAABAstWYNWy3cxiBAgQIECAAAECBAgQIECAAAECBAgQIECAAAECBAgQIECAAAECBAgQIECAAAECBAgQIECAAAECBAgQIECAAAECBAgQIECAAAECBAgQIECAAAECBAgQIECAwMYEblk9vfpK9dXx74s31jR4vk314+rqg3s3qM5fQMZiSt9bHTAIeFD1vvUEfq261eDZgXOv/2Pw+qzqZotZZiO9O1XnDGrWVNeufr6EM0UTIECAAAECBAgQIECAAAECBAgQIECAAAECBAgQIECAAAECBAgQIECAAAECBAgQIECAAAECBAgQIECAAAECBAgQIECAAAECBAgQIECAAAECBAgQIECAAAECBAgQIECAAAECBAisEIFVK2RPaxIgQIAAAQIECBAgQIAAAQIECBAgQIAAAQIECBAgQIAAAQIECBAgQIAAAQIECBAgQIAAAQIECBAgQIAAAQIECBAgQIAAAQIECBAgQIAAAQIECBAgQIAAAQL/f4FDqmMGt99XPWgKqHtWD65uWd1xon/H6rfVBVPkbqzl/dUDBkUPrI5fT9N/VXcaPLtHdeLg9WXVlTY2cJHPJ3d4evWyRWZqJ0CAAAECBAgQIECAAAECBAgQIECAAAECBAgQIECAAAECBAgQIECAAAECBAgQIECAAAECBAgQIECAAAECBAgQIECAAAECBAgQIECAAAECBAgQIECAAAECBAgQIECAAAECBAgQuBwIrLocnMERCBAgQIAAAQIECBAgQIAAAQIECBAgQIAAAQIECBAgQIAAAQIECBAgQIAAAQIECBAgQK6uGgwAACAASURBVIAAAQIECBAgQIAAAQIECBAgQIAAAQIECBAgQIAAAQIECBAgQIDAchTYvvqn6gVzvy9ZogVfXx06yD6sOnLGs46pDqnOq06vXlJ9fkYzjp/L/KtB1gOqD6wne3SuXaoLxz//Wn2x2m5Qv2P1f8evrzaXdetqj+o21Uurbyxy78dWbxhnjPY4auyxyFjtBAgQIECAAAECBAgQIECAAAECBAgQIECAAAECBAgQIECAAAECBAgQIECAAAECBAgQIECAAAECBAgQIECAAAECBAgQIECAAAECBAgQIECAAAECBAgQIECAAAECBAgQIECAAAECK11g1Uo/gP0JECBAgAABAgQIECBAgAABAgQIECBAgAABAgQIECBAgAABAgQIECBAgAABAgQIECBAgAABAgQIECBAgAABAgQIECBAgAABAgQIECBAgAABAgQIECBAgMAyFXhzdXD14+oZ1TuqNTPe9dRqr0HmvauPzXjGadVtBpn3rD4xoxkfrO43yLp/9aEFZE/udqfqc+P+91UPHGQ9uhq9J4u5Vlcvq46rPj5F0HbVg6oDq/+qjphHxl9U/zJX98/jnnm0KCFAgAABAgQIECBAgAABAgQIECBAgAABAgQIECBAgAABAgQIECBAgAABAgQIECBAgAABAgQIECBAgAABAgQIECBAgAABAgQIECBAgAABAgQIECBAgAABAgQIECBAgAABAgQIENjUAqs29UDzCBAgQIAAAQIECBAgQIAAAQIECBAgQIAAAQIECBAgQIAAAQIECBAgQIAAAQIECBAgQIAAAQIECBAgQIAAAQIECBAgQIAAAQIECBAgQIAAAQIECBAgQIDAFUDgDtXnJs754Oo/Znj2LarfV1sNMldXF81wxij7kiWc8eHqvoN996/+cwH7v7c6YFD/t9W/j18fXj1/8OxV1T8uIHvWpftWHx+Efqu6xQaGXL16YfW4ud9Xqkb1u1aXzXqxQd5dq08vYb5oAgQIECBAgAABAgQIECBAgAABAgQIECBAgAABAgQIECBAgAABAgQIECBAgAABAgQIECBAgAABAgQIECBAgAABAgQIECBAgAABAgQIECBAgAABAgQIECBAgAABAgQIECBAgMDlVmDV5fZkDkaAAAECBAgQIECAAAECBAgQIECAAAECBAgQIECAAAECBAgQIECAAAECBAgQIECAAAECBAgQIECAAAECBAgQIECAAAECBAgQIECAAAECBAgQIECAAAECBDaPwJbVN6pdBuO/XN2uWjPDlfaoTh/knV/dYIb5o6g9q9Hua69zq51mOOM/q/sM8u475/SRBeQfXT11UH9YdeT49f2rDwyenVztvYDsWZduW/2y2moQfKvxZ2Vds3Yfv7/D7458SvXKWS9WXat6b/U/qztUp21kxnbVr5ZgD5EECBAgQIAAAQIECBAgQIAAAQIECBAgQIAAAQIECBAgQIAAAQIECBAgQIAAAQIECBAgQIAAAQIECBAgQIAAAQIECBAgQIAAAQIECBAgQIAAAQIECBAgQIAAAQIECBAgQIAAgRUrMPxS6RV7CIsTIECAAAECBAgQIECAAAECBAgQIECAAAECBAgQIECAAAECBAgQIECAAAECBAgQIECAAAECBAgQIECAAAECBAgQIECAAAECBAgQIECAAAECBAgQIECAAIEZCNyxul71nkVmPbU6epCxptq9+toicyfb/6560+DmB6oHzHjGIdUxg8z3zZ3jQTOc8dFqv0HevauPLSD/idWrB/VvrB47fn3D6tzBswvmardbQPYsSkfzfjUI+lC1/+D1C6rnbWDQ6DyPGTy/uNq5+vkslhtn7FmN9rru+PWPxp/XX65jxhbV26pbVqO/l9/NcA9RBAgQIECAAAECBAgQIECAAAECBAgQIECAAAECBAgQIECAAAECBAgQIECAAAECBAgQIECAAAECBAgQIECAAAECBAgQIECAAAECBAgQIECAAAECBAgQIECAAAECBAgQIECAAIEVLbBqRW9veQIECBAgQIAAAQIECBAgQIAAAQIECBAgQIAAAQIECBAgQIAAAQIECBAgQIAAAQIECBAgQIAAAQIECBAgQIAAAQIECBAgQIAAAQIECBAgQIAAAQIECBAgMBuB1dXXqx2rV1ZPqy6bIvo61TnVNoPe11ZPmCJrYy2j3McPig6vjthY0wKfv746dNBzWHXkAjM2VH5Cdc9Bwb2qjy8g/85j2+9X51Zfqr4y6L9g7v0cvbdrr+tXP1xA/rSl161eVo3Oc9PqwnHQQdXbBqFnVTfbwJBrVD+oth3UvLl69LSLraPvwOq4ifsnV/tUfxrcv3L1vure43sfrB5QrZnhLqIIECBAgAABAgQIECBAgAABAgQIECBAgAABAgQIECBAgAABAgQIECBAgAABAgQIECBAgAABAgQIECBAgAABAgQIECBAgAABAgQIECBAgAABAgQIECBAgAABAgQIECBAgAABAitWYNWK3dziBAgQIECAAAECBAgQIECAAAECBAgQIECAAAECBAgQIECAAAECBAgQIECAAAECBAgQIECAAAECBAgQIECAAAECBAgQIECAAAECBAgQIECAAAECBAgQIEBgdgIfrfYbxJ1S3XmK+PdUDx70/aK6cXXxFFkba/lCdftB0X2rj2ysaYHPv1TddtAzMjphgRkbKv94te+g4J7VJ2aY/6nqboO8/av/nGH+uqKeUL202mb88Jjq0PG/t61+WW01aNy1+voGdnpi9eqJ53tUZ8zwHKP80ZzhdWR12ODGa6vHb6RmhiuJIkCAAAECBAgQIECAAAECBAgQIECAAAECBAgQIECAAAECBAgQIECAAAECBAgQIECAAAECBAgQIECAAAECBAgQIECAAAECBAgQIECAAAECBAgQIECAAAECBAgQIECAAAECBAisLIFVK2td2xIgQIAAAQIECBAgQIAAAQIECBAgQIAAAQIECBAgQIAAAQIECBAgQIAAAQIECBAgQIAAAQIECBAgQIAAAQIECBAgQIAAAQIECBAgQIAAAQIECBAgQIAAgZkLPLt60UTqm6tHL3DS3tVJEz0HVe9YYM58yreofj+391aD4mtXP5tP8zxr1jVjdXXRPPvnU3Zitc+g8B7VJ+fTOM+aV1ZPHtQeVh05z95pyx5fvXaiea/qy+N7H6zuN3h+RHX4BoZtWX2tuvmg5tTq9tMuuI6+K1VfqPaceHav6uPje9tXp1fX20Sf8RkeTxQBAgQIECBAgAABAgQIECBAgAABAgQIECBAgAABAgQIECBAgAABAgQIECBAgAABAgQIECBAgAABAgQIECBAgAABAgQIECBAgAABAgQIECBAgAABAgQIECBAgAABAgQIECBAYOkFVi39CBMIECBAgAABAgQIECBAgAABAgQIECBAgAABAgQIECBAgAABAgQIECBAgAABAgQIECBAgAABAgQIECBAgAABAgQIECBAgAABAgQIECBAgAABAgQIECBAgMCyFbhT9Zlqi8GG36z2rH6/gK23rkZ9Nx70fK4a5S/FtWt15iD4/1Y7znjQHtXpg8zzqxvMeMZJ1d6DzLtXn5rhjKOqZwzy3l39zQzz1xU1+q7HU6vbDh5+rbp1dVl10Nzn5G2DZ2dVN9vITneuPjtR86jqrTM8y+jzc0Z1zUHmhdXoc/CD8b2bV1+orjaouXT8Hp4yw11EESBAgAABAgQIECBAgAABAgQIECBAgAABAgQIECBAgAABAgQIECBAgAABAgQIECBAgAABAgQIECBAgAABAgQIECBAgAABAgQIECBAgAABAgQIECBAgAABAgQIECBAgAABAgRWnMDoS6pdBAgQIECAAAECBAgQIECAAAECBAgQIECAAAECBAgQIECAAAECBAgQIECAAAECBAgQIECAAAECBAgQIECAAAECBAgQIECAAAECBAgQIECAAAECBAgQIEDgiihw7eqMavR77fXbavfq7AWCHF49f9BzabVr9Z0F5sy3/FHVvw2KP1Tdf77N86x7dHXsoPb4Oa8HzrN3c5btUj1tvOs1Jxb5dnXzTbDc6L0ffbaG3/v41OoV1bbVL6utBnvsVn1tI3u9p3rwoObn1c7VxTM8z92qT1ZbDDLPrG5X/WF8767VJyb2v2D8d3P+DHcRRYAAAQIECBAgQIAAAQIECBAgQIAAAQIECBAgQIAAAQIECBAgQIAAAQIECBAgQIAAAQIECBAgQIAAAQIECBAgQIAAAQIECBAgQIAAAQIECBAgQIAAAQIECBAgQIAAAQIECBBYUQLDL6ZeUYtblgABAgQIECBAgAABAgQIECBAgAABAgQIECBAgAABAgQIECBAgAABAgQIECBAgAABAgQIECBAgAABAgQIECBAgAABAgQIECBAgAABAgQIECBAgAABAgQILEJgi+oz1Z0mMh5SvWeK3DOq3QZ9R1XPmiJnIS23rvYY/5xevWWezbeaq71RdXL1mw30vK76+8Hz51YvnOeMzVl2t+pT61ngT9U21X9vggVfUz1hMOfi6mbVT6oPVvcbPDuiOnwjO123+n619aDu6Ln38GkzPssz52a8eCLzHdVBg3sPq945UfPN6vYb+UzNeFVxBAgQIECAAAECBAgQIECAAAECBAgQIECAAAECBAgQIECAAAECBAgQIECAAAECBAgQIECAAAECBAgQIECAAAECBAgQIECAAAECBAgQIECAAAECBAgQIECAAAECBAgQIECAAIHlI7Bq+axiEwIECBAgQIAAAQIECBAgQIAAAQIECBAgQIAAAQIECBAgQIAAAQIECBAgQIAAAQIECBAgQIAAAQIECBAgQIAAAQIECBAgQIAAAQIECBAgQIAAAQIECBAgsMkEjqieMzHtddU/TLnBltUTqudXv652qX43ZdZSt728esp4yBerF1QfWcfQkcWB1W2qq1X3rj621MvNIH/0XYs/rq69nqy9qi/PYM66Iq5X/XD8YNvqnGr7QeFx1V9XD6/ePrh/VnWzeex0WPXCQd3oc3z4PPoWWvLB6n4TTY+r3jC4N/rcPHei5oTqPnM7/WmhA9UTIECAAAECBAgQIECAAAECBAgQIECAAAECBAgQIECAAAECBAgQIECAAAECBAgQIECAAAECBAgQIECAAAECBAgQIECAAAECBAgQIECAAAECBAgQIECAAAECBAgQIECAAAECBFa6wOhLsl0ECBAgQIAAAQIECBAgQIAAAQIECBAgQIAAAQIECBAgQIAAAQIECBAgQIAAAQIECBAgQIAAAQIECBAgQIAAAQIECBAgQIAAAQIECBAgQIAAAQIECBAgQOCKJLB39clq+J18Z1R7VZcuEmL76kbVlxeZs5Tt36huMRhwv+rDGxm4U/Wz6pKlXGwe2feoRsarxz9Hrafn5dVTBs9+UB1bnVudUP18HrPmW/Ln1YPHP3es7lR9ftz8sOqdE0F3r06b2++iwf1PVAdUv9nI0K2r71ZfHZ/vnPkuucC6P6tOr24y7vtl9cDqsxM5o7ONzji8XlM9aYHzlBMgQIAAAQIECBAgQIAAAQIECBAgQIAAAQIECBAgQIAAAQIECBAgQIAAAQIECBAgQIAAAQIECBAgQIAAAQIECBAgQIAAAQIECBAgQIAAAQIECBAgQIAAAQIECBAgQIAAAQIEVrzA8MvPV/xhHIAAAQIECBAgQIAAAQIECBAgQIAAAQIECBAgQIAAAQIECBAgQIAAAQIECBAgQIAAAQIECBAgQIAAAQIECBAgQIAAAQIECBAgQIAAAQIECBAgQIAAAQIECGxEYJvqvGr7Qd2vq92rc68AejtUPx2c84/V6uqSFXL2X1bbDXa9VvWLdey+V3Xq4P6l477fLME531I9cpD7r9XjB69PqvYevD6nukX1zPFn8fjqggXsNTr/rxZQP23pzavTq69XD6h+uI6grebO9unqDuNno8/TY6t/m3aoPgIECBAgQIAAAQIECBAgQIAAAQIECBAgQIAAAQIECBAgQIAAAQIECBAgQIAAAQIECBAgQIAAAQIECBAgQIAAAQIECBAgQIAAAQIECBAgQIAAAQIECBAgQIAAAQIECBAgQIDAShVYtVIXtzcBAgQIECBAgAABAgQIECBAgAABAgQIECBAgAABAgQIECBAgAABAgQIECBAgAABAgQIECBAgAABAgQIECBAgAABAgQIECBAgAABAgQIECBAgAABAgQIEJhSYP/qXdVVx/33rj42ZdZKa/u76k2DpT9d3W0FHeKcaqfBvjepvree/c+udh48O6Q6dgnOevfqk4PcC6sdqkvH925cfbvaalDzgup5S7DLrCPvWH1uI6HXqL5YbVfdfx71s95RHgECBAgQIECAAAECBAgQIECAAAECBAgQIECAAAECBAgQIECAAAECBAgQIECAAAECBAgQIECAAAECBAgQIECAAAECBAgQIECAAAECBAgQIECAAAECBAgQIECAAAECBAgQIEBgWQisWhZbWIIAAQIECBAgQIAAAQIECBAgQIAAAQIECBAgQIAAAQIECBAgQIAAAQIECBAgQIAAAQIECBAgQIAAAQIECBAgQIAAAQIECBAgQIAAAQIECBAgQIAAAQIECGxagV2qD1Qfrp62aUdv1mnvqh4y2ODZ1Ys360YLG/6Vufft1oOWPavRvXVdR1TPGTw4udp7YePmVT36bsfzqx0H1QdU7x+8Hu7yxerQ6ox5pa+Mop3nrP9Y/WBlrGtLAgQIECBAgAABAgQIECBAgAABAgQIECBAgAABAgQIECBAgAABAgQIECBAgAABAgQIECBAgAABAgQIECBAgAABAgQIECBAgAABAgQIECBAgAABAgQIECBAgAABAgQIECBAgMDsBUZfWu0iQIAAAQIECBAgQIAAAQIECBAgQIAAAQIECBAgQIAAAQIECBAgQIAAAQIECBAgQIAAAQIECBAgQIAAAQIECBAgQIAAAQIECBAgQIAAAQIECBAgQIAAAQJXRIFtq4uvQAcffQfhr6rVgzPftjptBRl8qrrbYN99qpPWs//O1dmDZ2uq61Q/W4LzHlk9a5B7fPXAweutq89U/1K9fQnmiyRAgAABAgQIECBAgAABAgQIECBAgAABAgQIECBAgAABAgQIECBAgAABAgQIECBAgAABAgQIECBAgAABAgQIECBAgAABAgQIECBAgAABAgQIECBAgAABAgQIECBAgAABAgQIENjMAqMvA3cRIECAAAECBAgQIECAAAECBAgQIECAAAECBAgQIECAAAECBAgQIECAAAECBAgQIECAAAECBAgQIECAAAECBAgQIECAAAECBAgQIECAAAECBAgQIECAAAECl3+B21ZfGhzzwmq7as0KOvrx1V8N9j2gen/12Gqf6kbVTtXfVp+ozqh2G9Q/vXrZEpx3NPOcQe6l1Q7VyNhFgAABAgQIECBAgAABAgQIECBAgAABAgQIECBAgAABAgQIECBAgAABAgQIECBAgAABAgQIECBAgAABAgQIECBAgAABAgQIECBAgAABAgQIECBAgAABAgQIECBAgAABAgQIECBwBRBYdQU4oyMSIECAAAECBAgQIECAAAECBAgQIECAAAECBAgQIECAAAECBAgQIECAAAECBAgQIECAAAECBAgQIECAAAECBAgQIECAAAECBAgQIECAAAECBAgQIECAAAECdVj1wgHEu6qHrjCYt1SPHOx8cDW69/bq4YP7h1THVs+ojhrcP6PaY4nOfGq11yD7H6rXLdEssQQIECBAgAABAgQIECBAgAABAgQIECBAgAABAgQIECBAgAABAgQIECBAgAABAgQIECBAgAABAgQIECBAgAABAgQIECBAgAABAgQIECBAgAABAgQIECBAgAABAgQIECBAgAABAstMYNUy28c6BAgQIECAAAECBAgQIECAAAECBAgQIECAAAECBAgQIECAAAECBAgQIECAAAECBAgQIECAAAECBAgQIECAAAECBAgQIECAAAECBAgQIECAAAECBAgQIECAwNIIfLq6yyD64OotSzNqyVJfVT1pkP6U6pXVEdVzBvdfNH59w+rciW3+vPrxEmz4hOo1g9wvVHdYgjkiCRAgQIAAAQIECBAgQIAAAQIECBAgQIAAAQIECBAgQIAAAQIECBAgQIAAAQIECBAgQIAAAQIECBAgQIAAAQIECBAgQIAAAQIECBAgQIAAAQIECBAgQIAAAQIECBAgQIAAAQIElqHAqmW4k5UIECBAgAABAgQIECBAgAABAgQIECBAgAABAgQIECBAgAABAgQIECBAgAABAgQIECBAgAABAgQIECBAgAABAgQIECBAgAABAgQIECBAgAABAgQIECBAgMByFNi++sVyXGweO121urC60qD22tXP5tG7nEpeUD13sNA/V8+vHl0dO7j/zurh49enVNes3lj9W/WrJTrQ6vHnY8tB/o2r7y/RPLEECBAgQIAAAQIECBAgQIAAAQIECBAgQIAAAQIECBAgQIAAAQIECBAgQIAAAQIECBAgQIAAAQIECBAgQIAAAQIECBAgQIAAAQIECBAgQIAAAQIECBAgQIAAAQIECBAgQIAAAQLLSGDVMtrFKgQIECBAgAABAgQIECBAgAABAgQIECBAgAABAgQIECBAgAABAgQIECBAgAABAgQIECBAgAABAgQIECBAgAABAgQIECBAgAABAgQIECBAgAABAgQIECBAYLkKjL6/79TqD9Wh1Tc206I3q747xez7VR8c9I32v9UUObNuOb3aYxB66+qrGxjy1OrowfNXVKN7+1QnDu6fMvf6zuPX16l+MuvF15P3ger+g2dHVIdvotnDMVetLtmEc69Z7ViduQlnGkWAAAECBAgQIECAAAECBAgQIECAAAECBAgQIECAAAECBAgQIECAAAECBAgQIECAAAECBAgQIECAAAECBAgQIECAAAECBAgQIECAAAECBAgQIECAAAECBAgQIECAAAECBAgQWFYCoy80dxEgQIAAAQIECBAgQIAAAQIECBAgQIAAAQIECBAgQIAAAQIECBAgQIAAAQIECBAgQIAAAQIECBAgQIAAAQIECBAgQIAAAQIECBAgQIAAAQIECBAgQIAAAQIbFjikOmZQcmw1ureprwuq1dWZ1enVP1SXzHOJu1T7VHevPlc9Y559S1l2RrXbYMDu47Otb+ajq5H92uvfqr+rdq7OHtz/0Vzd9ZZy8fVkP6j6j824x+h7Jg+qXly9unrJJjAYvWcfrkazR//+5QZmXmWu5v3Vc6ovbYLdjCBAgAABAgQIECBAgAABAgQIECBAgAABAgQIECBAgAABAgQIECBAgAABAgQIECBAgAABAgQIECBAgAABAgQIECBAgAABAgQIECBAgAABAgQIECBAgAABAgQIECBAgAABAgQIbDKB0Zc1uwgQIECAAAECBAgQIECAAAECBAgQIECAAAECBAgQIECAAAECBAgQIECAAAECBAgQIECAAAECBAgQIECAAAECBAgQIECAAAECBAgQIECAAAECBAgQIECAwOVJYO/qUzM80PbVWdXqQeZbqoNnOGM+UTtV5wwKL5rYaT4ZG6u5cfX86ivVV8e/R3OW6vpadatB+K7V1zcw7MDquMHz91UPqras/jjRd6XqsqVafD25W1U/q34+3nO068hxodfoM/eLBTbtXL2ruu2477fV6N5PFpizkPKDqjdWW4+bTq7uXq1ZR8i1qo9Xe4x99qzOX8gwtQQIECBAgAABAgQIECBAgAABAgQIECBAgAABAgQIECBAgAABAgQIECBAgAABAgQIECBAgAABAgQIECBAgAABAgQIECBAgAABAgQIECBAgAABAgQIECBAgAABAgQIECBAgACB5SywajkvZzcCBAgQIECAAAECBAgQIECAAAECBAgQIECAAAECBAgQIECAAAECBAgQIECAAAECBAgQIECAAAECBAgQIECAAAECBAgQIECAAAECBAgQIECAAAECBAgQILBAgd2rL1VnVw+qvrXA/nWVv7k6ePDgwuqm1S9mkL2QiAOr4wYNJ1X7LCRgHrUPrf59UHdCtd88+qYt+frcmW45aL5V9Y0NhO1VPa8avQejny9XbxnXn19db9A7eo9Gn4O1147VAdUe459R76HTLr6BvutXo10Weu1Qjd7j0c9dqvtVH11AyDWq71Wj32uvd84ZPHwBGQstfW31+ImmI6rDJ+6Ndjqt2mlw/5vV7apLFjpUPQECBAgQIECAAAECBAgQIECAAAECBAgQIECAAAECBAgQIECAAAECBAgQIECAAAECBAgQIECAAAECBAgQIECAAAECBAgQIECAAAECBAgQIECAAAECBAgQIECAAAECBAgQIEBgOQqsWo5L2YkAAQIECBAgQIAAAQIECBAgQIAAAQIECBAgQIAAAQIECBAgQIAAAQIECBAgQIAAAQIECBAgQIAAAQIECBAgQIAAAQIECBAgQIAAAQIECBAgQIAAAQIECEwhsLo6vbrRoPdR1VunyFrbcsfqlIn+x1VvWETmtK0vrp45aH5Z9fRpw9bT97+r/zV4dmR12IxnDOO+Wd18cOMW1bemnPfZ6s6D3n3nXp84eH336pOD11+tbj3lrKVoe2P1mEHw26pHLnDQodXrJ3puX526wJz5lm9Vfb7ac9Cwptqv+vhEyDurh03cO2Fut/tUf5rvQHUECBAgQIAAAQIECBAgQIAAAQIECBAgQIAAAQIECBAgQIAAAQIECBAgQIAAAQIECBAgQIAAAQIECBAgQIAAAQIECBAgQIAAAQIECBAgQIAAAQIECBAgQIAAAQIECBAgQIAAgeUqsGq5LmYvAgQIECBAgAABAgQIECBAgAABAgQIECBAgAABAgQIECBAgAABAgQIECBAgAABAgQIECBAgAABAgQIECBAgAABAgQIECBANl+jTQAAIABJREFUgAABAgQIECBAgAABAgQIECCwQIGPVvsNev5U3aE6dYE5a8u3rL5R7TLo/3J1u2rNlJmLaTuhuucg4KHVuxYTuI7ek6q9B/cPrN474xnDuG9P+P5F9Z0p5729evig95Dq2MHr1dUFg9f/XW1TjT4nm/u6R/XOaofBIhdX16wuXcByo++ZPL3afdBzRnXrJfzM7liNZox2XXtdWO1R/WBwb6vqE9VdJ85zdPW0BZxRKQECBAgQIECAAAECBAgQIECAAAECBAgQIECAAAECBAgQIECAAAECBAgQIECAAAECBAgQIECAAAECBAgQIECAAAECBAgQIECAAAECBAgQIECAAAECBAgQIECAAAECBAgQIEBgWQqMvijaRYAAAQIECBAgQIAAAQIECBAgQIAAAQIECBAgQIAAAQIECBAgQIAAAQIECBAgQIAAAQIECBAgQIAAAQIECBAgQIAAAQIECBAgQIAAAQIECBAgQIAAAQIEVrrA06qXTRziudULF3Gwp1ZHD/rXVLtXX1tE5mJaL6yuPgi4WXXWYgLX0XtJdZXB/Z2qc2c8Yxj3nWp0jrXXLtV3p5x3RPWcQe+LJl6PHp1XXX9QM3o/z5xy3qzadqh+up6wB1QfWOCg21VfnOg5tDpmgTkLKb9b9clqi0HTyHW0yx8G965WfaG6+UT4QdU7FjJQLQECBAgQIECAAAECBAgQIECAAAECBAgQIECAAAECBAgQIECAAAECBAgQIECAAAECBAgQIECAAAECBAgQIECAAAECBAgQIECAAAECBAgQIECAAAECBAgQIECAAAECBAgQIEBguQmsWm4L2YcAAQIECBAgQIAAAQIECBAgQIAAAQIECBAgQIAAAQIECBAgQIAAAQIECBAgQIAAAQIECBAgQIAAAQIECBAgQIAAAQIECBAgQIAAAQIECBAgQIAAAQIECCxQYK/qc9WVBn3/Vd2lWrPArLXl16nOqbYZ9P9L9cQp8xbbdsPq3EHIb6urLjZ0ov8m1VmDexdVq2c8YzJuNG80d+110+rsKWc+ujp20PvOuayHT2R9qNp/cO+R1dumnDfLthdVz15H4Luqh04x6B1z7+XfDvouqHauRr+X6hrtPzrH8BrtcdDEvetVp1fbD+5fWu1dnbJUy8klQIAAAQIECBAgQIAAAQIECBAgQIAAAQIECBAgQIAAAQIECBAgQIAAAQIECBAgQIAAAQIECBAgQIAAAQIECBAgQIAAAQIECBAgQIAAAQIECBAgQIAAAQIECBAgQIAAAQIECCy1wKqlHiCfAAECBAgQIECAAAECBAgQIECAAAECBAgQIECAAAECBAgQIECAAAECBAgQIECAAAECBAgQIECAAAECBAgQIECAAAECBAgQIECAAAECBAgQIECAAAECBAgsocA1qzOqHQczflHtWv1kEXPfUz14IvPG1cWLyFxM6wFzZ3rvIODkau/FBK6j96+rdw/un1jtO+MZk3Hfq0aua6+dq3OmnHmT6h7V96sfVN9eR84R1XMG919RPXXKebNs27o6q7r+ROjvqtFnfPR7Idd1q7Orqwya/qV64kJCpqg9obrnRN9j5s71pol7t60+U20zuH9Btef4/ZtitBYCBAgQIECAAAECBAgQIECAAAECBAgQIECAAAECBAgQIECAAAECBAgQIECAAAECBAgQIECAAAECBAgQIECAAAECBAgQIECAAAECBAgQIECAAAECBAgQIECAAAECBAgQIECAwOYVWLV5x5tOgAABAgQIECBAgAABAgQIECBAgAABAgQIECBAgAABAgQIECBAgAABAgQIECBAgAABAgQIECBAgAABAgQIECBAgAABAgQIECBAgAABAgQIECBAgAABAgSmFhh9p94nq70HCWuqfcf3pw0e5Z000fzw6p3TBs6g74XVYYOcl1f/awa5w4iXVE8f3Bi9fuaMZ0zGnVPtNLh54+r7SzjzwOq4Qf7ofd5nCectJPre1UfW0fCQ6j0LCRrXPqM6atB3WbVr9a0psubbsrr6anXDQcMf5s51u+rMiZD9qw9UWwzuf7faq/r1fAeqI0CAAAECBAgQIECAAAECBAgQIECAAAECBAgQIECAAAECBAgQIECAAAECBAgQIECAAAECBAgQIECAAAECBAgQIECAAAECBAgQIECAAAECBAgQIECAAAECBAgQIECAAAECBAgsF4HRl6e7CBAgQIAAAQIECBAgQIAAAQIECBAgQIAAAQIECBAgQIAAAQIECBAgQIAAAQIECBAgQIAAAQIECBAgQIAAAQIECBAgQIAAAQIECBAgQIAAAQIECBAgQIDAShR4TnXExOJHVc9a5GF2qF5aPaIafW/f56o7LTJzse0frfYbhPxt9e+LDZ3oP7HaZ3Dvr6vjZjxjMu7c6oaDmzeqfrCEM29SnTXIv7T6p+pVSzhzIdHvrx4w0XDCxHs/37ytqm9VOw8a/qv6y/kGTFm3W3VqtfW4/4xq/+qH68h70oT9JdU95s77hSlnayNAgAABAgQIECBAgAABAgQIECBAgAABAgQIECBAgAABAgQIECBAgAABAgQIECBAgAABAgQIECBAgAABAgQIECBAgAABAgQIECBAgAABAgQIECBAgAABAgQIECBAgAABAgQIbDaB0RebuwgQIECAAAECBAgQIECAAAECBAgQIECAAAECBAgQIECAAAECBAgQIECAAAECBAgQIECAAAECBAgQIECAAAECBAgQIECAAAECBAgQIECAAAECBAgQIECAwEoTuFP1mWqLweKnVqP7f5zRYW5fvbJ6VPWdGWVOG3NhdfVB818swU6TM3auzpl24Xn2nVddf1B7g+r8efZOW/b7autB8xnVHtOGzbhvZHHWxH5rxu/9xVPMum/14XHf6L18WvX+KXIW2vLw6u3Vu6tHVn/YQMDrqr+f+zs7t7p39e2FDlNPgAABAgQIECBAgAABAgQIECBAgAABAgQIECBAgAABAgQIECBAgAABAgQIECBAgAABAgQIECBAgAABAgQIECBAgAABAgQIECBAgAABAgQIECBAgAABAgQIECBAgAABAgQIEFgOAquWwxJ2IECAAAECBAgQIECAAAECBAgQIECAAAECBAgQIECAAAECBAgQIECAAAECBAgQIECAAAECBAgQIECAAAECBAgQIECAAAECBAgQIECAAAECBAgQIECAAAECCxTYpfpANfo9ui6sdq1+uMCclVB+5ep11R5zZ7519Ztq23ksvl91VvW9edTuVJ0zqLuoWj2PvpVYclp1m4nFbzJPp01x3qdXL5kY9OrqyVMOf391avXy6g9TZkzTdvfqpHk2vqB6xdwZL5hnvTICBAgQIECAAAECBAgQIECAAAECBAgQIECAAAECBAgQIECAAAECBAgQIECAAAECBAgQIECAAAECBAgQIECAAAECBAgQIECAAAECBAgQIECAAAECBAgQIECAAAECBAgQIECAwLITWLXsNrIQAQIECBAgQIAAAQIECBAgQIAAAQIECBAgQIAAAQIECBAgQIAAAQIECBAgQIAAAQIECBAgQIAAAQIECBAgQIAAAQIECBAgQIAAAQIECBAgQIAAAQIECBCYn8BVq7dVB1T3rT4yv7YVX7VL9Z15nOK71U3nfM6sjq9eWV2wnr4Dq+MGz06q9pnHjJVY8trq8ROLP7d64RIfZo/qQdWJ1ac3MGvL6hdz79fqQc0fqmtUv1viHcUTIECAAAECBAgQIECAAAECBAgQIECAAAECBAgQIECAAAECBAgQIECAAAECBAgQIECAAAECBAgQIECAAAECBAgQIECAAAECBAgQIECAAAECBAgQIECAAAECBAgQIECAAAECBAhMKbBqyj5tBAgQIECAAAECBAgQIECAAAECBAgQIECAAAECBAgQIECAAAECBAgQIECAAAECBAgQIECAAAECBAgQIECAAAECBAgQIECAAAECBAgQIECAAAECBAgQIEBguQjsU31yuSyzTPa4fnXeYJc11XbVhRvYb7fq1tXu1Xer1y+Ts8x6jUdXx06Efq+6yawHjfP2G1vecPz6/8z5Pmwjsx5fvXZQc3Z1r+qcJdpRLAECBAgQIECAAAECBAgQIECAAAECBAgQIECAAAECBAgQIECAAAECBAgQIECAAAECBAgQIECAAAECBAgQIECAAAECBAgQIECAAAECBAgQIECAAAECBAgQIECAAAECBAgQIECAwCIFVi2yXzsBAgQIECBAgAABAgQIECBAgAABAgQIECBAgAABAgQIECBAgAABAgQIECBAgAABAgQIECBAgAABAgQIECBAgAABAgQIECBAgAABAgQIECBAgAABAgQIECCw/AQeU71xsNaXq72W35pTbbRztVu1evxzanXKApJuVO1fvaraYtC3e3XmAnLmW3qb6rRB8e+ra1W/2UjASdVfVkfN7fmC6tL5DlRHgAABAgQIECBAgAABAgQIECBAgAABAgQIECBAgAABAgQIECBAgAABAgQIECBAgAABAgQIECBAgAABAgQIECBAgAABAgQIECBAgAABAgQIECBAgAABAgQIECBAgAABAgQIECCw6QVWbfqRJhIgQIAAAQIECBAgQIAAAQIECBAgQIAAAQIECBAgQIAAAQIECBAgQIAAAQIECBAgQIAAAQIECBAgQIAAAQIECBAgQIAAAQIECBAgQIAAAQIECBAgQIAAAQJLLPDu6q8HM15UPWeJZ26q+OdWLxgMO7I6bIrhH6vuNeg7qnrWFDnzaflmdfNB4WOqN22kcfvqetVX5zNADQECBAgQIECAAAECBAgQIECAAAECBAgQIECAAAECBAgQIECAAAECBAgQIECAAAECBAgQIECAAAECBAgQIECAAAECBAgQIECAAAECBAgQIECAAAECBAgQIECAAAECBAgQIECAwOYVWLV5x5tOgAABAgQIECBAgAABAgQIECBAgAABAgQIECBAgAABAgQIECBAgAABAgQIECBAgAABAgQIECBAgAABAgQIECBAgAABAgQIECBAgAABAgQIECBAgAABAgQIzFhg9F2Dv6pWD3LvWn1mxnM2V9yTqlcNhr+2esIUyxxUvW3Qd351gyly5tPy9Oolg8JPV3ebT6MaAgQIECBAgAABAgQIECBAgAABAgQIECBAgAABAgQIECBAgAABAgQIECBAgAABAgQIECBAgAABAgQIECBAgAABAgQIECBAgAABAgQIECBAgAABAgQIECBAgAABAgQIECBAgACBlSEw+pJwFwECBAgQIECAAAECBAgQIECAAAECBAgQIECAAAECBAgQIECAAAECBAgQIECAAAECBAgQIECAAAECBAgQIECAAAECBAgQIECAAAECBAgQIECAAAECBAgQIHD5EbhNddrgOJdUq6s/Xk6O+IjqrYOzvKM6aIqz/Vn18+rKg947Vp+fImtjLdeqflqt/R7INdX1qx9trNFzAgQIECBAgAABAgQIECBAgAABAgQIECBAgAABAgQIECBAgAABAgQIECBAgAABAgQIECBAgAABAgQIECBAgAABAgQIECBAgAABAgQIECBAgAABAgQIECBAgAABAgQIECBAgACBlSGw9ouoV8a2tiRAgAABAgQIECBAgAABAgQIECBAgAABAgQIECBAgAABAgQIECBAgAABAgQIECBAgAABAgQIECBAgAABAgQIECBAgAABAgQIECBAgAABAgQIECBAgAABAgQ2JvCM6qhB0Yeq+2+saQU9/6vq+MG+H67uN+X+/6f6m0Hva6onTZm1sbaPV/sOip5bvXBjTVeA53tU51YXzuOs1xm/X6+cR60SAgQIECBAgAABAgQIECBAgAABAgQIECBAgAABAgQIECBAgAABAgQIECBAgAABAgQIECBAgAABAgQIECBAgAABAgQIECBAgAABAgQIECBAgAABAgQIECBAgAABAgQIECBAgMAmFVi1SacZRoAAAQIECBAgQIAAAQIECBAgQIAAAQIECBAgQIAAAQIECBAgQIAAAQIECBAgQIAAAQIECBAgQIAAAQIECBAgQIAAAQIECBAgQIAAAQIECBAgQIAAAQIElofAttVh1Yuri5bHSjPb4sRqn0HaE6rXzix98wfdrfrUYI3PVncZvD6kukd1o/HPI6oT1rP2/tWHBs9+Wu1YXbYEx3x49fZB7verGy/BnJUU+ZDqrdWnq/2qNRtYfpdq9Nm+XnVQ9Y6VdFC7EiBAgAABAgQIECBAgAABAgQIECBAgAABAgQIECBAgAABAgQIECBAgAABAgQIECBAgAABAgQIECBAgAABAgQIECBAgAABAgQIECBAgAABAgQIECBAgAABAgQIECBAgAABApd/gVWX/yM6IQECBAgQIECAAAECBAgQIECAAAECBAgQIECAAAECBAgQIECAAAECBAgQIECAAAECBAgQIECAAAECBAgQIECAAAECBAgQIECAAAECBAgQIECAAAECBAisUIFrVr9cot1fPZf9xOrn1bOrN1VrlmjWpozdurqoGv1ee92sOmtTLrHEs/aoTh/MOLPaffD6LdUjB6//vnr9BnYafca2Gz//bPWQ6sdLcIYrVxdUo99rrztUX1iCWQuNvGV1cXXeQhunrN+yOnrO48mD/udVL1hP3m2rE6urj59fWu1dnTLlfG0ECBAgQIAAAQIECBAgQIAAAQIECBAgQIAAAQIECBAgQIAAAQIECBAgQIAAAQIECBAgQIAAAQIECBAgQIAAAQIECBAgQIAAAQIECBAgQIAAAQIECBAgQIAAAQIECBAgQIAAgZkLrJp5okACBAgQIECAAAECBAgQIECAAAECBAgQIECAAAECBAgQIECAAAECBAgQIECAAAECBAgQIECAAAECBAgQIECAAAECBAgQIECAAAECBAgQIECAAAECBAgQILB4gcdWR1YHVx9afNz/J2GP6vSJzEdVb53xnM0Rt2/18cHg86sbbI5FlnDmTtU5g/zzqhsOXj9v7t//PHj9kuqZG9jnydWa6j3VT5Zw71H06DP2iMGMf60ev8QzNxS/XXVEdWh1fHXgJtplq+rzc3/bew7mjd6D/SY+v2sfjz7XH6u2GNRfMO7//iba2RgCBAgQIECAAAECBAgQIECAAAECBAgQIECAAAECBAgQIECAAAECBAgQIECAAAECBAgQIECAAAECBAgQIECAAAECBAgQIECAAAECBAgQIECAAAECBAgQIECAAAECBAgQIECAwAYFVvEhQIAAAQIECBAgQIAAAQIECBAgQIAAAQIECBAgQIAAAQIECBAgQIAAAQIECBAgQIAAAQIECBAgQIAAAQIECBAgQIAAAQIECBAgQIAAAQIECBAgQIAAAQLLTGD36gvVlcd7vbH6x+q3M9hz9D18p1a3HWR9p7plddkM8jd3xEurfxoscUx16OZeasbzt6t+Oci8qFo9eP2I6q2D1++pHjLjHaaN26c6cdB8YbVDdem0gYvo22X8t3C1Qcbe1cmLyFxI647V1yfeu5HHraofrSPo7+esXjdx/7vVXtWvFzJYLQECBAgQIECAAAECBAgQIECAAAECBAgQIECAAAECBAgQIECAAAECBAgQIECAAAECBAgQIECAAAECBAgQIECAAAECBAgQIECAAAECBAgQIECAAAECBAgQIECAAAECBAgQIEBgKQRGX4TuIkCAAAECBAgQIECAAAECBAgQIECAAAECBAgQIECAAAECBAgQIECAAAECBAgQIECAAAECBAgQIECAAAECBAgQIECAAAECBAgQIECAAAECBAgQIECAAAECy0Vg2+rM6kaDhX5R3bwa/V7s9djqDRMhd6o+t9jgJeh/2PjcJ1enVL+fx4y/rA6s9q52nbM8oHr/PPo2V8mvq9F7vva6WnXxRpbZorpsomb4/Yp3mTv/pwfPv1TdbnMdcB1zz6+uN77/+Wr0Pp+7iP3uXX10yv4vTth8a/y5mfSdMn6jbfesPlYN37/TqjtUl66j++jqqRP3PzX397HvOj4TGx2ugAABAgQIECBAgAABAgQIECBAgAABAgQIECBAgAABAgQIECBAgAABAgQIECBAgAABAgQIECBAgAABAgQIECBAgAABAgQIECBAgAABAgQIECBAgAABAgQIECBAgAABAgQIECAwS4HhFy7PMlcWAQIECBAgQIAAAQIECBAgQIAAAQIECBAgQIAAAQIECBAgQIAAAQIECBAgQIAAAQIECBAgQIAAAQIECBAgQIAAAQIECBAgQIAAAQIECBAgQIAAAQIECBCYRuD46q8GjWuqfatPThM20bN9dVa1enD/LdXBM8heioj3VA8eBD+0etcCBl2ruqT67QZ6bjo2WUDsTEt/U111kPhn4503NuTialS79hq9pxeNX1y/Om/w7OfVDhsL3ITPD62uUh1X/XCKudep7lx9rjq2unf1wGr0t7PQa/fqqxNNT65evdCgRdQfXj1/ov+YauQ0eY2+R/OD1f4TD0YOhyxiB60ECBAgQIAAAQIECBAgQIAAAQIECBAgQIAAAQIECBAgQIAAAQIECBAgQIAAAQIECBAgQIAAAQIECBAgQIAAAQIECBAgQIAAAQIECBAgQIAAAQIECBAgQIAAAQIECBAgQIAAgUULjL5I2UWAAAECBAgQIECAAAECBAgQIECAAAECBAgQIECAAAECBAgQIECAAAECBAgQIECAAAECBAgQIECAAAECBAgQIECAAAECBAgQIECAAAECBAgQIECAAAECBJaDwJOqV00scmR12IyWe3N18CDrwuqm1S9mlD/rmLOrnQehe1cnz3jIj6o/r75WnV49uRq5bKrrt9U2g2FXqX43j+E/rHYc1N2wOm/w+o/VloPXoxm/X0/un1V7VLeYszhmHrM3V8lTqgOqO48X+HV1tfG/Rx67VCPPhV5vmrP7u0HTxePP3c8XGjRl/ei7MT9W3XOi/6DqHevIHL2Xn6luO/Fs9Nl99ZQ7aCNAgAABAgQIECBAgAABAgQIECBAgAABAgQIECBAgAABAgQIECBAgAABAgQIECBAgAABAgQIECBAgAABAgQIECBAgAABAgQIECBAgAABAgQIECBAgAABAgQIECBAgAABAgQILFpg9KXLLgIECBAgQIAAAQIECBAgQIAAAQIECBAgQIAAAQIECBAgQIAAAQIECBAgQIAAAQIECBAgQIAAAQIECBAgQIAAAQIECBAgQIAAAQIECBAgQIAAAQIECBAgsLkF9qpOqbYaLHJqdYfqTzNY7o7j/GHU46o3zCB7KSKuUl0yEXzV6rczHLZD9dNB3qXVlWfkPd81fzeeubZ+m+r382g+trp6deH456XVzwd9Z1c7D17vWn19HblnVLsN7o9MhjnzWGWTlZxe7bGBaS+b+3w8fYptrlV9r9p20DvyPWSKrGlbVldfrW44CPhDdbvqzHWEbl99qbrR4Nno/4n7zP2fccK0S+gjQIAAAQIECBAgQIAAAQIECBAgQIAAAQIECBAgQIAAAQIECBAgQIAAAQIECBAgQIAAAQIECBAgQIAAAQIECBAgQIAAAQIECBAgQIAAAQIECBAgQIAAAQIECBAgQIAAAQIECCxGYNVimvUSIECAAAECBAgQIECAAAECBAgQIECAAAECBAgQIECAAAECBAgQIECAAAECBAgQIECAAAECBAgQIECAAAECBAgQIECAAAECBAgQIECAAAECBAgQIECAAIEZCKyuvl7tOMi6sNq1+uEM8resvlHtMsj6cnW7as0M8pci4m7VpwbBZ1c3nfGg+1YfHmR+obrDjGdsLO4P1f8YFG1d/ffGmubx/BPVPQZ195s469pHp1Z7Der2mzM4YR75m6Pk2dWLBoN/XF138Pqy6pbVd6ZY7h+rVwz6Rn8Xt67OmCJr2pbdqtH7MfoMrL1+UO1Rjf4/mLz+Yly/7eDB96sbT7uAPgIECBAgQIAAAQIECBAgQIAAAQIECBAgQIAAAQIECBAgQIAAAQIECBAgQIAAAQIECBAgQIAAAQIECBAgQIAAAQIECBAgQIAAAQIECBAgQIAAAQIECBAgQIAAAQIECBAgQIDAYgRWLaZZLwECBAgQIECAAAECBAgQIECAAAECBAgQIECAAAECBAgQIECAAAECBAgQIECAAAECBAgQIECAAAECBAgQIECAAAECBAgQIECAAAECBAgQIECAAAECBAgQmIHAR6v9JnLuW31kBtmjiKdWRw+y1lS7V1+bUf5SxDylevkg+N3V38x40OHV8weZr62eMOMZG4u7tLrSoGir6o8ba5rH82OqQwZ1T6pes46+ybpn/D927jvK9rq+9/9zKBEIRkAEG4oKFowCKqJiVCRR0WDBRjQaEVvsEkWNmliwoBJ7CxZiSxR7wQoqBgxYEL2KiKLYAVG8gA2BO/u35vzud809ZfacvQ8zcx7ftc6aM/v7fr/e789jf/f8uauXLiD/iii5TnX2vOf4gmrbwWsnVfssYrlN5z4PNxn0nlLtvYis9Wk5pHrzvOf+4Op3awi94+x5P1ONnptTq7+tfrY+C+glQIAAAQIECBAgQIAAAQIECBAgQIAAAQIECBAgQIAAAQIECBAgQIAAAQIECBAgQIAAAQIECBAgQIAAAQIECBAgQIAAAQIECBAgQIAAAQIECBAgQIAAAQIECBAgQIAAAQIECCxWYGaxjfoIECBAgAABAgQIECBAgAABAgQIECBAgAABAgQIECBAgAABAgQIECBAgAABAgQIECBAgAABAgQIECBAgAABAgQIECBAgAABAgQIECBAgAABAgQIECBAgMAEBJ5evWRezquqJ08ge1XEV6pbDvJeWz1hgvnTiHpH9feD4MOql0140Ieqew0yD6neOuEZ64r7U7XpoGiz6tJ1NS3g/j9XLxzUvaI6dDV9j6tGz8Oq6z+rBy0g/4rY9yn/AAAgAElEQVQqObXaYzD87dVD5y3z8Opti1jw9tUX5/WNskfP4oa8RvMOqkbP/Oh9W9c1er/uPefw+3UVu0+AAAECBAgQIECAAAECBAgQIECAAAECBAgQIECAAAECBAgQIECAAAECBAgQIECAAAECBAgQIECAAAECBAgQIECAAAECBAgQIECAAAECBAgQIECAAAECBAgQIECAAAECBAgQmJbAzLSC5RIgQIAAAQIECBAgQIAAAQIECBAgQIAAAQIECBAgQIAAAQIECBAgQIAAAQIECBAgQIAAAQIECBAgQIAAAQIECBAgQIAAAQIECBAgQIAAAQIECBAgQIAAgQUIvKd6wKDu1OoWC+gbp2ST6tHVC6rLq+tXF44TcAXUfqvabTD3r6vjJrzHj6trDzL3qE6b8Ix1xV1WDb8bcfRejd6j9b0Oqv5zLuSc6m3VM1cTuk/134PXT5/nvr57TLp/dIYXDUK/NPcs32Xw2i+rXasLFjH8/dWBg76zq50XkbM+LVvM/Q04aX1C9BIgQIAAAQIECBAgQIAAAQIECBAgQIAAAQIECBAgQIAAAQIECBAgQIAAAQIECBAgQIAAAQIECBAgQIAAAQIECBAgQIAAAQIECBAgQIAAAQIECBAgQIAAAQIECBAgQIAAAQIENrTA8Eu3N/Rs8wgQIECAAAECBAgQIECAAAECBAgQIECAAAECBAgQIECAAAECBAgQIECAAAECBAgQIECAAAECBAgQIECAAAECBAgQIECAAAECBAgQIECAAAECBAgQIECAwEjgqdVLqt9WN69+OCWW7aobVV+aUv6kYjevfl9tMgjcpvrNpAZUV6kuGORdMvsebFFdNsEZC4m6fF7RpL4ncdtqx7lnaWS5pmur6uLBzdH5t6z+OPfayGRU86uFHGYD1FynOnvenL2rz8/tverWUdWjFrHPKP+71ZWqD84+c09ZzbxFxGohQIAAAQIECBAgQIAAAQIECBAgQIAAAQIECBAgQIAAAQIECBAgQIAAAQIECBAgQIAAAQIECBAgQIAAAQIECBAgQIAAAQIECBAgQIAAAQIECBAgQIAAAQIECBAgQIAAAQIECKx8gUl90fbKl3JCAgQIECBAgAABAgQIECBAgAABAgQIECBAgAABAgQIECBAgAABAgQIECBAgAABAgQIECBAgAABAgQIECBAgAABAgQIECBAgAABAgQIECBAgAABAgQIEJimwB2rq1Xvm+aQZZJ9m+pLg13Pqm4w4d33r44dZJ5S7T3hGeuKG30n4mWDosurTdbVNIX735vne/vqGtX9q3tUb6yeOoW5i438WrXnoPmwuf+/dF7gXtVXFjHk0dUZ1ecX0auFAAECBAgQIECAAAECBAgQIECAAAECBAgQIECAAAECBAgQIECAAAECBAgQIECAAAECBAgQIECAAAECBAgQIECAAAECBAgQIECAAAECBAgQIECAAAECBAgQIECAAAECBAgQILDRCoy+fNtFgAABAgQIECBAgAABAgQIECBAgAABAgQIECBAgAABAgQIECBAgAABAgQIECBAgAABAgQIECBAgAABAgQIECBAgAABAgQIECBAgAABAgQIECBAgAABAgQILB2Bx1avG6xzTPWACa/3rOrwQeYbq3+c8Ix1xW1a/WlQdOnsTputq2kK999X3XeQ+/pq9B6sus6trl5dPoXZi4l8RvXiQePXqltWX692H7z+xeoOixmghwABAgQIECBAgAABAgQIECBAgAABAgQIECBAgAABAgQIECBAgAABAgQIECBAgAABAgQIECBAgAABAgQIECBAgAABAgQIECBAgAABAgQIECBAgAABAgQIECBAgAABAgQIECBAYHyBmfFbdBAgQIAAAQIECBAgQIAAAQIECBAgQIAAAQIECBAgQIAAAQIECBAgQIAAAQIECBAgQIAAAQIECBAgQIAAAQIECBAgQIAAAQIECBAgQIAAAQIECBAgQIAAAQJTFDiqesQg/5nVS9Yy7wbV98fc5wPVfQY9j6zePGbG+pZvXv1xEHJJ9WfrG7qI/mdXLxj0vaE6qNp28Np+1fGLyF5My47VOWtpvE519rz7u1Z/UX1l7vW3V4dV5y5mAT0ECBAgQIAAAQIECBAgQIAAAQIECBAgQIAAAQIECBAgQIAAAQIECBAgQIAAAQIECBAgQIAAAQIECBAgQIAAAQIECBAgQIAAAQIECBAgQIAAAQIECBAgQIAAAQIECBAgQIAAAQLjC8yM36KDAAECBAgQIECAAAECBAgQIECAAAECBAgQIECAAAECBAgQIECAAAECBAgQIECAAAECBAgQIECAAAECBAgQIECAAAECBAgQIECAAAECBAgQIECAAAECBAgQmKLA7aq/rvac+/eI6rNrmLdj9Yvq59Xx1bHVuxew29nVdQZ1t6hOXUDfSiw5oPrI4GAnVt+qHjV47a3VIVM8/A5z+aP3+szqbuuY9ZXqloOaUd9bqqdUJ1UnT3FX0QQIECBAgAABAgQIECBAgAABAgQIECBAgAABAgQIECBAgAABAgQIECBAgAABAgQIECBAgAABAgQIECBAgAABAgQIECBAgAABAgQIECBAgAABAgQIECBAgAABAgQIECBAgAABAqsRmKFCgAABAgQIECBAgAABAgQIECBAgAABAgQIECBAgAABAgQIECBAgAABAgQIECBAgAABAgQIECBAgAABAgQIECBAgAABAgQIECBAgAABAgQIECBAgAABAgQILFuBh1RvH2x/UrXPAk7zlmr36pZztRvz9xPuVP1oYPbbav/qC4PXLqq2qy5ZgO24JbtW353XdPXqnLUEPaM6rHpH9abq2+MO3Ujrt6ku2EjP7tgECBAgQIAAAQIECBAgQIAAAQIECBAgQIAAAQIECBAgQIAAAQIECBAgQIAAAQIECBAgQIAAAQIECBAgQIAAAQIECBAgQIAAAQIECBAgQIAAAQIECBAgQIAAAQIECBAgQIDAlAU25i/8njKteAIECBAgQIAAAQIECBAgQIAAAQIECBAgQIAAAQIECBAgQIAAAQIECBAgQIAAAQIECBAgQIAAAQIECBAgQIAAAQIECBAgQIAAAQIECBAgQIAAAQIECBAgMHWBd1YPHkx53uz/nzvm1BtVZ4zZs9LKz6rOrr5Wfb0auf6ouvbgoPer3j+lg4/mX2+Q/dTqyLXMukr1myntspxi71p9aoEL37j6RPXe6ukL7FFGgAABAgQIECBAgAABAgQIECBAgAABAgQIECBAgAABAgQIECBAgAABAgQIECBAgAABAgQIECBAgAABAgQIECBAgAABAgQIECBAgAABAgQIECBAgAABAgQIECBAgAABAgQIEFiwwMyCKxUSIECAAAECBAgQIECAAAECBAgQIECAAAECBAgQIECAAAECBAgQIECAAAECBAgQIECAAAECBAgQIECAAAECBAgQIECAAAECBAgQIECAAAECBAgQIECAAAECS03gnGqHwVK3r05caktOaZ+7V9vM/dusevWE57ykevog84PVgROesSru2dULBtmnVXtMadZKiN26emP14Op5swd67joONXpW3lON+kbXw6u3rQQIZyBAgAABAgQIECBAgAABAgQIECBAgAABAgQIECBAgAABAgQIECBAgAABAgQIECBAgAABAgQIECBAgAABAgQIECBAgAABAgQIECBAgAABAgQIECBAgAABAgQIECBAgAABAgSWjsDM0lnFJgQIECBAgAABAgQIECBAgAABAgQIECBAgAABAgQIECBAgAABAgQIECBAgAABAgQIECBAgAABAgQIECBAgAABAgQIECBAgAABAgQIECBAgAABAgQIECCwAgW2q361Ac511er8DTBnKY3Yozp1sNDF1TbVn5bSklPaZevqwkH2b6s/n/Cs3apvDTIvqUbP80UTnjOKu1b1k3m5o/mnT2HWco+8YfXp6rqDg9yz+uhaDnZmtcu8+3erPrXcMexPgAABAgQIECBAgAABAgQIECBAgAABAgQIECBAgAABAgQIECBAgAABAgQIECBAgAABAgQIECBAgAABAgQIECBAgAABAgQIECBAgAABAgQIECBAgAABAgQIECBAgAABAgQILB2BmaWzik0IECBAgAABAgQIECBAgAABAgQIECBAgAABAgQIECBAgAABAgQIECBAgAABAgQIECBAgAABAgQIECBAgAABAgQIECBAgAABAgQIECBAgAABAgQIECBAYIUJbFadWP2kemh18RTPN5pzpeqQ6rQpzllK0YdVRwwW+mh1z6W04JR3ubTaZDBj0+qyCc/8RnWzQeYjqzdPeMaquC9Udxhkv3z2M/O0Kc1azrFbVV+pbjI4xEXVHtX313CwXauTq20H90d/j25Xjd5jFwECBAgQIECAAAECBAgQIECAAAECBAgQIECAAAECBAgQIECAAAECBAgQIECAAAECBAgQIECAAAECBAgQIECAAAECBAgQIECAAAECBAgQIECAAAECBAgQIECAAAECBAgQIEBgvQVm1jtBAAECBAgQIECAAAECBAgQIECAAAECBAgQIECAAAECBAgQIECAAAECBAgQIECAAAECBAgQIECAAAECBAgQIECAAAECBAgQIECAAAECBAgQIECAAAECBAgQWL3Ai6tnzN06o7pXNfo56etB1bsGoUdXB096yBLMO66682CvJ1avWYJ7Tmul86vtBuHbV6PXJnk9vXrJIPDz1b6THDDIOqR68+D386odq8unNG99Yke7nl19dn1C1qN3l9m/J6dWWw8yvlPtVV20htzbVp+rrjS4/4tqz2r000WAAAECBAgQIECAAAECBAgQIECAAAECBAgQIECAAAECBAgQIECAAAECBAgQIECAAAECBAgQIECAAAECBAgQIECAAAECBAgQIECAAAECBAgQIECAAAECBAgQIECAAAECBAgQWC+BmfXq1kyAAAECBAgQIECAAAECBAgQIECAAAECBAgQIECAAAECBAgQIECAAAECBAgQIECAAAECBAgQIECAAAECBAgQIECAAAECBAgQIECAAAECBAgQIECAAAECBFYv8DfVp+fd+lh1wITBrlydVW0/yH1fdf8Jz1lqcVeqLqo2Gyx2k+o7S23RKe4zet+vN8jfpfr+GuZtWe1c/by6YIydrl39qFr1/Y2XV1evzh0jY6GlW1fnVVsMGu66ms/RQvOmUbd39aZq9znr0TN3yTQGLSBz9LfkI/PqPl797Vp671uN/j4Mr2/MGt+uungBM5UQIECAAAECBAgQIECAAAECBAgQIECAAAECBAgQIECAAAECBAgQIECAAAECBAgQIECAAAECBAgQIECAAAECBAgQIECAAAECBAgQIECAAAECBAgQIECAAAECBAgQIECAAAECBNYosOoLrRERIECAAAECBAgQIECAAAECBAgQIECAAAECBAgQIECAAAECBAgQIECAAAECBAgQIECAAAECBAgQIECAAAECBAgQIECAAAECBAgQIECAAAECBAgQIECAAIFJCVy9+ma1/SDw/Oqm1TmTGjKX85rq8YPM31XXr34x4TlLLW7/6tjBUudWOy61Jae8z6nVHoMZt6y+Nm/mkdXfVzvMvX6f2Z4PjbnXF6obVR+cfYaPqUa/XzpmxkLL/7M6aFD8rrn9F9o/zbprVT+ZN+Bp1cunOXQd2UdUh82reU51+Fr6nl29YN79z1Sjz9S03tcrkMhoAgQIECBAgAABAgQIECBAgAABAgQIECBAgAABAgQIECBAgAABAgQIECBAgAABAgQIECBAgAABAgQIECBAgAABAgQIECBAgAABAgQIECBAgAABAgQIECBAgAABAgQIECBAYEMJzGyoQeYQIECAAAECBAgQIECAAAECBAgQIECAAAECBAgQIECAAAECBAgQIECAAAECBAgQIECAAAECBAgQIECAAAECBAgQIECAAAECBAgQIECAAAECBAgQIECAwEYhMPqeuxOq2w9Oe3m1X/W5CQvcrDqtGn633lOrIyc8ZynGvaJ68mCxo6uDl+KiU9xp9DzdaZB/59U8Y6+v/nFQ80/Vv42507Wqn47Zs9jy/atjB82/r65WXbTYwHl9f149p9q6evwiMl9XPXbQ99tq5+q8RWRNomWT6rh5z8Ho781dZv8GfXYtA95VPWje/bdVD5/EUjIIECBAgAABAgQIECBAgAABAgQIECBAgAABAgQIECBAgAABAgQIECBAgAABAgQIECBAgAABAgQIECBAgAABAgQIECBAgAABAgQIECBAgAABAgQIECBAgAABAgQIECBAgACBjVNg+KXpG6eAUxMgQIAAAQIECBAgQIAAAQIECBAgQIAAAQIECBAgQIAAAQIECBAgQIAAAQIECBAgQIAAAQIECBAgQIAAAQIECBAgQIAAAQIECBAgQIAAAQIECBAgQIDAJAWeXb1gXuBzq+dNcshs3uj79E6pbjXIPaO6aXXphGctxbhvVzcZLPbg6t1LcdEp7vSh6l6D/AOrD86b97TqpYPXXlM9cYo7rW/0ptXPq6sNgh5W/cf6Bld/Xx1RXbO6vLp19ZUxc7etvl+Nfq663lE9dMycSZZftfpWteMg9DfVLed2XdOsz1b7zbv5iOotk1xOFgECBAgQIECAAAECBAgQIECAAAECBAgQIECAAAECBAgQIECAAAECBAgQIECAAAECBAgQIECAAAECBAgQIECAAAECBAgQIECAAAECBAgQIECAAAECBAgQIECAAAECBAgQILDxCIy+QN1FgAABAgQIECBAgAABAgQIECBAgAABAgQIECBAgAABAgQIECBAgAABAgQIECBAgAABAgQIECBAgAABAgQIECBAgAABAgQIECBAgAABAgQIECBAgAABAgQmIXD76gvVJoOwz1X7VZdPYsAg49HVG+dl7lOdNOE5SzXuidW9Z733nVtwh+q8pbrslPb6j+qhg+yDq6PnzbpfdczgtY9VB0xpn0nFHlkdWn2z+vfqHdVv1jN89P2Tp1U3G+SM8vesLh0z+zHVG+b17F2dMmbOJMtvV504L3B0vpuvZchfVP9T3WSu5tjqgdVFk1xMFgECBAgQIECAAAECBAgQIECAAAECBAgQIECAAAECBAgQIECAAAECBAgQIECAAAECBAgQIECAAAECBAgQIECAAAECBAgQIECAAAECBAgQIECAAAECBAgQIECAAAECBAgQILDxCIy+ENpFgAABAgQIECBAgAABAgQIECBAgAABAgQIECBAgAABAgQIECBAgAABAgQIECBAgAABAgQIECBAgAABAgQIECBAgAABAgQIECBAgAABAgQIECBAgAABAgTWV2Cb6vTq6oOgc6qbVuevb/i8/u2rM6vRzFXX0dXBE56zIeN2qz5Tfa36evXF6tMLWGBkse+s8zELqF1qJTtUo2dk1XVuteMYS76qeuKg/snV6LXhdavqy4MXvlX95RgzrojSG1RXq/5nEcOvXT2g+k31ltVYnFINv4vyKbOfo1eOOWfUf2q1+6DvtGrP6vIxsyZZPnoWVr3/581+lu65AMOR1+gsI6tnXsH7T9JCFgECBAgQIECAAAECBAgQIECAAAECBAgQIECAAAECBAgQIECAAAECBAgQIECAAAECBAgQIECAAAECBAgQIECAAAECBAgQIECAAAECBAgQIECAAAECBAgQIECAAAECBAgQIHAFCAy/BPoKGG8kAQIECBAgQIAAAQIECBAgQIAAAQIECBAgQIAAAQIECBAgQIAAAQIECBAgQIAAAQIECBAgQIAAAQIECBAgQIAAAQIECBAgQIAAAQIECBAgQIAAAQIECKwQgY9Xdx+c5U/VnaoTp3C+t1UPG+ReUO1a/XIKszZU5EOqtw+GHVvdY8LDD6r2qU6rTq2+OuH8ceOuXv180PSL6hpjhDy/es6g/rnV8+b1X3Xec/H7assxZiyX0hvPPT97zS38/WqX1Sz/2upxg9cvrG5YjezHuW5dnTyv4VHVUeOETKH2mOra1YHznq21jdq2+vUUdhFJgAABAgQIECBAgAABAgQIECBAgAABAgQIECBAgAABAgQIECBAgAABAgQIECBAgAABAgQIECBAgAABAgQIECBAgAABAgQIECBAgAABAgQIECBAgAABAgQIECBAgAABAgQIbGQCMxvZeR2XAAECBAgQIECAAAECBAgQIECAAAECBAgQIECAAAECBAgQIECAAAECBAgQIECAAAECBAgQIECAAAECBAgQIECAAAECBAgQIECAAAECBAgQIECAAAECBCYvsEd16rzYp1cvnfyobledOC/3MdWbpjBrQ0a+onryYODh1XMmvMC7qgcNMp9YvWbCM8aJu2b100HDz6prjRHwT9XLB/Ujw0NX0/+7aovB6ztU561hzs2r21TXq3ae3eeo6vgxdrqiSq9cnV9tPlhgz+rr8xYa1Z1VbT94/b3VAxex+Lurvxv0/bq6bnXhIrIm1bJ1ddGkwuQQIECAAAECBAgQIECAAAECBAgQIECAAAECBAgQIECAAAECBAgQIECAAAECBAgQIECAAAECBAgQIECAAAECBAgQIECAAAECBAgQIECAAAECBAgQIECAAAECBAgQIECAAAECBMYRmBmnWC0BAgQIECBAgAABAgQIECBAgAABAgQIECBAgAABAgQIECBAgAABAgQIECBAgAABAgQIECBAgAABAgQIECBAgAABAgQIECBAgAABAgQIECBAgAABAgQIEFiDwM2q91e7Vp+s9p+S1HbVS6pDqk2qr1S3ri6f0rwNFXtC9VeDYfepPjTh4d+pbjTI3Kc6acIzxom7VvWTQcNPq2uPEXCP6tHVBXP/jqs+vJr+b8w+m6Pnc9W1d3XKGua8oHr24N7h1XPG2OmKLP1gde/BAkdUz1jNQg+u3jnv9TtXnxtz+WtU36u2GvS9unrSmDnKCRAgQIAAAQIECBAgQIAAAQIECBAgQIAAAQIECBAgQIAAAQIECBAgQIAAAQIECBAgQIAAAQIECBAgQIAAAQIECBAgQIAAAQIECBAgQIAAAQIECBAgQIAAAQIECBAgQIAAAQIrQmBmRZzCIQgQIECAAAECBAgQIECAAAECBAgQIECAAAECBAgQIECAAAECBAgQIECAAAECBAgQIECAAAECBAgQIECAAAECBAgQIECAAAECBAgQIECAAAECBAgQIEBgKQhsUT2nell1wZQX2r16Y/Wo6ptTnrUh4i+uthoMuk714wkOHmWPZqy6LquuXP12gjPGjdqp+tGgaXTe0bknfX24uucg9IHVe9cw5H7VMYN7H6sOmPRCU8obneu/Fuh5fLXvoPasWZPdqj+MudszqxcNer5X7TpmhnICBAgQIECAAAECBAgQIECAAAECBAgQIECAAAECBAgQIECAAAECBAgQIECAAAECBAgQIECAAAECBAgQIECAAAECBAgQIECAAAECBAgQIECAAAECBAgQIECAAAECBAgQIECAwIoQmFkRp3AIAgQIECBAgAABAgQIECBAgAABAgQIECBAgAABAgQIECBAgAABAgQIECBAgAABAgQIECBAgAABAgQIECBAgAABAgQIECBAgAABAgQIECBAgAABAgQIECCwfAVuVH1nsP5vqm0mfJy/qk4YZH67uumEZ4wbd93qh4Oms6udxw1ZQP0rqycN6p5RHbGGvl2r7w7u/bi6zgJmLIWSLavzZ882+rnquk118mqWu/7cM7f54N7zZv//3DEPMur/XrVtdXj1iuqSMTOUEyBAgAABAgQIECBAgAABAgQIECBAgAABAgQIECBAgAABAgQIECBAgAABAgQIECBAgAABAgQIECBAgAABAgQIECBAgAABAgQIECBAgAABAgQIECBAgAABAgQIECBAgAABAgRWhMDMijiFQxAgQIAAAQIECBAgQIAAAQIECBAgQIAAAQIECBAgQIAAAQIECBAgQIAAAQIECBAgQIAAAQIECBAgQIAAAQIECBAgQIAAAQIECBAgQIAAAQIECBAgQIAAgeUr8KDqXYP1P1XdbcLHeXL1ikHmO6qHTnjGuHE7Vz8YNP2wut64IQuon3/2N1WPWUvfxdVWg/vbVhcsYM5SKPmv6oGDRUbv+aFrWOzw6lmDe3+odpt9Ls4a8yB7VT+qzhmzTzkBAgQIECBAgAABAgQIECBAgAABAgQIECBAgAABAgQIECBAgAABAgQIECBAgAABAgQIECBAgAABAgQIECBAgAABAgQIECBAgAABAgQIECBAgAABAgQIECBAgAABAgQIECBAYEUJzKyo0zgMAQIECBAgQIAAAQIECBAgQIAAAQIECBAgQIAAAQIECBAgQIAAAQIECBAgQIAAAQIECBAgQIAAAQIECBAgQIAAAQIECBAgQIAAAQIECBAgQIAAAQIECBBYfgJHVocO1n5R9awJH+Pt1UMGmU+pXjnhGePGXX92p+8Pms6qbjBuyALq71kdVY3yz64+WR29lr7/qfYe3N+vOn419dtUD5vL/cgC9tgQJfepPjAYdE51jery1Qzfojp91mLnuXs/qP6uOnlDLGoGAQIECBAgQIAAAQIECBAgQIAAAQIECBAgQIAAAQIECBAgQIAAAQIECBAgQIAAAQIECBAgQIAAAQIECBAgQIAAAQIECBAgQIAAAQIECBAgQIAAAQIECBAgQIAAAQIECBAgQGClCcystAM5DwECBAgQIECAAAECBAgQIECAAAECBAgQIECAAAECBAgQIECAAAECBAgQIECAAAECBAgQIECAAAECBAgQIECAAAECBAgQIECAAAECBAgQIECAAAECBAgQWGYCn6/uONj5vtUHJnyGb1W7DTLvUH1xwjPGjdulOnPQ9L1q13FDplD/pupRg9xDq1cMfh/t+PzqoLnXPl3ddQp7LCZy8+r86soLfK/3r1+7UBkAACAASURBVI6pXli9vLpkMUM3kp7bVUdU96j+90ZyZsckQIAAAQIECBAgQIAAAQIECBAgQIAAAQIECBAgQIAAAQIECBAgQIAAAQIECBAgQIAAAQIECBAgQIAAAQIECBAgQIAAAQIECBAgQIAAAQIECBAgQIAAAQIECBAgQIAAAQIExhCYGaNWKQECBAgQIECAAAECBAgQIECAAAECBAgQIECAAAECBAgQIECAAAECBAgQIECAAAECBAgQIECAAAECBAgQIECAAAECBAgQIECAAAECBAgQIECAAAECBAgQIDB5gYurrQax16t+OMExo+wLq00GmX9e/XaCMxYTtWv13UHjmdUNFxM04Z7HVa8dZL69+ofB77euTh78fml1terXE95jsXGjfR8yaH5d9fi1hF21On+xw5Zp3+j9emz1vAXuf3D179Vm1Req/arR++4iQIAAAQIECBAgQIAAAQIECBAgQIAAAQIECBAgQIAAAQIECBAgQIAAAQIECBAgQIAAAQIECBAgQIAAAQIECBAgQIAAAQIECBAgQIAAAQIECBAgQIAAAQIECBAgQIAAAQIECPz/AjMsCBAgQIAAAQIECBAgQIAAAQIECBAgQIAAAQIECBAgQIAAAQIECBAgQIAAAQIECBAgQIAAAQIECBAgQIAAAQIECBAgQIAAAQIECBAgQIAAAQIECBAgQIAAgStMYNfqu4Ppv6m2mfA2+1T/Pcj8TnWTCc9YTNyNqtEuq64zqhsvJmjCPbevvjjI/Ea1+7wZ36tuMHjtCdVrJ7zH6uLuWt2peuZaZt29+vjg/q+rq1WXboD9lsOIW1Yfra5RPbl61TqWvn/13nk1b6sevhwOa0cCBAgQIECAAAECBAgQIECAAAECBAgQIECAAAECBAgQIECAAAECBAgQIECAAAECBAgQIECAAAECBAgQIECAAAECBAgQIECAAAECBAgQIECAAAECBAgQIECAAAECBAgQIEBgwwnMbLhRJhEgQIAAAQIECBAgQIAAAQIECBAgQIAAAQIECBAgQIAAAQIECBAgQIAAAQIECBAgQIAAAQIECBAgQIAAAQIECBAgQIAAAQIECBAgQIAAAQIECBAgQIAAAQLzBO5Uvb/abu71T1d3XY3SgbOvPbc6fu7f56oLF6j5hNn8Vw9q3109eIG90yy7SfXtwYDTq92mOXCB2VtVFw9qL6u2rP44eG30Xvzr4PeTqn0WmL+YsmdVj6h2nmu+4ex7eOZagn5VbTt3/4TqoOrnixm8wnruP/uMvXfemW5fnbiWc246+95+ptp3Xs0/Vy9eYT6OQ4AAAQIECBAgQIAAAQIECBAgQIAAAQIECBAgQIAAAQIECBAgQIAAAQIECBAgQIAAAQIECBAgQIAAAQIECBAgQIAAAQIECBAgQIAAAQIECBAgQIAAAQIECBAgQIAAAQIECKyHwMx69GolQIAAAQIECBAgQIAAAQIECBAgQIAAAQIECBAgQIAAAQIECBAgQIAAAQIECBAgQIAAAQIECBAgQIAAAQIECBAgQIAAAQIECBAgQIAAAQIECBAgQIAAgY1DYMfqA9XDqzM2jiNv8FPuVO1e/b767Gqmv7F69OD1l1ZPX+CWR1f/MKj9p+rfFti7sZb9oNp5cPg9q68Pfr9B9b15ONepfjwlsFOqvQbZL6yevZZZo/f44rnP7blT2mk5xu5SnVptPVj+nLnP3ujnmq6/qL5c3XBewf2q9y9HCDsTIECAAAECBAgQIECAAAECBAgQIECAAAECBAgQIECAAAECBAgQIECAAAECBAgQIECAAAECBAgQIECAAAECBAgQIECAAAECBAgQIECAAAECBAgQIECAAAECBAgQIECAAAECkxeYmXykRAIECBAgQIAAAQIECBAgQIAAAQIECBAgQIAAAQIECBAgQIAAAQIECBAgQIAAAQIECBAgQIAAAQIECBAgQIAAAQIECBAgQIAAAQIECBAgQIAAAQIECBBYQQKbVZ+v9qkurg6qPjbl821ZPb96cfWrKc9aLvE/qnYaLPvX1XELXH7rao/qFnM/X199ZYG9G2vZh6p7DQ5/cHX0PIxTqr0Grz2jOmJKYI+vXjPI/unc83D5lOat5NgDZj8LH5l3wC9Vt68uW8vBr1d9tdp2UPOHat9q1O8iQIAAAQIECBAgQIAAAQIECBAgQIAAAQIECBAgQIAAAQIECBAgQIAAAQIECBAgQIAAAQIECBAgQIAAAQIECBAgQIAAAQIECBAgQIAAAQIECBAgQIAAAQIECBAgQIAAAQIENnKBmY38/I5PgAABAgQIECBAgAABAgQIECBAgAABAgQIECBAgAABAgQIECBAgAABAgQIECBAgAABAgQIECBAgAABAgQIECBAgAABAgQIECBAgAABAgQIECBAgAABAmsXeGn1tHkl96iOnSLci6tnVL+unlO9obpsivOWevQu1ZmDJf9QXaUa/XRNR+Dgao/q69XXqtNWM+ZJ1SsHr49qRj3TuLapzq02H4TfqfrCNIZtBJlHVofOO+fLqsPWcfZ95sw3HdSN/k7tPe8zuhEQOiIBAgQIECBAgAABAgQIECBAgAABAgQIECBAgAABAgQIECBAgAABAgQIECBAgAABAgQIECBAgAABAgQIECBAgAABAgQIECBAgAABAgQIECBAgAABAgQIECBAgAABAgQIECAwX2AGCQECBAgQIECAAAECBAgQIECAAAECBAgQIECAAAECBAgQIECAAAECBAgQIECAAAECBAgQIECAAAECBAgQIECAAAECBAgQIECAAAECBAgQIECAAAECBAgQWIPA3apPzLv35ep21Z+mpHbj6vR52Y+vXjelecsh9nHVaweLfrLafzksvgF2/MvqRtU2c/8+Vf2vDTB3NGKH6mfVpoN5u1Tfn9L8D1f3HGS/tTpkSrMmGbt99cLZXX9cHT7J4PXI2qw6obrtvIyR70fXkfuI6qh5NT+sblH9ej120kqAAAECBAgQIECAAAECBAgQIECAAAECBAgQIECAAAECBAgQIECAAAECBAgQIECAAAECBAgQIECAAAECBAgQIECAAAECBAgQIECAAAECBAgQIECAAAECBAgQIECAAAECBAgsc4GZZb6/9QkQIECAAAECBAgQIECAAAECBAgQIECAAAECBAgQIECAAAECBAgQIECAAAECBAgQIECAAAECBAgQIECAAAECBAgQIECAAAECBAgQIECAAAECBAgQIEBgOgI7V6dW2wziz692r346nZH/X+qJ1e0G+WdVu1V/mOLMpR794eqegyWfMvu+vHKpL72B9ntzdchg1qOqozbQ7NGYT1V3Gcx7QfUvU5p/3+p9g+yLqqtVv5/SvPWN3ax64pzHVeY+w9erfr6+wRPq37E6rRr9XHWNTPesvreOGf9WjT6Hw+tL1b4b+d+qCb01YggQIECAAAECBAgQIECAAAECBAgQIECAAAECBAgQIECAAAECBAgQIECAAAECBAgQIECAAAECBAgQIECAAAECBAgQIECAAAECBAgQIECAAAECBAgQIECAAAECBAgQIECAwPIUmFmea9uaAAECBAgQIECAAAECBAgQIECAAAECBAgQIECAAAECBAgQIECAAAECBAgQIECAAAECBAgQIECAAAECBAgQIECAAAECBAgQIECAAAECBAgQIECAAAECBKYosHn15Wr3wYzLq/2qz01x7oOrd87Lv/OUZ07xOBOJ3qy6oPrzQdpNq29PJH35hxxZHTo4xtOql2/AYz20+o/BvO/PPsO7TGn+6HN5brXNIP9B1X9Oad4w9m+qz4w558rVyONqg75jZp/dB4yZM83y21YnVKPP2arr9OpW1W/XMniT6tjqrvPONvobdsk0F5ZNgAABAgQIECBAgAABAgQIECBAgAABAgQIECBAgAABAgQIECBAgAABAgQIECBAgAABAgQIECBAgAABAgQIECBAgAABAgQIECBAgAABAgQIECBAgAABAgQIECBAgAABAgQILF2BmaW7ms0IECBAgAABAgQIECBAgAABAgQIECBAgAABAgQIECBAgAABAgQIECBAgAABAgQIECBAgAABAgQIECBAgAABAgQIECBAgAABAgQIECBAgAABAgQIECBA4AoSeF312HmzD6+eM8V9rlydVW0/mPG+6v5TnLkcov+qOmGw6LnVjsth8Q204+iZfP5g1rSf0/nH2ro6r9picOP61Q+mdP43VI8ZZH+y2n9Ks0ax161eVd2r+pfqBWPOOrh667ye0TP932PmTLP80OrIeQNGfwMfv46ho/f+5Gq32c/k6H2Z/zdzmjvLJkCAAAECBAgQIECAAAECBAgQIECAAAECBAgQIECAAAECBAgQIECAAAECBAgQIECAAAECBAgQIECAAAECBAgQIECAAAECBAgQIECAAAECBAgQIECAAAECBAgQIECAAAECBJagwMwS3MlKBAgQIECAAAECBAgQIECAAAECBAgQIECAAAECBAgQIECAAAECBAgQIECAAAECBAgQIECAAAECBAgQIECAAAECBAgQIECAAAECBAgQIECAAAECBAgQIHDFCTyges+88SdWd6gum+Jar6keP8j/XXX96hdTnLkcog+vnjVY9G3Vw5fD4htoxydWrxrMem31hDXM3qLaubre3M9PVWdNYM/Re3KV6pjqI9XFE8hcU8Rtq5MGNy+trlGdN4WZ+85+7o+flzv6TP5gzFlfr3Yf9Jxe3awa7b5UrtH7dsDcMl+t7l39ZAHLXbc6cPb9f8UCapUQIECAAAECBAgQIECAAAECBAgQIECAAAECBAgQIECAAAECBAgQIECAAAECBAgQIECAAAECBAgQIECAAAECBAgQIECAAAECBAgQIECAAAECBAgQIECAAAECBAgQIECAAAECK1xgZoWfz/EIECBAgAABAgQIECBAgAABAgQIECBAgAABAgQIECBAgAABAgQIECBAgAABAgQIECBAgAABAgQIECBAgAABAgQIECBAgAABAgQIECBAgAABAgQIECBAYOECu1SnVVsNWs6pdq9GP6d13Wxu7vA78p5aHTmtgcso95Rqr8G+B1XvWUb7T3vVf6iOHgx5R/XQNQx9f3Xg4N6Dq3dPe8Ep5J9VXW+QO63PypbVGdVOg1mfq+485pluXZ08r+dJ1avHzJlm+dbVqdWXqkdUf5zmMNkECBAgQIAAAQIECBAgQIAAAQIECBAgQIAAAQIECBAgQIAAAQIECBAgQIAAAQIECBAgQIAAAQIECBAgQIAAAQIECBAgQIAAAQIECBAgQIAAAQIECBAgQIAAAQIECBAgQIDAyhQYftn6yjyhUxEgQIAAAQIECBAgQIAAAQIECBAgQIAAAQIECBAgQIAAAQIECBAgQIAAAQIECBAgQIAAAQIECBAgQIAAAQIECBAgQIAAAQIECBAgQIAAAQIECBAgQIDAQgX+vXrkvOI7VicsNGARdaPvxTulutWg94zqptWli8hbSS3bVL+qVn134OXVdtUFK+mQ63mWe1UfGmR8pBq9trrryOrQwY1nVS9az/lXRPtzqufPDf59dXj1wiktsn917Lzs+1fvG3PeW6uDBz0XVjeozhszZ5rl21e/nOYA2QQIECBAgAABAgQIECBAgAABAgQIECBAgAABAgQIECBAgAABAgQIECBAgAABAgQIECBAgAABAgQIECBAgAABAgQIECBAgAABAgQIECBAgAABAgQIECBAgAABAgQIECBAgMDKFlj1peIr+5ROR4AAAQIECBAgQIAAAQIECBAgQIAAAQIECBAgQIAAAQIECBAgQIAAAQIECBAgQIAAAQIECBAgQIAAAQIECBAgQIAAAQIECBAgQIAAAQIECBAgQIAAAQILEdi0enn15Lnif65evJDG9ah5dPXGef37VCetR+ZKad21enV1h2qr6svVrVfK4SZ0jjtVnxtknTD7+x3XkP2EOc9Vt4+qHjWhPTZkzHWrj1evr95RXTjl4R+q7jWY8Yvq+tXvxph7ter71ZUHPW+uHjlGhlICBAgQIECAAAECBAgQIECAAAECBAgQIECAAAECBAgQIECAAAECBAgQIECAAAECBAgQIECAAAECBAgQIECAAAECBAgQIECAAAECBAgQIECAAAECBAgQIECAAAECBAgQIECAwJIWmFnS21mOAAECBAgQIECAAAECBAgQIECAAAECBAgQIECAAAECBAgQIECAAAECBAgQIECAAAECBAgQIECAAAECBAgQIECAAAECBAgQIECAAAECBAgQIECAAAECBK4IgQdWo3/3rS6f8gLHVXcezDi6OnjKM5dC/P2rC6qvVecvYKG/qv6sGnm5/q/AnnOGq145rdpjDUAHVB8Z3PtMdZeNCHPnuc/1/WY/1/9aHbvAs+9UnVFtOah/RXXoAvtXlY3qjxz0jP62jN6/0XvmIkCAAAECBAgQIECAAAECBAgQIECAAAECBAgQIECAAAECBAgQIECAAAECBAgQIECAAAECBAgQIECAAAECBAgQIECAAAECBAgQIECAAAECBAgQIECAAAECBAgQIECAAAECBAgse4GZZX8CByBAgAABAgQIECBAgAABAgQIECBAgAABAgQIECBAgAABAgQIECBAgAABAgQIECBAgAABAgQIECBAgAABAgQIECBAgAABAgQIECBAgAABAgQIECBAgACB5Sww+l68g6sXV39W7Vr9cjkfaIG7/6Laca72J9Vtqp8usHehZTesvrvQ4iug7rbVSYO5X6puN+Ye16vOGvT8sBq9trrrZtU3BjfOrEZGG8P1zNnP14sGB/2P6mFjHPyw6ohB/aXVntU3x8jYtDqjusGg55Rq7zEylBIgQIAAAQIECBAgQIAAAQIECBAgQIAAAQIECBAgQIAAAQIECBAgQIAAAQIECBAgQIAAAQIECBAgQIAAAQIECBAgQIAAAQIECBAgQIAAAQIECBAgQIAAAQIECBAgQIAAAQIElqzA6IvXXQQIECBAgAABAgQIECBAgAABAgQIECBAgAABAgQIECBAgAABAgQIECBAgAABAgQIECBAgAABAgQIECBAgAABAgQIECBAgAABAgQIECBAgAABAgQIECBA4IoWuEp18+qLV/QiG2D+NaufDub8trpyddkEZ+9Zfa26qDqt+kT1wgnmTyJqn+q/B0EnVrcfM3i76vxBzwXVtmvI2KL63eDepdVmY8zbqrp6ddYYPUul9A7VFwbLXFhdtbpkgQtuXn2zutGg/ivVXgvsX1V25+q4Qc97q0PmntMxo5QTIECAAAECBAgQIECAAAECBAgQIECAAAECBAgQIECAAAECBAgQIECAAAECBAgQIECAAAECBAgQIECAAAECBAgQIECAAAECBAgQIECAAAECBAgQIECAAAECBAgQIECAAAECBJaWwMzSWsc2BAgQIECAAAECBAgQIECAAAECBAgQIECAAAECBAgQIECAAAECBAgQIECAAAECBAgQIECAAAECBAgQIECAAAECBAgQIECAAAECBAgQIECAAAECBAgQIEBgxQscUH1kcMqTqn0mfOpHVEcNMj9YHTjhGesb91fVCYOQL1Z3GDN0k+rSQc9l1aZryTi/2m5w/1rVz9ZSf53qiGqP6sbVl6tbj7njUigfff/kz6sdB8vcZ/ZcHxpjudtVJ86rf2T15jEyRqWjZ3HX2X0evZq8MaOWVfn9ql9Wn19WW1uWAAECBAgQIECAAAECBAgQIECAAAECBAgQIECAAAECBAgQIECAAAECBAgQIECAAAECBAgQIECAAAECBAgQIECAAAECBAgQIECAAAECBAgQIECAAAECBAgQIECAAAECBAgQWLDA6AuhXQQIECBAgAABAgQIECBAgAABAgQIECBAgAABAgQIECBAgAABAgQIECBAgAABAgQIECBAgAABAgQIECBAgAABAgQIECBAgAABAgQIECBAgAABAgQIECBAgMCGE/jX2VHPHYx7bfWECY9/Q/WYQeazqxdOeMb6xt2h+sIg5ITqjosI/XD1++qCuX9PX0vGV6tbDO7vU520lvptql8P7v+x2rK6bBF7XtEtr5j1efJgif+q/m7Mpd5WPWzQc161w5gZ21W/GrNnuZc/vxp9Bi+sblWdudwPZH8CBAgQIECAAAECBAgQIECAAAECBAgQIECAAAECBAgQIECAAAECBAgQIECAAAECBAgQIECAAAECBAgQIECAAAECBAgQIECAAAECBAgQIECAAAECBAgQIECAAAECBAgQIEDg/xWYgUKAAAECBAgQIECAAAECBAgQIECAAAECBAgQIECAAAECBAgQIECAAAECBAgQIECAAAECBAgQIECAAAECBAgQIECAAAECBAgQIECAAAECBAgQIECAAAECBAhsUIGPVAcMJh5cHT3hDU6p9hpk7l99csIz1jfuTtXnBiGfr/Zd39B19L+/OnBQ8+Dq3evo+Vl1jUHNX1bfmvKe04i/TfWlQfDvqqtWo58Lvbavzqy2mX2vvlA9cu73hfavhLpbVjcb4zP7geo+g4P/cO6z+cuVgOEMBAgQIECAAAECBAgQIECAAAECBAgQIECAAAECBAgQIECAAAECBAgQIECAAAECBAgQIECAAAECBAgQIECAAAECBAgQIECAAAECBAgQIECAAAECBAgQIECAAAECBAgQIECAwP8VmIFBgAABAgQIECBAgAABAgQIECBAgAABAgQIECBAgAABAgQIECBAgAABAgQIECBAgAABAgQIECBAgAABAgQIECBAgAABAgQIECBAgAABAgQIECBAgAABAgQIbFCBn1bXHEy8efXNCW6wSfX7avNB5jbVbyY4YxJRd66OGwQdX+03ieC1ZBxZHTq4/6zqReuY+YnqboOaB1fvnvKe04r/UbXTIPyB1XvHHHZQ9Yfqg2P2rYTyh1RHVZtWt6m+uoBDPWKuZ1j6ler2c44LiFBCgAABAgQIECBAgAABAgQIECBAgAABAgQIECBAgAABAgQIECBAgAABAgQIECBAgAABAgQIECBAgAABAgQIECBAgAABAgQIECBAgAABAgQIECBAgAABAgQIECBAgAABAgQILAeBmeWwpB0JECBAgAABAgQIECBAgAABAgQIECBAgAABAgQIECBAgAABAgQIECBAgAABAgQIECBAgAABAgQIECBAgAABAgQIECBAgAABAgQIECBAgAABAgQIECBAgMAKEdihOmdwlkuqLarLJni+3auvD/J+Uu00wfxJRe1XfXYQdlz115MKX0POE6pXD+4dVT1qHTNfXD1jUPOy6rB19Gxf3be6X3V8NcpYCtcR83b/wNyeS2G3pb7DS6unDZb8eTX6rJ23gMVfWT1pXt37q/tXly+gXwkBAgQIECBAgAABAgQIECBAgAABAgQIECBAgAABAgQIECBAgAABAgQIECBAgAABAgQIECBAgAABAgQIECBAgAABAgQIECBAgAABAgQIECBAgAABAgQIECBAgAABAgQIECCwDARmlsGOViRAgAABAgQIECBAgAABAgQIECBAgAABAgQIECBAgAABAgQIECBAgAABAgQIECBAgAABAgQIECBAgAABAgQIECBAgAABAgQIECBAgAABAgQIECBAgACByQjsW127esdk4qQsQuDu1ccHfSdXt1lEztpaHl69ZVDw4ereE54xibi/qT49CPpMdZdJBK8l44DZz8Cbqx9WP6g+Vb1tHTMfWP3XoGa0813X0nO36hOD+9+pbjLlcy00fs/qa4PiS6qrVhcuNGAjrrtfdcy883++2q+6bB0um1THrua5eVl12EZs6ugECBAgQIAAAQIECBAgQIAAAQIECBAgQIAAAQIECBAgQIAAAQIECBAgQIAAAQIECBAgQIAAAQIECBAgQIAAAQIECBAgQIAAAQIECBAgQIAAAQIECBAgQIAAAQIECBAgQGBFCcysqNM4DAECBAgQIECAAAECBAgQIECAAAECBAgQIECAAAECBAgQIECAAAECBAgQIECAAAECBAgQIECAAAECBAgQIECAAAECBAgQIECAAAECBAgQIECAAAECBAisSWDH6rRq9PMD1cHV/8a1wQWeUz1/MPX11eMmvMXrqscOMv+lesGEZ0wi7q7VJwdBn6ruNongCWfcuDp9kHlBte1aZmxd/arafFBzi+rUCe+1prirV79Yy6wzq10G9x8y+/s7N9Buy33Mq2bf2yfOO8RLqmcu4GCj5+Lkard5tQ+v3raAfiUECBAgQIAAAQIECBAgQIAAAQIECBAgQIAAAQIECBAgQIAAAQIECBAgQIAAAQIECBAgQIAAAQIECBAgQIAAAQIECBAgQIAAAQIECBAgQIAAAQIECBAgQIAAAQIECBAgQIDAEheYWeL7WY8AAQIECBAgQIAAAQIECBAgQIAAAQIECBAgQIAAAQIECBAgQIAAAQIECBAgQIAAAQIECBAgQIAAAQIECBAgQIAAAQIECBAgQIAAAQIECBAgQIAAAQIEJiPwheoOg6izqhtMJnqdKdtVv1pn1cZR8KHqXoOjHlK9dcJH/1J1m0Hm31Yfn/CMScTdrfrEIOiT1f6TCJ5wxibV76o/G+Res/r5WuYcU91vcP/I6qkT3msYN/p+ybtUj6ruWe1TnbKGeS+onj24N3o2Rs+Ia90Cm1UnVLedVzoy/+i629up+mp1tUHtpXPP/WcW0K+EAAECBAgQIECAAAECBAgQIECAAAECBAgQIECAAAECBAgQIECAAAECBAgQIECAAAECBAgQIECAAAECBAgQIECAAAECBAgQIECAAAECBAgQIECAAAECBAgQIECAAAECBAgQWMICoy+MdhEgQIAAAQIECBAgQIAAAQIECBAgQIAAAQIECBAgQIAAAQIECBAgQIAAAQIECBAgQIAAAQIECBAgQIAAAQIECBAgzy51AwAAIABJREFUQIAAAQIECBAgQIAAAQIECBAgQIDAyhY4vHrWvCM+pnrTBjr2sdU1q0dXJ2+gmUt1zI+qnQbL7Vl9ffD7G6sbVsfP/Tul+tMYh9mk+n21+aBnx+rcMTI2VOndq48Pho2ek3tsqOFjzvmfau9Bz/7VJ9eSce/qg4P7I/+rV5ePOXeh5W+vHjIofm31hDU036T69ty946p3VkcvdJC6Rp+nb1VXHVhcVI0+y99bgM9e1RerKw1qL579LIxeP30B/UoIECBAgAABAgQIECBAgAABAgQIECBAgAABAgQIECBAgAABAgQIECBAgAABAgQIECBAgAABAgQIECBAgAABAgQIECBAgAABAgQIECBAgAABAgQIECBAgAABAgQIECBAgACBJSows0T3shYBAgQIECBAgAABAgQIECBAgAABAgQIECBAgAABAgQIECBAgAABAgQIECBAgAABAgQIECBAgAABAgQIECBAgAABAgQIECBAgAABAgQIECBAgAABAgQITEZg3+q4avj9cx+sDpxM/DpT7ll9eFD17urB6+xauQUPmvXYc+7fbtU15x31nGqHwWt3qL44BsfNZt/bbwzqf1Zda4z+DVn6t9VHBwM/Vh2wIRcYY9abqkcN6p9ZvWQt/ZtXo/dy20HNftXxY8wcp/Tvq3cMGi6Ye44uWUPIQdWnql+PM2QD147slup+d5r7u7rJwOT0uc/1Hxbg9HfV6G/h8Hry7PPyqgX0KiFAgAABAgQIECBAgAABAgQIECBAgAABAgQIECBAgAABAgQIECBAgAABAgQIECBAgAABAgQIECBAgAABAgQIECBAgAABAgQIECBAgAABAgQIECBAgAABAgQIECBAgAABAgSWqMDwC+GX6IrWIkCAAAECBAgQIECAAAECBAgQIECAAAECBAgQIECAAAECBAgQIECAAAECBAgQIECAAAECBAgQIECAAAECBAgQIECAAAECBAgQIECAAAECBAgQIECAAIFFClyrOq266qD/h9XNqwsXmTlO25bVGdVOg6bPVXceJ2Qjqr1R9Z3BeS+utqn+NIbBTWdrn1vtWd2g+mh1zzH6la5e4B+r1w9uvWf2vTpoHVj/Xj1yUPPW6pApAW9RnVdtPci/9+xz8OEpzZtm7D7V66qzq3tNc9B6Zh9WHTEv453VQxaYe3j1rOry6hHV6PlwESBAgAABAgQIECBAgAABAgQIECBAgAABAgQIECBAgAABAgQIECBAgAABAgQIECBAgAABAgQIECBAgAABAgQIECBAgAABAgQIECBAgAABAgQIECBAgAABAgQIECBAgAABAstYYGYZ7251AgQIECBAgAABAgQIECBAgAABAgQIECBAgAABAgQIECBAgAABAgQIECBAgAABAgQIECBAgAABAgQIECBAgAABAv+HnTsP27aQE///fiQkjWJkD1krVIhoxs5Ys39jKsswdrJvjSnGmiVl3ymMZRCDMbaspUYq2RJZsmYpQvomfvd1/O7n9zuPe6rnuu77uvfXeRz3cfVc52d9ndd59t9JgAABAgQIECBAgAABAgQIECBAgACBCxa4aHVUtdsg5M+z/z5hieBeWD1j0Oucasfq1CXqv9raPLZ65WDoj1Z3W8ASW1WXqX64gBpS/1+Bm1Vfrs6qjp+5j0bX5qBN4Nyq+uwg5vez1+PcRUJ9+8y99cBB7Q9U91mkXuOU3aY6Y5zA2ZhLVofNmfkfqk9MUGOpQz9Y3XNO0/tX7xlzkHdW769G18pBgAABAgQIECBAgAABAgQIECBAgAABAgQIECBAgAABAgQIECBAgAABAgQIECBAgAABAgQIECBAgAABAgQIECBAgAABAgQIECBAgAABAgQIECBAgAABAgQIECBAgAABAgQIrHKBDat8fuMTIECAAAECBAgQIECAAAECBAgQIECAAAECBAgQIECAAAECBAgQIECAAAECBAgQIECAAAECBAgQIECAAAECBAgQIECAAAECBAgQIECAAAECBAgQIECAwPkLvKx60pxTT6lG3y/Fcd3qpGrzQbMDq+csRfNV2uND1Z6D2Z9QHbJKd1lrY1+iukr13QkWG73z8UezeRvT7lu9f4Iak4TervrUIOHcatvqzEmKTCF2q+rg6o7V6Dlw9gQ1j6luOoj/XrVDNdplJR6Xqo6vrjU73HuqB1XnrMRhzUSAAAECBAgQIECAAAECBAgQIECAAAECBAgQIECAAAECBAgQIECAAAECBAgQIECAAAECBAgQIECAAAECBAgQIECAAAECBAgQIECAAAECBAgQIECAAAECBAgQIECAAAECBAgsrsDo5dQOAgQIECBAgAABAgQIECBAgAABAgQIECBAgAABAgQIECBAgAABAgQIECBAgAABAgQIECBAgAABAgQIECBAgAABAgQIECBAgAABAgQIECBAgAABAgQIEFhbAveojpiz0sequy7hml+qbjHod2q1Y3XOEs6wmlpdtDqz2nIw9E7VN1fTEss061bVraqtZ/9+X71tmWaZ2/bF1dMGX36wuvcizTZ6x+Rp1ZUH9R9dvXaR+p1f2TtXb6quNHvyJXP239QoO1fHV8P3ZT61eummEpfx/A7V0dX+1auXcQ6tCRAgQIAAAQIECBAgQIAAAQIECBAgQIAAAQIECBAgQIAAAQIECBAgQIAAAQIECBAgQIAAAQIECBAgQIAAAQIECBAgQIAAAQIECBAgQIAAAQIECBAgQIAAAQIECBAgQIAAgWUWGL5geZlH0Z4AAQIECBAgQIAAAQIECBAgQIAAAQIECBAgQIAAAQIECBAgQIAAAQIECBAgQIAAAQIECBAgQIAAAQIECBAgQIAAAQIECBAgQIAAAQIECBAgQIAAAQIEpiCwdfXD6m8GtX5W3bD61RTqj1Ni7+odcwJvWx05TvI6jblF9aXB7qdXl1+nFpOuff3qpEHSN6udJi2ySPGj++7EQe1zq8tUv1+kfi+qnj6o/eXq5ovU6/zKvr164ODEebPX4uQJZnht9chB/FnVNatfTlBjqUNHz90zl7qpfgQIECBAgAABAgQIECBAgAABAgQIECBAgAABAgQIECBAgAABAgQIECBAgAABAgQIECBAgAABAgQIECBAgAABAgQIECBAgAABAgQIECBAgAABAgQIECBAgAABAgQIECBAgMDKEtiwssYxDQECBAgQIECAAAECBAgQIECAAAECBAgQIECAAAECBAgQIECAAAECBAgQIECAAAECBAgQIECAAAECBAgQIECAAAECBAgQIECAAAECBAgQIECAAAECBAhMQWCv6q3VFtVfqltVX5xC3XFKbFWdWv3tIPg/qvuNk7yOYw6Y2f3Awf6HVQ9axx6TrH6V6rRBwk+rK09SYJFjT6quX32nel91cPXrReq5Q/XNObW3n/ktfX+R+s0tO7rvT6m2Hpw4qtpjgv7bVN+rRp8bj7dXD56ghlACBAgQIECAAAECBAgQIECAAAECBAgQIECAAAECBAgQIECAAAECBAgQIECAAAECBAgQIECAAAECBAgQIECAAAECBAgQIECAAAECBAgQIECAAAECBAgQIECAAAECBAgQIECAwJILbFjyjhoSIECAAAECBAgQIECAAAECBAgQIECAAAECBAgQIECAAAECBAgQIECAAAECBAgQIECAAAECBAgQIECAAAECBAgQIECAAAECBAgQIECAAAECBAgQIECAwFII7FR9qDqseu5SNJzt8crqsYN+Z8/MsH318yWcYTW2+mK1x2Dwfat3rMZFlmHmS1VnDfr+oRp9t1KOW1W/q45fooGOq2406PW86tlL1HvU5hHV6+b0+6fqrRPM8JjqVXPib1YdO0ENoQQIECBAgAABAgQIECBAgAABAgQIECBAgAABAgQIECBAgAABAgQIECBAgAABAgQIECBAgAABAgQIECBAgAABAgQIECBAgAABAgQIECBAgAABAgQIECBAgAABAgQIECBAgACBJRXYsKTdNCNAgAABAgQIECBAgAABAgQIECBAgAABAgQIECBAgAABAgQIECBAgAABAgQIECBAgAABAgQIECBAgAABAgQIECBAgAABAgQIECBAgAABAgQIECBAgACBpRS4dPXbJWx4g+rEaviuu6dUL1vCGVZjqy2rM6uLDoa/fHX6alxmmWY+r7rIoPdm1V8uZJbdqhtXV6+uUb28OmaZZp922ydUBw+K/qS6yrSbXEi90f1/bHWTQcyvqmvP/s7HGWV0/U6qdhgEj54tu1Z/HaeAGAIECBAgQIAAAQIECBAgQIAAAQIECBAgQIAAAQIECBAgQIAAAQIECBAgQIAAAQIECBAgQIAAAQIECBAgQIAAAQIECBAgQIAAAQIECBAgQIAAAQIECBAgQIAAAQIECBAgQIDAUgsMX9K+1L31I0CAAAECBAgQIECAAAECBAgQIECAAAECBAgQIECAAAECBAgQIECAAAECBAgQIECAAAECBAgQIECAAAECBAgQIECAAAECBAgQIECAAAECBAgQIECAAIG1JXDp6nnVo6rNqpOrnarz1taaU9/m7tWHB1VPqm449S5ru+Cvq8sMVrxc9asLWfmwat/B+YdXb1wjRKPdf1adU723ekN19BLvdoPq+NnnwMbWI9+R87jH31VfmBP8sOrN4xZYY3F3qj6+xnayDgECBAgQIECAAAECBAgQIECAAAECBAgQIECAAAECBAgQIECAAAECBAgQIECAAAECBAgQIECAAAECBAgQIECAAAECBAgQIECAAAECBAgQIECAAAECBAgQIECAAAECBAgQWFMCG9bUNpYhQIAAAQIECBAgQIAAAQIECBAgQIAAAQIECBAgQIAAAQIECBAgQIAAAQIECBAgQIAAAQIECBAgQIAAAQIECBAgQIAAAQIECBAgQIAAAQIECBAgQIAAgZUgcL3qTdXTqqNWwkArfIYnVy8dzPjyavSdY3yB71XbD8KvVY2+u6DjudWzBydfUO0/frsVH7lndeTM7+iseUx65eon88ibm3JI9fg5X+5WfWWC2u+u9hrE/7K65jz3mqDtigq9WPWWau/qCdXI1UGAAAECBAgQIECAAAECBAgQIECAAAECBAgQIECAAAECBAgQIECAAAECBAgQIECAAAECBAgQIECAAAECBAgQIECAAAECBAgQIECAAAECBAgQIECAAAECBAgQIECAAAECBAisQIENK3AmIxEgQIAAAQIECBAgQIAAAQIECBAgQIAAAQIECBAgQIAAAQIECBAgQIAAAQIECBAgQIAAAQIECBAgQIAAAQIECBAgQIAAAQIECBAgQIAAAQIECBAgQIAAgfUmsFV16+o21QeqL643gAXu+9Vq10GNm1THXUjNf6rePDj/rmrvBc6wmtOvXd2/um+1U3W56owFLjT6TX+nusKgzkmz1+m8MWtfsfpudcnqt9W/VYdW546Zv9rDtq0+Uu02u8hfqnvMfrfadzM/AQIECBAgQIAAAQIECBAgQIAAAQIECBAgQIAAAQIECBAgQIAAAQIECBAgQIAAAQIECBAgQIAAAQIECBAgQIAAAQIECBAgQIAAAQIECBAgQIAAAQIECBAgQIAAAQIECBBYcwIb1txGFiJAgAABAgQIECBAgAABAgQIECBAgAABAgQIECBAgAABAgQIECBAgAABAgQIECBAgAABAgQIECBAgAABAgQIECBAgAABAgQIECBAgAABAgQIECBAgAABAitL4AnVP1cnVsdXH62+ubJGXPXTfKa6zWCL21efvpCtbjvn/FHVHqteYf4LfLXadZD+6Oq18y/3/2XuVb17Tp0nVQdPUHv/6mrVs6pfTZC3EkNHrsdVx4w53DVm47cZxJ9d3bL6ypg1hBEgQIAAAQIECBAgQIAAAQIECBAgQIAAAQIECBAgQIAAAQIECBAgQIAAAQIECBAgQIAAAQIECBAgQIAAAQIECBAgQIAAAQIECBAgQIAAAQIECBAgQIAAAQIECBAgQIAAAQJLJLBhifpoQ4AAAQIECBAgQIAAAQIECBAgQIAAAQIECBAgQIAAAQIECBAgQIAAAQIECBAgQIAAAQIECBAgQIAAAQIECBAgQIAAAQIECBAgQIAAAQIECBAgQIAAAQIE1qvAO6t/HCz/+OqVU8b4t+qM6sjq+CnXXqxy+1SHD4q/o9p3ns0+WN1zkHuf6gMXUmv7mV7fG5z/aXXlefZeC2lPq148WORz1a2ntNhnqtvM1jqxelA1+lxPx9bVYdXdq9Fvbdfq9DEB9pi9rzcfxP9qtsaPx6whjAABAgQIECBAgAABAgQIECBAgAABAgQIECBAgAABAgQIECBAgAABAgQIECBAgAABAgQIECBAgAABAgQIECBAgAABAgQIECBAgAABAgQIECBAgAABAgQIECBAgAABAgQIEFgCgQ1L0EMLAgQIECBAgAABAgQIECBAgAABAgQIECBAgAABAgQIECBAgAABAgQIECBAgAABAgQIECBAgAABAgQIECBAgAABAgQIECBAgAABAgQIECBAgAABAgQIECCwngW+VV1vAPB31ZemDHJGtfVszdF/71L9aMo9pl3ugdXbB0UPqx40zyZvrR48yH1o9ZYLqbVZ9ec55y9anTdG/8tWN5o1Hn0+tvr1GHkrOeSqc34vf62uWP1iCkNvX51YvaR6wfm4T6HFii/xw5nf43aDKY+ubjHB1PtUh8+JHz1Xdq9+N0EdoQQIECBAgAABAgQIECBAgAABAgQIECBAgAABAgQIECBAgAABAgQIECBAgAABAgQIECBAgAABAgQIECBAgAABAgQIECBAgAABAgQIECBAgAABAgQIECBAgAABAgQIECBAgMAiCmxYxNpKEyBAgAABAgQIECBAgAABAgQIECBAgAABAgQIECBAgAABAgQIECBAgAABAgQIECBAgAABAgQIECBAgAABAgQIECBAgAABAgQIECBAgAABAgQIECBAgMDiCNy++tTilFZ1ygKXrP4wqPmXaqvqj1Psc/Xq+4N651aXqEa9VvLx4OqtgwHfVj1kngMfXD1hkPvk6uWbqPWj6qqDmOtUp4zR/6vVroO421WfGSNvpYccXe0+GHLkeciUht6mOmNKtVZjmX2qw+cM/prqMRMs86Lq6XPiP1fdoRrd8w4CBAgQIECAAAECBAgQIECAAAECBAgQIECAAAECBAgQIECAAAECBAgQIECAAAECBAgQIECAAAECBAgQIECAAAECBAgQIECAAAECBAgQIECAAAECBAgQIECAAAECBAgQIEBgmQU2LHN/7QkQIECAAAECBAgQIECAAAECBAgQIECAAAECBAgQIECAAAECBAgQIECAAAECBAgQIECAAAECBAgQIECAAAECBAgQIECAAAECBAgQIECAAAECBAgQIEBgMoE9qs9WJ1V7VadMli56iQX+vvr8oOc3q52mPMO9q/cPah5T7T7lHotR7iHVWwaF31r90zwb3brapTpz9u+E6gebqDW6LqPrs/G4Y/XJMfqPZh7NvvF4YvWKMfJWesgTqoMHQx5d3WKlD72K5ntT9dA58+5dvWvMHUbvED2i2nNO/Ch/VMdBgAABAgQIECBAgAABAgQIECBAgAABAgQIECBAgAABAgQIECBAgAABAgQIECBAgAABAgQIECBAgAABAgQIECBAgAABAgQIECBAgAABAgQIECBAgAABAgQIECBAgAABAgQILLPA6GXCDgIECBAgQIAAAQIECBAgQIAAAQIECBAgQIAAAQIECBAgQIAAAQIECBAgQIAAAQIECBAgQIAAAQIECBAgQIAAAQIECBAgQIAAAQIECBAgQIAAAQIECBBYHQJ/W51UXWEw7gOqd6+O8dfllPtVrxhs/o5q3ylLPK/af1DztdWjp9xjMco9tHrToPCbq4ctRqMLqHnYnGvx8OqNY/R/fHXIIO5t1UPGyDu/kB2ri1UnzDN/mmmXr35WDd9VuV112jSbrONaF6+OrW44MDinukX11TFdtqiOqnaZE//savQccBAgQIAAAQIECBAgQIAAAQIECBAgQIAAAQIECBAgQIAAAQIECBAgQIAAAQIECBAgQIAAAQIECBAgQIAAAQIECBAgQIAAAQIECBAgQIAAAQIECBAgQIAAAQIECBAgQIAAAQLLKDB8yfMyjqE1AQIECBAgQIAAAQIECBAgQIAAAQIECBAgQIAAAQIECBAgQIAAAQIECBAgQIAAAQIECBAgQIAAAQIECBAgQIAAAQIECBAgQIAAAQIECBAgQIAAAQIECGxCYPT+uE9XtxnE/bnarTqB3ooVOKzadzDdE6tXTHnaj1Z3GdR8WPXmKfdYjHL/XL1hUPiN1cMXo9EF1Hxu9ezBuRdU+4/R/1bVZwdxx1c3GiNvY8gW1QOq0f67V++t9pogfzFDP1fdctDgadVLFrPhOqt9tdnn9daDvX9a3aD6zZgWV6n+p7rCnPhR7R+NWUMYAQIECBAgQIAAAQIECBAgQIAAAQIECBAgQIAAAQIECBAgQIAAAQIECBAgQIAAAQIECBAgQIAAAQIECBAgQIAAAQIECBAgQIAAAQIECBAgQIAAAQIECBAgQIAAAQIECBAgsAgCoxfKOwgQIECAAAECBAgQIECAAAECBAgQIECAAAECBAgQIECAAAECBAgQIECAAAECBAgQIECAAAECBAgQIECAAAECBAgQIECAAAECBAgQIECAAAECBAgQIEBg5QscWB0wZ8wnVQcvw+gHVaO/Xy1D79XW8hvVjoOhb1l9YcpL/Ly6/KDmrtUJU+6xGOUeXr1+UPgN1SMWo9EF1Pyn6s2Dc++q9h6j/yWrPwzi/m+1RfWXMXJHIf9QfXwQ+6dqm2r0udzHo6tXD4b4anXj5R5qjfW/4+z1H74T9PPVbavzxtx1l+qo2d/d6Hdz9+pTY+YKI0CAAAECBAgQIECAAAECBAgQIECAAAECBAgQIECAAAECBAgQIECAAAECBAgQIECAAAECBAgQIECAAAECBAgQIECAAAECBAgQIECAAAECBAgQIECAAAECBAgQIECAAAECBBZJYPjy4UVqoSwBAgQIECBAgAABAgQIECBAgAABAgQIECBAgAABAgQIECBAgAABAgQIECBAgAABAgQIECBAgAABAgQIECBAgAABAgQIECBAgAABAgQIECBAgAABAgQILFDgNtWnq+E75D5W3XWBdeeTvn/1vOp3M/M8pzq0+vN8Cq2DnEtWZ1UXGey6ZfXHKe5+xeqng3rnVpeo/jLFHotV6pHVawfFX1c9arGanU/dm1RPrX4w+3dcdeyY/b9fXX0Qe/3qG2PmbjZ7zbYdxO9TvXPM/IWEjXo+vPps9cXzKbRN9ctqNOPG49rVdxfSVO7/Ehg9O/91zrejZ+l+E1jtWb21+ofqKxPkCSVAgAABAgQIECBAgAABAgQIECBAgAABAgQIECBAgAABAgQIECBAgAABAgQIECBAgAABAgQIECBAgAABAgQIECBAgAABAgQIECBAgAABAgQIECBAgAABAgQIECBAgAABAgQWSWD4MvlFaqEsAQIECBAgQIAAAQIECBAgQIAAAQIECBAgQIAAAQIECBAgQIAAAQIECBAgQIAAAQIECBAgQIAAAQIECBAgQIAAAQIECBAgQIAAAQIECBAgQIAAAQIECCxA4PLVN6rLDmr8uLpBdeYC6s4n9WrVt6tLDJKfXh00n2LrIOcW1ZcGe55cXW/Ke9+l+uig5ldm/r3blHssVrlHV68eFH9N9ZjFajblukdU9xjU3Lt61wQ9DqkeP4gfXcO7TZA/aeguMwkHDmY+vHrgBRT5ZHX7wblnV8+btOESx/9ttX117BL3XUi7T8w8H+4wp8B21WkTFL109dsJ4oUSIECAAAECBAgQIECAAAECBAgQIECAAAECBAgQIECAAAECBAgQIECAAAECBAgQIECAAAECBAgQIECAAAECBAgQIECAAAECBAgQIECAAAECBAgQIECAAAECBAgQIECAAAECiyiwYRFrK02AAAECBAgQIECAAAECBAgQIECAAAECBAgQIECAAAECBAgQIECAAAECBAgQIECAAAECBAgQIECAAAECBAgQIECAAAECBAgQIECAAAECBAgQIECAAAECCxO4aPXZao9Bmb9UN6+OXVjpeWV/rLrzIPPn1fbV2fOqtvaTHlcdOljzXdXes/9+XfW16sjqWwug+Jfq3wb5r68euYB6S5n6mOpVg4avrh67lAMsoNeB1QGD/BdXz5ig3k1n7qVjBvHnVZerzpigxiShd60+Mkj4U7XNzMyjz7nHQ6vXVp+q3lcdsYhzTbLD+cVuXj2hGt0HZ1bXqc5ZaNElyt+6+np15epn1d1n/o5bot7aECBAgAABAgQIECBAgAABAgQIECBAgAABAgQIECBAgAABAgQIECBAgAABAgQIECBAgAABAgQIECBAgAABAgQIECBAgAABAgQIECBAgAABAgQIECBAgAABAgQIECBAgAABAosgsGERaipJgAABAgQIECBAgAABAgQIECBAgAABAgQIECBAgAABAgQIECBAgAABAgQIECBAgAABAgQIECBAgAABAgQIECBAgAABAgQIECBAgAABAgQIECBAgAABAtMROKh66pxS/1I9fzrlJ6pyj+qIORn3qT4wUZX1Ffzs6lnVJWbXflJ1cHW16gcDih/NfjcfnZH/vQaJD6/eOJ9Cy5DzuOrQQd9XVo9fhjnm0/Ke1QcHiR+v7jxhoe9W1xzkPKJ6w4Q1xg3frPpZdblBwt7Vu86nwKWqi1S/G7f4lOIeVp0043jMBPVOqa41iN+/esEE+csdeuNq9Jy/f/XL5R5GfwIECBAgQIAAAQIECBAgQIAAAQIECBAgQIAAAQIECBAgQIAAAQIECBAgQIAAAQIECBAgQIAAAQIECBAgQIAAAQLf3mSsAAAgAElEQVQECBAgQIAAAQIECBAgQIAAAQIECBAgQIAAAQIECBAgQGBhAhsWli6bAAECBAgQIECAAAECBAgQIECAAAECBAgQIECAAAECBAgQIECAAAECBAgQIECAAAECBAgQIECAAAECBAgQIECAAAECBAgQIECAAAECBAgQIECAAAECBBZJ4E7Vf82p/enqDtVfF6nnBZXdojq5uuog4Mjqtks8x2ptt1O1a3VMdUr1iOp1g2U+NXtd57Pf96urDxJvUh03n0LLkLNf9YpB30OqJyzDHPNpeY3q1EHiz6orTVjowJl7+YBBzmer20xYY5Lwg+f4jp4vd5mkwCLFjp4rb6luX500e6+cN2avuTv9sbrWzD02uh4OAgQIECBAgAABAgQIECBAgAABAgQIECBAgAABAgQIECBAgAABAgQIECBAgAABAgQIECBAgAABAgQIECBAgAABAgQIECBAgAABAgQIECBAgAABAgQIECBAgAABAgQIECBAgMCSCmxY0m6aESBAgAABAgQIECBAgAABAgQIECBAgAABAgQIECBAgAABAgQIECBAgAABAgQIECBAgAABAgQIECBAgAABAgQIECBAgAABAgQIECBAgAABAgQIECBAgMC4AjtVH6quOZvwq2qHavS51McLq2cMmp5T7VidutSDrJF+76/uPdjlqdVL57nbP1Y7Vzea/dx2nnWkTS7wh+qSg7TLVGdMUGZ0b393EP/X6orVLyaoMUno6Ddy3CDhvOpyE848Sb9xYq9RfX2O437VoeMkV1tV35vdY2PKu6sHjJkvjAABAgQIECBAgAABAgQIECBAgAABAgQIECBAgAABAgQIECBAgAABAgQIECBAgAABAgQIECBAgAABAgQIECBAgAABAgQIECBAgAABAgQIECBAgAABAgQIECBAgAABAgQIECAwNYENU6ukEAECBAgQIECAAAECBAgQIECAAAECBAgQIECAAAECBAgQIECAAAECBAgQIECAAAECBAgQIECAAAECBAgQIECAAAECBAgQIECAAAECBAgQIECAAAECBAhMW+BvqndWd63uUH162g3GqHfd6qRq80HsAdVzx8gV8r8FRu8BPKvacnBq5+prsFadwMuqS1Xfr35QfaT6/YRbHFvtNsh5UnXwhDUmCf9mtcMg4fHVKycpsAixn61uNag7uj+uU/18zF4Prd40J/bvqy+OmS+MAAECBAgQIECAAAECBAgQIECAAAECBAgQIECAAAECBAgQIECAAAECBAgQIECAAAECBAgQIECAAAECBAgQIECAAAECBAgQIECAAAECBAgQIECAAAECBAgQIECAAAECBAgQIDAVgdGLyB0ECBAgQIAAAQIECBAgQIAAAQIECBAgQIAAAQIECBAgQIAAAQIECBAgQIAAAQIECBAgQIAAAQIECBAgQIAAAQIECBAgQIAAAQIECBAgQIAAAQIECBAgsLIFblMduUwjfqm6xaD3qdWO1TnLNM9qb3vz6qjBEqdXl1/tS5l/3gL7Va8YZP9PddN5V9t04tOqFw/Cjq1utum0RY24RvWt6uKDLu+p7j9m19G7NY+vdh7Ej+rtVP11zBrrIezS1W/Xw6J2JECAAAECBAgQIECAAAECBAgQIECAAAECBAgQIECAAAECBAgQIECAAAECBAgQIECAAAECBAgQIECAAAECBAgQIECAAAECBAgQIECAAAECBAgQIECAAAECBAgQIECAAAECyyUwemmygwABAgQIECBAgAABAgQIECBAgAABAgQIECBAgAABAgQIECBAgAABAgQIECBAgAABAgQIECBAgAABAgQIECBAgAABAgQIECBAgAABAgQIECBAgAABAgQInJ/A3tU75py4bXUkrnkLHFgdMMg+vHrgvKtJHAo8vNq52nr27+nV11c40bbVT6vNBnNuV522SHNfrvpFNXwf5TVnfoOnLlK/ccuOrtWLFvCsuWl1zJz8x1SvGXeANRz3N9X7qy1nnt23qs5dw7tajQABAgQIECBAgAABAgQIECBAgAABAgQIECBAgAABAgQIECBAgAABAgQIECBAgAABAgQIECBAgAABAgQIECBAgAABAgQIECBAgAABAgQIECBAgAABAgQIECBAgAABAgQILKvA8AXQyzqI5gQIECBAgAABAgQIECBAgAABAgQIECBAgAABAgQIECBAgAABAgQIECBAgAABAgQIECBAgAABAgQIECBAgAABAgQIECBAgAABAgQIECBAgAABAgQIECCw4gT+o7rPYKr3VnutuClX10BHVTcfjLxP9c7VtcKKnfbj1T8MprtL9V8rdtr/f7D/rnatjqjeV32mOm8R5/5EdYdB/edWByxiv3FKb1adOLP/ToPgU6sdq3PGKVC9rXrQIPaM6prV6HO9HteavQdGn6PjXdXe6xXD3gQIECBAgAABAgQIECBAgAABAgQIECBAgAABAgQIECBAgAABAgQIECBAgAABAgQIECBAgAABAgQIECBAgAABAgQIECBAgAABAgQIECBAgAABAgQIECBAgAABAgQIECBAYLEFNix2A/UJECBAgAABAgQIECBAgAABAgQIECBAgAABAgQIECBAgAABAgQIECBAgAABAgQIECBAgAABAgQIECBAgAABAgQIECBAgAABAgQIECBAgAABAgQIECBAYFUL7F0dVG1TbV/9fFVvs7zDb1mdVQ3fBXj56vTlHWvNdH9P9X8G2zygevcq2O5K1U+XcM59qsMH/U6d+fc1l7D/BbW6UfWVOffHgTP/fs6Ys12u+l611SD+tTP316PHzF+LYYfNmOw7Z7GR58jVQYAAAQIECBAgQIAAAQIECBAgQIAAAQIECBAgQIAAAQIECBAgQIAAAQIECBAgQIAAAQIECBAgQIAAAQIECBAgQIAAAQIECBAgQIAAAQIECBAgQIAAAQIECBAgQIAAAQIECExZYPgS8imXVo4AAQIECBAgQIAAAQIECBAgQIAAAQIECBAgQIAAAQIECBAgQIAAAQIECBAgQIAAAQIECBAgQIAAAQIECBAgQIAAAQIECBAgQIAAAQIECBAgQIAAAQIE1ojAJaubVJ9fI/ss1xr3rt4/aH5CtetyDbMG+76h+ufBXo+sXr8G91zoSltUp1eXGhS6dvXdhRaeQv6rZ2Z79KDOOdWO1alj1n7yzF4vnRO7XXXamPkrNeyK1b9Xj6q+NcGQo2t8zKzhMG3v6l0T1BFKgAABAgQIECBAgAABAgQIECBAgAABAgQIECBAgAABAgQIECBAgAABAgQIECBAgAABAgQIECBAgAABAgQIECBAgAABAgQIECBAgAABAgQIECBAgAABAgQIECBAgAABAgQIjCGwYYwYIQQIECBAgAABAgQIECBAgAABAgQIECBAgAABAgQIECBAgAABAgQIECBAgAABAgQIECBAgAABAgQIECBAgAABAgQIECBAgAABAgQIECBAgAABAgQIECBAgMDCBV5fPXxQ5qDq6Qsvq8KswMjzqQONZ1QvHkPnJtXo7+qzf4dUR4+Rt5pD3lBdvnpP9aEZtz+skGUuVX13draNIx1Z3XbM+TavvlVdszqxekR1zJi5KzVs9+rD1eVmbXatfj/BsFetjpvN35h2bnWH6nMT1BFKgAABAgQIECBAgAABAgQIECBAgAABAgQIECBAgAABAgQIECBAgAABAgQIECBAgAABAgQIECBAgAABAgQIECBAgAABAgQIECBAgAABAgQIECBAgAABAgQIECBAgAABAgQIbEJgAyECBAgQIECAAAECBAgQIECAAAECBAgQIECAAAECBAgQIECAAAECBAgQIECAAAECBAgQIECAAAECBAgQIECAAAECBAgQIECAAAECBAgQIECAAAECBAgQIEBgSQQ+Ud1h0Ol21WeWpPP6aLJ/9bzBqi+snjXG6m+tHjyIe1T1ujHy1mPI9attF/l3e+/q/QPcM6pdqx+OCT66r65WvWXM+JUcdr3qW3MG/Gh1twmH3q36QnXxQd7vqt3Pp/6EpYUTIECAAAECBAgQIECAAAECBAgQIECAAAECBAgQIECAAAECBAgQIECAAAECBAgQIECAAAECBAgQIECAAAECBAgQIECAAAECBAgQIECAAAECBAgQIECAAAECBAgQIECAAAECGwU2oCBAgAABAgQIECBAgAABAgQIECBAgAABAgQIECBAgAABAgQIECBAgAABAgQIECBAgAABAgQIECBAgAABAgQIECBAgAABAgQIECBAgAABAgQIECBAgACBZRG4RLVL9eVl6a7pcglcrbpDdetqn+UaYo32fWz1ysFur6keM8au/1o9ZxB3UPX0MfLWS8hlqidW96l2qL5TXXeRl//v6nbV66tnzfT/7SL3W8nlDz+fZ8UzqxdNOPT9qvfOyflxtWv1qwlrCSdAgAABAgQIECBAgAABAgQIECBAgAABAgQIECBAgAABAgQIECBAgAABAgQIECBAgAABAgQIECBAgAABAgQIECBAgAABAgQIECBAgAABAgQIECBAgAABAgQIECBAgAABAgTOR2ADFQIECBAgQIAAAQIECBAgQIAAAQIECBAgQIAAAQIECBAgQIAAAQIECBAgQIAAAQIECBAgQIAAAQIECBAgQIAAAQIECBAgQIAAAQIECBAgQIAAAQIECBBYFoE3VQ+snlS9alkm0HSxBB5VHV+dWJ29WE3U/V8C+1SHD759V7X3GE6j+/Dtg7j3Vf9njLz1ErJV9etq88HCu1YnLCLAVautq5MWscdqKX3x6tjqhoOB/1LdrvrshEs8p/rXOTlfqW7pWTWhpHACBAgQIECAAAECBAgQIECAAAECBAgQIECAAAECBAgQIECAAAECBAgQIECAAAECBAgQIECAAAECBAgQIECAAAECBAgQIECAAAECBAgQIECAAAECBAgQIECAAAECBAgQIHA+AhuoECBAgAABAgQIECBAgAABAgQIECBAgAABAgQIECBAgAABAgQIECBAgAABAgQIECBAgAABAgQIECBAgAABAgQIECBAgAABAgQIECBAgAABAgQIECBAgMCSC9yr+sCg63uqh1RnL/kkGk5b4AbV1wZF/7u607SbqHe+AnevPjw489HqbmNY/X31+UHc/1Q3HSNvPYWMnlej59bG48XVM9YTwDLverXqhGrrwRy/rnaufjLhbO+t7jcn5+3VgyesI5wAAQIECBAgQIAAAQIECBAgQIAAAQIECBAgQIAAAQIECBAgQIAAAQIECBAgQIAAAQIECBAgQIAAAQIECBAgQIAAAQIECBAgQIAAAQIECBAgQIAAAQIECBAgQIAAAQIECBCYI7CBCAECBAgQIECAAAECBAgQIECAAAECBAgQIECAAAECBAgQIECAAAECBAgQIECAAAECBAgQIECAAAECBAgQIECAAAECBAgQIECAAAECBAgQIECAAAECBAgsqcDVq69VWw26/qS6fnXmkk6i2WIIPKR6y6Dwh6p7TrnR46tHVCdWx1cfrb455R5LUe7A6oBBo9G/n7OAxresPjfI/2L192PUu0p12iDuV9XlxshbTyF7Ve8eLDzy2m49AayAXe9Y/fecOY6b+e7m1bkTzHfx6svVLrM5P69uX31jghpCCRAgQIAAAQIECBAgQIAAAQIECBAgQIAAAQIECBAgQIAAAQIECBAgQIAAAQIECBAgQIAAAQIECBAgQIAAAQIECBAgQIAAAQIECBAgQIAAAQIECBAgQIAAAQIECBAgQIAAgfMR2ECFAAECBAgQIECAAAECBAgQIECAAAECBAgQIECAAAECBAgQIECAAAECBAgQIECAAAECBAgQIECAAAECBAgQIECAAAECBAgQIECAAAECBAgQIECAAAECBJZM4GLVMdUug47nVntU/7NkU2i0mAKvqh4zaPCv1b9NueHh1T6Dmk+oDplyj6Uo99zq2VO0umF14qDe16sbjLnIn2eu02aD2C2qP42Ze53q7tWu1c7Ve6rnjZm7WsJGHr+uRp8bj91nn2erZYe1MOfzq2fNWWT0zHnchMtdceY3e1z1x+rW1Y8nzBdOgAABAgQIECBAgAABAgQIECBAgAABAgQIECBAgAABAgQIECBAgAABAgQIECBAgAABAgQIECBAgAABAgQIECBAgAABAgQIECBAgAABAgQIECBAgAABAgQIECBAgAABAgQInI/ABioECBAgQIAAAQIECBAgQIAAAQIECBAgQIAAAQIECBAgQIAAAQIECBAgQIAAAQIECBAgQIAAAQIECBAgQIAAAQIECBAgQIAAAQIECBAgQIAAAQIECBAgsGQCr6j2m9Nt9O9Dl2yC/91o6+rMZey/1lofVd18sNTdqo9OeclvVDsOat6y+sKUeyxFuedV+w8a/Uv1/AU0vlr1g0H+adV2Y9Y7pbrWIPYG1dfHzH1o9aZB7BHVvcbMXU1h7672Ggx8cPWk1bTAGpj1ItWnq1vP2eV+1X9MuN/oN/6T6jcT5gknQIAAAQIECBAgQIAAAQIECBAgQIAAAQIECBAgQIAAAQIECBAgQIAAAQIECBAgQIAAAQIECBAgQIAAAQIECBAgQIAAAQIECBAgQIAAAQIECBAgQIAAAQIECBAgQIAAAQIELkBgAxkCBAgQIECAAAECBAgQIECAAAECBAgQIECAAAECBAgQIECAAAECBAgQIECAAAECBAgQIECAAAECBAgQIECAAAECBAgQIECAAAECBAgQIECAAAECBAgQWBKBu1QfndPpQ9U9l6T7BTf592qX6mHVl5Z5ltXe/iLVn6rNB4tcvjp9iotdsjqrGvXaeGxZ/XGKPZaq1POrZw2a7V+9YAHNRzaPq86c/Ru5HzlmvU/M/P7vMIjds/rPMXNvXH1lEPuD6hpj5l5Y2DWrvapTqvdNod5CS9yr+sCgyC+qK1Z/XWhh+RMJXHbm/xsnVFcZZP2outpEVQQTIECAAAECBAgQIECAAAECBAgQIECAAAECBAgQIECAAAECBAgQIECAAAECBAgQIECAAAECBAgQIECAAAECBAgQIECAAAECBAgQIECAAAECBAgQIECAAAECBAgQIECAAAECUxfYMPWKChIgQIAAAQIECBAgQIAAAQIECBAgQIAAAQIECBAgQIAAAQIECBAgQIAAAQIECBAgQIAAAQIECBAgQIAAAQIECBAgQIAAAQIECBAgQIAAAQIECBAgQIDAXIGrVCdVWw9O/KC6YXXWMnLdpvrMoP/7qwdVf1jGmVZz6+vPXueNO/y0uvKUF9qj+uKg5rerHabcY6nKvbB6xqDZM6sXLVXzOX3eUP3z4Lv9qkPHnOVi1dnVRQbxW1Z/HDN/bthNqjfPPh9G575U/d08a00zbfPq19VWg6K3rL4wzSZqjSVw4+roanRNvlzdu/rZWJmCCBAgQIAAAQIECBAgQIAAAQIECBAgQIAAAQIECBAgQIAAAQIECBAgQIAAAQIECBAgQIAAAQIECBAgQIAAAQIECBAgQIAAAQIECBAgQIAAAQIECBAgQIAAAQIECBAgQIAAgUUT2LBolRUmQIAAAQIECBAgQIAAAQIECBAgQIAAAQIECBAgQIAAAQIECBAgQIAAAQIECBAgQIAAAQIECBAgQIAAAQIECBAgQIAAAQIECBAgQIAAAQIECBAgQIAAgZHARaqjq5sOOP5U7V6duIxEm1ffrrYfzHBUtccyzrTaWz+oettgiY9Ud5/yUo+rDh3UfFe195R7LFW5F1dPGzR7enXQUjWf0+eZ1QsG3x1cPWmCWb5e7TSIv1X1+Qnyh6HbVj+vhu+MvGr143nWm2baYdW+g4KvqR4zzQZLVOvW1Q7Va5eo32K0GbnvWO1X/XkxGqhJgAABAgQIECBAgAABAgQIECBAgAABAgQIECBAgAABAgQIECBAgAABAgQIECBAgAABAgQIECBAgAABAgQIECBAgAABAgQIECBAgAABAgQIECBAgAABAgQIECBAgAABAgQITCYwfLn0ZJmiCRAgQIAAAQIECBAgQIAAAQIECBAgQIAAAQIECBAgQIAAAQIECBAgQIAAAQIECBAgQIAAAQIECBAgQIAAAQIECBAgQIAAAQIECBAgQIAAAQIECBAgQGAcgedXz5oT+IjqDeMkL2LM/tXzBvXPq3aqTl7Enmu99CHV4wdLPmfmvw+c8tJvqx40qPnk6uVT7rFU5Q6qnjpo9rTqJUvVfE6f+1f/PvjuiOpeE8zyjmrvQfx+1aET5M8N/WR1+8GXo/v1BQuoN07qpap7VPerflY96nyS7lJ9dPD9GdXlqtHzYzmOy8zcc7+ZoPHVqpdV96nOqa5T/WiCfKEECBAgQIAAAQIECBAgQIAAAQIECBAgQIAAAQIECBAgQIAAAQIECBAgQIAAAQIECBAgQIAAAQIECBAgQIAAAQIECBAgQIAAAQIECBAgQIAAAQIECBAgQIAAAQIECBAgQIAAgQsU2MCGAAECBAgQIECAAAECBAgQIECAAAECBAgQIECAAAECBAgQIECAAAECBAgQIECAAAECBAgQIECAAAECBAgQIECAAAECBAgQIECAAAECBAgQIECAAAECBBZV4N3VXoMO76z2WdSOmy5+1eqU6uKD0JdUT9t0qogLEfhitcfg/J7Vf05Z7KTq+oOat64+N+UeS1XupdWTB82eUr1sqZrP6XON6k7VDwZ/Z08wy1Orgwbxb6keOkH+3NAHV28dfPm96loLqLep1GtX3xkEnVVtW/3pfBLPqLYefL9z9bVNNZjy+UtXz68eUt2gOnXM+t+vrj6I/eDM7PceM1cYAQIECBAgQIAAAQIECBAgQIAAAQIECBAgQIAAAQIECBAgQIAAAQIECBAgQIAAAQIECBAgQIAAAQIECBAgQIAAAQIECBAgQIAAAQIECBAgQIAAAQIECBAgQIAAAQIECBAgQOBCBTbwIUCAAAECBAgQIECAAAECBAgQIECAAAECBAgQIECAAAECBAgQIECAAAECBAgQIECAAAECBAgQIECAAAECBAgQIECAAAECBAgQIECAAAECBAgQIECAAIFFF9inenV1erVz9cdF73jhDT5W3XkQ8vNq++rsZZ5rNbe/SHVWdcnBEjeoblh9avbaL3S/zas/VaNeG48tV8Dvab57vbx64iD5SdXB8y22zHl3qD4xmOGr1Y0XMNOlqt9Uo2u+8di1OmEBNTeVemp1jUHQP1b/fj5Jr6q2q95Xfaj63aYKT/n8favXVZedrftf1V3G7DF6Fh8+J3Z07Ub3qIMAAQIECBAgQIAAAQIECBAgQIAAAQIECBAgQIAAAQIECBAgQIAAAQIECBAgQIAAAQIECBAgQIAAAQIECBAgQIAAAQIECBAgQIAAAQIECBAgQIAAAQIECBAgQIAAAQIECBAgsCCBDQvKlkyAAAECBAgQIECAAAECBAgQIECAAAECBAgQIECAAAECBAgQIECAAAECBAgQIECAAAECBAgQIECAAAECBAgQIECAAAECBAgQIECAAAECBAgQIECAAAEC4wpsV21ZfWvchEWKu0d1xJza96k+sEj91kvZHapvDpY9vXpS9Y7Z70bnXlu9agEgu1dHD/JPqa6zgHrLnXpw9YTBEE+sXrHcQ82z/9bVGYPc/1ttUf1lnvVGae+t7jfIf2n11AXU21TqATMBBw6CPl7deVNJy3B+NNPH5vS9b/X+MWc5Zib/poPY71XXrc4bM3+9hV2penf1sOo76215+xIgQIAAAQIECBAgQIAAAQIECBAgQIAAAQIECBAgQIAAAQIECBAgQIAAAQIECBAgQIAAAQIECBAgQIAAAQIECBAgQIAAAQIECBAgQIAAAQIECBAgQIAAAQIECBAgQIAAgUkENkwSLJYAAQIECBAgQIAAAQIECBAgQIAAAQIECBAgQIAAAQIECBAgQIAAAQIECBAgQIAAAQIECBAgQIAAAQIECBAgQIAAAQIECBAgQIAAAQIECBAgQIAAAQIEVrXAFtXJ1VUHWxxZ3XZVb7Uyhr9sdb/qhtVNqh9Vf6z2HYx3YPWcBYz7mOpVg/x3z1zPByyg3nKnHlI9fjDEftWhyz3UAvr/tLriIP8G1dcXUO8e1RGD/NOrK1R/XUDNC0u9RnXqIOC82X1+uUj9FlL2Q9WegwI/r7avzh6j6M7V8TP34vCdnE+uXj5G7noL2W3mefaRatvq+9WNqzPWG4J9CRAgQIAAAQIECBAgQIAAAQIECBAgQIAAAQIECBAgQIAAAQIECBAgQIAAAQIECBAgQIAAAQIECBAgQIAAAQIECBAgQIAAAQIECBAgQIAAAQIECBAgQIAAAQIECBAgQIDAuALDlx+PmyOOAAECBAgQIECAAAECBAgQIECAAAECBAgQIECAAAECBAgQIECAAAECBAgQIECAAAECBAgQIECAAAECBAgQIECAAAECBAgQIECAAAECBAgQIECAAAECBFanwAurZwxGP6fasTp1da6z4qf+RbXtYMpbVEcvYOr9q3+pLjFb4ynVyxZQb7lTX1k9djDE46pXLfdQC+j/serOg/x9q3csoN7m1eg3tM2gxm2rIxdQc1OpX6z2GASt1N/YVauTqy0Gs768evKmFpw9//rq4YPYs6prVr8cM389hI2MfzRn0aPm/D7Wg4MdCRAgQIAAAQIECBAgQIAAAQIECBAgQIAAAQIECBAgQIAAAQIECBAgQIAAAQIECBAgQIAAAQIECBAgQIAAAQIECBAgQIAAAQIECBAgQIAAAQIECBAgQIAAAQIECBAgQIDA2AIbxo4USIAAAQIECBAgQIAAAQIECBAgQIAAAQIECBAgQIAAAQIECBAgQIAAAQIECBAgQIAAAQIECBAgQIAAAQIECBAgQIAAAQIECBAgQIAAAQIECBAgQIAAAQKrWeC61UnV5oMlDqieu5qXWsGz7xbmlCMAACAASURBVFydMJjvD9VW1V+nMPNO1S7VV6qTp1BPiekIvKB65myp0fV+evXqBZZ+ffXwQY03Vw9bYM0LS39E9bpBwLeqHRex30JKj3xfNChwXrXr7HNuU3W3qX44e09ujH3bzHcP2VTiOjv/vGr/OTu/o9p3nTlYlwABAgQIECBAgAABAgQIECBAgAABAgQIECBAgAABAgQIECBAgAABAgQIECBAgAABAgQIECBAgAABAgQIECBAgAABAgQIECBAgAABAgQIECBAgAABAgQIECBAgAABAgQIjCWwYawoQQQIECBAgAABAgQIECBAgAABAgQIECBAgAABAgQIECBAgAABAgQIECBAgAABAgQIECBAgAABAgQIECBAgAABAgQIECBAgAABAgQIECBAgAABAgQIECCw2gW2qg6oHl9tXp1a7Vids9oXW6HzP7U6aDDb+6v7rtBZjTUdgV2q61QnVidPp2S3rD43qPX76jLVuVOqP7fM1tXps8+Ijed2rr62SP0WUnb0HDupuu6gyFeq3cYs+rgZy0PnxN6sOnbM/NUSduPq4Jm97lKNfj+THKP3lh5R7Tkn6RnViycpJJYAAQIECBAgQIAAAQIECBAgQIAAAQIECBAgQIAAAQIECBAgQIAAAQIECBAgQIAAAQIECBAgQIAAAQIECBAgQIAAAQIECBAgQIAAAQIECBAgQIAAAQIECBAgQIAAAQIECKwHgdGLfR0ECBAgQIAAAQIECBAgQIAAAQIECBAgQIAAAQIECBAgQIAAAQIECBAgQIAAAQIECBAgQIAAAQIECBAgQIAAAQIECBAgQIAAAQIECBAgQIAAAQIECBAgsH4Erl29tnp+deT6WXvJN/1kdftB10dUb1jyKTRcCwKnVVeZXeTL1T9W31/Exf6jus+g/suqpyxiv4WUvkX1pTkFHla9eYyim83seVK1wyD2xGqXMXJXS8jouXNodbHqP6s95zH4FtVRc1z+Wt2z+vA86kkhQIAAAQIECBAgQIAAAQIECBAgQIAAAQIECBAgQIAAAQIECBAgQIAAAQIECBAgQIAAAQIECBAgQIAAAQIECBAgQIAAAQIECBAgQIAAAQIECBAgQIAAAQIECBAgQIAAAQJrVmDDmt3MYgQIECBAgAABAgQIECBAgAABAgQIECBAgAABAgQIECBAgAABAgQIECBAgAABAgQIECBAgAABAgQIECBAgAABAgQIECBAgAABAgQIECBAgAABAgQIECBAYHkELl79thp9bjy2q05bnnHWVdcdq4dVW8/+nVg9Z5ULPLLaonrfzG4/XoJd9qw+NOjzy+qK1XlL0Hs+Ld5ePXCQeGZ1jWr0uanj1tWRg6DfVTervr2pxFVw/iHVW+bM+dTqpfOYfXT9j5v9HWxMP7u6RXXCPOpJIUCAAAECBAgQIECAAAECBAgQIECAAAECBAgQIECAAAECBAgQIECAAAECBAgQIECAAAECBAgQIECAAAECBAgQIECAAAECBAgQIECAAAECBAgQIECAAAECBAgQIECAAAECa1Jgw5rcylIECBAgQIAAAQIECBAgQIAAAQIECBAgQIAAAQIECBAgQIAAAQIECBAgQIAAAQIECBAgQIAAAQIECBAgQIAAAQIECBAgQIAAAQIECBAgQIAAAQIECBBYOoHLVL9ZunY6rQKBO1X/NZjzlOo6q2DutTDiXPtPVndcC4st4Q6bVb+qth70vHP18SWcYZJWf1uN7rHhvG+pHjpmkfdW967eWO2/hp7nF6+Or3YYOPyl+rvq6DFthmG7zNxLR1VbDL78WXXjavTpIECAAAECBAgQIECAAAECBAgQIECAAAECBAgQIECAAAECBAgQIECAAAECBAgQIECAAAECBAgQIECAAAECBAgQIECAAAECBAgQIECAAAECBAgQIECAAAECBAgQIECAAAEC615gw7oXAECAAAECBAgQIECAAAECBAgQIECAAAECBAgQIECAAAECBAgQIECAAAECBAgQIECAAAECBAgQIECAAAECBAgQIECAAAECBAgQIECAAAECBAgQIECAAIH5C1ysOqY6uXpIdfb8S8lcQwIvr5442OdV1ePW0H4reZWbV0cNBjy2utlKHniFznbo7G/2jOo91eg3/I0VOutorEdUr5ud79vVw6ovjTnvVatLV18fM341hV2rOr661GDoX1Q7V6PPSY89qyOq4ftMT6h2r86ZtJh4AgQIECBAgAABAgQIECBAgAABAgQIECBAgAABAgQIECBAgAABAgQIECBAgAABAgQIECBAgAABAgQIECBAgAABAgQIECBAgAABAgQIECBAgAABAgQIECBAgAABAgQIECCw1gSGL/Bda7vZhwABAgQIECBAgAABAgQIECBAgAABAgQIECBAgAABAgQIECBAgAABAgQIECBAgAABAgQIECBAgAABAgQIECBAgAABAgQIECBAgAABAgQIECBAgAABAostcGj1uNkm36juWv1wsZuqv+IFvl7tNJhyz+o/V/zUa2PAHavRvbjxOLm63tpYbUm3uE61XfWpJe06/2aj92t+ovpw9ZrqvPmXWnOZd591GS52dHXL6s/z2PaZ1QsGeb+pblWNnnsOAgQIECBAgAABAgQIECBAgAABAgQIECBAgAABAgQIECBAgAABAgQIECBAgAABAgQIECBAgAABAgQIECBAgAABAgQIECBAgAABAgQIECBAgAABAgQIECBAgAABAgQIECCwrgVGL0x2ECBAgAABAgQIECBAgAABAgQIECBAgAABAgQIECBAgAABAgQIECBAgAABAgQIECBAgAABAgQIECBAgAABAgQIECBAgAABAgQIECBAgAABAgQIECBAgMDkAveojpiT9t5qr8lLyVhDAttWvxjs8+dq6+oPa2jHlbzKlaqfDAYcXYsrTDDwvtVdq6vP/j26+sAE+es5dNfq3tUnq8+vZ4gVuPuLqqfPmesV1RPnOevo/3X3q75e3aU6bZ51pBEgQIAAAQIECBAgQIAAAQIECBAgQIAAAQIECBAgQIAAAQIECBAgQIAAAQIECBAgQIAAAQIECBAgQIAAAQIECBAgQIAAAQIECBAgQIAAAQIECBAgQIAAAQIECBAgQIAAgTUlsGFNbWMZAgQIECBAgAABAgQIECBAgAABAgQIECBAgAABAgQIECBAgAABAgQIECBAgAABAgQIECBAgAABAgQIECBAgAABAgQIECBAgAABAgQIECBAgAABAgQILI3AVaqTqq0H7X5S7Vz9emlG0GUFC9youk11u+qv1V1X8KxrbbQtq98PlvpTtcUES766evQg/inVyybIX4+hd6te9f+wc99RtpV1mse/BdJiapIi0xjBhFlBUAyttjqiqCgKBpDRFkMbl7EVc45jThjGRhkxK6htQhsDiGQZI0bMonAdFbRpZOpM19VtNXornLp1zq3PXuuu4p563+d9fp+zz778daorzw3/L9X/WIsQEzzzZtXR1a3ndbxX9d4l9n5+9bzqt0vcbxsBAgQIECBAgAABAgQIECBAgAABAgQIECBAgAABAgQIECBAgAABAgQIECBAgAABAgQIECBAgAABAgQIECBAgAABAgQIECBAgAABAgQIECBAgAABAgQIECBAgAABAgQIENjkBGY2uYkMRIAAAQIECBAgQIAAAQIECBAgQIAAAQIECBAgQIAAAQIECBAgQIAAAQIECBAgQIAAAQIECBAgQIAAAQIECBAgQIAAAQIECBAgQIAAAQIECBAgQIAAgZUVuFj1hWr3wTH/Ue1ZnbCyR0snQGABAhdUmw3WbV79YQH7RkseX71ksPY11SMXuHetLrtVdcxg+F9X21Xnr1WQCZ179J6cVu046HdutVv1tQntrBYBAgQIECBAgAABAgQIECBAgAABAgQIECBAgAABAgQIECBAgAABAgQIECBAgAABAgQIECBAgAABAgQIECBAgAABAgQIECBAgAABAgQIECBAgAABAgQIECBAgAABAgQIEJgqgZmpaqssAQIECBAgQIAAAQIECBAgQIAAAQIECBAgQIAAAQIECBAgQIAAAQIECBAgQIAAAQIECBAgQIAAAQIECBAgQIAAAQIECBAgQIAAAQIECBAgQIAAAQIEVl/ghdWT5tV4fPWy1a+mwSoIfLDaoTp17s+7q7NXoYcj/yTwi2q7Acjlq58vEGjf6r2DtR+p9l7g3rW6bPTdlj+pRs7rr7tXo8+Ga7IE9qi+OK/SO6oDJ6umNgQIECBAgAABAgQIECBAgAABAgQIECBAgAABAgQIECBAgAABAgQIECBAgAABAgQIECBAgAABAgQIECBAgAABAgQIECBAgAABAgQIECBAgAABAgQIECBAgAABAgQIECBAYDoFRl/a7CJAgAABAgQIECBAgAABAgQIECBAgAABAgQIECBAgAABAgQIECBAgAABAgQIECBAgAABAgQIECBAgAABAgQIECBAgAABAgQIECBAgAABAgQIECBAgACBhQn8Q/XJavhdbh+r9lrY9o2y6kXVK6qfbJTTHLKu2mrAcK3qG2NmeVh1SnVadd6YszfFuG9XOw0Gu0Z1xgIH3bU6cbD2q9V1Frh3LS97efWYAcARs5+D+6xlkAme/ZHVq+b6vb16UPXvE9xXNQIECBAgQIAAAQIECBAgQIAAAQIECBAgQIAAAQIECBAgQIAAAQIECBAgQIAAAQIECBAgQIAAAQIECBAgQIAAAQIECBAgQIAAAQIECBAgQIAAAQIECBAgQIAAAQIECBAgMDUCwy+xn5rSihIgQIAAAQIECBAgQIAAAQIECBAgQIAAAQIECBAgQIAAAQIECBAgQIAAAQIECBAgQIAAAQIECBAgQIAAAQIECBAgQIAAAQIECBAgQIAAAQIECBAgQGAVBHaoTq8uOzj7e9WNqnWr0OeijnxM9fLqt9Vzq5dV509It02xxpWq7w8GO7e61JgHvV715UHmx6s7jvmM1Yp7e3XA4PADq3eMoczJc5/L9VE3qU5cYO621S8Ha39XXWKBe+cv22aux9+Naa4l1tgo225aHTc46bxqu2r00zV5AodX/1a9afKqaUSAAAECBAgQIECAAAECBAgQIECAAAECBAgQIECAAAECBAgQIECAAAECBAgQIECAAAECBAgQIECAAAECBAgQIECAAAECBAgQIECAAAECBAgQIECAAAECBAgQIECAAAECBKZXYGZ6q2tOgAABAgQIECBAgAABAgQIECBAgAABAgQIECBAgAABAgQIECBAgAABAgQIECBAgAABAgQIECBAgAABAgQIECBAgAABAgQIECBAgAABAgQIECBAgACBjSawWXVMdYvBiedXN6lO22gt/vpB/636ZnXpwbLnVE+fkH6bYo27V+8fDPaFeffIOGZ+QPXWQdCHqn3GETwBGYfP3rP3HfS4X/W/x9Dr07Of19sMcm4/+758ahG551VbDtZfvvr5IvZvVX159n270tyec6tLLWL/YpderjprsZtWYP2Z1RUHuftX716Bc0QSIECAAAECBAgQIECAAAECBAgQIECAAAECBAgQIECAAAECBAgQIECAAAECBAgQIECAAAECBAgQIECAAAECBAgQIECAAAECBAgQIECAAAECBAgQIECAAAECBAgQIECAAAECBCZSYGYiWylFgAABAgQIECBAgAABAgQIECBAgAABAgQIECBAgAABAgQIECBAgAABAgQIECBAgAABAgQIECBAgAABAgQIECBAgAABAgQIECBAgAABAgQIECBAgACByRLYs/rCvEr/VL1+gmoeUe0/6POL6urVugnquKlVeW51yGCoV1ePGvOQr6kePsh8evWcMZ+xWnHvrO49OPw+1eg+Xu71gWqfQcg9q/ctIvS06vqD9Tetjl/E/tHSc6qtB3uuVX1jkRl/bfmVqwdXD6iOrB46xuylRr2oeuJg8+h9uMdSwyZo38Vnn6OPqfbYROaZIFpVCBAgQIAAAQIECBAgQIAAAQIECBAgQIAAAQIECBAgQIAAAQIECBAgQIAAAQIECBAgQIAAAQIECBAgQIAAAQIECBAgQIAAAQIECBAgQIAAAQIECBAgQIAAAQIECBAgQIDApiUws2mNYxoCBAgQIECAAAECBAgQIECAAAECBAgQIECAAAECBAgQIECAAAECBAgQIECAAAECBAgQIECAAAECBAgQIECAAAECBAgQIECAAAECBAgQIECAAAECBAismMCNqvdWO1XvrvZfsZMWH3yb6tPzth002/WwxUfZsQiBj1Z7DdY/sPpfi9i/kKXHVjcbLNy7+shCNk7BmiPmfY7uXb1rDL3vNvs+XLlaN/fn+Opni8j9YDXKWH8tpdcnq9sNMkbPi9FzYxzX/M/72dV24wheZsboGXnyIOP8uV6/XmbuOLeP3ocLF/Fe7FO9bO65P+px1+qocRZaA1nXqP6+etMamNWIBAgQIECAAAECBAgQIECAAAECBAgQIECAAAECBAgQIECAAAECBAgQIECAAAECBAgQIECAAAECBAgQIECAAAECBAgQIECAAAECBAgQIECAAAECBAgQIECAAAECBAgQILDGBWbW+PzGJ0CAAAECBAgQIECAAAECBAgQIECAAAECBAgQIECAAAECBAgQIECAAAECBAgQIECAAAECBAgQIECAAAECBAgQIECAAAECBAgQIECAAAECBAgQIECAwGIELlUdUj2v+u1iNq7g2i2qr1c7Dc44trr5Cp4p+j8F1lVbDTBuWJ02RpzNqt/N3m+j93j9dfnq52M8YzWj3l3da1Bgv+o9q1lo7uyXz763jxn0eHL1wkX2emn1uMGeF1RPWWTGX1q+ZXVWdenBgjtXHx1T/oZi/q66WfW+i1h4RnW1wesHzv79HRsK3Ai/v1b1hurvq19VO1e/XMC5n6tuMVh35tx85y9gryW12+y98vFqm2qf6kgoBAgQIECAAAECBAgQIECAAAECBAgQIECAAAECBAgQIECAAAECBAgQIECAAAECBAgQIECAAAECBAgQIECAAAECBAgQIECAAAECBAgQIECAAAECBAgQIECAAAECBAgQIEBgUxaY2ZSHMxsBAgQIECBAgAABAgQIECBAgAABAgQIECBAgAABAgQIECBAgAABAgQIECBAgAABAgQIECBAgAABAgQIECBAgAABAgQIECBAgAABAgQIECBAgAABAgTWgMBTq+cM5ryguk71jTUw+2qOeIXqB4MC51dbVn8YY6nrVqcP8n5c7TjG/NWOeu/sfPsOStyzet9ql6oeXb1i0OPQ6iGL7HVA9fbBnn+t7rTIjL+2/LDqwMGCd8z7+xiP+mPUY+ferz3nXtmmWjfvoGdXTxu89pFq75Uos8jMX1bbDvYcXo3eow1du8x9BjcfLHxK9YINbfT7blcdNfdcHHGcV+1WfZUNAQIECBAgQIAAAQIECBAgQIAAAQIECBAgQIAAAQIECBAgQIAAAQIECBAgQIAAAQIECBAgQIAAAQIECBAgQIAAAQIECBAgQIAAAQIECBAgQIAAAQIECBAgQIAAAQIECBDYVAVmNtXBzEWAAAECBAgQIECAAAECBAgQIECAAAECBAgQIECAAAECBAgQIECAAAECBAgQIECAAAECBAgQIECAAAECBAgQIECAAAECBAgQIECAAAECBAgQIECAAIE1IHDF6ozq4oNZX1I9cQ3Mvtoj3q364KDESdVuYy51UPW2QeaHq7uM+YzVjHtfdY9BgX2r969mobmzR8ZHzv33z6t3Vo9ZZK/rVqcP9vy42nGRGX9t+X+vPjZY8Ltqm2r0c6WuE6tdB+EPr14377Bdqq/OvTbq8pHqnitVaBG5D61eP2/9ratjFpDxyupRg3XnVlerfrKAvWt5yX2rw+cB/GDuHjprLcOYnQABAgQIECBAgAABAgQIECBAgAABAgQIECBAgAABAgQIECBAgAABAgQIECBAgAABAgQIECBAgAABAgQIECBAgAABAgQIECBAgAABAgQIECBAgAABAgQIECBAgAABAgQ2XYGZTXc0kxEgQIAAAQIECBAgQIAAAQIECBAgQIAAAQIECBAgQIAAAQIECBAgQIAAAQIECBAgQIAAAQIECBAgQIAAAQIECBAgQIAAAQIECBAgQIAAAQIECBAgQGCTF/hotddgyp9WO1XnbfKTr/6Az6qePqjxr9W+Y7Z/ZfWowRmjM5+5+qOPrcEHqn0GaXevPji29KUHbVXtWH13Ge/nZnN7/2ZQY5tq3dJr/dnOzasfV9sPXt2ves+Y8i8qZnQvju7J9dcXq5tdxMJXV1+ojqp+u4J9FhM9+v7NL1W7DTaN3t9dqt9vIOgy1beryw3WvbO672IKrNG1o+fVM+bNfkJ1ywW4r1EyYxMgQIAAAQIECBAgQIAAAQIECBAgQIAAAQIECBAgQIAAAQIECBAgQIAAAQIECBAgQIAAAQIECBAgQIAAAQIECBAgQIAAAQIECBAgQIAAAQIECBAgQIAAAQIECBAgQIDANAuMvhDZRYAAAQIECBAgQIAAAQIECBAgQIAAAQIECBAgQIAAAQIECBAgQIAAAQIECBAgQIAAAQIECBAgQIAAAQIECBAgQIAAAQIECBAgQIAAAQIECBAgQIAAAQLTJ7BP9YF5tfet3j99o0xl4w9Xd76I5p+tnlJ9YQxTfb66+SDnrtVRY8idlIgPVaOZ1l93q46clHJj6HHS7Dw3HuTcYfb9/OQYctdHvLJ61CBv9Dy4xxjz50dtXf2i2nzwi52q767gmeOMvl51WjX8Ls4XVf+8gEMeVL1p3ro9qi8tYO80LzmwumN1v2UMcXh133n731Ptt4xMWwkQIECAAAECBAgQIECAAAECBAgQIECAAAECBAgQIECAAAECBAgQIECAAAECBAgQIECAAAECBAgQIECAAAECBAgQIECAAAECBAgQIECAAAECBAgQIECAAAECBAgQIECAwEQKDL8EeSILKkWAAAECBAgQIECAAAECBAgQIECAAAECBAgQIECAAAECBAgQIECAAAECBAgQIECAAAECBAgQIECAAAECBAgQIECAAAECBAgQIECAAAECBAgQIECAAAECFynwtuqgwW8+Vu3FaqMJfL66+V84bffqhGU22az6dXXJQc6O1Y+XmTtJ24+s7jIodNfqqEkquMwub6keOMh4QvXSZWYOt4/us+MHL5xfbVv9ZoxnzI8avT97D158TvX0FTxv3NGvqh45CL2gukH1lQ0cNPr+zlPm1q5felp1o+rCcZecgLyLVa+uHjrX5bHVy5fYa4vZZ+Unq7+ft/+Z1bOWmGkbAQIECBAgQIAAAQIECBAgQIAAAQIECBAgQIAAAQIECBAgQIAAAQIECBAgQIAAAQIECBAgQIAAAQIECBAgQIAAAQIECBAgQIAAAQIECBAgQIAAAQIECBAgQIAAAQIECBCYSIHRFxq7CBAgQIAAAQIECBAgQIAAAQIECBAgQIAAAQIECBAgQIAAAQIECBAgQIAAAQIECBAgQIAAAQIECBAgQIAAAQIECBAgQIAAAQIECBAgQIAAAQIECBAgQGA6Be5Zvay6fHXt6jvTOcbUtr5C9aDqGYMJ1lXbzr524TKn2qX66iDj53Pv8zJjJ2r7h6s7DxrtXX1kohour8yjqlcOIg6vDlhe5H/Z/a1q58GrD6z+15jPGMbda/ZZ8+7BCz+qRp+DabkuU32z2mFQ+ORqtwV8Znevjp836MNms94wLcMvoudbqwfMW79nddwiMoZL/7Y6sbr6vP37Ve9ZYqZtBAgQIECAAAECBAgQIECAAAECBAgQIECAAAECBAgQIECAAAECBAgQIECAAAECBAgQIECAAAECBAgQIECAAAECBAgQIECAAAECBAgQIECAAAECBAgQIECAAAECBAgQIEBg4gRmJq6RQgQIECBAgAABAgQIECBAgAABAgQIECBAgAABAgQIECBAgAABAgQIECBAgAABAgQIECBAgAABAgQIECBAgAABAgQIECBAgAABAgQIECBAgAABAgQIECCwGIEtq5tVn1nMJmvHJnBI9dxB2nure40hfbtq/+oG1Q2rH1T3HEPuJEV8tNprUOhO1b9OUsFldrlVdcwg4yvVdZeZOX/7M6tnDF78ZHWHMZ8xjNuiOru69ODF0ZyfW8Ezxx197+qd80IfUb12AQe9rTposO6caudq9HNTukYznVRtNRjqZ3PPo9HPpVxXqU6oLjvY/PvqlnOvLyXTHgIECBAgQIAAAQIECBAgQIAAAQIECBAgQIAAAQIECBAgQIAAAQIECBAgQIAAAQIECBAgQIAAAQIECBAgQIAAAQIECBAgQIAAAQIECBAgQIAAAQIECBAgQIAAAQIECBAgMFECMxPVRhkCBAgQIECAAAECBAgQIECAAAECBAgQIECAAAECBAgQIECAAAECBAgQIECAAAECBAgQIECAAAECBAgQIECAAAECBAgQIECAAAECBAgQIECAAAECBAisjsBVqrdVB1XfX50KTp1SgWOqWw26P6Q6dEpnUXu8AltV36pOqk6tvlS9f7xHtPPcGetjL6guV50z5nOGcW+sHjx44c3VwSt43kpEf7q6zSD4N9XVqp9t4LDLz3lfem7dydW9qzNWouQqZ96u+kQ1/O7S4+aed/+xxG43qT5bbTnYf2I1et1FgAABAgQIECBAgAABAgQIECBAgAABAgQIECBAgAABAgQIECBAgAABAgQIECBAgAABAgQIECBAgAABAgQIECBAgAABAgQIECBAgAABAgQIECBAgAABAgQIECBAgAABAgSmXmD4pb5TP4wBCBAgQIAAAQIECBAgQIAAAQIECBAgQIAAAQIECBAgQIAAAQIECBAgQIAAAQIECBAgQIAAAQIECBAgQIAAAQIECBAgQIAAAQIECBAgQIAAAQIECBAgHbjh3AAAIABJREFUsASBLaoTqhtU66p7Vx9fQo4ta0/gUnP3zMUGo1+p+sHaozDxKgp8sdqj+nb17url1Vkr2Ofm1ecH+b+ptq3OX8Ezxx29c/WtQegPq7tVJy/goMdVoz9Prg6rLlzAnmldckj13HnlX1o9YRkD7V0dWY2+E/WY6u7VOcvIs5UAAQIECBAgQIAAAQIECBAgQIAAAQIECBAgQIAAAQIECBAgQIAAAQIECBAgQIAAAQIECBAgQIAAAQIECBAgQIAAAQIECBAgQIAAAQIECBAgQIAAAQIECBAgQIAAAQIECEyMwOjLd10ECBAgQIAAAQIECBAgQIAAAQIECBAgQIAAAQIECBAgQIAAAQIECBAgQIAAAQIECBAgQIAAAQIECBAgQIAAAQIECBAgQIAAAQIECBAgQIAAAQIECBBYywKvqR4+D+Dvq8+uZRSzL0jgLtWRg5XfqXZe0E6LCIxP4BbVudXJ44vcYNLoXr/qYNX+1bs3uGuyFjy7emr1huoJs39+u4h6l1rk+kVET9zSD1d3ntfqrtVRy2j62Ln755HLyLCVAAECBAgQIECAAAECBAgQIECAAAECBAgQIECAAAECBAgQIECAAAECBAgQIECAAAECBAgQIECAAAECBAgQIECAAAECBAgQIECAAAECBAgQIECAAAECBAgQIECAAAECBAhMnMDMxDVSiAABAgQIECBAgAABAgQIECBAgAABAgQIECBAgAABAgQIECBAgAABAgQIECBAgAABAgQIECBAgAABAgQIECBAgAABAgQIECBAgAABAgQIECBAgAABAhtPYL/qXfOO+0x1u+oPG6+Gk6ZU4DXVwwfd31g9dEpn2dRqP6m6SrX13J+Dqp9vakOu4jxPr5415ff+ltXu1WdX0XEajr50dUJ1rUHZ31Q3qr41DQPoSIAAAQIECBAgQIAAAQIECBAgQIAAAQIECBAgQIAAAQIECBAgQIAAAQIECBAgQIAAAQIECBAgQIAAAQIECBAgQIAAAQIECBAgQIAAAQIECBAgQIAAAQIECBAgQIAAAQIENpbAzMY6yDkECBAgQIAAAQIECBAgQIAAAQIECBAgQIAAAQIECBAgQIAAAQIECBAgQIAAAQIECBAgQIAAAQIECBAgQIAAAQIECBAgQIAAAQIECBAgQIAAAQIECBCYMIGrVadVlxz0+ll1neqXE9ZVnckU+GZ19UG1e1bvm8yqa67V16prDaYefa6/uuYUVm7gq1Yfr949d8+fsnJHSZ4AgZ2rU6tLD7qMPmO7VedOQD8VCBAgQIAAAQIECBAgQIAAAQIECBAgQIAAAQIECBAgQIAAAQIECBAgQIAAAQIECBAgQIAAAQIECBAgQIAAAQIECBAgQIAAAQIECBAgQIAAAQIECBAgQIAAAQIECBAgQIDARAjMTEQLJQgQIECAAAECBAgQIECAAAECBAgQIECAAAECBAgQIECAAAECBAgQIECAAAECBAgQIECAAAECBAgQIECAAAECBAgQIECAAAECBAgQIECAAAECBAgQILBxBbasTqquPTj2D9Wtqi9s3CpOm1KBK1ZnDrpfWG1brZvSeTa12l+s9hgMtWd13KY2pHkIbESBO1cfnnfe/6j+ZSN2cBQBAgQIECBAgAABAgQIECBAgAABAgQIECBAgAABAgQIECBAgAABAgQIECBAgAABAgQIECBAgAABAgQIECBAgAABAgQIECBAgAABAgQIECBAgAABAgQIECBAgAABAgQIEJhogZmJbqccAQIECBAgQIAAAQIECBAgQIAAAQIECBAgQIAAAQIECBAgQIAAAQIECBAgQIAAAQIECBAgQIAAAQIECBAgQIAAAQIECBAgQIAAAQIECBAgQIAAAQIEVkbgLdUD50UfUj1/ZY6TugkKPLh642CuE6rdN8E5p3Wkj1d3GJTfq/rYEofZsrpK9bPqnCVmrPVtN6nuVe1T7cFxam+HZ8w2f2a1rrp/ddTUTqI4AQIECBAgQIAAAQIECBAgQIAAAQIECBAgQIAAAQIECBAgQIAAAQIECBAgQIAAAQIECBAgQIAAAQIECBAgQIAAAQIECBAgQIAAAQIECBAgQIAAAQIECBAgQIAAAQIECBBYAYGZFcgUSYAAAQIECBAgQIAAAQIECBAgQIAAAQIECBAgQIAAAQIECBAgQIAAAQIECBAgQIAAAQIECBAgQIAAAQIECBAgQIAAAQIECBAgQIAAAQIECBAgQIAAgUkWuH/1L/MKfqy6U3XhhBX/2+r/Tlgndf5T4FJz98y+1Z2rV1WHwJkYgXdV+w3a3Kc6YpHtnlc9sNphbt99q3cuMsPyOqraewDxsFnTN4CZWoHnzL1/P5raCRQnQIAAAQIECBAgQIAAAQIECBAgQIAAAQIECBAgQIAAAQIECBAgQIAAAQIECBAgQIAAAQIECBAgQIAAAQIECBAgQIAAAQIECBAgQIAAAQIECBAgQIAAAQIECBAgQIAAAQIrJDCzQrliCRAgQIAAAQIECBAgQIAAAQIECBAgQIAAAQIECBAgQIAAAQIECBAgQIAAAQIECBAgQIAAAQIECBAgQIAAAQIECBAgQIAAAQIECBAgQIAAAQIECBAgMIkC165OqrYclPtRdd1q3QQWfnN1q+ph1dET2E+lPwlctvoFkIkROLQ6eNDmodUbF9nupdXjBnueWj1vkRmW1xOrFw0gjqluDYYAAQIECBAgQIAAAQIECBAgQIAAAQIECBAgQIAAAQIECBAgQIAAAQIECBAgQIAAAQIECBAgQIAAAQIECBAgQIAAAQIECBAgQIAAAQIECBAgQIAAAQIECBAgQIAAAQIECBAgsKkJzGxqA5mHAAECBAgQIECAAAECBAgQIECAAAECBAgQIECAAAECBAgQIECAAAECBAgQIECAAAECBAgQIECAAAECBAgQIECAAAECBAgQIECAAAECBAgQIECAAAECf0XgsOrAeb+/aXX8BKqNeh036HVkdVC1bgK7rpVK21aXqH60Vgae4jlfUj1+0P9J1YsXOc8jqlcP9rx59r0/eJEZltcVqzMHEBdW/636GRwCCxDYY0L/jV5AdUsIECBAgAABAgQIECBAgAABAgQIECBAgAABAgQIECBAgAABAgQIECBAgAABAgQIECBAgAABAgQIECBAgAABAgQIECBAgAABAgQIECBAgAABAgQIECBAgAABAgQIECBAYK0JzKy1gc1LgAABAgQIECBAgAABAgQIECBAgAABAgQIECBAgAABAgQIECBAgAABAgQIECBAgAABAgQIECBAgAABAgQIECBAgAABAgQIECBAgAABAgQIECBAgMCaFvib6pXVQ+cUHlf9zwkU2bw6pbreoNvp1Q2qCyew71qp9LDqddVZc+/PW6t3rZXhp2zOQ6rnDjq/oHrKImfYuzpqsOdT1e0XmWH5fwocV910gPGYuWfxpuyzbXX2pjzgRpjtbnPP2COr/TbCeY4gQIAAAQIECBAgQIAAAQIECBAgQIAAAQIECBAgQIAAAQIECBAgQIAAAQIECBAgQIAAAQIECBAgQIAAAQIECBAgQIAAAQIECBAgQIAAAQIECBAgQIAAAQIECBAgQIAAAQLLEphZ1m6bCRAgQIAAAQIECBAgQIAAAQIECBAgQIAAAQIECBAgQIAAAQIECBAgQIAAAQIECBAgQIAAAQIECBAgQIAAAQIECBAgQIAAAQIECBAgQIAAAQIECBAgMJ0CB1Z7V/tPaP3HVC8fdLuw2n2284kT2net1Hpz9Y+DYZ9UvXjMwx9ZbV+dWp1Svbs6Z8xnrIW4R1SvHgz6uurhixz8utXpgz3fqq6+yAzL/1Ng/jPti9XNpgTnH6qjF9F1p+pl1Y2ra1S/X8ReS/8k8MBq9Mxd/92pT6+eA4gAAQIECBAgQIAAAQIECBAgQIAAAQIECBAgQIAAAQIECBAgQIAAAQIECBAgQIAAAQIECBAgQIAAAQIECBAgQIAAAQIECBAgQIAAAQIECBAgQIAAAQIECBAgQIAAAQIECEyywPov1Z3kjroRIECAAAECBAgQIECAAAECBAgQIECAAAECBAgQIECAAAECBAgQIECAAAECBAgQIECAAAECBAgQIECAAAECBAgQIECAAAECBAgQIECAAAECBAgQIEBgLQnsUH2zusxg6NdX/7SWECZ01lOqGw663a46esxd11VbDTKvVn17zGdMStyx1c0GZfasjhtTuQOrwwZZh1cHLDJ7y+q8wZ4LqostMmP98ltVt5m7f25c3X/278csMWsx20a+/16dtJhNK7D28tVPquH3YF6p+sEKnDWuyK2rV869V4+qXr2A4GdXTxuse9bsfz9zAfss+XOB0b9/Z1Sj+2Z43at6LywCBAgQIECAAAECBAgQIECAAAECBAgQIECAAAECBAgQIECAAAECBAgQIECAAAECBAgQIECAAAECBAgQIECAAAECBAgQIECAAAECBAgQIECAAAECBAgQIECAAAECBAgQIDCpAsMvYp7UjnoRIECAAAECBAgQIECAAAECBAgQIECAAAECBAgQIECAAAECBAgQIECAAAECBAgQIECAAAECBAgQIECAAAECBAgQIECAAAECBAgQIECAAAECBAgQIEBgLQkcUe0/GPgX1dWrdWsJYQJn3aL6XbXZoNvW1a/G2PUq1XcHeaPs0Rmb6vXFao/BcDetjh/TsHepjhxkfaTaewnZo8/fdoN9V6h+tIScd1T3G+x71Gzuq5eQs5AtV6oeW92jumL14WrksdrXMdWtBiWeWL1ktUv9hfP3rN5X7TD3+19X16h+uoG+L66eMFjz+7l9Z07onJNc6/rV6BlxiXmeo+fEqZNcXDcCBAgQIECAAAECBAgQIECAAAECBAgQIECAAAECBAgQIECAAAECBAgQIECAAAECBAgQIECAAAECBAgQIECAAAECBAgQIECAAAECBAgQIECAAAECBAgQIECAAAECBAgQWLsCM2t3dJMTIECAAAECBAgQIECAAAECBAgQIECAAAECBAgQIECAAAECBAgQIECAAAECBAgQIECAAAECBAgQIECAAAECBAgQIECAAAECBAgQIECAAAECBAgQIEBg4gRuU316XquDqsMmrunaK7RbdcJg7O/Ovi87jZlh3+q9g8zPVLcd8xmTFPel6iaDQrvPM15O11tVxwwCPl/dcgmBJ1a7DvbdovrCEnKeUL14sO8t1YOWkLOQLTtX3xosvKC6XHXOQjav4JqHVa8b5J88z3YFj1509Oiz/fVqi8HOI6r7bCDpktX35rzXL31/Nfpsr8XrEtV5yxh87+pD1WaDjJ/M3Tejny4CBAgQIECAAAECBAgQIECAAAECBAgQIECAAAECBAgQIECAAAECBAgQIECAAAECBAgQIECAAAECBAgQIECAAAECBAgQIECAAAECBAgQIECAAAECBAgQIECAAAECBAgQIDBRAjMT1UYZAgQIECBAgAABAgQIECBAgAABAgQIECBAgAABAgQIECBAgAABAgQIECBAgAABAgQIECBAgAABAgQIECBAgAABAgQIECBAgAABAgQIECBAgAABAgQIrF2BLaqvVzsNCI6tbr52SSZq8odUbxg0em91rzE3fH715EHmS6snjPmMSYo7odptUOgm1YljKvh31f2qdXN/zqyOX0L26H3ed7DvgOrwJeTcofr4YN9oztG8K3WdVN14EP7w6nUrddgg90Zzn4t7VrepfjT43TbVWdXmg9euXn1rI/RayhHPrQ6Zt/G21Wc2EHbg7HP8sHlrbll9fiklpnTPFaoPVl+rRh7LuR52EffuqdWe1XnLCbaXAAECBAgQIECAAAECBAgQIECAAAECBAgQIECAAAECBAgQIECAAAECBAgQIECAAAECBAgQIECAAAECBAgQIECAAAECBAgQIECAAAECBAgQIECAAAECBAgQIECAAAECBAiMW2Bm3IHyCBAgQIAAAQIECBAgQIAAAQIECBAgQIAAAQIECBAgQIAAAQIECBAgQIAAAQIECBAgQIAAAQIECBAgQIAAAQIECBAgQIAAAQIECBAgQIAAAQIECBAgQGBJAk+tnjPYeUF1neobS0qzadwCh1YHD0KfXL1wzId8rPrvg8z7Vu8c8xmTFHdSdeNBoV2rkyepYPXS6nGDTqPP6fOW0HGH6ieDff9eXaL6wxKyFrLlsdXLBguPrW6+kI3LWHNYdeBg/1OqF8zL+2R1u8FrT6ueu4wzV3LrxaszqisODvlOda3q/A0cfHy1+2DN16rrVaPn+qZ+3bL6QLXd3KAPrt60zKFfUT16XsaR1T7VhcvMtp0AAQIECBAgQIAAAQIECBAgQIAAAQIECBAgQIAAAQIECBAgQIAAAQIECBAgQIAAAQIECBAgQIAAAQIECBAgQIAAAQIECBAgQIAAAQIECBAgQIAAAQIECBAgQIAAAQIECIxNYGZsSYIIECBAgAABAgQIECBAgAABAgQIECBAgAABAgQIECBAgAABAgQIECBAgAABAgQIECBAgAABAgQIECBAgAABAgQIECBAgAABAgQIECBAgAABAgQIECBAYKkCV6zOqC4+CHhJ9cSlBto3doGTqhsPUu9QfXLMp6yrthpkXrP65pjPmKS4U6obDgrdqDp1kgpWj6hePej05urgJXY8u9pmsHeX6utLzNrQtu2rn1bD750cPWd+uKGNy/j9A6q3DvZ/t9ppXt4Dq7fMPtvOnf08HVm9sfq3ZZy50lv3qj4675BnVM/ewME3qEb399D/MbPv/ytXuvAE5H+jusa8HrtVo2foUq/Nqg9Ve88LeHH1pKWG2keAAAECBAgQIECAAAECBAgQIECAAAECBAgQIECAAAECBAgQIECAAAECBAgQIECAAAECBAgQIECAAAECBAgQIECAAAECBAgQIECAAAECBAgQIECAAAECBAgQIECAAAECBMYtMPxi4nFnyyNAgAABAgQIECBAgAABAgQIECBAgAABAgQIECBAgAABAgQIECBAgAABAgQIECBAgAABAgQIECBAgAABAgQIECBAgAABAgQIECBAgAABAgQIECBAgACBhQlcsjqkelx18eqn1U7VeQvbbtUKC2xR/bYa/Vx/bV39aoznXqn6/iDv3OpSY8yfxKhTqxsMit2wOm3Ciu5dHTXX6efVEdWjl9jxE9XtB3vvXb1riVkL2fap6h8GC586ew8/byEbl7jm0tVZ1ZaD/XtUXxr8fZvqVtWHlnjGamx7X3WPwcG/r65dfWcDZd5UPWiw5tfVznNGqzHHxjpzl+qUuX/L1p85eraNPt/rllFi9O/kZ2c/j7vOy9hnyu6nZRDYSoAAAQIECBAgQIAAAQIECBAgQIAAAQIECBAgQIAAAQIECBAgQIAAAQIECBAgQIAAAQIECBAgQIAAAQIECBAgQIAAAQIECBAgQIAAAQIECBAgQIAAAQIECBAgQIAAAQKTLjAz6QX1I0CAAAECBAgQIECAAAECBAgQIECAAAECBAgQIECAAAECBAgQIECAAAECBAgQIECAAAECBAgQIECAAAECBAgQIECAAAECBAgQIECAAAECBAgQIECAwCIE9qouWb1vEXsmaelO1Suqf5niGSbJc1xdblydNAg7t/rn6s3VeWM65O7V+wdZx1S3HlP2pMZ8efY+v96g3PWr0yes7FbVjtV3x/Bev7R63GC+51eHrOC8D6jeOsj/dnW1FTxvFP2uar/BGa+tHrHCZ650/A7Vd6pLDA76THXbDRx8uWpkfpnBurdUD1rpwhOQf0D19nk9PlHdsbpwGf0uW50y++y9wlzGe2bfm/vPPo9/t4xMWwkQIECAAAECBAgQIECAAAECBAgQIECAAAECBAgQIECAAAECBAgQIECAAAECBAgQIECAAAECBAgQIECAAAECBAgQIECAAAECBAgQIECAAAECBAgQIECAAAECBAgQIECAwNgEZsaWJIgAAQIECBAgQIAAAQIECBAgQIAAAQIECBAgQIAAAQIECBAgQIAAAQIECBAgQIAAAQIECBAgQIAAAQIECBAgQIAAAQIECBAgQIAAAQIECBAgQIAAAQKrK7Bj9X+qrau3VY+sfrO6lZy+iQgcXB06b5bfzt1r/zGmGZ9TPXWQ9fLqsWPKntSY0ef1OoNy162+Mqllx9DrwOqwQc5Hqr3HkPuXIi5dnV1tMVhw4+qUFTzzLtWRg/x11fbV+St45saIfnz1knkH3at67wYOf1T1ysGaC6sbVadtjNKrfMbrq4fO6/Cs2b8/c5m9dqmOrV5QvXiZWbYTIECAAAECBAgQIECAAAECBAgQIECAAAECBAgQIECAAAECBAgQIECAAAECBAgQIECAAAECBAgQIECAAAECBAgQIECAAAECBAgQIECAAAECBAgQIECAAAECBAgQIECAAIGxCsyMNU0YAQIECBAgQIAAAQIECBAgQIAAAQIECBAgQIAAAQIECBAgQIAAAQIECBAgQIAAAQIECBAgQIAAAQIECBAgQIAAAQIECBAgQIAAAQIECBAgQIAAAQIEVk/g+Gr3wfFfr3ZZvTpO3oQE9q5ePO9+Oqq66xhn/Gi11yDvgOrwMeZPYtRXqmsPil2n+uokFh1Tp+tXpw2yflhdcUzZfynmPdU9B798WfX4FTxz8+qsapvBGXevPriCZ26s6C9X1xscdmZ15Q0cPvI4fe7ZcUH1hurp1dkbq/QqnrNFdVy166DDhdUdq08ss9fW1bplZthOgAABAgQIECBAgAABAgQIECBAgAABAgQIECBAgAABAgQIECBAgAABAgQIECBAgAABAgQIECBAgAABAgQIECBAgAABAgQIECBAgAABAgQIECBAgAABAgQIECBAgAABAgTGLjAz9kSBBAgQIECAAAECBAgQIECAAAECBAgQIECAAAECBAgQIECAAAECBAgQIECAAAECBAgQIECAAAECBAgQIECAAAECBAgQIECAAAECBAgQIECAAAECBAgQ2PgCr6gePe/Y+1RHbPwqTtxEBT5a7TWY7RHVa8c466er2wzyrlV9Y4z5kxj1tdnP6GjO9dcu1dcnseiYOm1WnV+Nfq6/tp19dp0zpvyLitmn+sDgFz+vdqguXMEzX1c9bJD//mrfFTxvY0XvWX1h7rCTqoOqryzg8FtUz60euonf3xdFsWN1WrXd4JfrqhtW31+AnSUECBAgQIAAAQIECBAgQIAAAQIECBAgQIAAAQIECBAgQIAAAQIECBAgQIAAAQIECBAgQIAAAQIECBAgQIAAAQIECBAgQIAAAQIECBAgQIAAAQIECBAgQIAAAQIECBAgQGCqBGamqq2yBAgQIECAAAECBAgQIECAAAECBAgQIECAAAECBAgQIECAAAECBAgQIECAAAECBAgQIECAAAECBAgQIECAAAECBAgQIECAAAECBAgQIECAAAECBAgQ+K8Cd6s+OO/lt1UPgEVgTAIXq35TXXyQd43qjDHlr4+5RHWDatfqtWPOnsS4b1Qjx/XXNatvTmLRMXY6rbr+IO821b+NMf+ios6pth78YnT+6St45p7VFwb551fbV+tW8MyNFf366szqRdUfNtahU37Oraujq80Gc3y52r36/ZTPpj4BAgQIECBAgAABAgQIECBAgAABAgQIECBAgAABAgQIECBAgAABAgQIECBAgAABAgQIECBAgAABAgQIECBAgAABAgQIECBAgAABAgQIECBAgAABAgQIECBAgAABAgQIEPgzgRkeBAgQIECAAAECBAgQIECAAAECBAgQIECAAAECBAgQIECAAAECBAgQIECAAAECBAgQIECAAAECBAgQIECAAAECBAgQIECAAAECBAgQIECAAAECBAgQmGKBq1Rfri4zmOGM6obVuVM8l+qTJXDb6uhBpR9UV5qsitpMicA/V9tVp1SnVl/dCL1fM3e/vqf6UPV/N8KZo8/IFQbn/FP1+o1wriMmU+CQ6rmDaj+dfabesvrWZNbVigABAgQIECBAgAABAgQIECBAgAABAgQIECBAgAABAgQIECBAgAABAgQIECBAgAABAgQIECBAgAABAgQIECBAgAABAgQIECBAgAABAgQIECBAgAABAgQIECBAgAABAgQILE1gZmnb7CJAgAABAgQIECBAgAABAgQIECBAgAABAgQIECBAgAABAgQIECBAgAABAgQIECBAgAABAgQIECBAgAABAgQIECBAgAABAgQIECBAgAABAgQIECBAgMCqC2xZfbG6waDJ76rdqq+sejsFNiWBF1VPHAx0aPWQTWlAsxAYs8Czq6cNMkfP6puN+Qxx0yMw+v7Tj1V3qD5X7VudNT31NSVAgAABAgQIECBAgAABAgQIECBAgAABAgQIECBAgAABAgQIECBAgAABAgQIECBAgAABAgQIECBAgAABAgQIECBAgAABAgQIECBAgAABAgQIECBAgAABAgQIECBAgAABAgsTGH0hr4sAAQIECBAgQIAAAQIECBAgQIAAAQIECBAgQIAAAQIECBAgQIAAAQIECBAgQIAAAQIECBAgQIAAAQIECBAgQIAAAQIECBAgQIAAAQIECBAgQIAAAQLTKHBodfC84g+t3jiNw+g80QKnVDccNNy3ev9EN1aOwOoK7Fx9a67CmdXrqxeubiWnr7LA1tVjZjs8c5V7OJ4AAQIECBAgQIAAAQIECBAgQIAAAQIECBAgQIAAAQIECBAgQIAAAQIECBAgQIAAAQIECBAgQIAAAQIECBAgQIAAAQIECBAgQIAAAQIECBAgQIAAAQIECBAgQIAAAQIECKyYwMyKJQsmQIAAAQIECBAgQIAAAQIECBAgQIAAAQIECBAgQIAAAQIECBAgQIAAAQIECBAgQIAAAQIECBAgQIAAAQIECBAgQIAAAQIECBAgQIAAAQIECBAgQIDAygnsV71rXvysuquwAAAgAElEQVQHqnus3JGS16jA9tXPBrNfWF2m+u0a9ZimsfesRs+Kref+fKx6wzQNMOVdX1AdXX1qyudQf7oFtqp+Nd0jaE+AAAECBAgQIECAAAECBAgQIECAAAECBAgQIECAAAECBAgQIECAAAECBAgQIECAAAECBAgQIECAAAECBAgQIECAAAECBAgQIECAAAECBAgQIECAAAECBAgQIECAAAEC0yIwMy1F9SRAgAABAgQIECBAgAABAgQIECBAgAABAgQIECBAgAABAgQIECBAgAABAgQIECBAgAABAgQIECBAgAABAgQIECBAgAABAgQIECBAgAABAgQIECBAgMCcwGWr71eXHIh8r7p+9esJV3pR9erqhxPeU70/CdyvescA5LhqT0BTIfCQ6g2Dpm+qHjwVzddmydGzfdfq42tzfFOvgMCTqkfP3Vc/WYF8kQQIECBAgAABAgQIECBAgAABAgQIECBAgAABAgQIECBAgAABAgQIECBAgAABAgQIECBAgAABAgQIECBAgAABAgQIECBAgAABAgQIECBAgAABAgQIECBAgAABAgQIECBA4M8EZngQIECAAAECBAgQIECAAAECBAgQIECAAAECBAgQIECAAAECBAgQIECAAAECBAgQIECAAAECBAgQIECAAAECBAgQIECAAAECBAgQIECAAAECBAgQIEBgCgUOrN5UXbz6j+om1akTPseD5jqfV724emH1uwnvrF4dVo3ut/XXs2b/45lgpkLg3tU7B03fXe0/Fc3XTsnR92LeoTq4umv162r76oK1Q2DSFRAY3VevrR42lz36/4M9q9G/vy4CBAgQIECAAAECBAgQIECAAAECBAgQIECAAAECBAgQIECAAAECBAgQIECAAAECBAgQIECAAAECBAgQIECAAAECBAgQIECAAAECBAgQIECAAAECBAgQIECAAAECBAgQILBiAqMvyHURIECAAAECBAgQIECAAAECBAgQIECAAAECBAgQIECAAAECBAgQIECAAAECBAgQIECAAAECBAgQIECAAAECBAgQIECAAAECBAgQIECAAAECBAgQIEBgGgVuUH2oemX18gkfYLvqjNmu2wx6jjo/dsJ7q1d3rO5a3a66enWz6otgpkJgr+qjg6Yfn33vRu/nUq9rVleprlp9uvrmUoPs+6PAZapfVlsMTEaftaMZEViGwCOrV83b/4HqHsvItJUAAQIECBAgQIAAAQIECBAgQIAAAQIECBAgQIAAAQIECBAgQIAAAQIECBAgQIAAAQIECBAgQIAAAQIECBAgQIAAAQIECBAgQIAAAQIECBAgQIAAAQIECBAgQIAAAQIECGxQYGaDKywgQIAAAQIECBAgQIAAAQIECBAgQIAAAQIECBAgQIAAAQIECBAgQIAAAQIECBAgQIAAAQIECBAgQIAAAQIECBAgQIAAAQIECBAgQIAAAQIECBAgQIDA5ApsU50zufX+2OzN1T8Oev662qn6xRR0V/FPAleofghkagRuVh07aHt8ddMltj+sOnCw98HVm5aYZdufC7y/uvvgpTdWD12DSLerPrUG516JkS9efb7abV7486tDVuJAmQQIECBAgAABAgQIECBAgAABAgQIECBAgAABAgQIECBAgAABAgQIECBAgAABAgQIECBAgAABAgQIECBAgAABAgQIECBAgAABAgQIECBAgAABAgQIECBAgAABAgQIECBAYCQwg4EAAQIECBAgQIAAAQIECBAgQIAAAQIECBAgQIAAAQIECBAgQIAAAQIECBAgQIAAAQIECBAgQIAAAQIECBAgQIAAAQIECBAgQIAAAQIECBAgQIAAAQIEVlRgt+qEeSc8vHrdip4qnACBa1dfGTB8vdpliSzPrp422Pv86pAlZtn25wL7V0cMXjp79vm4/az3BVMItUX1uOrG1X4L7L9v9dJqx7n789sL3GfZXxe47Ny/vVeZt+zA6h3wCBAgQIAAAQIECBAgQIAAAQIECBAgQIAAAQIECBAgQIAAAQIECBAgQIAAAQIECBAgQIAAAQIECBAgQIAAAQIECBAgQIAAAQIECBAgQIAAAQIECBAgQIAAAQIECBAgQIDASgjMrESoTAIECBAgQIAAAQIECBAgQIAAAQIECBAgQIAAAQIECBAgQIAAAQIECBAgQIAAAQIECBAgQIAAAQIECBAgQIAAAQIECBAgQIAAAQIECBAgQIAAAQIECBD4/wKbV6dU1xt4nF7doLqQ0cQLvKv6cnXq3Pv444lvrOBQYMfqh4MXflL93RKJHli9ZbD3f1f3W2KWbX8ucInql9Xo5/rrdtXRUwZ15+oV1dXmeu9bvX8DM7y9OmCw5l+rO03Z3CtRd+tq3RiCr14dX20zyDq/unl1whjyRRAgQIAAAQIECBAgQIAAAQIECBAgQIAAAQIECBAgQIAAAQIECBAgQIAAAQIECBAgQIAAAQIECBAgQIAAAQIECBAgQIAAAQIECBAgQIAAAQIECBAgQIAAAQIECBAgQIAAgT8TmOFBgAABAgQIECBAgAABAgQIECBAgAABAgQIECBAgAABAgQIECBAgAABAgQIECBAgAABAgQIECBAgAABAgQIECBAgAABAgQIECBAgAABAgQIECBAgAABAism8Jjq5YP0C6vdqxNX7ETB4xK4ZvX1Qdivqq3HFT6Xc+3qhtUp1dfGnC2uLlX9ZgBxXnXJJcLctjp6sPfY6uZLzLLtvwocMfsZ2H/w8qHVQ6YM6qPVXoPOP612qkb33V+69qveNe+Xe1cfmbLZx1n3ptWR1WOrd4wh+GbVMdUWg6yzql2rH4whXwQBAgQIECBAgAABAgQIECBAgAABAgQIECBAgAABAgQIECBAgAABAgQIECBAgAABAgQIECBAgAABAgQIECBAgAABAgQIECBAgAABAgQIECBAgAABAgQIECBAgAABAgQIEPijwAwLAgQIECBAgAABAgQIECBAgAABAgQIECBAgAABAgQIECBAgAABAgQIECBAgAABAgQIECBAgAABAgQIECBAgAABAgQIECBAgAABAgQIECBAgAABAgQIEFgRgR2qb1aXGaS/vvqnFTlN6LgF7lsdPgj9eHXHMR/y5Or5c5nnVc+oXjLmM9Z63AXVZgOEzas/LAFlp+rbg30/rnZcQs5FbfnbauvqzDHlLSRm9H2Ut60eXH1j1uTpC9m0gmv2qT4wyD+72r4avX/Tcl1xzvISg8Ivqx6/gQE+V91isGZ0n+1SnT8tg4+x5yNn/80cmW1R/b7avfryGPLnP89HkV+t9ph9f34zhnwRBAgQIECAAAECBAgQIECAAAECBAgQIECAAAECBAgQIECAAAECBAgQIECAAAECBAgQIECAAAECBAgQIECAAAECBAgQIECAAAECBAgQIECAAAECBAgQIECAAAECBAgQIEDg/wuMvgDaRYAAAQIECBAgQIAAAQIECBAgQIAAAQIECBAgQIAAAQIECBAgQIAAAQIECBAgQIAAAQIECBAgQIAAAQIECBAgQIAAAQIECBAgQIAAAQIECBAgQIAAAQLjFzii2n8Q+4vq6tW68R8lcQUEXlo9bpD7guopYz7nfdU9BpkPrt405jMmOe7n1eUGBbevzhpz4V9W2w4yR+eNPouLvTav/mPepotVFyw2aG79DWf3Pq0a/dypek+13xKzFrttdOaHqivNbfzB4L8XmzWu9VtUo/fqMoPA21efGtcBGynnSdULB2eN7o/rVN/4K+fvUp1eje6x9deT5+VspPqresxVqu/OazD6+43H9O/mM2aznzkv/+PVnao/rOrkDidAgAABAgQIECBAgAABAgQIECBAgAABAgQIECBAgAABAgQIECBAgAABAgQIECBAgAABAgQIECBAgAABAgQIECBAgAABAgQIECBAgAABAgQIECBAgAABAgQIECBAgACBTUZgZpOZxCAECBAgQIAAAQIECBAgQIAAAQIECBAgQIAAAQIECBAgQIAAAQIECBAgQIAAAQIECBAgQIAAAQIECBAgQIAAAQIECBAgQIAAAQIECBAgQIAAAQIECBCYHIHbVJ+eV+eg6rDJqajJBgQ+U916sOae1fvGrPa96sqDzF2rk8d8xiTH/aLablDwstUvx1z427Ofu50GmVevvrXEM86srjjYe43qjCVm7VF9cbB31GnUbWNc21RnVZsPDtuzOm5jHD53xs2rn1TfGZw5ej4eOPj7obNrHrIRO43jqC2q06trDsKOrUbz/rXrNbPvycMHC86trjZnNI5e05JxQPX2eWU/MftZuWN14RiGOLy67yDnRdWTx5Q9hnoiCBAgQIAAAQIECBAgQIAAAQIECBAgQIAAAQIECBAgQIAAAQIECBAgQIAAAQIECBAgQIAAAQIECBAgQIAAAQIECBAgQIAAAQIECBAgQIAAAQIECBAgQIAAAQIECBAgQGDaBWamfQD9CRAgQIAAAQIECBAgQIAAAQIECBAgQIAAAQIECBAgQIAAAQIECBAgQIAAAQIECBAgQIAAAQIECBAgQIAAAQIECBAgQIAAAQIECBAgQIAAAQIECBDYJAWeVb2q+uWUTvea6uGD7l+objGls6zV2r+tLjkY/qrV98aIsVW1bpB3fnWpavRzrVxnV9sMht22OmfMw59c3WiQuVt10hLP+Gx1y8HeO1SfXGLW31TnVZsN9o/e/3OXmLfYbUdVew82vbp61GJDFrl+dM8fVD24uk710uoJg4w7VR8Z/H10f2xfXbDIc1Z7+Z7V6Jk/vP6xeutfKTb6HHx73ufh8OqA1R5mFc4/tDp43rlPq547hi5bzH1m96juP3sfvmcMmSIIECBAgAABAgQIECBAgAABAgQIECBAgAABAgQIECBAgAABAgQIECBAgAABAgQIECBAgAABAgQIECBAgAABAgQIECBAgAABAgQIECBAgAABAgQIECBAgAABAgQIECBAgMAfBWZYECBAgAABAgQIECBAgAABAgQIECBAgAABAgQIECBAgAABAgQIECBAgAABAgQIECBAgAABAgQIECBAgAABAgQIECBAgAABAgQIECBAgAABAgQIECBAYMIEHlm9qvphtU910oT1W2idu1Qvr65SXaf6xkI3WrfqAlerzhi0+FW19Zhb3b76xCDz5GrXMZ8x6XHnzHPdplo35tL3r/52LneU/blq9H4u5TqsOnCw8cHVm5YSNLfn69U1B/tvXh27jLzFbL337NnvHGz42ewsO1YXLCZkkWsPrg4d7Dmrunx14dxrm1ej10b3wfrrDtUnF3nOJCx/W3XQoMjo3rvqBu7vh1RvmFd+j+pLkzDQRuywRXVidf3BmaN75LbVv42hx+j+2nnujDHEiSBAgAABAgQIECBAgAABAgQIECBAgAABAgQIECBAgAABAgQIECBAgAABAgQIECBAgAABAgQIECBAgAABAgQIECBAgAABAgQIECBAgAABAgQIECBAgAABAgQIECBAgAABAn8SmIFBgAABAgQIECBAgAABAgQIECBAgAABAgQIECBAgMD/Y+fOo2Sry7tvf1rEAIIMEXHAaFDxQSMIikKcNQaNcVoOoI+iiOIYRZOoUaOJY5QkmMEBRRzjhDFO0YRoFKMoggIacQAkikZBBRQDGBTfrvfp8747/XgOfU5XdVd1X3uts+p079/ve9/3VXvv6r+KAAECBAgQIECAAAECBAgQIECAAAECBAgQIECAAAECBAgQIECAAAECBAgQIECAAAECBAgQIECAwBQJ3Lo6bVE/D6neM0U9bm4rv1V9dHM3Wb+qAgdX7xx0MHr/7jnmjp5dvWyQ+frqiDHXmPa4H1XXGjS5Y/XjKW76hdUfD/p7afXcZfQ7usZG19qG48nVq5eRtzlbt6kuqkavG47RNT7JZ9X21YXV1oOaB1UnLLoPHlp9YOG5/0/VTzdnsClZe+3qrGqnQT9vqB67if5G3xE6+vzbZ7DmjGrf6hdTMtdKtXGj6vRFfj9csPnOSjWhDgECBAgQIECAAAECBAgQIECAAAECBAgQIECAAAECBAgQIECAAAECBAgQIECAAAECBAgQIECAAAECBAgQIECAAAECBAgQIECAAAECBAgQIECAAAECBAgQIECAAAECBAgQ2FyB0ZcNOwgQIECAAAECBAgQIECAAAECBAgQIECAAAECBAgQIECAAAECBAgQIECAAAECBAgQIECAAAECBAgQIECAAAECBAgQIECAAAECBAgQIECAAAECBAgQIDANAttVX65uPGjm0mr/6sxpaFAP60bg1dUTB9O+vHr2mKc/vnrwIHNU77VjrjHtcZdU2w+a3KH6yRQ3/ZjqDYP+3l7972X0O7qmXjbY/7rq8cvI29ytb6keOdh0XHX45oZs5vp3zT/PHzrY83fVIwY/X6e6YDMzp3X546rRezo8Rp9np26i4QOrkxadf0j1nmkdcoJ9/Xb1T9Xwu1M/X42MrphgXdEECBAgQIAAAQIECBAgQIAAAQIECBAgQIAAAQIECBAgQIAAAQIECBAgQIAAAQIECBAgQIAAAQIECBAgQIAAAQIECBAgQIAAAQIECBAgQIAAAQIECBAgQIAAAQIECBAgQGCLBYZfqrvFITYSIECAAAECBAgQIECAAAECBAgQIECAAAECBAgQIECAAAECBAgQIECAAAECBAgQIECAAAECBAgQIECAAAECBAgQIECAAAECBAgQIECAAAECBAgQIEBgDALvqA5ZlHNw9e4xZIsgsFSBfarTFy1+aHX8UgOWuO6cao/B2ttVpyxx71pZ9pPqmoNhtq/+a4qHu3v1zurc6pvVx6pjltHvvasPD/Z/rrr9MvI2d+tB1T8NNo3ej12qKzY3aDPW36f60GD95dWu1aj2Wjw+M298wMJg368OXWT+y2b+u+rh1XeqZ1ejn3+xFnGWMNOfzM/+gkXrXls9cQl7LSFAgAABAgQIECBAgAABAgQIECBAgAABAgQIECBAgAABAgQIECBAgAABAgQIECBAgAABAgQIECBAgAABAgQIECBAgAABAgQIECBAgAABAgQIECBAgAABAgQIECBAgAABAisuMLfiFRUkQIAAAQIECBAgQIAAAQIECBAgQIAAAQIECBAgQIAAAQIECBAgQIAAAQIECBAgQIAAAQIECBAgQIAAAQIECBAgQIAAAQIECBAgQIAAAQIECBAgQIDA/y1wWHXcol+/oXosLAIrLPAH1VGLat60OmeMfexYXTzIu7LaprpijDVmIerSattBo9tVl81C42Pq8XrVfw6y/nvBY3Q9rMSx1UL96wyKPaB6/wSLj2p+t9p1UOPR1ZsnWHM1o29VnVz9TfXC6r+W0MzounhS9bJqdI+s9+Mj1b0GCCdVd1jvKOYnQIAAAQIECBAgQIAAAQIECBAgQIAAAQIECBAgQIAAAQIECBAgQIAAAQIECBAgQIAAAQIECBAgQIAAAQIECBAgQIAAAQIECBAgQIAAAQIECBAgQIAAAQIECBAgQIAAgekUmJvOtnRFgAABAgQIECBAgAABAgQIECBAgAABAgQIECBAgAABAgQIECBAgAABAgQIECBAgAABAgQIECBAgAABAgQIECBAgAABAgQIECBAgAABAgQIECBAgMA6ErhZ9cVqm8HMZ1a3qS5fRw5GnQ6BT1Z3GrQyuga3HXNr96g+Osg8vdp3zDVmIW5k+yuDRkfPgJ/OQuNj7PGiaqdB3l7VV8eYf1VRf1U9dbDoXfP1D7mqTcs8f3R15CDjY9VvLTNzmrfvMm984TQ3OOW9je6P0TPyRtWrq6dVP5vynrVHgAABAgQIECBAgAABAgQIECBAgAABAgQIECBAgAABAgQIECBAgAABAgQIECBAgAABAgQIECBAgAABAgQIECBAgAABAgQIECBAgAABAgQIECBAgAABAgQIECBAgAABAutUYG6dzm1sAgQIECBAgAABAgQIECBAgAABAgQIECBAgAABAgQIECBAgAABAgQIECBAgAABAgQIECBAgAABAgQIECBAgAABAgQIECBAgAABAgQIECBAgAABAgSmQ2Cb6tTqloN2Lqn2q86ejhZ1sY4EfqX6UTV63XC8sXrMmA3+sHrFIPO46vAx15iFuJ9W1xg0OnL/71lofIw9nlDdc5D3sOqdY8y/qqjbVScPFl1e7VyNXid17Ft9YRD+i+qG1XcmVVDuzAuM/ibYu3rTzE9iAAIECBAgQIAAAQIECBAgQIAAAQIECBAgQIAAAQIECBAgQIAAAQIECBAgQIAAAQIECBAgQIAAAQIECBAgQIAAAQIECBAgQIAAAQIECBAgQIAAAQIECBAgQIAAAQIECBBY0wJza3o6wxEgQIAAAQIECBAgQIAAAQIECBAgQIAAAQIECBAgQIAAAQIECBAgQIAAAQIECBAgQIAAAQIECBAgQIAAAQIECBAgQIAAAQIECBAgQIAAAQIECBAgMO0Cx1RHLGryAdX7p71x/a1JgbtXHxtMdkG12wQmvVV172q/au/qr6vXTqDOtEdeUV190OTW1c+mvekx9/eK6g8HmS+vnj3mGlcVd061x8KiU6pHVF+/qk3LPH9mtdcgYzTzaHYHgWkRuNr8ffGWhb9Hjp+WpvRBgAABAgQIECBAgAABAgQIECBAgAABAgQIECBAgAABAgQIECBAgAABAgQIECBAgAABAgQIECBAgAABAgQIECBAgAABAgQIECBAgAABAgQIECBAgAABAgQIECBAgAABAtMtMDfd7emOAAECBAgQIECAAAECBAgQIECAAAECBAgQIECAAAECBAgQIECAAAECBAgQIECAAAECBAgQIECAAAECBAgQIECAAAECBAgQIECAAAECBAgQIECAAIE1LPDA6r2L5vvb6vfW8MxGm26Bl1XPHrT4tuqR093yTHf38+pqgwm2qq6c6Yk2v/mHV39XXVh9oXp79cbNj1nWjsOrHav3VN9aVtLSNz+zevlg+VeqWyx9u5UEJiqwzcLfJ/euflrdqTplohWFEyBAgAABAgQIECBAgAABAgQIECBAgAABAgQIECBAgAABAgQIECBAgAABAgQIECBAgAABAgQIECBAgAABAgQIECBAgAABAgQIECBAgAABAgQIECBAgAABAgQIECBAgMCaEJhbE1MYggABAgQIECBAgAABAgQIECBAgAABAgQIECBAgAABAgQIECBAgAABAgQIECBAgAABAgQIECBAgAABAgQIECBAgAABAgQIECBAgAABAgQIECBAgACBWRTYq/r7avQ6Os6o9q+umJFhtq9+MiO9anNpAqdWtxksPbR669K2WkVgiwR2rEb/vrVFu2d30/Wr7yxq/8bVN2d3JJ2vIYHPVrcfzPP9ar/q22toRqMQIECAAAECBAgQIECAAAECBAgQIECAAAECBAgQIECAAAECBAgQIECAAAECBAgQIECAAAECBAgQIECAAAECBAgQIECAAAECBAgQIECAAAECBAgQIECAAAECBAgQIECAwAQE5iaQKZIAAQIECBAgQIAAAQIECBAgQIAAAQIECBAgQIAAAQIECBAgQIAAAQIECBAgQIAAAQIECBAgQIAAAQIECBAgQIAAAQIECBAgQIAAAQIECBAgQIAAAQJLFbhG9WfVo6v95l//Y6kbp2DdK6v7Vk+f7/0DU9CPFpYnsFN1YTX8nr7dqguWF2s3AQIbETih2qN6ffWG6gekCEyJwLOrly3q5czq9tVPpqRHbRAgQIAAAQIECBAgQIAAAQIECBAgQIAAAQIECBAgQIAAAQIECBAgQIAAAQIECBAgQIAAAQIECBAgQIAAAQIECBAgQIAAAQIECBAgQIAAAQIECBAgQIAAAQIECBAgQIDAFAoMv+h8CtvTEgECBAgQIECAAAECBAgQIECAAAECBAgQIECAAAECBAgQIECAAAECBAgQIECAAAECBAgQIECAAAECBAgQIECAAAECBAgQIECAAAECBAgQIECAAAEC60Rgl+rCGZp1n+r0Qb8frR5W/WCGZtDq/xR4SPXuwa++WI3eZwcBApMRuG71vclESyWwbIHjqsMWpfxz9TvVlctOF0CAAAECBAgQIECAAAECBAgQIECAAAECBAgQIECAAAECBAgQIECAAAECBAgQIECAAAECBAgQIECAAAECBAgQIECAAAECBAgQIECAAAECBAgQIECAAAECBAgQIECAAAECa1Jgbk1OZSgCBAgQIECAAAECBAgQIECAAAECBAgQIECAAAECBAgQIECAAAECBAgQIECAAAECBAgQIECAAAECBAgQIECAAAECBAgQIECAAAECBAgQIECAAAECBAhMVuCU6raDEl+rblVdMdmy0ico8LrqcYP8o6pnTrCe6JUTeHm108K/Hat7rVxplcYkMHr/DqvOrj44pkwxBDYlsFX1seouixb9efWH6AgQIECAAAECBAgQIECAAAECBAgQIECAAAECBAgQIECAAAECBAgQIECAAAECBAgQIECAAAECBAgQIECAAAECBAgQIECAAAECBAgQIECAAAECBAgQIECAAAECBAgQIECAwC8TmMNCgAABAgQIECBAgAABAgQIECBAgAABAgQIECBAgAABAgQIECBAgAABAgQIECBAgAABAgQIECBAgAABAgQIECBAgAABAgQIECBAgAABAgQIECBAgAABApsl8Njq9Yt23KE6abNSLJ42gW9VNxw0dc/qo9PWpH62SOCyapvBzmtWl25Rkk0rLbBX9fzqkIXC/1j97ko3sQL1Dpif8avVxUustUf1mOp5S1y/npbttBmOV+Vyreqz1eg6HB6PrN52VZudJ0CAAAECBAgQIECAAAECBAgQIECAAAECBAgQIECAAAECBAgQIECAAAECBAgQIECAAAECBAgQIECAAAECBAgQIECAAAECBAgQIECAAAECBAgQIECAAAECBAgQIAx6ybkAACAASURBVECAAIH1JzC3/kY2MQECBAgQIECAAAECBAgQIECAAAECBAgQIECAAAECBAgQIECAAAECBAgQIECAAAECBAgQIECAAAECBAgQIECAAAECBAgQIECAAAECBAgQIECAAAECBLZYYKfq3Gr0uuF4a3XoFifaOA0C21Zvqe5e7VJdWl1zGhrTw1gEvlftNki6fvXdsSQLmbTAnasTB0WuqH61umTShVco/zrVy+c/Vx5VHVsdcRV1d6ieXz21ukb1oOq9K9TrLJR5QvWK6o7VF8fU8O7VKdV1F12Hd6s+PaYaYggQIECAAAECBAgQIECAAAECBAgQIECAAAECBAgQIECAAAECBAgQIECAAAECBAgQIECAAAECBAgQIECAAAECBAgQIECAAAECBAgQIECAAAECBAgQIECAAAECBAgQIEBgjQjMrZE5jEGAAAECBAgQIECAAAECBAgQIECAAAECBAgQIECAAAECBAgQIECAAAECBAgQIECAAAECBAgQIECAAAECBAgQIECAAAECBAgQIECAAAECBAgQIECAAIGVEDi2OnxQ6JJqj+oHK1FcjRUR2Kfaszp+RaopshICX1t4TzfU2qv66jIL37y68cK/E8eQt8x21uz20fdmfrfabTDhYfPub1oDE/9G9Zlq+8Est68+t4nZ/q56+OD8t6obrQGL5Y5wjWr0+fzIhaBvViPfnyw3eGH/3tVnq20HeRdVt6nOHVMNMQQIECBAgAABAgQIECBAgAABAgQIECBAgAABAgQIECBAgAABAgQIECBAgAABAgQIECBAgAABAgQIECBAgAABAgQIECBAgAABAgQIECBAgAABAgQIECBAgAABAgQIECCwBgRGX6zsIECAAAECBAgQIECAAAECBAgQIECAAAECBAgQIECAAAECBAgQIECAAAECBAgQIECAAAECBAgQIECAAAECBAgQIECAAAECBAgQIECAAAECBAgQIECAAIGrFrhtdcqiZU+uXn3VW60gQGAVBU6ubjeof2D12WX088bq0YP9T6xeu4w8WzctcHR15GDJh+efxfdZA2ij7wT9XDX6bNlwfKnat/r5Rua7SfWVauvB+T+p/nQNeCxnhAdU/7Ao4EPVfZcTumjv6JobZQ6Pg6t3j7GGKAIECBAgQIAAAQIECBAgQIAAAQIECBAgQIAAAQIECBAgQIAAAQIECBAgQIAAAQIECBAgQIAAAQIECBAgQIAAAQIECBAgQIAAAQIECBAgQIAAAQIECBAgQIAAAQIECBCYcYHRlw87CBAgQIAAAQIECBAgQIAAAQIECBAgQIAAAQIECBAgQIAAAQIECBAgQIAAAQIECBAgQIAAAQIECBAgQIAAAQIECBAgQIAAAQIECBAgQIAAAQIECBAgQGDTAltVp1W3Giz7UrVP9Qt4a0LgRtWF1SVrYhpDDAVOqO45+MW9qn9eBtHzqz8d7H9F9axl5Nm6aYEDqs8Mlvy82nmN3Kujz5Qz5q+n4feDPqM6ehMkfz4/++8Pzv+02rP61jq/kF5TPWGRwXOql43R5YnVq6uL5t+3B1YnjjFbFAECBAgQIECAAAECBAgQIECAAAECBAgQIECAAAECBAgQIECAAAECBAgQIECAAAECBAgQIECAAAECBAgQIECAAAECBAgQIECAAAECBAgQIECAAAECBAgQIECAAAECBAisAYHhFw6vgXGMQIAAAQIECBAgQIAAAQIECBAgQIAAAQIECBAgQIAAAQIECBAgQIAAAQIECBAgQIAAAQIECBAgQIAAAQIECBAgQIAAAQIECBAgQIAAAQIECBAgQIDAFAlsV92yOmWKetrSVo6sjh5s/kV1u+rULQ20b+oE3lfdvzqnOr360+pLU9elhrZE4PjqwYONB1fv3pKghT2HVm8e7B/lP3QZedO+dbfq/FVu8lvVDQc9HFa9aZV7Glf5v6meMgi7pNqz+t5GCuyw8JzadXD+PdVDxtXQjOZsXX2yOmDQ/5XVPapPjHGmZ87/bTO6588dY6YoAgQIECBAgAABAgQIECBAgAABAgQIECBAgAABAgQIECBAgAABAgQIECBAgAABAgQIECBAgAABAgQIECBAgAABAgQIECBAgAABAgQIECBAgAABAgQIECBAgAABAgQIEFgjAnNrZA5jECBAgAABAgQIECBAgAABAgQIECBAgAABAgQIECBAgAABAgQIECBAgAABAgQIECBAgAABAgQIECBAgAABAgQIECBAgAABAgQIECBAgAABAgQIECAwfQLvqB5YPaU6dvraW3JH162+Xu0w2PGa6klLTrBwFgTOm79Odx80uk/1xTE2vk31rer0hX+fq94zxnxRGxd4ffXYwenHV69bBtidqk8O9p9S3W4ZedO29RrVQdWDq/tXH6gOXeUmX149c9DDR6rfWeWexlV+9Nnyjerag8DRs+EhmyjwqOpNi86PrstPjaupGc25TvWlavS64fhhNXqef2dGZ9I2AQIECBAgQIAAAQIECBAgQIAAAQIECBAgQIAAAQIECBAgQIAAAQIECBAgQIAAAQIECBAgQIAAAQIECBAgQIAAAQIECBAgQIAAAQIECBAgQIAAAQIECBAgQIAAAQIECMyQwNwM9apVAgQIECBAgAABAgQIECBAgAABAgQIECBAgAABAgQIECBAgAABAgQIECBAgAABAgQIECBAgAABAgQIECBAgAABAgQIECBAgAABAgQIECBAgAABAgRmR+Dw6thBu2+tHlv99+yM8P91uk31zOrZ1bbVD6qbVRfP4Cxa/uUCOy56P6+oRu/7lWMEO7A6aZD39ermY8wXtXGBP69+f3B6dD8ftQyw3avzBvtHz4Rdl5G3Yev1q32rW1d7VwePIXNLIhZfqz9ZmO/yLQkb056RyxcGWT+vdp5/Xy8ZU/5qxzysevuiJu5efXwTjZ1c3W5w/ivVraqRzXo+Dqg+WW09QPh8NbquR892BwECBAgQIECAAAECBAgQIECAAAECBAgQIECAAAECBAgQIECAAAECBAgQIECAAAECBAgQIECAAAECBAgQIECAAAECBAgQIECAAAECBAgQIECAAAECBAgQIECAAAECBAgQmJjA3MSSBRMgQIAAAQIECBAgQIAAAQIECBAgQIAAAQIECBAgQIAAAQIECBAgQIAAAQIECBAgQIAAAQIECBAgQIAAAQIECBAgQIAAAQIECBAgQIAAAQIECBAgsF4FblZ9sdpmAHB2tV91yQyj7F4dXX2oevMMz6H1/1vg3tWHB78+uTpgzFBPrv52kPmu6pAx15iluB2qHw8aHj0brjWhAf64euEg+yXV85ZZ62fVVoOMbavLl5l5UbXTIOOm1TnLzNzS7edVo2fehuNh1Tu3NGwz992hOmLh+vi9wd6zqpHJhuMx1Rs3M3ual/9rdbdBg9+oblH9dCNN71OdVg2/W/Rp1V9P85Ar1Nvjq9cuqvWq6ikrVF8ZAgQIECBAgAABAgQIECBAgAABAgQIECBAgAABAgQIECBAgAABAgQIECBAgAABAgQIECBAgAABAgQIECBAgAABAgQIECBAgAABAgQIECBAgAABAgQIECBAgAABAgQIEFinAsMvDV6nBMYmQIAAAQIECBAgQIAAAQIECBAgQIAAAQIECBAgQIAAAQIECBAgQIAAAQIECBAgQIAAAQIECBAgQIAAAQIECBAgQIAAAQIECBAgQIAAAQIECBAgQGCMAttUp1a3HGReXt2mOnOMdUQRGKfAc6sXDwJfUz1pnAWq46rDBpnPql4x5hqzFLdjdfGg4R9VO01ogN+r/nqQ/arqKcusdVZ100HGrap/X2bmx6u7DjIeXP39MjO3dPuLqucNNn+ouu+Whi1x3x7VR6o9F9b/uNqtGn2GjI4XVn88yBqt/Z0lZs/CstH8X622HjQ7mvkFm2j+2OrwwflLqhtVF83CwBPucfEzd1TuIdV7JlxXPAECBAgQIECAAAECBAgQIECAAAECBAgQIECAAAECBAgQIECAAAECBAgQIECAAAECBAgQIECAAAECBAgQIECAAAECBAgQIECAAAECBAgQIECAAAECBAgQIECAAAECBAisY4G5dTy70QkQIECAAAECBAgQIECAAAECBAgQIECAAAECBAgQIECAAAECBAgQIECAAAECBAgQIECAAAECBAgQIECAAAECBAgQIECAAAECBAgQIECAAAECBAgQGL/A66rHLYod/Xzs+EtJJDA2gfdWDxykPbZ6w9jS/0/QGdXeg8x7Vh8dc41Zitu5unDQ8EXVLhMa4NDqzYPst1WPXGatE6rRe7jhuF/1wWVmHl0dOch4UfX8ZWZu6fabVGcPNv+82rUavU+TOrZeuCa2HxQ4pHrXws97VWcOzo2un1+dVDOrlPvC6o8HtS+vbrDoXhm2dp35a/mcamj24OrvV6n/aSt7cnW7QVMvrZ47bU3qhwABAgQIECBAgAABAgQIECBAgAABAgQIECBAgAABAgQIECBAgAABAgQIECBAgAABAgQIECBAgAABAgQIECBAgAABAgQIECBAgAABAgQIECBAgAABAgQIECBAgAABAgTWjsDc2hnFJAQIECBAgAABAgQIECBAgAABAgQIECBAgAABAgQIECBAgAABAgQIECBAgAABAgQIECBAgAABAgQIECBAgAABAgQIECBAgAABAgQIECBAgAABAgQIrLLAA6v3Lurh3dXBq9yX8gSuSuCb1a8NFu1bnX5Vmzbj/NbV5dXVBnt2ri7ejIy1tnSX6oeDoS6sfnVCQ96iuveC98j8rOqLy6z1uupxg4ynVX+9zMxHV28cZHywut8yM5ez/fPVfoOAJ1WvWU7gEvYeUx0xWPfh6j6Dnz9ZnV0dX31kCXmztuRXqjOrPaqR/+MXXjc1x5HV0dXHqqdUX521oSfY7/Wr0xbyH75gNMFyogkQIECAAAECBAgQIECAAAECBAgQIECAAAECBAgQIECAAAECBAgQIECAAAECBAgQIECAAAECBAgQIECAAAECBAgQIECAAAECBAgQIECAAAECBAgQIECAAAECBAgQIEBgvQvMrXcA8xMgQIAAAQIECBAgQIAAAQIECBAgQIAAAQIECBAgQIAAAQIECBAgQIAAAQIECBAgQIAAAQIECBAgQIAAAQIECBAgQIAAAQIECBAgQIAAAQIECBAgMBaBG1dfrHYYpJ1Z7V9dOpYKQghMRmDH6uJB9BXVNtWVYyx3u+rkQd63qhuNMX8Wo65dfX/Q+A+qXWdokD+qXjro9+jqGcvs/9bVaYOM86pfW2bmcraP5vmLQcCnqzsuJ3AJe+9QfWqw7ufV9RZdK0uImeklv13tPv/eH7cZUxxU/fNmrF9PS/erRvfS8HmzEvNvN//3zzPnC/3JShRTgwABAgQIECBAgAABAgQIECBAgAABAgQIECBAgAABAgQIECBAgAABAgQIECBAgAABAgQIECBAgAABAgQIECBAgAABAgQIECBAgAABAgQIECBAgAABAgQIECBAgAABAgSmQ2BuOtrQBQECBAgQIECAAAECBAgQIECAAAECBAgQIECAAAECBAgQIECAAAECBAgQIECAAAECBAgQIECAAAECBAgQIECAAAECBAgQIECAAAECBAgQIECAAAECMyxwjerk6taDGS6t9qnOnuG5tL62BZ5cPbr6RvXQwainVvuPefQnVq8eZL6veuCYa8xa3HWq8wdNX1DtNkNDHFK9Y8zv6ehZell1tUHuztXFq+Qyeo++Vw2/u/KG1bcn3M/onvz1QY1nVEdPuKZ4AuMU2LU6YeHvolfM39fPGme4LAIECBAgQIAAAQIECBAgQIAAAQIECBAgQIAAAQIECBAgQIAAAQIECBAgQIAAAQIECBAgQIAAAQIECBAgQIAAAQIECBAgQIAAAQIECBAgQIAAAQIECBAgQIAAAQIECBCYXoHhlzpPb5c6I0CAAAECBAgQIECAAAECBAgQIECAAAECBAgQIECAAAECBAgQIECAAAECBAgQIECAAAECBAgQIECAAAECBAgQIECAAAECBAgQIECAAAECBAgQIEBgmgWOro5c1ODB1bunuWm9rXuBD1T3/SUKx1RPGLPOsdXhg8wXVC8cc41Zi9tt3vl7g6bPr647Q0PsXT2vOrf6ZnVa9Zkx9H9GNcrecNy9+vgYcrc04qPVPQabn1u9dEvDlrhvdH/8yWDt6dW+S9xrGYHVFrhRdWI1et1wPLJ622o3pj4BAgQIECBAgAABAgQIECBAgAABAgQIECBAgAABAgQIECBAgAABAgQIECBAgAABAgQIECBAgAABAgQIECBAgAABAgQIECBAgAABAgQIECBAgAABAgQIECBAgAABAgQITF5gbvIlVCBAgAABAgQIECBAgAABAgQIECBAgAABAgQIECBAgAABAgQIECBAgAABAgQIECBAgAABAgQIECBAgAABAgQIECBAgAABAgQIECBAgAABAgQIECBAYI0L/EP1gMGMx1RPWOMzG2+2Ba5eXVxd85eMcUT1+jGP94Vq30HmfasPjbnGrMVdr/rPQdPfra4/a0NMoN83V4cOcp9RHT2BOkuNPKw6brD4zOqWS928het+fd7gG4v23qL6yhbm2UZgJQX2qk5Z9PlyRXW36tMr2YhaBAgQIECAAAECBAgQIECAAAECBAgQIECAAAECBAgQIECAAAECBAgQIECAAAECBAgQIECAAAECBAgQIECAAAECBAgQIECAAAECBAgQIECAAAECBAgQIECAAAECBAgQILDyAnMrX1JFAgQIECBAgAABAgQIECBAgAABAgQIECBAgAABAgQIECBAgAABAgQIECBAgAABAgQIECBAgAABAgQIECBAgAABAgQIECBAgAABAgQIECBAgAABAgTWoMDh1Surc6oDqsvX4IxGWjsCd65OHIxzRfXTavvqNtUXxjjq1gv3w9UGmTeo/nOMNWYxamTw7UHj36l2n8VBxtzz06u/HGS+uXr0mGtsTtzonriwGl3HG459q9M3J2QL1v5bdcfBvqOqZ25Bji0EVkPgntVHqq0GxS9a+Hw5dzUaUpMAAQIECBAgQIAAAQIECBAgQIAAAQIECBAgQIAAAQIECBAgQIAAAQIECBAgQIAAAQIECBAgQIAAAQIECBAgQIAAAQIECBAgQIAAAQIECBAgQIAAAQIECBAgQIAAAQIEVkZgbmXKqEKAAAECBAgQIECAAAECBAgQIECAAAECBAgQIECAAAECBAgQIECAAAECBAgQIECAAAECBAgQIECAAAECBAgQIECAAAECBAgQIECAAAECBAgQIECAwDoQ2KMafcfZOTM664ur46pvzGj/2l66wEuq5wyWv3X+fT+0ull11tJjlrTyptWp1Y4Lqy+odlvSzrW9aPfqvMGI365uuLZHXtJ0d68+Nlh5RnXrJe2c3KLjq1Ff769G//+X6meTK/f/Jh9RHTOo8f2F++YXE64rnsC4BA5b+JtimPf1av/qx+MqIocAAQIECBAgQIAAAQIECBAgQIAAAQIECBAgQIAAAQIECBAgQIAAAQIECBAgQIAAAQIECBAgQIAAAQIECBAgQIAAAQIECBAgQIAAAQIECBAgQIAAAQIECBAgQIAAAQIEpktg9GX9DgIECBAgQIAAAQIECBAgQIAAAQIECBAgQIAAAQIECBAgQIAAAQIECBAgQIAAAQIECBAgQIAAAQIECBAgQIAAAQIECBAgQIAAAQIECBAgQIAAAQIECKx3gUOqd1T/Xf1l9aLq0vWOsobnP6W67WC+Q6u3Tnje21R3nb++rlW9YMK1ZiH+16pvDhr9VnWjWWh8wj3uVF00qHFltXU1el2tY7fq/BUuvn114cLsG0ofVJ2wwn0oR2A5An9WPWtRwMer31rle3o5M9lLgAABAgQIECBAgAABAgQIECBAgAABAgQIECBAgAABAgQIECBAgAABAgQIECBAgAABAgQIECBAgAABAgQIECBAgAABAgQIECBAgAABAgQIECBAgAABAgQIECBAgAABApsQmKNDgAABAgQIECBAgAABAgQIECBAgAABAgQIECBAgAABAgQIECBAgAABAgQIECBAgAABAgQIECBAgAABAgQIECBAgAABAgQIECBAgAABAgQIECBAgACBdS6wQ/W16noDh9dXR6xzl7U6/k7VhdXw+/h2qy5YqwNP6Vw3rs4d9PYf1a9Paa8r3dabFmy+UJ1enbfSDUxJvXdVD13o5Z3VS6svTUlv2libAr9ZnTTG0UafM8fPX7cPWpT5N/OfQ08dYx1RBAgQIECAAAECBAgQIECAAAECBAgQIECAAAECBAgQIECAAAECBAgQIECAAAECBAgQIECAAAECBAgQIECAAAECBAgQIECAAAECBAgQIECAAAECBAgQIECAAAECBAgQIDAlAsMvQJ+SlrRBgAABAgQIECBAgAABAgQIECBAgAABAgQIECBAgAABAgQIECBAgAABAgQIECBAgAABAgQIECBAgAABAgQIECBAgAABAgQIECBAgAABAgQIECBAgACBFRV4ZfW0QcXLqj2q761oF4qtlMDB1TsHxb5c/cZKFVeHAIElC9ytun11XHXBkndZSGDzBW5Uvb+6yfzrvtXZmx+x0R2/Un28OnDRisdVx46xjigCBAgQIECAAAECBAgQIECAAAECBAgQIECAAAECBAgQIECAAAECBAgQIECAAAECBAgQIECAAAECBAgQIECAAAECBAgQIECAAAECBAgQIECAAAECBAgQIECAAAECBAgQmAKBuSnoQQsECBAgQIAAAQIECBAgQIAAAQIECBAgQIAAAQIECBAgQIAAAQIECBAgQIAAAQIECBAgQIAAAQIECBAgQIAAAQIECBAgQIAAAQIECBAgQIAAAQIECBBYLYFbVadVWw0aeGZ11Go1pO7EBY6rDhtUeWX19IlXVYAAAQLjERh9l+gjqidUd69+uoTYgxeec6P1ly5h/XpaMjL5+2qnhaG/Ut12zE47V6dUNxnA/rj6tfn35UfrCdusBAgQIECAAAECBAgQIECAAAECBAgQIECAAAECBAgQIECAAAECBAgQIECAAAECBAgQIECAAAECBAgQIECAAAECBAgQIECAAAECBAgQIECAAAECBAgQIECAAAECBAgQWOsCoy8RdhAgQIAAAQIECBAgQIAAAQIECBAgQIAAAQIECBAgQIAAAQIECBAgQIAAAQIECBAgQIAAAQIECBAgQIAAAQIECBAgQIAAAQIECBAgQIAAAQIECBAgQGC9CpxS3XYw/NeqW1Y/X68g62Du86vrDOa8T/XhdTC3EQmsVYG9qwdXD6nuV521Vget9qmOqW6/MONLq+duYt7R+ldVd1hY87LqOWvYZ0tGO7I6etHG9yxcT1uSt7E9N6tOrnauzqt+Z/66/fdxFpBFgAABAgQIECBAgAABAgQIECBAgAABAgQIECBAgAABAgQIECBAgAABAgQIECBAgAABAgQIECBAgAABAgQIECBAgAABAgQIECBAgAABAgQIECBAgAABAgQIECBAgAABAqsvMLf6LeiAAAECBAgQIECAAAECBAgQIECAAAECBAgQIECAAAECBAgQIECAAAECBAgQIECAAAECBAgQIECAAAECBAgQIECAAAECBAgQIECAAAECBAgQIECAAAECqyLw2Or1iyrfoTppVbpRdCUEblF9eVDoZ9VO1X+tRHE1VlXgPtVBC+/36D1/Y/UPq9qR4uMQOLY6fBD0vOol4wie0ozRbM9Z9Ay7ZfX1jfT74uq5g3NXVHtV50zpfKvV1vHVgxcVf1r112NuaPQ3xguqh1U/HHO2OAIECBAgQIAAAQIECBAgQIAAAQIECBAgQIAAAQIECBAgQIAAAQIECBAgQIAAAQIECBAgQIAAAQIECBAgQIAAAQIECBAgQIAAAQIECBAgQIAAAQIECBAgQIAAAQIECBCYAoG5KehBCwQIECBAgAABAgQIECBAgAABAgQIECBAgAABAgQIECBAgAABAgQIECBAgAABAgQIECBAgAABAgQIECBAgAABAgQIECBAgAABAgQIECBAgAABAgQITLfATtXF093iZnc3muncavS64XjL/O8etdlJNsySwP7VMdW+C02fWN11lgbQ6xYLvKx69mD3c6uXbnGajdMicHh17KCZL1b7TEtzE+jjV6qzqhsOsj9bHbiRWttVZ88/9643OP+P1e9OoLdZjhw5nVrtNRjiZ9Wdq8/M8mB6J0CAAAECBAgQIECAAAECBAgQIECAAAECBAgQIECAAAECBAgQIECAAAECBAgQIECAAAECBAgQIECAAAECBAgQIECAAAECBAgQIECAAAECBAgQIECAAAECBAgQIECAAIGVFZhb2XKqESBAgAABAgQIECBAgAABAgQIECBAgAABAgQIECBAgAABAgQIECBAgAABAgQIECBAgAABAgQIECBAgAABAgQIECBAgAABAgQIECBAgAABAgQIECAwYwLbVWdUn6ieXP33jPW/sXaPrQ4fnLy4uln1gzUynzE2LXDj6iHV+dVbYK0LgWdVfzaY9Kjqmeti8rU95C7VBdVWgzH3rM5aw2Pfu/rwovmeUB2zkZkPqd6x6Nw9q4+uYaMtGe2mC3/vjP7u2XCMPiNuWf1wSwLtIUCAAAECBAgQIECAAAECBAgQIECAAAECBAgQIECAAAECBAgQIECAAAECBAgQIECAAAECBAgQIECAAAECBAgQIECAAAECBAgQIECAAAECBAgQIECAAAECBAgQIECAAIH1JzC3/kY2MQECBAgQIECAAAECBAgQIECAAAECBAgQIECAAAECBAgQIECAAAECBAgQIECAAAECBAgQIECAAAECBAgQIECAAAECBAgQIECAAAECBAgQIECAAAECmyHwruqhC+s/Xz2gpI1nQQAAIABJREFU+vZm7J/GpbetTlnU2JOq10xjs3oiQGAsAk9YdI+/rnr8GJJvXd2+uvHCv2OqT4whV8TSBT5S3Wuw/I+rFy99+0yufG/1wEHnP6puXp2/kWn+rbrj4Nw51V7VFTM5/eSafnB1/KL40f18j+rKyZWVTIAAAQIECBAgQIAAAQIECBAgQIAAAQIECBAgQIAAAQIECBAgQIAAAQIECBAgQIAAAQIECBAgQIAAAQIECBAgQIAAAQIECBAgQIAAAQIECBAgQIAAAQIECBAgQIAAAQJrRWBurQxiDgIECBAgQIAAAQIECBAgQIAAAQIECBAgQIAAAQIECBAgQIAAAQIECBAgQIAAAQIECBAgQIAAAQIECBAgQIAAAQIECBAgQIAAAQIECBAgQIAAAQIExi5wRHXMotQ3Vo8Ze6WVDXxJ9ZxByc9Xt13ZFlQjQGCFBQ6p3jGo+e7q4DH08KrqSYOc36/+cgy5IpYuMPpMesNg+ZeqvZe+fSZX3rD6WrXtEq/pvaovV8PvIX32/P6Xz+T0k2366OrIRSVeUT1rsmWlEyBAgAABAgQIECBAgAABAgQIECBAgAABAgQIECBAgAABAgQIECBAgAABAgQIECBAgAABAgQIECBAgAABAgQIECBAgAABAgQIECBAgAABAgQIECBAgAABAgQIECBAgMBaEBh+EfBamMcMBAgQIECAAAECBAgQIECAAAECBAgQIECAAAECBAgQIECAAAECBAgQIECAAAECBAgQIECAAAECBAgQIECAAAECBAgQIECAAAECBAgQIECAAAECBAiMR2Cf6pRq60Hcf1R7V5eMp8Sqptyjek1102o065dWtRvFV1pgv+r3qtMG/36y0k2ot6IC96o+Mqh4QnXQGDr4g+qoQc7fLlxbY4ie+ojtq0dVP5p/lr5tFbvdobqo2mrQw57VWavY00qU/sPqFYsKja7p0bX9y45XVU8anLh04TPwuyvR7AzVuHr1yerART3fr/rgDM2hVQIECBAgQIAAAQIECBAgQIAAAQIECBAgQIAAAQIECBAgQIAAAQIECBAgQIAAAQIECBAgQIAAAQIECBAgQIAAAQIECBAgQIAAAQIECBAgQIAAAQIECBAgQIAAAQIECBBYBYG5VaipJAECBAgQIECAAAECBAgQIECAAAECBAgQIECAAAECBAgQIECAAAECBAgQIECAAAECBAgQIECAAAECBAgQIECAAAECBAgQIECAAAECBAgQIECAAAEC0y2wQ/XF6saDNq+o9q/OmO7WN7u7e1b/stm7bJh1gadWfzUY4m3VI8c81Oj++UH1kzHnitsygQOrkwZbT64O2LKo/7HrwdXxg9/8Y/W7Y8id5ojdqxdWh1TbVqdX+65ywx+p7jXo4fnVi1a5p0mX36r6cnXzQaFvV3tWl/2S4jvPP+fOmX/2jV43HG+v/vekG53B/N0W/t4ZvY6Okevovl5rfwPN4FujZQIECBAgQIAAAQIECBAgQIAAAQIECBAgQIAAAQIECBAgQIAAAQIECBAgQIAAAQIECBAgQIAAAQIECBAgQIAAAQIECBAgQIAAAQIECBAgQIAAAQIECBAgQIAAAQIECEy3wNx0t6c7AgQIECBAgAABAgQIECBAgAABAgQIECBAgAABAgQIECBAgAABAgQIECBAgAABAgQIECBAgAABAgQIECBAgAABAgQIECBAgAABAgQIECBAgAABAgRWQeB91f0X1X1y9epV6EVJApMQeHN16CD46dUrx1zon6qDqrPn76fTqudXXx1zDXFLF9irOnOw/GvV/1r69o2uvE116uDsl6vfGEPuNEfsXp23qMGbVuesYNM7VnepPrBQ87DquEH9f69utYL9rFap36w+vaj4n1d/uJGGnvhLPstvX31utQaY4roHVp9c+PfQ6oer0Ot21aWrUFdJAgQIECBAgAABAgQIECBAgAABAgQIECBAgAABAgQIECBAgAABAgQIECBAgAABAgQIECBAgAABAgQIECBAgAABAgQIECBAgAABAgQIECBAgAABAgQIECBAgAABAgQIENhCgbkt3GcbAQIECBAgQIAAAQIECBAgQIAAAQIECBAgQIAAAQIECBAgQIAAAQIECBAgQIAAAQIECBAgQIAAAQIECBAgQIAAAQIECBAgQIAAAQIECBAgQIAAAQJrU+DI6uhFo727OnhtjmuqdSrwpeo3BrPfpfrkmC0unr+Xdhxk3rz6+phriFu6wPWq/xwsP7+67tK3b3TlLtUPB2cvr7YdQ+4oYr/qoGrf6tbVi6u3jCl7uTGfqu4wCHlR9fzlhi5h/x3n38cjqodUW1XXqUb32g7VRQu/2xCzZ3XWEjJnfclx1WELQ/xH9Yjq05sY6rSF62m05DvVY6oTZh1hQv2PPhtOnFD2pmJH1/WHqtFz6v7z99aVq9CDkgQIECBAgAABAgQIECBAgAABAgQIECBAgAABAgQIECBAgAABAgQIECBAgAABAgQIECBAgAABAgQIECBAgAABAgQIECBAgAABAgQIECBAgAABAgQIECBAgAABAgQIECCwBQJzW7DHFgIECBAgQIAAAQIECBAgQIAAAQIECBAgQIAAAQIECBAgQIAAAQIECBAgQIAAAQIECBAgQIAAAQIECBAgQIAAAQIECBAgQIAAAQIECBAgQIAAAQIE1qbA/tVJ1dUH451d7VNdujZHNtU6FNi6ury62mD2a475Gv+16puD/NH9M6rh+P8Fbl2dNgA5vdp3gkDbVf81yB9dA9uOqd5l1TaDrN2qC8aQ/aLqeYOcV1ZPH0PuOCKeWL16EHROddNxBG8iY/QdmudVNxiseUJ1zMLPH67uPTj3gvn7/IUT7mka4q9dfa16a/VH1eh63NRxx+qE+WfSUfP3wMvH/OybBo9Z72H0HPxQdf2FQabpvp91W/0TIECAAAECBAgQIECAAAECBAgQIECAAAECBAgQIECAAAECBAgQIECAAAECBAgQIECAAAECBAgQIECAAAECBAgQIECAAAECBAgQIECAAAECBAgQIECAAAECBAgQIEBg4gKjL1N2ECBAgAABAgQIECBAgAABAgQIECBAgAABAgQIECBAgAABAgQIECBAgAABAgQIECBAgAABAgQIECBAgAABAgQIECBAgAABAgQIECBAgAABAgQIECBAYKfq36sbDCgur25TnYmHwBoSOLA6aTDP16r/Neb5Hli9d5B5YnXXMdeY9bj9qs8PhvjCwvNmknP9vLraoMBW1ZVjKHjG/Pu99yDn9tXnxpD7oOo9g5xPVHcbQ+44Inauvl+NDDcc+1enjiN8Exl/Vj1rcH50L99h4edHV29c+P/F1Suql024n2mJH70fF21GM7tUF27GektXTuCf5z+jfntRuSdXr165FlQiQIAAAQIECBAgQIAAAQIECBAgQIAAAQIECBAgQIAAAQIECBAgQIAAAQIECBAgQIAAAQIECBAgQIAAAQIECBAgQIAAAQIECBAgQIAAAQIECBAgQIAAAQIECBAgQIAAgS0VmNvSjfYRIECAAAECBAgQIECAAAECBAgQIECAAAECBAgQIECAAAECBAgQIECAAAECBAgQIECAAAECBAgQIECAAAECBAgQIECAAAECBAgQIECAAAECBAgQILCmBPav/qXacTDVYdWb1tSUhiFQT67+dgDxjurhY4Z5UfW8QebR1TPGXGPW425bnTIY4tRq9Bya5HFBteugwHWr88dQ8H3V/Qc5h1TvGkPuTaqzBzkXVzuPIXdcER+sfncQ9pfV748rfCM5e1VnLjq3R3XuwufXUdW7q49OuA/xBCYlMLrHP1/9+qDAlQvPmA9NqqhcAgQIECBAgAABAgQIECBAgAABAgQIECBAgAABAgQIECBAgAABAgQIECBAgAABAgQIECBAgAABAgQIECBAgAABAgQIECBAgAABAgQIECBAgAABAgQIECBAgAABAgQIEBiPwNx4YqQQIECAAAECBAgQIECAAAECBAgQIECAAAECBAgQIECAAAECBAgQIECAAAECBAgQIECAAAECBAgQIECAAAECBAgQIECAAAECBAgQIECAAAECBAgQILAGBG5Uvb/ap3pL9ag1MJMRCCwWOK46bPDLP6j+YsxMH67uPch8RPV3Y64x63H7V58bDHFKdbsJD3Wb6vLq4oV//zWmeq+snjbI+qPqz8aUPepxu0HW6Dn9rTFlLzfmkOodg5Dzq+tVv1hu8FXs/3y132DNC+drvmDCNcUTWEmBPavRM/Fag6KXVQdUX1zJRtQiQIAAAQIECBAgQIAAAQIECBAgQIAAAQIECBAgQIAAAQIECBAgQIAAAQIECBAgQIAAAQIECBAgQIAAAQIECBAgQIAAAQIECBAgQIAAAQIECBAgQIAAAQIECBAgQIAAgc0TmNu85VYTIECAAAECBAgQIECAAAECBAgQIECAAAECBAgQIECAAAECBAgQIECAAAECBAgQIECAAAECBAgQIECAAAECBAgQIECAAAECBAgQIECAAAECBAgQILAOBF5cvaS6bB3MasS1L/Cc6srqX6vPVWdUew/Gvlv1iTEznF9dZ5C5V/XVMdeY9bjbV58dDHFydcCMDvW06pWD3o+pnjCmWT5V3WGQdf/qA2PKXm7MNtVF1eh1w3HX6sTlBl/F/iOrowdrvlPtPuGa4gmstMDos+mj1dUGhb9X7V99e6WbUY8AAQIECBAgQIAAAQIECBAgQIAAAQIECBAgQIAAAQIECBAgQIAAAQIECBAgQIAAAQIECBAgQIAAAQIECBAgQIAAAQIECBAgQIAAAQIECBAgQIAAAQIECBAgQIAAAQIEliYwt7RlVhEgQIAAAQIECBAgQIAAAQIECBAgQIAAAQIECBAgQIAAAQIECBAgQIAAAQIECBAgQIAAAQIECBAgQIAAAQIECBAgQIAAAQIECBAgQIAAAQIECBAgQGCmBLatflFdPlNda3YSAj+ofnUh+MfV9tXVBoWuWV06xsK7V+cN8kbZoxqO/ylwYHXS4FefqX5zRpHuV71/0PsJ1UFjmuVV1ZMGWc+vXjSm7HHEvKV65CDomOoJ4wjeRMau1XfnHbYarLlz9W8TriuewEoLPGX+8+tvFhX9SnVANfo8cxAgQIAAAQIECBAgQIAAAQIECBAgQIAAAQIECBAgQIAAAQIECBAgQIAAAQIECBAgQIAAAQIECBAgQIAAAQIECBAgQIAAAQIECBAgQIAAAQIECBAgQIAAAQIECBAgQIDAlAnMTVk/2iFAgAABAgQIECBAgAABAgQIECBAgAABAgQIECBAgAABAgQIECBAgAABAgQIECBAgAABAgQIECBAgAABAgQIECBAgAABAgQIECBAgAABAgQIECBAgMA4BF5SPaL6g+r4cQTKmEmB21anDDq/pNph8PPZ1c3GPNn9qvcPMj9V3WnMNdZC3G9Wnx4MclJ1hxkd7AbVA6pvVN+szq0uG9Msj6teN8h6b/WgMWWPI+ag6p8GQRdVu1Y/H0f4JjL+sfqdwfnXV0dMuKZ4AhsT2L3atjprAkSja/uxi3JPrO6xAvfZBMYRSYAAAQIECBAgQIAAAQIECBAgQIAAAQIECBAgQIAAAQIECBAgQIAAAQIECBAgQIAAAQIECBAgQIAAAQIECBAgQIAAAQIECBAgQIAAAQIECBAgQIAAAQIECBAgQIAAgbUtMLe2xzMdAQIECBAgQIAAAQIECBAgQIAAAQIECBAgQIAAAQIECBAgQIAAAQIECBAgQIAAAQIECBAgQIAAAQIECBAgQIAAAQIECBAgQIAAAQIECBAgQIAAAQLrUGDP6muDuT9RPbz67jq0WO8jP6d6yQDh1Oq2g5/fVR0yZqQ/rZ4/yPyr6sgx11gLcXes/m0wyKeqO62FwcY8w/7V5waZ36huMuYay427oNp1EDLqeXSvTfI4uHrnoMBPql2qKyZZVDaBXyIwem79QzW6D0afL5dOQOmE6p6Lcv+i+oMJ1BJJgAABAgQIECBAgAABAgQIECBAgAABAgQIECBAgAABAgQIECBAgAABAgQIECBAgAABAgQIECBAgAABAgQIECBAgAABAgQIECBAgAABAgQIECBAgAABAgQIECBAgAABAssQmFvGXlsJECBAgAABAgQIECBAgAABAgQIECBAgAABAgQIECBAgAABAgQIECBAgAABAgQIECBAgAABAgQIECBAgAABAgQIECBAgAABAgQIECBAgAABAgQIECAwjQL/Wt1t0Ng3qltUP53GZvU0UYFPVHcZVHhMdUa1b7VP9dnq7WPu4EPVfQaZh1ZvHXONtRB35/n79MTBIJ9c9F6thRnHMcM1qsuqqw3CrlldOo7wMWUctfCMfXf1vupHY8rdVMw21fer7QeLDp7vY9SDg8BKCTyjekW11ULB91QPmUDxa81/rpwy/3m150L2Nxeel6NXBwECBAgQIECAAAECBAgQIECAAAECBAgQIECAAAECBAgQIECAAAECBAgQIECAAAECBAgQIECAAAECBAgQIECAAAECBAgQIECAAAECBAgQIECAAAECBAgQIECAAAECBAhMkcDcFPWiFQIECBAgQIAAAQIECBAgQIAAAQIECBAgQIAAAQIECBAgQIAAAQIECBAgQIAAAQIECBAgQIAAAQIECBAgQIAAAQIECBAgQIAAAQIECBAgQIAAAQIECCxX4GHV2xeF3L36+HKD7Z85gWtWF1dXH3S+W3XBhCd5QXXPat9qu+qW1ZkTrjmL8XepPjFo/MT5n+86i4OsQM+j62evQZ07VZ9agbrTXuL11WMHTb5h0c/T3v9K93ff6ufVh5dYeJfqwiWuXa/LPlCNXIfHU6pXTQDk1+drfb76ZvXb1fcnUEMkAQIECBAgQIAAAQIECBAgQIAAAQIECBAgQIAAAQIECBAgQIAAAQIECBAgQIAAAQIECBAgQIAAAQIECBAgQIAAAQIECBAgQIAAAQIECBAgQIAAAQIECBAgQIAAAQIECCxTYG6Z+20nQIAAAQIECBAgQIAAAQIECBAgQIAAAQIECBAgQIAAAQIECBAgQIAAAQIECBAgQIAAAQIECBAgQIAAAQIECBAgQIAAAQIECBAgQIAAAQIECBAgQIDAtAjsUH29uu6gofdWD5qWBvWxogL3rT4wqHhmdcsV7aBuXn1thWvOSrm7Vf86aPbj1d1npfkV7vPt89fRwxZqXlwdVr1vhXuYxnJ3qf5lweJ11ceqX0xjo6vc0y7V3y5cQ+f1f55Ll22ip9Fn6Z9WT6x+ozpnlfuf5vLbV6dVNx00eUV1YPX5CTS+38LfOT+ZQLZIAgQIECBAgAABAgQIECBAgAABAgQIECBAgAABAgQIECBAgAABAgQIECBAgAABAgQIECBAgAABAgQIECBAgAABAgQIECBAgAABAgQIECBAgAABAgQIECBAgAABAgQIEBiDwNwYMkQQIECAAAECBAgQIECAAAECBAgQIECAAAECBAgQIECAAAECBAgQIECAAAECBAgQIECAAAECBAgQIECAAAECBAgQIECAAAECBAgQIECAAAECBAgQIEBgGgT+qnrqoJHLqj2q701Dc3pYcYG/qZ4yqHp09YwV70LBjQnco/ro4OTHqt/C9UsF7lz9anV6dS6j/yGwW3U+k40K7FB9o7r2YMVR1TM3suNB1WsH692XV31x7VWdWm03WPqdap/qh1e93QoCBAgQIECAAAECBAgQIECAAAECBAgQIECAAAECBAgQIECAAAECBAgQIECAAAECBAgQIECAAAECBAgQIECAAAECBAgQIECAAAECBAgQIECAAAECBAgQIECAAAECBAgQWEsCc2tpGLMQIECAAAECBAgQIECAAAECBAgQIECAAAECBAgQIECAAAECBAgQIECAAAECBAgQIPD/sHPf4bLV5d3/31skIrEA9lgSUYhiUBFFY0kEezSaiL2DCsaSaCQooqIIiGLvgL2gPqBGsQYVTURUFOwFEFGjsUVQAooI/vb8rn3yrGcEzz7nzG4zr3Vd59pn1ny/n/u+XzNrzfw1BAgQIECAAAECBAgQIECAAAECBAgQIECAAAECBAgQIECAAAEClyhw/eqt1R7VN6bQacfqlGqzwWz7VodN4axGWpzAt6rtB0vvVn14cVutIkBgCgWuU31vCuda30hvrB4+WHRhdaNqdI8cP/6+evfYyXtX71lfkRl//j7zpkePGXyiukN10YzbGJ8AAQIECBAgQIAAAQIECBAgQIAAAQIECBAgQIAAAQIECBAgQIAAAQIECBAgQIAAAQIECBAgQIAAAQIECBAgQIAAAQIECBAgQIAAAQIECBAgQIAAAQIECBAgQIAAAQIzJTA3U9MalgABAgQIECBAgAABAgQIECBAgAABAgQIECBAgAABAgQIECBAgAABAgQIECBAgAABAgQIECBAgAABAgQIECBAgAABAgQIECBAgAABAgQIECBAgMBsCmxRfaHaofp1tW/18imjOKm6+WCmb1U3qi6csjmNsziBa1ffGyw9v7piNfrrIEBgdgRGnwv3Wfi3dXXVGfxcuHJ1WrXV4GX/dHWbS3gbHFfdcfDc6F66vfvnei+al1VPGFv13Opp691pAQECBAgQIECAAAECBAgQIECAAAECBAgQIECAAAECBAgQIECAAAECBAgQIECAAAECBAgQIECAAAECBAgQIECAAAECBAgQIECAAAECBAgQIECAAAECBAgQIECAAAECBAhMjcDc1ExiEAIECBAgQIAAAQIECBAgQIAAAQIECBAgQIAAAQIECBAgQIAAAQIECBAgQIAAAQIECBAgQIAAAQIECBAgQIAAAQIECBAgQIAAAQIECBAgQIAAAQIELkngDdUjxp68VfXZKSF7dHXE2Cy3qT49JfMZY8MF9qoOH2z7WHXHDY+xgwCBNSywWfWTapvBDKP7wOh+MGvH+D1xNP+e1ej7wfhxw+or1chv3fHM+cfPmTW0DZz30tVnqp3H9t1z/tyxG5hlOQECBAgQIECAAAECBAgQIECAAAECBAgQIECAAAECBAgQIECAAAECBAgQIECAAAECBAgQIECAAAECBAgQIECAAAECBAgQIECAAAECBAgQIECAAAECBAgQIECAAAECBAisUYG5Ndq3tgkQIECAAAECBAgQIECAAAECBAgQIECAAAECBAgQIECAAAECBAgQIECAAAECBAgQIECAAAECBAgQIECAAAECBAgQIECAAAECBAgQIECAAAECBAgQWJzAHtXrx5a+sNpncdtX/aqtqu9Uo7/rjjfPn3v4qu9cg0sp8PzqXwYFRv9/wVIWlL0mBK5eHbtwvxjdM86qtl8TnWtyYwWOrB412HxEtffGhq3xfSdVNx/M8LNqu+rsi5nrRdWTBufPr647b/dfa9xgqdu/ZvWl6kqDQv9T/UX13aUuLp8AAQIECBAgQIAAAQIECBAgQIAAAQIECBAgQIAAAQIECBAgQIAAAQIECBAgQIAAAQIECBAgQIAAAQIECBAgQIAAAQIECBAgQIAAAQIECBAgQIAAAQIECBAgQIAAAQIEVl5gbuVb0AEBAgQIECBAgAABAgQIECBAgAABAgQIECBAgAABAgQIECBAgAABAgQIECBAgAABAgQIECBAgAABAgQIECBAgAABAgQIECBAgAABAgQIECBAgAABAksksEP1hWqLQf4Xq1tUv12imssdu3n15Gr/6nLV2dV21c+WuxH1Vp3ANtXtqztUr6y+vuo61NByC1xp7N5wVjV6nzimV+DO1UcG4/28ump14fSOfImT7VidUm02WPHa6tEXs+Py1bfn751XGTz3f6r7z6Dbho48+tz5WHWphY3/Ue1e/XRDg6wnQIAAAQIECBAgQIAAAQIECBAgQIAAAQIECBAgQIAAAQIECBAgQIAAAQIECBAgQIAAAQIECBAgQIAAAQIECBAgQIAAAQIECBAgQIAAAQIECBAgQIAAAQIECBAgQIAAgbUnMLf2WtYxAQIECBAgQIAAAQIECBAgQIAAAQIECBAgQIAAAQIECBAgQIAAAQIECBAgQIAAAQIECBAgQIAAAQIECBAgQIAAAQIECBAgQIAAAQIECBAgQIAAAQKLENiy+lJ1/cHac6obV2cuYv9aW3KN6rDq09Wr1lrz+iVAYFkELlVdOKh0UbXZslRWZKUERq/vT6ptBg3cqfroSjW0wnVfVD1prIdbVJ+/mL72rF43dv521adWeIa1UP4p1aHVS6p9xu47y9H/6LvfW6oHTul3vuUwVIMAAQIECBAgQIAAAQIECBAgQIAAAQIECBAgQIAAAQIECBAgQIAAAQIECBAgQIAAAQIECBAgQIAAAQIECBAgQIAAAQIECBAgQIAAAQIECBAgQIAAAQIECBAgQIAAAQIbJTC3UbtsIkCAAAECBAgQIECAAAECBAgQIECAAAECBAgQIECAAAECBAgQIECAAAECBAgQIECAAAECBAgQIECAAAECBAgQIECAAAECBAgQIECAAAECBAgQIEBgtQu8s7rfWJP3rt6z2hvXHwECBJZQ4Nxqy0H+FapzJlTvAdU9q+tWfzaf++TqqAlli9l4gSOrRw22H1HtvfFxa3rnZaszqqsPpvhKtVN14cVM9sX57w03GZz/RrXjJaxd0zBL0Pxu1ceXIHd9kXecf43eVY3ubadVN69+ub5NnidAgAABAgQIECBAgAABAgQIECBAgAABAgQIECBAgAABAgQIECBAgAABAgQIECBAgAABAgQIECBAgAABAgQIECBAgAABAgQIECBAgAABAgQIECBAgAABAgQIECBAgACByQjMTSZGCgECBAgQIECAAAECBAgQIECAAAECBAgQIECAAAECBAgQIECAAAECBAgQIECAAAECBAgQIECAAAECBAgQIECAAAECBAgQIEBpTGpCAAAgAElEQVSAAAECBAgQIECAAAECq0jgH6pXjfVzePWYVdSjVggsp8ANqm8uZ0G1Vq3AD6o/GXR37eo/J9TtC6onD7KeXh08oey1FnPF6u+r+yxce/us4AB3qv5tUP/n85+RV60uXMGeVrL07tUxYw3sUp10MU2Nzn927PwTqles5ABqX6LATatTxp79RLUrMwIECBAgQIAAAQIECBAgQIAAAQIECBAgQIAAAQIECBAgQIAAAQIECBAgQIAAAQIECBAgQIAAAQIECBAgQIAAAQIECBAgQIAAAQIECBAgQIAAAQIECBAgQIAAAQIECBBYHoG55SmjCgECBAgQIECAAAECBAgQIECAAAECBAgQIECAAAECBAgQIECAAAECBAgQIECAAAECBAgQIECAAAECBAgQIECAAAECBAgQIECAAAECBAgQIECAAAECyyRwk+qkavNBva9VN69+vUw9KENgtQmcV122+mJ1SrXnamtQP8sm8PXqhoNqO1ZfnVD1x1cvH2S9tnr0hLLXUszo82b0ObTu+El1tRUcYLNq1MM2gx7uXB23gj2tdOmPV7tWn60eXn3rDzT0huoRC89/sHpiddpKD6D+JQocWT1q7Nmj5l+zBzMjQIAAAQIECBAgQIAAAQIECBAgQIAAAQIECBAgQIAAAQIECBAgQIAAAQIECBAgQIAAAQIECBAgQIAAAQIECBAgQIAAAQIECBAgQIAAAQIECBAgQIAAAQIECBAgQIAAgaUXmFv6EioQIECAAAECBAgQIECAAAECBAgQIECAAAECBAgQIECAAAECBAgQIECAAAECBAgQIECAAAECBAgQIECAAAECBAgQIECAAAECBAgQIECAAAECBAgQILCMAsdUuw/q/araqfrWMvagFIHVJHCj6quDhn5cXX3CDd6qenR1ysK/L1bnTriGuMkInFiNXq91x22rEyYT3T2qYwdZH53PvtOEstdSzGbVT6utB03ftfrIMg4xqnef6knVOdURC9fouhaOrPZaxn5WW6nrLvgctojGrjJ/zXy42rf62CLWW7KyAqPr77hq17E2DqgOXNnWVCdAgAABAgQIECBAgAABAgQIECBAgAABAgQIECBAgAABAgQIECBAgAABAgQIECBAgAABAgQIECBAgAABAgQIECBAgAABAgQIECBAgAABAgQIECBAgAABAgQIECBAgMD0C8xN/4gmJECAAAECBAgQIECAAAECBAgQIECAAAECBAgQIECAAAECBAgQIECAAAECBAgQIECAAAECBAgQIECAAAECBAgQIECAAAECBAgQIECAAAECBAgQIDBTApepjqweujD1HtUbZ0rAsAT+X4GHVW8anPpQ9TcTRnpq9dxB5uga3GvCNcRNRmD0+t91EHX36oOTie4vqq8Msk6vtptQ9jDmqtXNqi2qf12C/ElEvrJ67CDoLdXoWlzqY79q32qrsc/AO1bHDYr/vBo5XrjUDcknsAICV6hOqrYfq/3g+XNHrUA/ShIgQIAAAQIECBAgQIAAAQIECBAgQIAAAQIECBAgQIAAAQIECBAgQIAAAQIECBAgQIAAAQIECBAgQIAAAQIECBAgQIAAAQIECBAgQIAAAQIECBAgQIAAAQIECBAgQGBmBOZmZlKDEiBAgAABAgQIECBAgAABAgQIECBAgAABAgQIECBAgAABAgQIECBAgAABAgQIECBAgAABAgQIECBAgAABAgQIECBAgAABAgQIECBAgAABAgQIEJgtgb2rW1cPn62xTUvg9wReWv3j4Owh1f4Tdjq6us8g8zHV4ROuIW4yAu+o7j+IenB11GSi26L61SDrwurSE8oexdygOr66+kLmN6odJpg/yajR588Jg8BfV1tXo79LeTy1eu6gwCeqXavNqp9U2wyeu3N13FI2I5vACgpct/pidYVBDxfMX5d3mr8mPrmCfSlNgAABAgQIECBAgAABAgQIECBAgAABAgQIECBAgAABAgQIECBAgAABAgQIECBAgAABAgQIECBAgAABAgQIECBAgAABAgQIECBAgAABAgQIECBAgAABAgQIECBAgACBqRaYm+rpDEeAAAECBAgQIECAAAECBAgQIECAAAECBAgQIECAAAECBAgQIECAAAECBAgQIECAAAECBAgQIECAAAECBAgQIECAAAECBAgQIECAAAECBAgQIECAAAECsy7wH9VtBwj3qd41YZRvV9sOMnepTppwjWmLG70ORw+GOqa67zIMeXi116DOY6tXT7Duz6orDfKuVf1gQvlbVucOsi6qLlv9ZkL5k475fjWaf93xwOodky4ylnfNalR33e9t/q669sJr8Jpq7+qnC/eAl1bfXOJ+xBNYSYFdq+OqzQZN/LK6eXXaSjamNgECBAgQIECAAAECBAgQIECAAAECBAgQIECAAAECBAgQIECAAAECBAgQIECAAAECBAgQIECAAAECBAgQIECAAAECBAgQIECAAAECBAgQIECAAAECBAgQIECAAAECBKZVYN0PJE/rfOYiQIAAAQIECBAgQIAAAQIECBAgQIAAAQIECBAgQIAAAQIECBAgQIAAAQIECBAgQIAAAQIECBAgQIAAAQIECBAgQIAAAQIECBAgQIAAAQIECBAgQIAAgdkWOLfackCwbfWdCZJcsTp7kHdRtUV1wQRrTGPU/ap3Dgb7P9X9l2HQ51X7DursN/96HTrBup+vdh7k3bY6YYL5p1XXH+TdsvrcBPMnGXXQ/HWw/yDw/dXfTrLAJWR9tLrD4LlRD4dUN6quVP37MvSgBIHFCty6+vRiF2/EukdVR47tO7O6RfWzjcizhQABAgQIECBAgAABAgQIECBAgAABAgQIECBAgAABAgQIECBAgAABAgQIECBAgAABAgQIECBAgAABAgQIECBAgAABAgQIECBAgAABAgQIECBAgAABAgQIECBAgAABAgT+gMAcHQIECBAgQIAAAQIECBAgQIAAAQIECBAgQIAAAQIECBAgQIAAAQIECBAgQIAAAQIECBAgQIAAAQIECBAgQIAAAQIECBAgQIAAAQIECBAgQIAAAQIECKwBgQOqo6rT1kCvWlw9Ajesvj5o5+xq6wm3d4fqo4PML1Y7TbjGNMY9oHr7YLB3VA9chkGfVh08qPO86qkTrHtMtfsg7yHV25Ywf+/qiAnmTzLqetXpg8ALq6tUZ02yyMVkPax60+D8d6ptl7imeAIbI/CE6kXV6P730I0JWOSeF1dPHKw9sbpb9YtF7reMAAECBAgQIECAAAECBAgQIECAAAECBAgQIECAAAECBAgQIECAAAECBAgQIECAAAECBAgQIECAAAECBAgQIECAAAECBAgQIECAAAECBAgQIECAAAECBAgQIECAAAECBBYpMLfIdZYRIECAAAECBAgQIECAAAECBAgQIECAAAECBAgQIECAAAECBAgQIECAAAECBAgQIECAAAECBAgQIECAAAECBAgQIECAAAECBAgQIECAAAECBAgQIEBgpQTuVn2wuqB6+XwTz6rOWalm1F21AkdU76/eN+jwIdVbBo+Pr3ab8AT/Uj1/kPn66pETrjGNcQ+sjhoM9vbqQcsw6LWqq1ZnL/z7+YRrvmD+/vTkQebTq4MnWGOU95xB3qurx04wf9JRJ1c7DUJHvY56Xspji+qsavR33XHL6nNLWVQ2gQ0QuEz1pur+gz2PqQ7fgIwNWXqphe9Rd6k+VP19df6GBFhLgAABAgQIECBAgAABAgQIECBAgAABAgQIECBAgAABAgQIECBAgAABAgQIECBAgAABAgQIECBAgAABAgQIECBAgAABAgQIECBAgAABAgQIECBAgAABAgQIECBAgAABAosTmFvcMqsIECBAgAABAgQIECBAgAABAgQIECBAgAABAgQIECBAgAABAgQIECBAgAABAgQIECBAgAABAgQIECBAgAABAgQIECBAgAABAgQIECBAgAABAgQIECCwYgJnVn86qH5U9eAV60bh1Shwy+ozC42dW72t2rt6UfWkQcMvrPaZ8ADvqO4/yHxc9aoJ15jGuNE1/NbBYKPX7CFTMOjjq5cP5nht9egJznWP6thB3qer20wwf9JRT65eMAg9obrtpItcTN6bq4cOzr+yGr02DgKrQeBy1Snz98DrD5q5oPrL6gtL1OCo5ujz71lLlC+WAAECBAgQIECAAAECBAgQIECAAAECBAgQIECAAAECBAgQIECAAAECBAgQIECAAAECBAgQIECAAAECBAgQIECAAAECBAgQIECAAAECBAgQIECAAAECBAgQIECAAAECBKo5CgQIECBAgAABAgQIECBAgAABAgQIECBAgAABAgQIECBAgAABAgQIECBAgAABAgQIECBAgAABAgQIECBAgAABAgQIECBAgAABAgQIECBAgAABAgQIEFjFAgdXTxv0d361Q3XGKu5Za8sv8PTqOYOy76/+tvpk9VeD8w+p3jbh9k6rrj/IvFX12QnXmMa4h1ZvHgz2lvnr+mFTMOg9qmMHc3y0utME57p29b1B3nnVH08wf9JRV61+NPb7l6MZ/nPShcby7lgdNzh3djXq5YIlrjtt8dtUP5+2oVbJPDesTqkuM+jnB9VNqv9eJT1qgwABAgQIECBAgAABAgQIECBAgAABAgQIECBAgAABAgQIECBAgAABAgQIECBAgAABAgQIECBAgAABAgQIECBAgAABAgQIECBAgAABAgQIECBAgAABAgQIECBAgAABAgQ2UGBuA9dbToAAAQIECBAgQIAAAQIECBAgQIAAAQIECBAgQIAAAQIECBAgQIAAAQIECBAgQIAAAQIECBAgQIAAAQIECBAgQIAAAQIECBAgQIAAAQIECBAgQIAAgeUS2Lb6ZrX5oOCB1QHL1YA6a0bgk9VfDbr9x+rl1bnVloPzO1TfmOBUo+xRjXXHRdUW1QUTrDGtUQ+r3jQY7s3Vw6dg2GtWfzc/y3eqMxf+/mrCc51VbTXI3L46bcI1Jhl3XHXH6rvV0fO9v6T6wSQLXEzW6Pc2f1xdZfDc31f/usR1pyV+dG/br9qnul31+UUMds/qfYtYZ8n/FXhI9ZYxkE9Uu81/1/kdKAIECBAgQIAAAQIECBAgQIAAAQIECBAgQIAAAQIECBAgQIAAAQIECBAgQIAAAQIECBAgQIAAAQIECBAgQIAAAQIECBAgQIAAAQIECBAgQIAAAQIECBAgQIAAAQIECBBYewKjH0h2ECBAgAABAgQIECBAgAABAgQIECBAgAABAgQIECBAgAABAgQIECBAgAABAgQIECBAgAABAgQIECBAgAABAgQIECBAgAABAgQIECBAgAABAgQIECCwdgT+rvpt9f610/JGd/rxatfB7jOqHarzNzrRxmkU+OPq7OrSg+FuUP2wen11++rK1XnVaO0kj1H28YPAr1Q3nmSBKc56RPWGwXxvrPaY4nknOdrHqt0GgfetjplkgQln3aq6sDppwrnri3ve/HW/72DRe6p7r2+T5///e+ZbqmstWHyx2ukPuOxcvbK6ZfXA6h0MN0jgVdU/jO14TvXMDUqxmAABAgQIECBAgAABAgQIECBAgAABAgQIECBAgAABAgQIECBAgAABAgQIECBAgAABAgQIECBAgAABAgQIECBAgAABAgQIECBAgAABAgQIECBAgAABAgQIECBAgAABAgRWhcDcquhCEwQIECBAgAABAgQIECBAgAABAgQIECBAgAABAgQIECBAgAABAgQIECBAgAABAgQIECBAgAABAgQIECBAgAABAgQIECBAgAABAgQIECBAgAABAgQILEbgz6ovV5evDq+eWP16MRvX4JoHVkeN9b1bdfwanEXLSytw9+r9gxLfr64zVvLG1Q7VOybcypOrFwwy31jtMeEa0xq3Z/W6wXCvrx45rcNOeK4XVU8aZB5cPX3CNaYh7obV1weDHD3/+H7TMNgSz7Bj9aVq+Julo/fbSy6m7mOqVw/O/2D+s3v76rwl7nGa4jevTqx2Hgz1u+qu1b9N06BmIUCAAAECBAgQIECAAAECBAgQIECAAAECBAgQIECAAAECBAgQIECAAAECBAgQIECAAAECBAgQIECAAAECBAgQIECAAAECBAgQIECAAAECBAgQIECAAAECBAgQIECAwCwIDH/cdxbmNSMBAgQIECBAgAABAgQIECBAgAABAgQIECBAgAABAgQIECBAgAABAgQIECBAgAABAgQIECBAgAABAgQIECBAgAABAgQIECBAgAABAgQIECBAgACBtSqwRXViddPBAKdUN1urA/2Bvi9fnVpdfbDm3dXuUzirkTZd4MXVEwcxR1Z7bXrsohNuXu1U3bj6RPWuRe+c7YWPrF47IHhd9ajZJln09A+r3jRY/YHqHovePVsLX1p9Zv6z8n3VubM1+iZN+4rqcYOEc6rtqx+NpV6nOr3afHD+4Orpm1R99jZfs/pSdaXB6GcvfOf77uxxmJgAAQIECBAgQIAAAQIECBAgQIAAAQIECBAgQIAAAQIECBAgQIAAAQIECBAgQIAAAQIECBAgQIAAAQIECBAgQIAAAQIECBAgQIAAAQIECBAgQIAAAQIECBAgQIAAAQJrV2Bu7baucwIECBAgQIAAAQIECBAgQIAAAQIECBAgQIAAAQIECBAgQIAAAQIECBAgQIAAAQIECBAgQIAAAQIECBAgQIAAAQIECBAgQIAAAQIECBAgQIAAAQIzJXB4tdfYxPeu3jOFCi+t/nEw16+qbasfTeGsRtp0ga9WNxrE3Lc6ZtNjJSyxwKOrIwY1jryYe9wSt7Bm429SfaA6pTq5+lR13JqdRuOrUeDy1RnVlQfNHV3d72KaPaTab3D+/Gr76nurcbBV3NPtq49Vlxr0+OVql3nfkamDAAECBAgQIECAAAECBAgQIECAAAECBAgQIECAAAECBAgQIECAAAECBAgQIECAAAECBAgQIECAAAECBAgQIECAAAECBAgQIECAAAECBAgQIECAAAECBAgQIECAAAECBNaAwNwa6FGLBAgQIECAAAECBAgQIECAAAECBAgQIECAAAECBAgQIECAAAECBAgQIECAAAECBAgQIECAAAECBAgQIECAAAECBAgQIECAAAECBAgQIECAAAECBGZd4H7VO8cQXlU9bgphdqxOqTYbzLZvddgUzmqkTRe4avXjQczvqm2qszc9WsISC+xdvWZQ4/DqMUtcUzyBSxK4ZTW6f3wO0f8KPKh625jHbtXxY+e2rE6vrjE4/775z/J7sdxggf2rgwa7Xjn/efbE6rcbnLRpG/6yul711k2LsZsAAQIECBAgQIAAAQIECBAgQIAAAQIECBAgQIAAAQIECBAgQIAAAQIECBAgQIAAAQIECBAgQIAAAQIECBAgQIAAAQIECBAgQIAAAQIECBAgQIAAAQIECBAgQIAAAQKzJzA3eyObmAABAgQIECBAgAABAgQIECBAgAABAgQIECBAgAABAgQIECBAgAABAgQIECBAgAABAgQIECBAgAABAgQIECBAgAABAgQIECBAgAABAgQIECBAgMCaErh+9aVqy0HXX6tuVv1mTU2yuGb3qw4ZLP1GtcPitlo1gwIPq940mPsz1V/OoIORCRDYcIFrV0+qdq+uU32guseGx0z1jo9Xuw4mPGPhM/n8sakfVL1t7Nydqo9Otc7khxv9TuyHq7+uHl69c/Il1pv44Pnr4fXVZtUd5l//T653hwUECBAgQIAAAQIECBAgQIAAAQIECBAgQIAAAQIECBAgQIAAAQIECBAgQIAAAQIECBAgQIAAAQIECBAgQIAAAQIECBAgQIAAAQIECBAgQIAAAQIECBAgQIAAAQIECBAg8L8Cox+adRAgQIAAAQIECBAgQIAAAQIECBAgQIAAAQIECBAgQIAAAQIECBAgQIAAAQIECBAgQIAAAQIECBAgQIAAAQIECBAgQIAAAQIECBAgQIAAAQIECBAgsDoFtqxOqnYYtHdeddPqtNXZ8kS6uk312uoG1ej/n55IqpBpFHhz9dDBYAdWB0zjoGYiQGDiAttVpw5SL6y2rs6ZeKW1G7ht9c1q88EIz57//7MuZqTPVrsMzn+7umF1wdodf0U6v2J1verkFag+el2Hn6G/rG5VfWMFelGSAAECBAgQIECAAAECBAgQIECAAAECBAgQIECAAAECBAgQIECAAAECBAgQIECAAAECBAgQIECAAAECBAgQIECAAAECBAgQIECAAAECBAgQIECAAAECBAgQIECAAAECa1Jgbk12rWkCBAgQIECAAAECBAgQIECAAAECBAgQIECAAAECBAgQIECAAAECBAgQIECAAAECBAgQIECAAAECBAgQIECAAAECBAgQIECAAAECBAgQIECAAAECsyHwzup+Y6M+sHrHbIzfXaqPzMisxtw4gR9XVx1svW11wsZF2UWAwAwKfLW60WDuPao3zqDDHxr5oGr/wYLzqx2qM8Y23aQ6pRr+1uk+1Qt5rhmBXavjqs0GHf9ntVP1szUzhUYJECBAgAABAgQIECBAgAABAgQIECBAgAABAgQIECBAgAABAgQIECBAgAABAgQIECBAgAABAgQIECBAgAABAgQIECBAgAABAgQIECBAgAABAgQIECBAgAABAgQIECCwggLDH+ldwTaUJkCAAAECBAgQIECAAAECBAgQIECAAAECBAgQIECAAAECBAgQIECAAAECBAgQIECAAAECBAgQIECAAAECBAgQIECAAAECBAgQIECAAAECBAgQIEBgTOBR1ZFj595cPZwUAQL/K7B9tdvCv52r67EhsAiBQ6t7VFst/Htw9d5F7LNk+gSeWT17MNaHqr+ZvjE3aaLLVKdV1x6kHL9w3x0PfnX1mMHJcxbuyz/dpA5sXk6Bi/v++fnqr6pfLWcjahEgQIAAAQIECBAgQIAAAQIECBAgQIAAAQIECBAgQIAAAQIECBAgQIAAAQIECBAgQIAAAQIECBAgQIAAAQIECBAgQIAAAQIECBAgQIAAAQIECBAgQIAAAQIECBAgQGAtCsytxab1TIAAAQIECBAgQIAAAQIECBAgQIAAAQIECBAgQIAAAQIECBAgQIAAAQIECBAgQIAAAQIECBAgQIAAAQIECBAgQIAAAQIECBAgQIAAAQIECBAgQGDKBa5ZnV5tMZjztOqm1XlTPrvxCBAgsNQCb64eOijy8Gp0zjF7AttVpw7GvrDaujpn9ij+4MR3qz64sOLMeZ8nV+++mB0juzOqrQbPvWhhPdK1I/Cy6glj7b6/uld10doZQ6cECBAgQIAAAQIECBAgQIAAAQIECBAgQIAAAQIECBAgQIAAAQIECBAgQIAAAQIECBAgQIAAAQIECBAgQIAAAQIECBAgQIAAAQIECBAgQIAAAQIECBAgQIAAAQIECBBYfoG55S+pIgECBAgQIECAAAECBAgQIECAAAECBAgQIECAAAECBAgQIECAAAECBAgQIECAAAECBAgQIECAAAECBAgQIECAAAECBAgQIECAAAECBAgQIECAAAECixB4TPXS6o+q31Q3q762iH2WECBAgMAfFnh59fjBkn+qXraEaH9e/fd8zZ8tYY21Gr1tdbXqxBUc4CvVXwzq71m9YQX7Wa2l31Z9q3p+9es/0OTjqldU51WHVoetZ/1qnXeW+7pU9cH56/IuYwgvqZ40yzBmJ0CAAAECBAgQIECAAAECBAgQIECAAAECBAgQIECAAAECBAgQIECAAAECBAgQIECAAAECBAgQIECAAAECBAgQIECAAAECBAgQIECAAAECBAgQIECAAAECBAgQIECAwPoE5ta3wPMECBAgQIAAAQIECBAgQIAAAQIECBAgQIAAAQIECBAgQIAAAQIECBAgQIAAAQIECBAgQIAAAQIECBAgQIAAAQIECBAgQIAAAQIECBAgQIAAAQIECKyYwM7VsdVzqlevWBcKEyBAYLoEDqr2H4z0zIX77CSnfHr12OoaC6GPrl47yQJrOOuPqt2rvarbz//7RLXrCs4zev2fPaj/oepvVrCfaSh9aPWy+df4h9MwzIzOcLnqC9X2Y/OP7mu+k87om8LYBAgQIECAAAECBAgQIECAAAECBAgQIECAAAECBAgQIECAAAECBAgQIECAAAECBAgQIECAAAECBAgQIECAAAECBAgQIECAAAECBAgQIECAAAECBAgQIECAAAECBAisX2Bu/UusIECAAAECBAgQIECAAAECBAgQIECAAAECBAgQIECAAAECBAgQIECAAAECBAgQIECAAAECBAgQIECAAAECBAgQIECAAAECBAgQIECAAAECBAgQIEBgBQW2qX6+gvWVJrDWBG5XXbk6pTpzrTWv32UR2Kc6bFDphdXo3CSPA6tnDAIPqfafZIE1nLVTdfKg/99V16h+vMwzXa66VHW16tRB7Qurratzlrkf5QisNoHrVl9YuB7W9XZRddfquNXWrH4IECBAgAABAgQIECBAgAABAgQIECBAgAABAgQIECBAgAABAgQIECBAgAABAgQIECBAgAABAgQIECBAgAABAgQIECBAgAABAgQIECBAgAABAgQIECBAgAABAgQIECCwGgTmVkMTeiBAgAABAgQIECBAgAABAgQIECBAgAABAgQIECBAgAABAgQIECBAgAABAgQIECBAgAABAgQIECBAgAABAgQIECBAgAABAgQIECBAgAABAgQIECBAgAABAhMSeEd1/4Wss6uHVcdOKHtdzA3na3xjwpnilk/g0dURg3Kvqx414fJ7VqPcdcdR1YMnXGMtx51eXW8wwD9XL16Gga5Q3au6b3Xnar+Ful+udhzUH71+b1iGfpQgsCkCd68+sCkBi9h76+qEsXWj++fei9hrCQECBAgQIECAAAECBAgQIECAAAECBAgQIECAAAECBAgQIECAAAECBAgQIIrbXskAACAASURBVECAAAECBAgQIECAAAECBAgQIECAAAECBAgQIECAAAECBAgQIECAAAECBAgQIECAAAECBGZOYG7mJjYwAQIECBAgQIAAAQIECBAgQIAAAQIECBAgQIAAAQIECBAgQIAAAQIECBAgQIAAAQIECBAgQIAAAQIECBAgQIAAAQIECBAgQIAAAQIECBAgQIAAAQIECEyzwOnV9QYD3rL63AQH3qL61ULeydUp1aMmmC9q6QXuV71zUOaY6r4TLrtb9bFB5qer20y4xlqO2786aDDASdUuyzDQ3tVrBnW+WO1UPaM6cHD+w9XdlqEfJQhsjMCVqrdWd60eW716Y0I2YM9D5j9X37KwflRrVNNBgAABAgQIECBAgAABAgQIECBAgAABAgQIECBAgAABAgQIECBAgAABAgQIECBAgAABAgQIECBAgAABAgQIECBAgAABAgQIECBAgAABAgQIECBAgAABAgQIECBAgAABAhcjMEeFAAECBAgQIECAAAECBAgQIECAAAECBAgQIECAAAECBAgQIECAAAECBAgQIECAAAECBAgQIECAAAECBAgQIECAAAECBAgQIECAAAECBAgQIECAAAECKyDwx9W5K1BXyekWuGJ19mDEi6otqgsmOPYu1WcHeadX200wX9TSC9y5+sigzHHV6Nwkj22rbw8Cf1hdc5IFFrLuXt26uml1s+pW1XeXoM6kI69VfX8s9DoXc27SdbeqflJtPgjeofptderg3IXV1tU5k25AHoFNFLh59f7qaoOc28zfwz69ibnr235o9d/VYetb6HkCBAgQIECAAAECBAgQIECAAAECBAgQIECAAAECBAgQIECAAAECBAgQIECAAAECBAgQIECAAAECBAgQIECAAAECBAgQIECAAAECBAgQIECAAAECBAgQIECAAAECBAjMssDcLA9vdgIECBAgQIAAAQIECBAgQIAAAQIECBAgQIAAAQIECBAgQIAAAQIECBAgQIAAAQIECBAgQIAAAQIECBAgQIAAAQIECBAgQIAAAQIECBAgQIAAAQIEVkRgv+rx1VOqt65IB4pOq8Cu1ccHw325usmEh/2H6lWDzHdWD5hwDXFLK3DL6jODEidVu0y45GbVb8cyL11dOOE6n6puM8i8Z3XshGssVdwJ1a0H4c+oDlqqYoPcY6rdB48Pq/atRveLbap3VUdXo/5+twz9KEFgQwSuVH2puuZg00/m37c7VqO/DgIECBAgQIAAAQIECBAgQIAAAQIECBAgQIAAAQIECBAgQIAAAQIECBAgQIAAAQIECBAgQIAAAQIECBAgQIAAAQIECBAgQIAAAQIECBAgQIAAAQIECBAgQIAAAQIECBBYQYG5FaytNAECBAgQIECAAAECBAgQIECAAAECBAgQIECAAAECBAgQIECAAAECBAgQIECAAAECBAgQIECAAAECBAgQIECAAAECBAgQIECAAAECBAgQIECAAAECsydwrerU6rILo3+mun/1vdmjMPESCOxTHTbIfcP8e2vPCdd5bfXIQea+YzUnXG5q455SHTqY7nnVU5dp2hvM33e+Mag1uif9+RLUHt3Xrj3I3b46bcJ1Xlk9dpD5jOqgCddYqrhR36P+1x3frq6/VMUGufes3jt4/NPqatU1q/9chvpKENhUgZ2rE6vNB0Gj71N/VV2wqeH2EyBAgAABAgQIECBAgAABAgQIECBAgAABAgQIECBAgAABAgQIECBAgAABAgQIECBAgAABAgQIECBAgAABAgQIECBAgAABAgQIECBAgAABAgQIECBAgAABAgQIECBAgMDGC8xt/FY7CRAgQIAAAQIECBAgQIAAAQIECBAgQIAAAQIECBAgQIAAAQIECBAgQIAAAQIECBAgQIAAAQIECBAgQIAAAQIECBAgQIAAAQIECBAgQIAAAQIECBAgsMEC763uOdj1o2rb6lcbnGQDgd8XeHv1gMHpx1evnDDUydVOg8w7Vh+bcI1ZiNuvOmQw6HOrpy3T4Fev/mtQ68fV6Nykj3+ff2/cbhB65+q4CRfZqzp8kHlMdd8J11iquK2rn1abDQrcpPryUhVcyB3V+1m11aDOXap/W+K64glMUmDv+fvWa8YCj5i/t43OOwgQIECAAAECBAgQIECAAAECBAgQIECAAAECBAgQIECAAAECBAgQIECAAAECBAgQIECAAAECBAgQIECAAAECBAgQIECAAAECBAgQIECAAAECBAgQIECAAAECBAgQIEBghQTmVqiusgQIECBAgAABAgQIECBAgAABAgQIECBAgAABAgQIECBAgAABAgQIECBAgAABAgQIECBAgAABAgQIECBAgAABAgQIECBAgAABAgQIECBAgAABAgRmXeDA6kXV2TMEcbfqg2Pz3q86eoYMjLppAn9W7Vx97BKunVOr7QYlbl2duGkl/5/dm1e/ri41OLtV9YsJ1piVqP2rgwbDHlw9fZmGv2x13qDW+dUWS1D7zdVDB7l7VUdOuM6txt7jo2vgzydcYynj3l/dfVDg0Gq/pSy4kP3y6vGDOm+rHrIMdae9xK4L9+Ajpn3QVTLfWy7mfbtn9YZV0p82CBAgQIAAAQIECBAgQIAAAQIECBAgQIAAAQIECBAgQIAAAQIECBAgQIAAAQIECBAgQIAAAQIECBAgQIAAAQIECBAgQIAAAQIECBAgQIAAAQIECBAgQIAAAQIECBAgMHMCczM3sYEJECBAgAABAgQIECBAgAABAgQIECBAgAABAgQIECBAgAABAgQIECBAgAABAgQIECBAgAABAgQIECBAgAABAgQIECBAgAABAgQIECBAgAABAgQIrLzAU6pDq+9W96q+tPItLXkHl6lOq649qHR8tduSV1ZgmgT2qQ5bGOiU6gXVUQuPt6zOHQx70fx1tkV1wQQBbl6dNMg7o7reBPNnKerp1XMGAx9UPWMZAf6yOnvh31nVr5eg9oFjMx0y/37cf8J1xt/3o/jR/fY3E66zVHEPHFzDoxrfr66zVMUGubtUnx08Hr3+V6n+ZxlqT2OJa1Uvru5TnV/tUI3uj5d0XHF+3X7VwdU50wiyTDONrvXPVTce1Bt95t2qOnmZelCGAAECBAgQIECAAAECBAgQIECAAAECBAgQIECAAAECBAgQIECAAAECBAgQIECAAAECBAgQIECAAAECBAgQIECAAAECBAgQIECAAAECBAgQIECAAAECBAgQIECAAAECBAYCczQIECBAgAABAgQIECBAgAABAgQIECBAgAABAgQIECBAgAABAgQIECBAgAABAgQIECBAgAABAgQIECBAgAABAgQIECBAgAABAgQIECBAgAABAgQIEFhWgVtVJ45V/Nvq/cvaxfIXO7h62qDs+dUO1RnL34qKa1jguOqOg/73ro5YePzX1ScGz3212nHCs47qvWaQeXR1vwnXmJW4Z1bPHgx7YHXAlA2/Z/W6wUxHVQ9eghlPrbYb5I4+Zz67BHWWInKL6qxq9HfdceuL+Zxcitqjz5/rDoL3qN64FIVmIPNb1faDOT9S3fVi5t6sGt1HR9f7laoXVvvMgM9Sjvin1ejz7nKDIj+sdqp+spSFZRMgQIAAAQIECBAgQIAAAQIECBAgQIAAAQIECBAgQIAAAQIECBAgQIAAAQIECBAgQIAAAQIECBAgQIAAAQIECBAgQIAAAQIECBAgQIAAAQIECBAgQIAAAQIECBAgQIDA7wvMQSFAgAABAgQIECBAgAABAgQIECBAgAABAgQIECBAgAABAgQIECBAgAABAgQIECBAgAABAgQIECBAgAABAgQIECBAgAABAgQIECBAgAABAgQIECBAYNkEtqq+Ul1rUPGc6sbVmcvWxfIX2rb6ZrX5oPSB1QHL34qKa1jgMtUvqtHfdcd1qu8vPPjn6oWD5940f109YsLzHl7tNcjcrzp0wjVmJe5ZY/eA0eNnT9nwu1YfX5jpZ/P3+ndXey/BjMfMf7bsPsgdvUePXII6SxX5luoe1fuqo6t/q36zVMUGuftXBw0eH1/ttgx1p7HE3aoPjg1232r03hwej6teMXbuBtW3phFlGWcaXT/HjtX7SHXXZexhWGp07xtdTw4CBAgQIECAAAECBAgQIECAAAECBAgQIECAAAECBAgQIECAAAECBAgQIECAAAECBAgQIECAAAECBAgQIECAAAECBAgQIECAAAECBAgQIECAAAECBAgQIECAAAECBAjMnMDczE1sYAIECBAgQIAAAQIECBAgQIAAAQIECBAgQIAAAQIECBAgQIAAAQIECBAgQIAAAQIECBAgQIAAAQIECBAgQIAAAQIECBAgQIAAAQIECBAgQIAAAQIrJ/CB6m/Gyv9d9d6Va2lZKn+82nVQ6Yxqh+r8ZamuyLQI3LX60GCY06rtB4/fWj148PifqpdNePjPVzsPMu9cHTfhGrMS9+zqmYNhD6gOnLLhL1f9afWd6rwlnO0ZY3avrB6/hPUmHX216seTDl1E3jWr71frfpvzd9W1qx8sYq8lvy/wr9W9Bqd/tHCPPmdw7jLVqdV1Buc+Wt0J6CYLHFw9bSHlu9Xdq69tcuqGB4zu68+q3ljtueHb7SBAgAABAgQIECBAgAABAgQIECBAgAABAgQIECBAgAABAgQIECBAgAABAgQIECBAgAABAgQIECBAgAABAgQIECBAgAABAgQIECBAgAABAgQIECBAgAABAgQIECBAgMDaFlj3o8drewrdEyBAgAABAgQIECBAgAABAgQIECBAgAABAgQIECBAgAABAgQIECBAgAABAgQIECBAgAABAgQIECBAgAABAgQIECBAgAABAgQIECBAgAABAgQIEFj9Ao+rXjHW5surf1z9rW9Shw+sjhpL2K06fpNSbZ5FgRdVTxoMPrqenjB4/NfV7aubVTetHlSdMEGozatzq9HfdcdW8z39YoI1ZinqOdXTBwM/ozpolgAmOOs9q/cO8j5V3W6C+dMc9Ylqh+rd1dHz95DR4wuneeAlnO3a1beqyw5qvLj657Gau1fHjJ37u7H38BK2ObXRl5q/7j9WnV89oDp7mSfdcuH73r0GdfepXrjMfShHgAABAgQIECBAgAABAgQIECBAgAABAgQIECBAgAABAgQIECBAgAABAgQIECBAgAABAgQIECBAgAABAgQIECBAgAABAgQIECBAgAABAgQIECBAgAABAgQIECBAgACBFRWYW9HqihMgQIAAAQIECBAgQIAAAQIECBAgQIAAAQIECBAgQIAAAQIECBAgQIAAAQIECBAgQIAAAQIECBAgQIAAAQIECBAgQIAAAQIECBAgQIAAAQIECBCYDYEbVSdXfzQY96TqNtUFU0xw+erU6uqDGd9d7T7FMxtt6QS+Wo2upXXHPatjl67c7yVvU72kumm1Y3Vmdd1lrD9tpQ6unjYYav/5e+Qh0zbkMs3zZ9V3BrXOq/54mWqv9TJ/Uv1wrQ+xivrft3reoJ8Lq53mP/e/Mtbjf1S3HZz7XrV9df4qmmUttnLF6hcr1PgVqtF329HruO743fz339Fn9ftXqCdlCRAgQIAAAQIECBAgQIAAAQIECBAgQIAAAQIECBAgQIAAAQIECBAgQIAAAQIECBAgQIAAAQIECBAgQIAAAQIECBAgQIAAAQIECBAgQIAAAQIECBAgQIAAAQIECBAgsOwCc8teUUECBAgQIECAAAECBAgQIECAAAECBAgQIECAAAECBAgQIECAAAECBAgQIECAAAECBAgQIECAAAECBAgQIECAAAECBAgQIECAAAECBAgQIECAAAECsyWwZfXFarvB2GdXf1H9YMopLl09oTqgumL1q2rb6kdTPrfxJi9w1erHg9jfVltV506+1KITR9f0aYtebeG4wCHVfoOTT6uei2mjBUbXwujzZt1x3erMjU6zkcDGCWxWfa3688H2z1e3GIu7YfWVarR+3fH06uCNK2vXKhEY3Xe+UG096Gf03e+vqtH7wEGAAAECBAgQIECAAAECBAgQIECAAAECBAgQIECAAAECBAgQIECAAAECBAgQIECAAAECBAgQIECAAAECBAgQIECAAAECBAgQIECAAAECBAgQIECAAAECBAgQIECAAIGpF5ib+gkNSIAAAQIECBAgQIAAAQIECBAgQIAAAQIECBAgQIAAAQIECBAgQIAAAQIECBAgQIAAAQIECBAgQIAAAQIECBAgQIAAAQIECBAgQIAAAQIECBAgQGBlBd5ePWCshbtVH17Ztpa1+pWr5807fLM6bFkrKzYtAntUrx8M8+/VX0/LcDM6x6HVUwazP3XhPjGjHJs89guq86uTqy9Vp29yooB1Aret7l29pjoVy3oFbl2dMLZqr+rIsXMvqf5pcO686vrVf623ggWrWeA285/Px1ebD5r8WXWL6szV3LjeCBAgQIAAAQIECBAgQIAAAQIECBAgQIAAAQIECBAgQIAAAQIECBAgQIAAAQIECBAgQIAAAQIECBAgQIAAAQIECBAgQIAAAQIECBAgQIAAAQIECBAgQIAAAQIECBAgMAmBuUmEyCBAgAABAgQIECBAgAABAgQIECBAgAABAgQIECBAgAABAgQIECBAgAABAgQIECBAgAABAgQIECBAgAABAgQIECBAgAABAgQIECBAgAABAgQIECBA4GIFHlG9YeyZ51dP4UWAwAYJvL16wGDH/tUhG5Rg8WoTGN0L/2XQ1L7VYautSf3MtMCjq+dUV1tQeEZ10EyLLH740Xef0XegdcfZ1XbVzwbnLl99u7rK4Nw7x+71i69o5WoSeEj1lrGGTqtuXv1yNTWqFwIECBAgQIAAAQIECBAgQIAAAQIECBAgQIAAAQIECBAgQIAAAQIECBAgQIAAAQIECBAgQIAAAQIECBAgQIAAAQIECBAgQIAAAQIECBAgQIAAAQIECBAgQIAAAQIECExaYG7SgfIIECBAgAABAgQIECBAgAABAgQIECBAgAABAgQIECBAgAABAgQIECBAgAABAgQIECBAgAABAgQIECBAgAABAgQIECBAgAABAgQIECBAgAABAgQIEPhfgR2rd1XbLZw5obp99VtGBAgsWmD0u3k/r7Ya7LhF9flFJ1hIgACBDRfYs3rdYNtXqhtveMxM7rhKdVp1xcH0D6jeOabxyOq1Y+duV31qJtWma+jnVfuOjfTJ6k7VBdM1qmkIECBAgAABAgQIECBAgAABAgQIECBAgAABAgQIECBAgAABAgQIECBAgAABAgQIECBAgAABAgQIECBAgAABAgQIECBAgAABAgQIECBAgAABAgQIECBAgAABAgQIECDwfwVGP6zuIECAAAECBAgQIECAAAECBAgQIECAAAECBAgQIECAAAECBAgQIECAAAECBAgQIECAAAECBAgQIECAAAECBAgQIECAAAECBAgQIECAAAECBAgQIEBg6QS2qF5Y3b+6UfXjpSslmcBUCuxcfX4w2dnVNtXvpnJaQxEgsFoELl+dVW02aGj76rTV0uAq72Ov6vDqhGrv6muX0O8XqpsNnjus2neVz6a99QuMfvP2X6t7ji09av4aevD6t1tBgAABAgQIECBAgAABAgQIECBAgAABAgQIECBAgAABAgQIECBAgAABAgQIECBAgAABAgQIECBAgAABAgQIECBAgAABAgQIECBAgAABAgQIECBAgAABAgQIECBAgACBtSkw+nFWBwECBAgQIECAAAECBAgQIECAAAECBAgQIECAAAECBAgQIECAAAECBAgQIECAAAECBAgQIECAAAECBAgQIECAAAECBAgQIECAAAECBAgQIECAAAECSy+wTfXzpS+jAoGpFLhldYeFf9+r9pjKKQ1FgMBqE/hQdddBU8+snrPamlzF/dy9+sB6+tul+mz1zerx1cdW8Txa2zCBy1YnVjcZ23b76pMbFmU1AQIECBAgQIAAAQIECBAgQIAAAQIECBAgQIAAAQIECBAgQIAAAQIECBAgQIAAAQIECBAgQIAAAQIECBAgQIAAAQIECBAgQIAAAQIECBAgQIAAAQIECBAgQIAAAQIE1obA3NpoU5cECBAgQIAAAQIECBAgQIAAAQIECBAgQIAAAQIECBAgQIAAAQIECBAgQIAAAQIECBAgQIAAAQIECBAgQIAAAQIECBAgQIAAAQIECBAgQIAAAQIECBAgQIAAgYkJ3LR6XbXVwr+TqztNLF3QtAjsUb1+MMxXqx2nZbhVNMddqo+son6mvZU/rXavXrQMg16j+kI1+ntR9eixa2oZWlCCAAECBAgQIECAAAECBAgQIECAAAECBAgQIECAAAECBAgQIECAAAECBAgQIECAAAECBAgQIECAAAECBAgQIECAAAECBAgQIECAAAECBAgQIECAAAECBAgQIECAAAECyycwt3ylVCJAgAABAgQIECBAgAABAgQIECBAgAABAgQIECBAgAABAgQIECBAgAABAgQIECBAgAABAgQIECBAgAABAgQIECBAgAABAgQIECBAgAABAgQIECBAgAABAgQIrAqBm1VfGHRySjU651g9AteqHlj9vHrdCrV1+eqsarNB/e2r01aoH2UJbKrAbtW7qq2q+1bHbGrgIvbftPpk9YDqQ4tYbwkBAgQIECBAgAABAgQIECBAgAABAgQIECBAgAABAgQIECBAgAABAgQIECBAgAABAgQIECBAgAABAgQIECBAgAABAgQIECBAgAABAgQIECBAgAABAgQIECBAgAABAgTWrMDcmu1c4wQIECBAgAABAgQIECBAgAABAgQIECBAgAABAgQIECBAgAABAgQIECBAgAABAgQIECBAgAABAgQIECBAgAABAgQIECBAgAABAgQIECBAgAABAgQIECBAgACBjRO4XnX6YOt3qm03LmqDdm1fnVX9dIN2zdbikdFbq1ssjH1GNXq9Vur4YHW3QfEDqgNXqhl1CWyCwN7Vawb7z1u4zr6+CZmL3XrF6heLXWwdAQIECBAgQIAAAQIECBAgQIAAAQIECBAgQIAAAQIECBAgQIAAAQIECBAgQIAAAQIECBAgQIAAAQIECBAgQIAAAQIECBAgQIAAAQIECBAgQIAAAQIECBAgQIAAAQIE1qrA3FptXN8ECBAgQIAAAQIECBAgQIAAAQIECBAgQIAAAQIECBAgQIAAAQIECBAgQIAAAQIECBAgQIAAAQIECBAgQIAAAQIECBAgQIAAAQIECBAgQIAAAQIECBAgQIAAgY0UuHL108Hen1dX2sis9W3br3pCdY2Fhf9QvWZ9m2b4+S2qs6rR33XHLtVJy2jyJ9UDql9WF1avH9T+arXjMvaiFIFJCexcnVhtPgg8vdqp+p9JFZFDgAABAgQIECBAgAABAgQIECBAgAABAgQIECBAgAABAgQIECBAgAABAgQIECBAgAABAgQIECBAgAABAgQIECBAgAABAgQIECBAgAABAgQIECBAgAABAgQIECBAgACBWRaYm+XhzU6AAAECBAgQIECAAAECBAgQIECAAAECBAgQIECAAAECBAgQIECAAAECBAgQIECAAAECBAgQIECAAAECBAgQIECAAAECBAgQIECAAAECBAgQIECAwEQE9qveV31tImlCCCxe4ObVe6qTqy9Wn6iOX/x2K2dY4FLVhYP5L6o2WyKPA+ZznzXIfn71lCWqNS2xb6seNBjmpdUTl2G461VHVbss1DqzunF11tj7Y/vqtGXoRwkCkxZ4XPWKsdBj5z9H7znpQvIIECBAgAABAgQIECBAgAABAgQIECBAgAABAgQIECBAgAABAgQIECBAgAABAgQIECBAgAABAgQIECBAgAABAgQIECBAgAABAgQIECBAgAABAgQIECBAgAABAgQIECAwiwJzszi0mQkQIECAAAECBAgQIECAAAECBAgQIECAAAECBAgQIECAAAECBAgQIECAAAECBAgQIECAAAECBAgQIECAAAECBAgQIECAAAECBAgQIECAAAECBAgQmJjArasTqgur11T7V7+YWLogAn9YYO+F9926VcdU950w2uOqbasvVadUX5lwvriVEzi32nJQ/vL9f+zdd7h0dXnv//cWjT0+SMCKCoKKHEUpUTFYscfEQrHFxMQaE9SoUUgUOyYalWOJiL1FgYgSYwPEWLCBWFFQsKBii2ICKkfB357f2RyXE4EHnz1l73mt63quzaz5rvtz369Zs9byn7HOnkA7D65eN6h7WLXvBHLWU8m7V/8+GOh71TVX7jWTnPNy1ferKw1CblPtX91tsO/A6hmTbERtAhMUOLzaa6z+E6p/mmCm0gQIECBAgAABAgQIECBAgAABAgQIECBAgAABAgQIECBAgAABAgQIECBAgAABAgQIECBAgAABAgQIECBAgAABAgQIECBAgAABAgQIECBAgAABAgQIECBAgAABAgQIEFgIgaWFmNKQBAgQIECAAAECBAgQIECAAAECBAgQIECAAAECBAgQIECAAAECBAgQIECAAAECBAgQIECAAAECBAgQIECAAAECBAgQIECAAAECBAgQIECAAAECBCYjsKG6bvWZyZRfE1W/WN1o0OlR1R+vic41uR4EDqkePhjkgOqgVR7sQ9UfDGqOzu/ReW5b+wLfrq4xGOPa1bcmMNYe1QcHdT9Z/f4EcsZLblH9TnXmFLJWO2Kz6vvV5oPCd6net9pBv6HeodVDB/tHr49fvt+/ZrBv1MeoHxuBtShwheqEaodB87+obrN8Xn90LQ6kZwIECBAgQIAAAQIECBAgQIAAAQIECBAgQIAAAQIECBAgQIAAAQIECBAgQIAAAQIECBAgQIAAAQIECBAgQIAAAQIECBAgQIAAAQIECBAgQIAAAQIECBAgQIAAAQIECMyLwNK8NKIPAgQIECBAgAABAgQIECBAgAABAgQIECBAgAABAgQIECBAgAABAgQIVZIkEQAAIABJREFUECBAgAABAgQIECBAgAABAgQIECBAgAABAgQIECBAgAABAgQIECBAgAABAmtQ4N+r21cPqd66Bvvf1Jb3r54zKHJetWN1yqYWdjyBjRQ4odplsPYu1fs28tiNXXZOdYXB4mtX39rYg62ba4GTl6/dOww6HF2/RvtWe9u6+sag6A+qLVc7ZKXeHavHVjevrlU9r/rbCWVNuuxLqkcPQl5f/emkQ6s9qg8Ocs6utqmOX3Z9R3VE9fEp9LEoEbtXJ1U/XZSB52TO7VbcrzTo57vVTtXor40AAQIECBAgQIAAAQIECBAgQIAAAQIECBAgQIAAAQIECBAgQIAAAQIECBAgQIAAAQIECBAgQIAAAQIECBAgQIAAAQIECBAgQIAAAQIECBAgQIAAAQIECBAgQIAAAQIEfguBpd/iGIcQIECAAAECBAgQIECAAAECBAgQIECAAAECBAgQIECAAAECBAgQIECAAAECBAgQIECAAAECBAgQIECAAAECBAgQIECAAAECBAgQIECAAAECBAgQIFD7VQcPIF5SPa76xYLgbF2dUl1+MO8LqscvyPzGnL3AZapzqtHfC7YNy9/DH69iazeqvjio973qaqtYX6nZCny0uuWghVtXx0+opdG9YbNB7dG182cTyNq3esug7jHVnSaQM42Stxr7PM6utpyQ2/g836yuNdi5T3X4NIZeoIzRd+DZ1WOq51dPWqDZ52XUe1ZHjTUzui7eZsbPs5svnxc/mhckfRAgQIAAAQIECBAgQIAAAQIECBAgQIAAAQIECBAgQIAAAQIECBAgQIAAAQIECBAgQIAAAQIECBAgQIAAAQIECBAgQIAAAQIECBAgQIAAAQIECBAgQIAAAQIECBAgQOCSCCxdksXWEiBAgAABAgQIECBAgAABAgQIECBAgAABAgQIECBAgAABAgQIECBAgAABAgQIECBAgAABAgQIECBAgAABAgQIECBAgAABAgQIECBAgAABAgQIECDw/wvcrPp49TsDj5OrXaqfLYjRO6o/Gsz6nWrb6qcLMr8xZy9w8+Vz8FODNr5RXXeV23pg9cZBzXdXd1/ljEUtd2j10MHwD6teOWWM91R3GWSOPtvRZzyJ7cvL59J2g8I3qT4/gaAbVl8a1D2r2nwCOdMqecbyeXHtQdj9qrdOIfzp1VMHOe+s7jmF3EWJ2LE6auW54YKZdxg7d4cWo+erl1V/Vn1xUZCmNOdzl5/dnjSWNTr3nzml/GHMpatXVLeudqv+awY9iCRAgAABAgQIECBAgAABAgQIECBAgAABAgQIECBAgAABAgQIECBAgAABAgQIECBAgAABAgQIECBAgAABAgQIECBAgAABAgQIECBAgAABAgQIECBAgAABAgQIECBAgMAmCSxt0tEOJkCAAAECBAgQIECAAAECBAgQIECAAAECBAgQIECAAAECBAgQIECAAAECBAgQIECAAAECBAgQIECAAAECBAgQIECAAAECBAgQIECAAAECBAgQILB4AleovlBdbzD6T6qdqq8sCMfdqneNzbpPdfiCzG/MyQtcq/rWxcQ8tDp0sObI6j6r3NoLqscNaj6resoqZyxquVdVfz4Y/i+qV08Z4y3VvoPM+1ejfZPYjq72HBT+o+rfJhFUnVv9zqD26Pv07QllTbrsM6u/H4SMzEZ2k962qU4fhJxX/V511qSDF6T+yPLL1YbBvMdXtx6b/xrVPyw/Xz2oGv2G6oerPRbEaFpjXmrZ9NjqdiuB769Gz3T/Oa0GVnK2qI6qdl95fVx1p+V77ui7ZyNAgAABAgQIECBAgAABAgQIECBAgAABAgQIECBAgAABAgQIECBAgAABAgQIECBAgAABAgQIECBAgAABAgQIECBAgAABAgQIECBAgAABAgQIECBAgAABAgQIECBAgMCaERj9mK6NAAECBAgQIECAAAECBAgQIECAAAECBAgQIECAAAECBAgQIECAAAECBAgQIECAAAECBAgQIECAAAECBAgQIECAAAECBAgQIECAAAECBAgQIECAAIGNF/iX6n5jy/etDtv4Emt65WWrL1dbD6Y4rrrDmp5K8/MmcGR1r+rYanR+vbo6c6zJf64eOdj399WzV3mQDyzn33ZQ8z7VqDfbpgu8pvqzQZmHVK/d9LKXqMIh1cMHRzyqevklqrDxi19RPWywfL/qxRt/+CVa+bHqFoMj7lG96xJVmJ/F16++MmjnvGrL6kdTaPEj1e6DnMdU/3sKuYsS8Yjf8H0bvw6Mzt13joEs0jPXtM6FLaovVK+r9q/On1bwIOfvqmeN5b6qeugMehFJgAABAgQIECBAgAABAgQIECBAgAABAgQIECBAgAABAgQIECBAgAABAgQIECBAgAABAgQIECBAgAABAgQIECBAgAABAgQIECBAgAABAgQIECBAgAABAgQIECBAgACB31pg6bc+0oEECBAgQIAAAQIECBAgQIAAAQIECBAgQIAAAQIECBAgQIAAAQIECBAgQIAAAQIECBAgQIAAAQIECBAgQIAAAQIECBAgQIAAAQIECBAgQIAAAQIEFk/gz6tXjY398upRC0Tx7OqAwbznVjeuTl8gA6NOVuDS1VnVFQcx/6v6wljsJ6rdBvvuVr1nlVs7p7rCoOZ1q2+scsailntt9aeD4f+set2UMa5fXXnlfBudc6N/k9r2r54zKP7C6m8mFDa6Lz1iUHt0zT5oQlnTKHtitfNK0EnVQ6rPTCH4kdU/D3JOGLvmTKGFdR0x+k3U0XV818GUP6i2H/suHl3tOVhz5vK1Yptq9PxhWz2BDRO+Bl5cp5eq3lXdZWzh46oXXdzB3idAgAABAgQIECBAgAABAgQIECBAgAABAgQIECBAgAABAgQIECBAgAABAgQIECBAgAABAgQIECBAgAABAgQIECBAgAABAgQIECBAgAABAgQIECBAgAABAgQIECBAgMC8CIx+fNdGgAABAgQIECBAgAABAgQIECBAgAABAgQIECBAgAABAgQIECBAgAABAgQIECBAgAABAgQIECBAgAABAgQIECBAgAABAgQIECBAgAABAgQIECBAgMDFC2xffba63GDpZ6rdqp9f/OHrYsW21ZeqywymeUZ14LqYzhDzIrBH9cFBM9+rrjbW3KWqn42dixuqH6/iEDeoThnUG9UeZdhWR+D11Z8MSj24esPqlJ7LKvev3jzo7O3VvSfU6aOqlw1qH1btO6GsaZR9QLV1NZrjq9MIXMkYfd9H15/hPe/Gy5ZfnGIP6z3qJtVJ1WaDQQ+tHj54ff0V8+Hn8KzqKesdZwHnu1L18eXv+uh7dsF2fnX36r0L6GFkAgQIECBAgAABAgQIECBAgAABAgQIECBAgAABAgQIECBAgAABAgQIECBAgAABAgQIECBAgAABAgQIECBAgAABAgQIECBAgAABAgQIECBAgAABAgQIECBAgAABAgTWoMDSGuxZywQIECBAgAABAgQIECBAgAABAgQIECBAgAABAgQIECBAgAABAgQIECBAgAABAgQIECBAgAABAgQIECBAgAABAgQIECBAgAABAgQIECBAgAABAgSmLXC56oRqx0Hwf1c3rb427WZmmPfY6oWD/K9W286wH9HrU+CZ1d8PRntN9edjo+5UfXqw75vV1qvMcf/qzYOa763uusoZi1zujdUDBwAPqt60jkFuVf1bdXr19eqD1YsnNO8o6/hB7VOrG04oa72XPbzaa2XI0Wf3sOr9633oKc/3ouoxY5m7rTx3XbD7oOrJgzXnLl+fb7B8b/jGlHsVN3mB0b38xGrLQdTZ1S2qkycfL4EAAQIECBAgQIAAAQIECBAgQIAAAQIECBAgQIAAAQIECBAgQIAAAQIECBAgQIAAAQIECBAgQIAAAQIECBAgQIAAAQIECBAgQIAAAQIECBAgQIAAAQIECBAgQIAAAQKbJrC0aYc7mgABAgQIECBAgAABAgQIECBAgAABAgQIECBAgAABAgQIECBAgAABAgQIECBAgAABAgQIECBAgAABAgQIECBAgAABAgQIECBAgAABAgQIECBAgMBCCLyietjYpPeq3rEQ0//6kLeoDql2qu5QHbeABkaerMDHq98fRNy/estY5F2qf6k2X9n/9ureq9zW86onDGoeVB2wyhmLXO5N1QMGAA+s3rzIIKs4+xWqc8bqXbH6ySpmLEqp0X3udtUR1WcXZegpz3nl5WvBqdXVB7mfW37Gunl13sq+0Tn9leXnj2sM1kziuj/l0cVdiMBu1Yeqyw7eP6Papfo+NQIECBAgQIAAAQIECBAgQIAAAQIECBAgQIAAAQIECBAgQIAAAQIECBAgQIAAAQIECBAgQIAAAQIECBAgQIAAAQIECBAgQIAAAQIECBAgQIAAAQIECBAgQIAAAQIECMyzwNI8N6c3AgQIECBAgAABAgQIECBAgAABAgQIECBAgAABAgQIECBAgAABAgQIECBAgAABAgQIECBAgAABAgQIECBAgAABAgQIECBAgAABAgQIECBAgAABAnMi8K7qboNeXlj9zZz0Nqs27lq9Z1bhctetwIbqh9UFv5X3y+qq1VkXMvF1q52q/66OW2WV91e3H9Tcq/rXVc5Y5HL/Ut1vAHD/6i2LDLLKs59abT+oeavqY6ucoRyB1RLY9zd8/x9XvWgQ8IDlc/pNY4F3qo5ZrSbUmSuBvavDxjr6ZLVHde5cdaoZAgQIECBAgAABAgQIECBAgAABAgQIECBAgAABAgQIECBAgAABAgQIECBAgAABAgQIECBAgAABAgQIECBAgAABAgQIECBAgAABAgQIECBAgAABAgQIECBAgAABAgQIDAQu+JF1KAQIECBAgAABAgQIECBAgAABAgQIECBAgAABAgQIECBAgAABAgQIECBAgAABAgQIECBAgAABAgQIECBAgAABAgQIECBAgAABAgQIECBAgAABAgQIXLTAo6vnVZ+vdq9+AYwAgVUX2Kd666DqidWuq56ycQWvUu1S7VzdrHpy9c2NO9SqjRAYfc6jz/uCbd/qsI04zpKNExhZ7j1Y+qjq5Rt3qFUEZiJwdLXnIPm/qmtW5wz2fbz6/cHr06obVufNpGOhkxZ4evXUsZDDx+4dk+5BfQIECBAgQIAAAQIECBAgQIAAAQIECBAgQIAAAQIECBAgQIAAAQIECBAgQIAAAQIECBAgQIAAAQIECBAgQIAAAQIECBAgQIAAAQIECBAgQIAAAQIECBAgQIAAAQIECFwigaVLtNpiAgQIECBAgAABAgQIECBAgAABAgQIECBAgAABAgQIECBAgAABAgQIECBAgAABAgQIECBAgAABAgQIECBAgAABAgQIECBAgAABAgQIECBAgAABAostcKPqnOqMxWYwPYGJCbxy+fv1F4Pqz6n+bmJpCs9S4LBq70ED+1SHz7KhdZZ9QPXs6jvVp6qXV/+2zmac9TiXqm5b7VXdrrppdd6sm1rD+dtWJ1eXrb6y/O9B1cfH5tmpOqka/p7q46sXrOG5tX7RAsN7xfnV/tU/QiNAgAABAgQIECBAgAABAgQIECBAgAABAgQIECBAgAABAgQIECBAgAABAgQIECBAgAABAgQIECBAgAABAgQIECBAgAABAgQIECBAgAABAgQIECBAgAABAgQIECBAgMC8Cgx/QHdee9QXAQIECBAgQIAAAQIECBAgQIAAAQIECBAgQIAAAQIECBAgQIAAAQIECBAgQIAAAQIECBAgQIAAAQIECBAgQIAAAQIECBAgQIAAAQIECBAgQIAAAQIECCyGwDeqrQej3q76j8UYfeGmPKK672Dqvap/XTiFyQ281Urp700uYuErn1LdYKCwZ3XswqtsGsCB1ZWqp1Q/u5BSL63+cuW9n1Z/W71k02IdfQkEbl9tqI68BMdsytLLVh+qdqj2rd61KcUcS4AAAQIECBAgQIAAAQIECBAgQIAAAQIECBAgQIAAAQIECBAgQIAAAQIECBAgQIAAAQIECBAgQIAAAQIECBAgQIAAAQIECBAgQIAAAQIECBAgQIAAAQIECBAgQIAAgUkLLE06QH0CBAgQIECAAAECBAgQIECAAAECBAgQIECAAAECBAgQIECAAAECBAgQIECAAAECBAgQIECAAAECBAgQIECAAAECBAgQIECAAAECBAgQIECAAAECBAgQILARAjeqvjhYd061ofrFRhxrydoTeFt170Hb96mOXHtj6HiBBQ6tHjqY/xXVIxbYY1qjb159pfr36knL5mdOK1hOT6ieW527fL3eaeVzmAbL1aurVidPI0wGAQIECBAgQIAAAQIECBAgQIAAAQIECBAgQIAAAQIECBAgQIAAAQIECBAgQIAAAQIECBAgQIAAAQIECBAgQIAAAQIECBAgQIAAAQIECBAgQIAAAQIECBAgQIAAAQIENkVgaVMOdiwBAgQIECBAgAABAgQIECBAgAABAgQIECBAgAABAgQIECBAgAABAgQIECBAgAABAgQIECBAgAABAgQIECBAgAABAgQIECBAgAABAgQIECBAgAABAgQIEFglgcdULxrUemd1z1WqrQwBAgRWW+BO1fsGRX9YbVWdt9pB6v0PgatWI2/b9AT+pbrfIO7UaufqnOm1IIkAAQIECBAgQIAAAQIECBAgQIAAAQIECBAgQIAAAQIECBAgQIAAAQIECBAgQIAAAQIECBAgQIAAAQIECBAgQIAAAQIECBAgQIAAAQIECBAgQIAAAQIECBAgQIAAAQLzL7A0/y3qkAABAgQIECBAgAABAgQIECBAgAABAgQIECBAgAABAgQIECBAgAABAgQIECBAgAABAgQIECBAgAABAgQIECBAgAABAgQIECBAgAABAgQIECBAgAABAgQWQGDn6n7VHavRfz+6etkCzG1EAgTWpsBm1feqqw7av1N1zNocR9cELlJgv+rgsRVHVHtzI0CAAAECBAgQIECAAAECBAgQIECAAAECBAgQIECAAAECBAgQIECAAAECBAgQIECAAAECBAgQIECAAAECBAgQIECAAAECBAgQIECAAAECBAgQIECAAAECBAgQIECAAIFfCSzBIECAAAECBAgQIECAAAECBAgQIECAAAECBAgQIECAAAECBAgQIECAAAECBAgQIECAAAECBAgQIECAAAECBAgQIECAAAECBAgQIECAAAECBAgQIECAAAECcyawYaWfs+asL+0QIDB/Alervjujtl5RPWyQfWj18Bn1IpbApAUOr/YaC3lsdfCkg9UnQIAAAQIECBAgQIAAAQIECBAgQIAAAQIECBAgQIAAAQIECBAgQIAAAQIECBAgQIAAAQIECBAgQIAAAQIECBAgQIAAAQIECBAgQIAAAQIECBAgQIAAAQIECBAgQIDAWhFYWiuN6pMAAQIECBAgQIAAAQIECBAgQIAAAQIECBAgQIAAAQIECBAgQIAAAQIECBAgQIAAAQIECBAgQIAAAQIECBAgQIAAAQIECBAgQIAAAQIECBAgQIAAgakJbKjOmlqaIAIECMxO4HXVbtXoujf6d6vqM7NrR/JGCly9eujKv09V99nI41Z72Z7V0YOiP6y2qs5b7SD1CMyBwBWqE6odBr38orpN9dE56E8LBAgQIECAAAECBAgQIECAAAECBAgQIECAAAECBAgQIECAAAECBAgQIECAAAECBAgQIECAAAECBAgQIECAAAECBAgQIECAAAECBAgQIECAAAECBAgQIECAAAECBAgQmLnA0sw70AABAgQIECBAgAABAgQIECBAgAABAgQIECBAgAABAgQIECBAgAABAgQIECBAgAABAgQIECBAgAABAgQIECBAgAABAgQIECBAgAABAgQIECBAgACB2QtsqM6afRtz0cFfV39fHVC9uvrlXHSlCQIECExG4IPVHoPSt61G+2zzK3CT6rNj7Y3u4z+eQcvXq06srjrIvnN19Ax6EUlgGgLbVSdVVxqEfbfaqRr9tREgQIAAAQIECBAgQIAAAQIECBAgQIAAAQIECBAgQIAAAQIECBAgQIAAAQIECBAgQIAAAQIECBAgQIAAAQIECBAgQIAAAQIECBAgQIAAAQIECBAgQIAAAQIECBAgQGChBZYWenrDEyBAgAABAgQIECBAgAABAgQIECBAgAABAgQIECBAgAABAgQIECBAgAABAgQIECBAgAABAgQIECBAgAABAgQIECBAgAABAgQIECBAgAABAgQIEKgrV5+t3lk9rvrFAqNcrfpy/9dktJ1Y3a/6ygKbGJ0AgfUt8G/VHw5G/OPqqAmPvH21TXW96qPV5yact97Kj35L8zvVVoPBHrLs+dopDbpLtXe1V7VFdXj1sEH2K8deT6ktMQSmJnDP33CdHF3L/qA6f2pdCCJAgAABAgQIECBAgAABAgQIECBAgAABAgQIECBAgAABAgQIECBAgAABAgQIECBAgAABAgQIECBAgAABAgQIECBAgAABAgQIECBAgAABAgQIECBAgAABAgQIECBAgMAcCox+RNlGgAABAgQIECBAgAABAgQIECBAgAABAgQIECBAgAABAgQIECBAgAABAgQIECBAgAABAgQIECBAgAABAgQIECBAgAABAgQIECBAgAABAgQIECBAYJEF3l798QrAx6r7VGcuKMibqgcMZv9BtX111oJ6GHv+BO5ffb86sfrR/LWnozUo8MbqgYO+H1y9YYJzvGT5HH70oP4Tqn+aYN56Lf386vGD4d5X3WUKw25WfbvaapD11OoZg9c/XHn/vCn0I4LArARG162/GQt/XvW3s2qoulL15uqF1XEz7EM0AQIECBAgQIAAAQIECBAgQIAAAQIECBAgQIAAAQIECBAgQIAAAQIECBAgQIAAAQIECBAgQIAAAQIECBAgQIAAAQIECBAgQIAAAQIECBAgQIAAAQIECBAgQIAAAQILLLC0wLMbnQABAgQIECBAgAABAgQIECBAgAABAgQIECBAgAABAgQIECBAgAABAgQIECBAgAABAgQIECBAgAABAgQIECBAgAABAgQIECBAgAABAgQIECBAgMDjqheMMbyk+usFpNm9+sjY3A+pXruAFkaeX4EfL39nf3elvTOqmy9/X/9zFdu9crVF9bVVrKnUfAuMrvmPHrQ4uv6P9k1qe3z1/EHxl1Z/NamwdVx39N3/1GC+86otqx9NYebRc8Po+eGC7W3V7aqrDvbdpXrfFHpZxIg/Wv6cH1PduRp97rbZCXyw2mMs/vbL34cPzKCl61Xvrm5U/Ve1W3XqDPoQSYAAAQIECBAgQIAAAQIECBAgQIAAAQIECBAgQIAAAQIECBAgQIAAAQIECBAgQIAAAQIECBAgQIAAAQIECBAgQIAAAQIECBAgQIAAAQIECBAgQIAAAQIECBAgQIDAggssLfj8xidAgAABAgQIECBAgAABAgQIECBAgAABAgQIECBAgAABAgQIECBAgAABAgQIECBAgAABAgQIECBAgAABAgQIECBAgAABAgQIECBAgAABAgQIEFhcgd2q46tLDwi+Uu1U/WTBWC5Tfa664WDukc2tF8zBuPMtcP1q9B29YPtxtWGVW/7j6u3VWdVJ1WHVy1c5Q7n5Enh2dcCgpacs3xeeNcEW71sdMaj/ruoeE8xbz6VH14PRdeGC7a+ql05h4J2rEwc5P6/eWD1kZd/Xq8ctP08cOYVeFiliy+pl1V4rQz+2OvgiALao/nORgGYw69Wqz1Sjv6PthdUTq/Om3Mvlqq8N+hjFf7XapfrRlHsRR4AAAQIECBAgQIAAAQIECBAgQIAAAQIECBAgQIAAAQIECBAgQIAAAQIECBAgQIAAAQIECBAgQIAAAQIECBAgQIAAAQIECBAgQIAAAQIECBAgQIAAAQIECBAgQIDAggssLfj8xidAgAABAgQIECBAgAABAgQIECBAgAABAgQIECBAgAABAgQIECBAgAABAgQIECBAgAABAgQIECBAgAABAgQIECBAgAABAgQIECBAgAABAgQIEFhMgQ3V56trDcb/WbVLdfICkuxfPWcw93nVjtUpC2hh5PkV2Kd666C9Y6o7rXK7z6ieMqh5cPXYVc5Qbr4E/rb6h0FLz6+eOMEWd65OHNQf3XNG19tJbttUN1v593vVoycZNsXaf1c9a5D3keoPppR/WrXtIOt51S+qI6pPTamHRYt5S7XvYOizqxtUZ45BbFb9ZfX06jHVGxYNasrz3qp6b/WwsXv0lNto7+qwsdDRNeH21c+n3Yw8AgQIECBAgAABAgQIECBAgAABAgQIECBAgAABAgQIECBAgAABAgQIECBAgAABAgQIECBAgAABAgQIECBAgAABAgQIECBAgAABAgQIECBAgAABAgQIECBAgAABAgQWV2BpcUc3OQECBAgQIECAAAECBAgQIECAAAECBAgQIECAAAECBAgQIECAAAECBAgQIECAAAECBAgQIECAAAECBAgQIECAAAECBAgQIECAAAECBAgQIECAwIIKjH6D613VXcfm/9Pq9QtosnV1SnX5wez/VD1hAS2MPN8Cz62eNGjxH8der0b3/17dfVDowdUbVqOwGnMr8PDqkEF3h1ajfZPaNq9+OCj+s7Hr72rnXqE6Z1D0/JW8/7PaQTOod+3qjLHc6/yGfZNo7YDq2YPCx1e3nkSQmv9PYJvqi9VlByaHLe/bd/D65tWbqh1W9n1n+fX2y880Z3OcqMCG6qyJJmxc8dF3cvTdHG5vrP5k4w63igABAgQIECBAgAABAgQIECBAgAABAgQIECBAgAABAgQIECBAgAABAgQIECBAgAABAgQIECBAgAABAgQIECBAgAABAgQIECBAgAABAgQIECBAgAABAgQIECBAgAABApsuMPo/Q7ARIECAAAECBAgQIECAAAECBAgQIECAAAECBAgQIECAAAECBAgQIEB1y1THAAAgAElEQVSAAAECBAgQIECAAAECBAgQIECAAAECBAgQIECAAAECBAgQIECAAAECBAgQWCSBA6pnjw38murPFwlhMOs7qj8avP5OtW310wX1MPb8Chxd7Tlob9/qsFVu97vVVoOaO1Ynr3KGcvMlMDqP3jJo6fDlz3yfCbc4ur5ebpBx9Wp07k1q+2p1vUHxXasTJxU25bofqXYfZD65+ocp9HDt6oyxnNG9c2Rtm5zAb3qGu0N13ErkdapTq8sOWnhe9beTa0nlORIY/c7u28eea0ft7b98zX3uHPWpFQIECBAgQIAAAQIECBAgQIAAAQIECBAgQIAAAQIECBAgQIAAAQIECBAgQIAAAQIECBAgQIAAAQIECBAgQIAAAQIECBAgQIAAAQIECBAgQIAAAQIECBAgQIAAAQIE1rHA6IdSbQQIECBAgAABAgQIECBAgAABAgQIECBAgAABAgQIECBAgAABAgQIECBAgAABAgQIECBAgAABAgQIECBAgAABAgQIECBAgAABAgQIECBAgAABAgQWReDW1QerSw0GPrnapfrZoiAM5rxb9a6xufeujlhACyPPRmDb6vSNjD6ruspg7XbVaRt57MYsu2b1rcHCn1RXrs7fmIOtucQC769uPzjqDtVxl7jKph9w1+rdgzLvq+6y6WUvssKnq50GK25ZfXyCmUdW9xrU/4vq1RPMm2bpv6xeOgj8THWzKTXwoeoPBlnPqA6cUvaixly6+kJ1gwHA6B5y4+rclX1PX75uP3Xw/s+rHVb5frGo/mth7stXx49dB365cg08ai0MoEcCBAgQIECAAAECBAgQIECAAAECBAgQIECAAAECBAgQIECAAAECBAgQIECAAAECBAgQIECAAAECBAgQIECAAAECBAgQIECAAAECBAgQIECAAAECBAgQIECAAAECBNa2wNLabl/3BAgQIECAAAECBAgQIECAAAECBAgQIECAAAECBAgQIECAAAECBAgQIECAAAECBAgQIECAAAECBAgQIECAAAECBAgQIECAAAECBAgQIECAAAECBDZaYIvqC9XVBkf8pNqp+spGV1k/Cy9bfbnaejDScdUd1s+IJlkDAj+tzq6OrUbn3yEX0vM21emD935cbVjl+e5ZHTWoeXx161XOUO5XAh9Y/sxvOwC5XfUfMwC6ZfXRQe7Hq9G+SW5HVvcaBNy/essEA59WHTio/+JqvwnmTbP05tX3q80GodtVp02hiUdULx/kfKu69hRyFz1i/Ds78hid409fgRk935xaXWcAdUx1p0WHW6D5r1GduPxMMfp7wTZ63th9+dr76QVyMCoBAgQIECBAgAABAgQIECBAgAABAgQIECBAgAABAgQIECBAgAABAgQIECBAgAABAgQIECBAgAABAgQIECBAgAABAgQIECBAgAABAgQIECBAgAABAgQIECBAgAABAjMQWJpBpkgCBAgQIECAAAECBAgQIECAAAECBAgQIECAAAECBAgQIECAAAECBAgQIECAAAECBAgQIECAAAECBAgQIECAAAECBAgQIECAAAECBAgQIECAAAECsxDYvXpPdeVB+N7VEbNoZg4yL1U9snpmddXq3OrG1elz0JsWFkPg9tX7B6OeUV3nQka/79h39bjqDqvM9LTqwEHNF1f7rXKGcr8S+GC1xwDkNtWHZgC0Q3XyIPeU6kYT7uOF1WMHGQdUB00w817VkYP6I+eR93rZjqruWY2uIaN7+ouqb0xhuM2r71aXmYPzeArjzlXEP688w1zQ1PgzzF7V4WMdj86Rd87VFJqZpMDNquOryw9Czqx2qUZ/bQQIECBAgAABAgQIECBAgAABAgQIECBAgAABAgQIECBAgAABAgQIECBAgAABAgQIECBAgAABAgQIECBAgAABAgQIECBAgAABAgQIECBAgAABAgQIECBAgAABAgQIEJiIwNJEqipKgAABAgQIECBAgAABAgQIECBAgAABAgQIECBAgAABAgQIECBAgAABAgQIECBAgAABAgQIECBAgAABAgQIECBAgAABAgQIECBAgAABAgQIECBAYD4Frl+9o9qxeln16Plsc6pdXbV6dvXt6plTTRa26ALPqfYfIBy6fB4+/EJQxtc+v3riKgP+W/WHg5p/Vr1ulTOU+5XAh6o/GIDsUX14BkCXr25anbXy77tT6GG/6uBBziuqR0ww93rVVwf1f1JdcYJ50y696/L9a7Pq49MOro6s7rWR17EZtLduI69UfaW62mDC46o7DF6PX2NOq3aofr5uVQw2LnDv5ev728Z23r16NyoCBAgQIECAAAECBAgQIECAAAECBAgQIECAAAECBAgQIECAAAECBAgQIECAAAECBAgQIECAAAECBAgQIECAAAECBAgQIECAAAECBAgQIECAAAECBAgQIECAAAECBAhMSmBpUoXVJUCAAAECBAgQIECAAAECBAgQIECAAAECBAgQIECAAAECBAgQIECAAAECBAgQIECAAAECBAgQIECAAAECBAgQIECAAAECBAgQIECAAAECBAgQIDCnAles/q46YE770xaBRRH4RLXbYNh9qsMvZPj3VncevHf/6i2rDPWt6pqDmjetPrfKGcr9SuAj1e4DkFsvf8bHLwjQPaujBrMePXZ+T4LhnOoKg8LbVl+dRNCC1bxvdUT17erVy9eQV1RnLJjBrMYd3TPeOha+b3XYyr4dVq7hmw3WjJ79DppVw3JnIjB65n/Wynf0D6uTZtKFUAIECBAgQIAAAQIECBAgQIAAAQIECBAgQIAAAQIECBAgQIAAAQIECBAgQIAAAQIECBAgQIAAAQIECBAgQIAAAQIECBAgQIAAAQIECBAgQIAAAQIECBAgQIAAAQIEFkZgaWEmNSgBAgQIECBAgAABAgQIECBAgAABAgQIECBAgAABAgQIECBAgAABAgQIECBAgAABAgQIECBAgAABAgQIECBAgAABAgQIECBAgAABAgQIECBAgAABAgQIzIvAhuqH1QW/iffL6qrVWRfS4Gj/VQbv3bA6dRWH2ar67qDez6vLVeevYoZSvy7w0eqWg123qj62IEjbVwdVX62+Vn22+tCEZ/+P6jaDjPtUR044c1HK35vlzD7qf6/uvpL+X9VfV68fdHPw8r1mv8Hrn1TbVWfOrOPFDt6/elt1ypQZDqwOqb4z5VxxBAgQIECAAAECBAgQIECAAAECBAgQIECAAAECBAgQIECAAAECBAgQIECAAAECBAgQIECAAAECBAgQIECAAAECBAgQIECAAAECBAgQIECAAAECBAgQIECAAAECBAgsoMAFP76+gKMbmQABAgQIECBAgAABAgQIECBAgAABAgQIECBAgAABAgQIECBAgAABAgQIECBAgAABAgQIECBAgAABAgQIECBAgAABAgQIECBAgAABAgQIECBAgAABAgRmJLBXdfgg+8Rq14vo5UHVzaqdq+2rrVe573ss579zUPNj1a1WOUO5XxcYGd9isOuW1cchTUzg4Gq/QfWnL//30yaWpjCB6Qhcu/pS9S/V/tUPxmKvXH292nyw/83VA6fTnpQVgatXb61us/J57VadTYcAAQIECBAgQIAAAQIECBAgQIAAAQIECBAgQIAAAQIECBAgQIAAAQIECBAgQIAAAQIECBAgQIAAAQIECBAgQIAAAQIECBAgQIAAAQIECBAgQIAAAQIECBAgQIAAAQLrUWBpPQ5lJgIECBAgQIAAAQIECBAgQIAAAQIECBAgQIAAAQIECBAgQIAAAQIECBAgQIAAAQIECBAgQIAAAQIECBAgQIAAAQIECBAgQIAAAQIECBAgQIAAAQIECBCYa4FDqocPOnxutf8MO96jekJ182rr6iXVX8+wn0WI/kS122DQ368+uQiDz2jGP18+t181yH5Hda8Z9bKIsdeozlzEwacw8xbL1+v/vIich1WvWHn/C9Wjq/+YQl8i/q/AVaqvVpsPQN5Z3RMQAQIECBAgQIAAAQIECBAgQIAAAQIECBAgQIAAAQIECBAgQIAAAQIECBAgQIAAAQIECBAgQIAAAQIECBAgQIAAAQIECBAgQIAAAQIECBAgQIAAAQIECBAgQIAAAQIE1qPA0nocykwECBAgQIAAAQIECBAgQIAAAQIECBAgQIAAAQIECBAgQIAAAQIECBAgQIAAAQIECBAgQIAAAQIECBAgQIAAAQIECBAgQIAAAQIECBAgQIAAAQIECBAgMNcC36i2HnR4x+r9c9Lx5tUVqm/NST/rtY0Tql0Gw+1anbheh52DuXYe8/16db056Gu9trBZNbqu7V3dq/pkdff1OuyczzX67dVjqn+tDqnOm/N+12N7B1TPHhvsqdUz1+OwZiJAgAABAgQIECBAgAABAgQIECBAgAABAgQIECBAgAABAgQIECBAgAABAgQIECBAgAABAgQIECBAgAABAgQIECBAgAABAgQIECBAgAABAgQIECBAgAABAgQIECBAYLEFRj+KayNAgAABAgQIECBAgAABAgQIECBAgAABAgQIECBAgAABAgQIECBAgAABAgQIECBAgAABAgQIECBAgAABAgQIECBAgAABAgQIECBAgAABAgQIECBAgAABAtMS2LY6bRB2bnWVavTXtjgCJ1Y7D8bdpfrU4ow/k0kPr0bun16x/t5MuliM0O2rUwejnldtWf1oMcY3JYH/IfDe6s6Dvb9ceX0MKwIECBAgQIAAAQIECBAgQIAAAQIECBAgQIAAAQIECBAgQIAAAQIECBAgQIAAAQIECBAgQIAAAQIECBAgQIAAAQIECBAgQIAAAQIECBAgQIAAAQIECBAgQIAAAQIECKwngaX1NIxZCBAgQIAAAQIECBAgQIAAAQIECBAgQIAAAQIECBAgQIAAAQIECBAgQIAAAQIECBAgQIAAAQIECBAgQIAAAQIECBAgQIAAAQIECBAgQIAAAQIECBAgQGDuBR5RvXzQ5fuqu8x91xpcbYGTqpsNit68+vRqh6hHYIYCn692HOQ/vDp0hv2IJjBLgQ0r1/jrDpr4cbVLddosG5NNgAABAgQIECBAgAABAgQIECBAgAABAgQIECBAgAABAgQIECBAgAABAgQIECBAgAABAgQIECBAgAABAgQIECBAgAABAgQIECBAgAABAgQIECBAgAABAgQIECBAgACB1RRYWs1iahEgQIAAAQIECBAgQIAAAQIECBAgQIAAAQIECBAgQIAAAQIECBAgQIAAAQIECBAgQIAAAQIECBAgQIAAAQIECBAgQIAAAQIECBAgQIAAAQIECBAgQIAAgYsROKK672DNE6vnU1s4gc9UNx1MvVP12YVTMPB6FjhwebinDQY8ttpzPQ9sNgIXIzC65n+iuuxg3ZeqXaqf0CNAgAABAgQIECBAgAABAgQIECBAgAABAgQIECBAgAABAgQIECBAgAABAgQIECBAgAABAgQIECBAgAABAgQIECBAgAABAgQIECBAgAABAgQIECBAgAABAgQIECBAgMB6EFhaD0OYgQABAgQIECBAgAABAgQIECBAgAABAgQIECBAgAABAgQIECBAgAABAgQIECBAgAABAgQIECBAgAABAgQIECBAgAABAgQIECBAgAABAgQIECBAgEB14+qV1YOq04n8P4HHV8dUn2FCYE4E/qHap7reSj87VZ+dk960QYAAgdUS2L46dVDsl9U1qu+uVoA6BNagwOg5/Q1jfb+tuu8czHLV6hHVQXPQixYIECBAgAABAgQIECBAgAABAgQIECBAgAABAgQIECBAgAABAgQIECBAgAABAgQIECBAgAABAgQIECBAgAABAgQIECBAgAABAgQIECBAgAABAgQIECBAgAABAgQIEFijAktrtG9tEyBAgAABAgQIECBAgAABAgQIECBAgAABAgQIECBAgAABAgQIECBAgAABAgQIECBAgAABAgQIECBAgAABAgQIECBAgAABAgQIECBAgAABAgQIEBgKXLn6VLVddU71uOpQRO1afbI6v3p1tX/1Ay4E5kRg9H29XfXKOelHGwQIrD+Bm1dXrD48o9E+X+04yP6r6qUz6kUsgXkReHn1iLFmDqgOmmGD162Ora6//L8lnlg9f4a9iCZAgAABAgQIECBAgAABAgQIECBAgAABAgQIECBAgAABAgQIECBAgAABAgQIECBAgAABAgQIECBAgAABAgQIECBAgAABAgQIECBAgAABAgQIECBAgAABAgQIECBAYA0LLK3h3rVOgAABAgQIECBAgAABAgQIECBAgAABAgQIECBAgAABAgQIECBAgAABAgQIECBAgAABAgQIECBAgAABAgQIECBAgAABAgQIECBAgAABAgQIECBA4AKBI6r7jnHcpPr8ghOdVN1sYHBsteeCmxifAAECBNa3wFbV3yw/A+xVXb/6RHWLGY381Orpg+wPV3vMqBexBOZJ4IRql0FDZ1fXqX40gyZ3rI6rtlzJ/mV1t+q9M+hFJAECBAgQIECAAAECBAgQIECAAAECBAgQIECAAAECBAgQIECAAAECBAgQIECAAAECBAgQIECAAAECBAgQIECAAAECBAgQIECAAAECBAgQIECAAAECBAgQIECAAAECa1xgaY33r30CBAgQIECAAAECBAgQIECAAAECBAgQIECAAAECBAgQIECAAAECBAgQIECAAAECBAgQIECAAAECBAgQIECAAAECBAgQIECAAAECBAgQIECAAAECf1W9eIzhGdWBC06zX3XwwOCX1e9XJyy4i/EJECAwLnC36jnVhpV/b6v+AtOaFdiq+na12WCC7arTpjzRTaonVw8Yuxdfo/rulHtZ9LgbVedWX110iDma/1rVZ5af4bdY+W7eozplRv3dqjquuuwg/+zqFtXJM+pJLAECBAgQIECAAAECBAgQIECAAAECBAgQIECAAAECBAgQIECAAAECBAgQIECAAAECBAgQIECAAAECBAgQIECAAAECBAgQIECAAAECBAgQIECAAAECBAgQIECAAAECa1RgaY32rW0CBAgQIECAAAECBAgQIECAAAECBAgQIECAAAECBAgQIECAAAECBAgQIECAAAECBAgQIECAAAECBAgQIECAAAECBAgQIECAAAECBAgQIECAAAECI4Gdqk9WlxlwfLi6bXX+AhNdvTq1uvLA4JDqkQtsYnQCBAhcmMB9qn8dvHlkNdpnW7sC767uOmj/6cv//bQpjbN39cRqt5W8b1bXHmQ/vnrBlHpZ9JjRc9Azqr+qPlTdYdFB5mz+21VPqvat/mvGvd23OmKshzOqXarvz7g38QQIECBAgAABAgQIECBAgAABAgQIECBAgAABAgQIECBAgAABAgQIECBAgAABAgQIECBAgAABAgQIECBAgAABAgQIECBAgAABAgQIECBAgAABAgQIECBAgAABAgQIrCGBpTXUq1YJECBAgAABAgQIECBAgAABAgQIECBAgAABAgQIECBAgAABAgQIECBAgAABAgQIECBAgAABAgQIECBAgAABAgQIECBAgAABAgQIECBAgAABAgQIDAU2VCdV1xvsPKvaofrOglO9ubr/wOAH1fbVyMdGgAABAr8ucMfqmMGu46o7TAHpJtUtV+5j21SvX379ninkLkLEg6o3DAY9rdpuSoMfXO03yDp9+bPddvD6E9UtptTLIsdsWX2x2mKAsFf1rxeCsnv1ueq/FxltwWf/u+pZYwafrPaozl1wG+MTIECAAAECBAgQIECAAAECBAgQIECAAAECBAgQIECAAAECBAgQIECAAAECBAgQIECAAAECBAgQIECAAAECBAgQIECAAAECBAgQIECAAAECBAgQIECAAAECBAgQILCRAksbuc4yAgQIECBAgAABAgQIECBAgAABAgQIECBAgAABAgQIECBAgAABAgQIECBAgAABAgQIECBAgAABAgQIECBAgAABAgQIECBAgAABAgQIECBAgAABAvMm8O7qrmNN3aN617w1OuV+bl+9fyzzIdVrp9yHOAKbKvDk6oHVZ6qTqndWp2xqUccT+A0Cu1afHOz/VLXLFKSeVz1hkPOU6llTyF2EiMtVP6pGfy/YblF9YgrDj86dEwY5v6zGf//zOtUZU+hl0SPeUf3RAOE71bbVTwf7rlGNvosPqF5S7bfoaAs+/5tWzoUhw+HVPgvuYnwCBAgQIECAAAECBAgQIECAAAECBAgQIECAAAECBAgQIECAAAECBAgQIECAAAECBAgQIECAAAECBAgQIECAAAECBAgQIECAAAECBAgQIECAAAECBAgQIECAAAECBDZSYPwHiTfyMMsIECBAgAABAgQIECBAgAABAgQIECBAgAABAgQIECBAgAABAgQIECBAgAABAgQIECBAgAABAgQIECBAgAABAgQIECBAgAABAgQIECBAgAABAgQIzFTgCdXzxjp4QfX4mXY1+/DLVF+qth20cnx169m3pgMCl1jgbdW9B0c9rHrlJa5y0Qe8tPpC9YHq5FWurdzaEdiu+vKg3dOq0b5Jb4+uXjIIeVX10EmHLlD9N1f3H8z7v6vHTGn+0fVkh0HWd6qtqvdWh1ZHVedNqZdFjtl6+Rw4pbr8AGH4vHir6tix9//Xyn1hkd0WefbRs/TR1W3HEJ5aPXORYcxOgAABAgQIECBAgAABAgQIECBAgAABAgQIECBAgAABAgQIECBAgAABAgQIECBAgAABAgQIECBAgAABAgQIECBAgAABAgQIECBAgAABAgQIECBAgAABAgQIECBAgMDGCSxt3DKrCBAgQIAAAQIECBAgQIAAAQIECBAgQIAAAQIECBAgQIAAAQIECBAgQIAAAQIECBAgQIAAAQIECBAgQIAAAQIECBAgQIAAAQIECBAgQIAAAQIECMyNwG7V8dWlBx19uhrt/8XcdDmbRg6onj2IPq/asTplNu1IJbBJAl+rrjuosEv1qU2q+OsH/27148Gu71dbrWJ9pdaOwJbV9wbt/mf1e1No/x7VOwc5x1Z7TiF3USLGfUef8TWr0b1x0tuTq4MGIV+v9qjOmHSw+v9D4EnVc8eejW5efW75meky1Veq6wze//DKZ4VycQVGzwcfq3YYI9hn+bn68MVlMTkBAgQIECBAgAABAgQIECBAgAABAgQIECBAgAABAgQIECBAgAABAgQIECBAgAABAgQIECBAgAABAgQIECBAgAABAgQIECBAgAABAgQIECBAgAABAgQIECBAgAABAhsjsLQxi6whQIAAAQIECBAgQIAAAQIECBAgQIAAAQIECBAgQIAAAQIECBAgQIAAAQIECBAgQIAAAQIECBAgQIAAAQIECBAgQIAAAQIECBAgQIAAAQIECBAgMEcC767uOujn7Oqm1VfnqMdZtLJ19eXqsoPwf6qeMItmZBLYRIGrVGcNavy8umI1+rta222rDwyKnV5df7WKq7OmBC5VnTfo+PxqsylMsGP1+UHOadV2U8i9TXX76mbVztWDl1//xxRypx0x+gy/X20+CB49P7x3Co1cqzqjGv7u5y7Vp6aQLeLXBS5Tfa664WD3CdVuK6/vufw9OGoMbe/qCJALLXDd6sRqi4HCd6urL7SK4QkQIECAAAECBAgQIECAAAECBAgQIECAAAECBAgQIECAAAECBAgQIECAAAECBAgQIECAAAECBAgQIECAAAECBAgQIECAAAECBAgQIECAAAECBAgQIECAAAECBAgQuFiB4Q8TX+xiCwgQIECAAAECBAgQIECAAAECBAgQIECAAAECBAgQIECAAAECBAgQIECAAAECBAgQIECAAAECBAgQIECAAAECBAgQIECAAAECBAgQIECAAAECBAjMgcDlq9dU+670cp/qyDnoa9YtPKJ6+aCJb1XbVz+ddWPyCfwWAneu3js47sRq19+izkUd8rjqBYMFh1f7rHKGcmtH4CfV6P5ywXbFarRvktvlxq7R51WXnmTgSu03VA8a5Dy2OngKubOIeGn1l4Pg0ewPnlIjx1R3HGS9qBpdd2zTF9i9+shY7MOqV67sO7rac/D+N6obVOdOv1WJcyQweu744Mq94UvV3aqvzVF/WiFAgAABAgQIECBAgAABAgQIECBAgAABAgQIECBAgAABAgQIECBAgAABAgQIECBAgAABAgQIECBAgAABAgQIECBAgAABAgQIECBAgAABAgQIECBAgAABAgQIECBAYA4FluawJy0RIECAAAECBAgQIECAAAECBAgQIECAAAECBAgQIECAAAECBAgQIECAAAECBAgQIECAAAECBAgQIECAAAECBAgQIECAAAECBAgQIECAAAECBAgQ2BiBx1bbV4/emMULsman6lXVLtXe1RELMrcx15/Ak6uDBmMdWj18lcd8Q/WgQc39q+eucoZya0fgzOrqg3avtXzOfXsK7X+/+r1BztbVNyec+/jq+YOM11YPmXDmrMrvXn1kEH52tWX1syk09ODqdYOc0Wd9jeq8KWSL+J8Co/P8Twe7z1r+fLapRn+vX32xuszg/WdUB4JceIE/rB5Z3a8aXT9sBAgQIECAAAECBAgQIECAAAECBAgQIECAAAECBAgQIECAAAECBAgQIECAAAECBAgQIECAAAECBAgQIECAAAECBAgQIECAAAECBAgQIECAAAECBAgQIECAAAECBAgQuEiBJT4ECBAgQIAAAQIECBAgQIAAAQIECBAgQIAAAQIECBAgQIAAAQIECBAgQIAAAQIECBAgQIAAAQIECBAgQIAAAQIECBAgQIAAAQIECBAgQIAAAQIECKw7gbtX71p3UxlorQrsXr2mOrZ6/8q/H17MMIdXew3WPLI6ZJUBPl/tOKh55+roVc5Q7sIFvl5dZ/D2datvzBDsS9UNB/k3rr44hX4+We06yNmj+vCEc+9YHTPIOKnaecKZsyx/erXNoIHbVx+YQkOXq+e8B8MAACAASURBVH5Ujf5esN3D/XkK8r854veqL1cbBm+/uvqLldf/WD1x8N651Q1mfF2aGdacBV9/+Tv8uuVr8r7Vt+asN+0QIECAAAECBAgQIECAAAECBAgQIECAAAECBAgQIECAAAECBAgQIECAAAECBAgQIECAAAECBAgQIECAAAECBAgQIECAAAECBAgQIECAAAECBAgQIECAAAECBAgQIEDg1wSWeBAgQIAAAQIECBAgQIAAAQIECBAgQIAAAQIECBAgQIAAAQIECBAgQIAAAQIECBAgQIAAAQIECBAgQIAAAQIECBAgQIAAAQIECBAgQIAAAQIECBAgQIAAgQkKHLhc+2mD+m+oHnwxeadX2wzW7FadsIo9Xqb6WXWpQc0N1Y9XMUOpixY4o7r2YMnW1TdniPax6haD/FtVo32T3g6v9hqE/En1xgmHjs71Hw0y/k91+er8CefOqvzo+rN79dbqbWOzT7qn11ejz/SCbdTD/SYdqv6FCjy8OmTs3RtVp1RXqL5WbTl4f3S+3JfnTAXuUh1W/W51YjW6Nv98ph0JJ0CAAAECBAgQIECAAAECBAgQIECAAAECBAgQIECAAAECBAgQIECAAAECBAgQIECAAAECBAgQIECAAAECBAgQIECAAAECBAgQIECAAAECBAgQIECAAAECBAgQIECAwEUILNEhQIAAAQIECBAgQIAAAQIECBAgQIAAAQIECBAgQIAAAQIECBAgQIAAAQIECBAgQIAAAQIECBAgQIAAAQIECBAgQIAAAQIECBAgQIAAAQIECBAgQIAAAQITFPhItfug/p9Ub7yIvKtUZw3eP7+6XPXzVezxltVHB/W+Xl1vFesrdfEC36quOVh2rerbF3/YxFa8t7rzoPrdqvdMLO1XhZ9XPWGQ85TqWVPI/WY1Mr9g26n67BRyFy1iz+rowdBvr+69aAhzNO/od1g/Ue1afbl6VHXsoL8HV68b63eP6sNzNMMitXLr32D/iuoRi4RgVgIECBAgQIAAAQIECBAgQIAAAQIECBAgQIAAAQIECBAgQIAAAQIECBAgQIAAAQIECBAgQIAAAQIECBAgQIAAAQIECBAgQIAAAQIECBAgQIAAAQIECBAgQIAAAQIE1pbA6IdwbQQIECBAgAABAgQIECBAgAABAgQIECBAgAABAgQIECBAgAABAgQIECBAgAABAgQIECBAgAABAgQIECBAgAABAgQIECBAgAABAgQIECBAgAABAgQIECBAYBICV6z+uxr+9t3Vqu9dRNgdq2MG73+6uvkqN/eo6mWDmm+r7rvKGcpdtMC3q2sMllyzOnOGaDeuLv3/sXfn8dbWdb3/XxsiFEVBHNAcSS1TJkVIHEpxSkxRc54SlfI45UFzHnOO+uVQ5sTJHNI0E9FQU9FSUFBAKQ0TJ/IwCd6KiIbA2euczc+rHXDvve91r7X2Xs/r8diPde9rfb+fz/vzXNO1/1l3tWnp54cTyvLE6vWDXm+tHjeB3h+u7jXo86jq7RPoO48tPl99tHpzddo8AszYzKPPkztXf3o5uY6tfn1w3/HVvjM2w7zEGV07fKS6+7KBH1m9Y14QzEmAAAECBAgQIECAAAECBAgQIECAAAECBAgQIECAAAECBAgQIECAAAECBAgQIECAAAECBAgQIECAAAECBAgQIECAAAECBAgQIECAAAECBAgQIECAAAECBAgQIECAwPoSGH4p+/pKLi0BAgQIECBAgAABAgQIECBAgAABAgQIECBAgAABAgQIECBAgAABAgQIECBAgAABAgQIECBAgAABAgQIECBAgAABAgQIECBAgAABAgQIECBAgAABAgQIzLrA/au/G4T8UrXXZkL/YfWqwZq3Vo8b86BvXlbzudXLx9xDuSsWOKO6zmDJrtWZc4h2YPWhwdyfqO46AYeXVc8Z9PnT6tAJ9NWCwKwL7FmduBTybdUzq7NmPfQGzrdTdVJ1o8GMP632rb68gec2GgECBAgQIECAAAECBAgQIECAAAECBAgQIECAAAECBAgQIECAAAECBAgQIECAAAECBAgQIECAAAECBAgQIECAAAECBAgQIECAAAECBAgQIECAAAECBAgQIECAAAEC61RgYZ3mFpsAAQIECBAgQIAAAQIECBAgQIAAAQIECBAgQIAAAQIECBAgQIAAAQIECBAgQIAAAQIECBAgQIAAAQIECBAgQIAAAQIECBAgQIAAAQIECBAgQIAAAQIEZl/gL6vfG8R8dfXMzcR+afXcwZonVKM64zy+WN16UPCe1UfH2UCtzQqcVV1rsOra1dmb3bXxFuxWjV4X36y+XX25+qcJjPnA6m8HfT5ZHTCBvloQWA8Ch1afqkafFY7pC+xRHVdtP4gyer/cq9o0/XgSECBAgAABAgQIECBAgAABAgQIECBAgAABAgQIECBAgAABAgQIECBAgAABAgQIECBAgAABAgQIECBAgAABAgQIECBAgAABAgQIECBAgAABAgQIECBAgAABAgQIECBA4OcCCzAIECBAgAABAgQIECBAgAABAgQIECBAgAABAgQIECBAgAABAgQIECBAgAABAgQIECBAgAABAgQIECBAgAABAgQIECBAgAABAgQIECBAgAABAgQIECBAgMBWEvhOdYNB7btWn1hhr92rvarPVN9c4Z6VLNum+km13WDxTtUPVrLZmrEJnF1dc1DtWtX3xlZdoc0J3Lw6ZbBoU7Xz5ja5f6sI3Kv61+rbW6W6ogQ2hsAjqrcvG+Vj1T2rS2ZkxF+tzqlGn28OAgQIECBAgAABAgQIECBAgAABAgQIECBAgAABAgQIECBAgAABAgQIECBAgAABAgQIECBAgAABAgQIECBAgAABAgQIECBAgAABAgQIECBAgAABAgQIECBAgAABAgTmVGBhTuc2NgECBAgQIECAAAECBAgQIECAAAECBAgQIECAAAECBAgQIECAAAECBAgQIECAAAECBAgQIECAAAECBAgQIECAAAECBAgQIECAAAECBAgQIECAwOwKvKr6fvXK2Y0oGQECKxC4afXvg3U/ra5ejW6nfTy62qu6dbVLdatpB5rD/udU1xjMPXoczp1Dh2mOfH61wyDADar/mGagOep928VrnadWv11drXpB9UdzNL9RCaxF4C3VY5dtfF71srUUG/OefaqPVqdWd5yRa50xj6gcAQIECBAgQIAAAQIECBAgQIAAAQIECBAgQIAAAQIECBAgQIAAAQIECBAgQIAAAQIECBAgQIAAAQIECBAgQIAAAQIECBAgQIAAAQIECBAgQIAAAQIECBAgQIAAAQIrEVhYySJrCBAgQIAAAQIECBAgQIAAAQIECBAgQIAAAQIECBAgQIAAAQIECBAgQIAAAQIECBAgQIAAAQIECBAgQIAAAQIECBAgQIAAAQIECBAgQIAAAQIECExI4IDq40u9PlQ9pDp/Qr3XS5tdqnPWS1g551rgidXrBwIfqX5rrkUMPxT4frXT4MTO1SZEExU4prrdUsezqwMXf46faIL5bXZw9dbB+F+vbja/HCYnsCKB7avjqj0Gqy+uRn8/fGpFFbbOortWR1ZXWir/3upBW6eVqgQIECBAgAABAgQIECBAgAABAgQIECBAgAABAgQIECBAgAABAgQIECBAgAABAgQIECBAgAABAgQIECBAgAABAgQIECBAgAABAgQIECBAgAABAgQIECBAgAABAgQIzLrAwqwHlI8AAQIECBAgQIAAAQIECBAgQIAAAQIECBAgQIAAAQIECBAgQIAAAQIECBAgQIAAAQIECBAgQIAAAQIECBAgQIAAAQIECBAgQIAAAQIECBAgQGBuBK5XfbnaZTDxsdX+cyOw+UEPrv64el71xurizW+xgsDUBI6o7jPo/rTqz6aWRuNZE9hUXX0QaqfqB7MWcoPnOXBpvhOr/73BZ5218a5RnVVtOwi2R3XyrAWVh8CMCdy4OmnZ58foPezWU8x5QrX3sv7PrV4+xUxaEyBAgAABAgQIECBAgAABAgQIECBAgAABAgQIECBAgAABAgQIECBAgAABAgQIECBAgAABAgQIECBAgAABAgQIECBAgAABAgQIECBAgAABAgQIECBAgAABAgQIECAwJYGFKfXVlgABAgQIECBAgAABAgQIECBAgAABAgQIECBAgAABAgQIECBAgAABAgQIECBAgAABAgQIECBAgAABAgQIECBAgAABAgQIECBAgAABAgQIECBAgMBQYJvq09UdBicvqQ6ojkb1fwV2rr5WXXPJ4+TqwYs/X+VDYAYFfqHaVF1lkO2W1VdmMKtI0xH4YbXjoPXVqvOmE0VXAlMROKq656Dzy6rnTSWJpgTWl8Ddq49Uo+/V/Wj1kKVrjmlNsWt1YjW6vfQY/R1zUPXBaYXSlwABAgQIECBAgAABAgQIECBAgAABAgQIECBAgAABAgQIECBAgAABAgQIECBAgAABAgQIECBAgAABAgQIECBAgAABAgQIECBAgAABAgQIECBAgAABAgQIECBAgACB6QiMvjjVQYAAAQIECBAgQIAAAQIECBAgQIAAAQIECBAgQIAAAQIECBAgQIAAAQIECBAgQIAAAQIECBAgQIAAAQIECBAgQIAAAQIECBAgQIAAAQIECBAgQGDaAi+qXrgsxEsu49y0c06z/5uqxw8CnFftVn1vmqH0JnA5Atep3lz9RnW1xefud6vr0yIwEPhRdZXB71etzidEYI4EDq7eOpj3tOqGczS/UQlsicCLq22qFyz+vXDJlhQa0949qmOWfa5dUO1fnTSmHsoQIECAAAECBAgQIECAAAECBAgQIECAAAECBAgQIECAAAECBAgQIECAAAECBAgQIECAAAECBAgQIECAAAECBAgQIECAAAECBAgQIECAAAECBAgQIECAAAECBAgQILAOBBbWQUYRCRAgQIAAAQIECBAgQIAAAQIECBAgQIAAAQIECBAgQIAAAQIECBAgQIAAAQIECBAgQIAAAQIECBAgQIAAAQIECBAgQIAAAQIECBAgQIAAAQIENrbAHapPV9sMxjy6umt18cYefcXT7VMdv2z1k6vXr7iChQSmJ7BvdZ3qyOlF0JkAAQL/TWD/6pDq/OqJU/DZsfp+te2g9+jz/otTyKLlfxX47eq51T2rTXAIrFDgbtVRy17Tpy9e/9ymGt06CBAgQIAAAQIECBAgQIAAAQIECBAgQIAAAQIECBAgQIAAAQIECBAgQIAAAQIECBAgQIAAAQIECBAgQIAAAQIECBAgQIAAAQIECBAgQIAAAQIECBAgQIAAAQIECBCYA4GFOZjRiAQIECBAgAABAgQIECBAgAABAgQIECBAgAABAgQIECBAgAABAgQIECBAgAABAgQIECBAgAABAgQIECBAgAABAgQIECBAgAABAgQIECBAgAABArMrcM3q5GrXQcQzq1tW58xu7Ikm27Y6sdp90HVktmd1yUSTaEaAAAECBNa/wG7VUdXNl0b5QbXTlMb6WHW3Qe/DqmdMKYu2dbPqDdUBSxhvqR4PhsAqBB5THb5s/UnV/tUFq6hjKQECBAgQIECAAAECBAgQIECAAAECBAgQIECAAAECBAgQIECAAAECBAgQIECAAAECBAgQIECAAAECBAgQIECAAAECBAgQIECAAAECBAgQIECAAAECBAgQIECAAAEC61RgYZ3mFpsAAQIECBAgQIAAAQIECBAgQIAAAQIECBAgQIAAAQIECBAgQIAAAQIECBAgQIAAAQIECBAgQIAAAQIECBAgQIAAAQIECBAgQIAAAQIECBAgQGBjCHy8OmAwysXVnarPbozxxjLFU6rXDCpdUu1bfWEs1RUhQIAAAQLzJbBddW511cHYB1VHTJBh9+oJ1e9WVx70Pa264QRzaPVfBX6/esMylNtezjXX06pPVydAJLBM4I+rpy8798Fq9D4zuo53ECBAgAABAgQIECBAgAABAgQIECBAgAABAgQIECBAgAABAgQIECBAgAABAgQIECBAgAABAgQIECBAgAABAgQIECBAgAABAgQIECBAgAABAgQIECBAgAABAgQIECCwgQUWNvBsRiNAgAABAgQIECBAgAABAgQIECBAgAABAgQIECBAgAABAgQIECBAgAABAgQIECBAgAABAgQIECBAgAABAgQIECBAgAABAgQIECBAgAABAgQIEJhtgadXf7ws4nOqV8x27Imm27X6WrXjoOsbq9+faArNCBAgMB8C51Y7D0Yd/XvTfIw+d1O+tTp4MPV7qodMSGH0Gf6GQa9LquH3g96+OmZCWbT5rwKjx+G4ap/B6ZOrvauLls4dsPT43Wxp7X4QCVyGwHur31l2/hnVYbQIECBAgAABAgQIECBAgAABAgQIECBAgAABAgQIECBAgAABAgQIECBAgAABAgQIECBAgAABAgQIECBAgAABAgQIECBAgAABAgQIECBAgAABAgQIECBAgAABAgQIENjYAsMvHN7Yk5qOAAECBAgQIECAAAECBAgQIECAAAECBAgQIECAAAECBAgQIECAAAECBAgQIECAAAECBAgQIECAAAECBAgQIECAAAECBAgQIECAAAECBAgQIEBglgRuWv37skD/UB04SyFnIMu7qocOcnyvulm1aQayiUCAAIGNJvDN6saDoW5SfWujDWme/ytwl+oTA4ufVDtXo9utfYyeV9+4giavrZ66tUOof7kCu1dfqobf2fr06k+qPZbuG25+eDW6XnMQGApsX32m2mfp5DHVfapzMBEgQIAAAQIECBAgQIAAAQIECBAgQIAAAQIECBAgQIAAAQIECBAgQIAAAQIECBAgQIAAAQIECBAgQIAAAQIECBAgQIAAAQIECBAgQIAAAQIECBAgQIAAAQIECBAgsLEFhl9uu7EnNR0BAgQIECBAgAABAgQIECBAgAABAgQIECBAgAABAgQIECBAgAABAgQIECBAgAABAgQIECBAgAABAgQIECBAgAABAgQIECBAgAABAgQIECBAgMCsCTyqen21Y/Xd6lbVplkLOcU8d64+uaz/Y6q/mmImrQlsLYEdqkdWJ1bHba0m6hLYjMDo+bfXYM3e1UkTUrt/9YDF9/gbL/28uHrThHrPY5vR93GeUV17MPzDq3dNCOOz1f6X0+vL1Z4TyqHNZQu8pnrK4K4Lqt2WnjN/v/i+cNDgvtOrm1Y/hklgmcA1q+Oro6tDqp8RIkCAAAECBAgQIECAAAECBAgQIECAAAECBAgQIECAAAECBAgQIECAAAECBAgQIECAAAECBAgQIECAAAECBAgQIECAAAECBAgQIECAAAECBAgQIECAAAECBAgQIEBg4wuMvgDZQYAAAQIECBAgQIAAAQIECBAgQIAAAQIECBAgQIAAAQIECBAgQIAAAQIECBAgQIAAAQIECBAgQIAAAQIECBAgQIAAAQIECBAgQIAAAQIECBAgQGBaAjeq/qZ6anX8tELMYN/tqn+rdhtkO6a6/QxmFYnAOAT2qz43KHREddA4CqtBYBUCn6p+Y7D+N6tPr2L/lix9cfWCQYFXVM/ZkoL2blbgsOrQwaoPVb+92V3jWfB71V8uK/WJ6s3V+6sLx9NGlTUK7Fh9bfEx2nWw/++r+1c3XLpv+8F9r6qetcZetm1sgV2qczb2iKYjQIAAAQIECBAgQIAAAQIECBAgQIAAAQIECBAgQIAAAQIECBAgQIAAAQIECBAgQIAAAQIECBAgQIAAAQIECBAgQIAAAQIECBAgQIAAAQIECBAgQIAAAQIECBAgQGAosICDAAECBAgQIECAAAECBAgQIECAAAECBAgQIECAAAECBAgQIECAAAECBAgQIECAAAECBAgQIECAAAECBAgQIECAAAECBAgQIECAAAECBAgQIECAAIGZExh9T9jB1Suqa1UXVbesTpm5pAIRGI/AE6vXD0q9e/H5/tDxlP7/q7y6ukd1UnVi9YHqW2Puodz6Fjiius9ghIOq0blJHI+pDh80+pvqYZNoPMc99l58vE8YzD/6rB195n5/AiY7VWdV2w163a36+AR6a7EygYdUo9fh8LhXdVT1ksVrs+cP7riwukV16spKWzVBgbtUz6l+qxo9Tg4CBAgQIECAAAECBAgQIECAAAECBAgQIECAAAECBAgQIECAAAECBAgQIECAAAECBAgQIECAAAECBAgQIECAAAECBAgQIECAAAECBAgQIECAAAECBAgQIECAAAECBAhsVYHRfzTgIECAAAECBAgQIECAAAECBAgQIECAAAECBAgQIECAAAECBAgQIECAAAECBAgQIECAAAECBAgQIECAAAECBAgQIECAAAECBAgQIECAAAECBAgQIEBgNgV2rP6o+mn1zNmMKBWBsQgcXj1mUOkZ1WFjqfzzIp+u7jSoeb/qA2Puodz6Fnhb9ajBCL9bjc5N4rjz4vPzk4NGx1b7T6LxoMcNqr2rH1cfn3DvabX7evXLg+aHVG+eUJj3VQ8Y9Hr7suffhGJocwUCo9fk6LV56XFadbOlX75ZXXdw34ere9OcKYFnVy+ttqn+snrCTKUThgABAgQIECBAgAABAgQIECBAgAABAgQIECBAgAABAgQIECBAgAABAgQIECBAgAABAgQIECBAgAABAgQIECBAgAABAgQIECBAgAABAgQIECBAgAABAgQIECBAgACBDSmwsCGnMhQBAgQIECBAgAABAgQIECBAgAABAgQIECBAgAABAgQIECBAgAABAgQIECBAgAABAgQIECBAgAABAgQIECBAgAABAgQIECBAgAABAgQIECBAgAABAgQIrCeBk6o9B4EPqD455gHOr3YY1LxR9Z0x91BufQu8tnryYISnVqNzkzhuUn1j0Oj06nqTaFzdpXrv4qzXWOp3VHWvCfWedpvnVi8dhDh6yWMSue5THTFo9JNq52p065gNgd2qf6u2G8R5eTV63jyoes+ymHerPj4b0ec+xbOr0WM1PB5evWvuZQAQIECAAAECBAgQIECAAAECBAgQIECAAAECBAgQIECAAAECBAgQIECAAAECBAgQIECAAAECBAgQIECAAAECBAgQIECAAAECBAgQIECAAAECBAgQIECAAAECBAgQILBVBRa2anXFCRAgQIAAAQIECBAgQIAAAQIECBAgQIAAAQIECBAgQIAAAQIECBAgQIAAAQIECBAgQIAAAQIECBAgQIAAAQIECBAgQIAAAQIECBAgQIAAAQIECBAgQIDAFQtsV/2k2mawbKfqB2OEu3l1yqDeqPaoh4PAUOCPqucNTrxw8Xn5kgkRbbvY+2fLev1CddEE+t+y+pdBnzOq606g7yy0uH512iDIJUuznzmBcKPH/HvL3oseXf31BHprsXKBF1cvGCx/UTU6Nzr+ubrD4L5Tq1tUF668vJVbSWD0GT96X/ulQf2fVntXX91KPZUlQIAAAQIECBAgQIAAAQIECBAgQIAAAQIECBAgQIAAAQIECBAgQIAAAQIECBAgQIAAAQIECBAgQIAAAQIECBAgQIAAAQIECBAgQIAAAQIECBAgQIAAAQIECBAgQIBACwwIECBAgAABAgQIECBAgAABAgQIECBAgAABAgQIECBAgAABAgQIECBAgAABAgQIECBAgAABAgQIECBAgAABAgQIECBAgAABAgQIECBAgAABAgQIECBAgMAYBB5a3ao6uvpM9ZMV1ty3+vxg7anVTVe4d6XLRtneNVj80eqeK91s3dwIHFodNpj2/6v+5wSn/3Z1w0G/X6m+NoH+21QXVL846LVztWkCvWehxWer/ZeCfLl6bPWFCQV7bfXkQa9PLL5/3nVCvbVZmcD21Veqb1aHVN8YbLtFdXK17eDcs6pXray0VVtZ4DbVsdV2gz5fr/aufrSVeytPgAABAgQIECBAgAABAgQIECBAgAABAgQIECBAgAABAgQIECBAgAABAgQIECBAgAABAgQIECBAgAABAgQIECBAgAABAgQIECBAgAABAgQIECBAgAABAgQIECBAgMCcCizM6dzGJkCAAAECBAgQIECAAAECBAgQIECAAAECBAgQIECAAAECBAgQIECAAAECBAgQIECAAAECBAgQIECAAAECBAgQIECAAAECBAgQIECAAAECBAgQIECAAIHxCnykuseg5H2rD66gxROqvxise2/1oBXsW82SP66ePtjwiuo5qylg7VgFtlv0/89BxQurXxxrh7UVe1z15sHWw6vHrq3UmnZ9urrTYOfo9fSxNVVa/aYvVLeZUu/Vpx3vjgdWN6veU5063tKbrbZPdfxg1SXVDarvbnanBZMUuHZ11uU0fF31pMF9o9fSbScZTq8rFDikeuOyFUdW95lBt6tXP5jBXCIRIECAAAECBAgQIECAAAECBAgQIECAAAECBAgQIECAAAECBAgQIECAAAECBAgQIECAAAECBAgQIECAAAECBAgQIECAAAECBAgQIECAAAECBAgQIECAAAECBAgQILAKgYVVrLWUAAECBAgQIECAAAECBAgQIECAAAECBAgQIECAAAECBAgQIECAAAECBAgQIECAAAECBAgQIECAAAECBAgQIECAAAECBAgQIECAAAECBAgQIECAAAECBAhclsD21Q+q0e2lxw2r01bA9ebqcYN1z6petYJ9q1nyyerOgw2/U/3dagpYO1aB0fPkJ4OKP62uNNYOayv2wOpvB1vfXz1gbaXWtOtt1aMGO3+vetOaKq1+01sWX6+PHWx7ZvXq1ZexYw0C36huVH106fE+srpoDXVsmY7AztWp1c8WH7fnV6PPtIunE0XXyxF4e/WIZfc9e/Fz55UzJHbf6q+r36hOmqFcohAgQIAAAQIECBAgQIAAAQIECBAgQIAAAQIECBAgQIAAAQIECBAgQIAAAQIECBAgQIAAAQIECBAgQIAAAQIECBAgQIAAAQIECBAgQIAAY5xPEwAAIABJREFUAQIECBAgQIAAAQIECBAgsEqBhVWut5wAAQIECBAgQIAAAQIECBAgQIAAAQIECBAgQIAAAQIECBAgQIAAAQIECBAgQIAAAQIECBAgQIAAAQIECBAgQIAAAQIECBAgQIAAAQIECBAgQIDASgVeUr2qOn+lG6wjQGDdCty9+ugg/derm61wmhOqvQdr71Z9fIV7V7ps9D60w2DxTapvrXSzdWMXuHL140HVC5Y9PmNvuMKCo+feB6pNSz8fq562wr3jWPbi6gWDQq+onjOOwiuo8aTqdYN176oevoJ9lmy5wG9U36hO2/JSKkxJ4A7VyYvvFz+YUn9tr1hg++q4ao/BsourA6pPzQDeE6o/r0bfE3x6dZul2xmIJgIBAgQIECBAgAABAgQIECBAgAABAgQIECBAgAABAgQIECBAgAABAgQIECBAgAABAgQIECBAgAABAgQIECBAgAABAgQIECBAgAABAgQIECBAgAABAgQIECBAgAABAqsVGH3RqIMAAQIECBAgQIAAAQIECBAgQIAAAQIECBAgQIAAAQIECBAgQIAAAQIECBAgQIAAAQIECBAgQIAAAQIECBAgQIAAAQIECBAgQIAAAQIECBAgQIDAuAVeUj2/OqW679LtuHuoR4DA7AgcVh06iPMX1RNXEG+76vxqdHvpsVP1gxXsXemSm1b/Plg8qj3q4ZiewA5Lj/ulCX5cXWV6cWam82Oqwwdp/qZ62ITS3bH6p0Gvr1S3nFBvbQgQILC1BW5UnbTs8/+cas/qu1u7+RXUP6D6+LL7T1g8d4fqginm0poAAQIECBAgQIAAAQIECBAgQIAAAQIECBAgQIAAAQIECBAgQIAAAQIECBAgQIAAAQIECBAgQIAAAQIECBAgQIAAAQIECBAgQIAAAQIECBAgQIAAAQIECBAgQIAAgTUKLKxxn20ECBAgQIAAAQIECBAgQIAAAQIECBAgQIAAAQIECBAgQIAAAQIECBAgQIAAAQIECBAgQIAAAQIECBAgQIAAAQIECBAgQIAAAQIECBAgQIAAAQIELk/gN6ujB3f+qLpf9XFkBAhsWIEvV7sPpjuoOmIF096m+sJg3beqm6xg32qWPKh6z2DD6L3obqspYO3YBa5anbfsc2LHsXdZfwXvXH1yEPvYav8JjbFDdf6g18XVlav/nFB/bQgQILC1Be5VfXhZk8MW3/uesbUbb6b++6oHLFvzwWp0LXXJlLNpT4AAAQIECBAgQIAAAQIECBAgQIAAAQIECBAgQIAAAQIECBAgQIAAAQIECBAgQIAAAQIECBAgQIAAAQIECBAgQIAAAQIECBAgQIAAAQIECBAgQIAAAQIECBAgQIDAKgUWVrnecgIECBAgQIAAAQIECBAgQIAAAQIECBAgQIAAAQIECBAgQIAAAQIECBAgQIAAAQIECBAgQIAAAQIECBAgQIAAAQIECBAgQIAAAQIECBAgQIAAAQJXJHDN6uRq18GiTdWtqu+i+28CT62Oq45lQ2AdC1y7OnOQ/2fVTtX5K5hptPeB1V5LP6dUj1jBvtUseVX1h4MNo9+ftZoC1o5d4GrVDwZVf1hdfexd1l/Ba1UPrr5ZfXvpdiWvo3FNemq126DYbasvjKu4OmsSuG91YHXImnbbRIDAcoGXVc9ZOjm6Hhj9++IpM21fHV3dblmOUdbnTTmb9gQIECBAgAABAgQIECBAgAABAgQIECBAgAABAgQIECBAgAABAgQIECBAgAABAgQIECBAgAABAgQIECBAgAABAgQIECBAgAABAgQIECBAgAABAgQIECBAgAABAgQIrFJgYZXrLSdAgAABAgQIECBAgAABAgQIECBAgAABAgQIECBAgAABAgQIECBAgAABAgQIECBAgAABAgQIECBAgAABAgQIECBAgAABAgQIECBAgAABAgQIECBweQKj77b6x+qAZQt+q/oItv8msHt1YrVN9Y7q6dVZnAisQ4FHV381yP3P1Z1maI6/qJ4wyPPA6n0zlG8eo1y92jQY/AfVTvMIMWMzv7+63yDT46u3zFjGeYnzZ9XjqqssDXyP6mPzMrw5CWxFgdF19werw6vRe96sHDtXn69utizQg6r3zkpIOQgQIECAAAECBAgQIECAAAECBAgQIECAAAECBAgQIECAAAECBAgQIECAAAECBAgQIECAAAECBAgQIECAAAECBAgQIECAAAECBAgQIECAAAECBAgQIECAAAECBAgQ2LzA6D9tcBAgQIAAAQIECBAgQIAAAQIECBAgQIAAAQIECBAgQIAAAQIECBAgQIAAAQIECBAgQIAAAQIECBAgQIAAAQIECBAgQIAAAQIECBAgQIAAAQIECBAYh8AfVq9aVuiV1bPHUXwD1vhstf9gri9W+2zAOY208QXeWT1sMObzq5fO4Nh7V3tVR1VnzGC+eYq0c3XuYODvV9eYJ4AZnfUF1YsH2f68etKMZt3osd5YHTIY8vDqsRt9aPMRmHOBG1cnVKPPyEuPn1Z3rI6fcxvjEyBAgAABAgQIECBAgAABAgQIECBAgAABAgQIECBAgAABAgQIECBAgAABAgQIECBAgAABAgQIECBAgAABAgQIECBAgAABAgQIECBAgAABAgQIECBAgAABAgQIEFg3AgvrJqmgBAgQIECAAAECBAgQIECAAAECBAgQIECAAAECBAgQIECAAAECBAgQIECAAAECBAgQIECAAAECBAgQIECAAAECBAgQIECAAAECBAgQIECAAAECsyywb/XZ6hcGIUe/36m6eJaDTynbwdVbl/W+fXXMlPJoS2BLBL5f7TQosF913JYUtHfDC+xSfW8w5TnVNTf81LM/4H0WX8t/Vp1YnVB9ovrc7MfekAnvsuR/6XDnVaPXzYUbctqNMdQdqxtV79gY45hiSgK3q46uth/0P7u6TXXalDJpS4AAAQIECBAgQIAAAQIECBAgQIAAAQIECBAgQIAAAQIECBAgQIAAAQIECBAgQIAAAQIECBAgQIAAAQIECBAgQIAAAQIECBAgQIAAAQIECBAgQIAAAQIECBAgQIDAKgQWVrHWUgIECBAgQIAAAQIECBAgQIAAAQIECBAgQIAAAQIECBAgQIAAAQIECBAgQIAAAQIECBAgQIAAAQIECBAgQIAAAQIECBAgQIAAAQIECBAgQIAAAQKXJbBj9ZXq+oM7z6luWZ2J7L8J7FR9sxrdXnq8s3oEKwLrUODW1RcHuTdV16guWYeziDw5gWtWZw/afa+61uTa60Rg5gVG3xd6enWdQdLfrj4088nnL+CVq1cvvqc9sfpRdfPqjPljMPEYBR6w+HfUe6vh9waP/tbab+k5NsZWShEgQIAAAQIECBAgQIAAAQIECBAgQIAAAQIECBAgQIAAAQIECBAgQIAAAQIECBAgQIAAAQIECBAgQIAAAQIECBAgQIAAAQIECBAgQIAAAQIECBAgQIAAAQIECBAgMG6B4ReLjru2egQIECBAgAABAgQIECBAgAABAgQIECBAgAABAgQIECBAgAABAgQIECBAgAABAgQIECBAgAABAgQIECBAgAABAgQIECBAgAABAgQIECBAgAABAvMh8P7qfoNRL67uWh09H+Oveso3VY8f7Dqv2q363qor2UBg+gKPqN4+iPGe6iHTjyXBjAtcuzpzkPGs6joznlm8+RW4bnX6FMZ/3eK1wZMGfd9Zjd5zHbMl8O/VTQeR3l09dLYiSrMOBZ5VvWKQ+73Vo6qfrMNZRCZAgAABAgQIECBAgAABAgQIECBAgAABAgQIECBAgAABAgQIECBAgAABAgQIECBAgAABAgQIECBAgAABAgQIECBAgAABAgQIECBAgAABAgQIECBAgAABAgQIECAwVwILczWtYQkQIECAAAECBAgQIECAAAECBAgQIECAAAECBAgQIECAAAECBAgQIECAAAECBAgQIECAAAECBAgQIECAAAECBAgQIECAAAECBAgQIECAAAECBMYt8MTq9cuKvrB6ybgbbZB6+1THL5vlyZdhuEHGNcacCOxQ3bG6S/XZ6oNzMrcx1y6wa3X6YPsZ1XXXXs5OAmMV2LY6oPqd6n7VF6t7jrXDyordvvrMYOl51S7VhSvbbtWEBF66+Jg8d1mv0efh0YNz168Oqz5evWVCubRZ/wKHV79bPb962fofxwQECBAgQIAAAQIECBAgQIAAAQIECBAgQIAAAQIECBAgQIAAAQIECBAgQIAAAQIECBAgQIAAAQIECBAgQIAAAQIECBAgQIAAAQIECBAgQIAAAQIECBAgQIAAAQIE5kNgYT7GNCUBAgQIECBAgAABAgQIECBAgAABAgQIECBAgAABAgQIECBAgAABAgQIECBAgAABAgQIECBAgAABAgQIECBAgAABAgQIECBAgAABAgQIECBAgMBWErht9e5qt6X6R1cHVJdspX7ruey21YnV7oMhTq725LWeH1bZCRAgQGCDCfxy9fXBTBdV16vOmvCcO1SnV1cb9P2dxeuIv5twDu2uWGD76t+rGwyWfaP6tWp07ffM6hnVlauzq9Hz6zyoBFYocKfqn1a41jICBAgQIECAAAECBAgQIECAAAECBAgQIECAAAECBAgQIECAAAECBAgQIECAAAECBAgQIECAAAECBAgQIECAAAECBAgQIECAAAECBAgQIECAAAECBAgQIECAAAECBGZAYGEGMohAgAABAgQIECBAgAABAgQIECBAgAABAgQIECBAgAABAgQIECBAgAABAgQIECBAgAABAgQIECBAgAABAgQIECBAgAABAgQIECBAgAABAgQIECCwvgV2qF5XHVjdsjpnfY+z1dI/pXrNoPol1b7VF7ZaR4UJECBAgACBtQh8rtpvsPGp1WvXUmgNe3atXlo9pLrKsv3vrR60hpq2bF2B31q8pvuHZS1eWL25+no1ula+9BhdC/7B1o2jOgECBAgQIECAAAECBAgQIECAAAECBAgQIECAAAECBAgQIECAAAECBAgQIECAAAECBAgQIECAAAECBAgQIECAAAECBAgQIECAAAECBAgQIECAAAECBAgQIECAAAECBAhMS2BhWo31JUCAAAECBAgQIECAAAECBAgQIECAAAECBAgQIECAAAECBAgQIECAAAECBAgQIECAAAECBAgQIECAAAECBAgQIECAAAECBAgQIECAAAECBAgQ2HAC16jO3XBTjWegXauvVTsOyr2x+v3xlFeFAAECBMYosHO109LPOdV3xlhbqfUh8OTqtYOox1X7TSj6tarTq20vo98F1S7V6NYxWwJ/V91/EOmn1a9VD61eOjh/UbV79dXZii/NZQg8vbpB9VQ6BAgQIECAAAECBAgQIECAAAECBAgQIECAAAECBAgQIECAAAECBAgQIECAAAECBAgQIECAAAECBAgQIECAAAECBAgQIECAAAECBAgQIECAAAECBAgQIECAAAECBAgQWKnAwkoXWkeAAAECBAgQIECAAAECBAgQIECAAAECBAgQIECAAAECBAgQIECAAAECBAgQIECAAAECBAgQIECAAAECBAgQIECAAAECBAgQIECAAAECBAgQIECAwJoFHl69Y7D77Orm1aY1V7SRAAECBLaGwPOrlwwKv6x63tZopOZMC+xcjT6rtx2kvGl16oRSf7i61+X0elj1NxPKoc3KBXatvlFdebDl6Oq3qq9VNxyc/0x1x5WXtnLCAqPHcHTdfv+lvg+s3jfhDNoRIECAAAECBAgQIECAAAECBAgQIECAAAECBAgQIECAAAECBAgQIECAAAECBAgQIECAAAECBAgQIECAAAECBAgQIECAAAECBAgQIECAAAECBAgQIECAAAECBAgQILBOBRbWaW6xCRAgQIAAAQIECBAgQIAAAQIECBAgQIAAAQIECBAgQIAAAQIECBAgQIAAAQIECBAgQIAAAQIECBAgQIAAAQIECBAgQIAAAQIECBAgQIAAAQIECKw3gVtWb6xuXz2m+qv1NoC8BAgQmAOBp1SvGcz5+urJU5z7ZtUPqzOnmGFeWx9V3XMw/IuqF08I48HVuy+j1+nVs6u3TSiHNqsTOLQ6bNmWB1X/WX1g2fkHVu9bXXmrJyTw4epeg14XVLet/nVC/bUhQIAAAQIECBAgQIAAAQIECBAgQIAAAQIECBAgQIAAAQIECBAgQIAAAQIECBAgQIAAAQIECBAgQIAAAQIECBAgQIAAAQIECBAgQIAAAQIECBAgQIAAAQIECBAgQGAdCyys4+yiEyBAgAABAgQIECBAgAABAgQIECBAgAABAgQIECBAgAABAgQIECBAgAABAgQIECBAgAABAgQIECBAgAABAgQIECBAgAABAgQIECBAgAABAgQIEFiPAgdWH16PwWUmMEaB0WvgkuqT1dHVl6qLx1hfKQJrFXhU9bbB5ndUj1xrsTXu+5/VodX1lvY/rfqzNdaybe0Cj6jePth+anXTtZdb1c4rVWdXVx3senr1J6uqYvGkBbat/rX6lUHjM6qbV++v7jo4/52l8z+ddEj9Nitw6+qYavvByq9Xe1c/2uxuCwgQIECAAAECBAgQIECAAAECBAgQIECAAAECBAgQIECAAAECBAgQIECAAAECBAgQIECAAAECBAgQIECAAAECBAgQIECAAAECBAgQIECAAAECBAgQIECAAAECBAgQmGuBhbme3vAECBAgQIAAAQIECBAgQIAAAQIECBAgQIAAAQIECBAgQIAAAQIECBAgQIAAAQIECBAgQIAAAQIECBAgQIAAAQIECBAgQIAAAQIECBAgQIAAAQIECBAgMA2B86sdBo1/rfrqGINcs7rv4s+J1QljrKvUxhcYPW8+MBjzyMXn0H0mPPYzq1cOer6m+oMJZ9CurlR9f/GxGN1eeuxbHT8hnLdUjx30elf18An11mbtArerjlm2ffQe8pWlz7ntBve9pHrh2lvZuRUFHla9c1n9aXwebMURlSZAgAABAgQIECBAgAABAgQIECBAgAABAgQIECBAgAABAgQIECBAgAABAgQIECBAgAABAgQIECBAgAABAgQIECBAgAABAgQIECBAgAABAgQIECBAgAABAgQIECBAYGsILGyNomoSIECAAAECBAgQIECAAAECBAgQIECAAAECBAgQIECAAAECBAgQIECAAAECBAgQIECAAAECBAgQIECAAAECBAgQIECAAAECBAgQIECAAAECBAgQIECAAIHLEbh5dcrgvh9XO1YXj1Hs3tWRg3qHV48dY32lNq7Ab1ZHD8b7p8Xff2PC4z64eveg5xHVQRPOoN3/E3jX4vvVQwcYr6n+YEI4o+fdpwa9flLtXI1uHbMt8Nbq4KXPukdXn1+Ke1h16CD6TxefY6PPxO/M9jhzm+511ZOWTf+MavQ4ztrx7OpK1QtnLZg8BAgQIECAAAECBAgQIECAAAECBAgQIECAAAECBAgQIECAAAECBAgQIECAAAECBAgQIECAAAECBAgQIECAAAECBAgQIECAAAECBAgQIECAAAECBAgQIECAAAECBOZNYGHeBjYvAQIECBAgQIAAAQIECBAgQIAAAQIECBAgQIAAAQIECBAgQIAAAQIECBAgQIAAAQIECBAgQIAAAQIECBAgQIAAAQIECBAgQIAAAQIECBAgQIAAAQIECExV4MHVuwcJPlvdYcyJXlS9cFDzddVTxtxDuY0psFd14mC0L1d7TnjU/arPDXp+qRrlmuTxsGrvpb57VNeZZPMZ6nVg9aFBnrOq61UXTSDj6DtDT6t+adDrUdXbJ9Bbiy0T2KV6avWCZWV2rE6trjU4//fV/besnd1bSWDb6jPVrw/qX7x0zXLsVuq52rKj94k/r56wtPFB1XtXW8R6AgQIECBAgAABAgQIECBAgAABAgQIECBAgAABAgQIECBAgAABAgQIECBAgAABAgQIECBAgAABAgQIECBAgAABAgQIECBAgAABAgQIECBAgAABAgQIECBAgAABAgTGJzD60lAHAQIECBAgQIAAAQIECBAgQIAAAQIECBAgQIAAAQIECBAgQIAAAQIECBAgQIAAAQIECBAgQIAAAQIECBAgQIAAAQIECBAgQIAAAQIECBAgQIAAgcsT2KW6TvUVRAQIEBiTwKuqPxzUem311DHVvrTMkdW9BzV/t3rbmHsotzEFblJ9YzDat6sbT3jU0efuGYOeP6muPOEM/1H90qDnHtXJE84wC+22rc6udh6EuUf1sQmFe2n13EGvUd9Rf8f6FXj04nvKXw3iH149dv2Os+GTX7s6sbreYNIzqz2r0e20j/9Vja5xLj1Gnxd3qo6fdjD9CRAgQIAAAQIECBAgQIAAAQIECBAgQIAAAQIECBAgQIAAAQIECBAgQIAAAQIECBAgQIAAAQIECBAgQIAAAQIECBAgQIAAAQIECBAgQIAAAQIECBAgQIAAAQIECMyrwMK8Dm5uAgQIECBAgAABAgQIECBAgAABAgQIECBAgAABAgQIECBAgAABAgQIECBAgAABAgQIECBAgAABAgQIECBAgAABAgQIECBAgAABAgQIECBAgACBzQpsU3282rd6VPX+ze6wgACBeRB4dXV6dXR10hoG/sfqroN9j67+eg11rmjLd6vrDRbsUZ085h7KbUyBa1TnDEbbVO08hVEvqK406DvKMMoyqePD1b0GzR5ZvWNSzWesz59Xo/mPrN63eF30D9VPJ5TxJovXYN8Y9Lpo6b3trAn112brCHy+urB6YvWlrdNC1TEK3Lr6XLXdoOax1Z2qn42xz1pK3bv6YDX8juGzF9+vblOdtpaC9hAgQIAAAQIECBAgQIAAAQIECBAgQIAAAQIECBAgQIAAAQIECBAgQIAAAQIECBAgQIAAAQIECBAgQIAAAQIECBAgQIAAAQIECBAgQIAAAQIECBAgQIAAAQIECBAgsGUCwy8L3bJKdhMgQIAAAQIECBAgQIAAAQIECBAgQIAAAQIECBAgQIAAAQIECBAgQIAAAQIECBAgQIAAAQIECBAgQIAAAQIECBAgQIAAAQIECBAgQIAAAQIECGw0gZdUzx8MdVj1rMVzF220Qc1DgMCKBa5anTdYfW5142XnNlfs+9VOg0W7V/+yuU2ruP/a1ZmD9RdWV6ouXkUNS+dXYJtln3Oj5822U+D4avWrg757VydNMMfLq2cvuwZ4xgT7z1Kra1VnTzHQ56r9Bv0fXP3tFPNoveUCu1TnbHkZFSYo8Jjq8GX9Dqz+YYIZLq/VodXo77Th8ZWl940fzUA+EQgQIECAAAECBAgQIECAAAECBAgQIECAAAECBAgQIECAAAECBAgQIECAAAECBAgQIECAAAECBAgQIECAAAECBAgQIECAAAECBAgQIECAAAECBAgQIECAAAECBAjMlcDCXE1rWAIECBAgQIAAAQIECBAgQIAAAQIECBAgQIAAAQIECBAgQIAAAQIECBAgQIAAAQIECBAgQIAAAQIECBAgQIAAAQIECBAgQIAAAQIECBAgQIAAgZUK3Ln6RDX8vqovVbetLlxpEesIENhwAr9dfXAw1b9Vt1jFlDesvj1Y/+Nqx+riVdTY3NIDqw8NFn2uut3mNrl/ogK/Wn11C55HWzvsedVVB02uXv1wazddVv+o6p6Dc/erPjDBDA+p/mbQ72PVPSbYX6ufC/yPxdfLg6v3Vn9bnQWHAIGpCLyh+v3FnzOWXpP/NJUUl9308MXrq8csu+uj1b3GfI01QyOLQoAAAQIECBAgQIAAAQIECBAgQIAAAQIECBAgQIAAAQIECBAgQIAAAQIECBAgQIAAAQIECBAgQIAAAQIECBAgQIAAAQIECBAgQIAAAQIECBAgQIAAAQIECBAgQGA2BYb/wcNsJpSKAAECBAgQIECAAAECBAgQIECAAAECBAgQIECAAAECBAgQIECAAAECBAgQIECAAAECBAgQIECAAAECBAgQIECAAAECBAgQIECAAAECBAgQIEBg0gLXqf612mXQ+Lxqj+pbkw6zzvpdqzp7nWUWl8BqBF5XPWmwYfT7U1ZR4KDq7wfrj632X8X+lSx9QfXiwcK/WHxdPnElG62ZmMCvLX3OXNrwK9UtJ9Z9843+o/qlwbIbVqdtfttYV7yh+v1BxadVfzbWDldc7BbV6HG59Diz2nWC/bUiQIDALAq8ovrjxWufc2cs3LbVUdXdluX6k+rpM5ZVHAIECBAgQIAAAQIECBAgQIAAAQIECBAgQIAAAQIECBAgQIAAAQIECBAgQIAAAQIECBAgQIAAAQIECBAgQIAAAQIECBAgQIAAAQIECBAgQIAAAQIECBAgQIAAAQIbWmBhQ09nOAIECBAgQIAAAQIECBAgQIAAAQIECBAgQIAAAQIECBAgQIAAAQIECBAgQIAAAQIECBAgQIAAAQIECBAgQIAAAQIECBAgQIAAAQIECBAgQIAAgdUK/EL1qer2yzYeVB2x2mJztv5B1ZsWZ35R9frqZ3M2v3HnQ+CU6uaDUe9THbmK0V9cvWCwfvRaefIq9q9k6Qeq+w4WPrY6fCUbrZmYwK2qkwfd/qXafWLdN9/oxOoG1aalnwdU3978trGueGb1ykHF1yxm+YOxdrjiYttUF1S/OFh2jer7E8ygFQECBAisXOAq1THVHsu2PLJ6x8rLWEmAAAECBAgQIECAAAECBAgQIECAAAECBAgQIECAAAECBAgQIECAAAECBAgQIECAAAECBAgQIECAAAECBAgQIECAAAECBAgQIECAAAECBAgQIECAAAECBAgQIECAwJYILGzJZnsJECBAgAABAgQIECBAgAABAgQIECBAgAABAgQIECBAgAABAgQIECBAgAABAgQIECBAgAABAgQIECBAgAABAgQIECBAgAABAgQIECBAgAABAgQ2nMCrq2csm+pPq0M33KTjHeiq1deq6y6V/WrbPOUxAAAgAElEQVT10OpL422jGoGpCtyg+s4gwc+qnRbfM85fRaojq3sP1h9c/a9V7F/J0tOq6w8W7uW1uBK2ia7ZvfryoOPJ1R4TTTD7zR5cvXsQ84jqoAnH/kJ1m0HPu1f/OOEM2hEgQIDAygV2rU6sRreXHhdWd64+u/IyVhIgQIAAAQIECBAgQIAAAQIECBAgQIAAAQIECBAgQIAAAQIECBAgQIAAAQIECBAgQIAAAQIECBAgQIAAAQIECBAgQIAAAQIECBAgQIAAAQIECBAgQIAAAQIECBAgsFaBhbVutI8AAQIECBAgQIAAAQIECBAgQIAAAQIECBAgQIAAAQIECBAgQIAAAQIECBAgQIAAAQIECBAgQIAAAQIECBAgQIAAAQIECBAgQIAAAQIECBAgQGDDCdyzOmrZVMdX+1c/23DTjnegP62eNih5QfUr1WnjbaMagakKHFK9cZDgM9UdV5nou9X1Bnv2rL68yhpXtPzq1abBggurK1UXj7GHUlsuMHrcTxqU+VK115aX3VAVblsdtzTROdVHqkdMeMK3VgcPej6jOmzCGbS7bIHR+9qB1QOrbZduWa0/gWtU566/2BLPuMAe1bHVDoOcz61ePuO5xSNAgAABAgQIECBAgAABAgQIECBAgAABAgQIECBAgAABAgQIECBAgAABAgQIECBAgAABAgQIECBAgAABAgQIECBAgAABAgQIECBAgAABAgQIECBAgAABAgQIECCwIQQWNsQUhiBAgAABAgQIECBAgAABAgQIECBAgAABAgQIECBAgAABAgQIECBAgAABAgQIECBAgAABAgQIECBAgAABAgQIECBAgAABAgQIECBAgAABAgQIENhSgV+q/qXaaVBoU3Wr6rtbWnyD79+9OrHadjDns6tXbvC5jTd/Au+rHjAY+0XVi1fJcO3q1tXeS7cPXOX+zS2/Z3XUYNHx1b6b2+T+iQuMHv8TBl1H76Gj54Xj5wJXrm5afaM6f0owT6leM+j9juqRU8qi7c8Fdl16XoyeI5ceu1TnQlpXAg+tXlcdUr1/XSUXdj0I3G3peuii6uDqneshtIwECBAgQIAAAQIECBAgQIAAAQIECBAgQIAAAQIECBAgQIAAAQIECBAgQIAAAQIECBAgQIAAAQIECBAgQIAAAQIECBAgQIAAAQIECBAgQIAAAQIECBAgQIAAAQIENoLAwkYYwgwECBAgQIAAAQIECBAgQIAAAQIECBAgQIAAAQIECBAgQIAAAQIECBAgQIAAAQIECBAgQIAAAQIECBAgQIAAAQIECBAgQIAAAQIECBAgQIAAAQJbJLBd9dnqtoMql1T3qj6yRZXnY/Px1T6DUU+pdq8unI/xTTknAqPvrju32mkw7+2rY2Zs/htU96v2rvaq/nkx91NmLKM4devqiwOIE6rbgJk5gd+sjh6k+nK158ylnM9AX6r2GIx+SPXm+aRYd1Nfp3pTdZ+l5GdUu1UXrLtJBJ51gYOrf1n8m+64WQ8qHwECBAgQIECAAAECBAgQIECAAAECBAgQIECAAAECBAgQIECAAAECBAgQIECAAAECBAgQIECAAAECBAgQIECAAAECBAgQIECAAAECBAgQIECAAAECBAgQIECAAIGNJDD6UncHAQIECBAgQIAAAQIECBAgQIAAAQIECBAgQIAAAQIECBAgQIAAAQIECBAgQIAAAQIECBAgQIAAAQIECBAgQIAAAQIECBAgQIAAAQIECBAgQIDAfAtsW72yevqA4eXVc+ebZUXTH1y9ddnK21fHrGi3RQTWj8CvV8cO4p5f7VT9bP2MIOkMCexTHT/I84XqtjOUT5T/J7Bzde4A4+Jqu2p065iuwHMWH4uXDSJ8sjpgupF0X6HA8s/T0bY/WXYdfmmpq1U/XGFdywgQIECAAAECBAgQIECAAAECBAgQIECAAAECBAgQIECAAAECBAgQIECAAAECBAgQIECAAAECBAgQIECAAAECBAgQIECAAAECBAgQIECAAAECBAgQIECAAAECBAgQIEBgBgQWZiCDCAQIECBAgAABAgQIECBAgAABAgQIECBAgAABAgQIECBAgAABAgQIECBAgAABAgQIECBAgAABAgQIECBAgAABAgQIECBAgAABAgQIECBAgAABArMhcP/qr6uTqjtVF89GrJlNsVP1zWp0e+nxzuoRM5tYMAJrF3jh4tYXDbYfsfhecdDay9k55wL7Vp8fGBxX7TfnJrM6/l8tfdadsHR9cNqsBp2zXDeovjOY+ZLqutWZc+awXsd9Y3XIIPxF1S2rU5bO3bv6k8Xr8U8uPqZPWK9Dznnuq1U/nHMD4xMgQIAAAQIECBAgQIAAAQIECBAgQIAAAQIECBAgQIAAAQIECBAgQIAAAQIECBAgQIAAAQIECBAgQIAAAQIECBAgQIAAAQIECBAgQIAAAQIECBAgQIAAAQIECBCYS4GFuZza0AQIECBAgAABAgQIECBAgAABAgQIECBAgAABAgQIECBAgAABAgQIECBAgAABAgQIECBAgAABAgQIECBAgAABAgQIECBAgAABAgQIECBAgAABApcncIvq+9UZiDYr8Kbq8YNV51W7Vd/b7E4LCKw/gXdXDx7EflL15+tvDIlnRGC/6nODLJ+vfn1GsolBYDUCB1fbV29YzaYxrT2+2mdQ68nV68dUW5mtK3D16pTF5811Bm2Oqe5XvaO62+D8Xovnv7R146g+ZoFfqY6oPlA9a8y1lSNAgAABAgQIECBAgAABAgQIECBAgAABAgQIECBAgAABAgQIECBAgAABAgQIECBAgAABAgQIECBAgAABAgQIECBAgAABAgQIECBAgAABAgQIECBAgAABAgQIECBAYMYFFmY8n3gECBAgQIAAAQIECBAgQIAAAQIECBAgQIAAAQIECBAgQIAAAQIECBAgQIAAAQIECBAgQIAAAQIECBAgQIAAAQIECBAgQIAAAQIECBAgQIAAAQIEZlFgn+r4ZcGeXL1+FsPKRGBMAntX96sOqh5YnTKmusrMn8DtqmMGYx9b7T9/DCZepwLXrF5SPby6WvXd6vpTmOXQ6rBB389Ud5xCDi3XJvCg6j3Lth5SPbP65cH546r91tbCrikI3Lt6d3WVpd73qY6cQg4tCRAgQIAAAQIECBAgQIAAAQIECBAgQIAAAQIECBAgQIAAAQIECBAgQIAAAQIECBAgQIAAAQIECBAgQIAAAQIECBAgQIAAAQIECBAgQIAAAQIECBAgQIAAAQIECBCYksDClPpqS4AAAQIECBAgQIAAAQIECBAgQIAAAQIECBAgQIAAAQIECBAgQIAAAQIECBAgQIAAAQIECBAgQIAAAQIECBAgQIAAAQIECBAgQIAAAQIECBAgQGC9CmxbnVjtPhjg5GrP6pL1OpTcBAgQmKDA7avPDPp9trrDBPtrRWBLBK5anVttNyjym9Wnt6ToKvf+QvXQ6q8H+0bXINetzlxlLcunJ/DR6u6D9puqxyxeU/79skgPr941vZg6r1DgytW3qmsP1v+wunV16gprWEaAAAECBAgQIECAAAECBAgQIECAwP9h777DbK/Le++/B+SoFIO9oiJ2JSDHFjUaFGMvKBobGmwxx0rA2EFQYwGxxpxoNBas2Av2QuyigkbF3g2CBSyISoRn1nE45/eMwN4ze80qM691XfvazMzve38+92tW2/8sCBAgQIAAAQIECBAgQIAAAQIECBAgQIAAAQIECBAgQIAAAQIECBAgQIAAAQIECBAgQIAAAQIECBAgQIAAAQIECBAgQIAAAQIE5lxgYc77q0+AAAECBAgQIECAAAECBAgQIECAAAECBAgQIECAAAECBAgQIECAAAECBAgQIECAAAECBAgQIECAAAECBAgQIECAAAECBAgQIECAAAECBAgQIEBgGgL3qZ5VXbo6q7p+9dlpFJFJgAABAgQITFzgzdXeg9R/rR4ywRYnVZc4h7wDqiMm2EPUlglcrvp6dcHBmJdWF6/uOPjeidWVq99sWZzTExD4i+pj1VaDrBOq61S/m0C+CAIECBAgQIAAAQIECBAgQIAAAQIECBAgQIAAAQIECBAgQIAAAQIECBAgQIAAAQIECBAgQIAAAQIECBAgQIAAAQIECBAgQIAAAQIECBAgQIAAAQIECBAgQIAAAQIEpiywMOV88QQIECBAgAABAgQIECBAgAABAgQIECBAgAABAgQIECBAgAABAgQIECBAgAABAgQIECBAgAABAgQIECBAgAABAgQIECBAgAABAgQIECBAgAABAgTmVWC76qBq2+rh87qE3gQIECBAgMCKBe5avXFw6pTq4tUfVjxpdQeOrO59Dkc/U91gdSOdmpLAAdXhy7LvUL252mbw/adXj59SR7ErEziwOmzZkdFjdt+VjZno1XtVH5hoojACBAgQIECAAAECBAgQIECAAAECBAgQIECAAAECBAgQIECAAAECBAgQIECAAAECBAgQIECAAAECBAgQIECAAAECBAgQIECAAAECBAgQIECAAAECBAgQIECAAAEC61RgYZ3uZS0CBAgQIECAAAECBAgQIECAAAECBAgQIECAAAECBAgQIECAAAECBAgQIECAAAECBAgQIECAAAECBAgQIECAAAECBAgQIECAAAECBAgQIECAAAECBAgQIECAwGoFtq12XPqzXXXsagc5ty4Ftql+Xm0/2O521dET2vavq/eeS9blqx9MqIeYLRfYuvpCda3BqP+s3lk9bvC9M6prVN/a8kgTJiDw9uoOy3L+V/UvE8heScRW1bOrR1WHVgev5LBrCRAgQIAAAQIECBAgQIAAAQIECBAgQIAAAQIECBAgQIAAAQIECBAgQIAAAQIECBAgQIAAAQIECBAgQIAAAQIECBAgQIAAAQIECBAgQIAAAQIECBAgQIAAAQIECBD4U4EFKAQIECBAgAABAgQIECBAgAABAgQIECBAgAABAgQIECBAgAABAgQIECBAgAABAgQIECBAgAABAgQIECBAgAABAgQIECBAgAABAgQIECBAgAABAgQIECBAgAABAv9XYIfqlwOP06rt+RBYJvDS6v6D7x1Z7TshpdHniZ5UXXyQd3L1yuo51X9NqIeY8QjsUX22Gv1eR7/Hx1Wvr75RXXoQ8c7qDuOJNGWNBUavGcdVVx7knFH9xeLv8HNrnL254y9Uvanaa3Dg3tVrNneA6wgQIECAAAECBAgQIECAAAECBAgQIECAAAECBAgQIECAAAECBAgQIECAAAECBAgQIECAAAECBAgQIECAAAECBAgQIECAAAECBAgQIECAAAECBAgQIECAAAECBAgQ+FOB0QfNuhEgQIAAAQIECBAgQIAAAQIECBAgQIAAAQIECBAgQIAAAQIECBAgQIAAAQIECBAgQIAAAQIECBAgQIAAAQIECBAgQIAAAQIECBAgQIAAAQIECKx/gQtXp6z/NW1IgMAMClys2qY6cQa7qUTg3AT+UG01+OHW1ZlT5rpK9Yvq5Cn3EP9HgZtXHxxg/Lq6ePXbCQEdVh04yHpTtc+EssWMX2D0+zzf4tgnLz3ORwn3qF67LOqW1QfGH2/iGghco/pste1g9o+q3aqfrUHeSkeO3p8dV11ucPCManQfO2alw1xPgAABAgQIECBAgAABAgQIECBAgAABAgQIECBAgAABAgQIECBAgAABAgQIECBAgAABAgQIECBAgAABAgQIECBAgAABAgQIECBAgAABAgQIECBAgAABAgQIECBAgMAfBRZAECBAgAABAgQIECBAgAABAgQIECBAgAABAgQIECBAgAABAgQIECBAgAABAgQIECBAgAABAgQIECBAgAABAgQIECBAgAABAgQIECBAgAABAgQIrHuBi1ZfqN5bPbz6zbrf2IIECMySwAHV4dVJ1XHVi6u3zFJBXQicg8DPqwsPvn+xxdfQn01Bav9q9Bi67FL2P1TPmUIPkX8qMPpMzx9Xlxj86O7VURPCukb1lUHWGUtdTp1QvpjJCHy0uskg6lvV6Hc/+n27zb7APufwnPCR6hbVmTNQf3Rf+lR1oUGXX1bXrb4xA/1UIECAAAECBAgQIECAAAECBAgQIECAAAECBAgQIECAAAECBAgQIECAAAECBAgQIECAAAECBAgQIECAAAECBAgQIECAAAECBAgQIECAAAECBAgQIECAAAECBAgQIDB3AqMPL3YjQIAAAQIECBAgQIAAAQIECBAgQIAAAQIECBAgQIAAAQIECBAgQIAAAQIECBAgQIAAAQIECBAgQIAAAQIECBAgQIAAAQIECBAgQIAAAQIECBBYvwKjz5v6YLXn0orfru5RHbt+V7YZAQIzJvCa6p6DTg+vXjjmjp+rTquOr46rXledPuYM4zaWwHeqKw5W3qUavYZO+nZgddgg9J+rh026hLxzFTi8OmDw07dUd5mg1+j5bvdB3kOqf51gvqi1F7hG9eVq9J7+5OoJ1Uurs9Y+WsKYBJ5fjd77nH0bvZbcpDpxTPO3dMzNlv69uPVg0Her6y2+3vx0S4c7T4AAAQIECBAgQIAAAQIECBAgQIAAAQIECBAgQIAAAQIECBAgQIAAAQIECBAgQIAAAQIECBAgQIAAAQIECBAgQIAAAQIECBAgQIAAAQIECBAgQIAAAQIECBAgQGCjCYw+TNaNAAECBAgQIECAAAECBAgQIECAAAECBAgQIECAAAECBAgQIECAAAECBAgQIECAAAECBAgQIECAAAECBAgQIECAAAECBAgQIECAAAECBAgQIEBg/Qo8sXrKsvUeWT1//a5sMwIEZkzga9VVB51uVH1yjB23rU4bzDuzukB1xhgzjNp4AsdXuw3W3qM6bgoMd63eOMh9V3X7KfQYRl6m+l31syn3mIX461SfHxQZPe9cpPr1hMrtXx0xyPpEdeMJZYuZnMDzqt9Xh1a/mlyspDEJnK/6VPU/q3dW965+OabZ4xqzX/WyZcM+W920On1cIeYQIECAAAECBAgQIECAAAECBAgQIECAAAECBAgQIECAAAECBAgQIECAAAECBAgQIECAAAECBAgQIECAAAECBAgQIECAAAECBAgQIECAAAECBAgQIECAAAECBAgQ2AgCCxthSTsSIECAAAECBAgQIECAAAECBAgQIECAAAECBAgQIECAAAECBAgQIECAAAECBAgQIECAAAECBAgQIECAAAECBAgQIECAAAECBAgQIECAAAECBDaowJ7VB6qtBvsfXd1ug3pYmwCByQtsW502iD2z2qH6zRir3Kz6yGDel6pdxzjfqI0pMLpPje5bZ99uvvj1h6dAsUf1uUHuV6prTaHH31T3r65TXbx6aPWiKfSYxcgTqqsPit26eu+Eio5+FydWWw/yrlR9Z0L5YggQ2DyBy1b7Vs/YvMunctXTqscvS35ndcfqrKk0EkqAAAECBAgQIECAAAECBAgQIECAAAECBAgQIECAAAECBAgQIECAAAECBAgQIECAAAECBAgQIECAAAECBAgQIECAAAECBAgQIECAAAECBAgQIECAAAECBAgQIEBgDgUW5rCzygQIECBAgAABAgQIECBAgAABAgQIECBAgAABAgQIECBAgAABAgQIECBAgAABAgQIECBAgAABAgQIECBAgAABAgQIECBAgAABAgQIECBAgAABApsWuGT15eqig0t/WO1anbrp464gQIBA96/eV42eO1Z7u2l1zODw6Hnp2qsddi7n/qF69uBnr6j+dswZxm08gbdVdxysvXf11ikwXKT62SD3t9UFp9DjMdUzBrn/Vj1oCj1mMfKx1V7VGxaf395Y/XzCJd9V3XaQeWh18IQ7iCNAYH0IjJ7D7rpslcOrR6+P9WxBgAABAgQIECBAgAABAgQIECBAgAABAgQIECBAgAABAgQIECBAgAABAgQIECBAgAABAgQIECBAgAABAgQIECBAgAABAgQIECBAgAABAgQIECBAgAABAgQIECBAYO0FFtY+QgIBAgQIECBAgAABAgQIECBAgAABAgQIECBAgAABAgQIECBAgAABAgQIECBAgAABAgQIECBAgAABAgQIECBAgAABAgQIECBAgAABAgQIECBAgMCEBbaq/qO68SD3v5e+/syEu8xz3EOqE6pj5nkJ3QmsUmDP6kNLZ79Vvao6ZBWz9q+OGJx7ZXW/Vcw5ryOvru41uOAR1QvGnGHcxhMY3Vf3Haz9t9UrpsRwenWBQfYlq5Mn3OVW1XsGmZ+trjfhDuLOWeDu1euXfvSW6sXLflfcCBAgsBKBj1c3Wnbgmkv/LlrJHNcSIECAAAECBAgQIECAAAECBAgQIECAAAECBAgQIECAAAECBAgQIECAAAECBAgQIECAAAECBAgQIECAAAECBAgQIECAAAECBAgQIECAAAECBAgQIECAAAECBAgQ2JACCxtya0sTIECAAAECBAgQIECAAAECBAgQIECAAAECBAgQIECAAAECBAgQIECAAAECBAgQIECAAAECBAgQIECAAAECBAgQIECAAAECBAgQIECAAAECBNa3wD9Vj1u24ujrZ6zvtce63ZWqr1bbVG+oDqh+ONYEwwjMtsDo+eIxg4ovrv5uFZWPrO49OPfI6vmrmHNeR06orj644CbVx8ecYdzGExjdTx8+WPtR1fOmxHB8tdsg+4bVpyfc5VKLzwEnDjJ/X12wOnPCPcT9qcAFqr2rt1W/AUSAAIEtFLhw9fnqitUvq7tWH9jCmY4TIECAAAECBAgQIECAAAECBAgQIECAAAECBAgQIECAAAECBAgQIECAAAECBAgQIECAAAECBAgQIECAAAECBAgQIECAAAECBAgQIECAAAECBAgQIECAAAECBAgQ2DACCxtmU4sSIECAAAECBAgQIECAAAECBAgQIECAAAECBAgQIECAAAECBAgQIECAAAECBAgQIECAAAECBAgQIECAAAECBAgQIECAAAECBAgQIECAAAECBDaGwK2rdy9b9YPVLauzNgbBWLZ8f7XXYNJXqmuNZbIhBOZD4PPVdQZV96netIrqJ1RXH5y7yeLz0cdXMefcjmxbnTb44ZnVDtVvxphh1PgFble9czD2XdXtxx+zRROfUj1xMOHg6tAtmrj6w2+t7jQ4fs/Fx9XrVj9u1SdPqXYcnB69Lo5eH90IECBAYH0JXKV6dXWv6pvrazXbECBAgAABAgQIECBAgAABAgQIECBAgAABAgQIECBAgAABAgQIECBAgAABAgQIECBAgAABAgQIECBAgAABAgQIECBAgAABAgQIECBAgAABAgQIECBAgAABAgQIEFhbgYW1HW86AQIECBAgQIAAAQIECBAgQIAAAQIECBAgQIAAAQIECBAgQIAAAQIECBAgQIAAAQIECBAgQIAAAQIECBAgQIAAAQIECBAgQIAAAQIECBAgQIDABAUuW32p2nGQ+eNq1+qnE+wx71F3r16/bInbVu+e98X0J7CZApeoThpce1Z1kerUzTx/9mXbVqcNzpxZ7VD9ZoVzzuvyv6z+Y3DBV6prjXG+UWsjcIfq7YPR76juuDZRq556YHXY4PQR1QGrnrZlB5+z+Ph71GDE46pnbNnIVZ1+T3Wrwcl7Va9d1SSHCBBYjcBu1V6Lr6XPXs1hZwgQIECAAAECBAgQIECAAAECBAgQIECAAAECBAgQIECAAAECBAgQIECAAAECBAgQIECAAAECBAgQIECAAAECBAgQIECAAAECBAgQIECAAAECBAgQIECAAAECBAgQIEBg7QUW1j5CAgECBAgQIECAAAECBAgQIECAAAECBAgQIECAAAECBAgQIECAAAECBAgQIECAAAECBAgQIECAAAECBAgQIECAAAECBAgQIECAAAECBAgQIECAwIQE9qreVm07yLtZ9R8Tyl8PMTtUX68uNVjmrdXe62E5OxDYTIF7V0cOrv1kdaPNPDu87CbVRwffOKG65irmnNeRR1XPGVzwquq+Y84wbvwCd6pGz61n30avXXcef8wWTXxA9dzq1KU/o/vWs7Zo4uoPP6J63uD4i6u/W/24VZ98ZvWPg9Mjj8esepqDkxAYvSc8f3XKJMJkrJnAxRZ/j0+v7l9tVV2v+uyapRlMgAABAgQIECBAgAABAgQIECBAgAABAgQIECBAgAABAgQIECBAgAABAgQIECBAgAABAgQIECBAgAABAgQIECBAgAABAgQIECBAgAABAgQIECBAgAABAgQIECBAgAABAqsWWFj1SQcJECBAgAABAgQIECBAgAABAgQIECBAgAABAgQIECBAgAABAgQIECBAgAABAgQIECBAgAABAgQIECBAgAABAgQIECBAgAABAgQIECBAgAABAgRmUeBq1duq0d9PqQ6axZIz3OmIav9Bv9OXLH8ww51VIzBugVdU9x0MPWTxv5+8ipBHVs8dnDuy2ncVc87ryCuXzRw9foeZY44zbkwCd67eMpj11mrvMc1ej2PuuPTafvZu76/+egqL3rN6zSD3fdWtptBD5HkLbFeN7jP7VLepnlEdCm2uBd677DH/xcXn0N3meiPlz0tgx+pURAQIECBAgAABAgQIECBAgAABAgQIECBAgAABAgQIECBAgAABAgQIECBAgAABAgQIECBAgAABAgQIECBAgAABAgQIECBAgAABAgQIECBAgAABAgQIECBAgAABAgQIzKfAwnzW1poAAQIECBAgQIAAAQIECBAgQIAAAQIECBAgQIAAAQIECBAgQIAAAQIECBAgQIAAAQIECBAgQIAAAQIECBAgQIAAAQIECBAgQIAAAQIECBAgQOA8BHaoHl0dRGlFArtWx1VbD049tnrmiqa4mMD8C5xUXWKwxo2rT6xirbtUD672qC5ePap63irmnNeRL1fXHFxw0+qjY84wbvwCo/vGmwZj31zddfwx62bi6PXpI9V3qu9Wn6oOnw//QSAAACAASURBVMJ216i+Msg9dfExfeEp9BB53gL7VS8bXPLN6irQ5lpg9BzwhWr4ObIHVEcMtrpCNfo3wJfmelPlb1W9fvG59u7V+3AQIECAAAECBAgQIECAAAECBAgQIECAAAECBAgQIECAAAECBAgQIECAAAECBAgQIECAAAECBAgQIECAAAECBAgQIECAAAECBAgQIECAAAECBAgQIECAAAECBAgQIDB/AsMPkp2/9hoTIECAAAECBAgQIECAAAECBAgQIECAAAECBAgQIECAAAECBAgQIECAAAECBAgQIECAAAECBAgQIECAAAECBAgQIECAAAECBAgQIECAAAECBAgQGJ/AsdV1B+O+Vu1anTG+CJMIzLzAn1dfGLQ8rdqhOmsLm1+6+n31sy2cs/z416urDL65bXX6mDOMG7/APtVRg7FvrO42/hgTxyyw1dLj638M5o4e2z8ec45xWyYwes4ePdduMxgzem7/zy0b6/SUBV5QPWzQYfRad6Xql4uvr4+vDqhG7113n3JP8asTGH1G8EGL77cOrkb/ferS7/J7qxvnFAECBAgQIECAAAECBAgQIECAAAECBAgQIECAAAECBAgQIECAAAECBAgQIECAAAECBAgQIECAAAECBAgQIECAAAECBAgQIECAAAECBAgQIECAAAECBAgQIECAAAEC0xIYfcCoGwECBAgQIECAAAECBAgQIECAAAECBAgQIECAAAECBAgQIECAAAECBAgQIECAAAECBAgQIECAAAECBAgQIECAAAECBAgQIECAAAECBAgQIECAAIGNLnD/6qXLEG5cfWKjw9h/wwkcWB022PrN1V1nXGGH6jrVLtW/z3hX9f4ocLfqDQOMo6q7w5kLgc9U1xs0vU31nrlovrFKvr26w2Dlp1VP3FgE627b0Wvd16tLDTZ7x9Ljcfi9/aqXr7vt1/9Cu1XHL1vzC9Xu6391GxIgQIAAAQIECBAgQIAAAQIECBAgQIAAAQIECBAgQIAAAQIECBAgQIAAAQIECBAgQIAAAQIECBAgQIAAAQIECBAgQIAAAQIECBAgQIAAAQIECBAgQIAAAQIECBBYXwIL62sd2xAgQIAAAQIECBAgQIAAAQIECBAgQIAAAQIECBAgQIAAAQIECBAgQIAAAQIECBAgQIAAAQIECBAgQIAAAQIECBAgQIAAAQIECBAgQIAAAQIECBBYscCO1Xeq0d9n346s9l3xJAcIzL/A+6pbDtZ4SPWv87+WDWZM4G+q1w06vb66x4x1VOecBV5cPaj6fvX56rDqE7BmTuBe1asHrX5QXX7mWiq0UoF7Vq9Zduij1V8OvveTapfqVysd7vqpCzy2evqyFvPyb5ILV6dMXVABAgQIECBAgAABAgQIECBAgAABAgQIECBAgAABAgQIECBAgAABAgQIECBAgAABAgQIECBAgAABAgQIECBAgAABAgQIECBAgAABAgQIECBAgAABAgQIECBAgAABAjMgsDADHVQgQIAAAQIECBAgQIAAAQIECBAgQIAAAQIECBAgQIAAAQIECBAgQIAAAQIECBAgQIAAAQIECBAgQIAAAQIECBAgQIAAAQIECBAgQIAAAQIECBAgME2Bu1RvGhT4dXXl6qRplpJNYAoC569+UY3+Pvt2+eoHU+gicn0L3LN6zWDF11b3Wt8rr5vtLledVp2ybjZam0W2q+5Q3a36ZbXf2sSc69QLVj+rRn+ffbvuYqfPTbiHuPELfKjaczD2v6qLLnvtPqI6YPzRJk5A4O1Lzx3DqAdXL5lA9moitl16Pd+5utHS68Nq5jhDgAABAgQIECBAgAABAgQIECBAgAABAgQIECBAgAABAgQIECBAgAABAgQIECBAgAABAgQIECBAgAABAgQIECBAgAABAgQIECBAgAABAgQIECBAgAABAgQIECBAYN0ILKybTSxCgAABAgQIECBAgAABAgQIECBAgAABAgQIECBAgAABAgQIECBAgAABAgQIECBAgAABAgQIECBAgAABAgQIECBAgAABAgQIECBAgAABAgQIECBAYPUCV6leUt2selj1z6sf5SSBuRa4VnWLas/Fx8Rlq+vP9TbKz6rAvapXD8q9prr3rJbVi8AKBa5UfWtw5reL7ysuXv16hXO29PKjqn0GQw6vHr2lQ52fusDo/vXVaptBk2OW3sOe/a0/VFdbdj+cenEFNktg++q46sqDq8+orlt9cbMmTO6inRbfJx5dXXsp8v3VraszJ1dBEgECBAgQIECAAAECBAgQIECAAAECBAgQIECAAAECBAgQIECAAAECBAgQIECAAAECBAgQIECAAAECBAgQIECAAAECBAgQIECAAAECBAgQIECAAAECBAgQIECAAIHZE1iYvUoaESBAgAABAgQIECBAgAABAgQIECBAgAABAgQIECBAgAABAgQIECBAgAABAgQIECBAgAABAgQIECBAgAABAgQIECBAgAABAgQIECBAgAABAgQIEJiawK2r90wtXTABAgQ2hsB9qlcNVj2y2ndjrG7LDSLwzcX7+C6DXe+77D6/1gx3qg6q9hgE/aC6/FoHmz8RgUOrJw2Szqh+Wl168L0PVLecSBsh4xa4RnVcdf7B4O9Vu1enjjtsC+Y9r3rEsvMvqh66BTMdJUCAAAECBAgQIECAAAECBAgQIECAAAECBAgQIECAAAECBAgQIECAAAECBAgQIECAAAECBAgQIECAAAECBAgQIECAAAECBAgQIECAAAECBAgQIECAAAECBAgQIDD3Agtzv4EFCBAgQIAAAQIECBAgQIAAAQIECBAgQIAAAQIECBAgQIAAAQIECBAgQIAAAQIECBAgQIAAAQIECBAgQIAAAQIECBAgQIAAAQIECBAgQIAAAQIECBAgQIAAgXkSuG/1ikHhV1b3m6cFdCWwCYGDF3/+5ME1761uPUG1F1QPO4e8G1efmGAPUWsn8O3F59GdB+NfVt1/Wdze1VvXroLJayhwn+pVy+a/b+l55Kw1zF3J6G2qD1ej55Xhbf/quSsZ5FoCBAgQIECAAAECBAgQIECAAAECBAgQIECAAAECBAgQIECAAAECBAgQIECAAAECBAgQIECAAAECBAgQIECAAAECBAgQIECAAAECBAgQIECAAAECBAgQIECAAAEC60lgYT0tYxcCBAgQIECAAAECBAgQIECAAAECBAgQIECAAAECBAgQIECAAAECBAgQIECAAAECBAgQIECAAAECBAgQIECAAAECBAgQIECAAAECBAgQIECAwDoXuF713Ope1ffW+a7WI0CAAAECBAjMq8Au1TcH5f9QXaY6eUILXb/69DlkPb965IQ6iFlbgT2rD1Vfrh6w9Pt+f7XXIPb71VWr361tFdPXSOBfqocsm33I4tdPXqO81Yy9cPW5aufB4TOrO1XvXM1AZwgQIECAAAECBAgQIECAAAECBAgQIECAAAECBAgQIECAAAECBAgQIECAAAECBAgQIECAAAECBAgQIECAAAECBAgQIECAAAECBAgQIECAAAECBAgQIECAAAECBAjMu8DCvC+gPwECBAgQIECAAAECBAgQIECAAAECBAgQIECAAAECBAgQIECAAAECBAgQIECAAAECBAgQIECAAAECBAgQIECAAAECBAgQIECAAAECBAgQIEBggwjsWH2pumz1q+ph1Ss3yO7WJECAAAECBAjMm8Cnq+sPSj+yev4El/h2tfOyvJOqS1dnTbCHqLUTuO3ifezowfhdqq9VWw++96TqqWtXweQ1Fji2uu4g493V6Pc+S7erVp+rth+UOr26afXZWSqqCwECBAgQIECAAAECBAgQIECAAAECBAgQIECAAAECBAgQIECAAAECBAgQIECAAAECBAgQIECAAAECBAgQIECAAAECBAgQIECAAAECBAgQIECAAAECBAgQIECAAIFJCCxMIkQGAQIECBAgQIAAAQIECBAgQIAAAQIECBAgQIAAAQIECBAgQIAAAQIECBAgQIAAAQIECBAgQIAAAQIECBAgQIAAAQIECBAgQIAAAQIECBAgQIDAFgu8o7r9silXrb6xxZMNIECAAAECBM5N4KLVjkt/flidhIrAZgo8onre4NrPVDfYzLPjuOwJ1VMHg75b3aU6bhzDzZhZgWdX/zBod1p16epXM9tYsfMSuGz1heoi1dOqg6qzZpDsVtXR1VaDbj+trlONXjvdCBAgQIAAAQIECBAgQIAAAQIECBAgQIAAAQIECBAgQIAAAQIECBAgQIAAAQIECBAgQIAAAQIECBAgQIAAAQIECBAgQIAAAQIECBAgQIAAAQIECBAgQIAAAQIECGwYgYUNs6lFCRAgQIAAAQIECBAgQIAAAQIECBAgQIAAAQIECBAgQIAAAQIECBAgQIAAAQIECBAgQIAAAQIECBAgQIAAAQIECBAgQIAAAQIECBAgQIAAAQLzK/CP1TOX1X/sOXxvfjfUnAABAgQIzJ7AS6v7D2o9qPq32aup0YwKXKL6r2rrQb8rV9+aUN/LVj+ozv7s0bOqnaofTShfzHQEdli6j128+nj1d9WXp1NF6pgE9qq2rd4+pnlrNebh1fOXDT+humH1y7UKNZcAAQIECBAgQIAAAQIECBAgQIAAAQIECBAgQIAAAQIECBAgQIAAAQIECBAgQIAAAQIECBAgQIAAAQIECBAgQIAAAQIECBAgQIAAAQIECBAgQIAAAQIECBAgQIDArAmc/aHAs9ZLHwIECBAgQIAAAQIECBAgQIAAAQIECBAgQIAAAQIECBAgQIAAAQIECBAgQIAAAQIECBAgQIAAAQIECBAgQIAAAQIECBAgQIAAAQIECBAgQIAAgT8K3Lj6SHW+AcgHq1tWZ0EiQIDADAq8vjp+6c/nqpNnsKNKBDZH4Ihq/8GFB1bP3pyDa3jNlasrVjtXn62OW8Mso7dc4D3VrQZjnlwdsuVjN3vC6D3kzQZXP656xmafduG8CuyzVPyN87qA3nMr8C/VQ5a1f9vie8I7z+1GihMgQIAAAQIECBAgQIAAAQIECBAgQIAAAQIECBAgQIAAAQIECBAgQIAAAQIECBAgQIAAAQIECBAgQIAAAQIECBAgQIAAAQIECBAgQIAAAQIECBAgQIAAAQIECBBYocDCCq93OQECBAgQIECAAAECBAgQIECAAAECBAgQIECAAAECBAgQIECAAAECBAgQIECAAAECBAgQIECAAAECBAgQIECAAAECBAgQIECAAAECBAgQIECAwOQELlp9ubrkIPLH1a7VTydXQxIBAgQ2W2D36rjB1d+vrrDZpzfvwhtUl1/K+ebmHXEVgVUJHFQdMjj51OpJq5o0nkOHVQcORo26jDq5za7AvtUrB/W+VV15gnXvX710kHdCdc0J5osiQGBjCWxdvb/ac2ntX1R7VZ/dWAy2JUCAAAECBAgQIECAAAECBAgQIECAAAECBAgQIECAAAECBAgQIECAAAECBAgQIECAAAECBAgQIECAAAECBAgQIECAAAECBAgQIECAAAECBAgQIECAAAECBAgQ2MgCCxt5ebsTIECAAAECBAgQIECAAAECBAgQIECAAAECBAgQIECAAAECBAgQIECAAAECBAgQIECAAAECBAgQIECAAAECBAgQIECAAAECBAgQIECAAAECBGZYYPQ5UR+s9hx0PKu6afWxGe49y9UuUv18lgvqRmAdCDyg+rfBHm+p7jLmvf6lesjSzF9Vf1+9eswZxhEYCTyyeu6A4gWLryOPmCLNQ6sXDvJfWj1win1Eb1rgAov3o1Oq0d9n365fHbvpo2O5YvvqJ8vyr1t9bizTDSFAgMCfClxo6Tlu28V/t+5VfQ0SAQIECBAgQIAAAQIECBAgQIAAAQIECBAgQIAAAQIECBAgQIAAAQIECBAgQIAAAQIECBAgQIAAAQIECBAgQIAAAQIECBAgQIAAAQIECBAgQIAAAQIECBAgQIAAgY0kMPofTbgRIECAAAECBAgQIECAAAECBAgQIECAAAECBAgQIECAAAECBAgQIECAAAECBAgQIECAAAECBAgQIECAAAECBAgQIECAAAECBAgQIECAAAECBAjMnsBB1SHLaj21etLsVZ2LRrep3lCNDI+ozpiL1koSmD+Bf67+16D26Dlr9Lgb5+3Y6rqDgbeq3jfOALMILAn8bfXvA41XVvebos7tFu/77xzkf7Daa4p9rlbtXl2n+l118BS7zHL0q6t7Vf9Vval6XvWtCRZ+bXWPQd7zq0dOMF8UAQIbT2CX6jfViRtvdRsTIECAAAECBAgQIECAAAECBAgQIECAAAECBAgQIECAAAECBAgQIECAAAECBAgQIECAAAECBAgQIECAAAECBAgQIECAAAECBAgQIECAAAECBAgQIECAAAECBAhsdIGFjQ5gfwIECBAgQIAAAQIECBAgQIAAAQIECBAgQIAAAQIECBAgQIAAAQIECBAgQIAAAQIECBAgQIAAAQIECBAgQIAAAQIECBAgQIAAAQIECBAgQIDADArsWX2g2mrQ7WPVzaozZ7DvrFe6QPX1aqelot+s7l19ZtaL60dgAgLXqi5WHTOmrE9VNxjMuu3i1+8e0+zRmNHz4m+rbQYzd6x+McYMowicLXDn6i0DjrdXd5oiz+jx+qVB/reqK0+pz27V8YPsHw5eZ6dUaWZj/7y6UDV6LzeN222qowfBX62uMY0iMgkQIECAAAECBAgQIECAAAECBAgQIECAAAECBAgQIECAAAECBAgQIECAAAECBAgQIECAAAECBAgQIECAAAECBAgQIECAAAECBAgQIECAAAECBAgQIECAAAECBAgQIECAwHoXWFjvC9qPAAECBAgQIECAAAECBAgQIECAAAECBAgQIECAAAECBAgQIECAAAECBAgQIECAAAECBAgQIECAAAECBAgQIECAAAECBAgQIECAAAECBAgQIDCHAp+o/mLQ+xfVtasfzuEus1D5KdUTB0XOqK5efXsWyulAYMoCh1UHVj+r3lK9oPriKjttVf222mZw/pLVyaucd07Hdq+OG/zg+9UVxjjfKAJDgT2rDw2+cUz1V1MkukB1+iD/D9X5ptRn9Hgfdfkfg/wLV6dOqY/YcxfYujq++mh1VDW6H58JbMMIbLv0+x69PrsRIECAAAECBAgQIECAAAECBAgQIECAAAECBAgQIECAAAECBAgQIECAAAECBAgQIECAAAECBAgQIECAAAECBAgQIECAAAECBAgQIECAAAECBAgQIECAAAECBAgQIECAwBoLLKzxfOMJECBAgAABAgQIECBAgAABAgQIECBAgAABAgQIECBAgAABAgQIECBAgAABAgQIECBAgAABAgQIECBAgAABAgQIECBAgAABAgQIECBAgAABAgRWLrBd9brq9ktHb1cdvfIxTlRXqr5abTPQeGr1JDoECPwfgS9Wuw4s7rf4uHnlKm1Gc0bzzr79qLrcKmed27EHLM78t8EP37KYeZcxZxhH4GyBParPDTiOr64zZZ6fVBcbdNip+uGUOh1X7T7IvkX1oSl1EUuAwJ8K3KM6bOl18xBAG0Jgx+rUDbGpJQkQIECAAAECBAgQIECAAAECBAgQIECAAAECBAgQIECAAAECBAgQIECAAAECBAgQIECAAAECBAgQIECAAAECBAgQIECAAAECBAgQIECAAAECBAgQIECAAAECBAjMqMDCjPZSiwABAgQIECBAgAABAgQIECBAgAABAgQIECBAgAABAgQIECBAgAABAgQIECBAgAABAgQIECBAgAABAgQIECBAgAABAgQIECBAgAABAgQIECBAoB5bXaw6EMaqBT5U7Tk4/YPqKtXvVj3RQQLrR+AS1UnL1rlkdfIqV/zb6t8HZ99e3WmVs87t2IsWO//94IdPrJ425gzjCJwtcKXqWwOO71Y7T5nn2Oq6gw5/WX1sSp1eXt1vkH1AdcSUuoglQOD/CVymekN14wHKLtW3Ia1rgcdXo+fhParvretNLUeAAAECBAgQIECAAAECBAgQIECAAAECBAgQIECAAAECBAgQIECAAAECBAgQIECAAAECBAgQIECAAAECBAgQIECAAAECBAgQIECAAAECBAgQIECAAAECBAgQIEBghgUWZribagQIECBAgAABAgQIECBAgAABAgQIECBAgAABAgQIECBAgAABAgQIECBAgAABAgQIECBAgAABAgQIECBAgAABAgQIECBAgAABAgQIECBAgAABAgS2ROBvqtctG3Db6t1bMtRZAutI4D7Vqwb7fLHabQv2e0H1sMH5g6tDt2DeOR39dHX9wQ88pscMPKFxj6yeO8h6XvWoCWWvJOaii/fpnw4OnFJdZCUD1uDao6p9BnP3rY5cg5zNGTn6nT1ncOHo+eS+m3PQNQQIrKnA+atvVDsNUj5c3XxNUw2flsB2S//muf1SgdH7udF7pd9Nq5BcAgQIECBAgAABAgQIECBAgAABAgQIECBAgAABAgQIECBAgAABAgQIECBAgAABAgQIECBAgAABAgQIECBAgAABAgQIECBAgAABAgQIECBAgAABAgQIECBAgAABAhtZYGEjL293AgQIECBAgAABAgQIECBAgAABAgQIECBAgAABAgQIECBAgAABAgQIECBAgAABAgQIECBAgAABAgQIECBAgAABAgQIECBAgAABAgQIECBAgACBdSuwQ/X16lKDDd9a7b1uN7YYgZULvLy63+DY4dWjVz7m/574RPUXg/O3r961BfOWH92q+m21zeAHO1a/GGOGUZMR2L86YhD1nOofJhO9opTRfe4PgxNnVluvaML4Lz6sOnAw9knVU8cfs1kT/6r68ODKL1a7bdZJF82CwPbVXatXzEIZHcYucJvq6GVT/6Z6w9L37lKdv3rt2JMNnLTA31cvWhb6kurBky4ijwABAgQIECBAgAABAgQIECBAgAABAgQIECBAgAABAgQIECBAgAABAgQIECBAgAABAgQIECBAgAABAgQIECBAgAABAgQIECBAgAABAgQIECBAgAABAgQIECBAgACBWoBAgAABAgQIECBAgAABAgQIECBAgAABAgQIECBAgAABAgQIECBAgAABAgQIECBAgAABAgQIECBAgAABAgQIECBAgAABAgQIECBAgAABAgQIECBAYB0KPKd61GCv06urVT9Yh7taicBqBU6qLjE4/NfV+1c5bKvqV9W2g/OXrE5e5bxzOvbn1RcGP/hhtdMY5xs1OYEDqsMHcc+uDpxc/IqSfl799+JryqlLf66/otPjv/ih1QsHY19aPXD8MZs1ccfqlMGVZ1YXrH6/WaddNC2BO1cPqm67VGBLnvuntYPczRN48+Lr5t6DS39c3b4aPefebOnxu8uyx/HmTXbVrAm8s7rdslL7VkfOWtFlfS5aHVU9ofrkjHdVjwABAgQIECBAgAABAgQIECBAgAABAgQIECBAgAABAgQIECBAgAABAgQIECBAgAABAgQIECBAgAABAgQIECBAgAABAgQIECBAgAABAgQIECBAgAABAgQIECBAgMBmCSxs1lUuIkCAAAECBAgQIECAAAECBAgQIECAAAECBAgQIECAAAECBAgQIECAAAECBAgQIECAAAECBAgQIECAAAECBAgQIECAAAECBAgQIECAAAECBAgQIDA/ArtWx1VbDyo/tnrm/KygKYE1F7hm9eVByu+qP6tGf6/mdq3qS4ODJ1aXWc2g8zizX/Wywc/fVt15zBnGTUbgwOqwQdTh1aMnEz33Kber3jnY4oPVXlPc6nuLj8vLD/L3WHoNnmIl0ZsQ+NfqwYNrRs+rD6C2LgV2qr62+B74goPtzqi2GXz9z9XD1uX2G2up7atjq6sve293/eqLM0px7eroanQ/PaUavX58d0a7qkWAAAECBAgQIECAAAECBAgQIECAAAECBAgQIECAAAECBAgQIECAAAECBAgQIECAAAECBAgQIECAAAECBAgQIECAAAECBAgQIECAAAECBAgQIECAAAECBAgQIEBgswUWNvtKFxIgQIAAAQIECBAgQIAAAQIECBAgQIAAAQIECBAgQIAAAQIECBAgQIAAAQIECBAgQIAAAQIECBAgQIAAAQIECBAgQIAAAQIECBAgQIAAAQIECBCYD4Fjq+sOqn6t2rU6Yz7qa0lgIgKPrJ47SHpvdestTL5qtVu1R/X76uAtnLf8+Auqhw2+OZp/6JgzjJuMwD9WzxxEPat6zGSi5z7lmtVHq+9U31t83H6qOmyKW72tuuMgf7/q5VPsI3rTAntWHxpc9qvqot4nbRpuTq84cNlzxJmLr51bDXY5q7pWdcKc7qf2/xPYpTq+2n6AMnqd2L06dcagLlZ9d/G+ud2g1zeqG1SnzFhXdQgQIECAAAECBAgQIECAAAECBAgQIECAAAECBAgQIECAAAECBAgQIECAAAECBAgQIECAAAECBAgQIECAAAECBAgQIECAAAECBAgQIECAAAECBAgQIECAAAECBAisSGBhRVe7mAABAgQIECBAgAABAgQIECBAgAABAgQIECBAgAABAgQIECBAgAABAgQIECBAgAABAgQIECBAgAABAgQIECBAgAABAgQIECBAgAABAgQIECBAgMDsC9y9OrzaaanqjatPzH5tDQlMVOAd1e0HiQdUR0y0wcrDbljtVe1R7V49vHrXysc4MQMCj62ePujxjOpxM9BLhZULHFo9aXDsedWjVj7GiQkKjD6L9MTqkoPMO1TvnGAHUZMT2Lr6cnW1QeTvFp+Dzz/4+mPVX06ukqQ1FLhdNXqPN/zM4fdVt67OWsPc1Yze/xzee36y2nPxPcHoPupGgAABAgQIECBAgAABAgQIECBAgAABAgQIECBAgAABAgQIECBAgAABAgQIECBAgAABAgQIECBAgAABAgQIECBAgAABAgQIM3cnBAAAIABJREFUECBAgAABAgQIECBAgAABAgQIECBAYC4Fhh8OOpcLKE2AAAECBAgQIECAAAECBAgQIECAAAECBAgQIECAAAECBAgQIECAAAECBAgQIECAAAECBAgQIECAAAECBAgQIECAAAECBAgQIECAAAECBAgQIEDgHAQuUD2+ukz1QEIECPz/BM5XnVptN/jurtWXOBGYkMDjqn8aZD196Tl7QvFixihwl+pNg3nHVH81xvnrfdRlq6ssmn1kwou+oHrYIPPV1X0m3EHc5ARuVH18E3H3rF43uUqS1lDgoOqQZfNH33vKGmaudvRLzuHfaqPXlH1WO9A5AgQIECBAgAABAgQIECBAgAABAgQIECBAgAABAgQIECBAgAABAgQIECBAgAABAgQIECBAgAABAgQIECBAgAABAgQIECBAgAABAgQIECBAgAABAgQIECBAgAABAtMWWJh2AfkECBAgQIAAAQIECBAgQIAAAQIECBAgQIAAAQIECBAgQIAAAQIECBAgQIAAAQIECBAgQIAAAQIECBAgQIAAAQIECBAgQIAAAQIECBAgQIAAgQ0o8Pzq29VzN+DuViZAYPoCf1n9x6DGydUlp19Lgw0k8ITqqYN9n1Y9cQPtv55WvUI1+v0dV32+Or46ZT0tuAa7bF3doXpwdavqO9WV1yDnvEbeuPrY4ILTqz+rzphwD3GTE3hZtd8gbvS73mbw9YlL98PfTK6SpDUSGH3e8Duq2w3mn7X43u/m1UfWKHO1Y0fPh++v9lw2wPuC1Yo6R4AAAQIECBAgQIAAAQIECBAgQIAAAQIECBAgQIAAAQIECBAgQIAAAQIECBAgQIAAAQIECBAgQIAAAQIECBAgQIAAAQIECBAgQIAAAQIECBAgQIAAAQIECBAgMHWB0QeEuhEgQIAAAQIECBAgQIAAAQIECBAgQIAAAQIECBAgQIAAAQIECBAgQIAAAQIECBAgQIAAAQIECBAgQIAAAQIECBAgQIAAAQIECBAgQIAAAQIECExOYO/qzUtxr6/2q06fXLwkAgQIdIXqftUtqptW/17dnwuBCQo8qTp0kPeU6qAJ5osiME2Byy0+536/Gn4m6G7VFydc6ifVxQaZ+1RvmnAHcZMT2HHxtf871ejv31Qvrh5abTOo8E/VEyZXSdIaCuxQHVtdbZCx/+Lv/7lrmLna0Reqjq92XjZg9N509B7VjQABAgQIECBAgAABAgQIECBAgAABAgQIECBAgAABAgQIECBAgAABAgQIECBAgAABAgQIECBAgAABAgQIECBAgAABAgQIECBAgAABAgQIECBAgAABAgQIECBAgMBcCQw/fHiuiitLgAABAgQIECBAgAABAgQIECBAgAABAgQIECBAgAABAgQIECBAgAABAgQIECBAgAABAgQIECBAgAABAgQIECBAgAABAgQIECBAgAABAgQIEJhDgStW/1ltP+j+3urWc7iLygQIrA+BC1Y7Vieuj3VsMScCB1WHDLoeWh08J93VJDAOgY9UNxsMekb1uHEM3swZf1f972XXHlXdfTPPu2w+BR5U7VUdUP2wenr12MEqZ1RXrr4/n+tpvUzg6tWx1c+quy3996wiXXWp34UGBf9Q3aI6ZlZL60WAAAECBAgQIECAAAECBAgQIECAAAECBAgQIECAAAECBAgQIECAAAECBAgQIECAAAECBAgQIECAAAECBAgQIECAAAECBAgQIECAAAECBAgQIECAAAECBAgQIEDgnAQWsBAgQIAAAQIECBAgQIAAAQIECBAgQIAAAQIECBAgQIAAAQIECBAgQIAAAQIECBAgQIAAAQIECBAgQIAAAQIECBAgQIAAAQIECBAgQIAAAQIECExE4HzVx6vrD9LOrG669P2JlBBCgAABAgRmQODJ1cGDHqOvD5mBXioQmJTAg6oXD8J+UF1+UuHVztW3l+X9trpIdfoEe4iarsC21TerSw9qvL2603RrSR+jwI2qL1W/HOPMtRq1Z/X+autBwKj3DasT1irUXAIECBAgQIAAAQIECBAgQIAAAQIECBAgQIAAAQIECBAgQIAAAQIECBAgQIAAAQIECBAgQIAAAQIECBAgQIAAAQIECBAgQIAAAQIECBAgQIAAAQIECBAgQIAAAQLjFlgY90DzCBAgQIAAAQIECBAgQIAAAQIECBAgQIAAAQIECBAgQIAAAQIECBAgQIAAAQIECBAgQIAAAQIECBAgQIAAAQIECBAgQIAAAQIECBAgQIAAAQIEzlHgsOrAZT95TPUsXgQIECBAYIMJHFo9abDzQdVTNpiBdTe2wPbVz6ttBgw3qj45QZZR1g2X5d2reu0EO4iavsDod/7qQY2fVFdfun9Ov50GG03ggdVLBkt/q7pF9b2NBmFfAgQIECBAgAABAgQIECBAgAABAgQIECBAgAABAgQIECBAgAABAgQIECBAgAABAgQIECBAgAABAgQIECBAgAABAgQIECBAgAABAgQIECBAgAABAgQIECBAgACB+RVYmN/qmhMgQIAAAQIECBAgQIAAAQIECBAgQIAAAQIECBAgQIAAAQIECBAgQIAAAQIECBAgQIAAAQIECBAgQIAAAQIECBAgQIAAAQIECBAgQIAAAQIE5kbgttW7lrV9T3WbudlAUQIECBAgQIAAgXEKvKW682DgC6pHjDNgE7P+vnrRsmtGXz90gh1EzYbAp6vdqudWT6lOm41aWmxQgSOq/RefH4+vbrH4vPjzDepgbQIECBAgQIAAAQIECBAgQIAAAQIECBAgQIAAAQIECBAgQIAAAQIECBAgQIAAAQIECBAgQIAAAQIECBAgQIAAAQIECBAgQIAAAQIECBAgQIAAAQIECBAgQIAAgTkVWJjT3moTIECAAAECBAgQIECAAAECBAgQIECAAAECBAgQIECAAAECBAgQIECAAAECBAgQIECAAAECBAgQIECAAAECBAgQIECAAAECBAgQIECAAAECBOZF4FLVCdWOg8I/qq5dnTovS+hJgAABAgQIECAwVoF9qqMGE0+qLl2dNdaUcx82em/6k+p8g0uuufS+dUIVxMyIwDWq31XfnpE+ahA4uHp29WsUBAgQIECAAAECBAgQIECAAAECBAgQIECAAAECBAgQIECAAAECBAgQIECAAAECBAgQIECAAAECBAgQIECAAAECBAgQIECAAAECBAgQIECAAAECBAgQIECAAAECBOZNYGHeCutLgAABAgQIECBAgAABAgQIECBAgAABAgQIECBAgAABAgQIECBAgAABAgQIECBAgAABAgQIECBAgAABAgQIECBAgAABAgQIECBAgAABAgQIEJgjga2qY6qbDDqfUd24OnaO9lCVAAECBAhsZIHtqx2X/mxdfWEjY9h9bALbVD+vRvevs2+3XHzf+IGxJWx60JsX7897Dy57evX4TR9zBQECBAgQIECAAAECBAgQIECAAAECBAgQIECAAAECBAgQIECAAAECBAgQIECAAAECBAgQIECAAAECBAgQIECAAAECBAgQIECAAAECBAgQIECAAAECBAgQIECAAAECBAgQIHBOAgtYCBAgQIAAAQIECBAgQIAAAQIECBAgQIAAAQIECBAgQIAAAQIECBAgQIAAAQIECBAgQIAAAQIECBAgQIAAAQIECBAgQIAAAQIECBAgQIAAAQIE1kzgkOqgZdMfXr1wzRI3zuD9qh9W7984K9uUwEwKXLH6afXrmWynFIEtF9i1+uJgzJera2/5WBMI/B+Bl1Wj9zRn30ZfP2CCNneu3jLI+1G1U3XWBDuIIkCAAAECBAgQIECAAAECBAgQIECAAAECBAgQIECAAAECBAgQIECAAAECBAgQIECAAAECBAgQIECAAAECBAgQIECAAAECBAgQIECAAAECBAgQIECAAAECBAgQIECAAAEC60ZgYd1sYhECBAgQIECAAAECBAgQIECAAAECBAgQIECAAAECBAgQIECAAAECBAgQIECAAAECBAgQIECAAAECBAgQIECAAAECBAgQIECAAAECBAgQIECAwGwJ/Hn1hWWV3ljdbbZqzmWbnaqvVRes3lo9qvreXG6iNIH5F3hfdcvqm9Vx1ZOWHp/zv5kNCPxR4PLLXmN+WI1eh6Z9u2Z1o+qKS3/eUL192qXkr1jgFtUHBqd+XV2kOmPFk1Z3YJvq5GrHwfGbVx9e3TinCBAgQIAAAQIECBAgQIAAAQIECBAgQIAAAQIECBAgQIAAAQIECBAgQIAAAQIECBAgQIAAAQIECBAgQIAAAQIECBAgQIAAAQIECBAgQIAAAQIECBAgQIAAAQIECBAgQIDAxhZY2Njr254AAQIECBAgQIAAAQIECBAgQIAAAQIECBAgQIAAAQIECBAgQIAAAQIECBAgQIAAAQIECBAgQIAAAQIECBAgQIAAAQIECBAgQIAAAQIECBAgsKYCD66OqLarvlntUf1qTRM3xvA3V3sPVv1utfPGWN2WBGZO4NTqzwatrlp9Y4wtr1IdU32+Or76aPXeMc43isCmBC5U/WJw0a+rHTZ1aAI/P6Q6aJDz9OrxE8gVMV6B0eeC/ri6xGDsnau3jTfmPKe9sHro4IqXV/tNMF8UAQLTFxi91o3ec31u+lU0IECAAAECBAgQIECAAAECBAgQIECAAAECBAgQIECAAAECBAgQIECAAAECBAgQIECAAAECBAgQIECAAAECBAgQIECAAAECBAgQIECAAAECBAgQIECAAAECBAgQIDDfAqMPHnYjQIAAAQIECBAgQIAAAQIECBAgQIAAAQIECBAgQIAAAQIECBAgQIAAAQIECBAgQIAAAQIECBAgQIAAAQIECBAgQIAAAQIECBAgQIAAAQIECBBYO4ErVUdWD6y+snYxG2bybaqjl217j+r1G0bAogRmR+CK1XcGdX5TbTfmeqPH92sHMz9Q3XLMGcYR2JTAH6qtBhdtXZ25qUNr/PP9qpcNMkaPk3utcabxayPw7OrB1buqo5b+/u3aRJ3j1OtXnx785NfVxatJdpjguqI2IfBXi893h1a3qk6ntSEErlW9rdq+2q06aUNsbUkCBAgQIECAAAECBAgQIECAAAECBAgQIECAAAECBAgQIECAAAECBAgQIECAAAECBAgQIECAAAECBAgQIECAAAECBAgQIECAAAECBAgQIECAAAECBAgQIECAAAECaySwsEZzjSVAgAABAgQIECBAgAABAgQIECBAgAABAgQIECBAgAABAgQIECBAgAABAgQIECBAgAABAgQIECBAgAABAgQIECBAgAABAgQIECBAgAABAgQIECAwboHzV9+odhoM/nB183EHmUdgHQpcvvr+mPe6a/XGwcyPVHuOOeNZ1aMHMw+r/nHMGcYR2JTAqdWfDS66SHXKpg6t8c9Hj7UPDTI+Wd1ojTM3Nf52Sx12r/aoblh9b1OH/LyLVj+bssPXqqtWX62Oqp5d/WLKncRPVmC7pd/7g6vR59Uevuz1d7JtpE1K4C7VkdUFlwJHryU3rf57UgXkECBAgAABAgQIECBAgAABAgQIECBAgAABAgQIECBAgAABAgQIECBAgAABAgQIECBAgAABAgQIECBAgAABAgQIECBAgAABAgQIECBAgAABAgQIECBAgAABAgQIEFhvAqMPeHUjQIAAAQIECBAgQIAAAQIECBAgQIAAAQIECBAgQIAAAQIECBAgQIAAAQIECBAgQIAAAQIECBAgQIAAAQIECBAgQIAAAQIECBAgQIAAAQIECBAgMA8CT6meOCh6RnX16tvzUF5HAlMW+Ex1reoj1Yerl1anbGGnp1WPH8w4ojpgC2cuP/7B6uaDb95z8XH/ujFnGEdgUwLfra4wuOhK1Xc2dWiNf77zste/E6vLrHHmpsZ/tLrJ4KI7V2/b1CE/nwmBPaufVV+ciTZKTENg9Bq+/7LgXav/j707j7O+rus+/hoQFdxwRVNMETGkVFBzQRFFRVwSC9Ryy31JjcQlS3HLwhWX1FLT1LtuBHKr0BRBcE9JkRQXkEQtyEAMRblRuOfUXN2/e7yUua4558w5M8/zeMzjupj5fd+f9+d5nTnnN/4x/vNalDFzagJ/Uv3+smmvrg6ZWoPVDdq1ul91xOpinCZAgAABAgQIECBAgAABAgQIECBAgAABAgQIECBAgAABAgQIECBAgAABAgQIECBAgAABAgQIECBAgAABAgQIECBAgAABAgQIECBAgAABAgQIECBAgAABAgQIECAwPoGF8UVJIkCAAAECBAgQIECAAAECBAgQIECAAAECBAgQIECAAAECBAgQIECAAAECBAgQIECAAAECBAgQIECAAAECBAgQIECAAAECBAgQIECAAAECBAgQIDAxgV2qL1fbDSb8UfXciU0UTGD9COxYnVcNf//c1avzV7niB6r9BxkPqf56lZnLj486Xm3wyZtVXx3zDHEELkvglOoWg4v2rD5/WYcm/PVtqx8vm3G5xffFn0x47s+Lf2315MEFz1983XnBGvYxmgCBlQtcq/paNbpn2PT4RLX3yiNcOYcC21QfrvZd1v3g6pgZ3+cu1bur0T3to6q3znhf9QgQIECAAAECBAgQIECAAAECBAgQIECAAAECBAgQIECAAAECBAgQIECAAAECBAgQIECAAAECBAgQIECAAAECBAgQIECAAAECBAgQIECAAAECBAgQIECAAAECBDaIwPAXwm+Qla1JgAABAgQIECBAgAABAgQIECBAgAABAgQIECBAgAABAgQIECBAgAABAgQIECBAgAABAgQIECBAgAABAgQIECBAgAABAgQIECBAgAABAgQIECAwhwLHV3cd9P5mddPqojncRWUC0xZ4UHXkYOg/VbceQ4nzq6sNcn6p+soYcjdF7FKdMci7sLrSGPNFEVipwEnVnQcX77v4nnTiSg9P8LpvVDcc5N+s+uoE511W9KOrNw8uenf165d1yNcJEJgZgcdVf76szaOqo6o/rK5ePXFm2ioyLoFrVqdU1192z3Wb6rRxDRlzzkOrdyzL3L/64JjniCNAgAABAgQIECBAgAABAgQIECBAgAABAgQIECBAgAABAgQIECBAgAABAgQIECBAgAABAgQIECBAgAABAgQIECBAgAABAgQIECBAgAABAgQIECBAgAABAgQIECCwxQILW3zCAQIECBAgQIAAAQIECBAgQIAAAQIECBAgQIAAAQIECBAgQIAAAQIECBAgQIAAAQIECBAgQIAAAQIECBAgQIAAAQIECBAgQIAAAQIECBAgQIAAAQLTFXhQdeSykfeu3j/dGqYRmFuBv6geNWj/kur3V7nNDatvDDIurK60yszlxw+ujhp88mPVncc8QxyBlQi8r7rf4MIDq/eu5OCErzmx2mcwY//qgxOe+fPib1N9ZnDBmdUua9jHaAIEtlxg9D08+l7e9Bi9v19Q7bT0iVtVp2x5rBMzLnDr6lPV5QY9T69uWY2eA7P22G3p/eaqg2I/qG5bnTZrZfUhQIAAAQIECBAgQIAAAQIECBAgQIAAAQIECBAgQIAAAQIECBAgQIAAAQIECBAgQIAAAQIECBAgQIAAAQIECBAgQIAAAQIECBAgQIAAAQIECBAgQIAAAQIECBDYWAILG2td2xIgQIAAAQIECBAgQIAAAQIECBAgQIAAAQIECBAgQIAAAQIECBAgQIAAAQIECBAgQIAAAQIECBAgQIAAAQIECBAgQIAAAQIECBAgQIAAAQIECMyZwFWqr1bXHfR+T/WAOdtDXQJrKXBOdZ1BgXtUx62y0IHVuwcZH632WWXm8uOHV88afPI11e+OeYa4tREY/Vs+ZTD6qdVr16bKiqa+o3ro4MpHVG9f0cnJXvS26uGDEY+v3jjZkT83/fKL37M/rLYZXHWl6sI17GT01glcrTq4umF12NZFODWnAr9Sfa7a9mf0/8fqdnO6m9o/X+DJm3kvPmbptWAW7e5afWjZc/Vb1W2rs2exsE4ECBAgQIAAAQIECBAgQIAAAQIECBAgQIAAAQIECBAgQIAAAQIECBAgQIAAAQIECBAgQIAAAQIECBAgQIAAAQIECBAgQIAAAQIECBAgQIAAAQIECBAgQIAAAQIbQ2BhY6xpSwIECBAgQIAAAQIECBAgQIAAAQIECBAgQIAAAQIECBAgQIAAAQIECBAgQIAAAQIECBAgQIAAAQIECBAgQIAAAQIECBAgQIAAAQIECBAgQIAAgTkVuFf1/kH3H1W7Vd+c033UJjBtgd2rLw2GXlRdrRr9uZrHi6rnDAJeVf3eagI3c/ZD1d0Hn39k9ZdjniFubQT+tPqdwegnV69bmyormrq871Or167o5GQvekF12GDEn1R/MNmRl5n+xermg6v2qT56madcMCsC21fvqe45KHTN6rxZKajHVAReeRnv6b9dvW0qTQyZtsDR1UHLhj5t8d7xiGkXWeG8x1RvWnbtF6o7Vj9YYYbLCBAgQIAAAQIECBAgQIAAAQIECBAgQIAAAQIECBAgQIAAAQIECBAgQIAAAQIECBAgQIAAAQIECBAgQIAAAQIECBAgQIAAAQIECBAgQIAAAQIECBAgQIAAAQIECIxVYGGsacIIECBAgAABAgQIECBAgAABAgQIECBAgAABAgQIECBAgAABAgQIECBAgAABAgQIECBAgAABAgQIECBAgAABAgQIECBAgAABAgQIECBAgAABAhtL4EXVH1c/3FhrT33bXarXVPepfr96ydQbGEhgfgUOqY4Y1P9Qdc8xrHNsdcAg52HV/xpD7jDi/MXuVxt84pbVF8Y8Q9zaCLy+euJg9JOqN6xNlRVNHb3fP7UaPSdHHy+v3rGik5O96JHVWwYj/nf1W5MdeZnpf7Wsw8jttZd5ygWzJHBKdYtBocdVb5qlgrpMXGD76uvVdX/GpO8svgbepLpg4k0MmLbADtVnq90Hg39c7VN9ctplVjhv9B7z5GXXju5371VdssIMlxEgQIAAAQIECBAgQIAAAQIECBAgQIAAAQIECBAgQIAAAQIECBAgQIAAAQIECBAgQIAAAQIECBAgQIAAAQIECBAgQIAAAQIECBAgQIAAAQIECBAgQIAAAQIECBAYm8DC2JIEESBAgAABAgQIECBAgAABAgQIECBAgAABAgQIECBAgAABAgQIECBAgAABAgQIECBAgAABAgQIECBAgAABAgQIECBAgAABAgQIECBAgAABAgQ2lsDLq0OrL1b3r87YWOuvybb3rD64JpMNJTC/AsdWBwzqP7N62RjWeX51j+pW1Q7V7tWXx5C7KeJG1ZmDvIurK1aXjHGGqLUTeEP1hMH4J1Z/tnZ15nbyXavjB+0/ufg+ecc13uYZi68JLx10eEv16DXuZPyWCfxB9eLBkdFzbL8ti3D1OhD4jeqYn7PHK6qnr4M9rfDTArsu/nz7uerKS1/6SnWfGf55d5vquGr0njh8jO41nuQfmAABAgQIECBAgAABAgQIECBAgAABAgQIECBAgAABAgQIECBAgAABAgQIECBAgAABAgQIECBAgAABAgQIECBAgAABAgQIECBAgAABAgQIECBAgAABAgQIECBAgMC0BRamPdA8AgQIECBAgAABAgQIECBAgAABAgQIECBAgAABAgQIECBAgAABAgQIECBAgAABAgQIECBAgAABAgQIECBAgAABAgQIECBAgAABAgQIECBAgMA6EDigOnawx/eqe1efWAe7WYEAgfUjcLnq+9UVBivtVX1uzCverPrKmDPvVP1DtcNS7mcWX3d/dcwzxK2dwJ9XjxuMf3z1xrWrM7eTb1C9ujqz+kb1xer4Nd7mnkvfu5tqnFzdZo07Gb9lAjtXZw2OXFpdrzpny2JcvQ4ERj/vjH7u2dzj4mr36ox1sKcVflrgftX7qndVD69+MONIV61G94q7Lev59OoVM95dPQIECBAgQIAAAQIECBAgQIAAAQIECBAgQIAAAQIECBAgQIAAAQIECBAgQIAAAQIECBAgQIAAAQIECBAgQIAAAQIECBAgQIAAAQIECBAgQIAAAQIECBAgQIAAgXUmsLDO9rEOAQIECBAgQIAAAQIECBAgQIAAAQIECBAgQIAAAQIECBAgQIAAAQIECBAgQIAAAQIECBAgQIAAAQIECBAgQIAAAQIECBAgQIAAAQIECBAgQGDSAtetTqt2HAw6t9qjOmfSw+UTIEBgCwTuVn14cP351dW34PwsXLp3tW91QfWaWSikw1gE3lQ9ZpD02OrNY0kWstYCo/uj7w5K/J9q++qStS42h/OvUz242rY6Ysr9P1PdZjDzKdWfTrmDcWsvsEv1per0avQ6fWR1w0Gt46p7rH1NDSYkMLqPPH5C2ZOIvXH1T8t+Tv/Y4r3wnScxTCYBAgQIECBAgAABAgQIECBAgAABAgQIECBAgAABAgQIECBAgAABAgQIECBAgAABAgQIECBAgAABAgQIECBAgAABAgQIECBAgAABAgQIECBAgAABAgQIECBAgACBnyWwgIYAAQIECBAgQIAAAQIECBAgQIAAAQIECBAgQIAAAQIECBAgQIAAAQIECBAgQIAAAQIECBAgQIAAAQIECBAgQIAAAQIECBAgQIAAAQIECBAgQGDFAttUJ1Z3Gpy4pLp7dcKKU1xIgACB6Qi8pHrmYNSR1W9OZ7QpBH6uwJurRw+ueEz1F8zWjcC/Vtdb2ubb1e2rb62b7Sa/yC9U7xzcb55XXXPyY/+/CYdWLx985pTqVlPuYNxsCOxTnbRU5QHVu5bVun/1vtmoqgWB9l76uXy76v3V6Dl7ERcCBAgQIECAAAECBAgQIECAAAECBAgQIECAAAECBAgQIECAAAECBAgQIECAAAECBAgQIECAAAECBAgQIECAAAECBAgQIECAAAECBAgQIECAAAECBAgQIECAAAEC0xRYmOYwswgQIECAAAGV7gknAAAgAElEQVQCBAgQIECAAAECBAgQIECAAAECBAgQIECAAAECBAgQIECAAAECBAgQIECAAAECBAgQIECAAAECBAgQIECAAAECBAgQIECAAAECcy7w/Op5y3Y4rHrRnO+lPgEC61PgrtVjqvtXV6oeVb11fa5qqzkTeEv1yEFnz805+we8jLoPqs6r/qk6d32tNpVttq3+tbrOYNp9q7+fyvT/HnKD6pvL5l23OmeKHYyaTYEPVXcfVDur2q26aDbrarUBBR5aje6BH1tdsgH3tzIBAgQIECBAgAABAgQIECBAgAABAgQIECBAgAABAgQIECBAgAABAgQIECBAgAABAgQIECBAgAABAgQIECBAgAABAgQIECBAgAABAgQIECBAgAABAgQIECBAgMAaCyys8XzjCRAgQIAAAQIECBAgQIAAAQIECBAgQIAAAQIECBAgQIAAAQIECBAgQIAAAQIECBAgQIAAAQIECBAgQIAAAQIECBAgQIAAAQIECBAgQIAAAQLzInCn6sRqm0HhE6r9qkvnZQk9CRDYsAL3qT5bnbNhBSw+SwJ/WT1iUOi3q7fNUkFdCKyxwBHVIYMO/7v6rSl22r360rJ5L66eM8UORs2mwM2qLw+qHV89pDp7NutqRYAAAQIECBAgQIAAAQIECBAgQIAAAQIECBAgQIAAAQIECBAgQIAAAQIECBAgQIAAAQIECBAgQIAAAQIECBAgQIAAAQIECBAgQIAAAQIECBAgQIAAAQIECBAgQIAAgekKLEx3nGkECBAgQIAAAQIECBAgQIAAAQIECBAgQIAAAQIECBAgQIAAAQIECBAgQIAAAQIECBAgQIAAAQIECBAgQIAAAQIECBAgQIAAAQIECBAgQIAAgbkUuFZ1anXdQftzqj2qc+dyI6UJECBAgMDaCbytevhg/COqt69dHZMJzJzAbarPDFr9qLp6NfpzWo9vVdcfDPt2dYNpDTdnpgVeUR1YHVq9Z6abKkeAAAECBAgQIECAAAECBAgQIECAAAECBAgQIECAAAECBAgQIECAAAECBAgQIECAAAECBAgQIECAAAECBAgQIECAAAECBAgQIECAAAECBAgQIECAAAECBAgQIECAAIEpCyxMeZ5xBAgQIECAAAECBAgQIECAAAECBAgQIECAAAECBAgQIECAAAECBAgQIECAAAECBAgQIECAAAECBAgQIECAAAECBAgQIECAAAECBAgQIECAAIF5FDiu2m9Q/MfVvtXH53EZnQkQIECAwBoLvKN66KDDw6r/tcadjCcwawKnVzdZw++Tw6oXLEO5YfXNWYPSZ+oCV66+P/WpBhIgQIAAAQIECBAgQIAAAQIECBAgQIAAAQIECBAgQIAAAQIECBAgQIAAAQIECBAgQIAAAQIECBAgQIAAAQIECBAgQIAAAQIECBAgQIAAAQIECBAgQIAAAQIECBAgQGAOBBbmoKOKBAgQIECAAAECBAgQIECAAAECBAgQIECAAAECBAgQIECAAAECBAgQIECAAAECBAgQIECAAAECBAgQIECAAAECBAgQIECAAAECBAgQIECAAIG1FHhG9dJlBUafe/lallqHs69RnbcO97ISAQIECPy0wF9VvzX49EOqvwZFgMD/J3BY9YLBZz5QHTBFo2tX5yx2GP7u0idUfz7FDkYRIECAAAECBAgQIECAAAECBAgQIECAAAECBAgQIECAAAECBAgQIECAAAECBAgQIECAAAECBAgQIECAAAECBAgQIECAAAECBAgQIECAAAECBAgQIECAAAECBAgQIECAAIG5Ehj+Ut+5Kq4sAQIECBAgQIAAAQIECBAgQIAAAQIECBAgQIAAAQIECBAgQIAAAQIECBAgQIAAAQIECBAgQIAAAQIECBAgQIAAAQIECBAgQIAAAQIECBAgQGBKAnesjqquvzTvA9UBU5q9UcaMjI+rDq9eUl20URa3JwECBAgQIEDgZwjcpDp98LWfVL9Q/fsUxU6u9hrMe2P1+CnON4oAgdkX+KXq/Ors2a+qIQECBAgQIECAAAECBAgQIECAAAECBAgQIECAAAECBAgQIECAAAECBAgQIECAAAECBAgQIECAAAECBAgQIECAAAECBAgQIECAAAECBAgQIECAAAECBAgQIECAAIHJCyxMfoQJBAgQIECAAAECBAgQIECAAAECBAgQIECAAAECBAgQIECAAAECBAgQIECAAAECBAgQIECAAAECBAgQIECAAAECBAgQIECAAAECBAgQIECAAIG5F7hq9fpq72rP6vy532i2FvhydbOlSt+oHlp9bLYqakOAAAECBAgQmLrAp6rbDaY+tXrtFFs8qDpyMO/71TWqi6fYwSgCBGZX4L5LrxFfqPapfjy7VTUjQIAAAQIECBAgQIAAAQIECBAgQIAAAQIECBAgQIAAAQIECBAgQIAAAQIECBAgQIAAAQIECBAgQIAAAQIECBAgQIAAAQIECBAgQIAAAQIECBAgQIAAAQIECBAgMB2BhemMMYUAAQIECBAgQIAAAQIECBAgQIAAAQIECBAgQIAAAQIECBAgQIAAAQIECBAgQIAAAQIECBAgQIAAAQIECBAgQIAAAQIECBAgQIAAAQIECBAgsC4ErlGdty42mZ0lnlUdPqjzk2rP6tTZqagJAQIECBD4L4FrVzsufXy1+h4XAhMWeEr1msGMT1e3n/DMYfwVq+9UVx588uDqmCl2MGr2BXaqRh9fmP2qGo5JYPQ7jf+oena16fcbv7I6dEz504q5bfWV6j+nNdAcAgQIECBAgAABAgQIECBAgAABAgQIECBAgAABAgQIECBAgAABAgQIECBAgAABAgQIECBAgAABAgQIECBAgAABAgQIECBAgAABAgQIECBAgAABAgQIECBAgACB9S+w6Rd2rv9NbUiAAAECBAgQIECAAAECBAgQIECAAAECBAgQIECAAAECBAgQIECAAAECBAgQIECAAAECBAgQIECAAAECBAgQIECAAAECBAgQIECAAAECBAgQIDBrAjtXX6m2HxR7VfV7s1ZUHwIE/kvg9tVjq88tfXy++gEbAhtE4MPV3Qa73rP60AbZ3ZprJ3Cd6l+rbQcVdq3OmGKlN1ePHsz72+rXpjjfqNkWeHg1un//VrVn9ZPZrqvdmAQut/ieeFJ1h2V5o9eG0WvEPDweUr2l+mS1n+fuPPyT6UiAAAECBAgQIECAAAECBAgQIECAAAECBAgQIECAAAECBAgQIECAAAECBAgQIECAAAECBAgQIECAAAECBAgQIECAAAECBAgQIECAAAECBAgQIECAAAECBAgQmA+BhfmoqSUBAgQIECBAgAABAgQIECBAgAABAgQIECBAgAABAgQIECBAgAABAgQIECBAgAABAgQIECBAgAABAgQIECBAgAABAgQIECBAgAABAgQIECBAgMA6FHh3deBgr7Or3aoL1uGuViKwHgR+v/qTwSJvqh435sV2rb5V/WjMueIIrFbgXdUDBiEHV8esNnRM5+9bPbi60dLHy6pXjylbzNoLvL+611KNL1VPrE6aYq19qhMH835SXas6f4odjJo9ge2XXgPvPah2iNee2fuHmmCjnRbfF0+pRn9ueny/2rM6fYJzVxu9TfWS6umDoLdWj1ptsPMECBAgQIAAAQIECBAgQIAAAQIECBAgQIAAAQIECBAgQIAAAQIECBAgQIAAAQIECBAgQIAAAQIECBAgQIAAAQIECBAgQIAAAQIECBAgQIAAAQIECBAgQIAAAQIERgILGAgQIECAAAECBAgQIECAAAECBAgQIECAAAECBAgQIECAAAECBAgQIECAAAECBAgQIECAAAECBAgQIECAAAECBAgQIECAAAECBAgQIECAAAECBAisgcAB1bHL5j64eucadDGSAIGVCRxdHTS49AnVn6/s6IqvOq36pepL1eeqp1dnr/i0CwlMTuAt1SMH8Y+t3jy5cVuU/Kzq8MGJV1eHbFGCi2dZ4L7VXtVR1ZfXqOiZ1Y0Gsx9Yjd4TPDa2wEequwwILqh28769oZ4Ud6hOqi432Hp0L3eb6sIZldi2+lB112X9nr3svXRG66tFgAABAgQIECBAgAABAgQIECBAgAABAgQIECBAgAABAgQIECBAgAABAgQIECBAgAABAgQIECBAgAABAgQIECBAgAABAgQIECBAgAABAgQIECBAgAABAgQIECAw6wILs15QPwIECBAgQIAAAQIECBAgQIAAAQIECBAgQIAAAQIECBAgQIAAAQIECBAgQIAAAQIECBAgQIAAAQIECBAgQIAAAQIECBAgQIAAAQIECBAgQIAAgXUncIXqa9XOg81OqO627ja1EIH1JXBGtctgpV+tPjPGFXeofjDIu6S6SnXhGGeIIrC1AkdUhwwOP33x+fmKrQ0b87kHVUcOMt9bHTjmGauJ27W6VXVW9Y+rCXJ2zQReWD1p8T3g7dXrq9PXrInBsyRw4+qL1faDUkdXD1z672tW585SYV0mIjB6bxy9Rw4fxyw+Nw6eyLTxhF516R52t0HcpUud/2Y8I6QQIECAAAECBAgQIECAAAECBAgQIECAAAECBAgQIECAAAECBAgQIECAAAECBAgQIECAAAECBAgQIECAAAECBAgQIECAAAECBAgQIECAAAECBAgQIECAAAECBAhsVIGFjbq4vQkQIECAAAECBAgQIECAAAECBAgQIECAAAECBAgQIECAAAECBAgQIECAAAECBAgQIECAAAECBAgQIECAAAECBAgQIECAAAECBAgQIECAAAECBNZM4EXVcwbTL65+qfr6mjUymMD6ELhSdVp1UvXhpY+zxrTa1arzB1mXVFesRt+/43rcean7prwvVXuMK1wOgVUKPL963iBj9F522Cozx3X8dtWnBmGnVLcaV/gqch5Wva66ylLGG6onrSLP0bUTuHr13bUbb/IMCzyzesmyfo+qHlHtWO25+Np56Qz3V208AkdXBy2LOqR69XjiJ5Jy4+rkxY6j17dNj4uqu1afnMhEoQQIECBAgAABAgQIECBAgAABAgQIECBAgAABAgQIECBAgAABAgQIECBAgAABAgQIECBAgAABAgQIECBAgAABAgQIECBAgAABAgQIECBAgAABAgQIECBAgAABAhtCYGFDbGlJAgQIECBAgAABAgQIECBAgAABAgQIECBAgAABAgQIECBAgAABAgQIECBAgAABAgQIECBAgAABAgQIECBAgAABAgQIECBAgAABAgQIECBAgACBWRHYpfpytd2g0B9Vz52VgnoQmGOB+1R/N+h/WnXzMe2zX3XcIOvz1Z5jyt4Uc0h1xCDzHdXDxzxDHIGtFVj+/Hxt9dStDRvzuZ2qsweZP6q2H/OMrYlb/pr0qeoOWxPkDAECMyuwbXVKtcfPaPi46k0z216xcQnsUH222n0Q+ONqn+qT4xoygZy9qxOW/Wz63Wqv6l8mME8kAQIECBAgQIAAAQIECBAgQIAAAQIECBAgQIAAAQIECBAgQIAAAQIECBAgQIAAAQIECBAgQIAAAQIECBAgQIAAAQIECBAgQIAAAQIECBAgQIAAAQIECBAgQIDABhBY2AA7WpEAAQIECBAgQIAAAQIECBAgQIAAAQIECBAgQIAAAQIECBAgQIAAAQIECBAgQIAAAQIECBAgQIAAAQIECBAgQIAAAQIECBAgQIAAAQIECBAg8PMEdq4uX52BaSoCx1d3HUz6ZnXT6qKpTDeEwPoWeHX11MGKo/8+ZEwrP6N66SDrLdWjx5S9Kebti6/FDxtk/l71qjHPEEdgawUeWY2e98Pn6yO2NmwC535YXXGQe/XF7//zJzBnSyKvX31rcODC6kpbEuBaAgTmQmCv6rPV5n7P7Xerm1SjPz3Wt8Cu1SmL94s7DNY8p9qjOneGV3/o4nP0Hcv6fa26neftDP+rqUaAAAECBAgQIECAAAECBAgQIECAAAECBAgQIECAAAECBAgQIECAAAECBAgQIECAAAECBAgQIECAAAECBAgQIECAAAECBAgQIECAAAECBAgQIECAAAECBAgQmGGBzf2i1hmuqxoBAgQIECBAgAABAgQIECBAgAABAgQIECBAgAABAgQIECBAgAABAgQIECBAgAABAgQIECBAgAABAgQIECBAgAABAgQIECBAgAABAgQIECBAYKwCl6s+Ud2sekj1d2NNF7Y5gftXr6x2Wfrivav3oyJAYCwCp1W/NEi6T3XsWJLryOpBg6zfqV4/puxNMV+sbj7I3Kf66JhniCOwtQK/Xv3N4PB7qwO3NmwC55Z//++52O/zE5izpZHfrXYcHBrdc311S0NcT4DAzAv8aTW6N9jcY/S1p8z8BgqOQ+Cg6uhB0Ojn69HP2f85jvAJZry8OnRZ/ieru1QXT3CuaAIECBAgQIAAAQIECBAgQIAAAQIECBAgQIAAAQIECBAgQIAAAQIECBAgQIAAAQIECBAgQIAAAQIECBAgQIAAAQIECBAgQIAAAQIECBAgQIAAAQIECBAgQIAAgXUosLAOd7ISAQIECBAgQIAAAQIECBAgQIAAAQIECBAgQIAAAQIECBAgQIAAAQIECBAgQIAAAQIECBAgQIAAAQIECBAgQIAAAQIECBAgQIAAAQIECBAgQGClAq+onrZ08aXVi6vDqtHfPSYncIXq6dUe1W9NboxkAhtKYOfqrMHGP66uXF00JoWvVbsOsm5ffXpM2aOYHaoLqm0GmVeqLhzjDFEEViNwt+rDg4ATq31XEzjms++v7jXIfED1njHP2Jq446r9BgcfVB21NUHOzIzANaqDlj5G3wej+2cPAqN7jtOrnTZD8ZPqV6rTMG0IgVdWv7u46fOrF83Rxn9b3XdZ3ydWfzZHO6hKgAABAgQIECBAgAABAgQIECBAgAABAgQIECBAgAABAgQIECBAgAABAgQIECBAgAABAgQIECBAgAABAgQIECBAgAABAgQIECBAgAABAgQIECBAgAABAgQIECAwAwILM9BBBQIECBAgQIAAAQIECBAgQIAAAQIECBAgQIAAAQIECBAgQIAAAQIECBAgQIAAAQIECBAgQIAAAQIECBAgQIAAAQIECBAgQIAAAQIECBAgQIDAWgjcv3rPssGfqe5Y/XgtCplJgACBVQg8pnrT4Pzx1X6ryBse3aH6weATl1RXrC4eU/4oZu/qY4O8L1e7jzFf1GwJHFsdMKh07+r9s1Xxp9rcuvrs4LOfr/acoc5vqJ4w6PN71atmoN/Lq0MHPf548bXjD2eglwpbJ3CvZd+rp1U337oop9ahwAOqd/2MvUbv8XdehztbafMCo3/rj84ZzpUX700+PXhNe0X19DnbQV0CBAgQIECAAAECBAgQIECAAAECBAgQIECAAAECBAgQIECAAAECBAgQIECAAAECBAgQIECAAAECBAgQIECAAAECBAgQIECAAAECBAgQIECAAAECBAgQIECAAIEZEFiYgQ4qECBAgAABAgQIECBAgAABAgQIECBAgAABAgQIECBAgAABAgQIECBAgAABAgQIECBAgAABAgQIECBAgAABAgQIECBAgAABAgQIECBAgAABAgSmLXCj6gvVVQaDz61uWX172mXMI0CAwBgEjqoOHuT8fvWSMeSOIvatThhknVrdYkzZm2KeUr1mkPnX1UPGPEPc7Ah8oNp/UOde1T/MTr3NNtl18Tn5tcFXzqx2maHOz6oOH/R5dXXIDPR72KLT2wc9jq3uMwO9VNg6gdG98+ieebvB8dH7weh9wYPASGD0Wn7P6j+qay0jeWB1NCYCMyywc3Vy9bzqDTPcUzUCBAgQIECAAAECBAgQIECAAAECBAgQIECAAAECBAgQIECAAAECBAgQIECAAAECBAgQIECAAAECBAgQIECAAAECBAgQIECAAAECBAgQIECAAAECBAgQIECAAIEZFliY4W6qESBAgAABAgQIECBAgAABAgQIECBAgAABAgQIECBAgAABAgQIECBAgAABAgQIECBAgAABAgQIECBAgAABAgQIECBAgAABAgQIECBAgAABAgQmIbBd9ZnqloPwS6v9qhMmMVAmAQIEJiww+r1y51U7DubsVX1uTHMPrV4+yPrL6pFjyt4UM8p8xCBzNPOVY54hbnYEPljdY1DnntWHZqfeZptcq/pOdU51fvUv1b1mqPODqiMHfd5bHTgD/X6l+sKgx79W15+BXipsvcD7qvsNjv9x9YdbH+fkOhO4QfWEavS8GL0O3X2w379VN64uWmc7W2d9CYzup0fv8x4ECBAgQIAAAQIECBAgQIAAAQIECBAgQIAAAQIECBAgQIAAAQIECBAgQIAAAQIECBAgQIAAAQIECBAgQIAAAQIECBAgQIAAAQIECBAgQIAAAQIECBAgQIAAAQIEtkpg9IvjPQgQIECAAAECBAgQIECAAAECBAgQIECAAAECBAgQIECAAAECBAgQIECAAAECBAgQIECAAAECBAgQIECAAAECBAgQIECAAAECBAgQIECAAAECG0ngDdUTli38ouqwjYRgVwIE1pXA7apPDTb692qnMW94m2rP6hbVCYt/vmvM+adWvzzI3Lc6ccwzxM2OwIequw/q3KM6bnbqzWWT5a8Dp1S3moFNtql+WF1+0OXq1fkz0G29VLju4r3t2VNc5reqvxrM+2Z1wynON2p+BG5SnVZtN6js5675+ffTlAABAgQIECBAgAABAgQIECBAgAABAgQIECBAgAABAgQIECBAgAABAgQIECBAgAABAgQIECBAgAABAgQIECBAgAABAgQIECBAgAABAgQIECBAgAABAgQIECBAgACBrRBY2IozjhAgQIAAAQIECBAgQIAAAQIECBAgQIAAAQIECBAgQIAAAQIECBAgQIAAAQIECBAgQIAAAQIECBAgQIAAAQIECBAgQIAAAQIECBAgQIAAAQIE5lXggdU7l5U/obp7dcm8LqU3AQIbXuC51QsHCn9VPXTOVP6s2rP61aXeV60umLMd1F25wIeruw0u3686fuXHXbkZgatVj6i+Xn1j8e9nVt+fEal/Wvr+3lTnHtVxM9JtXmtco3pU9ZjqPxY97zTFRbavzq1Gf2563Lb67BQ7GDU/AodXzxrUvajabfH5e9b8rKApAQIECBAgQIAAAQIECBAgQIAAAQIECBAgQIAAAQIECBAgQIAAAQIECBAgQIAAAQIECBAgQIAAAQIECBAgQIAAAQIECBAgQIAAAQIECBAgQIAAAQIECBAgQIAAAQIEVi6wsPJLXUmAAAECBAgQIECAAAECBAgQIECAAAECBAgQIECAAAECBAgQIECAAAECBAgQIECAAAECBAgQIECAAAECBAgQIECAAAECBAgQIECAAAECBAgQmGuBXatTqh0GW5xT7VGdO9ebKU+AwEYX+Gh1pwHCI6q3zzHKzasvzXF/1S9b4IRq38Fld138749c9jFXzKnAW6pHDro/o3r5nO4yC7WvW/3bsiK/WJ01xXJHVwcN5n2r2nmK842aH4HRz16nV9erflS9snpxdeH8rKApAQIECBAgQIAAAQIECBAgQIAAAQIECBAgQIAAAQIECBAgQIAAAQIECBAgQIAAAQIECBAgQIAAAQIECBAgQIAAAQIECBAgQIAAAQIECBAgQIAAAQIECBAgQIAAAQIEVi6wsPJLXUmAAAECBAgQIECAAAECBAgQIECAAAECBAgQIECAAAECBAgQIECAAAECBAgQIECAAAECBAgQIECAAAECBAgQIECAAAECBAgQIECAAAECBAgQmFuBK1YnVzcfbHBJtU/18bndSnECBAj8t8Dbq3tWOy2BXLc6Bw6BGRb4SHWXQb99qxNnuK9qqxN4yuJr0hOrU6p/qt5f/fPqIjf86ZHlLQYKz6peOkWVg6qjl83bq/rcFDsYNT8CD1t8bty/OrT6xvzU1pQAAQIECBAgQIAAAQIECBAgQIAAAQIECBAgQIAAAQIECBAgQIAAAQIECBAgQIAAAQIECBAgQIAAAQIECBAgQIAAAQIECBAgQIAAAQIECBAgQIAAAQIECBAgQIAAAQJbLrCw5UecIECAAAECBAgQIECAAAECBAgQIECAAAECBAgQIECAAAECBAgQIECAAAECBAgQIECAAAECBAgQIECAAAECBAgQIECAAAECBAgQIECAAAECBAjMncDlqldVvzNo/uzq8LnbRGECBAj8bIGbV7eu3gGJwIwLnFTdedBxn+qjM95ZPQKzJPDM6iWDQp+v9pxiwe2r71fbDGa+s3rwFDsYRYDA/AvsW31k/tewAQECBAgQIECAAAECBAgQIECAAAECBAgQIECAAAECBAgQIECAAAECBAgQIECAAAECBAgQIECAAAECBAgQIECAAAECBAgQIECAAAECBAgQIECAAAECBAgQIECAAIH/J7AAgwABAgQIECBAgAABAgQIECBAgAABAgQIECBAgAABAgQIECBAgAABAgQIECBAgAABAgQIECBAgAABAgQIECBAgAABAgQIECBAgAABAgQIECCwgQQeVL2tOqE6YAPtPe1VH1L9sHrXtAebR4AAAQJzIfCxau9B0ztVH5+L5koSmA2BG1RnVcPfK7prdcYU632yuv1g3uje7yrVT6bYwSgCBOZTYPTa9bzqsOpliz87Pms+12jH6vw57a42AQIECBAgQIAAAQIECBAgQIAAAQIECBAgQIAAAQIECBAgQIAAAQIECBAgQIAAAQIECBAgQIAAAQIECBAgQIAAAQIECBAgQIAAAQIECBAgQIAAAQIECBAgQIDAhASGvzh4QiPEEiBAgAABAgQIECBAgAABAgQIECBAgAABAgQIECBAgAABAgQIECBAgAABAgQIECBAgAABAgQIECBAgAABAgQIECBAgAABAgQIECBAgAABAgRmSuCW1VnVd2eq1fopc63q69VVqnMtPxEAACAASURBVA9Xj1v67/WzoU0IECBAYLUCH6/uOAjZu/rEakOdJ7DBBD5S3WWw8wur503R4IHVO5fNu2/191PsYBQBAvMncNXqqGr/QfVfq/52zlb5g+rQ6jbVmXPWXV0CBAgQIECAAAECBAgQIECAAAECBAgQIECAAAECBAgQIECAAAECBAgQIECAAAECBAgQIECAAAECBAgQIECAAAECBAgQIECAAAECBAgQIECAAAECBAgQIECAAIEJCixMMFs0AQIECBAgQIAAAQIECBAgQIAAAQIECBAgQIAAAQIECBAgQIAAAQIECBAgQIAAAQIECBAgQIAAAQIECBAgQIAAAQIECBAgQIAAAQIECBAgQIDAxhN4e/WwwdpnV9fbeAw2JkCAAIGfI/DJ6vaDr9+h+hQxAgS2SOCx1RsHJ86odt2ihNVffFF1+UHMO6sHrz5WAgEC61hgp+qUavTnpsf3qz2r0+dg7ytWo595D17q+tXqttV/zkF3FQkQIECAAAECBAgQIECAAAECBAgQIECAAAECBAgQIECAAAECBAgQIECAAAECBAgQIECAAAECBAgQIECAAAECBAgQIECAAAECBAgQIECAAAECBAgQIECAAAECBKYgsDCFGUYQIECAAAECBAgQIECAAAECBAgQIECAAAECBAgQIECAAAECBAgQIECAAAECBAgQIECAAAECBAgQIECAAAECBAgQIECAAAECBAgQIECAAAECBAhsDIE7Vh9ftupjqr/YGOvbkgABAgRWKPDp6lcH196u+scVnnUZAQL/LXDl6rxquwHIbaqTpwj03OqFg3k/qq5dfX+KHYyaP4HRa/7rq4Orr89ffY3HIHCH6qTqcoOs06rRa9iFY8ifZMQDqnctG3Dc4s/B95jkUNkECBAgQIAAAQIECBAgQIAAAQIECBAgQIAAAQIECBAgQIAAAQIECBAgQIAAAQIECBAgQIAAAQIECBAgQIAAAQIECBAgQIAAAQIECBAgQIAAAQIECBAgQIAAAQLzI7AwP1U1JUCAAAECBAgQIECAAAECBAgQIECAAAECBAgQIECAAAECBAgQIECAAAECBAgQIECAAAECBAgQIECAAAECBAgQIECAAAECBAgQIECAAAECBAgQmGGB7apTq5sNOn62uu0Md1aNAAECBAgQIDDPAu+uDhws8Mrq0CkuNPq9pudU1x7MfEz1F1PsYNT8CFyvekX1m0uVT6juNj/1NR2zwNOrly3LPKY6eMxzJhE3eh4/bVnwm6vHTmKYTAIECBAgQIAAAQIECBAgQIAAAQIECBAgQIAAAQIECBAgQIAAAQIECBAgQIAAAQIECBAgQIAAAQIECBAgQIAAAQIECBAgQIAAAQIECBAgQIAAAQIECBAgQIAAgfkSGP3iXg8CBAgQIECAAAECBAgQIECAAAECBAgQIECAAAECBAgQIECAAAECBAgQIECAAAECBAgQIECAAAECBAgQIECAAAECBAgQIECAAAECBAgQIECAAAECqxV4VnX4IOQn1Z7VqasNdp4AAQIECBAgQGCzAgdVRw++ck51verSKXq9tHrGYN6J1b5TnG/U/AgcUB27rO4Dlz2H52cbTcch8L7qfsuCnly9bhzhE8zYZum5vP+yGU+tXjvBuaIJECBAgAABAgQIECBAgAABAgQIECBAgAABAgQIECBAgAABAgQIECBAgAABAgQIECBAgAABAgQIECBAgAABAgQIECBAgAABAgQIECBAgAABAgQIECBAgAABAgTmQGBhDjqqSIAAAQIECBAgQIAAAQIECBAgQIAAAQIECBAgQIAAAQIECBAgQIAAAQIECBAgQIAAAQIECBAgQIAAAQIECBAgQIAAAQIECBAgQIAAAQIECBAgMNsCO1dfqbYf1HxV9XuzXVs7AgQuQ+Am1RmUCBD4H4FrVXesdlz6+Hb1N3wIrKHAdtV51ZUHHfatTpxip92rLw3mXVqN7g1H3x8eBJYLvLs6cPDJs6vdqgtQbUiB0WvX56pdB9tfXN2hOnnGRUbdP13dfNDzkurei/3/Yca7q0eAAAECBAgQIECAAAECBAgQIECAAAECBAgQIECAAAECBAgQIECAAAECBAgQIECAAAECBAgQIECAAAECBAgQIECAAAECBAgQIECAAAECBAgQIECAAAECBAgQIDBBgYUJZosmQIAAAQIECBAgQIAAAQIECBAgQIAAAQIECBAgQIAAAQIECBAgQIAAAQIECBAgQIAAAQIECBAgQIAAAQIECBAgQIAAAQIECBAgQIAAAQIECBDYGALvrg4crHp2tVt1wcZY35YE1q3ApdU51fHVCdWb1u2mFiOwMoF7Ve8fXPrBav+VHXUVgYkJvLl6dDW6/3pX9ZrqKxObtvngz1W3GnzpOdWLp9zBuPkQ2Hnp+bn9oO4R1XOr21YfmY81tByjwO7VZ6sdBpnfrm5ZnTvGOZOIGj2fT66uPQj/fnXr6quTGCiTAAECBAgQIECAAAECBAgQIECAAAECBAgQIECAAAECBAgQIECAAAECBAgQIECAAAECBAgQIECAAAECBAgQIECAAAECBAgQIECAAAECBAgQIECAAAECBAgQIEBg9gUWZr+ihgQIECBAgAABAgQIECBAgAABAgQIECBAgAABAgQIECBAgAABAgQIECBAgAABAgQIECBAgAABAgQIECBAgAABAgQIECBAgAABAgQIECBAgACBFQlcvfruiq500TgFDqiOXRb44Oqd4xwiiwCBqQvcuvrsYOr3qh3H3OLXqv2rU6rPVZ8Zc744AuMWuEP1iUHop6vbj3vIKvPuU43eh29c3ah6RXXEKjMdn22BPaprVietYc1DBs+zj1aHb+b+cA3rGT1jAs+oXjrodMnSz3GXr25SfWfG+qozeYGDqqOXjflItV81en7M8uO2iz1Hr3tXGJQ8sxrdS/vfJ2b5X043AgQIECBAgAABAgQIECBAgAABAgQIECBAgAABAgQIECBAgAABAgQIECBAgAABAgQIECBAgAABAgQIECBAgAABAgQIECBAgAABAgQIECBAgAABAgQIECBAgMCEBBYmlCuWAAECBAgQIECAAAECBAgQIECAAAECBAgQIECAAAECBAgQIECAAAECBAgQIECAAAECBAgQIECAAAECBAgQIECAAAECBAgQIECAAAECBAgQIDBNgZ2qL1bvrA6tfjTN4Rt41hWqr1U7DwxOqO62gU2sTmC9CDy2euNgmQ9UB4x5uddXTxxkPqd68ZhniCMwToHdqy8NAr+8eO8x+twsPZ5evWxQ6HXVk2epoC7rUuDa1R9Wb6i+si43tNQ4BbZd+tntZpsJfVP1uHEOkzU3Aq+pnrLU9tLqRYt/f341+vusPw6ujlpW8uPVXRdfGy+e9fL6ESBAgAABAgQIECBAgAABAgQIECBAgAABAgQIECBAgAABAgQIECBAgAABAgQIECBAgAABAgQIECBAgAABAgQIECBAgAABAgQIECBAgAABAgQIECBAgAABAgQIjFdgYbxx0ggQIECAAAECBAgQIECAAAECBAgQIECAAAECBAgQIECAAAECBAgQIECAAAECBAgQIECAAAECBAgQIECAAAECBAgQIECAAAECBAgQIECAAAECUxfYpjqp2ntp8teq31j8OHXqTTbewH2rE5atfdPq9I1HYWMCUxV4QPXM6m+qo6qzJjD9DdUTBrkvrp4z5jmfrn51kHlA9YExzxBHYJwCv1B9exB4dnW9cQ4YQ9boHuiYQc7fV/cdQ+44Iq5Y/WZ1q6WPHatbjiNYBgECcydwx+rjm2l9abVndcrcbaTwagUuV32qGv08+ZDq71YbOOXzL6gOG8x8a/W4xfvnH0+5h3EECBAgQIAAAQIECBAgQIAAAQIECBAgQIAAAQIECBAgQIAAAQIECBAgQIAAAQIECBAgQIAAAQIECBAgQIAAAQIECBAgQIAAAQIECBAgQIAAAQIECBAgQIAAAQJrLLCwxvONJ0CAAAECBAgQIECAAAECBAgQIECAAAECBAgQIECAAAECBAgQIECAAAECBAgQIECAAAECBAgQIECAAAECBAgQIECAAAECBAgQIECAAAECBAisVuCPq2cvC3lM9RerDXZ+RQI3qF5d/Xr1R9VzV3TKRQQIrEbgddWTBgHPq164msDNnP1UdbvB50ff4+8e44xtqh9V2w0yd6y+N8YZogiMW+BK1fcHoT+sdhj3kFXm7VWdPMj4UrXHKjPHdfzy1chs9P2/6TEyvXBcA+QQIDBXAm+tfnszjf9x2T3IXC2l7KoErl9tX52+qpS1O3xUdWD1u9Ub1q6GyQQIECBAgAABAgQIECBAgAABAgQIECBAgAABAgQIECBAgAABAgQIECBAgAABAgQIECBAgAABAgQIECBAgAABAgQIECBAgAABAgQIECBAgAABAgQIECBAgAABAmspsLCWw80mQIAAAQIECBAgQIAAAQIECBAgQIAAAQIECBAgQIAAAQIECBAgQIAAAQIECBAgQIAAAQIECBAgQIAAAQIECBAgQIAAAQIECBAgQIAAAQIECKxS4F7VsdXwdyodWf3mKnMd33KBu1WfqH605UedIEBgCwW+Wt10cOaB1dFbmPHzLt9m6Xt5u8FFN6q+McYZt6hOGeR9q9p5jPmiCExK4CfV6Htk02Pb6pJJDduK3GtU5w7Ojd6Xt9+KnEkdObX65UH4nauPTWqYXAIEZlrgWtXXqh030/IR1dtnur1yBH5aYPR+u+fSz8V8CBAgQIAAAQIECBAgQIAAAQIECBAgQIAAAQIECBAgQIAAAQIECBAgQIAAAQIECBAgQIAAAQIECBAgQIAAAQIECBAgQIAAAQIECBAgQIAAAQIECBAgQIAAAQIENqjA8P88Y4MSWJsAAQIECBAgQIAAAQIECBAgQIAAAQIECBAgQIAAAQIECBAgQIAAAQIECBAgQIAAAQIECBAgQIAAAQIECBAgQIAAAQIECBAgQIAAAQIECBCYU4HrV/9c7Tjo/y/VHtWFc7qT2gQIELgsgZ2rswYXXVpdozr/sg5uwdd/uTp1cP33lr3WbkHUz7z0kdVbBl99b3XgOIJlEJiwwH9U1xzMuE71nQnP3NL4H1ZXHBzaqfr3LQ2Z0PXvqB46yH5y9boJzRK7tgL3rU6q/nNta5g+4wKPrd64mY6j19Ub+bluxv/11CNAgAABAgQIECBAgAABAgQIECBAgAABAgQIECBAgAABAgQIECBAgAABAgQIECBAgAABAgQIECBAgAABAgQIECBAgAABAgQIECBAgAABAgQIECBAgAABAgQIECBA4KcEFpgQIECAAAECBAgQIECAAAECBAgQIECAAAECBAgQIECAAAECBAgQIECAAAECBAgQIECAAAECBAgQIECAAAECBAgQIECAAAECBAgQIECAAAECBOZQ4HLVJ6rbDrr/n+p21efncB+VCRAgsFKBx1RvGlz86er2Kz28wuseVr19cO0Hq/1XeHall722evLg4udVL1zpYdcRWEOBMxa/P3YZzL9pdfoa9tnc6NG90C0HXxi9RoxeK2bh8fTqZYMib6wePwvFdBiLwPWrx1WPqm5QPaT667EkC1nPAp+ptq32qC4/WHT0WvHM9by43QgQIECAAAECBAgQIECAAAECBAgQIECAAAECBAgQIECAAAECBAgQIECAAAECBAgQIECAAAECBAgQIECAAAECBAgQIECAAAECBAgQIECAAAECBAgQIECAAAECBAgQWH8CC+tvJRsRIECAAAECBAgQIECAAAECBAgQIECAAAECBAgQIECAAAECBAgQIECAAAECBAgQIECAAAECBAgQIECAAAECBAgQIECAAAECBAgQIECAAAECG0DgiOqQZXv+bvWaDbC7FQkQ2NgC76weOCB4UXXYmEmWv8b+SfUHY57xieoOg8z7Vn8/5hniCExC4ORqr0HwbarR52bp8Z7q/oNCv1kdOSMF7159aNDl09XtZ6SbGqsX+PPqcYOY91YHrj5WwjoXuGZ1bvWCZfc0F1e7V2es8/2tR4AAAQIECBAgQIAAAQIECBAgQIAAAQIECBAgQIAAAQIECBAgQIAAAQIECBAgQIAAAQIECBAgQIAAAQIECBAgQIAAAQIECBAgQIAAAQIECBAgQIAAAQIECBAgQIDAOhJYWEe7WIUAAQIECBAgQIAAAQIECBAgQIAAAQIECBAgQIAAAQIECBAgQIAAAQIECBAgQIAAAQIECBAgQIAAAQIECBAgQIAAAQIECBAgQIAAAQIECBDYGAL3r96zbNVjq/tsjPVtSYDABhYY/f6486odBwZ3rj42ZpMTq30GmQdXx4xxxjbVj6rtBpk7Vf8+xhmiZlvgK9Vug4o3q74625X/p93x1V0HXe9efXjGuh9RHTLo9Ozq8BnpOHr9+u6gy4XVlWakmxqrFxh9b4y+RzY9Lq6uWV2w+mgJG0DgCtWZ1fUGux5X3WMD7G5FAgQIECBAgAABAgQIECBAgAABAgQIECBAgAABAgQIECBAgAABAgQIECBAgAABAgQIECBAgAABAgQIECBAgAABAgQIECBAgAABAgQIECBAgAABAgQIECBAgAABAgTWicDoF8p7ECBAgAABAgQIECBAgAABAgQIECBAgAABAgQIECBAgAABAgQIECBAgAABAgQIECBAgAABAgQIECBAgAABAgQIECBAgAABAgQIECBAgAABAgTmReBG1ReqqwwKf6v6ler8eVlCTwIECGylwF7VyYOzP6h2rH68lXk/69god4fBF3epzhzjjF+uTh3k/Wt1/THmi5p9ga9Vuw5q3rQ6ffZr/1fDd1cHDrr+RvWuGev+1OrVg05vrB4/Qx2/Xf3CoM9u1eg54TH/AqPfc/pv1U6DVR5a/dX8r2aDKQkcVB29bNbe1SemNN8YAgQIECBAgAABAgQIECBAgAABAgQIECBAgAABAgQIECBAgAABAgQIECBAgAABAgQIECBAgAABAgQIECBAgAABAgQIECBAgAABAgQIECBAgAABAgQIECBAgAABAgQIrEpg9It6PQgQIECAAAECBAgQIECAAAECBAgQIECAAAECBAgQIECAAAECBAgQIECAAAECBAgQIECAAAECBAgQIECAAAECBAgQIECAAAECBAgQIECAAAEC8yJwn+rvlpW9Q/WpeVlATwIECKxC4FnV4YPz76kesIq8zR29TvXZauelL55XXXPMMx5evW2QOXpdv9+YZ4ibbYEzql0GFW9SfX22K/9Pu2dWo3uP85c+Rs/lz89Y91+r3jvo9KHqnjPU8e+rew/6HFwdM0P91lOVm1a/WB03xaVeUz1lMG/0XDxwivONmn+Bjy4+Z+9UnV49rfrb+V/JBhMQ2H/x/fgfJpArkgABAgQIECBAgAABAgQIECBAgAABAgQIECBAgAABAgQIECBAgAABAgQIECBAgAABAgQIECBAgAABAgQIECBAgAABAgQIECBAgAABAgQIECBAgAABAgQIECBAgMCqBBZWddphAgQIECBAgAABAgQIECBAgAABAgQIECBAgAABAgQIECBAgAABAgQIECBAgAABAgQIECBAgAABAgQIECBAgAABAgQIECBAgAABAgQIECBAgMD0BW5Zvbf6xeoPqz+efgUTCRAgsCYCx1X7DSY/qXrDhJpco9qrulZ15JhnvLp66iDzBYt/f/6YZ4ibbYGvVzceVNylOnO2K89Vu1+uTl1qfF51QnXQDG0wund79qDPH1XPnaF+817latXTqgdUv1L9y7Lvt0nvt3f1scGQi6vHL967v3XSg+WvG4HRa9j+1SvWzUYWGafA9aujqjsuvtf9RvWucYZPKWvbxXvsP118b/7n6nVTmmkMAQIECBAgQIAAAQIECBAgQIAAAQIECBAgQIAAAQIECBAgQIAAAQIECBAgQIAAAQIECBAgQIAAAQIECBAgQIAAAQIECBAgQIAAAQIECBAgQIAAAQIECBAgQIDAlAQWpjTHGAIECBAgQIAAAQIECBAgQIAAAQIECBAgQIAAAQIECBAgQIAAAQIECBAgQIAAAQIECBAgQIAAAQIECBAgQIAAAQIECBAgQIAAAQIECBAgQIDAOAV2rJ5WHTbOUFk/U+Aa1Xl8CBBYU4ErVN+rRn9ueuxanbGmrbZu+A7VLau9qltV76hO2roop+ZU4F+qXxx0v1H1jTndZVZr36I6s7pgBgs+sHrnoNf7qvvPYM95rXTF6jvVlQcL3Kn6+BQXOrvaadm8/arjp9jBKAIE1p/A3atjqqstrfaD6rbVaXO06tUX74PfXd2l+snia/M9Fv9+whz1V5UAAQIECBAgQIAAAQIECBAgQIAAgf/L3n1HS1fX9x5/PyICIvGRYCGiUhQVFUTAKEaFWBKNqIliryERoybGEktiwVii3hhL9IJg7DERucYejQVUsNAEiSBKUVFDiQGlqYjcM8lxrX3nojxlzpyZc157rVlnMef3+34/39eZ2bOHP/ZDgAABAgQIECBAgAABAgQIECBAgAABAgQIECBAgAABAgQIECBAgAABAgQIECBAgAABAgQIECBAgAABAgQIECBAgAABAgQIXIPAGkIECBAgQIAAAQIECBAgQIAAAQIECBAgQIAAAQIECBAgQIAAAQIECBAgQIAAAQIECBAgQIAAAQIECBAgQIAAAQIECBAgQIAAAQIECBAgQIAAAQIEfoXAntXnq7+rXl5dRosAgWUR2K06ptpysftZ1U7LkkRTAhsv8J3qZoMyN6/O2fiyKsyJwM7V6YOs3662n5Ps8xLz7dXjB2EPrp4yxfB/Wz1rrN87qidMMYNWBAisPIFbVCdVawejnVntUf1wTsb9SnXHQdaLq9+sTpuT/GISIECAAAECBAgQIECAAAECBAgQIECAAAECBAgQIECAAAECBAgQIECAAAECBAgQIECAAAECBAgQIECAAAECBAgQIECAAAECBAgQIECAAAECBAgQIECAAAECBAhcg8AaQgQIECBAgAABAgQIECBAgAABAgQIECBAgAABAgQIECBAgAABAgQIECBAgAABAgQIECBAgAABAgQIECBAgAABAgQIECBAgAABAgQIECBAgAABAgR+hcDx1R6Lv/9e9cTqk8QIEFg2gb2re1U/ql6/bCk0JrBxAudU2w1K3Kz67saVtHvOBJ5ZnVV9qzq7+uGc5Z/1uPep/m0Q8sLqhtWVUwq+V3XsWK9Lq22qH08pgzYECKxMgftWH6+G91X+VDV6/qo5GPlu1ZHVpoOso8/B0Xfu0bnaQYAAAQIECBAgQIAAAQIECBAgQIAAAQIECBAgQIAAAQIECBAgQIAAAQIECBAgQIAAAQIECBAgQIAAAQIECBAgQIAAAQIECBAgQIAAAQIECBAgQIAAAQIECBAgMOcCwxtnzvko4hMgQIAAAQIECBAgQIAAAQIECBAgQIAAAQIECBAgQIAAAQIECBAgQIAAAQIECBAgQIAAAQIECBAgQIAAAQIECBAgQIAAAQIECBAgQIAAAQIECExY4KnVG8dq7lUdP+E+yhEgQIDA6hL4XvUbg5FvWn1/dRGYlsCSCmyy+J660aDLftVHlrTr/1v8nGq7sX6Prd49xQxarRyBrardqqNXzkgm2QiBFy/sPWhs/0urF21EzWlufUz1rrGGx1T7VldMM4heBAgQIECAAAECBAgQIECAAAECBAgQIECAAAECBAgQIECAAAECBAgQIECAAAECBAgQIECAAAECBAgQIECAAAECBAgQIECAAAECBAgQIECAAAECBAgQIECAAAECkxdYM/mSKhIgQIAAAQIECBAgQIAAAQIECBAgQIAAAQIECBAgQIAAAQIECBAgQIAAAQIECBAgQIAAAQIECBAgQIAAAQIECBAgQIAAAQIECBAgQIAAAQIECKwAgW2qs6qtBrMcVj1pBcxmBAIECBBYXoH/qG4yiLBtde7yRtKdwIoTeG3154Op/rl65BSnfEX1/LF+n6zuO8UMWs2/wOjeuQdUo9fTdaqdqh/M/1gm2EiB0evi41dzPnlA9dGNrD2t7Vd3jnx39dhpBdCHAAECBAgQIECAAAECBAgQIECAAAECBAgQIECAAAECBAgQIECAAAECBAgQIECAAAECBAgQIECAAAECBAgQIECAAAECBAgQIECAAAECBAgQIECAAAECBAgQIEBgaQRGN890ECBAgAABAgQIECBAgAABAgQIECBAgAABAgQIECBAgAABAgQIECBAgAABAgQIECBAgAABAgQIECBAgAABAgQIECBAgAABAgQIECBAgAABAgQIEBgXeFf1mMGTF1U7VKOfDgIECBAgsDEC51Y3HhS4SXXexhS0lwCB/09gz+q4wbM/rm5QjX5O49i1Oqka3vv0qsX3/gXTCKDHihD4bHWPwST/OPYdZUUMaYgNEli7eI65xWD3JdVe1dc3qOJ0N43OjR+oHjjW9nnVq6YbRTcCBAgQIECAAAECBAgQIECAAAECBAgQIECAAAECBAgQIECAAAECBAgQIECAAAECBAgQIECAAAECBAgQIECAAAECBAgQIECAAAECBAgQIECAAAECBAgQIECAAIFJCgxvyjvJumoRIECAAAECBAgQIECAAAECBAgQIECAAAECBAgQIECAAAECBAgQIECAAAECBAgQIECAAAECBAgQIECAAAECBAgQIECAAAECBAgQIECAAAECBAjMr8De1TFj8Q+o3jq/I0lOgAABAjMkcH51w0GeG1UXzFA+UQisFIEzqp0Gwzxu4b/fNcXhtqs+V+0w6Pnc6tVTzKDVfAscWB0yNsI+1WfneyzpJySwa3V8temg3pnVHatLJtRjKctsUX1hMe8v+lxVPbj60FI2VpsAAQIECBAgQIAAAQIECBAgQIAAAQIECBAgQIAAAQIECBAgQIAAnraORwAAIABJREFUAQIECBAgQIAAAQIECBAgQIAAAQIECBAgQIAAAQIECBAgQIAAAQIECBAgQIAAAQIECBAgQGDpBNYsXWmVCRAgQIAAAQIECBAgQIAAAQIECBAgQIAAAQIECBAgQIAAAQIECBAgQIAAAQIECBAgQIAAAQIECBAgQIAAAQIECBAgQIAAAQIECBAgQIAAAQIbJLB19V8btNOmSQhsWp1S3XpQ7Phqr0kUV4MAAQIECFT/Wf36QGKb6gdkCBCYuMCLqpcMqn6i+t2Jd/nVBf+yevlgyWnVLlPOoN38CozunXtstedghLOr21Y/md+xJJ+gwAHVW8bqvbN6/AR7LGWpbasTqtHPXxyXV3tXJy1lY7UJECBAgAABAgQIECBAgAABAgQIECBAgAABAgQIECBAgAABAgQIECBAgAABAgQIECBAgAABAgQIECBAgAABAgQIECBAgAABAgQIECBAgAABAgQIECBAgAABAgSWRmB0U1UHAQIECBAgQIAAAQIECBAgQIAAAQIECBAgQIAAAQIECBAgQIAAAQIECBAgQIAAAQIECBAgQIAAAQIECBAgQIAAAQIECBAgQIAAAQIECBAgQGBWBA6sXlztt/A4YVZCrbIcz61eOZj5ymr36pRV5mBcAgQIECBAgMC8C+xUnTF2Xfcb1flTHOym1TnV8B6od6q+MsUMWs23wB0WXy+bDMb4h+qb1avmezTpJyTwroVz3WMWa32t+r3q2xOqPY0yo+/bX1j4Hr75oNlTqoOn0VwPAgQIECBAgAABAgQIECBAgAABAgQIECBAgAABAgQIECBAgAABAgQIECBAgAABAgQIECBAgAABAgQIECBAgAABAgQIECBAgAABAgQIECBAgAABAgQIECBAgACByQoMb8Y72cqqESBAgAABAgQIECBAgAABAgQIECBAgAABAgQIECBAgAABAgQIECBAgAABAgQIECBAgAABAgQIECBAgAABAgQIECBAgAABAgQIECBAgAABAgTWT+B21fHV5tVPq6dXh6xfCas3UuBm1enVFoM6r62euZF1bSdAgAABAgQIEFgegS9Wdxm03r86YspRjqz2GfR8XfWMKWfQbr4FRq+Z0ffD8eM3q2PnezTpJyCw2eLr4LTqidXlE6g57RIPrD5QXVo9vPrYtAPoR4AAAQIECBAgQIAAAQIECBAgQIAAAQIECBAgQIAAAQIECBAgQIAAAQIECBAgQIAAAQIECBAgQIAAAQIECBAgQIAAAQIECBAgQIAAAQIECBAgQIAAAQIECBAgMBmBNZMpowoBAgQIECBAgAABAgQIECBAgAABAgQIECBAgAABAgQIECBAgAABAgQIECBAgAABAgQIECBAgAABAgQIECBAgAABAgQIECBAgAABAgQIECBAYKMErludUN1mrMr21bc3qrLN6yPwL9WDBxvOrXauLl6fItYSIDCXAvtWv1Z9pfrOXE4gNIHpCdyj2rZau/g4uPrR9NrrRGC9BJ5SPbT6QHV4Nbq+m/bxhOptg6bfXLzGnHYO/eZXYKvqG9VNxkY4sdpjfseSfIICN6gunGC95Sj1J9Xnqq8tR3M9CRAgQIAAAQIECBAgQIAAAQIECBAgQIAAAQIECBAgQIAAAQIECBAgQIAAAQIECBAgQIAAAQIECBAgQIAAAQIECBAgQIAAAQIECBAgQIAAAQIECBAgQIAAAQIEJiOwZjJlVCFAgAABAgQIECBAgAABAgQIECBAgAABAgQIECBAgAABAgQIECBAgAABAgQIECBAgAABAgQIECBAgAABAgQIECBAgAABAgQIECBAgAABAgQIbJTA26onjFU4sDp0o6ravL4C96oOrm61uPHh1eHrW8R6AgTmUuDD1QMWk19Yjd7/n5zwJLtUp064pnIElkPg69WtB41Hr+3TliPIevS8ZXVp9R/rscdSApMSuF51QfXlxev7I6qfTqq4OqtGYP9f8t3kSdVhq0bBoAQIECBAgAABAgQIECBAgAABAgQIECBAgAABAgQIECBAgAABAgQIECBAgAABAgQIECBAgAABAgQIECBAgAABAgQIECBAgAABAgQIECBAgAABAgQIECBAgAABAgQIzLTAmplOJxwBAgQIECBAgAABAgQIECBAgAABAgQIECBAgAABAgQIECBAgAABAgQIECBAgAABAgQIECBAgAABAgQIECBAgAABAgQIECBAgAABAgQIECCwGgQeUf3T2KCHVw9fDcPP6IzPru5aPWRG84lFgMDkBb5fbTsoe4fq3yfYZsfqzOqy6qvVp6sXTLC+UgSmKfDl6s6DhqPPzC9NM8A69vqT6i+r7RbXv7B62TrutYzApAVuVJ0/6aLqrTqBz1T7jk39w+pm1cWrTsPABAgQIECAAAECBAgQIECAAAECBAgQIECAAAECBAgQIECAAAECBAgQIECAAAECBAgQIECAAAECBAgQIECAAAECBAgQIECAAAECBAgQIECAAAECBAgQIECAAAECBAjMnMCamUskEAECBAgQIECAAAECBAgQIECAAAECBAgQIECAAAECBAgQIECAAAECBAgQIECAAAECBAgQIECAAAECBAgQIECAAAECBAgQIECAAAECBAgQILCaBG5VnVRddzD0GdVu1WWrCcKsBAgQuBqBp1Q3rD5TfX4JhW5UnTeof0W1efXzCfbcvzp8UG80070mWF8pAtMU+ER130HD361Gz83aMTqHvGkQ6q3VAbMWcpBnh+qC6pIZzigaAQLLK7BjdebVRHhD9fTljaY7AQIECBAgQIAAAQIECBAgQIAAAQIECBAgQIAAAQIECBAgQIAAAQIECBAgQIAAAQIECBAgQIAAAQIECBAgQIAAAQIECBAgQIAAAQIECBAgQIAAAQIECBAgQIAAAQIEag0EAgQIECBAgAABAgQIECBAgAABAgQIECBAgAABAgQIECBAgAABAgQIECBAgAABAgQIECBAgAABAgQIECBAgAABAgQIECBAgAABAgQIECBAgMAyCVynOrG63aD/ZdVe1anLlElbAgQIzJLAV6s7LAa6vNq3+vISBPy96iODul+q7jrhPq+snjuo+b+q50y4h3IEpiVweLX/oNkjqvdOq/l69Ln/wnXVRwfrP1Pdaz32T2PpU6uHVnes1laj89HHptFYDwIE5lbghdVfj6W/cvGa6bS5nUpwAgQIECBAgAABAgQIECBAgAABAgQIECBAgAABAgQIECBAgAABAgQIECBAgAABAgQIECBAgAABAgQIECBAgAABAgQIECBAgAABAgQIECBAgAABAgQIECBAgAABAgRWhMCaFTGFIQgQIECAAAECBAgQIECAAAECBAgQIECAAAECBAgQIECAAAECBAgQIECAAAECBAgQIECAAAECBAgQIECAAAECBAgQIECAAAECBAgQIECAAIF5FHhT9ZSx4A+vDp/HYWQmQIDAhAVuVJ03qPmzam116YT7jMq9qHrJoO7o/Py0Cff5ZHXvQc1HVO+dcA/lCExL4LDqjwbNDqwOnVbz9eizS/W1wfqzqp3WY/80lh5cPXnQ6AXVy6fRWA8CBOZa4JXVo6vtBlMcXd19rqcSngABAgQIECBAgAABAgQIECBAgAABAgQIECBAgAABAgQIECBAgAABAgQIECBAgAABAgQIECBAgAABAgQIECBAgAABAgQIECBAgAABAgQIECBAgAABAgQIECBAgACBuRdYM/cTGIAAAQIECBAgQIAAAQIECBAgQIAAAQIECBAgQIAAAQIECBAgQIAAAQIECBAgQIAAAQIECBAgQIAAAQIECBAgQIAAAQIECBAgQIAAAQIECBCYR4Hfr94/Fvyw6knzOIzMBAgQWAKBJ1RvG9T9XHXPJegzKvnB6oGD2n841nsSbS+qrj8otHP1zUkUVoPAMgj8r+rZg77PqUbPzdqxeXX5INSV1bVnLOSB1SGDTEdU+89YRnEmK3C9avRd4E7VMyZbWrVVJrDfwuvoQ2Mzj84fo/OIgwABAgQIECBAgAABAgQIECBAgAABAgQIECBAgAABAgQIECBAgAABAgQIECBAgAABAgQIECBAgAABAgQIECBAgAABAgQIECBAgAABAgQIECBAgAABAgQIECBAgAABAssisGZZumpKgAABAgQIECBAgAABAgQIECBAgAABAgQIECBAgAABAgQIECBAgAABAgQIECBAgAABAgQIECBAgAABAgQIECBAgAABAgQIECBAgAABAgQIrHaBk6tdBwgnVXetfrzaYcxPgACBRYH3VI8caLygevkS6Xy3uumg9h2r0Xl6Usf21dmDYpdVW06quDoElkFg9H586aDvK6q/WoYc69Ly/OqGg4U3r85Zl41TWnOX6ouDXt+sdp5Sb22mL/DB6oGDtjtU35p+DB1XkMAnq3sP5vnO4jnkJytoRqNMVuD21W9Vh0y27NSrHbTQcfRwECBAgAABAgQIECBAgAABAgQIECBAgAABAgQIECBAgAABAgQIECBAgAABAgQIECBAgAABAgQIECBAgAABAgQIECBAgAABAgQIECBAgAABAgQIECBAgAABAgQIzJjAmhnLIw4BAgQIECBAgAABAgQIECBAgAABAgQIECBAgAABAgQIECBAgAABAgQIECBAgAABAgQIECBAgAABAgQIECBAgAABAgQIECBAgAABAgQIECCwOgSuW/1ddWB1cbVr9a3VMbopCRAgsE4CF1ZrByvvXB23TjvXb9GNqvMGW66oNq9+vn5lfuXqh1RHDFYcVe07wfpKEZi2wJ9Wbxg0fVP1tGmHWMd+x1Z7Ddbeo/r8Ou6dxrLRNeGlY422rC6bRnM9pi7w6eq3B12fV71q6ik0XEkCO1enjw20z8J1xmdX0pBmmZjAH1TvrjZb+Cy8VzW6Jp234/rVv1Z3XZzlsfM2gLwECBAgQIAAAQIECBAgQIAAAQIECBAgQIAAAQIECBAgQIAAAQIECBAgQIAAAQIECBAgQIAAAQIECBAgQIAAAQIECBAgQIAAAQIECBAgQIAAAQIECBAgQIAAgZUusGalD2g+AgQIECBAgAABAgQIECBAgAABAgQIECBAgAABAgQIECBAgAABAgQIECBAgAABAgQIECBAgAABAgQIECBAgAABAgQIECBAgAABAgQIECBAYKYF9qtG90P60EynFI4AAQLTFdijOn7Q8qJq6+qqJYhxv+pjg7rHVr854T6vqJ4/qPma6tkT7qEcgWkKPLZ656Dhu6vRc7N4HF7tPwj2uOpdMxb069WtB5n2rr44YxnFmYzAgdUhg1InVqPPPAeBjRF4dfUX1eh896zquxtTzN4VK/CC6qWD6f6zumP1vTma+CbVUWOfmaNr6tG1tYMAAQIECBAgQIAAAQIECBAgQIAAAQIECBAgQIAAAQIECBAgQIAAAQIECBAgQIAAAQIECBAgQIAAAQIECBAgQIAAAQIECBAgQIAAAQIECBAgQIAAAQIECBAgQGBGBEb/AIeDAAECBAgQIECAAAECBAgQIECAAAECBAgQIECAAAECBAgQIECAAAECBAgQIECAAAECBAgQIECAAAECBAgQIECAAAECBAgQIECAAAECBAgQIECAAAECBGZH4PnVKwZx3ls9YonivaB66aD2wdVTJtzr49XvDGo+unrPhHsoN18CP1t43W0yiHzt6so5GuGB1QcHeT9S7Tej+V9d/cUg24vG3vOzEHt0jnvYIMjoHDQ6FzlWnsDWC58x54+9/29RfWfljWqiKQpcb+GcvHv1+Sn21Gr+BO5bja5Jh/djPqG6a3XFnIyzfXVctc0g78+r+y/M8Yk5mUFMAgQIECBAgAABAgQIECBAgAABAgQIECBAgAABAgQIECBAgAABAgQIECBAgAABAgQIECBAgAABAgQIECBAgAABAgQIECBAgAABAgQIECBAgAABAgQIECBAgMCKFxjeAHPFD2tAAgQIECBAgAABAgQIECBAgAABAgQIECBAgAABAgQIECBAgAABAgQIECBAgAABAgQIECBAgAABAgQIECBAgAABAgQIECBAgAABAgQIECBAgACBHlptUr2XBQECMytwZLXPIN0B1VuXKO37q98f1P7j6i0T7nVRdf1BzdtUp0+4h3LzJfDzang/xGtVV83RCPdceI8eNcj7+eoeM5r/KdWbBtlG55LROWWWjudXrxgEOrQ6cJYCrtAsd6hGr4+1C+fkR05xxk9V9xr0G/39XznF/loRILB6Bf66euHY+P+7euockexZHV1tNsh8SfWb1alzNIeoBAgQIECAAAECBAgQIECAAAECBAgQIECAAAECBAgQIECAAAECBAgQIECAAAECBAgQIECAAAECBAgQIECAAAECBAgQIECAAAECBAgQIECAAAECBAgQIECAAIEVKzC8AfeKHdJgBAgQIECAAAECBAgQIECAAAECBAgQIECAAAECBAgQIECAAAECBAgQIECAAAECBAgQIECAAAECBAgQIECAAAECBAgQIECAAAECBAgQIECAAAEC/y2wtvpmtU312erJ1dfZECAwUwJbVhdV1x6kunF1/hKl/O3qntXui4/9qpMm2Ovm1bcH9S6rRjM6VrfAVWPjz9u9EW9VvX7xvTp6v5668Nn6xhn9k96/+ugg22eqe81Y1vtVHxtk+nJ1lxnLuJLi3HDB9+PVnQZDbV1dOKUhD6wOGfQaXYt+sPo/1XFTyqANAQKrU2B0vTH6HNxnbPz9qyPmiOQh1fuq4fXTOdUe1QVzNIeoBAgQIECAAAECBAgQIECAAAECBAgQIECAAAECBAgQIECAAAECBAgQIECAAAECBAgQIECAAAECBAgQIECAAAECBAgQIECAAAECBAgQIECAAAECBAgQIECAAIEVKTBvN91ekX8EQxEgQIAAAQIECBAgQIAAAQIECBAgQIAAAQIECBAgQIAAAQIECBAgQIAAAQIECBAgQIAAAQIECBAgQIAAAQIECBAgQIAAAQIECBAgQIAAAQIEpiRwcPXkQa8fVjepfjyl/toQIHDNAg+oPjxYdlq1yzVvm9kVt6xeUe1W7Vx9ttpnZtMKNg2B0X0Qfz5odFV1rWk0XqU9bludujj7hQvvv6OqP5gxi9+ovjfI9NNqi7HXyYxFnus4o/fgd6rtBlMcWB06pam2rs6vNhnr9+ax69QpxdFmBQv8WvWjFTyf0TZM4Nerk6ubDrZfVu1Zja675+V4zsJn5avGwh5X3b36ybwMIScBAgQIECBAgAABAgQIECBAgAABAgQIECBAgAABAgQIECBAgAABAgQIECBAgAABAgQIECBAgAABAgQIECBAgAABAgQIECBAgAABAgQIECBAgAABAgQIECBAYCUKjG4C7CBAgAABAgQIECBAgAABAgQIECBAgAABAgQIECBAgAABAgQIECBAgAABAgQIECBAgAABAgQIECBAgAABAgQIECBAgAABAgQIECBAgAABAgQIEFj5AntWx1bD+089vXrDyh/dhATmSuBZ1d8OEr+2euZcTfDLw25Z3ag6e4XMY4wNE9ik+tlg65XVtTeslF3rKLDr4vvu4nVcvxzLLqzWDhrftvr6cgRZJT3/pnreYNajqn2nOPunqnuN9btk4bp06+qKKebQauUK3Lt6a/Wa6vUrd0yTbaDAHtUXq00H+8+odq9G56J5OUav8SeOhX1f9bB5GUBOAgQIECBAgAABAgQIECBAgAABAgQIECBAgAABAgQIECBAgAABAgQIECBAgAABAgQIECBAgAABAgQIECBAgAABAgQIECBAgAABAgQIECBAgAABAgQIECBAgMBKFBj+gxArcT4zESBAgAABAgQIECBAgAABAgQIECBAgAABAgQIECBAgAABAgQIECBAgAABAgQIECBAgAABAgQIECBAgAABAgQIECBAgAABAgQIECBAgAABAgQI1OieUydXdxhgnFLtXl0JiACBmRPYqtqn2rd6f3X0zCUUiMCGC2xa/XSw/YrqOhtezs4VIvBv1X2qb1YnLVyfvLA6fYXMNotj7FJ9bRDsqmrb6rwphX3SQr83X02vh1Xvm1IGbVamwOga6nXVHy6Od3G1c3XuyhzXVBshcGB1yNj+D1cP3Iia0966SfWvi5+fw94HVS+Zdhj9CBAgQIAAAQIECBAgQIAAAQIECBAgQIAAAQIECBAgQIAAAQIECBAgQIAAAQIECBAgQIAAAQIECBAgQIAAAQIECBAgQIAAAQIECBAgQIAAAQIECBAgQIAAAQIE/kdg9I9DOAgQIECAAAECBAgQIECAAAECBAgQIECAAAECBAgQIECAAAECBAgQIECAAAECBAgQIECAAAECBAgQIECAAAECBAgQIECAAAECBAgQIECAAAECBFa2wNOqvx8bca/q+JU9tukIECBAYAYFrlP9ZJDrp9VmM5hTpOkK7FBdUF0y3barutvJ1a4DgWdWr52SyNbV+dUmY/0+XD1wShm0WZkCO1ZfrzYdjHd49fCVOa6pNlLgHdXjxmocWB26kXWnuX3L6kvV7ceabludO80gehEgQIAAAQIECBAgQIAAAQIECBAgQIAAAQIECBAgQIAAAQIECBAgQIAAAQIECBAgQIAAAQIECBAgQIAAAQIECBAgQIAAAQIECBAgQIAAAQIECBAgQIAAAQIECPyPwBoQBAgQIECAAAECBAgQIECAAAECBAgQIECAAAECBAgQIECAAAECBAgQIECAAAECBAgQIECAAAECBAgQIECAAAECBAgQIECAAAECBAgQIECAAIElEDisOr568xLUVnL9BLapzqq2Gmwb/X2etH5lrCZAgAABAhMR2Ly6fFDpx9UWE6msCAEC6yPwnIX33qsGG46r7rw+BTZy7Seq+47VuLIaXbtetJG1bV/dAn9dvXCM4LerI1c3i+mvRmCz6thq18XfvX/hu/PjqkvnTGu7anQOv0l1/sL/i3nA4n/P2RjiEiBAgAABAgQIECBAgAABAgQIECBAgAABAgQIECBAgAABAgQIECBAgAABAgQIECBAgAABAgQIECBAgAABAgQIECBAgAABAgQIECBAgAABAgQIECBAgAABAgRWhsCalTGGKQgQIECAAAECBAgQIECAAAECBAgQIECAAAECBAgQIECAAAECBAgQIECAAAECBAgQIECAAAECBAgQIECAAAECBAgQIECAAAECBAgQIECAAIEZEnhE9U+Led5V/XH1kxnKt9qivLt69GDoi6odqtFPBwECBAgQmLbAdatLB00vq7acdgj9CBBou+o71fDepLeszpySzR9Vj6tuUd180PPp1RumlEGblSmwWXVqteNgvLOqXXwvXZl/8I2canQOOqF69eJjI8st2/Zdq4Or/avvL1sKjQkQIECAAAECBAgQIECAAAECBAgQIECAAAECBAgQIECAAAECBAgQIECAAAECBAgQIECAAAECBAgQIECAAAECBAgQIECAAAECBAgQIECAAAECBAgQIECAAAECBP6fm/7iIECAAAECBAgQIECAAAECBAgQIECAAAECBAgQIECAAAECBAgQIECAAAECBAgQIECAAAECBAgQIECAAAECBAgQIECAAAECBAgQIECAAAECBAhsrMDO1UnVFoNC/1L9wcYWtn+DBPaujhnbeUD11g2qZhMBAgQIENh4gS2rSwZlLq2ut/FlVSBAYAMEjqruOdj3wuplG1BnY7Y8tXrjoMAJ1Z4bU9BeAtW+1WfGJL5d7VRdSYjAmMDa6iIqBAgQIECAAAECBAgQIECAAAECBAgQIECAAAECBAgQIECAAAECBAgQIECAAAECBAgQIECAAAECBAgQIECAAAECBAgQIECAAAECBAgQIECAAAECBAgQIECAAAECBCYhsGYSRdQgQIAAAQIECBAgQIAAAQIECBAgQIAAAQIECBAgQIAAAQIECBAgQIAAAQIECBAgQIAAAQIECBAgQIAAAQIECBAgQIAAAQIECBAgQIAAAQIECFTXqU6sbjfQuKLaqzqZ0NQFNq1OqW496Hz84t9j6mE0JECAAAECiwJbVT8aaFxc/RodAgSWReCPq0MHnc+sbjnlJGur86vRtesvjl2q06acQ7uVJ3DEwvehh4yN9ZKF/z5o5Y1qIgIECBAgQIAAAQIECBAgQIAAAQIECBAgQIAAAQIECBAgQIAAAQIECBAgQIAAAQIECBAgQIAAAQIECBAgQIAAAQIECBAgQIAAAQIECBAgQIAAAQIECBAgQIAAAQIEZkVgzawEkYMAAQIECBAgQIAAAQIECBAgQIAAAQIECBAgQIAAAQIECBAgQIAAAQIECBAgQIAAAQIECBAgQIAAAQIECBAgQIAAAQIECBAgQIAAAQIECBCYe4E3VU8Zm+JPqzfO/WTzOcBe1WerLQbxd61Omc9xpCZAgACBFSJw/eqiwSw/rNaukNmMQWDeBG5QnVdtOgi+W/XVKQ/ygepBg56vqp435QzarTyBm1TfrTYZjHZldcPqwpU3rokIECBAgAABAgQIECBAgAABAgQIECBAgAABAgQIECBAgAABAgQIECBAgAABAgQIECBAgAABAgQIECBAgAABAgQIECBAgAABAgQIECBAgAABAgQIECBAgAABAgQIEJgFgTWzEEIGAgQIECBAgAABAgQIECBAgAABAgQIECBAgAABAgQIECBAgAABAgQIECBAgAABAgQIECBAgAABAgQIECBAgAABAgQIECBAgAABAgQIECBAYO4Ffr96/9gUH6wePPeTzfcA21avqR5ZvbZ65nyPIz0BAgQIECBAgMCEBf5lcM1+RvXk6tMT7nFN5R5SHTFY9L3qZtVV17TR7wlcg8CLqpeMrRm9vu9NjgABAgQIECBAgAABAgQIECBAgAABAgQIECBAgAABAgQIECBAgAABAgQIECBAgAABAgQIECBAgAABAgQIECArpcdfAAAgAElEQVRAgAABAgQIECBAgAABAgQIECBAgAABAgQIECBAgAABAkshsGYpiqpJgAABAgQIECBAgAABAgQIECBAgAABAgQIECBAgAABAgQIECBAgAABAgQIECBAgAABAgQIECBAgAABAgQIECBAgAABAgQIECBAgAABAgQIrCqB7apTq60GU59R3am6eFVJzO6w96hOrC6Z3YiSESBAgAABAgQILIPA71R3q46ovroM/X/R8sJq7eJ/fH7h+8XDqnOXMY/WK0Ngk+qcatuxcUav+S+sjBFNQYAAAQIECBAgQIAAAQIECBAgQIAAAQIECBAgQIAAAQIECBAgQIAAAQIECBAgQIAAAQIECBAgQIAAAQIECBAgQIAAAQIECBAgQIAAAQIECBAgQIAAAQIECBAgQIDALAmsmaUwshAgQIAAAQIECBAgQIAAAQIECBAgQIAAAQIECBAgQIAAAQIECBAgQIAAAQIECBAgQIAAAQIECBAgQIAAAQIECBAgQIAAAQIECBAgQIAAAQJzJ3Dt6pjqzoPkP672qE6du2kEJkCAwOoQuHv17uori4/PVJ9fHaObksDEBG62eL2ztho9/r361MSqK0Rg9Qk8o7qyOrw6d/WNb+IlFBh9V/3yWP3jxr7DLmF7pQkQIECAAAECBAgQIECAAAECBAgQIECAAAECBAgQIECAAAECBAgQIECAAAECBAgQIECAAAECBAgQIECAAAECBAgQIECAAAECBAgQIECAAAECBAgQIECAAAECBAgQWE0Ca1bTsGYlQIAAAQIECBAgQIAAAQIECBAgQIAAAQIECBAgQIAAAQIECBAgQIAAAQIECBAgQIAAAQIECBAgQIAAAQIECBAgQIAAAQIECBAgQIAAAQIEJi7wquo5Y1X/uHrLxDspSIAAAQKTEvjz6rWDYu+sHj+p4ot1Dqo2r06qvlKdPuH6yhFYboEnVwcPQhxaHbjcoa6h/07V9ouPU6pjZzyveAQIEJiUwMeq+40Ve1z1rkk1UIfAHAlsXW1bfW2OMotKgAABAgQIECBAgAABAgQIECBAgAABAgQIECBAgAABAgQIECBAgAABAgQIECBAgAABAgQIECBAgAABAgQIECBAgAABAgQIECBAgAABAgQIECBAgAABAgQIEJgbgTVzk1RQAgQIECBAgAABAgQIECBAgAABAgQIECBAgAABAgQIECBAgAABAgQIECBAgAABAgQIECBAgAABAgQIECBAgAABAgQIECBAgAABAgQIECBAYNYE9qqOHQv17uqxsxZUHgIECMy4wKOqk6uvTSnnO8fO1X9evX7Cvb9T3WxQc/fqpAn3UI7Acgo8snrPIMB7q0csZ6Br6H1Q9eLBmldWz5/hvKIRIEBgkgK/Vr1j4VrkwYOiF1TbV5dNspFaK1pg9Pr5YXXkHE95i+rT1XWqParR+8BBgAABAgQIECBAgAABAgQIECBAgAABAgQIECBAgAABAgQIECBAgAABAgQIECBAgAABAgQIECBAgAABAgQIECBAgAABAgQIECBAgAABAgQIECBAgAABAgQIECAwQYE1E6ylFAECBAgQIECAAAECBAgQIECAAAECBAgQIECAAAECBAgQIECAAAECBAgQIECAAAECBAgQIECAAAECBAgQIECAAAECBAgQIECAAAECBAgQILD6BP60enW1eXVqtVd12epjMDEBAgQ2WGBtdeHi7vOqz1SP2uBq67bxa9Uug6V3r45et63rtOr61UWDlVcsfk78fJ12W0RgPgTuV31sEPXj1ei5WT2eUL1tEO6fq0fOaNg7VHdcfHyr+vsZzSkWAQLzJXDzhWusb1SbDWL/bfUX8zWGtMsgcK3qZdXzqv+qbleNrtvn7RjlPrK64WLw46rR94CfzNsg8hIgQIAAAQIECBAgQIAAAQIECBAgQIAAAQIECBAgQIAAAQIECBAgQIAAAQIECBAgQIAAAQIECBAgQIAAAQIECBAgQIAAAQIECBAgQIAAAQIECBAgQIAAAQIEZllgzSyHk40AAQIECBAgQIAAAQIECBAgQIAAAQIECBAgQIAAAQIECBAgQIAAAQIECBAgQIAAAQIECBAgQIAAAQIECBAgQIAAAQIECBAgQIAAAQIECBCYC4HbVm+rHrPwOGMuEgtJgACB2RHYvzp8EOeEas8ljHfd6uLqWoMeW1aXTbDn71QfH9Q7vtprgvWVIjALAntXxwyCfKm66ywE+yUZ9qmOnIO8D6o+MMh5dHX3GXYVjQCB+RJ4afWCQeQrqtH32TPnawxppyzwyereg55fqO425QyTaPeP1aPGCr2nevQkiqtBgAABAgQIECBAgAABAgQIECBAgAABAgQIECBAgAABAgQIECBAgAABAgQIECBAgAABAgQIECBAgAABAgQIECBAgAABAgQIECBAgAABAgQIECBAgAABAgQIECDwPwJrQBAgQIAAAQIECBAgQIAAAQIECBAgQIAAAQIECBAgQIAAAQIECBAgQIAAAQIECBAgQIAAAQIECBAgQIAAAQIECBAgQIAAAQIECBAgQIAAAQIECBAgQIDAsgkcVv3RoPvfVH+5hGn2ro4Z1P96ddsJ9xvlf/mg5purJ0+4h3IEllvgdtW/D0KcVu2y3KF+Rf/tq7MHvz+32nYG896i+tYg12XVljOYU6SlEbh+9eCF99ZDq29Uz1qaNqquYoEtFl9b2y0anFE9ujp2FZsY/ZoFRte149fnb6iefs1bZ2rF6PX/pWrXsVR/Vb1ippIKQ4AAAQIECBAgQIAAAQIECBAgQIAAAQIECBAgQIAAAQIECBAgQIAAAQIECBAgQIAAAQIECBAgQIAAAQIECBAgQIAAAQIECBAgQIAAAQIECBAgQIAAAQIECBCYY4E1c5xddAIECBAgQIAAAQIECBAgQIAAAQIECBAgQIAAAQIECBAgQIAAAQIECBAgQIAAAQIECBAgQIAAAQIECBAgQIAAAQIECBAgQIAAAQIECBAgQIAAAQIECMy7wHeqmw2G2Lc6agmH+tPqDYP6/1g9ZsL9/k/1B4OaT6oOm3AP5Qgst8BNq+8OQnx/4XU+em5Wj02qn42Fu3Z15QwGvrS67iDXTtVZM5hTpMkK7FUdOyh5XnWTybZQjcB/CzysOrT668VrovFzIyYC4wLXqj69cI2+z9gv9q+OmDOu0Xn1uGq7Qe6rqgdXH5qzWcQlQIAAAQIECBAgQIAAAQIECBAgQIAAAQIECBAgQIAAAQIECBAgQIAAAQIECBAgQIAAAQIECBAgQIAAAQIECBAgQIAAAQIECBAgQIAAAQIECBAgQIAAAQIECMykwJqZTCUUAQIECBAgQIAAAQIECBAgQIAAAQIECBAgQIAAAQIECBAgQIAAAQIECBAgQIAAAQIECBAgQIAAAQIECBAgQIAAAQIECBAgQIAAAQIECBAgQIDAugpsXf3Xui62jgCBmRK4TXXaINGl1drqZ0uY8u3V4wf1n1m9dsL9zq62H9Tcszphwj2UI7DcAterLh6EuKzacrlDXUP/b1W3GKwZnYNOn8HMR1X3HOR6SPX+Gcwp0mQFNq1+UG01KDt6HXxusm1UI/DfAttU/8mCwHoI/Hp1cnXTsc/+0XXu8Hp+PUou29LbVseNXbdcXu1dnbRsqTQmQIAAAQIECBAgQIAAAQIECBAgQIAAAQIECBAgQIAAAQIECBAgQIAAAQIECBAgQIAAAQIECBAgQIAAAQIECBAgQIAAAQIECBAgQIAAAQIECBAgQIAAAQIECKwQgTUrZA5jECBAgAABAgQIECBAgAABAgQIECBAgAABAgQIECBAgAABAgQIECBAgAABAgQIECBAgAABAgQIECBAgAABAgQIECBAgAABAgQIECBAgAABAgRWo8Ctq5OqNy4Mf1B16WpEMDOBORb4s+r1g/wfqfZb4nlOqW4/6HHP6nMT7Hn96qJBvSuqLavRTweBlSZwZXWtwVCbVD+f4SGPqkbv+V8cv1t9Ygbzvq56+iDXSxdcXzSDOUWavMDbq8cPyr6petrk26hIgACBDRLYo/pitelg9xnV7tUlG1Rx+Tbdp/rXanTt8ovjP6rRjKOfDgIECBAgQIAAAQIECBAgQIAAAQIECBAgQIAAAQIECBAgQIAAAQIECBAgQIAAAQIECBAgQIAAAQIECBAgQIAAAQIECBAgQIAAAQIECBAgQIAAAQIECBAgQIAAgQ0UWLOB+2wjQIAAAQIECBAgQIAAAQIECBAgQIAAAQIECBAgQIAAAQIECBAgQIAAAQIECBAgQIAAAQIECBAgQIAAAQIECBAgQIAAAQIECBAgQIAAAQIECBBYfoGjq7stxjivOqD66PLHkoAAgXUU+Ej1e4O1f1b9/Tru3ZBlm1Y/rq412LxlddmGFPsle+5T/dvgdydWe0ywvlIEZkngB9XWg0DbVKPnZvV4e/X4QbgnV2+ewbBPqN42yPWh6kEzmHO1RLpp9b0pDXv/sWvZ0fXtttVVU+qvDQECBK5J4KnVG8cWfbh64DVtnMHfP7F661iukxau5feuLp/BvCIRIECAAAECBAgQIECAAAECBAgQIECAAAECBAgQIECAAAECBAgQIECAAAECBAgQIECAAAECBAgQIECAAAECBAgQIECAAAECBAgQIECAAAECBAgQIECAAAECBOZCYM1cpBSSAAECBAgQIECAAAECBAgQIECAAAECBAgQIECAAAECBAgQIECAAAECBAgQIECAAAECBAgQIECAAAECBAgQIECAAAECBAgQIECAAAECBAgQIEBgXOAJ1dvGnvzt6khUBAjMhcC1q4uqLQdpb1OdvoTp71J9cVD/G9WtJ9zvedXfDGoeVj1pwj2Um2+B7auzByN8q9phTkc6ayz7LaszZ3iWg6oXD/K9snr+DObdvTpxkOs7C9c8t5jBnCs10uhepXev9q8eUp1b3WlKw25a/aDaatBvn+qz1Y2r86aUQ5vVKbDjwufT48fOk6tTwtTXJPC+6qFji569cO56zTVtnMHfj67bR9fvw+Mfqj+awawiESBAgAABAgQIECBAgAABAgQIECBAgAABAgQIECBAgAABAgQIECBAgAABAgQIECBAgAABAgQIECBAgAABAgQIECBAgAABAgQIECBAgAABAgQIECBAgAABAgTmQmB0k18HAQIECBAgQIAAAQIECBAgQIAAAQIECBAgQIAAAQIECBAgQIAAAQIECBAgQIAAAQIECBAgQIAAAQIECBAgQIAAAQIECBAgQIAAAQIECBAgQIDAfAmsrb5ZbTOI/U/Vo+ZrDGkJrGqBfavPDATOqW6+xCIPqt5ejc4ho+M9C+eSR0+45+HV/oOaf1IdMuEeys23wI7VmYMRzqp2mtORvlLdcZB9j+rEGZ7lCdXbBvn+uXrkDOa9TnV5da1BthtUF81g1pUYaWR9XrXpYLhbjr1vl3Lu0Wt09Fr9xfH16sbVp6qHLWVjtVetwJbVixbOMX9ejc4/o+uYI1athsHXReC61bHV7cYW71Z9dV0KzNCa0f2p31c9ZDHTGdX9qtFPBwECBAgQIECAAAECBAgQIECAAAECBAgQIECAAAECBAgQIECAAAECBAgQIECAAAECBAgQIECAAAECBAgQIECAAAECBAgQIECAAAECBAgQIECAAAECBAgQIECAwAYIjG746CBAgAABAgQIECBAgAABAgQIECBAgAABAgQIECBAgAABAgQIECBAgAABAgQIECBAgAABAgQIECBAgAABAgQIECBAgAABAgQIECBAgAABAgQIXJ3A5tVfVS/EM3MCh1QHDlJdXO1cnTtzSQUiQOCXCfxN9bzBLw+rnjQlrh2qO1YXVEdPuOeZ1Y6DmneujptwD+XmW+CW1TcHI5xR3WpOR3pNtX110eLjDdW3Z3iWfaojB/m+VN11RvOeXO06yLZvddSMZl2JsT5U7TcY7OXVC6Y06P2rj15NryuqratLppRDm9Uj8A/VHw7G/d7i59Llq4fApBsgMLqe+Up1vern1Yurl21AnVnYstnid4LR9cxDqh/NQigZCBAgQIAAAQIECBAgQIAAAQIECBAgQIAAAQIECBAgQIAAAQIECBAgQIAAAQIECBAgQIAAAQIECBAgQIAAAQIECBAgQIAAAQIECBAgQIAAAQIECBAgQIAAAQLzKrBmXoPLTYAAAQIECBAgQIAAAQIECBAgQIAAAQIECBAgQIAAAQIECBAgQIAAAQIECBAgQIAAAQIECBAgQIAAAQIECBAgQIAAAQIECBAgQIAAAQIECCy5wFuqA6qTqwdV317yjhqsi8Ce1bHV8D5ST6/esC6brSFAYGYETqjuNEizf3XEzKTb8CA3XJxrNNvoMZrLQWAocKvqG4MnvlntjGgqAjtUo3PP2YvXdSdWL5tK5/Vv8s7qsYNtz6het/5l7NhAgYdX/zzY+93qZhtYa323bVJdWG11NRsPrA5d34LWE7gGgdFr+/Rqi8G6v6ueRY7ANQjsV40+rx5RfWLOtW6weO6d8zHEJ0CAAAECBAgQIECAAAECBAgQIECAAAECBAgQIECAAAECBAgQIECAAAECBAgQIECAAAECBAgQIECAAAECBAgQIECAAAECBAgQIECAAAECBAgQIECAAAECBAgsv8DwH5JY/jQSECBAgAABAgQIECBAgAABAgQIECBAgAABAgQIECBAgAABAgQIECBAgAABAgQIECBAgAABAgQIECBAgAABAgQIECBAgAABAgQIECBAgAABArMi8JjqXYMwF1a/Ux03KwFXaY7RvaNOru4wmP+UavfqylVqYmwC8yrwG9V9Fh/7VLerfjivw8hNYD0Ebl19fbD+9Oo267Hf0tUh8MzqNYNR31E9YXWMPhNTbl5dUF1vkOZu1RemlO5tv+TvfXR19yll0GZ1CTy3euVg5NF3q9F3rNF3LQeBXyWwtroIEQECBAgQIECAAAECBAgQIECAAAECBAgQIECAAAECBAgQIECAAAECBAgQIECAAAECBAgQIECAAAECBAgQIECAAAECBAgQIECAAAECBAgQIECAAAECBAgQIECAAIFfCIz+UQkHAQIECBAgQIAAAQIECBAgQIAAAQIECBAgQIAAAQIECBAgQIAAAQIECBAgQIAAAQIECBAgQIAAAQIECBAgQIAAAQIECBAgQIAAAQIECBAgQGAosEt1XHXdwZPfq3arfoBqWQWeVv39WIK9quOXNZXmBAgQIEBg3QVuW506WH5aNbr2cBAYCty5enL1lerE6uTqEkRTFXhH9bhBx/9dPXVKCe5XfeyX9NqxOntKObRZPQKbVqdUtx6MfFK1++ohMCkBAgQIECBAgAABAgQIECBAgAABAgQIECBAgAABAgQIECBAgAABAgQIECBAgAABAgQIECBAgAABAgQIECBAgAABAgQIECBAgAABAgQIECBAgAABAgQIECBAgAABApMQWDOJImoQIECAAAECBAgQIECAAAECBAgQIECAAAECBAgQIECAAAECBAgQIECAAAECBAgQIECAAAECBAgQIECAAAECBAgQIECAAAECBAgQIECAAAECK0bgutXJ1S0HE/2s2rs6bsVMOZ+DbFOdVW01iH9Y9aT5HEdqAgQIEFilArtUXxvMfmp1u1VqYWwCsyxw3+oTg4AXVjesrpxS6FG/tVfT66DqJVPKoM3qEhh95z1mbORnVq9dXQymJUCAAAECBAgQIECAAAECBAgQIECAAAECBAgQIECAAAECBAgQIECAAAECBAgQIECAAAECBAgQIECAAAECBAgQIECAAAECBAgQIECAAAECBAgQIECAAAECBAgQIEBgYwTWbMxmewkQIECAAAECBAgQIECAAAECBAgQIECAAAECBAgQIECAAAECBAgQIECAAAECBAgQIECAAAECBAgQIECAAAECBAgQIECAAAECBAgQIECAAIEVJ/De6mFjUz27es2Km3T+Bnp39ehB7IuqHarRTwcBAgQIEJgXgdtXpwzC/nt1h3kJLyeBVSSwSfX96kaDmR9QfXRKBqPvIBdXV1VvHvQ8u9pxShm0WX0CX6zuMhj7p9WNfedafS8EExMgQIAAAQIECBAgQIAAAQIECBAgQIAAAQIECBAgQIAAAQIECBAgQIAAAQIECBAgQIAAAQIECBAgQIAAAQIECBAgQIAAAQIECBAgQIAAAQIECBAgQIAAAQIECBDYUIE1G7rRPgIECBAgQIAAAQIECBAgQIAAAQIECBAgQIAAAQIECBAgQIAAAQIECBAgQIAAAQIECBAgQIAAAQIECBAgQIAAAQIECBAgQIAAAQIECBAgQGDFCRxYHTI21cer+624SedzoHsu/n1usxj/gOqt8zmK1AQIECCwigV2rU4ezP/VardV7GF0ArMs8Lrq6YOA/1Q9asqBN68uqK436Ptb1TFTzqHd6hB4bvXKsVE/Uu23OsY3JQECBAgQIECAAAECBAgQIECAAAECBAgQIECAAAECBAgQIECAAAECBAgQIECAAAECBAgQIECAAAECBAgQIECAAAECBAgQIECAAAECBAgQIECAAAECBAgQIECAAAECGyuwZmML2E+AAAECBAgQIECAAAECBAgQIECAAAECBAgQIECAAAECBAgQIECAAAECBAgQIECAAAECBAgQIECAAAECBAgQIECAAAECBAgQIECAAAECBAisCIHdquOqTQfTfKvavbpoRUy4MobYpHpqtV91n5UxkikIECBAYJUJjK45ThrMfHJ1x1VmYFwC8yKwV3XsIOyPqxtUo5/TPN5aPXHQ8NDqwGkG0GvVCIy+b51TbTs28W8tfP86ZtUoGJTArxa4fvVDSAQIECBAgAABAgQIECBAgAABAgQIECBAgAABAgQIECBAgAABAgQIECBAgAABAgQIECBAgAABAgQIECBAgAABAgQIECBAgAABAgQIECBAgAABAgQIECBAgAABAlcvsAYMAQIECBAgQIAAAQIECBAgQIAAAQIECBAgQIAAAQIECBAgQIAAAQIECBAgQIAAAQIECBAgQIAAAQIECBAgQIAAAQIECBAgQIAAAQIECBAgsOoFtqq+Wm0/kLii2qs6edXrACBAgAABAgQmKbB7deKg4FeqO02ygVoECExU4Ixqp0HFx1bvnmiHay62T3XkYNkl1dbV6DuLg8CkBX6r+vxY0U9W9510I/UIzKHAntXo/fD4heu3D81hfpEJECBAgAABAgQIECBAgAABAgQIECBAgAABAgQIECBAgAABAgQIECBAgAABAgQIECBAgAABAgQIECBAgAABAgQIECBAgAABAgQIECBAgAABAgQIECBAgAABAksusGbJO2hAgAABAgQIECBAgAABAgQIECBAgAABAgQIECBAgAABAgQIECBAgAABAgQIECBAgAABAgQIECBAgAABAgQIECBAgAABAgQIECBAgAABAgQIzLrAW6oDxkI+pTp41oPLR4AAAQIECMydwB7V8YPUJ1R7zt0UAhNYPQIvrp5b/Wv1vurD1aVTHn90/9RzqpsO+u5fHTHlHNqtHoHR6/13B+NeUO1UXbx6CEw6YYGXLv4/lu9PuO40y92ven+1+cLnwuXV3tVJ0wygFwECBAgQIECAAAECBAgQIECAAAECBAgQIECAAAECBAgQIECAAAECBAgQIECAAAECBAgQIECAAAECBAgQIECAAAECBAgQIECAAAECBAgQIECAAAECBAgQIEBgHgRGN9R1ECBAgAABAgQIECBAgAABAgQIECBAgAABAgQIECBAgAABAgQIECBAgAABAgQIECBAgAABAgQIECBAgAABAgQIECBAgAABAgQIECBAgAABAqtbYLvqA9UeiwyHVw9f3SSmJ0CAAAECBAgQIECgukH1k+qyZdZ4WfWM6mPV+6qPzECmZSbRfgkFtq3OrjYb9Hjd4mtwCdsqvQIFdqyOqHavTqzuUl0xh3PevPr2WO7vLpyT71z9xxzOIzIBAgQIECBAgAABAgQIECBAgAABAgQIECBAgAABAgQIECBAgAABAgQIECBAgAABAgQIECBAgAABAgQIECBAgAABAgQIECBAgAABAgQIECBAgAABAgQIECBAYMkE1ixZZYUJECBAgAABAgQIECBAgAABAgQIECBAgAABAgQIECBAgAABAgQIECBAgAABAgQIECBAgAABAgQIECBAgAABAgQIECBAgAABAgQIECBAgACBeRK4TvWmap9qt+qyeQovKwECBAj8SoHHVt+rTqh+yIoAAQIECMyhwNbVj31PmcO/3PxGfkH10kH8K6s7VKfN70iST1ngZtXp1RaDvm+tDphyjkm1O6h68Vixk6q7VD+ZVBN1CBAgQIAAAQIECBAgQIAAAQIECBAgQIAAAQIECBAgQIAAAQIECBAgQIAAAQIECBAgQIAAAQIECBAgQIAAAQIECBAgQIAAAQIECBAgQIAAAQIECBAgQIAAAQLzLrBm3geQnwABAgQIECBAgAABAgQIECBAgAABAgQIECBAgAABAgQIECBAgAABAgQIECBAgAABAgQIECBAgAABAgQIECBAgAABAgQIECBAgAABAgQIEJiowA2qCydaUTECBAgQWG6By6otFkN8u7p9dckEQ/16tVn1/QnWVIrAvAjcr1q7+Lh+9cp5CS4nAQIECPxKgdG1zTeqmw9WHV3dnRuB9RB4ffVnY+sPrA5djxqztPQfF94XjxoL9L7qYbMUUhYCBAgQIECAAAECBAgQIECAAAECBAgQIECAAAECBAgQIECAAAECBAgQIECAwP9l787jvS/k/P8/TunXJi0IvyQkS5QtMbZBJmuyZhk7ZbJlzWCQmIjsZIsYa3ahoWxjaVJINcnaIGOUL/UVqmnidz7f7+l3e89Ruq6uz/mcz+ec+/t2u27X1ee836/n83W/Puv1xycCBAgQIECAADHJYX4AACAASURBVAECBAgQIECAAAECBAgQIECAAAECBAgQIECAAAECBAgQIECAAIHlFJhbznDZBAgQIECAAAECBAgQIECAAAECBAgQIECAAAECBAgQIECAAAECBAgQIECAAAECBAgQIECAAAECBAgQIECAAAECBAgQIECAAAECBAgQIECAAAECBAgQWCUCV6l2rz5fnTXBnXeqTh7k/aLaZsz5T6lev7DXidVh1UfGnGEcgWkVuKhab1Buk+q8aS270Ov61R2qay/8+lT1oSnvrB4BAgSWQ2DP6hOLgh9QfWw5ysicSYErVF+p/mrQ/sLqjtVxM7jRBtUx1V8v6n5g9aIZ3EdlAgQIECBAgAABAgQIECBAgAABAgQIECBAgAABAgQIECBAgAABAgQIECBAgAABAgQIECBAgAABAgQIECBAgAABAgQIECBAgAABAgQIECBAgAABAgQIECBAgMDYBebGPtFAAgQIECBAgAABAgQIECBAgAABAgQIECBAgAABAgQIECBAgAABAgQIECBAgAABAgQIECBAgAABAgQIECBAgAABAgQIECBAgAABAgQIECBAgAABAgQIEFgs8NDq/Qs3frd6c/XGCTA9ujp8kPOp6j5jzn1X9ajBzGdWrx5zhnEEplXgzGrrQblrVL+c1rILvfavDh50fH2135R3Vo8AAQLLJXBMddeF8A9Uo+fQny9XGbkzKXC16tTqyoP2Z1U7VaPfZ+24UvXNaodFxfeqPjxry+hLgAABAgQIECBAgAABAgQIECBAgAABAgQIECBAgAABAgQIECBAgAABAgQIECBAgAABAgQIECBAgAABAgQIECBAgAABAgQIECBAgAABAgQIECBAgAABAgQIEBi3wNy4B5pHgAABAgQIECBAgAABAgQIECBAgAABAgQIECBAgAABAgQIECBAgAABAgQIECBAgAABAgQIECBAgAABAgQIECBAgAABAgQIECBAgAABAgQIECBAgAABAn8m8M7qMYNbX1K9cAJOr6+eMsh58fyfDxhz7inVTQYz71x9ecwZxhGYVoHvV9cflLthNbptmo+9qiMGBY+s9pziwq+trltdp/p/qytPcVfVJiOweXVh9YfJxElZ5QLbVx+qnlh9Y5VbWP/yC9yp+kK13mDEcdUdF57PLv/k5bny2tUJ1VUG8RfM73iHhduXp5VUAgQIECBAgAABAgQIECBAgAABAgQIECBAgAABAgQIECBAgAABAgQIECBAgAABAgQIECBAgAABAgQIECBAgAABAgQIECBAgAABAgQIECBAgAABAgQIECBAgMAUCMxNQQcVCBAgQIAAAQIECBAgQIAAAQIECBAgQIAAAQIECBAgQIAAAQIECBAgQIAAAQIECBAgQIAAAQIECBAgQIAAAQIECBAgQIAAAQIECBAgQIAAAQIE/q/AHtXm1XuBECCw4gTOrLYebHXH6qsT2PLr1W0HOfepPjXG3A2q86v1BjM3rf4wxgyjCEyzwPHVrQYFb1N9Y5oLV7su6nhyddMp7vy96gaDfjerTprivqotjcBW1f2rB1Z3qR5TvW9pokwlQIDAkgjsXx28aPKbqycuSdrSD91l/vn4K/M7bTyI+tX8Z41bVmcsfbwEAgQIECBAgAABAgQIECBAgAABAgQIECBAgAABAgQIECBAgAABAgQIECBAgAABAgQIECBAgAABAgQIECBAgAABAgQIECBAgAABAgQIECBAgAABAgQIECBAgMB0CsxNZy2tCBAgQIAAAQIECBAgQIAAAQIECBAgQIAAAQIECBAgQIAAAQIECBAgQIAAAQIECBAgQIAAAQIECBAgQIAAAQIECBAgQIAAAQIECBAgQIAAAQKrTmDj6vTq6tU3qsdVp646BQsTWJkCN6xOG6z2+2qL6r+XeN31qnOrTQY521S/GGPubap/HcwbPY9tP8b5RhGYdoFjqrsOSt6tOnrKS29dnTnoeH41eh8yrccR1V6Dco+u3j2tZfVaMoGXVs8fTP9kdd8lSzOYAAECSyNwZLXHotGPrQ5fmrgln3rvarTTxd9zfWx1n+rXS54sgAABAgQIECBAgAABAgQIECBAgAABAgQIECBAgAABAgQIECBAgAABAgQIECBAgAABAgQIECBAgAABAgQIECBAgAABAgQIECBAgAABAgQIECBAgAABAgQIECAwpQIXf1HjlNZTiwABAgQIECBAgAABAgQIECBAgAABAgQIECBAgAABAgQIECBAgAABAgQIECBAgAABAgQIECBAgAABAgQIECBAgAABAgQIECBAgAABAgQIECCwagReWT1rsO351dbVuatGwKIEVq7Ak6s3DNb7dLXHBNa9cfVvg5yzqquNOfdJ1RsHMz9SPWjMGcYRmGaBD88/zh44KLhXNbpt2o/zqo0GJbeqzp7S0s+vXjro9prqGVPaVa2lE9i5Omkw/sL519Yre6+8dOAmr7HAleafk367xmc7cbULXLE6sbreAOLM6uozDPPM6pDq8Gqf6r9neBfVCRAgQIAAAQIECBAgQIAAAQIECBAgQIAAAQIECBAgQIAAAQIECBAgQIAAAQIECBAgQIAAAQIECBAgQIAAAQIECBAgQIAAAQIECBAgQIAAAQIECBAgQIAAAQLrLDC3zhMMIECAAAECBAgQIECAAAECBAgQIECAAAECBAgQIECAAAECBAgQIECAAAECBAgQIECAAAECBAgQIECAAAECBAgQIECAAAECBAgQIECAAAECBKZd4LoLBU+f9qKruN8NqlOr9QcGz68OWsUmViewkgQ+Wd1nsNDTqtdNYMFHVP80yDmquteYc99ZPcZz15hVjZslgcOqxw0K71O9fQYW+G51o0HPW1QnTmnve1efGnT7UnWXKe2q1tIK/KDaYRDx8Pn/ft/SRppO4FIFdqveXP1LtTcnAmshMHr9/Wa1SXXS/J9Hr3M/X4vrp/HU0ePhC9NYTCcCBAgQIECAAAECBAgQIECAAAECBAgQIECAAAECBAgQIECAAAECBAgQIECAAAECBAgQIECAAAECBAgQIECAAAECBAgQIECAAAECBAgQIECAAAECBAgQIECAwKQF5iYdKI8AAQIECBAgQIAAAQIECBAgQIAAAQIECBAgQIAAAQIECBAgQIAAAQIECBAgQIAAAQIECBAgQIAAAQIECBAgQIAAAQIECBAgQIAAAQIECBCYqMAG1QnV9tXTqndMNF3Ymgp8vbrt4OTTqxtWF67pAOcRIDC1AleYf/49p9p00PDG1Xcn0Pi11X6DnJdULxxz7knVzoOZ96g+O+YM4whMs8CrqmcMCj67OmSaCy90O6oaPV4vPu5ffXxKe29b/WzQbfScuuWUdl1ttR46//li9PfzigktPnod+4dB1pHVnhPKFkPgYoHN5z9fv6faY0Ay+iz3r4gIrIXAA6vRr0dVF6zFdU4lQIAAAQIECBAgQIAAAQIECBAgQIAAAQIECBAgQIAAAQIECBAgQIAAAQIECBAgQIAAAQIECBAgQIAAAQIECBAgQIAAAQIECBAgQIAAAQIECBAgQIAAAQIECBCYcoG5Ke+nHgECBAgQIECAAAECBAgQIECAAAECBAgQIECAAAECBAgQIECAAAECBAgQIECAAAECBAgQIECAAAECBAgQIECAAAECBAgQIECAAAECBAgQILBuAm+qnjgY8Ynqfus20tVjFnh0dfiimXepvjTmHOMIEFgegdtVXxtEn1VdbUJVvlrdfpB13+qTY8zeoDq/Wm8wc8vqnDFmGEVg2gVeMP8YOHBQ8qXV6LZpPw6t9h2UfEb1miku/Ztq9Pxy8XGt6owp7ruSq21WvbB6ZLV19bvqqguvB0u9987zn2VOGoRcWF27unu1ffX8pS5gPoFq9H2+x1e7DDROmX+PdfP55/+LCBEgQIAAAQIECBAgQIAAAQIECBAgQIAAAQIECBAgQIAAAQIECBAgQIAAAQIECBAgQIAAAQIECBAgQIAAAQIECBAgQIAAAQIECBAgQIAAAQIECBAgQIAAAQIECBAgsLoFRl9g6iBAgAABAgQIECBAgAABAgQIECBAgAABAgQIECBAgAABAgQIECBAgAABAgQIECBAgAABAgQIECBAgAABAgQIECBAgAABAgQIECBAgAABAgRWpsBe1RGLVntD9dSVue5MbrVF9cPqKoP2H6geNpPbKE2AwCUJvGj+xgMGP3h39egJUf2+2mSQda3qjDFm71p9YzDvF9U2Y5xv1MoU2K36/GC1L1R3neFVR++rXjfo/8bqKTOwz/7VwYOer6/2m+LeX67+etDvPtWnprjvSq62QXXm/P1+y8GSo88dH57Q0j+odriUrNFr0Oi1yEFgqQV2qk6qht/t+6zqVUsdbD4BAgQIECBAgAABAgQIECBAgAABAgQIECBAgAABAgQIECBAgAABAgQIECBAgAABAgQIECBAgAABAgQIECBAgAABAgQIECBAgAABAgQIECBAgAABAgQIECBAgAABAtMtMPzS0uluqh0BAgQIECBAgAABAgQIECBAgAABAgQIECBAgAABAgQIECBAgAABAgQIECBAgAABAgQIECBAgAABAgQIECBAgAABAgQIECBAgAABAgQIECCwNgLXq06qNhlc9J3q1tV/rc0g5y6pwFuqJwwSzq2uX/1ySVMNJ0BgkgJfq243CHxE9d4JFXhkddPqFtW287mj14ZxHvtWhw4GfrraY5wBZq1Igb+pjh5sdky1+wxv+qjqXYP+76lGj71pP/aqjhiUPLLac4pLv6566qDfC6uXTHHflV5t8XvYj1f3n9DSB1YvuJSs58x//nnFhHqIIbD4eem86ro+y7ljECBAgAABAgQIECBAgAABAgQIECBAgAABAgQIECBAgAABAgQIECBAgAABAgQIECBAgAABAgQIECBAgAABAgQIECBAgAABAgQIECBAgAABAgQIECBAgAABAgQIEFjdAnOre33bEyBAgAABAgQIECBAgAABAgQIECBAgAABAgQIECBAgAABAgQIECBAgAABAgQIECBAgAABAgQIECBAgAABAgQIECBAgAABAgQIECBAgACBFSmwUfWtasfBdn+oblz9ZEVuPJtL7VIdXw2/D2q/6vWzuY7WBAhcgsCm1TnVFQY/u1p11grRun+1f3XrhX1ePP/7AStkN2ssncDdqs8Oxn+uuvvSxS355DtUz1l4rI8e78dW71/y1HUP2LX6xmDMydVN133skk14XHXYYPpHqwcuWZrBlyUwut9/ZXDShfPvYbeqfndZF47h5ztVo/vrJR2nLfoMNIY4IwhcqsBm1Q+qqw/O+Pj8/XP0/shBgAABAgQIECBAgAABAgQIECBAgAABAgQIECBAgAABAgQIECBAgAABAgQIECBAgAABAgQIECBAgAABAgQIECBAgAABAgQIECBAgAABAgQIECBAgAABAgQIECBAgMAqFRj+DyhWKYG1CRAgQIAAAQIECBAgQIAAAQIECBAgQIAAAQIECBAgQIAAAQIECBAgQIAAAQIECBAgQIAAAQIECBAgQIAAAQIECBAgQIAAAQIECBAgQIDAihN4d/XIRVs9tPrgitt0dhcafQfUSdVOgxVOqW5eXTS7a2lOgMAigStVj6/uXN1p/rn59OqmK1DpitUdq59Wp67A/aw0XoG7V/88GPnZ6h7jjTBtDQSuXB228Lw0eux+rzp6Da5brlN2qU4YhP+4ut5ylZHb6L3sz+bvQ9ccWDymeteEbH5Q7XApWbeoTpxQDzEEHnwJn7Pvueh1jhIBAgQIECBAgAABAgQIECBAgAABAgQIECBAgAABAgQIECBAgAABAgQIECBAgAABAgQIECBAgAABAgQIECBAgAABAgQIECBAgAABAgQIECBAgAABAgQIECBAgAABAqtIYPQFvg4CBAgQIECAAAECBAgQIECAAAECBAgQIECAAAECBAgQIECAAAECBAgQIECAAAECBAgQIECAAAECBAgQIECAAAECBAgQIECAAAECBAgQIEBg5Qg8pnrnonVG//24lbPiithkp+rY6oqDbXatTlgR21mCAIFLE9iu+ikeAqtc4J7VZwYGR82//t1rlZtYf80E/jQ47fRq+zW7zFlLJPCy6u8Hs4+u7rZEWYvHHli94FKyXls9fUI9xBC4pPviGdUO1QV4CBD4M4E9q72qv2VDgAABAgQIECBAgAABAgQIECBAgAABAgQIECBAgAABAgQIECBAgAABAgQIECBAgAABAgQIECBAgAABAgQIECBAgAABAgQIECBAgAABAgQIECBAgAABAgQIEFipAnMrdTF7ESBAgAABAgQIECBAgAABAgQIECBAgAABAgQIECBAgAABAgQIECBAgAABAgQIECBAgAABAgQIECBAgAABAgQIECBAgAABAgQIECBAgACBVSiwY/WtaqPB7j+sdq7OX4Ue077y1tXB1aOqw6p9pr2wfgQIECBAYAwC964+NZjz6fn3L3uMYa4RK1/gcdWPqhOr3678dad+w9Fnj1MHLS+qrlqdPYHmN67+bSFndH+4+SDzV9U1qlEfB4GlFti1+sYlhBxUPX+pw80nMGMC+86/TrypGn0n9gHzv794xvqrS4AAAQIECBAgQIAAAQIECBAgQIAAAQIECBAgQIAAAQIECBAgQIAAAQIECBAgQIAAAQIECBAgQIAAAQIECBAgQIAAAQIECBAgQIAAAQIECBAgQIAAAQIECBBYI4HRly86CBAgQIAAAQIECBAgQIAAAQIECBAgQIAAAQIECBAgQIAAAQIECBAgQIAAAQIECBAgQIAAAQIECBAgQIAAAQIECBAgQIAAAQIECBAgQIAAgdkX2KQ6qbreYJXzq12qU2d/vRW9wW2q71dnr+gtLUeAAAECBP6vwB7VkQOMT1X3gUOAwEwKjD5/7Dxo/uTqTRPa5KHVZ6vfVv85n3vVQe69q89MqIcYAu+qHrWI4cJqp4XPeYQIrIvATatDF94r/XpdBi3ztc+pXr6ow0OqI5a5l3gCBAgQIECAAAECBAgQIECAAAECBAgQIECAAAECBAgQIECAAAECBAgQIECAAAECBAgQIECAAAECBAgQIECAAAECBAgQIECAAAECBAgQIECAAAECBAgQIECAwNgF5sY+0UACBAgQIECAAAECBAgQIECAAAECBAgQIECAAAECBAgQIECAAAECBAgQIECAAAECBAgQIECAAAECBAgQIECAAAECBAgQIECAAAECBAgQIEBgOQT+n+qw6hGD8CdUb1uOMjIJECBAgAABApcisGf1icHPPlndlxYBAjMpsH918KD516vbL8Mmr6meNsj9UPXgZeghcnUKXHX+c/iPq80G65+88Fg4d3WS2HpMAqPnsXdXG1Zfru5S/WlMsyc9ZufquPnXjI0HwRdUd6hOmHQZeQQIECBAgAABAgQIECBAgAABAgQIECBAgAABAgQIECBAgAABAgQIECBAgAABAgQIECBAgAABAgQIECBAgAABAgQIECBAgAABAgQIECBAgAABAgQIECBAgACBpRSYW8rhZhMgQIAAAQIECBAgQIAAAQIECBAgQIAAAQIECBAgQIAAAQIECBAgQIAAAQIECBAgQIAAAQIECBAgQIAAAQIECBAgQIAAAQIECBAgQIAAAQITF3h89cbqqOr+E08XSIAAAQIECBD4ywL3qz42OOXj3rO4yxCYWYFrVj+rht9veq3qjAlvdPPq24PMC6utqt9NuIe41SvwrOqVg/X/VI3ulyetXhKbr6PAfavRe6Th8ZLqhes4dzkvv/f84+KT1XqDEr+qbrkMrxvL6SCbAAECBAgQIECAAAECBAgQIECAAAECBAgQIECAAAECBAgQIECAAAECBAgQIECAAAECBAgQIECAAAECBAgQIECAAAECBAgQIECAAAECBAgQIECAAAECBAgQWOECwy/sXeGrWo8AAQIECBAgQIAAAQIECBAgQIAAAQIECBAgQIAAAQIECBAgQIAAAQIECBAgQIAAAQIECBAgQIAAAQIECBAgQIAAAQIECBAgQIAAAQIECKwagV2q71fnrpqNLUqAAAECBAjMisD9q48Oyn6sesCslNeTAIE/E/hSdafBrQ+v3rcMTt+tbjTI3ad6+zL0ELk6BTaoTqu2H6x/fHXr1clh6zEIjO5T/1rdcjDrT9Xdq6PHMH+5RuxbHboofPT8PXqs/G65SsklQIAAAQIECBAgQIAAAQIECBAgQIAAAQIECBAgQIAAAQIECBAgQIAAAQIECBAgQIAAAQIECBAgQIAAAQIECBAgQIAAAQIECBAgQIAAAQIECBAgQIAAAQIECIxTYG6cw8wiQIAAAQIECBAgQIAAAQIECBAgQIAAAQIECBAgQIAAAQIECBAgQIAAAQIECBAgQIAAAQIECBAgQIAAAQIECBAgQIAAAQIECBAgQIAAAQIECBAgQIAAAQIECPwFgQdWHx78/CPVg4gRIDCzAo+rHlV9vDqi+sUybbJ/dfBC9q+rF1VvWqYuYlenwF2rYxat/rDqA6uTw9ZjENimOqm68mDWOdXNqp+OYf5yjXhd9dRF4Z+r7ln9cblKySVAgAABAgQIECBAgAABAgQIECBAgAABAgQIECBAgAABAgQIECBAgAABAgQIECBAgAABAgQIECBAgAABAgQIECBAgAABAgQIECBAgAABAgQIECBAgAABAgQIjEtgblyDzCFAgAABAgQIECBAgAABAgQIECBAgAABAgQIECBAgAABAgQIECBAgAABAgQIECBAgAABAgQIECBAgAABAgQIECBAgAABAgQIECBAgAABAgQIECBAgAABAgQIXIbAXtURg3M+VD2YGgECBNZR4JrV/tUnqi+u4yyXE7i8Ap+s7jO4+D+r683fN/9weQe6btUL3Kn6QrXeQOLkatfqghnVGe0yeqzce1H/Q6pnz+hOahMgQIAAAQIECBAgQIAAAQIECBAgQIAAAQIECBAgQIAAAQIECBAgQIAAAQIECBAgQIAAAQIECBAgQIAAAQIECBAgQIAAAQIECBAgQIAAAQIECBAgQIAAAQIE/n+BORYECBAgQIAAAQIECBAgQIAAAQIECBAgQIAAAQIECBAgQIAAAQIECBAgQIAAAQIECBAgQIAAAQIECBAgQIAAAQIECBAgQIAAAQIECBAgQIAAAQIECBAgQIAAAQIECBAgQIDAOglcpzp90YRnVa9ap6kuXu0Cz6v+cRHCe6tHzDDMxtVXql0W7TDaabSbgwABAgQIECBAgAABAgQIECBAgAABAgQIECBAgAABAgQIECBAgAABAgQIECBAgAABAgQIECBAgAABAgQIECBAgAABAgQIECBAgAABAgQIECBAgAABAgQIECAwswJzM9tccQIECBAgQIAAAQIECBAgQIAAAQIECBAgQIAAAQIECBAgQIAAAQIECBAgQIAAAQIECBAgQIAAAQIECBAgQIAAAQIECBAgQIAAAQIECBAgQIAAAQIECBBYLHBgdd/5X9+pTqyOrH6MiQABAgQIECBAYCIC/1g9rzp7Pu2A6tDqvyeSLGQlC3yu2n3RgntXh83w0levjqu2G+zwweqhM7yT6gQIECBAgAABAgQIECBAgAABAgQIECBAgAABAgQIECBAgAABAgQIECBAgAABAgQIECBAgAABAgQIECBAgAABAgQIECBAgAABAgQIECBAgAABAgQIECBAgACB5hgQIECAAAECBAgQIECAAAECBAgQIECAAAECBAgQIECAAAECBAgQIECAAAECBAgQIECAAAECBAgQIECAAAECBAgQIECAAAECBAgQIECAAAECBAgsmcBW1W+WbLrBBAhMo8DVqnOrPyxTuc9Wdxtk/231/jF32bc6uTpxGfcc80rGEVgngetXN6m2WPj19eob6zTRxQQIECAwqwIbVy+uDq5+PatL6D11AqP3GN+pths0u6DadeF9+dQVXsNCN6qOqzZbeNyMHjsOAgQIECBAgAABAgQIECBAgAABAgQIECBAgAABAgQIECBAgAABAgQIECBAgAABAgQIECBAgAABAgQIECBAgAABAgQIECBAgAABAgQIECBAgAABAgQIECBAgMBMC8zNdHvlCRAgQIAAAQIECBAgQIAAAQIECBAgQIAAAQIECBAgQIAAAQIECBAgQIAAAQIECBAgQIAAAQIECBAgQIAAAQIECBAgQIAAAQIECBAgQIAAAQLTK3Dd6pTqHdULqv89vVU1I0BgjAKHVvtWX6u+WP1T9eMxzr+sUedUmw9OulH1vcu6aC1+vl31k8H5x1a3W4vrnUpgJQq8vHrOYLHnVwfNyKI7VHeorlNduzqq+sCMdFeTAAECBAisJoGdqpMXLXxkteeMI+xWbVZ9Ysb3UJ8AAQIECBAgQIAAAQIECBAgQIAAAQIECBAgQIAAAQIECBAgQIAAAQIECBAgQIAAAQIECBAgQIAAAQIECBAgQIAAAQIECBAgQIAAAQIECBAgQIAAAQIECBAg8H8E5jgQIECAAAECBAgQIECAAAECBAgQIECAAAECBAgQIECAAAECBAgQIECAAAECBAgQIECAAAECBAgQIECAAAECBAgQIECAAAECBAgQIECAAAECMyOwZXX2zLRV9LPV3RYYfl39XfURLAQIrHiBn1XbDrbcvTpmQluPckf5Fx9/qDYdc/YDFj2Xfam6y5gzjCMwawLPrQ4alH5F9ZwZWeKZ1SGDrm+qnjwj3XesbladWJ02I53VXHqBraq7V+9f+igJBAgQmLjAw6v3LKQeUT1m/j3HeRNvIZAAAQIECBAgQIAAAQIECBAgQIAAAQIECBAgQIAAAQIECBAgQIAAAQIECBAgQIAAAQIECBAgQIAAAQIECBAgQIAAAQIECBAgQIAAAQIECBAgQIAAAQIECBAgQOBSBebYECBAgAABAgQIVUUOxAAAIABJREFUECBAgAABAgQIECBAgAABAgQIECBAgAABAgQIECBAgAABAgQIECBAgAABAgQIECBAgAABAgQIECBAgAABAgQIECBAgAABAjMhsE11SvWu6u+r/5qJ1qu35AOrDy9af8/qyNVLYnMCq0Jg++pHg00vqDavRr9P4rhv9fFB0FerO445+KD5fZ47mHlI9ewxZxhHYNYE9q0OHZR+a/V3M7LE/auPDroeVd1ryruPnoNeUG280PM51SumvLN6Sy/wmOoR1Z0Xoq5b/fvSx0ogsFYCV6n2X/i1Vhc6mcBA4E0LnzleQ4UAAQIECBAgQIAAAQIECBAgQIAAAQIECBAgQIAAAQIECBAgQIAAAQIECBAgQIAAAQIECBAgQIAAAQIECBAgQIAAAQIECBAgQIAAAQIECBAgQIAAAQIECBAgQGD6BOamr5JGBAgQIECAAAECBAgQIECAAAECBAgQIECAAAECBAgQIECAAAECBAgQIECAAAECBAgQIECAAAECBAgQIECAAAECBAgQIECAAAECBAgQIECAwCKBK1THVrdauP206gHV6HfH9AlsXJ1eXX1Q7Z+re05fVY0IEBizwL7VoYOZn6vuPuaMvzTuwOoFgxNeVz1tzPmfre42mPmw6gNjzjCOwKwJjB4H7xuUPqJ6yIwscYvqW4Ouo/eXO0559ydVbxx0/GD10CnvrN7SC3y+2m0Q89zq5UsfK4HAGgmsXz25enG1eXVQ9fw1utJJBAgQIECAAAECBAgQIECAAAECBAgQIECAAAECBAgQIECAAAECBAgQIECAAAECBAgQIECAAAECBAgQIECAAAECBAgQIECAAAECBAgQIECAAAECBAgQIECAAAECBAjMlMDcTLVVlgABAgQIECBAgAABAgQIECBAgAABAgQIECBAgAABAgQIECBAgAABAgQIECBAgAABAgQIECBAgAABAgQIECBAgAABAgQIECBAgAABAgQIrE6B11b7LVr9odUHVyfH1G99SPXMQcsLqh2qM6a+uYIECKyrwMer+w6GjJ4LXr2uQ9fi+s9U9xyc/8jqPWtx/Zqcek61+eDEG1Q/WJMLnUNgBQvcq/r0YL/PVveYkX23rH4z6Hp+tfGUd79d9bVBx9OqHae8s3pLL/CE6i2DmG9Xt1z6WAkE1kjgafPvn16z6MwbV99do6udRIAAAQIECBAgQIAAAQIECBAgQIAAAQIECBAgQIAAAQIECBAgQIAAAQIECBAgQIAAAQIECBAgQIAAAQIECBAgQIAAAQIECBAgQIAAAQIECBAgQIAAAQIECBAgQIDAzAjMzUxTRQkQIECAAAECBAgQIECAAAECBAgQIECAAAECBAgQIECAAAECBAgQIECAAAECBAgQIECAAAECBAgQIECAAAECBAgQIECAAAECBAgQIECAwOoU2LP6xKLV31E9fnVyTP3WN6hOrdYfNH1+ddDUN1eQAIF1FbhCdU616WDQTtW/revgtbj+zGrrwfk3rr67Ftdf1qnXqn46OOkPi/a9rOv9nMBKFbhd9bXBcv9a3XaGlj2v2mjQ9+rV6PlkWo9Nqt8Pyv2x2rj6r2ktrNdEBLaqzlr0Pny76mcTSRdC4C8LbFj9sNp2cNpx1V+BI0CAAAECBAgQIECAAAECBAgQIECAAAECBAgQIECAAAECBAgQIECAAAECBAgQIECAAAECBAgQIECAAAECBAgQIECAAAECBAgQIECAAAECBAgQIECAAAECBAgQIEBgZQnMrax1bEOAAAECBAgQIECAAAECBAgQIECAAAECBAgQIECAAAECBAgQIECAAAECBAgQIECAAAECBAgQIECAAAECBAgQIECAAAECBAgQIECAAAECBFaUwLWrk6vNBlv9sNq5On9Fbbpylvl6ddvBOqdXN6wuXDkr2oQAgUsRuH311cHPzqquNkGtbaqfD/L+sPD68ccxdrjf/GvQxwbzvlL99RjnG0VgVgVuUp0yKH9ateMMLfOd6qaDvn9VHTfl/X9UbT/oeOvq+CnvvJrqbTj/93HP6kHVptWeE1r+8/OvxbsNsp5bvXzhv0evk/8xoR5iCFySwD2qoxb9YN/qLbgIECBAgAABAgQIECBAgAABAgQIECBAgAABAgQIECBAgAABAgQIECBAgAABAgQIECBAgAABAgQIECBAgAABAgQIECBAgAABAgQIECBAgAABAgQIECBAgAABAgQIEFg5AnMrZxWbECBAgAABAgQIECBAgAABAgQIECBAgAABAgQIECBAgAABAgQIECBAgAABAgQIECBAgAABAgQIECBAgAABAgQIECBAgAABAgQIECBAgACBFSWwUXVcddPBVudXu1SnrqhNV84yj64OX7TOXaovrZwVbUKAwF8QOLB6weDn76oeM0GxPaojB3nHVrcbc/5Lqn8YzHxN9YwxZxhHYBYFtq1+Nij+i2qbGVrk49V9B30fWn1wyvt/pHrAoOM+8+Zvn/LOq6Xelar/rDYZLDx6PIweF0t9jO4Hbx2EjD43vXv+89ODqltVO1anLXUJ8wn8BYGPVvcf/Px31fWqM6kRILBGArevvrZGZzqJAAECBAgQIECAAAECBAgQIECAAAECBAgQIECAAAECBAgQIECAAAECBAgQIECAAAECBAgQIECAAAECBAgQIECAAAECBAgQIECAAAECBAgQIECAAAECBAgQILBMAnPLlCuWAAECBAgQIECAAAECBAgQIECAAAECBAgQIECAAAECBAgQIECAAAECBAgQIECAAAECBAgQIECAAAECBAgQIECAAAECBAgQIECAAAECBAgQ+MsCb632WXTK3tVh4KZSYIvqh9VVBu0+UD1sKtsqRYDAUggcV916MHj0+B89D0zqOKB60SDsDdVTxxx+VHWPwcyHV+8bc4ZxBGZRYLPqt4Piv6+uOEOLvLp6+qDv86qXTXn/F1QHDjoeWj1pyjuvpnpfrW4/WPhZ1asmALBVdVa1/qVkvbx67gR6iCBwaQJXr06vNh6c8KHqwcgIELhMgf0WXks+UT3wMs92AgECBAgQIECAAAECBAgQIECAAAECBAgQIECAAAECBAgQIECAAAECBAgQIECAAAECBAgQIECAAAECBAgQIECAAAECBAgQIECAAAECBAgQIECAAAECBAgQIEBgmQTmlilXLAECBAgQIECAAAECBAgQIECAAAECBAgQIECAAAECBAgQIECAAAECBAgQIECAAAECBAgQIECAAAECBAgQIECAAAECBAgQIECAAAECBAgQIHDpAntVRyz68cer+0ObWoG3VE8YtDu3un71y6ltrBgBAuMU2KL6TTX8frctq3PGGXIZs15VPWNwzqOqfxpz/pnV1oOZN6q+N+YM41a+wD7VWwdrvm3Ra+isClxUrTcov371xxlZ5qnV6wZd316N/p6m+dijOnJQ8NjqdtNceJV1+7vqzYOdT5z/+7rFhAyOqe56KVn/UW1b/WlCXcQQWCywYfWx6p6LfnC36mhcBAhcosAVqtH7xccMfvqy6nm8CBAgQIAAAQIECBAgQIAAAQIECBAgQIAAAQIECBAgQIAAAQIECBAgQIAAAQIECBAgQIAAAQIECBAgQIAAAQIECBAgQIAAAQIECBAgQIAAAQIECBAgQIAAAQLTKDD8wvpp7KcTAQIECBAgQIAAAQIECBAgQIAAAQIECBAgQIAAAQIECBAgQIAAAQIECBAgQIAAAQIECBAgQIAAAQIECBAgQIAAAQIECBAgQIAAAQIECBBYbQLXq06qNhks/pNq5+rc1YYxQ/veunprddOFzvtVr5+h/qoSILBuAg+qPjQY8e3qlus28nJfPXoeuln1xeqMyz3lzy/cpvr54OY/VJuOcb5Rq0fg76o3D9Z9S7XvClj/7GqLwR5XqX49I3vtUR056HpMtfuUd9+2+pnnpKn9W9py/nF9ZrXBoOHoc86PJ9B47+ptg5w/VusN/nu3hdfICVQRQeDPBA6qnnsJLqP3WNevzmNGYIwC968eOf9vTPer/jTGuZMetWH1tWqXRcGPrQ6fdBl5BAgQIECAAAECBAgQIECAAAECBAgQIECAAAECBAgQIECAAAECBAgQIECAAAECBAgQIECAAAECBAgQIECAAAECBAgQIECAAAECBAgQIECAAAECBAgQIECAAIHLEpi7rBP8nAABAgQIECBAgAABAgQIECBAgAABAgQIECBAgAABAgQIECBAgAABAgQIECBAgAABAgQIECBAgAABAgQIECBAgAABAgQIECBAgAABAgQIEJiowP2qjy1KvGX17Ym2EHZ5BNar9q4eUt21uujyDHENAQIzKXCj6uHVXarbVAdVz5/JTS699ObVXtXNqltUv63utsJ2tM5kBJ5YvWkQdWj1pMlEL2nKe6sNq3MWfr20+t9Lmji+4TepThmM+1G1w/jGL9mks6stBtNHnUfdHdMhcGS1x6DKP1b/MIFqW1VnVetfSta7q0dPoIcIApcksGX102qzS/jhq6pnYSMwBoHR89/LB/enF8/PPGAMc5dzxFWqE6prD0qM/s1lt+pflrOYbAIECBAgQIAAAQIECBAgQIAAAQIECBAgQIAAAQIECBAgQIAAAQIECBAgQIAAAQIECBAgQIAAAQIECBAgQIAAAQIECBAgQIAAAQIECBAgQIAAAQIECBAgQIDAYoE5JAQIECBAgAABAgQIECBAgAABAgQIECBAgAABAgQIECBAgAABAgQIECBAgAABAgQIECBAgAABAgQIECBAgAABAgQIECBAgAABAgQIECBAgMDUCdyy+kR1zerp1WunrqFCBAgQIHBpAlesNqr+FyICBC5R4EnVGwc/edP84+XJrJZVYNPq8dW/Vz9Z+P3cZW20ZuFfrO48OPVB1UfW7FJnTUDgwdUHBzk/r7adQO4o4ujqby4l63fVVavzJ9RFDIHFAk+pXn8JLF4P3VfGJTD6N6T9Fg2728Jz47gylmPODtU3qysNwn9b3aY6bTkKySRAgAABAgQIECBAgAABAgQIECBAgAABAgQIECBAgAABAgQIECBAgAABAgQIECBAgAABAgQIECBAgAABAgQIECBAgAABAgQIECBAgAABAgQIECBAgAABAgQIXJLAHBYCBAgQIECAAAECBAgQIECAAAECBAgQIECAAAECBAgQIECAAAECBAgQIECAAAECBAgQIECAAAECBAgQIECAAAECBAgQIECAAAECBAgQIEBgKgWuXD1lvtkBU9lOKQIECBAgQIDA5RMYvb95/eDSN1RPvXyjXLXKBV5Z7V59p/p2dWT176vcZJrW36j6VXXFQanbzf+dHTuBkntXb6w+X32kOri66iD3EdV7J9BDBIFLEli/OqW60eCHP56/T14PF4ExCWxTnVSN/l3p4uOc6mbVT8eUsVxj/ro6ptpgUODn1a2qXy5XKbkECBAgQIAAAQIECBAgQIAAAQIECBAgQIAAAQIECBAgQIAAAQIECBAgQIAAAQIECBAgQIAAAQIECBAgQIAAAQIECBAgQIAAAQIECBAgQIAAAQIECBAgQIAAgaHAHA4CBAgQIECAAAECBAgQIECAAAECBAgQIECAAAECBAgQIECAAAECBAgQIECAAAECBAgQIECAAAECBAgQIECAAAECBAgQIECAAAECBAgQIECAAAECBAgQIECAwIQE9qteO8h6XfW0CWWLIUBgsgLvrh45iDy0etIEKmxWjb5z9bcLWa+onj3IPabafQI9RBC4NIHbV19d9MPHVocjIzAmgTtVX1x4Lrx45MnVLtWFY8pYrjEPq963KHy0222q85arlFwCBAgQIECAAAECBAgQIECAAAECBAgQIECAAAECBAgQIECAAAECBAgQIECAAAECBAgQIECAAAECBAgQIECAAAECBAgQIECAAAECBAgQIECAAAECBAgQIECAwMUCoy/HdRAgQIAAAQIECBAgQIAAAQIECBAgQIAAAQIECBAgQIAAAQIECBAgQIAAAQIECBAgQIAAAQIECBAgQIAAAQIECBAgQIAAAQIECBAgQIAAAQIECBAgQIAAAQIEJiHwtOo1g6DXVk+fRLAMAgQmLrB79blB6tnVVauLJtxk5+qkQeafqqtVv5pwD3EEhgIfqh40uGF0f9y+OhcTgTEJvKA6cNGst1f7jGn+co45oHrRogKfrvas/ricxWQTIECAAAECBAgQIECAAAECBAgQIECAAAECBAgQIECAAAECBAgQIECAAAECBAgQIECAAAECBAgQIECAAAECBAgQIECAAAECBAgQIECAAAECBAgQIECAAAECBOYQECBAgAABAgQIECBAgAABAgQIECBAgAABAgQIECBAgAABAgQIECBAgAABAgQIECBAgAABAgQIECBAgAABAgQIECBAgAABAgQIECBAgAABAgQIECBAgAABAgQmJPCM6lWDrFdXz5xQthgCBCYrsH71i2rrQey9q89Mtsb/STu12nGQ+5zqFcvQQySBiwWuUf17teGA5DXV6HXSQWAcAqPvnv5stfuiYY+o3juOgGWe8b7qYYs67Fkducy9xBMgQIAAAQIECBAgQIAAAQIECBAgQIAAAQIECBAgQIAAAQIECBAgQIAAAQIECBAgQIAAAQIECBAgQIAAAQIECBAgQIAAAQIECBAgQIAAAQIECBAgQIAAAQKrXGD0pZAOAgQIECBAgAABAgQIECBAgAABAgQIECBAgAABAgQIECBAgAABAgQIECBAgAABAgQIECBAgAABAgQIECBAgAABAgQIECBAgAABAgQIECBAgAABAgQIECBAgMAkBJ5VvXIQdEj17EkEyyBAYFkEXl09vTq7+kj1huqUZWiyf3XwIPe0asdl6CGSwFDgBdWBgxsuqm5Q/RgTgTEJbFF9p9puMO+Catfq5DFlLNeYDap/qf6q+u9qn/k9D1+uMnIJECBAgAABAgQIECBAgAABAgQIECBAgAABAgQIECBAgAABAgQIECBAgAABAgQIECBAgAABAgQIECBAgAABAgQIECBAgAABAgQIECBAgAABAgQIECBAgAABAhcLzKEgQIAAAQIECBAgQIAAAQIECBAgQIAAAQIECBAgQIAAAQIECBAgQIAAAQIECBAgQIAAAQIECBAgQIAAAQIECBAgQIAAAQIECBAgQIAAAQIECBAgQIAAAQIECExI4NnVKwZZr6z2n1C2GAIEJi+wQ7Vd9fnJR/+PxGtWP6t+X32gelv1zWXuJJ7ASOAnC4+RizWeVr0ODYExCuxcHV9tOJj50+pm1TljzFmOUVtWR1XPrI5djgIyCRAgQIAAAQIECBAgQIAAAQIECBAgQIAAAQIECBAgQIAAAQIECBAgQIAAAQIECBAgQIAAAQIECBAgQIAAAQIECBAgQIAAAQIECBAgQIAAAQIECBAgQIAAAQKLBeaQECBAgAABAgQIECBAgAABAgQIECBAgAABAgQIECBAgAABAgQIECBAgAABAgQIECBAgAABAgQIECBAgAABAgQIECBAgAABAgQIECBAgAABAgQIECBAgAABAgQmJPCc6uWDrIOrv59QthgCBFa3wJ7VF6rfrW4G20+ZwP2qj1Xfqp5UfWPK+qmzMgQeU71z0Sr7V69cGevZggABAgQIECBAgAABAgQIECBAgAABAgQIECBAgAABAgQIECBAgAABAgQIECBAgAABAgQIECBAgAABAgQIECBAgAABAgQIECBAgAABAgQIECBAgAABAgQIECAwPQJz01NFEwIECBAgQIAAAQIECBAgQIAAAQIECBAgQIAAAQIECBAgQIAAAQIECBAgQIAAAQIECBAgQIAAAQIECBAgQIAAAQIECBAgQIAAAQIECBAgsGoEtqzOXjXbrpxF71ptV71j5axkEwIECBAgMHGB51YHDVJfVj1v4i0EEiBAgACB6RG4d/Xp6amjyQoVOKx6XHXRwnuvV6zQPa1FgAABAgQIECBAgAABAgQIECBAgAABAgQIECBAgAABAgQIECBAgAABAgQIECBAgAABAgQIECBAgAABAgQIECBAgAABAgQIECBAgAABAgQIECBAgAABAgQIEFhWgbllTRdOgAABAgQIECBAgAABAgQIECBAgAABAgQIECBAgAABAgQIECBAgAABAgQIECBAgAABAgQIECBAgAABAgQIECBAgAABAgQIECBAgAABAgRWn8DTq/2qPauTVt/6M7vxhtV3q+tW36qesPD7zC6kOAECK0Jg8/nnpr3mX1NOrL65IjayBAECBAgQIECAAAECSyEw+neNf65eWn1xKQLMJECAAAECBAgQIECAAAECBAgQIECAAAECBAgQIECAAAECBAgQIECAAAECBAgQIECAAAECBAgQIECAAAECBAgQIECAAAECBAgQIECAAAECBAgQIECAAAECBAgQqDkIBAgQIECAAAECBAgQIECAAAECBAgQIECAAAECBAgQIECAAAECBAgQIECAAAECBAgQIECAAAECBAgQIECAAAECBAgQIECAAAECBAgQIECAwMQEbladUF2huqDau3rPxNIFrYvAi+YvPmDRgKtW/2tdhrqWAIGZFti2OmOZN7hz9cVBhyOqhyxzJ/EECBAgQIAAAQLjE9isulF1/PhGmkSAAAECBAgQIECAAAECBAgQIECAAAECBAgQIECAAAECBAgQIECAAAECBAgQIECAAAECBAgQIECAAAECBAgQIECAAAECBAgQIECAAAECBAgQIECAAAECBAgQIECAwFIJzC3VYHMJECBAgAABAgQIECBAgAABAgQIECBAgAABAgQIECBAgAABAgQIECBAgAABAgQIECBAgAABAgQIECBAgAABAgQIECBAgAABAgQIECBAgACB/yGwWXVSdZ3BredV21W/YjXVAtetvlttOGh5UPX8qW6tHAECSy1wZvW76qPVx6rjljrwEuY/u3rF4PbDq8eOucf7qx2q71QnVh+pzhpzhnEEVoLARtVu1RYLv0Y7vWklLGYHAgQIEFg2gXtUh1XrVaPPpaN/Q3AQIECAAAECBAgQIECAAAECBAgQIECAAAECBAgQIECAAAECBAgQIECAAAECBAgQIECAAAECBAgQIECAAAECBAgQIECAAAECBAgQIECAAAECBAgQIECAAAECBAgQIDDFAnNT3E01AgQIECBAgAABAgQIECBAgAABAgQIECBAgAABAgQIECBAgAABAgQIECBAgAABAgQIECBAgAABAgQIECBAgAABAgQIECBAgAABAgQIECCwkgQ+Vt1v0UIPrj60kpZcobt8sbrzYLczqh2qC1bovtYiQOCyBW5QfW9w2n9XW1S/v+xLx3rGB6vRa8nFx1OrN4w1oX5SbTeYecvq22POMI7AShC4WvXLwSK/qraescX+pnpEde3qOtVbqn+csR3UJfCXBK5e7VWNvo/1dagITLnAe6u/HXQ8ZP695rOnvLN6BAgQIECAAAECBAgQIECAAAECBAgQIECAAAECBAgQIECAAAECBAgQIECAAAECBAgQIECAAAECBAgQIECAAAECBAgQIECAAAECBAgQIECAAAECBAgQIECAAAECBFa9wOgLcB0ECBAgQIAAAQIECBAgQIAAAQIECBAgQIAAAQIECBAgQIAAAQIECBAgQIAAAQIECBAgQIAAAQIECBAgQIAAAQIECBAgQIAAAQIECBAgQIDA0grsU711UcTbq9HtjukWeGD14UUV71n983TX1o4AgSUWeHL1hkHG16o7LHHmJY3/QbXD4Ae3r74+xh6bV+cM5l1YbVqNfncQIPA/BdarLhrc9Mdq/RlDemL1pkHnd1aPm4Edtqz2qm5W3bz6dXWvGeit4uQEtq0+UN1uIfKs6mqTi5dE4HIJHF49enDl6DVm9Bx3yuWa5iICBEYCWyz6fEOFAAECBAgQIECAAAECBAgQIECAAAECBAgQIECAAAECBAgQIECAAAECBAgQIECAAAECBAgQIECAAAECBAgQIECAAAECBAgQIECAAAECBAgQIECAAAECBAgQIDB2gbmxTzSQAAECBAgQIECAAAECBAgQIECAAAECBAgQIECAAAECBAgQIECAAAECBAgQIECAAAECBAgQIECAAAECBAgQIECAAAECBAgQIECAAAECBAgQGArcuPpmtdHgxpOq21Tno5pqgY2r06urD1oeWe051a2VI0BgEgKfWPRc8MLqJZMIHmRsUv1+Ueam1R/G2ONvqqMH875d3XKM840isNIEzlv0nm/0XmKW3u/ds/rM4C/li9VuM/CXtH31o0HPs6utZqC3ipMT2KD6dbXZIPJO1b9MroIkAmstcJXqh9UWgytH/7Zwq7We5AICBNarDp5/v/DwhcfQz5EQIECAAAECBAgQIECAAAECBAgQIECAAAECBAgQIECAAAECBAgQIECAAAECBAgQIECAAAECBAgQIECAAAECBAgQIECAAAECBAgQIECAAAECBAgQIECAAAECBJZKYG6pBptLgAABAgQIECBAgAABAgQIECBAgAABAgQIECBAgAABAgQIECBAgAABAgQIECBAgAABAgQIECBAgAABAgQIECBAgAABAgQIECBAgAABAgQItFF1crXDwOLcaufqJ3ymXuCQ6pmDludVN6jOmPrmChIgsJQCV6jOqTYdhNym+sZShl7C7DtVXxrc/v3qhmPu8PfVywYz317tM+YM4wisJIFfVlcbLHSNanTbrBw7VqcOyp5ebT8j5X9fbTLoum318xnpruZkBA6f/wz26EHUodWTJhMthcDlFti7etuiqx9fveNyT3QhgdUncKXqo9VdF1Y/rbpVNXrv4CBAgAABAgQIECBAgAABAgQIECBAgAABAgQIECBAgAABAgQIECBAgAABAgQIECBAgAABAgQIECBAgAABAgQIECBAgAABAgQIECBAgAABAgQIECCCm06GAAAgAElEQVRAgAABAgQIjF1gbuwTDSRAgAABAgQIECBAgAABAgQIECBAgAABAgQIECBAgAABAgQIECBAgAABAgQIECBAgAABAgQIECBAgAABAgQIECBAgAABAgQIECBAgAABAgQuFnhH9dhFHPetPolo6gVuUJ1arT9o+rzqZVPfXEECBJZa4LbV1wch51RbVX9a6uBF859ZHTK47QPVw8bc4UPzz4UPGszct3rLmDOMI7CSBL5Xjd5DXHzcsPr+DC24UXXeoO9F1RVmpP9Xq9sPut67+syMdF/NNa9S3aI6egII91x0nzizusYyvH5PYFURK0zghGqXRe89r1ON3oM6CBC4bIHRZ5hDF532uerul32pMwgQIECAAAECBAgQIECAAAECBAgQIECAAAECBAgQIECAAAECBAgQIECAAAECBAgQIECAAAECBAgQIECAAAECBAgQIECAAAECBAgQIECAAAECBAgQIECAAAECay8wt/aXuIIAAQIECBAgQIAAAQIECBAgQIAAAQIECBAgQIAAAQIECBAgQIAAAQIECBAgQIAAAQIECBAgQIAAAQIECBAgQIAAAQIECBAgQIAAAQIECBBYA4GHVB9YdN7rq/3W4FqnLL/A16vbDmp8v9qpunD5q2lAgMAyC7xoPv+AQYcPV3stQ6f3VQ8b5D67OmTMPX5cXXcwc9fqhDFnGEdgJQkcV916sNDoz8fP2IJnVVcddL5WdcYM7PDG6kmDns+rXjYDvVdjxdF3oe5e7VPtUf2m2qa6aIkx1p//LHZ2tdkg587VlxfyH1cdVX1ziXsYT2BtBUafQ79TrTe48J3zz82j+6yDwFIIjO5rL63Oq16yFAHLMPM91cMX5R5ePXYZuogkQIAAAQIECBAgQIAAAQIECBAgQIAAAQIECBAgQIAAAQIECBAgQIAAAQIECBAgQIAAAQIECBAgQIAAAQIECBAgQIAAAQIECBAgQIAAAQIECBAgQIAAAQIEVrjA6Et4HQQIECBAgAABAgQIECBAgAABAgQIECBAgAABAgQIECBAgAABAgQIECBAgAABAgQIECBAgAABAgQIECBAgAABAgQIECBAgAABAgQIECBAgMD4BU6rbjgYe0K16/hjTFwCgetV36quNJh9l+pLS5BlJAECsyfw1er2g9p7V4ctwxrfq24wyL1r9YUx9ti8Omcw74/VRtWFY8wwisBKE/hctftgqbtVR8/YksdXtxp0vmM1et6b9uPx1dsHJY+oHjLtpVdpvytWv1p4TbmYYPS4OWYCHodXjx7kfLTapLrHwm1vrp44gR4iCKypwHWr11T3uYQLbjf/mnPsmg5yHoE1FNiiGj03jv4NZPT+f7fqy2t47TSftsHCv+mMHjfDY//qldNcXDcCBAgQIECAAAECBAgQIECAAAECBAgQIECAAAECBAgQIECAAAECBAgQIECAAAECBAgQIECAAAECBAgQIECAAAECBAgQIECAAAECBAgQIECAAAECBAgQIEBg9gTmZq+yxgQIECBAgAABAgQIECBAgAABAgQIECBAgAABAgQIECBAgAABAgQIECBAgAABAgQIECBAgAABAgQIECBAgAABAgQIECBAgAABAgQIECBAYCYErli9sXpUdU51k+o/ZqK5kiOBraqD5v/O9q4+WP0tFgIECFSbLjynX2Ggca3qjAnrbFL9flHmlgvdxlVlt+rzg2HfqW4+ruHmEFihAkdUew12G/35wzO264eqBw06P7J6zwzscKvq+EHP71U3moHeq7Xi4vvZ4dVjJ4Bxj+qoQc7vqtHntouP0ee2rasLJ9BFBIE1ERh9Hn3bpZz4/fnXmBtXF63JIOcQWEOBk6udBuf+prrZMnzeWcO6a3Xa6PPSSdW2g6v+tPC+56NrNcnJBAgQIECAAAECBAgQIECAAAECBAgQIECAAAECBAgQIECAAAECBAgQIECAAAECBAgQIECAAAECBAgQIECAAAECBAgQIECAAAECBAgQIECAAAECBAgQIECAAIG/IDBHhwABAgQIECBAgAABAgQIECBAgAABAgQIECBAgAABAgQIECBAgAABAgQIECBAgAABAgQIECBAgAABAgQIECBAgACB/4+9+w6zrS7vPvwZDipFI2AjKrEgihIkaMBYoqJYMCI2LEmMRrESJbFrYjcWrCEGRSyvxoKxo6IGJWISKwSRYkSCWBIVjWIBUUDe2a/Dm5URZOacPWXN3Ou6zjXMzO/3PN/nnr3XXmv/sSFAgAABAgQIECBAgACBJRW4T/XT6qgl7aL4Ugn8TvXtuX9L1UNdAgTGI7BvdeQg7r9XN16B+L9ffXLQ98zqelPO8aTq4EHNN1QPm3IP5QisNYHXVg8fDDX579eNbMjJ837y/L/4eGb1vBHMcPm5a+7N5rL+otqy+vkIsq/HiPtV7xsM/pNqu+r8JcbYUP2gutKgz+RebfJYufi4b/XuJc6hPIGFCkw+O/iEardL2TC5NptcozkITEtg7+qj1cWvp5O6x8/+7JbLcI6e1gy/rs5Nqs9WVxws+ll1m+q45QigBwECBAgQIECAAAECBAgQIECAAAECBAgQIECAAAECBAgQIECAAAECBAgQIECAAAECBAgQIECAAAECBAgQIECAAAECBAgQIECAAAECBAgQIECAAAECBAgQILD2BSYfKuogQIAAAQIECBAgQIAAAQIECBAgQIAAAQIECBAgQIAAAQIECBAgQIAAAQIECBAgQIAAAQIECBAgQIAAAQIECBAgQIAAAQIECBAgQIAAAQIECBAgQIAAgcsWOKR67GDZ5PuDLnvb1Fdcq/qT6g7VbaqjqvtMucsR1f0HNQ+sDp1yD+XWp8DB1ZMGoz+5eskaoZg/22TOl45stsdUfzfI/IbqYSOZ4ZTqJoOse1THjST7eot5ueo71baDwe9VvW8ZICaP6T8d9Pn3aufB9++v7rkMObQgsFCBPavPzlt8QfWc6kXV5L8dBKYpMLk2e/G8gq+ZPW8/eppNVrDWXebunzYbZPheNbluOHMFc2lNgAABAgQIECBAgAABAgQIECBAgAABAgQIECBAgAABAgQIECBAgAABAgQIECBAgAABAgQIECBAgAABAgQIECBAgAABAgQIECBAgAABAgQIECBAgAABAgQIrBGBmTUyhzEIECBAgAABAgQIECBAgAABAgQIECBAgAABAgQIECBAgAABAgQIECBAgAABAgQIECBAgAABAgQIECBAgAABAgQIECBAgAABAgQIECBAgAABAgQIECCw1AJPqR5c3Xiu0R9URy110wXUv1b1nwtYt5gl76/uMdhwi+pziylgLYFLEXhp9YTB755YvWyNaD29+uvBLM+vnjGy2e5WfWiQ+ZjqjiOZ4W3VAwdZD6heP5Ls6zHmYdUjBoP/Q3X/ZYDYZ95r949nz0FXGvQ9v7p6dfYyZNGCwEIF3lT9yWDxj6rrVj9YaAHrCCxS4N3VvefteVD1lkXWWa3LH1sdMi/cadWNVmtguQgQIECAAAECBAgQIECAAAECBAgQIECAAAECBAgQIECAAAECBAgQIECAAAECBAgQIECAAAECBAgQIECAAAECBAgQIECAAAECBAgQIECAAAECBAgQIECAAIHxCMyMJ6qkBAgQIECAAAECBAgQIECAAAECBAgQIECAAAECBAgQIECAAAECBAgQIECAAAECBAgQIECAAAECBAgQIECAAAECBAgQIECAAAECBAgQIECAAAECBAgQWBUC21d7V++tzlkViZYmxBbVTavdqzdXP12aNqquM4GXV38xmPnx1SvWiMEtqn0Gs3y6+ujIZrtJdcog8xnVjiOZ4cnViwdZD6kOGkn29RjzttWxg8HPq7atJl+X+vhBtc2gyVnV1QffP7Z61VKHUJ/AIgSuVv1HdaXBnkOrAxdRw1ICixHYqjq+2nmw6WfVntUXF1NoFa89vDpgLt/5s9c/+8/e97x/FecVjQABAgQIECBAgAABAgQIECBAgAABAgQIECBAgAABAgQIECBAgAABAgQIECBAgAABAgQIECBAgAABAgQIECBAgAABAgQIECBAgAABAgQIECBAgAABAgQIEBiJwMxIcopJgAABAgQIECBAgAABAgQIECBAgAABAgQIECBAgAABAgQIECBAgAABAgQIECBAgAABAgQIECBAgAABAgQIECBAgAABAgQIECBAgAABAgQIECBAgAABAgQIjF/gFdWfD8b4i+qV4x9rzUywZfWI6qvV16ozqh+PZLo7Vx8dZD22uv1Isq/HmJPPRP16de3B8H9cvXUZMA6trlW9s3pf9dTqLwd9P1/tuQw5tCCwGIEnVi8ZbLho9jG8S/WlxRSxlsAiBHasjq+uPNgzuTb47eoni6izWpduqI6ufnd2zn2ryXWDgwABAgQIECBAgAABAgQIECBAgAABAgQIECBAgAABAgQIECBAgAABAgQIECBAgAABAgQIECBAgAABAgQIECBAgAABAgQIECBAgAABAgQIECBAgAABAgQIECCwyQKTD991ECBAgAABAgQIECBAgAABAgQIECBAgAABAgQIECBAgAABAgQIECBAgAABAgQIECBAgAABAgQIECBAgAABAgQIECBAgAABAgQIECBAgAABAgQIECBAgAABAgSWQ+BvqscNGh1UHbIcjfVY8wLbVX9UfbU6c+7rOWt+6nEP+KLqKYMRPlTdfQVGul51xry+1597DK1AHC0JXKLA5aovVTsOfvsv1e/zIrCEAntX/1gNP8f6A9U9lrDncpa+cnXd6sTlbKoXAQIECBAgQIAAAQIECBAgQIAAAQIECBAgQIAAAQIECBAgQIAAAQIECBAgQIAAAQIECBAgQIAAAQIECBAgQIAAAQIECBAgQIAAAQIECBAgQIAAAQIECBAgsLYFhh/kuLYnNR0BAgQIECBAgAABAgQIECBAgAABAgQIECBAgAABAgQIECBAgAABAgQIECBAgAABAgQIECBAgAABAgQIECBAgAABAgQIECBAgAABAgQIECBAgAABAgQIECCw0gJ/W/3ZIMRjq1etdCj9CRBYEYGbVKcMOl9YXa36wQqk+Ux1i0HfF1ZPX4EcWhL4dQJ7V0fPW/DA6ghsBJZQ4GnVC+bVn5wvP7eEPZUmQIAAAQIECBAgQIAAAQIECBAgQIAAAQIECBAgQIAAAQIECBAgQIAAAQIECBAgQIAAAQIECBAgQIAAAQIECBAgQIAAAQIECBAgQIAAAQIECBAgQIAAAQIECIxWYGa0yQUnQIAAAQIECBAgQIAAAQIECBAgQIAAAQIECBAgQIAAAQIECBAgQIAAAQIECBAgQIAAAQIECBAgQIAAAQIECBAgQIAAAQIECBAgQIAAAQIECBAgQIAAAQIExibwqurAQeg/q/5ubEPIS4DA1AS+WO06qPbI6rVTq77wQo+Zdy76z2qH6qKFl7CSwLIIvLe651ynH1ST19G3LUtnTdazwAerP6jOqO5bnbCeMcxOgAABAgQIECBAgAABAgQIECBAgAABAgQIECBAgAABAgQIECBAgAABAgQIECBAgAABAgQIECBAgAABAgQIECBAgAABAgQIECBAgAABAgQIECBAgAABAgQIEPh1AjN4CBAgQIAAAQIECBAgQIAAAQIECBAgQIAAAQIECBAgQIAAAQIECBAgQIAAAQIECBAgQIAAAQIECBAgQIAAAQIECBAgQIAAAQIECBAgQIAAgY0SeEf1wervN2q3TatBYLvq+6shiAwECBAgQGAdCRxaPXow72OqV6+j+Y1KgMD/FnjK7LfPrj5Svat6f/WTFUCa3Bv896DvydWdqm+vQBYtCfw6gd+qTq3eWP1V9UNcBJZBYOvqGdXzV+gcvQwjakGAAAECBAgQIECAAAECBAgQIECAAAECBAgQIECAAAECBAgQIECAAAECBAgQIECAAAECBAgQIECAAAECBAgQIECAAAECBAgQIECAAAECBAgQIECAAAECBAgQmI7AzHTKqEKAAAECBAgQIECAAAECBAgQIECAAAECBAgQIECAAAECBAgQIECAAAECBAgQIECAAAECBAgQIECAAAECBAgQIECAAAECBAgQIECAAAECBNaVwEHVK+cmfk01+f7n60pg/MNuX51evbV6WvX98Y9kAgIECBAgMAqBybXTIwdJH1UdNorkQhIgsBQCV64uqM5ZiuKLrPnm6tzqddVxi9xrOYHlFNjOPexycutFgAABAgQIECBAgAABAgQIECBAgAABAgQIECBAgAABAgQIECBAgAABAgQIECBAgAABAgQIECBAgAABAgQIECBAgAABAgQIECBAgAABAgQIECBAgAABAgQIECBAYOECMwtfaiUBAgQIECBAgAABAgQIECBAgAABAgQIECBAgAABAgQIECBAgAABAgQIECBAgAABAgQIECBAgAABAgQIECBAgAABAgQIECBAgAABAgQIECBQ7VF9bp7EW6s/pjMqgXdW951L/IPqwOrto5pAWAIECBAgME6Bw6pHDKI/snrtOEeRmgABAgQIECBAgAABAgQIECBAgAABAgQIECBAgAABAgQIECBAgAABAgQIECBAgAABAgQIECBAgAABAgQIECBAgAABAgQIECBAgAABAgQIECBAgAABAgQIECBAgAABAgQIECBAgMD/CMzAIECAAAECBAgQIECAAAECBAgQIECAAAECBAgQIECAAAECBAgQIECAAAECBAgQIECAAAECBAgQIECAAAECBAgQIECAAAECBAgQIECAAAECBBYssE11cnWtwY7zqptXpy64ioUrLbBXdcy8EH9YvX2lg+lPgAABAgTWgcDh1QGDOR9evW4dzG1EAgQIECCwHAK7VIdVf14dtxwN9SBAgAABAgQIECBAgAABAgQIECBAgAABAgQIECBAgAABAgQIECBAgAABAgQIECBAgAABAgQIECBAgAABAgQIECBAgAABAgQIECBAgAABAgQIECBAgAABAgQIECBA4H8EZmAQIECAAAECBAgQIECAAAECBAgQIECAAAECBAgQIECAAAECBAgQIECAAAECBAgQIECAAAECBAgQIECAAAECBAgQIECAAAECBAgQIECAAAECCxb4cHXXeasfVr1hwRUsXGmBK1SnVtcfBPmn6g4rHUx/AgQIECCwTgReXz10MKtrqXXyhzcmAQIECCypwJWrF1SPrDZUJ1W7VxcuaVfFCawPgS1m30d6c/W+6m3rY2RTEiBAgAABAgQIECBAgAABAgQIECBAgAABAgQIECBAgAABAgQIECBAgAABAgQIECBAgAABAgQIECBAgAABAgQIECBAgAABAgQIECBAgAABAgQIECBAgAABAhsrMLOxG+0jQIAAAQIECBAgQIAAAQIECBAgQIAAAQIECBAgQIAAAQIECBAgQIAAAQIECBAgQIAAAQIECBAgQIAAAQIECBAgQIAAAQIECBAgQIAAAQLrTOAp1Yvmzfzm6sHrzGHs4z6neuZgiPOrnaszxj6Y/AQIrAuBg6vJeesL1QnV6etiakMSIECAAAECBAhclsCu1YnV8POGn1C9/LI2+j0BAr9W4JrVB6vd5+7Fbld9mhkBAgQIECBAgAABAgQIECBAgAABAgQIECBAgAABAgQIECBAgAABAgQIECBAgAABAgQIECBAgAABAgQIECBAgAABAgQIECBAgAABAgQIECBAgAABAgQIECBA4NIEhh8QSokAAQIECBAgQIAAAQIECBAgQIAAAQIECBAgQIAAAQIECBAgQIAAAQIECBAgQIAAAQIECBAgQIAAAQIECBAgQIAAAQIECBAgQIAAAQIECBC4ZIFbV5+sNhv8+tTq5tV50EYjcP1q8ne7wiDxC6q/HM0EghIgsNwCO8yd/4+pJv8+Xn17uUMM+p1TbTX4/rrV16aYZ8fqVtUJ1clTrKsUAQIECBAgQIDA0gscUj120Oan1eQ+eCWvX5d+ah0ILK3AGdX1Bi3OrvasvrK0bVUnQIAAAQIECBAgQIAAAQIECBAgQIAAAQIECBAgQIAAAQIECBAgQIAAAQIECBAgQIAAAQIECBAgQIAAAQIECBAgQIAAAQIECBAgQIAAAQIECBAgQIAAAQIExiowM9bgchMgQIAAAQIECBAgQIAAAQIECBAgQIAAAQIECBAgQIAAAQIECBAgQIAAAQIECBAgQIAAAQIECBAgQIAAAQIECBAgQIAAAQIECBAgQIAAgWUSuEp1SnWNQb9zq92q05cpgzbTETim2mtQ6hvVTtXPplNeFQIE1qDAw6vXDuaanEfuuEJz3rD68qD3D6ttppzlwOpVg5rPq5455R7KEVjrAn9Y3Wru+Tl5jr549rzxzyMf+vrVedV/jXwO8Qn8OoFrz9737V/dd/be79XVW3ARGKHAlarTqu0H2d8997ge4Tgij1Rgu+r7I81+SbHvUh1VbTb45ZnVHtX31tCcRiFAgAABAgQIECBAgAABAgQIECBAgAABAgQIECBAgAABAgQIECBAgAABAgQIECBAgAABAgQIECBAgAABAgQIECBAgAABAgQIECBAgAABAgQIECBAgAABAgSmJDAzpTrKECBAgAABAgQIECBAgAABAgQIECBAgAABAgQIECBAgAABAgQIECBAgAABAgQIECBAgAABAgQIECBAgAABAgQIECBAgAABAgQIECBAgACBtSgw+Zyej1d7zRvu/tU/rMWB1/BM+1/C3+xu1YfX8MxGI0Bg0wXeWd13UOZp1Ys2vexGVXhA9fbBzqOrO29UpUvf9MbqIYNfP7F62ZR7KEdgrQv8ffXHgyEfXL15hEP/afWcaoe57C+o/nKEc0wi36j68kizi708Ao+qXj1o9cFq3+VprQuBqQvMv2acNHDvO3VmBS9FYLdqcg59efWKNaT0+Eu4Lzquuk31szU0p1EIECBAgAABAgQIECBAgAABAgQIECBAgAABAgQIECBAgAABAgQIECBAgAABAgQIECBAgAABAgQIECBAgAABAgQIECBAgAABAgQIECBAgAABAgQIECBAgACBKQhM/kcnDgIECBAgQIAAAQIECBAgQIAAAQIECBAgQIAAAQIECBAgQIAAAQIECBAgQIAAAQIECBAgQIAAAQIECBAgQIAAAQIECBAgQIAAAQIECBAgQOCSBW5f/dO8X72mejSwUQlsWZ1RbT9IfWS136imEJYAgeUWmHxW2/erbQaN96iOW+4gc/1eUj1x0PtF1dOmnOWL1a6DmntVn5hyD+UIrHWBV1UHDoZ8XPW3Ixz6IdUbB7mPqB44ojmeXd2p2q3autqlOnVE+UVdXoGbVicOWp4/+7y9SvXj5Y2hG4GpCRxTTa7jLj6+Ue00e+34s6l1UIjArwo8qDq8ukJ1QXXb6tNrCGoy2wHz5nl3tX910Rqa0ygECBAgQIAAAQIECBAgQIAAAQIECBAgQIAAAQIECBAgQIAAAQIECBAgQIAAAQIECBAgQIAAAQIECBAgQIAAAQIECBAgQIAAAQIECBAgQIAAAQIECBAgQIDAJgpMPuTeQYAAAQIECBAgQIAAAQIECBAgQIAAAQIECBAgQIAAAQIECBAgQIAAAQIECBAgQIAAAQIECBAgQIAAAQIECBAgQIAAAQIECBAgQIAAAQIECFy6wF2qI6ptqhOrParzgY1K4GXV4weJf1rdqPrGqKYQlgCB5Rb4verTg6ZnV9tVFy13kLl+x1R7DXrvX71rilkuV51XbTaouXV17hR7KEVgPQj8dfX0waDPqJ4/wsFvX/3TIPdnqluOaI4PV3cd5P3j6q0jyi/q8gucNvsY2WnQ9oDq9csfQ0cCmyywRTV5LRreA0+KTn72V5tcXQEClyxw1erManL/cPHxX9XNqu+sEbQNs/djx1a3njfPwdVT1siMxiBAgAABAgQIECBAgAABAgQIECBAgAABAgQIECBAgAABAgQIECBAgAABAgQIECBAgAABAgQIECBAgAABAgQIECBAgAABAgQIECBAgAABAgQIECBAgAABAgSmIDAzhRpKECBAgAABAgQIECBAgAABAgQIECBAgAABAgQIECBAgAABAgQIECBAgAABAgQIECBAgAABAgQIECBAgAABAgQIECBAgAABAgQIECBAgACBtS5wneqI6oHVmWt92DU4382rw6rJ18nx9OqFa3BOIxEgMF2BZ1bPGZR8Z3W/6bZYVLWzqysPduxYnbGoCr9+8S2qzwyWnF7tNMX6ShFYLwJPqg4eDPuy6okjHP661VcHub89ez31myOaY3Kt99RB3pdWk7+NYzwC21b7V9tXz12G2JMezxj0Obq687y+V6/OWoYsWhDYWIHbVW+qJu9hzD/Or3adfV/jyxtb3D4ClyGwb3XkvDWfrm5bXbBG9CavTcfPPs+uN2+eh84+7964RmY0BgECBAgQIECAAAECBAgQIECAAAECBAgQIECAAAECBAgQIECAAAECBAgQIECAAAECBAgQIECAAAECBAgQIECAAAECBAgQIECAAAECBAgQIECAAAECBAgQILCJAjObuN92AgQIECBAgAABAgQIECBAgAABAgQIECBAgAABAgQIECBAgAABAgQIECBAgAABAgQIECBAgAABAgQIECBAgAABAgQIECBAgAABAgQIECBAgMAYBCafufTg6k+rvavzxxBaRgIEVlTgX6pbDxI8ojp8hRLtWJ0+6P3DapspZ3lM9XeDmu+oHjDlHsoRWA8Ck3PFYYNBX1c9fISDb6gumJd78+rCkcwyOX+9fZD16OrOI8m+3mNeqXpvdccBxJWrHy0xzK7VFwc9Jo/1q1VbzT2HHzr7GPqU18Yl/isov6kCu1UnVJf2mcOTx/Dw+nZT+9lPYL7AS6snzPvh5GdPWkNUN6w+X/3GvNeMfWafX5PrDQcBAgQIECBAgAABAgQIECBAgIFfkB0AACAASURBVAABAgQIECBAgAABAgQIECBAgAABAgQIECBAgAABAgQIECBAgAABAgQIECBAgAABAgQIECBAgAABAgQIECBAgAABAgQIECCwzgUu7cNB1zmL8QkQIECAAAECBAgQIECAAAECBAgQIECAAAECBAgQIECAAAECBAgQIECAAAECBAgQIECAAAECBAgQIECAAAECBAgQIECAAAECBAgQIECAAAECBAgQWMcCW1dnV5sPDH6r+sYKmdyveseg98ervaec5fXVQwc1n1IdPOUeyhFYDwL3r44YDPrOavIcHuNxZnWdQfCdqy+PZJBJ1i8Nsk7O6duOJLuYdUp1kwHE5PXpjcsAc1q106DPi6qnDr4/r7pG9aNlyKIFgY0VOLw64FI2T64nJ8+ncze2uH0ELkNgcv/0yeqW89bdo/rAGtLbqzq62jA30/eru1THraEZjUKAAAECBAgQIECAAAECBAgQIECAAAECBAgQIECAAAECBAgQIECAAAECBAgQIECAAAECBAgQIECAAAECBAgQIECAAAECBAgQIECAAAECBAgQIECAAAECBAhspMDMRu6zjQABAgQIECBAgAABAgQIECBAgAABAgQIECBAgAABAgQIECBAgAABAgQIECBAgAABAgQIECBAgAABAgQIECBAgAABAgQIECBAgAABAgQIECBAgAABAmtV4F7VewbD/Ud1gxUc9sXVkwf9D66eMuU8J1S/M6i5d/XxKfdQjsB6ELhL9ZHBoEdXdx7p4J+objfIftfqoyOZZbPZ8+RPq8sP8l6z+tZI8q/3mE+b/du9YIAweT2avC4t9fHc6hmDJp+sblxdbfCzA6rXL3UQ9QlsgsDk8Tq5dr3SoMbZ1d2rf92EurYSWKjANaoTq8nXi4+fVLtXpy+0yAjWTV4PDq++Wd1+7nk3gtgiEiBAgAABAgQIECBAgAABAgQIECBAgAABAgQIECBAgAABAgQIECBAgAABAgQIECBAgAABAgQIECBAgAABAgQIECBAgAABAgQIECBAgAABAgQIECBAgAABAkstMLPUDdQnQIAAAQIECBAgQIAAAQIECBAgQIAAAQIECBAgQIAAAQIECBAgQIAAAQIECBAgQIAAAQIECBAgQIAAAQIECBAgQIAAAQIECBAgQIAAAQIECBAgQIDAyAReXT1qkPk11aNXcIajq70H/R9QvWOKeS5XnVdtNqi5TfXDKfZQisB6Efi96tODYT9X3WKkw/+f6sGD7JPz4mEjmuWz1Z6DvHeb/Vt8eET513PUa1ffGABcVG1fnbXEKL9dnTSv7/xrgGOr2y9xDuUJbKrA46q/mfdY3r06cVML209ggQK3rD5ZbT5Y/6Xqd6tzF1hjDMv+ojqi+tYYwspIgAABAgQIECBAgAABAgQIECBAgAABAgQIECBAgAABAgQIECBAgAABAgQIECBAgAABAgQIECBAgAABAgQIECBAgAABAgQIECBAgAABAgQIECBAgAABAgQILI/AzPK00YUAAQIECBAgQIAAAQIECBAgQIAAAQIECBAgQIAAAQIECBAgQIAAAQIECBAgQIAAAQIECBAgQIAAAQIECBAgQIAAAQIECBAgQIAAAQIECBAgQIAAAQKjEfh6tcMg7X2q96xg+rOrKw/671SdPsU8e1SfG9Q7o9pxivWVIrCeBG5cnToY+MvVziMFeHb1rEH2F1VPG9Esh1WPGOR9evXCEeVf71H/ubrNAOEJ1cuXAeW0avI6e/FxcPXkwfcXzV0j/OcyZNGCwMYKbKhOqiavSRcfk2u9W2xsQfsIbITA46uXzdv3rmr/jahlCwECBAgQIECAAAECBAgQIECAAAECBAgQIECAAAECBAgQIECAAAECBAgQIECAAAECBAgQIECAAAECBAgQIECAAAECBAgQIECAAAECBAgQIECAAAECBAgQIEBgNAIzo0kqKAECBAgQIECAAAECBAgQIECAAAECBAgQIECAAAECBAgQIECAAAECBAgQIECAAAECBAgQIECAAAECBAgQIECAAAECBAgQIECAAAECBAgQIECAAAECBJZeYMvqXdXdBq22qX649K0vtcM1q92qm81m++3qgVPO8sjqNYOak/n3n3IP5QhcLPDu6t4DjvtU71lDPL9Z/ddgnu/MPr+2H+l8D6neOMh+xBKcf5aS5tHVoYMG76gesJQN1Z6qwKOqVw8q/lt186l2uORiz6meOfjVZ6orVzce/Oyvqr9ehixaENgUgdtU/zyvwOS8/qZNKWovgUUKvLO677xz+e2qnyyyjuUECBAgQIAAAQIECBAgQIAAAQIECBAgQIAAAQIECBAgQIAAAQIECBAgQIAAAQIECBAgQIAAAQIECBAgQIAAAQIECBAgQIAAAQIECBAgQIAAAQIECBAgQIAAgdEIzIwmqaAECBAgQIAAAQIECBAgQIAAAQIECBAgQIAAAQIECBAgQIAAAQIECBAgQIAAAQIECBAgQIAAAQIECBAgQIAAAQIECBAgQIAAAQIECBAgQIAAAQIECBBYPoErVvtVN62esnxtV6TTjap9q93n5n1z9ZIVSaLpehB4b3XPwaD3qt63hgbfqjpnMM951ZYjne/21T8Nsn+muuWIZrlV9a+DvF+udh5R/vUeddvqu9WGAcQNqv9YYphdqpPneny1Oqy6oHrpoO/k59df4hzKE5iGwDtnH8/3HRSaPKd2rH48jeJqEFiAwOS66MRqcv7+++rh1c8WsM8SAgQIECBAgAABAgQIECBAgAABAgQIECBAgAABAgQIECBAgAABAgQIECBAgAABAgQIECBAgAABAgQIECBAgAABAgQIECBAgAABAgQIECBAgAABAgQIECBAgMBoBWZGm1xwAgQIECBAgAABAgQIECBAgAABAgQIECBAgAABAgQIECBAgAABAgQIECBAgAABAgQIECBAgAABAgQIECBAgAABAgQIECBAgAABAgQIECCw6QJbVX9VPb86d9PLqUCAAAECBAgQIHAZAu+v7jFYs1915BpTe1p19uDfh0c633Wrr85ln8zzmWqfEc0yudY/Z17erV33j+gv+Mtzw76DxJP7tmcswwQvrz5YHTPX62rVt6oNg963qD63DFm0ILApAr9VnVZdYVDkpbPnxidtSlF7CSxSYOdq7+pVi9xnOQECBAgQIECAAAECBAgQIECAAAECBAgQIECAAAECBAgQIECAAAECBAgQIECAAAECBAgQIECAAAECBAgQIECAAAECBAgQIECAAAECBAgQIECAAAECBAgQIEBglAIzo0wtNAECBAgQIECAAAECBAgQIECAAAECBAgQIECAAAECBAgQIECAAAECBAgQIECAAAECBAgQIECAAAECBAgQIECAAAECBAgQIECAAAECBAgQmI7AO6r7VWdU961OmE5ZVQgQIECAAAECBC5F4Mhq38Hv7lF9gNaqFdit+mr1o1Wb8NcHO63aafZa/+TqxNk5Hl+dNdJZ1mPs+1dHDAb/ZrXDCkF8uLrroPffVX+2Qlm0JbAYgWfNLn723IbPVgfOvg4fv5gC1hIgQIAAAQIECBAgQIAAAQIECBAgQIAAAQIECBAgQIAAAQIECBAgQIAAAQIECBAgQIAAAQIECBAgQIAAAQIECBAgQIAAAQIECBAgQIAAAQIECBAgQIAAAQIECBAgsHCBmYUvtZIAAQIECBAgQIAAAQIECBAgQIAAAQIECBAgQIAAAQIECBAgQIAAAQIECBAgQIAAAQIECBAgQIAAAQIECBAgQIAAAQIECBAgQIAAAQIECKwpgUdXh86b6NbVp9bUlOtnmN+vdqles35GNikBAgQIEBilwAerPxgkv3v1oVFOIvQYBHaqvlGdN4awMv6KwBbVd6srDn5zq+rTK2D1wOptg75nz95PXr06fwWyaElgMQJXqI6Ze//jrYvZaC0BAgQIECBAgAABAgQIECBAgAABAgQIECBAgAABAgQIECBAgAABAgQIECBAgAABAgQIECBAgAABAgQIECBAgAABAgQIECBAgAABAgQIECBAgAABAgQIECBAgAABAosXmFn8FjsIECBAgAABAgQIECBAgAABAgQIECBAgAABAgQIECBAgAABAgQIECBAgAABAgQIECBAgAABAgQIECBAgAABAgQIECBAgAABAgQIECBAgMDoBXarPl9dbjDJv1S3rS4a/XTrb4AN1SnVjea+Pqz67PpjMDEBAgQIEBiFwFGzr9P7DJLerfrwKJILSYDASgi8qfqTucZfqw6sPrQCQbaY7f3d6oqD3ves3r8CWbQkQIAAgXEJXKX68+oZ44otLQECBAgQIECAAAECBAgQIECAAAECBAgQIECAAAECBAgQIECAAAECBAgQIECAAAECBAgQIECAAAECBAgQIECAAAECBAgQIECAAAECBAgQIECAAAECBAgQILAxAjMbs8keAgQIECBAgAABAgQIECBAgAABAgQIECBAgAABAgQIECBAgAABAgQIECBAgAABAgQIECBAgAABAgQIECBAgAABAgQIECBAgAABAgQIECAwYoErVV+srjuY4XvVrtW3RzzXeo7+xOol8wB2qL65nlHMToAAAQIEVqnAh6u7DrLtU31klWYViwCBlRe4TXW36l3Vv61wnNdXD62Or15bva36yQpn0p7ANAS2qG5VHTONYmoQIPC/BHauJte/k/chX1E9ng8BAgQIECBAgAABAgQIECBAgAABAgQIECBAgAABAgQIECBAgAABAgQIECBAgAABAgQIECBAgAABAgQIECBAgAABAgQIECBAgAABAgQIECBAgAABAgQIECCwtgVm1vZ4piNAgAABAgQIECBAgAABAgQIECBAgAABAgQIECBAgAABAgQIECBAgAABAgQIECBAgAABAgQIECBAgAABAgQIECBAgAABAgQIECBAgAABAr8i8L5qv3k/3bv6OKtRCmxfnVFtOUh/SHXQKKcRmgABAgQIrH2Bj1Z3Hox5l+of1/7YJiRAYA0I3Li6QvWFNTCLEQhcLHCf6mXV5N76JnP313QIEJiOwO9XR1VXHJR7TPXq6ZRXhQABAgQIECBAgAABAgQIECBAgAABAgQIECBAgAABAgQIECBAgAABAgQIECBAgAABAgQIECBAgAABAgQIECBAgAABAgQIECBAgAABAgQIECBAgAABAgQIEFiNAjOrMZRMBAgQIECAAAECBAgQIECAAAECBAgQIECAAAECBAgQIECAAAECBAgQIECAAAECBAgQIECAAAECBAgQIECAAAECBAgQIECAAAECBAgQIEBgiQQeX71sXu2Dq6csUT9ll17g3dW9B22+Xd2w+vHSt9aBAAECBAgQ2AiBo6u9B/vuVH1sI+rYQoAAAQIECGyawOurhw5KfHzea/SmVbebAIFtq+Or6w0oflHdtZpcEzsIECBAgAABAgQIECBAgAABAgQIECBAgAABAgQIECBAgAABAgQIECBAgAABAgQIECBAgAABAgQIECBAgAABAgQIECBAgAABAgQIECBAgAABAgQIECBAgACBNSgwswZnMhIBAgQIECBAgAABAgQIECBAgAABAgQIECBAgAABAgQIECBAgAABAgQIECBAgAABAgQIECBAgAABAgQIECBAgAABAgQIECBAgAABAgQIELgkgT2qT1WbD375uerW1QXIRimwV3XMvOR/WL19lNMITYAAAQIE1ofAx6o7Dkbdu/r4+hjdlAQIECBAYFUJ7FMdNS/R/at/WFUphVlPAttUZ6+xgW9Yfb76jcFc51S3qr64xmY1DgECBAgQIECAAAECBAgQIECAAAECBAgQIECAAAECBAgQIECAAAECBAgQIECAAAECBAgQIECAAAECBAgQIECAAAECBAgQIECAAAECBAgQIECAAAECBAgQIFDNUCBAgAABAgQIECBAgAABAgQIECBAgAABAgQIECBAgAABAgQIECBAgAABAgQIECBAgAABAgQIECBAgAABAgQIECBAgAABAgQIECBAgAABAutAYJvq5Opag1l/XN2k+uY6mH8tjniF6tTq+oPh/qm6w1oc1kwECBAgQGANCRxT7TWYZ/LaPXkNdxAgQIAAAQLLL/Ce6l6Dtt+ublhN3jNxEFhOgftXr5+9LrxddfxyNl6GXpNr36OrDfOea3t4X3IZ9LUgQIAAAQIECBAgQIAAAQIECBAgQIAAAQIECBAgQIAAAQIECBAgQIAAAQIECBAgQIAAAQIECBAgQIAAAQIECBAgQIAAAQIECBAgQIAAAQIECBAgQIAAAQLLLDCzzP20I0CAAAECBAgQIECAAAECBAgQIECAAAECBAgQIECAAAECBAgQIECAAAECBAgQIECAAAECBAgQIECAAAECBAgQIECAAAECBAgQIECAAAECKyHw9uoB8xrfu3rvSoTRcyoCz6meOah0frVzdcZUqitCgACBlRe4enVR9d2VjyIBgakKfKK63aDi7atjp9pBMQIECBAgQGChAtvP3UdvOdjwN9WfL7SAdQQ2UWDz6mXV4+bq/Ofs+3W7Vf+9iXVX2/YDqsPnhfpStUd1zmoLKw8BAgQIECBAgAABAgQIECBAgAABAgQIECBAgAABAgQIECBAgAABAgQIECBAgAABAgQIECBAgAABAgQIECBAgAABAgQIECBAgAABAgQIECBAgAABAgQIECCw8QIzG7/VTgIECBAgQIAAAQIECBAgQIAAAQIECBAgQIAAAQIECBAgQIAAAQIECBAgQIAAAQIECBAgQIAAAQIECBAgQIAAAQIECBAgQIAAAQIECBAgMBqB61QfqnaZS3xodeBo0gs6X+D61anVFQa/eEH1l6gIECCwkQL7VHtVn5j9emx1zkbWmea2v6qeV32rOqGavHZNXsscBAgQIECAwMoJXKv6z5VrrzOBJRF4YvWSQeULq92rk5akm6IE/rfA3tXR81Am92S3X4NQf1v92by5JrNP7kcnzzsHAQIECBAgQIAAAQIECBAgQIAAAQIECBAgQIAAAQIECBAgQIAAAQIECBAgQIAAAQIECBAgQIAAAQIECBAgQIAAAQIECBAgQIAAAQIECBAgQIAAAQIECBAgsAYEZtbADEYgQIAAAQIECBAgQIAAAQIECBAgQIAAAQIECBAgQIAAAQIECBAgQIAAAQIECBAgQIAAAQIECBAgQIAAAQIECBAgQIAAAQIECBAgQIAAAQILEdiyemP129XNqp8vZJM1q1LgmGqvQbJvVDtVP1uVaYUiQGAMAv+nevAg6AHV61c4+Hurew4yPKx6w5Qzfas6ZbbPF6oTZs+lb51yfeUIECBAgMBaELhudb/Z18z9q9+du/c4fS0MZgYCcwIbqjOraw9Ejqv2rC6iRGAZBF5ZHTSvz4urpy5D7+VssVn1sXnvaU36T96vfOhyBtGLAAECBAgQIECAAAECBAgQIECAAAECBAgQIECAAAECBAgQIECAAAECBAgQIECAAAECBAgQIECAAAECBAgQIECAAAECBAgQIECAAAECBAgQIECAAAECBAgQWDqBmaUrrTIBAgQIECBAgAABAgQIECBAgAABAgQIECBAgAABAgQIECBAgAABAgQIECBAgAABAgQIECBAgAABAgQIECBAgAABAgQIECBAgAABAgQIEFiVAlep/ntVJhNqIQK/VX2h2naw+A+qoxay2RoCBAhcisB3qqsPfneb6l9XWOvr1Q6DDL9TnTjFTLtUJw/qnVVdY4r1lSKwngWuUz2u2mbu35nVE0YOcv3qunP//r361MjnEZ/AYgQ+Vt1xsOEZ1fMXU8BaAqtYYKfq5dXdLyHjI6vXruLsoq0dgc2rT1a3nDfSPaoPrJ0x/98kv1F9prrxYK6vzL6vtWd19hqb1TgECBAgQIAAAQIECBAgQIAAAQIECBAgQIAAAQIECBAgQIAAAQIECBAgQIAAAQIECBAgQIAAAQIECBAgQIAAAQIECBAgQIAAAQIECBAgQIAAAQIECBAgQGBdCsysy6kNTYAAAQIECBAgQIAAAQIECBAgQIAAAQIECBAgQIAAAQIECBAgQIAAAQIECBAgQIAAAQIECBAgQIAAAQIECBAgQIAAAQIECBAgQIAAAQIECIxZ4MrV86rHVB+q9hvzMLITILDiArtWXxykOKfaprpgBZNNznNnD/qfX21R/WKKmR5UvXlQb3I+vfsU6ytFYD0L3Hz2+XTcAOCE6mYjBnly9eJB/kOqg0Y4z+Tvsnu1W/Wv1REjnEHklRF4RHXYoPXJ1eT6wUFg7AL7zr4+HTkY4sLZe+0Ng+8n16M7Vd8b+6Dyj0LgGtWJ1eTrxcdP5l67Tx/FBAsPeb3q+Grb6gvVHavvL3y7lQQIECBAgAABAgQIECBAgAABAgQIECBAgAABAgQIECBAgAABAgQIECBAgAABAgQIECBAgAABAgQIECBAgAABAgQIECBAgAABAgQIECBAgAABAgQIECBAgMBqFphZzeFkI0CAAAECBAgQIECAAAECBAgQIECAAAECBAgQIECAAAECBAgQIECAAAECBAgQIECAAAECBAgQIECAAAECBAgQIECAAAECBAgQIECAAAECBAj8GoFdqh9XX6dEgACBTRB4QvXSwf73VvfehHrT2HqX6iODQp+v9pxG4UGNV1YHDb5/bvWsKfdQjsB6FbhB9ZXB8GdUO44Y437VOwb5j6z2G9k8k/Pd5Lx38fGW6kEjm0HcSxb4zepbS4yzXXVWtWHQZ6fq9CXuqzyBpRbYdvZc+B/V5OvFx8+ryw++f0X1+KUOoj6BOYFbVv9SbTYQ+VK1e/WzNaZ06+ovq/tW566x2YxDgAABAgQIECBAgAABAgQIECBAgAABAgQIECBAgAABAgQIECBAgAABAgQIECBAgAABAgQIECBAgAABAgQIECBAgAABAgQIECBAgAABAgQIECBAgAABAgTWtcDMup7e8AQIECBAgAABAgQIECBAgAABAgQIECBAgAABAgQIECBAgAABAgQIECBAgAABAgQIECBAgAABAgQIECBAgAABAgQIECBAgAABAgQIECBAgAABAgQIrHeBj1Z3HiA8unrNCqM8vfrrQYZJnkmuaR7/XN1mUHC/6shpNlCLwDoWuFp11mD+/66uOmKPPavPDvJ/sdptZPPcrvrEIPPJ1a4jm0Hc/xG4UvUn1cOrK1Y3WAaco6u9B32eVz1z8P2+1e7Vc5chixYEpinwyEu59j2vekn1gmry3w4CyyXwpOrgec3eUj1ouQLoQ4AAAQIECBAgQIAAAQIECBAgQIAAAQIECBAgQIAAAQIECBAgQIAAAQIECBAgQIAAAQIECBAgQIAAAQIECBAgQIAAAQIECBAgQIAAAQIECBAgQIAAAQIECBDYFIGZTdlsLwECBAgQIECAAAECBAgQIECAAAECBAgQIECAAAECBAgQIECAAAECBAgQIECAAAECBAgQIECAAAECBAgQIECAAAECBAgQIECAAAECBAgQIECAAAECBEYscIXqh9Xk68XHb1XfWOGZ3l3de5Dh4dXrppzpnGqrQc0dqm9OuYdyBNarwGbVhYPhf1FtGDHG1avvDPKfV205snkm57vJee/iY/I3mczw85HNIe4vX7u+N+8xeIvqc0uM84jqsEGP06udqufMXjc8rLrW3O8mz5fvLnEW5QlMU2Dy+cQnVLsNip5VTZ5XZ06zkVoEFiFwZLXvvPWPqV69iBqWEiBAgAABAgQIECBAgAABAgQIECBAgAABAgQIECBAgAABAgQIECBAgAABAgQIECBAgAABAgQIECBAgAABAgQIECBAgAABAgQIECBAgAABAgQIECBAgAABAgRWRGDygZ8OAgQIECBAgAABAgQIECBAgAABAgQIECBAgAABAgQIECBAgAABAgQIECBAgAABAgQIECBAgAABAgQIECBAgAABAgQIECBAgAABAgQIECBAgAABAgQIrEeBO1cfHQx+erXTKoA4s7rOIMfNqhOmmGvn6kuDej+stplifaUIEKhzqy0HEFeszhkxzE+rLQb5t6t+MLJ55p9bb17928hmEPeXAkdXew8w/rZ63BLjTB7zZ1Ub5r0+v7u63uBnf179zRJnUZ7AtAX2rD47r+ijqsOm3Ug9AgsUuNLca/QNBuvfUD1sgfstI0CAAAECBAgQIECAAAECBAgQIECAAAECBAgQIECAAAECBAgQIECAAAECBAgQIECAAAECBAgQIECAAAECBAgQIECAAAECBAgQIECAAAECBAgQIECAAAECBAismMDMinXWmAABAgQIECBAgAABAgQIECBAgAABAgQIECBAgAABAgQIECBAgAABAgQIECBAgAABAgQIECBAgAABAgQIECBAgAABAgQIECBAgAABAgQIECBAgAABAisr8NLqCYMIh1YHrmykrlydPchwfrV1Nfk6reOPqrcMin24utu0iqtDgMD/E/hWtf3A4lrVf43Y5tTqxoP8N6tOGNk875vNvN8g88OqN4xsBnF/KfCQ6o0DjLOqa1YXLjHQP1Z3GvR4cfWT6nmDnx1X7bHEOZQnsBQCk2vDyTXixccPqh2ryVcHgZUQmFx3TM6pl6+eVL1yJULoSYAAAQIECBAgQIAAAQIECBAgQIAAAQIECBAgQIAAAQIECBAgQIAAAQIECBAgQIAAAQIECBAgQIAAAQIECBAgQIAAAQIECBAgQIAAAQIECBAgQIAAAQIECBBYrMDMYjdYT4AAAQIECBAgQIAAAQIECBAgQIAAAQIECBAgQIAAAQIECBAgQIAAAQIECBAgQIAAAQIECBAgQIAAAQIECBAgQIAAAQIECBAgQIAAAQIEVqHAjarzqq+twmwiESBAgMDqFfhitesg3j2r969w3DtV/zjIcHz1u1PO9PLqLwY1n189Y8o9lCOw3gW+VO08QNilOnXEKEdViJ2ZZQAAIABJREFU+wzy37t678jmeXb1rEHmQ6qDRjaDuL8UuGL13WqLAcjk8fmRJQZ6ePXaQY9vVLesJl+Hn/G6Y3XGEmdRnsC0BX6zOr3aalD4VdVjp91IPQKLENi/+k71yUXssZQAAQIECBAgQIAAAQIECBAgQIAAAQIECBAgQIAAAQIECBAgQIAAAQIECBAgQIAAAQIECBAgQIAAAQIECBAgQIAAAQIECBAgQIAAAQIECBAgQIAAAQIECBAgsKICww+rXdEgmhMgQIAAAQIECBAgQIAAAQIECBAgQIAAAQIECBAgQIAAAQIECBAgQIAAAQIECBAgQIAAAQIECBAgQIAAAQIECBAgQIAAAQIECBAgQIAAgY0U2Kr6fHXt6sDqLRtZxzYCBAgQWF8CV6++Mxj5gmqb6pwVZnhq9cJBhtdWj5xypk9UtxvUvHf13in3UI7Aehf4THWLAcKtqk+PGOXQ2XPmowf5H1+9YmTz3Kt6zyDzJ+edC0c2zrqP+w/V/gOFyX3gg5ZYZbvqrGrDoM/vVQdXtx387PnVM5Y4i/IElkJg/nXohdWu1ZeWopmaBAgQIECAAAECBAgQIECAAAECBAgQIECAAAECBAgQIECAAAECBAgQIECAAAECBAgQIECAAAECBAgQIECAAAECBAgQIECAAAECBAgQIECAAAECBAgQIECAAAECBNaiwMxaHMpMBAgQIECAAAECBAgQIECAAAECBAgQIECAAAECBAgQIECAAAECBAgQIECAAAECBAgQIECAAAECBAgQIECAAAECBAgQIECAAAECBAgQILCuBN5cPWgw8T9U919XAoYlQIAAgY0RuFN1ZLXF3OZ/rm67MYWmvOeB1UNms92sumr1yOq1U+5xTrXVoOZ1qq9PuYdyBNa7wEerOw8Q9qk+MmKUJ1cvHuQ/pDpoZPNcrzpjkPncauuRzSDu/wjsV71vAHJetW01+bqUxz9Wk2uIi49XVidXrxv87JvVDksZQm0CSyjwH9X1B/XfU91nCfspTYDAZQtct5p8lvhXL3upFQQIECBAgAABAgQIECBAgAABAgQIECBAgAABAgQIECBAgAABAgQIECBAgAABAgQIECBAgAABAgQIECBAgAABAgQIECBAgAABAgQIECBAgAABAgQIECBAgMBKC0w+RNBBgAABAgQIECBAgAABAgQIECBAgAABAgQIECBAgAABAgQIECBAgAABAgQIECBAgAABAgQIECBAgAABAgQIECBAgAABAgQIECBAgAABAgTGKvCw6nXzwr+4eupYB5L7/wtsV32fBwECBJZBYK/qDtXp1ZuWod9iWlyrOrf6wWI2Xcbaa1THzb5+Xntu3feqq02xvlIELkvgC9Vug0W/U514WZtG+Pt3VPcb5H5gdcQI57g48mSWyUwXH0dW+41wnnOqrQa5r1edOcI5RK7LVd+pth1g/GH19iXGOaA6fO5x8/q5+9GfVN+tthj0vnX1qSXOojyBpRC4e/WB6oLZa8S/q55V/XApGqlJgMCCBG43e+383urb1e9VP1rQLosIECBAgAABAgQIECBAgAABAgQIECBAgAABAgQIECBAgAABAgQIECBAgAABAgQIECBAgAABAgQIECBAgAABAgQIECBAgAABAgQIECBAgAABAgQIECBAgACBFROYWbHOGhMgQIAAAQIECBAgQIAAAQIECBAgQIAAAQIECBAgQIAAAQIECBAgQIAAAQIECBAgQIAAAQIECBAgQIAAAQIECBAgQIAAAQIECBAgQIAAgU0TuEl1fLXFoMznqltXF2xa6VW7+/Jz825WTf5dobpobt4L576eX523aidYWLCrVqdVR1ZPrs5a2DarCBAgQGARAtvNnmdvVl2lesci9llKYFMFvljtOihy0+qkTS26Cve/tnr4INejqsNWYc6FRtqz+uxg8eTvuNtCN6+idZ+sfn+Q517V+1ZRPlEWJzB5Tj1isOVD1d0XV2LRqyevn5Pnw0fm7Xx79YDBz149ex/zmEVXt4HA6hB4TvXWufvy1ZFICgLrU+DA6pXV5nPjH1vdqZq89+cgQIAAAQIECBAgQIAAAQIECBAgQIAAAQIECBAgQIAAAQIECBAgQIAAAQIECBAgQIAAAQIECBAgQIAAAQIECBAgQIAAAQIECBAgQIAAAQIECBAgQIAAAQIEVqnAzCrNJRYBAgQIECBAgAABAgQIECBAgAABAgQIECBAgAABAgQIECBAgAABAgQIECBAgAABAgQIECBAgAABAgQIECBAgAABAgQIECBAgAABAgQIEPh1Aleq/q26wWDR2dWu1TfXIN01qn2rm1a/WV2zunq1XbVZdU71verb1Tdm1x5ffbw6szp/hB5vnM3+kLncP6qeUL1uhHOITIAAAQIECPyqwMnVLoMf/3Z1yhqEunN1k2pyjTr5N7k+m1ynjfWYXHueVp1Rfa06qXrmCIc5pHrsIPdzZv/72SOcQ+RfCty2OnaAcWF1teoHKwC0T3XUoO8kw+Q+boz3YyvAp+VIBbaeez9ipPHFJrDqBQ6ffZ/zgHkp31b90apPLiABAgQIECBAgAABAgQIECBAgAABAgQIECBAgAABAgQIECBAgAABAgQIECBAgAABAgQIECBAgAABAgQIECBAgAABAgQIECBAgAABAgQIECBAgAABAgQIEFjHAjPreHajEyBAgAABAgQIECBAgAABAgQIECBAgAABAgQIECBAgAABAgQIECBAgAABAgQIECBAgAABAgQIECBAgAABAgQIECBAgAABAgQIECBAgMB4Bd5X7Tcv/h9UR413pF9JfvNq/2rfaqfqctVF1WV9dtBwzdeqY6ojqo9XF47A51bVv87L+Yjq8BFkF5EAAQIECBC4bIFTqpsMlu1SnXrZ26wgMBWBybX1PtWJ1b9VJ1XnTaWyIishMLk3+np17UHzA6tDVyDMhupb1dUGvSf3rEeuQBYtCSy1wOT9irdWH6ietNTN1CewjgUmry1HV3vNM3hW9dx17GJ0AgQIECBAgAABAgQIECBAgAABAgQIECBAgAABAgQIECBAgAABAgQIECBAgAABAgQIECBAgAABAgQIECBAgAABAgQIECBAgAABAgQIECBAgAABAgQIECCwqgUu638qsqrDC0eAAAECBAgQIECAAAECBAgQIECAAAECBAgQIECAAAECBAgQIECAAAECBAgQIECAAAECBAgQIECAAAECBAgQIECAAAECBAgQIECAAAEC61LgwOpV8yaffP/YNaJxh+qp1a2rraY00y+qr8zVPbKafL8ajw3VKdWNBuGOq/ZYjWFlIkCAAAECBDZK4EvVzoOdN67+faMq2USAAIF6UfWUufuIw6s3VWevEMxLqycMer983vcrFEtbAlMT2KJ6bvX4anL/fmG1S/XlqXVQiMDGC2yzguf/jU992Tt/o/p8dcN5S/9o9mdvu+ztVhAgQIAAAQIECBAgQIAAAQIECBAgQIAAAQIECBAgQIAAAQIECBAgQIAAAQIECBAgQIAAAQIECBAgQIAAAQIECBAgQIAAAQIECBAgQIAAAQIECBAgQIAAAQLLLTCz3A31I0CAAAECBAgQIECAAAECBAgQIECAAAECBAgQIECAAAECBAgQIECAAAECBAgQIECAAAECBAgQIECAAAECBAgQIECAAAECBAgQIECAAAECmyCwW/X56nKDGqdUN6t+vgl1V8PW360eXf1xdfmFBNp8882bmZnpF7/4RRdeeOFCtpxXfa56fvWx6qKFbFrGNU+qDh70mwy1e3XSMmbQigABAgQIEFhagS9XNxy0uFF12tK2VH0FBK5ZbTH3b3LN+ZPqZ9VZK5BFy7UtcL3qWtW/rIIxJ/erf1+9q3p3NblXdRBYSwJXrb5SbTMY6lPVrdfSkGYZncCG6sXVA6rJefi/RzfBZQeevNYdX207WHp+dbvq05e93QoCBAgQIECAAAECBAgQIECAAAECBAgQIECAAAECBAgQIECAAAECBAgQIECAAAECBAgQIECAAAECBAgQIECAAAECBAgQIECAAAECBAgQIECAAAECBAgQIEBgOQVmlrOZXgQIECBAgAABAgQIECBAgAABAgQIECBAgAABAgQIECBAgAABAgQIECBAgAABAgQIECBAgAABAgQIECBAgAABAgQIECBAgAABAgQIECBAYBMEtqlOqK47qHFu9TvVVzah7kpv3bp6bPXE6iqXFGaHHXZot912a88992yXXXZp6623bquttmrDhg1tvvnmXXTRRZ133nn96Ec/6swzz+zYY4/tpJNO6rTTTru02X5cHVq9sPrhSgPM9d++OqPacpDnkOqgVZJPDAIECBAgQGA6ApMLlJ0GpW448mu56aiMt8rlqt+odq92qSbXdNtVV62uM3ft/ou56/iz/i97dx5n53g+fvwza0ZCkgmC2jVCogxJjMSgSITSRm1dLNEW5WerqtLSokEpaittLC2tCLHV3qISQpkJEUtDJCSEliyMLDPJ7L9zH+fk+ziZyZzMnFnzuV+v85rkPPd9Xdf9npPnXOf+4wT4H7AIeB94C5gf64OXd93tW7kCCiiwzgn8GLg5ZdcnAH9Z5yTccGcQCOdofwf2ThTzLDASCL1HdxslwBQg9F7JUQ7sYS/d3X7V7kcBBRRQQAEFFFBAAQUUUEABBRRQQAEFFFBAAQUUUEABBRRQQAEFFFBAAQUUUEABBRRQQAEFFFBAAQUUUEABBRRQQAEFFFBAAQUUUEABBRRQQAEFFFBAAQUUUEABBRRQoKsLZHX1DVi/AgoooIACCiiggAIKKKCAAgoooIACCiiggAIKKKCAAgoooIACCiiggAIKKKCAAgoooIACCiiggAIKKKCAAgoooIACCiiggAIKKKCAAgoooIACCiigwDojsB5wO/DdyI6/D9zThQW2BMYBP0jdQ9++fdl3330ZPXo0w4YNY7fddiM3NzetrVZWVjJv3jxmzpzJvffey+TJkykvL29sbbD7BfBBWoHbdtIDwOGRFJ8AA4FlbZvW6AoooIACCijQzgLvAl+N5BwAvNfONZiu9QIbAHsBhwCjge1bELIOmAo8BTwJvAnUtiCOSxRQQAEF2lfgZWBYJOXnwLZA+OlQoD0FLgYuSkl4KfDr9iyiHXMdG+uj70zJ9z6wO7C4HeswlQIKKKCAAgoooIACCiiggAIKKKCAAgoooIACCiiggAIKKKCAAgoooIACCiiggAIKKKCAAgoooIACCiiggAIKKKCAAgoooIACCiiggAIKKKCAAgoooIACCiiggAIKKKCAAgqsQSBLHQUUUEABBRRQQAEFFFBAAQUUUEABBRRQQAEFFFBAAQUUUEABBRRQQAEFFFBAAQUUUEABBRRQQAEFFFBAAQUUUEABBRRQQAEFFFBAAQUUUEABBRRQQAEFupjA6cA1wF3AD7tY7dFyhwG/B/aJPtmjRw/22Wcfzj33XEaNGpWR7U2ePJnx48fz6KOPsnLlytSYLwBnAK9lJFnLguwXc5icsvRo4O6WhXOVAgoooIACCnRigbnAtpH6tgPmdeJ6Le3LAj2A7wOXAptnGKcM+CXwLNCQ4diGU0ABBRTInMDOwAwgJxLyNuCkzKUwkgJpCYTXYDhPip6thR7iIOCptCJ0vUlXAz9LKfsG4CddbytWrIACCiiggAIKKKCAAgoooIACCiiggAIKKKCAAgoooIACCiiggAIKKKCAAgoooIACCiiggAIKKKCAAgoooIACCiiggAIKKKCAAgoooIACCiiggAIKKKCAAgoooIACCiigQPcUyOqe23JXCiiggAIKKKCAAgoooIACCiiggAIKKKCAAgoooIACCiiggAIKKKCAAgoooIACCiiggAIKKKCAAgoooIACCiiggAIKKKCAAgoooIACCiiggAIKKKCAAt1cYDjwBlDZRfe5H/BnYNto/b1792b8+PEcfvjh9OjRI+Nbu++++7jggguYM2dOaux5wA+AqRlP2nzAsNG3gO0iU6fEatm/+aXOUEABBRRQQIEuKBD6jm0idYd+6P0uuI91reTw/ZUHApcCQ4C0vs8yLy8v7lRTU7M2XqEXPD3RI67NOucqoIACCrSfwDXAT1PS7Q680n4lmEmBuEA/4E3gKxGPz4FdgQ+6oVE28ESiLwvbexj4LlDVDffqlhRQQAEFFFBAAQUUUEABBRRQQAEFFFBAAQUUUEABBRRQQAEFFFBAAQUUUEABBRRQQAEFFFBAAQUUUEABBRRQQAEFFFBAAQUUUEABBRRQQAEFFFBAAQUUUEABBRRQQAEFFOiSAml9gXOX3JlFK6CAAgoooIACCiiggAIKKKCAAgoooIACCiiggAIKKKCAAgoooIACCiiggAIKKKCAAgoooIACCiiggAIKKKCAAgoooIACCiiggAIKKKCAAgoooIACCijQOQW2Bf4NbBYtb/jw4UycOJFttw2X2258+OGHHHfccTz33HOpSRYBXwfebrvsjUb+DXBh5EoNsCMwt53rMJ0CCiiggAIKtI/AB8BWkVRbA/PbJ7VZWiiwJXAjcBCQ31iMrbbaioMOOog99tiDrbfemo022ojevXuTk5MTn15bW0t5eTmLFi1izpw5TJs2jalTpzJ/fpO/+s+BW4CLgJUtrNtlCiiggAJtI1AQu7X/CvgxsHEkxZvAbkBd26Q1qgJNCgwBXgR6RGa8ARQDVd3QbX2gLNablQInxvqlhm64R7ekgAIKKKCAAgoooIACCiiggAIKKKCAAgoooIACCiiggAIKKKCAAgoooIACCiiggAIKKKCAAgoooIACCiiggAIKKKCAAgoooIACCiiggAIKKKCAAgoooIACCiiggAIKKKBAlxXI6rKVW7gCCiiggAIKKKCAAgoooIACCiiggAIKKKCAAgoooIACCiiggAIKKKCAAgoooIACCiiggAIKKKCAAgoooIACCiiggAIKKKCAAgoooIACCiiggAIKKKCAAl1PoA/wIjA4WXpWVhbHHHMMN910E717926XHdXW1nLcccdxzz33pOYrjdU3GljWLoV8kWQn4M/AHomcvwUuaMf8plJAgXVL4Dxgaezecx+wuBNtvSdwBzAdeA14FVjUieqzFAUyKfAhsEUk4JbAR5lMYKyMCuwMTAX6pkYtLCzk0EMPjfeVgwcPpl+/fuTn56eVvKKigqVLl/Lhhx9yxx13MGHCBJYta7QFDffD0J9+mlZgJynQsQLbJD7rPdGxZZhdgTYV+B5wZexzfHj/fgkYkZLtZ8A1bVqBwRVoXOBo4K6USxOA47opWD/gs266N7elgAIKKKCAAgoooIACCiiggAIKKKCAAgoooIACCiiggAIKKKCAAgoooIACCiiggAIKKKCAAgoooIACCiiggAIKKKCAAgoooIACCiiggAIKKKCAAgoooIACCiiggAIKKKBAlxbI6tLVW7wCCiiggAIKKKCAAgoooIACCiiggAIKKKCAAgoooIACCiiggAIKKKCAAgoooIACCiiggAIKKKCAAgoooIACCiiggAIKKKCAAgoooIACCiiggAIKKKCAAl1HIHznz0PAmGTJWVlZXHzxxfzyl78kLy+v3Xfy61//mksvvTQ17x3AD9u9GPg+cCawL1DVAflNqYAC64bAImCjxFanAscAH3WCre8J/DtSxzvAjhmuaySwPjADmJ/h2IZTQIHuKVAM3AtsHd1enz59OOKIIzjrrLPYaaedyM7ObtXua2pqmDVrFueddx6TJ0+mqmq1VvBt4Agg/HQo0NkEegFnA4fHPu/tCiwENulsRVqPAhkS+CbwaEqs0FvuFnluBbAd8EmGchpGgbURuCl2Hz41ZcHJwC1rE8S5CiiggAIKKKCAAgoooIACCiiggAIKKKCAAgoooIACCiiggAIKKKCAAgoooIACCiiggAIKKKCAAgoooIACCiiggAIKKKCAAgoooIACCiiggAIKKKCAAgoooIACCiiggAIKKKBAawTCf07iUEABBRRQQAEFFFBAAQUUUEABBRRQQAEFFFBAAQUUUEABBRRQQAEFFFBAAQUUUEABBRRQQAEFFFBAAQUUUEABBRRQQAEFFFBAAQUUUEABBRRQQAEFFFBAgbYX+CHwl2ia008/nSuuuIJevXq1KHttbS0NDQ3k5eW1aH1YdPbZZ3PttddG19cDPweuaXFQFyqggAKdU6AIeC1SWhXQBwg/O3qcAdwQKWIicEyGi/oHcFAiZjlwJDA5wzkMp4AC3UdgT+B+YLPolg488EDOOussDjooeTvJ3Iarq6u5++67ueaaa3jjjTdSA3+cuIetdiFzFRhJgRYJ5ACLgMLI6lHAMy2K5iIFOr9AGVAcKfNdYEugB9AA/BE4L3auUNH5t2KF3VAg3JNfAIZH9lYDjACmd8P9uiUFFFBAAQUUUEABBRRQQAEFFFBAAQUUUEABBRRQQAEFFFBAAQUUUEABBRRQQAEFFFBAAQUUUEABBRRQQAEFFFBAAQUUUEABBRRQQAEFFFBAAQUUUEABBRRQQAEFFFBAAQUU6IQCWZ2wJktSQAEFFFBAAQUUUEABBRRQQAEFFFBAAQUUUEABBRRQQAEFFFBAAQUUUEABBRRQQAEFFFBAAQUUUEABBRRQQAEFFFBAAQUUUEABBRRQQAEFFFBAAQUUUKC7CWwDTAa2TW5s1KhR3HXXXfTv3z+tvS5evJjS0lKefvpp3njjDaqqqqirq4s/8vLy6NevHzvssAN77rkne++9N5tssklaccvLyxk7diyPPfZYdP4KYBjwVlpBnKSAAgp0DYFzgKsipT4NjO4kpd8O/CBSS6j19xmu7XOgTyTmIGBWhnMYTgEFvixwOjAY6Jt4/ASY0wWQvgb8HRgQrfWnP/0pF154IaF/nDdvHu+//z4DBw5kr732yuiWQtwzzjgjtT8NOcqB4cDsjCb8ItjANorbBqUashMK3AqcGKnrNuCkTlinJSmQCYEiYAYQ/V7jJxLvd8cC/85EEmMo0AqBcCD2KvCVSIyxwJ2tiOlSBRRQQAEFFFBAAQUUUEABBRRQQAEFFFBAAQUUUEABBRRQQAEFFFBAAQUUUEABBRRQQAEFFFBAAQUUUEABBRRQQAEFFFBAAQUUUEABBRRQQAEFFFBAAQUUUEABBRRQQAEFFFAgbYHoF3emvciJCiiggAIKKKCAAgoooIACCiiggAIKKKCAAgoooIACCiiggAIKKKCAAgoooIACCiiggAIKKKCAAgoooIACCiiggAIKKKCAAgoooIACCiiggAIKKKCAAgookLZALnAJ8Ivkih49evDiiy8yZMiQZoNUVFTw8MMPc/PNN1NWVkZVVdUa1/Tq1Yvtt9+eyy67jH333ZeePXs2m2PmzJl85zvf4a233orOvQc4GmhoNoATFFBAga4h8CQwOlLqz4GrO0npbwA7R2rZD3g2g7VtCcyPxKsEemUwvqEUUKBxgeeBvSKXvg5M7eRYXwEmAqHWVeO8887j8ssv55prruGcc85Z9fxpp53GjTfemPEt1dfXc/zxxzNhwoTU2B8C+wDvtzLpBkAofFdgF+AzYMNWxnR55xPYBtgJeLyNSxsFPB3JUQ5sDNS1cV7DK9BRArcBJ0SSLwN2AD7uqILMq0CKQDhwKwXeBY4A3lZIAQUUUEABBRRQQAEFFFBAAQUUUEABBRRQQAEFFFBAAQUUUEABBRRQQAEFFFBAAQUUUEABBRRQQAEFFFBAAQUUUEABBRRQQAEFFFBAAQUUUEABBRRQQAEFFFBAAQUUUEABBRRoL4Gs9kpkHgUUUEABBRRQQAEFFFBAAQUUUEABBRRQQAEFFFBAAQUUUEABBRRQQAEFFFBAAQUUUEABBRRQQAEFFFBAAQUUUEABBRRQQAEFFFBAAQUUUEABBRRQQAEF0hDYH5icxryuNGUf4F9AXrLo66+/njPPPLPZPbzzzjtcdtll3Hnnnc3OTZ2Ql5fHcccdxwUXXMB2223X7PqQY+zYsdF5dcDOwNvNLnaCAgoo0PkFegBLgPAzOXYB3uwEpYf3h5VAdqSWXkBlBms7FHgoEu8FYO8MxjeUAgo0LvAYcEjk0hjg0U6MtR5wM3BctMbzzz8/3pOG8eCDD3LEEUesunzwwQfz+OOPt9mWLrzwQi655JLU+K8C3wQ+bmXiKiA/EuMrGYjZypJcniGB82Pv8eGFOgT4HCjMUNymwuQAi1LyhH/7TyQW7A4cBRwODEvU1MYlGV6BNhXYOPZe8R6wQSTLrcCP2zSrwRVYO4FwHjd17ZY4WwEFFFBAAQUUUEABBRRQQAEFFFBAAQUUUEABBRRQQAEFFFBAAQUUUEABBRRQQAEFFFBAAQUUUEABBRRQQAEFFFBAAQUUUEABBRRQQAEFFFBAAQUUUEABBRRQQAEFFFBAAQUUaL1AVutDGEEBBRRQQAEFFFBAAQUUUEABBRRQQAEFFFBAAQUUUEABBRRQQAEFFFBAAQUUUEABBRRQQAEFFFBAAQUUUEABBRRQQAEFFFBAAQUUUEABBRRQQAEFFFBAgYwIjASeBh4HjgGWZiRqxwbpDdwOHJ4sY8cdd6S0tJQ+ffqssbLnn3+eM844g9dff72xeQ1AZcRoA2D9xibusssujB8/nhEjRqwx3/LlyznyyCN58skno/PuAY4HqjuW0ewKKKBAqwX2B56JRFkIbNLqqJkJsAdQGgn1LrB9ZkKvijIO+HUk5vXAWRnOYTgFFFhd4C7g6MjTxwETOjHU2cBVQHayxrFjx/LXv/51VcmvvvoqQ4cOXfX3QYMG8dZbbzW6pYaGBurq6qiuriY/P5/c3Ny13nqIcdJJJ/HnP/85de0kYGwr+9QyoDgS+BvAP9e6SBd0NoHwXaufAP0jhYXPY39v40JvAk6N5Phb4rPUg8BhkefPAG5s41oMr0B7CIRe8tpIonBOsVvFatB6AAAgAElEQVTs9d7oIUZ7FGQOBRRoUqBv7PPf5x3gEw4/N4r1l70SuVcAHwPLO6AWUyqggAIKKKCAAgoooIACCiiggAIKKKCAAgoooIACCiiggAIKKKCAAgoooIACCiiggAIKKKCAAgoooIACCiiggAIKKKCAAgoooIACCiiggAIKKKCAAgoooIACCiiggAIKKNBuAuFLch0KKKCAAgoooIACCiiggAIKKKCAAgoooIACCiiggAIKKKCAAgoooIACCiiggAIKKKCAAgoooIACCiiggAIKKKCAAgoooIACCiiggAIKKKCAAgoooIACCnS0wEbA20D4GcZ7wKHAzI4urJX5DwcmAbnJOA8++CCHHXbYGsNOmzaNb37zmyxatCh1Xi3wj4TPy0AZ0AMoAnYH9gGGpi4qLCzkgQceYL/99ltj3vvuu4/vfOc70TkrgF2Ad1vp4HIFFFCgowUuB34RKeJvwPEdXVQi/6nATZFawvvG9zJc2+PAwZGYY4E7M5zDcAoosLpA+Lcd/o0nxxmxfvfGTgo1CHge2DBZX0lJCU8++SS9evVaVXJ5eTn9+vVb9feCggJWrAgtIyxdupRnn32WZ555hpdffpn58+fHr+Xk5FBXV8cWW2zBQQcdxCGHHMLee+9NVlZ6X4lZX1/PqFGjmDJlSpRuceLzwout8LwVODGy/jzgylbEc2nnEQi/x59HynkAOLKNywufxZ6L5FiW+Pd0cuznHyLPh89xxW1ci+EVaA+BHODN2JlHeP9IjmmxM4s92iO5ORRQIG2Bo4A/x84QvwH8O+1Vazcx3A82ALYCRgBbAIVAfyA0jgOBOuB94HMgHHiWJ84bXwL+F1pJIJx7OhRQQAEFFFBAAQUUUEABBRRQQAEFFFBAAQUUUEABBRRQQAEFFFBAAQUUUEABBRRQQAEFFFBAAQUUUEABBRRQQAEFFFBAAQUUUEABBRRQQAEFFFBAAQUUUEABBRRQQAEFFOjyAul9+3KX36YbUEABBRRQQAEFFFBAAQUUUEABBRRQQAEFFFBAAQUUUEABBRRQQAEFFFBAAQUUUEABBRRQQAEFFFBAAQUUUEABBRRQQAEFFFBAAQUUUEABBRRQQAEFFOjEAuG7cJ4GRqbU+A3gn5247nRKexIYnZw4fPhwXnrppTWuW7p0KcOGDWPOnDmp82YARwOzmkl8APA3YNPovN69ezN58mSGDh3a5PKVK1dy5JFH8vjjj0fnnALcnM5mnaOAAgp0YoFXgOgN8Fjgrk5S75+BH0VqORe4KsO1LQD6R2J+DZiZ4RyGU0CB1QV+C/wy8vSvgMs6KdQDwOHJ2gYMGMCjjz7KjjvuuFq56623HqFvTI4ZM2Zwzz33MGnSJBYsWMCKFSvWuMWePXtSVFTEGWecEe898/LymiVZvHgxJSUlzJ49Ozo3fFY4GGhoNkDjE04H/hC5NBE4poWxXNa5BIqA1yIl1QD9gOVtWGb4XPsxsEkkx2HAs8DC2L/96At9O2BeG9ZiaAXaS2Cv2FnO8ynJxgJ3tlcB5lFAgSYFwvtS6EV/kZhRnvhMnMn3n5BjN2BM7H3320B4/23JeBcIZ6gTYr3dNKC+JUFco4ACCiiggAIKKKCAAgoooIACCiiggAIKKKCAAgoooIACCiiggAIKKKCAAgoooIACCiiggAIKKKCAAgoooIACCiiggAIKKKCAAgoooIACCiiggAIKKKCAAgoooIACCiigQGcRCF/Y51BAAQUUUEABBRRQQAEFFFBAAQUUUEABBRRQQAEFFFBAAQUUUEABBRRQQAEFFFBAAQUUUEABBRRQQAEFFFBAAQUUUEABBRRQQAEFFFBAAQUUUEABBRRQoCMFzgcuSyngSuC8jiwqA7k3Bv4JDAmxsrKyuOKKKzj33HPXGPrYY4/lrrvuis5pAK4HLgKWpllXL+AK4PTo/EGDBjFt2jTWX3/9JsPcfffdHH300dHr9wLHAyvTzO00BRRQoLMJ9AU+C7fiSGGbAAs7SaGvAUWRWkYCkzNY21eA/0biVQIbAPUZzGEoBRRoXCD0s6EnS46rgDU3gx0juU+ib10vpM/Pz+f3v/89p5/+pVZyVWW77rorr7/++qq/9+/fn8WLF1Nfv3a3lYKCAoYPH87EiRPZbLPNmt156FOPOeYYGhpCexwfy4HvA481u7jxCXsDUyOXZgJfa2Esl3U+gfD7HBwp6wTgL21c5rXAWZEck4DvAQ8DYyLP/xa4oI1rMbwC7SXwAHB4JNn9wFHtldw8CijQpED4jBk+a0bHLGCPtThfXBPvXonz3NBHZnK8kTgDfSiTQY2lgAIKKKCAAgoooIACCiiggAIKKKCAAgoooIACCiiggAIKKKCAAgoooIACCiiggAIKKKCAAgoooIACCiiggAIKKKCAAgoooIACCiiggAIKKKCAAgoooIACCiiggAIKKKBAewpEvxS/PfOaSwEFFFBAAQUUUEABBRRQQAEFFFBAAQUUUEABBRRQQAEFFFBAAQUUUEABBRRQQAEFFFBAAQUUUEABBRRQQAEFFFBAAQUUUEABBRRQQAEFFFBAAQUUUECBIFAMvARkRzj+DewL1HZxoq8DdwGbh3307NmT119/nQEDBjS5reeee4599w1b/9K4BTgbqGiBx23ACcl1OTk53HDDDZx66qlNhiovL2fLLbekomJVuveBbwCzWpA/uWQYsDdwbStiuFQBBRRoqcBRwL2RxTOAIS0NluF1ecDKlPfBvsCSDOb5Vmy/j0TivQiUZDC+oRRQoGmBk4Hxkcu3Aj/uhGBPAQck69pnn32YPHkyoXdsbBx22GE89NBD6W7jHWAFsHGyL05dOGjQICZNmsTOO++8xpgNDQ3ssccevPzyy9F5/0z0qunWE53XM6XHrgfWA6pbEsw1nU7gl8BvI1VNBka2cZV7AKWRHOG1vyFwMHB/5Pn/AlsCDW1cj+EVaA+BrYDZwELgXOCe9khqDgUUSEvgxFj/FfrP6JiS6Pvq0oqw+qRwvncJEM490xq5ublkZWVRW1tL6OfSHOFz+6+Bx9Oc7zQFFFBAAQUUUEABBRRQQAEFFFBAAQUUUEABBRRQQAEFFFBAAQUUUEABBRRQQAEFFFBAAQUUUEABBRRQQAEFFFBAAQUUUEABBRRQQAEFFFBAAQUUUEABBRRQQAEFFFBAAQU6jUBWp6nEQhRQQAEFFFBAAQUUUEABBRRQQAEFFFBAAQUUUEABBRRQQAEFFFBAAQUUUEABBRRQQAEFFFBAAQUUUEABBRRQQAEFFFBAAQUUUEABBRRQQAEFFFBAAQXWNYG+wJvAFpGNfwrsBCzoBhinATcm97HDDjswa9asJrdVXV3NyJEjeeGFF6JzXgWOBOa10GMr4BGgKLl+0KBBvPnmm+Tk5DQasq6ujmOOOYZJkyZFr38D+GcLawjfdTQNGAYEgFOA51oYy2UKKKBASwRuAU6KLPwd8IuWBGqDNbsn7pHJ0HOBr2Y4z8XARZGYfwDOzHAOwymgQOMC3wPujly6F/huJ8PaJtGj9Qh19erVi9tuu43vfS+U3vg4++yzufbaa5u6XAWUAs8C78buv/8FqoFCYEMg9JUHAuGzwKrRr18/7r//fvbbb7818jzyyCMcffTRVFRUJOctBUbH4pa10PV9YOvI2iHAjBbGclnnEgifMz+MlNQAbAosbOMyw2e38O8qOb4ee82/lMgbfd2HF3v4d+JQoDsIhNdzeJ2v7A6bcQ8KdDOBa4CfpuzptpTPyOlsOR+4KfbeegLQ6PeaFxQUcMABBzBq1Ch23nlnNtpoI3r37h0/g8zK+mJJOP9ctGgR//nPf3jqqad4/PHHWb58eVP5w3v3X4GzgfJ0inSOAgoooIACCiiggAIKKKCAAgoooIACCiiggAIKKKCAAgoooIACCiiggAIKKKCAAgoooIACCiiggAIKKKCAAgoooIACCiiggAIKKKCAAgoooIACCiiggAIKKKCAAgoooIACnUGg0S/u6wyFWYMCCiiggAIKKKCAAgoooIACCiiggAIKKKCAAgoooIACCiiggAIKKKCAAgoooIACCiiggAIKKKCAAgoooIACCiiggAIKKKCAAgoooIACCiiggAIKKKBAtxd4HDg4sssGYCQwpZvs/Brgp8m9HHnkkdx3331Nbm369OkMGzYsej14fAsITq0ZRwG3Ab1DkLy8PF566SWGDh3aZMx7772X7373u9HrZwJ/aGERpwB/Slm7PfBuC+O5TAEFFFhbgb7AfolHeJ85A5i8tkHacP6OwC7AEKACuCTDuR5JvJ8kw/4QuCPDOQyngAKNC3wDeCJy6UngoE6GFe6JNyRrOuCAA3jiiSfIzc1tssxx48Zx0UUXNXb9HWAcMHENewzfg3lo7PrFQFF0Xt++fQk98Xbbbdfk8vr6ekaOHMmzzz4bnRNi/aaFrg8DYyJrvUe2ELKTLnse2CtS2znA79u41kuB8GErfPj7O1CeyDceODmS+3bgR21ci+EV6EwCoSc/Fzi/MxVlLQoAGwP9gZndVCM70Y8emLK/0APemOaeBwBXJ3q4Ly3Jz8/n2GOP5dvf/jZFRUX069eP9ddfP62wlZWVlJeX8+qrr/L3v/+diRMnUlVV1dja0EOHM9a30wrsJAUUUEABBRRQQAEFFFBAAQUUUEABBRRQQAEFFFBAAQUUUEABBRRQQAEFFFBAAQUUUEABBRRQQAEFFFBAAQUUUEABBRRQQAEFFFBAAQUUUEABBRRQQAEFFFBAAQUUUEABBTpYIHwRs0MBBRRQQAEFFFBAAQUUUEABBRRQQAEFFFBAAQUUUEABBRRQQAEFFFBAAQUUUEABBRRQQAEFFFBAAQUUUEABBRRQQAEFFFBAAQUUUEABBRRQQAEFFFBAgfYWOBO4PiXpOOCi9i6kDfPdBxyZjH/++edz2WWXNZlu3LhxXHTRl7b/d+A4oCIDNT4JjE7GOeecc7jqqquaDPv6668zdOhQ6urqknOuBM5rQR0bAXOAvpG1fwFOaEEslyiggAIKtEzgAGBvYAiwK3BQ7P3pPy0L5SoFMiKwHOgVibR+hvqdjBSX4SAjYj3Yi5GYZcDwDOdoTbgcIPSJI5NBQr8a+tamRnV1Nd/61rd46qmnUqfcCZwLfJJmQeE18Dfg8Oj8YcOG8Y9//IONNgptZOPjtttu4/TTT6eqqio54XlgnzTzpk67BPhV5MlrgbNbGMtlnU/gFOBPkbJmJN4PO6LSEuCFSOJwL9wYWNkRxZhTgXYWGAPcEvv3uAnw09gZwXXtnN90CjQlMBR4FKgGvgaEe3N3HKHfDn3o4Mjm6mPvS6OAKc1s+FtAONDcOTqvZ8+ejB49mnPPPZchQ4bQo0ePVrmFvi6cR956661MmDCBlStXe3t8LXE2uVoT2qrELlZAAQUUUEABBRRQQAEFFFBAAQUUUEABBRRQQAEFFFBAAQUUUEABBRRQQAEFFFBAAQUUUEABBRRQQAEFFFBAAQUUUEABBRRQQAEFFFBAAQUUUEABBRRQQAEFFFBAAQUUUKANBLLaIKYhFVBAAQUUUEABBRRQQAEFFFBAAQUUUEABBRRQQAEFFFBAAQUUUEABBRRQQAEFFFBAAQUUUEABBRRQQAEFFFBAAQUUUEABBRRQQAEFFFBAAQUUUEABBRRYk8CuQBmQH5k0BRgF1HcjuueAfcJ+evfuzdVXX81JJ53U6PY+/fRTfvSjH/HII49Er58O3JQhj0uBC5KxhgwZQllZGbm5uY2Gnzt3LjvuuCM1NTXJ67cBjRe/5gL/CoyNTPkc2BYIPx0KKKCAAgoosG4KVALrRbbeE1jRTSkGAzMje5sFDOpEew32i5O/j379+vHYY48xYsSIJkucPHkyhx56KMuXL4/OqQDWb8G+soFbgBOia//0pz9xyimnNBlu9uzZjBkzhnfeeSc5J+TfooU95pHAfZFkk4GRLdiLSzqnQCGwCMiJlDcAeK+Dyp2b+DyUTH80cHcH1WJaBdpL4Bzgqkiy8AayA/C/9irAPAo0IXAycEPkfPJRYEw31toSmB47a9w4sselwO7A7Cb2HXq0y4BNotfDmeENN9zAXnvtxXrrRdv61utVV1czdepUTjvtNELPlzI+As5O6d1an9QICiiggAIKKKCAAgoooIACCiiggAIKKKCAAgoooIACCiiggAIKKKCAAgoooIACCiiggAIKKKCAAgoooIACCiiggAIKKKCAAgoooIACCiiggAIKKKCAAgoooIACCiiggAIKZFggK8PxDKeAAgoooIACCiiggAIKKKCAAgoooIACCiiggAIKKKCAAgoooIACCiiggAIKKKCAAgoooIACCiiggAIKKKCAAgoooIACCiiggAIKKKCAAgoooIACCiigQHMCRwH3RiZ9DBQBi5pb2MWuTwN2DzVvttlm3Hvvvey1116NbmHevHkcfvjhvPbaa9HrewMvZGjPRwD3J2OFet577z3WW2+9RsMvXLiQLbfckurq6uT1vwOHr2UtewL/TlnzY+DWtYzjdAUUUEABBRToXgIrgR6RLRUAVd1ri6t20xc4Gfg88Qh979ROtNevA88m69lzzz2ZNGkSW2yxRaMlrlixgn333Zdp00Kbu2osBk4BHmjhvkJDOgPYIbl+xIgRPProo2y44YZNhjzyyCN54IFVKUPTelzKZ4x0yxkAzIlMfh7YJ93FzusSAo8A34pU+v+A8R1U+cXARZHc/wAO7qBaTKtAewlsC7yd8t4fzifC2ZBDgY4UuBM4NqWA82Ov1cs7sqg2zh3OKUOvE+3F5wFDgfKU3GOAvwKhn42P7OxsDjzwQO644w769+/fpqV+8sknnHTSSTzxxBPU19dHc4V++ruJfbRpDQZXQAEFFFBAAQUUUEABBRRQQAEFFFBAAQUUUEABBRRQQAEFFFBAAQUUUEABBRRQQAEFFFBAAQUUUEABBRRQQAEFFFBAAQUUUEABBRRQQAEFFFBAAQUUUEABBRRQQAEFFFCgpQJZLV3oOgUUUEABBRRQQAEFFFBAAQUUUEABBRRQQAEFFFBAAQUUUEABBRRQQAEFFFBAAQUUUEABBRRQQAEFFFBAAQUUUEABBRRQQAEFFFBAAQUUUEABBRRQQAEFWiGwPTAJKAL2Af7dilidcWk2MAPYJRS3/fbbM23aNPr27dtorW+++SbDhw+nsrIyeb0G2Bb4b4Y2Nxx4HsgN8Xr27MmMGTPIzc2ltraW+vp6Ghoa4qmysrJYuXIlI0aMiP9MjGeB04C3gS8mrnnkADOBHSLTXgF2b26h1xVQQAEFFFCg2wtUAfmRXfYAqrv9rjvnBk8GxidLO/PMM7n++uubrPSZZ57hqKOOory8PDmnFjgceLSV2wu96hSgIMTp3bs3Dz74IPvvvz91dXVUVVXF+9IVK1ZQXV0d718nTpzIb37zm2TaOuC2WJt7JRBeX6GJTT7q0+hfQ587PbaXN4BVDXkr9+TyziPwXeAnwP2Jx/wOLC18xpubyP8cMCHx2u3AkkytQLsI/DL23v/blEz7J+797VKASRRoRCD0oNOSZ3eJ66FvGAmEc7DuOo4C7o1s7l/AEcDSyHMDEueImyafKygo4LTTTuOyyy6jR49A17IRzh+b6u9SzyfDvOuuu4477rgj3v9FRujZDgAWtqwKVymggAIKKKCAAgoooIACCiiggAIKKKCAAgoooIACCiiggAIKKKCAAgoooIACCiiggAIKKKCAAgoooIACCiiggAIKKKCAAgoooIACCiiggAIKKKCAAgoooIACCiiggAIKKNC2AlltG97oCiiggAIKKKCAAgoooIACCiiggAIKKKCAAgoooIACCiiggAIKKKCAAgoooIACCiiggAIKKKCAAgoooIACCiiggAIKKKCAAgoooIACCiiggAIKKKCAAgqsUWAk8Ew3NCoASoGisLdddtmFsrIyCgrC06uPcK2kpIS6urrkxUXArsD/MmSzMzAF2DDEy83NZcKECVRVVVFZWUl1dTW1tbXxVOFadnY2P/vZz+LPJ8Y04CfAy8CqItdQ28+BKyPXw5rdgDcztB/DKKCAAgoooEDXFagJLUek/Dzgi0bE0d4CVwDnJZPedNNNnHrqqU3WEPrDa665Jno99LsjMlB0eD08ARyQjHXOOedwxRVXsGLFCj777DMWLFgQf4Q/h/715Zdf5i9/+Us09avAdcBnwILEY2HitZVO/5qBbRhCgbQEvgNMBhanNdtJCnQPgXCfnwkMjGxnLjAYqOoeW3QXXVRga+C1WA/RN1L/p4nzvP920T2lU/a42PnerxNnd78E6iOLwneWz0ieaYbne/XqxXXXXceJJ56YTuw1zglnn031d6nnkz169GD99dfn6aefZuLEidTUhI8Rq8ajwJhWF2QABRRQQAEFFFBAAQUUUEABBRRQQAEFFFBAAQUUUEABBRRQQAEFFFBAAQUUUEABBRRQQAEFFFBAAQUUUEABBRRQQAEFFFBAAQUUUEABBRRQQAEFFFBAAQUUUEABBRRQQAEF2kAgfLmfQwEFFFBAAQUUUEABBRRQQAEFFFBAAQUUUEABBRRQQAEFFFBAAQUUUEABBRRQQAEFFFBAAQUUUEABBRRQQAEFFFBAAQUUUEABBRRQQAEFFFBAAQUUUEABBTIrUACUAkUhbFFREaWlpRQUhKdXH2VlZZSUlFBXV5e8uBDYHZjfwrJygX7AV4CtE7F+CvQM8bKyshg1alQ8X21tbfxnfX19PFV2dnb8+osvvrjqOaAKeBh4E1gAfJyo7UNgOVATqXNTYC6wXuS5G4CftHAvLlNAAQUUUECB7iUQGp7syJZygC8aEUd7CvQB/gAcl0z68MMPM2bMmCZr+PrXv87UqVOj138H/CJDRZ8T61WvDK1qiPe1r32No446isWLF7N06VIqKiqorKxk5cqV8f41PP/WW29FUy8FXk70rRVAeCwDQl/dXP+aoS0YRgEFFFBgDQLDgReT9/nEvEtiPcCFqinQwQKjgX+mvDanAyNSzrs6uMyMp98fmJwSNfTo9wOHJZ8P54SXX345P//5z+PnhWszQs/26aef8tFHHzF//nwWLFjAwoULm+zvUs8nc3JyyM/PJy8vj3nz5jFr1qzU9A/EPleMAxo7n1ybUp2rgAIKKKCAAgoooIACCiiggAIKKKCAAgoooIACCiiggAIKKKCAAgoooIACCiiggAIKKKCAAgoooIACCiiggAIKKKCAAgoooIACCiiggAIKKKCAAgoooIACCiiggAIKKKBARgXW7hv8MpraYAoooIACCiiggAIKKKCAAgoooIACCiiggAIKKKCAAgoooIACCiiggAIKKKCAAgoooIACCiiggAIKKKCAAgoooIACCiiggAIKKKCAAgoooIACCiiggAIKdFuBAqAUKAo7LCoqorS0lIKC8PTqo6ysjJKSEurq6pIXFwLFwAdpCoXvE8oDegIbAIXA1sAOwE7ALolactKM19i0GuDDRE1zgZnAW8AnwGfAUmBFLOfdwOGRAOH6QGBZK3K7VAEFFFBAAQW6j0A9EP0uxGygoftsr8vspD/wMDA8WfELL7wQ70kbGw0NDey00068/fbbyctLYn3gKcA9Ldxxav+6L/AXIDfE69OnD3379mXhwoWsXLmSkH8tR3idhf71v2n0r9VrGdvpCiiggAItE/hT4r0juTrcp3cEwhmDQ4GOFLgE+FVKATcBp3dkUR2Q+yTglmjes846i8svv7zJM83o3NCvhb7toYce4uGHH+bNN9+M93JVVVXU1tbG+7nwCH+ur69f6/4uKyursTXh9/RoI+eT9ncd8AIypQIKKKCAAgoooIACCiiggAIKKKCAAgoooIACCiiggAIKKKCAAgoooIACCiiggAIKKKCAAgoooIACCiiggAIKKKCAAgoooIACCiiggAIKKKCAAgoooIACCiiggAIKKKDAFwLRL+HWRAEFFFBAAQUUUEABBRRQQAEFFFBAAQUUUEABBRRQQAEFFFBAAQUUUEABBRRQQAEFFFBAAQUUUEABBRRQQAEFFFBAAQUUUEABBRRQQAEFFFBAAQUUUEABBTIjUACUAkUhXFFREaWlpRQUhKdXH2VlZZSUlFBXV5e8uBAoBj5Is5wcYGNgZ2A4MAzYHOgH9AR6JR6t+d6heqAaqAJWAJXA58B7wAzg38CnwJRELcnSjwbuTnMfTlNAAQUUUECB7i/QkLLF1vQn3V+r7Xa4TaJf3SSkyM7O5tVXX433rY2NlStXsssuuzBnzpzk5XnAaODdFpaY2r+OSMQLz5OTkxN/1NbWUl8f2tAWjXT617Chj1sU3UUKKKCAAukKbA/8Cbg+dlZxa+zP8feexAhnCPunG8h5CrSRQDbwDLBvSvyjgPvbKGdnCxvOECcnzzJDcYceeii33347hYWFzdba0NDA+PHj+eMf/xjvF6urqwnPtcMIZ5SzEj1p8nzS/q4d4E2hgAIKKKCAAgoooIACCiiggAIKKKCAAgoooIACCiiggAIKKKCAAgoooIACCiiggAIKKKCAAgoooIACCiiggAIKKKCAAgoooIACCiiggAIKKKCAAgoooIACCiiggAIKKNC0gF+87atDAQUUUEABBRRQQAEFFFBAAQUUUEABBRRQQAEFFFBAAQUUUEABBRRQQAEFFFBAAQUUUEABBRRQQAEFFFBAAQUUUEABBRRQQAEFFFBAAQUUUEABBRRQQIHMCxQApUBRCF1UVERpaSkFBeHp1UdZWRklJSXU1dUlLy4EioEPmimtN7AxsAOwIzAIGAwMAPoAPTK/tS9FrAFCrXOBt4C3gfeBQ2I/fwC8AOzfxjUYXgEFFFBAAQW6jkA2sKrhAeqBnK5TfreqdCAwLdEzxvvU6dOnM3hwaCVXH0uWLKG4uJjZs2cnL04H9kj5faYDtKb+NfALwD4AACAASURBVPS1bf09mY31r7OAsLFFwPJ0NuEcBRRQQIG0BMK5xG9i99fTgFzgPeBXsTOMu1NWHwNMTCuikxRoO4ENgdeBzSMpKoFhifOutsvcOSKfGjtjvClZyvrrr88rr7zCDjuEI8c1jylTpnDJJZfw/PPPU1tb29z0trgeki5IOZ+0v2sLaWMqoIACCiiggAIKKKCAAgoooIACCiiggAIKKKCAAgoooIACCiiggAIKKKCAAgoooIACCiiggAIKKKCAAgoooIACCiiggAIKKKCAAgoooIACCiiggAIKKKCAAgoooIACCqQl0NZftJxWEU5SQAEFFFBAAQUUUEABBRRQQAEFFFBAAQUUUEABBRRQQAEFFFBAAQUUUEABBRRQQAEFFFBAAQUUUEABBRRQQAEFFFBAAQUUUEABBRRQQAEFFFBAAQUUUKCbCRQApUBR2FdRURGlpaUUFISnVx9lZWWUlJRQV1eXvLgQKAY+aMIlG8gFtgWGAEcBI4CNEs83y5mbm0tW1hdfQ5T8mVzU0NBATU1NszEamfA+8CpwN1AOfATMAepbEsw1CiiggAIKKNDtBHKA2siuQvMTehpH+wsMBKYBfULq0KeGfjX0rY2NJUuWUFxczOzZs5OXy4ASYFUD28wWWtS/hj419ZHM00i/GhrY0OAmHyFncyPav84A5if2ZP/anJzXFVBAgeYFBsXOK2Ym7svJ2ecB+8XOTA6KLH8QOKL5cM5QoM0FhgIvAXmJTNOBbwEft3nmjk2wJfA4sHOyjPPPP59LL710tTPDaJn19fXceeedXHjhhcyfH1qolo/Q7+Xk5JCd/X/tWzifDCP8TD5CzjSG/V0aSE5RQAEFFFBAAQUUUEABBRRQQAEFFFBAAQUUUEABBRRQQAEFFFBAAQUUUEABBRRQQAEFFFBAAQUUUEABBRRQQAEFFFBAAQUUUEABBRRQQAEFFFBAAQUUUEABBRRQQAEFFGg7gS/+JxCHAgoooIACCiiggAIKKKCAAgoooIACCiiggAIKKKCAAgoooIACCiiggAIKKKCAAgoooIACCiiggAIKKKCAAgoooIACCiiggAIKKKCAAgoooIACCiiggAIKZFKgACgFikLQoqIiSktLKSgIT68+ysrKKCkpoa6uLnlxIVAMfNDI9HxgU2CfxJzdgK2BjYCQoNnvFsrKyorn69evHz179qRHjx7k5eXR0NBAbW0tlZWVPPjgg9F6GoBaIAfIXgNUBfApMA94FXgJeCWxj/pMAhtLAQUUaEbgBGAqMKeTSm0HfAJUdtL6LEuBthLIA6ojwWuA0Ns42l9gIDAN6BNShz419Kuhb21sLFmyhOLiYmbPnp28XAaUAKsa2DVsoUX9a+hZQ12FhYX079+fvn370rt373j/umzZMp566ilqasJLKD5CHU8BPYHCRG8c+uNc+9f2f3GZsVGBnYDDgRnAYxopsA4J3AScGtlv6H/3Bl4APo/1w+cCE9YhD7fa+QVOAf4E3AmcmNK7dv7qW1bhD2Jni7cnl4YzwnfffZetttqqyWjV1dXceOONXHjhhVRUhOPAtEc4YwyPcH75pTPM0OOF88qQN5xPVlVVsXz58njfV15ezuLFi+OPcK2+fo3HjJ5Ppv3rcKICCiiggAIKKKCAAgoooIACCiiggAIKKKCAAgoooIACCiiggAIKKKCAAgoooIACCiiggAIKKKCAAgoooIACCiiggAIKKKCAAgoooIACCiiggAIKKKCAAgoooIACCiigQFsINPufhrRFUmMqoIACCiiggAIKKKCAAgoooIACCiiggAIKKKCAAgoooIACCiiggAIKKKCAAgoooIACCiiggAIKKKCAAgoooIACCiiggAIKKKCAAgoooIACCiiggAIKdHuBPsCSbr/LpjdYAJQCRWFKUVERpaWlFBSEp1cfZWVllJSUUFdXl7y4ECgGPojMzgVCgK8CuwKHAEMSf08N2gCEYCuAz4EqYGsgL0zMzs5m3LhxbLrppvTq1SteV15eHg0NDdTW1rJ06VJOPPFEampqknHDH6YD9UD43fYFegO9gPBdRqnfZxTmvRur8WXgaeCVxF5CPas2uQ6/Pty6Agq0rcAOwKxEiv8CDwJntm3KtY7+Quz+WALMBmbE7tO/BOatdRQXKND1BHoAKyNlhx6l8Qap6+2tq1U8EJiW6O3i/WDoV0Pf2thYsmQJxcXFzJ4dblvxUZa4j62pt1vb/vVLPeVOO+3ENttswyabbBLvWzfccEP69OkT71/nz5/PxRdfzIoVob2Mj2rgbGA9YENgE2CzRM9q/9rVXp3dq959gVuBAYltPR77fPTN7rVFd6PAGgUKgfeA8DM5JgC3Jc4KKvRToBMKjASe6YR1tVVJ4TPzYcngJ598MuPHj280Vzg3XLlyJU888QQnnXRS/AxxDSP1fDKcFYdHOKvMBnZP9G2resDNNtss3uP1798/nmfZsmWEPvTTTz9lwYIFfPzxx/GcM2fOjD/fzPB8sjkhryuggAIKKKCAAgoooIACCiiggAIKKKCAAgoooIACCiiggAIKKKCAAgoooIACCiiggAIKKKCAAgoooIACCiiggAIKKKCAAgoooIACCiiggAIKKKCAAgoooIACCiiggAIKtIlA6n/g0SZJDKqAAgoooIACCiiggAIKKKCAAgoooIACCiiggAIKKKCAAgoooIACCiiggAIKKKCAAgoooIACCiiggAIKKKCAAgoooIACCiiggAIKKKCAAgoooIACCiiwTglcAPwQOBSYuU7t/P82WwCUAkXhqaKiIkpLSykoCE+vPsrKyigpKaGuri55cSFQHHP8IDK7D/AV4FjgEGALYAMgv5GQ9UAl8D7wKhDinQSEGOTm5jJ79mwKCwvJzs4mKysr/gijoaGByspKttlmG1auXJkMvRz4ERB+DgaGALsAA0M4ILuRGqqBCmAWMAX4K/BRoq519GXhthVQoJ0EzgSuj+R6InHfbKf0zaYJ98xlQM/IzHBP/2+zK9OfMDJhEO6/4fEs8Fn6y52pgALrgEDo46Yl+8PQp4Z+NfStjY0lS5ZQXFwc7yETowwoAVY1sI2sW9v+NTSk8aY09KZXXHEFY8aMYYMNNiA/P5+cnJx47xoe06dPj19bvjy0p/GxAvgqEHrQnESPHO6z4Tn713XgBd2JtzgAmBOpL/ybKUz0Ap24bEtTIKMC/w/4Y0rEPRLvQxlNZDAFFFhrgUHAA0D4Ge/BXnjhBfbcc894oCuvvJKPPvqIG264If730BOGvx9wwAF8/PHHzSVLPZ8MZ5RvAR8m3gfDmeZ5sfPCExP9WzzewQcfzD333BM/o6yvr4+fl4ZHdXV1/Mzyvffe45FHHmH8+PHR/A3JPjKlKM8nm/steV0BBRRQQAEFFFBAAQUUUEABBRRQQAEFFFBAAQUUUEABBRRQQAEFFFBAAQUUUEABBRRQQAEFFFBAAQUUUEABBRRQQAEFFFBAAQUUUEABBRRQQAEFFFBAAQUUUEABBRRQIOMCX/zvHw4FFFBAAQUUUEABBRRQQAEFFFBAAQUUUEABBRRQQAEFFFBAAQUUUEABBRRQQAEFFFBAAQUUUEABBRRQQAEFFFBAAQUUUEABBRRQQAEFFFBAAQUUUEABBTIjUAy8BGQDK4AfApMyE7pLRSkASoGiUHVRURGlpaUUFISnVx9lZWWUlJRQV1eXvLgQCJYfALnAhsCuwAFACbAT0BPIiUSrB2qA94HZwBzgvUSMfsD1sUdhmJ+Tk8P1119PQ0MDK1asoLq6mtraWrKysuLXws+LL76YmpoQLj4qgVOA14CwiU2BbYDtgB2AAYm/h1qj323UAHyWqOdZYAowLRFvVfAu9Zu1WAUU6AoCjwGHRAr9KXBdJyp8MDAzUk+452+S4frOAa6KxAzvxd/LcA7DKaBA1xYYmOjL+oRthD419Kuhb21sLFmyhOLiYmbPDm1mfJQl+tJVDWxkXUv71/1j965eIU52dja33HILu+66KyH3Z599xrJly6ioqIj3r3PnzuX222+nqqoqmTb0lucB5cAS4PPEn0N99q9d+7XaHar/T+IzXHIvJwJ/7g4bcw8KpCkQzglmJM9IEmteB3YDwrmBQwEFOk7gqMR70gahhPz8fJYuXRo/G/zRj37EXXfdFa/s5ptv5tBDD+W1117jyiuvZPLkyU1VvKbzyUVARaI3Cz1oOK/sDZwEDE8GDLlPOOEEBg4cSM+ePenVqxd9+vShb9++FBYWxs8uQz84evToeJ+YGKEpDPHDZ2vPJzvu9WRmBRRQQAEFFFBAAQUUUEABBRRQQAEFFFBAAQUUUEABBRRQQAEFFFBAAQUUUEABBRRQQAEFFFBAAQUUUEABBRRQQAEFFFBAAQUUUEABBRRQQAEFFFBAAQUUUEABBRRQQIGU/7RDEAUUUEABBRRQQAEFFFBAAQUUUEABBRRQQAEFFFBAAQUUUEABBRRQQAEFFFBAAQUUUEABBRRQQAEFFFBAAQUUUEABBRRQQAEFFFBAAQUUUEABBRRQQAEFWiPQF3gD2DISZDmwFVDemsBdcG0BUAoUhdqLioooLS2loCA8vfooKyujpKSEurq65MWFQDHwEbBBIs43gR8m/p6fEqUaCNaLgX8DU4BXgBAnG9gLuB3oE9ZlZWUxZMgQPv/88/ijoqKCqqoqsrOzyc/Pj9cZnm9oaEimCfGvB/4BzAeWJuKG33mIvQ+wd2xOIdALyE35jqOVwKfAJGAiMA/4HKjvgr9bS1ZAgc4tEO4/4f4S7kXJ8TVgZicq+zjgb5F6ngAOyXB94V77/UjMc2MmV2U4h+EUUCA9gV1jvc/xQOibwiP0iL9Lb2mbzhoITEv2h6H/C/1q6FsbG0uWLKG4uJjZs2cnL5cBY4ESYBtg21hf+C/grhb2r88CVwMbhwShL/3d734X70vfffdd5s6dy4IFC/j000/jfeqyZcuorg4t6qoRGtfQY4b+92PgfeBd4O0W9q81if413E/tX9v0pdhhwQfEXi+nAjsBB7ZxFb8CLonkeBoY3UjO0A+8nvgc2MYlGV6BdhcIZxzhvSM6TgFubvdKTKiAAlGB8P4U3qfiY+TIkfzrX//i+OOP529/i35shauvvpp58+bxxz/+MXpmGI3V3PnkhsBXgMFAeB/eDtgE2BTYInHWGI+Xk5NDnz59KCwsZOONN2azzTZjm222YcCAAQwaNIitttqKcePGpdYY+uwQz/NJX+MKKKCAAgoooIACCiiggAIKKKCAAgoooIACCiiggAIKKKCAAgoooIACCiiggAIKKKCAAgoooIACCiiggAIKKKCAAgoooIACCiiggAIKKKCAAgoooIACCiiggAIKKKCAAh0qkNWh2U2ugAIKKKCAAgoooIACCiiggAIKKKCAAgoooIACCiiggAIKKKCAAgoooIACCiiggAIKKKCAAgoooIACCiiggAIKKKCAAgoooIACCiiggAIKKKCAAgoo0J0EHgcOTtnQt4GHu9Mm09xLAVAKFIX5RUVFlJaWUlAQnl59lJWVUVJSQl1dXfLiQqAYqAR2AI4H9gK2A3KB7EiUemA2MB14KvHnBcD6iflDErFGAnnJdX379qWmpib+CHnDIysri+zs7PgjPJ+SYy7wP+C/wNvAa8A7iTkbA9sDBwIjgE2BHpH1YWMh4JzYa2RarK6/ATOA5UBDmqZOU0ABBdIR2A+YHJkY7qebpLOwHedcC5wVyXcp8OsM5w/36R0jMUcBz2Q4h+EUUCA9gSOA+yNTHwIOS29pm84amOjL+oQsoU8N/WroWxsbS5Ysobi4mNmzQ9sZH2XABOAPkfl/AX7Rwv413K9D/xz6ynhfOnjw4HhfWlFRQWVlJVVVVVRXV8f71NraWurrQxv8pVEBVMdqWJnoo8PfP29h/xoCh/51lv1rm74OOyL4esDTsUdJJPkA4L02LCbED5+FkiN8Pgqv9XJgWKIvGANskOgJQm/gUKA7CkyMnSN8P7Kx8G/gq4l/C91xv+5Jga4gEPq5Y5KFXnbZZZx//vnMmzePoUOHUl4e/pl+MfLy8igsLGThwtC2rTbSOZ8MZ4dbAb2BXkDPxPlhfuJnOPP8Ur78/HzCI/SqPXv2pFevXoQzzc0335wePXowYcKEeF+YGPfEziWf9HyyK7zsrFEBBRRQQAEFFFBAAQUUUEABBRRQQAEFFFBAAQUUUEABBRRQQAEFFFBAAQUUUEABBRRQQAEFFFBAAQUUUEABBRRQQAEFFFBAAQUUUEABBRRQQAEFFFBAAQUUUEABBRTo3gJZ3Xt77k4BBRRQQAEFFFBAAQUUUEABBRRQQAEFFFBAAQUUUEABBRRQQAEFFFBAAQUUUEABBRRQQAEFFFBAAQUUUEABBRRQQAEFFFBAAQUUUEABBRRQQAEFFFCgnQTOAq5NyXU9EJ5fF0cBUAoUhc0XFRVRWlpKQUF4evVRVlZGSUkJdXV1yYsLgf2AzYBRwKHA9kBuZHUDsAh4H3gJKANeBkKSzYFBwM6JGrYF+mXgF1ELlANzgTcSj3eAT4AKYE+gBBgGbA1snJKzEvgfcE9s3tPANKAaqM9AbYZQQAEFgsDlwC8iFHfG7lljOxnNVGDvSE2HAQ9lsMaeiXtyNGRfYEkGcxhKAQXSFwi9XOh7kmMKsH/6y9ts5sBEL9YnZAh9auhXQ9/a2FiyZAnFxcXMnj07eTn0npcCj0bmPwdc0sL+dYtY/zoJ6J2Ml5WVRUNDaHlbNdamfx0MhHtodNi/toq/0y5+JfbaHRqpbhxwURtXOx0YEslxKvAn4BhgQuT5ecB2bVyL4RXoKIFwxvFuyr32JuD0jirIvAoowINA+EzKBhtswB/+8AfGjh1L6MOmTp3KqFGjqKmpaY4pnGOmcz65JbARkN1cwDVdz83NpbCwkM0335yZM2dG63ssdm75E88nW6PrWgUUUEABBRRQQAEFFFBAAQUUUEABBRRQQAEFFFBAAQUUUEABBRRQQAEFFFBAAQUUUEABBRRQQAEFFFBAAQUUUEABBRRQQAEFFFBAAQUUUEABBRRQQAEFFFBAAQUUUECBTAhkZSKIMRRQQAEFFFBAAQUUUEABBRRQQAEFFFBAAQUUUEABBRRQQAEFFFBAAQUUUEABBRRQQAEFFFBAAQUUUEABBRRQQAEFFFBAAQUUUEABBRRQQAEFFFBAAQXWaYFdgTIgP6LwMrAnULuOyhQApUBR2H9RURGlpaUUFISnVx9lZWWUlJRQV1eXvLgIOAw4GDgR6AP0iKxsAMLjReB+YDLwPtA39rv4BvBtYOf/z96dx8lVVgkf/6WTQGGEZhHCHhZpEMU7CBRLNEJYJKKAAxlEXhQdZ5xBeFkEJQq84IgwagZmkLAIBFRkMRLZgjFBMGw3bdiHrRIChC2BbAXZSNLdb51YTW6aVrJUdVd1fs/nE7r7Luc551tVt859/rgAmwG9gQagUs8cinlby6/tXGACMBa4HVgMbAUcAxxc2r5vh2rj3DhmGvB74CdAEViylr5PLFsBBSov8EjpevSpTNivAr+q/DRrFHF+6fr3oUyEbYFX1ijiiicPBB7IbJpaMtixgvENpYACqyawV6mna86c8iiwx6qFqMrRTeW8os9c1qdGvxp9a2ejWCySz+cpFArtu6P//xfgyczx0eP9eg3610PKvWulC17Z/vVYYCf710rz12S804D/ymT2Qum9+9EqZ/pd4D8zc8R91Gfj4wfE/d+HM/viXvrhKudjeAW6S2BYaf3ox5nJfwrE58OhgALdI3AncFhMvfHGG3PTTTdx8MGxpAcLFizgqquu4rTT4mvzb47osx7s6vXJXr160dDQkF1LjQQfL62VRj/p+mT3vJecVQEFFFBAAQUUUEABBRRQQAEFFFBAAQUUUEABBRRQQAEFFFBAAQUUUEABBRRQQAEFFFBAAQUUUEABBRRQQAEFFFBAAQUUUEABBRRQQAEFFFBAAQUUUEABBRRQQAEFFFCgLFCp/zmIoAoooIACCiiggAIKKKCAAgoooIACCiiggAIKKKCAAgoooIACCiiggAIKKKCAAgoooIACCiiggAIKKKCAAgoooIACCiiggAIKKKCAAgoooIACCiiggAJrp8D6wJPAdpny5wKfAF5bO0mWVZ0DUiCJP5IkIU1TcrnY/P4xceJEBg4cSEtLS/vOWcA1wN7APkBfoKG8sxWYCdwP3AdMAOJ5QtuU/t4f+AdgZ2ATYL0qvwZLgFeBAvBEOZfJwEfKuR8CfBLYMpNH5D8fmAT8rlzD01XO0/AKKLB2CGwIzOlQan/gzRoqfxfg2Uw+RSDyruQ4qfQdcGkm4ChgaCUnMJYCCqySwE7lXqn9pKnAjqsUoToHNwHNQOOy5jWXW9avRt/a2SgWi+TzeQqFaPuWjYmlfvRAYF6HPi961NXtX7cq97XVqRjagOhf4z6ls/71yFKfemYnk9u/VusV6b64mwHTO7zf4n0b7+tqjbhfm5YJHu/HLYAZwEjghMy+K0rb/71aiRhXgW4WiPWNKcBTwGlArCE4FKhXgT2B5zr0Q/VWyzjgoEh600035Z577mG33XZbtkY5efJkRo8ezRVXXMG0admvsBVKjLXJWN/rzvXJ9oRmA9cD95SvLa5P1tu70XwVUEABBRRQQAEFFFBAAQUUUEABBRRQQAEFFFBAAQUUUEABBRRQQAEFFFBAAQUUUEABBRRQQAEFFFBAAQUUUEABBRRQQAEFFFBAAQUUUEABBRRQQAEFFFBAAQUUUECBHiIQ/wMRhwIKKKCAAgoooIACCiiggAIKKKCAAgoooIACCiiggAIKKKCAAgoooIACCiiggAIKKKCAAgoooIACCiiggAIKKKCAAgoooIACCiiggAIKKKCAAgoooIACqytwK/ClDicPAf6wugF7yHk5IAWSqCdJEtI0JZeLze8fEydOZODAgbS0tLTvLAIFYAdgkw5nvAU8Vdr3S+Bx4E1gX+BA4AhgU2CdLnZcAMwFfgfcDTwJbF56H+xTyvFIYA9gA6B3Jq83gP8FrimfMx94D6CL83c6BRToGQJfAW7IlBLXmN1qrLSOOY4tfV8cWuEcrwW+nok5DLiownMYTgEFVl5gM2BG5vBZwEdW/vSqHdkENAONMUP0qdGvRt/a2SgWi+TzeQqFaFGXjYnAQCB6uug/28ccYKM67V+3BB7u0LNmS7F/rdrbsVsCjwMOysx8KfB/q5xJvL/iHql9nFr6vPw3MBi4J7M97q3i2rGkyvkYXoHuEti49HmbvZKTr8qxKxnSwxSoiMDxwNWlNbm4pzu8IhG7J8i9wP4x9RZbbMFDDz3EgAEDeOutt7j//vu55JJLePbZZ5k1K1rYTse5wO01sj7ZCkSiN7k+2T1vJmdVQAEFFFBAAQUUUEABBRRQQAEFFFBAAQUUUEABBRRQQAEFFFBAAQUUUEABBRRQQAEFFFBAAQUUUEABBRRQQAEFFFBAAQUUUEABBRRQQAEFFFBAAQUUUEABBRRQQAEFFPirQC8hFFBAAQUUUEABBRRQQAEFFFBAAQUUUEABBRRQQAEFFFBAAQUUUEABBRRQQAEFFFBAAQUUUEABBRRQQAEFFFBAAQUUUEABBRRQQAEFFFBAAQUUUEABBRRYTYFvAr/ocO5FwLDVjNeTTssBKZBEUUmSkKYpuVxsfv+YOHEiAwcOpKWlpX3nQmAesCHQt7yxDYh/d5T/3Qd8uDzHl4A8sAmwTjc8X6gVWAq8ATwB/Bp4BngbOAoYAgwE+mWqXwwsAEYCvysd91T5+J70PrAWBRToWoHrgK9lprwEOK1rU/jA2YaXrnWnZ476MfCDDzxr1Q54vP37p3zaIaVr8LhVC+HRCihQQYEG4L0mD4i+qXcF469uqCagGWiMANGnRr8afWtno1gsks/nKRQK7bsnlvu76Hn3zJwTPWGfOu5fbyz1prv9DVT719V9t9XmeSeU70Xas5sDbNrh81rpzE8p3eNFf9I+4vOzb/n+7ZXS/fVWmX1Hl++TKp2D8RSoF4E9gGuA2cDgeknaPNcKgehzfl5aA/tWptrvlta8flqH1cfzyce3f8YGDBhAc3MzG2+8MWPHjuWuu+5i9OjRzJo1iyVLlvyt8s4Dfl8j65ORY/Sir7k+WYfvRlNWQAEFFFBAAQUUUEABBRRQQAEFFFBAAQUUUEABBRRQQAEFFFBAAQUUUEABBRRQQAEFFFBAAQUUUEABBRRQQAEFFFBAAQUUUEABBRRQQAEFFFBAAQUUUEABBRRQQAEFepBAPPDPoYACCiiggAIKKKCAAgoooIACCiiggAIKKKCAAgoooIACCiiggAIKKKCAAgoooIACCiiggAIKKKCAAgoooIACCiiggAIKKKCAAgoooIACCiiggAIKKKDA6gi8AOyQOfF+YNDqBOqB5+SAFEiitiRJSNOUXC42v39MnDiRgQMH0tLS0r5zKRB/rJs5ehbwInAjcC8Qx+wJfBHYA9i2BhwjpxnAfcA44B5ge2Bf4Jjy7xt1yDPeN2PLdU0r11UDpZiCAgrUoUBcfzbL5H0YMKbG6ojr42czOR0F3FrBHPsCi4CGTMwNgWIF5zCUAgqsusBCINsIfhiYv+phKnpGE9AMNEbU6FOjX42+tbNRLBbJ5/MUCoX23ROBA8s9XPSjnY167F+HlPvW9nritVvP/rWi771aCRafw9lAfHe2j3j9/1DFBLcEXsvEjz4l+pUYPwaGZfbdDhxRxVwMrUAtC/wK+D+ZBIcCo2o5YXNbqwRire4x4GOZqluBTwMP15lEPJ98PDA48h4wYAD3338/ffr04corr+SOO+7gmWeeYdGiuMX8myO+y+Lz6fpknb34pquAAgoooIACCiiggAIKKKCAAgoooIACCiiggAIKKKCAAgoooIACCiiggAIKKKCAAgoooIACaxPzkAAAIABJREFUCiiggAIKKKCAAgoooIACCiiggAIKKKCAAgoooIACCiiggAIKKKCAAgooUD2BeOCfQwEFFFBAAQUUUEABBRRQQAEFFFBAAQUUUEABBRRQQAEFFFBAAQUUUEABBRRQQAEFFFBAAQUUUEABBRRQQAEFFFBAAQUUUEABBRRQQAEFFFBAAQUUUECB1RHYABgJ/CMwC/g4MGN1AvXAc3JACiRRW5IkpGlKLheb3z8mTpzIwIEDaWlpye5sA9qfE9QKPAXcBtwFvAwcULYfWmN+kfcS4A5gBPBs6edmwLeAQcCumboi9XeAR4FzgMeAeTVWj+kooED9CHyidK08qvzvY8CGwPwaS/8i4LPl74f1gO3K1/RKpbkHMCkTLL4vYg6HAgp0r8B0oH8mha2A17s3JZqAZqAx8og+NfrV6Fs7G8VikXw+T6FQaN89ETgS+BlwXCfn1Gv/+gZwUqaeIhD3Pdnnd9q/dvObt4LT3wJk76d+DRxfwfidhboQeKZ8b/d25oDtgamZv+OeKu6j5lY5H8MrUIsCo8vfMe25xfdofG/F9dehQC0IfLS8hvXhTDKxJhqNVD2tjUZ/Mx4YHHUMGDCAu+++m7lz53LBBRcwduzYZWuVbW2x1AcNDQ3Lfra2Rpu3bMR3VaznxX2o65O18M40BwUUUEABBRRQQAEFFFBAAQUUUEABBRRQQAEFFFBAAQUUUEABBRRQQAEFFFBAAQUUUEABBRRQQAEFFFBAAQUUUEABBRRQQAEFFFBAAQUUUEABBRRQQAEFFFBAAQUUUECBmhDIPtC4JhIyCQUUUEABBRRQQAEFFFBAAQUUUEABBRRQQAEFFFBAAQUUUEABBRRQQAEFFFBAAQUUUEABBRRQQAEFFFBAAQUUUEABBRRQQAEFFFBAAQUUUEABBRRQQIG6E/gKMAO4p+4yr17COSAFkpgiSRLSNCWXi83vHxMnTmS//fajtbW1s91Ly75/BC4HFgJbA98A9gK2q14ZqxW5DYh/LwKPlPK7Dnge2KH081hgKLAe0KccfUn52JHAeGDSas3qSQoooMCKAlsCr9c4yq7AMxXO8V+AqzIxbwWOqvAchlNAgVUXiF6oKXNafP6fXfUwFT0j8mkGGiNq9KnRr0bf2tkoFovk83kKhUL77onA6cD5wEEdzqnn/nUacECmnjnlvtX+taJvv5oJdgTw+0w2i4CNgPjZHSM+k3GP1z5OBn7eHYk4pwLdLLBNeR0hrr3t4xLgtG7Oy+kVyAp8Ebi9A8nDwCAgeqF6GPF88liLGxzJDhgwgMsvv5x7772XMWPG8Mwzz9DWFkt80KdPHzbZZBPmzJnD4sWL22uLX/4M7OT6ZD283OaogAIKKKCAAgoooIACCiiggAIKKKCAAgoooIACCiiggAIKKKCAAgoooIACCiiggAIKKKCAAgoooIACCiiggAIKKKCAAgoooIACCiiggAIKKKCAAgoooIACCiiggAIKKNBVAvHAP4cCCiiggAIKKKCAAgoooIACCiiggAIKKKCAAgoooIACCiiggAIKKKCAAgoooIACCiiggAIKKKCAAgoooIACCiiggAIKKKCAAgoooIACCiiggAIKKKCAAgpUViAHpEASYZMkIU1TcrnYvOJoaWnh/vvv58ADD6S1tbXj7jZgPvAAcDvwK2Av4BDgK8A2QK0+S2gxUASuLOV8FzAVOAr4BvBRYMNMsbOBB4FRwG+AFiBqdyiggAIKrLrA7kD8i++gR4BfrnoIz1CgagL9gemZ6DOAzas2W+0EngjkM+nsBzzczek1Ac1AY+QRfWr0q9G3djaKxSL5fJ5CodC++y/Az4GzgZ06nDOvjvvXt0t1fSRTT/Skj5b68B3tX7v5HVud6fsCcR3aKBM+7rNurM50Hxj1JODSzFHxOcteOz4wgAco0IMEzgR+kqkn1gmix32qB9VoKfUvcCFwVocy/hs4tU5KizXF8cDgyHfbbbfle9/7HiNHjuTFF19k1qxZy8ro1asX/fr1Y/fdd2fSpEksXLiwvbylwEwgenzXJ+vkRTdNBRRQQAEFFFBAAQUUUEABBRRQQAEFFFBAAQUUUEABBRRQQAEFFFBAAQUUUEABBRRQQAEFFFBAAQUUUEABBRRQQAEFFFBAAQUUUEABBRRQQAEFFFBAAQUUUEABBRRQQIHqC9TqQ/qqX7kzKKCAAgoooIACCiiggAIKKKCAAgoooIACCiiggAIKKKCAAgoooIACCiiggAIKKKCAAgoooIACCiiggAIKKKCAAgoooIACCiiggAIKKKCAAgoooIACCihQPYEckAJJTJEkCWmaksvF5hXHokWLGDNmDEcffTRtbW0dd7cCM4DhwHjgJeAU4DhgG2C96pWwxpGjmKXAI8DdwJXAjsDngGOAnTMzLC7VNQe4DrgAWAQsWeMMDKCAAgoooIACtSawBfB6Jqk3gC1rLckq5PNH4OBM3CHAH6owz6qEbAKagcY4KfrU6Fejb+1sFItF8vk8hUKhffcTwO3AmXF6h3Pida3n/jV68HUzNV0NfMb+dVXeXnV17BXAt8oZ31p67S8EJnVTBRsBszNzLwS2L98TdlNKTqtAtwn0Bp7ucO2Nz+Ze3ZaREyvwfoGGUo9wD7B/h11DgVF1ABbPJ4/1xsGR61ZbbcWXv/xlRowYweLFi2lpaVlWQkNDA/379+erX/0ql112GfPmzWsvLdb+Yk0v2zfVWtmuT9baK2I+CiiggAIKKKCAAgoooIACCiiggAIKKKCAAgoooIACCiiggAIKKKCAAgoooIACCiiggAIKKKCAAgoooIACCiiggAIKKKCAAgoooIACCiiggAIKKKCAAgoooIACCiigwFogEA/8cyiggAIKKKCAAgoooIACCiiggAIKKKCAAgoooIACCiiggAIKKKCAAgoooIACCiiggAIKKKCAAgoooIACCiiggAIKKKCAAgoooIACCiiggAIKKKCAAgoooEBlBXJACiQRNkkS0jQll4vNK46ZM2dyzTXXMGzYMNra2jrung48CVwCvAzsUPr5deBzQATrXdm0Kx4tCpoJPAhcCswCNgdOA/YDPgzEs5BagaUlqtHA/wCTgbcqno0BFVBAAQUUUKC7BbYCXs0k8RqwdXcn1QXzDwW2AOaW/z1U7pG6YOq/OUUT0Aw0xhHRp0a/Gn1rZ6NYLJLP5ykUCu27o197BPhyh+PnAH+p8/51MbCw3MM+Ue7Howe3f+3Od2z15s6X7t0OLV2LrgZer940Kx35xvI90i3AGGDRSp/pgQr0PIG47sZ6Qnb8K/CLnleqFdWxwCZA9AvR57aPBcCewLM1XlesyY0HBkeem266KZ/+9KcZPTqW55aPzTffnE9+8pMMHTqU008/nXfeeSe7O9b0Gmq8Ttcna/wFMj0FFFBAAQUUUEABBRRQQAEFFFBAAQUUUEABBRRQQAEFFFBAAQUUUEABBRRQQAEFFFBAAQUUUEABBRRQQAEFFFBAAQUUUEABBRRQQAEFFFBAAQUUUEABBRRQQAEFFFCgpwnEA/8cCiiggAIKKKCAAgoooIACCiiggAIKKKCAAgoooIACCiiggAIKKKCAAgoooIACCiiggAIKKKCAAgoooIACCiiggAIKKKCAAgoooIACCiiggAIKKKCAAgooUFmBHJACSYRNkoQ0TcnlYvPy0dbWxssvv8x5553HL3/5S+LvDuMvwB+B3wDrA8cDBwC7Vjbdqkd7DvgVMA54Ffh+yedQYAegITP7g8BvgbFAnONQQAEFFFBAgZ4lsDXwSqak6Au26Vkl1k01TUAz0BgZR58a/Wr0rZ2NYrFIPp+nUCi0734deAPYw/7V/rVu3vUmqoAC9STwIaAVuBw4IZP4XGAnYGY9FWOuPV4g+qGHgb6ZSqeU1wUX1HD18Xzy8cDgyLGxsZHtt9+exx9/fIWU99prLw455BD2228/jjnmGObNm1fDJf3d1FyfrNdXzrwVUEABBRRQQAEFFFBAAQUUUEABBRRQQAEFFFBAAQUUUEABBRRQQAEFFFBAAQUUUEABBRRQQAEFFFBAAQUUUEABBRRQQAEFFFBAAQUUUEABBRRQQAEFFFBAAQUUUECBOhOIB/45FFBAAQUUUEABBRRQQAEFFFBAAQUUUEABBRRQQAEFFFBAAQUUUEABBRRQQAEFFFBAAQUUUEABBRRQQAEFFFBAAQUUUEABBRRQQAEFFFBAAQUUUEABBRRQoLICOSAFkgibJAlpmpLLxeblY+nSpTz99NOcfPLJ3H///Z1lcCNwHTAF2As4G9gGaKxsulWPNgt4CrgWuBP4InB4+V/fzOwvAM3ACOCBqmflBAoooIACCijQ1QLbAi9nJp0GDOjqJJxvmUBTue9a1ldGnxr9avStnY1isUg+n6dQKLTvngMsKfVtm3U43v7VN5gCCiigwJoKHFf6aroIuAq4HJgMbJgJGuskX1/TSTxfgQoLnARcmon5K+BfgHcrPE8lw8XzyccDgyPoeuutR79+/Zg5c+YKcxx77LGccMIJ9O7dm8MPP5wFCxZUMoeujOX6ZFdqO5cCCiiggAIKKKCAAgoooIACCiiggAIKKKCAAgoooIACCiiggAIKKKCAAgoooIACCiiggAIKKKCAAgoooIACCiiggAIKKKCAAgoooIACCiiggAIKKKCAAgoooIACCiiwFgvEA/8cCiiggAIKKKCAAgoooIACCiiggAIKKKCAAgoooIACCiiggAIKKKCAAgoooIACCiiggAIKKKCAAgoooIACCiiggAIKKKCAAgoooIACCiiggAIKKKCAAgooUFmBHJACSYRNkoQ0TcnlYvPyMXv2bJqbmznttNN47rnnOmbwNvBz4GpgY+DzwJlAP6ChsulWPdq7QBG4ArgO6A8cVtp2GrBepp65wLRSNucBdwFLgLaqZ+cECiiggAIKKNBVAtsBL2YmewnYvqsmd54VBJpK/WUz0Bhbo0+NfjX61s5GsVgkn89TKBTad88H+gLrlDdE3xbbRti/2r/6WVNAAQVWUyD6hJuAvcvnLwR2Lq2vHApc1SHmQOCh1ZzH0xSolsBvgSOAU8s9UbXmqVTceD75eGBwBFxnnXVoa2tjyZJo66Bv377069ePE088kW9+85s8/vjjfOUrX2HRokWVmr+r47g+2dXizqeAAgoooIACCiiggAIKKKCAAgoooIACCiiggAIKKKCAAgoooIACCiiggAIKKKCAAgoooIACCiiggAIKKKCAAgoooIACCiiggAIKKKCAAgoooIACCiiggAIKKKCAAgqspQLxwD+HAgoooIACCiiggAIKKKCAAgoooIACCiiggAIKKKCAAgoooIACCiiggAIKKKCAAgoooIACCiiggAIKKKCAAgoooIACCiiggAIKKKCAAgoooIACCiiggAIKVFYgB6RAEmGTJCFNU3K52Lx8PPvss9x7771ceOGFvPrqq9ldbcDzwCXAzcAQ4AjgS8A6lU21y6JFTTcA1wIvAPsDw4FGoG85izhmPvAd4JbSz3eAli7L0IkUUEABBRRQoNoC2wNTM5O8COxQ7UmN36lAE9Bc7sWW9anRr0bf2tkoFovk83kKhUL77kVAtrl9G3gZuMz+1f7Vz5wCCiiwmgLrl9cLNs2c/1vgn4C/AHsCsW5wHfBdYOZqzuNpClRL4EPAbqV1vInVmqDCceP55OOBwRG3T58+LF269L0pNthgAwYMGMC3v/1tjjnmGK699lrOOusslixZUuE0ujSc65Ndyu1kCiiggAIKKKCAAgoooIACCiiggAIKKKCAAgoooIACCiiggAIKKKCAAgoooIACCiiggAIKKKCAAgoooIACCiiggAIKKKCAAgoooIACCiiggAIKKKCAAgoooIACCiigwNopEA/8cyiggAIKKKCAAgoooIACCiiggAIKKKCAAgoooIACCiiggAIKKKCAAgoooIACCiiggAIKKKCAAgoooIACCiiggAIKKKCAAgoooIACCiiggAIKKKCAAgoo0FEgnk/zO+DXwK3yrLJADkiBJM5MkoQ0TcnlYvPyce+99zJmzBiuv/563nrrreyuVuBO4OpynJOBw8rxeq9yNrVzwn3A7cBdwI7AMGBnYLNMiouA/wRGAZNLx7xbO+mbiQIKKKCAAgqsoUB8/0/JxHih1G9+dA1jevrqCTQBzUBjnB59avSr0bd2NorFIvl8nkKh0L57MbBO5tjXgAml3u5G+1f719V7S3qWAgoosEzgG8A1HSw+AxTLayQnAo9opYACFRGI9d/xpR5ucETr3bs3LS0t7wXeaqutGDRoEMceeyz77LMP5513HldeeeUKx1Qki64P4vpk15s7owIKKKCAAgoooIACCiiggAIKKKCAAgoooIACCiiggAIKKKCAAgoooIACCiiggAIKKKCAAgoooIACCiiggAIKKKCAAgoooIACCiiggAIKKKCAAgoooIACCiiggAIKKLBWCcQD/xwKKKCAAgoooIACCiiggAIKKKCAAgoooIACCiiggAIKKKCAAgoooIACCiiggAIKKKCAAgoooIACCiiggAIKKKCAAgoooIACCiiggAIKKKCAAgoooIACCnQU+D5wQXnjxcCZQItMKy2QA1IgiTOSJCFNU3K52Lx83HLLLYwaNYpx48Yxd+7c7K6wvgQYBUwHfgwcDGwC1POzgwqlOh4s1XEpsC7wdWAQsEum+MXAdSW20cADwLyVVvdABRRQQAEFFKh1gZ2A6Afax2SgqdaT7qH5hXsz0Bj1RZ8a/Wr0rZ2NYrFIPp+nUHjv5VsK9Mkc+xxwAzDe/tX+tYd+ZixLAQW6TuDx9vWU8pTPAru5LtV1L4AzrTUCscYYvdvgqLihoYHW1tb3it9ll1047rjjOOigg9h88805+eSTueuuu2hra6t3INcn6/0VNH8FFFBAAQUUUEABBRRQQAEFFFBAAQUUUEABBRRQQAEFFFBAAQUUUEABBRRQQAEFFFBAAQUUUEABBRRQQAEFFFBAAQUUUEABBRRQQAEFFFBAAQUUUEABBRRQQAEFFFCgxgXq+X8qUuO0pqeAAgoooIACCiiggAIKKKCAAgoooIACCiiggAIKKKCAAgoooIACCiiggAIKKKCAAgoooIACCiiggAIKKKCAAgoooIACCiiggAIKKKCAAgoooIACCtStwCDgzx2yvxL4t7qtqOsTzwEpkMTUSZKQpim5XGxePkaMGMENN9zAE088wfz587O7lgKnAxOAdYALgXhd+nZ9KRWdcQ7wDDAMmFUyOhQ4CtgvM8sS4C7g9hLdaGBuRTMwmAIK9CSBDcrXxbieOBRQoD4EmoDnM6kWgJ3rI/Uel2W8Fs1AY1QWfWr0q9G3djaKxSL5fJ5CIV6yZaMF6J059hFgeLnXs3/tcW8XC6qyQHzwjgaGAl8AplR5PsMrUOsCeWBihyRPBn5e64mbnwJ1JhDPJx9fWn8cHHk3NDTQ2tr6Xgl77LEH3/nOd9h1111ZvHgxp5xyCg8//HCdldhpuq5P9oRX0RoUUEABBRRQQAEFFFBAAQUUUEABBRRQQAEFFFBAAQUUUEABBRRQQAEFFFBAAQUUUEABBRRQQAEFFFBAAQUUUEABBRRQQAEFFFBAAQUUUEABBRRQQAEFFFBAAQUUUECBGhaIB/45FFBAAQUUUEABBRRQQAEFFFBAAQUUUEABBRRQQAEFFFBAAQUUUEABBRRQQAEFFFBAAQUUUEABBRRQQAEFFFBAAQUUUEABBRRQQAEFFFBAAQUUUEABBRRoF9gEeBronyFZACTAFJlWWiAHpGU3kiQhTVNyudi8fFx44YWMHDmSadOm8e6772Z3LQG+UvpXAHYAvg/stdKz1+6Bi4GXgDOBycDHgH8pWR2aSXkp8BBwBzASmFW75ZiZAgp0s8A3gGuAx4D7gJuA5m7OqbPp9y9d844r5xm5PgHEd6tDgbVRYBfg2Uzhz5X7gbXRortrbipfMxsjkehTo1+NvrWzUSwWyefzFArRni4brUBD+fc24EFgGPC2/av9a3e/uets/rjnOSGT89nABXVWg+kqUA2Bjp+NOcCOQPx0KKBAZQTi+eTjgcERrlevXrS1RVv3198HDhxIrF1usMEGTJ06lXPPPZennnqqMjN3bxTXJ7vX39kVUEABBRRQQAEFFFBAAQUUUEABBRRQQAEFFFBAAQUUUEABBRRQQAEFFFBAAQUUUEABBRRQQAEFFFBAAQUUUEABBRRQQAEFFFBAAQUUUEABBRRQQAEFFFBAAQUUUECBHi8QD/xzKKCAAgoooIACCiiggAIKKKCAAgoooIACCiiggAIKKKCAAgoooIACCiiggAIKKKCAAgoooIACCiiggAIKKKCAAgoooIACCiiggAIKKKCAAgoooIACCigQAg3AeOCADhzHALdItEoCOSAFkjgrSRLSNCWXi83Lx7Bhw7jqqqsoFou0tLRkdy0GDgbeAQYB3wQ+sUoZ1O7BbwBnA38B1gPOAIZm0g2I/wXGABcDb9VuKWamgALdLHAz8E/ZyypwUTfn1Nn0PwTOyez4b+DUCue5M/B8hWMaToFqCOxa+t5/OhP4GeDj1ZjImB8o0AQ0l/qtxjgy+tToV6Nv7WxEv5rP5ykUCu2724D2Z1pG/3YPcCKwgf2r/esHvvs8ICvwz8DVmQ1xL7SbRAoowKbAC8D6GYurgG9po4ACFROIXi7Wggd3jNi7d28OPPBARowYwdtvv82ECRO47LLLmDx5csUm7+ZArk928wvg9AoooIACCiiggAIKKKCAAgoooIACCiiggAIKKKCAAgoooIACCiiggAIKKKCAAgoooIACCiiggAIKKKCAAgoooIACCiiggAIKKKCAAgoooIACCiiggAIKKKCAAgoooEBPFmh/eHNPrtHaFFBAAQUUUEABBRRQQAEFFFBAAQUUUEABBRRQQAEFFFBAAQUUUEABBRRQQAEFFFBAAQUUUEABBRRQQAEFFFBAAQUUUEABBRRQQAEFFFBAAQUUUEABBVZO4IfAOR0OHQF8e+VO96iMQA5IgSS2JUlCmqbkcrEZWltbWbp0KWeccQZXXnnlst9jW2a8C+wP9AaGAEOBph4i/CbwU+DPwMxSTecBX83UFhAvAXcDPwKm95C6LUMBBSorEM9Rmw1smAm7B/BoZaepSLS7gM9nIsU171cVibw8yLzStbUf8DjwGPCNCsc3nAIK9DyB6C2bgcYoLfrU6Fejb+1szJkzh7333pvJkyd33N0GvA38EfgOsK39q/1rD/u4bA28WsWa1gfmlO/92qfZCZhSxTkNrUC9CJwODM8kG985uwNP1EsB5qlAjQvEuuP48hrke6n26tWLDTbYgEMOOYThw4czbdo07r77bm644QZeeimW7HrEcH2yR7yMFqGAAgoooIACCiiggAIKKKCAAgoooIACCiiggAIKKKCAAgoooIACCiiggAIKKKCAAgoooIACCiiggAIKKKCAAgoooIACCiiggAIKKKCAAgoooIACCiiggAIKKKCAAgrUpkA8SN+hgAIKKKCAAgoooIACCiiggAIKKKCAAgoooIACCiiggAIKKKCAAgoooIACCiiggAIKKKCAAgoooIACCiiggAIKKKCAAgoooIACCiiggAIKKKCAAgoooMABwD1A9rk0TwB7AUvkWWWBHJACSZyZJAlpmpLLxWZYsmQJixYt4owzzuCqq67qLPgiYBCwAfCPwOeB7VY5i9o8YSZwOTAWeBr4T+BfM6m2ATOAP5SoflDa93ptlmFWCijQzQJ5YGImh7nARt2c09+aPq5pm2V2fqJ8/atUursAz2aCvVm6zvavVHDjKKBAjxVoKvWYzUBjVBh9avSr0bd2NmbOnMm+++7LlClTOu6O3m16pnfb1f7V/rUHfGr2Ln1XDwWOBnoD2wLxXq/WuBM4LBP8P4BzM3/H5zTuCyOf/wW+V61EjKtAjQnE5+95YMdMXvHdFZ9RhwL1LnBgeS22O+tYB/gj8NlsEr169WLzzTfn0EMP5YILLuCZZ57h1ltv5bbbbuO1117rznwrObfrk5XUNJYCCiiggAIKKKCAAgoooIACCiiggAIKKKCAAgoooIACCiiggAIKKKCAAgoooIACCiiggAIKKKCAAgoooIACCiiggAIKKKCAAgoooIACCiiggAIKKKCAAgoooIACCiigwAoC2f/xizQKKKCAAgoooIACCiiggAIKKKCAAgoooIACCiiggAIKKKCAAgoooIACCiiggAIKKKCAAgoooIACCiiggAIKKKCAAgoooIACCiiggAIKKKCAAgoooIACa6dAf+BpYJNM+e8AnwReWjtJ1rjqHJACSURKkoQ0TcnlYjO8++67vP322wwbNoxrrrmms8kWAoOAzYBjgAOAbdY4q9oIMBsYCdwFPAQMB04E2p+J1AbEMWOB7wKv1UbaZqGAAjUmcDbwH5mcfgMcV2M5RjpbdriOLShd99YHWiuYa9T960y8u4HPVzC+oRRQoDIC55avCRsC8W8oED13d42m0rWiGWiMBKJPjX41+tbOxptvvsl+++3HCy+80HF3XM+mAU8Ai4GPAdsDLcAG3VVched9F5gL/AU42v61wrq1F65v+X7kw5nU9i/dk/25iqkeD/wyE38KsFP57z2ASZl9bwJxD+9QYG0ROAgYVy72ZeBM4LdrS/HW2SMF+pT6r4uBk4DTy793V6GxUPlH4DPZBBoaGth2220ZMmQI5557Lo8++ig333wz48aN44033uiuXCs9r+uTlRY1ngIKKKCAAgoooIACCiiggAIKKKCAAgoooIACCiiggAIKKKCAAgoooIACCiiggAIKKKCAAgoooIACCiiggAIKKKCAAgoooIACCiiggAIKKKCAAgoooIACCiiggAIKKKDAewLt//MNSRRQQAEFFFBAAQWdgyVlAAAgAElEQVQUUEABBRRQQAEFFFBAAQUUUEABBRRQQAEFFFBAAQUUUEABBRRQQAEFFFBAAQUUUEABBRRQQAEFFFBAAQUUUEABBRRQQAEFFFBAAQXWToE+wH3AwA7lHwnctnaSVKTqHJACSURLkoQ0TcnlYjMsWLCAuXPn8oMf/IDrrruuswkXAp8BtgKOzfxekeS6Ochs4AbgjvJ776fAiUC8F+O5SG3AO8BY4DTgtW7O1+kVUKA2BSaUr43t2Z0AXF+DqX4RuD2T10OdfOeuadr/Vb5etsf5EXDOmgb1fAUUqLjANGCbTNTtgJcrPsvKB2wCmoHGOCX61OhXo2/tbEyfPp2BAwcyderUjrtbgReAl4CDMzujn11v5dOpiyOjzo8B9q918XKtUZJXA/+cifAL4F/XKOLfP3l9YBbQN3PYp4DHgN7AG8CmmX2fB+6uYj6GVqDWBH4DPAP8DFhUa8mZjwKrIBDX8rg/3Kd8zlJgEPDwKsSo5KH9yutvK6wLNzQ0sOOOOzJkyBC+//3vM3HiRG688UbuvfdeZsyYUcn5uzOW65Pdqe/cCiiggAIKKKCAAgoooIACCiiggAIKKKCAAgoooIACCiiggAIKKKCAAgoooIACCiiggAIKKKCAAgoooIACCiiggAIKKKCAAgoooIACCiiggAIKKKCAAgoooIACCiigQA8XiP/xhkMBBRRQQAEFFFBAAQUUUEABBRRQQAEFFFBAAQUUUEABBRRQQAEFFFBAAQUUUEABBRRQQAEFFFBAAQUUUEABBRRQQAEFFFBAAQUUUEABBRRQQAEFFFBg7RUYAozpUP5w4Iy1l6QileeAFEgiWpIkpGlKLhebYf78+cyePZtzzjmH66+/vrMJFwCDgK2B44CBwJYVyaz7g8wBbgTuAO4B/hP4d2AdoAFoCyLgj8ApwKvdn7IZKKBAjQn0A+YCfTJ59QferLE8I53/V/rPeZm8fg6cXOE87wM+m4n5j6WvntEVnsNwCiiw5gJPAZ/IhIk+8ck1D7vaEZqAZqAxIkSfGv1q9K2djTfeeINPf/rTTJ06tePu1lK/OhmI+o7O7Fxc7u9WO8EaPHEp8GHgQvvXGnx1KpvSAaX7sT9lQsY9TPQaSyo7zQrRbgW+lNkS90lnlf++uNT7nJrZdxNwbBVzMbQC9SoQ9wnRf8fnZ1a9FmHePVrgo8Bj5X6ivdAZ5fXD+NnVI/qasaU1uP2yEzc0NLDTTjsxZMgQzjrrrGU94g033MCf//xn3nyzFm+7V4vN9cnVYvMkBRRQQAEFFFBAAQUUUEABBRRQQAEFFFBAAQUUUEABBRRQQAEFFFBAAQUUUEABBRRQQAEFFFBAAQUUUEABBRRQQAEFFFBAAQUUUEABBRRQQAEFFFBAAQUUUEABBRRQQIGVEei1Mgd5jAIKKKCAAgoooIACCiiggAIKKKCAAgoooIACCiiggAIKKKCAAgoooIACCiiggAIKKKCAAgoooIACCiiggAIKKKCAAgoooIACCiiggAIKKKCAAgoooECPFvgCcBPQD/gLsB+wtEdXXP3ickAKJDFVkiSkaUouF5th0aJFvPPOO5x11llce+21nWWzEBgEbA4cA+wPbF39tLtkhtnAL4E7gfuBnwEnAg1APBepDZgDjAXOBF7rkqycRAEF6kngCOD3mYSfAj5ZowXcDnwxk9vXgesqnOt84EOZmAOAaRWew3AKKLDmAg8AAzNhoteLXqi7RhPQDDRGAtGnRr8afWtnY8aMGQwcOJAXXnih4+5W4CUg6vtqZmcL0Lu7iqvivHsCX7N/raJwbYSO+5LpwGaZdL7Uof+odKb/BNycCfoKsG3570+V+olHMvsWAZsC8yqdhPEUqFOB+MzGd9BF5XWUWGj55zqtxbR7vkDcH8Z9YnY8XF4H7Or12PXK62+fySbT0NDAdtttx5AhQzj77LOZNGkSN998M+PHj2f69Ph67BHD9cke8TJahAIKKKCAAgoooIACCiiggAIKKKCAAgoooIACCiiggAIKKKCAAgoooIACCiiggAIKKKCAAgoooIACCiiggAIKKKCAAgoooIACCiiggAIKKKCAAgoooIACCiiggAIKKFCbAvGwTIcCCiiggAIKKKCAAgoooIACCiiggAIKKKCAAgoooIACCiiggAIKKKCAAgoooIACCiiggAIKKKCAAgoooIACCiiggAIKKKCAAgoooIACCiiggAIKKKCAAjsD1wNHAa/JscYCOSAFkoiUJAlpmpLLxWZYunQpixYt4owzzuCqq66ira2t44QLgc8CGwNHAwcDA9Y4q9oIMAu4GrgbmAT8DPgW0P5MpFZgBvAH4AelfW/URtpmoYACNSRwGXBiJp/hwBk1lF82lfhO3TKz4ZOl79qnKphrE/B8Jl4R2LCC8Q2lgAKVE7gTOCwT7nDgjsqFX+VIcf1oBhrjzOhTo1+NvrWzMWvWLPbZZx+mTJnScXf0bq8DY4F/XuUs6u+EfwU+Zf9afy/camT80w79xShg6GrEWdlT1gPiXil+to99gInlP54BPpbZ903gmpUN7nEK9HCBWDf5bYca9wMe7uF1W179CnT8jolKuuO+ti8wrrwG+Z5mQ0MDW265JYceeig//OEPefLJJxk1ahRjxozh9dej7esRw/XJHvEyWoQCCiiggAIKKKCAAgoooIACCiiggAIKKKCAAgoooIACCiiggAIKKKCAAgoooIACCiiggAIKKKCAAgoooIACCiiggAIKKKCAAgoooIACCiiggAIKKKCAAgoooIACCihQmwLt//ON2szOrBRQQAEFFFBAAQUUUEABBRRQQAEFFFBAAQUUUEABBRRQQAEFFFBAAQUUUEABBRRQQAEFFFBAAQUUUEABBRRQQAEFFFBAAQUUUEABBRRQQAEFFFBAAQUUqE+BHJACSaSfJAlpmpLLxWZoa2ujtbWVU089lREjRiz7O/5lxiLgs0A/4EjgC8AO9UnxvqxnApcB44DngQuBb2aOagVeBv4A/BCY3kPqtgwFFKicwGTgo5lwnwP+WLnwFYu0GTAjE20JEF8EcZ2r1DgW+E0m2NjS98+hlQpuHAUUqKjADcBXMhGPL13Lfl3RGVYtWBPQDDTGadGnRr8afWtnY+7cuey9994UCoWOu6OJfQuI688BwNarlkbdHX0F0Mf+te5et9VJ+B+Axzp8j28MzFudYCt5zk3AMZljLwFOK//9vdJH9aLMvgnle8aVDO1hCvRogXjGcnyn7ZmpMtYbPg609OjKLa5eBRqAB0r9074dCjgcuKMLi4o8xpd7uPem7dWrF5tuuimf+9znuOiii3j++ef5/e9/z+jRo3nllVe6ML2qTuX6ZFV5Da6AAgoooIACCiiggAIKKKCAAgoooIACCiiggAIKKKCAAgoooIACCiiggAIKKKCAAgoooIACCiiggAIKKKCAAgoooIACCiiggAIKKKCAAgoooIACCiiggAIKKKCAAgqs3QLxsEyHAgoooIACCiiggAIKKKCAAgoooIACCiiggAIKKKCAAgoooIACCiiggAIKKKCAAgoooIACCiiggAIKKKCAAgoooIACCiiggAIKKKCAAgoooIACCiiggAIKVFYgB6RAEmGTJCFNU3K52PzX0dbWxplnnsnll1/OokWLaG1tzWbwLnAgsBQ4GDgO2KWyKXZbtBnAj4EHgAWlGs8u19eeUEAUgDHAT4A43qGAAgq0C2wDTMtwxPWyEYiftTY+D9yVSWoisE+Fk/wpcEYm5oXA9ys8h+EUUKAyAiNKfc2/Z0KdBFxWmdCrFaUJaC5fQ5f1qdGvRt/a2SgWi+TzeQqFaNNWGG3lnm4csAWw92plUz8nRY//gv1r/bxga5jp08CumRjfAEauYcy/d/rhwG3lA24HrgbuKP+9FfAKkH2W7NbAa1XMx9AK1JPAbsBjQO9M0tEnD6+nIsx1rRLoDzwBxM/2Ma/0PbA7MKWLJOI7ZTwwODtfr169+NCHPsTBBx/MxRdfzIwZMxg3bhwjR45k6tSpXZRa1adxfbLqxE6ggAIKKKCAAgoooIACCiiggAIKKKCAAgoooIACCiiggAIKKKCAAgoooIACCiiggAIKKKCAAgoooIACCiiggAIKKKCAAgoooIACCiiggAIKKKCAAgoooIACCiiggAIKrL0C2YfIrr0KVq6AAgoooIACCiiggAIKKKCAAgoooIACCiiggAIKKKCAAgoooIACCiiggAIKKKCAAgoooIACCiiggAIKKKCAAgoooIACCiiggAIKKKCAAgoooIACCiigQGUFckAKJBE2SRLSNCWXi83LxznnnMMvfvELZs2axdKlS7O7FgNfBN4E9gROao9V2TS7PFob8CowDHgc+Ahwaun3IzOZtJT33VXa/3PgrS7P0gkVUKCWBTYDvg4MBj5T+jmhdL09tEYTPgf4YSa3EaVr2rcrnOufgAMyMY8GflfhOQyngAKVEfhxuQdqj3Y2cEFlQq9WlCagGWiMs6NPjX41+tbORrFYJJ/PUygU2ndHX9f+TMvo3+4D5gFHrFY2tXtSts7IMmocb/9auy9YhTP7fofP6T3AQRWeo2O4Y4HbgfmdzBPvvQMz26PX+FGV8zG8AvUkcHF5jaE954XADsD0eirCXNcqgX3L97R9MlU/W14LXNAFEtHLxXdL3F/Tq1cv2tqi9YHevXuz//77c8kllyxbs5w0aRLDhw/nueee64K0qj6F65NVJ3YCBRRQQAEFFFBAAQUUUEABBRRQQAEFFFBAAQUUUEABBRRQQAEFFFBAAQUUUEABBRRQQAEFFFBAAQUUUEABBRRQQAEFFFBAAQUUUEABBRRQQAEFFFBAAQUUUEABBRRQYO0WaH9489qtYPUKKKCAAgoooIACCiiggAIKKKCAAgoooIACCiiggAIKKKCAAgoooIACCiiggAIKKKCAAgoooIACCiiggAIKKKCAAgoooIACCiiggAIKKKCAAgoooIACClRWIAekQBJhkyQhTVNyudi8fAwfPpzrr7+eKVOmsHDhwuyuJcA3gCeBLYH/B+xT2RS7Jdpi4EXg1PLPvYATgAMz2SwF7gXuAH4NzOmWTJ1UAQXqRWBr4NUaTjauc7uXvw/+UL62VTLduUBjJuD2pevqS5WcwFgKKFAxge8BF2Wi/RT4bsWir3qgJqC5/RoSfWr0q9G3djaKxSL5fJ5CodC+uxVoKP/RVu59pwDHr3oqNX1G9K99MrVGsg8CA+1fa/p1q1Ry0We8kgkW7/XNgTcrNcEqxvkqcH3mnLi32mEVY3i4Aj1ZYH0gvqjic9o+bgWO6slFW1vdC8Qa2cUdqhgFDO2CyuL55OOBwTFXr169aGuLr7q//r7PPvtw/vnn079/f15//XWGDRvG448/3gVpVX0K1yerTuwECiiggAIKKKCAAgoooIACCiiggAIKKKCAAgoooIACCiiggAIKKKCAAgoooIACCiiggAIKKKCAAgoooIACCiiggAIKKKCAAgoooIACCiiggAIKKKCAAgoooIACCiigwNotEA/8cyiggAIKKKCAAgoooIACCiiggAIKKKCAAgoooIACCiiggAIKKKCAAgoooIACCiiggAIKKKCAAgoooIACCiiggAIKKKCAAgoooIACCiiggAIKKKCAAgoooEBlBXJACiQRNkkS0jQll4vNy8fIkSO5+eabeeihh3jnnXeyu5YCZwPjSz/j9x8D+wPrAfX87KA3gSdKhZ4HzAOOBL4I7JkpfglwC3AbMBZ4u7IvjdEUUECBHiPQD7is/F3zD8BsYJMeU52FKNDzBP4NuDxT1lXAt7qxzCagGWiMHKJPjX41+tbORrFYJJ/PUygU2ndHj9onc2z0eI8CX89sawEaekD/um67U7m2ycBO9q/d+O7t2qkfAAZmpvwO8F9dm8J7s8UN5Zz4yGbm37d879lNKTmtAjUnMLS8ppBN7PPA3TWXqQkpsFzgt8DR5T+jxzoD+O8uAIo1xlh7HBxzNTQ00Nra+t600ReedNJJ7L777vTp04dTTjmFCRMm0NbW1gWpVXUK1yerymtwBRRQQAEFFFBAAQUUUEABBRRQQAEFFFBAAQUUUEABBRRQQAEFFFBAAQUUUEABBRRQQAEFFFBAAQUUUEABBRRQQAEFFFBAAQUUUEABBRRQQAEFFFBAAQUUUEABBRRQQIF6/p+K+OopoIACCiiggAIKKKCAAgoooIACCiiggAIKKKCAAgoooIACCiiggAIKKKCAAgoooIACCiiggAIKKKCAAgoooIACCiiggAIKKKCAAgoooIACCiiggAIKKFCrAjkgBZJIMEkS0jQll4vNy8edd97JbbfdxujRo5k1a1Z2VwtwJfAbYCpwAfA5YHOgoVaLXom8ngLuA34BbAB8C9gX+Gjm3HeBy4BbgUeBhSsR10MUUEABBaAJKAihQI0LDAQeyOT4IPDpGs+5Uul9GbgxE+wW4JhKBV+NOHHNaAYa49zoU6Nfjb61s1EsFsnn8xQK711mlpR61L6ZYyeX4x2X2bYY6NMD+tcoabdMXbOBje1fV+NdV5+n/DtwCTAO+C3we6DYjaX8EjgeeAu4qfRe/B9gSjfm49QK1IrALkCsJ7wI/Ak4IJPYK8BO5f21kq95KJAV+BAwCfgIcBRwfxfxxPPJxwODY77evXvT0hJLkn8dO+20E0cffTSHHXYYO+ywAyeffPKyNczW1tYuSq9q07g+WTVaAyuggAIKKKCAAgoooIACCiiggAIKKKCAAgoooIACCiiggAIKKKCAAgoooIACCiiggAIKKKCAAgoooIACCiiggAIKKKCAAgoooIACCiiggAIKKKCAAgoooIACCiiggAIKhEA88M+hgAIKKKCAAgoooIACCiiggAIKKKCAAgoooIACCiiggAIKKKCAAgoooIACCiiggAIKKKCAAgoooIACCiiggAIKKKCAAgoooIACCiiggAIKKKCAAgoooIAClRXIASmQRNgkSUjTlFwuNi8fsW3s2LFcccUVTJ8+PburFbgPuAL4E/BN4AvAPkCfyqbapdHGAqPKNX2i9Byk84EBwEaZLBaVfj8PuKVU96vAki7N0MkUUEABBRRQoJoCnwEmZCa4v9QXDKrmhDUUewgwJpNP9EWHdmN+TUAz0Bg5RJ8avWn0rZ2NYrFIPp+nUCi0714MrJM5dgbwdOn1HZzZFsc09ID+9U3g+A79araxt3/txjdyF0y9fvn5rW93wVwrM8Vu5fun7LV0Zc7zGAV6qkB8j/0I+Lfy9+wRwA7AM8C6maLjmHN6KoJ19QiBnYF3gNe7sJp4Pvn49v6tT58+LF269L3p+/fvz5577snXvvY1Bg8ezEUXXcQll1yywjFdmGslp3J9spKaxlJAAQUUUEABBRRQQAEFFFBAAQUUUEABBRRQQAEFFFBAAQUUUEABBRRQQAEFFFBAAQUUUEABBRRQQAEFFFBAAQUUUEABBRRQQAEFFFBAAQUUUEABBRRQQAEFFFBAAQUUeJ9APPDPoYACCiiggAIKKKCAAgoooIACCiiggAIKKKCAAgoooIACCiiggAIKKKCAAgoooIACCiiggAIKKKCAAgoooIACCiiggAIKKKCAAgoooIACCiiggAIKKNBzBTYEzgT+A1jUc8usucpyQAokkVmSJKRpSi4Xm5ePqVOnMmHCBM4//3xeeuml7K424GXgf4AbgP2ALwLHAesA9fb8oFZgMfAr4DpgJnAg8CNgg9LPPuXi45g5pffqWcCtwDwgznUooIACCiigQM8Q+CxwX6aUP5f+3r9nlPaBVQwA/gmYW/73IjDpA8+q3gFNQDPQGFNEnxr9avStnY1isUg+n6dQKLTvXgisCzSUN8wH3gCeLvdxmwCfKv09tAf0r2NLfeyOwPrAifav1XtTGlkBBRRYRYEdyt+lG2XOOwi4Bzin9B31w8z2+ALbeRXje7gCPV0g1hfHA4Oj0L59+9LS0kJr61+X4vr168cWW2zBiSeeyHHHHceoUaM47bTTWLw4lu/qcrg+WZcvm0kroIACCiiggAIKKKCAAgoooIACCiiggAIKKKCAAgoooIACCiiggAIKKKCAAgoooIACCiiggAIKKKCAAgoooIACCiiggAIKKKCAAgoooIACCiiggAIKKKCAAgoooIAC9SdQb/9DkfoTNmMFFFBAAQUUUEABBRRQQAEFFFBAAQUUUEABBRRQQAEFFFBAAQUUUEABBRRQQAEFFFBAAQUUUEABBRRQQAEFFFBAAQUUUEABBRRQQAEFFFBAAQUUUKB7Be4GDgUmA0eV/j3VvemsNbPnSu4pkETFSZKQpim5XGxePubPn88jjzzCiSeeyNNPP90RZwlwKTAC6AN8Hjgf6Ac01JnkImB2uZ5rgI8BhwPfBtYt1dX+PKSZwBTgP4A/AK11VqfpKqCAAgoooMDfF9gfuDdzyH3AAaJ1i0BTqb9sBhpj9uhTo1+NvrWzUSwWyefzFAqF9t3zgL7lXi62Rd+2FPi5/Wu3vJ5OqoACCqytAhOBfKb4F8prDrHpudJ30mblNYaLgVhncSigwHKBWI8bDwyOTeuuuy5tbW0sXrx42RENDQ306dOHk046adna5ZQpUzjyyCNZtCiW+epyuD5Zly+bSSuggAIKKKCAAgoooIACCiiggAIKKKCAAgoooIACCiiggAIKKKCAAgoooIACCiiggAIKKKCAAgoooIACCiiggAIKKKCAAgoooIACCiiggAIKKKCAAgoooIACCiiggAL1J9D+P+Cov8zNWAEFFFBAAQUUUEABBRRQQAEFFFBAAQUUUEABBRRQQAEFFFBAAQUUUEABBRRQQAEFFFBAAQUUUEABBRRQQAEFFFBAAQUUUEABBRRQQAEFFFBAAQUUUOCDBL4D/KzDQXsAj37Qie5fY4EckAJJREqShDRNyeVi8/LR0tLC888/z5lnnsmYMWM6m/Q24GZgErArcDqwM9B/jTPs2gBvAA8DNwATgGNLNX2h9PtgoE8mlaeBPwG/Av7StSk6mwIKKKCAAgp0gUB899+TmSe+9w/sgnmd4v0CTUAz0Bi7ok+NfjX61s5GsVgkn89TKBTad88E3gG273C8/avvNgUUUECBrhSIL67HgOxzls8AhgO7A7EeMb0rE3IuBepIID4348vrc/Tr149NNtmEadOmrVDCEUccwTHHHMNHPvIRjjzySBYsWFBHJa6QquuT9frKmbcCCiiggAIKKKCAAgoooIACCiiggAIKKKCAAgoooIACCiiggAIKKKCAAgoooIACCiiggAIKKKCAAgoooIACCiiggAIKKKCAAgoooIACCiiggAIKKKCAAgoooIACCihQZwLZB2XWWeqmq4ACCiiggAIKKKCAAgoooIACCiiggAIKKKCAAgoooIACCiiggAIKKKCAAgoooIACCiiggAIKKKCAAgoooIACCiiggAIKKKCAAgoooIACCiiggAIKKPB3BPYCHgL6ZI65BzhItS4RyAEpkMRsSZKQpim5XGxecbz22mv85Cc/4dJLL6Wtra3j7qeBCcAvgHhm0JHAEOBTQEOXVLLmkywFngJGAg8Cc4GzS78fDGyZqSOKH18+7mHgpTWf2ggKKKCAAgooUGMC0YuOy+QU3/3REzi6XqAJaAYaY+roU6Nfjb61s1EsFsnn8xQKhfbd04CpwP4djrd/7frX0hkVUECBtV3gcuDfMgjvADsCb63tMNavwAcIxFpj9OOD47iNNtqIXXfdlQcfjOW75ePjH/84gwYN4pBDDuH4449n3rx59Qjr+mQ9vmrmrIACCiiggAIKKKCAAgoooIACCiiggAIKKKCAAgoooIACCiiggAIKKKCAAgoooIACCiiggAIKKKCAAgoooIACCiiggAIKKKCAAgoooIACCiiggAIKKKCAAgoooIACCtSpQDzwz6GAAgoooIACCiiggAIKKKCAAgoooIACCiiggAIKKKCAAgoooIACCiiggAIKKKCAAgoooIACCiiggAL/n717j3O7rPP+/+p02qaUUkphKlDMKtgqKhGBiAQWrYotqHhasbo/RRF1EQX3XvdWqj9Rb5W7HlHx1gUUWEFRXMVD5VBBgcUkghwU0AhIQQ4tFZvS0pm2mfnlk/ub/r7MBJh2Jm1m+roej5DO93Bdn+uZ5Jv39/ojKKCAAgoooIACCiiggAIKKKCAAgoooIACCiigwPgSmAXcAuydmtZDwPOBVeNrqh07mwxQBHJRYS6Xo1gsksnE5se31atX853vfIcPfOADDAwMDN5dBSrAGcAfgF2B99Vf39cBOwETO1bg/xbWD8R771fAF4ENwLOAU4A8MAWI30KKiW8Evgt8Ojnn0Q6fm+UpoIACCiigwJYLvAK4InXalcBRW96NZ4yCwFygDMyIviKnRl6N3NqqVatV8vk8lUpE00a7o/7aXQ+cMOh48+sovDh2oYACCiiwRQIzgbuAeG6284Hjt6gXD1ZgxxOINbllwPyY+uzZs3n5y1/OhRde+DiJGTNmMHfuXN72trdx2mmn8eijj1uyi7W/rg6nc32yw18gy1NAAQUUUEABBRRQQAEFFFBAAQUUUEABBRRQQAEFFFBAAQUUUEABBRRQQAEFFFBAAQUUUEABBRRQQAEFFFBAAQUUUEABBRRQQAEFFFBAAQUUUEABBRRQQAEFFFBAAQXGm0D84J9NAQUUUEABBRRQQAEFFFBAAQUUUEABBRRQQAEFFFBAAQUUUEABBRRQQAEFFFBAAQUUUEABBRRQQAEFFFBAAQUUUEABBRRQQAEFFFBAAQUUUEABBRRQYPwIxO/K/BJ4aWpK/cCRwHXjZ5odP5MMUARyUWkul6NYLJLJxObHt76+Pi677DJe//rX098fL9XjWmxYBXwLuAK4Cfhn4J+Svmd0sETU3ld/710NLAUuSWp+DYrntIkAACAASURBVHA08IxU7euBe4HvAF8ANgC1Dp6bpSmggAIKKKDA1gm8Ergsderl9cy0YOu68qwRCsytZ7Iy0MiTkVMjr0ZubdWq1Sr5fJ5KpdLcHbn0B8ApSR/NoGt+HeEL4+kKPInAPsB9CimgQEuBk4CzBu15UfJdJ5kCCrQWiHXkZcD82L333nvzjne8g7PPPpvIfr29vY2zurq62H333Xnta1/LhRdeyLp165q9Re57DNi5g4Fdn+zgF8fSFFBAAQUUUEABBRRQQAEFFFBAAQUUUEABBRRQQAEFFFBAAQUUUEABBRRQQAEFFFBAAQUUUEABBRRQQAEFFFBAAQUUUEABBRRQQAEFFFBAAQUUUEABBRRQQAEFFFBAgfEqED/4Z1NAAQUUUEABBRRQQAEFFFBAAQUUUEABBRRQQAEFFFBAAQUUUEABBRRQQAEFFFBAAQUUUEABBRRQQAEFFFBAAQUUUEABBRRQQAEFFFBAAQUUUEABBRQYPwIfBT41aDqnA58YP1McEzPJAEUgF9XmcjmKxSKZTGwe2n7zm99w+OGH09/f32p3L3A78EPgS8A8YD5wEvDM+mvbqb8ltAGoAp8Ffgo8ApwInAzMAqamJrsSuAz4cfIYGBOvskUqoMC2Eti7fv24f1sN5jgKKNBWgYXA0tQIvwCObuuIdv5EAnPr9uV6vpwRB0ROjbwaubVVq1ar5PN5KpVKc3cJ+FyS7Z4DzE6dZ371fafA6AkcArwxecwE9gBqo9e9PSkwbgRibeQ2IL6Tmu2W+hrDC8bNDJ2IAv+/wMuAX44CSHxuliXrjGSzWU4//XTOP/987rjjDlasWLF5iMiK++67L3fddRe9vRH1Gm0T8CAwx/XJUXg17EIBBRRQQAEFFFBAAQUUUEABBRRQQAEFFFBAAQUUUEABBRRQQAEFFFBAAQUUUEABBRRQQAEFFFBAAQUUUEABBRRQQAEFFFBAAQUUUEABBRRQQAEFFFBAAQUUUEABBRRQYNwIdOr/RGTcADsRBRRQQAEFFFBAAQUUUEABBRRQQAEFFFBAAQUUUEABBRRQQAEFFFBAAQUUUEABBRRQQAEFFFBAAQUUUEABBRRQQAEFFFBAAQUUUEABBRRQQAEFFFBgGwoUgGuArtSY1wFHAv3bsA6HggxQBHKBkcvlKBaLZDKxeWgrlUocdthh9Pe3fJlqwGrgV8C3gPuBnYFFwBHAAcAAcG/9718CDwBrBo2yN/AuYFps7+rq4uMf/zhTp05tWc/GjRs5/fTTieek9QFnJ2O0OmcW8A/AQcC+ST23JvVcCjwMHAK8tu6yAJgCTEz1/Ufgq8C1QMU3kAIKKDBI4L+A1yXXlKuTa+GDHay0H3BnB9dnaQpsT4Gj65ng56kClgLHbM+CduCx5wJlYEYYRE6NvBq5tVWrVqvk83kqlc1RrVTPne8GXgq8FTgYaP7G5dbk10eBxcAuMf6ECRM48cQT2W+/uKQObffeey9nn302fX0RUxstguvpyfNwXlbz63CUPGZ7C8Q9U9xLzUwV8gpg2fYuzPEV6FCBw5N1hXR5JyT3Dx1asmUpsEUCzwJ+COxfXwOen6wDb1EHgw6O7BbfKdEX2WyWCy64gJtuuokLL7yQG264gYGBWHKEiRMnMn36dNatW5deL9xQX/b8EfCcYa5PPlWtsaYY+bKRKWfOnMnJJ5/cGPfGG2/k4osvftz5++yzD5FR16zZvAwaxf4amOP65FNRu18BBRRQQAEFFFBAAQUUUEABBRRQQAEFFFBAAQUUUEABBRRQQAEFFFBAAQUUUEABBRRQQAEFFFBAAQUUUEABBRRQQAEFFFBAAQUUUEABBRRQQAEFFFBAAQUUUEABBRRQoJ0CzR9rbucY9q2AAgoooIACCiiggAIKKKCAAgoooIACCiiggAIKKKCAAgoooIACCiiggAIKKKCAAgoooIACCiiggAIKKKCAAgoooIACCiiggAIKKKCAAgoooIACCijQfoHZwC1APDfbKuD5wEPtH94RBglkgCKQi+25XI5isUgmE5uHtlKpRKFQoFarNXcOAP3AxNTRfwKuAH4CVICD6mMsAI4Fdk5e/08DK4DlwCSgKzn/ecBFwG7xd3d3N7feeiu77LJLy3p6e3t53vOeRzwnbS2wqD7WTYNOiDr7gD2BFwBvBw4HVgK/AP4z+ffTgXcCeWC/QX3cD1wPfBa4PenPN5QCCijQFIjfS3sUmJYiie+2P3Qo0VTgMeBB4CrgauDcDq3VshTYHgKvqmeYn6YG/hnw6u1RiGMyFygDM8Iicmrk1citrVq1WiWfz1OpRAxttBJwDLAX8OF6X0cD07cyv0bOXQP8vnk/09XVxUUXXcThh0e0HNpuuukmFi1axNq1EVMbLYJrfD+sf4rX1vzqm3+sCZwNvCtV9DnAiWNtEtarwDYU+C7w5tR4kcvju8qmwFgXiPd1vL+bLdZ9Yy0u1tW2tsX99jJgfnSQzWa58sorG+uBZ5xxBkuXLuXRRx9Nr1cSGa2/P5YsGy3WBD8CPLvF+mTku+qg9cmnqvMw4GKg8bvp++yzDz/5yU/YY489Gud97nOf48wzz2z8e+bMmXzrW9/iPe95DytXxjJko0VhS4CDXZ98Kmr3K6CAAgoooIACCiiggAIKKKCAAgoooIACCiiggAIKKKCAAgoooIACCiiggAIKKKCAAgoooIACCiiggAIKKKCAAgoooIACCiiggAIKKKCAAgoooIACCiiggAIKKKCAAgq0U6Dxw3o2BRRQQAEFFFBAAQUUUEABBRRQQAEFFFBAAQUUUEABBRRQQAEFFFBAAQUUUEABBRRQQAEFFFBAAQUUUEABBRRQQAEFFFBAAQUUUEABBRRQQAEFFFBAgTEvcCnwmkGzWAhcNuZnNjYnkAGKQC7Kz+VyFItFMpnYPLSVSiUKhQK1Wq25cyOwCZiaOvox4BHgW8BPgZXAC4BjgRcDy4GP1P99ef298Dvga8Dfk/PnAl8GZsTfEydOZOnSpey8884t6+nr62PhwoXEc9Ji7FOA2wedEHU+CMTvGfUA/5bU8kNgGVCq13oQ8LL6uW8C9gQGIywFfpLM6SGgf2y+5FatgAJtEojr2/WpvuPaN7tNY41Gt4fXr3nXpjq6B3jGaHSc6uME4ADg5vp3wE3J8ygPYXcKtE0g8mrk1maLDBBZxrbtBSIflpv5MHJq5NXIra1atVoln89TqVSauyPnHZlku7guxet4MLBT6vzh5NcPAg8DEUxvqGfY3eP8rq4uvvSlL3HwwdHl0Hb77bdzyimn8NhjMUSjRXA9Guh9Ckrz67Z/r43nEV+d3O+c3sZJvhy4MtV/3OPtAWy+eUzt2w04rP5Z/Fkb67FrBTpdINYd7ky+jyJnxPfM3Z1etPUpMAyB5yT3f1NSx8b6X1z3Ny/gDaOf9CGxnhfrd/NjYzab5frrr2fatGmce+65XHrppdxwww3pvMWECRMYGBho9rEhWY+OmtLrk818Ny3Jdq0XRIcW+0LgK8k6I3vuuSff/OY3mTVr1uYjFy9ezL333ssXvvAF9thjD4499lj+9re/NffHd+P7gX90fXIL3wkeroACCiiggAIKKKCAAgoooIACCiiggAIKKKCAAgoooIACCiiggAIKKKCAAgoooIACCiiggAIKKKCAAgoooIACCiiggAIKKKCAAgoooIACCiiggAIKKKCAAgoooIACCigwqgLxg382BRRQQAEFFFBAAQUUUEABBRRQQAEFFFBAAQUUUEABBRRQQAEFFFBAAQUUUEABBRRQQAEFFFBAAQUUUEABBRRQQAEFFFBAAQUUUEABBRRQQAEFFFBAgbEvMA+4FIjnaJ8HPjT2pzVmZ5ABikAuZpDL5SgWi2QysXloK5VKFAoFarVac+c6YBXQA0xNNg4A8bgGWAZcDsQJTwdeAqwFdq2fd3JqhN8ANwJ7AMcCjQK6uro44YQTmDJlSst6Nm3axDnnnEM8J21D8v5aMeiER4ErgXuT2mKMZwI/Bx4CuoHX1mueD7wgNZfoJup9GDg/6fvP9fdszNumgAIKpAU+Vr9sfTK14T+Bt3Uw0QeAM1P1/RfwhlGuN66xR6f6DI9wsSmggAJbIjC3fi0pAzPipMipkVcjt7Zq1WqVfD5PpVJp7i7Vc2ABiN+1PBR4JbAI2GsL8+tXgGnA/sD3gOkxwIQJEzj22GOZM2dOy3pWrFjBpZdeyoYNEVMbLYLrOcnzkzmYX7fkXeKxTyQQ2eSdwN7JAXHfFvc27WgTk75npjo/Blia+vulwLuB1wPxoYj7v952FGOfCowRgXcBfwF+OYx6Y53kYOC6YRzrIQpsb4F/bnHvdxHw1q0sLHJcrDHGuh3ZbJZyucxuu+3WyIWXX3453/3ud3nggQdYv359qyEif8X96B8HrU82891zgIOA2cOsL4JfrCM22i677MIb3/hGdtppp8edHuuV3d2x5Ajf/va3Wbdu83JirJMen3wPuj45THQPU0ABBRRQQAEFFFBAAQUUUEABBRRQQAEFFFBAAQUUUEABBRRQQAEFFFBAAQUUUEABBRRQQAEFFFBAAQUUUEABBRRQQAEFFFBAAQUUUEABBRRQQAEFFFBAAQUUUEABBRQYfYH4wT+bAgoooIACCiiggAIKKKCAAgoooIACCiiggAIKKKCAAgoooIACCiiggAIKKKCAAgoooIACCiiggAIKKKCAAgoooIACCiiggAIKKKCAAgoooIACCiigwPgQmAZcAMwBCsCm8TGtMTmLDFAEclF9LpejWCySycTmoa1UKlEoFKjVas2dfwduBeYCew46YwNwJ/AN4NfAn4CDgH2BbwMTt6HYCmAJcDWwEtgN6Ab+AjwLOAp4Y+KQ/s2jAWA58FvgXOAKILbZFFBAgcEC1wBHpDa+Pfmu61Sp8+rXwKix2RYDnxnlYuPa25Pq87nA7aM8ht0poMD4F4icWQZmxFQjp0ZejdzaqlWrVfL5PJVKpbm7lNxzRICdAhwKfDjJfYPz60bgzy3y6+SkhucDC4G4ZkaWbGcbzfz6bOCOdhZr3x0rcF9y390s8FTgzDZWe1b9fuukVP9x39/MG5OSe7FdU/vfWr+XvKiN9di1AuNF4EXAd4DZyfrLQ+NlYs5jXAt8HfiXQTN8X/0eMbZvaYu1umXA/Dgxm81SLpfp6emhr6+vkQ3POOMMbrnlFh588MFWfcdaXqwLxndOc30yne8W1LcvAuZtaWFbeXw/8Jbk/tj1ya1E9DQFFFBAAQUUUEABBRRQQAEFFFBAAQUUUEABBRRQQAEFFFBAAQUUUEABBRRQQAEFFFBAAQUUUEABBRRQQAEFFFBAAQUUUEABBRRQQAEFFFBAAQUUUEABBRRQQAEFFFBAgZELpP/nHCPvzR4UUEABBRRQQAEFFFBAAQUUUEABBRRQQAEFFFBAAQUUUEABBRRQQAEFFFBAAQUUUEABBRRQQAEFFFBAAQUUUEABBRRQQAEFFFBAAQUUUEABBRRQQAEFOkFgN+CRTihkB64hAxSBXBjkcjmKxSKZTGwe2kqlEoVCgVqt1tz5N+BTwEuAo4FuoCvZ2Q+sAf4IXAX8Inm9zwMOSfW+EZjU5tdgBbAEuAL4CzAFiPffvHpt/wgcBTw92dYsJSYZ9V8DnAPcCtzb5jrtXgEFxqbANGB1cg1szmA2sLKDp3MLcECqvgXA5aNY717A/an+HgOmA/HdYFNAgc4XeCnwWmDX5PEjIDLc9mhz6zmzDMyIwSOnRl6N3NqqVatV8vk8lUqlubsEFIDIdpFT5wBHAG8EXjXo2j0AVFvk18i88TgIWAgsHnReO1xGml8j78a1uHmt3xlY145C7bOjBT5Zf+9/LFXhb4F8GyuOz1bcPzXbo8Cs+mcm7vmifR34l9T+yB6RQWwKKPDEAp8BPpLafXH9e+rNgikwBgRire83SX5qlht57PBkLXJLphC/T76s/h0zP07KZrOUy2V6enro7+/nr3/9K9deey2XXHIJS5cuZdOmTY3tqRYZ7/fAz1Lrk+l8F99Fi5J1wi2pa2uPjeJek/i4Prm1ip6ngAIKKKCAAgoooIACCiiggAIKKKCAAgoooIACCiiggAIKKKCAAgoooIACCiiggAIKKKCAAgoooIACCiiggAIKKKCAAgoooIACCiiggAIKKKCAAgoooIACCiiggAIKKDBigfjBP5sCCiiggAIKKKCAAgoooIACCiiggAIKKKCAAgoooIACCiiggAIKKKCAAgoooIACCiiggAIKKKCAAgoooIACCiiggAIKKKCAAgoooIACCiiggAIKKKCAAgqMrkAGKAK56DaXy1EsFslkYvPQViqVKBQK1Gq15s6HgdcAhwGLgH2BXYHm7wYNAHHwTcCVQHT8r4N6vg/YZ3SnNaS3FcAS4DLgTmBvYH/gqHpdBeCgQWdsAtYCNwM/A76V/L2xzXXavQIKjE2BV9WvIz9NlX4b8LwOnsokoBfoStUY1+7qKNb8auAnqf6uT663oziEXSmgQBsFIq99IdX/l+vXiA+2cbwn63ouUAZmxEGRUyOvRm5t1arVKvl8nkql0txdSq4/zQAbeXR34E3ASUl+TXc1OL/G9ev3wIP169oLgYXAYqC7zR4jza/vAZ6VqvFw4L/bXLPdd55A3J/F/U+67Qfc1aZS4z4wPiuzU/2/Dvhx8vehwG9S++JzuScQ95U2BRRoLfDJ+rrKxwbtmg9cLZgCY0Ag1t9uAWalal0JHAg8sAX1x/fLMiDe+2SzWcrlMj09PY0uent7WbVqFd///vf57ne/28iBa9asGdx9fOf8LlmfHJzvFiTrmvO2oKaRHBq1HANEYHV9ciSSnquAAgoooIACCiiggAIKKKCAAgoooIACCiiggAIKKKCAAgoooIACCiiggAIKKKCAAgoooIACCiiggAIKKKCAAgoooIACCiiggAIKKKCAAgoooIACCiiggAIKKKCAAgooMCKB5v9YZESdeLICCiiggAIKKKCAAgoooIACCiiggAIKKKCAAgoooIACCiiggAIKKKCAAgoooIACCiiggAIKKKCAAgoooIACCiiggAIKKKCAAgoooIACCiiggAIKKKCAAgo8TiADFIFcbM3lchSLRTKZ2Dy0lUolCoUCtVqtuXMlcBiwM3AE8A7g+cCk1NkDQB+wBpgBTEnt+0Ny7Lw2vy4rgCX1Wq+o17gceAvwWuB5wO7A4AmvBe4BzgKuAu4GYtIxF5sCCigwWODLwCmpjfH3BzuY6RCgnKrvPuDpo1zv6fVr5sdTfX4V+MAoj2F3CijQPoF3Auemuj8vyXntG/GJe56bXLMiRzZyauTVyK2tWrVaJZ/PU6lUmrtLQCHJcrEtft9yIvBc4J+Bf2vRTzO/VoFrgcvqGfeHQGTWhcBioLvNGCPNr58EjkvVeHKSbdtctt13oMANwEGpuj5R/3d8T7erfQk4NdX5xcCbU3/HvdUzUn9/qH4/+fl2FWO/CowDgVhDuR145qDP0f7JWss4mKJTGOcCL6mvGf4S6ErN83f1fHVoPVNtHObcI78tA+bH8dlslnK5TE9PT+P0gYGBxlrlbbfdxrXXXss3vvGNxr8HtSfLdwuARUnWG2ZJIzqsP1mX3Mv1yRE5erICCiiggAIKKKCAAgoooIACCiiggAIKKKCAAgoooIACCiiggAIKKKCAAgoooIACCiiggAIKKKCAAgoooIACCiiggAIKKKCAAgoooIACCiiggAIKKKCAAgoooIACCiigwAgF4gf/bAoooIACCiiggAIKKKCAAgoooIACCiiggAIKKKCAAgoooIACCiiggAIKKKCAAgoooIACCiiggAIKKKCAAgoooIACCiiggAIKKKCAAgoooIACCiiggAIKKDC6AhmgCOSi21wuR7FYJJOJzUNbqVSiUChQq9WaO1cCeWAN8A/Aq4H5wKHAZCD9+0EDg/5+DPh6cs680Z3WkN5WAEuAq4Go+YPAImD3pM7mCTGx3sRkGXA58GdgHRD12xRQQIFWArcB+6d2vAr4eQdTvRv4Zqq+HwOvG+V6f5Jc35vdvqP+PXHeKI9hdwoo0D6BNwCXpLr/EfD69g33pD3PBcrAjDgqcmrk1citrVq1WiWfz1OpVJq7S0AB2Bxgkx0zgQOBXz7J6P3A3cAvgE8neXchsBjobrPHSPPr++s59zOpGs8G4vpv2/EE4t7ni6lp3wXs10aGFyX3U80h1gOzgHiO9lHgU6nx7xiUo9pYml0rMGYFXgpcNaj6T9T/Pn3MzsjCdzSB05IslZ53rNP9z2FCxPpirNPFmiPZbJZyuUxPT8/jTv/73//OPffcw3nnncfXv/51Nm3a1Kr7VvluQbJO2O71yWY9UcNb6usGh7g+Ocx3gIcpoIACCiiggAIKKKCAAgoooIACCiiggAIKKKCAAgoooIACCiiggAIKKKCAAgoooIACCiiggAIKKKCAAgoooIACCiiggAIKKKCAAgoooIACCiiggAIKKKCAAgoooIACCrRFIP0/FGnLAHaqgAIKKKCAAgoooIACCiiggAIKKKCAAgoooIACCiiggAIKKKCAAgoooIACCiiggAIKKKCAAgoooIACCiiggAIKKKCAAgoooIACCiiggAIKKKCAAgoooMAOKJABikAu5p7L5SgWi2QysXloK5VKFAoFarVac+dKIA8sB+KkecBC4ARgD2BnoAto9TtCXwZWA4uS89rJvwJYAlwHrAE+Crx10ICbgEeBB4HvABcCDwPr21mYfSugwJgX6AHiGtNscS3ZFVjXwTP7Rv1a955UfR8D/tco13s/sFeqzwOA34/yGHangALtE3gZsCzV/dXA/PYN96Q9zwXKwIw4KnJq5NXIra1atVoln89TqVSau0tAAdgcYFPnRX6NPDoltS2OS+fXvvr5VwInJde1yLqL69fN7jZ7jDS/LgB+karxt0lub3PZdt+BApFVHhp0T/ai5HPVrnLvBfZJdf5m4OLk773r94v3DarnQODmdhVjvwqME4EfAG9MzSW+n/YH7h4n83Ma41sg1gUvA45Kphlrka9J1t2GM/M4P7JpI49ms1nK5TI9PfEV9/jW29vLFVdcwXHHHUf8O9UGUt89g/Nd5KZtsT7ZLKc/WTt9ueuTw3n5PUYBBRRQQAEFFFBAAQUUUEABBRRQQAEFFFBAAQUUUEABBRRQQAEFFFBAAQUUUEABBRRQQAEFFFBAAQUUUEABBRRQQAEFFFBAAQUUUEABBRRQQAEFFFBAAQUUUEABBRRQoF0Crf5HIu0ay34VUEABBRRQQAEFFFBAAQUUUEABBRRQQAEFFFBAAQUUUEABBRRQQAEFFFBAAQUUUEABBRRQQAEFFFBAAQUUUEABBRRQQAEFFFBAAQUUUEABBRRQQAEFFNhRBDJAEcjFhHO5HMVikUwmNg9tpVKJQqFArVZr7lwJ5IHlQBewM7AvcDDwaqAA7AJ0D+rtj8A7gaOARcC8NoOvAJYA1wFrgI8Cb02NOQDEXG6qM/wIKNfr+hOwAdg82TbXaPcKKDA2Bd4OnJcq/RrgyA6fSlzjDknVeEz9Wr50FGvuAeK622wbgfhi6R/FMexKAQXaK3AQcENqiMhIL2zvkE/Y+9wkm82IIyKnRl6N3NqqVatV8vk8lUqlubuUZNJWmS7y623As1N9RVbcKZVf++rnX1nPiicBewELgcUt8u1o84w0vz4NeDBVVOTaqV6LR/tlGjP9xXv45alqvwKc0sbqzwBOrueNnwOXJM+Ppcb71aC89EXgf7SxHrtWYDwIxHX97uRa3pzP1cD88TA557BDCOwK3FxfM/wZcGp9bW7TFsw6fp98WfP9ns1mKZfL9PTErefjW39/PzfffDNHHnkka9eube6Mdb+4H52YbBic7xZso/XJZj1RywnJd7Prk1vwRvBQBRRQQAEFFFBAAQUUUEABBRRQQAEFFFBAAQUUUEABBRRQQAEFFFBAAQUUUEABBRRQQAEFFFBAAQUUUEABBRRQQAEFFFBAAQUUUEABBRRQQAEFFFBAAQUUUEABBRRQQIHRFYgf/LMpoIACCiiggAIKKKCAAgoooIACCiiggAIKKKCAAgoooIACCiiggAIKKKCAAgoooIACCiiggAIKKKCAAgoooIACCiiggAIKKKCAAgoooIACCiiggAIKKKDA6ApkgCKQi25zuRzFYpFMJjYPbaVSiUKhQK1Wa+5cCeSB5amjdwZ2B14JzAdeAvQM6u1VwKr62AuARcC80Z3WkN5WAEuA64A1wEeBtyZHVYHYf2Oy/3LgIWBdm2uyewUUGB8C/1S/XnwIOCSZzseA/9XBU+sCeoFJqRpnA3E9H612DPCzVGfxPfPi0ercfhRQYJsI7FfPSn9OjXQ3sO82GXnoIHOBMjAjdkVOjbwaubVVq1ar5PN5KpVKc3cJKACbA+yg835e7//o1Lbrkyy7JzAd6Kuff2X9OnkSsBewEFhcv9Z3t9ljNPLr34FdU3XuD9zR5rrtvjMFjge+nSotvvfj/fxEn4uRzmJWcj8VmaNVOwE4J7XjYSA+c+2qZ6Tz8XwFOkXgX+vfTV8YVMxxwPc7pUDrUOApBCKXrN4Kpfh98mXJOiPZbJZyuUxPz+Dlxv/bc+TAQw45hDVrYgmw0eL75a/Abk+Q77bV+mSznn4gvgtjPSGdQx8Afu365Fa8QzxFAQUUUEABBRRQQAEFFFBAAQUUUEABBRRQQAEFFFBAAQUUUEABBRRQQAEFFFBAAQUUUEABBRRQQAEFFFBAAQUUUEABBRRQQAEFFFBAAQUUUEABBRRQQAEFFFBAAQUUUGCrBOIH/2wKKKCAAgoooIACCiiggAIKKKCAAgoooIACCiiggAIKKKCAAgoooIACCiiggAIKKKCAAgoooIACCiiggAIKKKCAAgoooIACCiiggAIKQlof0QAAIABJREFUKKCAAgoooIACnS/wXOBvwEOdX6oVAhmgCORCI5fLUSwWyWRi89BWKpUoFArUarXmzpVAHlieOjp+MygeM4F4P5wKvBLYKTnmXuBwYK/62AuARcC8Nr8aK+rjLwGuA9YAHwXeCgwAdwDXAhcDvwXWA/3JvjaXZfcKKDCOBGYARwK3A3d28Lz2qV+TfwPsndT4VyC2jWb7GPDJVIdfB943mgPYlwIKtF1g9/rn9uHUKI8As9o+ausB5gJlIK6zjZwaeTVya6tWrVbJ5/NUKpXm7hJQADYH2EHnnQWclNoWf08HXgw8C+irn39lckzk14XAYqC7zR6jkV8vB45K1fmWeu7+bpvrtvvOFNgZiM/xpFR5cS8W75Ht0aKeuMakbzyPBn6xPYpxTAU6XODt9e+gWHuJz8dE4Cbg+amaY/0tvisf7fB5WJ4CIxGIdcZlwPzoJJvNUi6X6enpadln5MDIg5ELk7Yh+c579hPku221PtmsJ9Yd/6Wer78KTE5NIvLqe4HvuT45kreL5yqggAIKKKCAAgoooIACCiiggAIKKKCAAgoooIACCiiggAIKKKCAAgoooIACCiiggAIKKKCAAgoooIACCiiggAIKKKCAAgoooIACCiiggAIKKKCAAgoooIACCiiggAIKDFcgfvDPpoACCiiggAIKKKCAAgoooIACCiiggAIKKKCAAgoooIACCiiggAIKKKCAAgoooIACCiiggAIKKKCAAgoooIACCiiggAIKKKCAAgoooIACCiiggAIKKNDZAtOBW4FdgROA/+rscq0OyABFIBcauVyOYrFIJhObh7ZSqUShUKBWqzV3rgTywPIWh08GZgLPBZ4HHAMUgMuBDwBz6mMvABYB89r8aqwAlgDXAWuAU4CX1mv6LXAjcBNQAeK4/jbXYvcKKKBAJwjMAl6YfGf/YJQL+nH9unpsqs/IBN8a5THsTgEF2ivQBWwOfEk+mtjeIZ+w97lAGZgRR0ROjbwaubVVq1ar5PN5KpWIdo1WSjJoej7pUz+U5MTmtnOBi5L8+vwkJ98F/FuSXxcCi4HuNnuMRn7938C/p+qMvz/c5rrtvnMFLgbelJRXBd4LfG87lhufs7gXbLYvAx/cjvU4tAKdJnAQ8E0gnu+tfzfF92EfcCjwm0HFng58otMmYD0KjKJA/D75MmB+9JnNZimXy/T09LQcInJg5MHIhUmLz877galAq3y3rdYnm/XE2mPcJ8f34FGDJhEZMIJuPNsUUEABBRRQQAEFFFBAAQUUUEABBRRQQAEFFFBAAQUUUEABBRRQQAEFFFBAAQUUUEABBRRQQAEFFFBAAQUUUEABBRRQQAEFFFBAAQUUUEABBRRQQAEFFFBAAQUUUEABBRRoq0D84J9NAQUUUEABBRRQQAEFFFBAAQUUUEABBRRQQAEFFFBAAQUUUEABBRRQQAEFFFBAAQUUUEABBRRQQAEFFFBAAQUUUEABBRRQQAEFFFBAAQUUUEABBRRQoLMFLgHekCrxAuDtnV3yDl9dBigCuZDI5XIUi0Uymdg8tJVKJQqFArVarblzJZAHlj+F5F7Ac4CjgF7ga8Az62MvABYB89r8SqwAlgDXAI8ArwPm1mtfWv/3LcA9bR7f7hVQQIEdSWAX4EDghcALgM8Cf9yRAJyrAuNEYF09P+2Umst0YO12mFtktjIwI8aOnBp5NXJrq1atVsnn81QqlebuElAANgfYQef9E/D91LafAq8Bnii/LgQWA91tthiN/PoW4MJUnZcn+bvNpdt9hwocC5wCnFO/F7qoA2qMz9KPgB/WP2//Afy6A2qyBAU6RaAHiO+BdIvvns8kG84G3gX0A18FPgKs75TirUOBNgjE75Mvq6/rzY++s9ks5XKZnp74qAxtkQMjD0YuTFqsRR4KPLyd1yeb9cRnN9bMZwPHAYcMmsVvgSPqn+2+NljapQIKKKCAAgoooIACCiiggAIKKKCAAgoooIACCiiggAIKKKCAAgoooIACCiiggAIKKKCAAgoooIACCiiggAIKKKCAAgoooIACCiiggAIKKKCAAgoooIACCiiggAIKKKCAApsF4gf/bAoooIACCiiggAIKKKCAAgoooIACCiiggAIKKKCAAgoooIACCiiggAIKKKCAAgoooIACCiiggAIKKKCAAgoooIACCiiggAIKKKCAAgoooIACCiiggAKdK/AB4MxB5f2/wKc6t2QrAzJAEciFRi6Xo1gsksnE5qGtVCpRKBSo1WrNnSuBPLD8KTQnAzsBPcBAcvyB9bEXAIuAeW1+NVbUx18CXAncC+yazH0VsA7obfP4dq+AAgoooIACY0vgbcD5qZIvAN4+tqYw4mrvB/ZK9bIP8NcR97rlHcwFysCMODVyauTVyK2tWrVaJZ/PU6lUmrtL9QxYADYH2EHnHZL039z8e+AA4Iny60JgMdC95VPZojNGI7/uD9yWGnV1/Z5t5hZV4cEKtFcg7svifWlTQIGhAl8GTkltfgzYD3gwWdOI9Y2Tgfiesykw3gXi98mXAfNjotlslnK5TE9PLDMObZEDIw9GLkxarPsdCtyxndcnm/X0A6+rP25J1idjDf0tg2byA+BN4/2FdX4KKKCAAgoooIACCiiggAIKKKCAAgoooIACCiiggAIKKKCAAgoooIACCiiggAIKKKCAAgoooIACCiiggAIKKKCAAgoooIACCiiggAIKKKCAAgoooIACCiiggAIKKKCAAttXIH7wz6aAAgoooIACCiiggAIKKKCAAgoooIACCiiggAIKKKCAAgoooIACCiiggAIKKKCAAgoooIACCiiggAIKKKCAAgoooIACCiiggAIKKKCAAgoooIACCijQmQKHAP8NTEqVdx3wj8BAZ5ZsVYlABigCufg7l8tRLBbJZGLz0FYqlSgUCtRqtebOlUAeWD5M0W4gflNoU3LeAmARMG+Y52/tYSuAJcBlwJ1ATCDem/1b26HnKaCAAgoooMC4Fjge+HZqhufV8847xvWMh07uNmD/1ObnA3/YDgZzgTIwI8aOnBp5NXJrq1atVsnn81QqlebuElBI8l+rU3YHHk52VIFbgCNTBw7OrwuBxUBsb2cbrfy6PtiA3wE3Aye0s2j7VkABBRQYNYHpwF3AHqkeLwbePGoj2JECY0cg1hKXAfOj5Gw2S7lcpqenp+UMIgdGHoxcmLTe+prgoUnOi03ba32yWU+sSx6TzCnWJ2N+vxyUQePYT9T/c/rYeZmsVAEFFFBAAQUUUEABBRRQQAEFFFBAAQUUUEABBRRQQAEFFFBAAQUUUEABBRRQQAEFFFBAAQUUUEABBRRQQAEFFFBAAQUUUEABBRRQQAEFFFBAAQUUUEABBRRQQAEFFFBgrAnED+LZFFBAAQUUUEABBRRQQAEFFFBAAQUUUEABBRRQQAEFFFBAAQUUUEABBRRQQAEFFFBAAQUUUEABBRRQQAEFFFBAAQUUUEABBRRQQAEFFFBAAQUUUEABBTpPYFfgD8DeqdJWAc8HHuq8cq1okEAGKAK52J7L5SgWi2QysXloK5VKFAoFarVac+dKIA8s3wrZF9XHXgAsAuZtxflbcsoKYEm91qVABejfkpM9VgEFFFBAAQV2OIF3AuemZv0t4IQdTCHyYYS+1clj7Xaa/1ygDMyI8SOnRl6N3NqqVatV8vk8lUpEvkYrAYVkLk80hQOBvyTzfLJpRn5dCCwGutvsMVr59TnAHW2u1e4VUEABBdojENnjnEFdHwFc157h7FWBjhWI3ydfBsyPCrPZLOVymZ6enpYFRw6MPBi5MGm9wKHALS1O2Jbrk83hI2PHmmjMqdl2SdZoI7ul25uAH3TsK2NhCiiggAIKKKCAAgoooIACCiiggAIKKKCAAgoooIACCiiggAIKKKCAAgoooIACCiiggAIKKKCAAgoooIACCiiggAIKKKCAAgoooIACCiiggAIKKKCAAgoooIACCiiggAJjWiB+8M+mgAIKKKCAAgoooIACCiiggAIKKKCAAgoooIACCiiggAIKKKCAAgoooIACCiiggAIKKKCAAgoooIACCiiggAIKKKCAAgoooIACCiiggAIKKKCAAgoo0HkCvwAWpMoaAF4B/LLzSrWiFgKZ+utXBHKxL5fLUSwWyWRi89BWKpUoFArUarXmzpVAHli+FbovSt47i4B5W3H+lpyyAlhSr3UpUAH6t+Rkj1VAAQUUUECBHU7gBOCc1KzPBd61wyl0xoTnAmVgRpQTOTXyauTWVq1arZLP56lUIvI1WgkoAJsD7AimFfl1IbAY6B5BP8M51fw6HCWPUUABBca3QPwm803NNZtkqncAzwVi/c2mwHgViMy1L3BRMsH4LCwD5sff2WyWcrlMT09Py/lHDow8GLkwab3AocAtLU7YluuTzeEjl8Z6eswp3eYAvwWeltrYV19nPyLZPl5fb+elgAIKKKCAAgoooIACCiiggAIKKKCAAgoooIACCiiggAIKKKCAAgoooIACCiiggAIKKKCAAgoooIACCiiggAIKKKCAAgoooIACCiiggAIKKKCAAgoooIACCiiggAIKKLCdBOIH/2wKKKCAAgoooIACCiiggAIKKKCAAgoooIACCiiggAIKKKCAAgoooIACCiiggAIKKKCAAgoooIACCiiggAIKKKCAAgoooIACCiiggAIKKKCAAgoooIACnSXwYeCzg0o6A/hIZ5VpNU8ikAGKQC6OyeVyFItFMpnYPLSVSiUKhQK1Wq25cyWQB5ZvhfKL6mMvABYB87bi/C05ZQWwpF7rUqAC9G/JyR6rgAIKKKCAAjucwInAf6RmfTbw7h1OoTMmPBcoAzOinMipkVcjt7Zq1WqVfD5PpRKRr9FKQAHYHGBHMK3IrwuBxUD3CPoZzqnm1+EoeYwCCigw/gVizSW+y9LtZOCs8T91Z7iDCrwXOBMYSNYcbwXi98mXAfPDJJvNUi6X6enpaUkUOTDyYOTCpPUChwK3tDhhW65PNoePXBprojGnwe2AZK12arLjziR/xrNNAQUUUEABBRRQQAEFFFBAAQUUUEABBRRQQAEFFFBAAQUUUEABBRRQQAEFFFBAAQUUUEABBRRQQAEFFFBAAQUUUEABBRRQQAEFFFBAAQUUUEABBRRQQAEFFFBAAQUUUECBURWIH/yzKaCAAgoooIACCiiggAIKKKCAAgoooIACCiiggAIKKKCAAgoooIACCiiggAIKKKCAAgoooIACCiiggAIKKKCAAgoooIACCiiggAIKKKCAAgoooIACCnSOQAG4BuhKlVQGYvumzinTSp5CIAMUgVwcl8vlKBaLZDKxeWgrlUoUCgVqtVpz50ogDyzfCukX1cdeACwC5m3F+VtyygpgSb3WpUAF6N+Skz1WAQUUUEABBXY4gfcA30jN+pvAe3c4hc6Y8Fwg7jNmRDmRUyOvRm5t1arVKvl8nkolIl+jlZJ7lM0BdgTTivy6EFgMdI+gn+Gcan4djpLHKKCAAjuGwPnA21JT/TuwLxDPNgXGk8BXgZNTE7oHOBCoAsvqa9HzY182m6VcLtPT09Ny7pEDIw9GLkxaL3AocEuLE7bl+mRz+MilsSYac2rVXlWf96XAVcAbgDXj6UV2LgoooIACCiiggAIKKKCAAgoooIACCiiggAIKKKCAAgoooIACCiiggAIKKKCAAgoooIACCiiggAIKKKCAAgoooIACCiiggAIKKKCAAgoooIACCiiggAIKKKCAAgoooIACnSMwoXNKsRIFFFBAAQUUUEABBRRQQAEFFFBAAQUUUEABBRRQQAEFFFBAAQUUUEABBRRQQAEFFFBAAQUUUEABBRRQQAEFFFBAAQUUUEABBRRQQAEFFFBAAQUUUGCHF5gF3AbMTkmsBp4P/HWH1xlbABmgCOSi7FwuR7FYJJOJzUNbqVSiUChQq9WaO1cCeWD5Vkz7QOBIYCEwB9gATASeDUyK/iZMmMCrXvWqzfV0d3cTj2j9/f309fXxox/9KF3PpmQ+64DJST9TgLXAecB1wD1x+lbU6ykKKKCAAgoosOMIvLeedf9ParrfAP5lx5l+R810LlAGZkRVkVMjr0ZubdWq1Sr5fJ5KpdLcXQIKwOYAO4LZRX59CfDZ+iMyZqNFLbNnz2bSpElMnDixkVfjOVrUc/XVV7Nx48bm4VHHj4GBJKt2RexN/m1+HcGL46ljRuDQ5PP42zFTsYUqsP0F9gDuAqabTbb/i2EFbRX4Z+A/B41wRbJ2eCUwP/Zls1nK5TI9PT0ti4kcGHkwcljSeoH4/rmlxQmt1ifj+HjEWmWEuMhvsebYzJOxNt6oJdq0adN42ctexuTJkxuZL9YsBwYGGv/esGFD4znWVAflwQXAsifRjMz5q7Zq27kCCiiggAIKKKCAAgoooIACCiiggAIKKKCAAgoooIACCiiggAIKKKCAAgoooIACCiiggAIKKKCAAgoooIACCiiggAIKKKCAAgoooIACCiiggAIKKKCAAgoooIACCiigwA4vED+ObFNAAQUUUEABBRRQQAEFFFBAAQUUUEABBRRQQAEFFFBAAQUUUEABBRRQQAEFFFBAAQUUUEABBRRQQAEFFFBAAQUUUEABBRRQQAEFFFBAAQUUUEABBRToDIFpwAXA61PlHAMs7YzyrGILBDJAEcjFOblcjmKxSCYTm4e2UqlEoVCgVqs1d66sv+55YPkWjNk8dG4y7kHArsBaIN5b/0/yzMSJEznvvPOYMWNG45zJkyc3HhMmTGjUsHbtWt70pjexYcOGZp+9wGeBB4CdksfOQD/wK+AO4CFgYCvq9RQFFFBAAQUU2HEETgLOSk3368D7dpzpd9RMIzOWgUYgjJwaeTVya6tWrVbJ5/NUKpXm7hJQADYH2BHMLmp5AXAuEBmzkUvf+973cuCBBzZqmzRpElOmTKG7u7sxzN13381pp53GY4891hw2guuipJ4pwESgC5hqfh3BK+OpnS7wdOCDwBvqn599gJ8Br+70oq1PgQ4T+Lf6WsnnUjXFOsw/dFiNlqPAaAj8B3DioI5OB/4RmB/bs9ks5XKZnp6eluNFDow8GLkwabFeeChwS4sTWq1PrgEeTdYq49yNQB+wKTn/OfVYekZEwfh79uzZfP7zn2f69On09fU11iz7+/tZv359IwOuW7eOz3zmM411zKRFLl0ALBsNMPtQQAEFFFBAAQUUUEABBRRQQAEFFFBAAQUUUEABBRRQQAEFFFBAAQUUUEABBRRQQAEFFFBAAQUUUEABBRRQQAEFFFBAAQUUUEABBRRQQAEFFFBAAQUUUEABBRRQQAEFFFBgawUaP6xnU0ABBRRQQAEFFFBAAQUUUEABBRRQQAEFFFBAAQUUUEABBRRQQAEFFFBAAQUUUEABBRRQQAEFFFBAAQUUUEABBRRQQAEFFFBAAQUUUEABBRRQQAEFFOgogQ8BnwXOAk7pqMosZrgCGaAI5OKEXC5HsVgkk4nNQ1upVKJQKFCr1Zo7VwJ5YPlwB0wdNw2YkTwmAdHpXOBcYGYc193dzY033si0aXEo9Pf3N8aO566ursa/Dz74YHp7e5vdrgXeAtwKdEUXwMRk5yog9m8+eCtq9hQFFFAgBP4M3ARclTwqsiigwLgTOBn4ampWXwPeP+5mOTYmFPmwnGTGRk6NvBq5tVWrVqvk83kqlc2X5hJQSLLmSGccoXTX5Dtgj+gsMun555/PEUcc0fh3PDZu3Lg5L990000cf/zxrFu3rjl2ZNGDgceAjcAAEL+5GZnV/DrSV8jzO1VgvyQ/NeuLe7+453u0Uwu2LgU6UCDWTe4AZgOfAb4I9HVgnZakwEgF4r1+A3BAqqPIS7cAL4ht2WyWcrlMT09Py7EiB0YejFyYtMhfhyZ9DD6n1frkpiSnxfdVf/KIupprjIcB5ycZjjlz5nDJJZc06pk0aRITJkxgYGBg8xpmZMPDDz+chx9+OP09+ErglyPF8nwFFFBAAQUUUEABBRRQQAEFFFBAAQUUUEABBRRQQAEFFFBAAQUUUEABBRRQQAEFFFBAAQUUUEABBRRQQAEFFFBAAQUUUEABBRRQQAEFFFBAAQUUUEABBRRQQAEFFFBAAQVGIhA/jmxTQAEFFFBAAQUUUEABBRRQQAEFFFBAAQUUUEABBRRQQAEFFFBAAQUUUEABBRRQQAEFFFBAAQUUUEABBRRQQAEFFFBAAQUUUEABBRRQQAEFFFBAAQUU6DyBAvDfnVeWFQ1TIAMUgVwcn8vlKBaLZDKxeWgrlUoUCgVqtVpz50ogDyx/kvHiN4QmAVOA6Dj9iG2Tk0ccM69+7KeBXaK/iRMn8pWvfIXJk+MQGuNu2rSp8Rz7urq6OPXUU9mwYUNz+PXJ+X8CNiWPjUA84qBeoA+I4x5LnpvbBoB42BRQQIEnE3ghcGPqgNXAbmPg+vEKYCpwE3CfL7ECCjylwPvrn+2vpI76KvCBpzzLA9ohMBcoAzOi88ipkVcjt7Zq1WqVfD5PpVJp7i4Bcc+yOcAOo8gny6+RZX8BzIp+JkyYwCc+8Qn233//RkaNR19fXyOzRrvzzjs588wz6e2NyNlokUtPSXJp5NOoKzJoPJtfh/HieMiYFfg98LxU9e8Czh2zs7FwBbaPwEHA/cBDwxg+7lHOAv4L+MEwjvcQBTpJIAvcDOyaKipyUnf8nc1mKZfL9PT0tKw5cmDkwciFSYsg9mLg9mGuT8Y4sU4Zj4nJI9YwG+MD+wOnRhSMP2bNmsVpp53GzJkzG2uYsWYZGTGeu7u7G8/HH388jzzySLOefuA9wK9cn+ykt521KKCAAgoooIACCiiggAIKKKCAAgoooIACCiiggAIKKKCAAgoooIACCiiggAIKKKCAAgoooIACCiiggAIKKKCAAgoooIACCiiggAIKKKCAAgoooIACCiiggAIKKKCAAjueQOOH9WwKKKCAAgoooIACCiiggAIKKKCAAgoooIACCiiggAIKKKCAAgoooIACCiiggAIKKKCAAgoooIACCiiggAIKKKCAAgoooIACCiiggAIKKKCAAgoooIACCigwqgIZoAjkotdcLkexWCSTic1DW6lUolAoUKvVmjtXAnlg+RNUFb8f1AXsAswCelKPPZJ/z0z2TweeBswDJjb7mzp16pNOeP369en9A8BjwNrk+dHk32uAR4BVQNT8YPJ4IPk7tsek+kdV184UUGA8CnwY+GxqYt8HjhsDE70SeHlSZ1wPXwtcO4p1x8V6L+CuUezTrhTYngKnAF9OFXAmcOr2LGgHHnsuUAZmhEHk1MirkVtbtWq1Sj6fp1KpNHeXgEKS9YbDOJz8eiKwOaTOmTOnkY8jl27YsKExxsBAxFLo7++nr69v8LjNABsHRf6MR2yLHGt+Hc6r5DGjJTAJeAXwRiA+a4ePVsct+vlo/T7vU6ntkU2OanHcbsA7geOTela3sSa7VmC8CvwTcFb9EesuDwHPTL5nxut8ndf4FIjviMuAIb9Nns1mKZfL9PTEMuPQFjkw8mDkwqT1AofVv1vuGeb6ZKxjxiPWKiPzTU76adYSa51Tmp1PmDCBKVOmEM/x6OrqajxiTXOnnXZi+vTp/PGPf9ycEyMqAufV79Gvc31yfL55nZUCCiiggAIKKKCAAgoooIACCiiggAIKKKCAAgoooIACCiiggAIKKKCAAgoooIACCiiggAIKKKCAAgoooIACCiiggAIKKKCAAgoooIACCiiggAIKKKCAAgoooIACCigwVgSG/OjfWCncOhVQQAEFFFBAAQUUUEABBRRQQAEFFFBAAQUUUEABBRRQQAEFFFBAAQUUUEABBRRQQAEFFFBAAQUUUEABBRRQQAEFFFBAAQUUUEABBRRQQAEFFFBAAQUU6GCBDFAEclFjLpejWCySycTmoa1UKlEoFKjVas2dK4E88DdgBjAreeyWeo5/7wJMA3YCpibPzX9PAeIxOdkXx47kd4f6gU3JYwOwEYjnXmB98lgHrAXiufnvKhCPNcl8Yk4rgFXAI0D0a1NAAQWuAl6aYngXcO4YYFmdXKebpe4L3D2Kdb8EuDq5ht4M/Lg+3pdGsX+7UmBbC3ywnl++mBo03s//uq2LcLyGwFyg3LyGRU6NvBq5tVWrVqvk83kqlUpzdwkoAJsDbLJj5xHk12cD3c0Bpk6d2sjHzccWvm4DQDzMr1sI5+GjIhD3PHG/1mwHAL8flZ6HdrIf8OfU5vhM7gH8PbVtSf3+7EOpv98HfL1N9ditAuNVIL6j7hg0uS/U10D+bbxO2HmNa4GP12d3+uAZZrNZyuUyPT09j9u1du1aIgv+7ne/Y9GiRaxbF0t+jRY568JkbXA465OxRtl8TATiMew2YcIE4tHd3d14TJ48mTVr1tDfv3lpMbJfhNUHXZ8cNqsHKqCAAgoooIACCiiggAIKKKCAAgoooIACCiiggAIKKKCAAgoooIACCiiggAIKKKCAAgoooIACCiiggAIKKKCAAgoooIACCiiggAIKKKCAAgoooIACCiiggAIKKKCAAgq0QWAk/2OQNpRjlwoooIACCiiggAIKKKCAAgoooIACCiiggAIKKKCAAgoooIACCiiggAIKKKCAAgoooIACCiiggAIKKKCAAgoooIACCiiggAIKKKCAAgoooIACCiiggAIKjAuBDFAEcjGbXC5HsVgkk4nNj28DAwNcf/31HHnkkdRqtebOvwGLgA3AbGBvYK/UY0/gacA0oLtDxfqBTUDMZRXwMPAg8FfgHuA+4AHgMaA3efQlzxuBzRgdOj/LUkCB0ROIa9nqQdezpyfXidEbZfR7eiZwV6rbKrDrKA/zP4DPp/r8NvDOUR7D7hRQYMcUmAuUgRkx/cipkVcjt7Zq1WqVfD5PpVJp7o5zXwFMitNTj93NrzvmG8pZP07gh8DrU1uWAP+k1zx/AAAgAElEQVSzjUY3Ai9M9X9S/XP4f1J/fwb4SOrvEnBoG+uxawXGq8A36+sY705NLtYtDgR+P14n7LzGtcAv6muXC9Iz7OnpoVQqMX36dHp7ezc/Vq1axYoVK7j55pv54he/SF9fLN812gCwLsmBrk+O67eLk1NAAQUUUEABBRRQQAEFFFBAAQUUUEABBRRQQAEFFFBAAQUUUEABBRRQQAEFFFBAAQUUUEABBRRQQAEFFFBAAQUUUEABBRRQQAEFFFBAAQUUUEABBRRQQAEFFFBAAQUU2BKBCVtysMcqoIACCiiggAIKKKCAAgoooIACCiiggAIKKKCAAgoooIACCiiggAIKKKCAAgoooIACCiiggAIKKKCAAgoooIACCiiggAIKKKCAAgoooIACCiiggAIKKKDAsAQyQBHIxdG5XI5isUgmE5sf3zZu3MhVV13F0UcfTX9/f3PneuA3wDRgBjAZmJI8x7+bjy6gk39LaADYmHpsAOLRC6wD1gDLgXuSx1+AeKwC1gJxvk0BBca/wDHAz1LTvAPYfwxM+43AD1J1XgW8bJTrvghYlOrzZOCsUR7D7hRQYMcUmAuUk6zZyKmRVyO3tmrVapV8Pk+lUmnuvhE4EfiH5PEM4JnA7jtYfn0A2AnIAs+uP74HxPeBbccWeD3wwxTBX4Gnt/H+5t+B/50a7xrgyNTf8fm8e9BLEp/XuPeyKaDA8AVifeZPwOzUKTcAhwy/C49UoGMEdgVuTjJMo6g5c+ZwwQUXsHr1au655x7+8pe/cPfdd7Nq1SoiC65bt477778/vX4Zp8ViZqxNjrf1yZ2BU+t5+ehkHbNjXjgLUUABBRRQQAEFFFBAAQUUUEABBRRQQAEFFFBAAQUUUEABBRRQQAEFFFBAAQUUUEABBRRQQAEFFFBAAQUUUEABBRRQQAEFFFBAAQUUUEABBRRQQAEFFFBAAQUUUEABBRTofIFO/pG+ztezQgUUUEABBRRQQAEFFFBAAQUUUEABBRRQQAEFFFBAAQUUUEABBRRQQAEFFFBAAQUUUEABBRRQQAEFFFBAAQUUUEABBRRQQAEFFFBAAQUUUEABBRRQQAEFWgtkgCKQi925XI5iscjkyZNZt24dq1evZtWqVY3HypUrKZVKfO1rX2NgYKDZ2ybgUWAnYMo4Ra4BG4CVyeMhYAUQz81tzeeHgSrQN04tnJYCO7rAmcAHUgjx96ljAOWzwIdTdX4O+PdRrvtPwNxUny9Ovl9GeRi7U0CBbSgwFfg1sGvymAjM2objN4eKa0sZmBEbMplMI69Gbk23/v7+Rn697777OProo1m+fHlz973AD4HZwNNSzzvvYPn1GcDzUmbfqXOeAZhft8ObuoOGnFTPNo8A8Xlotpckn/12lLkPEJ/JZosbyz2T+6vmtvi8H5I65tPAR9tRjH0qMM4FjgO+N2iOJwLnjPN5O73xJdAFTAMOA5YC8TczZ87kuOOOY82aNTz00EOsWLGi8bx27Vr6+sbtklyr9cnJwMuA7uT++7RkrdJ8N74+B85GAQUUUEABBRRQQAEFFFBAAQUUUEABBRRQQAEFFFBAAQUUUEABBRRQQAEFFFBAAQUUUEABBRRQQAEFFFBAAQUUUEABBRRQQAEFFFBAAQUUUEABBRRQQAEFFFBAAQUUaJvAhLb1bMcKKKCAAgoooIACCiiggAIKKKCAAgoooIACCiiggAIKKKCAAgoooIACCiiggAIKKKCAAgoooIACCiiggAIKKKCAAgoooIACCiiggAIKKKCAAgoooIACCuy4AhmgCOSC4IADDuCaa65hwoQJPPDAA/z5z3/mD3/4A7feeiu333574+/169fvuFqPn/kA/x97dwMmZ13f+/+9D8lOsoQ8wYIQWAEhgA9LsB0Sh4MaFButfx+rnvpvq6KH0uNpTBVr0VorqPWhBpWeo2DhtNVaU43VY2orqWj9K7OjFII26vIQA1ogAZLNE5uH2TnzHe47/7ubJewsM7uzu+/fdd3XzNxz37/f9/ea2ZnP/HJdd2AHcC9wO3ArsAm4K9lfBoaTLY61KaDA1Bf4CXB2ZhovAf5xCkzrm8ALM3W+DvhiA+ueC+zN9BefffH9crCBY9iVAgpMjkDkmfbM0B1JtpnIas4CSsD8GDSXy1EsFmu5tVKpUC6XGR4eZv/+/bX8umnTJt761rfy0EMPpTWmc/C6lv/5VbsP+Ij5dSLfyi071meBSzPVXQ/8tyZWewuwPNP/GuCazOO3Ap/KPP4lcArgb6omvih2PW0F/hm4JDO7ncCZwOEvyWk7cyc2VQUir8UWmTMyaBdwEhB5ML4rTouJxbpltMiCtv8kcBtwg/nOd4UCCiiggAIKKKCAAgoooIACCiiggAIKKKCAAgoooIACCiiggAIKKKCAAgoooIACCiiggAIKKKCAAgoooIACCiiggAIKKKCAAgoooIACCiiggAIKKKCAAgoooIACCiigwFgFvHDzWKU8TgEFFFBAAQUUUEABBRRQQAEFFFBAAQUUUEABBRRQQAEFFFBAAQUUUEABBRRQQAEFFFBAAQUUUEABBRRQQAEFFFBAAQUUUEABBRRQQAEFFFBAAQUUaIzA84GbG9OVvbSwQA4oAn1R42mnncbll1/OvffeywMPPMDDDz/Mjh072LlzJ4ODg+zatYtyudzC05nw0g4Ae4FHku0h4BfAFuBu4C7gPmAncHDCq3NABRRopMApwL2ZDg8BxwD7GzlIk/qKz6D5mb7PAu5s4FgXAd/J9Pdj4JkN7N+uFFBg8gR2AAsywy9OMs9EVhSfWaX0cyyXy3HLLbdw+umnc//993PnnXfWtnvuuaeWXx988EFKpRL79x/+eK4AXtPyyFcsvsduA8yvE/lubs2x4rf/tzKl7QEWNfH3y+rq58o1mfHi9+iKzOP4zNkGzMrsixq/3Zp8VqVASwssAQaAOZkqb6z+rnlTS1dtcTNVIPLaPOApwJnJdjpwIhAZ9FeT3+Az1Wes8471yPi7d31yrGIep4ACCiiggAIKKKCAAgoooIACCiiggAIKKKCAAgoooIACCiiggAIKKKCAAgoooIACCiiggAIKKKCAAgoooIACCiiggAIKKKCAAgoooIACCiiggAIKKKCAAgoooIACCsxgAS/ePINffKeugAIKKKCAAgoooIACCiiggAIKKKCAAgoooIACCiiggAIKKKCAAgoooIACCiiggAIKKKCAAgoooIACCiiggAIKKKCAAgoooIACCiiggAIKKKCAAhMu8GJgA7Ae+G1g74RX4IDNFGgHZgHHAickr/OZMeDixYtZunQp99xzDzt27GD//v3NrGM69l0GHgHuBX4G/BS4G/gFsD15bhcwBFSmI4BzUmAaC7wZuD4zv28BF0+B+fYCP8/UuQ/obnDda6rfKR/P9PlX1THf0OAx7E4BBSZHID4/4nMkbacDWya4lLOAEjA/xu3q6uKGG26gu7ubLVu2sHnzZn7yk59w1113mV/H98KYX8fnNp3Oimu+PgD0ZCb1CuAfmjTJk4BfjsgmJwM7M/ti7JdlHt8AXNqkeuxWgekucAXwkRGTLADfn+4Td34tL5Bdn1wAxBbfEacB5wLnAE8DFkYEbPnZtFaBw8DDrk+21otiNQoooIACCiiggAIKKKCAAgoooIACCiiggAIKKKCAAgoooIACCiiggAIKKKCAAgoooIACCiiggAIKKKCAAgoooIACCiiggAIKKKCAAgoooIACCiiggAIKKKCAAgoooEArCsTFaW0KKKCAAgoooIACCiiggAIKKKCAAgoooIACCiiggAIKKKCAAgoooIACCiiggAIKKKCAAgoooIACCiiggAIKKKCAAgoooIACCiiggAIKKKCAAgoooIACzRdYAvwIWJAM9TPgJcDdzR/aESZIYDawCHgWcAHwdmB+jN3R0UFXVxcHDhygXC5TqVQmqKRpM0yADQMHgQPAfmAXsAX4IfA94A7gl8lxAk+bl96JzACBdcBvZOb5LuDDU2DerwS+nKnz28DzG1z354DXZ/r8feBTDR7D7hRQYHIEbgf6MkMvA2LfRLazgFKaVzs7O3ne857H9u3befDBBxkaGqplV/PruF8S8+u46abViR8F3pGZ0ZdG5J5GT/brwA4gxvnqKJ2PzC97gOOBoUYXYn8KTDOBWOu5CngI+JNkbh3AJuDpmbnGWl88Lk+z+TudqSWQXZ98NhDb04ATgBwQz8cW72GvT17/axt/365P1u/mGQoooIACCiiggAIKKKCAAgoooIACCiiggAIKKKCAAgoooIACCiiggAIKKKCAAgoooIACCiiggAIKKKCAAgoooIACCiiggAIKKKCAAgoooIACCiiggAIKKKCAAgoooMCMEvCCfzPq5XayCiiggAIKKKCAAgoooIACCiiggAIKKKCAAgoooIACCiiggAIKKKCAAgoooIACCiiggAIKKKCAAgoooIACCiiggAIKKKCAAgoooIACCiiggAIKKDBJAu3ALUA+M34FuBi4eZJqctgnLxCvaxfQA/QCZwJnAE9NtmcDs5/8MPbwOAIHgR3AfcA9wJbMbdz/BXAAKCuogAItLfBh4DXJ52YUugy4vaUrfqy4D1Q/Y67M1PnnwDsaXPdm4JxMnxcC32vwGHangAKTI/Ad4KLM0M8Hvj0BpWTza3ymXA/MiXHb29vp6elh9+7d7N27dwJKmZFDmF9n3st+HnBbZtrxHlhUzQx7JoliFrANWJAZ/zeBL0xSPQ6rQKsLdFb/Zn6vWuT7gIXAfuAs4N6k8Fj3+WFmEhuB+Jva3uoTs75pJXC09clTgVOAxUD3tJp160zGfNc6r4WVKKCAAgoooIACCiiggAIKKKCAAgoooIACCiiggAIKKKCAAgoooIACCiiggAIKKKCAAgoooIACCiiggAIKKKCAAgoooIACCiiggAIKKKCAAgoooIACCiiggAIKKKCAAi0j0NYylViIAgoooIACCiiggAIKKKCAAgoooIACCiiggAIKKKCAAgoooIACCiiggAIKKKCAAgoooIACCiiggAIKKKCAAgoooIACCiiggAIKKKCAAgoooIACCigwfQWuBt49YnrvA/50+k552s6sHegEcsBc4DjgbOAC4ELg6cn+jmkr0JoTqwC7gZ8D/cD3gB8CO5L9Q0AZGG7N8q1KAQWApwHPAz47RTS+AfxaptbXA3/bwNrjO2Zvpr/4/JoH7GvgGHalgAKTJ/A14KWZ4V8OfLVJ5Txefo3PsDcA5tYmwT9Bt+bXyXGfjFH/HTg3M/CbgBsno5BkzP8F/G5m/H+q/oZaNYn1OLQCrSwQmTzWGY7PFPkPwCsyjz9ZXX/49eraw9uBr7TyZKxtWgm4PtmaL6f5rjVfF6tSQAEFFFBAAQUUUEABBRRQQAEFFFBAAQUUUEABBRRQQAEFFFBAAQUUUEABBRRQQAEFFFBAAQUUUEABBRRQQAEFFFBAAQUUUEABBRRQQAEFFFBAAQUUUEABBRRQQAEFJlygbcJHdEAFFFBAAQUUUEABBRRQQAEFFFBAAQUUUEABBRRQQAEFFFBAAQUUUEABBRRQQAEFFFBAAQUUUEABBRRQQAEFFFBAAQUUUEABBRRQQAEFFFBAAQUUUGBmCVwM3ARkr/dyMxD7KzOLYlrM9hhgCfAs4DzgbOBkYDGwCJgHdIx4vafFxKfAJA4B+4AdwHbgP4AfAbcDtwIPAbunwDwsUQEFpobAJcCFwPnAMmAl8LMGlh59fzfT32bg6Q3s364UUGByBf4a+K1MCb8DxL5mtMfLrycCp5hbm0E+5j7Nr2OmmtIHvgv4UPJb5CvAtcAPJnFGy4FbkvHvBq5JaprEkhxagZYWeCNww4gKX1j9LbAx2Rffs3taegYWNx0FXJ9s3VfVfNe6r42VKaCAAgoooIACCiiggAIKKKCAAgoooIACCiiggAIKKKCAAgoooIACCiiggAIKKKCAAgoooIACCiiggAIKKKCAAgoooIACCiiggAIKKKCAAgoooIACCiiggAIKKKCAAhMmkP0PaiZsUAdSQAEFFFBAAQUUUEABBRRQQAEFFFBAAQUUUEABBRRQQAEFFFBAAQUUUEABBRRQQAEFFFBAAQUUUEABBRRQQAEFFFBAAQUUUEABBRRQQAEFFFBAAQVmiMBxwE+AuE3bg8DTgYdniMF0mGYXcAzQC5wBnJm8hvE6xr75gNfzaa1XugzsA+4ENgM/Au4CtgBbgd3AwdYq2WoUUECB/yTwK8CVwDLgqdXvn78BflsjBRSYNgKfAt6amc1q4JMNnJ35tYGYE9SV+XWCoCdhmJOB84ANkzD24w15DbAe+NcWqslSFGhlgduSv+O0xruBpUB8dtsUmCgB891ESTduHPNd4yztSQEFFFBAAQUUUEABBRRQQAEFFFBAAQUUUEABBRRQQAEFFFBAAQUUUEABBRRQQAEFFFBAAQUUUEABBRRQQAEFFFBAAQUUUEABBRRQQAEFFFBAAQUUUEABBRRQQAEFFJhSAv4HJlPq5bJYBRRQQAEFFFBAAQUUUEABBRRQQAEFFFBAAQUUUEABBRRQQAEFFFBAAQUUUEABBRRQQAEFFFBAAQUUUEABBRRQQAEFFFBAAQUUUEABBRRQQAEFFJhCAnF9l5uAizM1DwMXAd+bQvOwVDgOOB14DfA84ExgDtCebF7LpzXfJRUg/ubKwCHgturf43eBLwF3Artas2yrUkABBY4QmA/MA36hjQIKTBuBq4F3Z2bzXuCqBs7O/NpAzAnsyvw6gdgOpYACCtQhcAFQHHH824GP19GHhyrwZAXMd09WcHLON99NjrujKqCAAgoooIACCiiggAIKKKCAAgoooIACCiiggAIKKKCAAgoooIACCiiggAIKKKCAAgoooIACCiiggAIKKKCAAgoooIACCiiggAIKKKCAAgoooIACCiiggAIKKKCAApMq4H9iMqn8Dq6AAgoooIACCiiggAIKKKCAAgoooIACCiiggAIKKKCAAgoooIACCiiggAIKKKCAAgoooIACCiiggAIKKKCAAgoooIACCiiggAIKKKCAAgoooIAC01jgXcCHRswv9n14Gs95uk1tNnA88F+A/wc4BzgVmA90tOBkK8AwUAYOJfWlj+PhPKA9rfukk06io+OxacyaNat2f3h4uLYdOnSIX/ziF1Qq0WWtxZ3BpP84qROIaxjFFvdj3+G+W9RmO3AvcAewEdgAPAocbMF6LUkBBRRQQIHpKvCn1Tzx3szk/qSaId4/XSd7lHm9A/ho5vk/B2Lfk21TPb/OSfJlzWH+/PmHc2pnZydtbW21LVpk1vvvv792m8mrv0zuz0qyaRwcGdX8+mTfWZ6vgAIKKPB3wGszDLuBM4BYa7Ap0EyBqZ7vatEtWa+MNcs0vKXrl7HmmC5AxhrjU1LMyH89PT20t7dz8ODBWu6Ltcq4LZfLtfXLffv2Zdcvm/k6NKLvmKfrk42QtA8FFFBAAQUUUEABBRRQQAEFFFBAAQUUUEABBRRQQAEFFFBAAQUUUEABBRRQQAEFFFBAAQUUUEABBRRQQAEFFFBAAQUUUEABBRRQQAEFFFBAAQUUUEABBRRQQAEFFFCgxQUeu5KyTQEFFFBAAQUUUEABBRRQQAEFFFBAAQUUUEABBRRQQAEFFFBAAQUUUEABBRRQQAEFFFBAAQUUUEABBRRQQAEFFFBAAQUUUEABBRRQQAEFFFBAAQUUUKCRAnnge0BnptN/AlY1chD7arrAsUAf8Drgzcnr2d7oUdva2mhvb6dcLme7HgZ2AgeBuJ9ucdDjPY7nDgEHkvOivzg2+pgLxPtyduyMMV/5ylfS1dVVG3P27NnMmjWrVkNsQ0NDfOlLX8rWFP0WgV2JQ/QT1zCKLe7Hez228ImtI3N/tH3Z5+N+ukUf6XPNuEZSzCPm8PfAWuD+5HGjX1b7U0ABBRRQQIHRBa6q5pX3ZJ7642qGuHoGYr0FuC4z779M8uaTpZiQ/JoUWQH2J/kzcmi6ZbNq3K8nv67I5tULLriA4447js7Ozlpe7ejoqOXYaIODg3zzm9/k4MGIurUW43w5yb8RcrN5MzKm+fXJvrs8XwEFFJjZAk8BtgCPLaQ81m4E3jSzWZz9BAhMZL6rrRXGGmHkrnSLdcvYhoeH2b59e+02kwfvBfaNWLt8vPXJ2J+enB4TGS5yZbRF1fXHX0s77+7u5kUvelEtB+7fv7+2Thljx3bo0CEOHDjA97///dptpp57gL2uT07AO9MhFFBAAQUUUEABBRRQQAEFFFBAAQUUUEABBRRQQAEFFFBAAQUUUEABBRRQQAEFFFBAAQUUUEABBRRQQAEFFFBAAQUUUEABBRRQQAEFFFBAAQUUUEABBRRQQAEFFFBAAQUeV6AZ/9mG3AoooIACCiiggAIKKKCAAgoooIACCiiggAIKKKCAAgoooIACCiiggAIKKKCAAgoooIACCiiggAIKKKCAAgoooIACCiiggAIKKKCAAgoooIACCiigwEwX+G3grzII9wLnATtmOswUm/9JwKuBlwAvTGpv6HV72tra6OzsZM6cOezatSvLsx+4CdgOPJrZ9iX309t4Lns/zhsGKklncRvb2cB1wMLY39HRwS233MKxxx5bOyzqaG9vp1Kp1LZHH32U5cuXMzQ0lNa0F3gz8KM4PLPVTgfagU5gTrLNzdyPfenj7G16vxs4BliQbFFUV9Jfo98yYVEGNgL/GygCWxs9iP0poIACCiigwOMKfAC4MvPsu4EPzkCvE4AlwM5ke7hBBk3Pr5k6DwH3JfUPAruTXJrNptms+kT5NbqOjHZc3Ilsev3119cyaWTVdEvHv+OOO3jjG9/I3r0RU2stgutyIPJwmlfTrGp+bdAbzG4UUECBGS7w/uqawh+PMLgAKM1wF6ffXIEJy3eRv5YsWcLixYuZP38+8+bNY+7cubUt1i5jnfDzn/88+/dH3Kq1g9Xc9afAz8a4PpmuU8a56f10DTP25ZM19dr668knn8wXv/jFWj3pmmXtxGT9cnh4mIsvvpiHHnoorSfWRP9HdT33x65PNvdNae8KKKCAAgoooIACCiiggAIKKKCAAgoooIACCiiggAIKKKCAAgoooIACCiiggAIKKKCAAgoooIACCiiggAIKKKCAAgoooIACCiiggAIKKKCAAgoooIACCiiggAIKKKCAAkcXaOh/bCK2AgoooIACCiiggAIKKKCAAgoooIACCiiggAIKKKCAAgoooIACCiiggAIKKKCAAgoooIACCiiggAIKKKCAAgoooIACCiiggAIKKKCAAgoooIACCiigwGGBc4AvA2cCzwF+oM2UE+gFLgUuAS4YY/XDwCHgUWAuMCvOmzt3Luedd17tNpfLHd7mzJlTuz84OMjnPvc5hofj9FrbBfwR8AvgQPX+/sxt3B/tcZyXA+YAncBDwMHk8fOAG4EFcVBHRwdf+9rXiPGjVSqVw2O3t7dz4MABXv7yl7N/fwxTa/uA1cAdyfxijrFF/3EbB8acYwJxbaMuYPaI29g3cotj0pq7gXSLwmKL59Jt5OP0vHCOrT0Zeywv1f8HfBG4CfjZWE7wGAUUUEABBRRoiMAHk4yTdnZlNR98qCE920kIjCe/1uTa2to4/vjjmTdvXi2fpjk1za6RH2+++WZ27YqYWmv/AXwG2A3sTfLiyJya5tix5NfIzd8HTozOI5N+8pOf5Pzzzz+cVw8dOkS5XK493rx5M+985zvZty9iaq3FGC8HhoA4KHJpbHE/za7mV/9OFFBAAQWejECsPdxV/f57SqaTTcB5T6ZTz1XgCQTGk+/S9ckISpHTIh/FFmt36f309sI0f82fP5/LL7+cnp4euru7a+uYXV1dtW327Nls376d3/u932PPnj3Z/PWKaga7Pcli6ULi461P9iRrkx1JB7GGGGuY6eNlwMfS9b0TTzyRa6+9lsWLF9fWMiMfxhb3Ozs7a7cvfOELa3UlLXLfq4GbXZ/070oBBRRQQAEFFFBAAQUUUEABBRRQQAEFFFBAAQUUUEABBRRQQAEFFFBAAQUUUEABBRRQQAEFFFBAAQUUUEABBRRQQAEFFFBAAQUUUEABBRRQQAEFFFBAAQUUUEABBRRQYDIF4oJ7NgUUUEABBRRQQAEFFFBAAQUUUEABBRRQQAEFFFBAAQUUUEABBRRQQAEFFFBAAQUUUEABBRRQQAEFFFBAAQUUUEABBRRQQAEFFFBAAQUUUEABBRRQQIHmCTwP+HbzurfnJgo8FbgceAFwfjJOJbkdBuL+yO0QsAfYDsT58+L4E088kXe+852ccMIJLF68mEWLFtW2hQsXMm/ePG699VYuvPBCyuVyOp1tQB7YWsf85gOnxXDAHOBWYC+wGHgNcGWyn/b2dn7nd36HtrbHLkN06NCh2haPOzo6aref+9znsvUcAL4E/BwYAvaN2B4Cfln1ehAYrKPm0Q6NouYmdlH7omQO6W3sS/cfB/QAJwCzgE4gzj/aFmPeAqyvGv9j1Wbzk6zX0xVQQAEFFFBg7AJ/Bvxh5vB3VfPJh8d+ukc+gUA9+TW6mp32F/lvxYoVPPWpT63l1XSLzBr3Z8+ezaWXXsqWLVvSU/qBAnA4wI7j1cnm18h//yvJdrU8+rrXvY6TTz6Z4eGI3rBv3z4OHIhYCg888AA33XQTBw8eTIeNOj5fzbxxQOxMt/3m13G8Mp6igAIKKPB4Ar+ZfN+kz28EXgnslkyBJgnUk+/Sdcp0fTLWF+8HHh6xPZI83gFcA6yI2nt7eymVSvT0xFLbkW1gYIB8Ps/g4OGlv1gjXA5syhx9tPXJC4BzkjW89uScyIBpJl0CXJL2dcwxx/DSl76U7u5uZs2adXjr6uoil8sxZ84crr766mw9ERrfBPyD65NNejfarQIKKKCAAgoooIACCtslyFoAACAASURBVCiggAIKKKCAAgoooIACCiiggAIKKKCAAgoooIACCiiggAIKKKCAAgoooIACCiiggAIKKKCAAgoooIACCiiggAIKKKCAAgoooIACCiiggAIKKKDAmAQe+59AbAoooIACCiiggAIKKKCAAgoooIACCiiggAIKKKCAAgoooIACCiiggAIKKKCAAgoooIACCiiggAIKKKCAAgoooIACCiiggAIKKKCAAgoooIACCiiggAIKKDBS4KnA5cALgPOBMrAfGAQeBh4CdozYHkkeHwA+ApwRnS5dupR169Zx7LHHMnv2bLq6ug7fdnZ28oMf/IBCoUC5HEPU2jYgD2yt42U5E3gV8CwgB3wiOf+0ZB6vBDqiv7a2Ns444wwqlUqt+7gdHh6u7Y8t2pYtWw4/Dwwnfe1NHA5lbuP+PcAtwHeBn9RR8+Md2gnMAmYDXZlt5ON4LuY6BzgGWAAcByyqzn/hKNu8xKBYdVpfNf5HYHMD6rULBRRQQAEFFBibQOSjKzKHvhP46NhO9agxCNSTX6O730yyVC2bfupTn+Lcc8+tZdXsFs/t37+fSy65hLvuuistox8oJJlwDKWNesjI/HoRsDjNq729vcydO/dwJo2snObloaEh7r///lqGTVoE2y1Jbo2d2S1Ctvl1vK+S500Hgf8CxO/BvwAO/xFPh4k5BwUmSSDWFJYCfwDcOMYaVgHfGOOxHqZAVqCefJeuU6brk3uAR5P1zFjTzG6xdhnbl4DnxoCRvUqlEj09PaO+AgMDA+TzeQYHY2m01oaA5cCmzAlHW5/8DSC+k9pjeTI5J9Yqa+uV1bXUucBT0r5izXTJkiXEbXt7+3/aOjo6avvvuOMODh48mM2D1wDXuz7pH5ECCiiggAIKKKCAAgoooIACCiiggAIKKKCAAgoooIACCiiggAIKKKCAAgoooIACCiiggAIKKKCAAgoooIACCiiggAIKKKCAAgoooIACCiiggAIKKKCAAgoooIACCiigwGQKpBfdm8waHFsBBRRQQAEFFFBAAQUUUEABBRRQQAEFFFBAAQUUUEABBRRQQAEFFFBAAQUUUEABBRRQQAEFFFBAAQUUUEABBRRQQAEFFFBAAQUUUEABBRRQQAEFFFBAgVYUOAl4NfArwGnAELAH2AlsS7aHgIcz2yPAINABFIG+mFhfXx/FYpFcLjfqPPv7+ykUCpTL5fT56D8PbK0DZll17DXACiAGWg1sBpYCVwCFOvqq99AYZwOwPpl3vec/2ePjekrdwELgBOA4YPGILfbF83OBnwHfTbZ7nuzgnq+AAgoooIACYxb4aDVPvSNzdGSUj435bA98IoF68mtkp+uBedFp5NTIq5FbR2uDg4Pk83kGBgbSp/uTfHk4wD5RcaM8PzK/pnmOtrY2KpXKOLoc8ynm1zFTeeAUFvhvwNXA8ckc/jh5PIWnZOkKtITAM4DtwINjqOa5wKeBs6vrJr8K/HAM53iIAlmBevJdukaZrk8efALKWE/bCKyM43p7eymVSvT09Ix6WuTAyIORC5MWa6XLgU2ZE462PnkZsKrJL+86YK3rk01WtnsFFFBAAQUUUEABBRRQQAEFFFBAAQUUUEABBRRQQAEFFFBAAQUUUEABBRRQQAEFFFBAAQUUUEABBRRQQAEFFFBAAQUUUEABBRRQQAEFFFBAAQUUUEABBRRQQAEFFFBAgaMKxAX/bAoooIACCiiggAIKKKCAAgoooIACCiiggAIKKKCAAgoooIACCiiggAIKKKCAAgoooIACCiiggAIKKKCAAgoooIACCiiggAIKKKCAAgoooIACCiiggAIKKHCkwDHAUqAbGAYeAXYDZeBQssX9kVsc2wUUgb7otq+vj2KxSC6XG9W5v7+fQqFAuRxd1do2IA9sreOFWQasAVYAMdBqYHMyhyuAQh191XtojLMBWJ/Mu97zG3F8O9CR2TpHPJ6dvJYnJK/ZTuA+IG5tCigwcQJPA94BfBv4F2D7xA3tSAoo0AICfw78QaaOtwMfb4G6pksJ9eTX04F/BebH5COnRl6N3DpaGxwcJJ/PMzAwkD7dn+TLwwF2HIgj82vk7oXRT1tbG5VKZRxdjvkU8+uYqTxwCgtcCnw2U/+PgWdO4flYugJTTeCPgfdniv5Rdd3kWVNtEtY76QL15LvsGmWsTz5RmIrrk2+sZsKVMcve3l5KpRI9PT2jTjpyYOTByIVJGwKWA5syJxxtffIyYFWTRddV8+3aFlifjFAd67uBlV2vdH2yyW8Au1dAAQUUUEABBRRQQAEFFFBAAQUUUEABBRRQQAEFFFBAAQUUUEABBRRQQAEFFFBAAQUUUEABBRRQQAEFFFBAAQUUUEABBRRQQAEFFFBAAQUUUEABBRRQQAEFFFBAAQVaQSAu+GdTQAEFFFBAAQUUUEABBRRQQAEFFFBAAQUUUEABBRRQQAEFFFBAAQUUUEABBRRQQAEFFFBAAQUUUEABBRRQQAEFFFBAAQUUUEABBRRQQAEFFFBAAQUUUECBIwVmAfOBduAgsA84AFTGgJUDikBfHNvX10exWCSXi91Htv7+fgqFAuVyOX1yG5AHto5hrPSQZcAaYAUQA60GNgNLgSuAQh191XtojLMBWJ/Mu97zJ+L4eB3jNT0meU0De0/ymk7E+I6hgAKPCbwV+FQGI+7/vjgKKDBjBNYCb8vMNrLLNTNm9s2faD359SyglOTdWk6NvBq5dbQ2ODhIPp9nYGAgfbo/yZeHA+w4pjcyv3YDC6OftrY2KpWxxO5xjPrYKebXcdN5YgMFFgAXAl9vYJ/ZruZVfxfuADoyO88E7jrKeCuBnwG/bFJNdqvATBJ4JrApvtYyk3478PGZhOBcn7RAPfmu3sHivbkRiM9+ent7KZVK9PT0jNpP5MDIg5ELkzYELE/e5+m+o61PXgasqrfIOo9fV8238Zsj1mUnq70Y+CLw0+R7fn+mENcnJ+tVcVwFFFBAAQUUUEABBRRQQAEFFFBAAQUUUEABBRRQQAEFFFBAAQUUUEABBRRQQAEFFFBAAQUUUEABBRRQQAEFFFBAAQUUUEABBRRQQAEFFFBAAQUUUEABBRRQQAEFFFBgAgWyF6OcwGEdSgEFFFBAAQUUUEABBRRQQAEFFFBAAQUUUEABBRRQQAEFFFBAAQUUUEABBRRQQAEFFFBAAQUUUEABBRRQQAEFFFBAAQUUUEABBRRQQAEFFFBAAQUUUECBaS2QA4pAX8yyr6+PYrFILhe7j2z9/f0UCgXK5XL65DYgD2ytQ2kZsAZYAcRAq4HNwFLgCqBQR1/1HhrjbADWJ/Ou93yPV0CBmSPwf4Bfz0z3bcAnpsj0XwR8Grgt2f4F+P4Uqd0yFWgVgWuSjJLWM5U+A1rFsFF1nAWUgPnRYeTUyKuRW0drg4OD5PN5BgYG0qf7k3x5OMCOo7CR+bW7+p2wMPppa2ujUqmMo8sxn2J+HTOVBzZB4LnAW4BXJX0fD+xpwjjR5deBl2T6vgp474ixFgGXJjWdCbwH+ECT6rFbBWaaQPzW+f3MpB8FTgcemGkQzrclBeL65BuBlVFdb28vpVKJnp6eUYuNHBh5MHJh0oaA5cCmzAlHW5+8DFjVZIl11Xy7dhLXJ+M79P0RZ5N5fhn4DaCpwbbJpnavgAIKKKCAAgoooIACCiiggAIKKKCAAgoooIACCiiggAIKKKCAAgoooIACCiiggAIKKKCAAgoooIACCiiggAIKKKCAAgoooIACCiiggAIKKKCAAgoooIACCiiggAIKKFCnQHpRujpP83AFFFBAAQUUUEABBRRQQAEFFFBAAQUUUEABBRRQQAEFFFBAAQUUUEABBRRQQAEFFFBAAQUUUEABBRRQQAEFFFBAAQUUUEABBRRQQAEFFFBAAQUUUEABBRQ4ikAOKAJ9cUxfXx/FYpFcLnYf2fr7+ykUCpTL5fTJbUAe2FqH8jJgDbACiIFWA5uBpcAVQKGOvuo9NMbZAKxP5l3v+R6vgAIzQ6AT2Al0Z6Z7DvDTKTL9K4EPZGr9DPC7Da79k4nR7cBtwJYG9293Cky2QLzH/0emiN8HPjXZRc3Q8c8CSsD8mH/k1MirkVtHa4ODg+TzeQYGBtKn+5N8eTjAjsNxZH6N74eF0U9bWxuVSmUcXY75FPPrmKk8sMECHcD29L2e9P0G4K8aPE7a3W8Bf53p+y7gzBFjxe/Fj2T2Rf44vUn12K0CM01gHhBfnidmJv5l4NUzDcL5tqRAXJ98I7Ayquvt7aVUKtHT0zNqsZEDIw9GLkzaELAc2JQ54Wjrk5cBq5ossa6ab9dO0vpkeP498KoRc/xYsjbb5KnbvQIKKKCAAgoooIACCiiggAIKKKCAAgoooIACCiiggAIKKKCAAgoooIACCiiggAIKKKCAAgoooIACCiiggAIKKKCAAgoooIACCiiggAIKKKCAAgoooIACCiiggAIKKKBAqwjEBepsCiiggAIKKKCAAgoooIACCiiggAIKKKCAAgoooIACCiiggAIKKKCAAgoooIACCiiggAIKKKCAAgoooIACCiiggAIKKKCAAgoooIACCiiggAIKKKCAAvULzAN213+aZ8wQgRxQBPpivn19fRSLRXK52H1k6+/vp1AoUC6X0ye3AXlgax1ey4A1wAogBloNbAaWAlcAhTr6qvfQGGcDsD6Zd73ne7wCCswMgecC385M9T7g1Ck09S8Br8rUexlwXQPrn1X9vN4LxG3aFlQ/2wcbOIZdKTDZAtcC/z1TxFuBv5jsombo+GcBJWB+zD9yauTVyK2jtcHBQfL5PAMDA+nT/Um+PBxgx+E4Mr92Awujn7a2NiqVyji6HPMp5tcxU3lgEwRGfhbeBFzShHGiy1i7eHhEvjgfuC0z3vHAg/Gnl9l3QfIZ0aSy7FaBGSXwWuDvRsx4JXDzjFJwsq0oEJ/7G4F4P9Lb20upVKKnp2fUWiMHRh6MXJi0IWA5sClzwtHWJ+M39KomQ6yr5tu1k7g+2ZX8bcf6bLa9qUp8Y5PnbvcKKKCAAgoooIACCiiggAIKKKCAAgoooIACCiiggAIKKKCAAgoooIACCiiggAIKKKCAAgoooIACCiiggAIKKKCAAgoooIACCiiggAIKKKCAAgoooIACCiiggAIKKKCAAi0ikL3Qa4uUZBkKKKCAAgoooIACCiiggAIKKKCAAgoooIACCiiggAIKKKCAAgoooIACCiiggAIKKKCAAgoooIACCiiggAIKKKCAAgoooIACCiiggAIKKKCAAgoooEDLC3wYeBnwEuDulq/WAidDIAcUgb4YvK+vj2KxSC4Xu49s/f39FAoFyuVy+uQ2IA9sraP4ZcAaYAUQA60GNgNLgSuAQh191XtojLMBWJ/Mu97zPV4BBWaGwAeAKzNT/UvgzVNo6luAp2bq/RXg1gbW/2zgh5n+YrzTG9i/XSmggAJZgbOAEjA/dkZOjbwauXW0Njg4SD6fZ2BgIH26P8mXhwPsOHhH5tduYGH009bWRqVSGUeXYz5lIvLrXOBE4J4xV+WBM0UgfrN9PzPZ+Ds6CYjfgc1o8TvtFZmOPwL84YiB/rla0yWZfX8BvLUZxdinAjNU4FvA8zNzj++Gc4H9M9TDabeGQFyffCOwMsrp7e2lVCrR09MzanWRAyMPRi5M2hCwvPodsylzwtHWJy8DVjV56uuq+XbtJK9PRp79txHrB/FdH3O/qcnzt3sFFFBAAQUUUEABBRRQQAEFFFBAAQUUUEABBRRQQAEFFFBAAQUUUEABBRRQQAEFFFBAAQUUUEABBRRQQAEFFFBAAQUUUEABBRRQQAEFFFBAAQUUUEABBRRQQAEFFFBAgRYQiAv+2RRQQAEFFFBAAQUUUEABBRRQQAEFFFBAAQUUUEABBRRQQAEFFFBAAQUUUEABBRRQQAEFFFBAAQUUUEABBRRQQAEFFFBAAQUUUEABBRRQQAEFFFBAAQXGLvBrwDeSw3cBrwe+PvbTPXKGCOSAItAX8z333HP5whe+wIEDB9izZ8/hbe/evTz66KPceeedXHvttQwPD6c8+4C/AXYAh4CDwB7gYeDfgbuB3clz6TnLgDXACiDGXw1sBpYCVwCFJtrHOBuA9cm8mziUXSugwBQW+CHw7Ez9r61+RK6bIvOZD+zM1Bqfy93J53OjpvAW4LpMZ18GXt2ozu1HAQUUGCFwFlAC4vONXC5HsVjkGc94Ri2f7tq1i927d9e2yK8PPvgga9as4f7770+7uRe4HpgFzAY6kifKTyK/xufqwuinra2NSqXSzBetWfn1VODDwHnA2cAPgHwzJ2LfU1bgPmBJpvr4LXdNk2bzGuCLmb5j7HivZlusbXwusyNyT0+Ds06Tpme3CkwJgdOTNZquTLVXAe+dEtVb5FQXiJw2BzgWmJdsxyS3HwKeHhNcuHAhl19+OZ2dnbU1zHI5Yh10dHTU9kU+vO666xgaGko99gPPAf4tA3S09cnLgFVNxow1hrUtsD55ZnWu/Wm2Tea8N/G6o8kGdq+AAgoooIACCiiggAIKKKCAAgoooIACCiiggAIKKKCAAgoooIACCiiggAIKKKCAAgoooIACCiiggAIKKKCAAgoooIACCiiggAIKKKCAAgoooIACCiiggAIKKKCAAgooMMkCbZM8vsMroIACCiiggAIKKKCAAgoooIACCiiggAIKKKCAAgoooIACCiiggAIKKKCAAgoooIACCiiggAIKKKCAAgoooIACCiiggAIKKKCAAgoooIACCiiggAJTSaAXuB1YkCl6EDgZ2DuVJmKtDRGIa/h0JttsYFayxf1jgC8DS2Ok3t5e3vGOd7B792527NjBzp07a9vevXvZt28fDz/8MD/+8Y+pVCppYWXgP4Ah4FCy7QEeAb4BfAe4B9iXmckyYA2wAsgBq4HNSQ1XAIWGzHr0TmKcDcB6oNjEcexaAQWmrkB8d8ZnWHr9s/jAWwTsnCJTekH1c/SmTK23Aec3uPZPA5dl+rwS+FCDx7A7BRRoHYF3Aa9PflvEZ2RktxuaXF42v54LfAs4Nsbs6uriC1/4Aqeeeiq7du3ioYce4pFHHqltkV+3bdvG+vXra3k2aXHnzjgViPwbuThaml3jtt782g0sjE7a2tqy2bgZLM3KrydWP8vvzxR8AJgDDDdjEvY5pQWuqv69vCczgx9Wf1P9apNmFO/Bh5P3YjrEcqA/M178htye/JZNd78c+GqTarJbBWaCwOLkby+d659U77wvM/GDwNnJ+s5M8HCOzRE42vpkrFVGTovvgch8xyW/w+O3eGSuyKAvA3rSPHj22Wdz6NAhDhw4ULuN1tnZWdvK5TJ333137TZp+4Hnjvg+Odr6ZPzeXdUchsO9rgPWtsj6ZKzR3pzk5bTAB6rfrWEUtzYFFFBAAQUUUEABBRRQQAEFFFBAAQUUUEABBRRQQAEFFFBAAQUUUEABBRRQQAEFFFBAAQUUUEABBRRQQAEFFFBAAQUUUEABBRRQQAEFFFBAAQUUUEABBRRQQAEFFFBAgWkqkF6Qf5pOz2kpoIACCiiggAIKKKCAAgoooIACCiiggAIKKKCAAgoooIACCiiggAIKKKCAAgoooIACCiiggAIKKKCAAgoooIACCiiggAIKKKCAAgoooIACCiiggAINE5gF/ADoy/RYAV4M/FPDRrGjqSTQASwAjgNOAHqS27h/EvBqYH5MqKuriyVLllAulzl06FBtju3t7XR3d9e22H/77bdTqcRbqtb2AzcBe+NQYC5wPHAK8C3gn5NtWwZsGbCmun8FkANWA5uBpdV+rqj2V2giboyzAVgPFJs4jl0roMDUFXhd9fPoC5nyS8AFU2g6f1j9bP2zTL2fBd7S4PojZ/xKps8XAd9s8Bh2p4ACrSPw8SS7pRW9HYh9zWzZ/BqfN9clOZOOjg4uuuiiWlbdtWsX+/fvr91Pt+HhYbZt23Y4ywK7ge8neXUYiC1aBNrx5tduYGF00tbWls3GzTBpZn59JJ1HUvg5wE+bMQn7nNICZwB3jZjB04C7mzSryGGRx9J2zYjPoNh/I/CGzDFfTn7XNqkku1Vg2grE75zPANuBF46YZfzdx99/2v6+unbzmmkr4cQmQuBo65PpeuXias48NpYogc7MFvXFumasI5LL5XjOc57DggULauuWsaW5LLLg9u3b+e53v1tbx0zaQSB+t96cmejR1icvA1Y1GWVddT12bQutT74K+NKIOd9R/a3/nCRHN5nD7hVQQAEFFFBAAQUUUEABBRRQQAEFFFBAAQUUUEABBRRQQAEFFFBAAQUUUEABBRRQQAEFFFBAAQUUUEABBRRQQAEFFFBAAQUUUEABBRRQQAEFFFBAAQUUUEABBRRQQAEFJkOgbTIGdUwFFFBAAQUUUEABBRRQQAEFFFBAAQUUUEABBRRQQAEFFFBAAQUUUEABBRRQQAEFFFBAAQUUUEABBRRQQAEFFFBAAQUUUEABBRRQQAEFFFBAAQUUUGAKCnwKeOuIuj8IvHsKzsWS6xOYDcwFTgSOB47NbAuBBZltPnAMMAc4N7nlmGOOoVAo1G7nzp1Ld3d3bYv7sW3bto1PfOITDA8Pp5XtSt5bDwHtST/HAUuAnwE/Bm4DBjNTWVZ9vAZYAeSA1cBmYClwBVCob9p1HR3jbADWA8W6zvRgBRSYKQI3AG/MTPZq4I+n0OTXAb+Rqffy6vfCpxtYf3zWDwGzMn3G90v2c76Bw9mVAgq0gMCfVGt4X6aOq4D3NqiuseTXXuBV6edOe3s7S5cuJZfL0dnZeTinpnl11qxZfOUrX2HHjh1piVurmfPPqjlzb/XzvFyt/XCQfRL5tRuIfE1bWxuVSqVBHKN208z8ehPwgsyor63+NojvEZsCIwVuBc7P7Hw/EJ8NzWgvB76SdLwb+J/V7PGuEQM9H/hWZt/B6nE9wM5mFGSfCkxDgVgLuhGIz/20vRT4euZx+ncW353xdxi/icz80/DN0IQpjSXfpWuU6fpkF9AR0Qo4BOwbsUWOezFwatS7aNEirrzySnp6eujo6CDyYdpizfLnP/85V111FUND8dO11g4AK4HvZeZ7tPXJy4BVTbDJdhmZa22LrU/+ERD/jpBtVwIfarKF3SuggAIKKKCAAgoooIACCiiggAIKKKCAAgoooIACCiiggAIKKKCAAgoooIACCiiggAIKKKCAAgoooIACCiiggAIKKKCAAgoooIACCiiggAIKKKCAAgoooIACCiiggAIKTJJAXAjQpoACCiiggAIKKKCAAgoooIACCiiggAIKKKCAAgoooIACCiiggAIKKKCAAgoooIACCiiggAIKKKCAAgoooIACCiiggAIKKKCAAgoooIACCiiggAIKKHB0gZcB/zDikO8BFwHD4k17gQXASUAB6AOeCvQm++YAHUAl2Q4B+4DtwKnAvNBZsmQJa9eu5ZRTTuGEE05g0aJFzJs3j7a2xy4D1N/fT6FQoFwup5jbgDywNaPbCeSAg8mWjpkesgxYA6xIjlsNbAaWAlck9TfrxYpxNgDrgWKzBrFfBRSY0gIPAj2ZGcR36Hen0IzuBk7P1Buf0T9oYP3nAbdl+rs3+a5p4BB2pYACLSbwNmBtpqZPApHfGtHGkl9jnNnpYJFLn/Oc53DOOedw8skn17bIrenW2dnJxRdfzMDAQHpKf5IvDwfYUQqvN792Awujn6inUom427TWzPz6MeDtmco/WM3v727aTOx4Kgv8QfU3459nJhB542lNnNB1wFeT326jDRM/UO8DTs48+bvAZ5pYk10rMN0EvpOsF6bzir/rc5J1nHTfHwFfA/59uk3e+TRVYCz5buT6ZKwv/iLZfgnEFr/N021Hspa3Mirv7e2lVCrR05P96f7/zylyYD6fZ3BwMN05lKxD3p6Z+dHWJy+rLoOuaqoSrEsydqutT95QXed9YzL3q6v/pvDeZC25yRx2r4ACCiiggAIKKKCAAgoooIACCiiggAIKKKCAAgoooIACCiiggAIKKKCAAgoooIACCiiggAIKKKCAAgoooIACCiiggAIKKKCAAgoooIACCiiggAIKKKCAAgoooIACCigwGQKP/U8kNgUUUEABBRRQQAEFFFBAAQUUUEABBRRQQAEFFFBAAQUUUEABBRRQQAEFFFBAAQUUUEABBRRQQAEFFFBAAQUUUEABBRRQQAEFFFBAAQUUUEABBRRQQIHHE3ga8G/AvMwBDwJ9QNzapr/As4CLgecC8X7oAPYDe4AdwCPAQ8DDyf2dwAHgI8AZwXP22Wfz9a9/nfnz55PL5ejq6mLWrFmH5fr7+ykUCpTL5XTfNiAPbM3wtgOxVYDh5DarvwxYA6wActXaVgObgaXAFUChiS9VjLMBWA8UmziOXSugwNQUOCn5PJqflB+fn9nv1VafVdQdn+1pi8/g+Jw92MDCLwU+m+nvK8ArG9i/XSmgQOsJvAG4MVPWXwGxrxFtLPk1gud/TT7PmD17Ntdeey3PfOYzmTt3LnPmzKltkV1jGxoaquXVgYGBtL7+JF8eDrCjFF5vfu0GFkY/bW1tVCoRe5vWmplffwv460zlkZN/vWkzseOpLNADPBBv+cwklgPx9zVZ7YPV37t/lBn8+03+LTlZ83RcBZolcC7w4xF/11cCH2rWgPY7YwTGku9Grk/Gb+99me1RILahZIv1y28AK0Oxt7eXUqlET098PR3ZIgfm83kGBwfTJ6Of+N7alDn6aOuTl1W/41Y1+RVbB6xtwfXJWE+OTPiXwN832cDuFVBAAQUUUEABBRRQQAEFFFBAAQUUUEABBRRQQAEFFFBAAQUUUEABBRRQQAEFFFBAAQUUUEABBRRQQAEFFFBAAQUUUEABBRRQQAEFFFBAAQUUUEABBRRQQAEFFFBAAQUmWSB7wdlJLsXhFVBAAQUUUEABBRRQVbFR9gAAIABJREFUQAEFFFBAAQUUUEABBRRQQAEFFFBAAQUUUEABBRRQQAEFFFBAAQUUUEABBRRQQAEFFFBAAQUUUEABBRRQQAEFFFBAAQUUUECBlhPIAbcC52YqGwYuAr7XctVaULME+oAXAOcDJwCDwIPAA8ntNiC27cDDyfOdQBGIc+nr66NYLJLLxVvqyNbf30+hUKBcLqdPRn95YGsdk1pWHXsNsAKIgVYDm4GlwBVAoY6+6j00xtkArE/mXe/5Hq+AAjND4NnAxcDc6nTfN4WmvBL4l0y9m4DzGlz//6x+p1ye6fM9wAcaPIbdKaBAawm8IslOaVVfBV7eoBLHkl+7gOuAeTFm5NTIq5FbR2uDg4Pk83kGBgbSp/uTfHk4wI6j9pH5tRtYGP20tbVRqVTG0eWYT2lmfg3E2zOV3AecOubKPHCmCdyU/N5M5z3ZGSB+P/50xItwXPJbd6a9Ns5XgfEKXA+8OXPyPuBpwP3j7dDzFEjWGOtdnzz0BHJxffKNQPzmpbe3l1KpRE9Pz6inRQ6MPBi5MGlDwHIgfiOn7Wjrk5cBq5r8aq4D1ro+2WRlu1dAAQUUUEABBRRQQAEFFFBAAQUUUEABBRRQQAEFFFBAAQUUUEABBRRQQAEFFFBAAQUUUEABBRRQQAEFFFBAAQUUUEABBRRQQAEFFFBAAQUUUEABBRRQQAEFFFBAAQUUOKpAXPDPpoACCiiggAIKKKCAAgoooIACCiiggAIKKKCAAgoooIACCiiggAIKKKCAAgoooIACCiiggAIKKKCAAgoooIACCiiggAIKKKCAAgoooIACCiiggAIKKDC6wF8Cbxrx1HuADwg2owS6gQXAYqADeATYDxwCysltej8eDwNdQBHoC6m+vj6KxSK5XG5UuP7+fgqFAuVynF5r24A8sLUO6WXAGmAFEAOtBjYDS4ErgEIdfdV7aIyzAVifzLve8z1eAQUUaGWB1wHXAfOSIiMfvLnBBcd3xgWZPl9cffyNBo9hdwoo0FoCK4F/yZT0beD5DSpxLPn1NOBfgfkxZuTUyKuRW0drg4OD5PN5BgYG0qf7k3x5OMCOo/aR+TXqXhj9tLW1UalUxtHlmE9pZn5tBw4CcZu2RdV8vmPM1XngTBJ4I/BJ4O+A64FSC0w+ajgmqedGYGcL1GQJCkwlgeOBuzO/H6L2vwVeP5UmYa0tJzCWfDdyffKJwlRcn3xjNRNGLqW3t5dSqURPT8+ok48cGHkwcmHShoDlwKbMCUdbn7wMWNVk2XXVfLvW9ckmK9u9AgoooIACCiiggAIKKKCAAgoooIACCiiggAIKKKCAAgoooIACCiiggAIKKKCAAgoooIACCiiggAIKKKCAAgoooIACCiiggAIKKKCAAgoooIACCiiggAIKKKCAAgoooMBRBeKCfzYFFFBAAQUUUEABBRRQQAEFFFBAAQUUUEABBRRQQAEFFFBAAQUUUEABBRRQQAEFFFBAAQUUUEABBRRQQAEFFFBAAQUUUEABBRRQQAEFFFBAAQUUUECB0QW+C1yYeeqfgV8Ta8YJtAMdwOxk5o8Cw0+gkKu+V4pAXxzX19dHsVgkl4vdR7b+/n4KhQLlcjl9chuQB7bWob0MWAOsAGKg1cBmYClwBVCoo696D41xNgDrk3nXe77HK6CAAlNB4HTgPOB+4JYGFhzfM0PArEyfC6qf6YMNHMOuFFCg9QTOB27NlHUbEPsa0caSX88CSsD8GDByauTVyK2jtcHBQfL5PAMDA+nT/Um+PBxgx1H4yPzaDSyMftra2qhUKuPocsynNDu/bqpm42dlqnk+8O0xV+eBM0kg3vdxfdg9LTTppyR5p4VKshQFppzAO4EPj6j6guS7d8pNxoJbQmAs+a7eQuP7ZyOwMk7s7e2lVCrR09Mzaj+RAyMPRi5MWvyOXQ5E7knb0dYnLwNW1Vtkncevq+bbta5P1qnm4QoooIACCiiggAIKKKCAAgoooIACCiiggAIKKKCAAgoooIACCiiggAIKKKCAAgoooIACCiiggAIKKKCAAgoooIACCiiggAIKKKCAAgoooIACCiiggAIKKKCAAgoooIACDRWIC/7ZFFBAAQUUUEABBRRQQAEFFFBAAQUUUEABBRRQQAEFFFBAAQUUUEABBRRQQAEFFFBAAQUUUEABBRRQQAEFFFBAAQUUUEABBRRQQAEFFFBAAQUUUEABBUYX6AQ+BqwGfgk8A9gplgJjEMgBRaAvju3r66NYLJLLxe4jW39/P4VCgXK5nD65DcgDW8cwVnrIMmANsAKIgd4GbAbOBt4OFOroq95DY5wNwPpk3vWe7/EKKKDATBc4JfnOOB84HXjDTAdx/grMAIEzgLsy89yS/P1P1NTPAkrA/Bgwcmrk1cito7XBwUHy+TwDAwPp0/1JvjwcYMdR+Mj82g0sjH7a2tqoVCrj6HLMpzQ7v/5N9fX9fzPVxG/KT465Og9UQAEFFJjqArOS7/lTMxPZBMR3X1O/4KY6nPVPqEBcn3wjsDJG7e3tpVQq0dPTM2oRkQMjD0YuTNoQsByI93bajrY++RZgVZNnuK6ab9e6PtlkZbtXQAEFFFBAAQUUUEABBRRQQAEFFFBAAQUUUEABBRRQQAEFFFBAAQUUUEABBRRQQAEFFFBAAQUUUEABBRRQQAEFFFBAAQUUUEABBRRQQAEFFFBAAQUUUEABBRRQQAEFFDiqQFzwz6aAAgoooIACCiiggAIKKKCAAgoooIACCiiggAIKKKCAAgoooIACCiiggAIKKKCAAgoooIACCiiggAIKKKCAAgoooIACCiiggAIKKKCAAgoooIACCihwdIHXAPcBtwilwBgFckAR6Ivj+/r6KBaL5HKx+8jW399PoVCgXC6nT24D8sDWMY4Xhy0D1gArgDnA24GfAkuBtyX76+iurkM3AxuA9cm86zrZgxVQQAEFFFBAgRkocBywPTPvR4DFE+hwFlAC5seYkVMjr0ZuHa0NDg6Sz+cZGBhIn+4HCsDhADuO2kfm125gQfTT1tZGpVIZR5djPqXZ+fUdwEcz1dxQ/U156Zir80AFFFBAgekg8IpknSQ7l8uBT0+HyTmHaSEQ1yffCKyM2fT29lIqlejp6Rl1cpEDIw9GLkzaELAc2JQ54Wjrk5GFLmmy3Lpqvl3r+mSTle1eAQUUUEABBRRQQAEFFFBAAQUUUEABBRRQQAEFFFBAAQUUUEABBRRQQAEFFFBAAQUUUEABBRRQQAEFFFBAAQUUUEABBRRQQAEFFFBAAQUUUEABBRRQQAEFFFBAAQUUUOCoAnHBP5sCCiiggAIKKKCAAgoooIACCiiggAIKKKCAAgoooIACCiiggAIKKKCAAgoooIACCiiggAIKKKCAAgoooIACCiiggAIKKKCAAgoooIACCiiggAIKKKCAAgo0ViAHFIG+6Lavr49isUguF7uPbP39/RQKBcrlcvrkNiAPbK2jrGXAGmAFsAC4DvglcCrwMuDsOvqq99DNwAZgfTLves/3eAUUUEABBRSYGQKfB34zM9XXA387M6Z+xCzbgcPhDxgGOibQ4iygBMyPMSOnRl6N3DpaGxwcJJ/PMzAwkD7dDxRGzKHe8kfm1wjLx9TbyTiPb3Z+fUHV56ZMbfE+j/e7TQEFFFBgZgl8B7goM+UdwBlA3NoUmGyBuD75RmBlFNLb20upVKKnp2fUuiIHRh6MXJi0IWA5sClzwtHWJy8B4vlmtnXVfLvW9clmEtu3AgoooIACCiiggAIKKKCAAgoooIACCiiggAIKKKCAAgoooIACCiiggAIKKKCAAgoooIACCiiggAIKKKCAAgoooIACCiiggAIKKKCAAgoooIACCiiggAIKKKCAAgoooMATCcQF/2wKKKCAAgoooIACCiiggAIKKKCAAgoooIACCiiggAIKKKCAAgoooIACCiiggAIKKKCAAgoooIACCiiggAIKKKCAAgoooIACCiiggAIKKKCAAgoooIACCijQWIEcUAT6otu+vj6KxSK5XOw+svX391MoFCiXy+mT24A8sLWOspYBa4AVwCnA3cB+YD5wAtBdR1/1HroZ2ACsT+Zd7/ker4ACCiiggAIzQ+ALwOsyU/2vwN/NjKmPOsu9wNzMM/OAPRPkcRZQSrJiLadGXo3cOlobHBwkn88zMDCQPt0PFIDDAXYcdY/Mrx1A5zj6Gc8pzc6vi4BXArcBt46nQM9RQAEFFJgWAucCPwbiOtCHgA8D7wcOTIvZOYmpLhDvy43AyphIb28vpVKJnp6eUecVOTDyYOTCpA0By4FNmROOtj55HHBsk9HWVfPt2mmwPrkA2NlkK7tXQAEFFFBAAQUUUEABBRRQQAEFFFBAAQUUUEABBRRQQAEFFFBAAQUUUEABBRRQQAEFFFBAAQUUUEABBRRQQAEFFFBAAQUUUEABBRRQQAEFFFBAAQUUUEABBRRQQAEFFGiSQFzwz6aAAgoooIACCiiggAIKKKCAAgoooIACCiiggAIKKKCAAgoooIACCiiggAIKKKCAAgoooIACCiiggAIKKKCAAgoooIACCiiggAIKKKCAAgoooIACCiiggAKNFcgBRaAvuu3r66NYLJLLxe4jW39/P4VCgXK5nD65DcgDW+soaxmwBlgBnAbsBoaB2UAM3FlHX/UeuhnYAKxP5l3v+R6vgAIKKKCAAjND4IvAazJTfS2wbmZMfdRZRt7bA+xMtn0TaHEWUALmx5iRUyOvRm4drQ0ODpLP5xkYGEif7gcKwOEAO47aR+bXuEZm+zj6Gc8p5tfxqHmOAgoooMB4BD6TrPH8NvCjMXSwqLqGczUQa0PvG8PxHqLAeAUie20EVkYHvb29lEolenp6Ru0vcmDkwciFSRsClgObMiccbX2yC5g13mLHeF78tlg7xdcn/zvwoeprcyFwxxjn7WEKKKCAAgoooIACCiiggAIKKKCAAgoooIACCiiggAIKKKCAAgoooIACCiiggAIKKKCAAgoooIACCiiggAIKKKCAAgoooIACCiiggAIKKKCAAgoooIACCiiggAIKKKCAAi0kEBf8symggAIKKKCAAgoooIACCiiggAIKKKCAAgoooIACCiiggAIKKKCAAgoooIACCiiggAIKKKCAAgoooIACCiiggAIKKKCAAgoooIACCiiggAIKKKCAAgoooEBjBXJAEeiLbvv6+igWi+RysfvI1t/fT6FQoFwup09uA/LA1jrKWgasAVYAT6vjvEYcuhnYAP+XvfsAj6rK/z/+SWgBEQLCCCs4qICCQqiTSBQpEaS4ishGxQ6LhbUAKtgWF0UWEcGGq4hdUECxUFQwoGw0GTpIcSCygLsKKGSkiECY/57729x/Jk4gZZJp7/M8+7jDnHvO9/s69875zs3z3NH7/8s7GGMyBgIIIIAAAghEn8BMSQMKpPUnSbOiL82IyKi5JLek2iZaU6eaetXUrYGa1+uVy+WSx+PJfztbUqoku4AtRdbUr6VA4xAEyknAIcl8D6UhgEDwBcxe6y3GsPGSbpX0qKS6kn6T1FLSd8U4li4IlEbAPJ98kaRu5mCn0ym32y2Hw2wJv2+mDjT1oKkL/9cOSUqRtKZA71DWdyYM831jUoTen6ws6aX/3g++6X+eP/73fmtHSd+XZnE5BgEEEEAAAQQQQAABBBBAAAEEEEAAAQQQQAABBBBAAAEEEEAAAQQQQAABBBBAAAEEEEAAAQQQQAABBBBAAAEEEEAAAQQQQAABBBBAAAEEEEAAAQQQQAABBBBAAAEEEEAgdALmgX80BBBAAAEEEEAAAQQQQAABBBBAAAEEEEAAAQQQQAABBBBAAAEEEEAAAQQQQAABBBBAAAEEEEAAAQQQQAABBBBAAAEEEEAAAQQQQAABBBBAAAEEEEAAAQQQCK5AgqQsSUlm2KSkJGVlZSkhwfzz71t2drZSU1OVl5eX/+YuSS5J20oQVltJwySdL6lpCY4LRtcNkuZJev9/eQdjTMZAAAEEEEAAgegTmC2pf4G0rpT0XvSlGREZNZfkllTbRGvqVFOvmro1UPN6vXK5XPJ4PPlvZ0tKlWQXsKXImvq1FGgcgkAQBapJGiDpz//9PtdR0imSfg3i+AyFAAIlEzDX5GZJjQsctlhSt5INQ28Eii1gnk++KP8cczqdcrvdcjgcAQcwdaCpB01d+L92SFKKpDUFDghlfWfCmPnf+nZShN6f7CopoxD+ekmdJP1S7FWlIwIIIIAAAggggAACCCCAAAIIIIAAAggggAACCCCAAAIIIIAAAggggAACCCCAAAIIIIAAAggggAACCCCAAAIIIIAAAggggAACCCCAAAIIIIAAAggggAACCCCAAAIIIIBAyAXMA/9oCCCAAAIIIIAAAggggAACCCCAAAIIIIAAAggggAACCCCAAAIIIIAAAggggAACCCCAAAIIIIAAAggggAACCCCAAAIIIIAAAggggAACCCCAAAIIIIAAAgggEFyBBElZkpLMsElJScrKylJCgvnn37fs7GylpqYqLy8v/81dklyStpUgrLaShkk6X1LTEhwXjK4bJM2T9P7/8g7GmIyBAAIIIIAAAtEnYGqFfgXSuuK/pdKc6EszIjJqLsktqbaJ1tSppl41dWug5vV65XK55PF48t/OlpQqyS5gS5E19Wsp0DgEgSAKbJXUpMB46ZJmBnF8hkIAgZIL9Prv/aD5hQ67WtI7JR+KIxA4oYB5PvkiSd1MT6fTKbfbLYfDEfBAUweaetDUhf9rhySl/Le+X1PggFDWdyYMs49NiuD7kw9KeqzQAnwhqXsZ6+4Tngx0QAABBBBAAAEEEEAAAQQQQAABBBBAAAEEEEAAAQQQQAABBBBAAAEEEEAAAQQQQAABBBBAAAEEEEAAAQQQQAABBBBAAAEEEEAAAQQQQAABBBBAAAEEEEAAAQQQQAABBBAInoB54B8NAQQQQAABBBBAAAEEEEAAAQQQQAABBBBAAAEEEEAAAQQQQAABBBBAAAEEEEAAAQQQQAABBBBAAAEEEEAAAQQQQAABBBBAAAEEEEAAAQQQiDQBX6QFTLwIIIAAArEtkJSUpKysLCUkJASEyM7OVmpqqvLy8mIbiuwRQAABBBBAAAEEQiJg6lRTr5q6NVDzer1yuVzyeDwhiY9JEUAAAQQQQAABBMpXwOl0yu12y+FwBJzI1IGmHjR1IQ0BBBBAAIEwF+A3OMJ8gQgPAQQQQAABBBBAAAEEEEAAAQQQQAABBBBAAAEEEEAAAQQQQAABBBBAAAEEEEAAAQQQQAABBBBAAAEEEEAAAQQQQAABBBBAAAEEEEAAAQQQQAABBBBAAIFoF+BhSNG+wuSHAAIIIIAAAggggAACCCCAAAIIIIAAAggggAACCCCAAAIIIIAAAggggAACCCCAAAIIIIAAAggggAACCCCAAAIIIIAAAggggAACCCCAQHQK+KIzLbJCAAEEEIhWgaSkJGVlZSkhISFgitnZ2UpNTVVeXl60EpAXAggggAACCCCAQBgLmDrV1Kumbg3UvF6vXC6XPB5PGGdBaAgggAACCCCAAAKlFXA6nXK73XI4HAGHMHWgqQdNXUhDAAEEEEAgzAX4DY4wXyDCQwABBBBAAAEEEEAAAQQQQAABBBBAAAEEEEAAAQQQQAABBBBAAAEEEEAAAQQQQAABBBBAAAEEEEAAAQQQQAABBBBAAAEEEEAAAQQQQAABBBBAAAEEEEAg2gV4GFK0rzD5IYAAAggggAACCCCAAAIIIIAAAggggAACCCCAAAIIIIAAAggggAACCCCAAAIIIIAAAggggAACCCCAAAIIIIAAAggggAACCCCAAAIIIBCdAr7oTIusEEAAAQSiVSApKUlZWVlKSEgImGJ2drZSU1OVl5cXrQTkhQACCCCAAAIIIBDGAqZONfWqqVsDNa/XK5fLJY/HE8ZZEBoCCCCAAAIIIIBAaQWcTqfcbrccDkfAIUwdaOpBUxfSEEAAAQQQCHMBfoMjzBeI8BBAAAEEEEAAAQQQQAABBBBAAAEEEEAAAQQQQAABBBBAAAEEEEAAAQQQQAABBBBAAAEEEEAAAQQQQAABBBBAAAEEEEAAAQQQQAABBBBAAAEEEEAAAQQQiHYBHoYU7StMfggggAACCCCAAAIIIIAAAggggAACCCCAAAIIIIAAAggggAACCCCAAAIIIIAAAggggAACCCCAAAIIIIAAAggggAACCCCAAAIIIIAAAghEp4AvOtMiKwQQQACBaBVISkpSVlaWEhISAqaYnZ2t1NRU5eXlRSsBeSGAAAIIIIAAAgiEsYCpU029aurWQM3r9crlcsnj8YRxFoSGAAIIIIAAAgggUFoBp9Mpt9sth8MRcAhTB5p60NSFNAQQQAABBMJcgN/gCPMFIjwEEEAAAQQQQAABBBBAAAEEEEAAAQQQQAABBBBAAAEEEEAAAQQQQAABBBBAAAEEEEAAAQQQQAABBBBAAAEEEEAAAQQQQAABBBBAAAEEEEAAAQQQQAABBKJdgIchRfsKkx8CCCCAAAIIIIAAAggggAACCCCAAAIIIIAAAggggAACCCCAAAIIIIAAAggggAACCCCAAAIIIIAAAggggAACCCCAAAIIIIAAAggggAAC0SngK5iWz+f3MjozJisEYlQgLs7/ESnBuN7//e9/KykpST///LOt2qxZM61evVo1atSIUWnSDrbAoUOHlJKSojVr1lhDm3MuKytLCQkJAafKzs5Wamqq8vLyrPcdDofcbrecTmexQ1u+fLmeeOIJ67ht27YV+7hgdDz77LN18cUXKz09XRdccEEwhmQMBMokUHj/KDxYMPaTMgUY5Qffc889mjhxop3ln//8Z7300ksRlbX5XDaf4/mtadOm2rx5c1BzyHdq1KiR2rZtq7vvvlvdunUL6hwMFn4C5VHfhl+WRUfUu3dvLViwwO4wf/589erVK5JSiJpYPR6PXC6XvF6vlZOpU029aurWQM30M/3NcaYlJycrMzNTlSpVKrUJ9Wup6TgwygWmTZumwYMH21m2bNlSGzZs8Ms6WPXs0qVL1blzZ3vs6tWrW/dLzH8LNvNdb+bMmfY/DRs2TE899VSUrwTpxYpAuNZnZp/s2LGj3zK88MILuvXWW2NlaciznAXMXpKWlqaMjAxrJnMf0txXNPclA7Xi1I+hrO9MzJdffrlGjBgRNfcnzfelPn36+C1HnTp1rJq8Xr165XyGMPyJBMJ1/zhR3LyPQDQKBPh7AL/BEY0LTU4IIIAAAggggAACCCCAAAIIIIAAAggggAACCCCAAAIIIIAAAggggAACCCCAAAIIIIAAAggggAACCCCAAAIIIIAAAggggAACCCCAAAIIIIAAAggggAACCESQAA9DiqDFIlQEEEAAAQQQQAABBBBAAAEEEEAAAQQQQAABBBBAAAEEEEAAAQQQQAABBBBAAAEEEEAAAQQQQAABBBBAAAEEEEAAAQQQQAABBBBAAAEEELAFfAUtfD6/lzAhgEAUCcTF+T8ipazX+9GjR9WpUyctW7bMVqpatapWrlypc889N4rkSCXUAocOHVJKSorWrFljhZKUlKSsrCwlJCQEDC07O1upqanKy8uz3nc4HHK73XI6ncVK5ciRI/r66681duxYa86dO3cW67hgdWrSpImV74033qi0tDTFx8er8PUbrLkYB4HiCJzo/CvrflKcGGK5T+vWrbVu3TqbYObMmRowYEBEkUyZMkVDhw61Y05PT9c777wT1By6du2qJUuW2GPOmjVLV155ZVDnYLDwEwh2fRt+GR4/oksuuUSffvqp3emTTz5Rz549Iy2NqIjX4/HI5XLJ6/Va+Zg61dSrpm4N1Ew/098cZ1pycrIyMzNVqVKlUnlQv5aKjYNiRGD//v2qW7euzHVSVAtWPWvGadiwod93yBkzZuiqq67ym3revHnq27ev/W/169fXDz/8UOrPgBhZStKMEIFwqM9++ukn5eTkWPtrwTZ48GBNmzbN/qfExERt3rxZ9erVixBdwgxnAbMHmPt4GRkZVpjmPqS5H2nuSwZqJ6ofQ13fmZjN9+yRI0dG1f3Jp556SiNGjLCX5O9//7uVIy30AuGwf4RegQgQCA+BAH8P4Dc4wmNpiAIBBBBAAAEEEEAAAQQQQAABBBBAAAEEEEAAAQQQQAABBBBAAAEEEEAAAQQQQAABBBBAAAEEEEAAAQQQQAABBBBAAAEEEEAAAQQQQAABBBBAAAEEEEAAgZgV4GFIMbv0JI4AAggggAACCCCAAAIIIIAAAggggAACCCCAAAIIIIAAAggggAACCCCAAAIIIIAAAggggAACCCCAAAIIIIAAAggggAACCCCAAAIIIIBARAv4Ckbv8/m9jOjECB4BBPwF4uL8H5FS1uv9nnvu0cSJE/0mee655zR06FDoEQiqwKFDh5SSkqI1a9ZY4yYlJSkrK0sJCQkB58nOzlZqaqry8vKs9x0Oh9xut5xO5wnjOnbsmHbs2KGFCxfqiSee0Pbt2/Xbb7+d8LhgdqhZs6bq168vc41dddVVqlWrlipXrhzMKRgLgRIJFN4/Ch9c1v2kRMHEWOddu3bp1FNPtbM2a7Fnzx4lJiZGlMTgwYM1bdo0O+bx48frvvvuC2oOJ510kg4ePGiPmZOTozPPPDOoczBY+AkEu74NvwyJKFIEPB6PXC6XvF6vFbKpU029aurWQM30M/3NcaYlJycrMzNTlSpVKnHKsVi/mu8Ha9eu1apVq3TdddepRo0aJXbjgNgS6N+/v95///0ikw5mPTt8+HBNmjTJnuuKK67Qe++95ze3+a7asGFD7d692/73+fPnq1evXrG1MGQblQKhrM+OHj2qZ599Vn/729+svWHr1q2qVq2a7bx37141a9ZMP//8s/VvLVu21KxZs6z/0hAoq4DZS9LS0pSRkWENZe7Y0qrWAAAgAElEQVRDmvuR5r5koHa8+jEc6jsTc4MGDfTwww9H3f3JP//5z3r11Vf1+uuva+DAgWVdeo4PkkAo948gpcAwCESNQIC/B/AbHFGzuiSCAAIIIIAAAggggAACCCCAAAIIIIAAAggggAACCCCAAAIIIIAAAggggAACCCCAAAIIIIAAAggggAACCCCAAAIIIIAAAggggAACCCCAAAIIIIAAAggggEBkCvAwpMhcN6JGAAEEEEAAAQQQQAABBBBAAAEEEEAAAQQQQAABBBBAAAEEEEAAAQQQQAABBBBAAAEEEEAAAQQQQAABBBBAAAEEEEAAAQQQQAABBBBAINYFfAUBfD6/l7FuQ/4IRJVAXJz/I1LKcr1/8skn6tWrl59Pv3799P7770eVGcmEh8ChQ4eUkpKiNWvWWAElJSUpKytLCQkJAQPMzs5Wamqq8vLyrPcdDofcbrecTucJEzp8+LA+++wzffzxx5o5c6Zyc3NPeEywO8THx6ty5coaPHiw0tPTrXxr164d7GkYD4FiCxTePwofWJb9pNhBxGjH119/XTfeeKOdffv27bV8+fKI02jbtq1Wr15tx71o0SJ17949aHls3rxZzZs3t8erUaOGDhw4ELTxGSh8BYJZ34ZvlkQWCQIej0cul0ter9cK19Sppl41dVygZvqZ/uY405KTk5WZmalKlSqVON1Yq1//+Mc/WrV6fjO1v7GkIXA8AXOvon///kV2CWY9a85J8/01v1WpUsX6bKhevbrf/MOGDdPkyZPtf7vqqqs0Y8YMFhKBiBcIZX3WsmVLbdy40TYcPXq0HnnkET/TV155Rffcc48effRR3XbbbTL3YGgIBEPA7CVpaWnKyMiwhjP3Ic39SHNfMlA7Xv0YDvWdidncnxwyZEhU3p80tbe5f0wLH4FQ7h/ho0AkCISHQIC/B/AbHOGxNESBAAIIIIAAAggggAACCCCAAAIIIIAAAggggAACCCCAAAIIIIAAAggggAACCCCAAAIIIIAAAggggAACCCCAAAIIIIAAAggggAACCCCAAAIIIIAAAggggEDMCvAwpJhdehJHAAEEEEAAAQQQQAABBBBAAAEEEEAAAQQQQAABBBBAAAEEEEAAAQQQQAABBBBAAAEEEEAAAQQQQAABBBBAAAEEEEAAAQQQQAABBBBAIKIFfAWj9/n8XkZ0YgSPAAL+AnFx/o9IKe31/q9//Utt27ZVbm6uPUGjRo20YcMGnXzyybAjEHSBQ4cOKSUlRWvWrLHGTkpKUlZWlhISEgLOlZ2drdTUVOXl5VnvOxwOud1uOZ3O48ZmromDBw9q7Nixeu+992TO9cOHDwc9n+IOaHLu2bOnbr75Zp1++unFPYx+CARdoPD+UXiC0u4nQQ80CgccOHCgpk+fbmc2atQojRs3LqIyPXLkiPV5fezYMTtuU0PUrl07aHm8++67uuqqq+zxunTposWLFwdtfAYKX4Fg1bfhmyGRlURg69atGjBggPU9xfyvcePGWrVqVUmGKHVfj8cjl8slr9drjWE+90y9aurWQM30M/3NcaYlJycrMzNTlSpVKlEMsVi/mjWePXu27fSPf/xDt9xyS4nc6Bx7AqYeqVu3rvbv3x8w+WDXs+b7244dO+y5ZsyY4VermDfM51O7du3sPuZzY/fu3apZs2bsLRAZR5VAKOuz4cOHa9KkSbZntWrVrL228D2Vn376SfXq1Ysqd5IJvYDZS9LS0pSRkWEFY+5DmvuR5r5koFZU/di6dWvuT4Z+OYkgBAKh3D9CkC5TIhDWAgH+HsBvcIT1ihEcAggggAACCCCAAAIIIIAAAggggAACCCCAAAIIIIAAAggggAACCCCAAAIIIIAAAggggAACCCCAAAIIIIAAAggggAACCCCAAAIIIIAAAggggAACCCCAAALRL8DDkKJ/jckQAQQQQAABBBBAAAEEEEAAAQQQQAABBBBAAAEEEEAAAQQQQAABBBBAAAEEEEAAAQQQQAABBBBAAAEEEEAAAQQQQAABBBBAAAEEEEAAgWgU8BVMyufzexmN+ZITAjErEBfn/4iU0lzvR44cUceOHbVmzRrbsXLlysrMzJTL5YpZWxIvX4HffvvNOr/Wrl1rTXTeeefJ7XarevXqASdetmyZOnXqpKNHj1rvn3LKKVq1apUaN2583EB37twpj8ejp59+WgsXLtT+/ft17Nix8k3uOKOfeuqp1vV23333KSkpSbVq1QpZLEwc2wKF94/CGqXZT2JbtPjZ16lTR7m5ufYBn3/+ubp161b8AcKgp/lMLlgjnHHGGfruu++CGpn5nJwwYYI95vDhwzVx4sSgzsFg4SkQjPo2PDMjqtIIbN++XU6n0z60UaNG2rFjR2mGKvExpoY0n3Ver9c6NiEhQVlZWVYNF6iZfqa/Oc605ORk6ztVpUqVSjR3LNavY8eO1UMPPWQ73XbbbZoyZUqJ3OgcmwKDBw/WtGnTAiYf7Hr2gQce0Lhx45SYmKgrrrhCf/nLX9S2bdvfzd2yZUtt3LjR/veXX35ZgwYNis0FIuuoEQhlfbZv3z6rFti7d6/taa7B9957L2p8SSR8BcxekpaWpoyMDCtIcy6a+5cOhyNg0EXVjw0aNOD+ZPguM5GVo0Ao949yTIuhEYhIgQB/D+A3OCJyJQkaAQQQQAABBBBAAAEEEEAAAQQQQAABBBBAAAEEEEAAAQQQQAABBBBAAAEEEEAAAQQQQAABBBBAAAEEEEAAAQQQQAABBBBAAAEEEEAAAQQQQAABBBBAAIHoEeBhSNGzlmSCAAIIIIAAAggggAACCCCAAAIIIIAAAggggAACCCCAAAIIIIAAAggggAACCCCAAAIIIIAAAggggAACCCCAAAIIIIAAAggggAACCCCAQCwJ+Aom6/P5vYwlB3JFIOoF4uL8H5FSmut9zpw5uuKKK/ysxo8fr/vuuy/q/UgwdAJ5eXlq27at1q1bZwXRtGlTZWVl6ZRTTgkY1DfffKOOHTvq0KFD1vtVq1bVli1b1Lhx4+MmsXbtWn322WeaMWOGVq5cGbqEC8zcvHlzjRw5UhdddJHOOuussIiJIGJPoPD+UVigNPtJ7CmWPGPzOdS+fXv7wGrVqsnr9cr8N5Laiy++qFtvvdUO+corr9SsWbOCmkL37t2VkZFhj/nmm2/q2muvDeocDBaeAsGob8MzM6IqjYD5jExMTLQPrVmzpvbt21eaoUp8jMfjkcvlsj6nTUtISLDq1aSkpIBjmX6mvznOtOTkZGVmZqpSpUolmjsW69e5c+fq0ksvtZ3OP/98ffXVVyVyo3NsCixevFjdunULmHyw69mcnBxt3bpVaWlpx8V+4oknrO97+a1z58764osvYnOByDpqBEJdn73wwgu6/fbb/TyXLl2qCy64IGqMSSQ8BcxeYj7387+bOp1Oud1uORyOgAEXVT+aa4j7k+G5xkRVvgKh3j/KNztGRyCyBAL8PYDf4IisJSRaBBBAAAEEEEAAAQQQQAABBBBAAAEEEEAAAQQQQAABBBBAAAEEEEAAAQQQQAABBBBAAAEEEEAAAQQQQAABBBBAAAEEEEAAAQQQQAABBBBAAAEEEEAAAQSiToCHIUXdkpIQAggggAACCCCAAAIIIIAAAggggAACCCCAAAIIIIAAAggggAACCCCAAAIIIIAAAggggAACCCCAAAIIIIAAAggggAACCCCAAAIIIIAAAjEh4CuYpc/n9zImAEgSgVgRiIvzf0RKaa/3d999VzfddJN+/fVXde/eXQsXLlThsWPFlDwrTsDlcmnZsmXWhA0aNNBbb71lnX+B2r/+9S+lpKRo586d9tv//Oc/lZqaetyAP/nkE7300ktavny5duzYUXHJHWemP/zhD+rfv7/69u2rHj16hEVMBBF7Aif6jC/tfhJ7kiXL+I033tANN9xgH3TJJZdowYIFJRskDHoPGTJEU6dOtSMZN26cRo0aFdTIEhMT5fV67THXr1+vli1bBnUOBgtPgWDVt+GZHVGVRqDwOZGXl6f4+PjSDFWiYzwej0y9mv9ZlJCQoKysLCUlJQUcx/Qz/c1xpiUnJyszM1OVKlUq0byxWL9+//33aty4se1Uo0YNHThwoERudI5NAVOzmu+Su3bt+h1AqOrZ3bt369RTT1XB+c05ftppp8XmIpF1VAiEuj4z19N5552nDRs22J4tWrTQunXrSrzPRsWCkESFCZhzLy0tTRkZGdacTqdTbrdbDocjYAxF1Y8//PAD9ycrbNWYKJwEQr1/hJMFsSAQaoEAfw/gNzhCvSjMjwACCCCAAAIIIIAAAggggAACCCCAAAIIIIAAAggggAACCCCAAAIIIIAAAggggAACCCCAAAIIIIAAAggggAACCCCAAAIIIIAAAggggAACCCCAAAIIIIBAjAvwMKQYPwFIHwEEEEAAAQQQQAABBBBAAAEEEEAAAQQQQAABBBBAAAEEEEAAAQQQQAABBBBAAAEEEEAAAQQQQAABBBBAAAEEEEAAAQQQQAABBBBAAIEIFfAVjNvn83sZoSkRNgIIBBKIi/N/REpZrvf169frlltu0QcffKB69eoBjkC5C3Tr1k2LFy+25klMTNTf//536xwM1H766SfdeOONmjdvnv32888/r9tvvz1g/7y8PB06dEjvvPOOxo8frx9//FH79u0r95yKM0Ht2rWVlJSkq6++WkOGDJG5jgtfy8UZhz4IlEXgROdcWfaTssQVC8fu2rVLc+bM0axZs9S3b1/dfffdEZd2+/bttXLlSjvuzz77TBdffHHQ8vjuu+901lln2ePVqFHD+gyPj48P2hwMFL4CwaxvwzdLIiuJgKkTvV6vfciePXtUp06dkgxRqr4ej0cul8ueOyEhQVlZWVYdF6iZGE1/c5xpycnJyszMVKVKlYo1f6zXr2ZNc3NzbSvj2KxZs2LZ0Sm2Be699149+eSTv0MIZT3bs2dPmfrItHPPPVcvvfSSOnXqFNsLRfYRLRAO9dmXX36piy66yM9x0qRJEfl9KqJPhhgL3uwlaWlpysjIsDJ3Op1yu91yOBwBJQLVj+bep7nvzv3JGDt5SNcSCIf9g6VAAIH/Ewjw9wB+g4OTAwEEEEAAAQQQQAABBBBAAAEEEEAAAQQQQAABBBBAAAEEEEAAAQQQQAABBBBAAAEEEEAAAQQQQAABBBBAAAEEEEAAAQQQQAABBBBAAAEEEEAAAQQQQAABBEIqwMOQQsrP5AgggAACCCCAAAIIIIAAAggggAACCCCAAAIIIIAAAggggAACCCCAAAIIIIAAAggggAACCCCAAAIIIIAAAggggAACCCCAAAIIIIAAAgggUEoBX8HjfD6/l6UcksMQQCAcBeLi/B+RwvUejqtETEUJXH311XrnnXfstx944AGNHTs2YPe8vDw9/vjj+utf/2q/n56erldffVXVq1f/3TG//fabdu/erWnTpmnMmDEy10a4XB+VK1dWrVq1NGjQID366KOqUqWK4uPjOVEQqFCBwvtH4cnD5XqpUBQmK5bAkSNHdNJJJ8n8N7/l5uaqdu3axTq+OJ1mzZqlP/3pT3bXlJQUff3118U5lD5RIEB9GwWLGOQUnE6ntm/fbo/63Xff6YwzzgjyLL8fbsuWLerQoYO8Xq/1ZtWqVbV8+XK1atUq4Nymn+lvjjOtTZs2crvdVq1XnBbr9Wv37t2VkZFhU82cOVMDBgwoDh19Ylxg3bp1euONN/Tkk0/6SYSynp07d65Wrlwp85317LPPjvEVIv1oEAiX+uyyyy7TRx99ZJOefPLJysnJUf369aOBmRzCUMDsJWlpaXaNYupSU985HI6A0Xo8HrlcLrt+TEhI0Icffmh9n+X+ZBguMCGVu0C47B/lnigTIBABAgH+HsBvcETAuhEiAggggAACCCCAAAIIIIAAAggggAACCCCAAAIIIIAAAggggAACCCCAAAIIIIAAAggggAACCCCAAAIIIIAAAggggAACCCCAAAIIIIAAAggggAACCCCAAALRLMDDkKJ5dckNAQQQQAABBBBAAAEEEEAAAQQQQAABBBBAAAEEEEAAAQQQQAABBBBAAAEEEEAAAQQQQAABBBBAAAEEEEAAAQQQQAABBBBAAAEEEEAAgegV8BVMzefzexm9WZMZAjEoEBfn/4gUrvcYPAkiOOURI0boqaeesjPo37+/Zs+eXWRGGzZsUOvWrZWXl2f3efvtt3XNNdf87pjc3FytXLlSM2bM0LRp0xRO10Z8fLwqV66sq6++Wvfff78aNmyoWrVqRfBKEnokChTePwrnEE7XTCT6RnvMr732mtasWWN9zu7du1dr164NasqjRo3S+PHj7TFvv/12Pf/880Gdg8HCV4D6NnzXJlSRmfpv3bp19vSrVq1SmzZtyj2c7du3Kzk5WT/++KM1l6nhzOdeUlJSwLl//fVXtWrVSjk5Odb7TZo00dKlS9WoUaNixRrr9Wvh7wYPPPCAxo4dWyw7OiFgBNg/OA8QKD+BcLm+zN7ctGlTHTlyxE520KBBevnll8sveUaOaQFzbyQtLU0ZGRmWg9PplNvtlsPhCOji8Xjkcrnk9Xqt96tVq6Znn33WOob7k+FxKpk1NXVmlSpVNGbMmPAIKoqjCJf9I4qJSQ2BYgsE+HsAv8FRbD06IoAAAggggAACCCCAAAIIIIAAAggggAACCCCAAAIIIIAAAggggAACCCCAAAIIIIAAAggggAACCCCAAAIIIIAAAggggAACCCCAAAIIIIAAAggggAACCCCAQHkI8DCk8lBlTAQQQAABBBBAAAEEEEAAAQQQQAABBBBAAAEEEEAAAQQQQAABBBBAAAEEEEAAAQQQQAABBBBAAAEEEEAAAQQQQAABBBBAAAEEEEAAAQQQKG8BX8EJfD6/l+U9N+MjgEAFCsTF+T8iheu9AvGZqswCL7zwgm6//XZ7nDPPPFNbtmxR4fM6v8Phw4fVq1cvZWRk2Me0adNGCxYsUIMGDfzi+fHHH/Xxxx/ro48+0ty5c8sca3kM0LdvXw0dOlStW7fWH/7wh/KYgjERKFKgqOss/wD2E06eUAq8+OKLmjJlitauXWuF8fLLL2vQoEGhDIm5K1CA+rYCsSNkqs6dO2vp0qV2tEuWLNFFF11U7tHv3LlTl156qZYtW2bP9fXXXyslJSXg3GbvbNmypTZt2mS9X6tWLT377LO6/vrrixVrrNevb775pp9Vnz59wraOL9aC0qnCBdg/KpycCWNIIJyur/vuu08TJkzw08/JyZG5p0RDINgCpr5LS0uz70U6nU653W45HI6AU3k8HrlcLnm9Xuv9atWqaeTIkVq5cmXY1jWxdH9y//79Sk9P1/z58631efvtt3XNNdcE+7RhvAIC4bR/sDAIxLpAgL8H8BscsX5SkD8CCCCAAAIIIIAAAggggAACCCCAAAIIIIAAAggggAACCCCAAAIIIIAAAggggAACCCCAAAIIIIAAAggggAACCCCAAAIIIIAAAggggAACCCCAAAIIIIAAAiEW4GFIIV4ApkcAAQQQQAABBBBAAAEEEEAAAQQQQAABBBBAAAEEEEAAAQQQQAABBBBAAAEEEEAAAQQQQAABBBBAAAEEEEAAAQQQQAABBBBAAAEEEEAAgVIJ+Aoe5fP5vSzVgByEAALhKRAX5/+IFK738Fwnogos8MUXX2jgwIH697//bXWoXr26VqxYoRYtWhRJZt53uVw6duyY3eeOO+7QhAkTVK1aNfvftm/frmnTpunTTz9VdnZ2WC5B586ddfXVV6tbt25q3rx5WMZIUNErUHj/KJwp+0n0rn0kZbZnzx4tWbJE7du3l9PpjKTQibUMAtS3ZcCL0kMvvfRSzZ07187ugw8+0GWXXVbu2Xq9Xt111116/fXX7bnmz5+vXr16FTl3hw4drHo2v919992aNGlSsWKN9fp17dq1SkpKsq1OO+00ff/998WyoxMCRoD9g/MAgfITCKfra9++fTrrrLO0e/duNWzYUFOnTlWfPn1OmPyvv/6qsWPH6sEHH7TuP9EQKI6AuTeSlpamjIwMq7v5Xup2u+VwOAIe7vF4rPuWpo40zdyrvPHGG7V69WruTxYHvJz79O7dWwsWLPCbZfHixerSpUs5zxy7w4fT/hG7q0DmCPyfQIC/B/AbHJwcCCCAAAIIIIAAAggggAACCCCAAAIIIIAAAggggAACCCCAAAIIIIAAAggggAACCCCAAAIIIIAAAggggAACCCCAAAIIIIAAAggggAACCCCAAAIIIIAAAgggEFIBHoYUUn4mRwABBBBAAAEEEEAAAQQQQAABBBBAAAEEEEAAAQQQQAABBBBAAAEEEEAAAQQQQAABBBBAAAEEEEAAAQQQQAABBBBAAAEEEEAAAQQQQACBUgr4Ch7n8/m9LOWQHIYAAuEoEBfn/4gUrvdwXCViKkpg37596tKli1auXGl1Mefz448/rlGjRh0XbeDAgZo+fbpfn7/85S8aM2aM6tSpY/375s2bNX78eH3xxRfasmVLyBahcuXKOuWUU1SzZk1VrVpVO3fu1J49e6x42rRpo549eyo9PV1t27YNWYxMHJsChfePwgrsJ7F5XpA1AuEgQH0bDqsQXjFce+21evvtt+2gXn/9dV1//fXlHuShQ4c0btw4q8bMb5MnT9Zdd91V5Nx33323nnnmGeXvo507d7bq0eK0WK9fjx07purVq+vw4cM21969e5WYmFgcPvogYH2fLNioZzkpEAieQLhdXy+++KJWrFihiRMn6uSTTz5hopmZmTL1xL/+9S8NHz7cOo6GQHEEzF6SlpamjIwMq7vT6ZTb7ZbD4Qh4uMfjkcvlktfrtd6vVq2aevfurXXr1oX0/mTBYE8//XTt378/Ju9PbtiwQcnJyVb++a1WrVpavny5mjVrVpxTgj4lFAi3/aOE4dMdgagSCPD3AH6DI6pWmGQQQAABBBBAAAEEEEAAAQQQQAABBBBAAAEEEEAAAQQQQAABBBBAAAEEEEAAAQQQQAABBBBAAAEEEEAAAQQQQAABBBBAAAEEEEAAAQQQQAABBBBAAAEEEIg8AR6GFHlrRsQIIIAAAggggAACCCCAAAIIIIAAAggggAACCCCAAAIIIIAAAggggAACCCCAAAIIIIAAAggggAACCCCAAAIIIIAAAggggAACCCCAAAIIICD5CiL4fH4v8UEAgSgSiIvzf0QK13sULW6MpDJw4EBNnz7dzrZt27ZasWKFCp/bBTl2796t1NRUbd682U+pa9eueuKJJ9S6dWt9++23GjVqlLKysrRnz56QaVavXl1t2rRRo0aNdPLJJ1vxbNiwwYrnzDPPlMvl0tChQ3XBBReELEYmjk2B411jRoT9JDbPC7JGIBwEYr2+TUlJUXZ2tr0UpnZITk4Oh6UJWQx/+ctf9Pzzz9vzP/PMM7rjjjsqJJ4pU6ZYtVp+u/POOzVx4kRVrlw54PyLFi3SgAEDlJuba71v+s2ZM0d9+/Y9Ybzr16/XfffdF9P1q6mJTQ3Srl07JSUlKT093aqhaQgURyDW94/iGNEHgdIKRPL19c477+jqq6/2S33t2rVq1apVaTk4LoYETF2SlpamjIwMK2un0ym32y2HwxFQwePxWPf6vF6v9X61atXUsWNH615gKO9P5gdrruWePXtq+/btMXt/8tNPP1Xv3r117Ngxew2bNGmiZcuWqV69ejF0dldMqpG8f1SMELMgUHECAf4ewG9wVBw/MyGAAAIIIIAAAggggAACCCCAAAIIIIAAAggggAACCCCAAAIIIIAAAggggAACCCCAAAIIIIAAAggggAACCCCAAAIIIIAAAggggAACCCCAAAIIIIAAAggggEAAAR6GxGmBAAIIIIAAAggggAACCCCAAAIIIIAAAggggAACCCCAAAIIIIAAAggggAACCCCAAAIIIIAAAggggAACCCCAAAIIIIAAAggggAACCCCAAAKRKOArGLTP5/cyEvMhZgQQKEIgLs7/ESlc75wqkSYwb948paen68CBA3boH3/8sfr27XvcVFavXq1OnTrp119/9etXtWpV9enTRw0bNlRGRoZycnJ05MiRkLHUrVtX1113ndq3by/z/1988UWZ/EwzMbZs2VKjRo1SWlpayGJk4tgUKLx/FFZgP4nN84KsEQgHgVivb10ul5YtW2YvhdvtVseOHcNhaUIWw4MPPqjHH3/cnn/MmDF6+OGHKySexYsXq1u3bvZcZn3ee+89NWrUqMj5e/TooYULF9rvn3baaVq5cqUcDkeRx5h919S3Q4cO1YoVK3T48OEKyS/QJNSvIaNn4jIKxPr+UUY+DkfguAKRfH399NNPatasmXJzc+0cO3To4FdvsfwIFCVgajRzz87cYzTN6XTK1OdF1XUej0emXvR6vVZ/c5/ynHPO0aZNm0Ja3+XnFx8fr0cffVRZWVkxfX9y4sSJuueee/yW3XwufPnll6pevToXRBAFInn/CCIDQyEQFgIB/h7Ab3CExcoQBAIIIIAAAggggAACCCCAAAIIIIAAAggggAACCCCAAAIIIIAAAggggAACCCCAAAIIIIAAAggggAACCCCAAAIIIIAAAggggAACCCCAAAIIIIAAAggggAACsSvAw5Bid+3JHAEEEEAAAQQQQAABBBBAAAEEEEAAAQQQQAABBBBAAAEEEEAAAQQQQAABBBBAAAEEEEAAAQQQQAABBBBAAAEEEEAAAQQQQAABBBBAAIFIFvAVDN7n83sZyXkROwIIFBKIi/N/REqg6/3nn3/W5MmT9eijj+KHQNgJHDx4UFdeeaUWLFhgx9akSRN99913Knx+Fw5+1apVGjBggHJycsIur/yAHA6Hhg8frgsvvFCnnHKKHnvsMb311lvW23Xr1tUZZ5yhMWPGqHfv3mGbA4FFp8CJri/qx97boLwAACAASURBVOhcd7JCIBIEilPfRkIepY2xQ4cOWrFihX348uXL1b59+9IOFxXHbdu2TXv27FFiYqL1vzp16lRYXua7VOPGjfXrr79ac5rzMzMzU+eff36RMXz88ce67rrr5PV67T5XXXWVXn31VSUkJAQ87siRI9a633bbbVq9enWF5RdoIurXkPIzeRkEQrl/mM+p77//XqmpqWXIgEMRCF+BUF5fwVCZOnWqhgwZ4jfUyy+/rEGDBgVjeMaIYgFzbyQtLU0ZGRlWlk6nU263W6ZeCtQ8Ho9cLpddB1atWtW69/ftt9+GhVJ8fLymTZumzz//PObvT5p6Pf8ebf7i9O3bVx999NEJ70mHxWJGSBCRvn9ECDNhIlAsgQB/D+A3OIolRycEEEAAAQQQQAABBBBAAAEEEEAAAQQQQAABBBBAAAEEEEAAAQQQQAABBBBAAAEEEEAAAQQQQAABBBBAAAEEEEAAAQQQQAABBBBAAAEEEEAAAQQQQAABBBAoLwEehlResoyLAAIIIIAAAggggAACCCCAAAIIIIAAAggggAACCCCAAAIIIIAAAggggAACCCCAAAIIIIAAAggggAACCCCAAAIIIIAAAggggAACCCCAAALlKeArOLjP5/eyPOdlbAQQqGCBuDj/R6QUvt7N6+7du2vx4sVq1aqV3n33XbVo0aKCo2Q6BI4vsGrVKnXp0kW//PKL3XHy5Mm66667Tkj3/fffa+TIkZo+ffoJ+4aig8Ph0D333KMLL7xQderU0WOPPaa33nrLCuXkk0/WaaedpvHjx+uPf/xjKMJjzhgWKLx/FKagfozhk4PUEQixwInq2xCHV+7Tt2/fXitXrrTnWbFihdq1a1fu8zJBYIGjR4+qV69eWrRokd1h3LhxGjVq1HHJTB37zDPP2H3MeX3NNdfooYce0jnnnPO7Yw8cOKBly5bpzjvv1Lp160K6HNSvIeVn8jIIVPT+ceTIEc2ZM0dTp07V559/ruTkZH399ddlyIBDEQhfgYq+vspDomPHjlq+fLk9dGJiorZu3SrzXxoCRQmYeyNpaWnKyMiwujidTrndbpl6KVDzeDxyuVzyer3W21WrVrWO2bx5c1ggx8fHa9q0ada+Fev3J80+3rVrV2VmZvqtjbmPO2HChLBYr2gIIhr2j2hYB3JAwAgE+HsAv8HBqYEAAggggAACCCCAAAIIIIAAAggggAACCCCAAAIIIIAAAggggAACCCCAAAIIIIAAAggggAACCCCAAAIIIIAAAggggAACCCCAAAIIIIAAAggggAACCCCAAAIhFeBhSCHlZ3IEEEAAAQQQQAABBBBAAAEEEEAAAQQQQAABBBBAAAEEEEAAAQQQQAABBBBAAAEEEEAAAQQQQAABBBBAAAEEEEAAAQQQQAABBBBAAAEEECilgK/gcT6f38tSDslhCCAQjgJxcf6PSCl8vY8ZM0ajR4/2C33Dhg1q0aJFOKZDTDEqkJeXp7vvvlvPPfecLeBwOLRw4UK1bt36hCrmeLfbrUceeUSLFy/WkSNHTnhMRXUwedx777264IILlJiYqMcee0xvv/22NX1CQoLq16+vyZMn64orrqiokJgHAUug8P5RmIX6kRMFAQRCJXCi+jZUcVXUvG3bttXq1avt6VatWqU2bdpU1PTME0BgypQpGjp0qP1OamqqPvjgA9WrV69Ir+3bt2vgwIH65z//6denWbNmVj14ySWXqFatWvZ7e/fuVVZWllU3rl+/PqTrQP0aUn4mL4NARe8f33zzjVq1auUX8Y8//qhTTz21DFlwKALhKVDR11d5KKxbt06mzjL3kPLbzTffrGnTppXHdIwZJQLm3khaWpoyMjKsjJxOp3UP0tRLgZrH45HL5ZLX67Xerlq1qho3bqycnJywEImPj7fO+UWLFnF/UpKpwdu3b6+tW7f6rc8rr7yim266KSzWLNKDiIb9I9LXgPgRyBcI8PcAfoOD0wMBBBBAAAEEEEAAAQQQQAABBBBAAAEEEEAAAQQQQAABBBBAAAEEEEAAAQQQQAABBBBAAAEEEEAAAQQQQAABBBBAAAEEEEAAAQQQQAABBBBAAAEEEEAAAQRCKsDDkELKz+QIIIAAAggggAACCCCAAAIIIIAAAggggAACCCCAAAIIIIAAAggggAACCCCAAAIIIIAAAggggAACCCCAAAIIIIAAAggggAACCCCAAAIIIFBKAV/B43w+v5elHJLDEEAgHAXi4vwfkVLwel+8eLHS0tJ07NgxO/R+/frp/fffD8dUiCnGBXJyctS+fXt5vV5bomfPnnrrrbdUr169Yuns27dPGzZssM5xt9utFStWyPxbKNupp56qUaNGqVOnTqpRo4Yef/xxzZgxwwqpSpUqSkxM1PPPP68BAwaEMkzmjkGBwvtHYQLqx+CdFOYzqUmTJmrXrl3wBmUkBKJY4Hj1bRSnbaeWlJSktWvX2q/XrFmj1q1bx0LqYZvj1q1b1aJFC/322292jK+//rquv/7648acnZ2t9PR0bdu27Xf9LrnkEvXo0UPnnnuu6tevr9zcXC1btkzPPfecduzYEVIL6teQ8jN5GQSK2j927twpc16XR2vWrJm2bNliDz1x4kQNHz78hFOZ67xx48Yn7EcHBMJFIFrqM3N9Tpo0yY81MzPTumdDQyCQgLk3Yu6vZ2RkWG87nU7rnqPD4QgI5vF45HK57PubVatWVaNGjfTdd9+FBXB8fLxeeuklff7559yf/N+KmDXr2LGjfvnlF+tfqlWrpnfffVeXXXZZWKxZpAcRLftHpK8D8SNgBAL8PYDf4ODUQAABBBBAAAEEEEAAAQQQQAABBBBAAAEEEEAAAQQQQAABBBBAAAEEEEAAAQQQQAABBBBAAAEEEEAAAQQQQAABBBBAAAEEEEAAAQQQQAABBBBAAAEEEEAAgZAK8DCkkPIzOQIIIIAAAggggAACCCCAAAIIIIAAAggggAACCCCAAAIIIIAAAggggAACCCCAAAIIIIAAAggggAACCCCAAAIIIIAAAggggAACCCCAAAIIlFLAV/A4n8/vZSmH5DAEEAhHgbg4/0ek5F/vO3fu1Lnnnquff/7ZDrtRo0basGGDTj755HBMhZgQ0GuvvaabbrrJT2Lo0KGaOHGiqlWrVmyhH3/8UV999ZXuv/9+eTyeYh9XHh0bNGigv/71r0pOTtaxY8c0YcIEzZw505qqUqVKql27tl544QX96U9/Ko/pGROBIgUK7x+FO1I/Bu/kMdf5L7/8ojp16qhr167WZx17cfB8GSn6BIqqb6Mv08AZtW7dWuvWrbPfXLt2rVq1ahUr6Ydtnj169NDChQvt+Mw6LV68WHXr1j1uzOaYa6+9Vrt27Trhnhwuey/1a9iehgR2AoHC+8e0adP00ksvWd8Jd+/ebX3/CnZ79NFHre97+c1878vKygo4TXZ2tmbNmqXZs2fr6NGj2rFjh05Ukwc7XsZDoLQC0VKf7du3T82bN5e5b5Tfzj77bK1fv75cPiNK681x4SNg6rO0tDRlZGRYQTmdTrndbjkcjoBBmj3H5XLJ6/Va71epUkXmnvzWrVvDIikT9yOPPKIlS5Zwf7LAipi6/uKLL1aNGjX06aef6vzzzw+L9YqGIKJl/4iGtSAHBAJ89+A3ODgtEEAAAQQQQAABBBBAAAEEEEAAAQQQQAABBBBAAAEEEEAAAQQQQAABBBBAAAEEEEAAAQQQQAABBBBAAAEEEEAAAQQQQAABBBBAAAEEEEAAAQQQQAABBBBAIKQCPAwppPxMjgACCCCAAAIIIIAAAggggAACCCCAAAIIIIAAAggggAACCCCAAAIIIIAAAggggAACCCCAAAIIIIAAAggggAACCCCAAAIIIIAAAggggAACpRTwFTzO5/N7WcohOQwBBMJRIC7O/xEp5no/duyYOnfurMzMTDvkypUrW69dLlc4pkFMCFgCv/76q6677jq99957fiJ/+9vfdP/996tKlSrFkvrpp5+UlZWlkSNHasOGDcU6prw6/eEPf9DYsWPVtm1b7d27V08//bQ++OADa7pq1aqpbt26evbZZ9W/f//yCoFxEQgoUHj/KNyJ+jE4J47Zey+44AJ7MIfDoZ07dwZncEZBIEoFAtW3UZpqwLTOO+88rV+/3n7vm2++0bnnnhtLBGGZq/k879Kli44ePWrFFx8frylTpuiWW245YbxLly7VwIEDtWPHjhP2DYcO1K/hsArEUBqB49W3H3/8sfr27VuaYY97zJYtW9SsWTO/Ptu2bdPpp5/u929HjhyRqQNzc3Ptf1+8eLH1uUJDIBIEoqk+mz17tgYMGODH/uSTT2rEiBGRsBTEWMEC5t5IWlqaMjIyrJmdTqfcbrf1mR6oeTwe6/671+u13jb35M0xOTk5FRx54OmaN2+uW2+9VV9++SX3JwsRvfHGG9b921atWoXFWkVLENG0f0TLmpBH7AoE+L7Eb3DE7ulA5ggggAACCCCAAAIIIIAAAggggAACCCCAAAIIIIAAAggggAACCCCAAAIIIIAAAggggAACCCCAAAIIIIAAAggggAACCCCAAAIIIIAAAggggAACCCCAAAIIhIUAD0MKi2UgCAQQQAABBBBAAAEEEEAAAQQQQAABBBBAAAEEEEAAAQQQQAABBBBAAAEEEEAAAQQQQAABBBBAAAEEEEAAAQQQQAABBBBAAAEEEEAAAQQQKKGAr2B/n8/vZQmHojsCCISzQFyc/yNSzPU+atQojR8/3i/sJ598UiNGjAjnVIgNAUtg586duvjii7Vu3To/kZtvvtk6r+vVq3dCqX379sntdmvYsGG/G+eEBwe5Q6NGjfTUU0+pZcuWysnJ0Ysvvqj58+dbs9SsWVMNGzbUhAkTdNlllwV5ZoZD4PgChfePwr2pH4NzBo0ePVpjxoyxB7vhhhv02muvBWfwCh7l3nvv1WeffaY2bdqobdu2uvzyy9WkSZMKjoLpYkEgUH0bC3nn52hqho0bN9opb9iwQS1atIglgrDN9ZprrtGMGTPs+Bo0aKAlS5bo7LPPPmHMeXl5mjRpklX37dq164T9Q9mB+jWU+sxdFoHj1bfp6el65513yjJ8kce2a9dOq1atst8v6v7Lrbfean0fzG833XSTXnnllXKJiUERCLZAJNZnS5cu1dq1azV06NDfcZj7TosWLbL//bzzzgv5/aNgrxnjBU+ge/fuysjIsAY87bTTlJWVJVMvBWoej0cul0ter9d621w7TZs21ebNm4MXUBlGMt81zP3SOXPmcH+yDI4cWnyBSNw/ip8dPRGILIEA35f4DY7IWkKiRQABBBBAAAEEEEAAAQQQQAABBBBAAAEEEEAAAQQQQAABBBBAAAEEEEAAAQQQQAABBBBAAAEEEEAAAQQQQAABBBBAAAEEEEAAAQQQQAABBBBAAAEEEEAg6gR4GFLULSkJIYAAAggggAACCCCAAAIIIIAAAggggAACCCCAAAIIIIAAAggggAACCCCAAAIIIIAAAggggAACCCCAAAIIIIAAAggggAACCCCAAAIIIBATAr6CWfp8fi9jAoAkEYgVgbg4/0ekLFiwQL169fJLv3fv3po3b16skJBnFAhs2rRJSUlJOnz4sF82Xbp00dSpU9W0adPjZmmOW7FihW677TatWbMmZCJVqlRRkyZN9PTTT+uMM85QVlaW3nzzTWVkZFgx1alTR06nU4899pj69OkTsjiZODYFCu8fhRWoH4NzXqSkpCg7O9se7O2339Y111wTnMEreJTOnTtr6dKl9qxz5szR5ZdfHrQo9u3bpxkzZqht27bq2LFj0MZloMgTKPz5FGufRy1atJCphfLbxo0bdc4550TeQkZhxKaWS0tL04EDB+zs2rVrp0WLFll1XXHaoUOHrPVdsmSJtT98++232r59u44ePSpz7ufl5cl8HoaqUb+GSp55gyFwvPo2ISFBu3fvVs2aNYMxld8YTzzxhEaOHGn/W3JysvXdr3D76quvlJqaav+zicXEZGKjIRDuApFUn33//fcaMWKEZs6cKbOvmVrqrLPO8iP+7rvv1LJlS2v/HT58uMaMGcO1GO4nYQjj69GjhxYuXGhF4HA4rDrO1OyB2ubNm63vs16v137b3MfcsmVLCDP4/1ObexRDhgzRW2+9xf3JsFiR6A8ikvaP6F8NMox1gQDfl/gNjlg/KcgfAQQQQAABBBBAAAEEEEAAAQQQQAABBBBAAAEEEEAAAQQQQAABBBBAAAEEEEAAAQQQQAABBBBAAAEEEEAAAQQQQAABBBBAAAEEEEAAAQQQQAABBBBAAIEQC/AwpBAvANMjgAACCCCAAAIIIIAAAggggAACCCCAAAIIIIAAAggggAACCCCAAAIIIIAAAggggAACCCCAAAIIIIAAAggggAACCCCAAAIIIIAAAggggECpBHwFj/L5/F6WakAOQgCB8BSIi/N/REpiYqJyc3PtYBs0aKCNGzfK/DsNgUgSWLp0qfr166eff/7ZL+z69evrH//4h6644ooi0zl27JhWr16tW2+9VatWrdLRo0dDknqtWrV0zjnnaMKECTrllFM0b948zZkzR1lZWVY8DodDZ599th566CH16NEjJDEyaewKFN4/CktQP5b93DD7cd26dVXQcu/evRG7J5900kk6ePCgDbNt2zadfvrpZYf63whffPGFunTpYo83YMAAzZw5M2jjM1DkCBT+fIq1zyNTG3g8HnvBvv32WzVv3jxyFjDKI/3b3/6mRx55xC/L/v3765133lHlypVLlP3+/ftl/nfo0CHrfzk5ORo9erTWrFlD/VoiSToj8H8ChfePOnXqyNRe+e3111/X9ddfH3SuHTt2/K4mKqpOOvPMM7V161Y7hunTp+vqq68OekwMiECwBSKpPmvatKm1p+a3Xr16af78+b8jmTp1qpKSkuRyuYLNxXhRJtC7d28tWLDAysrc3/voo4/UqVOngFmaPaFDhw7atWuX/b757N++fXvI6jtz/eZ/p+rWrZt69uzJ/ckoO0fDOZ1I2j/C2ZHYEAiGQIC/B/AbHMGAZQwEEEAAAQQQQAABBBBAAAEEEEAAAQQQQAABBBBAAAEEEEAAAQQQQAABBBBAAAEEEEAAAQQQQAABBBBAAAEEEEAAAQQQQAABBBBAAAEEEEAAAQQQQAABBBAotQAPQyo1HQcigAACCCCAAAIIIIAAAggggAACCCCAAAIIIIAAAggggAACCCCAAAIIIIAAAggggAACCCCAAAIIIIAAAggggAACCCCAAAIIIIAAAggggEAIBXwF5/b5/F6GMCymRgCBYAvExR3/ESlffvmlLrzwwmBPy3gIVIjApk2bdNNNNykrK+t3811wwQV6/PHHizy/165dqzvvvFPLli3TwYMHKyTewpM0atRIHTp00P333y9zrb7xxhtavHix1q9fb3U17yclJWnEiBHq2rVrSGJk0tgVONH+Qf1Y9nNj9uzZGjBggD1Qu3bttGLFirIPHIIRvv32W51zzjn2zLVr11Zubm5QI3nqqaesz8P8dsMNN+i1114L6hwMFhkChT+fYu3zqFmzZtqyZYu9WJs3b1bTpk0jY/FiIMq8vDwNGzZMzz77rJ2tOWdHjRql0aNHq1q1aqVWoH4tNR0HImAJFN4/hg4dqueff97W6dGjhz799NNy0UpJSVF2drY99pNPPulX1+S/MWbMGOuzIr/16tVL8+fPL5eYGBSBYApEUn02ffp0DRw40C/9uXPnqk+fPsEkYawYEujXr58++OADK+PExERrb7nmmmsCCph7kNddd53ef/99+/3TTz9dP/30U8juT8bHx+vYsWNWPH379lWTJk24PxlD52+oU42k/SPUVsyPQHkLBPh7AL/BUd7ojI8AAggggAACCCCAAAIIIIAAAggggAACCCCAAAIIIIAAAggggAACCCCAAAIIIIAAAggggAACCCCAAAIIIIAAAggggAACCCCAAAIIIIAAAggggAACCCCAAALHFeBhSJwgCCCAAAIIIIAAAggggAACCCCAAAIIIIAAAggggAACCCCAAAIIIIAAAggggAACCCCAAAIIIIAAAggggAACCCCAAAIIIIAAAggggAACCCAQiQK+gkH7fH4vIzEfYkYAgSIE4uL8H5Fy1llnKScnx+o9ZswYPfzww9ghENECO3fu1AMPPKBXXnnld3lUrlxZqamp6t+/v/r06aMzzzzT7rNp0yaNHj1amZmZ+ve//x0SgzZt2qhbt266+eabtWvXLk2cOFFr167Vjh07rHhatGihzp0766abblJycnJIYmTS2BUovH8UlqB+LPu5MWTIEE2dOtUeaNSoURo3blzZBw7BCNOnT9fAgQPtmXv27KlPPvkkqJGY8c08+e2ZZ57RHXfcEdQ5GCwyBAp/PvF5FBnrFktR7t692/pMXLhwoZ12fHy87r//fpnP+po1a5aKg/r1/7N5PB59/PHHWrVqldasWaP09HQ99NBDpXLloNgRKLx/fPXVV+rUqZMNUKlSJf3nP/+Rw+EIOsrkyZM1bNgwe1yXy6Xs7OzfzWO+mzZq1Mgvph9++EH169cPekwMiEAwBSKtPktJSfG7Bs390o0bN6pKlSrBZGGsGBG46qqr9O6771rZmnuR5p67qfuKaq+++qp1LzC/Va9eXbVq1ZK5xxmKZq7f/O9Uf/zjH5WXl8f9yVAsRIzOGWn7R4wuE2nHiECAvwfwGxwxsvakiQACCCCAAAIIIIAAAggggAACCCCAAAIIIIAAAggggAACCCCAAAIIIIAAAggggAACCCCAAAIIIIAAAggggAACCCCAAAIIIIAAAggggAACCCCAAAIIIIBAuArwMKRwXRniQgABBBBAAAEEEEAAAQQQQAABBBBAAAEEEEAAAQQQQAABBBBAAAEEEEAAAQQQQAABBBBAAAEEEEAAAQQQQAABBBBAAAEEEEAAAQQQQACB4wn4Cr7p8/m9RA4BBKJIIC7O/xEpXq9XAwcOVG5urr788ksVfj+KUieVGBLYv3+/Xn31VT344IPat2/f7zKvWrWq6tSpoyZNmig5OVlnn322Dh8+rKVLl2rt2rXasmVLSLQuvvhi9e/fX2lpafrmm2/00EMPaceOHTLXqWkm1n79+qlv374699xzQxIjk8auwIn2B+rHsp8bp59+unXN57eMjAx17dq17AOHYIR77rlHEydOtGe+//779fjjjwc1khYtWmjTpk32mP/85z+Vmpoa1DkYLDIECn8+8XkUGesWa1GuWbNG1113ndatW+eX+h133KEHHnhADRo0KDHJ1q1b9dxzz2nRokVWDRuKFi7167Rp0zR48GCb4PLLL9ecOXNCQcKcESQQaP9o3Lixvv/+ezuLyZMn66677gp6Vjt37lTDhg1VcM/atm2bTD1YuHXu3Nn6rprfnnrqKQ0bNizoMTEgAsEUiLT6bPXq1Wrbtq0fwd///neNHDkymCyMFSMC5n5kwe+/3bt3t+q1otqBAwd0xhlnaPfu3XaXWrVq6Zdffgm52NChQ/XFF19wfzLkKxE7AUTa/hE7K0OmsSgQ4O8B/AZHLJ4I5IwAAggggAACCCCAAAIIIIAAAggggAACCCCAAAIIIIAAAggggAACCCCAAAIIIIAAAggggAACCCCAAAIIIIAAAggggAACCCCAAAIIIIAAAggggAACCCCAQBgJ8DCkMFoMQkEAAQQQQAABBBBAAAEEEEAAAQQQQAABBBBAAAEEEEAAAQQQQAABBBBAAAEEEEAAAQQQQAABBBBAAAEEEEAAAQQQQAABBBBAAAEEEEAAgWIL+Ar29Pn8XhZ7EDoigED4C8TF+T8iJf96z83NVWJiYvgnQIQIFFPAnNurV6/WuHHj9Pnnn2vPnj0nPLJmzZoy18i+fftO2Lc8Olx//fUaNGiQGjRooMWLF+vBBx/UL7/8oiNHjljT9ezZU3/+85/VsWNHnX766eURAmMiUKRA4f2jcEfqx7KdPN9++63OOecce5CTTjpJZm+uXLly2QYO0dFdu3bVkiVL7Nlnz56t/v37By2agwcPyhjlt/j4eOuzu0aNGkGbg4EiR6Co+jZyMiDS8hAYNmyYPvvsM+uz1Pzvww8/VFpaWnlMVewxzefiDTfcoO3bt/sdc9FFF2n06NG68MILS/S5/5///EezZs3S3LlztWjRomLHEcyO4VK/rlixQh06dLBTa9KkibZu3RrMVBkrCgUC7R8PP/ywHnvsMTtb893L7XaXS/bm2jc1YL9+/TRgwACZ15UqVfrdXFOnTtWQIUPsf2/Tpo1WrVpVLjExKALBEojE+szsaW+++aZNYL5bbNmyRQ0bNgwWC+PEiID5/puenq5jx45ZGdeuXVumbjve99Wnn35ad999ty1krqFQ32epXr267rzzTr388svcnyzDuXvo0CGrtjD3eY0p7fgCkbh/sKYIRKtAgL8H8Bsc0brY5IUAAggggAACCCCAAAIIIIAAAggggAACCCCAAAIIIIAAAggggAACCCCAAAIIIIAAAggggAACCCCAAAIIIIAAAggggAACCCCAAAIIIIAAAggggAACCCCAQIQI8DCkCFkowkQAAQQQQAABBBBAAAEEEEAAAQQQQAABBBBAAAEEEEAAAQQQQAABBBBAAAEEEEAAAQQQQAABBBBAAAEEEEAAAQQQQAABBBBAAAEEEEAAAT8BX8FXPp/fS6gQQCCKBOLi/B+RwvUeRYtLKgEFjhw5ouXLl+vhhx/WqlWrtGfPnrCTqlq1qmrVqqVbb71VN998s3744QfNmzdPEydO1G+//WbFa67dP/3pTxo1apScTqfq1KkTdnkQUHQLFN4/CmfLflK29X/22Wd155132oP06dNHc+fOLdugITz6pJNO0sGDB+0Itm7dqiZNmgQtoqVLl6pz5872eC1bJbb/8wAAIABJREFUttT69euDNj4DRZYA9W1krVdFRdu/f3+9//779nSzZ8+W+bdQt2XLlik9PV3mc7Fwu/TSSzVy5EilpqYWK8yff/5Z5vNw1qxZmj59erGOCVancKtfDx8+rOrVq+vYsWN2igcOHFCNGjWClTLjRKFAoP0jJydHTZs29ct2y5YtOuuss4IuYL73NWzY8ITj7t+/X3Xr1pX5bpvfNmzYoBYtWpzwWDogECqBSKzPzDVprv+C32MGDhyot956K1SMzBuhAps2bdKAAQP0zTffWBmY62HRokXq1q1bkRmZWqZDhw5at25dyLKuXLmyjh49as+fkpKi888/X1OmTOH+ZClXZdeuXerbt6/MdwDz3w8//FDx8fGlHC02DovE/SM2VoYsY1EgwN8D+A2OWDwRyBkBBBBAAAEEEEAAAQQQQAABBBBAAAEEEEAAAQQQQAABBBBAAAEEEEAAAQQQQAABBBBAAAEEEEAAAQQQQAABBBBAAAEEEEAAAQQQQAABBBBAAAEEEEAAgTAS4GFIYbQYhIIAAggggAACCCCAAAIIIIAAAggggAACCCCAAAIIIIAAAggggAACCCCAAAIIIIAAAggggAACCCCAAAIIIIAAAggggAACCCCAAAIIIIAAAsUW8BXs6fP5vSz2IHREAIHwF4iL839ECtd7+K8ZEQZH4OjRo/rqq6+0YMECffHFF9qyZYt2794dnMHLOEqdOnXUvHlz3XLLLerXr5/mzZunDz/8UB988IGOHDkic93Gx8dr8ODBGj9+vGrUqKEqVaqUcVYOR6BkAoX3j8JHs5+UzLNw70svvVRz5861//npp5/WnXfeWbZBQ3T05s2brc+0/Fa7dm3l5uYGNZrJkydr2LBh9pjXXnut3nzzzaDOwWCRI0B9GzlrVZGR3nzzzXr11VftKV9++WUNGjSoIkMocq5t27apV69e2rhxY8A+PXv21O23367u3bvrpJNOKnKc/fv3y+PxWJ9/5nOxIls41q/nnXee1q9fbzOYmr9z584VycJcESZQ1P7Rvn17rVy50s5m9OjReuSRR0KaXXp6umbOnGnHcO+99+qJJ54IaUxMjsDxBCK1Pnv00Uf117/+1S+17OxsuVwuFhyBEgkMGDBAs2fP9vvO+sYbb1j3+IpqOTk5Vu3yn//8p0RzBatz1apVdfjwYXs4k4Np3J8snbC592zW84cffrAHGDp0qJ577rnSDRgjR0Xq/hEjy0OaMSYQYM/iNzhi7BwgXQQQQAABBBBAAAEEEEAAAQQQQAABBBBAAAEEEEAAAQQQQAABBBBAAAEEEEAAAQQQQAABBBBAAAEEEEAAAQQQQAABBBBAAAEEEEAAAQQQQAABBBBAAAEEwk2AhyGF24oQDwIIIIAAAggggAACCCCAAAIIIIAAAggggAACCCCAAAIIIIAAAggggAACCCCAAAIIIIAAAggggAACCCCAAAIIIIAAAggggAACCCCAAAIIFEfAV7CTz+f3sjjH0wcBBCJEIC7O/xEpXO8RsnCEGVQBc96vXr1aGRkZWrXq/7F3J1BSVefCsN+maaYWGURARRAwGI1KjAMq4hCjJpI4gmbAuDR6NWqckxi95mpiBv3UoCaXxDhd/UgkjqgXFxo0ohDEKAifE4oIqAzKJNAMTXf9q+r+1O1qW+luqrpreM5aLK2ufd797uc9u/fuU2udmhFLly6NTz75JD766KNYsWJFrFq1KpJtWmJ+JOfkbrvtFqeeemocddRR0a9fvxg9enQ8+eST8dZbb0VNTU106tQp+vbtG9///vfj8ssvj/Ly8mjTpk1WTQQjsCWB+utH/fYtMV+2lGMhv5/8/fPss8+mfi/9/e9/j//+7/9O/W4oxGPcuHHx7W9/O5361772tXj66aezOpTk78P77rsvHfN3v/tdXHzxxVntQ7DCEbC/LZxatWSml1xySWpPtfm46aab4tJLL23JFD63r+SeM/l76957722wXfK67ty5cwwdOjQOPPDAGDBgQGqfmPyX/HnySO5hZ82aFQ899FA89thjsWHDhqitrc35GPN1/zpq1KgYO3Zsevy33HJLXHjhhTn30EHhCnzW+nHzzTfHZZddFgMHDoyzzjorzjzzzOjZs2erDjS5Nzz++OPjsMMOi5EjR8aIESOiR48erZqTzgl8nkCh7s+Sa2n//v1j0aJF6eENHjw4de9oS38TuyII1BW47bbbMvYhlZWVMWfOnNhxxx0/F+pvf/tb/PCHP4zly5e3KOjm67vuvZ3kvcrZs2e7P9nMSlRXV8cRRxwRU6ZMyYiQ3Gck/1ZxNCxQqOuHehIoRoEG9j6+g6MYC21MBAgQIECAAAECBAgQIECAAAECBAgQIECAAAECBAgQIECAAAECBAgQIECAAAECBAgQIECAAAECBAgQIECAAAECBAgQIECAAAECBAgQIECggAQ8DKmAiiVVAgQIECBAgAABAgQIECBAgAABAgQIECBAgAABAgQIECBAgAABAgQIECBAgAABAgQIECBAgAABAgQIECBAgAABAgQIECBAIC2QqGuRSGS8xESAQBEJlJVlPiLFfC+i4hrKVgsk58O4cePixhtvjPfeey+WLVu21TE/L0ByPnbt2jWGDh0al156aey4447x8ccfxy9/+ct44YUXoqqqKpI59ejRIw4//PA4+eST49vf/nZOcxKcwGcJ1F8/6reznrh2Ngv85Cc/if/zf/5PGuSnP/1p/Pa3v80q0Je+9KV4/fXX0zEnT54cw4YNy2ofghWOgP1t4dSqJTO99tpr45prrkl3+fOf/zySP8unI7l2/v3vf4/rr78+Jk2a9LmpbbPNNtG+ffto27ZtlJeXp9pu2rQpampqUnvGdevWtcjQ8nn/mlx7kmvQ5uPMM8+MO++8s0VcdFKYAp+1fixZsiRmz54dX/va1/JqYMm/FZN/GzoIFIJAIe/PkveF6t576dChQ0yfPj322muvRtGbq41iKvpG77//fhx33HExY8aM9FivuOKK+PWvfx1bur8yfvz4OPvss+Ojjz5qEadkPhUVFbFx48Z0f0OGDInk/nPatGnuT25FFVasWBH77rtvzJs3Lx2lTZs2kazxN7/5za2IXLynFvL6UbxVMbJSFWhgvfIdHKV6MRg3AQIECBAgQIAAAQIECBAgQIAAAQIECBAgQIAAAQIECBAgQIAAAQIECBAgQIAAAQIECBAgQIAAAQIECBAgQIAAAQIECBAgQIAAAQIECBDIEwEPQ8qTQkiDAAECBAgQIECAAAECBAgQIECAAAECBAgQIECAAAECBAgQIECAAAECBAgQIECAAAECBAgQIECAAAECBAgQIECAAAECBAgQaJJAom7rRCLjZZMCaUyAQH4LlJVlPiLFfM/vesmu5QWmTp0aDz30UDz55JPxxhtv5DSBtm3bxhFHHBHHHntsjBw5MubOnRt///vf48EHH4y33noramtrU/3vsssu8cMf/jCOOuqo2GeffXKak+AEPkug/vpRv531xLWzWeC8886LMWPGpEEeeOCBGDFiRNaAqqqqonPnzunfkcnAa9eujU6dOmWtD4EKS8D+trDq1VLZjh49Oi655JJ0dxdeeGHccsstLdV9k/pJ/g5L7j2TOSf3ovm8pubz/vXpp5+Oo48+Om3/la98JV5++eUm1ULj0hKwfpRWvY22ZQUKfX4deOCB8eKLL8awYcPivvvui379+m0R8KOPPoqzzjor5s2bFzNmzIjy8vItnqNBcQvcdtttkdyDbj623377mDNnTnTt2nWLA3/00UdT9wIXL168xbZb2yB5rSb3n5vvQybjfec734mZM2e6P7m1uBGpmu+///7xySefpKN17NgxJk+eHPvtt18WeiiuEIW+fhRXNYym1AUa+DzAd3CU+kVh/AQIECBAgAABAgQIECBAgAABAgQIECBAgAABAgQIECBAgAABAgQIECBAgAABAgQIECBAgAABAgQIECBAgAABAgQIECBAgAABAgQIECBAoJUFPAyplQugewIECBAgQIAAAQIECBAgQIAAAQIECBAgQIAAAQIECBAgQIAAAQIECBAgQIAAAQIECBAgQIAAAQIECBAgQIAAAQIECBAgQKBZAom6ZyUSGS+bFdBJBAjkp0BZWeYjUsz3/KyTrFpPYP78+fHyyy/HH/7wh3juueeitrY2sj1PkvOwZ8+eMXDgwDjhhBPiwAMPjJ122imefPLJGDduXLz++uuxbNmyFEJlZWXsvffeceWVV8YBBxyQOs9BoDUE6q8f9XPI9jxpjTHqM7sCM2bMiJkzZ8Y3vvGN6N27d9aCT506NYYOHZqOt9tuu8Wbb76ZtfgCFZ6A/W3h1awlMr777rvjzDPPTHd1+umnxz333NMSXTe7j6VLl8a0adPiqaeein/+858xd+7cWLVqVbPjZfPEQti/rly5Mrp165Yedrt27WLdunXRpk2bbFKIVUQC1o8iKqah5J1Aoc+vf/3rXzFr1qyMvcTnIf/lL3+JCy+8MH0v56abbopLL7007+oioZYVWL58eRx66KHx2muvpTv++te/Ho8++mi0b9/+c5NJ3p+cPn16/OIXv0idn4t7Lsl52qNHj1i/fn2sXr06nc/uu+8e2223XbzxxhvuT2bpknn22WfjqKOOipqamnTEpH3yvkmfPn2y1EtxhCn09aM4qmAUBP5HoIHPA3wHh4uDAAECBAgQIECAAAECBAgQIECAAAECBAgQIECAAAECBAgQIECAAAECBAgQIECAAAECBAgQIECAAAECBAgQIECAAAECBAgQIECAAAECBAgQaFUBD0NqVX6dEyBAgAABAgQIECBAgAABAgQIECBAgAABAgQIECBAgAABAgQIECBAgAABAgQIECBAgAABAgQIECBAgAABAgQIECBAgAABAs0USNQ9L5HIeNnMkE4jQKC1Be6///7YZZdd4sADD0ynUlaW+YgU8721q6T/fBPYsGFDLFu2LK644op45JFHoqqqKmpra7OSZnL+lZeXR9u2bWO//faL4cOHp/716tUrZs+eHffcc0/89a9/TfW3eW7uvPPOMWzYsLj66qtjt912i/pzOCuJCUKgEQJbuvasJ41A1CQrAosXL44HHnggXn311Zg5c2bsvffecdddd2UltiCFKWB/W5h1y3XWyX3cSSedlO7mhBNOSO3tCuWYP39+vPzyy/H//t//i+T/r1ixIrUvXbduXWzatCm1V+zUqVN07tw5unXrFttuu21Mnz499XsxuZ8t1f3rjjvuGIsWLUqXObnH3nPPPQul7PJsYQHrRwuD666kBEptfh1zzDHx1FNPpWvcsWPHePfdd6N3794lVXeD/bTAmDFj4rzzzst446yzzorbb7/9c+/xtdT9yeR+cvny5en8kvctjz766NT17P5kdq/oO+64I84+++yMoLvvvntMmzYttZd3/I9Aqa0f6k4gnwUa+DzAd3Dkc8HkRoAAAQIECBAgQIAAAQIECBAgQIAAAQIECBAgQIAAAQIECBAgQIAAAQIECBAgQIAAAQIECBAgQIAAAQIECBAgQIAAAQIECBAgQIAAAQIESkDAw5BKoMiGSIAAAQIECBAgQIAAAQIECBAgQIAAAQIECBAgQIAAAQIECBAgQIAAAQIECBAgQIAAAQIECBAgQIAAAQIECBAgQIAAAQIEilAgUXdMiUTGyyIcriERKH6Bt99+O7785S9HdXV1/O53v4vzzz8/NeiyssxHpOTrfK+fZ/FXzAgJECDwPwKF+ns5X/N2XREgUPwC9rfFX2MjJECgsAXydZ9YKOtHYVdf9qUqUCjzy/3HUr1CW3fcbdq0iauuuip+8YtffGYiNTU1sW7durj33ntj/PjxMWXKlFi7du1WJ5685nv37h0DBgyINWvWxKxZs/L2PtRWD1aAzxWwP3OBECCwJYEG9km+g2NLaN4nQIAAAQIECBAgQIAAAQIECBAgQIAAAQIECBAgQIAAAQIECBAgQIAAAQIECBAgQIAAAQIECBAgQIAAAQIECBAgQIAAAQIECBAgQIAAAQIEcirgYUg55RWcAAECBAgQIECAAAECBAgQIECAAAECBAgQIECAAAECBAgQIECAAAECBAgQIECAAAECBAgQIECAAAECBAgQIECAAAECBAgQyJFAom7cRCLjZY66FJYAgVwJrF+/Pvbdd994/fXX012cccYZcdddd0VZWeYjUvJ1vtfPM1dW4hIgQCDfBAr193K+5p1v9ZUPAQLZF7C/zb6piAQIEMimQL7uEwtl/chmLcQi0FIChTK/3H9sqStCP/UFKisr49prr43LLrvsM3FqamriX//6V0ycODHuvvvuWLRoUWzYsKFJmOXl5dG+ffvo06dPdOvWLTp27Bh9+/aNDz74ICZPnhzV1dVNiqdx8QjYnxVPLY2EQK4EGtgn+Q6OXGGLS4AAAQIECBAgQIAAAQIECBAgQIAAAQIECBAgQIAAAQIECBAgQIAAAQIECBAgQIAAAQIECBAgQIAAAQIECBAgQIAAAQIECBAgQIAAAQIECDRKwMOQGsWkEQECBAgQIECAAAECBAgQIECAAAECBAgQIECAAAECBAgQIECAAAECBAgQIECAAAECBAgQIECAAAECBAgQIECAAAECBAgQIJBnAom6+SQSGS/zLFXpECCwJYFzzz03/vSnP2U0Gz16dFx00UVRVpb5iJR8ne/189zSmL1PgACBYhEo1N/L+Zp3sVwXxkGAwGcL2N+6OggQIJDfAvm6TyyU9SO/qys7Ag0LFMr8cv/RFdyaAp06dYrkffwbbrghysvLP5VKcv1ct25dTJ06NdVm1qxZsWTJkial3KFDh9hxxx3jO9/5Thx44IHRu3fvuO222+L++++PjRs3NimWxsUlYH9WXPU0GgK5EGhgn+Q7OHIBLSYBAgQIECBAgAABAgQIECBAgAABAgQIECBAgAABAgQIECBAgAABAgQIECBAgAABAgQIECBAgAABAgQIECBAgAABAgQIECBAgAABAgQIECDQaAEPQ2o0lYYECBAgQIAAAQIECBAgQIAAAQIECBAgQIAAAQIECBAgQIAAAQIECBAgQIAAAQIECBAgQIAAAQIECBAgQIAAAQIECBAgQIBAHgkk6uaSSGS8zKM0pUKAwJYEHnnkkTjppJMymh1//PHx6KOPpn5WVpb5iJR8ne/189zSuL1PgACBYhEo1N/L+Zp3sVwXxkGAwGcL2N+6OggQIJDfAvm6T8zX9WP69Onx8MMPx8iRI2PffffN7+LKjsBnCOTr/KqfrvuPLuF8EEjeu7/rrruie/fun0onuYbOmzcvJkyYEE888UQ899xzsXHjxqitrW1U6pWVldG3b98499xzY7fddotf/epX8fzzzzfqXI2KW8D+rLjra3QEsiHQwD7Jd3BkA1YMAgQIECBAgAABAgQIECBAgAABAgQIECBAgAABAgQIECBAgAABAgQIECBAgAABAgQIECBAgAABAgQIECBAgAABAgQIECBAgAABAgQIECBAoNkCHobUbDonEiBAgAABAgQIECBAgAABAgQIECBAgAABAgQIECBAgAABAgQIECBAgAABAgQIECBAgAABAgQIECBAgAABAgQIECBAgAABAq0okKjbdyKR8bIV09I1AQJNEXjvvfdi7733jtWrV6dP22WXXWLWrFnRuXPn1M/KyjIfkWK+N0VY21ITqKqqiiVLlsR9990X9957b+r/165dG42ZN5WVldGnT5/4/ve/HwMGDEidN2/evHjrrbdixowZsXjx4tTP6h5t2rSJjh07xq677hrHHXdcXHDBBdG1a9do165dqdEbbx4K1F8/6qfYmHmRh8OSEgECRSBQ6vvbbt26xcqVK9OVXLFiRWr/4IiYNm1ayiL5r3fv3iVBYv9aEmU2yCwJ5Nv6MW7cuLjsssvigw8+SI3wkksuiZtvvjlLoxWGQMsK5Nv8asnR/+hHP4rf//736S4rKipi9uzZsdtuu7VkGvrKU4G77747Lr/88li+fHlGhnvttVfcdNNNcdhhh33qPmA29nfJ+4wPPvhg6t5k3SM5V+vfz3F/Mk8vnhJJq5TXjxIpsWEWkEADnwf4Do4Cqp9UCRAgQIAAAQIECBAgQIAAAQIECBAgQIAAAQIECBAgQIAAAQIECBAgQIAAAQIECBAgQIAAAQIECBAgQIAAAQIECBAgQIAAAQIECBAgQIBAMQp4GFIxVtWYCBAgQIAAAQIECBAgQIAAAQIECBAgQIAAAQIECBAgQIAAAQIECBAgQIAAAQIECBAgQIAAAQIECBAgQIAAAQIECBAgQIBA8Qsk6g4xkch4WfyjN0ICRSCwadOm2H///WPmzJnp0VRUVMRLL70UgwcPTv+srCzzESnmexEU3xByJlBTUxMbNmyIV199NZ577rkYN25cvP7667Fx48Yt9lleXh4dO3aMnXfeOTp16hTJWGvXrk39W7VqVaxfvz71s7pHZWVlqv33v//9+NrXvhZ77bVXtGvXLtq0abPF/jQgkGuB+utH/f6sJ7mugPgECHyWQKnvb7t27ZraW2w+Vq5cGV26dHHBlKiA/WuJFt6wmyWQb+vHo48+GieeeGJ6LL169YrFixc3a2xOItDaAvk2v1rSY82aNbHrrrvGkiVL0t0efPDBMWXKlJZMQ195LDBp0qQ444wzYuHChRlZJu8ljhw5Mm6++ebYYYcd0u9t7f4ueV8x+dlB/fs2m+831tbWuj+Zx9dLqaVWyutHqdXaePNfoIHPA3wHR/6XTYYECBAgQIAAAQIECBAgQIAAAQIECBAgQIAAAQIECBAgQIAAAQIECBAgQIAAAQIECBAgQIAAAQIECBAgQIAAAQIECBAgQIAAAQIECBAgQKCoBTwMqajLa3AECBAgQIAAAQIECBAgQIAAAQIECBAgQIAAAQIECBAgQIAAAQIECBAgQIAAAQIECBAgQIAAAQIECBAgQIAAAQIECBAgQKBoBRJ1R5ZIZLws2kEbGIFiErjsssvi5ptvzhjSH//4xzjnnHMyflZWlvmIFPO9mK4CY8mVwPLly+Pdd9+N+++/PyZPnhxvvPFGrF+/PjZt2pSVLisqKqKysjL22GOPGDJkSIwcOTL23HPP2GabbaL+nM1Kh4IQaIbAlq5F60nTUceOHRsnnHBCav47CBBovkCp72+33XbbWL16dRrwk08+ic6dOzcf1JlFIWD/WhRlNIgcCzRn/fjwww9j2rRpcdJJJ2U9u+rq6ujSpUusW7cuHXvKlClx8MEHf25fjz/+eDz22GPx5z//Oes5CUiguQLNmV/N7Ssfz3v44Yfj5JNPzkjtvvvui1GjRuVjunJqBYGPPvoovv3tb8czzzzzqd6T9wm/9rWvxWmnnRZHHnlk9OzZM9XG/q4VCqXLFhco9fWjxcF1SOBzBBr4PMB3cLhiCBAgQIAAAQIECBAgQIAAAQIECBAgQIAAAQIECBAgQIAAAQIECBAgQIAAAQIECBAgQIAAAQIECBAgQIAAAQIECBAgQIAAAQIECBAgQIAAgVYV8DCkVuXXOQECBAgQIECAAAECBAgQIECAAAECBAgQIECAAAECBAgQIECAAAECBAgQIECAAAECBAgQIECAAAECBAgQIECAAAECBAgQINBMgUTd8xKJjJfNDOk0AgRaSmDChAkxfPjwjO5OOeWUGDdu3KdSKCvLfESK+d5SVdJPIQsk58m6devirbfeiieffDLuuOOOWLp0aaxduzYrw+rcuXP069cvvvOd78Spp54avXr1isrKyqg/X7PSmSAEmimwpevRetI02Oeeey4OP/zw1Enf+ta34owzzogTTzyxaUG0JkAgJVDq+9ttttkmY0+yZs2a1D7CUdoC9q+lXX+jb5xAU9aPm2++OR566KGYOnVqKviKFSuia9eujeuoCa2+973vxV/+8pf0GRdffHH87ne/azDCVVddFbfddlusXr069f4jjzwSJ5xwQhN605RA7gSaMr9yl0XuIldXV8fo0aPjH//4R/z3f/93gx0dc8wx8dRTT6XeS87NZPvkvR8Hgc0CyXuNv/jFLyK5xmzcuLFBmI4dO8bAgQPjG9/4RgwaNCj69+8fVVVVMX369Ljvvvvio48+Sr3OxuH+ZDYUxdhagWJfP7bWx/kEWlKggc8DfAdHSxZAXwQIECBAgAABAgQIECBAgAABAgQIECBAgAABAgQIECBAgAABAgQIECBAgAABAgQIECBAgAABAgQIECBAgAABAgQIECBAgAABAgQIECBAgMCnBDwMyUVBgAABAgQIECBAgAABAgQIECBAgAABAgQIECBAgAABAgQIECBAgAABAgQIECBAgAABAgQIECBAgAABAgQIECBAgAABAgQIFKJAom7SiUTGy0Icj5wJlIzA4sWLY/fdd4+VK1emx7zrrrvGq6++Gp06dfqUQ1lZ5iNSzPeSuVQMdCsFampqYtWqVTF37tyYMWNGPP/88/Hyyy/H/Pnzo6qqqsnRk3Oxbdu2sccee8Q+++wTQ4cOTf13t912iw4dOqTecxDIJ4H660f93KwnTavWVVddFb/+9a/TJ40YMSIeeOCBpgXRmgCBlECp728rKysz9iJr165t8O8Al0vpCdi/ll7NjbhpAk1ZP5J/q82cOTPdwR//+Mc455xzmtZhI1qPHz8+TjjhhHTLXr16RfK+T0PHFVdcEddff336reR5jzzySCN60YRA7gWaMr9yn012e3j88cfj0ksvjXfeeScV+KGHHoqTTjrpU528//77MXz48Lj11lvjsMMOy24SohWNQPJeypIlS+Kiiy6Kxx57LNavX9/g2JJzKnmvv3379tGmTZsoLy+PjRs3pton/1tbWxvNuS/j/mTRXEpFM5BiXj+KpkgGUjICDXwe4Ds4Sqb6BkqAAAECBAgQIECAAAHJU64QAAAgAElEQVQCBAgQIECAAAECBAgQIECAAAECBAgQIECAAAECBAgQIECAAAECBAgQIECAAAECBAgQIECAAAECBAgQIECAAAECBPJTwMOQ8rMusiJAgAABAgQIECBAgAABAgQIECBAgAABAgQIECBAgAABAgQIECBAgAABAgQIECBAgAABAgQIECBAgAABAgQIECBAgAABAgQ+XyBR9+1EIuMlOwIE8lhgzZo1cd5558V9992XyrJTp07x0ksvxR577NFg1mVlmY9IMd/zuLhSy0uB6urqWL9+fUycODEmTZoUr7zySixevDiSc3HdunWxcePGqKmpaTD3tm3bRrt27aJjx47RuXPn6N69exx66KFx2GGHxeGHHx7bbrtttGnTJi/HLSkC9deP+iLWk6ZdIwcccEBqvd583H777XH22Wc3LUgetV62bFk89dRTceSRR0bPnj3zKDOplIJAqe9vk/uK5N5k85Hcj3To0KEUSm+MjRSwf20klGYlJ9CU9ePGG2+MH//4x2mjYcOGxeTJk7Nulpyv2223XaxevTode8qUKXHwwQd/qq833ngj495PRUVFLF26NLp27Zr1vAQk0FSBpsyvpsZu7fbJezh153/fvn1jzpw50b59+9ZOTf8FLLBhw4Z48cUX45ZbbolnnnkmVq5cmbPRuD+ZM1qBsyBQzOtHFniEINCiAg18HuA7OFq0AjojQIAAAQIECBAgQIAAAQIECBAgQIAAAQIECBAgQIAAAQIECBAgQIAAAQIECBAgQIAAAQIECBAgQIAAAQIECBAgQIAAAQIECBAgQIAAAQIE6gt4GJJrggABAgQIECBAgAABAgQIECBAgAABAgQIECBAgAABAgQIECBAgAABAgQIECBAgAABAgQIECBAgAABAgQIECBAgAABAgQIEChEgUTdpBOJjJeFOB45Eyg5gYcffjjOOOOM+POf/xynnHLKZ46/rCzzESnme8ldKga8lQLJOVNbWxsrVqyIJUuWxNtvvx2vvvpqvPzyyzFnzpz48MMPY+3atak29Y+uXbtG7969Y/fdd4999tkn9ttvv+jbt2/qZ126dIm2bdtuZXZOJ5A7gfrrR/2erCeNt1+5cmV079496potWLAgdt5558YHybOWEyZMiOHDh6ey+uIXvxinn356XHHFFXmWpXSKVaDU97ft27ePjRs3psu7YcOGaNeuXbGW27iaIWD/2gw0p5SEQFPWj6VLl6b+btu8f0uem9y/9enTJ+tWo0aNirFjx6bjXnTRRTF69OgG+0n+TZn8W3Tz8Yc//CHOO++8rOckIIGmCjRlfjU1dmu3f/3112PvvfeOmpqadCr/8R//Eddcc01rp6b/IhBIXlcvvfRSTJw4MZ577rl48803Y9GiRU0aWZs2bSI5B5P3Jhu6V+P+ZJM4W71x8h70vHnz4itf+Uqr59ISCRTz+tESfvogkE2BBj4P8B0c2QQWiwABAgQIECBAgAABAgQIECBAgAABAgQIECBAgAABAgQIECBAgAABAgQIECBAgAABAgQIECBAgAABAgQIECBAgAABAgQIECBAgAABAgQIEGiygIchNZnMCQQIECBAgAABAgQIECBAgAABAgQIECBAgAABAgQIECBAgAABAgQIECBAgAABAgQIECBAgAABAgQIECBAgAABAgQIECBAgEAeCCTq5pBIZLzMg/SkQIBAYwSWL18e3bt3/9ymZWWZj0gx3xsjqw2BhgU2btwYy5Yti/nz58c777wTH3zwQSxdujRWrVoV69evj+rq6kjOuYqKimjfvn1069YtevToEX379o0BAwbEF77whaisrEy95yCQ7wL114/6+VpPGl/Bhx56KEaMGJE+Ybfddos333yz8QHysOV1110XV199dTqz008/Pe65556sZnr44Yenfq9++ctfjn322SdOPfXU6Ny5c1b7EKwwBUp9f9uuXbvU3Nh8JPcnyb2Hg0BDAvavrgsC/yvQ1PXjq1/9ajz77LPpAL/5zW/iiiuuyDrp+PHj44QTTkjH7dWrVyxatCj1t2X949Zbb42LLroo/eMhQ4bEtGnTsp6TgASaKtDU+dXU+K3d/vzzz4///M//TKeRvK8zZ86c1P0eB4FsCdTW1sbkyZNj5syZ8dprr8XKlStj7dq1UVVVFZs2bUp107Zt20j+PZDc/yfnXfJv5OS/Nm3apNq4P5mtarROnOS9om984xuxZs2aeOmll2KXXXZpnURasNdiXz9akFJXBLZaoIG/P3wHx1arCkCAAAECBAgQIECAAAECBAgQIECAAAECBAgQIECAAAECBAgQIECAAAECBAgQIECAAAECBAgQIECAAAECBAgQIECAAAECBAgQIECAAAECBAhsjYCHIW2NnnMJECBAgAABAgQIECBAgAABAgQIECBAgAABAgQIECBAgAABAgQIECBAgAABAgQIECBAgAABAgQIECBAgAABAgQIECBAgACB1hJI1O04kch42Vo56ZcAgRwIlJVlPiLFfM8BspAlLbBhw4ZYtWpV6t+aNWuivLw8OnXqFN26dYvKysro0KFDSfsYfOEK1F8/6o/EetL42p577rnxpz/9KX3Cj370o7j11lsbHyAPW5588snx8MMPpzNLjic5rmwdtbW1qd+f1dXV6ZArV66MLl26ZKsLcQpYoNT3t23bto2ampp0BTdt2pTafzgINFbA/rWxUtoVm0BT148777wzzjrrrDTDHnvsEa+99lrWWZL7ne222y5Wr16djv3CCy/E0KFDP9VXcj/Uo0ePjHXg3Xffjf79+2c9LwEJNEWgqfOrKbHzoe2KFSuiX79+GfP0pJNOioceeigf0pNDCQgk9//JedamTZsGR2t/V/gXwYQJE+LUU09N3V9OHl/4whfixRdfTN1jLuaj2NePYq6dsRWfQAOfB/gOjuIrsxERIECAAAECBAgQIECAAAECBAgQIECAAAECBAgQIECAAAECBAgQIECAAAECBAgQIECAAAECBAgQIECAAAECBAgQIECAAAECBAgQIECAAIGCEvAwpIIql2QJECBAgAABAgQIECBAgAABAgQIECBAgAABAgQIECBAgAABAgQIECBAgAABAgQIECBAgAABAgQIECBAgAABAgQIECBAgACB/18gUVcikch4CYkAgSISKCvLfESK+V5ExTWUvBCora2NjRs3RnV1depfcs61bds22rVrl/pveXl5XuQpCQJNFai/ftQ/33rSeNGBAwfGu+++mz7h8ccfj29+85uND5CHLfv37x/vvfdeOrMpU6bEwQcfnLVMZ86cGfvss086Xt++fWP+/PlZiy9QYQuU+v62TZs2Ufd3cHIvsqXf2YVdcdlnW6AU9q9z5syJQYMGZZtOvAIXaOr6sWbNmujevXvq77zNx6uvvhp777131iVGjRoVY8eOTce96KKLYvTo0Q32c9xxx0VyP7n5uOqqq+K6667Lek4CEmiKQFPnV1Ni50vb5Jy85JJLMtJ5/vnn45BDDsmXFOVRwgKlsL8r9vLecsstcfHFF2cM86CDDornnnsuKioqinb4pbB+FG3xDKzoBBq4t+Q7OIquygZEgAABAgQIECBAgAABAgQIECBAgAABAgQIECBAgAABAgQIECBAgAABAgQIECBAgAABAgQIECBAgAABAgQIECBAgAABAgQIECBAgAABAgQKS8DDkAqrXrIlQIAAAQIECBAgQIAAAQIECBAgQIAAAQIECBAgQIAAAQIECBAgQIAAAQIECBAgQIAAAQIECBAgQIAAAQIECBAgQIAAAQIE/kcgURcikch4yYgAgSISKCvLfESK+V5ExTUUAgQI5FCg/vpRvyvrSePwFy5cGH379k03btu2baxcuTIqKysbFyAPWyXz79atWzqzNm3axOrVq6NTp05Zy/bOO++Ms846Kx3vxBNPjIcffjhr8QUqbAH728Kun+wJ5EIguQ5dcMEFMXPmzJg1a1Z07949li1blouuxCxggeasHyeffHLGHuQnP/lJXH/99VlXePzxx+O4445Lx91///1j+vTpDfbz4IMPxsiRI9Pv7bTTTpHcc25p/571pAUkUEegOfOr0ABramrii1/8Yrzzzjvp1HffffeYPXt2lJeXF9pw5EuAQB4KnH322XHHHXdkZPbd7343xo4dm4fZZielUlg/siMlCoHcCzTw94Tv4Mg9ux4IECBAgAABAgQIECBAgAABAgQIECBAgAABAgQIECBAgAABAgQIECBAgAABAgQIECBAgAABAgQIECBAgAABAgQIECBAgAABAgQIECBAgACBzxHwMCSXBwECBAgQIECAAAECBAgQIECAAAECBAgQIECAAAECBAgQIECAAAECBAgQIECAAAECBAgQIECAAAECBAgQIECAAAECBAgQIFCIAom6SScSGS8LcTxyJkDgMwTKyjIfkWK+u1QIECBAoDEC9deP+udYTxqjGHH77bfHOeeck258+OGHx7PPPtu4k/O01TPPPBNHHnlkOrs99tgjXnvttaxme95558WYMWPSMa+77rq46qqrstqHYIUrYH9buLWTOYFcClRWVkZVVVW6i/fffz922mmnXHYpdoEJNGf9ePjhh+Pkk09Oj7RPnz6xYMGC2NJeuTk0yT3VMcccEyeeeGIceuihnxmiuro6unfvHmvWrEm3Se4vk/tMB4HWEmjO/GqtXLem3wkTJsTw4cMzQtx8881xySWXbE1Y5xIgQCAlUFNTE0cdddSn7hv9+7//e/zyl78sSqVSWT+KsngGVXQCDfyN4zs4iq7KBkSAAAECBAgQIECAAAECBAgQIECAAAECBAgQIECAAAECBAgQIECAAAECBAgQIECAAAECBAgQIECAAAECBAgQIECAAAECBAgQIECAAAECBApLwMOQCqtesiVAgAABAgQIECBAgAABAgQIECBAgAABAgQIECBAgAABAgQIECBAgAABAgQIECBAgAABAgQIECBAgAABAgQIECBAgAABAgT+RyBRFyKRyHjJiACBIhIoK8t8RIr5XkTFNZT/WdASiaitrY1Nmzal/t8RkZz3bdu2jfLychwEmi1Qf/2oH8h8axztyJEj48EHH0w3/vWvfx0/+9nPGndynra68cYb48c//nE6u9NOOy3uvfferGZ74IEHxosvvpiOOWHChPjGN76R1T4EK1wB+9vCrV2uM0/+3vjhD38YK1euTP0bNmxYjB8/PtfdNjm+/eunybKxfz3ooINi2rRp6eBPPPFEDB8+vMn1cULxCjRn/aiuro7u3bvHmjVr0jD/+Mc/4rDDDmtVqHPOOSduv/32dA5nnHFG3HXXXa2ak85LW6A586tQxY4++uh4+umn0+l37tw55s6dG9tvv32hDkneWRCwv8vN/i4LpSm4EJ988knsv//+MWfOnIzcx44dG9/97ncLbjxbSriU1o8tWXifQGsLNPB5gO/gaO2i6J8AAQIECBAgQIAAAQIECBAgQIAAAQIECBAgQIAAAQIECBAgQIAAAQIECBAgQIAAAQIECBAgQIAAAQIECBAgQIAAAQIECBAgQIAAAQIECJS4gIchlfgFYPgECBAgQIAAAQIECBAgQIAAAQIECBAgQIAAAQIECBAgQIAAAQIECBAgQIAAAQIECBAgQIAAAQIECBAgQIAAAQIECBAgQKBABRJ1804kMl4W6JCkTYBAQwJlZZmPSDHfXSfFJrBq1apI/lu7dm1s2rSp2IbX5PEk53ybNm2ie/fuse2220aHDh1Srx0EmipQf/2of771ZMuiSaPkXFy5cmW68b/+9a/Yd999t3xyHrf47ne/G3/961/TGY4ePTouuuiirGVcW1ub+t1VXV2djpk07NKlS9b6EKiwBexvC7t+ucz++eefj0MPPTTdxSGHHBLJn+XbYf+aWZFs7V/PPffc+NOf/pQO/qtf/SquvPLKfCu/fFpRoLnrx9lnnx133HFHOvNf/OIXcfXVV7fiSCKmTp0aQ4cOTeXQsWPHOP3002PMmDGtmpPOS1ugufOrENXeeuut+OIXv5hOvX///vHEE0/EHnvs0ajh/PKXv4zk31QDBw5sVHuNCkPA/i43+7vCqH72s5w3b17q3tGKFSvSwSsqKuLpp5+Oww47LPsdtmLEUlo/WpFZ1wQaJdDA5wG+g6NRchoRIECAAAECBAgQIECAAAECBAgQIECAAAECBAgQIECAAAECBAgQIECAAAECBAgQIECAAAECBAgQIECAAAECBAgQIECAAAECBAgQIECAAAECuRLwMKRcyYpLgAABAgQIECBAgAABAgQIECBAgAABAgQIECBAgAABAgQIECBAgAABAgQIECBAgAABAgQIECBAgAABAgQIECBAgAABAgQI5FIgUTd4IpHxMpf9ik2AQCMEnnnmmfjqV7/aiJZbblJWlvmIFPN9y2ZaFJbA3/72t5g4cWJ8+OGHsX79+sJKPkfZVlRUpH6HDB06NPbdd9/o1KlTjnoStpgF6q8f9cdqPWlc9f/whz/EpEmT4h//+Eck5+aSJUsad2Iet9p9993jzTffTGc4efLkGDZsWNYynjVrVgwePDgdr0+fPrFw4cKsxReo8AXsbwu/hrkaQf3fH3vuuWfMnj07V901O67966fpsrF//eMf/xg//OEP08FHjhwZSWsHgc0CzV0/kvu4Sy+9NEaMGBGnnnpqDBw4MC9Qzz///DjyyCPj2GOPjQ4dOuRFTpIoXYHmzq9CFbvwwgtjzJgxcfnll8c111wT7du33+JQHnvssdTvkrlz58YRRxwRyfu/juIRsL/Lzf6ueK6Qpo9kypQpqd8V1dXV6ZO33XbbmDZtWiTvyxTLUWrrR7HUzTiKU6CBzwN8B0dxltqoCBAgQIAAAQIECBAgQIAAAQIECBAgQIAAAQIECBAgQIAAAQIECBAgQIAAAQIECBAgQIAAAQIECBAgQIAAAQIECBAgQIAAAQIECBAgQIBAwQh4GFLBlEqiBAgQIECAAAECBAgQIECAAAECBAgQIECAAAECBAgQIECAAAECBAgQIECAAAECBAgQIECAAAECBAgQIECAAAECBAgQIECAQB2BRF2NRCLjJSgCBFpR4JFHHomTTjopTj311Piv//qvaN++/VZlU1aW+YgU832rOJ2chwL33ntvjB8/PubPnx9VVVV5mGHLppSc8xUVFfHNb34zjjzyyBgyZEh06tSpZZPQW1EI1F8/6g/KetL0Ms+bNy/69+/f9BPz6Izk79nKysqMjNauXZvV3zN33313nHnmmek+jj/++Hj00UfzSEEqrS1gf9vaFcjf/pP7wV122SWd4M477xwLFizIu4TtXzNLkq3967Rp0+Kggw5KBx80aFC89dZbeVd/CbWegPWj9ez1XPwCpTa/VqxYEe+9917ss88+jSruSy+9FAcccEBG23HjxsUpp5zSqPM1yn8B+7vc7O/yv/K5zbD+/ZFkb0cffXRMnDgxtx23YPRSWz9akFZXBJos0MDnAb6Do8mKTiBAgAABAgQIECBAgAABAgQIECBAgAABAgQIECBAgAABAgQIECBAgAABAgQIECBAgAABAgQIECBAgAABAgQIECBAgAABAgQIECBAgAABAgSyKeBhSNnUFIsAAQIECBAgQIAAAQIECBAgQIAAAQIECBAgQIAAAQIECBAgQIAAAQIECBAgQIAAAQIECBAgQIAAAQIECBAgQIAAAQIECBBoKYFE3Y4SiYyXLZWDfggQqCfw3nvvxd577x2rV69OvTN48OAYP3589OvXr9lWZWWZj0gx35tN6cQ8FZg+fXrMnDkzFixYEOvWrcvTLFsureScb9u2bRx88MGx1157RZ8+faKioqLlEtBT0QjUXz/qD8x6UjSlbtJApkyZEoccckj6nC9+8YvxxhtvNCnGlhr/6Ec/it///vfpZtdee238/Oc/39Jp3i8hAfvbEip2E4e6atWq6Nq1a/qsbbfdNpI/y7fD/jWzItnav1ZVVUVlZWVG8LVr10anTp3y7RKQTysJWD9aCV63JSFgfm25zCeffHI8/PDD6Ya9e/eOOXPmROfOnbd8shZ5L2B/l5v9Xd4XvgUSvPzyy+Omm25K9bTffvvFxIkTo3v37i3Qc8t0Yf1oGWe9EGiMQAOfB/gOjsbAaUOAAAECBAgQIECAAAECBAgQIECAAAECBAgQIECAAAECBAgQIECAAAECBAgQIECAAAECBAgQIECAAAECBAgQIECAAAECBAgQIECAAAECBAjkTMDDkHJGKzABAgQIECBAgAABAgQIECBAgAABAgQIECBAgAABAgQIECBAgAABAgQIECBAgAABAgQIECBAgAABAgQIECBAgAABAgQIECCQQ4FE3diJRMbLHHYrNAECnyWwcePGGDJkSMycOTPdpG3btvGPf/wjhg4d2my4srLMR6SY782mdGIOBJLXY3V1dVRVVcXq1aub1cPSpUvj448/jjVr1sSmTZs+M0ZyLnTs2DG6du0abdq0Sf3L9pEcTzKHDRs2xPr167MdvtHxkmPr3bt3dO/ePSorK7M21g4dOkS7du2ioqIiNv9uSf7u2vyvtrY2nePm95P9J89zFJ5A/fWj/gisJ4VX02xk/PLLL8evfvWr1H5l3rx5MWrUqLjvvvuyETod4+CDD45//vOf6ddPPPFEDB8+PKt9CFbYAva3hV2/XGaf3IuUl5dndFFTU5O1vVAysP1rbiqYrf3rgQceGHPnzk0nOWnSpDjkkEPsX3NTtoKLav0ouJJJuIAEzK8tF2vx4sUxYMCAWLduXbrxRRddFKNHj97yyVrkVMD+Lje82drf1c+u1O5PJv/GOfbYYyP5d83jjz9edPdZrR+5mX+iEmiOQAOfB/gOjuZAOocAAQIECBAgQIAAAQIECBAgQIAAAQIECBAgQIAAAQIECBAgQIAAAQIECBAgQIAAAQIECBAgQIAAAQIECBAgQIAAAQIECBAgQIAAAQIECBDImoCHIWWNUiACBAgQIECAAAECBAgQIECAAAECBAgQIECAAAECBAgQIECAAAECBAgQIECAAAECBAgQIECAAAECBAgQIECAAAECBAgQIECgBQUSdftKJDJetmAauiJAYLPAxRdfHLfccksGyA033BA//vGPtwqprCzzESnm+1ZxOjnLAhs3boyFCxfGBx98EB9++GHU1tZmuYf/DZecC9tvv33suuuu0aNHj9hmm22y3teGDRti3rx5sXTp0li9enUU23zr3LlzbLfddjFgwIDo2LFj1NTUxNy5c2PRokVRVVX1qfolzfv06RM77LBDdOvWLSoqKrJuLmDuBOqvH/V7KrbrO3eSxRv5k08+ieS/5DzP5jF48OCYNWtWOuSSJUuiZ8+e2exCrAIXsL8t8ALmOP0uXbqkfjdtPlasWBFdu3bNWq/2r1mjzEmg66+/Pl544YV07EsvvTTOOOMM+9ecaBdeUOtH4dVMxoUjYH41rlY33nhjxr3e8vLymDFjRuy1116NC6BVTgTs73LCmrOgpXh/cs2aNTm5l52zIjUhsPWjCViaEsixQAOfB/gOjhybC0+AAAECBAgQIECAAAECBAgQIECAAAECBAgQIECAAAECBAgQIECAAAECBAgQIECAAAECBAgQIECAAAECBAgQIECAAAECBAgQIECAAAECBAh8voCHIblCCBAgQIAAAQIECBAgQIAAAQIECBAgQIAAAQIECBAgQIAAAQIECBAgQIAAAQIECBAgQIAAAQIECBAgQIAAAQIECBAgQIAAgUIUSNRNOpHIeFmI45EzgYIWmDBhQgwfPjxjDF//+tfjySef3OpxlZVlPiLFfN9qUgGyKLB8+fK455574rnnnou33347amtrsxj906EGDRoUX/3qV+PII4+MvfbaK6t9JefWkiVL4sYbb4ypU6fGJ598EsU237bddtvYe++94/LLL4/+/fvHmjVr4oYbboinnnoqNmzY8Kn6JX//DB06NI444oiU+fbbb59Vc8FyK1B//ajfW7Fd37nVFL2pAmvXro2ZM2fG7Nmz49xzz23q6doXuYD9bZEXeCuH169fv1iwYEE6ynvvvRfJn2XrsH/NlmRu4nz88cexdOnSdPBevXrF8ccfb/+aG+6Ci2r9KLiSSbiABMyvxhWrpqYmvvSlL8Vbb72VPmG//faL6dOnx5b+Bm9cD1o1R8D+rjlqrXeO+5OtZ5+Lnq0fuVAVk0DzBBrYi/gOjuZROosAAQIECBAgQIAAAQIECBAgQIAAAQIECBAgQIAAAQIECBAgQIAAAQIECBAgQIAAAQIECBAgQIAAAQIECBAgQIAAAQIECBAgQIAAAQIECBDIkoCHIWUJUhgCBAgQIECAAAECBAgQIECAAAECBAgQIECAAAECBAgQIECAAAECBAgQIECAAAECBAgQIECAAAECBAgQIECAAAECBAgQIECgRQUSdXtLJDJetmgiOiNQ6gLvv/9+7LXXXrFy5co0xS677BIzZsyIrl27bjVPWVnmI1LM960mFSCLAqtWrYpHH300pk2bFm+//XbU1tZmMfqnQ+26665x6KGHxpAhQ+ILX/hCVvtKzq2PP/44/vM//zOmTp0ay5Yti2Kbb9ttt10MHjw4zjvvvOjbt29UVVXFrbfeGpMmTYo1a9ZETU1Nhmny989hhx0Whx9+eAwdOjS6d++eVXPBcitQf/2o31uxXd+51RSdAIFsCtjfZlOz+GLtvffeMXv27PTAZs6cmdq/ZOuwf82WZG7iJOszd+7cdPAuXbrE2Wefbf+aG+6Ci2r9KLiSSbiABMyvxhcrec8oeY+k7vHHP/4xzjnnnMYH0TKrAvZ3WeXMeTD3J3NO3KIdWD9alFtnBD5XoIHPA3wHh2uGAAECBAgQIECAAAECBAgQIECAAAECBAgQIECAAAECBAgQIECAAAECBAgQIECAAAECBJjSs4AAACAASURBVAgQIECAAAECBAgQIECAAAECBAgQIECAAAECBAgQaFUBD0NqVX6dEyBAgAABAgQIECBAgAABAgQIECBAgAABAgQIECBAgAABAgQIECBAgAABAgQIECBAgAABAgQIECBAgAABAgQIECBAgAABAs0USNQ9L5HIeNnMkE4jQKCpArW1tXHQQQfF9OnT06dWVFTESy+9FIMHD25quAbbl5VlPiLFfM8KqyBZEti4cWO8//77MX/+/NS/5JzI1ZGcCzvssEN86Utfiu7du0dlZWXWu6qqqooXX3wx3nrrrVi0aFFOx5P15BsRMOk3cODAOOCAA6Jbt26xadOmeP755+O1116LZcuWpV5vPpLeyX/77rtv7LXXXin7Dh06NKIXTfJFoP76UT8v60m+VEoeBEpPwP629GrelBEPGzYsXnjhhfQpzz33XBx66KFNCfG5be1fs0aZk0CrV6+OW265Jdq2bRu9evWK3XffPS6//HL715xoF15Q60fh1UzGhSNgfjWtVj/4wQ/irrvuSp/UtWvXePvtt6NHjx5NC6R1VgTs77LC2GJB3J9sMeoW6cj60SLMOiHQKIEGPg/wHRyNktOIAAECBAgQIECAAAECBAgQIECAAAECBAgQIECAAAECBAgQIECAAAECBAgQIECAAAECBAgQIECAAAECBAgQIECAAAECBAgQIECAAAECBAgQyJWAhyHlSlZcAgQIECBAgAABAgQIECBAgAABAgQIECBAgAABAgQIECBAgAABAgQIECBAgAABAgQIECBAgAABAgQIECBAgAABAgQIECBAIJcCibrBE4mMl7nsV2wCBOoIXHnllfGb3/wmw+T3v/99nH/++VlzKivLfESK+Z41WoGyIFBbWxtVVVWxdu3aWLNmTRYifn6Ijh07RteuXaNdu3bRtm3brPe3adOm+Pjjj+OTTz6JdevWZT1+awdM+m2zzTbRo0ePlGHy98mSJUti1apVsWHDhtTr+sd2222XMk+eW15e3tpD0H8TBOqvH/VPtZ40AVNTAgSyKlDK+9vkmptcVzcfXbp0iZUrV2bVt9CDfetb34onnngiPYzHHnsskj/L1mH/mi3J3MWZO3duDBw4MNWB/WvunAsxcqGtH8n99tSpU+PBBx+MCRMmxMyZM1PXtINAPgoU2vxqbcPk/q1///4Z+7jTTz897rnnntZOrST7t78rrLLb3xVWvbaUrfVjS0LeJ9ByAg18HuA7OFqOX08ECBAgQIAAAQIECBAgQIAAAQIECBAgQIAAAQIECBAgQIAAAQIECBAgQIAAAQIECBAgQIAAAQIECBAgQIAAAQIECBAgQIAAAQIECBAgQIBAAwIehuSyIECAAAECBAgQIECAAAECBAgQIECAAAECBAgQIECAAAECBAgQIECAAAECBAgQIECAAAECBAgQIECAAAECBAgQIECAAAECBApRIFE36UQi42UhjkfOBApOYNKkSXHUUUdF3fl3yimnxLhx47I6lrKyzEekmO9Z5RWMAAECRStQf/2oP1DrSdGW3sAI5L1AKe9vV6xYEd27d0/XqFu3brF8+fK8r1lLJjhq1KgYO3Zsust77703TjvttJZMQV8ECOSpQKGtH8OGDYsXXnghrfnAAw/EiBEj8lRXWqUuUGjzq6Xqldyn1d271e33zjvvjLPOOiv9o969e8ecOXOic+fOLZWefggQINDqAtaPVi+BBAikBRr4PMB3cLg+CBAgQIAAAQIECBAgQIAAAQIECBAgQIAAAQIECBAgQIAAAQIECBAgQIAAAQIECBAgQIAAAQIECBAgQIAAAQIECBAgQIAAAQIECBAgQIAAgVYV8DCkVuXXOQECBAgQIECAAAECBAgQIECAAAECBAgQIECAAAECBAgQIECAAAECBAgQIECAAAECBAgQIECAAAECBAgQIECAAAECBAgQINBMgUTd8xKJjJfNDOk0AgSaInD77bfHOeeckz5l0KBB8corr0RlZWVTwmyxbVlZ5iNSzPctkmlAgAABAhFRf/2oj2I9cZkQINBaAqW8v122bFn06NEjTb/ddtvFxx9/3FqlyMt+33777aiqqoquXbum/nXp0iUv85QUAQItL1Bo68dPf/rTuOGGG9JQI0aMiAceeKBRcKtWrYqKioro1KlTo9prRGBrBQptfm3teLd0/vz58+Oyyy6LqVOnxrx586J9+/YNnrL//vvHrFmz4tJLL42rr77anN0SrPcJENiiwMqVK1N/BxXKYf0olErJsxQEGvg8wHdwlELhjZEAAQIECBAgQIAAAQIECBAgQIAAAQIECBAgQIAAAQIECBAgQIAAAQIECBAgQIAAAQIECBAgQIAAAQIECBAgQIAAAQIECBAgQIAAAQIECOSxgIch5XFxpEaAAAECBAgQIECAAAECBAgQIECAAAECBAgQIECAAAECBAgQIECAAAECBAgQIECAAAECBAgQIECAAAECBAgQIECAAAECBAh8pkCi7juJRMZLbAQItJDA7Nmz4+STT46FCxfGyy+/HHvssUfWey4ry3xEivmedWIBCRAgUJQC9deP+oO0njRc9mXLlkW7du2ic+fORXldGBSBfBAo5f3txx9/HNtvv326DD169IiPPvooH8oiBwIECOS9QLbXj/nz58ftt98eTz/9dEyfPj3r40/eJ9pvv/3ScTt27BjJvWbyvw0dK1asiEceeSQeeOCBmDRpUvzpT3+KM844I+t5CUigIYFsz69CVr7uuuvi6quvTg/hmmuuif/4j/9ocEhvvvlmVFRUxMCBAwt5yHInQCBPBKZOnRrHHXdcjB49OkaNGpUnWX1+GtaPgiiTJEtEoIHPA3wHR4nU3jAJECBAgAABAgQIECBAgAABAgQIECBAgAABAgQIECBAgAABAgQIECBAgAABAgQIECBAgAABAgQIECBAgAABAgQIECBAgAABAgQIECBAgEC+CngYUr5WRl4ECBAgQIAAAQIECBAgQIAAAQIECBAgQIAAAQIECBAgQIAAAQIECBAgQIAAAQIECBAgQIAAAQIECBAgQIAAAQIECBAgQIDA5wkk6r6ZSGS8JEeAQAsKrF+/Pv71r3/FIYcckpNey8oyH5FivueEWVACBAgUnUD99aP+AK0nDZf8uuuui6uvvjqGDBkShx9+eIwaNSr23HPPors+DIhAawqU8v526dKl0atXrzR/z549Y8mSJa1ZDn0TIECgYASyuX58/etfj4kTJ6bH/sILL8TQoUOzbtGvX79YsGBBOu64cePilFNOabCf3/72t/Gzn/0s/V5yL/rss89mPScBCTQkkM35VejCV1xxRVx//fXpYbRv3z7mzZsXO+ywQ6EPTf4ECOSxwN133x3/9m//Fps2bYqKiorUHiAXe5NsE1g/si0qHoHmCzTweYDv4Gg+pzMJECBAgAABAgQIECBAgAABAgQIECBAgAABAgQIECBAgAABAgQIECBAgAABAgQIECBAgAABAgQIECBAgAABAgQIECBAgAABAgQIECBAgACBLAh4GFIWEIUgQIAAAQIECBAgQIAAAQIECBAgQIAAAQIECBAgQIAAAQIECBAgQIAAAQIECBAgQIAAAQIECBAgQIAAAQIECBAgQIAAAQIEWlwgUbfHRCLjZYsno0MCBHInUFaW+YgU8z131iITIECgmATqrx/1x2Y9abjaw4YNixdeeCH95j333BOnn356MV0axkKg1QVKeX+7ePHi2GGHHdI16N27dyxatKjVayIBAgQIFIJANtePY489Np588sn0sM8999wYM2ZM1hmuuOKKuP7669NxTz755HjwwQcb7Of999+Pvn37xuZ9enK8CxcujJ122inreQlIoL5ANudXoetWVVXFLrvsEh999FF6KN/97ndj7NixhT40+RMgkKcCH3/8cQwYMCBWr16dzrB79+7x0ksvpX6ez4f1I5+rI7dSE2jg8wDfwVFqF4HxEiBAgAABAgQIECBAgAABAgQIECBAgAABAgQIECBAgAABAgQIECBAgAABAgQIECBAgAABAgQIECBAgAABAgQIECBAgAABAgQIECBAgACBPBPwMKQ8K4h0CBAgQIAAAQIECBAgQIAAAQIECBAgQIAAAQIECBAgQIAAAQIECBAgQIAAAQIECBAgQIAAAQIECBAgQIAAAQIECBAgQIAAgUYJJOq2SiQyXjYqgEYECBSGQFlZ5iNSzPfCqJssCRAg0NoC9deP+vlYTz5dobVr10bXrl1j06ZN6TeXLFkSPXv2bO1y6p9AUQmU8v520aJFseOOO6brucMOO8SHH35YVPU1GAIECORKIJvrx9ixY2PUqFHpVLt16xbJfV9FRUVW03/llVdi3333Tcfs2LFjLFu2LJL/beg47LDDYvLkyem3fvWrX8WVV16Z1ZwEI9CQQDbnVzEI33XXXfGDH/wgYyjTpk2LIUOGFMPwjIEAgTwUePbZZ+Ooo46KmpqadHaDBg2Kl156Kbbddts8zPh/UrJ+5G1pJFaCAg18HuA7OErwOjBkAgQIECBAgAABAgQIECBAgAABAgQIECBAgAABAgQIECBAgAABAgQIECBAgAABAgQIECBAgAABAgQIECBAgAABAgQIECBAgAABAgQIECCQTwIehpRP1ZALAQIECBAgQIAAAQIECBAgQIAAAQIECBAgQIAAAQIECBAgQIAAAQIECBAgQIAAAQIECBAgQIAAAQIECBAgQIAAAQIECBAg0FiBRN2GiUTGy8bG0I4AgQIQKCvLfESK+V4ARZMiAQIE8kCg/vpRPyXryaeL9Oijj8aJJ56YfmOPPfaI1157LQ+qufUpXHzxxdG5c+f48pe/HPvss08MGDBg64OKQKCZAqW8v/3ggw+iT58+abmddtop3n///WZKOo0AAQKlJZDN9WP9+vXRrVu3SP538/HYY4/Ft771rayj9uvXLxYsWJCOe//998epp57aYD9//vOf49/+7d/S7/Xv3z/efffdrOckIIH6AtmcX8Wgm/x7+Stf+UrMnDkzPZzk31IzZswohuEZAwECeSpwxx13xNlnn52R3RFHHBFPP/10lJeX52XW1o+8LIukSlSggc8DfAdHiV4Lhk2AAAECBAgQIECAAAECBAgQIECAAAECBAgQIECAAAECBAgQIECAAAECBAgQIECAAAECBAgQIECAAAECBAgQIECAAAECBAgQIECAAAECBPJFwMOQ8qUS8iBAgAABAgQIECBAgAABAgQIECBAgAABAgQIECBAgAABAgQIECBAgAABAgQIECBAgAABAgQIECBAgAABAgQIECBAgAABAgSaIpCo2ziRyHjZlDjaEiCQ5wJlZZmPSDHf87xg0iNAgECeCNRfP+qnZT35dKHOO++8GDNmTPqNCy+8MG655ZY8qWjz06itrY0OHTpEdXV1OsiSJUuiZ8+ezQ9a78wZM2bEnDlzYp999olBgwZlLa5AxSlQyvvbhQsXRt++fdOF3XnnnWPBggXFWWijIkCAQJYFsr1+fO9734u//OUv6SxPPfXUuP/++7OcdcTPfvaz+O1vf5uOe9JJJ8VDDz3UYD8rVqyIXr16ZezbXnzxxTjggAOynpeABOoKZHt+FYNucu4deOCBGUO5995747TTTiuG4RkDAQJ5KnDxxRd/6l7UWWedFX/+85/zMmPrR16WRVIlKtDA5wG+g6NErwXDJkCAAAECBAgQIECAAAECBAgQIECAAAECBAgQIECAAAECBAgQIECAAAECBAgQIECAAAECBAgQIECAAAECBAgQIECAAAECBAgQIECAAAEC+SLgYUj5Ugl5ECBAgAABAgQIECBAgAABAgQIECBAgAABAgQIECBAgAABAgQIECBAgAABAgQIECBAgAABAgQIECBAgAABAgQIECBAgAABAk0RSNRtnEhkvGxKHG0JEMhzgbKyzEekmO95XjDpESBAIE8E6q8f9dOynny6UH379o2FCxem33j88cfjm9/8Zp5UtPlpvPrqq/HlL385HaBPnz4Z42x+5P8986c//WnccMMNqR9UVlbGTTfdFOecc042QotRhAKlvL9dsGBB9OvXL13V5O+d+fPnF2GVDYkAAQLZF8j2+jFhwoQYPnx4OtEOHTrERx99FNtss01Wk3/llVdi3333Tcfs2LFjLFu2LJL/beg46aST4pFHHkm/df7558fvf//7rOYkGIH6AtmeX8UifMopp8QDDzyQHs4OO+wQ77zzTnTq1KlYhmgcBAjkmUBtbW0ce+yxMXHixIzMbr311vjRj36UZ9lGWD/yriQSKmGBBj4P8B0cJXw9GDoBAgQIECBAgAABAgQIECBAgAABAgQIECBAgAABAgQIECBAgAABAgQIECBAgAABAgQIECBAgAABAgQIECBAgAABAgQIECBAgAABAgQIEMgHAQ9DyocqyIEAAQIECBAgQIAAAQIECBAgQIAAAQIECBAgQIAAAQIECBAgQIAAAQIECBAgQIAAAQIECBAgQIAAAQIECBAgQIAAAQIECBBoqkCi7gmJRMbLpsbSngCBPBYoK8t8RIr5nsfFkhoBAgTySKD++lE/NetJpsjcuXNj1113Tf+wbdu2sXLlyqisrMyjqjYvlbvvvjvOPPPM9MnHHXdcjB8/vnnBPuOsI488Mp555pn0u3/7299i5MiRWe1DsOIRKOX97XvvvRf9+/dPF3OXXXaJefPmFU9xjYQAAQI5FMj2+lFTUxPbb799rFixIp31f/3Xf8X3v//9rI+iX79+sWDBgnTcv/71r/Htb3+7wX4eeuihGDFiRPq9rl27xtKlS6OioiLreQlIYLNAtudXscgm5+2gQYNiw4YN6SH9+7//e/zyl78sliEaBwECeSiwZs2aGDJkSLz++uvp7Nq0aRMTJkyIY445Jq8ytn7kVTkkU+ICDXwe4Ds4SvyaMHwCBAgQIECAAAECBAgQIECAAAECBAgQIECAAAECBAgQIECAAAECBAgQIECAAAECBAgQIECAAAECBAgQIECAAAECBAgQIECAAAECBAgQINDaAh6G1NoV0D8BAgQIECBAgAABAgQIECBAgAABAgQIECBAgAABAgQIECBAgAABAgQIECBAgAABAgQIECBAgAABAgQIECBAgAABAgQIECDQHIFE3ZMSiYyXzYnnHAIE8lSgrCzzESnme54WSloECBDIM4H660f99KwnmSJjxoyJ8847L/3DYcOGxeTJk/Osqs1L54ILLog//OEP6ZOvvfba+PnPf968YJ9xVteuXWPVqlXpd+fOnRsDBgzIah+CFY9AKe9v33333Rg4cGC6mMl5kpwvDgIEPi3wySefxIwZM2LmzJnxyiuvxE9+8pP40pe+hKqEBXKxftTfJx199NExceLErCtfeeWV8Zvf/CYVd4cddojrr78+TjvttAb7qa6uju7du8eaNWvS7z/yyCNxwgknZD0vAQlsFsjF/CoW3auuuip+/etfp4fTvn37mDdvXmouN/ZYvnx5al47CBAg0FiBhQsXxuDBg2PFihXpU7bZZpt4+eWXY9CgQY0Nk/N21o+cE+uAQKMFGvg8wHdwNFpPQwIECBAgQIAAAQIECBAgQIAAAQIECBAgQIAAAQIECBAgQIAAAQIECBAgQIAAAQIECBAgQIAAAQIECBAgQIAAAQIECBAgQIAAAQIECBAgQCAXAh6GlAtVMQkQIECAAAECBAgQIECAAAECBAgQIECAAAECBAgQIECAAAECBAgQIECAAAECBAgQIECAAAECBAgQIECAAAECBAgQIECAAIFcCyTqdpBIZLzMdd/iEygJgQsuuCBeeOGFGD9+fPTr16/VxlxWlvmIFPO91UqhYwIECBSUQP31o37y1pNMkRNPPDEeffTR9A+vvfba+PnPf15QNf+sZA866KCYNm1a+u0nnngihg8fnrWxvfvuuzFw4MB0vC5dusTKlSuzFl+g4hOwvy2+mhoRgVwI1F+b77jjjvjBD36Qi67ELBCBXKwf//znP+Pggw9OC5SXl8eHH34YPXv2zKrK7Nmz4957740RI0bEkCFDthj7rLPOijvvvDPdLjkfHn744S2epwGB5grkYn41N5d8O6+qqir1987ixYtTqe22224xbty4GDx48BZTXbp0aVx++eXx+OOPxzvvvBPbbbfdFs/RgAABApsFpkyZEkcccURUV1enfrTnnnvGhAkTYuedd84bJOtH3pRCIgSigc8DfAeH64IAAQIECBAgQIAAAQIECBAgQIAAAQIECBAgQIAAAQIECBAgQIAAAQIECBAgQIAAAQIECBAgQIAAAQIECBAgQIAAAQIECBAgQIAAAQIECBBoVQEPQ2pVfp0TIECAAAECBAgQIECAAAECBAgQIECAAAECBAgQIECAAAECBAgQIECAAAECBAgQIECAAAECBAgQIECAAAECBAgQIECAAAECzRRI1D0vkch42cyQTiNAYLPA+PHj44QTTki97Nq1a9x///1xzDHHtApQWVnmI1LM91Ypg04JECBQcAL114/6A7Ce/K/Ipk2bUuv92rVr0z+cOnVqHHTQQQVX9/oJ19bWRocOHaK6ujr91pIlS6Jnz55ZG9sDDzwQp5xySjreV7/61Zg0aVLW4gtUfAL2t8VXUyMikAuBa6+9Nq655pp06AsuuCBuu+22XHQlZoEI5Gr92HnnneP9999PK4wePTouuuiiVlV59tlnI7mn2nxUVFTE0qVLU3tWB4FcCORqfuUi19aIec8998Tll18eybXp3HPPjfLy8i2mMWbMmNQ5VVVVqbbf+9734v/+3/+7xfM0IECAQF2B5O+N0047LY4//vj4y1/+Ep06dcorIOtHXpVDMiUu0MDnAb6Do8SvCcMnQIAAAQIECBAgQIAAAQIECBAgQIAAAQIECBAgQIAAAQIECBAgQIAAAQIECBAgQIAAAQIECBAgQIAAAQIECBAgQIAAAQIECBAgQIAAAQKtLeBhSK1dAf0TIECAAAECBAgQIEDg/2PvXsD0qsp7gf8/OAgGUIRiIIoKVQ4XwWBoUYgIVpSDFFQQREC5iBwqB4qUSksVjvZg4UAMB6UU8IIEBAS5eb8QESIgkuAFrGCFChpttIgQtKawT4YT5uyZyWW+2d+e7P19v3mePHl2Zq93ve9vTSbv2plnbQIECBAgQIAAAQIECBAgQIAAAQIECBAgQIAAAQIECBAgQIAAAQIECBAgQIAAAQIECBAgQIAAAQIECExEoCgPKooRlxOJN1BjOh1HTgzUgiuWAAECBAgQIDBgAk/vD37wgx9ku+22G65+0003zc9//vOeapx88sk544wzhmOedNJJOfPMM3s6R93B7A/qFhafAAECBAgQ6Fbg+c9/fhYuXJi9994773rXu7LnnntmjTXW6DbMwNyvnxuYpVYoAQIECBAgMCACfv6hu4VeTj/sByK6I3Q3AQIECBAgQIAAAQIECBAgQIAAAQIECBAgQIAAAQIECBAgQIAAAQIECBAgQIAAAQIECBAgQIAAAQIECBAgQIAAAQIECBAgQIAAAQIECBAg0GMBhyH1GFQ4AgQIECBAgAABAgQIECBAgAABAgQIECBAgAABAgQIECBAgAABAgQIECBAgAABAgQIECBAgAABAgQIECBAgAABAgQIECBAYFIEivIsRTHiclISaPMknY4jJ9q8fnInQIAAAQIECBBYucDT+4OLL744hx122PDNe++9d2644Yae8u2xxx752te+Nhzz05/+dN761rf2dI66g9kf1C0sPgECBAgQINCtwFe/+tVss802mTZtWrdDB/J+/dxALruiCRAgQIAAgT4W8PMP3S3ucvphPxDRHaG7CRAgQIAAAQIECBAgQIAAAQIECBAgQIAAAQIECBAgQIAAAQIECBAgQIAAAQIECBAgQIAAAQIECBAgQIAAAQIECBAgQIAAAQIECBAgQIAAgR4LOAypx6DCESBAgAABAgQIECBAgAABAgQIECBAgAABAgQIECBAgAABAgQIECBAgAABAgQIECBAgAABAgQIECBAgAABAgQIECBAgAABApMiUJRnKYoRl5OSQJsn6XQcOdHm9ZM7AQIECBAgQIDAygWe3h8cd9xxOffcc4dvPvXUU3Paaaf1lG+DDTbII488Mhzz3nvvzUte8pKezlF3MPuDuoXFJ0CAAAECBLoV8Ly3OzH9XHde7iZAgAABAgQINF1AP9zdCi2nH/YDEd0RupsAAQIECBAgQIAAAQIECBAgQIAAAQIECBAgQIAAAQIECBAgQIAAAQIECBAgQIAAAQIECBAgQIAAAQIECBAgQIAAAQIECBAgQIAAAQIECBDosYDDkHoMKhwBAgQIECBAgAABAgQIECBAgAABAgQIECBAgAABAgQIECBAgAABAgQIECBAgAABAgQIECBAgAABAgQIECBAgAABAgQIECAwKQJFeZaiGHE5KQm0eZJOx5ETbV4/uRMgQIAAAQIECKxc4On9wcyZMzNv3rzhm6+77rrss88+PeN74IEHsvnmmw/HmzJlShYvXtyz+JMVyP5gsqTNQ4AAAQIECIxXwPPe8Ur9v/v0c915uZsAAQIECBAg0HQB/XB3K7ScftgPRHRH6G4CBAgQIECAAAECBAgQIECAAAECBAgQIECAAAECBAgQIECAAAECBAgQIECAAAECBAgQIECAAAECBAgQIECAAAECBAgQIECAAAECBAgQIECgxwIOQ+oxqHAECBAgQIAAAQIECBAgQIAAAQIECBAgQIAAAQIECBAgQIAAAQIECBAgQIAAAQIECBAgQIAAAQIECBAgQIAAAQIECBAgQIDApAgU5VmKYsTlpCTQ5kk6nTFHTjiDos0L2pvct0lyZ5J1SuF+luRlSX7dmylEIUCAAAECBAjUJjBmf/Dkk09m/fXXz+OPPz486UMPPZTnPe95PUvi6quvzv774tKJTAAAIABJREFU7z8cb7fddsvcuXN7Fn+yAtkfTJa0eQiMW+DjSQ4v3f3OJB8b92g39pPAOUmOKxX0gSSn9lOBaiFQEvC8t8KXg36uAp6hdQusn+TeJJuUJpqfZMel/6b5j5269cUnQIAAgTYJ6IcrrJZ+uAKeoQQIECBAgAABAgQIECBAgAABAgQIECBAgAABAgQIECBAgAABAgQIECBAgAABAgQIECBAgAABAgQIECBAgAABAgQIECBAgAABAgQIECBAgEAtAl4GVQuroAQIECBAgAABAgQIECBAgAABAgQIECBAgAABAgQIECBAgAABAgQIECBAgAABAgQIECBAgAABAgQIECBAgAABAgQIECBAgEDNAkU5flGMuKx56vaH73TGHDnhDIr2L2uVCqYk+W6SF5eC/GeSnZPcUSWwsQQIECBAgACBSRJY7v7goYceyl133ZX58+fnvvvuyyWXXNLTdE455ZScfvrpwzHf85735Oyzz+7pHJMRzP5gMpTNQaArgVlJTiiN+Ksk7fvm0lXJbl6BwOFJPl763PVJ9qVFoE8FPO+tsLD6uQp4hk6GwAFJrhg10buTnDcZk5uDAAECBAi0REA/XGGh9MMV8AwlQIAAAQIECBAgQIAAAQIECBAgQIAAAQIECBAgQIAAAQIECBAgQIAAAQIECBAgQIAAAQIECBAgQIAAAQIECBAgQIAAAQIECBAgQIAAAQIEahHwMqhaWAUlQIAAAQIECBAgQIAAAQIECBAgQIAAAQIECBAgQIAAAQIECBAgQIAAAQIECBAgQIAAAQIECBAgQIAAAQIECBAgQIAAAQIEahYoyvGLYsRlzVO3P3ynM+bICWdQtH9Zq1RwRZIDRgU4McmsKkGNJUCAAAECBAhMosBq2R/ceeed+cpXvpL58+dnwYIF+eAHP5iDDjpoEsvuzVT2B71xFIVADwVOXRrrtFK8DyZ5fw/jC9UegR2SzC+l+69JXtSe9GVKoCuB1dLPdZVhg2/WzzV4caT2tMCNSXYvcTyW5MVJfomIAAECBAgQeEpAP1zhC0E/XAHPUAIECBAgQIAAAQIECBAgQIAAAQIECBAgQIAAAQIECBAgQIAAAQIECBAgQIAAAQIECBAgQIAAAQIECBAgQIAAAQIECBAgQIAAAQIECBAgQKAWAS+DqoVVUAIECBAgQIAAAQIECBAgQIAAAQIECBAgQIAAAQIECBAgQIAAAQIECBAgQIAAAQIECBAgQIAAAQIECBAgQIAAAQIECBAgQKBmgaIcvyhGXNY8dfvDdzpjjpxwBkX7l3WiFUxJMjfJn5YCXJ9k34kGNI4AAQIECBAgsBoE7A8qoNsfVMAzlEA9AscnmV0KfW6S4+qZStSGCzwjye+SrFHK8zlJftPwvKVHYCIC+rmJqC0bo5+rgGfoZAlskeRfRk12QZKjJysB8xAg0PcCQ/+v9Y4k+yd5su+rVWA/CuiHK6yqfrgCnqEECBAgQIAAAQIECBAgQIAAAQIECBAgQIAAAQIECBAgQIAAAQIECBAgQIAAAQIECBAgQIAAAQIECBAgQIAAAQIECBAgQIAAAQIECBAgQIBALQJeBlULq6AECBAgQIAAAQIECBAgQIAAAQIECBAgQIAAAQIECBAgQIAAAQIECBAgQIAAAQIECBAgQIAAAQIECBAgQIAAAQIECBAgQIBAzQJFOX5RjLiseer2h+90xhw54QyK9i9rlQqekeT/JDk6yQNJtk/yaJWAxhIgQIAAAQIEJlnA/qACuP1BBTxDCdQj8I4knyyFviTJ2+uZStQWCHwvyXalPHdP8o0W5C1FAt0ITEvyM897uyEbea9+buJ2RvZU4HVJvrKSiKcu/dxpyz4/1N8cl+Q3Pc1AMAIEBlXgg0n+blnx5y77/jKoFupur4DnmxXWTj9cAc9QAgQIECBAgAABAgQIECBAgAABAgQIECBAgAABAgQIECBAgAABAgQIECBAgAABAgQIECBAgAABAgQIECBAgAABAgQIECBAgAABAgQIECBAoBYBL4OqhVVQAgQIECBAgAABAgQIECBAgAABAgQIECBAgAABAgQIECBAgAABAgQIECBAgAABAgQIECBAgAABAgQIECBAgAABAgQIECBAoGaBohy/KEZc1jx1+8N3OmOOnHAGRfuXtRcVHJbke0nm9yKYGAQIECBAgACBSRSwP6iAbX9QAc9QAvUIvDHJNaXQ1yfZt56pRG2BwMlJNlr6NbAgyV1J7mlBzlIksCqBNZLsmmT/pc+i3pzkp0l28rx3VWwr/rx+buJ2RvZEYKh3OTvJZkm2SfLjFURdO8nXkpy+9O/8F3sysyAECBBI/mbZ95WyxTFJzodDoGUCnm9WWDD9cAU8QwkQIECAAAECBAgQIECAAAECBAgQIECAAAECBAgQIECAAAECBAgQIECAAAECBAgQIECAAAECBAgQIECAAAECBAgQIECAAAECBAgQIECAAIFaBLwMqhZWQQkQIECAAAECBAgQIECAAAECBAgQIECAAAECBAgQIECAAAECBAgQIECAAAECBAgQIECAAAECBAgQIECAAAECBAgQIECAAIGaBYpy/KIYcVnz1O0P3+mMOXLCGRTtX1YVECBAgAABAgQGWcD+oMLq2x9UwDO0W4GXJ7mzNGh+khndBhmA+3dLMrdU5zeXXr96AOpWIgECgyMwNcnCJCt8Jul5b3dfDPq57rzc3VOBjyc5vBTxhiT79HQGwQgQILBygWcluSPJlqXbnkiyx6h9FUcCTRfwfLPCCumHK+AZSoAAAQIECBAgQIAAAQIECBAgQIAAAQIECBAgQIAAAQIECBAgQIAAAQIECBAgQIAAAQIECBAgQIAAAQIECBAgQIAAAQIECBAgQIAAAQIECNQi4GVQtbAKSoAAAQIECBAgQIAAAQIECBAgQIAAAQIECBAgQIAAAQIECBAgQIAAAQIECBAgQIAAAQIECBAgQIAAAQIECBAgQIAAAQIECNQsUJTjF8WIy5qnbn/4TmfMkRPOoGj/sqqAAAECBAgQIDDIAvYHFVbf/qACnqHdCuyY5I7SoO8k+ZNugwzA/dOTfCvJb5b9uj3J4QNQtxIJEGimwAuXfg/61xpSuynJriuKu6LnvY899lguvvjibLjhhjnooINqSKudIfVz7Vy3Psl6/ySfGVXLq5N8s0/qUwYBAu0Q2DzJnUmeU0r3t8v2m/e2owRZEojnmxW+CPTDFfAMJUCAAAECBAgQIECAAAECBAgQIECAAAECBAgQIECAAAECBAgQIECAAAECBAgQIECAAAECBAgQIECAAAECBAgQIECAAAECBAgQIECAAAECBGoR8DKoWlgFJUCAAAECBAgQIECAAAECBAgQIECAAAECBAgQIECAAAECBAgQIECAAAECBAgQIECAAAECBAgQIECAAAECBAgQIECAAAECBGoWKMrxi2LEZc1Ttz98pzPmyAlnULR/WVVAgAABAgQIEBhkAfuDCqtvf1ABz9BuBf40ye2lQd9OslO3QdxPgAABArULTE+yf5K3JJmWZMMkS3o867FJzl1RzNHPex988MGceuqpufzyy/O73/0u06dPz4IFC3qcUnvD6efau3Z9kvlto3q6e5Jsn+SJPqlPGQQItENglyRzk6xVSvf+JDOSPNyOEmQ54AKeb1b4AtAPV8AzlAABAgQIECBAgAABAgQIECBAgAABAgQIECBAgAABAgQIECBAgAABAgQIECBAgAABAgQIECBAgAABAgQIECBAgAABAgQIECBAgAABAgQIEKhFwMugamEVlAABAgQIECBAgAABAgQIECBAgAABAgQIECBAgAABAgQIECBAgAABAgQIECBAgAABAgQIECBAgAABAgQIECBAgAABAgQIEKhZoCjHL4oRlzVP3f7wnc6YIyecQdH+ZVUBAQIECBAgQKAbgc8mmZLk60luTLIgyZPdBGjYvfYHFRbE/qACnqHdCuyU5LbSoNuTvKLbIO4nQIAAgdoFHkzy/NIsByT5TI9nnZpkYZLlPpcc/bz3Zz/7WZ7//HJKyT333JOtt966x2m1M5x+rp3r1kdZT08yf9Tf52OTfLSPalQKAQLtEDgkySWjUp2XZPckS9pRgiwHWMDzzQqLrx+ugGcoAQIECBAgQIAAAQIECBAgQIAAAQIECBAgQIAAAQIECBAgQIAAAQIECBAgQIAAAQIECBAgQIAAAQIECBAgQIAAAQIECBAgQIAAAQIECBAgUIuAl0HVwiooAQIECBAgQIAAAQIECBAgQIAAAQIECBAgQIAAAQIECBAgQIAAAQIECBAgQIAAAQIECBAgQIAAAQIECBAgQIAAAQIECBAgULNAUY5fFCMua566/eE7nTFHTjiDov3LqgICBAgQIECAwHgF1k7ySJKh35/+eHGSfxlvgAbeZ39QYVHsDyrgGdqtwCuTfKs06NYkO3cbxP0ECBAgULvA6Un+pjTLdUneWMOsNyXZdXlxl/e8d9ddd83NN988fPuJJ56Ys846q4a02hdSP9e+NevDjC9KcmSproeTvDDJo31Yq5IIEGi2wIeSnDwqxTlLn3sd2uy0ZUcgnm9W+CLQD1fAM5QAAQIECBAgQIAAAQIECBAgQIAAAQIECBAgQIAAAQIECBAgQIAAAQIECBAgQIAAAQIECBAgQIAAAQIECBAgQIAAAQIECBAgQIAAAQIECBCoRcDLoGphFZQAAQIECBAgQIAAAQIECBAgQIAAAQIECBAgQIAAAQIECBAgQIAAAQIECBAgQIAAAQIECBAgQIAAAQIECBAgQIAAAQIECBCoWaAoxy+KEZc1T93+8J3OmCMnnEHR/mVVAQECBAgQIEBgvAKvTfLV0s0PJnnBeAc39D77gwoLY39QAc/QbgV2SXJLadC8JDO7DeJ+AgQIEKhdYJskd5dmWZJkapKHezzzu5N8ZHkxl/e896KLLspRRx01fPvGG2+chQsXZs011+xxWu0Lp59r35r1YcYbJ3kgyZRSbeck+cs+rFVJBAg0W2Do/zyvTbLPqDRPTDKr2anLbsAFPN+s8AWgH66AZygBAgQIECBAgAABAgQIECBAgAABAgQIECBAgAABAgQIECBAgAABAgQIECBAgAABAgQIECBAgAABAgQIECBAgAABAgQIECBAgAABAgQIECBQi4CXQdXCKigBAgQIECBAgAABAgQIECBAgAABAgQIECBAgAABAgQIECBAgAABAgQIECBAgAABAgQIECBAgAABAgQIECBAgAABAgQIECBQs0BRjl8UIy5rnrr94TudMUdOOIOi/cuqAgIECBAgQIDAeAXOTHJS6ebzkxwz3sENvW/EhuBXv/pVNtpoo4am2ry07A+atyZ9nNHMJDeX6rslyav6uF6lESBAoM0CdyV5WamAo5Nc0OOCpiZZmGTMs8nlPe997LHHsuGGG2bJkiXDaXzpS1/K61//+h6n1b5w+rn2rVmfZvzeJP9Qqu2JJFsl+XGf1qssAgSaKzAlybwk00spfjnJns1NWWYE4ucfKnwR6Icr4BlKgAABAgQIECBAgAABAgQIECBAgAABAgQIECBAgAABAgQIECBAgAABAgQIECBAgAABAgQIECBAgAABAgQIECBAgAABAgQIECBAgAABAgQI1CLgZVC1sApKgAABAgQIECBAgAABAgQIECBAgAABAgQIECBAgAABAgQIECBAgAABAgQIECBAgAABAgQIECBAgAABAgQIECBAgAABAgQI1CxQlOMXxYjLmqduf/hOZ8yRE86gaP+yrqiC/5LkS0nOS/LZ/i1TZQQIECBAgEAXAt9d2hdsX7r/zUmu6WJ8E28dsyGYNm1adthhhxx//PHZY489mphzY3KyP2jMUgxCIrsmualU6DeTvHoQClcjAQIEWihwUpIzJ+F79jeW92/Bip73HnjggbnyyiuH03rb296WSy+9tIW8vU1ZP9dbT9EmLLBWkh8neUEpwheSvGHCEQ0kQIDAxAU2TXJnkqHfZyUZ6m2enHg4IwnULuDnHyoQ64cr4BlKgAABAgQIECBAgAABAgQIECBAgAABAgQIECBAgAABAgQIECBAgAABAgQIECBAgAABAgQIECBAgAABAgQIECBAgAABAgQIECBAgAABAgQI1CLgZVC1sApKgAABAgQIECBAgAABAgQIECBAgAABAgQIECBAgAABAgQIECBAgAABAgQIECBAgAABAgQIECBAgAABAgQIECBAgAABAgQI1CxQlOMXxYjLmqduf/hOZ8yRE86gaP+yrqiCWUlOWPbJy5Ick+S3/VuuyggQIECAAIFVCDx3aT/wy9I9/5lkgySLWy63wg3BZZddloMOOqhn5S1atCjbbrttZsyYkR122CGvfOUr8+d//uc9i786AtkfrA71gZ1ztyRzS9V/I8nuA6uhcAIECDRbYKhv/EWSp58bDvVbL0jyUI/T/oskHx0dc0XPez//+c9n7733Hr59nXXWyVB/tt566/U4rXaF08+1a736PNs3JfnsqBpfl+Sr46x73SRnJPnx0r3q7HGOcRsBAgRWJPDypd+Ttk/ySUQEWiDg5x8qLJJ+uAKeoQQIECBAgAABAgQIECBAgAABAgQIECBAgAABAgQIECBAgAABAgQIECBAgAABAgQIECBAgAABAgQIECBAgAABAgQIECBAgAABAgQIECBAgEAtAl4GVQuroAQIECBAgAABAgQIECBAgAABAgQIECBAgAABAgQIECBAgAABAgQIECBAgAABAgQIECBAgAABAgQIECBAgAABAgQIECBAgEDNAkU5flGMuKx56vaH73TGHDnhDIr2L+vyKnhjkmtGfeL0JKf0Z7mqIkCAAAECBMYhcGiST5Xum5dk5jjGNf2WFW4IfvSjH2XLLbfsWf5f+MIX8oY3vGE43k477ZTbbrutZ/FXRyD7g9WhPrBz7p7kxlL1c5O8ZmA1FE6AAIHmCwx9n96tlObJSc7ocdpTkyxMMuL55Iqe9z7xxBPZdNNNs2jRouE0Pv7xj+fwww/vcVrtCqefa9d6DUC2Ny3t+XZNMrRPuzjJe5P82zjqHvp+M7Rf3SzJo0mGNnK/GMc4txAgQIAAgX4Q8PMPFVZRP1wBz1ACBAgQIECAAAECBAgQIECAAAECBAgQIECAAAECBAgQIECAAAECBAgQIECAAAECBAgQIECAAAECBAgQIECAAAECBAgQIECAAAECBAgQIECgFgEvg6qFVVACBAgQIECAAAECBAgQIECAAAECBAgQIECAAAECBAgQIECAAAECBAgQIECAAAECBAgQIECAAAECBAgQIECAAAECBAgQIECgZoGiHL8oRlzWPHX7w3c6Y46ccAZF+5d1dAUvSvK9JOuXPnF3kh2T/L7/ylURAQIECBAgME6BS5IcUrr31CQfGOfYJt+23A3BlClTsnjx4p7m/fd///d53/veNxzzmGOOyXnnndfTOSY7mP3BZIsP9Hx/luRrJYGvJ3ntQIsonsDEBJ6VZIMkP53YcKMIjFvgnUkuLN39/STbj3v0+G8c+vfgNeXbV/a894QTTsjs2bOHb99tt90yd+7c8c/Wh3fq5/pwUdtd0jZJPpbk2CR3jrOUDZP8etS9n0lywDjHu40AAQIECLRdwM8/VFhB/XAFPEMJECBAgAABAgQIECBAgAABAgQIECBAgAABAgQIECBAgAABAgQIECBAgAABAgQIECBAgAABAgQIECBAgAABAgQIECBAgAABAgQIECBAgACBWgS8DKoWVkEJECBAgAABAgQIECBAgAABAgQIECBAgAABAgQIECBAgAABAgQIECBAgAABAgQIECBAgAABAgQIECBAgAABAgQIECBAgACBmgWKcvyiGHFZ89TtD9/pjDlywhkU7V/WcgVrJbkjyctKf/h4kulJ7uuvUlVDgAABAgQIdCnwyyTPLY15ZZLbuozRxNuXuyHYddddc9NNN/U03ze96U259tprh2NedNFFOfLII3s6x2QHsz+YbPGBnm+PJF8pCXw1yesGWkTxBMYvMLSnf9+yvf0WST6T5IDxD3cngQkJrJfk35MMPWt6+mPbpV9790wo2ooH7ZxkXvnTK3veu2DBgrz85S8fvn2ol3nwwQfzvOc9r8dptSecfq49ayXTlQqcluTUUXe8JslcbgQIECBAYAAE/PxDhUXWD1fAM5QAAQIECBAgQIAAAQIECBAgQIAAAQIECBAgQIAAAQIECBAgQIAAAQIECBAgQIAAAQIECBAgQIAAAQIECBAgQIAAAQIECBAgQIAAAQIECBCoRcDLoGphFZQAAQIECBAgQIAAAQIECBAgQIAAAQIECBAgQIAAAQIECBAgQIAAAQIECBAgQIAAAQIECBAgQIAAAQIECBAgQIAAAQIECBCoWaAoxy+KEZc1T93+8J3OmCMnnEHR/mUtV3B+kqNHlXR4kk/2V5mqIUCAAAECBLoUmJ5kQWnMb5JsmKQfmunl1nDCCSdk1qxZXTKt/PYXvOAFefDBB4dvWrBgQaZPH6Jt74f9QXvXTuYECAyUwCuS3Fqq+N4k/3WgBBS7ugQ+m+RNpcnPSHJyDcl09bx3m222yQ9/+MOn0pg2bVquvPLK7LLLLjWk1Y6Q+rl2rJMsVymwdpJ7kmxRuvMnSbZJ8h+rHO0GAgQIECDQboGu+uF2l9r77PXDvTcVkQABAgQIECBAgAABAgQIECBAgAABAgQIECBAgAABAgQIECBAgAABAgQIECBAgAABAgQIECBAgAABAgQIECBAgAABAgQIECBAgAABAgQIEKgm4GVQ1fyMJkCAAAECBAgQIECAAAECBAgQIECAAAECBAgQIECAAAECBAgQIECAAAECBAgQIECAAAECBAgQIECAAAECBAgQIECAAAECBFaPQFGetihGXK6ejFo0a6cz5sgJZ1C0aP1WkeoBSa4Ydc/lSQ7qnxJVQoAAAQIECExQ4K+TnFEae1WSt0wwVtOGLXdDMGfOnBx88ME9y/WRRx7JBhtsMBxvrbXWyu9///usscYaPZtjdQSyP1gd6uYkMC6BoW84T//6bZKfjGuUm/pVYEqSxaOKWzvJH/q1YHU1RmC/Zc+a5iYZ6h+vTvKrGrLr6nnvrFmzMm/evBx55JHZa6+9akinXSH1c+1aL9muVGD3JDeOuuODSd7PjQABAgQI9LlAV/1wn1t0XZ5+uGsyAwgQIECAAAECBAgQIECAAAECBAgQIECAAAECBAgQIECAAAECBAgQIECAAAECBAgQIECAAAECBAgQIECAAAECBAgQIECAAAECBAgQIECAAIGaBbwMqmZg4QkQIECAAAECBAgQIECAAAECBAgQIECAAAECBAgQIECAAAECBAgQIECAAAECBAgQIECAAAECBAgQIECAAAECBAgQIECAAIFaBIpy1KIYcVnLhP0UtNMZc+SEMyj6Y4FfnOS7SaaUyrkvyfQkj/dHiaogQIAAAQIEKggcleTYJNsvizF0fVGFeE0autwNwQ9/+MNstdVWPcvzy1/+cvbcc8/heDvuuGPuuOOOnsVfXYHsD1aXvHkJrFTgmCTnle74pyT/ndnACwzt8Yf2/k9/7JTk2wOvAmAyBDZM8u81T+R5bwVg/VwFPEObKHBlkreUEluSZGhj95MmJisnAgQIECDQIwH9cAVI/XAFPEMJECBAgAABAgQIECBAgAABAgQIECBAgAABAgQIECBAgAABAgQIECBAgAABAgQIECBAgAABAgQIECBAgAABAgQIECBAgAABAgQIECBAgACBWgS8DKoWVkEJECBAgAABAgQIECBAgAABAgQIECBAgAABAgQIECBAgAABAgQIECBAgAABAgQIECBAgAABAgQIECBAgAABAgQIECBAgACBmgWKcvyiGHFZ89TtD9/pjDlywhkU7V/WKUnuSLJNqZQ/JHl5krvbX54KCBAgQIAAgR4KbJTkNUluSbKwh3FXZ6gxG4IpU6Zk8eLFPc3p9NNPzymnnDIc8+ijj87555/f0zlWRzD7g9Whbk4CqxR4W5JLS3ddnuSgVY5yQ78LXJVkv1KR70pyYb8Xrb6BEfC8t8JS6+cq4BnaRIFNktybZP1ScnOX7WObmK+cCBDoD4Gjk9yY5L7+KEcVLRTQD1dYNP1wBTxDCRAgQIAAAQIECBAgQIAAAQIECBAgQIAAAQIECBAgQIAAAQIECBAgQIAAAQIECBAgQIAAAQIECBAgQIAAAQIECBAgQIAAAQIECBAgQIAAgVoEvAyqFlZBCRAgQIAAAQIECBAgQIAAAQIECBAgQIAAAQIECBAgQIAAAQIECBAgQIAAAQIECBAgQIAAAQIECBAgQIAAAQIECBAgQIAAgZoFinL8ohhxWfPU7Q/f6Yw5csIZFO1f1sOSfGJUGX+R5B/bX5oKCBAgQIAAAQKrFBizIZg5c2ZuvvnmVQ7s5ob99tsvn/3sZ4eHXHDBBTnqqKO6CdHIe+0PGrkskiKwV5LPlxi+lOS/YRl4gfcl+UBJ4aNJjh14FQD9IuB5b4WV1M9VwDO0qQJ/meTDo5I7OMllTU1YXgQItFrgg0n+Lsn9SaYn+W2rq5F8WwX0wxVWTj9cAc9QAgQIECBAgAABAgQIECBAgAABAgQIECBAgAABAgQIECBAgAABAgQIECBAgAABAgQIECBAgAABAgQIECBAgAABAgQIECBAgAABAgQIECBAoBYBL4OqhVVQAgQIECBAgAABAgQIECBAgAABAgQIECBAgAABAgQIECBAgAABAgQIECBAgAABAgQIECBAgAABAgQIECBAgAABAgQIECBAoGaBohy/KEZc1jx1+8N3OmOOnHAGRfuXdaiCQ5NcmGTtJNckeXN/lKUKAgQIECBAgMAqBcZsCI4//vjMnj17lQO7uWHzzTfPAw88MDzkO9/5TmbMmNFNiEbea3/QyGXXWA8TAAAgAElEQVSRFIFdktxSYrg1yc5YBl5g3yTXlhRuTrLrwKsA6BcBz3srrKR+rgKeoU0VWDPJgiTblRL8VZItkjza1KTlRYBA6wTWWPp95VNJDi5lPjfJHkmeaF01Em67gH64wgrqhyvgGUqAAAECBAgQIECAAAECBAgQIECAAAECBAgQIECAAAECBAgQIECAAAECBAgQIECAAAECBAgQIECAAAECBAgQIECAAAECBAgQIECAAAECBAjUIuBlULWwCkqAAAECBAgQIECAAAECBAgQIECAAAECBAgQIECAAAECBAgQIECAAAECBAgQIECAAAECBAgQIECAAAECBAgQIECAAAECBAjULFCU4xfFiMuap25/+E5nzJETzqBo/7I+XcHLkpyf5HVJHu2fslRCgAABAgQIEFipwJgNwSWXXJJDDjmkZ2yPPPJINthgg+F4a621VhYvXpyh39v+YX/Q9hWUf58KvDTJ90u13ZNk2z6tVVnjF3hRkvtLtz+eZN3xD3cngUYLeN5bYXn0cxXwDG2ywJ8k+XYpwXuT7J3kviYnLTcCBFolsGaSLybZY1TWFyU5qlWVSLYfBPTDFVZRP1wBz1ACBAgQIECAAAECBAgQIECAAAECBAgQIECAAAECBAgQIECAAAECBAgQIECAAAECBAgQIECAAAECBAgQIECAAAECBAgQIECAAAECBAgQIECgFgEvg6qFVVACBAgQIECAAAECBAgQIECAAAECBAgQIECAAAECBAgQIECAAAECBAgQIECAAAECBAgQIECAAAECBAgQIECAAAECBAgQIECgZoGiHL8oRlzWPHX7w3c6Y46ccAZF+5dVBQQIECBAgACBQRYYsSH46U9/mmc961l59rOf3TOTu+66K6973euyaNGip2LOmDEj3/nOd3oWf3UGsj9YnfrmJrBCgecnebD02Z8neR4vAkkWJ5lSktg8yQNkCPSBgOe9FRZRP1cBz9DVJbBFkqOS/M0qErggyeFJ/vfS+05L8ofVlbB5CRDoW4F1k9yRZOtRFZ6YZFbfVq2wJgrohyusin64Ap6hBAgQIECAAAECBAgQIECAAAECBAgQIECAAAECBAgQIECAAAECBAgQIECAAAECBAgQIECAAAECBAgQIECAAAECBAgQIECAAAECBAgQIECAQC0CXgZVC6ugBAgQIECAAAECBAgQIECAAAECBAgQIECAAAECBAgQIECAAAECBAgQIECAAAECBAgQIECAAAECBAgQIECAAAECBAgQIECAQM0CRTl+UYy4rHnq9ofvdMYcOeEMivYvqwoIECBAgAABAoMsMGn7g4ULF+auu+7KE088kb333rsvzO0P+mIZFdF/Ausn+W2prMVJ1uu/MlU0AYGbk8wsjds3yfUTiGMIgaYJTFo/17TCe5GPfq4XimJMksC6Sd6X5C+TrJ3kLUmuWsncz0myRZI7Jyk/0xAgMJgCz09yR5JNSuU/mWSvJF8eTBJVrwYB/XAFdP1wBTxDCRAgQIAAAQIECBAgQIAAAQIECBAgQIAAAQIECBAgQIAAAQIECBAgQIAAAQIECBAgQIAAAQIECBAgQIAAAQIECBAgQIAAAQIECBAgQIAAgVoEvAyqFlZBCRAgQIAAAQIECBAgQIAAAQIECBAgQIAAAQIECBAgQIAAAQIECBAgQIAAAQIECBAgQIAAAQIECBAgQIAAAQIECBAgQIAAgZoFinL8ohhxWfPU7Q/f6Yw5csIZFO1fVhUQIECAAAECBAZZwP6gwurbH1TAM5RAvQJPJFmjNMWaSZ6sd0rRWyDwkSTvLuX5/iQfbEHeUiSwKoHl9nNf//rXs9lmm2XLLbdc1fiB/rx+bqCXv23FfzLJO0pJP5Bk87YVIV8CBPpSYPsk30qybqm6x5LslOSevqxYUU0T8HyzworohyvgGUqAAAECBAgQIECAAAECBAgQIECAAAECBAgQIECAAAECBAgQIECAAAECBAgQIECAAAECBAgQIECAAAECBAgQIECAAAECBAgQIECAAAECBAjUIuBlULWwCkqAAAECBAgQIECAAAECBAgQIECAAAECBAgQIECAAAECBAgQIECAAAECBAgQIECAAAECBAgQIECAAAECBAgQIECAAAECBAjULFCU4xfFiMuap25/+E5nzJETzqBo/7KqgAABAgQIECAwyAL2BxVW3/6gAp6hBOoV+PckzylN8UdJfl3vlKK3QOCdSS4s5XlGkpNbkLcUCaxKYEQ/d8QRR+Saa67Jww8/nPe85z05++yzVzV+oD+vnxvo5W9b8S9O8s9J1iwl/rdJPtS2QuRLgEBfCuyR5EtJ1ihV92CSGUkW9WXFimqSgOebFVZDP1wBz1ACBAgQIECAAAECBAgQIECAAAECBAgQIECAAAECBAgQIECAAAECBAgQIECAAAECBAgQIECAAAECBAgQIECAAAECBAgQIECAAAECBAgQIECgFgEvg6qFVVACBAgQIECAAAECBAgQIECAAAECBAgQIECAAAECBAgQIECAAAECBAgQIECAAAECBAgQIECAAAECBAgQIECAAAECBAgQIECgZoGiHL8oRlzWPHX7w3c6Y46ccAZF+5dVBQQIECBAgACBQRawP6iw+vYHFfAMJVCvwP1JXlSa4o+T/KTeKUVvgcDmSV6VZEGS77cgXykSGK/ACh/wTp06Nb/4xS/GG+ep+37+859n2rRpXY1p8836uTav3kDm/uEkf1mq/PFlPc+igdRQNAECTRM4Jsl5o5K6Y1kP/h9NS1Y+fSXg+WaF5dQPV8AzlAABAgQIECBAgAABAgQIECBAgAABAgQIECBAgAABAgQIECBAgAABAgQIECBAgAABAgQIECBAgAABAgQIECBAgAABAgQIECBAgAABAgQIEKhFwMugamEVlAABAgQIECBAgAABAgQIECBAgAABAgQIECBAgAABAgQIECBAgAABAgQIECBAgAABAgQIECBAgAABAgQIECBAgAABAgQIEKhZoCjHL4oRlzVP3f7wnc6YIyecQdH+ZVUBAQIECBAgQGCQBewPKqy+/UEFPEO7FTggyRWlQVcmObDbIAN0/11JXlaq9+VJFgxQ/UolQKD5Aq9N8vokJ/Ug1RH93Prrr59HH310OOy8efOy8847r3SaofvnzJmTCy64IIsWLcpDDz3Ug7TaEUI/1451kuWwwPpJ/jXJc0omn0hyBCMCBAg0RODsJO8ZlctRSS5qSH7S6E8BzzcrrKt+uAKeoQQIECBAgAABAgQIECBAgAABAgQIECBAgAABAgQIECBAgAABAgQIECBAgAABAgQIECBAgAABAgQIECBAgAABAgQIECBAgAABAgQIECBAgEAtAl4GVQuroAQIECBAgAABAgQIECBAgAABAgQIECBAgAABAgQIECBAgAABAgQIECBAgAABAgQIECBAgAABAgQIECBAgAABAgQIECBAgEDNAkU5flGMuKx56vaH73TGHDnhDIr2L6sKCBAgQIAAAQKDLGB/UGH17Q8q4BnarcBbk3y6NOjyJAd1G2SA7v9akh2S/GbZr8OTfG+A6lcqAQLNFfibJEcm+eNlKW6T5IcV0x3Rzx188MG59NJLh0Mef/zxmT179kqnWG+99bJ48eLhe26++ebMnDmzYlrtGK6fa8c6yXKEwDFJzhtlMtT33MWJAAECDRAY+n/T65PsneSJJH+dZFYD8pJCfwt4vllhffXDFfAMJUCAAAECBAgQIECAAAECBAgQIECAAAECBAgQIECAAAECBAgQIECAAAECBAgQIECAAAECBAgQIECAAAECBAgQIECAAAECBAgQIECAAAECBGoR8DKoWlgFJUCAAAECBAgQIECAAAECBAgQIECAAAECBAgQIECAAAECBAgQIECAAAECBAgQIECAAAECBAgQIECAAAECBAgQIECAAAECBGoWKMrxi2LEZc1Ttz98pzPmyAlnUDR/WacledfSNE9rfqoyJECAAAECBBoisHaSHyS5PsnVSW5N0q+Ns/1BhS86+4MKeIZ2K/C2JJeWBl2W5OBug7ifAAECBFa7wFBf+YpSFqcnOaViViP6uWuvvTZvfOMbh0NOnTo1CxcuzHL6luF79tlnn9xwww3D10ceeWQuuuiiimm1Y7h+rh3rJMsRAmsm+V6SbUp/evuo7y3ICBAgsDoFnpnkc0k+lORrqzMRcw+MgOebFZZaP1wBz1ACBAgQIECAAAECBAgQIECAAAECBAgQIECAAAECBAgQIECAAAECBAgQIECAAAECBAgQIECAAAECBAgQIECAAAECBAgQIECAAAECBAgQIECgFgEvg6qFVVACBAgQIECAAAECBAgQIECAAAECBAgQIECAAAECBAgQIECAAAECBAgQIECAAAECBAgQIECAAAECBAgQIECAAAECBAgQIECgZoGiHL8oRlzWPHX7w3c6Y46ccAZFs5d1jSTfTLJLkgVJ9k/yk2anLDsCBAgQIECgAQJ7JvliKY87k+zYgLzqSMH+oIKq/UEFPEO7FTg4yZzSoEuTHNJtEPcTIECAwGoXODbJuaUsHkqyWcWsRvRzf/jDH7LRRhvl0UcfHQ57yy23ZJddhh6PLf/jqquuylve8pbhT6633npZtGhR1llnnYqpNX+4fq75ayTD5QrsmuSmUZ85MMmVvAgQIECAwAAKeL5ZYdH1wxXwDCVAgAABAgQIECBAgAABAgQIECBAgAABAgQIECBAgAABAgQIECBAgAABAgQIECBAgAABAgQIECBAgAABAgQIECBAgAABAgQIECBAgAABAgRqEfAyqFpYBSVAgAABAgQIECBAgAABAgQIECBAgAABAgQIECBAgAABAgQIECBAgAABAgQIECBAgAABAgQIECBAgAABAgQIECBAgAABAgRqFijK8YtixGXNU7c/fKcz5sgJZ1A0e1n/Icl7Syn+Lsm2Se5vdtqyI0CAAAECBFazwNlJ3lPK4ZIkb1/NOdU1vf1BBVn7gwp4hnYrcGiSTw3I96VubdxPgACBNgk8J8miJGuWkp6ZZF6FIsb0c4ccckguvfTS4ZDHH398Zs+evcIplixZkg033DCPPfbY8D2XX355DjzwwApptWOofq4d6yTL5Qpcl2Sf0mcWJtk8yX906TUU4/oux7idAAECBAg0ScDzzQqroR+ugGcoAQIECBAgQIAAAQIECBAgQIAAAQIECBAgQIAAAQIECBAgQIAAAQIECBAgQIAAAQIECBAgQIAAAQIECBAgQIAAAQIECBAgQIAAAQIECBAgUIuAl0HVwiooAQIECBAgQIAAAQIECBAgQIAAAQIECBAgQIAAAQIECBAgQIAAAQIECBAgQIAAAQIECBAgQIAAAQIECBAgQIAAAQIECBAgULNAUY5fFCMua566/eE7nTFHTjiDornLumeSL45K7/IkBzU3ZZkRIECAAAECDRH4XpLtSrkckuTShuTW6zTsDyqI2h9UwDO0W4F3JPlkadDFSQ7rNoj7CRAgQKARAl9I8t9Kmfxjkr+okNmYfu7666/PvvvuOxxy6tSpWbhwYZbTuwzfc/TRR+eCCy4Yvt5rr73y+c9/vkJa7Riqn2vHOslyuQJbJPmXUZ95d5Lzxun1siQfSzIjyQFJPjPOcW4jQIAAAQJNE/B8s8KK6Icr4BlKgAABAgQIECBAgAABAgQIECBAgAABAgQIECBAgAABAgQIECBAgAABAgQIECBAgAABAgQIECBAgAABAgQIECBAgAABAgQIECBAgAABAgQI1CLgZVC1sApKgAABAgQIECBAgAABAgQIECBAgAABAgQIECBAgAABAgQIECBAgAABAgQIECBAgAABAgQIECBAgAABAgQIECBAgAABAgQI1CxQlOMXxYjLmqduf/hOZ8yRE86gaOayPi/JD5JsUErvviTTkzzezJRlRYAAAQIECDRE4LlJfjkql6lJ/q0h+fUqjQ2TfDTJW+0PJk5qfzBxOyO7FjgsySdKoz6Z5PCuoxhAgAABAk0QODjJnFIiDy/tyzZO8sQEkxvzvHfJkiXZaKON8uijjw6HvOWWW7LLLruscIqhz7/qVa8a/vyaa66ZhQsXZuONh1Lr3w/9XP+u7YBUdlaSE5P8aun3kPcluSDJk+Oo/YgkHyvd9/MkWy2N9f+/aYwjiFsIECBAgEBDBPz8Q4WF0A9XwDOUAAECBAgQIECAAAECBAgQIECAAAECBAgQIECAAAECBAgQIECAAAECBAgQIECAAAECBAgQIECAAAECBAgQIECAAAECBAgQIECAAAECBAgQqEXAy6BqYRWUAAECBAgQIECAAAECBAgQIECAAAECBAgQIECAAAECBAgQIECAAAECBAgQIECAAAECBAgQIECAAAECBAgQIECAAAECBAgQqFmgKMcvihGXNU/d/vCdzpgjJ5xB0bxlXSvJvCR/UkrtD0lenuTu5qUrIwIECBAgQKBhAockuaSU011JdmhYjr1I57VJvjo6UC/3B9ddd12e8YxnZMaMGXnuc5/bi5wbF8P+oHFL0s8JHZHkY6UCP57kyH4uWG0ECBDoY4F1kjycZOj3pz/+PMnnJljzcp/3HnrooZkzZ85wyOOOOy7nnHPOSqfYYostcv/99w/fM2vWrJxwwgkTTKsdw/Rz7VgnWa5QYP0kpyz9fvIPSX7ThdNmSX6U5JmlMbOT9Pdf+C6A3EqAAAECrRLw8w8Vlks/XAHPUAIECBAgQIAAAQIECBAgQIAAAQIECBAgQIAAAQIECBAgQIAAAQIECBAgQIAAAQIECBAgQIAAAQIECBAgQIAAAQIECBAgQIAAAQIECBAgQKAWAS+DqoVVUAIECBAgQIAAAQIECBAgQIAAAQIECBAgQIAAAQIECBAgQIAAAQIECBAgQIAAAQIECBAgQIAAAQIECBAgQIAAAQIECBAgQKBmgaIcvyhGXNY8dfvDdzpjjpxwBkXzlvWcJMeNSuvdSc5rXqoyIkCAAAECBBoo8Mkk7yjldWaS9zYwz6opDdX0D6OD9HJ/8NKXvjR33333U1NssskmmTt3brbaaquqeTdqvP1Bo5aj35N5Z5ILS0VelOSofi9afQQIEOhjgUuTvK1U3+VJDppgvct93nvDDTdkn332GQ45derULFy4MMvpX4bvOfXUU/OBD3xg+Hr69OlZsGDBBNNqxzD9XDvWSZa1CJyUZGi/+/THE0l2SPL9WmYTlAABAgQI1Cfg5x8q2OqHK+AZSoAAAQIECBAgQIAAAQIECBAgQIAAAQIECBAgQIAAAQIECBAgQIAAAQIECBAgQIAAAQIECBAgQIAAAQIECBAgQIAAAQIECBAgQIAAAQIECNQi4GVQtbAKSoAAAQIECBAgQIAAAQIECBAgQIAAAQIECBAgQIAAAQIECBAgQIAAAQIECBAgQIAAAQIECBAgQIAAAQIECBAgQIAAAQIECNQsUJTjF8WIy5qnbn/4TmfMkRPOoGjWsu6b5NpRKV2T5M3NSlM2BAgQIECAQIMFfpnkuaX8/izJjQ3Od6KpXZHkgNGDe7U/ePzxx7P++uvnySefHJ5i8eLFmTJlykTzbeQ4+4NGLku/JnVUkgtKxV2Y5F39Wqy6CBAgMAACeyX5fKnO3yfZOMljE6h9uc97lyxZko022ijTpk3L/vvv/9Sv6dOnrzT8/fffny222GLEPffcc0+23nrrCaTVjiH6uXaskyxrEVgzyd1J/msp+neWfm/6k1pmE5QAAQIrFtgtyTcAEagg4OcfKuDphyvgGUqAAAECBAgQIECAAAECBAgQIECAAAECBAgQIECAAAECBAgQIECAAAECBAgQIECAAAECBAgQIECAAAECBAgQIECAAAECBAgQIECAAAECBAjUIuBlULWwCkqAAAECBAgQIECAAAECBAgQIECAAAECBAgQIECAAAECBAgQIECAAAECBAgQIECAAAECBAgQIECAAAECBAgQIECAAAECBAjULFCU4xfFiMuap25/+E5nzJETzqBozrK+KMn3kqxfSumhJNskebQ5acqEAAECBAgQaLDAUN9wdym//0iyXpL/bHDOE03tx0n+ePTgXu0P5s2bl5kzZw6H33rrrXPPPfdMNNfGjrM/aOzS9GNiRyc5v1TYPyX57/1YqJoITKLA0L/x05c9N7hgEuc1FYEhgTWTLErynBLH25f2Z5dMgGeFz3sffPDBbLbZZl2F3HnnnXPrrbcOjznppJNy5plndhWjTTfr59q0WnKtQWDnJPNGxR3qO/27WAO2kAQIjBFYK8mlSfZLsleSLzMiMEEBP/8wQbihYfrhCniGEiBAgAABAgQIECBAgAABAgQIECBAgAABAgQIECBAgAABAgQIECBAgAABAgQIECBAgAABAgQIECBAgAABAgQIECBAgAABAgQIECBAgAABArUIeBlULayCEiBAgAABAgQIECBAgAABAgQIECBAgAABAgQIECBAgAABAgQIECBAgAABAgQIECBAgAABAgQIECBAgAABAgQIECBAgAABAjULFOX4RTHisuap2x++0xlz5IQzKJqzrLcn+dNR6bwiydCf+yBAgAABAgQIjEfg+CSzSzd+Mcle4xnYsnueneQ3y8u5V/uDc889N8cdd9zwFAcffHDmzJnTMqZVp2t/sGojd/RM4Jgk55Wi/WOSv+hZdIEIDJ7Ad5NsXyr7uUkWDR6DilezwLlJjl2Ww+IkJyUZ+v7e7UdPn/eef/75OeaYY/LCF74wRx55ZI466qhssskm3ebUmvv1c61ZKonWJ/DxJIeXwg/tFV+y9PvTr+qbUmQCBAhkytL/0/tCklcvs3gsyU5J7mFDYAICPe2HJzB/q4foh1u9fJInQIAAAQIECBAgQIAAAQIECBAgQIAAAQIECBAgQIAAAQIECBAgQIAAAQIECBAgQIAAAQIECBAgQIAAAQIECBAgQIAAAQIECBAgQIAAAQJ9KeBlUH25rIoiQIAAAQIECBAgQIAAAQIECBAgQIAAAQIECBAgQIAAAQIECBAgQIAAAQIECBAgQIAAAQIECBAgQIAAAQIECBAgQIAAAQJ9L1CUKyyKEZd9X3zVAjudMUdOOIOiKmrvxr8syeeSPH9ZyPcmObN34UUiQIAAAQIEBkBgqJd4Q6nOE5LM7sO6d09y4/Lq6tX+4LDDDsvFF188PMWsWbNywglDnP31YX/QX+upGgIEBkrgjqXPEHYsVbxnki8PlIBimyDwimW95j8luSLJ4xNMqqfPex9++OHcfvvt2XPPob8W/f+hn+v/NVbhKgX+KMl9S78fbVC685NJDl/lSDcQIEBg4gJvTnL1qOH3J5mR5OGJhzVyQAV62g8PmqF+eNBWXL0ECBAgQIAAAQIECBAgQIAAAQIECBAgQIAAAQIECBAgQIAAAQIECBAgQIAAAQIECBAgQIAAAQIECBAgQIAAAQIECBAgQIAAAQIECBAgQKD5Al4G1fw1kiEBAgQIECBAgAABAgQIECBAgAABAgQIECBAgAABAgQIECBAgAABAgQIECBAgAABAgQIECBAgAABAgQIECBAgAABAgQIECAwVqAo/1FRjLjktQqBTmfMkRPOoGjWV81GSa5MMvSF/dpmpSYbAgQIECBAoAUCP0qyZSnPrZP8cwvy7jbFv0ryv5c3qFf7g+222y4/+MEPhqe46aabsuuuu3abZ+Pvtz9o/BJJcLAFnplkg9KvWwebQ/WjBC5M8s7Sn703yZmUCLRUwPPeCgunn6uAZ2g/CQz9mzj0b2P5Y5ck3+qnItVCgEDjBM5I8tejspqXZPckSxqXrYSaLKAfrrA6+uEKeIYSIECAAAECBAgQIECAAAECBAgQIECAAAECBAgQIECAAAECBAgQIECAAAECBAgQIECAAAECBAgQIECAAAECBAgQIECAAAECBAgQIECAAAECtQh4GVQtrIISIECAAAECBAgQIECAAAECBAgQIECAAAECBAgQIECAAAECBAgQIECAAAECBAgQIECAAAECBAgQIECAAAECBAgQIECAAAECNQsU5fhFMeKy5qnbH77TGXPkhDMomrmsGyT5TTNTkxUBAgQIECDQcIGtkrwmyYwkRzY814mm9+kkb13e4F7sD5YsWZJ11lknTz755PAUixcvzpQpUyaab2PH2R80dmkkRmBI4Ikka5Qohr4J/Q4NgWUCxyY5t6Qx9G/j2+gQaKmA570VFk4/VwHP0H4TuDXJK0pF3Zlkx34rUj0ECDRKYOj/WD+TZL9RWc1JcmijMpVM0wX0wxVWSD9cAc9QAgQIECBAgAABAgQIECBAgAABAgQIECBAgAABAgQIECBAgAABAgQIECBAgAABAgQIECBAgAABAgQIECBAgAABAgQIECBAgAABAgQIECBAoBYBL4OqhVVQAgQIECBAgAABAgQIECBAgAABAgQIECBAgAABAgQIECBAgAABAgQIECBAgAABAgQIECBAgAABAgQIECBAgAABAgQIECBAoGaBohy/KEZc1jx1+8N3OmOOnHAGRfuXVQUECBAgQIAAgUETuDfJS5ZXdC/2B7fddlte+cpXDoffcsst86Mf/agvje0P+nJZFdU/Av+WZONSOZsm+UX/lKeSigIzk9xcivHDJNtUjGk4gdUl4HlvBXn9XAU8Q/tNYLskC5KsmWROkhOTDPVTPggQIFCnwNpJbkmy46hJ/jbJh+qcWOy+EtAPV1hO/XAFPEMJECBAgAABAgQIECBAgAABAgQIECBAgAABAgQIECBAgAABAgQIECBAgAABAgQIECBAgAABAgQIECBAgAABAgQIECBAgAABAgQIECBAgACBWgS8DKoWVkEJECBAgAABAgQIECBAgAABAgQIECBAgAABAgQIECBAgAABAgQIECBAgAABAgQIECBAgAABAgQIECBAgAABAgQIECBAgACBmgWKcvyiGLBXoi8AACAASURBVHFZ89TtD9/pjDlywhkU7V9WFRAgQIAAAQIEBklgSpLFKyq4F/uDj370ozn22GOHpzjooINy2WWX9aWx/UFfLqui+kfg3iQvKZWzdZJ/7p/yVFJRYPS/h08meWaSP1SMaziB1SHgeW8Fdf1cBTxD2yKwX5L3JtktyeOrSPr4JHck+VZbipMnAQJ9IfBHy773vKhUzVB/88Yk1/dFhYqoW0A/XEFYP1wBz1ACBAgQIECAAAECBAgQIECAAAECBAgQIECAAAECBAgQIECAAAECBAgQIECAAAECBAgQIECAAAECBAgQIECAAAECBAgQIECAAAECBAgQIECgFgEvg6qFVVACBAgQIECAAAECBAgQIECAAAECBAgQIECAAAECBAgQIECAAAECBAgQIECAAAECBAgQIECAAAECBAgQIECAAAECBAgQIECgZoGiHL8oRlzWPHX7w3c6Y46ccAZF+5dVBQQIECBAgACBQRJ4dZJvrKjgXuwPjjjiiHziE58YnuKss87KiSee2JfG9gd9uayK6h+BO5LsWCrnFUlu75/yVNIDgX9JskUpzp8mGfq68UGgbQKe91ZYMf1cBTxDmy6wbZJ/SrLLskQ/lORvm560/AgQGFiBlyzbrz2nJPC7JDsnuWtgVRQ+XgH98HillnOffrgCnqEECBAgQIAAAQIECBAgQIAAAQIECBAgQIAAAQIECBAgQIAAAQIECBAgQIAAAQIECBAgQIAAAQIECBAgQIAAAQIECBAgQIAAAQIECBAgQIBALQJeBlULq6AECBAgQIAAAQIECBAgQIAAAQIECBAgQIAAAQIECBAgQIAAAQIECBAgQIAAAQIECBAgQIAAAQIECBAgQIAAAQIECBAgQIBAzQJFOX5RjLiseer2h+90xhw54QyK9i+rCggQIECAAAECgyawbZLpy379Va/3B9OnT893v/vd4bA33nhjdt999740tj/oy2VVVP8IfC3Jn5XKeX2Sr/RPeSrpgcDVSd5civOuJBf2IK4QBCZbwPPeCuL6uQp4hjZd4H8meX8pySVJXpzkp01PXH4ECAyswM5J5o2qfmGSLZL8fmBVFD4eAf3weJRWcI9+uAKeoQQIECBAgAABAgQIECBAgAABAgQIECBAgAABAgQIECBAgAABAgQIECBAgAABAgQIECBAgAABAgQIECBAgAABAgQIECBAgAABAgQIECBAgEAtAl4GVQuroAQIECBAgAABAgQIECBAgAABAgQIECBAgAABAgQIECBAgAABAgQIECBAgAABAgQIECBAgAABAgQIECBAgAABAgQIECBAgEDNAkU5flGMuKx56vaH73TGHDnhDIr2L6sKCBAgQIAAAQKDLNDz/cE111yTb3/725k/f/5Tv3784x/n2c9+dl8a2x/05bIqqn8ErkqyX6mcA5Nc2T/lqaQHAu9L8oFSnI8mObYHcYUgMNkCPe/nJruA1Tmffm516pu7ZoG1k9yfZNPSPFcn2b/meYUnQIBAFYG3Jbl0WYDfJ3l7ks9UCWjsQAjohysss364Ap6hBAgQIECAAAECBAgQIECAAAECBAgQIECAAAECBAgQIECAAAECBAgQIECAAAECBAgQIECAAAECBAgQIECAAAECBAgQIECAAAECBAgQIECAQC0CXgZVC6ugBAgQIECAAAECBAgQIECAAAECBAgQIECAAAECBAgQIECAAAECBAgQIECAAAECBAgQIECAAAECBAgQIECAAAECBAgQIECAQM0CRTl+UYy4rHnq9ofvdMYcOeEMivYvqwoIECBAgAABAoMsYH9QYfXtDyrgGUqgfoGPJTmiNM27klxY/7RmaJHAPkmuK+U7L8nMFuUvVQJPC3Tdz33xi1/M1VdfnXPOOSfrrrvuQEvq5wZ6+Qeh+IOTzBlV6KuTfHMQilcjAQKtFfi7JMck2TvJgtZWIfHJFOi6H57M5Jo+l3646SskPwIECBAgQIAAAQIECBAgQIAAAQIECBAgQIAAAQIECBAgQIAAAQIECBAgQIAAAQIECBAgQIAAAQIECBAgQIAAAQIECBAgQIAAAQIECBAgMHgCXgY1eGuuYgIECBAgQIAAAQIECBAgQIAAAQIECBAgQIAAAQIECBAgQIAAAQIECBAgQIAAAQIECBAgQIAAAQIECBAgQIAAAQIECBAg0A8CRbmIohhx2Q/11VpDpzPmyAlnUNQqPiL425PcneTOyZvSTAQIECBAgACBvhewP6iwxPYHFfAMJVC/wKwkJ5SmOSnJWfVPa4YWCbwgyb+W8n08ybotyl+qBJ4WGHc/d9ppp+XDH/5wfvvb3z419oorrsgBBxww0JL6uYFe/kEp/rYkO5WKvSfJS5P4z6FB+QpQJ4F2CmyY5N/bmbqsV4PAuPvh1ZBb46fUDzd+iSRIgAABAgQIECBAgAABAgQIECBAgAABAgQIECBAgAABAgQIECBAgAABAgQIECBAgAABAgQIECBAgAABAgQIECBAgAABAgQIECBAgAABAgQGTsDLoAZuyRVMgAABAgQIECBAgAABAgQIECBAgAABAgQIECBAgAABAgQIECBAgAABAgQIECBAgAABAgQIECBAgAABAgQIECBAgAABAgT6QqAoV1EUIy77osA6i+h0xhw54QyKOsH/f+xtk8xfdvnOJJdMzrRmIUCAAAECBAj0vYD9QYUltj+ogGcogfoF3p/kf5am+V9J/q7+ac3QMoEHkty/7JnDXZ43tGz1pPu0wLj7uZNPPjlnnHHGsNx+++2Xq666atySt99+ey655JJ85CMfGfeYpt+on2v6CsmvBwLTkywYFeeoJBf1ILYQBAgQIECgCQLj7oebkGzTctAPN21F5EOAAAECBAgQIECAAAECBAgQIECAAAECBAgQIECAAAECBAgQIECAAAECBAgQIECAAAECBAgQIECAAAECBAgQIECAAAECBAgQIECAAAECBAh4GZSvAQIECBAgQIAAAQIECBAgQIAAAQIECBAgQIAAAQIECBAgQIAAAQIECBAgQIAAAQIECBAgQIAAAQIECBAgQIAAAQIECBAgQKCNAkU56aIYcdnGeiY1505nzJETzqCofwXWTbIgyUtKU/2fJMfXP7UZCBAgQIAAAQJ9L2B/UGGJ7Q8q4BlKoH6BoT3j7NI0H0nyP+qf1gwECBCoJLBmklcneUuSmUm2T7KqB7jj7ufmz5+fGTNmDCf4zGc+M7/+9a8z9PvKPj71qU/lrLPOyve///2nbvvc5z6XN7zhDZUKbcpg/VxTVkIeNQt8KsmhpTkWJfnjJI/WPK/wBAgQIEBgMgTG3Q9PRjJtm0M/3LYVky8BAgQIECBAgAABAgQIECBAgAABAgQIECBAgAABAgQIECBAgAABAgQIECBAgAABAgQIECBAgAABAgQIECBAgAABAgQIECBAgAABAgQIEOh/AS+D6v81ViEBAgQIECBAgAABAgQIECBAgAABAgQIECBAgAABAgQIECBAgAABAgQIECBAgAABAgQIECBAgAABAgQIECBAgAABAgQIEOhHgaJcVFH8X/buBFquqswX+L/EPAPCM2ESW5FRfUDLIMEBZFoM0vYyIMigKIjdCIo+hdcgARyRWbHlKSgqKiCgEFoBbQEZHLCVQQab6BNEGlCMKISHkGAenper1+Lce5Pcqlt17q1T9btrseIhe3/7+367DN8+WWvXiMd+rLerNTUaY66ccAdFV4WXGuzCJPuN+p23J/lc9UtbgQABAgQIECDQ9wLOBx1ssfNBB3imtiswJ8mJpUknJTmm3SADNv6tSb5Yqvm8JAcMmIFyCRCon8BdSTYspb1zkmvGKaOtfm6dddbJfffd1wx50UUXZd99913uEgceeGDOPffc5pj99tsvF1449Mqu/j/6ufrvoQpaEnhekruTrFQafWqS97U02yACBAgQINDbAm31w71dyuRnpx+efHMrEiBAgAABAgQIECBAgAABAgQIECBAgAABAgQIECBAgAABAgQIECBAgAABAgQIECBAgAABAgQIECBAgAABAgQIECBAgAABAgQIECBAgAABAssX8GVQPiEECBAgQIAAAQIECBAgQIAAAQIECBAgQIAAAQIECBAgQIAAAQIECBAgQIAAAQIECBAgQIAAAQIECBAgQIAAAQIECBAgQIBAHQWKctJFMeKxjvVMas6NxpgrJ9xBUe0OHJjkS6OW+FqSfatdVnQCBAgQIEBgQARekWT/JNcluTbJowNS94gjgfPBxHfd+WDidma2LXBsko+WZp2Q5Li2owzWhD2SnJ9kwfA/lyeZM1gEqiVAoIYCZyU5tJT30Huxg8apo633vXPmzMnJJ5/cDLnnnntm7ty5y13immuuyc4779wcM3369Dz00ENZeeWVa0g8MmX9XO23UAGtCwz1jseXhi9e0ittmOS+1kNkpeEedGaSd7Qxz1ACBAgQIFClQFv9cJWJ1DG2friOuyZnAgQIECBAgAABAgQIECBAgAABAgQIECBAgAABAgQIECBAgAABAgQIECBAgAABAgQIECBAgAABAgQIECBAgAABAgQIECBAgAABAgQIECDQ3wK+DKq/91d1BAgQIECAAAECBAgQIECAAAECBAgQIECAAAECBAgQIECAAAECBAgQIECAAAECBAgQIECAAAECBAgQIECAAAECBAgQIECgXwWKcmFFMeKxX2vuWl2NxpgrJ9xB0TXdMYFelOS2JCuVfufuJJsleaK6ZUUmQIAAAQIEBkjgxCRzSvUem2To3w3Sj/NBB7vtfNABnqntCrw/yUdKk45P8oF2gxhPgAABAj0v8Ook3y9l+cckayRZtJzM2+rnfvKTn2TLLbdshltxxRXzhz/8IUO/Lutn6B3y2muvnV//+tfNIV/+8pdzwAEH9DzoeAnq58YT8vt9JnBfkrVLNR2a5LMt1vjGJKclef7w+G2S/LDFuYYRIECAAIEqBdrqh6tMpI6x9cN13DU5EyBAgAABAgQIECBAgAABAgQIECBAgAABAgQIECBAgAABAgQIECBAgAABAgQIECBAgAABAgQIECBAgAABAgQIECBAgAABAgQIECBAgACB/hbwZVD9vb+qI0CAAAECBAgQIECAAAECBAgQIECAAAECBAgQIECAAAECBAgQIECAAAECBAgQIECAAAECBAgQIECAAAECBAgQIECAAAEC/SpQlAsrihGP/Vpz1+pqNMZcOeEOiq7pjgg0PcnNSTYp/dsnkmyVZF41S4pKgAABAgQIDKDALUleVqp7nyX9x8UD5uB80MGGOx90gGdquwIfSPLh0qSPJPlgu0GMJ0CAAIFaCNyf5AVt9Kht93PrrLNO7rvvvuYSF154Yfbbb7/l4hx99NE55ZRTmmN22WWXXHXVVbUAXV6S+rnab6EC2hMYOvN+NckNSQ5LcnuL04f+HuTGJLNK4//P8Pv7p1qMYRgBAgSqEFgpydDfH/oZbIG2++HB5hpZvX7Yp4EAAQIECBAgQIAAAQIECBAgQIAAAQIECBAgQIAAAQIECBAgQIAAAQIECBAgQIAAAQIECBAgQIAAAQIECBAgQIAAAQIECBAgQIAAAQIECBDoNQFfBtVrOyIfAgQIECBAgAABAgQIECBAgAABAgQIECBAgAABAgQIECBAgAABAgQIECBAgAABAgQIECBAgAABAgQIECBAgAABAgQIECBAoBWBojyoKEY8tjJ/oMc0GmOunHAHRTWfiLOSHDoq9L5JvlbNcqISIECAAAECAygwI8kjpbqHGuNVkywYMAvngw423PmgAzxT2xX4UJIPliYNPX+43SDGEyBAgEAtBE5MMqeU6TeS7LGczNvu5+bMmZOTTz65GXLPPffM3Llzl4vzs5/9LBtvvHFzzAorrJDf/OY3WXPNNWuBuqwk9XO13j7JT0zgtUm+NYGpL01ya5IVSnOPTPKxCcQyhQABAt0QeE6S7yT5eZK3dCOgGLUVaLsfrm2lFSSuH64AVUgCBAgQIECAAAECBAgQIECAAAECBAgQIECAAAECBAgQIECAAAECBAgQIECAAAECBAgQIECAAAECBAgQIECAAAECBAgQIECAAAECBAgQIECgIwFfBtURn8kECBAgQIAAAQIECBAgQIAAAQIECBAgQIAAAQIECBAgQIAAAQIECBAgQIAAAQIECBAgQIAAAQIECBAgQIAAAQIECBAgQIDAFAkU5XWLYsTjFKVUn2UbjTFXTriDovvb9/okl44K+7kkb+/+UiISIECAAAECAyzwxiQXlOr/cZJX9rHH+kkeTLJwVI3OBx1suvNBB3imtivwkSTvL036QJLj2w1iPAECBAjUQmDjJHeWMl2c5LlJHllG9m33c7feemte9rKXNcNNmzYtjz76aFZcccXlAs2aNSu33HJLc8zpp5+eww8/vBaoy0pSP1fr7ZP85At8Isl7S8sOnS+Hzpq/nfxUrEiAwIALvCDJd5K8ZNjhqCSnDbjJIJffdj88yFija9cP+zQQIECAAAECBAgQIECAAAECBAgQIECAAAECBAgQIECAAAECBAgQIECAAAECBAgQIECAAAECBAgQIECAAAECBAgQIECAAAECBAgQIECAAAECvSbgy6B6bUfkQ4AAAQIECBAgQIAAAQIECBAgQIAAAQIECBAgQIAAAQIECBAgQIAAAQIECBAgQIAAAQIECBAgQIAAAQIECBAgQIAAAQIECLQiUJQHFcWIx1bmD/SYRmPMlRPuoOjuJ+IFSeYlWaUU9vYkr0yyqLtLiUaAAAECBAgMuMAXk7y1ZHB8kg/0sclPkmyR5OdJbk1yVJIHkjgfdLDpzgcd4JnarsDQn1HHlSa9P8lH2w1iPAECBAjURuC2JJuVsj0kydnLyH5C/dw666yT++67rxnywgsvzH777bdcoDPOOCPvec97mmO23HLL3HzzzbVBXVqi+rlab5/kJ19g6L39L5KsVVr60iR7TX4qViRAYMAF/jPJJqMMZie5fMBdBrX8CfXDg4o1um79sE8CAQIECBAgQIAAAQIECBAgQIAAAQIECBAgQIAAAQIECBAgQIAAAQIECBAgQIAAAQIECBAgQIAAAQIECBAgQIAAAQIECBAgQIAAAQIECBAg0GsCvgyq13ZEPgQIECBAgAABAgQIECBAgAABAgQIECBAgAABAgQIECBAgAABAgQIECBAgAABAgQIECBAgAABAgQIECBAgAABAgQIECBAgEArAkV5UFGMeGxl/kCPaTTGXDnhDorufiJmJPlCkj2Hwz6WZNMk93Z3GdEIECBAgAABApmfZM2Sw7ZJftCnLtOSLEryjFJ9Q33Xo0m6cj740pe+lE996lPZcccd//LPdtttl5VXXrlPOZ8uy/mg77e4lwo8IckxpYSOTXJiLyUoFwIECBDoqsCRSU4tRfxeku2XscKE+rljjz02J5749H9K3v3ud+eMM85YbhELFizI6quvnqeeeqo57pe//GXWX3/9rhY/mcH0c5Opba0+Edg7yddG1fLaJP/eJ/UpgwCBegjMGn6P96xSuguTbJ3ktnqUIMsuCkyoH+7i+rUOpR+u9fZJngABAgQIECBAgAABAgQIECBAgAABAgQIECBAgAABAgQIECBAgAABAgQIECBAgAABAgQIECBAgAABAgQIECBAgAABAgQIECBAgAABAgQI9KWAL4Pqy21VFAECBAgQIECAAAECBAgQIECAAAECBAgQIECAAAECBAgQIECAAAECBAgQIECAAAECBAgQIECAAAECBAgQIECAAAECBAgQ6HuBolxhUYx47PviOy2w0Rhz5YQ7KDpFXfr8A5L87yRDv36jmiVEJUCAAAECBAZY4O+T/LRU/+NJZiT5f31qMivJTaXafpVk/eHnrpwP3v3ud+dTn/pUc4kjjzwyp556ap9yPl2W80Hfb3EvFXhSkqNLCc1JcnIvJSgXAgQIEOiqwJpJfpvkb+8eh3q2FyZ5YCmrTKifu+2223LAAQfkDW94Q/bYY49suummLRUwe/bsXH755c2xxx13XI4//viW5vbiIP1cL+6KnGogcG2SHUt53p/kRUmerEHuUiRAoH8E9kpycalfGqrswSSbJXmof8pUSQsCE+qHW4g7EEP0wwOxzYokQIAAAQIECBAgQIAAAQIECBAgQIAAAQIECBAgQIAAAQIECBAgQIAAAQIECBAgQIAAAQIECBAgQIAAAQIECBAgQIAAAQIECBAgQIAAAQK1EvBlULXaLskSIECAAAECBAgQIECAAAECBAgQIECAAAECBAgQIECAAAECBAgQIECAAAECBAgQIECAAAECBAgQIECAAAECBAgQIECAAAECwwJFWaIoRjxCGkeg0Rhz5YQ7KKr71Kya5OHqwotMgAABAgQIDLDAEUk+Xqr/60le38cehyT5TKm+S5Ls3c3zwTbbbJMf/vCHzSUuuuii7Lvvvn1M+tfSnA/6fot7qcCTk7yvlNDRSU7ppQTlQoAAAQJdF7guyQ4t/Nk/qe97L7nkkuy9999ayWSoD/zBD37Q9eInK6B+brKkrdNnAusnmZfkWaW6TkhyXJ/VqRwCBHpfYOicPHReLv/clGTbJE/2fvoy7JLApPbDXcq5Z8Loh3tmKyRCgAABAgQIECBAgAABAgQIECBAgAABAgQIECBAgAABAgQIECBAgAABAgQIECBAgAABAgQIECBAgAABAgQIECBAgAABAgQIECBAgAABAgQIDAv4MigfBQIECBAgQIAAAQIECBAgQIAAAQIECBAgQIAAAQIECBAgQIAAAQIECBAgQIAAAQIECBAgQIAAAQIECBAgQIAAAQIECBAgQKCOAkU56aIY8VjHeiY150ZjzJUT7qCY1B2wGAECBAgQIECgKwLfTvKaUqR3JjmrK5F7M8hnk7y9lNoxSU4afu7K+eDZz352nnjiieYSv/jFL/KiF72oNzW6mJXzQRcxhRpP4NQkR5YGHZXktPEm+X0CBFoWeNlwb7BFks2TfDTJuS3PNpBANQJvS/KFJAuTfCPJUE93/VKW6ko/104Jm2yySXbdddfstddeefWrX93O1J4bq5/ruS2RUH0E3p/kI6V0Fyf5H0nuqU8JMiVAoE8Ezkly0KhaLk6yT5/Up4zxBSa9Hx4/pfqM0A/XZ69kSoAAAQIECBAgQIAAAQIECBAgQIAAAQIECBAgQIAAAQIECBAgQIAAAQIECBAgQIAAAQIECBAgQIAAAQIECBAgQIAAAQIECBAgQIAAAQIEBkXAl0ENyk6rkwABAgQIECBAgAABAgQIECBAgAABAgQIECBAgAABAgQIECBAgAABAgQIECBAgAABAgQIECBAgAABAgQIECBAgAABAgQI9JdAUS6nKEY89lelFVTTaIy5csIdFBU4C0mAAAECBAgQqFDgWUkeTTL0699+NkzyywrXnOrQNyfZspTEa5JcNfzc8fng5z//eTbaaKNm+JVWWimPP/74VNc8Kes7H0wKs0X+KvCxJP+rhPEvST4OhwCBrgkcn+S4UrR/XdIvHN616AIRmJjAjCTbJ7kyyaLlhOi4n5tYev0xSz/XH/uoiikTuCvJ0Hl66Oe+JPsl+Y8py8bCBAgMqsAKSf49yS6jAD6S5IODijJgdeuHO9hw/XAHeKYSIECAAAECBAgQIECAAAECBAgQIECAAAECBAgQIECAAAECBAgQIECAAAECBAgQIECAAAECBAgQIECAAAECBAgQIECAAAECBAgQIECAAAEClQj4MqhKWAUlQIAAAQIECBAgQIAAAQIECBAgQIAAAQIECBAgQIAAAQIECBAgQIAAAQIECBAgQIAAAQIECBAgQIAAAQIECBAgQIAAAQIEKhYoyvGLYsRjxUvXP3yjMebKCXdQ1H9bVUCAAAECBAgMlsBmSW5I8uzhsu9JskEfE0xL8niSoV//9jMjyaPDDx2fDy644ILsv//+zeA77LBDrrvuuj4mfbo054OB2GZFEiAwGAJ7JbmkVOr1SXYcjNJV2QcCHfdzfWAw4RL0cxOmM7G/BVZN8nALJQ79t/KKJCcm+ViSJ1uYYwgBAgSqEBh6z3dTko1GBd8nycVVLChmTwnohzvYDv1wB3imEiBAgAABAgQIECBAgAABAgQIECBAgAABAgQIECBAgAABAgQIECBAgAABAgQIECBAgAABAgQIECBAgAABAgQIECBAgAABAgQIECBAgAABApUI+DKoSlgFJUCAAAECBAgQIECAAAECBAgQIECAAAECBAgQIECAAAECBAgQIECAAAECBAgQIECAAAECBAgQIECAAAECBAgQIECAAAECBCoWKMrxi2LEY8VL1z98ozHmygl3UNR/W1VAgAABAgQIDKbAq5LslOSxJJ/sY4KXJbmlVN9/JVm39Nzx+eDII4/Mxz72sWbII444Ih//+Mf7mPTp0pwPBmKbFVl/gVWTzBj+Z36SX9e/JBVUILBBkrtLcRcs6Q9mVrCOkASqEOi4n6siqbrE1M/VZafkOUkCqyT5QJLDksxKMq+FdYd6rYdbGGcIAQIEqhZ4QZKbkqw1vNAfksxO8sOqFxZ/ygX0wx1sgX64AzxTCRAgQIAAAQIECBAgQIAAAQIECBAgQIAAAQIECBAgQIAAAQIECBAgQIAAAQIECBAgQIAAAQIECBAgQIAAAQIECBAgQIAAAQIECBAgQIAAgUoEfBlUJayCEiBAgAABAgQIECBAgAABAgQIECBAgAABAgQIECBAgAABAgQIECBAgAABAgQIECBAgAABAgQIECBAgAABAgQIECBAgAABAhULFOX4RTHiseKl6x++0Rhz5YQ7KOq/rSogQIAAAQIECPSzwD8n+VypwH9LsmfpuePzwU477ZRrr722GfIrX/lK3vSmN/WzabM254OB2GZF1lvg5CTvK5VwTJKT6l2S7CsUeDzJSqX46yS5r8L1hCbQmZJT3wAAIABJREFULYGO+7luJVLHOPq5Ou6anCsS2H347LjGcPyrkrymorWEJUCAQFUCmyb5UZJfJnltkvurWkjcnhLQD3ewHfrhDvBMJUCAAAECBAgQIECAAAECBAgQIECAAAECBAgQIECAAAECBAgQIECAAAECBAgQIECAAAECBAgQIECAAAECBAgQIECAAAECBAgQIECAAAECBCoR8GVQlbAKSoAAAQIECBAgQIAAAQIECBAgQIAAAQIECBAgQIAAAQIECBAgQIAAAQIECBAgQIAAAQIECBAgQIAAAQIECBAgQIAAAQIECFQsUJTjF8WIx4qXrn/4RmPMlRPuoKj/tqqAAAECBAgQINDPAmclObRU4HFJTig9d3w+mDlzZhYsWNAM+fOf/zwveclL+tm0WZvzwUBssyLrLTAnyYmlEk5JcnS9S5J9hQI/SLJNKf7uSS6rcD2hCXRLoON+rluJ1DGOfq6OuybnigRmJ/nGqNivS3JFResJS4AAgaoEhnr625I8XtUC4vacgH64gy3RD3eAZyoBAgQIECBAgAABAgQIECBAgAABAgQIECBAgAABAgQIECBAgAABAgQIECBAgAABAgQIECBAgAABAgQIECBAgAABAgQIECBAgAABAgQIECBQiYAvg6qEVVACBAgQIECAAAECBAgQIECAAAECBAgQIECAAAECBAgQIECAAAECBAgQIECAAAECBAgQIECAAAECBAgQIECAAAECBAgQIECgYoGiHL8oRjxWvHT9wzcaY66ccAdF+9u6c5LvtD/NDAIECBAgQIAAgQkI3Jhkq9K8f0jy7dJzR+eDe++9N+utt14z3EorrZTHH398AmnWc4rzQT33TdYDJfCOJGeWKv5skkMHSkCx7Qh8Osk7SxM+kOT4dgIYS2CKBDrq56Yo555ZVj/XM1shkd4Q+G6S7Uqp3J1k4ySLeyM9WRAgQIAAgaUK6Ic7+GDohzvAM5UAAQIECBAgQIAAAQIECBAgQIAAAQIECBAgQIAAAQIECBAgQIAAAQIECBAgQIAAAQIECBAgQIAAAQIECBAgQIAAAQIECBAgQIAAAQIECBCoRMCXQVXCKigBAgQIECBAgAABAgQIECBAgAABAgQIECBAgAABAgQIECBAgAABAgQIECBAgAABAgQIECBAgAABAgQIECBAgAABAgQIECBQsUBRjl8UIx4rXrr+4RuNMVdOuIOivW09JMlnknwuybuS/Km96UYTIECAAAECBAi0KXB6kq2TbJZkepI1lvRhvy/F6Oh8cOmll2avvfZqhtt2223zve99r80U6zvc+aC+eyfzgRF4U5KvlKq9KMkbB6Z6hbYrcHCSs0uTLk3y9H/k2o1mPIHJE+ion5u8NHtzJf1cb+6LrKZMYOMkdyRZoZTBEUk+MWUZWZgAAQIECIwvoB8e32iZI/TDHeCZSoAAAQIECBAgQIAAAQIECBAgQIAAAQIECBAgQIAAAQIECBAgQIAAAQIECBAgQIAAAQIECBAgQIAAAQIECBAgQIAAAQIECBAgQIAAAQIECFQi4MugKmEVlAABAgQIECBAgAABAgQIECBAgAABAgQIECBAgAABAgQIECBAgAABAgQIECBAgAABAgQIECBAgAABAgQIECBAgAABAgQIEKhYoCjHL4oRjxUvXf/wjcaYKyfcQdH6tm6W5KYk04an3JJkjyQPtB7CSAIECBAgQIAAgQ4ENkrys1HzOzofHHfccTnhhBOaId/73vfmE5/4RAcp1muq80G99ku2Aynwj0muKFX+70leO5ASim5FYKsln48bSwPvSbJBKxONITDFAh31c1Oc+5Qvr5+b8i2QQO8JnJnkHaW0HkuyTpJHei9VGREgQIAAgb8I6Ic7+CDohzvAM5UAAQIECBAgQIAAAQIECBAgQIAAAQIECBAgQIAAAQIECBAgQIAAAQIECBAgQIAAAQIECBAgQIAAAQIECBAgQIAAAQIECBAgQIAAAQIECBCoRMCXQVXCKigBAgQIECBAgAABAgQIECBAgAABAgQIECBAgAABAgQIECBAgAABAgQIECBAgAABAgQIECBAgAABAgQIECBAgAABAgQIECBQsUBRjl8UIx4rXrr+4RuNMVdOuIOitW1dJckdSdYtDV+cZKskt7cWwigCBAgQIECAAIEKBDo6HyxatCh33HFHfvKTn/zl19mzZ2e33XarIM3eDOl80Jv7IisCJYFtkvyg9PwfSbYmRGAZAv8tycIkzyj9/rOTPEGMQI8LdNTPlWv705/+lCuvvDKXXHJJHnzwwVx11VU9Xnrn6ennOjcUoe8EZib5ryRD7/T/9nNWknf2XaUKIkCAAIF+EehaP9wvIO3UoR9uR8tYAgQIECBAgAABAgQIECBAgAABAgQIECBAgAABAgQIECBAgAABAgQIECBAgAABAgQIECBAgAABAgQIECBAgAABAgQIECBAgAABAgQIECBAYDIEfBnUZChbgwABAgQIECBAgAABAgQIECBAgAABAgQIECBAgAABAgQIECBAgAABAgQIECBAgAABAgQIECBAgAABAgQIECBAgAABAgQIEOi2QFEOWBQjHru9Vt/FazTGXDnhDorWdvnrSXYfNfSwJGe2Nt0oAgQIECBAgACBigScDzqAdT7oAM9UApMj8PdJflpaal6STSZnaavUVGDoM7JRKfdtk/ygprVIe3AEutLPLVy4MGuuuWb++Mc/NuV+9atfZd111+1rSf1cX2+v4iYu8N4knyhNH/pzZqivGvrvpB8CBAgQINBrAl3ph3utqMnKRz88WdLWIUCAAAECBAgQIECAAAECBAgQIECAAAECBAgQIECAAAECBAgQIECAAAECBAgQIECAAAECBAgQIECAAAECBAgQIECAAAECBAgQIECAAAECBFoV8GVQrUoZR4AAAQIECBAgQIAAAQIECBAgQIAAAQIECBAgQIAAAQIECBAgQIAAAQIECBAgQIAAAQIECBAgQIAAAQIECBAgQIAAAQIECPSSQFFOpihGPPZSnj2ZS6Mx5soJd1CMv1PvSfKvo4Z9Lcm+4081ggABAgQIECBAoGIB54MOgJ0POsAzlcDkCKyd5L7SUr9O8oLJWdoqNRW4IMkbh3NfkOSgJF+vaS3S7m+BlZO8JsncJF3r57bffvt873vfa8qddNJJOfroo1uSvPfee3PRRRfl4osvzgknnJDddtutpXlTPUg/N9U7YP0eFVghyc+TbFjKb+gPh+0nmO9OSa6Z4FzTCBAgQIDAeAJd64fHW6gff18/3I+7qiYCBAgQIECAAAECBAgQIECAAAECBAgQIECAAAECBAgQIECAAAECBAgQIECAAAECBAgQIECAAAECBAgQIECAAAECBAgQIECAAAECBAgQIFBvAV8GVe/9kz0BAgQIECBAgAABAgQIECBAgAABAgQIECBAgAABAgQIECBAgAABAgQIECBAgAABAgQIECBAgAABAgQIECBAgAABAgQIEBhUgaJceFGMeBxUk5brbjTGXDnhDorl622V5IdJnlkadneSzZI80TK8gQQIECBAgAABAlUJOB90IOt80AGeqQQmR2CVJP+3tNTjSVaenKWtUlOB7ZKsluS2JL+qaQ3S7m+Blyc5OMkbk6yUZK0k87v1vvfTn/503vWudzXDbbbZZrnttqH/Oyz/57TTTstRRx3VHLT//vvn/PPPH29aT/y+fq4ntkESvSnwj0muGJXa7kkuayPddZJ8Isnrk5yU5Jg25hpKgACBqgWG/owaalj2TPJQ1YuJX6mA95sd8OqHO8AzlQABAgQIECBAgAABAgQIECBAgAABAgQIECBAgAABAgQIECBAgAABAgQIECBAgAABAgQIECBAgAABAgQIECBAgAABAgQIECBAgAABAgQIEKhEwJdBVcIqKAECBAgQIECAAAECBAgQIECAAAECBAgQIECAAAECBAgQIECAAAECBAgQIECAAAECBAgQIECAAAECBAgQIECAAAECBAgQIFCxQFGOXxQjHiteuv7hG40xV064g2LZ2zojyX8meX5pyKIkWyaZV/9PgwoIECBAgAABAn0h4HzQwTY6H3SAZyqByRN4KskzSsutkOTPk7e8lQgQINBVgbuTbFCKeFSSU7v1vnf+/Pl53vOel/I747vuuisbbrjhcou45ZZbMmvWrOaY6dOn56GHHsrKK6/c1eKrCKafq0JVzD4SuDLJrsP1/CHJIUnmtljf9kmuHzV2E3830KKeYQQIVC2weZKrkqyR5KYk2yZ5supFxa9MwPvNDmj1wx3gmUqAAAECBAgQIECAAAECBAgQIECAAAECBAgQIECAAAECBAgQIECAAAECBAgQIECAAAECBAgQIECAAAECBAgQIECAAAECBAgQIECAAAECBAhUIuDLoCphFZQAAQIECBAgQIAAAQIECBAgQIAAAQIECBAgQIAAAQIECBAgQIAAAQIECBAgQIAAAQIECBAgQIAAAQIECBAgQIAAAQIECBCoWKAoxy+KEY8VL13/8I3GmCsn3EGx7G399yS7jfrtf0pyTv0/CSogQIAAAQIEaiawQ5Khxve7Nct7MtJ1PuhA2fmgAzxT2xX4fJKh89Tffv45yRfaDTKg4x9JMqNU+2pJHh5QC2UTIFB/gfcn+UipjNuTbFYuq9P3vTvssEO++92n2+YPfehD+eAHPziu3MYbb5yf/exnzXHnnHNODjrooHHnTfUA/dxU74D1e1xgwyR3JDkzyYeTPNZGvs9KMi/J+qU5P0qy9fD5vI1QhhIgQKCrApsn+X6SlUtRL0zypq6uIthkCni/2YG2frgDPFMJECBAgAABAgQIECBAgAABAgQIECBAgAABAgQIECBAgAABAgQIECBAgAABAgQIECBAgAABAgQIECBAgAABAgQIECBAgAABAgQIECBAgACBSgR8GVQlrIISIECAAAECBAgQIECAAAECBAgQIECAAAECBAgQIECAAAECBAgQIECAAAECBAgQIECAAAECBAgQIECAAAECBAgQIECAAAECFQsU5fhFMeKx4qXrH77RGHPlhDsolr6t70ty8qjfOjfJgfX/FKiAAAECBAgQqKHAd5Nsl2RhkhuSvDfJnTWso4qUnQ86UHU+6ADP1HYFzklyUGnS25J8sd0gAzr+F0lmLvmzf8HwP69L8tsBtVA2AQL1F3hBkvuXV0an73vPPPPMHHbYYc0lNtxww9x1113jyp1yyik5+uijm+N22GGHXHfddePOm+oB+rmp3gHr10Bg1SQPTzDPHZecxa8dNfedSc6aYDzTCBAg0A2BFZP8KMmmo4J9IMnx3VhAjEkX8H6zA3L9cAd4phIgQIAAAQIECBAgQIAAAQIECBAgQIAAAQIECBAgQIAAAQIECBAgQIAAAQIECBAgQIAAAQIECBAgQIAAAQIECBAgQIAAAQIECBAgQIAAAQKVCPgyqEpYBSVAgAABAgQIECBAgAABAgQIECBAgAABAgQIECBAgAABAgQIECBAgAABAgQIECBAgAABAgQIECBAgAABAgQIECBAgAABAgQqFijK8YtixGPFS9c/fKMx5soJd1AsfVtfk+SiJDOGf3teki2TLKr/p0AFBAgQIECAQM0Enp1kQZJnlvJ+bpLf1ayOqtJ1PuhA1vmgAzxT2xX4UpIDS5PemuTL7QYxngABAgT6QuA/krxyWZV0+r53/vz5ed7znpdynDvuuCMvfelLl4v361//OmuvvXZz3lCfdP/99+f5z39+T6Pr53p6eyTXHwIXJ3lDqZQ/Jtkwyfz+KE8VBAjUVGCtJDclecGo/HdPcllNaxrktL3f7GD39cMd4JlKgAABAgQIECBAgAABAgQIECBAgAABAgQIECBAgAABAgQIECBAgAABAgQIECBAgAABAgQIECBAgAABAgQIECBAgAABAgQIECBAgAABAgQIVCLgy6AqYRWUAAECBAgQIECAAAECBAgQIECAAAECBAgQIECAAAECBAgQIECAAAECBAgQIECAAAECBAgQIECAAAECBAgQIECAAAECBAgQqFigKMcvihGPFS9d//CNxpgrJ9xBsextXSfJN5K8KMlmSe6u/ydABQQIECBAgEANBWYP9yR/S/0/k7y0hnVUlbLzQQeyzgcd4JnarsCXkxxQmnRgknPbDWI8AQIECPSFwLuS/O9lVdKN97077rhjrr/++uYSxxxzTE444YRx8Xbeeedcc801zXEf/ehHc+yxx447byoH6OemUt/aAyKw1pI+9p4kK5bqnZvkDQNSvzIJEOhdgY2S/CjJfy+luDDJ1klu6920ZbYUAe83O/hY6Ic7wDOVAAECBAgQIECAAAECBAgQIECAAAECBAgQIECAAAECBAgQIECAAAECBAgQIECAAAECBAgQIECAAAECBAgQIECAAAECBAgQIECAAAECBAgQqETAl0FVwiooAQIECBAgQIAAAQIECBAgQIAAAQIECBAgQIAAAQIECBAgQIAAAQIECBAgQIAAAQIECBAgQIAAAQIECBAgQIAAAQIECBAgULFAUY5fFCMeK166/uEbjTFXTriDYvxt3TrJD8cfZgQBAgQIECBAoBKBTyd5Zyny6Un+VyUr1TOo80EH++Z80AGeqe0KnJfkzaVJb0lyfrtBjCdAgACBvhCYmeShJCssrZpuvO8988wzc9hhhzXDr7322rnvvvvGxTv33HNz4IEHNsett956ueeee8adN5UD9HNTqW/tARI4PMnQWbz885okVw2QgVIJEOhNge2TXDOqr3owyZZJhn71Uw8B7zc72Cf9cAd4phIgQIAAAQIECBAgQIAAAQIECBAgQIAAAQIECBAgQIAAAQIECBAgQIAAAQIECBAgQIAAAQIECBAgQIAAAQIECBAgQIAAAQIECBAgQIAAAQKVCPgyqEpYBSVAgAABAgQIECBAgAABAgQIECBAgAABAgQIECBAgAABAgQIECBAgAABAgQIECBAgAABAgQIECBAgAABAgQIECBAgAABAgQqFijK8YtixGPFS9c/fKMx5soJd1DUf1tVQIAAAQIECPS3wF1JNiyV+JokV/V3ydklyRuS3Jbk1uFfFy2jZueDDj4Mzgcd4JnarsBXkrypNGn/JBe0G8R4AgQIEOgbgW8l+YelVdON970PP/xwVl999ZRj3XTTTZk1a9ZyARctWpSZM2dm6Ne//fz4xz/Oy1/+8p6F18/17NZIrL8EVhg+m760VNYDS/rZFydZ2F+lqoYAgRoKHJTknFF5D71T29qfUbXZTe83O9gq/XAHeKYSIECAAAECBAgQIECAAAECBAgQIECAAAECBAgQIECAAAECBAgQIECAAAECBAgQIECAAAECBAgQIECAAAECBAgQIECAAAECBAgQIECAAAEClQj4MqhKWAUlQIAAAQIECBAgQIAAAQIECBAgQIAAAQIECBAgQIAAAQIECBAgQIAAAQIECBAgQIAAAQIECBAgQIAAAQIECBAgQIAAAQIEKhYoyvGLYsRjxUvXP3yjMebKCXdQ1H9bVUCAAAECBAj0r8DaSe4rlfdkkuckGfq1n39OS/IvpQJPXlLznGUUPKHzwZ133plNNtmknw1bqs35oCUmg7ojcEGSN5ZCvSnJhd0JLQoBAgQI1FBg/yTnLy3vbr3v3WmnnXLttdf+ZYmDDjooxx57bDbYYINxqQ444ICcd955zXGHHXZYPvWpT407b6oG6OemSt66AygwK8lNo+r+1ySHD6CFkgkQ6D2BE5fy7uyyJHsk8ZfpvbdfozOa0PvN3i9rcjLUD0+Os1UIECBAgAABAgQIECBAgAABAgQIECBAgAABAgQIECBAgAABAgQIECBAgAABAgQIECBAgAABAgQIECBAgAABAgQIECBAgAABAgQIECBAgACB1gV8GVTrVkYSIECAAAECBAgQIECAAAECBAgQIECAAAECBAgQIECAAAECBAgQIECAAAECBAgQIECAAAECBAgQIECAAAECBAgQIECAAAECvSNQlFMpihGPvZNlj2bSaIy5csIdFD26V9IiQIAAAQIECCQ5JMlnShJXJ9l1AGSuTbJjqc59kly8jLrbPh88/PDDWW211TJ9+vRsuumm2WabbXL66acPAOvYEp0PBnLbp6roi5LsW1p8vyRfnapkrEuAAAECUy4wPckjSYZ+HfHTrfe9c+fOzfz587P//vvnOc95TssFf+c738kuu+zSHD9jxoz87ne/y7Rp01qOMZkD9XOTqW0tAjk7ycElh98k2TDJQjYECBDoAYHR5+7/SvLKJL/tgdyksHyBtt9vAn1aQD/s00CAAAECBAgQIECAAAECBAgQIECAAAECBAgQIECAAAECBAgQIECAAAECBAgQIECAAAECBAgQIECAAAECBAgQIECAAAECBAgQIECAAAECBAj0moAvg+q1HZEPAQIECBAgQIAAAQIECBAgQIAAAQIECBAgQIAAAQIECBAgQIAAAQIECBAgQIAAAQIECBAgQIAAAQIECBAgQIAAAQIECBAg0IpAUR5UFCMeW5k/0GMajTFXTriDYqA/EYonQIAAAQIEelzg0iSvL+V4ZJKP9XjO3UhvQZLnlAJtmOSXywjc9vngyiuvzG677dYMN2vWrNx0003dyLt2MZwPardldU74a0n2LhWwT5KL61yQ3AkQIECgY4Hzkrx5dJReeN/7whe+MPfff38233zzvP71r88RRxyRlVdeueOCqwign6tCVUwCyxSYkeSuJKsn+WKS9yR5jBcBAgR6ROBZSa5L8qok3x1+p/hIj+QmjeULtP1+E+jTAvphnwYCBAgQIECAAAECBAgQIECAAAECBAgQIECAAAECBAgQIECAAAECBAgQIECAAAECBAgQIECAAAECBAgQIECAAAECBAgQIECAAAECBAgQIECg1wR8GVSv7Yh8CBAgQIAAAQIECBAgQIAAAQIECBAgQIAAAQIECBAgQIAAAQIECBAgQIAAAQIECBAgQIAAAQIECBAgQIAAAQIECBAgQIAAgVYEivKgohjx2Mr8gR7TaIy5csIdFAP9iVA8AQIECBAg0MMCQ33aY0meXcpx0yQ/7eGcu5HaBknuLgV6YpTB6DXaPh+ceOKJOfbYY5txDjnkkHzmM5/pRu61i+F8ULstq3PCFyd5Q6mAvZNcUueC5E6gRgIrJVkryT01ylmqgyHw2iRzk0zvtfe9V111VdZdd928+MUv7vmd0M/1/BZJsB4C/5jkmy2muk+SBUmuanG8YQQIEJhMgVWT/M8lC35oMhe1VscCbb/f7HjFPgqgH+6jzVQKAQIECBAgQIAAAQIECBAgQIAAAQIECBAgQIAAAQIECBAgQIAAAQIECBAgQIAAAQIECBAgQIAAAQIECBAgQIAAAQIECBAgQIAAAQIECBDoEwFfBtUnG6kMAgQIECBAgAABAgQIECBAgAABAgQIECBAgAABAgQIECBAgAABAgQIECBAgAABAgQIECBAgAABAgQIECBAgAABAgQIECAwYAJFud6iGPE4YBTtl9tojLlywh0U7TOaQYAAAQIECBCYDIGtk9xQWuh3SZ47GQtP8Rr7JPlqKYfvJtlhOTm1fT7Ya6+9cumllzZDnn322Tn44IOnuOypWd75YGrcB3TVuUn2LNW+V5Kn/484oCjKJlChwAuTnJJk8yT/I8lNSV5e4XpCE5iowIwkj3jfO1G+RD83cTszCSTZLMmnk2yTZP8kF1AhQIAAAQJTIND2+80pyLFnl9QP9+zWSIwAAQIECBAgQIAAAQIECBAgQIAAAQIECBAgQIAAAQIECBAgQIAAAQIECBAgQIAAAQIECBAgQIAAAQIECBAgQIAAAQIECBAgQIAAAQIECAysgC+DGtitVzgBAgQIECBAgAABAgQIECBAgAABAgQIECBAgAABAgQIECBAgAABAgQIECBAgAABAgQIECBAgAABAgQIECBAgAABAgQIEKi1QFHOvihGPNa6sMlIvtEYc+XEoN5BsVKSJybD3BoECBAgQIAAgQkKfCjJB0tzz01y4ARj1WnayUneV0r4E0mOWE4BbZ8P1ltvvdx7773NkDfffHO23HLLOhl1LVfng65RCjS+wL8l2aM07PVJvj7+NCMIEJigwIwkj5Tm/inJikn+PMF4phGoUqDtfq7KZOoWWz9Xtx2Tbw8JvD3JZ0v5/DrJC3ooP6kQIECAwOAI6Ic72Gv9cAd4phIgQIAAAQIECBAgQIAAAQIECBAgQIAAAQIECBAgQIAAAQIECBAgQIAAAQIECBAgQIAAAQIECBAgQIAAAQIECBAgQIAAAQIECBAgQIAAAQKVCAzql0FVgikoAQIECBAgQIAAAQIECBAgQIAAAQIECBAgQIAAAQIECBAgQIAAAQIECBAgQIAAAQIECBAgQIAAAQIECBAgQIAAAQIECBAgMGkCRXmlohjxOGlJ1HWhRmPMlRODegfFOUlemWTfJD+t637KmwABAgQIEOhrgZWTbJdkpyQ7JjktyYV9XfFfi7s6yc6lOg9Ict5y6m7rfPDoo49mxowZzXDTpk3L448/nqFfB/HH+WAQd13NBAgMkMCDSdYq1fv3Se4coPqVWh+Btvq5+pQ1OZnq5ybH2Sp9KfDCJHcnKR8GP5Tkw31ZraIIECBAoJcF9MMd7I5+uAM8UwkQIECAAAECBAgQIECAAAECBAgQIECAAAECBAgQIECAAAECBAgQIECAAAECBAgQIECAAAECBAgQIECAAAECBAgQIECAAAECBAgQIECAAIFKBAb1y6AqwRSUAAECBAgQIECAAAECBAgQIECAAAECBAgQIECAAAECBAgQIECAAAECBAgQIECAAAECBAgQIECAAAECBAgQIECAAAECBAgQmDSBorxSUYx4nLQk6rpQozHmyolBvIPigCRfHt7DJ5Mcm+T0JD5Mdf1gy5v+2ssWAAAgAElEQVQAAQIECBDoJ4EFSZ5TKujvk9y5nALbOh9cffXV2XXXXZvhXvayl+WWW27pJ7+2anE+aIvLYAJTKfDsJDOG/3lWkp9MZTLWro3At5O8ppTt/kkuqE32Eh0kgbb6uUGCaaVW/VwrSsYQWKbAyUneV/rdob8vWC/Jg8wIECBAgMAkCuiHO8DWD3eAZyoBAgQIECBAgAABAgQIECBAgAABAgQIECBAgAABAgQIECBAgAABAgQIECBAgAABAgQIECBAgAABAgQIECBAgAABAgQIECBAgAABAgQIECBQicAgfhlUJZCCEiBAgAABAgQIECBAgAABAgQIECBAgAABAgQIECBAgAABAgQIECBAgAABAgQIECBAgAABAgQIECBAgAABAgQIECBAgAABApMqUJRXK4oRj5OaSB0XazTGXDkxaHdQbJzkliTTS/t3Y5JXJflzHfdUzgQIECBAgACBPhJYL8k9pXoWD/dty+vT2jofnHzyyZkzZ05ziYMPPjhnn312HxG2V4rzQXteRhOYIoG1kjxYWvt3SZ47RblYtl4CJyd5Xynl05IcVa8SZDsgAm31cwNi0nKZ+rmWqQwksDSBlZLcm2SN0m9ekGR/XAQIECBAYBIF9MMdYOuHO8AzlQABAgQIECBAgAABAgQIECBAgAABAgQIECBAgAABAgQIECBAgAABAgQIECBAgAABAgQIECBAgAABAgQIECBAgAABAgQIECBAgAABAgQIEKhEYNC+DKoSREEJECBAgAABAgQIECBAgAABAgQIECBAgAABAgQIECBAgAABAgQIECBAgAABAgQIECBAgAABAgQIECBAgAABAgQIECBAgACBSRcoyisWxYjHSU+mbgs2GmOunBikOyhWSnJ7kg1L+7YgyUuTPFC3vZQvAQIECBAgQKAPBfZKckmprh8neeU4dbZ1Pthnn31y8cUXN0OeddZZOfTQQ/uQsrWSBvx80BqSUQSmXmDFJE+U0vhzkhWmPi0Z1EBgvyQXlvK8KslrapC3FAdPoK1+bvB4ll+xfs4ngkDHAv+U5POjogydQ4fOo34IECBAgMBkCOiHO1DWD3eAZyoBAgQIECBAgAABAgQIECBAgAABAgQIECBAgAABAgQIECBAgAABAgQIECBAgAABAgQIECBAgAABAgQIECBAgAABAgQIECBAgAABAgQIECBQicAgfRlUJYCCEiBAgAABAgQIECBAgAABAgQIECBAgAABAgQIECBAgAABAgQIECBAgAABAgQIECBAgAABAgQIECBAgAABAgQIECBAgAABAlMiUJRXLYoRj1OSUJ0WbTTGXDkxSHdQfDXJPqP26x+TfKtOeyhXAgQIECBAgEAfC5yYZE6pvrOSvHOcets6H2ywwQa55557miFvvPHGbLXVVn1MuvzSBvx8MLD7rvBaCjyV5BmlzFdMsqiWlUh6MgU2WvIeZF5pwQVJZk5mAtYi0KJAW/1cizEHZph+bmC2WqHVCQz9HclPkmxeWuK2JFtUt6TIBAgQ6AmBv0syY9SZoScSG8Ak9MMdbLp+uAM8UwkQIECAAAECBAgQIECAAAECBAgQIECAAAECBAgQIECAAAECBAgQIECAAAECBAgQIECAAAECBAgQIECAAAECBAgQIECAAAECBAgQIECAAIFKBAbpy6AqARSUAAECBAgQIECAAAECBAgQIECAAAECBAgQIECAAAECBAgQIECAAAECBAgQIECAAAECBAgQIECAAAECBAgQIECAAAECBAgQmBKBorxqUYx4nJKE6rRoozHmyolBuYPiHUnOHLVXn0zy3jrtn1wJECBAgAABAn0u8Owk2yXZMckOSc5K8sVxam75fPDoo49mxowZzXDPeMYzsmjRokybNq3PWZdd3gCfDwZ2zxVeW4HfJVmjlP1aSebXthqJT5bAM5IsTPLfSgv+XZIHJysB6xBoUaDlfq7FeC0N+/3vf5/VV1+9pbG9PEg/18u7I7caCbwiyY9G5XtAkvM6qGFmkkc6mG8qAQIEqhTYIskVSf6cZOh//77KxcQeV2BK+uFxs6rJAP1wTTZKmgQIECBAgAABAgQIECBAgAABAgQIECBAgAABAgQIECBAgAABAgQIECBAgAABAgQIECBAgAABAgQIECBAgAABAgQIECBAgAABAgQIECBAYIAEBuXLoAZoS5VKgAABAgQIECBAgAABAgQIECBAgAABAgQIECBAgAABAgQIECBAgAABAgQIECBAgAABAgQIECBAgAABAgQIECBAgAABAgQGQqAoV1kUIx4HAqCTIhuNMVdODMIdFJsluSnJtJLdbUlekeRPnXiaS4AAAQIECBAgMOUCLZ8PHnjggRx11FG5/fbbM2/evGy++ea59dZbp7yAqUxgQM8HU0lubQITFbgryYalyS9J8ouJBjNvoAR+nOTlpYr/Icm3B0pAsXUQaLmf66SYRYsW5Vvf+lYuvvjiXHHFFXnb296WT37yk52E7Im5+rme2AZJ9IfAxUneUCrlweH+64k2y1slyceSzE7y4iSPtTnfcAIECFQtsHeSc5NMH17o5iTbJVlY9cLiL1NgUvrhfvXXD/frzqqLAAECBAgQIECAAAECBAgQIECAAAECBAgQIECAAAECBAgQIECAAAECBAgQIECAAAECBAgQIECAAAECBAgQIECAAAECBAgQIECAAAECBAjUV2AQvgyqvrsjcwIECBAgQIAAAQIECBAgQIAAAQIECBAgQIAAAQIECBAgQIAAAQIECBAgQIAAAQIECBAgQIAAAQIECBAgQIAAAQIECBAgQGBZAkX5N4pixCO1cQQajTFXTvT7HRSrJLkjybolmseSbJrkXh8YAgQIECBAgACB2gtM6HywcOHC/OY3v8kGG2xQe4BOChjA80EnXOYSmEqBm5LMKiXwiiQ3TmVC1q6NwNlJDi5lOyfJybXJXqKDIjChfq5dnG984xvZY489mtOe+9zn5sEHH8xS+qHlhv7Rj36UZz7zmZk1q/zHcrvZdG+8fq57liINvMALk/wiybNKEscn+UAbMjsn+XKSvxue84kkR7Qx31ACBAhMhsCHl/Jn2xVJdl/y7/88GQlYY4zApPTD/equH+7XnVUXAQIECBAgQIAAAQIECBAgQIAAAQIECBAgQIAAAQIECBAgQIAAAQIECBAgQIAAAQIECBAgQIAAAQIECBAgQIAAAQIECBAgQIAAAQIECBCor0C/fxlUfXdG5gQIECBAgAABAgQIECBAgAABAgQIECBAgAABAgQIECBAgAABAgQIECBAgAABAgQIECBAgAABAgQIECBAgAABAgQIECBAgMDyBIrybxbFiEdy4wg0GmOunOj3Oyi+nmT3USx7Jvk3HxYCBAgQIECAAIG+EHA+6GAbB/B80IGWqQSmVOA7SXYqZbBrkqunNCOL10XgnUk+XUr2q0n2q0vy8hwYgRH93OOPP54rrrgi119/fc4888yuISxevDirrbZaHnvssWbM6667LjvssMO4a9x///05/fTTM3fu3Az979e+9rX55je/Oe68yRign5sMZWsMkMCJSeYM13tDkkOS3NlG/V9I8rbS+KeSbJHkp23EMJQAAQKTIfCVJG8atdAZSd4zGYtbY4yA95sdfCj0wx3gmUqAAAECBAgQIECAAAECBAgQIECAAAECBAgQIECAAAECBAgQIECAAAECBAgQIECAAAECBAgQIECAAAECBAgQIECAAAECBAgQIECAAAECBAhUItDvXwZVCZqgBAgQIECAAAECBAgQIECAAAECBAgQIECAAAECBAgQIECAAAECBAgQIECAAAECBAgQIECAAAECBAgQIECAAAECBAgQIECAwJQLFOUMimLE45Qn1+sJNBpjrpzo5zsoZiS5NskWpX35XJK39/o+yY8AAQIECBAgQKBlAeeDlqnGDhyw80EHUqYSmHKBuUn2LGWxd5JLpjwrCdRBYOskNyR5LMmtSb6Z5NQ6JC7HgRIY0c+tuOKKWbhw4V8Abr755my55ZZdw3jzm9+cr3zlK814hx56aM4666xx4//qV7/K+uuv3xy3wgor5MEHH8waa6wx7tyqB+jnqhYWf8AEVkpy/fB/KyfSaw39ncSvkgz9+refm5f893erAXNULgECvS8wLcl3k7xqVKrvTDJ+c9T79dUtQ+83O9gx/XAHeKYSIECAAAECBAgQIECAAAECBAgQIECAAAECBAgQIECAAAECBAgQIECAAAECBAgQIECAAAECBAgQIECAAAECBAgQIECAAAECBAgQIECAAAEClQj085dBVQImKAECBAgQIECAAAECBAgQIECAAAECBAgQIECAAAECBAgQIECAAAECBAgQIECAAAECBAgQIECAAAECBAgQIECAAAECBAgQINATAkU5i6IY8dgTCfZyEo3GmCsn+v0Oimcl+VyStyS5M8msJIt6eY/kRoAAAQIECBAg0JaA80FbXCMHD+D5oAMtUwlMqcAXkrytlMHBST4/pRlZvC4C05d8Vl6Q5O66JCzPgRRY5gveww8/PKeffnrXUC677LLsvvvuzXgzZ87MQw89lBVWWGHcNV796lfnhhtuaI4bymsov6n+0c9N9Q5Yn8AYgX9aSp/29uG/p8BFgACBXhKYmeTHSV5USurPSYaapSt6KdEByMX7zQ42WT/cAZ6pBAgQIECAAAECBAgQIECAAAECBAgQIECAAAECBAgQIECAAAECBAgQIECAAAECBAgQIECAAAECBAgQIECAAAECBAgQIECAAAECBAgQIECAQCUC/f5lUJWgCUqAAAECBAgQIECAAAECBAgQIECAAAECBAgQIECAAAECBAgQIECAAAECBAgQIECAAAECBAgQIECAAAECBAgQIECAAAECBAhMuUBRzqAoRjxOeXK9nkCjMebKiUG5g+KdSa5PMq/X90h+BAgQIECAwEALvDHJT5P850ArtFe880F7XiNGD/D5oAM1UwlMicDpSQ4vrfwvST4+JZlYlAABAt0XWOYL3jXXXDO//e1vs5SeZUJZLF68OKuttloee+yx5vwrr7wyu+6667jxzj777BxyyCHNcZtvvnluvfXWcedVPUA/V7Ww+AQmJHBTklmlmQuSvCjJ7ycUzSQCBAhUJ7BukqE/s1YvLbEwySuT3FHdsiKPEvB+s4OPhH64AzxTCRAgQIAAAQIECBAgQIAAAQIECBAgQIAAAQIECBAgQIAAAQIECBAgQIAAAQIECBAgQIAAAQIECBAgQIAAAQIECBAgQIAAAQIECBAgQIAAgUoEBuXLoCrBE5QAAQIECBAgQIAAAQIECBAgQIAAAQIECBAgQIAAAQIECBAgQIAAAQIECBAgQIAAAQIECBAgQIAAAQIECBAgQIAAAQIECBCYMoGivHJRjHicsqTqsnCjMebKCXdQ1GXz5EmAAAECBAj0u8B/T/LocJHzk1yX5I39XnQX6nM+6ADR+aADPFPbFbh+yZ9r25cm7ZDku+0GGeDxH1xS+4dK9R+f5AMD7KF0AgT6S2BEPzdz5sw88sgjzQqvvvrq7Lzzzl2r+C1veUvOP//8ZryDDjoo55xzzrjx//jHP2bVVVfN4sWLm2PnzZuXjTbaaNy5VQ7Qz1WpKzaBCQu8NMmtSVYoRfhikrdNOKKJBAgQqE5gVpIfJHlWaYnfJtkqyQPVLStyScD7zQ4+DvrhDvBMJUCAAAECBAgQIECAAAECBAgQIECAAAECBAgQIECAAAECBAgQIECAAAECBAgQIECAAAECBAgQIECAAAECBAgQIECAAAECBAgQIECAAAECBCoR8GVQlbAKSoAAAQIECBAgQIAAAQIECBAgQIAAAQIECBAgQIAAAQIECBAgQIAAAQIECBAgQIAAAQIECBAgQIAAAQIECBAgQIAAAQIECFQsUJTjF8WIx4qXrn/4RmPMlRPuoKj/tqqAAAECBAgQ6A+B1ye5tFTKbUm26I/SKq3C+aADXueDDvBMbVfge0m2LU3aLsn32w0ywOP/Z5KPJlkw/M/nk5wxwB5KJ0CgvwRG9HOHHnpoPvOZzzQrfOtb35ovfvGLXav48ssvz+zZs5vxVllllfzhD3/ItGnTxl1j7733ziWXXNIcd+SRR+bUU08dd16VA/RzVeqKTaAjgY8nOWJUhG2S/LCjqCYTIECgGoE9k8wdFfrcJAdWs5yoowS83+zgI6Ef7gDPVAIECBAgQIAAAQIECBAgQIAAAQIECBAgQIAAAQIECBAgQIAAAQIECBAgQIAAAQIECBAgQIAAAQIECBAgQIAAAQIECBAgQIAAAQIECBAgQKASAV8GVQmroAQIECBAgAABAgQIECBAgAABAgQIECBAgAABAgQIECBAgAABAgQIECBAgAABAgQIECBAgAABAgQIECBAgAABAgQIECBAgEDFAkU5flGMeKx46fqHbzTGXDnhDor6b6sKCBAgQIAAgf4QODPJO0qlnJbkqP4ordIqnA864HU+6ADP1HYFfpBkm9KkVye5od0gxhMgQIBAXwqM6Oe+//3vZ9ttt20WuvLKK+ehhx7K9OnTu1L84sWLs9pqq+Wxxx5rxrvsssvyute9btz4l19+eWbPnt0ct8Yaa2T+/PlZSk81bqxuDdDPdUtSHAJdF1gxyT1J1ipF/j9JNknyVNdXE5AAAQKdC/xLkqH3kUM/Fy/5M+yAJIs6DytCCwLeb7aAtKwh+uEO8EwlQIAAAQIECBAgQIAAAQIECBAgQIAAAQIECBAgQIAAAQIECBAgQIAAAQIECBAgQIAAAQIECBAgQIAAAQIECBAgQIAAAQIECBAgQIAAAQIEKhHwZVCVsApKgAABAgQIECBAgAABAgQIECBAgAABAgQIECBAgAABAgQIECBAgAABAgQIECBAgAABAgQIECBAgAABAgQIECBAgAABAgQIVCxQlOMXxYjHipeuf/hGY8yVE+6gqP+2qoAAAQIECBDoD4G7kmxYKmXXJFf3R2mVVuF80AGv80EHeKa2K3BDkq1Lk7ZJ8sN2gxhPgAABAn0pMKafW3vttfPAAw80i/3a176Wvffeu2vFH3DAATnvvPOa8fbff/+cf/7548Z/6qmnsvrqq2fBggXNsVdddVV22WWXcedWNUA/V5WsuAS6IrBXkktGRToqyWldiS4IAQIEui/w+SS/SHJq90OLuBwB7zc7+HjohzvAM5UAAQIECBAgQIAAAQIECBAgQIAAAQIECBAgQIAAAQIECBAgQIAAAQIECBAgQIAAAQIECBAgQIAAAQIECBAgQIAAAQIECBAgQIAAAQIECBCoRMCXQVXCKigBAgQIECBAgAABAgQIECBAgAABAgQIECBAgAABAgQIECBAgAABAgQIECBAgAABAgQIECBAgAABAgQIECBAgAABAgQIECBQsUBRjl8UIx4rXrr+4RuNMVdOuIOi/tuqAgIECBAgQKD+Amsnua9UxpNJnpNk6Fc/yxdwPujgE+J80AGeqe0K/EeSV5YmvSrJj9oNYjwBAgQI9KXAmH7umGOOyUknndQsdvfdd8/Xv/71rhV/+eWXZ/bs2c14K664Yh599NFMmzZt3DXe85735IwzzmiOe8tb3pJzzz133HlVDdDPVSUrLoGuCVybZMfhaHcm2T/J7V2LLhABAgQI9IOA95sd7KJ+uAM8UwkQIECAAAECBAgQIECAAAECBAgQIECAAAECBAgQIECAAAECBAgQIECAAAECBAgQIECAAAECBAgQIECAAAECBAgQIECAAAECBAgQIECAAIFKBHwZVCWsghIgQIAAAQIECBAgQIAAAQIECBAgQIAAAQIECBAgQIAAAQIECBAgQIAAAQIECBAgQIAAAQIECBAgQIAAAQIECBAgQIAAAQIVCxTl+EUx4rHipesfvtEYc+WEOyjqv60qIECAAAECBOov8M9JPlcq45okO9e/rJYqWDHJvUluG/7nxiRzW5r510HOB21gjR7qfNABnqntCvw4yctLk16RZOj/734IECBAgMCYfm7evHnZZJNNmjLTpk3L/PnzM3PmzK5oLV68OKuttlqefPLJ7Lnnnjn44IOz4447Zim90Zj1brnllsyaNav576dPn55HHnkkQ79OxY9+birUrUmgLYH1k9ye5PQkH02yuK3ZBhMgQIDAIAh4v9nBLuuHO8AzlQABAgQIECBAgAABAgQIECBAgAABAgQIECBAgAABAgQIECBAgAABAgQIECBAgAABAgQIECBAgAABAgQIECBAgAABAgQIECBAgAABAgQIEKhEwJdBVcIqKAECBAgQIECAAAECBAgQIECAAAECBAgQIECAAAECBAgQIECAAAECBAgQIECAAAECBAgQIECAAAECBAgQIECAAAECBAgQIFCxQFGOXxQjHiteuv7hG40xV064g6L+26oCAgQIECBAoP4CX02yT6mMo5OcUv+yWqrg1Um+Xxr5syQbtzTzr4PGPR+ceuqpeeihh7L55ptniy22yMYbtxO+jUxqONT5oIabVt+Ub0yyVSn9lye5qb7lyJwAAQIEuiiw1H5uqHe7/fbbm8t89rOfzdvf/vauLXvllVdmq622yqqrrtp2zE022STz5s1rzrv66quz8847tx2nGxP0c91QFINAWwKrJDk2yQlJHmtx5swkj7Q41jACBAgQGDyBcd9vDh5J6xXrh1u3MpIAAQIECBAgQIAAAQIECBAgQIAAAQIECBAgQIAAAQIECBAgQIAAAQIECBAgQIAAAQIECBAgQIAAAQIECBAgQIAAAQIECBAgQIAAAQIECBCYHAFfBjU5zlYhQIAAAQIECBAgQIAAAQIECBAgQIAAAQIECBAgQIAAAQIECBAgQIAAAQIECBAgQIAAAQIECBAgQIAAAQIECBAgQIAAAQIEuitQlMMVxYjH7q7Uh9EajTFXTtT5DorpSb6d5ONJLu/D7VISAQIE/j97dwJmV1Xmi/t3RBQDSABDkMFWDEjTyiQqYjeIOCBtk78tEnEARUFApKWxaW9aBKNcWkGkRUVsvHDFBkRtnGhG5Q8CDgEZnBoBUQGZCTJrhH1zNFbvqiKkztnnnNr7nLeeJ0+yK3t96/veVVS+tYtnbQIECIyGQLsfuzvJzFK5z0/yw9EoPwck+bdSrf+R5M0d1L7c/cHznve8/PjHPx4LeeGFF2bbbbftYIrhvXXI9gfDu1DDUdllS/Zt7e9tf/7YKsnlw1GaKggQIECgosBj9nNHHnlkDj744D+GnjVrVg499NC8613vqjhVb4YfddRROfvss7Prrrtml112yRprrNGbwF1E0c91gWYIge4EnpBkryQfan9bSnJ0koO6C2UUAQIECBAYJ7Dc55u8li2gH/bVQYAAAQIECBAgQIAAAQIECBAgQIAAAQIECBAgQIAAAQIECBAgQIAAAQIECBAgQIAAAQIECBAgQIAAAQIECBAgQIAAAQIECBAgQIAAAQIECNRNoMkvg6qbpXwIECBAgAABAgQIECBAgAABAgQIECBAgAABAgQIECBAgAABAgQIECBAgAABAgQIECBAgAABAgQIECBAgAABAgQIECBAgACBwQkU5amKYtzl4LJo6Eyt1qQjJ5p8BsXxSfZeuhT/J8m7kzzY0KWRNgECBAgQIDC6AlsmubxU/j1J1kgyKo3u/02ye6n+f0zy8Q6+HB53f7B48eKstNJKefTRR8dCPvDAA5kxY0YHUwzvrUO2PxjehRqOyn6YZItSKe3vfVcMR2mqIECAAIGKAo/Zz91000356Ec/ml122SXbbrttxSmGd7h+bnjXVmW1E3hnks9MyGpOkutrl6mECBAgQKBpAv7/hworph+ugGcoAQIECBAgQIAAAQIECBAgQIAAAQIECBAgQIAAAQIECBAgQIAAAQIECBAgQIAAAQIECBAgQIAAAQIECBAgQIAAAQIECBAgQIAAAQIECBAg0BeBJr8Mqi8gghIgQIAAAQIECBAgQIAAAQIECBAgQIAAAQIECBAgQIAAAQIECBAgQIAAAQIECBAgQIAAAQIECBAgQIAAAQIECBAgQIAAAQKNECjKWRbFuMtGFDCdSbZak46caOoZFLslOWWC5fuTHD6dvuYmQIAAAQIECHQh8M9J/rU07vQk87qI09QhP07yV6Xkt0tyUQfFPO7+4Hvf+15e/OIXj4XbaKONcs0113QQfrhvHaL9wXAv1HBUd0WSzUulbJHkyuEoTRUEGiOwZpItl/632P59/yR3NSZ7iQ6zgOe9FVZXP1cBz1ACnQk8OcnPkzyjNOwbSXbuLIy7CRAgQIDAJAH9cIUvCv1wBTxDCRAgQIAAAQIECBAgQIAAAQIECBAgQIAAAQIECBAgQIAAAQIECBAgQIAAAQIECBAgQIAAAQIECBAgQIAAAQIECBAgQIAAAQIECBAgQIAAgb4INPVlUH3BEJQAAQIECBAgQIAAAQIECBAgQIAAAQIECBAgQIAAAQIECBAgQIAAAQIECBAgQIAAAQIECBAgQIAAAQIECBAgQIAAAQIECBBojEBRzrQoxl02pojpSrTVmnTkRBPPoJiT5KokM0qOVyZ5QZI/TJeteQkQIECAAAECXQqcn2SH0ti9kpzQZaymDWv3c/cleUIp8ZWTPNhBIY+7P/jUpz6V/ffffyzcbrvtllNOOaWD8MN965DsD4Z7kYanuvYebtNSOZsluXp4ylMJgUYIXJFk81KmL0/yrUZkLslhF/C8t8IK6+cq4BlKoHOB1yc5fcKw7ZJc1HkoIwgQINB4gZlJ7ml8FfUoQD9cYR30wxXwDCVAgAABAgQIECBAgAABAgQIECBAgAABAgQIECBAgAABAgQIECBAgAABAgQIECBAgAABAgQIECBAgAABAgQIECBAgAABAgQIECBAgAABAgT6ItDEl0H1BUJQAgQIECBAgAABAgQIECBAgAABAgQIECBAgOjbK48AACAASURBVAABAgQIECBAgAABAgQIECBAgAABAgQIECBAgAABAgQIECBAgAABAgQIECBAoFECRTnbohh32ahCpiPZVmvSkRNNO4NiRpKFSTYp+d2XZNMkv5wOU3MSIECAAAECBCoKvC7Ja5K8Ism6SZ6R5MaKMZsy/MVJLi0l+/Mkz+kw+cfdH+y555458cQTx0IeddRROeiggzqcYnhvH4L9wfAuzvBV9qMkzy2V9bwkPx6+MlVEoNYC7X8Q31rK8L1JPlbrjCU3KgKe91ZYaf1cBTxDCXQn8L0kLyoN/enSn0880l04owgQINBIgZ2SnJbkjUm+2cgK6pW0frjCeuiHK+AZSoAAAQIECBAgQIAAAQIECBAgQIAAAQIECBAgQIAAAQIECBAgQIAAAQIECBAgQIAAAQIECBAgQIAAAQIECBAgQIAAAQIECBAgQIAAAQIECPRFoGkvg+oLgqAECBAgQIAAAQIECBAgQIAAAQIECBAgQIAAAQIECBAgQIAAAQIECBAgQIAAAQIECBAgQIAAAQIECBAgQIAAAQIECBAgQIBA4wSKcsZFMe6yccUMOuFWa9KRE007g+KLSXad4Pb3Sc4YtKX5CBAgQIAAAQJ9EJiT5Lo+xK1ryP2THFtK7tQkb+ww2cfdH2y++ea56qqrxkJ++9vfzvbbb9/hFMN7+xDsD4Z3cVRGgACB3gv8Q5JjSmFPTrJ776cRkUDHAp73dkz2PwP0cxXwDCXQncDmSX6YpPyzlXcl+XR34YwiQIBA4wTel+TwJE9I8lCSbZNc1rgq6pWwfrjCeuiHK+AZSoAAAQIECBAgQIAAAQIECBAgQIAAAQIECBAgQIAAAQIECBAgQIAAAQIECBAgQIAAAQIECBAgQIAAAQIECBAgQIAAAQIECBAgQIAAAQIECPRFoGkvg+oLgqAECBAgQIAAAQIECBAgQIAAAQIECBAgQIAAAQIECBAgQIAAAQIECBAgQIAAAQIECBAgQIAAAQIECBAgQIAAAQIECBAgQIBA4wSKcsZFMe6yccUMOuFWa9KRE006g+LtSU6YYPbZJO8ctKP5CBAgQIAAAQIEeiJwYpK3liK9N8nHOoy8zP3B4sWLs9JKK+XRRx8dC/nAAw9kxowZHU4xvLc3fH8wvAujMgLLFnhakplLf/0yyZ2wCHQg8NIkF5Tu/1GSTTsY71YC/RLwvLeCrH6uAp6hBLoX+FySPUvDFyX5iyT3dR/SSAIECDRCYIMkP0myUinb9r70hUluaEQF9UxSP1xhXfTDFfAMJUCAAAECBAgQIECAAAECBAgQIECAAAECBAgQIECAAAECBAgQIECAAAECBAgQIECAAAECBAgQIECAAAECBAgQIECAAAECBAgQIECAAAECBPoi0KSXQfUFQFACBAgQIECAAAECBAgQIECAAAECBAgQIECAAAECBAgQIECAAAECBAgQIECAAAECBAgQIECAAAECBAgQIECAAAECBAgQIECgkQJFOeuiGHfZyIIGmXSrNenIiaacQbFJksuTrFTy+kmSrZI8PEhDcxEgQIAAAQIECPRM4Kokm5aivSzJBR1GX+b+4Ac/+EFe9KIXjYWbM2dOrr322g7DD/ftDd4fDPfCqI7AYwuclmRe6a/emORUWAQ6EJiZZFHp/keTPCXJ7zuI4VYC/RDwvLeCqn6uAp6hBLoXmJXkl0lmlEIck+TA7kNm/yQ/THJphRiGEiBAYBACOyf52oSJ2g/c2j+zvXcQCQzhHPrhCouqH66AZygBAgQIECBAgAABAgQIECBAgAABAgQIECBAgAABAgQIECBAgAABAgQIECBAgAABAgQIECBAgAABAgQIECBAgAABAgQIECBAgAABAgQIECDQF4GmvAyqL8ULSoAAAQIECBAgQIAAAQIECBAgQIAAAQIECBAgQIAAAQIECBAgQIAAAQIECBAgQIAAAQIECBAgQIAAAQIECBAgQIAAAQIECDRWoChnXhTjLhtb1KASb7UmHTnRhDMoVk3ywyRzSk4PJ9k0ybWDsjMPAQIECBAgQIBATwVWTNLu6Z5Qirpykgc7nGWZ+4Pjjjsu++2331i4efPm5bTTTusw/HDf3tD9wXAviuoILFvg+CR7l/563ySfAUagQ4FfJvmL0pgtk1zRYQy3E+i1gOe9FUT1cxXwDCVQTeCfk/xrKcQjSTZOcl2HYV+SpN3n/VWSHyXZIkk7lg8CBAjUWeD9ST40IcELk7wiyeI6J17T3PTDFRZGP1wBz1ACBAgQIECAAAECBAgQIECAAAECBAgQIECAAAECBAgQIECAAAECBAgQIECAAAECBAgQIECAAAECBAgQIECAAAECBAgQIECAAAECBAgQIECgLwJNeBlUXwoXlAABAgQIECBAgAABAgQIECBAgAABAgQIECBAgAABAgQIECBAgAABAgQIECBAgAABAgQIECBAgAABAgQIECBAgAABAgQIEGi0QFHOvijGXTa6sEEk32pNOnKiCWdQ7JPkuAk+eyY5cRBm5iBAgAABAgQIEOiLwIZJLkzy9KXRr02yURczLXN/sNdee+WEE04YC/mRj3wkBx98cBdTDO+Qhu4PhndBVEbg8QU+kqT8Tex/JflXaAQ6FPhakp1LYzxf6RDQ7X0RqNXz3gcffDDf/OY3s9NOO2WVVVbpS8G9DKqf66WmWAQ6FvhVkmeURp2cZPcOoqyX5MYJ9x+U5OgOYriVAAEC0yVwepLXT5j8lCRvmq6EGjxvrfrhpjnqh5u2YvIlQIAAAQIECBAgQIAAAQIECBAgQIAAAQIECBAgQIAAAQIECBAgQIAAAQIECBAgQIAAAQIECBAgQIAAAQIECBAgQIAAAQIECBAgQIAAAQLDL9CEl0EN/yqokAABAgQIECBAgAABAgQIECBAgAABAgQIECBAgAABAgQIECBAgAABAgQIECBAgAABAgQIECBAgAABAgQIECBAgAABAgQIEOhUoCgPKIpxl53GGrn7W61JR0405QyKfZMck+RJSU5LstvILZ6CCRAgQIAAAQLDKTAryZZJZiQ5o4sSl7k/2HLLLXPFFVeMhTz//POzww47dDHF8A5p8P5geBdFZQSWLTA/yeGlv/7XJP8LGIEOBT6Y5AOlMZ9I8g8dxnA7gV4L1OJ57znnnJPjjz8+Z5zxp5b01FNPzRve8IZe19rzePq5npMKSKATgb9P8pUkv1/684sFSR7oJECSf0tyQGnMQ0k2SHJrh3HcToAAgUELPDnJd5K8YMLE7T3HYYNOpuHz1aIfbqqhfripKydvAgQIECBAgAABAgQIECBAgAABAgQIECBAgAABAgQIECBAgAABAgQIECBAgAABAgQIECBAgAABAgQIECBAgAABAgQIECBAgAABAgQIECAwvAJNeRnU8K6AyggQIECAAAECBAgQIECAAAECBAgQIECAAAECBAgQIECAAAECBAgQIECAAAECBAgQIECAAAECBAgQIECAAAECBAgQIECAAIFuBIryoKIYd9lNvJEa02pNOnKiSWdQbJ3k6CQvT/LgSC2cYgkQIECAAAECBJYlsMz9wd13353LL788V1xxxR9/HXfccZk5cybJkkDD9wfWksCoCbwrySdLRR+XZL9RQ1BvZYHXJvnPUpQLk7y0clQBCFQT6Op572233ZbZs2dXm7k0ev78+TniiCPGPjN37tx89atfnXL83//+9zn77LPzpS99KbfffnvOOeecKY+tcqN+roqesQR6InB4ks8l+UWX0VZN8vMka5fGfyXJLl3GM4wAAQKDFJiV5PIl3wfXnzDpm5KcMshEGj5XV/1ww2vuWfr64Z5RCkSAAAECBAgQIECAAAECBAgQIECAAAECBAgQIECAAAECBAgQIECAAAECBAgQIECAAAECBAgQIECAAAECBAgQIECAAAECBAgQIECAAAECBAj0SKBJL4PqUcnCECBAgAABAgQIECBAgAABAgQIECBAgAABAgQIECBAgAABAgQIECBAgAABAgQIECBAgAABAgQIECBAgAABAgQIECBAgAABAkMgUJRrKIpxl0NQXn9LaLUmHTnhDIr+kotOgAABAgQIECDQXwH7gwq+9gcV8AwlMHiBNyX5QmnaU5O8cfBpmLHhAhskub5Uw4NJVm54TdJvvsCU+7nf//73+cpXvpLPfvazueSSS3L33XdnlVVW6YnA1Vdfnc0222ws1oorrpi77rorq6666nLjP/zww5k9e3buvffesXuvvfbazJkzZ7ljq96gn6sqaDyBWgjsmuSLEzJ5WZILapGdJAgQIPD4An+Z5AdJJjZlWyS5Et6UBKbcD08p2ojdpB8esQVXLgECBAgQIECAAAECBAgQIECAAAECBAgQIECAAAECBAgQIECAAAECBAgQIECAAAECBAgQIECAAAECBAgQIECAAAECBAgQIECAAAECBAgQaICAl0E1YJGkSIAAAQIECBAgQIAAAQIECBAgQIAAAQIECBAgQIAAAQIECBAgQIAAAQIECBAgQIAAAQIECBAgQIAAAQIECBAgQIAAAQIECEwSKMqfKYpxl7iWI9BqTTpywhkUvmoIECBAgAABAgSaLGB/UGH17A8q4BlKYPACr0nyjdK0/5XkbwefhhmHQOCBJDNKdTwryS+HoC4lNFdgyv3cxhtvnGuuuWas0s997nPZc889e1b5hhtumOuuu24s3kknnZQ99thjSvFf85rX5Mwzzxy795BDDsmCBQumNLbKTfq5KnrGEqiVwLeTbF/K6BdJNknyu1plKRkCBAg8tsCrkrT3qE9Y+tf/kWT3JI8Cm5LAlPvhKUUbsZv0wyO24MolQIAAAQIECBAgQIAAAQIECBAgQIAAAQIECBAgQIAAAQIECBAgQIAAAQIECBAgQIAAAQIECBAgQIAAAQIECBAgQIAAAQIECBAgQIAAAQINEPAyqAYskhQJECBAgAABAgQIECBAgAABAgQIECBAgAABAgQIECBAgAABAgQIECBAgAABAgQIECBAgAABAgQIECBAgAABAgQIECBAgACBSQJF+TNFMe4S13IEWq1JR044g8JXDQECBAgQIECAQJMF7A8qrJ79QQU8QwkMXuBvklxUmvaSJH89+DTMOAQCRyX5XZIfJrkqyXVDUJMSmi0w5X7uwAMPzDHHHDNW7fbbb59vf/vbPav+sMMOywc/+MGxeDvuuGPOOuusKcU//fTTM2/evLF711133dx0001TGlvlJv1cFT1jCdRKYIMkP03y5FJWH05ySK2ylAwBAgSWLfCeJB9P8qEkHwDVkcCU++GOoo7IzfrhEVloZRIgQIAAAQIECBAgQIAAAQIECBAgQIAAAQIECBAgQIAAAQIECBAgQIAAAQIECBAgQIAAAQIECBAgQIAAAQIECBAgQIAAAQIECBAgQIAAgQYJeBlUgxZLqgQIECBAgAABAgQIECBAgAABAgQIECBAgAABAgQIECBAgAABAgQIECBAgAABAgQIECBAgAABAgQIECBAgAABAgQIECBAgMCYQFG2KIpxl5iWI9BqTTpywhkUvmoIECBAgAABAoMVWCnJzCS3DnbaoZ3N/qDC0tofVMAzlMDgBZ6X5OrStD9J8tzBp2FGAgQI9Fxgyv3cZZddlhe84AVjCbR7mVtvvTVrrbVWT5K67rrrsuGGG47FWmGFFXLHHXdk9dVXX278xYsXZ4011sj9998/du+FF16Ybbfddrljq9ygn6uiZyyB2gkcuiSjw0pZLU6ycZJf1C5TCREgQOCxBbZLciGcjgWm3A93HHkEBuiHR2CRlUiAAAECBAgQIECAAAECBAgQIECAAAECBAgQIECAAAECBAgQIECAAAECBAgQIECAAAECBAgQIECAAAECBAgQIECAAAECBAgQIECAAAECBBom4GVQDVsw6RIgQIAAAQIECBAgQIAAAQIECBAgQIAAAQIECBAgQIAAAQIECBAgQIAAAQIECBAgQIAAAQIECBAgQIAAAQIECBAgQIAAAQJ/FCjKDkUx7hLRcgRarUlHTjiDwlcNAQIECBAgQGCwAjsmOSvJz5JckOTLS38fbBbDM5v9QYW1tD+ogGcogcELPCPJr0rT3pRk/cGnYUYCBAj0XKCjfm7OnDm5/vrrx5I48sgj8973vrdnSW222Wa5+uqrx+Idf/zx2XvvvacUf6+99soJJ5wwdu/b3/72cddTCtLhTfq5DsHcTqDeAk9O8tMkG5TSbD83eFm905YdAQIECFQU6KgfrjjX0A3XDw/dkiqIAAECBAgQIECAAAECBAgQIECAAAECBAgQIECAAAECBAgQIECAAAECBAgQIECAAAECBAgQIECAAAECBAgQIECAAAECBAgQIECAAAECBAg0XsDLoBq/hAogQIAAAQIECBAgQIAAAQIECBAgQIAAAQIECBAgQIAAAQIECBAgQIAAAQIECBAgQIAAAQIECBAgQIAAAQIECBAgQIAAAQIjKVCUqy6KcZcjCdJJ0a3WpCMnnEHRCaB7CRAgQIAAAQLVBT6e5D2lMMcmOaB62JGNYH9QYentDyrgGdqpwI1J1isNWj/JTZ0GGfH7V1vy78c9JYP7kjx1xE2UT4DAcAh01M8tWLAghx566Fjlm2++ea644oqeSRxxxBGZP3/+WLyXvexl+da3vjWl+N/5zney7bbbjt27yiqr5I477shKK600pfHd3KSf60bNGAK1FtghyfmlDO9NsnmSG2qdteQIECBAoIpAR/1wlYmGcax+eBhXVU0ECBAgQIAAAQIECBAgQIAAAQIECBAgQIAAAQIECBAgQIAAAQIECBAgQIAAAQIECBAgQIAAAQIECBAgQIAAAQIECBAgQIAAAQIECBAgQKDZAl4G1ez1kz0BAgQIECBAgAABAgQIECBAgAABAgQIECBAgAABAgQIECBAgAABAgQIECBAgAABAgQIECBAgAABAgQIECBAgAABAgQIEBhVgaJceFGMuxxVkynX3WpNOnLCGRRT1nMjAQIECBAgQKAnAj9N8pelSH+X5Js9iTyaQewPKqy7/UEFPEM7Fbg5yTqlQesm+U2nQdyf9ve825Pck2RRkq2ZECBAYAgEOurnrr/++syZM2dc2dddd12e/exn94TixhtvzDOe8YyxWO1+6ZZbbsns2bOnFH+99dbLzTe3/9n708dpp52WefPmTWlsNzfp57pRM4ZA7QVOTbJrkn9PMj/J3bXPWIIECBAgUEWgo364ykTDOFY/PIyrqiYCBAgQIECAAAECBAgQIECAAAECBAgQIECAAAECBAgQIECAAAECBAgQIECAAAECBAgQIECAAAECBAgQIECAAAECBAgQIECAAAECBAgQINBsAS+Davb6yZ4AAQIECBAgQIAAAQIECBAgQIAAAQIECBAgQIAAAQIECBAgQIAAAQIECBAgQIAAAQIECBAgQIAAAQIECBAgQIAAAQIECIyqQFEuvCjGXY6qyZTrbrUmHTlRhzMo/jrJ/CRvTHLPlItxIwECBAgQIECgeQJrJbmtlPYfksxM8kDzSqlNxvYHFZaipvuDChUZWmOBW5KsXcrv6UlurXG+UiNAgACBwQl03M9tvfXW+f73vz+W4fz583P44Yf3LOMXvvCFWbhw4Vi8Y489Nvvvv/+U4h966KFZsGDB2L077bRTzjzzzCmN7eYm/Vw3asYQqL1Au1eeneTK2mcqQQIECBDohUDH/XAvJh2WGPrhYVlJdRAgQIAAAQIECBAgQIAAAQIECBAgQIAAAQIECBAgQIAAAQIECBAgQIAAAQIECBAgQIAAAQIECBAgQIAAAQIECBAgQIAAAQIECBAgQIAAgeERqMPLoIZHUyUECBAgQIAAAQIECBAgQIAAAQIECBAgQIAAAQIECBAgQIAAAQIECBAgQIAAAQIECBAgQIAAAQIECBAgQIAAAQIECBAgQIDAoASK8kRFMe5yUDk0dp5Wa9KRE9N9BsXTkvwoydpJfpXkb5P8pLHAEidAgAABAgQIPL7Ankk+V7rl/0+yPbRKAvYHFfhquD+oUI2hNRe4NcnsUo7tPeBtNc9ZegQIECAwGIGO+7ljjz02BxxwwFh26623Xm688caeZXv00UfnoIMOGos3b968nHbaaVOKf8MNN2SDDTYYu3eFFVbILbfcklmzZk1pfKc36ec6FXM/gYELPD/JJ5O8PclPBz67CQkQIECgCQId98NNKGpQOeqHByVtHgIECBAgQIAAAQIECBAgQIAAAQIECBAgQIAAAQIECBAgQIAAAQIECBAgQIAAAQIECBAgQIAAAQIECBAgQIAAAQIECBAgQIAAAQIECBAgQGCqAtP9Mqip5uk+AgQIECBAgAABAgQIECBAgAABAgQIECBAgAABAgQIECBAgAABAgQIECBAgAABAgQIECBAgAABAgQIECBAgAABAgQIECBAgEBZoBh3UYy7JLUcgVZr0pET030GxX8leXUp7YeTbJDkFotJgAABAgQIEBhCgdOSzCvVNT/JEUNY5+OV1O79VkhyRZKbe1C7/UEFxBruDypUY2jNBW5PMquU41pJ7qh5ztIjQIAAgcEIdNzPLVq0KLNmzcojjzwyluHFF1+cl7zkJT3J+Kabbsp2222XefPmZZdddsmWW27ZUdx2HpdeeunYmKOPPjoHHnhgRzGmerN+bqpS7iMwcIF2v/uRJHskaf8c5qIk2w08CxMSIECAQBMEOu6Hm1DUoHLUDw9K2jwECBAgQIAAAQIECBAgQIAAAQIECBAgQIAAAQIECBAgQIAAAQIECBAgQIAAAQIECBAgQIAAAQIECBAgQIAAAQIECBAgQIAAAQIECBAgQIDAVAWm+2VQU83TfQQIECBAgAABAgQIECBAgAABAgQIECBAgAABAgQIECBAgAABAgQIECBAgAABAgQIECBAgAABAgQIECBAgAABAgQIECBAgACBskAx7qIYd0lqOQKt1qQjJ6bzDIqDkhw1IeVjkxxgIQkQIECAAAECQyjQ7rvuTjKzVNtWSS4fwlofr6RLkmyz9IY7k+yUZGEFg3EbgkWLFuW+++7L+uuvXyHk6Ayt2f5gdOBHs9L2f+9rlkp/WpK7RpNC1QQIECAwQaCr572vfvWrc/bZZ4+F2nffffPpT3+6Frif/exn8853vjMzZszI3Llz//jn7bbbri+56ef6wioogV4IvGLJ3vfcCYF2SfKVXgQXgwABAg0XeFuSVyV5Q8Pr6FX6XfXDvZq86XH0w01fQfkTIECAAAECBAgQIECAAAECBAgQIECAAAECBAgQIECAAAECBAgQIECAAAECBAgQIECAAAECBAgQIECAAAECBAgQIECAAAECBAgQIECAAIHhE5jOl0ENn6aKCBAgQIAAAQIECBAgQIAAAQIECBAgQIAAAQIECBAgQIAAAQIECBAgQIAAAQIECBAgQIAAAQIECBAgQIAAAQIECBAgQIAAgUEJFOWJimLc5aByaOw8rdakIyem6wyKzZMsTPLEEmb7+iVJFjcWWOIECBAgQIAAgWULvCDJD0p/fU+S1UcM7AlJHk6yYqnudZLcUsFh3IbgpJNOylvf+tasueaa2WKLLfKWt7wlu+++e4Xwwz20RvuD4YZWXVvgriRrlCjWTHI3GgIECBAgkKSr571f+MIX/tjrrbfeetlzzz2z9957Z911160F6KJFi3LRRRdl7ty5fc9HP9d3YhMQqCJw5pLnADuVAvw6yUZJflclqLEECBBosMAKS54NfCLJfktr+N9Lfi78Lw2up1epd9UP92rypsfRDzd9BeVPgAABAgQIECBAgAABAgQIECBAgAABAgQIECBAgAABAgQIECBAgAABAgQIECBAgAABAgQIECBAgAABAgQIECBAgAABAgQIECBAgAABAgSGT2C6XgY1fJIqIkCAAAECBAgQIECAAAECBAgQIECAAAECBAgQIECAAAECBAgQIECAAAECBAgQIECAAAECBAgQIECAAAECBAgQIECAAAECBAYpUJQnK4pxl4PMo5FztVqTjpyYjjMoVk1ydZJnlhDvSfLcJDc3ElbSBAgQIECAAIHlC/xLkg+Xbjs1yRuXP2yo7mj3ez8qVXR7ktkVKxy3IXj3u9+dY489dizkoYcemsMOO6ziFMM7vCb7g+EFVllZYFGSmaVPrJ6kvQ/0QYAAAQIEunree//99+eiiy7KTjvtNNKC+rmRXn7F119gTpL/TrJCKdX5SY6of+oyJECAQF8Ejk5y4ITIeyY5sS+zNSdoV/1wc8rrb6b64f76ik6AAAECBAgQIECAAAECBAgQIECAAAECBAgQIECAAAECBAgQIECAAAECBAgQIECAAAECBAgQIECAAAECBAgQIECAAAECBAgQIECAAAECBAh0LjAdL4PqPEsjCBAgQIAAAQIECBAgQIAAAQIECBAgQIAAAQIECBAgQIAAAQIECBAgQIAAAQIECBAgQIAAAQIECBAgQIAAAQIECBAgQIAAAQLjBYryZVGMu2S1HIFWa9KRE9NxBsV/JnnthFRfneRsC0iAAAECBAgQGGKBC5NsW6rvbUlOGuJ6H6u03ZP839JfnJnkNRUNxm0Ittlmm1x66aVjIb/+9a/n7/7u7ypOMbzDa7I/GF5glZUFfpvkqaVPrJbkXkQECNRGYM0kT0pyS20yksgoCXjeW2G19XMV8AwlMBiBjyd5T2mqB5c8C3hmkjsGM71ZCBAgUCuBWUkuT7J+KatHkuyQpP3sdFQ/9MMVVl4/XAHPUAIECBAgQIAAAQIECBAgQIAAAQIECBAgQIAAAQIECBAgQIAAAQIECBAgQIAAAQIECBAgQIAAAQIECBAgQIAAAQIECBAgQIAAAQIECBAgQKAvAtPxMqi+FCIoAQIECBAgQIAAAQIECBAgQIAAAQIECBAgQIAAAQIECBAgQIAAAQIECBAgQIAAAQIEEbbJqAAAIABJREFUCBAgQIAAAQIECBAgQIAAAQIECBAgMFICRbnaohh3OVIQ3RTbak06cmLQZ1Dsk+S4CbkfmeTgbuoxhgABAgQIECDQEIGVk9yT5ImlfGcnub0h+fcqzX9LckAp2IIkh1YMPm5DMGPGjDz44INjIW+++eass846FacY3uE12B8ML67KJgrcm2TV0iefmuQ+TAQITKvADkv6k/ck2SLJukk8n5nW5RjpyT3vrbD8+rkKeIYSGIxAuwf+VZLVS9OdtORzbxvM9GYhQIBA7QQ2SfL9JKuUMms/M9g6yc9ql+1gEtIPV3DWD1fAM5QAAQIECBAgQIAAAQIECBAgQIAAAQIECBAgQIAAAQIECBAgQIAAAQIECBAgQIAAAQIECBAgQIAAAQIECBAgQIAAAQIECBAgQIAAAQIECBDoi8CgXwbVlyIEJUCAAAECBAgQIECAAAECBAgQIECAAAECBAgQIECAAAECBAgQIECAAAECBAgQIECAAAECBAgQIECAAAECBAgQIECAAAECBEZOoChXXBTjLkcOo9OCW61JR04M8gyKv0pyWZKVSnlfkuSlSf7QaS3uJ0CAAAECBAg0SOCpSd6RZPulvc8NSTZtUP69SvXiJC8pBZub5OsVgy9zQ7DWWmvltttuqxh+uIdP8/5guHFVN1Hg/iQrlz65SpIHMBEgMK0C85KcVsrg3CSvmtaMTD6qAp73Vlh5/VwFPEMJDE5gvySfmjDdFkmurJjCGknurhjDcAIECEyHQHvfcVaS8s+pb0rygiS3TkdC0zynfrjCAuiHK+AZSoAAAQIECBAgQIAAAQIECBAgQIAAAQIECBAgQIAAAQIECBAgQIAAAQIECBAgQIAAAQIECBAgQIAAAQIECBAgQIAAAQIECBAgQIAAAQIECPRFYJAvg+pLAYISIECAAAECBAgQIECAAAECBAgQIECAAAECBAgQIECAAAECBAgQIECAAAECBAgQIECAAAECBAgQIECAAAECBAgQIECAAAECIylQlKsuinGXIwnSSdGt1qQjJwZ5BsWPkjy3lO+dSZ6X5NZOanAvAQIECBAgQGAIBJ6Z5JdDUEcnJTwhyX1JZpQGrZ/kpk6CPMa9y9wQ7LTTTjnzzDMrhh/u4dO8PxhuXNVNFHgwyVNKn2x/L3gIEwEC0yrwnCT/XcrgtiRrT2tGJh9VAc97K6y8fq4CnqEEBiewQpKrk2xSmvL7SbbuMoXVkixIstfSn7n8oss4hhEgQGA6Bf5pyXPCj05IoP29sv29cdSeF+iHK3wl6ocr4BlKgAABAgQIECBAgAABAgQIECBAgAABAgQIECBAgAABAgQIECBAgAABAgQIECBAgAABAgQIECBAgAABAgQIECBAgAABAgQIECBAgAABAgQI9EVgkC+D6ksBghIgQIAAAQIECBAgQIAAAQIECBAgQIAAAQIECBAgQIAAAQIECBAgQIAAAQIECBAgQIAAAQIECBAgQIAAAQIECBAgQIAAAQIjKVCUqy6KcZcjCdJJ0a3WpCMnBnkGxV8m+UqS9u/thdshyQWd5O9eAgQIECBAgACBxgq0e8CflrK/PcnsHlSzzA3BIYcckgULFvRgiuENMc37g+GFVRkBAgSaI/C7JE8qpbtGkkXNSV+mQyLgeW+FhdTPVcAzlMBgBbZNcuGEKXdLclqHacxNckKSpy0d960kL+8whtsJECBQF4GTk7x5QjLfTNL+XvdoXZIcQB764QrI+uEKeIYSIECAAAECBAgQIECAAAECBAgQIECAAAECBAgQIECAAAECBAgQIECAAAECBAgQIECAAAECBAgQIECAAAECBAgQIECAAAECBAgQIECAAAECfREY5Mug+lKAoAQIECBAgAABAgQIECBAgAABAgQIECBAgAABAgQIECBAgAABAgQIECBAgAABAgQIECBAgAABAgQIECBAgAABAgQIECBAgMBIChTlqoti3OVIgnRSdKs16ciJQZ9B8aQkH01yb5IPdJK7ewkQIECAAAECBBot8OYkJ5cqOCvJTj2oaJkbgq9+9auZO3duD6YY3hA12B8ML67KCPRHYLUkW5RCL0pyVX+mEnVEBL6X5EWlWl+Z5LwRqV2Z9RHwvLfCWujnKuAZSmDwAl9LsnNp2s8n2aPDNLZP8u0JY3ZLclqHcdxOgACBOgismOSCJXuQl0xI5rgk+9UhwQHloB+uAK0froBnKAECBAgQIECAAAECBAgQIECAAAECBAgQIECAAAECBAgQIECAAAECBAgQIECAAAECBAgQIECAAAECBAgQIECAAAECBAgQIECAAAECBAgQINAXgUG/DKovRQhKgAABAgQIECBAgAABAgQIECBAgAABAgQIECBAgAABAgQIECBAgAABAgQIECBAgAABAgQIECBAgAABAgQIECBAgAABAgQIjJxAUa64KMZdjhxGpwW3WpOOnHAGRaeI7idAgAABAgQIEOhG4ONJ3lMa+OEkh3QTaMKYZW4Ifv3rX2f99dfvwRTDG8L+YHjXVmVDK7BVkoWl6n6Q5EVDW63CBiHwmSTvLE30T0mOGsTE5iBQEvC8t8KXg36uAp6hBAYvMCfJT5PcmOS9Sc7oMoUvJ3ldaeytSTZKcl+X8QwjQIDAdAqsnuTyJM9amkS7N/znJEdOZ1IDnls/XAFcP1wBz1ACBAgQIECAAAECBAgQIECAAAECBAgQIECAAAECBAgQIECAAAECBAgQIECAAAECBAgQIECAAAECBAgQIECAAAECBAgQIECAAAECBAgQIECgLwJeBtUXVkEJECBAgAABAgQIECBAgAABAgQIECBAgAABAgQIECBAgAABAgQIECBAgAABAgQIECBAgAABAgQIECBAgAABAgQIECBAgACBPgsU5fhFMe6yz1M3P3yrNenICWdQNH9ZVUCAAAECBAgQaILAhUm2LSX690nO6EHij7khWG211XLPPff0IPxwh7A/GO71Vd1QCmyY5Oelytp/fs5QVqqoQQnsm+TTpclOTrL7oCY3D4GlAo153nv//ffnjDPOyJVXXpmPfexjtVhA/VwtlkESBDoReHmS8zsZ8Bj3rr3k3+tfJHlK6e+OTXJAxbiGEyBAYLoENkqyMMnKSXZL8qXpSmSa5m1MPzxNPo87rX64jqsiJwIECBAgQIAAAQIECBAgQIAAAQIECBAgQIAAAQIECBAgQIAAAQIECBAgQIAAAQIECBAgQIAAAQIECBAgQIAAAQIECBAgQIAAAQIECBAgMNoCXgY12uuvegIECBAgQIAAAQIECBAgQIAAAQIECBAgQIAAAQIECBAgQIAAAQIECBAgQIAAAQIECBAgQIAAAQIECBAgQIAAAQIECBAg0FSBopx4UYy7bGpNA8u71Zp05IQzKAambyICBAgQIECAwEgL7JRkmyRbJtkiyYuS/LoHIo+5Idhxxx1z1lln9SD8cIewPxju9VXdUArMSnJ7qbL2n2cPZaWKGpTAi5NcWprs6iSbDWpy8xBYKtCI570777xzvvGNb4wt2g033JBnPvOZXS3iqaeemt12262rsRMH6ed6wigIgSYK/GOSj5USb38vbf8b/qMmFiNnAgQILNmXvHKpwrkjqNGIfriu66IfruvKyIsAAQIECBAgQIAAAQIECBAgQIAAAQIECBAgQIAAAQIECBAgQIAAAQIECBAgQIAAAQIECBAgQIAAAQIECBAgQIAAAQIECBAgQIAAAQIECIyugJdBje7aq5wAAQIECBAgQIAAAQIECBAgQIAAAQIECBAgQIAAAQIECBAgQIAAAQIECBAgQIAAAQIECBAgQIAAAQIECBAgQIAAAQIECDRZoCgnXxTjLptc10Byb7UmHTnhDIqByJuEAAECBAgQIECgTwLjNgTrrLNOfvOb3+T9739/PvShD/VpyuEJa38wPGupkpEReEKSR0rVPppkhZGpXqH9EJiR5IEJX1MrJml/bfkgMCiBnj/vvfPOO3Peeedlt91261kNL3vZy3LBBReMxTviiCPyvve9b8rxr7nmmnz605/OySefnEWLFmXhwoXZaqutpjx+WTfq5yoTCkCgqQLtHvCKJM8rFXBZkhcm8YOzpq6qvAkQGFWBnvfDowSpHx6l1VYrAQIECBAgQIAAAQIECBAgQIAAAQIECBAgQIAAAQIECBAgQIAAAQIECBAgQIAAAQIECBAgQIAAAQIECBAgQIAAAQIECBAgQIAAAQIECBBohoCXQTVjnWRJgAABAgQIECBAgAABAgQIECBAgAABAgQIECBAgAABAgQIECBAgAABAgQIECBAgAABAgQIECBAgAABAgQIECBAgAABAgQIjBcoypdFMe6S1XIEWq1JR044g8JXDQECBAgQIECAQJMFJu0P7rrrrixevDhrr712k+saSO72BwNhNgmBXgs8lGSlUtCnJHm415OIN1ICP0+yYanizZJcPVICip1ugZ497z3++OPzxS9+MRdccMEfa7r++uuzwQYb9KS+dux99tlnLNZmm22WK6+8csqxX/GKV+T8888fu//d7353PvGJT0x5/LJu1M9VJhSAQJMFtkqycEIB+yb5TJOLkjsBAgRGUKBn/fAI2kU/PIqrrmYCBAgQIECAAAECBAgQIECAAAECBAgQIECAAAECBAgQIECAAAECBAgQIECAAAECBAgQIECAAAECBAgQIECAAAECBAgQIECAAAECBAgQIFBvAS+Dqvf6yI4AAQIECBAgQIAAAQIECBAgQIAAAQIECBAgQIAAAQIECBAgQIAAAQIECBAgQIAAAQIECBAgQIAAAQIECBAgQIAAAQIECBB4bIGi/OmiGHfJbDkCrdakIyecQeGrhgABAgQIECBAoMkC9gcVVs/+oAKeoQSmT+CWJGuXpn96klunLx0zD4HA6UleX6pj9yQnD0FdSmiOQM/6uVe96lU599xzxypfsGBBDjnkkJ5ILFq0KLNmzcojjzwyFu/aa6/NnDlzphT/5JNPzu67t//z+tPHzJkzc+edd2aFFVaY0vhl3aSfq8RnMIFhEDghydtLhdyTZMMkdw5DcWogQIDAiAj0rB8eEa9xZeqHR3HV1UyAAAECBAgQIECAAAECBAgQIECAAAECBAgQIECAAAECBAgQIECAAAECBAgQIECAAAECBAgQIECAAAECBAgQIECAAAECBAgQIECAAAECBOot4GVQ9V4f2REgQIAAAQIECBAgQIAAAQIECBAgQIAAAQIECBAgQIAAAQIECBAgQIAAAQIECBAgQIAAAQIECBAgQIAAAQIECBAgQIAAAQKPLVCUP10U4y6ZLUeg1Zp05IQzKHzVECBAgAABAgQINFnA/qDC6tkfVMAzlMD0Cfx3kueUpt84yTXTl46Zh0BgfpLDl9Zx89I/HzcEdSmhOQI96+c+//nPZ4899hir/NnPfnauu+66nknsuOOOOeecc8biHXbYYTn00EOnFP/hhx/O6quvnvbvf/742te+lp133nlK45d1k36uEp/BBIZBYGaSG5K0f//zx8lJdh+G4tRAgACBERHoWT88Il7jytQPj+Kqq5kAAQIECBAgQIAAAQIECBAgQIAAAQIECBAgQIAAAQIECBAgQIAAAQIECBAgQIAAAQIECBAgQIAAAQIECBAgQIAAAQIECBAgQIAAAQIECNRbwMug6r0+siNAgAABAgQIECBAgAABAgQIECBAgAABAgQIECBAgAABAgQIECBAgAABAgQIECBAgAABAgQIECBAgAABAgQIECBAgAABAgQeW6Aof7ooxl0yW45AqzXpyIlenkHxjiQ/SHK1hSBAgAABAgQIECAwIAH7gwrQfd4fVMjMUAIEHkfg+0leWPr7rZO0P+eDQLcCs5M8Ncm13QYwjkBFgZ71c/fff39mzZqVhx9+eCylyy67LM9//vMrpvin4SeddFLe9ra3jcWaM2dOrr126v/p7L777jn55JPHxr/uda/Ll7/85Uq56ecq8RlMYFgE9kzyuaXF/HeSfZJcOCzFqYMAAQIjINCzfngErCaVqB8exVVXMwECBAgQIECAAAECBAgQIECAAAECBAgQIECAAAECBAgQIECAAAECBAgQIECAAAECBAgQIECAAAECBAgQIECAAAECBAgQIECAAAECBAgQqLdAL18GVe9KZUeAAAECBAgQIECAAAECBAgQIECAAAECBAgQIECAAAECBAgQIECAAAECBAgQIECAAAECBAgQIECAAAECBAgQIECAAAECBAgMk0BRLqYoxl0OU519qaXVmnTkRK/OoHhhkkuSLE7ytiRf7EsBghIgQIAAAQIEmiOwIMkOSb6d5FtJvpvkd81JvzGZ2h9UWKo+7g8qZGUoAQLLETgnyStL97wqybnUCBAg0GCBnvZzb3jDG/LFL/7Po8kDDzwwRx99dE947rvvvqy55ppZvLj9CPRPH1dddVU23XTTKcU/77zz8spX/s+38BVXXDG33357Zs6cOaXxj3WTfq5rOgMJDJvAfy3tCT+Z5A/DVpx6CBAgMOQCPe2Hh9xqUnn64VFbcfUSIECAAAECBAgQIECAAAECBAgQIECAAAECBAgQIECAAAECBAgQIECAAAECBAgQIECAAAECBAgQIECAAAECBAgQIECAAAECBAgQIECAAIH6C/TqZVD1r1SGBAgQIECAAAECBAgQIECAAAECBAgQIECAAAECBAgQIECAAAECBAgQIECAAAECBAgQIECAAAECBAgQIECAAAECBAgQIECAwDAJFOViimLc5TDV2ZdaWq1JR0704gyKpyb5cZL1S0n/7yT/0pciBCVAgAABAgQINENgYZKtSqnOS3J6M1JvVJb2BxWWq0/7gwoZGUqAwBQE2v+WvN6/L1OQcgsBAk0R6Gk/941vfCM777zzWO1rrbVWbr311jxG39OVz9y5c/P1r399bOz8+fNz+OGHTylW+1n27Nmzc8cdd4zdf9xxx2WfffaZ0vjHukk/1zWdgQTqLLBGkrvrnKDcCBAgMM0ChyQ5MclN05xHr6bvaT/cq6SaEkc/3JSVkicBAgQIECBAgAABAgQIECBAgAABAgQIECBAgAABAgQIECBAgAABAgQIECBAgAABAgQIECBAgAABAgQIECBAgAABAgQIECBAgAABAgQIEBgdgV68DGp0tFRKgAABAgQIECBAgAABAgQIECBAgAABAgQIECBAgAABAgQIECBAgAABAgQIECBAgAABAgQIECBAgAABAgQIECBAgAABAgQI1EWgKCdSFOMu65JjbfNotSYdOdGLMyj+M8lrJxQ9L8nptYWQGAECBAgQIECgvwIzk9yd5M+9VrtpXSPJPf2ddiSj2x9UWPY+7Q8qZGTokAo8KcnvSrX9PsmTh7TWQZT170neUZronUk+O4iJzUGAAIE+CfS0n1u8eHFmz56dRYsWjaV73nnn5eUvf3lP0j/llFPypje9aSzW+uuvn1//+tdTjn3wwQfnyCOPHLt/m222ySWXXDLl8RNv1M91TWcggToKrJCk3dstSPLeJCfVMUk5ESBAYBoFZiQ5JcncJFcn2SbJA9OYT6+m7mk/3KukmhJHP9yUlZInAQIECBAgQIAAAQIECBAgQIAAAQIECBAgQIAAAQIECBAgQIAAAQIECBAgQIAAAQIECBAgQIAAAQIECBAgQIAAAQIECBAgQIAAAQIECBAYHYFevAxqdLRUSoAAAQIECBAgQIAAAQIECBAgQIAAAQIECBAgQIAAAQIECBAgQIAAAQIECBAgQIAAAQIECBAgQIAAAQIECBAgQIAAAQIECNRFoCgnUhTjLuuSY23zaLUmHTlR9QyK/ZJ8akLBxyfZp7YIEiNAgAABAgQI9F9gXpLTStMsTPLC/k87kjPYH1RY9j7sDypkY+gQC6yU5KFSfQ8necoQ19vv0tr77R2T3LP01+lJLu33pOITIECgjwI97+f23XfffOYznxlL+a1vfWtOPPHEnpTw0EMPZc0110z79z9/LFy4MFtttdWU4v/sZz/LJptsMu7eX/ziF3nWs541pfETb9LPdcVmEIE6Cmya5D+SPHdpcrcleXaSB+qYrJwIECAwDQKrJbm49H2yncLZSV49Dbn0esqe98O9TrDO8fTDdV4duREgQIAAAQIECBAgQIAAAQIECBAgQIAAAQIECBAgQIAAAQIECBAgQIAAAQIECBAgQIAAAQIECBAgQIAAAQIECBAgQIAAAQIECBAgQIAAgdEUqPoyqNFUUzUBAgQIECBAgAABAgQIECBAgAABAgQIECBAgAABAgQIECBAgAABAgQIECBAgAABAgQIECBAgAABAgQIECBAgAABAgQIECAw3QJFOYGiGHc53bnVfv5Wa9KRE1XOoPirJD9M8qRS4VcleUGSxbXHkCABAgQIECBAoH8C/yfJ20rhD0/y/v5NN9KR7Q8qLH+P9wcVMjF0yAVmJHmgVOODSVYe8pqVR4AAAQJTF+h5P3fxxRfnb/7mb8YyWGWVVXL33XdnxRVXnHpWj3Pnrrvumi996Ut/vGODDTbIcccdl1e+8pVTjr3FFlvkyiuvHLv/Ax/4QD74wQ9OeXz5Rv1cV2wGEaijwNOT3JDkyaXkjkgyv47JyokAAQLTJHBykjdPmPvEJHtOUz69mrbn/XCvEmtCHP1wE1ZJjgQIECBAgAABAgQIECBAgAABAgQIECBAgAABAgQIECBAgAABAgQIECBAgAABAgQIECBAgAABAgQIECBAgAABAgQIECBAgAABAgQIECBAYLQEqrwMarSkVEuAAAECBAgQIECAAAECBAgQIECAAAECBAgQIECAAAECBAgQIECAAAECBAgQIECAAAECBAgQIECAAAECBAgQIECAAAECBAjUSaAoJ1MU4y7rlGctc2m1Jh050e0ZFDOSXJlkw1Kh9yXZNMkva1m8pAgQIECAAAECgxO4Lclapem2TfKdwU0/UjPZH1RY7h7uDypkYegICKyc5P5SnQ8kWWUE6lYiAQIECExNoC/93Prrr5+bbrppLIPTTz89r3/966eW0XLuOvfcc3PxxRdnl112yaabth+HdvZxzDHH5MADDxwbtPXWW+e73/1uZ0GW3q2f64rNIAJ1FViQ5JBScr9LslGSX9c1YXkRIEBgwAIrJrkgyUsmzPtPS54zHDXgXHo5XV/64V4mWOdY+uE6r47cCBAgQIAAAQIECBAgQIAAAQIECBAgQIAAAQIECBAgQIAAAQIECBAgQIAAAQIECBAgQIAAAQIECBAgQIAAAQIECBAgQIAAAQIECBAgQIDAaAp0+zKo0dRSNQECBAgQIECAAAECBAgQIECAAAECBAgQIECAAAECBAgQIECAAAECBAgQIECAAAECBAgQIECAAAECBAgQIECAAAECBAgQIFAXgaKcSFGMu6xLjrXNo9WadOREt2dQnJrkDRMK/f+SfK22xUuMAAECBAgQIDAYgU2S/KQ01QNJZib5w2Cmr9Us7f7wY0muWPrrvCQ/6HGG9gcVQHu4P6iQhaEjILBqkntLdd6X5KkjULcSCRAgQGBqAn3p5+bPn58jjjhiLIN3vetd+eQnPzm1jPp81x133JF11lknL33pS7P33nvnta99bZ74xCd2Nat+ris2gwjUVWBGkuuSPL2U4JeXPGN4fV0TlhcBAgSmQWD1JJcneVZp7nY/uXOSb05DPr2Ysi/9cC8Sa0IM/XATVkmOBAgQIECAAAECBAgQIECAAAECBAgQIECAAAECBAgQIECAAAECBAgQIECAAAECBAgQIECAAAECBAgQIECAAAECBAgQIECAAAECBAgQIEBgtAS6fRnUaCmplgABAgQIECBAgAABAgQIECBAgAABAgQIECBAgAABAgQIECBAgAABAgQIECBAgAABAgQIECBAgAABAgQIECBAgAABAgQIEKibQFFOqCjGXdYt19rl02pNOnKimzMo9khy0oTijklyYO0KlhABAgQIECBAYPAC70ny8dK0X08yd/Bp1GLGDyf5l1ImbZd/7HFm9gcVQHu0P6iQgaEjIrBakntKtf42ycwRqV2ZBAgQILB8gb70cz/72c/y2te+Nrvuumt22WWXbLrppsvPZIB33HbbbZk9e3blGfVzlQkFIFA3gbck+fyEpLZO8v26JSofAgQITKPARkkWJnlqKYeHkmyb5LJpzKvbqfvSD3ebTNPG6YebtmLyJUCAAAECBAgQIECAAAECBAgQIECAAAECBAgQIECAAAECBAgQIECAAAECBAgQIECAAAECBAgQIECAAAECBAgQIECAAAECBAgQIECAAAECwy/Qzcughl9FhQQIECBAgAABAgQIECBAgAABAgQIECBAgAABAgQIECBAgAABAgQIECBAgAABAgQIECBAgAABAgQIECBAgAABAgQIECBAgEDdBYpygkUx7rLuuU97fq3WpCMnOj2DYsMkVyaZUSpmYZJtkvxh2guUAAECBAgQIEBg+gXOSrJjKY39k3xq+tOalgz+K8mrSzO/JckXepjJXyT5pf1B96I92B90P7mRoyQwM8miUsH3JFl9lADUSoAAAQKPK+B5b4UvEP1cBTxDCdRX4Iokm5fSa/9MZsskfiBW3zWTGQECgxfYPsl5SVYoTX1nkhdMfF44+NQ6nlE/3DHZ/wzQD1fAM5QAAQIECBAgQIAAAQIECBAgQIAAAQIECBAgQIAAAQIECBAgQIAAAQIECBAgQIAAAQIECBAgQIAAAQIECBAgQIAAAQIECBAgQIAAAQIECBDoi0CnL4PqSxKCEiBAgAABAgQIECBAgAABAgQIECBAgAABAgQIECBAgAABAgQIECBAgAABAgQIECBAgAABAgQIECBAgAABAgQIECBAgAABAgQ6FCjK9xfFuMsOQ43e7a3WpCMnOj2DYs0kX0iy41K9e5I8N8nNo6epYgIECBAgQIDAJIEnJ/mvtUTtAAAgAElEQVRtkvbvf/7YMMl1I2rV7hVXK9W+SZKf9dDi75N8xf6ge9Ee7A+6n9zIURJYI8ldpYLvTtLeW/ogQIAAAQJtAc97K3wd6Ocq4BlKoL4CL1ryM5jvTUjvHUk+VzHl9h66/bzi1IpxDCdAgEBdBN6V5JMTkrk2yVZJ7q1LklPIQz88BaRl3aIfroBnKAECBAgQIECAAAECBAgQIECAAAECBAgQIECAAAECBAgQIECAAAECBAgQIECAAAECBAgQIECAAAECBAgQIECAAAECBAgQIECAAAECBAgQINAXgU5fBtWXJAQlQIAAAQIECBAgQIAAAQIECBAgQIAAAQIECBAgQIAAAQIECBAgQIAAAQIECBAgQIAAAQIECBAgQIAAAQIECBAgQIAAAQIECHQoUJTvL4pxlx2GGr3bW61JR050ewbFXkk+nmSXJGePnqSKCRAgQIAAAQKPKbBDkvNLf3NjkmeMqNV6Sdr1//njwSSrJnm0hx4fTvIv9gfdi/Zwf9B9EkaOgsDTktxRKvTOJLNGoXA1EmiowOpJtkiyTpIvNLQGaTdLwPPeCuuln6uAZyiBegv8R5I3llJs99PPTNLeW3f6sWGS45K0n1n8NslzktzWaRD3EyBAoKYCn0qy34TcXprkwprm+1hp6YcrLJZ+uAKeoQQIECBAgAABAgQIECBAgAABAgQIECBAgAABAgQIECBAgAABAgQIECBAgAABAgQIECBAgAABAgQIECBAgAABAgQIECBAgAABAgQIECBAgEBfBLp9GVRfkhGUAAECBAgQIECAAAECBAgQIECAAAECBAgQIECAAAECBAgQIECAAAECBAgQIECAAAECBAgQIECAAAECBAgQIECAAAECBAgQIDBFgaJ8X1GMu5xiiNG9rdWadORElTMo1khy9+hqqpwAAQIECBAgMEngFUs+c1iSbZb+zXFJ9htRp52TfK1U+yVJ/rrHFmcl2dH+oHvVHu8Puk/EyGEXmLXke+HtpSLvSLLWsBetPgINFFgtydVJnrE09weTrNzAOqTcPAHPeyusmX6uAp6hBOot8PQkNyR5cinNjyR5Xxdp35lkzdK4LyZ5QxdxDCFAgEAdBVZIcl6S7ZPcl+RVS359t46JPk5O+uEKC6YfroBnKAECBAgQIECAAAECBAgQIECAAAECBAgQIECAAAECBAgQIECAAAECBAgQIECAAAECBAgQIECAAAECBAgQIECAAAECBAgQIECAAAECBAgQINAXgSovg+pLQoISIECAAAECBAgQIECAAAECBAgQIECAAAECBAgQIECAAAECBAgQIECAAAECBAgQIECAAAECBAgQIECAAAECBAgQIECAAAECBKYgUJTvKYpxl1MYPtq3tFqTjpxwBsVof0mongABAgQIEOiPwMpJtk3ymyRX9WeK2kf9YJIPlLL8RJJ/6HHW9yRZzf6ge1X7g+7tjOxIYHaSW0sjbkuydkcR3EyAwKAEFiWZWZps4yTXDGpy84ysgOe9FZZeP1cBz1AC9Rdo76nbe+s/f7SvP9RF2u9I8u8Txr0qybldxDKEAAECdRR4apKvJjkgyY/rmOByctIPV1g0/XAFPEMJECBAgAABAgQIECBAgAABAgQIECBAgAABAgQIECBAgAABAgQIECBAgAABAgQIECBAgAABAgQIECBAgAABAgQIECBAgAABAgQIECBAgACBvgh4GVRfWAUlQIAAAQIECBAgQIAAAQIECBAgQIAAAQIECBAgQIAAAQIECBAgQIAAAQIECBAgQIAAAQIECBAgQIAAAQIECBAgQIAAAQIE+ixQlOMXxbjLPk/d/PCt1qQjJ5xB0fxlVQEBAgQIECBAoI4C30zyt6XE9kjy+R4mul6SGyfGsz/oTNj+oDMvd3ct8PQkvymNviXJOl1HM5AAgX4KnJfk5aUJ5iU5vZ8Tik0giee9Fb4M9HMV8AwlUH+BJye5Icl3k/xjkl9VSHlhkq1K429KslGShyrENJQAAQIEeiOgH67gqB+ugGcoAQIECBAgQIAAAQIECBAgQIAAAQIECBAgQIAAAQIECBAgQIAAAQIECBAgQIAAAQIECBAgQIAAAQIECBAgQIAAAQIECBAgQIAAAQIECBAg0BcBL4PqC6ugBAgQIECAAAECBAgQIECAAAECBAgQIECAAAECBAgQIECAAAECBAgQIECAAAECBAgQIECAAAECBAgQIECAAAECBAgQIECAQJ8FinL8ohh32eepmx++1Zp05IQzKJq/rCogQIAAAQIECNRR4LYka5USe26Sn/Qw0blJvjoxnv1BZ8L2B515uZsAAQIjIHBUkoNKdR6RZP4I1K3E6RXwvLeCv36uAp6hBJohsEaSu3uQ6vOSXJFkhVKs9r/7/9SD2EIQIECAQDUB/XAFP/1wBTxDCRAgQIAAAQIECBAgQIAAAQIECBAgQIAAAQIECBAgQIAAAQIECBAgQIAAAQIECBAgQIAAAQIECBAgQIAAAQIECBAgQIAAAQIECBAgQIAAgb4IeBlUX1gFJUCAAAECBAgQIECAAAECBAgQIECAAAECBAgQIECAAAECBAgQIECAAAECBAgQIECAAAECBAgQIECAAAECBAgQIECAAAECBPosUJTjF8W4yz5P3fzwrdakIyecQdH8ZVUBAQIECBAgQKBuAk9P8ptSUg8mWTXJoz1MdEGSQybGsz/oTNj+oDMvdxOokcDWSZ6RZObSX1+Y8H23RqlKpWECb05ycinns5Ls1LAapNs8Ac97K6yZfq4CnqEERk/g6CQHlsp+JMlmSX4yehQqJkCAQK0E9MMVlkM/XAHPUAIECBAgQIAAAQIECBAgQIAAAQIECBAgQIAAAQIECBAgQIAAAQIECBAgQIAAAQIECBAgQIAAAQIECBAgQIAAAQIECBAgQIAAAQIECBAgQKAvAl4G1RdWQQkQIECAAAECBAgQIECAAAECBAgQIECAAAECBAgQIECAAAECBAgQIECAAAECBAgQIECAAAECBAgQIECAAAECBAgQIECAAIE+CxTl+EUx7rLPUzc/fKs16cgJZ1A0f1lVQIAAAQIECBCom8BrknyjlNR3k2zT4yTPTLLTxJj2B50p2x905uVuAjUSuDjJS0r5bJfkohrlJ5XmCjw3yY9K6f8mybrNLUfmDREYiue9v/3tb3PGGWfky1/+cjbeeOMcddRRA+HXzw2E2SQEhkXgKUl+kWTtUkE/TLJVEj9sG5ZVVgcBAk0UGIp+eLrg9cPTJW9eAgQIECBAgAABAgQIECBAgAABAgQIECBAgAABAgQIECBAgAABAgQIECBAgAABAgQIECBAgAABAgQIECBAgAABAgQIECBAgAABAgQIECBAYFkCXgbla4MAAQIECBAgQIAAAQIECBAgQIAAAQIECBAgQIAAAQIECBAgQIAAAQIECBAgQIAAAQIECBAgQIAAAQIECBAgQIAAAQIECBBookBRTrooxl02sZ6B5txqTTpywhkUA10BkxEgQIAAAQIERkLgrUmOTbLK0mrbfz6gx5Xf9v/YuxMwu6oqb9y/Cx0bNGgQCDIqCLTSyjxJRCDQGicQFZAGG1FsRZBBRel8zcfgH2kEEaFVBmkQkU+R0ALtgAyxGQQMgwiIyigRARkSZVA6xvOn6LI8NSSpW+fO973Pkyecm7PXXuvdlWLtk3r2TTJ1ZEz7g/qU7Q/q83I3gQ4S+E6St5Ty2SnJJR2Un1S6V2CpJH9I8oJSCcsnmd+9Jcm8CwS6/nnvDTfckK222mqIeuWVV87DDz9cN/2zzz6b888/P6effnoOP/zwvPGNb1xiDP3cEoncQIDAcIF3J/nWCJSB/frAvt2LAAECBNoj0PX9cHvY/ndW/XA79c1NgAABAgQIECBAgAABAgQIECBAgAABAgQIECBAgAABAgQIECBAgAABAgQIECBAgAABAgQIECBAgAABAgQIECBAgAABAgQIECBAgAABAgQIjCXgw6B8XRAgQIAAAQIECBAgQIAAAQIECBAgQIAAAQIECBAgQIAAAQIECBAgQIAAAQIECBAgQIAAAQIECBAgQIAAAQIECBAgQIAAAQLdKFCUky6KYZfdWE9Lc67VRh05MdYZFNOTXNnSxExGgAABAgQIECDQiwLrJNkwya+S3NjAAldN8uBY8ewP6lMe5/6gvqDuJkCgFQJfT/KPpYnem+TcVkxsjr4QuCnJJqVK35jksr6oXJHtEmjZ896BXvHqq6/OBRdckEsvvTS33357Jk2aVLnuBQsWZIUVVsiTTz45FGv27NnZbrvtxh37a1/7Wg444ID8/ve/f37MXnvtlYH3lvTSzy1JyJ8TIDCGwMC//2xfev+p53rJgf37I7QIECBAoC0CLeuH21JdkyfVDzcZWHgCBAgQIECAAAECBAgQIECAAAECBAgQIECAAAECBAgQIECAAAECBAgQIECAAAECBAgQIECAAAECBAgQIECAAAECBAgQIECAAAECBAgQIECgboGxPgyq7iAGECBAgAABAgQIECBAgAABAgQIECBAgAABAgQIECBAgAABAgQIECBAgAABAgQIECBAgAABAgQIECBAgAABAgQIECBAgAABAgRaLFCU5yuKYZctTqX7pqvVRh05MfKNQ5KcmOSUJB9L8qfuq1LGBAgQIECAAAECfSDwyiQbJpllfzDx1R7H/mDiwY0kQKCZAl9Ksl9pgo8m+fdmTih2XwmcmeT9pYoPTXJCXwkottUCLXveu+WWW+bHP/7xUH0XXnhhdtlll4bUu88+++Tss88eivWhD30op5566rhjX3LJJdlpp52G7l9mmWXy6KOPZvLkyYuNoZ8bN7EbCRD4q8BaSe4tgfw6ycA3wxshESBAoE8EtklydQfV2rJ+uINqblgq+uGGUQpEgAABAgQIECBAgAABAgQIECBAgAABAgQIECBAgAABAgQIECBAgAABAgQIECBAgAABAgQIECBAgAABAgQIECBAgAABAgQIECBAgAABAgQINEhg1KdDNSiuMAQIECBAgAABAgQIECBAgAABAgQIECBAgAABAgQIECBAgAABAgQIECBAgAABAgQIECBAgAABAgQIECBAgAABAgQIECBAgACBZgoU5eBFMeyymfP2ROxabdSRE+U3Nk/yoyR/M1js9UnemeShniheEQQIECBAgAABAr0oYH9QYVWXsD+oENlQAgSaLHBsksNKc/xrkmOaPKfw/SNwYJIvlMr9epK9+qd8lbZBoGX93KGHHpoTTjhhqMR3vvOdmTVrVkNKvvTSSzNjxoyhWMsvv3weffTRLL300uOKv3Dhwqy44oqZP3/+0P1nn3129t5778WO18+Ni9dNBAiMFvi/z711ZJLTk3w8ydOQCBAg0AcCU5P8V5INkmyf5LoOqbll/XCH1NvQNPTDDeUUjAABAgQIECBAgAABAgQIECBAgAABAgQIECBAgAABAgQIECBAgAABAgQIECBAgAABAgQIECBAgAABAgQIECBAgAABAgQIECBAgAABAgQIEGiAwKhPh2pATCEIECBAgAABAgQIECBAgAABAgQIECBAgAABAgQIECBAgAABAgQIECBAgAABAgQIECBAgAABAgQIECBAgAABAgQIECBAgAABAs0WKMoTFMWwy2bP3fXxa7VRR0785Y0pSW5PslqpyD8m2TTJz7q+cAUQIECAAAECBAj0qoD9QYWVXcz+oEJUQwkQaIHAp5L8W2me45N8sgXzmqI/BN6Q5L9Lpd6R5DX9Uboq2yTQsn7u5ptvzqabDjzu/N/XpEmT8sQTT2Ty5MmVS1+4cGFWWmmlzJs3byjW97///bzpTW8ad+yDDjooJ5988tD906dPzxVXXLHY8fq5cfO6kQCB0QLbJfkhGAIECPSJwMZJ/ivJqoP1DjRtWya5qwPqb1k/3AG1NjwF/XDDSQUkQIAAAQIECBAgQIAAAQIECBAgQIAAAQIECBAgQIAAAQIECBAgQIAAAQIECBAgQIAAAQIECBAgQIAAAQIECBAgQIAAAQIECBAgQIAAAQIEKgqM+nSoivEMJ0CAAAECBAgQIECAAAECBAgQIECAAAECBAgQIECAAAECBAgQIECAAAECBAgQIECAAAECBAgQIECAAAECBAgQIECAAAECBAi0QqAoT1IUwy5bMX9Xz1GrjTpyYuCNgV/fTTJjRHF7JzmnqwuWPAECBAgQIECAQK8L2B9UWOFF7A8qRDSUAIEWCXw4yZdLc52R5J9bNLdpel/gJUnuTnJTkp8k+XGSC3u/bBW2UaCl/dw666yTe+65Z6jcr3zlK/nABz7QkPI//OEP57TTThuKtc8+++Q//uM/xh37pptuymabbTZ0/0CvNnfu3Ky22mqLjKGfGzevGwn0ssCmSe5P8ngvF6k2AgQIVBR40+C/hy9VijPwvXOTJPMqxq46vKX9cNVkO228frjTVkQ+BAgQIECAAAECBAgQIECAAAECBAgQIECAAAECBAgQIECAAAECBAgQIECAAAECBAgQIECAAAECBAgQIECAAAECBAgQIECAAAECBAgQIECAwKhPh0JCgAABAgQIECBAgAABAgQIECBAgAABAgQIECBAgAABAgQIECBAgAABAgQIECBAgAABAgQIECBAgAABAgQIECBAgAABAgQIEOgCgaKcY1EMu+yC9NubYq026siJgTf+JclnRmR2VpL3tzdbsxMgQIAAAQIEukLgmiSPJ7kyyRVJbu+KrHsnSfuDCmu5iP1BhYiGEiDQIoE9kpxXmuv8JLu3aG7TECBAoNECLe3njjzyyBx11FFDNWy//fa58sqBVr76a/bs2Zk+ffpQoOWWWy6PP/54Jk2aNO7g66+/fu68886h+z/zmc/kX/5l4PHt2C/93Lhp3UigFwVWSXJckr2SfPG5ZxMf7cUi1USAAIEGChyc5PMj4l2XZPvn/r382QbOU2+olvbD9SbX6ffrhzt9heRHgAABAgQIECBAgAABAgQIECBAgAABAgQIECBAgAABAgQIECBAgAABAgQIECBAgAABAgQIECBAgAABAgQIECBAgAABAgQIECBAgAABAgT6T2DUp0P1H4GKCRAgQIAAAQIECBAgQIAAAQIECBAgQIAAAQIECBAgQIAAAQIECBAgQIAAAQIECBAgQIAAAQIECBAgQIAAAQIECBAgQIAAgS4UKMo5F8Wwyy4sp7Up12qjjpx4fZKrkixVyuRnSTZN8sfWZmc2AgQIECBAgEDXCUxN8kgp64HmdLkkT3ddJd2bsP1BhbUbY3/gjLoKnoYSaKHAm5N8tzTfpUlmtHB+UxEgQKCRAi3t5+65556ss846Q/kP9EMPP/xwpk4daO2rvQaeVa+yyip55JG/bhEuvvjivP3tbx934OOOOy6HHXbY0P1rrbVW7r333kWO18+Nm9aNBHpNYLPBf9tZtlTYq5P8vNcKVQ8BAgQaLHBGkn1HxJyVZNck7frBg5b2ww32bHs4/XDbl0ACBAgQIECAAAECBAgQIECAAAECBAgQIECAAAECBAgQIECAAAECBAgQIECAAAECBAgQIECAAAECBAgQIECAAAECBAgQIECAAAECBAgQIECAwAgBh737kiBAgAABAgQIECBAgAABAgQIECBAgAABAgQIECBAgAABAgQIECBAgAABAgQIECBAgAABAgQIECBAgAABAgQIECBAgAABAgS6UaAoJ10Uwy67sZ6W5lyrjTpy4pEkK5eSeCbJhknubmliJiNAgAABAgQIdKfAPyX5ain1HyWZ1p2ldG3W9gcVlm6M/YEz6ip4GkqghQJbJ7m2NN8NSbZq4fymIkCAQCMFWt7PbbLJJrnllluGajj++OPziU98oiE1HXjggTnllFOGYu25554599xzxx37wQcfzBprrJHyc+85c+Zks802GzOGfm7ctG4k0GsCkwb/HWfNUmGXJXljrxWqHgIECDRYYOnnnt8OfL/cfkTc45Ic1uC5xhuu5f3weBPrhvv0w92wSnIkQIAAAQIECBAgQIAAAQIECBAgQIAAAQIECBAgQIAAAQIECBAgQIAAAQIECBAgQIAAAQIECBAgQIAAAQIECBAgQIAAAQIECBAgQIAAAQL9JeCw9/5ab9USIECAAAECBAgQIECAAAECBAgQIECAAAECBAgQIECAAAECBAgQIECAAAECBAgQIECAAAECBAgQIECAAAECBAgQIECAAIFeESjKhRTFsMteqbFpddRqSzxyYvck5zctAYEJECBAgAABAr0lcG6SPUslHZ3kiN4qseOrsT+osERj7A+WuGGoMJ2h/SuwfpI7SuX/LMnf9y9HQyof8Lu9FOnnSV7dkMiCECBAoPUCLe/njj/++Hzyk58cqnSjjTbKLbfc0pDKr7322rz+9a8firXsssvm8ccfz8Dv433tuOOOueKKK4Zu/+hHP5qTTz55zOH6ufGquo9ATwrslOSiEZW9Lcl3erJaRREgQKBxAi9OMifJeiNCvj/JWY2bZtyRWt4PjzuzLrhRP9wFiyRFAgQIECBAgAABAgQIECBAgAABAgQIECBAgAABAgQIECBAgAABAgQIECBAgAABAgQIECBAgAABAgQIECBAgAABAgQIECBAgAABAgQIECDQZwIOe++zBVcuAQIECBAgQIAAAQIECBAgQIAAAQIECBAgQIAAAQIECBAgQIAAAQIECBAgQIAAAQIECBAgQIAAAQIECBAgQIAAAQIECBDoEYGiXEdRDLvskRKbV0atttgjJ76c5CPNm11kAgQIECBAgEDPCcxLMqVU1TZJrum5Kju7IPuDCuszxv7AGXUVPA1dpMBrktxW+tPbk7yWVyWBqUm+mmT+4K/7kxxXKaLBBAgQaJ9Ay/u5uXPn5uUvf3nKz5bvuOOOrL/++g1RGIj9wAMP5LWvfW3e/e5355BDDslyyy037tjnnHNO9t5776H7p0yZksceeyxLL730qBj6uXGzupFArwr8d5I3lIq7O8mrkizs1YLVRYAAgQYJrJXkpiTLl+INfO98c5LLGjTHeMO0vB8eb2LdcJ9+uBtWSY4ECBAgQIAAAQIECBAgQIAAAQIECBAgQIAAAQIECBAgQIAAAQIECBAgQIAAAQIECBAgQIAAAQIECBAgQIAAAQIECBAgQIAAAQIECBAgQKC/BBz23l/rrVoCBAgQIECAAAECBAgQIECAAAECBAgQIECAAAECBAgQIECAAAECBAgQIECAAAECBAgQIECAAAECBAgQIECAAAECBAgQINArAkW5kKIYdtkrNTatjlptkUdO3Jpk8yQLmja5wAQIECBAgACB3hLYOMnNpZKeTjIlyZ96q8yOr8b+oMISjbE/cEZdBU9DFymwQZKBPedfXj9NsiEvAgQIECAwKNCWfm6bbbbJNddcM7QIM2fOzDHHHNOQRfnBD36QV7ziFVlvvfUmFO/pp5/O5MmTnx+7wgorZN99983hhx+eF73oRaPi6ecmRGwQgV4SWD/J7UnKe7lDnns+cVIvFakWAgQINElg2yQ/HBH710nWaNJ8iwrbln64xTU2bTr9cNNoBSZAgAABAgQIECBAgAABAgQIECBAgAABAgQIECBAgAABAgQIECBAgAABAgQIECBAgAABAgQIECBAgAABAgQIECBAgAABAgQIECBAgAABAgQmKOCw9wnCGUaAAAECBAgQIECAAAECBAgQIECAAAECBAgQIECAAAECBAgQIECAAAECBAgQIECAAAECBAgQIECAAAECBAgQIECAAAECBAi0VaAoz14Uwy7bmlg3TF6rjTpy4o4kaybZIMn93VCDHAkQIECAAAECHSLwqST/VsrlkiQ7dUhu7UrjA0nuSnJLkidblIT9QQXoMfYHzqir4GnoIgU2TPKT0p/emmQjXgQIECBAYFCgLf3cl7/85XzkIx95PoVp06blk5/8ZHbaqXPa+eOPPz6veMUrsuuuuy72C0U/5+8RAQJJvpRkv5LEwH785UnmNUBn+ySzGxBHCAIECHSqwF5JvjaY3K+S7JDknhYn25Z+uMU1Nm06/XDTaAUmQIAAAQIECBAgQIAAAQIECBAgQIAAAQIECBAgQIAAAQIECBAgQIAAAQIECBAgQIAAAQIECBAgQIAAAQIECBAgQIAAAQIECBAgQIAAAQIEJijgsPcJwhlGgAABAgQIECBAgAABAgQIECBAgAABAgQIECBAgAABAgQIECBAgAABAgQIECBAgAABAgQIECBAgAABAgQIECBAgAABAgQItFWgKM9eFMMu25pYN0xeq406cmJykg2T/Kgb8pcjAQIECBAgQKCDBK5IMr2Uz0FJTu6g/FqdykuSzC9NeleS9RqcxBpJfpfk96W49gcVkMfYHzijroKnoYsU2DjJzaU/vSXJJrwIECBAgMCgQFv6ucceeyyf/vSns99+++VVr3pV1y6Gfq5rl07iBBopsHySXyVZrhT0y0k+UmGSKUlOfC7uPs/twT+W5PMVYhlKgACBThc4IcmMJNsnebQNybalH25DnU2ZUj/cFFZBCRAgQIAAAQIECBAgQIAAAQIECBAgQIAAAQIECBAgQIAAAQIECBAgQIAAAQIECBAgQIAAAQIECBAgQIAAAQIECBAgQIAAAQIECBAgQIAAgQoCDnuvgGcoAQIECBAgQIAAAQIECBAgQIAAAQIECBAgQIAAAQIECBAgQIAAAQIECBAgQIAAAQIECBAgQIAAAQIECBAgQIAAAQIECBAg0DaBojxzUQy7bFtS3TJxrTbqyAlnUHTL4smTAAECBAgQ6CSBv03yVJK/KSW1fpI7OynJFueyfZIrS3P+NMmGDc7h/CS7JrkvyS1JPj34+9A09gf1idsf1Ofl7gkLbJrkxtLom5JsNuFoBhIgQIBArwl43lthRfVzFfAMJdBbAockObFU0sIkGyT52QTKfF2SWUlWGSKt2TkAACAASURBVBw78PxjvSQPTSCWIQQIEOgWgZck+V2bktUPV4DXD1fAM5QAAQIECBAgQIAAAQIECBAgQIAAAQIECBAgQIAAAQIECBAgQIAAAQIECBAgQIAAAQIECBAgQIAAAQIECBAgQIAAAQIECBAgQIAAAQIECBBoioAPg2oKq6AECBAgQIAAAQIECBAgQIAAAQIECBAgQIAAAQIECBAgQIAAAQIECBAgQIAAAQIECBAgQIAAAQIECBAgQIAAAQIECBAgQIBAkwWKcvyiGHbZ5Km7P3ytNurICWdQdP+yqoAAAQIECBBovcBbknynNO1vk6zc+jQ6asZPJDm+lNFZSd7f4AzvSbJ2KeYWSX5sfzBxZfuDidsZWZfAZknmlEbc+Nz30M3riuBmAgQIEOhlAc97K6yufq4CnqEEektgUpKfJVmnVNZVSbadQJlrJbkzyd+Wxl6QZNcJxDKEAAECBJYsoB9estEi79APV8AzlAABAgQIECBAgAABAgQIECBAgAABAgQIECBAgAABAgQIECBAgAABAgQIECBAgAABAgQIECBAgAABAgQIECBAgAABAgQIECBAgAABAgQIEGiKgA+DagqroAQIECBAgAABAgQIECBAgAABAgQIECBAgAABAgQIECBAgAABAgQIECBAgAABAgQIECBAgAABAgQIECBAgAABAgQIECBAgECTBYpy/KIYdtnkqbs/fK026sgJZ1B0/7KqgAABAgQIEGi9wElJDipNe3aSfVqfRkfNeF6SPUoZfTTJvzcww5ckmV+K9+ckyyT5H/uDiSvbH0zczsi6BLZIckNpxI+TbFlXBDcTIECAQC8LeN5bYXX1cxXwDCXQewJvS3LJYFl3J/l4kosnWOZhSY4dMXZ6ktkTjGcYAQIECCxaQD9c4atDP1wBz1ACBAgQIECAAAECBAgQIECAAAECBAgQIECAAAECBAgQIECAAAECBAgQIECAAAECBAgQIECAAAECBAgQIECAAAECBAgQIECAAAECBAgQIECgKQI+DKoprIISIECAAAECBAgQIECAAAECBAgQIECAAAECBAgQIECAAAECBAgQIECAAAECBAgQIECAAAECBAgQIECAAAECBAgQIECAAAECTRYoyvGLYthlk6fu/vC12qgjJ5xB0f3LqgICBAgQIECg9QL/muRjSZYfnHrPJOe1Po2OmvEXzxmsV8po6yTXNTDDHZJcXop3W5INktgfVEC2P6iAZ2g9AluN+H5wfZLX1RPAvQQItE3gDUm2T7JRkk2S/NNz1//dtmxM3KsC+rkKK6ufq4BnKIHeFLgkyVVJTkqyoEKJf5PkJ0n+vhTj3iTrJ3m2QlxDCRAgQGC0gH64wleFfrgCnqEECBAgQIAAAQIECBAgQIAAAQIECBAgQIAAAQIECBAgQIAAAQIECBAgQIAAAQIECBAgQIAAAQIECBAgQIAAAQIECBAgQIAAAQIECBAgQIBAUwR8GFRTWAUlQIAAAQIECBAgQIAAAQIECBAgQIAAAQIECBAgQIAAAQIECBAgQIAAAQIECBAgQIAAAQIECBAgQIAAAQIECBAgQIAAAQIEmixQlOMXxbDLJk/d/eFrtVFHTjiDovuXVQUECBAgQIBA+wSmJ3lHkmOSPNK+NNo+8wuTPF3K4s9JlkvyTAMzOzTJZ0vxvprkfUnsDyog2x9UwDO0HoHXJflRacB1SbauJ4B7CRBom8DXkuxVmv3gJF9oWzYm7lUB/VyFldXPVcAzlACBJQlskuTGJOV/R/p0kv+7pIH+nAABAgTqEtAP18U1/Gb9cAU8QwkQIECAAAECBAgQIECAAAECBAgQIECAAAECBAgQIECAAAECBAgQIECAAAECBAgQIECAAAECBAgQIECAAAECBAgQIECAAAECBAgQIECAAIGmCPgwqKawCkqAAAECBAgQIECAAAECBAgQIECAAAECBAgQIECAAAECBAgQIECAAAECBAgQIECAAAECBAgQIECAAAECBAgQIECAAAECBAg0WaAoxy+KYZdNnrr7w9dqo46ccAZF9y+rCggQIECAAAEC7RbYNskPS0nckeQ1DU7qG0l2L8U8KMnJSewPKkDbH1TAM7QegWlJrikNuDbJ6+sJ4F4CBNom8PEkJ5RmPzvJPm3LxsS9KqCfq7Cy+rkKeIYSIDAegS8m+UjpxgVJXpXk3vEMdg8BAgQIjEtAPzwuprFv0g9XwDOUAAECBAgQIECAAAECBAgQIECAAAECBAgQIECAAAECBAgQIECAAAECBAgQIECAAAECBAgQIECAAAECBAgQIECAAAECBAgQIECAAAECBAgQaIqAD4NqCqugBAgQIECAAAECBAgQIECAAAECBAgQIECAAAECBAgQIECAAAECBAgQIECAAAECBAgQIECAAAECBAgQIECAAAECBAgQIECAQJMFinL8ohh22eSpuyf8k08+meWWW25UwrXaqCMnnEHRPcsqUwIECBAgQIBApwockuTEUnLnJNm7wcnelWSdUsw3JLk6if1BBWj7gwp4htYjsE2Sq0oDBv7uDvwd9iJAoPMFdkhyeSnNW5Js0vlpy7DLBPRzFRZMP1cBz1ACBMYjMDnJ3UlWLt08+7n+fvp4BruHAAECPSjwkiS/a3Bd+uEKoPrhCniGEiBAgAABAgQIECBAgAABAgQIECBAgAABAgQIECBAgAABAgQIECBAgAABAgQIECBAgAABAgQIECBAgAABAgQIECBAgAABAgQIECBAgAABAk0R8GFQTWEVlAABAgQIECBAgAABAgQIECBAgAABAgQIECBAgAABAgQIECBAgAABAgQIECBAgAABAgQIECBAgAABAgQIECBAgAABAgQIEGiyQFGOXxTDLps8dfeEf8c73pF77703s2bNyrrrrjuUeK026sgJZ1B0z7LKlAABAgQIECDQqQLnJtmzlNxBSU5uYLIvTPL0iHgvSvJMEvuDCtD2BxXwDCVAgEB/CExJMq9U6v8kWTbJn/ujfFW2SKCv+rl58+ZlmWWWybLLDvxVqv7Sz1U3FIEAgSUKvCvJBSPu2iPJN5Y40g0ECBDoLYF1knwvyYVJPtXA0vqqH26g2/Oh9MONFhWPAAECBAgQIECAAAECBAgQIECAAAECBAgQIECAAAECBAgQIECAAAECBAgQIECAAAECBAgQIECAAAECBAgQIECAAAECBAgQIECAAAECBAgQqCrgw6CqChpPgAABAgQIECBAgAABAgQIECBAgAABAgQIECBAgAABAgQIECBAgAABAgQIECBAgAABAgQIECBAgAABAgQIECBAgAABAgQItEOgKE9aFMMu25FPx835xS9+MQcccMDzeS277LI5/vjjs//++z9/XauNOnLCGRQdt4ISIkCAAAECBAh0ncCdSV5Vyvr1Sa5tYBXbJZldivfLJH83eG1/UAHa/qACnqEE2i/wsiRbJpky+Ov+JBe1Py0Z9KDAr5OsVqprwyQ/7cE6ldQ+gZ7v55544onMmjUrF1xwQa688sqcc8452WOPPSYs/otf/CJPPfVUNt10U897J6xoIAECdQpcnOTtpTFzk6xZZwy3EyBAoJsFdkwyK8mLB4t4b5JzG1RQz/fDDXIaM4znm83UFZsAAQIECBAgQIAAAQIECBAgQIAAAQIECBAgQIAAAQIECBAgQIAAAQIECBAgQIAAAQIECBAgQIAAAQIECBAgQIAAAQIECBAgQIAAAQIECBCYiIAPg5qImjEECBAgQIAAAQIECBAgQIAAAQIECBAgQIAAAQIECBAgQIAAAQIECBAgQIAAAQIECBAgQIAAAQIECBAgQIAAAQIECBAgQIBAuwWKcgJFMeyy3bm1ff5bb701m2++eRYsWDCUyw477JDLLrsstVrt+V8jXs6gaPuqSYAAAQIECBAg0NUCL0zydKmCPydZLskzDazq40lOKMX7ZpL3DF7bH1SAtj+ogGcogfYLvCvJBaU0/jPJO9uflgx6UOA7Sd5SquufknytB+tUUvsEOrKfe/DBB7Paaqs1RGXmzJk59thjh2LttNNOueiii+qK/eyzz+ab3/xmTj/99Fx77bV529velksuucTz3roU3UyAQAWB1ZP8MsmySQZ6gwOT3FshnqEECBDoNoFfJFlvRNJvSHJ1AwrpyH64AXW1JITnmy1hNgkBAgQIECBAgAABAgQIECBAgAABAgQIECBAgAABAgQIECBAgAABAgQIECBAgAABAgQIECBAgAABAgQIECBAgAABAgQIECBAgAABAgQIECBQh4APg6oDy60ECBAgQIAAAQIECBAgQIAAAQIECBAgQIAAAQIECBAgQIAAAQIECBAgQIAAAQIECBAgQIAAAQIECBAgQIAAAQIECBAgQIBAxwgU5UyKYthlxyTZjkTmz5+fjTfeOPfff//Q9CuuuGLuvPPODPw+8KrVRh054QyKdiyWOQkQIECAAAECvSPwwiTvSbJhko2TLJNkiwaXd16SPUoxP5Xks4PX9gcVsO0PKuAZSqD9AjsmuayUxpVJdmh/WjLoQYFjksws1XViko/3YJ1Kap9Ax/Rzd911V77xjW/kggsuyB133JFHH300yy+/fGWZn/70p9lww4F2+X9fkyZNyuOPP57llltu3LGvueaabLPNNkP3L7300nnooYcyderUkTE87x23qhsJEKhT4L1JHkvyvTrHuZ0AAQK9ILBekjlJXlwqZl6STZPcV7HAjumHK9bRluGeb7aF3aQECBAgQIAAAQIECBAgQIAAAQIECBAgQIAAAQIECBAgQIAAAQIECBAgQIAAAQIECBAgQIAAAQIECBAgQIAAAQIECBAgQIAAAQIECBAgQIDAYgQcDurLgwABAgQIECBAgAABAgQIECBAgAABAgQIECBAgAABAgQIECBAgAABAgQIECBAgAABAgQIECBAgAABAgQIECBAgAABAgQIEOhGgaKcdFEMu+zGehqW85vf/OZ8//vfH4pXq9Vy2WWXZYcddhj23ogJnUHRsBUQiAABAgQIECBAoEkC/5rkH5O8ejD+jkmuGPxv+4MK6AN7BvuDCoCGEmivwGZJ5pRSuCnJwHteBBotsGuS80tBr0zy14dNjZ5NvH4U6Jh+bvPNN8+NN944tAannHJKDjjggIasybrrrpu77757KNbZZ5+dvffeu67Ya6+9du67776hMSeddFIOPvhg/Vxdim4mQIAAAQIECExYYPsklyVZuhThl0k2T/L7CUdNOqYfrlBD24Z6vtk2ehMTIECAAAECBAgQIECAAAECBAgQIECAAAECBAgQIECAAAECBAgQIECAAAECBAgQIECAAAECBAgQIECAAAECBAgQIECAAAECBAgQIECAAAECixDwYVC+NAgQIECAAAECBAgQIECAAAECBAgQIECAAAECBAgQIECAAAECBAgQIECAAAECBAgQIECAAAECBAgQIECAAAECBAgQIECAAIFuFCjKSRfFsMturKchOZ9wwgk59NBDh8WaOXNmjjnmmGHv1WqjjpxwBkVDVkAQAgQIECBAgACBFgi8LMl2Sb6fZP7gfPYHFeDtDyrgGUqg/QLrJvllKY17kqzT/rRk0IMC6yX5Ramugf8HL9+DdSqpfQId08+ddNJJOeSQQ4Ykttpqq1x33XUNkTnqqKNy5JFHDsWaMWNGvve979UV+4gjjsjRRx89NGaTTTbJzTffPDKG5711qbqZQF8KHJDkhiRz+rJ6RRMgQKCawL5JzhgRYnaSf0iycIKhO6YfnmD+bR3m+WZb+U1OgAABAgQIECBAgAABAgQIECBAgAABAgQIECBAgAABAgQIECBAgAABAgQIECBAgAABAgQIECBAgAABAgQIECBAgAABAgQIECBAgAABAgQIjCHgcFBfFgQIECBAgAABAgQIECBAgAABAgQIECBAgAABAgQIECBAgAABAgQIECBAgAABAgQIECBAgAABAgQIECBAgAABAgQIECBAgEA3ChTlpIti2GU31lM55zlz5mTrrbfOn/70p6FYW2yxRa677rostdRSw+LXaqOOnHAGReUVEIAAAQIECBAgQKCNAvYHFfDtDyrgGUqg/QJTkzxSSuOxJCu1Py0Z9KjA00leWKptjSS/7tFaldV6gY7p5377299m1VVXzcKFC4cU5s6dm9VXX72yyt1335111113KM7SSy+dRx99NMsvv/y4Y993331Ze+21l3S/571LEvLnBPpXYIck/57kVUluSLJV/1KonAABApUEvpDkwBERvpLkgxOM2jH98ATzb+swzzfbym9yAgQIECBAgAABAgQIECBAgAABAgQIECBAgAABAgQIECBAgAABAgQIECBAgAABAgQIECBAgAABAgQIECBAgAABAgQIECBAgAABAgQIECBAYAwBh4P6siBAgAABAgQIECBAgAABAgQIECBAgAABAgQIECBAgAABAgQIECBAgAABAgQIECBAgAABAgQIECBAgAABAgQIECBAgAABAgS6UaAoJ10Uwy67sZ5KOT/++OPZcMMN8+CDDw7FmTJlSm677basvvrqo2LXaqOOnHAGRaUVMJgAAQIECBAgQKDNAvYHFRbA/qACnqEE2i+wVJKFpTT+nGTp9qclgx4V+FGS1w3W9miStz73a06P1qqs1gt0VD/3xje+MZdddtmQwtFHH53DDz+8ISobbbRRbr311qFYp512Wv75n/+5rthbb711rrvuusWN8by3LlE3E+gbgdckuW1EtXsk+UbfCCiUAAECjRMY2I9/N8mbRoT8aJJ/n8A0HdUPTyD/tg7xfLOt/CYnQIAAAQIECBAgQIAAAQIECBAgQIAAAQIECBAgQIAAAQIECBAgQIAAAQIECBAgQIAAAQIECBAgQIAAAQIECBAgQIAAAQIECBAgQIAAAQIExhBwOKgvCwIECBAgQIAAAQIECBAgQIAAAQIECBAgQIAAAQIECBAgQIAAAQIECBAgQIAAAQIECBAgQIAAAQIECBAgQIAAAQIECBAgQKAbBYpy0kUx7LIb65lwzgO177DDDpk9e/awGN/5znfylre8Zcy4tdqoIyecQTHhFTCQAAECBAgQ6COBlyT5QpIrk1ye5Dd9VHunl2p/UGGF7A8q4BlKoDME/pBkmVIqL0ryTGekJoseE3jrYD236IN6bGU7o5yO6ue++tWv5n3ve9+QzCtf+crcfffdDZE69thjM3PmzKFY06dPzxVXXFFX7FNPPTX77bff4sZ43luXqJsJ9JXAhUl2KVX8UJK1kjzbVwqKJUCAQGMEJie5Kcl6pXB/TrJjkuH/eL/k+TqqH15yup11h+ebnbUesiFAgAABAgQIECBAgAABAgQIECBAgAABAgQIECBAgAABAgQIECBAgAABAgQIECBAgAABAgQIECBAgAABAgQIECBAgAABAgQIECBAgAABAgQSh4P6KiBAgAABAgQIECBAgAABAgQIECBAgAABAgQIECBAgAABAgQIECBAgAABAgQIECBAgAABAgQIECBAgAABAgQIECBAgAABAgS6UaAoJ10Uwy67sZ4J5/z4449n2223zR133DEU4+CDD87nP//5Rcas1UYdOeEMigmvgIEECBAgQIBAHwm8M8msUr0XJNm1j+rv5FLtDyqsjv1BBTxDCXSGwMNJVi6lsmqShzojNVkQIEBg3AId1c899dRTWWmllfLHP/5xqIAbb7wxm2666bgLWtSNc+fOzZprrjn0xwO92EMPPZSVVy5/K1/8NPPnz8/UqVOzYMGCRd3oeW/llRKAQM8KDHwDujvJpFKFRyY5qmcrVhgBAgSaK7BWkpuSLD84zW+SvC3JLXVO21H9cJ25t/12zzfbvgQSIECAAAECBAgQIECAAAECBAgQIECAAAECBAgQIECAAAECBAgQIECAAAECBAgQIECAAAECBAgQIECAAAECBAgQIECAAAECBAgQIECAAAECBEYIOBzUlwQBAgQIECBAgAABAgQIECBAgAABAgQIECBAgAABAgQIECBAgAABAgQIECBAgAABAgQIECBAgAABAgQIECBAgAABAgQIECDQjQJFOemiGHbZjfVUyvkPf/hD9tprr1x44YXZaKONcsMNN+QFL3jBImPWaqOOnHAGRaUVMJgAAQIECBDoE4HTk3ywVOtxSQ7rk9o7vUz7gworZH9QAc9QAp0h8PMkf1dK5dVJBt7zIkCAQDcJdFw/t/vuu+f8888fMjzkkENy4oknNsR0iy22yJw5c4ZinXLKKTnggAPqiv2ud73r+efBi3h53luXppsJ9J3AwPOMT5aqfjbJWkke6jsJBRMgQKAxAtOSzE7ykyRvS/LbCYTtuH54AjW0bYjnm22jNzEBAgQIECBAgAABAgQIECBAgAABAgQIECBAgAABAgQIECBAgAABAgQIECBAgAABAgQIECBAgAABAgQIECBAgAABAgQIECBAgAABAgQIECCwCAGHg/rSIECAAAECBAgQIECAAAECBAgQIECAAAECBAgQIECAAAECBAgQIECAAAECBAgQIECAAAECBAgQIECAAAECBAgQIECAAAECBLpRoCgnXRTDLruxnobkfNJJJ2WnnXbK2muvvdh4tdqoIyecQdGQFRCEAAECBAgQ6HGBB5KsUapxepLZPV5zt5Rnf1BhpewPKuAZSqAzBG5IskUpldclub4zUpMFAQIExi3Qcf3cxRdfnJ133nmogKlTp+bhhx/OGL3TuIv8y42f+9zn8olPfGJo3LRp03LNNdfUFefb3/52dtlll0WN8by3Lk03E+g7geWS3JNkpVLlX0+yV99JKJgAAQKNE9gmydUVwnVcP1yhlpYP9Xyz5eQmJECAAAECBAgQIECAAAECBAgQIECAAAECBAgQIECAAAECBAgQIECAAAECBAgQIECAAAECBAgQIECAAAECBAgQIECAAAECBAgQIECAAAECBJYg4HBQXyIECBAgQIAAAQIECBAgQIAAAQIECBAgQIAAAQIECBAgQIAAAQIECBAgQIAAAQIECBAgQIAAAQIECBAgQIAAAQIECBAgQIBANwoU5aSLYthlN9bT0pxrtVFHTjiDoqUrYDICBAgQIECgCwXWS/KLUt7PJpmc5E9dWEsvpmx/UGFV7Q8q4Blaj8Dbk1xcGnBJkp3qCeDeRQr8IMk/lP50RpJLeREgQKDLBDqun1uwYEFWXnnlzJs3b4jysssuy4477liZ9pFHHskqq6ySjTfeOO9+97uz22675ZWvfGXdcV/60pcOy68UwPPeujUNINB3AvsmOWNE1VsluaGixKQkByd5fZKdK8YynAABAv0k0HH9cDfhe77ZTaslVwIECBAgQIAAAQIECBAgQIAAAQIECBAgQIAAAQIECBAgQIAAAQIECBAgQIAAAQIECBAgQIAAAQIECBAgQIAAAQIECBAgQIAAAQIECBAg0B8CDgftj3VWJQECBAgQIECAAAECBAgQIECAAAECBAgQIECAAAECBAgQIECAAAECBAgQIECAAAECBAgQIECAAAECBAgQIECAAAECBAgQ6DWBolxQUQy77LVaG15PrTbqyAlnUDRcWUACBAgQIECgxwQOSHJKqabvJnlrj9XYzeXYH1RYPfuDCniG1iOwc5JvlwZclOQd9QRw7yIFjkiyYZL5g7/OSHInLwIECHSZQEf2cx/+8Idz2mmnDVG+733vy1lnndUQ2t/85jdZddVVK8Xaf//9M2vWrDzyyCMj43jeW0nWYAJ9ITDwfeL2JOuXqv1Jko0rVL9Dki8nWXcwxnuSfLNCPEMJECDQTwId2Q93ywJ4vtktKyVPAgQIECBAgAABAgQIECBAgAABAgQIECBAgAABAgQIECBAgAABAgQIECBAgAABAgQIECBAgAABAgQIECBAgAABAgQIECBAgAABAgQIECDQPwIOB+2ftVYpAQIECBAgQIAAAQIECBAgQIAAAQIECBAgQIAAAQIECBAgQIAAAQIECBAgQIAAAQIECBAgQIAAAQIECBAgQIAAAQIECBDoJYGiXExRDLvspTqbUkutNurICWdQNEVaUAIECBAgQKCHBC5J8rZSPQcn+UIP1dftpdgfVFhB+4MKeIbWI7BLkgtLA/4zyTvrCeBeAgQIEOhpgY7s566++upst9122XrrrbPrrrtmt912y8te9rKOWYjHHnssK664YvRzHbMkEiHQbQJvSPLfI5J+b5JzJ1jIrBE9/sNJ1kvy5ATjGUaAAIF+EujIfrhbFkA/3C0rJU8CBAgQIECAAAECBAgQIECAAAECBAgQIECAAAECBAgQIECAAAECBAgQIECAAAECBAgQIECAAAECBAgQIECAAAECBAgQIECAAAECBAgQINA/Aj4Mqn/WWqUECBAgQIAAAQIECBAgQIAAAQIECBAgQIAAAQIECBAgQIAAAQIECBAgQIAAAQIECBAgQIAAAQIECBAgQIAAAQIECBAgQKCXBIpyMUUx7LKX6mxKLbXaqCMnnEHRFGlBCRAgQIAAgR4R+Jsk85O8qFTPq5P8vEfqq1LGKUmmJbk1yS1JLkzy6yoBJzjW/mCCcAPD7A8q4Blaj8A7k8wqDRj4fvGuegK4lwABAgR6WqBj+7nf/OY3WXXVVTsaXz/X0csjOQKdLvCtJO8uJXl/krUmmPTLktybZNnS+JOTHDTBeIYRIECgnwQ6th/uhkXQD3fDKsmRAAECBAgQIECAAAECBAgQIECAAAECBAgQIECAAAECBAgQIECAAAECBAgQIECAAAECBAgQIECAAAECBAgQIECAAAECBAgQIECAAAECBAj0l4APg+qv9VYtAQIECBAgQIAAAQIECBAgQIAAAQIECBAgQIAAAQIECBAgQIAAAQIECBAgQIAAAQIECBAgQIAAAQIECBAgQIAAAQIECBDoFYGiXEhRDLvslRqbVketNurICWdQNE1b0AkXrgAAIABJREFUYAIECBAgQKAHBLZN8sNSHXOTrNkDdTWihDlJNisFmpHk0kYEHoyxepIdk9yS5NbFxLU/qIBuf1ABz9B6BN6d5FulARck2bWeAO4lQIAAgZ4W0M9VWF79XAU8QwkQGHi+cXeSSYP9+qFJflWB5eNJTiiNX5hk4yS3VYhpKAECBPpBQD9cYZX1wxXwDCVAgAABAgQIECBAgAABAgQIECBAgAABAgQIECBAgAABAgQIECBAgAABAgQIECBAgAABAgQIECBAgAABAgQIECBAgAABAgQIECBAgAABAgSaIuDDoJrCKigBAgQIECBAgAABAgQIECBAgAABAgQIECBAgAABAgQIECBAgAABAgQIECBAgAABAgQIECBAgAABAgQIECBAgAABAgQIECDQZIGiHL8ohl02eeruD1+rjTpywhkU3b+sKiBAgAABAgSaJ3BMkpml8Gcm2bd503VN5KWS/DHJpFLGyyeZ38AK9krytVK8zyf52Bjx7Q8qoNsfVMAztB6B3ZJ8szTg/CS71xPAvQQIECDQ0wL6uQrLq5+rgGcoAQIDAvsluSPJVQ3gWHow1t+VYt2YZIsk/jGvAcBCECDQswL64QpLqx+ugGcoAQIECBAgQIAAAQIECBAgQIAAAQIECBAgQIAAAQIECBAgQIAAAQIECBAgQIAAAQIECBAgQIAAAQIECBAgQIAAAQIECBAgQIAAAQIECBAg0BQBHwbVFFZBCRAgQIAAAQIECBAgQIAAAQIECBAgQIAAAQIECBAgQIAAAQIECBAgQIAAAQIECBAgQIAAAQIECBAgQIAAAQIECBAgQIAAgSYLFOX4RTHssslTd3/4Wm3UkRPOoOj+ZVUBAQIECBAg0DyBG5NsWgq/e5Lzmzdd10TeKMktpWwfTLJ6g7M/KclBpZhHJzlijDnsDyrA2x9UwDO0HoGB753fKA34ZpL31BPAvQQIECDQ0wL6uQrLq5+rgGcoAQLNENg6ybUjAn84yWnNmExMAgQIdJnA5kk+m+TtSZ4q5a4frrCQ+uEKeIYSIECAAAECBAgQIECAAAECBAgQIECAAAECBAgQIECAAAECBAgQIECAAAECBAgQIECAAAECBAgQIECAAAECBAgQIECAAAECBAgQIECAAAECTRHwYVBNYRWUAAECBAgQIECAAAECBAgQIECAAAECBAgQIECAAAECBAgQIECAAAECBAgQIECAAAECBAgQIECAAAECBAgQIECAAAECBAgQaLJAUY5fFMMumzx1a8M/88wzeetb35pPfepTmTFjRkMmr9VGHTnhDIqGyApCgAABAgQI9KDAskl+lWSlUm0vTTKvB2utt6QPJPlKadAlSXaqN8gS7r86yetL9+yc5OIxxvTN/qDBvs+Hsz9ohqqYYwjskeS80vv/L8k/kiJAoOsFXj7wv5Ik93d9JQpot4B+rsIK6Ocq4BlKgECzBM5M8v5S8PlJ1k3yWLMmFJcAAQJdILBnkv9I8oIklyZ5S5I/D+atH66wgPrhCniGEiBAgAABAgQIECBAgAABAgQIECBAgAABAgQIECBAgAABAgQIECBAgAABAgQIECBAgAABAgQIECBAgAABAgQIECBAgAABAgQIECBAgAABAk0R8GFQTWEVlAABAgQIECBAgAABAgQIECBAgAABAgQIECBAgAABAgQIECBAgAABAgQIECBAgAABAgQIECBAgAABAgQIECBAgAABAgQIEGiyQFGOXxTDLps8dWvD77777jn//POfn3S//fbLiSeemGWWWaZSErXaqCMnnEFRSdRgAgQIECBAoA8ENkiyfZI1k3y8D+odT4lfTPKR0o1HJzliPAPruOfpJC8s3b9Gkl+PMb5v9gd12I37VvuDcVO5sZrAnknOLYX4epK9qoU0mgCBNgkM9ERnJllrcP5vJdmtTbmYtncE9HMV1lI/VwHPUAIEmiUwJcl9SQZ+/8vrnOfe27tZE4pLgACBDhfYOcm3R+T4hSQHD76nH66wgPrhCniGEiBAgAABAgQIECBAgAABAgQIECBAgAABAgQIECBAgAABAgQIECBAgAABAgQIECBAgAABAgQIECBAgAABAgQIECBAgAABAgQIECBAgAABAk0R8GFQTWEVlAABAgQIECBAgAABAgQIECBAgAABAgQIECBAgAABAgQIECBAgAABAgQIECBAgAABAgQIECBAgAABAgQIECBAgAABAgQIEGiyQFGOXxTDLps8devCf+UrX8kHP/jBYRN+4QtfyIEHHlgpiVpt1JETzqCoJGowAQIECBAgQKAvBa5PsmWp8nckuaiBEq9Kcmcp3u+STFlE/L7YHzTQdlgo+4NmyYo7QmCvJF8rvXdukvdSIkCgKwVek+S2UuZ3J1m3KyuRdCcJ6OcqrIZ+rgKeoQQINFPgA0m+MmKCaUl+1MxJxSZAgECHCiyd5LIk24/Ib+CHAQa+V+qHKyycfrgCnqEECBAgQIAAAQIECBAgQIAAAQIECBAgQIAAAQIECBAgQIAAAQIECBAgQIAAAQIECBAgQIAAAQIECBAgQIAAAQIECBAgQIAAAQIECBAgQIBAUwR8GFRTWAUlQIAAAQIECBAgQIAAAQIECBAgQIAAAQIECBAgQIAAAQIECBAgQIAAAQIECBAgQIAAAQIECBAgQIAAAQIECBAgQIAAAQIEmixQlOMXxbDLJk/dmvC33nprttpqq/zxj38cmnD77bfP5ZdfnqWWWqpSErXaqCMnnEFRSdRgAgQIECBAgEDfCQw0pAON6qRS5WsmmdtAiT2TnFuK970kb1lE/J7fHzTQdVQo+4Nm6opdEvinJF8tXZ+TZG9CBAh0pcBAH/CHJC8oZf+iJM90ZTWS7hQB/VyFldDPVcAzlACBZgtcm2TrwUkefe65wQeSXNLsScUnQIBAhwq8OMmcJOuV8luY5B+SXFnOuRd//qGZa6Ifbqau2AQIECBAgAABAgQIECBAgAABAgQIECBAgAABAgQIECBAgAABAgQIECBAgAABAgQIECBAgAABAgQIECBAgAABAgQIECBAgAABAgQIECBAgMBEBHwY1ETUjCFAgAABAgQIECBAgAABAgQIECBAgAABAgQIECBAgAABAgQIECBAgAABAgQIECBAgAABAgQIECBAgAABAgQIECBAgAABAgTaLVCUEyiKYZftzq3y/E8++WQ22GCD3H///UOxVl555dxxxx1ZYYUVKsev1UYdOeEMisqqAhAgQIAAAQIE+kpggyS3liqen2T5BgucmOSQUsxjkvzrIubo6f1Bg11HhbM/aLaw+IMC70tyVknj7CT70CFAoGsFbkmyUSn7aUl+1LXVSLwTBPRzg6vw2GOP5fLLL8973vOeca+Lfm7cVG4kQKD1Aq9N8uMkX0xyVJInW5+CGQkQINBRAmsluWnEs9TfJ3lxOcte+/mHZq+AfrjZwuITIECAAAECBAgQIECAAAECBAgQIECAAAECBAgQIECAAAECBAgQIECAAAECBAgQIECAAAECBAgQIECAAAECBAgQIECAAAECBAgQIECAAAEC9Qr4MKh6xdxPgAABAgQIECBAgAABAgQIECBAgAABAgQIECBAgAABAgQIECBAgAABAgQIECBAgAABAgQIECBAgAABAgQIECBAgAABAgQIdIJAUU6iKIZddkJ+lXJ4xzvekYsuumgoxlJLLZWrrroq06ZNqxT3L4NrtVFHTjiDoiGyghAgQIAAAQIE+kbgfUnOKlV7WZI3Nrj6HybZthTznUn+cxFz9PT+oMGuo8LZHzRbWHwCBAj0pMDZSfYuVbZ/ki/1ZKWKapVA3/dzp556ar71rW/lyiuvfN78vvvuyyte8Ypx+Y/Rz700ya5JVkly1LiCuIkAAQLNE1ghyePNCy8yAQIEuk5g4B/9ZyeZtKjMe+3nH5q9Qp5vNltYfAIECBAgQIAAAQIECBAgQIAAAQIECBAgQIAAAQIECBAgQIAAAQIECBAgQIAAAQIECBAgQIAAAQIECBAgQIAAAQIECBAgQIAAAQIECBAgQKBeAR8GVa+Y+wkQIECAAAECBAgQIECAAAECBAgQIECAAAECBAgQIECAAAECBAgQIECAAAECBAgQIECAAAECBAgQIECAAAECBAgQIECAAIFOECjKSRTFsMtOyG/COZxyyik58MADh40/5phjMnPmzAnHHDmwVht15IQzKBqmKxABAgQIECBAoC8ETklyQKnS45Ic1uDKn07ywlLMlyd5YBFz9Oz+oMGmY4azP2iFsjkINF1gepKpSaYM/jo5yTNNn9UE/SzwsSSfKwGcnuRD/Qyi9soCXdfPXXjhhfnBD36QU089tXLxAwGmT5+e2bNnD8U69thjc9hh42uxx+jnyjm9NMm8hiQpCAECBAgQIECAQKME9krytUUF66Wff2gU2OLieL7ZCmVzECBAgAABAgQIECBAgAABAgQIECBAgAABAgQIECBAgAABAgQIECBAgAABAgQIECBAgAABAgQIECBAgAABAgQIECBAgAABAgQIECBAgAABAvUI+DCoerTcS4AAAQIECBAgQIAAAQIECBAgQIAAAQIECBAgQIAAAQIECBAgQIAAAQIECBAgQIAAAQIECBAgQIAAAQIECBAgQIAAAQIECHSKQFFOpCiGXXZKjnXnMWfOnEybNi0LFiwYGjtjxox897vfTa3WuGMixojVuOB1V20AAQIECBAgQIBAFwqcm2TPUt67Jzm/gXWsl+QXpXi/SzJlMfF7cn/QQM/FhrI/aJW0eQg0VWBuktVLM7w8yQNNnVHwfhfYIcnlJYQfJ9my31HUX0mga/q5Aw44IGeddVaeeeaZ5wuePXt2tttuu0rFDww+/fTT86EPfWgozoYbbpif/OQn44q7hGfH+yU5dVyB3ESAAIGxBVZJcnySq5OcBokAAQIEGibw2SSHjhWtV37+oWFSSwjk+WarpM1DgAABAgQIECBAgAABAgQIECBAgAABAgQIECBAgAABAgQIECBAgAABAgQIECBAgAABAgQIECBAgAABAgQIECBAgAABAgQIECBAgAABAgQIjFfAh0GNV8p9BAgQIECAAAECBAgQIECAAAECBAgQIECAAAECBAgQIECAAAECBAgQIECAAAECBAgQIECAAAECBAgQIECAAAECBAgQIECAQCcJFOVkimLYZSflOe5c5s+fn9e85jV58MEHh8asttpquf322zNlypRxxxnPjbXaqCMnnEExHjj3ECBAgAABAgQIlAVWSrJ9kulJ/i3J/Q3keU+S/1eK94Mkb1pM/J7bHzTQcomh7A+WSOQGAt0gcHuSvy8lukGS27ohcTl2rcDySZ4oZf8/SZZN8ueurUji7Rbomn5u3333zZlnnjnkNXB9xhlnVPabN29eVlpppSxcuHAo1l133ZV11llnibHH6OfKY36UZNoSg7iBAAECowWWSXJoksOSvDDJvCQvT/IkLAIECBBomMDFSd4+Mlov/PxDw4TGEcjzzXEguYUAAQIECBAgQIAAAQIECBAgQIAAAQIECBAgQIAAAQIECBAgQIAAAQIECBAgQIAAAQIECBAgQIAAAQIECBAgQIAAAQIECBAgQIAAAQIECBBoqYAPg2opt8kIECBAgAABAgQIECBAgAABAgQIECBAgAABAgQIECBAgAABAgQIECBAgAABAgQIECBAgAABAgQIECBAgAABAgQIECBAgACBBgkU5ThFMeyyQVO0NsyXvvSl7L///sMmvf7667Pllls2PJFabdSRE86gaLiygAQIECBAgAABAhUEXplkpyQbJ9noud8vSnL4YuL13P6ggl3dQ+0P6iYzgEAnClyTZFopsW2SDLznRaCZAr9Jskppglcn+XkzJxS7pwW6pp+74oorsuOOOw4txuTJk/PEE09k0qRJlRdoxowZufTSS4fiHHnkkTniiCOWGHeMfm5hkqVLA9dOct8SA7mBAAECwwUG/j9/d5IXlt7+XJJPgCJAgACBhglMTnJDkvXLEXvh5x8aJjSOQJ5vjgPJLQQIECBAgAABAgQIECBAgAABAgQIECBAgAABAgQIECBAgAABAgQIECBAgAABAgQIECBAgAABAgQIECBAgAABAgQIECBAgAABAgQIECBAgEBLBXwYVEu5TUaAAAECBAgQIECAAAECBAgQIECAAAECBAgQIECAAAECBAgQIECAAAECBAgQIECAAAECBAgQIECAAAECBAgQIECAAAECBAg0SKAoxymKYZcNmqL1YS688MLss88++f3vf58TTzwxhxxySFOSqNVGHTnhDIqmSAtKgAABAgQIECDQIoGe3B+0yC72B62SNg+Bpgp8J8lbSjO8Pcl/NXVGwQkk30syowSxR5JvgCEwQYGu6ecGnkWvssoqeeSRR4ZKHXiuu8suu0yw9L8OO/vss59/PvyX1zrrrJO77rpriXHH6OcG/r/w1tLAo5777yOXGMgNBAgQGC3wf5L8f6W3FyRZP8ndsAgQIECgYQJrJHmgHK1Xfv6hYUJLCOT5ZqukzUOAAAECBAgQIECAAAECBAgQIECAAAECBAgQIECAAAECBAgQIECAAAECBAgQIECAAAECBAgQIECAAAECBAgQIECAAAECBAgQIECAAAECBAiMV8CHQY1Xyn0ECBAgQIAAAQIECBAgQIAAAQIECBAgQIAAAQIECBAgQIAAAQIECBAgQIAAAQIECBAgQIAAAQIECBAgQIAAAQIECBAgQIBAJwkU5WSKYthlJ+VZdy5z587NGWeckaOPPrruseMdUKuNOnLCGRTjxXMfAQIECBAgQIBAJwr07P6gFdj2B61QNgeBpgucl2SP0ix7Jfl602c1Qb8L/FuST5UQjktyWL+jqH/CAl3Vzx100EE5+eSTh4p917velQsuuGDCxf9l4JNPPpkVVlghCxYsGIp16623ZoMNNlhs7DH6ud2TfLM06L4ka1dOUAACBPpR4G+T/DLJmqXiL06ycz9iqJkAAQJNFOiqfriJDhMK7fnmhNgMIkCAAAECBAgQIECAAAECBAgQIECAAAECBAgQIECAAAECBAgQIECAAAECBAgQIECAAAECBAgQIECAAAECBAgQIECAAAECBAgQIECAAAECBJoo4MOgmogrNAECBAgQIECAAAECBAgQIECAAAECBAgQIECAAAECBAgQIECAAAECBAgQIECAAAECBAgQIECAAAECBAgQIECAAAECBAgQINA0gaIcuSiGXTZt0l4JXKuNOnLCGRS9srjqIECAAAECBBoh8KYkWyb5zyS3NSKgGE0XsD+oQGx/UAHPUAKdI/ClJPuV0tk/ycB7XgSaKbBHkvOSPJHk5sH/PquZE4rd0wJd1c9df/31ed3rXje0IJMmTcoTTzyRyZMnV16knXfeORdffPFQnJkzZ+aYY45ZbNwx+rkXDP7dLCf0+iTXVk5QAAIE+lFg1yTnjyh82yRX9SOGmgkQINAkga7qh5tkMOGwnm9OmM5AAgQIECBAgAABAgQIECBAgAABAgQIECBAgAABAgQIECBAgAABAgQIECBAgAABAgQIECBAgAABAgQIECBAgAABAgQIECBAgAABAgQIECBAoEkCPgyqSbDCEiBAgAABAgQIECBAgAABAgQIECBAgAABAgQIECBAgAABAgQIECBAgAABAgQIECBAgAABAgQIECBAgAABAgQIECBAgAABAk0VKMrRi2LYZVMn7oXgtdqoIyecQdELC6sGAgQIECBAoFECZyZ5/2Cwe5McnOSSRgUXpykC9gcVWO0PKuAZSqBzBI5Nclgpnf+T5DOdk55MelTgJUkGfj3Qo/Upq7UCXdfPrbnmmpk7d+6Q0plnnpn3v/8v24iJ45133nnZc889hwKsscYaeeCBxf81W0Q/d3qSD5YyGbj+0MQzM5IAgT4XuD7JliWDnyXZIMnCBrlsOthTPNqgeMIQIECg2wS6rh/uJGDPNztpNeRCgAABAgQIECBAgAABAgQIECBAgAABAgQIECBAgAABAgQIECBAgAABAgQIECBAgAABAgQIECBAgAABAgQIECBAgAABAgQIECBAgAABAgQIDAj4MChfBwQIECBAgAABAgQIECBAgAABAgQIECBAgAABAgQIECBAgAABAgQIECBAgAABAgQIECBAgAABAgQIECBAgAABAgQIECBAgEA3ChTlpIti2GU31tPSnGu1UUdOOIOipStgMgIECBAgQKDDBR5JMrWU405JLunwnPs9PfuDCl8B9gcV8Awl0DkChyU5tpTOZ5N8qnPSkwkBAgSWKNB1/dzMmTNz7LF//dY7ffr0XHHFFUssdEk3/OEPf8gKK6yQgd//8pozZ04222yzRQ5dRD+3TZKrSoOeSvLSJAuWlIM/J0CAwBgCGyW5ecSZ5h9J8uWKWismOS7JPknOTvL+ivEMJ0CAQLcKdF0/3EnQnm920mrIhQABAgQIECBAgAABAgQIECBAgAABAgQIECBAgAABAgQIECBAgAABAgQIECBAgAABAgQIECBAgAABAgQIECBAgAABAgQIECBAgAABAgQIEBgQ8GFQvg4IECBAgAABAgQIECBAgAABAgQIECBAgAABAgQIECBAgAABAgQIECBAgAABAgQIECBAgAABAgQIECBAgAABAgQIECBAgACBbhQoykkXxbDLbqynpTnXaqOOnHAGRUtXwGQECBAgQIBABwv8XZKfl/L7U5IpSZ7u4JylltgfVPgqsD+ogGcogc4R+HCSL5fSOS3JwHteBAgQ6BaBruvnbrvttmywwQZDvgM91cMPP5ypU6dWNt9tt93yrW/9/+zdDfylc5038M8ZKXlYI3lK9PxkE9pUa3YxqLA37cpjKyuU9ITCrIdb1JKlsNXGlq2QEo1bD4qdNFKxUhGVu1TuSveObW4zsorX4Lr9Nf57nfmPmXP+13m4rnPe5/Wa17jmXL/v7/t9/47/fH+H1++6dDLO2WefncMPP/xx466gn7szycalgXsl+XzlBAUgQGBcBc5LcnCp+EVJnpHk3mmCvCjJd5KsWRo/K8l104xnGAECBJos0Lh+uE7Yvt+s02rIhQABAgQIECBAgAABAgQIECBAgAABAgQIECBAgAABAgQIECBAgAABAgQIECBAgAABAgQIECBAgAABAgQIECBAgAABAgQIECBAgAABAgQIEJgQ8DAonwMCBAgQIECAAAECBAgQIECAAAECBAgQIECAAAECBAgQIECAAAECBAgQIECAAAECBAgQIECAAAECBAgQIECAAAECBAgQIECgiQJFOemiaLtsYj0DzbnVmnLkhDMoBroCJiNAgAABAgRqLPD2JB8u5Xdtku1qnK/U/ihgf1Dhk2B/UAHPUAL1EdgvyWdK6Xwuyb71SU8mBAgQWKlAI/u55z73ufn5z38+WdwHPvCBvPvd715psSu7Ye7cuTn99NOz5557Zu+9984znvGMFQ5ZQT930iO98nuWDr4ryZwk569sfu8TIEDgcQTWSzLxQ2+t0vtnJzmygtiNSV5WGv+TJH+a5KEKMQ0lQIBAEwUa2Q/XBdr3m3VZCXkQIECAAAECBAgQIECAAAECBAgQIECAAAECBAgQIECAAAECBAgQIECAAAECBAgQIECAAAECBAgQIECAAAECBAgQIECAAAECBAgQIECAAAECjwl4GJTPAgECBAgQIECAAAECBAgQIECAAAECBAgQIECAAAECBAgQIECAAAECBAgQIECAAAECBAgQIECAAAECBAgQIECAAAECBAgQINBEgaKcdFG0XTaxnoHm3GpNOXLCGRQDXQGTESBAgAABAjUW+EKS3Uv5HZ/k1BrnK7U/CtgfVPgk2B9UwDO0G4EjkpxVGnB2kiO7CeDeFQrsmuSK0h1XJtmFGQECBBok0Mh+7tRTT83xx09sGZLVVlstJ5xwwuT1IO1X0M89J8nbk8xN8q1B5mQuAgRGVuDoJKeXqvtJkhdWqHbzJDclWaUU45gkZ1SIaSgBAgSaKNBRP3zllVfmiU98YnbYYYcm1ti3nH2/2TdagQkQIECAAAECBAgQIECAAAECBAgQIECAAAECBAgQIECAAAECBAgQIECAAAECBAgQIECAAAECBAgQIECAAAECBAgQIECAAAECBAgQIECAAIFpCngY1DThDCNAgAABAgQIECBAgAABAgQIECBAgAABAgQIECBAgAABAgQIECBAgAABAgQIECBAgAABAgQIECBAgAABAgQIECBAgAABAgSGKlCUZy+KtsuhJtaEyVutKUdOOIOiCQsnRwIECBAgQKDfAk9IsjjJGqWJtk7y3X5PLH5lAfuDCoT2BxXwDO1G4F1JPlgacGaSd3cTwL0rFHhJkvcv/Xts4u+ym5N8nBkBAgQaJNDIfu6OO+7I7rvvnsMOOyxveMMbstZaaw2FXD83FHaTEhhXgVWT/CzJ2knem+RDSR6siHHWI33sEaUYf0jygiS/rhjXcAIECDRJYKX98EUXXZS/+7u/yxprrJGbb745z3rWs5pUX19z1Q/3lVdwAgQIECBAgAABAgQIECBAgAABAgQIECBAgAABAgQIECBAgAABAgQIECBAgAABAgQIECBAgAABAgQIECBAgAABAgQIECBAgAABAgQIECBAYBoCHgY1DTRDCBAgQIAAAQIECBAgQIAAAQIECBAgQIAAAQIECBAgQIAAAQIECBAgQIAAAQIECBAgQIAAAQIECBAgQIAAAQIECBAgQIAAgaELFOUMiqLtcujJLS+Bq6++Ouecc07OP//8rLHGGkPNsdWacuSEMyiGuiImJ0CAAAECBGoisE2Sb5dyWZzkKUnq32wOBnCiiV0/yR2Dma6rWRq3P+iquj7fbH/QZ2DhHxM4KskZJY4PJDkaDwECBAgQWCqgn6vwUdDPVcAzlACB6Qj8WZJfJlk4ncHLGbNWkp8TJbVjAAAgAElEQVQm2bD03uVJ/qZH8YUhQIBAEwRW2A+fdtppOfbYYyfreP7zn58bb7wxf/Inf9KE2vqeo36478QmIECAAAECBAgQIECAAAECBAgQIECAAAECBAgQIECAAAECBAgQIECAAAECBAgQIECAAAECBAgQIECAAAECBAgQIECAAAECBAgQIECAAAECBLoU8DCoLsHcToAAAQIECBAgQIAAAQIECBAgQIAAAQIECBAgQIAAAQIECBAgQIAAAQIECBAgQIAAAQIECBAgQIAAAQIECBAgQIAAAQIECNRCoChnURRtl7VIsJzEggULsvnmm2fhwoV5wQtekC984QuP/j6sV6s15cgJZ1AMazHMS4AAAQIECNRJ4D2PJHNSKaHPJdm3TgkOOZedk3w1yT1JbkoyN8lHhpzTY9M3an9QE7PJNOwP6rYiI5vP0UlOL1V3RpJjRrZahREgQIBAtwL6uW7FSvfr5yrgGUqAQF0E9kpyyTLJ7Lr0e4i65CgPAgQI9FNghf3wW9/61pxzzjlt88+ePTvz5s3LKqus0s+8GhFbP9yIZZIkAQIECBAgQIAAAQIECBAgQIAAAQIECBAgQIAAAQIECBAgQIAAAQIECBAgQIAAAQIECBAgQIAAAQIECBAgQIAAAQIECBAgQIAAAQIECBAYKwEPgxqr5VYsAQIECBAgQIAAAQIECBAgQIAAAQIECBAgQIAAAQIECBAgQIAAAQIECBAgQIAAAQIECBAgQIAAAQIECBAgQIAAAQIECBAYGYGiXElRtF3Wrsjtttsu11577WReq6++en71q19l3XXXHUqurdaUIyecQTGUlTApAQIECBAgUDOBbyWZVcrpoCSfrFmOw0zn+CT/UErg3CSH9TihnyX5dZKbk9yU5IIO4zdqf9BhTQO7zf5gYNTjPtGcJKeVEP4xyd+PO4r6CRAgQGBSQD9X4cOgn6uAZygBAnUS+HqS2aWEJr4feF6SB+qUpFwIECDQJ4EV9sMPP/xwdt5558ybN69t+kMOOSQf//jH+5RSc8Lqh5uzVjIlQIAAAQIECBAgQIAAAQIECBAgQIAAAQIECBAgQIAAAQIECBAgQIAAAQIECBAgQIAAAQIECBAgQIAAAQIECBAgQIAAAQIECBAgQIAAAQLjIuBhUOOy0uokQIAAAQIECBAgQIAAAQIECBAgQIAAAQIECBAgQIAAAQIECBAgQIAAAQIECBAgQIAAAQIECBAgQIAAAQIECBAgQIAAAQKjJVCUyymKtstaVXryySfnpJNOastpzpw5Oe2004aWZ6s15cgJZ1AMbTVMTIAAAQIECNREYI0ki5M8oZTPBkn+syb51SGNy5L8TSmRNyU5r4eJbZLkV6V4v08ysS6dvBqzP+ikmEHfY38waPGxne/YJKeWqn9/kuPGVkPhBAgQILCsgH6uwmdCP1cBz1ACBOok8OwkP07ypFJSE3uI4+uUpFwIECDQJ4GV9sP33Xdfttlmm9xyyy1tKZx99tk5/PDD+5RWM8Lqh5uxTrIkQIAAAQIECBAgQIAAAQIECBAgQIAAAQIECBAgQIAAAQIECBAgQIAAAQIECBAgQIAAAQIECBAgQIAAAQIECBAgQIAAAQIECBAgQIAAAQLjJOBhUOO02molQIAAAQIECBAgQIAAAQIECBAgQIAAAQIECBAgQIAAAQIECBAgQIAAAQIECBAgQIAAAQIECBAgQIAAAQIECBAgQIAAAQKjI1CUSymKtsvaVPmtb30r2223XR5++OHJnGbNmpVrr702M2bMGFqerdaUIyecQTG01TAxAQIECBAgUBOB3ZJ8sZTLj5P8aU1yq0sav0yyaSmZlya5qYfJvTbJ5aV430rylx3Gb8T+oMNaBn6b/cHAycd1wuOSnFIq/tQkx48rhroJECBAYIqAfq7Ch0I/VwHPUAIE6iZwYpKTl0lq/SS/rVui8iFAgECPBTrqhxcsWJCtt946d9555+T0E//fwVe+8pW85jWv6XFKzQmnH27OWsmUAAECBAgQIECAAAECBAgQIECAAAECBAgQIECAAAECBAgQIECAAAECBAgQIECAAAECBAgQIECAAAECBAgQIECAAAECBAgQIECAAAECBAiMi4CHQY3LSquTAAECBAgQIECAAAECBAgQIECAAAECBAgQIECAAAECBAgQIECAAAECBAgQIECAAAECBAgQIECAAAECBAgQIECAAAECBAiMlkBRLqco2i5rUenChQuz+eabZ8GCBZP5rLvuuvnRj36UDTbYYKg5tlpTjpxwBsVQV8TkBAgQIECAQE0Etk2yY5IdklyXZE5N8qpDGmsnWVxKZEmSNZJM/N6r13uT/M9SsH96ZM4jOgxe+/1Bh3UM5Tb7g6Gwj+OkJyR5X6nwf1jm3/lxNFEzgVESeFqSrZJsmeQlSfYZpeLUMhAB/VwFZv1cBTxDCRCom8CTkvw4ybOT/CDJoUluqFuS8iFAgEAfBDruh2+77bZsvfXWue+++ybTWHPNNXPDDTdks80260Nq9Q+pH67/GsmQAAECBAgQIECAAAECBAgQIECAAAECBAgQIECAAAECBAgQIECAAAECBAgQIECAAAECBAgQIECAAAECBAgQIECAAAECBAgQIECAAAECBAiMm4CHQY3biquXAAECBAgQIECAAAECBAgQIECAAAECBAgQIECAAAECBAgQIECAAAECBAgQIECAAAECBAgQIECAAAECBAgQIECAAAECBAiMhkBRLqMo2i5rUeFOO+2Uq6++ejKXGTNm5Gtf+1pmz5499PxarSlHTjiDYuirIgECBAgQIECAQK0FXp3kqlKG30vysh5nfEWSXUsxD0hyYYdz1H5/0GEdQ7nN/mAo7OM46YlJTi4V/t4k7xlHCDUTGFGBRUlmlmp7bpKfj2ityuqPgH6ugqt+rgKeoQQI1FFgxyTPTvLxOiYnJwIECPRJoKt+eN68edlll13y0EMPTaazySab5Ac/+EHWWWedPqVY37D64fqujcwIECBAgAABAgQIECBAgAABAgQIECBAgAABAgQIECBAgAABAgQIECBAgAABAgQIECBAgAABAgQIECBAgAABAgQIECBAgAABAgQIECBAgMC4CngY1LiuvLoJECBAgAABAgQIECBAgAABAgQIECBAgAABAgQIECBAgAABAgQIECBAgAABAgQIECBAgAABAgQIECBAgAABAgQIECBAgECzBYpy+kXRdjn0ys4444wcc8wxbXmcfPLJOfHEE4ee20QCrdaUIyecQVGLlZEEAQIECBAgQKC2AscmObWU3ceSHNrjbO9Ksn4p5ouT/KjDOWq9P+iwhqHdZn8wNPpxm/g9jxR8Uqnok5e5HjcP9RIYNYH5SbYvFbVnkrmjVqR6+iqgn6vAq5+rgGcoAQIECBAgQKAeAl33w5/4xCdy8MEHt2V/9NFH5/TTT69HRQPMQj88QGxTESBAgAABAgQIECBAgAABAgQIECBAgAABAgQIECBAgAABAgQIECBAgAABAgQIECBAgAABAgQIECBAgAABAgQIECBAgAABAgQIECBAgAABAh0JeBhUR0xuIkCAAAECBAgQIECAAAECBAgQIECAAAECBAgQIECAAAECBAgQIECAAAECBAgQIECAAAECBAgQIECAAAECBAgQIECAAAECBGomUJTzKYq2y6Gm+p3vfCezZs3Kgw8+OJnH7Nmzc/XVV6fVqsdRD8vJox6JDXXlTE6AAAECBAgQILACgc8neV3p/UOTfKyHYk9L8ptSvN8nWSvJwx3OUdv9QYf5D/U2+4Oh8o/T5Cc/8u/0iaWC35PkveMEoFYCIy5wVpIjSjW+b5l/50e8fOX1QEA/1wHiggULcskllzz6PfM73vGOyREV+rmNl+nDO8jCLQQIEOhYYO0k93R8txsJECAw3gLT6ofnzJmT008//VG5if7wrLPOyiqrrDJ2khX64bGzUjABAgQIECBAgAABAgQIECBAgAABAgQIECBAgAABAgQIECBAgAABAgQIECBAgAABAgQIECBAgAABAgQIECBAgAABAgQIECBAgAABAgQIECAwGAEPgxqMs1kIECBAgAABAgQIECBAgAABAgQIECBAgAABAgQIECBAgAABAgQIECBAgAABAgQIECBAgAABAgQIECBAgAABAgQIECBAgACB3goU5XBF0XbZ25m6jPbsZz87d9xxx+SoDTfcMLfeemue+tSndhmpf7e3WlOOnHAGRf+4RSZAgAABAgQIjILAL5I8q1TI1km+28PCdkvyxVK865LM6iJ+bfcHXdQwtFvtD4ZGP24Tvy/JCaWi/2eSfxg3BPUSGGGBA5N8slTfl5LsPsL1Kq33Avq5FZj+8pe/zOtf//pcd91Em5xssMEGWbBgweSILvu5ZybZL8leSbZMskmS3/R+SUUkQGCMBXZ85EfVOUnmJzl0jB2UToAAgW4Ept0P77fffnnVq16Vgw46qJv5RureLvvhkapdMQQIECBAgAABAgQIECBAgAABAgQIECBAgAABAgQIECBAgAABAgQIECBAgAABAgQIECBAgAABAgQIECBAgAABAgQIECBAgAABAgQIECBAgEA9BTwMqp7rIisCBAgQIECAAAECBAgQIECAAAECBAgQIECAAAECBAgQIECAAAECBAgQIECAAAECBAgQIECAAAECBAgQIECAAAECBAgQIEBgxQJF+e2iaLscqt1NN92UffbZJ7fffnue8IQn5JprrsmsWbOGmtOyk7daU46ccAZFrVZIMgQIECBAgACBWgmsnWRxKaOHk6yWZEkPszwpyXtK8T6c5J1dxK/t/qCLGoZ2q/3B0OhNTIAAgVES2DLJTaWCfp1k01EqUC19FxiZfm7iu+rrrrsul156aa644orceuutWW21ifZ5+q8lS5Zk3XXXzb333jsZZP78+dl+++0fve6yn/t6ktmlbI5L8v7pZ2ckAQIEJgWekuTCJLuWTLZIcgsjAgQIEFipwMj0wyuttA83dNkP9yEDIQkQIECAAAECBAgQIECAAAECBAgQIECAAAECBAgQIECAAAECBAgQIECAAAECBAgQIECAAAECBAgQIECAAAECBAgQIECAAAECBAgQIECAAAEC7QIeBuUTQYAAAQIECBAgQIAAAQIECBAgQIAAAQIECBAgQIAAAQIECBAgQIAAAQIECBAgQIAAAQIECBAgQIAAAQIECBAgQIAAAQIECDRRoCgnXRRtl0Ov5/77788RRxyR5zznOTn66KOHns+yCbRaU46ccAZF7VZJQgQIECBAgACB2gjslGReKZubkry0x9l9MclupZhvTPKpLuao9f6gizqGcqv9wVDYTUqgHwLPSrJlkplLf92cZH4/JhKTwHIEnpjkD0lmlN5bJ8liWgQ6FBiZfm777bfPN77xjcmyP/OZz2S//fbrkOHxb3vjG9+YT33qv1vkQw89NOeee+6jA7rs5w5M8snSTHckeXblBAUgQIBAskqS/53kuSWMax/pSbeDQ4AAAQIrFRiZfnillfbhhi774T5kICQBAgQIECBAgAABAgQIECBAgAABAgQIECBAgAABAgQIECBAgAABAgQIECBAgAABAgQIECBAgAABAgQIECBAgAABAgQIECBAgAABAgQIECBAoF3Aw6B8IggQIECAAAECBAgQIECAAAECBAgQIECAAAECBAgQIECAAAECBAgQIECAAAECBAgQIECAAAECBAgQIECAAAECBAgQIECAAIEmChRNTLrGOTuDosaLIzUCBAgQIECAwJAF/jzJMUm2SvKMJOcleVOPc/pNkqeVYr4kya1dzGF/0AVWB7faH3SA5BYCNRR4d5IPlPI6K8m7apinlEZX4AdJJv4Of+y1Q5L5o1uuynosoJ/rLeiK+rk1k/w2yWqlKbdO8t3epiAaAQJjKvCqJP+2TO17JPlfY+qhbAIECHQqoB/uVKqz+3y/2ZmTuwgQIECAAAECBAgQIECAAAECBAgQIECAAAECBAgQIECAAAECBAgQIECAAAECBAgQIECAAAECBAgQIECAAAECBAgQIECAAAECBAgQIECAAIE+CTgMqU+wwhIgQIAAAQIECBAgQIAAAQIECBAgQIAAAQIECBAgQIAAAQIECBAgQIAAAQIECBAgQIAAAQIECBAgQIAAAQIECBAgQIAAAQJ9FSj6Gn38gjuDYvzWXMUECBAgQIAAgekIrJ1krSR3Tmfw44xZM8kPkzxj6fv3J3lyl/HtD7oEW8nt9ge99RSNwKAEDkny8dJkn0hy8KAmNw+BJOcnOaAk8a4kZ5Eh0KGAfq5DqA5vW1k/9+kkf1uK9eEk7+wwttsIECCwMoErkuxauulXSZ6bZMnKBnqfAAECYyygH+7t4q+sH+7tbKIRIECAAAECBAgQIECAAAECBAgQIECAAAECBAgQIECAAAECBAgQIECAAAECBAgQIECAAAECBAgQIECAAAECBAgQIECAAAECBAgQIECAAAECBJYRcBiSjwQBAgQIECBAgAABAgQIECBAgAABAgQIECBAgAABAgQIECBAgAABAgQIECBAgAABAgQIECBAgAABAgQIECBAgAABAgQIECDQRIGiiUnXOGdnUNR4caRGgAABAgQIEBgTgbWTvDTJ05Nc2GXN9gddgq3kdvuD3nqKRmBQAnsmubQ02dwkE3/mRWBQAkcmObM02flJDhzU5OZpvIB+rrdLuLJ+7tVJripNuTjJU5M81Ns0RCNAYEwFnpvkfydZpVT/3yf5xx57rJNkUY9jCkeAAIFhCeiHeyu/sn64t7OJRoAAAQIECBAgQIAAAQIECBAgQIAAAQIECBAgQIAAAQIECBAgQIAAAQIECBAgQIAAAQIECBAgQIAAAQIECBAgQIAAAQIECBAgQIAAAQIECBBYRsBhSD4SBAgQIECAAAECBAgQIECAAAECBAgQIECAAAECBAgQIECAAAECBAgQIECAAAECBAgQIECAAAECBAgQIECAAAECBAgQIECAQBMFiiYmXeOcnUFR48WRGgECBAgQIECAwEoF7A9WStTVDfYHXXG5mUBtBF6V5N9K2VydZKfaZCeRcRDYIcnE5+6x1w+SbDkOhauxJwL6uZ4wTgZZWT838f5dSdYrTfvaJF/sbRqiESAwxgJnJzm8VP/vkzwzyW97YPLEJCcneUuSFz3y+4IexBSCAAECwxbQD/d2BVbWD/d2NtEIECBAgAABAgQIECBAgAABAgQIECBAgAABAgQIECBAgAABAgQIECBAgAABAgQIECBAgAABAgQIECBAgAABAgQIECBAgAABAgQIECBAgAABAssIOAzJR4IAAQIECBAgQIAAAQIECBAgQIAAAQIECBAgQIAAAQIECBAgQIAAAQIECBAgQIAAAQIECBAgQIAAAQIECBAgQIAAAQIECBBookDRxKRrnLMzKGq8OFIjQIAAAQIE+iawS5LFSa7v2wwCD0rA/qC30vYHvfUUjcCgBF6e5IbSZN9NsvWgJjcPgSQzkywqSTycZNUkE797EViZgH5uZULdvd9JP3d6kqNLYecm2bO7adxNgACBxxVYK8kvk6xTuuNfkxxS0ewVSc5P8oKlcS5NsnfFmIYTIECgDgL64d6uQif9cG9nFI0AAQIECBAgQIAAAQIECBAgQIAAAQIECBAgQIAAAQIECBAgQIAAAQIECBAgQIAAAQIECBAgQIAAAQIECBAgQIAAAQIECBAgQIAAAQIECBAgUBJwGJKPAwECBAgQIECAAAECBAgQIECAAAECBAgQIECAAAECBAgQIECAAAECBAgQIECAAAECBAgQIECAAAECBAgQIECAAAECBAgQINBEgaKJSdc4Z2dQ1HhxpEaAAAECBAj0TeCnSZ6X5N4k1yZ5S5I7+zabwP0UsD/ora79QW89RSMwKIHnJ/lJabLbk0z8mReBQQp8KskdSb6f5OYkvx7k5OZqtIB+rrfL10k/96IkPy5NuyTJ+kkW9zYV0QgQGGOBtyX5SKn+iZ/1L13aI0yX5aQk71lm8A5J5k83oHEECBCoiYB+uLcL0Uk/3NsZRSNAgAABAgQIECBAgAABAgQIECBAgAABAgQIECBAgAABAgQIECBAgAABAgQIECBAgAABAgQIECBAgAABAgQIECBAgAABAgQIECBAgAABAgQIlAQchuTjQIAAAQIECBAgQIAAAQIECBAgQIAAAQIECBAgQIAAAQIECBAgQIAAAQIECBAgQIAAAQIECBAgQIAAAQIECBAgQIAAAQIECDRRoGhi0jXO2RkUNV4cqREgQIAAAQJ9Edgkya9KkR9IsnaSid+9midgf9DbNbM/6K2naAQGJbBBkgWlyX6bZP1BTW4eAgQIVBTQz1UEXGZ4p/3cTUm2LI09LMm5vU1FNAIExlhglSS3JNmsZHBDkldWMHlSkh8neXYpxi+WzuE7nQqwhhIgMHQB/XBvl6DTfri3s4pGgAABAgQIECBAgAABAgQIECBAgAABAgQIECBAgAABAgQIECBAgAABAgQIECBAgAABAgQIECBAgAABAgQIECBAgAABAgQIECBAgAABAgQIEFgq4DAkHwUCBAgQIECAAAECBAgQIECAAAECBAgQIECAAAECBAgQIECAAAECBAgQIECAAAECBAgQIECAAAECBAgQIECAAAECBAgQIECgiQJFE5Oucc7OoKjx4kiNAAECBAgQ6IvAoUnOLUX+epId+zKToIMQsD/orbL9QW89RSMwKIHVkvyhNNnDSVYZ1OTmIUCAQEUB/VxFwGWGd9rPHZnkzNLY65LM6m0qohEgMOYCOyS5umTwmSSHLNO3dks0O8nE9zjl13uTvKfbQO4nQIBAjQT0w71djE774d7OKhoBAgQIECBAgAABAgQIECBAgAABAgQIECBAgAABAgQIECBAgAABAgQIECBAgAABAgQIECBAgAABAgQIECBAgAABAgQIECBAgAABAgQIECBAYKmAw5B8FAgQIECAAAECBAgQIECAAAECBAgQIECAAAECBAgQIECAAAECBAgQIECAAAECBAgQIECAAAECBAgQIECAAAECBAgQIECAAIEmChTlpIui7bJv9cyfPz877rhjVl999VxwwQXZY489+jZXPwO3WlOOnHAGRT/BxSZAgAABAgTqKHBZkr8pJXZsktPqmKicOhIYyv6go8wacJP9QQMWSYoEOhd4KMmM0u1PTnJ/58PdSYAAgaEJjGQ/t88+++SSSy6ZRH3Xu96VD37wg5WRP/rRj+aBBx7I3nvvnY033jgV+rn1kvxHkh8muTTJxUl+XjlBAQgQINAu8KUkmzzy8+bQJDf0COdzSfYuxXogyWZJftGj+MIQIEBg0AJ97Yc/+clP5qCDDmqr6VnPela+973vZZ111hl0rT2fr0I/3PNcBCRAgAABAgQIECBAgAABAgQIECBAgAABAgQIECBAgAABAgQIECBAgAABAgQIECBAgAABAgQIECBAgAABAgQIECBAgAABAgQIECBAgAABAgQITAh4GJTPAQECBAgQIECAAAECBAgQIECAAAECBAgQIECAAAECBAgQIECAAAECBAgQIECAAAECBAgQIECAAAECBAgQIECAAAECBAgQINBEgaKcdFG0XfalngULFmTzzTfPwoULJ+O/733vywknnNCX+foZtNWacuSEMyj6CS42AQIECBAgUDeBid7n3iRrlBJ7WZLv1S1R+XQsMPD9QceZNeBG+4MGLJIUCXQucFeS9Uu3b5RkQefD3UmAAIGhCYxkP/flL385u+2226Oou+++ew455JDJ615KV+znnpbk//YyH7EIECCwjMBTktzdY5UNk/w0yVqluPOT7NDjeYQjQIDAoAT63g9P/H8Np5xySls9s2bNyvz587PqqqsOqs6+zFOxH+5LToISIECAAAECBAgQIECAAAECBAgQIECAAAECBAgQIECAAAECBAgQIECAAAECBAgQIECAAAECBAgQIECAAAECBAgQIECAAAECBAgQIECAAAEC4y3gYVDjvf6qJ0CAAAECBAgQIECAAAECBAgQIECAAAECBAgQIECAAAECBAgQIECAAAECBAgQIECAAAECBAgQIECAAAECBAgQIECAAAECTRUoyokXRdtlz2t68MEHs/322+fb3/52W+zLL788r33ta3s+X78DtlpTjpxwBkW/0cUnQIAAAQIE6iSwTZJyY7c4yVOS9LeprJPA6OUy0P3BqPHZH4zaita2no8keVspu7cn+efaZtvcxH6a5Hml9F+Y5CfNLUfmBAiMkcDI9nMXXXRR/vqv/zprrLFG35ZTP9c3WoEJEKi3wBFJzlomxX2TfK7eacuOAAECyxUYSD+85557Zu7cuW0J7L///rnwwgsbvSz64UYvn+QJECBAgAABAgQIECBAgAABAgQIECBAgAABAgQIECBAgAABAgQIECBAgAABAgQIECBAgAABAgQIECBAgAABAgQIECBAgAABAgQIECBAgMBICngY1Eguq6IIECBAgAABAgQIECBAgAABAgQIECBAgAABAgQIECBAgAABAgQIECBAgAABAgQIECBAgAABAgQIECBAgAABAgQIECBAgMDICxTlCoui7bLnxc+ZMyenn356W9wjjzwyZ555Zs/nGkTAVmvKkRPOoBgEvDkIECBAgACBugiclOQ9pWQuTbJ3XZKTx7QEBro/mFaGNR5kf1DjxRmt1D6a5LBSSW9Ncs5olViLaiac10+yeOmvDyb5j1pkJgkCBAisWEA/V+ETop+rgGcoAQJNFlglyU1JNi8VsSDJ85Pc2+TC5E6AwFgKDKQffuCBBzJ79uxcf/31bcinnnpqjj322MbC64cbu3QSJ0CAAAECBAgQIECAAAECBAgQIECAAAECBAgQIECAAAECBAgQIECAAAECBAgQIECAAAECBAgQIECAAPTcpW4AACAASURBVAECBAgQIECAAAECBAgQIECAAAECIyvgYVAju7QKI0CAAAECBAgQIECAAAECBAgQIECAAAECBAgQIECAAAECBAgQIECAAAECBAgQIECAAAECBAgQIECAAAECBAgQIECAAAECIy1QlKsrirbLnhZ+5ZVXZpdddmmLufXWW+e6667LE57whJ7ONahgrdaUIyecQTEofPMQIECAAAECdRC4PskrS4m8OcnH65BYzXI4J8l/Jrk5yU1J/k/N8mvbEgxqf1Bjg2mnZn8wbToDuxM4N8mhpSFvSfIv3YVwNwECBAiMsMDAvu8dRUP93CiuqpoIEOhQ4GVJblzm3g8lObzD8W4jQIBAXQQG1g8vWrQor3jFK3L77bdP1j7RT15++eXZfffd6+LRVR764a643EyAAAECBAgQIECAAAECBAgQIECAAAECBAgQIECAAAECBAgQIECAAAECBAgQIECAAAECBAgQIECAAAECBAgQIECAAAECBAgQIECAAAECBAgMQMDDoAaAbAoCBAgQIECAAAECBAgQIECAAAECBAgQIECAAAECBAgQIECAAAECBAgQIECAAAECBAgQIECAAAECBAgQIECAAAECBAgQIECg5wJFOWJRtF32bLLf/OY3efGLX5zFixdPxpw5c2Z++MMfZuONN+7ZPIMO1GpNOXLCGRSDXgTzESBAgAABAsMSmJnk7iTl/mfTJL8eVkI1nXfVJPcnmVHKb40kv+9hvn+Z5KlJbkryfyrGHcj+oGKOtR1uf1DbpRm1xP4lyZtLRR2a5GOjVqR6CBAgQGDaAvq5adMl+rkKeIYSIDAKAuW9xsT3C29Mcs0oFKYGAgTGSmCg/fAdd9yRl7/85Vm4cOEk8uqrr57bbrstm2468XV5s1764Watl2wJECBAgAABAgQIECBAgAABAgQIECBAgAABAgQIECBAgAABAgQIECBAgAABAgQIECBAgAABAgQIECBAgAABAgQIECBAgAABAgQIECBAgMA4CHgY1DisshoJECBAgAABAgQIECBAgAABAgQIECBAgAABAgQIECBAgAABAgQIECBAgAABAgQIECBAgAABAgQIECBAgAABAgQIECBAgMDoCRTlkoqi7bIn1S5ZsiSzZs3KjTfeOBmv1WrlK1/5SnbeeeeezDGsIBN1LPNyBsWwFsO8BAgQIECAwKAFXpfk86VJf57kuYNOogHz/XmS60p5/jTJC3qc98VJ9lkac3GSA5J8aZpz9H1/MM28GjHM/qARyzQKSX48ySGlQt6U5LxRKEwNBAgQINATAf1cBUb9XAU8QwkQGAWBmUkmvrf4XJJjkvxhFIpSAwECYycw8H74+uuvz+zZs/PAAw9kxowZef/7359jjpn4Mdq8l364eWsmYwIECBAgQIAAAQIECBAgQIAAAQIECBAgQIAAAQIECBAgQIAAAQIECBAgQIAAAQIECBAgQIAAAQIECBAgQIAAAQIECBAgQIAAAQIECBAgMOoCHgY16iusPgIECBAgQIAAAQIECBAgQIAAAQIECBAgQIAAAQIECBAgQIAAAQIECBAgQIAAAQIECBAgQIAAAQIECBAgQIAAAQIECBAgMJoCRbmsomi77EnF73znO/PhD3+4LdZxxx2XU045pSfxhxmk1Zpy5IQzKIa5IOYmQIAAAQIEBinwL0neXJrw3CSHDTKBhsz1tiQfKeV6cZL9epz7z5I8pxTzFUm+M805+r4/mGZejRhmf9CIZRqFJP81yUGlQg5O8olRKEwNBAgQINATAf1cBUb9XAU8QwkQGBWBdZIsGpVi1EGAwFgKDKUfnjt3bt74xjfm4osvzq677tpYeP1wY5dO4gQIECBAgAABAgQIECBAgAABAgQIECBAgAABAgQIECBAgAABAgQIECBAgAABAgQIECBAgAABAgQIECBAgAABAgQIECBAgAABAgQIECBAYGQFPAxqZJdWYQQIECBAgAABAgQIECBAgAABAgQIECBAgAABAgQIECBAgAABAgQIECBAgAABAgQIECBAgAABAgQIECBAgAABAgQIECBAYKQFinJ1RdF2Wbnwq6++OjvttFNbnO233z7z58+vHLsOAVqtKUdOOIOiDgsjBwIECBAgQGAQAk9NskeS1yWZnWTfJJcNYuKGzfGJJG8s5Xx0kg/0sIa1kywuxXs4yWpJlkxzjr7uD6aZU2OG2R80ZqmanuiyP1cOSvLJphclfwIEOhJ4WpIHkvy/ju5207gK6OcqrLx+rgKeoQQIECBAgACBeggMrR9evHhxZs6cWQ+FaWahH54mnGEECBAgQIAAAQIECBAgQIAAAQIECBAgQIAAAQIECBAgQIAAAQIECBAgQIAAAQIECBAgQIAAAQIECBAgQIAAAQIECBAgQIAAAQIECBAgQIBA3wQ8DKpvtAITIECAAAECBAgQIECAAAECBAgQIECAAAECBAgQIECAAAECBAgQIECAAAECBAgQIECAAAECBAgQIECAAAECBAgQIECAAAECfRQoyrGLou2y8rQPPfRQ5syZkw9+8IOPxlp33XXzox/9KBtssEHl2HUI0GpNOXLCGRR1WBg5ECBAgAABAoMWWDvJkiS/H/TEDZjvB0leUspzhyTze5j37CRfL8W7JckWFeL3dX9QIa9GDLU/aMQyjUKSn0ryd6VCDkxy/igUpgYCBJYrsE+Sg5JslWS9JG9L8lFWBFYgoJ+r8PHQz1XAM5QAgboIPD3JOklurUtC8iBAgMCABfTDFcD1wxXwDCVAgAABAgQIECBAgAABAgQIECBAgAABAgQIECBAgAABAgQIECBAgAABAgQIECBAgAABAgQIECBAgAABAgQIECBAgAABAgQIECBAgAABAgT6IuBhUH1hFZQAAQIECBAgQIAAAQIECBAgQIAAAQIECBAgQIAAAQIECBAgQIAAAQIECBAgQIAAAQIECBAgQIAAAQIECBAgQIAAAQIECBDos0BRjl8UbZc9m/qyyy7LgQcemC984QuZPXt2z+IOO1CrNeXICWdQDHtRzE+AAAECBAgQqI/AqknuTzKjlNLMJPf0MMWjkpxRivfJJAdViD+Q/UGF/Go91P6g1sszSsldkOQNpYIOSHLhKBWoFgIE2gTmJDmt9CcfS3IoIwIrENDPVfh4LKefWzvJ7yqENJQAAQKDEljtke8g/j7JMUl+kmSrQU1sHgIECNRMQD9cYUF8v1kBz1ACBAgQIECAAAECBAgQIECAAAECBAgQIECAAAECBAgQIECAAAECBAgQIECAAAECBAgQIECAAAECBAgQIECAAAECBAgQIECAAAECBAgQIECgLwIeBtUXVkEJECBAgAABAgQIECBAgAABAgQIECBAgAABAgQIECBAgAABAgQIECBAgAABAgQIECBAgAABAgQIECBAgAABAgQIECBAgACBPgsU5fhF0XbZ06kXLVqUddZZp6cxhx2s1Zpy5IQzKIa9KOYnQIAAAQIECNRH4OVJbiil8/Mkz+1xep9Nsm8p5tuT/HOFOQa2P6iQY22H2h/UdmlGLbELk+xfKuoNj/xs+fSoFakeAgQmBV6T5MqSx0Rv8Uo+BFYgoJ+r8PFYTj93eJIPVQg5MXSbJK9L8q9JflwxluEECBBYnsBaSW5LsnHpzQOTnI+LAAECYyigH66w6L7frIBnKAECBAgQIECAAAECBAgQIECAAAECBAgQIECAAAECBAgQIECAAAECBAgQIECAAAECBAgQIECAAAECBAgQIECAAAECBAgQIECAAAECBAgQINAXAQ+D6guroAQIECBAgAABAgQIECBAgAABAgQIECBAgAABAgQIECBAgAABAgQIECBAgAABAgQIECBAgAABAgQIECBAgAABAgQIECBAgECfBYpy/KJou+zz1M0P32pNOXLCGRTNX1YVECBAgAABAgR6JXBYko+Wgl2SZJ9eBV8a56dJnleKuU2S6yvMYX9QAc/+oAKeod0IXJTk9aUBf5vkM90EcC8BAo0S2DDJf5Qy/n2SNRpVgWQHLTB2/dyiRYvypS99KQcccEBl6+X0c99Msu00A0/8HX1Gko2Wjj89yZxpxjKMAAECKxO4eJnvHH6b5JlJJnoHLwIECIyTwNj1w71cXN9v9lJTLAIECBAgQIAAAQIECBAgQIAAAQIECBAgQIAAAQIECBAgQIAAAQIECBAgQIAAAQIECBAgQIAAAQIECBAgQIAAAQIECBAgQIAAAQIECBAgQKAXAh4G1QtFMQgQIECAAAECBAgQIECAAAECBAgQIECAAAECBAgQIECAAAECBAgQIECAAAECBAgQIECAAAECBAgQIECAAAECBAgQIECAAIFBCxTlCYui7XLQuTRuvlZrypETzqBo3CpKmAABAgQIECDQN4Hzkhxcij4nyek9nG31JPeV4j2cZLUkSyrMYX9QAc/+oAKeod0IfDbJvqUB+yW5uJsA7iVAoHECi5LMLGX9/CS3N64KCQ9KYGz6uU9/+tO54IILMm/evEdtb7755myxxRaVnJfTz014bpTkrmkEfm2Sy0vjfptkgyS+hJ8GpiEECKxUYOJn1R1JnlS689RHviM4fqUj3UCAAIHREhibfrgfy+b7zX6oikmAAAECBAgQIECAAAECBAgQIECAAAECBAgQIECAAAECBAgQIECAAAECBAgQIECAAAECBAgQIECAAAECBAgQIECAAAECBAgQIECAAAECBAhUEfAwqCp6xhIgQIAAAQIECBAgQIAAAQIECBAgQIAAAQIECBAgQIAAAQIECBAgQIAAAQIECBAgQIAAAQIECBAgQIAAAQIECBAgQIAAAQLDEijKExdF2+WwcmrMvK3WlCMnnEHRmNWTKAECBAgQIECg7wLfT7JVaZZXJflaD2fdLsk1pXg/TLJ5xfj2BxUA7Q8q4BlKgAABAisSuDLJa0o37JXk88gIPI7A2PRzr3vd63LZZZdNMhx11FE544wzKn0wltPPTcQ7PMmHphF41ST/mWRmH/cE00jLEAIERljgfUlOKNX3QJLnJ/nVCNesNAIECCwr0Ih++J577snaa69du9Xz/WbtlkRCBAgQIECAAAECBAgQIECAAAECBAgQIECAAAECBAgQIECAAAECBAgQIECAAAECBAgQIECAAAECBAgQIECAAAECBAgQIECAAAECBAgQIEBg7AU8DGrsPwIACBAgQIAAAQIECBAgQIAAAQIECBAgQIAAAQIECBAgQIAAAQIECBAgQIAAAQIECBAgQIAAAQIECBAgQIAAAQIECBAgQIBAIwWKctZF0XbZyIIGmXSrNeXICWdQDHIBzEWAAAECBAgQqK/AqknuTzKjlOLMJPf0MOV3JflgKd75SQ6sGN/+oAKg/UEFPEMJ1FNglyQTP7snfq2+zM/cemYsq1EV+Mckx5SKe1+SE0e1WHVVFhibfu7zn/989tprr0mw9ddfPwsWLMhyerKOUR9n7LeT/EXHQdpv/HCSt5f+6MIkB0wzlmEECBBYmcBEz/qzJBuVbrw0yd4rG9jl+3+19PuOL3U5zu0ECBAYhECt++ElS5Y82sMuXLgw8+fPz6qrTnyNXJ+X7zfrsxYyIUCAAAECBAgQIECAAAECBAgQIECAAAECBAgQIECAAAECBAgQIECAAAECBAgQIECAAAECBAgQIECAAAECBAgQIECAAAECBAgQIECAAAECBP4o4GFQPgkECBAgQIAAAQIECBAgQIAAAQIECBAgQIAAAQIECBAgQIAAAQIECBAgQIAAAQIECBAgQIAAAQIECBAgQIAAAQIECBAgQIBAEwWKctJF0XbZxHoGmnOrNeXICWdQDHQFTEaAAAECBAgQqLXApkm2SPLSJBP/fHCPs/10kr8txTw8yYcqzmF/UAHQ/qACnqEE6icwI8lDpbQeTrJK/dKU0ZgI7JfkM6Vav5jktWNSuzK7Fxibfm7JkiV5ylOekv/6r/+aVPr617+e2bNnd6+2dMRy+rmJdyZMN0py1zQCb53kO6Vx9ydZJ8nE714ECBDoh8AbklywTOBXJrmhB5PNTPLhJPsnWfBIf/L8JPf2IK4QBAgQ6KVAbfvhe++9N7vttlu+8Y1vPFrv/vvvnwsvvLCXtVeO5fvNyoQCECBAgAABAgQIECBAgAABAgQIECBAgAABAgQIECBAgAABAgQIECBAgAABAgQIECBAgAABAgQIECBAgAABAgQIECBAgAABAgQIECBAgAABAj0W8DCoHoMKR4AAAQIECBAgQIAAAQIECBAgQIAAAQIECBAgQIAAAQIECBAgQIAAAQIECBAgQIAAAQIECBAgQIAAAQIECBAgQIAAAQIECAxEoCjPUhRtlwNJoMmTtFpTjpxwBkWTF1TuBAgQIECAAIFmCWyXZPskL02yZZLXJ/l2xRLsDyoA2h9UwDOUQD0F/ivJGqXU1k7yu3qmKqsRF3hRkh+XavxlkmeOeM3Km77AWPVzBxxwQC688MJJrYMPPjjnnXfetPWW0889FuuIJP80zcC/SPKs0tgDkvx30tMMahgBAgRWIHDT0u8JHrvl5qXfHVT5j4BrJflZkvVL856d5EgrQYAAgZoJ1LYf3m+//XLxxRe3cZ1xxhk56qijakPo+83aLIVECBAgQIAAAQIECBAgQIAAAQIECBAgQIAAAQIECBAgQIAAAQIECBAgQIAAAQIECBAgQIAAAQIECBAgQIAAAQIECBAgQIAAAQIECBAgQIAAgaUCHgblo0CAAAECBAgQIECAAAECBAgQIECAAAECBAgQIECAAAECBAgQIECAAAECBAgQIECAAAECBAgQIECAAAECBAgQIECAAAECBAg0UaAoJ10UbZcd1XPVVVflNa95TUf3jtpNrdaUIyecQTFqi6weAgQIECBAgMB4CVTeH4wXV3u19gfjvPpqH1GBO5NsXKpt0yS/HtFalVVvgRlJ/pDkiaU010jy+3qnLbshCYxVP/fVr341u+666yT1mmuumbvvvjurrrrqtPiX0889Fue6JLOmFTQ59pF/f08tjZ2X5NXTjGUYAQIEOhF4RZJ/X+bGg5N8opPBK7jn3CSHlt5/KMlWSW6tGNdwAgQI9FKgtv3wnXfema222ioLFy6crHei/7z88suz++6799Jg2rF8vzltOgMJECBAgAABAgQIECBAgAABAgQIECBAgAABAgQIECBAgAABAgQIECBAgAABAgQIECBAgAABAgQIECBAgAABAgQIECBAgAABAgQIECBAgACBPgl4GFSfYIUlQIAAAQIECBAgQIAAAQIECBAgQIAAAQIECBAgQIAAAQIECBAgQIAAAQIECBAgQIAAAQIECBAgQIAAAQIECBAgQIAAAQIE+ipQlKMXRdvlSic+5ZRTcsIJJ2T//ffPOeeckzXXXHOlY0bphlZrypETzqAYpQVWCwECBAgQILCswHOS/BzLSAtU2h+MtEwHxdkfdIDkFgLNEvhRks1KKb8kya3NKkG2IyTwnSRbl+rZNsk3R6g+pfROYKz6uYceeijrrbdeFi1aNCk4d+7c7LHHHtMSXU4/91icCdeNktw1jcAbJ/l1kse+O56ItUGS304jliEECBDoVOCiJK8v3TzxM+eZSX7faYDl3DfxHwF/tvRn2GNvfzfJy5N09x8YKyRhKAECBFYiUOt++Lvf/W623Xbb/OEPf5gs48lPfnIm/nyzzcpfQQxnnX2/ORx3sxIgQIAAAQIECBAgQIAAAQIECBAgQIAAAQIECBAgQIAAAQIECBAgQIAAAQIECBAgQIAAAQIECBAgQIAAAQIECBAgQIAAAQIECBAgQIAAAQKPL+BhUD4dBAgQIECAAAECBAgQIECAAAECBAgQIECAAAECBAgQIECAAAECBAgQIECAAAECBAgQIECAAAECBAgQIECAAAECBAgQIECAQBMFinLSRdF2ucJ6rrnmmsyePXvynk033TRXXXVVXvjCFzbRYVo5t1pTjpxwBsW0JA0iQIAAAQIEGiCwQZIFSf4jydeTfCXJZxqQtxS7E5j2/qC7aUbzbvuD0VxXVY21wHVJ/rwk8JdJvjXWIoofpsDHkrxpaQK/THJ4ki8MMyFz11Zg7Pq5ww47LOeee+7kguyxxx6ZO3futBZoOf1cOc6RSc6eVuA/7qH++8v05JgkZ0wzlmEECBDoRGCjJHckeVKSxY8MOCnJPyd5sJPBK7hn7ySfW+b9Q5NM9CpeBAgQqINA7fvhL3/5y9l9991T/n8zNtlkk3zve9/LeuutN1RD328Old/kBAgQIECAAAECBAgQIECAAAECBAgQIECAAAECBAgQIECAAAECBAgQIECAAAECBAgQIECAAAECBAgQIECAAAECBAgQIECAAAECBAgQIECAwHIEPAzKx4IAAQIECBAgQIAAAQIECBAgQIAAAQIECBAgQIAAAQIECBAgQIAAAQIECBAgQIAAAQIECBAgQIAAAQIECBAgQIAAAQIECBBookBRTroo2i4ft5677rorW2yxRSZ+f+z1zGc+M7fcckvWWmutJjpMK+dWa8qRE86gmJakQQQIECBAgEADBPZPcmEpz+uSzGpA3lLsTmBa+4Puphjdu+0PRndtVTa2Al9Jskup+v+R5Iqx1VD4sAU2SfKEJHcMOxHz115g7Pq5a6+9Ntttt93kwqy66qq5++67s+aaa3a9WMvp58oxquyBDkzyyVKw25Js1nWCBhAgQKA7gROTbJTk+CR3dzd0hXdfleTVpTsWJ3lekoU9nEMoAgQITFegEf3wmWeemXe/+91tNW699db55je/mSc96UnTrb3yON9vViYUgAABAgQIECBAgAABAgQIECBAgAABAgQIECBAgAABAgQIECBAgAABAgQIECBAgAABAgQIECBAgAABAgQIECBAgAABAgQIECBAgAABAgQIEOixgIdB9RhUOAIECBAgQIAAAQIECBAgQIAAAQIECBAgQIAAAQIECBAgQIAAAQIECBAgQIAAAQIECBAgQIAAAQIECBAgQIAAAQIECBAgQGAgAkV5lqJou1xuAg8//HC23XbbfPvb3558/4lPfGJuuOGGbLnllgNJui6TtFpTjpxwBkVdFkceBAgQIECAQK8FLkyyfynoSUlO7vUk4g1doOv9wdAzrlEC9gc1WgypEOiNwGeT7FsKNfH34EW9CS0KAQIE+iYwdv3cxHfaG220Ue66665J1PPOOy8HH3xw18jL6ecei/HNJJ9P8qGug/5xwJpJ7i2NvTrJ3yzzZ9MMbRgBAgQGLvD0JD9N8uTSzOcnOXDgmZiQAAECUwUa0w+/9a1vzTnnnNNWwV577ZVLLrlkaOvq+82h0ZuYAAECBAgQIECAAAECBAgQIECAAAECBAgQIECAAAECBAgQIECAAAECBAgQIECAAAECBAgQIECAAAECBAgQIECAAAECBAgQIECAAAECBAgQeBwBD4Py0SBAgAABAgQIECBAgAABAgQIECBAgAABAgQIECBAgAABAgQIECBAgAABAgQIECBAgAABAgQIECBAgAABAgQIECBAgAABAgSaKFCUky6Ktsvl1nP88cfn1FNPbXvvrLPOyhFHHNHE+ivl3GpNOXLCGRSVRA0mQIAAAQIEaixwV5L1S/n9eZJ/r3G+UpueQNf7g+lNM5qj7A9Gc11VNdYC5yY5tCTwtkf+LvzoWIsongCBJgiMZT93zDHH5Iwzzphcn3333Tef/exnu16v5fRzeyW5JsnCroNNHXDs0jhzk9zdg3hCECBAYJgCRyX57x+8f8xkVpLrhpmUuQkQIJCkMf3www8/nJ133jnz5s1rW7gTTzwxJ5988lAW0/ebQ2E3KQECBAgQIECAAAECBAgQIECAAAECBAgQIECAAAECBAgQIECAAAECBAgQIECAAAECBAgQIECAAAECBAgQIECAAAECBAgQIECAAAECBAgQILACAQ+D8vEgQIAAAQIECBAgQIAAAQIECBAgQIAAAQIECBAgQIAAAQIECBAgQIAAAQIECBAgQIAAAQIECBAgQIAAAQIECBAgQIAAAQIEmihQlJMuirbLKfVceeWV2XXXXVO+b+L6iiuuaGLtlXNutaYcOeEMisqqAhAgQIAAAQI1FNgiyc2lvBYneUqSFTePNSxESisV6Gp/sNJoY3aD/cGYLbhyx0HgtCRzSoUel+T941C4GgkQaLTAWPZz3//+9/PKV74yu+22W9785jfn1a9+dZbTm610YfVzKyVyAwECBB4TWCXJD5L8aYnkJ0k2T7IEEwECBIYo0Kh++L777ss222yTW2655VGy1VZbLRdccEH22muvoRDqh4fCblICBAgQIECAAAECBAgQIECAAAECBAgQIECAAAECBAgQIECAAAECBAgQIECAAAECBAgQIECAAAECBAgQIECAAAECBAgQIECAAAECBAgQIEBgBQIeBuXjQYAAAQIECBAgQIAAAQIECBAgQIAAAQIECBAgQIAAAQIECBAgQIAAAQIECBAgQIAAAQIECBAgQIAAAQIECBAgQIAAAQIECDRRoCgnXRRtl231/OY3v8mLX/ziLF68ePLPn/70p+fWW2/NzJkzm1h75ZxbrSlHTjiDorKqAAQIECBAgEANBY5Ocnopr7lJ9qxhnlKqLtDx/qD6VKMXwf5g9NZURWMvcGySU0sKE38Xzhl7FQAECNRdYGz7uQULFmTDDTestD76uUp8BhMgMH4CL0tyY6nsPyTZPsl3xo9CxQQI1Eigcf3wRB+71VZbZcaMGfnyl7/86D8P66UfHpa8eQkQIECAAAECBAgQIECAAAECBAgQIECAAAECBAgQIECAAAECBAgQIECAAAECBAgQIECAAAECBAgQIECAAAECBAgQIECAAAECBAgQIECAAIHHE/AwKJ8NAgQIECBAgAABAgQIECBAgAABAgQIECBAgAABAgQIECBAgAABAgQIq0S57QAAIABJREFUECBAgAABAgQIECBAgAABAgQIECBAgAABAgQIECBAoIkCRTnpomi7nHzrwQcfzDbbbJMbb7xx8s9mzJiR66+/Pi9/+cubWHdPcm61phw54QyKnsgKQoAAAQIECNRM4GtJdizldGiSj9UsR+n0RqCj/UFvphq9KPYHo7emNa3oq0l2LuW2S5Ira5pr09N6a5J/LhXxL0ne0vSi5E+AwMgL6OcqLLF+rgKeoQQIjKvAPyV5Z5JLkrw7yZ3jCqFuAgRqI9DIfvjWW2/N+uuvnw022GCokPrhofKbnAABAgQIECBAgAABAgQIECBAgAABAgQIECBAgAABAgQIECBAgAABAgQIECBAgAABAgQIECBAgAABAgQIECBAgAABAgQIECBAgAABAgQIEFiOgIdB+VgQIECAAAECBAgQIECAAAECBAgQIECAAAECBAgQIECAAAECBAgQIECAAAECBAgQIECAAAECBAgQIECAAAECBAgQIECAAAECTRQoykkXRdvl5FtHHnlkzj777Lb6TjnllBx33HFNrLlnObdaU46ccAZFz3QFIkCAAAECBGoi8KQk9ySZ+P2x16ZJfl2T/OqWxtOS3J/k7rol1mE+He0POow1drfZH4zdkg+r4KuSvLo0+WuS/NuwkhnxeSec35Fk8dJf1ya5dMRrVh4BAs0X0M9VWEP9XAU8QwkQGFeBNZO8LMk14wqgbgIEaiegH66wJPrhCniGEiBAgAABAgQIECBAgAABAgQIECBAgAABAgQIECBAgAABAgQIECBAgAABAgQIECBAgAABAgQIECBAgAABAgQIECBAgAABAgQIECBAgAABAn0R8DCovrAKSoAAAQIECBAgQIAAAQIECBAgQIAAAQIECBAgQIAAAQIECBAgQIAAAQIECBAgQIAAAQIECBAgQIAAAQIECBAgQIAAAQIECPRZoCjHL4q2y8m3LrvsshxwwAG57777Hv2zHXfcMfPmzUurNd5HLiyn/vEG6fOHVXgCBAgQIEBgKAI7J/lqaeafJnnBUDJpxqRnJzk8yZ1JbkpyZpJrmpH6o1l2tD9oUD0DTdX+YKDc4zzZvCQ7lQBeleRr4wyidgIECBBoE9DPVfhA6Ocq4BlKgAABAgQIEKiHgH64wjrohyvgGUqAAAECBAgQIECAAAECBAgQIECAAAECBAgQIECAAAECBAgQIECAAAECBAgQIECAAAECBAgQIECAAAECBAgQIECAAAECBAgQIECAAAECBAj0RcDDoPrCKigBAgQIECBAgAABAgQIECBAgAABAgQIECBAgAABAgQIECBAgAABAgQIECBAgAABAgQIECBAgAABAgQIECBAgAABAgQIECDQZ4GiHL8o2i7bpv7JT36Sv/qrv8o999yT2267LU996lP7nFr9w7daU46ccAZF/ZdNhgQIECBAgEB3AmcmObI05CNJ3tFdiLG6+5tJ/qJU8V8n+UIPBbZOclmS7ye5Ocn8JNf0MH7H+4MezjkyoewPRmYp617I15LsWEpypyRX1z1p+REgQIDAwAT0cxWo9XMV8AwlQIAAAQIECNRDQD9cYR30wxXwDCVAgAABAgQIECBAgAABAgQIECBAgAABAgQIECBAgAABAgQIECBAgAABAgQIECBAgAABAgQIECBAgAABAgQIECBAgAABAgQIECBAgAABAgT6IuBhUH1hFZQAAQIECBAgQIAAAQIECBAgQIAAAQIECBAgQIAAAQIECBAgQIAAAQIECBAgQIAAAQIECBAgQIAAAQIECBAgQIAAAQIECBDos0BRjl8UbZdTpv7d736X22+/PX/2Z3/W57SaEb7VmnLkhDMomrF0siRAgAABAgQ6F/hRks1Kt++e5EudDx+7O+9Lsnqp6k2S3NlDhbckOacU75Ik+/Qwflf7gx7OOxKh7A9GYhmbUMTXk8wuJbpDkvlNSFyOBAgQIDAQAf1cBWb9XAU8QwkQaKrAxPc8ayW5qKkFyJsAAQLLCOiHK3wk9MMV8AwlQIAAAQIECBAgQIAAAQIECBAgQIAAAQIECBAgQIAAAQIECBAgQIAAAQIECBAgQIAAAQIECBAgQIAAAQIECBAgQIAAAQIECBAgQIAAAQIE+iLgYVB9YRWUAAECBAgQIECAAAECBAgQIECAAAECBAgQIECAAAECBAgQIECAAAECBAgQIECAAAECBAgQIECAAAECBAgQIECAAAECBAgQ6LNAUY5fFG2XfZ66+eFbrSlHTjiDovnLqgICBAgQIECgXeDNSXZY+mu9JGsmuQ/ScgVelOTHpXfuSTKzx1YfS/KmUsy/T/KPPZzD/qACpv1BBTxDuxG4Jsl2pQHbJ/lGNwHcS4AAAQIjLaCfq7C8+rkKeIYSINA0gRcm+UiSHZMsSvKcpb83rQ75EiBAYFkB/XCFz4R+uAKeoQQIECBAgAABAgQIECBAgAABAgQIECBAgAABAgQIECBAgAABAgQIECBAgAABAgQIECBAgAABAgQIECBAgAABAgQIECBAgAABAgQIECBAgEBfBDwMqi+sghIgQIAAAQIECBAgQIAAAQIECBAgQIAAAQIECBAgQIAAAQIECBAgQIAAAQIECBAgQIAAAQIECBAgQIAAAQIECBAgQIAAAQJ9FijK8Yui7bLPUzc/fKs15cgJZ1A0f1lVQIAAAQIECDy+wLOT/ALQ4wr8bZJPl969MskuPfb6XpKXlmK+KsnXejiH/UEFTPuDCniGdiPwjSTblgZsl+TabgK4lwCBkRBYf2lPsFqSy0eiIkX0SkA/V0FSP1cBz1ACBJomsCjJzFLSH0pyeNOKkC8BAgSWI6AfrvCx0A9XwDOUAAECBAgQIECAAAECBAgQIECAAAECBAgQIECAAAECBAgQIECAAAECBAgQIECAAAECBAgQIECAAAECBAgQIECAAAECBAgQIECAAAECBAgQ6IuAh0H1hVVQAgQIECBAgAABAgQIECBAgAABAgQIECBAgAABAgQIECBAgAABAgQIECBAgAABAgQIECBAgAABAgQIECBAgAABAgQIECBAoM8CRTl+UbRd9nnq5odvtaYcOeEMiuYvqwoIECBAgAABAtMVODPJkaXBpyQ5YbrBljNu1ST3JZn4/bHXzEfmvKeHc9gfVMC0P6iAZ2g3At9M8helAX+Z5FvdBHAvAQKNFnhhkvlJNlxaxW1JNmt0RZLvtYB+roJol/3cPkk+V2G6ZYeul+S3PYwnFAECBFYkcFTy/9m7F3DpzrKw+/8JVRIOkkSBUMJBDC1GxYAcokQQNFRQIFVOJdqiKNZShZRG2giIgmKRYuQgFv20UEnlECWWkwWhQUkJIWAFwocQOSTImQBJSDSS+d7xe5OumbyHvfea/e7Ze//munLta2bWfT/381trz3s/a+d6pl8bHPDVatZnfBgbAQIEtrnAju6Hv/SlL3XKKaf0ohe9qOOPX/5ScJ398Da/VJRPgAABAgQIECBAgAABAgQIECBAgAABAgQIECBAgAABAgQIECBAgAABAgQIECBAgAABAgQIECBAgAABAgQIECBAgAABAgQIECBAgAABAgQIbAcBXwa1Hc6SGgkQIECAAAECBAgQIECAAAECBAgQIECAAAECBAgQIECAAAECBAgQIECAAAECBAgQIECAAAECBAgQIECAAAECBAgQIECAAIFFgenwhel07imtgwhMJjfYcsIeFK4aAgQIECBAgMDuFTi3uu9g+j9U/dESOe5eXTjI99HqG5eYf5bK+mAEqPXBCDyh6xF4e/Vdg4D7VOetJ4FjCRDY1gI3qa4czODa6ojq77b1rBS/TAH93AjNNfRz/7T619W/rI6u7lVdsMEhv7Z6UPWIPX3+Q6pXVI/fYC5hBAgQWK/A11Qfrm4/CHzTnrXFA9ebyPEECBBYMYEd2w9feumlfd/3fV8f/OAHu93tbteFF17YLW95y6Xyr6EfXup4khEgQIAAAQIECBAgQIAAAQIECBAgQIAAAQIECBAgQIAAAQIECBAgQIAAAQIECBAgQIAAAQIECBAgQIAAAQIECBAgQIAAAQIECBAgQIAAAQIEDibgy6AOJuR9AgQIECBAgAABAgQIECBAgAABAgQIECBAgAABAgQIECBAgAABAgQIECBAgAABAgQIECBAgAABAgQIECBAgAABAgQIECBAYBUFpsOiptO5p6tY70rVNJncYMsJe1Cs1BlSDAECBAgQIEDgkApcWd1kMOIdqo8vsYKfrF4yyHd29fAl5p+lsj4YAWp9MAJP6HoEzqu+cxDwXdX/Xk8CxxIgsO0FPlQdN5jFvat3bvtZmcCyBPRzC5LnnHNOr3vd63rJS4at9L6519DPvaW6/yD6udXpGzx531O9dRB7RXV0dc0G8wkjQIDAegUeVr1mIegHqtevN9Eajp99vn1hDcc5hAABAmMFdmQ//KlPfaq73/3uffKTn7ze5573vGfvfOdyl4Jr6IfHnh/xBAgQIECAAAECBAgQIECAAAECBAgQIECAAAECBAgQIECAAAECBAgQIECAAAECBAgQIECAAAECBAgQIECAAAECBAgQIECAAAECBAgQIECAAIF1CfgyqHVxOZgAAQIECBAgQIAAAQIECBAgQIAAAQIECBAgQIAAAQIECBAgQIAAAQIECBAgQIAAAQIECBAgQIAAAQIECBAgQIAAAQIECBBYEYHpsI7pdO7pipS4umVMJjfYcsIeFKt7ulRGgAABAgQIENhMgX9SfXAwwJeqI5c84G9VPzXIeUb17CWPYX0wAtT6YASe0PUIvKO69yDgxOr89SRwLAEC217g1dUPD2Yx6w9esu1nZQLLEtDP7ZU8/fTTe/GLX9yVV175D6+8/vWv70EPetABndfQzz2++i+DJB+v7rDBkze7lzyLP3YQ/6jqlRvMJ4wAAQIbETi3uu8g8MPVXaqvbiTZPmIOr/5j9XPV91bnLSmvNAQIENifwI7sh2f/H8dDH/rQXvva187N+xGPeESvfOXy2sc19MOuPAIECBAgQIAAAQIECBAgQIAAAQIECBAgQIAAAQIECBAgQIAAAQIECBAgQIAAAQIECBAgQIAAAQIECBAgQIAAAQIECBAgQIAAAQIECBAgQIDAIRXwZVCHlNtgBAgQIECAAAECBAgQIECAAAECBAgQIECAAAECBAgQIECAAAECBAgQIECAAAECBAgQIECAAAECBAgQIECAAAECBAgQIECAwJIEpsM80+nc0yUNsXPTTCY32HLCHhQ793SbGQECBAgQIEDgQAL/ojprcMD/rP7ZkskuqO4xyDnLPxtnmQ/rgxGa1gcj8ISuR+Cd1T0HAfeqZp8PHgQI7B6Bp1bPHEz3xdW/2T3TN9ODCOjn9gL97M/+bC94wQuu5zr11FP7/d///QPyraGfO6r67J7fwRsNEt27mv37vJHHr1ZPGQS+tnrIRhKJIUCAwAYFjq/eVw3/vnVadeYG8w3D7lf9t+p2e198b3XXJeSVggABAgcS2LH98FVXXdV973vf3vWud83N/1nPelY///M/v5SrYg398FLGkYQAAQIECBAgQIAAAQIECBAgQIAAAQIECBAgQIAAAQIECBAgQIAAAQIECBAgQIAAAQIECBAgQIAAAQIECBAgQIAAAQIECBAgQIAAAQIECBAgsFYBXwa1VinHESBAgAABAgQIECBAgAABAgQIECBAgAABAgQIECBAgAABAgQIECBAgAABAgQIECBAgAABAgQIECBAgAABAgQIECBAgAABAqskMB0Wc/HFF3enO91pZeqbTOa3dJhO58rd8joX66vsQbHlZ0UBBAgQIECAAIEtEXhu9eTByM+uzlhiJYdVV1dfM8h5ZPWlJY4xSzXXcK96/73q9VkfLPnqlI4AAQIErhP4wep/DDjOq+6Dh8BeAf3cXojzzz+/E0888foL4/DDD++yyy5r9nN/jzXe731D9f2DHLO1wOkbvAKPr94/iP1qdZvqsxvMJ4wAAQIbEXhx9a8HgZdXd6gu20iyQcy3Ve+pbjR4bfZ5Ofvc9CBAgMBmCezofvhzn/tcd7vb3br00kuv95v1sK95zWt66EMfOtp0jf3w6HEkIECAAAECBAgQIECAAAECBAgQIECAAAECBAgQIECAAAECBAgQIECAAAECBAgQIECAAAECBAgQIECAAAECBAgQIECAAAECBAgQIECAAAECBAisVcCXQa1VynEECBAgQIAAAQIECBAgQIAAAQIECBAgQIAAAQIECBAgQIAAAQIECBAgQIAAAQIECBAgQIAAAQIECBAgQIAAAQIECBAgQIDAKglMh8Xc9KY37cwzz+wnfuInVqLGyWR+S4fpdK7cLa9xsb7KHhRbflYUQIAAAQIECBDYEoGfrB5V3b06qnp4dfYSKzmhes8g38erOywx/3Wp5hruVe+/V70+64NNuEKlJHDoBU6pHlAdufe//1K97tCXYUQCcwK3q2a9wHWPr1Q3ZURgr4B+bnApHHfccV188cXXv/Lyl7+8xzzmMfu9WNZ4v/exe3rx31tib/4X1bcP8j1pz5riN1zRBAgQOIQCs/sYH6tuPhjzN6snLKGGM6snDvJcVd2p+tQScktBgACBfQns+H74Ax/4QCeeeGJf/vKXr5//EUcc0XnnndcJJ8xuI2/8scZ+eOMDiCRAgAABAgQIECBAgAABAgQIECBAgAABAgQIECBAgAABAgQIECBAgAABAgQIECBAgAABAgQIECBAgAABAgQIECBAgAABAgQIECBAgAABAgQIrFPAl0GtE8zhBAgQIECAAAECBAgQIECAAAECBAgQIECAAAECBAgQIECAAAECBAgQIECAAAECBAgQIECAAAECBAgQIECAAAECBAgQIECAwEoITBerePCDH9zrXve6lShuMpnf0mE6vUG5W1rnYn2VPSi29IwYnAABAgQIECCwEgJ3qC6rvrzEar6/+u/VkXtz/mH1w0vMf12quYZ71fvvVa/P+mATrlApCRx6gV+vnjQY9t9X//nQl2FEAjcQmPUa1/UFszf/SfUhTgQq/dzgMviFX/iFfumXfun6Vw5273uN93tvXn2++prBUPeu3rnBK/D06jmD2HdX37HBXMIIECCwUYHTquctBB9bfWKjCffGzT4z/6o6ZpDnj6ofGplXOAECBPYnsCv64XPPPbeTTz65a6655nqH29zmNl144YXNfm70scZ+eKPpxREgQIAAAQIECBAgQIAAAQIECBAgQIAAAQIECBAgQIAAAQIECBAgQIAAAQIECBAgQIAAAQIECBAgQIAAAQIECBAgQIAAAQIECBAgQIAAAQIE1i3gy6DWTSaAAAECBAgQIECAAAECBAgQIECAAAECBAgQIECAAAECBAgQIECAAAECBAgQIECAAAECBAgQIECAAAECBAgQIECAAAECBAgQ2GKBr68+N6zh2GOP7b3vfW9HHnnkFpf2/w8/mcxv6TCdTleiruuKWKxvVvJKFagYAgQIECBAgACBnSZwh+qE6ovVuZswubmGe9X771Wvz/pgE65QKQkceoFnVL8wGPaZ1dMPfRlGJHADgT+tHjB49RHVqzkR2POZpZ8bXAYXX3xxxx133PWv3OhGN+qzn/1sRx111D4vlnXc7z2neuggyX+u/v0Gr8BbVZ9a6B2Prz6wwXzCCBAgsBGBr6kuqmYfmhdWT6jO30iifcQ8snrFwusPrt6wpPzSECBAYCiwa/rhs846q1NPPXXu7J9wwgmdd955HXHEERu6KtbRD28ovyACBAgQIECAAAECBAgQIECAAAECBAgQIECAAAECBAgQIECAAAECBAgQIECAAAECBAgQIECAAAECBAgQIECAAAECBAgQIECAAAECBAgQIECAwHoFfBnUesUcT4AAAQIECBAgQIAAAQIECBAgQIAAAQIECBAgQIAAAQIECBAgQIAAAQIECBAgQIAAAQIECBAgQIAAAQIECBAgQIAAAQIECGylwGyvhD+t7j8s4vzzz+9e97rXVtY1N/ZkMr+lw3Q6XZnaZoUs1jd7aaUKVAwBAgQIECBAYP0CX1ddW12x/lARO0BgruFe9f571euzPtgBvxGmQKBOq543gHh+9UQwBFZAYHZdzq7P6x6/XD11BepSwtYL6OcWzsE973nP3vWud13/6gtf+MKe8IQn7PNMreN+72Oqlw+SfLy6w4jTP7tX/4BB/HOqp4zIJ5QAAQIbETi5uk31so0EHyTmLQt/k7xkz+fonau/3YSxpCRAYHcL7Kp++OlPf3rPfOYzrz/jRx55ZOeee253vetdN3QVrKMf3lB+QQQIECBAgAABAgQIECBAgAABAgQIECBAgAABAgQIECBAgAABAgQIECBAgAABAgQIECBAgAABAgQIECBAgAABAgQIECBAgAABAgQIECBAgACB9Qr4Mqj1ijmeAAECBAgQIECAAAECBAgQIECAAAECBAgQIECAAAECBAgQIECAAAECBAgQIECAAAECBAgQIECAAAECBAgQIECAAAECBAgQ2EqBp1e/uFjAdDrdyppuMPZkMr+lw6rXt8fUHhQrdQUphgABAgQIENiAwI9Xv1m9uTq7ek112QbyCNmeAnMLglXvv1e9PuuD7flLoGoCCwI/Vv3u4LWXVf+KEoEVEPiX1UsHdbyu+sEVqEsJWy+gn1s4B2eeeWannXba9a9+53d+Z+edd94+z9Ti/egD9HNHVJ+vZj+ve5xYnb/BS2Dx35vPVreuVuuG/QYnJ4wAAQLVnaqLqhsPNH65eiodAgQILFlg1/XDD3/4wzv77LO7y13u0hve8IbueMc7bph0Hf3whscQSIAAAQIECBAgQIAAAQIECBAgQIAAAQIECBAgQIAAAQIECBAgQIAAAQIECBAgQIAAAQIECBAgQIAAAQIECBAgQIAAAQIECBAgQIAAAQIECBBYj4Avg1qPlmMJECBAgAABAgQIECBAgAABAgQIECBAgAABAgQIECBAgAABAgQIECBAgAABAgQIECBAgAABAgQIECBAgAABAgQIECBAgACBrRS4f/Xm6rDFIqbT6VbWdYOxJ5P5LR1Wvb7KHhQrdQUphgABAgQIENiAwH+vHj2Ie071lA3kEbI9BeYWBKvef696fdYH2/OXQNUEFgR+qDp78No51SmUCKyAwLdXr6veU727+vPqTStQlxK2XkA/t3AOPvOZz3TMMcc07B0vueSSjj322IPejz5IP/eq6uGDJM+rnrzBS+Bm1WerwwfxJ++9j7/BlMIIECCwcgLPqH5hUNU11V2qv165ShVEgMB2FtiV/fAZZ5zR7L+b3WzWVm78sfj/Z7i/uXFLkQQIECBAgAABAgQIECBAgAABAgQIECBAgAABAgQIECBAgAABAgQIECBAgAABAgQIECBAgAABAgQIECBAgAABAgQIECBAgAABAgQIECBAgMByBHwZ1HIcZSFAgAABAgQIECBAgAABAgQIECBAgAABAgQIECBAgAABAgQIECBAgAABAgQIECBAgAABAgQIECBAgAABAgQIECBAgAABAgQ2V+DW1furr9/XMNPpdHNHX2f2yWR+S4dVr6+yB8U6z7HDCRAgQIAAgZUTuKw6clDV91V/unJVKmizBOYWBKvef696fdYHm3WZykvgkAp8b/XmwYj/q7r/Ia3AYAQIEFifgH5uH14PfOADe9Ob3nT9O8985jN76lOfeoMjF+9HH6Sf++HqD6rZvw2vrs6uPre+0zV39CuqR1bvqF6yN/dVI/IJJUCAwKoJ3HjP59xF1Z0Ghb21esCqFaoeAgS2tYB+eMTpW2c/PGIkoQQIECBAgAABAgQIECBAgAABAgQIECBAgAABAgQIECBAgAABAgQIECBAgAABAgQIECBAgAABAgQIECBAgAABAgQIECBAgAABAgQIECBAgACBtQn4Mqi1OTmKAAECBAgQIECAAAECBAgQIECAAAECBAgQIECAAAECBAgQIECAAAECBAgQIECAAAECBAgQIECAAAECBAgQIECAAAECBAgQ2DqBw6q3VffZXwnT6XTrqtvHyJPJ/JYOq15fZQ+KlbqCFEOAAAECBAisU+CE6j2DmL+tblHNfnrsDoG5BcGq99+rXp/1we74pTHLHS/wHdW7BrP8i+puO37WJkiAwHYW0M/t4+y99KUv7bGPfew/vHPkkUf25Cc/uac+9ak3OHLxfvRB+rnDqyOqy5Z0wczWY39fvW9J+aQhQIDAKgrcv3rL3sI+Xj25evUqFqomAgS2rYB+eMSpW2c/PGIkoQQIECBAgAABAgQIECBAgAABAgQIECBAgAABAgQIECBAgAABAgQIECBAgAABAgQIECBAgAABAgQIECBAgAABAgQIECBAgAABAgQIECBAgACBtQn4Mqi1OTmKAAECBAgQIECAAAECBAgQIECAAAECBAgQIECAAAECBAgQIECAAAECBAgQIECAAAECBAgQIECAAAECBAgQIECAAAECBAgQ2DqBf1z9WXWn/ZUwnU63rrp9jDyZzG/psOr1VfagWKkrSDEECBAgQIDAOgVOr54ziHlj9aB15nD49haYWxCsev+96vVZH2zvXwbVE9grcFz1oYHGRw50X4UaAQIEVkBAP7ePk3D55Zd32mmn9chHPrIHPvCB+z1Ni/ej9XMrcEUrgQCBnSjwsmrWVz+7unonTtCcCBDYUgH98Ah+/fAIPKEECBAgQIAAAQIECBAgQIAAAQIECBAgQIAAAQIECBAgQIAAAQIECBAgQIAAAQIECBAgQIAAAQIECBAgQIAAAQIECBAgQIAAAQIECBAgQIDApgj4MqhNYZWUAAECBAgQIECAAAECBAgQIECAAAECBAgQIECAAAECBAgQIECAAAECBAgQIECAAAECBAgQIECAAAECBAgQIECAAAECBAgQWLLA11Uvr36wemd1r2H+6XS65OHGpZv/I1VxAAAgAElEQVRM5rd0WPX6KntQjDvlogkQIECAAIGtFfif1cmDEk6rztzakox+iAXmFgSr3n+ven3WB4f46jUcgc0RuGX1mUHqL1RfvzlDyUqAAIGlCOjnRjAu3o/Wz43AFEqAAAECBAgQ2BoB/fAId/3wCDyhBAgQIECAAAECBAgQIECAAAECBAgQIECAAAECBAgQIECAAAECBAgQIECAAAECBAgQIECAAAECBAgQIECAAAECBAgQIECAAAECBAgQIECAwKYI+DKoTWGVlAABAgQIECBAgAABAgQIECBAgAABAgQIECBAgAABAgQIECBAgAABAgQIECBAgAABAgQIECBAgAABAgQIECBAgAABAgQIENgkgadUZ1UfH+afTqebNNzG0k4m81s6rHp9lT0oNnaqRREgQIAAAQJbL3Dj6kvV7Od1j2+pLtr60lRwCAXmFgSr3n+ven3WB4fwyjUUgc0TOKz66iD9tdWNNm84mQkQIDBaQD83gnDxfrR+bgSmUAIECBAgQIDA1gjoh0e464dH4AklQIAAAQIECBAgQIAAAQIECBAgQIAAAQIECBAgQIAAAQIECBAgQIAAAQIECBAgQIAAAQIECBAgQIAAAQIECBAgQIAAAQIECBAgQIAAAQIENkXAl0FtCqukBAgQIECAAAECBAgQIECAAAECBAgQIECAAAECBAgQIECAAAECBAgQIECAAAECBAgQIECAAAECBAgQIECAAAECBAgQIECAwCYLTIf5p9O5p5s89MHTTybzWzqsen2VPSgOflodQYAAAQIECKymwPdWbx6U9pnq1qtZqqo2UcD6YATu4vrF+mAEptADCXyoOm5wwJ2rDyPbVIGvVEcMRrh5dcWmjig5AQIENi6gn9u4Xfq5EXhCCRAgQIAAAQKrIaAfHnEe9MMj8IQSIECAAAECBAgQIECAAAECBAgQIECAAAECBAgQIECAAAECBAgQIECAAAECBAgQIECAAAECBAgQIECAAAECBAgQIECAAAECBAgQIECAAAECmyLgy6A2hVVSAgQIECBAgAABAgQIECBAgAABAgQIECBAgAABAgQIECBAgAABAgQIECBAgAABAgQIECBAgAABAgQIECBAgAABAgQIECBAYJMFpsP80+nc000e+uDpJ5P5LR1Wvb7KHhQHP62OIECAAAECBFZT4FerpwxK+73qx1ez1JWp6jbVc6v37P3v3dVlK1PdxgqxPtiY2z9ELa5frA9GYAo9kMDF1Z0GB3xT9dfINlXgSdXfVV/c+9/rN3U0yQkQIDBOQD83wk8/NwJPKAECu0HgJnv64jOqW1Y/tRsmbI4ECGxLAf3wAU7bFVdc0fve975OPPHEfR6lH96W17yiCRAgQIAAAQIECBAgQIAAAQIECBAgQIAAAQIECBAgQIAAAQIECBAgQIAAAQIECBAgQIAAAQIECBAgQIAAAQIECBAgQIAAAQIECBAgQIDAjhbwZVA7+vSaHAECBAgQIECAAAECBAgQIECAAAECBAgQIECAAAECBAgQIECAAAECBAgQIECAAAECBAgQIECAAAECBAgQIECAAAECBAgQ2LEC0+HMptO5p1s+6clkfkuHVa+vsgfFll81CiBAgAABAgQ2KHBhdfdB7KOrV2ww124Je8gesz8eTPbt1UlLnvxjqk9X764uW3LufaWzPhiBvLh+sT4YgSn0QAIfqe44OOAbq48iI0CAAAECewX0cyMuBf3cCDyhBAjsZIHZ375OrX61uu3eid6t+oudPGlzI0Bg2wroh/dz6i655JIe/OAH95GPfKQLLrigb/7mb77BkfrhbXvdK5wAAQIECBAgQIAAAQIECBAgQIAAAQIECBAgQIAAAQIECBAgQIAAAQIECBAgQIAAAQIECBAgQIAAAQIECBAgQIAAAQIECBAgQIAAAQIECOxYAV8GtWNPrYkRIECAAAECBAgQIECAAAECBAgQIECAAAECBAgQIECAAAECBAgQIECAAAECBAgQIECAAAECBAgQIECAAAECBAgQIECAAIEdLTAdzm46nXu65ROfTOa3dFj1+ip7UGz5VaMAAgQIECBAYAMCR1ZfGPQys6bw6OqLG8i1m0KeUf3CYMLPr564ZIDLq5vtzfnx6oQ9Y1y25DHmlgTWBxvXXVy/WB9s3FLkAQU+Wt1hcMQdq48xI0CAAAECewXc7x1xKejnRuAJJUBgJwvM/vb1vur4wSTPr07cyZM2NwIEtq2Afngfp+68887roQ99aJ///Of/4d1jjz22Cy64oGOOOWbuaP3wtr3uFU6AAAECBAgQIECAAAECBAgQIECAAAECBAgQIECAAAECBAgQIECAAAECBAgQIECAAAECBAgQIECAAAECBAgQIECAAAECBAgQIECAAAECBHasgC+D2rGn1sQIECBAgAABAgQIECBAgAABAgQIECBAgAABAgQIECBAgAABAgQIECBAgAABAgQIECBAgAABAgQIECBAgAABAgQIECBAgMCOFpgOZzedzj3d8olPJvNbOqx6fZU9KLb8qlEAAQIECBAgsAGBO1fPr+5b3aS6oLrXBvLstpA/rh4ymPRjq5cuEeGfVv/vIN+XqiOXmH9fqawPRgAvrl+sD0ZgCj2QwMer2w0OuH11CTICBAgQILBXQD834lLQz43AE0qAwE4XmN0zOndhko+p/vtOn7j5ESCw7QT0w/s4ZWeddVannnrq3Dt3vetdO++887rpTW96/ev64W13vSuYAAECBAgQIECAAAECBAgQIECAAAECBAgQIECAAAECBAgQIECAAAECBAgQIECAAAECBAgQIECAAAECBAgQIECAAAECBAgQIECAAAECBAjseAFfBrXjT7EJEiBAgAABAgQIECBAgAABAgQIECBAgAABAgQIECBAgAABAgQIECBAgAABAgQIECBAgAABAgQIECBAgAABAgQIECBAgACBHSkwHc5qOp17uuUTnkzmt3RY9foqe1Bs+VWjAAIECBAgQGCkwEnVjas/HZlnN4R/ovrHg4l+W/W+JU78MdXLB/n+pPr+JebfVyrrgxHAi+sX64MRmEIPJHBpddvBAcdWs88jDwIECBAgMBPQz424DvRzI/CEEiCwGwT+qDplMNFPVt9Y/e1umLw5EiCwbQT0w/s5Vc961rN62tOeNvfuySef3Bvf+MYOO+ywf3hdP7xtrnOFEiBAgAABAgQIECBAgAABAgQIECBAgAABAgQIECBAgAABAgQIECBAgAABAgQIECBAgAABAgQIECBAgAABAgQIECBAgAABAgQIECBAgACBXSPgy6B2zak2UQIECBAgQIAAAQIECBAgQIAAAQIECBAgQIAAAQIECBAgQIAAAQIECBAgQIAAAQIECBAgQIAAAQIECBAgQIAAAQIECBAgsNICR1ZfXEeF0+Gx0+nc03Wk2ZxDJ5P5LR1Wvb7KHhSbcynISoAAAQIECBBYNYFbVZ8eFHVNdXh17RILfW715EG+Z1dnLDH/vlJZH4wAXly/WB+MwBR6IIFPVP94cMBtq79BRoDArhb4geq7qhOqu1cnVh/b1SK7e/L6uRHnf0n93NHVo6qjql8ZUc4w9JHVN1WzNYEHAQIEtkrg9tWHq68ZFPCMPWvfX9yEgu5XfXP1W5uQW0oCBHa2gH74AOf31FNP7ayzzpo74qd/+qf7zd/8zX94bUn98M6+wsyOAAECBAgQIECAAAECBAgQIECAAAECBAgQIECAAAECBAgQIECAAAECBAgQIECAAAECBAgQIECAAAECBAgQIECAAAECBAgQIECAAAECBAgQOKQCvgzqkHIbjAABAgQIECBAgAABAgQIECBAgAABAgQIECBAgAABAgQIECBAgAABAgQIECBAgAABAgQIECBAgAABAgQIECBAgAABAgQIENiHwB2r/1M9vfqNNQpNh8dNp3NP15hi8w6bTOa3dFj1+ip7UGze5SAzAQIECBAgQGCVBB5cvW5Q0Duq71xygW+tvmeQ8+HV2UseYzGd9cEI4MX1i/XBCEyhBxL4ZHXM4IDbVJ9CRoDArhb4s+qkgcAp1Tm7WmR3T14/t4Hz/4lPfKLb3va2jeznjq5eXd1/bwlXVDffQDnXhRyx917/Ywf/9n9ddfmInEIJECAwVuA51emDJH9bfWM1W6cs43Hsns/O/1w9srqmukv118tILAcBArtGQD98gFN9zTXXdPLJJ3fuuefOHfW85z2v0047bWw/vGsuMhMlQIAAAQIECBAgQIAAAQIECBAgQIAAAQIECBAgQIAAAQIECBAgQIAAAQIECBAgQIAAAQIECBAgQIAAAQIECBAgQIAAAQIECBAgQIAAAQIEDp2AL4M6dNZGIkCAAAECBAgQIECAAAECBAgQIECAAAECBAgQIECAAAECBAgQIECAAAECBAgQIECAAAECBAgQIECAAAECBAgQIECAAAECBG4o8LXV+dUJe996RfVj1VUHwZoO359O555uufNkMr+lw6rXV9mDYsuvGgUQIECAAAECBA6JwNOqXxqM9KLq3y555CurmwxyfmP10SWPsZjO+mAE8OL6xfpgBKbQAwl8urrV4IBbV59BRoDArhZ4wUIf8ow9/wb94q4W2d2T18+t8fx/9KMf7Q/+4A961ate1bvf/e4uueSSbne72y1Gr/d+78eq2w+S/HD1h2ssaV9jz/7dv+XgjZ+qXrLBfMIIECCwDIGbVxcvfDadVZ26jOTVe6tvHeR6S/W9S8otDQECu0NAP3yQ8/zlL3+5E088sQ984APXH3nYYYd1zjnn9JCHPGRsP7w7rjKzJECAAAECBAgQIECAAAECBAgQIECAAAECBAgQIECAAAECBAgQIECAAAECBAgQIECAAAECBAgQIECAAAECBAgQIECAAAECBAgQIECAAAECBA6ZwHo3Bz1khRmIAAECBAgQIECAAAECBAgQIECAAAECBAgQIECAAAECBAgQIECAAAECBAgQIECAAAECBAgQIECAAAECBAgQIECAAAECBAgQ2BUCz69+ZmGmP1W95CCznw7fn07nnm453GQyv6XDqtdX2YNiy68aBRAgQIAAAQIEDonAa6qHDUb68er3ljjynau/GuT7UnXkEvPvL5X1wQjkxfWL9cEITKEHEvhMdcvBAbeqPouMAIFdLfC46ncGAn9U/dCuFtndk9fPrfH8P+ABD+itb33r9Uf/yq/8SmecccZi9Hrv9z63evIgySuqR6+xpH0d9pzq9MEbb69OGpFPKAECBJYh8BPVby8kOrE6fwnJ71+9ZSHPqdVZS8gtBQECu0NAP7yG83zppZd2t7vdrc997nPXH33EEUd01VVXje2H1zC6QwgQIECAAAECBAgQIECAAAECBAgQIECAAAECBAgQIECAAAECBAgQIECAAAECBAgQIECAAAECBAgQIECAAAECBAgQIECAAAECBAgQIECAAAECaxdY7+aga8/sSAIECBAgQIAAAQIECBAgQIAAAQIECBAgQIAAAQIECBAgQIAAAQIECBAgQIAAAQIECBAgQIAAAQIECBAgQIAAAQIECBAgQIDAgQUeXL1u4ZA3Vg9aA9x0eMx0Ovd0DeGbe8hkMr+lw6rXV9mDYnMvCdkJECBAgAABAqsicEl17KCYb6/+conFPar6g0G+N1cnLzH//lJZH4xAXly/WB+MwBR6IIHPVV8/OOAbqs8jI0BgVwvco7pgIPCR6k67WmR3T14/t8bz/9u//ds9/vGPv/7o448/vosuumgxer33e+9dvWOQ5Kq9/27Pfm7k8c3VYlGz3+/Z77kHAQIEtkpg9tn4vur4QQF/Ud1tSQW9ak/+hw9yzdZAs8++y5eUXxoCBHa2gH54jef3wgsv7KSTTurqq68+UMR6++E1ju4wAgQIECBAgAABAgQIECBAgAABAgQIECBAgAABAgQIECBAgAABAgQIECBAgAABAgQIECBAgAABAgQIECBAgAABAgQIECBAgAABAgQIECBAgMDaBGyGtDYnRxEgQIAAAQIECBAgQIAAAQIECBAgQIAAAQIECBAgQIAAAQIECBAgQIAAAQIECBAgQIAAAQIECBAgQIAAAQIECBAgQIAAAQLLFTi2em915CDtJ6pvrb64hqGmw2Om07mnawjf3EMmk/ktHVa9vsoeFJt7SchOgAABAgQIEFgFgVss9NrXVIdX1y6xuOdUpw/y/afqPywx//5SWR+MQF5cv1gfjMAUeiCBL1RHDQ44uroMGQECu1rga6urqsMGCjetvrKrVXbv5PVzazz3l112Wbe+9a275ppZO7/fx0bu936suv0g48Ors9dY1r4Oe091wuCNZ+zpM39xRD6hBAgQWIbASdWfDRJ9ubpH9aElJD+m+qvq5oNcL6r+7RJyS0GAwM4X0A+v4xy/9rWv7WEPe1jXXntt97vf/Tr33HMXozfSD6+jAocSIECAAAECBAgQIECAAAECBAgQIECAAAECBAgQIECAAAECBAgQIECAAAECBAgQIECAAAECBAgQIECAAAECBAgQIECAAAECBAgQIECAAAECBA4sYDMkVwgBAgQIECBAgAABAgQIECBAgAABAgQIECBAgAABAgQIECBAgAABAgQIECBAgAABAgQIECBAgAABAgQIECBAgAABAgQIECBwqAX+UfX26l6Dga+p7lNdsMZipsPjptO5p2tMsXmHTSbzWzqsen2VPSg273KQmQABAgQIECCwKgLfX71hUMw79zy/95KL+9PqAYOcj6xeteQx9pXO+mAE8uL6xfpgBKZQAgQIEFivwPur4wdB963+bL1JHL8jBPRz6ziND3nIQ3rta197oIiN3O99bvXkQdJXVI9eR1mLh55WPW/w4keqO43IJ5QAAQLLEnh1dUr1W9XTqy8sK3G1+Nk3+/dt9vfQdy1xDKkIENiZAvrhdZ7X5z//+X3wgx/sRS96Ue5vrhPP4QQIECBAgAABAgQIECBAgAABAgQIECBAgAABAgQIECBAgAABAgQIECBAgAABAgQIECBAgAABAgQIECBAgAABAgQIECBAgAABAgQIECBAgMCmC2xkc9BNL8oABAgQIECAAAECBAgQIECAAAECBAgQIECAAAECBAgQIECAAAECBAgQIECAAAECBAgQIECAAAECBAgQIECAAAECBAgQIECAwI4W+E/Vzy3M8InV89cx6+nw2Ol07uk60mzOoZPJ/JYOq15fZQ+KzbkUZCVAgAABAgQIrJrAt1XfXp1QXVqdueQCv1jdYpDzuOriJY+xr3TWByOQF9cv1gcjMIUSWC2BW+69/3Lkns/72X+zz+ifXK0SVUOgl1ePGTj8bPUCLrtSQD+3jtN+1llndeqppx4oYiP3e+9VnT9IetWe38evr2Y/N/KY/Tv0yepGg+CTqrdvJJkYAgQILFHgjtVNqouWmPO6VLPPvPdUs/sv1z3eu/dezGr9MXMTJi8lAQKjBPTDI/jc3xyBJ5QAAQIECBAgQIAAAQIECBAgQIAAAQIECBAgQIAAAQIECBAgQIAAAQIECBAgQIAAAQIECBAgQIAAAQIECBAgQIAAAQIECBAgQIAAAQIECBDYFIGNbA66KYVISoAAAQIECBAgQIAAAQIECBAgQIAAAQIECBAgQIAAAQIECBAgQIAAAQIECBAgQIAAAQIECBAgQIAAAQIECBAgQIAAAQIECOwKge+t3rww03OqU9Y5++nw+Ol07uk6Uy3/8MlkfkuHVa+vsgfF8i8DGQkQIECAAAECu1HgR6tvr+5e3am64yFCsD4YAb24frE+GIEplMBqCdy++tigpEur261Wiaoh0OnVcwYOv1s9jsuuFNDPreO0X3311R111FHNfu7nsdH7vbN/N2b/flz3eHh19jpKWzz09dWDBi++pPqpEfmEEiBAYDsI3KO6YKHQn6leuB2KVyMBAlsmoB8eQe/+5gg8oQQIECBAgAABAgQIECBAgAABAgQIECBAgAABAgQIECBAgAABAgQIECBAgAABAgQIECBAgAABAgQIECBAgAABAgQIECBAgAABAgQIECBAgMCmCGx0c9BNKUZSAgQIECBAgAABAgQIECBAgAABAgQIECBAgAABAgQIECBAgAABAgQIECBAgAABAgQIECBAgAABAgQIECBAgAABAgQIECBAYEcLHFO9t/qGwSw/Wt21unydM58Oj59O556uM9XyD59M5rd0WPX6KntQLP8ykJEAAQIECBAgQODQCVgfjLBeXL9YH4zAFEpgtQRuUX1xUNLs3svXrVaJqiHQA6s/GThcWN2Dy64U0M+t87Q/+tGP7hWveMX+ojZ6v/fXqn8/SPrK6lHrLG14+L+ozhq8cEV1dHXNiJxCCRAgsB0EXlL95EIv/k+qT22H4tVIgMCWCOiHR7C7vzkCTygBAgQIECBAgAABAgQIECBAgAABAgQIECBAgAABAgQIECBAgAABAgQIECBAgAABAgQIECBAgAABAgQIECBAgAABAgQIECBAgAABAgQIECCwKQIb3Rx0U4qRlAABAgQIECBAgAABAgQIECBAgAABAgQIECBAgAABAgQIECBAgAABAgQIECBAgAABAgQIECBAgAABAgQIECBAgAABAgQIENjRAj9fPWthhnet3ruBWU+HMdPp3NMNpFtuyGQyv6XDqtdX2YNiuZeAbAQIECBAgMDmCfyX6s7VW/b+987q7zdvOJm3iYD1wYgTtbh+sT4YgSmUwOoJLN4wuVF17eqVqaJdLHBkddlg/n9XHeE63ZVXhH5unaf9nHPO6ZRTTtlf1Ebv996rOn+Q9Krq66vZz408Dq8+W91sEPzI6lUbSSaGAAEC20hg1uN8qPqGQc0/suee1su30RyUSoDAoRXQD4/wdn9zBJ5QAgQIECBAgAABAgQIECBAgAABAgQIECBAgAABAgQIECBAgAABAgQIECBAgAABAgQIECBAgAABAgQIECBAgAABAgQIECBAgAABAgQIECBAYFMENro56KYUIykBAgQIECBAgAABAgQIECBAgAABAgQIECBAgAABAgQIECBAgAABAgQIECBAgAABAgQIECBAgAABAgQIECBAgAABAgQIECCw4wV+rHp+dbPqJ6vf2eCMp8O46XTu6QZTLi9sMpnf0mHV66vsQbG80y8TAQIECBAgsLkCn65uNRjiu6s/39whZd8GAtYHI07S4vrF+mAEplACqyfwxeoWg7KOri5bvTJVtMsF/qa6zV6DT1QnVpfucpPdOH393DrP+jXXXNPRRx/dFVdcsa/IMfd7P1rdYZD0vtWfrbO84eH/T/Xje1+YFfukavaaBwECBHa6wOxvor9bnV89rnr/Tp+w+REgMEpAPzyCz/3NEXhCCRAgQIAAAQIECBAgQIAAAQIECBAgQIAAAQIECBAgQIAAAQIECBAgQIAAAQIECBAgQIAAAQIECBAgQIAAAQIECBAgQIAAAQIECBAgQIAAgU0RGLM56KYUJCkBAgQIECBAgAABAgQIECBAgAABAgQIECBAgAABAgQIECBAgAABAgQIECBAgAABAgQIECBAgAABAgQIECBAgAABAgQIECCw4wW+sTq1etaImU6HsdPp3NMRaZcTOpnMb+mw6vVV9qBYzqmXhQABAgQIENhcgW+p3jcY4srqyOrvN3dY2beBgPXBiJO0uH6xPhiBKZTA6gl8rLr9oKzZPZmPrl6ZKtrlAo+qvlC9u/r8LrfYzdPXz23g7D/ucY/rd3/3d/cVOeZ+7y9Xd69eWb2mumwDpQ1D7l/Ncr6kekV11ch8wgkQILCdBH6weu12KlitBAhsmYB+eAS9+5sj8IQSIECAAAECBAgQIECAAAECBAgQIECAAAECBAgQIECAAAECBAgQIECAAAECBAgQIECAAAECBAgQIECAAAECBAgQIECAAAECBAgQIECAAAECmyIwZnPQTSlIUgIECBAgQIAAAQIECBAgQIAAAQIECBAgQIAAAQIECBAgQIAAAQIECBAgQIAAAQIECBAgQIAAAQIECBAgQIAAAQIECBAgQIDAGgSmw2Om07mnawjf3EMmk/ktHVa9vsoeFJt7SchOgAABAgQILEfgtOp5g1TnVKcsJ7Us21zA+mDECVxcv1gfjMAUSmD1BP6y+rZBWSdU/2f1ylQRAQIE0s9t4CJ485vf3Mknn7yvSPd7N+AphAABAgQIECCwhQL64RH4a7i/eXT1hRFDCCVAgAABAgQIECBAgAABAgQIECBAgAABAgQIECBAgAABAgQIECBAgAABAgQIECBAgAABAgQIECBAgAABAgQIECBAgAABAgQIECBAgAABAgQIrEvA5qDr4nIwAQIECBAgQIAAAQIECBAgQIAAAQIECBAgQIAAAQIECBAgQIAAAQIECBAgQIAAAQIECBAgQIAAAQIECBAgQIAAAQIECBAgsCIC02Ed0+nc0y0vcTKZ39Jh1eur7EGx5VeNAggQIECAAIE1CLyx+meD455Q/eYa4hyy8wWsD0ac48X1i/XBCEyhBFZP4G3Vdw/K+p7q3NUrU0UECBBIP7fBi+CVr3xlj3rUoxaj3e/doKcwAgQIECBAgMAWCeiHR8Af5P7m3arXVi+ofnXEMEIJECBAgAABAgQIECBAgAABAgQIECBAgAABAgQIECBAgAABAgQIECBAgAABAgQIECBAgAABAgQIECBAgAABAgQIECBAgAABAgQIECBAgAABAmsWsDnomqkcSIAAAQIECBAgQIAAAQIECBAgQIAAAQIECBAgQIAAAQIECBAgQIAAAQIECBAgQIAAAQIECBAgQIAAAQIECBAgQIAAAQIECKyQwHRYy3Q693TLy5xM5rd0WPX6KntQbPlVowACBAgQIEDgIAI3rr5UzX5e9ziuupgcgcr6YMRlsLh+sT4YgSmUwOoJ/I/qBwdlPaz649UrU0UECBDQz425BvRzY/TEEsqBXIIAACAASURBVCBAYL8Ct6w+y4cAAQKHSMD9zRHQB+iHH1G9rDp87z3k2fOzRwwllAABAgQIECBAgAABAgQIECBAgAABAgQIECBAgAABAgQIECBAgAABAgQIECBAgAABAgQIECBAgAABAgQIECBAgAABAgQIECBAgAABAgQIECCwJgFfBrUmJgcRIECAAAECBAgQIECAAAECBAgQIECAAAECBAgQIECAAAECBAgQIECAAAECBAgQIECAAAECBAgQIECAAAECBAgQIECAAAECKyYwHdYznc493fJSJ5P5LR1Wvb7KHhRbftUogAABAgQIEDiIwPdVbxocc0l1e2oE9gpYH4y4FBbXL9YHIzCFElg9gd+vTh2U9S+r/7Z6ZaqIAAEC6edGXAT6uRF4QgkQIHBDgbtUv1XdsvrWmv83ChgBAgQ2SUA/PAJ2P/3wTasP7/lMP2Yh9X2q80YMJ5QAAQIECBAgQIAAAQIECBAgQIAAAQIECBAgQIAAAQIECBAgQIAAAQIECBAgQIAAAQIECBAgQIAAAQIECBAgQIAAAQIECBAgQIAAAQIECBAgcFABXwZ1UCIHECBAgAABAgQIECBAgAABAgQIECBAgAABAgQIECBAgAABAgQIECBAgAABAgQIECBAgAABAgQIECBAgAABAgQIECBAgAABAisoMB3WNJ3OPd3ycieT+S0dVr2+yh4UW37VKIAAAQIECBA4iMBzqtMHx/xW9dPUCOwVsD4YcSksrl+sD0ZgCiWwegIvrJ4wKOtnqxesXpkqIkCAQPq5EReBfm4EnlACBAjMC7y4+teDlx5f/TYkAgQIHAIB/fAI5AP0wydU76huPEh/WXX36qMjhhRKgAABAgQIECBAgAABAgQIECBAgAABAgQIECBAgAABAgQIECBAgAABAgQIECBAgAABAgQIECBAgAABAgQIECBAgAABAgQIECBAgAABAgQIEDiggC+DcoEQIECAAAECBAgQIECAAAECBAgQIECAAAECBAgQIECAAAECBAgQIECAAAECBAgQIECAAAECBAgQIECAAAECBAgQIECAAAEC21FgOix6Op17uuXzmUzmt3RY9foqe1Bs+VWjAAIECBAgQOAgAv+nuuvgmB+q/ojamgSOqy6trl7T0dvzIOuDEedtcf1ifTACU+iBBK5duLYOq1ZrMb8zz98vV2cMpva06lk7c6pmRYDANhfQz404gfq5EXhCCRAgMC/wsupHBy99tvqm6nJQBAgQ2GQB/fAI4IP0w4+oXrmQ/kPVvavLRgwrlAABAgQIECBAgAABAgQIECBAgAABAgQIECBAgAABAgQIECBAgAABAgQIECBAgAABAgQIECBAgAABAgQIECBAgAABAgQIECBAgAABAgQIECCwXwFfBuXiIECAAAECBAgQIECAAAECBAgQIECAAAECBAgQIECAAAECBAgQIECAAAECBAgQIECAAAECBAgQIECAAAECBAgQIECAAAECBLajwHRY9HQ693TL5zOZzG/psOr1Vfag2PKrRgEECBAgQIDAAQRuVX168P7fV0dWV1Jbk8AHqrtUF1XvqZ684LmmJCt+kPXBiBO0uH6xPhiBKfRAAosLd+vQQ3O9nFTds/ri3v/+srr40AxtFAIECKxLQD+3Lq75g/VzI/CEEiBAYF7gNtWHq5sMXn7unntQp4MiQIDAJgvoh0cAr6Efflr1SwtD/O/q/tXfjhhaKAECBAgQIECAAAECBAgQIECAAAECBAgQIECAAAECBAgQIECAAAECBAgQIECAAAECBAgQIECAAAECBAgQIECAAAECBAgQIECAAAECBAgQIEBgnwI24XZhECBAgAABAgQIECBAgAABAgQIECBAgAABAgQIECBAgAABAgQIECBAgAABAgQIECBAgAABAgQIECBAgAABAgQIECBAgAABAssS+OfVo6ofq65aVtL95JkOX59O555u8tAHTz+ZzG/psOr1VfagOPhpdQQBAgQIECCwdQI/Wr1sMPzbq5O2rpxtNfJNqisHFV9b3bz6yhJn8fPVg6u3VG+tzquuXmL+taSyPliL0n6OWVy/WB+MwBS6P4HDqq8ufBbdCBcBAgQIEBgI6OdGXA76uRF4QgkQIHBDgadWzxy8fE11XPXxTcI6sXp/dfkm5ZeWAIHtIaAfHnGe1tgPv3LP5+0jFoY5u3r4iKGFEiBAgAABAgQIECBAgAABAgQIECBAgAABAgQIECBAgAABAgQIECBAgAABAgQIECBAgAABAgQIECBAgAABAgQIECBAgAABAgQIECBAgAABAgT2KeDLoFwYBAgQIECAAAECBAgQIECAAAECBAgQIECAAAECBAgQIECAAAECBAgQIECAAAECBAgQIECAAAECBAgQIECAAAECBAgQIECAwDIEjq0uqm5evb96WHXxMhLvJ8d0+Pp0Ovd0E4ddW+rJZH5Lh1Wvr7IHxdpOraMIECBAgACBrRF4RHV6dc+9wz+tetbWlLLtRv3u6m2Dqme9+rcueRbnVA8d5Py31YuWPMbB0lkfHEzoAO8vrl+sD0ZgCt2fwI2qvx+8+dU9n+P/CBcBAgQIEBgI6OdGXA76uRF4QgkQIHBDgRtXH6luM3jrj/f+7XOZXodXz6z+XfUbe38uM79cBAhsLwH98IjztcZ+ePb5/meDvzNcN+KzqzNGDC+UAAECBAgQIECAAAECBAgQIECAAAECBAgQIECAAAECBAgQIECAAAECBAgQIECAAAECBAgQIECAAAECBAgQIECAAAECBAgQIECAAAECBAgQIHADAV8G5aIgQIAAAQIECBAgQIAAAQIECBAgQIAAAQIECBAgQIAAAQIECBAgQIAAAQIECBAgQIAAAQIECBAgQIAAAQIECBAgQIAAAQIEliHwjureg0Rfqm5ffXkZyfeRYzp8bTqde7pJQ6497WQyv6XDqtdX2YNi7afXkQQIECBAgMDWCdyiul91UfXhrStjW438pOrXBxW/rPpXS57BJdWxg5zfWc3WB4fyYX0wQntx/WJ9MAJT6P4Evqb6u8Gb11Rfi4sAAQIECAwE9HMjLodt3s/duvr0iOkLJUCAwGYIPKr6g4XEs3tSb1vSYHep/ri68yDft1d/uaT80hAgsP0E9MMjztk6+uFvqN5d3W5huB+q/mhECUIJECBAgAABAgQIECBAgAABAgQIECBAgAABAgQIECBAgAABAgQIECBAgAABAgQIECBAgAABAgQIECBAgAABAgQIECBAgAABAgQIECBAgAABAnMCvgzKBUGAAAECBAgQIECAAAECBAgQIECAAAECBAgQIECAAAECBAgQIECAAAECBAgQIECAAAECBAgQIECAAAECBAgQIECAAAECBAiMFfjV6ikLSZ5ePXNs4gPET4fvTadzTzdx2LWlnkzmt3RY9foqe1Cs7dQ6igABAgQIECCw3QReVv3ooOgnVb+xxEkcWV02yHdtdXh1zRLHWEsq64O1KO3nmMX1i/XBCEyh+xO4cXX14M2/3ftZQYwAAQL7E/imPfcbr6r+BtGuEdDPjTjVh6Cfu1X1iOrh1R9WLxhR7iz0H1UP3fM7/vjq5Or21SdG5hROgACBZQu8o7r3IOlF1bdWy/ij5Ox+ykeq2c/rHu+q7rnsSchHgMC2EdAPjzhV6+yHj6/Or262d8hzqwdXXxlRglACBAgQIECAAAECBAgQIECAAAECBAgQIECAAAECBAgQIECAAAECBAgQIECAAAECBAgQIECAAAECBAgQIECAAAECBAgQIECAAAECBAgQIECAwJyAL4NyQRAgQIAAAQIECBAgQIAAAQIECBAgQIAAAQIECBAgQIAAAQIECBAgQIAAAQIECBAgQIAAAQIECBAgQIAAAQIECBAgQIAAAQJjBL63elM13MPgrdXs9emYxAeJncs9nW7mUOufxWQyv6XDqte3cP7WP2ERBAgQIECAAAECqyrw/ur4QXHfXf35Eot9YPUng3zvq75tifnXmsr6YK1S+zhucf1ifTACU+j+BA6vrhq8eXV1BC4CBAgsCJxaPbu63d7Xf636OUq7RkA/N+JU76efu0V1SvXSEalnoY/Ys6Z45SDHbD0xW1eMefyv6n6DBE+pnjMmoVgCBAhsgsAJ1XsW8v6b6sVLGutx1e8s5Hp89dtLyi8NAQLbS0A/POJ8beD+5j+rXr/nXvbZ1Wwtes2I4YUSIECAAAECBAgQIECAAAECBAgQIECAAAECBAgQIECAAAECBAgQIECAAAECBAgQIECAAAECBAgQIECAAAECBAgQIECAAAECBAgQIECAAAECBG4gMP/tVYAIECBAgAABAgQIECBAgAABAgQIECBAgAABAgQIECBAgAABAgQIECBAgAABAgQIECBAgAABAgQIECBAgAABAgQIECBAgAABAmsXOKZ6b/UNg5BPV99SfX7taTZ05HQYNZ3OPd1QwmUGTSbzWzqsen2VPSiWeQHIRYAAAQIECBBYDYGbVJdXhw3KuWn1lSWW9x+qZw/yvbR67BLzrzWV9cFapfZx3OL6xfpgBKbQ/QnMPo+uHLw5+xyafR55ECBAYCjwg9X/GLzw5upkRLtGQD834lTvo597Y/X9e1OeWJ0/Iv2tq08N4mfn6jbV7G8BG338x+pXBsEfqI7faDJxBAgQ2ESB31u4z3FZdYe991uWMewF1T0Gib5Y3bn63DKSy0GAwLYS0A+POF0bvL953+ptI4YVSoAAAQIECBAgQIAAAQIECBAgQIAAAQIECBAgQIAAAQIECBAgQIAAAQIECBAgQIAAAQIECBAgQIAAAQIECBAgQIAAAQIECBAgQIAAAQIECBDYr4Avg3JxECBAgAABAgQIECBAgAABAgQIECBAgAABAgQIECBAgAABAgQIECBAgAABAgQIECBAgAABAgQIECBAgAABAgQIECBAgAABAhsRmO1Z8LbqpEHw31ffU719IwnXGTMdHj+dzj1dZ6rlHz6ZzG/psOr1VfagWP5lICMBAgQIECBAYKsF7lP9+aCID1THL7moV1SPHOR8YvX8JY+xlnTWB2tR2s8xi+sX64MRmEL3J3Cz6vLBm1dUN8dFgACBBYHbVx8bvPbF6ihKu0ZAPzfiVO+jnxtme2H1MyPSz0Jn9/y/a5DjSXt+P39jRM7bVpcs9J3fUb17RE6hBAgQ2AyBW1cfqY7Ym/wd1b+oPrqkwb6tek91o0G+/7qnJ/qxJeWXhgCB7SOgHx5xrtzfHIEnlAABAgQIECBAgAABAgQIECBAgAABAgQIECBAgAABAgQIECBAgAABAgQIECBAgAABAgQIECBAgAABAgQIECBAgAABAgQIECBAgAABAgQIENgUAV8GtSmskhIgQIAAAQIECBAgQIAAAQIECBAgQIAAAQIECBAgQIAAAQIECBAgQIAAAQIECBAgQIAAAQIECBAgQIAAAQIECBAgQIAAgR0v8LTqlxZm+XPVrx2imU+H40ync08PUQn7H2Yymd/SYdXrq+xBseVXjQIIECBAgAABAksX+Jnq+YOsL69+ZMmjfKg6bpDzpOrtSx5jLemsD9aitJ9jFtcv1gcjMIXuT+Dm1ZcHb15efR0uAgQI7EPgyuomg9dvW/0NqV0hoJ8bcZr30c8Ns11W3bL66oghnlidOYif9fyz3n/M40+rBwwS/Eb1pDEJxRIgQGCTBM6o/k31H6rZvZVl/1HyudWTF2q/T3XeJs1HWgIEVlNAPzzivLi/OQJPKAECBAgQIECAAAECBAgQIECAAAECBAgQIECAAAECBAgQIECAAAECBAgQIECAAAECBAgQIECAAAECBAgQIECAAAECBAgQIECAAAECBAgQILApAr4MalNYJSVAgAABAgQIECBAgAABAgQIECBAgAABAgQIECBAgAABAgQIECBAgAABAgQIECBAgAABAgQIECBAgAABAgQIECBAgAABAjta4KTq3OqwwSzfWD3oEM56OhxrOp17egjL2PdQk8n8lg6rXl9lD4otv2oUQIAAAQIECBBYusB/rf7VIOu/q359iaPcpLpykO/a6ubVV5Y4xlpTWR+sVWofxy2uX6wPRmAK3Z/ALaovDt78UnUkLgIECOxD4H9V9xu8/gPV60ntCgH93IjTvI9+7rLqqEHKB1dvGDHEratPDvrE2fm6TfXpETkfW/3eIP6ze3N+dUROoQQIENgMgcP3/k10s+53HFH9dXXMoPgPVt9S+UzcjDMqJ4HVFNAPjzgv7m+OwBNKgAABAgQIECBAgAABAgQIECBAgAABAgQIECBAgAABAgQIECBAgAABAgQIECBAgAABAgQIECBAgAABAgQIECBAgAABAgQIECBAgAABAgQIbIqAL4PaFFZJCRAgQIAAAQIECBAgQIAAAQIECBAgQIAAAQIECBAgQIAAAQIECBAgQIAAAQIECBAgQIAAAQIECBAgQIAAAQIECBAgQIDAjha4pDp2MMPZ87tWXzyEs54Ox5pO554ewjL2PdRkMr+lw6rXV9mDYsuvGgUQIECAAAECBJYu8N7qWwdZ71e9bYmj3Lc6d5Dvoupblph/PamsD9ajtXDs4vrF+mAEptD9CRxVfWHw5mXV0bgIECCwD4HnVz8zeP2M6tmkdoWAfm7Ead5HP/eChd+ll1c/MmKIWeifV/cZ5DitOnNEzptVn60OH+R4SPXaETmFEiBAYLsK/PCeezivXij+56pf264TUjcBAusW0A+vm+z/Bri/OQJPKAECBAgQIECAAAECBAgQIECAAAECBAgQIECAAAECBAgQIECAAAECBAgQIECAAAECBAgQIECAAAECBAgQIECAAAECBAgQIECAAAECBAgQILApAr4MalNYJSVAgAABAgQIECBAgAABAgQIECBAgAABAgQIECBAgAABAgQIECBAgAABAgQIECBAgAABAgQIECBAgAABAgQIECBAgAABAjta4J7Vq6o7VNdU96kuOMQzng7Hm07nnh7iUm443GQyv6XDqtdX2YNiy68aBRAgQIAAAQIEli7wW9XdqnvtzXzz6ooljvKk6tcH+X6/+tEl5l9PKuuD9WgtHLu4frE+GIEplAABAgTGCjyu+p1BkldWjxqbVPy2ENDPjThN++jnTqzeMUh5dXVUNfu50ccTqzMHweft/dvARvPN4mZriFMHCWZ/d3jkmIRiCRAgsI0FXl89aFD/ldVtqsu38ZyUToDA2gX0w2u3usGR7m+OwBNKgAABAgQIECBAgAABAgQIECBAgAABAgQIECBAgAABAgQIECBAgAABAgQIECBAgAABAgQIECBAgAABAgQIECBAgAABAgQIECBAgAABAgQIbIqAL4PaFFZJCRAgQIAAAQIECBAgQIAAAQIECBAgQIAAAQIECBAgQIAAAQIECBAgQIAAAQIECBAgQIAAAQIECBAgQIAAAQIECBAgQIDAjhe4WfWC6j3V87dgttPhmNPp3NMtKGd+yMlkfkuHVa+vsgfFll81CiBAgAABAgQIbKrA8dVFSx7hZdWPDnKeVp255DHWms76YK1S+zhucf1ifTACUyiB1RT4seo79nxGH7n3v2dU71rNUlVFoHtUFwwc/qr6p1x2hYB+bsRp3k8/9+HqmwZpT63OGjHMratPLvSKx1SfHpHzgdWfDOKv2fP3hqOrK0bkFEqAAIHtKnC76kPVjauPVj9SvX27TkbdBAisW0A/vG6y/xvg/uYIPKEECBAgQIAAAQIECBAgQIAAAQIECBAgQIAAAQIECBAgQIAAAQIECBAgQIAAAQIECBAgQIAAAQIECBAgQIAAAQIECBAgQIAAAQIECBAgQIDApgj4MqhNYZWUAAECBAgQIECAAAECBAgQIECAAAECBAgQIECAAAECBAgQIECAAAECBAgQIECAAAECBAgQIECAAAECBAgQIECAAAECBAgQ2GSB6TD/dDr3dJOHPnj6yWR+S4dVr6+yB8XBT6sjCBAgQIAAAQIE5gVuVp1Q3b26W/XC6sItQrI+GAG/uH6xPhiBKZTAagr8YfXPB6U9vDp7NUtVFYG+trqqOmxgcdPqK2x2vIB+bsQp3k8/94vV0wdpX1/9wIhhZqF/Xt1nkOO06swROWf3pT9d3XKQ46f+P/buBdz6tRz0/3e0tHX8t+SQzU6nVTuVWtorJUQSKlvpTNhbokQhypkc+1eKtkgKuVDSSges9k4kIlmViojOYf/tklalA6mx3+F617/fGPWuNed8xphjzDk/47rWNdfvnb/7fu7n8/zeue5nzHU9o/q5gZxCCRAgcJQFvufU+ysfV3336Z7oKM9F7QQI7E9AP7w/r6W7N/z+5hdU31Xd/tTXfxkoUygBAgQIECBAgAABAgQIECBAgAABAgQIECBAgAABAgQIECBAgAABAgQIECBAgAABAgQIECBAgAABAgQIECBAgAABAgQIECBAgAABAgQIECBwggR8GNQJWmxTJUCAAAECBAgQIECAAAECBAgQIECAAAECBAgQIECAAAECBAgQIECAAAECBAgQIECAAAECBAgQIECAAAECBAgQIECAAAECx0hgPp3LfL50ufVpzmbLRzrsen2VMyi2/tQogAABAgQIEFgReFz159Xzq7+iQ+BSBOwPBh6R1f2L/cEAplACuynwi9V/n5T2tdUv7GapqiLw7wKL3u/6E4vPrP6EzbEX0M8NLPEZ+rnrVK+dpP1A9fHV2weGemD1mEn8i6pbDuRbhD6ievAkxwurzxnMKZwAAQIECBAgcNQE9MMDK7bB9ze/vXp4dZnq6dXdqt36n1MG3IQSIECAAAECBAgQIECAAAECBAgQIECAAAECBAgQIECAAAECBAgQIECAAAECBAgQIECAAAECBAgQIECAAAECBAgQIECAAAECBAgQIECAAAECmxPwYVCbs5WZAAECBAgQIECAAAECBAgQIECAAAECBAgQIECAAAECBAgQIECAAAECBAgQIECAAAECBAgQIECAAAECBAgQIECAAAECBAgQ2JzAfJp6Pl+63Nyoe8w8my0f6bDr9VXOoNjj2rqNAAECBAgQOBSBq1dvnoy0+PdrHMrIBjmqAvYHAyu3un+xPxjAFEpgNwV+svrmSWkPqn5iN0tVFYF/F/i16h4Ti2+ofpbNsRfQzw0s8SX0cxdW501Sf1P10wNDfVL195P4366+ZCDfIvRTq7+sLqp+pXrc6evBtMIJECBAgAABAkdKQD88sFwben/z66vHr5T1yOohA6UKJUCAAAECBAgQIECAAAECBAgQIECAAAECBAgQIECAAAECBAgQIECAAAECBAgQIECAAAECBAgQIECAAAECBAgQIECAAAECBAgQIECAAAECBE6IgA+DOiELbZoECBAgQIAAAQIECBAgQIAAAQIECBAgQIAAAQIECBAgQIAAAQIECBAgQIAAAQIECBAgQIAAAQIECBAgQIAAAQIECBAgQOCYCcyn85nPly63PtXZbPlIh12vr3IGxdafGgUQIECAAAECE4Gvrx4/uf7d6gsIEbgEAfuDgcdjdf9ifzCAKZTAbgo8tPqBSWk/tHK9m1Wr6iQLfFf1Y9U/VC+rfrb6zZMMckLmrp8bWOhL6Oe+ufrJSerzq7sNDLUIfXj1F9WzqncO5ro4/M7Vc6r3rimfNAQIECBAgACBoyagHx5YsQ29v/nR1R9WN1sp7d7VLw6UK5QAAQIECBAgQIAAAQIECBAgQIAAAQIECBAgQIAAAQIECBAgQIAAAQIECBAgQIAAAQIECBAgQIAAAQIECBAgQIAAAQIECBAgQIAAAQIECBA4AQI+DOoELLIpEiBAgAABAgQIECBAgAABAgQIECBAgAABAgQIECBAgAABAgQIECBAgAABAgQIECBAgAABAgQIECBAgAABAgQIECBAgACBYygwn85pPl+63Pp0Z7PlIx12vb7KGRRbf2oUQIAAAQIECEwEzq/uMrl+SPVIQgQuQcD+YODxWN2/2B8MYAolsJsC31o9elLaY6pv2c1SVUXg3wU+4bTDW3icKAH93MByX0I/t/j79MLqGdVin3XhwDBCCRAgQODMAlesblb9PiQCBAgcUEA/fEC4RdgG39/8+Oql1dUn5X2gul31OwMlCyVAgAABAgQIECBAgAABAgQIECBAgAABAgQIECBAgAABAgQIECBAgAABAgQIECBAgAABAgQIECBAgAABAgQIECBAgAABAgQIECBAgAABAgSOuYAPgzrmC2x6BAgQIECAAAECBAgQIECAAAECBAgQIECAAAECBAgQIECAAAECBAgQIECAAAECBAgQIECAAAECBAgQIECAAAECBAgQIEDgmArMp/Oaz5cutz7l2Wz5SIddr69yBsXWnxoFECBAgAABAqcFFn3JP1VnT0TOrV5BiMAlCNgfDDweq/sX+4MBTKEEdlPg3tXPT0p7UvU1u1mqqggQOMEC+rmBxdfPDeAJJUCAwJjA4n2sr64eVl2pukb19rGUogkQOKEC+uGBhd9wP3yD6iXV5Sclvru6ZfXKgbKFEiBAgAABAgQIECBAgAABAgQIECBAgAABAgQIECBAgAABAgQIECBAgAABAgQIECBAgAABAgQIECBAgAABAgQIECBAgAABAgQIECBAgAABAsdYwIdBHePFNTUCBAgQIECAAAECBAgQIECAAAECBAgQIECAAAECBAgQIECAAAECBAgQIECAAAECBAgQIECAAAECBAgQIECAAAECBAgQIHCMBebTuc3nS5dbn/Zstnykw67XVzmDYutPjQIIECBAgACB0wK3qF400XhLdTU6BC5FwP5g4BFZ3b/YHwxgCiWwmwJ3rp4+Ke2Z1ZftZqmqIkDgBAvo5wYWXz83gCeUAAECYwLPq24zSfH46n5jKUUTIHBCBfTDAwt/CP3wl1aL91Om/1/FP1Sffurn/uKrFwECBAgQIECAAAECBAgQnlmVaAAAIABJREFUIECAAAECBAgQIECAAAECBAgQIECAAAECBAgQIECAAAECBAgQIECAAAECBAgQIECAAAECBAgQIECAAAECBAgQIEBgScCHQXkgCBAgQIAAAQIECBAgQIAAAQIECBAgQIAAAQIECBAgQIAAAQIECBAgQIAAAQIECBAgQIAAAQIECBAgQIAAAQIECBAgQIAAgVWBb65+q3rdDtPMp7XN50uXWy97Nls+0mHX66ucQbH1p0YBBAgQIECAwGmBHzj19aETjV851Zd+FR0ClyJgfzDwiKzuX+wPBjCFEthNgdtUz5uU9vzq83ezVFURIHCCBfRzA4uvnxvAE0qAAIExgQdWj5mkWPz37EbVX46lFU2AwAkU0A8PLPoh9cMPqR6+UuYrq1tW7x4oXygBAgQIECBAgAABAgQIECBAgAABAgQIECBAgAABAgQIECBAgAABAgQIECBAgAABAgQIECBAgAABAgQIECBAgAABAgQIECBAgAABAgQIECBwDAV8GNQxXFRTIkCAAAECBAgQIECAAAECBAgQIECAAAECBAgQIECAAAECBAgQIECAAAECBAgQIECAAAECBAgQIECAAAECBAgQIECAAAECAwJfXD2nemd1r+q3BnJtMnQ+TT6fL11uctw95Z7Nlo902PX6KmdQ7Gll3USAAAECBAgcgsAfVbecjPNV1a8cwriGONoC9gcD67e6f7E/GMAUSmA3Bc6rLpyU9rLqv+xmqaoiQOAEC+jnBhZfPzeAJ5QAAQJjAmdVrz713tU5kzR/UH3uWFrRBAicQAH98MCiH2I//MvVV66U+jvV7aoPDExBKAECBAgQIECAAAECBAgQIECAAAECBAgQIECAAAECBAgQIECAAAECBAgQIECAAAECBAgQIECAAAECBAgQIECAAAECBAgQIECAAAECBAgQIHDMBHwY1DFbUNMhQIAAAQIECBAgQIAAAQIECBAgQIAAAQIECBAgQIAAAQIECBAgQIAAAQIECBAgQIAAAQIECBAgQIAAAQIECBAgQIAAAQIDAtesXl5dZZLj26tHDeTcVOh8mng+X7rc1Jh7zjubLR/psOv1Vc6g2PPqupEAAQIECBDYoMAVq3et9CZXq96ywTGlPh4C9gcD67i6f7E/GMAUSmA3Bc6pXjMp7fXVdXazVFURIHCCBfRzA4uvnxvAE0qAAIFxgdtWz11Jc+fqGeOpP2KGL60eUH1x9YENjSEtAQKHL6AfHjA/xH74stXzq8+alPsL1ddVHxyYglACBAgQIECAAAECBAgQIECAAAECBAgQIECAAAECBAgQIECAAAECBAgQIECAAAECBAgQIECAAAECBAgQIECAAAECBAgQIECAAAECBAgQIEDgmAn4MKhjtqCmQ4AAAQIECBAgQIAAAQIECBAgQIAAAQIECBAgQIAAAQIECBAgQIAAAQIECBAgQIAAAQIECBAgQIAAAQIECBAgQIAAAQIEDihw2erC6iaT+Hl1m+r5B8y5ybBFbf//az5futzkuHvKPZstH+mw6/VVzqDY08q6iQABAgQIENiwwJdVvzEZ4xXVuRse87il/5Lqs6sXVH9Qvfu4TfAM87E/GFjo1f2L/cEAptAzCVyrev3km2+oro3r0AQ+vnrLZLS3VR93aKMbiAABAnsT0M/tzekj3qWfG8ATSoAAgfUIXFDdbpLqzdU51fvXk/7fs1y1+pnqHqdzfnv1qDXml4oAge0K6IcH/A+5H/6Y6qXV4v2uHzxV9kMHShdKgAABAgQIECBAgAABAgQIECBAgAABAgQIECBAgAABAgQIECBAgAABAgQIECBAgAABAgQIECBAgAABAgQIECBAgAABAgQIECBAgAABAgQIHFMBHwZ1TBfWtAgQIECAAAECBAgQIECAAAECBAgQIECAAAECBAgQIECAAAECBAgQIECAAAECBAgQIECAAAECBAgQIECAAAECBAgQIECAwD4Ffrq6/0rMj1Tft888h3X7fDrQfL50eVg1nHGc2Wz5SIddr69yBsXWnxoFECBAgAABAtXPVvedSDyyegiZfQn8VPVNk4gHVI/dV4ZLv/l61d9c+m2Heof9wQD36v7F/mAAU+iZBK5TvXbyzddV5+A6VIHvrC46/c8/Vs871NENRoAAgUsX0M9dutGe34/Wzw1gCiVAgMDBBBb7m1dXZ03Cv6N6xMHSfcSoX6nuNfnOe6rFezR/v8YxpCJAYHsC+uEB+y28v3n96nOqJwyULZQAAQIECBAgQIAAAQIECBAgQIAAAQIECBAgQIAAAQIECBAgQIAAAQIECBAgQIAAAQIECBAgQIAAAQIECBAgQIAAAQIECBAgQIAAAQIECBA4xgI+DOoYL66pESBAgAABAgQIECBAgAABAgQIECBAgAABAgQIECBAgAABAgQIECBAgAABAgQIECBAgAABAgQIECBAgAABAgQIECBAgACBPQrcvXrqyr3Pr76g+uAecxz2bfPpgPP50uVh1/Jh481my0c67Hp9lTMotv7UKIAAAQIECBConlvddiJxm+r3yOxL4I9OOd5yEnHPj9Dr7yvhys03rV5a/XP1iuqC6sdGEq4p1v5gAHJ1/2J/MIAp9EwC163+ZvLN11TXw0WAAAECBCYC+rmBx0E/N4AnlAABAusTeEz1wEm6d1XXqd66piH+0+l91eUn+X6jusua8ktDgMB2BfTDA/764QE8oQQIECBAgAABAgQIECBAgAABAgQIECBAgAABAgQIECBAgAABAgQIECBAgAABAgQIECBAgAABAgQIECBAgAABAgQIECBAgAABAgQIECBAgMBGBHwY1EZYJSVAgAABAgQIECBAgAABAgQIECBAgAABAgQIECBAgAABAgQIECBAgAABAgQIECBAgAABAgQIECBAgAABAgQIECBAgAABAkdG4JzqFdUVJhX/n+qG1dt2eBbzaW3z+dLl1suezZaPdNj1+ipnUGz9qVEAAQIECBAgcFrgGtVtq8+rvpLKvgQuU71rpbe/7inH1+4ryyXf/HXVz01ueXp11zXmP2gq+4ODyi02Ayv7F/uDAUyhZxK4XvXXk2/+TfWfcREgQIAAgYmAfm7gcdihfu6Tq78fmMpq6GJ/uNiD/PJKL7HGIaQiQIDA2gSuXL2p+phJxiee/jm2rkEefOp9n0esJLt99Zx1DSAPAQJbE9APD9DvUD88MAuhBAgQIECAAAECBAgQIECAAAECBAgQIECAAAECBAgQIECAAAECBAgQIECAAAECBAgQIECAAAECBAgQIECAAAECBAgQIECAAAECBAgQIECAwHES8GFQx2k1zYUAAQIECBAgQIAAAQIECBAgQIAAAQIECBAgQIAAAQIECBAgQIAAAQIECBAgQIAAAQIECBAgQIAAAQIECBAgQIAAAQIECOxP4HLVS6sbTMI+WN2q+qP9pTr0u+fTEefzpctDL2Z1wNls+UiHXa+vcgbF1p8aBRAgQIAAAQIEhgU+tfrLSZb3VFcczrqc4Ger+07+6Lurh615jIOksz84iNrpmNX9i/3BAKbQMwlcv/qryTdfXS1+ZnkRIECAAIGLBfRzA8/Clvu5Tzq1D7l7ddfqltUtqj8dmM4idPE7iu+vbnM6z49U3zeYUzgBAgQOQ+Abq8dOBlr89+1GK+/XjNRxVvWK6oaTJH9bXbf6l5HEYgkQ2LqAfnhgCbbcDw9ULpQAAQIECBAgQIAAAQIECBAgQIAAAQIECBAgQIAAAQIECBAgQIAAAQIECBAgQIAAAQIECBAgQIAAAQIECBAgQIAAAQIECBAgQIAAAQIECBA4rgI+DOq4rqx5ESBAgAABAgQIECBAgAABAgQIECBAgAABAgQIECBAgAABAgQIECBAgAABAgQIECBAgAABAgQIECBAgAABAgQIECBAgACBSxf4peqrV2777uphlx669Tvm0wrm86XLrRc3my0f6bDr9VXOoNj6U6MAAgQIECBAgMCwwFdUvzrJ8vvVrYezLie4sDpv8kdfVD13zWMcJJ39wUHUTses7l/sDwYwhZ5J4AbVqybf/MvqhrgIECCwB4FrVeee/ufjqm/cQ4xbjqaAfm5g3Q7Qz928umt1x2rx728fGP6p1d0n8T9ePXgg3yL0ftXjJjn+rrr6YE7hBAgQOAyBs6pXVos90L9VP139QPWONQ5+0+olK3v3H6m+b41jSEWAwOEL6IcHzA/QDw+MJpQAAQIECBAgQIAAAQIECBAgQIAAAQIECBAgQIAAAQIECBAgQIAAAQIECBAgQIAAAQIECBAgQIAAAQIECBAgQIAAAQIECBAgQIAAAQIECBAgcOkCPgzq0o3cQYAAAQIECBAgQIAAAQIECBAgQIAAAQIECBAgQIAAAQIECBAgQIAAAQIECBAgQIAAAQIECBAgQIAAAQIECBAgQIAAAQIEjqPAnapnrEzsguoOR2Sy82md8/nS5danMJstH+mw6/VVzqDY+lOjAAIECBAgQIDAsMCPV982yfKo6tuHs34owWWq91WXneQ8u3rHGsc4aCr7g4PKLTYDK/sX+4MBTKFnErhh9ReTb76quhEuAgQIXIrAFap3T+75YHX56l/JHUsB/dzAsu6zn/vN6ksmw92vevzA8Hc59d/18yfxb66uMZBvEbrYZ7xlZe/xOdULB/MKJ0CAwGEI3Kr6/uobqtdsaMDHVA+c5H5/df3q9RsaT1oCBDYvoB8eMN5nPzwwklACBAgQIECAAAECBAgQIECAAAECBAgQIECAAAECBAgQIECAAAECBAgQIECAAAECBAgQIECAAAECBAgQIECAAAECBAgQIECAAAECBAgQIECAwN4EfBjU3pzcRYAAAQIECBAgQIAAAQIECBAgQIAAAQIECBAgQIAAAQIECBAgQIAAAQIECBAgQIAAAQIECBAgQIAAAQIECBAgQIAAAQIEjpvAR1WPqe5/emJ/X92ouuiITHQ+rXM+X7rc+hRms+UjHXa9vsoZFFt/ahRAgAABAgQIEBgW+L3q1pMs96qePJz1QwnOrf5sku/N1TXWmH8klf3BgN7q/sX+YABT6JkEPq165eSbf17dGBcBAgT2IPCG6pqT+86rXrqHOLccPQH93MCa7bOfe3D1iMlwL6w+Z2D4y1dvqxZfL37dvPrTgZyL0Kef6h/uPMnx+Op+gzmFEyBA4LgIXKl6bXW1yYSeX33+cZmgeRA4gQL64YFF32c/PDCSUAIECBAgQIAAAQIECBAgQIAAAQIECBAgQIAAAQIECBAgQIAAAQIECBAgQIAAAQIECBAgQIAAAQIECBAgQIAAAQIECBAgQIAAAQIECBAgQIDA3gR8GNTenNxFgAABAgQIECBAgAABAgQIECBAgAABAgQIECBAgAABAgQIECBAgAABAgQIECBAgAABAgQIECBAgAABAgQIECBAgAABAgSOq8BXVY+rbl1deIQmOZ/WOp8vXW59GrPZ8pEOu15f5QyKrT81CiBAgAABAgQIDAu8vTp7kuX61V8PZ/1Qgq+tnjjJ94zqzmvMP5LK/mBAb3X/Yn8wgCn0TAI3qV4++eYrqnNxESBAYA8Ci37jTpP7Fv3IL+whzi1HT0A/N7Bm++znrl69eWW4xZ/93UAJv1bdYxL/qOrbB/ItQhd/9xc/Ay5+LfY7V6veP5hXOAECBI6LwJdWz1qZzL2qJx+XCZoHgRMmoB8eWPB99sMDIx0odLGPXbwv9tIDRQsiQIAAAQIECBAgQIAAAQIECBAgQIAAAQIECBAgQIAAAQIECBAgQIAAAQIECBAgQIAAAQIECBAgQIAAAQIECBAgQIAAAQIECBAgQIAAAQIEjqSAD4M6ksumaAIECBAgQIAAAQIECBAgQIAAAQIECBAgQIAAAQIECBAgQIAAAQIECBAgQIAAAQIECBAgQIAAAQIECBAgQIAAAQIECBAgsFaBs6uL1ppx88nm0yHm86XLzY9+KSPMZstHOux6fZUzKLb+1CiAAAECBAgQIDAkcK3q9ZMM76muOJTxw4N/pvqGyR9/b/Wjax7joOnsDw4qt9gMrOxf7A8GMIWeSeDc6s8m33x59em4CBAgsAeBh1Y/MLnvp6oH7iHOLUdPQD83sGYH6Of+sPrsyZDfXT1soIS7VOdP4t9cXWMg3yL0stVbqsXvLy5+3elUD/GswbzCCRAgcJwEFj97Fz+DF69/rh5QPek4TdBcCJwgAf3wwGIfoB8eGG3PoZepHl19c/UP1c2qv9tztBsJECBAgAABAgQIECBAgAABAgQIECBAgAABAgQIECBAgAABAgQIECBAgAABAgQIECBAgAABAgQIECBAgAABAgQIECBAgAABAgQIECBAgACBIy3gw6CO9PIpngABAgQIECBAgAABAgQIECBAgAABAgQIECBAgAABAgQIECBAgAABAgQIECBAgAABAgQIECBAgAABAgQIECBAgAABAgQInFiB+XTm8/nS5dZRZrPlIx12vb7KGRRbf2oUQIAAAQIECBAYErhLdf4kwx9UnzuU8cOD/6S6+eSPb3/q+jlrHuOg6ewPDiq32Ays7F/sDwYwhZ5J4KbVSyfffFn1X3ARIEBgDwJ3qp4xue8Pq1vtIc4tR09APzewZgfo5+5f/fRkyL+sbjhQwuWrt1WLrxe/blG9eCDnInRR46LWi1+LPc/dBnMKJ0CAwHESuFr1mlM/w59WfUf1j8dpcuZC4IQJ6IcHFvwA/fDAaHsOfW5128ndf1UteuR37jmDGwkQIECAAAECBAgQIECAAAECBAgQIECAAAECBAgQIECAAAECBAgQIECAAAECBAgQIECAAAECBAgQIECAAAECBAgQIECAAAECBAgQIECAAIEjK+DDoI7s0imcAAECBAgQIECAAAECBAgQIECAAAECBAgQIECAAAECBAgQIECAAAECBAgQIECAAAECBAgQIECAAAECBAgQIECAAAECBAicaIH5dPbz+dLl1mFms+UjHXa9vsoZFFt/ahRAgAABAgQIEBgS+JHqeyYZfrL61qGMy8GXqd5XXXbyx2efGuMdaxxjJJX9wYDe6v7F/mAAU+iZBM6rLpx88yXVzXARIEBgDwLXrN4wue891RX3EOeWoyegnxtYswP0cx9TvbU6azLsudUrBsp4SnXPSfyjq28byLcIvXn1J5Mc76+uWv3zYF7hBAgQOE4Ci5+L/3ScJmQuBE6ogH54YOEP0A8PjLbn0O+sHrZy9wuq21Qf2HMWNxIgQIAAAQIECBAgQIAAAQIECBAgQIAAAQIECBAgQIAAAQIECBAgQIAAAQIECBAgQIAAAQIECBAgQIAAAQIECBAgQIAAAQIECBAgQIAAAQJHUsCHQR3JZVM0AQIECBAgQIAAAQIECBAgQIAAAQIECBAgQIAAAQIECBAgQIAAAQIECBAgQIAAAQIECBAgQIAAAQIECBAgQIAAAQIECBA48QLzqcB8vnS5dZzZbPlIh12vr3IGxdafGgUQIECAAAECBIYEblp9UbX4em71A9WThzIuB9+4esXkj/6uuvoa84+msj8YEFzdv9gfDGAKJUCAAIFNCLy7usIk8bWrN2xiIDm3KqCfG+A/YD/3P0/vIS4e+ZHVQwbKuHP19En8m6trDOS7OPT11bUmee5zai/y82vIKwUBAgQIECBAYJcE9MMDq3HAfnhgxD2H/nL1lSt3/2J17z1ncCMBAgQIECBAgAABAgQIECBAgAABAgQIECBAgAABAgQIECBAgAABAgQIECBAgAABAgQIECBAgAABAgQIECBAgAABAgQIECBAgAABAgQIECBwJAV8GNSRXDZFEyBAgAABAgQIECBAgAABAgQIECBAgAABAgQIECBAgAABAgQIECBAgAABAgQIECBAgAABAgQIECBAgAABAgQIECBAgACBEy8wnwrM50uXW8eZzZaPdNj1+ipnUGz9qVEAAQIECBAgQGCnBT7tVHUPrW5SXad6ZvVlO1Sx/cHAYqzuX+wPBjCFEthdgetW96vOPv3Pq6vv2d1yVUZgSeAF1a0mf3LnUz3JMxgdOwH93MCSHrCf+2/VkybDvqX6xOqgb7ZftnpHdflJzs+s/mRgaovQ761+eJLj96tbD+YUToAAAQIECBDYNQH98MCKHLAfHhhxz6GLHvn51WetRHx39bA9Z3EjAQIECBAgQIAAAQIECBAgQIAAAQIECBAgQIAAAQIECBAgQIAAAQIECBAgQIAAAQIECBAgQIAAAQIECBAgQIAAAQIECBAgQIAAAQIECBAgcOQEfBjUkVsyBRMgQIAAAQIECBAgQIAAAQIECBAgQIAAAQIECBAgQIAAAQIECBAgQIAAAQIECBAgQIAAAQIECBAgQIAAAQIECBAgQIAAAQLVfKowny9dbh1oNls+0mHX66ucQbH1p0YBBAgQIEDgRApcp3pw9fvV71ZvPZEKR2/SV66uWr1ph0q3PxhYjNX9i/3BAKZQArsrcKvqBZPyXnjqv72fs7vlqozAksBjqgdO/uQHT/37QxkdOwH93MCSHrCfu9Kpv1v/VF12MvStT+/PDlrNU6p7ToIfXX3bQZOdjrtG9cZJjndXn1S9czCvcAIECBAgQIDALgnohwdW44D98MCI+wr9mOoV1dUnUYv1vlv19H1lcjMBAgQIECBAgAABAgQIECBAgAABAgQIECBAgAABAgQIECBAgAABAgQIECBAgAABAgQIECBAgAABAgQIECBAgAABAgQIECBAgAABAgQIECBwZAR8GNSRWSqFEiBAgAABAgQIECBAgAABAgQIECBAgAABAgQIECBAgAABAgQIECBAgAABAgQIECBAgAABAgQIECBAgAABAgQIECBAgAABAhOB+VRjPl+63DrUbLZ8pMOu11c5g2LrT40CCBAgQIDAiRS4f/XTk5k/tnrAiZQw6VEB+4MBwdX9i/3BAKZQArsrcJPq5ZPy/ry68e6WqzICSwL3rn5+8ifPOvU834nRsRPQzw0s6UA/9/TqzpOhn1h93UApi7+bzzgd/+zq56rfHsh3cegix0XV06rnVP+yhpxSECBAYJsCN6y+tHrYNoswNgECOyWgHx5YjoF+eGDUfYXeoHpxdaVJ1KKnvXX1on1lcjMBAgQIECBAgAABAgQIECBAgAABAgQIECBAgAABAgQIECBAgAABAgQIECBAgAABAgQIECBAgAABAgQIECBAgAABAgQIECBAgAABAgQIECBwJAR8GNSRWCZFEiBAgAABAgQIECBAgAABAgQIECBAgAABAgQIECBAgAABAgQIECBAgAABAgQIECBAgAABAgQIECBAgAABAgQIECBAgACBAwl8QfW8A0XuftB8WuJ8vnS59epns+UjHXa9vsoZFFt/ahRAgAABAgROpMAzqjtNZv6g6idOpIRJjwrYHwwIru5f7A8GMIUS2F2Ba1ZvmJT35uoau1uuyggsCdy0eunkT95ULZ5pr+MloJ8bWM+Bfu4u1fmnh35Z9ejqVwdKuVz1ZdWzqvcM5BFKgACB4ypw1epHq6+rzqpuUb34uE7WvAgQ2JeAfnhfXMs3D/TDA6PuO/SLqguqy0wi314t9rxv3Hc2AQQIECBAgAABAgQIECBAgAABAgQIECBAgAABAgQIECBAgAABAgQIECBAgAABAgQIECBAgAABAgQIECBAgAABAgQIECBAgAABAgQIECBAgMBOC/gwqJ1eHsURIECAAAECBAgQIECAAAECBAgQIECAAAECBAgQIECAAAECBAgQIECAAAECBAgQIECAAAECBAgQIECAAAECBAgQIECAAIEDC/xY9V3VE6tvrt5z4Ey7GTifljWfL11uveLZbPlIh12vr3IGxdafGgUQIECAAIETJ7DoP95VXXEy80+r/uLESZjwOgTsDwYUV/cv9gcDmEIJ7K7A2afeH3r7pLx3VlfZ3XJVRuDDBJ5WvbR6efWy6i2Mjp2Afm5gSQf6ucud2pM9svr503+/BqoQSoAAAQJ7EPid6gsm9y36m/P2EOcWAgSOv4B+eGCNB/rhgVEPFPrA6jErkV9TPelA2QQRIECAAAECBAgQIECAAAECBAgQIECAAAECBAgQIECAAAECBAgQIECAAAECBAgQIECAAAECBAgQIECAAAECBAgQIECAAAECBAgQIECAAAECOyvgw6B2dmkURoAAAQIECBAgQIAAAQIECBAgQIAAAQIECBAgQIAAAQIECBAgQIAAAQIECBAgQIAAAQIECBAgQIAAAQIECBAgQIAAAQIEDizwxdVzJtGvq76oWnw9Lq/5dCLz+dLl1uc4my0f6bDr9VXOoNj6U6MAAgQIECBw4gQ+s/rjyazfUl3txCmY8LoE7A8GJFf3L/YHA5hCCeyuwGWqD6yUd1b1wd0tWWUECJwwAf3cwILr5wbwhBIgQOBwBW5e/cnKkP+9+qXDLcNoBAjsoIB+eGBRjlg//ITqPqffp/ny6mkDUxdKgAABAgQIECBAgAABAgQIECBAgAABAgQIECBAgAABAgQIECBAgAABAgQIECBAgAABAgQIECBAgAABAgQIECBAgAABAgQIECBAgAABAgQI7KiAD4Pa0YVRFgECBAgQIECAAAECBAgQIECAAAECBAgQIECAAAECBAgQIECAAAECBAgQIECAAAECBAgQIECAAAECBAgQIECAAAECBAgQOKDAJ1d/UZ09iX9NdePqfQfMuYth82lR8/nS5dbrnc2Wj3TY9foqZ1Bs/alRAAECBAgQOHEC33+qB/nByax/ufrqE6dgwusSsD8YkFzdv9gfDGAKJbDbAu+srjwpcfHe0Tt2u2TVESBwggT0cwOLrZ8bwBNKgACBwxd4anX3ybBvra5ZvWeDpVy3+mD1ug2OITUBAmMC+uEBvyPWD59VPevU/9Pzk9XzBqYtlAABAgQIECBAgAABAgQIECBAgAABAgQIECBAgACfvzSBAAAgAElEQVQBAgQIECBAgAABAgQIECBAgAABAgQIECBAgAABAgQIECBAgAABAgQIECBAgAABAgQIENhhAR8GtcOLozQCBAgQIECAAAECBAgQIECAAAECBAgQIECAAAECBAgQIECAAAECBAgQIECAAAECBAgQIECAAAECBAgQIECAAAECBAgQILBPgY+q/ri62STufdV51av2mWvXb59PC5zPly63Xvtstnykw67XVzmDYutPjQIIECBAgMCJE/iD6nMms/7q6pdPnIIJr0vA/mBAcnX/Yn8wgCmUwG4LvLm6+qTEa1Zv2u2SVUeAwAkS0M8NLLZ+bgBPKAECBA5f4D9Wb6g+ejL0j1bfu4FSrlz9QPXA6oXV529gDCkJEFiPgH54wFE/PIAnlAABAgQIECBAgAABAgQIECBAgAABAgQIECBAgAABAgQIECBAgAABAgQIECBAgAABAgQIECBAgAABAgQIECBAgAABAgQIECBAgAABAgQIENiIgA+D2girpAQIECBAgAABAgQIECBAgAABAgQIECBAgAABAgQIECBAgAABAgQIECBAgAABAgQIECBAgAABAgQIECBAgAABAgQIECBAYCsCj66+dWXk+1Y/t5VqNjvofJp+Pl+63OzIe8g+my0f6bDr9VXOoNjDurqFAAECBAgQWJvAFauLqo+aZLxa9Za1jSDRSROwPxhY8dX9i/3BAKZQArst8OfVjSYl3qR65W6XrDoCBE6QgH5uYLH1cwN4QgkQILAdgR+uvncy9L9U16vevMZyPr56VbX4evHrntVT1ziGVAQIrE9APzxgqR8ewBNKgAABAgQIECBAgAABAgQIECBAgAABAgQIECBAgAABAgQIECBAgAABAgQIECBAgAABAgQIECBAgAABAgQIECBAgAABAgQIECBAgAABAgQIbETAh0FthFVSAgQIECBAgAABAgQIECBAgAABAgQIECBAgAABAgQIECBAgAABAgQIECBAgAABAgQIECBAgAABAgQIECBAgAABAgQIECBw6AJ3rJ65MuozqjsfeiWHM+B8Osx8vnR5OBVcwiiz2fKRDrteX+UMiq0/NQogQIAAAQInSuBLqt+czPhV1Y1OlIDJrlvA/mBAdHX/Yn8wgCmUwG4LvLD6rEmJt6r+cLdLVh0BAidIQD83sNj6uQE8oQQIENiOwBWq11b/cTL806q7r7mc86u7THL+Q3W96l1rHkc6AgTGBfTDA4b64QE8oQQIECBAgAABAgQIECBAgAABAgQIECBAgAABAgQIECBAgAABAgQIECBAgAABAgQIECBAgAABAgQIECBAgAABAgQIECBAgAABAgQIECBAgMBGBHwY1EZYJSVAgAABAgQIECBAgAABAgQIECBAgAABAgQIECBAgAABAgQIECBAgAABAgQIECBAgAABAgQIECBAgAABAgQIECBAgAABAocqcM3qldWVJ6O+sbpx9a5DreTwBptPh5rPly4Pr4ozjDSbLR/psOv1Vc6g2PpTowACBAgQIHCiBB5TPXAy45+svvVECZjsugXsDwZEV/cv9gcDmEIJ7LbAb1V3mJT4pdVv7nbJqiNA4AQJ6OcGFls/N4AnlAABAtsT+Orql1aGv0X14jWW9InV66vLT3L+1Mr7cmscTioCBAYE9MMDePrhATyhBAgQIECAAAECBAgQIECAAAECBAgQIECAAAECBAgQIECAAAECBAgQIECAAAECBAgQIECAAAECBAgQIECAAAECBAgQIECAAAECBAgQIECAwEYEfBjURlglJUCAAAECBAgQIECAAAECBAgQIECAAAECBAgQIECAAAECBAgQIECAAAECBAgQIECAAAECBAgQIECAAAECBAgQIECAAAEChyZw2erC6iaTEf+tuln18kOr4vAHmk+HnM+XLg+/mpURZ7PlIx12vb7KGRRbf2oUQIAAAQIETpTAq6obTGZ8h+qCEyWwnsletXp19bLqz6oXV89cT+ojl8X+YGDJVvcv9gcDmELPJHDb6rmTb/5O9YW4Dl3gV6uvmIz6VdWvHHoVBiRAgMBHFtDPDTwZ+rkBPKEECBDYrsDi/ZxzJyUsfrd702qdv/h8UPWoyRiL3IvfK//5dqdudAIEVgT0wwOPhH54AE8oAQIECBAgQIAAAQIECBAgQIAAAQIECBAgQIAAAQIECBAgQIAAAQIECBAgQIAAAQIECBAgQIAAAQIECBAgQIAAAQIECBAgQIAAAQIECBAgsBEBHwa1EVZJCRAgQIAAAQIECBAgQIAAAQIECBAgQIAAAQIECBAgQIAAAQIECBAgQIAAAQIECBAgQIAAAQIECBAgQIAAAQIECBAgQIDAoQn8TPUNK6N9W/XoQ6tgOwPNp8PO50uX26loMupstnykw67XVzmDYutPjQIIECBAgMCJEfiEU/3r/5nM9t+qs6t3nxiB9U30C6v/NUn30uq89aX/90yPqN5fvbz6s+q1a86/rnT2BwOSq/sX+4MBTKFnEvii6n9Ovrn42fXFuA5d4A7VOdVFp/+5sPrfh16FAQkQIPCRBfRzA0+Gfm4ATygBAgS2K3CL6kUrJdypetYayzrr9Hs6nzbJ+ZLqM6rd+gXrGictFYEjKKAfHlg0/fAAnlACBAgQIECAAAECBAgQIECAAAECBAgQIECAAAECBAgQIECAAAECBAgQIECAAAECBAgQIECAAAECBAgQIECAAAECBAgQIECAAAECBAgQIEBgIwI+DGojrJISIECAAAECBAgQIECAAAECBAgQIECAAAECBAgQIECAAAECBAgQIECAAAECBAgQIECAAAECBAgQIECAAAECBAgQIECAAIFDE/iq6gnVR58e8YLqDoc2+vYGmk+Hns+XLrdX1emRZ7PlIx12vb7KGRRbf2oUQIAAAQIETpTATatbV7epFo3cSehfN7HA33lqH/CwSeLFvuDr1zzQu6srTHJeq3rjmsdYRzr7gwHF1f2L/cEAptAzCdyuWrxfcfHrOdXtcREgQIAAgYmAfm7gcTgi/dx/qhZ7wWcPTHUaetXqLtXdTu0t/7D64TXllYYAAQKHLfDk6surv62+o3rKBgo479T7bxeu5P3G6mc2MJaUBAgcTEA/fDC3f486Iv3wQWe4+D3K7x40WBwBAgQIECBAgAABAgQIECBAgAABAgQIECBAgAABAgQIECBAgAABAgQIECBAgAABAgQIECBAgAABAgQIECBAgAABAgQIECBAgAABAgQIECCwHQEfBrUdd6MSIECAAAECBAgQIECAAAECBAgQIECAAAECBAgQIECAAAECBAgQIECAAAECBAgQIECAAAECBAgQIECAAAECBAgQIECAAIF1Ctykelb10dWnVhetM/mO5ppP65rPly63XvJstnykw67XVzmDYutPjQIIECBAgAABAvsWeFp110nU/arH7zvLmQOuW/3N5NvvqM5eY/51prI/GNBc3b/YHwxgCj2TwO2r355884LqDrgIECBAgMBEQD838DhssJ/75OrvB0pbhD6kunN18+q91VWr9w3m/Lzq+ZMcr6+uM5hTOAECBLYlsPhZ+/Wnfs/7sDX8fLykOTyhus/khndV167+cVsTNy4BAksC+uGBB2KD/fBAVcOhV6ieXN2xutfpfx9OKgEBAgQIECBAgAABAgQIECBAgAABAgQIECBAgAABAgQIECBAgAABAgQIECBAgAABAgQIECBAgAABAgQIECBAgAABAgQIECBAgAABAgQIECBwOAI+DOpwnI1CgAABAgQIECBAgAABAgQIECBAgAABAgQIECBAgAABAgQIECBAgAABAgQIECBAgAABAgQIECBAgAABAgQIECBAgAABAgQ2LXB2de3qZZseaEfyz6d1zOdLl1svcTZbPtJh1+urnEGx9adGAQQIECBAgACBfQu8vrrWJOpm1Uv2neXMAfeofm3y7edVt11j/nWmsj8Y0Fzdv9gfDGAKPZPAl1S/Ofnmb1X/FRcBAgQGBRZ90Furfx7MI3w3BPRzA+uw5n7uU6p7VnetFnuMc6rXDZT3pmqR8+LXIu/TB/ItQi93+u//lSZ5PvvUfuWPBvMKJ0CAwHEWWPwu+Q3V4uvFrydX9zrOkzY3AkdIQD88sFhr7ocHKllb6NWrC6obnc74/tPvzb9gbSNIRIAAAQIECBAgQIAAAQIECBAgQIAAAQIECBAgQIAAAQIECBAgQIAAAQIECBAgQIAAAQIECBAgQIAAAQIECBAgQIAAAQIECBAgQIAAAQIECGxUwIdBbZRXcgIECBAgQIAAAQIECBAgQIAAAQIECBAgQIAAAQIECBAgQIAAAQIECBAgQIAAAQIECBAgQIAAAQIECBAgQIAAAQIECBAgQGBDAvNp3vl86XJDQ+497Wy2fKTDrtdXOYNi78vrTgIECBAgQIDALghcpbpoUsgHq8tV719jcY+oHjzJ9/DqO9eYf52p7A8GNFf3L/YHA5hCzyTwpdWzJt98dnVHXAQIEDiAwDdWd63Orc6u7lBdcIA8QnZPQD83sCZr7ud+u7r9pJwfrr5/oLwfr75tEv/U6p4D+S4OfWL1tZM8P1fddw15pSBAgMBxFvia6hdWJnjj6s+P86TNjcAREdAPDyzUmvvhgUrWFnqD6sXVlSYZ31mdV71mbaNIRIAAAQIECBAgQIAAAQIECBAgQIAAAQIECBAgQIAAAQIECBAgQIAAAQIECBAgQIAAAQIECBAgQIAAAQIECBAgQIAAAQIECBAgQIAAAQIECGxMwIdBbYxWYgIECBAgQIAAAQIECBAgQIAAAQIECBAgQIAAAQIECBAgQIAAAQIECBAgQIAAAQIECBAgQIAAAQIECBAgQIAAAQIECBAgQGCDAvNp7vl86XKDw+4t9Wy2fKTDrtdXOYNib0vrLgIECBAgQIDArgjcpnrepJiXV5++5uJ+t/r8Sc67V09b8xjrSmd/MCC5un+xPxjAFHomgTtWz5x881nVnXARIEDgAAKPq+43ifve6kcPkEfI7gno5wbWZM393FdUvzop53XVOQPlfUb14kn8e6uPrRZfR163ql4wSfDP1VWr948kFUuAAIETIPBH1S2r11dfXy3e//EiQGD7AvrhgTVYcz88UMlaQ7+ouqC6zCTrG6ubVf+41pEkI0CAAAECBAgQIECAAAECBAgQIECAAAECBAgQIECAAAECBAgQIECAAAECBAgQIECAAAECBAgQIECAAAECBAgQIECAAAECBAgQIECAAAECBNYu4MOg1k4qIQECBAgQIECAAAECBAgQIECAAAECBAgQIECAAAECBAgQIECAAAECBAgQIECAAAECBAgQIECAAAECBAgQIECAAAECBAgQIHAIAvPpGPP50uUhDH/JQ8xmy0c67Hp9lTMotv7UKIAAAQIECBAgsC+Bh1QPn0T8fHWffWW49Jsvqq4yue2c6nWXHraVO+wPBthX9y/2BwOYQs8k8GXVb0y++YzqzrgIECBwAIH7Vj87iTu/utsB8gjZPQH93MCarLmfu1z19mrx9eLXZ1Z/MlDim6pPmcTftXr6QL5F6OI97b+tPnmSZ/HzYPFzwYsAAQIEzixwo+r21SMgESCwUwL64YHlWHM/PFDJ2kO/5dR79D+xkvUl1WdX/7L20SQkQIAAAQIECBAgQIAAAQIECBAgQIAAAQIECBAgQIAAAQIECBAgQIAAAQIECBAgQIAAAQIECBAgQIAAAQIECBAgQIAAAQIECBAgQIAAAQIE1ibgw6DWRikRAQIECBAgQIAAAQIECBAgQIAAAQIECBAgQIAAAQIECBAgQIAAAQIECBAgQIAAAQIECBAgQIAAAQIECBAgQIAAAQIECBAgcIgC8+lY8/nS5SGW8ZGHms2Wj3TY9foqZ1Bs/alRAAECBAgQIEBgXwJPre4+ibh/9bh9Zbjkm69dvW5yyzuqs9eYf92p7A8GRFf3L/YHA5hCzyRwl+r8yTefXt0VFwECBA4gcIvqRZO411TXO0AeIbsnoJ8bWJMN9HO/Ut1rUtJjqwcMlPjI6tsn8b9e3WMg38WhP1x97yTPs6s7riGvFAQIECBAgACBwxbQDw+Ib6AfHqhm7aFPqO6zknXx3trdqt36H2XWPnUJCRAgQIAAAQIECBAgQIAAAQIECBAgQIAAAQIECBAgQIAAAQIECBAgQIAAAQIECBAgQIAAAQIECBAgQIAAAQIECBAgQIAAAQIECBAgQIDA0RXwYVBHd+1UToAAAQIECBAgQIAAAQIECBAgQIAAAQIECBAgQIAAAQIECBAgQIAAAQIECBAgQIAAAQIECBAgQIAAAQIECBAgQIAAAQIETrLAfDr5+Xzpcusus9nykQ67Xl/lDIqtPzUKIECAAAECBAjsS+A11TmTiFtUL95Xhku++W7Vr09u+b3qNmvMv+5U9gcDoqv7F/uDAUyhZxK4a/W0yTfPrxY/Z7wIECCwX4ErVO9eCbpi9Z79JnL/zgno5waWZAP93O2qCyYlvb36+OoDByzzM1b2K++tPrZafB15Xat6/STBor6Pqy4aSSqWAAECBAgQILAFAf3wAPoG+uGBatYeelb1O9WtVzL/+Kn98YPXPpqEBAgQIECAAAECBAgQIECAAAECBAgQIECAAAECBAgQIECAAAECBAgQIECAAAECBAgQIECAAAECBAgQIECAAAECBAgQIECAAAECBAgQIECAwFoEfBjUWhglIUCAAAECBAgQIECAAAECBAgQIECAAAECBAgQIECAAAECBAgQIECAAAECBAgQIECAAAECBAgQIECAAAECBAgQIECAAAECBA5ZYD4dbz5fujzkUj58uNls+UiHXa+vcgbF1p8aBRAgQIAAAQIE9ixwherdk7s/WF2uev+eM1z6jf9v9R2T2x5ZPeTSw7Z2h/3BAP3q/sX+YABT6JkE7l49dfLNX6/ugYsAAQIHFHh19Z8nsbesXnTAXMJ2R0A/N7AWG+jnzqreWn3MpKzbV88ZKPNN1adM4u9WnT+Q7+LQxd//W0zyPKB67BrySkGAAAECBAgQOEwB/fCA9gb64YFqNhL6/1QXVtdbyX7v6hc3MqKkBAgQIECAAAECBAgQIECAAAECBAgQIECAAAECBAgQIECAAAECBAgQIECAAAECBAgQIECAAAECBAgQIECAAAECBAgQIECAAAECBAgQIECAwJCAD4Ma4hNMgAABAgQIECBAgAABAgQIECBAgAABAgQIECBAgAABAgQIECBAgAABAgQIECBAgAABAgQIECBAgAABAgQIECBAgAABAgQ2LnCj6v+r3rbxkY7WAPNpufP50uXWZzKbLR/psOv1Vc6g2PpTowACBAgQIECAwJ4FFnuE51VXOx3xiurcPUfv7cbnVred3Prl1a/tLXQrd9kfDLCv7l/sDwYwhZ5J4J7VUybfXPw8Wfxc8SJAgMBBBJ5a3X0SeP9TfdHjDpJIzE4J6OcGlmND/dxPVd80KetXq68cKPMR1YMn8b9e3WMg38Wh31D9zCTPhdVnrCGvFAQIECBAgACBwxTQDw9ob6gfHqhoI6HnVIte9+xJ9vdWn1y9fSMjSkqAAAECBAgQIECAAAECBAgQIECAAAECBAgQIECAAAECBAgQIECAAAECBAgQIECAAAECBAgQIECAAAECBAgQIECAAAECBAgQIECAAAECBAgcWMCHQR2YTiABAgQIECBAgAABAgQIECBAgAABAgQIECBAgAABAgQIECBAgAABAgQIECBAgAABAgQIECBAgAABAgQIECBAgAABAgQIENi4wJWrV1YfVd2peunGRzw6A8ynpc7nS5dbn8Vstnykw67XVzmDYutPjQIIECBAgAABAvsW+ITqptV/OPX12fuOvuSAi6qrTG65XvWaNY+xznT2BwOaq/sX+4MBTKEECBAgcBgC33Wq//mxyUA/V933MAY2xkYF9HMDvBvq525RvWhS1vuqj6kWXw/yuln1p5PA91YfWy2+jrzOrt5SXXaS5NrVG0aSiiVAgMAOCSx+h/c11b2rz60+sEO1KYUAgfUJ6IcHLDfUDw9UtLHQz6peUJ1VvaO63UrPvrGBJSZAgAABAgQIECBAgAABAgQIECBAgAABAgQIECBAgAABAgQIECBAgAABAgQIECBAgAABAgQIECBAgAABAgQIECBAgAABAgQIECBAgAABAgT2J+DDoPbn5W4CBAgQIECAAAECBAgQIECAAAECBAgQIECAAAECBAgQIECAAAECBAgQIECAAAECBAgQIECAAAECBAgQIECAAAECBAgQIHCYAr9RfdnpAf+1emD1+MMsYIfHmk9rm8+XLrde9my2fKTDrtdXOYNi60+NAggQIECAwLEW+Izq7OoPq/ce65ken8l9UnVuddPqRtU9d3xq9gcDC7S6f7E/GMAUSmD3BR5UnXP6v8uL/zbft/rb3S9bhQSWBG5XXTD5kxdXt2B05AX0cwNLuMF+7rXVdSal3at68kCpb6o+ZRJ/9+ppA/kuDj2/ukv1d6f2L4t//8lqMZYXAQIEjrrAzU//bvgmpyfygOqxR31S6idA4CMK6IcHHowN9sMDVW0s9D7VD1efV/31xkaRmAABAgQIECBAgAABAgQIECBAgAABAgQIECBAgAABAgQIECBAgAABAgQIECBAgAABAgQIECBAgAABAgQIECBAgAABAgQIECBAgAABAgQIEBgS8GFQQ3yCCRAgQIAAAQIECBAgQIAAAQIECBAgQIAAAQIECBAgQIAAAQIECBAgQIAAAQIECBAgQIAAAQIECBAgQIAAAQIECBAgQIDAxgTuUz1hJfuvV/fY2IhHK/F8Wu58vnS59ZnMZstHOux6fZUzKLb+1CiAAAECBAgca4GnVPc8PcM/qL67+qNjPWOTO2wB+4MB8dX9i/3BAKZQArsv8LLq0ydl3qx6ye6XrUICSwKfVP395E/+tbp89UFOR1pAPzewfBvs536o+r5JaRdUdxgo9RHV/avfqs6vFvneM5Dv4tDFf9sWPwf+eA25pCBAgMAuCSx+V7z4nfHFr7dX16kWX70IEDheAvrhgfXcYD88UNVGQ69SvWOjI0hOgAABAgQIECBAgAABAgQIECBAgAABAgQIECBAgAABAgQIECBAgAABAgQIECBAgAABAgQIECBAgAABAgQIECBAgAABAgQIECBAgAABAgQIDAn4MKghPsEECBAgQIAAAQIECBAgQIAAAQIECBAgQIAAAQIECBAgQIAAAQIECBAgQIAAAQIECBAgQIAAAQIECBAgQIAAAQIECBAgQGAjAjesXlJdbpL9tdVNqvdsZMSjl3Q+LXk+X7rc+mxms+UjHXa9vsoZFFt/ahRAgAABAgSOrcCiz/in6uzJDM+rXnpsZ2xi2xCwPxhQX92/2B8MYAolsPsCz68+b1LmF1S/u/tlq5DAhwm8faW//NTq1ZyOtIB+bmD5NtjPXada/G7iwupp1VOrNw+U+rHV2wbihRIgQOCkCXx89brqypOJ/9Sp99oeeNIgzJfACRDQDw8s8gb74YGqhBIgQIAAAQIECBAgQIAAAQIECBAgQIAAAQIECBAgQIAAAQIECBAgQIAAAQIECBAgQIAAAQIECBAgQIAAAQIECBAgQIAAAQIECBAgQIAAAQInWcCHQZ3k1Td3AgQIECBAgAABAgQIECBAgAABAgQIECBAgAABAgQIECBAgAABAgQIECBAgAABAgQIECBAgAABAgQIECBAgAABAgQIENhFgctVr6yuOynuPdXNqr/cxYK3VNN8Ou58vnS5pZI+NOxstnykw67XVzmDYutPjQIIECBAgMCxFTivunAyu4uqq1a71cAdW/4TMzH7g4GlXt2/2B8MYAolsPsCz6zuOCnzLtVv7H7ZKiTwYQLPrW5bvaZ6efV91V9zOtIC+rmB5dtwP/dJ1f8eKE8oAQIECIwJPLh6xCTFB6rrV68dS3uJ0bepHnm633rbBseRmgCBDwnohweehg33wwOVCSVAgAABAgQIECBAgAABAgQIECBAgAABAgQIECBAgAABAgQIECBAgAABAgQIECBAgAABAgQIECBAgAABAgQIECBAgAABAgQIECBAgAABAgROqoAPgzqpK2/eBAgQIECAAAECBAgQIECAAAECBAgQIECAAAECBAgQIECAAAECBAgQIECAAAECBAgQIECAAAECBAgQIECAAAECBAgQILCrAj9f3XuluHtUv76rBW+prvl03Pl86XJLJX1o2Nls+UiHXa+vcgbF1p8aBRAgQIAAgWMr8D3Vj0xm92vVlx/b2ZrYtgTsDwbkV/cv9gcDmEIJ7L7Ak6r/Ninza6tf2P2yVUjgwwSuVb21+mc2x0ZAPzewlPq5ATyhBAgQ2H2By1avPdW3f8qk1N+pvnADpV+7+h/VHU7nfkr1FRsYR0oCBD5cQD888FTohwfwhBIgQIAAAQIECBAgQIAAAQIECBAgQIAAAQIECBAgQIAAAQIECBAgQIAAAQIECBAgQIAAAQIECBAgQIAAAQIECBAgQIAAAQIECBAgQIAAAQIbEfBhUBthlZQAAQIECBAgQIAAAQIECBAgQIAAAQIECBAgQIAAAQIECBAgQIAAAQIECBAgQIAAAQIECBAgQIAAAQIECBAgQIAAAQIECBxI4J7VU1Yin1h93YGyHe+g+XR68/nS5dZnPpstH+mw6/VVzqDY+lOjAAIECBAgcGwFXlDdajK7r6medGxna2LbErA/GJBf3b/YHwxgCiWw+wKPqR44KfNB1U/sftkqJEDgBAjo5wYWWT83gCeUAAECR0PgjtUzV0q9Q3XBmsu/T/WElZyfVy3e3/MiQGCzAvrhAV/98ACeUAIECBAgQIAAAQIECBAgQIAAAQIECBAgQIAAAQIECBAgQIAAAQIECBAgQIAAAQIECBAgQIAAAQIECBAgQIAAAQIECD+EJvEAACAASURBVBAgQIAAAQIECBAgQGAjAj4MaiOskhIgQIAAAQIECBAgQIAAAQIECBAgQIAAAQIECBAgQIAAAQIECBAgQIAAAQIECBAgQIAAAQIECBAgQIAAAQIECBAgQIAAgX0LXLN6VXWFSeQrqltU79t3tuMfMJ9OcT5futz67Gez5SMddr2+yhkUW39qFECAAAECBI6lwBWri6qPmszuatVbjuVsTWqbAvYHA/qr+xf7gwFMoQR2X+CHqu+blPmDp/79obtftgoJEDgBAvq5gUXWzw3gCSVAgMDREXhBdatJua+trn+qv//AmqdwYXXeJOcbqhtW713zONIRILAsoB8eeCL0wwN4QgkQIECAAAECBAgQIECAAAECBAgQIECAAAECBAgQIECAAAECBAgQIECAAAECBAgQIECAAAECBAgQIECAAAECBAgQIECAAAECBAgQIECAAIGNCPgwqI2wSkqAAAECBAgQIECAAAECBAgQIECAAAECBAgQIECAAAECBAgQIECAAAECBAgQIECAAAECBAgQIECAAAECBAgQIECAAAECBPYl8B+qF1fnTqLeVd24euO+Mp2cm+fTqc7nS5dbV5jNlo902PX6KmdQbP2pUQABAgQIEDiWAv+1evZkZq+qbnQsZ2pS2xawPxhYgdX9i/3BAKZQArsv8KDqUZMyH1N9y+6XrUICBE6AgH5uYJH1cwN4QgkQIHB0BG5QvbI6a1Lyopdf9PTrfH1a9Wcr4zy8+s51DiIXAQIfJqAfHngo9MOXiHfF6t0DvEIJECBAgAABAgQIECBAgAABAgQIECBAgAABAgQIECBAgAABAgQIECBAgAABAgQIECBAgAABAgQIECBAgAABAgQIECBAgAABAgQIECBAgACBAwj4MKgDoAkhQIAAAQIECBAgQIAAAQIECBAgQIAAAQIECBAgQIAAAQIECBAgQIAAAQIECBAgQIAAAQIECBAgQIAAAQIECBAgQIAAAQJrFrhG9bzqnEneu1S/seZxjlO6+XQy8/nS5dbnOZstH+mw6/VVzqDY+lOjAAIECBAgcCwFHlt942RmP1E96FjO1KS2LWB/MLACq/sX+4MBTKEEdl/ga6snTsp8UvU1u1+2CgkQOAEC+rmBRdbPDeAJJUCAwNES+JnqGyYlv6ta/J757WuexqNW3sP7QHWT6lVrHkc6AgQ+JKAfHnga9MMfEe9jq2dX/1jdqdqt/6lmYL2FEiBAgAABAgQIECBAgAABAgQIECBAgAABAgQIECBAgAABAgQIECBAgAABAgQIECBAgAABAgQIECBAgAABAgQIECBAgAABAgQIECBAgACBoyDgw6COwiqpkQABAgQIECBAgAABAgQIECBAgAABAgQIECBAgAABAgQIECBAgAABAgQIECBAgAABAgQIECBAgAABAgQIECBAgAABAgROgsDlqkdW31T9j+qbT8KkB+Y4n8bO50uXA2nXEzqbLR/psOv1Vc6gWM/Sy0KAAAECBAgsC/xNdd3JH31x9b8gEdiAgP3BAOrq/sX+YABTKIHdF7hr9bRJmc+o7rz7ZauQAIETIKCfG1hk/dwAnlACBAgcLYGPrd5YXWlS9qKfX/T163xdvnp99YmTpC+rzqt265ey65y1XAS2K6AfHvDXD38Y3o2qC6qrn/7Ow6vvHCAWSoAAAQIECBAgQIAAAQIECBAgQIAAAQIECBAgQIAAAQIECBAgQIAAAQIECBAgQIAAAQIECBAgQIAAAQIECBAgQIAAAQIECBAgQIAAAQIECOxTwIdB7RPM7QQIECBAgAABAgQIECBAgAABAgQIECBAgACB/8vencDZVZb3A/9N1slCQJRNgyJEUARGqFplEeEPoolVlri01WrrhrjhQoe2mha1VdwRxSq0VRptRautqFRBISIyKKtVRDCACgFCwmYgISG5/znTiT33MhMmc++du8z3fD7zmdx7z/u8z/M9h5nnPXc4lwABAgQIECBAgAABAgQIECBAgAABAgQIECBAgAABAgQIECBAgAABAgQIEGiywHOTXNTkObohfKVcRKVS9bDl9fX0VN/Sod3zS+IeFC0/ayRAgAABAgS6TmDXJL8pVfVgkm2TFN9t4xP4oyQbk1yeZOX4QnTtKOuDOg5t7frF+qAOTEMJtL/AEUnOL6V5YZLD2z9tGRIgMAkE9HN1HGT9XB14hhIgQKDzBE4cvMb28STfTlL8+4YmlbA4yVdqYr8pyRlNmk9YApNdQD9cxxmgH34Y3reSLKx59lVJzq6D2VACBAgQIECAAAECBAgQIECAAAECBAgQIECAAAECBAgQIECAAAECBAgQIECAAAECBAgQIECAAAECBAgQIECAAAECBAgQIECAAAECBAgQIEBgKwR8GNRWYNmVAAECBAgQIECAAAECBAgQIECAAAECBAgQIECAAAECBAgQIECAAAECBAgQIECAAAECBAgQIECAAAECBAgQIECAAAECBAgQaBuBSjmTSqXqYcuT7OmpvqVDu+eXxD0oWn7WSIAAAQIECHSdwOuTfLZU1QVJjuy6Kie2oKuSPG14yjuGPf+ngSnsmKRorO9sYMyJCmV9UId07frF+qAOTENHEzg+yWdKL/5jkjfiaonAM5L8uDTzlUn+oCWZmJQAAQLVAvq5Os4I/dwW8fZIsmeS8+ogNpQAAQLtJlBcYzt/ApL6fpLDSvOsSbJgcD1XXJeyESDQWAH9cB2e+uGH4T0qyRVJnlh6ZcPwz/RL6qA2lAABAgQIECBAgAABAgQIECBAgAABAgQIECBAgAABAgQIECBAgAABAgQIECBAgAABAgQIECBAgAABAgQIECBAgAABAgQIECBAgAABAgQIEBijgA+DGiOU3QgQIECAAAECBAgQIECAAAECBAgQIECAAAECBAgQIECAAAECBAgQIECAAAECBAgQIECAAAECBAgQIECAAAECBAgQIECAAIG2EqiUs6lUqh62PNGenupbOrR7fkncg6LlZ40ECBAgQIBA1wnMSnJwksOHv/49yce7rsqJK2h6knVJppSm3C7JvQ1M4T2D8d+b5LYkVyX5dJJvNzB+M0NZH9ShW7t+sT6oA9PQ0QROGP6Zsvn1M5K8CVdLBHZI8udJ7hn+uiXJj1qSiUkJECBQLaCfq+OM6IJ+brckf5LkxiTF2rHebXaSdyQ5Nsn+g33HnUl2rDeo8QQIEJiEArsnuTbJzFLt/5Fk8SS0UDKBZgvoh+sQ7oJ+uI7qRx26Z5KfJJlX2uPuJH+Q5KZmTCgmAQIECBAgQIAAAQIECBAgQIAAAQIECBAgQIAAAQIECBAgQIAAAQIECBAgQIAAAQIECBAgQIAAAQIECBAgQIAAAQIECBAgQIAAAQIECBAg8H8CPgzK2UCAAAECBAgQIECAAAECBAgQIECAAAECBAgQIECAAAECBAgQIECAAAECBAgQIECAAAECBAgQIECAAAECBAgQIECAAAECBAh0okClnHSlUvWw5fX09FTf0qHd80viHhQtP2skQIAAAQIECBDYosAzk1xW2mN5kgUNNvvPJC8uxfyLJP/S4DmaFc76oA7Z2vWL9UEdmIaOJvDmJKeXXvxUkrfgIkCAAAECJQH9XB2nQ4v6uYVJjhn+nb5unOk/PclZSfqGx1+S5OBxxioPm5rktiQ7lJ78oyTfbEBsIQgQIDDZBN6T5L3DRd+Z5IQkX51sCOolMAEC+uE6kFvUD9eR8YQNPSzJ+UmK/njzdn2SZyS5b8KyMBEBAgQIECBAgAABAgQIECBAgAABAgQIECBAgAABAgQIECBAgAABAgQIECBAgAABAgQIECBAgAABAgQIECBAgAABAgQIECBAgAABAgQIEJiEAj4MahIedCUTIECAAAECBAgQIECAAAECBAgQIECAAAECBAgQIECAAAECBAgQIECAAAECBAgQIECAAAECBAgQIECAAAECBAgQIECAAIEuEKiUa6hUqh62vLyenupbOrR7fkncg6LlZ40ECBAgQIAAAQJbFDg+yWdKe3wlyUsbbPbbJPNLMfuS/LTBczQrnPVBHbK16xfrgzowDR1N4C1JPll68fQkb8VFgAABAgRKAvq5Ok6HCe7n3pvkbUnmDaf8siTnjDP9nZLcVuo/i/NglyR3jDNeedhHkryzyWuoBqQpBAECBNpeYHqS65JcluTNg2u5u9o+YwkS6EwB/XAdx22C++E6Mm3J0NcmObNm5guTHJlkY0syMikBAgQIECBAgAABAgQIECBAgAABAgQIECBAgAABAgQIECBAgAABAgQIECBAgAABAgQIECBAgAABAgQIECBAgAABAgQIECBAgAABAgQIEJgEAj4MahIcZCUSIECAAAECBAgQIECAAAECBAgQIECAAAECBAgQIECAAAECBAgQIECAAAECBAgQIECAAAECBAgQIECAAAECBAgQIECAAIEuFKiUa6pUqh62vNyenupbOrR7fkncg6LlZ40ECBAgQIAAAQJbFDgzyWtLe5yc5NQGmm2b5J5SvA1JepNsauAczQxlfVCHbu36xfqgDkxDRxN4W5JPlF48bfBnzom4CBAg0ECBXZPsn+SBJBc0MK5QEyegn6vDeoL7uX9I8leldL+R5MV1pP/DJAeVxr+9pm8Yb+inJLm2Zo2zfZI14w1oHAECBCaxwKOS3D2J61c6gYkQ0A/XoTzB/XAdmbZsaHEt7q01s5+V5HUty8jEBAgQIECAAAECBAgQIECAAAECBAgQIECAAAECBAgQIECAAAECBAgQIECAAAECBAgQIECAAAECBAgQIECAAAECBAgQIECAAAECBAgQIECgywV8GFSXH2DlESBAgAABAgQIECBAgAABAgQIECBAgAABAgQIECBAgAABAgQIECBAgAABAgQIECBAgAABAgQIECBAgAABAgQIECBAgACBLhWolOuqVKoetrzknp7qWzq0e35J3IOi5WeNBAgQIECAAAECWxS4Msn+pT2OTHJBA82en+S8UrwfDz7+wwbGb3Yo64M6hGvXL9YHdWAaOprA25N8rPTix5O8AxcBAgQaIHB4kq8k2X44VtHPLGxAXCEmXkA/V4f5BPdz+yb5aSndDUl2SnL3OEt4W5JPlMb+KMlB44xVO+yaJPuVnnxDks81KLYwBAgQIECAAIFGCuiH69Cc4H64jkxbNnRKkm8nOaomg7ck+VTLsjIxAQIECBAgQIAAAQIECBAgQIAAAQIECBAgQIAAAQIECBAgQIAAAQIECBAgQIAAAQIECBAgQIAAAQIECBAgQIAAAQIECBAgQIAAAQIECBDoYgEfBtXFB1dpBAgQIECAAAECBAgQIECAAAECBAgQIECAAAECBAgQIECAAAECBAgQIECAAAECBAgQIECAAAECBAgQIECAAAECBAgQINBWAtsluaetMursZCrl9CuVqoctr6ynp/qWDu2eXxL3oGj5WSMBAgQIECBAgMCoAtOT3J+k+L55K9YX9zbQ7G+SvL8U7zNJTmhg/GaHsj6oQ7h2/WJ9UAemoaMJvCPJR0svfizJO3ERIECgAQJPTfKzUpzbk+zSgLhCTLyAfq4O8xb0c79Kskcp5eMH/9v77DhL2CnJbTU96M5J7hhnvPKwot/4SOmJS5Ic3IC4QhAgQIAAAQIEGi2gH65DtAX9cB3Ztmzo3CSXJdl7OIM1SV6W5Nsty8jEBAgQIECAAAECBAgQIECAAAECBAgQIECAAAECBAgQIECAAAECBAgQIECAAAECBAgQIECAAAECBAgQIECAAAECBAgQIECAAAECBAgQIECgiwV8GFQXH1ylESBAgAABAgQIECBAgAABAgQIECBAgAABAgQIECBAgAABAgQIECBAgAABAgQIECBAgAABAgQIECBAgAABAgQIECBAgEDbCDw1yY+SnJTkc22TVWcnUimnX6lUPWx5ZT091bd0aPf8krgHRcvPGgkQIECAAAECBEYV+IMkl5devTnJExvs9bUkx5RivjbJPzV4jmaGsz6oQ7d2/WJ9UAemoaMJvCvJh0svfmT4GgkxAgQI1CswJcnaJDNKgR6V5J56Axs/4QL6uTrIW9DP/U2S95dSvjjJc+oo4YdJDiqNf3uST9QRb/PQHZLclmRqKdbuSW5qQGwhCBAgQIAAAQKNFNAP16HZgn64jmxbOnTXJFcMXpe7P8kLklzX0mxMToAAAQIECBAgQIAAAQIECBAgQIAAAQIECBAgQIAAAQIECBAgQIAAAQIECBAgQIAAAQIECBAgQIAAAQIECBAgQIAAAQIECBAgQIAAAQIEuljAh0F18cFVGgECBAgQIECAAAECBAgQIECAAAECBAgQIECAAAECBAgQIECAAAECBAgQIECAAAECBAgQIECAAAECBAgQIECAAAECBAi0hUBvkp8medJwNv+a5HVJHmyL7Do3iUo59Uql6mHLq+rpqb6lQ7vnl8Q9KFp+1kiAAAECBAgQIDCqwOuTfLb06n8kWdxgr18neXwp5v5Jrm7wHM0MZ31Qh27t+sX6oA5MQ0cT+Mskp5Ze/FCSflwECBBokMDlSf6gFOuoJN9tUGxhJk5AP1eHdQv6uV2T/KYm5eK5W8ZZxluTnFYae+ngf8cHjjNW7bDzkjy/9OTfDfa7pzQotjAECBBoZ4Htk9zVzgnKjQCBKgH9cB0nRAv64TqybfnQA5LcmOSelmciAQIECBAgQIAAAQIECBAgQIAAAQIECBAgQIAAAQIECBAgQIAAAQIECBAgQIAAAQIECBAgQIAAAQIECBAgQIAAAQIECBAgQIAAAQIECBAg0MUCPgyqiw+u0ggQIECAAAECBAgQIECAAAECBAgQIECAAAECBAgQIECAAAECBAgQIECAAAECBAgQIECAAAECBAgQIECAAAECBAgQIECgLQTOSvKamkxekeSLbZFd5yZRKadeqVQ9bHlVPT3Vt3Ro9/ySuAdFy88aCRAgQIAAAQIERhX4bJLXl1796yQfaKDXtknuKcXbkKQ3yaYGztHsUNYHdQjXrl+sD+rANHQ0gf7BnysfLL14apKTcREgQKBBArXXX4ufOR9qUGxhJk5AP1eHdYv6ucuSPLOU9l/V/L7fmop2SnJbTR+6c5I7tibIKPv+cZIvlV67KcnuDYgrBAECBNpV4DFJ/iFJ8fOv+Hl3Z7smKi8CBKoE9MN1nBAt6ofryNhQAgQIECBAgAABAgQIECBAgAABAgQIECBAgAABAgQIECBAgAABAgQIECBAgAABAgQIECBAgAABAgQIECBAgAABAgQIECBAgAABAgQIECBAoNsFfBhUtx9h9REgQIAAAQIECBAgQIAAAQIECBAgQIAAAQIECBAgQIAAAQIECBAgQIAAAQIECBAgQIAAAQIECBAgQIAAAQIECBAgQIBAKwVenuTfahL4ryRHtzKpLpm7Uq6jUql62PISe3qqb+nQ7vklcQ+Klp81EiBAgAABAgQIjCrwkyRPL736/CTfaaDX82riXZ7kGQ2MPxGhrA/qUK5dv1gf1IFp6GgCf5XkH0ovfiDJX+MiQIBAgwTenOT0UqwvJfnTBsUWZuIE9HN1WLeonzsxycdLaV+b5Kl1lHFxkoNL499RE3+8oXuT3JlkbilAMc8l4w1oHAECBNpY4DVJPjr483Pb4Rz/JclftHG+UiNA4P8E9MN1nA0t6ofryNhQAgQIECBAgAABAgQIECBAgAABAgQIECBAgAABAgQIECBAgAABAgQIECBAgAABAgQIECBAgAABAgQIECBAgAABAgQIECBAgAABAgQIECBAoNsFfBhUtx9h9REgQIAAAQIECBAgQIAAAQIECBAgQIAAAQIECBAgQIAAAQIECBAgQIAAAQIECBAgQIAAAQIECBAgQIAAAQIECBAgQIBAqwR2S/LzJLNLCdycZL8kv2tVUl00b6VcS6VS9bDlZfb0VN/Sod3zS+IeFC0/ayRAgAABAgQIEBhV4MVJnpVk/yQHJHlykrsa6PVXSf6hFO+zSY5vYPyJCGV9UIdy7frF+qAOTENHE/ibJO8vvfj3Sd6NiwABAg0SOCTJD0qxrk3y1AbFFmbiBPRzdVi3qJ/bKcltNb1jX5KfjrOUtyY5rTT20iQHjjNW7bCzkrym9GTRhxT9iI0AAQLdJlBcz/lMTVHF9aSru61Q9RDoQgH9cB0HtUX9cB0ZG0qAAAECBAgQIECAAAECBAgQIECAAAECBAgQIECAAAECBAgQIECAAAECBAgQIECAAAECBAgQIECAAAECBAgQIECAAAECBAgQIECAAAECBAh0u4APg+r2I6w+AgQIECBAgAABAgQIECBAgAABAgQIECBAgAABAgQIECBAgAABAgQIECBAgAABAgQIECBAgAABAgQIECBAgAABAgQIEGiFwIwklyV5WmnydUmeleSaViTUhXNWyjVVKlUPW15uT0/1LR3aPb8k7kHR8rNGAgQIECBAoCsEjk5yeZJbuqKayVPEHyd5dZIDkjwmyeuSnNVh5Vsf1HHAatcv1gd1YBpKgAABAq0QmJ3k/tLEm5LMSrK+FcmYc9wC+rlx0yUt7Oe+n+SwUuofStI/zlIeO7gWubU09oEkxXP3jjNeedihST6e5KtJvpxkeQNiCkGAAIF2FCje7/tZkr1LyRXvWRfvUTd7OyjJHknObvZE4hPoUgH9cB0HtoX9cB1ZG0qAAAECBAgQIECAAAECBAgQIECAAAECBAgQIECAAAECBAgQIECAAAECBAgQIECAAAECBAgQIECAAAECBAgQIECAAAECBAgQIECAAAECBAh0s4APg+rmo6s2AgQIECBAgAABAgQIECBAgAABAgQIECBAgAABAgQIECBAgAABAgQIECBAgAABAgQIECBAgAABAgQIECBAgAABAgQIEGiVwGlJ3loz+euTnNmqhLpw3kq5pkql6mHLy+3pqb6lQ7vnl8Q9KFp+1kiAAAECBAh0hcB9SbZJ8pMkX0/yiSRru6KyyVPE/CT3J7m7w0q2PqjjgNWuX6wP6sA0lEBnCDwzyR8P/p7ebvjroiTFtSwbgU4WWJ5k91IBz0hyeScXNAlz18/VcdBb2M+9tuZ9j48MridOqqOUbw6+t3JXkq8m+UYdcQwlQIDAZBZ4TpJlNQAvT/LlJqHMSvKBJG9J8uBwT3Z7k+YSlkA3C+iH6zi6LeyH68jaUAIECBAgQIAAAQIECBAgQIAAAQIECBAgQIAAAQIECBAgQIAAAQIECBAgQIAAAQIECBAgQIAAAQIECBAgQIAAAQIECBAgQIAAAQIECBAgQKCbBXwYVDcfXbURIECAAAECBAgQIECAAAECBAgQIECAAAECBAgQIECAAAECBAgQIECAAAECBAgQIECAAAECBAgQIECAAAECBAgQIECAQCsEFib5Vs3E5yR5WSuS6eI5K+XaKpWqhy0vu6en+pYO7Z5fEvegaPlZIwECBAgQINDxAs9KcmmpivuTbJfkoY6vTAGdIGB9UMdRql2/WB/UgWkogc4Q+LMkXyil+sUkr+iM1GVJYFSBryU5pvTq65KcxaujBPRzdRyuFvZzxZrvh0nOTvLPSVbVUYahBAgQINA4gf9M8uJSuNsG1wBPTPJg46b4faRfJtmzFPerSV7ShHmEJNDtAvrhOo5wC/vhOrI2lAABAgQIECBAgAABAgQIECBAgAABAgQIECBAgAABAgQIECBAgAABAgQIECBAgAABAgQIECBAgAABAgQIECBAgAABAgQIECBAgAABAgQIEOhmAR8G1c1HV20ECBAgQIAAAQIECBAgQIAAAQIECBAgQIAAAQIECBAgQIAAAQIECBAgQIAAAQIECBAgQIAAAQIECBAgQIAAAQIECBAgMNEC85P8T5LtShNfm+QZSR6Y6GS6fL5Kub5Kpephy0vv6am+pUO755fEPShaftZIgAABAgQIdLzAe5K8t1TFuUle1PFVKaBTBKwP6jhStesX64M6MA0l0BkCxe/n/yql+s0kf9QZqcuSwKgCSwZ/f51SevXTSd7Mq6ME9HN1HC79XB14hhIgQKA7BR6f5FdJppfKK67dvb8J5f7tYMy/q4l7eJILmzCXkAS6WUA/XMfR1Q/XgTf60AVJzk7ysiS/bcoMghIgQIAAAQIECBAgQIAAAQIECBAgQIAAAQIECBAgQIAAAQIECBAgQIAAAQIECBAgQIAAAQIECBAgQIAAAQIECBAgQIAAAQIECBAgQIAAgS4W8GFQXXxwlUaAAAECBAgQIECAAAECBAgQIECAAAECBAgQIECAAAECBAgQIECAAAECBAgQIECAAAECBAgQIECAAAECBAgQIECAAAECEy7wviTvLs26NskBSa6b8Ey6f8JKucRKpephy6vv6am+pUO755fEPShaftZIgAABAgQIdLzAD5IcUqrizUk+3fFVKaBTBKwP6jhStesX64M6MA0l0BkChya5qJTqxUme0xmpy5LAqAIvSvKJJFcluXKwL/1ekgFeHSWgn6vjcOnn6sAzlAABAt0r8KEkJ5XKeyDJgiS3NbjkmUmuTbJ7Ke6NSfZO8mCD5xKOQDcL6IfrOLr64TrwRh56RJL/SDJv+Gf8HyZZ0/BZBCRAgAABAgQIECBAgAABAgQIECBAgAABAgQIECBAgAABAgQIECBAgAABAgQIECBAgAABAgQIECBAgAABAgQIECBAgAABAgQIECBAgAABAl0s4MOguvjgKo0AAQIECBAgQIAAAQIECBAgQIAAAQIECBAgQIAAAQIECBAgQIAAAQIECBAgQIAAAQIECBAgQIAAAQIECBAgQIAAAQIEWiJwfJKPJpmd5GVJzmlJFt0/aaVcYqVS9bDl1ff0VN/Sod3zS+IeFC0/ayRAgAABAgQ6WmBOknuSTCtVsWeSGzq6Ksl3koD1QR1Hq3b9Yn1QB6ahBDpDoC/J1aVU/yfJfp2RuiwJSIyOOQAAIABJREFUEOhiAf1cHQdXP1cHnqEECBDoXoFtkixPskOpxH9N8mdNKPmwJN+vifu+JEuaMJeQBLpVQD9cx5HVD9eB9/Ch+yQprhWVt+8keX5DZxGMAAECBAgQIECAAAECBAgQIECAAAECBAgQIECAAAECBAgQIECAAAECBAgQIECAAAECBAgQIECAAAECBAgQIECAAAECBAgQIECAAAECBAh0uYAPg+ryA6w8AgQIECBAgAABAgQIECBAgAABAgQIECBAgAABAgQIECBAgAABAgQIECBAgAABAgQIECBAgAABAgQIECBAgAABAgQIEGiJwIIkxyU5tSWzT45JK+UyK5Wqhy0X6OmpvqVDu+eXxD0oWn7WSIAAAQIECHS0wKIk3yxV8Nskj+/oiiTfaQIduT7YsGFD7rnnnkydOjWzZ8/O9OnTh/490Vvt+sX6YKKPgPkITLjAE5LcXJr1N0mK52wECBBopUBH9nOtBCvPrZ9rlyMhDwIECLSdwOuSfK4mq/2TXN2ETP89yctKcTckeXKSG5swl5AEulFAP1zHUdUP14E38tAzk7y25qXTkpzY8JkEJECAAAECBAgQIECAAAECBAgQIECAAAECBAgQIECAAAECBAgQIECAAAECBAgQIECAAAECBAgQIECAAAECBAgQIECAAAECBAgQIECAAAECXSrgw6C69MAqiwABAgQIECBAgAABAgQIECBAgAABAgQIECBAgAABAgQIECBAgAABAgQIECBAgAABAgQIECBAgAABAgQIECBAgAABAgQIdLlApVxfpVL1sOWl9/RU39Kh3fNL4h4ULT9rJECAAAECBDpa4BNJ3laq4HNJ3tDRFUm+0wQ6cn2wcuXKfP/738+cOXOyzz77ZIcddsjcuXMn3L52/WJ9MOGHwIQEJlpgu8Hf23eXJr03SfGcjQABAq0U6Mh+rpVg5bn1c+1yJORBgACBthS4OknfcGa3JnllkgubkOnOSa5Psk0pdjHP4U2YS0gC3SigH67jqOqH68AbeejUJOcnOazm5dclOavhswlIgAABAgQIECBAgAABAgQIECBAgAABAgQIECBAgAABAgQIECBAgAABAgQIECBAgAABAgQIECBAgAABAgQIECBAgAABAgQIECBAgAABAgS6UMCHQXXhQVUSAQIECBAgQIAAAQIECBAgQIAAAQIECBAgQIAAAQIECBAgQIAAAQIECBAgQIAAAQIECBAgQIAAAQIECBAgQIAAAQIECBCYBAKVco2VStXDlpff01N9S4d2zy+Je1C0/KyRAAECBAgQ6GiBnyfZu1TBcUm+1tEVSb7TBDpufbBu3br88pe/zBlnnJG5c+fm0EMPzQEHHJD58+dPuH3t+sX6YMIPgQkJTLTAlCQbayZ1XWCij4L5CBCoFei4fq6dDuEk7+emJ5mZZF6SGcPHpTifNiRZk2RdkvXtdLzkQoAAgQkWeE6Sbyc5NcmHh38uNiuFtyT5ZE3wP0nyb82aUFwCXSSgH67jYE7yfrgOuaqhtX313CTfSPLE0l7F9aQjk1zYqEnFIUCAAAECBAgQIECAAAECBAgQIECAAAECBAgQIECAAAECBAgQIECAAAECBAgQIECAAAECBAgQIECAAAECBAgQIECAAAECBAgQIECAAAEC3Srgps/demTVRYAAAQIECBAgQIAAAQIECBAgQIAAAQIECBAgQIAAAQIECBAgQIAAAQIECBAgQIAAAQIECBAgQIAAAQIECBAgQIAAAQIEulugUi6vUql62PLKe3qqb+nQ7vklcQ+Klp81EiBAgAABAh0rsGOSO0rZF43ZNknu79iKJN6JAh23Pli9enUGBgbS39+f3t7eLFq0KMcee2z6+vom3L92/WJ9MOGHwIQEWiFwT5JtSxNvl+TeViRiTgIECAwLdFw/105HbpL3c49J8oQkByV53PBxeTDJqiRXJbkxya3tdLzkQoAAgRYIbJ/krgmYt3i/8Zok+5bmuj3Jnkl+NwHzm4JAJwvoh+s4epO8H65DrmroSH31rCSvSTK7tOd9SZ6R5PpGTSwOAQIECBAgQIAAAQIECBAgQIAAAQIECBAgQIAAAQIECBAgQIAAAQIECBAgQIAAAQIECBAgQIAAAQIECBAgQIAAAQIECBAgQIAAAQIECBDoRgEfBtWNR1VNBAgQIECAAAECBAgQIECAAAECBAgQIECAAAECBAgQIECAAAECBAgQIECAAAECBAgQIECAAAECBAgQIECAAAECBAgQIECg+wUq5RIrlaqHLa++p6f6lg7tnl8S96Bo+VkjAQIECBAg0LECf5bkC6XsL01yYMdWI/FOFei49cHq1atz6aWXpr+/P729vVm0aFGOO+649PX1TfgxqF2/WB9M+CEwIYFWCPw6yeNLEz8hyW9akYg5CRAgMCzQcf1cOx25LurnpiSZlWRBkuKcKH43PZBk/Ra8d0zy5CSvTfLU4f02JLk3ya+SXJzkgiS/S/JgOx03uRAgQKBLBZ6e5Cc1tR2d5L+6tF5lEWiUgH64Dsku6ofrUKga2si+uvhbkuJnexFz83ZTkj9IcnejEhaHAAECBAgQIECAAAECBAgQIECAAAECBAgQIECAAAECBAgQIECAAAECBAgQIECAAAECBAgQIECAAAECBAgQIECAAAECBAgQIECAAAECBAh0m4APg+q2I6oeAgQIECBAgAABAgQIECBAgAABAgQIECBAgAABAgQIECBAgAABAgQIECBAgAABAgQIECBAgAABAgQIECBAgAABAgQIECAwOQQq5TIrlaqHLRfo6am+pUO755fEPShaftZIgAABAgQIdKzAvyZ5RSn7Uwb//XcdW037JP7HSd6X5Krhr+8kuaJ90mu7TDpufbBq1aoMDAykv78/vb29WbhwYRYvXpy+vr4Jx61dv1gfTPghMCGBVghck2S/0sTFD5+ftiIRcxIgQGBYoOP6uXY6cl3Uz01PsmOSlyfZlKRYB61Ics8WvB+V5KlJPpDk4NJ+xTm1Icl/JPlEkuVJVpdeL66JH5jkJUkWDe63b5J17XRc5UKAAIEOFvh0khMGrxn+avi64WUdXIvUCUyUgH64Duku6ofrUKga2ui+emOSaTXJXZLksOGeu1F5i0OAAAECBAgQIECAAAECBAgQIECAAAECBAgQIECAAAECBAgQIECAAAECBAgQIECAAAECBAgQIECAAAECBAgQIECAAAECBAgQIECAAAECBLpGwIdBdc2hVAgBAgQIECBAgAABAgQIECBAgAABAgQIECBAgAABAgQIECBAgAABAgQIECBAgAABAgQIECBAgAABAgQIECBAgAABAgQIEJhUApVytZVK1cOWQ/T0VN/SYbT8NmzYkHvuuSdTp07N7NmzM3369KF/N3urzS+Je1A0G118AgQIECDQvQLPT/KiJIcn2SvJs5MMdG+5E1bZR5O8ozTb3yd5dwNnn5PkX5JckeSq4e+rGxh/okN13Ppg1apVGRgYSH9/f3p7e7Nw4cIsXrw4fX19E20X64MJJ5+ME344ybtKhZ+U5COTEaKNal6W5DmlfIp/X9xG+UmFAIHJJ9Bx/Vw7HaIu6ueKdcoeSfqTFP/+VpLfJHlmksVJ3jDCenPm8JjTkhyWZPMF9uKcKr5+muR7Sb40uHa9snTcvj+8/+anXplkaTsdV7kQIECggwW2SfLOJB9Msq6D65A6gYkU0A/Xod1F/XAdClVDR+qri+s+121hgkfqq1cl2bE0/rYkBye5sVFJi0OAAAECBAgQIECAAAECBAgQIECAAAECBAgQIECAAAECBAgQIECAAAECBAgQIECAAAECBAgQIECAAAECBAgQIECAAAECBAgQIECAAAECBLpJwIdBddPRVAsBAgQIECBAgAABAgQIECBAgAABAgQIECBAgAABAgQIECBAgAABAgQIECBAgAABAgQIECBAgAABAgQIECBAgAABAgQIEJg8ApVyqZVK1cOWK/T0VN/SYbT8Vq5cme9///uZM2dO9tlnn+ywww6ZO3du0/OvzS+Je1A0Xd0EBAgQIEBgUgjMT3LLpKi0+UVemOS5pWmOS/K1Bk57SJIflOL9PMk+DYw/0aE6bn2watWqDAwMpL+/P729vVm4cGEWL16cvr6+ibaL9cGEk0/GCT+a5B2lwt+Z5GOTEaKNat43yaNL+VyT5O42yk8qBAhMPoGO6+fa6RC1YT/39CSLkxyb5OAkK8foNSfJnkk+nGTnJA8mOaA09uM1PUXxUnFtu1iLfjLJ85LMqrnefVeSmwafPzXJeUkeSLIpyd8keX8p9vnD48eYqt0IECBAgAABAg0V0A/XwdmG/XAd1TRkaG1ffVGSLye5eAvRx9JXTxu8pjcvyRVJXpjk9oZkKwgBAgQIECBAgAABAgQIECBAgAABAgQIECBAgAABAgQIECBAgAABAgQIECBAgAABAgQIECBAgAABAgQIECBAgAABAgQIECBAgAABAgQIEOhCAR8G1YUHVUkECBAgQIAAAQIECBAgQIAAAQIECBAgQIAAAQIECBAgQIAAAQIECBAgQIAAAQIECBAgQIAAAQIECBAgQIAAAQIECBAg0DSBlyZ5YZLXJXmwabMIPBaBSnmnSqXq4VjGN3Wfnp7qWzqMlN+6devyy1/+MmeccUbmzp2bQw89NAcccEDmz5/f1NyK4LX5FU81fVITECBAgAABAgQIbI3A/UlmlwbsluTXWxPgEfY9McnHS/ucneRVDYw/0aE6bn1w1113ZWBgIP39/Zk1a1YWLVqUY445Jvvtt99E21kfTLj4pJyw+HlT/NzZvL09yScmpYSiCRAgQGA0gY7r59rpULbZ9d5zkryk5FP0AKeN0WtKkl2TfCzJ3kmKddEflMbekWSXJLVvCDw2yd8nOSrJzjXXuzcOxzk1ydeS3JhkfZLHJfltad8i5k5J7hxjrnYjQIAAAQIECDRSQD9ch2ab9cN1VNKwobV99fLBXvczSb71CDM8Ul/9QJIrkryx1Fc3LGmBCBAgQIAAAQIECBAgQIAAAQIECBAgQIAAAQIECBAgQIAAAQIECBAgQIAAAQIECBAgQIAAAQIECBAgQIAAAQIECBAgQIAAAQIECBAgQIBANwn4MKhuOppqIUCAAAECBAgQIECAAAECBAgQIECAAAECBAgQIECAAAECBAgQIECAAAECBAgQIECAAAECBAgQIECAAAECBAgQIECAAIFmCuyd5CdJZie5JskLk9zSzAnF3qJApfxqpVL1sOV0PT3Vt3QYKb/Vq1dnYGAg/f396e3tzaJFi3Lsscemr6+v6fnX5pfEPSiarm4CAgQIECBAgMCYBZ6U5PrS3vcm2W7Mo8e249lJXlna9cQkp41taFvu1XHrgzVr1uTyyy/Pu971rsybN29oLXDkkUdmr732mnBg64MJJ5+ME34iydu66GfOZDyGaiZAgECzBTqun2s2yNbEb7N+7k1JPlXK//Ikz9iKenZOsiTJgUmmJ1mQZEZp/KFJflATb8ck70yyMMlTkkyteX1Dkq8k+a8k/53kvuHXL0zy3NK+f5nkw1uRq10JECBAgAABAo0S0A/XIdlm/XAdlTR0aLmvLvrjf0jyb48ww3j76oYmLhgBAgQIECBAgAABAgQIECBAgAABAgQIECBAgAABAgQIECBAgAABAgQIECBAgAABAgQIECBAgAABAgQIECBAgAABAgQIECBAgAABAgQIEOgGAR8G1Q1HUQ0ECBAgQIAAAQIECBAgQIAAAQIECBAgQIAAAQIECBAgQIAAAQIECBAgQIAAAQIECBAgQIAAAQIECBAgQIAAAQIECBAg0GyB2UmuSPLk0kQrkzwhybpmTy7+iAKV8rOVStXDlpP19FTf0mGk/FavXp1LL700/f396e3tzaJFi3Lcccelr6+v6fnX5pfEPSiarm4CAgQIECBAgMCYBV42uPb499Le5yd53phHj23HnyfZu7TrIUl+mGR6kllJHpWkN8nU4X2Kdc9dSR5Isn5sU0zoXh23Pli/fn1uuummfOELX8icOXNy4IEH5ilPeUp23nnnCYUrJrM+mHDyyTjhJ5O8pVT4W5OcPhkh1EyAwIQI/EmS/ZM8Lcl+SXaakFlNUq9Ax/VzYy1406ZNeeihh7J27dps3Lgxc+fOzfTp00fqwcYa8mH7tVk/V6wl7iytJYp8FyRZPsYCH5PkhOE10FOS3Jjk6aWxZwzGf1NNrO2T/HmSFyY5OMm0mtc3JvlZkm8nKfqS4v2dTUn+Isk/lfb9Rc06aYwp240AAQIECBAgULdA1/bDdcsMB9hSX91m/XCjSq43Tm1f/ddJzhrug0f7A5vx9tX15mo8AQIECBAgQIAAAQIECBAgQIAAAQIECBAgQIAAAQIECBAgQIAAAQIECBAgQIAAAQIECBAgQIAAAQIECBAgQIAAAQIECBAgQIAAAQIECBDoOgEfBtV1h1RBBAgQIECAAAECBAgQIECAAAECBAgQIECAAAECBAgQIECAAAECBAgQIECAAAECBAgQIECAAAECBAgQIECAAAECBAgQIDAsUPw/9b1JZjdA5KwkR9fEWZLkjAbEFmJ8AqvKw1atqno4asSZM2dmzpw56elp7i0XauNXKpWH5VTkPDAwkP7+/vT29mbhwoVZvHhx+vr6xieyFaNGqL+5IFuRm10JECBAgAABAgTyoSQnlRw+mOSvGuhSrJF+l2RKKeacJA8kmZdklyRPS7LD8Jqq2O3OJFcmuTXJXQ3MpVGhqhrukfrvRk00njijrQ8eeuihrFmzJlOnTs2sWbOGvjd7rTJS/tYH4zmqxmylwKcGf468qTTmzYM/Yz69lTHsToAAgbEK/DbJ/NLORV9zzVgH269lAh3Zz41Fq+j3Vq5cmYsvvjirV6/Oi1/84uy6666ZMWPGWIaPaZ827Oe+lWRhKfn3JvnbMRWTPCrJS5O8MMn/S/IfSV5RGnv38FplY+m5bYffw3nx8LjpNXMV59e9SS5MUry3szzJ2iRzh9c6xXtJm7f9B2NdPcZc7UaAAIFuEliUpPj5bSNAoDUCXdsPN4pzS311G/bDjSq7nji1fXXRk5+Z5L4kG0YJPN6+up48jSVAgAABAgQIECBAgAABAgQIECBAgAABAgQIECBAgAABAgQIECBAgAABAgQIECBAgAABAgQIECBAgAABAgQIECBAgAABAgQIECBAgAABAl0p4MOguvKwKooAAQIECBAgQIAAAQIECBAgQIAAAQIECBAgQIAAAQIECBAgQIAAAQIECBAgQIAAAQIECBAgQIAAAQIECBAgQIAAAQKTSmBWkiOT7JPkSUl2SrJjknlJpjZAoojzmJo4DyS5vQGxhRi/wO7lobvvXvVwxKgbN24cen7mzJmZO3dutt9+++yyyy7Zc88909fXl0MOOSTbbbfd+DMqjezpqb6lQ6VSeVjcVatWZWBgIP39/ent7c3ChQuzePHioVyavdXml8Q9KJqNLj4BAgQIECBAYOwC30tyeGn3lwyud7469uGPuOeBg2uoS0p7XZdkvyTF2mpRkkOTPCHJ3NKa6tokX0hS7HvnI84w8TtUNdwj9d8Tn9L/zTja+qDIs1inFK9PndqI5ev4qrQ+GJ+bUVsl8OkkJ5RGvGnw2s0ZWxXBzgQIEBi7wLlJXlja/dXDfczYI9izFQId2c+NBeqOO+7Itddem3POOScrVqzIO9/5zuy3334NuxZd5NCG/dyfDL5f88WSz/IkC8bilWSbJEckOXpw/fHyJKcleUuS3tL44j2hC0qPi7XLc5Mck+QVSWaMMFdxjv0kyYeHv/96eJ8vJfnj0v4fT/KOMeZqNwIECHSDwEFJijVb8QZlcU3oB91QlBoIdKBA1/bDjToWW+qr27AfblTZ9cSp7auLPvdfkvwmydpRAtfTV9eTq7EECBAgQIAAAQIECBAgQIAAAQIECBAgQIAAAQIECBAgQIAAAQIECBAgQIAAAQIECBAgQIAAAQIECBAgQIAAAQIECBAgQIAAAQIECBAgQKDrBHwYVNcdUgURIECAAAECBAgQIECAAAECBAgQIECAAAECBAgQIECAAAECBAgQIECAAAECBAgQIECAAAECBAgQIECAAAECBAgQIEBgUghsm+S4JC9N8sQk2yeZm6R3UlSvyIYK9PT05NGPfnS222677L333jnmmGPy8pe/PL294z+dipjlrVKpPCznVatWZWBgIP39/UNzLVy4MIsXL05fX19D6xspWG1+SdyDounqJiBAgAABAgQIjFngniTFmmfztnuSm8Y8+pF3fMvgGuqTpd2+mOStw2urE5IcnWRekmnD+xTN7CVJ3jO4DvufJKsfeYoJ36Oq4R6p/57wjEoTjrQ+KHJcu3Ztbr311kybNm1oPTJnzpzMmDFjwlO1Pphw8sk44WeSHF8q/I1J/nEyQqiZAIEJEXhfkneXZvp4kndMyMwmqUeg4/q5sRa7fPnyXHzxxVm6dGlWrFiRJUuW5KCDDsquu+461hCPuF8b9nPFxfW7a96zeVaSyx6xmGRWkgOSHJvkTUk+n2RBkv9XGntWkteVHhdjnjb8vtGbk8wcZZ7lSb6e5NwkPxje5/lJzivtf2eSXQbXPxvHkKtdCBAg0OkCRc9U9E6bt+K6z36dXpT8CXSoQNf2w406Hlvqq9uwH25U2fXEGamv/lKSa5LcO0rgevrqenI1lgABAgQIECBAgAABAgQIECBAgAABAgQIECBAgAABAgQIECBAgAABAgQIECBAgAABAgQIECBAgAABAgQIECBAgAABAgQIECBAgAABAgQIdJ2AD4PqukOqIAIECBAgQIAAAQIECBAgQIAAAQIECBAgQIAAAQIECBAgQIAAAQIECBAgQIAAAQIECBAgQIAAAQIECBAgQIAAAQIECHS9wMIkb07ygq6vVIEtEZg+fXqe/exn5+STT87hhx+emTNnbnUePT3Vt3SoVCoPi3HXXXdlYGAg/f39mTVrVhYtWpRjjjkm++2331bPt7UDavNL4h4UW4tofwIECBAgQIBAcwR2T7K8FPreJNs1eKrPJ3lVKeY7klyU5KVJjkjytCRTSz3iQ0m+n+TEJDcmebDB+TQiXFXDPVL/3YhJxhtjpPXB+vXrc/311+f000/PvHnzcsQRR2TffffNYx/72PFOM+5x1gfjpjNw7AKfTfL60u5vSPK5sQ+3JwECBLZKYHGSr5RGXJjk8K2KYOdWCHRcPzdWpOXLl2fZsmVZunRpVqxYkSVLluSQQw7JrrvuOtYQj7hfm/ZzS5P8aSn505O89RGLSWYk2S1J8d/ye5L8V5LfJDmpNPbuJDsMvr5x+LnNY16S5N1JekeZpxj3yyRnJfnXwX2LtU5xbfy24XibhxXvQ503hlztQoAAgU4XKK4BXVVTRLF2O3OCCit+lt85QXOZhkC7C3RtP9wo+C311W3aDzeq9PHGGamv/urwewGrRglaT1+9abyJGkeAAAECBAgQIECAAAECBAgQIECAAAECBAgQIECAAAECBAgQIECAAAECBAgQIECAAAECBAgQIECAAAECBAgQIECAAAECBAgQIECAAAECBLpRwIdBdeNRVRMBAgQIECBAgAABAgQIECBAgAABAgQIECBAgAABAgQIECBAgAABAgQIECBAgAABAgQIECBAgAABAgQIECBAgAABAgS6T6D4/+N3T/LXSRYnmbelEnfYYYdss802mTNnztDXtGnTtlrkF7/4RVavXl01bo899sguu+yy1bEMaA+Bhx56KPfff//Q18qVK7NmzZotJjZ37tz80R/9UU455ZQUx37KlCljLqSnp/qWDpVK5WFji/kvv/zyvOtd78q8efNy7LHH5sgjj8xee+015nnGu2Ntfkncg2K8mMYRIECAAAEC7SZQrBV6k8we/pqZZOyNXOurOWIw/w+W0vhxkhManNaXk+xRivnWYbM/TbJrku1LrxWN7O+SDAw+/8nBXFYm2dTgfBoR7vJykKLPHmnr7e1N0efPmjUrxbpxhL64Ebk8LMZI64NiPXDFFVfk5JNPHlq/Hn300TniiCOy5557NiWHLQW1Pphw8sk44eeSvK5U+OuTnDkZIdRMgMCECCxIckNppnuSPGpCZjZJPQJVF1BHup5aT/B6x47leu9ocyxfvjzLli3L0qVLs2LFiixZsiSHHHJIdt21aL0feSuuZa9du3bounbxfaTt6U9/eu3TD3vikWdq+B4HDq8hNge+L0mx3nmk9USxfttmeN+3Jbk6yY+SFOuWGaUsi9cuGX5cjCnWgkX8zeubkdaBG5M8mKRYE/378FpnfZITk7yiFPs7Sf6m4SKNDVjUsi7J/cPfNwzWUfy8sxEgQGBrBc5O8srSoDuHrxsV14OatU1N8pbB4H+X5A3DP5ebNZe4BDpFoGv74UYdgC311a5vjqhc/KzdLslLknx4sFf+YZJvJvna4M/e20Y5LsWYYv1cjPnQ8HssI/XVDyUpFiefGu757x7us8th+5IUX8XvGRsBAgQIECBAgAABAgQIECBAgAABAgQIECBAgAABAgQIECBAgAABAgQIECBAgAABAgQIECBAgAABAgQIECBAgAABAgQIECBAgAABAgQIEJh0Aj4MatIdcgUTIECAAAECBAgQIECAAAECBAgQIECAAAECBAgQIECAAAECBAgQIECAAAECBAgQIECAAAECBAgQIECAAAECBAgQIECg4wR6k/xlktcneVxt9tOnT8+2226buXPn5vDDD89ee+2VJzzhCdlvv/3yxCc+MTNmzNjqgk8//fSceOKJVeNe9KIX5etf//pWx+q0ARs2bMjatWtz9913Z926ddm4ceNQCb29vdl+++0ze/bscZm2g0OlUsm9996b6667Lrfeemtuuummoe/f+973cscddwy9VtRfuz360Y9Of397gU8RAAAgAElEQVR/3vCGN2TevHljKqWnp/qWDsXctdv69euHcvjCF76QOXPm5MADD8xTnvKU7LzzzmOao56davNL4h4U9YAaS4AAAQIECLRKoOhhivXCjkmemmTvJPOHv/ZL8tgkW78gaFU1/zvvlCRTSylsSvK/TXnjtuk1oR4a7gfL85Z3KZrZ4qvReTSuoqSqpmKdONJWrA+LdeKee+451HfPnz8/CxYsyHOf+9xss802Q+ueZmwjrQ9WrVqVgYGBobVGMe/ChQuzePHi9PX1NSOFLca0Pphw8sk44VlJXlMq/LVJ/mkyQqiZAIEJE7g/yezSbI8f/Dn02wmb3UTjEai6gDrS9dTxBG3UmLFc7x1truXLl2fZsmVZunRpVqxYkSVLluSQQw7JrrvuWjWkqPnBBx/MmjVrctlll+Waa64Zun59++2358Ybb8yvfvWroddH2ka4rv3wC92Nwti6OCOtPR5+sXzkmJvXRpvXI8VexXObt5HWSrXrqdGyLcYWX5tzKdaW04Z3Lp7b/PrWVTuxexc5rk+yOsmPk9yZ5JYkPxv+uj3JuolNyWwECHSowC5JflXTO30kyUlNqqe4ZvfvSZ4yHL/4efWkJGuaNJ+wBDpFoGv74UYdgC311a5vjqhc9LjFNf/FSU5Lcn2SC4evyf16lOOyuS8+LsnHk2w/ynssm3vmc5J8PslVw/3o5rCHJjl3+HdL8e9LGnUeiEOAAAECBAgQIECAAAECBAgQIECAAAECBAgQIECAAAECBAgQIECAAAECBAgQIECAAAECBAgQIECAAAECBAgQIECAAAECBAgQIECAAAECBDpFwIdBdcqRkicBAgQIECBAgAABAgQIECBAgAABAgQIECBAgAABAgQIECBAgAABAgQIECBAgAABAgQIECBAgAABAgQIECBAgAABAgQmp8CcJP+Z5Ija8mfMmJFDDjkkL3vZy3LYYYdlwYIFDRFat25ddtttt9xxxx2/j/ekJz0pV1xxRbbZZpuGzNHOQe67777cdtttufrqq3PnnXem8Ci2HXbYIQcccEAe97jHZfvtt2/nEsaV280335zvfve7OfPMM4eOdaVSeVico446auj1XXfd9RHn6OmpvqXDSPGKIA899FDWrFmTqVOnZtasWUPfa8c+4mTj2GGEOdyDYhyOhhAgQIAAgUkssFuSm1tYf9G7PDnJ85O8JMkzkkxrYT6m7nCBKVOm5FnPelaOPfbYvOAFL8hee+011Js3ahtpfbBq1aoMDAykv78/vb29WbhwYRYvXpy+vr5GTTvmONYHY6ay4/gF/jnJn5eG/0WSfxl/OCMJECDwiAKXJDmwtNeLkpz7iKPs0EqBqguyo11PbVWCY73eO1J+y5cvz7Jly7J06dKsWLEiS5YsGXpvY/N15k2bNuUXv/hFzj333Jx33nn50Y9+NHTd2EagDoHijZ3i5+B5Sf57cN388zpiGUqAwOQQeE+S95ZK3ZCkePP9N00of+ckNyaZVYr9ySRva8JcQhLoJIGu7YfrPQjF36/cdNNN+e1vfzv0dyzF33UU11Zf/epXD11L3XHHHYf665rtYU/Um0cHjy/Wxm9I8mCSG5L8W5JbHqGeYszrk+yUZO4W9v2fJJcmubAU8+Ak7yu9Z/O7JK8ZzOG2BhluTPKzJEVcGwECBAgQIECAAAECBAgQIECAAAECBAgQIECAAAECBAgQIECAAAECBAgQIECAAAECBAgQIECAAAECBAgQIECAAAECBAgQIECAAAECBAgQaFsBHwbVtodGYgQIECBAgAABAgQIECBAgAABAgQIECBAgAABAgQIECBAgAABAgQIECBAgAABAgQIECBAgAABAgQIECBAgAABAgQIEJj0Avsn+UqSPWol9t9//5x66qk54ogj0tPT+P91/pZbbsnRRx+dK664Ir29vUPf9957764+IBs2bMjatWvzrW99K8uWLcuvf/3rrFmzJhs3bhyqu6j/Va96VZ785Cdnhx126FqLSqWSiy++OCeeeGKuuuqqh9W5xx575Bvf+MYjng+152URd6SteL4wLvafOnXqhLmO8N9N4/9DmrBqTESAAAECBAhMsEBfkquTLE9yUZL/SnLuBOZwWJL3JXl2kikTOK+pJonAlClT8sxnPjPvfe97G7bmHGl9sGrVqgwMDKS/v39o3blw4cIsXrw4fX3Ff2ITu1kfTKy32QgQIEBgQgQ+neSE0kxLhnvICZncJOMSqLqAOtr11HFFbsCgsV7vHWmq5cuXD11zX7p0aVasWJElS5bkkEMOyfz584eef8973pNLLrkk7VZzA9iEaB+BK5L8ZZLvt09KMiFAoM0EZia5KckupbyKa35HNynPdyb5SCl28YZ08bcB/9Ok+YQl0AkCXdsPjwX/jjvuyE033ZQbbrghP//5z3PvvfcOfRXXUO+7776hv6lYuXLlUD+9adOmod552rRpQ39nUXw9+OCDtdM87Imx5NGl+xTvoxR/jFL8TUhxnj00/H1L5ZbHbOlvSYp4tTGLuabVBC/2Wd8A318M578uye+S3JPkriSrktww/L5V8d7VnQ2YSwgCBAgQIECAAAECBAgQIECAAAECBAgQIECAAAECBAgQIECAAAECBAgQIECAAAECBAgQIECAAAECBAgQIECAAAECBAgQIECAAAECBAgQIFCXgA+DqovPYAIECBAgQIAAAQIECBAgQIAAAQIECBAgQIAAAQIECBAgQIAAAQIECBAgQIAAAQIECBAgQIAAAQIECBAgQIAAAQIECBBoksALk/xzkh3K8Xfaaae8//3vzyte8Yr09vY2aer/Dbt+/fq89rWvzaGHHprXvOY1TZ2rHYLfdddduemmm3LGGWfkP//zP3PffffloYceGkqtp6cnBx10UN73vvdl3333zaMf/eh2SLmpOWzatCmf//zn87d/+7e55ZZbquaaN29ezjnnnBx11FGj5lCYlbdKpfKwfYvn1q5dm1tvvTXTpk3Ldtttlzlz5mTGjBlNrW3zMa2ZxD0omq5uAgIECBAg0DUCf5nk1FI1/5Fk8QRU95wkf5PkeWOdq+irZs2alalTp451yKTar+hHi7636Ek3bNiQkXrWAqRwLL6mT58+tDbo5O2BBx7IunXrxlRC0aM/5znPySmnnJKDDz54TGNG22mk9cGqVasyMDCQ/v7+ofXtwoULs3jx4vT19dU113gGj3BcO/tAjwfBGAKTU+DCJLsk2S7JToO/32clGdsPycnpperOEnj94Pn92Rb0rJ2l1F7ZVl1AHa03bVXKY7neO1puy5cvz7Jly7J06dKsWLEiS5YsGVqnfOYzn8lFF1001IuPZSt68rlz545l17bap3ivZTxrieL9iQcffHDofYrCf/bs2UPX0be0FfsW/X7xvVjrbKk/nzJlytBxGE9u7QBc1FfUOtb1zXDOFwyv54vvNgIECNQKvDzJv9U8eWiSHzSBqrhY9/PB+fYqxb48yTOTPPxN1SYkICSBNhTo2n54NOs1a9bksssuy4UXXpgf//jHufTSS1M8ZyNQh8CdSa5JcnWSbyYpfrfcX0c8QwkQIECAAAECBAgQIECAAAECBAgQIECAAAECBAgQIECAAAECBAgQIECAAAECBAgQIECAAAECBAgQIECAAAECBAgQIECAAAECBAgQIECAwLgF3Ox93HQGEiBAgAABAgQIECBAgAABAgQIECBAgAABAgQIECBAgAABAgQIECBAgAABAgQIECBAgAABAgQIECBAgAABAgQIECBAgECTBJ6d5Jwk88vxFy1alLPOOis777xzk6ad3GGvuuqqnHPOObngggty9dVXZ+PGjalUKkMo06ZNy+GHH55PfOIT2X333TNz5sxJg7V69eq8+tWvzje/+c2qmh/1qEflwgsvTF9f34gWPT3Vt3TYbFneef369bn++utz+umnZ968eTniiCOy77775rGPfWzTfWvzS+IeFE1XNwEBAgQIEOgage8lObxUzfFJPtvE6mYk+VCSE5JMH2meol899NBDc8ghh2TBggXZa6+9Mnfu3KG+teh7Nm3a1MT0Ojf0zTffnCuvvDJnn312rr322qE1QO02ffr0HHfccTnqqKPy9Kc/PbNnz+7YgovzpKhx3bp1ueuuu3LLLbcM1f2jH/0oP/3pT7Ny5coRaytqfuUrX5lTTz0122677bjqH2l9sGrVqgwMDKS/vz+9vb1ZuHBhFi9ePOoaY1wTj3GQ9cEYoexGoPsE7kiyY6ms4qJb8ZyNQDcIPDPJZaVClidZ0A2FdXEN/3sxengb6XpqK2sfy/Xe0fJbvnx5li1blqVLlw71oLvttlsuvfTSrFmzZsQhRc9Z9N4HHnhg9t5778yfPz+PecxjMmNGsTSaPNt1112X73znO7nooouyYcOGvPvd785+++23xTVJ0dd//etfH/K94YYbtoi1ww475A1veMPQWrI4JlOmTOko3OKcLL7Wrl07tL659dZb84tf/CKXXHLJ0PlWvP8wyvZQkn9N8rokD18EdpSCZAkQaILAQJI/LMW9Nsk+Sap+Tzdo3gOTXFITq9nXGRuUujAEmiLQtf1wrVZxvf68887LaaedlvPPP78pmIISGBYo3s/6SJILkhR9sI0AAQIECBAgQIAAAQIECBAgQIAAAQIECBAgQIAAAQIECBAgQIAAAQIECBAgQIAAAQIECBAgQIAAAQIECBAgQIAAAQIECBAgQIAAAQIECEyYgA+DmjBqExEgQIAAAQIECBAgQIAAAQIECBAgQIAAAQIECBAgQIAAAQIECBAgQIAAAQIECBAgQIAAAQIECBAgQIAAAQIECBAgQIDAGAQel+TcJPtv3nf69Ok5/vjj84EPfCBz5swZQwi7bI3Apk2bcv/99+f888/Pxz72sdxwww1ZuXLl70P09PRku+22y/Oe97x86EMfyvz58zNlypStmaLj912/fn1OOumkfOYzn8mGDRt+X89OO+2Ua665JsX32q1wK2+VSuVh+6xZsyZXXHFFTj755GyzzTY5+uijc8QRR2TPPfdsulltfkncg6Lp6iYgQIAAAQJdITAzyZok00rV7JHkxiZVV6wPPpjkFbXxi5500aJFefGLX5xnPetZ2XnnnbP99ttnhD6nSal1dtiiPy3WAF/96lfz3e9+N7/+9a9HLGjmzJl5+9vfnuOOOy777LNPent7O7vwEbJftWrV0Brohz/84ZDJ9773vdx9990P2/Ooo47Kpz71qSxYsGCrDUZaHxTzDgwMpL+/f8h14cKFWbx4cfr6+rY6fr0DrA/qFTSeQMcKXJ/kSaXsn5zklx1bjcQJVAsUTcva0lNFv1r0rbb2Fai6gDrS9dRWpj6W672j5bd8+fIsW7Ys//RP/zR0PfmBBx5IbX3bbrttDj/88Bx55JE58MAD87jHPS6PecxjWllyy+cu3qu46KKL8sUvfjF33HFH3vve9+aggw7KYx/72FFz++lPf5qvf/3r+eY3v5nLL798izUU73u85CUvyYte9KIUvX7xXlQ3bHfddVduv/32XHnllfna176Wb3/723nwwQdHKu1bSU5I8ptuqFsNBAg0TOBpSa6qifbGJP/YsBmqA52V5DWlp+4ZXqOsatJ8whJoZ4Gu7Yc3oxc98IUXXpgPfvCDQ9dht7RNnTp16Fr/tGnTUvy7+Cq2hx56KMXfbxR/51JcUy1en2x/v7K1J3FhtdmtOAaFW+G5JbeNGzcO/W1M8VX8e0tbcZyKXnrzV/l4F38TUzt+1qxZKd53qGcr6inilr8eId6Fg38Tc0qSZfXMaywBAgQIECBAgAABAgQIECBAgAABAgQIECBAgAABAgQIECBAgAABAgQIECBAgAABAgQIECBAgAABAgQIECBAgAABAgQIECBAgAABAgQIENgaAR8GtTVa9iVAgAABAgQIECBAgAABAgQIECBAgAABAgQIECBAgAABAgQIECBAgAABAgQIECBAgAABAgQIECBAgAABAgQIECBAgACBZgpMTfLtJM/bPMn06dNzyimn5KSTTsq0adOaOfekjb1hw4bccsst+cpXvjJkvXbt2lQqld97TJkyJbvttlte8IIX5N3vfnd23nnnSWv1vve9L8VXYbZ5e85znpNzzz038+bNq3Lp6am+pUPZdPOOq1atysDAQPr7+9Pb25uFCxdm8eLF6evra7pxbX5J3IOi6eomIECAAAECXSHwguGefXMxv03y+CZVdmCSDycpvv9+mzlzZp7xjGfk5JNPTtGLbbPNNk2avnvDFr3ppk2bctZZZ+WMM87IzTffnPvuu2/Egos+9f3vf39e+tKXDq0FijVaN2+FzQUXXJB//Md/zH//93/ngQceqCp33333zZlnnpk//MM/3CqGkdYHrVwP1CZvfbBVh9POBLpJ4CdJnl4qqPjh9uNuKlAtk17gNUl+leSqJCM3O5OeqK0A/u+idFJ1jbodshzL9d7R8ly+fHnOPvvsfPSjH839999ftdusWbNy2GGH5W1ve1ue+9znZsaMGe1QblvkULxvceWVVw715jfccEPe9a53DRnttddeo+b3y1/+Mueff36+/OUv54c//OEW65g9e3YOOOCAHHvssTnhhBNSrDW7bVuzZk0uvfTSfOADH8jll1+e3/3ud7UlXpHkbUku6bba1UOAQF0Cn0/yquEI5yY5McmNdUUcffB2g3PdlKT4vnk7uzR/k6YVlkBbCnRtP1xoF9ej3/jGN+Zzn/vcqPhFz130eosWLcqCBQuy99575/GPf3x22mmnoT75V7/6VX7wgx/kS1/6UlasWDH09ysHH3xw5s+f35YHtF2SuvXWW3PVVVcN2Rd99Tve8Y4ceuih2XPPPUdN8frrrx+6Tl78HdEll2y5VSz66v333z9HH310jj/++Kq++vbbb8+zn/3sFDls3oq/QfrGN76R5z3v938atlVUxfh169aluL5evLdx3XXX5Wc/+9nQOqBYDzzC9qkkb3mknbxO4P+zdyfgUZVnw8f/JCwBEXBBFERQcalW474WV0SNWrfU9W1tbavVqp/Lq7G1Yq21tvqW1qp1r0uxiuCGa91BkLCJO1BFUTAqBkT2NfnmHifpZEjIBBKy8H+u61zJzDznWX7nzOS+z3MYFFBAAQUUUEABBRRQQAEFFFBAAQUUUEABBRRQQAEFFFBAAQUUUEABBRRQQAEFFFBAAQUUUEABBRRQQAEFFFBAAQUUUEABBRRQQAEFFFBAAQUUUEABBepDwP8Mqj4UbUMBBRRQQAEFFFBAAQUUUEABBRRQQAEFFFBAAQUUUEABBRRQQAEFFFBAAQUUUEABBRRQQAEFFFBAAQUUUEABBRRQQAEFFFBAAQUUUKA+BP4IFKU39POf/5zbb7+dVq3q9s/jS0pKKC0t5ZtvvmHRokX1MbYW20b4jB8/ntGjRzN8+HCWL19eZa45OTlsvfXW7LXXXhx77LF07ty52Vrk5ubSrl07OnXqRNeuXZNb69at6zSfCy+8kBtvvLHKPpdffjnXXXddlecyz9ny8vKV+olztLi4mKKiIvLy8igoKKCwsJD8/Pw6jWl1Klfznqrbm2x1OnUfBRRQQAEFFGgJAn8BLkybyB3A2Q0wscOBW4Ct09vu2bMnf/3rXzn00EObdVzaAF51ajJygK+++opbbrmF2267jYULF66UB0SDETOut956SfOTTz6ZDh06EPnBulIeeOABbrjhBt56660qU+7Rowf3338/hxxySNYU1eUHjZkPZA7c/CDrQ2lFBVqawAtAv7RJ9QfiOYsCCijQGAJVLqBWdz21MQZV0Wc213trGt+jjz7KmWeemVyvSC9xHfiSSy7h9NNPX6fi7GyPY8TLU6dOTcbkEyZM4KyzzuKwww5jjz32qLGJadOm8frrr3PPPffw4osvrrKrWBvYeOONk9fkr732Wjp27Nhij8P8+fMZOXIkF198MZMmTcp0mQ6cAzyd7bGxngIKtHiBrsBzwGXAS2thtj8F7sroZ3/g9bXQt10o0JQEWmw8PGfOnGTM9dJLK3+kxD0c/fv355RTTuHAAw+ke/fuxHMRf2fG4BEbxj0tgwYNIu4JGjBgAH379iXWDSw1CzR2XB3x5z777MPcuXMrBxmxd8T422677RofusgdY4t7nb788ktGjRrFkCFDeOyxx5LPV1MeBc5NxMBfrnHnNqCAAgoooIACCiiggAIKKKCAAgoooIACCiiggAIKKKCAAgoooIACCiiggAIKKKCAAgoooIACCiiggAIKKKCAAgoooIACCiiggAIKKKCAAgoooIACCiigwCoE/M+gPD0UUEABBRRQQAEFFFBAAQUUUEABBRRQQAEFFFBAAQUUUEABBRRQQAEFFFBAAQUUUEABBRRQQAEFFFBAAQUUUEABBRRQQAEFFFBAAQWagsCOQDHQsWIw++23Hy+//DLt2rXLanxz585l1KhRPP/887z//vu8++67fPHFF5SVlWW1v5XWDYGcnBy6dOnCHnvswU477cSRRx7JrrvuyoYbbpgVwKJFi/jZz37Gv/71r8r6cY5OnjyZ3r17Vz7XqlXVr3QoLy9fqf3S0lKKi4spKioiLy+PgoICCgsLyc/Pz2osa1Ipc3yA30GxJqDuq4ACCiigwLoj8D7wnbTp/gAYWs/T3wF4Ftiiot2IXQ499FDuvfdeevToUc/drXvNffnll4wbN47777+foUOHUl2sGiq5ubl06tSJW2+9lZNOOolqYsgWj/fxxx9zwQUX8NRTT1WZ6+abb87jjz/O7rvvnpVBdflBY+YDmYM2P8jqMFpJgZYoEH/DT0yb2EnAkJY4UeekgALNQqDKBdSaYtTGmkk213urG1usVRx++OHMmDGjysuHHHIId955J1tttVVjTanJ9zt//nwiZh4wYACvvPIKp556avIa+kEHHVTj2EtKSnjnnXe4+eabV4rhq4uB27ZtyzHHHMM111yTzDXXX3/9Ju+yJgOcNWsWp512Gi+88EJmHlgK7ANMXZP23VcBBRRYA4FRwH5p+08BdgKWrUGb7qpAcxNokfHwhAkTOOecc5LXo9NL3B9x/PHHc9lll7HDDjsQcVltZerUqQwfPpxBgwYRcV/EiX379qVnz5617bpOv94U4uqIP/v371/lOEQcPmzYsAY5NsuWLWP8+PHJvOChhx6q7r6xN4Bfpu5Ta5Ax2KgCCiiggAIKKKCAAgoooIACCiiggAIKKKCAAgoooIACCiiggAIKKKCAAgoooIACCiiggAIKKKCAAgoooIACCiiggAIKKKCAAgoooIACCiiggAIKKKCAAv5nUJ4DCiiggAIKKKCAAgoooIACCiiggAIKKKCAAgoooIACCiiggAIKKKCAAgoooIACCiiggAIKKKCAAgoooIACCiiggAIKKKCAAgoooIACTUHgSeDoioHsuOOOPP300/Tq1avWsS1fvpwHH3yQv/zlL0ycOLHW+lZQIFNgu+2243e/+x3f//73ycvLqxVo9uzZHHLIIbz11luVdU899VTuvfde2rZtm3yuVauqX+lQXl6+UrulpaUUFxdTVFSU7LegoIDCwkLy8/NrHcOaVsgcXwx5Tdt0fwUUUEABBRRo8QKbAF+mzTICnA2BOfU489bA68CeFW22bt2aM888Mxnvd+jQoR67WnebmjRpEvfffz8vvPACEyZMqBFi/fXXp0ePHvzpT39Kxsrralm4cCGXX345N910UxWCfffdl0ceeYTNNtusVprq8oPGzAcyB2x+UOshtIICLVXgbuDMtMn9HLirpU7WeSmgQJMXqHIBtbrrqY05g2yu92aO74svvkhe7x01alSVlw477DBuueUWttlmm8acUpPve9myZSxatCh5/fypp57iyCOPTOYlRx9duZS00hxmzZrFRx99xPXXX8/QoUOzmuPBBx/MRRddxC677ELPnj2z2qexK8X7Y8WKFcT6WPyM8zM3N5ecnJzKnzWNcenSpZx//vncfffdyX3TypvA3sDSxp6f/SugwDopsB3wHpALlCY+i36dyk1WXmBdJ3mc9Doi0OLi4WeffZbzzjsvGZ+ll+985zsMGjSIuC+oXbt2WR/eqVOnMnz48OS+JSUlDBgwgL59+zabGC7ridZzxaYSV99zzz3JtZ4ocW/M4MGD6dixYz3PtmpzS5Ys4dVXX03Gvx988EFmX9OA/wc8A8TaVPwNivdhBMllaT8bdIw2roACCiiggAIKKKCAAgoooIACCiiggAIKKKCAAgoooIACCiiggAIKKKCAAgoooIACCiiggAIKKKCAAgoooIACCiiggAIKKKCAAgoooIACCiiggAIKKNByBfzPoFrusXVmCiiggAIKKKCAAgoooIACCiiggAIKKKCAAgoooIACCiiggAIKKKCAAgoooIACCiiggAIKKKCAAgoooIACCiiggAIKKKCAAgoooEBzEdgDGFcx2Pbt2/PEE09w2GGH1Tr+hQsXcsopp/Dkk0/WWtcKCtQmcOKJJ3LLLbfQrVu32qoyePDg5LlXUfLy8njzzTfZbrvtkk+1alX1Kx3Ky8tXarO0tJTi4mKKioqI/QsKCigsLCQ/P7/W/te0Qub4Yshr2qb7K6CAAgoooECLFzgTuDttluOBPet51v8AflLRZuvWrfnNb37DlVdeSU5OTj13tW42t2zZMkaPHs0111zD22+/zcyZM2uEiLg44tsrrriC/v37r5tgabO+9tprk+djejnjjDO46667iHN1VaW6/KAx84HMsZofrPOntwDrrsCfgYvTpv+/QDxnUUABBRpDoMoF1OqupzbGoCr6zOZ6b/r4lixZws9//nP++c9/Vhn2xhtvzI033kjfvn3p2bNnY06pWfQd58Gll17KkCFD2HvvvTnhhBOqXJfPnMS8efOSOc5vf/tbBg0alNUcd9llF0466SSOOMZwNtcAACAASURBVOIIdt1116z2acxKYVJWVsaiRYuS2+LFi8nNzaVNmzbJdYZ27drRtm3bVQ5xxYoVRH7zu9/9jvg9rdwHRO5f1phztG8FFFhnBa4H8oArgW/WWQUnvi4LtKh4OK49R+w2derUKsd03333ZejQoXTv3r3OxzraGj58eDLOKykpYcCAAcbVWSo2lbj68ssvT15Lj/WJaq5JZzmbulebNGkSp59+evKenoxc80PgF8Dbqb9BERwvAxYDS4Clde/NPRRQQAEFFFBAAQUUUEABBRRQQAEFFFBAAQUUUEABBRRQQAEFFFBAAQUUUEABBRRQQAEFFFBAAQUUUEABBRRQQAEFFFBAAQUUUEABBRRQQAEFFFBAAQUU+FbA/wzKM0EBBRRQQAEFFFBAAQUUUEABBRRQQAEFFFBAAQUUUEABBRRQQAEFFFBAAQUUUEABBRRQQAEFFFBAAQUUUEABBRRQQAEFFFBAAQUUUKAxBXKAp4EjKgZx5JFHMmTIENZbb71VjmvEiBH85Cc/4aOPPmrM8dt3CxPo3r07Dz30EH379l3lzJYvX84pp5zCI488UlnvqKOO4uGHH6ZDhw60alX1Kx3Ky8tXaq+0tJTi4mKKiorIy8ujoKCAwsJC8vPzG1w1c3x+B0WDk9uBAgoooIACLUHgIeDktIlcB/y6Hid2MfDn9PZ++MMfcttttyXjq7qWpUuXMm/ePJYsWVLXXVts/YhJZ8+eTeRSN9xwA5999hkR19ZUevbsyU477cSZZ57Jvvvu2yJcIu6OXLNdu3arNZ9zzz2XW2+9tXLf3NzcpOVFF120yvaqyw8aMx/IHKz5wWqdDu6kQEsQGJC4HnB12kR+D1zZEibmHBRQoFkKVLmAWt311MacVTbXe9PHd/311/Ob3/yGZcuWVT69ySabsMEGGzBgwAC22247VqxYweTJk5PXhg8//HA6deq00nXlip2jnQULFrBw4cLGZGiUviPefvrpp4n8JK6hn3rqqTWOo8LpD3/4A//617/I5jyKdnfbbbfk9f4DDjig2rZfffVVdt55ZzbccMMGN4jzIvLYr776ilmzZiVzuPg5Z84cvvnmGxYvXkzku5HLxfxycnKSW+QmsUWuEzlPnE+dO3dm4403pmvXrmy66aZ069Yt+XzUi3ZijW3w4MGZc4pYIGICiwIKKKCAAgqsXYEWEw9HnLL//vszduzYSsHWrVtz8sknc/vtt9d6L1BN7FOnTmX48OEMGjSIkpKS1Yqr1+4hbVq9RR4ydOhQttxyS0444QR++tOf1jjAiDfnz5/P5Zdfzl133ZVVXN27d2/22Wef5HrCYYcd1uiTj7g6Yt4vv/ySmTNnMm3aNO64447kOVRWVpY+vi+AV4FYTIr34YrUFo8XAHOBb4BS4Csg6n+Zej7qrnwzUKPP3gEooIACCiiggAIKKKCAAgoooIACCiiggAIKKKCAAgoooIACCiiggAIKKKCAAgoooIACCiiggAIKKKCAAgoooIACCiiggAIKKKCAAgoooIACCiiggAIKNAWBqv97VVMYkWNQQAEFFFBAAQUUUEABBRRQQAEFFFBAAQUUUEABBRRQQAEFFFBAAQUUUEABBRRQQAEFFFBAAQUUUEABBRRQQAEFFFBAAQUUUEABBRRYlwT2AMZVTHi99dbj5ZdfZq+99lqlQdT54Q9/SElJSWa9+cDTwOvAVOBToBRonVbxaODvwCLgGmDQugSemmt830AOcArwI6An0LEGhyXADcBTwExgeRPximNbWT79tMrDaoeYk5PDvHnz+M9//sOHH37I5MmTefjhh/nmm2+q1N9www158MEH6d+//yqnOmXKFHbZZRcWL16crNepUyf+/e9/s88++9CqVdWvdCgvL1+prdLSUoqLiykqKiIvL4+CggIKCwvJz89vcOLM8QF+B0WDq9uBAgoooIACzVogYoXZQJe0WRwCvFJPs9oNGJ4ek0ZM9eijj7LZZptl1UVZWRmPPfYYTz/9NMOHD0/GaCtWrEjGZbm5uVm10ZiVFixYQJs2bZJbNbFavQ1t2bJlSZv58+cTZqsqrVu3pl27dnTo0IG2bdvW2xgas6GYc+QFEfNHLH/00UdzxBFHJGP5bErkDieeeCIvvfRSZfX111+fESNGJNurqVSXHzRmPpA5TvODbI6+dRRokQL/L/G3/a9pM7sp8ff+ghY5UyelgALNQaDKBdTqrqc25iSyud5bMb7XX3+d4447jq+++qpyyH369KFnz57JNY0BAwaw0UYb8cknnySvJ3fp0oWrrrqKHj16VOYuEbM/88wzDBs2jDfeeIOvv/46md9ELLuulbimHx5xDNq3b0+sI62qxLkzd+5cIsfK5jwK08gZO3bsmGy/4lhH7hBtxBb2nTt3TtZpiBLjTN+iv5q2ino1jSNytxhnnGNdu3ZNnle9evViyy23ZKuttkrm2BVzWbJkSTK/GTNmTHpzc4ACYHRDzNU2FVBAAQUUUKBGgRYRD0esEvfyPPDAA5UTjWveF154IX/84x/XKJ6dOnVq8tr/oEGDso6rPd/+KxD+jzzySDJWjBjwvPPOq5EnYuGIRy+55BJuu+02li9fXmtsvcEGGyRznssuu4yTTjqJWF9oyLWO6gYf8e2iRYuSMXxcy49r8B999FEy95oxYwZxX9HEiROr5GqrOEeWAnEP2iwgkrvPgE+AjxP3WX0EfA7EzUZRJ7ZlwArPOQUUUEABBRRQQAEFFFBAAQUUUEABBRRQQAEFFFBAAQUUUEABBRRQQAEFFFBAAQUUUEABBRRQQAEFFFBAAQUUUEABBRRQQAEFFFBAAQUUUEABBRRQQAEFKgT8z6A8FxRQQAEFFFBAAQUUUEABBRRQQAEFFFBAAQUUUEABBRRQQAEFFFBAAQUUUEABBRRQQAEFFFBAAQUUUEABBRRQQAEFFFBAAQUUUEABBRpToAj4Y8UATjvtNO666y7at29f45gmTZrECSecwOTJkzPrjAQuBCYBC2toYFvgTSC9gz8AVzQmQiP0HfPvCvwS+AXQAWhdzTjKgQUp18Ep17JGGG91XcbYKkt5eZWHWQ1x6dKlvP3221x22WW88sorVfbp1q0bxcXF9O7du8a2VqxYwamnnsqQIUMq61xxxRX8/ve/p1Wrql/pUN34SktLk30UFRWRl5dHQUEBhYWF5OfnZzX+NamUOT7A76BYE1D3VUABBRRQYN0QuBQ4Htg3FReuV0/Tbgfcl4jjT65or3Pnzrz22mvstNNOWXVx//33c8stt/DOO++waNGirPaxkgIhELlnz549ueaaazjmmGNWmYtWiI0bNy4Zt3/66aeViAceeCAvvfQSubm51cJWlx80Zj6QOUjzA98PCqyzAmcA96bN/n4gnrMooIACjSGwxtd7G3LQ2Vzvjf7jOvChhx5a5Xrzpptuytlnn82IESMoKSlhwIABtGvXjokTJ/Lcc8/RtWtXBg4cyFZbbUVZWRlPPfUU1113HbEWsnjx4oaclm23UIGcnJzkOdamTRvatm2b/D1yn8i1e/TowY477sgee+yRXIuIHLpv377MmTMnXeOxVEwwr4USOS0FFFBAAQWaokCLiIdvvPFGLrwwbtv5b4n7gOIafk3XTqs7GBFXx/0cS5YsSW7Lly/nk08+YfTo0TzyyCN88cUXXHzxxck4J9YF4n6PjTbaiKuvvppevXolYyBLVYE777yTZ555hrjPJe5N+cUv4lahmkscg8hL/vnPfzJ//vzkMVhVad26dfJ4XHLJJZx88smsv/76yXi0IUq0G/3FcY57bSJfi1xqxowZfPDBB7z55pvJe4GmTJnC3LlzWbBgQeX5FOdVxMBRv5YSFWJbltqWAkuAWIT6BvgMeA8Yn1g7eytx79UXqfuramvX1xVQQAEFFFBAAQUUUEABBRRQQAEFFFBAAQUUUEABBRRQQAEFFFBAAQUUUEABBRRQQAEFFFBAAQUUUEABBRRQQAEFFFBAAQUUUEABBRRQQAEFFFBAAQXWEQH/M6h15EA7TQUUUEABBRRQQAEFFFBAAQUUUEABBRRQQAEFFFBAAQUUUEABBRRQQAEFFFBAAQUUUEABBRRQQAEFFFBAAQUUUEABBRRQQAEFFFCgCQp0Ap4ADqoY21NPPcVRRx1V41DLy8s5+uijeeaZZ9LrLAduAq4FZq1innnABGCHtDrzUo9nNEGfhhxSN2BP4EdAIVDT9w+sAOYC5yScHgbKG3JQdWy7ylji3Fjd8s0333DVVVdx0003UVZWVtnMtttuyzvvvEPbtm1rbPrxxx/n+OOPr3z94IMP5t///vdK+1Q3vtLSUoqLiykqKiIvL4+CggIKCwvJz89f3alkvV+rVisdcr+DIms9KyqggAIKKLDOC/QA9gIeqyeJk4GH0tsaPHgwJ510Uq3NT506ld///vdE/UWLFtVa3woK1CTQvn37ZK553XXXsfXWW9cKFbnDBRdcUFkvJyeHRx55hOOOO67afTPj78gPGjMfyByk+UGth9wKay4QfzPS3yCRSD++5s3awhoKxDFJ/3s+DDh2Ddt0dwUUUGB1Berteu/qDmBV+1UXz1VXf8iQIZx++uksW7Ys+XKbNm24/PLL6d27N4MGDaKkpIQBAwaQm5vL2LFjefbZZ+nWrRt/+9vf6NChAxdeeCEvv/wyCxcubIhp2OY6LhBrHV26dGGLLbZgm222qdw+/vjj5HmZUX4M3LeOkzl9BRRQQAEF1qZAs4+HI6b47ne/WyWW3WeffZL392ywwQZZW44aNYqHH36YV199lenTpzN37lxWrFhBRUxece9F5uPooJrrnFn3uy5UzLTLZs6rcy9OQx+HyKc6duxIjx492HvvvTnkkENo164dsWb04YcfJn9OmzYtmX9FbpZ+H1A2c86izlJgDvAp8EHa9iEwFYh70RZn0Y5VFFBAAQUUUEABBRRQQAEFFFBAAQUUUEABBRRQQAEFFFBAAQUUUEABBRRQQAEFFFBAAQUUUEABBRRQQAEFFFBAAQUUUEABBRRQQAEFFFBAAQUUUEABBVqwgP8ZVAs+uE5NAQUUUEABBRRQQAEFFFBAAQUUUEABBRRQQAEFFFBAAQUUUEABBRRQQAEFFFBAAQUUUEABBRRQQAEFFFBAAQUUUEABBRRQQAEFFGjiAvnABCA3xtmuXTumTJlCr169ahz2vffey9lnn83SpUvT69wM/D+grJb5/gP4SUadE4DHmrhTQwzvO8CPgMOA3VfRwTzgM6AIGNYQA1mDNsvT9y0vr/JwtZo999xzufXWW6vsO2jQIE4//fQa25s9eza9e/dm3ryggm7dujF48GAOOuigKvtUN77S0lKKi4spKioiLy+PgoICCgsLyc+Pt0bDllatVvrKCb+DomHJbV0BBRRQQAEFqhfYGHgYOLji5f3335+XXnopmR+sqrz66qtceumljB8/vrpqERyWAl8Cs4AlTfwAbAX0SRvjdGBSPY45Yr1+QHrMF0a1xYCzgc8T+dbXwMJ6HE9DNNU/vdH+/as8TL60fPlyZs6cWblVN4jtttuO22+/nQMPPHCVY5wzZw6nnXYazz77bGW9yGUjp63u3M2MvyM/aMx8IHNy5gcNcUraZobAE8D30547tgleZ1gXD9qGQPwNmpPa4m+nRQEFFGgsgXq/3lufE6kunstsP2K8HXfckUmT/hvKH3744dxyyy0MHz6cuNZcUlLCgAEDyM3NZezYscl4Mq4pn3POOVxzzTW8++671Q57k002IbauXbvSpk2bleo8//zzmc+t9ER9eqxhW7E+0TOtjRKg+ol/W6k70BVYL5XjTc2i/1hoiv06VKxBZbFP5D6RQ0b+syxVf2+gc9q+HwMfZNHWqqpEHhbrYnlA/C3eBOgItF3Dduu8e/v27ZPnbOQ/cS6+//776W28CvwglVvXuW13UEABBRRQQIE6CzT7ePiXv/wlf//73ysn3r1792Qc3KdP+qXvml2eeOIJrrjiCt57770647nDui0Q+VrEtm3btiWu3WdTYp9q7uOJ92H62kltaygVXS1KxM5x4r6SugdtGvAVsCLVXjZDso4CCiiggAIKKKCAAgoooIACCiiggAIKKKCAAgoooIACCiiggAIKKKCAAgoooIACCiiggAIKKKCAAgoooIACCiiggAIKKKCAAgoooIACCiiggAIKKKBACxPI9ktsWti0nY4CCiiggAIKKKCAAgoooIACCiiggAIKKKCAAgoooIACCiiggAIKKKCAAgoooIACCiiggAIKKKCAAgoooIACCiiggAIKKKCAAgoooEATEDgTuLtiHIcffjgPP/wwnTp1qnZo5eXl7LvvvowZMyb99XHA94CltcznR8B9GXX+DvyyCTis7SG0AfYFrgR2BjZZxQC+BKYA1wLPr+2B1tJfefrrcX6safnmm28444wzeOKJJyqb6tOnD++88w55eXk1Nr/ffvsxevToytdvuOEGLr300ir1qxtfaWkpxcXFFBUVJdsvKCigsLCQ/Pz8NZ1Krfu3arXSV074HRS1qllBAQUUUEABBRpA4OBUnNm6ou0XXniBfv36rbKrp556inPOOYcZM2Zk1luUiHX/DbwBvAO8CsxpgHHXd5OPAcelNfqz9FypHjqLAPPNjHYigK4tBnwWuAOYAEyvh3E0ZBNZ5QfTp0/nrbfe4t1332X48OG89tprLFiwoMq4NtxwQx566CEOO+ywVY532LBhnHbaaVX2j3x1r732Wmm/zPg78oPGzAcyB2h+0JCnpm2nBJ4Ejk7TOAZ4Sh0FFFBAAQXSBLKK5xpLrLp4LnMs7733HjvttBMV14I7duyYjCu33377ZOw5aNAgSkpKGDBgALm5uYwdO5Znn32W9u3bM2XKlJXi0g4dOrDPPvvQv39/dtxxx+S25ZZbVkvQzOK5A4DhaROZD3QFFtdwfE8Djgcir3kE+FUW58FZibWNU4Fdgc5Z1I8qL6fik4eBz1L7nJNYQ4m1pIoSz/cEVmdBIiex1hLrM3sCkTTsDmwDbJEaY82LEN/2Hn2WpZwiiVmWehx5XezbAWifRZ5XOZk4D7t06cKmm27K+uuvnzwny8qii2RZkcitv58Y6zNZ+llNAQXWLYFYX74M+N91a9rOVoEGFWjW8XDEEXE9de7cuUmkiE8jFj7ppJNqRZs9ezZnnXUWjz32WHosUut+VlBgdQTi3MzJyUneo9O6dWviPqGMUpKKqSO+7ghEHF/bWkrEzrEW9QUwLXEddDwQ97PFNisVW6/OcN1HAQUUUEABBRRQQAEFFFBAAQUUUEABBRRQQAEFFFBAAQUUUEABBRRQQAEFFFBAAQUUUEABBRRQQAEFFFBAAQUUUEABBRRQQAEFFFBAAQUUUEABBRRQoBkL1PblNc14ag5dAQUUUEABBRRQQAEFFFBAAQUUUEABBRRQQAEFFFBAAQUUUEABBRRQQAEFFFBAAQUUUEABBRRQQAEFFFBAAQUUUEABBRRQQAEFFFCgiQv8DriyYowDBw7koosuqnHIL774IscccwyLFy+uqDMLKEhsY2uZ5w7ABCAvrd57wG7A0iZuVN/Di+8Z2Bg4DAj/LYA2q+hkGvAG8DdgeH0PZg3bK0/fv7y8ysPVbnrChAkcf/zxTJ8+vbKN4cOHc8ABB9TY5hVXXMEf//hHysrKknV++tOfcvfdd1epX934SktLKS4upqioiLy8PAoKCigsLCQ/P3+1x5/tjq1arfSVE34HRbZ41lNAAQUUUECB+hQoSsTpf6xocN9992XUqFFUE6tU9vnWW29x+OGH8+WXX2aOYxJwHvByfQ5wLbX1KdAzra9dgTfrse8zE+1XDVCza/wx4C/AFGBmdrs0Wq3Vyg9ee+01LrnkEsaNG1dl4JtuuilPPPEEe+21V40Tivj/xBNP5PHHH6+s86c//YlLL710pXM485yO/KAx84HMSZkfNNp5uy51/BRwVNqEjwaeXpcAnKsCCjQJgbhOvAswEYjY0dK0BFYrnltbU6gunsvs+/rrr09e660oRxxxBMOGDePTTz8lrjEPGjSIkpISBgwYQG5uLmPHjuWxxx5LXotevnx5leZ22WUXbrjhBvr165fVFJtZPBfXoj8HuqVN7hRgcA2TjdeOT8QOewJDgcuyQPkf4CRg/8T6xoZZ1I8qsW4U+eSNwNTUPl1SuVD6OkoclJeybDOqxXzbAZsAWwKxfyw47JzItzqnXs9sLhYbFgHzgbmJOS9M2+YBsS1JbcsS6z05qbWeaH8/oFN6gzk5OXTo0IElS5awbFlUr1ri/IlzMtYp5s+PLivL/yX6+BVQ9QStw+StqoACLU4gPg9jQf83wPqJz6n/Tfz8c4ubpRNSoHEEmm08vGjRIs4++2z++c9/Vsr179+fRx55hI4dO65SM+6XuPDCCxkzZkyN9dq3b0+XLhGWkYxnFixYwIoVK+jcOUIpWLp0KfPmRXhUpfz3ho/GOZ5NsdcOQHugbSrWnJPFIGOf2CKejZgzmxIBZ8SqcVDWJI6MPqOd9BKxdYyjay33OiX3iTg4zp84Dzt16pSMiSu29ddfPxn/jhw5khkzZqT38REwAlgvFa9XuMXj+NsXWzhWd69VvI9XAG8DcVJH3hB5RqwBxf1pa+KRjb11FFBAAQUUUEABBRRQQAEFFFBAAQUUUEABBRRQQAEFFFBAAQUUUEABBRRQQAEFFFBAAQUUUEABBRRQQAEFFFBAAQUUUEABBRRQQAEFFFBAAQUUUEABBZqQgP8ZVBM6GA5FAQUUUEABBRRQQAEFFFBAAQUUUEABBRRQQAEFFFBAAQUUUEABBRRQQAEFFFBAAQUUUEABBRRQQAEFFFBAAQUUUEABBRRQQAEFFFjHBP4MXFwx5+eee47DDz+8RoLzzz+fm2++Of31Z4GCWsw6AG8BfdLqLQR2AT5Yx7xjurlAPnAUcD7QtRaDycBI4G6guIl5laePp7y8ysPVHuqyZcs466yzuPfeeyvb+NWvfsU111xDbm7wrVyGDBnCT37yExYsWJB8sbCwkKFDh1apWN34SktLKS4upqioiLy8PAoKCpL75ufHIWrY0qrVSl854XdQNCy5rSuggAIKKKDAygIdgcHpMf3gwYM56aSTVmm13377MXr06PQ6K4DbgV8l8ou5qwkdsVAO0Bpok/oZwV88V/GzIl6KnxF8lqV+Vvy+HIixLAMqfo86tZXOwJy0SrF/Xqr92vbN9vVIpH6ZbeW0eg8mPK4FZgDfrMb+a3OX1c4P5s2bl4zJb7311irj/d73vsezzz5Lx45xqlZfIu7/wQ9+UPli//79efTRR1lvvfWq7JAZfy9dupSvv/6asWPHNko+kDkb84O1eaqus309AxyZNvu4nhPXdSwKKKDA2hCIOPFKoH2qsyLg+rXRsX3USWC147k69bKalTPjpczrvXFd+eCDD2bUqFGVPTzwwAOcdtppTJ06leHDhzNo0CBKSkoYMGBA8lrzyJEj+cc//sHChbFk8d9y7rnnct1119GpU6esR9sM47n/Ay5Jm+CTwPdrmPApiXWe44E9gbjwflkWMBGknwgcksU6SEVzs1LrIPEZ8V5aH48AJ6Q9vh84I4sxVFSJPHNT4EDgf4BtEjnsZkC7VL5ZXVNLgU+BKYm+3wY+Aj4BPgfmA/F6vGcqtmgjctXYuiSevyoxhzCInDZZIkdp06YNc+akp5//7TrOodatWxPnclp5E+ib6rMOU7aqAgq0YIGrE9esBqTNbx6wdeK601cteM5OTYG1JdBs4+E333yT3XffnbKyby+H5+TkMGHCBHbZJW7Lqbm8/vrr/PjHP+aDD6reutO5c2f69evHIYccQp8+fdhkk02S91NMmzaN8ePH8+STTzJz5kzOOeecZFz9zjvvcN9992V29N21deCaUT9xba5fIqYOm+eBuGerthI3cR2WuI63N7BBbZVTr0fAGTHswET8+2GW+2RWOxr4Q+L+psdSsW28Hms1GwO7A8cBWwIbpdZ0qr3fJeLb3r17s91227Hzzjuz1VZb0atXLzbbbLPkdf+2bdsyYsQITj311PT+40Q+FJiaGEPbVOzeM/X3boeUXzyOuLu6Eu/lJal1n5h/XBeNtZZS4+rVPBvcTQEFFFBAAQUUUEABBRRQQAEFFFBAAQUUUEABBRRQQAEFFFBAAQUUUEABBRRQQAEFFFBAAQUUUEABBRRQQAEFFFBAAQUUUEABBRRQQAEFFFBAAQUUaKYC/mdQzfTAOWwFFFBAAQUUUEABBRRQQAEFFFBAAQUUUEABBRRQQAEFFFBAAQUUUEABBRRQQAEFFFBAAQUUUEABBRRQQAEFFFBAAQUUUEABBRRQoJkLdAP+BJxRMY8JEyaw22671TitffbZhzFjxqS/HvtfXovDYOCkjDqnAg81c7/VHX4b4HjgWOBooFMtDb0J/BsIx4mr22kD7Vee3m55eZWHa9TlDTfcwGWXXVbZxlFHHcWgQYPo0qVLte1OnDiRfv36MXv27OTrxxxzDE8++WSVutWNr7S0lOLiYoqKisjLy6OgoIDCwkLy8/PXaPzZ7Nyq1UpfOeF3UGQDZx0FFFBAAQUUqE+BXYGHgT7R6HrrrcfMmTPp0KFDjX28/vrr7L///pmv/wP4BbBsDQbXFoiON09tmwEbARumYub1gKgT8XQusCSRiyxObYuA+UBpYhxfACWpbVbq+bJaxnUE8GxanfHAnmswl+p2HQ3ssxpt3gP8GvgGiHk25bLG+cH555/PzTffXDnHOBcfeOABjjvuuBrnPX36dPbbbz9mzJiRrJObm8u0adPYfPM4lf5bMuPvjz76KPnie++91yj5QOaEzA+a8qndYsb2HHB42mzisy+uN1gUUECBtSFwXiK2uymto38Bp6+Nju2jTgJrHM/Vqbc6Vs6MlzKv98a13h49sIhjtQAAIABJREFUerB06dJky1tttRVPP/0022+/PVOnTmX48OHJa8wlJSUMGDAgGTc+9NBDDBs2jLKy/6YMZ599NrfddlsdRwfNMJ7bPbFGEblPRYl8LtaNvq5m8qcAEZTHAtIjiXzsV1kAfT+1T0Gq3Sx2SeZ5sSZSlLjMPyGVz8V+sZ7yeFoDkf91TeWDtbW7AbAFcCjQN5H77Q3EQkP7jB3jJJgHRGLxITA19Xs8jhwz8s8wygHapfLX9Bw13j/L03LVOBH/N3N97NRTY3kMPvzwQyKXiRw8zuVVrK/EXC8BHgNiAWRFbRP2dQUUaPEC8bn2CbB+2kxvT12bWxuT3xE4KvE5eP3a6Mw+FFjLAs02Hv7rX//KRRddVMl1+OGH88wzz5CTE6FL9WXu3LkceuihjB+fHhLCTjvtxE033cTee++dvIcivdQUV48dO5aBAwdmduT9DyvTN3Zcne1bKuL9P6RVjpw+8vhs4uoqfXTr1o2f/exnyXtwunfvnjyn2rRpk8zBlixZwsKFC5k/fz7XX389I0eOTN/3biDWRxamYuA4nyKGjzyge2osW6bWt3oCmwBRJ/28i/h9LvAuMAp4GXjbuDrb08B6CiiggAIKKKCAAgoooIACCiiggAIKKKCAAgoooIACCiiggAIKKKCAAgoooIACCiiggAIKKKCAAgoooIACCiiggAIKKKCAAgoooIACCiiggAIKKKBA8xfwy5Ca/zF0BgoooIACCiiggAIKKKCAAgoooIACCiiggAIKKKCAAgoooIACCiiggAIKKKCAAgoooIACCiiggAIKKKCAAgoooIACCiiggAIKKKBAcxTYArgVKKgY/LRp0+jVq1eNc+nTpw9Tp05Nf/1M4J5VTP4U4MGM1+8DftwcweppzHnARcCJwI5APF5VKQYeBZ4G3q+nMdRXM+XpDZWXV3m4Rn28+OKLHHbYYZVtbL311owcOZJNN9202nanT5/O7rvvzldffZV8/ZBDDuHll1+uUre68ZWWllJcXExRURF5eXkUFBRQWFhIfn7+Go0/m51btVrpKyf8Dops4KyjgAIKKKCAAvUpEPH83RUN9uvXjxdeeKHG9svKyjjqqKN47rnn0uu8B3wf+KgOA4u4pzXQBdgI2Bjomtq6A5sBmwAbAp2B9YEOQJvUlgMsBZYAi1M/FwCzgZnAlxk/I0iMbRawEFiRMdZfJ9q9Nu2524Ff1GE+tVWNccf44me2JYLrGOcdiTFflprj8mx3bqR6a5wfzJ49m/3335/JkydXTuGAAw5g+PDhNU5p8eLFnH322dx///2VdYYMGZKM69NLZvz9xBNP0KNHDz7//PNGyQcyJ2R+0Ehn7brV7b+B/mlTPhx4ft0icLYKKNCIAgcA6X/Q3wV2asTx2HX1AmsczzUkbGa8lHm9d9iwYRx77LGVQ/jxj3/M3//+d9q3b59c14iYctCgQZSUlDBgwABi/8svv5wZM2ZU7tO7d28mTpxIly6RqtStNNN47kNg67SZngPcVs3MTwOOA76beO8+kshVrsxC5wjgGOD4VI6XxS7JKpEMXAWMAj5L7RS5VOR66Qfmh8CgVTQaeWNb4DvA/sAZibWWnVPPpe8WedcyYC7wCTAeeC2xdjYWmJfKy6KdyFEjV908YRQLFZHDRp4aazztUvUiT50PfJ3KQSMPLEqMs09FhwcddBAXX3wxY8aMYdy4cbzzzjvMmzePyGuWL6825Yv3ZcRsvwfiszPab+q5YbbH2noKKLD6Av8v8Zn417Td47MiPqMbci05rtP9IfHZ/HMgPmPjs/X11Z+CeyrQJAWaZTz89ddfc9ppp1W5bv/AAw8kn1tVidg5YuiKkpubm9znL3/5CxttFJftVy7VxdWx39ixYxk4cGDmDt7/sDJhY8fV2bzxIu6NPCHWZdLLuUBuLXF1xKllqRi58vifcMIJ3HHHHSxdupSZM2cmr8lHHvbFF18k7/FZuHAhU6ZM4bXXIgyvLNMTsfxgIBK2iNMjN4h1noixI37fANgGiOsNe6auMcSYIz6P9af0EmtJ3wD/SN17ZVydzZlgHQUUUEABBRRQQAEFFFBAAQUUUEABBRRQQAEFFFBAAQUUUEABBRRQQAEFFFBAAQUUUEABBRRQQAEFFFBAAQUUUEABBRRQQAEFFFBAAQUUUEABBRRQoAUI+GVILeAgOgUFFFBAAQUUUEABBRRQQAEFFFBAAQUUUEABBRRQQAEFFFBAAQUUUEABBRRQQAEFFFBAAQUUUEABBRRQQAEFFFBAAQUUUEABBRRQoBkK7Aw8C3SPsbdp04Zp06bRvXvy4UqlrKws+dqXX35Z8Vo50B94cRVzbwfcCfwwVecDYBdgYTP0qo8hh8eGwNXAcanfc2tp+FXgn8AI4MP6GEQ9thHnQGUpL6/ycI26GT9+PHvuuWdlG126dOGNN95gyy23rLbdr7/+mp133pkZM2YkX//e977HyJEjq9StbnylpaUUFxdTVFREXl4eBQUFFBYWkp+fv0bjz2bnVq1W+soJv4MiGzjrKKCAAgoooEB9CvwNOL+iwQEDBnD11RGqVl8mTZrEDjvsUCUEBL4PPFXHQbUG2gM7ARH07Q3sCGwFxGs5iZg5YqPMLbOb9AA0fq/YylK/fwN8DIwDRgPjgQgYF6der2jvEeCEtMbPSuUxdZxWjdX3SI2hLu2tSI3zNuDSjPHWpZ21Wbde8oMHH3yQn/zkJyxZsiQ59k6dOvHCCy+w11571TiX22+/nV/84heVr1911VX89re/rVI/M/6OHKBv375EntAY+UDmZMwP1uapus729QLQL232h9VyTWedhXLiCijQIAIdEjHNgrSWI16LeHBpg/Rmo6srUC/x3Op2Xtt+mfFS5vXeiAF/97vfVTZz4403csEFFyQfT506lREjRvDPf/6TkpISou7kyZO5/vrrWbw40gOI9v/1r39xyimn1DaUal9vpvFcJIAD0iYUF9X7VjPBnwLHA1sAQxM523+ha9Y6OJEHHQUEaI86oH4E3JwYx0uJPO3ttP3iuV+mPY7YJtaoaiqdgFhQODa1xe+dU/lm+j6zgE+A51N5W+SQ81P1vgNsl9q6pdZ04rMr1nraArG+E1vksPH+ic+2yOXisy22RbH8BsSCQ+X1/2HDhrH11lvzySef8P777/Piiy/yzjvv8PnnnxNrcdWUOSn3QQnPyUDlQl0dXK2qgAItSyA+e+LzoE/atGIt+cAGnObTQEFa+++nruc1YJc2rcBaF2iW8fDYsWOT9znMmhVhDbRu3ToZZ9R070/Ueemll+jXL/0yEfzoRz/innvuIScnQpvqS3VxdW5uLmPGjGHgwIGZO3n/w8qMTSGuzuaNFX9PIt6OWLaixAX7uGcpbiqrLa7eLT1Wj3PyBz/4QfKenLjnbPbs2SxatCi5BrB06VJWrFiR/BnxcFqJwPjTVGwecfVcYGZqDJOA/wBfA3lALyAWr+KkjnWnzTLi/mhrGRC5xqjE30/j6mzOAusooIACCiiggAIKKKCAAgoooIACCiiggAIKKKCAAgoooIACCiiggAIKKKCAAgoooIACCiiggAIKKKCAAgoooIACCiiggAIKKKCAAgoooIACCiiggAItQMAvQ2oBB9EpKKCAAgoooIACCiiggAIKKKCAAgoooIACCiiggAIKKKCAAgoooIACCiiggAIKKKCAAgoooIACCiiggAIKKKCAAgoooIACCiiggALNUGAn4CFghxh7bm4un3zyCT169Kh2KmVlZXTr1o3S0tL01/sDL2Qx958Dfwb2Bd7Lon5LrbIJsB3wKyDscoDavnfgWeAOYAIwvYnBlKePp7y8ysM1Gur48ePZc889K9vo0qUL8dzWW29dbbuzZ8/mu9/9Lp9//nny9b333psxY8ZUqVvd+OJ8Li4upqioiLy8PAoKCigsLCQ/P3+Nxp/Nzq1arXToazsXsmnWOgoooIACCiigQF0EhgCFsUPHjh25+eabOeOMM2rc/5ZbbuG8885Lf/35RHz/A2BuFp22BvISOcj2qRwk8pDewObApsBGQOcs4uMsuqqssjQ1ti+BktT2YSonibzkE2AZ8BHQK63h3YE36tJRLXXPAf5ex/Zi7LOAO4Gr6rhvY1Wvt/zgwAMPZMSIEcl5RNx8ySWXcMMNN9Q4r3//+98cccQRla+fffbZ3Hrrrcl9K0pm/B1tRj/xfGPkA5mTMT9orNN2ner3JeCQtBkfCry8Tgk4WQUUaGyBaRkx127AxMYelP1XEai3eK4hXDPjpfTrvXPnzuWCCy7gvvvuq+x62LBhHHPMMcnHJSUlvP322zz66KN88cUXybp33XUXgwcPrqy/3XbbMXHiRNq3b79aw2+m8VxccI8cKb30BGaknog1jNguAU4AVgBDgYFZIO0PRJAeSWa0mW35LLGO8iDwDPBK2k6xYDA27fEioFtibPMyGo4kYD1gG+Dw1Bj2AyInrUgQ4lyP/WPN5d1U/jcaiL47psa7VWKu3wW2BeL3LkCHbCeRVi9yzuivbcVz//M//5PMrddff32WLVvG66+/zrhx43jjjTeYMWMGsd6RsZ4R+08BngJeTMypGFgALF+N8biLAgq0HIEjU5+V6TM6Hni8gaYY9xZE7Jab1v5lic/cmi/YNNBAbFaBBhRolvFwxLU//3nckvNtibh28uTJNTJFnBH3YkyYELegfFt23nlnnn/++eQ9Qasq1cXVixYt4tVXX2XgwJVCRO9/+C9mU4qrs30LnQ4Myqhc8R6pLa6OGD2SrYijkyXWoDp16sScOXNYuHBhtmNIrxdx9TfAp8AHqXWe/wBxrSH6awNE3B95Q1xviLWnDTPWnCJ+jvzHuHp1joD7KKCAAgoooIACCiiggAIKKKCAAgoooIACCiiggAIKKKCAAgoooIACCiiggAIKKKCAAgoooIACCiiggAIKKKCAAgoooIACCiiggAIKKKCAAgoooIACzVDAL0NqhgfNISuggAIKKKCAAgoooIACCiiggAIKKKCAAgoooIACCiiggAIKKKCAAgoooIACCiiggAIKKKCAAgoooIACCiiggAIKKKCAAgoooIACLUBgO+BmoF/FXKZMmcK2225b7dTKy8vZfPPNKSkpSX/9NODBLC26AHOyrNtSq+0IHAz8CNgzy0k+BvwFmALMzHKftVWtPL2jOEfqq7z88ssceuihlc1tueWWvPbaa/To0aPaLj766CP23ntvSktLk6/vv//+jBo1qkrd6sYX9YuLiykqKiIvL4+CggIKCwvJz8+vr6nU2E6rVit95YTfQdHg6naggAIKKKCAAhkCzwGHx3MbbbQRjz32GH379q0WacGCBZx77rncf//96a8XAdfXopoLrJfIPTYGIpjbH9gP2AvYAGhbx6MSQWdsETvVJX6KfZYBHwNjgBHAG8BCYHLaGKJOjDd+1le5C/hpHRuLcX0C3JuFcR2bbrDq9ZYf/PrXv+a6666rHOj3vve9ZD5QU3njjTfYfffdK1+OmP5vf/sbm222WeVzmfH3xRdfzEEHHUQ83xj5QOZczA8a7Ly04f8KvJy6JlHxzCHAKwIpoIACa1FgGHBMWn8/Bu5bi/3bVe0C9RbP1d5V3Wtkxkvp13tnzpyZvK6bHjOOGDGiMr9ZuHAhs2bNYvjw4clryMcddxwnnXQS48aNqxzIj370I26//fbkdeLVKc04nou8aNe0Of8aqAjGWwMBEo9PTOVQQ7J87+4BHAaclchretfB9KtE3vgC8CjwSMZ+HwHzErnlnakxxO+ZJQfYItX3ZUDPxPjbZVQqS4wrFrti/SXy4oiJok4skB2deHxgyiTy1chpo8265qDpXVbksMnnunTpwumnn84RRxyRPEdzc3OZNGkSTz31FM888wwTJkygmvWMpam5R454dyLHnA7Mr4OrVRVQoGUKPJ/6vKuY3adAn3q+rpUuF2vWF6Y9sShxr0DccxCfSRYFWoJAs4yHzz77bO64445K//POO4+bbrqpxuPx/vvvs+OOcevKt6Vjx448//zz7LvvvrUew+ri6unTp/P4448zcODAzP3rcv2+1r6beYWmFldnwxkx8P8BF62i8qri6gsSay+npOLpZBM5OTnJOHcN7i2K92j0uQJYklpDGZ6K6WMBIZ7/TiqmLwB2S8Xy6VMwrs7m6FtHAQUUUEABBRRQQAEFFFBAAQUUUEABBRRQQAEFFFBAAQUUUEABBRRQQAEFFFBAAQUUUEABBRRQQAEFFFBAAQUUUEABBRRQQAEFFFBAAQUUUEABBRRoIQJ+GVILOZBOQwEFFFBAAQUUUEABBRRQQAEFFFBAAQUUUEABBRRQQAEFFFBAAQUUUEABBRRQQAEFFFBAAQUUUEABBRRQQAEFFFBAAQUUUEABBRRoZgIdgAeA4yrGPWrUKPbbb78ap7H77rvzxhtvpL/+v8Cf62ne8e/vc4DWQJvUz9zUcxU/K/6NfvwsB8pSPyt+Xw6sAJYBFb9HnaZSDgZ+BPQFts5yUA8mPK4FZgDfZLnP2qoW7pWlvLzKwzUaw/33388ZZ5xR2cZhhx3G0KFD6dSpU7XtvvLKKxx//PF88823RP369ePFF1+sUjfGV1ZWxuLFi5PPt2nThq+//pqxY8dSVFREXl4eBQUFFBYWkp+fv0bjz2bnVq1W+soJv4MiGzjrKKCAAgoooEB9CgwHDogGu3fvzujRo9liiy2qbb+kpIRjjjkmMx84CnimlgFFALcTcBBwGLAZsDHQMRXzRw6QbYmAsyLOj5wh9q1LDBX7RzA4D/gc+E8idBwJbAhsBOyWav/AbAeUZb3xwO5Z1q2oFmN8N5Wz3VLHfRurer3lB3feeSdnnXVW5Tx69erFtGnTapzX1KlT6dOnT+Xre+yxB0OGDKF3796Vz2XG3xdffDEHHXQQ8Xxj5AOZkzE/aKzTdp3q91Ug/fMtPpfj74BFAQUUWFsC1yRird+kdfYX4OK11bn9ZCVQb/FcVr3VsVJmvJR+PTrylX333ZdPP/20stUxY8aw1157JR8vX76cJUuWEPXi+vCWW27JLrvsQsSRUXJzc7nyyisr48I6Di1ZfTXjuYo1kXZAbLE+EmsascaxNLVFDlR/F99Xnlys89yQ9vRLcYk99TjWZmJMPwf2AUYDY4DIcWorkQceCpwPbFVb5bTX4yL/RCDWRu7I2C/yycjlaiptE2tW6ydyqUIg8tXIdyMnrcgbwzY8XwdGJMb3GvBV6vXvAXsCOwA9ga6p5+uSc2Y1zdatWyfPwZ122im5FtG3b1+6du3KwoULGTlyJMOGDUv+XLEilrsqS8XYY5Hu5cQ4HwYmpc6RrPq1kgIKtEiBuBgyOf6Upc3usozP9fqceHzGxvW0TdMafRw4vj47sS0FGlGgWcbDp512Gg8+GKETtGvXjttvv73KvRaZnv/3f//HpZdeWvn0CSecwH333UfHjnHJftWlurj6rbfe4tFHH2XgwIGZO9d7HLWK0TWFuHpVeE0trq7tUKfH1VcCPTJ2iPdK5Cy1xdU7A9FWQ5SIj2Md5bPU38K30uL7uB8u4vvIB+ImuFj/qViLMq5uiKNhmwoooIACCiiggAIKKKCAAgoooIACCiiggAIKKKCAAgoooIACCiiggAIKKKCAAgoooIACCiiggAIKKKCAAgoooIACCiiggAIKKKCAAgoooIACCiigQBMVWJtfhtRECRyWAgoooIACCiiggAIKKKCAAgoooIACCiiggAIKKKCAAgoooIACCiiggAIKKKCAAgoooIACCiiggAIKKKCAAgoooIACCiiggAIKKKBAIwkMAk6v6Pvxxx/n2GOPrXEo559/PjfffHP667H/D+tp7G2BDsDmqW0zYCNgQ6ATsB4QddoAucASYHFqWwTMB0qBL4CS1DYr9XxZPY1xTZqJ7xc4KTHey4FewAZZNnYP8GvgGyDm2ZRKefpgysurPFztcS5btoyLLrqIW265pbKNAQMGcPXVV9fY5t13302cn4sWfUt01FFH8fTTT1epH+NbuHAhEyZMYPny5fTu3Tv5+nvvvUdRURF5eXkUFBRQWFhIfn7+ao8/2x1btVrpKyf8Dops8ayngAIKKKDAuiNwLnAm8BLwMvAasLCepp8DvA7sHe316tWLiRMnssEG1YepU6dOZZ999qG0NELuyrIL8FY144m2I2bfFvhuqo89gKifl4rpM3eLmH0F8DUwO7XNBeal4uCI/ZcBy4Go2zrVTvxsn8oX1gc6A11SuUQ8jnFUF2dFPhGTifGPBYqBScDnqT7qJ7j9dpb3Ayem8p1sD9+cRFg7DngI+Ee2OzVyvXrLD5577jl+8Ytf8MknnySn1K1bNz777DNyc+Nwrlw+/fRTtt5662ScH2XjjTfmtddeY/vtt6+snBl/X3zxxRx00EHE842RD2TOwvygkc/edaP7EYm/J33TpnpA6u/KujF7Z6mAAk1BoBAYkjaQiG8PbQoDcwyVAvUWzzWEaWa8lH49evr06eyyyy7Mnh2pBMm4cdy4cey6667VDqWsrIxtttmGjz76KPl6u3btuOmmm/jhD3+YvE68OmUV8VysabSrZov1jshn4rVYG4m8Jp6LvGhpWh4UuUs8jq3i98iP4mJ4BMBRf01KT2Aa8BxwJ/BkWpuRS8UWcUPUmwh8lsrbausz8sGDgEuBPrVVTns95vUpcG/C5E9AXXKzbsB2wC+Bfqn8sCKJiHZinSXWj/4F/BuYmZpX5MWxOBYnTKxFRU7b4GW99dajR48enHDCCRx44IHJ87WkpIQRI0ZwxRVXsGDBgurGEDlynLh/AV4BZqRy5AYfrx0ooECTFbgxcR3tgrTRxefE1onPwq8aaMQ/AB7OaLsgcf3v2Qbqz2YVWJsCzTIe/v73v8+TT0YIB507d+bZZ59l3333rdYt7pf48Y9/zJAh/03N/vSnP3HZZZettvPo0aMZOnQoAwcOzGyjvu9/aOpx9aoMm3tcHQtHmcfzy8Q6zE1NIa5O5BwROEee8igwPJW3dAd2A05LrVN1zZiDcfVqv+vdUQEFFFBAAQUUUEABBRRQQAEFFFBAAQUUUEABBRRQQAEFFFBAAQUUUEABBRRQQAEFFFBAAQUUUEABBRRQQAEFFFBAAQUUUEABBRRQQAEFFFBAAQUUaD4C9f1lSM1n5o5UAQUUUEABBRRQQAEFFFBAAQUUUEABBRRQQAEFFFBAAQUUUEABBRRQQAEFFFBAAQUUUEABBRRQQAEFFFBAAQUUUEABBRRQQAEFFFCgsQVuAc6tGMTNN9/ML3/5yxrHVFxcTL9+/ViwYEFFna+BAqC4jhOJf2vfGugCbARsDHRNbd2BzYBNgA2BzsD6QAegTWrLAZYCS4DFqZ8xqNmJ+cwEvsz4+RUQ2yxgIbCijuNd0+q5qfH/ONHQb4GOQNtaGi1PjfOOxJgvS81x+ZoOpJ73jzFWlvLyKg9Xu6u33nqLQw89lFmz4nB9WyZOnMguu+xSY5u//e1vufrqqytfP/nkkxk8eHCV+suXL+err77i3nvvZf78+ey111706NGDzz//nKKiIvLy8igoKKCwsJD8/PzVHn+2O7ZqtdJXTvgdFNniWU8BBRRQQIF1R+AJ4Ptp070oEUP/tZ6mHzHqCGC/aG/rrbfmjTfeoFOnTtU2P2XKFPbbbz9mz46Qu7JEgPZWxg4R07RLxbwnJ0K5Y4E9U7F/ZtsRQFbEvRHfLwImpbYpwDRgRiqWj9wjXi9LNRL9RH7QPpVPdAN6AlsBfYCdgC1ScXjkHpFDxD7VxVwfA+MT+94PjALmpWLx+ghwo98ILm9MOeRlefwiGH4NGAL8K8t9GrtaveUHr7zyCueeey6TJ09Ozql79+58/PHHtG1bfRoVr2233XYsW7YsWb9Lly6MHDmSHXfcsdIkM/6++OKLOeigg4jnGyMfyDxY5geNffravwIKKKDAWhDYFogYr6JEfBfXfy1NR6De4rmGmFJmvJR+PXr69OnstttulJaWJrtu3bo1sZ6x++67VzuUFStWsP322/Phhx8mX49rw7feeiunnHJK8vfVKTXEc5F/xPpH5CqRn/RK/dwciBwm1j0iyI28IXK0qF+RJ0XuE2sZkQfF++Vz4LNUjjQV+E/q+coFm9UZd2qfWI+JtZXqSowpEsXI8+an1mayWavoDfQFfpPIaeL9n22JOUc/sTbyq1QOmG1udghwBrBPKjdMN412I++L/Gp0ar5xghyaWOM6InWcYu0m9lkrJTc3N5njdO3alb333psTTjghmcPEWsZxxx3Hp59+Wt04Yh5zgJeBYcDDqWOyVsZsJwoo0CQFYr09rm3Fz4ryp8Qa+uUNONr4DDo4rf3pwDap9ewG7NamFWhwgWYZD8e9FS+/HG9L2GijjRg3bhxbbrlltVgRLx988MG8++67la8/9dRTHHXUUauNO3r0aIYOHcrAgQMz26jP+x+aS1y9KseWEFdnzu/niTWm54FGjatTeVOsMcV9YWOAR4H3UveHfQ84JrGWdXzGGpFx9Wq/691RAQUUUEABBRRQQAEFFFBAAQUUUEABBRRQQAEFFFBAAQUUUEABBRRQQAEFFFBAAQUUUEABBRRQQAEFFFBAAQUUUEABBRRQQAEFFFBAAQUUUEABBRRoPgL1+WVIzWfWjlQBBRRQQAEFFFBAAQUUUEABBRRQQAEFFFBAAQUUUEABBRRQQAEFFFBAAQUUUEABBRRQQAEFFFBAAQUUUEABBRRQQAEFFFBAAQUUUKApCJwL3FIxkDPPPJNbbrmFvLy8Gse2zTbb8OGHH6a//jpwGLCwDhNqDbQHdgL2BPYGdgS2AuK1HCD+PX7mltlFedoT8XvFVpb6/RvgY2AcMBoYD8wAFqder8OQ16hqgG4GnAlckZpXbQ2uSI3zNuDStTze2sZW8Xq6P+XlVR475R0CAAAgAElEQVRm20aVenPmzOGYY45h5MiRlc/36dOHyZMnk5ubW2Obxx57LMOGDat8/YorruDaa6+tUn/x4sVMnTqVCy+8kJkzZ3LEEUfQt2/f5LiLioqS531BQQGFhYXk5+ev1vjrslOrVit95YTfQVEXQOsqoIACCijQ8gUiLp4DrJc21YiZ36/HqQ8HDoj2unfvzuuvv06vXr2qbX769OkcfPDByXgqrZwAPJb2OOL4GO+uidj7aGAPYHtgI6BtNQ3PA74E3gImAR8AXwFfA3NTMXA4RDwd+8cWjyMwXAYsT22LgCWp39sB66f67AFsnco7dgA2TrWVOZT5QGlqHK8BTwIlQDy/piX6jHwngtPvpsaeTZvh8CLwaGK/odns0ATq1Ft+cM8993DeeeexcOG3aWbPnj359NNPa5zixx9/zFZbRTr5benfvz933XVXcr+Kkhl/X3zxxRx00EHE842RD2ROxvygCZzBDkGBxhM4K/H375dAl9T2h8R1sz813nDsWYEGFYiYLT0ujHgt4i5L0xCot3iuIaaTGS+lX4/+4osvOPDAA/nPf/5T2fWYMWPYa6+9ahzKtttuywcfRAoCOTk5XH755Vx55ZWrXB9Z1byqief2BzZPbRGYbpK2RY60QVqOs6qml6Zyk9nArFTO9EVqrSPWOz5LvY8it5rZhNYSYk0kDH4HfKcO50Sch7E+cnciz/tVYn1kARAGqyrxuRK5V2EitzsP2DSVF1bsE2tC7yTG80JiLINTeVkck6OAfVI5Y6Ndn49zJ3LxPffckyOPPJKysjIGDBhASUnlx2N4pC+QhMd04JnUGt/nqRy6DsxWVUCBFiYQn303pf5eXJf4DPxz6lpZQ00zLsLENcq4DldRot9fN1SHtqvAWhJodvHw8uXLk9c4R40alSTq1q0b7733HhttFOHmymXGjBnssccefPllhI7fltGjR7PPPhESrV6J/YcOHcrAgQMzG1iT+Cpin1gLiLgu8kbj6qYRV8d7pOK4Pgxcnzo+TSKuTuVCn6TuEXsWeCN1UvZNrEGdDGybyskqzlXj6tV727uXAgoooIACCiiggAIKKKCAAgoooIACCiiggAIKKKCAAgoooIACCiiggAIKKKCAAgoooIACCiiggAIKKKCAAgoooIACCiiggAIKKKCAAgoooIACCijQbATW5MuQms0kHagCCiiggAIKKKCAAgoooIACCiiggAIKKKCAAgoooIACCiiggAIKKKCAAgoooIACCiiggAIKKKCAAgoooIACCiiggAIKKKCAAgoooECTFNgReLdiZH369GHkyJF069atxsH+/e9/57zzzqO8vLyiThnwe+CqWmbYGsgDtgd2SG29gc2BTYGNgM5Aff47/KXAXOBLoCS1fQi8l9o+AZYBMYeGLF2A3YBTgZ9l2VGMfRZwZxa2WTZZ79UqT4JoOe2cWO2OrrrqKq655poqbd1+++2cddZZNba5bNkyNt10U2bPnp2ss8EGG/DII49wyCGHVNln0aJFfPjhh5x//vnMnDmTI488kgMPPJBWrVpRVFREXl4eBQUFFBYWkp+fv9pzyHbH6Pf/s3cncFVV6//HP0wKiHNOOY+lDZjmmCVqDmCWXWmwus116+afikrurdvtV7fBJiuzW1a/zFvZL6NbVoqlVlKJQ6aWaUlqappoOaKIMvzPszuHDkcUDnCY/K7X67xQztprPeu9N/A8a2/Rp5XntV/SMNRPAhKQgAQkIIGqK3A2kOoV3nbg6Il66dbxITDSk0NNmzaNUaNGFTnSnj17uP7660lOTvZ+fwJwt6WCQBhQFzgVGApc4s7z7XPeLQfIdOfoPwHprhiWAmvd+brVDHWAKEvtgBOARkA9IBKoBYS45rV8ORs4CFgiaLmzvSz/3wfsd9UpVoNYrWHJ3RlAR6C1+3OecTyx2Rp2AyuBt4DFwPfueXJLx+scZfVPjCumO4BOfoxjNYydn5nAB34cV5ldy60+uO2223jmmWcK1tK7d28WL7ZTUnRbtmwZZ555ZsGbl112GU899RRNmzYt+Jxv/p2YmEhMTEyl1QO+K1F9UJmXruaWQKUL/N318+1hryjs56t9Tk0CNVFgEdDHa2Fxrr+n1MSFVtM1lVs+F4j1++ZL3vvRVq/YHvKMGTMKpl6wYAHnnHPOUUPp0aMHy5cvL3j/wgsvZPr06c4+sb/NYgkODvY9bCJgAbR33//wd9hj9bdzZa917ns8C901zNfuex5WdwX6vkdx67E6rq+rjnsMsHtR/rbXXfeL7nfXjlbjHavZPZierhru0iLuwZjDDlct+L/u7zdWf44AznfXw+VdZ/u7zkL97Tps1aqVcy1nZFhZ6DSroa0e9r3IvgD+DSxxXwtlmlsHS0AC1V7Avt8+BfxSQSv5p/v7tGc6u+d+mut++A8VNL+mkUAgBKpdPpyTk8OgQYOc53ystWjRgu+++855ZqKotnnzZnr27MmOHZYe/d4WLlxIv379Su2Zlpbm3DeYONHS30KtNM8/2DGW80S47wlYPnmW8uoqk1fbPRS7d/Ok+2dAlc2rXfeF3gXec10/c4EmwCDXfajLXPdd7EaC8upSf8XrQAlIQAISkIAEJCABCUhAAhKQgAQkIAEJSEACEpCABCQgAQlIQAISkIAEJCABCUhAAhKQgAQkIAEJSEACEpCABCQgAQlIQAISkIAEJCABCUhAAhKQgAQkIAEJSEAC1UugNL8MqXqtUNFKQAISkIAEJCABCUhAAhKQgAQkIAEJSEACEpCABCQgAQlIQAISkIAEJCABCUhAAhKQgAQkIAEJSEACEpCABCQgAQlIQAISkIAEJCABCUhAAhKQQFUVaADMAfp4Apw/fz6DBw8+arx79+7lggsu4LPPPvPukwfcB7wA/OpzcAhQBzgBaAmcBfQHegMNgVp+4uS75rKX/Xt9f/7Nvh1zGNgALAZSga+BDGAPsN/POPzp3gw4D7gAGFXCAw8AG4FXgcdKeExFdzPTgpafX+ivfsVi19W//vUvnn32WbKzswuO7devHwsXLjzmWMuXL+fMM88kL88uQxgwYADvvPMOzZoZ+x8tKyuL9PR0EhISyMjIIDY2lpiYGIKCgkhKSiI8PJy4uDji4+OJjo72K/7SdLZ5fZo/13NpptQxEpCABCQgAQlUL4EHXfnrPV4hTwWuLeclTAOutDEjIyN58sknuemmm4qcIicnhwkTJnDvvfd6v/8RMBbYBdQHOrny65uBgUBrIAwI9k4ZgUzXMT+46oHZgCV63wAHAatN2gHdgdOALkAToC5gNYWN4xnL8iZPXWAfc4FDgOXQm4Dv3eOuBtLdfeu5x7Zix/LyRrZsn8XaOPuAn4E3XDFMB3YAWWVwN4tYVxyXA638GGery+Ed4ENX/fSxH8dVZtdyqQ9yc3OxOmDp0qUFa7n66quZOtW+BIpuc+bMcfJ7T7vrrrt47LHCZZRv/p2YmFip9cARxYDqg8q8djW3BCpb4K+un3nPeQVh+2v281RNAjVRYApwoztns73ZJ4Ava+JCq+mayiWfC9TaffM57/3o/fv3O7XKU089VTD9e++959zLOFobM2YM//3vfwve7tChA6tWrSIiIsKvJVgctvdcp47dBinU1gBNXdd5FFDbr0FL1tnOl9VXu911i937WOuus751fa1ZTWH3RCqrGYjdB3rGXeP5G4ednCfdNZ3VZUdroUAH4DpgEHC6T8fNwAr3vRYzstrzImA40MZdF1aZvfk2bdrQqFEjVqywkAvaOve5tHV631OztX3lqjVfBqw+t5skpb9R4+8ZUn8JSEAC8CPQ0QviLnd+JxsJVFeBapkPDx06lHnz5jnmjRs35uuvv8ZyiqLa9u3bnecp7LkJT5s9e3ahvVV/T15aWhrJyclMnDjR91B/cyzrb8m43R/o6XqWqa/7GaMWyqurVF79NrCqqufVXvsOrwGWT1uubDWD1QHKq/39Qld/CUhAAhKQgAQkIAEJSEACEpCABCQgAQlIQAISkIAEJCABCUhAAhKQgAQkIAEJSEACEpCABCQgAQlIQAISkIAEJCABCUhAAhKQgAQkIAEJSEACEpCABCQgAQlIQALVVMDfX4ZUTZepsCUgAQlIQAISkIAEJCABCUhAAhKQgAQkIAEJSEACEpCABCQgAQlIQAISkIAEJCABCUhAAhKQgAQkIAEJSEACEpCABCQgAQlIQAISkIAEJCABCUigCgoEA3cAj3liu+mmm3j++eePGerixYs5//zz2b59u3e/POA3IAH4P6836gGnATHAUKAFcAIQBYQCFkNJWz6QA+QCYe5j/fl3+3b8Qdea9wG/AGuB+cBiYCVg7weitQWuB4YDvUo4gcW4CngDeK6Ex1R0t0Je+fn+8+3bt49PP/2UO+64g3Xr1uE9RuvWrfnggw+Ijo4+5rrsmp0yZUpBn0ceeYS//e1vBAUVvjSysrJIT08nISGBjIwMYmNjiYmJcfolJSURHh5OXFwc8fHxxc5ZHtC+8QH+XMvlEYLGkIAEJCABCUigagss8ckdLwXeKueQJwBJnjHvvPNOHn/88aNOkZqaysCBA31rgBGuPP9L4CzA/mw5f0cgwie/2QVsdefeX7nz7/1ALVf9cDLQCegAtAJOdOXATYA67vdLsmxLRg8Du4EM91ybgPXuvP8n9/tWj5wB9AZOd88X7jWB1RtWM1iNYLVCCpAOHChlvfAnwF7m0rQkC3H3+RmY7opzNrDAj+Mqs2uZ6wMLfv78+Vx44YVYrWDN8vSpU6dy6aX2JVB0e/bZZ50839Mee+wx7rrrrkKdffPvxMTESq0HfFei+qAyL13NLYFKF7jc9XPwda8o3nT97Lqs0qNSABIIjIDlepYDWm6oVvUEyiWfC9SyfPMl3/3op59+mttvv71g+okTJxb6u29cDzzwAA8++CCHD1sZAWFhYXz00UcMGjSoREvIzc0lOzubbdu2sX79eoYOtZS/UtteYJvrXsxnwFJ3HWR1jN1PqciWCdjNI6ut7N6Q3XCyTX5/97+tFnsRWAZsPsYC7F5RO+AKVw3VxX3vybv7Bnf9ORfIdtXVXYEhwJmA3b9qCdg9nCrToqKiyMw0xoL2MbDDVafGAg287qtlAXtctbMV8lY/7gQOVZmFKBAJSOB4ELAfmp8A37nuvf/FvUd4PKxba6y5AtUyHx49ejQzZ850zkqDBg2YN28ePXv2LPIs7d27l8suu4xZs2YVvP/www/z97//vdRnNS0tjeTkZCz/9mklzf9CgNpAc/c9gv7u+w320e4z2PsV2ZRX15C82n2f6D33fR67z3Keq1Yaqby6Ir+cNJcEJCABCUhAAhKQgAQkIAEJSEACEpCABCQgAQlIQAISkIAEJCABCUhAAhKQgAQkIAEJSEACEpCABCQgAQlIQAISkIAEJCABCUhAAhKQgAQkIAEJSEACEpCABCQggcoVKOkvQ6rcKDW7BCQgAQlIQAISkIAEJCABCUhAAhKQgAQkIAEJSEACEpCABCQgAQlIQAISkIAEJCABCUhAAhKQgAQkIAEJSEACEpCABCQgAQlIQAISkIAEJCABCdRUgS7A94Dz798bNmzIe++9xznnnHPM9b766qvcfPPNHDx40LffAWAVsAzYDtQC2gHdgM7uv4cWMXgeYK99wF73az9g42UDh4AcINfdLwSwcexjbSACiASi3K/67r8He9bmM+dhYDfwI7DaHfNPwG/uOfLL8YS3Aa4BooHmJRw30x3XPODDEh5T0d0Wek+4cGGhvxYZS1BQEPv372fjxo2sWbOGL774gm+//db5nHdr1KgRkyZN4vLLLz/mmuzYHj16kJNjlwbY+J999plz/dqfvVtWVhbp6ekkJCSQkZFBbGwsMTExTr+kpCTCw8OJi4sjPj6e6Gg7VYFtvvEd5ToNbBAaXQISkIAEJCCBqirQANjplR9YbtrInb+WZ8zXAy95BhwwYACff/75Uce3nO2UU05xcjmvZrnq/wBjgCuBxkC41/uWv1vR8AOwGPgv8I17bacAfYGh7nqhSTnnRDavOS4CPgMsYf0ZsFpgpOvzI4B+7hzd6gnvZgmqLfQZYD5gtYKtxd92g6veuhToAdh5LWnbBLziiu8jd/wlPa4y+xWqofLz/S+p8vLyOPvss/GuLeyaW7p0KRERvqfo96Xu27fPqU3feOONgrVbTXvBBRcUsvDNvxMTEyu1HvA9UaoPKvPS1dwSqHQB+5nkvfcz2/1zqtIDUwASkMBxJ1DmfC6QYr75km++OXv2bEaOtG+pv7crr7ySadOmHTUk20e++OKL2bFjR0GfPn36kJqaSq1adlvj2O3AgQPOPvOsWbN4//33mTt3bnGHBPp9u79iG+V2T8UWtQHY467HAj239/h2v2UOsNlV09i9kReBM9z3cvyJYwEwHfgUSD/GgXYjIAywe0J24uyekHeze0t2j8lqPLvGrU8dd+3awV3LXutPYIHuGxwcjNVGXu0BYJ2rlr0HaOu+J2Zv23qsTn3VVVPPcOUPSwOwbxDo5Wp8CUig+gvEAinVfxlagQQcgWqZD19xxRUFe6ORkZHYszwXXXRRkafUnquwZyMmTpxY8L4dP2XKFOzY0rS0tDSSk5MLjekep6T/B4dN3My9F3K++7kiu1dgG8I2RknHKU34RR2jvLqG5NXuOuBX4P/c93rs2bL+yqvL60tF40hAAhKQgAQkIAEJSEACEpCABCQgAQlIQAISkIAEJCABCUhAAhKQgAQkIAEJSEACEpCABCQgAQlIQAISkIAEJCABCUhAAhKQgAQkIAEJSEACEpCABCQgAQlIQAISqPoCFf1LjKq+iCKUgAQkIAEJSEACEpCABCQgAQlIQAISkIAEJCABCUhAAhKQgAQkIAEJSEACEpCABCQgAQlIQAISkIAEJCABCUhAAhKQgAQkIAEJSEACEpCABCQggYoUCAW+AqI9k/7pT39i2rRpREVFHTOOV155hTvuuIPdu3cXF28+UJJ/X2/97JXn/uj5u3205vnoPZ9nXPvoeQV7/bmk89qcuV5zF7cmf963eMIA+1jS5nGwmOxVFVuEd1AREYX+WmS8eXl5ZGdnH3MtrVu35r777uO66647Zr+DBw9y2WWX8e677xb069+/v/P3pk2bEhRU+NRnZWWRnp5OQkICGRkZxMbGEhMT4/RLSkoiPDycuLg44uPjiY4u+HIImLtvfCX8GglYPBpYAhKQgAQkIIEqJXAx8JZXRJav9wpAhD2BZKCdjd2gQQO2bt3KsfK6qVOncu211/qGkurOd89wfwzx6rALWArMBz4C9gFNgWGA9T8ZaAJY8VG7nNdoOf4hwGLYBqxxzbvQHYfVQS2BocA5QF+ffMxy8L3AYuAD4D/AAXe94E+YdwBXuY7vANTx48ANwAvAXGC5H8dVZtdC9Vp+flHl27HDmzBhAn//+98LOoWEhPDggw/yt7/97agHbtmyhd69ezvXrrWwsDDWrFlDx44dCx3jm38nJiZWaj3guyDVB5V56WpuCVS6wADgc68o7GfVWZUelQKQgASOR4Ey53OBRPPNl3zzzc2bN9OhQwdycnKcME477TRnr9g3L/TEmJaW5uSeqampeI/1xBNPcNttt2G5aFHN+u7atYsffviBuXPnsnDhQlasWOHsOVehZpvwduPmIHC4guOy+s/qp1VAY1f992/gTKCWn3HYODOB94H17vrNaip/xylqWjtZVps2AK4G/uFnbBXZfQ9ws6uutBrxRqA/cJJPAJY7zHHV9q8CmysyOM0lAQlIQAISqGEC1TIfvuuuu7Ac1prn2YdHHnnkqKfm/fff54ILLih4v0mTJk5eW9pnJCyvTk5OZuLEib5zFvesjr3f0J3b2D695Tnd3Tlaed8rKO2lqrz62HJVPa+2r2mrh2zfbYb7/pDdi1JeXdqvCB0nAQlIQAISkIAEJCABCUhAAhKQgAQkIAEJSEACEpCABCQgAQlIQAISkIAEJCABCUhAAhKQgAQkIAEJSEACEpCABCQgAQlIQAISkIAEJCABCUhAAhKQgAQkIAEJSKCaCRT3y5Cq2XIUrgQkIAEJSEACEpCABCQgAQlIQAISkIAEJCABCUhAAhKQgAQkIAEJSEACEpCABCQgAQlIQAISkIAEJCABCUhAAhKQgAQkIAEJSEACEpCABCQgAQlUQ4GrgFe94542bRpXXnllsUv5/PPP+cc//sHChQvJyckptr86SOBoAmFhYZxzzjncd999nH322cVCpaSkMHLkSPLz8wv6Tp48mVtuucX5e1BQ4V/pkJWVRXp6OgkJCWRkZBAbG0tMTIzTLykpifDwcOLi4oiPjyc6OrrY+cvawTc+C7msY+p4CUhAAhKQgARqjMD/Atd6reZh4J4ArC4YmAmc58mf5syZw7Bhw446VXZ2NoMHD3byf69mCVkWEOlz4FZgNTALWAb8CHQH+gPnAh2BJgFYV1FDWrGyHVgBzHOt+Stgm6sOagcMBEYCbYBGXgfbMb8BnwAvAd8Dv5QwXsvt7PU/wPVAY6BWCY+1buuAp91zm2FVbJ41RgH22uId5KxZs5wa0V65ublO3h4SEkJoaKjzsvzfXpGRkQQHB/P+++8zceJEDhw4UDDMgAEDmDdvHrVr1z7q+lNTUxk40E7h7+3cc89l5syZzrjezTf/TkxMrNR6wHdBqg+q4iWumCRQYQKnAd94zfYdcGqFza6JJCABCfwh8MdGKxTad60KSL75kve+sMVneaflhZ5axXLMd999l/PPP7/I8NPS0pgxYwYvv/wymZmZBX0sj7Q96htvvJEGDRoUOtbyWquJVq9e7eSpduyWLVs4ePBgVSAqTQy5RgfsA7LttJdmEJ9jlrpqvdeA5UA9V401yVUT9iqiXixuqlXuesjGstryLFdd1hKoX9yBJXh/CWA/b634uMYV22MlOKayuuwELgd+cNWyA1xxX+SuXz31mMVlte4i4F53Da6bdZV1tjSvBCQgAQlUd4FqmQ+/9NJLTu7qaaeddhorV6484nkJz/uWz7Zt29Z5ZsLT7NkJ21O1/Vp/m+XVycnJzt6uTzvW8w8hgG36dnPfK7A9dMv1wv2dv4r0V15dtfPqn4FvgWeAtcqrq8hXjcKQgAQkIAEJSEACEpCABCQgAQlIQAISkIAEJCABCUhAAhKQgAQkIAEJSEACEpCABCQgAQlIQAISkIAEJCABCUhAAhKQgAQkIAEJSEACEpCABCQgAQlIQAISkIAEJFABAvrPoCoAWVNIQAISkIAEJCABCUhAAhKQgAQkIAEJSEACEpCABCQgAQlIQAISkIAEJCABCUhAAhKQgAQkIAEJSEACEpCABCQgAQlIQAISkIAEJCABCUhAAhKQwDEFwoFVQEdPr5NPPpl58+bRsmXLYukOHDjAe++9xzPPPMO3335LVlZWsceogwRMIDg4mFq1atG3b1+uvfZarrjiCoKCiv9VDFu2bOGCCy5g2bJlBZAnnXQSX375JY0bN3Y+5zuOXZfp6ekkJCSQkZFBbGwsMTExTr+kpCTCw8OJi4sjPj6e6OjogJ+gItZZ/MIDHpUmkIAEJCABCUigighkAE29YhkIpAYotr8Bj3jGHjhwIJ988omTpx2tWU51xhlnsH///uJCmgN8CLwP5ANdgL8Ag4AGQKilbcUNUo7v5wHZQCbwH+BdYI3rzx2A4a6aKB7o7jOfxZ0OfAq86Yp9QQnjMcAQ4AngJiDMz7XanI+65/uxhHNWdDdbo62rHdAeSPEOoGfPns41Yq+DBw+Sm5tL7dq1iYqKok6dOtStW9f5s9UDX3/9NZs3by4Uf/PmzZ06s0+fPkddl417ww038Prrrxf0sbrUcn7f5pt/JyYmVmo9UFx8fl4vFX3uNZ8EJFC+Aq2BTV5D/gzY59QkIAEJVLSA5b4FLT+/0F8rOpZi87mi4nviiSe46667Co69+OKLmTp1KpGRkUeMl5aWRnJyMv/973/ZunUrhw4dKtSnX79+TJgwgd69ezt5rOWTO3fuZOPGjbzxxhvMnz+fH3/8Ebs/kpdnpUa1bLuBra466D3gGyDHXbuVZTG/ARuAne5aaxLQCzjyJBx7FquJFgEvALtcY14FnAG0LeKwOkB9d71n8xfXrICY7apPfwGucMX2WHEHVOL7e13n5D5gvvv8XO86ZzcCdl/PamprVufaPb77gcXA9kqMV1NLQAISkIAEqrNAtcyHFy9ezCWXXOLkqdYsd/3hhx9o27aotOn30zN58mT+3//7f4XO1TXXXMMrr7zi9/nz5NUTJ070PfZYe/+N3Hnd5cAQoJM7Xzz6jQm/I6vQA2pKXu0vWnXJq+0hNqsTnlRe7e8pVn8JSEACEpCABCQgAQlIQAISkIAEJCABCUhAAhKQgAQkIAEJSEACEpCABCQgAQlIQAISkIAEJCABCUhAAhKQgAQkIAEJSEACEpCABCQgAQlIQAISkIAEJCABCUhAAtVboCL/I4TqLaXoJSABCUhAAhKQgAQkIAEJSEACEpCABCQgAQlIQAISkIAEJCABCUhAAhKQgAQkIAEJSEACEpCABCQgAQlIQAISkIAEJCABCUhAAhKQgAQkIAEJSCCQAjcAU4CCfwd/ww038O9//5vQ0NBi592zZw8//vgjjz76KJ988gm7du0iLy/viOOCgoIIDg4mJCSk4GWd8vPznVdubq5znL08nyt2cncHz9g2vvfLM76NmZOT47w8n/Md28awV1hYmLNuG6cszdZj8x0+fNhZT0mbJwZzKol/Scet7H7mUatWLZo2bUr79u0ZMGAAo0eP5tRTTy1xaNnZ2dx6661MmWKX6x/NrtWbb7654BNm6N2ysrJIT08nISGBjIwMYmNjiYmJcc53UlIS4eHhxMXFER8fT3R0dInjKW1H3/i8v/ZKO6aOk4AEJCQkPKIAACAASURBVCABCUigRgh0BVZ7rWQ/0AD4PYkt/3YW8D7QyDP07NmznVzpaC0zM5OXX36ZO+64o8icHzgMbAdmA8nAr8AZwEjAEq1WQFgl5T9WpJjlGmAJ8AGwzR3Pn4BBQDcg3Gv9e4CtwP+6rTKAg8WcigigvmuN9wNXAv4WFmtdMT0EfAH8XP6nvdQj1gNOADq4X+2BJkBjl2ec96iNGjVy6iB7eeo8q23sZbmw1Uf23qFDh44Ixuqxm266iWuuuYaWLVvSpEkT5xjftmTJEgYNGsSBAwcK3lq5ciWnn376EX19j09MTKzUesA3QNUHpb4mdaAEaoKAfW+1nzWelgnUrQkL0xokIIFqJ1BoA9uf/eyKWKlvvlRUfGvWrHH2mj33JiIiIpgxYwbnnXfeESGmpaWRnJxMSkqK857tHXvuHXg62/2B7t27M2zYMAYOHOjkpEuXLmXmzJl88803fu/7V4STn3PsBDYBU4E0wJLzkt/IKHoyq5X2AVbLdnb9THvSVXf1BKL8jG0zsMJVazwL7AL+Alj9ajVzWdvzrnHecq/9UuDhsg4YwOOtfv2Puxa1+vASwG6EtPXJFzYA/wbmud0CGJKGloAEJCABCdRYgWqZD1tePGrUKGbNmlVwYp5//nlnf/VozfZle/Xqhe2leue+dsyDDz5Iw4YNS3ySPXn1xIkTfY8p6v/gsM/ZA0jdgaGuvGW0+55BZd0vKPE6i+loefVG172Pl13r+rKc82rbJ+oCPAP0KkVebfn+ctd9pqcBi/OvwNnu+yBlXf9k4E332i8DHivrgAE83mqd15VXB1BYQ0tAAhKQgAQkIAEJSEACEpCABCQgAQlIQAISkIAEJCABCUhAAhKQgAQkIAEJSEACEpCABCQgAQlIQAISkIAEJCABCUhAAhKQgAQkIAEJSEACEpCABCQgAQlIQAISqIICRf0ypCoYpkKSgAQkIAEJSEACEpCABCQgAQlIQAISkIAEJCABCUhAAhKQgAQkIAEJSEACEpCABCQgAQlIQAISkIAEJCABCUhAAhKQgAQkIAEJSEACEpCABCQggeNA4ENgpGedQUFB3Hfffc7raC03N5fs7Gy+/PJL5syZw9y5c1m3bh1ZWVnk5+cXHNawYUNatGhBr1696NmzJ6effjqRkZEcOnSItWvXOsesX7+eLVu28Msvv/Drr7+yf/9+5/2SNIs1LCyM+vXr06xZM2eu1q1b0759ezp37kzbtm2d97dt28aKFSv46quv+Pbbb535Dh48WDBFaGgo4eHhTpyDBg1i+PDhdOrUyYnV5vC3vffee8ycOZN58+axY8eOEh/esmVLLr30UkaMGMHZZ59d4uOqQ8fg4GA8r9KYPvzww9x7773k5eUVLHfYsGHMnj2bkJCQgs/5jm3XZHp6OgkJCWRkZBAbG0tMTIxzXpOSkpzzHhcXR3x8PNHR0QGnLGLt/l9gAY9SE0hAAhKQgAQkUAkCZwKPAYPcc88ERgcwjijgDeB8zxx9+vRx8nvv3Mp7/g0bNrBs2TKnTli9evWxQrOELRewj8FAWADXUdqhPTFa4WExWkJpcRaVmx0Gctxr+qPYKXpmO95etYHQUgRncWWXcK5SDO/3IZ712Edz8ljZx3LPY0888UT69+/v1GXdunVzarJGjRpRt25dJ2+3XHrPnj2MHDnSuVY9bejQoU5davWGb/PNvxMTEyu1HiguvkC4+n3WdYAEJFCRAvbz0vubl/08+mPjoyIj0VwSkMDxLFAox/Xe368KKL753NHiO/fcc5k/f35ByKeeeqqTM9arV6/QMtLS0khOTiYlJcW5p2D7xY888gi7d+8ucrmWY1oMnn3pquZTynNk59xenjrHdxj7eWQvq4WKq4E8x3rGtI+emsjG8LdusOPtZ6HVavbR6jSrrY5M9v1fvI1pa/aMa3VbVW2WI6wAZgGTgd7Axe49g9ZeQWcAKcB7gO0jqElAAhKQgAQk4L9Atc2HH330Uf72t78VrPiss85ynlGxvdSjNXtOx56J2bp1a6EuQ4YM4YknnqBDhw5H5NBFjeXJqydOnOj7dlH5n+WFkcBYwAJuAtg9iureMoHtwNuuey1fu/Pnsu7r7AW2uMdtBTzpyvf6APX9xNrmyh/tRs4EwE72NcAQV97Y3c9xiupu+embwE5gHHBLOYwZqCGUVwdKVuNKQAISkIAEJCABCUhAAhKQgAQkIAEJSEACEpCABCQgAQlIQAISkIAEJCABCUhAAhKQgAQkIAEJSEACEpCABCQgAQlIQAISkIAEJCABCUhAAhKQgAQkIAEJSEACEqjCAv7+MswqvBSFJgEJSEACEpCABCQgAQlIQAISkIAEJCABCUhAAhKQgAQkIAEJSEACEpCABCQgAQlIQAISkIAEJCABCUhAAhKQgAQkIAEJSEACEpCABCQgAQlIQALVXKAp8C7Q37OO0NBQXnrpJa6++uoil5aZmcnWrVt59dVX+c9//sNvv/3GwYMHC/qGhIQQHh7OSSedRJ8+ffjTn/7E6aefTn5+Pt999x2LFi1i7ty5rF69mh07djifL69m8zZq1Ii+ffsSExND//79adWqFWFhYcyaNYs5c+aQlpbGtm3byMrKKjRtnTp1aNu2LbfeeitDhgyhXbt22Fr8bWb3f//3f3z99dfs3r27xIe3adOGa6+9luHDhzvxq/0uYJ533nkne/fuLSDp0aMHS5cuJTg4uBBTUFDhX+lg5zg9PZ2EhAQyMjKIjY11rgvrl5SU5FyncXFxxMfHEx0dHXBy3/gA/Q6KgKtrAglIQAISkEC1EggHzgIsUV0Y4MjPcM9hczrtlVde4Zprrily2o8++ogXX3yRr776ik2bNgU4NA1/vAlYnhwREUFkZCRRUVG0aNGC9u3bM2LECKemtNqsVq1aTJ48mdtvv52cnJwComXLlmH1QVHNN/9OTEys1HrAN0bVB8fbla71SuAIgV1AA6/PNgLsc2oSkIAEKlKg0OZ8ee7Vl8cifPOlo8Vn9xwGDBhAbm6uM63dD3juuee44YYbCoVh9waSk5NJSUmhWbNmTJo0ycktb7vtNlJTU8sjZI0hgfIQsK/LHcB84AGgHtAPuB441WuCPcBKYDowpTwm1hgSkECNExjo+h4yETgP+KXGrU4LkkD5CFTbfNj26gcPHsy+ffscCcudP/30UwYOtC/9o7c333yTv/71r0c8y2LPTth4drw9Z9O0aVPneYy8vLwjBlu+fDl2z2Dq1Km+751UxMwNgd7AucBQoBbg/4M45XO+y3MU26S2B6XshslO4Ego/2fbAix353hhwF1Ad6C+n0NZnrgZeMb9MQ44xz2Wn0Md0X2m+2dKZ8AuttCyDhjA45VXBxBXQ0tAAhKQgAQkIAEJSEACEpCABCQgAQlIQAISkIAEJCABCUhAAhKQgAQkIAEJSEACEpCABCQgAQlIQAISkIAEJCABCUhAAhKQgAQkIAEJSEACEpCABCQgAQlIQAISqKoC+s+gquqZUVwSkIAEJCABCUhAAhKQgAQkIAEJSEACEpCABCQgAQlIQAISkIAEJCABCUhAAhKQgAQkIAEJSEACEpCABCQgAQlIQAISkIAEJCABCUhAAhKQgASOT4HuwNtAJ8/yQ0NDuffee7n99tupW7dugUpeXh5r1qxh+vTpfPrppyxfvpzDhw+Tm5tb0Kdhw4b06tWLIUOGMHz4cOf47du38/HHHzv9v//+e3bs2EFmZibZ2dnlKh4cHEytWrWwGJo3b07Xrl3p37+/E0dOTg5btmxh7ty5pKamsmjRIvLz8wvmDwkJoV69evTp04dRo0Zx5ZVXEhkZiY3pT3vyySeZNm0a69evZ//+/SU+tH379tx0000MHTqUM844o8TH1dSOdm3cc889PP/88xw4cKBgme3atXOupc6dOx+x9KCgwr/SISsri/T0dBISEsjIyCA2NpaYmBisX1JSEuHh4cTFxREfH090dHTAKX3jA/Q7KAKurgkkIAEJSEACEjiKQCjwLHCT5/02bdrwzjvvcOaZZxYccujQIX777TdmzJjB008/7eTxnhzXchurGyyntlxbTQL+CHiuHe9a0nN8nTp1aNSokXMt9ujRw6mPrC675ZZb2LBhQ8E05513Hh988MFRp/XNvxMTEyu1HvANVPWBP1eM+pZS4BvgNK9jTwe+LeVYOqz8BX4C2noN2wH445tc+c+nESUgAQkUJfDHBjkU2i+vCly++ZL3fr5vfJdffrlz38LTWrduzbx58+jSpUvB59LS0khOTiYlJYVmzZoxadIkZ5/ZxrWa5+2332b27NlVzqEqnAvFUOECeUAa8E8gAzjR9SV6H9AP8Ny0Ouiq6be58ompwEOuvnZMoa/pCo9aE0pAAlVFwOqMp4AL3QG9CVxWVYJTHBKoYgLVNh+2PXl7zmHmzJkFpPYsxKxZs5znXI7V7HmWu+66y9nvP1qz/Vgbx56j8W22p2vPCRXxvM+eIsazAWoBdk/Cv4dvqtjFUgHh2INXdrPlsDuviwDMz9/nSuy6tpflizZmmNvfzsHx1pRXH29nXOuVgAQkIAEJSEACEpCABCQgAQlIQAISkIAEJCABCUhAAhKQgAQkIAEJSEACEpCABCQgAQlIQAISkIAEJCABCUhAAhKQgAQkIAEJSEACEpCABCQgAQlIQAISkIAEjnsBf39pz3EPJgAJSEACEpCABCQgAQlIQAISkIAEJCABCUhAAhKQgAQkIAEJSEACEpCABCQgAQlIQAISkIAEJCABCUhAAhKQgAQkIAEJSEACEpCABCQgAQlIQAISCLjAhcCrQD3PTEFBQZx77rk88sgj9OzZk7y8PDZu3EhqaipTpkxh7dq1/Pbbb4UCO/HEE+nWrRsjR450junUqRMrVqxg4cKFzJs3j3Xr1rFjx46AL8YmCA0NpWnTpnTv3t1Zx5lnnknz5s356aefWLBgAbNmzWLTpk3s3LmzIB47pnHjxgwePJgbbriBk08+mRYtWpQo3vz8fOz1P//zP7z88suOzaFDh0p0rHXq2LEjt912mzO3GVbF5lljZmYmntf+/fux18GDB5315uTkOK/c3FzHIyQkxDkX9goLC3NekZGRREVFUbduXedlf7Z+wcHBzrK///57rrrqKpYuXeqM4Wl2bqZNm+ZcX0U1u2a9W1ZWFunp6SQkJJCRkUFsbCwxMTFYv6SkJMLDw4mLiyM+Pp7o6OiAk/vGB+h3UARcXRNIQAISkIAEJHAMgc7AN0C4p8/QoUOZOnUqLVu2dD61Z88eVq5cyfTp050awLtZXmf5/5///Gd27drl5Ftff/01P//8M4cPHy6Ux1W1s2B5We3atZ280NO8886S5Jq+faxespflwfbR32a5sJl6YvLk0/6OU9b+5mDxF+fhmcfitdi983l7z3O8XUuWd1sfe1ktYLWB1Uvbt2936gqPne+8NrbVY3369GH16tX88MMPBcuzWs9q05NOOumoS/bNvxMTEyu1HvANVPVBWa9WHV8CgVXAKV79TgW+K8Fx6lIxAmcAtnG02/3aXzHTahYJSEAChQT+2Hz1yuGqipFvvnSsHNXyxf79+zs1jKedeuqpLFq0iDp16jifSktLIzk5mZSUFJo1a8akSZPo3Lmzk69as2PtHsaHH37o3M/45ptv2LdvX6ny+6piWBFx2HmyesBe9merB/2pKbxjtOOtLrLawWqi0tZXvuu2GsQTn41pMVaD9i3wol26gOUJTwCD3TW8FbNWeGYDL7tyiruBg0BONViXQpSABAIvcA3wis80fYHFgZ+6YAb74Wrfq7IqcE5NJYHSCFTrfHjx4sXOfqc9q+Fpb731FhdffHGxFj/++COjRo1yns1Qk0ANF1BeXcNPsJYnAQlIQAISkIAEJCABCUhAAhKQgAQkIAEJSEACEpCABCQgAQlIQAISkIAEJCABCUhAAhKQgAQkIAEJSEACEpCABCQgAQlIQAISkIAEJCABCUhAAhKQgAQkIAEJSMBbQP8ZlK4HCUhAAhKQgAQkIAEJSEACEpCABCQgAQlIQAISkIAEJCABCUhAAhKQgAQkIAEJSEACEpCABCQgAQlIQAISkIAEJCABCUhAAhKQgAQkIAEJSEACEqiKAjcCjwH1vYNr1aoVd999N6NHj+aLL75g5syZzJ49m927d5Ofn19oHSNGjOC8887j/PPPJygoiLVr1zJlyhQ+/fRTp39OTs4RxwQSIjg4mNq1axMVFcWVV17JhRdeSNeuXVm/fj0fffQRycnJrFixolAIFnfnzp0ZNGgQY8eOZeDAgSUKMS8vj9zcXO68805eeOEFDh8+7Ndabc6kpCRnvk6dOpVozoruZGu0df30009s2LDB+WivjRs3smPHDucc79+/33kdPHjQ8fD416lTh7p161KvXj3smmrfvr2zzo4dOzp/joyMZM+ePSxYsIA77rjDGdO7tWjRgn/9619cd911R122nTvvlpWVRXp6OgkJCWRkZBAbG0tMTIxzbZp1eHg4cXFxxMfHEx0dHXBO3/gA/Q6KgKtrAglIQAISkIAEihEYB0zyzktuvPFGnn76aSIiIti8eTOvv/46KSkpfP7554WGsvy1X79+WH/L8ZYsWcLbb79Namoq2dnZWO5YVZsn7tDQUKxmsFitVrGXb7P3w8LCCAkJcfJI72aft3zX8lyrMebMmcOyZcucP/vTbI4uXbo4OWqjRo3YtGmTY7569Wp/hilzX0++b3l9Sc9hy5YtOemkkzjrrLOwP9tarJmVmZmR1WOW99t7Bw4cIDMzk71797Jt2zZnrZazf/fdd04NYDm897Vj16E1+7yn2dj33Xef8zpW8z1fiYmJlVoP+Maq+qDMl6wGKF7Avol09erWDVhT/GHqIQEJSEACx5FAoQ1+3/3+ynbwzZeKi8/2gZ999tlCYdt+sOXplrenpaU59wQs127WrBmTJk1y7gXYPrF3W7RokXP/4JVXXnHyVbVjC7Rr146+ffs691Qs97d7QqtWrWLnzp1+0Vm9YPcJrC469dRT+frrr5k/fz4LFy70a5yiOo8ZM4ahQ4fSvHlz5s6dy3PPPVfmMStgACssPwDeB34AHgBGAM1df/698AL7Gv4P8E/gN2B/BcSlKSQggaovYBtYXwPdvUK1G+JnVFDoFwNPAK8Dd1fQnJpGAqUVqNb5sD27cdNNNzl5q6fZPrM919OkSZNiTez4Dz/8kAkTJjj7+2oSqKECyqtr6InVsiQgAQlIQAISkIAEJCABCUhAAhKQgAQkIAEJSEACEpCABCQgAQlIQAISkIAEJCABCUhAAhKQgAQkIAEJSEACEpCABCQgAQlIQAISkIAEJCABCUhAAhKQgAQkIAEJFCWg/wxK14UEJCABCUhAAhKQgAQkIAEJSEACEpCABCQgAQlIQAISkIAEJCABCUhAAhKQgAQkIAEJSEACEpCABCQgAQlIQAISkIAEJCABCUhAAhKQgAQkIAEJVFWBYcAjQA/fALt3706zZs1Yt24dmzZt4tChQwVdmjRpQqdOnbjooos455xzCA8P56uvvuKDDz5gxYoVbN68mcOHD5Ofn1/h6w4ODiY0NJRu3brRp08fLrjgAlq0aOHEk5yczPz58/nuu+84ePBgQWz169enZcuW3HDDDYwePZrmzZs7azpWy8rKYvfu3fzjH//g1VdfJS8vz6+1nnTSSfzzn//k7LPPpnXr1n4dG8jOe/fuZceOHc55X79+vfPavn07v/32G/ae52Xrz87OdlztlZub6xiYfVhYWMGrVq1a1K1bl3r16tGgQQPnFRER4Rxr18yPP/54xHXSq1cv/vWvfzF8+PBjLjUoqPCvdLCY0tPTSUhIICMjg9jYWGJiYrB+SUlJzjmNi4sjPj6e6OjoQDI6Y/vGZ58K+KSaQAISkIAEJCABCRxboDbwv8Dl3t0sL/373//ODz/8wEMPPcTChQvZsmVLQU5jeY3lZmPGjHHy140bN/LSSy85+dyGDRuqvLnl+SeffHKZ4zzhhBNo1aoVp59+Ot9//z3PP/88ixcvdnJnf5rlyz179uSFF15w8mRznDx5Mqmpqf4MUyl9rUbs0KEDvXv3duosq7/s+rA6oHbt2k6uX6dOHaKiopyPloN7PlrN8OuvvzrXzPLly1m1apVTa1q9sXPnzqPWjz169HDqOBvT5jla882/ExMTK7Ue8I1T9UGlXLLH26RrAO9vdl2B7483BK1XAhKoUgInAd2BM4Bs4L4qFd3xGUyhDfvK2L8/FrtvvlRcfLYffckllzj7/t7tlltu4bHHHmPlypXOeykpKc69jkmTJtG5c+cj9v5ff/11ZsyYwZdffunkpWrHFujatauz9271YaNGjbjvvvscO08N6Y9fZGQkL7/8snOf6fPPP+fNN9/k/fff92eIIvuOGzeOsWPH0rZtW6ZPn8748ePLPGYFDLANWAr8B1gA3AbEAacBIV7z2wX/GLAe+K0C4tIUEpBA9RDoAyzyCfVqYFoAw28BvAkM9JrDatIfAjinhpZAWQWqfT5s+arlOJmZmQUWw4YNc/JZe+6lJM2e/fnpp5+YM2cOS5Yscfanf/nll0LPBHmPY3m3vWx/13J2298uYq/Ted9elscXl8uXJM6a3scMQ0JCCvbYc3JyHOfS2tl5sf16z7ny9xmmorwt37d7Gfbs1YEDB5g4cWJ1OC3Kq6vDWVKMEpCABCQgAQlIQAISkIAEJCABCUhAAhKQgAQkIAEJSEACEpCABCQgAQlIQAISkIAEJCABCUhAAhKQgAQkIAEJSEACEpCABCQgAQlIQAISkIAEJCABCUhAAhKQgATKSUD/GVQ5QWoYCUhAAhKQgAQkIAEJSEACEpCABCQgAQlIQAISkIAEJCABCUhAAhKQgAQkIAEJSEACEpCABCQgAQlIQAISkIAEJCABCUhAAhKQgAQkIAEJSEACEgiIwInAfcANwDH/jXxQUBC1atXitNNOIy4ujuHDh9O2bVsWLlzIzJkzefvtt8nJySEvLy8ggfozaHBwMK1atSI+Pp6hQ4fSt29fvvzySz7++GP++9//sn37dg4dOlQwpK3t8ssvd/oPGDCAxo0bH3O6Xbt2sWnTJh555BHeeustf0Jz+nbt2pWHHnqI/v3706xZM7+PL68D8vPzyc3NZf/+/ezZs4eNGzeSnp7OihUrWLlyJatWrSIzM7OQVVnmNmdrNq9vs/fMf+LEic65K655xvL0y8rKcmJPSEggIyOD2NhYYmJisH5JSUmEh4c7163NER0dXdzwZX7fN77ivr7KPKEGkIAEJCABCUhAAiUTqAfMBXp7d7/kkku46KKLePjhh/n22285fPiw87bl1aGhofz1r3/lpptucnIry6kffPBBLCf2zqlLNn3F97r00kv59NNPyzxxt27dnFrhsssuY+vWrTz++OOO1ZYtW/waOyIigl69evHss89if7Z66sUXX3Q+VvVm10JYWJgTt/3Z0+y6sJddL/ay9xs2bMiJJ55Ihw4d6NKli1MDtW7d2vm81RhWe3z00Ud89tlnztqtLvFtlsNfd9113H777U7dFBUVdVQi3/w7MTGxUuuBouodn8/pd9RV9Qu++sX3A9DFK+yTgLXVbxmKWAISqCECtvm2wmstPwOta8jaqvMyCm3KFrVHW5mL883nShLfzp07GTNmjJNTercrrriCK6+8kjlz5pCSkuLkkpMmTaJz587OPrF3e/TRR5k6daqz3297zGrHFrDcfvDgwYwdO9Zxvf/++/n888/5+Wf7MvevRUZG8txzzzl5+/Lly3n99ded+zdlbePGjXPis/tX06dPZ/z48WUdsiKO3wWkAy8AM4GrgVHAAOCP4gtmA8+7v8f6j14RK9EcEpBAZQnYDeuLvSbfAbQDDgQooNqu+VYDHbzGXwT0t1vBAZpTw0qgrAI1Ih9+6qmnsL1P72b7+2+++aazR+tP27dvn/OcyIEDB5y9/qL2aL/55hvmzp3LF1984TxHY89etGnThtq17dvAH81yantu6JdffiE7O9ufMI7Lvpar9u7dmxEjRjiuU6ZM4euvv3aedfG3WY1z9913c+aZZ/L9998za9Ys5s+f7+8wR/S/+uqrnfshdm9EeXWZOTWABCQgAQlIQAISkIAEJCABCUhAAhKQgAQkIAEJSEACEpCABCQgAQlIQAISkIAEJCABCUhAAhKQgAQkIAEJSEACEpCABCQgAQlIQAISkIAEJCABCUhAAhKQgAQkIAEJBEDAv9+8FIAANKQEJCABCUhAAhKQgAQkIAEJSEACEpCABCQgAQlIQAISkIAEJCABCUhAAhKQgAQkIAEJSEACEpCABCQgAQlIQAISkIAEJCABCUhAAhKQgAQkIAEJSKAEAn8FngFCj9Y3KCiIhg0b0r9/f/785z9Tr149duzYwfTp01m5ciXbtm1zDs3Pzy/BdIHtYrHWqlWLpk2bMnz4cC677DKioqL48ccfefnll1m9enVBvJ5IOnXq5Kzt5ptvpkOHDgQHBx81SFvrd999xyuvvMLHH3/s92K6du3K/fffT48ePahfv77fx5fXAbm5uezdu5fvv/+ezz//3DmP69atY//+/Rw4cMB55eXlOa9ANjtXl1xyCf/4xz9o166dc+6Ka3aOvVtWVhbp6ekkJCSQkZFBbGwsMTExWL+kpCTCw8OJi4sjPj6e6Ojo4oYv8/u+8QH6HRRlVtUAEpCABCQgAQmUk0B7YCHQ3Hu8Nm3aOLn85s2bCz5dt25d2rZty4033sjFF1/MkiVL+OCDD/jPf/7DoUOHqkTuX5zJDTfcwEsvvVRct2Lf79WrF8OGDeOKK65g48aNPPDAA07+aTWRPy0yMhIba9KkSYSGhrJgwQJeffVVx7amtLCwMCIiIpya8YQTTqBJkya0aNECu8as1urSpYvzvacGiQAAIABJREFUecvbU1NTeeqpp9i5c+cRy7cxzjjjDEaOHOnUdfbno9Vpvvl3YmJipdYDvotRfVBTru4qvY50oJNXhJ2BH6t0xApOAhKoyQK2sZoFeG/yNQR21+RFV4O1Fdq4rwr7+N5mvvlSSePbsGEDI0aMYO3atYVOge3BDxgwgC+++IJmzZo5+Xfnzp2dfWJrtud9+PBh7r77bqdesL1w2y9XO7ZAx44dGThwoFMXnXjiiU5dZPcWvOvIkhpavm/nZdCgQc49m9dee4233367pIcftd+4ceMYO3asU8va/avx48eXecwKGGA/YDfZnnbldK8DY4DzgVggzGv+T4BpwBfA+gqIS1NIQALVR6ANYD8Ma3uF/DBwTwCXMAiw70ve7WbXnuMLAZxTQ0ugLAI1Ih+2HNaef0lOTi6wsD1Te87FcqtjPedSGry0tDRnrpSUFOXVpQE8yjHKq8sRs/BQyqsDRquBJSABCUhAAhKQgAQkIAEJSEACEpCABCQgAQlIQAISkIAEJCABCUhAAhKQgAQkIAEJSEACEpCABCQgAQlIQAISkIAEJCABCUhAAhKQgAQkIAEJSEACEpCABCQgAQlUPQH9Z1BV75woIglIQAISkIAEJCABCUhAAhKQgAQkIAEJSEACEpCABCQgAQlIQAISkIAEJCABCUhAAhKQgAQkIAEJSEACEpCABCQgAQlIQAISkIAEJCABCUhAAhIoWqADcB9wBRB8LKSgoN//OX1+fn6VtfTE6PvRYj5a3NbX07+4hXnGKY2BZx7vuUozTnExlvR9z9wljaE4o5KOY/GFhobStGlT+vTpQ48ePTjjjDPo0qULbdu2dd4LDi76UvSNISsri/T0dBISEsjIyCA2NpaYmBjnfCYlJREeHk5cXBzx8fFER0eXlKbU/Yow0u+gKLWmDpSABCQgAQlIIAACvYHPgAjvsS33ysvLK/hUy5YtGThwIJdeeil9+/blhRdeYNasWXz11Vfk5uYGIKzyHdLyzIsvvpjJkyeXeeABAwYwcuRIxowZww8//MA999zDpk2b2L17t19j16lTh169ejFp0iSnLpk7dy5vvvkmy5Yt82uc6tj5hBNOoGPHjowYMYKzzz6bFStW8Oijj7Jjx46jLqdBgwa0atWKW2+91cnlo6KinDrBt/nm34mJiZVaDxQXH6D6oDpexFU75h+Bjl4hdgLWVe2QFZ0EJFDDBZYD3b3WOAT4pIavuaovr9Bmvj97uBWxMN98zp/4Vq5cyahRo9i8eXOhUCMjI6lXr56z32w1QefOnZ19YmsHDx5k79693H333UydOrVQHVQR662uc1g+bzXiFVdcwYknnsgDDzzA559/foR9SdYXERHh1EWDBg1i9erVvPbaa7z99tslOfSYfcaNG8fYsWOdewzTp09n/PjxZR6zAgY4BOxz1eiPAlOAOOACYAwQ5jV/KvCm+/vp2gqIS1NIQALVS+BB4B6vkLOBLsCmAC7jLeBir/EzAatHMwI4p4aWQGkFakw+nJmZSb9+/Vi1alWBhe3t/+lPf+LFF1+kYcOGpTU64ri0tDSSk5NJSUmhWbNmTv6mvLrsvMqry254lBGUVweMVgNLQAISkIAEJCABCUhAAhKQgAQkIAEJSEACEpCABCQgAQlIQAISkIAEJCABCUhAAhKQgAQkIAEJSEACEpCABCQgAQlIQAISkIAEJCABCUhAAhKQgAQkIAEJSEACEqh6Avpl71XvnCgiCUhAAhKQgAQkIAEJSEACEpCABCQgAQlIQAISkIAEJCABCUhAAhKQgAQkIAEJSEACEpCABCQgAQlIQAISkIAEJCABCUhAAhKQgAQkIAEJSEACEihaoD4QDdwEjBWSBCpSICgoiBYtWtCvXz8uuOAChg8fTr169ahduzb2nm/z/VxWVhbp6ekkJCSQkZFBbGwsMTExzrFJSUmEh4cTFxdHfHw80dF2mQe2FRGzfgdFYMk1ugQkIAEJSEAC/gtYUvS/QM+jHXrKKadwzTXXcM4559CoUSPuvfde5s2bx6+//kp+fr7/M1bwEQMGDKB79+5Mnjy5zDMPGjSI0aNHM2rUKFauXEliYqKTdx44cMCvsevXr0+fPn148sknOXToELNmzeKdd95xxqzprVatWtSpU4fIyEj27NlDZmbmEUsOCQkhLy+v4PoKCwtzcvkxY8Y4dcLZZ59N48aNi60P7PxUZj1QXP0CqD6o6Rd8xa9vPdDea9oOwIaKD0MzSkACEigQeNX1fegqL487gInyqVSBQgl8VcvnffdT/Y3vp59+cvL1ovJqyz/vvvtuxo0bh+Xj1vbt28e2bdu4//77eeONN4rMSy0PtZabm8vhw4edj8d769ChA1ZnXXXVVbRq1YpHHnmE1NRU1q+3VMS/FhERwVNPPcXgwYOd46dNm8abb77p3yBF9LbzPHbsWNq2bcv06dMZP358mcesgAHs4joMPAhMAoYAo9336mp5zf8lMAP4GPi+AuLSFBKQQPUSiAR+App4hZ0MXBTAZTQH1gJ1veZ4G7g4gHNqaAmUVqBG5cMbNmzg3HPPPSIPs+ct3nrrLVq3bl1ap4K9WcvR09LSSE5OJiUlhWbNmjFp0iQ6d+7s7Nkqry41McqrS29XzJHKqwNGq4ElIAEJSEACEpCABCQgAQlIQAISkIAEJCABCUhAAhKQgAQkIAEJSEACEpCABCQgAQlIQAISkIAEJCABCUhAAhKQgAQkIAEJSEACEpCABCQgAQlIQAISkIAEJCABCVQ9Af2y96p3ThSRBCQgAQlIQAISkIAEJCABCUhAAhKQgAQkIAEJSEACEpCABCQgAQlIQAISkIAEJCABCUhAAhKQgAQkIAEJSEACEpCABCQgAQlIQAISkIAEJCABCRQt0Bq4AogFzvbpkg3UFpwESivQqFEj2rVrR3h4OL/++itbtmwhKyuLvLy8giEjIiJo0qQJ3bp1o1evXowaNYqTTz6ZqKgogoIK/woH37/bWOnp6SQkJJCRkUFsbCwxMTHOcUlJSc68cXFxxMfHEx0dXdpllPg43/gA/Q6KEuupowQkIAEJSEACFSjQHngGGFXUnHXr1uWiiy5i+PDhnHDCCdx///0sXLiQnJycCgyx9FNdd911WI45efLk0g/iPtIMLJccOnQoS5cuZdy4cezatYtDhw75NbblxX379uWxxx5j//79zJw5k/fff59Vq1b5NU5N7Gy5f+PGjZ28fvv27YWWaDn8oEGDuP766+nUqRO1axcuT33z78TExEqtB3zPj+qDmnjFVrk1/QS09YqqHbCxykWpgCQggeNJ4DbgKa8FvwZceTwBVMG15nvHlJ9f6K+VHq5vvuRPfFafWF7+22+/8ec//5kFCxYcsZ7Q0FBOPfVULrvsMoYMGeLsVW/cuJEJEyYwY8aMI/rbnnTLli0JDg4mOzubbdu2ceDAgUp3quwAzK1///5cc801jqHVNZ999pmTw/vbrFZ7/PHHnfPxyy+/MHXqVF57zb5VlK1ZrTZ27Fjatm3L9OnTGT9+fNkGrLij7YvyfuBJYCAw2v19s5ZXCGlAMpACrKm40DSTBCRQjQSuAl71ide+p6QGcA23Ak/7jD8c+DiAc2poCZRGoMblw4sXL2bMmDHOsxferX379s5evu1nW85V0ubJq23fOjc3l4YNG7Js2TLeeecdUlJSaNasGZMmTaJz587O8xfWdu7cqby6pMBe/ZRXlwKt5Icory65lXpKQAISkIAEJCABCUhAAhKQgAQkIAEJSEACEpCABCQgAQlIQAISkIAEJCABCUhAAhKQgAQkIAEJSEACEpCABCQgAQlIQAISkIAEJCABCUhAAhKQgAQkIAEJSEACEqjWAvrPoKr16VPwEpCABCQgAQlIQAISkIAEJCABCUhAAhKQgAQkIAEJSEACEpCABCQgAQlIQAISkIAEJCABCUhAAhKQgAQkIAEJSEACEpCABCQgAQlIQAISkIAEjhuBMKAbcA/QH2jpXnk+YK/PgEXAHqATcI67T1QVFdoHZAH27/5DAFtfWVsekAvkAKFApHtcG9/fdthtabYWm41Vy99BKrp/cHAwISEhhIWFOR+9W6NGjahTpw61a9emQYMGNG3aFPucfTzllFNo3rw5eXl5/PzzzyxfvpxVq1axadMmtm/fzs6dO8nPN4rfW/369WnXrh2XXHIJMTExnHbaaYSHhxMaauy/t6Cgwr/SISsri/T0dBISEsjIyCA2NtY51volJSU5x8fFxREfH090dHTA6Xzjc1+LAZ9XE0hAAhKQgAQkIAE/BSypawG8C5x5tGMbN25MkyZN2Lt3L1u3bvVzisrr/pe//MXJN99915ZXttavXz8GDx7s5JKWyz7xxBNYDuqdx5ZkBst1u3XrhsWWmZlJamoqixcvZuPGjSU5vEb2MZORI0dy66238tFHH5GSkkJaWlqhtVoNYnXBgw8+SJ8+fZxaw7v55t+JiYmVWg/4nijVBzXy0q1qi7JvIm28gmoLbKpqQSoeCUjguBKIAT71WvE3rpwz8JtyxxWx34v9YwPWNv299mP9HikAB/jmS/7Et23bNtasWePk1rbXvGfPHj744APnz77N9rVtz9ry+o4dO7J06VKWLFlyRL+2bdsydOhQIiIi2LVrF5999pmzt328txYtWjj7/SNGjKBZs2ZMnz6dlStXlqpOtHsJN954Iz179nSMrQ74+OOPy0x84YUXMmTIECe+efPmMWXKlDKPWQED2Nen3YN6AJjouidn30NHA3/2uXdkhVIykAKsqYC4NIUEJFA9Bb4CenqF/rD7GYBArcb2F5cDp3lNYD80u7jv1wdqXo0rAX8FamQ+bM9ejB492nn2wredfvrpPPTQQwwbNoxatYp/HMU7r963bx/XX3+9s78+c+ZMJ1ez/GrSpEl07tzZef7CmuVxmzdv5uGHH+att946IoauXbtyxRVXEBUV5Yz19ttvs3btWn/PXY3r3759e/r378/VV1+N1R4TJkxgwYIFrFu3zu+1Ws1ix5977rmO8SuvvMJrr73m9zi+B4wbN46xY8c68VneP378+DKPWQEDKK+uAGRNIQEJSEACEpCABCQgAQlIQAISkIAEJCABCUhAAhKQgAQkIAEJSEACEpCABCQgAQlIQAISkIAEJCABCUhAAhKQgAQkIAEJSEACEpCABCQgAQlIQAISkIAEJCABCUigqggU/t+rqkpUikMCEpCABCQgAQlIQAISkIAEJCABCUhAAhKQgAQkIAEJSEACEpCABCQgAQlIQAISkIAEJCABCUhAAhKQgAQkIAEJSEACEpCABCQgAQlIQAISkIAEJFBYoCHQG3gYOA0Ic7+dB+QA/wZeAPKBYa7P/QOwY2pVUcingFmuuJsCQ4DR5RDnemC5y2k20AS4GujsnsOf4bOBVcAE4CDQHRjj/ujPOBXeNyQkhNDQUMLDw7E/e1pQUBD2Cg4OJiwsjMjISBo2bMiJJ55Ihw4d6NKlC127dqV169bO5zMzM9m4cSMfffQRn332GQsXLiQvL4/8fLu8cMaJiIhw+sfGxnLLLbfQrFkzoqKiCs3pDZCVlUV6ejoJCQlkZGQ4x8XExDhxJSUlOTHHxcURHx9PdHR0wO1sXp+m30ERcHVNIAEJSEACEqiyAjPcOfU7QApwoApFWgdoBPwL+LOlYlUotlKHYvmkJ6+0PNNeZW02pifvtbw1Nze31EPaWJ4YPXmwJxcu9aDV9EDL07t16+bk8b169WLnzp289tprvPHGGxw8eLDA2ezbtm3Ltddey7Bhw+jTp0+hFfvm34mJiZVaDxxRDKg+qKZXaLUKezPQyivi1sDP1WoFClYCEqhpAg2AXV6LsoQsAjhU0xZajdbz++aru1W1/NM3n/MnvrVr1/LJJ5/w7rvvsm/fPiZMmMB3333Hv//9b9asWVOq3N2z3+2Jy/J/f2KqRteFX6F63wuwA8taz9h9Bo9xedZunnqrrLWbXzhl62wFpn1/fMhVo0/yuq811uc+3JeA7TF8DHxftil1tAQkUIMFbNNkEfAdcAuwoALWeiawBPC+H/okcGcFzK0pJFBSgRqbD//0008MGTKE9evtkZbCzXKt008/neuuu46LLrqI5s2bH9WrqLw6OzubOXPmkJKS4jyzMWnSJDp37uw8f2HN8m97PuP+++/n9ddfP2Lsnj17cueddzrPfuzatYsHH3yQxYsXl/Sc1dh+9hzNgAEDuOqqq2jVqhUPP/wwqampbNiwwe8127M1jz/+uHMNbNmyhalTpzr762Vt48aNY+zYsc6+/PTp0xk/fnxZh6yI45VXV4Sy5pCABCQgAQlIQAISkIAEJCABCUhAAhKQgAQkIAEJSEACEpCABCQgAQlIQAISkIAEJCABCUhAAhKQgAQkIAEJSEACEpCABCQgAQlIQAISkIAEJCABCUhAAhKQgAQkUEUE9J9BVZEToTAkIAEJSEACEpCABCQgAQlIQAISkIAEJCABCUhAAhKQgAQkIAEJSEACEpCABCQgAQlIQAISkIAEJCABCUhAAhKQgAQkIAEJSEACEpCABCQgAQlI4JgCpwNDgHFAB6+e+4CNwIvADKA3MAq4EqgFVNV/Vz8emA60Bca611XWS2Ap8DHwunvcfwKdgSZ+DnwAsLESgBxgIHC129bPoapm97CwMCIiIqhXrx4nnHACTZo0oUWLFrRp04YOHTrQpUsX5/MZGRl8++23LFq0iCVLlrBhwwZycnLIz88n+P+zdydwdVZ34v8/BAiEJJrFSNySuhCNo41WbcTUBJeoJNW4oDZqrdpoHX8Z7NCZJG391WpbHaw/apl0xnasrVXjqOjfZYRqF9G41rpQrW3FLW4V9yUK2eD/nOuDc7mJkUsucIHP83rdFwLPOed73s/Dvd/vOdebYcMSfUybNo25c+dy6KGHsueeeyZ+Ho6cnK63XmtrK83NzVRWVib6LS8vp6ysLHHe4sWLKSwsZM6cOVRUVCT67O0jNb4s/lvpbQr7V0ABBRRQQAFYCYxMgtgxyqefzRKY8cD2QMifj02KqSPOVUPylZslsRrGIBQIeXNBQQFnnnkm8+bNS+TqV1xxBUuXLuXVV1/lgw8++HjW48ePZ+bMmRx77LHMnx/KvP89UvPvqqqqfq0HUi+V9cEgvHmzb0ovR2s3WyeFtQ3wSvaFaUQKKDDEBMK68qSkOX8OeHSIGWTTdEOO//ER1mCz6UjNl9KJr6mpiRtvvJHbbruNtrY2qquraW9vp7GxMfHzVatWEdaP33333cTas4cCWSiwBgj7cf8G/BSYEz1fzgOOAfKT4r073vv6PdCchfMwJAUUyB6Bw4Bf93E4lwJfSxnzM/F7Dfo4FIdTYIMCgzYfDrN94403+O53v8vVV1/NO++8s0GAUaNGsffee3PEEUew3XbbsdNOOzF27FjCz/Py8njiiSe49dZbuf322xN59XnnnZfIn5cvX85vf/vbxPs+LrroosR7PsL7L8IRcu2whnvuuedy5ZVXrjfu7rvvzhlnnJFY9w3v9ViyZAn33nvvkM/Lt99+e2bMmMHxxx/PxIkTE673338/L730Utp/vuFahPb7778/Tz/9NNdcc02iDtrU4+STT07EuGbNGurr6xOPAXCYVw+Ai2SICiiggAIKKKCAAgoooIACCiiggAIKKKCAAgoooIACCiiggAIKKKCAAgoooIACCiiggAIKKKCAAgoooIACCiiggAIKKKCAAgoooIACCiiggAIKKKBApgSy9R9Oy9T87EcBBRRQQAEFFFBAAQUUUEABBRRQQAEFFFBAAQUUUEABBRRQQAEFFFBAAQUUUEABBRRQQAEFFFBAAQUUUEABBRRQQAEFFFBAAQUUUGBwCHwROBKYC0xMmtLLwF3AfwMPAGfG5+wN5Gbx1BcBy4DJwHxgYQZivQe4DbgB2Bn4ATAJGJNm3x9Ehg8BlUD4XILZcYx7pdnPgDt9iy22YMcdd+Swww5j1qxZTJkyhVWrVvHcc89x+eWX09jYyOuvv86aNWs+ntuYMWPYdtttOfvss6moqGDUqFHk5eWRk9P1Ix1aW1tpbm6msrKSlpYWysvLKSsrS5y3ePFiCgsLmTNnTqKPadOm9bpdanzxte71cR1AAQUUUEABBbJOoAy4Mymqd4BxQEeWRLoNsAdwFjAnKaa1wMNAC7A5sCcwMstrgCwhNYx0BUJ+P336dObOncuCBQu45557WLZsGffddx+vvPLKx90VFRUxadIkTjnllESOn3yk5t9VVVX9Wg+kGlgfpHtXeL4CCiigwCARuBk4ImkupwK/HCRzG4jT6FKDdHRkS0nyEWVqvpROfE1NTdTV1VFfX09bWxvV1dWE9mG9uaGhgeLiYs466yyeeeaZRK75yCOP8N577yXWoVevXj0Qr6UxDz6BsG/0alR//wi4Gjg2fv48NNqLyk+a7m/j59H7gOcGH4MzUkCBAS4Q9sybgS3iNcUzgFsG+JwMf3AJDNp8uPMyrVu3jpdeeokLLriAG2+8kTfeeGODV3D48OFsttlm5Ofnk5ubS/g+rNGG9268//77fPDBB4l8esKECYn2H374YeJn4Zzws3B+cv4ezg1jvfvuu4l2ybl8ODe8x2PkyJGJ9m+++Waiv7VrwxbE0D2CfVjvHj169Mcu4T0vPXEJ12LLLbdM9Bfqm1DrhOu4qUe4ZuF9NqFuCn0OkMO8eoBcKMNUQAEFFFBAAQUUUEABBRRQQAEFFFBAAQUUUEABBRRQQAEFFFBAAQUUUEABBRRQQAEFFFBAAQUUUEABBRRQQAEFFFBAAQUUUEABBRRQQAEFFFBAAQUyIdD1X6/KRI/2oYACCiiggAIKKKCAAgoooIACCiiggAIKKKCAAgoooIACCiiggAIKKKCAAgoooIACCiiggAIKKKCAAgoooIACCiiggAIKKKCAAgoooEDmBU4H5gOfAzZP6v7PwC+Au4G3gO8BBwNbANn8/9QvApZFsU+O57UwA2R3AjcBtwLTgBqgGChKs+93gQeBbwDDgbnAMXGfaXY1sE4fPnw4I0eOpLi4mJ122omDDjqIvfbai5133pn777+fO+64g2uvvZa33nqLjo6OxOTy8/MpLCzkmGOOYd68eey///6MHz+enJyut19rayvNzc1UVlbS0tJCeXk5ZWVlifMWL16c6GPOnDlUVFQwbVq4fL17pMaX5X8vvYth7woooIACCgxtgR8A30oiuBb4UhaRbA/sB5wS5/mdoa0Bbo/qg1uA6+Pf/2tcB4QcNtuPD4BVUf2SCxQAhRkIOPQXHutCmgqM7GGO1w4E3w+BYXF8ob8Q65A8Qu48ceJEZs+ezXnnnccLL7yQqA2uu+66RI7feeTl5TFq1CgWLFjA9773vUStkJv7EVtq/l1VVdWv9UDqhbQ+GJK3tpNWIFlgTPR6ewcQvoZHGzBJIgWGgMD5Ue70f5Pm+WPg60Ng3tk6xY8WXOOjc/01W4JNzZfSia+pqYm6ujrq6+tpa2ujuro6sb7c2NhIQ0NDYj26traWkpKSxDpxOGf58uU89NBD3HTTTTz55JOE9eX29pCqf3QMGzYskW8WFBQQ8tCwZu2REAj1UKhnQm0UwML+SKhnQm2T7hHuyVC7hf46a7dQv23qEV5nO2u30F+o3bL9eDvay/ob8NN4D+pU4IvADCAvKfh64D+Ax4CXs31SxqeAAkNSIKwxHgCcHeV97wxJASedzQKDNh9ORV+zZg3PP/88F198Mb/+9a8T660eCgwRAfPqIXKhnaYCCiiggAIKKKCAAgoooIACCiiggAIKKKCAAgoooIACCiiggAIKKKCAAgoooIACCiiggAIKKKCAAgoooIACCiiggAIKKKCAAgoooIACCiiggAIKKBAEsvkfT/MKKaCAAgoooIACCiiggAIKKKCAAgoooIACCiiggAIKKKCAAgoooIACCiiggAIKKKCAAgoooIACCiiggAIKKKCAAgoooIACCiiggAIKKBD+v/hhwDeBU4GtgcKYpR14APg+8BKwRfTz7wL7RT/Ly3K6RcAyYDIwH1iYgXhvB+qA3wD7RB5LgbHA8DT7fit2DTGOBOYBR0R975ZmPwP29JycHMaMGcPee+/N7NmzOeywwxg2bBhPPPEEl156KU8++SSvvfZal/lNmzaNAw44gAULFrDTTjtRWNh5m350WmtrK83NzVRWVtLS0kJ5eTllZWWEsRYvXpw4f86cOVRUVBD66u0jjJty+BkUvY1u/woooIACCmSnwB/i3LEzuq8Cl2dRqCXAgcAJwMykuNYANwA3A/XA14AlwGggP4vi/6RQQqzXRNaTgC8B/ycDMV8H/ApoBsqAS4ARPej3BeDeuM7aKurvxNh+xx70NWiahPx51qxZXHLJJbS3t/PII4+wdOlSHnvssfXm+NWvfpXq6mpGjRpFQUFB4vep+XdVVVWiHgh1Rmc9MHfuXI4++ug+qQfWKwasDwbNvepEFOihQHi9+DCpbVsPX0N6OLzNFOg3gaPjnLIzgLviPKrfAhriA3ckz7+jo8u3/U6Tms+lE19TUxN1dXXU19fT1taWyBVD+8bGRhoaGiguLqa2tpaSkpL11pWvueYarr/+eu6++27efPPNjx1GjhzJxIkTOeusszj55JOZMGFCvxtlSQBPRfXL74H/BgLY94BSoLgH8YXXxjOjmvTuuI+wlxP2Sjb1+EkcX6i9Qp//tqkd9kH7v8f7RlfG9eI/A3OAf4iMc5PGvx64CHgu9u+D0BxCAQUUUECBQSMwaPPhjV2hxx9/nDvvvJPly5fz1FNPJR4hZ/ZQYJAKmFcP0gvrtBRQQAEFFFBAAQUUUEABBRRQQAEFFFBAAQUUUEABBRRQQAEFFFBAAQUUUEABBRRQQAEFFFBAAQUUUEABBRRQQAEFFFBAAQUUUEAXCZo/AAAgAElEQVQBBRRQQAEFFFBAgQ0J+I9BeV8ooIACCiiggAIKKKCAAgoooIACCiiggAIKKKCAAgoooIACCiiggAIKKKCAAgoooIACCiiggAIKKKCAAgoooIACCiiggAIKKKCAAgpks0AukAf8EDgDyAeGxQGvBn4PnA0UAfsBXwM+m80TimNbBCwDJgPzgYUZiPl/gP8G7gJmAD8DRiV5dXeIN4AHgMXA5sAxQDmwa3c7GAzn5eTkkJuby+c//3kOP/xw5s6dS35+Ptdffz0NDQ3cf//9XaYZfrf77rvz/e9/n+nTpzN+/Pguv29tbaW5uZnKykpaWlooLy+nrKyMMM7ixYspLCxkzpw5VFRUMG3atF4nDOOmHH4GRa+rO4ACCiiggAJZJzAGeAtIzgOKgdeyKNJdgEOA4+IctzO0UAtcA9wE/C6aRyXwbWA4EGqIbD96ox64OqovfgG8DBwU11AjegDxHHB3ZHkBsC3wFeALwA496GtQNQl5/jnnnMPYsWN58cUXufjii3n44YfXm+NJJ53EueeeS3FxMaNHj078PjX/rqqq4rDDDqOgoIAlS5YkzjvqqKM48MADmTJlSp+7WR/0ObkDKpCNAutS1pDC62l7NgZqTApkUCCszf4AeBR4BHgsWmt+O4P921V6Ah3Jp3d0dPk2vZ564ezUfCmd+Jqamqirq6O+vp62tjaqq6sJ7RsbGxNrzSFvrK2tpaSkJLFOnHw8+OCD3HHHHVx++eWsWLEi0S4cYe06nHviiSfy5S9/mf33378XZj0gu/xrtFd0R7SfcV3893whUApMSHM2AfqDqL46Paqvlkd7UTPjvZzD0+xnQ6cvjevZFcAJ0f7WRRnos7e7eAa4BbgVaI5yhvOBQ4GJSflDyBt+FeUP34nXGoKfhwIKKKCAAgp0X2DQ5sPdJXjmmWcI+W94X8Urr7zCW2+9lXisXLmS9vZ2Vq1alfj+nXfeSXw/adKkRH78/vvv8/e//z11mAdTfhDeOxPe/xLywoKk3wX38AjvkwmPtdHa+khgSyAk5+E9SkPxaAXejfO6YLJd/P6jnniENaew7/A+EBbMw5tpxmYA9SUg5Kkhr94aODgDffZ2F+bVvS1s/woooIACCiiggAIKKKCAAgoooIACCiiggAIKKKCAAgoooIACCiiggAIKKKCAAgoooIACCiiggAIKKKCAAgoooIACCiiggAIKKKCAAgoooIACCiigQBYJ+I9BZdHFMBQFFFBAAQUUUEABBRRQQAEFFFBAAQUUUEABBRRQQAEFFFBAAQUUUEABBRRQQAEFFFBAAQUUUEABBRRQQAEFFFBAAQUUUEABBRRQQIH1BEYC44DzgZOjr8PiM9qBV4Hbge8AJcDhwBHAjgPAcRGwDJgMzAcWZiDmW4FrgLuB/YH/AoJfup8t8DpwP/BNYCxwHHAIsEsGYhxwXRQXF1NSUsIZZ5zBXnvtxVtvvcWVV17J1VdfTVtbG+vWrUvMKScnh8mTJ3PaaadxyCGHsO+++3aZa2trK83NzVRWVtLS0kJ5eTllZWWJdosXL6awsJA5c+ZQUVHBtGnTet0pjJtypHuf9HqMDqCAAgoooIACvS5wDFCXNMpfgF17fdT0BpgKlAMVUe5fmtR0dZT3XwncBDQCVXFdEOqFgZDX9EY9EDwuB14DDgb+DRiRHnfi7GeAu+L2oV45BdgP2L4HfQ2qJlOmTOHYY49lyy23ZOXKlVx11VX85S/hz6brcfzxx/Otb32L7bbbjrFjQ0n1Ub2QfFRVVTFv3rxEX5dddhmjR49m5syZTJ06lYkTJ/a5m/VBn5M7oALZKBDWg7ZICqw4fk3JxliNSQEFBqdAR/K0Ojq6fNvvM07Nl9KJr6mpibq6Ourr6xNrytXV1YT2jY2NNDQ0ENaga2trE+vQYZ04+Qjr0Q8++CDnnHMOjz/+OGvWrOny+9LS0sRa83e+E7ZJuhxrgdwBUh9l8vo+CTQANwDvRjVRNRAW65Nf47ozXtiDWgmcAdwLzAK+BHyxO40/5Zyl8V7OCuAE4KIM9NnbXfwJ+Gm0V3Qf8GG0d/TjaC/qQGB4PHDwCjfnz4B/BcL999HmiYcCCiiggAIKdFdg0ObD3QX4pPNC7tze3s6f/vQnbrjhhkRevWrVKi688MJEXn3XXXfxox/9KLV5XsoPwvuOPh/lyN+L9kV2A/JTfv9AlDf+Ot4zCW3nxrnfPkM4rw4eN0b7L+8BF0Z59vRNyKvPjHPJmcDxse+m3hrm1ZsqaHsFFFBAAQUUUEABBRRQQAEFFFBAAQUUUEABBRRQQAEFFFBAAQUUUEABBRRQQAEFFFBAAQUUUEABBRRQQAEFFFBAAQUUUEABBRRQQAEFFFBAAQUUUECBXhUYCP9oQq8C2LkCCiiggAIKKKCAAgoooIACCiiggAIKKKCAAgoooIACCiiggAIKKKCAAgoooIACCiiggAIKKKCAAgoooIACCiiggAIKKKCAAgoooEBWC4wHtgcWAccmRbou+v7PQD3wI2AG8GVgX2CrrJ7RR8GF+SwDJgPzgYUZiPnmuM/7gFnAz4CiHvTbAoQ+vg1sEcd3UNT3lB70NeCb5OTkUFBQwJlnnsm8efOYNm0aV1xxBUuXLuXVV1/lgw8++HiO48ePZ+bMmRx77LGccMIJXebe2tpKc3MzlZWVtLS0UF5eTllZGaH/xYsXU1hYyJw5c6ioqEiM0dtHGDfl8DMoehvd/hVQQAEFFMg+gUuBryWFdQnwz1kW5lSgHKgASpNiWw38CrgJuAv4BnAuMFBymt6oB66M6otfRNf070DI338IjOjB9WwGGqNa4iLgM8CpwH7xf/egu8HTpKioiIkTJybqg/b2dl5++WVWrly53gSPO+44lixZwuTJkxk3blzi96n5d1VVFccccwx77bUXb7/9Nrm5uYwcOZLhw4eTl5fX52jWB31O7oAKZKNAeP7fKSmwsA4UfuahgAIK9JVAR/JAHR1dvu2rGD5xnNR8KZ34mpqaqKuro76+nra2NqqrqwntGxsbaWhooLi4mNraWkpKShLrxMnHqlWrePrpp7nsssu48847CX0lH1tuuSW77rproq+U4zfA3sCYAVQnZeI6PwHcAoT9krB4H+qasG/0UWLe/SPUnG/HezcPAbPjuvTQ7nfxiWcuBa6Jaq0VQNhICDFm87E23jP6buTxBrAtcE7sOiwOvA14Ja5JLwTaoxo9u/6Is1nY2BRQQAEFFPhIYNDmw5m6wBvLq2tqalKHSd0rKIjXPRZEewoHAKlvyngNeBII+yYhpwx5zmFxHmhebV6didvYvDoTivahgAIKKKCAAgoooIACCiiggAIKKKCAAgoooIACCiiggAIKKKCAAgoooIACCiiggAIKKKCAAgoooIACCiiggAIKKKCAAgoooIACCiiggAIKKKCAAgoMIIGB8g8nDCBSQ1VAAQUUUEABBRRQQAEFFFBAAQUUUEABBRRQQAEFFFBAAQUUUEABBRRQQAEFFFBAAQUUUEABBRRQQAEFFFBAAQUUUEABBRRQQAEFFMigwDbAHsBZwJykftcC9wL/A/wCOBz4GrAzMDaD4/dWV4uAZVHsk4H5wMIMDFQHXAX8CSgDfgKM6EG/LwH3AOcBE4ET4/526kFfg6JJXl4e06dPZ+7cuSxYsIB77rmHZcuWcd999/HKK698PMeioiImTZrEKaecwpIlS7rMvbW1lebmZiorK2lpaaG8vJyysjJycnJYvHgxhYWFzJkzh4qKCqZNm9brbmHclMPPoOh1dQdQQAEFFFAg6wSeAXZIiirk2w1ZFuUuwCHAccCMpNhWR7n/NVGtcBPwO6ASOAfIB3KzbA4bCqc36oHgcQXwLHAg8KMe1gOh/d3AhcC2wFeAL6TcKwOAOPMh5ubmkp+fT/gajra2NtatW7feQCeeeCLnnnsuEydOZPTo0Ynfp+bfVVVVidy/tLSUjo6ODZ6T+Rl8co/WB32p7VgKZK3AH4G9kqL7PPBQ1kZrYAooMBgFPkqK4qMzR8qWiabmS+nE19TURF1dHfX19Ykcsrq6OpEDNjY20tDQQHFxMbW1tZSUlCTWiVOPN998k+XLl3PzzTdzww03JPpYs2bNxznkuHHjCOekHP8MHBTtGYR1/WJgJDA8Wzx7MY4m4AbgNiDUjf8vqnOnR/XR5mmO+SHQAlQBoc+wB3UkcECa/Wzo9KVxPbsCOAG4KAN99lYX4e/yjagm/C3wf4FxwEzgVOAfkgZ9F3gkntd/9VYw9quAAgoooMAgFxi0+XCmrtvG8uqamprUYTb0/ofx0X7C/sA84BggJN9hTyEcwf8t4FrgDuD++P1HYa3EvNq8elNvY/PqTRW0vQIKKKCAAgoooIACCiiggAIKKKCAAgoooIACCiiggAIKKKCAAgoooIACCiiggAIKKKCAAgoooIACCiiggAIKKKCAAgoooIACCiiggAIKKKCAAgooMAAF/MegBuBFM2QFFFBAAQUUUEABBRRQQAEFFFBAAQUUUEABBRRQQAEFFFBAAQUUUEABBRRQQAEFFFBAAQUUUEABBRRQQAEFFFBAAQUUUEABBRRQYAgJbA/sB5wCHJw07zXA7cAtwPXAicA/AxOBkQPAZxGwDJgMzAcWZiDm64BfAX8BDgD+HRjRg35fBJYD5wNbAycBs4Ade9DXoGiSk5PDxIkTmT17Nueddx4vvPACd9xxB9dddx3Nzc0fzzEvL49Ro0axYMECLr744i5zb21tTZxbWVlJS0sL5eXllJWVEfpevHgxhYWFzJkzh4qKCqZNm9brbmHclMPPoOh1dQdQQAEFFFAgqwS2A15IimgtMApYlVVRwhTgwDhnnplSD9wA3AzUA18DFgOjgeFZNocNhdMb9UCoi64EnozrgVrrgb6/E4YNG8app57KBRdcwGabbZbI88ORmn9XVVUlcv/S0tK+D3IDI1ofZMVlMAgF+lvgd/Frbmccs4Hf9ndQjq+AAkNKoCN5th0dXb7td4jUfCmd+Jqamqirq6O+vp62tjaqq6sJ7RsbG2loaKC4uJja2lpKSko+zh+TJ7x27VpWrlyZ6OPHP/4xL730Eu+8887Hp+Tn57NmTdgy6XJsG+1BhHoqrO0fFq/vb9HvkL0fwMPANcBvgHAThbponx7sGwXgUDN/O6pH/wYcA8yNXhu/kIEpLI1jXAGcAFyUgT57q4t1wB8jw9ui/bdLgX2BL8X31TZJg74an3MT8D+9FYz9KqDAkBMYB7w15GbthIeywKDNhzN1UTeWV9fU1KQOs6H3P+TF+yAVwNlAyJnHJDUMSfXrQCNwOfBcvGdiXm1evam3sXn1pgraXgEFFFBAAQUUUEABBRRQQAEFFFBAAQUUUEABBRRQQAEFFFBAAQUUUEABBRRQQAEFFFBAAQUUUEABBRRQQAEFFFBAAQUUUEABBRRQQAEFFFBAAQUUGIAC/mNQA/CiGbICCiiggAIKKKCAAgoooIACCiiggAIKKKCAAgoooIACCiiggAIKKKCAAgoooIACCiiggAIKKKCAAgoooIACCiiggAIKKKCAAgooMIQESoADgROAmUnzXgPcANwM1ANfA5YAo4H8AeCzCFgGTAbmAwszEPO1wBWR1VPAAUAtMKIH/b4A3AOcD2wNnATMAnbsQV+DpklOTg6zZs3ikksuob29nUceeYSlS5fy2GOPrTfHr371q/z85z/v8vPW1laam5uprKykpaWF8vJyysrKGDZsGIsXL6awsJC5c+dy9NFHM23atF53C/NJOfwMil5XdwAFFFBAAQWySiDkz5cmRfR74KCsivCjYHYAvgB8Ja4LOkMM9UADcEtcF4Sc9evRnCYCI7NwHqkh9UY9cH2Us18JPLmJ9cCL0b2w3Hog/bsoNzeXoqIiTj/9dC644ALy8/MT+X44UvPvqqoqKioqKC0tTX+gXmhhfdALqHapwMATCOtsRyeFXRG/xg68mRixAgoMVIGO5MA7Orp82+9zSs2X0omvqamJuro66uvraWtro7q6mtC+sbGRhoYGiouLqa2tpaSkJLFOvKEjrEk/+uij3H777dx2222EPsOac/h5iG0D8YQ1/RZgi2gvYkpcW00CtgImxD/fLN5DGAh7Kt29B/4A/DKqie4C8uJ9kn2Aou52EJ/3OtAc10Ur4n2SQ4DQ16YeS4FrgNBv2Pu6aFM77KX24Y9wdXTv/Aq4FQi2xwFnxHtbYT+u83g2uqfCvH4X5RN/6qV47FYBBYaOQAFQFT0HfSuuUX4zdKbuTIe4wKDNhzN1XTeWV9fU1KQO80nvfwgLtnsChwJzgfDmjPC+mvDzcA3WRvsRz8W5zwPA4+bV5tWbeA+bV28ioM0VUEABBRRQQAEFFFBAAQUUUEABBRRQQAEFFFBAAQUUUEABBRRQQAEFFFBAAQUUUEABBRRQQAEFFFBAAQUUUEABBRRQQAEFFFBAAQUUUEABBRRQQIGBKuA/BjVQr5xxK6CAAgoooIACCiiggAIKKKCAAgoooIACCiiggAIKKKCAAgoooIACCiiggAIKKKCAAgoooIACCiiggAIKKKCAAgoooIACCiiggAJDQ2AX4BDgOGBG0pRXA9cANwG/AyqBbwPDgdwBQLMIWAZMBuYDCzMQ89VRf78AXgYOAn4IjOhBv88Bd0eWFwDbAl8BvgDs0IO+BlWT6dOnc8455zB27FhefPFFLr74Yh5++OH15njSSSdx1VVXdfl5a2srzc3NVFZW0tLSQnl5OYcddhgFBQUsWbKE0aNHc9RRR3HggQcyZcqUXnfLyVnvIyf8DIpeV3cABRRQQAEFskqgGgg5aeexGLgoqyL8KJiQj+4B/CMwJym+tcA9wK3AL4F5wJlACTA2C+eRGlJv1AM3AiEJfRQoA34SXdOiHli8FNUTy4HzgOK4Xjkwql96P0ntQbDZ1GTEiBFMmjSJU089lcWLw5/U/x6p+XdVVRUVFRWUlpZmxRSsD7LiMhiEAv0tcDlwalIQC4Cf93dQjq+AAkNKoCN5th0dXb7td4jUfCmd+Jqamqirq6O+vp62tjaqq6sJ7RsbG2loaKC4uJja2lpKSkooLCz8xLmuXLkysbb8k5/8JNEurFGHdef29vYNtfkecHv03L4CWBnXSdsBU+PcPqz3bx3/POwjDIsfYZ04ea04L95nyAfCf2f7cV80r59F+0rha5jXvwP79GCvJOyzPB7vs7wCnBDvk+yaJsDmQPJFbQN+BPx/8V7OiVlai4dphn24t6Pr/n3gjvi+CHX3WfG9EO6ZcKyJrb4V1e1/iNukyeTpCiigwMcC4f0AYX3rM/FP/gzspo8CQ0Rg0ObDmbp+G8ura2pqUofZ2PsfRsVr3/8HKI/WP0Ke3JkTh37CtQhJdsgpG82rsyKv3tBtFNayzKsz9QdmPwoooIACCiiggAIKKKCAAgoooIACCiiggAIKKKCAAgoooIACCiiggAIKKKCAAgoooIACCiiggAIKKKCAAgoooIACCiiggAIKKKCAAgoooIACCiiggAIZF/Afg8o4qR0qoIACCiiggAIKKKCAAgoooIACCiiggAIKKKCAAgoooIACCiiggAIKKKCAAgoooIACCiiggAIKKKCAAgoooIACCiiggAIKKKCAAgpkUGAqUA5UAKVJ/a4GrgRuAhqBKuA7wDBgIPy/9IuAZcBkYD6wMANmweNy4DXgYODfgBE96PcZ4K64fYjvFGA/YPse9DWomkyZMoVjjz2WLbfckpUrV3LVVVfxl7/8Zb05Hn/88Vx77bVdft7a2kpzczOVlZW0tLRQXl7OvHnzEn1ddtlljB49mpkzZzJ16lQmTpzY6245Oev9mQyEv5ted3EABRRQQAEFhpjAuCiXLgMOAv4D+HMWzn88sAMQ8udQE3Qe64DHgXrgEmAWcDKwD9D7ydSmQ/VGPXALcE10PZcDM4HLgKIehPoycC9wLhDukWPimizUZh4bERg3bhwzZszguOOO46STTupyZmr+XVVVRUVFBaWlyWVu//FaH/SfvSMrkEUCPwK+nhTPN4CaLIrPUBRQYPALdCRPsaOjy7f9PvvUfCmd+Jqamqirq6O+vp62tjaqq6sJ7RsbG2loaKC4uJja2lpKSkooLCz8xLmuXbs20f7xxx9PtA1r0M8//zzvvvvuhtqEhesXojrqCeBR4LloH+ININRSYZCRSV9Hxd+H/YQCIC/eZwn7LVtFddfn47qsuN8vxKcHcDewFPhj9Dq2WVQfXgrsBeR/etMuZ4R9kgeB/wT+Cnw2qrG2jfreIs1+dgFOT2qzNroe84A/Aa3RNTotqtsuSrPPvjo93DPB8b+AFcD+cX14aHx/dO4phBryvsj4B8CTwJq+CtBxFFBgUArsATySst//T/Fze19NeAZwcfTcdgjwfl8N6jgKROuxgzYfztTV3VheXVOz3hLGxt7/EPLdkBPvHu+RHA98Btg8KdZwPd6K339jXt3/efWGbqNQ5zSbV2fqL8x+FFBAAQUUUEABBRRQQAEFFFBAAQUUUEABBRRQQAEFFFBAAQUUUEABBRRQQAEFFFBAAQUUUEABBRRQQAEFFFBAAQUUUEABBRRQQAEFFFBAAQUUUEABBTIt4D8GlWlR+1NAAQUUUEABBRRQQAEFFFBAAQUUUEABBRRQQAEFFFBAAQUUUEABBRRQQAEFFFBAAQUUUEABBRRQQAEFFFBAAQUUUEABBRRQQAEFFMikwFSgHKgASpM6Xg38CrgJuAv4BnAuMFD+P/pFwDJgMjAfWJgBtCuj/n4B/B04CPghMKIH/TYDjcBFwGeAU4H94v/uQXeDp0lRURETJ06koKCA9vZ2Xn75ZVauXLneBI877jiuu+66Lj9vbW2lubmZyspKWlpaKC8v55hjjmGvvfbi7bffJjc3l5EjRzJ8+HDy8vJ6HS0nZ70/lYHyt9PrNg6ggAIKKKCAAlklMBIYD5wPnJyU77cDrwK/Br4D7AwcARwe1Qk7ZNUMNhxMb9QDtwHXxrl8qJ1+CowGctP0aAHuB74FjIlrsVCThdrMYyMCkyZN4rTTTuPQQw9l33337XJmav5dVVVFRUUFpaXJZW7/8Vof9J+9IyuQRQJhXe27SfGE197wMw8FFFCgrwQ6kgfq6OjybV/F8InjpOZL6cTX1NREXV0d9fX1tLW1UV1dTWjf2NhIQ0MDxcXF1NbWUlJSQmFh4UbnGtqFNem//vWv3HrrrTz00EM8+eSTvPDCC6ntQs3UGq3vrwD+DIR1/3BSqKPeA8LC9ofAurhmCIvSoXYIX4fFnYWvO8Z11ufi//60axHGDf2+AayK+/+0Nun+PtQ52yU1Wgs8FX//h3jv6G9AMfAzIMTeOafujvUE8PtozmHfJfz32Hi/ZXhKB6Hf4FbwCWME39/E7TubhlrrKmBz4KToOi3ublB9dF64hm3RPtNy4HogmG4GnBHv05WkxBHOa4jn9GIfxegwCigwuAUuA76aNMW349eg8LU3j7AOGfbH/zFeg/wx8PXeHNC+FUgRGLT5cKau9Mby6pqamtRhPu39D+H3o4Bd4nx3H2BXYELK+2wGc169sUuTbXn1GiA8wvUIOXh+XNeE946ZV2fqj8x+FFBAAQUUUEABBRRQQAEFFFBAAQUUUEABBRRQQAEFFFBAAQUUUEABBRRQQAEFFFBAAQUUUEABBRRQQAEFFFBAAQUUUEABBRRQQAEFFFBAAQUUUEABBTIq8GkfhpTRwexMAQUUUEABBRRQQAEFFFBAAQUUUEABBRRQQAEFFFBAAQUUUEABBRRQQAEFFFBAAQUUUEABBRRQQAEFFFBAAQUUUEABBRRQQAEFFFBAgTQFdgEOAY4DZiS1XQ1cA9wE/A6oBM4B8oHcNMfoj9MXAcuAycB8YGEGgggeVwDPAgcCPwJG9KDf0P5u4EJgW+ArwBeAHXrQ16BqkpubS35+PuFrONra2li3bt16czzxxBO5+uqru/y8tbWV5uZmKisraWlpoby8nIqKCkpLS+no6Eicm5PTdx8DsYGx+m7wQXVXOBkFFFBAAQUU6GWBPKAQuABYEOWoBcAwICRQbcDvgX8BRgKlwBnA7r0cUya674164A6gDghf9wb+PXqMj+yGpxnwG8ADwOKoptgcOBqYA+yaZj9D6vSioiJ22203vvnNbzJ9+nS22mqrLvNPzb+rqqo+rgeyAcr6IBuuwqCP4cOUNYqi6HmmddDPemBN8OvxWlJn1LXA2QNrCkargAIDXOCjRdL46FwzzZY5peZL6cTX1NREXV0d9fX1iTXl6urqxJpwY2MjDQ0NFBcXU1tbS0lJCYWFofzZ+BHarlq1ivfee4/bb7+dm2++mRtuuGFDjYJpe9JjJfB3YEW07v8c8CLwWrS/8hbwXlRbhd+HOmttXHOFPneKa4JQb039tNiAsHfzMvBgtO8RaoveeL0PNeE/pdQ61wPPA08DjcDrcew/i/aR9uhG3KmnPATcDNwCPB6W7+NH6nmhZg37MJ9Ue70f11Yh3s4j9P2PsecXgeN7EF9vNgnXMFy7q4CLgdFR7T0zuo++E+8ZhX245OOn8X5XE/BubwZm3wooMGQEJsTP6aFu7Dz6oj6pBsKaXfKxJ/DYkJF3ov0tMGjz4UzBbiyvrqmpSR2mO+9/COeEPYfNgEOBefE+Q1jcTW4/WPPqjV2abMyrQ82yKn5f2Jj42o01r87UX5j9KKCAAgoooIACCiiggAIKKKCAAgoooIACCiiggAIKKKCAAgoooIACCiiggAIKKKCAAgoooIACCiiggAIKKKCAAgoooIACCiiggAIKKKCAAgoooIACCmRaoDsfhpTpMe1PAQUUUEABBRRQQAEFFFBAAQUUUEABBRRQQAEFFFBAAQUUUEABBRRQQAEFFFBAAQUUUEABBRRQQAEFFFBAAQUUUEABBRRQQCbtzSoAACAASURBVAEFFFBAge4KTAEOBOYDM5MarQFuAG4G6oGvAYuB0cDw7nbej+ctApYBk+O5LcxALNcDVwJPAgcAtcCIHvT7IrAcOB/YGjgJmBX1vWMP+hpyTYYNG8app57Kz3/+8y5zb21tpbm5mcrKSlpaWigvL6eiooLS0tJ+McrJWe8jJ/wMin65Eg6qgAIKKKCAAp8iEHKUYcC3gVOBiUBh3KYduB84D3gFKI5z2JBghTbZfPRGPdAI3BLXSLsBP4zz+VFpQrwBPBDXV6HtkcDhQOjT4xMEpk6dyqxZs1i4cCElJSUMH961LE3Nv6uqqvq1HkidhvWBt3YfCLQBBUnjhOfyVX0wrkN0X2ArIDzeiR9vdb+pZyqggAIZEehI7qWjo8u3GRlgUzpJzZfSia+pqYm6ujrq6+tpa2ujurqa0L6xsZGGhgaKi4upra1N5JGFhZ3lzsajbW9vZ+3ataxYsYKnnnqKL37xi92ZXthX+RB4L368H38fXqdXx491QKi1Oi/A5vHeQKjFxm1kkBbgOeAR4M/AM8AHwNruBNaDc0KNmDzpsE/0PeDduD4MXU4D/h34bA/6D/VV2G+5O9ojeXoj7XOBbYEKYKd4jyr59FeB4PzdlD7C3tZI4DNxux6E2CtNwvV6Oa4tbwfuievBuVGdeBgQ7ofOvYRwfV8HLgGuA96M76FeCcxOFVBgyAmEff9/S5p1eH3a5VOekzcVaUz8Wha+dh5/jN6L8Pmk18VNHcP2CmxMYNDmw5m67BvLq2tqalKH6e77H8JeQl783p3w/qQ9o1zoc8Decf4bcrbUYzDl1Z90ebIxr24G7ohz/m2iXPXg+Dl6C/PqTP2V2Y8CCiiggAIKKKCAAgoooIACCiiggAIKKKCAAgoooIACCiiggAIKKKCAAgoooIACCiiggAIKKKCAAgoooIACCiiggAIKKKCAAgoooIACCiiggAIKKKBAJgW6+2FImRzTvhRQQAEFFFBAAQUUUEABBRRQQAEFFFBAAQUUUEABBRRQQAEFFFBAAQUUUEABBRRQQAEFFFBAAQUUUEABBRRQQAEFFFBAAQUUUEABBRTorsAOwBeArwAHJjVaAzQAtwA3ACcBXwcmAiO723k/nrcIWAZMBuYDCzMQy/XAlcCTwAFALTCiB/2+CCwHzge2jm1nRX3v2IO+hlST3NxcioqKOP3006mpqeky99bWVpqbm6msrKSlpYXy8nIqKiooLS3tF6OcnPU+csLPoOiXK+GgCiiggAIKKNBNga8BJwDTgM2T2jwBXAbcD7wHfCfKZQ8CJgDZnN/0Rj3wQFwjXQuEOirk8+HruG4ad572FhD6CjGGums6EJLWz6TZz4ZOz42vTagtQq2Sn4E++7WLvLw8CgoKOOqoo5g3bx5lZWVsscUW68WUmn9XVVX1az2QGqD1Qb/eRkNl8NUpf/PD4+eYoTJ/56mAAgNLYOdozfZvAyvkQRFtR/IsOjq6fNvvE0zNl9KJr6mpibq6Ourr62lra6O6uprQvrGxkYaGBoqLi6mtraWkpITCwsK057p69epETppyPA+MAori3DuT9VF7VHuFxwfxY2VUrz0FPAz8Hgh12rvAurQn0/0GBwO/STo9xBDqwLb4Z2PiWuZiYLfud/vxmf8D/AfQBLyykfbDgJKoHq0Cwj5KeP5IPkLbP8U/3z7pF+8A4WKHC5fJa9ODqSaadP7BhXjDdbwUeAbIA/4JKI/3i5JruBeAP0Y//1lUM97e04Ftp4ACCnyCQHi+eRqYlPT78Lx/SC+LnQb8PGWMsC4Znus8FOhtgUGbD2cKbmN5der7M3qYY4X1qrAOHtbEDwNC/rbVIM+rP+3yZFtevTSu10cD4Tn7cKDYvPrTLqO/V0ABBRRQQAEFFFBAAQUUUEABBRRQQAEFFFBAAQUUUEABBRRQQAEFFFBAAQUUUEABBRRQQAEFFFBAAQUUUEABBRRQQAEFFFBAAQUUUEABBRRQQAEFFOgPgWz4wMn+mLdjKqCAAgoooIACCiiggAIKKKCAAgoooIACCiiggAIKKKCAAgoooIACCiiggAIKKKCAAgoooIACCiiggAIKKKCAAgoooIACCiiggAIKDAyBbYE9gH8E5iSFvBa4B7gV+CUwDzgTKAHGDoCpLQKWAZOB+cDCDMR8I3BVZPEoUAb8BCjqQb8vAcuB84DiOL4Do3in9KCvIdVkxIgRTJo0iVNPPZUlS5Z0mXtrayvNzc1UVlbS0tJCeXk5FRUVlJaW9otRTs56HznhZ1D0y5VwUAUUUEABBRTopkDI948EyuMctbPZi8CdwHVRvfCHOK+eG9cQud3suz9O64164DHgd1GN8QtgayAkpLsCE9Oc4LuR84PAN4BQG2wJbANslmY/qacPA/KBzwHHxv2O2sQ++735qFGjmDBhQiL/nz9/PkVFReTmrn/rpebfVVVV/VoPpMJZH/T7rTQUAlgD5CVNNDwfhLUdDwUUUCBbBL4LzAamASOBfwCezJbghkgcHcnz7Ojo8m2/E6TmS+nE19TURF1dHfX19bS1tVFdXU1o39jYSENDA8XFxdTW1lJSUkJhYWHacw19DRsW0u0ux2JgH2C3eN8knJCpNeDVwErgCaApqtVCLdIMrABCPfEBsA7ozYsY5vL3lPrw+Lg2DBBhb2O/qAb5ATA1bVS4FrgQeAF4+1Pajwe+EHlURA4npjgHq9eA5+NzOrsKTuER9sDWu3g9iHdTm7THudn1wM3AffH+1aHx3tzuwPCkuYXzwz7SUuBh4LlNDcD2CiigwAYEjgLC/nfyEd4v0NDLWvfGryGdw7wTv5a+0cvj2r0CgzYfztSl3VheXVNTkzpMT3Lf0CYk5KOBcdH7b3aK19gHc179aZcn2/Lq8LpwR1S/h+fqfeM6PuTh5tWfdiX9vQIKKKCAAgoooIACCiiggAIKKKCAAgoooIACCiiggAIKKKCAAgoooIACCiiggAIKKKCAAgoooIACCiiggAIKKKCAAgoooIACCiiggAIKKKCAAgoooECfC/Tkw5D6PEgHVEABBRRQQAEFFFBAAQUUUEABBRRQQAEFFFBAAQUUUEABBRRQQAEFFFBAAQUUUEABBRRQQAEFFFBAAQUUUEABBRRQQAEFFFBAAQUUGLIC44EdgEVARZLCOuBxoB64BJgFnAzsA0wcAFphPsuAycB8YGEGYr4FuAZYDswELgOKetDvy8C9wLnAuMj5GKAcmNqDvoZUk3HjxjFjxgyOO+44vvzlL3eZe2trK83NzVRWVtLS0kJ5eTkVFRWUlpb2i1FOznofOeFnUPTLlXBQBRRQQAEFFOimwB7AwcBZwPZJbd4HVgD/GeWr1wJfAI4ATgKGd7Pv/jitN+qBJ+Na4D/iPP7rwJ7ApDQnuBJ4CDgbeAoYBYwGCtPsJ/X0kG+GazIDWBDXQqHeGJBHyKfz8/OZNm0aRx55JLNnz2aPPfYgLy+PDeTa6/2sqqqqX+uB9S6O9cGAvA8HWNBhHWdYUsy5QPsAm4PhKqDA4BZoAA5LmmLIJ68e3FPOutl1JEfU0dHl234PNjXHSye+pqYm6urqqK+vp62tjerqakL7xsZGGhoaKC4upra2lpKSEgoLe5Z2byAH/Vy0X7BzXD+FfYgxSY/N4hw/5Of5SY+8+PU5vG6viR+rgFbgvaTHm1Ft9lq0J/Ns/HgGeD3+fV9eq1rgn5IGDHsk8+LvtwP2j+bzndghnbhCjvJL4BzgnXj+G2sfLlrYlzoSOB3YBtg8qUFbtA/0N+CzQPI6/E3ROJ8BdgWCfXKulE68m3Ju+EML1/rFKP7HgFuBP8b1X9hnOhbYCZiQNMhq4PloP+626Oc/AVqAUEd6KKCAAr0hcFe8793Z99PALkB4reqtI7x+/hkIdWvncUX03HdKbw1ovwrEAoM2H87UFd5YXl1TU5M6zKa+/yG0DzlQyO0Ge169sUuUbXl1eH7+HVAX57FbxTXAdPPqTP2l2Y8CCiiggAIKKKCAAgoooIACCiiggAIKKKCAAgoooIACCiiggAIKKKCAAgoooIACCiiggAIKKKCAAgoooIACCiiggAIKKKCAAgoooIACCiiggAIKKKBApgQ29cOQMhWH/SiggAIKKKCAAgoooIACCiiggAIKKKCAAgoooIACCiiggAIKKKCAAgoooIACCiiggAIKKKCAAgoooIACCiiggAIKKKCAAgoooIACCiiwIYGRwHjgfOBkoPP/k28HXgV+DXwH2Bk4Ajgc2GEAUC4ClgGTgfnAwgzEfBtwLdAIlAI/BUYDuWn23QLcD3wLGANUAOVR31PT7GfInT5p0iROO+00Dj30UEpLwyX436O1tZXm5mYqKytpaWmhvLycioqK9c7rK7ScnPU+csLPoOgrfMdRQAEFFFBAgZ4IbAlMB84FdgMK4k7WAm3Az4DLgDzgIOAbcR0xoieD9UGbUA9cFeXsWwFzgJMyMOYK4FHgCmBsVC+dGdVL+wIlafb9IfAQUBnVYM8C46I+t4890+yqy+kh3wzX57PAkdE12zquNzalz35pO2zYMIqKithpp5046KCDOPHEE5k8eTLjxgWqDR+p+XdVVVW/1gOpUVof9MutNNQG7UiZsDXoULsDnK8C2S9wYZRXLkkK82LgX7M/7EEVYZfXio6O1JeO/p1rar6UTnxNTU3U1dVRX19PW1sb1dXVhPaNjY00NDRQXFxMbW0tJSUlFBYW9miiG8nn8oGiOKffMapDdor/e1tgs3gPIezDjIrrrHVxjfVB9DcQHu8ArwOh3ng+fjwXf10T7c+EvZr+OsIi/H1Jg4d4ioG343nOAhanWROFGy/0cynwL0Dw6O4cw3hhv+eAeMzUfOe92Lwz5MvjWMPeV6f/sD7EDHMNNXW4xnfGe0pPxftwYb/ti8BhKfGENuH8euBm4KbYqw/DdigFFBhiArtGe9VPJL1HIEz/7Gi9qraXHX4Yvw4kDzMj5XWnl0Ow+yEoMGjz4Uxdy43l1TU1NanDZHrtaTDn1Ru7RKF+yLa8+rFon6guel/U7fEeRngv01Hxe8rMqzP1B2c/CiiggAIKKKCAAgoooIACCiiggAIKKKCAAgoooIACCiiggAIKKKCAAgoooIACCiiggAIKKKCAAgoooIACCiiggAIKKKCAAgoooIACCiiggAIKKKCAApsskOkPQ9rkgOxAAQUUUEABBRRQQAEFFFBAAQUUUEABBRRQQAEFFFBAAQUUUEABBRRQQAEFFFBAAQUUUEABBRRQQAEFFFBAAQUUUEABBRRQQAEFFFBAgSSBPKAQuABYABQAw4AOoA34PfAvwEigFDgD2H0ACC4ClgGTgfnAwgzEfAdQB4SvewP/Hj3GR3bD0+z7DeABYDGwOXA0MAfYNc1+htTpRUVF7Lbbbnzzm99k+vTpbL311l3m39raSnNzM5WVlbS0tFBeXk5FRQWlpeG27fsjJ2e9j5zwMyj6/jI4ogIKKKCAAgp0XyDUBSEf/R6wL7Bl3DTUBeFxG3A9cE+UZ08Bzo7rgm27P0SfnhnqgV8ARVHc/wB8PgOjvwu8DNwLhGT0y8CBUY2wW5p9fwg8BFQC7wF7xn3tk2Y/Gzo95JyhphsNhGuam4E++7yLwsJCttlmGxYsWMDBBx/MrrvuSkFBAbm5nzyd1Py7qqqqX+uBVDTrgz6/jYbigOG5OvmwBh2Kd4FzViC7Bb4EXJMU4m+AQ7I75EEXXZfXio6O1JeO/p1var6UTnxNTU3U1dVRX19PW1sb1dXVhPaNjY00NDRQXFxMbW0tJSUlhFyzJ8dG8rmwnxIS1VFxHh5y8fDfoRbJjx8hN+/MzwP8OmBt/Fgd78V8AITHyqRHZz3Wk5Az1eYFYLukzs4EfhrXj6Ee+jqwYxqDhfm+CVwWtfluXG9292bcCtglqstOj2uxsD8TXDuPYBfcHwcuBxqAifF+zsHAHnGtm9wmjdDTPvX1qNZ7Bvht9Hx3H/AYsBOwV1QTzo0Nu250fGTzVGx8N7ACaE97ZBsooIAC6QmE5/XwHoBwhHWr8N6A/0yvi7TPHgE8Gz9Pdzb+W7zeuCbt3mygQPcEBm0+3L3pf/pZG8ura2pqUjvI9NrTYM+rP+kChH2ZbMur3wJCHRD2he4Cnjev/vS/H89QQAEFFFBAAQUUUEABBRRQQAEFFFBAAQUUUEABBRRQQAEFFFBAAQUUUEABBRRQQAEFFFBAAQUUUEABBRRQQAEFFFBAAQUUUEABBRRQQAEFFFBAAQUU6HuBTH8YUt/PwBEVUEABBRRQQAEFFFBAAQUUUEABBRRQQAEFFFBAAQUUUEABBRRQQAEFFFBAAQUUUEABBRRQQAEFFFBAAQUUUEABBRRQQAEFFFBAAQUGs0D4/+KHAd8GTgUmAoXxhNuB+4HzgFeA4ujc84HSuE02uywClgGTgfnAwgwE2wjcAtwM7Ab8ENgaGJVm328ADwCL47ZHAofHfabZ1dA5ferUqcyaNYuFCxdSUlJCQUFBl8m3trbS3NxMZWUlLS0tlJeXU1FRQWlpuF37/sjJWe8jJ/wMir6/DI6ogAIKKKCAAukJbAecEuWqhwH7pTT9G3BflP/+DFgZ//44YH8gP6oZsi3X+T7wS+AdYHRcy6Snsf7Zq4EPgJeBHYAjgHnAPml2HPr5I3AW8GZcB5zcg37SHHa908N1C7XfGKBrcr2pPfewfcjxx4wZwx577MF+++3H7Nmz2XnnnRk7diwbyK+7jJL6+6qqqn6tB1IJrA96eFPYrLsCYV1nXdLJYT0nt7uNPU8BBRToI4FdgL8kjRXytLF9NLbDfCTQkQzR0dHl2343Ss2X0omvqamJuro66uvraWtro7q6mtC+sbGRhoYGiouLqa2tTawrFxZ2bn+kN+UhnM9dCCxJ0loOzIz2SfYEZgNnAtunoRlqqmejNldEtdr/S6NdODXkPEVR+1A/hT2V6cBmKXlPuLHD/svdwG/i+m1ttNd1aFzHTo33wcLzz/Be2OtaFdfMrwN/jWrGR6Nx74jqv9fi2jTEcVBc/yU/B4Zcbk18/p3x/lZ4zgx5nYcCCijQ2wITgKeBG+Ln/PCc1RfHUcCNKQOF15zqvhjcMYakwKDNhzN1NTeWV9fU1KQOk217Apli6Ot+zKs3LG5e3dd3ouMpoIACCiiggAIKKKCAAgoooIACCiiggAIKKKCAAgoooIACCiiggAIKKKCAAgoooIACCiiggAIKKKCAAgoooIACCiiggAIKKKCAAgoooIACCiiggAIDUMAPQxqAF82QFVBAAQUUUEABBRRQQAEFFFBAAQUUUEABBRRQQAEFFFBAAQUUUEABBRRQQAEFFFBAAQUUUEABBRRQQAEFFFBAAQUUUEABBRRQQIEhKPA14ARgGrB50vyfAC4D7gfeA74DHARMALL5/6lfBCwDJgPzgYUZuKYPAA3AtcAOwPnx13Fp9v0WEPoKMa6J+pwOlAKfSbOfDZ2eG1+bHYERQH4G+uzXLvLy8igoKOCoo45i3rx5lJWVscUWW5CT0/X2a21tpbm5mcrKSlpaWigvL6eiooLS0kDb90dqfFn+99L3QI6ogAIKKKCAAtkoMAbYBzgOOAUIuWVn0rUKWBHllz8A7gPC92cDXwK2AAqybEKXAzcAzwJvAh8Aq+P5jIzjHZ4Sc3t8zrtxnt6xkTmVAAfENdSsNOe+DngUOAN4Adguqg8OA3ZNs59NPb0wrv22j2uIIiAvqnOGbWrH6bQPeXN4jBgxggkTJlBSUsIRRxzB3LlzKS4upqgohPXpR2r+XVVV1a/1QGrE1geffg09Y5MEwt9uWF/oPNYOhvWATRKxsQIKZKNAyDFageQcbGvg79kY7CCNqUt+29GxsXS37wVS86V04mtqaqKuro76+nra2tqorq4mtG9sbKShoSGRV9bW1iZyzcLCkAanfwzhfO6zQBPwDnAlcGlUMz4J7BvtGx0a1TSnAZPSEA39PAL8N/BfabTrPDXUqWEvJexThZo07AGFGi/5CM81r8b7Wr+O6tzb4txoW2A/oCyOP+zt9OyG2HDg4Y/q9djnN/E+0J+B8PPgeHS8H7RzPG6YS+fRFteuv4rm98uoXnwFWNkDH5sooIACPRUIz4lhD7uvj/AcPSdp0P8brU99v6+DcLwhIzBo8+FMXcGN5dU1NTWpw2Tz+4UyRdIX/ZhXr69sXt0Xd55jKKCAAgoooIACCiiggAIKKKCAAgoooIACCiiggAIKKKCAAgoooIACCiiggAIKKKCAAgoooIACCiiggAIKKKCAAgoooIACCiiggAIKKKCAAgoooIACg0DAD0MaBBfRKSiggAIKKKCAAgoooIACCiiggAIKKKCAAgoooIACCiiggAIKKKCAAgoooIACCiiggAIKKKCAAgoooIACCiiggAIKKKCAAgoooIACQ0BgHnAkUA4UJ833ReBO4DrgD8BCYC6wB5CbxS6LgGXAZGB+HPemhvsY8Luoz18AWwNLIpddgYlpdvxu5Pwg8A3gJWBLYBtgszT7ST19GJAPfA44Nu531Cb22e/NR40axYQJE1iyZAnz58+nqKiI3NxccnK6fqRDa2srzc3NVFZW0tLSQnl5ORUVFZSWlvbLHFLjA/wMin65Eg6qgAIKKKBAnwpcCdwd54zP9unImRlsODAOOAH4V2BzYETcdTvwDtAA3Ab8T1QnzIrrh1BHhPw4m44VwMvAe8Af42vyF6AAmA1MA7ZPCXhlNPengKuA54E1G5nQdsBewBmxQTpz7wCagH8EHgfy+il3D/VcUVQ3TYmu6T5AWVzbbGpdko5FIrcfMWIE++23HzNmzEh83WGHHZg4cSIFBQWJ33fnSM2/q6qq+rUeSI3Z+qA7V9FzNkEgrAWsTmofnr/Cc7qHAgookG0CYU3080lBzYnzy2yLc7DGE/LQj4+Oji7f9vucU/OldOJramqirq6O+vp62traqK6uJrRvbGykoaGB4uJiamtrKSkpobCwsEdzHeL5XAVQlwIX6sHwNxzqx23TQH0N+A1wY/xIo2ni1LDOHuqYkrgWOyh6HpkOhAsbaqvOoy3ef/lTvLf1KPD3eA/lM3EdtAMwKa5nw77YmPj33V3LD/nXB8DrUW34SjxeWAt4GvhrnJ+NjOvPveM4Q+08NvlPEWgFnoldfh3VrPcCq4B16eJ4vgIKKDAABcIaW3O8Fnci8PAAnIMhDxyBQZsPZ+oSbCyvrqmpSR2muzlTpsIbrP2YV3+0rmlePVjvcOelgAIKKKCAAgoooIACCiiggAIKKKCAAgoooIACCiiggAIKKKCAAgoooIACCiiggAIKKKCAAgoooIACCiiggAIKKKCAAgoooIACCiiggAIKKKCAAgr0ooAfhtSLuHatgAIKKKCAAgoooIACCiiggAIKKKCAAgoooIACCiiggAIKKKCAAgoooIACCiiggAIKKKCAAgoooIACCiiggAIKKKCAAgoooIACCiiQMYE9gIOBs4Dtk3p9H1gB/CdwLfAF4AjgJGB4xkbPfEeLgGXAZGA+sDADQzwJLAf+AxgHfB3YE5iUZt8rgYeAs4GngFHAaKAwzX5STw+fcRCuyQxgQTz3EOeAPHJycsjPz2fatGkceeSRzJ49mz322IO8vDzC78Ij+WhtbaW5uZnKykpaWlooLy+noqKC0tLSfpl/anyAn0HRL1fCQRVQQAEFFOgzgX2B+5NGC/+9X5+NnpmBQr4yLJrHoXE+uTewXVLXq4Fngdujn/88PndH4MvA53qQF2cm6g330gF8CLwQx3t9lL+/E9c6pwCh/kmeW+jlT8Cd8dzCPNduJMAJQAnwjajd0T2YyONxPfAH4IMetM9Uk3xga2D3+H6dEhuF+Y2Ja5WM57EFBQWMGjWKLbfckq222optttmGfffdl7322ovdd9+dESNGrJfvf9qEU/Pvqqqqfq0H1ivWUuoX64NPu6L+Pk2BAqAtqc2qDKwxpBmCpyuggALdEvgpcEbSmd8CLuxWS0/KhEDIkT8+Ojq6fJuJ/jepj9R8Lp34mpqaqKuro76+nrb/n707gY/rLA/9/5NlS7ZjOzGWl8h2nERxEkhIyKbISYlCQgpix1FDAaVNSy+3pVzxR7TQwv1DI2jpQDGtgUtJ6QKlaShDE2gYw2WJwSQNhKVDwpKIrEoIykb2GS/y3PPqvvIdTWxpRhqNNNLvfD7nYy3v8rzfcyQ/z3mlUT5PKpUi9N+5cyc7duxg7dq1bN++nc2bN7N48eQew/u89xmX99eBlwEXx5qi3Ot/b1JL/QuwA/hmuZ0O0m4JEOqW1wGvBzbEfZbGkrahLnwk2cv5AvAN4L+Ax2M+Hmq65wCnACfGmnZp3GcJ44RaaPQc/YLZD4RzOKkHw/7Zg3GfJ9R4Yey7Yu0ZbrQwbngu8BLghIPUV2GcvcBgtAj7cD8HHpuCi10VUECBehTonOL/CfW4ZmOeGYE5mw9Xi3O8vHrbtm2l01T9uXG11lFn45hXm1fX2S1ruAoooIACCiiggAIKKKCAAgoooIACCiiggAIKKKCAAgoooIACCiiggAIKKKCAAgoooIACCiiggAIKKKCAAgoooIACCiiggAIKKKCAAgoooIACCiigwOwR8MWQZs+1MBIFFFBAAQUUUEABBRRQQAEFFFBAAQUUUEABBRRQQAEFFFBAAQUUUEABBRRQQAEFFFBAAQUUUEABBRRQQAEFFFBAAQUUUEABBRRQQIFDC6wBzgbeA5wMNMem+4A8cAXwSWAhcCHwNmAVsGSWor4d+AxwJPASoKcKcd4N/BD4FLAS+H2gA9hc4dhPAzcBvcAdwLOSMY+JnhUONaZ5eI2DcH1OAV6VXLNW4IipDDhTfRcsWMDSpUs57rjjuPDCC3n961/Ppk2beNazAtX/PRoaxr6kQy6XY2BggN7eXoaGhujq6qK7/pSc6wAAIABJREFUu5stW7bMyDJK4wshz0ggTqqAAgoooIACtRL4s5hLj873L1XKQWsVf/E8bUA78Cbg10oC2A98D7gSuA54ELgo5p+vnolgx5lzCPgS8MUkb/9y8vZZQBfwBmA1sKCkb6h3rgK+Dzw6wVqWA2vjNZ9MrfFjINQsNyZ1wSMz7BYcQh2xKLE6PdaF58S6MNwLIY+tai67atUqjjnmGM477zzOPfdcOjo6WLFiBUuWLCHUAgfJpSckKu3T19c3o/VAacDWBxNeQhtMTSA8mwnPGkaPHLB0akPaWwEFFJgWgT8A/lfRyJ8FfnNaZnLQgwkUij9YKIx5d8bFSvOlSuLLZrOk02kymQz5fJ5UKkXov3PnTnbs2MHatWvZvn07mzdvZvHixZNaq/ncM9henuyXvDKpD18Wa6NyXX8OfAjYmXz9/6zcTgdp1wg0JTXcibGGeQ1watwTKa5fhoE9yX7OL5NacBC4Pe7zZOPHwh7YYUlMocZbEfdpwt5X2IwIN0vYKwvzjI4Tcq7HYx33EPAr4EngqbiXFvZljo/1Z9g7Ojr6LIt1V/FSnogxhO+FXwVuSfbewsf2TsHFrgoooIACCihwaIE5mw9X66KPl1dv27atdJqqPjOu1hrqcBzzajCvrsMb15AVUEABBRRQQAEFFFBAAQUUUEABBRRQQAEFFFBAAQUUUEABBRRQQAEFFFBAAQUUUEABBRRQQAEFFFBAAQUUUEABBRRQQAEFFFBAAQUUUEABBRRQQIHZIOCLIc2Gq2AMCiiggAIKKKCAAgoooIACCiiggAIKKKCAAgoooIACCiiggAIKKKCAAgoooIACCiiggAIKKKCAAgoooIACCiiggAIKKKCAAgoooIACEwksBJ4DvBfoANbEDgUgnF8CPgd8GzgeeAvwXGDDRAPP0OffDvwjsDSJ+ySgvQpxPAbcB1wPtAKXAhcAJ1c49tPATUAv8DhwWhzrrArHOVjz8DoHzcByIFzTxiqMWfMhFi9ezPr16/m93/s9XvjCF/Kc5zyH5uZmGhv/33IaGsa+pEMul2NgYIDe3l6Ghobo6uqiu7ubLVu21Dz+MGFpfOFDMxKIkyqggAIKKKBArQRuAIoTj8uAT9Vq8irPswI4EvhD4CXARqCpaI4HgNuAzwK74sdPB7qSuiHktJtmOPcJ9cvNwI2xjhkEhoHXJLn8RbGOWVy0nieAXwIfTXL7NPAQsGcC0+BxWJJ7vx94Q8y7K8n3fgq8O9YW91f5+k12uBB/qAPXxnpnfaz3Qs23DnhZJQMvXLiQpqYmVq5cyapVq1izZs2Bc+PGjWzYsGHkDHn/unXrCO2L8/1K5jpY/t3X1zej9UBp/NYHlV5R2yuggAIKzFGBc2L+M7q8W4ET5+haZ+OyQp584CgUxrw74/GW5kuVxJfNZkmn02QyGfL5PKlUitB/586d7Nixg7Vr17J9+3Y2b95MePY8mcN87hlq3cDWZM/ohcDqMk1DXXYL8K6kfvxOrL3K7HrIZsti/fJy4PnAqUlt1wKEj5ce+TjnT2LNeHvc83kYCHXh7rivEvZYlsS3wz7LolhT7ou1YqgXw1jh/VBHhRp6ZXTYnNTKz45xhNoq7NWUHqF/mPNnSZ31PeBa4IfAU0mduH+qIPZXQAEFFFBAgUMKzNl8uFrXfLy8etu2baXTVPI8vFohzsVxzKvNq+fife2aFFBAAQUUUEABBRRQQAEFFFBAAQUUUEABBRRQQAEFFFBAAQUUUEABBRRQQAEFFFBAAQUUUEABBRRQQAEFFFBAAQUUUEABBRRQQAEFFFBAAQUUUECBmgj4Ykg1YXYSBRRQQAEFFFBAAQUUUEABBRRQQAEFFFBAAQUUUEABBRRQQAEFFFBAAQUUUEABBRRQQAEFFFBAAQUUUEABBRRQQAEFFFBAAQUUUECBKghsBC4DXgycUzLercANwBXAk/HzlwDPBxYBs+33698H/BPwKLAcWFsFnz3AU8B9wLHAK4BXAmdVOHYY53vAm4CHgZOB35rEOBVO+4zm4botBo4Amqc6WDX6Nzc3c8QRR/C85z2Pc845h4suuogTTjiBlStX0tAw9hYrfT+XyzEwMEBvby9DQ0N0dXXR3d3Nli1bqhFaxWOUxjcLv0YqXpMdFFBAAQUUUOCQAocBT5T8fx/yzwfq2KwJCPl+yHkviDljY1xPAQjn1cB/AN8GlgInAVuBs4HVQBhjtE8tKIZjrfIQ8OWkVvk68H1gDRCSwtcBZ8aYQnIZ1hD63JHUQDcCnwK+UWagof+CJI9+P/BGYFmFa70NCDXLrqQGu6uMORdGzzDPbuDxGH8ZXSfdJNzXK4HjgbZYCx4YLOTsw8PD7N+/n0KhMHKGHLixsZEFCxbQ1NTE0qVLWbt2LRs2bOCoo45i06ZNI/9u3LiRlpaWZ+T4k440fPGV1At9fX0zWg+UrsX6YCpX174KzCmB9wDd8f/V8DzmvwFXzakVuhgFxhcIOWN4vlp8hJzjaeFqIhDy3wNHyN9m01GaL1USXzabJZ1Ok8lkyOfzpFKpkfx0586d7NixYyQn3b59O5s3b2bx4vBIvPLDfO4ZZqG++o24R7SqTNFc3Bt5C5AF9pfZb7xmoTYLdWfYBzo37rWEuu+Yg3QarWXDvPvi9557gJuBn8facBAYAkJdGeLdW1R7hRpwSayTQs27IdmHOho4AXh2PMPnR2vhENvB9s7CvtVNwBeSPp+NdWyo82bXF2UVLo5DKKCAAgooMMsE5mw+XC3n8fLqbdu2lU4z235GqFoMtR7HvNq8utb3nPMpoIACCiiggAIKKKCAAgoooIACCiiggAIKKKCAAgoooIACCiiggAIKKKCAAgoooIACCiiggAIKKKCAAgoooIACCiiggAIKKKCAAgoooIACCiiggAJzRsAXQ5ozl9KFKKCAAgoooIACCiiggAIKKKCAAgoooIACCiiggAIKKKCAAgoooIACCiiggAIKKKCAAgoooIACCiiggAIKKKCAAgoooIACCiiggAJzXuAI4CzgEuAyoBEY/b353cDdwJ8DNwDh/bcAvwm0AM2zTOcfgM8DdwAPA08Be+J6DovxNpXEvD+2eQzYCxTGWdNm4AXA64DOCtc+DPwQeCNwD7AReDHwnArHmWrzxcDhwDHAamApsBBYMNWBK+nf0NBAOJcsWcLq1avZvHkzr3jFK3jpS1/K2rVrWbo0hPXMI/QpPnK5HAMDA/T29jI0NERXVxfd3d1s2bKlknCq1rY0vqKvparN4UAKKKCAAgooMGsEtsbcczSgnwAnzZroJhdIyAk3xJz3rcCxwPKioUKu/CBwC3Al8IMkv/0FcFrMj4PJeiDk3rU4Qi4fcv6QZ38B+A4wCKwBXhTz9taY/44mkiEvD7n/15J8+GPArcBQBcGGcd4Ra6ejgCUV9P15YvNBYGcS221l9FsZPYNvWNe3Yr0yXs1SxrDjNgn1YKgPwrpC7XB/cev//M//JJ/PE/LwPXv2MDw8TFNT00heH3L45uZmFi5cOPKx8HbpuWjRoqnGN6Z/af7d19c3o/VA6eKsD6p6uR1MgXoW+ER8HjS6hj8A/raeF2TsCkxCIOQ+4dlqyCOzQB/wwCTGsUvlAmNyx0JhOlPJyoMrzZcqiS+bzZJOp8lkMiM5aiqVIvTfuXMnO3bsGHnOvH379pFnz4sXh9S28sN87hlmvxv3h8KeUthbKucIe0y7kjrjfbH+KqdPOW1CbRZqlyOBZwMdQDtw6jj7V+ELINSET8Q9pEdjfRjeD7VlDtgX94rCv6FGDnOEQibcRKFOCjXyCuBZ8Qx1W6ijDrbHEvac8sB/Ad+LNWv4Phi+J4Y4Qk3roYACCiiggALTKzBn8+FqsY2XV2/btq10Gv8GR3XgzavNq6tzJzmKAgoooIACCiiggAIKKKCAAgoooIACCiiggAIKKKCAAgoooIACCiiggAIKKKCAAgoooIACCiiggAIKKKCAAgoooIACCiiggAIKKKCAAgoooIACCigwDwV8MaR5eNFdsgIKKKCAAgoooIACCiiggAIKKKCAAgoooIACCiiggAIKKKCAAgoooIACCiiggAIKKKCAAgoooIACCiiggAIKKKCAAgoooIACCihQpwJNwLOA1wF/DBwOLIlr2Q88CuwAvgRcC3QCXcCrgNZZtua7gfuAx4HvAV8Hfgo0AxcBpwLHlMT8ZLL224DPAHcBe8dZ00bgDOCN0aCS5ReALPAHwM3AQmANsKySQarQthFYChyfXNOzgPOBdcCKKoxd9hCNjY0sWbKEc845h3PPPXfk32OPPZZ169bR3NxM+PzBjoaGsS/pkMvlGBgYoLe3l6GhIbq6uuju7mbLli1lx1LNhqXxAb4GRTWBHUsBBRRQQIHZJfCJmBeORvU3Se78/82uECcVTagPng1cAlwAnB5z1wVFNcLDwA3J578FfBt4Glid5N/Pjzn3icB6YDkw2m9SwRykU8irw/kgMJjE+RPgphhH+PhoHOcB55TEHj4faoUQd6hv0sATwJ4Kgwv1wGuB02L9VG73O4CPxDol1AQTHWcmtdjZQEhub0xM/w7YBwxP1LGKnw9mB449e/Yweu7du5f9+/ezcOHCkRw+nOHtBQuqfckPvZrS/Luvr4+tW7dy6qmncuedd7J48WJaW1sPxFZFl7KGsj4oi8lGCswHgQ/EZ26ja/1T4C/nw8JdowJFAptj7pZXpeYCY/K5QmHMuzUPpnTC0nypkviy2SzpdJpMJkM+nyeVShH679y5kx07drB27Vq2b9/O5s2bR/LCyRzmc89Q+0Pg9UktdXKs98phDfXaV4BPAmEPZzqO8Bw+7P+E+unCuP9xZIwxXPxKntOHL5KwNxb2isJGRdjLqaR/6BvqtrD39BBwP/DVZC9mZ9wbCjWphwIKKKCAAgrUTmDO5sPVIhwvr962bdszUvhqzTvPxzGvnvgGMK+e2MgWCiiggAIKKKCAAgoooIACCiiggAIKKKCAAgoooIACCiiggAIKKKCAAgoooIACCiiggAIKKKCAAgoooIACCiiggAIKKKCAAgoooIACCiiggAIKKKDAvBSo5EUi5yWQi1ZAAQUUUEABBRRQQAEFFFBAAQUUUEABBRRQQAEFFFBAAQUUUEABBRRQQAEFFFBAAQUUUEABBRRQQAEFFFBAAQUUUEABBRRQQAEFFJg1AuF35BcALwJ+DzgT2FgU3R7gDuArycf/PrZtAy4FTgeOmjUrgQLwNHBPjPdzwKPAMcBlwPNK1hZC/xFwXVxbWOe+cdazGtgMvC3pt3US674ZeAvwXeCpSfSvVpdFQCvwXOAc4PhoFNZXfO2rNd/IOM3NzSxbtow1a9Zw5JFHsn79ejo6OjjjjDN47nOfy5IlS2hoGP8lG0o/n8vlGBgYoLe3l6GhIbq6uuju7mbLli1Vjb3cwQ4Sv69BUS6e7RRQQAEFFKg/gZBzFudOL09y6WvrbxkHjXhZXNsbYh69HGgqabkf+AGQiev+KdAIPB94cZJjdwKbQhoYPx5qjsnmRiHPD2eYcxgINcoPgW/GuW8DdifvvyDO/eqY74Y5i4/QZhD4APDVWDeEMSs9Lo71wEVAyKHLPe5K4roizv29Mjr9NvAbse76fLLGPwXyE9QsZQxbUZPgfuAoFMa8W9FA09G4NP/u6+vjVa96FRs3buSaa66hpaWFzs5OVq1axdKlS6cjhHHHtD6oObkTKjBbBd4FvK8ouL+M39Nna7zGpYACc0ugrvK5SvLNbDZLOp0mk8mQz+dJpVKE/jt37mTHjh2sXbuW7du3s3nzZhYvXjypq2o+9wy2t8caMdR65SbY/wF8IdZuQ5O6EOV1Ogw4HFgba6jzgLPj3kfYE6mkHh2tQUOfSvqFSEO9+qu4D3QDcD1wH/BQ3BcKNa2HAgooUE8CFybP+75eTwEbqwIlAnM2H67WlR4vr962bVvpNJXmRtUKc66NY1498RU1r57YyBYKKKCAAgoooIACCiiggAIKKKCAAgoooIACCiiggAIKKKCAAgoooIACCiiggAIKKKCAAgoooIACCiiggAIKKKCAAgoooIACCiiggAIKKKCAAgoooMC8FPDFkOblZXfRCiiggAIKKKCAAgoooIACCiiggAIKKKCAAgoooIACCiiggAIKKKCAAgoooIACCiiggAIKKKCAAgoooIACCiiggAIKKKCAAgoooEBdC7QB7cCbgF8rWcl+4HvAlcB1wIPARcCrgFfPslUPAV8Cvgh8OXn7LKALeAOwGlhQEu8ngauA7wOPTrCW5cBa4D1AzyTW/WPg7cCNwCOT6F/NLsFhIbAosTodOBs4Zzqv56pVqzjmmGM477zzOPfcc+no6GDFihUsWbKEBQsW0NAw8cs1lLbJ5XIMDAzQ29vL0NAQXV1ddHd3s2XLlmpalT3WQdYw8aLKHt2GCiiggAIKKDCLBDYDtxXFsw84AnhqFsU4lVBCnnhYkk93AC9MaoGXAcfF/HF03ELMae8FfgDcBNwA7AVC3nx0Uj8cD5wEBK+jgMNj/llpbE/HXP2O6H4LEN4eBJ4E1gMhAQx57cnARmAJMJqLhVjDNQrxhRrhK8BAvF7hc5UeLwBeArw2zl1u/xDvp2IM15fRqQ/oBhqBf09cPwSE2iyctTrG+BQKk+GavlBL8+++vj7OP//8kRpj+/btrFu3jq1bt3LKKafQ2to6fYEcYmTrg5qTO6ECs1XgD4GPFgX38fj8bbbGa1wKKDC3BOoqn6sk38xms6TTaTKZDPl8nlQqRej/zW9+kx07drBmzRo+8pGPcNxxx7F48eJJXVXzuWewXQ78N2AV0FQmatiD+ddYN060B1PmkIdsFvY9wp7Hprjf8XrgjDj3uri/s6KC2MuJJ3yNPQY8DPwSCDXyXcBP4vkzIB9r0nLGs40CCigwWwSOTZ7lfTj5HvoK4J3A+2dLYMahQIUCczYfrtDhkM3Hy6s/9KHwSHrM4c8/VAe+nvLqsMcTzrBHFB6yhzP83JR5dXXuBUdRQAEFFFBAAQUUUEABBRRQQAEFFFBAAQUUUEABBRRQQAEFFFBAAQUUUEABBRRQQAEFFFBAAQUUUEABBRRQQAEFFFBAAQUUUEABBRRQQAEFFFBAAQUUqFDAF0OqEMzmCiiggAIKKKCAAgoooIACCiiggAIKKKCAAgoooIACCiiggAIKKKCAAgoooIACCiiggAIKKKCAAgoooIACCiiggAIKKKCAAgoooIACMy6wAjgS+EPgJcBGoKkoqgeA24DPArvix08HuoCzgE3ATP6+fQG4GbgxiedLwCAwDLwGuAh4LrC4aD1PAL8EPgqkgYeAPRNcheBxGPD+ZPw3AI0VrvmnwLuTeK4H7p/xK/5/AwjXbA2wFmgFdhTHdfbZZ/Pwww/zyCOP8OSTT7Jnz/hECxcupKmpiZUrV7Jq1SrWrFlz4Ny4cSMbNmwYOdevX8+6desI7RsbA2N5R0PD2Fssl8sxMDBAb28vQ0NDdHV10d3dzZYtW8obsMqtSuOr8P6ocjQOp4ACCiiggALTKBBy5pBHjh4hPz5vGuebqaFDjngi0AOcCxwLLAIWFAW0P+a2IRf/GvAT4G4gD6wEjk9qiGcDx8W8M9QdS2KtEfLrkAyG8UKiF8YKOXw4Q+K5G8gBjwBDwK3xDHl1aLsMOCbWI78ea5JVJVih3WPAncAX4hnefnwKqKckNdGFSQ3x5mhS7lD3JZ5XxXrlujI6hdqhG7gHuDqp0f6+jD7VbhLqrANHoTDm3WrPVfF4pfl3X18foYYZHh7m8ssvp7W1lUsvvZTzzjuPtra2isefagfrg6kK2l+BOSMQ/h/956LV/GvyjO11c2Z1LkQBBWa7QF3lc5Xkm9lslnQ6TSaTIZ/Pk0qlCPnXrl27+PKXvzzyXPqv//qvR/LA5ubmSV0n87kxbKFm+2Cyr/L7ca+lnAf74f77c+AfYt0Y6sRaHB+PcY7O9ZH4RtjLCjXk4bEGHa1Fw9qKNx8OttcV1lJ6hnpzH3AH8ONkv+w7wE1xryrUsuFzHgoooEA9CoSfFQj77aNH+J4WnguGvfVaHuFnF8I+draWkzrXnBOYs/lwta7UeHl1yLFLjpn8maBqLXmmx6mnvDpYhXjDz1ptAM4Ewg/jmFfP9F3k/AoooIACCiiggAIKKKCAAgoooIACCiiggAIKKKCAAgoooIACCiiggAIKKKCAAgoooIACCiiggAIKKKCAAgoooIACCiiggAIKKKCAAgoooIACCiigwDwW8MWQ5vHFd+kKKKCAAgoooIACCiiggAIKKKCAAgoooIACCiiggAIKKKCAAgoooIACCiiggAIKKKCAAgoooIACCiiggAIKKKCAAgoooIACCiigQB0LNAGXAK8ALgCOABrjegpAOK8G/gP4NrAUOAnYCpwNrAbCGKN9akExDDwJPAR8Gfg68H1gDbAFeB1wZowpvB5AWEPocwdwI/Ap4BtlBhr6LwDeD7wRWFbhWm8D3gfsAu4qY86F0TPMsxt4PMZfRtdJNwk+B453v/vd3Hfffdx///386le/IpfLMTw8zP79+ykUCiNnQ0MDjY2NLFiwgKamJpYuXcratWvZsGEDRx11FJs2bRr5d+PGjbS0tIy0n+xR2jfEMzAwQG9vL0NDQ3R1ddHd3c2WLeHS1/44yNomv9jah++MCiiggAIKKFC+wBeTnPPlxWlTkhe+t/zuddMy5KMhFz0ZeCnwu8DhST7cXLKCfUAeeAK4OWl7U1JPfAsYAH4FLAIOi/XCemBTfHtlHH+0hgg5bxjnaeBB4JfAvcD9wAPAnph/Lwfak9z/+THXD+OtiPOU1iKhz49i3n898NM4zv4pXIWwhnOBy4ETKxgnrGO0ngq1y0RHuKcuBm4BrgGunKjDNHx+TH0Q8v/ZdJTm3319fbS3t4/ULP39/bS2ttLT00NnZydtbW01D936oObkTqjAbBUIOUPIHUaPTPx/dbbGa1wKKDC3BOoqn6sk38xms6TTaTKZDPl8nlQqxZFHHjnyPPu73/0uy5Yt47LLLmP16tUjz68nc5jPHVALtWGoAz8Q90YC6ETPvkMtFvZu/gz4p1jnhb2ZWhwfS2rINxVNFPaA/iTWoWHvaG3cQxr991mxZg1rXBzXGurUUDfujWeoU0PN+xjwSKxRQ433i1i/hho27FM9DDwKhDp5dhVQtZB3DgUUmCsC4dnb3UB4djd6/GN8NliLNYbvx3+UPMN7JzAYfx6hVv+H1GJ9zlFbgTmbD1eLcby8+pWvfGXpNBPlgNUKa66OU2959eh1CPl/+PmwVTGnDj8bZl49V+9S16WAAgoooIACCiiggAIKKKCAAgoooIACCiiggAIKKKCAAgoooIACCiiggAIKKKCAAgoooIACCiiggAIKKKCAAgoooIACCiiggAIKKKCAAgoooIACCsxyAV8MaZZfIMNTQAEFFFBAAQUUUEABBRRQQAEFFFBAAQUUUEABBRRQQAEFFFBAAQUUUEABBRRQQAEFFFBAAQUUUEABBRRQQAEFFFBAAQUUUEABBRQ4qMACYAPwAuCtwLHA8qKWBeBB4BbgSuAHwC+A04BOYCuwHjisRr77gaeAHyYxfAH4DjAIrAFeBLwOaAUOB0ZfC2A4WdtjwNeAjwG3AkMVxBvGeQdwGXAUsKSCvj9PbD4I7Exiu62MfiujZ/AN6/oWEK5BOKfrGDP23Xffze7du9mzZ8/IGd7O5/PkcrmR94eHh2lqamLJkiUsXbqU5uZmFi5cOPKx8HbpuWjRoinF3dAw9iUdQhwDAwP09vYyNDREV1cX3d3dbNmyZUrzTLZzaXxF991kh7SfAgoooIACCsxOgTuBo4tC64i56OyMdmpRNQLPAk5J8tELgHOBk4EVQHFyN5qnPhBz15D7Bqd7Ys0Q6ohczGXDmEuBxUAzsDDmTSFX3wvsAZ4GdgMh5w/zhLYhtw/1SjjbgOPi26FmCbVM8RHmejRel13A12Msv5oax0jvZcAZSS2QAp4X11DOsKHuyCR9rgG+WEaH9wMXx7or9LmqjD7VbjKmPigUprMUqTz00vy7r6+P9vb2kTqlv7+f1tZWenp66OzspK0t3DK1PawPauvtbArMYoHnx2c6oyFenzyX+rVZHK+hKaDA3BKoq3yuknwzm82STqfJZDIjz6xTqRQnnXTSyNW76667Rp5Tn3HGGSPPrSd7mM8dkAv7IKE2+QtgY5meofa6O6nl/hL4t2ne1ygN6WzgxqIPhlpzddwbCvXcqlhfhhpzHdAS67ywzlB7jtaqxTVq2It6HHgEeBi4H7g3nqF+DXWshwIKKDCXBH4f+HjJgsKe9X/VYJF3AMcUzfNHyc8sfKgG8zrF3BSYs/lwtS7XeHn1sceGHxkac/g3OKYGH/LN8PNLIa/+nTKHmsm8+lAhhv0Y8+oyL6DNFFBAAQUUUEABBRRQQAEFFFBAAQUUUEABBRRQQAEFFFBAAQUUUEABBRRQQAEFFFBAAQUUUEABBRRQQAEFFFBAAQUUUEABBRRQQAEFFFBAAQUUUEABBaor4IshVdfT0RRQQAEFFFBAAQUUUEABBRRQQAEFFFBAAQUUUEABBRRQQAEFFFBAAQUUUEABBRRQQAEFFFBAAQUUUEABBRRQQAEFFFBAAQUUUEABBWon0AQ8G7gEuAA4HVgILIgh7AceBm5IPv8t4NvA08Bq4PnAqcCJwHpgeVG/aq2gAITzQWAwifMnwE0xjvDx0TjOA84piT18/vEY95eANPAEsKfC4N4IvBY4DTi8gr53AB9JnL4O3FxGvzOBs4EtwI2J6d8B+4DhMvpOtkkwOnAUCv/v3fD2vn372LNnz8i5d+9e9u/fz8KFC2lubh45w9sLFozeKpMN4dD9GhrGvqRDLpdjYGCA3t5ehoaG6OrqYuvWrZx66qndpjWmAAAgAElEQVTceeedLF68mNbW1gOxVT+isSOWxgf4GhTTje74CiiggAIKzJxAyDdfneTFvw6cNHNh1GzmZUBLzINfAhwHHAE0j5PzPBpz9lti3n57fP/+mIOH3HY0vw8LCbnT6BnqkjDnkcAm4M3AklhjhDgWHWLlIVfeDYQ5BpI4PwN8E/hlzKWrBRaueQroSHL8VWUOGmqYbwCfT+6Zz5XR5wNAd6x3rk7qrKvK6FPtJoesD6o90WTGK82/+/r6aG9vZ3h4mP7+/pFaoKenh87OTtra2iYzxZT6WB9Mic/OCswlgVOSnCFbtKAfJ8+kTp5LC3QtCigwqwXqKp8rfh49kWo2myWdTpPJZMjn86RSqZFccOXKlSPPrsMRng9P5Xm1+dyBqxD2Qf4G+O2JrkvR50P9twv4NHBdBf2q1TTsxxxTNFioKT8W96wa495RqCtH3w4bG6P16Ojbo18/4d+wNxbqzdF/Qz0bbrTwb/jYmK+1ai3CcRRQQIEZFAjfE8MzvecUxfCd+CxsusP6a+AtRZPkgBPic8Xpntvx557AnM2Hq3Wpxsurm5rCY/oxhz//MDX4kFdvSPLId8W9lnJGm+m8+lAxhpzZvLqcK2gbBRRQQAEFFFBAAQUUUEABBRRQQAEFFFBAAQUUUEABBRRQQAEFFFBAAQUUUEABBRRQQAEFFFBAAQUUUEABBRRQQAEFFFBAAQUUUEABBRRQQAEFFFBAgaoK+GJIVeV0MAUUUEABBRRQQAEFFFBAAQUUUEABBRRQQAEFFFBAAQUUUEABBRRQQAEFFFBAAQUUUEABBRRQQAEFFFBAAQUUUEABBRRQQAEFFFBAgRoLLAM2Am8ALgOWA00lMewHfgBkgGuBnwKNwPOBFwOdwCagOX58ATDZ38cvAOEMcw4De4AfAt+Mc98G7E7ef0Gc+9VAKxDmLD5Cm0HgA8BXgXvimJXyXgxsBS4CVlfQ+a4krivi3N8ro99vA78BnA58PlnjnwJ5YF8ZfSfbJDgfOAqFMe9Odsyq9WtoGHsL5XI5BgYG6O3tZWhoiK6uLl71qlexceNGrrnmGlpaWujs7GTVqlUsXbq0anEcaqDS+KZwz097rE6ggAIKKKCAAgpUKLAw1gRHAScBFwJnA6fEfP9guf5eIAc8Ec+n4vtPA48BT8b8NrQLuf6iWD+EGiLUIOEMSVz49+Qy4g3Jaxj3R8C3gK8BdwIPxHqhmsltG/CWZJ4LokcZ4fFIUkNcD/wb8JkyOoS6pRu4CbgauKqMPtVuUlf1QV9fH+3t7QwPD9Pf309rays9PT0jNUFbW7hktT2sD2rr7WwKzGKB8HwsPBMaPe6Nz91mcciGpoACc0igrvK5Sp5HZ7NZ0uk0mUyGfD5PKpWio6Nj5JlwtQ7zuQOSa4CXA5+swDbUMZ9O9oquS/Y5flxBv2o1/Z9JrfreosH+EzinWoM7jgIKKDBPBM6L+/HFy31NfLY1nQThWWDY/19XNEl4Nhb25z0UqFRgzubDlUIcqv14ebX5cLWUx+TVJyT7GG8Fws81lXPMdF5dToy2UUABBRRQQAEFFFBAAQUUUEABBRRQQAEFFFBAAQUUUEABBRRQQAEFFFBAAQUUUEABBRRQQAEFFFBAAQUUUEABBRRQQAEFFFBAAQUUUEABBRRQQAEFFFCgZgKT/QNoNQvQiRRQQAEFFFBAAQUUUEABBRRQQAEFFFBAAQUUUEABBRRQQAEFFFBAAQUUUEABBRRQQAEFFFBAAQUUUEABBRRQQAEFFFBAAQUUUEABBRQYR2AhcBjQAbwQeBlwHBA+PnoUgEeAe4EfADcBNwB7geXA0cDxwEnAZuAo4HBg0STknwYeBe4AbgNuiW8PAk8C64EtwOnAycBGYAkw+vv/IdZ9Mb4vJ22/AgwATwHhc5UeLwBeArw2zl1u/xDvpxLXEMP1ZXTqS9baDTQC/564fgjYH88yuk+qyRiPQmEyPJOat6xODQ1jX9Ihl8sxMDBAb28vQ0NDdHV1cf7557NkyRK2b9/OunXr2Lp1K6eccgqtra1lzTGVRqXxFd2DUxnWvgoooIACCiigwGwSCLnpKuCseJ4Zc/91wBExdx0v3pBghpw25PEhz98da4jwsVArNMUz1COLgQVl5FR54DHgnpjnfz/J178ba5RQn4Sxq32EGuSSWCtdUObgIcYfAv8KXFFGn/cDFwNZ4OqkvrqyjD7VblJX9UFfXx/t7e0MDw/T398/UgP09PTQ2dlJW1tbtW0mHM/6YEIiGygwXwTC87DwXGv0eAJYMV8W7zoVUGDGBeoqn6vkeXQ2myWdTpPJZMjn86RSKTo6OmhpaakauvncAcqw53JGstfzL8DSCYBHa77/DYSa5lbggapdlPIHCjVb2L8qPkJREPaZPBRQQAEFyhe4Jnme9cqi5vcn+93HxGd65Y9Secvw3O2zJd3C/vyOyoeyxzwXmLP5cLWu63h5tflwtZSfkVe/Eeiqk7y66ggOqIACCiiggAIKKKCAAgoooIACCiiggAIKKKCAAgoooIACCiiggAIKKKCAAgoooIACCiiggAIKKKCAAgoooIACCiiggAIKKKCAAgoooIACCiiggAIKKKDAVATG/vWqqYxkXwUUUEABBRRQQAEFFFBAAQUUUEABBRRQQAEFFFBAAQUUUEABBRRQQAEFFFBAAQUUUEABBRRQQAEFFFBAAQUUUEABBRRQQAEFFFBAAQVmTmAtcCLQA5wLHAssAhYUhbQfuB+4Gfga8BPgbiAPrASOB54NHAesAVYAS4CmeDbG8cLv6oexhuO5B9gN5IBHgCHg1nj+NLZdBhwDnAX8OrAJWFXCFcZ8DLgT+EI8w9uPT4H1FOBC4M3RpNyh7ks8r0ri/RJwXRmd3g10A/cAVwN/X0afqTYpFA9QKIx5d6pjT7l/Q8PYl3TI5XIMDAzQ29vL0NAQXV1dnH322QwPD3P55ZfT2trKpZdeynnnnUdbW9uU559ogNL4AF+DYiI0P6+AAgoooIAC9SgQcpyQx68GjgZeDbwAOCnm+uWsaTTRPFjCOZpDlZtLhVoh1AjXAN+I+fNTwL5yAplkm1B3nBfz9deVOcaTwADwz8CHy+hzeVJnXRxroLC20K/WR13VB319fbS3t4/UA/39/SP1QE9PD52dnTWpB0ovjvVBrW/XeTffkcAvilYdns20zjuF+lhweI4WnncVH+H/0fDMykMBBRSYboG6yucqeR6dzWZJp9NkMhny+TypVIqOjg5aWlqqZmo+d4Ay7O+E+ud/xj2Z8YzD/3lhTyfUMO+Jb4e9npk4vhnjHp07xNM/E4E4pwIKKFDHAkclPyvw8/gzAqPL+P+B99VgTeE5X3jmOHoMApvjzxDUYHqnmCMCczYfrtb1GS+vNh+ulvIz8upLgfMnGH025dVVh3BABRRQQAEFFFBAAQUUUEABBRRQQAEFFFBAAQUUUEABBRRQQAEFFFBAAQUUUEABBRRQQAEFFFBAAQUUUEABBRRQQAEFFFBAAQUUUEABBRRQQAEFFFBAAQUmK1DuHzCY7Pj2U0ABBRRQQAEFFFBAAQUUUEABBRRQQAEFFFBAAQUUUEABBRRQQAEFFFBAAQUUUEABBRRQQAEFFFBAAQUUUEABBRRQQAEFFFBAAQUUUKAWAguBZcDJwEuB3wUOB5pLJt8H5IEngJuTtjcB3wIGgF8Bi4DDgNXAemBTfHtlHL8JaAR2x3GeBh4EfgncC9wPPADsie2WA+3A84Ez43gr4jxhnOIj9PkR8CngeuCncZz9UwAMazgXuBw4sYJxwjquBv4D+HIZ/d6beF4M3AJcA1xZRp+pNikUD1AojHl3qmNPuX9Dw9iXdMjlcgwMDNDb28vQ0BBdXV20t7czPDxMf38/ra2t9PT00NnZSVtb25Tnn2iA0viSe8TXoJgIzc8roIACCiigQD0LLAZCbh4SreOAzUXnUcARQMj1q32E+mMQuAu4Hfg5cFusP0L98CQQ2kznEeqbsObfAt5aZt4XaqZQE/wD8L4ygntnUstsjbVRqCOuKKNPtZvUVX3Q19c3o/VAKb71QbVvR8crEQjPJsL3vNHjPmCDSrNW4GzgceDReOZmbaQGpoACc02grvK5Sp5HZ7NZ0uk0mUyGfD5PKpWio6ODlpaWql1D87kDlM+Je0S/CZw+AXCoe34MfD7ZT/pw3POp2jWpcKDfS/ak/q6ozx2xfq1wGJsroIAC817gg8nztj8qUgh7+eG5WHjONZ3HscBPSn424S+Ad03npI495wTmbD5crSs1Xl5tPlwt5Wfk1eG5f0cd5dVVh3BABRRQQAEFFFBAAQUUUEABBRRQQAEFFFBAAQUUUEABBRRQQAEFFFBAAQUUUEABBRRQQAEFFFBAAQUUUEABBRRQQAEFFFBAAQUUUEABBRRQQAEFFFBAAQUmK+Afg5qsnP0UUEABBRRQQAEFFFBAAQUUUEABBRRQQAEFFFBAAQUUUEABBRRQQAEFFFBAAQUUUEABBRRQQAEFFFBAAQUUUEABBRRQQAEFFFBAAQVmm0Aj8CzgFOAC4FzgZGAFsKgo2AIQzgeAQeDnwJ3APcAvgAeBXGwTxlwKLAaagYVA+F39YWAvsAd4GtgN7I/zhLatwIZ4tgHHxbeXAwtK4MJcjwLfAXYBX4+x/KoKwMuAM4AU8Ly4hnKGHQIySZ9rgC+W0eH9wMXAD2Kfq8roM9Um4RoeOAqFMe9Odewp929oGPuSDrlcjoGBAXp7exkaGqKrq4v29naGh4fp7++ntbWVnp4eOjs7aWsLt8z0HqXxxft6eid1dAUUUEABBRRQYHYIHAasA04FzgROAtYDhyd585KYMzfF3D7UESF/L83hR1cyWluE+iDUBqF/cdsfA98HfgT8FzAA3Btrh1pphDWEtV2W1DjvibVNqGvGO/YBjyd1zRXJut4Za6Px2r8tWeNWIPT7d+BvarW44pKgnuqDd73rXZx22mns3r17RuqB0utjfTADd+z8mnJjfM4xuurwLOao+UXgahVQoI4FwnPd8Fw1PDv+bh2vox5Cr6vnvZU8j85ms6TTaTKZDPl8nlQqRUdHBy0tLVW7LuZzByhPA14DvCh+7Y5nHGqea4EvJPXh1XHPp2rXpMKBwl7OIyV7WWf7fadCRZsroIACEPbibwdWF2F8OvlZgN+uAU547vZnRfOEnyV4LnBrDeZ2irkhMGfz4WpdnvHyavPhainXfV5ddQgHVEABBRRQQAEFFFBAAQUUUEABBRRQQAEFFFBAAQUUUEABBRRQQAEFFFBAAQUUUEABBRRQQAEFFFBAAQUUUEABBRRQQAEFFFBAAQUUUEABBRRQQAEFFFBgsgJj/3rVZEexnwIKKKCAAgoooIACCiiggAIKKKCAAgoooIACCiiggAIKKKCAAgoooIACCiiggAIKKKCAAgoooIACCiiggAIKKKCAAgoooIACCiiggAKzR2AZ0AK8FngJcBxwBNAMHOr37B8FBoFbgJ8At8f37wf2APuAQjzDSsM4o2cTEOY8EtgEHAucApwAHAWEzx/sGAZ2A2GOgSTOzwDfBH4Z56uW6ElACugAVpU56IPAN4DPA58ro88HErtu4CbgauCqMvpMtUm4HgeOQmHMu1Mde8r9GxrG3mq5XI6BgQF6e3sZGhqiq6uL9vZ2hoeH6e/vp7W1lZ6eHjo7O2lra5vy/BMNUBrfOF8bEw3l5xVQQAEFFFBAgXoTaAQWxRw+5PGHx1w+5PHHxJx+PbA65s+hzcFy+tH6IA88ATyU5M4h9x49wudfGPP7x4CngFysAWppFhLThUmdcwnwdmAjsHKCAELsoQb622RtbwNC7bJ/nD5vBi6OpqGG+MtaLjDOVVf1wSc+8Qk2bdrEww8/PCP1QOn1sT6YgTt2fk0Zno3cXbTke+L32vml4GoVUKDeBC5N8sGPActj4B8H3lRvi6izeOsqn6vkeXQ2myWdTpPJZMjn86RSKTo6OmhpCdsY1TnM5w44hn2QNwC/luxTnDiBbtgH+QjwJSAb657qXJDJjfLZWLeN9g6x9U5uKHspoIAC81rgjcmzvk9EgR8ne/H/Hbi+BiLhZxHCzxmEZ4yjxw3AuTWY2ynmhsCczYerdXnGy6vNh6ulPCfy6qpjOKACCiiggAIKKKCAAgoooIACCiiggAIKKKCAAgoooIACCiiggAIKKKCAAgoooIACCiiggAIKKKCAAgoooIACCiiggAIKKKCAAgoooIACCiiggAIKKKCAApMRONQfSpvMWPZRQAEFFFBAAQUUUEABBRRQQAEFFFBAAQUUUEABBRRQQAEFFFBAAQUUUEABBRRQQAEFFFBAAQUUUEABBRRQQAEFFFBAAQUUUEABBRRQYDYILASagKOAk4ALgbOBU4BG4GC/a78XyAFPxPOp+P7TwGPAk0AeCO32A4uA5nguB8K5tOhcASwDlgALDoJSiOP+CPgW8DXgTuABYDcQPl+tow14SzLPBdGjnHEfAa4H/g34TBkdPgB0AzcBVwNXldFnqk3GGBUK1SSbamjQ0DD2NsvlcgwMDNDb28vQ0BBdXV20t7czPDxMf38/ra2t9PT00NnZSVtbuGTTe5TGd4ivi+kNwtEVUEABBRRQQIGZFwhJW6gRQv6+FlgHrAZagMPjxw+LeX9oN1pPDMfaINQHIX8PtcQq4A+KlnQrcEasI0L7mT4uAn4X6ACOLiOYkGB/Mon/T2I9tGecPm8AtgLHAOmkZnp3GeNXu0ld1Qff+c53aGxs5NZbb52ReqAU3/qg2rej45UIhO854ZnH6HFX/H4hlAIKKDCbBV4KXFsU4I3Altkc8ByIra7yuUqeR2ezWdLpNJlMhnw+TyqVoqOjg5aWUHZU5zCfO+DYCfQCp09Q94Ra7p5Yu3wVeKjK+zKTubDF33fCHtXHgT+ezED2UUABBea5QHjedx1wZXy2Ffb2a3W8EAj/rxQfXcnzuC/XKgDnqWuBOZsPV+uqjJdXmw9XS3lO5NVVx3BABRRQQAEFFFBAAQUUUEABBRRQQAEFFFBAAQUUUEABBRRQQAEFFFBAAQUUUEABBRRQQAEFFFBAAQUUUEABBRRQQAEFFFBAAQUUUEABBRRQQAEFFFBAAQUmI3CwP5I2mXHso4ACCiiggAIKKKCAAgoooIACCiiggAIKKKCAAgoooIACCiiggAIKKKCAAgoooIACCiiggAIKKKCAAgoooIACCiiggAIKKKCAAgoooMBsE2gEVgFnxfNM4GhgHXAEED4/3lEA9gNPAk8Du4G98WOLgKZ4HgYsBhYAE/0efx54DLgHGAC+D3wXuKlo7Go7rgcuAV4GXFDm4CHGHwL/ClxRRp/3AxcDWeBq4Moy+ky1Sbg+B45CYcy7Ux17yv0bGsbeCrlcjoGBAXp7exkaGqKrq4v29naGh4fp7++ntbWVnp4eOjs7aWtrm/L8Ew1QGl8Z9+5EQ/p5BRRQQAEFFFBgrgqEvL855vyhDgh1RMjrc/EMNUNIRt8G/FURwj8BvzOLUE4DXhxrg+eVGddnknZ/BjyQrO+Jcfr8JrAVOBv4HPDH0aTMaarSrK7qg1C/DA4OsmvXrhmpB0rFrQ+qcg86yKEFjgVuL/r0HcD0F75eEQUUUGBqAuGZ6r1FQ4Tnw+E5sMf0CdRdPlcuRTabJZ1Ok8lkyOfzpFIpOjo6aGlpKXeICduZzx0g+vVkr+Vdyd7GCcDaceBCjfOjpL57L/CfcX9mQucaNAj7MdcCX6zBXE6hgAIKKDA9Ap+Nz9/ui8/Iwn67hwLlCMzZfLicxZfTZry82ny4HMGK2tR7Xl3RYm2sgAIKKKCAAgoooIACCiiggAIKKKCAAgoooIACCiiggAIKKKCAAgoooIACCiiggAIKKKCAAgoooIACCiiggAIKKKCAAgoooIACCiiggAIKKKCAAgoooMB0CEz0h8ymY07HVEABBRRQQAEFFFBAAQUUUEABBRRQQAEFFFBAAQUUUEABBRRQQAEFFFBAAQUUUEABBRRQQAEFFFBAAQUUUEABBRRQQAEFFFBAAQUUUKBWAuH36huB1cDRwKuBFwAnAUvKDKIQ243+W9xt9Pf2y/39/SHgp8A1wDeAe4CngH1lxjKZZquSuc4DuoHXlTnAk8AA8M/Ah8voczlwMXBrXFvoN93HmOtRKBzs8kx3CIcev6Fh7C2Ry+UYGBigt7eXoaEhurq6aG9vZ3h4mP7+flpbW+np6aGzs5O2trZpD7w0PqDce3jaY3MCBRRQQAEFFFBglgksiDXF6L8hbxqOOXz4dzQRvTLJh19bFPv/AD46i9ayMcnVnwe8NdZE5YSWBj4A3AE8PE6HlwGvALqAa4F3JGcO2FvOJFVqU1f1QahfBgcH2bVr14zUA6Xm1gdVugsd5lACocj9edEnbweOk0sBBRSoA4FfAUcUxXlC8nz1tjqIu15DrLt8rlzobDZLOp0mk8mQz+dJpVJ0dHTQ0tJS7hATtjOfO0AU6pIUsB5YPg7c94GvAp+OezYTGttAAQUUUECBMgWOBN4M/DnwdJl9bKZAEJiz+XC1Lu94ebX5cLWUzaurLumACiiggAIKKKCAAgoooIACCiiggAIKKKCAAgoooIACCiiggAIKKKCAAgoooIACCiiggAIKKKCAAgoooIACCiiggAIKKKCAAgoooIACCiiggAIKKKCAAvNWwD8GNW8vvQtXQAEFFFBAAQUUUEABBRRQQAEFFFBAAQUUUEABBRRQQAEFFFBAAQUUUEABBRRQQAEFFFBAAQUUUEABBRRQQAEFFFBAAQUUUEABBeaVwGJgOdAGHAdsLjqPAo4Amqossh/YC/wCuAu4Hfg5cBswANwLPAnsq/K8pcMdFtf8W8BbgXJeayAP3A/8A/C+MuJ7J7AVeBC4GriijD5TbVIoHqBQGPPuVMeecv+GhrHMuVyOgYEBent7GRoaoquri/b2doaHh+nv76e1tZWenh46Oztpawu36fQepfGVeV9Mb1COroACCiiggAIK1LfAz4ATipZwLnDDLFpSqIfWA+8FXh7rn4lqg2uBjwI3x7rmUMs5H3gJ8FrgOuDdwEOx3qkVQV3VB6F+GRwcZNeuXTNSD5ReFOuDWt2m83ae8AwmPAsZPcIzkePnrYYLV0CBehL4GnBhUcCvAf6tnhZQZ7HWXT5Xrm82myWdTpPJZMjn86RSKTo6OmhpaSl3iAnbmc+NEIX65hLg48CKpPZpPARcuNfSwKeBm4ChCYFtoIACCiiggAIKTL/AnM2Hq0U3Xl5tPlwtZfPqqko6mAIKKKCAAgoooIACCiiggAIKKKCAAgoooIACCiiggAIKKKCAAgoooIACCiiggAIKKKCAAgoooIACCiiggAIKKKCAAgoooIACCiiggAIKKKCAAgoooMC8FpjoDwHMaxwXr4ACCiiggAIKKKCAAgoooIACCiiggAIKKKCAAgoooIACCiiggAIKKKCAAgoooIACCiiggAIKKKCAAgoooIACCiiggAIKKKCAAgooMCcFDgPWAacCZwInAeuBw4ElQDPQBCyK5wIgnAc7CkA4h4E98dwd/30KeBy4FfgR8F/AAHAvsL+GsmEdYW2XJbG+B1gMLJxg/n0x9iuStbwzrnG8Lm9L1rgVCP3+HfibGqwvuB84CoUx79Zg+vGnaGgY+5IO+XyeO+64g76+Ph588EFe/OIXc9ppp7F79276+/tpbW2lp6eHzs5O2trapj3+0vgAX4Ni2tWdQAEFFFBAgZoIHA2cAXwdeLQmMzpJEFgKhPx/9Aj5/nLg6VnEE2qaZUmN8+dAN9BSRl3wNeAfgRuSeuKucdYS6qqLgDcC3wc+CNwOPFTD9ddVfRDql8HBQXbt2jUj9UDpdbE+qOGdOj+nOgH4WdHSw3OSE+cnhatWQIE6E/grIDz3HD3+AnhXna2hnsKtu3yuXNxsNks6nSaTyRCeE6dSKTo6OmhpCSl5dQ7zuZE9nFCXvQb466QmCftAB3vmHfYwQp32t8DHgAeBXHWugqMooIACCiiggAJTEpiz+fCUVIo6j5dXmw9XS9m8umqSDqSAAgoooIACCiiggAIKKKCAAgoooIACCiiggAIKKKCAAgoooIACCiiggAIKKKCAAgoooIACCiiggAIKKKCAAgoooIACCiiggAIKKKCAAgoooIACCigw7wX8Y1Dz/hYQQAEFFFBAAQUUUEABBRRQQAEFFFBAAQUUUEABBRRQQAEFFFBAAQUUUEABBRRQQAEFFFBAAQUUUEABBRRQQAEFFFBAAQUUUEABBRSYdwKNwCJgWTwPB44EjgWOATYB64HVwKrYpukgSgUgnHngCeAB4BfAIHAvcDdwB/AQ8BjwFJADdtdYPLy2wELgEuDtwEZg5QQxhHXtA/42WdvbgGFg/zh93gxcHK0+D/xlDdYYYjxwFApj3q3B9ONP0dAw9iUd9u3bx3333cfll1/Oo48+yote9CI2bdrEww8/TH9/P62trfT09NDZ2UlbW9u0x18aH+BrUEy7uhMooIACCihQE4E/Aj4YZ/phkp/9FXBlTWZ2kqOBU4HTgRbgD2chSXNSt7wJ2BrjXDpBjN8GPgt8Fbh1nLYnAOcD4f4biHXED2JdVCuGuqoPQv0yODjIrl27ZqQeKL0o1ge1uk3n7TwnAj8tWv3Pku8tz563Gi5cAQXqSeDS5Jnxp4sCzgAvracF1FmsdZfPleubzWZJp9NkMhny+TypVIqOjg5aWkLZUJ3DfG5kz2dd3Ad5X7JHsfgQso8DdwH/C/hk3PeYXZsL1bklHEUBBRRQQAEF6k9gzubD1boU4+XV5sPVUjavrpqkAymggAIKKKCAAgoooIACCiiggAIKKKCAAgoooIACCiiggAIKKKCAAgoooIACCiiggAIKKKCAAgoooIACCiiggAIKKKCAAgoooIACClQv2w8AACAASURBVCiggAIKKKCAAgrMewH/GNS8vwUEUEABBRRQQAEFFFBAAQUUUEABBRRQQAEFFFBAAQUUUEABBRRQQAEFFFBAAQUUUEABBRRQQAEFFFBAAQUUUEABBRRQQAEFFFBAAQXmtUD4vftGYAWwFlgHrAZagMPjxw8DmmO70Db0GQb2xnM3kAMeBR4BHgQeAh4AhoB8bD/T0BcBvwt0AEeXEUwB+GQS/58ATwJ7xunzBmArcAyQBt5dxvhTbRLiO3AUCmPenerYU+7f0DD2JR3279/P448/zle+8hXy+TwnnngijY2N3HrrrfT399Pa2kpPTw+dnZ20tbVNef6JBiiNL97XE3Xz8woooIACCigw+wW+CrywKMz/Dlwx+8M2whoJLAJeBLwC+A3giAnm/R5wLXB1ku//aJy2rcC5QH+sgf4F2AkM1GhdYZq6qg9C/TI4OMiuXbtmpB4ovS7WBzW8U+fnVM9Jvuf8uGjpPwFOmp8UrloBBepM4LklOdAvgPV1toZ6Crfu8rlycbPZLOl0mkwmM/JsOJVK0dHRQUtL2IaozmE+x+Jkb+Jk4GLgrXFP52C4dwP/O+5jhPp5dm0sVOd2cBQFFFBAAQUUqE+BOZsPV+tyjJdXmw9XS9m8umqSDqSAAgoooIACCiiggAIKKKCAAgoooIACCiiggAIKKKCAAgoooIACCiiggAIKKKCAAgoooIACCiiggAIKKKCAAgoooIACCiiggAIKKKCAAgoooIACCigw7wXG/vWqec8hgAIKKKCAAgoooIACCiiggAIKKKCAAgoooIACCiiggAIKKKCAAgoooIACCiiggAIKKKCAAgoooIACCiiggAIKKKCAAgoooIACCiiggALPEGgCmoHFwCKgEcgDuXjuBwp14HYa8GLgEuB5Zcb7maTdnwEPAE+M0+c3ga3A2cDngD+ugckY80Jhdl2ChoaxL+lwsPgGBwfZtWsX/f39tLa20tPTQ2dnJ21tbWVensk3K40P8DUoJs9pTwUUUEABBWaLQMhZH4u562hMRwGDsyVA45hxgQXAZqArqWXeAaybIKIfA98A/hm4aZy2y4CzgA8De4AM8O9JjfCjGq647uqDmawHSq+L9UEN79T5OdXJwM1FS78FeO78pHDVCihQZwIhdwrPgMPz4dFjJfBona2jXsKtu3yuXNhsNks6nSaTyZDP50mlUnR0dNDS0lLuEBO2M5/jMOD5wKuBy0q+bkf9hoEfAh8FbgAGJoS1gQIKKKCAAgooUDuBOZsPV4twvLzafLhayubVVZN0IAUUUEABBRRQQAEFFFBAAQUUUEABBRRQQAEFFFBAAQUUUEABBRRQQAEFFFBAAQUUUEABBRRQQAEFFFBAAQUUUEABBRRQQAEFFFBAAQUUUEABBRRQQIF5L+Afg5r3t4AACiiggAIKKKCAAgoooIACCiiggAIKKKCAAgoooIACCiiggAIKKKCAAgoooIACCiiggAIKKKCAAgoooIACCiiggAIKKKCAAgoooIACEwgsABqB0X/D7+oPA/viv4U6EdwIPA94K/CCMmNOAx8A7gAeHqfPy4BXAF3AtcA7kjMH7C1znsk0G+NeKMyuy9DQMPYlHQ4W3+DgILt27aK/v5/W1lZ6enro7Oykra1tMh4V9SmND/A1KCoStLECCiiggAKzUuDFwI6iyAaA42dlpAY1UwIh51se64HLgeOAw8YJ5vYkx/8O8HHg2+O0C/VSqDU+DCwDvg/8PXBjDRdad/XBTNYDpdfF+qCGd6pTKaCAAgrUm8APgNOKgr4I+Fq9LaJO4q27fK5c12w2SzqdJpPJkM/nSaVSdHR00NLSUu4QE7Yzn+NwIOxTvBJ4FbCoBC3cX08C1wHvjHseYQ/DQwEFFFBAAQUUmC0CczYfrhbweHm1+XC1lM2rqybpQAoooIACCiiggAIKKKCAAgoooIACCiiggAIKKKCAAgoooIACCiiggAIKKKCAAgoooIACCiiggAIKKKCAAgoooIACCiiggAIKKKCAAgoooIACCiiggALzXsA/BjXvbwEBFFBAAQUUUEABBRRQQAEFFFBAAQUUUEABBRRQQAEFFFBAAQUUUEABBRRQQAEFFFBAAQUUUEABBRRQQAEFFFBAAQUUUEABBRRQQAEF5onAcmA98F7g5UATMNHrDlwLfBS4GfjFOE7nAy8BXgtcB7wbeAh4chptC8VjFwpj3p3GacsbuqFhLO3B4hscHGTXrl309/fT2tpKT08PnZ2dtLW1lTfJFFqVxlfGvTCF2eyqgAIKKKCAAjUS2Aa8tWiukMf9jxrN7TT1IxAS1TOBdwBnAUeNE/p9wC3AB4GvT7DE5wB/Hsd7IPb5Rg1Z6q4+mMl6oPS6WB/U8E51KgVmv8CJwGeAI+L5M+DXZn/YRqjAtAn8A/A7RaP/MfBX0zbb/2HvbqAtPcvC7v9PPoBgkEBC0MEXhUGw1A9QqFGMw4egQJWqCH6MiqJWUEFUtEhr66DUqYDUAmpVqNVWhBDAkigQRBhAbQEZFFEQqg4iHy6JkJAhIez3bN4D77OPM3Nm5tn7zD77/PZas5Jn9nNf13X/7rPmXPfea93P7g684/q5k12uw4cPd9lll3XllVd29OjRDh482CWXXNJFF110siG2vE8/162r/RvffUy/rzhnE9qN1eHqd6pnVe+tpn/nRYAAAQK7V+DfV79W/dXuJTDzJRNY2X54Xs4n6qv1w/NS1lfPTVIgAgQIECBAgAABAgQIECBAgAABAgQIECBAgAABAgQIECBAgAABAgQIECBAgAABAgQIECBAgAABAgQIECBAgAABAgQIECBAgAABAgQIENj1Als9GGzXAwEgQIAAAQIECBAgQIAAAQIECBAgQIAAAQIECBAgQIAAAQIECBAgQIAAAQIECBAgQIAAAQIECBAgQIAAAQIECBAgQIAAAQIrInBWdX7109VDq4uqc7aY21XVc6rXVX91gnvvUd2/+p7qDdXPVu+o/n6BdpNh7Mlk5nKBaU8u9Nra7JEOx6rvyJEjHTp0qAMHDrRnz57279/fvn372rt378klGXHX5voqZ1CM8DSUAAECBAgsicCfVv98UMvXVP9rSWpTxnIJfPbGnuDB1b1OUNrV1d9UT6xessUU7lQ9vrp7dV71hJMYM0+VHbc/OJP7gc3w9gfz/FEUi8COF/hn1Z8NZvEX1efs+FmZAIHTF/iB6lHV4eqN1e+s91HTvttr/gI7rp87WYLDhw932WWXdeWVV3b06NEOHjzYJZdc0kUXTT+in89LP9dt1r+P+P5quse5W3X2Jtnrq+et71deXL20+tB85EUhQIAAgR0oMP2efPpd9mdVl1dfvwPnoOTVFFjZfnhey3Wivlo/PC9lffXcJAUiQIAAAQIECBAgQIAAAQIECBAgQIAAAQIECBAgQIAAAQIECBAgQIAAAQIECBAgQIAAAQIECBAgQIAAAQIECBAgQIAAAQIECBAgQIAAgV0v4GFQu/5HAAABAgQIECBAgAABAgQIECBAgAABAgQIECBAgAABAgQIECBAgAABAgQIECBAgAABAgQIECBAgAABAgQIECBAgAABAgQI7CKBm1aPrr6u+sLq5lvM/TXVb1Uvr/7iBPfepbp39SPV26tfrN5YvWuBtpNh7Mlk5nKBaU8u9Nra7JEOx6rvyJEjHTp0qAMHDrRnz57279/fvn372rt378klGXHX5voqZ1CM8DSUAAECBAgsgcDF1XsHdXy0uqC6dglqU8LyCdymunv1iOph1VnH6Qevr/6helz1gmr6c3W8xvszq0dW96nuXD22uqy68QRj5imz4/YHZ3I/sBne/mCeP4piEdjxAnuqvx3MYtpffNqOn5UJECCwEwR2XD93sqiHDx/usssu68orr+zo0aMdPHiwSy65pIsuuuhkQ2x5n37u47+r/m31wOqzNvY4n3Cb/mxdt77n+cnq+RvfW9ywJery3XDrjf3Z8lWmIgIECOwcga+qfmdTufuqV2/zFL64ekb18Oqd25xbuuUVWNl+eF7kJ+qr9cPzUt4VffXcsAQiQIAAAQIECBAgQIAAAQIECBAgQIAAAQIECBAgQIAAAQIECBAgQIAAAQIECBAgQIAAAQIECBAgQIAAAQIECBAgQIAAAQIECBAgQIAAAQInEvAwKD8fBAgQIECAAAECBAgQIECAAAECBAgQIECAAAECBAgQIECAAAECBAgQIECAAAECBAgQIECAAAECBAgQIECAAAECBAgQIEBg9wicW31l9TXVN1QXbDH111cvqV5YvfkE9+6p7lUdqN5b/Y/q96u3L5B2Mow9mcxcLjDtyYVeW5s90uFY9R05cqRDhw514MCB9uzZ0/79+9u3b1979+49uSQj7tpcX+UMihGehhIgQIAAgSUQ+I7q2YM6Xl3tW4K6lLCcAjetblU9pvr+6rzqnGOU+rHqw+t/frR6fvWB6sbjTOnT1/cMX1f9y+rLqsdvjLn6BGPmqbPj9gdncj+wGd7+YJ4/imIR2PECn1JdM5jF0Y3fEzt+YiZAgMDSC+y4fu5kRd/2trd11VVX9aIXvagPfehD/czP/Exf9EVf1Pnnn3+yIba8b5f3c2dVn1H9p+oBG997DD/vft/GdxVPW/8e4+Xre5Vrq+leZye8bl09dOP7nPtU31hdthMKVyMBAgSWWOAPqy8e1Pdn6/+2fm61HV82X1w9tdq/kf+V1X2X2Epp2yuwsv3wvBhP1Ffv8n54XsSr3FfPy0gcAgQIECBAgAABAgQIECBAgAABAgQIECBAgAABAgQIECBAgAABAgQIECBAgAABAgQIECBAgAABAgQIECBAgAABAgQIECBAgAABAgQIECBw0gIeBnXSVG4kQIAAAQIECBAgQIAAAQIECBAgQIAAAQIECBAgQIAAAQIECBAgQIAAAQIECBAgQIAAAQIECBAgQIAAAQIECBAgQIAAAQI7XuCs6rOrB1Y/Vn3aFjN6S/V71a9X/+cE955f3bP6uer66srq8urNCxSbDGNPJjOXC0x7cqHX1maPdDhWfUeOHOnQoUMdOHCgPXv2tH///vbt29fevXtPLsmIuzbXVzmDYoSnoQQIECBAYAkEfrP6xkEdT6yevAR1KWE5Bab7gnOqb62+q7pLdavjlHp0/d6fqp5f/dVGv3+sWy+q7l09tHpI9aTqsi3GzFNnx+0PzuR+YDO8/cE8fxTFIrASAjdW098Vn3idXX1sJWZmEgQILLPAjuvnThbz3e9+d3/yJ3/SVVdd1Qc/+MF+4Ad+oDvf+c7d5CY3OdkQW963y/u5m1Z3rJ5e3XdjrzM1m/5MTX+nvam6qnre+l7lj7fEXK4bfnp9D/bjg5J+e2O/tVxVqoYAAQI7S+Bux/h98D3VL2/DNO6z8d37MNW3VP9zG3JLsfwCK9sPz4v+RH31Lu+H50W8yn31vIzEIUCAAAECBAgQIECAAAECBAgQIECAAAECBAgQIECAAAECBAgQIECAAAECBAgQIECAAAECBAgQIECAAAECBAgQIECAAAECBAgQIECAAAECJy3gYVAnTeVGAgQIECBAgAABAgQIECBAgAABAgQIECBAgAABAgQIECBAgAABAgQIECBAgAABAgQIECBAgAABAgQIECBAgAABAgQIECCw4wWm5wzcorpP9ZPVnapPOcGs3lH9UfUL1WtOcN/Z1d2qn6vOr95Q/Wr1hwsUmwxjTyYzlwtMe3Kh19Zmj3Q4Vn1Hjhzp0KFDHThwoD179rR///727dvX3r17Ty7JiLs217f+8+AMihGehhIgQIAAgTMsMP09/g/VBYM67lm9/gzXJf3yC3z5eu/+1dXXVsdrQj9SPaN6QfWm6rrjTOuW1RdU31w9onpmdXn1xhOMmafQjtsfTPcDr33ta2f2A5deeum27Ac2w9sfzPNHUSwCKyHw99WFg5nctnrfSszMJAgQWGaBHdfPnSzm9ddf37XXXtvVV1/dRz/60W53u9t13nnndYwe7GRD/pP7dnk/N/2d9XnVk6p7DT7r/mj1wfXvLl5UPav6vxt756nfdO/yDdVDqwdX0+9ClvF1h+qdg8JuXN+fXVRdvYzFqokAAQI7SODXq/2Det+/8dnYh7ZhDs/b+B30iVTT/dcdq+3IvQ3Tk2KEwMr2wyNMZoaeqK/e5f3wvIhPp6+eV25xCBAgQIAAAQIECBAgQIAAAQIECBAgQIAAAQIECBAgQIAAAQIECBAgQIAAAQIECBAgQIAAAQIECBAgQIAAAQIECBAgQIAAAQIECBAgQIDAygl4GNTKLakJESBAgAABAgQIECBAgAABAgQIECBAgAABAgQIECBAgAABAgQIECBAgAABAgQIECBAgAABAgQIECBAgAABAgQIECBAgACBEwpMzxq4R/Vj1T2r25/g7r+t/rT62eoVW7jetfrpjXjv2xjzewtci8kw9mQyc7nAtCcXem1t9kiHY9V35MiRDh061IEDB9qzZ0/79+9v37597d279+SSjLhrc32VMyhGeBpKgAABAgTOsMAXVa8f1HB1detquRqkM4wk/TEFPnNjT/D4jf8eqye8vvqN6oXV71fXHMfyvI29wHdUj6ueW72ouqr60Db477j9wdVXX92b3/zmnvrUp358P/Cwhz2su971rt32trfdBq7ZFPYH204uIYFlF3hHdcdBkXeu3r7sRauPAIEdL7Dj+rlTFb/xxhubfk589tlnd4z+61TDzdy/y/u526zvPz6n+vZq+j3F9HXjxt7lr6tXre93rlj/TuS66obqV6vvHAD+RPWkUQuw2MF/VP2LQYofqJ6x2JSiEyBAYOUFPr36y+rmg5lOvw//0W2Y+adVb6tuMcj1zOr7tyG3FMstsPL98Lz4j9VX7/J+eF60p9pXzyuvOAQIECBAgAABAgQIECBAgAABAgQIECBAgAABAgQIECBAgAABAgQIECBAgAABAgQIECBAgAABAgQIECBAgAABAgQIECBAgAABAgQIECBAYCUFPAxqJZfVpAgQIECAAAECBAgQIECAAAECBAgQIECAAAECBAgQIECAAAECBAgQIECAAAECBAgQIECAAAECBAgQIECAAAECBAgQIECAwAkFPrt6aPXg6l4nuPPq6m+qJ1Yv2cL0TtXjq7tX51VPOIkxY5ZpMhw8mcxcjok7l7Fra7NHOhyrviNHjnTo0KEOHDjQnj172r9/f/v27Wvv3r1zqeFEQTbXVzmDYuHqEhAgQIAAgYUKfHF13+p+1ZHqOxaaTfBPCNyu+nD1gR1KMu3bp83ngeo+1S2P0RfesNHXv7h6UfWPx5nrudWnVt9d/UT1io1xz9smnx23P7j++uub7gle/OIXd+GFF3bppZd28cUXd/7552/7j5P9wbaTS0hg2QXeUH3hoMh7Vq9f9qLVR4DAjhfYcf3cyYpPPxu+8cYbu+666z7+32m/d84555zs8JO6b5f3c7eupnuz6e+u22yAHa3eX72p+rvqgwPIb6/+2+D6HdX0+41lfX1f9YxBcf+n+hfLWqy6CBAgsIMEpp9f/eSg3ulnYNPfB9Pvxhf9+sH1z+F+bpBk2gdN/22371q0/HLHX9l+eF7sJ+qrd3k/PC/iU+2r55VXHAIECBAgQIAAAQIECBAgQIAAAQIECBAgQIAAAQIECBAgQIAAAQIECBAgQIAAAQIECBAgQIAAAQIECBAgQIAAAQIECBAgQIAAAQIECBAgsJICHga1kstqUgQIECBAgAABAgQIECBAgAABAgQIECBAgAABAgQIECBAgAABAgQIECBAgAABAgQIECBAgAABAgQIECBAgAABAgQIECBA4IQCt6nuXj2ielh1VnWsMwiur/6helz1guqj1eQ4kT+zemR1n+rO1WOry6obTzBmzDLN1DGZHK+sMSlOf+za2iznseo7cuRIhw4d6sCBA+3Zs6f9+/e3b9++9u7de/qJT3Lk5vqOs/4nGc1tBAgQIECAAIFdK/BL1fdUf1P9cXWw+oMdpDHdB1y83vM/pnrQev/+udXZm+qf7gFeU72kes7G/uBYU5w2wNN431U9uXpr9bL1+M+q/n4bTHbc/mC6R7jhhhu65pprOvvsszvvvPM655xzOuusKeP2vuwPttdbNgI7QOD3Nj7f+USp96+u2gF1K5EAgZ0tsOP6uZPlfs973tNb3/rWXve613Xttdf27d/+7d3hDnfoJje5ycmG2PK+Xd7PTSFvXt26utkG1vR7iaPr31N8oLquumGAeP7Gvubcwd/ds3r9ltBn5oYLqvdVw3rvWP3fM1OOrAQIEFgZgZtu/Fv66YMZvaj62m2Y4fTzt+lniZ83yPUn1Rcs6Hv1bZiSFHMQWNl+eA42Hw9xor56l/fD8yI+1b56XnnFIUCAAAECBAgQIECAAAECBAgQIECAAAECBAgQIECAAAECBAgQIECAAAECBAgQIECAAAECBAgQIECAAAECBAgQIECAAAECBAgQIECAAAECKylwrIeBreRETYoAAQIECBAgQIAAAQIECBAgQIAAAQIECBAgQIAAAQIECBAgQIAAAQIECBAgQIAAAQIECBAgQIAAAQIECBAgQIAAAQIECBD4pMBNq1tVj6m+vzqvOucYPh+rPrz+50er51cfqG48juOnV19X/cvqy6rHb4y5+gRjxizJZDh4Mpm5HBN3LmPX1maPdDhWfUeOHOnQoUMdOHCgPXv2tH///vbt29fevXvnUsOJgmyur3IGxcLVJSBAgAABAgRWUOD11RcN5vWA6uU7bJ6fWn1V9ZDqG6pzN9U/7f/fWl1ZPbV63xbz+6bqxzf2AK+rDlTv2QaTHb8/2Aaj46awPziT+nITWEqBF1b/alDZQ6sXLGWliiJAYJUEVraf+4u/+Ite/vKXd/nll/fBD36wpzzlKd3jHvfo/PPPn9v66edOmXL6e236fcYnXk+vHnfKUbZvwObfzU+unrh96WUiQIDAygp8Y/Wbm2a3r3r1Nsz4HtX/2ZTnB6pnbENuKZZTYGX74Xlxn6iv1g/PS1kcAgQIECBAgAABAgQIECBAgAABAgQIECBAgAABAgQIECBAgAABAgQIECBAgAABAgQIECBAgAABAgQIECBAgAABAgQIECBAgAABAgQIECBAYF4CHgY1L0lxCBAgQIAAAQIECBAgQIAAAQIECBAgQIAAAQIECBAgQIAAAQIECBAgQIAAAQIECBAgQIAAAQIECBAgQIAAAQIECBAgQIDAzhE4qzqn+tbqu6q7VLc6TvlH1+/9qer51V9V1x/nvouqe1cPrR5SPam6bIsxY8Qmw8GTyczlmLhzGbu2Nnukw7HqO3LkSIcOHerAgQPt2bOn/fv3t2/fvvbu3TuXGk4UZHN9lTMoFq4uAQECBAgQILBiAudW11bT/37idUH1jztsnjep7lh9XfVj1aes9/JnD+YwbbTfU720emL17i3m9+DqUdW0qf2z6oeqI9XHFuyy4/cHC/Y5YXj7gzOpLzeBpRR4zvrnOY8YVPbI6tlLWamiCBBYJYGV7efe/OY398IXvrArrrii6667roMHD3bJJZd061vfem7rp587Zcrp9xjT7zw+8Xpftae68ZQjbc+Ar60uH6T62+r/qZbri5HtsZCFAAEC8xZ43frnXl8yCHqo+vJ5JzlOvP9afffgvQ9Vd974LG6bSpBmiQRWth+el/GJ+mr98LyUxSFAgAABAgQIECBAgAABAgQIECBAgAABAgQIECBAgAABAgQIECBAgAABAgQIECBAgAABAgQIECBAgAABAgQIECBAgAABAgQIECBAgAABAgTmJeBhUPOSFIcAAQIECBAgQIAAAQIECBAgQIAAAQIECBAgQIAAAQIECBAgQIAAAQIECBAgQIAAAQIECBAgQIAAAQIECBAgQIAAAQIECOw8gS+vvrr62mrvccr/SPWM6gXVm6rrjnPfLasvqL65ekT1zOry6o0nGDNGbDIcPJnMXI6JO5exa2uzRzocq74jR4702te+tgMHDrRnz57279/fpZde2t69x1uKuZT28SCb65v+1fyii0SAAAECBAgQ2BUCX7jeS79hMNO/qu6wA2d+VnXz6oHrffuPbczh1oN5TBvt6R7gZdVjqndVJ2q+L60eXt27ek/1+PU9wtvW/3vtgm12/P5gwT4nDG9/cCb1d0XuL6sODWb6mmr6b4XX8go8vXrsoLwfrp62vOWqjACBFRFY2X7u8OHDXXbZZV155ZUdPXq0gwcPdskll3TRRRfNben0c6dMebPq/dX5g5EPqF5+ypG2Z8C51fuqCwbp7rO+7/r97UkvCwECBFZa4G7VH1cfq55dPaH6+22a8fTf9bevfxc/bAp+c+P79m0qQZolEljZfnhexifqq/XD81IWhwABAgQIECBAgAABAgQIECBAgAABAgQIECBAgAABAgQIECBAgAABAgQIECBAgAABAgQIECBAgAABAgQIECBAgAABAgQIECBAgAABAgQIEJiXgIdBzUtSHAIECBAgQIAAAQIECBAgQIAAAQIECBAgQIAAAQIECBAgQIAAAQIECBAgQIAAAQIECBAgQIAAAQIECBAgQIAAAQIECBAgsPMEPrO6Z/X4jf8e6xyC66vfqF5Y/X51zXGmeV51++o7qsdVz61eVF1VfWgBNJNhzMlk5nIB6U4t5NraLOWx6rv66qt785vf3FOf+tT27NnTwx72sO5617t229ve9tSSncbdm+urnEFxGo6GECBAgAABArta4LuqXx4IXF59/Q4W+cLqm6v7VZ+/0R9+oke8sXpl9djqHdVHTjDPz6kurR68vs+4tjq4MWb6/4t87fj9wSJxtoptf7CVkPdHCnx59apBjFev/5uyb2RMwxcr8FnVBdXVgz+LzSg6AQIEamX7ucOHD3fZZZd15ZVXdvTo0Q4ePNgll1zSRRddNLd1tz/TggAAIABJREFU18+dFuV/X9+rfOtg5K9VjzitSNsz6FnVowapnl09cntSy0KAAIGVF/iRje+033QGZvrt1X8b5P2V6rvPQB1SnnmBle2H50V7or5aPzwvZXEIECBAgAABAgQIECBAgAABAgQIECBAgAABAgQIECBAgAABAgQIECBAgAABAgQIECBAgAABAgQIECBAgAABAgQIECBAgAABAgQIECBAgACBeQl4GNS8JMUhQIAAAQIECBAgQIAAAQIECBAgQIAAAQIECBAgQIAAAQIECBAgQIAAAQIECBAgQIAAAQIECBAgQIAAAQIECBAgQIAAAQI7T+C8am91oLpPdctq81kEN1QvqV5cvaj6x+NM89zqU6vvrn6iesXGuOdVH1gAzWQYczKZuVxAulMLubY2y3is+q6//vqOHDnSi1/84i688MIuvfTSLr744s4///xTS3Yad2+u7xjrfhpRDSFAgAABAgQI7CqBX6i+dzDjJ1ZP3sECF27sDX6w+vpq2t8Pm9rXVE+o3rJFf39Btaf6yvV9xlnVc6v3VdN9xSJfO35/sEicrWLbH2wl5P2RAveuXjmI8fsbn0GMDGs4AQIEtlXgZtU3rX8+ereNP9Oe5wu2tYLVT7ay/dzhw4e77LLLuvLKKzt69GgHDx7skksu6aKLLprbqurnTovygdWVg5HXVLepjp5WtMUPumR9n/UHO6jexYvIQIAAgdUReG110+qR1eHVmZaZnKLAyvbDp+hw3NtP1Ffrh+elLA4BAgQIECBAgAABAgQIECBAgAABAgQIECBAgAABAgQIECBAgAABAgQIECBAgAABAgQIECBAgAABAgQIECBAgAABAgQIECBAgAABAgQIECAwL4HNDwGbV1xxCBAgQIAAAQIECBAgQIAAAQIECBAgQIAAAQIECBAgQIAAAQIECBAgQIAAAQIECBAgQIAAAQIECBAgQIAAAQIECBAgQIAAgeUXOKu6uHpM9aDqc6uzN5X90eo11Uuq56zf+w/Hmdb0DINpvO+qnly9tXrZevxnVX+/AIrJMOZkMnO5gHSnFnJtbfZIh2PVN/27G264oWuuuaazzz678847r3POOaezzpoyLva1ub7KGRSLJRedAAECBAgQWD2B/13dczCtr6peuoOnedPqFuu9/1dUl1Z3qm5Znbsxp7dUv1L9efW+E8zzJtXNq9tv9Jh/WV1XfWzBNjt+f7BgnxOGtz84k/q7Ivd9qt8bzPSV1X13xcxNkgCBVRKY9jjTnmb4wd2nVB9epUme4bmsbD93+PDhXvCCF3TFFVd09OjRDh482Jd8yZd04YUXzo1cP3dalNPvQt5f3Wow+uHV804r2vYMemd1zvp3OZdVz6/+YHvSykKAAAECCxa4aEHfpy+4bOHnLLCy/fC8nE7UV+uH56UsDgECBAgQIECAAAECBAgQIECAAAECBAgQIECAAAECBAgQIECAAAECBAgQIECAAAECBAgQIECAAAECBAgQIECAAAECBAgQIECAAAECBAgQIDAvAQ+DmpekOAQIECBAgAABAgQIECBAgAABAgQIECBAgAABAgQIECBAgAABAgQIECBAgAABAgQIECBAgAABAgQIECBAgAABAgQIECBAYGcKfGr1VdVDqm+ozt00jRurt1ZXVk+t3rfFNL+p+vFqOu511YHqPQugmQxjTiYzlwtId2oh19Zmj3RY9voqZ1Cc2hK7mwABAgQIENjdAmdVRzf1zhdU/7gCLLer7ljdvbqouunGnP62em3119XfL+E87Q9GLMrm/Yv9wQhMQ48lcL/qqsEbr6i+AhUBAgR2oMCfVJ87qPve1at24DyWteSV7ecOHz7c5Zdf3hVXXNHRo0c7ePBgl1xySRdeeOHc1kI/d9qUv7D+/cX3Dkb/9sZ3JacdcMED/5/qyIJzCE+AAAECBAicGYGV7YfnxXmivlo/PC9lcQgQIECAAAECBAgQIECAAAECBAgQIECAAAECBAgQIECAAAECBAgQIECAAAECBAgQIECAAAECBAgQIECAAAECBAgQIECAAAECBAgQIECAAIF5CXgY1LwkxSFAgAABAgQIECBAgAABAgQIECBAgAABAgQIECBAgAABAgQIECBAgAABAgQIECBAgAABAgQIECBAgAABAgQIECBAgAABAjtT4CbVHauvq36s+pTq7MFUJtV7qpdWT6zevcU0H1w9qtpb/Vn1Q9WR6mNz5pnW9cnXZDJzOedUpx5ubW32SIdlr69yBsWpL7MRBAgQIECAwO4V+ILqTYPpT/vd268Ix3R/cLPq/OrcQZ94/Xpv/8HqI+v7ghuWcK72ByMWZfP+xf5gBKahxxK4f/WywRsvrx6AigABAjtQ4Ner/YO6H1v9/A6cx7KWvLL93Lve9a7e+MY39qpXvaprrrmmRz/60d3lLnfpZjebtt3zeennTtvx0urVG6PfVj2t+qXTjmYgAQIECBAgQOD0BVa2Hz59ktmRJ+qr9cPzUhaHAAECBAgQIECAAAECBAgQIECAAAECBAgQIECAAAECBAgQIECAAAECBAgQIECAAAECBAgQIECAAAECBAgQIECAAAECBAgQIECAAAECBAgQmJeAh0HNS1IcAgQIECBAgAABAgQIECBAgAABAgQIECBAgAABAgQIECBAgAABAgQIECBAgAABAgQIECBAgAABAgQIECBAgAABAgQIECCwMwXOqm5ePbD6seoO1a0HU5ms//111cuqx1TvqqZ/d7zXpdXDq3tX76keX71t/b/XzplnpobJ5EQlzTnzSYRbW5s90mHZ66ucQXES6+oWAgQIECBAgMCGwHdWvzrQeFH1tXTOqID9wQj+zfsX+4MRmIYeS+AB1UsHb0w/X/hKVAQIENiBAj9S/eyg7udU077Qaz4CK9vPXXPNNb3//e/vT//0T7v22mu7733v28UXXzwftY0o+rlRnD9fPa96zagoBhMgQIAAAQIExgmsbD88juX/H32ivlo/PC9lcQgQIECAAAECBAgQIECAAAECBAgQIECAAAECBAgQIECAAAECBAgQIECAAAECBAgQIECAAAECBAgQIECAAAECBAgQIECAAAECBAgQIECAAIF5CXgY1LwkxSFAgAABAgQIECBAgAABAgQIECBAgAABAgQIECBAgAABAgQIECBAgAABAgQIECBAgAABAgQIECBAgAABAgQIECBAgAABAjtb4Aurb67uV31+NT2T4BPnEtxYvbJ6bPWO6iMnmOrnVJdWD66urQ5ujJn+/zxfk2GwyWTmcp55TivW2trskQ7LXt9grU9rvgYRIECAAAEC2y5w72raAL1q2zNLOBV4ZvXoAcW/q34KzRkVsD8Ywb95/2J/MALT0GMJfFX1O4M3frd6ICoCBAjsQIGvqF4+qPuPq+lnql7zEVjZfu7GG2/shhtu6MMf/nDT/7/gggs699xz56O2EUU/N1dOwQgQIECAAAECZ0JgZfvheWGeqK/WD89LWRwCBAgQIECAAAECBAgQIECAAAECBAgQIECAAAECBAgQIECAAAECBAgQIECAAAECBAgQIECAAAECBAgQIECAAAECBAgQIECAAAECBAgQIEBgXgKzT6+aV1RxCBAgQIAAAQIECBAgQIAAAQIECBAgQIAAAQIECBAgQIAAAQIECBAgQIAAAQIECBAgQIAAAQIECBAgQIAAAQIECBAgQIAAgZ0mcGG1t/rB6uurc6vhuQSvqZ5QvaX6wAkmd0G1p/rK6qzqudX7qhvmDDIZxptMZi7nnOrUw62tzR7psOz1bVrrU5+wEQQIECBAgMB2C7yyund1XfXajR5u2qd5bY/Ao6uHVl9UfWr1wOp3tye1LMcRsD8Y8aOxef9ifzAC09BjCTyoumLwxpXVg1ERIEBgBwpMP/ccfi56fXVe9bEdOJdlLFk/N2JV9HMj8AwlQIAAAQIECCyHgH54xDroh0fgGUqAAAECBAgQIECAAAECBAgQIECAAAECBAgQIECAAAECBAgQIECAAAECBAgQIECAAAECBAgQIECAAAECBAgQIECAAAECBAgQIECAAAECBAgsRGD26VULSSEoAQIECBAgQIAAAQIECBAgQIAAAQIECBAgQIAAAQIECBAgQIAAAQIECBAgQIAAAQIECBAgQIAAAQIECBAgQIAAAQIECBAgsAMEblrdovqK6tLqTtUtq3M3an9L9SvVn1fvO8F8blLdvLp9NT3X4C+r66qPzdlgMow3mcxczjnVqYdbW5s90mHZ69tYq1OfqBEECBAgQIDAmRCY9m3XVOcMkt92ix7tTNS5W3LeYcP+2t0y4SWdp/3BiIXZvH+xPxiBaeixBB5cvWTwxhXVv0RFgACBHSrwt9WeQe2fX/3JDp3LspWtnxuxIvq5EXiGEiBAgAABAgSWQ0A/PGId9MMj8AwlQIAAAQIECBAgQIAAAQIECBAgQIAAAQIECBAgQIAAAQIECBAgQIAAAQIECBAgQIAAAQIECBAgQIAAAQIECBAgQIAAAQIECBAgQIAAAQIEFiIw+/SqhaQQlAABAgQIECBAgAABAgQIECBAgAABAgQIECBAgAABAgQIECBAgAABAgQIECBAgAABAgQIECBAgAABAgQIECBAgAABAgQIENhBArer7ljdvbqouulG7X9bvbb66+rvl2A+k2ENk8nM5Rkvb21t9kiHZa+vcgbFGf+pUQABAgQIEDhpgQdWVw7u/vPqn530aDcSWE0B+4MR67p5/2J/MALT0GMJfHX124M3/lf1NagIECCwQwWuqB40qP3bql/foXNZtrL1cyNWRD83As9QAgQIECCwtcBnV0+rfnnT/nbrke4gcPIC+uGTt/ond+qHR+AZSoAAAQIECBAgQIAAAQIECBAgQIAAAQIECBAgQIAAAQIECBAgQIAAAQIECBAgQIAAAQIECBAgQIAAAQIECBAgQIAAAQIECBAgQIAAAQIECCxEwMOgFsIqKAECBAgQIECAAAECBAgQIECAAAECBAgQIECAAAECBAgQIECAAAECBAgQIECAAAECBAgQIECAAAECBAgQIECAAAECBAgQ2LECN6luVp1fnVt94myC66sPVh+pbliC2U2GNUwmM5dnvLy1tdkjHZa9vsE6n3E7BRAgQIAAAQJbCjytetzgrv9SPWbLUW4gsNoC9gcj1nfz/sX+YASmoccSeEj1osEbL67+FSoCBAjsUIEnr38++oRB7U+tfmSHzmXZytbPjVgR/dwIPEMJECBAgMDxBW5R/fuNz16n35v/ZXXXM/Rd+bSWu1evtmArK6AfHrG0+uEReIYSIECAAAECBAgQIECAAAECBAgQIECAAAECBAgQIECAAAECBAgQIECAAAECBAgQIECAAAECBAgQIECAAAECBAgQIECAAAECBAgQIECAAAECCxGYfXrVQlIISoAAAQIECBAgQIAAAQIECBAgQIAAAQIECBAgQIAAAQIECBAgQIAAAQIECBAgQIAAAQIECBAgQIAAAQIECBAgQIAAAQIECBCYu8BkGHEymbmce7JTDbi2Nnukw7LXVzmD4lQX2f0ECBAgQODMCby5+rxB+q+p/teZK0dmAkshYH8wYhk271/sD0ZgGkqAAAECqy7wsOq3BpN8RfUVqz7pbZqffm4EtH5uBJ6hBAgQIEDg+AJ3raafxZ49uOWHq6dtI9r0O9xHVP+x+pTqTtV7tzG/VNsnoB8eYa0fHoFnKAECBAgQIECAAAECBAgQIECAAAECBAgQIECAAAECBAgQIECAAAECBAgQIECAAAECBAgQIECAAAECBAgQIECAAAECBAgQIECAAAECBAgQILAQAQ+DWgiroAQIECBAgAABAgQIECBAgAABAgQIECBAgAABAgQIECBAgAABAgQIECBAgAABAgQIECBAgAABAgQIECBAgAABAgQIECBAgMCCBSbD+JPJzOWCU28dfm1t9kiHZa+vcgbF1svqDgIECBAgsAwCF1fvHRTy0eqC6tplKE4NBM6ggP3BCPzN+xf7gxGYhhJYHYFfrC7d6DOmvcb9qj9cnemZCYHTFrhz9ReD0a+u9p12NANnPuL1ee/p/0Do507fzkgCBAgQILCFwDOrRw/u+VD1mdUHtknuiupBg1y/VX3jNuWWZnsFfL45wls/PALPUAIECBAgQIAAAQIECBAgQIAAAQIECBAgQIAAAQIECBAgQIAAAQIECBAgQIAAAQIECBAgQIAAAQIECBAgQIAAAQIECBAgQIAAAQIECBAgQGAhAh4GtRBWQQkQIECAAAECBAgQIECAAAECBAgQIECAAAECBAgQIECAAAECBAgQIECAAAECBAgQIECAAAECBAgQIECAAAECBAgQIECAAIEFC0yG8SeTmcsFp946/Nra7JEOy15f5QyKrZfVHQQIECBAYBkE9le/PijktdWXLUNhaiBwhgXsD0YswOb9i/3BCExDCayOwO9WXzmYzoOq31md6ZkJgVEC31e9oXpz9eFRkQye+YjX572n/wOhnzt9uxUZubf6puot1QtXZE6mQYAAgWURuFX119UtBgX9YvWobSrwkdWvbMo13au9bJvyS7N9Aj7fHGGtHx6BZygBAgQIECBAgAABAgQIECBAgAABAgQIECBAgAABAgQIECBAgAABAgQIECBAgAABAgQIECBAgAABAgQIECBAgAABAgQIECBAgAABAgQIECCwEAEPg1oIq6AECBAgQIAAAQIECBAgQIAAAQIECBAgQIAAAQIECBAgQIAAAQIECBAgQIAAAQIECBAgQIAAAQIECBAgQIAAAQIECBAgQIDAggUmw/iTyczlglNvHX5tbfZIh2Wvr3IGxdbL6g4CBAgQILAMAr9WfdugkP+w/nv8J5ehMDUQOMMC9gcjFmDz/sX+YASmoQRWR+C51cMH0/nm6jdXZ3pmQoDAEgro50Ysin5uBN7OHnrP6lerz9uYxqurfTt7SqonQIDAUgo8tnr6oLJp3/K51Z9tU7Wvrb50kOtd1Z2r67YpvzTbI6AfHuGsHx6BZygBAgQIECBAgAABAgQIECBAgAABAgQIECBAgAABAgQIECBAgAABAgQIECBAgAABAgQIECBAgAABAgQIECBAgAABAgQIECBAgAABAgQIECCwEAEPg1oIq6AECBAgQIAAAQIECBAgQIAAAQIECBAgQIAAAQIECBAgQIAAAQIECBAgQIAAAQIECBAgQIAAAQIECBAgQIAAAQIECBAgQIDAggUmw/iTyczlglNvHX5tbfZIh2Wvr3IGxdbL6g4CBAgQILAMAu+tLh4Ucq/qdctQmBoInGEB+4MRC7B5/2J/MALTUAKrI/BL1fcMpvOo6hdXZ3pmQoDAEgro50Ysin5uBN6Jh+5Z/3347oVFHx/4NtX0c4Lh5/ufUf3t+NAiECBAgMBA4Ozqz6s7Df7u1dW+bVK6S/WWalrHJ15PqR6/Tfml2R4B/fAIZ/3wCDxDCRAgQIAAAQIECBAgQIAAAQIECBAgQIAAAQIECBAgQIAAAQIECBAgQIAAAQIECBAgQIAAAQIECBAgQIAAAQIECBAgQIAAAQIECBAgQIAAgYUIeBjUQlgFJUCAAAECBAgQIECAAAECBAgQIECAAAECBAgQIECAAAECBAgQIECAAAECBAgQIECAAAECBAgQIECAAAECBAgQIECAAAECBBYsMBnGn0xmLheceuvwa2uzRzose32VMyi2XlZ3ECBAgACBMy1w1+otgyKurS6oPnqmC5OfwBII2B+MWITN+xf7gxGYhhJYHYGD1Y8OpvOE6mdWZ3pmQoDAEgro50Ysin5uBN4/Hfpp1cPW99/fUN2r2lcdmmuG+QZ7afWAQch/Xx2YbwrRCBAgQKC6f/WyTRL/qnrxNuk8pfrhQa4bqy/Y9HnxNpUizYIE9MMjYPXDI/AMJUCAAAECBAgQIECAAAECBAgQIECAAAECBAgQIECAAAECBAgQIECAAAECBAgQIECAAAECBAgQIECAAAECBAgQIECAAAECBAgQIECAAAECBBYi4GFQC2EVlAABAgQIECBAgAABAgQIECBAgAABAgQIECBAgAABAgQIECBAgAABAgQIECBAgAABAgQIECBAgAABAgQIECBAgAABAgQIEFiwwGQYfzKZuVxw6q3Dr63NHumw7PVVzqDYelndQYAAAQIEzrTAY6unD4r47eohZ7oo+QksiYD9wYiF2Lx/sT8YgWkogdUReEL15MF0Dlb/ZnWmZyYECCyhgH5uxKLo50bg/dOhz66+Y/DXv1R971wzzDfYt1S/MQj5f6s7zjeFaAQIECCwIXBl9cCBxt+s/xt8p+qGbRA6r3pn9WmDXG+s7lEt1xfl24Cxoin0wyMWVj88As9QAgQIECBAgAABAgQIECBAgAABAgQIECBAgAABAgQIECBAgAABAgQIECBAgAABAgQIECBAgAABAgQIECBAgAABAgQIECBAgAABAgQIECBAYCECHga1EFZBCRAgQIAAAQIECBAgQIAAAQIECBAgQIAAAQIECBAgQIAAAQIECBAgQIAAAQIECBAgQIAAAQIECBAgQIAAAQIECBAgQIAAgQULTIbxJ5OZywWn3jr82trskQ7LXl/lDIqtl9UdBAgQIEDgTAt8YfWN1f2q6f9/f/XMM12U/ASWRMD+YMRCbN6/2B+MwDSUwOoIPHpTn/GL1aNWZ3pmQoDAEgro50Ysin5uBN4/HTrdc181+OsPVLetbphrlvkFu1n1/ur8Qcgvrf5gfilEIkCAAIENgTutfz7759XZA5EfrX52m4S+rnrBplyPrX5+m/JLs1gB/fAIX/3wCDxDCRAgQIAAAQIECBAgQIAAAQIECBAgQIAAAQIECBAgQIAAAQIECBAgQIAAAQIECBAgQIAAAQIECBAgQIAAAQIECBAgQIAAAQIECBAgQIAAgYUIeBjUQlgFJUCAAAECBAgQIECAAAECBAgQIECAAAECBAgQIECAAAECBAgQIECAAAECBAgQIECAAAECBAgQIECAAAECBAgQIECAAAECBBYsMBnGn0xmLheceuvwa2uzRzose32VMyi2XlZ3ECBAgACBZRK4YKOYq5epqBWv5bOqJ1VvrA5Xb6j+ccXnvJOmZ38wYrU271/sD0ZgGkpgdQS+ufofg+k8t/qm1ZmemRAgsIQC+rkRi6KfG4H3T4dOPyt/T3Xx4K2HVL891yzzDfac6hGDkL9YPWq+KUQjQIAAgQ2Bn6t+cKDx2urLtlHnyuqBg3zXVHda/3f/vdtYg1SLEdAPj3DVD4/AM5QAAQIECBAgQIAAAQIECBAgQIAAAQIECBAgQIAAAQIECBAgQIAAAQIECBAgQIAAAQIECBAgQIAAAQIECBAgQIAAAQIECBAgQIAAAQIECBBYiICHQS2EVVACBAgQIECAAAECBAgQIECAAAECBAgQIECAAAECBAgQIECAAAECBAgQIECAAAECBAgQIECAAAECBAgQIECAAAECBAgQIEBgwQKTYfzJZOZywam3Dr+2Nnukw7LXVzmDYutldQcBAgQIECCwuwUeXj13QHBVdf/dTbJUs7c/GLEcm/cv9gcjMA0lsDoCD6quGEznd6sHrs70zIQAgSUU0M+NWBT93Ai8Yw99avVDg7eeV033hMv6uk/1e4Pirq4urm5Y1oLVRYAAgR0scIvqr6vr1/+dfWL17Go7v6i+Q/XOTX7ft/7v/rN2sKnS/z8B/fCInwT98Ag8QwkQIECAAAECBAgQIECAAAECBAgQIECAAAECBAgQIECAAAECBAgQIECAAAECBAgQIECAAAECBAgQIECAAAECBAgQIECAAAECBAgQIECAAIGFCHgY1EJYBSVAgAABAgQIECBAgAABAgQIECBAgAABAgQIECBAgAABAgQIECBAgAABAgQIECBAgAABAgQIECBAgAABAgQIECBAgAABAgQWLDAZxp9MZi4XnHrr8Gtrs0c6LHt9lTMotl5WdxAgQIAAAQK7W+A/VY8fEBys/s3uJlmq2dsfjFiOzfsX+4MRmIYSWB2Be1WvGUznD6ovXZ3pmQkBAksooJ8bsSj6uRF4xx76hdUbBm8drW5TXTP3TPMJOP18/0h1u0G4h1YvmE94UQgQIEBgk8Cl1eHqg2dI5t9WT6reXX1X9TtnqA5p5yugHx7hqR8egWcoAQIECBAgQIAAAQIECBAgQIAAAQIECBAgQIAAAQIECBAgQIAAAQIECBAgQIAAAQIECBAgQIAAAQIECBAgQIAAAQIECBAgQIAAAQIECBAgsBABD4NaCKugBAgQIECAAAECBAgQIECAAAECBAgQIECAAAECBAgQIECAAAECBAgQIECAAAECBAgQIECAAAECBAgQIECAAAECBAgQIECAwIIFJsP4k8nM5YJTbx1+bW32SIdlr69yBsXWy+oOAgQIECBAYHcLXFXdb0Dw8Op5u5tkqWZvfzBiOTbvX+wPRmAaSmB1BP559aeD6bx1/ffeXVdnemZCgMASCujnRiyKfm4E3vGH/mW1d/D2I6pfW0im+QR9cvWEQajfrh4yn9CiECBAgMASCkz/3T9Y/eMS1qak0xPQD5+e28dH6YdH4BlKgAABAgQIECBAgAABAgQIECBAgAABAgQIECBAgAABAgQIECBAgAABAgQIECBAgAABAgQIECBAgAABAgQIECBAgAABAgQIECBAgAABAgQILETAw6AWwiooAQIECBAgQIAAAQIECBAgQIAAAQIECBAgQIAAAQIECBAgQIAAAQIECBAgQIAAAQIECBAgQIAAAQIECBAgQIAAAQIECBAgsGCByTD+ZDJzueDUW4dfW5s90mHZ66ucQbH1srqDAAECBAgQ2N0CV1e3HBDcqXrH7iZZqtnbH4xYjs37F/uDEZiGHkvgEdVzBm/8t+o7UC29wO2qv6ymv/+mf95WPWTpq1YgAQJLQggUAAAgAElEQVQ7WUA/N2L19HMj8I4/9N9WTxq8/fLqAQvJNJ+gd6jeOQh1Y3XRxu/x+WQQhQABAgQIEFikgH54hK5+eASeoQQIECBAgAABAgQIECBAgAABAgQIECBAgAABAgQIECBAgAABAgQIECBAgAABAgQIECBAgAABAgQIECBAgAABAgQIECBAgAABAgQIECBAgMBCBDwMaiGsghIgQIAAAQIECBAgQIAAAQIECBAgQIAAAQIECBAgQIAAAQIECBAgQIAAAQIECBAgQIAAAQIECBAgQIAAAQIECBAgQIAAAQILFpgM408mM5cLTr11+LW12SMdlr2+yhkUWy+rOwgQIECAAIHdK3DH6h2D6f9jdcHu5VjKmdsfjFiWzfsX+4MRmIYeS+A7q18dvPHs6pGoCBAgsEICd6vuXr20evcKzWu7p6KfGyGunxuBd/yhn7HesxwZvH1jtad630KyzSfoH1X/YiPUm6rvqKb/9SJAgAABAgSWX0A/PGKN9MMj8AwlQIAAAQIECBAgQIAAAQIECBAgQIAAAQIECBAgQIAAAQIECBAgQIAAAQIECBAgQIAAAQIECBAgQIAAAQIECBAgQIAAAQIECBAgQIAAAQIEFiLgYVALYRWUAAECBAgQIECAAAECBAgQIECAAAECBAgQIECAAAECBAgQIECAAAECBAgQIECAAAECBAgQIECAAAECBAgQIECAAAECBAgQWLDAZBh/Mpm5XHDqrcOvrc0e6bDs9VXOoNh6Wd1BgAABAgQI7F6Bh1bPH0z/ldV9dy/HUs7c/mDEsmzev9gfjMA09FgC31X98uCNX6m+GxUBAgRWQOCZ1aMH83h49bwVmNeZmoJ+boS8fm4E3omHvq76ksEtj6uevrBs4wNP/x3aWz23euf4cCIQIECAAAEC2yigHx6BrR8egWcoAQIECBAgQIAAAQIECBAgQIAAAQIECBAgQIAAAQIECBAgQIAAAQIECBAgQIAAAQIECBAgQIAAAQIECBAgQIAAAQIECBAgQIAAAQIECBAgsBABD4NaCKugBAgQIECAAAECBAgQIECAAAECBAgQIECAAAECBAgQIECAAAECBAgQIECAAAECBAgQIECAAAECBAgQIECAAAECBAgQIECAwIIFJsP4k8nM5YJTbx1+bW32SIdlr69yBsXWy+oOAgQIECBAYPcK/Mfq3wym/5Tq8buXYylnbn8wYlk271/sD0ZgGnosge+u/uvgjV+uvgcVAQIEVkBg2hP+8GAeT66euALzOlNT0M+NkNfPjcA78dDvq54xuOX11T0Xlk1gAgQIECBAYDcL6IdHrL5+eASeoQQIECBAgAABAgQIECBAgAABAgQIECBAgAABAgQIECBAgAABAgQIECBAgAABAgQIECBAgAABAgQIECBAgAABAgQIECBAgAABAgQIECBAgMBCBDwMaiGsghIgQIAAAQIECBAgQIAAAQIECBAgQIAAAQIECBAgQIAAAQIECBAgQIAAAQIECBAgQIAAAQIECBAgQIAAAQIECBAgQIAAAQILFpgM408mM5cLTr11+LW12SMdlr2+yhkUWy+rOwgQIECAAIHdK/Cy6v6D6X9T9dzdy7GUM7c/GLEsm/cv9gcjMA09lsC/rn5x8MYvVd+LigABAisg8G3Vrw3m8ZLqq1dgXmdqCvq5EfL6uRF4Jx56q+r91Vuq51e/Vb19YdkEJkCAAAECBHazgH54xOrrh0fgGUqAAAECBAgQIECAAAECBAgQIECAAAECBAgQIECAAAECBAgQIECAAAECBAgQIECAAAECBAgQIECAAAECBAgQIECAAAECBAgQIECAAAECBAgsRMDDoBbCKigBAgQIECBAgAABAgQIECBAgAABAgQIECBAgAABAgQIECBAgAABAgQIECBAgAABAgQIECBAgAABAgQIECBAgAABAgQIECCwYIHJMP5kMnO54NRbh19bmz3SYdnrq5xBsfWyuoMAAQIECBDYvQJXV7ccTP/O1dt3L8dSztz+YMSybN6/2B+MwDT0WAKPqp41eOMXqkejIkCAwAoIfEH1psE8jlS3X4F5nakp6OdGyOvnRuBtPXRP9e6tb3MHAQIECBAgQGCUgH54BJ9+eASeoQQIECBAgAABAgQIECBAgAABAgQIECBAgAABAgQIECBAgAABAgQIECBAgAABAgQIECBAgAABAgQIECBAgAABAgQIECBAgAABAgQIECBAgMBCBDwMaiGsghIgQIAAAQIECBAgQIAAAQIECBAgQIAAAQIECBAgQIAAAQIECBAgQIAAAQIECBAgQIAAAQIECBAgQIAAAQIECBAgQIAAAQILFpgM408mM5cLTr11+LW12SMdlr2+yhkUWy+rOwgQIECAwJkQuGP1zjORWM5PCnxm9VcDjw9Xn8Jn6QTsD0Ysyeb9i/3BCExDjyXw6OqZgzeeVX0fKgIECKyAwE2q66qzBnO5dfWBFZjbmZiCfm6Eun5uBJ6hBAgQIEBgMQI32+gTp58lehE4GQH98MkoHece/fAIPEMJECBAgAABAgQIECBAgAABAgQIECBAgAABAgQIECBAgAABAgQIECBAgAABAgQIECBAgAABAgQIECBAgAABAgQIECBAgAABAgQIECBAgACBhQh4GNRCWAUlQIAAAQIECBAgQIAAAQIECBAgQIAAAQIECBAgQIAAAQIECBAgQIAAAQIECBAgQIAAAQIECBAgQIAAAQIECBAgQIAAAQIEFiwwGcafTGYuF5x66/Bra7NHOix7fZUzKLZeVncQIECAAIEzIXBddU31iuqV1S+diSJ2ec6vq14wMHhVde9dbrKM07c/GLEqm/cv9gcjMA09lsD3V/9l8MYzqh9ARYAAgRURePN6r/h5g7lM+8Rpv+h16gL6uVM3++QI/dwIPEMJECBAgMD8Bb6x+k/Vr65/xvKT8w9/0hFvUX3opO9245kW0A+PWAH98Ag8QwkQIECAAAECBAgQIECAAAECBAgQIECAAAECBAgQIECAAAECBAgQIECAAAECBAgQIECAAAECBAgQIECAAAECBAgQIECAAAECBAgQIECAAIGFCHgY1EJYBSVAgAABAgQIECBAgAABAgQIECBAgAABAgQIECBAgAABAgQIECBAgAABAgQIECBAgAABAgQIECBAgAABAgQIECBAgAABAgQWLDAZxp9MZi4XnHrr8Gtrs0c6LHt9lTMotl5WdxAgQIAAge0WuG/1ikHSI9Xtt7sI+T4u8PnV3Tb+vL36BS5LJ2B/MGJJNu9f7A9GYBp6LIHHVP958MbPV49FRYAAgRUR+PVq/2Au03/fpv/OeZ26gH7u1M0+OUI/NwLPUAIECBAgMD+B6We3v1l96UbI66q91d/NL8VJR7p39d839uNPPelRbjyTAvrhEfr64RF4hhIgQIAAAQIECBAgQIAAAQIECBAgQIAAAQIECBAgQIAAAQIECBAgQIAAAQIECBAgQIAAAQIECBAgQIAAAQIECBAgQIAAAQIECBAgQIAAAQILEfAwqIWwCkqAAAECBAgQIECAAAECBAgQIECAAAECBAgQIECAAAECBAgQIECAAAECBAgQIECAAAECBAgQIECAAAECBAgQIECAAAECBAgsWGAyjD+ZzFwuOPXW4dfWZo90WPb6KmdQbL2s7iBAgAABAtstcLD60UHS/1r96+0uQj4CO0TA/mDEQm3ev9gfjMA09FgCj62ePnjjP1c/iIoAAQIrIvAj1c8O5vLs6pErMrftnoZ+boS4fm4EnqEECBAgQGB+Ajev/qq6zSDk/6y+ZX4ptox0i+qp1Xdv3HlddcfqPVuOdMOZFtAPj1gB/fAIPEMJECBAgAABAgQIECBAgAABAgQIECBAgAABAgQIECBAgAABAgQIECBAgAABAgQIECBAgAABAgQIECBAgAABAgQIECBAgAABAgQIECBAgACBhQh4GNRCWAUlQIAAAQIECBAgQIAAAQIECBAgQIAAAQIECBAgQIAAAQIECBAgQIAAAQIECBAgQIAAAQIECBAgQIAAAQIECBAgQIAAAQIEFiwwGcafTGYuF5x66/Bra7NHOix7fZUzKLZeVncQIECAAIHtFvjj6m6DpF9fXb7dRchHYIcI2B+MWKjN+xf7gxGYhh5L4HHV0wZv/Fz1Q6gIECCwIgIPqF46mMvrq3uuyNy2exr6uRHi+rkReIYSIECAAIH5Cnxn9aubQl5S/dF80xw32h2rP6tuOrhj+pny9LNlr+UW0A+PWB/98Ag8QwkQIECAAAECBAgQIECAAAECBAgQIECAAAECBAgQIECAAAECBAgQIECAAAECBAgQIECAAAECBAgQIECAAAECBAgQIECAAAECBAgQIECAAIGFCHgY1EJYBSVAgAABAgQIECBAgAABAgQIECBAgAABAgQIECBAgAABAgQIECBAgAABAgQIECBAgAABAgQIECBAgAABAgQIECBAgAABAgQWLDAZxp9MZi4XnHrr8Gtrs0c6LHt9lTMotl5WdxAgQIAAge0UuLh67yDhtNm5RXXtdhYhF4EdJGB/MGKxNu9f7A9GYBp6LIEfrp4yeOOp1Y+gIkCAwIoI3LZ6z2Au11fnVR9bkflt5zT0cyO09XMj8AwlQIAAAQLzFZh+5/rG6m6DsG+q7j7fNCeM9hPrn+385KY7HlT9zjbWINWpC+iHT93skyP0wyPwDCVAgAABAgQIECBAgAABAgQIECBAgAABAgQIECBAgAABAgQIECBAgAABAgQIECBAgAABAgQIECBAgAABAgQIECBAgAABAgQIECBAgAABAgQWIuBhUAthFZQAAQIECBAgQIAAAQIECBAgQIAAAQIECBAgQIAAAQIECBAgQIAAAQIECBAgQIAAAQIECBAgQIAAAQIECBAgQIAAAQIECBBYsMBkGH8ymblccOqtw6+tzR7psOz1Vc6g2HpZ3UGAAAECBLZT4Fuq3xgk/IPqS7ezALkI7DAB+4MRC7Z5/2J/MALTUAKrJ/Cp1QUbf45Wb1u9KZoRgdEC/1DdahDlrtVbR0fdfQH0cyPWXD83Am93Df2M6l27a8pmS4AAgTMi8MXVH27K/G3Vr29TNTet/qy64yDfkeqzq49sUw3SnLqAfvjUzT45Qj88As9QAgQIECBAgAABAgQIECBAgAABAgQIECBAgAABAgQIECBAgAABAgQIECBAgAABAgQIECBAgAABAgQIECBAgAABAgQIECBAgAABAgQIECBAYCECHga1EFZBCRAgQIAAAQIECBAgQIAAAQIECBAgQIAAAQIECBAgQIAAAQIECBAgQIAAAQIECBAgQIAAAQIECBAgQIAAAQIECBAgQIAAgQULTIbxJ5OZywWn3jr82trskQ7LXl/lDIqtl9UdBAgQIEBgOwX+e/Wtg4Q/uf7//2E7C5CLwA4TsD8YsWCb9y/2ByMwDSWwWgIPrZ4/mNLl1dev1hTNhsBcBF5aPaB6e/Wm6ieqP59L5N0VRD83Yr31cyPwVnvo9HP/e1XfsPE7/IPVXVd7ymZHgACBpRF43sa/v58o6O+qO1Uf3qYK71P93qZcP1X9u23KL82pC+iHT93skyP0wyPwDCVAgAABAgQIECBAgAABAgQIECBAgAABAgQIECBAgAABAgQIECBAgAABAgQIECBAgAABAgQIECBAgAABAgQIECBAgAABAgQIECBAgAABAgQWIuBhUAthFZQAAQIECBAgQIAAAQIECBAgQIAAAQIECBAgQIAAAQIECBAgQIAAAQIECBAgQIAAAQIECBAgQIAAAQIECBAgQIAAAQIECBBYsMBkGH8ymblccOqtw6+tzR7psOz1Vc6g2HpZ3UGAAAECBLZT4L3VxYOEX1r9wXYWIBeBHSZgfzBiwTbvX+wPRmAaSmC1BO5fvWwwpVdUX7FaUzQbAnMRuEP1/uqauUTbvUH0cyPWXj83Am+1h55f/UN17mCad6/etNrTNjsCBAgshcDtq7dVNx1U86TqJ7axuudWDx/ku6H6nOqd21iDVCcvoB8+eat/cqd+eASeoQQIECBAgAABAgQIECBAgAABAgQIECBAgAABAgQIECBAgAABAgQIECBAgAABAgQIECBAgAABAgQIECBAgAABAgQIECBAgAABAgQIECBAgMBCBDwMaiGsghIgQIAAAQIECBAgQIAAAQIECBAgQIAAAQIECBAgQIAAAQIECBAgQIAAAQIECBAgQIAAAQIECBAgQIAAAQIECBAgQIAAAQILFpgM408mM5cLTr11+LW12SMdlr2+yhkUWy+rOwgQIECAwHYJfH51eJDs2uoW1XI1PNulIQ+BkxOwPzg5p2PetXn/Yn8wAtNQAqslcM/qfw+m9IbqHqs1RbMhQGCJBPRzIxZDPzcC7/SH3q/6hurfVe8//TALH/n86qGDLD9X/dDCs0pAgAABAlOBn65+fEDxkeoO1d9tE8+nVW/b+Gz5EylfWd13m/JLc2oC+uFT85q5Wz88As9QAgQIECBAgAABAgQIECBAgAABAgQIECBAgAABAgQIECBAgAABAgQIECBAgAABAgQIECBAgAABAgQIECBAgAABAgQIECBAgAABAgQIECBAYCECHga1EFZBCRAgQIAAAQIECBAgQIAAAQIECBAgQIAAAQIECBAgQIAAAQIECBAgQIAAAQIECBAgQIAAAQIECBAgQIAAAQIECBAgQIAAgQULTIbxJ5OZywWn3jr82trskQ7LXl/lDIqtl9UdBAgQIEBguwR+pPrZQbLLq6/fruTyENihAvYHIxZu8/7F/mAEpqEEVkvgztVfDKb0l9Vnr9YUzYYAgf+XvXsBkyyvC7v/bQUjYxJY3wj6EiUiRjAhMQ4CKjvCK7CKM2OQEBfRicEYMVwENIIiAhoRNIi6giZexwsQAoIzEVjwwowQQtwBzatCniBe0CjCA8vLOCgX6+2KveZUpXe7e06frp7uTz0Pz2x1nd/tc4rp/7+q5tQ+ErCeG3EyrOdG4O089PHVU6qrNkIfW1238zR7FvHF1csG1d5ZfcL6DB/esw4UIkCAwOEVOFL9bvVxA4IXru+zHraHJPPfU9+3VO/h1fP3sAeltidgPbw9p02Psh4egSeUAAECBAgQIECAAAECBAgQIECAAAECBAgQIECAAAECBAgQIECAAAECBAgQIECAAAECBAgQIECAAAECBAgQIECAAAECBAgQIECAAAECBAgQmETAl0FNwiopAQIECBAgQIAAAQIECBAgQIAAAQIECBAgQIAAAQIECBAgQIAAAQIECBAgQIAAAQIECBAgQIAAAQIECBAgQIAAAQIECBAgMLHAbJh/Nlu4O3HprdOvrS1e0mG/91e5BsXWp9URBAgQIEBgrwReXd1/UOyR1b/bq+LqELhCBewPRpy45f2L/cEITKEEDpbAHao/Hoz0zur2B2tE0xAgsI8ErOdGnAzruRF4Ow99XPWcQdgbqnvvPM2eRdy6ekd11aDig6pX7FkHChEgQOBwC5yqTg8I5q/zzl/v3avb/D3gX6/uPij4rurO1fv2qgl1tiVgPbwtps0Psh4egSeUAAECBAgQIECAAAECBAgQIECAAAECBAgQIECAAAECBAgQIECAAAECBAgQIECAAAECBAgQIECAAAECBAgQIECAAAECBAgQIECAAAECBAgQmETAl0FNwiopAQIECBAgQIAAAQIECBAgQIAAAQIECBAgQIAAAQIECBAgQIAAAQIECBAgQIAAAQIECBAgQIAAAQIECBAgQIAAAQIECBAgMLHAbJh/Nlu4O3HprdOvrS1e0mG/91e5BsXWp9URBAgQIEBgrwQeUh2vHlDdsfqk6u17VVwdAleogP3BiBO3vH+xPxiBKZTAwRL4a9WfDUb6i+ojD9aIpiFAYB8JWM+NOBnWcyPwdh56h+qPltbMd6l+e+ep9iziB6tHDqq9oPqyPauuEAECBAi8qXpv9ajqN1fAcY/qv2787vpQ9azq26oPrKAXJW9ewHp4xLPDengEnlACBAgQIECAAAECBAgQIECAAAECBAgQIECAAAECBAgQIECAAAECBAgQIECAAAECBAgQIECAAAECBAgQIECAAAECBAgQIECAAAECBAgQIEBgEgFfBjUJq6QECBAgQIAAAQIECBAgQIAAAQIECBAgQIAAAQIECBAgQIAAAQIECBAgQIAAAQIECBAgQIAAAQIECBAgQIAAAQIECBAgQIDAxAKzYf7ZbOHuxKW3Tr+2tnhJh/3eX+UaFFufVkcQIECAAIFVCNyleusqCqvZp1b/g8MVI2B/MOJULe9f7A9GYAolcPAEPlx9xGCsI9X7D96YJiJAYB8IWM+NOAnWcyPwLi/0l6r7DUKfuv778tsuL9WeRN2n+pVBpT+rPq66uCfVFSFAgACB+d+571wxww9WV6+/3vnw6tdX3IvymwtYD494ZlgPj8ATSoAAAQIECBAgQIAAAQIECBAgQIAAAQIECBAgQIAAAQIECBAgQIAAAQIECBAgQIAAAQIECBAgQIAAAQIECBAgQIAAAQIECBAgQIAAAQIECEwi4MugJmGVlAABAgQIECBAgAABAgQIECBAgAABAgQIECBAgAABAgQIECBAgAABAgQIECBAgAABAgQIECBAgAABAgQIECBAgAABAgQIEJhYYDbMP5st3J249Nbp19YWL+mw3/urXINi69PqCAIECBAgQOBwCfxe9UnVb1Rvqh5XvftwEVxR09ofjDhdy/sX+4MRmEIJHDyBd1S3H4z1CdUfH7wxTUSAwD4QsJ4bcRKs50bgXV7oV1f/fhD629VdLi/VnkW9vfrbg2qPqH58z6orRIAAAQKrFvib1f+36ibUv0UB6+ERTxDr4RF4QgkQIECAAAECBAgQIECAAAECBAgQIECAAAECBAgQIECAAAECBAgQIECAAAECBAgQIECAAAECBAgQIECAAAECBAgQIECAAAECBAgQIECAAIFJBHwZ1CSskhIgQIAAAQIECBAgQIAAAQIECBAgQIAAAQIECBAgQIAAAQIECBAgQIAAAQIECBAgQIAAAQIECBAgQIAAAQIECBAgQIAAAQITC8yG+WezhbsTl946/dra4iUd9nt/lWtQbH1aHUGAAAECBAgcHoHbVjcOxv1g9THV/E+3/SlgfzDivCzvX+wPRmAKJXDwBP579XcHY92tesvBG9NEBAjsAwHruREnwXpuBN7lhV5VvbP6yEH4Z1U3XF66PYn6N+t72icPKr2mut+eVFaEAAECBAgQ2I6A9fB2lG7mGOvhEXhCCRAgQIAAAQIECBAgQIAAAQIECBAgQIAAAQIECBAgQIAAAQIECBAgQIAAAQIECBAgQIAAAQIECBAgQIAAAQIECBAgQIAAAQIECBAgQIAAgUkEfBnUJKySEiBAgAABAgQIECBAgAABAgQIECBAgAABAgQIECBAgAABAgQIECBAgAABAgQIECBAgAABAgQIECBAgAABAgQIECBAgAABAhMLzIb5Z7OFuxOX3jr92triJR32e3+Va1BsfVodQYAAAQIECBwegWuqVw7GfWN19PCMf0VOan8w4rQt71/sD0ZgCiVw8AT+a/VZg7HuXb3h4I1pIgIE9oGA9dyIk2A9NwLv8kPPVscH4d9bPf7y000eeefqtwdV5v+f+8TqDyevrAABAgQIECCwHQHr4e0o3cwx1sMj8IQSIECAAAECBAgQIECAAAECBAgQIECAAAECBAgQIECAAAECBAgQIECAAAECBAgQIECAAAECBAgQIECAAAECBAgQIECAAAECBAgQIECAAAECkwj4MqhJWCUlQIAAAQIECBAgQIAAAQIECBAgQIAAAQIECBAgQIAAAQIECBAgQIAAAQIECBAgQIAAAQIECBAgQIAAAQIECBAgQIAAAQIEJhaYDfPPZgt3Jy69dfq1tcVLOuz3/irXoNj6tDqCAAECBAgQODwC31x9x2DcH63+xeEZ/4qc1P5gxGlb3r/YH4zAFErg4Am8urr/YKxrqlcdvDFNRIDAPhCwnhtxEqznRuBdfuiXVT8zCP+T6v+uPnz5KSePvKE6Oqjy5OoZk1dVgAABAgQIENiOgPXwdpRu5hjr4RF4QgkQIECAAAECBAgQIECAAAECBAgQIECAAAECBAgQIECAAAECBAgQIECAAAECBAgQIECAAAECBAgQIECAAAECBAgQIECAAAECBAgQIECAAIFJBHwZ1CSskhIgQIAAAQIECBAgQIAAAQIECBAgQIAAAQIECBAgQIAAAQIECBAgQIAAAQIECBAgQIAAAQIECBAgQIAAAQIECBAgQIAAAQITC8yG+WezhbsTl946/dra4iUd9nt/lWtQbH1aHUGAAAECBAgcHoEXVw8ZjPuo6nmHZ/wrclL7gxGnbXn/Yn8wAlPoZgLfXn3L4IGnVP8G1RUj8MLqgdWNG/97fHXuiuleowQIXEkC1nMjzpb13Ai8yw/96Oo91fzPm27z35mvvvyUk0c+rnpO9dvVD1c/Wr1r8qoKECBAgAABAtsRsB7ejtLNHGM9PAJPKAECBAgQIECAAAECBAgQIECAAAECBAgQIECAAAECBAgQIECAAAECBAgQIECAAAECBAgQIECAAAECBAgQIECAAAECBAgQIECAAAECBAgQIDCJgC+DmoRVUgIECBAgQIAAAQIECBAgQIAAAQIECBAgQIAAAQIECBAgQIAAAQIECBAgQIAAAQIECBAgQIAAAQIECBAgQIAAAQIECBAgQGBigdkw/2y2cHfi0lunX1tbvKTDfu+vcg2KrU+rIwgQIECAAIHDI/A71d8ZjPvZ1X85PONfkZPaH4w4bcv7F/uDEZhCNxP4juqbBw88uXoGKgIECBxQgbtXn7Hxv9+trjugc04xlvXcCFXruRF440JfWH3pIMXp6ivHpZw0+vbVP6h+YdIqkiNGCU8AACAASURBVBMgQIAAAQKXI2A9fDlqGzHWwyPwhBIgQIAAAQIECBAgQIAAAQIECBAgQIAAAQIECBAgQIAAAQIECBAgQIAAAQIECBAgQIAAAQIECBAgQIAAAQIECBAgQIAAAQIECBAgQIAAAQKTCPgyqElYJSVAgAABAgQIECBAgAABAgQIECBAgAABAgQIECBAgAABAgQIECBAgAABAgQIECBAgAABAgQIECBAgAABAgQIECBAgAABAgQmFpgN889mC3cnLr11+rW1xUs67Pf+Kteg2Pq0OoIAAQIECBA4HAK3rW4cjPoX1UdXHzwc41+xU9ofjDh1y/sX+4MRmEI3E/jO6kmDB75p/e/VZ6IiQIDAART44uplg7leW119AOecaiTruRGy1nMj8MaFnqx+bpDiJ6p/Pi6laAIECBAgQOCQClgPjzjx1sMj8IQSIECAAAECBAgQIECAAAECBAgQIECAAAECBAgQIECAAAECBAgQIECAAAECBAgQIECAAAECBAgQIECAAAECBAgQIECAAAECBAgQIECAAAECkwj4MqhJWCUlQIAAAQIECBAgQIAAAQIECBAgQIAAAQIECBAgQIAAAQIECBAgQIAAAQIECBAgQIAAAQIECBAgQIAAAQIECBAgQIAAAQIEJhaYDfPPZgt3Jy69dfq1tcVLOuz3/irXoNj6tDqCAAECBAgQOBwCD6heNRj1t6q/dzhGv6KntD8YcfqW9y/2ByMwhW4m8MzqiYMHnlQ9CxUBAgQOoMCdqt8dzHWp+pgDOOdUI1nPjZC1nhuBNz7016oXVz9W/c/x6WQgQIAAgUMq8KnVh6u3HdL5jV3WwyOeBdbDI/CEEiBAgAABAgQIECBAgAABAgQIECBAgAABAgQIECBAgAABAgQIECBAgAABAgQIECBAgAABAgQIECBAgAABAgQIECBAgAABAgQIECBAgAABApMI+DKoSVglJUCAAAECBAgQIECAAAECBAgQIECAAAECBAgQIECAAAECBAgQIECAAAECBAgQIECAAAECBAgQIECAAAECBAgQIECAAAECBCYWmA3zz2YLdycuvXX6tbXFSzrs9/4q16DY+rQ6ggABAgQIEDgcAk+snjkY9aerrzgco1/RU9ofjDh9y/sX+4MRmEI3E/iu6l8PHvjG6rtRESBA4IAK/Gl1ZDDbp1RvO6Cz7vZY1nMjRK3nRuAJJUCAAAECqxW47Xr5p1WPqq6vTqywnTtXj6i+ZYU9HObS1sMjzr718Ag8oQQIECBAgAABAgQIECBAgAABAgQIECBAgAABAgQIECBAgAABAgQIECBAgAABAgQIECBAgAABAgQIECBAgAABAgQIECBAgAABAgQIECBAgMAkAr4MahJWSQkQIECAAAECBAgQIECAAAECBAgQIECAAAECBAgQIECAAAECBAgQIECAAAECBAgQIECAAAECBAgQIECAAAECBAgQIECAAIGJBWbD/LPZwt2JS2+dfm1t8ZIO+72/yjUotj6tjiBAgAABAgQOh8CLqocORv366nsOx+hX9JT2ByNO3/L+xf5gBKbQzQT+bTX/u/Sm2zdUz0ZFgACBAyrwmurzBrM9pPrZAzrrbo9lPTdC1HpuBJ5QAgQIECCwOoE7VW+qrhq08PnVL+1xS0eqp1RPqD6qelj1wj3uQbmyHh7xLLAeHoEnlAABAgQIECBAgAABAgQIECBAgAABAgQIECBAgAABAgQIECBAgAABAgQIECBAgAABAgQIECBAgAABAgQIECBAgAABAgQIECBAgAABAgQIEJhEwJdBTcIqKQECBAgQIECAAAECBAgQIECAAAECBAgQIECAAAECBAgQIECAAAECBAgQIECAAAECBAgQIECAAAECBAgQIECAAAECBAgQIDCxwGyYfzZbuDtx6a3Tr60tXtJhv/dXuQbF1qfVEQQIECBAYCqBz65+ovql6hc3/nz3VMXk3VLgt6s7D466X/WaLaMcsGoB+4MRZ2B5/2J/MAJT6GYCz66eMHjg66vvQUWAAIEDKvC91dcNZvv26lsP6Ky7PZb13AhR67kReEIJECBAgMBqBf5Lda9BC79V/YPqw3vY1g9VXzOo90fVp1Xv28MelCrr4RHPAuvhEXhCCRAgQIAAAQIECBAgQIAAAQIECBAgQIAAAQIECBAgQIAAAQIECBAgQIAAAQIECBAgQIAAAQIECBAgQIAAAQIECBAgQIAAAQIECBAgQIAAgUkEfBnUJKySEiBAgAABAgQIECBAgAABAgQIECBAgAABAgQIECBAgAABAgQIECBAgAABAgQIECBAgAABAgQIECBAgAABAgQIECBAgAABAhMLzIb5Z7OFuxOX3jr92triJR32e3+Va1BsfVodQYAAAQIEphL41vXfxU8fJP/p6iumKibvlgLPr+5bfcLGkber3rtllANWLWB/MOIMLO9f7A9GYArdTOA51eMGDzy++l5UBAgQOKACX1n9+GC2M9UXH9BZd3ss67kRotZzI/CEEiBAgACB1Qp8RvXGpddiHl09dw/b+vjqbdVtBjV/oHrMHvagVFkPj3gWWA+PwBNKgAABAgQIECBAgAABAgQIECBAgAABAgQIECBAgAABAgQIECBAgAABAgQIECBAgAABAgQIECBAgAABAgQIECBAgAABAgQIECBAgAABAgQITCLgy6AmYZWUAAECBAgQIECAAAECBAgQIECAAAECBAgQIECAAAECBAgQIECAAAECBAgQIECAAAECBAgQIECAAAECBAgQIECAAAECBAgQmFhgNsw/my3cnbj01unX1hYv6bDf+6tcg2Lr0+oIAgQIECAwlcBrq88dJD9V/dRUxeTdtsBdq3tWP7ntCAeuUsD+YIT+8v7F/mAEptDNBL6veuzgga+rvh8VAQIEDqjAP6reOJjt96s7HdBZd3ss67kRotZzI/CEEiBAgACB1Qv8aPWIQRvv2VhDvm8PW3tC9exBvfna7B9W/+8e9nDYS1kPj3gGWA+PwBNKgAABAgQIECBAgAABAgQIECBAgAABAgQIECBAgAABAgQIECBAgAABAgQIECBAgAABAgQIECBAgAABAgQIECBAgAABAgQIECBAgAABAgQITCLgy6AmYZWUAAECBAgQIECAAAECBAgQIECAAAECBAgQIECAAAECBAgQIECAAAECBAgQIECAAAECBAgQIECAAAECBAgQIECAAAECBAgQmFhgNsw/my3cnbj01unX1hYv6bDf+6tcg2Lr0+oIAgQIECAwhcDHVDdWtxokv0P1J1MUk5PAARawPxhxcpf3L/YHIzCFbibw/dVjBg88troOFQECBA6owEdV768+YjDfVRtr/gM68q6NZT03gtJ6bgSeUAIECBAgsHqBj6t+tzoyaOX71teQj9vD1j6yelN190HNG6p7Vvvrjfg9RNnjUtbDI8Cth0fgCSVAgAABAgQIECBAgAABAgQIECBAgAABAgQIECBAgAABAgQIECBAgAABAgQIECBAgAABAgQIECBAgAABAgQIECBAgAABAgQIECBAgAABAgQmEfBlUJOwSkqAAAECBAgQIECAAAECBAgQIECAAAECBAgQIECAAAECBAgQIECAAAECBAgQIECAAAECBAgQIECAAAECBAgQIECAAAECBAhMLDAb5p/NFu5OXHrr9Gtri5d02O/9Va5BsfVpdQQBAgQIEJhC4MHVzw4S/7fqH05RSE4CB1zA/mDECV7ev9gfjMAUupnAD1SPGjzw6Oq5qAgQIHCABX59fY3/Dwbz3a96zQGed7dGs54bIWk9NwJPKAECBAgQ2B8CT6yeOWjlw9Vdq7fuYXv3qH51qd58P/+8PezhMJeyHh5x9q2HR+AJJUCAAAECBAgQIECAAAECBAgQIECAAAECBAgQIECAAAECBAgQIECAAAECBAgQIECAAAECBAgQIECAAAECBAgQIECAAAECBAgQIECAAAECBCYR8GVQk7BKSoAAAQIECBAgQIAAAQIECBAgQIAAAQIECBAgQIAAAQIECBAgQIAAAQIECBAgQIAAAQIECBAgQIAAAQIEDqXA0ep8dWQw/cnq7AQaJ6ozE+QdpnxS9ayNH3x09ZLqQYMDbqyurn5jl/u4tnrBIOdso+4rBz/b6/mXRzxdnRr88Fx1vLq4yxa7ke4O1dz0YdXfra4aJH1n9cbqR6uXV3+6GwXlIECAAIE9E5j/jvyr22y2cHfPmri5Qmtri5d02O/9Va5BsfJnjQYIECBA4JAK/GD1yMHs31194yG1MDaBMQL2ByP0lvcv9gcjMIVuJvC86msHD/yrav77z40AAQIHVeAnq68YDPf46nsP6rC7OJf13AhM67kReEJvErhP9aXVY5AQIECAwEoEbl29tfqkQfVXLH1WbS8a++HqXwwKva+6c/WuvSh+yGtYD494AlgPj8ATSoAAAQIECBAgQIAAAQIECBAgQIAAAQIECBAgQIAAAQIECBAgQIAAAQIECBAgQIAAAQIECBAgQIAAAQIECBAgQIAAAQIECBAgQIAAAQIECEwi4MugJmGVlAABAgQIECBAgAABAgQIECBAgAABAgQIECBAgAABAgQIECBAgAABAgQIECBAgAABAgQIECBAgAABAgQIHEqBo9X56shg+pPV2Qk0TlRnJsg7TPmk6lmDH1xbvWCp5vIxY1u6VfVT1bzWTbc3VNdU7x38bBXzD2c7XZ0a/OBcdby6OBZgF+M/vvr+6qHbzPnB6luq66r3bzPGYQQIECCwWoHZsPxstnB3tZ1Va2uLl3TY7/3NW145mgYIECBAgMDhFPj96hMHoz+g+oXDSWFqAqME7A9G8C3vX+wPRmAKJXBwBe5Q3W7jf/P3LdwIELh5gSdUzx48PH9f7SuBbSlgPbcl0c0fYD03Ak/o11RfV91tg+J+1WuwECBAgMBKBL6keslS5QdWr97Dbub7vt/Z2PvdVPb51cP3sIfDWsp6eMSZtx4egSeUAAECBAgQIECAAAECBAgQIECAAAECBAgQIECAAAECBAgQIECAAAECBAgQIECAAAECBAgQIECAAAECBAgQIECAAAECBAgQIECAAAECBAgQmETAl0FNwiopAQIECBAgQIAAAQIECBAgQIAAAQIECBAgQIAAAQIECBAgQIAAAQIECBAgQIAAAQIECBAgQIAAAQIECBA4lAJHq/PVkcH0J6uzE2icqM5MkHeY8knVswY/uGP1uupOg5+9obqmeu8u9XLnjRofP8j39PX/ftpS/lXMP2zhdHVq8INz1fHq4i45jE3z2RvPj791GYluqB5c/cFlxAohQIAAgb0VmA3LzWYLd/e2k02qra0tXtJhv/dXuQbFyp81GiBAgACBQyjwKdVbB3P/eXXbav6nGwECOxOwP9iZ18LRy/sX+4MRmEIJHEyB+evl8/dIbrp9UvX2gzmqqQjsisA9q0dWb6reuP6+06/vo/fQdmXAiZJYz42AtZ4bgSf0pdU/HjD8RPXPsRAgQIDAygTmn8E6Nqg+f/34rtWH97Cj+e+BH1uq9/9Uv7yHPRzGUtbDI8669fAIPKEECBAgQIAAAQIECBAgQIAAAQIECBAgQIAAAQIECBAgQIAAAQIECBAgQIAAAQIECBAgQIAAAQIECBAgQIAAAQIECBAgQIAAAQIECBAgQIDAJAK+DGoSVkkJECBAgAABAgQIECBAgAABAgQIECBAgAABAgQIECBAgAABAgQIECBAgAABAgQIECBAgAABAgQIECBAgMChFDhana+ODKY/WZ2dQONEdWaCvMOUT6qeNfjB/N9lXlc9avCzD1T3rV6/S708eqPGTelurK6ufmMp/yrmH7Zwujo1+MG56nh1cZccxqS5Z3V9dbtNkvxeNe/1z6vbV/evPmaT436xekj13jGNiCVAgACByQVmwwqz2cLdyYtvVWBtbfGSDvu9v8o1KLY6qR4nQIAAAQK7L/CvqucO0s73s1+w+2VkJHAoBOwPRpzm5f2L/cEITKEEDqbAb1afPhjt7pu8b3EwJzcVAQJ7KWA9N0Lbem4E3jSh89+V/6R66MafvzVNmV3J+uDqZweZ5u/5f1z1Z7uSXRICBAgQ2KnAfO81/5zY/L3bP17/jNM3VfPPae31m+Gvqz5n0Pzzlj4zt9O5HL+1gPXw1kY3e4T18Ag8oQQIECBAgAABAgQIECBAgAABAgQIECBAgAABAgQIECBAgAABAgQIECBAgAABAgQIECBAgAABAgQIECBAgAABAgQIECBAgAABAgQIECBAgMAkAr4MahJWSQkQIECAAAECBAgQIECAAAECBAgQIECAAAECBAgQIECAAAECBAgQIECAAAECBAgQIECAAAECBAgQIECAwKEUOFqdr44Mpj9ZnZ1A40R1ZpD3UnWsujBBrWHK+1S/XN1q8MOnr//303ah7m2ql1bXDHK9pLq2+tBS/lXNf1Mbp6tTg57OVceri7vgMCbF/1W9ovqspSQvqL6++qOln8//re39qn9ffcrSYz9UPWYT+zH9iSVAgACB3RWYDdPNZgt3d7fSZWRbW1u8pMN+769yDYrLOM9CCBAgQIDASIGXVV88yPGE6jkjcwoncFgF7A9GnPnl/Yv9wQhMoQQOpsDrqs8ZjHZ19dqDOaqpCBBYoYD13Ah867kReLsf+gPVowZpn1E9effL7FrGW1d/Ut1ukPHh1fN3rYJEBAgQILBTgfnvkvlnsL69+tOdBu/S8Z9W/Wb1e9Xjlz6nt0slpFkSsB4e8ZSwHh6BJ5QAAQIECBAgQIAAAQIECBAgQIAAAQIECBAgQIAAAQIECBAgQIAAAQIECBAgQIAAAQIECBAgQIAAAQIECBAgQIAAAQIECBAgQIAAAQIECBCYRMCXQU3CKikBAgQIECBAgAABAgQIECBAgAABAgQIECBAgAABAgQIECBAgAABAgQIECBAgAABAgQIECBAgAABAgQIEDiUAker89WRwfQnq7MTaJyozgzyXqqOVRcmqDVMedvq+upegx/eUD2wes/I2pv5Pax64SZ5VzX/Ta2crk4N+jpXHa8ujjQYG/7I6geXkjyx+u5qdgvJP7Z6cXW/wTEfqO5bvX5sU+IJECBAYDKBhb/bZ7Nb+qt+sh5uNvHa2uIlHfZ7f5VrUOz900RFAgQIEDjcAreqblzfs37MgOHvV795uFlMT+CyBewPLpuulvcv9gcjMIUSOJgCL6++cDDa/P2Anz+Yo5qKAIEVCljPjcC3nhuBt/uhD61eNEj7B9Un7n6ZXc34vOprBxnnn4n4gl2tIBkBAgQIXIkCD6hefSU2foX2bD084sRZD4/AE0qAAAECBAgQIECAAAECBAgQIECAAAECBAgQIECAAAECBAgQIECAAAECBAgQIECAAAECBAgQIECAAAECBAgQIECAAAECBAgQIECAAAECBAhMIuDLoCZhlZQAAQIECBAgQIAAAQIECBAgQIAAAQIECBAgQIAAAQIECBAgQIAAAQIECBAgQIAAAQIECBAgQIAAAQIECBxKgaPV+erIYPqT1dkJNE5UZwZ5L1XHqgsT1FpO+ejqusEPP1Tdr3rtyNpPq546yPGW6r7VOzbJu8r55+2crk4N+jpXHa8ujjQYE37b6vrqXoMk/7F6ePXBbSS+y8bz9xMGxz63esz6eZltI94hBAgQILD3Agt/P89m++uv67W1xUs67Pf+Kteg2PvnsIoECBAgcLgFbl/9SPV51d+s/md1x8NNYnoCowTsD0bwLe9f7A9GYAolcDAFXlBdOxht/rr78w/mqKYiQGCFAtZzI/Ct50bg7X7orat3V399kPrqXfg8we53+r8z3rt6/aDAh6v5++bvnLKo3AQIECBAgMCCgPXwiCeE9fAIPKEECBAgQIAAAQIECBAgQIAAAQIECBAgQIAAAQIECBAgQIAAAQIECBAgQIAAAQIECBAgQIAAAQIECBAgQIAAAQIECBAgQIAAAQIECBAgQIDAJAK+DGoSVkkJECBAgAABAgQIECBAgAABAgQIECBAgAABAgQIECBAgAABAgQIECBAgAABAgQIECBAgAABAgQIECBAgMChFDhana+ODKY/WZ2dQONEdWaQ91J1rLowQa3llHerXlt97OCB66rHjqh9VfWq6h7bzLnK+ectnq5ODXo9Vx2vLo4wGBt6n+qXq1ttJPpAdd/q9dtMPP93t/Pz+KjB8TdUD6zes80cDiNAgACBvRWYDcvNZgt397aTTaqtrS1e0mG/91e5BsXKnzUaIECAAIFDLHDP6g4TvYZyiFmNfsgE7A9GnPDl/Yv9wQhMoQQOpsAPVo8cjDZ/Hf15B3NUUxEgsEIB67kR+NZzI/CmCf3x6isHqX+o+tppSu1a1retfw7gkwfZ/nX1b3ctu0QECBAgQIDAVgLWw1sJ3cLj1sMj8IQSIECAAAECBAgQIECAAAECBAgQIECAAAECBAgQIECAAAECBAgQIECAAAECBAgQIECAAAECBAgQIECAAAECBAgQIECAAAECBAgQIECAAAECkwj4MqhJWCUlQIAAAQIECBAgQIAAAQIECBAgQIAAAQIECBAgQIAAAQIECBAgQIAAAQIECBAgQIAAAQIECBAgQIAAAQKHUuBodb46Mpj+ZHV2Ao0T1ZlB3kvVserCBLWWU96q+qnq2sEDb6nuW73jMuvfv3pVddO//fzARr7X30y+Vc4/b+l0dWrQ27nqeHXxMuffjbCvqX5okOiG6oHVe3aQfNn1D6t7V3+wgxwOJUCAAIG9E5gNS81mC3f3roubqbS2tnhJh/3e32AdsnI7DRAgQIAAAQIEViBwj+rO1Zuq/7GC+kqOF7A/GGG4vH+xPxiBKZTAwRR4ZvXEwWjfXH3nwRzVVAQIrFDAem4EvvXcCLxpQufv/796kHr+nvUdqg9OU25Xsn5L9e2DTG+uPn1XMktCgAABAgQIbEfAeng7SjdzjPXwCDyhBAgQIECAAAECBAgQIECAAAECBAgQIECAAAECBAgQIECAAAECBAgQIECAAAECBAgQIECAAAECBAgQIECAAAECBAgQIECAAAECBAgQIECAwCQCi99eNUkJSQkQIECAAAECBAgQIECAAAECBAgQIECAAAECBAgQIECAAAECBAgQIECAAAECBAgQIECAAAECBAgQIECAAIFDInC0Ol8dGcx7sjo7wfwnqjODvJeqY9WFCWptlnI+188NHphVD6peeRn15//e87rqUYPY66sHV++/mXyrnv90dWrQ27nqeHXxMubfrZAfqb5qkOz51ZdX83Oz3dvyc3ivn1fb7dNxBAgQIPCXAgt/x89mO/krf3rCtbXFSzrs9/4q16CY/mmhAgECBAgQILB/Bb6veuxGe/PXNx5T/cT+bVdnmwjYH4x4WizvX+wPRmAKJXAwBb6pesZgtGdVTzqYo5qKAIEVCljPjcC3nhuBN03o/PX2P65uP0g/1WcndmuCO66/3/72pb3AP6p+bbcKyEOAAAECBAjcooD18IgniPXwCDyhBAgQIECAAAECBAgQIECAAAECBAgQIECAAAECBAgQIECAAAECBAgQIECAAAECBAgQIECAAAECBAgQIECAAAECBAgQIECAAAECBAgQIECAwCQCvgxqElZJCRAgQIAAAQIECBAgQIAAAQIECBAgQIAAAQIECBAgQIAAAQIECBAgQIAAAQIECBAgQIAAAQIECBAgQIDAoRQ4Wp2vjgymP1mdnUDjRHVmkPdSday6MEGtzVLeoXpNddfBg8+tHlPNdtjDHavXVXcaxM3z/MAt5Fn1/KerU4P+zlXHq4s7nH03D/+q6oHVPaqrNp53/2yHBb6wevkg5t3Vfao37zCPwwkQIEBgbwQWfufOZjv9FTxtk2tri5d02O/9Va5BMe1TQnYCBAgQIEBgfwvMX5v5nD14TWt/K1zZ3dkfjDh/y/sX+4MRmEIJHEyBr62eNxjt31WPPJijmooAgRUKWM+NwLeeG4E3Xej3VI8fpP8P1bXTlduVzPPPQHzeINNzqifsSmZJCBAgQIAAga0ErIe3ErqFx62HR+AJJUCAAAECBAgQIECAAAECBAgQIECAAAECBAgQIECAAAECBAgQIECAAAECBAgQIECAAAECBAgQIECAAAECBAgQIECAAAECBAgQIECAAAECBCYR8GVQk7BKSoAAAQIECBAgQIAAAQIECBAgQIAAAQIECBAgQIAAAQIECBAgQIAAAQIECBAgQIAAAQIECBAgQIAAAQIEDqXA0ep8dWQw/cnq7AQaJ6ozg7yXqmPVhQlq3VzK76i+efDg71WfW/3hDnu4tnrBIGYef3X1O7eQZ9Xzn65ODfo7Vx2vLu5w9v12+BOrZw6aelv1OdU79luj+iFAgACB/yUwGzrMZgt3V060trZ4SYf93l/lGhQrf9ZogAABAgQIEFiRwEdU71t6TeuO1f9cUT/KXp6A/cHluf2vqOX9i/3BCEyhBA6mwJdVPzMY7YXVww7mqKYiQGCFAtZzI/Ct50bgTRc6//zEDYP0f1Z93D5/T/0R1Y8Oev7+6uumI5KZAAECBAgQGAhYD494OlgPj8ATSoAAAQIECBAgQIAAAQIECBAgQIAAAQIECBAgQIAAAQIECBAgQIAAAQIECBAgQIAAAQIECBAgQIAAAQIECBAgQIAAAQIECBAgQIAAAQIECEwi4MugJmGVlAABAgQIECBAgAABAgQIECBAgAABAgQIECBAgAABAgQIECBAgAABAgQIECBAgAABAgQIECBAgAABAgQIHEqBo9X56shg+pPV2Qk0TlRnBnkvVceqCxPUurmUn129pvqowQEPq164gx5uVf1Ude0g5ieqR1SzW8iz6vlPV6cG/Z2rjlcXdzD7fjv0ttX11b0Gjb1k49x8aL81qx8CBAgQ+F8CC78rZ7Nb+tW592Jra4uXdNjv/VWuQbH3jEDwdQAAIABJREFUTxMVCRAgQIAAgf0h8OnVbw5a+ZPqDvujNV3sQMD+YAdYy4cu71/sD0ZgCiVwMAW+qPpPg9FeUT3oYI5qKgIEVihgPTcC33puBN60oW9d/zzApwxK/LPqJ6ctOSr736z+c/XT1Y9V8/2xGwECBAgQILA3AtbDI5yth0fgCSVAgAABAgQIECBAgAABAgQIECBAgAABAgQIECBAgAABAgQIECBAgAABAgQIECBAgAABAgQIECBAgAABAgQIECBAgAABAgQIECBAgAABAgQmEfBlUJOwSkqAAAECBAgQIECAAAECBAgQIECAAAECBAgQIECAAAECBAgQIECAAAECBAgQIECAAAECBAgQIECAAAECBA6lwNHqfHVkMP3J6uwEGieqM4O8l6pj1YUJat1cyttUL62uGRzwwuorqg9ts487V6+rPn7j+Fn1oOqVW8Svev7T1alBj+eq49XFbc69Hw/7kurF1fDf3z6smp9TNwIECBDYnwLz35t/dZvNFu6uvOO1tcVLOuz3/pZ+B67cTwMECBAgQIAAgT0UmL+W85ODei+vvmgP6yu1OwL2ByMcl/cv9gcjMIVuJvD8av5a6023L6tegOqKEvjc6lXVjRv/m78X9LVX1ASaJbA/BO5WvXl/tLIvu7CeG3FarOdG4E0b+pTq2wYl5r9Ph58vmLa67AQIECBwkAW+fGN/9p/2wZC3rd67D/q40luwHh5xBq2HR+AJJUCAAAECBAgQIECAAAECBAgQIECAAAECBAgQIECAAAECBAgQIECAAAECBAgQIECAAAECBAgQIECAAAECBAgQIECAAAECBAgQIECAAAECBCYRWPz2qklKSEqAAAECBAgQIECAAAECBAgQIECAAAECBAgQIECAAAECBAgQIECAAAECBAgQIECAAAECBAgQIECAAAECBAgcEoGj1fnqyGDek9XZCeY/UZ0Z5L1UHasuTFDrllI+urpucMAfVldXv7PNPpbj31BdU713i/hVz3+6OjXo8Vx1vLq4zbn322F3ql5dfeqgsbdU963esd+a1Q8BAgQI/JXAbGgxmy3cXTnT2triJR32e3+Va1Cs/FmjAQIECBAgQGBFAt9bfd2g9rdX37qiXpS9fAH7g8u3a3n/Yn8wAlPoZgIvrL508MC11X9ARYAAgUMi8EPr75XO30O9x8a8f73600My+07HtJ7bqdjgeOu5EXjThn7y+vvqb9so8cvV86sfmbak7AQIECBwwAXma8vnVveqfr+6S/XBFc38edUPV/+5+soV9XCQyloPjzib1sMj8IQSIECAAAECBAgQIECAAAECBAgQIECAAAECBAgQIECAAAECBAgQIECAAAECBAgQIECAAAECBAgQIECAAAECBAgQIECAAAECBAgQIECAAAECkwj4MqhJWCUlQIAAAQIECBAgQIAAAQIECBAgQIAAAQIECBAgQIAAAQIECBAgQIAAAQIECBAgQIAAAQIECBAgQIAAAQKHUuBodb46Mpj+ZHV2Ao0T1ZkJ8s5TXqqOVRe2kf+Tq1+p7jg49surn9lG7G2ql1bXDI59+vp/P20bsaue/3R1atDnuep4dXEbve+3Q25dPbf66qXGvqL66f3WrH4IECBAYEFgNrw3my3cXTnV2triJR32e3+Va1Cs/FmjAQIECBAgQGBFAvPXdu4zqP3g6mUr6kXZyxewP7h8u5b3L/YHIzCFbibwouqhgwf+afUfUREgQOCQCLy5uutg1vm683WHZPadjmk9t1OxwfHWcyPwpg+dr4N+uXrX9KVUIECAAIEDLvC3qncuzfik6ll7PPff2PhM1fxzgTfdrq5eu8d9HLRy1sMjzqj18Ag8oQQIECBAgAABAgQIECBAgAABAgQIECBAgAABAgQIECBAgAABAgQIECBAgAABAgQIECBAgAABAgQIECBAgAABAgQIECBAgAABAgQIECBAgMAkAr4MahJWSQkQIECAAAECBAgQIECAAAECBAgQIECAAAECBAgQIECAAAECBAgQIECAAAECBAgQIECAAAECBAgQIECAwKEUOFqdr44Mpj9ZnZ1A40R1ZoK885SXqmPVhW3kn/9bzR+rvnJw7Murh1R/tkX8steN1dXVb2yj7qrnP12dGvR5rjpeXdxG7/vpkFtX31l9/VJT/7F6ePXB/dSsXggQIEDg/xCYDX8ymy3cXTnX2triJR32e3+Va1Cs/FmjAQIECBAgQGBFAn+69HrWJ1VvX1Evyl6+gP3B5du1vH+xPxiBKXQzgfnrrf9k8MBDqxejIkCAwCEReEF17WDWR1fPPSSz73RM67mdig2Ot54bgSeUAAECBAhcWQLfUz1+0PL8c25/p3rnHo/xq9U9BjX/e3V3n7UadRash0fwWQ+PwBNKgAABAgQIECBAgAABAgQIECBAgAABAgQIECBAgAABAgQIECBAgAABAgQIECBAgAABAgQIECBAgAABAgQIECBAgAABAgQIECBAgAABAgQITCLgy6AmYZWUAAECBAgQIECAAAECBAgQIECAAAECBAgQIECAAAECBAgQIECAAAECBAgQIECAAAECBAgQIECAAAECBAgcSoGj1fnqyGD6k9XZCTROVGcmyDtPeak6Vl3YZv4vqF5e3fTvNt9d3ad68xbxT6ueOjjmJdW11Ye2UXfV85+uTg36PFcdry5uo/f9cshHrp/rb6yesdTQ/6geUP3efmlUHwQIECBwswKz4SOz2cLdlbOtrS1e0mG/9zdYy6zcTgMECBAgQIAAgT0UuOvSazjvrW63h/WV2j0B+4MRlsv7F/uDEZhCNxOYv/b9JYMHHlL9LCoCBAgcEoEnVd85mPWHq395SGbf6ZjWczsVGxxvPTcCTygBAgQIELiyBP7Gxmearhq0/ePVI/Z4jLtXb6rmn7+66TZf+z5rj/s4SOWsh0ecTevhEXhCCRAgQIAAAQIECBAgQIAAAQIECBAgQIAAAQIECBAgQIAAAQIECBAgQIAAAQIECBAgQIAAAQIECBAgQIAAAQIECBAgQIAAAQIECBAgQIAAgUkEFr+9apISkhIgQIAAAQIECBAgQIAAAQIECBAgQIAAAQIECBAgQIAAAQIECBAgQIAAAQIECBAgQIAAAQIECBAgQIAAAQKHROBodb46Mpj3ZHV2gvlPVGcmyDtPeak6Vl3YZv6rqldV9xgc/5jqB24hfrOYh1Uv3GbNVc9/ujo16PVcdby6uM3+V33YrasnV09dauRd1Reuz3LDqhtUnwABAgS2JTAbHjWbLdzdVoIpD1pbW7ykw37vr3INiimfEHITIECAAIG/FPi26vPXX3f4peoXq9dXfw5npQIPr3560MErN14bWGlTil+WgP3BZbH9ZdDy/sX+YASm0M0EXlr948EDD65ehooAAQKHROALqlcMZv3V6p6HZPadjmk9t1OxwfHWcyPwhBIgQIAAgStP4Gur5w3anq+jPnN97/1rezzKs6snDGq+v/q06u173MdBKWc9POJMWg+PwBNKgAABAgQIECBAgAABAgQIECBAgAABAgQIECBAgAABAgQIECBAgAABAgQIECBAgAABAgQIECBAgAABAgQIECBAgAABAgQIECBAgAABAgQITCLgy6AmYZWUAAECBAgQIECAAAECBAgQIECAAAECBAgQIECAAAECBAgQIECAAAECBAgQIECAAAECBAgQIECAAAECBAgcSoGj1fnqyGD6k9XZCTROVGcGeS9Vx6oLE9TaTsqnVU8dHHh99eDq/TcTfP/qVdVN/9bzLdV9q3dsp9j6nKue/3R1atDruep4dXGb/a/ysNtUz6m+ZqmJd1VfuD7HDatsTm0CBAgQ2JHAbHj0bLZwd0eJpjh4bW3xkg77vb/BumQKDjkJECBAgACBvxT41eoeA4xrq/8AZ6UCz66eMOjgGdWTV9qR4pcrYH9wuXLzzcDS/sX+YASm0M0EXlZ98eCBf1z9HCoCBAgcEoGPX39P6o8Gs36gmr9X9ReHZP6djGk9txOtpWOt50bgCSVAgAABAleewEdW/6369EHrb6juvcejzNe1b6vma96bbvP9/nzf77ZzAevhnZv9VYT18Ag8oQQIECBAgAABAgQIECBAgAABAgQIECBAgAABAgQIECBAgAABAgQIECBAgAABAgQIECBAgAABAgQIECBAgAABAgQIECBAgAABAgQIECBAgMAkAovfXjVJCUkJECBAgAABAgQIECBAgAABAgQIECBAgAABAgQIECBAgAABAgQIECBAgAABAgQIECBAgAABAgQIECBAgACBQyJwtDpfHRnMe7I6O8H8J6ozg7yXqmPVhQlqbSfl369+pbrdxsE3VldXv7FJ8Pzfd15XPWrw2Pz+Y7dTaOOYVc9/ujo16Pdcdby6uIMZVnHobasfWT8v/2Sp+Nur+XP111bRlJoECBAgcNkCs2HkbLZw97KT7lbg2triJR32e3+Va1Ds1smXhwABAgQIbC4wf83g3Uu/c6+q5q8huK1O4J7VA9ZfZ/rM6jPWX9v4huqlq2tH5REC9gcj8Jb3L/YHIzCFbiYwfy1//pr2Tbep3jegT4AAgf0q8J7Be4jzHj+9evN+bXaFfVnPjcC3nhuBJ5QAAQIECFyZAvPPyc0/rzW8fen6WvNFezzOQ6oXL9V8UPWKPe7jIJSzHh5xFq2HR+AJJUCAAAECBAgQIECAAAECBAgQIECAAAECBAgQIECAAAECBAgQIECAAAECBAgQIECAAAECBAgQIECAAAECBAgQIECAAAECBAgQIECAAAECBCYR8GVQk7BKSoAAAQIECBAgQIAAAQIECBAgQIAAAQIECBAgQIAAAQIECBAgQIAAAQIECBAgQIAAAQIECBAgQIAAAQIEDqXA0ep8dWQw/cnq7AQaJ6ozg7yXqmPVhQlqbSflbaqXVtcMDn5S9axNgu9Yva6608ZjH6juux77+u0U2jhm1fOfrk4N+j1XHa8u7mCGvT70b2+co3ssFX7bRu9v3uuG1CNAgACB0QKzYYbZbOHu6ORjE6ytLV7SYb/3V7kGxdiTLp4AAQIECNyywJdWLxwc8qb11zY+ExoBArsmYH8wgnJ5/2J/MAJT6GYC/6n6osED89eSfx4VAQIEDpHA9dUDB/N+WfWCQzT/dke1ntuu1CbHWc+NwBNKgAABAgSuXIGfq+afzbvp9vvV363+fI9H+qXqfoOab19f735a9f497uNKL2c9POIMWg+PwBNKgAABAgQIECBAgAABAgQIECBAgAABAgQIECBAgAABAgQIECBAgAABAgQIECBAgAABAgQIECBAgAABAgQIECBAgAABAgQIECBAgAABAgQITCLgy6AmYZWUAAECBAgQIECAAAECBAgQIECAAAECBAgQIECAAAECBAgQIECAAAECBAgQIECAAAECBAgQIECAAAECBAgcSoGj1fnqyGD6k9XZCTROVGcGeS9Vx6oLE9TabsprqxcMDn5DdU313qUEy8ddXz24ev92C63Puer5T1enBv2eq45XF3cww14e+lnVS6pPXCp6w4b9H+xlM2oRIECAwK4JzIaZZrOFu7tW5HITra0tXtJhv/dXuQbF5Z5scQQIECBAYHsCP1b988Gh37X+WsATtxfqKAIEtiFgf7ANpJs7ZHn/Yn8wAlPoZgI/Xz1o8MAXVS9HRYAAgUMk8KzqGwfzzu8/6RDNv91Rree2K7XJcdZzI/CE7kTgtpt8/mEn8Y4lQIAAgd0VuEv1W9WtB2m/Zf3+d+xumS2z3Xmjj782OPKZ1TdtGemAoYD18Ijng/XwCDyhBAgQIECAAAECBAgQIECAAAECBAgQIECAAAECBAgQIECAAAECBAgQIECAAAECBAgQIECAAAECBAgQIECAAAECBAgQIECAAAECBAgQIECAwCQCvgxqElZJCRAgQIAAAQIECBAgQIAAAQIECBAgQIAAAQIECBAgQIAAAQIECBAgQIAAAQIECBAgQIAAAQIECBAgQIDAoRQ4Wp2vjgymP1mdnUDjRHVmkPdSday6MEGt7ab85OpXqjtuBHygum/1+kGCW1U/VV07+Nljqh/YbpGN41Y9/+nq1KDnc9Xx6uIO59iLw7+oetHS83Je91XVw6p370UTahAgQIDAJAKzYdbZbOHuJAV3knRtbfGSDvu9v8o1KHZygh1LgAABAgR2LvCO6vaDsAdUv7DzNCIIELgZAfuDEU+N5f2L/cEITKGbCbyi+oLBA19YvRIVAQIEDpHAl1U/M5j3+qW/Fw8RxS2Oaj034plgPTcCT+h2BO5T/cvqodXDq5/dTpBjCBAgQGBPBL57/fNa3zCo9L7qDtX796T6/y7ylOrbBjU/WN19/bNZ/32P+7iSy1kPjzh71sMj8IQSIECAAAECBAgQIECAAAECBAgQIECAAAECBAgQIECAAAECBAgQIECAAAECBAgQIECAAAECBAgQIECAAAECBAgQIECAAAECBAgQIECAAAECkwj4MqhJWCUlQIAAAQIECBAgQIAAAQIECBAgQIAAAQIECBAgQIAAAQIECBAgQIAAAQIECBAgQIAAAQIECBAgQIAAAQKHUuBodb46Mpj+ZHV2Ao0T1ZlB3kvVserCBLW2m3L+7zavqx41CHj6+n8/bXD/btVrq4/d+NkfVldXv7PdIhvHrXr+09WpQc/nquPVxR3OMeXh8/Pxz6ofrT5iqdC/qx5fvX/KBuQmQIAAgckFZsMKs9nC3cmLb1VgbW3xkg77vb/KNSi2OqkeJ0CAAAECly/w6dVvDsL/vLptNf/TjQCB3RGwPxjhuLx/sT8YgSl0M4HrqwcOHrimehUqAgQIHCKB5f3AjdVVh2j+7Y5qPbddqU2Os54bgSd0K4FnrL9+8U2Dg15afclWQR4nQIAAgT0T+BvV722sL+ef33pk9ZY9q/6/C916o+6dqw9Vz62eUr1vBb1cqSWth0ecOevhEXhCCRAgQIAAAQIECBAgQIAAAQIECBAgQIAAAQIECBAgQIAAAQIECBAgQIAAAQIECBAgQIAAAQIECBAgQIAAAQIECBAgQIAAAQIECBAgQIAAgUkEfBnUJKySEiBAgAABAgQIECBAgAABAgQIECBAgAABAgQIECBAgAABAgQIECBAgAABAgQIECBAgAABAgQIECBAgACBQylwtDpfHRlMf7I6O4HGierMIO+l6lh1YYJaO0l5n+qXq1ttBN1QPbB6z8b9R1fXDRL+RPWIaraTIutzrnr+09WpQc/nquPVxR3OMdXh839D+4Tq325S4InVs6sPT1VcXgIECBDYM4GF35+z2U5/nU7b59ra4iUd9nt/lWtQTPuUkJ0AAQIEDrfA46rnDAh+oXrA4SYxPYFdF7A/GEG6vH+xPxiBKZTAwRa4XXXT/26sfvdgj2s6Arsq8P7qo6s3Vr9WfdWuZj8YyaznRpxH67kReKsLnX+uYv4e+8v30fvsm2ncb/2zGL80eOCD1e2r+VrAjQABAgT2h8CXVn9evWzF7cx/Zzy1emT1lhX3ciWWtx4ecdash0fgCSVAgAABAgQIECBAgAABAgQIECBAgAABAgQIECBAgAABAgQIECBAgAABAgQIECBAgAABAgQIECBAgAABAgQIECBAgAABAgQIECBAgAABAgQmEfBlUJOwSkqAAAECBAgQIECAAAECBAgQIECAAAECBAgQIECAAAECBAgQIECAAAECBAgQIECAAAECBAgQIECAAAECBA6lwNHqfHVkMP3J6uwEGieqM4O8l6pj1YUJau0k5W2r66t7bQR9qLpf9drqNtVLq2s2HptVD6peuZMCG8euev7T1alB3+eq49XFy5hlt0Pm/372UdX3VR8xSP4X1VdV897n9m4ECBAgcOULLPx9Ppvtr7/e19YWL+mw3/urXIPiyv//hAkIECBAYP8KvKL6gkF7T1x//eS79m+7OiNwRQrYH4w4bcv7F/uDEZhCCRxcgW+ovnsw3nOqJxzccU1GYNcF7la9edezHqyE1nMjzqf13Ai8vQ+9f/WvqgdvlP7y6mf2vo1tV5y/d/D26o6DiPn78c/bdgYHEiBAgAABAtsRsB7ejtLNHGM9PAJPKAECBAgQIECAAAECBAgQIECAAAECBAgQIECAAAECBAgQIECAAAECBAgQIECAAAECBAgQIECAAAECBAgQIECAAAECBAgQIECAAAECBAgQIDCJgC+DmoRVUgIECBAgQIAAAQIECBAgQIAAAQIECBAgQIAAAQIECBAgQIAAAQIECBAgQIAAAQIECBAgQIAAAQIECBAgcCgFjlbnqyOD6U9WZyfQOFGdGeS9VB2rLkxQa6cpH11dNwh6RvXkdYdlnzdU11Tv3WmB9TlXPf/p6tSg73PV8eriZcyy2yEPqV5UfcTS8+OfVj+/28XkI0CAAIGVCsyG1WezhbsrbWxefG1t8ZIO+72/ecsrR9MAAQIECBA4mAJ/bWPvP//zpttnVm86mOOaisDKBOwPRtAv71/sD0ZgCiVwcAW+uvr3g/F+rPqqgzuuyQgQWIGA9dwIdOu5EXh7H/r06lsHZV9ZfeHet7GjivPPPHzTIGL+WYd77yiDgwkQIECAAIGtBKyHtxK6hceth0fgCSVAgAABAgQIECBAgAABAgQIECBAgAABAgQIECBAgAABAgQIECBAgAABAgQIECBAgAABAgQIECBAgAABAgQIECBAgAABAgQIECBAgAABAgQmEfBlUJOwSkqAAAECBAgQIECAAAECBAgQIECAAAECBAgQIECAAAECBAgQIECAAAECBAgQIECAAAECBAgQIECAAAECBA6lwNHqfHVkMP3J6uwEGieqM4O8l6pj1YUJau005d+vfqW63UbgDdUDq39ZPXOQ7Onr//20nSbfOH7V85+uTg16P1cdry5e5jy7Ffb3qtdUf2uQ8MbqodUv7FYReQgQIEBg3wjMhp3MZgt3V97k2triJR32e3+Va1Cs/FmjAQIECBA4oAKfv7Qnne9TrzqgsxqLwCoF7A9G6C/vX+wPRmAKJXBwBeavs79oMN7PVg85uOOajACBFQhYz41At54bgbf3oZ9SvXVQ9sPVx1Xv2ftWtl3xk9c/H/C2paPvXP3OtjM4kAABAgQIENhKwHp4K6FbeNx6eASeUAIECBAgQIAAAQIECBAgQIAAAQIECBAgQIAAAQIECBAgQIAAAQIECBAgQIAAAQIECBAgQIAAAQIECBAgQIAAAQIECBAgQIAAAQIECBAgQGASAV8GNQmrpAQIECBAgAABAgQIECBAgAABAgQIECBAgAABAgQIECBAgAABAgQIECBAgAABAgQIECBAgAABAgQIECBA4FAKHK3OV0cG05+szk6gcaI6M8h7qTpWXZig1k5T3qr6qerajcAPVQ+qHrfx5/zHN1ZXV7+x0+Qbx696/tPVqUHv56rj1cXLnGc3wm5TvWijj5vy/UX1T6uX7EYBOQgQIEBg3wnMhh3NZgt3V97s2triJR32e3+Va1Cs/FmjAQIECBA4oALXVM+p7rYx3wurhx3QWY1FYJUC9gcj9Jf3L/YHIzCFEji4Ag+srh+M94vV/Q/uuCYjQGAFAtZzI9Ct50bgrSb0TdVnDEo/trpuNa1su+qvVvcYHP1vqqdsO9qBBAgQIECAwFYC1sNbCd3C49bDI/CEEiBAgAABAgQIECBAgAABAgQIECBAgAABAgQIECBAgAABAgQIECBAgAABAgQIECBAgAABAgQIECBAgAABAgQIECBAgAABAgQIECBAgAABApMI+DKoSVglJUCAAAECBAgQIECAAAECBAgQIECAAAECBAgQIECAAAECBAgQIECAAAECBAgQIECAAAECBAgQIECAAAECh1LgaHW+OjKY/mR1dgKNE9WZQd5L1bHqwgS1LifltdULBoHz/76m+tiNn728ekj1Z5eTfH3OVc9/ujo16P1cdby6eJnz7EbYl1Qvrob/fvaHqsdUH9qNAnIQIECAwL4TmA07ms0W7q682bW1xUs67Pf+ln6HrtxPAwQIECBA4AAKfFr10OrXJ3qt5ACSGYnAjgTsD3bEtXjw8v7F/mAEplACB1fgXtV/GYx3Q/VZB3dckxEgsAIB67kR6NZzI/BWE/qN1bMGpd9Q3Xs1rWy76vx99+8fHP2H1d/edrQDCRAgQIAAga0ErIe3ErqFx62HR+AJJUCAAAECBAgQIECAAAECBAgQIECAAAECBAgQIECAAAECBAgQIECAAAECBAgQIECAAAECBAgQIECAAAECBAgQIECAAAECBAgQIECAAAECBCYRWPz2qklKSEqAAAECBAgQIECAAAECBAgQIECAAAECBAgQIECAAAECBAgQIECAAAECBAgQIECAAAECBAgQIECAAAECBAgcEoGj1fnqyC7Pe7I6u5TzRHVml+tslm6z2tspe4fqNdVdb+bgh60/9sLtJLqZY1Y9/+nq1Ij+Nws9Vx2vLl5G3ttUL62uuYzYWwq5VB2rLuxyXukIECBAYHcEZsM0s9nC3d2pMCLL2triJR32e3+Va1CMON9CCRAgQIAAAQIEVi5gfzDiFCzvX+wPRmAKJXBwBT6testgvLdWn3pwxzUZAQIrELCeG4FuPTcCbzWhn1j9/lLpu1S/vZp2tlX1dtW7qo8cHP15G58R2VYCBxEgQIAAAQK3KGA9POIJYj08Ak8oAQIECBAgQIAAAQIECBAgQIAAAQIECBAgQIAAAQIECBAgQIAAAQIECBAgQIAAAQIECBAgQIAAAQIECBAgQIAAAQIECBAgQIAAAQIECBAgMImAL4OahFVSAgQIECBAgAABAgQIECBAgAABAgQIECBAgAABAgQIECBAgAABAgQIECBAgAABAgQIECBAgAABAgQIECBwKAWOVuerI7s8/cnq7FLOE9WZXa6zWbrNam+37PdXj9nk4LdU962Nf0BXAAAgAElEQVTesd1Emxy36vlPV6dG9L9Z6LnqeHXxMvJ+9rrpa6qPuozYWwq5VB2rLuxyXukIECBAYHcEZsM0s9nC3d2pMCLL2triJR32e3+Va1CMON9CCRAgQIAAgStK4BOr/1q9sfq16nXVy6+oCTS7mYD9wYjnxfL+xf5gBKZQAgdX4OOrPxqM987q9gd3XJMRILACAeu5EejWcyPwVhf62upzB+WfWn3b6trZVuX5ZzTmn1W46fYj1VdvK9JBBAgQIECAwFYC1sNbCd3C49bDI/CEEiBAgAABAgQIECBAgAABAgQIECBAgAABAgQIECBAgAABAgQIECBAgAABAgQIECBAgAABAgQIECBAgAABAgQIECBAgAABAgQIECBAgAABApMI+DKoSVglJUCAAAECBAgQIECAAIH/n717gbI1qwp7/99gC90CNhhAuOIDWkBAbCQoXhTEELwqCCoYDY8rXiQqgfiKGAyCINcHilFQUdQbIorPoBCi3ogvlJcgcMFGEFFAwkuhFboBW/jS5Tjt/arqQFX3qq9q79q/GuMM3Ke+Odecv1V9zlz7ONYmQIAAAQIECBAgQIAAAQIECBAgQIAAAQIECBAgQIAAAQIECBAgQIAAAQIECBAgsJUCt69+vzrviLv/4urZe3Les3rWEa9ztnRnW/uwy35W9bvVR+4J+JHqYdV02ERnee6k+39a9cCB+s8W+nvVPar3XIW8/6Z6ylWIOyjk0urO1UsPetD3CRAgQOBEBHb9XTpNI3+1Hn39q9XuKx3Wvb7KHRRH/2MgIwECBAgQILCeAveunjkr7Xlnzv/rWa2qDivgfHBYqbM8t/f84nwwgCmUwOkVOLfaec/8iq8PVlc/ve3qjACBExAwzw2gm+cG8E4u9KHVk2fL/3l1wcmVc6iV71v94uzJnX/bv1512aGiPUSAAAECBAh8OAHz8MDPh3l4AE8oAQIECBAgQIAAAQIECBAgQIAAAQIECBAgQIAAAQIECBAgQIAAAQIECBAgQIAAAQIECBAgQIAAAQIECBAgQIAAAQIECBAgQIAAAQIECBAgsIiAD4NahFVSAgQIECBAgAABAgQIECBAgAABAgQIECBAgAABAgQIECBAgAABAgQIECBAgAABAgQIECBAgAABAgQIECCwlQK3r36/Ou+Iu//i6tl7ct6zetYRr3O2dGdb+7DLnls9s/r8WcDfV597+e+94LBJPsRzJ93/06oHDvawN/z3qntU77kKeR9Rfc9ViDso5NLqztVLD3rQ9wkQIEDgRASm+arTtOvliRQ0X3S12n2lw7rXV7mD4sR/ahRAgAABAgQIHJPAY6tHzdb6oeobjmltyywn4HwwYLv3/OJ8MIAplMDpFvhAdbVZizv/HvTe092y7ggQOEYB89wAtnluAO/kQq9bvaO6+qyEO1z+b+YvObmSDlz5nOqd1TWqX61+onputV7/QHNgGx4gQIDA1gl8dPVdl78HevGe90VPAuLTqqdUX1K99SQKWOM1zcMDm2MeHsATSoAAAQIECBAgQIAAAQIECBAgQIAAAQIECBAgQIAAAQIECBAgQIAAAQIECBAgQIAAAQIECBAgQIAAAQIECBAgQIAAAQIECBAgQIAAAQIECCwi4MOgFmGVlAABAgQIECBAgAABAgQIECBAgAABAgQIECBAgAABAgQIECBAgAABAgQIECBAgAABAgQIECBAgAABAgQIECBAgAABAgQIEFhYYJrnn6ZdLxde+uD0q9XuKx3Wvb7KHRQHb6snCBAgQIAAgdMh8JzqC2etPLD6mdPR2lZ34XwwsP17zy/OBwOYQgmcboG3V9eftXij6q2nu2XdESBwjALmuQFs89wA3smG/kb1+bMS/lP1jSdb0oGrf0H10mpnLvBFgAABAustcPXLz2xfWz22ul51WXVB9cYTKPuc6lHVf6g+ovqV6j4nUMc6L2keHtgd8/AAnlACBAgQIECAAAECBAgQIECAAAECBAgQIECAAAECBAgQIECAAAECBAgQIECAAAECBAgQIECAAAECBAgQIECAAAECBAgQIECAAAECBAgQIEBgEQEfBrUIq6QECBAgQIAAAQIECBAgQIAAAQIECBAgQIAAAQIECBAgQIAAAQIECBAgQIAAAQIECBAgQIAAAQIECBAgQIAAAQIECBAgQIDAwgLTPP807Xq58NIHp1+tdl/psO71Ve6gOHhbPUGAAAECBAicDoG3VTeYtXLr6qLT0dpWd+F8MLD9e88vzgcDmEIJnG6BP6sumLV4y+o1p7tl3REgcIwC5rkBbPPcAN7Jhj6wetqshJ2/a29+siVZnQABAgROkcB51euqG816+pXqPifQ48OqH96z7hdUv3ECtazrkubhgZ0xDw/gCSVAgAABAgQIECBAgAABAgQIECBAgAABAgQIECBAgAABAgQIECBAgAABAgQIECBAgAABAgQIECBAgAABAgQIECBAgAABAgQIECBAgAABAgQWEfBhUIuwSkqAAAECBAgQIECAAAECBAgQIECAAAECBAgQIECAAAECBAgQIECAAAECBAgQIECAAAECBAgQIECAAAECBAgQIECAAAECBAgsLDDN80/TrpcLL31w+tVq95UO615f5Q6Kg7fVEwQIECBAgMDmC9y4evOsjUura1cf3PzWtr4D54OBH4G95xfngwFMoWcTeHF1h9k3PqP6I1QbKfCC6pOri8/8ul/1mo3sRNEETl7gVtWF1cuqV598OWtRgXluYBvMcwN4Jxt6repvqj+snlr9SvX3J1uS1QkQIEDglAncv/qZPT3dpfr9Y+7zGtVF1U1n676+2pmL33/MtazrcubhgZ0xDw/gCSVAgAABAgQIECBAgAABAgQIECBAgAABAgQIECBAgAABAgQIECBAgAABAgQIECBAgAABAgQIECBAgAABAgQIECBAgAABAgQIECBAgAABAgQWEfBhUIuwSkqAAAECBAgQIECAAAECBAgQIECAAAECBAgQIECAAAECBAgQIECAAAECBAgQIECAAAECBAgQIECAAAECBAgQIECAAAECBAgsLDDN80/TrpcLL31w+tVq95UO615f5Q6Kg7fVEwQIECBAgMDmC9yzetasjedXd9r8tnRQOR8M/BjsPb84HwxgCj2bwEuq28++8c+rl6IiQIDAlgr8h+pR1bln+n9E9X1barG3bfPcwA+CeW4A7+RDb1C9/eTLUAEBAgQInGKBl1UXzvq7qLrN3vfTjqH/u1a/vWedx1XfcQxrb8IS5uGBXTIPD+AJJUCAAAECBAgQIECAAAECBAgQIECAAAECBAgQIECAAAECBAgQIECAAAECBAgQIECAAAECBAgQIECAAAECBAgQIECAAAECBAgQIECAAAECBBYR8GFQi7BKSoAAAQIECBAgQIAAAQIECBAgQIAAAQIECBAgQIAAAQIECBAgQIAAAQIECBAgQIAAAQIECBAgQIAAAQIECBAgQIAAAQIECCwsMM3zT9OulwsvfXD61Wr3lQ7rXl/lDoqDt9UTBAgQIECAwOYLPKZ69KyNJ1UP3/y2dHD5vjofDPwY7D2/OB8MYAo9m8AfV7ebfePTq5ehIkCAwJYKPLR68qz3n6++ckst9rZtnhv4QTDPDeAJJUCAAAECp1/gM6sX7mnzIdVTT6D1Z1RfMVv3suqW1etPoJZ1W9I8PLAj5uEBPKEECBAgQIAAAQIECBAgQIAAAQIECBAgQIAAAQIECBAgQIAAAQIECBAgQIAAAQIECBAgQIAAAQIECBAgQIAAAQIECBAgQIAAAQIECBAgQIDAIgI+DGoRVkkJECBAgAABAgQIECBAgAABAgQIECBAgAABAgQIECBAgAABAgQIECBAgAABAgQIECBAgAABAgQIECBAgAABAgQIECBAgACBhQWmef5p2vVy4aUPTr9a7b7SYd3rq9xBcfC2eoIAAQIECBDYfIFnV/eYtfFV1dM2vy0dVM4HAz8Ge88vzgcDmELPJvCy6sLZN25XvRwVAQIEtlTgTtUfzHp/dXWrLbXY27Z5buAHwTw3gCeUAAECBAhsh8DTq/vNWn1HdbPq3cfc/sdWr62uPVv3d6rPO+Y61nE58/DArpiHB/CEEiBAgAABAgQIECBAgAABAgQIECBAgAABAgQIECBAgAABAgQIECBAgAABAgQIECBAgAABAgQIECBAgAABAgQIECBAgAABAgQIECBAgAABAosI+DCoRVglJUCAAAECBAgQIECAAAECBAgQIECAAAECBAgQIECAAAECBAgQIECAAAECBAgQIECAAAECBAgQIECAAAECBAgQIECAAAECBBYWmOb5p2nXy4WXPjj9arX7Sod1r69yB8XB2+oJAgQIECBwWIHvq95S/U718sMGee5YBN5c3Xi20m2rVx7LyhZZWsD5YEB47/nF+WAAU+jZBF5R7fx5e8XXp1X/HyoCBAhsqcB51SWz3j9YnVv9/ZZ6zNs2zw38EJjnBvCEEiBAgACB7RC4UfUX1TVm7X7/5bPpvz+B9h9W/fCedf919YwTqGWdljQPD+yGeXgATygBAgQIECBAgAABAgQIECBAgAABAgQIECBAgAABAgQIECBAgAABAgQIECBAgAABAgQIECBAgAABAgQIECBAgAABAgQIECBAgAABAgQIECCwiIAPg1qEVVICBAgQIECAAAECBAgQIECAAAECBAgQIECAAAECBAgQIECAAAECBAgQIECAAAECBAgQIECAAAECBAgQIECAAAECBAgQIEBgYYFpnn+adr1ceOmD069Wu690WPf6KndQHLytniBAgAABAocRuFb17tmD76w+cc/vHSaPZ45e4AbV22ZpL6uuWX3w6JeS8QQEnA8G0PeeX5wPBjCFnk3gldVtZt/41OpVqAgQILDFAq+rbjbr/zOrF2+xxxWtm+cGfgjMcwN4QgkQIECAwPYIfMfl7/l85573R29V7cynx/m18+/Sr6h23h+44uut1c23/H108/DAT6F5eABPKAECBAgQIECAAAECBAgQIECAAAECBAgQIECAAAECBAgQIECAAAECBAgQIECAAAECBAgQIECAAAECBAgQIECAAAECBAgQIECAAAECBAgQILCIgA+DWoRVUgIECBAgQIAAAQIECBAgQIAAAQIECBAgQIAAAQIECBAgQIAAAQIECBAgQIAAAQIECBAgQIAAAQIECBAgQIAAAQIECBAgQGBhgWmef5p2vVx46YPTr1a7r3RY9/oqd1AcvK2eIECAAAEChxG4Z/Ws2YMXVbc+TKBnFhe4Q/Wc6vpnVnpB9b8vvqoFjkvA+WBAeu/5xflgAFPo2QRetefvwttUf4KKAAECWyzwy9WXzfp/SPXULfa4onXz3MAPgXluAE8oAQIECBDYHoFrVH9R3WjW8s572fc6AYJ/Xr14z3tQT64edgK1rMuS5uGBnTAPD+AJJUCAAAECBAgQIECAAAECBAgQIECAAAECBAgQIECAAAECBAgQIECAAAECBAgQIECAAAECBAgQIECAAAECBAgQIECAAAECBAgQIECAAAECBBYR8GFQi7BKSoAAAQIECBAgQIAAAQIECBAgQIAAAQIECBAgQIAAAQIECBAgQIAAAQIECBAgQIAAAQIECBAgQIAAAQIECBAgQIAAAQIECCwsMM3zT9OulwsvfXD61Wr3lQ7rXl/lDoqDt9UTBAgQIEDgMAJPqv7t7MEfrL7pMIGeOTaBG1cXnlntvx/bqhZaWsD5YEB47/nF+WAAU+jZBC6qPmX2jVtVr0ZFgACBLRZ4VPXYWf8/Wj10iz2uaN08N/BDYJ4bwBNKgAABAgS2S+Arq5+btfzWauec/q4TYPiR6utn6/5k9TUnUMe6LGkeHtgJ8/AAnlACBAgQIECAAAECBAgQIECAAAECBAgQIECAAAECBAgQIECAAAECBAgQIECAAAECBAgQIECAAAECBAgQIECAAAECBAgQIECAAAECBAgQIEBgEQEfBrUIq6QECBAgQIAAAQIECBAgQIAAAQIECBAgQIAAAQIECBAgQIAAAQIECBAgQIAAAQIECBAgQIAAAQIECBAgQIAAAQIECBAgQIDAwgLTPP807Xq58NKbn3612nflhDsoNn9bdUCAAAEC6yHwmurms1K+oPqN9ShNFQROtYDzwcD2Oh8M4Ak9jMCfVreYPXjLaufvS18ECBDYVoF7Vs+aNf/86k7bijHr2zw38ENgnhvAE3pUAh9dPaj6i+rXjiqpPAQIECCwiMALq0+rnlg9vrp0kVUOTnrt6vXVe6uvrn7r4JBT/YR5eGB7zcMDeEIJECBAgAABAgQIECBAgAABAgQIECBAgAABAgQIECBAgAABAgQIECBAgAABAgQIECBAgAABAgQIECBAgAABAgQIECBAgAABAgQIECBAgACBRQR8GNQirJISIECAAAECBAgQIECAAAECBAgQIECAAAECBAgQIECAAAECBAgQIECAAAECBAgQIECAAAECBAgQIECAAAECBAgQIECAAAECCwtM8/zTtOvlwktvfvrVat+VE+6g2Pxt1QEBAgQInLzATao3zsp4f/XR1c7/+iJAYFkB54MBX+eDATyhhxF4TXXz2YO3qF57mEDPECBA4JQK7D03XFp91Cnt9cq0ZZ67Mlp7njXPDeAJHRW44PIEj6nudybR71Z3HU0qngABAgQWFbhVdUn1hkVXOVzyO1Z/Ur37cI+f6qfMwwPbax4ewBNKgAABAgQIECBAgAABAgQIECBAgAABAgQIECBAgAABAgQIECBAgAABAgQIECBAgAABAgQIECBAgAABAgQIECBAgAABAgQIECBAgAABAgQILCLgw6AWYZWUAAECBAgQIECAAAECBAgQIECAAAECBAgQIECAAAECBAgQIECAAAECBAgQIECAAAECBAgQIECAAAECBAgQIECAAAECBAgQWFhgmuefpl0vF15689OvVvuunHAHxeZvqw4IECBA4OQFHlL9+KyM51Z3O/myVEBgKwScDwa22flgAE/oYQT+rLpg9uAnV687TKBnCBAgcIoF3lWd78/GXTtsnhv4gTfPDeAJHRW4sHrZLMnOf8s3qd48mlg8AQIECBDYMgHz8MCGm4cH8IQSIECAAAECBAgQIECAAAECBAgQIECAAAECBAgQIECAAAECBAgQIECAAAECBAgQIECAAAECBAgQIECAAAECBAgQIECAAAECBAgQIECAAAECiwj4MKhFWCUlQIAAAQIECBAgQIAAAQIECBAgQIAAAQIECBAgQIAAAQIECBAgQIAAAQIECBAgQIAAAQIECBAgQIAAAQIECBAgQIAAAQIEFhaY5vmnadfLhZfe/PSr1b4rJ9xBsfnbqgMCBAgQOHmBX66+bFbGt1ZPOPmyVEBgKwScDwa22flgAE/oYQT+vLrp7MGbVa8/TKBnCBAgcIoFfru666y/+1Y754lt/jLPDey+eW4Ab31DP7f60ur7qr9a3zL/sbKLqk+Z1fio6rvWvGblESBAgACBdRMwDw/siHl4AE8oAQIECBAgQIAAAQIECBAgQIAAAQIECBAgQIAAAQIECBAgQIAAAQIECBAgQIAAAQIECBAgQIAAAQIECBAgQIAAAQIECBAgQIAAAQIECBAgsIiAD4NahFVSAgQIECBAgAABAgQIECBAgAABAgQIECBAgAABAgQIECBAgAABAgQIECBAgAABAgQIECBAgAABAgQIECBAgAABAgQIECBAYGGBaZ5/mna9XHjpzU+/Wu27csIdFJu/rTogQIAAgZMV2Pm79J3V+bMyLqxecbJlWZ3A1gg4HwxstfPBAJ5QAtsncO6ZeWdn5rlO9aLtI9AxgSMReEJ19+rl1R9Xz6r+4kgyb24S89zA3pnnBvDWL/Sh1XdWH3OmtG+tdv7MWOevb9lT486fZzdd54LVRoAAAQIE1lDAPDywKebhATyhBAgQIECAAAECBAgQIECAAAECBAgQIECAAAECBAgQIECAAAECBAgQIECAAAECBAgQIECAAAECBAgQIECAAAECBAgQIECAAAECBAgQIECAwCICPgxqEVZJCRAgQIAAAQIECBAgQIAAAQIECBAgQIAAAQIECBAgQIAAAQIECBAgQIAAAQIECBAgQIAAAQIECBAgQIAAAQIECBAgQIAAgYUFpnn+adr1cuGlNz/9arXvygl3UGz+tuqAAAECBE5W4I7VC2YlvL264cmWZHUCWyXgfDCw3c4HA3hCCWyXwNWqD8xa/mB19e0i0C0BAgsKmOcGcM1zA3jrF/o11U/MynpFdeH6lbmroutXb6vm/86w8z7Ji9a8buURIECAAIF1EjAPD+yGeXgATygBAgQIECBAgAABAgQIECBAgAABAgQIECBAgAABAgQIECBAgAABAgQIECBAgAABAgQIECBAgAABAgQIECBAgAABAgQIECBAgAABAgQIECCwiIAPg1qEVVICBAgQIECAAAECBAgQIECAAAECBAgQIECAAAECBAgQIECAAAECBAgQIECAAAECBAgQIECAAAECBAgQIECAAAECBAgQIEBgYYFpnn+adr1ceOnNT79a7btywh0Um7+tOiBAgACBkxV49OXLP2ZWwtOrB5xsSVYnsFUCzgcD2+18MIAnlMD2CVxSnTdr+zrVu7ePQccECCwgYJ4bQDXPDeCtX+h1q7dV58xKu3V10fqVuqui36zuPvudH60euuY1K48AAQIECKyTgHl4YDfMwwN4QgkQIECAAAECBAgQIECAAAECBAgQIECAAAECBAgQIECAAAECBAgQIECAAAECBAgQIECAAAECBAgQIECAAAECBAgQIECAAAECBAgQIECAAIFFBHwY1CKskhIgQIAAAQIECBAgQIAAAQIECBAgQIAAAQIECBAgQIAAAQIECBAgQIAAAQIECBAgQIAAAQIECBAgQIAAAQIECBAgQIAAAQILC0zz/NO06+XCS29++tVq35UT7qDY/G3VAQECBAicrMDTqgfOSrh/9bMnW5LVCWyVgPPBwHY7HwzgCSWwfQJvrm48a/vjqzdtH4OOCRBYQMA8N4BqnhvAW8/QZ1b3npX23dUj17PUf6rqftXTZzVeXN2gumzN61YeAQIECBBYFwHz8MBOmIcH8IQSIECAAAECBAgQIECAAAECBAgQIECAAAECBAgQIECAAAECBAgQIECAAAECBAgQIECAAAECBAgQIECAAAECBAgQIECAAAECBAgQIECAAAECiwj4MKhFWCUlQIAAAQIECBAgQIAAAQIECBAgQIAAAQIECBAgQIAAAQIECBAgQIAAAQIECBAgQIAAAQIECBAgQIAAAQIECBAgQIAAAQIEFhaY5vmnadfLhZfe/PSr1b4rJ9xBsfnbqgMCBAgQOHmBG1SfV92t+vbqbSdfkgoIbI2A88HAVjsfDOAJJbB9AhdVnzJr+1OrV20fg44JEFhAwDw3gGqeG8Bbz9D7VL80K+2vqpusZ6n/VNU1q3dU15rV+aXVM9e8buURIECAAIF1ETAPD+yEeXgATygBAgQIECBAgAABAgQIECBAgAABAgQIECBAgAABAgQIECBAgAABAgQIECBAgAABAgQIECBAgAABAgQIECBAgAABAgQIECBAgAABAgQIECCwiIAPg1qEVVICBAgQIECAAAECBAgQIECAAAECBAgQIECAAAECBAgQIECAAAECBAgQIECAAAECBAgQIECAAAECBAgQIECAAAECBAgQIEBgYYFpnn+adr1ceOnNT79a7btywh0Um7+tOiBAgAABAgQIbLOA88HA7jsfDOAJJbB9Ai+o7jhr+7OrP9w+Bh0TILCAgHluANU8N4C3nqHnVO+srjUr73OqP1jPcv+pqv+n+qpZjb9afcma16w8AgQIEPjQAh9T/c0aAF27unX1wjWoZckSzMMDuubhATyhBAgQIECAAAECBAgQIECAAAECBAgQIECAAAECBAgQIECAAAECBAgQIECAAAECBAgQIECAAAECBAgQIECAAAECBAgQIECAAAECBAgQIECAwCICPgxqEVZJCRAgQIAAAQIECBAgQIAAAQIECBAgQIAAAQIECBAgQIAAAQIECBAgQIAAAQIECBAgQIAAAQIECBAgQIAAAQIECBAgQIAAgYUFpnn+adr1cuGlNz/9arXvygl3UGz+tuqAAAECBAgQOLvAvav3VS+t3gHp1Ao4HwxsrfPBAJ5QAtsn8OvV/zFr+x7Vc7aPQccECCwgYJ4bQDXPDeCtb+hPVw+alfeU6uvWt9x/rOyu1W/ParysukF18ZrXrTwCBAgQ2C1w++rHq0uqu5wwzt2qp1VXq25evfuE61lyefPwgK55eABPKAECBAgQIECAAAECBAgQIECAAAECBAgQIECAAAECBAgQIECAAAECBAgQIECAAAECBAgQIECAAAECBAgQIECAAAECBAgQIECAAAECBAgQILCIgA+DWoRVUgIECBAgQIAAAQIECBAgQIAAAQIECBAgQIAAAQIECBAgQIAAAQIECBAgQIAAAQIECBAgQIAAAQIECBAgQIAAAQIECBAgQGBhgWmef5p2vVx46c1Pv1rtu3LCHRSbv606IECAAAECBM4u8KfVLc586y3VXao/g3XqBJwPBrbU+WAATyiB7RP4+epfzdq+X/Vz28egYwIEFhAwzw2gmucG8NY39F9UvzUr713VDavL1rfkf6zsTdXHnanxjdW9qpevec3KI0CAAIH/X+BnqvvPQO5RPeeEgH66etBs7R+qvuGEajmOZc3DA8rm4QE8oQQIECBAgAABAgQIECBAgAABAgQIECBAgAABAgQIECBAgAABAgQIECBAgAABAgQIECBAgAABAgQIECBAgAABAgQIECBAgAABAgQIECBAgMAiAj4MahFWSQkQIECAAAECBAgQIECAAAECBAgQIECAAJtmhzUAACAASURBVAECBAgQIECAAAECBAgQIECAAAECBAgQIECAAAECBAgQIECAAAECBAgQIECAAIGFBaZ5/mna9XLhpTc//Wq178oJd1Bs/rbqgAABAgQIENgvcF51yey3P1hds7oM1qkTcD4Y2FLngwE8oQS2T+DHq4fM2v766se2j0HHBAgsIGCeG0A1zw3grW/oznv2b61uMCvxi6tnr2/J/1jZY6pbVj9Z/daa16o8AgQIENgv8HvVnWe//brqVif0furOWfNrZ7XszIufVr3ylG6ceXhgY83DA3hCCRAgQIAAAQIECBAgQIAAAQIECBAgQIAAAQIECBAgQIAAAQIECBAgQIAAAQIECBAgQIAAAQIECBAgQIAAAQIECBAgQIAAAQIECBAgQIAAgUUEfBjUIqySEiBAgAABAgQIECBAgAABAgQIECBAgAABAgQIECBAgAABAgQIECBAgAABAgQIECBAgAABAgQIECBAgAABAgQIECBAgAABAgsLTPP807Tr5cJLb3761WrflRPuoNj8bdUBAQIECBAgsF/gLtXvzn77ldVtQZ1KAeeDgW11PhjAE0pg+wS+t/rWWduPrL57+xh0TIDAAgLmuQFU89wA3nqH/kD1TbMSf6H6ivUuWXUECBAgsOECt6peVc3/7Xjn76IfPIG+rlW9rrrhbO2XVJ9Rncb/5wDz8MAPmXl4AE8oAQIECBAgQIAAAQIECBAgQIAAAQIECBAgQIAAAQIECBAgQIAAAQIECBAgQIAAAQIECBAgQIAAAQIECBAgQIAAAQIECBAgQIAAAQIECBAgsIiAD4NahFVSAgQIECBAgAABAgQIECBAgAABAgQIECBAgAABAgQIECBAgAABAgQIECBAgAABAgQIECBAgAABAgQIECBAgAABAgQIECBAYGGBaZ5/mna9XHjpzU+/Wu27csIdFJu/rTogQIAAAQIE9gt8Y/XE2W8/rfoqUKdSwPlgYFudDwbwhBLYPoFHVo+ftf291bdtH4OOCRBYQMA8N4BqnhvAW+/QT69eeqbE91b/tbr/epesOgIECBA4BQI/Wn3drI93V59QvesEertv9Yt71v366sdOoJallzQPDwibhwfwhBIgQIAAAQIECBAgQIAAAQIECBAgQIAAAQIECBAgQIAAAQIECBAgQIAAAQIECBAgQIAAAQIECBAgQIAAAQIECBAgQIAAAQIECBAgQIAAAQKLCPgwqEVYJSVAgAABAgQIECBAgAABAgQIECBAgAABAgQIECBAgAABAgQIECBAgAABAgQIECBAgAABAgQIECBAgAABAgQIECBAgAABAgQWFpjm+adp18uFl9789KvVvisn3EGx+duqAwIECBAgQGC/wNOr+81+++HVk0CdSgHng4FtdT4YwBNKYPsEHlo9edb2U6qv2z4GHRMgsICAeW4A1Tw3gLf+oT9cPa96TnXp+perQgIECBA4BQLXrd5QXXtNzn6/Wd19VsvF1SdXf30KrOctmIcHNtQ8PIAnlAABAgQIECBAgAABAgQIECBAgAABAgQIECBAgAABAgQIECBAgAABAgQIECBAgAABAgQIECBAgAABAgQIECBAgAABAgQIECBAgAABAgQIEFhEwIdBLcIqKQECBAgQIECAAAECBAgQIECAAAECBAgQIECAAAECBAgQIECAAAECBAgQIECAAAECBAgQIECAAAECBAgQIECAAAECBAgQILCwwDTPP027Xi689OanX632XTnhDorN31YdECBAgAABAvsFXl3dcvbbd6qeD+pUCjgfDGyr88EAntDDCPxNdb3Zgx9TvfMwgZ5ZS4H7VU+pLj7z65eqx65lpYoisBkC162+vLqwul2182fmF21G6UdepXlugNQ8N4AnlAABAgQIEDibwDdWT5x9Y2dWu83ls+tFJ8D1cdVrq3Nnaz+9esAJ1LLkkubhAV3z8ACeUAIECBAgQIAAAQIECBAgQIAAAQIECBAgQIAAAQIECBAgQIAAAQIECBAgQIAAAQIECBAgQIAAAQIECBAgQIAAAQIECBAgQIAAAQIECBAgQGARAR8GtQirpAQIECBAgAABAgQIECBAgAABAgQIECBAgAABAgQIECBAgAABAgQIECBAgAABAgQIECBAgAABAgQIECBAgAABAgQIECBAgMDCAtM8/zTternw0puffrXad+WEOyg2f1t1QIAAAQIECOwWOK+6ZPZbH6yuXV0K6lQKOB8MbKvzwQCe0MMIvKs6f/bgdauLDxPoGQIECGyBwM2q18363PnzcefPyW38Ms8N7Lp5bgBPKAECBAgQIHA2gXOqi6oLZt/8/eouJ8T1zdX371n7TtXzT6ieJZY1Dw+omocH8IQSIECAAAECBAgQIECAAAECBAgQIECAAAECBAgQIECAAAECBAgQIECAAAECBAgQIECAAAECBAgQIECAAAECBAgQIECAAAECBAgQIECAAAECiwj4MKhFWCUlQIAAAQIECBAgQIAAAQIECBAgQIAAAQIECBAgQIAAAQIECBAgQIAAAQIECBAgQIAAAQIECBAgQIAAAQIECBAgQIAAAQIEFhaY5vmnadfLhZfe/PSr1b4rJ9xBsfnbqgMCBAgQIEBgt8BnV8+b/dZF1a0hnVoB54OBrXU+GMATehiBv62uM3vwo6u/O0ygZwgQILAlApdU5816/cTqDVvS+663eL3fe9V33Tx31e1EEiBAgAABAh9S4B7Vs/d8997Vr52A2dWrV+x5f/c11adWl51APUss6f3NAVXz8ACeUAIECBAgQIAAAQIECBAgQIAAAQIECBAgQIAAAQIECBAgQIAAAQIECBAgQIAAAQIECBAgQIAAAQIECBAgQIAAAQIECBAgQIAAAQIECBAgQGARAR8GtQirpAQIECBAgAABAgQIECBAgAABAgQIECBAgAABAgQIECBAgAABAgQIECBAgAABAgQIECBAgAABAgQIECBAgAABAgQIECBAgMDCAtM8/zTternw0puffrXad+WEOyg2f1t1QIAAAQLHK3Cd6gnVr1T/7/EubbVDCvy76j/Nnv2Z6oGHjPXY5gk4HwzsmfPBAJ7Qwwj8XXXt2YM7f4e++zCBniFAgMCWCDyv+uxZr/eqnrUlve96i9f7vVd9181zV91OJAECBAgQIPBhBX6vuvPsiTdWF1SXnYDb7auX7Fn366qnnEAtSyzp/c0BVfPwAJ5QAgQIECBAgAABAgQIECBAgAABAgQIECBAgAABAgQIECBAgAABAgQIECBAgAABAgQIECBAgAABAgQIECBAgAABAgQIECBAgAABAgQIECBAYBEBHwa1CKukBAgQIECAAAECBAgQIECAAAECBAgQIECAAAECBAgQIECAAAECBAgQIECAAAECBAgQIECAAAECBAgQIECAAAECBAgQIECAwMIC0zz/NO16ufDSm59+tdp35YQ7KDZ/W3VAgAABAscrcO/qmWeWvLj60erbj7cEqx0g8F+qB8ye+Ybqh6idWgHng4GtdT4YwBN6GIH3VB81e/Ba1SWHCfQMAQIEtkTgydVDZ70+unrslvS+6y1e7/de9V03z111O5EECBAgQIDAhxW4ZfXq2RP/o7p/9fYTctt5f/fhl/96Z/Wo6inVB0+olqNe1vubA6Lm4QE8oQQIECBAgAABAgQIECBAgAABAgQIECBAgAABAgQIECBAgAABAgQIECBAgAABAgQIECBAgAABAgQIECBAgAABAgQIECBAgAABAgQIECBAgMAiAj4MahFWSQkQIECAAAECBAgQIECAAAECBAgQIECAAAECBAgQIECAAAECBAgQIECAAAECBAgQIECAAAECBAgQIECAAAECBAgQIECAAIGFBaZ5/mna9XLhpTc//Wq178oJd1Bs/rbqgAABAgSOV+BHqq+fLfnU6iHHW4LVDhB4VXXr2TN3rp5H7dQKOB8MbK3zwQCe0MMIXFqdO3vwvOq9hwn0DAECBLZE4MHVznniiq9nVl+6Jb3P2zTPDWy6eW4ATygBAgQIECBwkMCTq7tX31w9+6CHF/7+tapHV99dvXPhtY47vXl4QNw8PIAnlAABAgQIECBAgAABAgQIECBAgAABAgQIECBAgAABAgQIECBAgAABAgQIECBAgAABAgQIECBAgAABAgQIECBAgAABAgQIECBAgAABAgQIEFhEwIdBLcIqKQECBAgQIECAAAECBAgQIECAAAECBAgQIECAAAECBAgQIECAAAECBAgQIECAAAECBAgQIECAAAECBAgQIECAAAECBAgQILCwwDTPP027Xi689OanX632XTnhDorN31YdECBAgMDxCry2+uTZkvetfvl4S7DaAQJfVt2hul11YXXT6hJqp1bA+WBga50PBvCEHkbgvdU1Zw+eW73vMIGeIUCAwJYI7MysL571+vrqZlvS+663eL3fe9V33Tx31e1EEiBAgAABAgcKXKf6uwOf8sCogPc3BwTNwwN4QgkQIECAAAECBAgQIECAAAECBAgQIECAAAECBAgQIECAAAECBAgQIECAAAECBAgQIECAAAECBAgQIECAAAECBAgQIECAAAECBAgQIECAAIFFBHwY1CKskhIgQIAAAQIECBAgQIAAAQIECBAgQIAAAQIECBAgQIAAAQIECBAgQIAAAQIECBAgQIAAAQIECBAgQIAAAQIECBAgQIAAAQILC0zz/NO06+XCS29++tVq35UT7qDY/G3VAQECBAgcn8BNqjfOltsZRK5XXXx8JViJAIE9As4HAz8SzgcDeEIPI/D+6iNnD16j+vvDBHqGAAECWyKw82fke6urzfr9qOrSLen/ijbNcwMbbp4bwBN6HALXrL6wuu+ZufDLjmNRaxAgQIAAgQ0TMA8PbJh5eABPKAECBAgQIECAAAECBAgQIECAAAECBAgQIECAAAECBAgQIECAAAECBAgQIECAAAECBAgQIECAAAECBAgQIECAAAECBAgQIECAAAECBAgQILCIgA+DWoRVUgIECBAgQIAAAQIECBAgQIAAAQIECBAgQIAAAQIECBAgQIAAAQIECBAgQIAAAQIECBAgQIAAAQIECBAgQIAAAQIECBAgQGBhgWmef5p2vVx46c1Pv1rtu3LCHRSbv606IECAAIHjE3hw9dTZci+sPuv4lrcSAQJnEXA+GPixcD4YwBN6GIHLqo+YPXhO9Q+HCfQMAQIEtkjgT6pbzfq9c/W8Lep/p1Xz3MCGm+cG8IQuLXCd6q3VubOFbnTm95ZeW34CBAgQILBJAubhgd0yDw/gCSVAgAABAgQIECBAgAABAgQIECBAgAABAgQIECBAgAABAgQIECBAgAABAgQIECBAgAABAgQIECBAgAABAgQIECBAgAABAgQIECBAgAABAgQWEfBhUIuwSkqAAAECBAgQIECAAAECBAgQIECAAAECBAgQIECAAAECBAgQIECAAAECBAgQIECAAAECBAgQIECAAAECBAgQIECAAAECBAgsLDDN80/TrpcLL7356VerfVdOuINi87dVBwQIECBwfAI/X/2r2XKPrR59fMtbiQCBswg4Hwz8WDgfDOAJPYzAP1RXnz34EdUHDhPoGQIECGyRwM9VXznr92HVk7eo/51WzXMDG26eG8Db7NB/Vv31BrTw+9XnzOr899X3b0DdSiRAgAABAscpYB4e0DYPD+AJJUCAAAECBAgQIECAAAECBAgQIECAAAECBAgQIECAAAECBAgQIECAAAECBAgQIECAAAECBAgQIECAAAECBAgQIECAAAECBAgQIECAAAECBBYR8GFQi7BKSoAAAQIECBAgQIAAAQIECBAgQIAAAQIECBAgQIAAAQIECBAgQIAAAQIECBAgQIAAAQIECBAgQIAAAQIECBAgQIAAAQIECCwsMM3zT9OulwsvvfnpV6t9V064g2Lzt1UHBAgQIHB8Au+qzp8t99nVHx7f8lYiQOAsAs4HAz8WzgcDeEIPI/DBan7mvFrlEH8YOc8QILBNAt9afe+s4Z+qHrxNAHv/bvB+75XbffPclfPa8KdvUN3nzK87V/eqnrPmPe38efbUWY2vrm615jUrjwABAgQIHLeA9zcHxM3DA3hCCRAgQIAAAQIECBAgQIAAAQIECBAgQIAAAQIECBAgQIAAAQIECBAgQIAAAQIECBAgQIAAAQIECBAgQIAAAQIECBAgQIAAAQIECBAgQIAAgUUEfBjUIqySEiBAgAABAgQIECBAgAABAgQIECBAgAABAgQIECBAgAABAgQIECBAgAABAgQIECBAgAABAgQIECBAgAABAgQIECBAgAABAgsLTPP807Tr5cJLb3761WrflRPuoNj8bdUBAQIECByPwKdXL50tdUl1fvUPx7O8VQgQ+BACzgcDPxrOBwN4Qg8jsPfA7vx5GDXPECCwbQJ3r35z1vTPVvffMgTz3MCGm+cG8DYv9Ierh83Kfkb1r9e8jWtV76zOmdV5u+rla1638ggQIECAwHEKmIcHtM3DA3hCCRAgQIAAAQIECBAgQIAAAQIECBAgQIAAAQIECBAgQIAAAQIECBAgQIAAAQIECBAgQIAAAQIECBAgQIAAAQIECBAgQIAAAQIECBAgQIAAgUUEXMa9CKukBAgQIECAAAECBAgQIECAAAECBAgQIECAAAECBAgQIECAAAECBAgQIECAAAECBAgQIECAAAECBAgQIECAAAECBAgQIECAwMIC0zz/NO16ufDSm59+tdp35YQ7KDZ/W3VAgAABAscj8Ijqe2ZLPbP60uNZ2ioECHwYAeeDgR8P54MBPKEEtlfgetX5Z369pdr55YsAgasusPPf1M654mXVS696mo2ONM8NbJ95bgBv80I/q3r+rOz3Vdetdv53nb9+ofryWYE/WH3TOhesNgIECBAgcMwC5uEBcPPwAJ5QAgQIECBAgAABAgQIECBAgAABAgQIECBAgAABAgQIECBAgAABAgQIECBAgAABAgQIECBAgAABAgQIECBAgAABAgQIECBAgAABAgQIECBAYBEBHwa1CKukBAgQIECAAAECBAgQIECAAAECBAgQIECAAAECBAgQIECAAAECBAgQIECAAAECBAgQIECAAAECBAgQIECAAAECBAgQIECAwMIC0zz/NO16ufDSm59+tdp35YQ7KDZ/W3VAgAABAscj8D+qu82W+rrqKceztFUIEPgwAs4HAz8ezgcDeEIJbKfAk6p/O2v931U/vJ0UuiZA4AgFzHMDmOa5AbzNDH1jdZNZ6Q+onr7mrdyjevasxndUN6o+sOZ1K48AAQIECByXgHl4QNo8PIAnlAABAgQIECBAgAABAgQIECBAgAABAgQIECBAgAABAgQIECBAgAABAgQIECBAgAABAgQIECBAgAABAgQIECBAgAABAgQIECBAgAABAgQIEFhEwIdBLcIqKQECBAgQIECAAAECBAgQIECAAAECBAgQIECAAAECBAgQIECAAAECBAgQIECAAAECBAgQIECAAAECBAgQIECAAAECBAgQILCwwDTPP027Xi689OanX632XTnhDorN31YdECBAgMDyAteo/rba+d8rvj6+etPyS1uBAIEDBJwPBn5EnA8G8IQS2E6B76q+fdb6d1SP204KXRMgcIQC5rkBTPPcAN5mhn539W2z0n+j+oI1b+Xq1Vuq68/q/MLq19e8buURIECAwOEErlfdvHrh4R5f9KlbVj9ZfWv1/EVXOtrk5uEBT/PwAJ5QAgQIECBAgAABAgQIECBAgAABAgQIECBAgAABAgQIECBAgAABAgQIECBAgAABAgQIECBAgAABAgQIECBAgAABAgQIECBAgAABAgQIECBAYBEBHwa1CKukBAgQIECAAAECBAgQIECAAAECBAgQIECAAAECBAgQIECAAAECBAgQIECAAAECBAgQIECAAAECBAgQIECAAAECBAgQIECAwMIC0zz/NO16ufDSm59+tdp35YQ7KDZ/W3VAgAABAscjcOvqX1R3rT6uusPxLGsVAgQOEHA+GPgRcT4YwBNKYDsFvqV6wqz1J1bfvJ0UuiZA4AgFzHMDmOa5AbzNDL1t9YpZ6R+orl+9a83b+aHq4bMaf776yjWvWXkECBAg8OEFPqL6+ssfeUz1vuqTqvefENpHV487U8/VL/875jXVzvv5O39PbsKXeXhgl8zDA3hCCRAgQIAAAQIECBAgQIAAAQIECBAgQIAAAQIECBAgQIAAAQIECBAgQIAAAQIECBAgQIAAAQIECBAgQIAAAQIECBAgQIAAAQIECBAgQIAAgUUEfBjUIqySEiBAgAABAgQIECBAgAABAgQIECBAgAABAgQIECBAgAABAgQIECBAgAABAgQIECBAgAABAgQIECBAgAABAgQIECBAgAABAgsLTPP807Tr5cJLb3761WrflRPuoNj8bdUBAQIECBAgQGCbBZwPBnbf+WAATyiB7RT4muonZq3/VPXg7aTQNQECRyhgnhvANM8N4G1u6Ouqm83Kf3j1pDVv5/bVS2Y1vq+6fvWeNa9beQQIECDwoQVeWd1m9u1HV489IbBPrV5WXX22/iOq7zuheq7ssubhKys2e948PIAnlAABAgQIECBAgAABAgQIECBAgAABAgQIECBAgAABAgQIECBAgAABAgQIECBAgAABAgQIECBAgAABAgQIECBAgAABAgQIECBAgAABAgQIEFhEwIdBLcIqKQECBAgQIECAAAECBAgQIECAAAECBAgQIECAAAECBAgQIECAAAECBAgQIECAAAECBAgQIECAAAECBAgQIECAAAECBAgQILCwwDTPP027Xi689OanX632XTnhDorN31YdECBAgAABAgS2WcD5YGD3nQ8G8IQS2E6BL69+Ydb6L1f33U4KXRMgcIQC5rkBTPPcAN7mhv7H6nGz8l9U3XED2rno8jniU2Z1Prj6qQ2oW4kECBAgcHaB76keMfvW+6tPqt5yQmBPrL5xtvZ7q1tUbzqheq7MsubhK6O151nz8ACeUAIECBAgQIAAAQIECBAgQIAAAQIECBAgQIAAAQIECBAgQIAAAQIECBAgQIAAAQIECBAgQIAAAQIECBAgQIAAAQIECBAgQIAAAQIECBAgQGARAR8GtQirpAQIECBAgAABAgQIECBAgAABAgQIECBAgAABAgQIECBAgAABAgQIECBAgAABAgQIECBAgAABAgQIECBAgAABAgQIECBAgMDCAtM8/zTternw0puffrXad+WEOyg2f1t1QIAAAQIECNRXV99WvezMr1+vXgFmKwScDwa22flgAE8oge0UuHv1m7PWf6v6l9tJoWsCBI5QwDw3gGmeG8Db3NCbVG/cU/4F1Z+veUuPqL6nenf1X6unVC9c85qVR4AAAQIfWuC86i+r688e+dnq/ieEdu3qtZf//fKxs/V/9fL3iL/khOq5Msuah6+M1p5nzcMDeEIJECBAgAABAgQIECBAgAABAgQIECBAgAABAgQIECBAgAABAgQIECBAgAABAgQIECBAgAABAgQIECBAgAABAgQIECBAgAABAgQIECBAgACBRQR8GNQirJISIECAAAECBAgQIECAAAECBAgQIECAAAECBAgQIECAAAECBAgQIECAAAECBAgQIECAAAECBAgQIECAAAECBAgQIECAAAECCwtM8/zTtOvlwktvfvrVat+VE+6g2Pxt1QEBAgQIECBQP1Z97QziP1aPB7MVAs4HA9vsfDCAJ5TAdgp8ZvXCWet/VH3GdlLomgCBIxQwzw1gmucG8DY79MXVHWYtPLp67Jq3dKPq0y+v+zlrXqfyCBAgQODwAv9X9ZN7Hr9j9aLDpzjSJ+9T/dKejF9Y/fqRrnL0yczDA6bm4QE8oQQIECBAgAABAgQIECBAgAABAgQIECBAgAABAgQIECBAgAABAgQIECBAgAABAgQIECBAgAABAgQIECBAgAABAgQIECBAgAABAgQIECBAgMAiAj4MahFWSQkQIECAAAECBAgQIECAAAECBAgQIECAAAECBAgQIECAAAECBAgQIECAAAECBAgQIECAAAECBAgQIECAAAECBAgQIECAAIGFBaZ5/mna9XLhpTc//Wq178oJd1Bs/rbqgAABAgQIEKgXVZ8xg/jC6tfBbIWA88HANjsfDOAJJbCdAresXj1r/bXVLbaTQtcECByhgHluANM8N4C32aHfWD1x1sKfVxdsdkuqJ0CAAIENFNj5d+Y/ri6c1f7y6nYn2MtvV3edrf+mM+fW955gTQctbR4+SOjDfN88PIAnlAABAgQIECBAgAABAgQIECBAgAABAgQIECBAgAABAgQIECBAgAABAgQIECBAgAABAgQIECBAgAABAgQIECBAgAABAgQIECBAgAABAgQIEFhEwIdBLcIqKQECBAgQIECAAAECBAgQIECAAAECBAgQIECAAAECBAgQIECAAAECBAgQIECAAAECBAgQIECAAAECBAgQIECAAAECBAgQILCwwDTPP027Xi689OanX632XTnhDorN31YdECBAgACBbRe4WvW+6pwZxPnV3247zJb073wwsNHOBwN4Qglsp8DHVm+Ztf726obbSaFrAgSOUMA8N4BpnhvA2+zQnb9/d/5OvqT6+eonqj/a7JZUT4AAAQIbKvCZ1Qv31P6A6ukn1M9Nq4uqa8zW/+7qkSdUz2GWNQ8fRulDPGMeHsATSoAAAQIECBAgQIAAAQIECBAgQIAAAQIECBAgQIAAAQIECBAgQIAAAQIECBAgQIAAAQIECBAgQIAAAQIECBAgQIAAAQIECBAgQIAAAQIECCwi4MOgFmGVlAABAgQIECBAgAABAgQIECBAgAABAgQIECBAgAABAgQIECBAgAABAgQIECBAgAABAgQIECBAgAABAgQIECBAgAABAgQIEFhYYFo4/7aldwfFtu240OqwlQAAIABJREFUfgkQIECAwOkT+LTq5bO2/qq6yelrU0cfQsD54Gh/NJwPjtZTNgKnTeDc6tJZUx+srn7amtQPAQLHLmCeO1py89zReq5ztntVz63es85Fqo0AAQIEtkLgl6r7zDp9S3XBnvPjcUJ8R/WdswUvqz61es1xFnEl1jIPXwmsQzxqHj4EkkcIECBAgAABAgQIECBAgAABAgQIECBAgAABAgQIECBAgAABAgQIECBAgAABAgQIECBAgAABAgQIECBAgAABAgQIECBAgAABAgQIECBAgACB5QRchrScrcwECBAgQIAAAQIECBAgQIAAAQIECBAgQIAAAQIECBAgQIAAAQIECBAgQIAAAQIECBAgQIAAAQIECBAgQIAAAQIECBAgQIDAcgLTcqm3MrM7KLZy2zVNgAABAgROlcCDqp+edfSs6l6nqkPNfDgB54Oj/flwPjhaT9kInEaBD1RXmzV2zer9p7FRPRE4IYGd/6ZuW92u+pnq0hOq4ziXNc8drbZ57mg9ZSNAgAABAgQOFvj46rXVNWaPPrZ69MGhizxxTvWn1U1n2Z9f3WmR1caTmofHDecZzMNH6ykbAQIECBAgQIAAAQIECBAgQIAAAQIECBAgQIAAAQIECBAgQIAAAQIECBAgQIAAAQIECBAgQIAAAQIECBAgQIAAAQIECBAgQIAAAQIECBAgcCUFXIZ0JcE8ToAAAQIECBAgQIAAAQIECBAgQIAAAQIECBAgQIAAAQIECBAgQIAAAQIECBAgQIAAAQIECBAgQIAAAQIECBAgQIAAAQIECKyFwLQWVZyeItxBcXr2UicECBAgQGBbBZ5cPXTW/KOrx24rxhb27XxwtJvufHC0ntuc7fzqXTOAi6vrbjPIKer9zdU51c6e7vz6l9XfnqL+tELgJAWeVd1zVsBnVi8+yYKOaW3z3NFCm+eO1lM2AgQIECBA4HACj68eOXv0/dUnVW85XPiRP/V51XNnWX+x+urqkiNfaTyheXjccJ7BPHy0nrIRIECAAAECBAgQIECAAAECBAgQIECAAAECBAgQIECAAAECBAgQIECAAAECBAgQIECAAAECBAgQIECAAAECBAgQIECAAAECBAgQIECAAAECV1LAZUhXEszjBAgQIECAAAECBAgQIECAAAECBAgQIECAAAECBAgQIECAAAECBAgQIECAAAECBAgQIECAAAECBAgQIECAAAECBAgQIECAwFoITGtRxekpwh0Up2cvdUKAAAECBLZV4AXVHWfN36N6zrZibGHfzgdHu+nOB0fruc3Zrlf9zQzgndXHbDOI3gkQIHAIgV+q7jN77iHVUw8Rt+mPmOeOdgfNc0frKRsBAgQIECBwOIHzqr+srl+9t3pC9b3VpYcLX+SpZ1QXVl9b/d4iKxxNUvPw0ThekcU8fLSeshEgQIAAAQIECBAgQIAAAQIECBAgQIAAAQIECBAgQIAAAQIECBAgQIAAAQIECBAgQIAAAQIECBAgQIAAAQIECBAgQIAAAQIECBAgQIAAAQJXUsBlSFcSzOMECBAgQIAAAQIECBAgQIAAAQIECBAgQIAAAQIECBAgQIAAAQIECBAgQIAAAQIECBAgQIAAAQIECBAgQIAAAQIECBAgQIDAWghM8yqmadfLtShwnYtYrfZdOeEOinXeMLURIECAwEkK3Lq6afU71XtOshBrf1iBq1Xvq86ZPXXD6u3ctkbA+WBgq50PBvCEHiTwz6p3zB766+r6BwX5PgECBLZc4Nur75oZPLl62BaYmOcGNtk8N4AnlAABAgQIEDhqgQdVn3/5++nfUv3VUSe/CvmuW73rKsQdd4h5eEDcPDyAJ5QAAQIECBAgQIAAAQIECBAgQIAAAQIECBAgQIAAAQIECBAgQIAAAQIECBAgQIAAAQIECBAgQIAAAQIECBAgQIAAAQIECBAgQIAAAQIECBBYRMCHQS3CKikBAgQIECBAgAABAgQIECBAgAABAgQIECBAgAABAgQIECBAgAABAgQIECBAgAABAgQIECBAgAABAgQIECBAgAABAgQIECCwsMA0zz9Nu14uvPTmp1+t9l054Q6Kzd9WHRAgQIDAMgI/UH3TmdQvqh5XPWeZpWQdELhN9cpZ/FuqGw/kE7p5As4HA3vmfDCAJ/QggetXb5899I7qBgcF+T4BAgS2XOAe1bNnBs+r7rwFJua5gU02zw3gCSVAgAABAgQIrIeAeXhgH8zDA3hCCRAgQIAAAQIECBAgQIAAAQIECBAgQIAAAQIECBAgQIAAAQIECBAgQIAAAQIECBAgQIAAAQIECBAgQIAAAQIECBAgQIAAAQIECBAgQIAAgUUEfBjUIqySEiBAgAABAgQIECBAgAABAgQIECBAgAABAgQIECBAgAABAgQIECBAgAABAgQIECBAgAABAgQIECBAgAABAgQIECBAgAABAgsLTPP807Tr5cJLb3761WrflRPuoNj8bdUBAQIECCwj8Krq1rPU965+bZmlZB0Q+D+r/zyL/2/VPQfyCd08AeeDgT1zPhjAE3qQwA2rt84eelv1sQcF+T4BAgS2XODjqjfNDC6tPmoLTMxzA5tsnhvAE0qAAAECBAgQWA8B8/DAPpiHB/CEEiBAgAABAgQIECBAgAABAgQIECBAgAABAgQIECBAgAABAgQIECBAgAABAgQIECBAgAABAgQIECBAgAABAgQIECBAgAABAgQIECBAgAABAosI+DCoRVglJUCAAAECBAgQIECAAAECBAgQIECAAAECBAgQIECAAAECBAgQIECAAAECBAgQIECAAAECBAgQIECAAAECBAgQIECAAAECBBYWmOb5p2nXy4WX3vz0q9W+KyfcQbH526oDAgQIEDh6gRtUb5ul3Rk4rl1dcvRLyTgo8A3V46vzzuR5TPWdgzmFb5aA88HAfjkfDOAJPUjgRtX/nD30lurGBwX5PgECBAj0rur8mcMnVm845S7muYENNs8N4AldJ4HrVZ9fPWOdilILAQIECBA4JgHz8AC0eXgATygBAgQIECBAgAABAgQIECBAgAABAgQIECBAgAABAgQIECBAgAABAgQIECBAgAABAgQIECBAgAABAgQIECBAgAABAgQIECBAgAABAgQIECCwiIAPg1qEVVICBAgQIECAAAECBAgQIECAAAECBAgQIECAAAECBAgQIECAAAECBAgQIECAAAECBAgQIECAAAECBAgQIECAAAECBAgQIEBgYYFpnn+adr1ceOnNT79a7btywh0Um7+tOiBAgACBoxd4UPXTs7TPr+509MvIeIQCt6xuW726euUR5pVq/QWcDwb2yPlgAE/oQQI3rt48e+h/Vv/bQUG+T4AAAQI9t/q8mcO9qmedchfz3MAGm+cG8ISug8BXVQ+s7nqmmFtUr12HwtRAgAABAgSOUcA8PIBtHh7AE0qAAAECBAgQIECAAAECBAgQIECAAAECBAgQIECAAAECBAgQIECAAAECBAgQIECAAAECBAgQIECAAAECBAgQIECAAAECBAgQIECAAAECBAgsIuDDoBZhlZQAAQIECBAgQIAAAQIECBAgQIAAAQIECBAgQIAAAQIECBAgQIAAAQIECBAgQIAAAQIECBAgQIAAAQIECBAgQIAAAQIECBBYWGCa55+mXS8XXnrz069W+66ccAfF5m+rDggQIEDg6AWeUX3FLO13Xv5/P+bol5GRAIEjEHA+GEB0PhjAE3qQwMdVb5o99FfVTQ4K8n0CBAgQ6Aeqb5o5fEf1uFPuYp4b2GDz3ACe0HUQ+LXqi2eF/N/Vt69DYWogQIAAAQLHKGAeHsA2Dw/gCSVAgAABAgQIECBAgAABAgQIECBAgAABAgQIECBAgAABAgQIECBAgAABAgQIECBAgAABAgQIECBAgAABAgQIECBAgAABAgQIECBAgAABAgQWEfBhUIuwSkqAAAECBAgQIECAAAECBAgQIECAAAECBAgQIECAAAECBAgQIECAAAECBAgQIECAAAECBAgQIECAAAECBAgQIECAAAECBAgsLDDN80/TrpcLL7356VerfVdOuINi87dVBwQIECBwtAI7fze+szp/lvZzqj842mVkI0DgiAScDwYgnQ8G8IQeJPDx1RtmD72x+oSDgnyfAAECBHpA9V9mDr9c3feUu5jnBjbYPDeAd3pDr1l9UfXc6uI1b/PLqp0/5674enN1k8o//Kz5ximPAAECBI5UwDw8wGkeHsATSoAAAQIECBAgQIAAAQIECBAgQIAAAQIECBAgQIAAAQIECBAgQIAAAQIECBAgQIAAAQIECBAgQIAAAQIECBAgQIAAAQIECBAgQIAAAQIECCwi4MOgFmGVlAABAgQIECBAgAABAgQIECBAgAABAgQIECBAgAABAgQIECBAgAABAgQIECBAgAABAgQIECBAgAABAgQIECBAgAABAgQIEFhYYJrnn6ZdLxdeevPTr1b7rpxwB8Xmb6sOCBAgQOBoBW5fvWSW8pLq/OofjnYZ2QgQOCIB54MBSOeDATyhBwl8QvWXs4feUH3iQUG+T4AAAQLdtnrFzOHPqpufchfz3MAGm+cG8E5f6OdWD62+qDq3enD1U2ve5jnV28+873JFqZ9X/c6a1608AgQIECBwlALm4QFN8/AAnlACBAgQIECAAAECBAgQIECAAAECBAgQIECAAAECBAgQIECAAAECBAgQIECAAAECBAgQIECAAAECBAgQIECAAAECBAgQIECAAAECBAgQIEBgEQEfBrUIq6QECBAgQIAAAQIECBAgQIAAAQIECBAgQIAAAQIECBAgQIAAAQIECBAgQIAAAQIECBAgQIAAAQIECBAgQIAAAQIECBAgQIDAwgLTPP807Xq58NKbn3612nflhDsoNn9bdUCAAAECRyvwyOrxs5TPrr74aJeQjQCBIxRwPhjAdD4YwBN6kMAnVa+fPfQX1U0PCvJ9AgQIEOhq1Xurj5xZfFR16Sm2Mc8NbK55bgDv9IU+ovqeWVu/W911A9p8SvVvZnX+5+pBG1C3EgkQIEDg9AjcrfqtE2zHPDyAbx4ewBNKgAABAgQIECBAgAABAgQIECBAgAABAgQIECBAgAABAgQIECBAgAABAgQIECBAgAABAgQIECBAgAABAgQIECBAgAABAgQIECBAgAABAgQILCLgw6AWYZWUAAECBAgQIECAAAECBAgQIECAAAECBAgQIECAAAECBAgQIECAAAECBAgQIECAAAECBAgQIECAAAECBAgQIECAAAECBAgQWFhgmuefpl0vF15689OvVvuunHAHxeZvqw4IECBA4GgFfre6yyzlw6snHe0SshEgcIQCzgcDmM4HA3hCDxK4WfW62UN/Xl1wUJDvEyBAgMA/Cryg/8XevUBpllUFnv9/om1TgBbQJaggD0UQF4rgIErzEhsVGxUQRMBRoOWh+BxBBEXoEUSRFh+otAqtgjTSAmMLyqi8BNQGUXyAlDRgIe3wEEqhUIbGOxXTWXAjo4rIiBO3Mu4Xv1wrV9WN7+x9zv6drIp9MnOdW1er3ly9pXpU9Y4tttHPDWyufm4Ab/tCr1VdUF3ye/47/21dcwX///ii6hWz7XhfdV71T9u3RSoiQIAAgWrn//s3Pya/536X6onVzvfQG1VvOks7pB8egNcPD+AJJUCAAAECBAgQIECAAAECBAgQIECAAAECBAgQIECAAAECBAgQIECAAAECBAgQIECAAAECBAgQIECAAAECBAgQIECAAAECBAgQIECAAAECBBYR8DKoRVglJUCAAAECBAgQIECAAAECBAgQIECAAAECBAgQIECAAAECBAgQIECAAAECBAgQIECAAAECBAgQIECAAAECBAgQIECAAAECBBYWmOb5p2nX48JTrz/9ZrPnygl3UKx/W1VAgAABAkcncKXqwupjZylvXL3+6KaQiQCBIxZwPhgAdT4YwBNK4OQKnFPdYlb+RdWrTi6HygkQOAIB/dwAon5uAG87Q19a3WZW2sOqJ6yg1DdV15ut8z7VM1awbkskQIAAgTMXuFb1I9XXVR+sdn7f/Y1nHn7kI59SPWCW9cXVFx/5LGeWUD98Zk6XOko/PIAnlAABAgQIECBAgAABAgQIECBAgAABAgQIECBAgAABAgQIECBAgAABAgQIECBAgAABAgQIECBAgAABAgQIECBAgAABAgQIECBAgAABAgQIEFhEwMugFmGVlAABAgQIECBAgAABAgQIECBAgAABAgQIECBAgAABAgQIECBAgAABAgQIECBAgAABAgQIECBAgAABAgQIECBAgAABAgQIEFhYYJrnn6ZdjwtPvf70m82eKyfcQbH+bVUBAQIECBydwL+t/uss3TuqaxxdepkIEFhAwPlgANX5YABPKIGTK3Cd6i2z8t9cXf/kcqicAIEjENDPDSDq5wbwtjP0AdVTZqW9trrpCkp9VPWY2TpfWH3ZCtZtiQQIECBw5gKvr240G/7r1VedefiRj7x99aLTst67+pUjn2n/hPrh/Y0uc4R+eABPKAECBAgQIECAAAECBAgQIECAAAECBAgQIECAAAECBAgQIECAAAECBAgQIECAAAECBAgQIECAAAECBAgQIECAAAECBAgQIECAAAECBAgQILCIgJdBLcIqKQECBAgQIECAAAECBAgQIECAAAECBAgQIECAAAECBAgQIECAAAECBAgQIECAAAECBAgQIECAAAECBAgQIECAAAECBAgQILCwwDTPP027Hheeev3pN5s9V064g2L926oCAgQIEDg6gX9RfWl1t+orq/+ruu/RpZeJAIEFBJwPBlCdDwbwhBI4uQLnVu+Zlb/z71c7uRwqJ0DgCAT0cwOI+rkBvO0MvWr19urjZuV9dvW6Y17up1Z/M1vjh6pPrt55zNdteQQIECBw5gJ3r371tOG3rV525imOfOSzLv4eeY9Z1ndV16/ee+QzffSE+uEBcP3wAJ5QAgQIECBAgAABAgQIECBAgAABAgQIECBAgAABAgQIECBAgAABAgQIECBAgAABAgQIECBAgAABAgQIECBAgAABAgQIECBAgAABAgQIECBAYBEBL4NahFVSAgQIECBAgAABAgQIECBAgAABAgQIECBAgAABAgQIECBAgAABAgQIECBAgAABAgQIECBAgAABAgQIECBAgAABAgQIECBAYGGBaZ5/mnY9Ljz1+tNvNnuunHAHxfq3VQUECBAgsJzANav/Z7n0MhMgcAQCzgcDiM4HA3hCCZxcgY+pPjQr/5+rK5xcDpUTIHAEAvq5AUT93ADe9oY+r/qqWXk/VD1iBeW+rLr1bJ0PrX50Beu2RAIECBA4c4E/qL5gNvx11eecdsY882zjI3d+///86iqzVE+uHjKe+kAZ9MMH4to9WD88gCeUAAECBAgQIECAAAECBAgQIECAAAECBAgQIECAAAECBAgQIECAAAECBAgQIECAAAECBAgQIECAAAECBAgQIECAAAECBAgQIECAAAECBAgQWETAy6AWYZWUAAECBAgQIECAAAECBAgQIECAAAECBAgQIECAAAECBAgQIECAAAECBAgQIECAAAECBAgQIECAAAECBAgQIECAAAECBAgQWFhgmuefpl2PC0+9/vSbzZ4rJ9xBsf5tVQEBAgQIECBA4CQLOB8M7L7zwQCeUAInW+Dvq0+YEez8+3tPNonqCRAYENDPDeDp5wbwtjf07tWvzsr7m+raKyj331U/N1vnb1Z3WsG6LZEAAQIEzlzgptVrqvmfT39L9dNnnuLIR3579aRZ1p3e9HOrPzvymS47oX54AFs/PIAnlAABAgQIECBAgAABAgQIECBAgAABAgQIECBAgAABAgQIECBAgAABAgQIECBAgAABAgQIECBAgAABAgQIECBAgAABAgQIECBAgAABAgQIEFhEwMugFmGVlAABAgQIECBAgAABAgQIECBAgAABAgQIECBAgAABAgQIECBAgAABAgQIECBAgAABAgQIECBAgAABAgQIECBAgAABAgQIEFhYYJrnn6ZdjwtPvf70m82eKyfcQbH+bVUBAQIECBA4iQIPrl5b/Un1/pMIoOYPCzgfDPxicD4YwBNK4GQLXFBde0bwadVbTzaJ6gkQGBDQzw3g6ecG8LY39F9W76yuPCvx1tXLj3nJn1C9qvr16rnVK4/5ei2PAAECBA4n8AvV/Wah76muU733cOmGo65Q/XF1k1mmV1e3qC6vv4igHx7YRv3wAJ5QAgQIECBAgAABAgQIECBAgAABAgQIECBAgAABAgQIECBAgAABAgQIECBAgAABAgQIECBAgAABAgQIECBAgAABAgQIECBAgAABAgQIECBAYBEBL4NahFVSAgQIECBAgAABAgQIECBAgAABAgQIECBAgAABAgQIECBAgAABAgQIECBAgAABAgQIECBAgAABAgQIECBAgAABAgQIECBAYGGBaZ5/mnY9Ljz1+tNvNnuunHAHxfq3VQUECBAgQOCkCVy3evOs6FdWtzppCOr9sIDzwcAvBueDATyhBE62wJ9WN5kRfE71ZyebRPUECAwI6OcG8PRzA3jbHfq06htnJf5s9eDtLll1BAgQILASgfMu/h71luqc2Xp/vPqOs7j+z6/+WzX/c/NvqX76clqTfngAWj88gCeUAAECBAgQIECAAAECBAgQIECAAAECBAgQIECAAAECBAgQIECAAAECBAgQIECAAAECBAgQIECAAAECBAgQIECAAAECBAgQIECAAAECBAgQWETAy6AWYZWUAAECBAgQIECAAAECBAgQIECAAAECBAgQIECAAAECBAgQIECAAAECBAgQIECAAAECBAgQIECAAAECBAgQIECAAAECBAgQWFhgmuefpl2PC0+9/vSbzZ4rJ9xBsf5tVQEBAgQIEDhpAl9TPXtW9IurLz5pCOr9sIDzwcAvBueDATyhBE62wO9V/3pGcOvq5SebRPUECAwI6OcG8PRzA3jbHXqHi79X/86sxDdVn77dJauOAAECBFYk8PDqh2br/VB1o+qNZ7GGn6keNJv/vdX1q3ddDmvSDw8g64cH8IQSIECAAAECBAgQIECAAAECBAgQIECAAAECBAgQIECAAAECBAgQIECAAAECBAgQIECAAAECBAgQIECAAAECBAgQIECAAAECBAgQIECAAAECiwh4GdQirJISIECAAAECBAgQIECAAAECBAgQIECAAAECBAgQIECAAAECBAgQIECAAAECBAgQIECAAAECBAgQIECAAAECBAgQIECAAAECCwtM8/zTtOtx4anXn36z2XPlhDso1r+tKiBAgAABAidN4Ieqh8+K/tHqoScNQb0fFnA+GPjF4HwwgCeUwMkW+I3qK2YEd652vuYHAQIEDiOgnzuM2qkY/dwA3vaH/nn18upXqxdtf7kqJECAAIEVCXxc9cbq02ZrfsFp58zLu5xzq/Or82YT/2T1bZfDQvTDA8j64QE8oQQIECBAgAABAgQIECBAgAABAgQIECBAgAABAgQIECBAgAABAgQIECBAgAABAgQIECBAgAABAgQIECBAgAABAgQIECBAgAABAgQIECBAgMAiAl4GtQirpAQIECBAgAABAgQIECBAgAABAgQIECBAgAABAgQIECBAgAABAgQIECBAgAABAgQIECBAgAABAgQIECBAgAABAgQIECBAgMDCAtM8/zTtelx46vWn32z2XDnhDor1b6sKCBAgQIDASRN4YXXHWdH3qp550hDU+2EB54OBXwzOBwN4QgmcbIGnV/eeEdynesbJJlE9AQIDAvq5ATz93ACeUAIECBAgQOBsCty1+rXTFnCL6lVncVE7Z9tfrj5Q/Wj1uOr9l8N69MMDyPrhATyhBAgQIECAAAECBAgQIECAAAECBAgQIECAAAECBAgQIECAAAECBAgQIECAAAECBAgQIECAAAECBAgQIECAAAECBAgQIECAAAECBAgQIECAwCICXga1CKukBAgQIECAAAECBAgQIECAAAECBAgQIECAAAECBAgQIECAAAECBAgQIECAAAECBAgQIECAAAECBAgQIECAAAECBAgQIECAwMIC0zz/NO16XHjq9affbPZcOeEOivVvqwoIECBAgMBJE7iw+sRZ0Teszj9pCOr9sIDzwcAvBueDATyhBE62wJOrb54RPKTa+ZofBAgQOIyAfu4waqdi9HMDeEIJECBAgACBsy3w0uo21Ruq76pecLYXVD22+vnqzZfjWvTDA9j64QE8oQQIECBAgAABAgQIECBAgAABAgQIECBAgAABAgQIECBAgAABAgQIECBAgAABAgQIECBAgAABAgQIECBAgAABAgQIECBAgAABAgQIECBAgMAiAl4GtQirpAQIECBAgAABAgQIECBAgAABAgQIECBAgAABAgQIECBAgAABAgQIECBAgAABAgQIECBAgAABAgQIECBAgAABAgQIECBAgMDCAtM8/zTtelx46vWn32z2XDnhDor1b6sKCBAgQIDASRK4TvWWWcHvr650kgDUukfA+WDgF4XzwQCeUAInW+Bx1ffOCL6veuzJJlE9gcUEbl59XvW51Suq/7zYTGcvsX5uwF4/N4AnlAABAgQIEDjbAjetblc96Wwv5CzPrx8e2AD98ACeUAIECBAgQIAAAQIECBAgQIAAAQIECBAgQIAAAQIECBAgQIAAAQIECBAgQIAAAQIECBAgQIAAAQIECBAgQIAAAQIECBAgQIAAAQIECBAgQGARAS+DWoRVUgIECBAgQIAAAQIECBAgQIAAAQIECBAgQIAAAQIECBAgQIAAAQIECBAgQIAAAQIECBAgQIAAAQIECBAgQIAAAQIECBAgQGBhgWmef5p2PS489frTbzZ7rpxwB8X6t1UFBAgQIEDgJAnctfq1WcEvq257kgDUukfA+WDgF4XzwQBVX73JAAAgAElEQVSe0P0EPr961WzQq6v/bb8gn69G4F7V11YXnvr5G9Vvr2b1FkpgPQLfXj1pttynV1+/nuWf8Ur1c2dMtXegfm4ATygBAgQIECBA4HgI6IcH9kE/PIAnlAABAgQIECBAgAABAgQIECBAgAABAgQIECBAgAABAgQIECBAgAABAgQIECBAgAABAgQIECBAgAABAgQIECBAgAABAgQIECBAgAABAgQIEFhEwMugFmGVlAABAgQIECBAgAABAgQIECBAgAABAgQIECBAgAABAgQIECBAgAABAgQIECBAgAABAgQIECBAgAABAgQIECBAgAABAgQIEFhYYJrnn6ZdjwtPvf70m82eKyfcQbH+bVUBAQIECIwJfFp1wVgK0ZejwA9Wj5zN92PVd12O85vq+Ak4HwzsifPBAJ7Q/QRuUf3hbNB/q75gvyCfEyBAgMAugdtWL5l95c+rm2yhkX5uYFP1cwN4QgkQIECAAAECx0NAPzywD/rhATyhBAgQIECAAAECBAgQIECAAAECBAgQIECAAAECBAgQIECAAAECBAgQIECAAAECBAgQIECAAAECBAgQIECAAAECBAgQIECAAAECBAgQIECAwCICXga1CKukBAgQIECAAAECBAgQIECAAAECBAgQIECAAAECBAgQIECAAAECBAgQIECAAAECBAgQIECAAAECBAgQIECAAAECBAgQIECAwMIC0zz/NO16XHjq9affbPZcOeEOivVvqwoIECBAYEzgD6qbVC+pXlz9QvWesZSiFxT4zerLZvnvUz1jwfmkPv4CzgcDe+R8MIAndD+BW1a/Pxu08/32C/cL8jkBAgQI7BI4p7po9pV/rq5Y/b9b5qSfG9hQ/dwAnlACBAgQIECAwPEQ0A8P7IN+eABPKAECBAgQIECAAAECBAgQIECAAAECBAgQIECAAAECBAgQIECAAAECBAgQIECAAAECBAgQIECAAAECBAgQIECAAAECBAgQIECAAAECBAgQILCIgJdBLcIqKQECBAgQIECAAAECBAgQIECAAAECBAgQIECAAAECBAgQIECAAAECBAgQIECAAAECBAgQIECAAAECBAgQIECAAAECBAgQILCwwDTPP027Hheeev3pN5s9V064g2L926oCAgQIEDi8wLnVu6tLvh/uNBZXqy48fEqRCwvs7M0nzub4rOovF55T+uMt4HwwsD/OBwN4QvcT+MLqlbNBv1990X5BPidAgACBPQJvqa4z++rNq9dsmZN+bmBD9XMDeEIJECBAgAABAsdDQD88sA/64QE8oQQIECBAgAABAgQIECBAgAABAgQIECBAgAABAgQIECBAgAABAgQIECBAgAABAgQIECBAgAABAgQIECBAgAABAgQIECBAgAABAgQIECBAgMAiAl4GtQirpAQIECBAgAABAgQIECBAgAABAgQIECBAgAABAgQIECBAgAABAgQIECBAgAABAgQIECBAgAABAgQIECBAgAABAgQIECBAgMDCAtM8/zTtelx46vWn32z2XDnhDor1b6sKCBAgQODwAveonjUL/6Pq8w+fTuTCAteq3jqb4/3VlRaeU/rjL+B8MLBHzgcDeEL3E7hV9fLZoFdU/3q/IJ8TIECAwB6B51VfNfvq/aunbpmTfm5gQ/VzA3hC1yJwg+qe1d2rB1R/sJaFWycBAgQIEDhDAf3wGUJd2jD98ACeUAIECBAgQIAAAQIECBAgQIAAAQIECBAgQIAAAQIECBAgQIAAAQIECBAgQIAAAQIECBAgQIAAAQIECBAgQIAAAQIECBAgQIAAAQIECBAgQGARAS+DWoRVUgIECBAgQIAAAQIECBAgQIAAAQIECBAgQIAAAQIECBAgQIAAAQIECBAgQIAAAQIECBAgQIAAAQIECBAgQIAAAQIECBAgQGBhgWmef5p2PS489frTbzZ7rpxwB8X6t1UFBAgQIHB4gZ+v7j8Lf1z1yMOnE7mwwLnV3aubVjer/qH60oXnlP74CzgfDOyR88EAntD9BG5dvWw26Peq2+wX5HMCBAgQ2CPw6OoHZl/9ierbt8xJPzewofq5ATyhaxD4wdN+n+bJ1UPWsHBrJECAAAECBxDQDx8A6/Sh+uEBPKEECBAgQIAAAQIECBAgQIAAAQIECBAgQIAAAQIECBAgQIAAAQIECBAgQIAAAQIECBAgQIAAAQIECBAgQIAAAQIECBAgQIAAAQIECBAgQIDAIgJeBrUIq6QECBAgQIAAAQIECBAgQIAAAQIECBAgQIAAAQIECBAgQIAAAQIECBAgQIAAAQIECBAgQIAAAQIECBAgQIAAAQIECBAgQIDAwgLTPP807XpceOr1p99s9lw54Q6K9W+rCggQIEDg8AIXVNeehd+ueunh04kkQOAsCDgfDKA7HwzgCd1P4DanfU99WXXb/YJ8ToAAAQJ7BO5SPWf21W38/6l+buAXvn5uAE/oGgTuUP3ObKEXVp9UfXANi7dGAgQIENhqgStX7zuiCvXDA5D64QE8oQQIECBAgAABAgQIECBAgAABAgQIECBAgAABAgQIECBAgAABAgQIECBAgAABAgQIECBAgAABAgQIECBAgAABAgQIECBAgAABAgQIECBAgMAiAl4GtQirpAQIECBAgAABAgQIECBAgAABAgQIECBAgAABAgQIECBAgAABAgQIECBAgAABAgQIECBAgAABAgQIECBAgAABAgQIECBAgMDCAtM8/zTtelx46vWn32z2XDnhDor1b6sKCBAgQOBwAjeqXj8Lvag6t/qfh0snigCBsyTgfDAA73wwgCd0P4HbVS+eDXpJdfv9gnxOgAABAnsErle9afbV91dX2jIn/dzAhurnBvBOZugNqntWX1M9uHrlMWfY+fOLt1afOlvnXavnHvN1Wx4BAgQIbK/AzatfrH6n+o4jKlM/PACpHx7AE0qAAAECBAgQIECAAAECBAgQIECAAAECBAgQIECAAAECBAgQIECAAAECBAgQIECAAAECBAgQIECAAAECBAgQIECAAAECBAgQIECAAAECBAgsIuBlUIuwSkqAAAECBAgQIECAAAECBAgQIECAAAECBAgQIECAAAECBAgQIECAAAECBAgQIECAAAECBAgQIECAAAECBAgQIECAAAECBAgsLDDN80/TrseFp15/+s1mz5UT7qBY/7aqgAABAgQOJ/Dt1ZNmob9R3flwqUQRIHAWBZwPBvCdDwbwhO4n8MXV784Gvai6w35BPidAgACBSxW4qDpn9sn1qrdskZV+bmAz9XMDeCcv9LHVI2Zl/1T1rStg+KHq4bN1Pq+6ywrWbYkECBAgMC7wsae+V92++srxdEMZ/kX1mOqh1RWqD1WfV/3ZUNb/FawfHkDUDw/gCSVAgAABAgQIECBAgAABAgQIECBAgAABAgQIECBAgAABAgQIECBAgAABAgQIECBAgAABAgQIECBAgAABAgQIECBAgAABAgQIECBAgAABAgQWEfAyqEVYJSVAgAABAgQIECBAgAABAgQIECBAgAABAgQIECBAgAABAgQIECBAgAABAgQIECBAgAABAgQIECBAgAABAgQIECBAgAABAgQWFpjm+adp1+PCU68//Waz58oJd1Csf1tVQIAAAQKHE3h+dadZ6LdWP3W4VKIIEDiLAs4HA/jOBwN4QvcTuEP1O7NBv1t9yX5BPidAgACBSxV4WXXr2Sd3qZ63RVb6uYHN1M8N4J280C+vXjAr+z3VedWHjjnFZ1Wvm63xg9UnVRce83VbHgECBAiMCez83v1/qG54Ks3dqueMpRyKPrd6c7Xzz0t+vPri7623qEb/woJ+eGBr9MMDeEIJECBAgAABAgQIECBAgAABAgQIECBAgAABAgQIECBAgAABAgQIECBAgAABAgQIECBAgAABAgQIECBAgAABAgQIECBAgAABAgQIECBAgACBRQS8DGoRVkkJECBAgAABAgQIECBAgAABAgQIECBAgAABAgQIECBAgAABAgQIECBAgAABAgQIECBAgAABAgQIECBAgAABAgQIECBAgACBhQWmef5p2vW48NTrT7/Z7Llywh0U699WFRAgQIDAwQU+tnpf9fGz0BtW5x88lQgCBM6ygPPBwAY4HwzgCd1P4N9U//ds0G9Xd9wvyOcECBAgcKkCP1F96+yTx1z874/eIiv93MBm6ucG8E5e6BWqd1ZXnZX+FdULVkDx6urms3U+pHryCtZtiQQIECBweIHnV3eahV9QfUb1wcOnHI68b/XU07I8qHrKYGb98ACgfngATygBAgQIECBAgAABAgQIECBAgAABAgQIECBAgAABAgQIECBAgAABAgQIECBAgAABAgQIECBAgAABAgQIECBAgAABAgQIECBAgAABAgQIECCwiICXQS3CKikBAgQIECBAgAABAgQIECBAgAABAgQIECBAgAABAgQIECBAgAABAgQIECBAgAABAgQIECBAgAABAgQIECBAgAABAgQIECCwsMA0zz9Nux4Xnnr96TebPVdOuINi/duqAgIECBA4uMDtqxfNwt5afdrB04ggQOAYCDgfDGyC88EAntD9BL60+q3ZoBdWX7ZfkM8JECBA4FIF7lx9efXa6jXVn1X/tEVW+rmBzdTPDeCdzNCfqR40K/1XqnuvgOLbqh+frfMPL+41b7mCdVsiAQIECBxe4DOqv6yuMEvxvdXjD5/ySCJfUX3RLNOF1Q2qdw1k1w8P4OmHB/CEEiBAgAABAgQIECBAgAABAgQIECBAgAABAgQIECBAgAABAgQIECBAgAABAgQIECBAgAABAgQIECBAgAABAgQIECBAgAABAgQIECBAgAABAosIeBnUIqySEiBAgAABAgQIECBAgAABAgQIECBAgAABAgQIECBAgAABAgQIECBAgAABAgQIECBAgAABAgQIECBAgAABAgQIECBAgAABAgsLTPP807TrceGp159+s9lz5YQ7KNa/rSogQIAAgYMLPL76nlnYz1UPOHgaEQQIHAMB54OBTXA+GMATSoDAzarrV+ee+vm86o1YCBAgcAgB/dwh0C4J0c8N4J3M0NtUL52V/k/VVaudfx7nHzv9xruqK8wWudOHvPk4L9raCBAgQGBY4Meq75hleX913eqdw5kPn+CG1V+c9j3pF6tvPHzK9MMDePrhATyhBAgQIECAAAECBAgQIECAAAECBAgQIECAAAECBAgQIECAAAECBAgQIECAAAECBAgQIECAAAECBAgQIECAAAECBAgQIECAAAECBAgQIECAwCICXga1CKukBAgQIECAAAECBAgQIECAAAECBAgQIECAAAECBAgQIECAAAECBAgQIECAAAECBAgQIECAAAECBAgQIECAAAECBAgQIECAwMIC0zz/NO16XHjq9affbPZcOeEOivVvqwoIECBA4OACt66+prp9dZPqbtVzDp5GBAECx0DA+WBgE5wPBvCEEiDw3OqrZwz6Kb8mCBA4rIB+7rBylX5uAO9khu78ecDfVteYlX+f6hkr4Pj16s6zdT62+r4VrNsSCRAgQODwAlep/rq66izFU6v7Hz7lkUQ+ofru0zLdqnrlIbPrhw8JtxOmHx7AE0qAAAECBAgQIECAAAECBAgQIECAAAECBAgQIECAAAECBAgQIECAAAECBAgQIECAAAECBAgQIECAAAECBAgQIECAAAECBAgQIECAAAECBAgsIuBlUIuwSkqAAAECBAgQIECAAAECBAgQIECAAAECBAgQIECAAAECBAgQIECAAAECBAgQIECAAAECBAgQIECAAAECBAgQIECAAAECBAgsLDDN80/TrseFp15/+s1mz5UT7qBY/7aqgAABAgTGBM6r3l9dNJZGNAECZ0nA+WAA3vlgAE8oAQL/qfqGGcP9qqdhIUCAwCEE9HOHQLskRD83gHdyQ3+0+j9m5f9mdacVcHxN9ezZOt9WXbvyh0Qr2DxLJECAwIDAg6ufnsXv/H//ZtWfDOQcDb1i9YZT34cuybXzfJPqg4dIrh8+BJp+eABNKAECBAgQIECAAAECBAgQIECAAAECBAgQIECAAAECBAgQIECAAAECBAgQIECAAAECBAgQIECAAAECBAgQIECAAAECBAgQIECAAAECBAgQILCogJdBLcorOQECBAgQIECAAAECBAgQIECAAAECBAgQIECAAAECBAgQIECAAAECBAgQIECAAAECBAgQIECAAAECBAgQIECAAAECBAgQILCQwDTPO027HheacnvSbjZ7rpxwB8X2bK9KCBAgQIAAAQInUcD5YGDXnQ8G8IQSIPCk6ttnDN9Z7XzNDwIECBxUQD93ULHZeP3cAN7JDb159epZ+R+qzrv4+/p7VkDy7uqqp9b/3OpxK1izJRIgQIDAmMDOn2X/eXXjWZo/rG45lnY4+i7Vc07L8vDqhw+RWT98CLRLQvTDA3hCCRAgQIAAAQIECBAgQIAAAQIECBAgQIAAAQIECBAgQIAAAQIECBAgQIAAAQIECBAgQIAAAQIECBAgQIAAAQIECBAgQIAAAQIECBAgQIAAgUUEvAxqEVZJCRAgQIAAAQIECBAgQIAAAQIECBAgQIAAAQIECBAgQIAAAQIECBAgQIAAAQIECBAgQIAAAQIECBAgQIAAAQIECBAgQIAAgYUFpnn+adr1uPDU60+/2ey5csIdFOvfVhUQIECAAAECBE6ygPPBwO47HwzgCSVA4DHVo2YMO8+PxkKAAIFDCOjnDoF2SYh+bgDvZIe+sfr0GcG3Vj+1ApKvqF5XvXkFa7VEAgQIEDg6gdtULz0t3T2qZx/dFIfK9ILqy2eR/1jdsHrrAbPphw8INh+uHx7AE0qAAAECBAgQIECAAAECBAgQIECAAAECBAgQIECAAAECBAgQIECAAAECBAgQIECAAAECBAgQIECAAAECBAgQIECAAAECBAgQIECAAAECBAgsIuBlUIuwSkqAAAECBAgQIECAAAECBAgQIECAAAECBAgQIECAAAECBAgQIECAAAECBAgQIECAAAECBAgQIECAAAECBAgQIECAAAECBAgsLDDN80/TrseFp15/+s1mz5UT7qBY/7aqgAABAgQIbLvAL1XXqF586uerqw9te9HqO2MB54Mzpto70PlgAE8oAQLfVT1xxvCk6juxECBA4BAC+rlDoF0Sop8bwDvZoY+pHjUj+IPqC082ieoJECBA4JgLPK/6qtkaL6g+s/rAWVz3tau/qj6+2ulpn1J9d3XRAdekHz4g2Hy4fngATygBAgQIECBAgAABAgQIECBAgAABAgQIECBAgAABAgQIECBAgAABAgQIECBAgAABAgQIECBAgAABAgQIECBAgAABAgQIECBAgAABAgQIECCwiICXQS3CKikBAgQIECBAgAABAgQIECBAgAABAgQIECBAgAABAgQIECBAgAABAgQIECBAgAABAgQIECBAgAABAgQIECBAgAABAgQIECCwsMA0zz9Nux4Xnnr96TebPVdOuINi/duqAgIECBAgsO0C/726/qzI21cv2fai1XfGAs4HZ0y1d6DzwQCeUAIE7lf9wozhadXO1/wgQIDAQQX0cwcVm43Xzw3gnezQz6zecIrggupnqsefbBLVEyBAgMAxF7he9abZGv+x+pLqlWd53Y+ovqm678DvWeuHBzZRPzyAJ5QAAQIECBAgQIAAAQIECBAgQIAAAQIECBAgQIAAAQIECBAgQIAAAQIECBAgQIAAAQIECBAgQIAAAQIECBAgQIAAAQIECBAgQIAAAQIECBBYRMDLoBZhlZQAAQIECBAgQIAAAQIECBAgQIAAAQIECBAgQIAAAQIECBAgQIAAAQIECBAgQIAAAQIECBAgQIAAAQIECBAgQIAAAQIECBBYWGCa55+mXY8LT73+9JvNnisn3EGx/m1VAQECBAgQ2GaBc6qLTivwStX7t7lotR1IwPngQFy7BzsfDOAJJUDgbtV/mTE8t7orFgIECBxCQD93CLRLQvRzA3hCf7h6YfUiFAQIECBAYCUCP3Lx7xU/tHrmxb8//LDqb47Juq9Y/ePAWvTDA3j64QE8oQQIECBAgAABAgQIECBAgAABAgQIECBAgAABAgQIECBAgAABAgQIECBAgAABAgQIECBAgAABAgQIECBAgAABAgQIECBAgAABAgQIECBAgMAiAl4GtQirpAQIECBAgAABAgQIECBAgAABAgQIECBAgAABAgQIECBAgAABAgQIECBAgAABAgQIECBAgAABAgQIECBAgAABAgQIECBAgMDCAtM8/zTtelx46vWn32z2XDnhDor1b6sKCBAgQIDANgvcrnrxrMA3VjfY5oLVdmAB54MDk30kwPlgAE8oAQJfUv32jOFF1R2wECBA4BAC+rlDoF0Sop8bwBNKgAABAgQIrE3gytXnVq9Y28L3Wa9+eGBD9cMDeEIJECBAgAABAgQIECBAgAABAgQIECBAgAABAgQIECBAgAABAgQIECBAgAABAgQIECBAgAABAgQIECBAgAABAgQIECBAgAABAgQIECBAgACBRQS8DGoRVkkJECBAgAABAgQIECBAgAABAgQIECBAgAABAgQIECBAgAABAgQIECBAgAABAgQIECBAgAABAgQIECBAgAABAgQIECBAgACBhQWmef5p2vW48NTrT7/Z7Llywh0U699WFRAgQIAAgW0W+K7qibMCn1Xdc5sLVtuBBZwPDkz2kQDngwE8oQQIfH71qhnDH1U7X/ODAAECBxXQzx1UbDZePzeAJ5QAAQIECBAgcDwE9MMD+6AfHsATSoAAAQIECBAgQIAAAQIECBAgQIAAAQIECBAgQIAAAQIECBAgQIAAAQIECBAgQIAAAQIECBAgQIAAAQIECBAgQIAAAQIECBAgQIAAAQIECCwi4GVQi7BKSoAAAQIECBAgQIAAAQIECBAgQIAAAQIECBAgQIAAAQIECBAgQIAAAQIECBAgQIAAAQIECBAgQIAAAQIECBAgQIAAAQIECCwsMM3zT9Oux4WnXn/6zWbPlRPuoFj/tqqAAAECBAhss8DTq3vPCnxY9YRtLlhtBxZwPjgw2UcCnA8G8IQSIHCD6vwZw3+vPgMLAQKXq8Bnnvbf4eU6+RFOpp8bwNTPDeAJJUCAAAECBAgcDwH98MA+6IcH8IQSIECAAAECBAgQIECAAAECBAgQIECAAAECBAgQIECAAAECBAgQIECAAAECBAgQIECAAAECBAgQIECAAAECBAgQIECAAAECBAgQIECAAAECiwh4GdQirJISIECAAAECBAgQIECAAAECBAgQIECAAAECBAgQIECAAAECBAgQIECAAAECBAgQIECAAAECBAgQIECAAAECBAgQIECAAAECCwtM8/zTtOtx4anXn36z2XPlhDso1r+tKiBAgAABAtss8BfVjWcFfkn1u9tcsNoOLOB8cGCyjwQ4HwzgCSVA4JOqt88Y3lWdh4UAgUUFrlL9VHXT6nOqd1dXX3TGyye5fm7AWT83gCeUAAECBAgQIHA8BPTDA/ugHx7AE0qAAAECBAgQIECAAAECBAgQIECAAAECBAgQIECAAAECBAgQIECAAAECBAgQIECAAAECBAgQIECAAAECBAgQIECAAAECBAgQIECAAAECBAgsIuBlUIuwSkqAAAECBAgQIECAAAECBAgQIECAAAECBAgQIECAAAECBAgQIECAAAECBAgQIECAAAECBAgQIECAAAECBAgQIECAAAECBAgsLDDN80/TrseFp15/+s1mz5UT7qBY/7aqgAABAgTOTOBTqv9xZkONOiYC51TvrT5mtp5zq78/JuuzjOMh4HwwsA/OBwN4QvcT+NrqP88GPau6535BPl+dwG9VF576+Y7qUaurwIIJrE/gomqnT77kx7Wqt62vjF0r1s8NbKB+bgBPKAECBAgQIEDgeAjohwf2QT88gCeUAAECBAgQIECAAAECBAgQIECAAAECBAgQIECAAAECBAgQIECAAAECBAgQIECAAAECBAgQIECAAAECBAgQIECAAAECBAgQIECAAAECBAgQWETAy6AWYZWUAAECBAgQIECAAAECBAgQIECAAAECBAgQIECAAAECBAgQIECAAAECBAgQIECAAAECBAgQIECAAAECBAgQIECAAAECBAgQWFhgmuefpl2PC0+9/vSbzZ4rJ9xBsf5tVQEBAgQI7C9wbvWe6jXVr1XPrv5q/zAjzrLAF1avnK3hTdWnn+U1mf74CTgfDOyJ88EAntD9BL6u+pXZoGdW99ovyOcECBAgsK/A71e3nI36t9Xz94063gP0cwP7o58bwBNKgAABAgQIEDgeAvrhgX3QDw/gCSVAgAABAgQIECBAgAABAgQIECBAgAABAgQIECBAgAABAgQIECBAgAABAgQIECBAgAABAgQIECBAgAABAgQIECBAgAABAgQIECBAgAABAgQWEfAyqEVYJSVAgAABAgQIECBAgAABAgQIECBAgAABAgQIECBAgAABAgQIECBAgAABAgQIECBAgAABAgQIECBAgAABAgQIECBAgAABAgQWFpjm+adp1+PCU68//Waz58oJd1Csf1tVQIAAAQL7C9yresZs2OurG+8fZsRZFvjm6smzNTy7usdZXpPpj5+A88HAnjgfDOAJ3U/g3tXTZ4N2vg/fZ78gnxMgQIDAvgI/Wz1wNuqR1eP2jTreA/RzA/ujnxvAE7ptAjepdv6840+3rTD1ECBAgMDWC+iHB7ZYPzyAJ5QAAQIECBAgQIAAAQIECBAgQIAAAQIECBAgQIAAAQIECBAgQIAAAQIECBAgQIAAAQIECBAgQIAAAQIECBAgQIAAAQIECBAgQIAAAQIECBBYRMDLoBZhlZQAAQIECBAgQIAAAQIECBAgQIAAAQIECBAgQIAAAQIECBAgQIAAAQIECNCkNekAACAASURBVBAgQIAAAQIECBAgQIAAAQIECBAgQIAAAQIECBBYWGCa55+mXY8LT73+9JvNnisn3EGx/m1VAQECBAjsL/C06htnw368+o79w4w4ywI/X91/tobvrR5/ltdk+uMn4HwwsCfOBwN4QvcTuE/1y7NBT6++fr8gnxMgQIDAvgIPqn5mNurZ1T32jTreA/RzA/ujnxvAE7oNAudUX1c9oLpF9czqXttQmBoIECBAYKsEzq0eVj3iMqrSDw9st354AE8oAQIECBAgQIAAAQIECBAgQIAAAQIECBAgQIAAAQIECBAgQIAAAQIECBAgQIAAAQIECBAgQIAAAQIECBAgQIAAAQIECBAgQIAAAQIECBAgsIiAl0EtwiopAQIECBAgQIAAAQIECBAgQIAAAQIECBAgQIAAAQIECBAgQIAAAQIECBAgQIAAAQIECBAgQIAAAQIECBAgQIAAAQIECBAgsLDANM8/TbseF556/ek3mz1XTriDYv3bqgICBAgQ2F/g7dUnzYZ9RfWC/cOMOMsCr6k+b7aGO1a/fZbXZPrjJ+B8MLAnzgcDeEL3E/jfq1+cDfql6hv2C/I5AQIECOwrcMvq92ejzq9uuG/U8R6gnxvYH/3cAJ7QbRC4U/X8WSH/VJ1XvW8bilMDAQIECBxa4GrVuw8dfbSBX149rbpG9bDqCZeSXj88YK4fHsATSoAAAQIECBAgQIAAAQIECBAgQIAAAQIECBAgQIAAAQIECBAgQIAAAQIECBAgQIAAAQIECBAgQIAAAQIECBAgQIAAAQIECBAgQIAAAQIECCwi4GVQi7BKSoAAAQIECBAgQIAAAQIECBAgQIAAAQIECBAgQIAAAQIECBAgQIAAAQIECBAgQIAAAQIECBAgQIAAAQIECBAgQIAAAQIECCwsMM3zT9Oux4WnXn/6zWbPlRPuoFj/tqqAAAECBD66wI2q18+G/M/qytUHwB17gatVN6s+79Q/H1L93bFftQVe3gLOBwPizgcDeEL3E/jG6mmzQf+puu9+QT4nQIAAgX0FzqkuOm3Ular37xt5fAfo5wb2Rj83gCf0ownsnMffvQKiK1R/W503W+v9TutDV1CGJRIgQIDAEQlcq3pidfvqusegR/626sdntf1TdYPqb06rVz888AtAPzyAJ5QAAQIECBAgQIAAAQIECBAgQIAAAQIECBAgQIAAAQIECBAgQIAAAQIECBAgQIAAAQIECBAgQIAAAQIECBAgQIAAAQIECBAgQIAAAQIECBBYRMDLoBZhlZQAAQIECBAgQIAAAQIECBAgQIAAAQIECBAgQIAAAQIECBAgQIAAAQIECBAgQIAAAQIECBAgQIAAAQIECBAgQIAAAQIECBBYWGCa55+mXY8LT73+9JvNnisn3EGx/m1VAQECBAh8dIFvrX5iNuRF1R2gESCwNQLOBwNb6XwwgCd0P4H7Vk+dDXpadb/9gnxOgAABAmck8IbqM2cjv6j6/TOKPJ6D9HMD+6KfG8ATerrAv6ruVt29ul31tdWvrYDpP1TfOVvnS6rbr2DdlkiAAAECRyvwvdXjZikfW33f0U5x4GzXqs6vrjiLfG5119My6YcPTPuRAP3wAJ5QAgQIECBAgAABAgQIECBAgAABAgQIECBAgAABAgQIECBAgAABAgQIECBAgAABAgQIECBAgAABAgQIECBAgAABAgQIECBAgAABAgQIECBAYBEBL4NahFVSAgQIECBAgAABAgQIECBAgAABAgQIECBAgAABAgQIECBAgAABAgQIECBAgAABAgQIECBAgAABAgQIECBAgAABAgQIECBAYGGBaZ5/mnY9Ljz1+tNvNnuunHAHxfq3VQUECBAg8NEFfr2682zIw6sfhkaAwNYIOB8MbKXzwQCe0P0E7l/9/GzQL1T/br8gnxMgQIDAGQk8q7rHbOSDq589o8jjOUg/N7Av+rkBPKGnCzy++p7ZF59b3XUFTDet/ni2zp3/p1y7etsK1m6JBAgQIHB0Av+++v5Zug9Un1ldcHRTHCrTQ6sfOS3yTtVvnva968OP/v7DwZz1wwfzMpoAAQIECBAgQIAAAQIECBAgQIAAAQIECBAgQIAAAQIECBAgQIAAAQIECBAgQIAAAQIECBAgQIAAAQIECBAgQIAAAQIECBAgQIAAAQIECBBYXsDLoJY3NgMBAgQIECBAgAABAgQIECBAgAABAgQIECBAgAABAgQIECBAgAABAgQIECBAgAABAgQIECBAgAABAgQIECBAgAABAgQIECBw9ALTPOU07Xo8+tm2LONms+fKCXdQbNkeK4cAAQIEdgl8bHVhdaXZV29W/TEnAgS2RsD5YGArnQ8G8ITuJ/BN1X+cDfq56gH7BfmcAAECBM5I4BHVY2cjn1I96Iwij+cg/dzAvujnBvCEni5w4+ovZl/8YHW16n0roHpd9VmzdT6yetwK1m2JBAgQIHB0AudUb6w+eZby2dU9jm6KQ2W6QvXa6rNn0W+tblB94NTX9MOHov1fQfrhATyhBAgQIECAAAECBAgQIECAAAECBAgQIECAAAECBAgQIECAAAECBAgQIECAAAECBAgQIECAAAECBAgQIECAAAECBAgQIECAAAECBAgQIECAwCICXga1CKukBAgQIECAAAECBAgQIECAAAECBAgQIECAAAECBAgQIECAAAECBAgQIECAAAECBAgQIECAAAECBAgQIECAAAECBAgQIECAwMIC0zz/NO16XHjq9affbPZcOeEOivVvqwoIECBA4LIFblW9fPbxO6prACNAYKsEnA8GttP5YABP6H4CD6ieMhv0H6sH7hfkcwIECBA4I4E7Vc+fjfzD6pZnFHk8B+nnBvZFPzeAJ/TSBP60usnsg2+qfn4FVN9dPWG2zjdX11/Bui2RAAECBI5W4D7VL5+WcqdP3umXz+aPm1WvruZ/Lv+46pGnFqUfHtgd/fAAnlACBAgQIECAAAECBAgQIECAAAECBAgQIECAAAECBAgQIECAAAECBAgQIECAAAECBAgQIECAAAECBAgQIECAAAECBAgQIECAAAECBAgQIEBgEQEvg1qEVVICBAgQIECAAAECBAgQIECAAAECBAgQIECAAAECBAgQIECAAAECBAgQIECAAAECBAgQIECAAAECBAgQIECAAAECBAgQIEBgYYFpnn+adj0uPPX60282e66ccAfF+rdVBQQIECBw2QKPrn5g9vEzqvsAI0BgqwScDwa20/lgAE/ofgIPqn5mNuhnqwfvF+RzAgQIEDgjgU+p3lb9Y/Wn1e9VDz2jyOM5SD83sC/6uQE8oZcm8D3V42cfvKS6/Qqozqv+trrCbK23qF61grVbIgECBAgcrcAfVzedpfyT6mYX/znB2f5LBT9ZPWS2rg9WN6necPra/P2Hg/2C0A8fzMtoAgQIECBAgAABAgQIECBAgAABAgQIECBAgAABAgQIECBAgAABAgQIECBAgAABAgQIECBAgAABAgQIECBAgAABAgQIECBAgAABAgQIECBAYHkBL4Na3tgMBAgQIECAAAECBAgQIECAAAECBAgQIECAAAECBAgQIECAAAECBAgQIECAAAECBAgQIECAAAECBAgQIECAAAECBAgQIECAwNELTPOU07Tr8ehn27KMm82eKyfcQbFle6wcAgQIENgl8Irqi2Zf+YbqlxgRILBVAs4HA9vpfDCAJ3Q/gW+unjwb9NPVt+wX5HMCBAgQOGOBz67+4oxHH++B+rmB/dHPDeAJvTSBa1UXVJf8ucHOf5/XrN6xAq4XVnecrfMnq29bwbotkQABAgSOVuALqj84LeX9q6ce7TQHznbl6o3VNWaRr6xuVemHD8z5kQD98ACeUAIECBAgQIAAAQIECBAgQIAAAQIECBAgQIAAAQIECBAgQIAAAQIECBAgQIAAAQIECBAgQIAAAQIECBAgQIAAAQIECBAgQIAAAQIECBAgQGARAS+DWoRVUgIECBAgQIAAAQIECBAgQIAAAQIECBAgQIAAAQIECBAgQIAAAQIECBAgQIAAAQIECBAgQIAAAQIECBAgQIAAAQIECBAgQGBhgWmef5p2PS489frTbzZ7rpxwB8X6t1UFBAgQIHDZAr9U3bG6xqkh16zeDowAga0ScD4Y2E7ngwE8oQQI7AhcrbpVde6pn++qnomGAAECBxTQzx0QbD5cPzeAJ/SyBF5a3Wb24cOqJ6yA697V02frvLD6V9WHVrB2SyRAgACBoxXY+X6w833hkh/vrK5bvf9opzlwtrtUzzkt6j6nff/K3384mKt++GBeRhMgQIAAAQIECBAgQIAAAQIECBAgQIAAAQIECBAgQIAAAQIECBAgQIAAAQIECBAgQIAAAQIECBAgQIAAAQIECBAgQIAAAQIECBAgQIAAAQLLC3gZ1PLGZiBAgAABAgQIECBAgAABAgQIECBAgAABAgQIECBAgAABAgQIECBAgAABAgQIECBAgAABAgQIECBAgAABAgQIECBAgAABAgSOXmCap5ymXY9HP9uWZdxs9lw54Q6KLdtj5RAgQIDApQrcuLp59ct8CBDYOgHng4EtdT4YwBNKgMCOwG2rl8woXl7dGg0BAgQOKKCfOyDYfLh+bgBP6GUJPKB6yuzD11Y3XQHXFat3VFeerfWW1R+uYO2WSIAAAQJHK/DJ1Zurj5+l/eHq4Uc7zaGyPb+60yzyedVXzzP5+w8Hc9UPH8zLaAIECBAgQIAAAQIECBAgQIAAAQIECBAgQIAAAQIECBAgQIAAAQIECBAgQIAAAQIECBAgQIAAAQIECBAgQIAAAQIECBAgQIAAAQIECBAgQGB5AS+DWt7YDAQIECBAgAABAgQIECBAgAABAgQIECBAgAABAgQIECBAgAABAgQIECBAgAABAgQIECBAgAABAgQIECBAgAABAgQIECBAgMDRC0zzlNO06/HoZ9uyjJvNnisn3EGxZXusHAIECBAgQIDACRNwPhjYcOeDATyhBAjsCNy0+uMZxZ9Vn4OGAAECBxTQzx0QbD5cPzeAJ/SyBK5avb36uNmAz65etwKyp1X/pnpq9ZTqbStYsyUSIECAwDICP3Bx2kfPUn+w+ozqgmWmO+Os16peX72venj1S9U/z6P9/Ycztvz/B+qHD+ZlNAECBAgQIECAAAECBAgQIECAAAECBAgQIECAAAECBAgQIECAAAECBAgQIECAAAECBAgQIECAAAECBAgQIECAAAECBAgQIECAAAECBAgQILC8gJdBLW9sBgIECBAgQIAAAQIECBAgQIAAAQIECBAgQIAAAQIECBAgQIAAAQIECBAgQIAAAQIECBAgQIAAAQIECBAgQIAAAQIECBAgQODoBaZ5ymna9Xj0s21Zxs1mz5UT7qDYsj1WDgECBAgQIEDghAk4HwxsuPPBAJ5QAgR2BK5bvXlGcUF1HTQECBA4oIB+7oBg8+H6uQE8oR9N4HnVV80G/FD1iBWQnVe9cwXrtEQCBAgQWF7gX1ZvrD711FRvqO5VvWb5qfed4XbVH1XvPTVSP7wv2WUP0A8P4AklQIAAAQIECBAgQIAAAQIECBAgQIAAAQIECBAgQIAAAQIECBAgQIAAAQIECBAgQIAAAQIECBAgQIAAAQIECBAgQIAAAQIECBAgQIAAAQIEFhHwMqhFWCUlQIAAAQIECBAgQIAAAQIECBAgQIAAAQIECBAgQIAAAQIECBAgQIAAAQIECBAgQIAAAQIECBAgQIAAAQIECBAgQIAAAQIEFhaY5vmnadfjwlOvP/1ms+fKCXdQrH9bVUCAAAECBLZJ4BOrnZ8XbFNRallUwPlggNf5YABPKAECOwJXrd49o/iHU9/H6RAgQOAgAvq5g2idNlY/N4An9KMJ3L361dmAv6mujYwAAQIECKxM4F7VT1285kdXT64+dEzXrx8e2Bj98ACeUAIECBAgQIAAAQIECBAgQIAAAQIECBAgQIAAAQIECBAgQIAAAQIECBAgQIAAAQIECBAgQIAAAQIECBAgQIAAAQIECBAgQIAAAQIECBAgQGARAS+DWoRVUgIECBAgQIAAAQIECBAgQIAAAQIECBAgQIAAAQIECBAgQIAAAQIECBAgQIAAAQIECBAgQIAAAQIECBAgQIAAAQIECBAgQGBhgWmef5p2PS489frTbzZ7rpxwB8X6t1UFBAgQIEBgmwTuU/1y9XfVn5z691/cpgLVcuQCzgcDpM4HA3hCCRDYEfiY6kOnUVyh+mc8BAgQOICAfu4AWKcP1c8N4An9aAIfV727elv1X6pnV69FRoAAAQIEVihw9VO/13ycl64fHtgd/fAAnlACBAgQIECAAAECBAgQIECAAAECBAgQIECAAAECBAgQIECAAAECBAgQIECAAAECBAgQIECAAAECBAgQIECAAAECBAgQIECAAAECBAgQIEBgEQEvg1qEVVICBAgQIECAAAECBAgQIECAAAECBAgQIECAAAECBAgQIECAAAECBAgQIECAAAECBAgQIECAAAECBAgQIECAAAECBAgQIEBgYYFpnn+adj0uPPX60282e66ccAfF+rdVBQQIECBAYJsEfqz6jllBP1h9/zYVqJYjF3A+GCB1PhjAE0qAwCUC/1BdZcZxbvX3eAgQIHAAAf3cAbBOH6qfG8ATup/Adaq/3m+QzwkQIECAAIFhAf3wAKF+eABPKAECBAgQIECAAAECBAgQIECAAAECBAgQIECAAAECBAgQIECAAAECBAgQIECAAAECBAgQIECAAAECBAgQIECAAAECBAgQIECAAAECBAgQILCIgJdBLcIqKQECBAgQIECAAAECBAgQIECAAAECBAgQIECAAAECBAgQIECAAAECBAgQIECAAAECBAgQIECAAAECBAgQIECAAAECBAgQILCwwDTPP027Hheeev3pN5s9V064g2L926oCAgQIECCwTQIvq249K+gu1fO2qUC1HLmA88EAqfPBAJ5QAgQuEXhrda0Zx3Wrv8ZDgACBAwjo5w6AdfpQ/dwAnlACBAgQIECAwPEQ0A8P7IN+eABPKAECBAgQIECAAAECBAgQIECAAAECBAgQIECAAAECBAgQIECAAAECBAgQIECAAAECBAgQIECAAAECBAgQIECAAAECBAgQIECAAAECBAgQILCIgJdBLcIqKQECBAgQIECAAAECBAgQIECAAAECBAgQIECAAAECBAgQIECAAAECBAgQIECAAAECBAgQIECAAAECBAgQIECAAAECBAgQILCwwDTPP027Hheeev3pN5s9V064g2L926oCAgQIECCwTQIXVefMCvq06q3bVKBajlzA+WCA1PlgAE8oAQKXCPx59dkzjs+t/hQPAQIEDiCgnzsA1ulD9XMDeEIJECBAgAABAsdDQD88sA/64QE8oQQIECBAgAABAgQIECBAgAABAgQIECBAgAABAgQIECBAgAABAgQIECBAgAABAgQIECBAgAABAgQIECBAgAABAgQIECBAgAABAgQIECBAgMAiAl4GtQirpAQIECBAgAABAgQIECBAgAABAgQIECBAgAABAgQIECBAgAABAgQIECBAgAABAgQIECBAgAABAgQIECBAgAABAgQIECBAgMDCAtM8/zTtelx46vWn32z2XDnhDor1b6sKCBAgQIDAtgjcsPrLWTF/X527LcWpYzEB54MBWueDATyhBAhcIvDy6lYzjttUv4eHAAECBxDQzx0A6/Sh+rkBPKEECBAgQIAAgeMhoB8e2Af98ACeUAIECBAgQIAAAQIECBAgQIAAAQIECBAgQIAAAQIECBAgQIAAAQIECBAgQIAAAQIECBAgQIAAAQIECBAgQIAAAQIECBAgQIAAAQIECBAgQGARAS+DWoRVUgIECBAgQIAAAQIECBAgQIAAAQIECBAgQIAAAQIECBAgQIAAAQIECBAgQIAAAQIECBAgQIAAAQIECBAgQIAAAQIECBAgQGBhgWmef5p2PS489frTbzZ7rpxwB8X6t1UFBAgQIEBgWwTuVT1jVswLqy/bluLUsZiA88EArfPBAJ5QAgQuEXh+dacZx1dW/xUPAQKXm8AVq+ud+nnd6rnV/7jcZj+aifRzA476uQE8oQQIECBAgACB4yGgHx7YB/3wAJ5QAgQIECBAgAABAgQIECBAgAABAgQIECBAgAABAgQIECBAgAABAgQIECBAgAABAgQIECBAgAABAgQIECBAgAABAgQIECBAgAABAgQIECBAYBEBL4NahFVSAgQIECBAgAABAgQIECBAgAABAgQIECBAgAABAgQIECBAgAABAgQIECBAgAABAgQIECBAgAABAgQIECBAgAABAgQIECBAYGGBaZ5/mnY9Ljz1+tNvNnuunHAHxfq3VQUECBAgQGBbBJ5YfdesmMdVj9yW4tSxmIDzwQCt88EAnlACBC4R+JXq62YcX189HQ8BApebwHOrr57Nds/qWZfb7EczkX5uwFE/N4AnlAABAgQIECBwPAQutR/+u7/7u65+9asfjxUe41Xoh4/x5lgaAQIECBAgQIAAAQIECBAgQIAAAQIECBAgQIAAAQIECBAgQIAAAQIECBAgQIAAAQIECBAgQIAAAQIECBAgQIAAAQIECBAgQIAAAQIECBA4oQJeBnVCN17ZBAgQIECAAAECBAgQIECAAAECBAgQIECAAAECBAgQIECAAAECBAgQIECAAAECBAgQIECAAAECBAgQIECAAAECBAgQIEBg5QLTfP3TtOtx5aUtv/zNZs+VE+6gWJ7dDAQIECBw+Qnc9eKpHl296NTPF1fvvfymN9OgwEuq285y3K16zmBO4dsv4HwwsMfOBwN4QvcTeGT1g7NBj62+b78gn69S4Dsv7rtuU1146uevVK9aZSUWTWCdAo+pHjVb+uOr711ZKfq5gQ3Tzw3gCSVAgAABAgQIHA+BXf3wq1/96h74wAf2CZ/wCb3oRTt/1OHHRxPQD/v1QYAAAQIECBAgQIAAAQIECBAgQIAAAQIECBAgQIAAAQIECBAgQIAAAQIECBAgQIAAAQIECBAgQIAAAQIECBAgQIAAAQIECBAgQIAAAQIECBw3AS+DOm47Yj0ECBAgQIAAAQIECBAgQIAAAQIECBAgQIAAAQIECBAgQIAAAQIECBAgQIAAAQIECBAgQIAAAQIECBAgQIAAAQIECBAgQIDAmQhM80HTtOvxTOJP9JjNZs+VE+6gONG/IhRPgACBrRP42eqBs6p+pPqeratyewu6qDpnVt71qrdsb7kqOyIB54MBSOeDATyh+wl8f/XvZ4P+z+pR+wX5nAABAgQOLHDX6tdmUb9Z3enAWc5ugH5uwF8/N4An9CQJ3KR6cHX16mtPUuFqJUCAAIEzEvjS6oVnNHKZQZf5Fx6e+cxnds973nOZWbckq354SzZSGQQIECBAgAABAgQIECBAgAABAgQIECBAgAABAgQIECBAgAABAgQIECBAgAABAgQIECBAgAABAgQIECBAgAABAgQIECBAgAABAgQIECBAYIsEvAxqizZTKQQIECBAgAABAgQIECBAgAABAgQIECBAgAABAgQIECBAgAABAgQIECBAgAABAgQIECBAgAABAgQIECBAgAABAgQIECBA4AQJTPNap2nX4wliOFypm82eKyfcQXE4SlEECBAgcDwFLqiuPVval1S/ezyXalWnCdygOn/2tb+vzqVE4AwEnA/OAOmyhjgfDOAJ3U/gBy4e8OjZoMec9rxfvM8JECBA4MwEPr1642zo31afcmahx2aUfm5gK/RzA3hCT4LA1avfqj5/Vuw1q7efhOLVSIAAAQL7Cty5emJ1/epGp/XV+wYf4YDL/AsP17zmNTv//PO7ylWucoTTbVcq/fB27adqCBAgQIAAAQIECBAgQIAAAQIECBAgQIAAAQIECBAgQIAAAQIECBAgQIAAAQIECBAgQIAAAQIECBAgQIAAAQIECBAgQIAAAQIECBAgQIDANgh4GdQ27KIaCBAgQIAAAQIECBAgQIAAAQIECBAgQIAAAQIECBAgQIAAAQIECBAgQIAAAQIECBAgQIAAAQIECBAgQIAAAQIECBAgQIDAyROY5iVP067Hk6dxwIo3mz1XTriD4oCGhhMgQIDAsRX4jOqvZqv7QPWJ1c4//Tj+Avesnjlb5m9Xdzz+y7bCYyDgfDCwCc4HA3hC9xN4dPUDs0E7z4/ZL8jnBAgQIHAogYuqc2aRV60uPFSmsxOknxtw188N4Ak9KQJv6v9j717AZq3KuoH/J+ISkP2FxsECKUn8CFJAwQOoeL5EDRTUBBEPmYZgCBEekCwkFBVRQOWTEg1BM1BRw/zoQ0VF5SAiZYqGIh7wCEmKhtvnY2qzW7Nnb+bd75pnZp6Z31zXvnbPzHPf616/NfHe691e60nuUUz2T5O8flEmb54ECBAgsE6B05M8v/j0oiSPnJLXQD+8YsWK3HzzzatLOeyww3LqqadOqbTZH1Y/PPtrpEICBAgQIECAAAECBAgQIECAAAECBAgQIECAAAECBAgQIECAAAECBAgQIECAAAECBAgQIECAAAECBAgQIECAAAECBAgQIECAAAECBAgQILBoAh4GtWgrbr4ECBAgQIAAAQIECBAgQIAAAQIECBAgQIAAAQIECBAgQIAAAQIECBAgQIAAAQIECBAgQIAAAQIECBAgQIAAAQIECBAgQGA+BJpyGk0zcDkfM2xxFr3e0JETzqBo0VtqAgQIEJiowKFJTitG/Mcke0+0AoPVCDw6yeFJdkmydZJXJ3lpTUKxCyNgf1Cx1PYHFXhCRwkcl+TY4qY/T/LKUUE+J0CAAIFlCVyS5EFF5GOSXLisTNMJ0s9VuOvnKvCELlfgwUmelOStSb683CQTjOv3oX9ZjHfVqt89TLAEQxEgQIDADArse9vPg/evUdcTkvzDHJ64ZQAAIABJREFUFGod6IdPPvnkHHHEEavL6Pd7V111Ve5973tPobTZH1I/PPtrpEICBAgQIECAAAECBAgQIECAAAECBAgQIECAAAECBAgQIECAAAECBAgQIECAAAECBAgQIECAAAECBAgQIECAAAECBAgQIECAAAECBAgQILBoAh4GtWgrbr4ECBAgQIAAAQIECBAgQIAAAQIECBAgQIAAAQIECBAgQIAAAQIECBAgQIAAAQIECBAgQIAAAQIECBAgQIAAAQIECBAgQGA+BJpyGk0zcDkfM2xxFr3e0JETzqBo0VtqAgQIEJiowPlJ9ilGPCLJGyZagcHGJfDrSTZMcsO4Esoz1wL2BxXLa39QgSd0lMDxSY4pbnr5bf9t/6tRQT4nQIAAgWUJvOW23vmPi8ijk7x2WZmmE6Sfq3DXz1XgCV1fgWcleXWSrVYF9vu9Y9c3yRTu3zrJN9cYd8ck/zqFWgxJgAABArMl8PEkDy1K+mqSHW77+bZywmUO9MO/+MUvsuuuu+bqq69eXcZuu+2WSy+9NGvp/SZc6uwNpx+evTVREQECBAgQIECAAAECBAgQIECAAAECBAgQIECAAAECBAgQIECAAAECBAgQIECAAAECBAgQIECAAAECBAgQIECAAAECBAgQIECAAAECBAgQWHQBD4Na9G+A+RMgQIAAAQIECBAgQIAAAQIECBAgQIAAAQIECBAgQIAAAQIECBAgQIAAAQIECBAgQIAAAQIECBAgQIAAAQIECBAgQIAAgW4KNGXZTTNw2c0ZTbDqXm/oyAlnUEzQ31AECBAg0JrArya5KcmdixF2SvLF1kaUmACBWRGwP6hYCfuDCjyhowT+KsnLipuOSXLCqCCfEyBAgMCyBA5J8uYi8pwkT19WpukE6ecq3PVzFXhC11fgwCRnF0HfTHL39U0ypfsvTvKQYuyTkhw1pVoMS4AAAQKzI7Bjkn9OUv57+ZFJTp5wiUP98OWXX57dd999oIw3v/nNOeSQfuvvVQroh30fCBAgQIAAAQIECBAgQIAAAQIECBAgQIAAAQIECBAgQIAAAQIECBAgQIAAAQIECBAgQIAAAQIECBAgQIAAAQIECBAgQIAAAQIECBAgQIAAgVkT8DCoWVsR9RAgQIAAAQIECBAgQIAAAQIECBAgQIAAAQIECBAgQIAAAQIECBAgQIAAAQIECBAgQIAAAQIECBAgQIAAAQIECBAgQIAAAQJLEWjKm5pm4HIp8Qt9T683dOSEMygW+hth8gQIEJgbgYckubiYzfeSbDU3szMRAgTuSMD+oOL7YX9QgSd0lMCrkrykuOmlSV49KsjnBAgQILAsgT2SfKqI/Jckv7esTNMJ0s9VuOvnKvCErq/ARkluvK2n6/99+6v/359Pr2+iKdz/3CRnFON+P8lvJFk5hVoMSYAAAQKzJfCWJH9clHRzkt9a9TNvUpWutR9+3vOelzPO+J8fXytWrMi1116bzTfffFJ1dWIc/XAnlkmRBAgQIECAAAECBAgQIECAAAECBAgQIECAAAECBAgQIECAAAECBAgQIECAAAECBAgQIECAAAECBAgQIECAAAECBAgQIECAAAECBAgQIEBgoQQ8DGqhlttkCRAgQIAAAQIECBAgQIAAAQIECBAgQIAAAQIECBAgQIAAAQIECBAgQIAAAQIECBAgQIAAAQIECBAgQIAAAQIECBAgQIDA3Ag05UyaZuBybibZ1kR6vaEjJ5xB0Ra2vAQIECAwSYHjkxxTDHhmkudMsgBjESAwNQH7gwp6+4MKPKGjBE5McnRx04uTvGZUkM8JECBAYFkCmyT5SRH5yyQbJ/nPZWWbfJB+rsJcP1eBJ3Q5Au9O8gdF4JuSHLacRBOO2TTJ95NsVIz72CQfmXAdhiNAgACB2RO4S5LrkqwoSntLkhdMsNS19sM33XRTtt9++/zgBz9YXcpBBx2Us846a4Klzf5Q+uHZXyMVEiBAgAABAgQIECBAgAABAgQIECBAgAABAgQIECBAgAABAgQIECBAgAABAgQIECBAgAABAgQIECBAgAABAgQIECBAgAABAgQIECBAgACBRRPwMKhFW3HzJUCAAAECBAgQIECAAAECBAgQIECAAAECBAgQIECAAAECBAgQIECAAAECBAgQIECAAAECBAgQIECAAAECBAgQIECAAAEC8yHQlNNomoHL+Zhhi7Po9YaOnHAGRYveUhMgQIDAxAQuTbJ7MdrTkvzdxEY3EAEC0xSwP6jQtz+owBM6SuA1Sf6suOnoJK8dFeRzAgQIEFi2wL8l2a6I7u+PLl92tskG6ucqvPVzFXhClyOwb5L3F4E3JtkiycrlJJtwzLuT/EEx5jlJnj7hGgxHgAABArMpcGSSk4rS+j/X7pPkixMqd5398Nvf/vY8+9nPHijjU5/6VPbYY48JlTb7w+iHZ3+NVEiAAAECBAgQIECAAAECBAgQIECAAAECBAgQIECAAAECBAgQIECAAAECBAgQIECAAAECBAgQIECAAAECBAgQIECAAAECBAgQIECAAAECBBZNwMOgFm3FzZcAAQIECBAgQIAAAQIECBAgQIAAAQIECBAgQIAAAQIECBAgQIAAAQIECBAgQIAAAQIECBAgQIAAAQIECBAgQIAAAQIECMyHQFNOo2kGLudjhi3OotcbOnLCGRQtektNgAABAhMR2CzJj5Lc/jOt3xzcNclNExndIAQITFvA/qBiBewPKvCEjhJ4XZI/LW46KslJo4J8ToAAAQLLFnhXknsmuTLJ55Ocm+R7y8422UD9XIW3fq4CT+hyBDZc9TuYTYvgxye5YDnJJhzTr/NDxZg/S7JFkv+YcB2GI0CAAIHZE+j/fPviqn769uouTrLXhEq9w354zz33zCWXXJJ+33fwwQfnNa95TbbccssJlTb7w+iHZ3+NVEiAAAECBAgQIECAAAECBAgQIECAAAECBAgQIECAAAECBAgQIECAAAECBAgQIECAAAECBAgQIECAAAECBAgQIECAAAECBAgQIECAAAECBBZNwMOgFm3FzZcAAQIECBAgQIAAAQIECBAgQIAAAQIECBAgQIAAAQIECBAgQIAAAQIECBAgQIAAAQIECBAgQIAAAQIECBAgQIAAAQIECMyHQFNOo2kGLudjhi3OotcbOnLCGRQtektNgAABAhMR2D7JKUkemmSTJJcluf9ERjYIAQKzIGB/ULEK9gcVeEJHCbw+yRHFTUcmOXlUkM8JECBAYCEF9HMVy66fq8ATulyBv0nynCL4nCRPX26yCcZtkOQ7SbYoxuzP48wJ1mAoAgQIEJhdgSck+eAa5e2b5AMTKPkO++Evf/nLOfDAA/PWt74197vf/SZQTreG0A93a71US4AAAQIECBAgQIAAAQIECBAgQIAAAQIECBAgQIAAAQIECBAgQIAAAQIECBAgQIAAAQIECBAgQIAAAQIECBAgQIAAAQIECBAgQIAAAQIEFkHAw6AWYZXNkQABAgQIECBAgAABAgQIECBAgAABAgQIECBAgAABAgQIECBAgAABAgQIECBAgAABAgQIECBAgAABAgQIECBAgAABAgQIzJ9AU06paQYu52+2Y55Rrzd05IQzKMZsLB0BAgQITFXgwUnulOT/TbUKgxMgMEkB+4MKbfuDCjyhBAiUAnsm2TrJZqv+vC3JDxARIEBgiQL6uSVCre02/VwFntDlCjwqyYVF8M+S3CVJ/+9Zf52U5MhVRX44yQlJPjnrRauPAAECBCYm8PEkD03S70/PTnJ0ku9MYHT9cAWyfrgCTygBAgQIECBAgAABAgQIECBAgAABAgQIECBAgAABAgQIECBAgAABAgQIECBAgAABAgQIECBAgAABAgQIECBAgAABAgQIECBAgAABAgQIECDQioCHQbXCKikBAgQIECBAgAABAgQIECBAgAABAgQIECBAgAABAgQIECBAgAABAgQIECBAgAABAgQIECBAgAABAgQIECBAgAABAgQIECDQskBT5m+agcuWh+5++l5v6MgJZ1B0f1nNgAABAgQIECCwyAL2BxWrb39QgSeUAIFS4HNJdi3e2C3JFYgIECCwRAH93BKh1nabfq4CT+hyBTZI8q0kWxUJDkpy9nITTjDuPkmenOSMJNdPcFxDESBAgEA3BHZMcmaSF0x4T6sfrvh+6Icr8IQSIECAAAECBAgQIECAAAECBAgQIECAAAECBAgQIECAAAECBAgQIECAAAECBAgQIECAAAECBAgQIECAAAECBAgQIECAAAECBAgQIECAAAECrQh4GFQrrJISIECAAAECBAgQIECAAAECBAgQIECAAAECBAgQIECAAAECBAgQIECAAAECBAgQIECAAAECBAgQIECAAAECBAgQIECAAAECLQs0Zf6mGbhseejup+/1ho6ccAZF95fVDAgQIECAAAECiyxgf1Cx+vYHFXhCCRAoBT6a5GHFG49MchEiAgQILFFAP7dEqLXdpp+rwBNaI3BKkhcWCT6c5HE1CcUSIECAAIEFFtAPVyy+frgCTygBAgQIECBAgAABAgQIECBAgAABAgQIECBAgAABAgQIECBAgAABAgQIECBAgAABAgQIECBAgAABAgQIECBAgAABAgQIECBAgAABAgQIECDQioCHQbXCKikBAgQIECBAgAABAgQIECBAgAABAgQIECBAgAABAgQIECBAgAABAgQIECBAgAABAgQIECBAgAABAgQIECBAgAABAgQIECDQskBT5m+agcuWh+5++l5v6MgJZ1B0f1nNgAABAgQIECCwyAL2BxWrb39QgSeUAIFS4H1Jnli8sV+S/nteBAgQWIqAfm4pSuu4Rz9XgSe0RuCBST5dJPhIksfWJBRLgAABAgQWWEA/XLH4+uEKPKEECBAgQIAAAQIECBAgQIAAAQIECBAgQIAAAQIECBAgQIAAAQIECBAgQIAAAQIECBAgQIAAAQIECBAgQIAAAQIECBAgQIAAAQIECBAgQIBAKwIeBtUKq6QECBAgQIAAAQIECBAgQIAAAQIECBAgQIAAAQIECBAgQIAAAQIECBAgQIAAAQIECBAgQIAAAQIECBAgQIAAAQIECBAgQIBAywJNmb9pBi5bHrr76Xu9oSMnnEHR/WU1AwIECBAg0GWBs5Jck+TzSa5M8s0uT0btUxGwP6hgtz+owBNKgEAp8PYkzyzeeE6SMxERIEBgiQL6uSVCre02/VwFntBagUuSXJTkr5N8vTaZeAIECBAgsMAC+uGKxdcPV+AJJUCAAAECBAgQIECAAAECBAgQIECAAAECBAgQIECAAAECBAgQIECAAAECBAgQIECAAAECBAgQIECAAAECBAgQIECAAAECBAgQIECAAAECBFoR8DCoVlglJUCAAAECBAgQIECAAAECBAgQIECAAAECBAgQIECAAAECBAgQIECAAAECBAgQIECAAAECBAgQIECAAAECBAgQIECAAAECBFoWaMr8TTNw2fLQ3U/f6w0dOeEMiu4vqxkQIECAAIGuCvxGkm8Xxf80yYokv+zqhNQ9FQH7gwp2+4MKPKEECJQCb0zyJ8UbRyR5AyICBAgsUUA/t0Sotd2mn6vAE0qAAAECBAgQmA0B/XDFOuiHK/CEEiBAgAABAgQIECBAgAABAgQIECBAgAABAgQIECBAgAABAgQIECBAgAABAgQIECBAgAABAgQIECBAgAABAgQIECBAgAABAgQIECBAgAABAq0IeBhUK6ySEiBAgAABAgQIECBAgAABAgQIECBAgAABAgQIECBAgAABAgQIECBAgAABAgQIECBAgAABAgQIECBAgAABAgQIECBAgAABAi0LNGX+phm4bHno7qfv9YaOnHAGRfeX1QwIECBAgEBXBZ6Q5INF8Zck2bOrk1H31ATsDyro7Q8q8IQSIFAK/GWSPy/e+Isk/fe8CBAgsBQB/dxSlNZxj36uAk8oAQIECBAgQGA2BPTDFeugH67AE0qAAAECBAgQIECAAAECBAgQIECAAAECBAgQIECAAAECBAgQIECAAAECBAgQIECAAAECBAgQIECAAAECBAgQIECAAAECBAgQIECAAAECBAi0IuBhUK2wSkqAAAECBAgQIECAAAECBAgQIECAAAECBAgQIECAAAECBAgQIECAAAECBAgQIECAAAECBAgQIECAAAECBAgQIECAAAECBAi0LNCU+Ztm4LLlobufvtcbOnLCGRTdX1YzIECAAAECXRX48yR/WRR/WpIXdnUy6p6agP1BBb39QQWeUAIESoEjk5xUvPGGJEcgIkCAwBIF9HNLhFrbbfq5CjyhBAgQIECAAIHZENAPV6yDfrgCTygBAgQIECBAgAABAgQIECBAgAABAgQIECBAgAABAgQIECBAgAABAgQIECBAgAABAgQIECBAgAABAgQIECBAgAABAgQIECBAgAABAgQIECDQioCHQbXCKikBAgQIECBAgAABAgQIECBAgAABAgQIECBAgAABAgQIECBAgAABAgQIECBAgAABAgQIECBAgAABAgQIECBAgAABAgQIECDQskBT5m+agcuWh+5++l5v6MgJZ1B0f1nNgAABAgQIdFXg/CT7FMU/O8nbuzoZdU9NwP6ggt7+oAJPKAECpcAfJvnr4o0zkzwHEQECBJYooJ9bItTabtPPVeAJJUCAAAECBAjMhkB1P/yTn/wkxx9/fF70ohdlq622mo1ZTagK/fCEoA1DgAABAgQIECBAgAABAgQIECBAgAABAgQIECBAgAABAgQIECBAgAABAgQIECBAgAABAgQIECBAgAABAgQIECBAgAABAgQIECBAgAABAgQILFnAw6CWTOVGAgQIECBAgAABAgQIECBAgAABAgQIECBAgAABAgQIECBAgAABAgQIECBAgAABAgQIECBAgAABAgQIECBAgAABAgQIECBAYIYEmrKWphm4nKEyZ7OUXm/oyAlnUMzmUqmKAAECBAgsgsA3k2xdTPQ+Sa5ehImb41gF7A8qOO0PKvCEEiBQCuyf5Nzijffe9jO9/54XAQIEliKgn1uK0jru0c9V4AklQIAAAQIECMyGQFU//M53vjMvfvGL8+1vfzsHHHBAzjnnnNmY1YSq0A9PCNowBAgQIECAAAECBAgQIECAAAECBAgQIECAAAECBAgQIECAAAECBAgQIECAAAECBAgQIECAAAECBAgQIECAAAECBAgQIECAAAECBAgQIECAwJIFPAxqyVRuJECAAAECBAgQIECAAAECBAgQIECAAAECBAgQIECAAAECBAgQIECAAAECBAgQIECAAAECBAgQIECAAAECBAgQIECAAAECBGZIoClraZqByxkqczZL6fWGjpxwBsVsLpWqCBAgQIDAvAtsmeS7xSRvTbJRkl/O+8TNb+wC9gcVpPYHFXhCCRAoBR6V5MLijYuSPBIRAQJTEdg6yX5Jdln15/Ikz59KJUsfVD+3dKuhO/VzFXhCCRAgQIAAAQLrL/Bbq/rrl61/6Dojlt0Pf+ADH8i+++47kPjCCy/Mox7V36Yvxks/vBjrbJYECBAgQIAAAQIECBAgQIAAAQIECBAgQIAAAQIECBAgQIAAAQIECBAgQIAAAQIECBAgQIAAAQIECBAgQIAAAQIECBAgQIAAAQIECBAgQKBLAh4G1aXVUisBAgQIECBAgAABAgQIECBAgAABAgQIECBAgAABAgQIECBAgAABAgQIECBAgAABAgQIECBAgAABAgQIECBAgAABAgQIECBwu0BTUjTNwCWlEQK93tCRE86g8K0hQIAAgS4KHJJkyyQXJflEFyeg5uyd5ILC4bNJHsiFwDIE7A+WgXZ7iP1BBZ5QAgRKgd2TXFq8cUWS3RARIDAVgUcm+adi5M8n2XUqlSx9UP3c0q2G7tTPVeAJJTAosEnyX7+rOA8MAQIECBBYi0D/58QxSY5MslGSA5O8a0xSVf3wnnvumUsuuWR1Kdtss02uueaabLzxxmMqb7bT6Idne31UR4AAAQIECBAgQIAAAQIECBAgQIAAAQIECBAgQIAAAQIECBAgQIAAAQIECBAgQIAAAQIECBAgQIAAAQIECBAgQIAAAQIECBAgQIAAAQIEFlHAw6AWcdXNmQABAgQIECBAgAABAgQIECBAgAABAgQIECBAgAABAgQIECBAgAABAgQIECBAgAABAgQIECBAgAABAgQIECBAgAABAgQIdF+gKafQNAOX3Z9dyzPo9YaOnHAGRcvm0hMgQIBAKwJfSHLvVZlvSfKIJJ9pZSRJ2xJ4eZJXFsnfnOTQtgaTd64F7A8qltf+oAJP6CiBtyV5dnHTc5KcOSrI550V2DbJ6UluWvXnK0lO7uxsFE6g2wKbJbmxmMJ/Jtk4yS9neFr6uYrF0c9V4Akl8N8C/d8vvSDJgUn+V5LtknwNDgECBAgQWEPgjCTPLd77ZpK7j0mpqh/+8pe/nJ122ikrV65cXc7RRx+dE088cUzlzXYa/fBsr4/qCBAgQIAAAQIECBAgQIAAAQIECBAgQIAAAQIECBAgQIAAAQIECBAgQIAAAQIECBAgQIAAAQIECBAgQIAAAQIECBAgQIAAAQIECBAgQIDAIgp4GNQirro5EyBAgAABAgQIECBAgAABAgQIECBAgAABAgQIECBAgAABAgQIECBAgAABAgQIECBAgAABAgQIECBAgAABAgQIECBAgACB7gs05RSaZuCy+7NreQa93tCRE86gaNlcegIECBAYu8CWSb5bZP1Fks2S/GTsI0nYpsD7kjyxGOAPk7ytzQHlnlsB+4OKpbU/qMATOkrg7UmeWdz0rCTvGBXkcwIECBAYi8D1SbYpMu2c5AtjydxOEv1chat+rgJPKIH/FrgsyW4FxvFJjoVDgAABAgTWENg2yVeTbFi8/4okx41BqrofPuqoo3LSSSetLmWDDTbIVVddlZ122mkM5c12Cv3wbK+P6ggQIECAAAECBAgQIECAAAECBAgQIECAAAECBAgQIECAAAECBAgQIECAAAECBAgQIECAAAECBAgQIECAAAECBAgQIECAAAECBAgQIECAwCIKeBjUIq66ORMgQIAAAQIECBAgQIAAAQIECBAgQIAAAQIECBAgQIAAAQIECBAgQIAAAQIECBAgQIAAAQIECBAgQIAAAQIECBAgQIAAge4LNOUUmmbgsvuza3kGvd7QkRPOoGjZXHoCBAgQGLvAM5O8vcj6iSQPHfsoErYtcF2SbYtBdk3y+bYHlX8uBewPKpbV/qACT+gogb9N8ozipoOTnDUqyOcECBAgMBaBDyV5fJGpv4fq/3d5Vl/6uYqV0c9V4AltU2BFkluT/KzNQcaU+4VJTilyfSvJNmPKLQ0BAgQIzJfAiUmOLqb00yT3TPKdymlW98O33HJLtttuu9xwww2rS7nvfe+byy+/PGvpFyvLna1w/fBsrYdqCBAgQIAAAQIECBAgQIAAAQIECBAgQIAAAQIECBAgQIAAAQIECBAgQIAAAQIECBAgQIAAAQIECBAgQIAAAQIECBAgQIAAAQIECBAgQIAAgcTDoHwLCBAgQIAAAQIECBAgQIAAAQIECBAgQIAAAQIECBAgQIAAAQIECBAgQIAAAQIECBAgQIAAAQIECBAgQIAAAQIECBAgQIAAgS4KNGXRTTNw2cX5TLTmXm/oyAlnUEx0BQxGgAABAmMQODvJgUWeY5McP4a8UkxO4NeS3FQMd2uSjZL8cnIlGGmOBOwPKhbT/qACT+gogbOSHFTc9Iwk7xwV5HMCBAgQGItAf390TJHp5CRHjiVzO0n0cxWu+rkKPKFtCOyR5I+SPDXJs5O8p41BxpxzsyQ/SLJBkXevJBePeRzpCBAgQKD7Apsk+XqSLYqp9H/X0f+dR81rLP3we9/73uy///4DdZx22mk59NBDa2qb+Vj98MwvkQIJECBAgAABAgQIECBAgAABAgQIECBAgAABAgQIECBAgAABAgQIECBAgAABAgQIECBAgAABAgQIECBAgAABAgQIECBAgAABAgQIECBAgMDCCXgY1MItuQkTIECAAAECBAgQIECAAAECBAgQIECAAAECBAgQIECAAAECBAgQIECAAAECBAgQIECAAAECBAgQIECAAAECBAgQIECAAIG5EGjKWTTNwOVcTLDNSfR6Q0dOOIOiTXC5CRAgQKANgRuTbFYkfkCSS9sYSM5WBe6RZJckuyb5tSSHtzqa5PMsYH9Qsbr2BxV4QkcJnJ3kwOKmpyc5Z1SQzwkQIEBgLAJPSfKeItNFSR45lsztJNHPVbjq5yrwhI5b4LgkxxZJ35/kSeMepKV85yfZp8j910n+qKWxpCVAgACBbgv8YZL+z4ny1f8d9+crpjW2fvhxj3tcPvzhD68uZdNNN81Xv/rVbLXVVhXlzXaofni210d1BAgQIECAAAECBAgQIECAAAECBAgQIECAAAECBAgQIECAAAECBAgQIECAAAECBAgQIECAAAECBAgQIECAAAECBAgQIECAAAECBAgQIEBgEQU8DGoRV92cCRAgQIAAAQIECBAgQIAAAQIECBAgQIAAAQIECBAgQIAAAQIECBAgQIAAAQIECBAgQIAAAQIECBAgQIAAAQIECBAgQIBA9wWacgpNM3DZ/dm1PINeb+jICWdQtGwuPQECBAiMVeC+Sa4oMt6U5K5JNARjZZaMQKcE7A8qlsv+oAJP6CiBdyV5WnHTAUnePSrI5wQIECAwFoHtk1yzxr7pLmPJ3E4S/VyFq36uAk/ouAX2SvKxIumtq35n8x/jHqiFfPsnObfI26+5//um/hy8CBAgQIBAKdD/t/XPJdmlePOzSR5YwTS2fvj666/P9ttvn5///Oery9lvv/1y3nnnVZQ326H64dleH9URIECAAAECBAgQIECAAAECBAgQIECAAAECBAgQIECAAAECBAiqgNf1AAAgAElEQVQQIECAAAECBAgQIECAAAECBAgQIECAAAECBAgQIECAAAECBAgQIECAAIFFFPAwqEVcdXMmQIAAAQIECBAgQIAAAQIECBAgQIAAAQIECBAgQIAAAQIECBAgQIAAAQIECBAgQIAAAQIECBAgQIAAAQIECBAgQIAAAQLdF2jKKTTNwGX3Z9fyDHq9oSMnnEHRsrn0BAgQIDBWgZckeVWR8T1J/mCsI0hGgEDXBOwPKlbM/qACT+gogXev8TP6aUn+blSQzwkQIEBgbAI/SbJJkW3bJNePLft4E+nnKjz1cxV4Qsct0P+3hm8k2aZI/JwkZ457oBbybZjke0k2K3L3f9/U/72TFwECBAgQWFPgAUk+s8abByU5e5lUY+2HTzjhhBxzzDGrS9lnn31y/vnnL7O02Q/TD8/+GqmQAAECBAgQIECAAAECBAgQIECAAAECBAgQIECAAAECBAgQIECAAAECBAgQIECAAAECBAgQIECAAAECBAgQIECAAAECBAgQIECAAAECBAgsmoCHQS3aipsvAQIECBAgQIAAAQIECBAgQIAAAQIECBAgQIAAAQIECBAgQIAAAQIECBAgQIAAAQIECBAgQIAAAQIECBAgQIAAAQIECBCYD4GmnEbTDFzOxwxbnEWvN3TkhDMoWvSWmgABAgTGLnBRkocXWZ+b5G/GPoqEBAh0ScD+oGK17A8q8ISOEnhPkqcUNz01yd+PCvI5AQIECIxN4JIkDyqy/X6SD40t+3gT6ecqPPVzFXhC2xA4McnRReILkzymjYFayPmWJH9c5P2HJE9oYRwpCRAgQGA+BPq/43hyMZXvJLlHkp8vY3pj7YdvvfXW7LDDDvnxj3+cU089NU972tOWUVJ3QvTD3VkrlRIgQIAAAQIECBAgQIAAAQIECBAgQIAAAQIECBAgQIAAAQIECBAgQIAAAQIECBAgQIAAAQIECBAgQIAAAQIECBAgQIAAAQIECBAgQIAAgUUR8DCoRVlp8yRAgAABAgQIECBAgAABAgQIECBAgAABAgQIECBAgAABAgQIECBAgAABAgQIECBAgAABAgQIECBAgAABAgQIECBAgAABAvMl0JTTaZqBy/maaQuz6fWGjpxwBkULzlISIECAQCsCd0ryH0l+tci+bZLrWxlNUgIEuiJgf1CxUvYHFXhCRwmcm2T/4qYnJzlvVJDPCRAgQGBsAm9OckiR7djb9lLHjy37eBPp5yo89XMVeELbELhPkquKxCuTbH3bf4++28ZgY865R5JPrVH7byT5/pjHkY4AAQIE5kOg/28T160xlcOTnLKM6Y29H77yyiuzzTbbZIsttlhGOd0K0Q93a71US4AAAQIECBAgQIAAAQIECBAgQIAAAQIECBAgQIAAAQIECBAgQIAAAQIECBAgQIAAAQIECBAgQIAAAQIECBAgQIAAAQIECBAgQIAAAQIEFkHAw6AWYZXNkQABAgQIECBAgAABAgQIECBAgAABAgQIECBAgAABAgQIECBAgAABAgQIECBAgAABAgQIECBAgAABAgQIECBAgAABAgQIzJ9AU06paQYu52+2Y55Rrzd05IQzKMZsLB0BAgQItCbw+CQfKrJ/KcnvtjaaxAQIdEXA/qBipewPKvCEjhI4L8l+xU37J3nvqCCfEyBAgMDYBJ6X5P8U2V6d5KVjyz7eRPq5Ck/9XAWe0LYE/iXJjkXyFyY5ra3Bxpz32iT3KHK+KMkbxzyGdAQIECAwPwInrOqxf5jkFUlOT7JyGdPTDy8D7fYQ/XAFnlACBAgQIECAAAECBAgQIECAAAECBAgQIECAAAECBAgQIECAAAECBAgQIECAAAECBAgQIECAAAECBAgQIECAAAECBAgQIECAAAECBAgQIECgFQEPg2qFVVICBAgQIECAAAECBAgQIECAAAECBAgQIECAAAECBAgQIECAAAECBAgQIECAAAECBAgQIECAAAECBAgQIECAAAECBAgQIECgZYGmzN80A5ctD9399L3e0JETzqDo/rKaAQECBBZF4Igkry8m+4Yk/fe8CBBYbAH7g4r1tz+owBM6SuB9SZ5Y3PSkJO8fFeRzAgQIEBibwD2SPCTJlUmuHlvWdhLp5ypc9XMVeELbEnhJklcVyS9Jsmdbg40577FJjityXpDk8WMeQzoCBAgQmB+BOyfp/+w4McmNFdPSD1fg6Ycr8IQSIECAAAECBAgQIECAAAECBAgQIECAAAECBAgQIECAAAECBAgQIECAAAECBAgQIECAAAECBAgQIECAAAECBAgQIECAAAECBAgQIECAAAECrQh4GFQrrJISIECAAAECBAgQIECAAAECBAgQIECAAAECBAgQIECAAAECBAgQIECAAAECBAgQIECAAAECBAgQIECAAAECBAgQIECAAAECLQs0Zf6mGbhseejup+/1ho6ccAZF95fVDAgQILBIAiuSPCzJw5O8L8knFmny5kqAwFoF7A8qvhj2BxV4QkcJnJ9kn+KmfZN8YFSQzwkQIEBgIQX0cxXLrp+rwBPalsA2Sb6RpPy3h22TXN/WgGPMu/Wq2j+c5IwkH0qycoz5pSJAgAABAmsT0A9XfC/0wxV4QgkQIECAAAECBAgQIECAAAECBAgQIECAAAECBAgQIECAAAECBAgQIECAAAECBAgQIECAAAECBAgQIECAAAECBAgQIECAAAECBAgQIECAAIFWBDwMqhVWSQkQIECAAAECBAgQIECAAAECBAgQIECAAAECBAgQIECAAAECBAgQIECAAAECBAgQIECAAAECBAgQIECAAAECBAgQIECAAIGWBZoyf9MMXLY8dPfT93pDR044g6L7y2oGBAgQIECAAIFFFrA/qFh9+4MKPKEECKwpsHWS3ZJsturPV5JcgIkAAQJLENDPLQFpXbfo5yrwhLYpcHGShxQDvDTJq9sccIy5t0zyvTHmk4oAAQIECIwS0A+PErqDz/XDFXhCCRAgQIAAAQIECBAgQIAAAQIECBAgQIAAAQIECBAgQIAAAQIECBAgQIAAAQIECBAgQIAAAQIECBAgQIAAAQIECBAgQIAAAQIECBAgQIAAgVYEPAyqFVZJCRAgQIAAAQIECBAgQIAAAQIECBAgQIAAAQIECBAgQIAAAQIECBAgQIAAAQIECBAgQIAAAQIECBAgQIAAAQIECBAgQIAAgZYFmjJ/0wxctjx099P3ekNHTjiDovvLagYECBAgQIAAgUUWsD+oWH37gwo8oQQIrClwcJJ3FG++M8kzMBEgQGAJAvq5JSCt6xb9XAWe0DYFnp/k9GKALyTZuc0B5SZAgAABAh0W0A9XLJ5+uAJPKAECBAgQIECAAAECBAgQIECAAAECBAgQIECAAAECBAgQIECAAAECBAgQIECAAAECBAgQIECAAAECBAgQIECAAAECBAgQIECAAAECBAgQINCKgIdBtcIqKQECBAgQIECAAAECBAgQIECAAAECBAgQIECAAAECBAgQIECAAAECBAgQIECAAAECBAgQIECAAAECBAgQIECAAAECBAgQINCyQFPmb5qBy5aH7n76Xm/oyAlnUHR/Wc2AAAECBAgQILDIAvYHFatvf1CBJ5QAgTUF9k3y/uLNDybZBxMBAgSWIKCfWwLSum7Rz1XgCW1TYLMkN64a4NNJzk3y+jYHlJsAAQIECHRYQD9csXj64Qo8oQQIECBAgAABAgQIECBAgAABAgQIECBAgAABAgQIECBAgAABAgQIECBAgAABAgQIECBAgAABAgQIECBAgAABAgQIECBAgAABAgQIECBAgEArAh4G1QqrpAQIECBAgAABAgQIECBAgAABAgQIECBAgAABAgQIECBAgAABAgQIECBAgAABAgQIECBAgAABAgQIECBAgAABAgQIECBAgEDLAk2Zv2kGLlseuvvpe72hIyecQdH9ZTUDAgQIECDQFYG7J/lxkn/vSsHq7ISA/UHFMtkfVOAJJUBgTYG9knysePPiJP33vAgQIDBKQD83SugOPtfPVeAJbVtgvySXJvlm2wPJT4AAAQIEOi6gH65YQP1wBZ5QAgQIECBAgAABAgQIECBAgAABAgQIECBAgAABAgQIECBAgAABAgQIECBAgAABAgQIECBAgAABAgQIECBAgAABAgQIECBAgAABAgQIECBAoBUBD4NqhVVSAgQIECBAgAABAgQIECBAgAABAgQIECBAgAABAgQIECBAgAABAgQIECBAgAABAgQIECBAgAABAgQIECBAgAABAgQIECBAoGWBpszfNAOXLQ/d/fS93tCRE86g6P6ymgEBAgQIEOiKwFlJDkry9SRXJjkhyeVdKV6dMytgf1CxNPYHFXhCCRBYU2CXVT/fb3//C0l2xkSAAIElCOjnloC0rlv0cxV4QgkQIECAAAECsyEwtX744osvzkMf+tDZUFhmFfrhZcIJI0CAAAECBAgQIECAAAECBAgQIECAAAECBAgQIECAAAECBAgQIECAAAECBAgQIECAAAECBAgQIECAAAECBAgQIECAAAECBAgQIECAAAECBFoT8DCo1mglJkCAAAECBAgQIECAAAECBAgQIECAAAECBAgQIECAAAECBAgQIECAAAECBAgQIECAAAECBAgQIECAAAECBAgQIECAAAECBFoUaMrcTTNw2eKw85G61xs6csIZFPOxtGZBgAABAgS6IPDFJL9bFPqQJJ/sQuFqnGkB+4OK5bE/qMATSoDAmgL3SHJt8eZ1SX4bEwECBJYgoJ9bAtK6btHPVeAJJUCAAAECBAjMhsDE++HPfvazeeYzn5lvfOMbufbaa3O3u91tNiSWUYV+eBloQggQIECAAAECBAgQIECAAAECBAgQIECAAAECBAgQIECAAAECBAgQIECAAAECBAgQIECAAAECBAgQIECAAAECBAgQIECAAAECBAgQIECAAIFWBTwMqlVeyQkQIECAAAECBAgQIECAAAECBAgQIECAAAECBAgQIECAAAECBAgQIECAAAECBAgQIECAAAECBAgQIECAAAECBAgQIECAAIGWBJoyb9MMXLY05Pyk7fWGjpxwBsX8LK+ZECBAgACBWRbYJMlP1ijwzkl+OstFq60TAvYHFctkf1CBJ5QAgTUF7pLkR8WbNyXpv+dFgACBUQL6uVFCd/C5fq4CTygBAgQIECBAYDYEJtoPH3vssTn++ONXz3z//ffPueeeOxsSy6hCP7wMNCEECBAgQIAAAQIECBAgQIAAAQIECBAgQIAAAQIECBAgQIAAAQIECBAgQIAAAQIECBAgQIAAAQIECBAgQIAAAQIECBAgQIAAAQIECBAgQIBAqwIeBtUqr+QECBAgQIAAAQIECBAgQIAAAQIECBAgQIAAAQIECBAgQIAAAQIECBAgQIAAAQIECBAgQIAAAQIECBAgQIAAAQIECBAgQIBASwJNmbdpBi5bGnJ+0vZ6Q0dOOINifpbXTAgQIECAwCwLPDjJJ4oC/zXJjrNcsNo6I2B/ULFU9gcVeEIJEFhT4FeSrCze/GWSDTARIEBgCQL6uSUgresW/VwFnlACBAgQIECAQPsCT0zykiSPTnLzOoabaD983HHH5RWveMVAKRdccEH23nvv9jVaGEE/3AKqlAQIECBAgAABAgQIECBAgAABAgQIECBAgAABAgQIECBAgAABAgQIECBAgAABAgQIECBAgAABAgQIECBAgAABAgQIECBAgAABAgQIECBAgECVgIdBVfEJJkCAAAECBAgQIECAAAECBAgQIECAAAECBAgQIECAAAECBAgQIECAAAECBAgQIECAAAECBAgQIECAAAECBAgQIECAAAECBKYk0JTjNs3A5ZRK6s6wvd7QkRPOoOjO8qmUAAECBAh0WeBPkryxmMDZSQ7q8oTUPjMC9gcVS2F/UIEnlACBtQncnGTT4oNfS/JjVAQIEBghoJ+r+Iro5yrwhBIgQIAAAQIE2hPYKcmbkuy1aoiTkhy1juEm2g/feuut2WGHHXLttdeuLufud797vvKVr+ROd7pTeyItZdYPtwQrLQECBAgQIECAAAECBAgQIECAAAECBAgQIECAAAECBAgQIECAAAECBAgQIECAAAECBAgQIECAAAECBAgQIECAAAECBAgQIECAAAECBAgQILBsAQ+DWjadQAIECBAgQIAAAQIECBAgQIAAAQIECBAgQIAAAQIECBAgQIAAAQIECBAgQIAAAQIECBAgQIAAAQIECBAgQIAAAQIECBAgQGCKAk05dtMMXE6xrG4M3esNHTnhDIpuLJ0qCRAgQIBA1wXekeTgYhJHJjm565NS/0wI2B9ULIP9QQWeUAIE1iZwfZJtig+2TdJ/z4sAgekLbJpklyQ7Jnnr9MsZqEA/V7Eg+rkKPKEECBAgQIAAgfYEjklyfJH+1lW9+FfXMuTE++GPfvSjecQjHjFQyjHHHJPjjy9Lbg9nnJn1w+PUlIsAAQIECBAgQIAAAQIECBAgQIAAAQIECBAgQIAAAQIECBAgQIAAAQIECBAgQIAAAQIECBAgQIAAAQIECBAgQIAAAQIECBAgQIAAAQIECBAYh4CHQY1DUQ4CBAgQIECAAAECBAgQIECAAAECBAgQIECAAAECBAgQIECAAAECBAgQIECAAAECBAgQIECAAAECBAgQIECAAAECBAgQIEBg0gJNOWDTDFxOupbOjdfrDR054QyKzq2iggkQILBQAm9JcnWSjyb514Wa+fxN9p+T7FRMa68kF8/fNM1oCgL2BxXo9gcVeEIJEFibwJo/7++zqpejRYDAdAWuStL//8fbX1sm+f50SxoYXT9XsRj6uQo8oQSWLrBJkgOTPO+2/34emuSypYe6kwABAgQWVOBOt/3suCbJtsX8P5hkn7V4TKUfPuCAA/Lud797dTkbbrhhvvSlL2W77bbr1JLphzu1XIolQIAAAQIECBAgQIAAAQIECBAgQIAAAQIECBAgQIAAAQIECBAgQIAAAQIECBAgQIAAAQIECBAgQIAAAQIECBAgQIAAAQIECBAgQIAAAQILIeBhUAuxzCZJgAABAgQIECBAgAABAgQIECBAgAABAgQIECBAgAABAgQIECBAgAABAgQIECBAgAABAgQIECBAgAABAgQIECBAgAABAgTmTqApZ9Q0A5dzN9lxT6jXGzpywhkU40aWjwABAgTGJbBNkuuLZN9K0n/Pq3sCmyS5OcmvFKXfOclPuzcVFc+ggP1BxaLYH1TgCSVAYG0Cn0qyR/HBQ5J8EhUBAlMXuCzJbkUVj0ly4dSr+p8C9HMVi6Gfq8ATSmBpAockee1tf/q/x+i/3pDkiKWFuosAAQIEFlzgqUn+bg2DvZJcvMZ7U+mHb7jhhtzrXvfKzTf3f3X/36+HP/zhueiiizq1bPrhTi2XYgkQIECAAAECBAgQIECAAAECBAgQIECAAAECBAgQIECAAAECBAgQIECAAAECBAgQIECAAAECBAgQIECAAAECBAgQIECAAAECBAgQIECAwEIIeBjUQiyzSRIgQIAAAQIECBAgQIAAAQIECBAgQIAAAQIECBAgQIAAAQIECBAgQIAAAQIECBAgQIAAAQIECBAgQIAAAQIECBAgQIAAgbkTaMoZNc3A5dxNdtwT6vWGjpxwBsW4keUjQIAAgXEJPCfJ3xTJPprkEeNKLs9EBR6U5JJixGuS/O+JVmCweRawP6hYXfuDCjyhowQ+nuShxU173fZz/OJRQT7vvMCrktwryU2r/rwlyVc7PysTINB9gTOSPLeYxlFJTpqhaennKhZDP1eBJ5TA0gSekeRvi1u/l+Q3k6xcWri7CBAgQGDBBT6T5AGFwReT3GeNnyNT64dPOeWUHH744QNLdPbZZ+fAAw/szLLphzuzVAolQIAAAQIECBAgQIAAAQIECBAgQIAAAQIECBAgQIAAAQIECBAgQIAAAQIECBAgQIAAAQIECBAgQIAAAQIECBAgQIAAAQIECBAgQIAAAQILI+BhUAuz1CZKgAABAgQIECBAgAABAgQIECBAgAABAgQIECBAgAABAgQIECBAgAABAgQIECBAgAABAgQIECBAgAABAgQIECBAgAABAgTmSqApZ9M0A5dzNdE2JtPrDR054QyKNqDlJECAAIFxCLwrydOKRC9L8qpxJJZj4gKHJTm1GLW/tgdOvAoDzquA/UHFytofVOAJHSXwiSQPLm56SJJPjgryOQECBAi0IrBmP35WkoNbGWl5SfVzy3P7ryj9XAWe0GkK7JvkM0m+O80iljj2RkluTNL/+/bX3kn+cYnxbiNAgACBxRbYJcnn+m1bwdDvz99UXE+tH+7/by123nnnXH311avL2XzzzXPttddmxYoVnVg5/XAnlkmRBAgQIECAAAECBAgQIECAAAECBAgQIECAAAECBAgQIECAAAECBAgQIECAAAECBAgQIECAAAECBAgQIECAAAECBAgQIECAAAECBAgQIEBgoQQ8DGqhlttkCRAgQIAAAQIECBAgQIAAAQIECBAgQIAAAQIECBAgQIAAAQIECBAgQIAAAQIECBAgQIAAAQIECBAgQIAAAQIECBAgQIDA3Ag05UyaZuBybibZ1kR6vaEjJ5xB0Ra2vAQIECBQK3Bjks2KJLsnubw2qfipCJyZ5FnFyEclOWkqlRh0HgXsDypW1f6gAk/oKIFPJdmjuGnPJJeMCvI5AQIECLQi8OAknygyfyHJzq2MtLyk+rnluf1XlH6uAk/opAX6veFhSfZJcuckRyY5edJFLHO8dyQ5uIg9O8lBy8wljAABAgQWT+BtSZ5dTLv/bx+/k6T/d/811X74sssuy/3vf/+BVXn5y1+eV77ylZ1YKf1wJ5ZJkQQIECBAgAABAgQIECBAgAABAgQIECBAgAABAgQIECBAgAABAgQIECBAgAABAgQIECBAgAABAgQIECBAgAABAgQIECBAgAABAgQIECBAYKEEPAxqoZbbZAkQIECAAAECBAgQIECAAAECBAgQIECAAAECBAgQIECAAAECBAgQIECAAAECBAgQIECAAAECBAgQIECAAAECBAgQIECAwNwINOVMmmbgcm4m2dZEer2hIyecQdEWtrwECBAgUCOwa5LPFQluSnLXJH7w16hOL/aIJE9M0l/XFUkeluTj0yvHyHMmYH9QsaD2BxV4QkcJXJLkQcVNeyT59KggnxMgQIBAKwKbJPlJkfmXSTZM0v97Fl76uYpV0M9V4AmdtMChSU4rBu3/3ud+ky5imeM9Msk/FbE/S3KXJP2/vQgQIECAwCiBLZJ8PUm/L7/9dUqSw1ddTL0fPuSQQ3L66aen31sedthhOfHEE7PxxhuPmtdMfK4fnollUAQBAgQIECBAgAABAgQIECBAgAABAgQIECBAgAABAgQIECBAgAABAgQIECBAgAABAgQIECBAgAABAgQIECBAgAABAgQIECBAgAABAgQIECBQCHgYlK8DAQIECBAgQIAAAQIECBAgQIAAAQIECBAgQIAAAQIECBAgQIAAAQIECBAgQIAAAQIECBAgQIAAAQIECBAgQIAAAQIECBAg0EWBpiy6aQYuuzifidbc6w0dOeEMiomugMEIECBAYIkCf5bkNcW9f5/kqUuMddtsC/xOkm8nuWW2y1RdhwTsDyoWy/6gAk/oKIHPJHlAcdMDk3x2VJDPCRAgQKA1gX9Lsl2RfeckX2httPVLrJ9bP6+Bu/VzFXhCJy1wlyTfT7JBMfA9k/T/+zTrr/6/o1yfZOui0IOSnD3rhauPAAECBGZG4KVJTiiqWZlkhyRfTTL1fvimm27K3nvvnde97nXZc889ZwZtKYXoh5ei5B4CBAgQIECAAAECBAgQIECAAAECBAgQIECAAAECBAgQIECAAAECBAgQIECAAAECBAgQIECAAAECBAgQIECAAAECBAgQIECAAAECBAgQIEBgkgIeBjVJbWMRIECAAAECBAgQIECAAAECBAgQIECAAAECBAgQIECAAAECBAgQIECAAAECBAgQIECAAAECBAgQIECAAAECBAgQIECAAAEC4xJoykRNM3A5rjHmNk+vN3TkhDMo5na1TYwAAQKdFvi/SR5dzOD5Sd7a6RkpngCBtgTsDypk7Q8q8ISOErg0ye7FTfdPctmoIJ8TIECAQGsC5yXZr8h+cJKzWhtt/RLr59bPa+Bu/VwFntBpCHwkyWOKgY9Pcuw0ClnGmK9K8pIi7h+T7L2MPEIIECBAYHEFvpbkt4vpH57klCT64YrvhH64Ak8oAQIECBAgQIAAAQIECBAgQIAAAQIECBAgQIAAAQIECBAgQIAAAQIECBAgQIAAAQIECBAgQIAAAQIECBAgQIAAAQIECBAgQIAAAQIECBAg0IqAh0G1wiopAQIECBAgQIAAAQIECBAgQIAAAQIECBAgQIAAAQIECBAgQIAAAQIECBAgQIAAAQIECBAgQIAAAQIECBAgQIAAAQIECBAg0LJAU+ZvmoHLlofufvpeb+jICWdQdH9ZzYAAAQLzJnCnJP+epP/37a9tk1w/bxM1HwIExiJgf1DBaH9QgSd0lMBlSXYrbto9yeWjgnxOgAABAq0JHJvkuCL765L8WWujrV9i/dz6eQ3crZ+rwBM6DYFnJTmzGPibSe4+jUKWMebvJvliEbcyyW8m+d4ycgkhQIAAgcUU2D/JuUk+m+TQJFesYtAPV3wf9MMVeEIJECBAgAABAgQIECBAgAABAgQIECBAgAABAgQIECBAgAABAgQIECBAgAABAgQIECBAgAABAgQIECBAgAABAgQIECBAgAABAgQIECBAgACBVgQ8DKoVVkkJECBAgAABAgQIECBAgAABAgQIECBAgAABAgQIECBAgAABAgQIECBAgAABAgQIECBAgAABAgQIECBAgAABAgQIECBAgACBlgWaMn/TDFy2PB29vqEAACAASURBVHT30/d6Q0dOOIOi+8tqBgQIEJg3gUclubCY1L8luee8TdJ8CBAYm4D9QQWl/UEFntBRAlckuW9x0/2SfG5UkM8JECBAoDWBfZKcX2Tv77ke09po65dYP7d+XgN36+cq8IROQ2DTJD9KsmEx+B5JPj2NYpYx5uVJ+n3t7a8XJXnjMvIIIUCAAIHFFXhckgvWmL5+uOL7oB+uwBNKgAABAgQIECBAgAABAgQIECBAgAABAgQIECBAgAABAgQIECBAgAABAgQIECBAgAABAgQIECBAgAABAgQIECBAgAABAgQIECBAgAABAgQItCLgYVCtsEpKgAABAgQIECBAgAABAgQIECBAgAABAgQIECBAgAABAgQIECBAgAABAgQIECBAgAABAgQIECBAgAABAgQIECBAgAABAgQItCzQlPmbZuCy5aG7n77XGzpywhkU3V9WMyBAgMC8Cbw6yYuLSZ2e5JB5m6T5ECAwNgH7gwpK+4MKPKGjBK5Msktx065JPj8qyOcECBAg0JrAtkmuK7LfmOSurY22fon1c+vnNXC3fq4CT+i0BN6b5EnF4G9Kcti0ilnPcf8kyRuLmMuT7L6eOdxOgAABAgTWFNAPV3wn9MMVeEIJECBAgAABAgQIECBAgAABAgQIECBAgAABAgQIECBAgAABAgQIECBAgAABAgQIECBAgAABAgQIECBAgAABAgQIECBAgAABAgQIECBAgACBVgQ8DKoVVkkJECBAgAABAgQIECBAgAABAgQIECBAgAABAgQIECBAgAABAgQIECBAgAABAgQIECBAgAABAgQIECBAgAABAgQIECBAgACBlgWaMn/TDFy2PHT30/d6Q0dOOIOi+8tqBgQIEJg3gSuS3LeY1JOTnDdvkzQfAgTGJmB/UEFpf1CBJ3SUwOeT7FzctEuSq0YF+ZwAAQIEWhX4VpKbknwtydeTHNbqaEtPrp9butXQnfq5Cjyh0xJ4SpL3FIPfmGSLJCunVdB6jLt5ku8X938kyWPXI96tBAgQIEBgbQL64YrvhX64Ak8oAQIECBAgQIAAAQIECBAgQIAAAQIECBAgQIAAAQIECBAgQIAAAQIECBAgQIAAAQIECBAgQIAAAQIECBAgQIAAAQIECBAgQIAAAQIECBAg0IqAh0G1wiopAQIECBAgQIAAAQIECBAgQIAAAQIECBAgQIAAAQIECBAgQIAAAQIECBAgQIAAAQIECBAgQIAAAQIECBAgQIAAAQIECBAg0LJAU+ZvmoHLlofufvpeb+jICWdQdH9ZzYAAAQLzJvCbSR696s/DkuyU5N/nbZLmQ4DA2ATsDyoo7Q8q8ISOEvhCknsXN90nydWjgnxOgAABAgspoJ+rWHb9XAWe0GkJbJTk+0k2LQp4fJILplXQeo77F0muS/Jev69aTzm3EyBAgMC6BPTDFd8N/XAFnlACBAgQIECAAAECBAgQIECAAAECBAgQIECAAAECBAgQIECAAAECBAgQIECAAAECBAgQIECAAAECBAgQIECAAAECBAgQIECAAAECBAgQIECgFQEPg2qFVVICBAgQIECAAAECBAgQIECAAAECBAgQIECAAAECBAgQIECAAAECBAgQIECAAAECBAgQIECAAAECBAgQIECAAAECBAgQIECgZYGmzN80A5ctD9399L3e0JETzqDo/rKaAQECBAgQIEBgkQXsDypW3/6gAk/oKIF/TrJTcdPvJfmXUUE+J0CAAIGFFNDPVSy7fq4CT+g0Bf42yTOKAs5J8vRpFmRsAgQIECAwRQH9cAW+frgCTygBAgQIECBAgAABAgQIECBAgAABAgQIECBAgAABAgQIECBAgAABAgQIECBAgAABAgQIECBAgAABAgQIECBAgAABAgQIECBAgAABAgQIECDQioCHQbXCKikBAgQIECBAgAABAgQIECBAgAABAgQIECBAgAABAgQIECBAgAABAgQIECBAgAABAgQIECBAgAABAgQIECBAgAABAgQIECDQskBT5m+agcuWh+5++l5v6MgJZ1B0f1nNgAABAgQIECCwyAL2BxWrb39QgSeUAIF1CTw6ya8n2WzVn1ejIkCAwAgB/VzFV0Q/V4EndJoCj03y4aKA7yXZapoFGZsAAQIECExRQD9cga8frsATSoAAAQIECBAgQIAAAQIECBAgQIAAAQIECBAgQIAAAQIECBAgQIAAAQIECBAgQIAAAQIECBAgQIAAAQIECBAgQIAAAQIECBAgQIAAAQIECLQi4GFQrbBKSoAAAQIECBAgQIAAAQIECBAgQIAAAQIECBAgQIAAAQIECBAgQIAAAQIECBAgQIAAAQIECBAgQIAAAQIECBAgQIAAAQIECLQs0JT5m2bgsuWhu5++1xs6csIZFN1fVjMgQIAAAQIECCyygP1BxerbH1TgCSVAYF0CP0pyl+LDzZP8EBcBAgTuQEA/V/H10M9V4AmdpsAGSb6f5MtJzkjyriS3TLMgYxMgQIAAgSkKdKIfvu6663LEEUfkKU95Sg444IApcg0OrR+emaVQCAECBAgQIECAAAECBAgQIECAAAECBAgQIECAAAECBAgQIECAAAECBAgQIECAAAECBAgQIECAAAECBAgQIECAAAECBAgQIECAAAECBAgQILBKwMOgfBUIECBAgAABAgQIECBAgAABAgQIECBAgAABAgQIECBAgAABAgQIECBAgAABAgQIECBAgAABAgQIECBAgAABAgQIECBAgACBLgo0ZdFNM3DZxflMtOZeb+jICWdQTHQFDEaAAAECBAgQIDBmAfuDClD7gwo8oQQIrEvga0l+u/jwd5Jci4sAAQJ3IKCfq/h66Ocq8IROW2DLJN+bdhHGJ0CAAAECMyAw0/3wz372s5xwwgl57Wtfm/7/fbe73S3XXHNNVqxYMQN0iX54JpZBEQQIECBAgAABAgQIECBAgAABAgQIECBAgAABAgQIECBAgAABAgQIECBAgAABAgQIECBAgAABAgQIECBAgAABAgQIECBAgAABAgQIECBAgEAh4GFQvg4ECBAgQIAAAQIECBAgQIAAAQIECBAgQIAAAQIECBAgQIAAAQIECBAgQIAAAQIECBAgQIAAAQIECBAgQIAAAQIECBAgQIBAFwWasuimGbjs4nwmWnOvN3TkhDMoJroCBiNAgAABAgsjsEOSlyX5XJLPr/r7xwszexOdpID9QYW2/UEFnlACBNYlcGWSXYoP75uk/54XAQIE1iWgn6v4bujnKvCEEiBAgAABAgRmQ2CgH/7hD3+Yu971rrNRWZIbbrgh2223XW655ZbVNR122GE59dRTZ6JG/fBMLIMiCBAgQIAAAQIECBAgQIAAAQIECBAgQIAAAQIECBAgQIAAAQIECBAgQIAAAQIECBAgQIAAAQIECBAgQIAAAQIECBAgQIAAAQIECBAgQIAAgULAw6B8HQgQIECAAAECBAgQIECAAAECBAgQIECAAAECBAgQIECAAAECBAgQIECAAAECBAgQIECAAAECBAgQIECAAAECBAgQIECAAIEuCjRl0U0zcNnF+Uy05l5v6MgJZ1BMdAUMRoAAAQIEFkbg2UneVsz2A0n2XZjZm+gkBewPKrTtDyrwhBIgsC6BjyXZq/jwEbddfxQXAQIE7kBAP1fx9dDPVeAJJUCAAAECBAjMhsBAP7zRRhvliiuuyI477jgb1SU5+eSTc+SRR66up9+DXnXVVbn3ve899Rr1w1NfAgUQIECAAAECBAgQIECAAAECBAgQIECAAAECBAgQIECAAAECBAgQIECAAAECBAgQIECAAAECBAgQIECAAAECBAgQIECAAAECBAgQIECAAAECawh4GJSvBAECBAgQIECAAAECBAgQIECAAAECBAgQIECAAAECBAgQIECAAAECBAgQIECAAAECBAgQIECAAAECBAgQIECAAAECBAgQINBFgaYsumkGLrs4n4nW3OsNHTnhDIqJroDBCBAgQIDAwgicluTQYravSHLcwszeRCcpYH9QoW1/UIEnlACBdQmcn2Sf4sMnJXk/LgIECNyBgH6u4uuhn6vAE0qAAAECBAgQmA2Bof/Bw1577ZWPfexjs1FdkpUrV2bXXXfN1Vdfvbqm3XbbLZdeemnW0o9OtG798ES5DUaAAAECBAgQIECAAAECBAgQIECAAAECBAgQIECAAAECBAgQIECAAAECBAgQIECAAAECBAgQIECAAAECBAgQIECAAAECBAgQIECAAAECBAgsQcDDoJaA5BYCBAgQIECAAAECBAgQIECAAAECBAgQIECAAAECBAgQIECAAAECBAgQIECAAAECBAgQIECAAAECBAgQIECAAAECBAgQIEBg5gSasqKmGbicuWJnraBeb+jICWdQzNoiqYcAAQIECMyHwCVJHlRM5feTfGg+pmYWMyZgf1CxIPYHFXhCCRBYl8A7khxcfPisJP33vAgQILAuAf1cxXdDP1eBJ5QAAQIECBAgMBsCa/0fPJx33nnZb7/9ZqPCJJdffnl23333gXre9KY35QUveMFUa9QPT5Xf4AQIECBAgAABAgQIECBAgAABAgQIECBAgAABAgQIECBAgAABAgQIECBAgAABAgQIECBAgAABAgQIECBAgAABAgQIECBAgAABAgQIECBAgMBaBDwMyteCAAECBAgQIECAAAECBAgQIECAAAECBAgQIECAAAECBAgQIECAAAECBAgQ+P/s3Q24XVV5J/D/IaZChELQEKlAC4Id8AOCU7HQloLVlqqxjCCOnwUU0DIWwUdwUKEVFacDjlNRUQTqFwrV+q3YFjq0WGwZBNEUnZgqjuUrQGz4yijs4dp4uw4nuTdknXPu3uf+7vPwhJ27117/97eO8V2XPGsTIECAAAECBAgQIECAAAECBAgQIECAAAECBAh0UaApQzdN32UX6xlr5l5v4MgJZ1CMdQVMRoAAAQIE5oXAFknuS7KwqPYXktw0L6pX5LgF7A8qxO0PKvAMJUBgYwL/M8l/Kb55QpJ34SJAgMAMAvq5io+Hfq4Cz1ACBAgQIECAQDsENvgXHnbZZZesXLkyCxeWP2af28CvfOUrc955502H2GabbbJq1ao85jGPmbNg+uE5ozcxAQIECBAgQIAAAQIECBAgQIAAAQIECBAgQIAAAQIECBAgQIAAAQIECBAgQIAAAQIECBAgQIAAAQIECBAgQIAAAQIECBAgQIAAAQIECBAgsBEBL4Py0SBAgAABAgQIECBAgAABAgQIECBAgAABAgQIECBAgAABAgQIECBAgAABAgQIECBAgAABAgQIECBAgAABAgQIECBAgAABAgS6KNCUoZum77KL9Yw1c683cOSEMyjGugImI0CAAAEC80LgSUmuLyq9NcnSeVG5IudCwP6gQt3+oALPUAIENibwliRvLL55WpI/xkWAAIEZBPRzFR8P/VwFnqEEhi+wZZJHJbl9+I/2RAIECBCYYIGN/oWHM888MyeffHJrSl+zZk322GOPrF69ejrTi170onz0ox+ds4z64TmjNzEBAgQIECBAgAABAgQIECBAgAABAgQIECBAgAABAgQIECBAgAABAgQIECBAgAABAgQIECBAgAABAgQIECBAgAABAgQIECBAgAABAgQIECCwEQEvg/LRIECAAAECBAgQIECAAAECBAgQIECAAAECBAgQIECAAAECBAgQIECAAAECBAgQIECAAAECBAgQIECAAAECBAgQIECAAAECBLoo0JShm6bvsov1jDVzrzdw5IQzKMa6AiYjQIAAgQ0IPCbJs5L8VZJbCU2EwMuS/FlRyReSPGciKlNEGwXsDypWxf6gAs9QAgQ2JnBSkv9efPPsJFO/54sAgfYILEqyd5JlSfZJ8vEkl81hPP1cBb5+rgLPUALDEdhy/c88Dk/y7CTvS/K64TzaUwgQIEBgnghs9C88LFq0KN/73veyZMmS1lBccMEFOeqoo/ryXHbZZTnooIPmJKN+eE7YTUqAAAECBAgQIECAAAECBAgQIECAAAECBAgQIECAAAECBAgQIECAAAECBAgQIECAAAECBAgQIECAAAECBAgQIECAAAECBAgQIECAAAECBAjMIOBlUD4eBAgQIECAAAECBAgQIECAAAECBAgQIECAAAECBAgQIECAAAECBAgQIECAAAECBAgQIECAAAECBAgQIECAAAECBAgQIECAQBcFmjJ00/RddrGesWbu9QaOnHAGxVhXwGQECBAgsAGBFyX56PrfX5HkvUneTarTAu9K8pqigj9OclqnKxK+zQL2BxWrY39QgWcoAQIbE3hFkg8U3zw/ydG4CBBolcA7k5xQJDojyZvmMKF+rgJfP1eBZyiB4Qg8J8nnikfdlmTHB/9cvX84j/cUAgQIEJgHAn398OLFi3PnnXdOl3300UfnvPPOaxXDAQcckK9+9avTmXbbbbfccMMNWbhw4dhz6ofHTm5CAgQIECBAgAABAgQIECBAgAABAgQIECBAgAABAgQIECBAgAABAgQIECBAgAABAgQIECBAgAABAgQIECBAgAABAgQIECBAgAABAgQIECBAYBYBL4PyESFAgAABAgQIECBAgAABAgQIECBAgAABAgQIECBAgAABAgQIECBAgAABAgQIECBAgAABAgQIECBAgAABAgQIECBAgAABAgS6KNCUoZum77KL9Yw1c683cOSEMyjGugImI0CAAIENCPxZkpcVv/9HD/776aQ6LfB3SQ4oKnheks92uiLh2yxgf1CxOvYHFXiGEiCwMYHDk1xcfPOTSQ7DRYBAqwRenuTCItHnkzx3DhPq5yrw9XMVeIYSGI7AgiQ3JVlSPO6QJF8ezuM9hQABAgTmgUBfP/zud787xx9//HTZU/3eNddck3322ac1FP/0T/+UvfbaazrPQQcdlIsuuihLly4de0b98NjJTUiAAAECBAgQIECAAAECBAgQIECAAAECBAgQIECAAAECBAgQIECAAAECBAgQIECAAAECBAgQIECAAAECBAgQIECAAAECBAgQIECAAAECBAjMIuBlUD4iBAgQIECAAAECBAgQIECAAAECBAgQIECAAAECBAgQIECAAAECBAgQIECAAAECBAgQIECAAAECBAgQIECAAAECBAgQIECAQBcFmjJ00/RddrGesWbu9QaOnHAGxVhXwGQECBAgsAGBW5LsUPz+AUm+SqqzAlskWZtkUVHBTkl+2NmKBG+7gP1BxQrZH1TgGTqbwNSf+79Q3PS4JP8y2yDfnwiBpyV5c5I16/+5OsmFE1GZIghMjsDeSa4tyvlBkl3msDz9XAW+fq4Cz9A2CjwyyQse/BnCK5O8NcmlbQy5gUzvSvKa4vc/luTFHckuJgECBAjMvUBfP/yTn/wkT3nKU7JixYrpZPvtt1+uuuqquU9aJHj961+fiy++OGeddVae//znz1k2/fCc0ZuYAAECBAgQIECAAAECBAgQIECAAAECBAgQIECAAAECBAgQIECAAAECBAgQIECAAAECBAgQIECAAAECBAgQIECAAAECBAgQIECAAAECBAgQ2IiAl0H5aBAgQIAAAQIECBAgQIAAAQIECBAgQIAAAQIECBAgQIAAAQIECBAgQIAAAQIECBAgQIAAAQIECBAgQIAAAQIECBAgQIAAAQJdFGjK0E3Td9nFesaaudcbOHLCGRRjXQGTESBAgMBDBJ6S5Lri9+5Osk0S/wff3Y/KnklWFPFvTbK0u+VI3gEB+4OKRbI/qMAzdDaBm5I8trhpxyQ3zzbI9wkQIEBgLAI/l+TeJFsUsy1OsmYssw9Oop+rgNfPVeAZ2jaBlyX50yQ/vz7YBUmOalvIjeR5apKri+/dl2RJkrs6kl9MAgQIEJhbgYF++IorrsiBBx7Yl+qSSy7JYYcdNrdJi9nvvvvuLFiwIFtuueWcZtIPzym/yQkQIECAAAECBAgQIECAAAECBAgQIECAAAECBAgQIECAAAECBAgQIECAAAECBAgQIECAAAECBAgQIECAAAECBAgQIECAAAECBAgQIECAAIENCHgZlI8FAQIECBAgQIAAAQIECBAgQIAAAQIECBAgQIAAAQIECBAgQIAAAQIECBAgQIAAAQIECBAgQIAAAQIECBAgQIAAAQIECBAg0EWBpgzdNH2XXaxnrJl7vYEjJ5xBMdYVMBkBAgQIPETgdUn+pPi9TyV5PqVOC7wkyYeLCr6U5Hc7XZHwbRewP6hYIfuDCjxDZxO4JckOxU1Lk9w62yDfJ0CAAIGxCVybZO9itmckuWxss/dPpJ+rgNfPVeAZ2jaB5yX5dBHqriTbJ/lx24JuJM+KJHsW3zsqyQUdyS4mAQIECMytwAb74eXLl+dzn/vcT5MtXrw473vf+/KCF7xgbpO2cHb9cAsXRSQCBAgQIECAAAECBAgQIECAAAECBAgQIECAAAECBAgQIECAAAECBAgQIECAAAECBAgQIECAAAECBAgQIECAAAECBAgQIECAAAECBAgQIDDPBbwMap5/AJRPgAABAgQIECBAgAABAgQIECBAgAABAgQIECBAgAABAgQIECBAgAABAgQIECBAgAABAgQIECBAgAABAgQIECBAgAABAgQ6KtCUuZum77KjJY0vdq83cOSEMyjGx28mAgQIEBgU+EqSZxa/fVySc0F1XmDvJMuSTP36zSQf7HxFCmizgP1BxerYH1TgGTqbwK1JlhQ37ZDkttkG+T4BAgQIjE3gwiQvL2Y7Mck7xzZ7/0T6uQp4/VwFnqFtE1iY5JYki4tg/+nBny38RduCbiTPKUneXnzvb5Ic1JHsYhIgQIDA3ApssB9euXJl9t577xxzzDE5/fTTs+22285typbOrh9u6cKIRYAAAQIECBAgQIAAAQIECBAgQIAAAQIECBAgQIAAAQIECBAgQIAAAQIECBAgQIAAAQIECBAgQIAAAQIECBAgQIAAAQIECBAgQIAAAQIE5rGAl0HN48VXOgECBAgQIECAAAECBAgQIECAAAECBAgQIECAAAECBAgQIECAAAECBAgQIECAAAECBAgQIECAAAECBAgQIECAAAECBAgQ6LBAU2Zvmr7LDpc1nui93sCRE86gGA+9WQgQIEBgUOCRSX6UZOrXn33tkuQHsAgQIPAwBOwPHgbWQ2+1P6jAM3Q2gdVJHl3c9Jgkt882yPcJECBAYGwCr01ydjHbh5K8fGyz90+kn6uA189V4BnaRoFzkxxTBLskyQvaGHQDmR63/mdaP/tvLlN/tu2c5IcdyS8mAQIECMydwEb74TvuuCPbb7/93CXrwMz64Q4skogECBAgQIAAAQIECBAgQIAAAQIECBAgQIAAAQIECBAgQIAAAQIECBAgQIAAAQIECBAgQIAAAQIECBAgQIAAAQIECBAgQIAAAQIECBAgQGCeCXgZ1DxbcOUSIECAAAECBAgQIECAAAECBAgQIECAAAECBAgQIECAAAECBAgQIECAAAECBAgQIECAAAECBAgQIECAAAECBAgQIECAAIEJEWjKOpqm73JCShxdGb3ewJETzqAYHbcnEyBAgMDMAr+d5MvFLSuT7AGNAAECD1PA/uBhgpW32x9U4Bk6m8AdSRYXN22f5M7ZBvk+AQIECIxN4KAklxWzfSPJ3mObvX8i/VwFvH6uAs/QNgr8RpL/VQS7L8mSJHe1MewGMv11koOL339jkrd2JLuYBAgQIDB3AvrhCnv9cAWeoQQIECBAgAABAgQIECBAgAABAgQIECBAgAABAgQIECBAgAABAgQIECBAgAABAgQIECBAgAABAgQIECBAgAABAgQIECBAgAABAgQIECBAgMBIBLwMaiSsHkqAAAECBAgQIECAAAECBAgQIECAAAECBAgQIECAAAECBAgQIECAAAECBAgQIECAAAECBAgQIECAAAECBAgQIECAAAECBAiMWKApn980fZcjnrr7j+/1Bo6ccAZF95dVBQQIEOiqwFlJTizCn5Pk+K4WIzcBAnMmYH9QQW9/UIFn6GwCdybZrrhpcZI1sw3yfQIECBAYm8DUn9FTf1b/7OuBJFsl+X9jS/DvE+nnKtD1cxV4hrZRYOq/V9yYZKci3EuTfKSNYTeQ6feTXFD8/j8n2a0j2cUkQIAAgbkT0A9X2OuHK/AMJUCAAAECBAgQIECAAAECBAgQIECAAAECBAgQIECAAAECBAgQIECAAAECBAgQIECAAAECBAgQIECAAAECBAgQIECAAAECBAgQIECAAAECBEYi4GVQI2H1UAIECBAgQIAAAQIECBAgQIAAAQIECBAgQIAAAQIECBAgQIAAAQIECBAgQIAAAQIECBAgQIAAAQIECBAgQIAAAQIECBAgQGDEAk35/Kbpuxzx1N1/fK83cOSEMyi6v6wqIECAQFcFrk/ypCL885J8tqvFyE2AwJwJ2B9U0NsfVOAZOpvAj5L8fHHTtkn+dbZBvk+AAAECYxW4McnOxYzLklw71gT/Npl+rgJdP1eBZ2hbBc5McnIR7otJnt3WsA/JtXWS25JsWfz+fkn+oSP5xSRAgACBuRHQD1e464cr8AwlQIAAAQIECBAgQIAAAQIECBAgQIAAAQIECBAgQIAAAQIECBAgQIAAAQIECBAgQIAAAQIECBAgQIAAAQIECBAgQIAAAQIECBAgQIAAAQIERiLgZVAjYfVQAgQIECBAgAABAgQIECBAgAABAgQIECBAgAABAgQIECBAgAABAgQIECBAgAABAgQIECBAgAABAgQIECBAgAABAgQIECBAYMQCTfn8pum7HPHU3X98rzdw5IQzKLq/rCogQIBAFwV2SHJLEfwnSbZLcncXi5GZAIE5FbA/qOC3P6jAM3Q2gbVJti5u2ibJXbMN8n0CBAgQGKvAZ5M8t5jxyCQXjjXBv02mn6tA189V4BnaVoEnJ/lGnScZPgAAIABJREFUEe7+JEuS3NnWwA/J9dEkv5tk6s/YS5JcmuTHHckuJgECBAjMjYB+uMJdP1yBZygBAgQIECBAgAABAgQIECBAgAABAgQIECBAgAABAgQIECBAgAABAgQIECBAgAABAgQIECBAgAABAgQIECBAgAABAgQIECBAgAABAgQIECAwEgEvgxoJq4cSIECAAAECBAgQIECAAAECBAgQIECAAAECBAgQIECAAAECBAgQIECAAAECBAgQIECAAAECBAgQIECAAAECBAgQIECAAAECIxZoyuc3Td/liKfu/uN7vYEjJ5xB0f1lVQEBAgS6KrBvkoOSPGN9Ab/b1ULkJkBgTgXsDyr47Q8q8AydTeCuJI8qbto6yd2zDfJ9AgQIEBirwNFJnpLk2iTXJLlurLP/+2T6uQp4/VwFnqFtFvhWkr2KgMclObfNgYtsS5Pc0pGsYhIgQIBAOwQmuh/+0pe+lEMOOWRk0vrhkdF6MAECBAgQIECAAAECBAgQIECAAAECBAgQIECAAAECBAgQIECAAAECBAgQIECAAAECBAgQIECAAAECBAgQIECAAAECBAgQIECAAAECBAgQILCZAl4GtZlwhhEgQIAAAQIECBAgQIAAAQIECBAgQIAAAQIECBAgQIAAAQIECBAgQIAAAQIECBAgQIAAAQIECBAgQIAAAQIECBAgQIAAAQJzKtCUszdN3+WcBuvC5L3ewJETzqDowsLJSIAAAQIECBAgsDEB+4OKz4b9QQWeobMJ3JNkq+KmRUnunW2Q7xMgQIDAvBTQz1Usu36uAs/QNgucnOTMIuD/SvKbbQ4sGwECBAgQqBCYyH74yiuvzCte8YrccMMNmfr3/fffv4Jo40P1wyNh9VACBAgQIECAAAECBAgQIECAAAECBAgQIECAAAECBAgQIECAAAECBAgQIECAAAECBAgQIECAAAECBAgQIECAAAECBAgQIECAAAECBAgQIECgQsDLoCrwDCVAgAABAgQIECBAgAABAgQIECBAgAABAgQIECBAgAABAgQIECBAgAABAgQIECBAgAABAgQIECBAgAABAgQIECBAgAABAgTmTKApZ26avss5C9WViXu9gSMnnEHRlcWTkwABAgQIECBAYEMC9gcVnwv7gwo8Q2cTuC/JI4ubtkyybrZBvk+AAAEC81JAP1ex7Pq5CjxD2yywU5IfFAE/n+S5bQ4sGwECBAgQqBCYuH74He94R0455ZRpkj333DMrVqyoINr4UP3wSFg9lAABAgQIECBAgAABAgQIECBAgAABAgQIECBAgAABAgQIECBAgAABAgQIECBAgAABAgQIECBAgAABAgQIECBAgAABAgQIECBAgAABAgQIEKgQ8DKoCjxDCRAgQIAAAQIECBAgQIAAAQIECBAgQIAAAQIECBAgQIAAAQIECBAgQIAAAQIECBAgQIAAAQIECBAgQIAAAQIECBAgQIAAgTkTaMqZm6bvcs5CdWXiXm/gyAlnUHRl8eQkQIAAAQIECBDYkID9QcXnwv6gAs9QAgRmEnhGkl8vbvjLJFciI0CAwEYE9HMVHw39XAWeoW0XODPJt5L8RZK72h5WPgIECBAgUCFQ1Q9/9rOfzfLlyyumH/7Q66+/PsuWLcv9998//fAzzzwzJ5988tAn0w8PndQDCRAgQIAAAQIECBAgQIAAAQIECBAgQIAAAQIECBAgQIAAAQIECBAgQIAAAQIECBAgQIAAAQIECBAgQIAAAQIECBAgQIAAAQIECBAgQIAAgUoBL4OqBDScAAECBAgQIECAAAECBAgQIECAAAECBAgQIECAAAECBAgQIECAAAECBAgQIECAAAECBAgQIECAAAECBAgQIECAAAECBAgQmBOBppy1afou5yRQlybt9QaOnHAGRZcWUFYCBAgQIECAAIGHCtgfVHwm7A8q8AwlQGAmgf+a5K3FDWckeRMyAgQIbERAP1fx0dDPVeAZSoAAAQIECBBoh8Bm9cPf+ta3cuyxx+bKK6/MhRdemJe//OXtqGZ9ipNOOilnn332dKatttoq3/72t7PzzjsPNad+eKicHkaAAAECBAgQIECAAAECBAgQIECAAAECBAgQIECAAAECBAgQIECAAAECBAgQIECAAAECBAgQIECAAAECBAgQIECAAAECBAgQIECAAAECBAgMQcDLoIaA6BEECBAgQIAAAQIECBAgQIAAAQIECBAgQIAAAQIECBAgQIAAAQIECBAgQIAAAQIECBAgQIAAAQIECBAgQIAAAQIECBAgQIDA2AWacsam6bsce5iuTdjrDRw54QyKri2ivAQIECBAoJ0CuyVZ1c5oUk24gP1BxQLbH1TgGUqAwEwCf5Dk3cUNU//+X5ARIEBgIwL6uYqPhn6uAs9QAgQIECBAgEA7BB52P3zhhRfmyCOPnE6/4447ZuXKlVm0aFE7Kkpy7733ZrfddsvNN988nWn58uX5zGc+M9SM+uGhcnoYAQIECBAgQIAAAQIECBAgQIAAAQIECBAgQIAAAQIECBAgQIAAAQIECBAgQIAAAQIECBAgQIAAAQIECBAgQIAAAQIECBAgQIAAAQIECBAgMAQBL4MaAqJHECBAgAABAgQIECBAgAABAgQIECBAgAABAgQIECBAgAABAgQIECBAgAABAgQIECBAgAABAgQIECBAgAABAgQIECBAgAABAmMXaMoZm6bvcuxhujZhrzdw5IQzKLq2iPISIECAAIF2CtyWZIskl6//54NJ7mtnVKkmTMD+oGJB7Q8q8AwlQGAmgZck+XBxw9S/vwwZAQIENiKgn6v4aOjnKvAMJUCAAAECBAi0Q+Bh98M33XRTdt1116xbt266glNPPTVnnHFGOypan+KTn/xkDjvssL5MX/ziF3PIIYcMLad+eGiUHkSAAAECBAgQIECAAAECBAgQIECAAAECBAgQIECAAAECBAgQIECAAAECBAgQIECAAAECBAgQIECAAAECBAgQIECAAAECBAgQIECAAAECBAgMScDLoIYE6TEECBAgQIAAAQIECBAgQIAAAQIECBAgQIAAAQIECBAgQIAAAQIECBAgQIAAAQIECBAgQIAAAQIECBAgQIAAAQIECBAgQIDAWAWacram6bsca5AuTtbrDRw54QyKLi6kzAQIECBAoF0COyX5QRHpx0kelWTqV18ERi1gf1AhbH9QgWcoAQIzCTwnyeeKG6b+fTkyAgQIbERAP1fx0dDPVeAZSoAAAQIECBBoh8Bm9cNvfvOb85a3vGW6gkc+8pH5zne+k1122aUdVa1PcfDBB+fyyy+fzrTzzjvn29/+drbaaquh5NQPD4XRQwgQIECAAAECBAgQIECAAAECBAgQIECAAAECBAgQIECAAAECBAgQIECAAAECBAgQIECAAAECBAgQIECAAAECBAgQIECAAAECBAgQIECAAIEhCngZ1BAxPYoAAQIECBAgQIAAAQIECBAgQIAAAQIECBAgQIAAAQIECBAgQIAAAQIECBAgQIAAAQIECBAgQIAAAQIECBAgQIAAAQIECBAYm0BTztQ0fZdjC9HViXq9gSMnnEHR1cWUmwABAgQItEdgeZLPFHG+nmTf9sSTZMIF7A8qFtj+oALPUAIEZhL49SRXFDf8bZLfQEaAAIGNCOjnKj4a+rkKPEMJECBAgAABAu0Q2Kx++J577snuu++em266abqKww8/PBdffHE7qlqfYtWqVdlrr72ybt266VynnHJK3v72tw8lp354KIweQoAAAQIECBAgQIAAAQIECBAgQIAAAQIECBAgQIAAAQIECBAgQIAAAQIECBAgQIAAAQIECBAgQIAAAQIECBAgQIAAAQIECBAgQIAAAQIECAxRwMughojpUQQIECBAgAABAgQIECBAgAABAgQIECBAgAABAgQIECBAgAABAgQIECBAgAABAgQIECBAgAABAgQIECBAgAABAgQIECBAgMDYBJpypqbpuxxbiK5O1OsNHDnhDIquLqbcBAgQIECgPQKnJzmtiHNekle2J54kEy5gf1CxwPYHFXiGEiAwk8BTklxX3PCNJHsjI0CAwEYE9HMVHw39XAWeoQQIECBAgACBdghsdj/84Q9/OC972cv6qrjqqquy3377taOy9SnOOOOMvOlNb5rOtHDhwlx//fX55V/+5eqc+uFqQg8gQIAAAQIECBAgQIAAAQIECBAgQIAAAQIECBAgQIAAAQIECBAgQIAAAQIECBAgQIAAAQIECBAgQIAAAQIECBAgQIAAAQIECBAgQIAAAQIEhizgZVBDBvU4AgQIECBAgAABAgQIECBAgAABAgQIECBAgAABAgQIECBAgAABAgQIECBAgAABAgQIECBAgAABAgQIECBAgAABAgQIECBAYCwCTTlL0/RdjiVAlyfp9QaOnHAGRZcXVHYCBAgQINAOgc8kWV5EeVWS97UjmhTzQMD+oGKR7Q8q8AwlQGAmgV2SfL+44cYkv4iMAAECGxHQz1V8NPRzFXiGEhivwGOSHJFkUZI/Ge/UZiNAgACBlgtU9cPLli3LtddeO13iPvvsk2uuuSYb6BPnlGH33XfPd7/73ekMhx56aD71qU9VZ9IPVxN6AAECBAgQIECAAAECBAgQIECAAAECBAgQIECAAAECBAgQIECAAAECBAgQIECAAAECBAgQIECAAAECBAgQIECAAAECBAgQIECAAAECBAgQIDBkAS+DGjKoxxEgQIAAAQIECBAgQIAAAQIECBAgQIAAAQIECBAgQIAAAQIECBAgQIAAAQIECBAgQIAAAQIECBAgQIAAAQIECBAgQIAAAQJjEWjKWZqm73IsAbo8Sa83cOSEMyi6vKCyEyBAoFsCS5OsTXJPt2JLuwkCP0iyU3Hffkn+YRPGuYXAMATsDyoU7Q8q8AwlQGAmgW2TrClu+NckU7/niwCB9gssSvLYJKvGGFU/V4Gtn6vAM5TAeAQeneSTSQ5cP91UXzT1M7L7xjO9WQgQIECgAwJV/fDXvva1PP3pT+8r84Mf/GCOOuqoVpV++eWX5+CDD86CBQty7LHH5m1ve1u23bb+RwX64VYtszAECBAgQIAAAQIECBAgQIAAAQIECBAgQIAAAQIECBAgQIAAAQIECBAgQIAAAQIECBAgQIAAAQIECBAgQIAAAQIECBAgQIAAAQIECBAgQIBAEi+D8jEgQIAAAQIECBAgQIAAAQIECBAgQIAAAQIECBAgQIAAAQIECBAgQIAAAQIECBAgQIAAAQIECBAgQIAAAQIECBAgQIAAAQIEuijQlKGbpu+yi/WMNXOvN3DkhDMoxroCJiNAgMC8FnhPklcl+bsklyX5UJLvzmuRySh+uyR3FqU8kGTLJD+ejPJU0QEB+4OKRbI/qMAzlACB2QQe+gObBUmm+gRfBAi0T2CXJO9Isk+S/5DkH5M8bYwx9XMV2Pq5CjxDCYxPYFWSXYvpXpTkovFNbyYCBAgQaLlAdT/84he/OB/72Memy1yyZEm+973vZdGiRa0q/W1ve1ue+9zn5slPfvLQcumHh0bpQQQIECBAgAABAgQIECBAgAABAgQIECBAgAABAgQIECBAgAABAgQIECBAgAABAgQIECBAgAABAgQIECBAgAABAgQIECBAgAABAgQIECBAgMCQBLwMakiQHkOAAAECBAgQIECAAAECBAgQIECAAAECBAgQIECAAAECBAgQIECAAAECBAgQIECAAAECBAgQIECAAAECBAgQIECAAAECBAiMVaApZ2uavsuxBuniZL3ewJETzqDo4kLKTIAAgW4K3Jhk5yL6s5L8ZTdLkfoh63hpcX1dkn0IERijgP1BBbb9QQWeoQQIzCawJsm2xU2Lk0z9ni8CBNonsF2SO4tY/y/JVkkeGFNU/VwFtH6uAs/QLgtM9Rg/SXJ3R4o4PclpRdYvJzmkI9nFJECAAIHRC1T3wzfddFN23XXXrFu3bjrtKaeckre//e2jTz/HM+iH53gBTE+AAAECBAgQIECAAAECBAgQIECAAAECBAgQIECAAAECBAgQIECAAAECBAgQIECAAAECBAgQIECAAAECBAgQIECAAAECBAgQIECAAAECBAgMCHgZlA8FAQIECBAgQIAAAQIECBAgQIAAAQIECBAgQIAAAQIECBAgQIAAAQIECBAgQIAAAQIECBAgQIAAAQIECBAgQIAAAQIECBAg0EWBpgzdNH2XXaxnrJl7vYEjJ5xBMdYVMBkBAgTmrcDjk6wsql+XZNskU7/66rbAKUneXpRwfpKju12S9B0TsD+oWDD7gwo8QwkQmE3g+0l2KW7aNcn3Zhvk+wQIzJnATUkeW8z+pCTfGlMa/VwFtH6uAs/QrgksTnLog382HZ7kGUmOTXJBR4qY6oNWFVnvT7Jjkts6kl9MAgQIEBitwFD64dNPPz1/9Ed/9NOkBxxwQM4555zsvffeo03egqfrh1uwCCIQIECAAAECBAgQIECAAAECBAgQIECAAAECBAgQIECAAAECBAgQIECAAAECBAgQIECAAAECBAgQIECAAAECBAgQIECAAAECBAgQIECAAAECfQJeBuUDQYAAAQIECBAgQIAAAQIECBAgQIAAAQIECBAgQIAAAQIECBAgQIAAAQIECBAgQIAAAQIECBAgQIAAAQIECBAgQIAAAQIECHRRoClDN03fZRfrGWvmXm/gyAlnUIx1BUxGgACBeSvwqiTvKaq/NMnvzFuNySr84iSHFyUdn+ScySpRNS0XsD+oWCD7gwo8Q2cS2DLJvcUN9yXZCtm8EzgmycIka9b/c3mSe+adgoIJdEfgy0l+u4j74iQfG1N8/VwFtH6uAs/Qrgm8MclbitB/neS3OlTE3yU5oMh7UpKzO5RfVAIECBAYncBQ+uF169blwAMPzGtf+9occcQRo0vbsifrh1u2IOIQIECAAAECBAgQIECAAAECBAgQIECAAAECBAgQIECAAAECBAgQIECAAAECBAgQIECAAAECBAgQIECAAAECBAgQIECAAAECBAgQIECAAAEC8TIoHwICBAgQIECAAAECBAgQIECAAAECBAgQIECAAAECBAgQIECAAAECBAgQIECAAAECBAgQIECAAAECBAgQIECAAAECBAgQIECgiwJNGbpp+i67WM9YM/d6A0dOOINirCtgMgIECMxbgb9I8ntF9SclOXveakxW4f8nye5FSb+a5KrJKlE1LRewP6hYIPuDCjxDZxJYlOTu4oZ7kjwKGQECBAi0WuDMJCcXCf8kyevHlFg/VwGtn6vAM7RrAjsnubEIPfVnx2OT3NqRQo5Jcm6R9bok+3Qku5gECBAgMFoB/XCFr364As9QAgQIECBAgAABAgQIECBAgAABAgQIECBAgAABAgQIECBAgAABAgQIECBAgAABAgQIECBAgAABAgQIECBAgAABAgQIECBAgAABAgQIECBAYCQCXgY1ElYPJUCAAAECBAgQIECAAAECBAgQIECAAAECBAgQIECAAAECBAgQIECAAAECBAgQIECAAAECBAgQIECAAAECBAgQIECAAAECBEYs0JTPb5q+yxFP3f3H93oDR044g6L7y6oCAgQItF3gEUnWJHlUEfTJSb7Z9uDybZLAqiS7FnduleS+TRrpJgLDEbA/qHC0P6jAM3Qmga2TrC1uuCvJNsgIECBAoNUCL0xyUZHwK0l+e0yJ9XMV0Pq5CjxDuyjwD0l+pQh+UpKzO1LIVI98R5KFRd69kvxTR/KLSYAAAQKjE9APV9jqhyvwDCVAgAABAgQIECBAgAABAgQIECBAgAABAgQIECBAgAABAgQIECBAgAABAgQIECBAgAABAgQIECBAgAABAgQIECBAgAABAgQIECBAgAABAgRGIuBlUCNh9VACBAgQIECAAAECBAgQIECAAAECBAgQIECAAAECBAgQIECAAAECBAgQIECAAAECBAgQIECAAAECBAgQIECAAAECBAgQIEBgxAJN+fym6bsc8dTdf3yvN3DkhDMour+sKiBAgEDbBX4tyd8WIW9NsrTtoeV7WAI/n2RZkt2SXPCwRrqZQL2A/UGFof1BBZ6hMwlsk+RfixvWJpn6/wpfBAgQINBegT2TrCjirUmyeExx9XMV0Pq5CjxDuyjw2gf7yrOL4NckeWqHCrk4yeFF3rOSvK5D+UUlQIAAgdEI6IcrXPXDFXiGEiBAgAABAgQIECBAgAABAgQIECBAgAABAgQIECBAgAABAgQIECBAgAABAgQIECBAgAABAgQIECBAgAABAgQIECBAgAABAgQIECBAgAABAiMR8DKokbB6KAECBAgQIECAAAECBAgQIECAAAECBAgQIECAAAECBAgQIECAAAECBAgQIECAAAECBAgQIECAAAECBAgQIECAAAECBAgQIDBigaZ8ftP0XY546u4/vtcbOHLCGRTdX1YVECBAoO0Cf5zkTUXIC5Mc2fbQ8hEg0BkB+4OKpbI/qMAzdCaBbZOsKW74UZLtkBEgQIBAqwW2SHJvkp8rUv5CkpvGkFo/V4Gsn6vAM7SLAkvX/7lU/neN3ZN8tyPFPDfJZ4ustyXZ8cGfm93fkfxiEiBAgMBoBPTDFa764Qo8QwkQIECAAAECBAgQIECAAAECBAgQIECAAAECBAgQIECAAAECBAgQIECAAAECBAgQIECAAAECBAgQIECAAAECBAgQIECAAAECBAgQIECAAIGRCHgZ1EhYPZQAAQIECBAgQIAAAQIECBAgQIAAAQIECBAgQIAAAQIECBAgQIAAAQIECBAgQIAAAQIECBAgQIAAAQIECBAgQIAAAQIECBAYsUBTPr9p+i5HPHX3H9/rDRw54QyK7i+rCggQINB2gauS7FeEfFGSi9oeWj4CBDojYH9QsVT2BxV4hs4ksDjJHcUNdybZHhkBAgQItF7ga0meVqQ8JMmXx5BaP1eBrJ+rwDO0qwKXJ/nNIvwZSd7UkWIWJFmdZLs5+LO2I0RiEiBAYF4K6Icrll0/XIFnKAECBAgQIECAAAECBAgQIECAAAECBAgQIECAAAECBAgQIECAAAECBAgQIECAAAECBAgQIECAAAECBAgQIECAAAECBAgQIECAAAECBAgQIDASAS+DGgmrhxIgQIAAAQIECBAgQIAAAQIECBAgQIAAAQIECBAgQIAAAQIECBAgQIAAAQIECBAgQIAAAQIECBAgQIAAAQIECBAgQIAAAQIjFmjK5zdN3+WIp+7+43u9gSMnnEHR/WVVAQECBNossF2SO5KU/3+zOMmaNoeWjQCBTgnYH1Qsl/1BBZ6hMwlsn+T24oapXuDRyAgQIECg9QLvT/LKIuUbkpw5htT6uQpk/VwFnqFdFTgmyblF+P+bZOcOFfM/kvzh+rw/THJikos7lF9UAgQIEBi+gH54vemPfvSjnHrqqdl2223z1re+dZOk9cObxOQmAgQIECBAgAABAgQIECBAgAABAgQIECBAgAABAgQIECBAgAABAgQIECBAgAABAgQIECBAgAABAgQIECBAgAABAgQIECBAgAABAgQIECBAYIwCXgY1RmxTESBAgAABAgQIECBAgAABAgQIECBAgAABAgQIECBAgAABAgQIECBAgAABAgQIECBAgAABAgQIECBAgAABAgQIECBAgAABAkMTaMonNU3f5dAmmdQH9XoDR044g2JSF1tdBAgQaIfA4UkuLqJck+Sp7YgmBQECEyJgf1CxkPYHFXiGziTwmCS3FTesTrIEGQECBAi0XuDVD/55fU6R8hNJXjiG1Pq5CmT9XAWeoV0VWLy+11xQFLB/kr/vSEF7J3lJkj9P8rWOZBaTAAECBEYrMO/74QceeCAf+MAHcuqpp+b222/PIx7xiFx77bV54hOfOKu8fnhWIjcQIECAAAECBAgQIECAAAECBAgQIECAAAECBAgQIECAAAECBAgQIECAAAECBAgQIECAAAECBAgQIECAAAECBAgQIECAAAECBAgQIECAAAECYxbwMqgxg5uOAAECBAgQIECAAAECBAgQIECAAAECBAgQIECAAAECBAgQIECAAAECBAgQIECAAAECBAgQIECAAAECBAgQIECAAAECBAgQGIpAUz6lafouhzLBJD+k1xs4csIZFJO84GojQIDA3AvsmeQlSQ5O8vQkb0ty6tzHkoAAgQkSsD+oWEz7gwo8Q2cS2CHJLcUNtyZZiowAAQIEWi+wf5Irk6xN8vUkX0jy38aQWj9Xgayfq8AztMsCn0/y7KKAc5Ic3+WCZCdAgACBeS0w7/vhdevWZa+99sqqVaumPwj77rtvrr766myg3+37sOiH5/X/dhRPgAABAgQIECBAgAABAgQIECBAgAABAgQIECBAgAABAgQIECBAgAABAgQIECBAgAABAgQIECBAgAABAgQIECBAgAABAgQIECBAgAABAgRaKeBlUK1cFqEIECBAgAABAgQIECBAgAABAgQIECBAgAABAgQIECBAgAABAgQIECBAgAABAgQIECBAgAABAgQIECBAgAABAgQIECBAgACBWQSa8vtN03cJbxaBXm/gyAlnUPjUECBAgMC4BLZOsmWS1eOa0DwECMwLAfuDimW2P6jAM3QmgaVJbi5uuCXJY5ERIECAQOsFpvZrOyVZOeak+rkKcP1cBZ6hXRZ4cZKPFAXcmWRJkvu7XJTsBAgQIDBvBcbWD69duzZnnHFGTj755Gy//fatAr/88stz8MEH92V6z3vek1e96lUz5tQPt2oZhSFAgAABAgQIECBAgAABAgQIECBAgAABAgQIECBAgAABAgQIECBAgAABAgQIECBAgAABAgQIECBAgAABAgQIECBAgAABAgQIECBAgAABAgSSeBmUjwEBAgQIECBAgAABAgQIECBAgAABAgQIECBAgAABAgQIECBAgAABAgQIECBAgAABAgQIECDKphnAAAAgAElEQVRAgAABAgQIECBAgAABAgQIECDQRYGmDN00fZddrGesmXu9gSMnnEEx1hUwGQECBAgQIECAwJAF7A8qQO0PKvAMnUlgxyT/UtxwU5JfQEaAAAECBDYioJ+r+Gjo5yrwDO2ywJZJ7lxfwCcf7DXfn+SKLhckOwECBAjMa4GR98NTf6fi/PPPz6mnnppbbrklxx9/fP70T/+0degvfOEL84lPfGI619Zbb52VK1dm6dKlG82qH27dMgpEgAABAgQIECBAgAABAgQIECBAgAABAgQIECBAgAABAgQIECBAgAABAgQIECBAgAABAgQIECBAgAABAgQIECBAgAABAgQIECBAgAABAgTmvYCXQc37jwAAAgQIECBAgAABAgQIECBAgAABAgQIECBAgAABAgQIECBAgAABAgQIECBAgAABAgQIECBAgAABAgQIECBAgAABAgQIECDQSYGmTN00fZedLGicoXu9gSMnnEExzgUwFwECBAgQIECAwLAF7A8qRO0PKvAMnUngcUn+b3HDD5PshIwAAQIECGxEQD9X8dHQz1XgGdp1gUOS/H2SNV0vRH4CBAgQmPcCI++Hzz///Bx99NF90CtWrMiee+7ZKvybb745T3jCE7J27drpXIcddlguueSSjebUD7dqCYUhQIAAAQIECBAgQIAAAQIECBAgQIAAAQIECBAgQIAAAQIECBAgQIAAAQIECBAgQIAAAQIECBAgQIAAAQIECBAgQIAAAQIECBAgQIAAAQIEkngZlI8BAQIECBAgQIAAAQIECBAgQIAAAQIECBAgQIAAAQIECBAgQIAAAQIECBAgQIAAAQIECBAgQIAAAQIECBAgQIAAAQIECBAg0EWBpgzdNH2XXaxnrJl7vYEjJ5xBMdYVMBkBAgQIECBAgMCQBewPKkDtDyrwDCVAYDaBRyU5Lcl26/+Zuv8Fsw3yfQIE5qWAfq5i2fVzFXiGEiBAgAABAgTaITDyfvjHP/5xdt9999x4443TFT/zmc/MV77ylXYIFCne9a535YQTTujLdemll+ZZz3rWBrPqh1u3hAIRIECAAAECBAgQIECAAAECBAgQIECAAAECBAgQIECAAAECBAgQIECAAAECBAgQIECAAAECBAgQIECAAAECBAgQIECAAAECBAgQIECAAIF5L+BlUPP+IwCAAAECBAgQIECAAAECBAgQIECAAAECBAgQIECAAAECBAgQIECAAAECBAgQIECAAAECBAgQIECAAAECBAgQIECAAAECBAh0UqApUzdN32UnCxpn6F5v4MgJZ1CMcwHMRYAAAQIECBAgMGwB+4MKUfuDCjxDCRCYTWBRkruLm9Yl2XK2Qb5PgMC8FNDPVSy7fq4Cz1ACBAgQIECAQDsExtIPf/rTn86hhx7aV/HnP//5PPvZz26HwvoU999/f5YtW5brr79+OtdOO+2U73znO9lqq60GsuqHW7V8whAgQIAAAQIECBAgQIAAAQIECBAgQIAAAQIECBAgQIAAAQIECBAgQIAAAQIECBAgQIAAAQIECBAgQIAAAQIECBAgQIAAAQIECBAgQIAAAQJJvAzKx4AAAQIECBAgQIAAAQIECBAgQIAAAQIECBAgQIAAAQIECBAgQIAAAQIECBAgQIAAAQIECBAgQIAAAQIECBAgQIAAAQIECBDookBThm6avssu1jPWzL3ewJETzqAY6wqYjAABAgQITITAfkl2TvL1JN+diIoU0WUB+4OK1bM/qMAzlACBTRG4P8kWxY0LkjywKQPdQ4DAvBLQz1Ust36uAs9QAgQIECBAgEA7BMbWDx944IG54oorpqvefffdc8MNN2TBgqntenu+rr766jztaU9L+XdBTjzxxJx11lkDIfXD7Vk3SQgQIECAAAECBAgQIECAAAECBAgQIECAAAECBAgQIECAAAECBAgQIECAAAECBAgQIECAAAECBAgQIECAAAECBAgQIECAAAECBAgQIECAAIF/E/AyKJ8EAgQIECBAgAABAgQIECBAgAABAgQIECBAgAABAgQIECBAgAABAgQIECBAgAABAgQIECBAgAABAgQIECBAgAABAgQIECBAoIsCTRm6afouu1jPWDP3egNHTjiDYqwrYDICBAgQIDARAh9I8or1laxNcmySiyaiMkV0UcD+oGLV7A8q8AwlQGBTBFYneXRx49Ikt27KQPcQIDCvBPRzFcutn6vAM5QAAQIECBAg0A6BsfXDK1asyJOe9KSUf8fine98Z0444YR2SBQpjjvuuJx77rnTv7NgwYJcd911eeITn9iXVT/cuqUTiAABAgQIECBAgAABAgQIECBAgAABAgQIECBAgAABAgQIECBAgAABAgQIECBAgAABAgQIECBAgAABAgQIECBAgAABAgQIECBAgAABAgQIzHsBL4Oa9x8BAAQIECBAgAABAgQIECBAgAABAgQIECBAgAABAgQIECBAgAABAgQIECBAgAABAgQIECBAgAABAgQIECBAgAABAgQIECBAoJMCTZm6afouO1nQOEP3egNHTjiDYpwLYC4CBAgQIDAZAtckWVaU8ltJ/noySlNFBwXsDyoWzf6gAs9QAgQ2RWBlkscXN/5yku9sykD3ECAwrwT0cxXLrZ+rwDOUAAECBAgQINAOgbH2w8cdd1zOPffc6cq32WabfP/738/ixYvbobE+xZo1a7LHHntk9erVP/2dww8/POecc06WLFnSl1M/3KplE4YAAQIECBAgQIAAAQIECBAgQIAAAQIECBAgQIAAAQIECBAgQIAAAQIECBAgQIAAAQIECBAgQIAAAQIECBAgQIAAAQIECBAgQIAAAQIECBBI4mVQPgYECBAgQIAAAQIECBAgQIAAAQIECBAgQIAAAQIECBAgQIAAAQIECBAgQIAAAQIECBAgQIAAAQIECBAgQIAAAQIECBAgQIBAFwWaMnTT9F12sZ6xZu71Bo6ccAbFWFfAZAQIECBAoPMCC5PcnWTq1599bZfkR52vTAFdFbA/qFg5+4MKPEMJENgUgf+dZN/ixqcl+cdNGegeAgTmlYB+rmK59XMVeIYSaKfA45L8sJ3RpCJAgACBEQmMtR++884784u/+ItZu3btdDmvfvWrc84554yovM1/7Ic+9KG87nWvy3nnnZfly5dv8EH64c33NZIAAQIECBAgQIAAAQIECBAgQIAAAQIECBAgQIAAAQIECBAgQIAAAQIECBAgQIAAAQIECBAgQIAAAQIECBAgQIAAAQIECBAgQIAAAQIECBAYjYCXQY3G1VMJECBAgAABAgQIECBAgAABAgQIECBAgAABAgQIECBAgAABAgQIECBAgAABAgQIECBAgAABAgQIECBAgAABAgQIECBAgACB0Qo05eObpu9ytDNPwNN7vYEjJ5xBMQHrqgQCBAgQIDBGgacmubqY75+T7DbG+U1F4KEC9gcVnwn7gwo8QwkQ2BSBy5IcVNz4zCR/tSkD3UOAwLwS0M9VLLd+rgLPUALtEdgjyYuSHJ7kCUl2SLKmPfEkIUCAAIERC4y9Hz777LNz0kknTZe1YMGCfOMb38hee+014lIf/uNvv/32PPrRj97oQP3wwzc1ggABAgQIECBAgAABAgQIECBAgAABAgQIECBAgAABAgQIECBAgAABAgQIECBAgAABAgQIECBAgAABAgQIECBAgAABAgQIECBAgAABAgQIEBitgJdBjdbX0wkQIECAAAECBAgQIECAAAECBAgQIECAAAECBAgQIECAAAECBAgQIECAAAECBAgQIECAAAECBAgQIECAAAECBAgQIECAAIHRCDTlY5um73I0M07QU3u9gSMnnEExQeurFAIECLREYNck/9ySLGIMX+CYJOcWj/3zJIcPfxpPJLDJAvYHm0w1eKP9QQWeoQQIbIrAp5IcWtw41TNM9Q6+CBAg0Pcj3r4LP+99WJ8O/dzD4nIzgbYKXJNkWRHu1Une29awchEgQIDA0AXm5Oebj3/847Nq1arpYo444oh8/OMfH3pxo36gfnjUwp5PgAABAgQIECBAgAABAgQIECBAgAABAgQIECBAgAABAgQIECBAgAABAgQIECBAgAABAgQIECBAgAABAgQIECBAgAABAgQIECBAgAABAgQIPFwBL4N6uGLuJ0CAAAECBAgQIECAAAECBAgQIECAAAECBAgQIECAAAECBAgQIECAAAECBAgQIECAAAECBAgQIECAAAECBAgQIECAAAECBNog0JQhmqbvsg35Wp2h1xs4csIZFK1eMeEIECDQSYEfJNkmyeVJLktyXpJ7O1mJ0BsSODfJMcU33pDkTFQE5lDA/qAC3/6gAs9QAgQ2ReCCJL9f3PiKJB/clIHuIUBgzgWm9nS7rv/nl5J8IMk9I0qln6uA1c9V4BlKoD0CJz74s7SzijhXJfnV9sSThAABAgRGLDAn/fDnPve5LF++PAsXLsxrXvOanHbaadlmm6ltQLe+9MPdWi9pCRAgQIAAAQIECBAgQIAAAQIECBAgQIAAAQIECBAgQIAAAQIECBAgQIAAAQIECBAgQIAAAQIECBAgQIAAAQIECBAgQIAAAQIECBAgQIDAfBDwMqj5sMpqJECAAAECBAgQIECAAAECBAgQIECAAAECBAgQIECAAAECBAgQIECAAAECBAgQIECAAAECBAgQIECAAAECBAgQIECAAAECkyfQlCU1Td/l5FU75Ip6vYEjJ5xBMWRjjyNAgMA8F9gzyYrC4O4k2yX5yTx3maTyr07y1KKg307ylUkqUC2dE7A/qFgy+4MKPEMJENgUgf+R5A+LG09KcvamDHQPAQJzLvD1JPsUKZ6e5GsjSqWfq4DVz1XgGTqpAo9LcmySTyW5tiNF7pDk5iTlf6/ZLck/dyS/mAQIECBQJzBn/fCb3/zmvPSlL80ee+xRV8EcjtYPzyG+qQkQIECAAAECBAgQIECAAAECBAgQIECAAAECBAgQIECAAAECBAgQIECAAAECBAgQIECAAAECBAgQIECAAAECBAgQIECAAAECBAgQIECAAIENCngZlA8GAQIECBAgQIAAAQIECBAgQIAAAQIECBAgQIAAAQIECBAgQIAAAQIECBAgQIAAAQIECBAgQIAAAQIECBAgQIAAAQIECBAg0EWBpgzdNH2XXaxnrJl7vYEjJ5xBMdYVMBkBAgQmXuCEJO8sqvxCkudMfNXzp8CFSe5OMvXrz762S/Kj+UOg0hYK2B9ULIr9QQWeoQQIbIrA6UlOK258S5I3b8pA9xAgMOcCf5bkZUWK45KcO6JU+rkKWP1cBZ6hkyawf5I3JjlkfWFnJzmpQ0X+ZZLf0jd1aMVEJUCAwPAE9MMVlvrhCjxDCRAgQIAAAQIECBAgQIAAAQIECBAgQIAAAQIECBAgQIAAAQIECBAgQIAAAQIECBAgQIAAAQIECBAgQIAAAQIECBAgQIAAAQIECBAgQIAAgZEIeBnUSFg9lAABAgQIECBAgAABAgQIECBAgAABAgQIECBAgAABAgQIECBAgAABAgQIECBAgAABAgQIECBAgAABAgQIECBAgAABAgQIEBixQFM+v2n6Lkc8dfcf3+sNHDnhDIruL6sKCBAg0CaBLyY5pAh0QpJ3tSmgLFUCy5JcUzzh+0l+qeqJBhOoF7A/qDC0P6jAM5QAgU0ReG2Ss4sb/2eSP9yUge4hQGDOBU5MclaR4r1JXj2iVPq5Clj9XAWeoZMmcGSS84uibkmyY5Ku/Eek309yQZH/h0l2mrRFUg8BAgQIbFBAP1zxwdAPV+AZSoAAAQIECBAgQIAAAQIECBAgQIAAAQIECBAgQIAAAQIECBAgQIAAAQIECBAgQIAAAQIECBAgQIAAAQIECBAgQIAAAQIECBAgQIAAAQIECIxEwMugRsLqoQQIECBAgAABAgQIECBAgAABAgQIECBAgAABAgQIECBAgAABAgQIECBAgAABAgQIECBAgAABAgQIECBAgAABAgQIECBAgMCIBZry+U3Tdzniqbv/+F5v4MgJZ1B0f1lVQIAAgbYIPCLJXUkeWQR6UpJvtSWgHNUCr0jygeIpn0ry/OqnegCBOgH7gwo/+4MKPENnEnhikm8WN0z1AlM9ga/5J7Bvkt9Msmb9PyuS3DD/GFRMoJMCz0jyV0Xyv0+y/4gq0c9VwOrnKvAMnTSBrZPckWRhUdhBD/Yif9ORQqfy35ZkyyLvgUmu6Eh+MQkQIEBg8wX0w5tvF/1wBZ6hBAgQIECAAAECBAgQIECAAAECBAgQIECAAAECBAgQIECAAAECBAgQIECAAAECBAgQIECAAAECBAgQIECAAAECBAgQIECAAAECBAgQIECAwEgEvAxqJKweSoAAAQIECBAgQIAAAQIECBAgQIAAAQIECBAgQIAAAQIECBAgQIAAAQIECBAgQIAAAQIECBAgQIAAAQIECBAgQIAAAQIECIxYoCmf3zR9lyOeuvuP7/UGjpxwBkX3l1UFBAgQaIvAwUn+ughza5KlbQknx1AE3pPkVcWT3pjkrUN5socQ2HwB+4PNt4v9QQWeoTMJPDnJN4obrk/yFGQECBAg0CmBxUnuKBLfk+RRI6pAP1cBq5+rwDN0EgUuSXJYUdj7kxzboUI/keQFRd4PJnlFh/KLSoAAAQKbJ6Af3jy3n47SD1fgGUqAAAECBAgQIECAAAECBAgQIECAAAECBAgQIECAAAECBAgQIECAAAECBAgQIECAAAECBAgQIECAAAECBAgQIECAAAECBAgQIECAAAECBAiMRMDLoEbC6qEECBAgQIAAAQIECBAgQIAAAQIECBAgQIAAAQIECBAgQIAAAQIECBAgQIAAAQIECBAgQIAAAQIECBAgQIAAAQIECBAgQIDAiAWa8vlN03c54qm7//heb+DICWdQdH9ZVUCAAIG2CLwjyeuLMB9K8vK2hJNjKAK/muQZSfZNsizJcUkuHcqTPYTA5gvYH2y+XewPKvAMnUlg7yTXFjdcl2QfZAQIECDQOYF/SbJjkfoJSf7PCKrQz1Wg6ucq8AydRIHfS/IXRWF3JlmS5P6OFLv8wZ+3fKbIetf6/Pd1JL+YBAgQILB5AvrhzXP76Sj9cAWeoQQIECBAgAABAgQIECBAgAABAgQIECBAgAABAgQIECBAgAABAgQIECBAgAABAgQIECBAgAABAgQIECBAgAABAgQIECBAgAABAgQIECBAgMBIBLwMaiSsHkqAAAECBAgQIECAAAECBAgQIECAAAECBAgQIECAAAECBAgQIECAAAECBAgQIECAAAECBAgQIECAAAECBAgQIECAAAECBAiMWKApn980fZcjnrr7j+/1Bo6ccAZF95dVBQQIEGiLwNeT7FOEeWmSj7QlnBwECEysgP1BxdLaH1TgGTqTwFQ/MNUX/Ozr2iTLkBEgQIBA5wS+lOR3itQvSHLJCKrQz1Wg6ucq8AydRIGFSe5IsnVR3HOSfKEjxU7lvyXJ4iLvf07y8Y7kF5MAAQIENk9AP7x5brnyyivza7/2aw8d7e8/bKanYQQIECBAgAABAgQIECBAgAABAgQIECBAgAABAgQIECBAgAABAgQIECBAgAABAgQIECBAgAABAgQIECBAgAABAgQIECBAgAABAgQIECBAgMBwBByGNBxHTyFAgAABAgQIECBAgAABAgQIECBAgAABAgQIECBAgAABAgQIECBAgAABAgQIECBAgAABAgQIECBAgAABAgQIECBAgAABAgTGK9CU0zVN3+V4k3Rwtl5v4MgJZ1B0cB1FJkCAQAsFdkhyy0NyLU1yawuzikSAwGQJ2B9UrKf9QQWeoTMJ7Jvkfxc3XJPkqcgIECBAoHMC70jy+iL125KcOoIq9HMVqPq5CjxDJ1Xg/UleWRT30SQv6VCx701yXJH3i0me3aH8ohIgQIDAwxfQDz98s1x88cU54ogjNjTS33/YDE9DCBAgQIAAAQIECBAgQIAAAQIECBAgQIAAAQIECBAgQIAAAQIECBAgQIAAAQIECBAgQIAAAQIECBAgQIAAAQIECBAgQIAAAQIECBAgQIAAgeEJOAxpeJaeRIAAAQIECBAgQIAAAQIECBAgQIAAAQIECBAgQIAAAQIECBAgQIAAAQIECBAgQIAAAQIECBAgQIAAAQIECBAgQIAAAQIECIxPoCmnapq+y/Gl6OhMvd7AkRPOoOjoWopNgACBlgm8OMlHikzfTPLklmUUhwCByRSwP6hYV/uDCjxDZxL4j0n+sbjh6iS/gowAAQIEOifwoiQfLVJ/IclzRlCFfq4CVT9XgWfopAocmORviuLuS7I4ydSvXfg6IMnfJbk9yYeSvCfJyi4El5EAAQIENltAP7wZdGvWrMkee+yR1atXP3T0Fkn8JZLNMDWEAAECBAgQIECAAAECBAgQIECAAAECBAgQIECAAAECBAgQIECAAAECBAgQIECAAAECBAgQIECAAAECBAgQIECAAAECBAgQIECAAAECBAgQGI6Al0ENx9FTCBAgQIAAAQIECBAgQIAAAQIECBAgQIAAAQIECBAgQIAAAQIECBAgQIAAAQIECBAgQIAAAQIECBAgQIAAAQIECBAgQIAAgfEKNOV0TdN3Od4kHZyt1xs4csIZFB1cR5EJECDQQoEPJXlpkeudSU5sYU6RCBCYPAH7g4o1tT+owDN0JoFfSfIPxQ3/mORpyAgQIECgcwJPTPLNIvUPk+w0gir0cxWo+rkKPEMnVWDqv3nc+JA/r45IcnGHCj48ySUdyisqAQIECNQJtLYfvu666/IHf/AHefe735199tmnrsoRjL7wwgtz5JFHPvTJr07y3hFM55EECBAgQIAAAQIECBAgQIAAAQIECBAgQIAAAQIECBAgQIAAAQIECBAgQIAAAQIECBAgQIAAAQIECBAgQIAAAQIECBAgQIAAAQIECBAgQIAAgU0S8DKoTWJyEwECBAgQIECAAAECBAgQIECAAAECBAgQIECAAAECBAgQIECAAAECBAgQIECAAAECBAgQIECAAAECBAgQIECAAAECBAgQINAygabM0zR9ly2L2r44vd7AkRPOoGjfMklEgACBLgo8L8lRSZavD39Iki93sRCZCRDonID9QcWS2R9U4Bk6k8B+Sa4qbvjag33B05ERIECAQOcEtkhyb5KfK5IvTrJmyJXo5ypA9XMVeIZOssA7kry+KPDTSQ6d5ILVRoAAAQKdFmhdP7x69eq84Q1vyPnnn58HHngg++23X666qvxRT3u8N9APT+1X9kiyuj0pJSFAgAABAgQIECBAgAABAgQIECBAgAABAgQIECBAgAABAgQIECBAgAABAgQIECBAgAABAgQIECBAgAABAgQIECBAgAABAgQIECBAgAABAgTmk4CXQc2n1VYrAQIECBAgQIAAAQIECBAgQIAAAQIECBAgQIAAAQIECBAgQIAAAQIECBAgQIAAAQIECBAgQIAAAQIECBAgQIAAAQIECBCYHIGmLKVp+i4np8oRVdLrDRw54QyKEVl7LAECBOapwKIkv5Pk0iR3z1MDZRMgMF4B+4MKb/uDCjxDZxL41SRfLW74+yT7IyNAgACBTgr8bZItklyT5Lokn0iydsiV6OcqQPVzFXiGTrLAU9b/mfWzGm9LssMkF6w2AgQIEOi0QOv64SuuuCIHHnhgH+pFF12UF77wha2D3kA/PJXxI0le2rqwAhEgQIAAAQIECBAgQIAAAQIECBAgQIAAAQIECBAgQIAAAQIECBAgQIAAAQIECBAgQIAAAQIECBAgQIAAAQIECBAgQIAAAQIECBAgQIAAAQLzQsDLoObFMiuSAAECBAgQIECAAAECBAgQIECAAAECBAgQIECAAAECBAgQIECAAAECBAgQIECAAAECBAgQIECAAAECBAgQIECAAAECBAhMnEBTVtQ0fZcTV+ywC+r1Bo6ccAbFsJE9jwABAgQIECBAYJwC9gcV2vYHFXiGziSwf5Irixu+muQAZAQIECBAYCMC+rmKj4Z+rgLP0EkXmOpBb0hySZIvTXqx6iNAgACBTgu0sh8+9NBD8+lPf3oadsf/z969QFtSlmcCfrdIVEBpGBAJwkhDkEgYGmHAqIAYwVwwgnKLeCe0IgaiAw00NNrc2gZjoiDYSMRB1CAoqDEuuRhAHW8IgmiGmVYUzBDEABrASws1HgKb2uc0zTldu86uqv30WixWNf/l+56vLn+dw/pr441zyy235ElPelKjsFeyHn4kvomfRU2sB/whQIAAAQIECBAgQIAAAQIECBAgQIAAAQIECBAgQIAAAQIECBAgQIAAAQIECBAgQIAAAQIECBAgQIAAAQIECBAgQIAAAQIECBAgQIAAAQIECMyqgI9BzSq3yQgQIECAAAECBAgQIECAAAECBAgQIECAAAECBAgQIECAAAECBAgQIECAAAECBAgQIECAAAECBAgQIECAAAECBAgQIECAAIEhCRTlcYpi4HBIU3R3mF5vypYT9qDobrllRoAAAQIECBAYBwHvBxWq7P2gAp6uqxJ4YZIvlRp8OckuyAgQIECAwGMIWM9VODWs5yrg6UqAAAECBAgQaIZAI9fDt956a7bccsusWLGir3TiiSdm0aJFzVB7OIqVrIcfie/mJNsmeTSBRkUuGAIECBAgQIAAAQIECBAgQIAAAQIECBAgQIAAAQIECBAgQIAAAQIECBAgQIAAAQIECBAgQIAAAQIECBAgQIAAAQIECBAgQIAAAQIECBAgQKCrAj4G1dXKyosAAQIECBAgQIAAAQIECBAgQIAAAQIECBAgQIAAAQIECBAgQIAAAQIECBAgQIAAAQIECBAgQIAAAQIECBAgQIAAAQIECHRboCinVxQDh93OfAjZ9XpTtpywB8UQXA1BgAABAgQIECAwMgHvBxXovR9UwNN1VQK7Jrm61E5brr4AACAASURBVOCaJLshI0CAAAECjyFgPVfh1LCeq4CnKwECBAgQIECgGQKNXQ8fffTROe200/pKa621VpYvX56NN964GXJJVrIeLsd2fJJTGhOsQAgQIECAAAECBAgQIECAAAECBAgQIECAAAECBAgQIECAAAECBAgQIECAAAECBAgQIECAAAECBAgQIECAAAECBAgQIECAAAECBAgQIECAAIGxEPAxqLEosyQJECBAgAABAgQIECBAgAABAgQIECBAgAABAgQIECBAgAABAgQIECBAgAABAgQIECBAgAABAgQIECBAgAABAgQIECBAgEDnBIpyRkUxcNi5ZIedUK83ZcsJe1AMG9l4BAgQIECAAAECsyng/aCCtveDCni6EiAwXYH9kuyaZM7D/7w3yRXT7awdAQJjIWA9V6HM1nMV8HQlQIAAAQIECDRDoLHr4fvvvz/Petazcuedd/alXv3qV+cjH/lIM+SSrGQ9XI7te0m2aUywAiFAgAABAgQIECBAgAABAgQIECBAgAABAgQIECBAgAABAgQIECBAgAABAgQIECBAgAABAgQIECBAgAABAgQIECBAgAABAgQIECBAgAABAgTGQsDHoMaizJIkQIAAAQIECBAgQIAAAQIECBAgQIAAAQIECBAgQIAAAQIECBAgQIAAAQIECBAgQIAAAQIECBAgQIAAAQIECBAgQIAAAQKdEyjKGRXFwGHnkh12Qr3elC0n7EExbGTjESBAgAABAgQIzKaA94MK2t4PKuDpSoDAdAWWJZlfanxokg9Mt7N2BAiMhYD1XIUyW89VwNOVAAECBAgQINAMgUavh//+7/8+f/mXfzkgdf3112fevHmN0FvJevgXSZ6U5L1JFib5ZSMCFQQBAgQIECBAgAABAgQIECBAgAABAgQIECBAgAABAgQIECBAgAABAgQIECBAgAABAgQIECBAgAABAgQIECBAgAABAgQIECBAgAABAgQIECAwNgI+BjU2pZYoAQIECBAgQIAAAQIECBAgQIAAAQIECBAgQIAAAQIECBAgQIAAAQIECBAgQIAAAQIECBAgQIAAAQIECBAgQIAAAQIECBDolEBRzqYoBg47lWgdyfR6U7acsAdFHdDGJECAAAEC3RHYKslVSa5L8u0kX0ryhe6kJ5MOCHg/qFBE7wcV8HQlQGC6AqclOarU+JgkS6fbWTsCBMZCwHquQpmt5yrg6UqAAAECBAgQaIZAo9fDE/8/xnOf+9x8+9sTvx74zz8777xzvva1rzVCbyXr4UOS3JSkGQE2QkkQBAgQIECAAAECBAgQIECAAAECBAgQIECAAAECBAgQIECAAAECBAgQIECAAAECBAgQIECAAAECBAgQIECAAAECBAgQIECAAAECBAgQIECAwGwK+BjUbGqbiwABAgQIECBAgAABAgQIECBAgAABAgQIECBAgAABAgQIECBAgAABAgQIECBAgAABAgQIECBAgAABAgQIECBAgAABAgQIEBiWQFEeqCgGDoc1R2fH6fWmbDlhD4rOVltiBAgQIEBgKAJ/keRjpZG+kOSPhzKyQQgMR8D7QQVH7wcV8HQlQGC6AsclObnUeEmShdPtrB0BAmMhYD1XoczWcxXwdCVAgAABAgQINEOg8evhr3/963ne8543oHXBBRfkoIMOGrmg9fDISyAAAgQIECBAgAABAgQIECBAgAABAgQIECBAgAABAgQIECBAgAABAgQIECBAgAABAgQIECBAgAABAgQIECBAgAABAgQIECBAgAABAgQIECBAYJKAj0E5JQgQIECAAAECBAgQIECAAAECBAgQIECAAAECBAgQIECAAAECBAgQIECAAAECBAgQIECAAAECBAgQIECAAAECBAgQIECAAIE2ChTloIti4LCN+cxqzL3elC0n7EExqxUwGQECBAgQaJ3A6UmOLEW9JMnC1mUh4C4LeD+oUF3vBxXwdCVAYLoChyU5s9T47CRvmW5n7QgQGAsB67kKZbaeq4CnK4H2CcxN8uaH11a3ti98ERMgQIDAYwi0Yj18wAEH5BOf+EQ/hVe96lX56Ec/OvKiWg+PvAQCIECAAAECBAgQIECAAAECBAgQIECAAAECBAgQIECAAAECBAgQIECAAAECBAgQIECAAAECBAgQIECAAAECBAgQIECAAAECBAgQIECAAAECBCYJ+BiUU4IAAQIECBAgQIAAAQIECBAgQIAAAQIECBAgQIAAAQIECBAgQIAAAQIECBAgQIAAAQIECBAgQIAAAQIECBAgQIAAAQIECBBoo0BRDrooBg7bmM+sxtzrTdlywh4Us1oBkxEgQIAAgdYJfDHJ7qWo903yydZlIeAuC3g/qFBd7wcV8HQlQGC6Aq9O8pFS448lOWi6nbUjQGAsBKznKpTZeq4Cnq4E2iPwkiQLSz+fOTbJu9oTvkgJECBA4HEEWrEevvXWW7PVVltl4403zumnn5599534VcHo/1gPj74GIiBAgAABAgQIECBAgAABAgQIECBAgAABAgQIECBAgAABAgQIECBAgAABAgQIECBAgAABAgQIECBAgAABAgQIECBAgAABAgQIECBAgAABAgQGBXwMyhlBgAABAgQIECBAgAABAgQIECBAgAABAgQIECBAgAABAgQIECBAgAABAgQIECBAgAABAgQIECBAgAABAgQIECBAgAABAgQItFGgKAddFAOHbcxnVmPu9aZsOWEPilmtgMkIECBAgEDrBO5Jsm4p6s2T/LB1WQi4ywLeDypU1/tBBTxdCRCYrsDLknym1PhzSfaabmftCBAYCwHruQpltp6rgKcrgfYILEiytBTuLUnmtid8kRIgQIDA4wi0Zj38z//8z9l9990bVVDr4UaVQzAECBAgQIAAAQIECBAgQIAAAQIECBAgQIAAAQIECBAgQIAAAQIECBAgQIAAAQIECBAgQIAAAQIECBAgQIAAAQIECBAgQIAAAQIECBAgQIBAEh+DchoQIECAAAECBAgQIECAAAECBAgQIECAAAECBAgQIECAAAECBAgQIECAAAECBAgQIECAAAECBAgQIECAAAECBAgQIECAAAECbRQoykEXxcBhG/OZ1Zh7vSlbTtiDYlYrYDICBAh0RmDTJF9KcmWSLz7873/rTHYSeURgiyTLSxw/SzIHD4GGCXg/qFAQ7wcV8HQlQGC6ArskuabU+CtJXjjdztoRIDAWAtZzFcpsPVcBT1cC7RHYMMkdk/YU/+9Jrm1PCiIlQIAAgVUIWA9XOD2shyvg6UqAAAECBAgQIECAAAECBAgQIECAAAECBAgQIECAAAECBAgQIECAAAECBAgQIECAAAECBAgQIECAAAECBAgQIECAAAECBAgQIECAAAECBAjUIuBjULWwGpQAAQIECBAgQIAAAQIECBAgQIAAAQIECBAgQIAAAQIECBAgQIAAAQIECBAgQIAAAQIECBAgQIAAAQIECBAgQIAAAQIECBCoWaAoj18UA4c1T93+4Xu9KVtO2IOi/WWVAQECBEYh8JdJPlia+ItJ/mgUgZizVoH9k1xYmuGKJHvUOqPBCcxcwPvBzM36PbwfVMDTlQCB6Qr8tyQ3lBrflGTb6XbWjgCBxghsleRlSbZPst3D7wknDyk667kKkNZzFfB0HUeBzZIckGS/JKcmubRFCJdN+pnMGUkOb1H8QiVAgACBxxawHq5wdlgPV8DTlQABAgQIECBAgAABAgQIECBAgAABAgQIECBAgAABAgQIECBAgAABAgQIECBAgAABAgQIECBAgAABAgQIECBAgAABAgQIECBAgAABAgQIEKhFwMegamE1KAECBAgQIECAAAECBAgQIECAAAECBAgQIECAAAECBAgQIECAAAECBAgQIECAAAECBAgQIECAAAECBAgQIECAAAECBAgQIFCzQFEevygGDmueuv3D93pTtpywB0X7yyoDAgQIjELgE0n2K018TJKlowjEnLUKTNR0QWmGieOJWvtDoEkC3g8qVMP7QQU8XQkQmK7Af03yw1Lj25JsNt3O2hEg0BiBg5OcW4rm0iT7DCk667kKkNZzFfB0HTeBI5L8XSnpiZ9tHdAihNckOb8U7z1JNkjyQItyECoBAgQIrFzAerjCmWE9XAFPVwIECBAgQIAAAQIECBAgQIAAAQIECBAgQIAAAQIECBAgQIAAAQIECBAgQIAAAQIECBAgQIAAAQIECBAgQIAAAQIECBAgQIAAAQIECBAgQKAWAR+DqoXVoAQIECBAgAABAgQIECBAgAABAgQIECBAgAABAgQIECBAgAABAgQIECBAgAABAgQIECBAgAABAgQIECBAgAABAgQIECBAgEDNAkV5/KIYOKx56vYP3+tN2XLCHhTtL6sMCBAgMNsCE8+Ou5LMKU383CTXz3Yg5qtd4Iokf1SaZf8kF9U+qwkIzEzA+8HMvAZaez+ogKcrAQLTFVg3yT2lxv+R5GnT7awdAQKNEdghybWlaH6YZPMhRWc9VwHSeq4Cnq7jJjD5PrYiyfpJ7m0JxJOT3J1k4t+P/PnzJJ9tSfzCJECAAIHHFrAernB2VFgPb5DkpxWm1pUAAQIECBAgQIAAAQIECBAgQIAAAQIECBAgQIAAAQIECBAgQIAAAQIECBAgQIAAAQIECBAgQIAAAQIECBAgQIAAAQIECBAgQIAAAQIECBAgsFIBH4NyYhAgQIAAAQIECBAgQIAAAQIECBAgQIAAAQIECBAgQIAAAQIECBAgQIAAAQIECBAgQIAAAQIECBAgQIAAAQIECBAgQIAAAQJtFCjKQRfFwGEb85nVmHu9KVtO2INiVitgMgIECHRCYOckXytl8pMkG3UiM0lMFrgnybqlv9wyyfcxEWiYgPeDCgXxflABT1cCBKYr8IQkD0xqvEaSB6c7gHYECDRC4HeS/CLJxDX9yJ+1k9w/hOis5yogWs9VwNN1HAWWJ9milPgbkny4RRD/M8lrS/FelGT/FsUvVAIECBBYuYD1cIUzYzXWw7+X5INJnpFk2yQrKkyvKwECBAgQIECAAAECBAgQIECAAAECBAgQIECAAAECBAgQIECAAAECBAgQIECAAAECBAgQIECAAAECBAgQIECAAAECBAgQIECAAAECBAgQIEBgioCPQTkpCBAgQIAAAQIECBAgQIAAAQIECBAgQIAAAQIECBAgQIAAAQIECBAgQIAAAQIECBAgQIAAAQIECBAgQIAAAQIECBAgQIAAgTYKFOWgi2LgsI35zGrMvd6ULSfsQTGrFTAZAQIEOiGwKMmJpUw+muTVnchMEmWBzZP8oPQXP0syBxGBBgp4P6hQFO8HFfB0XZXAy5NcWmrw6SR7Ixtrgf+R5P4k9zz8z+fHWkPyBNorcFOSbUrh75bkmiGkYz1XAdF6rgKeruMosDjJCaXEr0iyR4sg/ijJRMyP/FmRZP0k97YoB6ESIECAwFQB6+EKZ8UM18N/+9ufS/x1aboFSU6vML2uBAgQIECAAAECBAgQIECAAAECBAgQIECAAAECBAgQIECAAAECBAgQIECAAAECBAgQIECAAAECBAgQIECAAAECBAgQIECAAAECBAgQIECAAIEpAj4G5aQgQIAAAQIECBAgQIAAAQIECBAgQIAAAQIECBAgQIAAAQIECBAgQIAAAQIECBAgQIAAAQIECBAgQIAAAQIECBAgQIAAAQIE2ihQlIMuioHDNuYzqzH3elO2nLAHxaxWwGQECBDohMCXkrywlMnrkpzficwkURaYqPGnk6z/8F9emeQliAg0UMD7QYWieD+ogKfrqgT2SfKpUoNLkrwCGQECBAi0XuCCJAeVsjjit+8L7xtCVtZzFRCt5yrg6TqOAlskWV5KfOL+84wkP2kJxsTvc25Lskkp3vm/Pf5gS+IXJgECBAisXMB6uMKZMcP18HuSvK003S+SPPvh52uFKHQlQIAAAQIECBAgQIAAAQIECBAgQIAAAQIECBAgQIAAAQIECBAgQIAAAQIECBAgQIAAAQIECBAgQIAAAQIECBAgQIAAAQIECBAgQIAAAQIECDwq4GNQzgYCBAgQIECAAAECBAgQIECAAAECBAgQIECAAAECBAgQIECAAAECBAgQIECAAAECBAgQIECAAAECBAgQIECAAAECBAgQIECgjQJFOeiiGDhsYz6zGnOvN2XLCXtQzGoFTEaAAIHWC6yd5J4kTyxlslGSn7Q+Mwk8lsAzk8xL8uskl2Ei0EAB7wcViuL9oAKerqsSeGWSi0sNPplkX2QECBAg0HqBo5KcVsriQ0kOHkJW1nMVEK3nKuDpOq4C1z/8c45H8n97kr9tEcaSJMeU4v1ykl1aFL9QCRAgQGCqQKfWw/fcc0/mzJkza3We4Xr4KUl+kOQZpQA/nWTvWQvYRAQIECBAgAABAgQIECBAgAABAgQIECBAgAABAgQIECBAgAABAgQIECBAgAABAgQIECBAgAABAgQIECBAgAABAgQIECBAgAABAgQIECBAgEDnBXwMqvMlliABAgQIECBAgAABAgQIECBAgAABAgQIECBAgAABAgQIECBAgAABAgQIECBAgAABAgQIECBAgAABAgQIECBAgAABAgQIEOikQFHOqigGDjuZ8DCT6vWmbDlhD4phAhuLAAEC3RfYO8klpTS/k+S/dT9tGRIg0GAB7wcViuP9oAKerqsS2DfJRaUGFyfZDxkBAgQItF5gjySXlbK4LskOQ8jKeq4CovVcBTxdx1VgQZKlpeS/lWTHFmFsneRfSvF+KcmuLYpfqAQIECAwVaAT6+EHH3wwH/zgB7No0aKccsopOeSQQ2al1quxHp78c6uJOP80yednJWCTECBAgAABAgQIECBAgAABAgQIECBAgAABAgQIECBAgAABAgQIECBAgAABAgQIECBAgAABAgQIECBAgAABAgQIECBAgAABAgQIECBAgAABAp0X8DGozpdYggQIECBAgAABAgQIECBAgAABAgQIECBAgAABAgQIECBAgAABAgQIECBAgAABAgQIECBAgAABAgQIECBAgAABAgQIECBAoJMCRTmrohg47GTCw0yq15uy5YQ9KIYJbCwCBAh0X+CsJIeW0nx3kqO6n7YMCRBosID3gwrF8X5QAU/XVQnsn+TCUoNPJDkAGQECBAi0XmBOkrtLWfw6yVOSPFgxM+u5CoDWcxXwdB1XgU2T3Dop+S2TfL9FIJcnuSnJB5Lc3KK4hUqAAAECKxdo/Xr4pptuyqte9ap85zvfeSjDDTbYILfcckvWWWed2mu+muvhLybZvRTcbUmeneQXtQdsAgIECBAgQIAAAQIECBAgQIAAAQIECBAgQIAAAQIECBAgQIAAAQIECBAgQIAAAQIECBAgQIAAAQIECBAgQIAAAQIECBAgQIAAAQIECBAgQKDzAj4G1fkSS5AAAQIECBAgQIAAAQIECBAgQIAAAQIECBAgQIAAAQIECBAgQIAAAQIECBAgQIAAAQIECBAgQIAAAQIECBAgQIAAAQIECHRSoChnVRQDh51MeJhJ9XpTtpywB8UwgY1FgACB7gssT7JFKc09k1ze/bRlSIBAgwW8H1QojveDCni6rkrgwCQfLzX4hyR/gYwAAQIEOiHw/5JsXMpk2yQ3VczMeq4CoPVcBTxdx1ngy7/9edYLSgAnJTlhnEHkToAAAQIjFWj9evj222/Plltumfvvv78PeeSRR+b000+vHXY118Nzk3wvyZNKAS5JsrD2gE1AgAABAgQIECBAgAABAgQIECBAgAABAgQIECBAgAABAgQIECBAgAABAgQIECBAgAABAgQIECBAgAABAgQIECBAgAABAgQIECBAgAABAgQIdF7Ax6A6X2IJEiBAgAABAgQIECBAgAABAgQIECBAgAABAgQIECBAgAABAgQIECBAgAABAgQIECBAgAABAgQIECBAgAABAgQIECBAgACBTgoU5ayKYuCwkwkPM6leb8qWE/agGCawsQgQINB9gYuSvDjJ+kl+kWSt7qcsQwIEGi7g/aBCgbwfVMDTdVUCf5HkY6UGH0/yKmQECBAg0AmBf0ryJ6VMXpPkgoqZWc9VALSeq4Cn6zgLHJbkzBLAj5NsOs4gcidAgACBkQp0Yj188sknZ9GiRX3INddcM8uXL89mm21WK26F9fAJSRaXgluRZNskN9casMEJECBAgAABAgQIECBAgAABAgQIECBAgAABAgQIECBAgAABAgQIECBAgAABAgQIECBAgAABAgQIECBAgAABAgQIECBAgAABAgQIECBAgACBzgv4GFTnSyxBAgQIECBAgAABAgQIECBAgAABAgQIECBAgAABAgQIECBAgAABAgQIECBAgAABAgQIECBAgAABAgQIECBAgAABAgQIECDQSYGinFVRDBx2MuFhJtXrTdlywh4UwwQ2FgECBMZHYLskWyW5aHxSlikBAg0V8H5QoTDeDyrg6boqgYOSXFBq8NEkr0ZGgAABAp0QODXJsQ9ncl+So5O8v2Jm1nMVAK3nKuDpOs4CGyS582GAO5Kck+SEcQaROwECBAiMVKAT6+Ff/epX2XzzzXP77bf3MV/+8pfn0ksvrRW3wnp4zST/O8ncUoD/K8kLag3Y4AQIECBAgAABAgQIECBAgAABAgQIECBAgAABAgQIECBAgAABAgQIECBAgAABAgQIECBAgAABAgQIECBAgAABAgQIECBAgAABAgQIECBAgEDnBXwMqvMlliABAgQIECBAgAABAgQIECBAgAABAgQIECBAgAABAgQIECBAgAABAgQIECBAgAABAgQIECBAgAABAgQIECBAgAABAgQIEOikQFHOqigGDjuZ8DCT6vWmbDlhD4phAhuLAAECBAgQIEBgtgW8H1QQ935QAU/XVQm8Jsn5pQYfSfJaZAQIECDQCYF5SbZKckOSm4eUkfVcBUjruQp4uo67wAlJrk3yT+MOIX8CBAgQGLlAZ9bDF154YQ488MAB0Kuvvjq77rprbcgV18O7J/nipOAmfoY18bMsfwgQIECAAAECBAgQIECAAAECBAgQIECAAAECBAgQIECAAAECBAgQIECAAAECBAgQIECAAAECBAgQIECAAAECBAgQIECAAAECBAgQIECAAAECqyXgY1CrxaYTAQIECBAgQIAAAQIECBAgQIAAAQIECBAgQIAAAQIECBAgQIAAAQIECBAgQIAAAQIECBAgQIAAAQIECBAgQIAAAQIECBAgMGKBojx/UQwcjji05k/f603ZcsIeFM0vmwgJECBAgAABAgQeW8D7QYWzw/tBBTxdVyXw2iT/s9Tg/CSvQ0aAAAECBB5DwHquwqlhPVcBT1cCBAgQIECAQDMEOrUeft7znpevf/3rfdnnPOc5uemmm7KSdetQ9IewHv54kgMfDuYzSQ5P8qOhBGcQAgQIECBAgAABAgQIECBAgAABAgQIECBAgAABAgQIECBAgAABAgQIECBAgAABAgQIECBAgAABAgQIECBAgAABAgQIECBAgAABAgQIECBAYCwFfAxqLMsuaQIECBAgQIAAAQIECBAgQIAAAQIECBAgQIAAAQIECBAgQIAAAQIECBAgQIAAAQIECBAgQIAAAQIECBAgQIAAAQIECBAg0HqBopxBUQwctj65uhPo9aZsOWEPirrRjU+AAAECBAgQIFCngPeDCrreDyrg6boqgdcnOa/U4MNJ3oCMAAECBAg8hoD1XIVTw3quAp6uBAgQIECAAIFmCHRqPfztb38722+//YDs2WefnTe/+c21aA9hPfyMJJ9LsiDJlbUEaVACBAgQIECAAAECBAgQIECAAAECBAgQIECAAAECBAgQIECAAAECBAgQIECAAAECBAgQIECAAAECBAgQIECAAAECBAgQIECAAAECBAgQIEBgrAR8DGqsyi1ZAgQIECBAgAABAgQIECBAgAABAgQIECBAgAABAgQIECBAgAABAgQIECBAgAABAgQIECBAgAABAgQIECBAgAABAgQIECDQGYGinElRDBx2Jsm6Eun1pmw5YQ+KurCNS4AAAQIECBAgMBsC3g8qKHs/qICn66oE3pjk70sNPpTkYGQECBAgQOAxBKznKpwa1nMV8HQlQIAAAQIECDRDoHPr4Te84Q358Ic/3Nddb7318qMf/ShPfepThy5uPTx0UgMSIECAAAECBAgQIECAAAECBAgQIECAAAECBAgQIECAAAECBAgQIECAAAECBAgQIECAAAECBAgQIECAAAECBAgQIECAAAECBAgQIECAAAECFQV8DKoioO4ECBAgQIAAAQIECBAgQIAAAQIECBAgQIAAAQIECBAgQIAAAQIECBAgQIAAAQIECBAgQIAAAQIECBAgQIAAAQIECBAgQIDASASK8qxFMXA4koDaNGmvN2XLCXtQtKmAYiVAgAABAgQIEJgs4P2gwjnh/aACnq4ECMxE4HeTvD3JnIf/+bckb53JANoSINBpAeu5CuW1nquApysBAgQIECBAoBkCnVsP33nnnXnWs56V+++/vy/89re/PX/zN38zdHHr4aGTGpAAAQIECBAgQIAAAQIECBAgQIAAAQIECBAgQIAAAQIECBAgQIAAAQIECBAgQIAAAQIECBAgQIAAAQIECBAgQIAAAQIECBAgQIAAAQIECBCoKOBjUBUBdSdAgAABAgQIECBAgAABAgQIECBAgAABAgQIECBAgAABAgQIECBAgAABAgQIECBAgAABAgQIECBAgAABAgQIECBAgAABAgRGIlCUZy2KgcORBNSmSXu9KVtO2IOiTQUUKwECBAgQqF9g3yQ/T/KtJP9e/3RmIFBZwPtBBULvBxXwdCVAYCYCv5/ke6UONyfZeiYDaEuAQKcFrOcqlNd6rgKergQIECBAgACBZgh0cj28ZMmSLFy4sC98wgknZPHixUMXtx4eOqkBCRAg8ysZsQAAIABJREFUQIAAAQIECBAgQIAAAQIECBAgQIAAAQIECBAgQIAAAQIECBAgQIAAAQIECBAgQIAAAQIECBAgQIAAAQIECBAgQIAAAQIECBAgQIAAgYoCPgZVEVB3AgQIECBAgAABAgQIECBAgAABAgQIECBAgAABAgQIECBAgAABAgQIECBAgAABAgQIECBAgAABAgQIECBAgAABAgQIECBAYCQCRXnWohg4HElAbZq015uy5YQ9KNpUQLESIECAAIH6BW5L8syHp/nXJC9I8qP6pzUDgdUW8H6w2nSJ94MKeLoSIDATgd9NMrGueOTPvyXZeCYDaEuAQKcFrOcqlNd6rgKergS6K7Bekru7m57MCBAg0DmBTq6Hf/WrX2WrrbbK9ttvn/e85z2ZO3duLYWzHq6F1aAECBAgQIAAAQIECBAgQIAAAQIECBAgQIAAAQIECBAgQIAAAQIECBAgQIAAAQIECBAgQIAAAQIECBAgQIAAAQIECBAgQIAAAQIECBAgQIBABQEfg6qApysBAgQIECBAgAABAgQIECBAgAABAgQIECBAgAABAgQIECBAgAABAgQIECBAgAABAgQIECBAgAABAgQIECBAgAABAgQIECAwMoGiPHNRDByOLKi2TNzrTdlywh4UbSmeOAkQIECAQP0C6ya5pzTNiiRPTvJg/VObgcBqC3g/WG26xPtBBTxdCRCYicDaSe4tdfhFkrVmMoC2BAh0WsB6rkJ5recq4OlKoFsCc5McmuT1Sc5LsqBb6cmGAAECnRbo7Hr4rrvuyvrrr19r8ayHa+U1OAECBAgQIECAAAECBAgQIECAAAECBAgQIECAAAECBAgQIECAAAECBAgQIECAAAECBAgQIECAAAECBAgQIECAAAECBAgQIECAAAECBAgQILAaAj4GtRpouhAgQIAAAQIECBAgQIAAAQIECBAgQIAAAQIECBAgQIAAAQIECBAgQIAAAQIECBAgQIAAAQIECBAgQIAAAQIECBAgQIAAAQIjFyjKERTFwOHIg2t6AL3elC0n7EHR9KKJjwABAgQIzJ7AnyT5p9J030iy8+xNbyYCqyXg/WC12P6zk/eDCni6EiAwU4EHkjyh1GmNJA/OdBDtCRDopID1XIWyWs9VwNOVQHcEXpbkM6V0/i3Jxt1JTyYECBDovID1cIUSWw9XwNOVAAECBAgQIECAAAECBAgQIECAAAECBAgQIECAAAECBAgQIECAAAECBAgQIECAAAECBAgQIECAAAECBAgQIECAAAECBAgQIECAAAECBAgQqEXAx6BqYTUoAQIECBAgQIAAAQIECBAgQIAAAQIECBAgQIAAAQIECBAgQIAAAQIECBAgQIAAAQIECBAgQIAAAQIECBAgQIAAAQIECBAgULNAUR6/KAYOa566/cP3elO2nLAHRfvLKgMCBAgQIDAsgeOSnFwa7ANJDh3W4MYhUJOA94MKsN4PKuDpSoDATAV+muS/lDo9PcmdMx1EewIEOilgPVehrNZzFfB0JdAdgXWS3JVkzVJKL01yWXdSlAkBAgQ6LWA9XKG81sMV8HQlQIAAAQIECBAgQIAAAQIECBAgQIAAAQIECBAgQIAAAQIECBAgQIAAAQIECBAgQIAAAQIECBAgQIAAAQIECBAgQIAAAQIECBAgQIAAAQIEahHwMahaWA1KgAABAgQIECBAgAABAgQIECBAgAABAgQIECBAgAABAgQIECBAgAABAgQIECBAgAABAgQIECBAgAABAgQIECBAgAABAgQI1CxQlMcvioHDmqdu//C9ni0n2l9FGRAgQIAAAQIVBSyIKgI2rLv3gwoFWcn7geujgqeuBAisUuD7SeaWWvxekuXMCBAgkMR6rsJpYD1XAa8ZXf2Coxl1EAUBAgQIEGiMgP//YWalsB6emZfWBAgQIECAAAECBAgQIECAAAECBAgQIECAAAECBAgQIECAAAECBAgQIECAAAECBAgQIECAAAECBAgQIECAAAECBAgQIECAAAECBAgQIECAQP0CNnuv39gMBAgQIECAAAECBAgQIECAAAECBAgQIECAAAECBAgQIECAAAECBAgQIECAAAECBAgQIECAAAECBAgQIECAAAECBAgQIECAwPAFivKQRTFwOPzZOjZir2fLiY6VVDoECBAgQIDAzAUsiGZu1uQe3g8qVGcl7weujwqeuhIgsEqBbyV5bqnFf09yLTMCBFovsF6S7ZP8bpILVjMb67nVhJvoZj1XAa8ZXf2Coxl1EAUBAgQIEGiMgP//YWalmMX18PFJLkpy88wi1JoAAQIECBAgQIAAAQIECBAgQIAAAQIECBAgQIAAAQIECBAgQIAAAQIECBAgQIAAAQIECBAgQIAAAQIECBAgQIAAAQIECBAgQIAAAQIECBAYNwGbvY9bxeVLgAABAgQIECBAgAABAgQIECBAgAABAgQIECBAgAABAgQIECBAgAABAgQIECBAgAABAgQIECBAgAABAgQIECBAgAABAgS6IVCU0yiKgcNuZFhjFr2eLSdq5DU0AQIECBAg0A4BC6J21Gm6UXo/mK7UStqt5P3A9VHBU1cCBFYp8MUku5davCTJlcwIEGitwLpJbkyy2cMZ3J9k7dXMxnpuNeEmulnPVcBrRle/4GhGHURBgAABAgQaI+D/f5hZKWZhPfxnSf4uyZZJ/jnJi2cWodYECBAgQIAAAQIECBAgQIAAAQIECBAgQIAAAQIECBAgQIAAAQIECBAgQIAAAQIECBAgQIAAAQIECBAgQIAAAQIECBAgQIAAAQIECBAgQIDAuAnY7H3cKi5fAgQIECBAgAABAgQIECBAgAABAgQIECBAgAABAgQIECBAgAABAgQIECBAgAABAgQIECBAgAABAgQIECBAgAABAgQIECDQDYGinEZRDBx2I8Mas+j1bDlRI6+hCRAgQIAAgXYIWBC1o07TjdL7wXSlVtJuJe8Hro8KnroSILBKgUuS7F1q8cokn2JGgECrBe5OMqeUwdZJbl6NjKznVgPtkS7WcxXwmtHVLziaUQdRECBAgACBxgj4/x9mVoqa18Pzklw/KaKDknxsZlFqTYAAAQIECBAgQIAAAQIECBAgQIAAAQIECBAgQIAAAQIECBAgQIAAAQIECBAgQIAAAQIECBAgQIAAAQIECBAgQIAAAQIECBAgQIAAAQIECIyTgM3ex6naciVAgAABAgQIECBAgAABAgQIECBAgAABAgQIECBAgAABAgQIECBAgAABAgQIECBAgAABAgQIECBAgAABAgQIECBAgAABAt0RKMqpFMXAYXeylAkBAlMEer3BLVNc/04SAvUKnHTSSTnhhBP6k+y999655JJL6p3U6CMTWLJkSRYuXNiff/78+Vm2bNnI4hnmxJOfH8Mc21jNE7A+mFlNXB8z89KaAAECBAgQqF/Aem5mxtZzM/Nqemvn/2gr9JKXvCRXXnllP4gFCxZk6dKlow1qBrN/61vfyo477tjvMXF/uO2227LJJpvMYBRNCRBog4Dfl7WhSmKcLYGVrIeH/Q2OC5PsX8rnp0nmJvmP2crRPAQIECBAgAABAgQIECBAgAABAgQIECBAgAABAgQIECBAgAABAgQIECBAgAABAgQIECBAgAABAgQIECBAgAABAgQIECBAgAABAgQIECBAgEC7BIa9GVK7shctAQIECBAgQIAAAQIECBAgQIAAAQIECBAgQIAAAQIECBAgQIAAAQIECBAgQIAAAQIECBAgQIAAAQIECBAgQIAAAQIECBAg0FaBohx4UQwctjUncRMgMA2BXm9wyxTX/zTQNCFQQWDXXXfNl770pf4IZ511Vg499NAKI+raZIF99903n/zkJ/shLlu2LPPnz29yyNOObfLzY9odNWylgPXBzMrm+piZl9YECBAgQIBA/QLWczMztp6bmVfTWzv/R1uh8847L2984xv7QWy66aa59dZbRxvUDGd/znOek3/5l3/p9zr11FNz7LHHznAUzQkQaLqA35c1vULim4nADTfckI033jhPf/rTZ9Kt33Yl6+Fhf4PjGUn+T5KnlgJ8f5K3rlbAOhEgQIAAAQIECBAgQIAAAQIECBAgQIAAAQIECBAgQIAAAQIECBAgQIAAAQIECBAgQIAAAQIECBAgQIAAAQIECBAgQIAAAQIECBAgQIAAAQKdFxj2ZkidB5MgAQIECBAgQIAAAQIECBAgQIAAAQIECBAgQIAAAQIECBAgQIAAAQIECBAgQIAAAQIECBAgQIAAAQIECBAgQIAAAQIECBAg0AiBohxFUQwcNiJAQRAgUI9Arze4ZYrrvx5noxKYELjvvvsyZ86c/OY3v+mDLF++PFtssQWgjgrMnTs3t9xySz+7b37zm9lxxx07ke3k50cnkpLEYwpYH8zs5HB9zMxLawIECBAgQKB+Aeu5mRlbz83Mq+mtnf+jrdC9996b9ddfPytWrOgH8uUvfzkveMELRhvYDGZfunRpjjnmmH6PzTffPD/4wQ9mMIKmBAi0QcDvy9pQJTE+nsBPfvKTh55ZH/7wh3PIIYdk2bJlj9dlpf99JevhOr7BcXiS95YCmPifVLZL8p3VClonAgQIECBAgAABAgQIECBAgAABAgQIECBAgAABAgQIECBAgAABAgQIECBAgAABAgQIECBAgAABAgQIECBAgAABAgQIECBAgAABAgQIECBAoNMCdWyG1GkwyREgQIAAAQIECBAgQIAAAQIECBAgQIAAAQIECBAgQIAAAQIECBAgQIAAAQIECBAgQIAAAQIECBAgQIAAAQIECBAgQIAAAQKNECjKURTFwGEjAhQEAQL1CPR6g1umuP7rcTYqgQmBz33uc9lrr736GJtuumluvfVWOB0W+NjHPpYbbrgh1113XW688cbccccdncl28vOjM4lJZKUC1gczOzFcHzPz0poAAQIECBCoX8B6bmbG1nMz82p6a+f/6Cu033775eKLL+4Hcthhh+XMM88cfWDTjOBf//VfM/FzvPK59M1vfjM77rjjNEfQjACBNgj4fVkbqiTGVQlM/B5il112yf33399vNvF7iW233XbGcCtZD9fxDY41klyfpBzgtUl2SuJ/WJlx1XQgQIAAAQIECBAgQIAAAQIECBAgQIAAAQIECBAgQIAAAQIECBAgQIAAAQIECBAgQIAAAQIECBAgQIAAAQIECBAgQIAAAQIECBAgQIAAAQLdFqhjM6Rui8mOAAECBAgQIECAAAECBAgQIECAAAECBAgQIECAAAECBAgQIECAAAECBAgQIECAAAECBAgQIECAAAECBAgQIECAAAECBAgQaIJAUQ6iKAYOmxCfGAgQqEmg1xvcMsX1XxO0YQkk+eu//uu8973v7VsceuihOeuss9gQaKWA50cryyZoArMi4P5QD/Npp52Wo48+uj/4ggULsnTp0nomMyoBAgRGIOD58Z/oDz74YJ7ylKfk17/+db8Kd999d+bMmTOCqpiSQDsF3E+aV7dLL700++yzTz+w9dZbL3feeWfWWGON5gX7GBHtscceueKKK7Lbbrtl/vz52XffffM7v/M7rYlfoAQIPL6A58fjG2nRbIEHHnggW2+9dZYvX94PdNddd83VV18948AnXw9J6voGx45JvjFp/Lcmef+Mg9aBAAECBAgQIECAAAECBAgQIECAAAECBAgQIECAAAECBAgQIECAAAECBAgQIECAAAECBAgQIECAAAECBAgQIECAAAECBAgQIECAAAECBAgQ6LRAXZshdRpNcgQIECBAgAABAgQIECBAgAABAgQIECBAgAABAgQIECBAgAABAgQIECBAgAABAgQIECBAgAABAgQIECBAgAABAgQIECBAgMDIBYpyBEUxcDjy4ARAgEB9Ar3e4JYprv/6rI1MYJtttsn3vve9PsQll1ySvffeGwyBVgp4frSybIImMCsC7g/1MC9dujTHHHNMf/Cjjz4673rXu+qZzKgECBAYgYDnx6PoO+ywQ6677rr+X1x22WXZY489RlAVUxJop4D7SfPqtmLFimy00Ua5++67+8F94QtfyJ577tm8YB8jom984xtZd9118+xnP7s1MQuUAIGZCXh+zMxL62YKfP7zn8+f/umfDgT3qU99Kvvss8+MAp58PSSp8xscZyd5cynA/0gyN8lPZxS0xgQIECBAgAABAgQIECBAgAABAgQIECBAgAABAgQIECBAgAABAgQIECBAgAABAgQIECBAgAABAgQIECBAgAABAgQIECBAgAABAgQIECBAgECnBercDKnTcJIjQIAAAQIECBAgQIAAAQIECBAgQIAAAQIECBAgQIAAAQIECBAgQIAAAQIECBAgQIAAAQIECBAgQIAAAQIECBAgQIAAAQIERipQlGcvioHDkQZmcgIE6hXo9Qa3THH91+tt9PEV+MlPfpKNNtqoD/DEJz4x99xzT9Zee+3xRZF5qwU8P1pdPsETqFXA/aEe3iVLlmThwoX9wY899ticeuqp9UxmVAIECIxAwPPjUfSDDz44H/rQh/p/cfrpp+fII48cQVVMSaCdAu4nzazb/Pnz88EPfrAf3Otf//qcd955zQxWVAQIjKWA58dYlr2TSe+55565/PLL+7ltttlmWb58edZcc81p5zv5ekhS5zc45iT5v0k2KAX40SSvnnbAGhIgQIAAAQIECBAgQIAAAQIECBAgQIAAAQIECBAgQIAAAQIECBAgQIAAAQIECBAgQIAAAQIECBAgQIAAAQIECBAgQIAAAQIECBAgQIAAAQKdF6hzM6TO40mQAAECBAgQIECAAAECBAgQIECAAAECBAgQIECAAAECBAgQIECAAAECBAgQIECAAAECBAgQIECAAAECBAgQIECAAAECBAgQGJlAUZ65KAYORxaUiQkQqF+g1xvcMsX1X7+5GcZT4PLLL8+f//mf55e//OVDALvsskuuueaa8cSQdScEPD86UUZJEKhFwP2hFtaccsopOf744/uDH3fccTn55JPrmcyoBAgQGIGA58ej6O973/tyxBFH9P/ioIMOygUXXDCCqpiSQDsF3E+aWberr746L3rRi/rBrbPOOrnrrruy5pprNjNgUREgMHYCnh9jV/LOJrx8+fJsvfXWeeCBB/o5Ll26NAsWLJh2zpOvhyR1f4Pj1Uk+UgrwziTPTnL3tIPWkAABAgQIECBAgAABAgQIECBAgAABAgQIECBAgAABAgQIECBAgAABAgQIECBAgAABAgQIECBAgAABAgQIECBAgAABAgQIECBAgAABAgQIEOi0QN2bIXUaT3IECBAgQIAAAQIECBAgQIAAAQIECBAgQIAAAQIECBAgQIAAAQIECBAgQIAAAQIECBAgQIAAAQIECBAgQIAAAQIECBAgQIDAyASK8sxFMXA4sqBMTIBA/QK93uCWKa7/+s3NMN4CV111Va688spsueWWed3rXjfeGLJvtYDnR6vLJ3gCtQq4P9TDe/LJJ2fRokX9wY8//vicdNJJ9UxmVAIECIxAwPPjUfRrrrkmu+22W/8vttlmm9x0000jqIopCbRTwP2kmXWb+LnzZpttlic+8YnZd999s99++2WnnXZqZrCiIkBgLAU8P8ay7J1N+ogjjsj73ve+fn5rrbVWfvjDH2bDDTecVs6Tr4cks/ENjq8k2THJ3yU5Mcl90wpWIwIECBAgQIAAAQIECBAgQIAAAQIECBAgQIAAAQIECBAgQIAAAQIECBAgQIAAAQIECBAgQIAAAQIECBAgQIAAAQIECBAgQIAAAQIECBAgQGAsBGZjM6SxgJQkAQIECBAgQIAAAQIECBAgQIAAAQIECBAgQIAAAQIECBAgQIAAAQIECBAgQIAAAQIECBAgQIAAAQIECBAgQIAAAQIECBAgMKsCRXm2ohg4nNVATEaAwOwK9HqDW6a4/mfX32wECBBoq4DnR1srJ24C9Qu4P9RjfOKJJ+Yd73hHf/ATTjghixcvrmcyoxIgQGAEAp4fj6L/7Gc/y5Zbbpkddtgh8+bNy0477ZRXvOIVI6iKKQm0U8D9pLl1+/GPf5xnPvOZzQ1QZAQIjLWA58dYl79zyd99993ZYostMvHvR/4cfPDBOffcc6eV6+TrIclsfINjy4fn+b/TClIjAgQIECBAgAABAgQIECBAgAABAgQIECBAgAABAgQIECBAgAABAgQIECBAgAABAgQIECBAgAABAgQIECBAgAABAgQIECBAgAABAgQIECBAYKwEZmMzpLEClSwBAgQIECBAgAABAgQIECBAgAABAgQIECBAgAABAgQIECBAgAABAgQIECBAgAABAgQIECBAgAABAgQIECBAgAABAgQIECAwKwJFeZaiGDiclQBMQoDAaAR6vcEtU1z/o6mDWQkQINA2Ac+PtlVMvARmT8D9oR7rd77znVm8eHF/8Injd7zjHfVMZlQCBAiMQMDzYwTopiTQUQH3k44WVloECBCoWcDzo2Zgw8+6wJlnnpm/+qu/6s87cY5fd911mTdv3uPGMvl6SOIbHI+rpgEBAgQIECBAgAABAgQIECBAgAABAgQIECBAgAABAgQIECBAgAABAgQIECBAgAABAgQIECBAgAABAgQIECBAgAABAgQIECBAgAABAgQIECBQp4DNkOrUNTYBAgQIECBAgAABAgQIECBAgAABAgQIECBAgAABAgQIECBAgAABAgQIECBAgAABAgQIECBAgAABAgQIECBAgAABAgQIECBQl0BRHrgoBg7rmtO4BAg0QKDXG9wyxfXfgKIIgQABAi0Q8PxoQZGESGBEAu4P9cC/4x3vyIknntgffPHixTnhhBPqmcyoBAgQGIGA58cI0E1JoKMC7icdLay0CBAgULOA50fNwIafdYEHHnggW2+9dZYvX96fe+edd87Xvva1x41l8vWQxDc4HldNAwIECBAgQIAAAQIECBAgQIAAAQIECBAgQIAAAQIECBAgQIAAAQIECBAgQIAAAQIECBAgQIAAAQIECBAgQIAAAQIECBAgQIAAAQIECBAgQKBOAZsh1alrbAIECBAgQIAAAQIECBAgQIAAAQIECBAgQIAAAQIECBAgQIAAAQIECBAgQIAAAQIECBAgQIAAAQIECBAgQIAAAQIECBAgQKAugaI8cFEMHNY1p3EJEGiAQK83uGWK678BRRECAQIEWiDg+dGCIgmRwIgE3B/qgV+0aFFOPvnk/uAnnXRSjj/++HomMyoBAgRGIOD5MQJ0UxLoqID7SUcLKy0CBAjULOD5UTOw4UcicPnll2fPPfd8aO65c+fm3e9+d/bZZ5/HjWXy9ZDENzgeV00DAgQIECBAgAABAgQIECBAgAABAgQIECBAgAABAgQIECBAgAABAgQIECBAgAABAgQIECBAgAABAgQIECBAgAABAgQIECBAgAABAgQIECBAoE4BmyHVqWtsAgQIECBAgAABAgQIECBAgAABAgQIECBAgAABAgQIECBAgAABAgQIECBAgAABAgQIECBAgAABAgQIECBAgAABAgQIECBAoC6BojxwUQwc1jWncQkQaIBArze4ZYrrvwFFEQIBAgRaIOD50YIiCZHAiATcH+qBP+6443Lqqaf2Bz/llFOycOHCeiYzKgECBEYg4PkxAnRTEuiogPtJRwsrLQIECNQs4PlRM7DhRyZwwAEHZN68eXn729+eJz3pSdOKY/L1kMQ3OKYlpxEBAgQIECBAgAABAgQIECBAgAABAgQIECBAgAABAgQIECBAgAABAgQIECBAgAABAgQIECBAgAABAgQIECBAgAABAgQIECBAgAABAgQIECBQl4DNkOqSNS4BAgQIECBAgAABAgQIECBAgAABAgQIECBAgAABAgQIECBAgAABAgQIECBAgAABAgQIECBAgAABAgQIECBAgAABAgQIECBQp0BRHrwoBg7rnNfYBAiMWKDXG9wyxfU/4oKYngABAi0R8PxoSaGESWAEAu4PI0A35VgLnHPOObnhhhtyzz33PPTP0qVL8wd/8AdjbSL5dgp4frSzbqIm0EQB95MmVkVMBAgQaL6A50fzayTC2ROYfD0k8Q2O2eM3EwECBAgQIECAAAECBAgQIECAAAECBAgQIECAAAECBAgQIECAAAECBAgQIECAAAECBAgQIECAAAECBAgQIECAAAECBAgQIECAAAECBAgQILASAZshOS0IECBAgAABAgQIECBAgAABAgQIECBAgAABAgQIECBAgAABAgQIECBAgAABAgQIECBAgAABAgQIECBAgAABAgQIECBAgACBNgoU5aCLYuCwjfmImQCBaQr0eoNbprj+pwmnGQECBB5D4Mwzz8xZZ52V7bbbLttvv33+7M/+LNtss03nvDw/OldSCREYmoD7w9AoDURgWgIvfelLc9lll/Xbfv7zn88f//EfT6uvRgSaJOD50aRqiIVAuwXcT9pdvzZGf8EFF+TOO+/M2972tjaGL2YCBB4W8PxwKhB4VGDy9ZDENzicIAQIECBAgAABAgQIECBAgAABAgQIECBAgAABAgQIECBAgAABAgQIECBAgAABAgQIECBAgAABAgQIECBAgAABAgQIECBAgAABAgQIECBAgMBIBWyGNFJ+kxMgQIAAAQIECBAgQIAAAQIECBAgQIAAAQIECBAgQIAAAQIECBAgQIAAAQIECBAgQIAAAQIECBAgQIAAAQIECBAgQIAAAQKrKVCU+xXFwOFqDqkbAQJtEOj1BrdMcf23oWpiJECgyQKve93rcv755/dDfM973pO3ve1tTQ55tWLz/FgtNp0IjIWA+8NYlFmSDRLYf//9c9FFF/Uj+od/+IcccMABDYpQKASmJ+D5MT0nrQgQeHwB95PHN9KiusDPfvaznHjiiQ/9DOinP/1pnvrUp+bnP/959YGNQIDAyAQ8P0ZGb+IGCky+HpL4Bkf8gd2VAAAgAElEQVQD6yQkAgQIECBAgAABAgQIECBAgAABAgQIECBAgAABAgQIECBAgAABAgQIECBAgAABAgQIECBAgAABAgQIECBAgAABAgQIECBAgAABAgQIECAwTgI2QxqnasuVAAECBAgQIECAAAECBAgQIECAAAECBAgQIECAAAECBAgQIECAAAECBAgQIECAAAECBAgQIECAAAECBAgQIECAAAECBAh0R6Aop1IUA4fdyVImBAhMEej1BrdMcf07SQgQIFBNYNttt81NN93UH+Sqq67KbrvtVm3QBvb2/GhgUYREoCEC7g8NKYQwxkbgkEMOybnnntvPd9myZZk/f/7Y5C/R7gh4fnSnljIhMGoB95NRV2A85l+xYkXWX3/93Hvvvf2EL7zwwuy///7jASBLAh0U8PzoYFGltNoCk6+HJE36Bsf6Se5a7eR0JECAAAECBAgQIECAAAECBAgQIECAAAECBAgQIECAAAECBAgQIECAAAECBAgQIECAAAECBAgQIECAAAECBAgQIECAAAECBAgQIECAAAECBFop0KTNkFoJKGgCBAgQIECAAAECBAgQIECAAAECBAgQIECAAAECBAgQIECAAAECBAgQIECAAAECBAgQIECAAAECBAgQIECAAAECBAgQIEBgJAJFedaiGDgcSUAmJUBgdgR6vcEtU1z/s+NuFgIEuimwYsWKPPnJT86DDz7YT/C+++7LWmut1bmEPT86V1IJERiagPvD0CgNRGBaAkcddVTe/e5399suXbo0CxYsmFZfjQg0ScDzo0nVEAuBdgu4n7S7fm2K/k1velPOOeecfsh77bVXPvvZz7YpBbESIFAS8PxwOhB4VGDy9ZCkCd/geHqS05K8IsnvJblDzQgQIECAAAECBAgQIECAAAECBAgQIECAAAECBAgQIECAAAECBAgQIECAAAECBAgQIECAAAECBAgQIECAAAECBAgQIECAAAECBAgQIECAAIHxEWjCZkjjoy1TAgQIECBAgAABAgQIECBAgAABAgQIECBAgAABAgQIECBAgAABAgQIECBAgAABAgQIECBAgAABAgQIECBAgAABAgQIECBAYFgCRXmgohg4HNYcxiFAoIECvd7glimu/wYWSUitFTj11FPzhCc8IS9+8Yuz0047tTYPgU9f4Ktf/Wqe//zn9ztstdVWufnmm6c/QItaen60qFhCJTDLAu4PswxuurEXOPnkk7No0aK+w8KFC3PKKaeMvQuA9gl4frSvZiIm0FQB95OmVuax47r22mtz8cUXZ5999snOO+/cmgS+8pWv5IUvfGE/3jXWWCO33357Ntxww9bkIFACBB4V8PxwNhB47Oshyai/wXFwkvf89p+nPRzlJ5IcoGYECBAgQIAAAQIECBAgQIAAAQIECBAgQIAAAQIECBAgQIAAAQIECBAgQIAAAQIECBAgQIAAAQIECBAgQIAAAQIECBAgQIAAAQIECBAgQIDA+AiMejOk8ZGWKQECBAgQIECAAAECBAgQIECAAAECBAgQIECAAAECBAgQIECAAAECBAgQIECAAAECBAgQIECAAAECBAgQIECAAAECBAgQIDBMgaI8WFEMHA5zHmMRINAwgV5vcMsU13/DCiScVgtssMEG+fd///eHcnja056W6667LltssUWrcxL8qgXe//73561vfWu/0YEHHpiPf/zjnWTz/OhkWSVFYCgC7g9DYTQIgWkLnHHGGTn88MP77Q877LCceeaZ0+6vIYGmCHh+NKUS4iDQfgH3k/bU8JJLLskRRxyR22677aGg58+fn2XLlrUngSRz587NLbfc0o/5ve9978DarFXJCJbAmAt4foz5CSD9AYHJ10OSUX+D4w1JPjSpTC9NcpnSESBAgAABAgQIECBAgAABAgQIECBAgAABAgQIECBAgAABAgQIECBAgAABAgQIECBAgAABAgQIECBAgAABAgQIECBAgAABAgQIECBAgAABAuMhMOrNkMZDWZYECBAgQIAAAQIECBAgQIAAAQIECBAgQIAAAQIECBAgQIAAAQIECBAgQIAAAQIECBAgQIAAAQIECBAgQIAAAQIECBAgQIDAsAWK8oBFMXA47LmMR4BAgwR6vcEtU1z/DSqOUFot8K1vfSs77rhjP4c5c+bkrrvuyuRrrtVJCn6KwBvf+Macd955/b8//fTTc+SRR3ZSyvOjk2WVFIGhCLg/DIXRIASmLfCRj3wkr33ta/vtDzrooFxwwQXT7q8hgaYIeH6svBI///nPc/311+fb3/52rrvuuixYsCDbbLNNU8omDgKNFHA/aWRZVhrUFVdckT322KP/39Zbb73ccccdWXPNNVuTxDvf+c4sXry4H+8OO+yQa6+9tjXxC5QAgUcFPD+cDQQe+3pI0oRvcHwlyfNLdfpxkq2S/ELtCBAgQIAAAQIECBAgQIAAAQIECBAgQIAAAQIECBAgQIAAAQIECBAgQIAAAQIECBAgQIAAAQIECBAgQIAAAQIECBAgQIAAAQIECBAgQIAAge4LNGEzpO4ry5AAAQIECBAgQIAAAQIECBAgQIAAAQIECBAgQIAAAQIECBAgQIAAAQIECBAgQIAAAQIECBAgQIAAAQIECBAgQIAAAQIECBAYtkBRHrAoBg6HPZfxCBBokECvN7hliuu/QcURSqsFlixZkoULF/ZzeOUrX5mLL7641TkJ/vEFtttuu9x44439hl/84hez++67P37HFrbw/Ghh0YRMYJYE3B9mCdo0BB4W+MxnPpOXv/zlfY+99torn/3sZ/kQaJ2A58fKS7bPPvvk0ksv7f/Hc889NwcffHDr6itgArMp4H4ym9rV5nrggQeyySab5I477ugPNHHPK69tqs1Qf+9bbrklc+fOHZjoe9/7Xn7/93+//snNQIDAUAU8P4bKabCWCZx55pnZYYcd8od/+IcPRT75epj4qwak9Owk302yRimW9yT5Hw2ITQgECBAgQIAAAQIECBAgQIAAAQIECBAgQIAAAQIECBAgQIAAAQIECBAgQIAAAQIECBAgQIAAAQIECBAgQIAAAQIECBAgQIAAAQIECBAgQIBAzQJN2Ayp5hQNT4AAAQIECBAgQIAAAQIECBAgQIAAAQIECBAgQIAAAQIECBAgQIAAAQIECBAgQIAAAQIECBAgQIAAAQIECBAgQIAAAQIECHRQoCjnVBQDhx1MV0oECDwi0OsNbpni+nduEBiOwO67756rrrqqP9gHPvCBvOlNbxrO4EZppMCKFSvy5Cc/OQ8++GA/vnvuuSfrrrtuI+OtGpTnR1VB/Ql0V8D9obu1lVkzBa6++uq86EUv6ge3yy675JprrmlmsKIisAoBz4+V4yxevDjvfOc7+//xrW99a8444wznEgEC7iedOQcOP/zwgfvafvvtl0984hOtyu+FL3xhvvKVr/RjPuaYY7JkyZJW5SBYAgQS61FnwTgKTPxM4bDDDst3v/vdzJs3L9dff/1DDJOvh4m/aojPaUmOKsXyQJLtkny3IfEJgwABAgQIECBAgAABAgQIECBAgAABAgQIECBAgAABAgQIECBAgAABAgQIECBAgAABAgQIECBAgAABAgQIECBAgAABAgQIECBAgAABAgQIEKhJoCmbIdWUnmEJECBAgAABAgQIECBAgAABAgQIECBAgAABAgQIECBAgAABAgQIECBAgAABAgQIECBAgAABAgQIECBAgAABAgQIECBAgACBjgoU5byKYuCwoylLiwCBCYFeb3DLFNe/84JAdYH77rsvc+bMyW9+85v+YN///vczd+7c6oMbobEC3/jGN7Lzzjv349tiiy2yfPnyxsZbNTDPj6qC+hPoroD7Q3drK7NmCtxwww2ZN29eP7htt902N954YzODFRWBVQh4fqwc59Of/nT23nvv/n/cZZddcs011ziXCBBwP+nMOfDVr341z3/+8/v5rLnmmrnrrruyzjrrtCbHc845J29605v68W6yySa57bbbpvzsvTUJCZTAmApYj45p4cc47Ztvvjlbb731gMD555+f17zmNSt7hjXlGxxPSXJzkk1LgV+XZKckD4xxOaVOgAABAgQIECBAgAABAgQIECBAgAABAgQIECBAgAABAgQIECBAgAABAgQIECBAgAABAgQIECBAgAABAgQIECBAgAABAgQIECBAgAABAgQ6L9CUzZA6Dy1BAgQIECBAgAABAgQIECBAgAABAgQIECBAgAABAgQIECBAgAABAgQIECBAgAABAgQIECBAgAABAgQIECBAgAABAgQIECBAYKgCRXm0ohg4HOpEBiNAoFkCvd7glimu/2bVRzTtFPjHf/zHvOxlL+sHv+mmm+bWW29tZzKinrbA2Wefnbe85S399vvvv38uvPDCafdvW0PPj7ZVTLwEZk/A/WH2rM1EYELghz/8YTbffPM+xmabbZYf/ehHcAi0TsDzY+Ulm3yNr7XWWrnvvvtaV18BE5hNAfeT2dQezlwT65fbbrutP9h5552X17/+9cMZfBZGuffee7P++utnxYoV/dmuvPLKvPjFL56F2U1BgMCwBDw/hiVpnDYJHHjggQO/x9hwww0f+jnD2muvPTmNJn2DY58kn5oU4NuT/G2b7MVKgAABAgQIECBAgAABAgQIECBAgAABAgQIECBAgAABAgQIECBAgAABAgQIECBAgAABAgQIECBAgAABAgQIECBAgAABAgQIECBAgAABAgQIzEygSZshzSxyrQkQIECAAAECBAgQIECAAAECBAgQIECAAAECBAgQIECAAAECBAgQIECAAAECBAgQIECAAAECBAgQIECAAAECBAgQIECAAIFxFijKyRfFwOE4u8idQOcFer3BLVNc/50vuQRnQeDwww/PGWec0Z9p/vz5WbZs2SzMbIpRCixZsiQnnnhifvnLXz4UxmmnnZajjjpqlCHVOrfnR628BifQagH3h3rK95a3vCVnn312f/Czzjorhx56aD2TGbVVAvfff/9Da885c+Y89M9GG22UF73oRa3KQbAEJgQ8Px77PFh77bUzca0/8uf73/9+5s6d68QhQOAxBNxP2ndqHHvssXnXu97VD/wlL3lJLr/88lYlsv/+++eiiy56KOZ1110355xzTib+zh8CBNoj4PnRnlqJdHgCt99+ezbffPP86le/6g963HHH5ZRTTpk8SdO+wfFPSf6kFOQvkmyV5MfD0zESAQIECBAgQIAAAQIECBAgQIAAAQIECBAgQIAAAQIECBAgQIAAAQIECBAgQIAAAQIECPx/9u4DyqrqXBz4NzQLoqMGzKCAXR4YC0gViahgsCZGfRGjWAiWqCkm+owxiUaNxmdL8D19RrGgRI29oEGwgBoQFKOIEgtIUAQLGqTIMPf/zv1n7ps7mYGZYcotv7MWa9a5d59vf99v33P2njOscwkQIECAAAECBAgQIECAAAECBAgQIECAAAECBAgQyCWBXHsYUi7ZyIUAAQIECBAgQIAAAQIECBAgQIAAAQIECBAgQIAAAQIECBAgQIAAAQIECBAgQIAAAQIECBAgQIAAAQIECBAgQIAAAQIECBDIXYFU1dRSqazd3M1aZgQIrLdASUn2I1Oc/+tNKgCB6N69e7z55psZiXvuuSeOPPJIMkUiMHv27Jg1a1bstddescsuuxRs1eaPgh1ahRFYbwHXh/UmrDHAqaeeGjfccEPmveuvvz5OOeWUpulMVAIECLSAgPmjdvR99903nnnmmUyD++67L771rW+1wCjpkkB+CLie5Mc4Vc3yr3/9a+y+++6Zl5IxXLRoUXTq1Clvinn44Yfj6quvjlGjRsWIESPyJm+JEiDwfwLmD5+GYhW44IIL4uKLL86Uv8EGG8SqVauqc+Tad3B0iYi5EbFhlURvjYgTinUc1U2AAAECBAgQIECAAAECBAgQIECAAAECBAgQIECAAAECBAgQIECAAAECBAgQIECAAAECBAgQIECAAAECBAgQIECAAAECBAgQIECAAAECBApdINcehlTo3uojQIAAAQIECBAgQIAAAQIECBAgQIAAAQIECBAgQIAAAQIECBAgQIAAAQIECBAgQIAAAQIECBAgQIAAAQIECBAgQIAAAQIEGkcgVTVMKpW12zg9iEKAQE4KlJRkPzLF+Z+TwySpPBJYsGBBdO3aNZNxco598sknUVpamkdVSJXAugXMH+s20oJAsQq4PjTNyI8ePTpuvPHGTPD/+Z//ie9973tN05moBAgQaAEB80ft6D/4wQ/id7/7XabBL37xi7jwwgtbYJR0SSA/BFxP8mOcqme54447xttvv515+aqrroof/ehH+VmMrAkQyEsB80deDpukG0Fg+fLlkczDH3zwwdqi5eJ3cPwsIi75Z9J3RsSZEfFJI5AIQYAAAQIECBAgQIAAAQIECBAgQIAAAQIECBAgQIAAAQIECBAgQIAAAQIECBAgQIAAAQIECBAgQIAAAQIECBAgQIAAAQIECBAgQIAAAQIECOSgQC4+DCkHmaREgAABAgQIECBAgAABAgQIECBAgAABAgQIECBAgAABAgQIECBAgAABAgQIECBAgAABAgQIECBAgAABAgQIECBAgAABAgQI5JhAqmo+qVTWbo6lKh0CBBpToKQk+5Epzv/G1BWrGAVuvPHGGD16dKb0Pn36xPTp04uRQs0FLmD+KPABVh6B9RBwfVgPvLUc+r3vfS/+8Ic/ZFoka45Ro0Y1TWeiEiBAoAUEzB+1o48dOzZOOumkTIPDDjssHnzwwRYYJV0SyA8B15P8GKfqWV588cVxwQUXZF7u3bt3zJgxIz+LkTUBAnkpYP7Iy2GTdCMJ3HbbbTFy5Mi1RcvF7+BoGxFPRsRlETGhkSiEIUCAAAECBAgQIECAAAECBAgQIECAAAECBAgQIECAAAECBAgQIECAAAECBAgQIECAAAECBAgQIECAAAECBAgQIECAAAECBAgQIECAAAECBHJUIBcfhpSjVNIiQIAAAQIECBAgQIAAAQIECBAgQIAAAQIECBAgQIAAAQIECBAgQIAAAQIECBAgQIAAAQIECBAgQIAAAQIECBAgQIAAAQIEckggVTWXVCprN4fSlAoBAo0tUFKS/cgU539jC4tXbAJnn312XHXVVZmyf/azn8Ull1xSbAzqLQIB80cRDLISCTRQwPWhgXDrOOzkk0+Om2++OdPqpptuipNOOqlpOhOVAAECLSBg/qgd/eWXX45evXplGnTr1i3mzZvXAqOkSwL5IeB6kh/jVD3Ld999N7bffvvMy3vvvXdMnTo1P4uRNQECeSlg/sjLYZN0IwrsueeeMWvWrNoi+g6ORrQWigABAgQIECBAgAABAgQIECBAgAABAgQIECBAgAABAgQIECBAgAABAgQIECBAgAABAgQIECBAgAABAgQIECBAgAABAgQIECBAgAABAgQIEKi/gIch1d/MEQQIECBAgAABAgQIECBAgAABAgQIECBAgAABAgQIECBAgAABAgQIECBAgAABAgQIECBAgAABAgQIECBAgAABAgQIECBAgEDLC6SqppBKZe22fHYyIECgyQRKSrIfmeL8bzJqgQtYYOnSpbFy5cooLy9P/3zvvffi8ccfjyeeeCJ+9atfxdChQ2OTTTYpYAGlFaOA+aMYR13NBOom4PpQN6f6tjrxxBPjlltuyRw2duzYOOGEE+obRnsCBAjkrID5o/ah+fLLL2OjjTaKioqKTKNPP/00SktLc3Y8JUagJQVcT1pSf/36HjZsWPTs2TNOOeWU6N69+/oFczQBAgTqKWD+qCeY5gUnMG3atOjfv39tdfkOjoIbcQURIECAAAECBAgQIECAAAECBAgQIECAAAECBAgQIECAAAECBAgQIECAAAECBAgQIECAAAECBAgQIECAAAECBAgQIECAAAECBAgQIECAAIH8EvAwpPwaL9kSIECAAAECBAgQIECAAAECBAgQIECAAAECBAgQIECAAAECBAgQIECAAAECBAgQIECAAAECBAgQIECAAAECBAgQIECAAAEC/18gVRUilcraZUSAQAELlJRkPzLF+V/Ag620RhFIzpHVq1fH/Pnz49lnn425c+fGhx9+mP43Z86c+Pzzz6OioiLatWsXm266aXTu3Dl23nnn2H333WP48OHRpUuX2GCDDRolF0EItKSA+aMl9fVNILcFXB+aZnxOOOGEuPXWWzPBb7nllhg5cmTTdCYqAQIEWkDA/LF29N122y1effXVTKOnnnoq9t133xYYKV0SyH0B15PcHyMZEiBAIBcFzB+5OCpyam6BY489Nu68886auvUdHM09GPojQIAAAQIECBAgQIAAAQIECBAgQIAAAQIECBAgQIAAAQIECBAgQIAAAQIECBAgQIAAAQIECBAgQIAAAQIECBAgQIAAAQIECBAgQIAAAQIEsgQ8DMkHggABAgQIECBAgAABAgQIECBAgAABAgQIECBAgAABAgQIECBAgAABAgQIECBAgAABAgQIECBAgAABAgQIECBAgAABAgQIEMhHgVTVpFOprN18rEfOBAjUUaCkJPuRKc7/OsJpVpQCM2bMiLvuuisefPDBeOutt6Ih58suu+wS3/zmN+PII4+MPfbYI9q0aVOUlorOfwHzR/6PoQoINJWA60PTyB5//PFx++23Z4LfdtttcdxxxzVNZ6ISIECgBQTMH2tHv+yyy+Ljjz+OPffcM/27ZI8ePVpglHRJID8EXE/yY5xkSYAAgVwTMH/k2ojIpyUEPvjgg9huu+1i1apV1bv3HRwtMSD6JECAAAECBAgQIECAAAECBAgQIECAAAECBAgQIECAAAECBAgQIECAAAECBAgQIECAAAECBAgQIECAAAECBAgQIECAAAECBAgQIECAAAECBDICHobkw0CAAAECBAgQIECAAAECBAgQIECAAAECBAgQIECAAAECBAgQIECAAAECBAgQIECAAAECBAgQIECAAAECBAgQIECAAAECBAjko0CqatKpVNZuPtYjZwIE6ihQUpL9yBTnfx3hNCsqgSeffDIuuOCCmD59elRUVDRa7V26dIlzzjknTjrppNh4440bLa5ABJpDwPzRHMr6IJCfAq4PTTNu3/3ud+OOO+7IBB83blwce+yxTdOZqAQIEGgBAfNHC6DrkkCBCrieFOjAKosAAQJNLGD+aGJg4fNG4MYbb4zRo0dXz9d3cOTNCEqUAAECBAgQIECAAAECBAgQIECAAAECBAgQIECAAAECBAgQIECAAAECBAgQIECAAAECBAgQIECAAAECBAgQIECAAAECBAgQIECAAAECBAgUpoCHIRXmuKqKAAECBAgQIECAAAECBAgQIECAAAECBAgQIECAAAECBAgQIECAAAECBAgQIECAAAECBAgQIECAAAECBAgQIECAAAECBAgUukCqaoGpVNZuodeuPgJFLVBSkv3IFOd/UX8cFF9N4Nlnn40rrrgiHn300ajrudGuXbuoqKiI8vLyOnkm5+BWW20V559/fnzve9+LDTbYoE7HaUSgpQXMHy09AvonkLsCrg9NMzbHHnts3HnnnZngd9xxR4wYMaJpOhO1YAVWr14dc+bMSa9VN9tss9hhhx0KtlaF5Z+A+SP/xkzGBHJVwPUkV0dGXgQIEMhtAfNHbo+P7JpXoPr5EBG+g6N5h0BvBAgQIECAAAECBAgQIECAAAECBAgQIECAAAECBAgQIECAAAECBAgQIECAAAECBAgQIECAAAECBAgQIECAAAECBAgQIECAAAECBAgQIECAQDUBD0PykSBAgAABAgQIECBAgAABAgQIECBAgAABAgQIECBAgAABAgQIECBAgAABAgQIECBAgAABAgQIECBAgAABAgQIECBAgAABAgTyUSBVNelUKms3H+uRMwECdRQoKcl+ZEqunv/V86xjeZoRaDKBzTbbLA488MDo27dv7LLLLrHlllvGBhtsEK1bt47k87p69epYvnx5fPLJJzFv3ryYM2dOvPDCC/HXv/61yXISuDAF8uW6nKt5FuanQlUEclsgX9aXua34r9kdc8wx8cc//jHzxvjx4+M73/lOvpUh32YS+PTTT2PRokXxyiuvxBtvvBFLliyJzz77LJYuXRrLli2LZN7ecMMNo2PHjrHFFlvEpptuGtttt1107949/bNz587NlKluCPyfgPnDp4EAgcYSyJfrifudjTXi4hAgkG8CuXofMV/mj3wbb/nmp0AN6xTfwZGfQylrAgQIECBAgAABAgQIECBAgAABAgQIECBAgAABAgQIECBAgAABAgQIECBAgAABAgQIECBAgAABAgQIECBAgAABAgQIECBAgAABAgQIECBQMAIehlQwQ6kQAgQIECBAgAABAgQIECBAgAABAgQIECBAgAABAgQIECBAgAABAgQIECBAgAABAgQIECBAgAABAgQIECBAgAABAgQIECBQVAKpqtWmUlm7RQWhWALFJlBSkv3IlFw9/6vnWWzjpN7cEOjQoUMcfPDB6X+9evWKbbbZJjbddNM6JbdixYr48MMP4/3334/x48fHPffck963EViXQL5cl3M1z3X5ep8AgcYXyJf1ZeNX3rQR//3f/z3uvvvuTCd33XVXHH300U3bqeh5JbBy5cp4++234/HHH4+nn346ZsyYEYsWLap3Dck6d/DgwXHAAQfEvvvuG+3bt693DAcQaIiA+aMhao4hQKAmgXy5nrjf6fNLgECxCuTqfcR8mT+K9XOj7uYVqGGd4js4mncI9EaAAAECBAgQIECAAAECBAgQIECAAAECBAgQIECAAAECBAgQIECAAAECBAgQIECAAAECBAgQIECAAAECBAgQIECAAAECBAgQIECAAAECBAhUE/AwJB8JAgQIECBAgAABAgQIECBAgAABAgQIECBAgAABAgQIECBAgAABAgQIECBAgBchaTQAACAASURBVAABAgQIECBAgAABAgQIECBAgAABAgQIECBAIB8FUlWTTqWydvOxHjkTIFBHgZKS7Eem5Or5Xz3POpanGYFGEejQoUPsvffeccEFF0SfPn2ibdu26x135syZcfXVV8e9994bK1euXO94AhSuQL5cl3M1z8L9ZKiMQO4K5Mv6MncFZUagfgLl5eVxww03xCWXXBKLFi2KxpyTd9999zj//PPj8MMPj3bt2tUvMa0J1FPA/FFPMM0JEKhVIF+uJ+53+hATIFCsAo35O0tjGubL/NGYNYtFoDaBGtYp+fodHBtFxGUR8feIuMKIEyBAgAABAgQIECBAgAABAgQIECBAgAABAgQIECBAgAABAgQIECBAgAABAgQIECBAgAABAgQIECBAgAABAgQIECBAgAABAgQIECBAgAABAvkrkK8PQ8pfcZkTIECAAAECBAgQIECAAAECBAgQIECAAAECBAgQIECAAAECBAgQIECAAAECBAgQIECAAAECBAgQIECAAAECBAgQIECAAAECjSGQqhoklcrabYz4YhAgkKMCJSXZj0zJ1fO/ep45yimtAhTYfvvt4/e//30MGTIkNtpoo0av8NZbb41rrrkmZs2a1eixBSwMgXy5LudqnoXxKVAFgfwSyJf1ZX6pypZAzQIzZ86Mn/zkJ/H000+vlSg5L6uem61atYqKior0Mckcvq55fNddd42rr7469t9//6w4xoVAYwqYPxpTUywCxS2QL9cT9zuL+3OqegLFLLCu3z9ayiZf5o+W8tFvcQnUsE7Jx+/g2DcixkbEthGxIiJ2iYgFxTWSqiVAgAABAgQIECBAgAABAgQIECBAgAABAgQIECBAgAABAgQIECBAgAABAgQIECBAgAABAgQIECBAgAABAgQIECBAgAABAgQIECBAgAABAoUjkI8PQyocfZUQIECAAAECBAgQIECAAAECBAgQIECAAAECBAgQIECAAAECBAgQIECAAAECBAgQIECAAAECBAgQIECAAAECBAgQIECAAAECDRVIVT0wlcrabWhMxxEgkAcCJSXZj0xx/ufBoEmx0QVefPHF2H///eMf//hHVuyvfe1rMXny5PjKV77S6H1WDfjJJ5/EL37xi7juuuuy+tliiy3i7rvvTudmy02B2267LUaOHJlJ7qCDDopHH300N5Nt5KzMH40MKhyBAhLIl+tD9TwLaAiUQiAtsNVWW8XQoUPj61//emy//fbRsWPH2GyzzWKjjTaK1q1bx/Lly2PZsmXx0Ucfxeuvvx5//vOf47HHHosVK1YQLHCBXP29P1/mjwL/eCiPQEEIuJ4UxDAWRBHnnntu/Pa3v83UcsQRR8S9995bELUpgkAhCpg/CnFU1dRQgRrum+Xbd3BsHhGfVKv//og4oqEmjiNAgAABAgQIECBAgAABAgQIECBAgAABAgQIECBAgAABAgQIECBAgAABAgQIECBAgAABAgQIECBAgAABAgQIECBAgAABAgQIECBAgAABAgRaViDfHobUslp6J0CAAAECBAgQIECAAAECBAgQIECAAAECBAgQIECAAAECBAgQIECAAAECBAgQIECAAAECBAgQIECAAAECBAgQIECAAAECBHJFIFU1kVQqazdXcpQHAQJNIFBSkv3IFOd/EyALmdMC5eXlscsuu8Q777yTybNNmzZx6qmnxhVXXBEbbrhhs+V/ySWXxM9//vOs/nr06BGPP/54dOnSpdny0FHdBX7wgx/E7373u8wB559/flx88cV1D5DHLc0feTx4UifQxAL5cn2onmcTswhPoFkFunbtGi+//HJssskm0a5duzr1/eWXX8aSJUti2rRp8cQTT8R9990XH330UZ2O1Si/BHL19/58mT/ya7RlS6A4BVxPCnPcV6xYEcl9vA4dOuRNgXPmzInk3l7l1rZt21i8eHGUlpbmTQ0SJVBMAuaPYhptta5LoIb7Zvn4HRzJH9x+Xa3WgyJiwrrq9z4BAgQIECBAgAABAgQIECBAgAABAgQIECBAgAABAgQIECBAgAABAgQIECBAgAABAgQIECBAgAABAgQIECBAgAABAgQIECBAgAABAgQIECCQewL5+DCk3FOUEQECBAgQIECAAAECBAgQIECAAAECBAgQIECAAAECBAgQIECAAAECBAgQIECAAAECBAgQIECAAAECBAgQIECAAAECBAgQINDcAqmqHaZSWbvNnYv+CBBoRoGSkuxHpjj/mxFfVy0usGrVqhg+fHg89dRTmVzatm0bV111VXz/+9+P6udHbQnfdNNNMXjw4Nhpp53Wu6ZbbrklTjrppKh6Lh5//PFx6623rndsARpfYJ999ompU6dmAt97771xxBFHNH5HORjR/JGDgyIlAjkikC/Xh7rO8znCKg0C9RIoKyuL999/v17HVG28evXqWLhwYVx88cXxwAMPxMcff9zgWA7MPYFc/b0/X+aP3BtRGREgUF3A9aSwPhOvvvpq/Nd//Vfceeedcckll8QZZ5yRVwX27t07XnrppUzOSS2nnXZaXtUgWQLFImD+KJaRVmddBGq4b5aP38HRNiLeiIjtq9S8ICKSP+atqouDNgQIECBAgAABAgQIECBAgAABAgQIECBAgAABAgQIECBAgAABAgQIECBAgAABAgQIECBAgAABAgQIECBAgAABAgQIECBAgAABAgQIECBAgEDuCOTjw5ByR08mBAgQIECAAAECBAgQIECAAAECBAgQIECAAAECBAgQIECAAAECBAgQIECAAAECBAgQIECAAAECBAgQIECAAAECBAgQIECAQEsJpKp2nEpl7bZUTvolQKAZBEpKsh+Z4vxvBnRd5IzAL3/5y7jooouy8kn2zzvvvGjTpk2d8nzzzTeje/fu6bZbb711fPOb34yrrroqWrdunf7XkO2cc86JK664InNo27ZtY8yYMTF69OiGhHNMEwq0b98+li9fnunh3XffjW233bYJe8yd0OaP3BkLmRDINYF8uT5UzzPXHOVDoK4C22+/fSTrx1NPPTVzyMYbbxxffPFFXUPU2m7NmjUxZ86cdPwJEyasdzwBckMgV3/vz5f5IzdGURYECKxNwPWkcD4f//3f/x2nn356pqCBAwfGc889l1cFXnPNNfGjH/0ok3P//v3jhRdeyKsaJEugWATMH8Uy0uqsi0AN982q/kG5LCIuj4jpETGmLvFasM2QiJhcrf9LI+L8FsxJ1wQIECBAgAABAgQIECBAgAABAgQIECBAgAABAgQIECBAgAABAgQIECBAgAABAgQIECBAgAABAgQIECBAgAABAgQIECBAgAABAgQIECBAgEADBLK/XacBARxCgAABAgQIECBAgAABAgQIECBAgAABAgQIECBAgAABAgQIECBAgAABAgQIECBAgAABAgQIECBAgAABAgQIECBAgAABAgQIEGgBgVTVPlOprN0WSEeXBAg0l0BJSfYjU5z/zSWvn5YWeOWVV+Kggw6K999/P5PKUUcdFWPHjo327dvXKb3y8vIYNWpU3HrrrZn2HTp0iK5du0ZyLm222WbRu3fvOPjgg2PAgAHp/bpsn332WRxzzDExYcKETPNNN900Xn/99dh6663rEkKbZhCYM2dO9OjRI9NTaWlpfPrpp83Qc250Yf7IjXGQBYFcFHB9yMVRkVO+C0yePDmOP/74WLhwYVYp++yzT1x99dXpNWfr1q2joqIi8/6aNWuiVatWjVJ6sj4966yz4o477ogkbuW28cYbp9esgwcPbpR+BCluAfNH/cf/888/j6VLl6Z/B7URIPB/Aq4nhfNpePvtt2PHHXfMKui9996LLl265E2RS5YsibKysqw11DvvvBPbbbdd3tQgUQLFImD+KJaRVmddBKqfDxGR/EF5g4g4OyJ+FhHJH9KSP4js8M+fdQnbUm3ujIhjqnS+OiK+9r+vvdlSCemXAAECBAgQIECAAAECBAgQIECAAAECBAgQIECAAAECBAgQIECAAAECBAgQIECAAAECBAgQIECAAAECBAgQIECAAAECBAgQIECAAAECBAgQqL9A9rfr1P94RxAgQIAAAQIECBAgQIAAAQIECBAgQIAAAQIECBAgQIAAAQIECBAgQIAAAQIECBAgQIAAAQIECBAgQIAAAQIECBAgQIAAAQIEWkIgVbXTVCprtyXy0ScBAs0kUFKS/cgU538zweumxQVGjRoVN910UyaPr3zlK/HSSy9Fly5d1pnbZ599FuPHj4+bb745fcyaNWvWeszmm28e3bp1i1NOOSWOOuqo2HLLLdfZx4wZM+Lb3/52vPfee5m2yfHXX3/9Oo/VoHkExo0bF8cdd1yms/322y8mTZrUPJ3nQC/mjxwYBCkQyFEB14ccHRhp5a3AG2+8ESNGjIiXX345U0OrVq3i7LPPjp/+9KfRsWPH9OvJGvOTTz7JtFmyZEkka9zG3C688ML47W9/G8uXL8+ETfqfPn16bLvtto3ZlVhFKGD+qNugz5o1K379619H8vOdd95J/45599131+1grQgUiYDrSWENdK9evbLWQZdddlmce+65eVXkIYccEo8++mgm5wsuuCAuuuiivKpBsgSKQcD8UQyjrMa6ClQ/HyIi+YNycgPi7YjoUCXO7yPirLrGbaF2yc2Rd6rl/XxE7N1C+eiWAAECBAgQIECAAAECBAgQIECAAAECBAgQIECAAAECBAgQIECAAAECBAgQIECAAAECBAgQIECAAAECBAgQIECAAAECBAgQIECAAAECBAgQaIBA9rfrNCCAQwgQIECAAAECBAgQIECAAAECBAgQIECAAAECBAgQIECAAAECBAgQIECAAAECBAgQIECAAAECBAgQIECAAAECBAgQIECAAAECLSCQqtpnKpW12wLp6JIAgeYSKCnJfmSK87+55PXTkgL3339/HH/88bFs2bJ0Gsl5MHbs2Bg5cuQ603rppZfiwgsvjIceemidbas3aNWqVfTq1Suuu+666Nu37zqP/+1vfxvnnntupt3GG28cb7zxRnTp0mWdx2rQ9AI//vGP4+qrr8509JOf/CSuuOKKpu84R3owf+TIQEiDQA4KuD7k4KBIKW8FPv/88/jud78bDz/8cKaGZE157bXXxhlnnJFV1/bbbx/vvvtu5rW33nordthhh0av/ZZbbonTTz89VqxYkYk9cODAeOCBB6Jjx46N3p+AxSNg/qjbWE+bNi369++fabzjjjvG3/72t7odrBWBIhFwPSmsgb7yyisjuedSue2+++4xa9asvCry7rvvjn//93/P5Lz11lvH3//+97yqQbIEikHA/FEMo6zGugpUPx+SP6X989hzIuLyKnHWRET3iHirrrFbqF1yE+X31fo+LiLGtVA+uiVAgAABAgQIECBAgAABAgQIECBAgAABAgQIECBAgAABAgQIECBAgAABAgQIECBAgAABAgQIECBAgAABAgQIECBAgAABAgQIECBAgAABAgTqKZD97Tr1PFhzAgQIECBAgAABAgQIECBAgAABAgQIECBAgAABAgQIECBAgAABAgQIECBAgAABAgQIECBAgAABAgQIECBAgAABAgQIECBAgEALCaSq9ptKZe22UEq6JUCgOQRKSrIfmeL8bw51fbSkwMcffxxHHnlkPP3005k0Bg4cGJMmTYoNN9xwrak9/PDD8eMf/zjeeuutGtsl59P2228fa9asiWXLlsVHH31UY7uysrIYO3ZsHHjggWvtb9GiRXHIIYfEzJkzM+1OP/30GDNmTFQ/d1vStFj7/vrXvx7PPvtspvw77rgjRowYUTQc5o+iGWqFEqi3gOtDvckcQKBWgTPPPDO99qu6nXPOOXH55Zf/yzF77rlnzJo1K/N6sobs1atXZr+ioiK9Tk1+50t+tmnTJlq3bh2tWrWq9wicd955cdlll2Ud95Of/CR+85vfpOPaCDREwPxRN7Uvv/wyNtpoo0jO6crtiy++iI033rhuAbQiUAQCrieFNciLFy+Or371q+k1TOWW3JvbYYcd8qbQ1atXxxZbbJG+X1i5PfPMMzF48OBmryHxTP4l80gyn2yzzTbpnzYCBOJf7rn7e5lPRTEL1PA3qMo/KLeNiOSPZF2r+EyMiGE57pXk/0pEfK1Knskf8baPiH/keO7SI0CAAAECBAgQIECAAAECBAgQIECAAAECBAgQIECAAAECBAgQIECAAAECBAgQIECAAAECBAgQIECAAAECBAgQIECAAAECBAgQIECAAAECBCIi+9t1kBAgQIAAAQIECBAgQIAAAQIECBAgQIAAAQIECBAgQIAAAQIECBAgQIAAAQIECBAgQIAAAQIECBAgQIAAAQIECBAgQIAAAQIE8kMgVTXNVCprNz8qkCUBAg0SKCnJfmSK879BjA7KI4ExY8bEmWeemcm4Xbt28dRTT8XAgQPXWkXS5lvf+lZ89tlntbYbMmRIXHLJJVFeXh7vv/9+vPvuuzFjxox48skn/+W4Nm3axH333ReHHnroWvu97rrr4owzzsi02XTTTeOtt96Kjh075pF6Yabavn37WL58eaa4OXPmRPfu3Quz2BqqMn8UzVArlEC9BVwf6k3mAAI1Cjz99NMxbNiwWL16deb9gw46KO69997YcMMN/+WYZC2aHFO5TZo0Kfbbb7+YNWtWet357LPPptenn3/+eXq9+pWvfCX9r0+fPjF8+PA44IADYqONNqrTaCTHH3744fHYY49l2m+zzTYxceLEoloP1QlLozoLmD/qTJU+z958883MAc8999w6f6ete3QtCeS/gOtJ/o9h9Qr233//mDx5cublCy64IC666KK8KnT06NFx4403ZnI++eST4w9/+EOT1fDpp5/GvHnz0mvBuXPnpteAyWtLly6NZcuWpftN7m0l9xqTn6WlpbHzzjtH7969o0uXLvHVr361yXITmECuCpg/cnVk5NUSAtXPh2rfwfHNiLi/Wl6HRMSjLZFrPfrsHREzqrSfGxHJH+mSnzYCBAgQIECAAAECBAgQIECAAAECBAgQIECAAAECBAgQIECAAAECBAgQIECAAAECBAgQIECAAAECBAgQIECAAAECBAgQIECAAAECBAgQIEAgxwWyv10nx5OVHgECBAgQIECAAAECBAgQIECAAAECBAgQIECAAAECBAgQIECAAAECBAgQIECAAAECBAgQIECAAAECBAgQIECAAAECBAgQIEDgnwKpqhKpVNYuJAIECligpCT7kSnO/wIebKWlBfr16xfTp0/PaBxyyCHx8MMPr1Xngw8+iL59+8bf//73rHabbLJJLFu2LPPaPffcE0ceeeS/xHrxxRfjzDPPjGnTpmW916lTp5gwYUL06tWr1v4//fTTOPTQQ+O5557LtHnkkUfi4IMPNqItKDB37tzYZZddMhlsvPHG8cUXX7RgRs3ftfmj+c31SCBfBFwf8mWk5JnLAsnvZYMGDYrnn38+k+buu+8eDz30UHTt2rXG1L/5zW/Ggw8+mHnvpz/9aTz99NPx2muvxcqVK2Ntv+u1adMmtt122zj11FPT69Z27dqtk2fhwoXptXXys3I7+eST4w9/+MM6j9WAQE0C5o+6fy6+853vxF133ZU54LrrrovTTz+97gG0JFDgAq4nhTfAN998cyTrjMpthx12iLfeeiuvCp06dWrss88+6Zy/8Y1vxEknnRRHHXVUo9awevXqmDVrVkycODGeeuqpmDJlSqxatapefWy00Uax5557xt57752+z7nHHnvUaW1Yr040JpCjAuaPHB0YabWIQPXzISKqfwfHMxExuEpyycTcIyJWt0jCde/0vyJidET8Z0T8IiK+rPuhWhIgQIAAAQIECBAgQIAAAQIECBAgQIAAAQIECBAgQIAAAQIECBAgQIAAAQIECBAgQIAAAQIECBAgQIAAAQIECBAgQIAAAQIECBAgQIAAAQItKVD9YUgtmYu+CRAgQIAAAQIECBAgQIAAAQIECBAgQIAAAQIECBAgQIAAAQIECBAgQIAAAQIECBAgQIAAAQIECBAgQIAAAQIECBAgQIAAAQJ1FUhVbZhKZe3WNYZ2BAjkoUBJSfYjU5z/eTiIUq6zwN/+9rcYNmxYzJs3L31M27Zt47rrrovvfe97tcaoqKiIb3zjGzFx4sRMm3bt2sWPfvSjuPzyyzOvJefSJ598EqWlpTXGWrNmTVx66aXxi1/8Iuv9/v37x+TJk2OjjTaq8bjknLz66qvj7LPPzrz//e9/P6666qpI8rC1jMDHH38cY8eOTY/ds88+G7169Ur/LKbN/FFMo61WAvUTcH2on1ddWx944IHx5z//OdP8iSeeSK9rbIUpMGHChDjkkEMiWYsmW3Je/fGPf4yjjz661oIffPDBmD9/fnz44Ydx3333xdtvvx2rV6+uF1CrVq3S65qbbropdtttt3Ue+/vf/z7OOuusTLuysrJI8ujTp886j9WAQHUB80fdPxOXXXZZnHfeeZkDRo8eHTfccEPdA2hJoMAFXE8Kb4CXLVsWW2yxRdbaZvr06Xm35rjzzjvj4IMPjs0226zRB2natGnpe48PPfRQo8Y+4IAD4txzz439998/vSa1EShkAfNHIY+u2uorUMM1v/ok0CMiXktuWVSJ/eOIuLq+fTVz++SPeDtFxIvN3K/uCBAgQIAAAQIECBAgQIAAAQIECBAgQIAAAQIECBAgQIAAAQIECBAgQIAAAQIECBAgQIAAAQIECBAgQIAAAQIECBAgQIAAAQIECBAgQIAAgfUU8ES89QR0OAECBAgQIECAAAECBAgQIECAAAECBAgQIECAAAECBAgQIECAAAECBAgQIECAAAECBAgQIECAAAECBAgQIECAAAECBAgQINAiAqmqvaZSWbstkpBOCRBoHoGSkuxHpjj/m8ddLy0jcO+998bJJ58cn332WTqBTp06xdSpU2OnnXaqNaHbb789jj/++Kz3f/7zn8fOO++c9Xr//v3jhRdeWGdh5513Xlx22WWZdhtssEGMHTs2jjnmmFqPXbBgQWy77bZRUVGRbrPrrrvGn//85ygrK1tnfxo0j8B7770XXbt2bZ7OcqQX80eODIQ0COSggOtD0wzK0KFD48knn8wEnzhxYhxwwAFN05moLSqwevXqGDBgQMycOTOTx1FHHZVeM7Zv336tud13331x2mmnxeLFi9faLjlP1/a7X5cuXeK2226Lfffdd61xysvLo2fPnjF37txMuxEjRsQdd9zRooY6z08B80fdx23ChAlx0EEHZQ7o27dvTJs2re4BtCRQ4AKuJ4U5wEceeWQk9/Yqtx/96Edx1VVXFWax9ajqnXfeifPPPz/++Mc/rvOoVq1apdsk50jlejBZE1b+W1uAgQMHxuWXXx6DBg1aZz8aEMhXAfNHvo6cvJtCoPr5kEwfNfRzfUScUuX1f0REt4j4tClyEpMAAQIECBAgQIAAAQIECBAgQIAAAQIECBAgQIAAAQIECBAgQIAAAQIECBAgQIAAAQIECBAgQIAAAQIECBAgQIAAAQIECBAgQIAAAQIECBAoboGaHoZU3CKqJ0CAAAECBAgQIECAAAECBAgQIECAAAECBAgQIECAAAECBAgQIECAAAECBAgQIECAAAECBAgQIECAAAECBAgQIECAAAECBPJBIFU1yVQqazcf8pcjAQINFCgpyX5kivO/gZAOywuBX/3qV3HhhRdmch08eHA888wztea+dOnS2G+//eLll1/OtBkyZEjcdddd8dOf/jRuvfXWzOu/+MUvsmLXFvSTTz6JAw44ICvmuvJYvnx5HHbYYTFp0qRM2JkzZ0avXr3ywl2ShSlg/ijMcVUVgcYQcH1oDMV/jbH//vvH5MmTM28k64JknWIrPIGXXnop9tprr6j83WyLLbaIu+++O5LPwNq2hx56KI477rj4/PPPs5q1b98+HW/vvfeOHj16RKdOndLvf/DBBzFt2rSYPXt2/PWvf41PP/0067gOHTrETTfdFEcdddRa+7399tvjxBNPjDVr1qTblZWVxZNPPpnuy0agPgLmj7prJedv586dMwe0a9cuVqxYEa1atap7EC0JFLCA60lhDu79998fRxxxRKa4rbbaKr2eqT7ehVn9v1ZVUVERF110UVxxxRWR3DusaUvmha9//esxdOjQ2GOPPdLrwC233DI22WSTaN26daxevTp97McffxzJvcb77rsvnn766Vi1alWtjD/84Q/j6quvLhZmdRaZgPmjyAZcuWsVqGF+rek7ODaPiPkR0aFKsOsj4jS8BAgQIECAAAECBAgQIECAAAECBAgQIECAAAECBAgQIECAAAECBAgQIECAAAECBAgQIECAAAECBAgQIECAAAECBAgQIECAAAECBAgQIECAAIHGFqjpYUiN3Yd4BAgQIECAAAECBAgQIECAAAECBAgQIECAAAECBAgQIECAAAECBAgQIECAAAECBAgQIECAAAECBAgQIECAAAECBAgQIECAAIHGFkhVDZhKZe02dl/iESCQQwIlJdmPTHH+59DgSKXRBUaOHBm33XZbJu5ZZ50V1157ba39PPTQQ3H44Ydn3t94443jueeeiz322CO22mqrWLx4cea9qVOnxt57712nnMePHx+jRo2K5cuXp9uXlpbGjBkzYocddqjx+DVr1sR1110XP/jBDzLv33vvvXHEEUfUqT+NCDSFgPmjKVTFJFAYAq4PTTOO++23Xzz11FOZ4JMnT44hQ4Y0TWeitphA8vvYhRdemP5XuX3nO9+JZP24tm3OnDlxyCGHxDvvvJPVrEePHvHLX/4yjj766FoP//LLLyNZy1566aUxadKkrHbJOvWll16K7bbbrtbjV69eHbvuumvMnTs30+a///u/49RTT20xRx3np4D5o37jtvnmm8fSpUszByXXge7du9cviNYEClTA9aRAJ+zHsQAAIABJREFUBzYitthii/j0009jzz33jCOPPDJ+9rOfFW6xa6ns448/ju9+97vx+OOP/0urDTfcML797W/HYYcdFr17946ysrJI7mnWZVu1alV88cUX8fzzz8e4cePi7rvvjpr+XnDMMcfElVdemY5tI1BIAuaPQhpNtayvQPXzISJq+w6OsyPiP6v0l9yYqPmPXeublOMJECBAgAABAgQIECBAgAABAgQIECBAgAABAgQIECBAgAABAgQIECBAgAABAgQIECBAgAABAgQIECBAgAABAgQIECBAgAABAgQIECBAgACBohao7WFIRY2ieAIECBAgQIAAAQIECBAgQIAAAQIECBAgQIAAAQIECBAgQIAAAQIECBAgQIAAAQIECBAgQIAAAQIECBAgQIAAAQIECBAgQCDnBVJVM0ylsnZzPnkJEiDQcIGSkuxHpjj/G27pyNwXOOCAA2LSpEmZRK+99to466yzak38jDPOiOuuuy7z/vHHHx833nhjtGvXLubOnRuTJ09O/5s5c2a8/fbbdQZYs2ZN7LXXXjFr1qz0Ma1atYrf/OY3cc4559Qa47HHHouDDz448/4111wTP/jBD+rcp4YEGlvA/NHYouIRKBwB14emGct99903nnnmmUzwp59+Or7+9a83TWeitpjAF198EclYz5gxI5PDuHHj4thjj601pxUrVsTIkSPjnnvuyWqTrBXPPffcKCsrq1M9FRUVMWrUqBg7dmxW+2QN/cADD0T79u1rjfPrX/86LrzwwkjWucl21FFHxd13312nfjUiUClg/qjfZ2HYsGExceLEzEHjx4+P73znO/ULojWBAhVwPSnQgY2IRx99NHr06BHbbbdd4Ra5jspee+219Jpt2rRpWS032GCDOPDAA+OXv/xl9OzZM5L99dlWrlwZU6dOjRtuuCG9FiwvL88KN2jQoLjyyiujb9++69ONYwnklID5I6eGQzItLFD9fIiI2r6Do21EvB4RW0XExRFxdUSsbuH0dU+AAAECBAgQIECAAAECBAgQIECAAAECBAgQIECAAAECBAgQIECAAAECBAgQIECAAAECBAgQIECAAAECBAgQIECAAAECBAgQIECAAAECBAgUoEBtD0MqwFKVRIAAAQIECBAgQIAAAQIECBAgQIAAAQIECBAgQIAAAQIECBAgQIAAAQIECBAgQIAAAQIECBAgQIAAAQIECBAgQIAAAQIECBSQQKpqLalU1m4BlakUAgSqC5SUZD8yxfnvM1LIArvttlu8+uqr6RK32mqrGDNmTBx55JE1lrxw4cIYPXp0PPbYY5n3r7vuujj99NMbhejkk0+Om2++ORNr+PDhWX1V7+SFF16IgQMHZl4+//zz4+KLL26UXAQh0BAB80dD1BxDoDgEXB+aZpwHDx4cU6ZMyQR/9tlnY5999mmazkRtMYEFCxZEt27dovL3srZt28Zrr70WO++8c6053XbbbXHSSSfFmjVrMm1++MMfxtVXX92gOn75y1/GRRddlDk2OacffvjhOPjgg2uN98orr8TQoUNjyZIl6TadO3eOefPmRZK/jUBdBcwfdZX6/+3OOeecuOKKKzIHnXvuuXHZZZfVL4jWBApUwPWkQAdWWZH8DjBq1Kj429/+lqXxb//2b3HjjTfGHnvsEe3bt29UqeXLl6d/D0nWl2+88UZW7O7du8e1114bw4YNa9Q+BSPQUgLmj5aS128uClQ/HyJibd/B0Sci3ouID3OxFjkRIECAAAECBAgQIECAAAECBAgQIECAAAECBAgQIECAAAECBAgQIECAAAECBAgQIECAAAECBAgQIECAAAECBAgQIECAAAECBAgQIECAAAEChSGwtochFUaFqiBAgAABAgQIECBAgAABAgQIECBAgAABAgQIECBAgAABAgQIECBAgAABAgQIECBAgAABAgQIECBAgAABAgQIECBAgAABAgQKUSBVtahUKmu3EOtVEwEC/xQoKcl+ZIrz30ejUAXKy8tjp512innz5qVL3HHHHeNPf/pT7L777jWW/Oabb8aJJ54YL7zwQub9xx57LIYPH94oRNdff32cdtppmVg9evSIV199NVq1alVj/DfeeCP+7d/+LfPe6NGj44YbbmiUXAQh0BAB80dD1BxDoDgEXB+aZpz32WefmDp1aib4lClTYtCgQU3TmagtJnDrrbfGCSeckOn/wAMPjPHjx8fmm29eY06ffvpp9OnTJ95+++3M+1/72tfSa9j27ds3qI7ly5fHvvvuGy+++GLm+GQNfPfdd8cmm2xSa8wkjxkzZqTf79ChQ4wbNy4OO+ywBuXgoOIUMH/Ub9zvvPPOOPbYY2OLLbaIXr16xYgRI9K/w9oIEIhwPfEpKESBuXPnRrI2rLy3WVnjgAEDIpkTtt122yYt+5133omRI0dm/U6SdJjcr7zvvvuie/fuTdq/4ASaQ8D80RzK+sgXgernQ0T4Do58GTx5EiBAgAABAgQIECBAgAABAgQIECBAgAABAgQIECBAgAABAgQIECBAgAABAgQIECBAgAABAgQIECBAgAABAgQIECBAgAABAgQIECBAgACBAhXwMKQCHVhlESBAgAABAgQIECBAgAABAgQIECBAgAABAgQIECBAgAABAgQIECBAgAABAgQIECBAgAABAgQIECBAgAABAgQIECBAgACBAhdIVa0vlcraLfDSlUeguAVKSrIfmeL8L+7PQyFX/49//CN69uwZCxYsSJfZu3fveO6552KDDTaosezZs2fH8OHDM+2TRnPmzInu3bs3CtPjjz+ejl+5lZWVxd///vdo1apVjfHfe++96NatW+a9b33rW3HNNddE165dGyUfQQjUV8D8UV8x7QkUj4DrQ9OM9d577x3PP/98Jniyjhk4cGDTdCZqiwn86le/igsvvDDT/+WXXx5nn312tG7dusacxo8fHyeddFKsXLky/f6mm24aEyZMWO/PxtSpU2Pw4MFR+fvh5ptvHk899VTsvvvutdpUzT1ZYyf7//Ef/9FiljrOPwHzR/3G7LPPPovkn98J6+emdXEIuJ4UxzgXU5XJWq9Pnz7x2muvZcpO1ofHHHNM/M///E9stNFGzcLx8ccfxw9/+MNI1qBr1qzJ9Hn44YfHfffdV+t9zWZJTicEGkHA/NEIiEIUjED18yEifAdHwYyuQggQIECAAAECBAgQIECAAAECBAgQIECAAAECBAgQIECAAAECBAgQIECAAAECBAgQIECAAAECBAgQIECAAAECBAgQIECAAAECBAgQIECAQH4KeBhSfo6brAkQIECAAAECBAgQIECAAAECBAgQIECAAAECBAgQIECAAAECBAgQIECAAAECBAgQIECAAAECBAgQIECAAAECBAgQIECAQLELpKoCpFJZu8Vuo34CBS1QUpL9yBTnf0EPd1EXt3jx4ujbt2/Mnz8/7TBkyJCYNGlSVD8HKpFmz54dw4cPjwULFqRfStolMb7yla80iuMLL7yQzmHVqlXpeKWlpbFkyZJo06ZNjfEXLVoUnTt3jspz9IADDogxY8bELrvs0ij5CEKgvgLmj/qKaU+geARcH5pmrAcMGBB/+ctfMsGTtUT//v2bpjNRW0SgvLw8zjzzzLj++usz/f/pT3+Kb3/727Xmc8wxx8Qf//jHzPuHHXZYPPjgg+ud//Lly2Pw4MExc+bMTKz//M//jLPPPrvW2Enep512Wub9M844I37/+9+vdy4CFI+A+aN4xlqlBJpawPWkqYXFb06BL7/8Mo4++uisNV7r1q3jrLPOimR91qpVq+ZMJ9asWRPnn39+XHnllZGsXyu3UaNGxY033tisueiMQGMLmD8aW1S8fBao4W9nxfYdHIdFxEP5PIZyJ0CAAAECBAgQIECAAAECBAgQIECAAAECBAgQIECAAAECBAgQIECAAAECBAgQIECAAAECBAgQIECAAAECBAgQIECAAAECBAgQIECAAAEChSZQbA9DKrTxUw8BAgQIECBAgAABAgQIECBAgAABAgQIECBAgAABAgQIECBAgAABAgQIECBAgAABAgQIECBAgAABAgQIECBAgAABAgQIEChWgVTVwlOprN1iNVE3gaIQKCnJfmSK878ohr0oi1y8eHH07ds35s+fn65/yJAhMWnSpKh+DlTizJ49O4YPHx4LFixIv5S0e//99+OrX/1qo/hNnTo1DjjggFi1alU6XmlpaSxZsiTatGlTY/xFixZF586do/Ic7datWzz66KPRs2fPRslHEAL1FTB/1FdMewLFI+D60DRj3b9//5g2bVom+F/+8pfo169f03QmaosIfPDBB3HaaafFgw8+mOl/+vTp0adPn1rz2WmnneKtt97KvH/OOefE5Zdfvt75V1RUxM9+9rOsWCeddFLcdNNNtcYeN25cHHfccZn3Dz/88HjggQfWOxcBikfA/FE8Y61SAk0t4HrS1MLiN6fAmDFj4swzz8zqcuTIkfGHP/yh1vuIteWXrPGSf+Xl5el7na1bt07/q+3+aG1xVq9eHSeffHLcfvvtWU2SdWiyHrURyFcB80e+jpy8m0KghrmhWL6DY/eIuCEikptuIyJifFP4ikmAAAECBAgQIECAAAECBAgQIECAAAECBAgQIECAAAECBAgQIECAAAECBAgQIECAAAECBAgQIECAAAECBAgQIECAAAECBAgQIECAAAECBAjUX6BYHoZUfxlHECBAgAABAgQIECBAgAABAgQIECBAgAABAgQIECBAgAABAgQIECBAgAABAgQIECBAgAABAgQIECBAgAABAgQIECBAgAABArkskKqaXCqVtZvLecuNAIH1FCgpyX5kivN/PUEdnrMCixcvjr59+8b8+fPTOQ4ZMiQmTZoU1c+BygJmz54dw4cPjwULFqRfStotXLgwysrKGqXGKVOmxNChQ2PVqlXpeKWlpbFkyZJo06ZNjfEXLVoUnTt3jspztEuXLjFhwoTo2bNno+QjCIH6Cpg/6iumPYHiEXB9aJqxTtYxL774Yib49OnTo0+fPk3TmagtIvDOO++k159z587N9P/WW2/FDjvsUGM+yTqya9eukaxzK7drr702zjrrrEbJ/5FHHonDDjsss/48/PDD44EHHqg19v333x9HHHFE5v1+/frFX/7yl0bJRZDiEDB/FMc4q5JAcwi4njSHsj4aU2DlypXx8MMPxze+8Y3o0KFDJvTSpUujV69e8e6772ZeO/DAA+NPf/pTbLLJJnVKIbmX+PTTT8e9994bL7zwQiQxP/744/QaL+lr6623Tv9ecdBBB6X7b9WqVZ3iJnH23nvveP3117PaJ/dUe/ToUacYGhHINQHzR66NiHxaUqCGv50Vw3dwnBARY6u4L4qInSPiHy05FvomQIAAAQIECBAgQIAAAQIECBAgQIAAAQIECBAgQIAAAQIECBAgQIAAAQIECBAgQIAAAQIECBAgQIAAAQIECBAgQIAAAQIECBAgQIAAAQIE/r9AMTwMyVgTIECAAAECBAgQIECAAAECBAgQIECAAAECBAgQIECAAAECBAgQIECAAAECBAgQIECAAAECBAgQIECAAAECBAgQIECAAAEChSeQqlpSKpW1W3jVqogAgYxASUn2I1Oc/z4chSqwePHi6Nu3b8yfPz9d4pAhQ2LSpElR/RyorH/27NkxfPjwWLBgQfqlpN3ChQujrKysUYimTJkSQ4cOjVWrVqXjlZaWxpIlS6JNmzY1xl+0aFF07tw5Ks/RLl26xIQJE6Jnz56Nko8gBOorYP6or5j2BIpHwPWhacZ6r732ipkzZ2aCz5gxI3r37t00nYnaIgKvvfZa9OvXL5YvX57uf5NNNok5c+bENttsU2M+H330Uey6667x4YcfZt6/55574sgjj2yU/JO1b7du3WLNmjXpePvvv3889NBDsfHGG9cY//HHH0+vnyu37bffPt5+++1GyUWQ4hAwfxTHOKuSQHMIuJ40h7I+GkNg8uTJMWbMmEjWUStWrIhbb701jj/++Ezos88+O6666qrM/hZbbBGzZs2K5L7gurbkHuK4cePi2muvjVdeeSXKy8trPSQ5Z5J7kjvuuGNceOGFcdRRR60rfPr9ZK166KGHZq35krVosia1EchHAfNHPo6anJtKoIa/nRXDd3B8NSLmRkSHKq5jIuLMpnIWlwABAgQIECBAgAABAgQIECBAgAABAgQIECBAgAABAgQIECBAgAABAgQIECBAgAABAgQIECBAgAABAgQIECBAgAABAgQIECBAgAABAgQIEKi7QDE8DKnuGloSIECAAAECBAgQIECAAAECBAgQIECAAAECBAgQIECAAAECBAgQIECAAAECBAgQIECAAAECBAgQIECAAAECBAgQIECAAAEC+SKQqppoKpW1my81yJMAgQYIlJRkPzLF+d8ARIfkhcDixYujb9++MX/+/HS+Q4YMiUmTJkX1c6CymNmzZ8fw4cNjwYIF6ZeSdgsXLoyysrJGqXfKlCkxdOjQWLVqVTpeaWlpLFmyJNq0aVNj/EWLFkXnzp2j8hzt0qVLTJgwIXr27Nko+QhSN4FLLrkkPv/889hjjz1izz33jO7du9ftwAJsZf4owEFVEoFGEnB9aCRIYYpOYObMmdG/f/8oLy9P196pU6d46aWXYuutt67RYt68eTFgwIBI1omV28CBA+OTTz6JpUuXpv/97W9/i2222aZBlsk6dbPNNsusV5PY1157bey11141xkvW1sOGDYuKior0+x07dowPP/yw1vV2g5JyUEELmD8KengVR6BZBVxPmpVbZ+shcNlll8V5552XibDffvul71cm29SpU+OII45I3y+s3K644oo4++yz17m+ev/99+OUU06Jxx9/PLO2rGuabdu2jRNOOCF+/vOfR9euXdd52P3335/Os+r24osv1rpmXGdADQi0oID5owXxdZ1zAjX87axYvoPjhxFxdZUBSf7jzO4R8WrODZKECBAgQIAAAQIECBAgQIAAAQIECBAgQIAAAQIECBAgQIAAAQIECBAgQIAAAQIECBAgQIAAAQIECBAgQIAAAQIECBAgQIAAAQIECBAgQIBAkQkUy8OQimxYlUuAAAECBAgQIECAAAECBAgQIECAAAECBAgQIECAAAECBAgQIECAAAECBAgQIECAAAECBAgQIECAAAECBAgQIECAAAECBApeIFW1wlQqa7fgi1cggWIWKCnJfmSK87+YPw2FXfvixYujb9++MX/+/HShQ4YMiUmTJkX1c6BSYfbs2TF8+PBYsGBB+qWk3cKFC6OsrKxRoKZMmRJDhw6NVatWpeOVlpbGkiVLok2bNjXGX7RoUXTu3Dkqz9EuXbrEhAkTomfPno2SjyB1E9hpp53irbfeyjSeNm1a+nNVjJv5oxhHXc0E6ibg+lA3J60IVBdI1hWDBg2K8vLy9FudOnWK6dOnR7du3WrEmjdvXgwYMCCSdWLl1rVr13jvvfcy+6+++mrsuuuuDcJesWJFbLnllpH8TLa99torxowZE/369asxXrK2HjZsWFRUVKTfT9bNyfq5tvV2g5JyUEELmD8KengVR6BZBVxPmpVbZ+shkKyVknt8lff7ks9uci9y6623jqOPPjruueeeTPQdd9wxZsyYEZttttlae5w1a1aMGjUqZs6cWWu7pJ91/R2gf//+cfnll8fgwYPX2t8//vGPOOqoo+KJJ57ItBsxYkSMHTs22rVrtx46DiXQ/ALmj+Y312PuCtTwu3xjfAdHaUQszd2q05m1joiXI+JrVfKcERHJH4L8J5ocHzzpESBAgAABAgQIECBAgAABAgQIECBAgAABAgQIECBAgAABAgQIECBAgAABAgQIECBAgAABAgQIECBAgAABAgQIECBAgAABAgQIECBAgEBhCzTGw5AKW0h1BAgQIECAAAECBAgQIECAAAECBAgQIECAAAECBAgQIECAAAECBAgQIECAAAECBAgQIECAAAECBAgQIECAAAECBAgQIECAQC4KpKomlUpl7eZivnIiQKCRBEpKsh+Z4vxvJFhhck5g8eLF0bdv35g/f346tyFDhsSkSZOi+jlQmfjs2bNj+PDhsWDBgvRLSbuFCxdGWVlZo9Q2ZcqUGDp0aKxatSodr7S0NJYsWRJt2rSpMf6iRYuic+fOUXmOdunSJSZMmBA9e/ZslHwEWbfA8uXLo3379pmGrVq1ipUrV0bbtm3XfXABtjB/FOCgKolAIwm4PjQSpDBFJzBt2rQYNGhQlJeXp2vv1KlTTJ8+Pbp161ajxbx582LAgAGRrBMrt+7du8cbb7yR2U/WnEnMhmwrVqyILbfcMpKfydahQ4eYOHFi9OvXr8Zwydp62LBhUVFRkX4/WTcn6+fa1tsNyckxhS1g/ijs8VUdgeYUcD1pTu3c6euJJ56InXfeObbbbrvcSaoOmey///4xefLkTMtLL700XcfIkSPjiy++SL/eunXruP/+++PQQw9da8S//OUvccwxx0SyTqy6dezYMb1u3GOPPWKHHXbI3GNM1pGvv/56vPDCC5EcW3mfsvLYJI/f/e53ceCBB66138cffzx9H7VyS/J97bXXIlmb2gjkk4D5I59GS65NLVDD7/Lr8x0c+0fEmIj4S0Sc2NS5N0L8vSJievKnwSqxvv+/t2r+qxFiC0GAAAECBAgQIECAAAECBAgQIECAAAECBAgQIECAAAECBAgQIECAAAECBAgQIECAAAECBAgQIECAAAECBAgQIECAAAECBAgQIECAAAECBAg0UGB9HobUwC4dRoAAAQIECBAgQIAAAQIECBAgQIAAAQIECBAgQIAAAQIECBAgQIAAAQIECBAgQIAAAQIECBAgQIAAAQIECBAgQIAAAQIECBBYb4FU1QipVNbuegcXgACB3BUoKcl+ZIrzP3fHSmbrJ7B48eLo27dvzJ8/Px1oyJAhMWnSpKh+DlT2Mnv27Bg+fHgsWLAg/VLSbty4cTFixIj1S+SfR0+ZMiWGDh0aq1atSr9SWloaS5YsiTZt2tQYf9GiRdG5c+eoPEe7dOkSEyZMiJ49ezZKPoKsW+Dpp59Of24qt9122y1eeeWVdR9YoC3MHwU6sMoi0AgCrg+NgChEUQpMmzYtBg0aFOXl5en6O3XqFNOnT49u3brV6DFv3rwYMGBAJOvEyq13794xc+bMzP4jjzwSBx98cIM8V6xYEVtuuWUkP5OtQ4cOMXHixOjXr1+N8ZK19bBhw6KioiL9fllZWSxcuLDW9XaDknJQQQuYPwp6eBVHoFkFXE+albtFO3v55Zfj2muvjQcffDCWLl0a//Ef/xG/+c1vWjSn+nZ+yy23xIknnpg5bLvttov+/fvH+PHjM68la75nn3221vuGScNkzbbXXnvF66+/npVCcj/0mmuuiT59+tR6/LJly+LJJ5+Ms88+O955552s43fccce4/fbb0znVtq1cuTKOOOKI9L3Kyu3666+PU045pb4c2hNoUQHzR4vy6zzHBGr421lDvoOjNCJui4hDq5S31//u/9+Nixyru0o610dE1YnsH/9by/YR8VHupiwzAgQIECBAgAABAgQIECBAgAABAgQIECBAgAABAgQIECBAgAABAgQIECBAgAABAgQIECBAgAABAgQIECBAgAABAgQIECBAgAABAgQIECBQ2AINeRhSYYuojgABAgQIECBAgAABAgQIECBAgAABAgQIECBAgAABAgQIECBAgAABAgQIECBAgAABAgQIECBAgAABAgQIECBAgAABAgQIEMgHgVTVJFOprN18yF+OBAg0UKCkJPuRKc7/BkI6LOcFFi9eHH379o358+encx0yZEhMmjQpqp8DlYXMnj07hg8fHgsWLEi/lLRLzo9NN900Dj300Dj99NNj4MCBDa57ypQpMXTo0Fi1alU6RmlpaSxZsiTatGlTY8xFixZF586d0zkkW5cuXWLChAnRs2fPBufgwPoJXHnllfGTn/wkc9CJJ54YN998c/2CFFBr80cBDaZSCDSygOtDI4MKVzQC06ZNi0GDBkV5eXm65k6dOsX06dOjW7duNRrMmzcvBgwYEMk6sXIbPHhwPPvss5n9O+64I0aMGNEgwxUrVsSWW24Zyc9k69ChQ0ycODH69etXY7xkbT1s2LCoqKhIv19WVhYLFy6sdb3doKQcVNAC5o+CHl7FEWhWAdeTZuVu0c7uueeeOProozM5bLPNNvHee+/l1fpj2bJl0bFjx1i5cmWmju7du8cbb7yR3m/VqlUk96R++MMf1mqdrL8OP/zweOSRRzJtWrduHcm9qzFjxsQGG2xQp3FK7k2ee+65ceutt2bWdMmBe+yxR7z44ou13rdM2lQfi2OOOSZuvPHGaN++fZ361ohALgiYP3JhFOSQKwI1/O2sId/BkRzzWkT0qFLXtIjonyt1riWP0oj4W0R8pUqbcRFxXB7kLkUCBAgQIECAAAECBAgQIECAAAECBAgQIECAAAECBAgQIECAAAECBAgQIECAAAECBAgQIECAAAECBAgQIECAAAECBAgQIECAAAECBAgQIFCQAg15GFJBQiiKAAECBAgQIECAAAECBAgQIECAAAECBAgQIECAAAECBAgQIECAAAECBAgQIECAAAECBAgQIECAAAECBAgQIECAAAECBAgQyCuBVNVsU6ms3bwqRLIECNRPoKQk+5Epzv/6+WmdPwKLFy+Ovn37xvz589NJDxkyJCZNmhTVz4HKimbPnh3Dhw+PBQsW1FjkpZdeGuedd16DAaZMmRJDhw6NVatWpWOUlpbGkiVLok2bNjXGXLRoUXTu3Dkqz9EuXbrEhAkTomfPng3OwYH1ExgxYkSMHz8+c9CYMWPi+9//fv2CFFBr80cBDaZSCDSygOtDI4MKVzQC06ZNi0GDBkV5eXm65k6dOsX06dOjW7cXfXxnAAAgAElEQVRuNRrMmzcvBgwYEMk6sXJL1q/JGrFyu+666+L0009vkOGKFStiyy23jORnsnXo0CEmTpwY/fr1qzFesrYeNmxYVFRUpN8vKyuLhQsX1rreblBSDipoAfNHQQ+v4gg0q4DrSbNyt2hnK1eujI4dO8ayZcsyeTzzzDMxePDgFs2rvp0fe+yxceedd2YO22STTTI1tW/fPp5//vnYbbfdag37+OOPp+9jVt1GjhwZN910U7Ru3bpe6SRrueTYcePGZY5r1apV3HDDDTFq1KhaYyVrxmQsvvjii3Sbrl27xpNPPhk77bRTvfrXmEBLCpg/WlJf37kmUMPfzhr6HRzJpPxMtfq+ExF35VrNNeRzfETcWu31vSPi+TzIXYoECBAgQIAAAQIECBAgQIAAAQIECBAgQIAAAQIECBAgQIAAAQIECBAgQIAAAQIECBAgQIAAAQIECBAgQIAAAQIECBAgQIAAAQIECBAgQKDgBBr6MKSCg1AQAQIECBAgQIAAAQIECBAgQIAAAQIECBAgQIAAAQIECBAgQIAAAQIECBAgQIAAAQIECBAgQIAAAQIECBAgQIAAAQIECBAgkFcCqarZplJZu3lViGQJEKifQElJ9iNTnP/189M6fwQWL14cffv2jfnz56eTHjJkSEyaNCmqnwOVFc2ePTuGDx8eCxYsqLHIGTNmRO/evRsMMGXKlBg6dGisWrUqHaO0tDSWLFkSbdq0qTHmokWLonPnzlF5jnbp0iUmTJgQPXv2bHAODqyfQPfu3ePNN9/MHPT888/HgAED6hekgFqbPwpoMJVCoJEFXB8aGVS4ohGYNm1aDBo0KMrLy9M1d+rUKaZPnx7dunWr0WDevHnptUiyTqzcjjzyyPjTn/6U2b/00kvjvPPOa5DhihUrYsstt4zkZ7J16NAhJk6cGP369asxXrK2HjZsWFRUVKTfLysri4ULF9a63m5QUg4qaAHzR8OH9/3334+XX345Zs2aFX/961/jrrvuangwRxIoAAHXkwIYxHqUcNxxx8W4ceMyR4wePTpuuOGGekRo+aZPPPFEfOMb38gkknyGK+8BJuuxjz76qNYkk3uL+++/fzz33HOZNnvuuWc89thj8dWvfrVBxf3973+P/v37p9dyldvuu++enmdq29asWRMnnnhi3H777ZkmjzzySBx88MENysFBBFpCwPzREur6zFWBGv52tj7fwfFARBxepdYPImK7iPh/7N0LeJxlnfD/b9JpmzYNDUwZNillKAJVC0Q8NIQUNS82rwVXEDyui7rrqhzeS1eXP7vv6+r6Fy93Pe3+PayniwV0VTwh4m7pSt5ZpBQ2MwoKWN3KwbRpaNr0AJR2mjaZ/HM/zIRpO8Ucpmkm/d7XlevJzPPcv/t3f56ZeX5z57qePPsHsqnd7gZeWZTiL4GXTu2UzU4BBRRQQAEFFFBAAQUUUEABBRRQQAEFFFBAAQUUUEABBRRQQAEFFFBAAQUUUEABBRRQQAEFFFBAAQUUUEABBRRQQAEFFFBAAQUUUEABBRRQQAEFFFBAgekpMJGbIU1PEWelgAIKKKCAAgoooIACCiiggAIKKKCAAgoooIACCiiggAIKKKCAAgoooIACCiiggAIKKKCAAgoooIACCiiggAIKKKCAAgoooIACCiiggAKVIDBUnOTQ0AEPKyF/c1RAgXEKVFUdeMsU3//jhLTblBfYunUry5YtY8OGDVGubW1tpFIpDn4PFCaybt06Vq5cSXd39yFzq6+vZ+fOnROa8z333MOKFSvo7++P4oSYfX19xGKxknF7e3tpbGyk8B5dtGgRq1evZunSpRPKw86jE9izZw+1tbUjB1dXV7N3715mzpw5ugDT8CivH9PwpDolBcok4OdDmSANc8wJpNNpli9fzsDAQDT3RCJBJpMhmUyWtOjq6qKlpYVQJxbaO9/5Tr7xjW+MPP7rv/5r/uEf/mFcltlslng8TtiGVldXR0dHB83NzSXjhdq6vb2dXC4X7W9oaKCnp+ew9fa4krLTtBbw+jH+0xu+q4TvLIX22GOPcdppp40/oD0VqHABP08q/ASOMf077riDiy++eKTX8ccfz5YtWypqzWZwcDCqncLa4MHtzW9+M9/73vcOq3LvvfdGNWShzZs3j1WrVvHKV75yjJIHHh7WHS+77LJo/Su0sAYWatOXvOQlh41766238sY3vnFk/9///d/zN3/zNxPKw84KTKaA14/J1HasqS5Q4m9nE/kfHKcAj4bLSdG8PwpcP9UdgCXAw/ncbwH+CthcAXmbogIKKKCAAgoooIACCiiggAIKKKCAAgoooIACCiiggAIKKKCAAgoooIACCiiggAIKKKCAAgoooIACCiiggAIKKKCAAgoooIACCiiggAIKKKCAAgoooIAC005gIjdDmnYYTkgBBRRQQAEFFFBAAQUUUEABBRRQQAEFFFBAAQUUUEABBRRQQAEFFFBAAQUUUEABBRRQQAEFFFBAAQUUUEABBRRQQAEFFFBAAQUUUEABBSpGYKg406GhAx5WzCRMVAEFxi5QVXXgLVN8/4/d0B6VIbB161aWLVvGhg0booTb2tpIpVIc/B4ozGbdunWsXLmS7u7uQyb4tre9je985zsTmvg999zDihUr6O/vj+LU19fT19dHLBYrGbe3t5fGxkYK79FFixaxevVqli5dOqE87Dw6gTVr1vCqV71q5OCzzjqLhx9+eHSdp+lRXj+m6Yl1WgqUQcDPhzIgGuKYFEin0yxfvpyBgYFo/olEgkwmQzKZLOnR1dVFS0sLoU4stKuvvpovf/nLI4/f97738dWvfnVcntlslng8TtiGVldXR0dHB83NzSXjhdq6vb2dXC4X7W9oaKCnp+ew9fa4krLTtBbw+jH+0xu+q4TvLIV22223cemll44/oD0VqHABP08q/ASOMf3BwUFOPPFEdu7cOdLzxz/+MZdccskYIx3dw6+99lo+97nPHZLE3/7t33L99dcfNrmPfOQjfOITnxjZ/6Y3vYkbb7yRefPmTWhCu3bt4vLLL4/qv0ILOX7mM585bNxf/OIXnHfeeYRzEtp1113Hpz71qQnlYWcFJlPA68dkajvWVBco8bezif4PjnABubZo3nuA04HNU90CuAZ4EFhbAbmaogIKKKCAAgoooIACCiiggAIKKKCAAgoooIACCiiggAIKKKCAAgoooIACCiiggAIKKKCAAgoooIACCiiggAIKKKCAAgoooIACCiiggAIKKKCAAgoooIAC01ZgojdDmrYwTkwBBRRQQAEFFFBAAQUUUEABBRRQQAEFFFBAAQUUUEABBRRQQAEFFFBAAQUUUEABBRRQQAEFFFBAAQUUUEABBRRQQAEFFFBAAQUUUEABBaa0wFBxdkNDBzyc0ombnAIKTEygqurAW6b4/p+Yp72nrsDWrVtZtmwZGzZsiJJsa2sjlUpx8HugMIN169axcuVKuru7D5nUTTfdxLve9a4JTfaee+5hxYoV9Pf3R3Hq6+vp6+sjFouVjNvb20tjYyOF9+iiRYtYvXo1S5cunVAedh6dwD/90z/xoQ99aOTgd77zndx8882j6zxNj/L6MU1PrNNSoAwCfj6UAdEQx6RAOp1m+fLlDAwMRPNPJBJkMhmSyWRJj66uLlpaWgh1YqFde+21fPaznx15/Na3vpVbbrllXJ7ZbJZ4PE7YhlZXV0dHRwfNzc0l44Xaur29nVwuF+1vaGigp6fnsPX2uJKy07QW8Pox/tP7/ve/ny9+8YsjAT72sY/xd3/3d+MPaE8FKlzAz5MKP4HjSP/KK6/ka1/72kjPN73pTXz/+98fR6Sj1+Whhx6iqanpgATmz5/Ppz/9ad773veWTGz79u28+93v5vbbbx/Z/6UvfYlrrrmmLBP5+Mc/fsD1JNSBa9euPez65aOPPsqLX/xi9u/fH40fcrvhhhvKkotBFJgMAa8fk6HsGJUiUOJvZxP9Hxx1wGPAiUUG/wq8o1JMzFMBBRRQQAEFFFBAAQUUUEABBRRQQAEFFFBAAQUUUEABBRRQQAEFFFBAAQUUUEABBRRQQAEFFFBAAQUUUEABBRRQQAEFFFBAAQUUUEABBRRQQAEFFFBAAQWOrsBEb4Z0dLN3dAUUUEABBRRQQAEFFFBAAQUUUEABBRRQQAEFFFBAAQUUUEABBRRQQAEFFFBAAQUUUEABBRRQQAEFFFBAAQUUUEABBRRQQAEFFFBAAQUUOFYFhoonPjR0wMNj1cR5K3BMCFRVHXjLFN//x8RpPyYnuXXrVpYtW8aGDRui+be1tZFKpTj4PVDAWbduHStXrqS7u/sQry1btpBIJCbkeM8997BixQr6+/ujOPX19fT19RGLxUrG7e3tpbGxkcJ7dNGiRaxevZqlS5dOKA87j07giiuu4Fvf+tbIwZ///Od5//vfP7rO0/Qorx/T9MQ6LQXKIODnQxkQDXFMCqTTaZYvX87AwEA0/1BvZjIZkslkSY+uri5aWloIdWKhfexjHyP8FFqoZ++4445xeWazWeLxOGEbWl1dHR0dHTQ3N5eMF2rr9vZ2crlctL+hoYGenp7D1tvjSspO01rA68f4T++//Mu/8Bd/8RcjAd7whjfwox/9aPwB7alAhQv4eVLhJ3Ac6d999928+tWvHulZU1MTrbPNmzdvHNGOXpfW1lZ+97vfsW3btiiJk046idtuuy2q+Uq1xx9/nNe+9rU88sgjI7s7OzsPW6+NdWa33norb3zjG0e6hbXJxx57jOBbqm3evDmqXffv3x/tvuyyywgxbApUioDXj0o5U+Y5GQIl/nZWjv/B8d7h5YKvHZT/ucCvJmNOjqGAAgoooIACCiiggAIKKKCAAgoooIACCiiggAIKKKCAAgoooIACCiiggAIKKKCAAgoooIACCiiggAIKKKCAAgoooIACCiiggAIKKKCAAgoooIACCiiggAKVLVCOmyFVtoDZK6CAAgoooIACCiiggAIKKKCAAgoooIACCiiggAIKKKCAAgoooIACCiiggAIKKKCAAgoooIACCiiggAIKKKCAAgoooIACCiiggAIKKKBAJQoMFSc9NHTAw0qcjzkroMAoBaqqDrxliu//UcJ5WFkEBgcHyWazPPnkk2zfvv2QmOH1OXv2bObPn89JJ51EeLxv3z62bdvGM888E/UdbduxYwdvf/vb2bx5c9TlFa94BV//+tejmKXaY489xjXXXENvb+8Bu08//XR++MMfjnbYwx73wAMPcOWVV0bzCa2uro6f/exnzJs3j+OOO44FCxYQi8VG+oc8GhsbKbxHFy1axOrVq1m6dOmYchkYGIjGDOZj8RvTIEUHh/nU1tYyd+5cqqurxxvmqPd78YtfzG9/+9uRPNauXUtra+tRz+toJuD142jqO7YCU1vAz4epfX7MbuoKpNNpli9fTqjXQkskEmQyGZLJZMmku7q6aGlpOaBe/fSnP8111103cnzYf999941r0qFWjMfjIzVjqFc7Ojpobm4uGS+VStHe3k4ul4v2NzQ00NPTc9h6e1xJ2WlaC3j9GP/p/fnPf86yZctGArzgBS/g0UcfHX9AeypQ4QJ+nlT4CRxH+mG9LNQeW7ZsGel900038a53vWsc0Y5el1BHnXvuuTz00ENREqeeeirhMz6sE5Zqv/71r6PabM+ePdHumTNn8vjjj3PyySeXZRKhjnzVq141Up+G9b1gHNb7SrWnnnoqWsPt7++Pdl944YX85Cc/idYFbQpUgoDXj0o4S+Y4WQIl/nZWjv/BEWL8Gnhx0TzSwHmTNS/HUUABBRRQQAEFFFBAAQUUUEABBRRQQAEFFFBAAQUUUEABBRRQQAEFFFBAAQUUUEABBRRQQAEFFFBAAQUUUEABBRRQQAEFFFBAAQUUUEABBRRQQAEFFFBAgcoVKMfNkCp39maugAIKKKCAAgoooIACCiiggAIKKKCAAgoooIACCiiggAIKKKCAAgoooIACCiiggAIKKKCAAgoooIACCiiggAIKKKCAAgoooIACCiiggAKVKjBUnPjQ0AEPK3VO5q2AAqMQqKo68JYpvv9HgeYhZRPYu3cvmzdv5uGHH+b+++8nvP6KX4OxWIx4PM7SpUu54IILCI937txJJpPhsccei/qOtu3evZsbb7yRp556Kupy6qmn8qd/+qeH7d7X18ctt9zC008/fcAxzc3NrFixYrTDHva4jRs38u1vf5vBwcHomJqaGq699loWLlzIkiVLCOPMnTt3pH9vby+NjY0jPosWLWL16tWRzVhacNixYwfr1q2L/I7ke766uppkMhn9nHzyycyaNWssqU6pY7dv384DDzwQvU7D9hvf+AZz5syZUjlOdjJePyZb3PEUqBwBPx+OzLk6/fTTo/qn0B599FFe8IIXHJnBjHpUBNLpNMuXL2dgYCAaP5FIRHVvqKVKta6uLlpaWgh1YqH98Ic/5JRTTqG+vj76OfHEE8c9l2w2G9XiYRtaXV0dHR0dUZ1aqqVSKdrb28nlctHuhoYGenp6OPgzYdwJ2XHaC3j9GP8p3rdvX/T9pPD+C5HCd7/i75Tjj25PBSpPwM+Tyjtn5cg4rKt97nOfGwn1mte8JqpdKqmFtdKXv/zl0bpdaGHd7xe/+EW0bliqhXWqUJsV1hdD/RjWrcL6YjnaQw89xIUXXsi2bduicGGtL6yRhTqzVDu4fjz//PP5/Oc/H83JpkAlCHj9qISzZI6TJVDiu3y5/gfHK4G7i+bxfeDPw1eYyZqb4yiggAIKKKCAAgoooIACCiiggAIKKKCAAgoooIACCiiggAIKKKCAAgoooIACCiiggAIKKKCAAgoooIACCiiggAIKKKCAAgoooIACCiiggAIKKKCAAgoooEBlCpTrZkiVOXuzVkABBRRQQAEFFFBAAQUUUEABBRRQQAEFFFBAAQUUUEABBRRQQAEFFFBAAQUUUEABBRRQQAEFFFBAAQUUUEABBRRQQAEFFFBAAQUUUECBShUYKk58aOiAh5U6J/NWQIFRCFRVHXjLFN//o0DzkLIJ7Nixg3vvvZef/exn3H333Rz8+psxYwbz5s3jwgsv5P3vfz9z585l48aNfPnLX+bBBx9k+/bto85lYGCA//7v/2bfvn1Rn7q6Os4444zD9t+7dy+PPvroyPGFA08//XSOO+64UY97uAOfeeYZHnnkkZE5h7k2NTWxYMECzj//fK6++uro98J7tLe3l8bGxpHjFy1axOrVq1m6dOmYcgljptNp1qxZE83vSLbq6urI+LzzzuPSSy9l/vz5R3I4Y0+ygNePSQZ3OAUqSMDPhyNzsk477TR+//vfjwR//PHHWbx48ZEZzKhHRSDUaMuXLyfUraElEgkymQzJZLJkPl1dXbS0tBDqxEJbtWoVF110UVnyz2azxONxwrZQP3d0dNDc3FwyfiqVor29nVwuF+1vaGigp6dnpJ4tS1IGmdYCXj8mdnpf9KIXRd95Cy181w7fLW0KHIsCfp4ci2cdHnjgAV72speNTL62tpa+vj7mzJlTMSBhPTKso4V1z9DCWmFnZyc1NTUl5xDqx9bWVgYHB0dVP44V4pe//GVU323bti3qGovFItP6+vqSoQ6uH1/+8pfzpS996bD141jz8XgFjrSA148jLWz8ShI4+P0AlPN/cPwIOA24Bri3klzMVQEFFFBAAQUUUEABBRRQQAEFFFBAAQUUUEABBRRQQAEFFFBAAQUUUEABBRRQQAEFFFBAAQUUUEABBRRQQAEFFFBAAQUUUEABBRRQQAEFFFBAAQUUUEABBY6eQDlvhnT0ZuHICiiggAIKKKCAAgoooIACCiiggAIKKKCAAgoooIACCiiggAIKKKCAAgoooIACCiiggAIKKKCAAgoooIACCiiggAIKKKCAAgoooIACCihwrAkMHWsTdr4KKKCAAse2QG1tLclk8rAI/f39bNiwgYGBgUmBmjFjBkuWLGH+/Pmcf/75XHvttZx00klUVT17W6Pe3l4aGxsZGvKSPSknxEHGLOBrc8xkdlBg2goUrl2FCfr5UJ5Tfeqpp0a1SaF1dXU9by1TnlGNMpkC6XSa5cuXj9SfiUSCTCZz2PMcXgMtLS1RnVhoq1at4qKLLipL2tlslng8TtiGVldXR0dHB83NzSXjp1Ip2tvbyeVy0f6GhgZ6enpG6tmyJGWQaS3g9WNip/ctb3kL3//+90eCfOUrX+HKK6+cWFB7K1ChAgd/nlToNExbAZqamujs7KSmpqakRqgfW1tbGRwcnBStWCxGX18f9fX1Jcc7uH6clKQcRAEFFFBgsgTK+T84TgB2TFbijqOAAgoooIACCiiggAIKKKCAAgoooIACCiiggAIKKKCAAgoooIACCiiggAIKKKCAAgoooIACCiiggAIKKKCAAgoooIACCiiggAIKKKCAAgoooIACCiiggALTQ6CcN0OaHiLOQgEFFFBAAQUUUEABBRRQQAEFFFBAAQUUUEABBRRQQAEFFFBAAQUUUEABBRRQQAEFFFBAAQUUUEABBRRQQAEFFFBAAQUUUEABBRRQQAEFKkFgqBKSNEcFFFBAAQXKJXDOOefwiU98gqqq0rcN2rhxIx/5yEfYsWNHuYZ83ji1tbV85zvfob6+nkQiweLFi5k9e/ZIn97eXhobGxka8pI9KSfEQcYs4GtzzGR2UGDaChx8bfXzoTynOplMEuqTQtuwYQOnnHJKeYIbZUoIpNNpli9fzsDAQJRPqAkzmQzh3JdqXV1dtLS0EOrEQlu1ahUXXXRRWeaTzWaJx+OEbWh1dXV0dHTQ3NxcMn4qlaK9vZ1cLhftb2hooKen57D1dlmSNMi0EvD6MbHT+clPfpIPf/jDI0GuvPJKvvKVr0wsqL0VqFCBw631VOh0TPsYFmhqaqKzs5OampqSCqF+bG1tZXBwcFKUYrEYfX190fplqXZw/TgpSTmIAgoooMBkCfg/OCZL2nEUUEABBRRQQAEFFFBAAQUUUEABBRRQQAEFFFBAAQUUUEABBRRQQAEFFFBAAQUUUEABBRRQQAEFFFBAAQUUUEABBRRQQAEFFFBAAQUUUEABBRRQQAEFFFCgpIA3Q/KFoYACCiiggAIKKKCAAgoooIACCiiggAIKKKCAAgoooIACCiiggAIKKKCAAgoooIACCiiggAIKKKCAAgoooIACCiiggAIKKKCAAgoooIAClSgwVIlJm7MCCiiggALjFVi+fDk/+tGPqKqqIpfLsXv3bnbs2EFvb2/0eOPGjXzsYx9j27Zt4x1iTP1qa2v51re+RdjOnj2bWCwW5VZo27dv5/Wvfz1DQ16yxwTrwZMm4Gtz0qgdSIEpL1B8/QrJ+vlQnlO2aNEiNm3aNBKsu7ubk08+uTzBjTIlBNLpNKFGHRgYiPJJJBJkMhmSyWTJ/Lq6umhpaYnq10JbtWoVF110UVnmk81micfjhG1odXV1dHR00NzcXDJ+KpWivb09qqVDa2hooKen54CatiyJGWTaCnj9mNipDe//173udSNBwufDfffdN7Gg9lagQgUO/jyp0GmYtgI0NTXR2dlJTU1NSY1QP7a2tjI4ODgpWmG9sq+vj/r6+pLjHVw/TkpSDqKAAgooMFkC/g+OyZJ2HAUUUEABBRRQQAEFFFBAAQUUUEABBRRQQAEFFFBAAQUUUEABBRRQQAEFFFBAAQUUUEABBRRQQAEFFFBAAQUUUEABBRRQQAEFFFBAAQUUUEABBRRQQAEFFCgp4M2QfGEooIACCiiggAIKKKCAAgoooIACCiiggAIKKKCAAgoooIACCiiggAIKKKCAAgoooIACCiiggAIKKKCAAgoooIACCiiggAIKKKCAAgoooEAlCgxVYtLmrIACCiigwHgF2traSKVSVFVVsX//fjZt2sTDDz/Mfffdx8DAANu2beNHP/oRu3btGu8QY+o3e/ZsrrrqKqqrq0v22717N1/72tfGFNODFZhMgaEhy8nJ9HYsBaayQLi2Fjc/H8pzthYuXMgTTzwxEqynp4fGxsbyBDfKlBBIp9MsX748qkVDSyQSZDIZkslkyfy6urpoaWmht7d3ZP+qVau46KKLyjKfbDZLPB4nbEOrq6ujo6OD5ubmkvFDbd3e3k4ul4v2NzQ0EF6nB38mlCU5g0xLAa8fEzut3d3dnHLKKSNB5s6dS/geaVPgWBTw2nMsnvXpOeempiY6OzupqakpOcFQP7a2tjI4ODgpALFYjL6+Purr60uOd3D9OClJOYgCCiigwGQJ+D84Di89F/jfwB8B75msE+I4CiiggAIKKKCAAgoooIACCiiggAIKKKCAAgoooIACCiiggAIKKKCAAgoooIACCiiggAIKKKCAAgoooIACCiiggAIKKKCAAgoooIACCiiggAIKKKCAAgocawLeDOlYO+POVwEFFFBAAQUUUEABBRRQQAEFFFBAAQUUUEABBRRQQAEFFFBAAQUUUEABBRRQQAEFFFBAAQUUUEABBRRQQAEFFFBAAQUUUEABBRRQQAEFFFBAAQUUUKASBBJABkiGZNva2kilUlRVVbFnzx7S6XT0+N///d/Zv38/e/fupbu7O/q9qD0CDJRpsnOBU4DovkUzZszgjDPOiPIp1QYGBnjkkTD8SAuJdQP9ZcqnVJg9wAbgduCbR3AcQ1emwFBlpm3WCiiggAIKVIZAIpEgk8mQTEbl6yGtq6uLlpYWent7J2VCdXV1dHR00NzcXHK8UEu3t7eTy+UmJR8HUUABBRRQoIwC3lO6jJiGmpBADdAJNIUoTU1NdHZ2UlMTnj60hfXM1tZWBgcHCzu3Asvy63kTSiTf+VzgTmBBeByLxejr66O+vr5k7Gw2SzweJ2zzbRewAkiXIxljKKCAAgooMAUF3gx8FliUz60VuG8K5mlKCiiggAIKKKCAAgoooIACCiiggEuSW6sAACAASURBVAIKKKCAAgoooIACCiiggAIKKKCAAgoooIACCiiggAIKKKCAAgoooIACCiiggAIKKKCAAgoooIACCiiggAIKKKCAAgpUvIA3j6z4U+gEFFBAAQUUUEABBRRQQAEFFFBAAQUUUEABBRRQQAEFFFBAAQUUUEABBRRQQAEFFFBAAQUUUEABBRRQQAEFFFBAAQUUUEABBRRQQAEFFFBAAQUUUEABBaahQALIAMkwt7a2NlKpFFVVVezZs4f777+fe++9l//8z/9k//797N69m4ceeoj+/v5iivuAfWWymQ80AdUhXiwWo7W1NcqnVNu3bx/33ReGH2khsYeA3WXKp1SYvcATwE+B7x/BcQxdmQJDlZm2WSuggAIKKFAZAolEgkwmQzIZla+HtK6uLlpaWujt7Z2UCdXV1dHR0UFzc3PJ8UJt3d7eTi6Xm5R8HEQBBRRQQIEyCnhP6TJiGmpCAjVAZ37NkKamJjo7O6mpCU8f2tLpdLSeODg4WNi5FVgGbJhQFs91Phe4E1gQngrrl319fdTX15cMn81micfjhG2+7QJWAOky5WMYBRRQQAEFpprAvcPXyvOLkloPnA3sn2qJmo8CCiiggAIKKKCAAgoooIACCiiggAIKKKCAAgoooIACCiiggAIKKKCAAgoooIACCiiggAIKKKCAAgoooIACCiiggAIKKKCAAgoooIACCiiggAIKKKCAApUu4M0jK/0Mmr8CCiiggAIKKKCAAgoooIACCiiggAIKKKCAAgoooIACCiiggAIKKKCAAgoooIACCiiggAIKKKCAAgoooIACCiiggAIKKKCAAgoooIACCiiggAIKKKDAdBRIABkgGSbX1tZGKpWiqqqKXC7H3r17efrpp9mxY0f0+NFHH+Wqq66it7e3YDEEvAboKxPOS4GvA7NCvLq6OtasWcOMGTNKht+2bRsXXnghQ0MhjaiFxK4CHitTPqXCDAC7gafyP0dwKENXoMDIi7ECczdlBRRQQAEFprxAIpEgk8mQTEbl6yGtq6uLlpaW4nr1iM4p1KsdHR00NzeXHCfU1u3t7VEtbVNAAQUUUKDCBLyndIWdsGmcbg3QCTSFOTY1NdHZ2UlNTXj60JZOp2ltbWVwcLCwcyuwDNhQJqNzgTuBBSFeLBajr6+P+vr6kuGz2SzxeJywzbddwAogXaZ8DKOAAgoooMBUE1gCrAOK/7j3f4C/n2qJmo8CCiiggAIKKKCAAgoooIACCiiggAIKKKCAAgoooIACCiiggAIKKKCAAgoooIACCiiggAIKKKCAAgoooIACCiiggAIKKKCAAgoooIACCiiggAIKKKCAApUu4M0jK/0Mmr8CCiiggAIKKKCAAgoooIACCiiggAIKKKCAAgoooIACCiiggAIKKKCAAgoooIACCiiggAIKKKCAAgoooIACCiiggAIKKKCAAgoooIACCiiggAIKKKDAdBRIABkgGSbX1tZGKpWiquq52wYNDg4yMDDA0NAQv/nNb7jkkkvYtGlTwWIIOA3oLRNOK7AKmB3izZ8/PxorFouVDL9lyxYWL14c5ZZvIbFLgN+UKZ9SYcJgA0AOGBn4CI5n6MoS8DVRWefLbBVQQAEFKkwgkUiQyWRIJqPy9ZDW1dVFS0sLvb3lKk+fH6iuro6Ojg6am5tLHhhq6/b2dnK5UDraFFBAAQUUqCgB7yldUadrWidbA3QCTWGWTU1N/Nu//Vv084Mf/IBLL72UD3zgAyMA6XSa1tZWwppmvm0FlgEbyqR0LnAnsCDEC+uWfX191NfXlwyfzWaJx+OEbb7tAlYA6TLlYxgFFFBAAQWmosBngGuLEgsXwiVA91RM1pwUUEABBRRQQAEFFFBAAQUUUEABBRRQQAEFFFBAAQUUUEABBRRQQAEFFFBAAQUUUEABBRRQQAEFFFBAAQUUUEABBRRQQAEFFFBAAQUUUEABBRRQQAEFFKhUAW8eWalnzrwVUEABBRRQQAEFFFBAAQUUUEABBRRQQAEFFFBAAQUUUEABBRRQQAEFFFBAAQUUUEABBRRQQAEFFFBAAQUUUEABBRRQQAEFFFBAAQUUUEABBRRQQAEFprNAAsgAyTDJtrY2UqkUVVWlbxu0bt06Vq5cSXd3d8FkCFgIbC4T0gVABzA7xKuvr6evr49YLFYyfG9vL42NjQwNhTSiFhJbCawrUz6GUUABBRRQQIGpLbAdOKEoxTiwY2qnbHZjFGgG1gJRQZhIJMhkMiSTUfl6SOvq6qKlpYVQJxa1i4E7xjju4Q6fA4TXXdhSV1dHR0cHzc0hzUNbqK3b29vJ5XKFnaFuDvXzSAFbprwMo4ACCiiggAIKTFeBGqATaAoTPPXUUwk1X6G99KUv5f777x95nE6naW1tZXBwsPDc1uFacBmwoUxA5wJ3AgtCvLBuGdYvwzpmqZbNZonH44Rtvu0CVgyvYabLlI9hFFBAAQWOHYGGsDQCPFgBUw7rJo8Df1SU6+rhv0leVAG5m6ICCiiggAIKKKCAAgoooIACCiiggAIKKKCAAgoooIACCiiggAIKKKCAAgoooIACCiiggAIKKKCAAgoooIACCiiggAIKKKCAAgoooIACCiiggAIKKKCAAhUjUPo/i1RM+iaqgAIKKKCAAgoooIACCiiggAIKKKCAAgoooIACCiiggAIKKKCAAgoooIACCiiggAIKKKCAAgoooIACCiiggAIKKKCAAgoooIACCiiggAIKKKCAAgoooMC0FEgAGSAZZtfW1kYqlaKqqvRtg9atW8fKlSvp7u4uYAwBC4HNZdK5AOgAZod49fX19PX1EYvFSobv7e2lsbGRoaGQRtRCYiuBdWXKxzCHChwP1AKbxFFAAQUUUGAKCOwMJUNRHuE69eQUyOtYS2EGMCd/LuIlJh+KtX7gKWALEB7PAhYA8/J9D2d2NnAzEMbghBNO4Nvf/jYNDQ0lj3/iiSd4xzvewbZt24r3/y9gbZlOSqhT1xTq1draWr761a9y9tkhzefanDlzOO6443jooYei+jmXyxV2hro51M8jBew48woFcjAMr/9gf6TbM8BuYA8wMpkjPajxFVBAAQUUUEABoAboBJqCxllnncX69evZv3//CM5vfvMbXvSiF0WP0+k0ra2tDA4OFvZvBZYBG8qkeS5wZ76WjdYtw/plWMcs1bLZLPF4nLDNt13AipBqmfIxjAIKKKDA9BcI18L/B/gboCtcDsuwrjAZapcBtx400KXA7ZMxuGMooIACCiiggAIKKKCAAgoooIACCiiggAIKKKCAAgoooIACCiiggAIKKKCAAgoooIACCiiggAIKKKCAAgoooIACCiiggAIKKKCAAgoooIACCiiggAIKKHAsCJT+zyLHwsydowIKKKCAAgoooIACCiiggAIKKKCAAgoooIACCiiggAIKKKCAAgoooIACCiiggAIKKKCAAgoooIACCiiggAIKKKCAAgoooIACCiiggAIKKKCAAgoooIACU1cgAWSAZEixra2NVCpFVVXp2watW7eOlStX0t3dXZjRELAQ2FymKV4AdACzQ7z6+no2bdpELpdjYGCAoaEhZs6cGf3MmjWLrVu30tjYGD2fbyGxlcC6MuVjmEMF3gN8HdgG/BK4GfiOUAoooIACCihwTAvUAA3A2cDLgFBMFheUA8D2fI12DxAeHw8sA16Q73s4wFBrvhOoDgfU1tby53/+58yfP7/k8U8++SQ333wzzzzzTPH+7wKzhuvMViDkGn4eAFLjOGsx4FogbKOa9O1vfzsLF4Y0n23V1dU0NDSwZMkSstksf/zHfxzVs/kW6uZw8EgBO44cIgrgBGBp3u9I3vczJL8h/7MJ2DfOnO2mgAIKKKCAApUjMAOYE5bngHiJtEMt0w88BWzJ1zah3loAzMv3Lddswzrhvw6vP50ZAp555plR7XXXXXeNxH/nO9/JBz/4wejxww8/THhcVH/tAN5ehvXLLPA0cDKwOj9XYrEYfX190TpmqRbqwXg8HtWF+bYLWDG8hpk+6PhQXwbDECjYH+kWCubdwB5gpFg90oMaXwEFFFBgzAJzgd/l1xIKncPfaW4Yc6Sj0+GO/N/tCqOHv+MtAUYujEcnLUdVQAEFFFBAAQUUUEABBRRQQAEFFFBAAQUUUEABBRRQQAEFFFBAAQUUUEABBRRQQAEFFFBAAQUUUEABBRRQQAEFFFBAAQUUUEABBRRQQAEFFFBAAQUUUGB6CBzJGxNPDyFnoYACCiiggAIKKKCAAgoooIACCiiggAIKKKCAAgoooIACCiiggAIKKKCAAgoooIACCiiggAIKKKCAAgoooIACCiiggAIKKKCAAgoooIACCiiggAIKKKDA5AskgAyQDEO3tbWRSqWoqip926B169axcuVKuru7C5kOAQuBzWVK/QKgA5gd4s2fP5/169eza9cu9uzZw+DgIPPmzYueDz87d+6ksbGRoaGQRtRCYiuBdWXKxzCHCnx1+Hy/r+jpDwOfFEoBBRRQQAEFjmmBE4ZruFbg1cCrgIOLyUHgGSAFfAHYA5wCXA00AfHn0asFzizEjMVivPCFL2TWrFklu+zbty+qH/fv31+8/zFgZn7MwvPbgQ3jOGvVwDlA2DJjxgxOP/10amtDms+2UEvH43HOP/98zj77bN70pjeRy+UKu0PdHOrnkQJ2HDmELmcAzcArgdPHGWO03ULyjwCdwI+Bp0bb0eMUUEABBRRQYMoKxIBLgfcC3xyuJ751UKY1QANwNvCyfC1WXOMNAKGeCmtw9wDh8fHAMuAF+b7lmnzI9c+Ak0LAk046ieXLl3PrrbeOxJ87dy4f+tCHosc9PT3cfPPNxeuFu4frwBsnWMOEeijUceuBvcBPgAVhvFCf9vX1UV9fX3K+2Ww2qg3DNt92ASuG1zDTB3UIBWWoq5fm/Y7kfd3DfEItHH42AfvKdbKMo4ACCihwRATCtfqKosh9+ettuKZM9bYov6YQ/d0v3z4N/PVUT9z8FFBAAQUUUEABBRRQQAEFFFBAAQUUUEABBRRQQAEFFFBAAQUUUEABBRRQQAEFFFBAAQUUUEABBRRQQAEFFFBAAQUUUEABBRRQQAEFFFBAAQUUUEABBRSoBIEjeeO6Spi/OSqggAIKKKCAAgoooIACCiiggAIKKKCAAgoooIACCiiggAIKKKCAAgoooIACCiiggAIKKKCAAgoooIACCiiggAIKKKCAAgoooIACCiiggAIKKKCAAgooMBUFEkAGSIbk2traSKVSVFUdeNugJ554gsbGRtatW8fKlSvp7u4uzGUIWAhsLsPkZgOvAW4DZoZ4s2fP5k/+5E/Yv39/9DM0NMTMmTOpqalh/vz5zJkzh09+8pPR8/m2CXgtsK4M+RiitMDPgZcX7QrePxVLAQUUUEABBY5pgROBC0M5CbQCB9+DMgf0A3cCnwaeARYPb68FzgGOex69OcCphZixWIzFixdHNWGpFmrG3//+9wwMDBTv3ghUAycXPfk0EGrHsbYwtxcW8qmuriaZTEZ1aaGFWvq4447j/PPPp7m5mbe+9a3kcoEgaqFuDvXzSAE71gTyx5+dN/8fwJnjjDHabiH5R4bP793D5+JmYMdoO3qcAgoooIACCkxJgdcDNwLxfHargNcdlOkJ+bru1cCrStR3g/maLgV8AdgzHPMU4Orhtb2motjlAAh13BIgKrhC3XXmmWfy61//msHBkMaz7fTTT49qsN27d/O73/2ueL0wFIb/DeybQDKhdtsO3Ddcg90DfA9YEOKF+rSvr4/6+vqS4bPZLPF4nLDNt13ACiB9UIczgGbglWE6E8h1NF0L9V0n8GPgqdF08hgFFFBAgaMm0AA8OrymMrcog88MX3+vO2oZjW3gDw9fMj9R1GU/ENY11o8tjEcroIACCiiggAIKKKCAAgoooIACCiiggAIKKKCAAgoooIACCiiggAIKKKCAAgoooIACCiiggAIKKKCAAgoooIACCiiggAIKKKCAAgoooIACCiiggAIKKKDAwQIH3wxaIQUUUEABBRRQQAEFFFBAAQUUUEABBRRQQAEFFFBAAQUUUEABBRRQQAEFFFBAAQUUUEABBRRQQAEFFFBAAQUUUEABBRRQQAEFFFBAAQUUUEABBRRQQAEFFDj6AgkgAyRDKm1tbaRSKaqqDrxt0GWXXcZtt93Geeedx29/+1ueeuqpQuZDwEJg8wSmEgPmA380nMtFwCeB8FyUx9BQGOLAVl1dTW1tLYlEgscee6x4Zy/wJuC/gBxwaOcJJGpXqoG9wMwii3pg5AWhkQIKKKCAAgockwKhNjgeaABODmXcQQqhLtuTrxlD8TYIzAFOA+JA3fOoLRk+9lPAjHDM/Pnz+cd//MeoDizVtm7dyrXXXsvOnTuLd/+/+TE/XvTkr4af+8g4ztYs4JbhmjVsmTNnDtdffz1LloQ0n22hhq2rq4ty7Orq4uKLLyaXCwRRC3VzqJ8nWqfOAxYApwMnljAfx9QO2yUk/wTQA3QD+8oZ3FgKKKCAAgooMOkCLcB9RaOG2izUE8UFVHh8YVguBFoPU9/1A3cCnwaeARYPb68FzgGOK+OsQm0ZYteEmDU1NSxevJgtW7awY8eOkWFCnbhw4UKy2Sy///3vi4cfAMIT+yeQU6jdns67/Ue+Hgy1GLFYjL6+PurrwxLZoS3kE4/Ho7zybRewAkgfdPTZefP/AZw5gVxH0zXUd48Mn9+7gZuB5yBH09tjFFBAAQWOhkBYwyhe1wjXtbAmsPFoJDOOMf97+PpZWDwJOV8BrBlHHLsooIACCiiggAIKKKCAAgoooIACCiiggAIKKKCAAgoooIACCiiggAIKKKCAAgoooIACCiiggAIKKKCAAgoooIACCiiggAIKKKCAAgoooIACCiiggAIKKKBAkcDBN4MWRwEFFFBAAQUUUEABBRRQQAEFFFBAAQUUUEABBRRQQAEFFFBAAQUUUEABBRRQQAEFFFBAAQUUUEABBRRQQAEFFFBAAQUUUEABBRRQQAEFFFBAAQUUUEABBY6+QALIAMmQSltbG6lUiqqq524bNDAwQH19Pbt37y6V7RCwENg8zqlUA8cBrwZeNZzLRcAZwB+8b9GMGTOYOXMme/fuLR76GeCjwA1A2LF/nHnZrbTAS4BfFu3qBk4RSwEFFFBAAQUUyAvUALX534vruRywr+gnHBL2zwRmAaHf4drLgH8HYuGABQsWcOedd7Jo0aJDjs/lcqxfv543vOENbN++vXj/x4Gngc8WPfkI8FfjOHMh3+/k82bOnDlcf/31nHnmmQeEqqmpYfbs2fzqV7/igx/8ICG3fAuJvR4IdfREWqijw089MOcP1M8DQKiTtwFbxznoLmBPvr6eaO7jTMFuCiiggAIKKFBGgbCmc3JRvCuBrxU9DnXa8cPPNeSPO3itLhQ3oTYIa4KPAYP5muQ0IA7UlTHXUH+FOm5xiLl48WI++9nPsmHDBj70oQ+NDDNr1iy+/e1vR89fd911xfXXU8O1YDhwvHVQGCPUP6EeCjHm5+vTBWFHLBajr68vWj8t1bLZLPF4nLDNtxBnBZA+6Ph5odwFTgdOHM366ASMw/l7AugBwmsh1Oo2BRRQQIGpLTAb+H3+2lzI9MfAG6Z22iPZtQGrhteA/gH4dP5veBWSumkqoIACCiiggAIKKKCAAgoooIACCiiggAIKKKCAAgoooIACCiiggAIKKKCAAgoooIACCiiggAIKKKCAAgoooIACCiiggAIKKKCAAgoooIACCiiggAIKKDB1Bf7gP/aYuqmbmQIKKKCAAgoooIACCiiggAIKKKCAAgoooIACCiiggAIKKKCAAgoooIACCiiggAIKKKCAAgoooIACCiiggAIKKKCAAgoooIACCiiggAIKKKCAAgoooIAC01YgAWSAZJhhW1sbqVSKqqrnbhu0du1aLrjgghGAGTNmMDg4WHg8BCwENo9RKAbUAEuAc4HW/HYpEPaNt+0Hfgr8G/BL4DHgKWAk4fEGtl8k8G7ghiKLHwNv0EYBBRRQQAEFFDiCAs3A2kKNmEgkyGQyJJNR+XpA279/P52dnVxyySXs3LmzeN9twJPAnxU9GQ64aRx5h1r16kI+s2bN4vLLL6ehoaFkqI0bN3LrrbcyNBTK5qjtBr42jnEn0iULbAR+la/9JxLLvgoooIACCigwPQSuB/62aCp3A68uMbWwflebf774PuM5YF/RTzgk7J8JzMqv+5VDqho4YXjd8HbgzBBw8eLFfOYznyHUYe95z3vYsmXLyDh/+Zd/ycknn8x1111HLhdSjFpYG/yr4Rpu6wQT2gv0A6cB/wTUh3hhrXT16tXMmzevZPj+/n5e+9rXErb5tgf4ALDuoA5hruEnxJ2T9zxcygPAM8C2CcxrFxByCeupI8XqBI3sroACCihwZAXeAnz3oCFeBaw5ssOWLXoc2F62aAZSQAEFFFBAAQUUUEABBRRQQAEFFFBAAQUUUEABBRRQQAEFFFBAAQUUUEABBRRQQAEFFFBAAQUUUEABBRRQQAEFFFBAAQUUUEABBRRQQAEFFFBAAQUUUECB6EaANgUUUEABBRRQQAEFFFBAAQUUUEABBRRQQAEFFFBAAQUUUEABBRRQQAEFFFBAAQUUUEABBRRQQAEFFFBAAQUUUEABBRRQQAEFFFBAAQUUUEABBRRQQAEFFJhaAgkgAyRDWm1tbaRSKaqqnrtt0Ec/+lGuv/76kaxra2vZvXt34fEQsBDYPIZpheC1wEnAW4C35cevG0OM5zs0C/QCNwCrh+OvB8JzIVfbxAS+DFxVFOIjwCcmFtLeCiiggAIKKKDA8wo0A2uHa45YOCqRSJDJZEgmo/L1gLZnzx5uv/123vve9/LMM88U7+sG9gJnFD05ADwyDvtQyy6BZ++zWV1dzSmnnMKcOXNKhgp188aNG4v3jXfccaQ60mUPsAG4HfjmRALZV4EKF3gp8D+H3wvnAi/Jf5fxPVHhJ9X0FVBg3AIvAB4t6h3WzRqG1322jDvikek4Ewi53gEsDkOceOKJvO1tbyMWi0V14dq1oVR8toW6rLW1le9+97sMDY0sBYZa6DvA02VKMaynXg5EBWCoB6+66ipmz55dMvzAwABf/vKXCdt82wfcOsb11INjh7XOUGT+Kr+2W6apGUYBBRRQoAIEOof/9hXWSgrtN8BZ/g2sAs6cKSqggAIKKKCAAgoooIACCiiggAIKKKCAAgoooIACCiiggAIKKKCAAgoooIACCiiggAIKKKCAAgoooIACCiiggAIKKKCAAgoooIACCiiggAIKKKCAAgoocAQEnvvPIkcguCEVUEABBRRQQAEFFFBAAQUUUEABBRRQQAEFFFBAAQUUUEABBRRQQAEFFFBAAQUUUEABBRRQQAEFFFBAAQUUUEABBRRQQAEFFFBAAQUUUEABBRRQQAEFFFBgXAIJIAMkQ++2tjZSqRRVVc/dNui8884jnU6PBI/H42zfvr3weAhYCGwe5egh8DzgLOBNQDPwYqAWmDnKGH/osEEgC/wWWAN8F3gc2PGHOrr/DwqEF8KyoqMuGj6Hq/9gLw9QQAEFFFBAAQXGLxDqxbVALIRIJBJkMhmSyah8PaDt2bOHVatW8e53v5tdu3YV73sY2Am8sujJUMfePY60qoHlQNgyY8YMmpqaOO6440qG2rlzJw899BBDQ2G4qO0D7hvHuBPpshd4AvjpcO39/YkEsq8CFS5wPfC3RXP4/4APVvicTF8BBRSYiMD9wEuLAvwV8I8TCXgE+s4FLgC+AZwU4tfU1HDqqadG65cDAwM88sgjBwy7aNEiuru7i58bALqA/WXKrwY4JZSCIV7I44wzzojqwlIt1IHr168vrgdzwMb8+uV4U9oDbABuB7453iD2U0ABBRSoSIGXAL88KPMrga9V5GxMWgEFFFBAAQUUUEABBRRQQAEFFFBAAQUUUEABBRRQQAEFFFBAAQUUUEABBRRQQAEFFFBAAQUUUEABBRRQQAEFFFBAAQUUUEABBRRQQAEFFFBAAQUUUEABBSYk8Nx/FplQGDsroIACCiiggAIKKKCAAgoooIACCiiggAIKKKCAAgoooIACCiiggAIKKKCAAgoooIACCiiggAIKKKCAAgoooIACCiiggAIKKKCAAgoooIACCiiggAIKKKBAGQUSQAZIhphtbW2kUimqqp69bdCTTz7JCSecwNDQ0MiQCxcupKenp/A47FgIbB5FTtXALOBs4DXAO4BFQO3h+lZXV3P22WcTi8XYs2cP3d3dZLNZBgcHRzEc+4DfAN8bntrdwINAPzCqzqMZ4Bg7Jpy/vcDMonmfBGw9xhycrgIKKKCAAgpMrkDzcO24FoiFYROJBJlMhmQyKl8PaLlcjvXr1/PqV7+arVsPKFGuAe4BfgWEmqbQXpGvD8cyo9n5fMKW2tpavv71r0c1a6mWTqd53/veR8gt3/rytfBzBfZYRh/fsQPAbuCp/M/4othLgcoXuBz4YdE0fha+Blf+tJyBAgooMG6BDwGfK+r9CyDUR1OpzQVagH8FGkJi8+bN46UvfSlh3TC0Bx98kJ07d1JTU8OJJ55IfX09v/71r4vXM8Ma4QP5da1yzG0e0FRYIwvrqK2trdH6ZakW6sC1a9cW14NhbTKsUz49gWTCGt0TwzY/Bb4/gTh2VUABBRSoTIGbgHcVpb4z/3e+XZU5HbNWQAEFFFBAAQUUUEABBRRQQAEFFFBAAQUUUEABBRRQQAEFFFBAAQUUUEABBRRQQAEFFFBAAQUUUEABBRRQQAEFFFBAAQUUUEABBRRQQAEFFFBAAQUUUECB8Qo8+59FbAoooIACCiiggAIKKKCAAgoooIACCiiggAIKKKCAAgoooIACCiiggAIKKKCAAgoooIACCiiggAIKKKCAAgoooIACaoJcpAAAIABJREFUCiiggAIKKKCAAgoooIACCiiggAIKKDCVBBJABkiGpNra2kilUlRVPXvboB/84Ae8+c1vHsn3xS9+Mbt27aK7u7vw3BCwENg8iknNAuqB/wW8HjgdmANUH65vTU0NX/jCF6irq+Pxxx/nm9/8Jps2bWL37t2jGI6QWzhwC/BN4F/zv+8ZTWePOUTgHODBomd7gJN1UkABBRRQQAEFjrBAM7AWiIVxEokEmUyGZDIqXw9pXV1dtLS00NvbW7zvDcB/AKGIXVC0IwTZOsb8Q/0a6qCwjerUVatW8YpXvKJkmLvuuovXve515HK5wv6Q2GkQ1aqT1cJYA0BIYjLHnaz5OY4CoxV4AfBo0cFPAsePtrPHKaCAAtNQIKwLhtqk+P7hYb3usSk017BuGNYT1wwvVS4NeS1ZsoRvfetbzJ49O0rz4YcfjtYyzzrrrJHHV1xxRXH9tQP4E+CJMs3rhcDX83kxY8YM1qxZE9WFpVp/fz/Lly8nbPMtrFe+N6Q+gXxCbRfiPJX/mUAouyqggAIKVKDAiUAXMDd/Hfg48IX8d/8KnI4pK6CAAgoooIACCiiggAIKKKCAAgoooIACCiiggAIKKKCAAgoooIACCiiggAIKKKCAAgoooIACCiiggAIKKKCAAgoooIACCiiggAIKKKCAAgoooIACCiigwHgFim8oON4Y9lNAAQUUUEABBRRQQAEFFFBAAQUUUEABBRRQQAEFFFBAAQUUUEABBRRQQAEFFFBAAQUUUEABBRRQQAEFFFBAAQUUUEABBRRQQAEFFFBAAQUUUEABBRRQQIHyCiSADJAMYdva2kilUlRVPXvboPe85z3ccMMNIyOGx//xH/9Bd3d34bkhYCGweRRpnQGcB/wJ0ALUAdX5fiFOX/7nhcCM8Py8efO466676O/v5/777+erX/0qGzduZPfu3aMYLjokB+wbntrdwL8DdwC/B8J4trEJ/BlwY1GXnwCXjC2ERyuggAIKKKCAAmMWaAbWArHQM5FIkMlkSCaj8vWQ1tXVRUtLC729vcX7Ls7Xgb8DQk1aaEuGa9Pw3FjaHGA7ELbU1dXR0dFBc3NI89AWauv29nZyuVCWRi3UzaF+th4di7rHKlA+gfBlcm5RuPBhsrF84Y2kgAIKVJzA/wUuLMr6o8PrctdPsVnUAGngnJDXOeecw913301NTXj60Pbzn/88WuMcHBws7AxrjsvL+HnfBKwC4mGAWCzGpk2bmD9/fsl8stksCxcuJGzzbRcQ6tOfT8A51JID+bVP68oJQNpVAQUUqGCB/w2cCnwY2FbB8zB1BRRQQAEFFFBAAQUUUEABBRRQQAEFFFBAAQUUUEABBRRQQAEFFFBAAQUUUEABBRRQQAEFFFBAAQUUUEABBRRQQAEFFFBAAQUUUEABBRRQQAEFFFBAAQUUmIDAs/9ZxKaAAgoooIACCiiggAIKKKCAAgoooIACCiiggAIKKKCAAgoooIACCiiggAIKKKCAAgoooIACCiiggAIKKKCAAgoooIACCiiggAIKKKCAAgoooIACCiiggAJTSSABZIBkSKqtrY1UKkVV1bO3DTrllFPo7u4eyfemm27iox/9aPFzQ8BCYPPzTCoEmwmsAP4MeEUInT8+9B8AngYeBh4D3pE/nuOOO4677rqLJ554gs7OTm655Zbo9717947VcAvwEPBp4D4gC4SxbaMXuAi4BjgXaBj2+zvg46Pv7pEKKKCAAgoooMC4BJqBtUAs9E4kEmQyGZLJqHw9pHV1ddHS0kJvb2/xvouBO4CfAy8v2hFih1p4LG0OsB0IW+rq6ujo6KC5OYQ6tIXaur29nVwuV9gZ6uZQP1uLjkXdYxUon0D4PGktCncJ8JPyhTeSAgooUHECYa3uxqKsw9rc6VNsFjVAJ9AU8mpqaorWCWtqwtOHtnQ6TWtrK4ODg4WdW4drwWXD65IbyjSvsDZ2J7AgxIvFYvT19VFfX18yfDabJR6PE7b5tiu/TpouUz6GUUABBRRQQAEFFFBAAQUUUEABBRRQQAEFFFBAAQUUUEABBRRQQAEFFFBAAQUUUEABBRRQQAEFFFBAAQUUUEABBRRQQAEFFFBAAQUUUEABBRRQQAEFFFBAAQUUUEABBRQ4RgWe/c8iNgUUUEABBRRQQAEFFFBAAQUUUEABBRRQQAEFFFBAAQUUUEABBRRQQAEFFFBAAQUUUEABBRRQQAEFFFBAAQUUUEABBRRQQAEFFFBAAQUUUEABBRRQQAEFFJhKAgkgAyRDUm1tbaRSKaqqqli/fj0vfOELR3Ktra3lvvvu43Wvex3d3d2F54eAhcDm55nUHGAR8GbgKuB4IDwX2n6gD/gxsAaIATcCs8LOWbNm0dLSwt69e9m5cyebNm2iv7+fwcHBsRr253O8Cfgp8AtgzEHGOug0Pv5EINxbaus0nqNTU0ABBRSoDIFQixQ3731YGedtLFk2A2vzdSKJRIJMJkMyGZWvh7Surq6ofuzt7S3edzFwB3A2EF4zT+Z/nhlLIvljQx27vVDP1tXV0dHRQXNzSJOoTh0YGGDfvn3R9u677+byyy8nl8sVhgp1c6ifD37tjiMVuyigwDgE/nn4e8zVRf0+Clw/jjh2UUABBaaLwHHAU0WT+b/AZcCuKTTBGqATaAo5NTU10dnZSU1NePrQlk6naW1tLV4/DOtXy4ANZZrTucCdwIIQLxaL0dfXR319fcnw2WyWeDxO2OZbsF0BpMuUj2EUUEABBRRQQAEFFFBAAQUUUEABBRRQQAEFFFBAAQUUUEABBRRQQAEFFFBAAQUUUEABBRRQQAEFFFBAAQUUUEABBRRQQAEFFFBAAQUUUEABBRRQQAEFFFBAAQUUUEABBY5RAW/KfYyeeKetgAIKKKCAAgoooIACCiiggAIKKKCAAgoooIACCiiggAIKKKCAAgoooIACCiiggAIKKKCAAgoooIACCiiggAIKKKCAAgoooIACCiiggAIKKKCAAgooMKUFEkAGSIYs29raSKVSVFVV8YUvfIEPfOADI8lffPHFfOpTn2LlypV0d3cXnh8CFgKbn2eWYYz/CbwBuBQo3JMo9H0E+AXwfeBR4OXADUAsxKuurmZoaCj6KUPbDdwL3A58E8gCg2WIawgFFFBAAQUUODoC1Qddy3PAjKOTiqMeQYFmYG2hPkwkEmQyGZLJqHw9pHV1ddHS0kJvb2/xvouBO8qU4xxgOxC21NXV0dHRQXNzSBP27t3L7t272blzJ3v27OG//uu/uPrqq8nlwsszaqFuDvVzWQrcMs3JMAocSwLvAb5eNOEfAZcfSwDOVQEFFCgh8BGgB7gN2DkFhWqAzuH8mkJuTU1NdHZ2UlMTnj60pdNpWltbGRwcWfbbOlwLLgM2jHNu4TtGWKucld+GPH4IxEO8WCxGX18f9fX1JcNns1ni8Thhm2+7htcoVwDpceZjNwUUUEABBaazwIeBbwCbpvMknZsCCiiggAIKKKCAAgoooIACCiiggAIKKKCAAgoooIACCiiggAIKKKCAAgoooIACCiiggAIKKKCAAgoooIACCiiggAIKKKCAAgoooIACCiiggAIKKKCAAuUSKPzzj3LFM44CCiiggAIKKKCAAgoooIACCiiggAIKKKCAAgoooIACCiiggAIKKKCAAgoooIACCiiggAIKKKCAAgoooIACCiiggAIKKKCAAgoooIACCiiggAIKKKCAAgpMXCABZIBkCNXW1kYqlaKqqooHHniA7373u9Hj8PsXv/jFaP/KlSvp7u4ujDwELAQ2HyaVcP+hJcBHgAuARfnjQr/c8L5bgJuBh4GTgGuA9wDVE5/aIRHCeHuA24C/AbYD/UdgHEMqoIACCiigwOQIxID9RUMNADMnZ2hHmUSBZmAtEM43iUSCTCZDMhmVr4e0rq4uWlpa6O3tLd53MXBHmXKek68jw5Z58+bx+c9/njlz5rBx40a2bdvGzp076e/vZ//+/VEea9asYWgolL9R25WveR8BNuRj7StTboZRQIE/LPCK/HfgwpGPAy/4w908QgEFFFDgKArUAJ3Da3pNIYempiY6OzupqQlPH9rS6TStra0MDg4Wdm4drgWX5Wuv8UwjDFQLHA/MBZYC/5x/TCwWo6+vj/r6+pKxs9ks8XicsC2qB1cA6fEkYx8FFFBAAQWmqUC4vn47f70Pf8e7bJrO02kpoIACCiiggAIKKKCAAgoooIACCiiggAIKKKCAAgoooIACCiiggAIKKKCAAgoooIACCiiggAIKKKCAAgoooIACCiiggAIKKKCAAgoooIACCiiggAIKKFBWgfAPQWwKKKCAAgoooIACCiiggAIKKKCAAgoooIACCiiggAIKKKCAAgoooIACCiiggAIKKKCAAgoooIACCiiggAIKKKCAAgoooIACCiiggAIKKKCAAgoooIACCigwtQQSQAZIhrTa2tpIpVJUVR1426Ann3wyyrqnp4eVK1fS3d1dmMUQsBDYfJhphfjLgP8DnAPU5o/bDvwG+B6wOh/jPOAdwFLgSNy3KOSaG57m3cA/A/cDG6bW6TAbBRRQQAEFFBiDwMzhGmNf0fH7gVlj6O+hlSHQDKwFYiHdRCJBJpMhmYzK10NaV1cXLS0t9Pb2Fu+7eLgmvaNM050DhFo2bJkzZw5XXHEFfX19/Pa3v43GLdTOhxlvIF//hlr0QeARYAuwM1+rhprVpoACR04gXCeyQHXREOF76p4jN6SRFVBAAQUmKFADdAJNIU5TUxOdnZ3U1ISnD23pdJrW1lYGBwcLO7fm1ydHsw44O79+eQZwGnAKsAA4Hgj7wneQE4BX5h9TXV3NV77yFc4555yoRo3H48ya9dzXkmw2Gz0Xtvm2C1gBpCfoYncFFFBAAQWmi8AFwJqDJnNRfv1kuszReSiggAIKKKCAAgoooIACCiiggAIKKKCAAgoooIACCiiggAIKKKCAAgoooIACCiiggAIKKKCAAgoooIACCiiggAIKKKCAAgoooIACCiiggAIKKKCAAgoocEQEjsQ/9jgiiRpUAQUUUEABBRRQQAEFFFBAAQUUUEABBRRQQAEFFFBAAQUUUEABBRRQQAEFFFBAAQUUUEABBRRQQAEFFFBAAQUUUEABBRRQQAEFFFBAAQUUUEABBRRQQIFjSCABZIBkmHNbW9v/z97dQElWlgce//dMAwXN1zB6QVooUJARjZcRtSlKdAtBLNskKge/snE3BqPELNkYVFCS7FE0QQ4JmJho/NiNaIioG1RoQ2JB1FZuFfKd4kMBC2qTLhGYQWCGYaamt97eW+ylu2F6Zrq7umv+7zl9Zvp9732f5/l1z9TTb51zm0qlwsDA7I8NqtfrlMtlms1ml2gSGAYmnsZsLXAycAZwWHrNVuBO4OvAd4G7gdM6ebweOBFYucD+twPfAb4B/GiBY7m9AgoooIACCiycwB7A45ntNwG5hQvnzj0SGAHGgcEQP4oiarUa+fxU+zpjNBoNCoUCrVYruzYKjM1T/kPAA93vtZUrV07l9MQTT7Bx48apP7ds2fJMoUL/vA54FAhJ3gBUgKvS7+fN85Sn2yigwNML3Aa8MLN8Qvr/jGYKKKCAAktTIPT4CRCH9OI4JkkScrnZW/9qtUqxWKTdbnerub/TC74CuPcZygu95n7AQcChwMuAcK4ZXi/C3P5Pd284Rz3llFM47rjjpnI78sgjOfDAA1m1ahUrVqzg8ccfZ/Xq1VO9YjoeSc9Lq0uT26wUUEABBRRYdIHdgDuA52UihzcijwTCeZ9DAQUUUEABBRRQQAEFFFBAAQUUUEABBRRQQAEFFFBAAQUUUEABBRRQQAEFFFBAAQUUUEABBRRQQAEFFFBAAQUUUEABBRRQQAEFFFBAAQUUUEABBRRQQAEFnkZg9t8sIpcCCiiggAIKKKCAAgoooIACCiiggAIKKKCAAgoooIACCiiggAIKKKCAAgoooIACCiiggAIKKKCAAgoooIACCiiggAIKKKCAAgoooIACCiiggAIKKKCAAgr0UiACakA+JFEqlahUKgwMzP7YoHq9TrlcptlsdnOeBIaBiacp4m3AqcB/Ap4FhOs3AOPAx4AHgIOB9wNFYH9goZ9Z9CDwM+AC4GtpTr38GhhbAQUUUEABBXZMYM+0r+jevRHYa8e28q4lLDCS9o6DIccoiqjVauTzU+3rjNFoNCgUCrRarezaKDC2kzWG+DngJZ3e9l+B3br7hd55cjK0uds9Ql98L3A98APgRuBu4GGgvd27eYMCCsxV4O+Bt6cXr+/8O/wt4PK53ux1CiiggAKLLhB6sASIQ+Q4jkmShFwuTM8c1WqVYrFIu/1kO3V/pxd8Rdp3zXbLCmDf9Pzy1cCrgAOAfYDwM8fuwFQv+nRj1apV7LPPPhx00EG89KUv5TWveQ2nnHLKVI5btmxh9erVbNwYflyZGo8AJwPVRZc0oAIKKKCAAktXoNR5Db56WnofB85duimbmQIKKKCAAgoooIACCiiggAIKKKCAAgoooIACCiiggAIKKKCAAgoooIACCiiggAIKKKCAAgoooIACCiiggAIKKKCAAgoooIACCiiggAIKKKCAAgoooIACvRdY6F/u0fsKzUABBRRQQAEFFFBAAQUUUEABBRRQQAEFFFBAAQUUUEABBRRQQAEFFFBAAQUUUEABBRRQQAEFFFBAAQUUUEABBRRQQAEFFFBAAQUUUEABBRRQQAEFFFBAgeUnEAE1IB9SL5VKVCoVBgZmf2xQvV6nXC7TbDa7lU4Cw8DEtNJXACuBs4B3AocCewFt4E7gO8BFadyTgbcCRwGL8byiTZ28HgU+AVwCrAc2L78vnRkroIACCiiwywuE3uKxjMIGYGiXV+k/gBFgHBgMpUVRRK1WI5+fal9njEajQaFQoNVqZddGgbGdoAk9avjeOhD4z8AfA6Hfna8Rvo/vBz6f9smhX94IhF7boYAC8y/wKmA1cBPws/nf3h0VUEABBeZZIAckQBz2jeOYJEnI5cL0zFGtVikWi7Tb4RhyaoQ+6xXAvdOuDv1l2CScSa4FiumfR6e953afU+61115Tfeqxxx7LCSecwNq1axkeHuaII45g48bQ3k2NR4BwHlqdZye3U0ABBRRQYLkLXAq8LVNEeO9uTed9xnuWe2Hmr4ACCiiggAIKKKCAAgoooIACCiiggAIKKKCAAgoooIACCiiggAIKKKCAAgoooIACCiiggAIKKKCAAgoooIACCiiggAIKKKCAAgoooIACCiiggAIKKKDAQgls94PzFioR91VAAQUUUEABBRRQQAEFFFBAAQUUUEABBRRQQAEFFFBAAQUUUEABBRRQQAEFFFBAAQUUUEABBRRQQAEFFFBAAQUUUEABBRRQQAEFFFBAAQUUUEABBRRQQIEnBSKgBuTDTKlUolKpMDAw+2OD6vU65XKZZrPZ3WASGAYmppnuBuwFnA+cDqwAwqabgcuBbwJXAm/q3Pse4AXAqkX+ulwEXAL8BHh0kWMbTgEFFFBAAQV2XmBv4JHMNuH1fJ+d39YdlpjACDAODIa8oiiiVquRz0+1rzNGo9GgUCjQarWya6PA2A7WFXrY8L32YuA0oACEnObzOZtbgMeB24HvA/8A3AM8tIM5e5sCCiiggAIKKNBPAjkgAeJQVBzHJElCLhemZ45qtUqxWKTdbncX13fOI48B7s1cHXq5IeDATg/2VuDt6fnovPw8MTQ0NNW3nn766Zx44olTHxs3buyGDz/DnAxU++mLZC0KKKCAAktS4HXAQcD/WpLZzUwq5Bres8u+Hl/TOSs5cZnkb5oKKKCAAgoooIACCiiggAIKKKCAAgoooIACCiiggAIKKKCAAgoooIACCiiggAIKKKCAAgoooIACCiiggAIKKKCAAgoooIACCiiggAIKKKCAAgoooIACCiy6wHw+KHnRkzegAgoooIACCiiggAIKKKCAAgoooIACCiiggAIKKKCAAgoooIACCiiggAIKKKCAAgoooIACCiiggAIKKKCAAgoooIACCiiggAIKKKCAAgoooIACCiiggAJ9KhABNSAf6iuVSlQqFQYGZn9sUL1ep1wu02w2uxyTwDAwMc1nVbrn2cBbgO6Gm4ALgSvTe94FvBfYF9h9kY3/Hvga8APgwUWObTgFFFBAAQUU2HmB0D88nNnml8B+O7+tOywxgRFgHBgMeUVRRK1WI5+fal9njEajQaFQoNVqZddGgbEdqGtF2qP+SieHk4B3AocAQ9m9VqxYwZ577sl+++3H0NDQ1MfKlSvZsGEDIZ+NGzfONfQTnd75NuCrndb8e8DNQOif23PdwOsUUEABBRRQQIE+FMgBCRCH2uI4JkkScrkwPXNce+21vPKVr2Tr1q3dxdBLPR+4N50I55R7Ay8GTgNCv3l02uPtNh9+g4ODU/m98IUv5Pjjj+czn/kMmzaFtm5qPAKcDFTnI5Z7KKCAAgooMIvAkcBFnff/Xp++7oRDlHXLROq/AZ+alut/Br6yTPI3TQUUUEABBRRQQAEFFFBAAQUUUEABBRRQQAEFFFBAAQUUUEABBRRQQAEFFFBAAQUUUEABBRRQQAEFFFBAAQUUUEABBRRQQAEFFFBAAQUUUEABBRRQQAEFFlVg9t8ssqgpGEwBBRRQQAEFFFBAAQUUUEABBRRQQAEFFFBAAQUUUEABBRRQQAEFFFBAAQUUUEABBRRQQAEFFFBAAQUUUEABBRRQQAEFFFBAAQUUUEABBRRQQAEFFFBAAQWmCURADciH+VKpRKVSYWBg9scG1et1yuUyzWazu80kMAxMTNv3UODlwLuBU9K1zcAvgY8A1wAHAb8NvLNHX5XvAlcAXwP+o0c5GFYBBRRQQAEFdlxgP2B95vaHgf13fDvvXKICI8A4MBjyi6KIWq1GPj/Vvs4YjUaDQqFAq9XKro0CYztQ3+7p99TvAb8GHAHsCazI7rXnnnty8MEHs3btWo466igOP/xwhoaGuOeee/jMZz6T7Z23lULorR8Dfg58Cbgk/fuGbd3ougIKKKCAAgoo0McCOSAB4lBjHMckSUIuF6ZnjquuuorXve510xdOA76e9nGhx/uVTo95UnoueQgwNO2GNvA4EH7GCP1Z+Ahze6XnqOHPbY7dd9+dNWvWcPvtt7N5czganRqPACcD1W1u4AUKKKCAAgrsmMC6aWdkn+mcL5yxY1st+l3hDcqb09fqbvAHOuckz0tfQxc9IQMqoIACCiiggAIKKKCAAgoooIACCiiggAIKKKCAAgoooIACCiiggAIKKKCAAgoooIACCiiggAIKKKCAAgoooIACCiiggAIKKKCAAgoooIACCiiggAIKKLCUBWb/zSJLOWNzU0ABBRRQQAEFFFBAAQUUUEABBRRQQAEFFFBAAQUUUEABBRRQQAEFFFBAAQUUUEABBRRQQAEFFFBAAQUUUEABBRRQQAEFFFBAAQUUUEABBRRQQAEFFFCg/wUioAbkQ6mlUolKpcLAwOyPDarX65TLZZrNZldmEhgGJqZRvQh4A/AmYCRdexgIN54L/BtwEnAqcHKPmG8Bvgv8FfCzHuVgWAUUUEABBRTYcYFVwEOZ29cBB+z4dt65RAVCLzkODIb8oiiiVquRz0+1rzNGo9GgUCjQarWya6PA2A7UdyRwHPAOoADsA6zI7rNy5Up+9Vd/lVe/+tVTOa1evZp99tmHDRs2cP3113PhhRdy3333bU/orcATndb8e8AVad6hVw19t0MBBRRQQAEFFNgVBXJAAsSh+DiOSZKEXC5MzxzVanWqH5ycfEr7dGna0+0O7A/8HvBrwBHAntN7POAxIDSUNwJ3pmeHYe55wLvTs9RtPnc9nLEODQ3x2GOPZfN5ND0Xre6KX0xrVkABBRRYFIHf77zeXZSJFF4UXwzctijRdz7Iy9L3LrOvtZ9OX793fnd3UEABBRRQQAEFFFBAAQUUUEABBRRQQAEFFFBAAQUUUEABBRRQQAEFFFBAAQUUUEABBRRQQAEFFFBAAQUUUEABBRRQQAEFFFBAAQUUUEABBRRQQAEFFFCgjwS2+WC8PqrVUhRQQAEFFFBAAQUUUEABBRRQQAEFFFBAAQUUUEABBRRQQAEFFFBAAQUUUEABBRRQQAEFFFBAAQUUUEABBRRQQAEFFFBAAQUUUEABBRRQQAEFFFBAAQUUWC4CEVAD8iHhUqlEpVJhYGD2xwbV63XK5TLNZrNb3yQwDExMK3gE+C3gVcAL07Vw0y3AhcD9wLuAE4FjeoT178APgT8B7uhRDssh7FfTr9tNQPgIbg4FFFBAAQWWgsBq4IFMIg8Cz1oKiZnDvAqEvnIcGAy7RlFErVYjn59qX2eMRqNBoVCg1Wpl10aBse3IKjTDu3V6xZPTnvblwKHp/aH/fbJZ3mOPPfjUpz7FaaedxpYtW3jsscd4+OGHp/rlJEn44he/yMTE9FZ5Tpn8PO3BPgn8CNjY6VtDbIcCCiiggAIKKLCYAkNpH/bwYgadFisHJEAc5uM4nuqzcrkwPXNUq1WOP/54tm7dml18DFgFHAYcB7wDKHTOKfcBVmT6vF8AdwO3Ard3esF7gfBzxiPAXsCxwH9P95nTc9dXrFgxWy4npTX1kNXQCiiggAJ9LLAyfd/riEyN3wdevYxq/mvgjEy+4Zzk8PR8ZBmVYaoKKKCAAgoooIACCiiggAIKKKCAAgoooIACCiiggAIKKKCAAgoooIACCiiggAIKKKCAAgoooIACCiiggAIKKKCAAgoooIACCiiggAIKKKCAAgoooIACCiyswJwejLewKbi7AgoooIACCiiggAIKKKCAAgoooIACCiiggAIKKKCAAgoooIACCiiggAIKKKCAAgoooIACCiiggAIKKKCAAgoooIACCiiggAIKKKCAAgoooIACCiiggAIKTBODOTivAAAgAElEQVSIgBqQD/OlUolKpcLAwOyPDarX65TLZZrNZnebSWAYmJi2bwn4QyAGnpuu1YFrgC8BIcA5wMsy64v9xdkAXAecCdyy2MGXSbznA3dlcn0Y2H+Z5G6aCiiggAIKKNAfAiPAODAYyomiiFqtRj4/1b7OGI1Gg0KhQKvVyq6NAmPpRDXtZ0JPszcwNMs2ewKHAG8BzgBWAWEujM1pLlMN89DQEJ///Oc56KCDuPbaa7njjju477772LhxI+vWrePee+9l06ZNO/KVCDeFHvt/AlcBPwbaO7KR9yiggAIKKKCAAtspEHqkXwdOA07p3Ps/Or3Q+du5x3xengOS9JyROI5JkoRcLkzPHNVqlWKxSLs9o3X6DSCcbf0W8HLg0PTucL65BfglcCtwdXqGGc4yQw8a+sX90v7wOOC/Agen55s7Umc4k3w98H0gxHYooIACCiiwEALhtebKaRu/Cbh8IYItwJ7h3OanwLOAvwP+e+dj/QLEcUsFFFBAAQUUUEABBRRQQAEFFFBAAQUUUEABBRRQQAEFFFBAAQUUUEABBRRQQAEFFFBAAQUUUEABBRRQQAEFFFBAAQUUUEABBRRQQAEFFFBAAQUUUEABBZa1wOy/WWRZl2TyCiiggAIKKKCAAgoooIACCiiggAIKKKCAAgoooIACCiiggAIKKKCAAgoooIACCiiggAIKKKCAAgoooIACCiiggAIKKKCAAgoooIACCiiggAIKKKCAAgose4EIqAH5UEmpVKJSqTAwMPtjg+r1OuVymWaz2S18EhgGJqZJvBY4FzgKCDHCSIB/BK4EVgMXAGuAfXukuAW4EXgvcBOwtUd5LOWwbwG+mkmwApy0lBM2NwUUUEABBRToO4GRTv8xDgyGyqIoolarkc9Pta8zRqPRoFAo0Gq1smujwFg68WinDx3KLO4DhLnsCP3rKcCbOn3iG4Fucxx637uA5wErww1DQ0OcddZZPPzww1x33XXcc889U7EnJ8OlOz0eA34IfLMT80vARqC907u6gQIKKKCAAgoo8MwC7wb+NnPJrcBLeoiWS88V45BDHMckSUIuF6Znjmq1SrFYpN2e0Tb9KxDOts4AVgF7pndvBn4BXA58v9MD3gysSM80C+n55aHp9eG+8PfZg88NaRPwu8Df2dvNDcyrFFBAAQV2WOCfO+cKJ2fuvg84AgivfcthnAqEs5F/Wg7JmqMCCiiggAIKKKCAAgoooIACCiiggAIKKKCAAgoooIACCiiggAIKKKCAAgoooIACCiiggAIKKKCAAgoooIACCiiggAIKKKCAAgoooIACCiiggAIKKKCAAr0QmP03i/QiE2MqoIACCiiggAIKKKCAAgoooIACCiiggAIKKKCAAgoooIACCiiggAIKKKCAAgoooIACCiiggAIKKKCAAgoooIACCiiggAIKKKCAAgoooIACCiiggAIKKKBAVyACakA+TAwNDVEul3nNa17DiSeeyAte8IKnSNXr9an1ZrPZnZ8EhoGJaaSjwHnpvqvStauBS4AEOBy4GDgM2K2HX46bgTOA64EnepjHUg39Z8CHMsldAHxwqSZrXgoooIACCijQlwIjwHintxwM1UVRRK1WI5+fal9njEajQaFQoNVqZddCbzqWTvw7cHBm8RDg/2Q+D8/PPAr4I+AEIKyHEfrercBlwJuBPcLkHnvswZo1a7jzzjvZsmUL7Xabyclw6byMEG8D8I/A2cCDwKZ52dlNFFBAAQUUUECBpxcIZ3k/n3Zm9yLgth6h5dLzxDjEj+OYJEnI5cL0zFGtVikWi1N92bQReqt/AspA95npoXH7KfDjtM+7C1gBHAO8FHg58DzgoMw9O8uwBfiLTpyPds7dNnb6zhmJ7mwA71dAAQUUUCAVOAK4A1iZEQnv+XxSIQUUUEABBRRQQAEFFFBAAQUUUEABBRRQQAEFFFBAAQUUUEABBRRQQAEFFFBAAQUUUEABBRRQQAEFFFBAAQUUUEABBRRQQAEFFFBAAQUUUEABBRRQQAEFFOgPge7D9fqjGqtQQAEFFFBAAQUUUEABBRRQQAEFFFBAAQUUUEABBRRQQAEFFFBAAQUUUEABBRRQQAEFFFBAAQUUUEABBRRQQAEFFFBAAQUUUEABBRRQQAEFFFBAAQUUUKA/BCKgBuSnl7P//vvz0EMPMTDw/x8hVK/XKZfLNJvN7uWTwDAwMe3+XwcuAJ4D7J2ujXU+/yxwN3A08OfAc3vMeCvwB6nBIz3OZSmG/xfgpExibwO+uhQTNScFFFBAAQUU6FuBkU4/Mg4MhgqjKKJWq5HPz2hfpwAajQaFQoFWq5UFGQVCLxrGbZ1+5oWZxRcD9cznoT9+BfBh4CWdnnYoXXswvfd/A38K5ML8ypUr2W+//Vi3bh2Tk6E1ntcRNtwKfA/4NHA9cO+8RnAzBRRQQAEFFFBgdoFvA2/ILJ0PnN0jrNB3JUAc4sdxTJIk5HJT7diMUa1WKRaLtNvt2ZbXA/unC91e61LgfwHhnPBAIPSO4eNlaQ+6EpjPZ6yHuP8EnA6EHnNTj1wNq4ACCiiwawh8qvN6898ypYb3wp4P/GLXKN8qFVBAAQUUUEABBRRQQAEFFFBAAQUUUEABBRRQQAEFFFBAAQUUUEABBRRQQAEFFFBAAQUUUEABBRRQQAEFFFBAAQUUUEABBRRQQAEFFFBAAQUUUEABBRTob4H5fFhef0tZnQIKKKCAAgoooIACCiiggAIKKKCAAgoooIACCiiggAIKKKCAAgoooIACCiiggAIKKKCAAgoooIACCiiggAIKKKCAAgoooIACCiiggAIKKKCAAgoooIACiycQATUgPz3kaaedxmWXXfaU6Xq9TrlcptlsducngWFgYtr9pwJ/CRwA7JGuXQ5cDKwD1gIfBw5evFJnjXQb8CEgAR7ocS5LMfx6YL9MYkcCdy3FRM1JAQUUUEABBfpWYAQYBwZDhVEUUavVyOdntK9TAI1Gg0KhQKvVyoKMAmPpxI+AQmaxCIS57gh96snAGcBh6eRW4E7g68APgG8BuUUUvx34DvCNabkuYgqGUkABBRRQQIFdTOAdwFcyNf8f4FAgnAUu9gh9Vzi7i0PgOI5JkoRcbvZ2rFqtUiwWabfbs+UZ+roV6cKDQDgb/Graa4UzzuOANwLPD60nsFDPVv9x58z0T4HrgXsXG9R4CiiggAK7lMAq4O7O+3Phz+74PPDuXUrBYhVQQAEFFFBAAQUUUEABBRRQQAEFFFBAAQUUUEABBRRQQAEFFFBAAQUUUEABBRRQQAEFFFBAAQUUUEABBRRQQAEFFFBAAQUUUEABBRRQQAEFFFBAAQUU6FOBhXpoXp9yWZYCCiiggAIKKKCAAgoooIACCiiggAIKKKCAAgoooIACCiiggAIKKKCAAgoooIACCiiggAIKKKCAAgoooIACCiiggAIKKKCAAgoooIACCiiggAIKKKCAAosiEAE1ID892uc+9zlOP/30p0zX63XK5TLNZrM7PwkMAxPT7n8L8DfAfsDKdO0y4AJgKzDS+fOPgYMWpcqnD3I7cC7wI6DV41yWWvjDgJ9lktrQ+foNLbUkzUcBBRRQQAEF+l4g9I3jwGCoNIoiarUa+fyM9nUKotFoUCgUaLWe0tqNAmOp1HeA12XUsmth+m3AqcB/Ap4FhH439EEhh48BjwJVYI9FlH8w7ctCL/21NKdFDG8oBfpeIPxc/FIgB1ze99VaoAIKKDA3gfB/4rr0/8buHa8Gvj+32+f1qpBLAsRh1ziOSZKEXC5MzxzVapVisUi73X6mJML55J3A14HvAncDp3XOSV8PlLq957xW8dTNGsD/Br6RnksuYCi3VkABBRRQgN8D/nKaQzhYuU8bBRRQQAEFFFBAAQUUUEABBRRQQAEFFFBAAQUUUEABBRRQQAEFFFBAAQUUUEABBRRQQAEFFFBAAQUUUEABBRRQQAEFFFBAAQUUUEABBRRQQAEFFFBAAQUUWN4CA8s7fbNXQAEFFFBAAQUUUEABBRRQQAEFFFBAAQUUUEABBRRQQAEFFFBAAQUUUEABBRRQQAEFFFBAAQUUUEABBRRQQAEFFFBAAQUUUEABBRRQQAEFFFBAAQUUUKAvBSKgBuSnV3ffffdxyCGHPGW6Xq9TLpdpNpvd+UlgGJiYdv9pwKeB/YHd0rVLgU8AewHHA2cDB/ZY9Tbgw8C1wP09zmWphT8V+HomqX8FSkstSfNRQAEFFFBAgb4XGAHGgcFQaRRF1Go18vkZ7esURKPRoFAo0Gq1sjCjwFg68Q/AWzOL7wBCn7oCWAmcBbwTODTtW9vAncB3Or3tRcALgKu6+SyS/qZOXo+mvfQlwHpg8yLFNowC/SywBrgGOCgt8nbg6H4u2NoUUECB7RSY3jf9becM8D3bucd8XJ4DEiAOm8VxTJIk5HJheuaoVqsUi0Xa7dDGTY3wl9DndUc4z9yQ9pgfAx4ADgbeDxTT88yFfqb6w8BPgQuArwEhJ4cCCiiggAILJRBeB+8AjgBuTl/PqwsVzH0VUEABBRRQQAEFFFBAAQUUUEABBRRQQAEFFFBAAQUUUEABBRRQQAEFFFBAAQUUUEABBRRQQAEFFFBAAQUUUEABBRRQQAEFFFBAAQUUUEABBRRQQAEFFFBg8QQW+uF5i1eJkRRQQAEFFFBAAQUUUEABBRRQQAEFFFBAAQUUUEABBRRQQAEFFFBAAQUUUEABBRRQQAEFFFBAAQUUUEABBRRQQAEFFFBAAQUUUEABBRRQQAEFFFBAAQUU6B+BCKgB+WxJa9as4fbbb59RZb1ep1wu02w2u2uTwDAwMe3iNwMXAc8GcunaV4DzOvP7A68EPgCE+L0c9TSPBFjXy0SWYOxPAOdk8roQOGsJ5mlKCiiggAIKKNDfAiPAeKePHAxlRlFErVYjn39K+/qkQKPRoFAo0Gq1siqjwFg68ZlO7/qezOIZQJjbDdgLOB84HVgBhGdpbgYuB74JXAm8tZPGX6friy0f+utLgJ90+rJHFzu48RToQ4Hwb/6xTF1bO/8H7Ak80Ye1WpICCiiwIwK/nvZB3XvD2dmBaX+0I/vt6D3hbDGc3cVhgziOSZKEXK575PjUbavVKsVikXa73V3YlPZ64f/50FOGhTuB76Tnl6GxPDnt845Ke8AdzXWu94Ue85dAOH8L/d36HrjONVevU0ABBRToD4ETgcOAL/ZHOVahgAIKKKCAAgoooIACCiiggAIKKKCAAgoooIACCiiggAIKKKCAAgoooIACCiiggAIKKKCAAgoooIACCiiggAIKKKCAAgoooIACCiiggAIKKKCAAgoooIACQSA8RNmhgAIKKKCAAgoooIACCiiggAIKKKCAAgoooIACCiiggAIKKKCAAgoooIACCiiggAIKKKCAAgoooIACCiiggAIKKKCAAgoooIACCiiggAIKKKCAAgoooIACS0sgAmpAPpvWmWeeycUXXzwj03q9TrlcptlsdtcmgWFgYtrFvwacn67tk659GTgPWAWcAJwFhPi9HLcCZwLXAY/1MpElGPsq4LWZvN4BXLoE8zQlBRRQQAEFFOhvgRFgvNNHDoYyoyiiVquRzz+lfX1SoNFoUCgUaLVaWZVRYCydCD3qBzOL5wB/lvaoYdOzgbdknqO5CbgQuDLteX8H+FCPnrP598DXgB8AD/b3l93qFFg0gZ8CR2SivSL9+XDREjCQAgoosIQFduucmz0E7J3J8Y3ANxc55xyQAHGIG8cxSZKQy4XpmaNarVIsFmm3293Fx4FQy4q0h9sMXJ7WEXq8N3X6vPcAL0h7wsUs7yLgEuAnnbPSRxczsLEUUEABBRRQQAEFFFBAAQUUUEABBRRQQAEFFFBAAQUUUEABBRRQQAEFFFBAAQUUUEABBRRQQAEFFFBAAQUUUEABBRRQQAEFFFBAAQUUUEABBRRQQAEFFFBAAQUUUEABBZa/wMDyL8EKFFBAAQUUUEABBRRQQAEFFFBAAQUUUEABBRRQQAEFFFBAAQUUUEABBRRQQAEFFFBAAQUUUEABBRRQQAEFFFBAAQUUUEABBRRQQAEFFFBAAQUUUEABBRToO4EIqAH5bGVXXHEFo6OjM4qt1+uUy2WazWZ3bRIYBiamXfx64KPA4cAB6dqXgfOA1cAJwPuBEL+X4ybgDOB6YHMvE1mCsdcD+2XyWgPcuQTzNCUFFFBAAQUU6G+BEWC800cOhjKjKKJWq5HPP6V9fVKg0WhQKBRotVpZldDYjqUTHwY+nln8M+Ac4FDg5cC7gVPS9dAf/rLTJ34EuAY4CPgd4Dd6RP5d4Arga508/qNHORhWgX4T+Dpwaqao8G/8c/1WpPUooIACOyHwBeBdmftDH/KWndhvR27NAQkQh5vjOCZJEnK5MD1zVKtVisUi7Xa7u/g4sAfQfU76JuDCTu93ZXqmGep7L7AvsPuOJLgT9/x92tv9AHhwJ/bxVgUUUEABBXZlgVXAul0ZwNoVUEABBRRQQAEFFFBAAQUUUEABBRRQQAEFFFBAAQUUUEABBRRQQAEFFFBAAQUUUEABBRRQQAEFFFBAAQUUUEABBRRQQAEFFFBAAQUUUEABBRRQQAEFdl2B7oP2dl0BK1dAAQUUUEABBRRQQAEFFFBAAQUUUEABBRRQQAEFFFBAAQUUUEABBRRQQAEFFFBAAQUUUEABBRRQQAEFFFBAAQUUUEABBRRQQAEFFFBAAQUUUEABBRRQYOkJRMANwHA3tcHBQdavX8/Q0NCMbOv1OuVymWaz2V2bTO+dmHbxScDZwNHAc9K1b3f+/lngAOBY4DfTv/dK5QngeuB9wE1AqMXx/wQOBe7NYGwAZn5DqKWAAgoooIACCiy8wAgwDgyGUFEUUavVyOfzs0ZuNBoUCgVarVZ2fRQYSyd+F/h0ZvFvgDD3IuANwJuAEDOMh4HQ+J4L/Fsnj9Djnga8ZuHLnjXCLcB3gb8CftajHAyrQL8JhH/fH8sUFf5/+L1+K9J6FFBAgZ0QCP3Pv2Tuf7zTSz0beHQn9tzeW3NAAsThxjiOSZKEXC5MzxzVapVisUi73e4uhjPA3dNPNgO/BD4CXAMc1On3fht45/YmNU/Xh97uik4v+jXgP+ZpT7dRQAEFFFBgVxEI71td0HmP743AUcAju0rh1qmAAgoooIACCiiggAIKKKCAAgoooIACCiiggAIKKKCAAgoooIACCiiggAIKKKCAAgoooIACCiiggAIKKKCAAgoooIACCiiggAIKKKCAAgoooIACCiigQFdgQAoFFFBAAQUUUEABBRRQQAEFFFBAAQUUUEABBRRQQAEFFFBAAQUUUEABBRRQQAEFFFBAAQUUUEABBRRQQAEFFFBAAQUUUEABBRRQQAEFFFBAAQUUUEABBRRYcgIRcBuwuptZqVTi6quvnjXRer1OuVym2Wx21yeBYWBi2g2vBN4HvAJ4XroW4iTAPsBzgWOAPXso8lCazweBeg/zWKqhnw/EwLHA7sAHlmqi5qWAAgoooIACfS0wAowDg6HKKIqo1Wrk8/lZi240GhQKBVqtVnZ9tNOXjqUTvwF8ObN4KfAOIMT5LeBVwAvT9dD03tLpXy8E7gfe1cnlJOAlPRL/d+CHwJ8Ad/QoB8Mq0G8Cb+j8zPPtTFHh/5sT+q1I61FAAQV2QiA8Wzyc+x0AfKtzDvg54J87/Ug4E1yskUvP8MI5FXEckyQJuVyYnjmq1SrFYpF2u91d3Azsln7yMBB6vHOBf0t7u1M7PdbJi1XMtDih1/wu8FfAz3qUg2EVUEABBRRYjgLhfOaLwCFp8n8JnLkcCzFnBRRQQAEFFFBAAQUUUEABBRRQQAEFFFBAAQUUUEABBRRQQAEFFFBAAQUUUEABBRRQQAEFFFBAAQUUUEABBRRQQAEFFFBAAQUUUEABBRRQQAEFFFBAAQV2RiA8NNChgAIKKKCAAgoooIACCiiggAIKKKCAAgoooIACCiiggAIKKKCAAgoooIACCiiggAIKKKCAAgoooIACCiiggAIKKKCAAgoooIACCiiggAIKKKCAAgoooIACS0sgAn4G7NVN6xOf+ATnnHPOrFnW63XK5TLNZrO7PgkMAxPTblgLvBU4BTgmXXsI+DmwO7A3sBoY7CHHXcD3gPOBn/YwD0MroIACCiigwI4JPB8Ir+fdcTdwxI5t5V1LWGAEGO/2jVEUUavVyOfzs6bcaDQoFAq0Wq3s+igwlk48GzgUWJ9+PJjOl4A/BGLguelcHbgG+BIQnqsZmuSXp/1vL8g2ANcBZwK39CIBYyrQhwKHAPdl6gr/zob6sE5LUkABBXZG4OS09wjner0YOSBJ+zTiOCZJEnK5MD1zVKtVisUi7Xa7u7glcwYZDjVDH3UhcH/nNeBdwImZ88vFru/fgR8CfwLcsdjBjaeAAgoooMAyFvjrznuOZ2TyD+9XhjOdW5dxTaaugAIKKKCAAgoooIACCiiggAIKKKCAAgoooIACCiiggAIKKKCAAgoooIACCiiggAIKKKCAAgoooIACCiiggAIKKKCAAgoooIACCiiggAIKKKCAAgoooMB2C4QHJzsUUEABBRRQQAEFFFBAAQUUUEABBRRQQAEFFFBAAQUUUEABBRRQQAEFFFBAAQUUUEABBRRQQAEFFFBAAQUUUEABBRRQQAEFFFBAAQUUUEABBRRQQAEFFFBgaQlEwE+Bfbtp3XDDDaxdu3bWLOv1OuVymWaz2V2fBIaBiWk3vAA4EXg78KqlVfKT2VSBq4AvAPct0RxNSwEFFFBAAQWeXuBI4CeZ5dDThB7E0V8CI8A4MBjKiqKIWq1GPp+ftcpGo0GhUKDVamXXR4GxbbC8FjgXOCqESa9NgH8ErgRWAxcAa7K98yJTbwFuBN4L3ARsXeT4hlOgXwXWAftnins+cE+/FmtdCiigwDIUyAGhL4tD7nEckyQJuVyYnjmq1SrFYpF2u91dDD3TivSTOnAN8CUgPDf9HOBlwHN75LIBuA44E7ilRzkYVgEFFFBAgeUosDdwF3BgJvkfd85/XgGE9y4dCiiggAIKKKCAAgoooIACCiiggAIKKKCAAgoooIACCiiggAIKKKCAAgoooIACCiiggAIKKKCAAgoooIACCiiggAIKKKCAAgoooIACCiiggAIKKKCAAgrsEgLhwXoOBRRQQAEFFFBAAQUUUEABBRRQQAEFFFBAAQUUUEABBRRQQAEFFFBAAQUUUEABBRRQQAEFFFBAAQUUUEABBRRQQAEFFFBAAQUUUEABBRRQQAEFFFBAAQUUWFoCEVAD8iGtNWvWcNtttzEwMPtjg+r1OuVymWaz2a1iEhgGJqaVdTDwEuB9wBuWVslPZnMF8C3g20BrieZoWgoooIACCijw9AJHAXdklu8M7YxgfScwAowDg6GyKIqo1Wrk81Pt64zRaDQoFAq0Wk9p70aBsW3IhGvOS/viVem1VwOXAAlwOHAxcBiwWw+VbwbOAK4HnuhhHoZWoJ8EKsCJmYLeDPxjPxVoLQoooMAyF8il/Vgc6ojjmCRJyOXC9MxRrVYpFou02+3u4lZgRfpJ6OvC//FXAquBC9KfIfbtkdEW4MbO2eR7gZuAkKtDAQUUUEABBeYmcBpw2bRLfxf4m7nd7lUKKKCAAgoooIACCiiggAIKKKCAAgoooIACCiiggAIKKKCAAgoooIACCiiggAIKKKCAAgoooIACCiiggAIKKKCAAgoooIACCiiggAIKKKCAAgoooIACCix/gdl/s8jyr8sKFFBAAQUUUEABBRRQQAEFFFBAAQUUUEABBRRQQAEFFFBAAQUUUEABBRRQQAEFFFBAAQUUUEABBRRQQAEFFFBAAQUUUEABBRRQQAEFFFBAAQUUUEABBRRYzgIRUAPyoYhSqUSlUmFgYPbHBtXrdcrlMs1ms1vzJDAMTExD2Bd4DnAO8HZgEFixhKBC3l8ALgVuANYvodxMRQEFFFBAAQXmJrAGuD1z6R3AC+d2q1ctI4ERYDztJ4miiFqtRj4/1b7OGI1Gg0KhQKvVyq6NAmPbqPnXgQvSHnbv9Npwz2eBu4GjgT8Hnttju1uBP0h7+Ed6nIvhFegXgfBvO/y76o6PAn/SL8VZhwIKKNAHAjkgAeJQSxzHJElCLhemZ45qtUqxWKTdbncXwzlg97DzauCSdL/DgYuBw4Ddeuh0M3AGcD3wRA/zMLQCCiiggALLUeAq4LWZxMP7fUcCDyzHYsxZAQUUUEABBRRQQAEFFFBAAQUUUEABBRRQQAEFFFBAAQUUUEABBRRQQAEFFFBAAQUUUEABBRRQQAEFFFBAAQUUUEABBRRQQAEFFFBAAQUUUEABBRRQQIHtFZj9N4ts7y5er4ACCiiggAIKKKCAAgoooIACCiiggAIKKKCAAgoooIACCiiggAIKKKCAAgoooIACCiiggAIKKKCAAgoooIACCiiggAIKKKCAAgoooIACCiiggAIKKKCAAvMpEAE1IB82LZVKVCoVBgZmf2xQvV6nXC7TbDa7OUwCw8DEtKRWALsBHwN+G9gXGJzPxHdir5Bz+Pgo8AXgF8CmndjPWxVQQAEFFFCgNwJHA/VM6NuAF/UmFaMuoMAIMN7tJaMoolarkc9Pta8zRqPRoFAo0Gq1smujwNg2cjwV+EvgAGCP9NrLgYuBdcDaTn/7ceDgBax1LluH7/MPAQnwwFxu8BoFFNimwDuBv8tc9U3gjdu8ywsUUEABBRZLIJf2PnEIGMcxSZKQy4XpmaNarVIsFmm3293FcA7YPewMPeFngbuB8PPEnwPPXaxCnibOrcAfpGe0j/Q4F8MroIACCuy6AuGF9WzgUOBdy4ghvI7/BNgzk/MlQPg5z6GAAgoooIACCiiggAIKKKCAAgoooIACCiiggAIKKKCAAgoooIACCiiggAIKKKCAAgoooOnFEREAACAASURBVIACCiiggAIKKKCAAgoooIACCiiggAIKKKCAAgoooIACCiigQN8LzP6bRfq+bAtUQAEFFFBAAQUUUEABBRRQQAEFFFBAAQUUUEABBRRQQAEFFFBAAQUUUEABBRRQQAEFFFBAAQUUUEABBRRQQAEFFFBAAQUUUEABBRRQQAEFFFBAAQUUUGBJC0RADciHLEulEpVKhYGB2R8bVK/XKZfLNJvNblGTwDAwMa3KsEH4+B3g7UAM7LdEJB4BWsD5wD8AjwPtJZKbaSiggAIKKKDA3AVeDNyaufzfgF+Z++1euUwERoBxYDDkG0URtVqNfH6qfZ0xGo0GhUKBViu0e0+OUWBsG/W+BfibtGddmV57GXABsBUIefwxcFCP3W4HzgV+lPa0PU7H8Ar0hUD4efVK4Abgxs6Pxt8Dru6LyixCAQUU6A+BHJCk54vEcUySJORyYXrmqFarFItF2u0nj/vC+WX3sPNy4GJgHbAW+DhwcI+ZbgM+lNb4QI9zMbwCCiigwK4pEN7HC++ZHZKWfxxQXUYU7wcunJZvMT07WUZlmKoCCiiggAIKKKCAAgoooIACCiiggAIKKKCAAgoooIACCiiggAIKKKCAAgoooIACCiiggAIKKKCAAgoooIACCiiggAIKKKCAAgoooIACCiiggAIKKKCAAtsvMPtvFtn+fbxDAQUUUEABBRRQQAEFFFBAAQUUUEABBRRQQAEFFFBAAQUUUEABBRRQQAEFFFBAAQUUUEABBRRQQAEFFFBAAQUUUEABBRRQQAEFFFBAAQUUUEABBRRQQAEF5k8gAmpAPmxZKpWoVCoMDMz+2KB6vU65XKbZbHYzmASGgYmnSem1wBuAU4GD5y/tndopJP/jTj5/C/zTTu3kzQoooIACCijQS4FfAW7JJHAr8JJeJmTsBREYAcaBwbB7FEXUajXy+an2dcZoNBoUCgVarVZ2bRQY20Z2pwGfBvYHdkuvvRT4BLAXcDxwNnDgglQ5901vAz4MXAvcP/fbvFIBBRRQQAEFFFi2AjkgAeJQQRzHJElCLhemZ45qtUqxWKTdbs+2fBlwAbC100+dkvZVe/dY5nbgXOBHwFOa2B7nZXgFFFBAgV1DILwheANwTKbcm4C1y6j8lcDNwIsyOd8JhLPDzcuoDlNVQAEFFFBAAQUUUEABBRRQQAEFFFBAAQUUUEABBRRQQAEFFFBAAQUUUEABBRRQQAEFFFBAAQUUUEABBRRQQAEFFFBAAQUUUEABBRRQQAEFFFBAAQUUUGC7BWb/zSLbvY03KKCAAgoooIACCiiggAIKKKCAAgoooIACCiiggAIKKKCAAgoooIACCiiggAIKKKCAAgoooIACCiiggAIKKKCAAgoooIACCiiggAIKKKCAAgoooIACCiigwDwKREANyIc9S6USlUqFgYHZHxtUr9cpl8s0m81uCpPAMDDxNDk9H3g18CHgBfOY985sdQNwKfDPwC07s5H3KqCAAgoooEBPBWLgpkwGNwPH9DQjgy+EwAgwDgyGzaMoolarkc9Pta8zRqPRoFAo0Gq1smujwNg2knszcBHwbCCXXvuVTtzzOvP7A68EPhBSWIgit2PPeppHAqzbjvu8VAEFFFBAAQUUWK4CoTcLvU/o/4njmCRJyOW6LdtTy6pWqxSLRdrt9mz1hjPBTwCfCkehSwTkNuDDwLXA/UskJ9NQQAEFFNi1BMLZS3itzY7/AnxpGTG8FPgxkH2DM7y+/ukyqsFUFVBAAQUUUEABBRRQQAEFFFBAAQUUUEABBRRQQAEFFFBAAQUUUEABBRRQQAEFFFBAAQUUUEABBRRQQAEFFFBAAQUUUEABBRRQQAEFFFBAAQUUUEABBRTYboHZf7PIdm/jDQoooIACCiiggAIKKKCAAgoooIACCiiggAIKKKCAAgoooIACCiiggAIKKKCAAgoooIACCiiggAIKKKCAAgoooIACCiiggAIKKKCAAgoooIACCiiggAIKKDCPAhFQA/Jhz1KpRKVSYWBg9scG1et1yuUyzWazm8IkMAxMPE1O+wIx8EHg5cCB85j79m61FXgU+BfgYuAnwM+3dxOvV0ABBRRQQIElI7AWuCGTzY3AS5dMdiYyXwIjwDgwGDaMooharUY+P9W+zhiNRoNCoUCr1cqujQJj20jo14Dz0952n/TaL3fintfpHVcBJ3R6ybNCCvNV2A7ucytwJnAd8NgO7uFtCiiggAIKKKDAchLIAUl6xkgcxyRJQi4XpmeOarVKsVik3W53F8P5Zfew8ytpf/cXnT1ft0QQ6p2+7gNpjeuWSE6moYACCiiw6wl8FXhLpuzwvt8Rnff3NiwjiouA30/z/WHnvcv3AOF11qGAAgoooIACCiiggAIKKKCAAgoooIACCiiggAIKKKCAAgoooIACCiiggAIKKKCAAgoooIACCiiggAIKKKCAAgoooIACCiiggAIKKKCAAgoooIACCiigQN8KzP6bRfq2XAtTQAEFFFBAAQUUUEABBRRQQAEFFFBAAQUUUEABBRRQQAEFFFBAAQUUUEABBRRQQAEFFFBAAQUUUEABBRRQQAEFFFBAAQUUUEABBRRQQAEFFFBAAQUUUGBZCERADciHbEulEpVKhYGB2R8bVK/XKZfLNJvNbnGTwDAw8QzVHgq8CzgFOK6HKk8ADeAbwMeBDUDI36GAAgoooIACy1PgpcD1mdRvAI5dnqWY9TMIjADjwGC4JooiarUa+fxU+zpjNBoNCoUCrVYruzYKjG1D+fXAR4HDgQPSa7/ciXsesBo4AXh/SKHHX62bgDPS7/3NPc7F8AoooIACCiigwGII5IAEiEOwOI5JkoRcLkzPHNVqlWKxSLvd7i6G87/uYWe3vwvnlBcvRvJziHErcCZwHfDYHK73EgUUUEABBRZC4DnAz4A9MpuHM5E/WohgC7TnnsDV6Wv8PyxQDLdVQAEFFFBAAQUUUEABBRRQQAEFFFBAAQUUUEABBRRQQAEFFFBAAQUUUEABBRRQQAEFFFBAAQUUUEABBRRQQAEFFFBAAQUUUEABBRRQQAEFFFBAAQUUUGBJCcz+m0WWVIomo4ACCiiggAIKKKCAAgoooIACCiiggAIKKKCAAgoooIACCiiggAIKKKCAAgoooIACCiiggAIKKKCAAgoooIACCiiggAIKKKCAAgoooIACCiiggAIKKKDALicQATUgHyovlUpUKhUGBmZ/bFC9XqdcLtNsNrtQk8AwMPEMcvsBMfBW4HRgEFjRA+n1wGXAt4F/Bp7oQQ5LPeShwDrgkaWeqPkpoIACCigAvAy4LiPxY+DlyvSdwAgwnvaQRFFErVYjn59qX2eMRqNBoVCg1Wpl10aBsW3InASc3ekXjwaek14b+sbPAgd0eshjgd9M/94r5NC/Xg+8D7gJCL24QwEFFFBAAQUU6JXAs9KzvipwzQImkQOS9HyROI5JkoRcLkzPHNVqlWKxSLvd7i5uzZxFfrnTV54HhNyvAoYWMO+5bh36ujPSPm/zXG/yOgUUUEABBRZA4GPAuZl9NwGHb+M9wAVIwy0VUEABBRRQQAEFFFBAAQUUUEABBRRQQAEFFFBAAQUUUEABBRRQQAEFFFBAAQUUUEABBRRQQAEFFFBAAQUUUEABBRRQQAEFFFBAAQUUUEABBRRQQAEFFFBgrgKz/2aRud7tdQoooIACCiiggAIKKKCAAgoooIACCiiggAIKKKCAAgoooIACCiiggAIKKKCAAgoooIACCiiggAIKKKCAAgoooIACCiiggAIKKKCAAgoooIACCiiggAIKKLAQAhFQA/Jh81KpRKVSYWBg9scG1et1yuUyzWazm8skMAxMPENyg8C+wNuAs4BnA3svRDHPsOcm4D7gk8C/AKGArYucw3II9w3gzcA9wI3Ax4Cbl0Pi5qiAAgoosEsKvAKoZioPPc3ILinR30WHr+k4EHpKoiiiVquRz0+1rzNGo9GgUCjQarWya6PA2DaYXgm8r3Nd+L56XnrtbUAC7AM8FzgG2LOH3A+l+XwQqPcwD0MroIACCiigwK4tEHqiP0rPkILEl4HfXECSXNoDxSFGHMckSUIuF6Znjmq1SrFYpN1udxfDGeCK9JNvA58FDgB+Hzh2AfOey9ZPANenfehNQDhrdSiggAIKKNArgb2Auzqvlc/JJPDV9P29XuVkXAUUUEABBRRQQAEFFFBAAQUUUEABBRRQQAEFFFBAAQUUUEABBRRQQAEFFFBAAQUUUEABBRRQQAEFFFBAAQUUUEABBRRQQAEFFFBAAQUUUEABBRRQQAEFFHgGgdl/s4hkCiiggAIKKKCAAgoooIACCiiggAIKKKCAAgoooIACCiiggAIKKKCAAgoooIACCiiggAIKKKCAAgoooIACCiiggAIKKKCAAgoooIACCiiggAIKKKCAAgoo0EuBCKgB+ZBEqVSiUqkwMDD7Y4Pq9Trlcplms9nNeRIYBiaeoYiw2QrgJOC/AscBhy1y0T8HbgY+DlwLbF7k+MslXKP7vZAmfCxww3JJ3jwVUEABBRRQoC8FRjp95DgwGKqLooharUY+P9W+zhiNRoNCoUCr1cqujQJjmYnfB34b2D/9OAf4EfDWTq94CnBMeu1DQOgjdwf2BlZ38+iR9F2dlv17wPnAT3uUg2EVUEABBRRQQIHQW12RYXgcWAWEPxdi5IAEiMPmcRyTJAm5XJieOarVKsVikXa73V0Mf1mZfnJbutc+wJGZvm8h8p7LnqHfDLV9EKjP5QavUUABBRRQYIEFfhP40rQY4X296gLHdXsFFFBAAQUUUEABBRRQQAEFFFBAAQUUUEABBRRQQAEFFFBAAQUUUEABBRRQQAEFFFBAAQUUUEABBRRQQAEFFFBAAQUUUEABBRRQQAEFFFBAAQUUUEABBRTYAYHZf7PIDmzkLQoooIACCiiggAIKKKCAAgoooIACCiiggAIKKKCAAgoooIACCiiggAIKKKCAAgoooIACCiiggAIKKKCAAgoooIACCiiggAIKKKCAAgoooIACCiiggAIKKDBvAhFQA/Jhx1KpRKVSYWBg9scG1et1yuUyzWazm8AkMAxMzCGjVwJvBU4GjprD9fN5yb1pnZ8EfjyfG/fRXvsB6zP1bAaGgPCnQwEFFFBAAQUU6JXACDAODIYEoiiiVquRz0+1rzNGo9GgUCjQarWya6PAWGbivE6P85HM538EXAacCLwdeFWvit1G3CpwFfAF4L4lmqNpKaCAAgoooED/C6wEfgGsypT6NuCrC1R6DkiAOOwfxzFJkpDLhemZo1qtUiwWabfb3cUt3V4SeAj4ObA7sHdoL4FePj/9rs6R7PeA84GfLpCf2yqggAIKKLC9AjcCx2RuuglYu72beL0CCiiggAIKKKCAAgoooIACCiiggAIKKKCAAgoooIACCiiggAIKKKCAAgoooIACCiiggAIKKKCAAgoooIACCiiggAIKKKCAAgoooIACCiiggAIKKKCAAgosvEAvH6i38NUZQQEFFFBAAQUUUEABBRRQQAEFFFBAAQUUUEABBRRQQAEFFFBAAQUUUEABBRRQQAEFFFBAAQUUUEABBRRQQAEFFFBAAQUUUEABBRRQQAEFFFBAAQUUUECB5SkQATUgH9IvlUpUKhUGBmZ/bFC9XqdcLtNsNrvVTgLDwMQcyj8OeDMwChw9h+vn85K7gGuBvwBunM+N+2iv1wJXZeq5HnhZH9VnKQoooIACCiiwPAVGgHFgMKQfRRG1Wo18fqp9nTEajQaFQoFWq5VdC/3nWGbiA8AnM59fCPw58BLgfcAblijVFcC3gG8DTylwieZrWgoooIACCijQvwKfBn43U943gTcuULk5IAHisH8cxyRJQi4XpmeOarVKsVik3W53FzcDuy1Qbju7bTU9j/sCcN/Obub9CiiggAIKzJNAeG/ousxevwTC+cwd87S/2yiggAIKKKCAAgoooIACCiiggAIKKKCAAgoooIACCiiggAIKKKCAAgoooIACCiiggAIKKKCAAgoooIACCiiggAIKKKCAAgoooIACCiiggAIKKKCAAgoooMA8Ccz+m0XmaXO3UUABBRRQQAEFFFBAAQUUUEABBRRQQAEFFFBAAQUUUEABBRRQQAEFFFBAAQUUUEABBRRQQAEFFFBAAQUUUEABBRRQQAEFFFBAAQUUUEABBRRQQAEFFFBAgR0SiIAakA93l0olKpUKAwOzPzaoXq9TLpdpNpvdYJPAMDAxh+jHAW8GRoGj53D9fF5yF3At8BfAjfO5cR/tdTbwp5l6Pgf8Th/VZykKKKCAAgoosDwFRoBxYDCkH0URtVqNfH6qfZ0xGo0GhUKBVquVXQv951hmIvQ4n818/nngDztzzwHOAd6exluxhMhC3/0F4FLgBmD9EsrNVBRQQAEFFFBg1xM4HvhhpuzNwAHAowtAkQMSIA57x3FMkiTkcmF65qhWqxSLRdrtdndxU+fMa48FyGs+trwC+BbwbeApDex8bO4eCiiggAIK7ITAl4G3dd4DDO8VfQR4aCf28lYFFFBAAQUUUEABBRRQQAEFFFBAAQUUUEABBRRQQAEFFFBAAQUUUEABBRRQQAEFFFBAAQUUUEABBRRQQAEFFFBAAQUUUEABBRRQQAEFFFBAAQUUUEABBRRYIIHZf7PIAgVzWwUUUEABBRRQQAEFFFBAAQUUUEABBRRQQAEFFFBAAQUUUEABBRRQQAEFFFBAAQUUUEABBRRQQAEFFFBAAQUUUEABBRRQQAEFFFBAAQUUUEABBRRQQAEFFJiTQATU/i97dwPldlof9v479tiWvd73Xe2CCaLQdLYmVNmksUdRCBUOyxVu0jAkgQynDS0JQ0KbpE1uEm7vuW2TNi2hex0nNOmmEG65PYUlL5Ck8VJYtXBsMpLKWc9uq4LDBuRog7XeXdb74l2v1/JUv+Ev958ZbdDIM+MZzfc55zmSnv/z9vtobP306BwJyEXvUqlEpVJhbKz/1wY1Gg3K5TKtVqs3+TywBzg1wGqTwBRwENg7QP+V7PIgMAscAo6v5MQjNNdvAd+XiuedwF0jFJ+hKKCAAgoooMDGFNgPHAPGY/vZbJZ6vU4ut5C+LinNZpNCoUC73U5fi/zzSKrhB4C7U48jD3oLsA34BeDtwDW9NdcBW+TcUX8e+ADwCPDcOtiXW1BAAQUUUECBzS0QB4QvSRFEDvWbq0CSAapAPubO5/NUq1UymWheWmq1GsVikU6n07t4rpvjbU3qllXY37BTRn4Xud2HgfuAM8NO5DgFFFBAAQVWQSBe46/rfm70P1ZhbqdUQAEFFFBAAQUUUEABBRRQQAEFFFBAAQUUUEABBRRQQAEFFFBAAQUUUEABBRRQQAEFFFBAAQUUUEABBRRQQAEFFFBAAQUUUEABBRRQQAEFFFBAAQUUUECBFRLo/8siKzS50yiggAIKKKCAAgoooIACCiiggAIKKKCAAgoooIACCiiggAIKKKCAAgoooIACCiiggAIKKKCAAgoooIACCiiggAIKKKCAAgoooIACCiiggAIKKKCAAgoooMBQAlmgDuRidKlUolKpMDbW/2uDGo0G5XKZVqvVW2we2AOcGmD1SWAKOAjsHaD/SnZ5EJgFDgHHV3LiEZrrS8BfSsXzbcDnRig+Q1FAAQUUUECBjSmwHzgGjMf2s9ks9XqdXG4hfV1Sms0mhUKBdrudvhb555FUw+uBT6Qef6qbK0ZbJMHvAH4QyHdzx2vXCdlTQAT0HuAjwDmgs0725jYUGDWBG4FvAb45uf37wGOjFqTxKKCAAisk8M+Bf5ya617gdSs0d3qaDFBN8jPy+TzVapVMJpqXllqtRrFYpNO5lC49A5wHdvdyylXY43KnjDPVqD8PfAB4BHhuuZPYXwEFFFBAAQUUUEABBRRQQAEFFFBAAQUUUEABBRRQQAEFFFBAAQUUUEABBRRQQAEFFFBAAQUUUEABBRRQQAEFFFBAAQUUUEABBRRQQAEFFFBAAQUUUEABBRRQQAEFFFBgcwv0/2WRzW1i9AoooIACCiiggAIKKKCAAgoooIACCiiggAIKKKCAAgoooIACCiiggAIKKKCAAgoooIACCiiggAIKKKCAAgoooIACCiiggAIKKKCAAgoooIACCiiggAIKXGmBLFAHcrGRUqlEpVJhbKz/1wY1Gg3K5TKtVqu373lgD3BqgEAmgSngILB3gP4r2eVBYBY4BBxfyYlHZK5rgTOpWC4CGeD5EYnPMBRQQAEFFFBg4wrsB44B4xFCNpulXq+Tyy2kr0tKs9mkUCjQbrfT1yL/PJJqiLw0csNeiXw41olyB/A3gTcBL14nbJF8f667n98APrFO9uQ2FBhVgXi/+M2p4A4A/2VUgzUuBRRQ4DIFXgHEmVuvdJJzwocvc97Fw+OMqgrk40I+n6darZLJRPPSUqvVKBaLdDqxnYXyFPB5YKJ7NhhnYOuhPAP8GfAe4CPAOeDShtfDBt2DAgoooIACIyzwTqABHB3hGA1NAQUUUEABBRRQQAEFFFBAAQUUUEABBRRQQAEFFFBAAQUUUEABBRRQQAEFFFBAAQUUUEABBRRQQAEFFFBAAQUUUEABBRRQQAEFFFBAAQUUUEABBRRQYJMI9P9lkU0SvGEqoIACCiiggAIKKKCAAgoooIACCiiggAIKKKCAAgoooIACCiiggAIKKKCAAgoooIACCiiggAIKKKCAAgoooIACCiiggAIKKKCAAgoooIACCiiggAIKKLBOBbJAHcjF/kqlEpVKhbGx/l8b1Gg0KJfLtFqtXjjzwB7g1ADxTQJTwEFg7wD9V7LLg8AscAg4vpITj8hcB4B7U7HMAbePSGyGoYACCiiggAIbW2A/cAwYjzCy2Sz1ep1cbiF9XVKazSaFQoF2u52+FvnnkVTDbcDnU49PANEW5RXAa4CfBf7KOqG7D/gw8MluPv3AOtmT21BgVAU+CLwtFdxPAf/vqAZrXAoooMAKCESekj5D+nHgV1dg3vQUGaAK5KMxn89TrVbJZKJ5aanVahSLRTqdTu/iGeDjwB3Ai1d4b8NO93B3P3/U3c9vAJ8YdhLHKaCAAgoooMCyBOKM6a4kp4izoFcBzy9rBjsroIACCiiggAIKKKCAAgoooIACCiiggAIKKKCAAgoooIACCiiggAIKKKCAAgoooIACCiiggAIKKKCAAgoooIACCiiggAIKKKCAAgoooIACCiiggAIKKLDOBPr/ssg626TbUUABBRRQQAEFFFBAAQUUUEABBRRQQAEFFFBAAQUUUEABBRRQQAEFFFBAAQUUUEABBRRQQAEFFFBAAQUUUEABBRRQQAEFFFBAAQUUUEABBRRQQAEFFFBgkwlkgTqQi7hLpRKVSoWxsf5fG9RoNCiXy7RarR7TPLAHODWA2yQwBRwE9g7QfyW7PAjMAoeA4ys58YjM9TPAe1KxfAD44RGJzTAUUEABBRRQYGML7AeOAeMRRjabpV6vk8stpK9LSrPZpFAo0G6309ci/zySangR8JXU44eBW5PH1wB5IPKjbwNuuYJ8F4GngU8Bh4E/BmKvFgUUWD2BnwB+OTX9h4AfWr3lnFkBBRTY8AI/BfzrVBRx/vbtKxxVBqgmORr5fJ5qtUomE81LS61Wo1gs0ul0ehcfS8694qzrr6zw3oad7gTw/q7VJ7vnpQ8MO4njFFBAAQUUUGBggfgs86FFvX9u0WdjA09mRwUUUEABBRRQQAEFFFBAAQUUUEABBRRQQAEFFFBAAQUUUEABBRRQQAEFFFBAAQUUUEABBRRQQAEFFFBAAQUUUEABBRRQQAEFFFBAAQUUUEABBRRQQAEF1otA/18WWS+7cx8KKKCAAgoooIACCiiggAIKKKCAAgoooIACCiiggAIKKKCAAgoooIACCiiggAIKKKCAAgoooIACCiiggAIKKKCAAgoooIACCiiggAIKKKCAAgoooIACCmxOgSxQB3IRfqlUolKpMDbW/2uDGo0G5XKZVqvV05oH9gCnBuCbBKaAg8DeAfoP2+UCcA44D2wBrga+DMwCh4Djw048wuPuBn4gFd+PAb8+wvEamgIKKKCAAgpsHIH9wDFgPLaczWap1+vkcgvp65LSbDYpFAq02+30tcg/j6QadgFnU48jd9yZevxS4O9188fXA5HDXqkS+WwT+B3gXwDPAJF/WxRQYPUE/gbwX1PTPwDkV285Z1ZAAQU2vMCLgT9LRRH5SpwVnlnByDJAtff/cT6fp1qtkslE89JSq9UoFot0Op3exUeAdwF/B/i27pnXLSu4t2Gminzu09287p8Afww8PMwkjlFAAQUUUECBZQv8a+CnUqOeBSaASx96LntGByiggAIKKKCAAgoooIACCiiggAIKKKCAAgoooIACCiiggAIKKKCAAgoooIACCiiggAIKKKCAAgoooIACCiiggAIKKKCAAgoooIACCiiggAIKKKCAAgoocIUF+v+yyBXelMsroIACCiiggAIKKKCAAgoooIACCiiggAIKKKCAAgoooIACCiiggAIKKKCAAgoooIACCiiggAIKKKCAAgoooIACCiiggAIKKKCAAgoooIACCiiggAIKKLDJBbJAHciFQ6lUolKpMDbW/2uDGo0G5XKZVqvVY5sH9gCnBnCcBKaAg8DeAfoP2+Vp4DTwBLADeAUQG54FDgHHh514hMf9XPfv4A3A7cBuYH/ydzHCIRuaAgoooIACCmwQgchLjgHjsd9sNku9XieXW0hfl5Rms0mhUKDdbqevRf55ZFHnDrAl1bYVuJg8vhbIA28GfjhZO913rejOdPPmjwJ/AHwSOL9WC7uOAptY4Drg8VT88f/CTv/9beK/CENXQIFBBD4OnE3ylt8bZMAy+2SAapKfkc/nqVarZDLRvLTUajWKxSKdTqR7CyXOCb+36X8TPQAAIABJREFUezb4+qTGGeWVLPHa8v8D7wKeAeJ81aKAAgoooIACqy8Q7+2+BNyaWuqe5POx1V/dFRRQQAEFFFBAAQUUUEABBRRQQAEFFFBAAQUUUEABBRRQQAEFFFBAAQUUUEABBRRQQAEFFFBAAQUUUEABBRRQQAEFFFBAAQUUUEABBRRQQAEFFFBAAQUUWAWB/r8ssgoLOaUCCiiggAIKKKCAAgoooIACCiiggAIKKKCAAgoooIACCiiggAIKKKCAAgoooIACCiiggAIKKKCAAgoooIACCiiggAIKKKCAAgoooIACCiiggAIKKKCAAgoMLJAF6kAuRpRKJSqVCmNj/b82qNFoUC6XabVavQXmgT3AqQFWnASmgIPA3gH6D9vl88DvA3+a7O0dwBlgFjgEHB924k0y7huBL26SWA1TAQUUUEABBda/wH7gGDAeW81ms9TrdXK5hfR1SWk2mxQKBdrtdvpa5J9HFnV+BLgp1XYLcDp5HGtdA7wF+GngZmD3GlM9l+SzvwR8CogE/OIa78HlFNisAs3ee+QE4HZgbrNiGLcCCiiwDgQyQBXIx17y+TzVapVMJpqXllqtRrFYpNPp9C5GjncAuAF4M/DDSW655QrF9jzwbuBXgfNXaA8uq4ACCiigwGYVeBPw24uC/1vJ54qb1cS4FVBAAQUUUEABBRRQQAEFFFBAAQUUUEABBRRQQAEFFFBAAQUUUEABBRRQQAEFFFBAAQUUUEABBRRQQAEFFFBAAQUUUEABBRRQQAEFFFBAAQUUUEABBTawQP9fFtnAAbl1BRRQQAEFFFBAAQUUUEABBRRQQAEFFFBAAQUUUEABBRRQQAEFFFBAAQUUUEABBRRQQAEFFFBAAQUUUEABBRRQQAEFFFBAAQUUUEABBRRQQAEFFFBAAQVGQCAL1IFcxFIqlahUKoyN9f/aoEajQblcptVq9UKfB/YApwawmASmgIPA3gH6D9vlj4DDwAngNuBO4FlgFjgEHB92YscpoIACCiigwLoSuAP4z6kdfbL7ev/6dbVDN7MSAvuBY8B4TJbNZqnX6+RyC+nrktJsNikUCrTb7fS1yD+PLOr8rUmOeAaI+kzqeiTDW7rrfhfwNiDy2JetRDDLmONh4H7gXyR57PPLGGtXBRS4PIHfA74nNcXf7f4f8P9d3pSOVkABBRS4DIEMUAXyMUc+n6darZLJRPPSUqvVKBaLdDqd3sXTwLcDjwNvAX4auBnYfRl7upyh55J9/AFw8XImcqwCCiiggALrQCBeUx9ZB/tYzhbijKicGhAfek4k50TLmce+CiiggAIKKKCAAgoooIACCiiggAIKKKCAAgoooIACCiiggAIKKKCAAgoooIACCiiggAIKKKCAAgoooIACCiiggAIKKKCAAgoooIACCiiggAIKKKCAAgpccYH+vyxyxbflBhRQQAEFFFBAAQUUUEABBRRQQAEFFFBAAQUUUEABBRRQQAEFFFBAAQUUUEABBRRQQAEFFFBAAQUUUEABBRRQQAEFFFBAAQUUUEABBRRQQAEFFFBAAQUU2NQCWaAO5EKhVCpRqVQYG+v/tUGNRoNyuUyr1eqhzQN7gFMDKE4CU8BBYO8A/YftchQ4BHwhWeeXgXPAbNJ+fNiJHaeAAgoooIAC60rg/wDuSe3oE0B5Xe3QzayEwH7gGDAek2WzWer1OrncQvq6pDSbTQqFAu12O30t8s8jQ2zmO4A3A68DJoYYfzlDTiZ5+i8Bn7uciRyrgALLFvhnwP+TGnUY+Mllz+IABRRQQIGVEsgAVSAfE+bzearVKplMNC8ttVqNYrFIp9PpXTzdfd8QOWUcaH4X8DYgzilftlIbXOY8zwB3dHPMzy5znN0VUEABBRRYTwK3Ae8DXgT8NeDSC+962uQL7OUbgC8CO1LX39P9LPHnNsDe3aICCiiggAIKKKCAAgoooIACCiiggAIKKKCAAgoooIACCiiggAIKKKCAAgoooIACCiiggAIKKKCAAgoooIACCiiggAIKKKCAAgoooIACCiiggAIKKKCAAn9OoP8vi4ikgAIKKKCAAgoooIACCiiggAIKKKCAAgoooIACCiiggAIKKKCAAgoooIACCiiggAIKKKCAAgoooIACCiiggAIKKKCAAgoooIACCiiggAIKKKCAAgoooIACV1IgC9SBXGyiVCpRqVQYG+v/tUGNRoNyuUyr1erteR7YA5waIIhJYAo4COwdoP+wXY4CdwInknUOA+eAWeAQcHzYiVdx3BZgZzL/eaADXFzF9ZxaAQUUUECBURB4A/CHqUCOJHnGKMRmDP9bYD9wDBiPpmw2S71eJ5dbSF+XlGazSaFQoN1up69F/hl/H8sta5W/9tvXg+s8f12upf0V2EgCbwR+N7XhT8fb5Y0UgHtVQAEFRkwgA1SBfMSVz+epVqtkMtG8tNRqNYrFIp1OHK8tlNPdXHAfcBL4DuDNwOuAiSvk9AzwWqB2hdZ3WQUUUEABBS5XID53+/HUJO/qHtn82uVOusbj/2/gF1JrPg+8KvlscY234nIKKKCAAgoooIACCiiggAIKKKCAAgoooIACCiiggAIKKKCAAgoooIACCiiggAIKKKCAAgoooIACCiiggAIKKKCAAgoooIACCiiggAIKKKCAAgoooIACCgwv0P+XRYafz5EKKKCAAgoooIACCiiggAIKKKCAAgoooIACCiiggAIKKKCAAgoooIACCiiggAIKKKCAAgoooIACCiiggAIKKKCAAgoooIACCiiggAIKKKCAAgoooIACCihw+QJZoA7kYqpSqUSlUmFsrP/XBjUaDcrlMq1Wq7fyPLAHODXAViaBKeAgsHeA/sN2OQrcCZxI1jkMnANmgUPA8WEnvoxxAboF2JrUcSBqPI7bHcANQAd4DDgDnL2M9RyqgAIKKKDAZhCInOI/pQL9Q+BvbobAN1mM+4FjSc5ENpulXq+Tyy2kr0tKs9mkUCjQbrfT1+Jv5cgQbmuVv/bb2oNXOH8dgsshCoyMwMuBP0lFE+/Prh+Z6AxEAQUU2HgCGaAK5GPr+XyearVKJhPNS0utVqNYLNLpxDHbQjndzQX3ASeBK5nf9fYTZ34HgNrGeyrcsQIKKKCAAgsC7wfenrJ4PPmc8akN5LMN+AIQ7/965Y+A4gaKwa0qoIACCiiggAIKKKCAAgoooIACCiiggAIKKKCAAgoooIACCiiggAIKKKCAAgoooIACCiiggAIKKKCAAgoooIACCiiggAIKKKCAAgoooIACCiiggAIKKED/XxYRRgEFFFBAAQUUUEABBRRQQAEFFFBAAQUUUEABBRRQQAEFFFBAAQUUUEABBRRQQAEFFFBAAQUUUEABBRRQQAEFFFBAAQUUUEABBRRQQAEFFFBAAQUUUEABBa6kQBaoA7nYRKlUolKpMDbW/2uDGo0G5XKZVqvV2/M8sAc4NUAQk8AUcBDYO0D/YbscBe4ETiTrHAbOAbPAIeD4sBNfxrjx7trXAjcCNwPhHvUW4NbkNq4/DNwH3AvcfxnrOVQBBRRQQIHNIPDdwO+nAv2D7uvo92yGwDdZjPuBY0DkU2SzWer1OrncQvq6pDSbTQqFAu12O30t8s8jQ7itVf7ab2sPXuH8dQguhygwUgJngV2piF4GnBypCA1GAQUU2DgCGaAK5GPL+XyearVKJhPNS0utVqNYLNLpdHoXT3dzwX3J/+NXMr/r7SdeYw4AtY3zFLhTBRRQQAEF/pxAfM7VXPSeKT6L+8kN5vRaoJLa85PAXwe+uMHicLsKKKCAAgoooIACCiiggAIKKKCAAgoooIACCiiggAIKKKCAAgoooIACCiiggAIKKKCAAgoooIACCiiggAIKKKCAAgoooIACCiiggAIKKKCAAgoooIACm1ig/y+LbGIQQ1dAAQUUUEABBRRQQAEFFFBAAQUUUEABBRRQQAEFFFBAAQUUUEABBRRQQAEFFFBAAQUUUEABBRRQQAEFFFBAAQUUUEABBRRQQAEFFFBAAQUUUEABBRRQYB0IZIE6kIu9lEolKpUKY2P9vzao0WhQLpdptVq9rc8De4BTA8QyCUwBB4G9A/QftstR4E7gRLLOYeAcMAscAo4vmjiC3QLE7cWkLmftbcAOIJPUnUDUXam6G7gOuAG4EbgpuX89ENdifAd4sPs0fAaodK0eWM4m7KuAAgoooMAmFPhbwMdTcf8e8L2b0GHUQ94PHAPGI9BsNku9XieXW0hfl5Rms0mhUKDdbqevRf55ZAiotcpf+20t8sIXyl+HCMUhCiiwTIH3As8B9wH3A3+yzPF2V0ABBRRYOYE4c6sC+Zgyn89TrVbJZKJ5aanVahSLRTqdOGpbKKe7ueA+4CRwJfO73n7OAgeA2soROZMCCiiggAJrLvAz3c/C3pNaNV54b0s+51rzzVzGgv8ReDPwm933gO8GHr2MuRyqgAIKKKCAAgoooIACCiiggAIKKKCAAgoooIACCiiggAIKKKCAAgoooIACCiiggAIKKKCAAgoooIACCiiggAIKKKCAAgoooIACCiiggAIKKKCAAgoooMCaC/T/ZZE134YLKqCAAgoooIACCiiggAIKKKCAAgoooIACCiiggAIKKKCAAgoooIACCiiggAIKKKCAAgoooIACCiiggAIKKKCAAgoooIACCiiggAIKKKCAAgoooIACCiigQEogC9SBXLSVSiUqlQpjY/2/NqjRaFAul2m1Wr0p5oE9wKkBVCeBKeAgsHeA/sN2OQrcCZxI1jkMnANmgUPA8dTEEWjUbUmNfheWsXCMvRq4AbglVcMk6kuSGs67gPFkvRjXAZ4FvgKcBJrA/cBnk7Yzy9iHXRVQQAEFFNiMAt8LfCwV+Me7r6Vv3IwQIx7zfuBYkkeRzWap1+vkcgvp65LSbDYpFAq02+30tcg/jwzhtFb5a7+tPfgC+esQYThEAQUUUEABBRTY0AIZoNrN/fMRRT6fp1qtkslE89JSq9UoFot0OnH0tlBOd3PBfcn525XM73r7OQscAGob+llx8woooIACm10gPleLs4uXpiDu6X7m+IYNBvMi4NZFnx1usBDcrgIKKKCAAgoooIACCiiggAIKKKCAAgoooIACCiiggAIKKKCAAgoooIACCiiggAIKKKCAAgoooIACCiiggAIKKKCAAgoooIACCiiggAIKKKCAAgoooMBmFuj/yyKbWcTYFVBAAQUUUEABBRRQQAEFFFBAAQUUUEABBRRQQAEFFFBAAQUUUEABBRRQQAEFFFBAAQUUUEABBRRQQAEFFFBAAQUUUEABBRRQQAEFFFBAAQUUUEABBRS48gJZoA7kYiulUolKpcLYWP+vDWo0GpTLZVqtVm/n88Ae4NQAoUwCU8BBYO8A/YftchS4EziRrHMYOAfMAoeA46mJrwVuB74JmAAeAh4FngUupvptAbYCO1N1FxD1qqT2Hvdux4Hw6QDPAU8DTwBnUvVx4MlUfQRoA88A54cFcJwCCiiggAKbRCDyit9Jxfq7wJs2SeybKcz9wDEgciuy2Sz1ep1cbiF9XVKazSaFQoF2O1KqSyXyzyNDoK1V/tpvaw++QP46RBgOUUABBRRQQAEFNrRABqgC+Ygin89TrVbJZKJ5aanVahSLRTqdOJJbKKe7ueA+4CRwJfO73n7OAgeA2oZ+Vty8AgoooIAC8EYgzuPS5Q7gU+IooIACCiiggAIKKKCAAgoooIACCiiggAIKKKCAAgoooIACCiiggAIKKKCAAgoooIACCiiggAIKKKCAAgoooIACCiiggAIKKKCAAgoooIACCiiggAIKKKDA2gj0/2WRtVnbVRRQQAEFFFBAAQUUUEABBRRQQAEFFFBAAQUUUEABBRRQQAEFFFBAAQUUUEABBRRQQAEFFFBAAQUUUEABBRRQQAEFFFBAAQUUUEABBRRQQAEFFFBAAQUUUKC/QBaoA7m4XCqVqFQqjI31/9qgRqNBuVym1Wr1ZpsH9gCnBgCeBKaAg8DeAfoP2+UocCdwIlnnMHAOmAUOAcdTE0f8r0/qa4EI7BHgGeAi0IPYAkTdlapXAVGjPcqFVH0OeBJ4DDgNPJyqvcePAmeAzrCBOk4BBRRQQIFNLvB9wG+lDH4b+P5NbjKK4e8HjgHjEVw2m6Ver5PLLaSvS0qz2aRQKNBut9PXIv88MgTOWuWv/bb24Avkr0OE4RAFFFBAAQUUUGBDC2SAKpCPKPL5PNVqlUwmmpeWWq1GsVik07l05BZncfuAk8CVzO96mz0LHABqG/pZcfMKKKCAAgp8TeAzwHemMOI84zY/+/LPQwEFFFBAAQUUUEABBRRQQAEFFFBAAQUUUEABBRRQQAEFFFBAAQUUUEABBRRQQAEFFFBAAQUUUEABBRRQQAEFFFBAAQUUUEABBRRQQAEFFFBAAQUUUECBtRHo/8sia7O2qyiggAIKKKCAAgoooIACCiiggAIKKKCAAgoooIACCiiggAIKKKCAAgoooIACCiiggAIKKKCAAgoooIACCiiggAIKKKCAAgoooIACCiiggAIKKKCAAgoooEB/gSxQB3JxuVQqUalUGBvr/7VBjUaDcrlMq9XqzTYP7AFODQA8CUwBB4G9A/QftstR4E7gRLLOYeAcMAscAo6nJt4FvBx4DVAGbgB2A+OpGt0vAOeTeZ5L7j8DnAXOJPVx4KtJfRR4Eng26ft86rZ3P+aMGoYWBRRQQAEFFFi+wPd3X+s/mhr2W8APLH8aR6xzgf3AsSQ3I5vNUq/XyeUW0tclpdlsUigUaLfb6WuRfx4ZIs61yl8jP+zlmFu6uezVwJdfIH8dIgyHKKCAAgoooIACay5wa5KbR87+74H3X8YOMkAVyMcc+XyearVKJhPNS0utVqNYLNLpdHoXT3dzwX3ASWCt8ru/KNw4TzzQPYusXYaJQxVQQAEFFFgvAvF53/8A0h8s/kT387ZfWS8bdB8KKKCAAgoooIACCiiggAIKKKCAAgoooIACCiiggAIKKKCAAgoooIACCiiggAIKKKCAAgoooIACCiiggAIKKKCAAgoooIACCiiggAIKKKCAAgoooIACCoyyQP9fFhnliI1NAQUUUEABBRRQQAEFFFBAAQUUUEABBRRQQAEFFFBAAQUUUEABBRRQQAEFFFBAAQUUUEABBRRQQAEFFFBAAQUUUEABBRRQQAEFFFBAAQUUUEABBRRQQIH1L5AF6kAutloqlahUKoyN9f/aoEajQblcptVq9SKbB/YApwYIdRKYAg4CewfoP2yXo8CdwIlkncPAOWAWOAQcT0083u17NfAK4JXAjcBuYBsQ17YmfTvAeeC5VH0WOAs8napPAVGfBOJ6jFuvJQ/8Q+A+YC65jVgsCiiggAIKbBSBNwMfSW32buAtG2Xz7nNggf3AsSQ3I5vNUq/XyeUW0tclpdlsUigUaLfb6WuRfx4ZeMX/3XGt8tfIHR/t5mZPADuS3DQS7n756xBhOEQBBRRQQAEFFFhTgbcC/yG14qfj2PEydpABqkCcZZHP56lWq2Qy0by01Go1isUinc6lY7nT3VxwH3ASWJP8btu2bezYsYPt27cv7OOJJyLNu1TiPPEAULsME4cqoIACCiiwngTuAt6R2tDjydlG3FoUUEABBRRQQAEFFFBAAQUUUEABBRRQQAEFFFBAAQUUUEABBRRQQAEFFFBAAQUUUEABBRRQQAEFFFBAAQUUUEABBRRQQAEFFFBAAQUUUEABBRRQQAEFFFBgFQX6/7LIKi7o1AoooIACCiiggAIKKKCAAgoooIACCiiggAIKKKCAAgoooIACCiiggAIKKKCAAgoooIACCiiggAIKKKCAAgoooIACCiiggAIKKKCAAgoooIACCiiggAIKKPB1BbJAHchFz1KpRKVSYWys/9cGNRoNyuUyrVarN/E8sAc49XVXgklgCjgI7B2g/7BdjgJ3AieSdQ4D54BZ4BBwfNiJR2zcu4D3pWK6G3jLiMVoOAoooIACoy3wg8B/TIX4YWB6tEPelNHtB44B4xF9NpulXq+Tyy2kr0tKs9mkUCjQbrfT1yL/PDKE3lrlr5GffhL40yS3fgdwxvx1iGfMIQoooIACCiiwHgS+IclrenuJ88OXAg8NubkMUAXyMT6fz1OtVslkonlpqdVqFItFOp1O7+Lpbi64DzjJGp1PXnPNNdx0001ce+21nDt3js9//vPpjZ4FDgC1IT0cpoACCiigwHoTuBn4ErA72dh9yedNX1xvG3U/CiiggAIKKKCAAgoooIACCiiggAIKKKCAAgoooIACCiiggAIKKKCAAgoooIACCiiggAIKKKCAAgoooIACCiiggAIKKKCAAgoooIACCiiggAIKKKCAAgqMmkD/XxYZtSiNRwEFFFBAAQUUUEABBRRQQAEFFFBAAQUUUEABBRRQQAEFFFBAAQUUUEABBRRQQAEFFFBAAQUUUEABBRRQQAEFFFBAAQUUUEABBRRQQAEFFFBAAQUUUECBjSWQBepALrZdKpWoVCqMjfX/2qBGo0G5XKbVavWinAf2AKcGCHsSmAIOAnsH6D9sl6PAncCJZJ3DwDlgFjgEHB924hEb95vA303F9LPAL41YjIajgAIKKKCAAhtfYD9wDBiPULLZLPV6nVxuIX1dUprNJoVCgXa7nb4W+eeRRZ1fBPw+cF1SHwX+6qI+a5W/fhL4QJK/3pbkss+av278P14jUEABBRRQYBMLRP5WXKFzpwxQBfIxXz6fp1qtkslE89JSq9UoFot0Op3exdPdXHBf9xzsJLAm+d3tt9/OHXfcwUtf+lJOnjzJe9/7Xubn4xh1oZwFDgC1Tfz3YegKKKCAAqMn8NPAPwLeDXwIuPTCN3qhGpECCiiggAIKKKCAAgoooIACCiiggAIKKKCAAgoooIACCiiggAIKKKCAAgoooIACCiiggAIKKKCAAgoooIACCiiggAIKKKCAAgoooIACCiiggAIKKKCAAutHoP8vi6yf/bkTBRRQQAEFFFBAAQUUUEABBRRQQAEFFFBAAQUUUEABBRRQQAEFFFBAAQUUUEABBRRQQAEFFFBAAQUUUEABBRRQQAEFFFBAAQUUUEABBRRQQAEFFFBAAQU2o0AWqAO5CL5UKlGpVBgb6/+1QY1Gg3K5TKvV6lnNA3uAUwPgTQJTwEFg7wD9h+1yFLgTOJGscxg4B8wCh4Djw048YuPmgHwqptcB945YjIajgAIKKKCAAhtfYD9wDBiPULLZLPV6nVxuIX1dUprNJoVCgXa7nb4W+eeRRZ1vAh5JtT0GRFu6rFX+ek83p/53wBeS/PWXzV83/h+uESiggAIKKLDJBd7Vza3elzJ4YNE51HJ4MkC1Nz6fz1OtVslkonlpqdVqFItFOp1O7+Lpbi64DzgJrEl+d8cdd/D2t7+diYkJHnjgAX7oh36I+fk4Rl0oZ4EDQG05CPZVQAEFFFBgAwhclbzObYCtukUFFFBAAQUUUEABBRRQQAEFFFBAAQUUUEABBRRQQAEFFFBAAQUUUEABBRRQQAEFFFBAAQUUUEABBRRQQAEFFFBAAQUUUEABBRRQQAEFFFBAAQUUUEABBUZDoP8vi4xGbEahgAIKKKCAAgoooIACCiiggAIKKKCAAgoooIACCiiggAIKKKCAAgoooIACCiiggAIKKKCAAgoooIACCiiggAIKKKCAAgoooIACCiiggAIKKKCAAgoooMBGFcgCdSAXAZRKJSqVCmNj/b82qNFoUC6XabVavXjngT3AqQEAJoEp4CCwd4D+w3Y5CtwJnEjWOQycA2aBQ8DxYSceoXHbEpMtqZiuB86MUIyGooACCiiggAKjIbAfOAaMRzjZbJZ6vU4ut5C+LinNZpNCoUC73U5fi/zzyKLOkQd1Um0Xga2L+qxV/noPcNcGy1/Db2fidT6xDEOLAgoooIACCigQAnHO9Mii/OqVwP8cgicDVIF8jM3n81SrVTKZaF5aarUaxWKRTudSqne6mwvuA04Ca5Lfxfnpj/zIj3DbbbcxNzfHW9/6Vubn4xh1oZwFDgC1ISwcooACCiiggAJXRuAG4KtXZmlXVUABBRRQQAEFFFBAAQUUUEABBRRQQAEFFFBAAQUUUEABBRRQQAEFFFBAAQUUUEABBRRQQAEFFFBAAQUUUEABBRRQQAEFFFBAAQUUUEABBRRQQAEFFFDghQX6/7KIYgoooIACCiiggAIKKKCAAgoooIACCiiggAIKKKCAAgoooIACCiiggAIKKKCAAgoooIACCiiggAIKKKCAAgoooIACCiiggAIKKKCAAgoooIACCiiggAIKKDCswHZgN7AVuAg8DTyf3B90zixQB3IxoFQqUalUGBvr/7VBjUaDcrlMq9XqzT8P7AFODbDgJDAFHAT2DtB/2C5HgTuBE8k6h4FzwCxwCDg+7MSrPC7Q4zndBWxLnscnkud0pZfeB9RSk/5p729gpRdyPgUUUEABBRRQ4DIF9gPHgPGYJ5vNUq/XyeUW0tclpdlsUigUaLfb6WuRfx7p0/0ZYGeqPXLrs6nHa5W/3gPctc7y18hNtyTvNeL9RvhH7d3fAdwAdIDHgDOL7C7zaXe4AgoooIACCoyAwH8G7kjF8a+Adw8RVwaoAvkYm8/nqVarZDLRvLTUajWKxSKdTqQpC+V0NxeMs7CTwJrkd3F+OjMzw8TEBHNzc0xPTzM/H8eoCyXyzQOLzuaGYFnxIZH79XLj80meF2fOFgUUUEABBTazwNXd85Gf734OOgPcnpzdbGYPY1dAAQUUUEABBRRQQAEFFFBAAQUUUEABBRRQQAEFFFBAAQUUUEABBRRQQAEFFFBAAQUUUEABBRRQQAEFFFBAAQUUUEABBRRQQAEFFFBAAQUUUEABBRRYZwL9f1lknW3S7SiggAIKKKCAAgoooIACCiiggAIKKKAUABC2AAAgAElEQVSAAgoooIACCiiggAIKKKCAAgoooIACCiiggAIKKKCAAgoooIACCiiggAIKKKCAAgoooIACCiiggAIKKKCAAgoosIEErgO+AYjbrcDDwFngPNBJ1QuLHl9MxZgF6kAu2kqlEpVKhbGx/l8b1Gg0KJfLtFqt3hTzwB7g1ABuk8AUcBDYO0D/YbscBe4ETiTrHAbOAbPAIeD4sBNfxrgA3ZI8T/Fcpes4EDXargZuSPrGcxkxPH0Z677Q0HcCv566+HHgjauwjlMqoIACCiiggAKXK7AfOJbkS2SzWer1OrncQvq6pDSbTQqFAu12O30t8s8jfbp/BXhRqj3y2mjrlbXKX+/p7uOudZa/Rn56LXAjcDMQ7xui3gLcmtzG9XgPch9wbzefvP9yn2zHK7DOBeLfw/YB3/+u81DcngIKKLAmAm/rnjl+MLXSQ8BLgThPXE7JAFUgH4Py+TzVapVMJpqXllqtRrFYpNOJ49GFcrqbC+4DTgJrkt/F+enMzAwTExPMzc0xPT3N/PylsOPM7wBQWw7CCvRdfD6ZPpOM+zuSc8mAeww4k5w1r8DSTqGAAgoooMCGFPge4P3JuUgE8On4KHVDRuKmFVBAAQUUUEABBRRQQAEFFFBAAQUUUEABBRRQQAEFFFBAAQUUUEABBRRQQAEFFFBAAQUUUEABBRRQQAEFFFBAAQUUUEABBRRQQAEFFFBAAQUUUEABBUZWoP8vi4xsuAamgAIKKKCAAgoooIACCiiggAIKKKCAAgoooIACCiiggAIKKKCAAgoooIACCiiggAIKKKCAAgoooIACCiiggAIKKKCAAgoooIACCiiggAIKKKCAAgoooMCqC7wceHVSJ4BngMeBR4HHFtVoezi5fhaYT3aXBepALh6XSiUqlQpjY/2/NqjRaFAul2m1Wr3gYp49wKkBop0EpoCDwN4B+g/b5ShwJ3AiWecwcA6YBQ4Bx4ed+DLGbeuufS1wA3Bjqt4ExHMQ9TpgN5ABvgx8Dvht4CuXse4LDf13wA+nLv4T4OdXYR2nVEABBRRQQAEFLldgP3AMGI+Jstks9XqdXG4hfV1Sms0mhUKBdrudvhb555E+3T8P3JZqfyXwP1OP1yp/vQe4axn5ayTrW4C4vZjU5ThHbrojyTsj99yZ1F1Ar0ZeGvlpL3+NvDXuX5/krDG+AzzYfRvxme57kko3139gOZuwrwIbROAA8JPA7cl73/d233v/zAbZu9tUQAEFrrRA5BNfBSL36JXvBOLsbjkl8pUqkI9B+XyearVKJhPNS0utVqNYLNLpRKqyUE53c8F9wElgTfK7OD+dmZlhYmKCubk5pqenmZ/vHccSZ7Px+lJbDsIK9I18Os4n42zy5tSZ5C3ArUDcxvU4Q74PuBe4fwXWdQoFFFBAAQU2qkAJ+C+LNv+3gf+wUQNy3woooIACCiiggAIKKKCAAgoooIACCiiggAIKKKCAAgoooIACCiiggAIKKKCAAgoooIACCiiggAIKKKCAAgoooIACCiiggAIKKKCAAgoooIACCiiggAKjJ9D/l0VGL04jUkABBRRQQAEFFFBAAQUUUEABBRRQQAEFFFBAAQUUUEABBRRQQAEFFFBAAQUUUEABBRRQQAEFFFBAAQUUUEABBRRQQAEFFFBAAQUUUEABBRRQQAEFFFBgrQT2Am8ApoBJoAM8BTzep34VeBQ4AzwNPAucA3YBvw7cGpuenJzk7rvvJpPJsGPHDrZv3862bdsYHx9fiKnRaFAul2m1Wr0Y54E9wKkBgv6rwKuBAvByICaNujV1uxvIAQvfW7RlyxZe9rKXLUw9Pz+/UKNtbOxrX2sUj7/0pS+ll34e+F3gLuDLyVw/kcT6APA7wBcH2OvX67Il2fMOYDuQvo376boTiLiuB25IbuN+r94E3Ahcm4wLj/uAe5Pnpvn1NjPE9Zj/9tS47wb+0xDzOEQBBRRQQAEFFFhtgf3AsST3IpvNUq/XyeUiZVxams0mhUKBdrudvngQONKnexWI+Xvl24HZ1OPIsSPXjvGRe69WuSfJX08k6xxO8tfYyyHgeGrhSISjbktq5PQXlrGxGHt1kpfe0s03ezVy+qgvSWo2ea8Q+XpvzXi/Ee8jvgKcBCJPvR/4bNIW7zUsCoyawJuBj6SC+hRwx6gFaTwKKKDAKgrEOd0bU/PHmd07l7leBoi8LR/j8vk81Wp14fyyX6nVahSLRTqdSF0WyuluLrgvyV/WJL+L89OZmRkmJiaYm5tjenp64RwzKWeBA0BtUY4X542Rd11M6nKYIjeM88hAiRrnkVHj7LdX43zyuiQPjLPIOJPsnVXGtRgfaA8Cn+me41a6uXCcp1oUUEABBRTYzALxfjDeF/ZKfNYan3HG57EWBRRQQAEFFFBAAQUUUEABBRRQQAEFFFBAAQUUUEABBRRQQAEFFFBAAQUUUEABBRRQQAEFFFBAAQUUUEABBRRQQAEFFFBAAQUUUEABBRRQQAEFFFBAAQWuuMDXfrnDooACCiiggAIKKKCAAgoooIACCiiggAIKKKCAAgoooIACCiiggAIKKKCAAgoooIACCiiggAIKKKCAAgoooIACCiiggAIKKKCAAgoooIACCiiggAIKKKCAAislsBd4AzAFFJJJ54G/qF4AngceBk4DTwGvAXbH+Ntuu41f/MVf5KabbuKGG27gxhtv5Oqrr2bXrl2MjY3RaDQol8u0Wq1eDLHWHuDUAEFdC9yS9L8J2LWoZoBXAN8HbI35tm/fzvT0NBcvXqTT6TA/P8/4+PhCjXLhwgU+9KEPpZd+EviXwO8CjwFXAd8KPAu0gS8DTwyw17+oS3ynUmzgauB64Iak3pi6jfu9+iIgmxjHuBi/uG5JFux9X9N9wL1dr18Hmpe538XDtwFngbjtlXgOv7LC6zidAgoooIACCiiwEgL7gWNJ/kU2m6Ver5PL5frO3Ww2KRQKtNuR+l0qB4EjfQZ8Anh9qr0MRFuvTCa5doyP3Hu1yj3AXcCJZJ3DwLnu3maBQ8Dx1MKRU98OfBMwATwEPJrkuxdT/SK/jJx6Z6r28u/IkaMuzscjV438vgM8Bzyd5M5ngF59HIicu1cfSfLsZ4DzqwXkvApcQYH4d/aF1PrxbyHeB1oUUEABBQYT+P5ufvPRVNfIJeJ8MM4nBy1xZlgF8jEgn89TrVbJZKJ5aanVahSLxYWzxKTEGeg+4GQ311uT/C7OT2dmZpiYmGBubm7hfDPONZMS53IHgFryuHdOGGd1USMPjDPcQUuMj3PKOKMM216N876oL0lqnE9G/pc+nwykODeNc8HwiXPI+4HPJm3xumdRQAEFFFBgMwvcCvxx8lrbc4jP7n5sM6MYuwIKKKCAAgoooIACCiiggAIKKKCAAgoooIACCiiggAIKKKCAAgoooIACCiiggAIKKKCAAgoooIACCiiggAIKKKCAAgoooIACCiiggAIKKKCAAgoooMD6Eej9wMX62ZE7UUABBRRQQAEFFFBAAQUUUEABBRRQQAEFFFBAAQUUUEABBRRQQAEFFFBAAQUUUEABBRRQQAEFFFBAAQUUUEABBRRQQAEFFFBAAQUUUEABBRRQQAEFFFBgYwtMAK8D3gx8x4ChzAMXgWeSeh64FdgW46+77joKhQKZTOZS3blzJ1Gvuuoqnn76aT74wQ/y+OOP95aL+d4GtIHnFtWYO9p6t9F3C7AT2AGMJ+vGba9+C/Arvf3s3r2bj33sY2zZsoWLF2PbLNwfG/va1xo98cQTTE1NMT8fUy+Uh4G3d10+CzybzHMTcCF5fC7pF+v36vbU/WjrPU637wKuWlQzSSxxu7hGjL22GBfjI8aIf5BSAz4JfAA4OciAZfT5VuBzqf5ngOuXMd6uCiiggAIKKKDAWgrsB44luRTZbJZ6vU4ul+u7h2azuZDPttuRnl4qB4EjfQbcDfxAqv0HgY+kHk8CU0CM37uKQd8D3AWcSNY5DETeOgscAo6n1s5221+f1Nd2c98W8EiS20fC3Pv+z8g7o0Ye2qu9fLaXk0aO3KuRtz8JPAacTvLqyK2j9h4/CkTu2FlFC6dWYD0KxL+PeH/YKy8GTq3HjbonBRRQYB0KxPlY5Cq7kzzjN4FfAJ5axl5jjiqQjzH5fJ5qtbpwdtmv1Go1isUinc6llCVymX3JGdua5HflcpmZmRkmJiaYm5tjeno6fX55FjgAxPlflGuB24FvAuK89yEg8q442/zagejXSuRwW5PzyDh7jLo4z0vnfr3zyDg4DYx4PXs6jlSTnC7yuqhx0Bt5YK/G8xXJdJwfx7muRQEFFFBAgc0u8OPdz9HirKZX4rU1cov0Z22b3cj4FVBAAQUUUEABBRRQQAEFFFBAAQUUUEABBRRQQAEFFFBAAQUUUEABBRRQQAEFFFBAAQUUUEABBRRQQAEFFFBAAQUUUEABBRRQQAEFFFBAAQUUUEABBa6QQO8Lia/Q8i6rgAIKKKCAAgoooIACCiiggAIKKKCAAgoooIACCiiggAIKKKCAAgoooIACCiiggAIKKKCAAgoooIACCiiggAIKKKCAAgoooIACCiiggAIKKKCAAgoooMDICeSASeBtwHcBW4EV/76f8fFxduzYwTXXXMPOnTt56KGHOH/+fBrzw8CjwLPAM4tuoy3dHvcvABeB+WSSuO3VbwHeD2yPa7Hm7OwssYexsbGFevHiRebnvzb00Ucf5dWvfvWlx0C7W98J/Eli0fOI2y3ADmBnUnf1uZ9ui37xOOrVwLXAdcltPB5fBe+eyaeAPwR+G/jKCv/lvgO4KzXnJ4DyCq/hdAoooIACCiigwEoJ7O/museS3ItsNku9XieXi1R4aWk2mxQKBdrtSAsvlYPAkT7dfwP4kVR75JHpPCly7Skgxu9dqYD6zHNPsu6JZJ3DwDlgtpt7HgKOp8ZEbvpy4DVJDncDsDvxifw0apTIuSNpj3meS+5Hrn4WOJPUx4GvJjXy+SeT3D3GPZ+Midve/Zgzai9nXUUSp1ZgXQlUgfi/qFfe0H0c/24tCiiggAKDCfxM9/yy2c1zPjpY9yW9MkD8X5yPK/l8nmq1SiYTzUtLrVajWCzS6XR6F093c8F9wMnkLHXV87tyuczMzAwTExPMzc0xPT2dPr+MfOxAN5erJRvMdvO+1yf1tUALeCQ5Z40z1N75ZpxtRu2dV8btVUmN9l4O2MvZIgeM/O4xIAweTtXe48gBIze8hDXkc+QwBRRQQAEFBhGI1654b/VfB+m8jvrE569xNvOq1J7+e5KbeEayjp4ot6KAAgoooIACCiiggAIKKKCAAgoooIACCiiggAIKKKCAAgoooIACCiiggAIKKKCAAgoooIACCiiggAIKKKCAAgoooIACCiiggAIKKKCAAgoooIACCmxGgRX/gZLNiGjMCiiggAIKKKCAAgoooIACCiiggAIKKKCAAgoooIACCiiggAIKKKCAAgoooIACCiiggAIKKKCAAgoooIACCiiggAIKKKCAAgoooIACCiiggAIKKKCAAgqkBK4BXgT8Q+D7gXg8vtJCY2NjbNmyha1bty7cPvfcc8zPz6eXeQR4HriY1E7qfr+2C0DU80BMFDXuR9t1wCSwJRbYvn07b3rTmxZuY/2ozz//POfPR3d49tln+djHPpbey7PAfwPOAdt68yT3tyc+W5P2WCN9v9/jXlv0ixq+UeP+any3UniFw/uBjwD3A0+u9HMKlIC/AbwWqHTn/6ersIZTKqCAAgoooIACKyGwHzjWy3Oz2Sz1ep1cLtd37mazSaFQoN1up68fBI70GfBLwP+Zav9ZINp6JfLSqW5+GeP3rkQwLzDHPd28/i7gRLLO4SSfnQUOAcdT4yIXvRp4BfBK4EZgd5Lv9vLU6B45eSTNz6Vq5MpngadT9SkgauSccT3GWRRQ4M8L/FtgJtX0buBfiaSAAgoosGYCGaAK5GPFfD5PtVolk4nmpaVWq1EsFul0LqU1p7u54D7gZHLuuOr5XblcZmZmhomJCebm5pienk6fp0Y+dgCoJbvfBbwceE23rQzckOR3vXPI3nlv7zw1zj0jx4tc75kkvzsDRH0c+GpSH03leNE3zm97t737vXPaP3fYu2bPrAspoIACCmwWgfg87a3J+6jrgZcB8dniRip/Hagv+mzwHwDv20hBuFcFFFBAAQUUUEABBRRQQAEFFFBAAQUUUEABBRRQQAEFFFBAAQUUUEABBRRQQAEFFFBAAQUUUEABBRRQQAEFFFBAAQUUUEABBRRQQAEFFFBAAQUUUECB0RNYjR/NGD0lI1JAAQUUUEABBRRQQAEFFFBAAQUUUEABBRRQQAEFFFBAAQUUUEABBRRQQAEFFFBAAQUUUEABBRRQQAEFFFBAAQUUUEABBRRQQAEFFFBAAQUUUEABBRRQYHCBbcBO4CDwXcBfA14K3Ays5+/9uQh0gAvAfFLjfrRtBa7p7X/Lli285CUvYevWrcT9qJ1Oh+eff35B6cKFC5w6dSotFnM/lTTEXFuS++PJ3PF4PdpE7E8Afwp8Hvh94CjwCHB+8D8JeyqggAIKKKCAAiMnsL+b6x4DIp8jm81Sr9fJ5XJ9A202mxQKBdrtdvp65MtH+gz4x915/3mq/V92c6//K/V4EphK8u29qyh7D3AXcAKIdQ4D54BZ4BBwfBXXdmoFFPj6Aj/a/e/n11Ld7gbe8vWH2UMBBRRQYIUEMkAVyMd8+XyearVKJhPNS0utVqNYLC6cISbldDcX3AecBNYkvyuXy8zMzDAxMcHc3BzT09PMz8cx6EI52z33OwDUkseR514NvAJ4JXAjsBuIs9/emWZ0jYDinPC5VH02me9poFfjbDTqk0BcvwSxQs+H0yiggAIKKLBcgfjM67tTgz7Y/Tzs7y13knXQ/98CM6l9xOvty4FH18He3IICCiiggAIKKKCAAgoooIACCiiggAIKKKCAAgoooIACCiiggAIKKKCAAgoooIACCiiggAIKKKCAAgoooIACCiiggAIKKKCAAgoooIACCiiggAIKKKDAJhVYjz++sUmfCsNWQAEFFFBAAQUUUEABBRRQQAEFFFBAAQUUUEABBRRQQAEFFFBAAQUUUEABBRRQQAEFFFBAAQUUUEABBRRQQAEFFFBAAQUUUEABBRRQQAEFFFBAAQUUGDGBa4BvBL4PeDVwOzAObAW2AH4H0Pp8wueBi0l9Fvgi8Gngo8CXgEfX57bdlQIKKKCAAutG4MeAf5Paza8B71o3u3MjKyWwHziW5Ldks1nq9Tq5XK7v/M1mk0KhQLvdTl8/CBzpM+Al3b+hm4EzSX18UZ9JYAqI8XtXKqA+89wD3AWcSNY5DJwDZoFDwPFVXNupFVDg6wsUgD9KdYt/q7d9/WH2UEABBRRYIYEMUAXyMV8+n6darZLJRPPSUqvVKBaLdDqd3sXT3VxwH3ASWJP8rlwuMzMzw8TEBHNzc0xPTzM/H0eBC+UscACorZCP0yiggAIKKLDeBX4UiHO7dInPMufW+8YX7e+65LO8m1LtHwamN1gcblcBBRRQQAEFFFBAAQUUUEABBRRQQAEFFFBAAQUUUEABBRRQQAEFFFBAAQUUUEABBRRQQAEFFFBAAQUUUEABBRRQQAEFFFBAAQUUUEABBRRQQAEFFFBghAT8MZIRejINRQEFFFBAAQUUUEABBRRQQAEFFFBAAQUUUEABBRRQQAEFFFBAAQUUUEABBRRQQAEFFFBAAQUUUEABBRRQQAEFFFBAAQUUUEABBRRQQAEFFFBAAQUUUGBdCWwDrgZywF8C/jLwKmAv8I3ALmDrutqxm5kHngBOAo2kfhH4k6TtaeA5mRRQQAEFFFDgLxT4+8Cvpnq8D/gHmo2cwH7gGDAekWWzWer1OrlcpL5LS7PZpFAo0G630xcPAkeGkJkEpoAYH7n1apV7gLuAE8k6h4FzwCxwCDi+Wgs7rwIKDCQQ76nPLuq5Azg/0Gg7KaCAAgpcrkAGqAL5mCifz1OtVslkonlpqdVqFItFOp1O7+Lpbi64LzlzW5P8rlwuMzMzw8TEBHNzc0xPTzM/H8eBCyVeUw4AtcuFcbwCCiiggAIbRCA+o3xg0dlKvA7G6/JGK3+n+1nsv082HZ/r/ShQ2WhBuF8FFFBAAQUUUEABBRRQQAEFFFBAAQUUUEABBRRQQAEFFFBAAQUUUEABBRRQQAEFFFBAAQUUUEABBRRQQAEFFFBAAQUUUEABBRRQQAEFFFBAAQUUUECB0REYG51QjEQBBRRQQAEFFFBAAQUUUEABBRRQQAEFFFBAAQUUUEABBRRQQAEFFFBAAQUUUEABBRRQQAEFFFBAAQUUUEABBRRQQAEFFFBAAQUUUEABBRRQQAEFFFBAgXUrcDVwE/CtwDcDrwJeDNwMXA/sAsbX7e5Hd2PzQAd4Cvgq8BjwZ8AXgDngAeAh4OnRJTAyBRRQQAEFVlzgx7v5zeHUrL8C/MSKr+KEV1pgP3Csl8Nms1nq9Tq5XK7vvprNJoVCgXa7nb5+EDgyRCCT3TxtCojxe4cYP+iQe4C7gBPJOvF3fQ6YBQ4BxwedyH4KKLBqAn8MfGNq9vj/obZqqzmxAgoooEBaIANUgXw05vN5qtUqmUw0Ly21Wo1isUinE0dxC+V0NxfcB5wE1iS/K5fLzMzMMDExwdzcHNPT08zPx/HgQjkLHPB1xD9yBRRQQIFNJvCdwGcWxfwW4O4N6BDnOPcm55IXNuD+3bICCiiggAIKKKCAAgoooIACCiiggAIKKKCAAgoooIACCiiggAIKKKCAAgoooIACCiiggAIKKKCAAgoooIACCiiggAIKKKCAAgoooIACCiiggAIKKKDACAmMjVAshqKAAgoooIACCiiggAIKKKCAAgoooIACCiiggAIKKKCAAgoooIACCiiggAIKKKCAAgoooIACCiiggAIKKKCAAgoooIACCiiggAIKKKCAAgoooIACCiigwP9i717A6yrrfI9/c+1Or9CW1AKlgNCKDAYGKNSIWJHRwPGIKOqDziMzgOjIwPHgqbdxxvE2o6ODlxm8HECEYeqgjqNI21EqiiJJoFKqpVRa0gu0aZuW0jZtbjv77P927Z5lSGl6SbOTftfzvM9ae+213vf/fnba/PLmeVZKVaAcqAAywDjgaOAcoB44DzgxOe9zgQ7vJ5gFdgHLgF8BTcCTQFtyvgPoAXoPb1mOpoACCiigwLAWuBH4UmoGXwb+17Ce0cgvvhoYm+TVyD07ge59ZKDIsJGfKoOntraW5uZmpk+f3q/W6tWrmT17Nq2tren3LwXmHwDv+cDlQNz/8gO4f6C3LAC+AaxIxomv5ciHDwM3A48NtKPDfF38TBGf6WigKvkcn08+08NcisMpMOgC9+R/nrsiNcp7k3+3gz6wAyiggAIKFNY5G4G6sKirq6OxsZFMJk6/cGtqaqK+vp5sNpbjCtumfBacBawBDku+a2ho4LrrrmPmzJksWbKEK6+8klwuV6ynHbgoWR/041VAAQUUUOBIEvgh8D9TE94AnAR0HkkIzlUBBRRQQAEFFFBAAQUUUEABBRRQQAEFFFBAAQUUUEABBRRQQAEFFFBAAQUUUEABBRRQQAEFFFBAAQUUUEABBRRQQAEFFFBAAQUUUEABBRRQQAEFFFBAgUMp4B8eOZSa9qWAAgoooIACCiiggAIKKKCAAgoooIACCiiggAIKKKCAAgoooIACCiiggAIKKKCAAgoooIACCiiggAIKKKCAAgoooIACCiiggAIKKKCAAgoooIACCiigwL4FKoBq4HjgpKSdnNpPA44GqvbdlVccgEA7sAVYB6wFVgOrgKeANcAmoBPoPYC+vUUBBRRQQAEF4APAP6cgbgb+tzAlLXAUEBk09pFVNwKRmbqAbKr1pI7PAR4EKmNmtbW1NDc3M3369H4nunr1ambPnk1ra2v6/UuB+Qcgcz5wORD3v/wA7h/oLQuAbwArknG+DHQADwPxdf3YQDs6hNfFc0TLk88pPqt0i88iWpwbB0xMro3PMuaw8xDWYVcKlIrAR/M/O38G2JD8m/wa8ONSKc46FFBAgSEUiLXHsUkuiDWuyAHdh3i9KwM0AnUxz7q6OhobG8lk4vQLt6amJurr68lmI14WtliDm5Wsxx2WfNfQ0MB1113HzJkzWbJkCVdeeSW5XK5YT2Smi4CmIfzc9jZ0ZMD4TEcna8bxmT6ffKYlWK4lKaCAAgoMM4FTgCf6/F7y4/k1hk8Ps3lYrgIKKKCAAgoooIACCiiggAIKKKCAAgoooIACCiiggAIKKKCAAgoooIACCiiggAIKKKCAAgoooIACCiiggAIKKKCAAgoooIACCiiggAIKKKCAAgoooIACJSMQD5FzU0ABBRRQQAEFFFBAAQUUUEABBRRQQAEFFFBAAQUUUEABBRRQQAEFFFBAAQUUUEABBRRQQAEFFFBAAQUUUEABBRRQQAEFFFBAAQUUUEABBRRQQAEFFFBAgaERiOcAlQPHAa8A6oFzgFOAaUBFlFVW9ofHBeVyuaGpcviOGmBZoCtpHcBGYCWwOGlLga3J+8N3plaugAIKKKBA6QjcBHwhVc4XgQ+WTnlW0o/AycAFSZsJ7AKeA9qALX1anIs89dJ8dv0pUBn91dbW0tzczPTp0/sFXr16NbNnz6a1tTX9/qXA/AP4RM4HLgfi/pcfwP0DvWUB8A1gRTLOl4HIkw8DNwOPDbSjQ3hdVX7sCcBEYFKqTY6PIWlH5f8NjgUyQAvwKPA9YP0hrMOuFCgVgfi6j5/7NpdKQdahgAIKlIhA5IFYW4x9rC9GfmtP1r9irazYelLHca53P+qPrNEI1MU9dXV1NDY2ksnE6RduTU1N1NfXk83GMIVtUz4LzgLWAIcl3zU0NHDdddcxc+ZMlixZwpVXXplebw2fi4Cm/Tv/IZYAACAASURBVDA4FJcW14fjc+rbImtHi/PjkgwYa8lRa2TUnYeiAPtQQAEFFFAgWcuLNb3iFmtD8bvKDeoooIACCiiggAIKKKCAAgoooIACCiiggAIKKKCAAgoooIACCiiggAIKKKCAAgoooIACCiiggAIKKKCAAgoooIACCiiggAIKKKCAAgoooIACCiiggAIKKKDA/gv84S+MuCmggAIKKKCAAgoooIACCiiggAIKKKCAAgoooIACCiiggAIKKKCAAgoooIACCiiggAIKKKCAAgoooIACCiiggAIKKKCAAgoooIACCiiggAIKKKCAAgoooMBQCcSzgDLAeGAicAzwcuAfgKOiqKqqKnp7e8lms0NV43AdtxN4DlgJLAeeAFqA9cC2pG0HuoHe4TpJ61ZAAQUUUKDEBD4I/FOqpi8A/6fEarScPxaI7HkJcDlwPhChc0eSoyJLpdtWoC3JrR8CKqKro48+mttvv53p06czatQoqqurC/ti27BhA3PmzKG1tTU98qXA/AP4ME4DLgBmAycDlUA18KdAefRXXl7OtGnTCuNHjs7lcoVhYh9t9+7dfWvpAZ5KaomLIxv+Evhukh+n5x1uBDryTkuB76euP4Ap7Lkl6o36RyVzSO/jON1qgLHBnfjHPt0mA5OACcl98dn8Brgf+Bqw+mAK9V4FFFBAAQUUGFYCkZEiL0WbCexKMl3kuC19WpzbmLzfHpFpgDON9cxGoC6ur6uro7GxkUwmTr9wa2pqor6+Pr2+uSmfBWcBa5IMGlk08mFk00HZGhoauO6665g5cyZLlizhyiuv3JMT8z+zxNwvApoGZfC9d1qV5LdYF44sV2yR7WqTFmvEkQMDN9Y2HwW+l6xxHuZyHU4BBRRQYIQKjEu+J8c6Q3G7M/99590jdL5OSwEFFFBAAQUUUEABBRRQQAEFFFBAAQUUUEABBRRQQAEFFFBAAQUUUEABBRRQQAEFFFBAAQUUUEABBRRQQAEFFFBAAQUUUEABBRRQQAEFFFBAAQUUUECBQRWIP0LipoACCiiggAIKKKCAAgoooIACCiiggAIKKKCAAgoooIACCiiggAIKKKCAAgoooIACCiiggAIKKKCAAgoooIACCiiggAIKKKCAAgoooIACCiiggAIKKKCAAqUjUAWcAiwCpkZZxx57LHV1dbS1tbF169ZCa29vp6urq3SqHvpKeoAdwPPANuA5YAvQCjwNPJW0Dcl1uaEv2QoUUEABBRQYkQJzgc+lZvZ54EMjcqYjZ1IvBy4BLgdmJ9OKrLSvVlMkGDVqFG9+85uZPn06kyZNKrSJEyfu2e/atYs3vvGNbNy4Ma12KTD/ABgnAFOA44DJwGggzn0BiCxNdXU1l112WWH87u5uent7C8P09PSQzWbZsGEDDzzwALncnki4C/h6Uktc3A0sB5qSTDkGODv/tbw7yZctSe48gPL33BLPBK0ExgFHAxOTNim1j+Nii58NavPzHJvcF/f3beVJ78Xnjf4GuD/v9TVg9cEU670KKKCAAgooMKwE0vnufCCbrIfFelnfthVoS9bTdiZ5Z3py3UqgM2mxEFk8jn3kjp8DrwiZWLtsbGwkk8n0C9XU1ER9fX0hiyXbpnwWnAWsAU7Lr4VekGTRk5OsEzmpIjmOfYyXbsW8U8xDo5KMGNdSVlbGqaeeSkVFReG4vLycCy64gCuuuIKTTjqJ3//+91xyySXpetqBi5L8dzAfdtQYtUc91X32cS7dIk9HtitmwdinW2TdyIKRdeO+mJv57mA+He9VQAEFFHgxgffkfy/5jT4XnAUskU0BBRRQQAEFFFBAAQUUUEABBRRQQAEFFFBAAQUUUEABBRRQQAEFFFBAAQUUUEABBRRQQAEFFFBAAQUUUEABBRRQQAEFFFBAAQUUUEABBRRQQAEFFFBAAQX2T6D4wLz9u8urFVBAAQUUUEABBRRQQAEFFFBAAQUUUEABBRRQQAEFFFBAAQUUUEABBRRQQAEFFFBAAQUUUEABBRRQQAEFFFBAAQUUUEABBRRQQAEFFFBAAQUUUEABBRRQYDAFpgBNwPQYpL6+ns9+9rMsXbqUxYsXs2TJEtauXctzzz1HLpcbzDqGS9+B0A48DTwBLAV+BzwFrAc6gV4gC8S1og2XT9Y6FVBAAQWGo8CHgX9IFf6P+e/FHxmOEzmCap4JXAy8HXjVAOcdeWrPMy0rKio48cQTGTduHJlMptBqamr2HPf09HDfffexa9eudPdfAx4FOoCuJLNFbuvbiu8V9zF2OVCT/1obBVQC44BfJ68ZPXo0X/rSl3jZy15GNpvdk5kjO/f29vLYY4/xoQ99KJ2ltwBvSjJj1Bi5cRuwCdgNVAGTgZ7kddQcW4xfbNV7eZ0+PxoY06dlkrnEvm+LORbPxX1xf8w35j+QLX6m+AlwG7BmIDd4jQIKKKCAAgqMCIGXA5fk18guB2YnMyquie1tH/kn8l1Fkmline1nQOSkYtuaHMd+J3AvcEb0X1dXR2NjYyH/9bc1NTUV1jgjmyVb5KxZSUaZAMR66HFJ5orMk27RaWSuyGTFVsxDkY2i5onAa4t5sLy8nPe9732MGjWKOK6qquK0007jvPPOY9KkSWzZsoUzzjiDrq6ImIUt5vO6ZE32QL8Iwq+YTY9Oaoq6JiXHsU+3qUAtMDa5L+7v24rzLGbv3+Qz+/15r8jSqw+0UO9TQAEFFFCgH4H4XhO/W4scEd+wv55fJ/lbIL7vuymggAIKKKCAAgoooIACCiiggAIKKKCAAgoooIACCiiggAIKKKCAAgoooIACCiiggAIKKKCAAgoooIACCiiggAIKKKCAAgoooIACCiiggAIKKKCAAgoooMB+COx5ePN+3OOlCiiggAIKKKCAAgoooIACCiiggAIKKKCAAgoooIACCiiggAIKKKCAAgoooIACCiiggAIKKKCAAgoooIACCiiggAIKKKCAAgoooIACCiiggAIKKKCAAgooMLgCtUAzMD2GufDCC/mP//gP2tra2LRp0x+11tZWVq5cya9//Wu6uroGt6rS6L0T2Am0AhuTfRxvSNomoC1p24B2oLc0SrcKBRRQQAEFjgiBjwCfTc30H4CPHhEzH76TjMx5PnAV8DqgAjgcz6t8EliX5LXdwK6kFY/T+zju+7onyXk5YBTwy2TPmDFjuPXWW6mrq6OsrKzQYiseP/zww/zFX/wFvb17YuLmiN3JR1ice+zTrdAFUJ6MUwNEG53s08fpc8XzcW4cMAE4KtnH68pB8A6T2H4K3Ad8D1g/fL9ErVwBBRRQQAEF9lNgJnAx8HbgVQO8N/JDOgNGUPo90JFqkceKr7vz65eXAJOj/6lTpzJ37lzGjx9PJpOhurqaUaNG7Wmxfvme97wnnb+2AK8HVgExdmSsyE2R6yIfVSX7OI4WGTWuiZbOq8V8dgrwj0nGoqKigvnz5zNuXMQtCq+POuooamtrqampYfv27Zxwwgl0dMR0ClusN74RWJrUEHVUp47Tr9PnI+ON6dMyyVxi37fFHIvn4r64P+YX8xrI1gT8BLgNWDOQG7xGAQUUUECB/RB4df570ifzv3t7LxDrNm4KKKCAAgoooIACCiiggAIKKKCAAgoooIACCiiggAIKKKCAAgoooIACCiiggAIKKKCAAgoooIACCiiggAIKKKCAAgoooIACCiiggAIKKKCAAgoooIACCihwAAKH4wHPB1CWtyiggAIKKKCAAgoooIACCiiggAIKKKCAAgoooIACCiiggAIKKKCAAgoooIACCiiggAIKKKCAAgoooIACCiiggAIKKKCAAgoooIACCiiggAIKKKCAAgoocEQL1ALNwPRQmDNnDosWLaKs7A+PDcrlcuzcuZO2tjZaWlp46KGH+MIXvsD27dvTaKuBSqA6aVVAsZXy84dyQC/Q1ad1Jq+fB9qAp4EWIOYZx88C8V73MPvKWQmsA5Yk7dvDrH7LVUABBRRQoK/Ax/IZ5NOpk58B/kamkhYYD0zNZ6kPAFcA8Tpy5GBvu4HIeNkk/0UG3NtxvNf3/Z7811a0yI2Rb+uB8ii6srKS2bNnM3nyZEaNGkV5eeE0VVVVVFRU0NrayoIFCwq5OtmilnuT3Fyce9wUx5Gh/9DBH44jX8f5iuR8vJc+7u918VxcFy3uL/YxGNk8rMLmVuA7wOPAH/2wMNgfrv0roIACCiigwJAKxJri+fl1s6uA1yX5YzAyR4SpQr+ZTIa6ujrGjx/PmDFjqKmpYfTo0YUWx1u3buX222+ntzdiSmGLbPJ/gDVAZLFokV/igmJIi326xX17e30acAdwdFwUme/hhx9m7NixezJfZL9i6+jo4IILLqCzM+JoYduV1BNrjaOBmqQVj9Pn4r14HW0cMAE4KtnH68h5h9q7aPJT4D7ge8D6If0qc3AFFFBAAQUUUEABBRRQQAEFFFBAAQUUUEABBRRQQAEFFFBAAQUUUEABBRRQQAEFFFBAAQUUUEABBRRQQAEFFFBAAQUUUEABBRRQQAEFFFBAAQUUUEABBRRQQAEFFFBAgX4FDvUD6WRWQAEFFFBAAQUUUEABBRRQQAEFFFBAAQUUUEABBRRQQAEFFFBAAQUUUEABBRRQQAEFFFBAAQUUUEABBRRQQAEFFFBAAQUUUEABBRRQQAEFFFBAAQUUUECBgxeoBZqB6dHVnDlzWLRoEWVl//+xQdlslu7ubjo6Oli6dCnveMc72LBhQ3HkHPAR4GjgeGAqcAwwGZgEVALlB1/moPTQA7QDrUBMaH2qPQtsBNqAjj6tC4h7Y+7DZTsOeCZV7C5gHNA7XCZgnQoooIACCvQj8PF8zvhk6vyn8t/b/lapkhaoAmqAS4HXAa8ATkjyYyk/tzIyUzaVAUcXlSM3T5gwgVGjRlFVVVXI0dEqKiooLy8vZOhnn41ouWeLfiJ/Rk6uSM5GXo7jaMXsXHw/XpeiTczjeWAtsBz4EfBLYDMQedlNAQUUUEABBY4MgfHJeuAHgCuAeB05ZtC2yFhjxowp5K1i5opzxeOenh5aWyNu/VH+aknW9yLXRYu1vWiRW2KNL1pxza94TeSdztT6WXeSCY/Kr6deAmRihMh+l112Gblcjhg7tt7e3sJxrKnG/qGHHiqcS7Y4KNZTzIGxL7ZiJux7rpgXw7eYFQcjJxZ9bgW+AzwObB+0D9SOFVBAAQUUGHkCsf710SQX3TTypueMFFBAAQUUUEABBRRQQAEFFFBAAQUUUEABBRRQQAEFFFBAAQUUUEABBRRQQAEFFFBAAQUUUEABBRRQQAEFFFBAAQUUUEABBRRQQAEFFFBAAQUUUEABBUpJYDAeSldK87MWBRRQQAEFFFBAAQUUUEABBRRQQAEFFFBAAQUUUEABBRRQQAEFFFBAAQUUUEABBRRQQAEFFFBAAQUUUEABBRRQQAEFFFBAAQUUUEABBRRQQAEFFFBAAQWGo0At0AxMj+LnzJnDokWLKCvr/7FBy5Yto6GhgXXr1hXnmgMuBMqBSUkbD0xI2lhgTNKKxzVAtAxQDVQl+0ogWvR1oFvUsx3YDXQBnUmL17uSVjxuT67dCkTbktrH8fPAzgMtpMTueyPwo1RNDwGvKrEaLUcBBRRQQAEFjhyByIunAm8FLgDOSnJgRZIFfYZlaX4tRNbuTVpk6qeAnwP3AE8DbaVZtlUpoIACCiigwCAKxLperPNdCrwOeAVwAnAMUMqZLjJNFugBIuNEi+M4F+8Vc0936v3iezHn44DIroVt6tSp9Pb2ks3GJew5jtdxfteuWJYs+S2Kj/XQtcDyZC3xl8DmZJ215CdggQoooIACCpSAQF1+zetu4PQkQ8Tr35ZAXZaggAIKKKCAAgoooIACCiiggAIKKKCAAgoooIACCiiggAIKKKCAAgoooIACCiiggAIKKKCAAgoooIACCiiggAIKKKCAAgoooIACCiiggAIKKKCAAgooMEIFSvnBfyOU3GkpoIACCiiggAIKKKCAAgoooIACCiiggAIKKKCAAgoooIACCiiggAIKKKCAAgoooIACCiiggAIKKKCAAgoooIACCiiggAIKKKCAAgoooIACCiiggAIKKLBPgVqgGZgeV86ZM4dFixZRVtb/Y4OWLVtGQ0MD69atK3acA44DNvQZqRyoACYDMcaxwNSkxes4PxEYD4wFxgGjk+Mxxb6ijkwm86KT2L17d/r9HmAFsBHYAWwHngM2AZuTfRxH25K83wvEPEby9on8HP8uNcGv5F1uHMkTdm4KKKCAAgooUNICVUn+iwx6EnAKcAbwcuDUJBdGlnQrHYHIy88Da4BlSXsKWJWc2wl0lk65VqKAAgoooIACh1kg1vgix70VuAA4C6hM1gdjndBnlB/mD2SAw0XGi7XRaLHIGvnu5/lcfg/wNNA2wH68TAEFFFBAAQX+ILA++V1o0eNR4FxxFFBAAQUUUEABBRRQQAEFFFBAAQUUUEABBRRQQAEFFFBAAQUUUEABBRRQQAEFFFBAAQUUUEABBRRQQAEFFFBAAQUUUEABBRRQQAEFFFBAAQUUUEABBRQYLAEf9jdYsvargAIKKKCAAgoooIACCiiggAIKKKCAAgoooIACCiiggAIKKKCAAgoooIACCiiggAIKKKCAAgoooIACCiiggAIKKKCAAgoooIACCiiggAIKKKCAAgoooMCBC9QCzcD06GLOnDksWrSIsrL+Hxu0bNkyGhoaWLduXXHEHHAcsKFPCdFBtFFABqgBRif74rlqoCpplUC004GPJecYPXo0N998M93d3WSzWSoqKqisrCzsY2tvb+cDH/gAuVyUUdjagI8Dq/L9dANdSesEOvq0OBfX7Ln5wBlL/s57gf+RqvLdwJ0lX7UFKqCAAgoooMCRIDAOmAycDZwJnAEcCxwDHA2MAf4Q/twOp0Bk5CywA9gKbAGeBZ4ElgBLgWeAnYezKMdSQAEFFFBAgZIViDW+yHWxxngScEqS614OnJqsC5rpSuvji7z3PLAGWJa0p5J11TgXOS/WT90UUEABBRRQYOAC8fu3O/pc/lfA1wbehVcqoIACCiiggAIKKKCAAgoooIACCiiggAIKKKCAAgoooIACCiiggAIKKKCAAgoooIACCiiggAIKKKCAAgoooIACCiiggAIKKKCAAgoooIACCiiggAIKKDBwgf7/ssjA7/dKBRRQQAEFFFBAAQUUUEABBRRQQAEFFFBAAQUUUEABBRRQQAEFFFBAAQUUUEABBRRQQAEFFFBAAQUUUEABBRRQQAEFFFBAAQUUUEABBRRQQAEFFFBAAQUUOPQCtUAzMD26njNnDosWLaKsrP/HBi1btoyGhgbWrVtXrCQHHAds2I/SMsBYYHJyTxboAXqBs4F5QHW8N378eB555BF6e3sLrby8nIqKisI+tq1bt3LeeeeRy0UZhS3quBZYDVQA3cDzSWvfjxpH2qXPAsemJnUG8LuRNknno4ACCiiggALDUiCCXeS2yIjjgKOBc4B64DzgpcCYYTmz4V10ZPRdwDLgV0AT8CTQlpzvSGX44T1Tq1dAAQUUUECBQy0QmS7W/WKd70wg1qFiXeqYJOuNBioP9aD2t0+BWECNjLcjllWBLfl11FgzjIy3BFgKPAPs3GdPXqCAAgoooIACLybwEPDK1AXbgFOTNRXlFFBAAQUUUEABBRRQQAEFFFBAAQUUUEABBRRQQAEFFFBAAQUUUEABBRRQQAEFFFBAAQUUUEABBRRQQAEFFFBAAQUUUEABBRRQQAEFFFBAAQUUUEABBRQ4pAL9/2WRQzqEnSmggAIKKKCAAgoooIACCiiggAIKKKCAAgoooIACCiiggAIKKKCAAgoooIACCiiggAIKKKCAAgoooIACCiiggAIKKKCAAgoooIACCiiggAIKKKCAAgoooMB+CtQCzcD0uG/OnDksWrSIsrL+Hxu0bNkyGhoaWLduXXGYHHAcsGGA40bHLwFOA14DlAM7gV1JOwH4MFAV/Y0ZM4bvfOc71NTUUFFRQS6Xo6urq9Bia2tr4+qrry6cT7ZtwN35PjqAsUC8Xgw8Dvx+gDWOtMviM96YmlQ3kAF6R9pEnY8CCiiggAIKDHuBCqAaOB44KWn1wLsAn2s5+B9vO7AFiLC/FlgNrAKeAtYAm4BOc+TgfxCOUPIC8f/TmUk7Jv9v469KvmILVEABBQ6vQKz3Ra6L9adxwNHAOUDkuvOAE5Pz5rvD+7lkk/XXZcCvgCbgyVhiTc7HemqPWe/wfiiOpoACCigwIgVmAr8t/q4zmeG/5ddY/nxEztZJKaCAAgoooIACCiiggAIKKKCAAgoooIACCiiggAIKKKCAAgoooIACCiiggAIKKKCAAgoooIACCiiggAIKKKCAAgoooIACCiiggAIKKKCAAgoooIACCgypgA/2G1J+B1dAAQUUUEABBRRQQAEFFFBAAQUUUEABBRRQQAEFFFBAAQUUUEABBRRQQAEFFFBAAQUUUEABBRRQQAEFFFBAAQUUUEABBRRQQAEFFFBAAQUUUEABBRRQoF+BWqAZmB7vzpkzh0WLFlFW1v9jg5YtW0ZDQwPr1q0rdpYDjgM2DNC3HDgReBVwFTAW6AS6gS5gHHA+ENdRVVXFm9/85sK+vLxwip6enkKLrb29nfnz56eHjr6eBKKuauAZYEF+ar8AHhtgjSPtskuBH6cm9TDwypE2SeejgAIKKKCAAiNOIAJpBMD/AXwfqIgZVlRUMGHChEIe7Orqoru7m97eXnK5iH9u+yEQYNkkg0cO7wA2AiuBxUlbCmxNrtmPrr1UgREtMDp+FE3NsBeo8d/JiP7MnZwCChycQGS4WKM7HjgpaSen9i8DxhzcEN79IgLxPWsLEIu5a/PrsauBVcBTwBpgU7I2G9/P3BRQQAEFFFDg0Al8Dpjbp7t64NeHbgh7UkABBRRQQAEFFFBAAQUUUEABBRRQQAEFFFBAAQUUUEABBRRQQAEFFFBAAQUUUEABBRRQQAEFFFBAAQUUUEABBRRQQAEFFFBAAQUUUEABBRRQQAEFFFAA+v/LIsoooIACCiiggAIKKKCAAgoooIACCiiggAIKKKCAAgoooIACCiiggAIKKKCAAgoooIACCiiggAIKKKCAAgoooIACCiiggAIKKKCAAgoooIACCiiggAIKKKDAUArUAs3A9Chizpw5LFq0iLKy/h8btGzZMhoaGli3bl2x5hxwHLBhgJMoB2bkx7wEmAtMGeB9B3rZCmAesBBoOtBOhvl9fwv8fWoO/wL89TCfk+UroIACCiigwJEhEKH0gnxbBFTGlMePH88111xDa2srK1asYO3atWzdupVsNntkiBy6WXYCzwErgeXAE0ALsB7YlrTtQDfQe+iGtScFRoTAGuCE1EzOBB4fETNzEgoooMDgCkS2i7XBWEt8BVCfZL3Yp7cIdnGdzzXfv88j1mnDritpHcDGJO8tBqItBbYm7+9f716tgAIKKKDA4Rd4GfAW4DOHf+iDHrEGiN9RTkv1FK/PSNZaDnoAO1BAAQUUUEABBRRQQAEFFFBAAQUUUEABBRRQQAEFFFBAAQUUUEABBRRQQAEFFFBAAQUUUEABBRRQQAEFFFBAAQUUUEABBRRQQAEFFFBAAQUUUEABBRRQIAR8cJ9fBwoooIACCiiggAIKKKCAAgoooIACCiiggAIKKKCAAgoooIACCiiggAIKKKCAAgoooIACCiiggAIKKKCAAgoooIACCiiggAIKKKCAAgoooIACCiiggAIKlJ7AZOA3wLQo7YILLuAXv/gFZWX9PzZo2bJlNDQ0sG7duuJMcsBUYOMAp1YOzAAuAeYCUwZ434FetgKYBywEmg60k2F+338Bb0rN4S+Bbw3zOVm+AgoooIACChw5AucBvwIqY8qTJ0/mjjvuoL29nVWrVtHS0sIzzzxDW1sbW7duLey3b99OLhcx1S0R6AF2AM8D24DngC1AK/A08FTSNiTXieeXjgIvLvAj4I2pS94N3CmaAgoooMCABGLRMQOMByYCxwDfBiYBkUUih8T5aBUD6tGLigKdSc5bCSwHngBagPVJBowcuB3oBnplU0ABBRRQoIQFIgd8Mr9u8d4kD1wIPFjC9e6ttPjdXPyOLr39DfCZYTgXS1ZAAQUUUEABBRRQQAEFFFBAAQUUUEABBRRQQAEFFFBAAQUUUEABBRRQQAEFFFBAAQUUUEABBRRQQAEFFFBAAQUUUEABBRRQQAEFFFBAAQUUUEABBRQoUYH+/7JIiRZrWQoooIACCiiggAIKKKCAAgoooIACCiiggAIKKKCAAgoooIACCiiggAIKKKCAAgoooIACCiiggAIKKKCAAgoooIACCiiggAIKKKCAAgoooIACCiiggAIKHCECY4HlwPEx37PPPpsHH3yQ0aNH9zv9ZcuW8Za3vIUVK1ak3z8RWDNAr3JgBnAJMBeYMsD7DvSyKHQesBBoOtBOhvl964qfbzKPOmDpMJ+T5SuggAIKKKDAkSNwHvAroDKmXFtby8MPP8y0adPIZrM899xzrFy5kscff5zFixfT3NzMk08+SW9v75Ej9OIzzQHtwNPAE0kO/B3wFLAe6AQCKwvEtdHcFFDgxQU+BfxN6pJ/Bm4STQEFFFDggASqgNOSrHcK8FLgpGQtazIwEZgETAB8zvn/J+7Jf+/ZATwPbAOeA7YArUnui6wXbUNynRnvgL48vUkBBRRQYIgE7kt+j1gc/nHgzCGq5WCHnZ///WRDqpNYhzkViN/duSmggAIKKKCAAgoooIACCiiggAIKKKCAAgoooIACCiiggAIKKKCAAgoooIACCiiggAIKKKCAAgoooIACCiiggAIKKKCAAgoooIACCiiggAIKKKCAAgoocNACPqjvoAntQAEFFFBAAQUUUEABBRRQQAEFFFBAAQUUUEABBRRQQAEFFFBAUnWa3wAAIABJREFUAQUUUEABBRRQQAEFFFBAAQUUUEABBRRQQAEFFFBAAQUUUEABBRRQQAEFFFBAAQUUUECBQy5QDqwEToqeTznlFO68805mz57d70DLly/npptuYsGCBen3LwH+6MSLVBnjzQDinrnAlEM+oz/ucAUwD1gINA3yWKXY/Rjgd8CJqeJ8JlQpflLWpIACCiiggAJ7EzgP+BVQGRfU1tbS3NzM9OnTC9d3dnby/PPPs3nzZjZt2sSyZcv42Mc+xvbt29P9/R4YFbcD1UDFCOXuBHYCrcDGZB/HG5K2CWhL2jagHegdoRZOS4HBFLgCuCc1wP3AxYM5oH0roIACI1wg1qpizTBa5LSjY5kSqAPOBv4UOH0EZ7j9/XhzSY57GngCWJqs/z0FrI+InGS8LBDXRnNTQAEFFFBgOAmcCTzWp+BrgVuH0ySSWk8A4neVmeR1rNG8+Qj9neUw/PgsWQEFFFBAAQUUUEABBRRQQAEFFFBAAQUUUEABBRRQQAEFFFBAAQUUUEABBRRQQAEFFFBAAQUUUEABBRRQQAEFFFBAAQUUUEABBRRQQAEFFFBAAQUUKH0B//hE6X9GVqiAAgoooIACCiiggAIKKKCAAgoooIACCiiggAIKKKCAAgoooIACCiiggAIKKKCAAgoooIACCiiggAIKKKCAAgoooIACCiiggAIKKKCAAgoooIACCihwZAo8AZwWU3/JS17Cv/7rv3L55Zf3K7FmzRquueYa7r///vT778vf+vV90JUD8SyiCuAU4A3AXGDKIJOvAOYBC4FmoBLIAT2DPG6pdT8B+FPgeOCuUivOehRQQAEFFFBAgRcROA/4VZLjqK2tpbm5menTp/d7S0tLC7Nnz2bjxo3p97+T5L+4aTwwBsgA1cAoILLScNgix/YCXX1aZ/L6eaANeBpoAVYnx88C8V73cJikNSowDARmAPGzZnF7Dpg4DOq2RAUUUGC4CBTz2TFALXBcPrv9Y7Jn/PjxnHrqqbS1tbFp0ya6urrIZrPDZW77W2fkvJ1AKxABN/bRNiRtU5L/IgNuA9qTvLi/43i9AgoooIACpSYQv8t6V6qozfnfb70U2FFqhQ6gno/k16A+C9yWX5/5wDCdwwCm6SUKKKCAAgoooIACCiiggAIKKKCAAgoooIACCiiggAIKKKCAAgoooIACCiiggAIKKKCAAgoooIACCiiggAIKKKCAAgoooIACCiiggAIKKKCAAgoooIACQyEQfwTETQEFFFBAAQUUUEABBRRQQAEFFFBAAQUUUEABBRRQQAEFFFBAAQUUUEABBRRQQAEFFFBAAQUUUEABBRRQQAEFFFBAAQUUUEABBRRQQAEFFFBAAQUUUEABBUpP4GfAnGJZX/3qV7n++uv3WuX73/9+brnllvT7twLXAb393JQBxgCTgQ5gG3ACcDEwF5gyyBwrgHnAQuAxYDoQz0TalB9/F9A1yOPbvQIKKKCAAgoooMDBCZwDPAxURje1tbUsXryY448/vt9eV69ezaxZs9i8eXP6/XcDTcBo4FhgGnAiEJ0cB7zm4Eo8bHf3AO1Aaz5/bwDWp9qzwEagLcndkb2LLTJv3Js7bJU6kAIjX6ATqE5NM/5viX+XbgoooIACh16gJslyZ0TX06ZN453vfCfPPPMMa9asYfv27bS3t9PR0UFXVxe7d+9mx44dh76Kwekx8lmsqUZeS7f4PhOvn0/y3dNAC7AaiOPIfvFe9+CUZa8KKKCAAgoMucBUYGWyllMs5vPAh4a8sgMrIH4P+8CB3epdCiiggAIKKKCAAgoooIACCiiggAIKKKCAAgoooIACCiiggAIKKKCAAgoooIACCiiggAIKKKCAAgoooIACCiiggAIKKKCAAgoooIACCiiggAIKKKCAAgrsXSD++IabAgoooIACCiiggAIKKKCAAgoooIACCiiggAIKKKCAAgoooIACCiiggAIKKKCAAgoooIACCiiggAIKKKCAAgoooIACCiiggAIKKKCAAgoooIACCiiggAIKlJ7AncCfF8u64YYb+PKXv7zXKh988EEuvPDC9Ps7gT8DHu7nphOBOuAS4Pf54x8AE4FXA3OBKYPMsQKYBywEngauBzLAT4DlwPpBHt/uFVBAAQUUUGDwBL4I/O9U9zcB/zx4w9nzEAm8AmgEamL8sWPH8sQTTzBt2rR+y9m0aROnn346bW1t6fffBnwXKE+y6OQkh04Coo0HJiRtLDAmacXjGDta5MhocU9hKyv7w+M2c7nc/vJkgWhdfVonEG13Pi/vSlrxuD3/Nb8d2Jq0Lal9HD8PRDZ3U0CBwRdoAmalhnkD8N+DP6wjKKCAAkekQOSv+H83cmEh6/3nf/5nIX/t2rWL9evXs27dOlavXs0zzzzDihUrWLx48YHks6HA7QEi47UCG5K1ylivjPYssDG/nhnBtqNPiwwZ9+53CB2KSTqmAgoooIACByjw8fxazidT93YDpwBrD7A/b1NAAQUUUEABBRRQQAEFFFBAAQUUUEABBRRQQAEFFFBAAQUUUEABBRRQQAEFFFBAAQUUUEABBRRQQAEFFFBAAQUUUEABBRRQQAEFFFBAAQUUUEABBRRQYMQJ/OEJyW4KKKCAAgoooIACCiiggAIKKKCAAgoooIACCiiggAIKKKCAAgoooIACCiiggAIKKKCAAgoooIACCiiggAIKKKCAAgoooIACCiiggAIKKKCAAgoooIACCihQagJ/ly/oE8Wizj33XJqbm/da47Zt27jwwgtZunRp+poHgMuA7UA5MAWYAZwFnA2cC8Q1XwbGA68C5ibXDabHCmAesBB4BvgC8FLgceC3wO+AZcBzQNdgFmLfCiiggAIKKHDIBW4G/leq1w8AXzrko9jhUAtEdvsJcHKxkJUrV/LSl8bpF26dnZ2ccMIJbNq0Kf3mjcBX9jGRyLAVwGSgFjgWmJq0eB3nJwInAi8r9lVZWUkmk6G3t5dcLveCIbLZLF1dfxQze4GOJHvuBnYkGTpydPE4smlMYHOyj+NoW5Jro48XDjbUn5TjK3BkCXwTuDY15Q8Bnz+yCJytAgoocNgEMkAjUBcj1tXV0djYuCeDbd26lba2NjZu3MiWLVt49NFH+dznPlfIZ8kW2ev+5HgsMAaoSVr0XQ1UJftKIFo8U32/nqteUVFBtOrq6he0p59+Ol1PD/CrZK2yPcl3W4FokfeK+zh+Hth52KQdSAEFFFBAgdISGAW0JGszxcr+K/87vjeXVplWo4ACCiiggAIKKKCAAgoooIACCiiggAIKKKCAAgoooIACCiiggAIKKKCAAgoooIACCiiggAIKKKCAAgoooIACCiiggAIKKKCAAgoooIACCiiggAIKKKDA0Ans14Pzhq5MR1ZAAQUUUEABBRRQQAEFFFBAAQUUUEABBRRQQAEFFFBAAQUUUEABBRRQQAEFFFBAAQUUUEABBRRQQAEFFFBAAQUUUEABBRRQQAEFFFBAAQUUUEABBRRQ4IgTuBy4DTgqZn7MMcewZMkSjj322L1CPPDAA7z2ta/t+/6ngU8B1cC5wNuBC4DTgHgO0d1AXDMeeBUwF5gyyNorgHnAQmA9cAtwMTAKeAp4OJn7MuA5IJe0QS7L7hVQQAEFFFDgEAh8Gbgh1c+NwFcOQb92UVoCL0ky3JuLZf3mN7/hrLPO2muVJ598Mi0tLen3Pwd8eB/TirwaLXJiBqgBRif74rnYXwdcUewrMvG1115LNpulq6uL3t5ecrkcnZ2dhXNR67e//e300IuBLwLZpHUD0XqSfRcQrTNfc0efFufi2sisbgooMLQC7wf+JVXCv+d/xnzn0Jbk6AoooMCIFYhs1gjUxQzr6upobGwkk4nTL9yampqor68vZLFkawP+PMl6U4Fotfn/xyfnf36YmKxVjs1ntHGp/FcOROvv2epxPtY/97xXU1PDqFGjiP24ceMYP358ocXxmDFjuOeee+jpibhX2HYnP8f8HNgCbAd6zXgj9uvXiSmggAIKHJzAO5Lf86V7uRB48OC69W4FFFBAAQUUUEABBRRQQAEFFFBAAQUUUEABBRRQQAEFFFBAAQUUUEABBRRQQAEFFFBAAQUUUEABBRRQQAEFFFBAAQUUUEABBRRQQAEFFFBAAQUUUEABBUaGQH8PzRsZM3MWCiiggAIKKKCAAgoooIACCiiggAIKKKCAAgoooIACCiiggAIKKKCAAgoooIACCiiggAIKKKCAAgoooIACCiiggAIKKKCAAgoooIACCiiggAIKKKCAAgoMb4EpQCNwYkyjurqaW265hauvvnqvs8rlcrzpTW/i3nvv7XvN14GngHOAs4Hoe0Jy0d3Ap4HxwKuAucn7g6m3ApgHLATWA7cAFwOjgB3ABmAJ8DPgv4E2YOdgFmTfCiiggAIKKHDIBL4C/HWqtxuArx6y3u2oVARG5/Pkzfks955iQT/4wQ+47LLL9lrf2972Nr773e+m3/8+8NaDmFAGGAscD/w7cFqxrw9/+MNcf/31RD7u7u4u7IvHvb29hTo+8YlPpIf+N+DDQHnSKoCqfE6uBOK4G3g+ae0HUbO3KqDA4ApcADyYGuJ3wBmDO6S9K6CAAkesQGSxWLusC4G6ujoaGxvJZOL0C7empibq6+vJZrPFNzcDr0vW/SJb1iRrg9FBdZLFinmsmMnimeqRzeL9yG3xOtYT49zUfF/XJ/mQ8vJyvvnNbzJu3DgqKiqoqqoqtMrKysI+smFDQwOdnZ3FemLtMbLpr4E4Gfkvd8R+uk5cAQUUUECBfQtEDjgvddkTwJ/4/XPfcF6hgAIKKKCAAgoooIACCiiggAIKKKCAAgoooIACCiiggAIKKKCAAgoooIACCiiggAIKKKCAAgoooIACCiiggAIKKKCAAgoooIACCiiggAIKKKCAAgooMPIF4mF5bgoooIACCiiggAIKKKCAAgoooIACCiiggAIKKKCAAgoooIACCiiggAIKKKCAAgoooIACCiiggAIKKKCAAgoooIACCiiggAIKKKCAAgoooIACCiiggAIKKFCaAvcDFxVLe81rXsMDDzzwopWuWrWKV7/61axfv77vdZuBCuBoIP38obuBTwPjgQuBucDkQeZYAcwDFgJR6C3AxcCoZNweYHv+3EPAvcCjwCpgJ9A7yLXZvQIKKKCAAgocnMC/AO9PdXE98K8H16V3l6jAx4FPFmv73Oc+x0033URFRUTOF2733HMP7373u+no6Ci+2Q78Wb79+gDmF3n2JcBpwLXAO4p9jB07lo9+9KOceOKJhVpGjRpFZWUl5eXlVFdXF87ddddd3H777cVbuoDvAAuAKiADjAXGJRk5jrcBi4HHgd8fQL3eooACh0cgfq5dCfwGeAxoBn5weIZ2FAUUUOCIE4jM1Jj/f7YuZl5XV0djYyOZTJx+4dbU1ER9fT3ZbLb45iZgFrAmdXUxhxXXJuPiWCeM9cA4ziXrmpHZIg9Gi+Py/FrjTOC2ZO2zkPl++9vfEtmwt7e3MG53dzc9PT2F42ivfOUr09l0R7I+2XTEfZJOWAEFFFBAgQMTODv5/V367iuA7x1Yd96lgAIKKKCAAgoooIACCiiggAIKKKCAAgoooIACCiiggAIKKKCAAgoooIACCiiggAIKKKCAAgoooIACCiiggAIKKKCAAgoooIACCiiggAIKKKCAAgoooMDIEUj/QZCRMytnooACCiiggAIKKKCAAgoooIACCiiggAIKKKCAAgoooIACCiiggAIKKKCAAgoooIACCiiggAIKKKCAAgoooIACCiiggAIKKKCAAgoooIACCiiggAIKKKDAyBB4D/AvQFVMp6ysjJ///Oe8+tWvftHZ/fKXv+Tiiy+ms7NzIAr/BfwH8CfAnwHnxFADufEgrlkBzAMWAuuBW4CLgVFJnzmgF9gJbAZuAxYAcV/HQYzrrQoooIACCigw+ALxff19qWH+Cvja4A/rCEMg8LYkRxaGfv3rX8+8efM4+uij+y2lra2tkGOXL1+efv+3QITbbftZfzlwIvBa4GZgbPH+Y445hrPPPpuqqirKy8v37CNLV1ZWFs4tWLCAqCfZuoEmYCtQkWTvaiCTtDh+JsmjvwAe289avVwBBRRQQAEFFBiJApGVGoG6mFxdXR2NjY1kMnH6hVtTUxP19fVks9nim5uAWcCa5ESsR74kny9PA14DRN6LtcFdSdudrBdGB7Ho2ZO87gLi3Azgn4Dx0V9FRQXf/OY3C1mwo6ODnTt3smPHDrZv3144Hjt2LF/96lfp6orbC9uOZH0ycqGbAgoooIACCgxM4A7g3cCz+d/ffRi4G4jf8bkpoIACCiiggAIKKKCAAgoooIACCiiggAIKKKCAAgoooIACCiiggAIKKKCAAgoooIACCiiggAIKKKCAAgoooIACCiiggAIKKKCAAgoooIACCiiggAIKKHBECwz2H/w4onGdvAIKKKCAAgoooIACCiiggAIKKKCAAgoooIACCiiggAIKKKCAAgoooIACCiiggAIKKKCAAgoooIACCiiggAIKKKCAAgoooIACCiiggAIKKKCAAgoooIACBykwAbgfOKfYz7nnnktzc/Neu83lcrS3t3PPPfdw4403snPnzoMsYVBuXwHMAxYCq4GPAQ3AyUB5asQc0AU0Aj8D7k2uf25QqrJTBRRQQAEFFDgUAl8D3pvq6H3A1w9Fx/ZRcgInAauAwrMtq6ur+d3vfsepp56610Jvu+02rrnmmr7vf6PP18xAJhqZcQbwFeDigdxwkNek82vTQfbl7QoooIACCiigwHAWOAN4K/Ao8CmgLiZTV1dHY2MjmUym37k1NTVRX19PNpstvr8JmAWsSU5Evjsxvxb6qvz631XAWKAzv27YnawPxj7WCnuTc7GP1z3JuYnA64BR0V9ZWRlveMMbKC8vp7u7m66uLjo6Ogotjo899lh+8YtfFN5Lth1JrjTrDeevTmtXQAEFFDjcAlOBv8p///0HYNfhHtzxFFBAAQUUUEABBRRQQAEFFFBAAQUUUEABBRRQQAEFFFBAAQUUUEABBRRQQAEFFFBAAQUUUEABBRRQQAEFFFBAAQUUUEABBRRQQAEFFFBAAQUUUEABBRQoVYHCQ5vdFFBAAQUUUEABBRRQQAEFFFBAAQUUUEABBRRQQAEFFFBAAQUUUEABBRRQQAEFFFBAAQUUUEABBRRQQAEFFFBAAQUUUEABBRRQQAEFFFBAAQUUUEABBRRQoGQFLgJ+BIwuVvitb32Lq6666gUF53I5stksTz/9ND/72c+4+eabWbVqVeFciW0rgHnAQiCO3wK8AbgAmACMAtLPSOrOX/Nb4FvAL4FlQEwqV2LzshwFFFBAAQUUgG8A70lBXAd8U5gRKTAmyWZnFWd311138a53vWuvk+3o6OCaa67h7rvvTl/TC3w1nwNvBtYMUGpicv2f98mNA7x9vy9L59em/b7bGxRQQAEFFFBAgeEvEGuUXwdOSaZyL3ACUBev6+rqaGxsJJPJ9DvTpqYm6uvr0+uUm4BZqfxXDswALgHmAlMGk2zGjBm0tLTQ3R3LjoVtB3AxYNYbTHj7VkABBRRQYPgJzAEeGH5lW7ECCiiggAIKKKCAAgoooIACCiiggAIKKKCAAgoooIACCiiggAIKKKCAAgoooIACCiiggAIKKKCAAgoooIACCiiggAIKKKCAAgoooIACCiiggAIKKKDAUAqk/9jGUNbh2AoooIACCiiggAIKKKCAAgoooIACCiiggAIKKKCAAgoooIACCiiggAIKKKCAAgoooIACCiiggAIKKKCAAgoooIACCiiggAIKKKCAAgoooIACCiiggAIKKNC/QA3w78BlxbePPfZYHnnkEWKf3rq7u9m5cye33347P/7xj1myZEnhdU9PT6nZrgDmAQuB3wBTgTOAVwIXA2cBFUDxOUk5YBuwKrnvHqAN6Ci1iVmPAgoooIACCvB/gWtSDtcCt+oyIgXKgb8D/rY4uyuuuII77riD0aNH73XCy5cv5x3veAdLly7te81K4CP5TPgTYPteOohsPAe4AXj9YVRN59emwziuQymggAIKKKCAAqUiEGt36QDXDURG+pMosK6ujsbGRjKZTL/1NjU1UV9fTzabLb6/CZgFrElORLacAVwCzAWmDObEZ8yYQUtLC7Gemmw7knVJs95gwtu3AgoooIACw0dgHPDPyTrnh4DPD5/SrVQBBRRQQAEFFFBAAQUUUEABBRRQQAEFFFBAAQUUUEABBRRQQAEFFFBAAQUUUEABBRRQQAEFFFBAAQUUUEABBRRQQAEFFFBAAQUUUEABBRRQQAEFFFBgqAWKf2hjqOtwfAUUUEABBRRQQAEFFFBAAQUUUEABBRRQQAEFFFBAAQUUUEABBRRQQAEFFFBAAQUUUEABBRRQQAEFFFBAAQUUUEABBRRQQAEFFFBAAQUUUEABBRRQQAEFFNi7wJ8CvwRGFy+5/PLLufPOOxkzZsyeu9auXcvSpUu59dZbefDBB9m+fTvZbHbP++PHjy9cf9RRR1FTU0Nc39PTw9SpU5k2bRqVlZU0NjaydevWwf4sVgDzgIXAYmBS0iYCDcBrgZcB44HypJheoAeYD3wv8XgGiPPDZXsVUAs8BrQMl6KtUwEFFFBAgf0UuBW4OnXPNcBt+9mHlw8fgXPz+a0JKDzfsqysjHvvvZdLL730RWcwf/58rr76alpbW/teF9kuMuIvgKeA54Bu4CXAbOAsILLxUYeZKJ1fY75uCiiggAIKKKDAkSiwEnhpauKxNnd8vK6rqyusK2YymX5dmpqaqK+vT69Vbsqv880C1iQ3xBrgDOASYC4wZTCBZ8yYQUtLC93dETUL2w7g4iTbDubQ9q2AAgoooIACpS8Q610/AI5LSt2d5JTIPm4KKKCAAgoooIACCiiggAIKKKCAAgoooIACCiiggAIKKKCAAgoooIACCiiggAIKKKCAAgoooIACCiiggAIKKKCAAgoooIACCiiggAIKKKCAAgoooIACCuxToPDAZjcFFFBAAQUUUEABBRRQQAEFFFBAAQUUUEABBRRQQAEFFFBAAQUUUEABBRRQQAEFFFBAAQUUUEABBRRQQAEFFFBAAQUUUEABBRRQQAEFFFBAAQUUUEABBRQoaYFy4MPAZ9JVfuQjH+FTn/oUFRUV5HI5fvKTn3DbbbfxyCOPsGbNmsK54lZWVkZdXR1vfetbmTVrFlOnTuWJJ56gsrKSKVOm0NXVxWOPPcbnP/95Nm7cONgYK4B5wELgt8AsoAtYnD8/E7gQeC9wClDdp5gNwOPAPwKNQOdgF3sI+/834J1Jf9uBq4AfHML+7UoBBRRQQIFSELgd+ItUIX8JfKsUCrOGQRGoAn4NnFPsfc6cOfzoRz9i7NixLzrg97//fW644QbWr1+/r8Ii1O71+Znl5eX09vbuq4+DfT+dX5uBSiDq6jnYjr1fAQUUUEABBRQYRgIfy+egT6fq3QkUQl+sOzY2NpLJZPqdTlNTE/X19WSz2eL7m5I1wTXJiVj/nAFcAswFpgymy4wZM2hpaaG7u7s4TKxRXgs0Dea49q2AAgoooIACw0LgeOD3QE2q2h8Clw2L6i1SAQUUUEABBRRQQAEFFFBAAQUUUEABBRRQQAEFFFBAAQUUUEABBRRQQAEFFFBAAQUUUEABBRRQQAEFFFBAAQUUUEABBRRQQAEFFFBAAQUUUEABBRRQYMgF9vpA5SGvzAIUUEABBRRQQAEFFFBAAQUUUEABBRRQQAEFFFBAAQUUUEABBRRQQAEFFFBAAQUUUEABBRRQQAEFFFBAAQUUUEABBRRQQAEFFFBAAQUUUEABBRRQQAEFFFAgLTAJuBt4ffrkF7/4Ra699lpWrVrFD3/4Q7797W+zefNmdu7cueeympoazjzzTF772tdy2WWXUVlZSWtrK/fddx8nn3wyb3rTm8jlcqxdu5af/vSn7NixY0DyS5cu5aGHHiKbzaavbwHu20cHG4HFwHKgHbgBGAv8HFgLVCTzfB3waiCel1R8ZtJuYD0wD/hvoBHoGVDBQ3/Rk/m6Z6bKqAd+PfRlWYECCiiggAKHVOAO4N2pHq8Cvn1IR7CzUhNoSPJfIa9VVFRw99138/a3v32fdT7yyCPceOONNDY2FvLo/m6TJkVEhi1btuzvrft7/Yokfy4EHgOmJ/l0E7AL6NrfDr1eAQUUUEABBRQYhgLTkrW7F5R++umn8+ijj5LJZPqdVrx3/vnnp9cRI8CdmazzRY6M9cBT8mt9b8jnq7nAlMH0mTFjBi0tLXR3dxeHeRj4ANA0mOPatwIKKKCAAgoMG4EPAv/Up9pLgAXDZgYWqoACCiiggAIKKKCAAgoooIACCiiggAIKKKCAAgoooIACCiiggAIKKKCAAgoooIACCiiggAIKKKCAAgoooIACCiiggAIKKKCAAgoooIACCiiggAIKKDBkAsU/rjFkBTiwAgoooIACCiiggAIKKKCAAgoooIACCiiggAIKKKCAAgoooIACCiiggAIKKKCAAgoooIACCiiggAIKKKCAAgoooIACCiiggAIKKKCAAgoooIACCiiggAIKDFjgJOCnwEvTd8ydO5cTTjiB+fPnF1p6y2QyTJ06lbe97W1cdNFFnH322TQ1NXH//ffz/e9/n9mzZ/PBD36Q2tpaysrK2LBhA93d3S9aULx/1113cffdd9PR0ZG+9gngr4E/OtlPZ/F+G9AOHAPcDEwHHgZ+CCwBaoE3An8JTARGp/rZBTyaXHtb0k/PgBWH5sKoP+Zb3HqBcUDMxU0BBRRQQAEFFBjuAg8BryxO4tRTT2XRokVMmzZtQPNasGABf//3f8+jjz5KNpvd5z1TpkzhqquuYtKkSXzxi19k48aN+7znIC9YAcwDFgJP57Ps9UAmP+efAMug8a5bAAAgAElEQVSB9QfZv7croIACCiiggALDRaAJmNW32JNPPpkHH3yQ4447rt95LF26lPPOOy+9lhhreWcDncla4jbgBODi/HrZXGDKYIJEXm1paaGnZ8+SYjPwfmBlsl7XNZjj27cCCiiggAIKlLxABfA4cHqq0nX59aGZwO6Sr94CFVBAAQUUUEABBRRQQAEFFFBAAQUUUEABBRRQQAEFFFBAAQUUUEABBRRQQAEFFFBAAQUUUEABBRRQQAEFFFBAAQUUUEABBRRQQAEFFFBAAQUUUEABBYZUoGxIR3dwBRRQQAEFFFBAAQUUUEABBRRQQAEFFFBAAQUUUEABBRRQQAEFFFBAAQUUUECB/8fenUBbVpX33v5V0QoK0klnEBU0dgGDeqOiUZAuaNToNZ/BJqJ+NzZJ9FOJDaLeaDQkBvUKDoldogR7RZBGOoOoiKBgjw2iKFKgAiVIUVTz7YWrvNsStcA61DnFs8Y4Y++z91xzvu9zmv0/c4+xDgECBAgQIECAAAECBAgQIECAAAECBAgQIECAAAECBAgQIECAAAECN1XgvtXZ1brTJ26//fYtXbq0Sy+99Ffm22mnnXrAAx7QgQce2A477NBll13Wu9/97k444YQb7u++++499alPbdddd23bbbftuuuua/ny5b+xpiuuuKJ//Md/7P3vf//KYy6rnlmduwoNLauurzat7j65/7Jql+rq6pjqxHGeu1V/Xu09jlsx9dLqZ9Xx1euqi6srV2HdNTnkIdUZUwV8rbrXmizI2gQIECBAgACB1SjwiDHDrbNizn333bcPfehDbbTRRqu0zJBBv/rVr3bKKaf0yU9+sq9//esN2fP6669v/fXXb911123x4sU35NdXvepVLVq0qDPPPLNDDz20BQsWrNIav8egCyZ59Oixxx9U/1rdtTq/+nL1leqr1RXV4t9jHacSIECAAAECBGa7wPMme3qHrVzkNtts03/+53+211573Wj93/3ud9tjjz266KKLpp9/wbjn983J3uBHqs2rh1YHVVvPJMRd73rXG2oZ9lPHY8h7w77kJ6qvV5fM5PrmJkCAAAECBOaEwB9X51TT/9dleF/yJXOiekUSIECAAAECBAgQIECAAAECBAgQIECAAAECBAgQIECAAAECBAgQIECAAAECBAgQIECAAAECBAgQIECAAAECBAgQIECAAAECBAgQIECAwBoTmL5wzRorwsIECBAgQIAAAQIECBAgQIAAAQIECBAgQIAAAQIECBAgQIAAAQIECBAgQIAAAQIECBAgQIAAAQIECBAgQIAAAQIECBAgQIAAAQIECBAgQIDATRLYv/pItd70WfPmzWv58uU3PLTOOuu0wQYbtO+++/aYxzym+9///l1++eUdc8wxnXrqqX3pS1+6Yexd73rXdtttt3bccce22GKL31jE0qVL+8Y3vtFxxx3XT37yk5XHLaqOqc69SV3UJtV21Z7VDtVwXaQvTT7/VHV0dXW1fXVg9bDq9kNr4xpDo+dUR1WnVl+5iWvf0sOfVx02tei7q6fc0kVYjwABAgQIECAwgwJvrp6zYv4hmz7rWc/q8MMPv0lLDhn12muv7corr+xzn/tcH/nIRzr77LP75je/eUN+PeCAAzr44INbuHBhZ555ZoceemgLFiy4SWvcjMEXjPn0xOqS6ohqr2qD6lvVZ6u3V1+trqiGrPqLYO4gQIAAAQIECKxdAltXPxr38X7Z2brrrttb3/rWDjxw2Mb79eOKK67oGc94Rh/+8Ienn/x8v9gfPL1643h/9+qgalhnxo673OUufe9732vY8xyP71Q/rc6vvjzuNa7IdotnrBATEyBAgAABArNd4E3V304VeX11n2rYK3IQIECAAAECBAgQIECAAAECBAgQIECAAAECBAgQIECAAAECBAgQIECAAAECBAgQIECAAAECBAgQIECAAAECBAgQIECAAAECBAgQIECAAIEbFRj+8YaDAAECBAgQIECAAAECBAgQIECAAAECBAgQIECAAAECBAgQIECAAAECBAgQIECAAAECBAgQIECAAAECBAgQIECAAAECBAgQIECAAAECBAgQmHsCf1QdU+14Y6VvsMEGbbXVVj33uc/tmc98Zj/96U879thje+1rX9tVV13V4sWLZ2vHy6sLqyOq06oLqudXj6vuWW04VfiC6uvVm0aLZbO1qerd1ZOm6nte9cZZXK/SCBAgQIAAAQI3VWCT6j3Vo1acuM466/Sa17ym5z//+a2//vqrNN8111zTpZde2kknndSZZ57Zueee24IFC27IsMNxwAEHdPDBB7dw4cIbnj/00ENveH6GjyGTHl2dWF0yZtW9qg2qn1U/qs4b8+tJ1Y+rq2e4JtMTIECAAAECBNaUwLBn9/CVF3/FK17RK1/5yl+rafny5S1btqxDDjmkf/qnf7qxmo+qXl0NeXL36qBq65ls7k53ulMXX3zxDXWNx3eqO4757lvVZ6u3V1+trqiGPcvhw0GAAAECBAisusDw/1CeUj292rO6ftVPnTUjbzt5f+/bK2WTz1QPnjUVKoQAAQIECBAgQIAAAQIECBAgQIAAAQIECBAgQIAAAQIECBAgQIAAAQIECBAgQIAAAQIECBAgQIAAAQIECBAgQIAAAQIECBAgQIAAAQIEZp3AcAEeBwECBAgQIECAAAECBAgQIECAAAECBAgQIECAAAECBAgQIECAAAECBAgQIECAAAECBAgQIECAAAECBAgQIECAAAECBAgQIECAAAECBAgQIDD3BNapdqyOre5xY+Vvt912Pe5xj+vpT396Z555Zscff3ynn3561113XcuWLZvNHV9VnV99oHpPdd9q7+rAastq/lj8omoYe1h1dLWgum6WNva1lb5OD60+NUtrVRYBAgQIECBA4OYK/GH17up+KyZYb731bsijBx98cNtvv/1vnHfp0qUtXry4Cy64oLPPPruPfOQjffGLX+yyyy5r+fLlvzzvgAMOuGGuhQsX3pBxDz300BYsGGLgjB4XjHnzxOqS6ohqr2qDcdUl1cLJY58e8/k51Xeqq6tZHbxnVM3kBNaswPA318OrXas/rp4y+fy/12xJVidAgMBaI/DM6siVuxly2nveM2zl/epxzTXXdOmll/bmN7+5N7zhDTeGcFT16mqTavfqoGrrmdQacukPf/jD6SW+Ud15zHc/q35UnVedVp1U/XjMdjNZlrkJECBAgMDaJPA/qsMn+yS7jU29YPJa/29ztMHHVB9Zqfbhb8xhD8xBgAABAgQIECBAgAABAgQIECBAgAABAgQIECBAgAABAgQIECBAgAABAgQIECBAgAABAgQIECBAgAABAgQIECBAgAABAgQIECBAgAABAgR+TWAeEwIECBAgQIAAAQIECBAgQIAAAQIECBAgQIAAAQIECBAgQIAAAQIECBAgQIAAAQIECBAgQIAAAQIECBAgQIAAAQIECBAgQIAAAQIECBAgQGBOCtyu2qZ6VfWEap0b62L+/PlttNFGrb/++i1evLhrrrmm5cuXz/aGl1Y/rz5SHV5dWd27enF1t2rTlRp4W/Xe6txx7Gzrb6PqZ9X8qcI2HnucbbWqhwABAgQIECDw+wo8vHp7defpiXbZZZeOPPLIHvCAB9zo/Ndee22XX355Rx11VO95z3v60Y9+1M9+9rOWLFnyK+MPOOCADj744BYuXNiZZ57ZoYce2oIFC37fmn/X+RdUR1cnVpdUR1R7VRuMJw4Be1l1dXX52P8J1XDeot81uecJEJgRgXdXT5qa+e+rN83ISiYlQIDArU9gs+qnK7e9zTbbdMkllzRv3i8ufb506dIb9iMvuOCCzj777D74wQ/2yU9+suuvv37lUz9cvazapNp9smd2ULX1TLLe7na3uyFrTh2fq3adyndDCF04yXyfro6tzqm+M+a9Ifc5CBAgQIAAgd8uMLy/9+ypIcML752qK+Yo3EerR0/VPuwPbT9He1E2AQIECBAgQIAAAQIECBAgQIAAAQIECBAgQIAAAQIECBAgQIAAAQIECBAgQIAAAQIECBAgQIAAAQIECBAgQIAAAQIECBAgQIAAAQIECMywwC+uyucgQIAAAQIECBAgQIAAAQIECBAgQIAAAQIECBAgQIAAAQIECBAgQIAAAQIECBAgQIAAAQIECBAgQIAAAQIECBAgQIAAAQIECBAgQIAAAQIE5prAjtUDq6dVj6jWtmsKLau+UJ1QfbRaXj2zemh1r5W+WKdXH6/eOxnzw1n4hXzw5Gt05lRd36juMQvrVBIBAgQIECBAYHUJPLp6c3XH6Qm322673vCGN/TIRz6y29zmNjc8tXz58q655pq+9a1vddJJJ3XKKad01llntWjRopYuXfrL09dff/223HLLnvjEJ/b85z+/yy67rNNPP71DDz20BQsWrK66f9M8F1RHVydWF1Uvq/ar7lLNnzppyKyLq7MmufW06thx/BUzXaD5CRD4NYEXVP869eg7qwM5ESBAgMBqE/ivaqPJ3t3/qLYZZt1444373Oc+173u9Yutu2uvvbbLL7+8o446qve85z396Ec/auHChb+S8cZqvjdmq9tVu1cHVVuvtkpvZKL58+e3bNmw/XjDcWn19epB1QbjY0OuGwZcXV1evX3cpxxy4aKZrM3cBAgQIEBgLRHYbPIe5vAaP7y+rzjeOnnd/Zs52t+QTb49+TvzttWp1bOqb83RXpRNgAABAgQIECBAgAABAgQIECBAgAABAgQIECBAgAABAgQIECBAgAABAgQIECBAgAABAgQIECBAgAABAgQIECBAgAABAgQIECBAgAABAjMssLb985AZ5jI9AQIECBAgQIAAAQIECBAgQIAAAQIECBAgQIAAAQIECBAgQIAAAQIECBAgQIAAAQIECBAgQIAAAQIECBAgQIAAAQIECBAgQIAAAQIECBCYNQL3r55c7VHda6qqpdVV1W3Gj1lT8M0oZEF1QfVv1deq+1V/WT16pbm+W31q0u8/j+MHg9l0/F31xqmCjqqeNJsKVAsBAgQIECBAYAYEhrx6xJjhfmX6PfbYo4MOOqg999zzhscvvPDCTjvttA4//PAuuuiirr766l8Zv+GGG7blllt273vfu8c85jH91V/9Vd/73vf6xCc+0aGHHtqCBUNsnNFjyKRHVyeOefNx1b7VQ6pNqw2q6Wt8Xl99uXrnmFO/Wg0ZdfmMVmlyAgSmBYZfMKdMPfCFajdEBAgQILBaBdarPrvi9+u8efN63ete14te9KKuueaavvWtb3XSSSd1yimndNZZZ7Vo0aKWLv2N23YnTfLUq6oHVgdVW6/WSn/7ZO+vflLtVd2lmj81fMhviyfZ76zqtEmvx1YXVVfcgvVZigABAgQIzFWB5032TQ5b6XX13uN7fnOxp+F92eE92I/NxeLVTIAAAQIECBAgQIAAAQIECBAgQIAAAQIECBAgQIAAAQIECBAgQIAAAQIECBAgQIAAAQIECBAgQIAAAQIECBAgQIAAAQIECBAgQIAAAQK3nMD0xYpvuVWtRIAAAQIECBAgQIAAAQIECBAgQIAAAQIECBAgQIAAAQIECBAgQIAAAQIECBAgQIAAAQIECBAgQIAAAQIECBAgQIAAAQIECBAgQIAAAQIECPw+AvOrfauXVztVW46TLa+uq46svl/dpXpkdcdqOGeuHcuqa6pXVMdXS6pnV8+t1p3qaej5vOqg6tzxnNnU67uqp04V9ILq32ZTgWohQIAAAQIECMyQwG2rI6on39j8e+65Z095ylO6+OKLO/nkkzv//PO7+uqrW7JkiH3/99htt9168IMf3N5779097nGPtttuu774xS925JFH9t73vrdFixbNUPm/nPaC6ujqxOoL1bbVfaoHVXtV963WqVZc53PI5VdO+v7OeN77Jxn2x9WMFzrTEOYnMIcEbl9dMVXv4uo21fB3poMAAQIEVp/AW6v/d8V0u+66a2eeeWY//OEPO+200zr88MO76KKLbsh408e8efNavnyITL9yfLH6bPX4SYa8w+or8XfONOw3Dq8Tw37rQ6pNqw2mst0wwfXVl6t3Vp+qvjrZm1062bf8tSZ+52oGECBAgACBW4/AsFfyjfG9zBVdn1H96a2HQKcECBAgQIAAAQIECBAgQIAAAQIECBAgQIAAAQIECBAgQIAAAQIECBAgQIAAAQIECBAgQIAAAQIECBAgQIAAAQIECBAgQIAAAQIECBAgcGsUWHGh4ltj73omQIAAAQIECBAgQIAAAQIECBAgQIAAAQIECBAgQIAAAQIECBAgQIAAAQIECBAgQIAAAQIECBAgQIAAAQIECBAgQIAAAQIECBAgQIAAAQJzUWB+ddvqL6rXVZtV64+NLKkWVgdXp1ZbVk+rnlKtV8216w4trxZXR1XHVp+pDqieXW1bbTz2vay6oDq0OmPS74Wz7Av7kOrh1X2rPx6/Hv89y2pUDgECBAgQIEBgJgX+tnrTb1pg3XXXbd68eS1durRly4Zo94tjs8026453vGO7775797jHPdp000278MILO/nkkzv33HO77rrrZrLm6bmHrHl0dWJ1brXF+LF5td8kg+5R/WG1STXk9eEYGhny+fHVB6tPVT8YH7+l6rYOgVu7wPAzt/0Uwh9VX761o+ifAAECq1lg3+oD435l8+fP713veleXXXZZxx13XOedd15XX311S5YMsej/Hve+9727+OKLu+qqq1Yu55pqncm+54aruc7fNN1Q2C7V1dV9qgdVe437eEMdK/ZTh33KK6vvjLnw/dWPq0W3UJ2WIUCAAAECc1Vg/+q4lYof3uP8yFxtSN0ECBAgQIAAAQIECBAgQIAAAQIECBAgQIAAAQIECBAgQIAAAQIECBAgQIAAAQIECBAgQIAAAQIECBAgQIAAAQIECBAgQIAAAQIECBAgQOB3Ccy1fwzyu/rxPAECBAgQIECAAAECBAgQIECAAAECBAgQIECAAAECBAgQIECAAAECBAgQIECAAAECBAgQIECAAAECBAgQIECAAAECBAgQIECAAAECBAgQWNsF1qvuWD1h0ugrqw2nGr6i+l71iuor1R6T28dX+8xhlCXVWdVxk77fNvb01Mnn96u2nurr+9U7qpPG8XO4ZaUTIECAAAECBNZKgftWh1SPWdXu1llnnTbYYIPmzfvF5TOvv/76Gz6WL1++qlOsrnEXVEdXJ1Zfrh5QLa7OnTx+9+pPq7+pdqrWX2nRH1XnT3L768acet3qKso8BAj8ToGPV382NerJk5/T9/zOswwgQIAAgZsiMAS1ISf95YqTtt566+5///v36U9/uoULF7Z06dJfzrf55pu3ww47tPfee/cHf/AHHXbYYV144YU3Zb3VPXbId4+rbldtUW1e7TfuQf5htUk1f1x0WTXsVR5ffbD6VPWDScYdHncQIECAAAECv1ngE9VeU08P7+kNeyjXQyNAgAABAgQIECBAgAABAgQIECBAgAABAgQIECBAgAABAgQIECBAgAABAgQIECBAgAABAgQIECBAgAABAgQIECBAgAABAgQIECBAgAABAmujwC+uqOwgQIAAAQIECBAgQIAAAQIECBAgQIAAAQIECBAgQIAAAQIECBAgQIAAAQIECBAgQIAAAQIECBAgQIAAAQIECBAgQIAAAQIECBAgQIAAAQIE5orAbao/rv6iek61wVTh364+W721Wlg9s3pYdZ+50tyN1LmsurQ6qXpZdZdq/+rx1c5T44cxx1XHjLdzuGWlEyBAgAABAgTWWoF1q0dUB1V/Ws1fjZ0uqL5YfW+SG69fjfMOUw1zn1t9vbqm+rvqtpOs/cnq+9U6kxy+z9jbQ6vhep8rrvl5bXVJdfSYac+qlqzm+kxHgMCNC7ymeunUU6+vXgiLAAECBFa7wG7VCdVWK2bebLPNuvLKK1u+fPkvF5s3b1677LJLj3/849t7773beeedO++883rBC17QF77whdVe1CpMOBT3tOoD1QMmrxmLx8x39zGr/k21U7X+SnP9qDq/el01ZLvrVmEtQwgQIECAwK1ZYHg9/ca4f7LC4cXVP9+aUfROgAABAgQIECBAgAABAgQIECBAgAABAgQIECBAgAABAgQIECBAgAABAgQIECBAgAABAgQIECBAgAABAgQIECBAgAABAgQIECBAgAABAmuvwIqLE6+9HeqMAAECBAgQIECAAAECBAgQIECAAAECBAgQIECAAAECBAgQIECAAAECBAgQIECAAAECBAgQIECAAAECBAgQIECAAAECBAgQIECAAAECBAisXQKbVPtUj66eUK031d451bHVR6vbTh5/ZbVLdYc5TLC8urb6ZPXSat3qvtVzx95WtHZFdXb1vuqdc7hfpRMgQIAAgbkuMOSQIaesOB4zee0+Zq43pf7VKjC/2rl6evXISX67x82cfciJQ/79enVm9YPqqps51+86bdEkf/64uqbaqjpskjnvNMnlnx2/v88bM/ejqgOrzauNpib9+Vjr8LPw9nGeJb9rUc8TIPB7C/zP6v1Ts5w6+X3xiN97VhMQIECAwMoCQ757U/WcFU/Mmzev5cuHuPaL4za3uU277rpre+yxR495zGNad911u/TSS/v4xz/ene985xuef8Mb3tA3v/nNVdLdfPPNe/CDH9yd7jREst99LFy4sI997GNdeeWV04NPGzPpkPH+btxPHfYgv1+tM+7BDq8bD62G67mvuKb7sFd5SXV0dVJ1ViXb/e4vgxEECBAgcOsW+D/je3srFIa9kh0n+eHyWzeL7gkQIECAAAECBAgQIECAAAECBAgQIECAAAECBAgQIECAAAECBAgQIECAAAECBAgQIECAAAECBAgQIECAAAECBAgQIECAAAECBAgQIEBgbRRYcfG6tbE3PREgQIAAAQIECBAgQIAAAQIECBAgQIAAAQIECBAgQIAAAQIECBAgQIAAAQIECBAgQIAAAQIECBAgQIAAAQIECBAgQIAAAQIECBAgQIAAgbVRYLPqSdWjqodX6041eWr1rurz1Z2rN4y3668FEGdVr6ouqbYe7//J5HbFtZSuqS6c9Psf1evXgn61QIAAAQIE5qrAx8acsqL+P6+OnavNqHtGBDao7lm9pHpQtf1KqyysrqoWVMur9aotxo/h3CEPnj5+DLn3iqlMOCMFV8uq66tNq7tP7r+s2qW6ujqmOnHyfX9udbdq+J7fexy3op6l1c+q46vXVRdXV85UseYlQOCXAsPP5AVTHsPP3fA3tYMAAQIEVq/A/DHf/Xe1+cpTb7jhhm277bY94QlPaM8992y33Xbrc5/7XKecckof+tCHeuADH9gLX/jCttxyy77xjW/04Q9/uPPPP79LLrmkq666qnnz5rXxxhu3/fbbt8suu3S/+92ve97znq2zzjqr1MXVV1/ds571rC68cNg6/OWxuNqn+nK11STnHVbdafLYZ8d8d151h/FvmwPHvjaaOv/n1Tnj2LdXw97kklUqyCACBAgQIHDrFBgywncm713efqr9J1QfuHVy6JoAAQIECBAgQIAAAQIECBAgQIAAAQIECBAgQIAAAQIECBAgQIAAAQIECBAgQIAAAQIECBAgQIAAAQIECBAgQIAAAQIECBAgQIAAAQIE1maBFf9EY23uUW8ECBAgQIAAAQIECBAgQIAAAQIECBAgQIAAAQIECBAgQIAAAQIECBAgQIAAAQIECBAgQIAAAQIECBAgQIAAAQIECBAgQIAAAQIECBAgQGBtEtiqem61f7Vrtc5Ucx+t3jB5/sfjc6+t7litDdcbOr96c3VOtWTs82FT/V9f/bT69+rla9MXXC8ECBAgQGCOCRw35pQVZT+y+vgc60G5Mytwt+oh1d9Wf1htMC63tLquOnGSZYdc+/lqm+rPq4dXfzTm2u9U51YXTeb4ycyW+muzb1JtV+1Z7TDW86XJ55+qjq6unuTR7asDqyGr3n4qry4fs+xRk/5Prb5yC9duOQK3VoFrqo2mmh/+Rv7hrRVD3wQIEJghgSHP3XOSj94x7kn+yjI77bRTD3jAAzrwwAPbYYcduuyyy3r3u9/dCSeccMP93Xffvac+9antuuuubbvtti1atKhrr722xYsXd9111zVv3rw22GCDGz7WX3/9Gz5f1WPJkiX9/d//fcccc8zKp7x03EfcdJLj7l69rNplzHPD4CGTDplzyK5DHt17HLdiniG7/qw6vnpddXF15arWZRwBAgQIELiVCgx7QW8a90WG9zq/cSt10DYBAgQIECBAgAABAgQIECBAgAABAgQIECBAgAABAgQIECBAgAABAgQIECBAgAABAgQIECBAgAABAgQIECBAgAABAgQIECBAgAABAgQIrOUCq37VvLUcQnsECBAgQIAAAQIECBAgQIAAAQIECBAgQIAAAQIECBAgQIAAAQIECBAgQIAAAQIECBAgQIAAAQIECBAgQIAAAQIECBAgQIAAAQIECBAgQGCOCGxdHVT9WXW3av5U3UdVr642qnavXloN49eG4xvV0N/J1YLqsGqvsdfhekrLqkWTft9SvahavjY0rQcCBAgQIDAHBT4+5pQVpe9fHT8H+1DyzAgMue0x48e+1R2mlrm2+kn15urfq82rR1UvmWS/Tav1Z6ak33vWIXdeOOnliOq06oLq+dXjqntWG06tMOTYr096e1N1zJhhf+8CTECAwG8V+Ez1wHHE5dXwuvR5ZgQIECCwWgWGPcqHVH9X3Xul/cp22mmnDjnkkO5///t3+eWXd8wxx3Tqqaf2pS99qeXLl3fXu9613XbbrR133LEttthitRW2dOnSjj322M4666yWLRu2Dn95nFu9b/xsk2q7as9qh2rIq1+afP6p6ujq6kk23b46sHpYdftqnfHcIQeeM+5Znlp9ZbUVbyICBAgQILD2Cuwz+RvtpLW3PZ0RIFoI2oMAACAASURBVECAAAECBAgQIECAAAECBAgQIECAAAECBAgQIECAAAECBAgQIECAAAECBAgQIECAAAECBAgQIECAAAECBAgQIECAAAECBAgQIECAAIFfXNjOQYAAAQIECBAgQIAAAQIECBAgQIAAAQIECBAgQIAAAQIECBAgQIAAAQIECBAgQIAAAQIECBAgQIAAAQIECBAgQIAAAQIECBAgQIAAAQIECMwdgW2qQ6p9qztV86dKf1v1kuru1V7Vc6ot505rv7XSC6vjqo9WF1Svq/aptuoX11NaPn4cUT1vYrRs/HwtaV8bBAgQIEBgzgicMOaUFQXvV504Z6pX6EwKrFOtX72gelK1Q3WbqQW/Wx1ffaw6v3p89WfVw6sNVsq9M1nnzZn7qrHmD1Tvqe5b7V0dOObxFZl9UTWMPWyS2Y+uFkzy+3U3Z0HnECCwygLD75HhOK+6ZJXPMpAAAQIEVlVg2Jd7zPgx7FfeYeUT582b12Mf+9he+tKXdsYZZ/Ta1762q666qsWLF6/qGrf0uGGfcdiLHPYZTxv3Ip9fPa6652RfcsOpgoY89/XqTZMMeMy4J3lL12s9AgQIECBAYHYIrFv9ffWQMRvNjqpUQYAAAQIECBAgQIAAAQIECBAgQIAAAQIECBAgQIAAAQIECBAgQIAAAQIECBAgQIAAAQIECBAgQIAAAQIECBAgQIAAAQIECBAgQIAAAQK3uMBwoT4HAQIECBAgQIAAAQIECBAgQIAAAQIECBAgQIAAAQIECBAgQIAAAQIECBAgQIAAAQIECBAgQIAAAQIECBAgQIAAAQIECBAgQIAAAQIECBAgMHcEtq1eU+1bbV3NH0tfXr21emF1v2q/6hnVFnOntd9a6feqk6sPVl+a9P2/R4PtVjI4cjRYVC1ZS3rXBgECBAgQmEsCJ1V7TxW8T/WJudSAWmdM4HbVNtXLqidOMu161XBdzCHHXledXb2x+la1fvX/VQ8bz1mReWesuN9z4qXVz6uPVIdXV05y672rF1d3qzZdaf63Ve+tzh3H/p7LO50AAQIECBAgsEYE1hlz2wuqJ1V3qjb8TZXc/e53b7vttuuss87quuuua9myZWuk6FVc9Krq/OoD1Xuq+45/5xxYbTm1HznsQQ5jD6uOrhaM2XYVlzGMAAECBAgQWEsE9py8b/uWauexnyEbHbWW9KYNAgQIECBAgAABAgQIECBAgAABAgQIECBAgAABAgQIECBAgAABAgQIECBAgAABAgQIECBAgAABAgQIECBAgAABAgQIECBAgAABAgQIELiJAsOFlx0ECBAgQIAAAQIECBAgQIAAAQIECBAgQIAAAQIECBAgQIAAAQIECBAgQIAAAQIECBAgQIAAAQIECBAgQIAAAQIECBAgQIAAAQIECBAgQIDA3BHYvvqXap9qs2q4ltDyall1RPXC6iHVI6unVJvPndZ+a6U/qD5ZvW/S2znVwdV+1Y7V/Kkz31G9uPrZ5HbRWtK7NggQIECAwFwS+ES111TBe1cnz6UG1DpjAkNue2D1tOoRY44dFhty7CXj98mrq9tP7j94HHefat0Zq2j1Tjz08YXqhOqjY0Z/ZvXQ6l4rLXV69fHqvdUPV28ZZiNAgAABAgQI3GICt6u2qV5WHbBSbhv2K6+rNpyuZt11123p0qUtXz48PauPpdXPq49Uh1dXVvce9x3vVm26UvVvG7PduePYWd2c4ggQIECAAIHVLjC8f/mEqVl/XN1lfL9ytS9mQgIECBAgQIAAAQIECBAgQIAAAQIECBAgQIAAAQIECBAgQIAAAQIECBAgQIAAAQIECBAgQIAAAQIECBAgQIAAAQIECBAgQIAAAQIECBCY3QLDPxFxECBAgAABAgQIECBAgAABAgQIECBAgAABAgQIECBAgAABAgQIECBAgAABAgQIECBAgAABAgQIECBAgAABAgQIECBAgAABAgQIECBAgAABAnNH4I7VG6u9q42r4VpCy6rF1Vuqf6j2rB5VPXEydrO509pvrfSS6tPVUdVZ1Yur/Saf71zNnzrzP6qXVz+trllLetcGAQIECBCYSwKnjFlkRc2PqE6dSw2odcYE7l89udqjutfUKkuq06rjqqMn9x9aHVA9sNp2xqqZmYkXTDL4BdW/VV+b9HS/6i+rR6+03HcnPyefqv55HL90ZsoxKwECBAgQIEBgRgV2HDPb06oh9698zfPTqz+odprRKmZu8mHP9QvVCdVHq+XVM8e8Op1nhwqGXj9evXcy5oczV5KZCRAgQIAAgVkqsE31zep2U/UdUT1nltarLAIECBAgQIAAAQIECBAgQIAAAQIECBAgQIAAAQIECBAgQIAAAQIECBAgQIAAAQIECBAgQIAAAQIECBAgQIAAAQIECBAgQIAAAQIECBCYQYGVL843g0uZmgABAgQIECBAgAABAgQIECBAgAABAgQIECBAgAABAgQIECBAgAABAgQIECBAgAABAgQIECBAgAABAgQIECBAgAABAgQIECBAgAABAgQIEFgNAttXh1X7VLerhmsJLa+WVEdUL6oeVj2qOqDafDWsORum+GH1qero6nPVSye3+1V3reZPFfiu6mXVldXPZ0PhaiBAgAABArcygdOqh0/1vEd1+q3MQLu/LjDktX2rl1c7VVuOQ4Yce111ePWx6uvV06u/HXPshnMMc9kkj18zyeevqI4fM/qzq+dW607l1qHn8yZ59aBJbj93PGeOtapcAgQIECBAgED3r55cDZn/XjfiMfwd8LTqv6oHzVGvBdUF1b9VX6vuN8msf1k9eqV+vjvuXf7zOH7pHO1X2QQIECBAgMDNF/i76o1Tpw/7Xg+ozrn5UzqTAAECBAgQIECAAAECBAgQIECAAAECBAgQIECAAAECBAgQIECAAAECBAgQIECAAAECBAgQIECAAAECBAgQIECAAAECBAgQIECAAAECBOaiwPBPRBwECBAgQIAAAQIECBAgQIAAAQIECBAgQIAAAQIECBAgQIAAAQIECBAgQIAAAQIECBAgQIAAAQIECBAgQIAAAQIECBAgQIAAAQIECBAgQIDA3BHYvjq02qfavFpxLaHl1RHVC6oHVftXTxvHzJ3ufnOlF1enV++rvlAdUu1X7VDNnzrt7dVLqoWT2+vWYOO7VseNtZ5XfbI6bQ3WY2kCBAgQIHBLCQyv1w+bWuzh4+vgLbW+dWafwJDVblv9RfW6arNq/bHMJWNuO7g6tdqy+uvqyeOY6Zw3+zr79YqGTL64Oqo6tvpMdUD17GrbauPxlGXVBWOuP6O6cC40p0YCBAgQIECAwJTAkNP2rV5e7TTmuJWBrqj+sHpGdVC16RwUHHLbNdUrquOrIb8O2e651bpT+5LDPuSwBzj0ee54zhxsV8kECBAgQIDA7yGwTvXF6j5Tc3y52mWSJYY9IwcBAgQIECBAgAABAgQIECBAgAABAgQIECBAgAABAgQIECBAgAABAgQIECBAgAABAgQIECBAgAABAgQIECBAgAABAgQIECBAgAABAgQI3EoEVvwTkVtJu9okQIAAAQIECBAgQIAAAQIECBAgQIAAAQIECBAgQIAAAQIECBAgQIAAAQIECBAgQIAAAQIECBAgQIAAAQIECBAgQIAAAQIECBAgQIAAAQJzXmC76jXVvtXW1fS1hI6s/qG6V7VP9axqyznf8S8auKg6vvpw9bUpg21uxOCF1aLq+jXY+9Ort02t/9HqsWuwHksTIECAAIFbSuC/q4dOLfan1Rm31OLWmZUC601y0R0nGe4Jk+peWW04VeUV1feqV1RfmXyv7DG5ffyYZWdlM6tQ1JJJVj+rOm7Mg0NPT518fr8xv6+Y4vvVO6qTxvGrMLUhBAgQIECAAIFZITC/um31F5Ns97pqs2r931DZc6tdqiePY4Zz59KxvFpcHVUdW32mOqB6drVttfHYzLLqgurQ8e+fC+dSk2olQIAAAQIEVpvAsP9z9krvXQ556PDVtoKJCBAgQIAAAQIECBAgQIAAAQIECBAgQIAAAQIECBAgQIAAAQIECBAgQIAAAQIECBAgQIAAAQIECBAgQIAAAQIECBAgQIAAAQIECBAgQGDWC0z/E5FZX6wCCRAgQIAAAQIECBAgQIAAAQIECBAgQIAAAQIECBAgQIAAAQIECBAgQIAAAQIECBAgQIAAAQIECBAgQIAAAQIECBAgQIAAAQIECBAgQIAAgbapDq72q3as5k+Z/Ofk/iurLas/rV5U3WEtMftm9YHqhOr71eurvatNquF6SssmLkuqt1YvHO8Pj62p4/Dq2VOLH1L945oqxroECBAgQOAWFPhUtfvUeg+pzrwF17fU7BO4TfXH1V9Uz6k2mCrx29Vnxwy3sHpm9bDqPrOvjVWuaMigl1YnVS+r7lLtXz2+2nlqlmHMcdUx4+0qL2AgAQIECBAgQGANC6xX3bF6wqSOYS9yw6l6FlfrT31+RnXtJPPts4Zr/n2WH/Yczxoz29uqPaqnTj6/X7X11MTDnuU7xhw4jHcQIECAAAECN0/g9tWVN+/UWXHWWyZ7Q38zVcnPxv2hH8+K6hRBgAABAgQIECBAgAABAgQIECBAgAABAgQIECBAgAABAgQIECBAgAABAgQIECBAgAABAgQIECBAgAABAgQIECBAgAABAgQIECBAgAABAjMuMPwDDQcBAgQIECBAgAABAgQIECBAgAABAgQIECBAgAABAgQIECBAgAABAgQIECBAgAABAgQIECBAgAABAgQIECBAgAABAgQIECBAgAABAgQIECAwdwS2qp5f/Vl172qdqdI/UP1rdW11/+rV1bZzp7XfWulXqrdVZ1QLqyOqPaf6XzI+fmT1klnQ81nV/5iqY//q+FlQlxIIECBAgAABAre0wCbVPtWjqydU600VcE51bPXRSY697eTxV1a7TLLeHW7pIlfjesvHPP7J6qWTTL5udd/quWNvK5a6YpLpz67eV71zNa5vKgIECBAgQIDATAvcpvrj6i+q51QbTC34o5X2I6+rvjXuY850XTM1/7Lq0uqk6mXVXaphr+/x1c5Tiw5jjptkv2PG25mqx7wECBAgQGBtFVh/fK39/6q7VUOumIvH7cf8s+VU8f81eeyAudiMmgkQIECAAAECBAgQIECAAAECBAgQIECAAAECBAgQIECAAAECBAgQIECAAAECBAgQIECAAAECBAgQIECAAAECBAgQIECAAAECBAgQIEDgpgvMu+mnOIMAAQIECBAgQIAAAQIECBAgQIAAAQIECBAgQIAAAQIECBAgQIAAAQIECBAgQIAAAQIECBAgQIAAAQIECBAgQIAAAQIECBAgQIAAAQIECBBYgwJbVE+rHlU9qFp3qpYTq3+vvl7tXP1LtWO1/hqsd3Ut/flJH/9UXVhtUr22enC14lpK11Y/qN45Pre61r0588yvFlXrTZ28dXXZzZnMOQQIECBAgACBOS6wWfWkMb8+fKX8euokr76rGrLenas3jLdrQ349a5JVX1VdUg1ZcLj/J1P59Zox2/5H9fo5/jVWPgECBAgQIHDrEhj25vapHl09YaU9sHOre1a3mSK5qtp0DhMtr4a9x09WLx3z7H2r51a7TPV1RXV29b5xj3IOt6x0AgQIECBwiwvcr/qv8f3NYfHh/gG3eBWrb8FhL+zdK023R3X66lvCTAQIECBAgAABAgQIECBAgAABAgQIECBAgAABAgQIECBAgAABAgQIECBAgAABAgQIECBAgAABAgQIECBAgAABAgQIECBAgAABAgQIECAwWwVW/BON2VqfuggQIECAAAECBAgQIECAAAECBAgQIECAAAECBAgQIECAAAECBAgQIECAAAECBAgQIECAAAECBAgQIECAAAECBAgQIECAAAECBAgQIECAAIFfFbh99djqz6v9q/Wmnv5M9aHqxGqL6rXVPavN5jji9dUZ1UuqxWNPL6h2m+prYfWV6qjqiDXc732qL03VcEm1/RquyfIECBAgQIAAgTUlsFX13DG77lqtM1XIR6s3TJ7/cTU8N+TXO1Zrw/Uyz6/eXJ1TLRn7fNhU/0PG/ekkJ/579fI19cWxLgECBAgQIEDgZggMe41Pqh5VPbxad2qOU8f7e049tqyafzPWmW2nnDXJqa+qhr2+rcf7fzKVXa+pLqz+o3r9bCtePQQIECBAYJYLvGbyHuBLV6pxeJ393Cyv+7eVd3o17AUNx0+qp1fHzOF+lE6AAAECBAgQIECAAAECBAgQIECAAAECBAgQIECAAAECBAgQIECAAAECBAgQIECAAAECBAgQIECAAAECBAgQIECAAAECBAgQIECAAAECqyiwNlxgeRVbNYwAAQIECBAgQIAAAQIECBAgQIAAAQIECBAgQIAAAQIECBAgQIAAAQIECBAgQIAAAQIECBAgQIAAAQIECBAgQIAAAQIECBAgQIAAAQIECKwVAretdq8eW/11tf5UV9+ozqjeWV1X/W314Opuc7jz5ZM+fjLp4+TqpdU21SOqA6o/nOrrx9Xp1Qer96/hfoevy/A1WHEcW/35Gq7J8gQIECBAgACBNSWwdXVQ9WdjLp0/VchR1aurjcaMO+S9YfzacAzZfOhvyLELqsOqvcZeh+uBLqsWTfp9S/Wiasi9DgIEZl5gh2rXye+ln09+75wy88tZgQABAmulwFbVc6v9x9+p60x1+dHx9+ub18LOz6+Gvs6pllRvqB5Wrej/+uqn1b9XL18L+9cSAQIECBCYSYFhb+jb1bZTi5xX3XcmF53hue9efXHS01sn+0CHVD+b4fVMT4AAAQIECBAgQIAAAQIECBAgQIAAAQIECBAgQIAAAQIECBAgQIAAAQIECBAgQIAAAQIECBAgQIAAAQIECBAgQIAAAQIECBAgQIAAAQKzRGC4ALGDAAECBAgQIECAAAECBAgQIECAAAECBAgQIECAAAECBAgQIECAAAECBAgQIECAAAECBAgQIECAAAECBAgQIECAAAECBAgQIECAAAECBAgQmDsCG1Q7V4+v/qHacKr0y6oLqtdW36n2r/68etjcae/XKl1anV99vPo/1Z9Menxi9dBq+6nRP6yOro6vTl/D/Q51PneqhldWr1rDNVmeAAECBAgQILCmBLapDqn2re5UzZ8q5G3VSyY57u7VXtVzqi3XVKGred0Lq+Oqj44Z/XXVPtVWk2w4XA90+fhxRPW8idGy8fPVXIbpCBAYBfaoPlhtNn5+QvVndAgQIEDgZglsXR00/h6920r57qjq1dUp497dksnn696sVWbfSd+Y7MsO/Z1cLagOGzPsRmO+G/Lcouot1Ytku9n3BVQRAQIECMx6geH9v/9aqcqnVO+e9ZX/5gI3r346h+tXOgECBAgQIECAAAECBAgQIECAAAECBAgQIECAAAECBAgQIECAAAECBAgQIECAAAECBAgQIECAAAECBAgQIECAAAECBAgQIECAAAECBAjcDIHhAsQOAgQIECBAgAABAgQIECBAgAABAgQIECBAgAABAgQIECBAgAABAgQIECBAgAABAgQIECBAgAABAgQIECBAgAABAgQIECBAgAABAgQIECBAYO4IrFPdrnrC5Pb11cbViusJXV9dVb2g+mR11+rA6oCpMXOn019Uurj6SHVMdUL1l9VzqjtVm0w18+3qsOr0yZivr+EmP1M9cKqGR1XHreGaLE+AAAECBAgQWFMC21avqfattq7mj4Usr95avXCSle5X7Vc9o9piTRW6mtf9XnVy9cHqS5O+//dosN1KBkeOBouqJau5BtMRIPB/Be5VfWUK5EfV8PPoIECAAIGbLrBNdciYbYY9uhX5bpjpbdVLxv3Ince9vC1v+hKz8owLxz2+j1YXVK+r9qm2Gvdeh3w7fBxRPW9itGz8fFY2oygCBAgQIDBLBT5XPWClv912qn4+S+tVFgECBAgQIECAAAECBAgQIECAAAECBAgQIECAAAECBAgQIECAAAECBAgQIECAAAECBAgQIECAAAECBAgQIECAAAECBAgQIECAAAECBAgQ+DWBFf9ABA0BAgQIECBAgAABAgQIECBAgAABAgQIECBAgAABAgQIECBAgAABAgQIECBAgAABAgQIECBAgAABAgQIECBAgAABAgQIECBAgAABAgQIECAwNwSGawetV+0/KfeV1Q7V7cfSl1XXVodVH68WVH9d/c3ksU2rDeZGi7+scujnmupfquOrn1bPqJ49eWzj0WEYvLj6cnVwdfY4bk21Or/6WbXRVAHbV5esqYKsS4AAAQIECBBYwwJDFhry3D7VZtWQZ5dXQ9Y7onph9ZDqkdVTqs3XcL2ra/kfVJ+s3jfp7Zwxq+5X7VgNmXHF8Y7qxWOGXLS6FjcPAQK/JjD83A1/L68/9czwO+lKVgQIECBwkwW2nezLvabat9p6KtsMGe+tY767XzVkn2Evb4ubvMLsPOF71cnVB6svTfr+36PBdisZHDkaDNluyexsRVUECBAgQGDWCuxSfXHcP1pR5D9O9pEOmbUVK4wAAQIECBAgQIAAAQIECBAgQIAAAQIECBAgQIAAAQIECBAgQIAAAQIECBAgQIAAAQIECBAgQIAAAQIECBAgQIAAAQIECBAgQIAAAQIECKwkMFyE2UGAAAECBAgQIECAAAECBAgQIECAAAECBAgQIECAAAECBAgQIECAAAECBAgQIECAAAECBAgQIECAAAECBAgQIECAAAECBAgQIECAAAECBAjMPYHdq2dXD6juOlX+9dXHxo9jq0dWB1b3qbaYY21eVV1cvbr6fLVT9dfVE1fq47LqrOqQ6qvVkjXY572qr0ytP9S29Rqsx9IECBAgQIAAgTUtcMfqjdXe1cbVcC3MZdXiSU56S/UP1Z7Vo8act9maLng1rX9J9enqqDGrvrjab/L5ztX8qTX+o3p59dPqmtW0tmkIELhxgXOq3aaeGn4vnQyLAAECBG6ywPaTXPcv1T6TnDdktyHfLR8z3hHVC6uHjPuST6k2v8krzM4TflB9snrfpLfhNeXgMd/tuFK+e0c1ZL+fTW4Xzc5WVEWAAAECBGa1wJAnnjVV4XXVnasfzeqqFUeAAAECBAgQIECAAAECBAgQIECAAAECBAgQIECAAAECBAgQIECAAAECBAgQIECAAAECBAgQIECAAAECBAgQIECAAAECBAgQIECAAAECBEaB4SJ9DgIECBAgQIAAAQIECBAgQIAAAQIECBAgQIAAAQIECBAgQIAAAQIECBAgQIAAAQIECBAgQIAAAQIECBAgQIAAAQIECBAgQIAAAQIECBAgQGDuCfxhtU/1P6sHT5W/rLqwOrH6p+qO1V7Vk6vhnLl0fK06vXp39bPqr6q9q/uv1MQ5E4OTqyOr71XL12CTj6jeX2021nBc9ag1WI+lCRAgQIAAAQJrWmD76rAxu96uGq6FOeS1JdUR1Yuqh42Z6YBq8zVd8Gpa/4fVp6qjq89VL53c7jfJtnet5k+t8a7qZdWV1c9X09qmIUDgxgXeVj196qmDqn+BRYAAAQI3WWDYb3zjuE+38Zjvhj3JxdVbqn+Y5KA9x3z3xKl9spu80Cw74ZLJPuunq6Oqs6oXj/lu55Xy3X9UL69+Osm618yyHpRDgAABAgTmgsDwHtt3VsoQ76v+n7lQvBoJECBAgAABAgQIECBAgAABAgQIECBAgAABAgQIECBAgAABAgQIECBAgAABAgQIECBAgAABAgQIECBAgAABAgQIECBAgAABAgQIECBAgMBwEWYHAQIECBAgQIAAAQIECBAgQIAAAQIECBAgQIAAAQIECBAgQIAAAQIECBAgQIAAAQIECBAgQIAAAQIECBAgQIAAAQIECBAgQIAAAQIECBAgMPcEtqp2rv6uemy1bjW/Wl5dXX2mOqy6tNqi+tvqwdWW1Wy//tDSalF1UvXO6sLJ7Z2q51V/VG2z0pfr6OqD1RnVj2fJl3KHapfqmuq0WVKTMggQIECAAAECa0Jg++rQap9q86ksOuTWI6oXVA+q9q+eNo5ZE3Wu7jUvrk6v3ld9oTqk2q8acuKQ21ccb69eUi2c3F63uoswHwECvyLw3Mnfx/9n6pGjqicxIkCAAIGbLDDku2Hfcch3txvz3ZDtloz57kXVw6pHVQesRfnuh9WnqmEv8nPVS8d8d9eV8t27qpdN9jKvrH5+k3WdQIAAAQIECAwCz64OX4niT8bXYEIECBAgQIAAAQIECBAgQIAAAQIECBAgQIAAAQIECBAgQIAAAQIECBAgQIAAAQIECBAgQIAAAQIECBAgQIAAAQIECBAgQIAAAQIECBAgQGBWC8z2fwgyq/EUR4AAAQIECBAgQIAAAQIECBAgQIAAAQIECBAgQIAAAQIECBAgQIAAAQIECBAgQIAAAQIECBAgQIAAAQIECBAgQIAAAQIECBAgQIAAAQIE1qDAetWG1cuqv642q9afqueC6n3VSdV3qv9V7VftVq1bzeZrEF1bXVwdNenrjdWO1SOqF1RbV/PHPpdWi6t/qf6z+mG1aA1+TSxNgAABAgQIECDw6wLbVa+p9h2z3HQOPbL6h+pe1T7Vs6ot1xLEi6rjqw9XX5sy2GalLD4YvHDMsdevJb1rg8BsFXhIdcZUcV+t7j1bi1UXAQIEZrHA9tWhY37bfCrbLK+OGPfwHlTtXz2tGsasDcewX3n6uOf6heqQcb91h6n9yqHPt1cvqRZObq9bGxrXAwECBAgQWEMC51W7jGsP7wEOueLkNVSLZQkQIECAAAECBAgQIECAAAECBAgQIECAAAECBAgQIECAAAECBAgQIECAAAECBAgQIECAAAECBAgQIECAAAECBAgQIECAAAECBAgQIECAwCoLzOZ/BrLKTRhIgAABAgQIECBAgAABAgQIECBAgAABAgQIECBAgAABAgQIECBAgAABAgQIECBAXdDHZgAAIABJREFUgAABAgQIECBAgAABAgQIECBAgAABAgQIECBAgAABAgRuhQLDNYTWqf6qenz14GrzKYcrq29X76g+VN2l2r/6X9Wm1fqz1Gx5dXH1X9UnJjV/vnpy9efV7tXG1YrrJ/2k+m71xuoj1aJq6SztS1kECBAgQIAAgVurwDbVwdV+1Y7V/CmI/5zcf2W1ZfWn1YuqO6wlUN+sPlCdUH2/en21d7XJmGeXTVyWVG+tXjjeHx5zECAwcwIbTX7PXDM1/fAzd5tq8cwtaWYCBAislQLbVa+p9q22ntqrG5o9svqHSQ66V7VP9awx660NEBdVx1cfrr42ZTDk3enrvQ8GQ74b9iqvXxsa1wMBAgQIEFhDAsP7gsN7hYdWrxtfW9dQKZYlQIAAAQIECBAgQIAAAQIECBAgQIAAAQIECBAgQIAAAQIECBAgQIAAAQIECBAgQIAAAQIECBAgQIAAAQIECBAgQIAAAQIECBAgQIAAAQKrLjB9gbpVP8tIAgQIECBAgAABAgQIECBAgAABAgQIECBAgAABAgQIECBAgAABAgQIECBAgAABAgQIECBAgAABAgQIECBAgAABAgQIECBAgAABAgQIECBAYLYI3K96RPW06s7VemNhS6prqw9UR1cXTm7vXv11tds4drgO0Wy7FtFF1eerd1Q/qG5TPavau9q6Wnfsb3n1ter46sPVWbPlC6IOAgQIECBwKxf4yiR/3GvK4N7VV2/lJrf29reqnl/9WTV8P6wzBTJk1X8dc+v9J1nv1dW2awnY8LPwtuqMamF1RLXnVP9DXh8eP7J6yVrSszYIzAWB71R3mSp0+Jv63LlQuBoJECAwiwS2qQ6u9qt2rOZP1fafk/uvrLas/rR60SQH3WEW1f77lPLNca/1hOr71evHPctNxj3WZROXIeO9tXrheH94zEGAAAECBAjcfIHNq5/e/NPnxJm7TN4LXVBdOieqVSQBAgQIECBAgAABAgQIECBAgAABAgQIECBAgAABAgQIECBAgAABAgQIECBAgAABAgQIECBAgAABAgQIECBAgAABAgQIECBAgAABAgQI/E6B2fZPQH5nwQYQIECAAAECBAgQIECAAAECBAgQIECAAAECBAgQIECAAAECBAgQIECAAAECBAgQIECAAAECBAgQIECAAAECBAgQIECAAAECBAgQIECAAAECvyJw2+q+1T9Wf1zdburZ5dXXqjOqt1aXVfeY3D67elS1XjXbrkX0gerD1enVnar9q0dX96nmj70NfS2tTpr08Jrq29Xlvi8IECBAgACB1S4w5IR1q2Xja++qLDBkjyFvrDjuWX19VU40Zq0V2KJ62pg/HzR+T61o9sTq38fvkZ2rf6l2rNZfCzQ+P+njn6oLq02q11YPnsrf11Y/mGTed47PrQUta4HAnBAY/t587FSlz6jePicqVyQBAgRmj8BW/f/s3QmUVeWZ7/9vVVEFVDEUIpNEQQQUjDM4oTYYh07bamztNmi0NZ17u2NubpLlSvdKOp2bmHSyrv4Th/TNTUxakzj9bQccUTQR26ioIIoGkIAoooZ5HqqKGu5+qt9jdkpQQKo4p+q719qLqlN7v/t9P/uten/nOWtt4CvAXwAfz+qSFbmuRW3v/wMi64zPst93s7rkkOLp+kfqye+An6da6wbgx8AncuNvBOL1G4GvfaQrebICCiiggAIKdAWBfVNN6LPAfwCTu8KgHaMCCiiggAIKKKCAAgoooIACCiiggAIKKKCAAgoooIACCiiggAIKKKCAAgoooIACCiiggAIKKKCAAgoooIACCiiggAIKKKCAAgoooIACCiiggAIKKNAVBIrtPwHpCuaOUQEFFFBAAQUUUEABBRRQQAEFFFBAAQUUUEABBRRQQAEFFFBAAQUUUEABBRRQQAEFFFBAAQUUUEABBRRQQAEFFFBAAQUUUEABBRRQQAEFFFBAAQUUUECBPSnQDTgAmAycCZzcpvG1wBvAndnPZ6SvPwGcDkwEBgHRxt7e3gJeBB4EZqU+TUrjOhDon+tgHTAvHftTIMYYr7kpoIACCiigwK4LRA4YAnwcOBYYDNQAvYFeQDXQCGwCNgLrgJXAm2k9fhnYmrvsa8DBue8PydbzBbveLc/oRAK1wHnAOcBZQGVubM8C9wCPprz3fWAs0K/Ex78NeAr4GtCQxnRlll+PyY1rA/A74DbgxyU+XruvQCkJfBP4dq7D/wZ8sZQGYF8VUECBIhCIOt3lWS3vbODENrXFyHU/A+ZnOWdU9t7iGmA4UFUE/f6oXZiZjeN7wGKgDxDZdUK2rhSe9R7vi94Gbk4/+6jX83wFFFBAAQUU6LwCo7M6WWSLyBSF7c+BaZ13yI5MAQUUUEABBRRQQAEFFFBAAQUUUEABBRRQQAEFFFBAAQUUUEABBRRQQAEFFFBAAQUUUEABBRRQQAEFFFBAAQUUUEABBRRQQAEFFFBAAQUUUEABBRToOgKFh9R1nRE7UgUUUEABBRRQQAEFFFBAAQUUUEABBRRQQAEFFFBAAQUUUEABBRRQQAEFFFBAAQUUUEABBRRQQAEFFFBAAQUUUEABBRRQQAEFFFBAAQUUUEABBRRQQAEFOp9AH+Aw4HzgcqAaqMoNczPwDPBIdtw9QBw/FvgMcAQwBOgGlHcwTQvQAKwGXsj6MgWYA2wCJgJnpz2el1R4ZtK2dHwc+zAwDWjs4H57OQUUUEABBTqDQP+UAyI/HA8cvRuDWgXMA2YCvwHmpn9H5to6GPj9brTtKZ1HoBdwUpbzzgMua5NTXwOeAm4G6rOc90VgAjC6hIcfGTfy7eNZ1v06MBg4DbgYOCQ3rvj9mQ7cnWXz/yjh8dp1BUpN4BzgWuBlYHb29+nXwPOlNgj7q4AC7xOIulEF0B3oAfRMmaNQ7yrUlWKdbkq1pKhJ1eX2ZiB+7vbhArUp28Xf1LOAytwpz6b646NAvOf4fqpD9vvwZov6iKhJRm79WqpnRm31SuCYXK83AL8DbgN+XNSjsXMKKKCAAgoUv0BXyHfx2e2JuVvxdqqJbS3+22MPFVBAAQUUUEABBRRQQAEFFFBAAQUUUEABBRRQQAEFFFBAAQUUUEABBRRQQAEFFFBAAQUUUEABBRRQQAEFFFBAAQUUUEABBRRQQAEFFFBAAQUUUEABBT5IoPAQRJUUUEABBRRQQAEFFFBAAQUUUEABBRRQQAEFFFBAAQUUUEABBRRQQAEFFFBAAQUUUEABBRRQQAEFFFBAAQUUUEABBRRQQAEFFFBAAQUUUEABBRRQQAEFFFCgdAUqgBrgk8DfAR8HhuSG0wRsAF4E7gOeA5YBh6dzzgdqgeoOJmgAVgL3A78BZgADsz4eCVwKHAYMaNOn1cD8rL/XAb9N57d0cL+9nAIKKKCAAqUsUAmcClwFjMv+Ld9Dg4l1PbLGMGC/XJujgEV76Bo2U5oC3YGYBxcA/wT0yA1jBbAA+D7wOnAWcA4wsTSH2trryN5zgIeBHwHHZ2OcDJwCDM2N6x3gDmAqML2Ex2vXFVBAAQUUKAaBqI31BPYBBqU9vo5aVxXQLXWyEagHNgHrgOVpj0wSP4t13O3DBXoBJ2WZ5zzgsmRcOOu17P3GU9n7gpuT9ReBCcDoD2+2aI+I2mPUJB8Hvg4MBk4DLgYOyfV6Vcp1dwP/UbSjsWMKKKCAAgqUhkBXyHcHA3OBGGthuwb4x9K4RfZSAQUUUEABBRRQQAEFFFBAAQUUUEABBRRQQAEFFFBAAQUUUEABBRRQQAEFFFBAAQUUUEABBRRQQAEFFFBAAQUUUEABBRRQQAEFFFBAAQUUUEABBRRQYEcCZdIooIACCiiggAIKKKCAAgoooIACCiiggAIKKKCAAgoooIACCiiggAIKKKCAAgoooIACCiiggAIKKKCAAgoooIACCiiggAIKKKCAAgoooIACCiiggAIKKKBApxE4FJgInA+MA2qA8tzo3gVeAR4DngdWAaOAU4AjgNHAUKASaM9nFG0FVgMLgJezPj8JLAVaUl9iDCcD++b63wxsA54DpmX9nQIsBJo6zd1zIAoooIACCrS/wInAd4BTd3SpsrIyKioqiH8LW3zd3NxMS0tL6x5f78L234AX0lq/Ka3nu3C6h3YCgQqgN/A32b8/SBm1MMEi360HrkyZ8CDgs1nOu7id82h7sjakrHo/8AhwIfAFYBjQJ3fhRcC1wPTsmPnt2SHbVkABBRRQoJMJdAP2AfZL62v8Oyi9Fmtt1MOqgR5AHBtZpFAfiyAbtaRYr2PfnPaNwApgOfCHLI+8ZX79wFnTPdUULwD+KVkXTgjHqPl9H3gdOAs4J9UsS3UqxpyZAzwM/Ag4Phvj5FTHjFpqYXsHuAOYmjJeqY7XfiuggAIKKNDRAm3z3eCU7+Jzws6e767O8uhXc+CRO+Iz27kdfRO8ngIKKKCAAgoooIACCiiggAIKKKCAAgoooIACCiiggAIKKKCAAgoooIACCiiggAIKKKCAAgoooIACCiiggAIKKKCAAgoooIACCiiggAIKKKCAAgoooMCeE2jP/+xjz/XSlhRQQAEFFFBAAQUUUEABBRRQQAEFFFBAAQUUUEABBRRQQAEFFFBAAQUUUEABBRRQQAEFFFBAAQUUUEABBRRQQAEFFFBAAQUUUEABBRRQQAEFFFBAAQUUUGBnBCqBvsA/Ap8CDgCqgLbPG5oBPA7cCbyTjjkHOBM4BagFugHl2zl3Z/qxvWNagGagCVgBvArcBzwCrAOGA6cCFwAnpuvm+10PrAd+DvwstbFldzvjeQoooIACCnQxgf7ADcBFOxp39+7dGThwIJWVlWzatIn169fT0NBAS0ss4R9puxd4GpgHLAPWABuArUDDR2rZk0tFIDJd5NSzsg5/K2XUyJuxRT6MuXAt8DCwHLgsmyv/kHJt91IZZG48m4FrgKlpvn8uy65XZK/VJIc4NOZ+5OFvAC+k40psqHZXAQUUUECBDhOILNEj1Y1OBo4ABgCDgF6prhVZI2pZu/PM7cgj21KNbAmwGJhrfv3A+1sB9M6M/ib79wcp5xTswzJqeFcCTwIHAZ8FLt7N+9NhE+0DLhTZbQpwf6plXgh8ARgG9Mmdtyjl2unA/GLouH1QQAEFFFCgSAUKtaLqlCn6pXX1YOBQYESqH0Xeixy4qxmvlPJdT2ABsH/uXs0GxgEfuTBbpPffbimggAIKKKCAAgoooIACCiiggAIKKKCAAgoooIACCiiggAIKKKCAAgoooIACCiiggAIKKKCAAgoooIACCiiggAIKKKCAAgoooIACCiiggAIKKKCAAp1eYFcfnNPpQRygAgoooIACCiiggAIKKKCAAgoooIACCiiggAIKKKCAAgoooIACCiiggAIKKKCAAgoooIACCiiggAIKKKCAAgoooIACCiiggAIKKKCAAgoooIACCiiggAIlLFAOVAHHAqcDnwb2A6rbjGklsASYlR33DPAsUAMMBg4GDk/7CKAf0O0jmjQDq4ClwBzgVWA+8A5QB4wHjgNOAIYDA4D8M5IagYXA/cCvgefTefG6mwIKKKCAAgp8sMAB2Tr7CDB2e4cNHjyY3r17s23bNrZu3UpdXR319fU0NDTQ3BxL+EfetgF/SFngdeCllD9ibY/X3bqOwEnAFSmrHpQbdsyRB9L+YJZR/xL4LHAY0L/EeNanzPtdYCYwErgMmNxmHCuA54BvAnMBc22J3Wi7q4ACCijQIQKVqb4V2WACMAzo205XjuDbANQDW4EtwDrA/Lp98Kjbxf05K/vxt4B4z1GbDg3LMLw2q/k9DCxPeegfUraraKd72F7Nxng2Z7XTa7IcOxVYA3wu5dqop4ZDbDF/oub5DeCFdFx79cl2FVBAAQUUKHWByAPxWWDUfo4HxgFDgX3SZ5o9gO7pM8/47HN3tlLKd58CprQZ5Jcyjxt2Z+Ceo4ACCiiggAIKKKCAAgoooIACCiiggAIKKKCAAgoooIACCiiggAIKKKCAAgoooIACCiiggAIKKKCAAgoooIACCiiggAIKKKCAAgoooIACCiiggAIKKLD3BfL/2cbe7409UEABBRRQQAEFFFBAAQUUUEABBRRQQAEFFFBAAQUUUEABBRRQQAEFFFBAAQUUUEABBRRQQAEFFFBAAQUUUEABBRRQQAEFFFBAAQUUUEABBRRQQAEFFFBAgY8qEM8W6gUcBVwKHAuMAiqBilzj9cAyYAYwDVgIrEw/Pxg4EhgDDAVqgRqgGugBVKW9HIg9rtmU9m1AAxDtbwE2AxuAt9I1Zmf9WgxsAgYBo4EzgGPS19FeYWsGGtPxTwO/BBbk+vlRrfbk+RcCq4EY35o92bBtKaCAAgoo8BEEjgbuztbQA9u2MWLECKqrq1mxYgXr16+nvj6W7nbdYk1fntb1ecB84DXg92ltj2zg1rkFDsmy55nAXwMT2mS+yIePZhnze8DHgNOBS4A4p5S2mNvTgVuAjdn8vihl3fFtBjErM3gcuBFYArSU0iDtqwIKKKCAAu0sUKhrfSOrWZ0A9G7n6+2o+ahxrTC/fqD+SZnRFan+eFDuyLB7IO0PAn+Z1QY/m+qNUWcspW09sBT4LjATGAlcltUoJ7cZRMyV54BvZnl3bqppltI47asCCiiggAIdIdAHGADE55BR84nPIcem9bUv0L2dO1HM+W4q8Mnc+KNWGj5vt7OJzSuggAIKKKCAAgoooIACCiiggAIKKKCAAgoooIACCiiggAIKKKCAAgoooIACCiiggAIKKKCAAgoooIACCiiggAIKKKCAAgoooIACCiiggAIKKKCAAgq0g0D8Bx5uCiiggAIKKKCAAgoooIACCiiggAIKKKCAAgoooIACCiiggAIKKKCAAgoooIACCiiggAIKKKCAAgoooIACCiiggAIKKKCAAgoooIACCiiggAIKKKCAAgoo0LkEyoFa4EDgIuBCoD/QIzfMFqAR2AysBX4LPAU8DawDmoE+wAHAGGAkMBwYAgwA+gE9gSogrlef2opzVwPLgcXAImAe8G56PdodCIwDJgETgH2BXqmt/J1oADYCN2fHPwTMSd83FeHtijHvk/q1NI1vRRH20y4poIACCnQdgROBO9Ja/t6oBwwYQGNjIxs3bmz9d0dbWVkZbfc4Nl7Lby0tESkg/o29qWmnl+k3gdmpjy8BbwFxcmQFt84pEBlyFPA/s1x3HtAt5ciYRJuAZ4FrgWUpu34xlxWL/fmZMXfrgGkpu0YOHpbl6i8DhwOD29zS+N28O+XvVZ3zdjsqBRRQQAEFdlmgItWg/jdwSqoV7XIjO3lC5I9C7oycEbWtD9vMr+8XOgQ4E/jrlNsKR4Rt5KFHs3rf94CPAacDlwBxTiltUdecDtyS6pJRaz0DGN9mELMyg8eBG4El8RaplAZpXxVQQAEFFGhngchaUQeKzy2PTtnhhPT5YLy+oy3W07Z7HFtYZyPHRYaM9guFznitFPPd/sBCoHsO47GUtdr59ti8AgoooIACCiiggAIKKKCAAgoooIACCiiggAIKKKCAAgoooIACCiiggAIKKKCAAgoooIACCiiggAIKKKCAAgoooIACCiiggAIKKKCAAgoooIACCiigwJ4WKPYHKu/p8dqeAgoooIACCiiggAIKKKCAAgoooIACCiiggAIKKKCAAgoooIACCiiggAIKKKCAAgoooIACCiiggAIKKKCAAgoooIACCiiggAIKKKCAAgoooIACCiiggAJdRaASqAaOBSYBE4HRwD5A/vlDLUAj8CawCFgALE7fLwPqgAqgH1AL9AVqUttV6WfRXrTRAGwFNgMbgTXA+tRGnDMAGAYcBIxK/RkORF/LczemCdgCzAWeAR4HXgZWp+sU2z2MMbyR61T0PcbrpoACCiigwN4SGJuttbcBR+Y78LGPfYyWlhbWrFlDXV1d69fb28rLy+nevTv9+vVj4MCB1NbW0qdPH6qrq1tfr6ysbD23sbGR+vp6Nm3axMaNG1m7di1z586lqSmW8g/dIi/E2h5r6GxgBjALWAI0f+jZHlCKApH5egD/nGXNy1K+jDxZ2CKH3glMA14H/h74JHAM0K1Nhi228UcGXpp+764HIh+elmXiK4FBuawbvxyRma8BfgW8k7JysY3H/iiggAIKKNDRAlFz+mpWR/oK0HNXLx75taqqit69e1NTU0N8v2HDhtac2tDQQHPzduNlhOFVqdbUP+WNfH2qbTfMr++/MVHrixrf/wTOyxmG7Sbg2ayWeC0QNcYw/mJW6zu9ROpmkduiLhrZ9OZUL4265peBw4HBbTjuAO4GnkrzalensccroIACCijQWQWi9hPr5inpM8uj0meF+6Y60Y7+z5QIcPXAWmBFtgavAzakzw/j9QOAk9JnjGEXn0tGjTE+z4y2Y496Uinlu68B38tNhMhTY4C3O+vkcFwKKKCAAgoooIACCiiggAIKKKCAAgoooIACCiiggAIKKKCAAgoooIACCiiggAIKKKCAAgoooIACCiiggAIKKKCAAgoooIACCiiggAIKKKCAAgoooEBnFdjRw3U663gdlwIKKKCAAgoooIACCiiggAIKKKCAAgoooIACCiiggAIKKKCAAgoooIACCiiggAIKKKCAAgoooIACCiiggAIKKKCAAgoooIACCiiggAIKKKCAAgoooIACXU2gGvgY8LfAJOAQoAao2g5EM9AI/B54BZgNzANeB7YADUBT2uPYlrRHU/FMo9jL016RrtEb2B8YCxyd9uFA9CuObbvFNTYCbwMPA7cC7wLri/jGnQ/cnevfk8m6iLts1xRQQAEFOrHAEOBnwFmFMZaVlTFgwABWrFjxvmHHzyoqKujZsye1tbX07du3dY+vBw0axODBg+nfv3/razU1NfTo0YPKykpaWlpobGykrq6OjRs3sn79elavXs3111/P1q1bd4U3MsWirL8zgceBWcASIBqJ3OHWeQQiK0ZGvAi4ILvfE4B9csNbl+bCTcA9wIg0j/8e6LuD/FoMOpGJlwK3A4+luXxJlqXPAU5K2bvw/M/VWS5/A7gemALUOc+L4RbaBwUUUECBvSxwQFY7+nfgtJ3px67k16amJhYsWMCMGTN46aWXWrPrdraoOy0AuqfMUQv0ya3hbZ/jbX79I2Il0AP4Z+CyLOP0a5PZwvVOYFqqL0auOzfVB3fmdu/NY+L9SGS821J2i3pmzNErgUG5uma8Z4l65jVZfv0V8E7KeHuz715bAQUUUECBYhDolnLCQcCRqcYTnxPG9223qK3Emhrrb9SH4jPB2OPr5cAyIGoq8drmtNaOSxkk31bUWiJ/xFodNdLIdFFTKpV8F9nqVeBg4JHss9LPpc9Ii+F+2gcFFFBAAQUUUEABBRRQQAEFFFBAAQUUUEABBRRQQAEFFFBAAQUUUEABBRRQQAEFFFBAAQUUUEABBRRQQAEFFFBAAQUUUEABBRRQQAEFFFBAAQUUUECBXRBo+yDDXTjVQxVQQAEFFFBAAQUUUEABBRRQQAEFFFBAAQUUUEABBRRQQAEFFFBAAQUUUEABBRRQQAEFFFBAAQUUUEABBRRQQAEFFFBAAQUUUEABBRRQQAEFFFBAAQUUUKAEBCqAnsAwYBxwOjAeGAmUt+l/CxD7ZmADsA5Yn77+A7AcWJ1e2wjUAY3pnEqgB1AD9AX6A4OBQUBtei1ej6+jP9Gv7T0H6XVgdtbHh4GXgfi+cJ1i5f5X4Ou5zv0QuLJYO2u/FFBAAQU6tUCsxdcC/5AfZe/evamvr6ehoeF9gy8vL6e6uprhw4dz9NFHt+5jx45l//33J86rqqqioqKCOC72srKy1j22lpaW1r25uZmmpqbWPa6xZcsWXn/9debOncttt93Gyy/Hkv6BW3Qs8sdrwHTgl8DbwJYPO9Gfl6RAZNLTgMuze30gEDkytsiVW4G7gDuAxdm/BwOXAcekY2PyFduzNN8EZgI3pXkbWffzwBkpC3dL44ucPQ+YCtwLPFeSd89OK6CAAgoosGcFIhdMA/Zp22xkz8iZ23t9d/LrggUL+Pa3v81DDz3UmmHbbO8C30x1q6OztfpwYDQQ63jb+lmcan79L8DIZVHjuwi4AJjQ5l5GbXFRykn3ACOy3HRWlvn+KZcB9+yM2jOtxQRZms2B24HHUta7JKtZngOclOqfhUwatdI3gOuBKamO2bRnumErCiiggAIKlLRAfCa4X5YFPpPW/48BvYGq7YwqQl/UAaPGEp8Rxh41lFiP4/PIyF6xvsZxsRc+z3wAmJRrL7JH1JDi+GrgIGAsUEr57s+A/bPPcW8t6btv5xVQQAEFFFBAAQUUUEABBRRQQAEFFFBAAQUUUEABBRRQQAEFFFBAAQUUUEABBRRQQAEFFFBAAQUUUEABBRRQQAEFFFBAAQUUUEABBRRQQAEFFFBAgS4uUGwPUe7it8PhK6CAAgoooIACCiiggAIKKKCAAgoooIACCiiggAIKKKCAAgoooIACCiiggAIKKKCAAgoooIACCiiggAIKKKCAAgoooIACCiiggAIKKKCAAgoooIACCijQbgLlwDBgHHACcDRwINAfqPmAqzYDjcCqtK8FNgKbgPr0sxagEugOVAN9gFpgINAvvR7X394W59altpcALwEvAE8By4CGdhPZcw0/CpyZa+5i4PY917wtKaCAAgoosNMCXwauzR/dvXt3GhsbaWpqeu/l8vJyKisrGT58OKNHj2bUqFEcdNBBDBs2jAEDBtCzZ082btzIqlWrWLlyJevWraOhoYHm5mZaWlpa2yorK6OiooKqqiqqq6upqamhb9++1NbW0q9fv9af1dXVsWzZMq699lqmT5/+YYOITLAG+D3wJBAnRCbYAmz7sJP9eUkJ9AKOAr6TMmnvXO9jHsxLWfCnwApgTPbvFcDZKXMW27M07wLuTXM28vZZWaY9FzgMKGRT3b54AAAgAElEQVTgGFf8Ek7LxvCvwCJgZUndNTurgAIKKKDAnhf4DPCTtnWpyKqxRfYsbB+WXyOLRvZcv349a9asac2ymzdvZuvWra05NvJw5NdoJ/Ltfffdx1tvvdV2ROuAbwOvA8OBEcDBwMj0fbfs5/kcYn79o2DUG08DLk/1xqgTxhY1xa1A5KU7gMXJ9KpUo9zzs2rPtPhmlulmAjcBbwM9gc8DZwCDgJgLsRWy69SUB5/bM5e3FQUUUEABBUpaINbJ+OzxSOB0YEKWBQ5Nnx9W5EYWYS9qfrHuRj1wYcph8Vlh1Ew2Az2yWmdfYB8g6kfxeWasy1VpPd431Yzyn0E+lH1O+UMgPs+MWky0Mdh8V9Jzys4roIACCiiggAIKKKCAAgoooIACCiiggAIKKKCAAgoooIACCiiggAIKKKCAAgoooIACCiiggAIKKKCAAgoooIACCiiggAIKKKCAAgoooIACCiiggAIlJ1BsD1EuOUA7rIACCiiggAIKKKCAAgoooIACCiiggAIKKKCAAgoooIACCiiggAIKKKCAAgoooIACCiiggAIKKKCAAgoooIACCiiggAIKKKCAAgoooIACCiiggAIKKKBACQmUAxXAAcBRwGTgaGD4ToyhGWjJ7XFKfJ/fCs81in/b7ju6RCOwCpgB3AXMBt4A4vW4Zils64C+uY4ektkuKIWO20cFFFBAgU4lEGv7E0BtYVTl5eU0N//pclpVVUWvXr3Yd999mTBhApMmTWLcuHEMHDiQuro6ZsyYwaOPPsozzzzD22+/TX19PU1NTa1NRnuxxffxdbTVs2dP+vXrx4ABAxgyZAjDhw9n5MiRjBkzhgMOOIA+ffq0Hn/xxRfzxBPRvfe2yBHRcGST/LMR64DVwJ3A7SkXxFpbKrmgU02qdhpMt5RHI4ueCZzc5jpr032PORAZMbLhJ4DTgYnAICDa2NvbW8CLwIPArNSnSSljHwj0z3Uw5vW8dOxPgRhjvOamgAIKKKBAVxU4F7gNqMkD7Gp+jay7evVq3n33XebNm8eiRYtYvHgxy5cvb3193bp1bN68uTXT5vNrbW1t68/WrFnT1j9qVJem+lTk6pOyjH1Kyiv9Un8jh5hf/1SuV6o1fifVGnu3yf2Rg54CIgetAMZnx99fxJM/apT3AtOBYcBZQMzZw+JtUep34f3MNOBfgUXAyiIek11TQAEFFFCgIwSizhc54IisVvKXwOXp+6o2F28ANqXPB59Ja27UViInxFobNZX9gLHASGBEqgfF65HRIkN2T/XCWJPzdaL4/hepVjMfiPrNhtSu+a4jZoHXUEABBRRQQAEFFFBAAQUUUEABBRRQQAEFFFBAAQUUUEABBRRQQAEFFFBAAQUUUEABBRRQQAEFFFBAAQUUUEABBRRQQAEFFFBAAQUUUEABBRRQQAEFFPiThxbKoYACCiiggAIKKKCAAgoooIACCiiggAIKKKCAAgoooIACCiiggAIKKKCAAgoooIACCiiggAIKKKCAAgoooIACCiiggAIKKKCAAgoooIACCiiggAIKKKCAAl1DoBcwABgNHAKMAcYCI4CBQGU7M9QD64FFwDxgPvAasABYCWxo5+vvyeYPAJbkGtwC1OzJC9iWAgoooIACOylwZ7au/k3h2LKyMmJvbm5+7/Ty8nJGjx7NMcccwxlnnNH69aBBg1i1ahU33HADU6ZMYfPmzTt5OYj2KioqqKqqat179OhBdXU1NTU11NbWMnToUMaMGcORRx7Z+vWnP/1pFi5cmG+/AWgBuudebAK2AXHgC1k++RXwErApHbvT/fPAohboAxwGnJ9lqcuBaqAq1+OYiM8Aj2TH3QPE8ZFXPwMcAQwBugHlHTzKmK8xb1en+TkFmJPm50Tg7LSXwXvP/Iz5HMfHsQ8D04DGDu63l1NAge0LDAWOTHv8bXlvHRVMAQXaVWAkMBOozV8lcmVLS8tO5ddNmzaxePFiZs+e3Zov33rrLTZs2NCaZbds2UJ9fT0NDQ1s27aNpqam1j2yceTX2Av5NY7ZTv5dC1wBzE79ixraKODMbB0/ARhsfn3f/IhcFjWyycnp5DZHhOkbWQ0y3rPMSF/fBewHRJ0ysl60sbe3t7Is9yLwIDAr9WlSGteBQP9cB+tSXTOO/SkQY4zX3BRQQAEFFOjKApGbDs7W+r8FTkqfO7at30Sx8vdpzX0sfb08ZYL4nPLolL0iW0RGiM/com4U9cOoHcVnmBVpjzpNtBff57f4rC4+g1wHvJM+h3w5fQ4Zx5nvuvIsdewKKKCAAgoooIACCiiggAIKKKCAAgoooIACCiiggAIKKKCAAgoooIACCiiggAIKKKCAAgoooIACCiiggAIKKKCAAgoooIACCiiggAIKKKCAAgoooEAHCMQDit0UUEABBRRQQAEFFFBAAQUUUEABBRRQQAEFFFBAAQUUUEABBRRQQAEFFFBAAQUUUEABBRRQQAEFFFBAAQUUUEABBRRQQAEFFFBAAQUUUEABBRRQQAEFFFCg6woMAUYBE4CjgIOAWqAa6Al0B6qA8t0kagYagHqgDtgCrAHeAWYBzwGvAiuBpt28xt487VPAlFwHfgucsjc75LUVUEABBbqcQDfgWOA3QI/tjb6srIwBAwYwfPhwTjjhBI477jjGjx9PXV0djz76KFdffTUrV8ZSvOe2bt260a9fP0aMGMHhhx/euq9Zs4arrrqKpqb3lvxGYAnQBxjQ5uqRGd4F/v8spzwOvJAyRWQLt9IXqABqgE8Cfwd8HIhcWthikmwAXgTuS5lxGXB4Ouf8XGbtSI3ItfHLcn/6nZsBDMz6eCRwKXDYdubyamB+1t/rgMiKcX5LR3baaymgwA4F1qa/JYUD4v3wYr0UUKBdBWK9nwkMLVwlsmrszc1/jHkflF/feecd5s+fz6uvvsqcOXNYunQpq1at+pPz98AIVmX1sO8BvwMig2wGTkz1s3HAMPPr+5Qj00cWipx2eaotRk2xsIXhM8Aj2XH3pPcAY4HPZLW1I1IWjPc2u1uD3N3bHrksMl5ktnjPEXW+OcAmYGKWR89OezzPvfBM923p+Dj2YWAaEO9t3BRQQAEFFOiqArGGR13yOOA04Nz02WO8XthizY2ayJtA1FOeT7kwzotsOCZlicgF+wP77oFcEOtzvO+L93mvpH2B+a6rTlPHrYACCiiggAIKKKCAAgoooIACCiiggAIKKKCAAgoooIACCiiggAIKKKCAAgoooIACCiiggAIKKKCAAgoooIACCiiggAIKKKCAAgoooIACCiiggAIKdJxA4eF1HXdFr6SAAgoooIACCiiggAIKKKCAAgoooIACCiiggAIKKKCAAgoooIACCiiggAIKKKCAAgoooIACCiiggAIKKKCAAgoooIACCiiggAIKKKCAAgoooIACCiiggALFJFAF9AT6APsAg4GxwKHACGAYMBSoBMp3seMtQB2wHHgLWAzMBRYAS4C1wEZgC7ANiONLbfsO8I1cp68DvlJqg7C/CiiggAIlLVAN3AP8+fZGUVZWRuwnnngiF1xwAaeeeirDhw9n3bp1/Mu//Au/+tWvaGlpnyU4rlteXk63bt2ora3llFNOYeHChbz88sv5rkZGeAc4oU3/o1MNKUPcB1ydrbHrU2Yo6Rtm5/9EIDLnROB8YBxQ0yZzvgu8AjwGPA+sAkYBpwBHAKNzWbU9n7G5FVidcmxM4CeBpSm/Rl9iDCcD++b635zm63PZ/J6W9XcKsBBocg4ooEDRCExPv7+FDsXfonuLpnd2RIHOJxC59ZZsbf+r/NAiKzY2Nr730gfl10ceeYT77ruPV199lRUrVtDU1ERzc3N75dnNwNS0jj+QsmnUyC4ETje/vm+CVqQs98ksJ/0d8HFgSO6oyEAbgBeByPeRkZZlf3cPz3JenBN/g2uz3B/zpCO3eM+xErg/y3O/AWYAA7M+HpnVMi/N3msdBgxo06HIhfOz/kYd8Lfp/PZ5U9WREl5LAQUUUECB3ReI9TvWz/8GfA7oC3TPNRfrZOzPZhnh7qyu8wTwZlr7Iwd8Kq250UZkivg8ck/VeeK6UaOJwLkOeMp8t/s32jMVUEABBRRQQAEFFFBAAQUUUEABBRRQQAEFFFBAAQUUUEABBRRQQAEFFFBAAQUUUEABBRRQQAEFFFBAAQUUUEABBRRQQAEFFFBAAQUUUEABBRRQQAEFdk5gTz1EZ+eu5lEKKKCAAgoooIACCiiggAIKKKCAAgoooIACCiiggAIKKKCAAgoooIACCiiggAIKKKCAAgoooIACCiiggAIKKKCAAgoooIACCiiggAIKKKCAAgoooIACCihQzAKVQC9gf+AAYAgwCBgI9AZq0l4FxF4BlKcBNQNNQCNQB2wBNgMbgFXAcmAZsAR4F1iTji1mj53p21Tgk7kDLwFu3ZkTPUYBBRRQQIE9IBBr8YnA40D3tu2Vl5ez7777cvLJJzNx4kROOeUUWlpaWLp0KT/5yU+YOnVq6/ftvZWVlVFZWcnQoUNb+/PKK69QX19fuGzkhh8DY4HDgf1y/Yl8EXliFnAP8CQwt737a/sdKhD5s2+WHf8R+FTKoJEz2z4vc0aa53cC76Qseg5wJnAKUAt0S9l0Tz1rM345Chl3BfAqcB/wCLAOGA6cClyQfg/juvlrxyRfD/wc+BkQbURGdlNAgeIRuDb7ff5yrjtXAf+reLpnTxTodAKfzWpO/54fVUVFRWsebW6OJRc+KL8++eSTzJo1i3nz5rF27VoaG6ME1e7bH4BXgDnZuv8UsBDYN8sDxwFnmF+3639oltsnZtnpfGBcqiUW6odxQtQFw/SxrKb2fKobjkqZ7ghgdJadhgKRE/dUrtteR7cCq4EFWQ59Ob3XWJqtA5EBI1/GGE5O9ztf/9wGPAdMA6akORE1UTcFFFBAAQW6qkDUJ2MtPy/VaY5P63h+/YzPCX+b1tvIVLHGx2eRsd4eCRwM9Ad6tiNirPGxjkdd6ffmu3aUtmkFFFBAAQUUUEABBRRQQAEFFFBAAQUUUEABBRRQQAEFFFBAAQUUUEABBRRQQAEFFFBAAQUUUEABBRRQQAEFFFBAAQUUUEABBRRQQAEFFFBAAQUUUECBdn2YnrwKKKCAAgoooIACCiiggAIKKKCAAgoooIACCiiggAIKKKCAAgoooIACCiiggAIKKKCAAgoooIACCiiggAIKKKCAAgoooIACCiiggAIKKKCAAgoooIACCihQ+gIVQDdgIDAo7bVAL6B7+lmMshFoALYAa4DlaY+vtwJNpU+x3RHEOMOmsB0KzOukY3VYCiiggALFJVAGDAD+F3DF9ro2YMAADjvsMC699FKOPPJIBg4cyIwZM7j11lt54IEHaGrq+OW5urqa5uZm6urqCl1uAW4BXgA+BRwD9AEigxS2PwC/A/4deATY3ImzRXHNsvbvTTlQBRwLnA58GtgPqG5z6ZXAEmBWdtwzwLNADTAYOBg4PO0jgH65jLq7I2gGVgFLgTnAq8B84B0gJu/4bC4eB5wADE+/i/E7WdgiGy8E7gd+DTyfzovX3RRQoHgELgNuznXnAeDc4umePVGgUwlE7eRpYFRhVFVVVTQ0RCnpj9uO8uu0adO4++67Wbt2LS0tER87dIta1zrgnpRFX0kZ5Hjz63bvQyXQN6sR/mPyOSDlvXxWihNnAI8Dd6aMFZnwnOz1M4FTgKg/Rk0y8mLbc3d3AsTkiZwXb4RWpIx3X7qvcY8j152avfe4ADgxXTd/7XpgPfBz4GepjZgfbgoooIACCnRVgUJ98uQsL305W9fHAP3bYERNJ+oqv8qywctp/Yx6yifS+6+ob0YO6MjNfNeR2l5LAQUUUEABBRRQQAEFFFBAAQUUUEABBRRQQAEFFFBAAQUUUEABBRRQQAEFFFBAAQUUUEABBRRQQAEFFFBAAQUUUEABBRRQQAEFFFBAAQUUUEABBRToggJ76iF6XZDOISuggAIKKKCAAgoooIACCiiggAIKKKCAAgoooIACCiiggAIKKKCAAgoooIACCiiggAIKKKCAAgoooIACCiiggAIKKKCAAgoooIACCiiggAIKKKCAAgoo0CUE4llF5UCP3F4FdAMqgMKzjFqAZqARaAC2AnVAPdAExM8743YxcCRwFDAGGNoZB+mYFFBAAQWKUiDW4j8HfgQMz/ewrKyM2M8+++zWfeLEiWzatIk5c+Zwxx138MQTT9DQEMt1x2/l5eXE3tTUREvLe/FgIfAJ4Hzgk8AEoCbXu+jsFuBm4J7suFeBDR3fe6/YTgKRJ3ulPHUpcCwwCqhMebNw2ciVy4AZwDQg5s3K9MODUyYr5LHaNIeqU4aN/Bp75NrY45qRUWPflvJrtB/zbHOaX2+la8wGFgObgEHAaOAM4Jj0dbRX2Ap5OI5/GvglsCDXz3YitFkFFNhNgXgv91Lu3Pi9H7abbXmaAgp8sMCXgOsKhxQyYWNjlJFoza47yq+33XYb//mf/0l9fSzVe2WL0Bp54Q/AHOBWYF7KC+bX99+SyEaRuyLTnQ58GtgPiFyW3yLHLQFmZcc9k+WrZ1N+GwxEtjs87SOAfqkW+VEmQOS0VcDSdB/jPcV84J1UwxwPHJflzBPS+6sBubpnXDcma+TP+4FfZ+9bnk/n/dckdlNAAQUUUKBrCkR98kzgrGx9PS+rU/ZP9ZzQiAwV+4NpfzLVf45Ix0ZWiOMjN3T0/5vSGfJd5KO1XXPaOWoFFFBAAQUUUEABBRRQQAEFFFBAAQUUUEABBRRQQAEFFFBAAQUUUEABBRRQQAEFFFBAAQUUUEABBRRQQAEFFFBAAQUUUEABBRRQQAEFFFBAAQUUUKD4BTr6wTrFL2IPFVBAAQUUUEABBRRQQAEFFFBAAQUUUEABBRRQQAEFFFBAAQUUUEABBRRQQAEFFFBAAQUUUEABBRRQQAEFFFBAAQUUUEABBRRQQAEFFFBAAQUUUEABBRRQQAEFFFBAAQUUKG6BHkA/4H8A/wRU5Lvbv39/DjzwQCZPnsykSZPo1q0bs2bN4sEHH+TJJ59k7dq1e310ZWVltLS0FPrRCBwPVAMnABcCB6Yx5vv62+zn04A7gLeAOM+tcwiUA7Xpvl+U5kB/IOZ6YYsJE/d8MxCTOObDU8DTwDqgGegDHACMAUYCw4EhwIA0n3oCVUBcrz61FeeuBpYDi4FFwDzg3fR6tDsQGAdMAiYA+wK9Ulv5O9AAbARuzo5/CJiTvm/qHLfJUSjQ6QTi78HW9DehMLhYX+PvgpsCCuw5gViPp6b1ubXVyKeNjX+McjvKrzfeeCMvvPACzc2xHO/1LToceeHJLA88DvwmZRfz6/tvTTz7PLLSUVm+ujS7/8cCo4DKNu9dIo8tA2aknL8QWJmaOxg4Ms2boSkr1qT3DJER4294IddFtotrRuaKfRsQuSza35Iy34b0HiKuMTvlvk3AIGA0cAZwTPo62itsMfni3kdOjNz5S2BBrp97fWLaAQUUUEABBfaSQKE++ffA2cDYNnWcqLW8kep409N6GrWVODbW3Kjf7O0tckNkkVLKd5GnvpnVxr4EHAos3duIXl8BBRRQQAEFFFBAAQUUUEABBRRQQAEFFFBAAQUUUEABBRRQQAEFFFBAAQUUUEABBRRQQAEFFFBAAQUUUEABBRRQQAEFFFBAAQUUUEABBRRQQAEFFFDg/QLxgDw3BRRQQAEFFFBAAQUUUEABBRRQQAEFFFBAAQUUUEABBRRQQAEFFFBAAQUUUEABBRRQQAEFFFBAAQUUUEABBRRQQAEFFFBAAQUUUEABBRRQQAEFFFBAAQUUUEABBRRQQAEFFCgdgQHASOBq4KR8t8vLyznssMM499xzOeussxg2bBjTp0/n3nvv5a677irWEbYAPwB+CAwE/h44BRgL5J+buBGYDfwL8BKwqVgHZL92S6Aym9PVwLHAJGAiMBrYp808iPnSCLwJLAIWAIvT98uAOqAC6AfUAn2BmtR2VfpZzKtoowHYCmwGYn6tAdanNuKc+F0bBhwEjEr9GQ5EX8tzo2wCtgBzgWeAx4GXgdXpOrsF4kkKKNAhAnOAw3NXir8/T3bIlb2IAl1H4PNZxvtxfrhlZWW0tMSSDjvKr9dffz3PPfdcsSlFp7cBD6YxzTe/7vAWRVaKLHYgcBFwIdAf6JE7o5DrIoutBX4LPAU8DawDmrP3CH2AA4Ax6T1QZLEhKadF3usJRMaL69WnXBfnRg5bnnJiZMZ5wLvp9Wg33neMS7lzArAv0Cu1lR9U5MXIiTdnxz8ExLoR30f+c1NAAQUUUKArCxTqk/8MnJmrt4RJrLWvAvcDDwNL0pr7V1nt5K+LEC3W+1LId8dk2eqXwKHJ8L4sm5xXhJ52SQEFFFBAAQUUUEABBRRQQAEFFFBAAQUUUEABBRRQQAEFFFBAAQUUUEABBRRQQAEFFFBAAQUUUEABBRRQQAEFFFBAAQUUUEABBRRQQAEFFFBAAQUU6PIC+Qdrd3kMARRQQAEFFFBAAQUUUEABBRRQQAEFFFBAAQUUUEABBRRQQAEFFFBAAQUUUEABBRRQQAEFFFBAAQUUUEABBRRQQAEFFFBAAQUUUEABBRRQQAEFFFBAAQUUUEABBRRQQAEFFCgBgeOBvwIuAoYW+lteXs6QIUM444wz+PznP0/Pnj15++23uemmm5g5cyZvvvlmMQ9tIfAVYD4wApgM/DXQE+iWOr4NeAO4Gfg1MKuYB2TfdlugGvhYdq//FpgEHALUAFXbabEZaMx+F36f/U68AswG5gGvA1uABqAp7XFsS9qjqXgmZ+zlaa9I1+gN7A+MBY5O+3Ag+hXHtt3iGhuBt4GHgVuBd7P5vH63BTxRAQU6UuCXwKW5C8ZadF1HdsBrKdDJBWKtvSPLeBdub5zdunVj0KBB78uvN9xwA9OmTaO5OZbvotoKWSIy6YvAL7LcusD8usN7VJky1LEp100ERgP7pBxWODFcI9PFG5ZFyXRx+n4ZUAdEVuuX/Y2uBfqmfBj5LDJi/CzmWrQR2WwrsDlltDUpl0UbkSkHZO8nhgEHAaNSfyLrRV/zWS8yZOTJucAzwOPAy8DqdJ2imph2RgEFFFBAgb0gUKhP/kWqoRT+75NYj5cDjwH/N63LUef5bFY3GZ/lp1h3i3FbAjxf5PnuG1nu+U4bvPB/pBhB7ZMCCiiggAIKKKCAAgoooIACCiiggAIKKKCAAgoooIACCiiggAIKKKCAAgoooIACCiiggAIKKKCAAgoooIACCiiggAIKKKCAAgoooIACCiiggAIKKNCVBQoP5enKBo5dAQUUUEABBRRQQAEFFFBAAQUUUEABBRRQQAEFFFBAAQUUUEABBRRQQAEFFFBAAQUUUEABBRRQQAEFFFBAAQUUUEABBRRQQAEFFFBAAQUUUEABBRRQQAEFFFBAAQUUUECBUhCoAHoA5wFfAsYC1YWO9+zZkz/7sz/jnHPO4ZJLLmHmzJk89thj3H777SxdupSWlpZiHmMD8APgAWAxcD7wWWAkUJvr+BrgGeBu4HagCSjqgRUzepH2LeZ5T2AYMC6736cD49NcKG/T57j3sW8GNgDrgPXp6z8Ay4HV6bWNQB3QmM6pTL9PNUBfoD8wGBiU5ly8FnvMv+hP9Gt7z/F8HZid9fFh4GUgvi9cp0iJ7ZYCCuQEvgL8MPf9L4DLFVJAgT0mEHk1ctuYti2WlZVRU1PDSSed9Cf5derUqVx33XU0NsaSXbRbZNfIHD9NGcD8+sG3Kt6zfAz4W2AScAgQGaxqO6c1p7z2e+CVlLPmpYy1BQj7eA8QexxbyIPRVGS12CMzxh75La7RG9g/vX86OnvPEfvw9F6qbb6MduIakR3fTvf3VuDddM+LdlLaMQUUUEABBTpIoG198sBUU4nLF2o0T6ca3y2ppnMGcFFaj4v5/0hZC/yfIs53Uct6DRiRu9dLgVFAfQfdfy+jgAIKKKCAAgoooIACCiiggAIKKKCAAgoooIACCiiggAIKKKCAAgoooIACCiiggAIKKKCAAgoooIACCiiggAIKKKCAAgoooIACCiiggAIKKKCAAgoosBMCxfywnZ3ovocooIACCiiggAIKKKCAAgoooIACCiiggAIKKKCAAgoooIACCiiggAIKKKCAAgoooIACCiiggAIKKKCAAgoooIACCiiggAIKKKCAAgoooIACCiiggAIKKKCAAgoooIACCijQZQR6AEOBS4GvAvH9e88V7N+/P1/72tc47bTTGD58ONdffz233XYbS5cuZevWrcWO1ALMBB4GfgocBJwJXAgcnOt8A7AW+AXwr0AdsK3YB2f/dkugHBgGjANOAI4GDgT6AzUf0GIz0AisSnvMl43AJqA+/SzmWyXQHagG+gC1wECgX3o9rr+9Lc6NeRftLwFeAl4AngKWATFH3RRQoHQETgV+k+vuy8BRpdN9e6pA0QtMBm7fXi/Ly8sZNGgQV1555Z/k13/7t39j5cqVxT6wyAORN14EHjG/fujtqgB65rLd6VnuHw+MBNpmrrCNfTOwAVgHrE9f/wFYDqxOr0XGi1wW96KQ7+I9UmTFvik3DgYGpawXr8UeuS/6E/3a3nPaXwdmp/cmsS7E94XrfOhgPUABBRRQQIFOLtC2PlmV1tQYdtRkYq3+AfBr4M2sjvcl4GJg/7T+FjvPoqwueUsR57tJwBNtEL+f1aO+Xuyw9k8BBRRQQAEFFFBAAQUUUEABBRRQQAEFFFBAAQUUUEABBRRQQAEFFFBAAQUUUEABBRRQQAEFFFBAAQUUUEABBRRQQAEFFFBAAQUUUEABBRRQQAEFFOhKAtt70F1XGr9jVUABBRRQQAEFFFBAAQUUUEABBRRQQAEFFFBAAQUUUEABBRRQQAEFFFBAAQUUUEABBRRQQAEFFFBAAQUUUEABBRRQQNwaZS0AACAASURBVAEFFFBAAQUUUEABBRRQQAEFFFBAAQUUUEABBRRQoFQE9gVOAS4AJrft9LHHHsu3vvUthg0bxuLFi7n55puZNm0adXV1NDU1lcIYVwFPAz8CVgODga8AJwK9gHiGYjPQCEwBbgAWAitLYXD2cbcEyoEK4ADgqDTvjwaG70RrMVdacnucEt/nt8JzOePftvuOLhHzL+bqDOAuYDbwRpqXcU03BRQoLYFaYG2uyw1Az7TelNZI7K0CxSnww5Tn3te7wYMHc/jhh/PlL3/5vfx644038tBDD9HS0nbJLsrBRScjEzxjft3p+xPZbhgwDjgBiFx3YObXH6j5gFYK7wHCO/b4u70R2ATUpxwW96MS6A5UA32A+Bs/EOiXXo/rb2+Lc+tS20uAl4AXgKeAZUCsDW4KKKCAAgoo8F8CH1SfjHXzlWwNvg6INXVE9u/lWQ3lTKBHqvEUu2Pkjqj5fLOI65O3ARflILcBh2V1swXFjmv/FFBAAQUUUEABBRRQQAEFFFBAAQUUUEABBRRQQAEFFFBAAQUUUEABBRRQQAEFFFBAAQUUUEABBRRQQAEFFFBAAQUUUEABBRRQQAEFFFBAAQUUUECBriJQePBxVxmv41RAAQUUUEABBRRQQAEFFFBAAQUUUEABBRRQQAEFFFBAAQUUUEABBRRQQAEFFFBAAQUUUEABBRRQQAEFFFBAAQUUUEABBRRQQAEFFFBAAQUUUEABBRRQQAEFFFBAAQUUUKAUBeL5gcOA/w6cDoxrO4jLLruMr371q2zcuJFbbrmF6dOnM2/evFIb62vALcDjwNvA14E/B0YA5bnBPAPcBUwD4hy3zi3QCxgAjAYOAcYAY9O8GAhUtvPw64H1wCIgfqnmp3m3AFgJbGjn69u8Agq0r8BNwJvAbGAOsLR9L2frCnQZgciv9wKf2t6Ix48fzxlnnMFFF130Xn6dMmUK7777bqkBmV937Y5Fpq8ADgCOAiYDRwPDd6KZZqAlt8cp8X1+Kzx3Pf5tu+/oEo3AKmBGeo8R68EbQLwe13RTQAEFFFBAgf8S+LD65Ezgsax+czvQG7gEmJRqOKVkWAf8KOWCYqxP7gssTsYF12ezeuqEUkK2rwoooIACCiiggAIKKKCAAgoooIACCiiggAIKKKCAAgoooIACCiiggAIKKKCAAgoooIACCiiggAIKKKCAAgoooIACCiiggAIKKKCAAgoooIACCiigQGcWKDwYrzOP0bEpoIACCiiggAIKKKCAAgoooIACCiiggAIKKKCAAgoooIACCiiggAIKKKCAAgoooIACCiiggAIKKKCAAgoooIACCiiggAIKKKCAAgoooIACCiiggAIKKKCAAgoooIACCihQ6gLdgEOBq4DjgYH5AZWVlXHttddy9tlnM3PmTL773e+ydOlS1q9fX2rjXg28CtwEPAScDZyT9srcYF4HXsgcfgw8XWqDtL8fSWAIMAqYABwFHATUAtVAT6A7UJX9rpTv5lWagQagHqgDtgBrgHeAWcBzaY6uBJp28xqepoACCiigQFcQiPz6ODBxe4OdPHkyl112GSNHjmzNr1dddRULFy5k27ZtpWZjft29O9YLGACMBg4BjgMm715Tu3VWZL14s7QImAfMB17L+rAAiJy3Ybda9SQFFFBAAQU6t8AH1ieBO4BfpPV1PPANYH+gbwmyLAf+Gbi3SOuT/wP4URvXS4BbS9DaLiuggAIKKKCAAgoooIACCiiggAIKKKCAAgoooIACCiiggAIKKKCAAgoooIACCiiggAIKKKCAAgoooIACCiiggAIKKKCAAgoooIACCiiggAIKKKCAAp1OoKzTjcgBKaCAAgoooIACCiiggAIKKKCAAgoooIACCiiggAIKKKCAAgoooIACCiiggAIKKKCAAgoooIACCiiggAIKKKCAAgoooIACCiiggAIKKKCAAgoooIACCiiggAIKKKCAAgoo0PkE9gGOBb4LHAZU5YdYVlbG3XffzbBhw5g6dSrXXHMNmzdvprm5udQk6oH1wE+AXwCDgLOy174C9ATK04DWAW9lX38LeBjYBrSU2mDt724JxNyPudAHiN+LwcBY4FBgBDAMGApU5ubLzl4o5lAdsDzNr8XAXGABsARYC2wEtjjndpbU4xRQQAEFurBArNNTgePyBpWVldTU1HDFFVfwuc99jjVr1rTm16uvvppNmzaVIpf59aPftSHAKOBWYP9cczEhmoDu6f1P4b3Arl4x3hQ1AHGvIutFllsDvAPMAp4DXgVWpuvtavser4ACCiigQFcR2FF9Mupym4EfAz9P9Zq/yF77KlCzG/WZYvF8AvhckdYn4/+amZPqxAWvVak2FrUrNwUUUEABBRRQQAEFFFBAAQUUUEABBRRQQAEFFFBAAQUUUEABBRRQQAEFFFBAAQUUUEABBRRQQAEFFFBAAQUUUEABBRRQQAEFFFBAAQUUUEABBRRQQIG9KBAPiXFTQAEFFFBAAQUUUEABBRRQQAEFFFBAAQUUUEABBRRQQAEFFFBAAQUUUEABBRRQQAEFFFBAAQUUUEABBRRQQAEFFFBAAQUUUEABBRRQQAEFFFBAAQUUUEABBRRQQAEFFFBAgeIWGANMAr4CjGzb1fLycqZNm8bKlSu5//77mTJlCg0NDcU9oh33rgW4DbgJeB2YCPwA6AtUptPimM3AlcB/ZP9uBJpKdcD2e7cFYj70AvbP5ssBwBBgEDAwmzO9gZq0VwGxVwDl6WrNac40AnXAljSnNgCrgOXAMmAJ8C6wBohj3RRQQAEFFFBg5wQiv94LHJI/vE+fPgwbNowvfOELXHjhhTzyyCOt+fXee+9l27ZtO9dy8R1lfv1o9yRyWk/gS8C3c01FLnsRGAYMTe8FClluZ68Y9yayXmS7t4DFwFxgQcp5a9N7iciCMQHjeDcFFFBAAQUU2L7AjuqTsWZH/eT/AHcCnwTOBc5L9ZhS9YwM8QXg10VanxwHvJDlp/z/O/N/gStKFdx+K6CAAgoooIACCiiggAIKKKCAAgoooIACCiiggAIKKKCAAgoooIACCiiggAIKKKCAAgoooIACCiiggAIKKKCAAgoooIACCiiggAIKKKCAAgoooIACnUUg/2CYzjImx6GAAgoooIACCiiggAIKKKCAAgoooIACCiiggAIKKKCAAgoooIACCiiggAIKKKCAAgoooIACCiiggAIKKKCAAgoooIACCiiggAIKKKCAAv+PvXuBtrMsD33/z0okeCEgQiJ4SUUrarHoRhGrshHkomKtlW7KoK1HtxZL3Z5aulMU213d9VZr7dgqp9ZLL1tOqnJQi4YoCAqINIKCChotiKjcDCARDIQk6+Rbey3GJIKFQJK1kt87xhxrrTm/932f5/dNmM961hhvCBAgQIAAAQIECBAgQIAAAQJbm8BzqxdUR1WP2DC5sbGxPvOZz3TeeedNfL344otbu3btTDb4QvWv1Weqx1avr/as5o8kdWv1jurk6rvrr7ltJics9vtNYHY1Z/K9sqAaHjtVD6nmTr42bLamWl39rLqhunbyMXy/qprR/wHdb5oWIkCAAAECGy8w1K//WD16dIlHPOIR7b///h111FHtt99+vec971G/brzx1jZzqPWvqoZ6bmq8ubp9srbboXrw5GO7angM145NXrxusoYb6rzhd4WhzrulWlmtmKz1rqm+P7nPUPcN1xoECBAgQIDAPRO4u/7kj6qz1/fuFlfnV/+temG19waf6/dsl+l11Xnra4eXT+P+5PuqYyfJflC9ojpjehGKhgABAgQIECBAgAABAgQIECBAgAABAgQIECBAgAABAgQIECBAgAABAgQIECBAgAABAgQIECBAgAABAgQIECBAgAABAgQIECBAgAABAtuewKxtL2UZEyBAgAABAgQIECBAgAABAgQIECBAgAABAgQIECBAgAABAgQIECBAgAABAgQIECBAgAABAgQIECBAgAABAgQIECBAgAABAgQIECBAgAABAgTuk8Ci6nerr1dfq06tlt+nFU0mQIAAAQL/scB/qY6onlvtsuHlY2NjnXzyyX384x/v9NNP7/rrr298fPw/XnX6XvGd6kvVe6q51cur/asnjIS8uvrH6hPVudXN0zcdkW1GgeGszbFq+5HHdtWcanY1dRbn8B/IumpNNbyXVlW3VrdVa6sZ/R/QZvS2FQECBAgQuDuBI6v/Vc0fveAJT3hCRx99dM973vN6+MMf3hve8Ab1q/fQqMBp1WEjT7yjOmGylhveSwsmHztVD5n8XWGo84YxVdf9rLqhunbyMXw/1HpDjWcQIECAAAECGy9wd/3Jb1cnVWdU11RvXd/XO3h9X+9hI32Yjd91y84c6offqa6Ypv3JHdb/zfKy6uTqv69/3LJluexOgAABAgQIECBAgAABAgQIECBAgAABAgQIECBAgAABAgQIECBAgAABAgQIECBAgAABAgQIECBAgAABAgQIECBAgAABAgQIECBAgAABAoPA1CHINAgQIECAAAECBAgQIECAAAECBAgQIECAAAECBAgQIECAAAECBAgQIECAAAECBAgQIECAAAECBAgQIECAAAECBAgQIECAAAECBAgQIECAAAECBO6ZwMerI0YufXX1/ns21VUECBAgQGCjBY6tjq72quZtuMrY2Fgf/OAHO+mkkzr77LO7/fbbN3qjaTLxxurS6vXV9dVh1UurXxuJb0jyM9W/Vp+ofjJNYhcGAQIECBAgQIBA/WH1lmrHUYx99tmn4447ric96UmtXr2617/+9epX75ZRgd+p/vfIEz+oFlZj1fYjj+2qOdXskbPWx6t11ZpqdbWqunX97xS3VWur4XWDAAECBAgQ2HiBu+tPXli9a7KXN3xGv63af30t+ICN32pazTyt+pNp3J98aDX0Ug0CBAgQIECAAAECBAgQIECAAAECBAgQIECAAAECBAgQIECAAAECBAgQIECAAAECBAgQIECAAAECBAgQIECAAAECBAgQIECAAAECBAgQmCYCs6ZJHMIgQIAAAQIECBAgQIAAAQIECBAgQIAAAQIECBAgQIAAAQIECBAgQIAAAQIECBAgQIAAAQIECBAgQIAAAQIECBAgQIAAAQIECBAgQIAAAQIECMwUgcuqPUaC3bf6ykwJXpwECBAgMGMFXl+9vHpk9cANsxgbG+ttb3tbJ598cl/5ylbxsbS6uqL679V3qydWr6oOG8l9TXVedWr1D9X1M/buCpwAAQIECBAgsPUJvKE6oXrQVGqzZs3qWc961kTdOm/evC6//PLe+ta3ql+3vnt/XzLavrqxGr5OjWdN1v33ZV1zCRAgQIAAgfsucFf9yfHqS9Xw2srJv58NdeDT7/t202aFn1X7r+8/LtSfnDb3RCAECBAgQIAAAQIECBAgQIAAAQIECBAgQIAAAQIECBAgQIAAAQIECBAgQIAAAQIECBAgQIAAAQIECBAgQIAAAQIECBAgQIAAAQIECBCY1gKzpnV0giNAgAABAgQIECBAgAABAgQIECBAgAABAgQIECBAgAABAgQIECBAgAABAgQIECBAgAABAgQIECBAgAABAgQIECBAgAABAgQIECBAgAABAgQITC+BHaufjIS0rtq+un16hSkaAgQIENgKBd5W/X41r5qzYX5jY2O99rWv7Ywzzuib3/zm1pL+1dUbq69UD6z+pPqtkeTWVkOyS6p3Vz/eWhKXBwECBAgQIEBgKxAY6tfjqgdM5TJ79uwOOuigTjzxxFauXNnZZ5/dBz/4QfXrVnCz7+cU/t/qqJE131v9t/t5D8sRIECAAAEC917grvqTQ3/u89Wxk33L/atXVnvd++Wn7Yzhb4F/VP2b/uS0vUcCI0CAAAECBAgQIECAAAECBAgQIECAAAECBAgQIECAAAECBAgQIECAAAECBAgQIECAAAECBAgQIECAAAECBAgQIECAAAECBAgQIECAwLQSmDWtohEMAQIECBAgQIAAAQIECBAgQIAAAQIECBAgQIAAAQIECBAgQIAAAQIECBAgQIAAAQIECBAgQIAAAQIECBAgQIAAAQIECBAgQIAAAQIECBAgQGB6CxxUnTES4kXVU6d3yKIjQIAAgRkuMFbNqf66Omby++G58cm8Js4VHBsb6/d+7/c677zz+s53vjPDU74j/Ouqd1ZfrFasf/Yvqt8bSW5ddUV12nqXv6yu2VoSlwcBAgQIECBAYAYLjNavfziUqlO5zJs3r0MPPbR3vetdXXnllZ122ml9/OMfV7/O4Ju9iUJ/YfXpkbVvrHat1m6i/SxLgAABAgQI/GKBX9SfXFl9rjquenT1/Oq3qsdvZahLq2P1J7eyuyodAgQIECBAgAABAgQIECBAgAABAgQIECBAgAABAgQIECBAgAABAgQIECBAgAABAgQIECBAgAABAgQIECBAgAABAgQIECBAgAABAgQIbCKBiYPDDQIECBAgQIAAAQIECBAgQIAAAQIECBAgQIAAAQIECBAgQIAAAQIECBAgQIAAAQIECBAgQIAAAQIECBAgQIAAAQIECBAgQIAAAQIECBAgQIAAgXsk8N+rvxq58sPVf71HM11EgAABAgQ2TuAB1fbVX1e/P7LEeDU8xobnxsbGeslLXtKFF17YFVdcsXE7Tb9ZK6r/p/psdUn1jrswuLZaWp2w/rWrpl8KIiJAgAABAgQIbHMCd1e/tmDBgl7wghf0lre8pUsvvbRTTjmlJUuWqF+3ubfIPUr4+mrnySvPqY6srr5HM11EgAABAgQI3N8Cv6g/ec1Ib+5J1W9WL6h+6f4OYguvN9Qmv7K+Dftm/cktfCdsT4AAAQIECBAgQIAAAQIECBAgQIAAAQIECBAgQIAAAQIECBAgQIAAAQIECBAgQIAAAQIECBAgQIAAAQIECBAgQIAAAQIECBAgQIAAgRkgMGsGxChEAgQIECBAgAABAgQIECBAgAABAgQIECBAgAABAgQIECBAgAABAgQIECBAgAABAgQIECBAgAABAgQIECBAgAABAgQIECBAgAABAgQIECBAgMB0EfiX6siRYP6wOnG6BCcOAgQIENgqBeZW86q3Vf91JMN11Xg1e3hubGysQw89tG9+85v94Ac/2Fogbqj+ofpMdV71rurYauosxSH/4ZrPVouqH20ticuDAAECBLa4wCOqW6vrt3gkAiAw8wTurn7tUY96VIcffnh//ud/3le/+tU++tGPdtZZZ6lfZ9493hwRv3Zyk49V12yODe1BgAABAgQI3K3AL+pPXlmdtr49+ebqP03+De251aO2Ms+hF/vkyd6k/uRWdnOlQ4AAAQIECBAgQIAAAQIECBAgQIAAAQIECBAgQIAAAQIECBAgQIAAAQIECBAgQIAAAQIECBAgQIAAAQIECBAgQIAAAQIECBAgQIAAgftbYOoQ7ft7XesRIECAAAECBAgQIECAAAECBAgQIECAAAECBAgQIECAAAECBAgQIECAAAECBAgQIECAAAECBAgQIECAAAECBAgQIECAAAECBAgQIECAAAECBLZGge9WjxtJbL/q37bGROVEgAABAtNG4EHVTtVbqv9rJKp11Xg1e3hubGysgw46qEsvvbQf/ehH0yb4+xjIDdVJ1anVF6p3VsdWc6rhPMUh/59Wn61eV201id9HN9MJECBAYOMEjqxeUT212rX6w+rEjVvKLALbtMDd1a/tscceHX744b3hDW/o3/7t31q8eHHnnHOO+nWbfrtIngABAgQIEJgBAr+oP3lZdVr11vVfn1EdVT2nesQMyOvehDj0IYffGZ+lP3lv2FxLgAABAgQIECBAgAABAgQIECBAgAABAgQIECBAgAABAgQIECBAgAABAgQIECBAgAABAgQIECBAgAABAgQIECBAgAABAgQIECBAgACBbVNgOEDbIECAAAECBAgQIECAAAECBAgQIECAAAECBAgQIECAAAECBAgQIECAAAECBAgQIECAAAECBAgQIECAAAECBAgQIECAAAECBAgQIECAAAECBAgQ+I8FHlTdMnLZumr76vb/eKorCBAgQIDARgs8uNq5+p/Vyzb4HBpf//zs4bmxsbEOOOCAvv3tb3fVVVdt9GbTbOKN1eLq1Orz1TuqP6i2G1KuhvyHz+bPVf939cNpFr9wCBAgQGBmCfzp+t/x3j4S8geq359ZKYiWwLQQuLv6tcc97nEdfvjhHX/88Z1//vmddNJJfelLX1K/TovbJggCBAgQIECAwN0K/KL+5Her0yZ/l9qvOrp6VrX7VuY59CGPrx4x+Xui/uRWdoOlQ4AAAQIECBAgQIAAAQIECBAgQIAAAQIECBAgQIAAAQIECBAgQIAAAQIECBAgQIAAAQIECBAgQIAAAQIECBAgQIAAAQIECBAgQIAAgftTYNb9uZi1CBAgQIAAAQIECBAgQIAAAQIECBAgQIAAAQIECBAgQIAAAQIECBAgQIAAAQIECBAgQIAAAQIECBAgQIAAAQIECBAgQIAAAQIECBAgQIAAAQJbscAB1Vkj+X2j+tWtOF+pESBAgMD0ENi+2qF6e/WKkZDWVePV7OG5sbGxDjnkkL75zW/2wx/+cHpEft+juKH65+rT1TnVX1fHDulWw3mKQ/43Vp+t/nv1o/u+pRUIECBAYBsWOLRaOpL/V6p9t2EPqRPYWIG7q19buHBhhx9+eG984xu74IIL+uhHP9oXvvAF9evGSptHgAABAgQIENg8Ar+oP3lFdVr1l+t7eE+rjqyGv6c9cvOEttl2GfqQ76+GnuwxM7A/efT6/ukt1Sc3m5iNCBAgQIAAAQIECBAgQIAAAQIECBAgQIAAAQIECBAgQIAAAQIECBAgQIAAAQIECBAgQIAAAQIECBAgQIAAAQIECBAgQIAAAQIECBAgsA0LDAdoGwQIECBAgAABAgQIECBAgAABAgQIECBAgAABAgQIECBAgAABAgQIECBAgAABAgQIECBAgAABAgQIECBAgAABAgQIECBAgAABAgQIECBAgAABAv+xwHHVX49c9o/Vy//jaa4gQIAAAQL3SWBOtf3kZ9DvV1PnCK6bXHVs+Do2Ntbhhx/exRdf3Pe///37tOE0mnx99cHqtOqCSYNjNjC4tlpanVBdPY1iFwoBAgQIzDyBh2/wWbK6emA19Zk78zISMYEtIzBavw612x1j99137wUveEFvfvOb+/rXv97JJ5/c6aefrn7dMvfJrgQIECBAgACBeyrwi/qTV0325v68+tXqiOrgauE9XXwGXff56nvVf51B/clfqd5fPataUe1R/XQGmQuVAAECBAgQIECAAAECBAgQIECAAAECBAgQIECAAAECBAgQIECAAAECBAgQIECAAAECBAgQIECAAAECBAgQIECAAAECBAgQIECAAAECM1Jg6iDxGRm8oAkQIECAAAECBAgQIECAAAECBAgQIECAAAECBAgQIECAAAECBAgQIECAAAECBAgQIECAAAECBAgQIECAAAECBAgQIECAAAECBAgQIECAAAECm1HgzdWfjez3mup9m3F/WxEgQIDAtikwnBs4Vv1tdWw1/Dw8xicfw2uNjY11xBFHdMEFF3T55ZdvLVIrJj9rT6+WV2+rXjmS3Lrq+9XS9QTD5/Q1W0vi8iBAgACBLSZw4/rP3J1Gdn9S9a0tFo2NCcxMgdH69Q8na9eJTHbZZZee//zn9/a3v73ly5f3yU9+sk9/+tPq15l5n0VNgAABAgQIbDsCv6g/+ePqs9Xx1Z7Vb1SHV3tshTzD74ZfqX5vhvQnH1RdVe04Eu97q/+2Fd4bKREgQIAAAQIECBAgQIAAAQIECBAgQIAAAQIECBAgQIAAAQIECBAgQIAAAQIECBAgQIAAAQIECBAgQIAAAQIECBAgQIAAAQIECBAgQGBaCQwH9xgECBAgQIAAAQIECBAgQIAAAQIECBAgQIAAAQIECBAgQIAAAQIECBAgQIAAAQIECBAgQIAAAQIECBAgQIAAAQIECBAgQIAAAQIECBAgQIAAAQL3XODJ1VOq86rL7vk0VxIgQIAAgY0WGM4OfGf1B9X21Vg1PrnaxLmCY2NjvfKVr+zss8/u29/+9kZvNM0mXlu9tTq3+ln1xurokRjXVd+pllR/td5nuN4gQIAAAQL3RWBpdejIAkdV/3JfFjSXwDYqMFW//lE1e8rgQQ96UIccckjvfve7u/baazv99NM76aST1K/b6JtE2gQIECBAgMCMEri7/uTQszu9el21oDp4sn/3hBmV3T0L9gfVv1VHzKD+5FCPv3sk3qGnvHf1jXuWsqsIECBAgAABAgQIECBAgAABAgQIECBAgAABAgQIECBAgAABAgQIECBAgAABAgQIECBAgAABAgQIECBAgAABAgQIECBAgAABAgQIECBAYGMEJg4ONwgQIECAAAECBAgQIECAAAECBAgQIECAAAECBAgQIECAAAECBAgQIECAAAECBAgQIECAAAECBAgQIECAAAECBAgQIECAAAECBAgQIECAAAECBAgQIECAAIFpLfA/q1dVO1cP2DDSsbGx/vRP/7QlS5Z08cUXT+tE7mFw49UPq9dXF1W7VH+0/vvfGJm/dvK1z6x//b3Vj+/h2i4jQIAAAQJ3J/COatHIi8PPx+MiQGCjBIb6dfjvabup2bNnz+6AAw7ob//2b1uzZk0XXHBB733ve9WvG8VrEgECBAgQIEBgswvcVX9y6M99YbJvN6d6WvWaau/NHt39vOGsWbMaHx9alHeMayZ7kYfNoP7k7Opr1ZNHYr6g2re6U3L3M5/lCBAgQIAAAQIECBAgQIAAAQIECBAgQIAAAQIECBAgQIAAAQIECBAgQIAAAQIECBAgQIAAAQIECBAgQIAAAQIECBAgQIAAAQIECBAgsE0LzNqms5c8AQIECBAgQIAAAQIECBAgQIAAAQIEm6quAAAAIABJREFUCBAgQIAAAQIECBAgQIAAAQIECBAgQIAAAQIECBAgQIAAAQIECBAgQIAAAQIECBAgQIAAAQIECBAgQIAAAQIECBCYGQLHVS+r9qgevGHIY2Njvetd7+qjH/1o559//szI6BdHuXp9vt+r/mjy69Or/6s6aGTamuqs6tTqI9WNW0PiciBAgACBLSpwVPX/jkTw2eqwLRqRzQnMXIE/qf5H9ZCpFGbNmtV+++3Xm970phYsWNBVV1018b36debeZJETIECAAAEC25TAXfUnx9f/zjQ0I4e679pq98nv95vpMnPmzGnNmqH9eMdYUX2res4M608+rVpWjf77NH9YnTjT75H4CRAgQIAAAQIECBAgQIAAAQIECBAgQIAAAQIECBAgQIAAAQIECBAgQIAAAQIECBAgQIAAAQIECBAgQIAAAQIECBAgQIAAAQIECBAgMF0FRg98ma4xiosAAQIECBAgQIAAAQIECBAgQIAAAQIECBAgQIAAAQIECBAgQIAAAQIECBAgQIAAAQIECBAgQIAAAQIECBAgQIAAAQIECBAgQIAAAQIECBAgQIAAAQIECGzrAi+vjqz2rR66IcbY2Fj/+I//2L/8y7/0hS98oVWrVjU+Pj6Tza6rLl6fwF9UN1e/Ub2oetpIUrdXH6s+VX22WjmTExY7AQIECEwLgSdWl45Eck2127SITBAEZp7AK6p3VjuPhr733nv3mte8pqc+9anNmTOnN7zhDerXmXdvRUyAAAECBAhsmwJ3158cenjvrb5WraneWh1QPbCasf8myk477dRPfvKT0Ts9/PD9au8Z2J/8u+qYkbh/Wu1Rrdg238qyJkCAAAECBAgQIECAAAECBAgQIECAAAECBAgQIECAAAECBAgQIECAAAECBAgQIECAAAECBAgQIECAAAECBAgQIECAAAECBAgQIECAwKYVmLGH72xaFqsTIECAAAECBAgQIECAAAECBAgQIECAAAECBAgQIECAAAECBAgQIECAAAECBAgQIECAAAECBAgQIECAAAECBAgQIECAAAECBAgQIECAAAECBAgQIECAAIFpJXB49eJq+PrwDSMbGxvrU5/6VKecckqf/exnu+aaa1q3bt20SuBeBvON6gvVB6p51THVM6vHjaxzW/W+6pTqq9Wqe7mHywkQIECAwM99pE5+nmw38sJDq5+gIkDgXgu8aH3d+nfV7qMzf/mXf7kjjjiiF77whe2xxx6dcMIJ6td7TbvNT9i+enB1/TYvAYAAAQIECGxegbvrT363Orn6THV59Zbq0Mke5tjmDfH+222oVS+/fEjnjnFz9ePqMTOwP7lTNdynXUZiP6n6nftPzEoECBAgQIAAAQIECBAgQIAAAQIECBAgQIAAAQIECBAgQIAAAQIECBAgQIAAAQIECBAgQIAAAQIECBAgQIAAAQIECBAgQIAAAQIECBAgMCUwCwUBAgQIECBAgAABAgQIECBAgAABAgQIECBAgAABAgQIECBAgAABAgQIECBAgAABAgQIECBAgAABAgQIECBAgAABAgQIECBAgAABAgQIECBAgAABAgQIECAw7QX2qw6tXlE9esNox8bGWrJkSRdddFGf/vSnO//881uzZs20T+oXBPjZ6uTqzPVf96reVC2sHjoy59b13/9F9bHqh9XtMzlhsRMgQIDAtBFYVj19JJrDquFzySBA4N4JPLM6qXrM6LQFCxb0tKc9rZe97GUdeOCBffCDH5yoX7/85S+3du3ae7fD9Lpa/bpp78f21eHVEZNf318dt2m3tDoBAgQIECCwgcDd9SevXf/5fMH6uu+fJnt5r5z8vB6unzNTFZ/+9Kd3wQUXND4+PpXC6mpVteMM7U/+3uQ9Gr0lz6rOm6n3SNwECBAgQIAAAQIECBAgQIAAAQIECBAgQIAAAQIECBAgQIAAAQIECBAgQIAAAQIECBAgQIAAAQIECBAgQIAAAQIECBAgQIAAAQIECBCYrgKzpmtg4iJAgAABAgQIECBAgAABAgQIECBAgAABAgQIECBAgAABAgQIECBAgAABAgQIECBAgAABAgQIECBAgAABAgQIECBAgAABAgQIECBAgAABAgQIECBAgAABAgTuENij2r9aVO1ZjY3ajI2N9elPf7rbbrutU089tZNOOqnVq1c3Pj4+0wjXVaur/139Y7WiOqj6y2re+q9zJhMarrmxOr46pbq5GuYaBAgQIEDgvgr8ffWq6vvV16q/qr58Xxc1n8A2KPDY6tTqiaO5P/jBD2633Xbr2GOP7eijj+68886bqF8/8pGPTNSvM3CoXzfPTfv16lMjW11XPbyacb/wbB4uuxAgQIAAgU0icHf9yVuqq6sTq5OqX6teVP1Otd0miWQTLjr0WbfbbrsOOuiglixZMtpfHeq+4TGT+5Nfmrw/U4LLqydXt29CUksTIECAAAECBAgQIECAAAECBAgQIECAAAECBAgQIECAAAECBAgQIECAAAECBAgQIECAAAECBAgQIECAAAECBAgQIECAAAECBAgQIEBgmxOYtc1lLGECBAgQIECAAAECBAgQIECAAAECBAgQIECAAAECBAgQIECAAAECBAgQIECAAAECBAgQIECAAAECBAgQIECAAAECBAgQIECAAAECBAgQIECAAAECBAgQIDDzBB5c7VP9VfWUau5oCrNmzerjH/94e+21V0uWLOl//I//0S233NK6detmWqa3VjdU76k+VD2x+vXqDydznjpHcUX179X/rJZWMy7RmXZjxEuAAIFtSOAR1c3VTdtQzlIlsCkEHlJ9sfpPo4uPjY01Z86cXvOa13Tssce2Zs2aifr1z/7szybq1xk41K+b56Y9oLq2eujIds+rPr95trcLAQIECBAgUN1df3Loy62p3ludWM2pXlC9uRpqwhk1tt9++3beeede+MIX9sEPfrDx8fGp+Ke+mcn9ySdU39rghjyzOn9G3STBEiBAgAABAgQIECBAgAABAgQIECBAgAABAgQIECBAgAABAgQIECBAgAABAgQIECBAgAABAgQIECBAgAABAgQIECBAgAABAgQIECBAYJoLTB1UM83DFB4BAgQIECBAgAABAgQIECBAgAABAgQIECBAgAABAgQIECBAgAABAgQIECBAgAABAgQIECBAgAABAgQIECBAgAABAgQIECBAgAABAgQIECBAgAABAgQIENimBWZXe1Z/Wj2nesyoxqxZs3rTm97Ub//2b3fppZf2N3/zNy1fvrxrr712pqFdXX25Oqk6uzqqOnz99wdWc0aSuaQ6s/rf1VdmWpLiJUCAAAECBAhsAwJD7XZu9Yy7yvXFL35xRx55ZE972tMm6te3vOUtXXDBBY2Pj880GvXr5rtjf1cdM7LdP1Sv2Hzb24kAAQIECGzzAr+wP1l9qvro+l7eBdWTquOr/Waa2m677dYzn/nM9t577/7iL/5itD4dCtXRf+NlpvYn31q9vjq5el31w5l2j8RLgAABAgQIECBAgAABAgQIECBAgAABAgQIECBAgAABAgQIECBAgAABAgQIECBAgAABAgQIECBAgAABAgQIECBAgAABAgQIECBAgACB6S4weljNdI9VfAQIECBAgAABAgQIECBAgAABAgQIECBAgAABAgQIECBAgAABAgQIECBAgAABAgQIECBAgAABAgQIECBAgAABAgQIECBAgAABAgQIECBAgAABAgQIECBAYFsWeET129ULq+eOQsyaNauXvOQlvfGNb2x8fLxPfvKTnXbaaX31q19t3bp1M8VsTfWN6h+qL1U/qd64/vuDq92rsclExqszJq/7cnXFTElQnAQIECBAgACBbUhgOP/6nOpZd5Xzr/zKr7T//vv3qle9aqJ+/dCHPtT73//+1q5dO5OI1K+b9249pzp7ZMubq52r2zdvGHYjQIAAAQLbtMDd9ierSyY/qz9QDbXg71Svm0lac+bM6clPfnIvf/nLmzt3bq9+9asnatW7GDO5P/nA6pnVmTPp3oiVAAECBAgQIECAAAECBAgQIECAAAECBAgQIECAAAECBAgQIECAAAECBAgQIECAAAECBAgQIECAAAECBAgQIECAAAECBAgQIECAAAECM0lgOITHIECAAAECBAgQIECAAAECBAgQIECAAAECBAgQIECAAAECBAgQIECAAAECBAgQIECAAAECBAgQIECAAAECBAgQIECAAAECBAgQIECAAAECBAgQIECAAAECBKa/wE7VPtVvV6/cMNwnPvGJ/eVf/mV77bVXP/nJT3rf+97XJz7xiX72s5+1du3a6Z9dXVOdWf1Ntbr65er/rvat5lbDGYrj1e3V4uot/Z85P50JyYmRAAECBAgQILCNCQy12xfW13f731XeO+64Y49//OM7/vjjJ+rXr3/96x199NGtXj2UgTNirJusRYcc1a+b75b9oHrkyHa/VZ28+ba3EwECBAgQ2OYFflF/8qbqO9Xbq29Wj6s+M1PExsbGevjDH94BBxzQH//xH3fRRRf1qle9qvHxoR15p6E/OVNuqjgJECBAgAABAgQIECBAgAABAgQIECBAgAABAgQIECBAgAABAgQIECBAgAABAgQIECBAgAABAgQIECBAgAABAgQIECBAgAABAgQIECCwhQSGAxkNAgQIECBAgAABAgQIECBAgAABAgQIECBAgAABAgQIECBAgAABAgQIECBAgAABAgQIECBAgAABAgQIECBAgAABAgQIECBAgAABAgQIECBAgACBuxbYvjqy+nz1Q0gECBAgQGALC8ytFlRHVX9SPay641zBhz70oR1zzDEdcsghPfWpT+0jH/lIH//4x7v44ou76aabtnDo92j706tPVSdXe1e/Xr2geszI7FXVldVHqndVq6u192h1FxEgQIAAAQIECGxOgaFOPbM6YNh09uzZzZkzp9tuu20ihrGxsXbZZZde8YpXTNSvO+ywQ/vvv3+rVg3l3rQf66ohkbOqJerXzXq/3lYdP7LjJ6uXbNYIbEaAAAECBLZtgdH+5OuqHavhb2nDGGqkFdWHq89VV63/G9u3RvuX05VuqE3nzp3bc5/73F7wghd0xBFH9M///M8tWrTorkLWn5yuN1JcBAgQIECAAAECBAgQIECAAAECBAgQIECAAAECBAgQIECAAAECBAgQIECAAAECBAgQIECAAAECBAgQIECAAAECBAgQIECAAAECBAgQmCYCdxwcPk3iEQYBAgQIECBAgAABAgQIECBAgAABAgQIECBAgAABAgQIECBAgAABAgQIECBAgAABAgQIECBAgAABAgQIECBAgAABAgQIECBAgAABAgQIECBAYDoJ7FNdMBnQ5dXHq+OnU4BiIUCAAIFtTmCsenG1qNq3Gn6eGNttt1177bVXL33pS3vd617X8uXLO/PMMzvxxBO7/PLLGx8fn+5YJ1Qfq26oXlW9pnpY9cCRwK+rllafnHxM+6SmO7r4CBAgQIAAAQKbSGA4//qM6sBh/e23374ddtihH//4x3dsNzz3pCc9aaJ+Pfzww3vWs57VzTffvInCuV+XXV3dVL2tOlX9er/a/keLPam6ZOSi26udqxnxxvmPkvM6AQIECBCYIQJT/cnXVk+sFozEfWt1afX/VYury6pp/++iDH3VHXfcsde//vW96EUvauedd+7444/vAx/4wF3dEv3JGfJGFSYBAgQIECBAgAABAgQIECBAgAABAgQIECBAgAABAgQIECBAgAABAgQIECBAgAABAgQIECBAgAABAgQIECBAgAABAgQIECBAgAABAgS2lMC0P3hnS8HYlwABAgQIECBAgAABAgQIECBAgAABAgQIECBAgAABAgQIECBAgAABAgQIECBAgAABAgQIECBAgAABAgQIECBAgAABAgQIECBAgAABAgQIECBQvar6+xGJpdXzyRAgQIAAgS0ssFf1W9XrqwdMxTI2NtZDH/rQDjjggF7xilf0iEc8optvvrnFixd39tln941vfGM07BsmP+OGr/fHeGj12urBU4vttNNOveENb7jT2tdff31XXHFF5513Xj/4wQ9GX1tXvai6vHp69RvVYdXcavbkhbdV367eU51Tfef+CNwaBAgQIECAAAECm0RgOP/6jOrAYfWdd965Rz/60V188cWNj49PbDh79uyGmnGoXw899ND++I//eKJ+nRzDRcMaw9crq89XV1UrNzLax66f//uTa07Uza95zWvaYYcd7nK5Ica3vOUtrVx5p+2GWIbH1yfj+VT1Y/XrRt6RjZ92cfWrI9OH+/qBjV/OTAIECBAgQGAjBIb+5EHV0dXTpmqsam31k+oL1Serf5567QEPeEC33357s2bNmqgLDzrooHbffffmzZs3sf1Qf/393/99l1122VQ4N072Ae8oEDciztEp21f/rdp1eHL77bfvtttum4jnV3/1VyfiefGLX9yuu+7aV77ylT7wgQ90zjlDC/JOY3X1Lf3J+3gnTCdAgAABAgQIECBAgAABAgQIECBAgAABAgQIECBAgAABAgQIECBAgAABAgQIECBAgAABAgQIECBAgAABAgQIECBAgAABAgQIECBAgMBWLjAcpmgQIECAAAECBAgQIECAAAECBAgQIECAAAECBAgQIECAAAECBAgQIECAAAECBAgQIECAAAECBAgQIECAAAECBAgQIECAAAECBAgQIECAAAECBAjctcCJ1R+MvPSW6o2wCBAgQIDAFhbYqXpG9clq+w1j2XPPPTvkkEP69V//9R7/+Md34YUX9pnPfKZ/+qd/as2aNVOXf686vLquekA1dh9zemS1pNp5ap1HPvKRnX/++RM/zpo1q7lz53b11Vd30UUX9d73vrdly5Y1Pj4+dfnaar9qx+oV69fat3rcBjH9qDqvelt1aXXbfYzZdAIECBAgQIAAgU0nMJx/fUZ14LDF7rvv3n777deZZ57ZT3/609auHcq//zOG+nXfffftlFNO6ZZbbhmtD38yWe9evL5mHXoyy6ubNrJ+/bXqo0NpOmzwqEc9qn/9139t1113vVuBffbZp2uvvXbq9aFwvb26Zn0tflr1vydr6UerXzfdm+huVl5UvWPktS9WB2z2KGxIgAABAgS2bYGhP/mo6vjqBdUO1ewRkqFu+1L18qn66yEPechEf/DWW29t77337oQTTpioA3fcccduv/32ifrwyCOP7LzzhvbfxPjhZP9yxf1E/ZDqM+vruMcO6w373nbbbc2fP7/nP//5/e7v/u7E91deeWUf/vCH++IXv9iPfjS0I+80hlrwHP3J++mOWIYAAQIECBAgQIAAAQIECBAgQIAAAQIECBAgQIAAAQIECBAgQIAAAQIECBAgQIAAAQIECBAgQIAAAQIECBAgQIAAAQIECBAgQIAAAQJbqcDEwYcGAQIECBAgQIAAAQIECBAgQIAAAQIECBAgQIAAAQIECBAgQIAAAQIECBAgQIAAAQIECBAgQIAAAQIECBAgQIAAAQIECBAgQIAAAQIECBAgQIDAXQqcXz1j5JXfrD7BigABAgQIbGGBOdUTqi9XD9kwlgc96EHtvPPOveIVr+hFL3pR8+fPb9myZR1zzDHdcMMNU5d/uzqoGtbapdr+Pub08OrD1Y5T6+y2226dfPLJEz8+4AEPaPh5fHy86667rhNOOKEzzjijtWvXTl2+pvovk5+7w9fd7iKmJdW/VqdW11Tr7mPMphMgQIAAAQIECGw6geH86zOqA4ctHvWoR/XKV76yz3/+811wwQX97Gc/u2PnoX6dN29eN954Y7fddtvU86urof7bs/p+9brqx9WDN7J+/U/V/6omzuUeatP3v//9PexhD7tLgTlz5kzU0kPtOjnGq+GHkybz+rf1dek+kzW1+nXTvY/uauVHVldO3ctquDePrn64ecOwGwECBAgQ2KYFhp7iUJf91+rF1dOqB42IDMXeTZM9vomnd9lll57znOf07W9/u4ULF/bud7+7XXfdtVtuuaUVK1a0atWqXvva1/bVr351apmh//fK6sb7SXq79WXph6o9hvWGOvAhD3lIL33pS3ve857XM57xjC688MKJevVjH/tYP/rRj1q9eihJ7zQ+X31cf/J+uiOWIUCAAAECBAgQIECAAAECBAgQIECAAAECBAgQIECAAAECBAgQIECAAAECBAgQIECAAAECBAgQIECAAAECBAgQIECAAAECBAgQIECAwFYqMHHwoUGAAAECBAgQIECAAAECBAgQIECAAAECBAgQIECAAAECBAgQIECAAAECBAgQIECAAAECBAgQIECAAAECBAgQIECAAAECBAgQIECAAAECBAgQIPBzAmPVrdUDRl75per7rAgQIECAwDQQeGz1leqhG8Yya9ashsf+++/f8573vA499NDWrl3bb//2b3fFFVdMXX5J9dJqj2qfasF9zGmH6reqB02t86IXvaiFCxdO/LjDDjt08MEH9+hHP3oithNPPHHisWrVqqnL11Z/W/1a9ZTqgSPx3Fz9uPqn6lPVd6tb7mO8phMgQIAAAQIECGxageH86zOqA4dthrrwPe95T8uWLWvx4sVdddVVd9SCU/Xr2NhYa9asmYpqdbWoGnoxQz34v6oHV0/cyPr1kdVvTC0+b968jjjiiB70oDvK1ztpDPXr3//933f99ddPPb+u+tfq/dU11ZzJ9Yb81K+b9r10V6t/YfK9cEr18eqL1fA7hUGAAAECBAhsPoGhHtqvOrQ6qtp9pKc3Xg2P4W9tE2PBggWdcMIJXX755T3kIQ/pta99bbfcckvf+ta3uvDCC7v22mv75Cc/2Q9/+MOpKT+tPlbd0UC8j6kN9eV/qYa6cKI+feELX9jQw3z4wx8+UYcO+5955plddNFFo33LqW2HQnXoX56kP3kf74TpBAgQIECAAAECBAgQIECAAAECBAgQIECAAAECBAgQIECAAAECBAgQIECAAAECBAgQIECAAAECBAgQIECAAAECBAgQIECAAAECBAgQ2MoFhgMZDQIECBAgQIAAAQIECBAgQIAAAQIECBAgQIAAAQIECBAgQIAAAQIECBAgQIAAAQIECBAgQIAAAQIECBAgQIAAAQIECBAgQIAAAQIECBAgQIAAgZ8X+JXqmyNP31TtBIoAAQIECEwTgYXVV6pd7y6e7bbbrsc97nG9+tWvbr/99uuVr3xlX//616cu/0b1h9WB1VHVnpsyrwULFrRo0aKe+9znNn/+/M4777yOOeaYbrzxxqlt11WXVHtVo2cljlffn8z1Q9XnquE5gwABAgQIECBAYHoLDDXdGZP1ZgsXLuzcc8/tsssu6+1vf3sXX3xxV1999S/K4LbqOdUDqu2qZdWTq8M2V/26atWqVq5cOVqvHlt9tPrl6pD1faMjqr3Vr1vkjbh7ddUW2dmmBAgQIECAwKjA3Gq/6vjJumi3u+N5+MMf3pIlSxpqrNWrV7fvvvv2jW98o6VLl7Z48eKWL1++qWWvm6zbJvqpT37yk/vwhz880T/97ne/2+c+97lOPvnkiTp1fPwu24+3VK+crAe3hf7kztUNm/qmWJ8AAQIECBAgQIAAAQIECBAgQIAAAQIECBAgQIAAAQIECBAgQIAAAQIECBAgQIAAAQIECBAgQIAAAQIECBAgQIAAAQIECBAgQIAAAQJbo8DoIdtbY35yIkCAAAECBAgQIECAAAECBAgQIECAAAECBAgQIECAAAECBAgQIECAAAECBAgQIECAAAECBAgQIECAAAECBAgQIECAAAECBAgQIECAAAECBAhsrMDvVv88Mvlz1aEbu5h5BAgQIEDgfhZYWC2r5g/rzpo1qzlz5rR27drWrVs3sdXY2Fjz5s3rCU94Qvvvv3+nnHJK//7v/z4Vxter11QHVkdVe97P8d1puQULFrRo0aIOOeSQHvOYx3TBBRf0m7/5m91www1T141XP6keOjJxbbVyfYxnVx+shpiv3JRxWpsAAQIECGwgMHw+PrV6SrW6+nNCBAjcY4Hh/OszJuvNFi5c2Pnnn9/q1as755xzOvnkk1uyZElr1qy5o37dYOU11asma97rq+GxT3XY5qpfV61a1cqVQzk6MYba9BWTcexfHVI9utpZ/XqP3xMuJECAAAECBLY+gbH1fbtHVs+pjlhfu72gmjO0JjdMdehTvve9722fffbpYQ972MTjwgsvbOnSpS1evLjly5dvap3rhjZqteuw0RDHSSedNNEvPfvss/vc5z7XlVdeOdqv3DCeYf6Q34WbOtAtvP7c6k+r46vnra97z9vC8dieAAECBAgQIECAAAECBAgQIECAAAECBAgQIECAAAECBAgQIECAAAECBAgQIECAAAECBAgQIECAAAECBAgQIECAAAECBAgQIECAAAECM05gOOzGIECAAAECBAgQIECAAAECBAgQIECAAAECBAgQIECAAAECBAgQIECAAAECBAgQIECAAAECBAgQIECAAAECBAgQIECAAAECBAgQIECAAAECBAgQ+HmBd1d/NPL026o3gCJAgAABAtNEYGG1rJo/xDM2Ntaee+7ZNddc009+8pPGx8cnwpw1a1azZ89u77337gc/+EHXXXfdVPhfr15THVgdVe25KfNasGBBixYt6rDDDutxj3tcp59+ekcffXQ33XTT3W27prq5uqj6dPXhyZ9v35RxWpsAAQIECIwI7D35OTT11JXV8PlrECBwzwSG86/PmKw3W7hwYcuWLWvevHmtWLGij33sYy1evLjLLrvsTvXryNLrJmvAT1bfqK6u/lN12OaqX1etWtXKlSunQlpb/Xm1oHpWtc8GDOrXe/a+cBUBAgQIECCw9QlsX+1S/ZfJOu2x1U5Da3I01e22266XvexlvfjFL+7JT35yu+22W1/96ldbunTpRF24fPnyTS0zNEaHmHYdNnrKU57Sm970pj7/+c9UzsBwAAAgAElEQVT3pS99qQsvvPBO+w891bVrhxLwjjH8Tvjs6gebOtAtuP5Q55408rvvcFOesAXjsTUBAgQIECBAgAABAgQIECBAgAABAgQIECBAgAABAgQIECBAgAABAgQIECBAgAABAgQIECBAgAABAgQIECBAgAABAgQIECBAgAABAgRmpMCdDuCZkRkImgABAgQIECBAgAABAgQIECBAgAABAgQIECBAgAABAgQIECBAgAABAgQIECBAgAABAgQIECBAgAABAgQIECBAgAABAgQIECBAgAABAgQIECCwaQS+UP3nkaV/qzp502xlVQIECBAgcK8FFlbLqvnDzLGxsV73utd11lln9Y1vfKPbb7/9jgVnzZrV3LlzW7NmzcRjcnyzOrY6sDqq2vNeR3AvJixYsKBFixZ1yCGHtHDhwt7xjnf0zne+s9WrV9/dKjdXV1Tvq86sLq/WVuP3YluXEiBAgACB+yIwVq2qthtZ5MHVz+7LouYS2IYEhvOvz5isNydqwGXLlrXrrru2du3aLrnkks4555z+4R/+4efq1xGj69f3Zs6qllb/32TNetjmql9XrVrVypUrp8JZV11Y7VbtUm2/wb1Uv25Db26pEiBAgAABAncSGOq+2dWvVM+pXr6+dnty9YDRq4Ye5c4779xzn/vcDjvssF760pe2fPnyli5d2uLFiye+38TjumqIdddhn8c85jE9/vGPn6hLV6xY0a233nqn7R/4wAc21IMj4/vVM6urN3GcW3L5oUd8yeT9nIrjDdXbtmRQ9iZAgAABAgQIECBAgAABAgQIECBAgAABAgQIECBAgAABAgQIECBAgAABAgQIECBAgAABAgQIECBAgAABAgQIECBAgAABAgQIECBAgMBMExgOuzEIECBAgAABAgQIECBAgAABAgQIECBAgAABAgQIECBAgAABAgQIECBAgAABAgQIECBAgAABAgQIECBAgAABAgQIECBAgAABAgQIECBAgAABAgR+XuCW6kEjT+9RfQ8UAQIECBCYJgILq2XV/CGe2bNn9+EPf7grrriiM888s/PPP7/Vq1c3Pj5+d+FeUv1BdWB1VLXnpsxrwYIFLVq0qOc+97nNnz+/17/+9Z100kmtW7duw23XVrdW51dnVJ+tvlsNn8t3m8ymjN3aBAgQILBNC3ytesqIwH9e/9l59jYtInkC91xgOP96qOeGerOFCxe2bNmyiVpwGDfeeONE7XrqqadO1K9f/vKXJ+rXDcZQLF5enVa9pfql9XXiYZurfl21alUrV66cCmmoRW+odqi2G4lT/XrP3xOuJECAAAECBLZugYdO1msvmqwBn7lB3dTY2Fh77LFHz3/+8zvhhBMm6sGlS5e2ePHili9fvql1rquGGnXXYaPddtutWbNmtWLFijvVoUOfdfvtt2/PPffsa1/72mh/9Yr1vcohp2s2daBbeP13Vn8yEsOqyd7xD7ZwXLYnQIAAAQIECBAgQIAAAQIECBAgQIAAAQIECBAgQIAAAQIECBAgQIAAAQIECBAgQIAAAQIECBAgQIAAAQIECBAgQIAAAQIECBAgQIDAjBEYDrsxCBAgQIAAAQIECBAgQIAAAQIECBAgQIAAAQIECBAgQIAAAQIECBAgQIAAAQIECBAgQIAAAQIECBAgQIAAAQIECBAgQIAAAQIECBAgQIAAAQIE7izwuOq7I0/dVO0EiQABAgQITCOBhdWyav4Q0+zZszvzzDPbcccdO+200/rQhz7Uj3/8426++ebWrVvX+Pj4hqFfWr26OrA6qtpzU+a2YMGCFi1a1LOf/ezmzZvXcccd15IlSzbcck310+rq6iPVSdWPq1WbMjZrEyBAgACBXyDwj9XLRl5/bfUeYgQI3COB4fzrMybrzRYuXNiyZcuaP3+ifJ0Yt956a8uXL5+oX//u7/6uK6+88q7q1tuq06tjq92rwzZX/bpq1apWrlw5Fe5QUG94prf69R69FVxEgAABAgQIbEMC20/2GZ+/vsd3TPVLG+Y+d+7cDj744E488cSuuuqqli5d2uLFiyfqwk08rpus53Yd9tlll11asWLFnbacM2dOO+ywQ7vttlu/9mu/NtFjHemrXlE9c31P9ZpNHOeWXv6B1eXVw0cCOW19L/oFWzow+xMgQIAAAQIECBAgQIAAAQIECBAgQIAAAQIECBAgQIAAAQIECBAgQIAAAQIECBAgQIAAAQIECBAgQIAAAQIECBAgQIAAAQIECBAgQGCmCGx4eOFMiVucBAgQIECAAAECBAgQIECAAAECBAgQIECAAAECBAgQIECAAAECBAgQIECAAAECBAgQIECAAAECBAgQIECAAAECBAgQIECAAAECBAgQIECAAIFNKfD46i+rp1S/XJ1RHbwpN7Q2AQIECBC4lwILq2XV/GHe7NmzO/vss9trr7267LLLuuCCCzr11FP70pe+1MqVK1uzZs2Gy19avbo6sDqq2vNe7n+vLl+wYEGLFi3q2c9+dvPmzeu4445ryZIlG67x4+rC6hOTuS2vVldr79VmLiZAgAABAvefwB9V7x5Z7oPVq+6/5a1EYKsWGM6/HvopQ73ZwoULW7ZsWfPnT5SvE2PdunXdfPPNE/XrZz7zmd785jd3++23b4hyW3V6dWy1e3XY5qpfV61aNVFLT47xavRM7+Hn66qvqV+36vex5AgQIECAAIF7JzBWPaR6bHVQ9c4Np8+dO7eDDz64E088sauuuqqlS5e2ePHili8fWoGbdAy121DP7Trssssuu7RixYo7Npw1a9ZErfrUpz61l7zkJQ0/H3PMMY2PD2XfxLiieub6nuo1mzTK6bH4S6pTNgjlN6pPTY/wREGAAAECBAgQIECAAAECBAgQIECAAAECBAgQIECAAAECBAgQIECAAAECBAgQIECAAAECBAgQIECAAAECBAgQIECAAAECBAgQIECAAIHpLTB6eOH0jlR0BAgQIECAAAECBAgQIECAAAECBAgQIECAAAECBAgQIECAAAECBAgQIECAAAECBAgQIECAAAECBAgQIECAAAECBAgQIECAAAECBAgQIECAAIEtI/Dgan71vS2zvV0JECBAgMBdCiyslk1+RjV79uzOPffc9ttvv26++eZWrFjRZz/72c4888wuuuiirr766n7605+OLnRp9erqwOqoas9N6bxgwYIWLVrUs5/97ObNm9dxxx3XkiVLRrccr06pzqw+uz62a6pbNmVM1iZAgAABAvdA4IDqrJHrvlLtew/muYQAgRrOvz5jst5s4cKFLVu2rPnzhxbLncdQv37lK1/phS98YatWrdrw5duq06tjq92rwzZX/TrEsnLlyql4hnp16kzvm6prqwurc9Wv3u4ECBAgQIAAgZ8TeEj1pPW12/lTNdSsWbMaHx9v7ty5HXzwwZ144oldddVVLV26tMWLF7d8+fJNzXjdZCy7DhvtsssuEz3UYey4444N/ct99tlnon956KGH9p3vfGeiPh1inhxXrK/7njnZt9zUsU6H9Yfm7fNHAvnBZA/55wr26RCsGAgQIECAAAECBAgQIECAAAECBAgQIECAAAECBAgQIECAAAECBAgQIECAAAECBAgQIECAAAECBAgQIECAAAECBAgQIECAAAECBAgQIDCdBKYOL5xOMYmFAAECBAgQIECAAAECBAgQIECAAAECBAgQIECAAAECBAgQIECAAAECBAgQIECAAAECBAgQIECAAAECBAgQIECAAAECBAgQIECAAAECBAgQIECAAAECBAgQ+MUCC6tl1fzhstmzZ3fuuee23377NT4+PvG48cYbu+SSS/rQhz7Ueeed17//+7+Prnhp9erqwOqoas9NCb5gwYIWLVrUs5/97ObNm9dxxx3XkiVLRrdcV72kOrNaVQ0/j2/KmKxNgAABAgTugcBO1Y0j162uHjj5OXUPpruEwDYtMJx/fcZkvdnChQtbtmxZ8+dPlK93GkPtunz58p7xjGe0cuXKqdeGWnBY47bq9OrYavfqsM1Vv65atequ4hni+lZ1TvXR6ivq1236fS55AgQIECBA4K4FhjpuqN1+MFnTNWfOnNasWdPcuXM7+OCDO/HEE7vqqqtaunRpixcvnqgHN/G4bjKWXYd9dtlll1asWNGsWbN64hOf2HOe85yOPPLInv70p/fABz6wL37xiz3vec+b6LNOjiuqZ67vqV6zieOcLss/qvpuNXckoL9aX/v+6XQJUBwECBAgQIAAAQIECBAgQIAAAQIECBAgQIAAAQIECBAgQIAAAQIECBAgQIAAAQIECBAgQIAAAQIECBAgQIAAAQIECBAgQIAAAQIECBCYrgLDITwGAQIECBAgQIAAAQIECBAgQIAAAQIECBAgQIAAAQIECBAgQIAAAQIECBAgQIAAAQIECBAgQIAAAQIECBAgQIAAAQIECBAgQIAAAQIECBAgQIAAAQIECBAgMLMEFlbLqvlD2LNnz+7cc89tv/32uyOL1atXd+ONN3bJJZf0ta99rbe+9a3dcMMNU69fWr26OrA6qtpzU6a/YMGCFi1a1LOf/ezmzZvXn/3Zn/WJT3yitWvXTm07fLNX9Z1q3aaMxdoECBAgQOBeCny/evTInCes/+xcfi/XcDmBbVFgOP/6jMl6s4ULF7Zs2bLmz58oX39ufOc732nfffftpptumnrt9urU6lHVZdWfVI+sDttc9euqVatauXLlVDzj1Q+rL1YXVl+brF2vVb9ui29vORMgQIAAAQL3QGC36kfVxL+LstNOO3XQQQd15ZVX9tjHPra//uu/7oc//GFLly5t8eLFLV++yX/Num4yll2HeIa6dIhpqEH32WefnvrUp/b4xz++oY85NjbWWWedNRHv+PhQBk6MK6pnru+pXnMPct9aLjmh+suRZIYe7q/4nXhrub3yIECAAAECBAgQIECAAAECBAgQIECAAAECBAgQIECAAAECBAgQIECAAAECBAgQIECAAAECBAgQIECAAAECBAgQIECAAAECBAgQIEBgUwlMHLxjECBAgAABAgQIECBAgAABAgQIECBAgAABAgQIECBAgAABAgQIECBAgAABAgQIECBAgAABAgQIECBAgAABAgQIECBAgAABAgQIECBAgAABAgQIECBAgAABAjNKYGG1rJo/RD179uzOPffc9ttvv7tM4nvf+14HH3xwl1122dTrl1R/UB1YHVXtuSmzX7BgQYsWLWr//fdv55137n3ve18nnnhit95669S2ayZzuXFTxmFtAgQIECCwEQKfqn59ZN6R1cc2Yh1TCGxrAsP512dM1pstXLiwZcuWNX/+RPn6c+M73/lO++67bzfddNPUa7dVr60eWw1F43urParDNlf9umrVqlauXDkVz7rqtOoD1cXVFdvaDZ0h+e5Yvbz6XjX8/9sgQIAAAQIEtpzAbtWPqol/F2X33XfvzW9+c0Pdt/322/ea17ymyy+/vKVLl7Z48eKWL1++qSO9bjKWXYeNHv3oR3fIIYd0+OGHt/fee/dLv/RLd9r/rLPO6qCDDmp8/P9n736g67ruOtF/Lcn/7aRJHDlpoih/mqS2xk3TdmS5JNBG1PljeCwCgymPvpYFNKuPKZnUEOD18WAKC2aG13E9sArvwfAG1mMCkwnMFKjCkKBXKnAjWmzZaajV0rjNPydK7Mhxomtbtp737bnm1nYT/5MiWZ+91u49955z9vntz7mpvtpe62ii8XnJf2uS7JrsQqfR+HOTbD9m7fhvk3zbNKpRKQQIECBAgAABAgQIECBAgAABAgQIECBAgAABAgQIECBAgAABAgQIECBAgAABAgQIECBAgAABAgQIECBAgAABAgQIECBAgAABAgQIEJh2AvUH72gECBAgQIAAAQIECBAgQIAAAQIECBAgQIAAAQIECBAgQIAAAQIECBAgQIAAAQIECBAgQIAAAQIECBAgQIAAAQIECBAgQIAAAQIECBAgQIAAAQIECBAgQIDAjBLoTDKYpL1U3dramoGBgfT09JxwEnv37s23fdu35dFHH23s35bkXya5Jcl7k1w/mbNfvnx57r333rznPe/JFVdckb/927/ND//wD2f37t2Ny45Xc9kzmXUYmwABAgQInIbAx5L8fNN5v5Lko6cxjlMIzDaB8vzrh6q8mc7OzgwODqa9vR5fj2vDw8Pp7u7O6OhoY18tyXuSPJdkIsnXktyY5Lapyq9jY2MpObpqh5L8WJI/TfJyklKfNn0Erk1S/v/6B6uS/jLJ2ulTnkoIECBAgMCsFLg0yVNJ6n8X5fLLL8/999+fCy+8MHPmzKnnwy1btuTBBx/Mfffdlx07dkw2UsmVpZaLy4Xe+ta35g/+4A9S1i0XL16cBQsWfNP1+/v709vbm4mJEkXrbWeSNUl2TXah02z8dx7J5X9T1fRkkp9K8kfTrEblECBAgAABAgQIECBAgAABAgQIECBAgAABAgQIECBAgAABAgQIECBAgAABAgQIECBAgAABAgQIECBAgAABAgQIECBAgAABAgQIECBAYFoJ1B+8oxEgQIAAAQIECBAgQIAAAQIECBAgQIAAAQIECBAgQIAAAQIECBAgQIAAAQIECBAgQIAAAQIECBAgQIAAAQIECBAgQIAAAQIECBAgQIAAAQIECBAgQIAAAQIzSqAzyWCS9lJ1a2trBgYG0tPTc8JJ1Gq1+r6hoaHG/rLx4SS3JHlvkusnc/bLly/Pvffem9tuuy1vetOb8uijj9a3R0ZGGpcdr+ayZzLrMDYBAgQIEDgNgTuTPNB03p8l+e7TGMcpBGabQHn+9UNV3kxnZ2cGBwfT3l6Pr8e14eHhdHd3Z3R0tLGvlqSE2y8mKWOVvNid5Lapyq9jY2PZu3dvo55D1bXLnLTpJ/DPq9+Pmu/XZUmenX6lqogAAQIECMwagUuTPFVluXR0dKSvry/XX399JiYm0tbWVs+HDz74YO67777s2LFjsmGeq2q5uFyoZM/PfvazmTdv3gmv29/fn97e3nqtVduZZE2SXZNd6DQc/3eTPJ3kV5K8Mg3rUxIBAgQIECBAgAABAgQIECBAgAABAgQIECBAgAABAgQIECBAgAABAgQIECBAgAABAgQIECBAgAABAgQIECBAgAABAgQIECBAgAABAgSmlUB5iKJGgAABAgQIECBAgAABAgQIECBAgAABAgQIECBAgAABAgQIECBAgAABAgQIECBAgAABAgQIECBAgAABAgQIECBAgAABAgQIECBAgAABAgQIECBAgAABAgQIzCyBziSDSdpL2a2trRkYGEhPT88JZ1Gr1er7hoaGGvvLxoeT3JLkvUmun8zpL1++PPfee2/uuOOOXHfdddm2bVvWrl2bkZGRxmXHq7nsmcw6jE2AAAECBE5DoPzM/fdJvprka0m2Hfn5+denMY5TCMw2gfL864eqvJnOzs4MDg6mvb0eX49rw8PD6e7uzujoaGNfLUkJt0cDbJLVSW6bqvw6NjaWvXv3Nuo5lOTWJA/Pths5g+b7lSTXNNX7k0l+fQbVr1QCBAgQIHCuCVya5Kkk9b+L0tHRkb6+vnR1dR2d5yOPPJIHH3ww9913X3bs2DHZ83+uquXicqHVq1fX11Pb2tpOeN3+/v709vZmYmKisX9nkjVJdk12ocYnQIAAAQIECBAgQIAAAQIECBAgQIAAAQIECBAgQIAAAQIECBAgQIAAAQIECBAgQIAAAQIECBAgQIAAAQIECBAgQIAAAQIECBAgQIAAgZktUH/wjkaAAAECBAgQIECAAAECBAgQIECAAAECBAgQIECAAAECBAgQIECAAAECBAgQIECAAAECBAgQIECAAAECBAgQIECAAAECBAgQIECAAAECBAgQIECAAAECBAjMKIHOJINJ2kvVra2tGRgYSE9PzwknUavV6vuGhoYa+8vGh5PckuS9Sa6fzNkvX7489957b+64445cd9112bZtW9auXZuRkZHGZcerueyZzDqMTYAAAQIECBAgMGUC5fnXD1V5M52dnRkcHEx7ez2+HteGh4fT3d2d0dHRxr5akhJujwbYJKuT3DZV+XVsbCx79+5t1HMoya1JHp4yQRc6VYFfOHLCLzadtDnJO091EMcTIECAAAECZ03g0iRPJan/XZSOjo709fWlq6vr6AUeeeSRPPjgg7nvvvuyY8eOs3bhbzHQc1UtF5f9q1evrq+ntrW1nfDw/v7+9Pb2ZmJiorF/Z5I1SXZNdqHGJ0CAAAECBAgQIECAAAECBAgQIECAAAECBAgQIECAAAECBAgQIECAAAECBAgQIECAAAECBAgQIECAAAECBAgQIECAAAECBAgQIECAAIGZLVB/8I5GgAABAgQIECBAgAABAgQIECBAgAABAgQIECBAgAABAgQIECBAgAABAgQIECBAgAABAgQIECBAgAABAgQIECBAgAABAgQIECBAgAABAgQIECBAgAABAgQIzCiBziSDSdpL1a2trRkYGEhPT88JJ1Gr1er7hoaGGvvLxoeT3JLkvUmun8zZL1++PPfee2/uuOOOXHfdddm2bVvWrl2bkZGRxmXHq7nsmcw6jE2AAAECBAgQIDBlAuX51w9VeTOdnZ0ZHBxMe3s9vh7XhoeH093dndHR0ca+WpISbo8G2CSrk9w2Vfl1bGwse/fubdRzKMmtSR6eMkEXOlWBa5J85ZiTrkjyxKkO5HgCBAgQIEDgrAhcmuSpJPW/i9LR0ZG+vr50dXUdHfyRRx7Jgw8+mPvuuy87duw4Kxd9lUGeq2q5uByzevXq+npqW1vbCU/p7+9Pb29vJiYmGvt3JlmTZNdkF2p8AgQIECBAgAABAgQIECBAgAABAgQIECBAgAABAgQIECBAgAABAgQIECBAgAABAgQIECBAgAABAgQIECBAgAABAgQIECBAgAABAgQIEJjZAvUH72gECBAgQIAAAQIECBAgQIAAAQIECBAgQIAAAQIECBAgQIAAAQIECBAgQIAAAQIECBAgQIAAAQIECBAgQIAAAQIECBAgQIAAAQIECBAgQIAAAQIECBAgQIDAjBLoTDKYpL1U3dramoGBgfT09JxwErVarb5vaGiosb9sfDjJLUnem+T6yZz98uXLc++99+aOO+7Iddddl23btmXt2rUZGRlpXHa8msueyazD2AQIECBAgAABAlMmUJ5//VCVN9PZ2ZnBwcG0t9fj63FteHg43d3dGR0dbeyrJSnh9miATbI6yW1TlV/Hxsayd+/eRj2Hktya5OEpE3Sh0xF4JEl304k/l+TfnM5AziFAgAABAgTOWODSJE8lqf9dlI6OjvT19aWrq+vowI888kgefPDB3HfffdmxY8cZX/A1BniuquXictzq1avr66ltbW0nPK2/vz+9vb2ZmJho7N+ZZE2SXZNdqPEJECBAgAABAgQIECBAgAABAgQIECBAgAABAgQIECBAgAABAgQIECBAgAABAgQIECBAgAABAgQIECBAgAABAgQIECBAgAABAgQIECBAYGYL1B+8oxEgQIAAAQIECBAgQIAAAQIECBAgQIAAAQIECBAgQIAAAQIECBAgQIAAAQIECBAgQIAAAQIECBAgQIAAAQIECBAgQIAAAQIECBAgQIAAAQIECBAgQIAAAQIzSqAzyWCS9lJ1a2trBgYG0tPTc8JJ1Gq1+r6hoaHG/rJxV5I1SW5PcnmSA0lqVS/bB5McSjJevZZzy3bppbUkaUtSnm24JMl7ksxtXGDp0qW54YYbsn///ixZsiQf+MAHctNNN+XKK6/Mtm3bsnbt2oyMjDQOL2OWueyZUXdBsQQIECBAgAABAt9KoGTEh5LcUg7o7OzM4OBg2tvr8fW4Njw8nO7u7oyOjjb2lVxawu3RAJvkxiTfcZr59ZIqr9bHX7x4cW6++ebMnTs3ExMTOXjwYA4cOFB/beTXLVu25MUXX2zUU3LxrUkedsuntcBPJtnUVOG2JDdM64oVR4AAAQIEzl2BS5M8Va0dpqOjI319fenq6jo645K3PvOZz9Q/f/LJJ/P1r389+/bta+wfSzKQpLyezPpkWassa5PltWTRsj2vep1frXlem6Tkwqxevbq+ntrWVpY3j2/9/f3p7e2tZ8Wq7azWUnedu7fMzAgQIECAAAECBAgQIECAAAECBAgQIECAAAECBAgQIECAAAECBAgQIECAAAECBAgQIECAAAECBAgQIECAAAECBAgQIECAAAECBAgQIEDgbAiUh+BoBAgQIECAAAECBAgQIECAAAECBAgQIECAAAECBAgQIECAAAECBAgQIECAAAECBAgQIECAAAECBAgQIECAAAECBAgQIECAAAECBAgQIECAAAEC3xD4WJJ5SbZUfRgMAQIECBCYpgKdSQaTtJf6WltbMzAwkJ6enhOWW6vV6vuGhoYa+8vG+5K8Ocnbk7whyb4ke5O8VG3XkhxMsj/JeHXigSSlT5TLVj83W5JcemSMTyRZ3LjAFVdckQ996EPZt29fWlpa8q53vSsrVqzIJZdcUq9j7dq1GRkZaRxexi9z2TNNvZVFgAABAgQIECBwagLl+dcPJbmlnNbZ2ZnBwcG0t9fj63FteHg43d3dGR0dbewrWbSE26MBNsl1SW44zfz61iQfT1J/Lnep45d+6ZeydOnSHD58OGNjY3nllVfqvZFfP/nJT+aFF15o1HMoya1JHj41BkdPsUD5gj1d/a7SuPSbjvzu849TXIfLESBAgAABAt9YL3yqkb86OjrS19eXrq6uozYlA5Z1wi984Qt58cUX8+lPfzpPPPFEY38JYr+QpLyezPpkW5L5VQ4o65ULkyyq+pIkc5P8UJLLywVWr15dX09tayunHd/6+/vT29ubiYmyDFpvO5OsSbLLzSVAgAABAgQIECBAgAABAgQIECBAgAABAgQIECBAgAABAgQIECBAgAABAgQIECBAgAABAjCcdGEAACAASURBVAQIECBAgAABAgQIECBAgAABAgQIECBAgAABAq8mUH/woUaAAAECBAgQIECAAAECBAgQIECAAAECBAgQIECAAAECBAgQIECAAAECBAgQIECAAAECBAgQIECAAAECBAgQIECAAAECBAgQIECAAAECBAgQIFAXeCrJG5ss3pJkOxsCBAgQIDANBTqTDCZpL7W1trZmYGAgPT09Jyy1VqvV9w0NDTX2l43eJPOTnJ9kbpJDScaTHKy2DycpvexrrU5sqbbLa9lXjp2ofn7+WTVW/dAbbrgh999/fw4dKsMmy5Yty5IlS7JgwYJs3bo1a9euzcjISKOect0ylz3T0FpJBAgQIECAAAECpy5Qnn/9UJJbyqmdnZ0ZHBxMe3s9vh7XhoeH093dndHR0ca+WpISbo8G2CSLq7x5Ovm1jPW7SerP5b788svzqU99ql7PxMREPbMePnw44+Pj9e3y2bvf/e48++yzjXpKqL01ycOnTuGMKRZ4sLpXjcv+8pHfb35+imtwOQIECBAgQCC5tPp3t3r+6ujoSF9fX7q6uo7avPzyy/X8V/qBAwfywQ9+sJ4Zq1b+ze67kpQFxJNZnyxrlI21ynLNsp5Z1jDbqu0lSf4wyTVl/NWrV9fXU9vayu7jW39/f3p7e+u5sGo7k6xJssvNJUCAAAECBAgQIECAAAECBAgQIECAAAECBAgQIECAAAECBAgQIECAAAECBAgQIECAAAECBAgQIECAAAECBAgQIECAAAECBAgQIECAAAECryZQf/CORoAAAQIECBAgQIAAAQIECBAgQIAAAQIECBAgQIAAAQIECBAgQIAAAQIECBAgQIAAAQIECBAgQIAAAQIECBAgQIAAAQIECBAgQIAAAQIECBAgkPYkzzY5HEyyIMlhNgQIECBAYBoKdCYZTOo/v9La2pqBgYH09PQcV+rExEReeuml3HTTTdm+fXtj/5eSvK96My9J6XOTtFWvZbu16vOrz+uXqrbL66Ek+5NMJLngyM5fTLK4cYHrrrsuH//4xzN37tx6nzdvXhYsWJD58+dn586d+ZEf+ZG88MILjcPHkyxPsnsaWiuJAAECBAgQIEDg1AXK868fSnJLObWzszODg4Npb6/H1+Pa8PBwuru7Mzo62thXS9Kb5MvV+kxZoym9ZNPTya9vTvITSerP5V62bFn+9b/+17nwwgszZ86cep5ua2ur95Jdy+v69eub82rJvj+U5C+TlNoaObhkYW16CZTfc36/qaQnklwxvUpUDQECBAgQmBUClyZ5qpG/Lr/88jzwwAO56qqrUqvVjvb9+/fnwIEDKa/33HNPhoaGGjgjST6aZF+VAcu6ZWnfan2y/HvegWrNsmS0kt/KmmPp5d/8ynrnJ5N0lEFuuOGGfOpTn8rSpUuPrlmWXFh6af39/ent7U1ZW63aziRrkuyaFXfPJAkQIECAAAECBAgQIECAAAECBAgQIECAAAECBAgQIECAAAECBAgQIECAAAECBAgQIECAAAECBAgQIECAAAECBAgQIECAAAECBAgQIEDgtAW+8SQbjQABAgQIECBAgAABAgQIECBAgAABAgQIECBAgAABAgQIECBAgAABAgQIECBAgAABAgQIECBAgAABAgQIECBAgAABAgQIECBAgAABAgQIECBA4I4kf97E8EiSHiwECBAgQGCaCnQmGUzSXuprbW3NwMBAenq++UfXxMREDh8+nJGRkbz73e/Ol770pcZ0nkzyO0kuTHJBkvOSLK1eG9sLk8yrTnit5xeW/fOTHD1u/vz5uf7667NkyZKcd955ufDCC7Ns2bK0t7fn4MGD+cQnPpHR0dFGPeNJLknywjT1VhYBAgQIECBAgMCpCZRc+FCSW8ppnZ2dGRwcrGfBE7Xh4eF0d3c358P9Sb4/ye4q85YTL662Tye/tlR5tX75OXPmZMGCBfUc3dLSkoULF2bRokVZunTp0fz6mc98JmNjY41yDyf535N8OslzSZ5PcihJ+VybXgJLkowkWdBU1jVJvjq9ylQNAQIECBA45wUuTfJUY73wsssuy2//9m/n/PPPz3PPPVfvZc2yvO7Zsyd79+7NX//1X9e3q1ay1r4kc6v3r7U+WQ6bqPJZyWglyL2S5KVqnLK9uloDzdVXX51Nmzalo6OjnlHLumUjG5aB+vv709vbm7K+WrWdSdYk2XXO37nTm+DNSW5I8hund7qzCBAgQIAAAQIECBAgQIAAAQIECBAgQIAAAQIECBAgQIAAAQIECBAgQIAAAQIECBAgQIAAAQIECBAgQIAAAQIECBAgQIAAAQIECBAgcO4InMwDc86d2ZoJAQIECBAgQIAAAQIECBAgQIAAAQIECBAgQIAAAQIECBAgQIAAAQIECBAgQIAAAQIECBAgQIAAAQIECBAgQIAAAQIECBAgQIAAAQIECBAgQOBbC/x8ko817f5kkp8ARoAAAQIEpqlAZ5LBJO2lvtbW1vzJn/xJOjs788ILL2T37t1HX8v2nj178sADD9Rfq7YvyY4k85v6vCTNvbUMfbrzb2lpyXnnnZe5c+dm3rx5WbBgQRYuXFjvExMT2bZtWw4cONAY/nCSjyd5NsneJC9Uvbx/PsnuJOUYjQABAgQIECBAYGYIlOdfP5TkllJuyamDg4Npb6/H1+zbty+jo6P1zFr6o48+mp/5mZ/J2NhYY3aHkjyYZH+ShUkWVb1sNzLsGefXOXPmpPS2trZ6L7m1kV937dqVQ4dKGfU2keSRJF9L8nKZQpLRqsuv0+87+f8kOT/J/Uk+Vd2z6VeliggQIECAwLklsKT6+XtRktKvSfJ/J6n/XZQlS5bkXe96Vz1vlcz3yiuv1HvZ3r9/f72X/NW0XljyV1kPPNX1yXJe6eNVLwuQB6t+cZK5pZ6ybnnzzTfX61q8eHH99fzzz6/3su+ZZ57JL/7iL9bXMau2M8maJLvOrdt2xrO5tFrXfW+SEp5vSPLFMx7VAAQIECBAgAABAgQIECBAgAABAgQIECBAgAABAgQIECBAgAABAgQIECBAgAABAgQIECBAgAABAgQIECBAgAABAgQIECBAgAABAgQIEJjBAvUH72gECBAgQIAAAQIECBAgQIAAAQIECBAgQIAAAQIECBAgQIAAAQIECBAgQIAAAQIECBAgQIAAAQIECBAgQIAAAQIECBAgQIAAAQIECBAgQIAAAQL5b0m+p8nhR5P8LhcCBAgQIDCNBMozBNuSzEtybZK/TLKs1NfS0pKPfexjWbRoUZ5++umj/ZlnnsmuXbvy8ssvZ3x8fBpN5YSlPJvkuSQjSZ5J8mSSnUmeSPJ0kleS1Kq+v3o9mOTQdJ+Y+ggQIECAAAECs1CgZNeHktxS5t7R0ZE//dM/zZIlS1Kr1fL888/n2WefzVNPPVXPrjt27EhfX99MyKxlOoeTlHD9QpLn5ddZ+O02ZQIECBAgMHsFmtcnFyRp7mWdcnmSy5K8Mck1Sb53JlCVtdW2trZcdNFFWbZsWS6++OL6eutDD5U4e7SV9ckfqNYsyxql9clv0AwleUuT02CS1TPhvquRAAECBAgQIECAAAECBAgQIECAAAECBAgQIECAAAECBAgQIECAAAECBAgQIECAAAECBAgQIECAAAECBAgQIECAAAECBAgQIECAAAECkyVQHtajESBAgAABAgQIECBAgAABAgQIECBAgAABAgQIECBAgAABAgQIECBAgAABAgQIECBAgAABAgQIECBAgAABAgQIECBAgAABAgQIECBAgAABAgQIJF9P0tEEcWOSrWAIECBAgMA0Epib5PwklyVZneTjSZaU+ubMmZMrrrgira2t2b9/fw4cOPBN/fDhw5mYmJhGUzlhKQeSHKx62S69luTlJHuTfC3Jzqo/nqT055PsSzLtJzfd8dVHgAABAgQIEDjLAuX51w8neXcZ9+KLL86HP/zhjIyM5Ktf/Wqef/75jI6O1jNrya9jY2PZs2fPTMisDaaSPxvZtbzKr2f5C2Q4AgQIECBAYFoKNK9PXp3kyiRXJSnby6q1y3lJ5idZkOSiaTmLExRV1lfnzp17tJdDXnzxxeYjyzrlnyf5B+uT3wRY8v5fHUP6E0k+OVPuvToJECBAgAABAgQIECBAgAABAgQIECBAgAABAgQIECBAgAABAgQIECBAgAABAgQIECBAgAABAgQIECBAgAABAgQIECBAgAABAgQIECBwtgXKAxk1AgQIECBAgAABAgQIECBAgAABAgQIECBAgAABAgQIECBAgAABAgQIECBAgAABAgQIECBAgAABAgQIECBAgAABAgQIECBAgAABAgQIECBAgMBsFzg/yYtNCAeTLEhyeLbDmD8BAgQIvG4CLUkWJ3lDkmVVb09yadWvSXJ7knmvW4VTd+FDSQ4kea7qu5I8m6S8Nj5rvI4kGU2yf+rKcyUCBAgQmEUC65K8M8lbk7wtSU+Sr82i+ZsqgVcTODa/XpxkY5KV5aTFixfnxhtvzJ49e7Jr167s27cv+/efs5FNfvXfCgECBAgQIHAuCLzW+uQlSUpfXr0uSTL/XJj4t5jDRJKnkjxTrUtan/wnqPuS/GCT274kb6rWcM/hr4SpESBAgAABAgQIECBAgAABAgQIECBAgAABAgQIECBAgAABAgQIECBAgAABAgQIECBAgAABAgQIECBAgAABAgQIECBAgAABAgQIECBA4MQCc8AQIECAAAECBAgQIECAAAECBAgQIECAAAECBAgQIECAAAECBAgQIECAAAECBAgQIECAAAECBAgQIECAAAECBAgQIECAAAECBAgQIECAAAECBAjktiR9TQ5/l6SbCwECBAgQmEKB8nzA0luTtCSZn+SNSa5N8s+SvCXJyiRXJ1lcHTuF5U3LS00k2ZPk60m2JvlCkqEkX6k+P5TkcNXLsRoBAgQIEDhTgc8mualpkO9J8qkzHdT5BGaowMnk1+9KsmSGzm8yypZfJ0PVmAQIECBAgMDZEjiZfGd98pu15btveFySZDjJ0iaeB5J8/9n6chqHAAECBAgQIECAAAECBAgQIECAAAECBAgQIECAAAECBAgQIECAAAECBAgQIECAAAECBAgQIECAAAECBAgQIECAAAECBAgQIECAAAECM0mgPNBHI0CAAAECBAgQIECAAAECBAgQIECAAAECBAgQIECAAAECBAgQIECAAAECBAgQIECAAAECBAgQIECAAAECBAgQIECAAAECBAgQIECAAAECBAjMdoGPJvnlJoTfSvKh2Y5i/gQIECAwZQLl2YBLk1ya5NqqX53kkiQXJbkgyRuSnF8d1zZllU3/Cx1I8nKS3VV/PsmTSR5P8o9JvpLkiSQvJjk4/aejQgIECBCY5gK/nuRfNtX4C0k+Ns1rVh6ByRA42fx6+ZH1Ftn1m++A/DoZ30hjEiBAgAABAmcqcLL5zvrk8dLy3TdMPpzkPxzDc2uS/3GmX07nEyBAgAABAgQIECBAgAABAgQIECBAgAABAgQIECBAgAABAgQIECBAgAABAgQIECBAgAABAgQIECBAgAABAgQIECBAgAABAgQIECBAYKYJlIf6aAQIECBAgAABAgQIECBAgAABAgQIECBAgAABAgQIECBAgAABAgQIECBAgAABAgQIECBAgAABAgQIECBAgAABAgQIECBAgAABAgQIECBAgACB2S7wQJI7mxA+mOS3ZzuK+RMgQIDApAm0JJmb5Lwkb6j6G5NclWRlkhVJ3pTkgiTzJ62Kc3PgQ0l2J/l6kh1JvpTkH5M8mWSk2rc3SS3JxLlJYFYECBAgMIkCP5rkd5rG/+Mk3zeJ1zM0gekiIL9O3p2QXyfP1sgECBAgQIDAtxaQ7ybv2zFb8135+zdDSVY10ZY12euSjE0et5EJECBAgAABAgQIECBAgAABAgQIECBAgAABAgQIECBAgAABAgQIECBAgAABAgQIECBAgAABAgQIECBAgAABAgQIECBAgAABAgQIECAw/QTKA1k0AgQIECBAgAABAgQIECBAgAABAgQIECBAgAABAgQIECBAgAABAgQIECBAgAABAgQIECBAgAABAgQIECBAgAABAgQIECBAgAABAgQIECBAgMBsF9iZpLMJ4e1J/n62o5g/AQIECEyawLwkFyZ5S5LyM6f0NyVZnmRBkrK/9NYknht4ardhIsnhJAeTHEiyP8neJI8n+XySv0myLclT1XHleI0AAQIECJyswDuS/F3TwV9Ncs3Jnuw4AjNYQH6dvJsnv06erZEJECBAgACBby0g303et2M257vyO/PgMWvaG4+sz35k8riNTIAAAQIECBAgQIAAAQIECBAgQIAAAQIECBAgQIAAAQIECBAgQIAAAQIECBAgQIAAAQIECBAgQIAAAQIECBAgQIAAAQIECBAgQIAAgekn4MHi0++eqIgAAQIECBAgQIAAAQIECBAgQIAAAQIECBAgQIAAAQIECBAgQIAAAQIECBAgQIAAAQIECBAgQIAAAQIECBAgQIAAAQIECBAgQIAAAQIECBCYeoH2JG9LcmPVf2DqS3BFAgQIEDiHBVqSzE9Sft50Jrk2yTVJrkxyRZKOJBclWXwOG7yeUzuYZE+SJ5J8NcnjTa9l+8kkB5Icej2LdG0CBAgQmBEC85KMJSk/2xut/Px+ZUZUr0gCJy8gv5681WQcKb9OhqoxCRAgQIDA7BaQ717f+z+b8t0nk3yoibusud6Q5Iuv7y1wdQIECBAgQIAAAQIECBAgQIAAAQIECBAgQIAAAQIECBAgQIAAAQIECBAgQIAAAQIECBAgQIAAAQIECBAgQIAAAQIECBAgQIAAAQIECEydwJypu5QrESBAgAABAgQIECBAgAABAgQIECBAgAABAgQIECBAgAABAgQIECBAgAABAgQIECBAgAABAgQIECBAgAABAgQIECBAgAABAgQIECBAgAABAgQIECBAgACBWSPQkqQtyYIki5IsS/LmJKuT3JSkq/q8ddaITI+JTiR5KcnOJI8k+Zskn0+yp/q8luRQksPTo1xVECBAgMA0FPhikpVNdd2cZGAa1qkkAqcqIL+eqtjUHC+/To2zqxAgQIAAgXNRQL6bnnf1XM93b0iyI0l7xT+a5AeTPDg9b4eqCBAgQIAAAQIECBAgQIAAAQIECBAgQIAAAQIECBAgQIAAAQIECBAgQIAAAQIECBAgQIAAAQIECBAgQIAAAQIECBAgQIAAAQIECBAgcPYF5pz9IY1IgAABAgQIECBAgAABAgQIECBAgAABAgQIECBAgAABAgQIECBAgAABAgQIECBAgAABAgQIECBAgAABAgQIECBAgAABAgQIECBAgAABAgQIECBAgAABAgRmvcCSJJcneUuStyZ5c5LLklyU5MIkS5O0JvFcwKn/qowneSXJniQjSZ5Osj3J1iRfSPJ8kpemvixXJECAAIEZIvAHSX6oqdYPJ/mNGVK7Mgm8moD8On2/H/Lr9L03KiNAgAABAtNZQL6bvnfnXM9370vy+0k+dWTt9YNJnp2+t0JlBAgQIECAAAECBAgQIECAAAECBAgQIECAAAECBAgQIECAAAECBAgQIECAAAECBAgQIECAAAECBAgQIECAAAECBAgQIECAAAECBAgQOPsCHjx+9k2NSIAAAQIECBAgQIAAAQIECBAgQIAAAQIECBAgQIAAAQIECBAgQIAAAQIECBAgQIAAAQIECBAgQIAAAQIECBAgQIAAAQIECBAgQIAAAQIECBAgQIAAAQKzU2B+kiVJOpNck+TaJF1VL5+dn8RzAKfXd+NQkleSfDnJY0m2J/lKkseTfC3JS0kOTq+SVUOAAAECr7PATyf5d001/MckP/Y61+TyBE5XQH49XbnX7zz59fTtlx3J+9+X5PuT/FWSXz39oZxJgAABAgSmrYB8N21vzbcs7FzNd7cm+YuZdztUTIAAAQIECBAgQIAAAQIECBAgQIAAAQIECBAgQIAAAQIECBAgQIAAAQIECBAgQIAAAQIECBAgQIAAAQIECBAgQIAAAQIECBAgQIAAgTMX8CDyMzc0AgECBAgQIECAAAECBAgQIECAAAECBAgQIECAAAECBAgQIECAAAECBAgQIECAAAECBAgQIECAAAECBAgQIECAAAECBAgQIECAAAECBAgQIECAAAECBAgQKALLklyd5AeSvCvJtUkWJmmpumcATs/vyUSSw0kOJRlPsiXJZ5P81yRfTrJ3epatKgIECBB4nQTWJvmLpmt/Psk/f51qcVkCZyogv56p4Otzvvx66u7H/n/3l5KsOPVhnEGAAAECBKa9gHw37W/RCQuU72bmfVM1AQIECBAgQIAAAQIECBAgQIAAAQIECBAgQIAAAQIECBAgQIAAAQIECBAgQIAAAQIECBAgQIAAAQIECBAgQIAAAQIECBAgQIAAAQIETijgYeS+GAQIECBAgAABAgQIECBAgAABAgQIECBAgAABAgQIECBAgAABAgQIECBAgAABAgQIECBAgAABAgQIECBAgAABAgQIECBAgAABAgQIECBAgAABAgQIECBA4MwE5iW5OMnNSf6nJCuSXJHk/CStZzb0pJ09keRgkvHqCoeTHKp62S6tvC/7y7Gll1bOKZ+3VL3MrzzbsC3JJdV2/cC2trbMnz8/ExMT9T4+Pp5Dhw7l8OHG8JM2tzMZuMxzJMnXk2xL8lCSP08yVs39TMZ2LgECBAicGwJvSLKnaSoHkixMMq1/wJ0b9GZxFgVmWn4tGa2RV083vy5O8saGYcmqF1xwQf1tyaolo5asWjJrI7+OjZUIOO2b/Hpyt2hJlfMXNB3+tiRbTu50RxEgQIAAgWkvMKPy3Zw5c9LS0pLW1tb6GmJp5X2tVqvnsaqV/PdCkvI718msT5Y1yrnVmmXZLuuXZe2yXKC8L71kgen+d1rku2n/n5sCCRAgQIAAAQIECBAgQIAAAQIECBAgQIAAAQIECBAgQIAAAQIECBAgQIAAAQIECBAgQIAAAQIECBAgQIAAAQIECBAgQIAAAQIECBAg8OoC0/1BN+4fAQIECBAgQIAAAQIECBAgQIAAAQIECBAgQIAAAQIECBAgQIAAAQIECBAgQIAAAQIECBAgQIAAAQIECBAgQIAAAQIECBAgQIAAAQIECBAgQIAAAQIECBCY7gLnJbkhyQ8m+bEkbUlaJqHoiSSHkoxXr4uSHH2u4LJlyzJ//vy0tLSktbW1/trcd+7cmVqt1ijrlSTbkuyvPjic5GA1dtkurVznQHWtcu3SyvtyXGvV51afL01yW5LG+1x00UVZtWpVJiYm6v3AgQMZHx+v95dffjmPP/54fbtqZfyd1XYZu/iVfux247rFuLFvMp6tWArbm+T+JBuTPFO9n4TbakgCBAgQmIECTye5tKr7ySQ9SZ6agfNQ8uwVmKr8elR4zpw5Wbp0adra2k6YVQ8fPpxnnnkm5bUpH341ScmtjQzcyKLlkFPNr5cnub0x+OLFi/Pt3/7tmTt3bv2apZdsWjJrI79u3rw5Bw+W6FtvJa9+LclYU1b9Vpm1+XP5dfr8d/ZfkvyLpnI+nuSnpk95KiFAgAABAmckMFX5rnl9srFGWbJa6SWfNfcyoY7GrEru6uzszMKFC+t5sOTCefPm1fNYaWUdc2hoKLt3726cUnLX/5fkpZNcnywZbP4x64llDXFetYZatt+eZEG5wKJFi3LVVVcdzYKNTFheDx06lLGxsYyMjDTflDK3fdVYJeNZnzyjr6yTCRAgQIAAAQIECBAgQIAAAQIECBAgQIAAAQIECBAgQIAAAQIECBAgQIAAAQIECBAgQIAAAQIECBAgQIAAAQIECBAgQIAAAQIECBAgcO4KTMZDs89dLTMjQIAAAQIECBAgQIAAAQIECBAgQIAAAQIECBAgQIAAAQIECBAgQIAAAQIECBAgQIAAAQIECBAgQIAAAQIECBAgQIAAAQIECBAgQIAAAQIECBAgQIAAAQLHC7wxyfcnWZfkPdXus/28v4kk40leSjKa5JUk1yaZV643Z86c3HnnnbnyyiuzcOHCLFq06Jte29ra8tGPfjSPP/54o/rhJO9LUqs+KOM39/Lxse8bnx0ul2zq5fPLkvz3JEsaF7jpppvyyU9+MhMTZZjUXw8fPpzx8fFs3749H/nIRzI6WqZSb2XMn6u2FyZZlKTx2theXI3/hiSln5dkfpK2SfhSlqIPJXkoyX9K8rkkX5uE6xiSAAECBGamwA8k2Z3k76vXmTkLVc9mganKr/WoWv5n3rx5ecc73pGLLrqonlUbebVk19JfeeWVenas1RrxNAeP5N57kjyWZOxIVtxfZcZvhMtvzqon+qxxf8u+kjXXJPm9Rj2XXXZZ7rvvvno9jaxa8mpz/87v/M48//zzzXn1f0tScnTJqY3enFvl1+n9X9X3JPlvTSU+l+SS6rs0vStXHQECBAhMR4Ghav3qySRPJPl0kj98HQudqnzXvD75YrVOWdYry1pl6SW3NXrrkbXHn23kr5K7fumXfilvfvOb6/lv/vz5aWlpqa9rNtqP//iPZ3BwsPH26SNZsPzu9cIxP68b+e7Y9clXe1/2lbXF+5J0lgusXLkyv/Zrv5b9+/dnbGzsaC+5tLz/0pe+lD/8w2+6pWV+f1etx1qffB2/7C5NgAABAgQIECBAgAABAgQIECBAgAABAgQIECBAgAABAgQIECBAgAABAgQIECBAgAABAgQIECBAgAABAgQIECBAgAABAgQIECBAgACB6S5wth9QPt3nqz4CBAgQIECAAAECBAgQIECAAAECBAgQIECAAAECBAgQIECAAAECBAgQIECAAAECBAgQIECAAAECBAgQIECAAAECBAgQIECAAAECBAgQIECAAAECBAgQmPkCFyS5MsmWaTKVziQ/mmRtktUnWdPhJONJXknycpJa1ceaVTqwIwAAIABJREFUthufldfG5+XY0ucl+VdJlpbrtbS05OMf/3huuOGGzJs3L/Pnzz/ay/vSvvu7vzuPPvpoo7wvHvH7niSHkjyf5GCShUnak7whSWt1YHluYdsx71uqfWUOE9V2Oe8/JlncuMA73/nO/OZv/mba2toyd+7c+mupa+HChfniF7+Y7/3e783zz5dL11up46Yk+5PMP0Evk1hQ1Viu0eil5tLLvkY/9n3jvEVJSi/1n+zzGAeS/FGSv0yy4yTvrcMIECBAgAABAtNdYKry6+1JLi8YF1xwQT760Y9m+fLl35RTSz4sefXZZ5/N+9///uzbt69hV3JhyddfqD5oZLqSTU8nv771SBb8d40ceMkll+S3fuu3smzZsnqWbm1trefV5n7zzTfnueeea86r35fkc1UWL5m1ZNQTZdfGPvl1ev2XMDfJs+Xr2FRWb5K/ml5lqoYAAQIEZohACS1H18GS/HqSnzyF2i9NsizJSJJdp3Detzp0qvJdWadsrE82Xsv6ZslupR9oei3rlp9u5K83vvGNuf/+++vrl6XVarWMjY1lfHy8nslKDlu7dm0++9nPNuZYXMqa64snuT5Z1inLGmNZsyy9bJf110YvGe2BJFeVC7zjHe9IX19fDh06lAMHDmT//v1HX8v25z73uXzkIx/JxERj+bN+r361mqP1ybPwpTUEAQIECBAgQIAAAQIECBAgQIAAAQIECBAgQIAAAQIECBAgQIAAAQIECBAgQIAAAQIECBAgQIAAAQIECBAgQIAAAQIECBAgQIAAAQIEzlWBk30A9rk6f/MiQIAAAQIECBAgQIAAAQIECBAgQIAAAQIECBAgQIAAAQIECBAgQIAAAQIECBAgQIAAAQIECBAgQIAAAQIECBAgQIAAAQIECBAgQIAAAQIECBAgQIAAgZkjMJjk+iQtSXYmWTVNSr8yyYeSfGeSt1U1TVSvh5OU7WP7eJJ9SZ5L8kySF47pu6v35bX0PUleSlLOK2N1Jike7eU6ra2tGRgYSE9PzwlJarVafd/Q0FBj/3CSny6nJvnCke2Xk1yUZHWSFUnmVs7l+EVJ5lUntiUpvdRwqKqnccydTcfluuuuywc/+MEsWrToaF+2bFkuu+yyPPfcc7nzzjszMjLSqKfMq8ylzPNkW3mmYqltaVX7hce8lvmUXj5fVo2/vJpbmUM5/9V6qWNzkj9O8ukkj51sYY4jQIAAAQIECExzganIry8muT/Ju4tFZ2dnBgcH095ej6/HteHh4XR3d2d0dLSxr5akhNsSYM9PclWSS5IsPM38Wi5c8nq9LV26tJ5Hzz///MydOzfz58/PggULjubWhQsX5iMf+Uj27DkaT0v2vTXJw2dwb+XXM8A7S6f+X0k+2DTW7yb50bM0tmEIECBAYPYIlLWovcdM92eP5JR/ewoE9x5zfFn/KwtlzyZ5vlozLO/L2mF5Let3X3mV8aci3x27Pvla0700yVPV+ls6OjrS19eXrq6ueuZ7/PHHs2vXroyNjeXtb397PYd913d9Vx555JHGuMX4Pyd55STXJ8s67MGmvj9JyZTl/NLLeub/kaTUlXe84x3ZvHlz2trKMuHxrb+/P729vZmYaCzz1tej1yTZ1XS0fPda3wL7CRAgQIAAAQIECBAgQIAAAQIECBAgQIAAAQIECBAgQIAAAQIECBAgQIAAAQIECBAgQIAAAQIECBAgQIAAAQIECBAgQIAAAQIECBAgMAsFysNpNAIECBAgQIAAAQIECBAgQIAAAQIECBAgQIAAAQIECBAgQIAAAQIECBAgQIAAAQIECBAgQIAAAQIECBAgQIAAAQIECBAgQIAAAQIECBAgQIAAAQIECBAgMBME3prkiSQvTLNir0zyoSTfmeRtSQ4l2Z9ktKr1+SR7jum7q/f7koxVx5dzmvuB6n3jdTzJ4WrunUkGk7SX962trRkYGEhPT88JaWq1Wn3f0NBQY/8zST6bZG6STUm+luSqJP8iyc1JWpI0nlnYWi5RnVg+K/smmnq9hCRXVPvqh5533nm59tpr67W1tbXV+9VXX501a9bk4osvzl133ZWRkZFGPWVuZS7F6VRaWzWHeUnmN/Vj35d9C5IsTLIkyRuSLEty4ZH5X3CCvrSa0+eS/HGSTyd57FQKcywBAgQIECBAYBoLTEV+LRm2L8m7i0NnZ2cGBwfT3l6Pr8e14eHhdHd3Z3S0ROh6qyUp4bYE2GuTfN+RXPaWKtOdTn4tefDSxuBz585NR0dH5s2bl5aWlnpv5NbG6+c///kcOFCmUW8l4996JCs/fIb3VX49Q8AzPP3bj3wnP9M0Rvl9rPxOcPAMx3U6AQIECMwugTcn+YdjpvyBI2trv3cKDJ84sg529ykc/9Ekv/Iqx09Fvivrls3rk69VfsleTzXWGEv26uvrS1dXV7785S/ngQceyLZt21LWLe++++5cccUVufPOO7N169bGuOXn887qmiezPlnWK8vaaXMvGa7UXF7L/pIny/pg3vKWt+QLX/hCfc3yRK2/vz+9vb2ZmCin1VupZU2SXcccL9+91jfBfgIECBAgQIAAAQIECBAgQIAAAQIECBAgQIAAAQIECBAgQIAAAQIECBAgQIAAAQIECBAgQIAAAQIECBAgQIAAAQIECBAgQIAAAQIECMwygcbDvWfZtE2XAAECBAgQIECAAAECBAgQIECAAAECBAgQIECAAAECBAgQIECAAAECBAgQIECAAAECBAgQIECAAAECBAgQIECAAAECBAgQIECAAAECBAgQIJCLksxP8jQLAgQIECBwhgJvTPL9Sd6R5KoktST7kryY5LmqP5/khaa+O8lokoOnee3OJINJ2sv5ra2tGRgYSE9PzwmHq9Vq9X1DQ0ON/XuSlBrKz8K7kzyW5PokdyW5/TRres3TVq5cmXXr1mXVqlXZsGFDRkZGGueMV3MpdU1mK89hXJzkgiTLkyxL6pmguZfPyv5FSXYk+WzVvzqZhRmbAAECBAgQIDCFAlORX0vueijJLWVenZ2dGRwcTHt7Pb4e14aHh9Pd3Z3R0RKR661k6hJuS4C98Uh2vifJmiQLpjK/NhV6OMnaJA9P4X0ql5Jfzy548fx6ksubhi2/yz1wdi9jNAIECBCYBQIXVz9PLk1yZZK/TPLlU5j3Hx1Zj/uBUzj+A0fWHX/vVY4/Nt91VGtfZY2yrLeVRbjy72FPJtlZ1fqlJE+cwfrka5VfbJ6q8kw6OjrS19eXrq6ubNmyJRs3bszmzZtT1i03bdqUFStWZP369dm+fftrjXtW9pc6tm7dmra2thOO19/fn97e3kxMTDT2F7eSR3edYQHy3T8Bdif5hyQvnaGp0wkQIECAAAECBAgQIECAAAECBAgQIECAAAECBAgQIECAAAECBAgQIECAAAECBAgQIECAAAECBAgQIECAAAECBAgQIECAAAECBAgQIDCtBMqDZjQCBAgQIECAAAECBAgQIECAAAECBAgQIECAAAECBAgQIECAAAECBAgQIECAAAECBAgQIECAAAECBAgQIECAAAECBAgQIECAAAECBAgQIECAwGwUuDvJJ5I8l2RLkt9J8l9nI4Q5EyBAgMAZCyxJcn2SxUkOJ9md5KUkh5KMV71sH9vLsROnefXOJINJ2sv5ra2tGRgYSE9PzwmHq9Vq9X1DQ0ON/XuqOucnKT8TH6vmcFeS20+zptc8beXKlVm3bl1WrVqVDRs2ZGRkpHFOcSpzKXVNdmspZE297Zj386p7uby6Zy8meSJJedUIECBAgAABAueCwFTk1/L864eS3FLAOjs7Mzg4mPb2enw9rg0PD6e7uzujo6ONfbUkJdyWAHtjknuSrEmyYCrza1OhJbuvTfLw6/AFkF/PLvq/SfIzTUP+SZI7z+4ljEaAAAECBF5T4DeS3Fathy19zaOTW5P8j1c57th893NH1g7vOIlxX07ydJKPJPmzkzj+VA65NMlTSep/F6WjoyN9fX3p6urKli1bsnHjxmzevDll3XLTpk1ZsWJF1q9fn+3bt5/KNU772FLH1q1b09ZWlgaPb/39/ent7c3ExNHl251VHt112hf9pxNne74r668fS/JTR/4b+OSRdeqfPAumhiBAgAABAgQIECBAgAABAgQIECBAgAABAgQIECBAgAABAgQIECBAgAABAgQIECBAgAABAgQIECBAgAABAgQIECBAgAABAgQIECBAgMC0Eag/eEcjQIAAAQIECBAgQIAAAQIECBAgQIAAAQIECBAgQIAAAQIECBAgQIAAAQIECBAgQIAAAQIECBAgQIAAAQIECBAgQIAAAQIECBAgQIAAAQIECMxCgd9P8r6med+T5BOz0MGUCRAgQODMBeYmOT9JS5KDSV5JciDJxJkP/S1H6EwymKS9HNHa2pqBgYH09PSc8IRarVbfNzQ01Ni/J8nuJPOT3J3ksSTXJ7krye2TVffKlSuzbt26rFq1Khs2bMjIyEjjUuPVXEpdr3cr97Hc0yXVPT2UZF91T1/v2lyfAAECBAgQIHA2BKYiv5bnXz+U5JZScGdnZwYHB9PeXo+vx7Xh4eF0d3dndHS0sa+WpITbEmBvTFLWbdYkWTCV+bWp0MNJ1iZ5+GzcgLM8hvx6aqArk3yx6ZTyO9yFVeY/tZEcTYAAAQIEzp7A5dXa2EVJLklycZLGdglQ/+rIv2n946tc7th899+P5JabT6G870nyqVM8/tIkZXHv2STPV9svNI1R9j+VpP53UTo6OtLX15eurq5s2bIlGzduzObNm1PWLTdt2pQVK1Zk/fr12b59+ymUcfqHljq2bt2atra2Ew7S39+f3t7eTEwcXeLdWeXRXad/1ZM+81zOd2UNunzXrmvSeFuSLSet40ACBAgQIECAAAECBAgQIECAAAECBAgQIECAAAECBAgQIECAAAECBAgQIECAAAECBAgQIECAAAECBAgQIECAAAECBAgQIECAAAECBAhMc4H6g3c0AgQIECBAgAABAgQIECBAgAABAgQIECBAgAABAgQIECBAgAABAgQIECBAgAABAgQIECBAgAABAgQIECBAgAABAgQIECBAgAABAgQIECBAgMAsFPhikpVN8/72JJ+dhQ6mTIAAAQIzU6AzyWCS9lJ+a2trBgYG0tPTc8LZ1Gq1+r6hoaHG/j1JdieZn+TuJI8luT7JXUlunyySlStXZt26dVm1alU2bNiQkZGRxqXGq7mUujQCBAgQIECAAIGZL1Cef/1QklvKVDo7OzM4OJj29np8Pa4NDw+nu7s7o6OjjX21JCXclgB7Y5J7kqxJsmAq82tToYeTrE3y8My/NWaQZGuSG5J8+cj64H9JsjHJC2QIECBAgMA5JFB+xr3pFObTneTvTuH4v6iy0YlOeTbJc0fyWwl2NzUO6OjoSF9fX7q6urJly5Zs3LgxmzdvTlm33LRpU1asWJH169dn+/btp1DG6R9a6ti6dWva2tpOOEh/f396e3szMTHR2L+zyqO7Tv+qzkzyhiqDLWvS+HyS8h08ik2KAAECBAgQIECAAAECBAgQIECAAAECBAgQIECAAAECBAgQIECAAAECBAgQIECAAAECBAgQIECAAAECBAgQIECAAAECBAgQIECAAAECM1mgPJBRI0CAAAECBAgQIECAAAECBAgQIECAAAECBAgQIECAAAECBAgQIECAAAECBAgQIECAAAECBAgQIECAAAECBAgQIECAAAECBAgQIECAAAECBAjMNoFFSV5K0tI08cVJXpltEOZLgAABAjNWoDPJYJL2MoPW1tYMDAykp6fnhBOq1Wr1fUNDQ439e5LsTjI/yd1JHktyfZK7ktw+WSorV67MunXrsmrVqmzYsCEjIyONS41Xcyl1aQQIECBAgAABAjNfoDz/+qEkt5SpdHZ2ZnBwMO3t9fh6XBseHk53d3dGR0cb+2pJSrgtAfbGJPckWZNkwVTm16ZCDydZm+ThmX9rzCDJu458p8qXbQsNAgQIECBwjgosTNKR5I1JLq9eL0tSeuOzsr/RyudPn4LFtiSrTuH4dHR0pK+vL11dXdmyZUs2btyYzZs3p6xbbtq0KStWrMj69euzffv2Uxn2tI8tdWzdujVtbW0nHKO/vz+9vb2ZmJho7N9Z5dFdp31RJzYE/pckv3cMx/+a5DcRESBAgAABAgQIECBAgAABAgQIECBAgAABAgQIECBAgAABAgQIECBAgAABAgQIECBAgAABAgQIECBAgAABAgQIECBAgAABAgQIECBA4FwQKA9k1AgQIECAAAECBAgQIECAAAECBAgQIECAAAECBAgQIECAAAECBAgQIECAAAECBAgQIECAAAECBAgQIECAAAECBAgQIECAAAECBAgQIECAAAECs03gnUn+pmnSO5K8ebYhmC8BAgQIzGiBziSDSdrLLFpbWzMwMJCenp4TTqpWq9X3DQ0NNfbvSbI7yfwkdyd5LMn1Se5KcvtkyaxcuTLr1q3LqlWrsmHDhoyMjDQuNV7NpdSlESBAgAABAgQIzHyB8vzrh5LcUqbS2dmZwcHBtLfX4+txbXh4ON3d3RkdHW3sqyUp4bYE2BuT3JNkTZIFU5lfmwo9nGRtkodn/q0xAwIECBAgQIDAUYHlSS5L8venaPJCkgtP5ZyOjo709fWlq6srW7ZsycaNG7N58+aUdctNmzZlxYoVWb9+fbZv334qw572saWOrVu3pq2t7YRj9Pf3p7e3NxMTE439O6s8uuu0L+rEZoHy77Tl32sb7cUk1yZ5HhMBAgQIECBAgAABAgQIECBAgAABAgQIECBAgAABAgQIECBAgAABAgQIECBAgAABAgQIECBAgAABAgQIECBAgAABAgQIECBAgAABAgRmukB5IKNGgAABAgQIECBAgAABAgQIECBAgAABAgQIECBAgAABAgQIECBAgAABAgQIECBAgAABAgQIECBAgAABAgQIECBAgAABAgQIECBAgAABAgQIEJhtAh9O8h+aJv2fk/zPsw3BfAkQIEBgRgt0JhlM0l5m0dramoGBgfT09JxwUrVarb5vaGiosX9Pkt1J5ie5O8ljSa5PcleS2ydLZuXKlVm3bl1WrVqVDRs2ZGRkpHGp8WoupS6NAAECBAgQIEBg5guU518/lOSWMpXOzs4MDg6mvb0eX49rw8PD6e7uzujoaGNfLUkJtyXA3pjkniRrkiyYyvzaVOjhJGuTPDzzb40ZECBAgAABAgTOWOD/THJxtZ7X/Fqy2glbR0dH+vr60tXVlS1btmTjxo3ZvHlzyrrlpk2bsmLFiqxfvz7bt28/4+JOZoBSx9atW9PW1nbCw/v7+9Pb25uJiYnG/p1VHt11MuM75jUFylp0udlzm478f5O87zXPdAABAgQIECBAgAABAgQIECBAgAABAgQIECBAgAABAgQIECBAgAABAgQIECBAgAABAgQIECBAgAABAgQIECBAgAABAgQIECBAgAABAgSmuUB5IKNGgAABAgQIECBAgAABAgQIECBAgAABAgQIECBAgAABAgQIECBAgAABAgQIECBAgAABAgQIECBAgAABAgQIECBAgAABAgQIECBAgAABAgQIEJhtAv8pyfubJr0hyb+fbQjmS4AAAQLTSqA1ycIjP4/OS7K06kuSNPriav/8JKW3J/nxJIvKLObMmZMPfOADufLKK7NkyZJcdNFF6erqyjXXXJOlS5dmfHw8PT09GRoaakx6T5Ld1Vh3J3ksyfVJ7kpy+2TJrFy5MuvWrcuqVauyYcOGjIyMNC41Xs2p1KURIECAAIGZJvCmJDcm+fqRn6OPzLTi1UvgNAVeK7+WHPvTSa4r459//vl5//vfn/nzS5RNWltb09bWlrlz59bz68GDB/PLv/zL2bdvX6OcWpKeJCXAlv++7kmyJsmCJFOWX5tsDidZm+Th0/RyGgECBAgQIEBgugu8Vr47dn2yBLt5JdpVEzuUpKX6rPwtlLJu+WNl6bLs7+joSF9fX33NcsuWLdm4cWM2b96cWq2WTZs2ZcWKFVm/fn22b98+JU6ljq1bt9Yz6Ylaf39/ent7MzEx0di9s8qju6akwNlxkV9N8rPHTPXbjuTuv50d0zdLAgQIECBAgAABAgQIECBAgAABAgQIECBAgAABAgQIECBAgAABAgQIECBAgAABAgQIECBAgAABAgQIECBAgAABAgQIECBAgAABAgTOVYH6g3c0AgQIECBAgAABAgQIECBAgAABAgQIECBAgAABAgQIECBAgAABAgQIECBAgAABAgQIECBAgAABAgQIECBAgAABAgQIECBAgAABAgQIECBAgMAsE9ie5J81zfldST4zywxMlwABAgSmTqA8+6+t6vOSzK16Y7u8LkxyXpJlSS6s+gVJ3lD1xUkWJSnHzk+yNMk1SVob07jyyiuzdOnSLFmyJBdeeGFuv/32fMd3fEeuvvrqtLS0pKenJ0NDQ43D9yTZXY11d5LHkv+fvbuBkjyt60P/3aneN9g39qVgFpoCFlmn2wYGs02NguCUDsHmEsSrIzmQ6DWBGE7ETSugEiUSj4HENJNzTa7xqrlqJNGLISDbBmcpNHVtKV6622FXKQYZdxkc6GVma9fdqd2d7brzL6s2tUwHmLfurunPc07RM/3U/3m+v0/XUL/+7zlP5eYkb0jy8vNFMzExkZmZmUxNTWV2djYrKyuDrU4kKScpchkECBAgQGBUBF538v3r3yW5oh/43yf5x6MSXk4CX0XgXPWvu5IUPW0uvvjijI+Pp9vt9rYdGxt77FH0r5deemk++tGP5vjx44NYnSTVJEUDuzPJrUmK9S472TOuW/86ZLSaZE+S271yCBAgQIAAAQIjKHCu+rvh+5NFX1bcqyzuexajuL83ePx1kgeS1JL0Phel6AXn5+czOTmZxcXFzM3NZWFhIZ1OJ/v27cuOHTuyd+/eHDhQ/Ce88z+KHEtLS72edK1Rr9dTq9Ue61+THOr3o0fOf7ots0NxT/zTxctjqOLi71NJHtkyCgolQIAAAQIECBAgQIAAAQIECBAgQIAAAQIECBAgQIAAAQIECBAgQIAAAQIECBAgQIAAAQIECBAgQIAAAQIECBAgQIAAAQIECBAgQOCCE+gdvGMQIECAAAECBAgQIECAAAECBAgQIECAAAECBAgQIECAAAECBAgQIECAAAECBAgQIECAAAECBAgQIECAAAECBAgQIECAAAECBAgQIECAAAECBLaQwMVJOkm2DdX8xCQPbiEDpRIgQIDA+gqUklyT5PokT05S7n8t/jz4+3VJrkpyaZKxoUeRdDXJA/1H8X41eM/69v7zc9FFF+Xbv/3bc/nll2dlZSV33313du/enZe97GW9x1VXXZVqtZrl5eVB5ceSHO1f/6Ykdya5Ockbkrz8fPFMTExkZmYmU1NTmZ2d7WXtjxN9lyKXQYAAAQIERkVgJsnvDYVdSPItoxJeTgJfReBc9a9PS3Jlsc8TnvCE1Gq1Xr9ajKJ/XV1dzYMPPtjrCT/3uc/l3nvvzSOPPDKIVdy7qSYpGtidSW5NsivJZUnWrX8dMip68j1JbvfKIUCAAAECBAiMoMC56u+Ke5SD+5PF16JHKh7F6Pb/29sTktyQpNK/99mbHB8fz/z8fCYnJ7O4uJi5ubksLCyk0+lk37592bFjR/bu3ZsDBw6sC2+RY2lpKWNjxa3YU0e9Xu/1r91uUVZvHOr3o0fWJeDW2aS4F33bV5T7kyfvW//81iFQKQECBAgQIECAAAECBAgQIECAAAECBAgQIECAAAECBAgQIECAAAECBAgQIECAAAECBAgQIECAAAECBAgQIECAAAECBAgQIECAAAECF5rARRdaQeohQIAAAQIECBAgQIAAAQIECBAgQIAAAQIECBAgQIAAAQIECBAgQIAAAQIECBAgQIAAAQIECBAgQIAAAQIECBAgQIAAAQIECBAgQIAAAQIECHwNgWqShaHnfCbJc6gRIECAwMgIPCHJNf3HFUmamyj5JUmKfE9JckOSq4YeTxrKXeS/OkmR/9IkpSTF+YAnkjz4FY8HkhSPwfePJykeTzxZ99v762fbtm35mZ/5mTz1qU/NPffck89//vO5+eab803f9E3ZuXNnLr300lSr1SwvLw+4jiU52t//TUnuTHJzkjckefn5Mp2YmMjMzEympqYyOzublZWVwVZF7eUkRS6DAAECBAiMisBTk3x+KGzxfl28RxsERkXgfPevfzfJTQXG9ddfn3e84x255pqiFf6bsbq6muPHj/f610996lN573vf2/t7f3SSFPdwigZ2Z5Jbk+xKctnJnnHd+tehH+Rqkj1Jbh+VH66cBAgQIECAwJYUON/9XfE7z+D+ZPH10aKtG5LeluTyov3r32v8gf59z4yPj2d+fj6Tk5NZXFzM3NxcFhYW0ul0sm/fvuzYsSN79+7NgQMH1uUHV+RYWlrK2NjYmvvV6/XUarV0u93B/KF+P3pkXQJurU1+92Tf/91DJRevreIe+31bi0G1BAgQIECAAAECBAgQIECAAAECBAgQIECAAAECBAgQIECAAAECBAgQIECAAAECBAgQIECAAAECBAgQIECAAAECBAgQIECAAAECBAhcKALFgeMGAQIECBAgQIAAAQIECBAgQIAAAQIECBAgQIAAAQIECBAgQIAAAQIECBAgQIAAAQIECBAgQIAAAQIECBAgQIAAAQIECBAgQIAAAQIECBAgQGArCbwxyf85VPB/TvKarQSgVgIECIywwCVJHhrK302ybRPVc02SG5N8a5LnJXlGkkr/e5cnKSUpMhePE0keTPKlJJ/vPw4nKR5fHHocTXJ//5rhUot1m0nKxTdLpVIajUaq1WpOnDiRTqeTiy++uPe46KKL8tBDD/XmlpeXB2scS1KsfWmSNyW5M8nNSd6Q5OXny3RiYiIzMzP0jk8UAAAgAElEQVSZmprK7OxsVlZWBlsVHkUtRS6DAAECBAiMkkDx3lX0AIPxnCSfGaUCZN3SAuezfy1g9yfZXfyhUqmk2WymXO61r48bRf/6qU99Ki996UvTbrcHc50k1SRFA7szya1JdiW5bD3716Ggq0n2JLl9S79iFE+AAAECBAhsdoHz2d8V9zS/3jHWvzfaStL7XJTx8fHMz89ncnIyi4uLmZuby8LCQu8+5r59+7Jjx47s3bs3Bw4c+Hr3OKvnFTmWlpYyNlZEPXXU6/XUarV0u4+Vfajfjx45q41dvJbA+Mn/VvvpJMU99ML5B5N8BBUBAgQIECBAgAABAgQIECBAgAABAgQIECBAgAABAgQIECBAgAABAgQIECBAgAABAgQIECBAgAABAgQIECBAgAABAgQIECBAgAABAgRGVaB38I5BgAABAgQIECBAgAABAgQIECBAgAABAgQIECBAgAABAgQIECBAgAABAgQIECBAgAABAgQIECBAgAABAgQIECBAgAABAgQIECBAgAABAgQIENhCAq9K8vokL0jy5CQ/luQXtlD9SiVAgMCoCzyY5PKhIq5I8sAmKeq5SWpJXpLk2UlKSR46+V7z10mOJTma5J4kX+7/+d7+XFHT4HE8SfHo9B/F9Y+sUV8lSTNJuZgrlUppNBqpVqtZXV3tPS666KJs27at97XT6fTmlpeXB0sN8lx6MtubktyZ5OYkb0jy8vPlOTExkZmZmUxNTWV2djYrKyuDrU70aylyGQQIECBAYJQE9vff/weZvy/J74xSAbJuaYHz2b8W518X/z52F8KVSiXNZjPlcq99fdwoetdPf/rT2bVrV9rt9mCu6IerSYoGdmeSW5PsSnLZevavQ0FXk+xJcvuWfsUongABAgQIENjsAuezvzud2rcleWqSv0zS+1yU8fHxzM/PZ3JyMouLi5mbm8vCwkLvvuW+ffuyY8eO7N27NwcOHDidfc74uUWOpaWljI2NrblGvV5PrVZLt9sdzB/q96NHznhTF341gdniZXLyfvpP9O+P0yJAgAABAgQIECBAgAABAgQIECBAgAABAgQIECBAgAABAgQIECBAgAABAgQIECBAgAABAgQIECBAgAABAgQIECBAgAABAgQIECBAgMDICvQO3jEIECBAgAABAgQIECBAgAABAgQIECBAgAABAgQIECBAgAABAgQIECBAgAABAgQIECBAgAABAgQIECBAgAABAgQIECBAgAABAgQIECBAgAABAltUoJykm2Rli9avbAIECIyiwOeTPHUo+NOT3L1JCnleku9I8oIkT07STvLFJEf6X7+UpHgU7ztf7s+fOMPslSTNJMV7WUqlUhqNRqrV6prLdTqd3tzy8vJg/liSo0kuTfKmJHcmuTnJG5K8/Awzfc3LJiYmMjMzk6mpqczOzmZl5bG34MKhqKXIZRAgQIAAgVES+NdJZocC/1ySt41SAbJuaYHz2b8W51/vT7K7EK5UKmk2mymXe+3rKaPVamV6ejrtdtFC90YnSdHcFg3szpO9861JdiW5bD3716Ggq0n2JLl9S79iFE+AAAECBAhsdoHz2d+dbu3bkxxO0vtclPHx8czPz2dycjKLi4uZm5vLwsJCivuW+/bty44dO7J3794cOHDgdPc5o+cXOZaWljI2Nrbm9fV6PbVaLd1u8Z8Re+NQvx8t7vUaBAgQIECAAAECBAgQIECAAAECBAgQIECAAAECBAgQIECAAAECBAgQIECAAAECBAgQIECAAAECBAgQIECAAAECBAgQIECAAAECBAgQIEDgfynQO3jHIECAAAECBAgQIECAAAECBAgQIECAAAECBAgQIECAAAECBAgQIECAAAECBAgQIECAAAECBAgQIECAAAECBAgQIECAAAECBAgQIECAAAECBAgQIECAAAECIyKwnOS5Q1mfn6T43mYYT0xyTZLrkpSSHE3yUJITSR7tfx38ufj7apLuGQavJGkmKRfXl0qlNBqNVKvVNZfrdDq9ueXlx6iO9fNdmuRNSe5McnOSNyR5+Rlm+pqXTUxMZGZmJlNTU5mdnc3KysrgmsKlqKXIZRAgQIAAgVESeF2SXx8K/MEkrxilAmTd0gLns38tzr/en2R3IVypVNJsNlMu99rXU0ar1cr09HTa7fZgrpOkaG6LBnZnkluT7Epy2Xr2r0NBi959T5Lbt/QrZmsUP5HkkiRLW6NcVRIgQIDABSZwPvu706XanuRwkt7nooyPj2d+fj6Tk5NZXFzM3NxcFhYWUty33LdvX3bs2JG9e/fmwIEDp7vPGT2/yLG0tJSxsbE1r6/X66nVaul2H7t9e6jfjx45ow1dRIAAAQIECBAgQIAAAQIECBAgQIAAAQIECBAgQIAAAQIECBAgQIAAAQIECBAgQIAAAQIECBAgQIAAAQIECBAgQIAAAQIECBAgQIAAAQJbRqB38I5BgAABAgQIECBAgAABAgQIECBAgAABAgQIECBAgAABAgQIECBAgAABAgQIECBAgAABAgQIECBAgAABAgQIECBAgAABAgQIECBAgAABAgQIECBAgAABAgRGRKCe5KVDWXcnKb63Gca2JKUkl/TDHE+yep6CVZI0k5SL9UulUhqNRqrV6prbdTqd3tzy8vJg/liSo0kuTfKmJHcmuTnJG5K8/DxlzsTERGZmZjI1NZXZ2dmsrKwMtjrRr6XIZRAgQIAAgVESmEryp0OBDyd52igVIOuWFjif/Wtx/vX+JEW/nkqlkmazmXK5176eMlqtVqanp9NutwdznSRFc1s0sDuT3JpkV5LL1rN/HQpa9PV7kty+pV8xF27xlyf5/iSv77/ufufk70jfd+GWqzICBAgQuIAFzmd/d7ps25MUvx/1PhdlfHw88/PzmZyczOLiYubm5rKwsJDivuW+ffuyY8eO7N27NwcOHDjdfc7o+UWOpaWljI2NrXl9vV5PrVZLt9sdzB/q96NHzmhDFxEgQIAAAQIECBAgQIAAAQIECBAgQIAAAQIECBAgQIAAAQIECBAgQIAAAQIECBAgQIAAAQIECBAgQIAAAQIECBAgQIAAAQIECBAgQIDAlhHoHbxjECBAgAABAgQIECBAgAABAgQIECBAgAABAgQIECBAgAABAgQIECBAgAABAgQIECBAgAABAgQIECBAgAABAgQIECBAgAABAgQIECBAgAABAgQIECBAgACBERF4b5JXD2X935MU39tqo5KkmaRcFF4qldJoNFKtVtd06HQ6vbnl5eXB/LEkR5NcmuRHk9yZ5BuT/MMkLz9fmBMTE5mZmcnU1FRmZ2ezsrIy2OpEv5Yil0GAAAECBEZJYFuS40kuGQr9pJPvr/eOUhGyEjgPAsX51/uT7C7WrlQqaTabKZd77espo9VqZXp6Ou12ezDXSVI0t0UDuzPJrUl2JblsPfvXoaCrSfYkuf08WFly4wWKn+1/H4pRvP6K/y8vvhoECBAgQIDAmQlsP3mv8XCS3ueijI+PZ35+PpOTk1lcXMzc3FwWFhZS3Ld897vfnR07dmTv3r351Kc+dWa7neZVRY6lpaWMjY2teWW9Xk+tVku32x3MH+r3o0dOcytPJ0CAAAECBAgQIECAAAECBAgQIECAAAECBAgQIECAAAECBAgQIECAAAECBAgQIECAAAECBAgQIECAAAECBAgQIECAAAECBAgQIECAAIEtJtA7eMcgQIAAAQIECBAgQIAAAQIECBAgQIAAAQIECBAgQIAAAQIECBAgQIAAAQIECBAgQIAAAQIECBAgQIAAAQIECBAgQIAAAQIECBAgQIAAAQIECBAgQIAAAQIjIvAfkvzDoayvT/LLI5L9XMasJGkmKReLlkqlNBqNVKvVNffodDq9ueXl5cH8sSRHk1yWZDbJnye5OckPJdlzLoMOrzUxMZGZmZlMTU1ldnY2Kysrg+kT/VqKXAYBAgQIEBg1gU8m2TkU+juS3D5qRchL4BwLFOdf70+yu1i3Uqmk2WymXO61r6eMVquV6enptNvtwVwnSdHcFg1s8e/r1iS7kly+nv3rUNDVfp/s3/Y5fqFskuVKSb4w+P2qn+l1SX5zk+QTgwABAgQIjKLA9pP3cQ8n6X0uyvj4eObn5zM5OZnFxcXMzc1lYWEhx48fzy/8wi/k5ptvzmtf+9rccccd61JrkWNpaSljY2Nr7lev11Or1dLtdgfzh/r96JF1CWgTAgQIECBAgAABAgQIECBAgAABAgQIECBAgAABAgQIECBAgAABAgQIECBAgAABAgQIECBAgAABAgQIECBAgAABAgQIECBAgAABAgQIEBhZgd7BOwYBAgQIECBAgAABAgQIECBAgAABAgQIECBAgAABAgQIECBAgAABAgQIECBAgAABAgQIECBAgAABAgQIECBAgAABAgQIECBAgAABAgQIECBAgAABAgQIEBgRgX+Z5C1DWd+a5J0jkv1cxqwkaSYpF4uWSqU0Go1Uq9U19+h0Or255eXlwfyxJEeTXJ3kPyQ5nOTpSfYk2Xkugw6vNTExkZmZmUxNTWV2djYrKyuD6RP9WopcBgECBAgQGDWBX03yg0OhfyzJL4xaEfISOMcCxfnX+5PsLtatVCppNpspl3vt6ymj1Wpleno67XZ7MNdJUjS3RQNb9Ke3JtmV5Jr17F+Hgq72e+Xbz7GT5TaPwLuTvGkozm1JZjZPPEkIECBAgMDICWzv33PsfS7K+Ph45ufnMzk5mcXFxczNzWVhYSH33ntvXv/61+fGG2/Mu971rtx1113rUmiRY2lpKWNjY2vuV6/XU6vV0u12B/OH+v3okXUJaBMCBAgQIECAAAECBAgQIECAAAECBAgQIECAAAECBAgQIECAAAECBAgQIECAAAECBAgQIECAAAECBAgQIECAAAECBAgQIECAAAECBAgQGFmB3sE7BgECBAgQIECAAAECBAgQIECAAAECBAgQIECAAAECBAgQIECAAAECBAgQIECAAAECBAgQIECAAAECBAgQIECAAAECBAgQIECAAAECBAgQIECAAAECBAgQGBGBNyd551DWdyV5y4hkP5cxK0maScrFoqVSKY1GI9Vqdc09Op1Ob255eXkwfyzJ0SRPS/LZJA8luTrJ9UmuOpdBh9eamJjIzMxMpqamMjs7m5WVlcH0iX4tRS6DAAECBAiMmsA/SfKPkhRvtItJbktyx6gVIS+BcyxQnH+9P8nuYt1KpZJms5lyude+njJarVamp6fTbrcHc50kRXNb/LvameTWJLuSjK9n/zoUdDXJniS3n2Mny20egVv6v2MNEj2a5IYkfkfZPD8jSQgQIEBgtAS2JzmcpPe5KOPj45mfn8/k5GQWFxczNzeXhYWF3H333bnpppty6aWX5s///M9z/PjxdamyyLG0tJSxsbE196vX66nVaul2u4P5Q/1+9Mi6BLQJAQIECBAgQIAAAQIECBAgQIAAAQIECBAgQIAAAQIECBAgQIAAAQIECBAgQIAAAQIECBAgQIAAAQIECBAgQIAAAQIECBAgQIAAAQIECIysQO/gHYMAAQIECBAgQIAAAQIECBAgQIAAAQIECBAgQIAAAQIECBAgQIAAAQIECBAgQIAAAQIECBAgQIAAAQIECBAgQIAAAQIECBAgQIAAAQIECBAgQIAAAQIECIyIwA8l+b+HshZ//ocjkv1cxqwkaSYpF4uWSqU0Go1Uq9U19+h0Or255eXlwfyxJEeTPCPJ/UlWk1yS5NIkF5/LoMNrTUxMZGZmJlNTU5mdnc3Kyspg+kS/liKXQYAAAQIECBAgMPoCxfnX+5PsLkqpVCppNpspl3vt6ymj1Wpleno67XZ7MNdJUjS3RQO7M8mtSXYleeZ69q9DQYt+eU+S20f/R6OCryJwMMlNQ/P/KMkvESNAgAABAgTOSGD7yfu2h5P0PhdlfHw88/PzmZyczOLiYubm5rKwsJDPfe5zufLKK7Nt27ZeL/joo4+e0Wane1GRY2lpKWNjY2teWq/XU6vV0u12B/OH+v3okdPdy/MJECBAgAABAgQIECBAgAABAgQIECBAgAABAgQIECBAgAABAgQIECBAgAABAgQIECBAgAABAgQIECBAgAABAgQIECBAgAABAgQIECBAYGsJ9A7eMQgQIECAAAECBAgQIECAAAECBAgQIECAAAECBAgQIECAAAECBAgQIECAAAECBAgQIECAAAECBAgQIECAAAECBAgQIECAAAECBAgQIECAAAECBAgQIECAwIgIfHeS3x3KWvz5e0Yk+7mMWUnSTFIuFi2VSmk0GqlWq2vu0el0enPLy8uD+WNJjia56VyG+lprTUxMZGZmJlNTU5mdnc3KysrgkhP9WopcBgECBAgQIECAwOgLFOdf70+yuyilUqmk2WymXO61r6eMVquV6enptNvtwVwnSdHcFg3sziS3JtmV5NkbRLOaZE+S2zdof9uuj8DPnNzm7UNb/WGSl67P1nYhQIAAAQIXnMD2JIeT9D4XZXx8PPPz85mcnMzi4mLm5uaysLCQgwcPbkjhRY6lpaWMjY2tuX+9Xk+tVku32x3MH+r3o0c2JLBNi9fRDyb5gSS1JI8gIUCAAAECBAgQIECAAAECBAgQIECAAAECBAgQIECAAAECBAgQIECAAAECBAgQIECAAAECBAgQIECAAAECBAgQIECAAAECBAgQIECAwGYV6B28YxAgQIAAAQIECBAgQIAAAQIECBAgQIAAAQIECBAgQIAAAQIECBAgQIAAAQIECBAgQIAAAQIECBAgQIAAAQIECBAgQIAAAQIECBAgQIAAAQIECBAgQIAAgREReEmS25Lc23/sT/KmEcl+LmNWkjSTlItFS6VSGo1GqtXqmnt0Op3e3PLy8mD+WJKjSW46l6G+1loTExOZmZnJ1NRUZmdns7KyMrjkRL+WIpdBgAABAgQIECAw+gLF+ddFr767KKVSqaTZbKZc7rWvp4xWq5Xp6em02+3BXCdJ0dwWDezOJLcm2ZXk2RtEs5pkT5LbN2h/266PQPH70cGhrbpJtif54vpsbxcCBAgQIHBBCRTvoYeT9D4XZXx8PPPz85mcnMzi4mLm5uaysLCQgweH33rXr/4ix9LSUsbGxtbctF6vp1arpdst2oHeONTvR4+sX0o79QW++WRP9ktJiq/F+Ikk/5IOAQIECBAgQIAAAQIECBAgQIAAAQIECBAgQIAAAQIECBAgQIAAAQIECBAgQIAAAQIECBAgQIAAAQIECBAgQIAAAQIECBAgQIAAAQIENqtA7+AdgwABAgQIECBAgAABAgQIECBAgAABAgQIECBAgAABAgQIECBAgAABAgQIECBAgAABAgQIECBAgAABAgQIECBAgAABAgQIECBAgAABAgQIECBAgAABAgQIEBgpgUqSZpJykbpUKqXRaKRara5ZRKfT6c0tLy8P5o8lOZrkpvWsemJiIjMzM5mamsrs7GxWVlYG25/o11LkMggQIECAAAECBEZfoDj/en+S3UUplUolzWYz5XKvfT1ltFqtTE9Pp91uD+Y6SYrmtmhgdya5NcmuJM/eIJrVJHuS3L5B+9t2/QQ+mmR6aLvZJP9m/ba3EwECBAgQuGAEtic5nKT3uSjj4+OZn5/P5ORkFhcXMzc3l4WFhRw8eHBDCi5yLC0tZWxsbM396/V6arVaut3uYP5Qvx89siGBt/am/zpJ0ZMNxvEkNye5e2uzqJ4AAQIECBAgQIAAAQIECBAgQIAAAQIECBAgQIAAAQIECBAgQIAAAQIECBAgQIAAAQIECBAgQIAAAQIECBAgQIAAAQIECBAgQIAAgc0q0Dt4xyBAgAABAgQIECBAgAABAgQIECBAgAABAgQIECBAgAABAgQIECBAgAABAgQIECBAgAABAgQIECBAgAABAgQIECBAgAABAgQIECBAgAABAgQIbAGB30mymGQpyceTfGkL1KxEAgQIELhwBSpJmknKRYmlUimNRiPVanXNijudTm9ueXl5MH8sydEkN60n0cTERGZmZjI1NZXZ2dmsrKwMtj/Rr6XIZRAgQIAAAQIECIy+QHH+9f4ku4tSKpVKms1myuVe+3rKaLVamZ6eTrvdHsx1khTNbdHA7kxya5JdSZ69QTSrSfYkuX2D9rft+gn8SJJ9Q9sV9xFvWb/t7USAAAECBC4Yge1JDifpfS7K+Ph45ufnMzk5mcXFxczNzWVhYSEHDx7ckIKLHEtLSxkbG1tz/3q9nlqtlm63O5g/1O9Hj2xI4K296eVJ/iLJU4YY5k/eH/+urc2iegIECBAgQIAAAQIECBAgQIAAAQIECBAgQIAAAQIECBAgQIAAAQIECBAgQIAAAQIECBAgQIAAAQIECBAgQIAAAQIECBAgQIAAAQIENqtA7+AdgwABAgQIECBAgAABAgQIECBAgAABAgQIECBAgAABAgQIECBAgAABAgQIECBAgAABAgQIECBAgAABAgQIECBAgAABAgQIECBAgAABAgQIECBwgQtMJfnToRq/kOSpF3jNyiNAgACBC1ugkqSZpFyUWSqV0mg0Uq1W16y60+n05paXlwfzx5IcTXLTejJNTExkZmYmU1NTmZ2dzcrKymD7E/1ailwGAQIECBAgQIDA6AsU51/vT7K7KKVSqaTZbKZc7rWvp4xWq5Xp6em02+3BXCdJ0dwWDezOJLcm2ZXk2RtEs5pkT5LbN2h/266fQPEiLe4dloa2LF53n12/CHYiQIAAAQIXhMD2JIeT9D4XZXx8PPPz85mcnMzi4mLm5uaysLCQgwcPbkixRY6lpaWMjY2tuX+9Xk+tVku32x3MH+r3o0c2JLBNX53kvV/B8HeSvB8NAQIECBAgQIAAAQIECBAgQIAAAQIECBAgQIAAAQIECBAgQIAAAQIECBAgQIAAAQIECBAgQIAAAQIECBAgQIAAAQIECBAgQIAAAQIENptA7+AdgwABAgQIECBAgAABAgQIECBAgAABAgQIECBAgAABAgQIECBAgAABAgQIECBAgAABAgQIECBAgAABAgQIECBAgAABAgQIECBAgAABAgQIECBwgQv8QJJfG6rxA0leeYHXrDwCBAgQuLAFKkmaScpFmaVSKY1GI9Vqdc2qO51Ob255eXkwfyzJ0SQ3rSfTxMREZmZmMjU1ldnZ2aysrAy2P9GvpchlECBAgAABAgQIjL5Acf71/iS7i1IqlUqazWbK5V77espotVqZnp5Ou90ezHWSFM1t0cDuTHJrkl1Jnr1BNKtJ9iS5fYP2t+36Cvx+km9O8l+T/E6SDyd5dH0j2I0AAQIECIy8wPYkh5P0PhdlfHw88/PzmZyczOLiYubm5rKwsJCDBw9uSKFFjqWlpYyNja25f71eT61WS7fbHcwf6vejRzYksE0LgduSvHyI4u4kNyc5jocAAQIECBAgQIAAAQIECBAgQIAAAQIECBAgQIAAAQIECBAgQIAAAQIECBAgQIAAAQIECBAgQIAAAQIECBAgQIAAAQIECBAgQIAAAQKbSaB38I5BgAABAgQIECBAgAABAgQIECBAgAABAgQIECBAgAABAgQIECBAgAABAgQIECBAgAABAgQIECBAgAABAgQIECBAgAABAgQIECBAgAABAgQIELjABf5tkn8yVOM/P/nnt1/gNSuPAAECBC5sgUqSZpJyUWapVEqj0Ui1Wl2z6k6n05tbXl4ezB9LcjTJTevJNDExkZmZmUxNTWV2djYrKyuD7U/0aylyGQQIECBAgAABAqMvUJx/vT/J7qKUSqWSZrOZcrnXvp4yWq1Wpqen0263B3OdJEVzWzSwO5PcmmRXkmdvEM1qkj1Jbt+g/W27vgLbk/zV+m5pNwIECBAgcMEJFO+nh5P0PhdlfHw88/PzmZyczOLiYubm5rKwsJCDBw9uSOFFjqWlpYyNja25f71eT61WS7fbHcwf6vejRzYksE17L6Mkn0ly6RDHO5O8FQ8BAgQIECBAgAABAgQIECBAgAABAgQIECBAgAABAgQIECBAgAABAgQIECBAgAABAgQIECBAgAABAgQIECBAgAABAgQIECBAgAABAgQ2k0Dv4B2DAAECBAgQIECAAAECBAgQIECAAAECBAgQIECAAAECBAgQIECAAAECBAgQIECAAAECBAgQIECAAAECBAgQIECAAAECBAgQIECAAAECBAgQIHCBC/x/Sb5lqMZXJvnABV6z8ggQIEDgwhaoJGkmKRdllkqlNBqNVKvVNavudDq9ueXl5cH8vUnuS/L09WS6+eab853f+Z15wQtekLe85S1ZWVkZbH+iX8ux9cxjLwIECBAgQIAAgfMmUJx/vT/J7mKHSqWSZrOZcrnXvp4yWq1Wpqen0263B3OdJEVzWzSwfyvJm5NMF0udt8RffeHVJHuS3L5B+9uWAAECBAgQIDBqAtuTHE7S+1yU8fHxzM/PZ3JyMh//+Mfzrne9q9cf/uVf/uWG1DUxMdG7Vzo2Nrbm/vV6PbVaLd1udzB/KMmuJEc2JLBNBwJvO3k7/B1DHI8kmUryaUQECBAgQIAAAQIECBAgQIAAAQIECBAgQIAAAQIECBAgQIAAAQIECBAgQIAAAQIECBAgQIAAAQIECBAgQIAAAQIECBAgQIAAAQIECBDYLAK9g3cMAgQIECBAgAABAgQIECBAgAABAgQIECBAgAABAgQIECBAgAABAgQIECBAgAABAgQIECBAgAABAgQIECBAgAABAgQIECBAgAABAgQIECBAgMAFLLAtyf1JnjBU41OTfOECrllpBAgQIHDhC1SSNJOUi1JLpVIajUaq1eqalXc6nd7c8vLyYL54bzw+uH69uJ7xjGf0crz4xS/O29/+9qysrAy2PtHPcmy9stiHAAECBAgQIEDgvAoU51/vT7K72KVSqaTZbKZc7rWvp4xWq5Xp6em02+3BXCdJ0elseBsAACAASURBVNzemWRXkp9K8rwkTz6vqf/Xi68m+dv9mroblMG2BAgQIECAAIFREtie5HCS3ueijI+PZ35+Ps95znOysLCQn/u5n+vdq/ziF7+4ITV94zd+Y5aWlnLJJZfkootO/eiWer2eWq2Wbvex1u9Qvy89siGBbToQuDjJnyd51hDJHyf5VkQECBAgQIAAAQIECBAgQIAAAQIECBAgQIAAAQIECBAgQIAAAQIECBAgQIAAAQIECBAgQIAAAQIECBAgQIAAAQIECBAgQIAAAQIECBDYLAKnnmqzWZLJQYAAAQIECBAgQIAAAQIECBAgQIAAAQIECBAgQIAAAQIECBAgQIAAAQIECBAgQIAAAQIECBAgQIAAAQIECBAgQIAAAQIECBAgQIAAAQIECBA4NwITSe4YWupLSZ58bpa2CgECBAgQ2DCBSpJmknKRoFQqpdFopFqtrhmo0+n05paXlwfzD/X/cOl6VnDFFVfkhhtuyPd///fnl3/5l3PPPfcMtj/Rr+XYeuaxFwECBAgQIECAwHkTKM6/3p9kd7FDpVJJs9lMudxrX08ZrVYr09PTabfbg7lOkm9JcjTJdyZ5c5KnJ1nX/nUo6GqS70nye0mK3tUgQIAAAQIECBD46gLbkxxO0vtclPHx8Xzwgx/MVVddlT/4gz/Iu971rtx111156KHBbcr15XzGM56Rj370o7n22mszNjZ2yub1ej21Wi3dbncwdyjJriRH1jep3dYQ+PYkH/6K7/9Akv+HFgECBAgQIECAAAECBAgQIECAAAECBAgQIECAAAECBAgQIECAAAECBAgQIECAAAECBAgQIECAAAECBAgQIECAAAECBAgQIECAAAECBDaDQO/gHYMAAQIECBAgQIAAAQIECBAgQIAAAQIECBAgQIAAAQIECBAgQIAAAQIECBAgQIAAAQIECBAgQIAAAQIECBAgQIAAAQIECBAgQIAAAQIECBAgcAELvC7Jrw/Vd1uSmQu4XqURIECAwNYQqCRpJikX5ZZKpTQajVSr1TWr73Q6eeELX5g//dM/Hcw/Wly23lTbtm3L2NhYXvWqV+VDH/pQ7r333kGEE/1ajq13JvsRIECAAIFzKHBZklcmeUaSZ/bfa19/Dte3FIFREijOv96fZHcRulKppNlsplzuta+njFarlenp6bTb7cFcJ8mLkzwlyf+W5PuSXLOBAN0ks0l+NcljITcwj60JECBAgAABAptdYHuSw0l6n4syPj6e97///fn85z+fD3zgA/nt3/7t4XuD617Lk5/85LznPe/JC17wglx99dWn7F+v11Or1dLtFm1gbxxKsivJkXUPa8O1BP5Tkr/bn3gwyY+cfJn9CioCBAgQIECAAAECBAgQIECAAAECBAgQIECAAAECBAgQIECAAAECBAgQIECAAAECBAgQIECAAAECBAgQIECAAAECBAgQIECAAAECBAhsBoHewTsGAQIECBAgQIAAAQIECBAgQIAAAQIECBAgQIAAAQIECBAgQIAAAQIECBAgQIAAAQIECBAgQIAAAQIECBAgQIAAAQIECBAgQIAAAQIECBAgQOACFnh3kjcN1feOJD99AderNAIECBDYGgKVJM0k5aLcUqmURqORarW6ZvXHjx/PC1/4whw4cGAw302yYWcSTk1N5bOf/WwefPDBQZ4T/VqObY0fnyoJECBA4AIVuCTJ8STb+vWtJrk8ycMXaL3KIvDVBIpec3+S3cWTKpVKms1myuVe+3rKaLVamZ6eTrvdHsx1knx7klcm+Z4kz0hS/BvbqFH0z7+R5J8luWujQtiXAAECBAgQIDBCAtuTHB7cgxwfH8/v/u7v9h7vfe97c+jQoTz88Mb9qnTFFVfk1ltvzT/4B/8gT3/6009hrdfrqdVq6XaLNrA3DiXZleTICP0MLuSo1yf5bJL/muTNSb50IRerNgIECBAgQIAAAQIECBAgQIAAAQIECBAgQIAAAQIECBAgQIAAAQIECBAgQIAAAQIECBAgQIAAAQIECBAgQIAAAQIECBAgQIAAAQIERktgww7/Hi0maQkQIECAAAECBAgQIECAAAECBAgQIECAAAECBAgQIECAAAECBAgQIECAAAECBAgQIECAAAECBAgQIECAAAECBAgQIECAAAECBAgQIECAAIERFvgfSV40lP9VSf7bCNcjOgECBAgQKAQqSZpJysVfSqVSGo1GqtXqmjp33XVXarVaDh48uCn0rrvuutx///15+OGHB3lO9Gs5tikCCkGAAAECBM5c4I4kE0OXf3OST575cq4kMLICxfnX+5Ps7jWvlUqazWbK5V77espotVqZnp5Ou90ezD2U5IeTzCT5ziRXJNm2wRp/kuTNSZaT3LfBWWxPgAABAgQIENjsAtuTHE7S+1yUG2+8MT//8z+f97///fmDP/iD/PVf/3VWV1c3rIaLL744e/bsyVve8pY873nPy1VXXfW4LPV6vXc/tdvtDr5/KMmuJEc2LLSNv1LguiRfxkKAAAECBAgQIECAAAECBAgQIECAAAECBAgQIECAAAECBAgQIECAAAECBAgQIECAAAECBAgQIECAAAECBAgQIECAAAECBAgQIECAAIHNJtA7eMcgQIAAAQIECBAgQIAAAQIECBAgQIAAAQIECBAgQIAAAQIECBAgQIAAAQIECBAgQIAAAQIECBAgQIAAAQIECBAgQIAAAQIECBAgQIAAAQIECFzAAg8kecJQfU9PcvcFXK/SCBAgsFUErkpyTf/xUJJPb5XC+3VWkjSTlIu/l0qlNBqNVKvVNRk+9rGP5VWvelW+8IUvbBqmIvOjjz46yHOiX8uxTRNQEAIECBAgcGYCv3WyL3nN0KX/R5JfO7OlXEVgpAWK86/3J9ldVFGpVNJsNlMu99rXU0ar1cr09HTa7fZgrujx/12SlyR5wSaR+HySn0nyh0k+u0kyiUGAAAECBAgQ2KwC25McTtL7XJSnPOUpee1rX5sPf/jD+eQnP7kpMn/DN3xD3vrWt+YlL3lJbrrppsdlqtfrqdVq6Xa7g+8fSrIryZFNEV4IAgQIECBAgAABAgQIECBAgAABAgQIECBAgAABAgQIECBAgAABAgQIECBAgAABAgQIECBAgAABAgQIECBAgAABAgQIECBAgAABAgQIENi0Ar2DdwwCBAgQIECAAAECBAgQIECAAAECBAgQIECAAAECBAgQIECAAAECBAgQIECAAAECBAgQIECAAAECBAgQIECAAAECBAgQIECAAAECBAgQIECAwAUq8I1J/myotnaSay7QWpVFgACBrSTw6iTvHSr4fUm+eysBJKkkaSYpF3WXSqU0Go1Uq9U1Gd7//vfn7/29v5d2u3gr3Bxj27ZtWV1dHYQ50a/l2OZIJwUBAgQIEDhjgbcm+fmhq/9tkjed8WouJDC6AsX51/uT7C5KqFQqaTabKZd77espo9VqZXp6erhffThJI8k3JBnfJAxfTvJbSX4vyYc2SSYxCBAgQIAAAQKbVWB7ksNJep+LcsMNN+S5z31uir7v7rvv3hSZb7zxxnzP93xPXvGKV2TPnj2Py1Sv11Or1dLtdgffP5RkV5IjmyK8EAQIECBAgAABAgQIECBAgAABAgQIECBAgAABAgQIECBAgAABAgQIECBAgAABAgQIECBAgAABAgQIECBAgAABAgQIECBAgAABAgQIECCwaQV6B+8YBAgQIECAAAECBAgQIECAAAECBAgQIECAAAECBAgQIECAAAECBAgQIECAAAECBAgQIECAAAECBAgQIECAAAECBAgQIECAAAECBAgQIECAAIELWOAbkjw/yQuSPJrkbRdwrUojQIDAVhF4aZL6ULH/I8m3bZXi+3VWkjSTlIu/l0qlNBqNVKvVxzE8+uij6XQ6+Y3f+I386I/+aB566KFNw3TRRRel2+0O8pxI8uQkRzdNQEEIECBAgMCZCbw8yW1Dl/7Ryb7lJWe2lKsIjLRAcf71/iS7iyoqlUqazWbK5V77espotVqZnp5Ou90ezD2S5K+SPCnJlZtE4oEkn0jyniT/IUnRzD7W0G6SjGIQIECAAAECBDaLwPYkh5P0Phfl2muvzZVXXpmjR4/m/vvv3xQZr7766jzvec/La17zmrz+9a9Pcb+yeBSjXq+nVqsN3788lGRXkiObIrwQBAgQIECAAAECBAgQIECAAAECBAgQIECAAAECBAgQIECAAAECBAgQIECAAAECBAgQIECAAAECBAgQIECAAAECBAgQIECAAAECBAgQILBpBf7mJBuDAAECBAgQIECAAAECBAgQIECAAAECBAgQIECAAAECBAgQIECAAAECBAgQIECAAAECBAgQIECAAAECBAgQIECAAAECBAgQIECAAAECBAgQIECAAAECBAiMjsBzkywPxb0jyTeNTvxzkrSSpJmkXKxWKpXSaDRSrVYft/hDDz2UlZWV/NIv/VL+xb/4F+dk4/O0yIkkT0ny5fO0vmUJECBAgMB6CdyY5PDQZg8meeJ6bW4fAptIoDj/en+S3UWmSqWSZrOZcrnXvp4yWq1Wpqen0263B3NFf7gtSbHOZjlL+9EkRcBfSfLPkjySZHUTmYty/gVuSrI3yWeS/M75384OBAgQIEBgpAW293836vVyV199de6///50u93eYzOMsbGxXHXVVfmhH/qhvOMd78jFF1+cbduKFjSp1+up1WrDWQ8l2ZXkyGbILgMBAgQIECBAgAABAgQIECBAgAABAgQIECBAgAABAgQIECBAgAABAgQIECBAgAABAgQIECBAgAABAgQIECBAgAABAgQIECBAgAABAgQIbF6BzXKI4uYVkowAAQIECBAgQIAAAQIECBAgQIAAAQIECBAgQIAAAQIECBAgQIAAAQIECBAgQIAAAQIECBAgQIAAAQIECBAgQIAAAQIECBAgQIAAAQIECBAgQIAAAQIENpvA05LcPRTqr5LcuNlCnuc8lSTNJOVin1KplEajkWq1+rht77333nzyk5/Mb/7mb+bXfu3XznOks1r+0STPSnLXWa3iYgIECBAgsDkEjiZ50lCUZyY5tDmiSUFg3QSK86/3J9ld7FipVNJsNlMu99rXU0ar1cr09HTa7fZgrugPtyXZTOdod5M8kuQ9SX4+SfF7yH3rJmqjjRT4W0l+Jclz+yH+OMm3bmQgexMgQIAAgREQ2J7k8KCfe+ITn5gHH3ww3W7RUm2OsW3btoyNjeU1r3lNfuInfiLbt2/PVVdd1QtXr9dTq9WG8xa/0+1KcmRzpJeCAAECBAgQIECAAAECBAgQIECAAAECBAgQIECAAAECBAgQIECAAAECBAgQIECAAAECBAgQIECAAAECBAgQIECAAAECBAgQIECAAAECBDarwGY6SHGzGslFgAABAgQIECBAgAABAgQIECBAgAABAgQIECBAgAABAgQIECBAgAABAgQIECBAgAABAgQIECBAgAABAgQIECBAgAABAgQIECBAgAABAgQIECBAgAABAptL4AlJHhiK9HCSSzdXxPOeppKkmaRc7FQqldJoNFKtVh+38ZEjR/KBD3wg73vf+3Lbbbed91BnscGjSaaS/NlZrOFSAgQIECCwWQRuT7J7KMx3J3nfZgknB4F1EijOv94/+LdQqVTSbDZTLvfa11NGq9XK9PR02u32YG41ybZ1ynq62/xekl9M8qdJvnC6F3v+SAoUL9wjSYbPdR9P8vmRrEZoAgQIECCwPgLbkxwevH9efvnlOX78+PrsfJq7vOIVr8gb3/jGPPe5z82NN97Yu7per6dWq6Xb7Q5WO5RkV78nOM0dPJ0AAQIECBAgQIAAAQIECBAgQIAAAQIECBAgQIAAAQIECBAgQIAAAQIECBAgQIAAAQIECBAgQIAAAQIECBAgQIAAAQIECBAgQIAAAQIEtpLA8MF1W6lutRIgQIAAAQIECBAgQIAAAQIECBAgQIAAAQIECBAgQIAAAQIECBAgQIAAAQIECBAgQIAAAQIECBAgQIAAAQIECBAgQIAAAQIECBAgQIAAAQIECBAgQIDAaAt0klw6VMIVSR4Y7ZJOK30lSTNJubiqVCql0WikWq0+bpG77rorv/Irv5L5+fl87GMfO60N1vnJq0lemOTj67yv7QgQIECAwPkQ+DdJbh1a+O1J/vn52MiaBDaxQHH+9f4ku4uMlUolzWYz5XKvfT1ltFqtTE9Pp91uD+aK/nDbJq3vj5K8J8mHk7Q2aUaxzr3Ah5J859Cyb0vyc+d+GysSIECAAIELRmB7ksMnfxfqfS7KJZdckocffnhTFvdt3/Ztec1rXpPdu3fnOc95Ti9jvV5PrVZLt9sdZD6UZFeSI5uyCKEIECBAgAABAgQIECBAgAABAgQIECBAgAABAgQIECBAgAABAgQIECBAgAABAgQIECBAgAABAgQIECBAgAABAgQIECBAgAABAgQIECBAYNMI9A7eMQgQIECAAAECBAgQIECAAAECBAgQIECAAAECBAgQIECAAAECBAgQIECAAAECBAgQIECAAAECBAgQIECAAAECBAgQIECAAAECBAgQIECAAAECBAgQIECAwIgJfCHJ9qHMT09y94jVcDZxK0maScrFIqVSKY1GI9Vq9XFrfuYzn8k73/nOfOQjH8lnP/vZs9nvrK4dGxvLddddlyuuuCKXXHJJvvCFL6Tdbg+vuZpkd5I/PKuNXEyAAAECBDaHwA8k+bWhKO9L8t2bI5oUBNZNoDj/en+/x0ulUkmz2Uy53GtfTxmtVivT09PDPWI3yYadoV30r6urq73HGmMpyX9P8l+SLK6bqI02WuDvJ/mPQyGKX7CevdGh7E+AAAECBDaxQHHv9vCgpyv6qxMnTmxk3GLzor8sFSGG8zz/+c/Py172suzduzc7d+7sZazX66nVaul2i7a0Nw6d7AF3JTmykUXY+7QFntX/mX/mtK90AQECBAgQIECAAAECBAgQIECAAAECBAgQIECAAAECBAgQIECAAAECBAgQIECAAAECBAgQIECAAAECBAgQIECAAAECBAgQIECAAAECBM5QYMMOUzzDvC4jQIAAAQIECBAgQIAAAQIECBAgQIAAAQIECBAgQIAAAQIECBAgQIAAAQIECBAgQIAAAQIECBAgQIAAAQIECBAgQIAAAQIECBAgQIAAAQIECBAgQIAAAQKFwKeSTA5R7EyytIVoKkmaScpFzaVSKY1GI9Vq9XEEd9xxR9785jdnYWEhx44d2zCeyy+/PM9//vPztKc9LVdeeWU+8pGP5C/+4i+G83STzCSZ37CQNiZAgAABAudOoOhLPjm03KEkzzx3y1uJwEgIFOdf70+yu0hbqVTSbDZTLvfa11NGq9XK9PR02u32YK7oDzfsDO2if3300Ufz8MMPrxW3aGSLXvwXkzRG4qch5LkQuCLJSpLLhhZ7QZLFc7G4NQgQIECAwAUosD3J4UFPt23btqyurm5kmcf7WXrv5UW/d/x48a3kWc96Vq8XfeMb35gXvehFve/V6/XUarV0u0Vb2hvF73W7khzZyCLs/XULPDHJTyf50SQfT/KtX/eVnkiAAAECBAgQIECAAAECBAgQIECAAAECBAgQIECAAAECBAgQIECAAAECBAgQIECAAAECBAgQIECAAAECBAgQIECAAAECBAgQIECAAIGzFNiwwxTPMrfLCRAgQIAAAQIECBAgQIAAAQIECBAgQIAAAQIECBAgQIAAAQIECBAgQIAAAQIECBAgQIAAAQIECBAgQIAAAQIECBAgQIAAAQIECBAgQIAAAQIECBAgQGBrC/xRkhcPEdSSfHgLkVSSNJOUi5pLpVIajUaq1epjBN1uN0tLS3njG9+YT3ziE3n44Yc3jOfaa6/N6173unzzN39zij//q3/1r/KHf/iHw3m6SV6d5H0bFtLGBAgQIEDg3Ar8dpJPJlnsf105t8tbjcCmFyjOv96fZHeRtFKppNlsplzuta+njFarlenp6bTb7U1RWNGzPvTQQ3nggQcGeYp+dXCm918luTPJv+zXuCkyC7EuAv/l5M/++4Z2+oUkP7YuO9uEAAECBAiMnsD2JIcHPdRFF12U4n7lBo5j/b2fVHx90pOelGPH/uZb27dvz8TERN761rfmO77jO3rfq9frqdVqw5kPJdmV5MgG1mDrr0+g+Bl/OskNQ09/bZL/9PVd7lkECBAgQIAAAQIECBAgQIAAAQIECBAgQIAAAQIECBAgQIAAAQIECBAgQIAAAQIECBAgQIAAAQIECBAgQIAAAQIECBAgQIAAAQIECBA4O4HB4YVnt4qrCRAgQIAAAQIECBAgQIAAAQIECBAgQIAAAQIECBAgQIAAAQIECBAgQIAAAQIECBAgQIAAAQIECBAgQIAAAQIECBAgQIAAAQIECBAgQIAAAQIECBAgQIDA+gq8L8nfGdrye5P8v+sbYUN3qyRpJikXKUqlUhqNRqrV6mOhHnnkkXziE5/ID//wD2dpaWlDw5bL5fzTf/pP8+IXvzjXXXddZmdn88EPfnA4UzfJ9yf57Q0NanMCBAgQIECAAIFzJVCcf70/ye5iwUqlkmazmaIvXGu0Wq1MT0+n3W6fq/3Pap0i5/Hjx3P//fcP1in61cGZ3keTfC7JTye57aw2cvGoCbwyyX8bCv2lJE9JUrw+DAIECBAgQODxAtuTHB7qoTbaZ6Wf5foiyPXXX5977rmnl+naa6/NM5/5zPzsz/5svuu7vqv3vXq9nlqtlm73sbf5Q0l2JTmy0YXY/+sS+M9J9g49s/hhf0OSe7+uqz2JAAECBAgQIECAAAECBAgQIECAAAECBAgQIECAAAECBAgQIECAAAECBAgQIECAAAECBAgQIECAAAECBAgQIECAAAECBAgQIECAAAECZyEwOLzwLJZwKQECBAgQIECAAAECBAgQIECAAAECBAgQIECAAAECBAgQIECAAAECBAgQIECAAAECBAgQIECAAAECBAgQIECAAAECBAgQIECAAAECBAgQIECAAAECBAgQWHeBX03yg0O7/qMkv7TuKTZuw0qSZpJyEaFUKqXRaKRarT6W6IEHHsjHPvax/MiP/EgOHDiwcUmLkOVyfuzHfiwvfvGL86QnPSmzs7P54Ac/OJypm+S1SX5rQ4PanAABAgQIECBA4FwJFOdf70+yu1iwUqmk2Wz2+sK1RqvVyi233JL77rvvXO1/VusUOTudznCeol8dnOl9f5LDSd6S5P1ntZGLR03g4iRfTPKkoeC1JB8etULkJUCAAAEC6yCwvd8zbZbPRVnp13xD8fX666/PPffc0/vWlVdemac+9al55zvfmVe+8pW979Xr9dRqtXS7RRvYG4eS7EpyZB3sbHH2Ak9J0ip+vENL/fsk//jsl7YCAQIECBAgQIAAAQIECBAgQIAAAQIECBAgQIAAAQIECBAgQIAAAQIECBAgQIAAAQIECBAgQIAAAQIECBAgQIAAAQIECBAgQIAAAQIEvrrAZjl4x8+JAAECBAgQIECAAAECBAgQIECAAAECBAgQIECAAAECBAgQIECAAAECBAgQIECAAAECBAgQIECAAAECBAgQIECAAAECBAgQIECAAAECBAgQIECAAAECBAicjsC7krw+yb39xzuTvOd0Fhjx51aSNJOUizpKpVIajUaq1epjZR07dix/8id/kh//8R/PHXfcsaHllsvlXo4XvehFueaaazI7O5vbbrvtKzP9/SS/vqFBbU6AAAECBAgQIHCuBIrzr/cn2V0sWKlU0mw2U/SFa41Wq5Vbbrkl991337na/6zWKXJ2Op3hPN0kgzO9O0lWTv4e8qNJfvesNnLxKAr8X0neMBT8V5P80CgWIjMBAgQIEDjPAtuTHB7qoc7zdl9z+aJ/K8YNxf9cf/31ueeee3rfuOyyy3LDDTfk3e9+d1796lf3vlev11Or1dLtFm1gbxxKsivJka+5kydsFoEfSbJvKEzxw5xO8vHNElAOAgQIECBAgAABAgQIECBAgAABAgQIECBAgAABAgQIECBAgAABAgQIECBAgAABAgQIECBAgAABAgQIECBAgAABAgQIECBAgAABAgQuTIHB4YUXZnWqIkCAAAECBAgQIECAAAECBAgQIECAAAECBAgQIECAAAECBAgQIECAAAECBAgQIECAAAECBAgQIECAAAECBAgQIECAAAECBAgQIECAAAECBLaqwDOS3JPkr7cqgLoJECBA4IIXqCRpJikXlZZKpTQajVSr1ccK/9KXvpSFhYX85E/+ZO68884NBXnyk5+ct771rfmWb/mWPOEJT8iP//iP5/d///e/MtMPJvmPGxrU5gQIECBAgAABAudKoDj/en+S3cWClUolzWYz5XKvfT1ltFqt3HLLLbnvvvvO1f5ntU7Rvx4/fnw4TzfJ4EzvR5Lcm+SNSX7nrDZy8SgKvPjk6/qPhoIX9x+vTVK8LgwCBAgQIEDgfwpsT3J4qIfaaJsv9bPcUAS57rrr8uUvf7mX6eKLL84111yTX/zFX8z3fu/39r5Xr9dTq9XS7RZtYG8cSrIryZGNLsT+X7dA0b8vJ5kauuJAkucleewH+3Wv5okECBAgQIAAAQIECBAgQIAAAQIECBAgQIAAAQIECBAgQIAAAQIECBAgQIAAAQIECBAgQIAAAQIECBAgQIAAAQIECBAgQIAAAQIECBD4OgUGhxd+nU/3NAIECBAgQIAAAQIECBAgQIAAAQIECBAgQIAAAQIECBAgQIAAAQIECBAgQIAAAQIECBAgQIAAAQIECBAgQIAAAQIECBAgQIAAAQIECBAgQIDASAjMJ/nbSQ4mWUzyM0n+7DSSd0/juZ5KgAABAgQ2XKBUKqXRaKRarT6W5ciRI/njP/7jvO1tb8uf/dnpvA2e+3Ke8pSn5Kd/+qfzwhe+MKurq/mpn/qpfOhD7hnpyAAAIABJREFUHzr3G1mRAAECBAgQIEBgUwpUKpU0m82Uy+U187Vardxyyy257777NkX+on89fvx42u32psgjBAECBAgQIECAwLkVuO666/LlL3+5t2hxb/Xqq6/+/9m7F+i6qnJR/F8efRdoC4SUtDQiilJ7eQhtsRwopCBSkQIWOFdFqS/EJyigwMHDAURAvXBEEa9aEEQoD6ECPYg0BUqDRUAsr1Z62oAlpbRA6Ltpsv9j7fvPPtkhbfPYSXaS3xojo+zsNb/5zd9ck/ll7THWjuuvvz5OOeWU9O8qKyujoqIiUikfGeZWXjQCBAj0CgHf+dUrptEgCBAgQIAAAQIECBAgQIAAAQIECBAgQIAAAQIECBAgQIAAAQIECBAgQIAAAQIECBAgQIAAAQIECBAgQIAAAQIECBAgQIBA5wl4OEHn2YpMgAABAgQIECBAgAABAgQIECBAgAABAgQIECBAgAABAgQIECBAgAABAgQIECBAgAABAgQIECBAgAABAgQIECBAgAABAgQIECBAgAABAgQIdJ/A2xGxS5PuPxgRL7UhnVQbznUqAQIECBDodoGioqKYP39+TJw4MZPL6tWr44knnojzzz8/XnjhhW7Ncc8994zLL788DjzwwHjrrbfiP/7jP6KysrJbc9I5AQIECBAgQIBA1wmMGTMmFi5cGCUlJS12umTJkjjkkEPinXfe6bqkttNTUr9u2LAh3n47ucXkIECAAAECBAgQ6G0Cw4cPT9+nTI4BAwbEiBEj4qc//WmcfPLJ6d8l9y4rKioilfKRYW+be+MhQIBADgR851cOEIUgQIAAAQIECBAgQIAAAQIECBAgQIAAAQIECBAgQIAAAQIECBAgQIAAAQIECBAgQIAAAQIECBAgQIAAAQIECBAgQIAAAQK9WcDDCXrz7BobAQIECBAgQIAAAQIECBAgQIAAAQIECBAgQIAAAQIECBAgQIAAAQIECBAgQIAAAQIECBAgQIAAAQIECBAgQIAAAQIECBAgQIAAAQIECBDomwKjI+KVJkPfEBFD2kiRauP5TidAgAABAt0qUFRUFPPnz4+JEydm8li7dm0sXLgwzj777Fi0aFG35jdq1Kj4yU9+Evvtt18sXbo0rr766nS+DgIECBAgQIAAgb4hMGbMmHRtWlJS0uKAlyxZEocccki88847eQGS1K/r16+Pt956Ky/ykQQBAgQIECBAgEBuBYYNGxZvv/12OujQoUNj5MiR6XuWJ5xwQvp3lZWVUVFREamUjwxzKy8aAQIEeoWA7/zqFdNoEAQIECBAgAABAgQIECBAgAABAgQIECBAgAABAgQIECBAgAABAgQIECBAgAABAgQIECBAgAABAgQIECBAgAABAgQIECBAoPMEPJyg82xFJkCAAAECBAgQIECAAAECBAgQIECAAAECBAgQIECAAAECBAgQIECAAAECBAgQIECAAAECBAgQIECAAAECBAgQIECAAAECBAgQIECAAAECBLpHYFpE/KFJ149FxOFtTCXVxvOdToAAAQIEulWgqKgo5s+fHxMnTszksWXLlnjqqafiK1/5Sjz77LPdll+/fv2ivLw8rr322njPe94TTzzxRFx//fWxcOHCbstJxwQIECBAgAABAl0rMGbMmHT9V1JS0mLHS5YsifHjx0dtbW3XJtZCb43165o1a+LNN9/s9nwkQIAAAQIECBAgkHuBnXfeOd5555104OHDh0dSr1522WUxderU9O8qKyujoqIiUikfGeZeX0QCBAj0eAHf+dXjp9AACBAgQIAAAQIECBAgQIAAAQIECBAgQIAAAQIECBAgQIAAAQIECBAgQIAAAQIECBAgQIAAAQIECBAgQIAAAQIECBAgQIBA5wp4OEHn+opOgAABAgQIECBAgAABAgQIECBAgAABAgQIECBAgAABAgQIECBAgAABAgQIECBAgAABAgQIECBAgAABAgQIECBAgAABAgQIECBAgAABAgQIdL3Af0TEvzXp9tqI+FYb00g1PT+VynrZxlBOJ0AgnwUKCrIfyWa95/Nsya2pQHV1dYwfPz5WrVqV/nVRUVHMnz8/Jk6cmDmtoaEh/va3v8WZZ54ZzzzzTGzdurVbEHfeeef4wAc+EFdffXXsuuuucf/998ctt9wSixYtyuSTrMU777wzTjrppG7JUacE2irQfP9o3t5+0lZR5xMgkCsB9W2uJMXpqECyF06ZMiXmzp2bDjVmzJhYuHBhlJSUtBh6yZIl6fq2tra2o113uH1j/bp06dJYs2ZNOl6ythr392QM++67b1x00UVxzDHHdLg/AQjkg4D9Ix9mQQ69VcD66q0za1w7EqipqYmysrJMDbWj8zvz/aS+e9/73pe+l/rqq6+muxo6dGisW7cu/d8t1XeVlZVRUVGRyb+8vDyqqqqitLS0M1MVuxMFJk2aFAsWLIh99tknrrnmmpg6dWon9tbx0PaPjhuKQCBXAi18HuA7v3KFKw4BAgQIECBAgAABAgQIECBAgAABAgQIECBAgAABAgQIECBAgAABAgQIECBAgAABAgQIECBAgAABAgQIECBAgAABAgQIEOilAh5O0Esn1rAIECBAgAABAgQIECBAgAABAgQIECBAgAABAgQIECBAgAABAgQIECBAgAABAgQIECBAgAABAgQIECBAgAABAgQIECBAgAABAgQIECBAgEAfFrg/Io5rMv7TI+LmNnqkmp6fSmW9bGMopxMgkM8CBQXZj2Sz3vN5tuTWVKC6ujrGjx8fq1atSv+6qKgo5s+fHxMnTsyC+vvf/x7f+MY34sknn4wNGzZ0C+KoUaPi4IMPju9973uRrLnf/va3MWfOnFi6dGkmn+T399xzT3ziE5/olhx1SqCtAs33j+bt7SdtFXU+AQK5ElDf5kpSnI4KJHvhlClTYu7cuelQY8aMiYULF0ZJSUmLoZcsWZKub2trazvadYfbN9avSX29evXqdLxkbTXu78n7+++/f3z729+OI488ssP9CUAgHwTsH/kwC3LorQLWV2+dWePakUBNTU2UlZVlaqim9dSO2ub6/aR+O+CAAyK5V/rKK6+kww8aNCg2btyY/u+W6rvKysqoqKjI5F9eXh5VVVVRWlqa6/TE6yKBl156Kf7whz+k71P3hMP+0RNmSY59RaCFzwN851dfmXzjJECAAAECBAgQIECAAAECBAgQIECAAAECBAgQIECAAAECBAgQIECAAAECBAgQIECAAAECBAgQIECAAAECBAgQIECAAAEC7RTwcIJ2wmlGgAABAgQIECBAgAABAgQIECBAgAABAgQIECBAgAABAgQIECBAgAABAgQIECBAgAABAgQIECBAgAABAgQIECBAgAABAgQIECBAgAABAgQI5K3A6xFR0iS7sRHxQhuzTTU9P5XKetnGUE4nQCCfBQoKsh/JZr3n82zJralAdXV1jB8/PlatWpX+dVFRUcyfPz8mTpyYBfXSSy/F97///fR7r732WrcgHnDAAXHUUUfFjBkz0vn++Mc/jqeeeipWrlyZyaewsDAefPDBmDJlSrfkqFMCbRVovn80b28/aauo8wn0DYFly5bF7rvvHkOHDu20AatvO41W4DYKJHthUtvNnTs33XLMmDGxcOHCKClpesvmf4IuWbIkXd/W1tamf5lcy921nzbWrzfffHO88cYb7xr5Bz/4wTj88MPjjDPOiAkTJrRRxukE8lPA/pGf8yKr3iFgffWOeTSKtgvU1NREWVlZpqZL7l/W19e3PVAOWiT13WGHHRb33XdfLF++PB2xf//+sWXLlvR/t1TfVVZWRkVFRSb/8vLyqKqqitLS0hxkJASBHQvYP3Zs5AwCXSXQwucBvvOrq/D1Q4AAAQIECBAgQIAAAQIECBAgQIAAAQIECBAgQIAAAQIECBAgQIAAAQIECBAgQIAAAQIECBAgQIAAAQIECBAgQIAAAQIEeqiAhxP00ImTNgECBAgQIECAAAECBAgQIECAAAECBAgQIECAAAECBAgQIECAAAECBAgQIECAAAECBAgQIECAAAECBAgQIECAAAECBAgQIECAAAECBAgQINCiQFlE/LPJOxsiYqeIaGijV6rp+alU1ss2hnI6AQL5LFBQkP1INus9n2dLbk0FqqurY/z48bFq1ar0r4uKimL+/PkxceLELKhly5bFddddFw899FAsWrSoWxCPPvroOPnkk2PKlCnx3HPPxUUXXRTLly+PdevWZfIpLCxM53/ooYd2S446JdBWgeb7R/P29pO2ijqfQO8V+NnPfhZ33nln/O1vf4u333477r///jjuuOM6bcDq206jFbiNAslemNR/c+fOTbccM2ZMLFy4MEpKSlqMtGTJknR9W1tbm34/uZa7az9N6teTTjopvv/972fq7aZJT5gwIU488cT4+Mc/HmPHjm2jjNMJ5KeA/SM/50VWvUPA+uod82gUbReoqamJsrKyTE3Xr1+/qKura3ugHLRI6rupU6fGtddeG8n90uRI7qfW19en/7ul+q6ysjIqKioy+ZeXl0dVVVWUlpbmICMhCOxYwP6xYyNnEOgqgRY+D/CdX12Frx8CBAgQIECAAAECBAgQIECAAAECBAgQIECAAAECBAgQIECAAAECBAgQIECAAAECBAgQIECAAAECBAgQIECAAAECBAgQINBDBTycoIdOnLQJECBAgAABAgQIECBAgAABAgQIECBAgAABAgQIECBAgAABAgQIECBAgAABAgQIECBAgAABAgQIECBAgAABAgQIECBAgAABAgQIECBAgACBFgWOj4jZTd5ZEBGT2mGVatomlcp62Y5wmhAgkK8CBQXZj2Sz3vN1puTVXKC6ujrGjx8fq1atSr9VVFQU8+fPj4kTJ2ad+tprr8Udd9wRs2fPjrlz53YL5Omnnx6f//zno7S0NCorK+PCCy+M2tra2Lp1ayafJP9nnnkmxo0b1y056pRAWwWa7x/N29tP2irqfAK9V+ArX/lK/OIXv8gM8PLLL48LLrig0wasvu00WoHbKJDshVOmTMnUoGPGjImFCxdGSUlJi5GWLFmSrm+TOjE5CgsLo6GhoY295ub0pH6dMWNGTJ8+Pd544413Bf3oRz8aX/ziF+OQQw6JvfbaKzedikKgmwXsH908Abrv1QLWV6+eXoPbjkBNTU2UlZVF4z2SgQMHxqZNm7rFLKnvTjvttDjrrLNi+fLl6RyStdmYW0v1XXIfs6KiInNOeXl5VFVVpe9xOgh0hYD9oyuU9UGgdQItfB7gO79aR+csAgQIECBAgAABAgQIECBAgAABAgQIECBAgAABAgQIECBAgAABAgQIECBAgAABAgQIECBAgAABAgQIECBAgAABAgQIECDQZwU8nKDPTr2BEyBAgAABAgQIECBAgAABAgQIECBAgAABAgQIECBAgAABAgQIECBAgAABAgQIECBAgAABAgQIECBAgAABAgQIECBAgAABAgQIECBAgACBXinw7xHx/SYj+2lEfKMdI001bZNKZb1sRzhNCBDIV4GCguxHslnv+TpT8mousGLFijjooINi1apV6beKiopi/vz5MXHixKxT16xZE4899ljcdtttcfvtt3cpZHFxcQwbNizOPPPMmDFjRtTU1MT9998fP/7xj2Pz5s1ZuRQWFsbLL78c73nPe7o0R50RaK9A8/2jeRz7SXtltSPQ+wRuuOGG9F7YeEyfPj1mzZrVaQNV33YarcBtFEj2wilTpsTcuXPTLceMGRMLFy6MkpKSFiMtWbIkxo8fH7W1tZn6tr6+vo29duz0/v37x84775xes2eccUY6n6Sebnoka+yUU06J7373u+kxDR8+vGOdak0gTwTsH3kyEdLolQLWV6+cVoNqhUByL7CsrCwa75EMHjw4NmzY0IqWuTulaX2X1HBTp06NV199tVX1XWVlZVRUVGTyLy8vj6qqqigtLc1dgiIR2I6A/cPlQSB/BFr4PMB3fuXP9MiEAAECBAgQIECAAAECBAgQIECAAAECBAgQIECAAAECBAgQIECAAAECBAgQIECAAAECBAgQIECAAAECBAgQIECAAAECBAjkpYCHE+TltEiKAAECBAgQIECAAAECBAgQIECAAAECBAgQIECAAAECBAgQIECAAAECBAgQIECAAAECBAgQIECAAAECBAgQIECAAAECBAgQIECAAAECBAgQaKfAHyPi403afi4ibmpHrFTTNqlU1st2hNOEAIF8FSgoyH4km/WerzO17bzWrFkTb7/9dvpn1KhRsccee/S8QbQj49dffz0mTZoUS5cuTbdOruXHH388Dj300Kxo69atiyVLlsTMmTPjuuuua0dP7W+yyy67xAc+8IH48pe/HCeeeGLcf//9ce+998Y999wTdXV1WYEHDRoU//znP2PEiBHt71BLAl0o0Hz/aN61/aQLJ0NXBPJc4Iknnsjan9///vfH4sWLOy1r9W2n0QrcRoFkL5wyZUrMnTs33XLMmDGxcOHCKCkpaTFSUrOOHz8+amtr0+8XFxfH1q1b29hrx04fPnx4JGs0qV+nTZsWe++9d/rvjMYjWV+FhYXxhS98Ia688soYPHhw9OvXr2Odak0gTwTsH3kyEdLolQLWV6+cVoNqhUBNTU2UlZVF4z2SnXbaKdauXduKlrk7pWl9l9SmSb25cuXKVtV3lZWVUVFRkcm/vLw8qqqqorS0NHcJikRgOwL2D5cHgfwRaOHzAN/5lT/TIxMCBAgQIECAAAECBAgQIECAAAECBAgQIECAAAECBAgQIECAAAECBAgQIECAAAECBAgQIECAAAECBAgQIECAAAECBAgQIJCXAh5OkJfTIikCBAgQIECAAAECBAgQIECAAAECBAgQIECAAAECBAgQIECAAAECBAgQIECAAAECBAgQIECAAAECBAgQIECAAAECBAgQIECAAAECBAgQIECgnQIXR8QxEXFARAyJiA9FxPPtiJVq2iaVynrZjnCaECCQrwIFBdmPZLPe83WmWs7ri1/8YvzqV7/KvHnDDTfEl770pZ41iHZm+9Zbb8XJJ58clZWVmQiPPfZYHHbYYVkR6+rq4u23346ZM2fGBRdcEPX19e3sse3N9t133zjttNPi6KOPjjFjxsQ111wTc+bMicWLF78rj5EjR8aSJUti6NChbe9ICwLdINB8/2iegv2kGyZFlwTyVGDDhg0xZEjy5+n/HOvXr4/Bgwd3Ssbq205hFbQdAsleOGXKlJg7d266dVIPLly4MEpKSlqMltSC48ePj9ra2vT7xcXF6bWzadOm2Lx5czsyaFuTZO0k9eupp56arl/32muv+OAHPxjJem08BgwYEO95z3vi9NNPj+985ztRVFQUhYWFbevI2X1C4I033ojdd9+9R43V/tGjpkuyPUzA+uphEybdnAnU1NREWVlZNN4jGTZsWDr2xo0bu6W+23XXXeMjH/lIJPdVG4/k77Kk7mupvkvuu1ZUVGTyLy8vj6qqqigtLc2ZkUAEtidg/3B9EMgfgRY+D/CdX/kzPTIhQIAAAQIECBAgQIAAAQIECBAgQIAAAQIECBAgQIAAAQIECBAgQIAAAQIECBAgQIAAAQIECBAgQIAAAQIECBAgQIAAAQJ5KeDhBHk5LZIiQIAAAQIECBAgQIAAAQIECBAgQIAAAQIECBAgQIAAAQIECBAgQIAAAQIECBAgQIAAAQIECBAgQIAAAQIECBAgQIAAAQIECBAgQIAAAQIEciDw/ohY0s44qabtUqmsl+0MqRkBAvkoUFCQ/Ug26z0fZ2nbOZ1//vlx1VVXZU644oor4rvf/W7PGkQ7s12/fn2cc8458ctf/jIT4eGHH46jjjrqXRGT6/r222+PM844IzZt2tTOHtvWrLi4OI499th0jnvuuWesXr06Lr300pg/f35s2LAhmq+1Aw44IKqqqmLgwIFt68jZBLpJoPn+0TwN+0k3TYxuCeSpwAc+8IFYvHhxJrtkz5s4cWKnZKu+7RRWQdshkOyFU6ZMiblz56ZbjxkzJhYuXBglJSUtRluyZEmMHz8+amtr0+/369cv3v/+98fKlStjzZo17cig9U2SdTNs2LCYNGlSpn5944030vlv3rw5E2iXXXaJo48+Ok4++eQ47bTTWt+BM/uEwKuvvhq/+MUvYubMmXH88cfHDTfc0KPGbf/oUdMl2R4mYH31sAmTbs4EampqoqysLHMfcNddd43S0tJuq++qq6vjpJNOiuS+auOx2267xeTJk1us7yorK6OioiKTf3l5efr+ZTIGB4GuELB/dIWyPgi0TqCFzwN851fr6JxFgAABAgQIECBAgAABAgQIECBAgAABAgQIECBAgAABAgQIECBAgAABAgQIECBAgAABAgQIECBAgAABAgQIECBAgAABAgT6rICHE/TZqTdwAgQIECBAgAABAgQIECBAgAABAgQIECBAgAABAgQIECBAgAABAgQIECBAgAABAgQIECBAgAABAgQIECBAgAABAgQIECBAgAABAgQIECBAYDsCqabvpVJZL8ERINCLBAoKsh/JZr33rMm98sor47vf/W4m6XPPPTeuuuqqnjWIDmR7+eWXx0UXXZSJMHv27Dj++ONbjLhgwYI45ZRTYsWKFR3osfVNy8rK4jvf+U5Mnz49li5dGn/+85/jzjvvjMWLF0dDQ8O7An3iE5+IO+64I/r379/6TpxJoBsFmu8fzVOxn3Tj5OiaQB4KnHrqqTFr1qxMZtdff32ceeaZnZKp+rZTWAVth0CyF06ZMiXmzp2bbj1mzJhYuHBhlJSUtBhtyZIlMX78+KitrU2/n9SF//t//+/4y1/+Ei+++GI7Mmh9k+Li4jjyyCPjuOOOy6pfr7jiiti6dWsmUGlpaZx99tlx9NFHx4EHHtj6DpzZ6wUqKyvjqKOOyoxzxIgRsWbNmh41bvtHj5ouyfYwAeurh02YdHMmUFNTE8k9wsZ7JEkd+LGPfSxdE3ZHfXf//ffHNddcE1u2bMmMMalRzzrrrBbru2R/r6ioyORfXl4eVVVVkdSEDgJdIWD/6AplfRBonUALnwf4zq/W0TmLAAECBAgQIECAAAECBAgQIECAAAECBAgQIECAAAECBAgQIECAAAECBAgQIECAAAECBAgQIECAAAECBAgQIECAAAECBAj0WQEPJ+izU2/gBAgQIECAAAECBAgQIECAAAECBAgQIECAAAECBAgQIECAAAECBAgQIECAAAECBAgQIECAAAECBAgQIECAAAECBAgQIECAAAECBAgQIECAwHYEUk3fS6WyXoIjQKAXCRQUZD+SzXrvWZP7q1/9Kr74xS9mkv785z8fye/6yjFz5syYMWNGZrg///nP4ytf+UqLw6+uro5///d/j5tuuik6+zovKiqKz3zmM+ncysrKYs6cOXH77bfHCy+8EGvWrEnnN2DAgNi8eXP6v5N1eNZZZ8W1114bSVsHgZ4g0Hz/aJ5zZ6+znmAkRwIE/kfgiiuuiAsuuCDziy9/+cvxi1/8olOI1LedwipoOwWOPPLImDdvXrr1yJEjY+HChTFq1KgWoy1ZsiTGjx8ftbW1mRrx6quvjgceeCAeeeSRaGhoyHkdm6yXkpKSeO973xvTpk2LiRMnZurX2267LR5//PFMn4WFhTF27Nj4wQ9+kM4zaecg0CiwadOm2H333WPdunUZlPvuuy+mTp3aY5DsHz1mqiTaAwWsrx44aVLOiUBNTU26tmq8R5LUg+eff37Mnj27W+q7W2+9Nf7yl79EfX19enxJfZfUdRdeeGGL9V1lZWVUVFRk8i8vL4+qqqooLS3NiY8g+Snw8MMPx7nnnpu+p73HHnt0a5L2j27l1zmBLIEWPg/wnV+uEQIECBAgQIAAAQIECBAgQIAAAQIECBAgQIAAAQIECBAgQIAAAQIECBAgQIAAAQIECBAgQIAAAQIECBAgQIAAAQIECBAgQGC7Ah5O4AIhQIAAAQIECBAgQIAAAQIECBAgQIAAAQIECBAgQIAAAQIECBAgQIAAAQIECBAgQIAAAQIECBAgQIAAAQIECBAgQIAAAQIECBAgQIAAAQIECLxbINX0V6lU1kteBAj0IoGCguxHslnvPWty77777jj55JMzSZ944omR/K6vHI8//ngcdthhmeF+4QtfiOuuuy4GDBjwLoLNmzfHggULYurUqbFx48ZOJRo1alTcdNNN8aEPfSgWLVoUN954Y/z+97+PhoaGaFxjQ4YMifXr16fzKCwsjOuvvz6+9KUvdWpeghPIpUDz/aN5bPtJLrXFItDzBebMmRPHHXdcZiATJ06MqqqqThmY+rZTWAVtp8AxxxwTDz30ULp1SUlJPProo7Hvvvu2GG3JkiUxfvz4qK2tzbx/zz33xF133RV/+MMfYsOGDel6MldHslaSuvnggw9O18jJzx577JFVv9bX12e6GzhwYEybNi2+//3vp8ewo1ogV3mK03METj/99Lj55pszCX/qU5+KW265pccMwP7RY6ZKoj1QwPrqgZMm5ZwI1NTURFlZWeZ+YHLP8Le//W3MnDkz5/Vdss6KioqiuLi41fVd//790/eWL7744hbru8rKyqioqMjkX15env47rrS0NCc+guSXQHV1dXzjG9+I2bNnpxObPn16zJo1q1uTtH90K7/OCWQJtHAPwHd+uUYIECBAgAABAgQIECBAgAABAgQIECBAgAABAgQIECBAgAABAgQIECBAgAABAgQIECBAgAABAgQIECBAgAABAgQIECBAgACB7Qp4OIELhAABAgQIECBAgAABAgQIECBAgAABAgQIECBAgAABAgQIECBAgAABAgQIECBAgAABAgQIECBAgAABAgQIECBAgAABAgQIECBAgAABAgQIECDwboFU01+lUlkveREg0IsECgqyH8lmvfesyZ03b14ceeSRmaSPOOLE1pqLAAAgAElEQVSISH7XV47NmzfHyJEj46233koPef/994+777479t5773cR1NfXx8aNG+PLX/5y3HrrrZ1KdN5558Xpp58eL7/8csyaNSv++te/xj/+8Y9oXF/Juttpp53inXfeSefRv3//qK6ujtLS0k7NS3ACuRRovn80j20/yaW2WAR6vsBrr70WZWVlmYEMHjw41q9f3ykDU992Cqug7RSYOnVqPPDAA+nWu+66a9x7770xadKkFqOtWLEiDjvssFi+fHnm/V//+texadOmdLvHH388p+tmzz33jOnTp8eHP/zhOOCAA6KwsHCb9WuSUFJ3X3nllfHRj340SkpK2imiWW8WePDBB+PYY4/NDHHgwIHpv9WSf3vCYf/oCbMkx54qYH311JmTd0cFampq0n8HNd4jGT16dNx1113x5JNP5rS+S9ZYcl8xuSd6yCGHxEEHHdSq+m748OHxk5/8JI477rgW67vKysqoqKjI5F9eXh5VVVXuYXb0wsjT9jfddFN87nOfy8ouqe+OOeaYbsvY/tFt9Dom8C6BFj4P8J1frhMCBAgQIECAAAECBAgQIECAAAECBAgQIECAAAECBAgQIECAAAECBAgQIECAAAECBAgQIECAAAECBAgQIECAAAECBAgQIEBguwIeTuACIUCAAAECBAgQIECAAAECBAgQIECAAAECBAgQIECAAAECBAgQIECAAAECBAgQIECAAAECBAgQIECAAAECBAgQIECAAAECBAgQIECAAAECBAi8WyDV9FepVNZLXgQI9CKBgoLsR7JZ7z1rchctWhT/63/9r0zS48aNi7///e89axAdyDa5XqdNmxazZ8/ORKmsrIzJkye3GLW+vj7+/Oc/x5lnnhnLly9vV89FRUUxYMCAGDlyZKxduzZWrVqVFWffffeNG264IVauXBmPPvpo3HPPPfHGG29EXV1d+rxBgwbFwIEDY926dZnfHXDAAfHMM8+0Kx+NCHSXQPP9o3ke9pPumhn9EshfgeHDh8fbb7+dSfCll16KZN/M9aG+zbWoeB0RSGrVe++9Nx1i6NCh8atf/SpOPfXUFkNu2LAhPvvZz8add96Zef9rX/tafPrTn44HH3wwZs6cGTU1NbF58+Y2pZTUr/37949kb960aVOm7Wc+85mYMWNGlJSURGFhYTz77LMt1q+NDQ488MC47bbbYvTo0ema1kGguUDy99aee+6Z9TfS7bffHqecckqPwLJ/9IhpkmQPFbC+eujESbvDAkntVlZWlq7DkiOpo+6///5I6r6O1nfJ/clRo0ZF8ndWUpvttdde8YEPfCAOPfTQVtd3Sfs//elPUV5e3mJ9l9xnraioyOSfnFdVVRWlpaUdthEgPwUmTZoUCxYsyCSXXCNLlizptvrf/pGf14ms+qZAC58H+M6vvnkpGDUBAgQIECBAgAABAgQIECBAgAABAgQIECBAgAABAgQIECBAgAABAgQIECBAgAABAgQIECBAgAABAgQIECBAgAABAgQIEGi1gIcTtJrKiQQIECBAgAABAgQIECBAgAABAgQIECBAgAABAgQIECBAgAABAgQIECBAgAABAgQIECBAgAABAgQIECBAgAABAgQIECBAgAABAgQIECBAgEAfEkg1HWsqlfWyDzEYKoHeL1BQkP1INuu9Z835ihUrYtSoUZmky8rK4p///GfPGkQHs73xxhvjjDPOyET5+te/Hv/5n//ZYtTk+t64cWP86le/inPPPTe2bNnS5t4HDhwYw4YNi6Kiokj8mx6FhYXR0NCQ+dUuu+wSGzZsiK1bt0bj2tprr71i8+bN8frrr2fOO++88+LKK69scy4aEOhOgeb7R/Nc7CfdOTv6JpCfAsccc0w89NBD8b73vS8OOOCAuPTSS2PffffNebLq25yTCtgBgdNPPz1uvvnmdISkfrzwwgvjkksu2WbE3/3ud/HpT3868/4ee+wRt99+e9TV1cVVV10Vf//737PqyNakltSvQ4cOjdWrV2dOHzBgQDz33HOx6667xvPPPx+VlZUxd+7cWLRoUbzzzjtZ9Wtjo+nTp8ctt9wS/fr1ix3VAa3Jyzm9U+Cb3/xm1t9j06ZNiz/84Q89YrD2jx4xTZLsoQLWVw+dOGl3WKCmpiaS+7WN90hGjx4dDzzwQOy9996xYMGCDtV3e+65Z/zrv/5rTJw4MZK4yX3IIUOGRHFxcavru+TvsaeffjoGDRrUYn2X1IgVFRWZ/MvLy6OqqipKS0s7bCNAfgosXrw4xo0bl/77o/H49re/HT/60Y+6JWH7R7ew65RAiwIt3AfwnV+uFQIECBAgQIAAAQIECBAgQIAAAQIECBAgQIAAAQIECBAgQIAAAQIECBAgQIAAAQIECBAgQIAAAQIECBAgQIAAAQIECBAgQGC7Ah5O4AIhQIAAAQIECBAgQIAAAQIECBAgQIAAAQIECBAgQIAAAQIECBAgQIAAAQIECBAgQIAAAQIECBAgQIAAAQIECBAgQIAAAQIECBAgQIAAAQIECLxbINX0V6lU1kteBAj0IoGCguxHslnvPWtyN27cGIMHD84kPWjQoNiwYUPPGkQHs3399dfjfe97X6xduzYdadSoUXHffffF/vvv32Lk5BpftmxZXHXVVfHLX/4y2nrNFxcXp9vU19dnxU/shw4dGm+88Ubm98n6aoxfWFgYO+20UzrX5557LjZt2pQ+b+DAgfGnP/0p/uVf/qWDEpoT6FqB5vtH897bura6Nnu9ESDQHQLLly+P3XffPYYMGdKp3atvO5VX8DYKXHzxxXHppZdmWh1zzDHx4IMPbjPKqlWrYty4cZH823gceeSRce2118YjjzySrnOTf7ds2RINDQ2tyiapU7du3Rp1dXWZ8ysqKuKrX/1qVFdXx4svvhiLFi2KpUuXpmvZxj28aS2bNLziiiviu9/9bqv6dFLfFVi4cGFMmDAhA9CvX7948803038r5fth/8j3GZJfTxawvnry7Mm9IwI1NTVRVlaWqa9Gjx4dc+bMif322y99f/KBBx5oV32X/E211157xZlnnhkf/vCH0/eHk3uja9as2W59l9yfTI7GOjK5f/rXv/41kvudLR2VlZWR1I2N9WF5eXlUVVVFaWlpR1i0zXOBpOa/8sorM1kWFRXFs88+G2PHju3yzO0fXU6uQwLbFGjh8wDf+eV6IUCAAAECBAgQIECAAAECBAgQIECAAAECBAgQIECAAAECBAgQIECAAAECBAgQIECAAAECBAgQIECAAAECBAgQIECAAAECBLYr4OEELhACBAgQIECAAAECBAgQIECAAAECBAgQIECAAAECBAgQIECAAAECBAgQIECAAAECBAgQIECAAAECBAgQIECAAAECBAgQIECAAAECBAgQIECAwLsFUk1/lUplveRFgEAvEigoyH4km/Xe8yZ3wIABsWXLlkzimzZtiuR3fek4+eST4+67784M+XOf+1zMnDlzmwQbNmyI119/Pb73ve/FHXfcEQ0NDR3i2mWXXeKggw6KBQsWxObNm98Vq7CwMAYNGhT77LNPvPPOO7Fs2bLMORMmTIiqqqpovhY7lJDGBLpAYEfXrP2kCyZBFwQItCigvnVh5JPAnXfeGWeccUasW7cundbuu+8eq1at2m6K1113XXz961/PnJNc0z/72c/i2GOPjZtvvjl++9vfpmvZ9evXR2v22379+kVdXV0mXlFRUXz2s59N16XPPPNMrFy5Mh2r6ZHUr0nsxvglJSXpuvnwww/PJ1655KlA8nfP0qVLM9n9+te/jhkzZuRptv+Tlv0j76dIgj1YwPrqwZMn9Q4J1NTURFlZWaamGj16dMyZMyfGjh0bjfcn21PfDRkyJEaNGhWnn3567L333ulaLrnfuHjx4u3WdwMHDoz6+vrM/cvx48fH448/HsXFxS2Os7KyMioqKjL5l5eXp+9jlpaWdshF4/wW2LhxY+y7777x6quvZhJN7n3/9a9/7fJ72PaP/L5WZNe3BFr4PMB3fvWtS8BoCRAgQIAAAQIECBAgQIAAAQIECBAgQIAAAQIECBAgQIAAAQIECBAgQIAAAQIECBAgQIAAAQIECBAgQIAAAQIECBAgQIBAmwU8nKDNZBoQIECAAAECBAgQIECAAAECBAgQIECAAAECBAgQIECAAAECBAgQIECAAAECBAgQIECAAAECBAgQIECAAAECBAgQIECAAAECBAgQIECAAAECfUAg1XSMqVTWyz4wfEMk0HcECgqyH8lmvfe8uR81alSsWLEik3jy33vuuWfPG0gHMl60aFH8y7/8S9TW1qajDB06NG6//fY47rjjWoxaX18fmzdvjmeffTZuvPHG+M1vfhNbt25tcwaFhYUxZMiQ2G233dLxVq5cGQ0NDe+Kk5wzevToOPDAA2PWrFmR9J8cgwYNit///vdxwgkntLlvDQh0t0Dz/aN5PvaT7p4h/RPouwLq27479/k48ueffz5OOeWUeOGFF9LpJdfnY489FpMmTdpmukmtOGHChHjqqacy5/Tr1y/OP//8OProo2PBggXpWjeJuWXLljYPe5dddomSkpJYv359un7etGlTpj5tDDZw4MD07xuPY489Nm6++eZ03esgsCOBf//3f49LLrkkc9qUKVPioYce2lGzbn/f/tHtUyCBXixgffXiyTW07QrU1NREWVlZNN4jSe4PzpkzJ8aOHZuuvxrvTz7yyCNtqu+KiorS9xWTeIMHD07HSmq77dV3yf3JJJc333wzVq9enc47qTnnz58fxcXFLY6jsrIyKioqMvmXl5dHVVVVlJaWmvleLnDvvffGtGnTskZ57bXXxje+8Y0uHbn9o0u5dUZguwItfB7gO79cMwQIECBAgAABAgQIECBAgAABAgQIECBAgAABAgQIECBAgAABAgQIECBAgAABAgQIECBAgAABAgQIECBAgAABAgQIECBAgMB2BTycwAVCgAABAgQIECBAgAABAgQIECBAgAABAgQIECBAgAABAgQIECBAgAABAgQIECBAgAABAgQIECBAgAABAgQIECBAgAABAgQIECBAgAABAgQIEHi3QKrpr1KprJe8CBDoRQIFBdmPZLPee97kHnTQQfHKK6/EsGHD0j933XVXjBkzpucNpIMZf/7zn4/f/OY3mShHHXVUzJ49O4YMGbLNyG+++Wb893//d9x0003xhz/8IV577bXI5RooLi6OoUOHxn777Rf7779//Nd//VcsW7Ysk89hhx0W8+bNi6Kiog6OXnMCXS/QfP9onkEu11LXj06PBAj0ZAH1bU+evd6Z+yc/+cl0jd54fO1rX4uf/vSn2x3s888/H0ceeWS88cYbmfOSa3v8+PFx7rnnRlVVVTz66KPx4osvxqZNm2Lr1q05wevXr1+6fk7+bdr3xRdfHJdccklO+hCk9wssXbo09tlnn8xAk793VqxYEXvssUdeD97+kdfTI7keLmB99fAJlH67BWpqaqKsrCxzv3H06NExZ86cGDt2bCZm4/3J2267LV3fPf3001FfX9/uPps3bKzvkvuTBx54YPzxj39M30tOjgkTJsT8+fMjuYfZ0lFZWRkVFRWZ/MvLy9N1aGlpac7yEyh/BY477rj09dp4JPe5k78/Ro0a1WVJ2z+6jFpHBHYo0MLnAb7za4dqTiBAgAABAgQIECBAgAABAgQIECBAgAABAgQIECBAgAABAgQIECBAgAABAgQIECBAgAABAgQIECBAgAABAgQIECBAgAABAn1bwMMJ+vb8Gz0BAgQIECBAgAABAgQIECBAgAABAgQIECBAgAABAgQIECBAgAABAgQIECBAgAABAgQIECBAgAABAgQIECBAgAABAgQIECBAgAABAgQIEOgNAodExFci4pkmP+s7OLBU0/apVNbLDobWnACBfBIoKMh+JJv1nk+zI5e2CLzwwgsxefLkeOONNzLNZsyYEb/+9a+3GSa53jdu3BiLFy+OOXPmxP/9v/83Xn/99fTvcnEMGTIk3vOe98Rpp50W9913XzzxxBOZsMOHD48777wzjjrqqFx0JQaBLhdovn80T8B+0uVTokMCBP5/AfWtSyHfBJJ69Atf+EImreQaXbZsWYwZM2a7qd52223xmc98JrZu3Zp13qBBg2LChAnR0NAQL774YqxduzY2bdqUk2HvtNNOsdtuu6XzazyKiopi3rx5cdhhh+WkD0H6hsDEiRPjL3/5S+y9995x6qmnxre+9a0oKSnJ68HbP/J6eiTXwwWsrx4+gdJvt0BNTU2UlZVF4z2S0aNHp+9Bjh07NhOz6f3JBx54IC677LKc1XZJJ0l9l9Sd//qv/xpTp06NT37yk/Hyyy+n+09qyvnz50dxcXGLY6ysrIyKiopM/uXl5VFVVRWlpaXtNtGw5wi8+uqrse+++2bdKz/mmGPiwQcf7LJB2D+6jFpHBHYo0MLnAb7za4dqTiBAgAABAgQIECBAgAABAgQIECBAgAABAgQIECBAgAABAgQIECBAgAABAgQIECBAgAABAgQIECBAgAABAgQIECBAgAABAn1bwMMJ+vb8Gz0BAgQIECBAgAABAgQIECBAgAABAgQIECBAgAABAgQIECBAgAABAgQIECBAgAABAgQIECBAgAABAgQIECBAgAABAgQIECBAgAABAgQIEOgNAt+JiKubDGRmRMzo4MBSTdunUlkvOxhacwIE8kmgoCD7kWzWez7NjlzaKvDzn/88vva1r0XT6/jqq6+O73wn2SpbPurr66O2tjaWLl0azzzzTDz22GPx1FNPRXV1dWzYsKGtKWSdP23atJg6dWo8/PDDcdttt2W9d8IJJ8Stt94agwcP7lAfGhPoLoHm+0fzPOwn3TUz+iVAQH3rGsg3gaSu/PjHPx7PPfdcJrULLrggLrvsstjRfnrLLbfExRdfHMuWLWtxWAMHDozi4uLYvHlz1NXVtWvoSQ5JjP322y/233//eP7559P1cONxzDHHxB133BE777xzu+Jr1DcFkr+rhgwZEgcddFCPAbB/9JipkmgPFLC+euCkSTknAjU1NVFWVpa5Vzl69OiYM2dOjB07Nit+4/3Jl19+OU4//fRYvHhx+v1k7bTn/krT+u7AAw+MSZMmRfLvnnvuGUcccUT84x//SMefMGFCzJ8/P10LtnRUVlZGRUVFJofy8vKoqqqK0tLSnPgIkv8CP/zhD+N73/teOtHddtstrrvuujj11FO7LHH7R5dR64jADgVauH/hO792qOYEAgQIECBAgAABAgQIECBAgAABAgQIECBAgAABAgQIECBAgAABAgQIECBAgAABAgQIECBAgAABAgQIECBAgAABAgQIECDQtwU8nKBvz7/REyBAgAABAgQIECBAgAABAgQIECBAgAABAgQIECBAgAABAgQIECBAgAABAgQIECBAgAABAgQIECBAgAABAgQIECBAgAABAgQIECBAgACB3iDw+4g4rclAvh4R13VwYKmm7VOprJcdDK05AQL5JFBQkP1INus9n2ZHLm0V2Lx5c3zzm9+MG264Iavpb37zmzjjjDO2G66uri42bdoUDz74YDz88MPx9NNPx8qVK2PdunWxcePG2LJlS9TX17cYo7i4OPr37x9J/03Pue666+L111+PSy+9NKvd/vvvH/fcc0+Ul5e3dYjOJ5A3As33j+aJ2U/yZqokQqDPCahv+9yU94gBJ/XpmWeemcl1yJAhUVVVFePGjdth/s8++2y6nrzrrrt2eG5rT2isXwcNGhQ77bRTjBgxIg4//PDYZZdd4pJLLsmESdbTn/70p5gyZUprQzuPQI8VsH/02KmTeA8QsL56wCRJsVMEampqoqysLBrvkYwePToeeuih2HfffVvsL7n/ePTRR8ejjz6afj+537j77run70229v5k8/ruiCOOiMmTJ8fOO++cvs95wAEHxLJly9LxJ0yYEPPnz4+kNmzpqKysjIqKikz+yb3MpIYtLS3tFC9B808guWee/M2S3M9O7nUn12NXHvaPrtTWF4HtC7TweYDv/HLRECBAgAABAgQIECBAgAABAgQIECBAgAABAgQIECBAgAABAgQIECBAgAABAgQIECBAgAABAgQIECBAgAABAgQIECBAgAABAtsV8HACFwgBAgQIECBAgAABAgQIECBAgAABAgQIECBAgAABAgQIECBAgAABAgQIECBAgAABAgQIECBAgAABAgQIECBAgAABAgQIECBAgAABAgQIECDQ0wUWR8T7mwxiUkQs6OCgUk3bp1JZLzsYWnMCBPJJoKAg+5Fs1ns+zY5c2iOwatWq+PznPx/33XdfpnlhYWFceeWV8Z3vfGebIZNrv6GhId566614/fXX4x//+Ec8++yz8dRTT8WSJUvitddei/Xr16fPaX4MGzYsSktL45///GesW7cu8/Zpp50Wt99+ezRdV+Xl5TF79uwYN25ce4anDYG8EWi+fzRPzH6SN1MlEQJ9TkB92+emvEcMePXq1TFlypR0fdl4TJ06NX7zm99ESUnJDsewdu3amDVrVvzyl7+Mv//977Fp06bttknq3+RI9uOW9uTG+vWDH/xgHHjggXHwwQdHUVFRXHDBBen6t/E4/vjj46677op+/frtMEcnEOjpAvaPnj6D8s9nAesrn2dHbp0psGbNmhg5cmTU1dWlu9l5553j8ccfjw996EMtdpvcd6yoqIh58+al3x86dGh87nOfi+rq6lbfn2xa3+21117pe5a77LJLFBcXx5NPPhkf+9jHIskrOSZOnBhVVVXbJHjkkUdi8uTJmfeTvJPfjRgxojPZxM4zgeR++fDhw7slK/tHt7DrlECLAi18HuA7v1wrBAgQIECAAAECBAgQIECAAAECBAgQIECAAAECBAgQIECAAAECBAgQIECAAAECBAgQIECAAAECBAgQIECAAAECBAgQIECAwHYFPJzABUKAAAECBAgQIECAAAECBAgQIECAAAECBAgQIECAAAECBAgQIECAAAECBAgQIECAAAECBAgQIECAAAECBAgQIECAAAECBAgQIECAAAECBAj0ZIHBEbG+2QCGRMSGDg4q1bR9KpX1soOhNSdAIJ8ECgqyH8lmvefT7MilvQIvvfRSTJ8+PZ577rmsEBdeeGGcc845MWLEiO2G3rJlS6xZsyaqq6vj5ZdfjhUrVsSqVauitrY2Nm3aFHV1dZGsnX79+sWAAQNi+PDhsdtuu8U111wTK1eu3GbsQYMGxdy5c2PixIntHZp2BPJGoPn+0Twx+0neTJVECPQ5AfVtn5vyHjPgmTNnxowZM7Ly/frXvx4//OEPY/Dg5PbOjo+kHk3qyXnz5kVVVVWsX///bgkl+259fX0UFxfHyJEj07VpUqMmdev26te99tor9t5779h9990jqZVvu+22rCQef/zx+MhHPrLjxJxBoBcI2D96wSQaQt4KWF95OzUS62SBpHbbZ599YvXq1emeCgsLI6mvtnVvMKnpKioqorKyMn3+kCFD4nvf+16MGTOm1fcnG+u7973vfen2yb3LxuMXv/hFnH322en6MDmOOOKIdF25rePPf/5zHH300Zm3p02bFrfccks6roNAVwjYP7pCWR8EWifQwucBvvOrdXTOIkCAAAECBAgQIECAAAECBAgQIECAAAECBAgQIECAAAECBAgQIECAAAECBAgQIECAAAECBAgQIECAAAECBAgQIECAAAECfVbAwwn67NQbOAECBAgQIECAAAECBAgQIECAAAECBAgQIECAAAECBAgQIECAAAECBAgQIECAAAECBAgQIECAAAECBAgQIECAAAECBAgQIECAAAECBAgQ6BUCR0TEvCYjeSkiPpiDkaWaxkilsl7mILwQBAjki0BBQfYj2az3fJkZeXRU4IknnojTTjstqqurs0IdddRR8Y1vfCOmTJkSQ4YMaXU3mzdvjtra2vTPunXroqioKAYPHhzDhw9Pxxk4cGC8973vjf/+7/9uMeauu+4ad955Z0yePLnVfTqRQD4LNN8/mudqP8nn2ZMbgd4toL7t3fPbk0dXV1cXp59+etx2222ZYSTX61VXXRXnnHNOFBYWtmt49fX16XZJfdr0aE39mpy/devWuPDCC9N5ND0uvfTSuOiii9qVk0YEeqKA/aMnzpqce4qA9dVTZkqeuRZYu3ZtjB8/Pl56Kfno7v8d999/fxx33HHb7Cq5d/jII4+k3+/Xr1+ce+65cfnll6dft7a+21bwGTNmxMyZMzNvJ/dOf//7328zl9mzZ8cJJ5yQfj9Zx9/85jfjiiuuSN8HdRDoCgH7R1co64NA6wRa+DzAd361js5ZBAgQIECAAAECBAgQIECAAAECBAgQIECAAAECBAgQIECAAAECBAgQIECAAAECBAgQIECAAAECBAgQIECAAAECBAgQIECgzwp4OEGfnXoDJ0CAAAECBAgQIECAAAECBAgQIECAAAECBAgQIECAAAECBAgQIECAAAECBAgQIECAAAECBAgQIECAAAECBAgQIECAAAECBAgQIECAAAECvULg7Ij4SZOR3BoRn8rByFJNY6RSWS9zEF4IAgTyRaCgIPuRbNZ7vsyMPHIh8PTTT8cpp5wSS5cufVe4E088Mb70pS/F5MmTY+DAgTvsrqGhIbZs2RJ1dXXpn2TtFBcXR//+/SNZN88880xMmTIlNmzY8K5Y5eXlcffdd8eBBx64w36cQKCnCDTfP5rnbT/pKTMpTwK9T0B92/vmtDeNaN26dXH44Yena8fGY8CAAfHzn/88ZsyYkdOhbq9+TerYoqKidH8/+clP4rzzzov6+vpM/yeddFLcddddOc1HMAL5LmD/yPcZkl9PFrC+evLsyb0jAhs3bowTTjghHnrooUyYm2++OT796U9vM+wZZ5wRN954Y+b9Y489Nh544IH0vcjW1nctBQLwRysAACAASURBVN+6dWvss88+UV1dnXn7qquuinPPPXebudx6663xqU/9v48ck/5//OMfx9lnJx9LOgh0jYD9o2uc9UKgNQItfB7gO79aA+ccAgQIECBAgAABAgQIECBAgAABAgQIECBAgAABAgQIECBAgAABAgQIECBAgAABAgQIECBAgAABAgQIECBAgAABAgQIECDQhwU8nKAPT76hEyBAgAABAgQIECBAgAABAgQIECBAgAABAgQIECBAgAABAgQIECBAgAABAgQIECBAgAABAgQIECBAgAABAgQIECBAgAABAgQIECBAgACBXiBwS0R8qsk4zo2IH+VgXKmmMVKprJc5CC8EAQL5IlBQkP1INus9X2ZGHrkSWLp0aUyfPj2eeeaZFkN+4hOfiM9+9rMxadKkGDZsWAwYMKBVXW/cuDG2bNkSa9asiR/96Edx8803x7p167LaJuvriCOOSL83atSoVsV1EoGeItB8/2iet/2kp8ykPAl0j8CiRYvSe/Ozzz4b5eXl8fWvfz1niahvc0YpUCcJVFdXx/jx42PVqlWZHoqLi9Pr4Ic//GH079+/k3rODrt169b41re+FT//+c+j6b49bty4mDdvXowYMaJL8tAJgXwRsH/ky0zIozcKWF+9cVaNqTUCSb31zW9+M66//vpMvXXppZfGRRddtM3mt9xyS3zmM5/JvJ/cr3z00UcjqdE6ctx1113pe6SNdd/IkSPjnnvuSdel2zp+8IMfxIUXXph+O1nHd999d0ybNq0jaWhLoE0C9o82cTmZQKcKtPB5gO/86lRxwQkQIECAAAECBAgQIECAAAECBAgQIECAAAECBAgQIECAAAECBAgQIECAAAECBAgQIECAAAECBAgQIECAAAECBAgQIECAQM8X8HCCnj+HRkCAAAECBAgQIECAAAECBAgQIECAAAECBAgQIECAAAECBAgQIECAAAECBAgQIECAAAECBAgQIECAAAECBAgQIECAAAECBAgQIECAAAECBPqywIsR8YEmABURMTcHIKmmMVKprJc5CC8EAQL5IlBQkP1INus9X2ZGHrkUWLVqVZx33nlx6623Rl1dXYuhR4wYEZMnT07/7LvvvlFSUhLJ73baaaf0+bW1tbFmzZpIYi1evDgWLFgQjz32WKxcubLFeEOGDImzzjorLr744hg6dGguhyMWgbwQaL5/NE/KfpIX0yQJAnkpcO+998a0adMyuR1++OHxyCOP5CxX9W3OKAXqRIH77rsvTjjhhGhoaMj0kly7FRUVceONN0ZZWVkn9h6xYsWK+MIXvhD/9V//ldXPoEGDYt68eTF+/PhO7V9wAvkoYP/Ix1mRU28RsL56y0waR3sEfvnLX8aZZ54ZjfdJjj/++Jg9e/Y2Q1VXV8dJJ50UTz/9dOacQw45JObPnx/9+/dvTwrp+6Hvf//7Y/ny5Zn2J554Ytx1112xrfs7b7/9dnz605+O+++/P92muLg4nn/++XQcB4GuErB/dJW0fgjsWKCF/cJ3fu2YzRkECBAgQIAAAQIECBAgQIAAAQIECBAgQIAAAQIECBAgQIAAAQIECBAgQIAAAQIECBAgQIAAAQIECBAgQIAAAQIECBAgQKBPC3g4QZ+efoMnQIAAAQIECBAgQIAAAQIECBAgQIAAAQIECBAgQIAAAQIECBAgQIAAAQIECBAgQIAAAQIECBAgQIAAAQIECBAgQIAAAQIECBAgQIAAAQI9WmBwRKxvNoLhEfF2DkaVahojlcp6mYPwQhAgkC8CBQXZj2Sz3vNlZuTRXCC5NhsaGmLr1q3R3uv02WefjW9/+9uxYMGC7cZI1kXj2igsLEynkvSdHEnf2+u/qKgoTjjhhPjRj34UI0eO7NSJTHIsLi6OpE8Hga4WaL5/tLRmuzon/REg0DMEqquro7y8PJPs4MGDY/365n/atn8s6tv222mZW4Ed1a/XX399XHrppfHWW29ldZysjyuuuCI+9rGPxYABA3KbVETcf//9ceGFF8bixYuzYpeUlKRr2OnTp+e8z8aA6tdOoxU4BwL2jxwgCkFgGwLWl0ujtwjsqL5raZyvvPJKfOhDH4q6urr02+9973vjd7/7Xey///7bZLnlllvirLPOyrRJTjz//PPj4osvjsZ7la01TXK+7LLL4gc/+EGmyZAhQ2LWrFlx1FFHbTPMwoUL48QTT4w333wzfc4ee+wRy5Yty9wzVd+1dgac1xEB+0dH9LQlkFuBFj4P8J1fuSUWjQABAgQIECBAgAABAgQIECBAgAABAgQIECBAgAABAgQIECBAgAABAgQIECBAgAABAgQIECBAgAABAgQIECBAgAABAgQI9DoBDyfodVNqQAQIECBAgAABAgQIECBAgAABAgQIECBAgAABAgQIECBAgAABAgQIECBAgAABAgQIECBAgAABAgQIECBAgAABAgQIECBAgAABAgQIECBAoM8IHBYRjzUZ7fKIeE+ORp9qGieVynqZoy6EIUAgHwQKCrIfyWa958OsyKElgdra2kh+1q9fH1u3bm030pYtW+Kxxx6L6667LpYuXdruOC01POigg+Lss8+OcePGRWFhYU5jNw+WrN2kjxEjRsTOO+8cAwcO7PQ+O3VAgvc4geb7R/MB2E963JRKmECXCgwZMiQ2bNiQ6bO6ujr22muvnOSgvs0JoyA5EGhN/Tp//vz4z//8z3jppZeyeuzXr19UVFTEKaecEgcffHAOsol48skn4+6774558+ala+qmx3777RfnnHNOjB8/Pid9tRRE/dpptALnSMD+kSNIYQi0IGB9uSx6i0Br6ruWxprUdI313oABA+KSSy6J4447bpssyd9K5513Xjz66KOZc5J19MlPfjK+/e1vx+DBg1tF2tDQkL4HOnPmzKivr8+0OfTQQ+PHP/5xDB06dJtxbr/99rj88ssz70+bNi3+4z/+I+t89V2rpsFJHRCwf3QAT1MCORZo4fMA3/mVY2PhCBAgQIAAAQIECBAgQIAAAQIECBAgQIAAAQIECBAgQIAAAQIECBAgQIAAAQIECBAgQIAAAQIECBAgQIAAAQIECBAgQIBAbxPwcILeNqPGQ4AAAQIECBAgQIAAAQIECBAgQIAAAQIECBAgQIAAAQIECBAgQIAAAQIECBAgQIAAAQIECBAgQIAAAQIECBAgQIAAAQIECBAgQIAAAQIE+o7ANyPimibDvTsiTs7R8FNN46RSWS9z1IUwBAjkg0BBQfYj2az3fJiV9uWwcuXKePvtt9M/EydObF+QPG41a9asePDBB+O1116LTZs2dTjThoaG2LhxYyRub731Vqxbt67NMZP1M3z48Bg2bFiUlJTEgAEDovmaanPQNjTo169fHHXUUTFp0qT48Ic/HIMHD25Da6cS6JjAjq51+0nHfLUm0NsFJk+eHI888khmmLNnz47jjz8+J8NW3+aEUZAcCLS2fl2/fn0sW7YsVq9e/a5ek3pvxIgR6Z8hQ4ak673CwsJWZddY79bW1sabb74Zyb91dXXvarvbbrvF3nvv3SW1pPq1VVPX60+qqqqK/v37p/+GyafD/pFPsyGX3iZgffW2Ge2742ltfddcaPny5ZH8NB7JfcT99ttvu5CbN2+Op59+OpJ/mx7J/ccxY8bEyJEjt3sfMqn9Xn755Vi7dm1W+6QeO+igg2LQoEHb7H/r1q3x7LPPZtoma3js2LGR1I3ND/Vd310PTUf+xBNPxEsvvRSf+9zncgpi/8gpp2AEOiTQwucBvvOrQ6IaEyBAgAABAgQIECBAgAABAgQIECBAgAABAgQIECBAgAABAgQIECBAgAABAgQIECBAgAABAgQIECBAgAABAgQIECBAgACB3i/g4QS9f46NkAABAgQIECBAgAABAgQIECBAgAABAgQIECBAgAABAgQIECBAgAABAgQIECBAgAABAgQIECBAgAABAgQIECBAgAABAgQIECBAgAABAgQI9FaBgRExKSKOiojJETE7Iq7M0WBTTeOkUlkvc9SFMAQI5INAQUH2I9ms93yYlbbnUFZWFq+99lqm4SuvvBKjR49ue6A8bvHb3/427r333qiuro4NGzbkLNPkmq+vr48tW7bEpk2bYuvWrdHQ0JD+XfKT/HeyTgoLC6O4uDiKiorSP/369YsBAwZkfpezhFoZKMkpyeHjH/94VFRUxIQJE2Lw4MGtbO00Ah0XaL5/NI9oP+m4sQgEerPAt771rbj22mszQ7zsssviwgsvzMmQ1bc5YRQkBwJtqV+TunPNmjXx5ptvxrb20Mb6c9CgQTFw4MB0fZr8JEdy3SftGn+S2nb9+vWxcePGqKura3E0SZvhw4fHbrvtlq5vO/tQv3a2cH7HT/5G/clPfhJ33313vPrqq+m/Y/74xz/mVdL2j7yaDsn0MgHrq5dNaB8eTlvqu6ZMyT3H5cuXZ+q8pPYaNWrUDu/lJfdAk30zuT/Z/EjuSw4dOjR9f7J///7p+4SbN29O135Ju3Xr1qXvbTY9ktoxuY+ctNve8dZbb8Xrr7+ele8+++yTqT0b26rv+vBi+P+Hnlzbyd/y11xzTfpaXLx4cU4/l7B/uMYI5I9AC58H+M6v/JkemRAgQIAAAQIECBAgQIAAAQIECBAgQIAAAQIECBAgQIAAAQIECBAgQIAAAQIECBAgQIAAAQIECBAgQIAAAQIECBAgQIAAgbwU8HCCvJwWSREgQIAAAQIECBAgQIAAAQIECBAgQIAAAQIECBAgQIAAAQIECBAgQIAAAQIECBAgQIAAAQIECBAgQIAAAQIECBAgQIAAAQIECBAgQIAAAQLdLJBq2n8qlfWym1PTPQECuRQoKMh+JJv1nkvdros1bty4eO655zId/u1vf4v999+/6xLogp4WLlwYybheeeWV2LhxYxf0GPH2229HXV1dJOukf//+sfPOO3dJv63pJMmpuLg4PvKRj0Qy/6NGjYp+/fq1pqlzCOREoPn+0Tyo/SQnzIIQ6LUCN954Y5xxxhmZ8U2fPj1mzZqVk/Gqb3PCKEgOBNpTv7766quRtEtq3tbupYWFhelsGxoaWpV1skb23HPPOOSQQ2LvvfduVZtcnKR+zYViz42xdOnS2GeffTIDKCoqijfeeCOGDx+eN4Oyf+TNVEikFwpYX71wUvvokNpT3zVS3X777bFixYqMXFKPnXrqqen7jts73nzzzbjjjjti/fr1LZ6W3LMcOHBgJHtrch9z8+bN6X+bHzvttFOceOKJsdtuu223v61bt8att94aq1evzpyX3Hs8+uij39VOfddHF0KTYY8dOzZeeOGFzG9OOOGEuOeee3IGY//IGaVABDos0MJ+5Tu/OqwqAAECBAgQIECAAAECBAgQIECAAAECBAgQIECAAAECBAgQIECAAAECBAgQIECAAAECBAgQIECAAAECBAgQIECAAAECBAgQ6N0CHk7Qu+fX6AgQIECAAAECBAgQIECAAAECBAgQIECAAAECBAgQIECAAAECBAgQIECAAAECBAgQIECAAAECBAgQIECAAAECBAgQIECAAAECBAgQIECAAIH2CaSaNkulsl62L6JWBAjkpUBBQfYj2az3vJymHSZ1xBFHxKOPPpo57+GHH46jjjpqh+266oTkuqqrq4sNGzbE2rVr29XtqlWrYvXq1bFu3brYunXrNmMk1/SgQYNi2LBhUVhYmP7J9ZGMJ8lh8+bNsWnTplyHb3W8ZGylpaUxYsSIGDJkSM7GOnDgwOjfv3/069cvGv8fsWXLlmj8aWhoyOTY+H7Sf9LO0XcEmu8fzUduP+k714KREmiPwDPPPBMHHXRQpun73//+WLx4cXtCvauN+jYnjH0+SHfXr08++WTceOONsWjRou3Wvm2ZqKR2LC8vj1NPPTUOPfTQtjTN2bnq15xR9shABx98cDz11FOZ3H/2s5/FWWedlTdjsX/kzVRIpBcKWF+9cFJ74JC6u76bN29efP/730/fI02O4uLiuPjii2PKlCk71Fy+fHlcffXV7aoNi4qKYuzYsfHVr341Ro4cucO+fv/738dtt90Wjfd1dtlll7jssstizJgxLbZV3+2QtFefcPnll8dFF12UNcYHHnggPvaxj+Vk3PaPnDAKQiAnAi18HuA7v3IiKwgBAgQIECBAgAABAgQIECBAgAABAgQIECBAgAABAgQIECBAgAABAgQIECBAgAABAgQIECBAgAABAgQIECBAgAABAgQIEOi9Ah5O0Hvn1sgIECBAgAABAgQIECBAgAABAgQIECBAgAABAgQIECBAgAABAgQIECBAgAABAgQIECBAgAABAgQIECBAgAABAgQIECBAgAABAgQIECBAgACB9gukmjZNpbJetj+qlgQI5J1AQUH2I9ms97ybolYldOKJJ8Y999yTOXfWrFkxffr0VrXtipO2bNkSr776aqxYsSJee+21aGho6LRuk2t69913j3322Sd22223GDp0aM772rx5cyxbtixWrVoVa9eujd62bnbaaafYddddY++9945BgwZFfX19LF26NGpqamLDhg3vmr/EfNSoUTFy5MgYPnx49OvXL+fmAuafQPP9o3mGvW1d5N8MyIhAzxZIaoNkj2laEyT7a//+/Ts8MPVthwkFiIh8qV9ffPHFuOmmm+KPf/xjLF68OF2XteVI1kN5eXkcc8wxMWnSpCgrK4uNGzeqX9WvbbmMcnbu//k//yfOOeecTLyPfOQj8fjjj+csfkcD2T86Kqg9gW0LWF+ujnwQyIf67qMf/Wj86U9/ynCMHTs2Hn300RgxYsQOidavX5+uC3/3u9/FSy+9FG+++eZ22wwZMiT22muvmDx5clRUVMSAAQN22Mcrr7wS//Zv/5YV+9hjj42vfvWrO2yb6xPcn8y1aOfEq6uri3HjxqX/Vmk8Ro8enX6d/M3f0cP+0VFB7QnkTqCFzwN851fueEUiQIAAAQIECBAgQIAAAQIECBAgQIAAAQIECBAgQIAAAQIECBAgQIAAAQIECBAgQIAAAQIECBAgQIAAAQIECBAgQIAAAQK9UsDDCXrltBoUAQIECBAgQIAAAQIECBD4/9i7H6C7yvpO4N8TDX8kgTAFsS2IQkAtE5wgoAvbmYJYx1ktSol/O/inWlRoxy2sK0Y7VqFsQdlRJGt1FkGlrVGrrXTboQKyu8ksgvxd/rgBBsFu+ZNKIAgBTM72zdLXc+/7Et73Pffec869n8xkyMl7nuf3ez6/c/I8517mOQQIECBAgAABAgQIECBAgAABAgQIECBAgAABAgQIECBAgAABAgQIECBAgAABAgQIECBAgAABAgQIECBAgAABAgRqCpTV9mXZc1iza80JEGiTQFH0bsnmfm9Tdeaey+/+7u/mwgsvnG7whS98ISeffPLcOxjymT/96U9z0UUX5aqrrsqGDRuybdu2oUY8+OCDc+yxx+bVr351VqxYMdBYU/fI/fffn09/+tNZv359HnnkkYzbfbP77rvn0EMPzemnn54Xv/jFefTRR3POOefksssuyxNPPDGjflP/jhx99NE55phjtpvvvffeAzXXWTsF+ueP/izH7b5oZxVkRaDbAi9/+ctz0003TQ/i6quvzpFHHll7UNa3tQl1kKRt69ennnoqDz74YL7//e/nlltu2b4enfrvfffdl82bN2fqup9aw73gBS/IgQcemH322Wf7Ovg3f/M3s2zZsjz00EP5zGc+Y/369NVt/drMbf7AAw9sv0ar68R77703++67bzMJ9UU1f7SiDJIYUwH315gWtmPDasP6bt26dfnt3/7t7Wu5f/31ute9LpdeemkWLVo0J9EtW7bkyiuv3P453Xe+851Mza9bt26dbjvVz6677polS5Zkt912275OnOuvu+++O4899tj06YsXL84LX/jC7LzzznPtYmDn+XxyYJRD72jqM/Kpz4arvz7ykY/k7LPPrh3b/FGbUAcEBiYwy3wy9wlmYFnoiAABAgQIECBAgAABAgQIECBAgAABAgQIECBAgAABAgQIECBAgAABAgQIECBAgAABAgQIECBAgAABAgQIECBAgAABAgQIEOiSgM0JulQtuRIgQIAAAQIECBAgQIAAAQIECBAgQIAAAQIECBAgQIAAAQIECBAgQIAAAQIECBAgQIAAAQIECBAgQIAAAQIECBAgQIAAAQIECBAgQIAAAQKjEiirgcqy53BUOYhDgMAIBIqid0u2tt7v/XmOgEYIAgQItEKgq/8utzXvVhRVEgQIbBc46aST8tWvfnVa44tf/GLe97731daxvq1NqAMCBAiMTODMM8/M6tWrRxZvR4G6Mn+0AksSBOYp0JX7y+eP8yys0wcmcMYZZ+Sss87KXK/Bqc9cNm7cmDVr1mT9+vXb//yvn8PMtY/+5P/xH/8x999//8DGpKNuCdT9HO93fud3cskll0wPevHixbn55pvzkpe8pBZEV+aPWoPUmEBHBGaZX7zzqyO1kyYBAgQIECBAgAABAgQIECBAgAABAgQIECBAgAABAgQIECBAgAABAgQIECBAgAABAgQIECBAgAABAgQIECBAgAABAgQIEGhKwOYETcmLS4AAAQIECBAgQIAAAQIECBAgQIAAAQIECBAgQIAAAQIECBAgQIAAAQIECBAgQIAAAQIECBAgQIAAAQIECBAgQIAAAQIECBAgQIAAAQIECLRZoKwmV5Y9h23OW24ECMxToCh6t2Rr6/3en+c8h+l0AgQIdFagq/8utzXvzl4IEicwhgLnnXdeTjvttOmRnXrqqTn//PNrj9T6tjahDggQIDAygQMPPDB33HHHyOLtKFBX5o9WYEmCwDwFunJ/+fxxnoV1+kAFPve5z+X3f//359znY489lquvvjo/+tGP8k//9E/Ztm3bnNv2n3jDDTfk0ksvXXB7DbsvUPdzvI0bN+aAAw7I5s2bpzGOOuqorFu3rhZOV+aPWoPUmEBHBGZZJ3nnV0dqJ00CBAgQIECAAAECBAgQIECAAAECBAgQIECAAAECBAgQIECAAAECBAgQIECAAAECBAgQIECAAAECBAgQIECAAAECBAgQINCUgM0JmpIXlwABAgQIECBAgAABAgQIECBAgAABAgQIECBAgAABAgQIECBAgAABAgQIECBAgAABAgQIECBAgAABAgQIECBAgAABAgQIECBAgAABAgQIEGizQFlNrix7Dtuct9wIEJinQFH0bsnW1vu9P895DtPpBAgQ6KxAV/9dbmvenb0QJE5gDAWuvvrqnHfeeTnggAOy//7754gjjsgrXvGK2iO1vq1NqAMCBAgMVWDx4sV56qmnpmNcd911Wbly5VBjzqXzrswfcxmLcwi0TaAr95fPH9t25UxePqecckrOP//8zOVa/PnPf56NGzfmkUceyeOPP75grHPPPTeXXHLJgttrOB4Cg/gcb82aNZm6hqu/Lr744px00kkLRurK/LHgAWpIoEMCs8xN3vnVofpJlQABAgQIECBAgAABAgQIECBAgAABAgQIECBAgAABAgQIECBAgAABAgQIECBAgAABAgQIECBAgAABAgQIECBAgAABAgQINCFgc4Im1MUkQIAAAQIECBAgQIAAAQIECBAgQIAAAQIECBAgQIAAAQIECBAgQIAAAQIECBAgQIAAAQIECBAgQIAAAQIECBAgQIAAAQIECBAgQIAAAQIE2i5QVhMsy57DtucuPwIE5iFQFL1bsrX1fu/Pcx5DdCoBAgQ6LdDVf5fbmnenLwbJEyAwJwHr2zkxOYkAAQKNCaxatSrf+MY3puOfdtpp+fSnP91YPv8auCvzR+NQEiCwAIGu3F8+f1xAcTUZuMAJJ5yQCy+8MHvsscfA+652uHnz5rz3ve/N2rVrhxpH590QGMTneFN9HHnkkbn22munB73XXntlw4YNWbZs2YIgujJ/LGhwGhHomMAs6yTv/OpYDaVLgAABAgQIECBAgAABAgQIECBAgAABAgQIECBAgAABAgQIECBAgAABAgQIECBAgAABAgQIECBAgAABAgQIECBAgAABAgRGLWBzglGLi0eAAAECBAgQIECAAAECBAgQIECAAAECBAgQIECAAAECBAgQIECAAAECBAgQIECAAAECBAgQIECAAAECBAgQIECAAAECBAgQIECAAAECBAh0QaCsJlmWPYddyF+OBAjMUaAoerdkc7/PEa5lp11++eU57rjjprM66qijsm7dupZlOf7pLF26NI8++uj0QDdv3pwlS5aM/8CNcCIF+uePfgTzyUReFgZNoBUC1retKIMkCBAg8IwCf/3Xf503vvGN0z9//vOfn/vuuy/Ptr4cNqn5Y9jC+p9kAffXJFff2Hck8Ld/+7d55zvfmX/+53/uOe0Vr3hFTj/99JxwwgnZaaedBoq4bdu2fOtb38q5556ba665pqfv3XffPRdddFHe9KY3DTSmziZH4Ic//GEOP/zwngGvXbs2q1atWhCC+WNBbBoRGIrALM9r3vk1FGmdEiBAgAABAgQIECBAgAABAgQIECBAgAABAgQIECBAgAABAgQIECBAgAABAgQIECBAgAABAgQIECBAgAABAgQIECBAgACB8RGwOcH41NJICBAgQIAAAQIECBAgQIAAAQIECBAgQIAAAQIECBAgQIAAAQIECBAgQIAAAQIECBAgQIAAAQIECBAgQIAAAQIECBAgQIAAAQIECBAgQIAAgcEJlNWuyrLncHBR9ESAQOMCRdG7JZv7vfGSLCiB66+/Pocddth025e85CW5/fbbF9SXRgsXWLJkSX72s59Nd/Doo49mt912W3iHWhJosUD//NGfqvmkxcWTGoExF7C+HfMCGx4BAmMhsOeee2bTpk3TY7npppuyYsWKRsdm/miUX/AxF3B/jXmBDa+WwA033JBVq1bljjvu6Olnl112yeGHH54zzjgjRx99dPbYcsNDTwAAIABJREFUY49acbZu3Zprr702f/zHf5zvf//7efzxx3v622+//bJ27dq86lWvqhVHYwKnnnpqLrjggixfvjwXXXTR9ut3ob/MHwuV047A4AVm+T7AO78Gz6xHAgQIECBAgAABAgQIECBAgAABAgQIECBAgAABAgQIECBAgAABAgQIECBAgAABAgQIECBAgAABAgQIECBAgAABAgQIECAwVgI2JxirchoMAQIECBAgQIAAAQIECBAgQIAAAQIECBAgQIAAAQIECBAgQIAAAQIECBAgQIAAAQIECBAgQIAAAQIECBAgQIAAAQIECBAgQIAAAQIECBAgMCCBstpPWfYcDiiEbggQaINAUfRuyeZ+b0NV5p/Dj3/846xcuTIvfvGLs//+++fQQw/NJz7xifl3pEUtgec973l5/PHHp/t47LHHsuuuu9bqU2MCbRXonz/68zSftLVy8iIw/gLWt+NfYyMkQKD7An/wB3+Qu+++O6tWrcrxxx+f3XffvfFBmT8aL4EExljA/TXGxTW0gQhMzYknnHBCrr/++hn97bbbbnnVq16VD37wgznkkEPyy7/8y3OeN6c+m9y4cWPuueeefO1rX8tf/dVf5cEHH5wRY8WKFdt/tnz58oGMRyeTLbB58+acc845Wb16dXbZZZdaGOaPWnwaExiowCzfB3jn10CFdUaAAAECBAgQIECAAAECBAgQIECAAAECBAgQIECAAAECBAgQIECAAAECBAgQIECAAAECBAgQIECAAAECBAgQIECAAAECBMZPwOYE41dTIyJAgAABAgQIECBAgAABAgQIECBAgAABAgQIECBAgAABAgQIECBAgAABAgQIECBAgAABAgQIECBAgAABAgQIECBAgAABAgQIECBAgAABAuMucHeSO5PcmOT6JF8dwoDLap9l2XM4hHC6JECgKYGi6N2Szf3eVCXEHQeBXXbZJU888cT0ULZs2ZKdd955HIZmDARmCPTPH/0nmE9cNAQINCVgfduUvLgECBDotoD5o9v1k327Bdxf7a6P7Noh8PDDD+ftb397rrzyyjz++OOzJrXPPvvk2GOPzZFHHpmDDjooe+655/bPHhctWrT995NPPplHH300Dz30UO69997ceuutWbduXW655ZZZ+5tqf8IJJ+Tcc8/d3pdfBNomYP5oW0XkM8kCs3wf4J1fk3xBGDsBAgQIECBAgAABAgQIECBAgAABAgQIECBAgAABAgQIECBAgAABAgQIECBAgAABAgQIECBAgAABAgQIECBAgAABAgQIEJiDgM0J5oDkFAIECBAgQIAAAQIECBAgQIAAAQIECBAgQIAAAQIECBAgQIAAAQIECBAgQIAAAQIECBAgQIAAAQIECBAgQIAAAQIECBAgQIAAAQIECBAgQKA1Agcl+T+VbB5OsmwI2ZXVPsuy53AI4XRJgEBTAkXRuyWb+72pSog7DgI777xznnzyyemhPPHEE9lpp53GYWjGQGCGQP/80X+C+cRFQ4BAUwLWt03Ji0uAAIFuC5g/ul0/2bdbwP3V7vrIrl0CV111VVavXp3169dnrp+tLF68OFu3bs22bdvmNJipe/KVr3xlzjnnnPz6r//6nNo4iUATAuaPJtTFJDC7wCzfB3jnl4uFAAECBAgQIECAAAECBAgQIECAAAECBAgQIECAAAECBAgQIECAAAECBAgQIECAAAECBAgQIECAAAECBAgQIECAAAECBAgQ2KGAzQlcIAQIECBAgAABAgQIECBAgAABAgQIECBAgAABAgQIECBAgAABAgQIECBAgAABAgQIECBAgAABAgQIECBAgAABAgQIECBAgAABAgQIECBAgECXBN6S5C8rCX8vyWuGMICy2mdZ9hwOIZwuCRBoSqAoerdkc783VQlxx0Fg8eLF+fnPfz49lKeeeirPfe5zx2FoxkBghkD//NF/gvnERUOAQFMC1rdNyYtLgACBbguYP7pdP9m3W8D91e76yK6dAt/+9rfziU98IjfddNNAE3z5y1+e1atX58QTT8yzfbYz0MA6I7AAAfPHAtA0ITAkgVnmDO/8GpK1bgkQIECAAAECBAgQIECAAAECBAgQIECAAAECBAgQIECAAAECBAgQIECAAAECBAgQIECAAAECBAgQIECAAAECBAgQIECAwLgI2JxgXCppHAQIECBAgAABAgQIECBAgAABAgQIECBAgAABAgQIECBAgAABAgQIECBAgAABAgQIECBAgAABAgQIECBAgAABAgQIECBAgAABAgQIECBAYDIEzknyHypD/dMkHxnC0Mtqn2XZcziEcLokQKApgaLo3ZLN/d5UJcQdB4HnPOc52bZt2/RQtm7dmkWLFo3D0IyBwAyB/vmj/wTziYuGAIGmBKxvm5IXlwABAt0WMH90u36yb7eA+6vd9ZFdewWmPlv54Q9/mG9961tZu3Zt7rrrrnknO3X//dqv/VpOOOGEvP71r88RRxyRZ/tMZ95BNCAwJAHzx5BgdUtgAQKzzB3e+bUAR00IECBAgAABAgQIECBAgAABAgQIECBAgAABAgQIECBAgAABAgQIECBAgAABAgQIECBAgAABAgQIECBAgAABAgQIECBAgMAkCdicYJKqbawECBAgQIAAAQIECBAgQIAAAQIECBAgQIAAAQIECBAgQIAAAQIECBAgQIAAAQIECBAgQIAAAQIECBAgQIAAAQIECBAgQIAAAQIECBAgQKD7ApcnObYyjDcn+cYQhlVW+yzLnsMhhNMlAQJNCRRF75Zs7vemKiHuOAgsWrQo1Xto27Zt6b/HxmGcxkBgSuDZrm3zieuEAIGmBKxvm5IXlwABAt0WMH90u36yb7eA+6vd9ZFdNwSefPLJ3Hbbbbnmmmty55135v77788999yTDRs25OGHH87ixYuzbNmyHHLIITnggAPyq7/6q1m+fHle9rKX5UUvelF22mmnbgxUlgQqAuYPlwOB9gjM8n2Ad361pzwyIUCAAAECBAgQIECAAAECBAgQIECAAAECBAgQIECAAAECBAgQIECAAAECBAgQIECAAAECBAgQIECAAAECBAgQIECAAAECrRSwOUEryyIpAgQIECBAgAABAgQIECBAgAABAgQIECBAgAABAgQIECBAgAABAgQIECBAgAABAgQIECBAgAABAgQIECBAgAABAgQIECBAgAABAgQIECBA4BkENiXZo/Kz5UnuHIJWWe2zLHsOhxBOlwQINCVQFL1bsrnfm6qEuOMg4H4ahyoaw1wF+q/3/nbmk7lKOo8AgUELmI8HLao/AgQITIaA+WMy6myUzQi4v5pxF3W8BTZt2pQnnngiTz75ZB5//PHstNNO2XXXXbPzzjvnuc99bpYsWTLeAEY3EQLmj4kos0F2RGCW7wO886sjtZMmAQIECBAgQIAAAQIECBAgQIAAAQIECBAgQIAAAQIECBAgQIAAAQIECBAgQIAAAQIECBAgQIAAAQIECBAgQIAAAQIECBBoSsDmBE3Ji0uAAAECBAgQIECAAAECBAgQIECAAAECBAgQIECAAAECBAgQIECAAAECBAgQIECAAAECBAgQIECAAAECBAgQIECAAAECBAgQIECAAAECBAjMV+CAJHdWGj2cZNl8O5nj+WX1vLLsOZxjF04jQKALAkXRuyWb+70LVZNjWwXcT22tjLyGIdB/vffHMJ8MQ12fBAjMRcB8PBcl5xAgQIBAv4D5wzVBYHgC7q/h2eqZAAEC4yxg/hjn6hpb1wRm+T7AO7+6VkT5EiBAgAABAgQIECBAgAABAgQIECBAgAABAgQIECBAgAABAgQIECBAgAABAgQIECBAgAABAgQIECBAgAABAgQIECBAgACBEQvYnGDE4MIRIECAAAECBAgQIECAAAECBAgQIECAAAECBAgQIECAAAECBAgQIECAAAECBAgQIECAAAECBAgQIECAAAECBAgQIECAAAECBAgQIECAAAECCxZYlWRtpfUVSV694N523LCs/rgsew6HFFK3BAg0IVAUvVuyud+bqIKYBAgQ6J5A//zRPwLzSfdqKmMCTQpccsklueGGG7b/vvHGG/PAAw8sOB3r2wXTaUiAAIGJFjB/THT5DX7IAu6vIQPrngABAh0U2LhxY/baa68dZm7+6GBhpTy2ArN8H+CdX2NbbQMjQIAAAQIECBAgQIAAAQIECBAgQIAAAQIECBAgQIAAAQIECBAgQIAAAQIECBAgQIAAAQIECBAgQIAAAQIECBAgQIAAAQKDEbA5wWAc9UKAAAECBAgQIECAAAECBAgQIECAAAECBAgQIECAAAECBAgQIECAAAECBAgQIECAAAECBAgQIECAAAECBAgQIECAAAECBAgQIECAAAECBAgMX+A/JfmPlTDnJvnwkMKW1X7LsudwSCF1S4BAEwJF0bslm/u9iSqISYAAge4J9M8f/SMwn3SvpjIm0KTAfvvtl5/85CfTKdx444059NBDF5SS9e2C2DQiQIDAxAuYPyb+EgAwRAH31xBxdU2AAIGOCWzdujVr1qzJH/3RH+Xzn/983vGOdzzjCMwfHSuudMdaYJbvA7zza6wrbnAECBAgQIAAAQIECBAgQIAAAQIECBAgQIAAAQIECBAgQIAAAQIECBAgQIAAAQIECBAgQIAAAQIECBAgQIAAAQIECBAgQKC+gM0J6hvqgQABAgQIECBAgAABAgQIECBAgAABAgQIECBAgAABAgQIECBAgAABAgQIECBAgAABAgQIECBAgAABAgQIECBAgAABAgQIECBAgAABAgQIEBiNwGVJXlMJ9bYkfzmk0GW137LsORxSSN0SINCEQFH0bsnmfm+iCmISIECgewL980f/CMwn3aupjAk0KfCGN7whl1566XQKF198cU466aQFpWR9uyA2jQgQIDDxAuaPib8EAAxRwP01RFxdEyBAoEMCN998c972trfllltu2Z713nvvnTvvvDNLly6ddRTmjw4VV6pjLzDL9wHe+TX2VTdAAgQIECBAgAABAgQIECBAgAABAgQIECBAgAABAgQIECBAgAABAgQIECBAgAABAgQIECBAgAABAgQIECBAgAABAgQIECBQT8DmBPX8tCZAgAABAgQIECBAgAABAgQIECBAgAABAgQIECBAgAABAgQIECBAgAABAgQIECBAgAABAgQIECBAgAABAgQIECBAgAABAgQIECBAgAABAgRGJ7ApyR6VcAcn2TCk8GW137LsORxSSN0SINCEQFH0bsnmfm+iCmISIECgewL980f/CMwn3aupjAk0KfDxj388Z5555nQKf/iHf5jPfOYzC0rJ+nZBbBoRIECgcYGp9eMVV1yRL33pSznooIPyqU99aqQ5mT9Gyi3YhAm4vyas4IZLgACBZxC47777cvDBB2fz5s3TZ3zwgx/MBRdcMGsL84dLiUB7BGb5PsA7v9pTHpkQIECAAAECBAgQIECAAAECBAgQIECAAAECBAgQIECAAAECBAgQIECAAAECBAgQIECAAAECBAgQIECAAAECBAgQIECAAIFWCticoJVlkRQBAgQIECBAgAABAgQIECBAgAABAgQIECBAgAABAgQIECBAgAABAgQIECBAgAABAgQIECBAgAABAgQIECBAgAABAgQIECBAgAABAgQIECDQJ/BLSa5L8sKn//7hJMuGqFRW+y7LnsMhhtU1AQKjFiiK3i3Z3O+jrsDg4m3evDlXXXVVNm3atP338573vLznPe8ZXAA9ESBAoCLQP3/045hPXC4ECMxH4Jvf/GZWrVo13eTYY4/N5ZdfPp8ups+1vl0Qm0YECBBoVOCGG27I8ccfn3vuuWd7Hvvtt9/0n0eVmPljVNLiTKKA+2sSq27MBAgQmF3gs5/9bD70oQ/1PMP/4Ac/yOGHHz6jgfnDVUSgPQKzfB/gnV/tKY9MCBAgQIAAAQIECBAgQIAAAQIECBAgQIAAAQIECBAgQIAAAQIECBAgQIAAAQIECBAgQIAAAQIECBAgQIAAAQIECBAgQIBAKwVsTtDKskiKAAECBAgQIECAAAECBAgQIECAAAECBAgQIECAAAECBAgQIECAAAECBAgQIECAAAECBAgQIECAAAECBAgQIECAAAECBAgQIECAAAECBAgQeAaBPZOsTLJPkr8YolJZ7bssew6HGFbXBAiMWqAoerdkc7+PugKDi3frrbfmkEMOme7wpS99aW677bbBBdATAQIEKgL980c/jvnE5UKAwHwE7rjjjhx00EHTTZYtW5aHHnpoPl1Mn2t9uyA2jQgQINCowNS/+XvvvXe2bt06nce6dety1FFHjSwv88fIqAWaQAH31wQW3ZAJECDwDAJT672VK1fm5ptvnj5jxYoVufHGG9M/X5g/XEYE2iMwy/cB3vnVnvLIhAABAgQIECBAgAABAgQIECBAgAABAgQIECBAgAABAgQIECBAgAABAgQIECBAgAABAgQIECBAgAABAgQIECBAgAABAgQItFLA5gStLIukCBAgQIAAAQIECBAgQIAAAQIECBAgQIAAAQIECBAgQIAAAQIECBAgQIAAAQIECBAgQIAAAQIECBAgQIAAAQIECBAgQIAAAQIECBAgQIAAgYYFymr8suw5bDg14QkQGKRAUfRuyeZ+H6TuaPu6//7784IXvGA66POf//xM/Z1fBAgQGIZA//zRH8N8Mgx1fRIYb4Hddtstjz322PQg77333uy7777zHrT17bzJNCBAgEArBH7rt34r3/3ud6dzOfXUU3P++eePLDfzx8ioBZpAAffXBBbdkAkQILADgWuvvTZHHnlkqp8ffv7zn88pp5zS08r84TIi0B6BWb4P8M6v9pRHJgQIECBAgAABAgQIECBAgAABAgQIECBAgAABAgQIECBAgAABAgQIECBAgAABAgQIECBAgAABAgQIECBAgAABAgQIECBAoJUCNidoZVkkRYAAAQIECBAgQIAAAQIECBAgQIAAAQIECBAgQIAAAQIECBAgQIAAAQIECBAgQIAAAQIECBAgQIAAAQIECBAgQIAAAQIECBAgQIAAAQIECDQsUFbjl2XPYcOpCU+AwCAFiqJ3Szb3+yB1R9vXVO0WLVo0HXSqttu2bRttEqIRIDAxAv3zR//AzScTcykYKIGBCRx99NFZv379dH/f/e538/rXv37e/VvfzptMAwIECLRC4Otf/3re+ta3Tuey55575sEHH8xznvOckeRn/hgJsyATKuD+mtDCGzYBAgR2IPD+978/f/ZnfzZ9xtKlS3PXXXdlr7326vmOo9qFzxtdUgSaE5jl+wDv/GquHCITIECAAAECBAgQIECAAAECBAgQIECAAAECBAgQIECAAAECBAgQIECAAAECBAgQIECAAAECBAgQIECAAAECBAgQIECAAIFOCNicoBNlkiQBAgQIECBAgAABAgQIECBAgAABAgQIECBAgAABAgQIECBAgAABAgQIECBAgAABAgQIECBAgAABAgQIECBAgAABAgQIECBAgAABAgQIECAwYoGyGq8sew5HnIpwBAgMU6Aoerdkc78PU3v4fS9dujSPPvrodKBHHnkkU3/nFwECBAYt0D9/9PdvPhm0uP4IjL/AKaeckjVr1kwP9FOf+lQ+9rGPzXvg1rfzJtOAAAECrRDYsmVL9t57755n2ssuuyyvec1rRpKf+WMkzIJMqID7a0ILb9gECBDYgcCmTZty0EEHZePGjdNnvf3tb88ll1wyfWz+cAkRaI/ALN8HeOdXe8ojEwIECBAgQIAAAQIECBAgQIAAAQIECBAgQIAAAQIECBAgQIAAAQIECBAgQIAAAQIECBAgQIAAAQIECBAgQIAAAQIECBAg0EoBmxO0siySIkCAAAECBAgQIECAAAECBAgQIECAAAECBAgQIECAAAECBAgQIECAAAECBAgQIECAAAECBAgQIECAAAECBAgQIECAAAECBAgQIECAAAECBBoWKKvxy7LnsOHUhCdAYJACRdG7JZv7fZC6o+/rRS96UX784x9PB7777ruz//77jz4REQkQGHuB/vmjf8Dmk7G/BAyQwMAFvvjFL+bkk0+e7vfEE0/MN77xjXnHsb6dN5kGBAgQaI3AO9/5znzlK1+Zzufd7353LrzwwpHkZ/4YCbMgEyrg/prQwhs2AQIEnkXg4osvzrve9a6es6644oocc8wx2//O/OESItAegVm+D/DOr/aURyYECBAgQIAAAQIECBAgQIAAAQIECBAgQIAAAQIECBAgQIAAAQIECBAgQIAAAQIECBAgQIAAAQIECBAgQIAAAQIECBAgQKCVAjYnaGVZJEWAAAECBAgQIECAAAECBAgQIECAAAECBAgQIECAAAECBAgQIECAAAECBAgQIECAAAECBAgQIECAAAECBAgQIECAAAECBAgQIECAAAECBAg0LFBW45dlz2HDqQlPgMAgBYqid0s29/sgdUff12GHHZbrr79+OvB1112XlStXjj4REQkQGHuB/vmjf8Dmk7G/BAyQwMAFfvCDH+SVr3zldL/Lly/Phg0b5h3H+nbeZBoQIECgNQKXXXZZXvva107ns2TJkvz0pz/N4sWLh56j+WPoxAJMsID7a4KLb+gECBB4FoGjjz4669evnz7rgAMOyO233759/Wf+cPkQaI/ALN8HeOdXe8ojEwIECBAgQIAAAQIECBAgQIAAAQIECBAgQIAAAQIECBAgQIAAAQIECBAgQIAAAQIECBAgQIAAAQIECBAgQIAAAQIECBAg0EoBmxO0siySIkCAAAECBAgQIECAAAECBAgQIECAAAECBAgQIECAAAECBAgQIECAAAECBAgQIECAAAECBAgQIECAAAECBAgQIECAAAECBAgQIECAAAECBBoWKKvxy7LnsOHUhCdAYJACRdG7JZv7fZC6o+/ruOOOy+WXXz4d+Hvf+15e/epXjz4REQkQGHuB/vmjf8Dmk7G/BAyQwMAFtmzZkl133XW63+XLl2fDhg3zjmN9O28yDQgQINAaga1bt+ZXfuVX8sADD0zn9O1vfztvfOMbh56j+WPoxAJMsID7a4KLb+gECBB4FoEf/ehHWbFiRZ566qn80i/9Us4666y8733vy6JFi2L+cPkQaI/ALN8HeOdXe8ojEwIECBAgQIAAAQIECBAgQIAAAQIECBAgQIAAAQIECBAgQIAAAQIECBAgQIAAAQIECBAgQIAAAQIECBAgQIAAAQIECBAg0EoBmxO0siySIkCAAAECBAgQIECAAAECBAgQIECAAAECBAgQIECAAAECBAgQIECAAAECBAgQIECAAAECBAgQIECAAAECBAgQIECAAAECBAgQIECAAAECBBoWKKvxy7LnsOHUhCdAYJACRdG7JZv7fZC6o+/rLW95S9auXTsdeOrPq1atGn0iIhIgMPYC/fNH/4DNJ2N/CRgggaEIfPnLX86BBx6YlStXZunSpQuKYX27IDaNCBAg0BqBD33oQ/nsZz87nc+b3/zmfP3rXx96fuaPoRMLMMEC7q8JLr6hEyBAYA4CH/3oR/PII4/krLPOyh577DHdwvwxBzynEBiRwCzfB3jn14jshSFAgAABAgQIECBAgAABAgQIECBAgAABAgQIECBAgAABAgQIECBAgAABAgQIECBAgAABAgQIECBAgAABAgQIECBAgAABAl0VsDlBVysnbwIECBAgQIAAAQIECBAgQIAAAQIECBAgQIAAAQIECBAgQIAAAQIECBAgQIAAAQIECBAgQIAAAQIECBAgQIAAAQIECBAgQIAAAQIECBAgQGCYAmW187LsORxmXH0TIDBigaLo3ZLN/T7iAgw43Ac+8IF84QtfmO516s8nn3zygKPojgABAkn//NFvYj5xlRAg0JSA9W1T8uISIEBgMALXXHNNjjzyyOnOdtlllzz00EOZ+u8wf5k/hqmr70kXcH9N+hVg/AQIEFiYgPljYW5aERiGwCzfB3jn1zCg9UmAAAECBAgQIECAAAECBAgQIECAAAECBAgQIECAAAECBAgQIECAAAECBAgQIECAAAECBAgQIECAAAECBAgQIECAAAECBMZIwOYEY1RMQyFAgAABAgQIECBAgAABAgQIECBAgAABAgQIECBAgAABAgQIECBAgAABAgQIECBAgAABAgQIECBAgAABAgQIECBAgAABAgQIECBAgAABAgQGJlBWeyrLnsOBBdERAQLNCxRF75Zs7vfma1Ing9WrV+dP/uRPpruY+vMZZ5xRp0ttCRAgMKtA//zRf5L5xIVDgEBTAta3TcmLS4AAgcEJHHjggbnrrru2d3jEEUfka1/7Wg4++ODBBZilJ/PHUHl1PuEC7q8JvwAMnwABAgsUMH8sEE4zAkMQmOX7AO/8GoKzLgkQIECAAAECBAgQIECAAAECBAgQIECAAAECBAgQIECAAAECBAgQIECAAAECBAgQIECAAAECBAgQIECAAAECBAgQIECAwDgJ2JxgnKppLAQIECBAgAABAgQIECBAgAABAgQIECBAgAABAgQIECBAgAABAgQIECBAgAABAgQIECBAgAABAgQIECBAgAABAgQIECBAgAABAgQIECBAgMCgBMpqR2XZczioGPohQKAFAkXRuyWb+70FRamRwnnnnZfTTjttuofTTz895557bo0eNSVAgMDsAv3zR/9Z5hNXDgECTQlY3zYlLy4BAgQGJ3DhhRdm06ZNOfHEE/PCF75wcB3voCfzx0iYBZlQAffXhBbesAkQIFBTwPxRE1BzAgMUmOX7AO/8GqCvrggQIECAAAECBAgQIECAAAECBAgQIECAAAECBAgQIECAAAECBAgQIECAAAECBAgQIECAAAECBAgQIECAAAECBAgQIECAwDgK2JxgHKtqTAQIECBAgAABAgQIECBAgAABAgQIECBAgAABAgQIECBAgAABAgRCIC5sAAAgAElEQVQIECBAgAABAgQIECBAgAABAgQIECBAgAABAgQIECBAgAABAgQIECBAYHwEfiPJsiTXJ/nxCIdVVmOVZc/hCNMQigCBYQsURe+WbO73YYsPt/+/+7u/y5o1a7Js2bLtv4877rgcf/zxww2qdwIEJlKgf/7oRzCfTORlYdAEWiFgfduKMkiCAAECnRMwf3SuZBLukID7q0PFkioBAgRaJGD+aFExpDLxArN8H+CdXxN/VQAgQIAAAQIECBAgQIAAAQIECBAgQIAAAQIECBAgQIAAAQIECBAgQIAAAQIECBAgQIAAAQIECBAgQIAAAQIECBAgQIAAAQI7FrA5gSuEAAECBAgQIECAAAECBAgQIECAAAECBAgQIECAAAECBAgQIECAAAECBAgQIECAAAECBAgQIECAAAECBAgQIECAAAECBAgQIECAAAECBAgQaLPAt5O88ekENyV5W5K/H0HCZTVGWfYcjiC8EAQIjEqgKHq3ZHO/j0peHAIECHRboH/+6B+N+aTb9ZU9gS4LWN92uXpyJ0CAQHMC5o/m7EUefwH31/jX2AgJECAwDAHzxzBU9UlgYQKzfB/gnV8Lo9SKAAECBAgQIECAAAECBAgQIECAAAECBAgQIECAAAECBAgQIECAAAECBAgQIECAAAECBAgQIECAAAECBAgQIECAAAECBAhMjIDNCSam1AZKgAABAgQIECBAgAABAgQIECBAgAABAgQIECBAgAABAgQIECBAgAABAgQIECBAgAABAgQIECBAgAABAgQIECBAgAABAgQIECBAgAABAgQ6KXBPkv0qma9McsMIRlJWY5Rlz+EIwgtBgMCoBIqid0s29/uo5MUhQIBAtwX654/+0ZhPul1f2RPosoD1bZerJ3cCBAg0J2D+aM5e5PEXcH+Nf42NkAABAsMQMH8MQ1WfBBYmMMv3Ad75tTBKrQgQIECAAAECBAgQIECAAAECBAgQIECAAAECBAgQIECAAAECBAgQIECAAAECBAgQIECAAAECBAgQIECAAAECBAgQIECAwMQI2JxgYkptoAQIECBAgAABAgQIECBAgAABAgQIECBAgAABAgQIECBAgAABAgQIECBAgAABAgQIECBAgAABAgQIECBAgAABAgQIECBAgAABAgQIECBAoHMCeyTZVMn6qSS7JNk2gpGU1Rhl2XM4gvBCECAwKoGi6N2Szf0+KnlxCBAg0G2B/vmjfzTmk27XV/YEuixgfdvl6smdAAECzQmYP5qzF3n8Bdxf419jIyRAgMAwBMwfw1DVJ4GFCczyfYB3fi2MUisCBAgQIECAAAECBAgQIECAAAECBAgQIECAAAECBAgQIECAAAECBAgQIECAAAECBAgQIECAAAECBAgQIECAAAECBAgQIDAxAjYnmJhSGygBAgQIECBAgAABAgQIECBAgAABAgQIECBAgAABAgQIECBAgAABAgQIECBAgAABAgQIECBAgAABAgQIECBAgAABAgQIECBAgAABAgQIEOicwGuT/H0l62uTHDGiUZTVOGXZcziiFIQhQGAUAkXRuyWb+30U6mIQIECg+wL980f/iMwn3a+xERDoqoD1bVcrJ28CBAg0K2D+aNZf9PEWcH+Nd32NjgABAsMSMH8MS1a/BOYvMMv3Ad75NX9GLQgQIECAAAECBAgQIECAAAECBAgQIECAAAECBAgQIECAAAECBAgQIECAAAECBAgQIECAAAECBAgQIECAAAECBAgQIECAwEQJ2JxgosptsAQIECBAgAABAgQIECBAgAABAgQIECBAgAABAgQIECBAgAABAgQIECBAgAABAgQIECBAgAABAgQIECBAgAABAgQIECBAgAABAgQIECBAoFMCH01yViXjP0vy/hGNoKzGKcuewxGlIAwBAqMQKIreLdnc76NQF4MAAQLdF+ifP/pHZD7pfo2NgEBXBaxvu1o5eRMgQKBZAfNHs/6ij7eA+2u862t0BAgQGJZA//xx9tln5yMf+ciwwumXAIEdCMzyfYB3frliCBAgQIAAAQIECBAgQIAAAQIECBAgQIAAAQIECBAgQIAAAQIECBAgQIAAAQIECBAgQIAAAQIECBAgQIAAAQIECBAgQIAAgR0K2JzABUKAAAECBAgQIECAAAECBAgQIECAAAECBAgQIECAAAECBAgQIECAAAECBAgQIECAAAECBAgQIECAAAECBAgQIECAAAECBAgQIECAAAECBAi0VeBbSU6oJPd7Sb40omTLapyy7DkcUQrCECAwCoGi6N2Szf0+CnUxCBAg0H2B/vmjf0Tmk+7X2AgIdFXA+rarlZM3AQIEmhUwfzTrL/p4C7i/xru+RkeAAIFhCcz2+eO6dety1FFHDSukfgkQeAaBWe5H7/xytRAgQIAAAQIECBAgQIAAAQIECBAgQIAAAQIECBAgQIAAAQIECBAgQIAAAQIECBAgQIAAAQIECBAgQIAAAQIECBAgQIAAAQI7FLA5gQuEAAECBAgQIECAAAECBAgQIECAAAECBAgQIECAAAECBAgQIECAAAECBAgQIECAAAECBAgQIECAAAECBAgQIECAAAECBAgQIECAAAECBAgQaKvA3Un2ryR3eJIfjijZshqnLHsOR5SCMAQIjEKgKHq3ZHO/j0JdDAIECHRfoH/+6B+R+aT7NTYCAm0QuPXWW3P99dfnsMMOy8te9rI5pWR9OycmJxEgQIBAn4D5wyVBYHgC7q/h2eqZAAEC4yww2+ePL33pS3PbbbeN87CNjUArBWa5H73zq5WVkhQBAgQIECBAgAABAgQIECBAgAABAgQIECBAgAABAgQIECBAgAABAgQIECBAgAABAgQIECBAgAABAgQIECBAgAABAgQIEGiPgM0J2lMLmRAgQIAAAQIECBAgQIAAAQIECBAgQIAAAQIECBAgQIAAAQIECBAgQIAAAQIECBAgQIAAAQIECBAgQIAAAQIECBAgQIAAAQIECBAgQIAAAQK/ENgjyaYKyFNJdksy9d9R/CqrQcqy53AU8cUgQGBEAkXRuyWb+31E8MIQIECg4wL980f/cMwnHS+w9Ak0LHD22Wfnk5/8ZLZs2bI9kz/90z/Nhz/84TllZX07JyYnESBAgECfgPnDJUFgeALur+HZ6pkAAQLjLPBMnz+eeeaZWb169TgP3dgItE5glvvRO79aVyUJESBAgAABAgQIECBAgAABAgQIECBAgAABAgQIECBAgAABAgQIECBAgAABAgQIECBAgAABAgQIECBAgAABAgQIECBAgACBdgnYnKBd9ZANAQIECBAgQIAAAQIECBAgQIAAAQIECBAgQIAAAQIECBAgQIAAAQIECBAgQIAAAQIECBAgQIAAAQIECBAgQIAAAQIECBAgQIAAAQIECBAg8P8FXpPksgrGdUleMUKcshqrLHsOR5iGUAQIDFugKHq3ZHO/D1tc/wQIEBgPgf75o39U5pPxqLNREGhK4IILLsipp546Hf5tb3tb/vzP/3xO6VjfzonJSQQIEOi0wP3335999tlnoGMwfwyUU2cEegTcXy4IAgQIEFiIwDN9/rjzzjtnw4YN2W+//RbSrTYECCxAYJb70Tu/FuCoCQECBAgQIECAAAECBAgQIECAAAECBAgQIECAAAECBAgQIECAAAECBAgQIECAAAECBAgQIECAAAECBAgQIECAAAECBAgQmCQBmxNMUrWNlQABAgQIECBAgAABAgQIECBAgAABAgQIECBAgAABAgQIECBAgAABAgQIECBAgAABAgQIECBAgAABAgQIECBAgAABAgQIECBAgAABAgQIdEfgI0nOrqT7pSS/N8L0y2qssuw5HGEa3QxVFLa46mblZE2AAAECBAgQIDAXAc8Hc1H6xTmeD+bn5WwCBAgQIEBg+ALWc/Mztp6bn5ezCRAgQIAAAQJtF7Aenl+FZlkP+x8i5kfobAIECBAgQIAAAQIECBAgQIAAAQIECBAgQIAAAQIECBAgQIAAAQIECBAgQIAAAQIECBAgQIAAAQIECBAgQIAAAQIECBAgMHECNieYuJIbMAECBAgQIECAAAECBAgQIECAAAECBAgQIECAAAECBAgQIECAAAECBAgQIECAAAECBAgQIECAAAECBAgQIECAAAECBAgQIECAAAECBAgQ6ITA2iSrKpl+IMkXRph5WY1Vlj2HI0yjm6GKwhZX3aycrAkQIECAAAECBOYi4PlgLkq/OMfzwfy8nE2AAAECBAgMX8B6bn7G1nPz83I2AQIECBAgQKDtAtbD86vQLOth/0PE/AidTYAAAQIECBAgQIAAAQIECBAgQIAAAQIECBAgQIAAAQIECBAgQIAAAQIECBAgQIAAAQIECBAgQIAAAQIECBAgQIAAAQIEJk7A5gQTV3IDJkCAAAECBAgQIECAAAECBAgQIECAAAECBAgQIECAAAECBAgQIECAAAECBAgQIECAAAECBAgQIECAAAECBAgQIECAAAECBAgQIECAAAECnRD4jSTHJFn59O83Jbl2hJmX1Vhl2XM4wjS6GaoobHHVzcrJmgABAgQIECBAYC4Cng/movSLczwfzM/L2QQIECBAgMDwBazn5mdsPTc/L2cTIECAAAECBNouYD08vwrNsh72P0TMj9DZBAgQIECAAAECBAgQIECAAAECBAgQIECAAAECBAgQIECAAAECBAgQIECAAAECBAgQIECAAAECBAgQIECAAAECBAgQIEBg4gRsTjBxJTdgAgQIECBAgAABAgQIECBAgAABAgQIECBAgAABAgQIECBAgAABAgQIECBAgAABAgQIECBAgAABAgQIECBAgAABAgQIECBAgAABAgQIECBAYA4CZfWcsuw5nEPzyT6lKGxxNdlXgNETIECAAAECBMZbwPPB/Orr+WB+Xs4mQIAAAQIEhi9gPTc/Y+u5+Xk5mwABAgQIECDQdgHr4flVaJb1sP8hYn6EziZAgAABAgQIECBAgAABAgQIECBAgAABAgQIECBAgAABAgQIECBAgAABAgQIECBAgAABAgQIECBAgAABAgQIECBAgAABAhMnYHOCiSu5ARMgQIAAAQIECBAgQIAAAQIECBAgQIAAAQIECBAgQIAAAQIECBAgQIAAAQIECBAgQIAAAQIECBAgQIAAAQIECBAgQIAAAQIECBAgQIAAAQJzECir55Rlz+Ecmk/2KUUxY4sre15N9iVh9ARGLfDuJBdWgl6c5F2jTkI8AgQIEBgrAc8HNcrp+WDBeB9P8slK6wuSnLrg3jQkQIAAga4LHJjkjsogtibZO8lDXR/YiPK3nqsBbT1XA09TAgQIECAwWIEzkvxJ35pwZZKbBxtGb2MoYD1co6jWwzXwNCVAgAABAgQIECBAgAABAgQIECBAgAABAgQIECBAgAABAgQIECBAgAABAgQIECBAgAABAgQIECBAgAABAgQIECBAgAABAhMq4OUME1p4wyZAgAABAgQIECBAgAABAgQIECBAgAABAgQIECBAgAABAgQIECBAgAABAgQIECBAgAABAgQIECBAgAABAgQIECBAgAABAgQIECBAgAABAgR2KFBWf1qWPYfonkWgKGZscWXPK1cNAQKjFDg+yXcqAb+b5LdGmYBYBAgQIDB2Ap4PapTU88GC8d6Q5G8qrdcl+bcL7k1DAgQIEBgHgWuTvKIykFOSrBmHgY1gDNZzNZCt52rgaUqAAAECBAYvcFuSl1a6/ViSswYfRo9jJmA9XKOg1sM18DQlQIAAAQIECBAgQIAAAQIECBAgQIAAAQIECBAgQIAAAQIECBAgQIAAAQIECBAgQIAAAQIECBAgQIAAAQIECBAgQIAAAQITKuDlDBNaeMMmQIAAAQIECBAgQIAAAQIECBAgQIAAAQIECBAgQIAAAQIECBAgQIAAAQIECBAgQIAAAQIECBAgQIAAAQIECBAgQIAAAQIECBAgQIAAAQIEdihQVn9alj2H6J5FoChmbHFlzytXDQECoxT49ST/vRJwfZKjR5mAWAQIECAwdgKeD2qU1PPBgvH2S3JPpfVjSXZbcG8aEiBAgMA4CPz7JOd53l1QKa3nFsT2/xtZz9XA05QAAQIECAxe4Kgk65LcnuS9T/958FH0OG4C1sM1Kmo9XANPUwIECBAgQIAAAQIECBAgQIAAAQIECBAgQIAAAQIECBAgQIAAAQIECBAgQIAAAQIECBAgQIAAAQIECBAgQIAAAQIECBAgMKECXs4woYU3bAIECBAgQIAAAQIECBAgQIAAAQIECBAgQIAAAQIECBAgQIAAAQIECBAgQIAAAQIECBAgQIAAAQIECBAgQIAAAQIECBAgQIAAAQIECBAgQGCHAmX1p2XZc4juWQSKYsYWV/a8ctUQIDBKgUOS/O9KwNuTvGyUCYhFgAABAmMn4PmgRkk9H9TASx5KsqzSw/Ikd9bqUWMCBAgQ6LLA85Pcl6T6Wdt+SX7S5UGNKHfruRrQ1nM18DQlQIAAAQLDEXhdkr8bTtd6HVMB6+EahbUeroGnKQECBAgQIECAAAECBAgQIECAAAECBAgQIECAAAECBAgQIECAAAECBAgQIECAAAECBAgQIECAAAECBAgQIECAAAECBAgQmFABL2eY0MIbNgECBAgQIECAAAECBAgQIECAAAECBAgQIECAAAECBAgQIECAAAECBAgQIECAAAECBAgQIECAAAECBAgQIECAAAECBAgQIECAAAECBAgQILBDgbL607LsOUT3LAJFMWOLK3teuWoIEBilwC8n+b+VgA8k2WeUCYhFgAABAmMn4PmgRkk9H9TAS65IckylhxOTfKtWjxoTIECAQNcF/iHJcZVBfCzJWV0f1Ajyt56rgWw9VwNPUwIECBAgQIBAOwSsh2vUwXq4Bp6mBAgQIECAAAECBAgQIECAAAECBAgQIECAAAECBAgQIECAAAECBAgQIECAAAECBAgQIECAAAECBAgQIECAAAECBAgQIEBgQgW8nGFCC2/YBAgQIECAAAECBAgQIECAAAECBAgQIECAAAECBAgQIECAAAECBAgQIECAAAECBAgQIECAAAECBAgQIECAAAECBAgQIECAAAECBAgQIECAwA4FyupPy7LnEN2zCBTFjC2u7HnlqiFAYJQCOyfZUgk49Y/4olEmIBYBAgQIjJ2A54MaJfV8UAMvOSfJa5LcmOT6JH+d5O5aPWpMgAABAl0XeFeSL1cGcWeS5V0f1Ajyt56rgWw9VwNPUwIECBAgQIBAOwSsh2vUwXq4Bp6mBAgQIECAAAECBAgQIECAAAECBAgQIECAAAECBAgQIECAAAECBAgQIECAAAECBAgQIECAAAECBAgQIECAAAECBAgQIEBgQgW8nGFCC2/YBAgQIECAAAECBAgQIECAAAECBAgQIECAAAECBAgQIECAAAECBAgQIECAAAECBAgQIECAAAECBAgQIECAAAECBAgQIECAAAECBAgQIECAwA4FyupPy7LnEN2zCBTFjC2u7HnlqiFAYNQCP0vyvErQPZI8MuokxCNAgACBsRHwfFCjlJ4PauBpSoAAAQIEZgosSfJgkl0qPzosyfWwfN47rGvAem5YsvolQIAAAQIECIxMwOebNaith2vgaUqAAAECBAgQIECAAAECBAgQIECAAAECBAgQIECAAAECBAgQIECAAAECBAgQIECAAAECBAgQIECAAAECBAgQIECAAAECBCZUwMsZJrTwhk2AAAECBAgQIECAAAECBAgQIECAAAECBAgQIECAAAECBAgQIECAAAECBAgQIECAAAECBAgQIECAAAECBAgQIECAAAECBAgQIECAAAECBAjsUKCs/rQsew7RPYtAUczY4sqeV64aAgRGLXBvkn0rQV+c5O5RJyEeAQIECIyNgOeDGqX0fFADT1MCBAgQIDC7wNokxyX5TpJvJvmHJE/B8nnvsK4B67lhyeqXAAECBAgQIDAyAZ9v1qC2Hq6BpykBAgQIECBAgAABAgQIECBAgAABAgQIECBAgAABAgQIECBAgAABAgQIECBAgAABAgQIECBAgAABAgQIECBAgAABAgQIEJhQAS9nmNDCGzYBAgQIECBAgAABAgQIECBAgAABAgQIECBAgAABAgQIECBAgAABAgQIECBAgAABAgQIECBAgAABAgQIECBAgAABAgQIECBAgAABAgQIECCwQ4Gy+tOy7DlE9ywCRTFjiyt7XrlqCBAYtcCNSQ6tBD08yQ9HnYR4BAgQIDA2Ap4PapTS80ENPE0JECBAgMDsAi9Ich+ceQlYz82Lq/dk67kaeJoSIECAAAECBNohYD1cow7WwzXwNCVAgAABAgQIECBAgAABAgQIECBAgAABAgQIECBAgAABAgQIECBAgAABAgQIECBAgAABAgQIECBAgAABAgQIECBAgAABAhMq4OUME1p4wyZAgAABAgQIECBAgAABAgQIECBAgAABAgQIECBAgAABAgQIECBAgAABAgQIECBAgAABAgQIECBAgAABAgQIECBAgAABAgQIECBAgAABAgR2KFBWf1qWPYfonkWgKGZscWXPK1cNAQKjFrgyyW9Ugv5mkn8YdRLiESBAgMDYCHg+qFFKzwc18DQlQIAAAQIEBiVgPVdD0nquBp6mBAgQIECAAIF2CFgP16iD9XANPE0JECBAgAABAgQIECBAgAABAgQIECBAgAABAgQIECBAgAABAgQIECBAgAABAgQIECBAgAABAgQIECBAgAABAgQIECBAgMCECng5w4QW3rAJECBAgAABAgQIECBAgAABAgQIECBAgAABAgQIECBAgAABAgQIECBAgAABAgQIECBAgAABAgQIECBAgAABAgQIECBAgAABAgQIECBAgEALBY5K8pdJrktyQ5Irk1zVUJ5lNW5Z9hw2lFJ3whbFjC2u7HnVnfLJlMC4CPxxkhVJNj39+0tJbhuXwRkHAQIECIxcwPNBDXLPBzXwNCVAgAABAgQGJWA9V0PSeq4GnqYECBAgQIAAgXYIWA/XqIP1cA08TQkQIECAAAECBAgQIECAAAECBAgQIECAAAECBAgQIECAAAECBAgQIECAAAECBAgQIECAAAECBAgQIECAAAECBAgQIECAwIQKeDnDhBbesAkQIECAAAECBAgQIECAAAECBAgQIECAAAECBAgQIECAAAECBAgQIECAAAECBAgQIECAAAECBAgQIECAAAECBAgQIECAAAECBAgQIECAQAsFfj/J5yp5/XmSdzSUZ1mNW5Y9hw2l1J2wRTFjiyt7XnWnfDIlQIAAAQIECBCYKeD5oMZV4fmgBp6mBAgQIECAwKAErOdqSFrP1cDTlAABAgQINCewPMmTSe5pLgWRWyRgPVyjGNbDNfA0JUCAAAECBAgQIECAAAECBAgQIECAAAECBAgQIECAAAECBAgQIECAAAECBAgQIECAAAECBAgQIECAAAECBAgQIECAAAECEyrg5QwTWnjDJkCAAAECBAgQIECAAAECBAgQIECAAAECBAgQIECAAAECBAgQIECAAAECBAgQIECAAAECBAgQIECAAAECBAgQIECAAAECBAgQIECAAAECLRT4cpJ3VfI6PclnGsqzrMYty57DhlLqTtiimLHFlT2vulM+mRIgQIAAAQIECMwU8HxQ46rwfFADT1MCBAgQIEBgUALWczUkredq4GlKgAABAgRGL7AoyWlJPpnk75O8afQpiNhCAevhGkWxHq6BpykBAgQIECBAgAABAgQIECBAgAABAgQIECBAgAABAgQIECBAgAABAgQIECBAgAABAgQIECBAgAABAgQIECBAgAABAgQIEJhQAS9nmNDCGzYBAgQIECBAgAABAgQIECBAgAABAgQIECBAgAABAgQIECBAgAABAgQIECBAgAABAgQIECBAgAABAgQIECBAgAABAgQIECBAgAABAgQIEGihwE1JVlTyOibJ9xvKs6zGLcuew4ZS6k7YopixxZU9r7pTPpkSIECAAAECBAjMFPB8UOOq8HxQA09TAgQIECBAYFAC1nM1JK3nauBpSoAAAQIERivwgiTfTXJ4Jey/S/LfRpuGaC0UsB6uURTr4Rp4mhIgQIAAAQIECBAgQIAAAQIECBAgQIAAAQIECBAgQIAAAQIECBAgQIAAAQIECBAgQIAAAQIECBAgQIAAAQIECBAgQIAAgQkV8HKGCS28YRMgQIAAAQIECBAgQIAAAQIECBAgQIAAAQIECBAgQIAAAQIECBAgQIAAAQIECBAgQIAAAQIECBAgQIAAAQIECBAgQIAAAQIECBAgQIAAgZYJLE6yJcmiSl67JXmsoTzLatyy7DlsKKXuhC2KGVtc2fOqO+WTKQECBAgQIECAwEwBzwc1rgrPBzXwNCVAgAABAgQGJWA9V0PSeq4GnqYECBAgQGC0AlPfud+e5IBK2HuTvCTJ46NNRbSWCVgP1yiI9XANPE0JECBAgAABAgQIECBAgAABAgQIECBAgAABAgQIECBAgAABAgQIECBAgAABAgQIECBAgAABAgQIECBAgAABAgQIECBAgMCECng5w4QW3rAJECBAgAABAgQIECBAgAABAgQIECBAgAABAgQIECBAgAABAgQIECBAgAABAgQIECBAgAABAgQIECBAgAABAgQIECBAgAABAgQIECBAgEDLBF6Z5H9VcrojyUEN5lhWY5dlz2GDaXUjdFHM2OLKnlfdKJ0sCRAgQIAAAQIEZhfwfFDjyvB8UANPUwIECBAgQGBQAtZzNSSt52rgaUqAAAECBEYvcEySK/rCnp3ko6NPRcQWCVgP1yiG9XANPE0JECBAgAABAgQIECBAgAABAgQIECBAgAABAgQIECBAgAABAgQIECBAgAABAgQIECBAgAABAgQIECBAgAABAgQIECBAgMCECng5w4QW3rAJEP4Nq8EAACAASURBVCBAgAABAgQIECBAgAABAgQIECBAgAABAgQIECBAgAABAgQIECBAgAABAgQIECBAgAABAgQIECBAgAABAgQIECBAgAABAgQIECBAgEDLBD6Y5IJKTl9P8tYGcyyrscuy57DBtLoRuihmbHFlz6tulE6WBAgQIECAAAECswt4PqhxZXg+qIGnKQECBAgQIDAoAeu5GpLWczXwNCVAgAABAs0IXJLk7ZXQTyVZkeRHzaQjagsErIdrFMF6uAaepgQIECBAgAABAgQIECBAgAABAgQIECBAgAABAgQIECBAgAABAgQIECBAgAABAgQIECBAgAABAgQIECBAgAABAgQIECBAYEIFvJxhQgtv2AQIECBAgAABAgQIECBAgAABAgQIECBAgAABAgQIECBAgAABAgQIECBAgAABAgQIECBAgAABAgQIECBAgAABAgQIECBAgAABAgQIECBAoGUC/zXJeyo5fTjJuQ3mWFZjl2XPYYNpdSN0UczY4sqeV90onSwJECBAgAABAgRmF/B8UOPK8HxQA+8XTfdM8rokL07yoiQPJFk9kJ51QoAAAQIEJkPAeq5Gna3nauBpSoAAAQIEmhHYK8ldSZZWwq9PcnQz6YjaAgHr4RpFsB6ugacpAQIECBAgQIAAAQIECBAgQIAAAQIECBAgQIAAAQIECBAgQIAAAQIECBAgQIAAAQIECBAgQIAAAQIECBAgQIAAAQIECBCYUAEvZ5jQwhs2AQIECBAgQIAAAQIECBAgQIAAAQIECBAgQIAAAQIECBAgQIAAAQIECBAgQIAAAQIECBAgQIAAAQIECBAgQIAAAQIECBAgQIAAAQIECBBomcANSV5eyenVSa5oMMeyGrssew4bTKsboYtixhZX9rzqRulkSYAAAQIECBAgMLuA54MaV4bngxp4v2i6PMmGSk/3JnnhQHrWCQECBAiMk8CSf5kv3pHksSRfHaeBDWAs1nM1EK3nauBpSoAAAQIEmhM4Jcnn+8KfZJ3YXEEajmw9XKMA1sM18DQlQIAAAQIECBAgQIAAAQIECBAgQIAAAQIECBAgQIAAAQIECBAgQIAAAQIECBAgQIAAAQIECBAgQIAAAQIECBAgQIAAAQITKuDlDBNaeMMmQIAAAQIECBAgQIAAAQIECBAgQIAAAQIECBAgQIAAAQIECBAgQIAAAQIECBAgQIAAAQIECBAgQIAAAQIECBAgQIAAAQIECBAgQIAAAQItElicZEuSRZWcliV5uMEcy2rssuw5bDCtboQuihlbXNnzqhulkyUBAgQIECBAgMDsAp4PalwZng9q4PU2/VmS51X+as8kmwbWu44IECBAoMsC+/7LZ6ufTPLWJLsmuSHJyi4PaAi5W8/VQLWeq4GnKQECBAgQaE5g6vvZG5OsqKSwMclBPk9origNRrYeroFvPVwDT1MCBAgQIECAAAECBAgQIECAAAECBAgQIECAAAECBAgQIECAAAECBAgQIECAAAECBAgQIECAAAECBAgQIECAAAECBAgQIDChAl7OMKGFN2wCBAgQIECAAAECBAgQIECAAAECBAgQIECAAAECBAgQIECAAAECBAgQIECAAAECBAgQIECAAAECBAgQIECAAAECBAgQIECAAAECBAgQINAigSOS/KCSz11JDmw4v7Iavyx7DhtOrf3hi2LGFlf2vGp/2WRIgAABAgQIECDwzAKeD2pcHZ4PauD1Nl2f5N9U/urYJFcOrHcdESBAgECXBfZNcm/fAJYnubPLgxpw7tZzNUCt52rgaUqAAAECBJoVOPzp7+Gr39X+lyQfbDYt0RsQsB6ugW49XANPUwIECBAgQIAAAQIECBAgQIAAAQIECBAgQIAAAQIECBAgQIAAAQIECBAgQIAAAQIECBAgQIAAAQIECBAgQIAAAQIECBAgMKECXs4woYU3bAIECBAgQIAAAQIECBAgQIAAAQIECBAgQIAAAQIECBAgQIAAAQIECBAgQIAAAQIECBAgQIAAAQIECBAgQIAAAQIECBAgQIAAAQIECBAg0CKBNyT5SpJlT+e0NslbGs6vrMYvy57DhlNrf/iimLHFlT2v2l82GRIgQIAAAQIECDyzgOeDGleH54MaeL1Nv5Dk5Mpf/WGS/zyw3nVEgAABAl0X+J9Jjq4M4swkH+/6oAaYv/VcDUzruRp4mhIgQIAAgeYFPp/klL40DkxyV/OpyWCEAtbDNbCth2vgaUqAAAECBAgQIECAAAECBAgQIECAAAECBAgQIECAAAECBAgQIECAAAECBAgQIECAAAECBAgQIECAAAECBAgQIECAAAECBCZUwMsZJrTwhk2AAAECBAgQIECAAAECBAgQIECAAAECBAgQIECAAAECBAgQIECAAAECBAgQIECAAAECBAgQIECAAAECBAgQIECAAAECBAgQIECAAAECBFoo8KIkL0/y0yT/o+H8ymr8suw5bDi19ocvihlbXNnzqv1lkyGBcRQ4Msn+SZY9/fsvkvxkHAdqTAQIECAwdAHPBzWIPR/UwOtt+oEkayp/9ZUk7xxY7zoiQIAAga4L9M8TdyZZ3vVBDTB/67kamNZzNfA0JUCAAAECzQssTXJXkr2SPPgv35O8N8nfNJ+WDEYsYD1cA9x6uAaepgQIECBAgAABAgQIECBAgAABAgQIECBAgAABAgQIECBAgAABAgQIECBAgAABAgQIECBAgAABAgQIECBAgAABAgQIECBAYEIFvJxhQgtv2AQIECBAgAABAgQIECBAgAABAgQIECDw/9i7F2Dbsqo8wP+CoDRIQlsCoqAREFRsmhYbjSQiiWiDYGwlCV0gvkXwgSAqCiIG8AUqiiBq1ChE8RGEgoAQYpAEjNh003Z8AEqBjcrDCARbEYqe6ZO6VM199+W8xtlnr7Xnd6tO3V5nrzHnHN9YdXvMc6rmIkCAAAECBAgQIECAAAECBAgQIECAAAECBAgQIECAAAECBAgQIECAAAECBAgQIECAAAECBAgQIEBgX4HWf9rayiW6AwSmae2IK2deeWoIENiGwH9L8i+7ie+d5OXbWIg5CRAgQGDxAvYHhRLaHxTwVkM/J8mrum9dleSuJza6gQgQIEBg6QLnJ3lnkht2idw9ye8vPbETWr9+rgCpnyvgCSVAgAABAvMQeHCSS5J8y/VffzOPJVnFKQvohwvg+uECnlACBAgQIECAAAECBAgQIECAAAECBAgQIECAAAECBAgQIECAAAECBAgQIECAAAECBAgQIECAAAECBAgQIECAAAECBAgQIDCogJczDFp4aRMgQIAAAQIECBAgQIAAAQIECBAgQIAAAQIECBAgQIAAAQIECBAgQIAAAQIECBAgQIAAAQIECBAgQIAAAQIECBAgQIAAAQIECBAgQIAAAQL7CrT+09ZWLtEdIDBNa0dcOfPKU0OAwDYEfj3JA7qJ/12SX9vGQsxJgAABAosXsD8olND+oIC3GnqTJNd237ouyXlJ3n9iMxiIAAECBJYu8MIk9+uS+LEkj1p6Uie0fv1cAVI/V8ATSoAAAQIECBCYh4B+uFAH/XABTygBAgQIECBAgAABAgQIECBAgAABAgQIECBAgAABAgQIECBAgAABAgQIECBAgAABAgQIECBAgAABAgQIECBAgAABAgQIEBhUwMsZBi28tAkQIECAAAECBAgQIECAAAECBAgQIECAAAECBAgQIECAAAECBAgQIECAAAECBAgQIECAAAECBAgQIECAAAECBAgQIECAAAECBAgQIECAAIF9BVr/aWsrl+gOEJimtSOunHnlqSFAYBsCP53k67uJH5bkWdtYiDkJECBAYPEC9geFEtofFPDWQ/8sye26b1+U5HUnOoPBCBAgQGDJAg9M8itdAm9Pcuskfrh5loGf9x7tMdfPHc3L3QQIECBAgACBGQr4+WahKPrhAp5QAgQIECBAgAABAgQIECBAgAABAgQIECBAgAABAgQIECBAgAABAgQIECBAgAABAgQIECBAgAABAgQIECBAgAABAgQIECAwqICXMwxaeGkTIECAAAECBAgQIECAAAECBAgQIECAAAECBAgQIECAAAECBAgQIECAAAECBAgQIECAAAECBAgQIECAAAECBAgQIECAAAECBAgQIECAAAEC+wq0/tPWVi7RHSAwTWtHXDnzylNDgMA2BH4gyWO6iR+b5Pu3sRBzEiBAgMDiBewPCiW0PyjgrYc+L8ml3be/MskvnugMBiNAgACBJQvcOMm7kuz9/aE/90ryiiUndUJr188VIPVzBTyhBAgQIECAAIF5COiHC3XQDxfwhBIgQIAAAQIECBAgQIAAAQIECBAgQIAAAQIECBAgQIAAAQIECBAgQIAAAQIECBAgQIAAAQIECBAgQIAAAQIECBAgQIAAgUEFvJxh0MJLmwABAgQIECBAgAABAgQIECBAgAABAgQIECBAgAABAgQIECBAgAABAgQIECBAgAABAgQIECBAgAABAgQIECBAgAABAgQIECBAgAABAgQIENhXoPWftrZyie4AgWlaO+LKmVeeGgIEtiHw7Ul+uJv4R5I8ehsLMScBAgQILF7A/qBQQvuDAt566BOSfG/37acleeSJzmAwAgQIEFi6wC8l+fIuiZ9J8tClJ3UC69fPFRD1cwU8oQQIECBAgACBeQjohwt10A8X8IQSIECAAAECBAgQIECAAAECBAgQIECAAAECBAgQIECAAAECBAgQIECAAAECBAgQIECAAAECBAgQIECAAAECBAgQIECAAIFBBbycYdDCS5sAAQIECBAgQIAAAQIECBAgQIAAAQIECBAgQIAAAQIECBAgQIAAAQIECBAgQIAAAQIECBAgQIAAAQIECBAgQIAAAQIECBAgQIAAAQIECBDYV6D1n7a2conuAIFpWjviyplXnhoCBLYh8DVJ/kM38S8k+eptLMScBAgQILB4AfuDQgntDwp466GXJnle9+1XJLnXic5gMAIECBBYusAXJvmtLol3JblFkg8uPbHi+vVzBUD9XAFPKAECBAgQIEBgHgL64UId9MMFPKEECBAgQIAAAQIECBAgQIAAAQIECBAgQIAAAQIECBAgQIAAAQIECBAgQIAAAQIECBAgQIAAAQIECBAgQIAAAQIECBAgQGBQAS9nGLTw0iZAgAABAgQIECBAgAABAgQIECBAgAABAgQIECBAgAABAgQIECBAgAABAgQIECBAgAABAgQIECBAgAABAgQIECBAgAABAgQIECBAgAABAgT2FWj9p62tXKI7QGCa1o64cuaVp4YAgW0IXJrked3EL0jyJdtYiDkJECBAYPEC9geFEtofFPDWQz8xyZOTXJHkyjN/v+dEZzAYAQIECOyCwDuS3KJL5OIkl+9CYoUc9HMFPP1cAU8oAQIECBAgQGAeAvrhQh30wwU8oQQIECBAgAABAgQIECBAgAABAgQIECBAgAABAgQIECBAgAABAgQIECBAgAABAgQIECBAgAABAgQIECBAgAABAgQIECBAYFABL2cYtPDSJkCAAAECBAgQIECAAAECBAgQIECAAAECBAgQIECAAAECBAgQIECAAAECBAgQIECAAAECBAgQIECAAAECBAgQIECAAAECBAgQIECAAAECBPYVaP2nra1cojtAYJrWjrhy5pWnhgCBbQjcM8kruon/R5LP3cZCzEmAAAECixewPyiU0P6ggCeUAAECBAgcT+ApST7t+q9fS/L8JO853jA7FaWfK5RTP1fAE0qAAAECBAgQmIeAfrhQB/1wAU8oAQIECBAgQIAAAQIECBAgQIAAAQIECBAgQIAAAQIECBAgQIAAAQIECBAgQIAAAQIECBAgQIAAAQIECBAgQIAAAQIECBAYVMDLGQYtvLQJECBAgAABAgQIECBAgAABAgQIECBAgAABAgQIECBAgAABAgQIECBAgAABAgQIECBAgAABAgQIECBAgAABAgQIECBAgAABAgQIECBAgACBfQVa/2lrK5foDhCYprUjrpx55akhQGAbAhck+YNu4j9M8unbWIg5CRAgQGDxAvYHhRLaHxTwhBIgQIAAAQInJaCfK0jq5wp4QgkQIECAAAEC8xDQDxfqoB8u4AklQIAAAQIECBAgQIAAAQIECBAgQIAAAQIECBAgQIAAAQIECBAgQIAAAQIECBAgQIAAAQIECBAgQIAAAQIECBAgQIAAAQKDCng5w6CFlzYBAgQIECBAgAABAgQIECBAgAABAgQIECBAgAABAgQIECBAgAABAgQIECBAgAABAgQIECBAgAABAgQIECBAgAABAgQIECBAgAABAgQIECCwr0DrP21t5RLdAQLTtHbElTOvPDUECGxD4OOTvLWb+K+SfNw2FmJOAgQIEFi8gP1BoYT2BwU8oQQIECBAgMBJCejnCpL6uQKeUAIECBAgsByBeyR5apIvSPLe5SzbSg8poB8+JNS5btMPF/CEEiBAgAABAgQIECBAgAABAgQIECBAgAABAgQIECBAgAABAgQIECBAgAABAgQIECBAgAABAgQIECBAgAABAgQIECBAgACBQQW8nGHQwkubAAECBAgQIECAAAECBAgQIECAAAECBAgQIECAAAECBAgQIECAAAECBAgQIECAAAECBAgQIECAAAECBAgQIECAAAECBAgQIECAAAECBAjMQOBBSd6W5Iok75rBevoltJWLtnI5s6XObznTtHbElTOv5lcmKyIwgsB5Sf6uS/Qfktx4hMTlSIAAAQInLmB/UCC1PyjgCSVAgAABAgROSkA/V5DUzxXwhBIgQIAAgfkL7P0u5YeSfFOSvd/pPuPMf89/5VZ4FAH98FG0zrpXP1zAE0qAAAECBAgQIECAAAECBAgQIECAAAECBAgQIECAAAECBAgQIECAAAECBAgQIECAAAECBAgQIECAAAECBAgQIECAAAECBAYV8HKGQQsvbQIECBAgQIAAAQIECBAgQIAAAQIECBAgQIAAAQIECBAgQIAAAQIECBAgQIAAAQIECBAgQIAAAQIECBAgQIAAAQIECBAgQIAAAQIECBAgMAOBv01y0zPr+PMkd0nynhmsa28JrV9HayuXM1nifJcxTWtHXDnzar7lsjICuy7w4iTvTfLuM1/fuesJy48AAQIENiJgf1BgtT8o4AklQIAAAQIETkpAP1eQ1M8V8IQSIECAAIH5CzwpyWPPWuZnJnnt/JduhUcQ0A8fAevsW/XDBTyhBAgQIECAAAECBAgQIECAAAECBAgQIECAAAECBAgQIECAAAECBAgQIECAAAECBAgQIECAAAECBAgQIECAAAECBAgQIEBgUAEvZxi08NImQIAAAQIECBAgQIAAAQIECBAgQIAAAQIECBAgQIAAAQIECBAgQIAAAQIECBAgQIAAAQIECBAgQIAAAQIECBAgQIAAAQIECBAgQIAAAQJbFvjUJH/UreEdSW615TX107eVi7ZyOaNlznMp07R2xJUzr+ZZKqsiQIAAAQIECBA4nID9weGcznmX/UEBTygBAgQIECBwUgL6uYKkfq6AJ5QAAQIECMxf4KOS/OlZv6u/PMndk/gl+fzrd9gV6ocPK3WO+/TDBTyhBAgQIECAAAECBAgQIECAAAECBAgQIECAAAECBAgQIECAAAECBAgQIECAAAECBAgQIECAAAECBAgQIECAAAECBAgQIEBgUAEvZxi08NImQIAAAQIECBAgQIAAAQIECBAgQIAAAQIECBAgQIAAAQIECBAgQIAAAQIECBAgQIAAAQIECBAgQIAAAQIECBAgQIAAAQIECBAgQIAAAQJbFnhwkmd3a3hxki/a8pr66dvKRVu5nNEy57mUaVo74sqZV/MslVURIECAAAECBAgcTsD+4HBO57zL/qCAJ5QAAQIECBA4KQH9XEFSP1fAE0qAAAECBJYh8IAkv37WUr8xyTOXsXyrPISAfvgQSB/uFv1wAU8oAQIECBAgQIAAAQIECBAgQIAAAQIECBAgQIAAAQIECBAgQIAAAQIECBAgQIAAAQIECBAgQIAAAQIECBAgQIAAAQIECBAYVMDLGQYtvLQJECBAgAABAgQIECBAgAABAgQIECBAgAABAgQIECBAgAABAgQIECBAgAABAgQIECBAgAABAgQIECBAgAABAgQIECBAgAABAgQIECBAgMCWBX40ySO7NTwpyfdseU399G3loq1czmiZ81zKNK0dceXMq3mWyqoIECBAgAABAgQOJ2B/cDinc95lf1DAE0qAAAECBAiclIB+riCpnyvgCSVAgAABAssReGmSL+iW+94kt0vy18tJwUr3EdAPFx4P/XABTygBAgQIECBAgAABAgQIECBAgAABAgQIECBAgAABAgQIECBAgAABAgQIECBAgAABAgQIECBAgAABAgQIECBAgAABAgQIEBhUwMsZBi28tAkQIECAAAECBAgQIECAAAECBAgQIECAAAECBAgQIECAAAECBAgQIECAAAECBAgQIECAAAECBAgQIECAAAECBAgQIECAAAECBAgQIECAwJYFfifJ53ZruDTJ87e8pn76tnLRVi5ntMx5LmWa1o64cubVPEtlVQQIECBAgAABAocTsD84nNM577I/KOAJJUCAAAECBE5KQD9XkNTPFfCEEiBAgACB5QjcJskbkpzXLfk/JXnwclKw0n0E9MOFx0M/XMATSoAAAQIECBAgQIAAAQIECBAgQIAAAQIECBAgQIAAAQIECBAgQIAAAQIECBAgQIAAAQIECBAgQIAAAQIECBAgQIAAAQIEBhXwcoZBCy9tAgQIECBAgAABAgQIECBAgAABAgQIECBAgAABAgQIECBAgAABAgQIECBAgAABAgQIECBAgAABAgQIECBAgAABAgQIECBAgAABAgQIECCwZYFrk9ykW8MnJLlmy2vqp28rF23lckbLnOdSpmntiCtnXs2zVFZFgAABAgQIECBwOAH7g8M5nfMu+4MCnlACBAgQIEDgpAT0cwVJ/VwBTygBAgQIEFiWwLcm+bGzlnyPJK9eVhpWew4B/XDhsdAPF/CEEiBAgAABAgQIECBAgAABAgQIECBAgAABAgQIECBAgAABAgQIECBAgAABAgQIECBAgAABAgQIECBAgAABAgQIECBAgACBQQW8nGHQwkubAAECBAgQIECAAAECBAgQIECAAAECBAgQIECAAAECBAgQIECAAAECBAgQIECAAAECBAgQIECAAAECBAgQIECAAAECBAgQIECAAAECBAhsUeBOSf6km/89SW6+xfWca+rWf7O1lcuZLXV+y5mmtSOunHk1vzJZEQECBAgQIECAwOEF7A8Ob7V2p/1BAe/woXv77Ncf/nZ3EiBAgACB4QT0c4WS6+cKeEIJECBAgMCyBG6Y5DVJPqNb9t7PGy5I8oFlpWK1ZwnohwuPhH64gCeUAAECBAgQIECAAAECBAgQIECAAAECBAgQIECAAAECBAgQIECAAAECBAgQIECAAAECBAgQIECAAAECBAgQIECAAAECBAgMKuDlDIMWXtoECBAgQIAAAQIECBAgQIAAAQIECBAgQIAAAQIECBAgQIAAAQIECBAgQIAAAQIECBAgQIAAAQIECBAgQIAAAQIECBAgQIAAAQIECBAgQGCLApcl+eVu/pcmuWSL6znX1K3/ZmsrlzNb6vyWM01rR1w582p+ZbIiAgQIECBAgACBwwvYHxzeau1O+4MC3v6hT0hy7yQXJrlpkjsn+aONzWZgAgQIEFi6wD9JcmmSByT5kySPXnpCR1y/fu6IYP3t+rkCnlACBAgQILA8gb2fL1yV5Ibd0h+X5MnLS8WKOwH9cOFx0A8X8IQSIECAAAECBAgQIECAAAECBAgQIECAAAECBAgQIECAAAECBAgQIECAAAECBAgQIECAAAECBAgQIECAAAECBAgQIECAAIFBBbycYdDCS5sAAQIECBAgQIAAAQIECBAgQIAAAQIECBAgQIAAAQIECBAgQIAAAQIECBAgQIAAAQIECBAgQIAAAQIECBAgQIAAAQIECBAgQIAAAQIECGxR4KlJvq2b//uTPHaL6znX1K3/ZmsrlzNb6vyWM01rR1w582p+ZbIiAgQIECBAgACBwwvYHxzeau1O+4MC3v6hL0lySXfLg5L88sZmMzABAgQILFngbkku7xJ4R5JbLTmhY6xdP3cMtA+F6OcKeEIJECBAgMAyBc7+ff53JfnBZaZi1WcE9MOFR0E/XMATSoAAAQIECBAgQIAAAQIECBAgQIAAAQIECBAgQIAAAQIECBAgQIAAAQIECBAgQIAAAQIECBAgQIAAAQIECBAgQIAAAQIEBhXwcoZBCy9tAgQIECBAgAABAgQIECBAgAABAgQIECBAgAABAgQIECBAgAABAgQIECBAgAABAgQIECBAgAABAgQIECBAgAABAgQIECBAgAABAgQIECCwRYH/nuTzuvm/LMnztriec03d+m+2tnI5s6XObznTtHbElTOv5lcmKyJAgAABAgQIEDi8gP3B4a3W7rQ/KODtH/oDSR7T3fKUJN+xsdkMTIAAAQJLFrhhkncmOb9L4pIkL11yUkdcu37uiGD97fq5Ap5QAgQIECCwTIHzkrwhyWuTPCLJW5aZhlV3AvrhwuOgHy7gCSVAgAABAgQIECBAgAABAgQIECBAgAABAgQIECBAgAABAgQIECBAgAABAgQIECBAgAABAgQIECBAgAABAgQIECBAgAABAoMKeDnDoIWXNgECBAgQIECAAAECBAgQIECAAAECBAgQIECAAAECBAgQIECAAAECBAgQIECAAAECBAgQIECAAAECBAgQIECAAAECBAgQIECAAAECBAgQ2KLAtUlu0s3/SUnevMX1nGvq1n+ztZXLmS11fsuZprUjrpx5Nb8yWREBAgQIECBAgMDhBewPDm+1dqf9QQFvcJR+fQAAIABJREFU/9AHJvmV7paXJfnCjc1mYAIECBBYusBPJvnGLolnJ3nI0pM6wvr1c0fAOvtW/VwBTygBAgQIEFiuwEcn+ZvlLt/KzxLQDxceCf1wAU8oAQIECBAgQIAAAQIECBAgQIAAAQIECBAgQIAAAQIECBAgQIAAAQIECBAgQIAAAQIECBAgQIAAAQIECBAgQIAAAQIECBAYVMDLGQYtvLQJECBAgAABAgQIECBAgAABAgQIECBAgAABAgQIECBAgAABAgQIECBAgAABAgQIECBAgAABAgQIECBAgAABAgQIECBAgAABAgQIECBAgMAWBb48yYVJ7pbkE5Lcfotr+XBTt/6D1lYuZ7jceS1pmtaOuHLm1bxKZDUECBAgQIAAAQJHE7A/OJrXyt32BwW8/UM/Jckfd7e8O8n5G5vNwAQIECCwdIF/luTVXRLvO/P/jb2/R/ijnytUWT9XwBNKgAABAgQIEJiHgH64UAf9cAFPKAECBAgQIECAAAECBAgQIECAAAECBAgQIECAAAECBAgQIECAAAECBAgQIECAAAECBAgQIECAAAECBAgQIECAAAECBAgQGFTAyxkGLby0CRAgQIAAAQIECBAgQIAAAQIECBAgQIAAAQIECBAgQIAAAQIECBAgQIAAAQIECBAgQIAAAQIECBAgQIAAAQIECBAgQIAAAQIECBAgQIAAgX0FWv9payuX6A4QmKa1I66ceeWpIUBgmwL3TXLzM18fcf3fT9vmYsxNgAABAosUsD8olM3+oIC3f+gNkvx9kr3+5kN/bp3kbRub0cAECBAgsHSBa5LcpkvisiTPXXpSh1y/fu6QUOe6TT9XwBNKgAABAgQIEJiHgH64UAf9cAFPKAECBAgQIECAAAECBAgQIECAAAECBAgQIECAAAECBAgQIECAAAECBAgQIECAAAECBAgQIECAAAECBAgQIECAAAECBAgQGFTAyxkGLby0CRAgQIAAAQIECBAgQIAAAQIECBAgQIAAAQIECBAgQIAAAQIECBAgQIAAAQIECBAgQIAAAQIECBAgQIAAAQIECBAgQIAAAQIECBAgQIAAgX0FWv9payuX6A4QmKa1I66ceeWpIUBgWwJ7//5c102+9w/6Dba1GPMSIECAwGIF7A8KpbM/KOAdHPp7Se7e3XafJL91cJg7CBAgQGBQgScmeVyX+4uS3H8QC/1codD6uQKeUAIECBAgQIDAPAT0w4U66IcLeEIJECBAgAABAgQIECBAgAABAgQIECBAgAABAgQIECBAgAABAgQIECBAgAABAgQIECBAgAABAgQIECBAgAABAgQIECBAgMCgAl7OMGjhpU2AAAECBAgQIECAAAECBAgQIECAAAECBAgQIECAAAECBAgQIECAAAECBAgQIECAAAECBAgQIECAAAECBAgQIECAAAECBAgQIECAAAECBAjsK9D6T1tbuUR3gMA0rR1x5cwrTw0BAtsU+NskN+0W8I+TvHebCzI3AQIECCxOwP6gUDL7gwLewaE/neTru9u+K8kPHhzmDgIECBAYVOD2Sf60y/2DSW6R5F0DeOjnCkXWzxXwhBIgQIAAAQIE5iGgHy7UQT9cwBNKgAABAgQIECBAgAABAgQIECBAgAABAgQIECBAgAABAgQIECBAgAABAgQIECBAgAABAgQIECBAgAABAgQIECBAgAABAgQGFfByhkELL20CBAgQIECAAAECBAgQIECAAAECBAgQIECAAAECBAgQIECAAAECBAgQIECAAAECBAgQIECAAAECBAgQIECAAAECBAgQIECAAAECBAgQIEBgX4HWf9rayiW6AwSmae2IK2deeWoIENimwJ8nuW23gE9K8uZtLsjcBAgQILA4AfuDQsnsDwp4B4c+LMkzu9uem+Syg8PcQYAAAQIDC7w2yWd0+T88yU8N4KGfKxRZP1fAE0qAAAECBAgQmIeAfrhQB/1wAU8oAQIECBAgQIAAAQIECBAgQIAAAQIECBAgQIAAAQIECBAgQIAAAQIECBAgQIAAAQIECBAgQIAAAQIECBAgQIAAAQIECBAYVMDLGQYtvLQJECBAgAABAgQIECBAgAABAgQIECBAgAABAgQIECBAgAABAgQIECBAgAABAgQIECBAgAABAgQIECBAgAABAgQIECBAgAABAgQIECBAgACBfQVa/2lrK5foDhCYprUjrpx55akhQGCbAq9LcmG3gLsluWKbCzI3AQIECCxOwP6gUDL7gwLewaGfk+RV3W1/kuRTDw5zBwECBAgMLPCoJD/S5b/3/5F/PoCHfq5QZP1cAU8oAQIECBAgQGAeAvrhQh30wwU8oQQIECBAgAABAgQIECBAgAABAgQIECBAgAABAgQIECBAgAABAgQIECBAgAABAgQIECBAgAABAgQIECBAgAABAgQIECBAYFABL2cYtPDSJkCAAAECBAgQIECAAAECBAgQIECAAAECBAgQIECAAAECBAgQIECAAAECBAgQIECAAAECBAgQIECAAAECBAgQIECAAAECBAgQIECAAAECBPYVaP2nra1cojtAYJrWjrhy5pWnhgCBbQr8dpJ7dQu4d5KXb3NB5iZAgACBxQnYHxRKZn9QwDs49CZJru1uuy7JeUnef3CoOwgQIEBgUIFbJnlbkv7ndbdN8tYd99DPFQqsnyvgCSVAgAABAgQIzENAP1yog364gCeUAAECBAgQIECAAAECBAgQIECAAAECBAgQIECAAAECBAgQIECAAAECBAgQIECAAAECBAgQIECAAAECBAgQIECAAAECBAgMKuDlDIMWXtoECBAgQIAAAQIECBAgQIAAAQIECBAgQIAAAQIECBAgQIAAAQIECBAgQIAAAQIECBAgQIAAAQIECBAgQIAAAQIECBAgQIAAAQIECBAgQIDAvgKt/7S1lUt0BwhM09oRV8688tQQILBNgd9I8mXdAh6Y5Fe3uSBzEyBAgMDiBOwPCiWzPyjgHS70DUk++fp+5+okVyV5VJJ3Hi7UXQQIECAwqMDLktw7yVuS/HqSpyX5ix230M8VCqyfK+AJJUCAAAECuy1w6yQfm+TK3U5zJ7LTDxfKqB8u4AklQIAAAQIECBAgQIAAAQIECBAgQIAAAQIECBAgQIAAAQIECBAgQIAAAQIECBAgQIAAAQIECBAgQIAAAQIECBAgQIAAAQKDCng5w6CFlzYBAgQIECBAgAABAgQIECBAgAABAgQIECBAgAABAgQIECBAgAABAgQIECBAgAABAgQIECBAgAABAgQIECBAgAABAgQIECBAgAABAgQIECCwr0DrP21t5RLdAQLTtHbElTOvPDUECGxT4GeSfF23gIcn+altLsjcBAgQILA4AfuDQsnsDwp4hwu9Q5I/Pdyt7iJAgAABAv9f4LOSXJfk9wfy0M8Viq2fK+AJJUCAAAECuylwoySPTvLYJG9NcsH1//2B3Ux1Z7LSDxdKqR8u4AklQIAAAQIECBAgQIAAAQIECBAgQIAAAQIECBAgQIAAAQIECBAgQIAAAQIECBAgQIAAAQIECBAgQIAAAQIECBAgQIAAAQKDCng5w6CFlzYBAgQIECBAgAABAgQIECBAgAABAgQIECBAgAABAgQIECBAgAABAgQIECBAgAABAgQIECBAgAABAgQIECBAgAABAgQIECBAgAABAgQIECCwr0DrP21t5RLdAQLTtHbElTOvPDUECGxT4AeTfGe3gO9J8qRtLsjcBAgQILA4AfuDQsnsDwp4QgkQIECAAIGTEtDPFST1cwU8oQQIECBAYDcF3pjkDl1q353kB3Yz1Z3JSj9cKKV+uIAnlAABAgQIECBAgAABAgQIECBAgAABAgQIECBAgAABAgQIECBAgAABAgQIECBAgAABAgQIECBAgAABAgQIECBAgAABAgQIDCrg5QyDFl7aBAgQIECAAAECBAgQIECAAAECBAgQIECAAAECBAgQIECAAAECBAgQIECAAAECBAgQIECAAAECBAgQIECAAAECBAgQIECAAAECBAgQIECAwL4Crf+0tZVLdAcITNPaEVfOvPLUECCwTYHvSPJD3QJ+LMmjtrkgcxMgQIDA4gTsDwolsz8o4AklQIAAAQIETkpAP1eQ1M8V8IQSIECAAIHdFHhKkkd3qf1Dkk9Ocs1uprsTWemHC2XUDxfwhBIgQIAAAQIECBAgQIAAAQIECBAgQIAAAQIECBAgQIAAAQIECBAgQIAAAQIECBAgQIAAAQIECBAgQIAAAQIECBAgQIAAgUEFvJxh0MJLmwABAgQIECBAgAABAgQIECBAgAABAgQIECBAgAABAgQIECBAgAABAgQIECBAgAABAgQIECBAgAABAgQIECBAgAABAgQIECBAgAABAgQIENhXoPWftrZyie4AgWlaO+LKmVeeGgIEtinwtUl+tlvALyb5ym0uyNwECBAgsDgB+4NCyewPCnhCCRAgQIAAgZMS0M8VJPVzBTyhBAgQIEBgNwXOS/L6JLft0ntJkvvuZro7kZV+uFBG/XABTygBAgQIECBAgAABAgQIECBAgAABAgQIECBAgAABAgQIECBAgAABAgQIECBAgAABAgQIECBAgAABAgQIECBAgAABAgQIEBhUwMsZBi28tAkQIECAAAECBAgQIECAAAECBAgQIECAAAECBAgQIECAAAECBAgQIECAAAECBAgQIECAAAECBAgQIECAAAECBAgQIECAAAECBAgQIECAwCkLPD7JA5JcleTKJC9M8sZTXsNRpmv9za2tXB5lnCHvnaa1I66ceTXkkyBpArMR+NIk/7lbzYuS3H82q7MQAgQIEFiCgP1BoUr2BwU8oQQIECBAgMBJCejnCpL6uQKeUAIECBAgsLsClyZ53lnp7f0+5jd3N+VFZ6YfLpRPP1zAE0qAAAECBAgQIECAAAECBAgQIECAAAECBAgQIECAAAECBAgQIECAAAECBAgQIECAAAECBAgQIECAAAECBAgQIECAAAECBAYV8HKGQQsvbQIECBAgQIAAAQIECBAgQIAAAQIECBAgQIAAAQIECBAgQIAAAQIECBAgQIAAAQIECBAgQIAAAQIECBAgQIAAAQIECBAgQIAAAQIECBAgcMoCL0ryRd2cX5Hkl055DUeZrvU3t7ZyeZRxhrx3mtaOuHLm1ZBPgqQJzEbgoiSPSfLmM19XJvlfs1mdhRAgQIDAEgTsDwpVsj8o4AklQIAAAQIETkpAP1eQ1M8V8IQSIECAAIHdFnhxkvt0KV6T5E5J/n63015kdvrhQtn0wwU8oQQIECBAgAABAgQIECBAgAABAgQIECBAgAABAgQIECBAgAABAgQIECBAgAABAgQIECBAgAABAgQIECBAgAABAgQIECBAYFABL2cYtPDSJkCAAAECBAgQIECAAAECBAgQIECAAAECBAgQIECAAAECBAgQIECAAAECBAgQIECAAAECBAgQIECAAAECBAgQIECAAAECBAgQIECAAAECpyzw9iS37Oa8S5KrT3kNR5mu9Te3tnJ5lHGGvHea1o64cubVkE+CpAkQIECAAAECOyNgf1Aopf1BAU8oAQIECBAgcFIC+rmCpH6ugCeUAAECBAjstsBtk7wxyUd2aT41ybfvdtqLzE4/XCibfriAJ5QAAQIECBAgQIAAAQIECBAgQIAAAQIECBAgQIAAAQIECBAgQIAAAQIECBAgQIAAAQIECBAgQIAAAQIECBAgQIAAAQIECAwq4OUMgxZe2gQIECBAgAABAgQIECBAgAABAgQIECBAgAABAgQIECBAgAABAgQIECBAgAABAgQIECBAgAABAgQIECBAgAABAgQIECBAgAABAgQIECBA4BQFbp3kL7v5PpDkxkmuO8U1HHWq1ge0tnJ51LGGu3+a1o64cubVcE+BhAkQIECAAAECOyVgf1Aop/1BAU8oAQIECBAgcFIC+rmCpH6ugCeUAAECBAjsvsB3J3lyl+YHk9w5yet3P/VFZagfLpRLP1zAE0qAAAECBAgQIECAAAECBAgQIECAAAECBAgQIECAAAECBAgQIECAAAECBAgQIECAAAECBAgQIECAAAECBAgQIECAAAECBAYV8HKGQQsvbQIECBAgQIAAAQIECBAgQIAAAQIECBAgQIAAAQIECBAgQIAAAQIECBAgQIAAAQIECBAgQIAAAQIECBAgQIAAAQIECBAgQIAAAQIECBAgcIoC90vywm6+1yT5rFOc/zhTtT6otZXL44w3VMw0rR1x5cyroZ4AyRIgQIAAAQIEdk7A/qBQUvuDAp5QAgQIECBA4KQE9HMFSf1cAU8oAQIECBDYfYEbJbk6yZ26VF+d5B67n/qiMtQPF8qlHy7gCSVAgAABAgQIECBAgAABAgQIECBAgAABAgQIECBAgAABAgQIECBAgAABAgQIECBAgAABAgQIECBAgAABAgQIECBAgAABAoMKeDnDoIWXNgECBAgQIECAAAECBAgQIECAAAECBAgQIECAAAECBAgQIECAAAECBAgQIECAAAECBAgQIECAAAECBAgQIECAAAECBAgQIECAAAECBAgQOEWBxyf5vm6+n07yDac4/3Gman1QayuXxxlvqJhpWjviyplXQz0BkiVAgAABAgQI7JyA/UGhpPYHBTyhBAgQIECAwEkJ6OcKkvq5Ap5QAgQIECAwhsA9k7zirFQvTfL8MdJfRJb64UKZ9MMFPKEECBAgQIAAAQIECBAgQIAAAQIECBAgQIAAAQIECBAgQIAAAQIECBAgQIAAAQIECBAgQIAAAQIECBAgQIAAAQIECBAgQGBQAS9nGLTw0iZAgAABAgQIECBAgAABAgQIECBAgAABAgQIECBAgAABAgQIECBAgAABAgQIECBAgAABAgQIECBAgAABAgQIECBAgAABAgQIECBAgAABAqco8IIkX9zN99AkP3OK8x9nqtYHtbZyeZzxhoqZprUjrpx5NdQTIFkCBAgQIECAwM4J2B8USmp/UMATSoAAAQIETl/gdkluleR3T3/qjc6onyvw6ucKeEIJECBAgMA4As9J8qAkf5XkO5LsXfszHwH9cKEW+uECnlACBAgQIECAAAECBAgQIECAAAECBAgQIECAAAECBAgQIECAAAECBAgQIECAAAECBAgQIECAAAECBAgQIECAAAECBAgQIDCogJczDFp4aRMgQIAAAQIECBAgQIAAAQIECBAgQIAAAQIECBAgQIAAAQIECBAgQIAAAQIECBAgQIAAAQIECBAgQIAAAQIECBAgQIAAAQIECBAgQIAAgVMUeGuSj+/muzjJ5ac4/3Gman1QayuXxxlvqJhpWjviyplXQz0BkiVAgAABAgQI7JyA/UGhpPYHBbyjh94tyUVJLkzyqiTPPfoQIggQIEBgQIGPSPJlSb4uyecleeWZv3eJQj9XqKZ+roAnlAABAgQIjCNwyySPTPKkJNeOk/ZiMtUPF0qlHy7gCSVAgAABAgQIECBAgAABAgQIECBAgAABAgQIECBAgAABAgQIECBAgAABAgQIECBAgAABAgQIECBAgAABAgQIECBAgAABAoMKeDnDoIWXNgECBAgQIECAAAECBAgQIECAAAECBAgQIECAAAECBAgQIECAAAECBAgQIECAAAECBAgQIECAAAECBAgQIECAAAECBAgQIECAAAECBAgQOCWBWyZ5ezfXdUlunOQDpzT/cadpfWBrK5fHHXOYuGlaO+LKmVfDVF+iBAgQIECAAIGdFLA/KJTV/qCAd7TQRyR5Whfy7CQPOdoQ7iZAgACBQQXumuTKLve93ufWZ/1cd+k0+rlCBfVzBTyhBAgQIECAAIF5COiHC3XQDxfwhBIgQIAAAQIECBAgQIAAAQIECBAgQIAAAQIECBAgQIAAAQIECBAgQIAAAQIECBAgQIAAAQIECBAgQIAAAQIECBAgQIAAgUEFvJxh0MJLmwABAgQIECBAgAABAgQIECBAgAABAgQIECBAgAABAgQIECBAgAABAgQIECBAgAABAgQIECBAgAABAgQIECBAgAABAgQIECBAgAABAgQInJLAfZK8uJvrD5JceEpzV6ZpfXBrK5eVcYeInaa1I66ceTVE5SVJgAABAgQIENhZAfuDQmntDwp4Rwu9Z5JXdCFXJ7nL0YZwNwECBAgMLPCHST6ty//bkvzoDnno5wrF1M8V8IQSIECAAAECBOYhoB8u1EE/XMATSoAAAQIECBAgQIAAAQIECBAgQIAAAQIECBAgQIAAAQIECBAgQIAAAQIECBAgQIAAAQIECBAgQIAAAQIECBAgQIAAAQIEBhXwcoZBCy9tAgQIECBAgAABAgQIECBAgAABAgQIECBAgAABAgQIECBAgAABAgQIECBAgAABAgQIECBAgAABAgQIECBAgAABAgQIECBAgAABAgQIECBwSgKPS/LEbq7/mOSrTmnuyjStD25t5bIy7hCx07R2xJUzr4aovCQJECBAgAABAjsrYH9QKK39QQHvaKE3SXJtF3JdkvOSvP9ow7ibAAECBAYV+O4kT+5yvzzJxTtkoZ8rFFM/V8ATSoAAAQIECBCYh4B+uFAH/XABTygBAgQIECBAgAABAgQIECBAgAABAgQIECBAgAABAgQIECBAgAABAgQIECBAgAABAgQIECBAgAABAgQIECBAgAABAgQIEBhUwMsZBi28tAkQIECAAAECBAgQIECAAAECBAgQIECAAAECBAgQIECAAAECBAgQIECAAAECBAgQIECAAAECBAgQIECAAAECBAgQIECAAAECBAgQIECAwCkJ/GiSR3ZzfUuSp5/S3JVpWh/c2splZdwhYqdp7YgrZ14NUXlJEiBAgAABAgR2VsD+oFBa+4MC3tFD35zkE7uwz0hy5dGHEUGAAAECAwrcJsk1Z+V9hyR/tiMW+rlCIfVzBTyhBAgQIECAAIF5COiHC3XQDxfwhBIgQIAAAQIECBAgQIAAAQIECBAgQIAAAQIECBAgQIAAAQIECBAgQIAAAQIECBAgQIAAAQIECBAgQIAAAQIECBAgQIAAgUEFvJxh0MJLmwABAgQIECBAgAABAgQIECBAgAABAgQIECBAgAABAgQIECBAgAABAgQIECBAgAABAgQIECBAgAABAgQIECBAgAABAgQIECBAgAABAgQInKLAzZPc68zXzyd53SnOfdypWh/Y2srlccccJm6a1o64cubVMNWXKAECBAgQIEBgJwXsDwpltT8o4B099PlJ/nUX9tVJfuHow4ggQIAAgUEF/meSe3S5Pz7JE3fEQj9XKKR+roAnlAABAgQIECAwDwH9cKEO+uECnlACBAgQIECAAAECBAgQIECAAAECBAgQIECAAAECBAgQIECAAAECBAgQIECAAAECBAgQIECAAAECBAgQIECAAAECBAgQIDCogJczDFp4aRMgQIAAAQIECBAgQIAAAQIECBAgQIAAAQIECBAgQIAAAQIECBAgQIAAAQIECBAgQIAAAQIECBAgQIAAAQIECBAgQIAAAQIECBAgQIAAAQL7CrT+09ZWLtEdIDBNa0dcOfPKU0OAwLYFLkjyVUlufubr8iTfv+1FmZ8AAQIEFiNgf1Aolf1BAe/ooU9I8r1d2I8n+dajDyOCAAECBAYVeFiSZ3a5/1mSO+yIhX6uUEj9XAFPKAECBAgQIEBgHgL64UId9MMFPKEECBAgQIAAAQIECBAgQIAAAQIECBAgQIAAAQIECBAgQIAAAQIECBAgQIAAAQIECBAgQIAAAQIECBAgQIAAAQIECBAgQGBQAS9nGLTw0iZAgAABAgQIECBAgAABAgQIECBAgAABAgQIECBAgAABAgQIECBAgAABAgQIECBAgAABAgQIECBAgAABAgQIECBAgAABAgQIECBAgAABAgT2FWj9p62tXKI7QGCa1o64cuaVp4YAgW0L3C/JC7tFvCTJfbe9KPMTIECAwGIE7A8KpbI/KOAdPfTSJM/rwn4nyecdfRgRBAgQIDCowPlJ3pnkhl3+d01y1Q546OcKRdTPFfCEEiBAgAABAgTmIaAfLtRBP1zAE0qAAAECBAgQIECAAAECBAgQIECAAAECBAgQIECAAAECBAgQIECAAAECBAgQIECAAAECBAgQIECAAAECBAgQIECAAAECBAYV8HKGQQsvbQIECBAgQIAAAQIECBAgQIAAAQIECBAgQIAAAQIECBAgQIAAAQIECBAgQIAAAQIECBAgQIAAAQIECBAgQIAAAQIECBAgQIAAAQIECBAgQGBfgdZ/2trKJboDBKZp7YgrZ155aggQ2LbA5yR5VbeI30vy2dtelPkJECBAYDEC9geFUtkfFPCOHvpJSd7Uhf1dkpsefRgRBAgQIDCwwAuT3K/L/4eSPGYHPPRzhSLq5wp4QgkQIECAAAEC8xDQDxfqoB8u4AklQIAAAQIECBAgQIAAAQIECBAgQIAAAQIECBAgQIAAAQIECBAgQIAAAQIECBAgQIAAAQIECBAgQIAAAQIECBAgQIAAAQKDCng5w6CFlzYBAgQIECBAgAABAgQIECBAgAABAgQIECBAgAABAgQIECBAgAABAgQIECBAgAABAgQIECBAgAABAgQIECBAgAABAgQIECBAgAABAgQIECCwr0DrP21t5RLdAQLTtHbElTOvPDUECGxb4FOS/HG3iDcmueO2F2V+AgQIEFiMgP1BoVT2BwW844Vem+QmXeg/TfKW4w0ligABAgQGFHhgkl/p8r4mySfsgIN+rlBE/VwBTygBAgQIECDQC9wtybOSPDjJ69GcqoB+uMCtHy7gCSVAgAABAgQIECBAgAABAgQIECBAgAABAgQIECBAgAABAgQIECBAgAABAgQIECBAgAABAgQIECBAgAABAgQIECBAgAABAoMKeDnDoIWXNgECBAgQIECAAAECBAgQIEAi8KjAAAAgAElEQVSAAAECBAgQIECAAAECBAgQIECAAAECBAgQIECAAAECBAgQIECAAAECBAgQIECAAAECBAgQIECAAAECBAgQILCvQOs/bW3lEt0BAtO0dsSVM688NQQIbFvglkne3i3i/yT5mG0vyvwECBAgsBgB+4NCqewPCnjHC31lkn/RhX5JkhccbyhRBAgQIDCgwI2TvDPJR3W53yPJqxduoZ8rFFA/V8ATSoAAAQIECOwJ7P2O5oeTPCTJ3u+N93rLvR7Tn9MT0A8XrPXDBTyhBAgQIECAAAECBAgQIECAAAECBAgQIECAAAECBAgQIECAAAECBAgQIECAAAECBAgQIECAAAECBAgQIECAAAECBAgQIEBgUAEvZxi08NImQIAAAQIECBAgQIAAAQIECBAgQIAAAQIECBAgQIAAAQIECBAgQIAAAQIECBAgQIAAAQIECBAgQIAAAQIECBAgQIAAAQIECBAgQIAAAQIE9hVo/aetrVyiO0BgmtaOuHLmlaeGAIFtC+z9O3Rdt4i9f9hvsO1FmZ8AAQIEFiNgf1Aolf1BAe94oT+R5Ju70Cck+b7jDSWKAAECBAYV+KUkX5zkBUl+I8lLk7x/4Rb6uUIB9XMFPKEECBAgQIDAnsC9kvz2WRRfkWSv7/TndAT0wwVn/XABTygBAgQIECBAgAABAgQIECBAgAABAgQIECBAgAABAgQIECBAgAABAgQIECBAgAABAgQIECBAgAABAgQIECBAgAABAgQIEBhUwMsZBi28tAkQIECAAAECBAgQIECAAAECBAgQIECAAAECBAgQIECAAAECBAgQIECAAAECBAgQIECAAAECBAgQIECAAAECBAgQIECAAAECBAgQIECAAIF9BVr/aWsrl+gOEJimtSOunHnlqSFAYA4C/zfJzbqFnJ/k3XNYmDUQIECAwOwF7A8KJbI/KOAdL/T+SS5JclWSK5P8/vGGEUWAAAECAwvcKsnbdyx//VyhoPq5Ap5QAgQIECBA4EMCv5zkso7jr5N8st/TnNoDoh8uUOuHC3hCCRAgQIAAAQIECBAgQIAAAQIECBAgQIAAAQIECBAgQIAAAQIECBAgQIAAAQIECBAgQIAAAQIECBAgQIAAAQIECBAgQIDAoAJezjBo4aVNgAABAgQIECBAgAABAgQIECBAgAABAgQIECBAgAABAgQIECBAgAABAgQIECBAgAABAgQIECBAgAABAgQIECBAgAABAgQIECBAgAABAgQI7CvQ+k9bW7lEd4DANK0dceXMK08NAQJzEHhzkk/sFnL7JG+aw8KsgQABAgRmL2B/UCiR/UEBTygBAgQIECBwUgL6uYKkfq6AJ5QAAQIECBD4kMDHJnlDkpt1JM9K8jBEpyKgHy4w64cLeEIJECBAgAABAgQIECBAgAABAgQIECBAgAABAgQIECBAgAABAgQIECBAgAABAgQIECBAgAABAgQIECBAgAABAgQIECBAgMCgAl7OMGjhpU2AAAECBAgQIECAAAECBAgQIECAAAECBAgQIECAAAECBAgQIECAAAECBAgQIECAAAECBAgQIECAAAECBAgQIECAAAECBAgQIECAAAECBAjsK9D6T1tbuUR3gMA0rR1x5cwrTw0BAnMQuCLJRd1CLk5y+RwWZg0ECBAgMHsB+4NCiewPCnhCCRAgQIAAgZMS0M8VJPVzBTyhBAgQIECAQC/wTUme3n1jr0e7u9/VnMpDoh8uMOuHC3hCCRAgQIAAAQIECBAgQIAAAQIECBAgQIAAAQIECBAgQIAAAQIECBAgQIAAAQIECBAgQIAAAQIECBAgQIAAAQIECBAgQIDAoAJezjBo4aVNgAABAgQIECBAgAABAgQIECBAgAABAgQIECBAgAABAgQIECBAgAABAgQIECBAgAABAgQIECBAgAABAgQIECBAgAABAgQIECBAgAABAgQI7CvQ+k9bW7lEd4DANK0dceXMK08NAQJzEHh5kn/VLeQLk7xsDguzBgIECBCYvYD9QaFE9gcFPKEECBAgQIDASQno5wqS+rkCnlACBAgQIECgF9j7nfFVSS7ovnl1kouSfBDVRgX0wwVe/XABTygBAgQIECBAgAABAgQIECBAgAABAgQIECBAgAABAgQIECBAgAABAgQIECBAgAABAgQIECBAgAABAgQIECBAgAABAgQIEBhUwMsZBi28tAkQIECAAAECBAgQIECAAAECBAgQIECAAAECBAgQIECAAAECBAgQIECAAAECBAgQIECAAAECBAgQIECAAAECBAgQIECAAAECBAgQIECAwIYF7pjkDRueY5PDt37w1lYuNznvTow9TWtHXDnzaicqKwkCixf4tST/psvisiTPXXxWEiBAgACB0xCwPygo2x8U8IQSIECAAAECJyWgnytI6ucKeEIJECBAgACBswU+M8lrkvS/P35Ekp9AtVEB/XCBVz9cwBNKgAABAgQIECBAgAABAgQIECBAgAABAgQIECBAgAABAgQIECBAgAABAgQIECBAgAABAgQIECBAgAABAgQIECBAgAABAgQGFfByhkELL20CBAgQIECAAAECBAgQIECAAAECBAgQIECAAAECBAgQIECAAAECBAgQIECAAAECBAgQIECAAAECBAgQIECAAAECBAgQIECAAAECBAgQILBBgYuSXJHkb5NcleQlSZ68wfk2MXTrB21t5XIT8+3UmNO0dsSVM692qsKSIbBYgWcleWi3+m9M8szFZmPhBAgQIHCaAvYHBW37gwKeUAIECBAgQOCkBPRzBUn9XAFPKAECBAgQIHAugb3fzTys++C9Se6Y5G24NiagHy7Q6ocLeEIJECBAgAABAgQIECBAgAABAgQIECBAgAABAgQIECBAgAABAgQIECBAgAABAgQIECBAgAABAgQIECBAgAABAgQIECBAgMCgAl7OMGjhpU2AAAECBAgQIECAAAECBAgQIECAAAECBAgQIECAAAECBAgQIECAAAECBAgQIECAAAECBAgQIECAAAECBAgQIECAAAECBAgQIECAAAECBDYo8LVJfrYb/zeTfOkG59vE0K0ftLWVy03Mt1NjTtPaEVfOvNqpCkuGwGIFPj/Jpyd595mvK5L8+WKzsXACBAgQOE0B+4OCtv1BAU8oAQIECBAgcFIC+rmCpH6ugCeUAAECBAgQOJfAzZK8KcnHdB/+apIH4tqYgH64QKsfLuAJJUCAAAECBAgQIECAAAECBAgQIECAAAECBAgQIECAAAECBAgQIECAAAECBAgQIECAAAECBAgQIECAAAECBAgQIECAAAECgwp4OcOghZc2AQIECBAgQIAAAQIECBAgQIAAAQIECBAgQIAAAQIECBAgQIAAAQIECBAgQIAAAQIECBAgQIAAAQIECBAgQIAAAQIECBAgQIAAAQIECBDYoMBPJfmGbvzHJXnyBufbxNCtH7S1lctNzLdTY07T2hFXzrzaqQpLhgABAgQIECAwnID9QaHk9gcFPKEECBAgQIDASQno5wqS+rkCnlACBAgQIEDgwwk8KMlzug9/PsnX4NqYgH64QKsfLuAJJUCAAAECBAgQIECAAAECBAgQIECAAAECBAgQIECAAAECBAgQIECAAAECBAgQIECAAAECBAgQIECAAAECBAgQIECAAAECgwp4OcOghZc2AQIECBAgQIAAAQIECBAgQIAAAQIECBAgQIAAAQIECBAgQIAAAQIECBAgQIAAAQIECBAgQIAAAQIECBAgQIAAAQIECBAgQIAAAQIECBDYoMBrklzcjX+fJL+1wfk2MXTrB21t5XIT8+3UmNO0dsSVM692qsKSIUCAAAECBAgMJ2B/UCi5/UEBTygBAgQIECBwUgL6uYKkfq6AJ5QAAQIECBDYT+BVST4yyUOTvBbVRgX0wwVe/XABTygBAgQIECBAgAABAgQIECBAgAABAgQIECBAgAABAgQIECBAgAABAgQIECBAgAABAgQIECBAgAABAgQIECBAgAABAgQIEBhUwMsZBi28tAkQIECAAAECBAgQIECAAAECBAgQIECAAAECBAgQIECAAAECBAgQIECAAAECBAgQIECAAAECBAgQIECAAAECBAgQIECAAAECBAgQIECAwIYEbpDkfUlu1I1/8yTv2dB8mxq29QO3tnK5qTl3ZtxpWjviyplXO1NdiRAgQIAAAQIEhhSwPyiU3f6ggCeUAAECBAgQOCkB/VxBUj9XwBNKgAABAgQI7CfwMUn+GtGpCOiHC8z64QKeUAIECBAgQIAAAQIECBAgQIAAAQIECBAgQIAAAQIECBAgQIAAAQIECBAgQIAAAQIECBAgQIAAAQIECBAgQIAAAQIECBAgMKiAlzMMWnhpEyBAgAABAgQIECBAgAABAgQIECBAgAABAgQIECBAgAABAgQIECBAgAABAgQIECBAgAABAgQIECBAgAABAgQIECBAgAABAgQIECBAgACBDQlcmOR13dhvTXLbDc21yWFbP3hrK5ebnHcnxp6mtSOunHm1E5WVBAECBAgQIEBgWAH7g0Lp7Q8KeEIJECBAgMC8BG6T5N8mec/1P/P9uXkt7cDV6OcOJPrwN+jnCnhCCRAgQIAAAQLzENAPF+qgHy7gCSVAgAABAgQIECBAgAABAgQIECBAgAABAgQIECBAgAABAgQIECBAgAABAgQIECBAgAABAgQIECBAgAABAgQIECBAgAABAoMKeDnDoIWXNgECBAgQIECAAAECBAgQIECAAAECBAgQIECAAAECBAgQIECAAAECBAgQIECAAAECBAgQIECAAAECBAgQIECAAAECBAgQIECAAAECBAgQ2JDAVyf5uW7sFyT5kg3NtclhWz94ayuXm5x3J8aeprUjrpx5tROVlQQBAgQIECBAYFgB+4NC6e0PCnhCCRAgQIDAPATumOQ5SS4+s5w3Jbn9PJZ26FXo5w5NtX6jfq6AJ5QAAQIECBAgMA8B/XChDvrhAp5QAgQIECBAgAABAgQIECBAgAABAgQIECBAgAABAgQIECBAgAABAgQIECBAgAABAgQIECBAgAABAgQIECBAgAABAgQIECAwqICXMwxaeGkTIECAAAECBAgQIECAAAECBAgQIECAAAECBAgQIECAAAECBAgQIECAAAECBAgQIECAAAECBAgQIECAAAECBAgQIECAAAECBAgQIECAAIENCTwjycO7sR+f5IkbmmuTw7Z+8NZWLjc5706MPU1rR1w582onKisJAgQIECBAgMCwAvYHhdLbHxTwaqE3TnJZkrue+To/yV1qQ4omQIAAgUEF9v6f8q4ke39/6M9nJXnNgjz0c4Vi6ecKeEIJECBAgAABAvMQ0A8X6qAfLuAJJUCAAAECBAgQIECAAAECBAgQIECAAAECBAgQIECAAAECBAgQIECAAAECBAgQIECAAAECBAgQIECAAAECBAgQIECAAAECgwp4OcOghZc2AQIECBAgQIAAAQIECBAgQIAAAQIECBAgQIAAAQIECBAgQIAAAQIECBAgQIAAAQIECBAgQIAAAQIECBAgQIAAAQIECBAgQIAAAQIECBDYkMDvJvnsbuz7JfkvG5prk8O2fvDWVi43Oe9OjD1Na0dcOfNqJyorCQIECBAgQIDAsAL2B4XS2x8U8GqhH5Hk75PcoBvmpkn+rjasaAIECBAYVOA5SR7U5f4TSR6xIAv9XKFY+rkCnlACBAgQIECAwDwE9MOFOuiHC3hCCRAgQIAAAQIECBAgQIAAAQIECBAgQIAAAQIECBAgQIAAAQIECBAgQIAAAQIECBAgQIAAAQIECBAgQIAAAQIECBAgQIDAoAJezjBo4aVNgAABAgQIECBAgAABAgQIECBAgAABAgQIECBAgAABAgQIECBAgAABAgQIECBAgAABAgQIECBAgAABAgQIECBAgAABAgQIECBAgAABAgQ2IHCDJO9LcqNu7FsleccG5tr0kK2foLWVy03Pvfjxp2ntiCtnXi2+qhIgQIAAAQIECAwtYH9QKL/9QQGvHnp1kk/vhrlnklfWhzUCAQIECAwocJ8kL+7y3vuZ78cl+eBCLPRzhULp5wp4QgkQIECAAAEC8xDQDxfqoB8u4AklQIAAAQIECBAgQIAAAQIECBAgQIAAAQIECBAgQIAAAQIECBAgQIAAAQIECBAgQIAAAQIECBAgQIAAAQIECBAgQIAAAQKDCng5w6CFlzYBAgQIECBAgAABAgQIECBAgAABAgQIECBAgAABAgQIECBAgAABAgQIECBAgAABAgQIECBAgAABAgQIECBAgAABAgQIECBAgAABAgQIENiAwAVJ/qAb9y+TfPwG5jmNIVs/SWsrl6cx/6LnmKa1I66cebXoilo8AQIECBAgQGB4AfuDwiNgf1DAq4c+O8mDu2G+JcnT68MagQABAgQGFLhhkncmOb/L/ZIkL12IhX6uUCj9XAFPKAECBAgQIEBgHgL64UId9MMFPKEECBAgQIAAAQIECBAgQIAAAQIECBAgQIAAAQIECBAgQIAAAQIECBAgQIAAAQIECBAgQIAAAQIECBAgQIAAAQIECBAgQGBQAS9nGLTw0iZAgAABAgQIECBAgAABAgQIECBAgAABAgQIECBAgAABAgQIECBAgAABAgQIECBAgAABAgQIECBAgAABAgQIECBAgAABAgQIECBAgAABAhsQuPP1Yz4hyUVJbp/khUm+eAPznMaQrZ+ktZXL05h/0XNM09oRV868WnRFLZ4AAQIECBAgMLyA/UHhEbA/KODVQx+d5CndMD+f5GvqwxqBAAECBAYVeHqSb+pyf3aShyzEQj9XKJR+roAnlAABAgQIECAwDwH9cKEO+uECnlACBAgQIECAAAECBAgQIECAAAECBAgQIECAAAECBAgQIECAAAECBAgQIECAAAECBAgQIECAAAECBAgQIECAAAECBAgQIDCogJczDFp4aRMgQIAAAQIECBAgQIAAAQIECBAgQIAAAQIECBAgQIAAAQIECBAgQIAAAQIECBAgQIAAAQIECBAgQIAAAQIECBAgQIAAAQIECBAgQIAAgQ0L3CzJRyd5y4bn2dTwrR+4tZXLTc25M+NO09oRV8682pnqSoQAAQIECBAgMKSA/UGh7PYHBbx66Ocn+a/dMFckuVt9WCMQIECAwKACn53kd7vc35fk/CR7f8/9j36uUCH9XAFPKAECBAgQIFAVuFOSS67vO3+8OtDg8frhwgOgHy7gCSVAgAABAgQIECBAgAABAgQIECBAgAABAgQIECBAgAABAgQIECBAgAABAgQIECBAgAABAgQIECBAgAABAgQIECBAgAABAoMKeDnDoIWXNgECBAgQIECAAAECBAgQIECAAAECBAgQIECAAAECBAgQIECAAAECBAgQIECAAAECBAgQIECAAAECBAgQIECAAAECBAgQIECAAAECBAgQILCvQOs/bW3lEt0BAtO0dsSVM688NQQIzEXgAUnumeTmZ76enuRlc1mcdRAgQIDAbAXsDwqlsT8o4NVD93qed3XDvD/JeUmuqw9tBAIECBAYVOCaJLfpcr8syXMXYKGfKxRJP1fAE0qAAAECBAgcV+AfJfnO63+G8fgkN0pyYZKrjzuYuOiHCw+BfriAJ5QAAQIECBAgQIAAAQIECBAgQIAAAQIECBAgQIAAAQIECBAgQIAAAQIECBAgQIAAAQIECBAgQIAAAQIECBAgQIAAAQIECAwq4OUMgxZe2gQIECBAgAABAgQIECBAgAABAgQIECBAgAABAgQIECBAgAABAgQIECBAgAABAgQIECBAgAABAgQIECBAgAABAgQIECBAgAABAgQIECBAgMC+Aq3/tLWVS3QHCEzT2hFXzrzy1BAgMBeBZyR5eLeYb07yk3NZnHUQIECAwGwF7A8KpbE/KOCdTOhfJPm4bqgLkvzvkxnaKAQIECAwoMC/T/I9Xd4vSnL/BTjo5wpF0s8V8IQSIECAAAECxxV4SZJLuuDLk1x83MHERT9ceAj0wwU8oQQIECBAgAABAgQIECBAgAABAgQIECBAgAABAgQIECBAgAABAgQIECBAgAABAgQIECBAgAABAgQIECBAgAABAgQIECBAYFABL2cYtPDSJkCAAAECBAgQIECAAAECBP4fe/cCrOtV1gf8/0JRItgkDle5yCUQECkkMLFNypR7CfWCIiD3cpE7aSlBCK2VgtyRAbmrFRQol1KBttwKolJMBwkJF0HAIFAUAlgI0BALQ1azZw4z6zsf2fuc/Xx7f++31+/MnDnz8u1nref5Pd+QZ51k1kuAAAECBAgQIECAAAECBAgQIECAAAECBAgQIECAAAECBAgQIECAAAECBAgQIECAAAECBAgQIECAAAECBAgQILCtQOs/bW3hEd0OAtO0dMWVO698awgQmIvA05L8uy6ZX0/y1LkkJw8CBAgQmK2A80GhNc4HBbzVhL4tyV27pe6f5DWrWdoqBAgQIDCgwA2TnN/V/b0kV03y9ZlbmOcKDTLPFfCEEiBAgAABArsVeECS3z8s+FFJXrbbBQePMw8XvgDm4QKeUAIECBAgQIAAAQIECBAgQIAAAQIECBAgQIAAAQIECBAgQIAAAQIECBAgQIAAAQIECBAgQIAAAQIECBAgQIAAAQIECBAgMKiAlzMM2nhlEyBAgAABAgQIECBAgAABAgQIECBAgAABAgQIECBAgAABAgQIECBAgAABAgQIECBAgAABAgQIECBAgAABAgQIECBAgAABAgQIECBAgAABAtsKtP7T1hYe0e0gME1LV1y588q3hgCBuQg8Lsnzu2RemORfzyU5eRAgQIDAbAWcDwqtcT4o4K0m9BlJzuqWel6SJ6xmaasQIECAwKAC5yS51aHaz0vyoCQfmbmFea7QIPNcAU8oAQIECBAgUBH4sySndgt8K8kNkvxdZdFBY83Dhcabhwt4QgkQIECAAAECBAgQIECAAAECBAgQIECAAAECBAgQIECAAAECBAgQIECAAAECBAgQIECAAAECBAgQIECAAAECBAgQIECAwKACXs4waOOVTYAAAQIECBAgQIAAAQIECBAgQIAAAQIECBAgQIAAAQIECBAgQIAAAQIECBAgQIAAAQIECBAgQIAAAQIECBAgQIAAAQIECBAgQIAAAQIECGwr0PpPW1t4RLeDwDQtXXHlzivfGgIE5iLwwCSv6pJ5dZIHzCU5eRAgQIDAbAWcDwqtcT4o4K0m9J5J3tAt9Z4kd1rN0lYhQIAAgUEF7p3kuknemOSzG2Jgnis0yjxXwBNKgAABAgQIVAROTPKxJFfoFnlNkvtXFh001jxcaLx5uIAnlAABAgQIECBAgAABAgQIECBAgAABAgQIECBAgAABAgQIECBAgAABAgQIECBAgAABAgQIECBAgAABAgQIECBAgAABAgQIDCrg5QyDNl7ZBAgQIECAAAECBAgQIECAAAECBAgQIECAAAECBAgQIECAAAECBAgQIECAAAECBAgQIECAAAECBAgQIECAAAECBAgQIECAAAECBAgQIECAwLYCrf+0tYVHdDsITNPSFVfuvPKtIUBgLgI/m+S/dsm8LcnPzCU5eRAgQIDAbAWcDwqtcT4o4K0m9MZJPtUt9adJbruapa1CgAABAgQ2RsA8V2iVea6AJ5QAAQIECBCoCjwzyZMOW+S0JGdXFx4s3jxcaLh5uIAnlAABAgQIECBAgAABAgQIECBAgAABAgQIECBAgAABAgQIECBAgAABAgQIECBAgAABAgQIECBAgAABAgQIECBAgAABAgQIDCrg5QyDNl7ZBAgQIECAAAECBAgQIECAAAECBAgQIECAAAECBAgQIECAAAECBAgQIECAAAECBAgQIECAAAECBAgQIECAAAECBAgQIECAAAECBAgQIECAwLYCrf+0tYVHdDsITNPSFVfuvPKtIUBgLgKnJXl/l8z/SnLqXJKTBwECBAjMVsD5oNAa54MC3upCH5Xk3CQfSXLx6pa1EgECBAgQ2BgB81yhVea5Ap5QAgQIECBAoCpwTJJPJblOt9DW882TfLe6+EDx5uFCs83DBTyhBAgQIECAAAECBAgQIECAAAECBAgQIECAAAECBAgQIECAAAECBAgQIECAAAECBAgQIECAAAECBAgQIECAAAECBAgQIEBgUAEvZxi08comQIAAAQIECBAgQIAAAQIECBAgQIAAAQIECBAgQIAAAQIECBAgQIAAAQIECBAgQIAAAQIECBAgQIAAAQIECBAgQIAAAQIECBAgQIAAAQIEthVo/aetLTyi20FgmpauuHLnlW8NAQJzEbhpkk90yXwqyU3mkpw8CBAgQGC2As4HhdY4HxTwhBIgQIAAAQKrEjDPFSTNcwU8oQQIECBAgMAqBE5P8vbDFvq3SZ6xisUHWcM8XGi0ebiAJ5QAAQIECBAgQIAAAQIECBAgQIAAAQIECBAgQIAAAQIECBAgQIAAAQIECBAgQIAAAQIECBAgQIAAAQIECBAgQIAAAQIECAwq4OUMgzZe2QQIECBAgAABAgQIECBAgAABAgQIECBAgAABAgQIECBAgAABAgQIECBAgAABAgQIECBAgAABAgQIECBAgAABAgQIECBAgAABAgQIECBAgMC2Aq3/tLWFR3Q7CEzT0hVX7rzyrSFAYC4CV09yQZfMV5NcbS7JyYMAAQIEZivgfFBojfNBAU8oAQIECBAgsCoB81xB0jxXwBNKgAABAgQIrErgzUnu1i32/5LcKMkXVrXBAV/HPFxosHm4gCeUAAECBAgQIECAAAECBAgQIECAAAECBAgQIECAAAECBAgQIECAAAECBAgQIECAAAECBAgQIECAAAECBAgQIECAAAECBAgMKuDlDIM2XtkECBAgQIAAAQIECBAgQIAAAQIECBAgQIAAAQIECBAgQNK2+zgAACAASURBVIAAAQIECBAgQIAAAQIECBAgQIAAAQIECBAgQIAAAQIECBAgQIAAAQIECBAgQIDAtgKt/7S1hUd0OwhM09IVV+688q0hQGAuAlv/f3RJl8zW/8Ffbi7JyYMAAQIEZivgfFBojfNBAU8oAQIECBAgsCoB81xB0jxXwBNKgAABAgQIrErg2kn+KskVuwXPSPKiVW1wwNcxDxcabB4u4AklQIAAAQIECBAgQIAAAQIECBAgQIAAAQIECBAgQIAAAQIECBAgQIAAAQIECBAgQIAAAQIECBAgQIAAAQIECBAgQIAAAQKDCng5w6CNVzYBAgQIECBAgAABAgQIECBAgAABAgQIECBAgAABAgQIECBAgAABAgQIECBAgAABAgQIECBAgAABAgQIECBAgAABAgQIECBAgAABAgQIEFihwDOTXJLkw0nOS3L+Ctde11Kt37i1hcd15bQx+07T0hVX7rzamO5JlMAQAt9KcuWu0mOTfHOIyhVJgAABArsVcD7YrVwS54MCnlACBAgQIEBgVQLmuYKkea6AJ5QAAQIECBBYpcCZSZ6b5MtJHpTkHatc/ICvZR4uNNg8XMATSoAAAQIECBAgQIAAAQIECBAgQIAAAQIECBAgQIAAAQIECBAgQIAAAQIECBAgQIAAAQIECBAgQIAAAQIECBAgQIAAAQIEBhXwcoZBG69sAgQIECBAgAABAgQIECBAgAABAgQIECBAgAABAgQIECBAgAABAgQIECBAgAABAgQIECBAgAABAgQIECBAgAABAgQIECBAgAABAgQIECCwQoELkxzbrXdCks+scP11LNX6TVtbeFxHPhu15zQtXXHlzquN6qBkCRx4gc8nuW5X5fWTfO7AV61AAgQIEKgIOB8U9JwPCnhCCRAgQIAAgVUJmOcKkua5Ap5QAgQIECBAYNUCT0vym0m2/hsFv45cwDx85FZLP2keLuAJJUCAAAECBAgQIECAAAECBAgQIECAAAECBAgQIECAAAECBAgQIECAAAECBAgQIECAAAECBAgQIECAAAECBAgQIECAAAECgwp4OcOgjVc2AQIECBAgQIAAAQIECBAgQIAAAQIECBAgQIAAAQIECBAgQIAAAQIECBAgQIAAAQIECBAgQIAAAQIECBAgQIAAAQIECBAgQIAAAQIECBBYkcANknymW+sbSY5b0drrXKb1m7e28LjOvDZi72lauuLKnVcb0TlJEhhG4FeS/HCSCw/9fm+Sbw9TvUIJECBAYDcCzge7UTsU43xQwBNKgAABAgQIrErAPFeQNM8V8IQSIECAAAECBOYhYB4u9ME8XMATSoAAAQIECBAgQIAAAQIECBAgQIAAAQIECBAgQIAAAQIECBAgQIAAAQIECBAgQIAAAQIECBAgQIAAAQIECBAgQIAAAQIEBhXwcoZBG69sAgQIECBAgAABAgQIECBAgAABAgQIECBAgAABAgQIECBAgAABAgQIECBAgAABAgQIECBAgAABAgQIECBAgAABAgQIECBAgAABAgQIECCwIoFfSvKfu7X+OMntV7T2Opdp/eatLTyuM6+N2Hualq64cufVRnROkgQIECBAgAABApch4HxQ+Go4HxTwhBIgQIAAAQKrEjDPFSTNcwU8oQQIECBAgACBeQiYhwt9MA8X8IQSIECAAAECBAgQIECAAAECBAgQIECAAAECBAgQIECAAAECBAgQIECAAAECBAgQIECAAAECBAgQIECAAAECBAgQIECAAIFBBbycYdDGK5sAAQIECBAgQIAAAQIECBAgQIAAAQIECBAgQIAAAQIECBAgQIAAAQIECBAgQIAAAQIECBAgQIAAAQIECBAgQIAAAQIECBAgQIAAAQIECKxI4JlJntSt9bwkT1jR2utcpvWbt7bwuM68NmLvaVq64sqdVxvROUkSIECAAAECBAhchoDzQeGr4XxQwBNKgAABAgQ2U+AaSS6YWermuUJDzHMFPKEECBAgQIAAgXkImIcLfTAPF/CEEiBAgAABAgQIECBAgAABAgQIECBAgAABAgQIECBAgAABAgQIECBAgAABAgQIECBAgAABAgQIECBAgAABAgQIECBAgACBQQW8nGHQxiubAAECBAgQIECAAAECBAgQIECAAAECBAgQIECAAAECBAgQIECAAAECBAgQIECAAAECBAgQIECAAAECBAgQIECAAAECBAgQIECAAAECBAisSOB/JLlTt9a9k7x+RWuvc5nWb97awuM689qIvadp6Yord15tROckSYAAAQIECBAgcBkCzgeFr4bzQQFPKAECBAgQ2ByBayR5aJKHJPlwkl+YWermuUJDzHMFPKEECBAgQIAAgXkImIcLfTAPF/CEEiBAgAABAgQIECBAgAABAgQIECBAgAABAgQIECBAgAABAgQIECBAgAABAgQIECBAgAABAgQIECBAgAABAgQIECBAgACBQQW8nGHQxiubAAECBAgQIECAAAECBAgQIECAAAECBAgQIECAAAECBAgQIECAAAECBAgQIECAAAECBAgQIECAAAECBAgQIECAAAECBAgQIECAAAECBAisSODCJMd2a52Y5NMrWnudy7R+89YWHteZ10bsPU1LV1y582ojOidJAgQIECBAgACByxBwPih8NZwPCnhCCRAgQIDAZgjcPMlHD0v1uCTfmFH65rlCM8xzBTyhBAgQIECAAIF5CJiHC30wDxfwhBIgQIAAAQIECBAgQIAAAQIECBAgQIAAAQIECBAgQIAAAQIECBAgQIAAAQIECBAgQIAAAQIECBAgQIAAAQIECBAgQIAAgUEFvJxh0MYrmwABAgQIECBAgAABAgQIECBAgAABAgQIECBAgAABAgQIECBAgAABAgQIECBAgAABAgQIECBAgAABAgQIECBAgAABAgQIECBAgAABAgQIrEDgJ5J8rlvn20mutIJ157BE65NobeFxDvnNOodpWrriyp1Xs+6Y5AgQIECAAAECBHYQcD4ofEWcDwp4exd6yyQnJXlXki/u3TZWJkCAAIFBBLb+7u+CJFfr6n1wklfOqH7zXKEZ5rkCnlACBAgQIECAwDwEzMOFPpiHC3hCCRAgQIAAAQIECBAgQIAAAQIECBAgQIAAAQIECBAgQIAAAQIECBAgQIAAAQIECBAgQIAAAQIECBAgQIAAAQIECBAgQIDAoAJezjBo45VNgAABAgQIECBAgAABAgQIECBAgAABAgQIECBAgAABAgQIECBAgAABAgQIECBAgAABAgQIECBAgAABAgQIECBAgAABAgQIECBAgAABAgRWIPCLSf5Lt86fJrntCtadwxKtT6K1hcc55DfrHKZp6Yord17NumOSI0CAAAECBAgQ2EHA+aDwFXE+KOCtPvQlSR7VLXuvJG9c/TZWJECAAIEBBZ6b5Myu7ncnufOMHMxzhWaY5wp4QgkQIECAAAEC8xAwDxf6YB4u4AklQIAAAQIECBAgQIAAAQIECBAgQIAAAQIECBAgQIAAAQIECBAgQIAAAQIECBAgQIAAAQIECBAgQIAAAQIECBAgQIAAAQKDCng5w6CNVzYBAgQIECBAgAABAgQIECBAgAABAgQIECBAgAABAgQIECBAgAABAgQIECBAgAABAgQIECBAgAABAgQIECBAgAABAgQIECBAgAABAgQIEFiBwNOTPLlb5/lJHr+CdeewROuTaG3hcQ75zTqHaVq64sqdV7PumOQIECBAgAABAgR2EHA+KHxFnA8KeKsPfW6SM7tln3nYuX71O1qRAAECBEYRuGWS87piv5fkWkm+PBMA81yhEea5Ap5QAgQIECBAYB0CxyS5eB0bz3hP83ChOebhAp5QAgQIECBAgAABAgQIECBAgAABAgQIECBAgAABAgQIECBAgAABAgQIECBAgAABAgQIECBAgAABAgQIECBAgAABAgQIECAwqICXMwzaeGUTIECAAAECBAgQIECAAAECBAgQIECAAAECBAgQIECAAAECBAgQIECAAAECBAgQIECAAAECBAgQIECAAAECBAgQIECAAAECBAgQIECAAIEVCLwjyV26de6X5LUrWHcOS7Q+idYWHueQ36xzmKalK67ceTXrjkmOAAECBAgQIEBgBwHng8JXxPmggLf60PsmeU237NuT/IvVb2NFAgQIEBhU4ONJfrKr/bFJXjwTC/NcoRHmuQKeUAIECBAgQGC/BW6b5JVJXpHkWfu9+Yz3Mw8XmmMeLuAJJUCAAAECBAgQIECAAAECBAgQIECAAAECBAgQIECAAAECBAgQIECAAAECBAgQIECAAAECBAgQIECAAAECBAgQIECAAAECgwp4OcOgjVc2AQIECBAgQIAAAQIECBAgQIAAAQIECBAgQIAAAQIECBAgQIAAAQIECBAgQIAAAQIECBAgQIAAAQIECBAgQIAAAQIECBAgQIAAAQIECBBYgcCFSY7t1rlpkk+uYN05LNH6JFpbeJxDfrPOYZqWrrhy59WsOyY5AgQIECBAgACBHQScDwpfEeeDAt7qQ38qyce6Zb+Y5Fqr38aKBAgQIDCowJOTPL2r/ewkp83EwjxXaIR5roAnlAABAgQIENgvgSsleV6ShyfZ+nfTFyc5MckX9iuBme9jHi40yDxcwBNKgAABAgQIECBAgAABAgQIECBAgAABAgQIECBAgAABAgQIECBAgAABAgQIECBAgAABAgQIECBAgAABAgQIECBAgAABAgQGFfByhkEbr2wCBAgQIECAAAECBAgQIECAAAECBAgQIECAAAECBAgQIECAAAECBAgQIECAAAECBAgQIECAAAECBAgQIECAAAECBAgQIECAAAECBAgQILACgWsmuWWSk5P8oyT3WsGac1mi9Ym0tvA4lxxnm8c0LV1x5c6r2XZLYgQIECBAgAABAkcg4HxwBEiX9SPOBwW81YdeLsnFSX6oW/r4JBeufisrEiBAgMCAAtdO8oXD6r7uD/jf1kFjniuom+cKeEIJECBAgACB/RLYmkU/neSYbsN3JLnrfiUw833Mw4UGmYcLeEIJECBAgAABAgQIECBAgAABAgQIECBAgAABAgQIECBAgAABAgQIECBAgAABAgQIECBAgAABAgQIECBAgAABAgQIECBAgMCgAl7OMGjjlU2AAAECBAgQIECAAAECBAgQIECAAAECBAgQIECAAAECBAgQIECAAAECBAgQIECAAAECBAgQIECAAAECBAgQIECAAAECBAgQIECAAAECBAhsK9D6T1tbeES3g8A0LV1x5c4r3xoCBAgQIECAAIFNFnA+KHTP+aCAtzeh5yS5Vbf0nZK8Z2+2sioBAgQIDCjw/iSndXWfleRZM3AwzxWaYJ4r4AklQIAAAQIE9lPg8Umed9iGd0vy1v1MYqZ7mYcLjTEPF/CEEiBAgAABAgQIECBAgAABAgQIECBAgAABAgQIECBAgAABAgQIECBAgAABAgQIECBAgAABAgQIECBAgAABAgQIECBAgACBQQW8nGHQxiubAAECBAgQIECAAAECBAgQIECAAAECBAgQIECAAAECBAgQIECAAAECBAgQIECAAAECBAgQIECAAAECBAgQIECAAAECBAgQIECAAAECBAgQ2Fag9Z+2tvCIbgeBaVq64sqdV741BAjMTeDXklwryXGHft8zyTfnlqR8CBAgQGA2As4HhVY4HxTw9ib0PyZ5cLf0E5I8b2+2sioBAgQIDCjwyCQv7er+aJJbzMDBPFdognmugCeUAAECBAgQ2E+Byyf5SJKbdZt+IcmJSS7ez0RmuJd5uNAU83ABTygBAgQIECBAgAABAgQIECBAgAABAgQIECBAgAABAgQIECBAgAABAgQIECBAgAABAgQIECBAgAABAgQIECBAgAABAgQIEBhUwMsZBm28sgkQIECAAAECBAgQIECAAAECBAgQIECAAAECBAgQIECAAAECBAgQIECAAAECBAgQIECAAAECBAgQIECAAAECBAgQIECAAAECBAgQIECAAIFtBVr/aWsLj+h2EJimpSuu3HnlW0OAwNwEPpvkel1SJyT5zNySlA8BAgQIzEbA+aDQCueDAt7ehD42yW91S782yf32ZiurEiBAgMCAAscn+WqSy8/szG2eK3wZzXMFPKEECBAgQIDAfgucnOScJP2/n352kiftdyIz2888XGiIebiAJ5QAAQIECBAgQIAAAQIECBAgQIAAAQIECBAgQIAAAQIECBAgQIAAAQIECBAgQIAAAQIECBAgQIAAAQIECBAgQIAAAQIECAwq4OUMgzZe2QQIECBAgAABAgQIECBAgAABAgQIECBAgAABAgQIECBAgAABAgQIECBAgAABAgQIECBAgAABAgQIECBAgAABAgQIECBAgAABAgQIECBAgMC2Aq3/tLWFR3Q7CEzT0hVX7rzyrSFAYG4CH0pycpfUKUk+OLck5UOAAAECsxFwPii0wvmggLc3obdJ8r5u6b9IcvO92cqqBAgQIDCowFuT/FySLyR5U5IXJPnfa7YwzxUaYJ4r4AklQIAAAQIE1iHwwiRndBt/99DffXxqHcnMZE/zcKER5uECnlACBAgQIECAAAECBAgQIECAAAECBAgQIECAAAECBAgQIECAAAECBAgQIECAAAECBAgQIECAAAECBAgQIECAAAECBAgQIDCogJczDNp4ZRMgQIAAAQIECBAgQIAAAQIECBAgQIAAAQIECBAgQIAAAQIECBAgQIAAAQIECBAgQIAAAQIECBAgQIAAAQIECBAgQIAAAQIECBAgQIAAAQLbCrT+09YWHtHtIDBNS1dcufPKt4YAgbkJvDvJHbuk7pLkXXNLUj4ECBAgMBsB54NCK5wPCnh7E/ojSS7qlr4kyTFJvrM321mVAAECBAYUuFWSf5DkAzOq3TxXaIZ5roAnlAABAgQIEFiHwJWTnJ/k6t3mZyc5bR3JzGRP83ChEebhAp5QAgQIECBAgAABAgQIECBAgAABAgQIECBAgAABAgQIECBAgAABAgQIECBAgAABAgQIECBAgAABAgQIECBAgAABAgQIECAwqICXMwzaeGUTIECAAAECBAgQIECAAAECBAgQIECAAAECBAgQIECAAAECBAgQIECAAAECBAgQIECAAAECBAgQIECAAAECBAgQIECAAAECBAgQIECAAAEC2wq0/tPWFh7R7SAwTUtXXLnzyreGAIG5CbwhyT27pO6T5HVzS1I+BAgQIDAbAeeDQiucDwp4exf610mu3y1/6yQf2rvtrEyAAAECBNYuYJ4rtMA8V8ATSoAAAQIECKxL4OeSvPWwzf/lpX8f8vvrSmjN+5qHCw0wDxfwhBIgQIAAAQIECBAgQIAAAQIECBAgQIAAAQIECBAgQIAAAQIECBAgQIAAAQIECBAgQIAAAQIECBAgQIAAAQIECBAgQIAAgUEFvJxh0MYrmwABAgQIECBAgAABAgQIECBAgAABAgQIECBAgAABAgQIECBAgAABAgQIECBAgAABAgQIECBAgAABAgQIECBAgAABAgQIECBAgAABAgQIENhWoPWftrbwiG4HgWlauuLKnVe+NQQIzE3gZUke0SX1mCQvmVuS8iFAgACB2Qg4HxRa4XxQwNu70NcluWGSDx/6/aYkX9m77axMgAABAgTWLmCeK7TAPFfAE0qAAAECBAisU+DNl/69x926BP4uyY2SXLjOpNa0t3m4AG8eLuAJJUCAAAECBAgQIECAAAECBAgQIECAAAECBAgQIECAAAECBAgQIECAAAECBAgQIECAAAECBAgQIECAAAECBAgQIECAAAECgwp4OcOgjVc2AQIECBAgQIAAAQIECBAgQIAAAQIECBAgQIAAAQIECBAgQIAAAQIECBAgQIAAAQIECBAgQIAAAQIECBAgQIAAAQIECBAgQIAAAQIECBAgsK1A6z9tbeER3Q4C07R0xZU7r3xrCBCYm8DTkzy5S+rfJ3na3JKUDwECBAjMRsD5oNAK54MCnlACBAgQIEBgVQLmuYKkea6AJ5QAAQIECBBYp8DVk5yf5MpJLkryG0l+M8l315nUmvY2DxfgzcMFPKEECBAgQIAAAQIECBAgQIAAAQIECBAgQIAAAQIECBAgQIAAAQIECBAgQIAAAQIECBAgQIAAAQIECBAgQIAAAQIECBAgQGBQAS9nGLTxyiZAgAABAgQIECBAgAABAgQIECBAgAABAgQIECBAgAABAgQIECBAgAABAgQIECBAgAABAgQIECBAgAABAgQIECBAgAABAgQIECBAgAABAgS2FWj9p60tPKLbQWCalq64cueVbw0BAnMTeHyS53VJvSDJ4+aWpHwIECBAYDYCzgeFVjgfFPCEEiBAgAABAqsSMM8VJM1zBTyhBAgQIECAwLoFzkjy00nOTPKldSezxv3NwwV883ABTygBAgQIECBAgAABAgQIECBAgAABAgQIECBAgAABAgQIECBAgAABAgQIECBAgAABAgQIECBAgAABAgQIECBAgAABAgQIEBhUwMsZBm28sgkQIECAAAECBAgQIECAAAECBAgQIECAAAECBAgQIECAAAECBAgQIECAAAECBAgQIECAAAECBAgQIECAAAECBAgQIECAAAECBAgQIECAAIFtBVr/aWsLj+h2EJimpSuu3HnlW0OAwNwEHpTk97qk/iDJA+eWpHwIECBAYDYCzgeFVjgfFPCEEiBAgAABAqsSMM8VJM1zBTyhBAgQIECAAIF5CJiHC30wDxfwhBIgQIAAAQIECBAgQIAAAQIECBAgQIAAAQIECBAgQIAAAQIECBAgQIAAAQIECBAgQIAAAQIECBAgQIAAAQIECBAgQIAAgUEFvJxh0MYrmwABAgQIECBAgAABAgQIECBAgAABAgQIECBAgAABAgQIECBAgAABAgQIECBAgAABAgQIECBAgAABAgQIECBAgAABAgQIECBAgAABAgQI7FLgqkm27i/6yi7jNyWs9Ym2tvC4KTWsLc9pWrriyp1Xa+uGjQkQuAyBn0/ylu6z/57kZ2kRIECAAIHLEHA+KHw1nA8KeEIJECBAgACBVQmY5wqS5rkCnlACBAgQIECAwDwEzMOFPpiHC3hCCRAgQIAAAQIECBAgQIAAAQIECBAgQIAAAQIECBAgQIAAAQIECBAgQIAAAQIECBAgQIAAAQIECBAgQIAAAQIECBAgQIDAoAJezjBo45VNgAABAgQIECBAgAABAgQIECBAgAABAgQIECBAgAABAgQIECBAgAABAgQIECBAgAABAgQIECBAgAABAgQIECBAgAABAgQIECBAgAABAgR2KXBWkmckuSDJeUleluS/7XKtOYe1PrnWFh7nnPcscpumpSuu3Hk1i85IggCBTuA2Sd7XPZ+d5DRCBAgQIEDgMgScDwpfDeeDAp5QAgQIECBAYFUC5rmCpHmugCeUAAECBAgQIDAPAfNwoQ/m4QKeUAIECBAgQIAAAQIECBAgQIAAAQIECBAgQIAAAQIECBAgQIAAAQIECBAgQIAAAQIECBAgQIAAAQIECBAgQIAAAQIECBAgMKiAlzMM2nhlEyBAgAABAgQIECBAgAABAgQIECBAgAABAgQIECBAgAABAgQIECBAgAABAgQIECBAgAABAgQIECBAgAABAgQIECBAgAABAgQIECBAgACBXQq8Kcndu9iHJ/ntXa4157DWJ9fawuOc855FbtO0dMWVO69m0RlJECDQCdwsyV90z59MclNCBAgQIEDgMgScDwpfDeeDAp5QAgQIECBAYFUC5rmCpHmugCeUAAECBAgQIDAPAfNwoQ/m4QKeUAIECBAgQIAAAQIECBAgQIAAAQIECBAgQIAAAQIECBAgQIAAAQIECBAgQIAAAQIECBAgQIAAAQIECBAgQIAAAQIECBAgMKiAlzMM2nhlEyBAgAABAgQIECBAgAABAgQIECBAgAABAgQIECBAgAABAgQIECBAgAABAgQIECBAgAABAgQIECBAgAABAgQIECBAgAABAgQIECBAgACBXQp8Nsn1uthbJ/nQLteac1jrk2tt4XHOec8it2lauuLKnVez6IwkCBDoBP5hkkcmufDQ7y8leR8hAgQIECBwGQLOB4WvhvNBAU8oAQIECBAgsCoB81xB0jxXwBNKgAABAgQIEJiHgHm40AfzcAFPKAECBAgQIECAAAECBAgQIECAAAECBAgQIECAAAECBAgQIECAAAECBAgQIECAAAECBAgQIECAAAECBAgQIECAAAECBAgQGFTAyxkGbbyyCRAgQIAAAQIECBAgQIAAAQIECBAgQIAAAQIECBAgQIAAAQIECBAgQIAAAQIECBAgQIAAAQIECBAgQIAAAQIECBAgQIAAAQIECBAgQIDALgSOTXJhF/fdJFdKsvXnQfvV+oJaW3g8aLWuvJ5pWrriyp1XK1e2IAECBAgQIECAwD4KOB8UsJ0PCnhCCRAgQIDAwRM46dDfKb9/n0szzxXAzXMFPKEECBAgQIAAgXkImIcLfTAPF/CEEiBAgAABAgQIECBAgAABAgQIECBAgAABAgQIECBAgAABAgQIECBAgAABAgQIECBAgAABAgQIECBAgAABAgQIECBAgACBQQW8nGHQxiubAAECBAgQIECAAAECBAgQIECAAAECBAgQIECAAAECBAgQIECAAAECBAgQIECAAAECBAgQIECAAAECBAgQIECAAAECBAgQIECAAAECBAjsQuCOSd7dxZ2X5ORdrLMJIa1PsrWFx03If605TtPSFVfuvFprR2xOgAABAgQIECBQFHA+KAA6HxTwhBIgQIAAgYMhcNUkj09y9yQnJPlgklP2uTTzXAHcPFfAE0qAAAECBAgQmIeAebjQB/NwAU8oAQIECBAgQIAAAQIECBAgQIAAAQIECBAgQIAAAQIECBAgQIAAAQIECBAgQIAA+WGaRQAAIABJREFUAQIECBAgQIAAAQIECBAgQIAAAQIECBAYVMDLGQZtvLIJECBAgAABAgQIECBAgAABAgQIECBAgAABAgQIECBAgAABAgQIECBAgAABAgQIECBAgAABAgQIECBAgAABAgQIECBAgAABAgQIECBAgMAuBJ6Y5Fld3O8m+ZVdrLMJIa1PsrWFx03If605TtPSFVfuvFprR2xOgAABAgQIECBQFHA+KAA6HxTwhBIgQIAAgYMhcHySrya5fFfOCUk+s4/lmecK2Oa5Ap5QAgQIECBAgMA8BMzDhT6Yhwt4QgkQIECAAAECBAgQIECAAAECBAgQIECAAAECBAgQIECAAAECBAgQIECAAAECBAgQIECAAAECBAgQIECAAAECBAgQIECAwKACXs4waOOVTYAAAQIECBAgQIAAAQIECBAgQIAAAQIECBAgQIAAAQIECBAgQIAAAQIECBAgQIAAAQIECBAgQIAAAQIECBAgQIAAAQIECBAgQIAAAQIEdiHwxiT36OIemeTlu1hnE0Jan2RrC4+bkP9ac5ympSuu3Hm11o7YnAABAgQIECBAoCjgfFAAdD4o4AklQIAAAQIHR+DtSU7vynlqkl/fx/LMcwVs81wBTygBAgQIECCwCQI/kWTrv3140iYku8sczcO7hNsKMw8X8IQSIECAAAECBAgQIECAAAECBAgQIECAAAECBAgQIECAAAECBAgQIECAAAECBAgQIECAAAECBAgQIECAAAECBAgQIECAAIFBBbycYdDGK5sAAQIECBAgQIAAAQIECBAgQIAAAQIECBAgQIAAAQIECBAgQIAAAQIECBAgQIAAAQIECBAgQIAAAQIECBAgQIAAAQIECBAgQIAAAQIECOxC4DNJbtDFnZLkg7tYZxNCWp9kawuPm5D/WnOcpqUrrtx5tdaO2JwAAQIECBAgQKAo4HxQAHQ+KODtfei1kvxikpOS3OLQGf8Re7+tHQgQIEBgQIH7JnlNV/fW3zWfsI8O5rkCtnmugCeUAAECBAgQmLPAjyR5cpIzk/xwkgckefWcEy7kZh4u4JmHC3hCCRAgQIAAAQIECBAgQIAAAQIECBAgQIAAAQIECBAgQIAAAQIECBAgQIAAAQIECBAgQIAAAQIECBAgQIAAAQIECBAgQIDAoAJezjBo45VNgAABAgQIECBAgAABAgQIECBAgAABAgQIECBAgAABAgQIECBAgAABAgQIECBAgAABAgQIECBAgAABAgQIECBAgAABAgQIECBAgAABAgSOUuDYJBd2MZckuWKS7x7lOpvy461PtLWFx02pYW15TtPSFVfuvFpbN2xMgAABAgQIECCwAgHngwKi80EBb+9D75jk3d02H0py673f1g4ECBAgMKDA1t8lf/3Q3yl/v/x/nOQD+2RhnitAm+cKeEIJECBAgACBOQu8OMmjuwS/nOQmh/13EXPO/2hyMw8fjdZhP2seLuAJJUCAAAECBAgQIECAAAECBAgQIECAAAECBAgQIECAAAECBAgQIECAAAECBAgQIECAAAECBAgQIECAAAECBAgQIECAAAECgwp4OcOgjVc2AQIECBAgQIAAAQIECBAgQIAAAQIECBAgQIAAAQIECBAgQIAAAQIECBAgQIAAAQIECBAgQIAAAQIECBAgQIAAAQIECBAgQIAAAQIECBA4SoHbJ/mjLuYjSW55lGts0o+3PtnWFh43qY615DpNS1dcufNqLZ2wKQECBAgQIECAwIoEnA8KkM4HBby9Dz0+yde6bb6T5Jgkl+z91nYgQIAAgQEFXpvkPl3dL7r0n0Nn7JODea4AbZ4r4AklQIAAAQIE5ixwjUvn008n+dEuyZcledSck95lbubhXcJthZmHC3hCCRAgQIAAAQIECBAgQIAAAQIECBAgQIAAAQIECBAgQIAAAQIECBAgQIAAAQIECBAgQIAAAQIECBAgQIAAAQIECBAgQIDAoAJezjBo45VNgAABAgQIECBAgAABAgQIECBAgAABAgQIECBAgAABAgQIECBAgAABAgQIECBAgAABAgQIECBAgAABAgQIECBAgAABAgQIECBAgAABAgSOUuAJSZ7Txfxekocc5Rqb9OOtT7a1hcdNqmMtuU7T0hVX7rxaSydsSoAAAQIECBAgsCIB54MCpPNBAW9/Qr+Y5JrdVjdL8on92douBAgQIDCYwF2TvK2r+StJfjzJ9/bBwTxXQDbPFfCEEiBAgAABAnMXOCPJC7skt+bGU5KcM/fEjzI/8/BRgvU/bh4u4AklQIAAAQIECBAgQIAAAQIECBAgQIAAAQIECBAgQIAAAQIECBAgQIAAAQIECBAgQIAAAQIECBAgQIAAAQIECBAgQIAAAQKDCng5w6CNVzYBAgQIECBAgAABAgQIECBAgAABAgQIECBAgAABAgQIECBAgAABAgQIECBAgAABAgQIECBAgAABAgQIECBAgAABAgQIECBAgAABAgQIEDhKgXsmeXCSWyW5SpJHJ3npUa6xST/e+mRbW3jcpDrWkus0LV1x5c6rtXTCpgQIECBAgAABAisScD4oQDofFPD2J/SdSf55t9W9k7x+f7a2CwECBAgMJnD5S/9e+atJju/qPj3J1j+L9vqXea4gbJ4r4AklQIAAAQIE5i6w9e+xP5Lk5l2iH0tyiyQH6T8SMA8Xvonm4QKeUAIECBAgQIAAAQIECBAgQIAAAQIECBAgQIAAAQIECBAgQIAAAQIECBAgQIAAAQIECBAgQIAAAQIECBAgQIAAAQIECBAgMKiAlzMM2nhlEyBAgAABAgQIECBAgAABAgQIECBAgAABAgQIECBAgAABAgQIECBAgAABAgQIECBAgAABAgQIECBAgAABAgQIECBAgAABAgQIECBAgACBgsC1klyc5GuFNeYe2voEW1t4nHvua89vmpauuHLn1dq7IgECBAgQIECAAIGCgPNBAc/5oIC3P6HPTvKr3VbPSnLW/mxtFwIECBAYUODFSR7d1f2aJPffBwfzXAHZPFfAE0qAAAECBAhsgsCtk/x5kv7faZ+R5EWbkPwR5mgePkKoH/Rj5uECnlACBAgQIECAAAECBAgQIECAAAECBAgQIECAAAECBAgQIECAAAECBAgQIECAAAECBAgQIECAAAECBAgQIECAAAECBAgQIDCogJczDNp4ZRMgQIAAAQIECBAgQIAAAQIECBAgQIAAAQIECBAgQIAAAQIECBAgQIAAAQIECBAgQIAAAQIECBAgQIAAAQIECBAgQIAAAQIECBAgQIAAAQLbCrT+09YWHtHtIDBNS1dcufPKt4YAAQIECBAgQGCTBZwPCt1zPijg7U/ofZK8ttvqHUnuuj9b24UAAQIEBhT4J0nO7ur++yTHJ9n6cy9/mecKuua5Ap5QAgQIECBAYFMEXpbkEV2y30py40v/tws2pYAd8jQPFxppHi7gCSVAgAABAgQIECBAgAABAgQIECBAgAABAgQIECBAgAABAgQIECBAgAABAgQIECBAgAABAgQIECBAgAABAgQIECBAgAABAoMKeDnDoI1XNgECBAgQIECAAAECBAgQIECAAAECBAgQIECAAAECBAgQIECAAAECBAgQIECAAAECBAgQIECAAAECBAgQIECAAAECBAgQIECAAAECBAgQILCtQOs/bW3hEd0OAtO0dMWVO698awgQmKPAjyf5N0mOO/T7giSPmWOiciJAgACBtQs4HxRa4HxQwNuf0J9K8rFuq79Ncu392douBAgQIDCowF8nuX5X++2S/MkeW5jnCsDmuQKeUAIECBAgQGBTBLb+XdFfJblKl/Drk9x7UwrYIU/zcKGR5uECnlACBAgQIECAAAECBAgQIECAAAECBAgQIECAAAECBAgQIECAAAECBAgQIECAAAECBAgQIECAAAECBAgQIECAAAECBAgQIDCogJczDNp4ZRMgQIAAAQIECBAgQIAAAQIECBAgQIAAAQIECBAgQIAAAQIECBAgQIAAAQIECBAgQIAAAQIECBAgQIAAAQIECBAgQIAAAQIECBAgQIAAAQLbCrT+09YWHtHtIDBNS1dcufPKt4YAgTkK3CTJX3aJfTrJiXNMVE4ECBAgsHYB54NCC5wPCnj7E3q5JBcn+aFuux9L8vX92d4uBAgQIDCgwFOSnJrkDUn+cJ/+mWOeK3zRzHMFPKEECBAgQIDAJgncP8kfHJbw7ZP88SYVcRm5mocLTTQPF/CEEiBAgAABAgQIECBAgAABAgQIECBAgAABAgQIECBAgAABAgQIECBAgAABAgQIECBAgAABAgQIECBAgAABAgQIECBAgACBQQW8nGHQxiubAAECBAgQIECAAAECBAgQIECAAAECBAgQIECAAAECBAgQIECAAAECBAgQIECAAAECBAgQIECAAAECBAgQIECAAAECBAgQIECAAAECBAgQ2Fag9Z+2tvCIbgeBaVq64sqdV741BAjMUeBqSb7cJfZ/klxljonKiQABAgTWLuB8UGiB80EBb/9Cz01yUrfdHZK8d/+2txMBAgQIENhzAfNcgdg8V8ATSoAAAQIECGyawP9M8k+7pF9+6b9LeuSmFfED8jUPF5poHi7gCSVAgAABAgQIECBAgAABAgQIECBAgAABAgQIECBAgAABAgQIECBAgAABAgQIECBAgAABAgQIECBAgAABAgQIECBAgAABAoMKeDnDoI1XNgECBAgQIECAAAECBAgQIECAAAECBAgQIECAAAECBAgQIECAAAECBAgQIECAAAECBAgQIECAAAECBAgQIECAAAECBAgQIECAAAECBAgQILCtQOs/bW3hEd0OAtO0dMWVO698awgQmKPA1v83XdIltvV/9pebY6JyIkCAAIG1CzgfFFrgfFDA27/QVyV5YLfd45K8YP+2txMBAgQIENhzAfNcgdg8V8ATSoAAAQIECGyawIlJPpbkb5I8PsmbN62Ay8jXPFxopHm4gCeUAAECBAgQIECAAAECBAgQIECAAAECBAgQIECAAAECBAgQIECAAAECBAgQIECAAAECBAgQIECAAAECBAgQIECAAAECBAgMKuDlDIM2XtkECBAgQIAAAQIECBAgQIAAAQIECBAgQIAAAQIECBAgQIAAAQIECBAgQIAAAQIECBAgQIAAAQIECBAgQIAAAQIECBAgQIAAAQIECBAgQIDAtgKt/7S1hUd0OwhM09IVV+688q0hQGCuAt9M8qNdcj+W5OtzTVZeBAgQILA2AeeDAr3zQQFv/0Ifl+T53XavSvKg/dveTgQIECBAYM8FzHMFYvNcAU8oAQIECBAgsIkCd0zynk1MfJuczcOFhpqHC3hCCRAgQIAAAQIECBAgQIAAAQIECBAgQIAAAQIECBAgQIAAAQIECBAgQIAAAQIECBAgQIAAAQIECBAgQIAAAQIECBAgQIDAoAJezjBo45VNgAABAgQIECBAgAABAgQIECBAgAABAgQIECBAgAABAgQIECBAgAABAgQIECBAgAABAgQIECBAgAABAgQIECBAgAABAgQIECBAgAABAgQIbCvQ+k9bW3hEt4PANC1dceXOK98aAgTmKvC5JD/RJXdCks/MNVl5ESBAgMDaBJwPCvTOBwW8/Qs9JcnDk3w4ybmH/rxo/7a3EwECBAgQ2HMB81yB2DxXwBNKgAABAgQIEJiHgHm40AfzcAFPKAECBAgQIECAAAECBAgQIECAAAECBAgQIECAAAECBAgQIECAAAECBAgQIECAAAECBAgQIECAAAECBAgQIECAAAECBAgQGFTAyxkGbbyyCRAgQIAAAQIECBAgQIAAAQIECBAgQIAAAQIECBAgQIAAAQIECBAgQIAAAQIECBAgQIAAAQIECBAgQIAAAQIECBAgQIAAAQIECBAgQIAAgW0FWv9pawuP6HYQmKalK67ceeVbQ4DAXAXOTXJSl9wpST4412TlRYAAAQJrE3A+KNA7HxTwhBIgQIAAAQKrEjDPFSTNcwU8oQQIECBAgACBeQiYhwt9MA8X8IQSIECAAAECBAgQIECAAAECBAgQIECAAAECBAgQIECAAAECBAgQIECAAAECBAgQIECAAAECBAgQIECAAAECBAgQIECAAIFBBbycYdDGK5sAAQIECBAgQIAAAQIECBAgQIAAAQIECBAgQIAAAQIECBAgQIAAAQIECBAgQIAAAQIECBAgQIAAAQIECBAgQIAAAQIECBAgQIAAAQIECBDYVqD1n7a28IhuB4FpWrriyp1XvjUECMxV4D1J7tAld3qSd841WXkRIECAwNoEnA8K9M4HBTyhBAgQIECAwKoEzHMFSfNcAU8oAQIECBAgQGAeAubhQh/MwwU8oQQIECBAgAABAgQIECBAgAABAgQIECBAgAABAgQIECBAgAABAgQIECBAgAABAgQIECBAgAABAgQIECBAgAABAgQIECBAYFABL2cYtPHKJkCAAAECBAgQIECAAAECBAgQIECAAAECBAgQIECAAAECBAgQIECAAAECBAgQIECAAAECBAgQIECAAAECBAgQIECAAAECBAgQIECAAAECBLYVaP2nrS08ottBYJqWrrhy55VvDQECcxV4Y5J7dMndN8l/mmuy8iJAgACBtQk4HxTonQ8KeEIJECBAgACBVQmY5wqS5rkCnlACBAgQIECAwDwEzMOFPpiHC3hCCRAgQIAAAQIECBAgQIAAAQIECBAgQIAAAQIECBAgQIAAAQIECBAgQIAAAQIECBAgQIAAAQIECBAgQIAAAQIECBAgQIDAoAJezjBo45VNgAABAgQIECBAgAABAgQIECBAgAABAgQIECBAgAABAgQIECBAgAABAgQIECBAgAABAgQIECBAgAABAgQIECBAgAABAgQIECBAgAABAgSOQOCKSV6d5ENJPnzoz68eQdxB+JHWF9HawuNBqG9Pa5impSuu3Hm1p+IWJ0CgIPDyJA/v4s9I8qLCekIJECBA4GAKOB8U+up8UMATSoAAAQIECKxKwDxXkDTPFfCEEiBAgAABAgTmIWAeLvTBPFzAE0qAAAECBAgQIECAAAECBAgQIECAAAECBAgQIECAAAECBAgQIECAAAECBAgQIECAAAECBAgQIECAAAECBAgQIECAAAECBAYV8HKGQRuvbAIECBAgQIAAAQIECBAgQIAAAQIECBAgQIAAAQIECBAgQIAAAQIECBAgQIAAAQIECBAgQIAAAQIECBAgQIAAAQIECBAgQIAAAQIECBAgcAQCpyT5QPdz5ye50RHEHYQfaX0RrS08HoT69rSGaVq64sqdV3sqbnECBAoCz0hyVhf/lCT/obCeUAIECBA4mALOB4W+Oh8U8IQSIECAAAECqxIwzxUkzXMFPKEECBAgQIAAgXkImIcLfTAPF/CEEiBAgAABAgQIECBAgAABAgQIECBAgAABAgQIECBAgAABAgQIECBAgAABAgQIECBAgAABAgQIECBAgAABAgQIECBAgACBQQW8nGHQxiubAAECBAgQIECAAAECBAgQIECAAAECBAgQIECAAAECBAgQIECAAAECBAgQIECAAAECBAgQIECAAAECBAgQIECAAAECBAgQIECAAAECBAgcgcAjk7y0+7k3JPnlI4g7CD/S+iJaW3g8CPXtaQ3TtHTFlTuv9lTc4gQIFATOTPLcLv63kvyrwnpCCRAgQOBgCjgfFPrqfFDAE0qAAAECBAisSsA8V5A0zxXwhBIgQIAAAQIE5iFgHi70wTxcwBNKgAABAgQIECBAgAABAgQIECBAgAABAgQIECBAgAABAgQIECBAgAABAgQIECBAgAABAgQIECBAgAABAgQIECBAgAABAgQGFfByhkEbr2wCBAgQIECAAAECBAgQIECAAAECBAgQIECAAAECBAgQIECAAAECBAgQIECAAAECBAgQIECAAAECBAgQIECAAAECBAgQIECAAAECBAgQIHAEAr+T5KHdzz0xyXOOIO4g/Ejri2ht4fEg1LenNUzT0hVX7rzaU3GLEyBQEDg5ydbvzyb5fJLzC2sJJUCAAIGDK+B8UOit80EBTygBAgQIEBhL4NQkD0tyUZJHr7h081wB1DxXwBNKgAABAgQIHGSB45JcuCEFmocLjTIPF/CEEiBAgAABAgQIECBAgAABAgQIECBAgAABAgQIECBAgAABAgQIECBAgAABAgQIECBAgAABAgQIECBAgAABAgQIECBAgACBQQW8nGHQxiubAAECBAgQIECAAAECBAgQIECAAAECBAgQIECAAAECBAgQIECAAAECBAgQIECAAAECBAgQIECAAAECBAgQIECAAAECBAgQIECAAAECBAgcgcC5SU7qfu6OSf7oCOIOwo+0vojWFh4PQn17WsM0LV1x5c6rPRW3OAECBAgQIECAwB4LOB8UgJ0PCnhCCRAgQIDAGAI3SPKOJDc+VO43khy34tLNcwVQ81wBTygBAgQIECBwEAX+WZKXJ/lwkntvSIHm4UKjzMMFPKEECBAgQIAAAQIECBAgQIAAAQIECBAgQIAAAQIECBAgQIAAAQIECBAgQIAAAQIECBAgQIAAAQIECBAgQIAAAQIECBAgQGBQAS9nGLTxyiZAgAABAgQIECBAgAABAgQIECBAgAABAgQIECBAgAABAgQIECBAgAABAgQIECBAgAABAgQIECBAgAABAgQIECBAgAABAgQIECBAgAABAjsIXCHJRUm2/vz+r+OSfGMQudbX2drC4yAEuy9zmpauuHLn1e45RRIgQIAAAQIECKxfwPmg0APngwKeUAIECBAgMIbA1t9Bfy3JlbtyfyHJW1ZYvnmugGmeK+AJJUCAAAECBA6SwNa8+qokd++KOj3JOzegSPNwoUnm4QKeUAIECBAgQIAAAQIECBAgQIAAAQIECBAgQIAAAQIECBAgQIAAAQIECBAgQIAAAQIECBAgQIAAAQIECBAgQIAAAQIECBAgMKiAlzMM2nhlEyBAgAABAgQIECBAgAABAgQIECBAgAABAgQIECBAgAABAgQIECBAgAABAgQIECBAgAABAgQIECBAgAABAgQIECBAgAABAgQIECBAgACBHQRuleSc7mc+m+QGA6m1vtbWFh4HYthdqdO0dMWVO692RymKAAECBAgQIEBgHgLOB4U+OB8U8IQSIECAAIFxBH43yUO6ct+Y5F4rLN88V8A0zxXwhBIgQIAAAQIHTeDPkpzaFfU3SW6c5OKZF2oeLjTIPFzAE0qAAAECBAgQIECAAAECBAgQIECAAAECBAgQIECAAAECBAgQIECAAAECBAgQIECAAAECBAgQIECAAAECBAgQIECAAAECBAYV8HKGQRuvbAIECBAgQIAAAQIECBAgQIAAAQIECBAgQIAAAQIECBAgQIAAAQIECBAgQIAAAQIECBAgQIAAAQIECBAgQIAAAQIECBAgQIAAAQIECBAgsIPAw5K8ovuZNyW5x0Bqra+1tYXHgRh2V+o0LV1x5c6r3VGKIkCAAAECBAgQmIeA80GhD84HBbz1h/5kkk+sPw0ZECBAgMAAArdL8t6uzr9PcnySrT9X8cs8V1A0zxXwhBIgQIAAAQIHTeDEJB9LcoWusOckeeLMCzUPFxpkHi7gCSVAgAABAgQIECBAgAABAgQIECBAgAABAgQIECBAgAABAgQIECBAgAABAgQIECBAgAABAgQIECBAgAABAgQIECBAgAABAoMKeDnDoI1XNgECBAgQIECAAAECBAgQIECAAAECBAgQIECAAAECBAgQIECAAAECBAgQIECAAAECBAgQIECAAAECBAgQIECAAAECBAgQIECAAAECBAgQ2EHgFUke1v3MWUmeNZBa62ttbeFxIIbdlTpNS1dcufNqd5SiCBAgQIAAAQIE5iHgfFDog/NBAW89oVt/H3Byklsf2v7KSS5aTyp2JUCAAIGBBLb+/vCCJFfrar5fkteuyMA8V4A0zxXwhBIgQIAAAQIHUWDrv5t4YlfY95LcIsnHZ1ysebjQHPNwAU8oAQIECBAgQIAAAQIECBAgQIAAAQIECBAgQIAAAQIECBAgQIAAAQIECBAgQIAAAQIECBAgQIAAAQIECBAgQIAAAQIECBAYVMDLGQZtvLIJECBAgAABAgQIECBAgAABAgQIECBAgAABAgQIECBAgAABAgQIECBAgAABAgQIECBAgAABAgQIECBAgAABAgQIECBAgAABAgQIECBAgMAOAuckuVX3M3dO8u6B1Fpfa2sLjwMx7K7UaVq64sqdV7ujFEWAAAECBAgQIDAPAeeDQh+cDwp46wn9yyQ36bY+LcnZ60nFrgQIECAwmMBzk5zZ1fy2JD+zIgPzXAHSPFfAE0qAAAECBAgcRIFjknwqyXW64s5Ncuskc/0PC8zDhW+iebiAJ5QAAQIECBAgQIAAAQIECBAgQIAAAQIECBAgQIAAAQIECBAgQIAAAQIECBAgQIAAAQIECBAgQIAAAQIECBAgQIAAAQIECAwq4OUMgzZe2QQIECBAgAABAgQIECBAgAABAgQIECBAgAABAgQIECBAgAABAgQIECBAgAABAgQIECBAgAABAgQIECBAgAABAgQIECBAgAABAgQIECBAYBuBKyS5KMnWn9//dVySbwyk1vpaW1t4HIhhd6VO09IVV+682h2lKAIECBAgQIAAgXkIOB8U+uB8UMBbT+jrkvxyt/Wjk7x0PanYlQABAgQGE7hlkvO6mr+X5KpJvr4CB/NcAdE8V8ATSoAAAQIECBxUgdOTvP2w4h6b5MUzLdg8XGiMebiAJ5QAAQIECBAgQIAAAQIECBAgQIAAAQIECBAgQIAAAQIECBAgQIAAAQIECBAgQIAAAQIECBAgQIAAAQIECBAgQIAAAQIECAwq4OUMgzZe2QQIECBAgAABAgQIECBAgAABAgQIECBAgAABAgS80dBiAAAgAElEQVQIECBAgAABAgQIECBAgAABAgQIECBAgAABAgQIECBAgAABAgQIECBAgAABAgQIECBAYBuBk5Kc233++STXG0ys9fW2tvA4GMXRlztNS1dcufPq6BlFECBAgAABAgQIzEfA+aDQC+eDAt56Qp+U5Jnd1r+d5OHrScWuBAgQIDCgwPlJbtjVvfXPoK1/FlV/mecKgua5Ap5QAgQIECBA4CALvCXJz3cF/t8kJyT58gyLNg8XmmIeLuAJJUCAAAECBAgQIECAAAECBAgQIECAAAECBAgQIECAAAECBAgQIECAAAECBAgQIECAAAECBAgQIECAAAECBAgQIECAAAECgwp4OcOgjVc2AQIECBAgQIAAAQIECBAgQIAAAQIECBAgQIAAAQIECBAgQIAAAQIECBAgQIAAAQIECBAgQIAAAQIECBAgQIAAAQIECBAgQIAAAQIECBDYQeDEJLdIcnKSbyd56mBira+3tYXHwSiOvtxpWrriyp1XR88oggABAgQIECBAYD4CzgeFXjgfFPDWE3qXJO/otv7zS59/ej2p2JUAAQIEBhR4cpKnd3X/SZLbrcDBPFdANM8V8IQSIECAAAECB1ngOkk+leSYrsg/THL3GRZtHi40xTxcwBNKgAABAgQIECBAgAABAgQIECBAgAABAgQIECBAgAABAgQIECBAgAABAgQIECBAgAABAgQIECBAgAABAgQIECBAgAABAgQGFfByhkEbr2wCBAgQIECAAAECBAgQIECAAAECBAgQIECAAAECBAgQIECAAAECBAgQIECAAAECBAgQIECAAAECBAgQIECAAAECBAgQIECAAAECBAgQIEBgW4HWf9rawiO6HQSmaemKK3de+dYQIECAAAECBAhssoDzQaF7zgcFvPWEXiPJl7qtv5PkmCSXrCcduxIgQIDAYALXTvKFruatOeyaSb5cdDDPFQDNcwU8oQQIECBAgMBBF3hCkuccVuRtkrx/ZoWbhwsNMQ8X8IQSIECAAAECBAgQIECAAAECBAgQIECAAAECBAgQIECAAAECBAgQIECAAAECBAgQIECAAAECBAgQIECAAAECBAgQIECAAIFBBbycYdDGK5sAAQIECBAgQIAAAQIECBAgQIAAAQIECBAgQIAAAQIECBAgQIAAAQIECBAgQIAAAQIECBAgQIAAAQIECBAgQIAAAQIECBAgQIAAAQIECBDYVqD1n7a28IhuB4FpWrriyp1XvjUECBAgQIAAAQKbLOB8UOie80EBb32hX09yXLf9TZN8cn3p2JkAAQIEBhN4f5LTDtX80SQPSXJO0cA8VwA0zxXwhBIgQIAAAQIHXeDyST6e5MQk30xyZpLfmWHR5uFCU8zDBTyhBAgQIECAAAECBAgQIECAAAECBAgQIECAAAECBAgQIECAAAECBAgQIECAAAECBAgQIECAAAECBAgQIECAAAECBAgQIEBgUAEvZxi08comQIAAAQIECBAgQIAAAQIECBAgQIAAAQIECBAgQIAAAQIECBAgQIAAAQIECBAgQIAAAQIECBAgQIAAAQIECBAgQIAAAQIECBAgQIAAAQIEthVo/aetLTyi20FgmpauuHLnlW8NAQJzFrhDkgckud6h36+8NNmnzDlhuREgQIDAvgs4HxTInQ8KeOsLfVeSO3fb3zvJ69eXjp0JECBAYDCBX0py4yRvTHL+imo3zxUgzXMFPKEECBAgQIDACAKnJvm1JA9N8rczLdg8XGiMebiAJ5QAAQIECBAgQIAAAQIECBAgQIAAAQIECBAgQIAAAQIECBAgQIAAAQIECBAgQIAAAQIECBAgQIAAAQIECBAgQIAAAQIECAwq4OUMgzZe2QQIECBAgAABAgQIECBAgAABAgQIECBAgAABAgQIECBAgAABAgQIECBAgAABAgQIECBAgAABAgQIECBAgAABAgQIECBAgAABAgQIECBAgMC2Aq3/tLWFR3Q7CEzT0hVX7rzyrSFAYM4Cj0vy/C7BlyR5zJwTlhsBAgQI7LuA80GB3PmggLe+0Gcn+dVu+2clOWt96diZAAECBAiUBcxzBULzXAFPKAECBAgQIEBgHgLm4UIfzMMFPKEECBAgQIAAAQIECBAgQIAAAQIECBAgQIAAAQIECBAgQIAAAQIECBAgQIAAAQIECBAgQIAAAQIECBAgQIAAAQIECBAgQGBQAS9nGLTxyiZAgAABAgQIECBAgAABAgQIECBAgAABAgQIECBAgAABAgQIECBAgAABAgQIECBAgAABAgQIECBAgAABAgQIECBAgAABAgQIECBAgAABAgS2FWj9p60tPKLbQWCalq64cueVbw0BAnMWeGCSV3UJvi7JfeacsNwIECBAYN8FnA8K5M4HBbz1hW7NQq/ttn9nktPXl46dCRAgQIBAWcA8VyA0zxXwhBIgQIAAAQIE5iFgHi70wTxcwBNKgAABAgQIECBAgAABAgQIECBA4P+zdzfAtp1lfcD/K2kQAikJRBwYGJQbCI2NgdYkFNJxABsMBBkoYPkKVGtxGvGiozCKNUGoFWkLBsQvpkP4HCg6DpFAOhhpw1euFshQqpEbbEHRCZCEUBKVCW/vKfdy3332vWeffd51z117v78zcyZ37b2edZ7n96y5ed59z7yLAAECBAgQIECAAAECBAgQIECAAAECBAgQIECAAAECBAgQIECAAAECBAgQIECAAAECBDoV8HCGThuvbAIECBAgQIAAAQIECBAgQIAAAQIECBAgQIAAAQIECBAgQIAAAQIECBAgQIAAAQIECBAgQIAAAQIECBAgQIAAAQIECBAgQIAAAQIECBAgQGBLgVK/W8rMIboFAsMwt8WVPa/cNQQITFng4iRXVQlek+QHppyw3AgQIEBg1wWsDxrIrQ8a8I5f6FlJPl39+L9Ocv/jl46fTIAAAQIEmgXMcw2E5rkGPKEECBAgQIAAgWkImIcb+mAebsATSoAAAQIECBAgQIAAAQIECBAgQIAAAQIECBAgQIAAAQIECBAgQIAAAQIECBAgQIAAAQIECBAgQIAAAQIECBAgQIAAAQIEOhXwcIZOG69sAgQIECBAgAABAgQIECBAgAABAgQIECBAgAABAgQIECBAgAABAgQIECBAgAABAgQIECBAgAABAgQIECBAgAABAgQIECBAgAABAgQIECBAYEuBUr9byswhugUCwzC3xZU9r9w1BAhMWeDRST5cJfhHSc6bcsJyI0CAAIFdF7A+aCC3PmjAO76hdya5e5L/keSGJD9yfNPx0wkQIECAQJOAea6BzzzXgCeUAAECBAgQIDANAfNwQx/Mww14QgkQIECAAAECBAgQIECAAAECBAgQIECAAAECBAgQIECAAAECBAgQIECAAAECBAgQIECAAAECBAgQIECAAAECBAgQIECAQKcCHs7QaeOVTYAAAQIECBAgQIAAAQIECBAgQIAAAQIECBAgQIAAAQIECBAgQIAAAQIECBAgQIAAAQIECBAgQIAAAQIECBAgQIAAAQIECBAgQIAAAQIECGwpUOp3S5k5RLdAYBjmtriy55W7hgCBKQs8PMmfVAnelOSMKScsNwIECBDYdQHrgwZy64MGvOMbemaSG49vCn46AQIECBAYTcA810BpnmvAE0qAAAECBAgQmIaAebihD+bhBjyhBAgQIECAAAECBAgQIECAAAECBAgQIECAAAECBAgQIECAAAECBAgQIECAAAECBAgQIECAAAECBAgQIECAAAECBAgQIECgUwEPZ+i08comQIAAAQIECBAgQIAAAQIECBAgQIAAAQIECBAgQIAAAQIECBAgQIAAAQIECBAgQIAAAQIECBAgQIAAAQIECBAgQIAAAQIECBAgQIAAAQIEthQo9bulzByiWyAwDHNbXNnzyl1DgMCUBb49yc1Vgrcmuc+UE5YbAQIECOy6gPVBA7n1QQOeUAIECBAgQGAsAfNcg6R5rgFPKAECBAgQIEBgGgLm4YY+mIcb8IQSIECAAAECBAgQIECAAAECBAgQIECAAAECBAgQIECAAAECBAgQIECAAAECBAgQIECAAAECBAgQIECAAAECBAgQIECAAIFOBTycodPGK5sAAQIECBAgQIAAAQIECBAgQIAAAQIECBAgQIAAAQIECBAgQIAAAQIECBAgQIAAAQIECBAgQIAAAQIECBAgQIAAAQIECBAgQIAAAQIECBDYUqDU75Yyc4hugcAwzG1xZc8rdw0BAlMW2Pg76htVght/6Z+YxF/+U+6a3AgQILC7AtYHDd7WBw14QgkQIECAAIGxBMxzDZLmuQY8oQQIECBAgACBaQiYhxv6YB5uwBNKgAABAgQIECBAgAABAgQIECBAgAABAgQIECBAgAABAgQIECBAgAABAgQIECBAgAABAgQIECBAgAABAgQIECBAgAABAgQ6FfBwhk4br2wCBAgQIECAAAECBAgQIECAAAECBAgQIECAAAECBAgQIECAAAECBAgQIECAAAECBAgQIECAAAECBAgQIECAAAECBAgQIECAAAECBAgQIHAEge9KcnOSr9FJqQ1KmTnEs0BgGOa2uLLnlbuGAIGpC9yW5N5VkvdNcsvUk5YfAQIECOyagPVBA7X1QQOeUAIECBAgQGAsAfNcg6R5rgFPKAECBAgQIEBgGgLm4YY+mIcb8IQSIECAAAECBAgQIECAAAECBAgQIECAAAECBAgQIECAAAECBAgQIECAAAECBAgQIECAAAECBAgQIECAAAECBAgQIECAAIFOBTycodPGK5sAAQIECBAgQIAAAQIECBAgQIAAAQIECBAgQIAAAQIECBAgQIAAAQIECBAgQIAAAQIECBAgQIAAAQIECBAgQIAAAQIECBAgQIAAAQIECBxB4INJvi/JnyX5RJKfT7K/U6lS113KzGGnJNsvexjmtriy59X2+ZxJgMDxEfhsku+qfvRDO/5/4PHpgJ9KgACBaQtYHzT0x/qgAU8oAQIECBAgMJaAea5B0jzXgCeUAAECBAgQIPBNge9O8sYkz0zy+eOAYh5uQDcPN+AJJUCAAAECBAgQIECAAAECBAgQIECAAAECBAgQIECAAAECBAgQIECAAAECBAgQIECAAAECBAgQIECAAAECBAgQIECAAAECnQp4OEOnjVc2AQIECBAgQIAAAQIECBAgQIAAAQIECBAgQIAAAQIECBAgQIAAAQIECBAgQIAAAQIECBAgQIAAAQIECBAgQIAAAQIECBAgQIAAAQIECBA4gsDXkpxcvf6dSf5Pp1KlrruUmcNOSbZf9jDMbXFlz6vt8zmTAIHjI/DHSf5x9aPPT7Lv+KTipxIgQIDABAWsDxqaYn3QgCeUAAECBAgQOJLAA5J8YUka89ySYPXp5rkGPKEECBAgQIBA7wInJfm5JC9LsvHn9yR5ynFAMQ83oJuHG/CEEiBAgAABAgQIECBAgAABAgQIECBAgAABAgQIECBAgAABAgQIECBAgAABAgQIECBAgAABAgQIECBAgAABAgQIECBAgACBTgU8nKHTxiubAAECBAgQIECAAAECBAgQIECAAAECBAgQIECAAAECBAgQIECAAAECBAgQIECAAAECBAgQIECAAAECBAgQIECAAAECBAgQIECAAAECBAhsEnhYkhur176S5NSOlUpdeykzhx2zbK/0YZjb4sqeV9ujcxYBAsdP4JokF1Y//qIk7z9+6fjJBAgQIDAxAeuDhoZYHzTgCSVAgAABAgQ2BE5M8rgkz0jy1CQfT/KEJWnMc0uC1aeb5xrwhBIgQIAAAQK9C/xYkl/fhHBxkvfuMox5uAHcPNyAJ5QAAQIECBAgQIAAAQIECBAgQIAAAQIECBAgQIAAAQIECBAgQIAAAQIECBAgQIAAAQIECBAgQIAAAQIECBAgQIAAAQIECHQq4OEMnTZe2QQIECBAgAABAgQIECBAgAABAgQIECBAgAABAgQIECBAgAABAgQIECBAgAABAgQIECBAgAABAgQIECBAgAABAgQIECBAgAABAgQIECBAYJPAs5K8vXrtvyZ5QsdKpa69lJnDjlm2V/owzG1xZc+r7dE5iwCB4yfwD5KclOS2g9+3H79U/GQCBAgQmKCA9UFDU6wPGvCEEiBAgAABAhsCe5LsryjuSvKAJDcvwWOeWwJr86nmuQY8oQQIECBAgEDvAhv/9vSpJGdWEJ8/eHznLuKYhxuwzcMNeEIJECBAgAABAgQIECBAgAABAgQIECBAgAABAgQIECBAgAABAgQIECBAgAABAgQIECBAgAABAgQIECBAgAABAgQIECBAgECnAh7O0GnjlU2AAAECBAgQIECAAAECBAgQIECAAAECBAgQIECAAAECBAgQIECAAAECBAgQIECAAAECBAgQIECAAAECBAgQIECAAAECBAgQIECAAAECBDYJvDrJT1ev/XKSn+1YqdS1lzJz2DHL9kofhrktrux5tT06ZxEgQIAAAQIECExTwPqgoS/WBw14QgkQIECAAIFDAh9N8qiK48VJfnUJHvPcElibTzXPNeAJJUCAAAECBAgkj07y4U0Qu/37GObhhjvRPNyAJ5QAAQIECBAgQIAAAQIECBAgQIAAAQIECBAgQIAAAQIECBAgQIAAAQIECBAgQIAAAQIECBAgQIAAAQIECBAgQIAAAQIECHQq4OEMnTZe2QQIECBAgAABAgQIECBAgAABAgQIECBAgAABAgQIECBAgAABAgQIECBAgAABAgQIECBAgAABAgQIECBAgAABAgQIECBAgAABAgQIECBAYJPAtUkeW732jCTv7lip1LWXMnPYMcv2Sh+GuS2u7Hm1PTpnESBAgAABAgQITFPA+qChL9YHDXhCCRAgQIAAgUMCP57kdRXHHyU5bwke89wSWJtPNc814AklQIAAAQIECHxT4K1JnlNhfD3J2Ulu3CUg83ADtHm4AU8oAQIECBAgQIAAAQIECBAgQIAAAQIECBAgQIAAAQIECBAgQIAAAQIECBAgQIAAAQIECBAgQIAAAQIECBAgQIAAAQIECBDoVMDDGTptvLIJECBAgAABAgQIECBAgAABAgQIECBAgAABAgQIECBAgAABAgQIECBAgAABAgQIECBAgAABAgQIECBAgAABAgQIECBAgAABAgQIECBAgMAmgduS3Lt67SFJ/rxjpVLXXsrMYccs2yt9GOa2uLLn1fbonEWAAAECBAgQIDBNAeuDhr5YHzTgCSVAgAABAgQOCZyW5ItJTqxIzkhy0zaJzHPbhDrSaea5BjyhBAgQIECAAIFvCpye5LNJTqlAPpLkMbsEZB5ugDYPN+AJJUCAAAECBAgQIECAAAECBAgQIECAAAECBAgQIECAAAECBAgQIECAAAECBAgQIECAAAECBAgQIECAAAECBAgQIECAAAECnQp4OEOnjVc2AQIECBAgQIAAAQIECBAgQIAAAQIECBAgQIAAAQIECBAgQIAAAQIECBAgQIAAAQIECBAgQIAAAQIECBAgQIAAAQIECBAgQIAAAQIECBCoBM5I8pnq+CtJTu1cqNT1lzJz2DnN4vKHYW6LK3teLWZzBgECBAgQIECAwHQFrA8aemN90IA3jdCTk5yT5JEHv9+R5NpppCYLAgQIEOhM4OokF1U1v/zAny/fpoF5bptQRzrNPNeAJ5QAAQIECBAgcFjg3yT5tU0gz0/y5l1AMg83IJuHG/CEEiBAgAABAgQIECBAgAABAgQIECBAgAABAgQIECBAgAABAgQIECBAgAABAgQIECBAgAABAgQIECBAgAABAgQIECBAgACBTgU8nKHTxiubAAECBAgQIECAAAECBAgQIECAAAECBAgQIECAAAECBAgQIECAAAECBAgQIECAAAECBAgQIECAAAECBAgQIECAAAECBAgQIECAAAECBAhUAs9M8s7q+A+SfH/nQqWuv5SZw85pFpc/DHNbXNnzajGbMwgQIECAAAECBKYrYH3Q0Bvrgwa8aYS+JsmLq1RekeQXppGaLAgQIECgM4HnJHlrVfNNB47P2KaBeW6bUEc6zTzXgCeUAAECBAgQIHBYYOPfzPcl+d4K5UtJHnrgs5fbjjGUebgB2DzcgCeUAAECBAgQIECAAAECBAgQIECAAAECBAgQIECAAAECBAgQIECAAAECBAgQIECAAAECBAgQIECAAAECBAgQIECAAAECBAh0KuDhDJ02XtkECBAgQIAAAQIECBAgQIAAAQIECBAgQIAAAQIECBAgQIAAAQIECBAgQIAAAQIECBAgQIAAAQIECBAgQIAAAQIECBAgQIAAAQIECBAgQKASeFWSl1THv5LkpZ0Llbr+UmYOO6dZXP4wzG1xZc+rxWzOIECAAAECBAgQmK6A9UFDb6wPGvCmEfr8JG+qUrkqyQ9OIzVZECBAgEBnAndPcmuSjf8e+jo/yb5tOJjntoF0tFPMcw14QgkQIECAAAECswJnJ7khSf3v57+Z5MeOMZR5uAHYPNyAJ5QAAQIECBAgQIAAAQIECBAgQIAAAQIECBAgQIAAAQIECBAgQIAAAQIECBAgQIAAAQIECBAgQIAAAQIECBAgQIAAAQIECHQq4OEMnTZe2QQIECBAgAABAgQIECBAgAABAgQIECBAgAABAgQIECBAgAABAgQIECBAgAABAgQIECBAgAABAgQIECBAgAABAgQIECBAgAABAgQIECBAoBL4QJLHV8c/lORdnQuVuv5SZg47p1lc/jDMbXFlz6vFbM4gQIAAAQIECBCYroD1QUNvrA8a8KYRek6ST1apfC7Jg6eRmiwIECBAoEOBtyV5dlX3FUn2bsPBPLcNpKOdYp5rwBNKgAABAgQIEJgX2JhhX1S9fGWSFxxjKPNwA7B5uAFPKAECBAgQIECAAAECBAgQIECAAAECBAgQIECAAAECBAgQIECAAAECBAgQIECAAAECBAgQIECAAAECBAgQIECAAAECBAgQ6FTAwxk6bbyyCRAgQIAAAQIECBAgQIAAAQIECBAgQIAAAQIECBAgQIAAAQIECBAgQIAAAQIECBAgQIAAAQIECBAgQIAAAQIECBAgQIAAAQIECBAgQIBAJfDKJI9N8ogkJyc5I8lNnQuVuv5SZg47p1lc/jDMbXFlz6vFbM4gQIAAAQIECBCYroD1QUNvrA8a8KYRerckdyY5oUrntCS3TSM9WRAgQIBAZwJPTPLequabkzwgyV0LHMxzDTeKea4BTygBAgQIECBAYF7glCSfTfJ3SZ6f5AO7gGQebkA2DzfgCSVAgAABAgQIECBAgAABAgQIECBAgAABAgQIECBAgAABAgQIECBAgAABAgQIECBAgAABAgQIECBAgAABAgQIECBAgAABAp0KeDhDp41XNgECBAgQIECAAAECBAgQIECAAAECBAgQIECAAAECBAgQIECAAAECBAgQIECAAAECBAgQIECAAAECBAgQIECAAAECBAgQIECAAAECBAgQOIrAWUn+F52U2qCUmUM8CwSGYW6LK3teuWsIECBAgAABAgRWWcD6oKF71gcNeNMJ/WSSc6p0HpfkD6eTnkwIECBAoCOBE5N8MclpVc0/kOSaBQbmuYabxDzXgCeUAAECBAgQIHBkgX+S5NNJbt8lIPNwA7R5uAFPKAECBAgQIECAAAECBAgQIECAAAECBAgQIECAAAECBAgQIECAAAECBAgQIECAAAECBAgQIECAAAECBAgQIECAAAECBAgQ6FTAwxk6bbyyCRAgQIAAAQIECBAgQIAAAQIECBAgQIAAAQIECBAgQIAAAQIECBAgQIAAAQIECBAgQIAAAQIECBAgQIAAAQIECBAgQIAAAQIECBAgQIAAgS0FSv1uKTOH6BYIDMPcFlf2vHLXECBAgAABAgQIrLKA9UFD96wPGvCmE/qmJM+v0vnJJK+dTnoyIUCAAIHOBF6f5JIkVyV5d5Krk/ztAgPzXMNNYp5rwBNKgAABAgQIEJiGgHm4oQ/m4QY8oQQIECBAgAABAgQIECBAgAABAgQIECBAgAABAgQIECBAgAABAgQIECBAgAABAgQIECBAgAABAgQIECBAgAABAgQIECBAoFMBD2fotPHKJkCAAAECBAgQIECAAAECBAgQIECAAAECBAgQIECAAAECBAgQIECAAAECBAgQIECAAAECBAgQIECAAAECBAgQIECAAAECBAgQIECAAAECBLYUKPW7pcwcolsgMAxzW1zZ88pdQ4AAAQIECBAgsMoC1gcN3bM+aMCbTuhPJvlPVTpXJnnBdNKTCQECBAh0JnB6ki8tWbN5bkmw+nTzXAOeUAIECBAgQIDANATMww19MA834AklQIAAAQIECBAgQIAAAQIECBAgQIAAAQIECBAgQIAAAQIECBAgQIAAAQIECBAgQIAAAQIECBAgQIAAAQIECBAgQIAAAQKdCng4Q6eNVzYBAgQIECBAgAABAgQIECBAgAABAgQIECBAgAABAgQIECBAgAABAgQIECBAgAABAgQIECBAgAABAgQIECBAgAABAgQIECBAgAABAgQIECCwpUCp3y1l5hDdAoFhmNviyp5X7hoCBFZB4DeTXJDk1IPfj0/ysVVIXI4ECBAgcMwFrA8aiK0PGvCmE/rYJNdW6dyQ5BHTSU8mBAgQIEBgoYB5biHR0U8wzzXgCSVAgAABAgQITEPAPNzQB/NwA55QAgQIECBAgAABAgQIECBAgAABAgQIECBAgAABAgQIECBAgAABAgQIECBAgAABAgQIECBAgAABAgQIECBAgAABAgQIECDQqYCHM3TaeGUTIECAAAECBAgQIECAAAECBAgQIECAAAECBAgQIECAAAECBAgQIECAAAECBAgQIECAAAECBAgQIECAAAECBAgQIECAAAECBAgQIECAAAECWwqU+t1SZg7RLRAYhrktrux55a4hQOhCDbcAACAASURBVGAVBK5OclGV6JOSbLzmiwABAgQIWB803APWBw140wk9NcmtVTp/l+QeSb4xnRRlQoAAAQIEfN57rO4B89yxknVdAgQIECBAgMCuCfh8s4HaPNyAJ5QAAQIECBAgQIAAAQIECBAgQIAAAQIECBAgQIAAAQIECBAgQIAAAQIECBAgQIAAAQIECBAgQIAAAQIECBAgQIAAAQIECHQq4OEMnTZe2QQIECBAgAABAgQIECBAgAABAgQIECBAgAABAgQIECBAgAABAgQIECBAgAABAgQIECBAgAABAgQIECBAgAABAgQIECBAgAABAgQIECBAgMCWAqV+t5SZQ3QLBIZhbosre165awgQWAWBtyZ5TpXo85JsvOaLAAECBAhYHzTcA9YHDXjTCv1ckgdVKT0iyQ3TSlE2BAgQIEDgqALmuYabwzzXgCeUAAECBAgQIDANAfNwQx/Mww14QgkQIECAAAECBAgQIECAAAECBAgQIECAAAECBAgQIECAAAECBAgQIECAAAECBAgQIECAAAECBAgQIECAAAECBAgQIECAQKcCHs7QaeOVTYAAAQIECBAgQIAAAQIECBAgQIAAAQIECBAgQIAAAQIECBAgQIAAAQIECBAgQIAAAQIECBAgQIAAAQIECBAgQIAAAQIECBAgQIAAAQIECGwpUOp3S5k5RLdAYBjmtriy55W7hgCBVRC4IsmLqkT3Jtl4zRcBAgQIELA+aLgHrA8a8KYV+p4kT65SekGSK6eVomwIECBAgMBRBcxzDTeHea4BTygBAgQIECBAYBoC5uGGPpiHG/CEEiBAgAABAgQIECBAgAABAgQIECBAgAABAgQIECBAgAABAgQIECBAgAABAgQIECBAgAABAgQIECBAgAABAgQIECBAgACBTgU8nKHTxiubAAECBAgQIECAAAECBAgQIECAAAECBAgQIECAAAECBAgQIECAAAECBAgQIECAAAECBAgQIECAAAECBAgQIECAAAECBAgQIECAAAECBAgQ2FKg1O+WMnOIboHAMMxtcWXPK3cNAQKrIHB5ksuqRF9+4M8br/kiQIAAAQLWBw33gPVBA960Qn84ydlJbkjyiYP/nVaGsiFAgAABAkcXMM813B3muQY8oQQIECBAgACBaQiYhxv6YB5uwBNKgAABAgQIECBAgAABAgQIECBAgAABAgQIECBAgAABAgQIECBAgAABAgQIECBAgAABAgQIECBAgAABAgQIECBAgAABAgQ6FfBwhk4br2wCBAgQIECAAAECBAgQIECAAAECBAgQIECAAAECBAgQIECAAAECBAgQIECAAAECBAgQIECAAAECBAgQIECAAAECBAgQIECAAAECBAgQIEBgS4FSv1vKzCG6BQLDMLfFlT2v3DUECKyCwE8k+dUq0dcl2XjNFwECBAgQsD5ouAesDxrwhBIgQIAAAQJjCZjnGiTNcw14QgkQIECAAAECOxe4d5LvTvKRnV/iW5Hm4QZE83ADnlACBAgQIECAAAECBAgQIECAAAECBAgQIECAAAECBAgQIECAAAECBAgQIECAAAECBAgQIECAAAECBAgQIECAAAECBAgQINCpgIczdNp4ZRMgQIAAAQIECBAgQIAAAQIECBAgQIAAAQIECBAgQIAAAQIECBAgQIAAAQIECBAgQIAAAQIECBAgQIAAAQIECBAgQIAAAQIECBAgQIAAAQJbCpT63VJmDtEtEBiGuS2u7HnlriFAYBUEnpvkLVWib0uy8ZovAgQIECBgfdBwD1gfNOAJJUCAAAECBMYSMM81SJrnGvCEEiBAgAABAgSWFzghyb9O8sokG3PsQ5J8dfnLzESYhxsAzcMNeEIJECBAgAABAgQIECBAgAABAgQIECBAgAABAgQIECBAgAABAgQIECBAgAABAgQIECBAgAABAgQIECBAgAABAgQIECBAgECnAh7O0GnjlU2AAAECBAgQIECAAAECBAgQIECAAAECBAgQIECAAAECBAgQIECAAAECBAgQIECAAAECBAgQIECAAAECBAgQIECAAAECBAgQIECAAAECBAhsKVDqd0uZOUS3QGAY5ra4sueVu4YAgVUQeGKS91aJvi/Jxmu+CBAgQICA9UHDPWB90IAnlAABAgQIEBhLwDzXIGmea8ATSoAAAQIECBBYXuBjSc6vwt6Q5NLlLzMTYR5uADQPN+AJJUCAAAECBAgQIECAAAECBAgQIECAAAECBAgQIECAAAECBAgQIECAAAECBAgQIECAAAECBAgQIECAAAECBAgQIECAAAECnQp4OEOnjVc2AQIECBAgQIAAAQIECBAgQIAAAQIECBAgQIAAAQIECBAgQIAAAQIECBAgQIAAAQIECBAgQIAAAQIECBAgQIAAAQIECBAgQIAAAQIECHQvcEGSpyX5b0k+mOQr3YvMApT6sJSZQ1QLBIZhbosre165awgQWAWBRyX5aJXo9Uk2XvNFgAABAgSsDxruAeuDBjyhBAgQIECAwFgC5rkGSfNcA55QAgQIECBAgMDyAnuTvLYK25hlz0vyx8tf6lsR5uEGPPNwA55QAgQIECBAgAABAgQIECBAgAABAgQIECBAgAABAgQIECBAgAABAgQIECBAgAABAgQIECBAgAABAgQIECBAgAABAgQIECDQqYCHM3TaeGUTIECAAAECBAgQIECAAAECBAgQIECAAAECBAgQIECAAAECBAgQIECAAAECBAgQIECAAAECBAgQIECAAAECBAgQIECAAAECBAgQIECAQPcCL0vyykrh5Qf+fHn3KocBSm1RyswhpgUCwzC3xZU9r9w1BAisgsDDktxYJfqZJBuv+SJAgAABAtYHDfeA9UEDnlACBAgQIEBgWYEfTvJtSX59U6B5blnJ6nzzXAOeUAIECBAgQIDA8gInJvlEkrOr0E8lOSfJTn9xwTy8fB++FWEebsATSoAAAQIECBAgQIAAAQIECBAgQIAAAQIECBAgQIAAAQIECBAgQIAAAQIECBAgQIAAAQIECBAgQIAAAQIECBAgQIAAAQIEOhXwcIZOG69sAgQIECBAgAABAgQIECBAgAABAgQIECBAgAABAgQIECBAgAABAgQIECBAgAABAgQIECBAgAABAgQIECBAgAABAgQIECBAgAABAgQIEOhe4HeTPLVS2Jvkiu5VDgOU2qKUmUNMCwSGYW6LK3teuWsIEFgFgdOTfLFK9MtJNl7zRYAAAQIErA8a7gHrgwY8oQQIECBAgMB2BO6b5BVJnpPk7yf5yyQP3BRontuO5FHOMc814AklQIAAAQIECOxM4HuT7EtS/zv7iw78u9Xrd3a5mId3CLcRZh5uwBNKgAABAgQIECBAgAABAgQIECBAgAABAgQIECBAgAABAgQIECBAgAABAgQIECBAgAABAgQIECBAgAABAgQIECBAgAABAgQ6FfBwhk4br2wCBAgQIECAAAECBAgQIECAAAECBAgQIECAAAECBAgQIECAAAECBAgQIECAAAECBAgQIECAAAECBAgQIECAAAECBAgQIECAAAECBAgQ6F7gfyd5cKVwQZIPd69yGKDUFqXMHGJaIDAMc1tc2fPKXUOAwCoIbPxd9Y0q0Y2//E9YhcTlSIAAAQLHXMD6oIHY+qABTygBAgQIECCwHYF7JbklyUnVyY9N8sFNa/xvHfq8dzush88xzy3n5WwCBAgQIECAwEgCv5HkhdW1vprkIUm+tIPr+3xzB2iHQszDDXhCCRAgQIAAAQIECBAgQIAAAQIECBAgQIAAAQIECBAgQIAAAQIECBAgQIAAAQIECBAgQIAAAQIECBAgQIAAAQIECBAgQIBApwIeztBp45VNgAABAgQIECBAgAABAgQIECBAgAABAgQIECBAgAABAgQIECBAgAABAgQIECBAgAABAgQIECBAgAABAgQIECBAgAABAgQIECBAgAABAl0LnJrk1krgG0lOSXJH1yqzxZf6sJSZQ0wLBIZhbosre165awgQWBWB85PcnuS2g993rkri8iRAgACBYypgfdDAa33QgCeUAAECBAgQ2K7A7yR5WnXybyV5YXVsntuu5BHOM8814AklQIAAAQIECOxcYOP3Oj6T5PTqEu9I8uwdXNI8vAO0QyHm4QY8oQQIECBAgAABAgQIECBAgAABAgQIECBAgAABAgQIECBAgAABAgQIECBAgAABAgQIECBAgAABAgQIECBAgAABAgQIECBAoFMBD2fotPHKJkCAAAECBAgQIECAAAECBAgQIECAAAECBAgQIECAAAECBAgQIECAAAECBAgQIECAAAECBAgQIECAAAECBAgQIECAAAECBAgQIECAAIGuBR6f5AOVwJ8kOatrkfniS/1SKTOHqBYIDMPcFlf2vHLXECBAgAABAgQIrLKA9UFD96wPGvCEEiBAgAABAtsVeFqS36lOvjXJtye56+Br5rntSh7hPPNcA55QAgQIECBAgECbwCVJrtx0iccl+cMlL2seXhKsPt083IAnlAABAgQIECBAgAABAgQIECBAgAABAgQIECBAgAABAgQIECBAgAABAgQIECBAgAABAgQIECBAgAABAgQIECBAgAABAgQIdCrg4QydNl7ZBAgQIECAAAECBAgQIECAAAECBAgQIECAAAECBAgQIECAAAECBAgQIECAAAECBAgQIECAAAECBAgQIECAAAECBAgQIECAAAECBAgQINC1wM8k+ZVK4K1Jnte1yHzxpX6plJlDVAsEhmFuiyt7XrlrCBAgQIAAAQIEVlnA+qChe9YHDXhCCRAgQIAAge0KnJTkliT3qgIuTvLeg8fmue1KHuE881wDnlACBAgQIECAQLvAh5M8urrMZ5M8PMnXl7i0eXgJrM2nmocb8IQSIECAAAECBAgQIECAAAECBAgQIECAAAECBAgQIECAAAECBAgQIECAAAECBAgQIECAAAECBAgQIECAAAECBAgQIECAAIFOBTycodPGK5sAAQIECBAgQIAAAQIECBAgQIAAAQIECBAgQIAAAQIECBAgQIAAAQIECBAgQIAAAQIECBAgQIAAAQIECBAgQIAAAQIECBAgQIAAAQIEuhZ4R5J/UQn8VJLXdC0yX3ypXypl5hDVAoFhmNviyp5X7hoCBAgQIECAAIFVFrA+aOie9UEDnlACBAgQIEBgGYE3JvmRKuBtSZ578Ng8t4zkpnPNcw14QgkQIECAAAEC7QJnHvj9jj/ddJlLk7xhiUubh5fA2nyqebgBTygBAgQIECBAgAABAgQIECBAgAABAgQIECBAgAABAgQIECBAgAABAgQIECBAgAABAgQIECBAgAABAgQIECBAgAABAgQIEOhUwMMZOm28sgkQIECAAAECBAgQIECAAAECBAgQIECAAAECBAgQIECAAAECBAgQIECAAAECBAgQIECAAAECBAgQIECAAAECBAgQIECAAAECBAgQIECga4E/TXJmJfB9Sf571yLzxZf6pVJmDlEtEBiGuS2u7HnlriFAgAABAgQIEFhlAeuDhu5ZHzTgTTP0tCTPTPLIJI9IckuSJ04zVVkRIECAQGcCj01ybVXz3yTZ+P/Wxn/Ncw03g3muAU8oAQIECBAgQGAcgV9O8tIktx6YbS9L8oYkdy1xafPwElibTzUPN+AJJUCAAAECBAgQIECAAAECBAgQIECAAAECBAgQIECAAAECBAgQIECAAAECBAgQIECAAAECBAgQIECAAAECBAgQIECAAAECnQp4OEOnjVc2AQIECBAgQIAAAQIECBAgQIAAAQIECBAgQIAAAQIECBAgQIAAAQIECBAgQIAAAQIECBAgQIAAAQIECBAgQIAAAQIECBAgQIAAAQIECHQrcHKSr22q/p5J7uhW5MiFl/rlUmYOUS0QGIa5La7seeWuIUCAAAECBAgQWGUB64OG7lkfNOBNM3RPkv1VarclOW2aqcqKAAECBDoT2PgM8q+T3K+q+4eSvCuJea7hZjDPNeAJJUCAAAECBAiMI3CPJK9I8u+TfHkHlzQP7wDtUIh5uAFPKAECBAgQIECAAAECBAgQIECAAAECBAgQIECAAAECBAgQIECAAAECBAgQIECAAAECBAgQIECAAAECBAgQIECAAAECBAgQ6FTAwxk6bbyyCRAgQIAAAQIECBAgQIAAAQIECBAgQIAAAQIECBAgQIAAAQIECBAgQIAAAQIECBAgQIAAAQIECBAgQIAAAQIECBAgQIAAAQIECBAgQKBbgQuSXFdVf2OSh3ercfTCS/1WKTOHuBYIDMPcFlf2vHLXECBAgAABAgQIrLKA9UFD96wPGvCmG/q1JCdX6T04yeemm67MCBAgQKAjgVcn+emq3t9L8tQk5rmGm8A814AnlAABAgQIECAwDQHzcEMfzMMNeEIJECBAgAABAgQIECBAgAABAgQIECBAgAABAgQIECBAgAABAgQIECBAgAABAgQIECBAgAABAgQIECBAgAABAgQIECBAgECnAh7O0GnjlU2AAAECBAgQIECAAAECBAgQIECAAAECBAgQIECAAAECBAgQIECAAAECBAgQIECAAAECBAgQIECAAAECBAgQIECAAAECBAgQIECAAAEC3Qq8KMkVVfXvSPLsbjWOXnip3ypl5hDXAoFhmNviyp5X7hoCBAgQIECAAIFVFrA+aOie9UED3nRDr0tyQZXeDya5arrpyowAAQIEOhJ4RJJPVPV+/cDn4fdJ8lWf9+78LjDP7dxOJAECBAgQIEBgIgI+32xohHm4AU8oAQIECBAgQIAAAQIECBAgQIAAAQIECBAgQIAAAQIECBAgQIAAAQIECBAgQIAAAQIECBAgQIAAAQIECBAgQIAAAQIECBDoVMDDGTptvLIJECBAgAABAgQIECBAgAABAgQIECBAgAABAgQIECBAgAABAgQIECBAgAABAgQIECBAgAABAgQIECBAgAABAgQIECBAgAABAgQIECBAoFuBs5I8Kckjk5yT5I1JXtOtxtELL/Vbpcwc4logMAxzW1zZ88pdQ4AAAQIECBAgsMoC1gcN3bM+aMCbbujrk1xapfcLSV4x3XRlRoAAAQKdCXw6ycbn4Ie+LkryPp/37vwuMM/t3E4kAQIECBAgQGAiAj7fbGiEebgBTygBAgQIECBAgAABAgQIECBAgAABAgQIECBAgAABAgQIECBAgAABAgQIECBAgAABAgQIECBAgAABAgQIECBAgAABAgQIEOhUwMMZOm28sgkQIECAAAECBAgQIECAAAECBAgQIECAAAECBAgQIECAAAECBAgQIECAAAECBAgQIECAAAECBAgQIECAAAECBAgQIECAAAECBAgQIECAAIEtBUr9bikzh+gWCAzD3BZX9rxy1xAgQIAAAQIECKyygPVBQ/esDxrwphv6r5L8dpXe7yb559NNV2YECBAg0JnAS5P8syTvSvLuJLckMc813ATmuQY8oQQIECBAgACBaQiYhxv6YB5uwBNKgAABAgQIECBAgAABAgQIECBAgAABAgQIECBAgAABAgQIECBAgAABAgQIECBAgAABAgQIECBAgAABAgQIECBAgAABAgQ6FfBwhk4br2wCBAgQIECAAAECBAgQIECAAAECBAgQIECAAAECBAgQIECAAAECBAgQIECAAAECBAgQIECAAAECBAgQIECAAAECBAgQIECAAAECBAgQIEBgS4FSv1vKzCG6BQLDMLfFlT2v3DUECBAgQIAAAQKrLGB90NA964MGvOmGnptkX5XeTUnOmG66MiNAgAABAjHPNdwE5rkGPKEECBAgQIAAgWkImIcb+mAebsATSoAAAQIECBAgQIAAAQIECBAgQIAAAQIECBAgQIAAAQIECBAgQIAAAQIECBAgQIAAAQIECBAgQIAAAQIECBAgQIAAAQIEOhXwcIZOG69sAgQIECBAgAABAgQIECBAgAABAgQIECBAgAABAgQIECBAgAABAgQIECBAgAABAgQIECBAgAABAgQIECBAgAABAgQIECBAgAABAgQIECBAYEuBUr9byswhugUCwzC3xZU9r9w1BAgQIECAAAECqyxgfdDQPeuDBrzpht4tyZ1JTqhSvGeSO6absswIECBAoHMB81zDDWCea8ATSoAAAQIECBCYhoB5uKEP5uEGPKEECBAgQIAAAQIECBAgQIAAAQIECBAgQIAAAQIECBAgQIAAAQIECBAgQIAAAQIECBAgQIAAAQIECBAgQIAAAQIECBAgQKBTAQ9n6LTxyiZAgAABAgQIECBAgAABAgQIECBAgAABAgQIECBAgAABAgQIECBAgAABAgQIECBAgAABAgQIECBAgAABAgQIECBAgAABAgQIECBAgAABAgS2FCj1u6XMHKJbIDAMc1tc2fPKXUOAwKoI3CvJtUlOPfi9kff9ViV5eRIgQIDAMROwPmigtT5owJt26KeTnFWl+E+TfGjaKcuOAAECBDoWMM81NN8814AnlAABAgQIECAwDQHzcEMfzMMNeEIJECBAgAABAgQIECBAgAABAgQIECBAgAABAgQIECBAgAABAgQIECBAgAABAgQIECBAgAABAgQIECBAgAABAgQIECBAgECnAh7O0GnjlU2AAAECBAgQIECAAAECBAgQIECAAAECBAgQIECAAAECBAgQIECAAAECBAgQIECAAAECBAgQIECAAAECBAgQIECAAAECBAgQIECAAAECBAhsKVDqd0uZOUS3QGAY5ra4sueVu4YAgVUR2Pj76q4k9d9bJyTxP4JV6aA8CRAgcGwErA8aXK0PGvCmHfr2JM+qUvzxJL827ZRlR4AAAQIdC5jnGppvnmvAE0qAAAECBAgQmIaAebihD+bhBjyhBAgQIECAAAECBAgQIECAAAECBAgQIECAAAECBAgQIECAAAECBAgQIECAAAECBAgQIECAAAECBAgQIECAAAECBAgQIECgUwEPZ+i08comQIAAAQIECBAgQIAAAQIECBAgQIAAAQIECBAgQIAAAQIECBAgQIAAAQIECBAgQIAAAQIECBAgQIAAAQIECBAgQIAAAQIECBAgQIAAAQIEthQo9bulzByiWyAwDHNbXNnzyl1DgMAqCdyS5LQq4dOTfHmVCpArAQIECIwuYH3QQGp90IA37dCXJHlVleIbk/zotFOWHQECBAh0LGCea2i+ea4BTygBAgQIECBAYPcEHp7kN5L8XJKPbPqx5uGGPpiHG/CEEiBAgAABAgQIECBAgAABAgQIECBAgAABAgQIECBAgAABAgQIECBAgAABAgQIECBAgAABAgQIECBAgAABAgQIECBAgACBTgU8nKHTxiubAAECBAgQIECAAAECBAgQIECAAAECBAgQIECAAAECBAgQIECAAAECBAgQIECAAAECBAgQIECAAAECBAgQIECAAAECBAgQIECAAAECBAgQ2FKg1O+WMnOIboHAMMxtcWXPK3cNAQKrJLA/yZ4q4Ycl+cwqFSBXAgQIEBhdwPqggdT6oAFv2qEXJrmmSvEtSS6ZdsqyI0CAAIGOBcxzDc03zzXgCSVAgAABAgQIHHuBU5K8IsmlSf5ekhuTnJ3k69WPNg839ME83IAnlAABAgQIECBAgAABAgQIECBAgAABAgQIECBAgAABAgQIECBAgAABAgQIECBAgAABAgQIECBAgAABAgQIECBAgAABAgQIdCrg4QydNl7ZBAgQIECAAAECBAgQIECAAAECBAgQIECAAAECBAgQIECAAAECBAgQIECAAAECBAgQIECAAAECBAgQIECAAAECBAgQIECAAAECBAgQIECAwJYCpX63lJlDdAsEhmFuiyt7XrlrCBBYJYF9Sc6tEn5UkutXqQC5EiBAgMDoAtYHDaTWBw140w69T5KnJfn4we9pZys7AgQIEOhdwDzXcAeY5xrwhBIgQIAAAQIEjr3AmUk+neTE6ke9LMkvVcfm4YY+mIcb8IQSIECAAAECBAgQIECAAAECBAgQIECAAAECBAgQIECAAAECBAgQIECAAAECBAgQIECAAAECBAgQIECAAAECBAgQIECAAIFOBTycodPGK5sAAQIECBAgQIAAAQIECBAgQIAAAQIECBAgQIAAAQIECBAgQIAAAQIECBAgQIAAAQIECBAgQIAAAQIECBAgQIAAAQIECBAgQIAAAQIECBDYUqDU75Yyc4hugcAwzG1xZc8rdw0BAqsk8P4kT6gSfmKS961SAXIlQIAAgdEFrA8aSK0PGvCEEiBAgAABAmMJmOcaJM1zDXhCCRAgQIAAAQK7I/CqJC+pftTfJnloks8ffM083NAH83ADnlACBAgQIECAAAECBAgQIECAAAECBAgQIECAAAECBAgQIECAAAECBAgQIECAAAECBAgQIECAAAECBAgQIECAAAECBAgQINCpgIczdNp4ZRMgQIAAAQIECBAgQIAAAQIECBAgQIAAAQIECBAgQIAAAQIECBAgQIAAAQIECBAgQIAAAQIECBAgQIAAAQIECBAgQIAAAQIECBAgQIAAAQJbCpT63VJmDtEtEBiGuS2u7HnlriFAYJUE3p7kWVXCz03ytlUqQK4ECBAgMLqA9UEDqfVBA55QAgQIECBAYCwB81yDpHmuAU8oAQIECBAgQGB3BO5x4N+2bkzyoOrHvS/JEw8em4cb+mAebsATSoAAAQIECBAgQIAAAQIECBAgQIAAAQIECBAgQIAAAQIECBAgQIAAAQIECBAgQIAAAQIECBAgQIAAAQIECBAgQIAAAQIEOhXwcIZOG69sAgQIECBAgAABAgQIECBAgAABAgQIECBAgAABAgQIECBAgAABAgQIECBAgAABAgQIECBAgAABAgQIECBAgAABAgQIECBAgAABAgQIECBAYEuBUr9byswhugUCwzC3xZU9r9w1BAisksDrk1xaJfwTSV634NH6dwAAIABJREFUSgXIlQABAgRGF7A+aCC1PmjAE0qAAAECBAiMJWCea5A0zzXgCSVAgAABAgQI7J7AU5L83qYf99SDr5mHG/pgHm7AE0qAAAECBAgQIECAAAECBAgQIECAAAECBAgQIECAAAECBAgQIECAAAECBAgQIECAAAECBAgQIECAAAECBAgQIECAAAECBDoV8HCGThuvbAIECBAgQIAAAQIECBAgQIAAAQIECBAgQIAAAQIECBAgQIAAAQIECBAgQIAAAQIECBAgQIAAAQIECBAgQIAAAQIECBAgQIAAAQIECBDoTuCvkvzPJDck+USSt3UnsFzBpT69lJnD5a7U4dnDMLfFlT2vOrwPlExghQV+Mcm/rfK/PMnLV7geqRMgQIBAu4D1QYOh9UEDnlACBAgQIEBgLAHzXIOkea4BTygBAgQIECBAYHcFrk5yUfUjP5/kzCR31Gn4/YflmmIeXs7L2QQIECBAgAABAgQIECBAgAABAgQIECBAgAABAgQIECBAgAABAgQIECBAgAABAgQIECBAgAABAgQIECBAgAABAgQIECBAgEDi4QzuAgIECBAgQIAAAQIECBAgQIAAAQIECBAgQIAAAQIECBAgQIAAAQIECBAgQIAAAQIECBAgQIAAAQIECBAgQIAAAQIECBAgQIAAAQIECBAgsP4C5yT5ZFXmXyR50PqX3VRhqaNLmTlsunAPwcMwt8WVPa96aLwaCayPwIuTvKYq54oke9enPJUQIECAwA4ErA92gHYoxPqgAU8oAQIECBAgMIbAdyb58/pCt99+e0455ZQxrt3FNcxzXbRZkQQIECBAgMB6CGz8HsiNSe5RlfPqJD9Tl+f3H5Zrtnl4OS9nEyBAgAABAgQIECBAgAABAgQIECBAgAABAgQIECBAgAABAgQIECBAgAABAgQIECBAgAABAgQIECBAgAABAgQIECBAgAABAomHM7gLCBAgQIAAAQIECBAgQIAAAQIECBAgQIAAAQIECBAgQIAAAQIECBAgQIAAAQIECBAgQIAAAQIECBAgQIAAAQIECBAgQIAAAQIECBAgQIDA+gv8yyT/uSrzPUmesv5lN1VY6uhSZg6bLtxD8DDMbXFlz6seGq9GAusjcEmSK6ty3prkeetTnkoIECBAYAcC1gc7QDsUYn3QgCeUAAECBAgQGEtgZp678sorc8klG8t/X9sRMM9tR8k5BAgQIECAAIHJCPxskl+qsrkryYl1dn7/YblemYeX83I2AQIECBAgQIAAAQIECBAgQIAAAQIECBAgQIAAAQIECBAgQIAAAQIECBAgQIAAAQIECBAgQIAAAQIECBAgQIAAAQIECBAgkHg4g7uAAAECBAgQIECAAAECBAgQIECAAAECBAgQIECAAAECBAgQIECAAAECBAgQIECAAAECBAgQIECAAAECBAgQIECAAAECBAgQIECAAAECBAisv8Drk1xalXlZkl9c/7KbKix1dCkzh00X7iF4GOa2uLLnVQ+NVyOB9RG4OMlVVTlXJ3nS+pSnEgIECBDYgYD1wQ7QDoVYHzTgCSVAgAABAgTGEpiZ5y688MJcc801Y1177a9jnlv7FiuQAAECBAgQWC+Bk5J8KsmZRyvL7z8s13Dz8HJeziZAgAABAgQIECBAgAABAgQIECBAgAABAgQIECBAgAABAgQIECBAgAABAgQIECBAgAABAgQIECBAgAABAgQIECBAgAABAgQSD2dwFxAgQIAAAQIECBAgQIAAAQIECBAgQIAAAQIECBAgQIAAAQIECBAgQIAAAQIECBAgQIAAAQIECBAgQIAAAQIECBAgQIAAAQIECBAgQIAAgfUX+GiSR1VlXpzkvetfdlOFpY4uZeaw6cI9BA/D3BZX9rzqofFqJLA+AqclOSPJbQe/v7g+pamEAAECBHYoYH2wQ7iNMOuDBjyhBAgQIECAwFgCM/PciSeemC984Qu53/3uN9b11/o65rm1bq/iCBAgQIAAgfUUeEySDx2tNL//sFzTzcPLeTmbAAECBAgQIECAAAECBAgQIECAAAECBAgQIECAAAECBAgQIECAAAECBAgQIECAAAECBAgQIECAAAECBAgQIECAAAECBAgQSDycwV1AgAABAgQIECBAgAABAgQIECBAgAABAgQIECBAgAABAgQIECBAgAABAgQIECBAgAABAgQIECBAgAABAgQIECBAgAABAgQIECBAgAABAgTWW+CEJH+T5KSqzO9IcvN6l91cXamvUMrMYfPF1/0CwzC3xZU9r9a96eojQIAAAQIECKy3gPVBQ3+tDxrwhBIgQIAAAQJjCcx9wPva1742e/fuHev6a30d89xat1dxBAgQIECAwPoKvDnJo5L8aJIP1mX6/Yflmm4eXs7L2QQIECBAgAABAgQIECBAgAABAgQIECBAgAABAgQIECBAgAABAgQIECBAgAABAgQIECBAgAABAgQIECBAgAABAgQIECBAgEDi4QzuAgIECBAgQIAAAQIECBAgQIAAAQIECBAgQIAAAQIECBAgQIAAAQIECBAgQIAAAQIECBAgQIAAAQIECBAgQIAAAQIECBAgQIAAAQIECBAgsN4C/zDJp6oS/yrJA9a75FGqK/VVSpk5HOUHrPNFhmFuiyt7Xq1zw9VGgAABAgQIEFh/AeuDhh5bHzTgCSVAgAABAgTGEpj7gPfcc8/Nvn37xrr+Wl/HPLfW7VUcAQIECBAgsL4Cpya57WB5Pt9s6LN5uAFPKAECBAgQIECAAAECBAgQIECAAAECBAgQIECAAAECBAgQIECAAAECBAgQIECAAAECBAgQIECAAAECBAgQIECAAAECBAgQ6FTAwxk6bbyyCRAgQIAAAQIECBAgQIAAAQIECBAgQIAAAQIECBAgQIAAAQIECBAgQIAAAQIECBAgQIAAAQIECBAgQIAAAQIECBAgQIAAAQIECBAgQKAbgecneVNV7e8neXI31e+80FKHljJzuPOrdhI5DHNbXNnzqpPeK5MAAQIECBAgsKYC1gcNjbU+aMBbrdC7J/meJI9M8pYkd6xW+rIlQIAAgTUXOOIHvPv378+ePXvWvPT28sxz7YauQIAAAQIECBA4zgI+32xogHm4AU8oAQIECBAgQIAAAQIECBAgQIAAAQIECBAgQIAAAQIECBAgQIAAAQIECBAgQIAAAQIECBAgQIAAAQIECBAgQIAAAQIECBDoVMDDGTptvLIJECBAgAABAgQIECBAgAABAgQIECBAgAABAgQIECBAgAABAgQIECBAgAABAgQIECBAgAABAgQIECBAgAABAgQIECBAgAABAgQIECBAoBuBK5K8qKr25Qf+fHk31e+80FKHljJzuPOrdhI5DHNbXNnzqpPeK5MAAQIECBAgsKYC1gcNjbU+aMBbndD3JHlyle75SfatTvoyJUCAAIEOBI74Ae9ll12Wyy/3cfmi/pvnFgl5nwABAgQIECAweQGfbza0yDzcgCeUAAECBAgQIECAAAECBAgQIECAAAECBAgQIECAAAECBAgQIECAAAECBAgQIECAAAECBAgQIECAAAECBAgQIECAAAECBAh0KuDhDJ02XtkECBAgQIAAAQIECBAgQIAAAQIECBAgQIAAAQIECBAgQIAAAQIECBAgQIAAAQIECBAgQIAAAQIECBAgQIAAAQIECBAgQIAAAQIECBAg0I3Ah5I8pqr2KUne0031Oy+01KGlzBzu/KqdRA7D3BZX9rzqpPfKJECAAAECBAisqYD1QUNjrQ8a8FYn9L8keXqV7guT/NbqpC9TAgQIEOhA4Igf8O7Zsyf79+/voPy2Es1zbX6iCRAgQIAAAQITEPD5ZkMTzMMNeEIJECBAgAABAgQIECBAgAABAgQIECBAgAABAgQIECBAgAABAgQIECBAgAABAgQIECBAgAABAgQIECBAgAABAgQIECBAgECnAh7O0GnjlU2AAAECBAgQIECAAAECBAgQIECAAAECBAgQIECAAAECBAgQIECAAAECBAgQIECAAAECBAgQIECAAAECBAgQIECAAAECBAgQIECAAAECXQickOSrSU6uqn1gkr/sovq2IksdXsrMYduVO4gehrktrux51UHflUiAAAECBAgQWGMB64OG5lofNOCtTujLkryySvcNSS5dnfRlSoAAAQIdCBz1A97rr78+5513XgcEOy/RPLdzO5EECBAgQIAAgYkI+HyzoRHm4QY8oQQIECBAgAABAgQIECBAgAABAgQIECBAgAABAgQIECBAgAABAgQIECBAgAABAgQIECBAgAABAgQIECBAgAABAgQIECBAoFMBD2fotPHKJkCAAAECBAgQIECAAAECBAgQIECAAAECBAgQIECAAAECBAgQIECAAAECBAgQIECAAAECBAgQIECAAAECBAgQIECAAAECBAgQIECAAIEuBB6Q5PokDzxY7c1JvqOLytuLLPUlSpk5bL/6ml9hGOa2uLLn1Zr3XHkECBAgQIAAgTUXsD5oaLD1QQPe6oRenOSqKt2PJHnM6qQvUwIECBDoQGDuA9773//+efrTn569e/dmz549HRDsvETz3M7tRBIgQIAAAQIEJiLg882GRpiHG/CEEiBAgAABAgQIECBAgAABAgQIECBAgAABAgQIECBAgAABAgQIECBAgAABAgQIECBAgAABAgQIECBAgAABAgQIECBAgACBTgU8nKHTxiubAAECBAgQIECAAAECBAgQIECAAAECBAgQIECAAAECBAgQIECAAAECBAgQIECAAAECBAgQIECAAAECBAgQIECAAAECBAgQIECAAAECBLoSuE+Sf5Tkvkne2VXlOy+21KGlzBzu/KqdRA7D3BZX9rzqpPfKJECAAAECBAisqYD1QUNjrQ8a8FYn9IFJPl+le0eSe65O+jIlQIAAgQ4EZua56667LhdccEEHZY9TonluHEdXIUCAAAECBAgcRwGfbzbgm4cb8IQSIECAAAECBAgQIECAAAECBAgQIECAAAECBAgQIECAAAECBAgQIECAAAECBAgQIECAAAECBAgQIECAAAECBAgQIECAAIFOBTycodPGK5sAAQIECBAgQIAAAQIECBAgQIAAAQIECBAgQIAAAQIECBAgQIAAAQIECBAgQIAAAQIECBAgQIAAAQIECBAgQIAAAQIECBAgQIAAAQIECBDYUqDU75Yyc4hugcAwzG1xZc8rdw0BAgQIECBAgMAqC1gfNHTP+qABb7VCb01yapXyQ5PsX60SZEuAAAECayxgnmtornmuAU8oAQIECBAgQGAaAubhhj6YhxvwhBIgQIAAAQIECBAgQIAAAQIECBAgQIAAAQIECBAgQIAAAQIECBAgQIAAAQIECBAgQIAAAQIECBAgQIAAAQIECBAgQIAAgU4FPJyh08YrmwABAgQIECBAgAABAgQIECBAgAABAgQIECBAgAABAgQIECBAgAABAgQIECBAgAABAgQIECBAgAABAgQIECBAgAABAgQIECBAgAABAgQIENhSoPAZVcCeV6NyuhgBAgQIECBAgMAuC1gfjAtufTCu51Su9gdJHlcl84wk755KcvIgQIAAge4FzHPj3gLmuXE9XY0AAQIECBAgcKwFzMPjCpuHx/V0NQIECBAgQIAAAQIECBAgQIAAAQIECBAgQIAAAQIECBAgQIAAAQIECBAgQIAAAQIECBAgQIAAAQIECBAgQIAAAQIECBAgsHYCNidYu5YqiAABAgQIECBAgAABAgQIECBAgAABAgQIECBAgAABAgQIECBAgAABAgQIECBAgAABAgQIECBAgAABAgQIECBAgAABAgQIECBAgAABAgQIEBhBoIxwDZc4LGDPK3cDAQIECBAgQIDAKgtYH4zbPeuDcT2ncrX/mOSnqmT+XZKfn0py8iBAgACB7gXMc+PeAua5cT1djQABAgQIECBwrAXMw+MKm4fH9XQ1AgQIECBAgAABAgQIECBAgAABAgQIECBAgAABAgQIECBAgAABAgQIECBAgAABAgQIECBAgAABAgQIECBAgAABAgQIECCwdgI2J1i7liqIAAECBAgQIECAAAECBAgQIECAAAECBAgQIECAAAECBAgQIECAAAECBAgQIECAAAECBAgQIECAAAECBAgQIECAAAECBAgQIECAAAECBAgQGEGgjHANlzgsYM8rdwMBAqsm8Pgk/yHJqQe/r0pyyaoVIV8CBAgQGE3A+mA0yv9/IeuDcT2ncrXnJXlzlczvJ3nyVJKTBwECBAh0L2CeG/cWMM+N6+lqBAgQIECAAIFjLWAeHlfYPDyup6sRIECAAAECBAgQIECAAAECBAgQIECAAAECBAgQIECAAAECBAgQIECAAAECBAgQIECAAAECBAgQIECAAAECBAgQIECAAIG1E7A5wdq1VEEECBAgQIAAAQIECBAgQIAAAQIECBAgQIAAAQIECBAgQIAAAQIECBAgQIAAAQIECBAgQIAAAQIECBAgQIAAAQIECBAgQIAAAQIECBAgQIDACAJlhGu4xGEBe165GwgQWDWBi5JcXSX9/iQbr/kiQIAAgT4FrA/G7bv1wbieU7na9yS5oUrmL5I8aCrJyYMAAQIEuhcwz417C5jnxvV0NQIECBAgQIDAsRYwD48rbB4e19PVCBAgQIAAAQIECBAgQIAAAQIECBAgQIAAAQIECBAgQIAAAQIECBAgQIAAAQIECBAgQIAAAQIECBAgQIAAAQIECBAgQIDA2gnYnGDtWqogAgQIECBAgAABAgQIECBAgAABAgQIECBAgAABAgQIECBAgAABAgQIECBAgAABAgQIECBAgAABAgQIECBAgAABAgQIECBAgAABAgQIECBAYASBMsI1XOKwgD2v3A0ECKyawPlJPlYlvS/Jxmu+CBAgQKBPAeuDcftufTCu51SudkKSO5PcrUrotCS3TSVBeRAgQIBA1wLmuXHbb54b19PVCBAgQIAAAQLHWsA8PK6weXhcT1cjQIAAAQIECBAgQIAAAQIECBAgQIAAAQIECBAgQIAAAQIECBAgQIAAAQIECBAgQIAAAQIECBAgQIAAAQIECBAgQIAAAQJrJ2BzgrVrqYIIECBAgAABAgQIECBAgAABAgQIECBAgAABAgQIECBAgAABAgQIECBAgAABAgQIECBAgAABAgQIECBAgAABAgQIECBAgAABAgQIECBAgACBEQTKCNdwicMC9rxyNxAgsGoCD03yZ1XS+5NsvOaLAAECBPoUsD4Yt+/WB+N6Tulq1yXZ6O/Hk9yQ5J1J/u+UEpQLAQIECHQrYJ4bt/XmuXE9XY0AAQIECBAgcKwFzMPjCpuHx/V0NQIECBAgQIAAAQIECBAgQIAAAQIECBAgQIAAAQIECBAgQIAAAQIECBAgQIAAAQIECBAgQIAAAQIECBAgQIAAAQIECBAgsHYCNidYu5YqiAABAgQIECBAgAABAgQIECBAgAABAgQIECBAgAABAgQIECBAgAABAgQIECBAgAABAgQIECBAgAABAgQIECBAgAABAgQIECBAgAABAgQIEBhBoIxwDZc4LGDPK3cDAQKrJnDfJF+qkr4lycZrvggQIECgTwHrg3H7bn0wrqerESBAgAABAosFzHOLjZY5wzy3jJZzCRAgQIAAAQLHX8A8PG4PzMPjeroaAQIECBAgQIAAAQIECBAgQIAAAQIECBAgQIAAAQIECBAgQIAAAQIECBAgQIAAAQIECBAg8P/Yux+gy+ryPuDf4w4REJQuomtbTPmX1bQUggQHSQnEGhVNg0jVREg0lBgR0VBHYxhMQgziH0TqGjESbQhWmhlEh0TUqYipyyBIlFiiK2DRDf5ZATGskmTVU5eSN+e+L+zee3/nvveccz87s6Pn3fP7nef5PHeW57mz8zsECBAgQIAAAQIECBAgQIAAgcEJOJxgcCWVEAECBAgQIECAAAECBAgQIECAAAECBAgQIECAAAECBAgQIECAAAECBAgQIECAAAECBAgQIECAAAECBAgQIECAAAECBAgQIECAAAECBAgQINCCQN3CHrb4ZwFnXvk0ECDQN4Htf2/9sBH09v8urEnivw99q6R4CRAg0I6Av//bcfynXcwH7XrajQABAgQIENi5gH5u50aT3KGfm0TLvQQIECBAgACB+Qvoh9utgX64XU+7ESBAgAABAgQIECBAgAABAgQIECBAgAABAgQIECBAgAABAgQIECBAgAABAgQIECBAgAABAgQIECBAgAABAgQIECBAgACBwQk4nGBwJZUQAQIECBAgQIAAAQIECBAgQIAAAQIECBAgQIAAAQIECBAgQIAAAQIECBAgQIAAAQIECBAgQIAAAQIECBAgQIAAAQIECBAgQIAAAQIECBAg0IJA3dyjrkcuW9h+2FtU1Yojrpx5NeySy47AUAW+nWSvRnJrk2z/mV8ECBAgsHgC5oOCmpsPCvAsJUCAAAECBNoSGKufu+OOO3LLLbfkmGOOaeu5g9hHPzeIMkqCAAECBAgQWGyBh+yHP/OZz+SII45I899EvPKVr8wFF1yw2GKN7PXDPgoECBAgQIAAAQIECBAgQIAAAQIECBAgQIAAAQIECBAgQIAAAQIECBAgQIAAAQIECBAgQIAAAQIECBAgQIAAAQIECBAgQIDApAJezjCpmPsJECBAgAABAgQIECBAgAABAgQIECBAgAABAgQIECBAgAABAgQIECBAgAABAgQIECBAgAABAgQIECBAgAABAgQIECBAgAABAgQIECBAgED3Bf5jkt2TfDbJ5u6H28kI62ZUdT1y2cmAuxRUVa044sqZV10qkFgIEBhX4LYk+zduPjDJ9p/5RYAAAQKLJ2A+KKi5+aAAz1ICBAgQIECgLYGH7Od+8IMf5Morr8wf/dEf5aMf/Wj222+/3HrrrW09dxD76OcGUUZJECBAgAABAostsMPvN08//fS84x3vWBJas2ZNrr/++hx22GGLrfZA9vphHwMCBAgQIECAAAECBAgQIECAAAECBAgQIECAAAECBAgQIECAAAECBAgQIECAAAECBAgQIECAAAECBAgQIECAAAECBAgQIEBgUgEvZ5hUzP0ECBAgQIAAAQIECBAgQIAAAQIECBAgQIAAAQIECBAgQIAAAQIECBAgQIAAAQIECBAgQIAAAQIECBAgQIAAAQIECBAgQIAAAQIECBAgQKD7Ah9J8vQHwrw7yXOTXNP9sDsVYd2Mpq5HLjsVaBeDqaoVR1w586qLhRITAQI7E7ghyeGNm45Isv1nfhEgQIDA4gmYDwpqbj4owLOUAAECBAgQaEvgIfu5v/3bv83jH//4NL8D/tznPpdDDjmkrWf3fh/9XO9LKAECBAgQIECAwA6/37z33ntz0EEH5Zvf/OaS1Jlnnpnzzz+fXBL9sI8BAQIECBAgQIAAAQIECBAgQIAAAQIECBAgQIAAAQIECBAgQIAAAQIECBAgQIAAAQIECBAgQIAAAQIECBAgQIAAAQIECBAgMKmAlzNMKuZ+AgQIECBAgAABAgQIECBAgAABAgQIECBAgAABAgQIECBAgAABAgQIECBAgAABAgQIECBAgAABAgQIECBAgAABAgQIECBAgAABAgQIECDQfYF7kjyqEeb6JF/qftidirBuRlPXI5edCrSLwVTViiOunHnVxUKJiQCBnQl8NMnPN256RpLtP/OLAAECBBZPwHxQUHPzQQGepQQIECBAgEBbAjvs54499thcc801S896zWtek/POO6+tZ/d+H/1c70soAQIECBAgQIDATr/ffN/73peTTjope+21Vy644IK86EUvovaAgH7YR4EAAQIECBAgQIAAAQIECBAgQIAAAQIECBAgQIAAAQIECBAgQIAAAQIECBAgQIAAAQIECBAgQIAAAQIECBAgQIAAAQIECBCYVMDLGSYVcz8BAgQIECBAgAABAgQIECBAgAABAgQIECBAgAABAgQIECBAgAABAgQIECBAgAABAgQIECBAgAABAgQIECBAgAABAgQIECBAgAABAgQIEOi2wI8nub0R4veSPKLbIXcyuroZVV2PXHYy4C4FVVUrjrhy5lWXCiQWAgTGFXh/khc0bv7lJNt/5hcBAgQILJ6A+aCg5uaDAjxLCRAgQIAAgbYEdtjPXXzxxTn11FOXnrXvvvvmq1/9alvP7v0++rnel1ACBAgQIECAAIGxvt88++yzc9ppp+Vxj3scsYaAftjHgQABAgQIECBAgAABAgQIECBAgAABAgQIECBAgAABAgQIECBAgAABAgQIECBAgAABAgQIECBAgAABAgQIECBAgAABAgQIEJhUwMsZJhVzPwECBAgQIECAAAECBAgQIECAAAECBAgQIECAAAECBAgQIECAAAECBAgQIECAAAECBAgQIECAAAECBAgQIECAAAECBAgQIECAAAECBAgQ6LbAc5J8oBHiXyb52W6H3Mno6mZUdT1y2cmAuxRUVa044sqZV10qkFgIEBhX4B1JTmvcfHqS7T/ziwABAgQWT8B8UFBz80EBnqUECBAgQIBAWwI77Oe2bt2atWvXZtu2bUvP27hxY57ylKe09fxe76Of63X5BE+AAAECBAgQ2C7g+82Cz4F+uADPUgIECBAgQIAAAQIECBAgQIAAAQIECBAgQIAAAQIECBAgQIAAAQIECBAgQIAAAQIECBAgQIAAAQIECBAgQIAAAQIECBAgsKACXs6woIWXNgECBAgQIECAAAECBAgQIECAAAECBAgQIECAAAECBAgQIECAAAECBAgQIECAAAECBAgQIECAAAECBAgQIECAAAECBAgQIECAAAECBAgMVuD1Sc5qZHdBkjMHm+3sEqubW9f1yOXsnjqQnatqxRFXzrwaSG2lQWDBBPZL8qgk9zR+LxiBdAkQIEDgAQHzQcFHwXxQgGcpAQIECBAg0JZ7CdAUAAAgAElEQVTATvu5E044IVdcccXS804//fS8/e1vb+v5vd5HP9fr8gmeAAECBAgQILBdYKf9MKaHFtAP+3QQIECAAAECBAgQIECAAAECBAgQIECAAAECBAgQIECAAAECBAgQIECAAAECBAgQIECAAAECBAgQIECAAAECBAgQIECAAAECkwp4OcOkYu4nQIAAAQIECBAgQIAAAQIECBAgQIAAAQIECBAgQIAAAQIECBAgQIAAAQIECBAgQIAAAQIECBAgQIAAAQIECBAgQIAAAQIECBAgQIAAAQLdFrgqyTMaIZ6U5H3dDrmT0dXNqOp65LKTAXcpqKpaccSVM6+6VCCxECBAgAABAgQITCpgPphUrHG/+aAAz1ICBAgQIECgLYGd9nOXX355TjzxxKXnPfaxj80dd9yRNWvWtBVDb/fRz/W2dAInQIAAAQIECPyTwE77YVQPLaAf9ukgQIAAAQIECBAgQIAAAQIECBAgQIAAAQIECBAgQIAAAQIECBAgQIAAAQIECBAgQIAAAQIECBAgQIAAAQIECBAgQIAAAQIEJhXwcoZJxdxPgAABAgQIECBAgAABAgQIECBAgAABAgQIECBAgAABAgQIECBAgAABAgQIECBAgAABAgQIECBAgAABAgQIECBAgAABAgQIECBAgAABAgS6LXBPkkc1QvzJJF/odsidjK5uRlXXI5edDLhLQVXViiOunHnVpQKJhQABAgQIECBAYFIB88GkYo37zQcFeJYSIECAAAECbQnstJ/btm1b1q5dm61bty4982Mf+1ie9rSntRVDb/fRz/W2dAInQIAAAQIECPyTwE77YVQPLaAf9ukgQIAAAQIECBAgQIAAAQIECBAgQIAAAQIECBAgQIAAAQIECBAgQIAAAQIECBAgQIAAAQIECBAgQIAAAQIECBAgQIAAAQIEJhXwcoZJxdxPgAABAgQIECBAgAABAgQIECBAgAABAgQIECBAgAABAgQIECBAgAABAgQIECBAgAABAgQIECBAgAABAgQIECBAgAABAgQIECBAgAABAgS6K/Cvk2xuhPe9JI/obridjqxuRlfXI5edDrwLwVXViiOunHnVhcKIgQABAgQIECBAYFoB88G0cknMBwV4/V36E0l+IclPJTkkyWVJ/qC/6YicAAECBAYgMFY/d8opp+Q973nPUrovfvGLR64H4DBVCvq5qdgsIkCAAAECBAh0SWCsfrhLAXcpFv1wl6ohFgIECBAgQIAAAQIECBAgQIAAAQIECBAgQIAAAQIECBAgQIAAAQIECBAgQIAAAQIECBAgQIAAAQIECBAgQIAAAQIECBAg0A8BL2foR51ESYAAAQIECBAgQIAAAQIECBAgQIAAAQIECBAgQIAAAQIECBAgQIAAAQIECBAgQIAAAQIECBAgQIAAAQIECBAgQIAAAQIECBAgQIAAAQIExhH4xSQfbNz4qST/YZyF7lkhUDd/Utcjl7h2IlBVK464cuaVTw0BAgQIECBAgECfBcwHBdUzHxTg9Xfpf0ny7kb4lyc5sb/piJwAAQIEBiAwVj939dVX56lPfepSunvssUfuvvvu7LLLLgMgmD4F/dz0dlYSIECAAAECBDoiMFY/3JFYOxeGfrhzJREQAQIECBAgQIAAAQIECBAgQIAAAQIECBAgQIAAAQIECBAgQIAAAQIECBAgQIAAAQIECBAgQIAAAQIECBAgQIAAAQIECBDovICXM3S+RAIkQIAAAQIECBAgQIAAAQIECBAgQIAAAQIECBAgQIAAAQIECBAgQIAAAQIECBAgQIAAAQIECBAgQIAAAQIECBAgQIAAAQIECBAgQIAAAQJjC5yT5OzG3RcmeeXYq93YFKhHLuqRS1I7EaiqFUdcOfPKp4YAAQIECBAgQKDPAuaDguqZDwrw+rv0p5Nc3wj/1iQH9TcdkRMgQIDAAATG6ufqus66deuyZcuWpZSvuOKKHH/88QMgmD4F/dz0dlYSIECAAAECBDoiMFY/3JFYOxeGfrhzJREQAQIECBAgQIAAAQIECBAgQIAAAQIECBAgQIAAAQIECBAgQIAAAQIECBAgQIAAAQIECBAgQIAAAQIECBAgQIAAAQIECBDovICXM3S+RAIkQIAAAQIECBAgQIAAAQIECBAgQIAAAQIECBAgQIAAAQIECBAgQIAAAQIECBAgQIAAAQIECBAgQIAAAQIECBAgQIAAAQIECBAgQIAAAQJjC/x5kmc17v7VJJeMvdqNTYF65KIeuSS1E4GqWnHElTOvfGoIECBAgAABAgT6LGA+KKie+aAAr79LfyzJfUke1kjhEUm+19+URE6AAAECPRcYu5971atelYsuuijPfvazc+KJJ97/v7vuumvP0y8LXz9X5mc1AQIECBAgQKADAmP3w+PEeu+992bPPfcc59ZB3KMfHkQZJUGAAAECBAgQIECAAAECBAgQIECAAAECBAgQIECAAAECBAgQIECAAAECBAgQIECAAAECBAgQIECAAAECBAgQIECAAAECBFZVwMsZVpXbwwgQIECAAAECBAgQIECAAAECBAgQIECAAAECBAgQIECAAAECBAgQIECAAAECBAgQIECAAAECBAgQIECAAAECBAgQIECAAAECBAgQIECAwEwFfj7JzyQ5LMmhSZ6e5OaZPnG4m9fN1Op65HK4WbeUWVWtOOLKmVct2dqGAAECBAgQIEBgLgLmgwJ280EBXr+XfjHJ+kYKRya5rt8piZ4AAQIEeiwwdj939913Z/fdd8+uu+7a43TbDV0/166n3QgQIECAAAECcxAYux/eUWw33XRTXvjCF+aYY47Jhg0b5pDGfB6pH56Pu6cSIECAAAECBAgQIECAAAECBAgQIECAAAECBAgQIECAAAECBAgQIECAAAECBAgQIECAAAECBAgQIECAAAECBAgQIECAAIE+C3g5Q5+rJ3YCBAgQIECAAAECBAgQIECAAAECBAgQIECAAAECBAgQIECAAAECBAgQIECAAAECBAgQIECAAAECBAgQIECAAAECBAgQIECAAAECBAgQIEBgVgJ1c+O6Hrmc1TMHs29VrTjiyplXg6muRAgQIECAAAECCylgPigou/mgAK/fS/9nkuc1UviNJO/qd0qiJ0CAAIEeC+jnCoqnnyvAs5QAAQIECBAg0A2Bon74H//xH3POOefkjW98Y77//e9ne39400035eCDD+5GdjOOQj88Y2DbEyBAgAABAgQIECBAgAABAgQIECBAgAABAgQIECBAgAABAgQIECBAgAABAgQIECBAgAABAgQIECBAgAABAgQIECBAgACBAQp4OcMAiyolAgQIECBAgAABAgQIECBAgAABAgQIECBAgAABAgQIECBAgAABAgQIECBAgAABAgQIECBAgAABAgQIECBAgAABAgQIECBAgAABAgQIECBAoFigbu5Q1yOXxZsPfYOqWnHElTOvhl50+REgQIAAAQIEhi1gPiior/mgAK/fS387yR80UnhnktP6nZLoCRAgQKDHAvq5guLp5wrwLCVAgAABAgQIdEOgqB++5557ctBBB+XOO+9cyubwww/P9ddfnwfpFbuRcYtR6IdbxLQVAQIECBAgQIAAAQIECBAgQIAAAQIECBAgQIAAAQIECBAgQIAAAQIECBAgQIAAAQIECBAgQIAAAQIECBAgQIAAAQIECBBYEAEvZ1iQQkuTAAECBAgQIECAAAECBAgQIECAAAECBAgQIECAAAECBAgQIECAAAECBAgQIECAAAECBAgQIECAAAECBAgQIECAAAECBAgQIECAAAECBAgQmEigbt5d1yOXE220iDdX1Yojrpx5tYgfBDkTIECAAAECBIYjYD4oqKX5oACv30ufneTKRgobk/xMv1MSPQECBAj0WEA/V1A8/VwBnqUECBAgQIAAgW4IFPfDf/qnf5pf+ZVfGclmw4YNednLXtaNDGcYhX54hri2JkCAAAECBAgQIECAAAECBAgQIECAAAECBAgQIECAAAECBAgQIECAAAECBAgQIECAAAECBAgQIECAAAECBAgQIECAAAECAxXwcoaBFlZaBAgQIECAAAECBAgQIECAAAECBAgQIECAAAECBAgQIECAAAECBAgQIECAAAECBAgQIECAAAECBAgQIECAAAECBAgQIECAAAECBAgQIECAQJFA3Vxd1yOXRRsvwuKqWnHElTOvFqHwciQwfIGfSPLtJN8afqoyJECAAIFlAuaDgo+E+aAAr99L903y1UYK30vyiH6nJHoCBAgQ6LGAfq6gePq5AjxLCRAgQIAAAQLdEGilHz7qqKNy7bXXLmW055575stf/nIe/ehHdyPLGUWhH54RrG0JECBAgAABAgQIECBAgAABAgQIECBAgAABAgQIECBAgAABAgQIECBAgAABAgQIECBAgAABAgQIECBAgAABAgQIECBAgMCABbycYcDFlRoBAgQIECBAgAABAgQIECBAgAABAgQIECBAgAABAgQIECBAgAABAgQIECBAgAABAgQIECBAgAABAgQIECBAgAABAgQIECBAgAABAgQIECAwtUDdXFnXI5dTb7ooC6tqxRFXzrxalOLLk8DwBH4nyUuSPO6B1F6U5E+Gl6aMCBAgQGAnAuaDgo+I+aAAr/9L707yLxppHJDky/1PSwYECBAg0EMB/VxB0fRzBXiWEiBAgAABAgS6IdBKP7xp06YcfPDB2bZt21JWL3zhC3PppZd2I8sZRaEfnhGsbQkQIECAAAECBAgQIECAAAECBAgQIECAAAECBAgQIECAAAECBAgQIECAAAECBAgQIECAAAECBAgQIECAAAECBAgQIECAwIAFvJxhwMWVGgECBAgQIECAAAECBAgQIECAAAECBAgQIECAAAECBAgQIECAAAECBAgQIECAAAECBAgQIECAAAECBAgQIECAAAECBAgQIECAAAECBAgQIDC1QN1cWdcjl1NvuigLq2rFEVfOvFqU4suTwPAE3p7k9EZar0py/vDSlBEBAgQI7ETAfFDwETEfFOD1f+k1SX62kcZzknyw/2nJgAABAgR6KKCfKyiafq4Az1ICBAgQIECAQDcEWuuHX/va1+a8884byerqq6/Oscce241MZxCFfngGqLYkQIAAAQIECBAgQIAAAQIECBAgQIAAAQIECBAgQIAAAQIECBAgQIAAAQIECBAgQIAAAQIECBAgQIAAAQIECBAgQIAAAQIDF/ByhoEXWHoECBAgQIAAAQIECBAgQIAAAQIECBAgQIAAAQIECBAgQIAAAQIECBAgQIAAAQIECBAgQIAAAQIECBAgQIAAAQIECBAgQIAAAQIECBAgQIDAVAJ1c1Vdj1xOteEiLaqqFUdcOfNqkT4AciUwLIHfTfI7jZTOTXLWsFKUDQECBAiMIWA+GAPpoW4xHxTg9X/phUnOaKSxvbf6vf6nJQMCBAgQ6KGAfq6gaPq5AjxLCRAgQIAAAQLdEGitH77vvvuyfv36bN68eSmz/fffP1/84hezyy67dCPblqPQD7cMajsCBAgQIECAAAECBAgQIECAAAECBAgQIECAAAECBAgQIECAAAECBAgQIECAAAECBAgQIECAAAECBAgQIECAAAECBAgQILAAAl7OsABFliIBAgQIECBAgAABAgQIECBAgAABAgQIECBAgAABAgQIECBAgAABAgQIECBAgAABAgQIECBAgAABAgQIECBAgAABAgQIECBAgAABAgQIECAwsUDdXFHXI5cTb7ZoC6pqxRFXzrxatA+BfAkMR+CMJBc20rkoyUuHk55MCBAgQGBMAfPBmFAPdpv5oACv/0t/IckzktyU5LNJbuh/SjIgQIAAgZ4K6OcKCqefK8CzlAABAgQIECDQDYFW++Grrroqxx133Ehmr3/963PWWWd1I9uWo9APtwxqOwIECBAgQIAAAQIECBAgQIAAAQIECBAgQIAAAQIECBAgQIAAAQIECBAgQIAAAQIECBAgQIAAAQIECBAgQIAAAQIECBAgsAACXs6wAEWWIgECBAgQIECAAAECBAgQIECAAAECBAgQIECAAAECBAgQIECAAAECBAgQIECAAAECBAgQIECAAAECBAgQIECAAAECBAgQIECAAAECBAgQIDCxQN1cUdcjlxNvtmgLqmrFEVfOvFq0D4F8CQxH4IVJLm2k82dJnj+c9GRCgAABAmMKmA/GhHqw28wHBXiWEiBAgAABAm0J6OcKJPVzBXiWEiBAgAABAgS6IdB6P3z88cfnQx/60FJ2D3/4w3PLLbdk33337UbGLUahH24R01YECBAgQIAAAQIECBAgQIAAAQIECBAgQIAAAQIECBAgQIAAAQIECBAgQIAAAQIECBAgQIAAAQIECBAgQIAAAQIECBAgQGBBBLycYUEKLU0CBAgQIECAAAECBAgQIECAAAECBAgQIECAAAECBAgQIECAAAECBAgQIECAAAECBAgQIECAAAECBAgQIECAAAECBAgQIECAAAECBAgQIEBgIoG6eXddj1xOtNEi3lxVK464cubVIn4Q5ExgGALPTPLhRir/K8nThpGaLAgQIEBgAgHzwQRYy281HxTgWUqAAAECBAi0JVDcz23ZsiWXXXZZtn9X/IpXvKKtuHqxj36uF2USJAECBAgQIEBgRwLF/fDyzTdv3pz169fnvvvuu/+PTj311Jx//vnZc889B1cJ/fDgSiohAgQIECBAgAABAgQIECBAgAABAgQIECBAgAABAgQIECBAgAABAgQIECBAgAABAgQIECBAgAABAgQIECBAgAABAgQIECAwcwEvZ5g5sQcQIECAAAECBAgQIECAAAECBAgQIECAAAECBAgQIECAAAECBAgQIECAAAECBAgQIECAAAECBAgQIECAAAECBAgQIECAAAECBAgQIECAAAECPRSomzHX9chlD9NZ3ZCrasURV868Wt0SeBoBAu0JPDnJdY3t/irJk9rb3k4ECBAg0BMB80FBocwHBXiWEiBAgAABAm0JTN3Pff3rX8/znve8fOpTn7o/lrVr1+auu+5qK65e7KOf60WZBEmAAAECBAgQ2JHA1P3wjjZ905velA0bNuSSSy7JMcccM9gK6IcHW1qJESBAgAABAgQIECBAgAABAgQIECBAgAABAgQIECBAgAABAgQIECBAgAABAgQIECBAgAABAgQIECBAgAABAgQIECBAgACBmQl4OcPMaG1MgAABAgQIECBAgAABAgQIECBAgAABAgQIECBAgAABAgQIECBAgAABAgQIECBAgAABAgQIECBAgAABAgQIECBAgAABAgQIECBAgAABAgRWReCpSf44yWcf+P3xJBtX5cnDfkjdTK+uRy6HnXkL2VXViiOunHnVgqstCBCYi8CBSW5pPPn2JPvNJRIPJUCAAIF5CpgPCvTNBwV4lhIgQIAAAQJtCUzdz23/bnjdunXZsmXLUixXXnllnv3sZ7cVW+f30c91vkQCJECAAAECBAjsTGDqfnhnG2/dujV77LHHzm7r9Z/rh3tdPsETIECAAAECBAgQIECAAAECBAgQIECAAAECBAgQIECAAAECBAgQIECAAAECBAgQIECAAAECBAgQIECAAAECBAgQIECAAIG5CHg5w1zYPZQAAQIECBAgQIAAAQIECBAgQIAAAQIECBAgQIAAAQIECBAgQIAAAQIECBAgQIAAAQIECBAgQIAAAQIECBAgQIAAAQIECBAgQIAAAQIECLQm8Ookb2zsdnGSU1vbfXE3qpup1/XI5eKqjJl5Va044sqZV2PauY0Agc4JrE1yVyOqv0vyqM5FKSACBAgQmLWA+aBA2HxQgGcpAQIECBAg0JZAUT935pln5oILLliK5QUveEHe//73txVb5/fRz3W+RAIkQIAAAQIECOxMoKgf3tnmQ/9z/fDQKyw/AgQIECBAgAABAgQIECBAgAABAgQIECBAgAABAgQIECBAgAABAgQIECBAgAABAgQIECBAgAABAgQIECBAgAABAgQIECDQvoCXM7RvakcCBAgQIECAAAECBAgQIECAAAECBAgQIECAAAECBAgQIECAAAECBAgQIECAAAECBAgQIECAAAECBAgQIECAAAECBAgQIECAAAECBAgQILCaApcleX7jgacleedqBjDQZ9XNvOp65HKgKbeXVlWtOOLKmVft8dqJAIHVFdj+99cPkjT/HntYEv9hWN06eBoBAgTmLWA+KKiA+aAAz1ICBAgQIECgLYGifu7GG2/M4YcfvhTLrrvumm9961vZY4892oqv0/vo5zpdHsERIECAAAECBMYRKOqHx3nAkO/RDw+5unIjQIAAAQIECBAgQIAAAQIECBAgQIAAAQIECBAgQIAAAQIECBAgQIAAAQIECBAgQIAAAQIECBAgQIAAAQIECBAgQIAAAQKzEfByhtm42pUAAQIECBAgQIAAAQIECBAgQIAAAQIECBAgQIAAAQIECBAgQIAAAQIECBAgQIAAAQIECBAgQIAAAQIECBAgQIAAAQIECBAgQIAAAQIECKyWwC1JDmw87MlJrl+thw/4OXUzt7oeuRxw2u2kVlUrjrhy5lU7tHYhQGA+AnclWdt49GOSfGs+oXgqAQIECMxJwHxQAG8+KMCzlAABAgQIEGhLoLifO/DAA3PbbbctxXPJJZfk5JNPbiu+Tu+jn+t0eQRHgAABAgQIEBhHoLgfHuchQ71HPzzUysqLAAECBAgQIECAAAECBAgQIECAAAECBAgQIECAAAECBAgQIECAAAECBAgQIECAAAECBAgQIECAAAECBAgQIECAAAECBAjMTsDLGWZna2cCBAgQIECAAAECBAgQIECAAAECBAgQIECAAAECBAgQIECAAAECBAgQIECAAAECBAgQIECAAAECBAgQIECAAAECBAgQIECAAAECBAgQIDBrgd2TfLfxkB8m2TXJtlk/eAH2r5s51vXI5QKkX5ZiVa044sqZV2WkVhMgMF+Bv0myT5J7Hvh9fJI75huSpxMgQIDAKguYDwrAzQcFeJYSIECAAAECbQkU93O///u/n9e97nVL8Tz96U/PRz7ykbbi6/Q++rlOl0dwBAgQIECAAIFxBIr74XEeMtR79MNDray8CBAgQIAAAQIECBAgQIAAAQIECBAgQIAAAQIECBAgQIAAAQIECBAgQIAAAQIECBAgQIAAAQIECBAgQIAAAQIECBAgQIDA7AS8nGF2tnYmQIAAAQIECBAgQIAAAQIECBAgQIAAAQIECBAgQIAAAQIECBAgQIAAAQIECBAgQIAAAQIECBAgQIAAAQIECBAgQIAAAQIECBAgQIAAAQKzFjgmyScaD/nrJIfM+qELsn/dzLOuRy4XhGD6NKtqxRFXzryantNKAgQIECBAgACB+QuYDwpqYD4owLOUAAECBAgQaEuguJ+77bbbcuCBBy7Fs2bNmnzta1/LYx7zmLZi7Ow++rnOlkZgBAgQIECAAIFxBYr74XEfNMT79MNDrKqcCBAgQIAAAQIECBAgQIAAAQIECBAgQIAAAQIECBAgQIAAAQIECBAgQIAAAQIECBAgQIAAAQIECBAgQIAAAQIECBAgQIDAbAW8nGG2vnYnQIAAAQIECBAgQIAAAQIECBAgQIAAAQIECBAgQIAAAQIECBAgQIAAAQIECBAgQIAAAQIECBAgQIAAAQIECBAgQIAAAQIECBAgQIAAAQKzFPivSd7SeMB7k/zaLB+4QHvXzVzreuRygRimS7WqVhxx5cyr6SitIkCAAAECBAgQ6IaA+aCgDuaDAjxLCRAgQIAAgbYEWunnjjzyyFx33XVLMV144YU544wz2oqxs/vo5zpbGoERIECAAAECBMYVaKUfHvdhQ7tPPzy0isqHAAECBAgQIECAAAECBAgQIECAAAECBAgQIECAAAECBAgQIECAAAECBAgQIECAAAECBAgQIECAAAECBAgQIECAAAECBAjMXsDLGWZv7AkECBAgQIAAAQIECBAgQIAAAQIECBAgQIAAAQIECBAgQIAAAQIECBAgQIAAAQIECBAgQIAAAQIECBAgQIAAAQIECBAgQIAAAQIECBAgQGBWAv8jyS81Nj89yTtm9bAF27du5lvXI5cLRjF5ulW14ogrZ15NzmgFAQIECBAgQIBAdwTMBwW1MB8U4A136foffZ+xabjpyYwAAQIEOijQSj+3YcOGvPzlL19K74gjjsinP/3pDqbbbkj6uXY97UaAAAECBAgQmINAK/3wHOLuxCP1w50ogyAIECBAgAABAgQIECBAgAABAgQIECBAgAABAgQIECBAgAABAgQIECBAgAABAgQIECBAgAABAgQIECBAgAABAgQIECBAgECvBLycoVflEiwBAgQIECBAgAABAgQIECBAgAABAgQIECBAgAABAgQIECBAgAABAgQIECBAgAABAgQIECBAgAABAgQIECBAgAABAgQIECBAgAABAgQIEBgR2JTkJxo/OTLJdYxaEaibu9T1yGUrDxjyJlW14ogrZ14NueByI0CAAAECBAgMX8B8UFBj80EB3nCWPjLJ25McmuTfJ7n7R9d7Dyc9mRAgQIBADwRa6ee+/e1vZ5999skPfvCDpZRvvfXWHHDAAT0gmD5E/dz0dlYSIECAAAECBDoi0Eo/PE0uW7ZsyVve8pa86U1vmmZ5J9bohztRBkEQIECAAAECBAgQIECAAAECBAgQIECAAAECBAgQIECAAAECBAgQIECAAAECBAgQIECAAAECBAgQIECAAAECBAgQIECAAIFeCXg5Q6/KJVgCBAgQIECAAAECBAgQIECAAAECBAgQIECAAAECBAgQIECAAAECBAgQIECAAAECBAgQIECAAAECBAgQIECAAAECBAgQIECAAAECBAgQILAksHuS7zY8fphk1yTbGLUiUDd3qeuRy1YeMORNquSm7y8AACAASURBVGrFEVfOvBpyweVGgAABAgQIEBi+gPmgoMbmgwK84Sx9WJL7kvxYI6V/leRrw0lRJgQIECDQcYHW+rnjjjsuV1111f3pPvGJT8xFF12Uo48+uuPpl4Wnnyvzs5oAAQIECBAg0AGB1vrhcXP5/ve/n7e97W0555xzcu+99+bcc8/Na1/72nGXd+o+/XCnyiEYAgQIECBAgAABAgQIECBAgAABAgQIECBAgAABAgQIECBAgAABAgQIECBAgAABAgQIECBAgAABAgQIECBAgAABAgQIECDQCwEvZ+hFmQRJgAABAgQIECBAgAABAgQIECBAgAABAgQIECBAgAABAgQIECBAgAABAgQIECBAgAABAgQIECBAgAABAgQIECBAgAABAgQIECBAgAABAgRWCByd5JONn/6fJAdzak2gbu5U1yOXrT1kqBtV1Yojrpx5NdRiy4sAAQIECBAgsBgC5oOCOpsPCvCGtfS6JE9upPSsJB8eVoqyIUCAAIEOC7TWz/3FX/xFbrzxxjzvec/LE57whA6n3F5o+rn2LO1EgAABAgQIEJiTQGv98Ljxv/GNb8xv/dZvLd2+22675Qtf+EJ+/Md/fNwtOnOffrgzpRAIAQIECBAgQIAAAQIECBAgQIAAAQIECBAgQIAAAQIECBAgQIAAAQIECBAgQIAAAQIECBAgQIAAAQIECBAgQIAAAQIECBDojYCXM/SmVAIlQIAAAQIECBAgQIAAAQIECBAgQIAAAQIECBAgQIAAAQIECBAgQIAAAQIECBAgQIAAAQIECBAgQIAAAQIECBAgQIAAAQIECBAgQIAAAQIjAicm+eMkj3zgp/89yYsZtSZQN3eq65HL1h4y1I2qasURV868Gmqx5UWAAAECBAgQWAwB80FBnc0HBXjDWvquJL/eSOm3k7xhWCnKhgABAgQ6LKCfKyiOfq4Az1ICBAgQIECAQDcEVr0fvu+++7J+/fps3rx5SeCZz3xmPvzhD3dDZIIo9MMTYLmVAAECBAgQIECAAAECBAgQIECAAAECBAgQIECAAAECBAgQIECAAAECBAgQIECAAAECBAgQIECAAAECBAgQIECAAAECBAgQuF/Ayxl8EAgQIECAAAECBAgQIECAAAECBAgQIECAAAECBAgQIECAAAECBAgQIECAAAECBAgQIECAAAECBAgQIECAAAECBAgQIECAAAECBAgQIECAQL8F9k9ySJItSTb2O5VORV83o6nrkctOBdrFYKpqxRFXzrzqYqHERIAAAQIECBAgMK6A+WBcqQe5z3xQgDespS9N8oeNlP4syfOHlaJsCBAgQKDDAvq5guLo5wrwLCVAgAABAgQIdENgLv3wFVdckRNOOGFE4AMf+ECe85zndENlzCj0w2NCuY0AAQIECBAgQIAAAQIECBAgQIAAAQIECBAgQIAAAQIECBAgQIAAAQIECBAgQIAAAQIECBAgQIAAAQIECBAgQIAAAQIECBBYEvByBh8GAgQIECBAgAABAgQIECBAgAABAgQIECBAgAABAgQIECBAgAABAgQIECBAgAABAgQIECBAgAABAgQIECBAgAABAgQIECBAgAABAgQIECBAgMBKgbr5o7oeuZy7V1WNHiHV9fiSOPNq7p8aARAgQIAAAQIECBQImA8K8JbPL+aDAsx+Lz0yybWNFDYleUK/UxI9AQIECPRIQD9XUCz9XAGepQQIECBAgACBbgjMrR8+7rjjctVVVy0p7Lvvvtm0aVN22223pZ/59w/d+JCIggABAgQIECBAgAABAgQIECBAgAABAgQIECBAgAABAgQIECBAgAABAgQIECBAgAABAgQIECBAgAABAgQIECBAgAABAgQIEGhPwMsZ2rO0EwECBAgQIECAAAECBAgQIECAAAECBAgQIECAAAECBAgQIECAAAECBAgQIECAAAECBAgQIECAAAECBAgQIECAAAECBAgQIECAAAECBAgQIDAcgbqZSl2PXM49y6oaPUKq6/ElcebV3D81AiBAgAABAgQIECgQMB8U4C2fX8wHBZj9Xrp7ku8uS+ERSb7X77RET4AAAQI9EdDPFRRKP1eAZykBAgQIECBAoBsCc+uHN2/enIMOOij/8A//sCTxqle9Km9+85uXrv37h258SERBgAABAgQIECBAgAABAgQIECBAgAABAgQIECBAgAABAgQIECBAgAABAgQIECBAgAABAgQIECBAgAABAgQIECBAgAABAgQItCfg5QztWdqJAAECBAgQIECAAAECBAgQIECAAAECBAgQIECAAAECBAgQIECAAAECBAgQIECAAAECBAgQIECAAAECBAgQIECAAAECBAgQIECAAAECBAgQGI5A3Uylrkcu555lVY0eIdX1+JI482runxoBECBAgAABAgQIFAiYDwrwls8v5oMCzP4v/VKSgxppHJnkuv6nJQMCBAgQ6IGAfq6gSPq5AjxLCRAgQIAAAQLdEJhrP3zuuefmrLPOWpJYs2ZNbr755qxfv/7+n/n3D934kIiCAAECBAgQIECAAAECBAgQIECAAAECBAgQIECAAAECBAgQIECAAAECBAgQIECAAAECBAgQIECAAAECBAgQIECAAAECBAgQaE/Ayxnas7QTAQIECBAgQIAAAQIECBAgQIAAAQIECBAgQIAAAQIECBAgQIAAAQIECBAgQIAAAQIECBAgQIAAAQIECBAgQIAAAQIECBAgQIAAAQIECBAgMByBuplKXY9czj3Lqho9Qqrr8SVx5tXcPzUCIECgBYF1SfZ64Pd1LexnCwIECBDoj4D5oKBWy+cX80EBZv+X/lmS/9xI4zeSvKv/acmAAAECBHogoJ8rKJJ+rgDPUgIECBAgQIBANwTm2g9v27YtBx98cDZt2rSk8ZSnPCUbN268/9q/f+jGh0QUBAgQIECAAAECBAgQIECAAAECBAgQIECAAAECBAgQIECAAAECBAgQIECAAAECBAgQIECAAAECBAgQIECAAAECBAgQIECAQHsCXs7QnqWdCBAgQIAAAQIECBAgQIAAAQIECBAgQIAAAQIECBAgQIAAAQIECBAgQIAAAQIECBAgQIAAAQIECBAgQIAAAQIECBAgQIAAAQIECBAgQIAAgeEI1M1U6nrkcu5ZVtXoEVJdjy+JM6/m/qkRAAEChQJbkuzT2GNdkm8W7mk5AQIECPRHwHxQUKvl84v5oACz/0vPSvL6RhoX/ainemn/05IBAQIECPRAQD9XUCT9XAGepQQIECBAgACBbgjMvR++9tprc9RRR41oXHzxxTnllFPi3z9040MiCgIECBAgQIAAAQIECBAgQIAAAQIECBAgQIAAAQIECBAgQIAAAQIECBAgQIAAAQIECBAgQIAAAQIECBAgQIAAAQIECBAgQKA9AS9naM/STgQIECBAgAABAgQIECBAgAABAgQIECBAgAABAgQIECBAgAABAgQIECBAgAABAgQIECBAgAABAgQIECBAgAABAgQIECBAgAABAgQIECBAgMBwBOpmKnU9cjn3LKtq9AiprseXxJlXc//UCIAAgUKBLyZZ39jjJ5N8oXBPywkQIECgPwLmg4JaLZ9fzAcFmP1f+qwkf95I47okR/Y/LRkQIECAQA8E9HMFRdLPFeBZSoAAAQIECBDohkAn+uGTTz45l1566ZLIz/3cz+XjH/94/PuHbnxIREGAAAECBAgQIECAAAECBAgQIECAAAECBAgQIECAAAECBAgQIECAAAECBAgQIECAAAECBAgQIECAAAECBAgQIECAAAECBAi0J+DlDO1Z2okAAQIECBAgQIAAAQIECBAgQIAAAQIECBAgQIAAAQIECBAgQIAAAQIECBAgQIAAAQIECBAgQIAAAQIECBAgQIAAAQIECBAgQIAAAQIECBAYjkDdTKWuRy7nnmVVjR4h1fX4kjjzau6fGgEQIFAocG2SIxt7/EySjYV7Wk6AAAEC/REwHxTUavn8Yj4owOz/0n+Z5I4k9yW5Kcn/TvLq/qclAwIECBDogYB+rqBI+rkCPEsJECBAgAABAt0Q6EQ/fOedd2b//ffPbrvtlje84Q158YtfnO29pn//0I0PiSgIECBAgAABAgQIECBAgAABAgQIECBAgAABAgQIECBAgAABAgQIECBAgAABAgQIECBAgAABAgQIECBAgAABAgQIECBAgACB9gS8nKE9SzsRIECAAAECBAgQIECAAAECBAgQIECAAAECBAgQIECAAAECBAgQIECAAAECBAgQIECAAAECBAgQIECAAAECBAgQIECAAAECBAgQIECAAAECwxGom6nU9cjl3LOsqtEjpLoeXxJnXs39UyMAAgQKBf48ybMae/ynJFcW7mk5AQIECPRHwHxQUKvl84v5oABzGEt/MsnfDCMVWRAgQIBAjwRWrZ/7xje+kXXr1k1E4/veibjcTIAAAQIECBAgMLnAqvXDOwvtk5/8ZA499NA86lGPWrpVP7wzNX9OgAABAgQIECBAgAABAgQIECBAgAABAgQIECBAgAABAgQIECBAgAABAgQIECBAgAABAgQIECBAgAABAgQIECBAgAABAgQI9E3Ayxn6VjHxEiBAgAABAgQIECBAgAABAgQIECBAgAABAgQIECBAgAABAgQIECBAgAABAgQIECBAgAABAgQIECBAgAABAgQIECBAgAABAgQIECBAgAABAqshUDcfUtcjl6vx/B0+o6pGj5DqenxJnHk190+NAAgQKBS4JMnJjT1elORPCve0nAABAgT6I2A+KKjV8vnFfFCAaSkBAgQIECAwrcBM+7m77747733ve/Pud787e++9dzZu3DhRnL7vnYjLzQQIECBAgAABApMLzLQfnjyc0RX64VJB6wkQIECAAAECBAgQIECAAAECBAgQIECAAAECBAgQIECAAAECBAgQIECAAAECBAgQIECAAAECBAgQIECAAAECBAgQIECAAIGuCXg5Q9cqIh4CBAgQIECAAAECBAgQIECAAAECBAgQIECAAAECBAgQIECAAAECBAgQIECAAAECBAgQIECAAAECBAgQIECAAAECBAgQIECAAAECBAgQIECgCwJ1M4i6Hrmce3xVNXqEVNfjS+LMq7l/agRAgEChwNuSvKKxx5lJLijc03ICBAgQ6I+A+aCgVsvnF/NBAaalBAgQIECAwLQCM+vnvvGNb+Rxj3vcSFxf+cpX8vjHP37sWH3fOzaVGwkQIECAAAECBKYTmFk/PF04o6v0w20o2oMAAQIECBAgQIAAAQIECBAgQIAAAQIECBAgQIAAAQIECBAgQIAAAQIECBAgQIAAAQIECBAgQIAAAQIECBAgQIAAAQIECBDokoCXM3SpGmIhQIAAAQIECBAgQIAAAQIECBAgQIAAAQIECBAgQIAAAQIECBAgQIAAAQIECBAgQIAAAQIECBAgQIAAAQIECBAgQIAAAQIECBAgQIAAAQI7F/jVJF9NcmOSv9v57e6YUqBurqvrkcspt2xvWVWNHiHV9fiSOPOqvfLbiQCB+Qi87kd/l/1e49GvT3L2fELxVAIECBCYg4D5oAB9+fxiPijAtJQAAQIECBCYVmCm/dyhhx6am266aSm28847L695zWvGjtX3vWNTuZEAAQIECBAgQGA6gZn2w9OF9M+r9MOlgtYTIECAAAECBAgQIECAAAECBAgQIECAAAECBAgQIECAAAECBAgQIECAAAECBAgQIECAAAECBAgQIECAAAECBAgQIECAAAECXRPwcoauVUQ8BAgQIECAAAECBAgQIECAAAECBAgQIECAAAECBAgQIECAAAECBAgQIECAAAECBAgQIECAAAECBAgQIECAAAECBAgQIECAAAECBAgQIEBgxwJ1449vT/LEJH8PrXWBpnPqeuSy9YdNumFVjR4h1fX4kjjzatIiu58Aga4JnJ7k7Y2g/jDJy7oWpHgIECBAYGYC5oMC2uXzi/mgANNSAgQIECBAYFqBmfZzb37zm/PqV796KbZDDjkkn/vc58aO1fe9Y1O5kQABAgQIECBAYDqBmfbD04X0z6v0w6WC1hMgQIAAAQIECBAgQIAAAQIECBAgQIAAAQIECBAgQIAAAQIECBAgQIAAAQIECBAgQIAAAQIECBAgQIAAAQIECBAgQIAAAQJdE/Byhq5VRDwECBAgQIAAAQIECBAgQIAAAQIECBAgQIAAAQIECBAgQIAAAQIECBAgQIAAAQIECBAgQIAAAQIECBAgQIAAAQIECBAgQIAAAQIECBAgQOChBZ6U5DONP749yX7AZiJQN3et65HLmTxwkk2ravQIqa7Hl8SZV5MU2L0ECHRR4JeTvK8R2GVJfqmLgYqJAAECBGYiYD4oYF0+v5gPCjAtJUCAAAECBKYVmGk/t2XLlqxbty7N72lvvfXWHHDAAWPF6/vesZjcRIAAAQIECBAgML3ATPvh6cP6/yv1w6WC1hMgQIAAAQIECBAgQIAAAQIECBAgQIAAAQIECBAgQIAAAQIECBAgQIAAAQIECBAgQIAAAQIECBAgQIAAAQIECBAgQIAAAQJdE/Byhq5VRDwECBAgQIAAAQIECBAgQIAAAQIECBAgQIAAAQIECBAgQIAAAQIECBAgQIAAAQIECBAgQIAAAQIECBAgQIAAAQIECBAgQIAAAQIECBAgQOChBX49ybsaf3x5khOBzUSgbu5a1yOXM3ngJJtW1egRUl2PL4kzryYpsHsJEOiiwDOSXNUI7GNJnt7FQMVEgAABAjMRMB8UsC6fX8wHBZiWEiBAgAABAtMKzLyfO/bYY3PNNdcsxXf22WfnnHPOGSte3/eOxeQmAgQIECBAgACB6QVm3g9PH1qiHy7Rs5YAAQIECBAgQIAAAQIECBAgQIAAAQIECBAgQIAAAQIECBAgQIAAAQIECBAgQIAAAQIECBAgQIAAAQIECBAgQIAAAQIECBDoooCXM3SxKmIiQIAAAQIECBAgQIAAAQIECBAgQIAAAQIECBAgQIAAAQIECBAgQIAAAQIECBAgQIAAAQIECBAgQIAAAQIECBAgQIAAAQIECBAgQIAAAQIPLnBRkpc0/uisJOfCmolA3dy1rkcuZ/LASTatqtEjpLoeXxJnXk1SYPcSINBFgSOSfLoR2GeS/HQXAxUTAQIECMxEwHxQwLp8fjEfFGBaSoAAAQIECEwrMPN+7uKLL86pp566FN8BBxyQW2+9dax4fd87FpObCBAgQIAAAQIEpheYeT88fWiJfrhEz1oCBAgQIECAAAECBAgQIECAAAECBAgQIECAAAECBAgQIECAAAECBAgQIECAAAECBAgQIECAAAECBAgQIECAAAECBAgQIECgiwJeztDFqoiJAAECBAgQIECAAAECBAgQIECAAAECBAgQIECAAAECBAgQIECAAAECBAgQIECAAAECBAgQIECAAAECBAgQIECAAAECBAgQIECAAAECBAg8uMANSQ5v/NEzknwU1kwE6uaudT1yOZMHTrJpVY0eIdX1+JI482qSAruXAIEuChyY5PNJ7nng918neX4XAxUTAQIECMxEwHxQwLp8fjEfFGBaSoAAAQIECEwrMPN+buvWrVm7dm22bdu2FOMNN9yQww9vfqX/4OH7vnfaslpHgAABAgQIECAwpsDM++Ex43jQ2x6sH77rrruy9957l2zb2lrfb7ZGaSMCBAgQIECAAAECBAgQIECAAAECBAgQIECAAAECBAgQIECAAAECBAgQIECAAAECBAgQIECAAAECBAgQIECAAAECBAgQILAwAl7OsDClligBAgQIECBAgAABAgQIECBAgAABAgQIECBAgAABAgQIECBAgAABAgQIECBAgAABAgQIECBAgAABAgQIECBAgAABAgQIECBAgAABAgQI9FzgYUn+PskujTz2SvKdnufV1fDrZmB1PXI595iravQIqa7Hl8SZV3P/1AiAAAECBAgQIECgQMB8UIC3fH4xHxRgWkqAAAECBAhMK7Aq/dwJJ5yQK664YinG3/zN38xb3/rWncbs+96dErmBAAECBAgQIECgTGBV+uFpQ1zeDz/pSU/Kwx/+8GzcuHHaLVtd5/vNVjltRoAAAQIECBAgQIAAAQIECBAgQIAAAQIECBAgQIAAAQIECBAgQIAAAQIECBAgQIAAAQIECBAgQIAAAQIECBAgQIAAAQIEFkLAyxkWosySJECAAAECBAgQIECAAAECBAgQIECAAAECBAgQIECAAAECBAgQIECAAAECBAgQIECAAAECBAgQIECAAAECBAgQIECAAAECBAgQIECAAIEBCPxUkr9q5LE5yeMHkFdXU6ibgdX1yOXcY66q0SOkuh5fEmdezf1TIwACBAgQIECAAIECAfNBAd7y+cV8UIBpKQECBAgQIDCtwKr0c5dffnlOPPHEpRgf+9jH5utf/3oepB8aycP3vdOW1ToCBAgQIECAAIExBValHx4zlhW3PVS/fMkll+Tkk0+edtvW1vl+szVKGxEgQIAAAQIECBAgQIAAAQIECBAgQIAAAQIECBAgQIAAAQIECBAgQIAAAQIECBAgQIAAAQIECBAgQIAAAQIECBAgQIAAgYUR8HKGhSm1RAkQIECAAAECBAgQIECAAAECBAgQIECAAAECBAgQIECAAAECBAgQIECAAAECBAgQIECAAAECBAgQIECAAAECBAgQIECAAAECBAgQIECg5wKnJLm4kcMHkzyn5zl1Ofy6GVxdj1zOPe6qGj1CquvxJXHm1dw/NQIgQIAAAQIECBAoEDAfFOAtn1/MBwWYw1r6yCQ/leTQJIcleVOSm4eVomwIECBAoEMCq9LPbdu2LWvXrs3WrVuXUv/EJz6RY445ZocUvu/t0CdFKAQIECBAgACBYQqsSj88Ld2DfH94/1aPfvSjc8stt2SvvfaadutW1vl+sxVGmxAgQIAAAQIECBAgQIAAAQIECBAgQIAAAQIECBAgQIAAAQIECBAgQIAAAQIECBAgQIAAAQIECBAgQIAAAQIECBAgQIAAgYUS8HKGhSq3ZAkQIECAAAECBAgQIECAAAECBAgQIECAAAECBAgQIECAAAECBAgQIECAAAECBAgQIECAAAECBAgQIECAAAECBAgQIECAAAECBAgQIECgxwJ/mOSljfjPTvL6HufT9dDrZoB1PXI599iravQIqa7Hl8SZV3P/1AiAAAECBAgQIECgQMB8UIC3fH4xHxRgDmvpB5P8YiOlU5K8Z1gpyoYAAQIEOiSwav3cqaeemosvvjj77LNPnvvc5+aVr3xl1q9fv0MK3/d26JMiFAIECBAgQIDAMAVWrR+ehu9Bvj9c2uYlL3lJLrroomm2bW2N7zdbo7QRAQIECBAgQIAAAQIECBAgQIAAAQIECBAgQIAAAQIECBAgQIAAAQIECBAgQIAAAQIECBAgQIAAAQIECBAgQIAAAQIECBBYGAEvZ1iYUkuUAAECBAgQIECAAAECBAgQIECAAAECBAgQIECAAAECBAgQIECAAAECBAgQIECAAAECBAgQIECAAAECBAgQIECAAAECBAgQIECAAAECBHou8OkkRzRyOC7JVT3Pqcvh183g6nrkcu5xV9XoEVJdjy+JM6/m/qkRAAECBAgQIECAQIGA+aAAb/n8Yj4owBzW0t9N8juNlN6e5IxhpSgbAgQIEOiQwKr1czfffHPuuuuuHH300WOn7/vesancSIAAAQIECBAgMJ3AqvXD04T3IN8fLm2z/c+uv/76HH744dNs3coa32+2wmgTAgQIECBAgAABAgQIECBAgAABAgQIECBAgAABAgQIECBAgAABAgQIECBAgAABAgQIECBAgAABAgQIECBAgAABAgQIECCwUAJezrBQ5ZYsAQIECBAgQIAAAQIECBAgQIAAAQIECBAgQIAAAQIECBAgQIAAAQIECBAgQIAAAQIECBAgQIAAAQIECBAgQIAAAQIECBAgQIAAAQIECPRU4GFJ/j7JLo34H5tkS0/z6UPYdTPIuh65nHv8VTV6hFTX40vizKu5f2oEQIAAAQIECBAgUCBgPijAWz6/mA8KMIe19PgkVzRS+sskPzusFGVDgAABAh0S0M8VFEM/V4BnKQECBAgQIECgGwK96ocPPvjgfP7zn1+S23792c9+NmvWrJmLpn54LuweSoAAAQIECBAgQIAAAQIECBAgQIAAAQIECBAgQIAAAQIECBAgQIAAAQIECBAgQIAAAQIECBAgQIAAAQIECBAgQIAAAQIEei3g5Qy9Lp/gCRAgQIAAAQIECBAgQIAAAQIECBAgQIAAAQIECBAgQIAAAQIECBAgQIAAAQIECBAgQIAAAQIECBAgQIAAAQIECBAgQIAAAQIECBAgQGCBBH41yaFJDkvy6CT/doFyn0eqdfOhdT1yOY94Rp5ZVaNHSHU9viTOvJr7p0YABAgQIECAAAECBQLmgwK85fOL+aAAc1hL90vy5UZK30vyiGGlKBsCBAgQ6JCAfq6gGPq5AjxLCRAgQIAAAQLdEOhVP3zDDTfkiCOOSPPfQVx44YU544wz5qKpH54Lu4cSIECAAAECBAgQIECAAAECBAgQIECAAAECBAgQIECAAAECBAgQIECAAAECBAgQIECAAAECBAgQIECAAAECBAgQIECAAIFeC3g5Q6/LJ3gCBAgQIECAAAECBAgQIECAAAECBAgQIECAAAECBAgQIECAAAECBAgQIECAAAECBAgQIECAAAECBAgQIECAAAECBAgQIECAAAECBAgQIEBgRgJ1c9+6Hrmc0SPH37aqRo+Q6np8SZx5NX553UmAAAECBAgQINA9AfNBQU2Wzy/mgwLM4S39bpLdG2ntn+T/Di9NGREgQIBABwT0cwVF0M8V4FlKgAABAgQIEOiGQO/64dNOOy3vfOc7l/T23HPPfOlLX8q6detWXVQ/FSL2rgAAIABJREFUvOrkHkiAAAECBAgQIECAAAECBAgQIECAAAECBAgQIECAAAECBAgQIECAAAECBAgQIECAAAECBAgQIECAAAECBAgQIECAAAECBHov4OUMvS+hBAgQIECAAAECBAgQIECAAAECBAgQIECAAAECBAgQIECAAAECBAgQIECAAAECBAgQIECAAAECBAgQIECAAAECBAgQIECAAAECBAgQIECAAIEZCNTNPet65HIGj5tsy6oaPUKq6/ElcebVZCV2NwECBAgQIECAQLcEzAcF9Vg+v5gPCjCHt/STSY5upPWcJB8cXpoyIkCAAIEOCOjnCoqgnyvAs5QAAQIECBAg0A2B3vXD9957b/bff//ceeedS4LPf/7zc9lll626qH541ck9kAABAgQIECBAgAABAgQIECBAgAABAgQIECBAgAABAgQIECBAgAABAgQIECBAgAABAgQIECBAgAABAgQIECBAgAABAgQI9F7Ayxl6X0IJECBAgAABAgQIECBAgAABAgQIECBAgAABAgQIECBAgAABAgQIECBAgAABAgQIECBAgAABAgQIECBAgAABAgQIECBAgAABAgQIECBAgAABAjMQqJt71vXI5QweN9mWVTV6hFTX40vizKvJSuxuAgQIECBAgACBbgmYDwrqsXx+MR8UYA5v6X9L8vJGWr/3o///u8NLU0YECBAg0AEB/VxBEfRzBXiWEiBAgAABAgS6IdDLfvjSSy/NySefPCJ49dVX59hjj11VVf3wqnJ7GAECBAgQIECAAAECBAgQIECAAAECBAgQIECAAAECBAgQIECAAAECBAgQIECAAAECBAgQIECAAAECBAgQIECAAAECBAgQGISAlzMMooySIECAAAECBAgQIECAAAECBAgQIECAAAECBAgQIECAAAECBAgQIECAAAECBAgQIECAAAECBAgQIECAAAECBAgQIECAAAECBAgQIECAAAECBFoWqJv71fXIZcuPmny7qho9Qqrr8SVx5tXkZbaCAAECBAgQIECgOwLmg4JaLJ9fzAcFmMNb+mtJ/riR1oeSHD+8NGVEgAABAh0Q0M8VFEE/V4BnKQECBAgQIECgGwK97YePOuqoXHvttfcrnnTSSTn//PPzmMc8ZlVV9cOryu1hBAgQIECAAAECBAgQIECAAAECBAgQIECAAAECBAgQIECAAAECBAgQIECAAAECBAgQIECAAAECBAgQIECAAAECBAgQIEBgEAJezjCIMkqCAAECBAgQIECAAAECBAgQIECAAAECBAgQIECAAAECBAgQIECAAAECBAgQIECAAAECBAgQIECAAAECBAgQIECAAAECBAgQIECAAAECBAgQaFmgbu5X1yOXLT9q8u2qavQIqa7Hl8SZV5OX2QoCBLopsEeSvR74vf3vts93M0xRESBAgEDLAuaDAtDl84v5oABzeEsPS3JjI63bk+w3vDRlRIAAAQIdENDPFRRBP1eAZykBAgQIECBAoBsCve2HN23alJNOOikbNmzIk5/85Llo6ofnwu6hBAgQIECAAAECBAgQIECAAAECBAgQIECAAAECBAgQIECAAAECBAgQIECAAAECBAgQIECAAAECBAgQIECAAAECBAgQIECg1wJeztDr8gmeAAECBAgQIECAAAECBAgQIECAAAECBAgQIECAAAECBAgQIECAAAECBAgQIECAAAECBAgQIECAAAECBAgQIECAAAECBAgQIECAAAECBAgQmJFA3dy3rkcuZ/TI8betqtEjpLoeXxJnXo1fXncSINBdgcOT3NAI77NJDutuuCIjQIAAgRYFzAcFmMvnF/NBAebwlv5YkvuSPKyR2iOSfG94qcqIAAECBOYsoJ8rKIB+rgDPUgIECBAgQIBANwT0wwV10A8X4FlKgAABAgQIECBAgAABAgQIECBAgAABAgQIECBAgAABAgQIECBAgAABAgQIECBAgAABAgQIECBAgAABAgQIECBAgAABAgQWVMDLGRa08NImQIAAAQIECBAgQIAAAQIECBAgQIAAAQIECBAgQIAAAQIECBAgQIAAAQIECBAgQIAAAQIECBAgQIAAAQIECBAgQIAAAQIECBAgQIAAAQIEdihQN/+0rkcu505XVaNHSHU9viTOvJr7p0YABAi0ILB/ktsa+3wlyb9pYV9bECBAgED3BcwHBTVaPr+YDwowh7n080n+XSO1Y5J8cpipyooAAQIE5iignyvA188V4FlKgAABAgQIEOiGgH64oA764QI8SwkQIECAAAECBAgQIECAAAECBAgQIECAAAECBAgQIECAAAECBAgQIECAAAECBAgQIECAAAECBAgQIECAAAECBAgQIECAwIIKeDnDghZe2gQIECBAgAABAgQIECBAgAABAgQIECBAgAABAgQIECBAgAABAgQIECBAgAABAgQIECBAgAABAgQIECBAgAABAgQIECBAgAABAgQIECBAgMAOBermn9b1yOXc6apq9AiprseXxJlXc//UCIAAgRYE9kry7cY+9yZ5ZAv72oIAAQIEui9gPiio0fL5xXxQgDnMpa9JsneSzz3w+2+GmaasCBAgQGDOAp3o52655ZbcfvvtedrTnjbC4fveOX86PJ4AAQIECBAgMHyBTvTDD8WsHx7+B1CGBAgQIECAAAECBAgQIECAAAECBAgQIECAAAECBAgQIECAAAECBAgQIECAAAECBAgQIECAAAECBAgQIECAAAECBAgQIEBg0QS8nGHRKi5fAgQIECBAgAABAgQIECBAgAABAgQIECBAgAABAgQIECBAgAABAgQIECBAgAABAgQIECBAgAABAgQIECBAgAABAgQIECBAgAABAgQIECBAYByBunlTXY9cjrN+pvdU1egRUl2PL4kzr2b6ibA5AQKrKPDDZX+nPSxJt/4jsYoYHkWAAIEFEjAfFBR7+fxiPijAtJQAAQIECBCYVmBu/dx3vvOdvPWtb80V/4+9+wG6rKzvA/49bm1YMA2kAysKo4Y1mCGQQIqprjFOTDcFcRgdqESUkrZRsFWDlTglEnUNxUFRoil/MvkzqzUQaJUB0VDSMPEPNXYtUmIaCIiFqAyrLhkQSHbk1DfA23Ou7O6797nv+5x7z+edeQfP3vs85/f7PI/L73e585yPfzy33nprnv3sZ+euu+7q5eHz3mmX1TgCBAgQIECAAIEVClSrh1cSn3p4JUreQ4AAAQIECBAgQIAAAQIECBAgQIAAAQIECBAgQIAAAQIECBAgQIAAAQIECBAgQIAAAQIECBAgQIAAAQIECBAgQIAAAQIECMyTgIczzNNqiZUAAQIECBAgQIAAAQIECBAgQIAAAQIECBAgQIAAAQIECBAgQIAAAQIECBAgQIAAAQIECBAgQIAAAQIECBAgQIAAAQIECBAgQIAAAQIECBBYK4G2e6O27V2uVQy7vE/T9I+QGnp8SZx5VX3XCIAAgRkJfDPJP+7MtSHJfTOa2zQECBAgMFwB/UHB2kz2L/qDAkxDCRAgQIAAgWkFqtVzjzzySA488MA8+OCDy7F/5jOfyYte9KLla5/3TrusxhEgQIAAAQIECKxQoFo9vJL41MMrUfIeAgQIECBAgAABAgQIECBAgAABAgQIECBAgAABAgQIECBAgAABAgQIECBAgAABAgQIECBAgAABAgQIECBAgAABAgQIECBAYJ4EPJxhnlZLrAQIECBAgAABAgQIECBAgAABAgQIECBAgAABAgQIECBAgAABAgQIECBAgAABAgQIECBAgAABAgQIECBAgAABAgQIECBAgAABAgQIECBAgMBaCbTdG7Vt73KtYtjlfZqmf4TU0ONL4syr6rtGAAQIzEjg9iTP7cz1Y0n+ckZzm4YAAQIEhiugPyhYm8n+RX9QgGkoAQIECBAgMK1A1Xru9NNPz9atW5djP+OMM3LJJZcsX/u8d9plNY4AAQIECBAgQGCFAlXr4T3FqB7ek5DXCRAgQIAAAQIECBAgQIAAAQIECBAgQIAAAQIECBAgQIAAAQIECBAgQIAAAQIECBAgQIAAAQIECBAgQIAAAQIECBAgQIAAgXkT8HCGeVsx8RIgQIAAAQIECBAgQIAAAQIECBAgQIAAAQIECBAgQIAAAQIECBAgQIAAAQIECBAgQIAAAQIECBAgQIAAAQIECBAgQIAAAQIECBAgQIDAmATOS/IzSW5M8idJPp/kb8cEUDHXtnvvtu1dVgzrsVs3Tf8IqaHHtxRydTQBECBAYDYCS/8u/unOVJuS3DSbqc1CgAABAgMW0B8ULM5k/6I/KMA0lAABAgQIEJhWoGo9d8MNN2Tz5s3LsR9wwAHZvn171q1b5/PeaVfUOAIECBAgQIAAgb0RqFoP7ylQ33/Yk5DXCRAgQIAAAQIECBAgQIAAAQIECBAgQIAAAQIECBAgQIAAAQIECBAgQIAAAQIECBAgQIAAAQIECBAgQIAAAQIECBAgQIAAgXkT8HCGeVsx8RIgQIAAAQIECBAgQIAAAQIECBAgQIAAAQIECBAgQIAAAQIECBAgQIAAAQIECBAgQIAAAQIECBAgQIAAAQIECBAgQIAAAQIECBAgQIDAmAT+OMlLOwn/qyS/PyaAirm23Xu3be+yYliP3bpp+kdIDT2+pZCrowmAAAECsxH4ZJLjOlO9PMknZjO1WQgQIEBgwAL6g4LFmexf9AcFmIYSIECAAAEC0wpUree++93v5hnPeEbuu+++5fivueaavPzlSx8r+Lx32kU1jgABAgQIECBAYMUCVevhPUXp+w97EvI6AQIECBAgQIAAAQIECBAgQIAAAQIECBAgQIAAAQIECBAgQIAAAQIECBAgQIAAAQIECBAgQIAAAQIECBAgQIAAAQIECBAgMG8CHs4wbysmXgIECBAgQIAAAQIECBAgQIAAAQIECBAgQIAAAQIECBAgQIAAAQIECBAgQIAAAQIECBAgQIAAAQIECBAgQIAAAQIECBAgQIAAAQIECBAYk8COJPt3Ev6JJP97TAAVc227927b3mXFsB67ddP0j5AaenxLIVdHEwABAgRmI/Cfk5zamepfJvnwbKY2CwECBAgMWEB/ULA4k/2L/qAA01ACBAgQIEBgWoHq9dxZZ52Viy66aDn+V73qVbniiit83jvtihpHgAABAgQIECCwNwLV6+HdBVv6/YeHHnooW7ZsyZvf/OYcfPDBe+Oyovf6fHNFTN5EgAABAgQIECBAgAABAgQIECBAgAABAgQIECBAgAABAgQIECBAgAABAgQIECBAgAABAgQIECBAgAABAgQIECBAgAABAgQIdAQ8nMF2IECAAAECBAgQIECAAAECBAgQIECAAAECBAgQIECAAAECBAgQIECAAAECBAgQIECAAAECBAgQIECAAAECBAgQIECAAAECBAgQIECAAAECwxR4VpKvdkLbmWSfJI8OM9yFi6rtZtS2vcvqyTZN/wipoceXxJlX1XeNAAgQmJHAB5O8sTPXWUkumtHcpiFAgACB4QroDwrWZrJ/0R8UYBpKgAABAgQITCtQvZ7btm1bjj322OX499lnn2zfvj1Pe9rT4vPeaZfVOAIECBAgQIAAgRUKVK+HdxdnST18+eWX5+yzz87Xvva1nHzyybnyyitXSLLyt/l8c+VW3kmAAAECBAgQIECAAAECBAgQIECAAAECBAgQIECAAAECBAgQIECAAAECBAgQIECAAAECBAgQIECAAAECBAgQIECAAAECBAg8JuDhDHYCAQIECBAgQIAAAQIECBAgQIAAAQIECBAgQIAAAQIECBAgQIAAAQIECBAgQIAAAQIECBAgQIAAAQIECBAgQIAAAQIECBAgQIAAAQIECBAYpsArknysE9oXkvz0MENdyKjablZt27usnnDT9I+QGnp8zryqvmUEQIDA7ATemeQdneneneTXZze9mQgQIEBgoAL6g4KFmexf9AcFmIYSIECAAAEC0woMop7buHFj7rzzzuUctm7dmtNOOy0+7512WY0jQIAAAQIECBBYocAg6uFdxTptPfzJT34yL3vZy3rTLv3Zcccdt0KWlb3N55src/IuAgQIECBAgAABAgQIECBAgAABAgQIECBAgAABAgQIECBAgAABAgQIECBAgAABAgQIECBAgAABAgQIECBAgAABAgQIECBA4P8L9J8mQYYAAQIECBAgQIAAAQIECBAgQIAAAQIECBAgQIAAAQIECBAgQIAAAQIECBAgQIAAAQIECBAgQIAAAQIECBAgQIAAAQIECBAgQIAAAQIECBAYisC7k7y9E8wlSd4wlOBGEEfbzbFte5fV02+a/hFSQ48viTOvqu8aARAgMCOBNyY5L8n9j//+bpLfnNHcpiFAgACB4QroDwrWZrJ/0R8UYBpKgAABAgQITCswiHpuy5Ytecc73rGcw+bNm3P99dfH573TLqtxBAgQIECAAAECKxQYRD28q1hL6uFNmzblpptuWp76kEMOye23357169evkGbPb/P55p6NvIMAAQIECBAgQIAAAQIECBAgQIAAAQIECBAgQIAAAQIECBAgQIAAAQIECBAgQIAAAQIECBAgQIAAAQIECBAgQIAAAQIECBDoC3g4gx1BgAABAgQIECBAgAABAgQIECBAgAABAgQIECBAgAABAgQIECBAgAABAgQIECBAgAABAgQIECBAgAABAgQIECBAgAABAgQIECBAgAABAgSGKfCJJC/rhPbLSX5nmKEuZFRtN6u27V1WT7hp+kdIDT2+JM68qr5rBECAAAECBAgQIFAgoD8owJvsX/QHBZiGEiBAgAABAtMKDKKeu/POO7Nx48blHNatW5evf/3r2bBhQy8vn/dOu8zGESBAgAABAgQI7EJgEPXwrlan5PsPt912W4488sjs3Llzefq3vOUtufDCC2e2GXy+OTNKExEgQIAAAQIECBAgQIAAAQIECBAgQIAAAQIECBAgQIAAAQIECBAgQIAAAQIECBAgQIAAAQIECBAgQIAAAQIECBAgQIAAgdEIeDjDaJZaogQIECBAgAABAgQIECBAgAABAgQIECBAgAABAgQIECBAgAABAgQIECBAgAABAgQIECBAgAABAgQIECBAgAABAgQIECBAgAABAgQIECAwZwJfT3JwJ+Zjktw8ZznMc7htN/i27V1Wz6tp+kdIDT2+JM68qr5rBECAAAECBAgQIFAgoD8owJvsX/QHBZiGEiBAgAABAtMKDKaee8ELXpDPf/7zy3lcddVVOfnkk3t5+bx32mU2jgABAgQIECBAYBcCg6mHnyy+0u8/nHPOOTn//POXp163bl1uueWWHHHEETPZED7fnAmjSQgQIECAAAECBAgQIECAAAECBAgQIECAAAECBAgQIECAAAECBAgQIECAAAECBAgQIECAAAECBAgQIECAAAECBAgQIECAwKgEPJxhVMstWQIECBAgQIAAAQIECBAgQIAAAQIECBAgQIAAAQIECBAgQIAAAQIECBAgQIAAAQIECBAgQIAAAQIECBAgQIAAAQIECBAgQIAAAQIECBCYE4ENSe7txLozyT5JHp2T+BchzLabRNv2Lqvn1zT9I6SGHl8SZ15V3zUCIECAAAECBAgQKBDQHxTgTfYv+oMCzMUe+swkr0xydJKfSLItyesXO2XZESBAgMAaCgymnrv44otzxRVX5KSTTsrJJ5+cgw8+OD7vXcOd4FYECBAgQIAAgXEKDKYefjL+0nr44YcfzuGHH5577rlnefpjjjkm27Zt+75ae5rl9/nmNGrGECBAgAABAgQIECBAgAABAgQIECBAgAABAgQIECBAgAABAgQIECBAgAABAgQIECBAgAABAgQIECBAgAABAgQIECBAgACBcQt4OMO411/2BAgQIECAAAECBAgQIECAAAECBAgQIECAAAECBAgQIECAAAECBAgQIECAAAECBAgQIECAAAECBAgQIECAAAECBAgQIECAAAECBAgQIDBMgeOSfLIT2rYkxw4z1IWNqu1m1ra9y+pJN03/CKmhx5fEmVfVd40ACBAgQIAAAQIECgT0BwV4k/2L/qAAc7GH/nySGzop3pzkmMVOWXYECBAgsIYC6rkCbPVcAZ6hBAgQIECAAIFhCCx8PfypT30qxx9/fE/7oosuypvf/ObiFVAPFxOagAABAgQIECBAgAABAgQIECBAgAABAgQIECBAgAABAgQIECBAgAABAgQIECBAgAABAgQIECBAgAABAgQIECBAgAABAgQIjE7AwxlGt+QSJkCAAAECBAgQIECAAAECBAgQIECAAAECBAgQIECAAAECBAgQIECAAAECBAgQIECAAAECBAgQIECAAAECBAgQIECAAAECBAgQIECAAIE5EPi1JL/RifO3k7x+DuJepBDbbjJt27usnmfT9I+QGnp8SZx5VX3XCIAAAQIECBAgQKBAQH9QgDfZv+gPCjAXe+j+SXZ0Uvy7JOuTPLrYacuOAAECBNZIQD1XAK2eK8AzlAABAgQIECAwDIFR1MOveMUrcvXVVy+Lr1+/PrfffnsOOeSQolVQDxfxGUyAAAECBAgQIECAAAECBAgQIECAAAECBAgQIECAAAECBAgQIECAAAECBAgQIECAAAECBAgQIECAAAECBAgQIECAAAECBEYp4OEMo1x2SRMgQIAAAQIECBAgQIAAAQIECBAgQIAAAQIECBAgQIAAAQIECBAgQIAAAQIECBAgQIAAAQIECBAgQIAAAQIECBAgQIAAAQIECBAgQIDAwAX+a5JXdmJ8fZLfHnjMixZe202obXuX1XNtmv4RUkOPL4kzr6rvGgEQIECAAAECBAgUCOgPCvAm+xf9QQHm4g/96yTP7KR5VJJbFz9tGRIgQIDAGgio5wqQ1XMFeIYSIECAAAECBIYhMIp6+J577snhhx+ehx9+eFl98+bNuf7664tWQT1cxGcwAQIECBAgQIAAAQIECBAgQIAAAQIECBAgQIAAAQIECBAgQIAAAQIECBAgQIAAAQIECBAgQIAAAQIECBAgQIAAAQIECBAYpYCHM4xy2SVNgAABAgQIECBAgAABAgQIECBAgAABAgQIECBAgAABAgQIECBAgAABAgQIECBAgAABAgQIECBAgAABAgQIECBAgAABAgQIECBAgAABAgMX+MEkR3d+35vkywOPedHCa7sJtW3vsnquTdM/Qmro8SVx5lX1XSMAAgQIECBAgACBAgH9QQHeZP+iPyjAXPyh1yU5vpPmaUk+svhpy5AAAQIE1kBAPVeArJ4rwDOUAAECBAgQIDAMgdHUwxdeeGHe+ta3LqufcMIJufbaa4tWQT1cxGcwAQIECBAgQIAAAQIECBAgQIAAAQIECBAgQIAAAQIECBAgQIAAAQIECBAgQIAAAQIECBAgQIAAAQIECBAgQIAAAQIECBAYpYCHM4xy2SVNgAABAgQIECBAgAABAgQIECBAgAABAgQIECBAgAABAgQIECBAgAABAgQIECBAgAABAgQIECBAgAABAgQIECBAgAABAgQIECBAgAABAgQI7EGg7b7etr3L6nhN0z9CaujxJXHmVfVdIwACBAgQIECAAIECAf1BAd5k/6I/KMBc/KHnJTmnk+b7k/z7xU9bhgQIECCwBgLquQJk9VwBnqEECBAgQIAAgWEIjKYe/u53v5sjjjgi27dvzwc/+MGceuqpxSugHi4mNAEBAgQIECBAgAABAgQIECBAgAABAgQIECBAgAABAgQIECBAgAABAgQIECBAgAABAgQIECBAgAABAgQIECBAgAABAgQIEBidgIczjG7JJUyAAAECBAgQIECAAAECBAgQIECAAAECBAgQIECAAAECBAgQIECAAAECBAgQIECAAAECBAgQIECAAAECBAgQIECAAAECBAgQIECAAAECBAisQKDtvqdte5crGL66b2ma/hFSQ48viTOvVndLmJ0AAQIECBAgQGB1BfQHBb6T/Yv+oABz8Yf+iyR/2Enzvyf5+cVPW4YECBAgsAYC6rkCZPVcAZ6hBAgQIECAAIFhCIyqHr711luzYcOGHHTQQTPRVw/PhNEkBAgQIECAAAECBAgQIECAAAECBAgQIECAAAECBAgQIECAAAECBAgQIECAAAECBAgQIECAAAECBAgQIECAAAECBAgQIEBgVAIezjCq5ZYsAQIECBAgQIAAAQIECBAgQIAAAQIECBAgQIAAAQIECBAgQIAAAQIECBAgQIAAAQIECBAgQIAAAQIECBAgQIAAAQIECBAgQIAAAQIECBAgsEKBtvu+tu1drnCK1Xtb0/SPkBp6fEmcebV628HMBAgQIECAAAECqy+gPygwnuxf9AcFmIs/9EeT3NZJ8/4kByx+2jIkQIAAgTUQUM8VIKvnCvAMJUCAAAECBAgMQ0A9XLAO6uECPEMJECBAgAABAgQIECBAgAABAgQIECBAgAABAgQIECBAgAABAgQIECBAgAABAgQIECBAgAABAgQIECBAgAABAgQIECBAgMBIBTycYaQLL20CBAgQIECAAAECBAgQIECAAAECBAgQIECAAAECBAgQIECAAAECBAgQIECAAAECBAgQIECAAAECBAgQIECAAAECBAgQIECAAAECBAgQIEBgtwJt99W27V1Wp2ua/hFSQ48viTOvqu8aARAgQIAAAQIECBQI6A8K8Cb7F/1BAeY4hn4nyb6dVA9N8tfjSF2WBAgQILCKAuq5Alz1XAGeoQQIECBAgACBYQiohwvWQT1cgGcoAQIECBAgQIAAAQIECBAgQIAAAQIECBAgQIAAAQIECBAgQIAAAQIECBAgQIAAAQIECBAgQIAAAQIECBAgQIAAAQIECBAYqYCHM4x04aVNgAABAgQIECBAgAABAgQIECBAgAABAgQIECBAgAABAgQIECBAgAABAgQIECBAgAABAgQIECBAgAABAgSdOybzAAAgAElEQVQIECBAgAABAgQIECBAgAABAgQI7Fag7b7atr3L6nRN0z9CaujxJXHmVfVdIwACBGYscECS/R///VaSu2c8v+kIECBAYFgC+oOC9ZjsX/QHBZjjGPo/kvzTTqonJLluHKnLkgABAgRWUUA9V4CrnivAM5QAAQIECBAgMAwB9XDBOqiHC/AMJUCAAAECBAgQIECAAAECBAgQIECAAAECBAgQIECAAAECBAgQIECAAAECBAgQIECAAAECBAgQIECAAAECBAgQIECAAAECIxXwcIaRLry0CRAgQIAAAQIECBAgQIAAAQIECBAgQIAAAQIECBAgQIAAAQIECBAgQIAAAQIECBAgQIAAAQIECBAgQIAAAQIECBAgQIAAAQIECBAgQIAAgd0KtN1X27Z3WZ2uafpHSA09viTOvKq+awRAgMAMBc5NsqUz33lJ3j7D+U1FgAABAsMT0B8UrMlk/6I/KMAcx9BLkpzRSXWpzlqqt/wQIECAAIESAfVcgZ56rgDPUAIECBAgQIDAMATUwwXroB4uwDOUAAECBAgQIECAAAECBAgQIECAAAECBAgQIECAAAECBAgQIECAAAECBAgQIECAAAECBAgQIECAAAECBAgQIECAAAECBAiMVMDDGUa68NImQIAAAQIECBAgQIAAAQIECBAgQIAAAQIECBAgQIAAAQIECBAgQIAAAQIECBAgQIAAAQIECBAgQIAAAQIECBAgQIAAAQIECBAgQIAAAQIEdivQdl9t295ldbqm6R8hNfT4kjjzqvquEQABAjMU+LdJfqsz3yVJ3jDD+U1FgAABAsMT0B8UrMlk/6I/KMAcx9DXJbmsk+r5Sc4ZR+qyJECAAIFVFFDPFeCq5wrwDCVAgAABAgQIDENAPVywDurhAjxDCRAgQIAAAQIECBAgQIAAAQIECBAgQIAAAQIECBAgQIAAAQIECBAgQIAAAQIECBAgQIAAAQIECBAgQIAAAQIECBAgQIDASAU8nGGkCy9tAgQIECBAgAABAgQIECBAgAABAgQIECBAgAABAgQIECBAgAABAgQIECBAgAABAgQIECBAgAABAgQIECBAgAABAgQIECBAgAABAgQIECBAYLcCbffVtu1dVqdrmv4RUkOPL4kzr6rvGgEQIDBDgV9M8ged+f4wySkznN9UBAgQIDA8Af1BwZpM9i/6gwLMcQx9TpIXJflSklvHkbIsCRAgQGANBAZbz23fvj0HHXRQj+Db3/52DjjggDVgWdkt1HMrc/IuAgQIECBAgMCABQZbDy+Z+f7DgHeO0AgQIECAAAECBAgQIECAAAECBAgQIECAAAECBAgQIECAAAECBAgQIECAAAECBAgQIECAAAECBAgQIECAAAECBAgQIECAAIGpBDycYSo2gwgQIECAAAECBAgQIECAAAECBAgQIECAAAECBAgQIECAAAECBAgQIECAAAECBAgQIECAAAECBAgQIECAAAECBAgQIECAAAECBAgQIECAAIEFF2i7+bVt77J66k3TP0Jq6PElceZV9V0jAAIEZijwC0n+qDPfDUk2z3B+UxEgQIDA8AT0BwVrMtm/6A8KMA0lQIAAAQIEphWYq3russsuy+te97ppc535OPXczElNSIAAAQIECBBYa4G5qod9/2Gtt4f7ESBAgAABAgQIECBAgAABAgQIECBAgAABAgQIECBAgAABAgQIECBAgAABAgQIECBAgAABAgQIECBAgAABAgQIECBAgAABArMW8HCGWYuajwABAgQIECBAgAABAgQIECBAgAABAgQIECBAgAABAgQIECBAgAABAgQIECBAgAABAgQIECBAgAABAgQIECBAgAABAgQIECBAgAABAgQIEFgEgbabRNv2Lqvn1zT9I6SGHl8SZ15V3zUCIEBghgLHJvlCZ74vJvknM5zfVAQIECAwPAH9QcGaTPYv+oMCTEMJECBAgACBaQXmqp57yUtekhtvvHHaXGc+Tj03c1ITEiBAgAABAgTWWmCu6uG1+v7Dpz/96bz4xS/e41qoh/dI5A0ECBAgQIAAAQIECBAgQIAAAQIECBAgQIAAAQIECBAgQIAAAQIECBAgQIAAAQIECBAgQIAAAQIECBAgQIAAAQIECBAgQIDAhICHM9gSBAgQIECAAAECBAgQIECAAAECBAgQIECAAAECBAgQIECAAAECBAgQIECAAAECBAgQIECAAAECBAgQIECAAAECBAgQIECAAAECBAgQIEBgGAL7JDkkyR3DCGf0UbRdgbbtXVbHaZr+EVJDjy+JM6+q7xoBECAwQ4HDJv59fVeSH5nh/KYiQIAAgeEJ6A8K1mSyf9EfFGAaSoAAAQIECEwrMFf13FL99I1vfCMbNmyYNt+ZjlPPzZTTZAQIECBAgACBGgJzVQ+v9vcfvvjFL+bUU0/N3Xffndtuuy2HHnrobtdEPVxjy7onAQIECBAgQIAAAQIECBAgQIAAAQIECBAgQIAAAQIECBAgQIAAAQIECBAgQIAAAQIECBAgQIAAAQIECBAgQIAAAQIECBCYbwEPZ5jv9RM9AQIECBAgQIAAAQIECBAgQIAAAQIECBAgQIAAAQIECBAgQIAAAQIECBAgQIAAAQIECBAgQIAAAQIECBAgQIAAAQIECBAgQIAAAQIECCyOwKYkn03yQJIvJbkmyfsWJ725y6TtRty2vcvqyTRN/wipoceXxJlX1XeNAAgQmKHAAUm+3Znvb5LsP8P5TUWAAAECwxPQHxSsyWT/oj8owDSUAAECBAgQmFZgruq5pSTf//7356yzzpo235mOU8/NlNNkBAgQIECAAIEaAnNVD6/m9x/e9a535Z3vfOfyGpxwwgm59tprd7sm6uEaW9Y9CRAgQIAAAQIECBAgQIAAAQIECBAgQIAAAQIECBAgQIAAAQIECBAgQIAAAQIECBAgQIAAAQIECBAgQIAAAQIECBAgQIDAfAt4OMN8r5/oCRAgQIAAAQIECBAgQIAAAQIECBAgQIAAAQIECBAgQIAAAQIECBAgQIAAAQIECBAgQIAAAQIECBAgQIAAAQIECBAgQIAAAQIECBAgQGBxBN6U5Dc76Xw0yWsWJ725y6TtRty2vcvqyTRN/wipoceXxJlX1XeNAAgQmKHA0t9p3534u+0pSYb1L4sZJmwqAgQIEOj/HT/0+nvo8ekP/D+KAAECBAgQqCAwV5/3Lvkce+yx+cIXvlCB6vtvOfl5tHpuEMsiCAIECBAgQIDA3gjMVT28mp9vnn/++TnnnHN6dldffXVOPPHEXXqqh/dmq3kvAQIECBAgQIAAAQIECBAgQIAAAQIECBAgQIAAAQIECBAgQIAAAQIECBAgQIAAAQIECBAgQIAAAQIECBAgQIAAAQIECBAgsCTg4Qz2AQECBAgQIECAAAECBAgQIECAAAECBAgQIECAAAECBAgQIECAAAECBAgQIECAAAECBAgQIECAAAECBAgQIECAAAECBAgQIECAAAECBAgQGIbA1iSndUJ5S5IPDCO0UUbRdrNu295ldZCm6R8hNfT4nHlVfcsIgACB2Qt8K8kPd6Y9MMk3Z38bMxIgQIDAQAT0BwULMdm/6A8KMA0lQIAAAQIEphWYq3ruiSTvuOOOHHbYYdPmPLNx6rmZUZqIAAECBAgQIFBLYK7q4dX8/sPOnTtz5JFH5rbbbltei0MPPfTvr9evX/+k66MerrVt3ZcAAQIECBAgQIAAAQIECBAgQIAAAQIECBAgQIAAAQIECBAgQIAAAQIECBAgQIAAAQIECBAgQIAAAQIECBAgQIAAAQIECMyvQP9pEvObh8gJECBAgAABAgQIECBAgAABAgQIECBAgAABAgQIECBAgAABAgQIECBAgAABAgQIECBAgAABAgQIECBAgAABAgQIECBAgAABAgQIECBAgMC8C/x5kiM6Sfxskk/Pe1JzHH/bjb1te5fV02qa/hFSQ48viTOvqu8aARAgMGOBv0qysTPn4Ulun/E9TEeAAAECwxHQHxSsxWT/oj8owDSUAAECBAgQmFZgruq5J5J897vfnbe//e3T5jyzceq5mVGaiAABAgQIECBQS2Cu6uHV/v7DTTfdlE2bNvXW4uyzz84FF1zwpOujHq61bd2XAAECBAgQIECAAAECBAgQIECAAAECBAgQIECAAAECBAgQIECAAAECBAgQIECAAAECBAgQIECAAAECBAgQIECAAAECBAjMr4CHM8zv2omcAAECBAgQIECAAAECBAgQIECAAAECBAgQIECAAAECBAgQIECAAAECBAgQIECAAAECBAgQIECAAAECBAgQIECAAAECBAgQIECAAAECBBZHYN8kDyR5Siel/ZI8tDgpzl0mbTfitu1dVk+mafpHSA09viTOvKq+awRAgMCMBf4syfM7c74gyednfA/TESBAgMBwBPQHBWsx2b/oDwowDSVAgAABAgSmFZireu6JJA877LDccccd0+Y8s3HquZlRmogAAQIECBAgUEtgrurhtfj+w2mnnZaPfOQjy+uxbt26fPnLX87hhx/+fWukHq61bd2XAAECBAgQIECAAAECBAgQIECAAAECBAgQIECAAAECBAgQIECAAAECBAgQIECAAAECBAgQIECAAAECBAgQIECAAAECBAjMr4CHM8zv2omcAAECBAgQIECAAAECBAgQIECAAAECBAgQIECAAAECBAgQIECAAAECBAgQIECAAAECBAgQIECAAAECBAgQIECAAAECBAgQIECAAAECBBZH4AVJbuqkc3uSwxcnvbnMpO1G3ba9y+oJNU3/CKmhx5fEmVfVd40ACBCYscAnkrwwyf2P/74+yf+c8T1MR4AAAQLDEdAfFKzFZP+iPyjANJQAAQIECBCYVmCu6rlukrfcckuOOuqoafOeyTj13EwYTUKAAAECBAgQqCkwV/XwWnz/4Zvf/Gae+9zn5v77l/5T32M/L3zhC/O5z33u+9ZJPVxz67o3AQIECBAgQIAAAQIECBAgQIAAAQIECBAgQIAAAQIECBAgQIAAAQIECBAgQIAAAQIECBAgQIAAAQIECBAgQIAAAQIECBCYTwEPZ5jPdRM1AQIECBAgQIAAAQIECBAgQIAAAQIECBAgQIAAAQIECBAgQIAAAQIECBAgQIAAAQIECBAgQIAAAQIECBAgQIAAAQIECBAgQIAAAQIECCyWwL9L8qFOSpcnefVipTh32bTdiNu2d1k9mabpHyE19PiSOPOq+q4RAAECBAgQIECAQIGA/qAAb7J/0R8UYBpKgAABAgQITCswV/XcE0lu3Lgxl156aV760pdOm/dMxqnnZsJoEgIECBAgQIBATYG5qofX6vsPl1xySd7whjf01uX3fu/38ku/9Eu9P1MP19y67k2AAAECBAgQIECAAAECBAgQIECAAAECBAgQIECAAAECBAgQIECAAAECBAgQIECAAAECBAgQIECAAAECBAgQIECAAAECBOZTwMMZ5nPdRE2AAAECBAgQIECAAAECBAgQIECAAAECBAgQIECAAAECBAgQIECAAAECBAgQIECAAAECBAgQIECAAAECBAgQIECAAAECBAgQIECAAAECiyXw+0lO76T01iQXLlaKc5dN2424bXuX1ZNpmv4RUkOPL4kzr6rvGgEQIECAAAECBAgUCOgPCvAm+xf9QQHmOIc+LclPJjkiyWXjJJA1AQIECMxAYK7quXPPPTcnnXRSjjrqqBmkXj6Feq7c0AwECBAgQIAAgcoCc1UPr9X3H5bu8/znPz/btm1bXp79998/d911V5b++cSPerjy7nV7AgQIECBAgAABAgQIECBAgAABAgQIECBAgAABAgQIECBAgAABAgQIECBAgAABAgQIECBAgAABAgQIECBAgAABAgQIECAwhwIezjCHiyZkAgQIECBAgAABAgQIECBAgAABAgQIECBAgAABAgQIECBAgAABAgQIECBAgAABAgQIECBAgAABAgQIECBAgAABAgQIECBAgAABAgQIEFg4gVuSHNXJ6ueS3LhwWc5XQm033LbtXVbPpGn6R0gNPb4kzryqvmsEQIAAAQIECBAgUCCgPyjAm+xf9AcFmOMbemuSH++kfVCS7eNjkDEBAgQIzEBAPVeAqJ4rwDOUAAECBAgQIDAMAfXwLtbh5ptvzjHHHNN79eyzz84FF1yw/Gfq4WFsYlEQIECAAAECBAgQIECAAAECBAgQIECAAAECBAgQIECAAAECBAgQIECAAAECBAgQIECAAAECBAgQIECAAAECBAgQIECAAIF5EvBwhnlaLbESIECAAAECBAgQIECAAAECBAgQIECAAAECBAgQIECAAAECBAgQIECAAAECBAgQIECAAAECBAgQIECAAAECBAgQIECAAAECBAgQIECAwCIKPDXJI0me0kluvyQPLWKyc5RT2421bXuX1dNomv4RUkOPL4kzr6rvGgEQIECAAAECBAgUCOgPCvAm+xf9QQHm+IZuS/JTnbR/Icl/Gx+DjAkQIEBgBgLquQJE9VwBnqEECBAgQIAAgWEIqId3sw5vetOb8qEPfShLde8ZZ5yR9773vdlvv6Wv7Tz2ox4exiYWBQECBAgQIECAAAECBAgQIECAAAECBAgQIECAAAECBAgQIECAAAECBAgQIECAAAECBAgQIECAAAECBAgQIECAAAECBAgQmCcBD2eYp9USKwECBAgQIECAAAECBAgQIECAAAECBAgQIECAAAECBAgQIECAAAECBAgQIECAAAECBAgQIECAAAECBAgQIECAAAECBAgQIECAAAECBAgsosBPJ/l8J7E7kjx3EROds5zabrxt27usnkrT9I+QGnp8SZx5VX3XCIAAAQIECBAgQKBAQH9QgDfZv+gPCjDHN/R3kvzrTtq/muS942OQMQECBAjMQEA9V4ConivAM5QAAQIECBAgMAwB9fBu1uGBBx7I5s2b8773vS+bNm36vneqh4exiUVBgAABAgQIECBAgAABAgQIECBAgAABAgQIECBAgAABAgQIECBAgAABAgQIECBAgAABAgQIECBAgAABAgQIECBAgAABAgTmScDDGeZptcRKgAABAgQIECBAgAABAgQIECBAgAABAgQIECBAgAABAgQIECBAgAABAgQIECBAgAABAgQIECBAgAABAgQIECBAgAABAgQIECBAgAABAosocHSSc5P8ZJLnJLkiyS8uYqJzllPbjbdte5fVU2ma/hFSQ48viTOvqu8aARAgQIAAAQIECBQI6A8K8Cb7F/1BAeb4hr4xyQc7af9BklPHxyBjAgQIEJiBgHquAFE9V4BnKAECBAgQIEBgGALq4YJ1UA8X4BlKgAABAgQIECBAgAABAgQIECBAgAABAgQIECBAgAABAgQIECBAgAABAgQIECBAgAABAgQIECBAgAABAgQIECBAgAABAgRGKuDhDCNdeGkTIECAAAECBAgQIECAAAECBAgQIECAAAECBAgQIECAAAECBAgQIECAAAECBAgQIECAAAECBAgQIECAAAECBAgQIECAAAECBAgQIECAwCAF/lGSH0pyzyCjG1dQbTfdtu1dVpdomv4RUkOPL4kzr6rvGgEQIECAAAECBAgUCOgPCvAm+xf9QQHm+Ib+TJJPd9L+iyRHjI9BxgQIECAwAwH1XAGieq4Az1ACBAgQIECAwDAE1MMF66AeLsAzlAABAgQIECBAgAABAgQIECBAgAABAgQIECBAgAABAgQIECBAgAABAgQIECBAgAABAgQIECBAgAABAgQIECBAgAABAgQIjFTAwxlGuvDSJkCAAAECBAgQIECAAAECBAgQIECAAAECBAgQIECAAAECBAgQIECAAAECBAgQIECAAAECBAgQIECAAAECBAgQIECAAAECBAgQIECAAAECBHYr0HZfbdveZXW6pukfITX0+JI486r6rhEAAQIECBAgQIBAgYD+oABvsn/RHxRgjm/ovkm+00n70STrk/zd+ChkTIAAAQKFAuq5AkD1XAGeoQQIECBAgACBYQiohwvWQT1cgGcoAQIECBAgQIAAAQIECBAgQIAAAQIECBAgQIAAAQIECBAgQIAAAQIECBAgQIAAAQIECBAgQIAAAQIECBAgQIAAAQIECBAYqYCHM4x04aVNgAABAgQIECBAgAABAgQIECBAgAABAgQIECBAgAABAgQIECBAgAABAgQIECBAgAABAgQIECBAgAABAgQIECBAgAABAgQIECBAgAABAgQI7Fag7b7atr3L6nRN0z9CaujxJXHmVfVdIwACBAgQIECAAIECAf1BAd5k/6I/KMAc59CvJHlOJ/Vjk2wbJ4WsCRAgQKBAQD1XgKeeK8AzlAABAgQIECAwDAH1cME6qIcL8AwlQIAAAQIECBAgQIAAAQIECBAgQIAAAQIECBAgQIAAAQIECBAgQIAAAQIECBAgQIAAAQIECBAgQIAAAQIECBAgQIAAAQIjFfBwhpEuvLQJECBAgAABAgQIECBAgAABAgQIECBAgAABAgQIECBAgAABAgQIECBAgAABAgQIECBAgAABAgQIECBAgAABAgQIECBAgAABAgQIECBAgACB3Qq03VfbtndZna5p+kdIDT2+JM68qr5rBECAAAECBAgQIFAgoD8owJvsX/QHBZjjHPqxJK/opP7LSX5nnBSyJkCAAIECAfVcAZ56rgDPUAIECBAgQIDAMATUwwXroB4uwDOUAAECBAgQIECAAAECBAgQIECAAAECBAgQIECAAAECBAgQIECAAAECBAgQIECAAAECBAgQIECAAAECBAgQIECAAAECBAiMVMDDGUa68NImQIAAAQIECBAgQIAAAQIECBAgQIAAAQIECBAgQIAAAQIECBAgQIAAAQIECBAgQIAAAQIECBAgQIAAAQIECBAgQIAAAQIECBAgQIAAAQIEdivQdl9t295ldbqm6R8hNfT4kjjzqvquEQABAgQIECBAgECBgP6gAG+yf9EfFGCOc+ivf2/PvKuT+m8leeM4KWRNgAABAgUC6rkCPPVcAZ6hBAgQIECAAIFhCKiHC9ZBPVyAZygBAgQIECBAgAABAgQIECBAgAABAgQIECBAgAABAgQIECBAgAABAgQIECBAgAABAgQIECBAgAABAgQIECBAgAABAgQIEBipgIczjHThpU2AAAECBAgQIECAAAECBAgQIECAAAECBAgQIECAAAECBAgQIECAAAECBAgQIECAAAECBAgQIECAAAECBAgQIECAAAECBAgQIECAAAECBAjsVqDtvtq2vcvqdE3TP0Jq6PElceZV9V0jAAIEVkFg3yTPSfLsx38/nuTrq3AfUxIgQIBAfQH9QcEaTPYv+oMCzHEOPTHJ1Z3UP5vkZ8ZJIWsCBAgQKBBYmHrua1/7Wp75zGcWUOz9UPXc3psZQYAAAQIECBAYmMDC1MM1XNXDNdTdkwABAgQIECBAgAABAgQIECBAgAABAgQIECBAgAABAgQIECBAgAABAgQIECBAgAABAgQIECBAgAABAgQIECBAgAABAgQIzLeAhzPM9/qJngABAgQIECBAgAABAgQIECBAgAABAgQIECBAgAABAgQIECBAgAABAgQIECBAgAABAgQIECBAgAABAgQIECBAgAABAgQIECBAgAABAgQIEFgdgbY7bdv2Llfnjnsxa9P0j5AaenxJnHm1F+vrrQQIzI3ATUle0In2JUn+dG6iFygBAgQI7I2A/mBvtCbeO9m/6A8KMMc59FlJvtpJ/aEk+42TQtYECBAgUCAwt/Xc0me/n/nMZ3LVVVflYx/7WA466KDcfPPNBRR7P1Q9t/dmRhAgQIAAAQIEBiYwt/XwEBzVw0NYBTEQIECAAAECBAgQIECAAAECBAgQIECAAAECBAgQIECAAAECBAgQIECAAAECBAgQIECAAAECBAgQIECAAAECBAgQIECAAIH5EvBwhvlaL9ESIECAAAECBAgQIECAAAECBAgQIECAAAECBAgQIECAAAECBAgQIECAAAECBAgQIECAAAECBAgQIECAAAECBAgQIECAAAECBAgQIECAAAECayPQdm/Ttr3LtYlgN3dpmv4RUkOPL4kzr6rvGgEQILAKAp9I8rLOvK9M8vFVuI8pCRAgQKC+gP6gYA0m+xf9QQHmeId+JclXk/yvJLck+ch4KWROgAABAlMKzG09t2PHjmzYsCE7d+5cTv2OO+7IYYcdNiXF3g9Tz+29mREECBAgQIAAgYEJzG09PARH9fAQVkEMBAgQIECAAAECBAgQIECAAAECBAgQIECAAAECBAgQIECAAAECBAgQIECAAAECBAgQIECAAAECBAgQIECAAAECBAgQIEBgvgQ8nGG+1ku0BAgQIECAAAECBAgQIECAAAECBAgQIECAAAECBAgQIECAAAECBAgQIECAAAECBAgQIECAAAECBAgQIECAAAECBAgQIECAAAECBAgQIECAwNoItN3btG3vcm0i2M1dmqZ/hNTQ40vizKvqu0YABAisgsCHk7y2M++/SfK7q3AfUxIgQIBAfQH9QcEaTPYv+oMCTEMJECBAgACBaQXmup478cQTc8011yznfs455+S8886b1mKvx6nn9prMAAIECBAgQIDA0ATmuh6uifnII49k/fr1kyEckOT+mnG5NwECBAgQIECAAAECBAgQIECAAAECBAgQIECAAAECBAgQIECAAAECBAgQIECAAAECBAgQIECAAAECBAgQIECAAAECBAgQIDBsAQ9nGPb6iI4AAQIECBAgQIAAAQIECBAgQIAAAQIECBAgQIAAAQIECBAgQIAAAQIECBAgQIAAAQIECBAgQIAAAQIECBAgQIAAAQIECBAgQIAAAQIECBCoI9B2b9u2vcs6EXXu2jT9I6SGHl8SZ15V3zUCIEBgFQQ+kORXOvP+apL3rsJ9TMYt/+YAACAASURBVEmAAAEC9QX0BwVrMNm/6A8KMA0lQIAAAQIEphWY63ruyiuvzKte9arl3A855JDcc88901rs9Tj13F6TGUCAAAECBAgQGJrAXNfDNTHvvffeHHzwwZMhXJrkzJpxuTcBAgQIECBAgAABAgQIECBAgAABAgQIECBAgAABAgQIECBAgAABAgQIECBAgAABAgQIECBAgAABAgQIECBAgAABAgQIECAwbAEPZxj2+oiOAAECBAgQIECAAAECBAgQIECAAAECBAgQIECAAAECBAgQIECAAAECBAgQIECAAAECBAgQIECAAAECBAgQIECAAAECBAgQIECAAAECBAgQqCPQdm/btr3LOhF17to0/SOkhh5fEmdeVd81AiBAYBUEzk2ypTPve5L8h1W4jykJECBAoL6A/qBgDSb7F/1BAaahBAgQIECAwLQCc13PPfLIIznwwAPz4IMPLuf/2c9+Nps2bZrWY6/Gqef2isubCRAgQIAAAQJDFJjrerg26JPUw0uez0+yrXZs7k+AAAECBAgQIECAAAECBAgQIECAAAECBAgQIECAAAECBAgQIECAAAECBAgQIECAAAECBAgQIECAAAECBAgQIECAAAECBAgMU8DDGYa5LqIiQIAAAQIECBAgQIAAAQIECBAgQIAAAQIECBAgQIAAAQIECBAgQIAAAQIECBAgQIAAAQIECBAgQIAAAQIECBAgQIAAAQIECBAgQIAAgcUXeH+S7yT50uO/dy5+ynOVYduNtm17l9UTaZr+EVJDjy+JM6+q7xoBECCwCgJvSPKfOvP+dpLXr8J9TEmAAAEC9QX0BwVrMNm/6A8KMA0lQIAAAQIEphWY+3ru9NNPz9atW5fzP/PMM3PxxRdP67FX49Rze8XlzQQIECBAgACBIQrMfT1cE/VJ6uGlcG5N8hNJhvVlkppQ7k2AAAECBAgQIECAAAECBAgQIECAAAECBAgQIECAAAECBAgQIECAAAECBAgQIECAAAECBAgQIECAAAECBAgQIECAAAECBAgsC3g4g81AgAABAgQIECBAgAABAgQIECBAgAABAgQIECBAgAABAgQIECBAgAABAgQIECBAgAABAgQIECBAgAABAgQIECBAgAABAgQIECBAgAABAgTWXuApSR5J8tTOrZ+R5BtrH4o77kKg7f552/Yuq6M1Tf8IqaHHl8SZV9V3jQAIEFgFgVOSXN6Z978kOXkV7mNKAgQIEKgvoD8oWIPJ/kV/UIBpKAECBAgQIDCtwNzXczfccEM2b968nP8BBxyQ7du3Z926ddOarHicem7FVN5IgAABAgQIEBiqwNzXwzVhn6QefiKcNyX5UM3Y3JsAAQIECBAgQIAAAQIECBAgQIAAAQIECBAgQIAAAQIECBAgQIAAAQIECBAgQIAAAQIECBAgQIAAAQIECBAgQIAAAQIECBAYpoCHMwxzXURFgAABAgQIECBAgAABAgQIECBAgAABAgQIECBAgAABAgQIECBAgAABAgQIECBAgAABAgQIECBAgAABAgQIECBAgAABAgQIECBAgAABAost8ONJbu2keF+SDYud8txl13YjbtveZfVkmqZ/hNTQ40vizKvqu0YABAisgsDmJNd35v2TJC9dhfuYkgABAgTqC+gPCtZgsn/RHxRgGkqAAAECBAhMKzD39dzSZ8BPf/rTc999S/854bGfa6+9NieccMK0Jisep55bMZU3EiBAgAABAgSGKjD39XBN2Ceph58I54EkP5rk3prxuTcBAgQIECBAgAABAgQIECBAgAABAgQIECBAgAABAgQIECBAgAABAgQIECBAgAABAgQIECBAgAABAgQIECBAgAABAgQIECAwPAEPZxjemoiIAAECBAgQIECAAAECBAgQIECAAAECBAgQIECAAAECBAgQIECAAAECBAgQIECAAAECBAgQIECAAAECBAgQIECAAAECBAgQIECAAAECBBZf4LQkWztpXpfkhMVPe64ybLvRtm3vsnoiTdM/Qmro8SVx5lX1XSMAAgRWQeCnvvfv722deb+U5OhVuI8pCRAgQKC+gP6gYA0m+xf9QQGmoQQIECBAgMC0AgtRz5111lm56KKLlg1OOeWUXH755dOarHicem7FVN5IgAABAgQIEBiqwELUw7Vwn6Qe7oZyRZJfrBWb+xIgQIAAAQIECBAgQIAAAQIECBAgQIAAAQIECBAgQIAAAQIECBAgQIAAAQIECBAgQIAAAQIECBAgQIAAAQIECBAgQIAAAQLDFPBwhmGui6gIECBAgAABAgQIECBAgAABAgQIECBAgAABAgQIECBAgAABAgQIECBAgAABAgQIECBAgAABAgQIECBAgAABAgQIECBAgAABAgQIECBAYLEFfjPJmzopbknyjsVOee6ya7sRt23vsnoyTdM/Qmro8SVx5lX1XSMAAgRWQeA5Sb7SmffuJM9ahfuYkgABAgTqC+gPCtZgsn/RHxRgGkqAAAECBAhMK7AQ9dy2bdty7LHHLhvss88+2bFjR5b+uZo/6rnV1DU3AQIECBAgQGBNBBaiHl4TqSe5yZPUw5Pv+rkkN9aKz30JECBAgAABAgQIECBAgAABAgQIECBAgAABAgQIECBAgAABAgQIECBAgAABAgQIECBAgAABAgQIECBAgAABAgQIECBAgACB4Ql4OMPw1kREBAgQIECAAAECBAgQIECAAAECBAgQIECAAAECBAgQIECAAAECBAgQIECAAAECBAgQIECAAAECBAgQIECAAAECBAgQIECAAAECBAgQILD4Ap9NsqmT5olJrln8tOcqw7Ybbdv2Lqsn0jT9I6SGHl8SZ15V3zUCIEBgFQR+KMn9nXkfTPKDq3AfUxIgQIBAfQH9QcEaTPYv+oMCTEMJECBAgACBaQUWpp7buHFj7rzzzmWHD3/4w3nta187rcuKxqnnVsTkTQQIECBAgACBIQssTD1cA/lJ6uGbkrywE8tXkjwvyc4a8bknAQIECBAgQIAAAQIECBAgQIAAAQIECBAgQIAAAQIECBAgQIAAAQIECBAgQIAAAQIECBAgQIAAAQIECBAgQIAAAQIECBAgMDwBD2cY3pqIiAABAgQIECBAgAABAgQIECBAgAABAgQIECBAgAABAgQIECBAgAABAgQIECBAgAABAgQIECBAgAABAgQIECBAgAABAgQIECBAgAABAgQWW+ApSR5Ism8nzUOT/PVipz132bXdiNu2d1k9mabpHyE19PiSOPOq+q4RAAECqyTwR0n+Jsn9j/++bZXuY1oCBAgQqCugPyjwn+xf9AcFmIYSIECAAAEC0wosTD23ZcuWvOc978lxxx2Xk08+OS9/+cuz3377TeuyonHquRUxeRMBAgQIECBAYMgCC1MP10B+knr4eUn+shPLn37v+pQk99aIzz0JECBAgAABAgQIECBAgAABAgQIECBAgAABAgQIECBAgAABAgQIECBAgAABAgQIECBAgAABAgQIECBAgAABAgQIECBAgACB4Ql4OMPw1kREBAgQIECAAAECBAgQIECAAAECBAgQIECAAAECBAgQIECAAAECBAgQIECAAAECBAgQIECAAAECBAgQIECAAAECBAgQIECAAAECBAgQILDYAj+W5C86Kd6XZMNipzyX2bXdqNu2d1k9oabpHyE19PiSOPOq+q4RAAECBAgQIECAQIGA/qAAb7J/0R8UYBpKgAABAgQITCuwMPXcjh078gM/8APZd999p7XY63Hqub0mM4AAAQIECBAgMDSBhamHa8Duoh7+j0lek+StSa6sEZd7EiBAgAABAgQIECBAgAABAgQIECBAgAABAgQIECBAgAABAgQIECBAgAABAgQIECBAgAABAgQIECBAgAABAgQIECBAgAABAsMV8HCG4a6NyAgQIECAAAECBAgQIECAAAECBAgQIECAAAECBAgQIECAAAECBAgQIECAAAECBAgQIECAAAECBAgQIECAAAECBAgQIECAAAECBAgQIEBgMQVek+QjndQ+leT4xUx1rrNqu9G3be+yemJN0z9CaujxJXHmVfVdIwACBAgQIECAAIECAf1BAd5k/6I/KMA09Jgkv5Dk6Md/t0x8xkKIAAECBAjsSkA9V7A31HMFeIYSIECAAAECBIYhoB4uWIdd1MP7Jnk0ySMFUxtKgAABAgQIECBAgAABAgQIECBAgAABAgQIECBAgAABAgQIECBAgAABAgQIECBAgAABAgQIECBAgAABAgQIECBAgAABAgQILKiAhzMs6MJKiwABAgQIECBAgAABAgQIECBAgAABAgQIECBAgAABAgQIECBAgAABAgQIECBAgAABAgQIECBAgAABAgQIECBAgAABAgQIECBAgAABAgQGK/CBJL/Sie43kpw72GjHG1jbTb1te5fVVZqmf4TU0ONL4syr6rtGAAQIECBAgAABAgUC+oMCvMn+RX9QgGno0mcov9ZhuDDJW7EQIECAAIEVCKjnVoC0q7eo5wrwDCVAgAABAgQIDENAPVywDurhAjxDCRAgQIAAAQIECBAgQIAAAQIECBAgQIAAAQIECBAgQIAAAQIECBAgQIAAAQIECBAgQIAAAQIECBAgQIAAAQIECBAgQIDASAU8nGGkCy9tAgQIECBAgAABAgQIECBAgAABAgQIECBAgAABAgQIECBAgAABAgQIECBAgAABAgQIECBAgAABAgQIECBAgAABAgQIECBAgAABAgQIEKgm8KdJXty5+yuTfLxaNG68K4G2+0Lb9i6rqzVN/wipoceXxJlX1XeNAAgQIECAAAECBAoE9AcFeJP9i/6gANPQk5Jc1WH44yT/DAsBAgQIEFiBgHpuBUi7eot6rgDPUAIECBAgQIDAMATUwwXroB4uwDOUAAECBAgQIECAAAECBAgQIECAAAECBAgQIECAAAECBAgQIECAAAECBAgQIECAAAECBAgQIECAAAECBAgQIECAAAECBAiMVMDDGUa68NImQIAAAQIECBAgQIAAAQIECBAgQIAAAQIECBAgQIAAAQIECBAgQIAAAQIECBAgQIAAAQIECBAgQIAAAQIECBAgQIAAAQIECBAgQIAAgWoC30myb+fuz0pyd7Vo3HhXAm33hbbtXVZXa5r+EVJDjy+JM6+q7xoBECBAgAABAgQIFAjoDwrwJvsX/UEBpqEbk/xVh2FHkh/GQoAAAQIEViCgnlsB0q7eop4rwDOUAAECBAgQIDAMAfVwwTqohwvwDCVAgAABAgQIECBAgAABAgQIECBAgAABAgQIECBAgAABAgQIECBAgAABAgQIECBAgAABAgQIECBAgAABAgQIECBAgAABAiMV8HCGkS68tAkQIECAAAECBAgQIECAAAECBAgQIECAAAECBAgQIECAAAECBAgQIECAAAECBAgQIECAAAECBAgQIECAAAECBAgQIECAAAECBAgQIECgmsAzk/xkkqOTPC/Ja6pF4sa7E2i7L7Zt77K6XNP0j5AaenxJnHlVfdcIgAABAgQIECBAoEBAf1CAN9m/6A8KMA1dEvhOkn07FAcnuRcNAQIECBDYg4B6rmCLqOcK8AwlQIAAAQIECAxDQD1csA7q4QI8QwkQIECAAAECBAgQIECAAAECBAgQIECAAAECBAgQIECAAAECBAgQIECAAAECBAgQIECAAAECBAgQIECAAAECBAgQIECAwEgFPJxhpAsvbQIECBAgQIAAAQIECBAgQIAAAQIECBAgQIAAAQIECBAgQIAAAQIECBAgQIAAAQIECBAgQIAAAQIECBAgQIAAAQIECBAgQIAAAQIECBAgQGC3Am331bbtXVana5r+EVJDjy+JM6+q7xoBECBAgAABAgQIFAjoDwrwJvsX/UEBpqFLAp9L8sIOxT9Pcj0aAgQIECCwBwH1XMEWUc8V4BlKgAABAgQIEBiGgHq4YB3UwwV4hhIgQIAAAQIECBAgQIAAAQIECBAgQIAAAQIECBAgQIAAAQIECBAgQIAAAQIECBAgQIAAAQIECBAgQIAAAQIECBAgQIAAgZEKeDjDSBde2gQIECBAgAABAgQIECBAgAABAgQIECBAgAABAgQIECBAgAABAgQIECBAgAABAgQIECBAgAABAgQIECBAgAABAgQIECBAgAABAgQIECBAgMBuBdruq23bu6xO1zT9I6SGHl8SZ15V3zUCIECAAAECBAgQKBDQHxTgTfYv+oMCTEOXBC5OcmaH4m1JLkBDgAABAgT2IKCeK9gi6rkCPEMJECBAgAABAsMQUA8XrIN6uADPUAIECBAgQIAAAQIECBAgQIAAAQIECBAgQIAAAQIECBAgQIAAAQIECBAgQIAAAQIECBAgQIAAAQIECBAgQIAAAQIECBAgMFIBD2cY6cJLmwABAgQIECBAgAABAgQIECBAgAABAgQIECBAgAABAgQIECBAgAABAgQIECBAgAABAgQIECBAgAABAgQIECBAgAABAgQIECBAgAABAgQIENitQNt9tW17l9XpmqZ/hNTQ40vizKvqu0YABAgQIECAAAECBQL6gwK8yf5Ff1CAaeiSwOuSXNah+GiS16AhQIAAAQJ7EFDPFWwR9VwBnqEECBAgQIAAgWEIqIcL1kE9XIBnKAECBAgQIECAAAECBAgQIECAAAECBAgQIECAAAECBAgQIECAAAECBAgQIECAAAECBAgQIECAAAECBAgQIECAAAECBAgQGKmAhzOMdOGlTYAAAQIECBAgQIAAAQIECBAgQIAAAQIECBAgQIAAAQIECBAgQIAAAQIECBAgQIAAAQIECBAgQIAAAQIECBAgQIAAAQIECBAgQIAAAQIECOxWoO2+2ra9y+p0TdM/Qmro8SVx5lX1XSMAAgQIECBAgACBAgH9QQHeZP+iPyjANHRJ4PlJ/qxD8edJjkRDgAABAgT2IKCeK9gi6rkCPEMJECBAgAABAsMQUA8XrENhPfyyJNcV3N5QAgQIECBAgAABAgQIECBAgAABAgQIECBAgAABAgQIECBAgAABAgQIECBAgAABAgQIECBAgAABAgQIECBAgAABAgQIECBAYA4FPJxhDhdNyAQIECBAgAABAgQIECBAgAABAgQIECBAgAABAgQIECBAgAABAgQIECBAgAABAgQIECBAgAABAgQIECBAgAABAgQIECBAgAABAgQIECBAgMCqC7TdO7Rt73LVb76nGzRN/wipoceXxJlXe1pUrxMgQIAAAQIECAxZQH9QsDqT/Yv+oADT0CWBf5jk4SRPeZzj0STrk/wdHgIECBAgsBuBUdRzl19+ee6+++687W1vm+lmUM/NlNNkBAgQIECAAIEaAqOoh1cLdsp6eFOSy5IckeTnkty4WvGZlwABAgQIECBAgAABAgQIECBAgAABAgQIECBAgAABAgQIECBAgAABAgQIECBAgAABAgQIECBAgAABAgQIECBAgAABAgQIEBiegIczDG9NRESAAAECBAgQIECAAAECBAgQIECAAAECBAgQIECAAAECBAgQIECAAAECBAgQIECAAAECBAgQIECAAAECBAgQIECAAAECBAgQIECAAAECBAjUF2i7IbRt77J6dE3TP0Jq6PElceZV9V0jAAIEVlHg+CT7P/77D5J8cBXvZWoCBAgQqCOgPyhwn+xf9AcFmIY+IfB/kjyvw3F0ki/hIUCAAAECuxFY2HruwQcfzJYtW7J169bcd999Wb9+fb71rW/9/T9n9aOem5WkeQgQIECAAAEC1QQWth5eC9Ep6uGzk1zQie22ic+y1iJs9yBAgAABAgQIECBAgAABAgQIECBAgAABAgQIECBAgAABAgQIECBAgAABAgQIECBAgAABAgQIECBAgAABAgQIECBAgAABAgQqCng4Q0V8tyZAgAABAgQIECBAgAABAgQIECBAgAABAgQIECBAgAABAgQIECBAgAABAgQIECBAgAABAgQIECBAgAABAgQIECBAgAABAgQIECBAgAABAgQGK9B2I2vb3mX1oJumf4TU0ONL4syr6rtGAAQIrJLAfkke7Mz9UJKlP/NDgAABAosloD8oWM/J/kV/UIBp6BMClyc5pcNxepKteAgQIECAwG4EFrae27lzZzZs2JAdO3Ysp//Rj340r371q2e2IdRzM6M0EQECBAgQIECglsDC1sNrATpFPXx4kluTPLUT39u/d33eWsTrHgQIECBAgAABAgQIECBAgAABAgQIECBAgAABAgQIECBAgAABAgQIECBAgAABAgQIECBAgAABAgQIECBAgAABAgQIECBAgEB9AQ9nqL8GIiBAgAABAgQIECBAgAABAgQIECBAgAABAgQIECBAgAABAgQIECBAgAABAgQIECBAgAABAgQIECBAgAABAgQIECBAgAABAgQIECBAgAABAgSGJ9B2Q2rb3mX1aJumf4TU0ONL4syr6rtGAAQIrKLAoxN/z+2T5G9X8X6mJkCAAIG1F9AfFJhP9i/6gwJMQ58Q+NkkP5LkK0n+b5KvoiFAgAABAnsQWOh67swzz8yll166THD88cfnuuuum9mmUM/NjNJEBAgQIECAAIFaAgtdD6826pT18HuSvK0T29J/O3xukntWO17zEyBAgAABAgQIECBAgAABAgQIECBAgAABAgQIECBAgAABAgQIECBAgAABAgQIECBAgAABAgQIECBAgAABAgQIECBAgAABAvUFPJyh/hqIgAABAgQIECBAgAABAgQIECBAgAABAgQIECBAgAABAgQIECBAgAABAgQIECBAgAABAgQIECBAgAABAgQIECBAgAABAgQIECBAgAABAgQIEBieQNsNqW17l9WjbZr+EVJDjy+JM6+q7xoBECCwigLfSPL0zvzPSLL0Z34IECBAYHEEqvYHO3fuzP33359169Zl3333zVOf+tS//99P/OgPFmejyYQAAQIECBD4f+zdC5RcZZno/X+lc6kmIQYkNLcGRZsaroUozifYgzhBsIJyKz06n6Mzc1wu8TaMIsU4Wjja6ngY5Rg4HM/M8QhY3zhwEEdRI84M0gJSRi7qCANKiQiUkFS4htw79dWOlbaq0knvdO+qXdX9r7VqJdV5L8/722/ged6dtattArHmc5Otarr53G233cbw8PD4NEGuuGbNGvbZZ5/Jpg71563xed4bis1GCiiggAIKKKBANwnM6Hy43dBTzIf7gQeAwYb4VgKZdsfr+AoooIACCiiggAIKKKCAAgoooIACCiiggAIKKKCAAgoooIACCiiggAIKKKCAAgoooIACCiiggAIKKKCAAgoooIACCiiggAIKKKCAAgooEL+AX84Q/zUwAgUUUEABBRRQQAEFFFBAAQUUUEABBRRQQAEFFFBAAQUUUEABBRRQQAEFFFBAAQUUUEABBRRQQAEFFFBAAQUUUEABBRRQQAEFFFBAAQUUUEABBRRQQAEFFOg+gWpjSNVq08fYo00kmh8h1e3xAT7zKvZdYwAKKNBGgXuBoxrGPwYIfuZLAQUUUGDmCMRaH6xevZqbb76ZhQsXcswxx7B06VIWLVo0rmt9MHM2mitRQAEFFFBAgbYJxJrPTbaqKPK5wcFBHn300fGprrjiCt773vdONnWoP2+Nz/PeUGw2UkABBRRQQAEFuklgxufD7cSeRj78euA7LbGdB9zQzngdWwEFFFBAAQUUUEABBRRQQAEFFFBAAQUUUEABBRRQQAEFFFBAAQUUUEABBRRQQAEFFFBAAQUUUEABBRRQQAEFFFBAAQUUUEABBRRQQAEF4hfwyxnivwZGoIACCiiggAIKKKCAAgoooIACCiiggAIKKKCAAgoooIACCiiggAIKKKCAAgoooIACCiiggAIKKKCAAgoooIACCiiggAIKKKCAAgoooIACCiiggAIKKDDzBQaAbcCamb/UGbPCauNKqtWmj7EvMpFofoRUt8cH+Myr2HeNASigQBsFbgVe3TD+HwHBz3wpoIACCswcgdjqg40bN/LAAw9w5ZVXsmjRIk455RROOOEEDjnkkHFd64OZs9FciQIKKKCAAgq0TSC2fC7MiqLI5z7ykY/wmc98Zny6V73qVfzwhz8MM/2kbVrj69Hz3nnAAmAxML++6GBfbAHWARuBzZNi2EABBRRQQAEFFOhNgRmfD7fzskwzH/4X4KyG+B4HDgc2tDPmNo5tXt1GXIdWQAEFFFBAAQUUUEABBRRQQAEFFFBAAQUUUEABBRRQQAEFFFBAAQUUUEABBRRQQAEFFFBAAQUUUEABBRRQQAEFFFBAAQUUUEABBRSYOQJ+OcPMuZauRAEFFFBAAQUUUEABBRRQQAEFFFBAAQUUUEABBRRQQAEFFFBAAQUUUEABBRRQQAEFFFBAAQUUUEABBRRQQAEFFFBAAQUUUEABBRRQQAEFFFBAAQUUUKB7BT4BfAwoA/cAlwM3dW+4RgZUGxWq1aaPsQMlEs2PkOr2+ACfeRX7rjEABRRoo8A3gDc2jH82EPzMlwIKKKDAzBGIrT5Yu3YtxWKRXC5HMplk+fLlnHvuuaTT6XFd64OZs9FciQIKKKCAAgq0TSC2fC7MiqLI5+677z6OPvropukeeeQRDjnkkDAh7LZNa3w9et67H3AYcDJwcH3Bm4BK/b7Nr4DHpo3lAAoooIACCiigQHcKzPh8uJ3s08yHB4EHgP6GGP8e+HA7Y27j2ObVbcR1aAUUUEABBRRQQAEFFFBAAQUUUEABBRRQQAEFFFBAAQUUUEABBRRQQAEFFFBAAQUUUEABBRRQQAEFFFBAAQUUUEABBRRQQAEFFFBAgZkj4JczzJxr6UoUUEABBRRQQAEFFFBAAQUUUEABBRRQQAEFFFBAAQUUUEABBRRQQAEFFFBAAQUUUEABBRRQQAEFFFBAAQUUUEABBRRQQAEFFFBAAQUUUEABBRRQQAEFulfg20CmfML70gAAIABJREFUIbw/BQrdG66RAdVGhWq16WPsQIlE8yOkuj0+wGdexb5rDEABBdoo8GXgzxrG/wsg+JkvBRRQQIGZIxBbfbB27VruuOMOcrkcyWSS5cuXc95555FOp8d1rQ9mzkZzJQoooIACCijQNoHY8rkwK4oqnzv++OP56U9/Oj7lJz/5ST760Y+GCWG3bVrj64Lz3jlAf+0+y0vrZ/m/AdYDm3ezkP2BPwDeCRxdb7cFeAZ4ELgV+DfgOWDTtNEcQAEFFFBAAQUU6C6BWZEPt4s8gnz4olr++tmG+MbqOekD7Yo55Ljm1SGhbKaAAgoooIACCiiggAIKKKCAAgoooIACCiiggAIKKKCAAgoooIACCiiggAIKKKCAAgoooIACCiiggAIKKKCAAgoooIACCiiggAIKKKDAngr45Qx7KmZ7BRRQQAEFFFBAAQUUUEABBRRQQAEFFFBAAQUUUEABBRRQQAEFFFBAAQUUUEABBRRQQAEFFFBAAQUUUEABBRRQQAEFFFBAAQUUUEABBRRQQAEFFFBAAQX2XOAJYP+GbkcB/7nnw9ijgwLVxrmq1aaPHQxj4qkSieZHSHV7fIDPvIp91xiAAgq0UeBzwAcbxr8QCH7mSwEFFFBg5gjEVh9UKhWKxSK5XI5kMkkmkyGbzZJOp8d1rQ9mzkZzJQoooIACCijQNoHY8rkwK4oqn7v00ku56KKLxqd8yUtewoMPPhgmhN22aY2vC85759XvubwF2AbcBJSBp3ezkH2Ao4HPAK9uaBfsjS3A14D/DpSAtdNGcwAFFFBAAQUUUKC7BGZFPtwu8ojy4eDfCP1BQ4w3Am9sV8whxzWvDgllMwUUUEABBRRQQAEFFFBAAQUUUEABBRRQQAEFFFBAAQUUUEABBRRQQAEFFFBAAQUUUEABBRRQQAEFFFBAAQUUUEABBRRQQAEFFFBAAQX2VMAvZ9hTMdsroIACCiiggAIKKKCAAgoooIACCiiggAIKKKCAAgoooIACCiiggAIKKKCAAgoooIACCiiggAIKKKCAAgoooIACCiiggAIKKKCAAgoooIACCiiggAIKKLBnAgcDjzZ0WQ/sDWzbs2Fs3WGBauN81WrTxw6HAlu2bOHpp5+mr6+Pvfbai/7+/qYY4o6vFSSR2OkRVz7zquO7xgkVUKCDAn8DjDTM92kg+JkvBRRQQIGZIxBbfVCpVCgWi+RyOZLJJJlMhmw2SzqdHtdtzb+tD2bOxnMlCiiggAIKKBCZQGz5XJgVRJXPPfrooxx66KE05oN33XUXJ5xwQpgwdtmmC897FwIvAXJA8PtvA7cC9+9moQvqfb4AnAr01dsGeyN4/wz4d+CfgLunBWZnBRRQQAEFFFCg+wRmRT7cLvaI8uGTgNvr/1boH4GPAE+2K+aQ45pXh4SymQIKKKCAAgoooIACCiiggAIKKKCAAgoooIACCiiggAIKKKCAAgoooIACCiiggAIKKKCAAgoooIACCiiggAIKKKCAAgoooIACCiiggAJ7KuCXM+ypmO0VUEABBRRQQAEFFFBAAQUUUEABBRRQQAEFFFBAAQUUUEABBRRQQAEFFFBAAQUUUEABBRRQQAEFFFBAAQUUUEABBRRQQAEFFFBAAQUUUEABBRRQQAEFFNgzgTcA32zocjvw6j0bwtYxCFQb56xWmz52PJzVq1dz8803s3DhQo455hgOP/zwphjijq8VJJHY6RFXPvOq47vGCRVQoIMC5wNXNsz3RSD4mS8FFFBAgZkjEFt9UKlUKBaL5HI5kskkmUyGbDZLOp0e123Nv60PZs7GcyUKKKCAAgooEJlAbPlcmBVEmc+deuqp3HLLLdunXbp0Kddccw1nnHFGmDB22aYLz3sXAkcAlwIHAMGCrwVu3c1CgzPqQ4AVwOuAfqDx3PpJ4KHazz8LrATWA9umBWdnBRRQQAEFFFCgewRmTT7cDvII8+EPA/8K/KQdcU5hTPPqKaDZRQEFFFBAAQUUUEABBRRQQAEFFFBAAQUUUEABBRRQQAEFFFBAAQUUUEABBRRQQAEFFFBAAQUUUEABBRRQQAEFFFBAAQUUUEABBRRQQIEwAn45Qxgl2yiggAIKKKCAAgoooIACCiiggAIKKKCAAgoooIACCiiggAIKKKCAAgoooIACCiiggAIKKKCAAgoooIACCiiggAIKKKCAAgoooIACCiiggAIKKKCAAgooMHWBjwOXNHRfAfzl1IezZ4cEqo3zVKtNHzsUwu+m2bhxIw888ABXXnklixYt4pRTTuGss85qiiHO+CbCSCR2esSVz7zq6K5xMgUU6LDAfwH+uWHO64DgZ74UUEABBWaOQGz1wZNPPkmxWCSXy9Hf38/y5cs555xzOO6448Z1W/Nv64OZs/FciQIKKKCAAgpEJhBbPhdmBVHmc1/+8pe59tprede73sW5554bZvpJ23Thee8cYBD4PHAUUAL+J/DtSRZzEPAp4HTgAKDx3HoMeB74LHAD8Ctg86Q4NlBAAQUUUEABBXpDYNbkw+24HF2YD0e1TPPqqCQdRwEFFFBAAQUUUEABBRRQQAEFFFBAAQUUUEABBRRQQAEFFFBAAQUUUEABBRRQQAEFFFBAAQUUUEABBRRQQAEFFFBAAQUUUEABBRRQQIEWAb+cwS2hgAIKKKCAAgoooIACCiiggAIKKKCAAgoooIACCiiggAIKKKCAAgoooIACCiiggAIKKKCAAgoooIACCiiggAIKKKCAAgoooIACCiiggAIKKKCAAgoooEB7BW4EzmyY4h3ANe2d0tEjEKg2jlGtNn2MYPjwQ6xdu5ZisUgulyOZTLJ8+XI+8YlPNA0QZ3wTrSSR2OkRVz7zKvwlt6UCCvSewCuBPPB0/f1j4OreW4YRK6CAAgrsRiC2+mDdunXceeedXHjhhSxevJhzzz2X0047jVQqNR5ua/5tfeBeVkABBRRQQAEFdhKILZ8Lcy3M58Io7dTmgPp5zElAH/Bp4KuTjLQ/8CEgAxxZ79fYZQvwf4FvAN8Fnp1SZHZSQAEFFFBAAQW6T8B8eBrXZIb/+wfz6mnsDbsqoIACCiiggAIKKKCAAgoooIACCiiggAIKKKCAAgoooIACCiiggAIKKKCAAgoooIACCiiggAIKKKCAAgoooIACCiiggAIKKKCAAgoosCsBv5zBvaGAAgoooIACCiiggAIKKKCAAgoooIACCiiggAIKKKCAAgoooIACCiiggAIKKKCAAgoooIACCiiggAIKKKCAAgoooIACCiiggAIKKKCAAgoooIACCiigQHsFysCBDVMcA9zb3ikdPQKBauMY1WrTxwiGDz/E2rVrueOOO8jlciSTSZYvX84nP/nJpgHijG+ilSQSOz3iymdehb/ktlRAAQUUUEABBXpBYB7QD+wDJIG+etAbgSeB9cDmXlhIyBhjqw82b97MQw89xNVXX83ChQs56aSTOPLIIznggAPGQ2/Nv60PQl5Vm800gb3q5y+lmbYw16OAAgooEIlAbPlcmOhb87ngTHjRokXMmzePCc5awwwZaZsuPe/dD3gP8DrgyFr98RHgfwPbgF0d6O8L/DlwJvBqYG4L1Bjwc+A7wIra+Kvr40Xq6WAKKKCAAgoooEAMAj2VD0/nfHPbtm1s3bqVDRs2MDY2Fkle3aX5cFTbyLw6KknHUUABBRRQQAEFFFBAAQUUUEABBRRQQAEFFFBAAQUUUEABBRRQQAEFFFBAAQUUUEABBRRQQAEFFFBAAQUUUEABBRRQQAEFFFBAAQUUUKBBwC9ncDsooIACCiiggAIKKKCAAgoooIACCiiggAIKKKCAAgoooIACCiiggAIKKKCAAgoooIACCiiggAIKKKCAAgoooIACCiiggAIKKKCAAgoooIACCiiggAIKKNA+gf2BJxqGXw/sDWxr35SOHJFAtXGcarXpY0RThBumUqlQLBbJ5XIkk0kymQwjIyNNneOMb6JVJBI7PeLKZ16Fu9y2UkABBRRQQAEFekVgMXAgcDywFEjWA18D3A08BjzZK4sJEWes9cHWrVtZt24dfX199Pf3b/+1Meduzb+tD0JcUZvMFIHDav/9+TvgZUAK+DHwypmyONehgAIKKBCpQKz53GQrac3nPve5z3HWWWcxODjI/PnzJ+ve9j/v0vPefYA3A2cCfwx8AvhH4Flgyy5QXgCcDZxV7zevpV2wT54Bvl+7j5MHSsCGtgM7gQIKKKCAAgoo0H6BnsqHp3O+GZyjrl69mltvvZW1a9dGkld3aT4c1a4xr45K0nEUUEABBRRQQAEFFFBAAQUUUEABBRRQQAEFFFBAAQUUUEABBRRQQAEFFFBAAQUUUEABBRRQQAEFFFBAAQUUUEABBRRQQAEFFFBAAQUUaBDwyxncDgoooIACCiiggAIKKKCAAgoooIACCiiggAIKKKCAAgoooIACCiiggAIKKKCAAgoooIACCiiggAIKKKCAAgoooIACCiiggAIKKKCAAgoooIACCiiggAIKtE9gOfCthuHvAE5q33SOHKFAtXGsarXpY4TTTD5UpVKhWCySy+VIJpNkMhlGRkaaOsYZ30QrSCR2esSVz7ya/FLbQgEFFFBAAQUU6AWBeUA/ENQ6pwCHAYuAvnrw9wFXA/cDa3phQSFjjLU+CPL9sbExgjy7r28H9e8jb82/rQ9CXlWbzQSBA4DfNixkc/2/UdtmwuJcgwIKKKBApAKx5nOTraQ1n3vjG9/Ihz70IY477jiWLFkyWfe2/3mXnvfuDSwDzq7VH28BLqvVJ18GfgNs2AVKULu8BjgHeBswf4J2wV75MXBp/deH2w7sBAoooIACCiigQPsFeiofns755hNPPMF9993HddddR7lcjiSv7tJ8OKpdY14dlaTjKKCAAgoooIACCiiggAIKKKCAAgoooIACCiiggAIKKKCAAgoooIACCiiggAIKKKCAAgoooIACCiiggAIKKKCAAgoooIACCiiggAIKKNAg4JczuB0UUEABBRRQQAEFFFBAAQUUUEABBRRQQAEFFFBAAQUUUEABBRRQQAEFFFBAAQUUUEABBRRQQAEFFFBAAQUUUEABBRRQQAEFFFBAAQUUUEABBRRQQAEFFGifQB7424bhrwDe377pHDlCgWrjWNVq08cIp5l8qEqlQrFYJJfLkUwmyWQyjIyMNHWMM76JVpBI7PSIK595NfmltoUCCiiggAIKKNALAvsCLwbeA5wNLAbm1gMPkubbgY8B/1Grfdb2woJCxhhbfRDk+hs2bOCxxx5j7ty5LFmyhIULFzJ//vzx0Fvzb+uDkFfVZjNF4ClgScNijgbumymLcx0KKKCAApEJxJbPhVlBaz535JFHks/nOfnkkxkcHAwzRFvbdOl5bz9wAnAu8F7gKuCfgJ8Cz+wCJOhzfK1eOQ94H7BgF+1KwNeBG4EftBXXwRVQQAEFFFBAgc4I9FQ+PJ3zzVKpxK233kqhUKBcLkeSV3dpPhzVzjGvjkrScRRQQAEFFFBAAQUUUEABBRRQQAEFFFBAAQUUUEABBRRQQAEFFFBAAQUUUEABBRRQQAEFFFBAAQUUUEABBRRQQAEFFFBAAQUUUEABBRRoEPDLGdwOCiiggAIKKKCAAgoooIACCiiggAIKKKCAAgoooIACCiiggAIKKKCAAgoooIACCiiggAIKKKCAAgoooIACCiiggAIKKKCAAgoooIACCiiggAIKKKCAAgq0T+BtwDuAE4B9gT8Drm7fdI4coUC1caxqteljhNNMPtSTTz5JsVgkl8vR39/P8uXL+fjHP97UMc74JlpBIrHTI6585tXkl9oWCiiggAIKKKBALwi8DHgzsAw4HugDduR6W4GbgQuAXwGbemFBIWOMrT7YvHkzv/jFL7j88stZvHgxy5Yt49hjj+Wggw4aD701/7Y+CHlVbTZTBG4CXtewmD8BvjpTFuc6FFBAAQUiE4gtnwuzgtZ8LpVKkc/nGR4eZnBwMMwQbW3Tpee984EXAVngY8A3gOuBW4DKLkB29HkT8FEguYt2TwEPAP8b+EqtbVDrbGsrsoMroIACCiiggALtFeipfHg655ulUonR0VEKhQLlcjmSvLpL8+Godox5dVSSjqOAAgoooIACCiiggAIKKKCAAgoooIACCiiggAIKKKCAAgoooIACCiiggAIKKKCAAgoooIACCiiggAIKKKCAAgoooIACCiiggAIKKKBAg4BfzuB2UEABBRRQQAEFFFBAAQUUUEABBRRQQAEFFFBAAQUUUEABBRRQQAEFFFBAAQUUUEABBRRQQAEFFFBAAQUUUEABBRRQQAEFFFBAAQUUUEABBRRQQAEFFFCgMwKDwHPA052ZzlmmKVBt7F+tNn2c5tB71n3dunXceeedXHjhhSxevJhzzz2X97///U2DxBnfRKtJJHZ6xJXPvNqzy25rBRRQQAEFFFCg2wTmAAuB04APAkPA/g1BBglzUOt8D7gIeBTY1m2LmEY8sdUHQT1w1113cfHFF7P33ntz9tlns2zZMo444ojx5bTm39YH07jSdu1Fgc/W/7uzI/b/BuR6cSHGrIACCijQVoHY8rkwq2rN51KpFPl8nuHhYQYHg1sL8b669Ly3D1gCvKlWq1wK3AZ8C7gB+O0uxII++9T7BDnDXkBQ67S+ttbyiQ3AFcAK4ClgU7xXwdkVUEABBRRQQIFpCfRUPjyd881SqcTo6CiFQoFyuRxJXh1DPhzkuZ36t0Xm1dP6q2VnBRRQQAEFFFBAAQUUUEABBRRQQAEFFFBAAQUUUEABBRRQQAEFFFBAAQUUUEABBRRQQAEFFFBAAQUUUEABBRRQQAEFFFBAAQUUUEABBSYW8MsZ3BkKKKCAAgoooIACCiiggAIKKKCAAgoooIACCiiggAIKKKCAAgoooIACCiiggAIKKKCAAgoooIACCiiggAIKKKCAAgoooIACCiiggAIKKKCAAgoooIACCigwFYF5QD+wD5AE+uqDbASeBNYDm6cycJf0qTbGUa02fexoiJs3b+ahhx7i6quvZuHChZx00km89rWvbYohzvgmwkgkdnrElc+86uiucTIFFFBAAQUUUCBygSD/PwR4E3BJvRZozPG2Ab8GVgIjwOORRxDvgLHVB5VKhWKxSC6XI5lMkslkyGazpNPpcZHW/Nv6IN7N4uwdF3gr8E8Ns94EnNHxKJxQAQUUUKDbBWLL58LAtOZzqVSKfD7P8PAwg4ODYYZoa5suPe8N6pHgvkS2dp/iC8AvgO8DXwIe3gVI0GcucB5wGbAvMH+CtsF+CWqc64CrgHuANW1FdnAFFFBAAQUUUKC9Aj2VD0/nfLNUKjE6OkqhUKBcLkeSV3cwH35pPf98Fsi0d0v8/njZvLpD0k6jgAIKKKCAAgoooIACCiiggAIKKKCAAgoooIACCiiggAIKKKCAAgoooIACCiiggAIKKKCAAgoooIACCiiggAIKKKCAAgoooIACCigwqwT8coZZdbldrAIKKKCAAgoooIACCiiggAIKKKCAAgoooIACCiiggAIKKKCAAgoooIACCiiggAIKKKCAAgoooIACCiiggAIKKKCAAgoooIACCiiggAIKKKCAAgoooIACkQksBg4EjgeWAsn6yGuAu4HHgCcjm63zA1Ubp6xWmz52PJqtW7eybt06+vr66O/vZ968eU0xxB1fK0gisdMjrnzmVcd3jRMqoIACCiiggAKRCuwNnA6cBbwZmN8y+hjwE+DbwBVAUBfMpFds9UGlUqFYLJLL5Ugmk2QyGbLZLOl0ety3Nf+2PphJW8+1hBA4Cri3od3TwD4h+tlEAQUUUGB2CcSWz4Vhbs3nUqkU+Xye4eFhBgcHwwzR1jZdft57JvAZYEOtXrkHuBR4cBKQoM+ngEOBJbtpe3u9xrke+GVbkR1cAQUUUEABBRRor0BP5cPTOd8slUqMjo5SKBQol8uR5NUdyIfnAH9Zz1H761shOIv/Znu3RdPo5tUdxHYqBRRQQAEFFFBAAQUUUEABBRRQQAEFFFBAAQUUUEABBRRQQAEFFFBAAQUUUEABBRRQQAEFFFBAAQUUUEABBRRQQAEFFFBAAQUUUECBmS/glzPM/GvsChVQQAEFFFBAAQUUUEABBRRQQAEFFFBAAQUUUEABBRRQQAEFFFBAAQUUUEABBRRQQAEFFFBAAQUUUEABBRRQQAEFFFBAAQUUUEABBRRQQAEFFFBAAQUUiFJgHtAPLAdOAQ4DFgF99UnuA64G7gfWRDlxh8eqNs5XrTZ97HAoEMw/NjZGIpGgr69v+6/dFF8rSGt8gM+86viucUIFFFBAAQUUUCAygSDXHwDeA7weSDfk/zsm2QrcAtwIFIAnI5u9OwaKrT6oVCoUi0VyuRzJZJJMJkM2myWdDi7D717WB92xSYwiNoE5wAZgfkMEBwKPxxaREyuggAIKdKNAbPlcGIzWfC6VSpHP5xkeHmZwcDDMEG1t0+Xnva8FPgzsD/wG+BsguE+xu9cf1/scAxy8m4bBeD+u3RP5LHAnEO+NgrZeZQdXQAEFFFBAgRku0FP58HT+fUapVGJ0dJRCoUC5XI4kr+5APhz8O5z/AFIN+/CR+ufg3KsTL/PqTig7hwIKKKCAAgoooIACCiiggAIKKKCAAgoooIACCiiggAIKKKCAAgoooIACCiiggAIKKKCAAgoooIACCiiggAIKKKCAAgoooIACCiigwKwR8MsZZs2ldqEKKKCAAgoooIACCiiggAIKKKCAAgoooIACCiiggAIKKKCAAgoooIACCiiggAIKKKCAAgoooIACCiiggAIKKKCAAgoooIACCiiggAIKKKCAAgoooIACCkQisC/wYuA9wNnAYmBufeQqcDvwMeA/gLWRzBjPIMFaxl/VatPHjkYUzL1hwwYee+wx5s6dy5IlS9h33+AydEd8E2EkEjs94spnXnV01ziZAgoooIACCigQqUA/cDjwaeBUYBHQmt9tAf4F+AbwLeCZSCOIf7DY6oNKpUKxWCSXy5FMJslkMmSzWdLp9LhKa/4dZ/1ifRD/Zp2lEawCTmxY+xnATbPUwmUroIACCkwsEFs+F+aCtOZzqVSKfD7P8PAwg4ODYYbYbZtNmzbxne98h+uvv57nnnuOb37zm3s0Zpef9/4/wH8FXg6sq9Uif1W7d/GT2n2Ksd0s8tXA+cAfAi/ZTbvngQeBS4DvA8/Vfh/fzYI9umo2VkABBRRQQAEFmgR6Kh+ezvlmqVRidHSUQqFAuVyOJK/uUD58Uv3f2zReuM8CF3doL5tXdwjaaRRQQAEFFFBAAQUUUEABBRRQQAEFFFBAAQUUUEABBRRQQAEFFFBAAQUUUEABBRRQQAEFFFBAAQUUUEABBRRQQAEFFFBAAQUUUEABBWaHgF/OMDuus6tUQAEFFFBAAQUUUEABBRRQQAEFFFBAAQUUUEABBRRQQAEFFFBAAQUUUEABBRRQQAEFFFBAAQUUUEABBRRQQAEFFFBAAQUUUEABBRRQQAEFFFBAAQUUUCAqgZcBbwaWAccDfcCO5xltBW4GLgB+BWyKatIYxqk2zlmtNn3saDibN2/mF7/4BZdffjmLFy9m2bJlnHHGGU0xxBnfRBiJxE6PuPKZVx3dNU6mgAIKKKCAAgpEKjAEnAS8DwjqgaAGaH1tBq4Cvg7cCjwfaQTxDxZbfVCpVCgWi+RyOZLJJJlMhmw2SzqdHldpzb+tD+LfMEbQcYF/BN7ZMOvFwGc7HoUTKqCAAgp0s0Bs+VwYlNZ8LpVKkc/nGR4eZnBwMMwQu2zz7LPPcuCBB7J+/frxNo8++igHH3xw6HG7/Lz3OOBcIAPMB/4K+DGwbjcLPBH4U+C1wNGTQDxezytWAr8EtoWGs6ECCiiggAIKKNA9Aj2VD0/nfLNUKjE6OkqhUKBcLkeSV3cwH/4K8LaGbbMFOBZ4oANbyby6A8hOoYACCiiggAIKKKCAAgoooIACCiiggAIKKKCAAgoooIACCiiggAIKKKCAAgoooIACCiiggAIKKKCAAgoooIACCiiggAIKKKCAAgooMHsE/HKG2XOtXakCCiiggAIKKKCAAgoooIACCiiggAIKKKCAAgoooIACCiiggAIKKKCAAgoooIACCiiggAIKKKCAAgoooIACCiiggAIKKKCAAgoooIACCiiggAIKKKCAAtMRmAMsBE4DPggMAfs3DFgFnga+B1wEPApsm86EMfcN1jP+qlabPnY0tHXr1nHXXXdx8cUXs/fee3P22Wfz3ve+tymGOOObCCOR2OkRVz7zqqO7xskUUCAGgQOBVwJL6u+HgG/GEIdTKqCAAlELBHlcUANkgdcBh+1igk3AZcDXam1/DmyMOpCYx4utPqhUKhSLRXK5HMlkkkwmQzabJZ1Oj5O05t/WBzHvFqePQyAokq9omPifgbfGEYhzKqCAAgp0rUBs+VwYkdZ8LpVKkc/nGR4eZnBwMMwQu20TjHPbbbeNt7n00ku58MILQ4/b5ee9wb2K1wD/LzBQuy+Rr9UwtwPl3SzwOOAc4EzgFZNABPc9/m/9nOcmYEtoOBsqoIACCiiggALdI9BT+fB0zjdLpRKjo6MUCgXK5XIkeXUH8+H9gF8BezdsnR8CJ3dgK5lXdwDZKRRQQAEFFFBAAQUUUEABBRRQQAEFFFBAAQUUUEABBRRQQAEFFFBAAQUUUEABBRRQQAEFFFBAAQUUUEABBRRQQAEFFFBAAQUUUEABBWaPgF/OMHuutStVQAEFFFBAAQUUUEABBRRQQAEFFFBAAQUUUEABBRRQQAEFFFBAAQUUUEABBRRQQAEFFFBAAQUUUEABBRRQQAEFFFBAAQUUUEABBRRQQAEFFFBAAQUUUGA6AvOAQ4A3AZcA/UDjc4y2Ab8GVgIjwOPTmawL+lYbY6hWmz52NLxKpUKxWCSXy5FMJsnjtXaVAAAgAElEQVRkMoyMBMS/f8UZ30QYicROj7jymVcd3TVOpoACMQgE/3+8rmHerwHZGOJwSgUUUCBKgSCHmwO8E3gP8CJg8S4m2Ah8tP7fwqAW2BJlIF0wVmz1wUT1QDabJZ1Oj7O05t/WB12wYwyh0wInAbcDzwH3ADcCf9/pIJxPAQUUUKCrBWLL58KotOZzqVSKfD7P8PAwg4ODYYbYbZsvfvGLnH/++eNtjj/+eO65J/hfZrhXl5/3BvctTqjdk3g3MFTPAW4BHtjN6lK13OE04L8Ar55EYT1wN3ADcCWwKZyarRRQQAEFFFBAga4S6Kl8eDrnm6VSidHRUQqFAuVyOZK8usP5cHAW/z9ads87gGvavKPMq9sM7PAKKKCAAgoooIACCiiggAIKKKCAAgoooIACCiiggAIKKKCAAgoooIACCiiggAIKKKCAAgoooIACCiiggAIKKKCAAgoooIACCiiggAKzS8AvZ5hd19vVKqCAAgoooIACCiiggAIKKKCAAgoooIACCiiggAIKKKCAAgoooIACCiiggAIKKKCAAgoooIACCiiggAIKKKCAAgoooIACCiiggAIKKKCAAgoooIACCigwVYG9gdOBs4A3A/NbBhoDfgJ8G7gCWDPVibqkX7Uxjmq16WNHQ6xUKhSLRXK5HMlkkkwmw8jISFMMccY3EUYisdMjrnzmVUd3jZMpoEAMAn8M/FvDvN8HXhtDHE6pgAIKRCnQDyyt5fbvBd4N7AXMnWCCIFl+HrgAuBZYD2yLMpAuGCu2+mCieiCbzZJOp8dZWvNv64Mu2DGG0GmBJHAwUOr0xM6ngAIKKNAzArHlc2GEWvO5VCpFPp9neHiYwcHBMEPsts1TTz3FwMAAW7ZsGW937733ctRRR4Uau8vPe/cDXlKrST4MvBz4B+BfgTt3s7gXAScBfw4smwRhK1ABrgf+Blg3A+udUPvARgoooIACCijQ0wI9lQ9P53yzVCoxOjpKoVCgXC5Hkld3OB8O/m3FKuAVDTsuyEeHamfwT7dxF5pXtxHXoRVQQAEFFFBAAQUUUEABBRRQQAEFFFBAAQUUUEABBRRQQAEFFFBAAQUUUEABBRRQQAEFFFBAAQUUUEABBRRQQAEFFFBAAQUUUEABBWafgF/OMPuuuStWQAEFFFBAAQUUUEABBRRQQAEFFFBAAQUUUEABBRRQQAEFFFBAAQUUUEABBRRQQAEFFFBAAQUUUEABBRRQQAEFFFBAAQUUUEABBRRQQAEFFFBAAQUUUGBPBfqAAeA9wOuBNBD8rPG1FbgFuBEoAE/u6SRd1r7aGE+12vSxo6FWKhWKxSK5XI5kMkkmk2FkZKQphjjjmwgjkdjpEVc+86qju8bJFFAgBoGXAXc3zPtT4PgY4nBKBRRQIEqBoAY4EXg7kAV2ldONAc8C5wPXAfElz1Guvnms2OqDieqBbDZLOh2UZb97tebf1gft2wiOrIACCiiggAI9KxBbPhdGrDWfS6VS5PN5hoeHGRwcDDPEpG3e+MY3cuONwfH9714f+chH+NSnPjVpv4nyzd3UBqHGi7jRImA/4BPAqcBXge/U71fsaqqDgGOB9wFnThJPsHc21+99fAx4DHgu4jU4nAIKKKCAAgoo0G6BnsqHp3O+WSqVGB0dpVAoUC6XI8mrY/j3D0GuGtxrbDyT/1/Au9u4Ucyr24jr0AoooIACCiiggAIKKKCAAgoooIACCiiggAIKKKCAAgoooIACCiiggAIKKKCAAgoooIACCiiggAIKKKCAAgoooIACCiiggAIKKKCAArNPwC9nmH3X3BUroIACCiiggAIKKKCAAgoooIACCiiggAIKKKCAAgoooIACCiiggAIKKKCAAgoooIACCiiggAIKKKCAAgoooIACCiiggAIKKKCAAgoooIACCiiggAIKKLCnAv3A4cCngVOBRUDrM4y2AP8CfAP4FvDMnk7SZe2rjfFUq00fOxpqpVKhWCySy+VIJpNkMhlGRkaaYogzvokwEomdHnHlM686umucTAEFYhA4DPh1w7yPAoMxxOGUCiigQJQCRwJvB04DXr6bgZ8DHgNywDejDKCLxoqtPpioHshms6TT6XGe1vzb+qCLdo6hKKCAAgoooEC3CMSWz4UBaM3nUqkU+Xye4eFhBgejOV649tprectb3jIeziGHHMIjjzwSJjy6/Lx3HhDcw/gscCawsl6XBPcpdvV6Yf2ex0VANhQCfB+4DPgJEA4u5MBtbBacy/cBc+u/Bn8PxoBtDb+2cXqHVkABBRRQQIEuEuipfHg655ulUonR0VEKhQLlcjmSvDqmfPhy4H0Neyi4hq+s5bx3tmlfmVfvGta8uk2bzmEVUEABBRRQQAEFFFBAAQUUUEABBRRQQAEFFFBAAQUUUEABBRRQQAEFFFBAAQUUUEABBRRQQAEFFFBAAQUUUEABBRRQQAEFFFBAgZks4JczzOSr69oUUEABBRRQQAEFFFBAAQUUUEABBRRQQAEFFFBAAQUUUEABBRRQQAEFFFBAAQUUUEABBRRQQAEFFFBAAQUUUEABBRRQQAEFFFBAAQUUUEABBRRQQAEF4hB4AfC/gLuBnwB3AWvjCCTCOYeAk4D3AS8D+iYYezNwFfB14Fbg+Qjnj2OoauOk1WrTx47GU6lUKBaL5HI5kskkmUyGkZGRphjijG8ijERip0dc+cyrju4aJ1NAgRgE9gaebZh3PbAwhjicUgEFFIhKYB7wKuBjwHHA/rsZ+AngAeBTtbrhe1EF0GXjxFYfTFQPZLNZ0un0OFFr/m190GW7x3AUUEABBRRQoBsEYsvnwiy+NZ9LpVLk83mGh4cZHBwMM8SkbTZu3MjSpUtZt27deNvbbruNk08+edK+PXDeG5w/Xwq8CfhRrYa5Afjn3SwsOMcJapyPA2+bFOB3DYL7PdcB3wXuCdknzmaByRygv/5O1uq7MWALsBHYBAT3dXwpoIACCiigwOwQ6Kl8eDrnm6VSidHRUQqFAuVyOZK8OqZ8OMhZfwXsV9+i3wTeCaxp45Y1r94Z17y6jRvOoRVQQAEFFFBAAQUUUEABBRRQQAEFFFBAAQUUUEABBRRQQAEFFFBAAQUUUEABBRRQQAEFFFBAAQUUUEABBRRQQAEFFFBAAQUUUECBmSzglzPM5Kvr2hRQQAEFFFBAAQUUUEABBRRQQAEFFFBAAQUUUEABBRRQQAEFFFBAAQUUUEABBRRQQAEFFFBAAQUUUEABBRRQQAEFFFBAAQUUUEABBRRQQAEFFFBAAQXiEHgN8P2Gif8DOC6OQCKaM3hW0WlAFngdcNguxt0EXAZ8rdb258DGiOaPa5hq48TVatPHjsZUqVQoFovkcjmSySSZTIaRkZGmGOKMbyKMRGKnR1z5zKuO7honU0CBmAS2AY3/vVsAbI4pFqdVQAEFpiMQ/Ldsv3od8AngUGDebgb8NXA3sAIYnc7EXdw3tvpgonogm82STqfHuVrzb+uDLt5JhqaAAgoooIACcQnEls+FWXBrPpdKpcjn8wS/jo2Ncf/9928/Gz799NNZvHgxE5y/hpmGd7zjHVxzzTXjbc8//3yuvPLKSfv2yHlvULsE9zEeqt2TuQH40m4WNh9YBPwd8M6W85xddQvqnmKtPvo/wL9Oitb+Bn21+JPAALB/vYZbWqvL9gWWAP1AcDYV1HLBO2gf/D0Yq7+DezrPA88CzwAVYA3wOPBE/edB2/hujrTf0BkUUEABBRSYTQI9lQ9P53yzVCoxOjpKoVCgXC5HklfHmA+/FfhCLVd7H3BdhzaseTWYV3doszmNAgoooIACCiiggAIKKKCAAgoooIACCiiggAIKKKCAAgoooIACCiiggAIKKKCAAgoooIACCiiggAIKKKCAAgoooIACCiiggAIKKDCTBfxyhpl8dV2bAgoooIACCiiggAIKKKCAAgoooIACCiiggAIKKKCAAgoooIACCiiggAIKKKCAAgoooIACCiiggAIKKKCAAgoooIACCiiggAIKKKCAAgoooIACCiigQBwCHwL+vmHiq4A/jyOQCOYMnlM0B3gn8B7gRcDiXYy7EfgocB3wOLAlgvnjHKLaOHm12vSxo3FVKhWKxSK5XI5kMkkmk2FkZKQphjjjmwgjkdjpEVc+86qju8bJFFAgJoEngP0b5j4YKMcUi9MqoIAC0xHoA9LAcuD9wNJJBrsfuA34ElCczsRd3De2+mCieiCbzZJOB5fod6/W/Nv6oIt3kqEpoIACCiigQFwCseVzYRbcms+lUiny+TwvfOELefjhh7nppptYsmQJl1xyCQcffDB9fUHKvuev733ve5x++unjHffZZx/WrFkz6Xg9ct57MXAesA74GnDFboSC+x4B4udq9zPeDcwN0upJRJ8CHgH+W/0+yFag0zcOFgD9wELgBbU17gccDhwGHFKryQaBg+rnU3sDyfq6Jlrb5rrVWmAN8FjtXtbDwEPAr4DfAs/U2wSmwT2fsT3fdfZQQAEFFFBAgS4R6Kl8eDrnm6VSidHRUQqFAuVyOZK8OuZ8+IW1c/ogZ+vUy7zavLpTe815FFBAAQUUUEABBRRQQAEFFFBAAQUUUEABBRRQQAEFFFBAAQUUUEABBRRQQAEFFFBAAQUUUEABBRRQQAEFFFBAAQUUUEABBRRQQIEZLTDZg61m9OJdnAIKKKCAAgoooIACCiiggAIKKKCAAgoooIACCiiggAIKKKCAAgoooIACCiiggAIKKKCAAgoooIACCiiggAIKKKCAAgoooIACCiiggAIKKKCAAgoooIACbRD4/4A/aRj3A8DlbZinE0P2A0uB9wLvBvYC5k4wcRV4HrgAuBZYD2zrRIBtnCNY0/irWm362MZpdx66UqlQLBbJ5XIkk0kymQwjIyNNDeOMbyKMRGKnR1z5zKuO7honU0CBmAT+E/iDhrmPBX4eUyxOq4ACCkxHYB5wDnAWcCaweJLBfgLcVK8F7pnOxF3cN7b6YKJ6IJvNkk6nx7la82/rgy7eSYamgAIKKKCAAnEJxJbPhVlwaz6XSqXI5/MsWLCAe+65h+9+97ssXbqUz3/+8xx++OHbfz6V19jYGAcddBCrV68e737jjTdy5plB2r/rV4+c9/4lcG79HsYNwOcmMQrOrD8NvKte80x076NxiK3ARuBvgauAZ4AtU7kOU+wzBzgEGAKOB44DUvXYF9bWMh8INkbwa/Duq8UarHFXZ/PBPZzgHawheG8GNgEb6mt7DLi3VhPeWasPf1q7R/R4/T7QFMO3mwIKKKCAAgrELNBT+fB0zjdLpRKjo6MUCgXK5XIkeXWP5MNRbTHzavPqqPaS4yiggAIKKKCAAgoooIACCiiggAIKKKCAAgoooIACCiiggAIKKKCAAgoooIACCiiggAIKKKCAAgoooIACCiiggAIKKKCAAgoooIACs1rAL2eY1ZffxSuggAIKKKCAAgoooIACCiiggAIKKKCAAgoooIACCiiggAIKKKCAAgoooIACCiiggAIKKKCAAgoooIACCiiggAIKKKCAAgoooIACCiiggAIKKKCAAgq0QeB+INUw7snAD9swTyeGHABOBN4OZIFdPbdoDHgWOB+4Dqh2Irg2z9G0hmo1viVVKhWKxSK5XI5kMkkmk2FkZKRp+XHGN9F1SCR22io+86rNG9bhFVCgKwRuB05qiOQU4AddEZlBKKCAAnsmkAT+CjgPOBoIPu/uVQRuqNUO3wbu27OpeqZ1bPXBRPVANpslnU6P47Xm39YHPbOvDFQBBRRQQAEFOicQWz4XZomt+VwqlSKfz9PX18eqVatYuXIlAwMDrFixgqGhoe3nxFN9ffCDH+Syyy5jn3324bzzzuMDH/gAxx577G6H65Hz3ncB5wBL6/XJp0MYfRT4C+DAEHVPMFywjy4DrgEeBJ4PMcd0mswFFgGHAEPAEcBLgZcALwIOAuYBc6YzyQR9NwNP12x+A/yy4R2suQQ8B2yMeE6HU0ABBRRQQIH2CvRUPjyd881SqcTo6CiFQoFyuRxJXt0j+XBUO8i8OipJMK+OztKRFFBAAQUUUEABBRRQQAEFFFBAAQUUUEABBRRQQAEFFFBAAQUUUEABBRRQQAEFFFBAAQUUUEABBRRQQAEFFFBAAQUUUEABBRRQQIGeE/DLGXrukhmwAgoooIACCiiggAIKKKCAAgoooIACCiiggAIKKKCAAgoooIACCiiggAIKKKCAAgoooIACCiiggAIKKKCAAgoooIACCiiggAIKKKCAAgoooIACCiigQBcL7AU83xDfNmBvYH0Xx7y70I4E3g6cBrx8Nw2fAx4DcsA3e3StrWFXG39QrTZ97OgSK5UKxWKRXC5HMpkkk8kwMjLSFEOc8U2EkUjs9Igrn3nV0V3jZAooEJPAjcCZDXOfC3w9plicVgEFFJiqwAJgX+BvgbPrv++bZLBbgK8APwAenOrEXd4vtvpgonogm82STqfHyVrzb+uDLt9NhqeAAgoooIACcQjEls+FWWxrPpdKpcjn8/T19bFq1SpWrlzJwMAAK1asYGhoaPs58VRfv/zlL3n44YdZtmxZ6CF65Lz3T+s1TAr4GnBJiAX+FRD0GwIWhWgfNPkn4Pp6/bM2ZJ+pNJsLLAQOrc312vragns2AyEH27HnJ7q5seO8Puy5/QbgXuD79bOuXwNrgLGac3w3T0JC2EwBBRRQQAEFtgv0VD48nfPNUqnE6OgohUKBcrkcSV7dI/lwVFvdvLpZ0rw6qp3lOAoooIACCiiggAIKKKCAAgoooIACCiiggAIKKKCAAgoooIACCiiggAIKKKCAAgoooIACCiiggAIKKKCAAgoooIACCiiggAIKKKDALBMI+5CnWcbichVQQAEFFFBAAQUUUEABBRRQQAEFFFBAAQUUUEABBRRQQAEFFFBAAQUUUEABBRRQQAEFFFBAAQUUUEABBRRQQAEFFFBAAQUUUEABBRRQQAEFFFBAAQUUmJLAMPCDhp73AUdPaaT4O80DXgV8DDgO2H83IT0BPAB8Cvhe/KFHEkG1cZRqteljJBOEHaRSqVAsFsnlciSTSTKZDCMjI03d44xvonUkEjs94spnXoW94LZTQIFeFrgaeHvDAt4JfKmXF2TsCigwKwWCvD8F/DXwOmAOMFkutxL4B+Au4JEZqhZbfTBRPZDNZkmn0+PUrfm39cEM3YUuSwEFFFBAAQWmIxBbPhcm6NZ8LpVKkc/n6evrY9WqVaxcuZKBgQFWrFjB0NDQ9nPiTr565Lz3T4BzgCBR/lq9ppmM6V21extvBV4GvGCyxvU/vxn4FnAd8FjIPnvSLKjBgvszJwKvBF4ODAGH1mOc7OIHe30bsBF4Hthcf2+p13fB2AuAvYBFIWu+MeBp4HHg18CdwI/r77W1+0jBn/tSQAEFFFBAge4W6Kl8eDrnm6VSidHRUQqFAuVyOZK8ukfy4ah2oHn17yTNq6PaUY6jgAIKKKCAAgoooIACCiiggAIKKKCAAgoooIACCiiggAIKKKCAAgoooIACCiiggAIKKKCAAgoooIACCiiggAIKKKCAAgoooIACCsxSgcke6DtLWVy2AgoooIACCiiggAIKKKCAAgoooIACCiiggAIKKKCAAgoooIACCiiggAIKKKCAAgoooIACCiiggAIKKKCAAgoooIACCiiggAIKKKCAAgoooIACCiiggAJTErgAuKyh51eAt09ppHg7Bc8n2g84DfgEcCgwbzch/Rq4G1gBjMYbemSzVxtHqlabPkY2SZiBKpUKxWKRXC5HMpkkk8kwMjLS1DXO+CZaQyKx0yOufOZVmIttGwUU6HWB9wHLgKfr72uBO3p9UcavgAKzTuDoWk5/ar2OOTHk6r9er4MeAFaH7NNrzWKrDyaqB7LZLOl0etywNf+2Pui17WW8CiiggAIKKNABgdjyuTBra83nUqkU+Xyevr4+Vq1axcqVKxkYGGDFihUMDQ1tPyfu5KtHznvfApwDBHXM9cBFIYzeBrwZOLl2f2PfEO2DJvcCNwNfAEoh+4RpFpyhLwD2B15cP2P6I+C4Wr31AmCiM/ZtwAZgHfBsbc3rG97PAcF7U/29pXa/Z079Xk+wgRbVx90L6AcWAnvX38Hnie4JBX+PxoCfAT8C/r3u8RtgM7A1zEJto4ACCiiggAKxCPRUPjyd881SqcTo6CiFQoFyuRxJXt0j+XBUG8u82rw6qr3kOAoooIACCiiggAIKKKCAAgoooIACCiiggAIKKKCAAgoooIACCiiggAIKKKCAAgoooIACCiiggAIKKKCAAgoooIACCiiggAIKKKDArBbwyxlm9eV38QoooIACCiiggAIKKKCAAgoooIACCiiggAIKKKCAAgoooIACCiiggAIKKKCAAgoooIACCiiggAIKKKCAAgoooIACCiiggAIKKKCAAgoooIACCiiggAIRC3wFeFvDmBcAX4h4jk4M1wekgeXA+4Glk0x6P3Ab8CWg2IkAOzBHtXGOarXpYwem//0UlUqFYrFILpcjmUySyWQYGRlpiiHO+CbCSCR2esSVz7zq6K5xMgUUUEABBRRok0CQ08wB5gLz6r8GuXPwsx2/7sh7gl+DJHJb/dcdv98KjAFbgB2/D9p0y+tU4O3AMPCSkEF9tebxKeBR4JmQfXqtWcfqg23btrFx48btPvPmzeOpp55i1apVTfVANpslnQ5Ktt+9WvNv64Ne217GG7HAC4ETgOPrv76vdraxNuI5HE4BBRRQoPcEOpbPTYWmNZ9LpVLk83n6+vq254IrV65kYGCAFStWMDQ0tP2cuJOvHjnvfQtwDnAicD1wUQijNwHnAa8NcR9kx3BBXhHcB8kB94aYI2yToM48ADilfp9pCDgQWFCvNycaZzPwG+AB4Ge1Wu5XwMPAb4F1QPDnwd7f8d5ePtTfwXzz63MM1uu/o2p2x9Tu9QSfl+wi8GCsTcDTtTgfBL4DBDVhpT5n2PXaTgEFFFBAAQU6K9BT+fB0zjdLpRKjo6MUCgXK5XIkeXWP5MNR7SjzavPqqPaS4yiggAIKKKCAAgoooIACCiiggAIKKKCAAgoooIACCiiggAIKKKCAAgoooIACCiiggAIKKKCAAgoooIACCiiggAIKKKCAAgoooIACs1rAL2eY1ZffxSuggAIKKKCAAgoooIACCiiggAIKKKCAAgoooIACCiiggAIKKKCAAgoooIACCiiggAIKKKCAAgoooIACCiiggAIKKKCAAgoooIACCiiggAIKKKCAAgpMUWAfYB6wEFgAzKmPcyNweMOYfwrcPcU54uw2F1gGvBY4BVg0STD3A7cDK4H/jDPwCOe+t3Gse+9t+jjhNIlEggULFrBw4ULmzZvHvvvuG0k4lUqFYrFILpcjmUySyWQYGRlpGrtarUYyV1SDBBYtL595FRWu4yiggAIKKKBAnALzgb2AQ+rvA4EXAkHit7heHwRtglqhD9gEbKy/NwDrgArwOFCuv9fWf74tzoXV5w5ytjfX4r0YOAwI6p4wry8DHwGeAYJ1zsRXU8Ldzvx7/fr13HXXXWzdupUXvehF2y2DeqSxHshms6TT6XHn1vy7nfFN5eJaH0xFzT7TEPgJ8Pu/IPDHwM3TGM+uCiiggAIzQ6Bj+dxUuFrzpVQqRT6fp6+vj1WrVrFy5UoGBgZYsWIFQ0ND28+JO/nqkXzuLcDZwAnA12r12F+HMHpjvU8GGAjRPmgS1HlBvpED7qrXcyG77rJZUHsdyu/yluHavZY/BJYA/S09grrxOeBR4EGgVP998DmoMYP6c0v9nlVw7yqoXxtr1ODvwdaGWnU9MAYEtWAw11LgoHosLwZeCgwC+9fbNJ7zB/M8C/y8fn8oyLd+BjxZH3O6JvZXQAEFFFBAgWgFeiofns75ZqlUYnR0lEKhQLlcjiSv7pF8OKodY15tXh3VXnIcBRRQQAEFFFBAAQUUUEABBRRQQAEFFFBAAQUUUEABBRRQQAEFFFBAAQUUUEABBRRQQAEFFFBAAQUUUEABBRRQQAEFFFBAAQUUUGBWC/jlDLP68rt4BRRQQAEFFFBAAQUUUEABBRRQQAEFFFBAAQUUUEABBRRQQAEFFFBAAQUUUEABBRRQQAEFFFBAAQUUUEABBRRQQAEFFFBAAQUUUEABBRRQQAEFFFBAgRAC84AXAkcBxwIHAIPAUuBlQD+w43k+C1vGez7E+N3aJFj3XGBOiAC3AVuBMSD4/Ux4NV3LhQtbL+3ES5w3bx7HHnssBx988Pb3oYceyite8YrtP1uwYAHz58/fY5tKpUKxWCSXy5FMJslkMoyMjDSNU61W93jcdnZIJHZ6xJXPvGonuGMroIACCiigQDsEgvwlyIeX1OuB/eo1QFAHHAQcCOwP7Au8ANgb2AsI8ujgHeTRm4FNwMb6r0F98CSwGnii5dc1QPBeC6yv59btWNeuxuyrx/9ntQYfBxYBkyWvQRIa1AD/UIv5ovoag7pgJr6aEu525d9jY2OsWbOGq666inXr1vHKV75ye13x29/+tqkeyGazpNPpcefW/Ltd8U31wlofTFXOflMUuAp4R0PfDwGfn+JYdlNAAQUUmDkCHcnnpsrVmi+lUiny+Tx9fX2sWrWKlStXMjAwwIoVKxgaGtp+TtzJV4/kc38CnA0cU7uX87VarfKxEEZnAG8AzqnXeCG6bG9yP3AJcDvwWNhOE7QL6sag7joSOLmewxw3QS0W1F1bgGeBh4E7gVuBVcBz9bosGCeoUYNa9ZD6vaygfg3q1GDDLKi3C+rUdcBT9Ro0GC9YQ1CPBjVrMM8+wBDwR8CJ9XtjQc0bjBPUyY2voOZ9Bvg/tbbfBn5eH3+m1obTuNx2VUABBRRQIFaBnsqHp3O+WSqVGB0dpVAoUC6XI8mruzwfDnK0v66d6f99PTec7kYzrzavnude+tcAACAASURBVO4esr8CCiiggAIKKKCAAgoooIACCiiggAIKKKCAAgoooIACCiiggAIKKKCAAgoooIACCiiggAIKKKCAAgoooIACCiiggAIKKKCAAgoooEDDF5iIoYACCiiggAIKKKCAAgoooIACCiiggAIKKKCAAgoooIACCiiggAIKKKCAAgoooIACCiiggAIKKKCAAgoooIACCiiggAIKKKCAAgoooIACCiiggAIKKKCAAs0CQ8BpwBuAPwL2EkiBqQr09/czPDzMG97wBl73utdxxBFHhB6qUqlQLBbJ5XIkk0kymQwjIyNN/avVaujxOtEwkUi0TrPTDzoRh3MooIACCiiggALTEJgL9APHAicCfwgcDRwOBH82p/5czyDPaXy3TtmYqAW/3/HeVv/9M8BDwI+BO4A7gUeBjfU/n8YS9qhrEjgQ+Avgb0I+s3SsHucXgQ93ON49WlwEjZsS7nbl35s2baJUKnHBBRewevVqzjjjjO11RDBfYz2QzWZJp9Pjy2rNv9sV31QdrQ+mKme/KQpcAFzW0Pea2n9n3zHFseymgAIKKDBzBDqSz02VqzVfSqVSXHLJJfT19fGjH/2IlStXMjAwwIoVKxgaGtp+TtzJV4/kc/8VOAc4FLi+VrN9IoTRqbVabDnwFuDgEO13NPkVcAXw78DP9qBfa9PFwIuBs+rv4PcvqNebjW3XAg8D36vXjkENua7e7kggVX8PAPvWa9kFwHygr/4Oatjg70FQiwa13Ob6ewPwLLAaeBD4T+AXwFNAsNEOA44CltXr46BuDMba8QrG2wIEJrcDhZrn/cAT03CxqwIKKKCAAgpEL9BT+fB0zjeD89Uf/OAHfOUrX6FcLkeSV3dxPhzctwjyr5cC/7OW070ngq1jXg3m1RFsJIdQQAEFFFBAAQUUUEABBRRQQAEFFFBAAQUUUEABBRRQQAEFFFBAAQUUUEABBRRQQAEFFFBAAQUUUEABBRRQQAEFFFBAAQUUUEABBWa7gF/OMNt3gOtXQAEFFFBAAQUUUEABBRRQQAEFFFBAAQUUUEABBRRQQAEFFFBAAQUUUEABBRRQQAEFFFBAAQUUUEABBRRQQAEFFFBAAQUUUEABBRRQQAEFFFBAAQUUaBU4EfgscKo0CrRDYM6cObzmNa/h4x//OMPDw5NOUalUKBaL5HI5kskkmUyGkZGRpn7VanXScTrZIJHY6RFXPvOqkxfAuRRQQAEFFFBgqgJzgSTwB8BR9feLgEOAA4AXAi8AosxtNgPPAk8A5fr7QeDe+vthYAuwbaqLCtlvCXAC8FbgnSH7BLGvBf4RuCRkn15t1pRwtyv/3rhxIw8++CDvf//7Wb16Na9//es55ZRTCPLrxnogm82STqfHLVvz73bFN9WLZ30wVTn7TVEgOM+5uaHvz4Df/4WZ4qB2U0ABBRToeYGO5HNTVWrNl97whjfwgQ98gA0bNnDLLbewcuVKBgYGWLFiBUNDQ9vPiTv56vJ8bg4QvD8EnAuMAdcDnw9hdDJwBvAOYDBE+x1NHgO+CnwH+P4e9NvRNKgpFwJDwOn1GE4Cgpp0R70Z7NkNwCPAz4G7a23vAIK5F9XjPby21mOAI4Dg90Fdt9cU4glqzmeA3wC/rNeivwB+XXN9DpgHBPEF98+CujGokfdtqY23AkEt+y3g32prKgLPA8HPfSmggAIKKKBA/AI9lQ9P53yzXC7zs5/9jBtuuIHHH388kry6S/Phs2tnXl9v2VpBvnbnFLebebV59RS3jt0UUEABBRRQQAEFFFBAAQUUUEABBRRQQAEFFFBAAQUUUEABBRRQQAEFFFBAAQUUUEABBRRQQAEFFFBAAQUUUEABBRRQQAEFFFBAAQUmEojyAcYKK6CAAgoooIACCiiggAIKKKCAAgoooIACCiiggAIKKKCAAgoooIAC/z97dwJeVXUu/v+bkTAPAkFEESGoFI0oOBbBOgGO1TjWWu2t1npr6q1euLWttb20tQ5V+fV/a1vHFrXV2DpUI85YNSCKOA8RlJkwjyFk/Gdtz0mTEOAEEjyR73qe/SQ5Z+01fPYKvu9e2xMFFFBAAQUUUEABBRRQQAEFFFBAAQUUUEABBRRQQAEFFFBAAQUUUEABBRRQQAEFFGjLAiOA/wFOB1ITmUhGRgbhSEn58nycT3V1NVVVVVRWVhK+T6SkpaVFDqmpqV8qi0TmXr9OTU0N5eXlkV0iJXiNHj2aX/7ylxx++OFbPGX58uVMmzaNCRMmkJWVxbhx45g4cWKD+qHvZCpN/E58eX5JkgnasSiggAIKKKBASwmkAR2BnsAewFHAkcChQHcgs5kdheAsHCEGak4cFM6pAD4DXgP+BbwJlABrgQ3NHEdzqmfX9jkOOBU4KcETS4F5wJ+BmxI8p61WK68/8BD3Ny4hBg650Y7kh2VlZRQXF5Ofn09JSQljx46NcobQZv18IC8vj9zc3LohNO7T/KCtLjPH3UIC3YBV9doKNzfaA5v/4rZQhzajgAIKKNAmBBrcQE32eOmWW27h9NNPZ/78+TzyyCMUFhaSnZ3NpEmTyMnJie4Tt3QJJmFvoCmbzMzNUqLm5kgtPdz67aUDASTcNP96LId6GPhLAp0eAhwHfAfon0D9eJVlwHPAP2JHM06NqoY9qD1jfV8N9APaNWokxDCLgUdq89OngRdjdXJiudvRte8dFMtXQ04b2mxuDlq/y/A7EvqsAjbFcr3Q51Ox3DS8vj9wcqz/g5vYSwvx1jrgntr53QnMB9Y3F8f6CiiggAIKKNAqAm0qHt6ReL20tJQVK1YwdepUwrMWLRFXJ+nzD52AT4Bwbz9e3qmNT8ON4+15gCQeV/8aOLN2r2Am8BBwbwIrcjhwPHBpbSy4dwL168fVzwB/B0IM39wSYuC9Yn2Pj8XYTcXVi2Jxe4htX4jF1YNjse0oYFgrxtVzganG1c29tNZXQAEFFFBAAQUUUEABBRRQQAEFFFBAAQUUUEABBRRQQAEFFFBAAQUUUEABBRRQQAEFFFBAAQUUUEABBRRQQAEFFFBAAQUUUEABBdq+QHM+lLjtz9YZKKCAAgoooIACCiiggAIKKKCAAgoooIACCiiggAIKKKCAAgoooIACCiiggAIKKKCAAgoooIACCiiggAIKKKCAAgoooIACCiiggAIKKKCAAgoooIACCiiwuUAqcDvwDaBDU0AZGRkcccQRDB8+nEGDBtGnTx922203srKyqKyspLq6mqqqquhrvNTU1JCSktLgSE1NJS0tjfA1tBn/PvycLOW1117jscce44033mD+/PkJDWvcuHFceumlkUunTp0SOufLWilc840bN7Js2TIWLlzIRx99RDCdPn06ZWVlTU47rKWLL76YiRMn0q5du2gdxeuGdbJq1aqojQkTJkRrLniHuvVLWG/JVIJDo+JnXiXTBXIsCiiggAIKKNBYoAtwADAaOB7YHegJhOA2HWhuwB6Cs3CEGGh74qCQWISjAghB5DpgA1DaipcuMzbnYNExwX6qYuNbASxL8Jy2Wu2Q+gM/5JAGP0ZvxXPA9u3b07VrV7Kzs9ljjz3o378/++67b5RPhnh+ayXkAcXFxeTn51NSUsLYsWMZPXp0lFfWzwfy8vLIzc2ta6px/G1+0FaXmeNuQYG5wF712hsGzGrB9m1KAQUUUKDtCTS4gZrs8dLbb7/NgAEDeOutt/j73/9OYWFhFF9OmjSJnJycbcaVW7o8Id58/fXXo/vWc+fOje5hh7hzzZo10X3teEzb+PywX9CovBXLeeK5zxd5gzqec/WK5TLrm5E/tQc6A72Bds1Y1iEXCvnZSmB5M84LVcN404DuQNdY3hl+rl+CZ5hH/Ai5YTgv5KhhHyuMOyN2NLP7hKuHOZbH5hnmOAcIm0Yh/wvjHggcDOxWL2cOeWwlMBN4HngQ+CDWTsIdW1EBBRRQQAEFWkWgTcXDOxKvh2d4Nm3axKJFi6LnLloirm6h5x/CPkPYbwhxZzjC9/F9gBB3hSPEUs2JrfOAhxqtmCtq7/X/bjtWUYhJw5guAQ4HioDpwOsJtBX2V46tjRVD3/skUD9eZQ3wJvAA8MdmnBeqhj2NEMsHg5Nq48+jgbC/Ec8P4rHpq8BLteP7V2wfI7z/VWBEbbw6BNgTCLnE9u7nbG3YYQxhf2ch8CEQ8qj4OEJcH8YRxn2kcXUzr77VFVBAAQUUUEABBRRQQAEFFFBAAQUUUEABBRRQQAEFFFBAAQUUUEABBRRQQAEFFFBAAQUUUEABBRRQQAEFFFBAAQUUUEABBRRQQIE2ILA9H0rcBqblEBVQQAEFFFBAAQUUUEABBRRQQAEFFFBAAQUUUEABBRRQQAEFFFBAAQUUUEABBRRQQAEFFFBAAQUUUEABBRRQQAEFFFBAAQUUUEABBRRQQAEFFFBAAQUUSEigF3AncErj2h06dGD06NGcccYZHHTQQeyxxx706NGD0tJSFixYEB2LFy9mxYoVrFy5krVr17JhwwbKy8upqKigqqqKdu3akZWVFR3t27enU6dO9OzZkz59+tC3b9/o2G233aLXU1NTExpwa1aqqanhwQcf5Prrr2fu3LmsWrUqoe4uvvhifvWrX9G1a9donpaGAmGdhPXy4Ycfct999/HKK6+wfv36BpVSUlI46qijePTRR6P18sYbb1BZWcnee+8d1XvvvfeYMGFC9N64ceOYOHFig/PDtUumEubTqPiZV8l0gRyLAgoooIACCgSBEICnAYOBocBhwHDgICALyJBJgZYQCLHxXnvtFeWBIbc888wzGTVqFJmZmZs1X1ZWRnFxMfn5+ZSUlDB27NgoLw1t1M8H8vLyyM3NrTu/cfxtftASV8422rjAY43u9VwM3NPG5+TwFVBAAQV2TKDBDdRkj5fi4ysqKqKgoIDCwkKys7OZNGkSOTk50X3iREvYs5g6dSoPP/wws2bNYsmSJcybN49kM0h0PtZLCoESoBToCLQDugD19wDWAXOAW4AXgAVAdVKM3EEooIACCiiw6wq0yXi4pS5X47j6tttuY9CgQXVxdXX11kOVjIzNtgu2tH8QXg/xUfwIN4HD9+Freuz7DkB4sCa8VgWUAxuBMmBT7OfwWvwIr4f3K2P1G7M8CRxf78UQi4V9j+XN9AvxXDhG1j5HtSfwJrAISOTBoZzauG8UcDUwsBn9hnnNB+6tjS1vBJrz4Et2bJ7fA46tjT27xvZ8QvehnTXAYuAB4GlgGdAPOBQ4NbYXFOLZnfWw1gZgIfB3YGrMty9wMHB+bJ8qPMNmXN2MBWRVBRRQQAEFFFBAAQUUUEABBRRQQAEFFFBAAQUUUEABBRRQQAEFFFBAAQUUUEABBRRQQAEFFFBAAQUUUEABBRRQQAEFFFBAAQUUUCCZBfzjDMl8dRybAgoooIACCiiggAIKKKCAAgoooIACCiiggAIKKKCAAgoooIACCiiggAIKKKCAAgoooIACCiiggAIKKKCAAgoooIACCiiggAIKKKCAAgoooIACCiigQGsK7AH8Ffhq/U6ysrI48MAD+dnPfsZhhx1GdXU1K1asYPny5Sxbtiw6Fi1axOLFi1m6dCkrV65kzZo1rFu3jtLSUioqKqIjnJeZmUm7du0IbYavHTt2pEePHvTu3Zvs7OwGX3v16kU4dtttNzp06EBaWlprzn2ztquqqqLx33PPPVx33XWsX7+e8vLyrY4hJSUlGuell17KDTfcEM0xPT19p467rXW2du1aioqK+PWvf8306dMpKytrMIWDDjqI22+/nRdeeCG6Boceeih77LFHtN4mTJgQraVx48YxceLEBufV1NQkFUVYG42Kn3mVVFfIwSiggAIKKLDLC4TYpB3QCTgHOA0YAXTb5WUEaHWBkBced9xxUQ41cODABrlfyA+Ki4vJz8+npKSEsWPHMnr0aEJ8XT8fyMvLIzc3t26sjeNv84NWv4x2kPwCvwB+Wm+YtwFXJv+wHaECCiigQCsKNLiBmuzxUnx84V5yQUEBhYWF0Z7CpEmTyMnJie4Tb6uEe/6zZ89m/PjxPPvss2zYsGFbp/i+AtsjUP93K74PUFUbe60GngceAx4Etr7htD09e44CCiiggAIKNEegTcbDzZng1uqGuPpvf/sb//jHP0hNTY2eCQrPY4R7sKtWrYqeldlaWb06hDYNymYvxN4N8VBqE0d4PZFnJsJ1ih/VQP0j/nrjsYT+OjdqP8ReW5/Ulidcf5yJPogSxhAeFgqJSvi+OSX0Eca7sTknxfrLjH1tqs9KoAIIX0Mf4SGsMMaMmFUi16OZQ9pq9RAjh3kuA6YDfwfei12n8NzaKcDXG43NuLolr4BtKaCAAgoooIACCiiggAIKKKCAAgoooIACCiiggAIKKKCAAgoooIACCiiggAIKKKCAAgoooIACCiiggAIKKKCAAgoooIACCiiggAI7WWBn/4/tO3l6dqeAAgoooIACCiiggAIKKKCAAgoooIACCiiggAIKKKCAAgoooIACCiiggAIKKKCAAgoooIACCiiggAIKKKCAAgoooIACCiiggAIKKKCAAgoooIACCiigQJMChwKTgZz67w4cOJCf/vSnnHnmmWRlZbFx40beeecdZsyYwfTp03nvvfeYM2cOlZWVVFdXU1NTs9nRuLeUlH9/1E/4Pn6kpqZG33ft2pUBAwYwYsQIjjjiCIYPH06/fv2i/uuf29rXsaysjMWLF3PXXXfxy1/+MprXtkpaWlo0zssuu4wbb7xxp453W2NL9vfLy8u59957ueGGG/jkk08aDDc7O5u9996bcE3GjBnDyJEjo+sxYcKEyHvcuHFMnDixwTmJXK+dadLE2vUzr3bmBbAvBRRQQAEFFNiaQCrQERgGnAwMB/YDegIZidC1b9+edu3a0aFDBzIyMkhPT2+QH4Q2QnwWj/3Dz/H4P7wWcolwVFVVRblFiA03bdoUHeHnpmK7cH48/g79du7cOeo3vL6jJYwj5D5Lly6NYtBESxhPp06dorF06dIl0dO+tPXijqWlpZHnhg0btjrXnj17cuGFF/Jf//VfUQ4YSvAvLi4mPz+fkpISxo4dy+jRo6O1VD8fyMvLIzc3t679xvG3+cGXdpk5scQFzgAerlf9ReCYxE+3pgIKKKDAl1CgwQ3vZI+X4uMrKiqioKCAwsJCwn3jSZMmkZOTE90n3lpZsGABt9xyC3/+859Zvnz5VuuG3CbkJPVNQp4Tfq6/D7K1RkI8Gs9ZQp4QcpXwNbQTz5nCa/EjWdZXyL9C/L5s2bIoH2tOCXPu1q0bvXv3rsv3tnZ+8Aw5w9q1a1m5cmXdPlP8nNBeuK4dO3asy68qKipYv359lF80J1drzjxasG51SH3rtVcOzAeeBP4/YDGwtgX7sykFFFBAAQUUaJ5Am4yHmzfFzWuHZzFefvllJk+ezLRp06K4Kv6cz4627fkKbKdA+F2cC8wACoGZsXZGAucAg4HextXbqetpCiiggAIKKKCAAgoooIACCiiggAIKKKCAAgoooIACCiiggAIKKKCAAgoooIACCiiggAIKKKCAAgoooIACCiiggAIKKKCAAgoooEASCfjHGZLoYjgUBRRQQAEFFFBAAQUUUEABBRRQQAEFFFBAAQUUUEABBRRQQAEFFFBAAQUUUEABBRRQQAEFFFBAAQUUUEABBRRQQAEFFFBAAQUUUEABBRRQQAEFFFBAgZ0isDvwBhC+1pXhw4fzl7/8hX79+vHhhx/y/vvvR8dnn33GggULWLJkCStWrGDNmjXU1NS02EAzMzPp0qUL2dnZ9O3bNzoGDRrEV77ylejo378/GRkZpKamtlifTTW0evVqZs6cyQMPPMAdd9yRUF9h7LvtthuXXHIJP//5zxM6x0oNBT7++GMuvfRSpk6d2uCNYBuu/amnnsqoUaNISUlhwoQJZGVlMW7cOCZOnNigfkuuyZa4RmG8jYqfedUSsLahgAIKKKCAAjsqkAF0BoYCxwPnAH1ir22x7bS0NHr06MH+++/P0KFD6d27N7vvvnsUw2/atCnKE1atWsW6desoLS2lvLycqqoqQkzXrl27KIbr3r171EY4QvzfqVMnOnToENUrKSnhnXfe4a233mLOnDksXLgwei3eTnxgIcbq2rUrBxxwAGeeeSYjRoxg8ODBUT9hjNtbQkz60ksvMWnSpKj/REtwGDt2LCeddFIUo+7qpbq6OsoX3377bebNmxcdn3zyCdOmTWPp0qXR9Wwqbu/Vqxc33ngj5557bvR+cXEx+fn50RoIvqNHj94sH8jLyyM3N7eOvHH8bX6wq69G5w8MBD6pJ7Ea6K6MAgoooMAuLdDgpn6yx0vx8RUVFVFQUEBhYWGUf4SYPScnJ8oxmiohP/nrX//Kf//3f7Ns2bLNqoS4MeQPIS8ZMGAAlZWVUdy5aNEiKioqWnSBhL7CEfoJex2HHXZYlMOEODbseaSnp7f6vse2JhTyuNdee42f/OQnfPDBB9uqvtn7IYa/5pprohwx5HhbKyFXePPNN6Prec899zSoGvZ/evbsybe+9S1OOOEEDj74YJ555hmefPJJnnrqqSifSKYS8s+Q/yT4e/Qy8H/Aa8DsZJqHY1FAAQUUUGAXE2iT8fD2XqPw/MWdd97Jc889F8VSIe61KJCEAv8AHgGeAXoBxwDnA8OBxg+JGVcn4QV0SAoooIACCiiggAIKKKCAAgoooIACCiiggAIKKKCAAgoooIACCiiggAIKKKCAAgoooIACCiiggAIKKKCAAgoooIACCiiggAIKKKDA1gT84wyuDwUUUEABBRRQQAEFFFBAAQUUUEABBRRQQAEFFFBAAQUUUEABBRRQQAEFFFBAAQUUUEABBRRQQAEFFFBAAQUUUEABBRRQQAEFFFBAAQUUUEABBRRQQIFdSSALeBoYWX/S559/Prfccgvr169n4cKFvPLKK7z66qu89tprrFq1ivLy8mYZpaSkEI6amproSLSEczIyMhgwYACHHXYYRx99NAcffDDZ2dl07dqVjh07JtpUs+uVlJTwz3/+k0cffZTHH388ofM7dOhA//79ueiiixg/fnxC51hpc4Gqqir+4z/+g3vvvbfBm+3bt+fiiy9mzJgx0XqaMGECWVlZjBs3jokTJzao25x1tjOuQRhvo+JnXu0MePtQQIFkEDgAGAx0ix2FwPvJMDDHoIACkUBXYBDwPWAUsCeQCTQZq+y+++6ccMIJfOMb32D48OGsXr2azz77jFmzZvHOO+/w8ccfs2zZMtatW0eI6aqrq6MjlBCfxfOC8DUtLY3MzExCDL3XXnux3377ceCBBzJkyBBycnKiumvXro3afv7556O4fOXKlZSWlja4dKGdzp07069fv2hcIZfp1asXIXbc3jJ16lQKCwu57777WLBgQcLN9O3blzPPPJOTTz45crI0LRDWxPvvv88//vEPJk+eHK2bpkq4ljfeeCMrVqwgPz+fkKONHTuW0aNHb5YP5OXlkZubW9dM4/jb/MDVqEAksAHoUM9ib2CuNgoooIACu6xAgxv1yR4vxcdXVFREQUFBFK+HfYJJkyZF+UO4T9y4hPzhiiuu4P7772/yIg8cOJBjjz2Wnj17Mm/ePBYtWsTixYtZunRplItUVFS0+OIIcWqnTp3o1q1blLeEvY/Bgwdz5JFHcsABBxByirAn8kWVDRs2RPtAP/jBD6Icr7nljDPO4KqrroquSZjflkplZSVz5szhzjvv5IUXXuDtt99uUHXPPffkoIMOivZaglHIPR966CGmTJkSXauQFybTmu3Tpw/du3dn06ZN0by2UeYDrwN3AFOAkDQnvnG2rdZ9XwEFFFBAAQUSFWiT8XCik4vX++ijj7j11lt58MEHo/vriZZ27dolWjWqF+75xp8Hqv9cUGvHbPH7wPG9h9TU1Lp9iNB342eb0tPTo72JnVGCSYh7t8cgzCOMMz6vrY03tB/fj2ncV/z8eFvh/fi+zfaMaye4zQNmAn8BZsdi5f8ATgT2ie1fxYdhXL0TLohdKKCAAgoooIACCiiggAIKKKCAAgoooIACCiiggAIKKKCAAgoooIACCiiggAIKKKCAAgoooIACCiiggAIKKKCAAgoooIACCiiggAItKeAfZ2hJTdtSQAEFFFBAAQUUUEABBRRQQAEFFFBAAQUUUEABBRRQQAEFFFBAAQUUUEABBRRQQAEFFFBAAQUUUEABBRRQQAEFFFBAAQUUUEABBRRQQAEFFFBAAQUUSGaBVOD/gO/WH+TFF1/MTTfdxAcffMCLL77IM888w+LFi1m+fDnr16+nsrKS6urqhOeVkpJCeno6aWlpVFRUROfW1NQ06/ysrCw6d+7M7rvvzuDBgzn22GM57LDDyM3NJbTfGmXu3LnccccdTJkyhRkzZiTURRjj0KFD+cY3vsF//ud/JnSOlZoWCGvkJz/5Cb/61a8aVAjX/ze/+U20piZMmEBYG+PGjWPixIkN6jVnje2Ma9DEOm2dhbszJmMfCiigQPME7gYuqnfKfwB3Na8JayugQCsIpAHtgKOAMcDxwCCgfVN9denShbPOOouLLrooisvLy8v58MMP+eSTT5gzZw4LFixg0aJFLFu2jA0bNkTvJ1JCjJSRkUG3bt3Izs6mb9++7LXXXuyzzz5R3L/33ntH74d85M033+S1117j7bffjvorKyur6yLEhiEuDDlCyBXGjh1LTk4OHTp02K584e9//zvhCLnQ0qVLE5lKVKdfv36cf/75UXw6atSohM/blSuGtfLPf/6Tq666is8++2wzigMPPDCK/8NRUlISXdvRo0dH17V+PpCXlxflh/HSOP42P9iVV5lzrydwI7AJmAm8BcxWRwEFFFBglxZocJM+2eOl+PiKioooKCigsLAwyiEmTZoUxf4hH6hfPv30U84++2xef/31zS5y//79o1hyoxme+gAAIABJREFUwIABUY7xyiuv8Oqrr7Jx40aqqqp26qIIuVafPn2iGHfEiBFRHhTymLCfsjNLp06d6N27d3Tf/Z133uF73/seb731VrP2csJ4Q7x+6aWXcsghh7DnnntucQphryjE/5MnT+bjjz+O9p7ql3BtQnx//PHH065du2i/6rnnnouu59q1a1m4cCFhDyeZSshnTzvttChnDms05MpbKCGZXQ2E2Ox+YCWQWBKdTBN2LAoooIACCrR9gTYZDyfKHuLaW2+9ldtvvz26j9+4hPunIYYOz+907dqVU089lf322y+K4Xr06EHHjh2j2HhLeUI4L9zbXblyZbQ38O6770ZxZPi6adOmZj1TlOictlYvjDeMe9iwYXXzCHHkQw89FN3nj5c99tiDX/ziFy3RZZNttG/fnu7du0fx/OzZs/ntb38b+Tc33zr88MM55ZRT2HfffaM4fUslPL+1ZMkSnn76aebPnx/lNPVLeMZq0KBBDB8+nMzMzCgGf+ONN/joo4+ivZzwHFg4P8nKIuARoBCYCpwMnBTSDaAbEJ51CyVMdo1xdZJdPYejgAIKKKCAAgoooIACCiiggAIKKKCAAgoooIACCiiggAIKKKCAAgoooIACCiiggAIKKKCAAgoooIACCiiggAIKKKCAAgoooIACCmxFwD/O4PJQQAEFFFBAAQUUUEABBRRQQAEFFFBAAQUUUEABBRRQQAEFFFBAAQUUUEABBRRQQAEFFFBAAQUUUEABBRRQQAEFFFBAAQUUUEABBRRQQAEFFFBAAQUU2FUE/hO4DUiLT/j000/npz/9KcXFxUyfPp3XX3+dWbNmUVZWRkVFxWYuqamppKWl0b17d3r06EHXrl3p1KlTdGRlZUVHenp6dIS6lZWVdUdoc8OGDaxfv561a9eyZs0aVq1aFf1cVVVFTU3NZv21a9cu6mfo0KEcfPDBDB8+nMGDB5OdnR31kZLSch8j9Mknn3DzzTdTVFTE/PnzE1oTYf7Dhg3jjDPO4Bvf+EZC53yZK4XrEa5LWA/bc22qq6s577zzePDBB+uYwjr69re/zWmnncaECROiNTZu3DgmTpzYgLKp9fNFWjcx/5ZbrF/kxOxbAQUU2LbATcBV9ar9NxBesyigwBcr0AnoC1wEXAj0AjIbDynEXoceeihXX301I0eOjGL09957j2nTpvHMM8/w/vvvs2zZsiZj9+2dXojvQsx/+OGHM3r0aI488kj69etHRkYGTzzxBE899VQUoy9ZsoSNGzc26KZjx47079+fH/zgBxx77LHsvffeUb7S3PKnP/2Jv/71r8ycOZPVq1cnfPpee+0VxaonnnhiNH5L4gLl5eVRTP/73/+e5cuXNzixS5cuDBo0KLreY8eOjdZFiK/r5wN5eXnk5ubWndc4/jY/SPxaWFMBBRRQQAEFdhmBBjfgkz1eio8v5AIFBQUUFhZG+wKTJk0iJycnuk8cL2+++SbHHXccK1eubHAxu3XrxmWXXcbFF1/M008/zWOPPRbthYScJsSaoY+d7RByrnAPvUOHDvTq1YsBAwZE+yz157MzVuSQIUMYM2YMe+65J/PmzePSSy8lOIa9muaUUaNGcf7553PMMcdE12VLJTiHPaewLxRygbAXUL9kZmYS9oNCjhdi+1An7CetWLGCOXPm8PDDD3PXXXc1Z2itXjeMt2fPnpx77rlccMEF3H///dx2223R2JsoAfZuIGx+zAASTzxbfSZ2oIACCiigwC4j0Cbj4USuzqZNm/jud7/Ln//8583i2xBnhfuoBx54YHTvO9zv79OnT5Nx9db6Ki0tpaSkJLpnn8xxddhXeOSRR6LYM8x5//33365nVxJxD3WMqxOV2mq9TUDYJPhr7Jm2dsCRwI9rY+j+QPg5lPA7HOLqe4yrW8TdRhRQQAEFFFBAAQUUUEABBRRQQAEFFFBAAQUUUEABBRRQQAEFFFBAAQUUUEABBRRQQAEFFFBAAQUUUEABBRRQQAEFFFBAAQUUUECBVhfwjzO0OrEdKKCAAgoooIACCiiggAIKKKCAAgoooIACCiiggAIKKKCAAgoooIACCiiggAIKKKCAAgoooIACCiiggAIKKKCAAgoooIACCiiggAIKKKCAAgoooIACCiSBwBDgn8CA+Fj23XdfnnzySQoLC3n00UeZMWMGq1ev3myoKSkphCMtLS06QklNTSUjIyP6OXwNR3gt/Bzq1i81NTWEo7q6msrKyrqjoqKC8vJywtfwfijxr015hT7atWtH586dycrKivpp3NeOOG/atInly5cTvm5tHPX7CPMNY+nUqVN07OoluFVVVUXXqUePHhxyyCGMGTOGk046KeFrtWbNGg477DA++uijOs5evXrxox/9iDvuuCPyHjduHBMnTtxsnSWTfxNr08+8SqYL5FgUUKA1Ba4Bflmvg18D4TWLAgp8cQKpwP7A+cAxwCFAZuPhdO/enQsvvJCLLrqILl26sHTpUp5++mnefPNNPvzwQ5YtW8b69eujeLklS8gjMjMzCf336dOH/fffnyOPPJITTzwxyh0WLlzIM888w0svvcS0adMaxOohHg9jDfHjKaecEo2/Q4cOUW7SnHLzzTdz7733MmfOHDZs2JDwqQMGDOCyyy7j+OOPZ9iwYQmfZ8XPBUL+8Pbbb3PllVfy4osvNmBJT0+nf//+nHbaaYwePTrKJyZMmFCXD+Tl5ZGbm1t3TlN5aDI5mx8k09VwLAoooIACCuyyAp/fhI+VRO+B7yytLcVzRUVFFBQURPsY2dnZTJo0iZycnCguDOXTTz9l+PDhrFy5ssFQR40axXXXXRflGs8++yyvvvoqs2bNivZAWjqn2V6jcB+9W7du0VzC/sfOLCNGjIjyp6FDh7JixQouv/xyXn/99WjPpjkltBNi9lNPPZV99tknyt9CTtXcdprqM1zvsB8Urtk999yz2Z5Ac8bZGnXDmg3XbeTIkZx99tkcccQR0RobP348S5YsaarLd4CHgHuA+a0xJttUQAEFFFBAga0KtMl4eFvXdPHixZx77rnR/fPGZeDAgVx77bWcc845zJw5c6tx9Zb6CXnDqlWrouc3wn36thBXl5WV1T3PtC2/HX3fuHpHBaPzw+9mBfAv4EHgVSA8gHUpcCSwb6NewvtPGVe3iL2NKKCAAgoooIACCiiggAIKKKCAAgoooIACCiiggAIKKKCAAgoooIACCiiggAIKKKCAAgoooIACCiiggAIKKKCAAgoooIACCiiggAKtKuAfZ2hVXhtXQAEFFFBAAQUUUEABBRRQQAEFFFBAAQUUUEABBRRQQAEFFFBAAQUUUEABBRRQQAEFFFBAAQUUUEABBRRQQAEFFFBAAQUUUEABBRRQQAEFFFBAAQUUSBKBvwAXxMfSuXNnJk2axPvvv8/rr7/Ohx9+yIoVKygvL99suKFuOGpqarZYJ0nm6DCSUKBTp04cfvjhXHXVVRx//PGkpaVtdZRlZWU89dRTnHPOOQ3W47Bhw9i0aRNZWVmMGzeOiRMnNmgnrM9kKikpm33ElZ95lUwXyLEooEBrClwG/L5eB38AwmsWBRT4YgRSgf7A0cB3gf2Bbo2H0rdvXy677DJGjx7NoEGDmDVrFq+++irPPvsss2fPZtmyZTtl9Onp6fTu3ZuDDjqI4447juHDh9OnTx8+++wzpk6dyhNPPMG8efNYuXJl3XjCObvtthtf+9rXuOSSS9hvv/3YfffdExpviCHDcd1113HHHXc0O98ZOHAgV155ZdT3kCFDEupzZ1eKz3H9+vXEjw0bNhCOEHuHHLCysjI6qqqqIo8QswfXcGRkZERHhw4dCLF9PD8M34d6qalhie1YCevrRz/6EXfeeWeDhjIzM/nWt77FKaecQoivJ0yYUJcP5OXlkZubW1e/cfxtfrBj18SzFVBAAQUUUOBLKdDgBmqyx0vx8RUVFVFQUEBhYSHZ2dnRvkZOTk4UFy5ZsoQTTjiBd955p8EF+/a3v83PfvYzli5dGuU0IdZfuHBhFP+2xRKPz0Ms3q5duyg23tEyYsQIvvnNbxLuu69du5b8/HxmzJhBaWlps5oeOnRolA+FtkJe+corr0TWa9asaVY7TVU+9NBD+cpXvhLlInfffTfjx4/f4TZbo4F+/fpxwAEH8IMf/IDBgwdHeesNN9zA/PnzG3dXAfwL+C/gfaCyNcZjmwoooIACCiiwRYE2GQ9v7XqGZ33OPPPM6J55/dK9e/codgrxSfv27aO3thZXb6mPcL84PKMRnisyrm5aybi6Rf/FWQCE5O424GPgq8BZwElASILiidBSYBrwU+PqFvW3MQUUUEABBRRQQAEFFFBAAQUUUEABBRRQQAEFFFBAAQUUUEABBRRQQAEFFFBAAQUUUEABBRRQQAEFFFBAAQUUUEABBRRQQAEFFFCgxQV2/BOzWnxINqiAAgoooIACCiiggAIKKKCAAgoooIACCiiggAIKKKCAAgoooIACCiiggAIKKKCAAgoooIACCiiggAIKKKCAAgoooIACCiiggAIKKKCAAgoooIACCiigQIsKnA3cBXQMraakpHD55ZfTvXt3/va3v7FkyRLWrVvXoMP09HQ6derEbrvtxsaNG1m+fDnl5eUtOigb27UEunTpwsknn8xNN93E7rvvvsXJl5WVUVxczBlnnMEnn3xSVy8jI4PevXuTnZ3NuHHjmDhxYoM2ampqkgo0/J41Kn7mVVJdIQejgAKtKHAW8GC99h8CQixiUUCBL0YgAzgdOA04CejWeBh77703+fn55OXlRbnCxx9/zB/+8AdeeOEFVq9eTWVlJTsz1kpNTaVdu3ZRPnLhhRfy9a9/nf333585c+YwZcoUCgoKmDVrVoNphHHn5ORwzDHHcN555zFq1KiEtKurq6mqquLqq6/m9ttvp6KiollzDX1OmDAh6m/QoEEJ9bmzK4U5hnl99tlnfPrpp9HXcMydO5dly5ZF13jDhg3REWLx4BH379ixI507dybE8v369WPAgAHRPAcOHBh936FDB0Kc3hIl9P3jH/+Y3/72tw2a69+/P7/61a+iMQTrrKysKB8I6zU3N7eubuP4e2eu2UTmb36QiJJ1FFBAAQUUUKCVBRrcQE32eCk+vqKioigHKCwsjO4NT5o0KYr9w77FRRddxGOPPdaA7Yc//GEU34d9j/vuu4/nnnsuus9cWlpKiI3bYunWrRt9+/bl9NNP58ADDyTs3zQRXzZramHvJ8T0PXr0iHKtkBPOmDEjcmpOCdfi8MMP57LLLov2nO69917efPPNKN/Y0XLBBRdEsX/YT5g8eTLjx4/f0SZb5fz27dtHe2lXXXUVxx57bHR9fv/730d5dRP7amuAy4Fna78ubZUB2agCCiiggAIKbEmgTcbDW5pMuI9/4oknRvd665dhw4ZFMXK4n1u/bCmuDvdbt1RWrlwZxXXG1Vv+pTKubtF/cDYCK4CbgeeASuA7wKVAWKjpsd42Ae/WPv72c2C6cXWLXgMbU0ABBRRQQAEFFFBAAQUUUEABBRRQQAEFFFBAAQUUUEABBRRQQAEFFFBAAQUUUEABBRRQQAEFFFBAAQUUUEABBRRQQAEFFFBAAQVaVMA/ztCinDamgAIKKKCAAgoooIACCiiggAIKKKCAAgoooIACCiiggAIKKKCAAgoooIACCiiggAIKKKCAAgoooIACCiiggAIKKKCAAgoooIACCiiggAIKKKCAAgookIQCTwPHx8e1zz77MGrUKP71r38xf/58KioqqK6urht2SkoKnTp1Yq+99mLlypUsXrx4S1MqB6qA9o0qVDZxQk3stdBRODYBpfWOjbH304COQDegB5ABpDZqL7QV+g39LwWWARWxdreXvyvQHegFtGtGI2EMy4GVwOpmnNcWqn61/iC/+tUGP242/pqaGsrLy1m3bh0lJSWsWrWqyTkeeOCB/O1vf2O//fZr8v2ysjKKi4u54oormD59OuHneGnfvj37778/48aNY+LEiQ3OD/0nUwm/R42Kn3mVTBfIsSigQGsKHAs8W6+D54DjWrND21ZAgS0KdAKya+Pl/wROAgY1jq179erF+PHjOeaYY8jKyuL111/n8ccfZ9asWXW5whcRZ6WmppKWlsaAAQMYOnQoo0ePpmfPnlRWVvLss88yY8YMZs+eHcWf8RJymN69e3P66afX1c/MzNzq8ti0aVMUv/7f//0f//znPxvkRYmsq/79+3PJJZcwbNgwsrMDdXKUDRs2RPH4ggULWLhwYXSE3G7NmjWE99avXx99DfMPhsE1HCEvDEd6evpmR8eOHQlH586doyN477777uyxxx4Eh7CWwhHWUTi6dOlCt27dCNcy0RJy0yuvvDK6HvVLuKYXXXQR11xzTdR2yAfy8vLIzc2tq9Y4/v4i1u3W5ml+kOgqsJ4CCiiggAIKtKJAgxuoyR4vxcdXVFREQUEBhYWFUcw9adKkKE+47rrruPnmmxtwhXvK119/Pe+99x7PPPMMjzzyCG+99Va0B5Js823OdQ6xdYi9Q1wcYuCMjAyaiC+b0yQhVwrxfbjnPm/ePG666Sbef/99SkvDtk3ipU+fPuy7776cf/75UQ7w0EMPRfnknDlzEm9kCzXPPvtsxowZQ+jjqaeeiq59spbgecEFF3DqqacS9lLCHkjIaz7++ONo/TUqRbV7W5cDs5J1Po5LAQUUUECBL6lAm4yHm7oWIX77+te/zsyZMxu8feGFF0YxU9eu4fGXhqWpuDonJye639q4hNg53C8Ocd2XKa7u0aNHdC/7O9/5DkcddVQUE+9oXB384vfLQ+z3gx/8INq/CPfgm1PC81lhnyHcHw/jDLFkeKYrxOg7Wr7//e9z3nnnRXO///77oz2hJC5h02cy8Fjt/vLLwDnA94D+QOd64/4UCBsJYU/auDqJL6hDU0ABBRRQQAEFFFBAAQUUUEABBRRQQAEFFFBAAQUUUEABBRRQQAEFFFBAAQUUUEABBRRQQAEFFFBAAQUUUEABBRRQQAEFFFBAgV1bwD/OsGtff2evgAIKKKCAAgoooIACCiiggAIKKKCAAgoooIACCiiggAIKKKCAAgoooIACCiiggAIKKKCAAgoooIACCiiggAIKKKCAAgoooIACCiiggAIKKKCAAgp82QVGAQ8Du4WJpqenc8IJJzB//nxmz57Nxo0bqampqTPo3r07ffv2ZZ999uGll15izZo1jX2qgfXA6tAc0AXo1AzE0FlF7PwSYDEwD5gDfAzMjb3fBxgGHFo7/gOAfkBWvX4qgTLgNeA54CmgGCgF/j2hxAf2deAM4Digd+KnsQB4ACgEpjbjvLZQtar+IKuqGvzY5Pirq6v5+OOPef/993n77bd57LHHou8rKsIl/3fp3bs306ZNY8CAAZu1U1ZWRnFxMfn5+dHXkpISKivD5YaUlBRycnI4++yzmThxYoNz66/jZMANY21U/MyrZLgwjkEBBXaGQPjv98x6Hb0JHLwzOrYPBRTYTCAEW4cA3weODuFU/RqdOnXiiiuu4OSTT6Z///68+uqrPProozz00ENR/BViu2QoIa4KR2pqavQ1xH1hbOFrUzFgvF74mkiJt7c9842PK9G+EhnPjtaJm8R9tuS0o/3E4/P49YlbZGZm0rNnT3JzczniiCM499xz2WOPPaJcNJGybt06zjvvPJ544om66mlpadx888388Y9/JCsri3HjxpGXlxf1ES+N42/zg0S0raOAAgoooIACu5hAg/vmyR4vxcdXVFREQUEBhYWFZGdnM2nSJDZs2MDIkSPr7huH63jGGWfwl7/8hXAf+4EHHuD6669n2bJlrF8ftjPafqkfd7fEbOLxczzHCm7buyZCGyFmD2VruVpzxx3yrHiuFcaWyB5Fc/toqfph/gcddBAnnXQS3//+93nttdd48MEHef7551mwIGwjNSgh2f5lLde1LdW/7SiggAIKKKBAQgJtMh5uPLOlS5dG91xfeOGFBm/9z//8D9deey3t27dvEqOpuDo8exHutzYuIe4qLS390sXVYU8kPKty1llncfDBB5ORkVEXbya0gpqo1KVLl+j+d2g3xH1XXXUV06dPb+pZq6120adPH4YMGUK4juGZrbvvvpvnnnuOWbNmbe/Q6s4L8Wm45x72ge6//37Gjx+/w222YgPhwaQw6bBB8LvYM2Nn1z6PdQywZ71+w/Nm4TmtR2qfLXu0Fcdj0woooIACCiiggAIKKKCAAgoooIACCiiggAIKKKCAAgoooIACCiiggAIKKKCAAgoooIACCiiggAIKKKCAAgoooIACCiiggAIKKKCAAjsg4B9n2AE8T1VAAQUUUEABBRRQQAEFFFBAAQUUUEABBRRQQAEFFFBAAQUUUEABBRRQQAEFFFBAAQUUUEABBRRQQAEFFFBAAQUUUEABBRRQQAEFFFBAAQUUUEABBRRIeoGfA9fGR9m3b9/o25UrV1JWVlY3+LS0NLKysth33335yle+wlNPPcWyZcsaTy6csAnoArTk5/eEdlcC04AXgVeBBUAFcFLt62OAI4A+QPtGg9oAzAVuA54DPgOqtuOqXAKcCxwMdGvG+fOAu2rHNyU2/macmvRVa+qPsKamwY8JDT6c8+STT3L11Vfz4YcfNjind+/evPTSS9Gaq1/CuiwuLiY/P58lS5awdu1aFi1aVFelT58+fOc732HixIkNztue8SU0ie2slJKy2a9IS/7ObOeoPE0BBRTYKQJ7xf7bHO8s/Hd6753Ss50ooEBjgROBS4HhtTFr+N1sEP+ff/75/M///A/p6enMnj2b22+/nTfeeKMu9kq2+MrL23YFjjrqKG688UYOP/xwmoiTN8sHQu4wcuRI1q9fX/feIYccwoYNG+jQoQPjxo0jLy+P3Nzcuvcbt5ts69f8oO2uX0eugAIKKKDAl0hgh+/3tqbFluK5oqIiCgoKKCwsJDs7m+uvv57rrrsu2sOIlxAXTpkyhbDP8eKLL/Loo4/yj3/8g02bNlFZWdmaw7ZtBSKBsH579erFsccey7XXXhvta4S1e8cdd/Duu+82pfQBMEQ+BRRQQAEFFNipAm0yHm4sdMEFF3Dfffc1ePnSSy/l//2//0dmZuYWQRvH1ZMmTSInJ4eMjAzef//96F5sVVUV4b7qmjVrePPNN3n55ZejZzoqKiqi99p6CXsh7dq1Izw31a1btyh/2NESnl8Jz1gNGTIkyj1+//vfR54hHmxO6dKlSzSub3/729HX559/nunTp/Pee+81p5km655xxhkcd9xxUT717LPPRmNM4hJ+T8PDauH5r1/Enk8Lz4t9Bxhab9xrgLeA+4E/JPF8HJoCCiiggAIKKKCAAgoooIACCiiggAIKKKCAAgoooIACCiiggAIKKKCAAgoooIACCiiggAIKKKCAAgoooIACCiiggAIKKKCAAgoosEsL+McZdunL7+QVUEABBRRQQAEFFFBAAQUUUEABBRRQQAEFFFBAAQUUUEABBRRQQAEFFFBAAQUUUEABBRRQQAEFFFBAAQUUUEABBRRQQAEFFFBAAQUUUEABBRRQQIEvvcBU4Ogwy9TUVPr378/ixYupqKigqqqqbvLdu3dnxIgRjBo1imeffZYXXnihMcxaoBLoCLRrYbVqoBxYBSwBPgBeBaYA6cAewPGxeRwO1P/soDCJMLbpwOPAn4FSILTZnHIV8K3a8/eJzTHRcz8FbgeeAd5M9KQ2Uq+m/jhrahr82KwprFu3jssvv5zJkyc3OO/EE0/kwQcfpEuXLnWvl5WVUVxcTH5+PiUlJQwYMCBak+XlYYlAhw4d+OEPf8jEiRMbtLUj42vWZBKsnJKy2Udc+ZlXCdpZTQEF2rxAJ2BdvVmE7//9D32bn54TUKBNCGQCuwFnA1fWxqt9gKz4yEOcMnr0aL797W9zyimn8PLLLzNlyhQee+wxFi5cSGVlCPstCrSsQFpaGhdccAG33HILIf/cUonnAxdddBEzZ86sq5aRkUHfvn3ZbbfdGDduHHl5eeTm5ta93zj+Nj9o2etnawoooIACCijwpRBosfu9raGxpXiuqKiIgoICCgsLyc7O5uKLL+Z73/sepaVhG+Dz8vzzz3PUUUdF95V/97vfMXXqVD74IGwzWBTYeQJhD+6II47gF7/4RbRWFy1axM9//nPCGq6u3mzLKvw+hpz9YWD7N1923vTsSQEFFFBAgS+DQJuMh+vDP/HEE5x99tkNYuGvfvWr0fMU7dpt/TGeeFwd2ujYsSNHH300c+bMidrauHFjdHz44YfRc0Th3mr4GmKYZLvPmmwLMeQxIQ4M979DCfsrwWx73EJb6enphK/BPn7s6JzD2MIY4+22gT2gEDwX1T73dS1QAvStjZl/VvsM2RHh0beYR1ns+bK7gV/GnhEzrt7RxeL5CiiggAIKKKCAAgoooIACCiiggAIKKKCAAgoooIACCiiggAIKKKCAAgoooIACCiiggAIKKKCAAgoooIACCiiggAIKKKCAAgoooEALC/jHGVoY1OYUUEABBRRQQAEFFFBAAQUUUEABBRRQQAEFFFBAAQUUUEABBRRQQAEFFFBAAQUUUEABBRRQQAEFFFBAAQUUUEABBRRQQAEFFFBAAQUUUEABBRRQQAEFkkagHzAT6BVGlJmZSYcOHVi9enWDAfbt25chQ4Zw0kknkZ6ezlVXXUV5eXn9OmVA1k6aVSWwFJgFPAu8DiwB9gZGAScBewE96o0nnLMCeB74E/AhsDjB8YbPIQrHdcB3gN0CVYLnhmqzgVtjfb/fjPN2ZtX4HDsB8aMjEI5wXcN802NHWsyjCiioP8hp06bRqVMnOnfuHB3h+7S0NFJTUxOaS2VlJVdccQW33357Xf2srCwee+wxjj/++LrXysrKKC4uJj8/n5KSEg4//HCeffZZ5s+fH9UyASHhAAAgAElEQVRJSUnhhz/8ITfffHODfmtqahIax86qFMbZqPiZVzsL334UUCAZBKpj/z2JjyX8xyK5/qFOBiXHoEDrCXQFcoHza+Pi7zbuJsRxt9xyC1/72teiuO6mm25i8uTJLF++vHEe0HojTLzlkJiEI/y7Eo5Qwr8n4YjHuU3FWfE62/q3J8S/IR7OiMXDiY/s85ohbt4Q+xr+rQtxdWhzZ5d434kF55+PO+RRcdv6463vGv8+tNsiOWG/fv0oLCxk6NChTRrVzwdmzpzJ2rVr6+p17NiRnJwcTj75ZPLy8sjNDcv889I4/jY/2NlL0P4UUEABBRRQoA0INIiNkz1eio+vqKiIgoKCKIbs1asX4T7zq6++WscdYsNwj3nJkiVMnz6dX//617z77ruUlpa2gUvyhQ4x5AQVsZwgrI0OsXxme+5jh1wtgIccI+RW8RxrRycY9qbiOUtoM4wxqcsBBxzApZdeyhFHHEHIX66++mqef/55Qp7TxO/cW8DwmFtSz8vBKaCAAgoo8CURaJPxcH37cE//hRdeqHsp3GMN8XK457+t8sorr3DrrbcyZcoU1q1bt63qvq/AFy3wDvBHoCi2B3MT8LXYPkXIWUIOsgm4ozZnuAYIuUPIRywKKKCAAgoooIACCiiggAIKKKCAAgoooIACCiiggAIKKKCAAgoooIACCiiggAIKKKCAAgoooIACCiiggAIKKKCAAgoooIACCiiggAJJJLA9H2qVRMN3KAoooIACCiiggAIKKKCAAgoooIACCiiggAIKKKCAAgoooIACCiiggAIKKKCAAgoooIACCiiggAIKKKCAAgoooIACCiiggAIKKKCAAgoooIACCiiggAIKbFHgAuAOoF2okZGRQWVlJTU1NQ1OGDNmDCeffHJ0XH755Tz55JP1349X3pmf11MNbALWA38G/gF8UPv9PsCJQB5wUKNZh3EWAy8ADwBTE1wXqUAacBNwWWACmjPX0OdvYv19kmCfO7tamGOY197AgNjX8H1/oBfQDegYO7JiHsF/9/oD/e53v8uAAQMYNGgQAwcOjL7v0KFDtK4SLaWlpey3337Mnz+/7pTTTjuNhx9+mLS0cBmgrKyM4uJi8vPzKSkpYezYscyYMYN//etfdeecffbZPPjggw26bbyuEx1Ta9VLSdlsGTVnXbXWsGxXAQUU2FkCi4E+9TrLBpburM7tRwEF2BMIucBYYGR9jxBznXDCCfz4xz+mS5cuvPbaazz00ENRrBXisOrqEIonVfkD8CiwLhbTdgIqgTDQEOemx15vPOjwfjlQBTRMgD5/PcS7a4DBwOnAEbHvmzP50Md7wI+B5bF85eu1+UtucxppgbrBIRPoAYR4Pvy8rTIvNvbngPB9/MIHq7hvfef2wN/rNxri9BC3L1y4kE2bNjVYO+3atYtyhfB12bJlVFWFy/Dv0rNnzyjvHDFixGbjrJ8PLFiwgHnz5lFeHi4ZpKamRnnIeeedR15eHrm5/6ZuHH+bH2xrCfi+AgoooIACCuyCAg3i4mSPl+LjKyoqoqCggMLCQtLT0/n0009Zvz5sHUD79u2ZNWsWgwcPZtq0aUyZMoW77roriiEt2xSYHdvXKATW1u7HXF2bew0Dem7zzIYVQrC/oTaP+AnwJnAYcFJt28c0s52mqv8FeBxYCJwKTGiBNlu1iX322YdTTjmFU089lX333Zdrr72Wp556iiVLljSVb4c8LDi91KqDsnEFFFBAAQUUiAu0yXg4Pvi//e1vnH/++XUxRbdu3aI4+dhjj93mFQ73XL/5zW/yyCOPRM8MWRRoAwJzYrnAY8BHtdsDvwDGxPaf43sg4Xc6PFN2LbAilpe0gak5RAUUUEABBRRQQAEFFFBAAQUUUEABBRRQQAEFFFBAAQUUUEABBRRQQAEFFFBAAQUUUEABBRRQQAEFFFBAAQUUUEABBRRQQAEFFFBg1xHwjzPsOtfamSqggAIKKKCAAgoooIACCiiggAIKKKCAAgoooIACCiiggAIKKKCAAgoooIACCiiggAIKKKCAAgoooIACCiiggAIKKKCAAgoooIACCiiggAIKKKCAAruawB+AS+OTTktLo6qqqs6gV69eDBo0iLPOOoujjz6azz77jG9961ts2LChvlMN8EV8Vk81UAm8D0wHHgUWAxlAHnAs8BUgq95g1wALgT8BjwBLgLJtXPT2QDdgInARkNrMRfJR7Tm/qB3Pv4D5zTy3Nat3AXoBA4F9YkdvYDcgvBc/wvzbxVyDbVrMINiH1+vK/vvvT5cuXejWrVvd0b9/fwYMGMC+++7LHnvsQVhTKSlbXy5///vfOfvss+vWYs+ePXn44YejNRhKWVkZxcXF5OfnU1JSwtixY1mzZg133nln3VgOP/xwpk2b1sCvpiYs1eQpTTh8Eb9HyQPiSBRQYFcTuAvoDKyOHb8GVu5qCM5XgS9IIMR0Q4AfA0fWxsZ71B9H3759+cUvfsHIkSOZO3cuf/rTn3j99df59NNPv6DhbrPb8UD4NyXErTm1ecGwbZ6x7QrLgQXA28B+wPeAw2Kx87bP/neNCuCN2rzjMmAtMBz4PvB5YJvcpQSYA7wWy7NC/hUC6pAHbAI2AiExXB/7GvKqkJfVlcmTJ/Pmm2/y7rvvMm/ePJYuXcrKlSupH5d37dqV7t27U15ezqJFixqIhDzgjTfeYK+99mrweuN8IOSwH3/8cV2dcN5ll11GXl4eubm5da83jr/ND5J7ATo6BRRQQAEFFPhCBBrcQE32eCk+vqKiIgoKCigsLGTt2rUsXBi2AD4vp5xyCo8++mh0TzrEpw8++CCvvPJKFJdatinwQW0eVAg8HLtn83PgqMY55DZb+bxCaW2O9R3gJWAkcB5waoLnbq3a74AHgLnA+cANLdBmqzbRp08fRowYwYUXXsioUaO49dZbefLJJ3nnnXca7M/VG0TYz/puLB9r1bHZuAIKKKCAAgpE9z/rSluJh8OAw1gPOugg3n473NL+vJx33nncd99923w+I9z7P/300xucG28jPEMUjoyMDDIzM6OXw73ccFRWVja41+v62aJAeAgr7BWEI6yx8AxT+nY8exRd6lhsHe7ThzbCRQl7Pjtawj3/ciDsA4Q2w35LspfwvNeM2med/gxMrd1vvrJ2P2Ncbf5yQOy5pvj4C2J5QtjvWJHsk3J8CiiggAIKKKCAAgoooIACCiiggAIKKKCAAgoooIACCiiggAIKKKCAAgoooIACCiiggAIKKKCAAgoooIACCiiggAIKKKCAAgoooMCuJuAfZ9jVrrjzVUABBRRQQAEFFFBAAQUUUEABBRRQQAEFFFBAAQUUUEABBRRQQAEFFFBAAQUUUEABBRRQQAEFFFBAAQUUUEABBRRQQAEFFFBAAQUUUEABBRRQQAEFdh2BF4DRjaebkpJCZmYmBxxwAOPGjePEE0+kf//+/PSnP+Xuu+9ONp1qYAFQADwDTKv9ehRwAnAG0BvIrDfoGuC+WP2XgRXbmFB3YC/gR8A52zH5D4Af147nVaBkO85vqVPC5ymlAR2BrkD/Wocc4CAgt9ZjKNCpkdV29x3WUGpqKjk5OQwdOpQRI0YwZMgQBg0aRI8ePejcuTNZWVmEeo1LRUUFRx11FDNmzKh763//93/5yU9+Ev1cVlZGcXEx+fn5lJSUMHbs2Oj13/72t3X1Bw8ezMcff9yg6ZqacOmTpzQxdz/zKnkujyNRQAEFFFDgyywQ4ttDa+O+XwEHABn1Jxtiq1tuuSWK055++mkmTpzIqlWrKC8vT1aT8bH4fg/g68C3W2Cg7wMhV7gf6Av8d8wq9NGcshEIQe0VQPj+SODS2NfmtPNF1K2szWMqYuMO38dLCKrDEfKwcIR5raqd1yLg9PoDDetm/fr1zJ07lylTpvDiiy/y6quvUl1dTTw2DzlD+/bt2X333WnXrh3vvfdeg7mGfGLmzJl06hRSlc9L43wg5BiFhYVUVn4+zNDelVdeyTnnnENubkh1Pi+N42/zgy9iWdlnEgt8DbgIGADsXftv3x9r7yH8bxKP16EpoIACCrSOQIMbqMkeL8XHV1RUREFBQRQTLliwgHXr1kU6GRkZ0X7GN77xjejn3/zmN9HP8+bNY+PGEMZatiEQbrA/DzwQ29v4GTAS6LcdcqXAf9buR70IDAMuiO3fbEdTDU75XWx8c4HzgRt2tMHWPr9bt26E/YvLLruM0047jXvuuYfHH3+cl19+uS6naTSGebVz3DekQq09NttXQAEFFFBAgei+Z11pK/FwGHC493rsscdG915D6devH08++WT0zM/WSngm49RTT2XJkiUNqoVY+oILLuD0009n//33Jzs7O7pHG9q/8cYboxhm/vz5xtWJ/dIUA+HZrL/G4uqfAl/dgbg67DdMjcXVIQYO+yI7Wv4vNr4Qe54LXL+jDe6E88O+RLC9vdbi0di9zVNitun1+n8S+H3t/sWs2LNlO2FodqGAAgoooIACCiiggAIKKKCAAgoooIACCiiggAIKKKCAAgoooIACCiiggAIKKKCAAgoooIACCiiggAIKKKCAAgoooIACCiiggAIKKJCogH+cIVEp6ymggAIKKKCAAgoooIACCiiggAIKKKCAAgoooIACCiiggAIKKKCAAgoooIACCiiggAIKKKCAAgoooIACCiiggAIKKKCAAgoooIACCiiggAIKKKCAAgq0JYHw+TofAoMbDzojI4O+ffsyduxYrrjiCtLT05k9ezbf/e53mT9/frLNsQbYBJQAjwN3AeuAfYHvAwcCfRsN+iNgKvBboBio3sqkwrm5wOXAydsx+XeBq4HpwOrtOL+lTkkDugJDga/VWh0Su/adgI6xIxUIR4uUlJQU2rdvT4cOHejUqRO77747AwYMYMyYMRx22GHsvffeZGZmNtnXj370I2644Qaqqz+/NHl5eTz00EPR92VlZRQXF5Ofn09JSUm0TkM7119/fV1bYf0uWrSoQds1NWGpJE8JPo2Kn3mVPJfHkSiggAIKKPBlFgjx8bGxWHmf+hNNTU0lxGEhB3jttdd4/PHH+fOf/0x5eTnJFkvVG/f42rj2fqA/cF5sXjt6/WYATwOTY+1eC+QAvZrZcCkQ2soHKoFRwEXAoc1sJ5mrVwAbgbVAv/oDveuuuxg8eDA9e/aM4vZ33nmHadOmRWvr008/pbKyMlpXYd2FvOGAAw6Ifp4+PaRO/y5//OMfueSSS+peaJwPHHPMMdx///2sXv15uhXy17PPPpvx48eTmxtSuc9L4/g72da0+UEyL/NdYmzh38/wb2m8/AM4Y5eYuZNUQAEFFKgv0OAGarLHS/HxFRUVUVBQwMMPP8zixYuj/CWUEIe+99570deKigquueYa/vSnP1FaWkpVVZVXftsCs2P7KCEvCjfbQ140Ethz26duViPkDCEvegEYAnwTOGs72ml8yu9q94IeAOYC5wM3tECbrdpE2MvYc889ufLKK7nggguidfvYY49RWFgYrdMmSvi9DPt4n7TqwGxcAQUUUEABBYJAm4yHw8BDbHHbbbfVXcULL7yQe++9d6tX9a233uKss86Knr2oX7p27cqQIUP4wx/+QE5ODllZWdHb4dkN4+rt+kUxrt4utm2etAFYAtwa28s5Ezi19tmssUBGvbOfB8Ivw8vAnG22agUFFFBAAQUUUEABBRRQQAEFFFBAAQUUUEABBRRQQAEFFFBAAQUUUEABBRRQQAEFFFBAAQUUUEABBRRQQAEFFFBAAQUUUEABBRRQQIGdKuAfZ9ip3HamgAIKKKCAAgoooIACCiiggAIKKKCAAgoooIACCiiggAIKKKCAAgoooIACCiiggAIKKKCAAgoooIACCiiggAIKKKCAAgoooIACCiiggAIKKKCAAgoosBMEMoGewNvAbvX7S0lJoWvXrowZM4aTTjqJU045hZdffpkpU6Zwxx13sHHjxp0wvGZ18QnwGbAceA14FlgIdAVOAHKAPo1aXAeE8wqABUDVVnocBBwNfBMY3ayRfV45GF8BvBU7t29sbNvR1Hafkg50BAYCXwEOBgYA2VtpcSWwpHbes4E1sXrhM5lSgTQgrKHT65+/5557snbtWkpLS6moqNis6Y4dO9KjRw+GDx/OwQcfzLBhwxg8eDD9+/cnPT2d1NTQ9OeloKCACy+8sG69jRw5kpdeeil6r6ysjOLiYvLz8ykpKWHs2LF06dKF6667ru78bt26sXr16gZjqKmp2W7A1jgx/K41Kn7mVWtA26YCCiiggAIKNBY4ORbHndQ4Tt5rr7244YYb+NrXvsbtt9/OE088weuvv05V1dbC5S8ceDxwP9AfOK82L/h+C4zoZeAJ4GFgX+CXwF5At2a2vQGYAeQDIdY7PjbGQ5rZTpusfthhh0V55ahRo6K4f9OmTXz66afcddddvPjiiyxbtqxB3hBi+L59+0Z5wbvvvls354EDB0brMLy/pXygsLCQDz74oO6c0Odtt91Gbm5u3WuN42/zgza5rBx06wkMAd6r1/ynwD6t150tK6CAAgokqUCDG6jJHi/Fx1dUVBTdT548eTJLly6toz3kkEOiODLcTw73ra+55hruvvtuqqurk5Q/6YYV9gamApOBRcC1wEhgz+0YadhYCnnRC0CIO8J+y1nb0U7jU35Xm7M9AMwFzgf+f/buBLqq6mzA8JuEQAAnUAwiiopBjQMOBUUUUZwiVbGKFtQ6FK21Nv1tq2KdrVOoVhtR0ao4MFSBKqJEUCSIgloBqVNrRA2KEERABglDyJ99vElvArQkJHBD3r3WXQm553z7O8850W8P62ZALcSs0xBhXNKiRQv69+/PL37xC8aOHcvo0aMZNWrUetdVYsn0K3N/rE4TM7gCCiiggAIKBIF6WQ+H+fu9996bL74I22Z+aKE2Pvfcczd4V8PcbN++fXn11bC95ofWrFkzwr6MwsJCWrduTW5uLhkZGaSlpUXvW1fX+JfEurrGdP/1xFVA2PuVAzxctl/sFOB04MyyNZ3UuDPDRqMwZnitbMzwSd2kYlQFFFBAAQUUUEABBRRQQAEFFFBAAQUUUEABBRRQQAEFFFBAAQUUUEABBRRQQAEFFFBAAQUUUEABBRRQQAEFFFBAAQUUUEABBRRQQIGaCvjHGWoq53kKKKCAAgoooIACCiiggAIKKKCAAgoooIACCiiggAIKKKCAAgoooIACCiiggAIKKKCAAgoooIACCiiggAIKKKCAAgoooIACCiiggAIKKKCAAgoooIACiSqwPXAIkAekxSeZmppK27ZtufHGG+nWrRvbbrstd999N0OGDGHevHmsXbs20a7pGeBF4GNgEbASWAysBpoA2wHbrifpVcC3wApgzXreLwXC60DgNOB0oFMNLv494FLgU6AV0B3YuwZxNuWUpsBOZff7cGBXoPFGBAueU4G/x3IPp4TPZGoUe2a2ASbGx+nZsyeFhYXMnTuXZcuWRc9K+au0NFD+0JKSkthll13o0qULp59+OieddBLbbbcdTZo0id4Lbfbs2Rx66KF8+224RXDEEUcwefJkGjVqRHFxMQUFBWRnZ1NUVERWVhatWrXiuuuuq3g+mzZtyooV4db+p8XnsBHXX+eHlF9rXEd+5lWdq9uBAgoooIACCgCXAH2AQ4EwLqhop512Gtdffz0tW7bkhhtu4NVXX2XBggUkWh1V5S5eDQwD2sWu64pauMuhzn0eGAN0LBtT/BlIB5pVM/Z3wNvA72I1eE/gzFjMaoaqf4e3aNGC9PR09t57b3r06MFhhx3GPvvsw9SpUxk/fjzPPPMMCxcurHi+wlg0LS2NY489lkmTJvHdd4HvhzZx4kS6dw9DKdY7Hgjjh5EjR1Ycf8ABB0Rj2I4dw+37oVWtvxPtuXZ8UP+e8a0s4+TY/Ej8fEFz4Put7Dq9HAUUUECB/y7wn0ncMDkeN6ebCHBV66Uw9xx+FurLUAs+9thjlWrIK6+8kj//+c8sXbo0Wtu45ZZbGDp06AYvJcQKNWlJSUn0svEZ8AbwJPBV2drLtUA3YK8a2ITJ+ivLzn8tdv4FsfFbDUJVOmUgMBwoBPqWjdkGbGrAzXF+eM5uuummaI1jwoQJPP/88wwfPpxVq8Ky1Xrb3cBVmyM3+1BAAQUUUKCBC9Sreri8Xv/kk0/Yb7/9KvZKtG/fnueee44DDwxbXdbf7rnnHn7/+99XvBlq4WuuuSaqR/Ly8qJ53dzcXDIyMqI529A2tq6O6zEU1SkN/JkKl29dXTcPQXi+wr6w24BcoAfQKzbOiJ/jfBN4FhgP/KtuUjGqAgoooIACCiiggAIKKKCAAgoooIACCiiggAIKKKCAAgoooIACCiiggAIKKKCAAgoooIACCiiggAIKKKCAAgoooIACCiiggAIKKKBATQX84ww1lfM8BRRQQAEFFFBAAQUUUEABBRRQQAEFFFBAAQUUUEABBRRQQAEFFFBAAQUUUEABBRRQQAEFFFBAAQUUUEABBRRQQAEFFFBAAQUUUEABBRRQQAEFFFBAgUQV2A04H7gFaBSfZEZGBl26dOHSSy9lu+2245133mHEiBFMnjyZ77//PhGvJwcYAnwHNAa2A1YDa4FkIDX2qpp7eH8lUBI7Nv79VcAKYBFwQMzquNj31TEIfUwHLgWKgH2AnwGdqxOkFo5NAZoAOwHNYi7/K+ysWO5jyq4/fB+uJbTwdU3M7b34IK+99hpLlixh3rx5zJ49m4KCAj788EMKCwtZsWIFa9eWh4CmTZvSqlUrMjMz6dSpE6eeeir77rsv22yzDUlJSSxevJiDDjqIL7/8Muqic+fOTJw4kWbNmlFcXBzFzs7OpqioiKysLFq3bs3111/PqlXh1kGTJk1YuTLc3v+00tLS/3XNm/X9cJ1Vmp95tVnvgJ0poIACCijQ4ARCrRHq42uBi4A2QFq8wp133knPnj1ZsGABN998M1OmTGHNmlD6JXS7GhgGtAP6AFfUQrbjymr/kcArQKeyOnog0CI23qhO+IXAW0DIsTlwelmNfVoNxhXV6TOhjg017w477MCPfvQjTjjhBE4++WSSk5P54IMPGDRoEB999BHz58+vlHMYB4Rj3nvvP8ON/v37E57P0NY3Hgi1/+DBgyvGrO3bt2fUqFF07NixInbV+tvxQUI9KiaTGALTgEPjUukGTE6M1MxCAQUUUGAzCVSaQE30emnu3Lm0aNGCadOmRbXfI488wrJlyyKqsLZx9913c8kll7Bw4cJojvquu+7i2Wef3SBlqFtDvDDnnKBrIZvpMajo5gtgStlYazAQvg/jmu5ARg0SCestVwETgF1iY9KwRrWpLYzVhpfFKwT6lq1/DNjUgJvr/DDm/t3vfsekSZN4/vnneeqppyrWN9aTw9Nl61W/ia1Zba4U7UcBBRRQQIGGKFCv6uHyev2xxx6jX79+FffrnHPO4W9/+9sG79+cOXM47bTTmD49bGX5ofXp04df/vKXUV2Sl5dHeno6ubm5hP1DaWk/LCNsbF0d13HYYBT2pzT0Zl1dd09A+J0N+97uAY4BesX2ZIW9Y+Vtamy9Jw/4uO5SMbICCiiggAIKKKCAAgoooIACCiiggAIKKKCAAgoooIACCiiggAIKKKCAAgoooIACCiiggAIKKKCAAgoooIACCiiggAIKKKCAAgoooEBNBPzjDDVR8xwFFFBAAQUUUEABBRRQQAEFFFBAAQUUUEABBRRQQAEFFFBAAQUUUEABBRRQQAEFFFBAAQUUUEABBRRQQAEFFFBAAQUUUEABBRRQQAEFFFBAAQUUUECBRBVIBTKB64AzgEbliSYlJXHyySdz5plncvTRR1NYWMhf//pX3n33XT7//PNEvZ6rgceBpkAGcEgtJLoA+Ar4J7Av8EvgcKB9NWOvBqYBlwFLgB8BVwDdqhlnSxxeBHwGvAPMBdYCpcAaYCWwAhgcn9gHH3xAWloaJSUlLFiwIHpmZsyYQfj57NmzmT9/PgsXLqS0NIT5oW2//fbssccenHPOOXTv3p0DDzwwijFr1iyOOOIIFi9eHB3XqVMnJk+eTJMmTSguLqagoIDs7GyKiorIyspixx135Prrr6+IHeJ+9913ldzi+90SoFX7DL9vVZqfeZUIN8YcFFBAAQUU2HoFUmK1/5+AS4EwLkiOv9yRI0fSvn17pkyZwsMPP8w//xnK4YRvYTwwrKw2bQf0idXbm5r0i2XjgL8Bk4CuwCPANlW9NqKTMK54q6x2viaUvsCZQFZsPLYRp28dh4S6NyUlhc6dO3PqqafSs2dPUlNTGTFiBHl5eUydOrXShYb32rRpE41Hy1sYoz722GPR+GF944EwTgjPbBhvhBbOHzt2LB07dqyIUbX+dnywdTxfXkWtCoS5lYviImYD99dqDwZTQAEFFEh0gf9M3IbJ4Lh53ERIvGo997vf/Y5+/fpF886jR4/moYceYsWKMG0NrVq1iurDM844g0WLFvHll19yxx138Mwzz2zwUs466yz22WefqE795JNPEuGSt3QOYVFoCvBEWY0QivP+wDE1WCcJ1xFuTDj/VWBn4GLg/Fq4wIHA8Fh+fYEBtRCzzkOEZ/nmm2/mt7/9Lfn5+Tz//PM8/fTTrFq1akN9vxwzC2s1NgUUUEABBRSoO4F6VQ+Hej3MlV533XX8+c9/rlAJ31955ZUbVBo6dCjnnXdexfthf8akSZOiWKGuDnO26enp5ObmkpGREe3fCG1j6+q4jkNR3aHuble9iWxdXTe3Kvy+hn1MtwLhF6A70Cs2zmgc12VYgBhZtucrD/i4blIxqgIKKKCAAgoooIACCiiggAIKKKCAAgoooIACCiiggAIKKKCAAgoooIACCiiggAIKKKCAAgoooIACCiiggAIKKKCAAgoooIACCiigQE0F/OMMNZXzPAUUUEABBdmrpPEAACAASURBVBRQQAEFFFBAAQUUUEABBRRQQAEFFFBAAQUUUEABBRRQQAEFFFBAAQUUUEABBRRQQAEFFFBAAQUUUEABBRRQQAEFFFBAAQUUUEABBRRQQIFEFGgBdAbuAA4BKj5np1GjRlxxxRVcdtllJCUlMX78eG677TYWLVrEqlWrEvFaQk5XA0OBXYEzgItrIdGPgDeAYUAb4CrgwFgf1Qm/AvgH8GsgfH8kcGnsa3XibIlj1wCrY3mH78tbKRBea2M2FW/89re/pUOHDuy3337stttutGjRgmXLllFYWMi4cePIz89nypQprF27ltLSEAKSk5Np2rRpdHxWVha/+tWvSE9P55VXXuGnP/1pxXPXvXt3Jk6cGJ1TXFxMQUEB2dnZFBUVRec1a9YselbLW4j35ZdfVnIr73NLYK6vz/A7VqX5mVeJcnPMQwEFFFBAga1ToDnQsqwEuxX4WSjFql5mqP/DmGDMmDG88MILzJo1qz5IhPFAqNvbAX2AK2oh6THAcOB14OiyccBfgeBX3XrtG2AqcC0QxmFnAycC+9ZCjvUuRKjzMzIyuPTSSznssMNYuHAhTz/9NEOHDo1q/JKSkuiaQp3cunVr5s6dW3GN3bp14/HHH6d9+/brHQ/su+++3HDDDdH4ILSdd945Gs927NixIkbV+tvxQb17hEy47gX+D7g3rpvHgH513609KKCAAgokkMAPk7axluj1UpcuXbjrrrtYuXIlL7/8Mg888ED0fWjt2rVjwoQJUf24dOnSqE685ZZbGDJkyAa5H3roIdq2bRvNM7/99tsJdFu2WCqfxdZJniyrCb4C/gB0A/asQUZhfSSss0yIrbNcBJxbgzhVTxkYG7sVAn2BAbUQs85DhLHJH//4x2iNIzynzz//PMOHD/9v63CzY/bhOm0KKKCAAgooUHcC9aoeDvX6kiVL6NevHyNGjKhQCXP7p5566gaVLr74YgYPHlzxfsuWLXnuuecq6uq8vLxoz0Zubm40n5uWlhYdu7F1dVzHoag+vO5uV72JbF1dN7cqLCiEjWy3l6195QI9gF6xdaLGcV2+CTxbtk9rPPCvuknFqAoooIACCiiggAIKKKCAAgoooIACCiiggAIKKKCAAgoooIACCiiggAIKKKCAAgoooIACCiiggAIKKKCAAgoooIACCiiggAIKKKCAAjUVqO6H/da0H89TQAEFFFBAAQUUUEABBRRQQAEFFFBAAQUUUEABBRRQQAEFFFBAAQUUUEABBRRQQAEFFFBAAQUUUEABBRRQQAEFFFBAAQUUUEABBRRQQAEFFFBAAQUUUGBzCBwE9ACuAPaK77BNmzb079+fs88+m3feeYcxY8bw1FNPsWrVKkpLSzdHbjXp42pgGNAO6BO7rprEiT/nH8B4YEgs7o1ABtCqmoG/B0KsbGANcAxwIdC5mnHqxeEHH3wwrVq1YpdddmH33Xdnr732okOHDuy0004UFRXx/vvv89Zbb0XP1ueff86aNWui5yo5OZmmTZvSsWNHevbsyYknnshdd93FqFGjKq77pptu4uabb47+XVxcTEFBAdnZ2VHcrKysKM69995bcfyBBx4Y9RffEu0ZTkpa5yOu/MyrevGkm6QCCiiggAL1VmBHYE8g1M+9q15FqMlee+01Fi5cyNNPPx3VbXPnzq0PF1sX44HRsTHGlFgN/wjQrAYYRUCIcR2wU2y8EsZiHWoQq96fEurfJk2acNlll3H66adH9f+TTz7JwIEDmTdvHsuXL6+4xh122IHFixdX/Lt169aMGzeOgw46aL3jgc6dO3PNNddQWFgYnbPzzjszduxYDjvssIoYVetvxwf1/pHyAmpf4Fjgtbiw04Af1X43RlRAAQUUSGCBSosAiV4v7b///uTk5LB27dpoLPPQQw+xcuXKiHe//fbjzTffpEWLFtHPli1bFtWLjz322Ab5//73v0dz2v/3f//HpEmTEnlNZHM9QrOASbF1kq+BsE5yFLB7DRJYEVsnmRgbD10AnFODOFVPGQgMB8JAoG/ZuG1ALcSs8xApKSncdtttXH755dG4ZfTo0dF6yOrVqyuNX+J+B5fE1pX+XefJ2YECCiiggAINW6Be1cOhVliwYEG0v2LGjBkVd27ChAkcd9xxG7yTXbp0ieb/y1vY4zF48OCors7PzycvL4/09HRyc3PJyMggLS0tOnRj6+q4jvNj8+sNfR+EdXXd/HclFM9LgbuAh4FTgNOBM4HUuC5fj633hHnPgrpJxagKKKCAAgoooIACCiiggAIKKKCAAgoooIACCiiggAIKKKCAAgoooIACCiiggAIKKKCAAgoooIACCiiggAIKKKCAAgoooIACCiiggAI1FWjoH0pQUzfPU0ABBRRQQAEFFFBAAQUUUEABBRRQQAEFFFBAAQUUUEABBRRQQAEFFFBAAQUUUEABBRRQQAEFFFBAAQUUUEABBRRQQAEFFFBAAQUUUEABBRRQQAEFFEhMgR8DvYCeQOv4FA844ADuuOMOjjjiCAYNGsRLL73Eu+++S0lJSWJeyQ9ZXQ0MA9oBfYAraiHZN4CXgFHAPsDtwO7ADtWMvbzM+R9ANhA+z+iEWI6HVTNOvTt8p512on379px88skcc8wxdOjQgZUrV/L555/z+OOPk5+fzzfffMPq1asrrm2HHXagbdu2HH/88Tz44IOsWrUqei8lJYVx48bRo0eP6N/FxcUUFBSQnZ1NUVERWVlZzJ8/nyFDhkTvJyUl0bVrV954I9zG/7TS0tKEcgx5Vml+5lVC3SGTUUABBRRQYKsT2BU4GLgcOKXq1SUnJ0c12qxZs3j44Yf597//zaJFi+oDQl2MB0YCobj8J9AdeABoWgOMr4BQlN4SG3udG4u3dw1ibRWnNGrUiMMPP5yePXvSr1+/qGYfNmwYU6ZM4euvv664xrS0tKjuL28tW7Zk0qRJhDHr+sYDnTt35qqrruLLL7+MTtl55515+eWXOeSQQypiVK2/HR9sFY+UF1G7Ai3K5i8WxoUMg/Lw3761tduN0RRQQAEFElig0gRqotdLmZmZ5OTkEPKcOHFiNKcc5qBD23fffaMas0WLFtH6RpiHvuGGG3j00UdZtmwZa9asWec2hHnrY489lptuuolXXnmFefPmRbEbcJsFTIqNjUKxfiNwNLBbDUxWAL8GJgL7AT8Dzq5BnKqnDCxbwxkOFAJ9gQG1ELPOQ6SmpnLPPfdw/vnnM2LECF544YVoDSR+vSSMX+Kev8VAZ6CgzpOzAwUUUEABBRq2QL2qh0OtEGrWMDdaPi8abl+og7t06bLBO9mpU6doH1BoYS/GLrvswkMPPRTVHmGNIC8vj/T0dHJzc8nIyCDM1Ya2sXV1XMdPxfbIhH1JDXkvhHV13fx3JezHmgfcCwwFegOnASeV7fFKjevyVeCJ8KsBfF43qRhVAQUUUEABBRRQQAEFFFBAAQUUUEABBRRQQAEFFFBAAQUUUEABBRRQQAEFFFBAAQUUUEABBRRQQAEFFFBAAQUUUEABBRRQQAEFFFCgpgIN+QMJamrmeQoooIACCiiggAIKKKCAAgoooIACCiiggAIKKKCAAgoooIACCiiggAIKKKCAAgoooIACCiiggAIKKKCAAgoooIACCiiggAIKKKCAAgoooIACCiiggAKJK3AJ0Ac4FNg+Ps0DDjiAxx9/nJYtW3LDDTfw6quvsmDBAkpLSxP3auBqYBjQLnZdV9RCshOB54ExQEfgz0A60Kyasb8D3gZ+BzQGegJnxmJWM1T9Orxx48Y0b96c9PR09t57b3r06MFhhx3GPvvsw9SpUxk/fjzPPPMMCxcurHi+UlNTadKkSfTv5cuXV1zwSSedxNChQ9lxxx2jnxUXF1NQUEB2djZFRUVkZWUxbdo0Jk2aFL2flJTET37yE0aNGlUJLdGe45BnleZnXtWvx9xsFVBAAQUUqG8CewJHAhcCx68v+cmTJzNz5kzuvfde5s2bV6kmS+CLrYvxwLPAU8DHwLHA/UDTGhh8CUwGbgXaAOcBxwDtaxBrqzgl1MCtW7fmhBNO4JZbbmH27NnR2ODZZ5+NavzylpKSQklJScW/999/f8aMGcOee+653vFAx44d6d+/P3Pnzo3OCeOQcePGEX5e3qrW344PtopHyouofYGvgF3jwh4AfFj73RhRAQUUUCBBBSotBCR6vZSZmUlOTk40n5yfn8+DDz4Y1Yqhhbrx9ddfp23bthXU4dgnnngiqkG///77dW7Btddey5VXXsmjjz7KSy+9xNtvv82aNWsS9FZtlrQ+BfKBocA84CbgKOA/qBufxgrgV7F4B8XGRmdt/OkbPHIgMBwoBPqWreEMqIWYdR6iadOm0fN66qmnMnjwYF588UXefPPNSs9bGL/E/Q7OjtmHMaZNAQUUUEABBepOoF7Vw6FW+OKLL6J9GGHfRWhhz0WoKzp16rRepVDfHn744UyfPj16P+zP2HXXXfnLX/5SUVfn5eVF86u5ublkZGSQlpZWKdb/qqvjDv5DbI/M4UCjurttCR/ZurpubtGisj1i/wYeju3tugj4MdC1yvM2FngQeA+YUzepGFUBBRRQQAEFFFBAAQUUUEABBRRQQAEFFFBAAQUUUEABBRRQQAEFFFBAAQUUUEABBRRQQAEFFFBAAQUUUEABBRRQQAEFFFBAAQUUUKCmAv5xhprKeZ4CCiiggAIKKKCAAgoooIACCiiggAIKKKCAAgoooIACCiiggAIKKKCAAgoooIACCiiggAIKKKCAAgoooIACCiiggAIKKKCAAgoooIACCiiggAIKKKBAIgmEz9NJBq4FLgLaAGnxCbZp04bnnnuO5cuXc/PNNzNlyhTWrFmTSNewvlyuBoYB7YA+wBW1kPA4YCTwCtAJGAi0ABpXM/ZC4C0g5NgcOB04rSz2AdWMU28PT0pKYocdduBHP/oRJ5xwAieffDLJycl88MEHDBo0iI8++oj58+dv8PqaNm3K4MGDOeeccyqOKS4upqCggOzsbIqKiujSpQv5+fl89tln0TEh/m9+8xvuvffeSnFLS0sTyjHYVGl+5lVC3SGTUUABBRRQYKsTyACOA/oC3dZ3dZMmTeLtt9/mrrvuYunSpaxevbo+INTFeOAZ4Mkyq0+AY4FcoGkNMGYDb5SVqLfGxl/nAccA7WsQa6s5JdTBxxxzDPfddx9r165l+vTpDBw4kPfee2+D1xjGAw888AA77rgjVccDWVlZ7Lnnntx666188803UYxdd92Vl156iY4dO1bErFp/Oz7Yah4pL6R2BV4CTokLGf67NbR2uzCaAgoooEACC1SaQE30eikzM5OcnBxCnmF++KGHHmLFihURb1jreP755+nUKUzv/9CGDx/OiBEjeP311/n222/XuQ1h7nrYsGHMnDmT0aNHR/PXK1eujOI30BbGQxMCXdm6ywLgduBIIL0GHt8Dl5aNrybFYoRxaVgv2dQW1m5CfoWxse6ATQ24Oc5v2bIljz76KF27do3WMcaOHcuHH35ISUnJhrp/GzgDmLs58rMPBRRQQAEFGrBAvaqHQ506Z84cDjnkkIp50bBXYurUqXTu3Hm9tzHMx4b3pk2bFr2fmpoazaXef//9FXV1Xl4e6enp5ObmkpGRQVpapW1F/7Oujus4zK2Hmu8yoAnQUPdDWFfXzX9UQm0c9mM9DbwJXBmb19wfSInrcgQQxgmfA+sOBOsmN6MqoIACCiiggAIKKKCAAgoooIACCiiggAIKKKCAAgoooIACCiiggAIKKKCAAgoooIACCiiggAIKKKCAAgoooIACCiiggAIKKKCAAgpspEBD/TCCjeTxMAUUUEABBRRQQAEFFFBAAQUUUEABBRRQQAEFFFBAAQUUUEABBRRQQAEFFFBAAQUUUEABBRRQQAEFFFBAAQUUUEABBRRQQAEFFFBAAQUUUEABBRRQQIF6IpACNAL+BFwKpALJ8bk3a9aMm2++mebNm/Pwww/zz3/+sz5c2tXAMKAd0Ae4ohaSfhH4GzAJ6Ao8AmxT1Wsj+lkAvAVcA2wPnAlkAZkbce5Wc0hSUhIpKSl07tyZU089lZ49e5KamsqIESPIy8tj6tSpG7zWCy64gCeeeKLS+8XFxRQUFJCdnU1RURHt27eP4pSUlETHNW3alN/97nfcdtttlc4rLS1NKNPgUqX5mVcJdYdMRgEFNoNATyAD2CP26gt8vxn6tQsFGqrAvsCJwNmxGncdh5deeokZM2Zw++23s2rVqor6KsHB6mI8MLRsfDEYmAP0iI2hmtbA4XPgdeAOoC1wAXAUsFcNYm1Vpxx++OFcf/31tGjRgi+//JK7776badOmbfAa+/fvz5133hm9X3U8kJWVFY0B7r//fpYsWRIds++++zJ69Gg6dOhQEbNq/e34YKt6pLyY2hMI/726NhZueVltFv4b+2DthTeSAgoooECCC1SaQE30eikzM5OcnBxCnvn5+dGaxvLl4X9fsMMOO5Cbm8v5559fQf72228zfvx4Hn/8cQoLC6Pz4ttuu+3GX//6V8LXUJs+8sgj0Tx0mINuoO1fwPiy9YxngUVAKMi7AK2q6RGgw425pGx8NRnoFlvLObWacdZ3+EBgOFAIhHmlAbUQs85DHHTQQdx3331kZGRw4403Mm7cOObNm8fatWujvpOTkyu+jyUTxqj/V7b+FdacbAoooIACCihQdwL1qh4O9WyoVcNca6hvy9vkyZM56qgwDb3+1qlTJ959993ozbCPo3Xr1gwaNKiirg57L9LT06N6OtQraWlplQL9r7o67uD9gcNi+5PCemB63d26hI5sXV03t2cW8ELZMzYGKCgro28FTgJax+3tCgX2U8CNwMLYuKRusjGqAgoooIACCiiggAIKKKCAAgoooIACCiiggAIKKKCAAgoooIACCiiggAIKKKCAAgoooIACCiiggAIKKKCAAgoooIACCiiggAIKKKBAjQT84ww1YvMkBRRQQAEFFFBAAQUUUEABBRRQQAEFFFBAAQUUUEABBRRQQAEFFFBAAQUUUEABBRRQQAEFFFBAAQUUUEABBRRQQAEFFFBAAQUUUEABBRRQQAEFFFBAgQQTaA60BG4Fflb2NTmWXylQ8Vk7Xbt2pXPnzrzwwgvMmjUrwS5hvelcDQwD2gF9gCtqIekxwHDgdeBo4K9A8KvuZxJ9A0wFrgVaAGcDJwL71kKO9S5Eeno6GRkZXHrppRx22GEsXLiQp556iqeffpqVK1dSWhoexf+01q1b88QTT3DSSSdV+nlxcTEFBQVkZ2czb948SkpKon+Xt9DPJZdcwm233VbpvKrxtzRgUtI6j1N1n68tfQn2r4ACCmyqwDwgPS7I7sCXmxrU8xVQYIMC+wFZwFlAl/Udddddd0V12a233sratWvXqc8S1LYuxgNPA48D84HjgbuApjW4/jCgmhQ7P4xXLgSOBPasQayt6pQOHTrQu3dvdt55Z5YtW8aQIUP4+OOPN3iNI0eO5Mwzz4zejx8PFBUVkZWVxbfffhuNLcpr/h49ekQxw5iivFWtvx0fbFWPlBdTewIHAxnATOCT2gtrJAUUUECBeiJQaYI20eulzMxMcnJyohowPz+fRx99lCVLlkTUofa7/vrro7FNeQvz0W+//Xb08/fff5/Vq1dXui3Jycmcf/759O/fP3rvpZdeYsyYMbzzzjvRHHSieWyGZ+ojIA8YBXxXNibKAY4Adqpm32uBZcClwJvAMcBPgR9XM876Dh8YW8spLKtd+gIDaiFmnYYIz9mFF17Ir3/9a5o1a8ZvfvMbXnvtNVatWhX1G94PrzVr1sTn8eeyoVB/oPJDW6eZGlwBBRRQQIEGKVCv6uFQn37zzTeEudBQ35a3F198kZ49e27wBob9F+PHj694v1WrVjz++OMVdXVeXh5hz0Vubm60vyMtLa1SrP9VV8cdHNYkUoGQzKlAZyClBvtu6vvDaF1dN3fwn8DDZXuwpgDfl+3J+kvZHq/jgMax7sI4JNTPjwBXAaHALqmbVIyqgAIKKKCAAgoooIACCiiggAIKKKCAAgoooIACCiiggAIKKKCAAgoooIACCiiggAIKKKCAAgoooIACCiiggAIKKKCAAgoooIACCihQUwH/OENN5TxPAQUUUEABBRRQQAEFFFBAAQUUUEABBRRQQAEFFFBAAQUUUEABBRRQQAEFFFBAAQUUUEABBRRQQAEFFFBAAQUUUEABBRRQQAEFFFBAAQUUUEABBRRQIJEEdgT2BK4GesclthYoBVLCz1JSUujcuTNffPEFc+fOTaT8N5RLf2A4sDvwU+BXtZD0C7GYU4FuwCCgWQ3iFgEhxg1A8A/5HQd0qEGsen9KUlISTZo04eKLLyYzM5OvvvqKZ555hs8//3ydawvHHnvssfTr148+ffpUer+4uJiCggKys7OZNWsW8+bNY/Xq1dEx4byMjAzOPvtsbrvttkrnlZaGxzxxWsi1SvMzrxLn9piJAgpsHoEPgcy4rg4B3ts8XduLAg1SYD8gCzgL6LI+gV69erH//vtzxx13kGi103+5Y2F8MwxoB4TC8YpauLtPl8UbDIQBUQ/gT0DTGsQtAPLLxhIDgD2Ai4AjY9/XINzWc0qzZs1o3bp1ND5Yu3Ytc+bMYdmyZeu9wFDfv/baa7Rt2zZ6P348UFRURFZWFq+++ir//Oc/o/fDmPbGG2/kD3/4A40aNaqIWbX+TrRn3PHB1vN8eyUKKKCAAgrUY4FKE6iJXi+FOeacnJxo7JKfn8+QIUP45ptvKsYyYZ3j7bffrrgdK1eu5NNPP+XRRx9l4sSJzJw5c51bte2223LPPfdw5JFHRnXqyy+/zCuvvMK7777L4sWL69M4qTYeww+AsFYyGlgeG9ccAbSsZvBVwKLYWO0fwAmxcelJ1YyzvsMHxtZyCoG+sRxrIWzdhWjevDnDhg1jzz33jNZIwjrGW2+9FT1voaWlpUVjmuXLA3lFuzg2Rq27xIysgAIKKKCAAkGgXtXDoQ5etGgRvXv3ZsKECRV38Mknn+RnP/vZBu/o9ddfz+23317xfqhPhg8PW26I6uq8vDzS09PJzc2N9l6E+iS+bUxdHTs+7I8JNWUycHKsDvwRsEPY2tGAHjnr6tq/2WuAKWVhby4bZywAwuLB9UAYr4TnLbRi4OtYHX0nUL43rvazMaICCiiggAIKKKCAAgoooIACCiiggAIKKKCAAgoooIACCiiggAIKKKCAAgoooIACCiiggAIKKKCAAgoooIACCiiggAIKKKCAAgoooECNBRrSBxDUGMkTFVBAAQUUUEABBRRQQAEFFFBAAQUUUEABBRRQQAEFFFBAAQUUUEABBRRQQAEFFFBAAQUUUEABBRRQQAEFFFBAAQUUUEABBRRQQAEFFFBAAQUUUEABBRJeYFfgYOBy4JS4bNcAS4CW5T9r1qwZTZo0YdGiRQl/UcByYCWQAjQB0moh6RAvvEqAVKA5UJPPI1oLrAa+B5Jj+YV4IdcG25KTAwWUlpZGr/W1tLQ09thjDy688EKuueaaSocUFxdTUFDAFVdcwTvvvEP4d3lr3rw5++yzD6eccgq33XZbpfM21NeWuhFJSes8UjV5xrZU+vargAIK1IbAZOCouEA9gNdqI7AxFFBgvQL7AicCZwNd13fEbrvtxk9+8hMefvhhVq9eTUlJKIcTvl0NDAPaAX2AK2oh4+HAk8BnwHHAvUDTGsQN579eNg64E2gLXBD7795eNYi1VZ2SkpJCamoq4Wtooabf0PP2yCOP8NOf/pRtt9224tgwHsjOzqaoqIhu3brxzDPPsHjx4uj9Vq1aMXz4cHr0CP9b+U+rWn87PtiqHikvRgEFFFBAAQVqR6DSZG2i10uZmZnk5OREc8z5+fmMGjWKuXPnsmrVqkijZcuWzJgxg913371C59tvv2Xy5MmMHj06On7FihWsWROWSP7TOnToEMU98sgj+fe//820adOYMGECn376aVR/Ll++vKKP2mFP2CgzgVHAS0BAvQc4vGx8tH01Mw7rI0Vl61C/BULMU4FewLHVjLO+wwcCYfxWCPQFBtRCzDoN0bVrV5588kkWLlzI66+/zuDBg/nwww8r+gzjnjAej1/3ANoAc+s0MYMroIACCiigQBCoV/VwqINDzfDb3/6Whx56qOIO3n777fzhD3/Y4B0N9fAZZ5xBqI1DC/s3brzxRg499NCors7LyyM9PZ3c3FwyMjIIezeqtqp1dcgj1DBV2oPAeGBqWc22D3AYECZt9wbSY/twGjeAR8+6unZvcvg9XVC21vJq2Z6uG2J73bqVjQkuAvaP6+o7YHpsvPDX2k3BaAoooIACCiiggAIKKKCAAgoooIACCiiggAIKKKCAAgoooIACCiiggAIKKKCAAgoooIACCiiggAIKKKCAAgoooIACCiiggAIKKKCAArUl4B9nqC1J4yiggAIKKKCAAgoooIACCiiggAIKKKCAAgoooIACCiiggAIKKKCAAgoooIACCiiggAIKKKCAAgoooIACCiiggAIKKKCAAgoooIACCiiggAIKKKCAAgpsSYE9gSOBC4Hj4xJZDUwHDgKalv+8SZMmrFy5ckvma98NWKBRo0Zss8029OvXjz/+8Y+kpqaSkpISiRQXF1NQUEDv3r355JNPKC0tjX7euHFj0tPTadWqFaeccgq33XZbJcHy4xKFNSlpnY+48jOvEuXmmIcCCmwugdFlNchpcZ31BkZurs7tR4EGKNABOA7oA3SLu/5QTFXUIWeddRYTJ05k6dKlrFq1qj4wXQ0MA9rFru2KWkh6BPA08BFwLJAbP1aqRvwvgcnArUAb4DzgmLLY7asRo0Efuueee/LGG2/QsmVL0tLSKo0HsrOzKSoqIhwzbtw4SkpKovcPPvhg3n333YrxQzlg1frb8UGDqft1wAAAIABJREFUfrS8eAUUUEABBRRYv8APE62xluj1UmZmJjk5OdH8cH5+Pnl5eXz11VfRWCa0MMc8aNAgfv7zn1dc05o1a1i2bBkjR47kL3/5S3T84sWL19HYZZddyM3N5dBDDyWslYR56EmTJvHyyy8za9YsFixY0BCeoWnAcOAVIDwbYVzUCWhezYsPwLOB68rGbP8GzgR6AkdVM876Dh8Yy7EQ6AsMqIWYdRYirF1cdtll/PrXv+att97ib3/7W/RczZkzp6LP7bffnu+++y4+h1mx9bvv6ywxAyuggAIKKKBARQlcn+rh8nr9ySef5MILwzagH1qfPn14+OGH2Xbbbdd7Z1evXs0xxxzD1KlTK97fdddduffee6MaJdTVYd9FqIczMjIq5mXjg21kXf01kA88DnwOhA1IYZ0izJGfHJsn36kBPH7W1bV7k8NCwLtlY5OXgEHAEcBPY8/VrnFdzYsd8zzwYu2mYDQFFFBAAQUUUEABBRRQQAEFFFBAAQUUUEABBRRQQAEFFFBAAQUUUEABBRRQQAEFFFBAAQUUUEABBRRQQAEFFFBAAQUUUEABBRRQQIHaEvCPM9SWpHEUUEABBRRQQAEFFFBAAQUUUEABBRRQQAEFFFBAAQUUUEABBRRQQAEFFFBAAQUUUEABBRRQQAEFFFBAAQUUUEABBRRQQAEFFFBAAQUUUEABBRRQQAEFtqRABnAc0BfoFpfIamAU0Aw4bUsmaN8NUyApKYnmzZuzbNmydQB+/vOfk5OTwzbbbEOTJk2i94uLi5kyZQpZWVmsWrWq4pxjjz2W+fPnk5aWRs+ePbn11lsrxSstLU0o4HDdVZqfeZVQd8hkFFBgMwg8DlwU189lwMOboV+7UKChCuwFHAVcEBsXlDusBZLL/3HwwQezdOlS5s2bx/Lly+uD1dXAMKAd0Ae4ohaSHgE8DXwEHAvkAk1rEPdLYHKZbyhM2wDnAceUxW5fg1gN7pTk5GQuv/xy7r77blJTUwn/Lh8PFBQUkJ2dTVFREStWrOCLL76o8PnFL37BoEGD1vGqWn87Pmhwj5QXrIACCiiggAL/W6DSBGqi10uZmZnR3HHIMz8/n7y8PJYsWcKcOXMqrvT4449n/PjxxNeCa9euZcaMGYwbN46XXnqJ9957j++//34dnZYtW3LeeefRq1cv2rRpw4IFC/jkk0/47LPPmD17NnPnzuWbb76Jfh76Da+trL0DPFE2JpoENIqNizrF1pKqc6nfAAWxcVFhbFx0IhBibWobCAwvm18KccPa14BNDVhX54dnsHfv3tEz1blzZ5599lkeeeQRCgsLozF4eQtrJVXG4vcD/weEsbtNAQUUUEABBepWoF7Vw+X1eqh/27VrR0lJSaSz11578eKLL7LffvttUCs3N5ff//73rF4dtgv90E466ST233//qK5OT08nHJORkRHtv1hfq1pXhz0cVVoI/jkQ6sq3gPeBImCnsjn9DiFVYPeytcFdgFaxn28Xm4tPrdtbvVmjW1fXHnf4HQ2bhJ4CxsSerbOBS2NrRNvGdfVZ2TMVxgsTgH/WXgpGUkABBRRQQAEFFFBAAQUUUEABBRRQQAEFFFBAAQUUUEABBRRQQAEFFFBAAQUUUEABBRRQQAEFFFBAAQUUUEABBRRQQAEFFFBAAQUUqE0B/zhDbWoaSwEFFFBAAQUUUEABBRRQQAEFFFBAAQUUUEABBRRQQAEFFFBAAQUUUEABBRRQQAEFFFBAAQUUUEABBRRQQAEFFFBAAQUUUEABBRRQQAEFFFBAAQUUUGBLCewLnAicDXSNS2IVMBz4B3ANsNuWSrAm/SYnJxNepaWl0Wvt2rU1CVPpnKSkpChmaJsSM8QJrTxWeW4hZkNv2223Hfvuuy8dO3Zkl112YfTo0cycOXMdlvPOO4+bbrqJ9PR0tt122+j9oqIiunTpwueff15x/A477EBOTg5PPPFEdNwZZ5zBL3/5y0rxEs29/PmIS9LPvGrovxhevwINT+Bu4Hdxl/0H4M6Gx+AVK7DZBNoCB5eVU6FIOiWu15JQsgJRLbLNNtvQtm3bqOZatGjRZktuEzq6FxgLtAFOBvpsQqzyUycALwL/AjoB4b9PaTWIWwRMBwYBOwJZZbl2BtrVIFaDOiXUyrvtthuXX34511wThqn/acXFxRQUFJCdnc3s2bMpLCykpCQ8xtC8eXOGDh3K6aefvo5X1frb8UGDeqS8WAUUUEABBRTYOIFKE9eJXi9lZmZGc8Ihz/z8fPLy8khNTWXWrFksX748uuImTZowdepUDjnkkEoCy5Yti8Y8DzzwQHTeF198Qagzq7ZGjRrRoUMHfvzjH7P//vuzxx57sGLFCr7++utofjqcN2fOHObPn88HH3ywIeWwaBESCl/DuKIRkLJxt2SLHvUeMAoIX0Pe/YEDAms1s5oPFABPAN/ExqPhhuxVzTjrO/x5IIzfQh89gStrIWadhAhrGH/84x858cQTo2d20KBBPPjgg6xZs6ZiXSs8b6GFn8VaeGa6A5PrJCmDKqCAAgoooEBVgXpVD5fX62EfSteuXXnrrbcqrufFF1+kZ89QHq2/vfPOO4S9GGGeNb7tt99+0T/D/ozc3FwyMjJIS9vw1Hh8XX3vvWGqfp0WTENNM6WsrskHxgGFwDKgRWx/Uui0Q6w+DPP84edNY+sW5WsX8XspQtEU3k+N1daJ/iSHa38kZhDyvj+27hC+r06bA7xfNg3+J+BroC9wFJBZnSAbOPZx4Dkg9HEuMKAWYtZFiLC/LSxc3QaMj61rXVY2Hrg89iz8sNELVseswtrOO7Fz6iIfYyqggAIKKKCAAgoooIACCiiggAIKKKCAAgoooIACCiiggAIKKKCAAgoooIACCiiggAIKKKCAAgoooIACCiiggAIKKKCAAgoooIACCmyigH+cYRMBPV0BBRRQQAEFFFBAAQUUUEABBRRQQAEFFFBAAQUUUEABBRRQQAEFFFBAAQUUUEABBRRQQAEFFFBAAQUUUEABBRRQQAEFFFBAAQUUUEABBRRQQAEFFFAgIQT2A7KAs4AucRmtAp4GngcOBO5IiGw3Molf/OIXHH/88RQVFTFhwgSee+65jTxzw4edeOKJZGVl0aJFC6ZNm8YjjzzCypUrqx23TZs2dOzYkb59+0b5vfzyy3z44YfMnTu32rG2thM6dOhA79692XnnnVm2bBlDhgzh448/XucyzznnHP7whz+w2267RfejuLiYfv36MXTo0ErHnnfeeVx33XU8+uijbLvttnTr1o3jjjuu0jGlpaUJxZiUtM5HXPmZVwl1h0xGAQU2g8C1VeqOu4GrNkO/dqFAQxXYEdgLuDo2Jih3KAGKgeblP9h1110pKSlh3rx59cFqSSz/FCAt/jo2IfngEV5hrNQY2B6oSa0WbFcDS4HkWH5NgEabkFuDODXU9N27d+fss88m1PrxLYwJCgoK+PWvf8306dNZujTw/tB69OgRjbsaNVqXuGr97figQTxKXqQCCiiggAIKVE+g0gRqotdLmZmZ5OTkEPLMz88nLy8vmm9es2YNb775ZsWVn3HGGYwYMYKUlDBk+KGFY0Jd+f7770fnPvPMM3z66acsX778v4o1btyY5s2bR/VmqC9D3+Wvb7/9tuq5YVFhDRDGBWE8EcYEqbHxQPg+0VsYDwWQMKYJ+YZxUci/ui1cf4j1fcwjFOvhZtSGQcgtxA/PblNgu+omtzmOT09Pj9YsLrnkEtq1a8fkyZMZNWoU48aNq3h+Qh7NmjXj++8DU0X7ADg0dg82R6r2oYACCiigQEMXqFf1cHy9ft9993HllVdW3L9evXoxcuTISjVw/M2dOXNmtLcivEJdHN/S0tII+znCHo6MjAzCvzfU4uvqI488ckOHBdeFwHxgdtn6RKhxZgCfAwti9Vz53H75121ic/2hxiufUy+vqXcBOsfWO9LrwUP7OjAQeDdWrw4CDqtBbT2rbM/X28BDwL+Ag4C2ZbF3qgWDcD8KgBVl9+jistJ0QC3ErIsQ4ZkJjn8FCoGjgTOBk2JjrvJ1nDnAlDLj24GPrKfr4lYYUwEFFFBAAQUUUEABBRRQQAEFFFBAAQUUUEABBRRQQAEFFFBAAQUUUEABBRRQQAEFFFBAAQUUUEABBRRQQAEFFFBAAQUUUEABBRSoHYGafOBv7fRsFAUUUEABBRRQQAEFFFBAAQUUUEABBRRQQAEFFFBAAQUUUEABBRRQQAEFFFBAAQUUUEABBRRQQAEFFFBAAQUUUEABBRRQQAEFFFBAAQUUUEABBRRQQAEFak9gPyALOAvoEhd2FfAU8DzwDvAacEDtdVu3kQYMGEDfvn0pLCxk+PDhDBw4cJM7PP/887nooovYZZddmDBhAldddRUrVqyodtyMjAy6d+/O1VdfzRdffMHgwYOZMmVK9H1Db82aNaN169Y0adKEtWvXMmfOHJYtW7YOy9lnn03//v1p164dTZs2Jdzvm2++udJx++yzDw888ABHHXUUixYtIiUlhebNm0ev+FZaWppQ7ElJ63zElZ95lVB3yGQUUGAzCPwCGBTXz2Dg4s3Qr10o0FAFQnG0I3Ar8DOgvPZYCywCWpS9lxxwGjduTIsWLSgqKmqoVl73FhbYfffdufjiiznppJM44ogjKmVTXFxMQUEBF154IdOnT694L4wtnn76aXr37r3e7KvW344PtvBNtnsFFFBAAQUUSESBShOoiV4vZWZmkpOTQ8gzPz+fvLw80tPT6dWrVzSnHOrG0MJ88fjx4znuuOPWmS8Oc9L/+te/GDNmDP/4xz+YMWMG33zzTTRnbVOgNgTS0tI45phjonFK586dWbJkCY888ghTp06NxjXxLTyrJSUl5T8K35wBjKmNPIyhgAIKKKCAAhslUK/q4fh6/dNPPyXsmyivY7fbbjueffbZaH51fW3mzJmMHDmSv//971E9XLX+TU5O5sADD+TUU0/lkEMO4YADDiDsf1lfC3mEunr77bev+nbYZNM07oehyA4/KwQ+BEIx9CUwD1gChA0j3wOhDkoBGsV9jdYuYmsY7YEfA4cC4fv/1UK/Ie4CYGUs/v86pzbfD/uwngb+DaQDD8dyL7+mje3rg9h+riFl+77C92FNJ/g2rhIgxA1+TcrXfKq8vxoIr+ASjk2N+Ye9Y+Emnlt2n67Z2KQ203Eh1zDAmwyMiO1t2w64NLb/rerDGY7LA4JVeMZsCiiggAIKKKCAAgoooIACCiiggAIKKKCAAgoooIACCiiggAIKKKCAAgoooIACCiiggAIKKKCAAgoooIACCiiggAIKKKCAAgoooIACCSrgH2dI0BtjWgoooIACCiiggAIKKKCAAgoooIACCiiggAIKKKCAAgoooIACCiiggAIKKKCAAgoooIACCiiggAIKKKCAAgoooIACCiiggAIKKKCAAgoooIACCiiggALVEtgXOBE4G+gad+YqYDjwPDABuBa4BkiuVvQtdPCAAQPo27cvhYWFDB8+nIEDB25yJn369OGCCy5gr7324rXXXuPKK69kxYoV1Y4bzu/WrRvXXnstX331FU8++SRvvPEGn332WbVjbW0npKSkkJqaSvgaWnFxMSUlJetc5rnnnstNN91E8+bNuf3223nwwQcrHdO0aVMuvPBCzj//fLp06UJpaWn0flJSUvSKb+XvJYpl1fxC2omSm3kooIACm0mgN/BsXF+jgV6bqW+7UaAhCjQC0oA7gH5Ak1jNHwqo4tirRTlMWlpaVKPZFNjcAs2aNeOAAw6IxlGHH344u+yyS6UUwnM5c+ZMjj322ErjtKysLJ577jmaNAmP9rrN8cHmvpP2p4ACCiiggAL1UOCHydVYS/T51MzMTHJycqI54fz8fPLy8khPT+fPf/4zt956K88/H5Y8fmgZGRlMnz6dbbbZptJtCeeuXLmSJUuWMG7cOEaPHs2UKVOYN29exVxzPbyPppwgAo0bN2annXbivPPO4/e//z1Lly7l9ddfj57PsGa0evXq/5bpVODIBLkU01BAAQUUUKChCNSrerhqvX7ooYcyY8aMinvVvXt3JkyYQHLyult/wvzqyJEjGTt2LAsXLuTbb7+NapX1tR133JHWrVuzww47RHs81rPPITpt4sSJVU9fGVuHqPrzcufwNWwSCXuWwmJE2JQTzgn/XhN7hffXAvH3pinQCtgeaLYRD2c4P8RcEvsa/r05W7iuxbG+Q777AJUHJhuXTch/Qey1PHbK+vaYhJ+Fm566gT0owTT4BtNwbFg7CseHryG/nYCdNy6lzXZUuH/h2oeU2d0NbAt0K3s2bgTaxq41PpmHgWHATOC7zZalHSmggAIKKKCAAgoooIACCiiggAIKKKCAAgoooIACCiiggAIKKKCAAgoooIACCiiggAIKKKCAAgoooIACCiiggAIKKKCAAgoooIACClRbwD/OUG0yT1BAAQUUUEABBRRQQAEFFFBAAQUUUEABBRRQQAEFFFBAAQUUUEABBRRQQAEFFFBAAQUUUEABBRRQQAEFFFBAAQUUUEABBRRQQAEFFFBAAQUUUEABBRRIQIEOwHFAH6BbXH6rgVHAaGAs8AvgD8AOCXgN66Q0YMAA+vbtS2FhIcOHD2fgwIGbnHbv3r05//zzyczMZOLEiWRnZ7NixYpqx91tt904+uijufHGG/n6668ZMmQIkyZNYtasWdWO1RBPSE5O5qKLLuI3v/lNdA/y8/MrMTRp0oRgfNppp3HWWWfRpUuXSu8nJVX+CKnS0tKEYqyaH+BnXiXUHTIZBRTYDAKhLpkQ18/kKjXKZkjBLhRoUAKh1kgGrgMuAloDaTGBtcDHQBgzpJarhHol0Wqoqncs1IzleYZcayPfEK/8FeKtXRt4atZCnJBjfG61kWPNsqkfZ+23334cc8wxXHHFFWRkZNC4ceNKiS9evJhTTjmFqVOnVvw8HBPGbkceeeQGL9LxQf24/2apgAIKKKCAAltUoNIEaqLVrVXruTB/n5OTE9XaYe44Ly+P9PR0cnNzadq0KQcffDDLly+vAD3hhBN44YUXSEsrHwb98Fao99esWROtMXzyySfMmDGD6dOn8+6777JgwYL/uTawnnneDd7EjTUtj1md2LX95MT3XT6e2dj843OJH19tTI7/bVxXHivEKc+l6teN6WNzHNOoUSN23XXXaP3ipJNO4qijjmLMmDG89NJLvPzyy3z33XcV15CSkkJJSUl8WiuB04FxmyNX+1BAAQUUUECBCoF6VQ9Xrc2GDRvGz372s4q6ItQYd955J1ddddU6t3jmzJmMHDmSsWPHUlxczGWXXcaf/vQn5syZs0nz4T5LCtSBwBpgDvBCrD5+AzgV6AmcDGwft9cmDAC/Kdvvdh/wLPBt2f63VXWQkyEVUEABBRRQQAEFFFBAAQUUUEABBRRQQAEFFFBAAQUUUEABBRRQQAEFFFBAAQUUUEABBRRQQAEFFFBAAQUUUEABBRRQQAEFFFBAAQVqScA/zlBLkIZRQAEFFFBAAQUUUEABBRRQQAEFFFBAAQUUUEABBRRQQAEFFFBAAQUUUEABBRRQQAEFFFBAAQUUUEABBRRQQAEFFFBAAQUUUEABBRRQQAEFFFBAAQUU2KICewFHARcAx8VlshrIA14ARgHnAf8HtAGabtGMN6LzAQMG0LdvXwoLCxk+fDgDBw7ciLP++yG9e/fm/PPPJzMzk4kTJ5Kdnc2KFSuqHXe33Xbj6KOP5sYbb+Trr79myJAhTJo0iVmzZlU7VkM7ISUlhWbNmkV+06dPZ968eZUIWrRowR577EFxcTFZWVmcddZZdOnSpdIxSUmVP0KqtLQ0oRir5gf4mVcJdYdMRgEFNoPAwcCMuH4+AvbfDP3ahQINXeAXQF+gI7B9HMYHwPwqY4WEt7rppps488wz+eqrr/j73//Oo48+usk5/+hHP6JHjx706tUrGmfcdddd0ddFixZVK3aoWQ877DBCjqmpqUybNo13332X2bNnVyvO+g5eu3YtCxYs4Isvvohq4tWrw7CufrdGjRrRpEkTzjjjDE4//XS6d+/OTjvtVOmiwnWfe+65/O1vf6v08zB+e/zxxwkxNtQcH9Tv58PsFVBAAQUUUGCzCFSaQE30+dQwf5+Tk0PIMz8/n7y8PNLT08nNzWWvvfbi9ttv584776wEF2rJp556iuTk5PWCrlq1Kqqx3377bV5++WU+//xz5s6dy9KlS6M1gvCqTZeQR3iFufDwat68Oe3bt6djx47R3Pi+++7LdtttR5gv31Ltu+++i+bow7jm448/rnYaJ554IhdffDH7778/rVu33uD5odb/7LPPeOihh5gyZQqffvpppWPDueGe9+vXj7333ptly5YxbNgwxo0bx/z58wn3rjbvTbUvNHZC+bijTZs20Xjwsssui+7pmjVruP/++6PnNKwX/Y8x3P1Adk1z8DwFFFBAAQUUqLFAvaqHq9Y+JSUlhLnt9957rwIg7Kl45ZVXovopvs2cOZORI0cyduzYaH451NULFy6M9rRMnjw5qlVCPJsCW1Cg/Pfxa2AaMAgIm63CIsCvgazYvrbUuBzD4su7ZT9/BBi3BXO3awUUUEABBRRQQAEFFFBAAQUUUEABBRRQQAEFFFBAAQUUUEABBRRQQAEFFFBAAQUUUEABBRRQQAEFFFBAAQUUUEABBRRQQAEFFFBAgY0U8I8zbCSUhymggAIKKKCAAgoooIACCiiggAIKKKCAAgoooIACCiiggAIKKKCAAgoooIACCiiggAIKKKCAAgoooIACCiiggAIKKKCAAgoooIACCiiggAIKKKCAAgoktEBb4GDgl8ApcZmuAd4AxgBPAKcDlwEZQIuEviJgwIAB9O3bl8LCQoYPH87AgQM3OeWf/OQnnHfeeRxyyCHk5+fzq1/9iu+//77acdu2bcvRRx/NTTfdRFFRUZTfa6+9xieffFLtWA3thMaNG5OcnMyqVatYu3Ztpcvfe++9ufvuu7nvvvsi16ysLM466yy6dOlS6bikpMofIVVaWppQjFXzA/zMq4S6QyajgAKbQaAlcAmwOPaaC7y+Gfq1CwUaukCo93sBWUB6HMaXsXHBLkD3+oJUF+OBgw8+mB49enDRRRfx9ddfc9ddd/HRRx8xb968arFsv/32HH744dxzzz2EscH8+fOZM2cOS5YsqVacqgeH+nj16tVMnz6dESNGRHGXLVu2STET4eRtttmGVq1a0b9/f/r06UOzZs1ISUmplNq1117Ln/70J0pKSip+vtdee/HYY4/Rvft/f2wdHyTCXTaHeigQ5oUOAdoAQ+ph/qasgAIKKFA9gUoTqIk+n5qZmUlOTg4hzzCPn5eXR3p6Orm5uWRkZEQ/P/fcc3nuuecqFEJ9eeWVV0brCuuZn43OKS4uZunSpSxcuJBPP/00Ggv84x//4IMPPqCgoCCar64tmzAPHurgAw44gI4dOxLGIiH3du3aEcYTzZs3j2ri9eVavVtb86PDHPyUKVO47rrr+Pjjj6sd6JxzziHU8bvvvjstWvz3Jadvv/2WN954g5EjRzJ06NBKzsFq5513JqzfnHjiiXTt2pW33nqLV155JTr+q6++WmctodrJ1sIJYV2jUaNG9O7dm9NPP50jjzwyWr8aN24cY8eO5f3334/WPf7LMxQe2J8Di2ohHUMooIACCiigQPUE6lU9vL56YvTo0VxwwQV89913FVf+4x//mDFjwnag/7SZM2dGNVSoT0L9G19Xh5+FeibU26H+XbRoUTQfG+qc6rSQX6idw2vNmjXRnPbKlSujr+FVmy3Uy+EVasbU1NSKr6GWDnlXN/fazK08VjAM17948eIaXX8YG2y33XbRvflf1xPMw30N+5yWL19e6XKCUzg/zL83bdqUJk2aRHmVHx/uVYK0sFEoJDOibH5yNDAFaAecFNvzdiDQOG6fTTh+MhA2jU0DPk+Q6zANBRRQQAEFFFBAAQUUUEABBRRQQAEFFFBAAQUUUEABBRRQQAEFFFBAAQUUUEABBRRQQAEFFFBAAQUUUEABBRRQQAEFFFBAAQUUUECB/yLgH2fw8VBAAQUUUEABBRRQQAEFFFBAAQUUUEABBRRQQAEFFFBAAQUUUEABBRRQQAEFFFBAAQUUUEABBRRQQAEFFFBAAQUUUEABBRRQQAEFFFBAAQUUUEABBRTYGgR2BPYCrgbOirugEuB9YCxwH3AM8DOgE9A60S98wIAB9O3bl8LCQoYPH87AgQM3OeXTTjuNPn36cPTRR/P666/Tr18/vv/++2rH3XXXXenatSu33HILCxcuZNSoUeTl5fHxxx9XO1ZDOyEpKYnS0tJ1LrtLly48+uijlJSUkJ2dTVFREVlZWZx11lmE9+JbiBHf1hdvS7pWzQ/wM6+25A2xbwUUUEABBRqOwMHA8cDlwJ5xl70UKARGAFnAEfWBpC7GA5mZmdFY4PLLL4/q+Pvuu48ZM2Ywe/bsapFss802dOrUib/85S906NCBZcuWsXTpUoqLi6sVp+rBoa5dtWoVb775ZlQbh7FQyLO+tlAXp6am0rFjR3r16sUJJ5zAwQcf/P/s3Ql8nmWZ6P9fmi7pXrqlpBt0AUwLlK0kZaRAqRAZEUuGUSkDisuM+o8zeo56zplR6DjOhDOco/U/Mw4uo8ggahj2FGRpAUWwLKaWNdCF0kKohe5NlzTnvV6fYJKG9n2TN2mS/u7P5/lke+77vu7v84Rc13O/vKVv37405cyx3k9/+tPcdNNN7Nu3752l9u/fn09+8pNcfvnlB9QDrT2sD3rqHWLch0lgBFADTErmj4cigw9TLE6rgAIKKNB1Ai0eyHb356mRt1dWVqafIy9btiz97L2wsJDFixczffp0CgoK2Lp1K7Nnz+bFF198RzE/Pz+dP373u98l8sl3azHuxo0od1iUAAAgAElEQVQbWb9+fbr/6tWr07n35s2b3zli/MjxI1/du3fvO0fkrH369CHmilw3jgEDBjBw4ECGDRv2zjFq1CjGjh3LlClT0sfUqVMZM2ZM+ufdpa1bt45HH32URYsWtXDMJL4wuOqqq/j617/OiBEj0us/WIta6Y033uD2229PX5+w37Jlyztd4prOmDGDefPmpfcEwvX111/njjvu4IknnuC5555L1wv79+/PJLycntNU10ycODFdz3zgAx/g9NNPT9d/sc/085//nJdffjl9Tx2kPQEsTB0v5zQ4B1NAAQUUUECBTAV6VD7cVr4eedBf//Vfp1830/znV199dfpZclOrqamhqqqK6urqdL5ysLw6cq5du3a16zUzMV/EsWnTpnTe9sorr6Rz6tdeey2d50U+HR8jp96xY0c6r458rim3jteFRE4ZR8QRz4wjr468cOjQoekjnsOPHDmS0aNHM3ny5PRxzDHHELl2/Ly7tA0bNvD4449z/fXXp/PCbFqs/8Mf/jBf+cpXGD58eHr9B2u7d+/mzTffTNdIP/7xj9M5dlg3tTA84YQT0vsgkbeGa7z25t577+Xpp59O5/1hfzjy6rhlgL3AOuC3wF3Ak0As+mzgz4BpwJhmBnuANanXud2T+v6/AHXA9myMPVcBBRRQQAEFFFBAAQUUUEABBRRQQAEFFFBAAQUUUEABBRRQQAEFFFBAAQUUUEABBRRQQAEFFFBAAQUUUEABBRRQQAEFFFBAAQUUUODwCPiPMxwed2dVQAEFFFBAAQUUUEABBRRQQAEFFFBAAQUUUEABBRRQQAEFFFBAAQUUUEABBRRQQAEFFFBAAQUUUEABBRRQQAEFFFBAAQUUUEABBRRQQAEFFFBAAQUUyK3AYGAUsAj4C6Dp/XX2A28A9wJfBY4HLgY+AEzJbQi5H+2zn/0s73vf+3jjjTe4//77qaqq6vAkc+bM4fzzz+eUU05h5cqVVFZWsnPnTvbvD6rM28iRI5k5cyZ/+Zd/yfbt21m6dCm//vWvWbNmTeaDeGZaYPTo0Xz0ox/l7/7u7xgyZAi1tbVUVFRQV1dHWVkZ5eXllJaWttDKy2v5FlKNjY3dSrN1fM1+J7tVnAajgAIKKKCAAr1OYCxwJvA1YCYwIFnhPqAeuAF4Evg/wLjuvvrrrruOhQsX8vrrr1NdXc1NN93U4ZAnT56crgWuvPJK3n77bb7zne/w+OOPp3PQbNqgQYM444wzWLx4MVOmTOGtt95i9erVbNq0KZthDjg38tp9+/axYsUKbr/9djZs2MDmzZs7NObh6tynTx/Cadq0acybN4/LL7+c8I9aqqnF+q666qp0vde8DRgwgEmTJvGBD3ygzXqg9ZqsDw7XVXbeHizwNjCiWfzxvOilHrweQ1dAAQUUOLRAiweo3f15anFxcfrZfcS5bNkylixZQmFhYTr/nj59OgUFBekVRz555pln8tprr7UQmD9/Pj/84Q8pKio6tAywd+/e9D5B5PSvvPIKL7/8cvrzGHfr1q1s27aNHTt2pPcCdu/eTX5+fjqGwYMHp48RI0YwZsyYdL57zDHHpI9jjz02/bFfv35EbtwdW6zz4YcfTltnUxNF/h3riv2Rf/7nf057ZLrGmO8nP/lJek8l5mx9L86aNStdA1xwwQXpWuv555/ntttu48Ybb3zHP9v9nI7Yx1r79u2bvsbnnnsun/70pznuuOPScd95553cfffd3HtvbMEdtMUNehnw60Od6M8VUEABBRRQoNMEelQ+/G75euSjZ599Ns8880wLqGuuuYavfS22BaCmpib92pp4pl5fX59RXp0rdfNq8+qD3EvxOxh7VbHhsRT49+R5ZLz4J17H9qfAha36R584vxq4A7g9yrdc3a+Oo4ACCiiggAIKKKCAAgoooIACCiiggAIKKKCAAgoooIACCiiggAIKKKCAAgoooIACCiiggAIKKKCAAgoooIACCiiggAIKKKCAAgoo0LkCLf81ic6dy9EVUEABBRRQQAEFFFBAAQUUUEABBRRQQAEFFFBAAQUUUEABBRRQQAEFFFBAAQUUUEABBRRQQAEFFFBAAQUUUEABBRRQQAEFFFBAAQUUUEABBRRQQAEFFOgsgb5AAfAN4BPAAKAP0AjUAw8B/w0YDJQCnwJO7KxgcjVuv379yM/Pp7GxkYaGBvbt29fhofv06ZMeM479+/ezd+/e9PjZtry8PGKsiLEpvoixPWNlO3dvOX/o0KG8//3v56/+6q+YO3dueln19fXU1tZSUVFBXV0dZWVllJeXU1oat+0fW/g3b93NvXV8gO951VtuXNehgAIKKKBA9xaIuqAY+HugBBibhBsJbxz3AD9Paof/Awzpzsu57rrr+NjHPsbOnTt59tln+c1vftPhcIcPH8748eM566yz2LBhAz/+8Y956KGHWLlyZVZjDxo0iDPOOIPFixczbNgwnnnmmfRYy5cvz2qctk6O3Hb37t1s27YtXQNFndETW0FBQdr6E5/4BOeffz7FxcUMGDAgXYtt3bqVpUuX8tWvfpUVK1a0WN6ECRMYPXp02uDd6oHWHtYHPfEOMebDLPAAMK9ZDJclfx8Oc1hOr4ACCijQiQItHoJ39+epkTtWVlamn7cvW7aMJUuWUFhYmM6/p0+fTuSaTe2RRx5J1w2rVq1qwXfSSSexaNEizj333HTOfrAWewWRd2/fvj2dh8cRn0ctEnsIcURu3pSfR/4ZeW3fvn3TR//+/dMxDR48OH0MGTLknSPObeN5cSde6syHfu6559L10De/+U1eeeWVjDvGekeNGpXO9a+55pr0+jJd4+uvv84LL7zAd7/73fTcmzZtarH3M3LkSCZNmsRFF12U3jc45phjeOONN3jyySd54IEH+O1vf8ubb76Zk/2iTBY8ZswYpk6dmq5p5syZw6xZs3j55Zd56qmnuOeeewjDqC0P0rYAVwJ3ZDKf5yiggAIKKKBApwn0qHz4YPn6unXr0q+zaP1M+8orr+Tf/u3feOmll6iqqqK6ujr9+otM8+pcyJtXm1cf5D7aCETREc8lHwN+C0wDTgMuSva2ilr13wS8BPw78AiwFtifi3vVMRRQQAEFFFBAAQUUUEABBRRQQAEFFFBAAQUUUEABBRRQQAEFFFBAAQUUUEABBRRQQAEFFFBAAQUUUEABBRRQQAEFFFBAAQUUUEABBTpfwH+cofONnUEBBRRQQAEFFFBAAQUUUEABBRRQQAEFFFBAAQUUUEABBRRQQAEFFFBAAQUUUEABBRRQQAEFFFBAAQUUUEABBRRQQAEFFFBAAQUUUEABBRRQQAEFFFCg8wXi/XT6AP8L+BgwDihIpt0P/Bq4FtgAFKbOXQSUJn06PzpnUCARyMvLo3///sybN4/PfOYzXHTRRS1s6uvrqa2tpaKigrq6OsrKyigvL6e0NG7XP7YYp3lrbGzsVsat40v9/vmeV93qChmMAgoooIACvVpgInAVcCEwp9VKXwQeA24AJgCVwJTuqvG3f/u3XHXVVYwYMYJt27al88OOtshFBw8ezPjx41m1ahV33nknd9xxB8uXL89q6Bjn9NNP51//9V8ZNWoUK1eu5MYbb8x6nKwmbePkvXv3Ejn05s2b2b17d0eHy0n/AQMGpK/ZrFmzmDNnDvPnz+f444/nqKOOSsf41FNPsWjRIh566CH27dvXYs6TTz6Za665hm9961sHrQdaB2p9kJNL5yBHlsD1wBeaLfkbyTOlI0vB1SqggAJHlkCLB6jd/XlqcXExlZWVRJzLli1jyZIlFBYWsnjxYqZPn05BQdP2xx8u4rPPPssVV1zBM8880+Kq9u3bl/POO48vf/nLlJSUMGjQoCPrqh9iteF1//33853vfIfVq1dnbBM11ZQpU7jyyiv54he/mHG/OHH//v3s3LkzXT/dddddPPHEE2zdupWGhoZ3xon8Pq7X2Wefna4non6La3nffffx2GOP8fzzz/PGG2/w9ttvs2fPnvSYuWxR0wwZMoQxY8ZwwgkncMopp/C+972PsWPHpmvTiOPBBx9M138Rw0FaDfBx4OlcxudYCiiggAIKKNAugR6VDx8qX4/n0ZErtc5FLrjgAj73uc+lc6zq6ur0s+Ns8up2ydopXYeYV7d5I8Tv3RbgDeAFIAq2XwBvAkNTr2W7AJgHnAEc1WyEKA72JucvBW4Gno9ywttNAQUUUEABBRRQQAEFFFBAAQUUUEABBRRQQAEFFFBAAQUUUEABBRRQQAEFFFBAAQUUUEABBRRQQAEFFFBAAQUUUEABBRRQQAEFFFCg5wj4jzP0nGtlpAoooIACCiiggAIKKKCAAgoooIACCiiggAIKKKCAAgoooIACCiiggAIKKKCAAgoooIACCiiggAIKKKCAAgoooIACCiiggAIKKKCAAgoooIACCiiggAKHFvg08FHgZGB4s9NXAt8Dfg1sBb4KzAPGAL4Xz6FdPSMHAvn5+cycOZOPfOQjXH311YwePfqAUevr66mtraWiooK6ujrKysooLy+ntLS0xbl5eS1v28bGxhxEmLshWsfn71nubB1JAQUUUEABBQ4pMAI4A7gMuArIb5aL7AbWAv8APAYMAH4KzDjkqIfhhI9//ONceumlTJkyhVGjRjF48GD69+9P5H47duxg9+7d7Nmzp0Vkffr0SZ8zfPhw+vXrRxt52TvnR965dOlSbr75Zh5++OGsVhi57SmnnMINN9zApEmTWLduHffeey/PPfdcVuN09OTIn7ds2cLq1avZuHEjO3fuZN++fezfv7+jQ2fVP5zjGDhwIGPGjGH69OlcfPHFXHTRRemvd+3axaOPPsqNN97IPffck46xdXvf+97HT37yE9avX3/IeqB1X+uDrC6XJysQAlcANzajqAYukkYBBRRQoFcLtHiA2t2fpxYXF1NZWZnO/ZctW8aSJUsoLCxk8eLF6VyzoKDggIsVufCHPvQhfvGLXxzws6gT5s+fT9QY5557brq+iO91RtuwYQNFRUWdMXTOx3z88ce57777+MEPfsCrr76a8fgjRozg1FNP5cMf/jCf/OQnM+7XdGJDQwNr1qzhwQcf5Fvf+hZr165N13jNW9QW48aNS+8NXHjhhenaYu/evbz22ms89thj6fsi4n/rrbeIuihXLWqLqGHiHox7pqSkhBkzZqTrnRUrVnDrrbem533hhRfSNelBfpf+C6gA1ucqNsdRQAEFFFBAgQ4J9Kh8OJN8/ZlnnuGCCy5IPxdu3qZNm5bOZeKZdeQr2ebVHVI+QjubV7/rhd8M/Ba4H3gceBaI38WTgAXAmcDxQBR4sZfV1CLB35Q8v/whsAHYfoTeXi5bAQUUUEABBRRQQAEFFFBAAQUUUEABBRRQQAEFFFBAAQUUUEABBRRQQAEFFFBAAQUUUEABBRRQQAEFFFBAAQUUUEABBRRQQAEFFOixAv4jKD320hm4AgoooIACCiiggAIKKKCAAgoooIACCiiggAIKKKCAAgoooIACCiiggAIKKKCAAgoooIACCiiggAIKKKCAAgoooIACCiiggAIKKKCAAgoooIACCiigQBsCHwQuAcqAwmY/XwcsBX4G/Ab4HHARMAvI78aSu4G9QB+gL9A/B7HuB/Y1GzfGjPGzfU+iRqABiBjj8+jfdOQgzPR1iTXncsxcxNWuMQYPHszYsWP5yle+wkc+8hEGDRpEfv6Bt159fT21tbVUVFRQV1dHWVkZ5eXllJaWtpg3L6/l5WpsjEvQfVrr+Npxf3WfxRiJAgoooIACCvQ0gchvRwIfBf47MBwYmCwicuHNwBLgHuDuVJ0wNznv7O620EmTJlFUVMSwYcM47bTTOPfccznhhBPYvXs3Dz74ICtWrGDNmjUtwh4yZAjTp09P55yTJ0+mX79+77qs1157jaeffprvf//73HfffVktP/K9k046iW9/+9vMmDGDffv2sXHjRrZv357VOB09uaGhgV27dqVz6CeffJJHHnkknUdv3bq1o0Nn1T9y+4EDB1JSUsIpp5zCzJkzGTlyZDq2O++8k5/97Gfs2bOnzTELCgr46le/ype//OX0OZnUA60Hsj7I6nJ5sgIhcCKwohnFemCCNAoooIACvVqgxQPU7v48tbi4mMrKSiLOZcuWsWTJEgoLC1m8eHE6348csq22f/9+rr/+eq699lp27NjR5jn9+/dPP3P+4Ac/yHHHHcfQoUOJOmLEiBH06dOHGCPbtm3bNm6++eZ0bRE1wXPPPZftEIfl/EcffZR7772XW265hfXrIx3IrI0ZM4bzzz8/bXjJJbEllV2L67pz505efvnldC22dOlSli9fTuwPRG3V1OI6jx8/nhNPPJHTTz+dWbNmMW7cOPbu3cvatWvTtcPq1atZt24dr7/+eroW2rJlS/rnmd7jcT/E/sXo0aM5+uij0/NNmTKFqVOnMm3atPQ4Ues99dRTPP744+mPcb0PMn78rt0AfCHZP4p9JJsCCiiggAIKHH6BHpUPZ5rLrFy5kgULFqTzouYtnotHLhU5buTQ8fw2m7z68F+unhXBww8/THV1dbomiH2HTFu8hmb+/PnpaxhHtq0pr47rHzVT7Js88cQTbebVEyZMSO9pzJ49O/0MP3LfyJtjj+Wll15i1apVvPrqq2zYsCGdV2/evDmrvLpV7NuAx1KvXXsCeBl4AYgNgsHAyam9qdNT+1RnpvLmIuCoZn3j93QX8ApwP3Av8Cvz6mzvDM9XQAEFFFBAAQUUUEABBRRQQAEFFFBAAQUUUEABBRRQQAEFFFBAAQUUUEABBRRQQAEFFFBAAQUUUEABBRRQQAEFFFBAAQUUUEABBbqHQLb/+Ef3iNooFFBAAQUUUEABBRRQQAEFFFBAAQUUUEABBRRQQAEFFFBAAQUUUEABBRRQQAEFFFBAAQUUUEABBRRQQAEFFFBAAQUUUEABBRRQQAEFFFBAAQUUUEABBRRoW2AWcD7wGeDYZqdsA9YC/wb8FPgT4GJgIdC/G2P+T+AWYBLw58Bf5SDW54FfAf8OHAX8f0C4Tcxy7O3AU8AXgVpgMDAUKMhynNanx3sjxTUpTV2zjyVrH9nBMQ9b97y8PPr168fJJ5/MJZdcwvz585k1axZ9+/Ylfta61dfXU1tbS0VFBXV1dZSVlVFeXk5paXD8sbXu29jYeNjW2NbEbazN97zqVlfIYBRQQAEFFOjVApF39AEuAD4BnN4q190DrErlm/elvv/95NypSa49BxjUnXQir4oj8semHHL//v3s3buX+BhH85afn08ckYP26RMM794ih4z+e/bsYd++fVkvO8YvKChIz9NWbpv1gB3o0GTR0NCQXlPT2mLIzsyVm65PfGxyiPni8/gYrq2vUfNlfuADH+Ab3/gGM2fOTH8703qgNZX1QQduHrseqQLxH8hdrZ4JxTOSzUcqiOtWQAEFjgCBFg9QOzNHbI9l63yuuLiYysrKdE65bNkylixZQmFhIYsXL2b69OnpPPxg7bnnnuOaa67h5z//+bue1vTsumnuqDcOVUO0NVjEuGPHjhZ596BBg9J1SXdvka9HDRH1VTb3RJNdmHV0nVEvRBxNMbQVR/Nr1HSdmr7XVAs1/5jtWprqmbj+sZ6mOqepnmleZx3imq4B/jZVh98NbOnu19/4FFBAAQUUOMIEelQ+nE0+89prr3HBBRcQOXDrFvlNSUlJ+nUXa9eu5Ze//CXjxo3LOK8+wu6Rdi/3F7/4BXfffTe33norGzZsyHicCRMmcPnll6evz9y5czPu1/rEXbt2sXHjRm6++Wb+8z//k7gntm3bls71m7eoU0aOHMkHP/hBzjvvvPRrd4YNG5auBeJ1OnEPrVixghdeeIFXX32VnTt3pvdPYpw4p6l2iNw9vv8ubR3wH8AyIPLjeN4YBdxJQOxBvR84HhgCNH8dTWz27AWi/8PJ69teNq9u921hRwUUUEABBRRQQAEFFFBAAQUUUEABBRRQQAEFFFBAAQUUUEABBRRQQAEFFFBAAQUUUEABBRRQQAEFFFBAAQUUUEABBRRQQAEFFFDgsAv4jzMc9ktgAAoooIACCiiggAIKKKCAAgoooIACCiiggAIKKKCAAgoooIACCiiggAIKKKCAAgoooIACCiiggAIKKKCAAgoooIACCiiggAIKKKCAAgoooIACCiiggAI5FBgLnAl8DZgJDEjG3gfUAzcA3wP6AvOALwKjgIE5jCGXQ30JuAk4Gng/sDAHg68FngF+BBwF/CVQAkzPcuydwHKgAlgFjEyNeWzimeVQLU6P90aK63MScEnqmhUBIzoy4OHq26dPHwYNGsS0adOYN28el19+OZMnT2bkyKBqu9XX11NbW0tFRQV1dXWUlZVRXl5OaWlpS6S8lm8h1djYeLiW2ea8ea3iA3zPq251hQxGAQUUUECBI0JgKjAb+AzwJ61WvB94ErgZWApsBOYn+eeHjggdF3nYBCJXvvjii/nyl7/M7Nmzyc/PfyeWTOuB1sG3zr+tDw7b5XXiniXwNHBKs5Dj78ADPWsJRquAAgookIVAiweo3T1fKi4uprKykohz2bJlLFmyhMLCQhYvXsz06dMpKCg45NL379/PM888w9e//nXuuOOO9Fg2BTpJYDvwM+DHwIrU3ts2YG8nzeWwCiiggAIKKNA+gR6VD2ebu+7YsYMvfOEL3HLLLWzdurVNoWHDhqWfxY4fP56/+7u/S+fVgwcPTn+voaGhfar2Sgs89NBDPPjgg+na5fe//33GKvH6mY997GOceeaZTJkyJeN+rU+M67d3715WrVpFTU0N1dXVvPDCC2zbtq1FHRTXul+/fowePZqjjz6aSZMm8Z73vIcTTjiBMWPGpO+FXbt2sX379nTft956K32sXbs2/Tqe1atX8/bbb79bnPG6tPuAf0rtS72ZvEYtXu90HHBG8pqsY4BCYEjyuqjmY0UO/QbwU+B+YKV5dbtvCTsqoIACCiiggAIKKKCAAgoooIACCiiggAIKKKCAAgoooIACCiiggAIKKKCAAgoooIACCiiggAIKKKCAAgoooIACCiiggAIKKKCAAt1CwH+coVtcBoNQQAEFFFBAAQUUUEABBRRQQAEFFFBAAQUUUEABBRRQQAEFFFBAAQUUUEABBRRQQAEFFFBAAQUUUEABBRRQQAEFFFBAAQUUUEABBRRQQAEFFFBAAQUUyJFAX6AY+HugBBibjNsIxHEP8HPgl8BxwOeBE4EJOZo/18N8CfgPYFAq7hnA7BxMsAVYD/wKKAKuAM4DZmY59k5gOVABbAVOScY6I8tx2jo93h9pADAUiGuan4Mxu3yIgoICxo8fzyc+8QnOP/98iouLGTBgAPn5776c+vp6amtrqaiooK6ujrKyMsrLyyktLW0Rf15ey7eQamyM27v7tNbxAb7nVfe5PEaigAIKKKDAkSIwDDga+CzwfmAi0L/Z4t8EXgJ+CjyafP9UoCzJuyeZwxwpt0rnr3P48OHpmmDevHmcc845HHPMMQwcOPCAiTOtB1p3tD7o/GvoDL1S4AfAx5qt7L+lnkNc3ytX6qIUUEABBUKgxQPU7v48NZ4lV1ZWEnEuW7aMJUuWUFhYyOLFi5k+fTrx7DnTtmvXLtasWcMvf/lLHnjgAe677z62bIltApsCHRLYD2wHXkj2m24HngF2APEzmwIKKKCAAgp0L4EelQ+3N19funQpn/3sZ3n++ecz0u/bty/9+/cnPtraL7B371727duXPrK5dvHamabX0LTxGpOsA4q542iKZf/+/emv3y2mPn360PqIOKLf7t270x8zbI+lXnf2vdT+0hNA7E0dBYwBpqf2oN4DnAwUJq+Baj3kHmBTklc/CdxtXp2huqcpoIACCiiggAIKKKCAAgoooIACCiiggAIKKKCAAgoooIACCiiggAIKKKCAAgoooIACCiiggAIKKKCAAgoooIACCiiggAIKKKCAAt1cwH+coZtfIMNTQAEFFFBAAQUUUEABBRRQQAEFFFBAAQUUUEABBRRQQAEFFFBAAQUUUEABBRRQQAEFFFBAAQUUUEABBRRQQAEFFFBAAQUUUEABBRRQQAEFFFBAAQUUyFpgInAVcCEwp1XvF4HHgBuA7cnPLwPeC/QDutv78nwd+CGwGRgKFGatcWCHPcAOYD0wBbgY+CBwRpZjxzhPAp8BNgEzgb9oxzhZTnvA6XHdCoARwICODpaL/gMGDGDEiBHMmjWLOXPmMH/+fI4//niOOuoo8vIOfovV19dTW1tLRUUFdXV1lJWVUV5eTmlpaYvQWo/T2NiYi9BzNkYb6+xuv1s5W6sDKaCAAgoooEC3FugPRL4fOe95Sc6Yn0QcCVQctwF3Ab8EBgEzgAXAmcAYIMZo6tNVi21K7hqA/ckR+VSfJJb42LpFnzh3X/Ixm1gjp441ZpuzxZx7k/mySUib5smmTzbraX1uzNfk1/R5nNN6vc2/bh1bC/PI+SPnbcp7x44dy/jx4+nbty+DBw9m1KhRjB49Ol0XnHjiiel6YOLEiQwbNuyg68i0Hjhgga3qDOuDjtwu9j2CBD6f+rvwzWbrvQm44ghav0tVQAEFjjSBFvldd8+XiouLqaysJOJctmwZS5YsobCwkMWLFzN9+nQKCuKRePZt27ZtvPrqq7z44ov87ne/Y/Pmzfz+979n06ZN7Nixg3379rF+/XrefPPNFoPv2rWr9WQHfAMY2Oqk2EOImqY7t6iD4oh8P5t6KGqvplool+trXfdlElNTbdtUEzb/OmJrq+5qGrepPmqrZop+B5t/C/Ab4A7gp8me2+53mS+XRo6lgAIKKKCAAu0T6FH5cEfy9d/+9rdcf/313H777WzfHi8LsinQKQLxO/VU6vVK/wSsAyakXt91DHB8Kj9+T3JEjdS0x9R8b6J5QPF6sOXm1Z1yjRxUAQUUUMeH23gAACAASURBVEABBRRQQAEFFFBAAQUUUEABBRRQQAEFFFBAAQUUUEABBRRQQAEFFFBAAQUUUEABBRRQQAEFFFBAAQUUUEABBRRQQAEFFDisApm8idRhDdDJFVBAAQUUUEABBRRQQAEFFFBAAQUUUEABBRRQQAEFFFBAAQUUUEABBRRQQAEFFFBAAQUUUEABBRRQQAEFFFBAAQUUUEABBRRQQAEFFFBAAQUUUEABBRTIUmAEcAZwGXAVkA80vd/ObmAt8A/AY0B8/Xngw8BoYECWc3X26T8AbgVWAZuAHcCeZD2Dk3j7twpif3LOFmAv0HiQIKcD5wIfBeZmuZgG4BngU8CrwETgQqA4y3E6enoBMBw4FhgDDAL6An06OnA2/fPy8ohj4MCBjBkzhunTp3PxxRdz0UUXUVhYyKBBEdahW319PbW1tVRUVFBXV0dZWRnl5eWUlpa26BxzNW+NjQe7zIeeN9dntI6v2e9grqdyPAUUUEABBRRQ4GACkRNOSHLevwGmAEObdYgkaiOwErgZeDqV324ATkny4wXAeCBy765okcvXp/Lzl4BHgWeBOuAooASYn+S8EU9TQhh9tgPLk9ohcvO3sgg2xlmY6n8RUJhlTfQa8J9JXRDzHqqFfeTsxwFvAr9N6pXOTGbjHoiaMGq9OKJWiBoqPvZLjuY/i3OjjopaMa5FfB61z43NF/fggw/Sr18/+vaNYf7Q8vPzGT9+fPpob8u0Hmg9vvVBe8Xtd4QLxHOQZc0M4m/BiUe4ictXQAEFerNAi5yzuz9PLS4uprKykohz2bJlLFmyJP2cefHixelnzwUF8Vg8t239+vXE0dAQ6W/LNmfOnAO+1cbsf5+qY+Y1+/59qbrl2txGmfPR/hQ4P9nXGJLh6G8ANcB/JHsjGXY75GlRm0U9Mgo4BpiZxDUNiH2vqF9at7ivoybcCcSeUNSGccTXu5K6Ji7ovqSuaaqPmuqiqIVi8yJqzGHJEXVbnNfWHkvUR1EnRS33JPBEUk9HDRvzRCw2BRRQQAEFFOieAj0qH+5Ivl5TU0NVVRXV1dVs3bqVc845h+XLl7Ny5co2c93uebmMqpsKRF69PvVatDVA7I/Ea7iiOBuY7D1FTj0yOWJfJ/J78+puejENSwEFFFBAAQUUUEABBRRQQAEFFFBAAQUUUEABBRRQQAEFFFBAAQUUUEABBRRQQAEFFFBAAQUUUEABBRRQQAEFFFBAAQUUUEABBRTobIGW/5pEZ8/m+AoooIACCiiggAIKKKCAAgoooIACCiiggAIKKKCAAgoooIACCiiggAIKKKCAAgoooIACCiiggAIKKKCAAgoooIACCiiggAIKKKCAAgoooIACCiiggAIKdL5Af2Ak8FHgvwPDgYHJtPuBzcAS4B7gbmAuUAZcAhR1fnhZzbAWWA9sBZ4EHgSeBwYA84GTgWNbjbg9tfaXgJuANcDeg8w4ETgN+FRikE1wjUAN8FfA74C+wFhgSDaD5ODcfGAQcFzqmp4BnAOMA4blYOyMh8jPz2fgwIHMmTOHs846K/1xypQpjBs3jgEDBhA/z6TV19dTW1tLRUUFdXV1lJWVUV5eTmlpaYvueXkt30KqsTEuR/dpreMDfM+r7nN5jEQBBbpOIP7O/jUwIjnWJV93XQTOpIACIRD1wXuAy4DzgFOT3LVPsxphE/BY6uePAL8EdgJjUvn3e5Oc+wRgPDAUaOqXK91I5OLYCMR/J54DlidxxPeb4jgbmNMq9vh51AoRd9Q3VcA2YE+WwUU98BHglKR+yrT7KuDbSZ0SNcGh2umpWuxMIJLbx1Om3wX2AQ2H6thJP48cNeqYuEfi6Jdc34hpd3LE51FHtki4Oyv/bqseWLBgASeffDKrV6+moKCAoqKidI3Rt2+E/odmfdBJd4jD9naBeF5UCzwNPAP8JvXf/Nt6+6JdnwIKKHAEC3RJPtde39b5XHFxMZWVlUTeuWzZMpYsWUJhYSGLFy9m+vTp6bywK1uGz3svTtUUdzSLqx44CoiP3bV9NpUPXJ6qpWYm9V4mcUa9dh/wPSD2cDqjRa0S+z9RP81L9j+OTmKMi5/N8/a496Omib2i2KiIQiKb/tE36qLYe/o98Dpwf2ovZlmyNxQ1qU0BBRRQQAEFur9Aj8qHO/L8taamhqqqKqqrq4nnrZFX79u3jwceeIC77rqLfv36UVJSwu7du1m7di0vv/wyu3btOugVjHFate6c4x6OuzHyzDiy2T+JPDOO2B/ozBe8REyR/8bHpviyyYebPM2rD8ed5ZwKKKCAAgoooIACCiiggAIKKKCAAgoooIACCiiggAIKKKCAAgoooIACCiiggAIKKKCAAgoooIACCiiggAIKKKCAAgoooIACCiigQA8WaM//3N6Dl2voCiiggAIKKKCAAgoooIACCiiggAIKKKCAAgoooIACCiiggAIKKKCAAgoooIACCiiggAIKKKCAAgoooIACCiiggAIKKKCAAgoooIACCiiggAIKKKCAAkeAQLy3Th/gAuATwOnAxGbr3gOsAu5Lff/7yblTgSuAU4FJ3cioEdgJvJrE+3NgM3AscBUwq9XaIvQVwNJkbbHOfQdZzxhgOvDFVL8F7Vj374DPA78BdrSjf6669AOKgBOBOcBxiVGsbwQwBMj5ey4NGDCAIUOGMHbsWI4++mjGjx9PSUkJp512GieeeCIDBw4kLy+7aevr66mtraWiooK6ujrKysooLy+ntLS0hVXrcRsb41bpPq2NdWcH0X2WYiQKKKBARwTi71L8XW5qzwIzOzKgfRVQoN0CkQ9GTXB1kkcPBfq3Gm0/8DRQnaoh7gaeB/KB9wIXpnLsucBkYEDy/ag52pvjRPIWR8zZAESN8gzwcDL3S8Du1NfnJnN/KMl3Y87mLc5ZB1wH3J/UDTFmtu3SpB6YD0QOnWlbk4rrhmTuJzPodCXwZ0nddWtqjf8DqD9EzZLBsF1ySouEu7Py77bqgUsuuYSJEydy++23M3r0aObOncuoUaMYNGjQOwu3PuiSe8BJFFBAAQUUUKBnC3RJPtdeotb5XHFxMZWVlUTeuWzZMpYsWUJhYSGLFy9m+vTpFBQUtHeqdvXL8HlvPKevA45qNsnlqef1N7dr0q7p9KWkRoxa748J9sHnvgu4I6ndYr2d1QYDw4HCpIY6Gzgz2fsI62zq0aYaNPpk0y/WFvXq28k+0GPAr4D1wO+TfaGoaW0KKKCAAgoo0P0FelQ+3JHnrzU1NVRVVVFdXU08b323vHrkyJHpq7Zz5870cbA2a1a8NKdFO+Ab3f8W6NQI4/VLHwSOBjItVmI/ZBnwCLCpE6MbmLxmaBTwniS3jj3c8UDfLPNj8+pOvFAOrYACCiiggAIKKKCAAgoooIACCiiggAIKKKCAAgoooIACCiiggAIKKKCAAgoooIACCiiggAIKKKCAAgoooIACCiiggAIKKKCAAgr0NoFs3/Cpt63f9SiggAIKKKCAAgoooIACCiiggAIKKKCAAgoooIACCiiggAIKKKCAAgoooIACCiiggAIKKKCAAgoooIACCiiggAIKKKCAAgoooIACCiiggAIKKKCAAgr0XoGpwGzgM8CftFrmfuBJ4GZgKbARmA9cAnyom5HUAfcAdwL3pj4/AygDrgbGAH1axfs94BbgKWDzIdYyFCgEvgYsbMe6nwW+BDwOvNWO/rnsEg59gX4pq1OBM4E5wEwg7oV4z6Wcvu/SqFGjOPbYYzn77LM566yzKCkpYdiwYQwcOJA+ffqQl5f9dPX19dTW1lJRUUFdXR1lZWWUl5dTWlrawqr12I2Njbm07PBYbaw9e4wOR+EACiigwGEXGA+81iyK14Giwx6VAShwZApEnjg4lU+XAOenaoE/BaYl+WOTSCRUkdPG7+3TwHLgMWAvEHnzMan64ThgBjAdmAQMT/LPbFV3Jrn6KuAlYCUQn68DtgPx349IACOvjXx2IjCwWT4bse5L4osa4T6gFtiRyu3bkxieC7wf+Egyd6briXh/lNQpv8qg0xdSay0H8oH/SrleD0RtFkd3by1cOyv/bqseOOecc9I1xuLFixk3bhwLFizgpJNOoqjoj39SrA+6++1jfAoooIACCijQDQS6JJ9r7zpb53PFxcVUVlYSeefDDz/MkiVLGDt2LN/+9reZNm0aBQUF7Z2qXf2yeN77HeDTzSapTtVWF7Vr0q7pdC3wSWAU0D/DKWMP5idJ3XioPZgMh3zX02LfI/Y8Jie1aNSjUctGMRBH7O8MyyL2TOKJ35UtwCbgjaRGXgM8lxwvAPVJTZrJeJ6jgAIKKKCAAt1DoEflwx15/lpTU0NVVRXV1dXE89Zc5NVZ5MPd42p3fRTm1Qeam1d3/X3ojAoooIACCiiggAIKKKCAAgoooIACCiiggAIKKKCAAgoooIACCiiggAIKKKCAAgoooIACCiiggAIKKKCAAgoooIACCiiggAIKKKBAtxLwH2foVpfDYBRQQAEFFFBAAQUUUEABBRRQQAEFFFBAAQUUUEABBRRQQAEFFFBAAQUUUEABBRRQQAEFFFBAAQUUUEABBRRQQAEFFFBAAQUUUEABBRRQQAEFFFBAAQVyKDAMOBr4LPB+YCLQv9n4bwIvAT8FHk2+fypQBpwBTAYO5/v0NAK/Ax5PxXMPsA5oAP4cmA+cCBQ0W8824A3g/weqgN8Dew7hGR6DgX9MjX81kJ/lmp8HvpqK51fA6zm8dh0ZKq7ZWKAQKALGAxOSYxwwBhgFjASGtLon3nXe8ePHM2rUKMaOHfvOMXHiRCZMmJA+4ufjxo2jb9++5OcHY/tafX09tbW1VFRUUFdXR1lZGeXl5ZSWlrYYMC+v5a3Z2Bi3S/dprePL8r7qPgsxEgUUUKBjAvF3dnezIeLz5n+7Oza6vRVQoD0CkSOeACwEzgKmAP2APs0G25/ktpGLPwA8B6wF6oGjgONSNcR7gGlJ3hl1x8Akr4zf+0gGY7xI2GKsyOHjiNw8/juwC3gLqANeTI7Iq+PcyE+PTeqR9yU1SeSuzVuctwVYDdyRHPH51vaAJH1OStVE81I1xOcSk0yHWp/yvCWpV5Zm0Clqh3LgVeC2VI32/Qz6dJdTWiTcnZV/t1UPnHnmmTQ0NHDttddSVFTEFVdcwdlnn83UqVPfsbE+6C63iXEooIACCiigQDcW6JJ8rr3rb53PFRcXU1lZSXz/0Ucf5d57700/l/7mN7+ZzgMHDBjQ3qna1S+L573vBR5pNknUQvFM/u12Tdy5naJm+9+pfZW/TJ7XZPJgP+6jfwB+kNSNUSd2VYt447lS7HecDsSmQexlRQ05PKlBm2rROLf5JkJbe12xltZH1Jv7gFXAs6n9sieA5cleVdSy8TObAgoooIACCvRMgR6VD3fk+WtNTQ1VVVVUV1cTz1tzkVdnkQ/3zLujY1GbV5tXd+wOsrcCCiiggAIKKKCAAgoooIACCiiggAIKKKCAAgoooIACCiiggAIKKKCAAgoooIACCiiggAIKKKCAAgoooIACCiiggAIKKKCAAgoo0EsFDuc/dNJLSV2WAgoooIACCiiggAIKKKCAAgoooIACCiiggAIKKKCAAgoooIACCiiggAIKKKCAAgoooIACCiiggAIKKKCAAgoooIACCiiggAIKKKCAAgoooIACCiigQDcS6A9cBlwMnAeMAPKT+BqBOG4D7gJ+CQwCZgALgDOBMUCM0dSnK5bWAGwHfg/cCzwIPAWMBUqBjwKnJzHF+wjFGqLPKuBx4EfAQxkGGv37AP8IfAoYkuVaXwK+DjwKrMlgzr6JZ8yzG9iaxJ9B13afMhg4CjgOmApMAMYDRyffH5isORzCo8m0uPmMl112GRMmTGDSpElMnjw5/XHixImMHj2avLzcvZ1TfX09tbW1VFRUUFdXR1lZGeXl5ZSWxqX/Y2s9Z2Nj3Abdp7Vhkjuk7rNMI1FAAQUyEdgJxN+aphZ/l+J7NgUUODwCkY9GLjoTuAj4ODA8lQ8PaBXOPqAe2Ab8LnXu8lQ98QhQC7wN9APi9znqhcgtJyefR94Z4zfVEJHzxjjxe78ReAN4DXgdeBPYk+SiQ4HZqdz/vUmuH+MNS+ZpXYtEnxVJ3v8r4PlknP0dII01nJXKha8FTshinFhHUz0Vtcuh2t+nPC8FVgK3p3L0mw/VoRv9vEXC3Vn5d1v1wOzZs2loaGDRokUUFRWxcOFC5s6dy9SpUd78oVkfdKM7xVAUUEABBRRQoLsKdEk+197Ft87niouLqays5Oijj2b9+vX85je/YciQIVx11VWMGTOG/Pyu3LI4MN9MnqO/23LXJc/hm37+uVS99C/ttemkflEbRh14XbI3EqCHeoYdtVjs3VwD/DCp82JvpitbxBn7WKOSGjRq0tg7Kmz1cWRSs8YaC5K1Rp0adePe5Ig6NWreLcBbSY0aNd6GpH6NGjb2qTYBm4Gok7vXRkRXyjuXAgoooIACPV+gR+XDHXn+WlNTQ1VVFdXV1cTz1lzk1b7+4V1/Acyr/7D/Y17d8/8b6QoUUEABBRRQQAEFFFBAAQUUUEABBRRQQAEFFFBAAQUUUEABBRRQQAEFFFBAAQUUUEABBRRQQAEFFFBAAQUUUEABBRRQQAEFFFBAgZwLHOqNrXI+oQMqoIACCiiggAIKKKCAAgoooIACCiiggAIKKKCAAgoooIACCiiggAIKKKCAAgoooIACCiiggAIKKKCAAgoooIACCiiggAIKKKCAAgoooIACCiiggAIKKNCFAn2ACcC5wN8AU4ChzeZvBDYCK4GbgaeBDcApwFxgATAeGNxFMe8HdgDPpGK4A3gCWAeMBS4APgoUAcOBpvcQakitbQvwAPAvwItAXRbxxjhfBq4CJgEDs+j7csrmfwPLUrG9lEG/oxLP8I11PQLENYijs1o+0DdZVwHQHxiQfGz6PL4f646v4/w9wF3NA3r++ecZMGDAAUe/fv1yGnd9fT21tbVUVFRQV1dHWVkZ5eXllJaWtpgnL6/lW0g1NnYmYfZLbB1fs/s1+8HsoYACCvRsgdeSv31Nq5gIxPdsCihw+AQi3xsJnJTKR88DzgJmAsOA5sldU576ZpK7Ru67Gng1qRmijtiV5LIx5iAg8srINSP/jIQtcvW9SX65E9gNRM4f88S5kdtHvRLHVGBa8nnULFHLNG8x1+akRngUeDCJ5e0cUA5J5b+npXLiSmBWsoZMho26ozrV53bgzgw6/CNwaVJ3RZ9bMujTXU5pkXB3Vv7dVj0we/ZsGhoaWLRoEUVFRSxcuJC5c+cydWrcMn9o1gfd5TYxDgUUUEABBRToxgJdks+1d/2t87ni4mIqKyuZMWNGesg1a9bQt29fTjvtNAYNitKja1uWz3sj7/8K8Fyq5rkB+FFSy3Rt0AefLfYDYp/lG8DHMgwsaq+1qVrun4CfdfK+RoYhpevGqOdGJfVl1JjjgNHJ92OdUXs21arNa9TYi9oKvAVsAl5PnlnFc6uoX2OfxKaAAgoooIACvUegR+XDHXn+WlNTQ1VVFdXV1cTz1lzk1Vnmw73nrjn0Ssyr//AaL/PqQ98rnqGAAgoooIACCiiggAIKKKCAAgoooIACCiiggAIKKKCAAgoooIACCiiggAIKKKCAAgoooIACCiiggAIKKKCAAgoooIACCiiggAIKHHECLf81iSNu+S5YAQUUUEABBRRQQAEFFFBAAQUUUEABBRRQQAEFFFBAAQUUUEABBRRQQAEFFFBAAQUUUEABBRRQQAEFFFBAAQUUUEABBRRQQAEFFFBAAQUUUEABBRRQ4AgQ6A+8B7gMOA84FegL9EnWvh/YBDyW+vkjwC+BncAY4L3AycAJwHhgaLN+uaJrBOLYCKxLxfkcsDyJI77fFMfZwJxWscfPtyZx3wNUAduAPVkG9yngI8ApwPAs+q4Cvp1yehD4XQb9TgfOBEqBx1Om3wX2AQ0Z9O2MU+J9mOJeiHskjn7J9Y2Y4nq80xobg7rzW319PbW1tVRUVFBXV0dZWRkLFizg5JNPZvXq1RQUFFBUVMSQIUNaBNNV8WUqkJd3wFtc+Z5XmeJ5ngIK9DaBFcCJzRYVeUV8z6aAAodfIBKq0Uke/H5gGjACGAC8W+6yOcnZVyZ5+yvJ168nOXjkkU35fawwxmk6It+MOY8GJgNTgJOA44FJST7alkrkyruBmKM2FedNwMPAG0kunSvJGUAlUJLK8UdlOGjkzA+l/jt3K/DzDPpcB5Qn9c5tqTrrlgz6dJdTWhQEnZV/t1UPzJ49m4aGBhYtWpSuBRYuXMjcuXOZOnXqOzat8+/Oiq+9F8P6oL1y9lNAAQUUUECBHAp0ST7X3nhb50vFxcVUVlYSueBRRx3F3r1700PH8+E+fZq2Nto7W/b9ssznjgEmJHsc2U/WNT1iHyRi/F9JTZjJrFH/PZqq5W4ElmbSoYvOiRsiP9nriD2Ops/j+031aNPnTb8H8TH2xqLebPoY9WzcaPExvtc1myJdhOQ0CiiggAIKKNDyb3t3f37YkfhqamqoqqqiurqaeN6ai7w6y3z4SLrdzKvNq4+k+921KqCAAgoooIACCiiggAIKKKCAAgoooIACCiiggAIKKKCAAgoooIACCiiggAIKKKCAAgoooIACCiiggAIKKKCAAgoooIACCiiggAJZCfiPM2TF5ckKKKCAAgoooIACCiiggAIKKKCAAgoooIACCiiggAIKKKCAAgoooIACCiiggAIKKKCAAgoooIACCiiggAIKKKCAAgoooIACCiiggAIKKKCAAgoooIACPVRgCDARuBq4ChgK9G+1lv3A00A1cDfwPJAPvBe4EJgLTAYGJN/vA7T3fXwagThizgZgD/AM8HAy90vA7tTX5yZzfwgoAmLO5i3OWQdcB9wPvJqMme1luhRYAMwHxmTReU0qrhuSuZ/MoN+VwJ8BpwK3ptb4P4B6YF8Gfbv6lLg+77TGxhZfdlos9fX11NbWUlFRQV1dHWVlZVxyySVMnDiR22+/ndGjRzN37lwmTZrUIoauii/TheflHfCr0d7flUyn9DwFFFCguwosBc5pFlz8bV/WXYM1LgWOMIG+SU0QidUMYB5wJnBSku+3lb/sBXYB25JjR/L1TmALsD3Jb+O8yPX7JfVD1BBRg8QxqNkxDIhaZWAbuX5cjkhCY9wVwCPAA8Bq4M2kXshlkjoV+HxqnvMSj0xuh7dSNcSvgJ8BN2XQIeqWcmA5cBtwSwZ9usspXVIftFUPzJ49m4aGBhYtWkRRURELFy5M1wRTp8Yl+0NrnX9bH3SX28Y4FFBAAQUUUKAbCXRJPtfe9bbO54qLi6msrKSkpCT9TPhwt174vHcscHyq3vobIPZfMmlRx9yY2iuKZz3PZtLBcxRQQAEFFFBAgW4k0KPy4Y4836ypqaGqqorq6mrieWsu8upemA/n6tY0r86VpOMooIACCiiggAIKKKCAAgoooIACCiiggAIKKKCAAgoooIACCiiggAIKKKCAAgoooIACCiiggAIKKKCAAgoooIACCiiggAIKKKCAAgr0OgH/cYZed0ldkAIKKKCAAgoooIACCiiggAIKKKCAAgoooIACCiiggAIKKKCAAgoooIACCiiggAIKKKCAAgoooIACCiiggAIKKKCAAgoooIACCiiggAIKKKCAAgoooEAbAn2BwUAJcD7wp8A0IL7f1BqBt4DXgKeB5cBjwF5gKHAMcBwwA5gOTAKGA/3aIb4T2AysAl4CViafrwO2A+OBUuBUYCYwERgINL1vUMS6L4nv3tS59wG1wA4gfpZtOxd4P/CRZO5M+0e8P0q5Rgy/yqDTF1JrLQfygf9KuV4P7E+ODLp36SktHBsb28Oafbz19fXU1tZSUVFBXV0dZWVlnHPOOQwcOJDFixczbtw4FixYkP5+89ZV8WW6ory8A97iyve8yhTP8xRQoLcJ3AosaLaoS5O/gb1tna5HgZ4sELnpKOCM5Dg9yf3HASOS3PVg64tEMXLayOMjz9+d1BDxvagV+idH1CMFQJ9mef27jVsPbAFeTfL8p1L5+m+SGiXqkxg71y1qkMuSWum8DAePGJ8BfgLckEGffwTiv4M1wG2p+urmDPp0l1O6pD5oqx6YPXs2DQ0NLFq0iKKiIhYuXMjcuXOZOnXqOzat82/rg+5y2xiHAgoooIACCnQjgS7J59q73tb5XHFxMZWVlZSUlDB69Oj2Dpuzfr3weW/suZwGfApo+bD9QLWmmu8XQNQ0LwJv5gzXgRRQQAEFFFBAga4R6FH5cEeeb9bU1FBVVUV1dTXxvDUXeXUvzIdzddeZV+dK0nEUUEABBRRQQAEFFFBAAQUUUEABBRRQQAEFFFBAAQUUUEABBRRQQAEFFFBAAQUUUEABBRRQQAEFFFBAAQUUUEABBRRQQAEFFFBAAQV6nYD/OEOvu6QuSAEFFFBAAQUUUEABBRRQQAEFFFBAAQUUUEABBRRQQAEFFFBAAQUUUEABBRRQQAEFFFBAAQUUUEABBRRQQAEFFFBAAQUUUEABBRRQQAEFFFBAAQUUUOAgAoXACcBC4CxgCtAP6NOsz37gdeB3wAPAc8BaoB44CjgOeA8wDRgLDAMGAv2TIz8ZL97jJ8ZqSI49wG5gF/AWUAe8mBzPJ+cOAY4FzgDeB0wGRrVaT4y5BVgN3JEc8fnWDlz5k4B5wOcSk0yHWp/yvCUV7z3A0gw6fRUoB14FbgO+n0Gfw3VKY/OJGxtbfNlpMdXX11NbW0tFRQV1dXWUlZVx5pln0tDQwLXXXktRURFXXHEFH//4x1vE0FXxZbrwvLwD3uLK97zKFM/zFFCgtwl8F/hEs0V9Evheb1uk61GgFwhErhJ5/BjgGOBDwLnAjCTXz2SJTQljW4ljUy6UaU4UtULUCLcDDyX58w5gXyaBtPOcqDvOB+91BAAAIABJREFUTvL1j2Y4xnagFvgx8H8z6HNtqs66NKmBYm3Rr6e0LqkP2qoHZs+ena4HFi1alK4HFi5cyNy5c5k6deo7dq3zb+uDnnJbGacCCiiggAIKdKFAl+Rz7V1P63yuuLiYyspKSkpKGD16dHuHzVm/Xvi8N/Z3ov65AjjnEFCxxxN7OlHDfC35PPZ6bAoooIACCiigQE8S6FH5cEeeb9bU1FBVVUV1dTXxvDUXeXUvzIdzde+aV+dK0nEUUEABBRRQQAEFFFBAAQUUUEABBRRQQAEFFFBAAQUUUEABBRRQQAEFFFBAAQUUUEABBRRQQAEFFFBAAQUUUEABBRRQQAEFFFBAAQV6nUCmb0Tc6xbughRQQAEFFFBAAQUUUEABBRRQQAEFFFBAAQUUUEABBRRQQAEFFFBAAQUUUEABBRRQQAEFFFBAAQUUUEABBRRQQAEFFFBAAQUUUEABBRRQQAEFFFBAAQWOSIG+wBBgJnAR8HFgODCglcY+oB7YBvwude5y4BGgFngb6AcMBsYA44HJyedHJeP3B/KB3ck4O4GNwBvAa8DrwJvAnuS8ocBs4L3A6cl4w5J5YpzmLfqsAH4E/Ap4PhlnfweuaKzhLOBa4IQsxol13AbcBdybQb+/T3leCqwEbgduzqDP4TqlsfnEjY0tvuy0mOrr66mtraWiooK6ujrKysqYPXs2DQ0NLFq0iKKiIhYuXMjVV1/dIoauii/TheflHfAWV77nVaZ4nqeAAr1N4J+ALzdbVHx+XW9bpOtRoBcJFACRm08FpgHTmx2TgBFA5Pq5bJHH7wU2AGuAV4CXgZeS+iPqh+1A1Cid2aK+iTX/BfA3qdogk/wtaqaoCX4AfD2D4P5nqpZZkNRGUUfckEGf7nJKl9QHmdYDc+fOZerUuE3/0Frn39YH3eW2MQ4FFFBAAQUU6EYCXZLPtXe9rfO54uJiKisrKSkpYfTo0e0dNmf9euHz3uJkjyjqk5JDQEXd8yxwa2o/6f8mez45s3UgBRRQQAEFFFCgiwR6VD7ckeebNTU1VFVVUV1dTTxvzUVe3Qvz4VzddubVuZJ0HAUUUEABBRRQQAEFFFBAAQUUUEABBRRQQAEFFFBAAQUUUEABBRRQQAEFFFBAAQUUUEABBRRQQAEFFFBAAQUUUEABBRRQQAEFFFBAgV4nkMmb+/a6RbsgBRRQQAEFFFBAAQUUUEABBRRQQAEFFFBAAQUUUEABBRRQQAEFFFBAAQUUUEABBRRQQAEFFFBAAQUUUEABBRRQQAEFFFBAAQUUUEABBRRQQAEFFFBAgSNaIB8YCZwEnAecBcwEhgH9msk0AnG8CawDXgZWA68CG4CNwK7knBhzEFAADAD6AvEePw3AXmAPsBPYDexP5olzi4AJyTEVmJZ8PhTo0+oqxVybgSeAR4EHk1jezsHVHAKcBlQCs5I1ZDJsHVCd6nM7cGcGHf4RuBR4OulzSwZ9Dtcpce3faY2NLb7stJjq6+upra2loqKCuro6ysrKmD17Ng0NDSxatIiioiIWLlzI1Vdf3SKGroov04Xn5R3wFle+51WmeJ6ngAK9TeBLyd/XpnXF39qv9LZFuh4FeqnAYGAccDJwOjADGA8MT/1eD0xy5v5Jbh91ROTvrXP4Jpqm2iLqg6gN4ojaID7uALYCLwIrgN8CtcBrSe3QVbyxhljbVaka52tJbRN1zcHaviT2G1Jr+Z9JbXSw87+YWuMCIPr9F/CtrlpcDubpkvpg9+7drFq1ii984Qts3LiRCy+8kFNOOYX4fvN6YO7cuUydGiXkH1rr/Nv6IAdX3CEUUEABBRRQoLcJdEk+11601vlccXExlZWVlJSUMHr06PYOm7N+vfB57ynAnwMXJHsiB7OKeu1u4I5UfXhbsueTM1sHUkABBRRQQAEFukigR+XDHXm+WVNTQ1VVFdXV1cTrL3KRV/fCfDhXt515da4kHUcBBRRQQAEFFFBAAQUUUEABBRRQQAEFFFBAAQUUUEABBRRQQAEFFFBAAQUUUEABBRRQQAEFFFBAAQUUUEABBRRQQAEFFFBAAQUUUKDXCfiPM/S6S+qCFFBAAQUUUEABBRRQQAEFFFBAAQUUUEABBRRQQAEFFFBAAQUUUEABBRRQQAEFFFBAAQUUUEABBRRQQAEFFFBAAQUUUEABBRRQQAEFFFBAAQUUUEABBTIUGAKMBj4CvB+YBowABgDv9v48m4F1wErgOeCV5OvXgT3APqAxOSKMGKfp6A/EnEcDk4EpwEnA8cAkIH7eVmsAdgMxR20qzpuAh4E3kvkyXO4hT5sBVAIlwKhDnv2HEzYCDwG3Aj/PoM91KbtyYDlwG3BLBn0O1ylxHd9pjY0tvuy0mOrr66mtraWiooK6ujrKysqYPXs2DQ0NLFq0iKKiIhYuXMjVV1/dIoauii/TheflHfAr5HteZYrneQoo0NsETgPmApFDxBE5xEu9bZGuR4FeKpAP9Ety+Mjjhye5fOTxxyY5/XhgTJI/xzlt5fRN9UE9sA14E9iQ1BGvAWuBVcDvgS3ADmBXUgN0JW3ka31Tdc5lwJeAicBRhwgg1hY10HdSa/siELXL/oP0+RxwaWIaNcQ/deUCOzhXl9QHkfevX7+ea6+9ls2bN3PBBRcwefJkNm3a1KIemDt3LlOnTn1nSa3zb+uDDl5tux+JAmennrWcC8wCTk0977kCeORIhHDNCiigQC8W6JJ8rr1+rfO54uJiKisrKSkpYfTo2MY4vK0XPu+NfZB4yP4nqX2KEw6hG/sg3wbuAWqSuufwXhBnV0ABBRRQQAEFshfoUflwR55v1tTUUFVVRXV1NfH6i1zk1b0wH87+Dmq7h3l1riQdRwEFFFBAAQUUUEABBRRQQAEFFFBAAQUUUEABBRRQQAEFFFBAAQUUUEABBRRQQAEFFFBAAQUUUEABBRRQQAEFFFBAAQUUUEABBRRQoNcJ+I8z9LpL6oIUUEABBRRQQAEFFFBAAQUUUEABBRRQQAEFFFBAAQUUUEABBRRQQAEFFFBAAQUUUEABBRRQQAEFFFBAAQUUUEABBRRQQAEFFFBAAQUUUEABBRRQQAEFMhToC/QHJgEzgHnAmcBJQD7Q1nv07AV2AduSY0fy9U5gC7AdqAfivP1AP2BAcgwF4hjU7BgGDAEGAn3aiLsxGXcF8AjwALAaeBPYDcTPc9WmAp9PzXNe4pHJuG8BvwJ+BtyUQYfrgHL4f+zdDZilZ1ng+X/lCxIiX2kQKyMIjcK27CgGmXY1aWBUCCZxAY3o1EScVnbGwTi4IqCzCuXHWirj7CV+rIvjZNQBoflKoGf48CNpwHGYMHaEQYg4SgGSgBJCJ2kSmto6WgmnKt1d1XWq6pzq/p3rqqv61Hme+7mf3/umc9/vqX5P765eX71qDXPGNWSZ7cLCRlIfe0uHDx/uxhtv7Morr+ymm27q4osv7olPfGJHjhxpdna26enpZmZm2rt377IgW5XfWg/G1NS9/vNxz6u14hlHgAABAgQITKLAoJYZ9AiD+v2Lq4dVD6l2VA9Y+vn9lur+wbi7+4kjS73BoD8Y1O+DXuKWalBHf6L65FJtf9NSHzEYP+7HN1X/rNpdfdkakhkUyq9YzP9FS/3QnceZMyhin1k9stq32DP9+BriT8qQLekPBnX9rbfe2lve8pYGvcFjH/vYTj/99D7wgQ8s6wf27NnTzp2DFu7vHyvrb/3BpJw28thGAoNrGv9kKN8fWPw7/uXbKH+pEiBAgMDqAltSz62extFHrKzndu3a1dzcXLt3727HjkHbMd7HSXi9d89iX3Zl9TWr9D2DXu7DS73L25Z6uK15s2C8h9zqBAgQIECAwMknsK3q4VGubx48eLB9+/a1f//+v7vGuhF19UlYD2/UGa6u3ihJcQgQIECAAAECBAgQIECAAAECBAgQIECAAAECBAgQIECAAAECBAgQIECAAAECBAgQIECAAAECBAgQIECAAAECBAgQIEDgpBPw4Qwn3SG1IQIECBAgQIAAAQIECBAgQIAAAQIECBAgQIAAAQIECBAgQIAAAQIECBAgQIAAAQIECBAgQIAAAQIECBAgQIAAAQIECBAgQIAAAQIECBA4QYHTq/Oqr136ekL1ZdXDqgdWg9eP91ioPl8dqm6vPlvdtfSzM6uzlr7uV923Oq1a7f4/h6tPVx+ubqyur/5r9e6h2Ce4zVWHn19dXl1SPWXV0X8/YJDjf69eWf36Gub839WzqoPV66v/uIY54xoyOK73PBYWlj3dtJwOHz7cjTfe2JVXXtlNN93UxRdf3BOf+MSOHDnS7Oxs09PTzczMtHfv3mU5bFV+a9341NS9TvHVzvm1hjaOAAECBAgQIDCpAoO6/z5LNf+gDxj0EYO6/o6lr0HPsDVF5WhCj6+ettQbfPUaQ/324riXVDdXnznOnGdXz6z+UfWa6gXbxGSwpbH0B4OF5+fnO3DgwLJ+YM+ePe3cufMe6pX1t/5gjWeuYQS+IPDD1c8Pgbyi+j5ABAgQIHBSCYytnluL4sp6bteuXc3NzbV79+527NixlhCbOuYkvN77zYvvtfzY4nsbj6m++Dh4gx7nhsX+7ierP1p6f2ZTrQUnQIAAAQIECGySwLaqh0e5vnnw4MH27dvX/v37G/z+xUbU1SdhPbxRp5m6eqMkxSFAgAABAgQIECBAgAABAgQIECBAgAABAgQIECBAgAABAgQIECBAgAABAgQIECBAgAABAgQIECBAgAABAgQIECBAgACBk07AhzOcdIfUhggQIECAAAECBAgQIECAAAECBAgQIECAAAECBAgQIECAAAECBAgQIECAAAECBAgQIECAAAECBAgQIECAAAECBAgQIECAAAECBAgQIEBgHQKD+/GcXj2k+rLqGdWTq6+szl5jvIWlcXd/H5529/1+1nrfn5uq91dvqH6/+nB1W/W5NeaynmHnLa51UfVt1XetMcCh6sbqt6pfXMOcl1bPqj6wtLfBvEl9LDuOCwtHO6wbn/rhw4e78cYbu/LKK7vpppu6+OKLe+ITn9iRI0eanZ1tenq6mZmZ9u7du2zxrcpvrTuemrrXqb7Wc3+tSxhHgAABAgQIEJg0gdOWeoq7vw/qnyNLNfzg+9YUlKOrfOlirf7V1fOXeqK1RNxX/Vz1F9XfHGfCJdVl1cXVm6oXLn7dUd21lkXGPGYs/cFgz/Pz8x04cGBZP7Bnz5527tx5D8nK+lt/MOazxfLbUeAbq7cNJf7u6onbcSNyJkCAAIFjCoytnlvLMVlZz+3atau5ubl2797djh071hJiU8echNd7B33JXHV+9UXHwbt+qUb4D0vv2Wyqs+AECBAgQIAAgU0U2Fb18CjXNw8ePNi+ffvav39/g9+/2Ii6+iSshzfqVFNXb5SkOAQIECBAgAABAgQIECBAgAABAgQIECBAgAABAgQIECBAgAABAgQIECBAgAABAgQIECBAgAABAgQIECBAgAABAgQIECBw0gn4cIaT7pDaEAECBAgQIECAAAECBAgQIECAAAECBAgQIECAAAECBAgQIECAAAECBAgQIECAAAECBAgQIECAAAECBAgQIECAAAECBAgQIECAAAECBAiMIHDf6ouqndWjqy8f+np49cDqrBHiH23q56u7qo9Vf1l9qPrz6oPVjdVHqkPV5zZ43ZXh7re05yuq51druUfR4eqvq39X/dQa8vvR6pnVJ6rXV7++hjnjGrIwvPDCwrKnm5bT4cOHu/HGG7vyyiu76aabuvjii3viE5/YkSNHmp2dbXp6upmZmfbu3bssh63Kb60bn5q61+mzlvNpreGNI0CAAAECBAgQ2DyBQT90fvWT1aVL/c9qtdybqpdXf7rU1xwruydVT6++s/qD6serTy71O5u3o42JPJb+YJD6/Px8Bw4cWNYP7Nmzp507B23r3z9W1t/6g4056KKcUgKD6z2fGtrxndXZi39PDa7ZeBAgQIDAySEwtnpuLXwr67ldu3Y1NzfX7t2727Fjx1pCbOqYDbzeO3if5R9Wgx5iXI9Bf3N59avV/Rd7n9OPkcjgnNlX/Yfq3dVN40rYugQIECBAgACBDRDYVvXwKNc3Dx482L59+9q/f3+D37/YiLp6A+vhDTiUExNCXT0xh0IiBAgQIECAAAECBAgQIECAAAECBAgQIECAAAECBAgQIECAAAECBAgQIECAAAECBAgQIECAAAECBAgQIECAAAECBAgQIDCJAqvd0HcSc5YTAQIECBAgQIAAAQIECBAgQIAAAQIECBAgQIAAAQIECBAgQIAAAQIECBAgQIAAAQIECBAgQIAAAQIECBAgQIAAAQIECBAgQIAAAQIECBDYCoH7VQ+rvqp6QvWV1fnVA6qzq/tUZ1VnLn2dVg2+jvZYqAZfR6o7l74+u/T9turW6gPVDdWfVDdWH6k+vxUbXVpjsI/B3p6zmOtPVPetzlhl/c8t5f7ri3v50aU9Hm/K/7m4x2dWg3mvq/6fLdzfiS41OF73PBYWlj090VhrHv/Zz362v/iLv+iHfuiH+sQnPtHTnva0Hv/4xzf4+ezsbNPT083MzLR3795lMbcqv7VuZGrqXre4cs+rteIZR4AAAQIECBAYr8Cgpzl3scf56erbqh1r6AveXv1m9a7FfuIvj5P+oK/6puq51fXVz1cfqj453i2vafWx9AeDzObn5ztw4MCyfmDPnj3t3LnznsRX1t/6gzUdU4MIrBT4aDU99MPHLl2rIUWAAAECJ4fA2Oq5tfCtrOd27drV3Nxcu3fvbseOQUk+3scGXO998VJ/8TXVZ6r7j2lHg37nnOo7qn+72JMM3gc62rXrwXsYty++R/Rr1S9Xn6juGFPOliVAgAABAgQIbITAtqqHR7m+efDgwfbt29f+/fs7fPjwhtTVG1APb8QxnKQY6upJOhpyIUCAAAECBAgQIECAAAECBAgQIECAAAECBAgQIECAAAECBAgQIECAAAECBAgQIECAAAECBAgQIECAAAECBAgQIECAAIGJFPDhDBN5WCRFgAABAgQIECBAgAABAgQIECBAgAABAgQIECBAgAABAgQIECBAgAABAgQIECBAgAABAgQIECBAgAABAgQIECBAgAABAgQIECBAgAABAhMgcHp1ZnXu0tcDqi+pHlU9snpEdX71kOq8pTFnHSXvhWrwdbj6THVz9bFqvvpI9VfVX1SfrD5d3VbdUX12iw0G9yQ6o7q8+pHqS6sHrZLDYF+fq35tcW//Z3Wk+vxx5jyvetaS1Wurn93iPZ7IcoO93fNYWFj29ETinNDYI0eO9NGPfrSXvvSl3XLLLT31qU/tEY94RH/zN3/T7Oxs09PTzczMtHfv3mVxtyq/tW5maupet7hyz6u14hlHgAABAgQIEBi/wH0W+5bvr55ZfU11ziopvaP63ept1QeOM/Yx1ZOqH65uXOoj3rPUF41/18fPYCz9wSCl+fn5Dhw4sKwf2LNnTzt37rwn45X1t/5g0k8n+U2owP7q4qHcvqN69YTmKi0CBAgQOHGBsdVza0l1ZT23a9eu5ubm2r17dzt27FhLiE0dM+L13sG14Y9XDx1KcvA+wes2NemjBx+85/OwpfdBfmrxPYr7HiOHW6u/XMz5V6pXLL3vsTVvEowBxZIECBAgQIDAKSGwrerhUa5vHjx4sH379rV///4OHz68IXX1iPXwyXiCqatPxqNqTwQIECBAgAABAgQIECBAgAABAgQIECBAgAABAgQIECBAgAABAgQIECBAgAABAgQIECBAgAABAgQIECBAgAABAgQIECCwoQI+nGFDOQUjQIAAAQIECBAgQIAAAQIECBAgQIAAAQIECBAgQIAAAQIECBAgQIAAAQIECBAgQIAAAQIECBAgQIAAAQIECBAgQIAAAQIECBAgQIAAgZNUYHC/ntOr+1dfXD2seki1o3rA0s/vV91nadxg7GDOkequpa/PVndUt1R/W32i+mR1c3VTdXhp/LgJv6n6Z9Xu6svWkMxC9YrF/F9UHaruPM6cvdUzq0dW+6ofX0P8cQ0Z7Ouex8LCsqebltNgnVtvvbW3vOUtHT58uMc+9rGdfvrpfeADH2h2drbp6elmZmbau3dAufX5rXXjU1P3usWVe16tFc84AgQIECBAgMD4Bc6snlpdVn179cBVUvpv1Zuq1y/W+zccZ+x09fXV7FIP9DvVH1Y3jn/Lq2Ywlv5gkNX8/HwHDhxY1g/s2bOnnTt33pP0yvp7q/qXVdWWBugP1ipl3JgFfqZ68VAOP1396zHnZHkCBAgQ2DiBsdVza9nCynpp165dzc3NtXv37nbsGLwNMd7HBtRzP1e9YGgXr6ueNYZd3XfxvYnHLa39/KX3dI6Wxl9Vb116H+Nt1da8QTAGEEsSIECAAAECp4zAtqqHR7m+efDgwfbt29f+/fv/7ncuNqKu3oB6+GQ70dTVJ9sRtR8CBAgQIECAAAECBAgQIECAAAECBAgQIECAAAECBAgQIECAAAECBAgQIECAAAECBAgQIECAAAECBAgQIECAAAECBAgQ2HABH86w4aQCEiBAgAABAgQIECBAgAABAgQIECBAgAABAgQIECBAgAABAgQIECBAgAABAgQIECBAgAABAgQIECBAgAABAgQIECBAgAABAgQIECBAgMApKnBWdZ/qvtWZ1enV4eqOpa/PVwvbwObx1dOqy6uvXmO+v7047iXVzdVnjjPn2dUzq39UvaZ6wQSbLDtWCwvjO3Tz8/MdOHCg2dnZpqenm5mZae/evcuYx5nf0Y731NS9bnHlnldr/I/JMAIECBAgQIDABAicVn15dfFiL/PC6mGr5PS+6ver36refZyx51ZfW/1idWe1v3rdYo9wwwTsebUUxtYfHK0f2LNnTzt37rwn55X1t/5gtcPpdQJHFRhcB/ndoVfeVF3KigABAgROGoGx1XNrEVxZz+3atau5ubl2797djh071hJiU8dswPXer6r+ZCjJu6oHV4c2NfF7B79fdWH1jOo51eB9nZWPI9V/r15evau6cYtztBwBAgQIECBAYDMEtlU9PMr1zYMHD7Zv377279/f4cOHN6Su3oB6eDOO6ThjqqvHqW9tAgQIECBAgAABAgQIECBAgAABAgQIECBAgAABAgQIECBAgAABAgQIECBAgAABAgQIECBAgAABAgQIECBAgAABAgQIENgWAj6cYVscJkkSIECAAAECBAgQIECAAAECBAgQIECAAAECBAgQIECAAAECBAgQIECAAAECBAgQIECAAAECBAgQIECAAAECBAgQIECAAAECBAgQIECAwDYQOK06vbr7++AeP0eqzy19X9gGexik+KXVV1fPr568xpz3VT9X/UX1N8eZc0l1WXVx9abqhYtfd1R3rXGdrRy27HgtLIzv8M3Pz3fgwIFmZ2ebnp5uZmamvXv3LrMYZ35HOyhTU/e6xZV7Xm3l2WstAgQIECBAgMBoAoPa7YuW+oGXVo+u7neckB9arPH/uPrV6h3HGTfolwa9xi9W51bXL/Yfv1H9l9HS3ZLZY+sPjtYP7Nmzp507d96z8ZX1t/5gS84Ji5x8Ao+p/mxoW/PVw0++bdoRAQIETlmBsdVzaxFfWc/t2rWrubm5du/e3Y4dO9YSYlPHbND13vdVu4YS/d6lfmBTc18R/AHV4H2Kb63+9+rMFa8PzpND1R9UP7r0nsfgPQwPAgQIECBAgMB2F9hW9fAo1zcPHjzYvn372r9/f4cPH96QunqD6uHtfg4N56+uPpmOpr0QIECAAAECBAgQIECAAAECBAgQIECAAAECBAgQIECAAAECBAgQIECAAAECBAgQIECAAAECBAgQIECAAAECBAgQIECAwKYI+HCGTWEVlAABAgQIECBAgAABAgQIECBAgAABAgQIECBAgAABAgQIECBAgAABAgQIECBAgAABAgQIECBAgAABAgQIECBAgAABAgQIECBAgAABAgQIbFuBL6rOr36yurQ6q1rtfkVvql5e/Wn1sePs/EnV06vvrP6g+vHqk9WhCdRaGM5pYWHZ0y1Nd35+vgMHDjQ7O9v09HQzMzPt3bt3WQ7jzO9oGFNT9zplVjuHttTUYgQIECBAgAABAqsKDOq3J1QvrL62evhxZny0em/189XvrRJ5V/XTS/FuXprz+6tmM/4BY+sPjtYP7Nmzp507d96jsrL+1h+M/4SRwbYVuK06Zyj7B1ef2ra7kTgBAgQILLvEOynXe9dyPXXXrl3Nzc21e/fuduzYMfYjuUHXe1+8+H7DzwxtZvAewVO2eHOD/7fPLL33MXi/4owV6x+pDlb/qfqV6qZq8DMPAgQIECBAgMB2Fxjb9c21wG3k9c2DBw+2b9++9u/f3+HDhzekrt6gengtFNtljLp6uxwpeRIgQIAAAQIECBAgQIAAAQIECBAgQIAAAQIECBAgQIAAAQIECBAgQIAAAQIECBAgQIAAAQIECBAgQIAAAQIECBAgQIDA2AR8OMPY6C1MgAABAgQIECBAgAABAgQIECBAgAABAgQIECBAgAABAgQIECBAgAABAgQIECBAgAABAgQIECBAgAABAgQIECBAgAABAgQIECBAgAABAgQmUuC06tzqp6tvq3ZUZ6yS6dur36zeVf3lccY+ofqm6rnV9dXPVx+qPjmBEgvDOS0sLHu6penOz8934MCBZmdnm56ebmZmpr179y7LYZz5HQ1jaupet7hyz6stPWssRoAAAQIECBDYEIEvX+oJvqX6+uNEvKX6cPVj1ZtWWfnR1Quqx1dnVy9ew5wN2cyIQcbWHxytH9izZ087d+68Z0sr62/9wYhH2/RTWeCPqt1DAE+qrj2VQeydAAECJ5HA2Oq5tRiurOd27drV3Nxcu3fvbseOwSX68T426HrvP6jmh3YyOCYPq27ewt09ZPH9iOdVgx7nq6snaOaYAAAgAElEQVTTV6x9Z/XqxX7ljdVbqs9sYW6WIkCAAAECBAhspsC2qodHub558ODB9u3b1/79+zt8+PCG1NUbVA9v5vHd6tjq6q0Wtx4BAgQIECBAgAABAgQIECBAgAABAgQIECBAgAABAgQIECBAgAABAgQIECBAgAABAgQIECBAgAABAgQIECBAgAABAgQIbDsBH86w7Q6ZhAkQIECAAAECBAgQIECAAAECBAgQIECAAAECBAgQIECAAAECBAgQIECAAAECBAgQIECAAAECBAgQIECAAAECBAgQIECAAAECBAgQIECAwKYL3Kf6/uqZ1ddU56yy4juq363eVn3gOGMfUz2p+uHqxurXqvdUH9n0HZ34AgvDUxYWlj098WgjzJifn+/AgQPNzs42PT3dzMxMe/fuXRZxnPkdbWtTU/e6xZV7Xo1wDphKgMC2F/jG6tLqgUtfr65+Z9vvygYIEDgVBB5SPb56TnV5dVp1tLruzupvq+dXr60+Vx2rgH5ENShmn1x9RfWD1b7qyHHmTIL12PqDo/UDe/bsaefOnfe4rKy/9QeTcMrIYZsK3F2z/UX1VxN6vWKb0kqbAAECYxcYWz23lp2vrOd27drV3Nxcu3fvbseOHWsJsaljNvB674HqG4aSfUH1C5ua/PLgD1vsV/51dXH1ZUs9zt0jBufIHYs9z0ur1yzVAXdtYW6WIkCAAAECBAhspsC2qodHub558ODB9u3b1/79+zt8+PCG1NUbWA9v5jHeytjq6q3UthYBAgQIECBAgAABAgQIECBAgAABAgQIECBAgAABAgQIECBAgAABAgQIECBAgAABAgQIECBAgAABAgQIECBAgAABAgQIbEsBH86wLQ+bpAkQIECAAAECBAgQIECAAAECBAgQIECAAAECBAgQIECAAAECBAgQIECAAAECBAgQIECAAAECBAgQIECAAAECBAgQIECAAAECBAgQIECAwKYKnFk9tbqs+vbqgaus9t+qN1Wvr244ztjp6uur2eqm6neqP6xu3NTdrC/4wvC0hYVlT9cXcZ2z5ufnO3DgQLOzs01PTzczM9PevXuXRRtnfkfb1tTUvW5x5Z5X6zz+phEgcFIIvLD62aGd/Hz1IyfFzmyCAIGTXeA+1YOqK6vnVWdXZxxl059f/Hvt9qW/215Tfao6cgycL1nsGZ5ZXVJ9Q/WCajDnluPMmQTnsfUHR+sH9uzZ086dO+9xWVl/6w8m4ZSRAwECBAgQIDBhAmOr59bisLKe2717dz/7sz/bBRdc0LnnnruWEJs6ZgOv9/7z6leHkv2T6vGbmvwXgp9W/YPq56pvXnrfY/i69c1L71X8m8X3Md622KvcVg16HQ8CBAgQIECAwMkgsK3q4VGub37wgx/s7W9/e294wxv6zGc+syF19QbWwyfDuaSuPhmOoj0QIECAAAECBAgQIECAAAECBAgQIECAAAECBAgQIECAAAECBAgQIECAAAECBAgQIECAAAECBAgQIECAAAECBAgQIECAwKYL+HCGTSe2AAECBAgQIECAAAECBAgQIECAAAECBAgQIECAAAECBAgQIECAAAECBAgQIECAAAECBAgQIECAAAECBAgQIECAAAECBAgQIECAAAECBAgQ2HYCp1VfXl1cvbB62Co7eF/1+9VvVe8+zthzq6+tfrG6s9pfva66YQKFFoZzWlhY9nRL052fn+/AgQPNzs42PT3dzMxMe/fuXZbDOPM7GsbU1L1uceWeV1t61liMAIEJE/i+6teHcvp31fK/yCcsYekQIEBgSWDQF5xR/dPqe6vHVA86hs7hxbE/Vb2m+sulev9oQ3dUT6q+rfrW6ierfavMmYQDMrb+4Gj9wJ49e9q5c+c9Livrb/3BJJwyciBAgAABAgQmTGBs9dxaHFbWc8997nP7gR/4gb7iK76is846ay0hNnXMBl7vHfQTn1jsA04fSvjRiz3HhzZ1A38f/D7Vo6p/Wz1lqdcZ/Hxwbhyp/qR6e/XqxV7lv29BPpYgQIAAAQIECGylwLaqh0e5vvmxj32sP/3TP+3tb397t95664bU1RtYD2/lMd+stdTVmyUrLgECBAgQIECAAAECBAgQIECAAAECBAgQIECAAAECBAgQIECAAAECBAgQIECAAAECBAgQIECAAAECBAgQIECAAAECBAicVAI+nOGkOpw2Q4AAAQIECBAgQIAAAQIECBAgQIAAAQIECBAgQIAAAQIECBAgQIAAAQIECBAgQIAAAQIECBAgQIAAAQIECBAgQIAAAQIECBAgQIAAAQIENkRgcH+iL6qeXL20enR1v+NE/lD1x9WvVu84zrjTq6+ufrE6t7q++o3qv2xI1hsbZGE43MLCsqcbu9Iq0ebn5ztw4ECzs7NNT083MzPT3r17l80aZ35HS39q6l63uHLPqy09ayxGgMCECTyr2jeU0xuqZ0xYjtIhQIDA8QQuWqzdL136u2vnMQZ+tnp59drqT6o7jjHuAdVXVd9VPaf65ep11XuOM2cSjs7Y+oNBP/DOd75zWT9w4YUXtnPnFw7FyvpbfzAJp4wcCBAgQIAAgQkTGFs9txaHlfXcBz/4wc4///zOPvvsjnKtdS0hN3TMBl/vvXqpv7g7x39R/dqGJnz0YOct9iv/a/WT1dcvvvdx9zXrz1W3Lr53Mbhe8yvV/6z+dgvysQQBAgQIECBAYCsFtlU9PMr1zTvvvLPbbrutW265pc997nMbUldvcD28lcd9M9ZSV2+GqpgECBAgQIAAAQIECBAgQIAAAQIECBAgQIAAAQIECBAgQIAAAQIECBAgQIAAAQIECBAgQIAAAQIECBAgQIAAAQIECBAgcNIJ+HCGk+6Q2hABAgQIECBAgAABAgQIECBAgAABAgQIECBAgAABAgQIECBAgAABAgQIECBAgAABAgQIECBAgAABAgQIECBAgAABAgQIECBAgAABAgQIENgQgcE9ip5QvbD62urhx4n60eq91c9Xv7fK6ruqn16Kd/PSnN/fkIw3NsjCcLiFhWVPN3alVaLNz8934MCBZmdnm56ebmZmpr179y6bNc78jpb+1NS9bnHlnldbetZYjACBCRN4cjX8/7rrqj0TlqN0CBAgcDyBRyz1BC9Y+n602u7O6rer11d/WB06RsCzl3qB76meX72qekP19uozE3wYxtYf3HLLLd1www297GUv+7t+4PLLL2/Xrl198Rd/8T1cK+tv/cEEn0lSI0CAAAECBMYlMLZ6bi0bXlnP3XXXXZ1++ukd5TrrWsJt+JgNvt77HdUPLvUOv1t9eMMTPnrAhyz2H4+tvrsavE8xeBxZ6l3+qrp2sd958+J7IndUd21RTpYhQIAAAQIECGyVwLaqhzfi+uaRI0caxNmIunqD6+GtOuabtY66erNkxSVAgAABAgQIECBAgAABAgQIECBAgAABAgQIECBAgAABAgQIECBAgAABAgQIECBAgAABAgQIECBAgAABAgQIECBAgACBk0rAhzOcVIfTZggQIECAAAECBAgQIECAAAECBAgQIECAAAECBAgQIECAAAECBAgQIECAAAECBAgQIECAAAECBAgQIECAAAECBAgQIECAAAECBAgQIECAwIYKfHn1bdW3VF9/nMi3VB+ufqx60yoZPLp6QfX46uzqxWuYs6GbWmOwheFxCwvLnq4xxMYMm5+f78CBA83OzjY9Pd3MzEx79+5dFnyc+R1tl1NT97rFlXtebczpIAoBAttT4KuqPxlK/X3V47bnVmRNgMApKjCo23dWs9WTqwdUK+u7u5bq+jdWb6g+fQyrM6v7V99X/Xj1e0vzXl19aoJ9x9Yf3HnnnQ16gje+8Y2dd955XXjhhT30oQ/t3HPPvYdrZf2tP5jgM0lqBAgQIECAwLgExlbPrWXDK+u5T33qU39X751xxhlrmb7pY06S670Prs6vvqZ6yBLa4eoTS9dt/rq6ddMxLUCAAAECBAgQGI/AtqqHR7m+OZh75MiR7rjjjr/7vhF19UlSD2/Umaeu3ihJcQgQIECAAAECBAgQIECAAAECBAgQIECAAAECBAgQIECAAAECBAgQIECAAAECBAgQIECAAAECBAgQIECAAAECBAgQIEDgpBbw4Qwn9eG1OQIECBAgQIAAAQIECBAgQIAAAQIECBAgQIAAAQIECBAgQIAAAQIECBAgQIAAAQIECBAgQIAAAQIECBAgQIAAAQIECBAgQIAAAQIECBAgMJLAQ6rHV8+pLq9Oq45276I7q7+tnl+9tvpctXCMlR9R7a2eXH1F9YPVvurIceaMtIl1Tl6W/8LCsbazzugnMG1+fr4DBw40Ozvb9PR0MzMz7d07IPzCY5z5HW0rU1P3Ok3c8+oEjrmhBAicdAJfWn14aFd/XU2fdLu0IQIETmaBQR/w0MWa/8rq6Yv1++Oq01dseNADvKN6U/WbS/3BUUvFpb7ie6ufqd5fvXUx/q9Un5xgxLH1B4Na/6677urQoUOdfvrpnX322Z1xxhmddtrgsPz9Y2X9rT+Y4DNJagQIECBAgMC4BMZWz61lwyvruRe/+MV993d/d4985CM766yz1hJiU8ecJNd7B5DnVA+u7rsENnhf4vDi+xSfqu6o7tpUSMEJECBAgAABAuMT2Fb18CjXNz/+8Y/3/ve/v3e9613ddtttG1JXnyT18EadferqjZIUhwABAgQIECBAgAABAgQIECBAgAABAgQIECBAgAABAgQIECBAgAABAgQIECBAgAABAgQIECBAgAABAgQIECBAgAABAgROagEfznBSH16bI0CAAAECBAgQIECAAAECBAgQIECAAAECBAgQIECAAAECBAgQIECAAAECBAgQIECAAAECBAgQIECAAAECBAgQIECAAAECBAgQIECAAAECIwncp3pQdWX1vOrs6oyjRPx8dfvi149Ur6k+VR05xspfUj2zuqT6huoFS3NuOc6ckTaxzskLw/MWFpY9XWfI9U2bn5/vwIEDzc7ONj093czMTHv37l0WbJz5HW1XU1P3usWVe16t7/CbRYDAySFwv+rQ0FburAb/j/UgQIDAdhK4f/W06lurb6/OXJH8oP5/f7W/ell18yqb+87qR5d6gHdVs9XHJxhkYvqDtdTf+oMJPpOkRoAAAQIECIxLYFvVcxdccEG/8Au/0BOe8ITOPffccZnds67rvWM/BBIgQIAAAQIECIwqsK3q4VGub37gAx/obW97W6973eu69dZbN6SuVg+PevqZT4AAAQIECBAgQIAAAQIECBAgQIAAAQIECBAgQIAAAQIECBAgQIAAAQIECBAgQIAAAQIECBAgQIAAAQIECBAgQIAAAQIETj0BH85w6h1zOyZAgAABAgQIECBAgAABAgQIECBAgAABAgQIECBAgAABAgQIECBAgAABAgQIECBAgAABAgQIECBAgAABAgQIECCwmsAF1XXVOUMDL6uuWW3iOl6/tLp6HfNOZMqLqrmlCfetXls9fSjALdWF1XtPJOgaxj67euXQuIWldf/z0M+2ev8r076qumLoh9dWl1SH1rC/SRny6KXz9Uuq7Zj/pDjKgwABAgQIECBwLIHTqjOqf1p972KN+5jqQccYfHhx7E9Vr6n+srrzGON2VE9arMG/rfrW6ierfavMGccRGtTw9zwWFpY93dJ85ufnO3DgQLOzs01PTzczM9PevXuX5TDO/I6GMTV1r1tcuefVlp41FiNAYAIFPl8N/114bnXbBOYpJQIECBxL4KzqUdUzqxdW91us5U8fLpmrj1dvqX6s+tgqlN9S/YtqZ/U/qh+q5qvB35eT+JiY/mAt9bf+YBJPITkRIECAAAECYxbYVvXc4x73uObm5tq9e3cPfvCDx0xXrveO/RBIgAABAgQIECAwqsC2qodHub55ww039PrXv743v/nN3XHHHRtSV6uHRz39zCdAgAABAgQIECBAgAABAgQIECBAgAABAgQIECBAgAABAgQIECBAgAABAgQIECBAgAABAgQIECBAgAABAgQIECBAgAABAqeegA9nOPWOuR0TIECAAAECBAgQIECAAAECBAgQIECAAAECBAgQIECAAAECBAgQIECAAAECBAgQIECAAAECBAgQIECAAAECBAgQWE3gguq66pyhgZdV16w2cR2vX1pdvY55JzLlRdXc0IRnV69cEWDlmBOJf7SxZ1S/VQ3Wuvvxx9VTq08P/Wwc+x/O96rqiqEfXFtdUh0aFWCL5p9Z/Xr1nKX1tlv+W8RkGQIECBAgQIDAhghcVA3q12cs1ro7jxHxs9XLq9dWf1LdcYxxD6i+qvqupVrul6vXVe85zpwN2cQJBlkYHr+wsOzpCYYabfj8/HzvfOc7m52dbXp6upmZmb7ne75nWdBx5ne03U1N3esWV+55NdppYDYBAttf4K+rhw1t4+HV/Pbflh0QIHAKCZy29L7BxYt1+wurR1YPHtr/oGAe9ABvra6sPlIdr4i+sPqO6knVx6sXLPYIH1z8ftuEmk5Mf7CW+lt/MKFnkbQIECBAgACBcQpsq3pu165dzc3NtXv37nbs2DFOt79b2/XesR8CCRAgQIAAAQIERhXYVvXwKNc3Dx482L59+9q/f3+HDx/ekLpaPTzq6Wc+AQIECBAgQIAAAQIECBAgQIAAAQIECBAgQIAAAQIECBAgQIAAAQIECBAgQIAAAQIECBAgQIAAAQIECBAgQIAAAQIECBA49QR8OMOpd8ztmAABAgQIECBAgAABAgQIECBAgAABAgQIECBAgAABAgQIECBAgAABAgQIECBAgAABAgQIECBAgAABAgQIECBAgMBqAhdU11XnDA28rLpmtYnreP3S6up1zDuRKS+q5oYmnF+9s3rE0M/+uHpq9ekTCXycsY9aWuNhQ2Neuvjnl6yYM479D6dwVXXF0A+urS6pDm2Qw2aGGfx7+ResOLbbKf/NtBGbAAECBAgQILAZAoP6+WuXarDB96Pdv+jO6rer11d/eJy68uzq4dX3LNbgz69eVb2henv1mc1Ifp0xF4bnLSwse7rOkOubdsstt3TDDTf0spe9rOnp6S6//PKe8pSnLAs2zvyOtqupqXudIu55tb7DbxYBAiePwPuqXUPb+erq4MmzPTshQOAUEvia6ruqf1z9w6Xe4O5a70j1B9UPVh+qPnscl8dWF1bfsthn3LZ0rXcwZ/DnSXxMTH+wlvpbfzCJp5CcCBAgQIAAgTELbKt6bteuXc3NzbV79+527NgxZrpyvXfsh0ACBAgQIECAAIFRBbZVPTzK9c2DBw+2b9++9u/f3+HDhzekrlYPj3r6mU+AAAECBAgQIECAAAECBAgQIECAAAECBAgQIECAAAECBAgQIECAAAECBAgQIECAAAECBAgQIECAAAECBAgQIECAAAECBE49AR/OcOodczsmQIAAAQIECBAgQIAAAQIECBAgQIAAAQIECBAgQIAAAQIECBAgQIAAAQIECBAgQIAAAQIECBAgQIAAAQIECBAgsJrABdV11TlDAy+rrllt4jpev7S6eh3zTmTKi6q5oQmDf2f9S9W/HPrZndWTqj86kcDHGfu8pTXuHnJLdWH13hVzxrH/4RSuqq4Y+sG11SXVoQ1y2Mwwz6peXZ22TfPfTBuxCRAgQIAAAQKbIXB2tXOx/pqtnlw9oFp5D6O7qjdVb6zeUH36GImcWd2/+r7qxxdr5d9bmjeo7z61GcmvM+bC8LyFhWVP1xlyfdPuvPPO5ufne+Mb39h5553XhRde2M6dg8Pxhcc48zvarqam7nWLK/e8Wt/hN4sAgZNH4ED1DUPb+cfV758827MTAgROIYHzlnqDf1UNrtMO6vvhWu8d1Yur961S3z+wml68Lv/Upeu8r6purgZ9xSQ+JqY/WEv9rT+YxFNITttYYHANY/B31oe38R6kToAAAQK1req5Xbt2NTc31+7du9uxY8fYj5/rvWM/BBIgQIAAAQIECIwqsK3q4VGubx48eLB9+/a1f//+Dh8+vCF1tXp41NPPfAIECBAgQIAAAQIECBAgQIAAAQIECBAgQIAAAQIECBAgQIAAAQIECBAgQIAAAQIECBAgQIAAAQIECBAgQIAAAQIECBAgcOoJ+HCGU++Y2zEBAgQIECBAgAABAgQIECBAgAABAgQIECBAgAABAgQIECBAgAABAgQIECBAgAABAgQIECBAgAABAgQIECBAgACB1QQuqK6rzhkaeFl1zWoT1/H6pdXVQ/Nury6qrl9HrBOZ8g3VH1RnDE166eKfX3IiQY4x9uzq9dVTh15/bfXs6nMr5oxr/3encVV1xVBO11aXVIc2wGEzQ3xL9eoV5+hgve2S/2baiE2AAAECBAgQ2CyB06qHVldWT68eV52+YrFBvfuO6k3Vby6O/dtjJDO499Eg3vdWP1O9v3rrYvxfqT65WRtYR9yF4TkLC8ueriPc+qcM1r7rrrs6dOhQp59+emeffXb3uc99lgUcZ35H29nU1L1uceWeV+s/BcwkQODkEPiOpf+X3lINvt5V/c3JsTW7IEDgFBMYFKJftFj7f2N1YfXo6gHVmUsO76tesXhN/M+qm49jc9bSNd6HV4Na8c+rO6rPT6jnxPQHa6m/9QcTehZJazsJPH7xfb1/XQ2+P7J6TXX5dtqAXAkQIEDgXgLbqp7btWtXc3Nzfd3XfV3nnXfe2A+n671jPwQSIECAAAECBAiMKrCt6uFRrm8ePHiw1772tb35zW/u8OHDG1JXq4dHPf3MJ0CAAAECBAgQIECAAAECBAgQIECAAAECBAgQIECAAAECBAgQIECAAAECBAgQIECAAAECBAgQIECAAAECBAgQIECAAAECp56AD2c49Y65HRMgQIAAAQIECBAgQIAAAQIECBAgQIAAAQIECBAgQIAAAQIECBAgQIAAAQIECBAgQIAAAQIECBAgQIAAAQIECBBYTeCC6rrqnKGBl1XXrDZxHa9fWl09NO/26qLq+nXEOpEpD6jeUv2joUn/rfrm6lMnEugoY4/m953Vq44ydlz7vzuVq6orhvK6trqkOjSiwWZNH/wb+e+ufqM67SiLTHr+m+UiLgECBAgQIEBgqwTuXz2t+tbq26szVyx8pHp/tb96WXXzKokN6uQfrQbz3rVY481WH9+qzaxhnYXhMQsLy56uYfrmDpmaWn4LqUnPr3LPq809JUQnQIAAAQIECGy1wPnVo6rHVzuq+ywl8NHqndVfVZ/c6qQ2cT39wQi4K/sX/cEImKZulcDu6o+GFrux+oqtWtw6BAgQILApAtuqnvvKr/zK5ubm2r17d+edd96mgJxIUPXciWgZS4AAAQIECBCYSIFtVQ+P8vsPBw8e7HWve11vfvObO3z48IbU1erhiTynJUWAAAECBAgQIECAAAECBAgQIECAAAECBAgQIECAAAECBAgQIECAAAECBAgQIECAAAECBAgQIECAAAECBAgQIECAAAECBCZawIczTPThkRwBAgQIECBAgAABAgQIECBAgAABAgQIECBAgAABAgQIECBAgAABAgQIECBAgAABAgQIECBAgAABAgQIECBAgACBsQhcUF1XnTO0+mXVNZuQzaXV1UNxb68uqq7fhLVWhnxe9UtDP/xc9eTqHSOu/ZLqJ4Zi/Fn1pOqmo8Qd5/4H6VxVXTGU17XVJdWhEQ02Y/rZ1U9Xzz9O8EnOfzNMxCRAgAABAgQIbLXAWdWjqmdWL6zuV50+lMRC9fHqLdWPVR9bJcFvWayT/0W1s/of1Q9V89Xnt3pjx1hvsJ97HgsLy56OPcWpqeW3kJr0/Cr3vBr7WSMBAgQIECBAgMCGCgz6g/tW5y5euz1zqN67c7G2v7X67GJfcNeGrjjeYPqDEfxX9i/6gxEwTd0qgcH7pLetWGxwHWTwXqYHAQIECGxPgW1Vzz33uc/t+7//+3vMYx7Tfe87KLvH+1DPjdff6gQIECBAgACBDRDYVvXwKL//8JGPfKT3vOc9XXvttR06dGhD6mr18AacgUIQIECAAAECBAgQIECAAAECBAgQIECAAAECBAgQIECAAAECBAgQIECAAAECBAgQIECAAAECBAgQIECAAAECBAgQIECAAIFTTMCHM5xiB9x2CRAgQIAAAQIECBAgQIAAAQIECBAgQIAAAQIECBAgQIAAAQIECBAgQIAAAQIECBAgQIAAAQIECBAgQIAAAQIECKxB4ILquuqcobGXVdesYe6JDrm0unpo0u3VRdX1JxpoHeP/l+od1YOH5v5SdeU6Yt095UHVW6snrDHmOPc/SPGq6oqhXK+tLqkOjWCwGVO/tnpltXNF8IVq+N/NT2r+m2EiJgECBAgQIEBgHAKnLfUJF1cvXKwnH7minh7UZ3cs1cSDuvoj1eBnx3pcWH1H9aTq49ULqg8ufr9tHJs7yprLcl9YON5Wtj7jqanlt5Ca9PxW1O5bD2ZFAgQIECBAgAABAqMJ6A9G8FvZv+gPRsA0dSsFPlB9xdCC/1v1R1uZgLUIECBAYEMFtlU998pXvrKnPOUpPfShD91QhPUG26J67tHV91ePq755vbmaR4AAAQIECBAgcFSBbVUPj/L7D4cOHeoTn/hE733ve7vttts2pK7eonrYqUuAAAECBAgQIECAAAECBAgQIECAAAECBAgQIECAAAECBAgQIECAAAECBAgQIECAAAECBAgQIECAAAECBAgQIECAAAECBAicRALLP03iJNqYrRAgQIAAAQIECBAgQIAAAQIECBAgQIAAAQIECBAgQIAAAQIECBAgQIAAAQIECBAgQIAAAQIECBAgQIAAAQIECBAgsG6BC6rrqnOGIlxWXbPuiMeeeGl19dDLt1cXVddvwlorQ55R/Vb17KEX/qx6UnXTOtf/xuqt1d3/lvvOpXh/dIx449z/IKWrqiuGcru2uqQ6tM79b/S0f1D9m+rbj4a0SbwAACAASURBVBJ44PzK6jcnOP+N9hCPAAECBAgQIDApAl9TfVf1j6t/uFT/3l0DH6n+oPrB6kPVZ4+T9GOrC6tvqW6r5pbmDP48CY+F4SQWFpY9HXt+U1PLbyE16fkN9Uljt5MAAQIECBAgQIAAgXUI6A/WgXb3lJX9i/5gBExTt1Lgd6vLhxb8/upXtzIBaxEgQIDAhgpsq3ru5ptv7oEPfGBnnnnmhiKsN9gW1HPvqL5+KL8vr/58vfmaR4AAAQIECBAgcC+BbVUPj/L7D0eOHOmuu+7q9ttvb/Dnjairt6AedsoSIECAAAECBAgQIECAAAECBAgQIECAAAECBAgQIECAAAECBAgQIECAAAECBAgQIECAAAECBAgQIECAAAECBAgQIECAAAECJ5nA8k+TOMk2ZzsECBAgQIAAAQIECBAgQIAAAQIECBAgQIAAAQIECBAgQIAAAQIECBAgQIAAAQIECBAgQIAAAQIECBAgQIAAAQIECKxL4ILquuqcodmXVdesK9rxJ11aXT005Pbqour6TVjraCEH+3rj0AsL1dOr/7yO9Qf/fvuXqn85NPct1TOqO44Rb9z7v6q6Yii3a6tLqkPr2P9GTzm3elO15yiB/69qrnraivNnkvLfaA/xCBAgQIAAAQKTJHBetbP6V9WzqjOr4fsZvaN6cfW+6lPHSfyB1XT11Oq06lXVzdVdE7LZQX9wz2NhYdnTsac4NbX8FlKTnt+Kc2TsfhIgQIAAAQIECBAgcIIC+oMTBBsevrJ/0R+MgGnqVgoMrm38zNCC/2/1z7cyAWsRIECAwIYKqOdG4NyCeu7di78j8oShFH+y+vERUjaVAAECBAgQIEBguYB6eIQzYgvq4RGyM5UAAQIECBAgQIAAAQIECBAgQIAAAQIECBAgQIAAAQIECBAgQIAAAQIECBAgQIAAAQIECBAgQIAAAQIECBAgQIAAAQIECBCYRIHlnyYxiRnKiQABAgQIECBAgAABAgQIECBAgAABAgQIECBAgAABAgQIECBAgAABAgQIECBAgAABAgQIECBAgAABAgQIECBAgACBrRa4oLquOmdo4cuqazYhkUurq4fi3l5dVF2/CWsdLeQXV39YPXboxV+ufqBaOMEczq/eWT1iaN4gzsuPE2fc+7+qumIov2urS6pDJ7j3zRh+bvWmas9Q8HdXz6n+x9LPVvpNUv6bYSImAQIECBAgQGBSBO5TfVH1jdWF1aOrB1RnLiX4vuoV1Z9VNx8n6bOW+o6HV4P7If15dUf1+QnZ6LKeYGHhRFuEzd3F1NTyW0hNen5Lx3hzUUQnQIAAAQIECBAgsHkC+oMRbFf2L/qDETBN3UqBp1dvHlrwj6vdW5mAtQgQIEBgQwXUcyNwbkE9968W32f4xaEUP1J96Qgpm0qAAAECBAgQILBcQD08whmxBfXwCNmZSoAAAQIECBAgQIAAAQIECBAgQIAAAQIECBAgQIAAAQIECBAgQIAAAQIECBAgQIAAAQIECBAgQIAAAQIECBAgQIAAAQIECEyiwPJPk5jEDOVEgAABAgQIECBAgAABAgQIECBAgAABAgQIECBAgAABAgQIECBAgAABAgQIECBAgAABAgQIECBAgAABAgQIECBAgMBWC1xQXVedM7TwZdU1m5DIpdXVQ3Fvry6qrt+EtY4V8qerHx168a+qr68+eoI5PLt65dCcwfwLq/95nDjj3v9V1RVD+V1bXVIdOsG9b8bwc6s3VXuqW6t/Xr26OjK02Eq/Scp/M0zEJECAAAECBAhMmsD51aOqx1c7qvssJTiohd9ZDWrrT05a0ieQz8Lw2IWFZU9PIMzmDJ2aWn4LqUnPr3LPq805FUQlQIAAAQIECBDYGgH9wQjOK/sX/cEImKZupcD0ivcL76zOrj6/lUlYiwABAgQ2TEA9NwLlFtRzD138vZCPr6gTv676LyOkbSoBAgQIECBAgMAXBNTDI5wNW1APj5CdqQQIECBAgAABAgQIECBAgAABAgQIECBAgAABAgQIECBAgAABAgQIECBAgAABAgQIECBAgAABAgQIECBAgAABAgQIECBAgMAkCvhwhkk8KnIiQIAAAQIECBAgQIAAAQIECBAgQIAAAQIECBAgQIAAAQIECBAgQIAAAQIECBAgQIAAAQIECBAgQIAAAQIECBAgMF6BC6rrqnOG0risumYT0rq0unoo7u3VRdX1m7DWsUJ+XfWH1VlDA76zetUJ5HBG9VvVs4fm/Pvqn1ULx4kz7v1fVV0xlN+11SXVoRPY+2YNPbf6jeod1SuqO46y0Eq/Scp/s1zEJUCAAAECBAhMksCghr5vNajdzqzuvqfRndWt1WeruyYp4RPMZVktv7BwvNL+BCNvwPCpqeW3kJr0/IbOjw3YvRAECBAgQIAAAQIEtlxAfzAC+cr+RX8wAqapWy3wqeqBQ4s+tvrAVidhPQIECBDYEAH13AiMW1TPvbX6pqE0X179wAhpm0qAAAECBAgQIPAFAfXwCGfDFtXDI2RoKgECBAgQIECAAAECBAgQIECAAAECBAgQIECAAAECBAgQIECAAAECBAgQIECAAAECBAgQIECAAAECBAgQIECAAAECBAgQIDBpAss/TWLSspMPAQIECBAgQIAAAQIECBAgQIAAAQIECBAgQIAAAQIECBAgQIAAAQIECBAgQIAAAQIECBAgQIAAAQIECBAgQIAAAQLjELiguq46Z2jxy6prNiGZS6urh+LeXl1UXb8Jax0r5NnV66unDg14VfVPq8+tMY9HVe+sHrY0fqF6evWfV5k/7v1fVV0xlOO11SXVoTXue9zDVvptt/zH7Wd9AgQIECBAgACB4wsM6vp7HgsLy56O3W5qavktpCY9v8o9r8Z+1kiAAAECBAgQIEBgBAH9wQh4K/sX/cEImKZutcDbqm8cWvTZ1e9udRLWI0CAAIENEVDPjcC4RfXcd1f/fijNT1UPqY6MkLqpBAgQIECAAAECfy+gHh7hTNiieniEDE0lQIAAAQIECBAgQIAAAQIECBAgQIAAAQIECBAgQIAAAQIECBAgQIAAAQIECBAgQIAAAQIECBAgQIAAAQIECBAgQIAAAQIEJk3AhzNM2hGRDwECBAgQIECAAAECBAgQIECAAAECBAgQIECAAAECBAgQIECAAAECBAgQIECAAAECBAgQIECAAAECBAgQIECAAIHxC1xQXVedM5TKZdU1m5DapdXVQ3Fvry6qrt+EtY4X8nnVLw0N+Gh1YfU/15jHyvl/XD21+vQq88e9/6uqK4ZyvLa6pDq0xn2Pe9hKv+2W/7j9rE+AAAECBAgQIHB8gYXhlxcWlj0du93U1PJbSE16fpV7Xo39rJEAAQIECBAgQIDACAL6gxHwVvYv+oMRME3daoGfX3zf7IeHFv3Z6sVbnYT1CBAgQGBDBNRzIzBuUT13bvWJ6r5DqT69+k8jpG4qAQIECBAgQIDA3wuoh0c4E7aoHh4hQ1MJECBAgAABAgQIECBAgAABAgQIECBAgAABAgQIECBAgAABAgQIECBAgAABAgQIECBAgAABAgQIECBAgAABAgQIECBAgACBSRPw4QyTdkTkQ4AAAQIECBAgQIAAAQIECBAgQIAAAQIECBAgQIAAAQIECBAgQIAAAQIECBAgQIAAAQIECBAgQIAAAQIECBAgQGD8AhdU11XnDKVyWXXNJqR2aXX1JsQdhLy9uqi6fg3xH1kdqM4fGjtT/c4a5p5dvb566tDYly7++SVrmDvu/V9VXTGU57XVJdWhNeQ+CUNW+m23/CfBUA4ECBAgQIAAAQLHFlgYfmlhYdnTsbtNTS2/hdSk51e559XYzxoJECBAgAABAgQIjCCgPxgBb2X/oj8YAdPUrRb4rqX3C/+2es/Sn//9VidhPQIECBDYEAH13AiMW1jP/W51+VCqg9/bGfz+jgcBAgQIECBAgMBoAurhEfy2sB4eIUtTCRAgQIAAAQIECBAgQIAAAQIECBAgQIAAAQIECBAgQIAAAQIECBAgQIAAAQIECBAgQIAAAQIECBAgQIAAAQIECBAgQIAAgUkS8OEMk3Q05EKAAAECBAgQIECAAAECBAgQIECAAAECBAgQIECAAAECBAgQIECAAAECBAgQIECAAAECBAgQIECAAAECBAgQIEBgMgQuqK6rzhlK57Lqmk1I79Lq6k2IOwh5e3VRdf0a4g/+7fW/q54zNHZ/9azq8CrzV3rdUl1YvXcN6457/1dVVwzleW11SXVoDblPwpCVftst/0kwlAMBAgQIECBAgMCxBRaGX1pYWPZ07G5TU8tvITXp+VXueTX2s0YCBAhMgMDzql3VA5e+frC6cQLykgIBAgQIrC6gP1jd6JgjVvYv+oMRME3daoEHVPev5rd6YesRIECAwIYLqOdGIN3Cem7w+0lvHEp18Ds7D1rD7+6MsDtTCRAgQIAAAQKnhIB6eITDvIX18AhZmkqAAAECBAgQIECAAAECBAgQIECAAAECBAgQIECAAAECBAgQIECAAAECBAgQIECAAAECBAgQIECAAAECBAgQIECAAAECBAhMkoAPZ5ikoyEXAgQIECBAgAABAgQIECBAgAABAgQIECBAgAABAgQIECBAgAABAgQIECBAgAABAgQIECBAgAABAgQIECBAgAABApMhcEF1XXXOUDqXVddsQnqXVldvQtxByNuri6rr1xj/adX+6u5/h/231TdU719l/kuqnxga89rq2dXn1rDuuPd/VXXFUJ7XVpdUh9aQ+yQMWem33fKfBEM5ECBAgAABAgQIHFtgYfilhYVlT8fuNjW1/BZSk57fUK81djsJECBAYIwCf1jtGVr/KYvP/2CM+ViaAAECBNYuoD9Yu9W9Rq7sX/QHI2CaSoAAAQIECKxXQD23XrlB8bbievQm1nNnVjdVDxpK959U/3GE9E0lQIAAAQIECBAo9fAIZ8EW1sMjZGkqAQIECBAgQIAAAQIECBAgQIAAAQIECBAgQIAAAQIECBAgQIAAAQIECBAgQIAAAQIECBAgQIAAAQIECBAgQIAAAQIECBAgMEkCyz9NYpIykwsBAgQIECBAgAABAgQIECBAgAABAgQIECBAgAABAgQIECBAgAABAgQIECBAgAABAgQIECBAgAABAgQIECBAgAABAuMSuKC6rjpnKIHLqms2IaFLq6s3Ie4g5O3VRdX1a4z/oOqt1ROGxv9A9fLjzD/anO+sXrXGNce9/6uqK4Zyvba6pDq0xvzHPWyl33bLf9x+1idAgAABAgQIEDi+wMLwywsLy56O3W5qavktpCY9v8o9r8Z+1kiAAIEJEHhd9YyhPL6teu0E5CUFAgQIEFhdQH+wutExR6zsX/QHI2CaSoAAAQIECKxXQD23XrlB8bbievQm13O/Vv0fS+kOrqXMVf91hPRNJUCAAAECBAgQKPXwCGfBFtfDI2RqKgECBAgQIECAAAECBAgQIECAAAECBAgQIECAAAECBAgQIECAAAECBAgQIECAAAECBAgQIECAAAECBAgQIECAAAECBAgQIDApAj6cYVKOhDwIECBAgAABAgQIECBAgAABAgQIECBAgAABAgQIECBAgAABAgQIECBAgAABAgQIECBAgAABAgQIECBAgAABAgQITI7ABdV11TlDKV1WXbMJKV5aXT0U9/bqour6TVhrLSFfUv3E0MC3VM+o7jjG5G+s3lrd/W+3/6x6UnXTWhZb3Oe4939VdcVQrtdWl1SH1pj/uIet9Ntu+Y/bz/oECBAgQIAAAQLHF1gYfnlhYdnTsdtNTS2/hdSk5zfUN43dTgIECBAYo8Arqr1D6z+3+v/GmI+lCRAgQGDtAvqDtVvda+TK/kV/MAKmqQQIECBAgMB6BdRz65UbFG8rrkdvcj33xOpp1eA6ysdGSNtUAgQIECBAgACBLwioh0c4G7a4Hh4hU1MJECBAgAABAgQIECBAgAABAgQIECBAgAABAgQIECBAgAABAgQIECBAgAABAgQIECBAgAABAgQIECBAgAABAgQIECBAgACBSRFY/mkSk5KVPAgQIECAAAECBAgQIECAAAECBAgQIECAAAECBAgQIECAAAECBAgQIECAAAECBAgQIECAAAECBAgQIECAAAECBAgQGKfABdV11TlDSVxWXbMJSV1aXT0U9/bqour6TVhrLSEfVx2oHrg0+Jbqwuq9R5k8+Pfav1T9y6HXBs+vXMtCS2PGvf+rqiuG8r22uqQ6dAJ7GOfQlX7bLf9x2lmbAAECBAgQIEBgdYGF4SELC8uerj57k0dMTS2/hdSk51e559UmnxPCEyCwLQTmqh8ZyvRF1eBnHgQIECAw+QL6gxGO0cr+RX8wAqapBAgQIECAwHoF1HPrlRsUbyuuR6vnRsA0lQABAgQIECAwHgH18Aju6uER8EwlQIAAAQIECBAgQIAAAQIECBAgQIAAAQIECBAgQIAAAQIECBAgQIAAAQIECBAgQIAAAQIECBAgQIAAAQIECBAgQIAAAQKnqIAPZzhFD7xtEyBAgAABAgQIECBAgAABAgQIECBAgAABAgQIECBAgAABAgQIECBAgAABAgQIECBAgAABAgQIECBAgAABAgQIEDiOwAXVddU5Q2Muq67ZBLVLq6uH4t5eXVRdvwlrrSXk2dXrq6cODX5RNXeUyedX76wesfTandWTFuf+0VoWWhoz7v1fVV0xlO+11SXVoRPYwziHrvTbbvmP087aBAgQIECAAAECqwssDA9ZWFj2dPXZmzxiamr5LaQmPb/KPa82+ZwQngCBbSHwwupnhzL9uWrwMw8CBAgQmHwB/cEIx2hl/6I/GAHTVAIECBAgQGC9Auq59coNircV16PVcyNgmkqAAAECBAgQGI+AengEd/XwCHimEiBAgAABAgQIECBAgAABAgQIECBAgAABAgQIECBAgAABAgQIECBAgAABAgQIECBAgAABAgQIECBAgAABAgQIECBAgACBU1TAhzOcogfetgkQIECAAAECBAgQIECAAAECBAgQIECAAAECBAgQIECAAAECBAgQIECAAAECBAgQIECAAAECBAgQIECAAAECBAgcR+CC6rrqnKExl1XXbILapdXVQ3Fvry6qrt+EtdYa8tnVK4cG/3H11OrTKwKsHPeW6hnVHWtdaHGf497/VdUVQ/leW11SHTqBPYxz6Eq/7Zb/OO2sTYAAAQL/P3v3H2tbWtYH/LsIGrnQitPUkoCooEkltajX1jaFkalRUjP3WgGN/tFREX+kakXjj5qWKsQS1BhoadUIJYwmVhth7L3a2mph5qI1RseCKbF/YFWwaf0RGep1bMH69m5yWtZac+fMOfs557zv3vtzkxvvumc/az3P533DPM+e8V0ECBAg8NgCbf6R1haXjx19zp+YpuURUqPnl8SZV+e8J9yeAIGdEPiKJD84y/T1STZ/5xcBAgQIjC9gPiis0Xp+MR8UMIUSIECAAAEC2wro57aV2zRvq++j9XMFTKEECBAgQIAAgT4C+uGCu364gCeUAAECBAgQIECAAAECBAgQIECAAAECBAgQIECAAAECBAgQIECAAAECBAgQIECAAAECBAgQIECAAAECBAgQIECAAAECBAgcqICXMxzowiubAAECBAgQIECAAAECBAgQIECAAAECBAgQIECAAAECBAgQIECAAAECBAgQIECAAAECBAgQIECAAAECBAgQIECAwDECl5PcSHJp9pmrSa6fg9qVJNdm9304yZ1JHjyHZ530lh+f5G1JnnoU8P4kz0vyC7MbPD7JDyf5otnffV2Sf3bShxx9rnf99ya5Z5bzA0nuTnLzlHX0+vjab9fy7+XmuQQIECBAgAABAicTaPOPtba4PNkdzvFT07Q8Qmr0/JI48+oc94NbEyCwMwIvSPKmWbZvTvLCncleogQIEDhsAfNBYf3X84v5oIAplAABAgQIENhWQD+3rdymeVt9H62fK2AKJUCAAAECBAj0EdAPF9z1wwU8oQQIECBAgAABAgQIECBAgAABAgQIECBAgAABAgQIECBAgAABAgQIECBAgAABAgQIECBAgAABAgQIECBAgAABAgQIECBA4EAFvJzhQBde2QQIECBAgAABAgQIECBAgAABAgQIECBAgAABAgQIECBAgAABAgQIECBAgAABAgQIECBAgAABAgQIECBAgAABAgSOEbic5EaSS7PPXE1y/RzUriS5Nrvvw0nuTPLgOTzrpLfc/P9hvzbJ18wCXn7rz98xu/6kJD+X5I6jv/tvSZ6b5DdO+pCjz/Wu/94k98xyfiDJ3UlunrKOXh9f++1a/r3cPJcAAQIECBAgQOBkAm3+sdYWlye7wzl+apqWR0iNnl8SZ16d435wawIEdkbgeUneOsv2/iR37Uz2EiVAgMBhC5gPCuu/nl/MBwVMoQQIECBAgMC2Avq5beU2zdvq+2j9XAFTKAECBAgQIECgj4B+uOCuHy7gCSVAgAABAgQIECBAgAABAgQIECBAgAABAgQIECBAgAABAgQIECBAgAABAgQIECBAgAABAgQIECBAgAABAgQIECBAgAABAgcq4OUMB7rwyiZAgAABAgQIECBAgAABAgQIECBAgAABAgQIECBAgAABAgQIECBAgAABAgQIECBAgAABAgQIECBAgAABAgQIECBwjMDlJDeSXJp95mqS6+egdiXJtdl9H05yZ5IHz+FZp7nlc5K8Ncnjj4J+OcnnJHnv0fXXJnnt7IZvTPLiJO00D7lVZ+/6701yzyznB5LcneTmKevo9fG1367l38vNcwkQIECAAAECBE4msOjvWzttu3+yh2z7qWlaHiE1en5JnHm17WKLI0BgnwT+cpJ3zAr61STP3qcC1UKAAIE9FjAfFBZ3Pb+YDwqYQgkQIECAAIFtBfRz28ptmrfV99H6uQKmUAIECBAgQIBAHwH9cMFdP1zAE0qAAAECBAgQIECAAAECBAgQIECAAAECBAgQIECAAAECBAgQIECAAAECBAgQIECAAAECBAgQIECAAAECBAgQIECAAAECBA5UwMsZDnThlU2AAAECBAgQIECAAAECBAgQIECAAAECBAgQIECAAAECBAgQIECAAAECBAgQIECAAAECBAgQIECAAAECBAgQIEDgGIHLSW4kuTT7zNUk189B7UqSa7P7PpzkziQPnsOzTnPLj0zy75J8xlHQnyS5K8nPJXlCkvuSPP/oZy3J5yb56dM84Oizveu/N8k9s7wfSHJ3kptb1NIjZO23a/n3MPNMAgQIECBAgACBkwtsev3//6u1xeXJ73JOn5ym5RFSo+eXxJlX57QX3JYAgZ0SeGqS355lvPnzx+xUBZIlQIDA4QqYDwprv55fzAcFTKEECBAgQIDAtgL6uW3lNs3b6vto/VwBUygBAgQIECBAoI+Afrjgrh8u4AklQIAAAQIECBAgQIAAAQIECBAgQIAAAQIECBAgQIAAAQIECBAgQIAAAQIECBAgQIAAAQIECBAgQIAAAQIECBAgQIAAAQIHKuDlDAe68MomQIAAAQIECBAgQIAAAQIECBAgQIAAAQIECBAgQIAAAQIECBAgQIAAAQIECBAgQIAAAQIECBAgQIAAAQIECBAgcIzA5SQ3klyafeZqkuvnoHYlybXZfR9OcmeSB8/hWae95dcmee0s6JVJ/sEth7XPLyZ5fpL3nfYBt+rsXf+9Se6Z5f1AkruT3Nyilh4ha79dy7+HmWcSIECAAAECBAicXKDNP9ra4vLkdzmnT07T8gip0fNL4syrc9oLbkuAwE4JPCHJ5vuv//dr8+cn7lQFkiVAgMDhCpgPCmu/nl/MBwVMoT0FnprkU45+PzvJF/ZMxrMJECBA4NQC+rlTk30oQD9XwBNKgAABAgQIEBhDQD9cWAf9cAFPKAECBAgQIECAAAECBAgQIECAAAECBAgQIECAAAECBAgQIECAAAECBAgQIECAAAECBAgQIECAAAECBAgQIECAAAECBAgQOFABL2c40IVXNgECBAgQIECAAAECBAgQIECAAAECBAgQIECAAAECBAgQIECAAAECBAgQIECAAAECBAgQIECAAAECBAgQIECAAIFjBC4nuZHk0uwzV5NcPwe1K0muze77cJI7kzx4Ds867S3/UpK3JXnyUeAvJ/mcJF+Z5FWzm7381p+/47Q3P/p87/rvTXLPLPcHktyd5OaW9Vx02Npv1/K/aC/PI0CAAAECBAgQOJ1Am3+8tcXl6e50Dp+epuURUqPnl8SZV+ewD9ySAIGdFPj7Sd6X5KGj3/92J6uQNAECBA5PwHxQWPP1/GI+KGAK7SnwR6t/f/rMW/+e7b/2TMizCRAgQOBUAvq5U3EtP6yfK+AJJUCAAAECBAiMIaAfLqyDfriAJ5QAAQIECBAgQIAAAQIECBAgQIAAAQIECBAgQIAAAQIECBAgQIAAAQIECBAgQIAAAQIECBAgQIAAAQIECBAgQIAAAQIECByogJczHOjCK5sAAQIECBAgQIAAAQIECBAgQIAAAQIECBAgQIAAAQIECBAgQIAAAQIECBAgQIAAAQIECBAgQIAAAQIECBAgQIDAMQKXk9xIcmn2matJrp+D2pUk12b3fTjJnUkePIdnnfaWj0/yw0m+6CjwT5J8bpKXHv3fzV8/lOS5Sf7zaW9+9Pne9d+b5J5Z7g8kuTvJzS3rueiwtd+u5X/RXp5HgAABAgQIECBwOoE2/3hri8vT3ekcPj1NyyOkRs8viTOvzmEfuCUBAgQIECBAgMCFCZgPCtTr+cV8UMAU2lPg/iSfOUvghUne3DMhzyZAgACBUwno507FtfzwYP3cxyR5T6EcoQQIECBAgACBQxTQDxdWfbB+uFCJUAIECBAgQIAAAQIECBAgQIAAAQIECBAgQIAAAQIECBAgQIAAAQIECBAgQIAAAQIECBAgTCN+VAAAIABJREFUQIAAAQIECBAgQIAAAQIECBAgQOCiBLyc4aKkPYcAAQIECBAgQIAAAQIECBAgQIAAAQIECBAgQIAAAQIECBAgQIAAAQIECBAgQIAAAQIECBAgQIAAAQIECBAgQIDA7ghcTnIjyaVZyleTXD+HEq4kuTa778NJ7kzy4Dk8a5tbflGSfzkL3Pz5+UnuOPq7f5PkhUn+1zY3v1Vn7/rvTXLPLPcHktyd5OaW9Vx02Npv1/K/aC/PI0CAAAECBAgQOJ1Am3+8tcXl6e50Dp+epuURUqPnl8SZV+ewD9ySAAECBAgQIEDgwgTMBwXq9fxiPihgCu0p8JokXz9L4BVJvr1nQp5NgAABAqcS0M+dimv54QH6uc9I8qKj349P8vRb/xwe60v7gq9QAgQIECBAgMAFCOiHC8gD9MOF7IUSIECAAAECBAgQIECAAAECBAgQIECAAAECBAgQIECAAAECBAgQIECAAAECBAgQIECAAAECBAgQIECAAAECBAgQIECAAAECPQS8nKGHumcSIECAAAECBAgQIECAAAECBAgQIECAAAECBAgQIECAAAECBAgQIECAAAECBAgQIECAAAECBAgQIECAAAECBAgQGFvgcpIbSS6dcZpXk1xf3fNKkmtn/Jzb3e52zz7JY/9CkvuT/MVH+fAX3/rZj57kRo/ymd7135vknkL+twt9IMndSW6e8X1vd7u130U++wLK8wgCBAgQIECAAIHOAm3+/NYWl51TS6ZpeYTU6PklceZV910jAQIECBAgQIAAgYKA+aCAt55fzAcFTKE9Bb4syRtmCWz+Hefn9UzIswkQIEDgVAL6uVNxLT/cuZ/7sCR/kORJs6zuOvrveQpVCSVAgAABAgQIHJSAfriw3J374ULmQgkQIECAAAECBAgQIECAAAECBAgQIECAAAECBAgQIECAAAECBAgQIECAAAECBAgQIECAAAECBAgQIECAAAECBAgQIECAAIFeAl7O0EvecwkQIECAAAECBAgQIECAAAECBAgQIECAAAECBAgQIECAAAECBAgQIECAAAECBAgQIECAAAECBAgQIECAAAECBAiMK3A5yY0kl844xatJrq/ueSXJtTN+zu1ud7tnn/Sx/zTJ193mw/8lyfOS/M5Jb3Sbz/Wu/94k9xTyv13oA0nuTnLzjO97u9ut/S7y2RdQnkcQIECAAAECBAh0Fmjz57e2uOycWjJNyyOkRs8viTOvuu8aCRAgQIAAAQIECBQEzAcFvPX8Yj4oYArtKfCpSX5llsC7k3xsz4Q8mwABAgROJaCfOxXX8sMD9HOvS/KSWVavT/IVhZKEEiBAgAABAgQOTUA/XFjxAfrhQvZCCRAgQIAAAQIECBAgQIAAAQIECBAgQIAAAQIECBAgQIAAAQIECBAgQIAAAQIECBAgQIAAAQIECBAgQIAAAQIECBAgQIAAgR4CXs7QQ90zCRAgQIAAAQIECBAgQIAAAQIECBAgQIAAAQIECBAgQIAAAQIECBAgQIAAAQIECBAgQIAAAQIECBAgQIAAAQIECIwtcDnJjSSXzjjNq0mur+55Jcm1M37O7W53u2ef9LF/Pcn9ST58FfDPk3xdknbSG93mc73rvzfJPYX8bxf6QJK7k9w84/ve7nZrv4t89gWU5xEECBAgQIAAAQKdBRa9fmuV1v/sK5mm5RFSo+eXxJlXZ78N3JEAAQIECBAgQODiBMwHBev1/GI+KGAK7Smw+XeFf5zkcbMkPirJQz2T8mwCBAgQOLGAfu7EVI/84AD93POSvHWW2ea/SbkjyQcKZQklQIAAAQIECBySgH64sNoD9MOF7IUSIECAAAECBAgQIECAAAECBAgQIECAAAECBAgQIECAAAECBAgQIECAAAECBAgQIECAAAECBAgQIECAAAECBAgQIECAAAECPQS8nKGHumcSIECAAAECBAgQIECAAAECBAgQIECAAAECBAgQIECAAAECBAgQIECAAAECBAgQIECAAAECBAgQIECAAAECBAgQGFvgcpIbSS6dcZpXk1xf3fNKkmtn/Jzb3e52zz7pY5+Q5L4kz58FvD/J82793S+c9CaP8rne9d+b5J5iDevwB5LcneTmGd/3drdb+13ksy+gPI8gQIAAAQIECBDoLNDmz29tcdk5tWSalkdIjZ5fEmdedd81EiBAgAABAgQIECgImA8KeOv5xXxQwBTaW+BXk3zyLIm7bv07w/t7J+X5BAgQIHAiAf3ciZhu/6EB+rnN98vvTvK0WYYvOPrveQqVCSVAgAABAgQIHIyAfriw1AP0w4XshRIgQIAAAQIECBAgQIAAAQIECBAgQIAAAQIECBAgQIAAAQIECBAgQIAAAQIECBAgQIAAAQIECBAgQIAAAQIECBAgQIAAAQI9BLycoYe6ZxIgQIAAAQIECBAgQIAAAQIECBAgQIAAAQIECBAgQIAAAQIECBAgQIAAAQIECBAgQIAAAQIECBAgQIAAAQIECBAgQIAAAQIECBAgQIAAAQKjC7R5gq0tLrvnPk3LI6RGzy+JM6+67xoJECBAgAABAgQIFATMBwW89fxiPihgCu0t8ENJ/s4siW9I8preSXk+AQIECJxIQD93Iqbbf2iQfu67k3zzLMM3JXlRoSyhBAgQIECAAIFDEtAPF1Z7kH64UIFQAgQIECBAgAABAgQIECBAgAABAgQIECBAgAABAgQIECBAgAABAgQIECBAgAABAgQIECBAgAABAgQIECBAgAABAgQIECBA4KIFvJzhosU9jwABAgQIECBAgAABAgQIECBAgAABAgQIECBAgAABAgQIECBAgAABAgQIECBAgAABAgQIECBAgAABAgQIECBAgAABAgQIECBAgAABAgQIENgFgTZPsrXFZff8p2l5hNTo+SVx5lX3XSMBAgQIECBAgACBgoD5oIC3nl/MBwVMob0FvjHJ986SeGOSL+udlOcTIECAwIkE9HMnYrr9hwbp556d5O2zDD+Q5I4kNwulCSVAgAABAgQIHIqAfriw0oP0w4UKhBIgQIAAAQIECBAgQIAAAQIECBAgQIAAAQIECBAgQIAAAQIECBAgQIAAAQIECBAgQIAAAQIECBAgQIAAAQIECBAgQIAAAQIXLeDlDBct7nkECBAgQIAAAQIECBAgQIAAAQIECBAgQIAAAQIECBAgQIAAAQIECBAgQIAAAQIECBAgQIAAAQIECBAgQIAAAQIECBAgQIAAAQIECBAgQIDALgi0eZKtLS675z9NyyOkRs8viTOvuu8aCRAgQIAAAQIECBQEzAcFvPX8Yj4oYArtLfBZSX52lsTbk3xq76Q8nwABAgROJKCfOxHT7T80UD/3ziTPmmX55UneUChNKAECBAgQIEDgUAT0w4WVHqgfLlQhlAABAgQIECBAgAABAgQIECBAgAABAgQIECBAgAABAgQIECBAgAABAgQIECBAgAABAgQIECBAgAABAgQIECBAgAABAgQIELhIAS9nuEhtzyJAgAABAgQIECBAgAABAgQIECBAgAABAgQIECBAgAABAgQIECBAgAABAgQIECBAgAABAgQIECBAgAABAgQIECBAgAABAgQIECBAgAABAgR2RaDNE21tcdm9hmlaHiE1en5JnHnVfddIgAABAgQIECBAoCBgPijgrecX80EBU2hvgScnee8sifcneUKSP+2dmOcTIECAwGMK6Ocek+jRPzBQP/dtSV45y/QtST6rUJpQAgQIECBAgMChCOiHCys9UD9cqEIoAQIECBAgQIAAAQIECBAgQIAAAQIECBAgQIAAAQIECBAgQIAAAQIECBAgQIAAAQIECBAgQIAAAQIECBAgQIAAAQIECBAgcJECXs5wkdqeRYAAAQIECBAgQIAAAQIECBAgQIAAAQIECBAgQIAAAQIECBAgQIAAAQIECBAgQIAAAQIECBAgQIAAAQIECBAgQIAAAQIECBAgQIAAAQIECOyKQJsn2trisnsN07Q8Qmr0/JI486r7rpEAAQIECBAgQIBAQcB8UMBbzy/mgwKm0BEE3pDkN5P8SpJ3JHnPCEnJgQABAgQeU0A/95hEj/6Bgfq5p63+2btZ16ck+d1CeUIJECBAgAABAocgoB8urPJA/XChCqEECBAgQIAAAQIECBAgQIAAAQIECBAgQIAAAQIECBAgQIAAAQIECBAgQIAAAQIECBAgQIAAAQIECBAgQIAAAQIECBAgQIDARQp4OcNFansWAQIECBAgQIAAAQIECBAgQIAAAQIECBAgQIAAAQIECBAgQIAAAQIECBAgQIAAAQIECBAgQIAAAQIECBAgQIAAAQIECBAgQIAAAQIECBAgsCsCbZ5oa4vL7jVM0/IIqdHzS+LMq+67RgIECAwi8MQk35Xk445+X0ryjEFykwYBAgQIPLqA+aCwO9bzi/mggCmUAAECBAgQ2FZAP7et3KZ5W30f3bmfe1uS58zK+aYk31soTygBAgQIECBA4BAE9MOFVR6sHy5UIpQAAQIECBAgQIAAAQIECBAgQIAAAQIECBAgQIAAAQIECBAgQIAAAQIECBAgQIAAAQIECBAgQIAAAQIECBAgQIAAAQIECBC4KAEvZ7goac8hQIAAAQIECBAgQIAAAQIECBAgQIAAAQIECBAgQIAAAQIECBAgQIAAAQIECBAgQIAAAQIECBAgQIAAAQIECBAgQIAAAQIECBAgQIAAAQIEdkmgzZNtbXHZvY5pWh4hNXp+SZx51X3XSIAAgUEEnpDk4Vkum3/APG6Q3KRBgAABAo8uYD4o7I71/GI+KGAKJUCAAAECBLYV0M9tK7dp3lbfR3fu5746yT9J8jNJfjzJfUneVyhPKAECBAgQIEDgEAT0w4VVHqwfLlQilAABAgQIECBAgAABAgQIECBAgAABAgQIECBAgAABAgQIECBAgAABAgQIECBAgAABAgQIECBAgAABAgQIECBAgAABAgQIELgoAS9nuChpzyFAgAABAgQIECBAgAABAgQIECBAgAABAgQIECBAgAABAgQIECBAgAABAgQIECBAgAABAgQIECBAgAABAgQIECBAgAABAgQIECBAgAABAgR2SaDNk21tcdm9jmlaHiE1en5JnHnVfddIgACBgQT+d5IPn+XzkUn+50D5SYUAAQIEHilgPijsivX8Yj4oYAolQIAAAQIEthXQz20rt2neVt9Hd+7nnpTkcb5LKSyoUAIECBAgQOAQBfTDhVUfrB8uVCKUAAECBAgQIECAAAECBAgQIECAAAECBAgQIECAAAECBAgQIECAAAECBAgQIECAAAECBAgQIECAAAECBAgQIECAAAECBAgQuCgBL2e4KGnPIUCAAAECBAgQIECAAAECBAgQIECAAAECBAgQIECAAAECBAgQIECAAAECBAgQIECAAAECBAgQIECAAAECBAgQIECAAAECBAgQIECAAAECBHZJoM2TbW1x2b2OaVoeITV6fkmcedV910iAAIGBBH47yVNn+TwjyW8MlJ9UCBAgQOCRAuaDwq5Yzy/mgwKmUAIECBAgQGBbAf3ctnKb5m31fbR+roAplAABAgQIECDQR0A/XHDXDxfwhBIgQIAAAQIECBAgQIAAAQIECBAgQIAAAQIECBAgQIAAAQIECBAgQIAAAQIECBAgQIAAAQIECBAgQIAAAQIECBAgQIAAgQMV8HKGA114ZRMgQIAAAQIECBAgQIAAAQIECBAgQIAAAQIECBAgQIAAAQIECBAgQIAAAQIECBAgQIAAAQIECBAgQIAAAQIECBAgQIAAAQIECBAgQIAAAQLHCrT5T1tbXHanm6blEVKj55fEmVfdd40ECBAYSOBXk3zyLJ9PT/LgQPlJhQABAgQeKWA+KOyK9fxiPihgCiVAgAABAgS2FdDPbSu3ad5W30fr5wqYQgkQIECAAAECfQT0wwV3/XABTygBAgQIECBAgAABAgQIECBAgAABAgQIECBAgAABAgQIECBAgAABAgQIECBAgAABAgQIECBAgAABAgQIECBAgAABAgQIEDhQAS9nONCFVzYBAgQIECBAgAABAgQIECBAgAABAgQIECBAgAABAgQIECBAgAABAgQIECBAgAABAgQIECBAgAABAgQIECBAgAABAgQIECBAgAABAgQIECBwrECb/7S1xWV3umlaHiE1en5JnHnVfddIgACBgQTuT/KZs3w+J8nPDJSfVAgQIEDgkQLmg8KuWM8v5oMCplACBAgQIEBgWwH93LZym+Zt9X20fq6AKZQAAQIECBAg0EdAP1xw1w8X8IQSIECAAAECBAgQIECAAAECBAgQIECAAAECBAgQIECAAAECBAgQIECAAAECBAgQIECAAAECBAgQIECAAAECBAgQIECAAIEDFfByhgNdeGUTIECAAAECBAgQIECAAAECBAgQIECAAAECBAgQIECAAAECBAgQIECAAAECBAgQIECAAAECBAgQIECAAAECBAgQIECAAAECBAgQIECAAAECxwq0+U9bW1x2p5um5RFSo+eXxJlX3XeNBAgQGEjgTUleMMvni5P86ED5SYUAAQIEHilgPijsiv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YEEXpfkJbN8vibJ9w2Un1QIECBA4JEC5oPCrljPL+aDAqZQAgQIECBAYFsB/dy2cpvmbfV9tH6ugCmUAAECBAgQINBHQD9ccNcPF/CEEiBAgAABAgQIECBAgAABAgQIECBAgAABAgQIECBAgAABAgQIECBAgAABAgQIECBAgAABAgQIECBAgAABAgQIECBAgACBAxXwcoYDXXhlEyBAgAABAgQIECBAgAABAgQIECBAgAABAgQIECBAgAABAgQIECBAgAABAgQIECBAgAABAgQIECBAgAABAgQIECBAgAABAgQIECBAgAABAscKtPlPW1tcdqebpuURUqPnl8SZV913jQQIEBhI4FVJvnWWz8uSfOdA+UmFAAECBB4pYD4o7Ir1/GI+KGAKJUCAAAECBLYV0M9tK7dp3lbfR+vnCphCCRAgQIAAAQJ9BPTDBXf9cAFPKAECBAgQIECAAAECBAgQIECAAAECBAgQIECAAAECBAgQIECAAAECBAgQIECAAAECBAgQIECAAAECBAgQIECAAAECBAgQOFABL2c40IVXNgECBAgQIECAAAECBAgQIECAAAECBAgQIECAAAECBAgQIECAAAECBAgQIECAAAECBAgQIECAAAECBAgQIECAAAECBAgQIECAAAECBAgQIHCsQJv/tLXFZXe6aVoeITV6fkmcedV910iAAIGBBL4lyXfN8nlNkm8YKD+pECBAgMAjBcwHhV2xnl/MBwVMoQQIECBAgMC2Avq5beU2zdvq+2j9XAFTKAECBAgQIECgj4B+uOCuHy7gCSVAgAABAgQIECBAgAABAgQIECBAgAABAgQIECBAgAABAgQIECBAgAABAgQIECBAgAABAgQIECBAgAABAgQIECBAgAABAgcq4OUMB7rwyiZAgAABAgQIECBAgAABAgQIECBAgAABAgQIECBAgAABAgQIECBAgAABAgQIECBAgAABAgQIECBAgAABAgQIECBAgAABAgQIECBAgAABAgSOFWjzn7a2uOxON03LI6RGzy+JM6+67xoJECAwkMBLkrxuls8PJfmSgfKTCgECBAg8UsB8UNgV6/nFfFDAFEqAAAECBAhsK6Cf21Zu07ytvo/WzxUwhRIgQIAAAQIE+gjohwvu+uECnlACBAgQIECAAAECBAgQIECAAAECBAgQIECAAAECBAgQIECAAAECBAgQIECAAAECBAgQIECAAAECBAgQIECAAAECBAgQIHCgAl7OcKALr2wCBAgQIECAAAECBAgQIECAAAECBAgQIECAAAECBAgQIECAAAECBAgQIECAAAECBAgQIECAAAECBAgQIECAAAECBAgQIECAAAECBAgQIEDgWIE2/2lri8vudNO0PEJq9PySOPOq+66RAAECAwl8fpI3z/L5ySRXBspPKgQIECDwSAHzQWFXrOcX80EBU+hIAi9K8oIkH5/k45J8a5IfGilBuRAgQIDAQkA/V9gQ+rkCnlACBAgQIECAwBgC+uHCOuiHC3hCCRAgQIAAAQIECBAgQIAAAQIECBAgQIAAAQIECBAgQIAAAQIECBAgQIAAAQIECBAgQIAAAQIECBAgQIAAAQIECBAgQIDAgQp4OcOBLryyCRAgQIAAAQIECBAgQIAAAQIECBAgQIAAAQIECBAgQIAAAQIECBAgQIAAAQIECBAgQIAAAQIECBAgQIAAAQIECBAgQIAAAQIECBAgQIAAgWMF2vynrS0uu9NN0/IIqdHzS+LMq+67RgIECAwkcEeSZyR56Oj37w+Um1QIECBA4PYC5oPCzljPL+aDAqbQkQS+LckrZwm9Osk3jpSgXAgQIEBgIaCfK2yIHernriS5fKvU7yiUK5QAAQIECBAgsI8C+uHCqu5QP1yoUigBAgQIECBAgAABAgQIECBAgAABAgQIECBAgAABAgQIECBAgAABAgQIECBAgAABAgQIECBAgAABAgQIECBAgAABAgQIECBwlgJeznCWmu5FgAABAgQIECBAgAABAgQIECBAgAABAgQIECBAgAABAgQIECBAgAABAgQIECBAgAABAgQIECBAgAABAgQIECBAgAABAgQIECBAgAABAgQI7ItAmxfS2uKye43TtDxCavT8kjjzqvuukQABAgQIECBAgEBBwHxQwFvPL+aDAqbQkQQ+N8lPzRJ6a5K/OVKCciFAgACBhYB+rrAhdqCfe0WSFyd56lGZH53k9wolCyVAgAABAgQI7JuAfriwojvQDxeqE0qAAAECBAgQIECAAAECBAgQIECAAAECBAgQIECAAAECBAgQIECAAAECBAgQIECAAAECBAgQIECAAAECBAgQIECAAAECBAich4CXM5yHqnsSIECAAAECBAgQIECAAAECBAgQIECAAAECBAgQIECAAAECBAgQIECAAAECBAgQIECAAAECBAgQIECAAAECBAgQIECAAAECBAgQIECAAAECuy7Q5gW0trjsXts0LY+QGj2/JM686r5rJECAAAECBAgQIFAQMB8U8Nbzi/mggCl0JIGnJXnPLKGHknzUSAnKhQABAgQWAvq5wobYgX7uXUmeOSvxG5K8plCyUAIECBAgQIDAvgnohwsrugP9cKE6oQQIECBAgAABAgQIECBAgAABAgQIECBAgAABAgQIECBAgAABAgQIECBAgAABAgQIECBAgAABAgQIECBAgAABAgQIECBAgMB5CHg5w3mouicBAgQIECBAgAABAgQIECBAgAABAgQIECBAgAABAgQIECBAgAABAgQIECBAgAABAgQIECBAgAABAgQIECBAgAABAgQIECBAgAABAgQIECCw6wJtXkBri8vutU3T8gip0fNL4syr7rtGAgQIECBAgAABAgUB80EBbz2/mA8KmEJHE/iDJB81S+rpSd4zWpLyIUCAAIEPCujnChthB/q5lyf5R7MSfznJXymULJQAAQIECBAgsG8C+uHCiu5AP1yoTigBAgQIECBAgAABAgQIECBAgAABAgQIECBAgAABAgQIECBAgAABAgQIECBAgAABAgQIECBAgAABAgQIECBAgAABAgQIECBwHgJeznAequ5JgAABAgQIECBAgAABAgQIECBAgAABAgQIECBAgAABAgQIECBAgAABAgQIECBAgAABAgQIECBAgAABAgQIECBAgAABAgQIECBAgAABAgQI7LpAmxfQ2uKye23TtDxCavT8kjjzqvuukQABAgQIECBAgEBBwHxQwFvPL+aDAqbQ0QTekuSuWVJXk1wfLUn5ECBAgMAHBfRzhY2wA/3cM5O8a1XiJyT59ULZQgkQIECAAAEC+ySgHy6s5g70w4XqhBIgQIAAAQIECBAgQIAAAQIECBAgQIAAAQIECBAgQIAAAQIECBAgQIAAAQIECBAgQIAAAQIECBAgQIAAAQIECBAgQIAAAQLnIeDlDOeh6p4ECBAgQIAAAQIECBAgQIAAAQIECBAgQIAAAQIECBAgQIAAAQIECBAgQIAAAQIECBAgQIAAAQIECBAgQIAAAQIECBAgQIAAAQIECBAgQIDArgu0eQGtLS671zZNyyOkRs8viTOvuu8aCRAgQIAAAQIECBQEzAcFvPX8Yj4oYAodTeA1Sb5+ltTLknznaEnKhwABAgQ+KKCfK2yEHennfinJp8/KfMWtdf/2QtlCCRAgQIAAAQL7JKAfLqzmjvTDhQqFEiBAgAABAgQIECBAgAABAgQIECBAgAABAgQIECBAgAABAgQIECBAgAABAgQIECBAgAABAgQIECBAgAABAgQIECBAgAABAmct4OUMZy3qfgQIECBAgAABAgQIECBAgAABAgQIECBAgAABAgQIECBAgAABAgQIECBAgAABAgQIECBAgAABAgQIECBAgAABAgQIECBAgAABAgQIECBAgMA+CLR5Ea0tLrvXN03LI6RGzy+JM6+67xoJECBAgAABAgQIFATMBwW89fxiPihgCh1N4MuSvGGW1JuSvGi0JOVDgAABAh8U0M8VNsKO9HMvTfLqWZm/nuQTCmULJUCAAAECBAjsk4B+uLCqna4ZAAAgAElEQVSaO9IPFyoUSoAAAQIECBAgQIAAAQIECBAgQIAAAQIECBAgQIAAAQIECBAgQIAAAQIECBAgQIAAAQIECBAgQIAAAQIECBAgQIAAAQIECJy1gJcznLWo+xEgQIAAAQIECBAgQIAAAQIECBAgQIAAAQIECBAgQIAAAQIECBAgQIAAAQIECBAgQIAAAQIECBAgQIAAAQIECBAgQIAAAQIECBAgQIAAAQL7INDmRbS2uOxe3zQtj5AaPb8kzrzqvmskQIAAAQIECBAgUBAwHxTw1vOL+aCAKXQ0gU9L8uAsqV9P8gmjJSkfAgQIEPiggH6usBF2pJ/76CT/Y9Vr/rUkv1goXSgBAgQIECBAYF8E9MOFldyRfrhQoVACBAgQIECAAAECBAgQIECAAAECBAgQIECAAAECBAgQIECAAAECBAgQIECAAAECBAgQIECAAAECBAgQIECAAAECBAgQIEDgrAW8nOGsRd2PAAECBAgQIECAAAECBAgQIECAAAECBAgQIECAAAECBAgQIECAAAECBAgQIECAAAECBAgQIECAAAECBAgQIECAAAECBAgQIECAAAECBAgQ2AeBNi+itcVl9/qmaXmE1Oj5JXHmVfddIwECBAgQIECAAIGCgPmggLeeX8wHBUyhowl8eJI/TvK4WWJPTPLwaInKhwABAgSinytsgh3q5/59ks+elfraJH+vULpQAgQIECBAgMC+COiHCyu5Q/1woUqhBAgQIECAAAECBAgQIECAAAECBAgQIECAAAECBAgQIECAAAECBAgQIECAAAECBAgQIECAAAECBAgQIECAAAECBAgQIECAwFkKeDnDWWq6FwECBAgQIECAAAECBAgQIECAAAECBAgQIECAAAECBAgQIECAAAECBAgQIECAAAECBAgQIECAAAECBAgQIECAAAECBAgQIECAAAECBAgQILAvAm1eSGuLy+41TtPyCKnR80vizKvuu0YCBAgQIECAAAECBQHzQQFvPb+YDwqYQkcUeGeSZ80Se06Snx8xUTkRIEDgwAX0c4UNsEP93JckeeOs1Pcm+fNJ/k+hfKEECBAgQIAAgX0Q0A8XVnGH+uFClUIJECBAgAABAgQIECBAgAABAgQIECBAgAABAgQIECBAgAABAgQIECBAgAABAgQIECBAgAABAgQIECBAgAABAgQIECBAgACBsxTwcoaz1HQvAgQIECBAgAABAgQIECBAgAABAgQIECBAgAABAgQIECBAgAABAgQIECBAgAABAgQIECBAgAABAgQIECBAgAABAgQIECBAgAABAgQIECBAYF8E2ryQ1haX3WucpuURUqPnl8SZV913jQQIECBAgAABAgQKAuaDAt56fjEfFDCFjijwI0m++Cixh5J8aZJ/PWKiciJAgMCBC+jnChtgh/q5JyX5vSQfMSv3byX56UL5QgkQIECAAAEC+yCgHy6s4g71w4UqhRIgQIAAAQIECBAgQIAAAQIECBAgQIAAAQIECBAgQIAAAQIECBAgQIAAAQIECBAgQIAAAQIECBAgQIAAAQIECBAgQIAAAQJnKeDlDGep6V4ECBAgQIAAAQIECBAgQIAAAQIECBAgQIAAAQIECBAgQIAAAQIECBAgQIAAAQIECBAgQIAAAQIECBAgQIAAAQIECBAgQIAAAQIECBAgQIDAvgi0eSGtLS671zhNyyOkRs8viTOvuu8aCRAgQIAAAQIECBQEzAcFvPX8Yj4oYAodUeC5Se5I8o4kvzlignIiQIAAgQ8K6OcKG2HH+rkfS/KFR+W+L8lXJ/nRQvlCCRAgQIAAAQL7IKAfLqzijvXDhUqFEiBAgAABAgQIECBAgAABAgQIECBAgAABAgQIECBAgAABAgQIECBAgAABAgQIECBAgAABAgQIECBAgAABAgQIECBAgAABAmcl4OUMZyXpPgQIECBAgAABAgQIECBAgAABAgQIECBAgAABAgQIECBAgAABAgQIECBAgAABAgQIECBAgAABAgQIECBAgAABAgQIECBAgAABAgQIECBAgMA+CbR5Ma0tLrvXOU3LI6RGzy+JM6+67xoJECAwmMDzk7wqyZOPft+X5MWD5SgdAgQIEPiQgPmgsBvW84v5oIAplAABAgQIENhWQD+3rdymeVt9Hz14P3c1yUuTvD7JjxTKFkqAAAECBAgQ2CcB/XBhNXesHy5UKpQAAQIECBAgQIAAAQIECBAgQIAAAQIECBAgQIAAAQIECBAgQIAAAQIECBAgQIAAAQIECBAgQIAAAQIECBAgQIAAAQIECBA4KwEvZzgrSfchQIAAAQIECBAgQIAAAQIECBAgQIAAAQIECBAgQIAAAQIECBAgQIAAAQIECBAgQIAAAQIECBAgQIAAAQIECBAgQIAAAQIECBAgQIAAAQIE9kmgzYtpbXHZvc5pWh4hNXp+SZx51X3XSIAAgcEEPi/JT8xyup7k6mA5SocAAQIEPiRgPijshv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cEEnpPkbbOcfj7J5u/8IkCAAIExBcwHhXVZzy/mgwKmUAIECBAgQGBbAf3ctnKb5m31fbR+roAplAABAgQIECDQR0A/XHDXDxfwhBIgQIAAAQIECBAgQIAAAQIECBAgQIAAAQIECBAgQIAAAQIECBAgQIAAAQIECBAgQIAAAQIECBAgQIAAAQIECBAgQIAAgQMV8HKGA114ZRMgQIAAAQIECBAgQIAAAQIECBAgQIAAAQIECBAgQIAAAQIECBAgQIAAAQIECBAgQIAAAQIECBAgQIAAAQIECBAgQIAAAQIECBAgQIAAAQLHCrT5T1tbXHanm6blEVKj55fEmVfdd40ECBAYTOBZSd45y+nXkmz+zi8CBAgQGFPAfFBYl/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cEEnpLkv89y+p0km7/ziwABAgTGFDAfFNZlPb+YDwqYQgkQIECAAIFtBfRz28ptmrfV99H6uQKmUAIECBAgQIBAHwH9cMFdP1zAE0qAAAECBAgQIECAAAECBAgQIECAAAECBAgQIECAAAECBAgQIECAAAECBAgQIECAAAECBAgQIECAAAECBAgQIECAAAECBA5UwMsZDnThlU2AAAECBAgQIECAAAECBAgQIECAAAECBAgQIECAAAECBAgQIECAAAECBAgQIECAAAECBAgQIECAAAECBAgQIECAAAECBAgQIECAAAECBAgcK9DmP21tcdmdbpqWR0iNnl8SZ1513zUSIEBgMIHN/y7+6SynzT9oHjdYjtIhQIAAgQ8JmA8Ku2E9v5gPCphCCRAgQIAAgW0F9HPbym2at9X30fq5AqZQAgQIECBAgEAfAf1wwV0/XMATSoAAAQIECBAgQIAAAQIECBAgQIAAAQIECBAgQIAAAQIECBAgQIAAAQIECBAgQIAAAQIECBAgQIAAAQIECBAgQIAAAQIEDlTAyxkOdOGVTYAAAQIECBAgQIAAAQIECBAgQIAAAQIECBAgQIAAAQIECBAgQIAAAQIECBAgQIAAAQIECBAgQIAAAQIECBAgQIAAAQIECBAgQIAAAQIECBwr0OY/bW1x2Z1umpZHSI2eXxJnXnXfNRIgQGBAgT9M8qRZXn8myc0B85QSAQIECCTmg8IuWM8v5oMCplACBAgQIEBgWwH93LZym+Zt9X20fq6AKZQAAQIECBAg0EdAP1xw1w8X8IQSIECAAAECBAgQIECAAAECBAgQIECAAAECBAgQIECAAAECBAgQIECAAAECBAgQIECAAAECBAgQIECAAAECBAgQIECAAIEDFfByhgNdeGUTIECAAAECBAgQIECAAAECBAgQIECAAAECBAgQIECAAAECBAgQIECAAAECBAgQIECAAAECBAgQIECAAAECBAgQIECAAAECBAgQIECAAAECxwq0+U9bW1x2p5um5RFSo+eXxJlX3XeNBAgQGFDgt5I8fZbXxyZ594B5SokAAQIEEvNBYRes5xfzQQFTKAECBAgQILCtgH5uW7lN87b6Plo/V8AUSoAAAQIECBDoI6AfLrjrhwt4QgkQIECAAAECBAgQIECAAAECBAgQIECAAAECBAgQIECAAAECBAgQIECAAAECBAgQIECAAAECBAgQIECAAAECBAgQIECAwIEKeDnDgS68sgkQIECAAAECBAgQIECAAAECBAgQIECAAAECBAgQIECAAAECBAgQIECAAAECBAgQIECAAAECBAgQIECAAAECBAgQIECAAAECBAgQIECAAIFjBdr8p60tLrvTTdPyCKnR80vizKvuu0YCBAgMKPArST51ltfmz28fME8pESBAgEBiPijsgv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QEFfjbJZ83y2vz5LQPmKSUCBAgQSMwHhV2wnl/MBwVMoQQIECBAgMC2Avq5beU2zdvq+2j9XAFTKAECBAgQIECgj4B+uOCuHy7gCSVAgAABAgQIECBAgAABAgQIECBAgAABAgQIECBAgAABAgQIECBAgAABAgQIECBAgAABAgQIECBAgAABAgQIECBAgAABAgcq4OUMB7rwyiZAgAABAgQIECBAgAABAgQIECBAgAABAgQIECBAgAABAgQIECBAgAABAgQIECBAgAABAgQIECBAgAABAgQIECBAgAABAgQIECBAgAABAgSOFWjzn7a2uOxON03LI6RGzy+JM6+67xoJECAwoMC/SvIFs7w2f/7xAfOUEgECBAgk5oPCLljPL+aDAqbQXRD46CSfluQjkvzELiQsRwIECByIgH6usND6uQKeUAIECBAgQIDAGAL64cI66IcLeEIJECBAgAABAgQIECBAgAABAgQIECBAgAABAgQIECBAgAABAgQIECBAgAABAgQIECBAgAABAgQIECBAgAABAgQIECBAgMCBCng5w4EuvLIJECBAgAABAgQIECBAgAABAgQIECBAgAABAgQIECBAgAABAgQIECBAgAABAgQIECBAgAABAgQIECBAgAABAgQIECBAgAABAgQIECBAgACBYwXa/KetLS67003T8gip0fNL4syr7rtGAgQIDCjw/Um+epbXVyX5wQHzlBIBAgQIJOaDwi5Yzy/mgwKm0JEFPinJW5I85SjJX0vyrJETlhsBAgQOTEA/V1jwPejnHp/ks5N8QZJPTPLcAodQAgQIECBAgMAuCuiHC6u2B/1woXqhBAgQIECAAAECBAgQIECAAAECBAgQIECAAAECBAgQIECAAAECBAgQIECAAAECBAgQIECAAAECBAgQIECAAAECBAgQIECAwDYCXs6wjZoYAgQIECBAgAABAgQIECBAgAABAgQIECBAgAABAgQIECBAgAABAgQIECBAgAABAgQIECBAgAABAgQIECBAgAABAgQIECBAgAABAgQIECBAYN8F2rzA1haX3WufpuURUqPnl8SZV913jQQIEBhQ4BlJ/mySh2a/B0xTSgQIECCQxHxQ2Abr+cV8UMAUOrLApSR/NEvwT5M8Icn7R05abgQIEDggAf1cYbH3oJ/7/SR/bkbwKUneUSARSoAAAQIECBDYNQH9cGHF9qAfLlQvlAABAgQIECBAgAABAgQIECBAgAABAgQIECBAgAABAgQIECBAgAABAgQIECBAgAABAgQIECBAgAABAgQIECBAgAABAgQIENhGwMsZtlETQ4AAAQIECBAgQIAAAQIECBAgQIAAAQIECBAgQIAAAQIECBAgQIAAAQIECBAgQIAAAQIECBAgQIAAAQIECBAgQIAAAQIECBAgQIAAAQIECOy7QJsX2Nrisnvt07Q8Qmr0/JI486r7rpEAAQIECBAgQIBAQcB8UMBbzy/mgwKm0NEF3pXkmbMk/2qSXxo9afkRIEDgQAT0c4WF3oN+7seTvHBG8D1JvqVAIpQAAQIECBAgsGsC+uHCiu1BP1yoXigBAgQIECBAgAABAgQIECBAgAABAgQIECBAgAABAgQIECBAgAABAgQIECBAgAABAgQIECBAgAABAgQIECBAgAABAgQIECCwjYCXM2yjJoYAAQIECBAgQIAAAQIECBAgQIAAAQIECBAgQIAAAQIECBAgQIAAAQIECBAgQIAAAQIECBAgQIAAAQIECBAgQIAAAQIECBAgQIAAAQIECBDYd4E2L7C1xWX32qdpeYTU6PklceZV910jAQIECBAgQIAAgYKA+aCAt55fzAcFTKGjC7wpyQtmSX5lkteNnrT8CBAgcCAC+rnCQu9BP/f5Sd48I/jdJE9JMtYX/4U1EkqAAAECBAgQeAwB/XBhi+xBP1yoXigBAgQIECBAgAABAgQIECBAgAABAgQIECBAgAABAgQIECBAgAABAgQIECBAgAABAgQIECBAgAABAgQIECBAgAABAgQIECCwjYCXM2yjJoYAAQIECBAgQIAAAQIECBAgQIAAAQIECBAgQIAAAQIECBAgQIAAAQIECBAgQIAAAQIECBAgQIAAAQIECBAgQIAAAQIECBAgQIAAAQIECBDYd4E2L7C1xWX32qdpeYTU6PklceZV910jAQIECBAgQIAAgYKA+aCAt55fzAcFTKGjC7wsyStmSX5fkq8ZPWn5ESBA4EAE9HOFhd6Dfu7DkvxBkifNGO5Kcn+BRSgBAgQIECBAYJcE9MOF1dqDfrhQvVACBAgQIECAAAECBAgQIECAAAECBAgQIECAAAECBAgQIECAAAECBAgQIECAAAECBAgQIECAAAECBAgQIECAAAECBAgQIEBgGwEvZ9hGTQwBAgQIECBAgAABAgQIECBAgAABAgQIECBAgAABAgQIECBAgAABAgQIECBAgAABAgQIECBAgAABAgQIECBAgAABAgQIECBAgAABAgQIECCw7wJtXmBri8vutU/T8gip0fNL4syr7rtGAgQIECBAgAABAgUB80EBbz2/mA8KmEJHF7iS5NosyZ9P8pzRk5YfAQIEDkRAP1dY6D3p516X5CUzhtcn+YoCi1ACBAgQIECAwC4J6IcLq7Un/XBBQCgBAgQIECBAgAABAgQIECBAgAABAgQIECBAgAABAgQIECBAgAABAgQIECBAgAABAgQIECBAgAABAgQIECBAgAABAgQIECBwWgEvZzitmM8TIECAAAECBAgQIECAAAECBAgQIECAAAECBAgQIECAAAECBAgQIECAAAECBAgQIECAAAECBAgQIECAAAECBAgQIECAAAECBAgQIECAAAEChyDQ5kW2trjsXv80LY+QGj2/JM686r5rJECAAAECBAgQIFAQMB8U8Nbzi/mggCl0dIGnJ/mtWZIPJ3ni6EnLjwABAgcioJ8rLPSe9HPPS/LWGcPNJHck+UCBRigBAgQIECBAYFcE9MOFldqTfrggIJQAAQIECBAgQIAAAQIECBAgQIAAAQIECBAgQIAAAQIECBAgQIAAAQIECBAgQIAAAQIECBAgQIAAAQIECBAgQIAAAQIECBA4rYCXM5xWzOcJECBAgAABAgQIECBAgAABAgQIECBAgAABAgQIECBAgAABAgQIECBAgAABAgQIECBAgAABAgQIECBAgAABAgQIECBAgAABAgQIECBAgACBQxBo8yJbW1x2r3+alkdIjZ5fEmdedd81EiBAgAABAgQIECgImA8KeOv5xXxQwBS6CwLvTfLkWaKfmORdu5C4HAkQILDnAvq5wgLvST+3+Y763UmeNqN4QZL7CjRCCRAgQIAAAQK7IqAfLqzUnvTDBQGhBAgQIECAAAECBAgQIECAAAECBAgQIECAAAECBAgQIECAAAECBAgQIECAAAECBAgQIECAAAECBAgQIECAAAECBAgQIECAwGkFvJzhtGI+T4AAAQIECBAgQIAAAQIECBAgQIAAAQIECBAgQIAAAQIECBAgQIAAAQIECBAgQIAAAQIECBAgQIAAAQIECBAgQIAAAQIECBAgQIAAAQIECByCQJsX2drisnv907Q8Qmr0/JI486r7rpEAAQIECBAgQIBAQcB8UMBbzy/mgwKm0F0QeEuSu2aJvijJm3YhcTkSIEBgzwX0c4UF3qN+7ruTfPOMYvPP6M0/q/0iQIAAAQIECOy7gH64sMJ71A8XFIQSIECAAAECBAgQIECAAAECBAgQIECAAAECBAgQIECAAAECBAgQIECAAAECBAgQIECAAAECBAgQIECAAAECBAgQIECAAAECpxHwcobTaPksAQIECBAgQIAAAQIECBAgQIAAAQIECBAgQIAAAQIECBAgQIAAAQIECBAgQIAAAQIECBAgQIAAAQIECBAgQIAAAQIECBAgQIAAAQIECBAgcCgCbV5oa4vL7gbTtDxCavT8kjjzqvuukQABAgQIECBAgEBBwHxQwFvPL+aDAqbQXRB4dZKXzhL9ziQv24XE5UiAAIE9F9DPFRZ4j/q5Zyd5+4ziA0nuSHKzwCOUAAECBAgQILALAvrhwirtUT9cUBBKgAABAgQIECBAgAABAgQIECBAgAABAgQIECBAgAABAgQIECBAgAABAgQIECBAgAABAgQIECBAgAABAgQIECBAgAABAgQInEbAyxlOo+WzBAgQIECAAAECBAgQIECAAAECBAgQIECAAAECBAgQIECAAAECBAgQIECAAAECBAgQIECAAAECBAgQIECAAAECBAgQIECAAAECBAgQIECAwKEItHmhrS0uuxtM0/IIqdHzS+LMq+67RgIECBAgQIAAAQIFAfNBAW89v5gPCphCd0HgS5K8cZboTya5sguJy5EAAQJ7LqCfKyzwnvVz70zyrBnHlyd5Q4FHKAECBAgQIEBgFwT0w4VV2rN+uCAhlAABAgQIECBAgAABAgQIECBAgAABAgQIECBAgAABAgQIECBAgAABAgQIECBAgAABAgQIECBAgAABAgQIECBAgAABAgQIEDipgJcznFTK5wgQIECAAAECBAgQIECAAAECBAgQIECAAAECBAgQIECAAAECBAgQIECAAAECBAgQIECAAAECBAgQIECAAAECBAgQIECAAAECBAgQIECAAIFDEmjzYltbXHZ3mKblEVKj55fEmVfdd40ECBAgQIAAAQIECgLmgwLeen4xHxQwhe6CwLOT/GSS/3T0+0aS/7ALicuRAAECey6gnyss8J71c9+a5FVJ/jDJfUm+L8kvFniEEiBAgAABAgR2QUA/XFilPeuHCxJCCRAgQIAAAQIECBAgQIAAAQIECBAgQIAAAQIECBAgQIAAAQIECBAgQIAAAQIECBAgQIAAAQIECBAgQIAAAQIECBAgQIAAgZMKeDnDSaV8jgABAgQIECBAgAABAgQIECBAgAABAgQIECBAgAABAgQIECBAgAABAgQIECBAgAABAgQIECBAgAABAgQIECBAgAABAgQIECBAgAABAgQIEDgkgTYvtrXFZXeHaVoeITV6fkmcedV910iAAAECBAgQIECgIGA+KOCt5xfzQQFTKAECBAgQILCtgH5uW7lN87b6PnrH+7mnJvmUJD9VIBFKgAABAgQIENg1Af1wYcX2rB8uSAglQIAAAQIECBAgQIAAAQIECBAgQIAAAQIECBAgQIAAAQIECBAgQIAAAQIECBAgQIAAAQIECBAgQIAAAQIECBAgQIAAAQIETirg5QwnlfI5AgQIECBAgAABAgQIECBAgAABAgQIECBAgAABAgQIECBAgAABAgQIECBAgAABAgQIECBAgAABAgQIECBAgAABAgQIECBAgAABAgQIECBA4JAE2rzY1haX3R2maXmE1Oj5JXHmVfddIwECBAYVeHmSFyZ58tHvL0/yY4PmKi0CBAgcsoD5oLD66/nFfFDAFEqAAAECBAhsK6Cf21Zu07ytvo/WzxUwhRIgQIAAAQIE+gjohwvu+uECnlACBAgQIECAAAECBAgQIECAAAECBAgQIECAAAECBAgQIECAAAECBAgQIECAAAECBAgQIECAAAECBAgQIECAAAECBAgQIHCgAl7OcKALr2wCBAgQIECAAAECBAgQIECAAAECBAgQIECAAAECBAgQIECAAAECBAgQIECAAAECBAgQIECAAAECBAgQIECAAAECBDvvaQgAACAASURBVAgQIECAAAECBAgQIEDgWIE2/2lri8vudNO0PEJq9PySOPOq+66RAAECgwr8QJKvmuX2d5N8/6C5SosAAQKHLGA+KKz+en4xHxQwhRIgQIAAAQLbCujntpXbNG+r76P1cwVMoQQIECBAgACBPgL64YK7friAJ5QAAQIECBAgQIAAAQIECBAgQIAAAQIECBAgQIAAAQIECBAgQIAAAQIECBAgQIAAAQIECBAgQIAAAQIECBAgQIAAAQIECByogJczHOjCK5sAAQIECBAgQIAAAQIECBAgQIAAAQIECBAgQIAAAQIECBAgQIAAAQIECBAgQIAAAQIECBAgQIAAAQIECBAgQIAAAQIECBAgQIAAAQIECBA4VqDNf9ra4rI73TQtj5AaPb8kzrzqvmskQIDAoAKvTPJts9z+YZJ/PGiu0iJAgMAhC5gPCqu/nl/MBwVMoQQIECBAgMC2Avq5beU2zdvq+2j9XAFTKAECBAgQIECgj4B+uOCuHy7gCSVAgAABAgQIECBAgAABAgQIECBAgAABAgQIECBAgAABAgQIECBAgAABAgQIECBAgAABAgQIECBAgAABAgQIECBAgAABAgcq4OUMB7rwyiZAgAABAgQIECBAgAABAgQIECBAgAABAgQIECBAgAABAgQIECBAgAABAgQIECBAgAABAgQIECBAgAABAgQIECBAgAABAgQIECBAgAABAgSOFWjzn7a2uOxON03LI6RGzy+JM6+67xoJECAwqMA3JfmeWW6vTvKNg+YqLQIECByygPmgsPrr+cV8UMAUSoAAAQIECGwroJ/bVm7TvK2+j9bPFTCFEiBAgAABAgT6COiHC+764QKeUAIECBAgQIAAAQIECBAgQIAAAQIECBAgQIAAAQIECBAgQIAAAQIECBAgQIAAAQIECBAgQIAAAQIECBAgQIAAAQIECBAgcKACXs5woAuvbAIECBAgQIAAAQIECBAgQIAAAQIECBAgQIAAAQIECBAgQIAAAQIECBAgQIAAAQIECBAgQIAAAQIECBAgQIAAAQIECBAgQIAAAQIECBAgQOBYgTb/aWuLy+5007Q8Qmr0/JI486r7rpEAAQKDCrw4yb+Y5XZvki8dNFdpESBA4JAFzAeF1V/PL+aDAqZQAgQIECBAYFsB/dy2cpvmbfV9tH6ugCmUAAECBAgQINBHQD9ccNcPF/CEEiBAgAABAgQIECBAgAABAgQIECBAgAABAgQIECBAgAABAgQIECBAgAABAgQIECBAgAABAgQIECBAgAABAgQIECBAgACBAxXwcoYDXXhlEyBAgAABAgQIECBAgAABAgQIECBAgAABAgQIECBAgAABAgQIECBAgAABAgQIECBAgAABAgQIECBAgAABAgQIECBAgAABAgQIECBAgAABAscKtPlPW1tcdqebpuURUqPnl8SZV913jQQIEBhU4G8nuW+W2/UkVwfNVVoECBA4ZAHzQWH11/OL+aCAKZQAAQIECBDYVkA/t63cpnlbfR+tnytgCiVAgAABAgQI9BHQDxfc9cMFPKEECBAgQIAAAQIECBAgQIAAAQIECBAgQIAAAQIECBAgQIAAAQIECBAgQIAAAQIECBAgQIAAAQIECBAgQIAAAQIECBAgQOBABbyc4UAXXtkECBAgQIAAAQIECBAgQIAAAQIECBAgQIAAAQIECBAgQIAAAQIECBAgQIAAAQIECBAgQIAAAQIECBAgQIAAAQIECBAgQIAAAQIECBAgQIDAsQJt/tPWFpfd6aZpeYTU6PklceZV910jAQIEBhW4M8kDs9z+Y5K/MWiu0iJAgMAhC5gPCqu/nl/MBwVMoQQIECBAgMC2Avq5beU2zdvq+2j9XAFTKAECBAgQIECgj4B+uOCuHy7gCSVAgAABAgQIECBAgAABAgQIECBAgAABAgQIECDwf9m7H6Drtrou4N8NIw7IyCXijzhQNzAlsBAkgeamQ2oTOjI3zGT6p0hEhBGUOjChQEOSOuoAjhJiOaNlmMSEA03ANDGkSAgzZUR1MUjsItfBWwIaTqx46AXWPudyzvM8v/M+e5+zPu/MO/fdZ+/fYa3PWvO+39/DzNoECBAgQIAAAQIECBAgQIAAAQIECBAgQIAAAQIECBAgQIAAAQIECBAgMKiAlzMMuvCmTYAAAQIECBAgQIAAAQIECBAgQIAAAQIECBAgQIAAAQIECBAgQIAAAQIECBAgQIAAAQIECBAgQIAAAQIECBAgQIAAAQIECBAgQIAAAQIECOwUaP3d1maXi9NN0/wIqbWPL4kzrxbfNQZAgMBKBR6W5D92Y3t3koesdKyGRYAAgZEF9AeF1d/sX/QHBUylBAgQIECAwGUF5LnLyp2Ft42fR8tzBUylBAgQIECAAIFlBOThgrs8XMBTSoAAAQIECBAgQIAAAQIECBAgQIAAAQIECBAgQIAAAQIECBAgQIAAAQIECBAgQIAAAQIECBAgQIAAAQIECBAgQIAAAQIEBhXwcoZBF960CRAgQIAAAQIECBAgQIAAAQIECBAgQIAAAQIECBAgQIAAAQIECBAgQIAAAQIECBAgQIAAAQIECBAgQIAAAQIECBAgQIAAAQIECBAgQIAAgZ0Crb/b2uxycbppmh8htfbxJXHm1eK7xgAIEFipwP2T/Ho3tg8mue9Kx2pYBAgQGFlAf1BY/c3+RX9QwFRKgAABAgQIXFZAnrus3Fl42/h5tDxXwFRKgAABAgQIEFhGQB4uuMvDBTylBAgQIECAAAECBAgQIECAAAECBAgQIECAAAECBAgQIECAAAECBAgQIECAAAECBAgQIECAAAECBAgQIECAAAECBAgQIEBgUAEvZxh04U2bAAECBAgQIECAAAECBAgQIECAAAECBAgQIECAAAECBAgQIECAAAECBAgQIECAAAECBAgQIECAAAECBAgQIECAAAECBAgQIECAAAECBAgQ2CnQ+rutzS4Xp5um+RFSax9fEmdeLb5rDIAAgZUKfG6S3+3GdvYPzp1WOlbDIkCAwMgC+oPC6m/2L/qDAqZSAgQIECBA4LIC8txl5c7C28bPo084z92Q5KYkry1wKSVAgAABAgQIrFFAHi6sykB5uKCklAABAgQIECBAgAABAgQIECBAgAABAgQIECBAgAABAgQIECBAgAABAgQIECBAgAABAgQIECBAgAABAgQIECBAgAABAgQIEOgFvJzBfiBAgAABAgQIECBAgAABAgQIECBAgAABAgQIECBAgAABAgQIECBAgAABAgQIECBAgAABAgQIECBAgAABAgQIECBAgAABAgQIECBAgAABAgQIbAu0/qPWZpeLe03T/AiptY8viTOvFt81BkCAwIoFPprkrt347pHkf694vIZGgACBEQX0B4VV3+xf9AcFTKXHJvB1SR6b5OFJHpHk0Uned2yTMF4CBAiciIA8V1jIAfLcn0zy1CRPvMZ07yQfLpApJUCAAAECBAisTUAeLqzIAHm4oKOUAAECBAgQIECAAAECBAgQIECAAAECBAgQIECAAAECBAgQIECAAAECBAgQIECAAAECBAgQIECAAAECBAgQIECAAAECBAgQuCMBL2ewLwgQIECAAAECBAgQIECAAAECBAgQIECAAAECBAgQIECAAAECBAgQIECAAAECBAgQIECAAAECBAgQIECAAAECBAgQIECAAAECBAgQIECAAAEC2wKt/6i12eXiXtM0P0Jq7eNL4syrxXeNARAgsGKB9yf5wm58NyZ574rHa2gECBAYUUB/UFj1zf5Ff1DAVHpsAm9J8ie6QT8hyb88tkkYLwECBE5EQJ4rLOSJ57k7J7ktyT07om9N8o8LZEoJECBAgAABAmsTkIcLK3Liebggo5QAAQIECBAgQIAAAQIECBAgQIAAAQIECBAgQIAAAQIECBAgQIAAAQIECBAgQIAAAQIECBAgQIAAAQIECBAgQIAAAQIECBD4bAJezmBvECBAgAABAgQIECBAgAABAgQIECBAgAABAgQIECBAgAABAgQIECBAgAABAgQIECBAgAABAgQIECBAgAABAgQIECBAgAABAgQIECBAgAABAgS2BVr/UWuzy8W9pml+hNTax5fEmVeL7xoDIEBgxQKPSPJ/ktx+7fdHVjxWQyNAgMCoAvqDwspv9i/6gwKm0mMTeFmSv9EN+nuSvPDYJmG8BAgQOBEBea6wkAPkuZcmeUZH9MYkX1MgU0qAAAECBAgQWJuAPFxYkQHycEFHKQECBAgQIECAAAECBAgQIECAAAECBAgQIECAAAECBAgQIECAAAECBAgQIECAAAECBAgQIECAAAECBAgQIECAAAECBAgQIHBHAl7OYF8QIECAAAECBAgQIECAAAECBAgQIECAAAECBAgQIECAAAECBAgQIECAAAECBAgQIECAAAECBAgQIECAAAECBAgQIECAAAECBAgQIECAAAECBLYFWv9Ra7PLxb2maX6E1NrHl8SZV4vvGgMgQIAAAQIECBAoCOgPCnib/Yv+oICp9NgEnpLkFd2gX53kicc2CeMlQIDAiQjIc4WFHCDPPTrJL3ZEZ/vlfkk+WGBTSoAAAQIECBBYk4A8XFiNAfJwQUcpAQIECBAgQIAAAQIECBAgQIAAAQIECBAgQIAAAQIECBAgQIAAAQIECBAgQIAAAQIECBAgQIAAAQIECBAgQIAAAQIECBAgcEcCXs5gXxAgQIAAAQIECBAgQIAAAQIECBAgQIAAAQIECBAgQIAAAQIECBAgQIAAAQIECBAgQIAAAQIECBAgQIAAAQIECBAgQIAAAQIECBAgQIAAAQIEtgVa/1Frs8vFvaZpfoTU2seXxJlXi+8aAyBAgAABAgQIECgI6A8KeJv9i/6ggKn02AQeleRt3aB/NcmDjm0SxkuAAIETEZDnCgs5SJ67ZePf6Wcn+aECm1ICBAgQIECAwJoE5OHCagyShwtCSgkQIECAAAECBAgQIECAAAECBAgQIECAAAECBAgQIECAAAECBAgQIECAAAECBAgQIECAAAECBAgQIECAAAECBAgQIECAAIFNAS9nsCcIECBAgAABAgQIECBAgAABAgQIECBAgAABAgQIECBAgAABAgQIECBAgAABAgQIECBAgAABAgQIECBAgAABAgQIECBAgAABAgQIECBAgAABAtsCrf+otdnl4l7TND9Cau3jS+LMq8V3jQEQIECAAAECBAgUBPQHBbzN/kV/UMBUemwCd0nyO0nu1A3885J89NgmYrwECBA4AQF5rrCIg+S5FyZ5Xsf0y0m+vMCmlAABAgQIECCwJgF5uLAag+ThgpBSAgQIECBAgAABAgQIECBAgAABAgQIECBAgAABAgQIECBAgAABAgQIECBAgAABAgQIECBAgAABAgQIECBAgAABAgQIECBAYFPAyxnsCQIECBAgQIAAAQIECBAgQIAAAQIECBAgQIAAAQIECBAgQIAAAQIECBAgQIAAAQIECBAgQIAAAQIECBAgQIAAAQIECBAgQIAAAQIECBAgQIDAtkDrP2ptdrm41zTNj5Ba+/iSOPNq8V1jAAQIECBAgAABAgUB/UEBb7N/0R8UMJUeo8C7kjykG/hNSd5yjBMxZgIECBy5gDxXWMBB8tyDktyywfTgJO8p0CklQIAAAQIECKxFQB4urMQgebggpJQAAQIECBAgQIAAAQIECBAgQIAAAQIECBAgQIAAAQIECBAgQIAAAQIECBAgQIAAAQIECBAgQIAAAQIECBAgQIAAAQIECBDYFPByBnuCAAECBAgQIECAAAECBAgQIECAAAECBAgQIECAAAECBAgQIECAAAECBAgQIECAAAECBAgQIECAAAECBAgQIECAAAECBAgQIECAAAECBAgQILAt0PqPWptdLu41TfMjpNY+viTOvFp81xgAAQIECBAgQIBAQUB/UMDb7F/0BwVMpcco8E+SPKkb+LcnedkxTsSYCRAgcOQC8lxhAQfKc29P8siO6u8l+e4CnVICBAgQIECAwFoE5OHCSgyUhwtKSgkQIECAAAECBAgQIECAAAECBAgQIECAAAECBAgQIECAAAECBAgQIECAAAECBAgQIECAAAECBAgQIECAAAECBAgQIECAAIFewMsZ7AcCBAgQIECAAAECBAgQIECAAAECBAgQIECAAAECBAgQIECAAAECBAgQIECAAAECBAgQIECAAAECBAgQIECAAAECBAgQIECAAAECBAgQIECAwLZA6z9qbXa5uNc0zY+QWvv4kjjzavFdYwAECBAgQIAAAQIFAf1BAW+zf9EfFDCVHqPAdyb5B93AX5nkKcc4EWMmQIDAkQvIc4UFHCjPPSvJD3ZU70ny4AKdUgIECBAgQIDAWgTk4cJKDJSHC0pKCRAgQIAAAQIECBAgQIAAAQIECBAgQIAAAQIECBAgQIAAAQIECBAgQIAAAQIECBAgQIAAAQIECBAgQIAAAQIECBAgQIAAgV7AyxnsBwIECBAgQIAAAQIECBAgQIAAAQIECBAgQIAAAQIECBAgQIAAAQIECBAgQIAAAQIECBAgQIAAAQIECBAgQIAAAQIECBAgQIAAAQIECBAgQIDAtkDrP2ptdrm41zTNj5Ba+/iSOPNq8V1jAAQIECBAgAABAgUB/UEBb7N/0R8UMJUeo8CfTvKvuoG/PcmjjnEixkyAAIEjF5DnCgs4UJ67T5IPbOTVxyR5a4FPKQECBAgQIEBgDQLycGEVBsrDBSWlBAgQIECAAAECBAgQIECAAAECBAgQIECAAAECBAgQIECAAAECBAgQIECAAAECBAgQIECAAAECBAgQIECAAAECBAgQIECAQC/g5Qz2AwECBAgQIECAAAECBAgQIECAAAECBAgQIECAAAECBAgQIECAAAECBAgQIECAAAECBAgQIECAAAECBAgQIECAAAECBAgQIECAAAECBAgQIEBgW6D1H7U2u1zca5rmR0itfXxJnHm1+K4xAAIECBAgQIAAgYKA/qCAt9m/6A8KmEqPUeCGJL/VDfxjSe6a5OPHOBljJkCAwBELyHOFxRssz/3rJF/Tcf3dJC8q8CklQIAAAQIECKxBQB4urMJgebggpZQAAQIECBAgQIAAAQIECBAgQIAAAQIECBAgQIAAAQIECBAgQIAAAQIECBAgQIAAAQIECBAgQIAAAQIECBAgQIAAAQIECBD4lICXM9gLBAgQIECAAAECBAgQIECAAAECBAgQIECAAAECBAgQIECAAAECBAgQIECAAAECBAgQIECAAAECBAgQIECAAAECBAgQIECAAAECBAgQIECAAIFtgdZ/1NrscnGvaZofIbX28SVx5tXiu8YACBAgQIAAAQIECgL6gwLeZv+iPyhgKj1Wgf+Z5AuuDf79SR6d5NePdTLGTYAAgSMVkOcKCzdYnvuWJC9L8jNJ/mGStxXolBIgQIAAAQIE1iIgDxdWYrA8XJBSSoAAAQIECBAgQIAAAQIECBAgQIAAAQIECBAgQIAAAQIECBAgQIAAAQIECBAgQIAAAQIECBAgQIAAAQIECBAgQIAAAQIECHxKwMsZ7AUCBAgQIECAAAECBAgQIECAAAECBAgQIECAAAECBAgQIECAAAECBAgQIECAAAECBAgQIECAAAECBAgQIECAAAECBAgQIECAAAECBAgQIECAwLZA6z9qbXa5uNc0zY+QWvv4kjjzavFdYwAECBAgQIAAAQIFAf1BAW+zf9EfFDCVHqvANyX5UJJ3XPvvsc7DuAkQIHDMAvJcYfUGy3N3S3KnJB8ukCklQIAAAQIECKxNQB4urMhgebggpZQAAQIECBAgQIAAAQIECBAgQIAAAQIECBAgQIAAAQIECBAgQIAAAQIECBAgQIAAAQIECBAgQIAAAQIECBAgQIAAAQIECBD4lICXM9gLBAgQIECAAAECBAgQIECAAAECBAgQIECAAAECBAgQIECAAAECBAgQIECAAAECBAgQIECAAAECBAgQIECAAAECBAgQIECAAAECBAgQIECAAIFtgdZ/1NrscnGvaZofIbX28SVx5tXiu8YACBAgQIAAAQIECgL6gwLeZv+iPyhgKiVAgAABAgQuKyDPXVbuLLxt/DxanitgKiVAgAABAgQILCMgDxfc5eECnlICBAgQIECAAAECBAgQIECAAAECBAgQIECAAAECBAgQIECAAAECBAgQIECAAAECBAgQIECAAAECBAgQIECAAAECBAgQIDCogJczDLrwpk2AAAECBAgQIECAAAECBAgQIECAAAECBAgQIECAAAECBAgQIECAAAECBAgQIECAAAECBAgQIECAAAECBAgQIECAAAECBAgQIECAAAECBAjsFGj93dZml4vTTdP8CKm1jy+JM68W3zUGQIDAygXekOQBSW5Ict8kn5/kt1c+ZsMjQIDASAL6g8Jqb/Yv+oMCplICBAgQIEDgsgLy3GXlzsLbxs+j5bkCplICBAgQIECAwDIC8nDBXR4u4CklQIAAAQIECBAgQIAAAQIECBAgQIAAAQIECBAgQIAAAQIECBAgQIAAAQIECBAgQIAAAQIECBAgQIAAAQIECBAgQIAAAQKDCng5w6ALb9oECBAgQIAAAQIECBAgQIAAAQIECBAgQIAAAQIECBAgQIAAAQIECBAgQIAAAQIECBAgQIAAAQIECBAgQIAAAQIECBAgQIAAAQIECBAgQIDAToHW321tdrk43TTNj5Ba+/iSOPNq8V1jAAQIrFzgfyR5QDfGP5jkfSsfs+ERIEBgJAH9QWG1N/sX/UEBUykBAgQIECBwWQF57rJyZ+Ft4+fR8lwBUykBAgQIECBAYBkBebjgLg8X8JQSIECAAAECBAgQIECAAAECBAgQIECAAAECBAgQIECAAAECBAgQIECAAAECBAgQIECAAAECBAgQIECAAAECBAgQIECAAIFBBbycYdCFN20CBAgQIECAAAECBAgQIECAAAECBAgQIECAAAECBAgQIECAAAECBAgQIECAAAECBAgQIECAAAECBAgQIECAAAECBAgQIECAAAECBAgQIEBgp0Dr77Y2u1ycbprmR0itfXxJnHm1+K4xAAIEVi7wziQP78b4iCRnn/lFgAABAusQ0B8U1mGzf9EfFDCVEiBAgAABApcVkOcuK3cW3jZ+Hi3PFTCVEiBAgAABAgSWEZCHC+7ycAFPKQECBAgQIECAAAECBAgQIECAAAECBAgQIECAAAECBAgQIECAAAECBAgQIECAAAECBAgQIECAAAECBAgQIECAAAECBAgQGFTAyxkGXXjTJkCAAAECBAgQIECAAAECBAgQIECAAAECBAgQIECAAAECBAgQIECAAAECBAgQIECAAAECBAgQIECAAAECBAgQIECAAAECBAgQIECAAAECBHYKtP5ua7PLxemmaX6E1NrHl8SZV4vvGgMgQGDlAm9K8rhujF+d5OwzvwgQIEBgHQL6g8I6bPYv+oMCplICBAgQIEDgsgLy3GXlzsLbxs+j5bkCplICBAgQIECAwDIC8nDBXR4u4CklQIAAAQIECBAgQIAAAQIECBAgQIAAAQIECBAgQIAAAQIECBAgQIAAAQIECBAgQIAAAQIECBAgQIAAAQIECBAgQIAAAQKDCng5w6ALb9oECBAgQIAAAQIECBAgQIAAAQIECBAgQIAAAQIECBAgQIAAAQIECBAgQIAAAQIECBAgQIAAAQIECBAgQIAAAQIECBAgQIAAAQIECBAgQIDAToHW321tdrk43TTNj5Ba+/iSOPNq8V1jAAQIrFzgZ5N8YzfGb0py9plfBAgQILAOAf1BYR02+xf9QQFTKQECBAgQIHBZAXnusnJn4W3j59HyXAFTKQECBAgQIEBgGQF5uOAuDxfwlBIgQIAAAQIECBAgQIAAAQIECBAgQIAAAQIECBAgQIAAAQIECBAgQIAAAQIECBAgQIAAAQIECBAgQIAAAQIECBAgQIAAgUEFvJxh0IU3bQIECBAgQIAAAQIECBAgQIAAAQIECBAgQIAAAQIECBAgQIAAAQIECBAgQIAAAQIECBAgQIAAAQIECBAgQIAAAQIECBAgQIAAAQIECBAgQGCnQOvvtja7XJxumuZHSK19fEmcebX4rjEAAgRWLvBjSf5aN8anJXn5ysdseAQIEBhJQH9QWO3N/kV/UMBUSoAAAQIECFxWQJ67rNxZeNv4ebQ8V8BUSoAAAQIECBBYRkAeLrjLwwU8pQQIECBAgAABAgQIECBAgAABAgQIECBAgAABAgQIECBAgAABAgQIECBAgAABAgQIECBAgAABAgQIECBAgAABAgQIECBAYFABL2cYdOFNmwABAgQIECBAgAABAgQIECBAgAABAgQIECBAgAABAgQIECBAgAABAgQIECBAgAABAgQIECBAgAABAgQIECBAgAABAgQIECBAgAABAgQIENgp0Pq7rc0uF6ebpvkRUmsfXxJnXi2+awyAAIGVC/z9JM/pxvjcJN+78jEbHgECBEYS0B8UVnuzf9EfFDCVEiBAgAABApcVkOcuK3cW3jZ+Hi3PFTCVEiBAgAABAgSWEZCHC+7ycAFPKQECBAgQIECAAAECBAgQIECAAAECBAgQIECAAAECBAgQIECAAAECBAgQIECAAAECBAgQIECAAAECBAgQIECAAAECBAgQGFTAyxkGXXjTJkCAAAECBAgQIECAAAECBAgQIECAAAECBAgQIECAAAECBAgQIECAAAECBAgQIECAAAECBAgQIECAAAECBAgQIECAAAECBAgQIECAAAECBHYKtP5ua7PLxemmaX6E1NrHl8SZV4vvGgMgQGDlAn8nyfd3Y/yBJN+x8jEbHgECBEYS0B8UVnuzf9EfFDCVEiBAgAABApcVkOcuK3cW3jZ+Hi3PFTCVEiBAgAABAgSWEZCHC+7ycAFPKQECYz2LCAAAIABJREFUBAgQIECAAAECBAgQIECAAAECBAgQIECAAAECBAgQIECAAAECBAgQIECAAAECBAgQIECAAAECBAgQIECAAAECBAgQGFTAyxkGXXjTJkCAAAECBAgQIECAAAECBAgQIECAAAECBAgQIECAAAECBAgQIECAAAECBAgQIECAAAECBAgQIECAAAECBAgQIECAAAECBAgQIECAAAECBHYKtP5ua7PLxemmaX6E1NrHl8SZV4vvGgMgQGDlAt+a5Ce6MZ79+dtWPmbDI0CAwEgC+oPCam/2L/qDAqZSAgQIECBA4LIC8txl5c7C28bPowfNc5+f5M8meUiS7ypwKiVAgAABAgQILCEgDxfU5eECnlICBAgQIECAAAECBAgQIECAAAECBAgQIECAAAECBAgQIECAAAECBAgQIECAAAECBAgQIECAAAECBAgQIECAAAECBAgQIDCogJczDLrwpk2AAAECBAgQIECAAAECBAgQIECAAAECBAgQIECAAAECBAgQIECAAAECBAgQIECAAAECBAgQIECAAAECBAgQIECAAAECBAgQIECAAAECBAjsFGj93dZml4vTTdP8CKm1jy+JM68W3zUGQIDAygWekOQ13RjP/nzzysdseAQIEBhJQH9QWO3N/kV/UMBUekoC90pylyS3ntKkzIUAAQIrFpDnCosjz+W1Sb6+I3xgkl8rkColQIAAAQIECFy1gDxcEJeHC3hKCRAgQIAAAQIECBAgQIAAAQIECBAgQIAAAQIECBAgQIAAAQIECBAgQIAAAQIECBAgQIAAAQIECBAgQIAAAQIECBAgQIDAoAJezjDowps2AQIECBAgQIAAAQIECBAgQIAAAQIECBAgQIAAAQIECBAgQIAAAQIECBAgQIAAAQIECBAgQIAAAQIECBAgQIAAAQIECBAgQIAAAQIECBAgsFOg9Xdbm10uTjdN8yOk1j6+JM68WnzXGAABAisXuCnJm7sxnv35K1c+ZsMjQIDASAL6g8Jqb/Yv+oMCptJjF/jqJM9M8mVJvjDJ9yf5zmOflPETIEDgSATkucJCyXN50yd+bvO4jvA5SV5cIFVKgAABAgQIELhqAXm4IC4PF/CUEiBAgAABAgQIECBAgAABAgQIECBAgAABAgQIECBAgAABAgQIECBAgAABAgQIECBAgAABAgQIECBAgAABAgQIECBAgACBQQW8nGHQhTdtAgQIECBAgAABAgQIECBAgAABAgQIECBAgAABAgQIECBAgAABAgQIECBAgAABAgQIECBAgAABAgQIECBAgAABAgQIECBAgAABAgQIECBAYKdA6++2NrtcnG6a5kdIrX18SZx5tfiuMQACBFYu8EeS/KdujL+S5EtXPmbDI0CAwEgC+oPCam/2L/qDAqbSYxf45iT/tJvEG5J87bFPyvgJECBwJALyXGGh5Lk8OckrO8J3JXlogVQpAQIECBAgQOCqBeThgrg8XMBTSoAAAQIECBAgQIAAAQIECBAgQIAAAQIECBAgQIAAAQIECBAgQIAAAQIECBAgQIAAAQIECBAgQIAAAQIECBAgQIAAAQIEBhXwcoZBF960CRAgQIAAAQIECBAgQIAAAQIECBAgQIAAAQIECBAgQIAAAQIECBAgQIAAAQIECBAgQIAAAQIECBAgQIAAAQIECBAgQIAAAQIECBAgQIAAgZ0Crb/b2uxycbppmh8htfbxJXHm1eK7xgAIEFi5wF2T/NEkt1/7/RsrH6/hESBAYDQB/UFhxTf7F/1BAVPpsQt8SZL/3E3iLPvd89gnZfwECBA4EgF5rrBQ8lzunuRDST6nY/xjSf5DgVUpAQIECBAgQOAqBeThgrY8XMBTSoAAAQIECBAgQIAAAQIECBAgQIAAAQIECBAgQIAAAQIECBAgQIAAAQIECBAgQIAAAQIECBAgQIAAAQIECBAgQIAAAQIEBhXwcoZBF960CRAgQIAAAQIECBAgQIAAAQIECBAgQIAAAQIECBAgQIAAAQIECBAgQIAAAQIECBAgQIAAAQIECBAgQIAAAQIECBAgQIAAAQIECBAgQIAAgZ0Crb/b2uxycbppmh8htfbxJXHm1eK7xgAIECBAgAABAgQKAvqDAt5m/6I/KGAqPXaBOyX5nSR36SZy/yS3HvvEjJ8AAQJHICDPFRZJnvsk3j9P8sSO8fs+8e/6dxVYlRIgQIAAAQIErlJAHi5oy8MFPKUECBAgQIAAAQIECBAgQIAAAQIECBAgQIAAAQIECBAgQIAAAQIECBAgQIAAAQIECBAgQIAAAQIECBAgQIAAAQIECBAgQGBQAS9nGHThTZsAAQIECBAgQIAAAQIECBAgQIAAAQIECBAgQIAAAQIECBAgQIAAAQIECBAgQIAAAQIECBAgQIAAAQIECBAgQIAAAQIECBAgQIAAAQIECBDYKdD6u63NLhenm6b5EVJrH18SZ14tvmsMgAABAgQIECBAoCCgPyjgbfYv+oMCptJTEPilJH+8m8jjk7z+FCZmDgQIEFi5gDxXWCB57pN4Nyd5dcf4/iQPTLKu//OgsM5KCRAgQIAAgZMWkIcLyysPF/CUEiBAgAABAgQIECBAgAABAgQIECBAgAABAgQIECBAgAABAgQIECBAgAABAgQIECBAgAABAgQIECBAgAABAgQIECBAgACBQQW8nGHQhTdtAgQIECBAgAABAgQIECBAgAABAgQIECBAgAABAgQIECBAgAABAgQIECBAgAABAgQIECBAgAABAgQIECBAgAABAgQIECBAgAABAgQIECBAYKdA6++2NrtcnG6a5kdIrX18SZx5tfiuMQACBAgQIECAAIGCgP6ggLfZv+gPCphKT0Hg5Ume2k3kOUlefAoTMwcCBAisXECeKyyQPPdJvM9J8qEkd+8ovyrJvy3QKiVAgAABAgQIXJWAPFyQlocLeEoJECBAgAABAgQIECBAgAABAgQIECBAgAABAgQIECBAgAABAgQIECBAgAABAgQIECBAgAABAgQIECBAgAABAgQIECBAgMCgAl7OMOjCmzYBAgQIECBAgAABAgQIECBAgAABAgQIECBAgAABAgQIECBAgAABAgQIECBAgAABAgQIECBAgAABAgQIECBAgAABAgQIECBAgAABAgQIECCwU6D1d1ubXS5ON03zI6TWPr4kzrxafNcYAAECBAgQIECAQEFAf1DA2+xf9AcFTKWnIPD0JD/STeSfJfnmU5iYORAgQGDlAvJcYYHkuU/jvSLJUzrKs+unFmiVEiBAgAABAgSuSkAeLkjLwwU8pQQIECBAgAABAgQIECBAgAABAgQIECBAgAABAgQIECBAgAABAgQIECBAgAABAgQIECBAgAABAgQIECBAgAABAgQIECBAYFABL2cYdOFNmwABAgQIECBAgAABAgQIECBAgAABAgQIECBAgAABAgQIECBAgAABAgQIECBAgAABAgQIECBAgAABAgQIECBAgAABAgQIECBAgAABAgQIENgp0Pq7rc0u0e0RmKatI66ceWXXECBAgAABAgQIHLOA/qCwevqDAp7SUxR4bJJ/103svyT5klOcqDkRIEBgZQLyXGFB5LlP431Vkn/TUX44ye9L8nsFXqUECBAgQIAAgasQkIcLyvJwAU8pAQIECBAgQIAAAQIECBAgQIAAAQIECBAgQIAAAQIECBAgQIAAAQIECBAgQIAAAQIECBAgQIAAAQIECBAgQIAAAQIECBAYVMDLGQZdeNMmQIAAAQIECBAgQIAAAQIECBAgQIAAAQIECBAgQIAAAQIECBAgQIAAAQIECBAgQIAAAQIECBAgQIAAAQIECBAgQIAAAQIECBAgQIAAAQIEdgq0/m5rs0t0ewSmaeuIK2de2TUECBAgQIAAAQLHLKA/KKye/qCAp/QUBe6W5CMbE/vcJB87xcmaEwECBFYkIM8VFkOe+zTe2c+5P5DkPh3nzUleU+BVSoAAAQIECBC4CgF5uKAsDxfwlBIgQIAAAQIECBAgQIAAAQIECBAgQIAAAQIECBAgQIAAAQIECBAgQIAAAQIECBAgQIAAAQIECBAgQIAAAQIECBAgQIAAgUEFvJxh0IU3bQIECBAgQIAAAQIECBAgQIAAAQIECBAgQIAAAQIECBAgQIAAAQIECBAgQIAAAQIECBAgQIAAAQIECBAgQIAAAQIECBAgQIAAAQIECBAgQGCnQOvvtja7RLdHYJq2jrhy5pVdQ4AAAQIECBAgcMwC+oPC6ukPCnhKT1XgvyV5cDe5Ryf5pVOdrHkRIEBgJQLyXGEh5LkZ3vcl+Y5rn9x67c8/XeBVSoAAAQIECBC4CgF5uKAsDxfwlBIgQIAAAQIECBAgQIAAAQIECBAgQIAAAQIECBAgQIAAAQIECBAgQIAAAQIECBAgQIAAAQIECBAgQIAAAQIECBAgQIAAgUEFvJxh0IU3bQIECBAgQIAAAQIECBAgQIAAAQIECBAgQIAAAQIECBAgQIAAAQIECBAgQIAAAQIECBAgQIAAAQIECBAgQIAAAQIECBAgQIAAAQIECBAgQGCnQOvvtja7RLdHYJq2jrhy5pVdQ4AAAQIECBAgcMwC+oPC6ukPCnhKT1XgZ5N8Yze5pyV5+alO1rwIECCwEgF5rrAQ8twM72FJ/kqSf5HkFwqsSgkQIECAAAECVykgDxe05eECnlICBAgQIECAAAECBAgQIECAAAECBAgQIECAAAECBAgQIECAAAECBAgQIECAAAECBAgQIECAAAECBAgQIECAAAECBAgQIDCogJczDLrwpk2AAAECBAgQIECAAAECBAgQIECAAAECBAgQIECAAAECBAgQIECAAAECBAgQIECAAAECBAgQIECAAAECBAgQIECAAAECBAgQIECAAAECBAjsFGj93dZml+j2CEzT1hFXzryyawgQIECAAAECBI5ZQH9QWD39QQFP6akKPDfJi5LcmuSdSX40yc+f6mTNiwABAisRkOcKCyHPFfCUEiBAgAABAgTWISAPF9ZBHi7gKSVAgAABAgQIECBAgAABAgQIECBAgAABAgQIECBAgAABAgQIECBAgAABAgQIECBAgAABAgQIECBAgAABAgQIECBAgAABAoMKeDnDoAtv2gQIECBAgAABAgQIECBAgAABAgQIECBAgAABAgQIECBAgAABAgQIECBAgAABAgQIECBAgAABAgQIECBAgAABAgQIECBAgAABAgQIECBAgMBOgdbfbW12iW6PwDRtHXHlzCu7hgABAgQIECBA4JgF9AeF1dMfFPCUnqrAfZKc/b1y26lO0LwIECCwQgF5rrAo8lwBTykBAgQIECBAYB0C8nBhHeThAp5SAgQIECBAgAABAgQIECBAgAABAgQIECBAgAABAgQIECBAgAABAgQIECBAgAABAgQIECBAgAABAgQIECBAgAABAgQIECAwqICXMwy68KZNgAABAgQIECBAgAABAgQIECBAgAABAgQIECBAgAABAgQIECBAgAABAgQIECBAgAABAgQIECBAgAABAgQIECBAgAABAgQIECBAgAABAgQI7BRo/d3WZpfo9ghM09YRV868smsIECBwMYEvSHKPJO++WJmnCRAgQOA6CegPCrD6gwKeUgIECBAgQOBQAvJcQVKeK+ApJUCAAAECBAisQ0AeLqyDPFzAU0qAAAECBAgQIECAAAECBAgQIECAAAECBAgQIECAAAECBAgQIECAAAECBAgQIECAAAECBAgQIECAAAECBAgQIECAAAECBAYV8HKGQRfetAkQIECAAAECBAgQIECAAAECBAgQIECAAAECBAgQIECAAAECBAgQIECAAAECBAgQIECAAAECBAgQIECAAAECBAgQIECAAAECBAgQIECAAIGdAq2/29rsEt0egWnaOuLKmVd2DQECBPYLPCzJzyX5w9cefWuSx+wv8wQBAgQIXIGA/qCArD8o4CklQIAAAQIEDiUgzxUk5bkCnlICBAgQIECAwDoE5OHCOsjDBTylBAgQIECAAAECBAgQIECAAAECBAgQIECAAAECBAgQIECAAAECBAgQIECAAAECBAgQIECAAAECBAgQIECAAAECBAgQIEBgUAEvZxh04U2bAAECBAgQIECAAAECBAgQIECAAAECBAgQIECAAAECBAgQIECAAAECBAgQIECAAAECBAgQIECAAAECBAgQIECAAAECBAgQIECAAAECBAgQ2CnQ+rutzS7R7RGYpq0jrpx5ZdcQIEBgv8BDk/xK99gtSb5of5knCBAgQOAKBPQHBWT9QQFPKQECBAgQIHAoAXmuICnPFfCUEiBAgAABAgTWISAPF9ZBHi7gKSVAgAABAgQIECBAgAABAgQIECBAgAABAgQIECBAgAABAgQIECBAgAABAgQIECBAgAABAgQIECBAgAABAgQIECBAgAABAoMKeDnDoAtv2gQIECBAgAABAgQIECBAgAABAgQIECBAgAABAgQIECBAgAABAgQIECBAgAABAgQIECBAgAABAgQIECBAgAABAgQIECBAgAABAgQIECBAgMBOgdbfbW12iW6PwDRtHXHlzCu7hgABAvsF7pfk1u6xDyW51/4yTxAgQIDAFQjoDwrI+oMCnlICBAgQIEDgUALyXEFSnivgKSVAgAABAgQIrENAHi6sgzxcwFNKgAABAgQIECBAgAABAgQIECBAgAABAgQIECBAgAABAgQIECBAgAABAgQIECBAgAABAgQIECBAgAABAgQIECBAgAABAgQGFfByhkEX3rQJECBAgAABAgQIECBAgAABAgQIECBAgAABAgQIECBAgAABAgQIECBAgAABAgQIECBAgAABAgQIECBAgAABAgQIECBAgAABAgQIECBAgACBnQKtv9va7BLdHoFp2jriyplXdg0BAgT2C5z9Xfnx7rGzf3zunMQ/QvvtPEGAAIHrLaA/KAjrDwp4SgkQIECAAIFDCchzBUl5roCnlAABAgQIECCwDgF5uLAO8nABTykBAgQIECBAgAABAgQIECBAgAABAgQIECBAgAABAgQIECBAgAABAgQIECBAgAABAgQIECBAgAABAgQIECBAgAABAgQIEBhUwMsZBl140yZAgAABAgQIECBAgAABAgQIECBAgAABAgQIECBAgAABAgQIECBAgAABAgQIECBAgAABAgQIECBAgAABAgQIECBAgAABAgQIECBAgAABAgR2CrT+bmuzS3R7BKZp64grZ17ZNQQIEDifwG8nuXv36L2SfOh8pZ4iQIAAgesooD8o4OoPCnhKCRAgQIAAgUMJyHMFSXmugKeUAAECBAgQILAOAXm4sA7ycAFPKQECBAgQIECAAAECBAgQIECAAAECBAgQIECAAAECBAgQIECAAAECBAgQIECAAAECBAgQIECAAAECBAgQIECAAAECBAgQGFTAyxkGXXjTJkCAAAECBAgQIECAAAECBAgQIECAAAECBAgQIECAAAECBAgQIECAAAECBAgQIECAAAECBAgQIECAAAECBAgQIECAAAECBAgQIECAAAECBHYKtP5ua7NLdHsEpmnriCtnXtk1BAgQOJ/A+5I8sHv0i5Lccr5STxEgQIDAdRTQHxRw9QcFPKUECBAgQIDAoQTkuYKkPFfAU0qAAAECBAgQWIeAPFxYB3m4gKeUAAECBAgQIECAAAECBAgQIECAAAECBAgQIECAAAECBAgQIECAAAECBAgQIECAAAECBAgQIECAAAECBAgQIECAAAECBAgMKuDlDIMuvGkTIECAAAECBAgQIECAAAECBAgQIECAAAECBAgQIECAAAECBAgQIECAAAECBAgQIECAAAECBAgQIECAAAECBAgQIECAAAECBAgQIECAAAECOwVaf7e12SW6PQLTtHXElTOv7BoCBAicT+CdSR7ePfoVSd52vlJPESBAgMB1FNAfFHD1BwU8pQQIECBAgMChBOS5gqQ8dyG8+yb5jQtVeJgAAQIECBAgcP0F5OGCsTxcwFNKgAABAgQIECBAgAABAgQIECBAgAABAgQIECBAgAABAgQIECBAgAABAgQIECBAgAABAgQIECBAgAABAgQIECBAgAABAgQGFfByhkEX3rQJECBAgAABAgQIECBAgAABAgQIECBAgAABAgQIECBAgAABAgQIECBAgAABAgQIECBAgAABAgQIECBAgAABAgQIECBAgAABAgQIECBAgACBnQKtv9va7BLdHoFp2jriyplXdg0BAgTOJ/DGJH+qe/TxSV5/vlJPESBAgMB1FNAfFHD1BwU8pQQIECBAgMChBOS5gqQ8txfvrkmelOSvJvniJPdN8nt7qzxAgAABAgQIELg6AXm4YC0PF/CUEiBAgAABAgQIECBAgAABAgQIECBAgAABAgQIECBAgAABAgQIECBAgAABAgQIECBAgAABAgQIECBAgAABAgQIECBAgACBQQW8nGHQhTdtAgQIECBAgAABAgQIECBAgAABAgQIECBAgAABAgQIECBAgAABAgQIECBAgAABAgQIECBAgAABAgQIECBAgAABAgQIECBAgAABAgQIECBAYKdA6++2NrtEt0dgmraOuHLmlV1DgACB8wm8Ksmf6x79i0l++nylniJAgACB6yigPyjg6g8KeEoJECBAgACBQwnIcwVJeW4v3q1J7tc99Q1JXru3ygMECBAgQIAAgasTkIcL1vJwAU8pAQIECBAgQIAAAQIECBAgQIAAAQIECBAgQIAAAQIECBAgQIAAAQIECBAgQIAAAQIECBAgQIAAAQIECBAgQIAAAQIECBAYVMDLGQZdeNMmQIAAAQIECBAgQIAAAQIECBAgQIAAAQIECBAgQIAAAQIECBAgQIAAAQIECBAgQIAAAQIECBAgQIAAAQIECBAgQIAAAQIECBAgQIAAAQIEdgq0/m5rs0t0ewSmaeuIK2de2TUECBA4n8CPJnla9+jfTPLS85V6igABAgSuo4D+oICrPyjgKR1B4MYkD7/2+95Jnj7CpM2RAAECCwjIcwV0eW4v3k8l+QvdU69K8uf3VnmAAAECBAgQIHB1AvJwwVoeLuApJUCAAAECBAgQIECAAAECBAgQIECAAAECBAgQIECAAAECBAgQIECAAAECBAgQIECAAAECBAgQIECAAAECBAgQIECAAAECgwp4OcOgC2/aBAgQIECAAAECBAgQIECAAAECBAgQIECAAAECBAgQIECAAAECBAgQIECAAAECBAgQIECAAAECBAgQIECAAAECBAgQIECAAAECBAgQIECAwE6B1t9tbXaJbo/ANG0dceXMK7uGAAEC5xN4UZLndo++4BN/fv75Sj1FgAABAtdRQH9QwNUfFPCUnrrADUl+q5vkx5Pc9RN58GOnPnHzI0CAwAIC8lwBXZ7bi/dnkryue+p3k9w7yYf3VnqAAAECBAgQIHA1AvJwwVkeLuApJUCAAAECBAgQIECAAAECBAgQIECAAAECBAgQIECAAAECBAgQIECAAAECBAgQIECAAAECBAgQIECAAAECBAgQIECAAAECgwp4OcOgC2/aBAgQIECAAAECBAgQIECAAAECBAgQIECAAAECBAgQIECAAAECBAgQIECAAAECBAgQIECAAAECBAgQIECAAAECBAgQIECAAAECBAgQIECAwE6B1t9tbXaJbo/ANG0dceXMK7uGAAEC5xN49icee36S26/9fkWSl56v1FMECBAgcB0F9AcFXP1BAU/pCALvTfIHuok+Msk7Rpi4ORIgQOCKBeS5Arg8txfvzkluS3LP7slvSfKTeys9QIAAAQIECBC4GgF5uOAsDxfwlBIgQIAAAQIECBAgQIAAAQIECBAgQIAAAQIECBAgQIAAAQIECBAgQIAAAQIECBAgQIAAAQIECBAgQIAAAQIECBAgQIAAgUEFvJxh0IU3bQIECBAgQIAAAQIECBAgQIAAAQIECBAgQIAAAQIECBAgQIAAAQIECBAgQIAAAQIECBAgQIAAAQIECBAgQIAAAQIECBAgQIAAAQIECBAgQGCnQOvvtja7RLdHYJq2jrhy5pVdQ4AAAQIECBAgcMwC+oPC6ukPCnhKRxB4TZIndBN9cpJ/NMLEzZEAAQJXLCDPFcDluXPhvTTJM7on35Dka89V6SECBAgQIECAwPUXkIcLxvJwAU8pAQIECBAgQIAAAQIECBAgQIAAAQIECBAgQIAAAQIECBAgQIAAAQIECBAgQIAAAQIECBAgQIAAAQIECBAgQIAAAQIECBAYVMDLGQZdeNMmQIAAAQIECBAgQIAAAQIECBAgQIAAAQIECBAgQIAAAQIECBAgQIAAAQIECBAgQIAAAQIECBAgQIAAAQIECBAgQIAAAQIECBAgQIAAAQIEdgq0/m5rs0t0ewSmaeuIK2de2TUECBAgQIAAAQLHLKA/KKye/qCAp3QEgRck+e5uoi9J8swRJm6OBAgQuGIBea4ALs+dC+/RSX6xe/L/Jrl/kg+eq9pDBAgQIECAAIHrKyAPF3zl4QKeUgIECBAgQIAAAQIECBAgQIAAAQIECBAgQIAAAQIECBAgQIAAAQIECBAgQIAAAQIECBAgQIAAAQIECBAgQIAAAQIECBAgMKiAlzMMuvCmTYAAAQIECBAgQIAAAQIECBAgQIAAAQIECBAgQIAAAQIECBAgQIAAAQIECBAgQIAAAQIECBAgQIAAAQIECBAgQIAAAQIECBAgQIAAAQIECOwUaP3d1maX6PYITNPWEVfOvLJrCBAgQIAAAQIEjllAf1BYPf1BAU/pCAI3J3l1N9E3J/nKESZujgQIELhiAXmuAC7PnRvvliQP6p5+VpIfPne1BwkQIECAAAEC109AHi7YysMFPKUECBAgQIAAAQIECBAgQIAAAQIECBAgQIAAAQIECBAgQIAAAQIECBAgQIAAAQIECBAgQIARHkxmAAAgAElEQVQAAQIECBAgQIAAAQIECBAgQGBQAS9nGHThTZsAAQIECBAgQIAAAQIECBAgQIAAAQIECBAgQIAAAQIECBAgQIAAAQIECBAgQIAAAQIECBAgQIAAAQIECBAgQIAAAQIECBAgQIAAAQIECBDYKdD6u63NLtHtEZimrSOunHll1xAgQIAAAQIECByzgP6gsHr6gwKe0hEEbkzyq91EP5rk80aYuDkSIEDgigXkuQK4PHduvBcmeV739NuTPOrc1R4kQIAAAQIECFw/AXm4YCsPF/CUEiBAgAABAgQIECBAgAABAgQIECBAgAABAgQIECBAgAABAgQIECBAgAABAgQIECBAgAABAgQIECBAgAABAgQIECBAgACBQQW8nGHQhTdtAgQIECBAgAABAgQIECBAgAABAgQIECBAgAABAgQIECBAgAABAgQIECBAgAABAgQIECBAgAABAgQIECBAgAABAgQIECBAgAABAgQIECBAYKdA6++2NrtEt0dgmraOuHLmlV1DgAABAgQIECBwzAL6g8Lq6Q8KeEpHEfhIkrt1k70xyXtHmbx5EiBA4IoE5LkCtDx3brwHJbll4+kHJ3nPub/BgwQIECBAgACB6yMgDxdc5eECnlICBAgQIECAAAECBAgQIECAAAECBAgQIECAAAECBAgQIECAAAECBAgQIECAAAECBAgQIECAAAECBAgQIECAAAECBAgQIDCogJczDLrwpk2AAAECBAgQIECAAAECBAgQIECAAAECBAgQIECAAAECBAgQIECAAAECBAgQIECAAAECBAgQIECAAAECBAgQIECAAAECBAgQIECAAAECBAjsFGj93dZml+j2CEzT1hFXzryyawgQIECAAAECBI5ZQH9QWD39QQFP6SgCb05yUzfZm5O8ZpTJmycBAgSuSECeK0DLcxfCe3uSR3YVL0zyPRf6Bg8TIECAAAECBA4vIA8XTOXhAp5SAgQIECBAgAABAgQIECBAgAABAgQIECBAgAABAgQIECBAgAABAgQIECBAgAABAgQIECBAgAABAgQIECBAgAABAgQIECAwqICXMwy68KZNgAABAgQIECBAgAABAgQIECBAgAABAgQIECBAgAABAgQIECBAgAABAgQIECBAgAABAgQIECBAgAABAgQIECBAgAABAgQIECBAgAABAgQI7BRo/d3WZpfo9ghM09YRV868smsIECBAgAABAgSOWUB/UFg9/UEBT+koAi9J8u3dZJ+f5AWjTN48CRAgcEUC8lwBWp67EN6zkvxgkvck+fEkP5Hkgxf6Bg8TIECAAAECBA4vIA8XTOXhAp5SAgQIECBAgAABAgQIECBAgAABAgQIECBAgAABAgQIECBAgAABAgQIECBAgAABAgQIECBAgAABAgQIECBAgAABAgQIECAwqICXMwy68KZNgAABAgQIECBAgAABAgQIECBAgAABAgQIECBAgAABAgQIECBAgAABAgQIECBAgAABAgQIECBAgAABAgQIECBAgAABAgQIECBAgAABAgQI7BRo/d3WZpfo9ghM09YRV868smsIECBAgAABAgSOWUB/UFg9/UEBT+koAt+W5Me7yb4myc2jTN48CRAgcEUC8lwBWp67EN59k3xpkjdeqMrDBAgQIECAAIHrKyAPF3zl4QKeUgIECBAgQIAAAQIECBAgQIAAAQIECBAgQIAAAQIECBAgQIAAAQIECBAgQIAAAQIECBAgQIAAAQIECBAgQIAAAQIECBAgMKiAlzMMuvCmTYAAAQIECBAgQIAAAQIECBAgQIAAAQIECBAgQIAAAQIECBAgQIAAAQIECBAgQIAAAQIECBAgQIAAAQIECBAgQIAAAQIECBAgQIAAAQIECOwUaP3d1maX6PYITNPWEVfOvLJrCBAgQIAAAQIEjllAf1BYPf1BAU/pKAKPTPL2brLvTXLjKJM3TwIECFyRgDxXgJbnCnhKCRAgQIAAAQLrEJCHC+sgDxfwlBIgQIAAAQIECBAgQIAAAQIECBAgQIAAAQIECBAgQIAAAQIECBAgQIAAAQIECBAgQIAAAQIECBAgQIAAAQIECBAgQIAAgUEFvJxh0IU3bQIECBAgQIAAAQIECBAgQIAAAQIECBAgQIAAAQIECBAgQIAAAQIECBAgQIAAAQIECBAgQIAAAQIECBAgQIAAAQIECBAgQIAAAQIECBAgQGCnQOvvtja7RLdHYJq2jrhy5pVdQ4AAAQIECBAgcMwC+oPC6ukPCnhKRxJ4VZJ3JHnntf/eNtLkzZUAAQJXICDPFZDluQKeUgIECBAgQIDAOgTk4cI6yMMFPKUECBAgQIAAAQIECBAgQIAAAQIECBAgQIAAAQIECBAgQIAAAQIECBAgQIAAAQIECBAgQIAAAQIECBAgQIAAAQIECBAgQGBQAS9nGHThTZsAAQIECBAgQIAAAQIECBAgQIAAAQIECBAgQIAAAQIECBAgQIAAAQIECBAgQIAAAQIECBAgQIAAAQIECBAgQIAAAQIECBAgQIAAAQIECBDYKdD6u63NLtHtEZimrSOunHll1xAgQIAAAQIECByzgP6gsHr6gwKeUgIECBAgQOBQAvJcQVKeK+ApJUCAAAECBAisQ0AeLqyDPFzAU0qAAAECBAgQIECAAAECBAgQIECAAAECBAgQIECAAAECBAgQIECAAAECBAgQIECAAAECBAgQIECAAAECBAgQIECAAAECBAYV8HKGQRfetAkQIECAAAECBAgQIECAAAECBAgQIECAAAECBAgQIECAAAECBAgQIECAAAECBAgQIECAAAECBAgQIECAAAECBAgQIECAAAECBAgQIECAAIGdAq2/29rsEt0egWnaOuLKmVd2DQECBC4mcM8kN1z7/ZtJfu1i5Z4mQIAAgQML6A8KoPqDAp5SAgQIECBA4FAC8lxBUp4r4CklQIAAAQIECKxDQB4urIM8XMBTSoAAAQIECBAgQIAAAQIECBAgQIAAAQIECBAgQIAAAQIECBAgQIAAAQIECBAgQIAAAQIECBAgQIAAAQIECBAgQIAAAQIEBhXwcoZBF960CRAgQIAAAQIECBAgQIAAAQIECBAgQIAAAQIECBAgQIAAAQIECBAgQIAAAQIECBAgQIAAAQIECBAgQIAAAQIECBAgQIAAAQIECBAgQIAAgZ0Crb/b2uwS3R6Bado64sqZV3YNAQIEzi/wwiTP6x5/fpIXnL/ckwQIECBwHQT0BwVU/UEBTykBAgQIECBwKAF5riApzxXwlBIgQIAAAQIE1iEgDxfWQR4u4CklQIAAAQIECBAgQIAAAQIECBAgQIAAAQIECBAgQIAAAQIECBAgQIAAAQIECBAgQIAAAQIECBAgQIAAAQIECBAgQIAAAQKDCng5w6ALb9oECBAgQIAAAQIECBAgQIAAAQIECBAgQIAAAQIECBAgQIAAAQIECBAgQIAAAQIECBAgQIAAAQIECBAgQIAAAQIECBAgQIAAAQIECBAgQIDAToHW321tdoluj8A0bR1x5cwru4YAAQLnF/hbSX6oe/wlSZ55/nJPEiBAgMB1ENAfFFD1BwU8pQQIECBAgMChBOS5gqQ8V8BTSoAAAQIECBBYh4A8XFgHebiAp5QAAQIECBAgQIAAAQIECBAgQIAAAQIECBAgQIAAAQIECBAgQIAAAQIECBAgQIAAAQIECBAgQIAAAQIECBAgQIAAAQIECAwq4OUMgy68aRMgQIAAAQIECBAgQIAAAQIECBAgQIAAAQIECBAgQIAAAQIECBAgQIAAAQIECBAgQIAAAQIECBAgQIAAAQIECBAgQIAAAQIECBAgQIAAAQI7BVp/t7XZJbo9AtO0dcSVM6/sGgIECJxf4C8n+cnu8Z9K8pfOX+5JAgQIELgOAvqDAqr+oICnlAABAgQIEDiUgDxXkJTnCnhKCRAgQIAAAQLrEJCHC+sgDxfwlBIgQIAAAQIECBAgQIAAAQIECBAgQIAAAQIECBAgQIAAAQIECBAgQIAAAQIECBAgQIAAAQIECBAgQIAAAQIECBAgQIAAgUEFvJxh0IU3bQIECBAgQIAAAQIECBAgQIAAAQIECBAgQIAAAQIECBAgQIAAAQIECBAgQIAAAQIECBAgQIAAAQIECBAgQIAAAQIECBAgQIAAAQIECBAgQGCnQOvvtja7RLdHYJq2jrhy5pVdQ4AAgfMLfF2Sn+8ef12Ss8/8IkCAAIHlBPQHBXv9QQFPKQECBAgQIHAoAXmuICnPFfCUEiBAgAABAgTWISAPF9ZBHi7gKSVAgAABAgQIECBAgAABAgQIECBAgAABAgQIECBAgAABAgQIECBAgAABAgQIECBAgAABAgQIECBAgAABAgQIECBAgAABAoMKeDnDoAtv2gQIECBAgAABAgQIECBAgAABAgQIECBAgAABAgQIECBAgAABAgQIECBAgAABAgQIECBAgAABAgQIECBAgAABAgQIECBAgAABAgQIECBAgMBOgdbfbW12iW6PwDRtHXHlzCu7hgABAucXeEySX+gef2uSs8/8IkCAAIHlBPQHBXv9QQFPKQECBAgQIHAoAXmuICnPFfCUEiBAgAABAgTWISAPF9ZBHi7gKSVAgAABAgQIECBAgAABAgQIECBAgAABAgQIECBAgAABAgQIECBAgAABAgQIECBAgAABAgQIECBAgAABAgQIECBAgAABAoMKeDnDoAtv2gQIECBAgAABAgQIECBAgAABAgQIECBAgAABAgQIECBAgAABAgQIECBAgAABAgQIECBAgAABAgQIECBAgAABAgQIECBAgAABAgQIECBAgMBOgdbfbW12iW6PwDRtHXHlzCu7hgABAucX+OIk7+4e/69Jzj7ziwABAgSWE9AfFOz1BwU8pQQIECBAgMChBOS5gqQ8V8Cbl94/yWOS/NzBvtEXESBAgAABAgTOJyAPn8/pDp+Shwt4SgkQIECAAAECBAgQIECAAAECBAgQIECAAAECBAgQIECAAAECBAgQIECAAAECBAgQIECAAAECBAgQIECAAAECBAgQIECAwKACXs4w6MKbNgECBAgQIECAAAECBAgQIECAAAECBAgQIECAAAECBAgQIECAAAECBAgQIECAAAECBAgQIECAAAECBAgQIECAAAECBAgQIECAAAECBAgQILBToPV3W5tdotsjME1bR1w588quIUCAwPkFfn+S27rHfzPJvc9f7kkCBAgQuA4C+oMCqv6ggKeUAAECBAgQOJSAPFeQlOcKeP+/9NlJnpjksde+6Z5Jbi9/qy8gQIAAAQIECJxfQB4+v9XWk/JwAU8pAQIECBAgQIAAAQIECBAgQIAAAQIECBAgQIAAAQIECBAgQIAAAQIECBAgQIAAAQIECBAgQIAAAQIECBAgQIAAAQIECBAYVMDLGQZdeNMmQIAAAQIECBAgQIAAAQIECBAgQIAAAQIECBAgQIAAAQIECBAgQIAAAQIECBAgQIAAAQIECBAgQIAAAQIECBAgQIAAAQIECBAgQIAAAQIEdgo0PgcVcObVQTl9GQECJy5w9nfmx7s5nv2bdKcTn7PpESBAYO0C+oPDrpD+4LCevo0AAQIECBDYLyDP7Te6yBPy3EW0knck+bKu5K8n+bGLfYWnCRAgQIAAAQIlAXm4xLdVLA8f1tO3ESBAgAABAgQIECBAgAABAgQIECBAgAABAgQIECBAgAABAgQIECBAgAABAgQIECBAgAABAgQIECBAgAABAgQIECBAgACBkxNwOMHJLakJESBAgAABAgQIECBAgAABAgQIECBAgAABAgQIECBAgAABAgQIECBAgAABAgQIECBAgAABAgQIECBAgAABAgQIECBAgAABAgQIECBAgAABAgcQaAf4Dl/xGQFnXtkNBAgQuJjA7Unu0ZXckOR/XewrPE2AAAECBxTQHxwQM4n+4LCevu10BW5McluSD5/uFM2MAAECVyYgzx2WWp67mOffTvIDXclbktx0sa/wNAECBAgQIECgJCAPl/i2iuXhw3r6NgIECBAgQIAAAQIECBAgQIAAAQIECBAgQIAAAQIECBAgQIAAAQIECBAgQIAAAQIECBAgQIAAAQIECBAgQIAAAQIECBAgcHICDic4uSU1IQIECBAgQIAAAQIECBAgQIAAAQIECBAgQIAAAQIECBAgQIAAAQIECBAgQIAAAQIECBAgQIAAAQIECBAgQIAAAQIECBAgQIAAAQIECBAgQOAAAu0A3+ErPiPgzCu7gQABAhcTeE+SP9SVnP35v1/sKzxNgAABAgcU0B8cEDOJ/uCwnr7ttASekeSJSR6e5IYkj0/y+tOaotkQIEBgEQF57rDs8tzFPO+T5AMbOfgBSd5/sa/xNAECBAgQIEDg0gLy8KXp7rBQHj6sp28jQIAAAQIECBAgQIAAAQIECBAgQIAAAQIECBAgQIAAAQIECBAgQIAAAQIECBAgQIAAAQIECBAgQIAAAQIECBAgQIAAAQInJ+BwgpNbUhMiQIAAAQIECBAgQIAAAQIECBAgQIAAAQIECBAgQIAAAQIECBAgQIAAAQIECBAgQIAAAQIECBAgQIAAAQIECBAgQIAAAQIECBAgQIAAAQIEDiDQDvAdvuIzAs68shsIECBwMYF/n+TLu5KzP//yxb7C0wQIECBwQAH9wQExk+gPDuvp205L4OVJntpN6TlJXnxaUzQbAgQILCIgzx2WXZ67uOebkjyuK3tuku+9+NeoIECAAAECBAhcSkAevhTbZy2Shw/r6dsIECBAgAABAgQIECBAgAABAgQIECBAgAABAgQIECBAgAABAgQIECBAgAABAgQIECBAgAABAgQIECBAgAABAgQIECBAgMDJCTic4OSW1IQIECBAgAABAgQIECBAgAABAgQIECBAgAABAgQIECBAgAABAgQIECBAgAABAgQIECBAgAABAgQIECBAgAABAgQIECBAgAABAgQIECBAgACBAwi0/jtam10e4OtP+yumaeuIK2denfaSmx0BAocXeF2Sr0hy+7XfT0nyzsP/z/hGAgQIEDingP7gnFB39Jj+oICndESBpyf5kW7iP5PkSSNCmDMBAgQOLCDPFUDluQLeZ0qfnOSV3Te9K8lDD/LNvoQAAQIECBAgsF9AHt5v9FmfkIcLeEoJECBAgAABAgQIECBAgAABAgQIECBAgAABAgQIECBAgAABAgQIECBAgAABAgQIECBAgAABAgQIECBAgAABAgQIECBAgMCgAl7OMOjCmzYBAgQIECBAgAABAgQIECBAgAABAgQIECBAgAABAgQIECBAgAABAgQIECBAgAABAgQIECBAgAABAgQIECBAgAABAgQIECBAgAABAgQIECDw/9i7G1jdsrI+4P8NwQAlDWML+MVYSjEtmkDrB9JaGmoRGQRaWsJXK6itlSKptcWKllYrjVZiqYpUaYmVQEsH6AeiIEVDg4EaoFgbMK0UaySWMHVmjI4QSGaVG+7NrD37nr3f933ee3Leu34nOZlZd+1nvXf9npU5z3MmWXtVoPWzrc2G6DYEpmlxxZU7r5waAgQIECBAgACBUxbQHxSypz8o4AkdUeCrkryz2/gHk3zxiBD2TIAAgSMLqOcKoOq5At5dofdLcmuSe3WrPTLJfz/K6hYhQIAAAQIECKwLqIcLJ0Q9XMATSoAAAQIECBAgQIAAAQIECBAgQIAAAQIECBAgQIAAAQIECBAgQIAAAQIECBAgQIAAAQIECBAgQIAAAQIECBAgQIAAAQIEBhXwcoZBE2/bBAgQIECAAAECBAgQIECAAAECBAgQIECAAAECBAgQIECAAAECBAgQIECAAAECBAgQIECAAAECBAgQIECAAAECBAgQIECAAAECBAgQIECAwKpA62dbmw3RbQhM0+KKK3deOTUECBAgQIAAAQKnLKA/KGRPf1DAEzqiwH2T3NFt/M4k90nyyREx7JkAAQJHFFDPFTDVcwW8eegbkvzl7o9emuQ7jra6hQgQIECAAAECZwuohwunQz1cwBNKgAABAgQIECBAgAABAgQIECBAgAABAgQIECBAgAABAgQIECBAgAABAgQIECBAgAABAgQIECBAgAABAgQIECBAgAABAgQGFfByhkETb9sECBAgQIAAAQIECBAgQIAAAQIECBAgQIAAAQIECBAgQIAAAQIECBAgQIAAAQIECBAgQIAAAQIECBAgQIAAAQIECBAgQIAAAQIECBAgQIDAqkDrZ1ubDdFtCEzT4oord145NQQIECBAgAABAqcsoD8oZE9/UMATOqrAh5M8pNv8lyV536gY9k2AAIEjCajnCpDquQLePPQvJfn33R99JMmNSfwPiKMRW4gAAQIECBA4Q0A9XDga6uECnlACBAgQIECAAAECBAgQIECAAAECBAgQIECAAAECBAgQIECAAAECBAgQIECAAAECBAgQIECAAAECBAgQIECAAAECBAgQIDCogJczDJp42yZAgAABAgQIECBAgAABAgQIECBAgAABAgQIECBAgAABAgQIECBAgAABAgQIECBAgAABAgQIECBAgAABAgQIECBAgAABAgQIECBAgAABAgRWBVo/29psiG5DYJoWV1y588qpIUCAAAECBAgQOGUB/UEhe/qDAp7QUQX+Y5KndJv/xiQ/OSqGfRMgQOBIAuq5AqR6roA3D71XkluT3K/748cmecfRPsFCBAgQIECAAIGrC6iHCydDPVzAE0qAAAECBAgQIECAAAECBAgQIECAAAECBAgQIECAAAECBAgQIECAAAECBAgQIECAAAECBAgQIECAAAECBAgQIECAAAECBAYV8HKGQRNv2wQIECBAgAABAgQIECBAgAABAgQIECBAgAABAgQIECBAgAABAgQIECBAgAABAgQIECBAgAABAgQIECBAgAABAgQIECBAgAABAgQIECBAgMCqQOtnW5sN0W0ITNPiiit3Xjk1BAgQIECAAAECpyygPyhkT39QwBM6qsD3JvmH3eZ/OMm3jYph3wQIEDiSgHquAKmeK+AtQ1+Z5G90f3zpZ/73HfUTLEaAAAECBAgQWAqohwunQj1cwBNKgAABAgQIECBAgAABAgQIECBAgAABAgQIECBAgAABAgQIECBAgAABAgQIECBAgAABAgQIECBAgAABAgQIECBAgAABAgQGFfByhkETb9sECBAgQIAAAQIECBAgQIAAAQIECBAgQIAAAQIECBAgQIAAAQIECBAgQIAAAQIECBAgQIAAAQIECBAgQIAAAQIECBAgQIAAAQIECBAgQIDAqkDrZ1ubDdFtCEzT4oord145NQQIECBAgAABAqcsoD8oZE9/UMATOqrAU5O8sdv8O5I8dlQM+yZAgMCRBNRzBUj1XAFvGfrnkrwsyRuS3JzkQ0dd3WIECBAgQIAAgasLqIcLJ0M9XMATSoAAAQIECBAgQIAAAQIECBAgQIAAAQIECBAgQIAAAQIECBAgQIAAAQIECBAgQIAAAQIECBAgQIAAAQIECBAgQIAAAQIEBhXwcoZBE2/bBAgQIECAAAECBAgQIECAAAECBAgQIECAAAECBAgQIECAAAECBAgQIECAAAECBAgQIECAAAECBAgQIECAAAECBAgQIECAAAECBAgQIECAwKpA62dbmw3RbQhM0+KKK3deOTUECBAgQIAAAQKnLKA/KGRPf1DAEzqqwB9L8mvd5m9L8tmjYtg3AQIEjiSgnitAqucKeEIJECBAgAABAhdDQD1cyIN6uIAnlAABAgQIECBAgAABAgQIECBAgAABAgQIECBAgAABAgQIECBAgAABAgQIECBAgAABAgQIECBAgAABAgQIECBAgAABAgQIDCrg5QyDJt62CRAgQIAAAQIECBAgQIAAAQIECBAgQIAAAQIECBAgQIAAAQIECBAgQIAAAQIECBAgQIAAAQIECBAgQIAAAQIECBAgQIAAAQIECBAgQIAAgVWB1s+2Nhui2xCYpsUVV+68cmoIECBAgAABAgROWUB/UMie/qCAJ3RkgTuS3LcDeHCSj4wMYu8ECBAoCqjnCoDquQKeUAIECBAgQIDAxRBQDxfyoB4u4AklQIAAAQIECBAgQIAAAQIECBAgQIAAAQIECBAgQIAAAQIECBAgQIAAAQIECBAgQIAAAQIECBAgQIAAAQIECBAgQIAAAQKDCng5w6CJt20CBAgQIECAAAECBAgQIECAAAECBAgQIECAAAECBAgQIECAAAECBAgQIECAAAECBAgQIECAAAECBAgQIECAAAECBAgQIECAAAECBAgQIEBgVaD1s63Nhug2BKZpccWVO6+cGgIECBAgQIAAgVMW0B8Usqc/KOAJHVngXUkefRngliRP/PT3e0YGsXcCBAgUBdRzBUD1XAFPKAECBAgQIEDgYgiohwt5UA8X8IQSIECAAAECBAgQIECAAAECBAgQIECAAAECBAgQIECAAAECBAgQIECAAAECBAgQIECAAAECBAgQIECAAAECBAgQIECAAIFBBbycYdDE2zYBAgQIECBAgAABAgQIECBAgAABAgQIECBAgAABAgQIECBAgAABAgQIECBAgAABAgQIECBAgAABAgQIECBAgAABAgQIECBAgAABAgQIECCwKtD62dZmQ3QbAtO0uOLKnVdODQECBAgQIECAwCkL6A8K2dMfFPCEjixw0+XN/3KS3xoZwt4JECBwJAH1XAFSPVfAE0qAAAECBAgQuBgC6uFCHtTDBTyhBAgQIECAAAECBAgQIECAAAECBAgQIECAAAECBAgQIECAAAECBAgQIECAAAECBAgQIECAAAECBAgQIECAAAECBAgQIEBgUAEvZxg08bZNgAABAgQIECBAgAABAgQIECBAgAABAgQIECBAgAABAgQIECBAgAABAgQIECBAgAABAgQIECBAgAABAgQIEN1o45gAACAASURBVCBAgAABAgQIECBAgAABAgQIrAq0fra12RDdhsA0La64cueVU0OAAAECBAgQIHDKAvqDQvb0BwU8oQQIECBAgMCxBNRzBUn1XAFPKAECBAgQIEDgYgiohwt5UA8X8IQSIECAAAECBAgQIECAAAECBAgQIECAAAECBAgQIECAAAECBAgQIECAAAECBAgQIECAAAECBAgQIECAAAECBAgQIECAAIFBBbycYdDE2zYBAgQIECBAgAABAgQIECBAgAABAgQIECBAgAABAgQIECBAgAABAgQIECBAgAABAgQIECBAgAABAgQIECBAgAABAgQIECBAgAABAgQIECCwKtD62dZmQ3QbAtO0uOLKnVdODQECBA4TeGCS+1/+/kCSOw5bRhQBAgQIFAX0BwVA/UEBTygBAgQIECBwLAH1XEFSPVfAE0qAAAECBAgQuBgC6uFCHtTDBTyhBAgQIECAAAECBAgQIECAAAECBAgQIECAAAECBAgQIECAAAECBAgQIECAAAECBAgQIECAAAECBAgQIECAAAECBAgQIEBgUAEvZxg08bZNgAABAgQIECBAgAABAgQIECBAgAABAgQIECBAgAABAgQIECBAgAABAgQIECBAgAABAgQIECBAgAABAgQIECBAgAABAgQIECBAgAABAgQIrAq0fra12RDdhsA0La64cueVU0OAAIH9Bd6b5Eu7sK9I8p79lxFBgAABAkcQ0B8UEPUHBTyhBAgQIECAwLEE1HMFSfVcAU8oAQIECBAgQOBiCKiHC3lQDxfwhBIgQIAAAQIECBAgQIAAAQIECBAgQIAAAQIECBAgQIAAAQIECBAgQIAAAQIECBAgQIAAAQIECBAgQIAAAQIECBAgQIAAgUEFvJxh0MTbNgECBAgQIECAAAECBAgQIECAAAECBAgQIECAAAECBAgQIECAAAECBAgQIECAAAECBAgQIECAAAECBAgQIECAAAECBAgQIECAAAECBAgQILAq0PrZ1mZDdBsC07S44sqdV04NAQIE9hd4W5LHdWFPSPLW/ZcRQYAAAQJHENAfFBD1BwU8oQQIECBAgMCxBNRzBUn1XAFPKAECBAgQIEDgYgiohwt5UA8X8IQSIECAAAECBAgQIECAAAECBAgQIECAAAECBAgQIECAAAECBAgQIECAAAECBAgQIECAAAECBAgQIECAAAECBAgQIECAAIFBBbycYdDE2zYBAgQIECBAgAABAgQIECBAgAABAgQIECBAgAABAgQIECBAgAABAgQIECBAgAABAgQIECBAgAABAgQIECBAgAABAgQIECBAgAABAgQIECCwKtD62dZmQ3QbAtO0uOLKnVdODQECBPYXeF2Sp3dhz07yb/ZfRgQBAgQIHEFAf1BA1B8U8IQSIECAAAECxxJQzxUk1XMFPKEECBAgQIAAgYshoB4u5EE9XMATSoAAAQIECBAgQIAAAQIECBAgQIAAAQIECBAgQIAAAQIECBAgQIAAAQIECBAgQIAAAQIECBAgQIAAAQIECBAgQIAAAQIEBhXwcoZBE2/bBAgQIECAAAECBAgQIECAAAECBAgQIECAAAECBAgQIECAAAECBAgQIECAAAECBAgQIECAAAECBAgQIECAAAECBAgQIECAAAECBAgQIECAwKpA62dbmw3RbQhM0+KKK3deOTUECBDYX+AVSZ7Xhb0gycv3X0YEAQIECBxBQH9QQNQfFPCEEiBAgAABAscSUM8VJNVzBTyhBAgQIECAAIGLIaAeLuRBPVzAE0qAAAECBAgQIECAAAECBAgQIECAAAECBAgQIECAAAECBAgQIECAAAECBAgQIECAAAECBAgQIECAAAECBAgQIECAAAECBAYV8HKGQRNv2wQIECBAgAABAgQIECBAgAABAgQIECBAgAABAgQIECBAgAABAgQIECBAgAABAgQIECBAgAABAgQIECBAgAABAgQIECBAgAABAgQIECBAgMCqQOtnW5sN0W0ITNPiiit3Xjk1BAgQ2F/gJUm+uwv7niTfu/8yIggQIEDgCAL6gwKi/qCAJ5QAAQIECBA4loB6riCpnivg7R76hUm+Ocnjkjwqif8psbudJwkQIECAAIFtAfXwttGZT6iHC3hCCRAgQIAAAQIECBAgQIAAAQIECBAgQIAAAQIECBAgQIAAAQIECBAgQIAAAQIECBAgQIAAAQIECBAgQIAAAQIECBAgQIDAoAJezjBo4m2bAAECBAgQIECAAAECBAgQIECAAAECBAgQIECAAAECBAgQIECAAAECBAgQIECAAAECBAgQIECAAAECBAgQIECAAAECBAgQIECAAAECBAgQWBVo/WxrsyG6DYFpWlxx5c4rp4YAAQL7C3x7kh/qwn4kyd/efxkRBAgQIHAEAf1BAVF/UMATSoAAAQIECBxLQD1XkFTPFfB2C31rksd3jz4myTt3C/UUAQIECBAgQGAnAfXwTkxXf0g9XMATSoAAAQIECBAgQIAAAQIECBAgQIAAAQIECBAgQIAAAQIECBAgQIAAAQIECBAgQIAAAQIECBAgQIAAAQIECBAgQIAAAQIEBhXwcoZBE2/bBAgQIECAAAECBAgQIECAAAECBAgQIECAAAECBAgQIECAAAECBAgQIECAAAECBAgQIECAAAECBAgQIECAAAECBAgQIECAAAECBAgQIECAwKpA62dbmw3RbQhM0+KKK3deOTUECBDYX+C5SX6yC3tNkr+2/zIiCBAgQOAIAvqDAqL+oIAnlAABAgQIEDiWgHquIKmeK+DtFvozSW7qHv2JJN+yW6inCBAgQIAAAQI7CaiHd2K6+kPq4QKeUAIECBAgQIAAAQIECBAgQIAAAQIECBAgQIAAAQIECBAgQIAAAQIECBAgQIAAAQIECBAgQIAAAQIECBAgQIAAAQIECBAgMKiAlzMMmnjbJkCAAAECBAgQIECAAAECBAgQIECAAAECBAgQIECAAAECBAgQIECAAAECBAgQIECAAAECBAgQIECAAAECBAgQIECAAAECBAgQIECAAAECBFYFWj/b2myIbkNgmhZXXLnzyqkhQIDA/gJPTvKfurC3JLlp/2VEECBAgMARBPQHBUT9QQFPKAECBAgQIHAsAfVcQVI9V8DbLfRZSV7bPXpbkgcl+dRu4Z4iQIAAAQIECGwKqIc3ic5+QD1cwBNKgAABAgQIECBAgAABAgQIECBAgAABAgQIECBAgAABAgQIECBAgAABAgQIECBAgAABAgQIECBAgAABAgQIECBAgAABAgQGFfByhkETb9sECBAgQIAAAQIECBAgQIAAAQIECBAgQIAAAQIECBAgQIAAAQIECBAgQIAAAQIECBAgQIAAAQIECBAgQIAAAQIECBAgQIAAAQIECBAgQIDAqkDrZ1ubDdFtCEzT4oord145NQQIENhf4KuSvLML+6UkX7n/MiIIECBA4AgC+oMCov6ggCeUwF0CNyZ5ZJLfT/J2MAQIECCwt4B6bm+yuwLUcwW83ULvneS2JJf+eeXrKUnetFu4pwgQIECAAAECmwLq4U2isx9QDxfwhBIgQIAAAQIECBAgQIAAAQIECBAgQIAAAQIECBAgQIAAAQIECBAgQIAAAQIECBAgQIAAAQIECBAgQIAAAQIECBAgQIAAgUEFvJxh0MTbNgECBAgQIECAAAECBAgQIECAAAECBAgQIECAAAECBAgQIECAAAECBAgQIECAAAECBAgQIECAAAECBAgQIECAAAECBAgQIECAAAECBAgQILAq0PrZ1mZDdBsC07S44sqdV04NAQIE9hd4eJIPdGG/luSL9l9GBAECBAgcQUB/UEDUHxTwhBJIvjrJ65PccBnjLUluAkOAAAECewuo5/YmuytAPVfA2z30NUme3T1+c5Kn7x7uSQIECBAgQIDAqoB6uHBA1MMFPKEECBAgQIAAAQIECBAgQIAAAQIECBAgQIAAAQIECBAgQIAAAQIECBAgQIAAAQIECBAgQIAAAQIECBAgQIAAAQIECBAgQGBQAS9nGDTxtk2AAAECBAgQIECAAAECBAgQIECAAAECBAgQIECAAAECBAgQIECAAAECBAgQIECAAAECBAgQIECAAAECBAgQIECAAAECBAgQIECAAAECBAisCrR+trXZEN2GwDQtrrhy55VTQ4AAgf0FPifJ/+3Cbk3yh/ZfRgQBAgQIHEFAf1BA1B8U8IQSSL4kyf/oIC7Vh58HhgABAgT2FlDP7U12V4B6roC3e+gTkvxs9/gnkjwgye/tvoQnCRAgQIAAAQJnCqiHC4dDPVzAE0qAAAECBAgQIECAAAECBAgQIECAAAECBAgQIECAAAECBAgQIECAAAECBAgQIECAAAECBAgQIECAAAECBAgQIECAAAECBAYV8HKGQRNv2wQIECBAgAABAgQIECBAgAABAgQIECBAgAABAgQIECBAgAABAgQIECBAgAABAgQIECBAgAABAgQIECBAgAABAgQIECBAgAABAgQIECBAgMCqQOtnW5sN0W0ITNPiiit3Xjk1BAgQOEzg0g+gjyW5PcmtSR592DKiCBAgQKAooD8oAOoPCnhCCST3SPLxJJ/VYdxwuT7kQ4AAAQK7C6jndrdaPKmeK+DtHnrPJLckufRz/srXc5P81O5LeJIAAQIECBAgcKaAerhwONTDBTyhBAgQIECAAAECBAgQIECAAAECBAgQIECAAAECBAgQIECAAAECBAgQIECAAAECBAgQIECAAAECBAgQIECAAAECBAgQIEBgUAEvZxg08bZNgAABAgQIECBAgAABAgQIECBAgAABAgQIECBAgAABAgQIECBAgAABAgQIECBAgAABAgQIECBAgAABAgQIECBAgAABAgQIECBAgAABAgQIrAq0fra12RDdhsA0La64cueVU0OAAAECBAgQIHDKAvqDQvb0BwU8oQQ+I/C+JH+qw/iaJP8ZDgECBAjsJaCe24tr/rB6roC3X+iPJvnWLuTSz/tLP/d9ESBAgAABAgSqAurhgqB6uIAnlAABAgQIECBAgAABAgQIECBAgAABAgQIECBAgAABAgQIECBAgAABAgQIECBAgAABAgQIECBAgAABAgQIECBAgAABAgQIDCrg5QyDJt62CRAgQIAAAQIECBAgQIAAAQIECBAgQIAAAQIECBAgQIAAAQIECBAgQIAAAQIECBAgQIAAAQIECBAgQIAAAQIECBAgQIAAAQIECBAgQIAAgVWB1s+2Nhui2xCYpsUVV+68cmoIECBAgAABAgROWUB/UMie/qCAJ5TAZwReleQbO4zvSPJSOAQIECCwl4B6bi+u+cPquQLefqFfmeTdXcilc/s5ST623zKeJkCAAAECBAgsBNTDhUOhHi7gCSVAgAABAgQIECBAgAABAgQIECBAgAABAgQIECBAgAABAgQIECBAgAABAgQIECBAgAABAgQIECBAgAABAgQIECBAgAABAoMKeDnDoIm3bQIECBAgQIAAAQIECBAgQIAAAQIECBAgQIAAAQIECBAgQIAAAQIECBAgQIAAAQIECBAgQIAAAQIECBAgQIAAAQIECBAgQIAAAQIECBAgQGBVoPWzrc2G6DYEpmlxxZU7r5waAgQIECBAgACBUxbQHxSypz8o4Akl8BmBFyT5kQ7jtUn+KhwCBAgQ2EtAPbcX1/xh9VwBb//Q30zyBV3Y30nyz/dfRgQBAgQIECBAYCagHi4cCPVwAU8oAQIECBAgQIAAAQIECBAgQIAAAQIECBAgQIAAAQIECBAgQIAAAQIECBAgQIAAAQIECBAgQIAAAQIECBAgQIAAAQIECBAYVMDLGQZNvG0TIECAAAECBAgQIECAAAECBAgQIECAAAECBAgQIECAAAECBAgQIECAAAECBAgQIECAAAECBAgQIECAAAECBAgQIECAAAECBAgQIECAAAECqwKtn21tNkS3ITBNiyuu3Hnl1BAgQIAAAQIECJyygP6gkD39QQFPKIHPCDwmyX/pMD6Q5EvgECBAgMBeAuq5vbjmD6vnCnj7h/7jJC++HPb2JD+Q5Of3X0YEAQIECBAgQGAmoB4uHAj1cAFPKAECBAgQIECAAAECBAgQIECAAAECBAgQIECAAAECBAgQIECAAAECBAgQIECAAAECBAgQIECAAAECBAgQIECAAAECBAgQGFTAyxkGTbxtEyBAgAABAgQIECBAgAABAgQIECBAgAABAgQIECBAgAABAgQIECBAgAABAgQIECBAgAABAgQIECBAgAABAgQIECBAgAABAgQIECBAgAABAqsCrZ9tbTZEtyEwTYsrrtx55dQQIECAAAECBAicsoD+oJA9/UEBTyiBzwjcN8kdHcadSe6T5JOACBAgQGBnAfXczlTLB9VzBbz9Q78oydcneVWSX98/XAQBAgQIECBA4KoC6uHCwVAPF/CEEiBAgAABAgQIECBAgAABAgQIECBAgAABAgQIECBAgAABAgQIECBAgAABAgQIECBAgAABAgQIECBAgAABAgQIECBAgACBQQW8nGHQxNs2AQIECBAgQIAAAQIECBAgQIAAAQIECBAgQIAAAQIECBAgQIAAAQIECBAgQIAAAQIECBAgQIAAAQIECBAgQIAAAQIECBAgQIAAAQIECBAgsCrQ+tnWZkN0GwLTtLjiyp1XTg0BAgQIECBAgMApC+gPCtnTHxTwhBK4S+DDSR7SgXxZkvcBIkCAAIGdBdRzO1MtH1TPFfCEEiBAgAABAgQuhoB6uJAH9XABTygBAgQIECBAgAABAgQIECBAgAABAgQIECBAgAABAgQIECBAgAABAgQIECBAgAABAgQIECBAgAABAgQIECBAgAABAgQIEBhUwMsZBk28bRMgQIAAAQIECBAgQIAAAQIECBAgQIAAAQIECBAgQIAAAQIECBAgQIAAAQIECBAgQIAAAQIECBAgQIAAAQIECBAgQIAAAQIECBAgQIAAAQKrAq2fbW02RLchME2LK67ceeXUECBAgAABAgQInLKA/qCQPf1BAU8ogbsE/kOSv9iB/PUkrwJEgAABAjsLqOd2plo+qJ4r4AklQIAAAQIECFwMAfVwIQ/q4QKeUAIECBAgQIAAAQIECBAgQIAAAQIECBAgQIAAAQIECBAgQIAAAQIECBAgQIAAAQIECBAgQIAAAQIECBAgQIAAAQIECBAgMKiAlzMMmnjbJkCAAAECBAgQIECAAAECBAgQIECAAAECBAgQIECAAAECBAgQIECAAAECBAgQIECAAAECBAgQIECAAAECBAgQIECAAAECBAgQIECAAAECBFYFWj/b2myIbkNgmhZXXLnzyqkhQIAAAQIECBA4ZQH9QSF7+oMCnlACdwn8o0//6/d0IC9P8gJABAgQILCzgHpuZ6rlg+q5Ap5QAgQIECBAgMDFEFAPF/KgHi7gCSVAgAABAgQIECBAgAABAgQIECBAgAABAgQIECBAgAABAgQIECBAgAABAgQIECBAgAABAgQIECBAgAABAgQIECBAgAABAoMKeDnDoIm3bQIECBAgQIAAAQIECBAgQIAAAQIECBAgQIAAAQIECBAgQIAAAQIECBAgQIAAAQIECBAgQIAAAQIECBAgQIAAAQIECBAgQIAAAQIECBAgQGBVoPWzrc2G6DYEpmlxxZU7r5waAgQIECBAgACBUxbQHxSypz8o4AklcJfAk5O8LMkvJ/lvSd6e5JcAESBAgMDOAuq5namWD6rnCnhCCRAgQIAAAQIXQ0A9XMiDeriAJ5QAAQIECBAgQIAAAQIECBAgQIAAAQIECBAgQIAAAQIECBAgQIAAAQIECBAgQIAAAQIECBAgQIAAAQIECBAgQIAAAQIECAwq4OUMgybetgkQIECAAAECBAgQIECAAAECBAgQIECAAAECBAgQIECAAAECBAgQIECAAAECBAgQIECAAAECBAgQIECAAAECBAgQIECAAAECBAgQIECAAIFVgdbPtjYbotsQmKbFFVfuvHJqCBAgQIAAAQIETllAf1DInv6ggCeUAAECBAgQOJaAeq4gqZ4r4AklQIAAAQIECFwMAfVwIQ/q4QKeUAIECBAgQIAAAQIECBAgQIAAAQIECBAgQIAAAQIECBAgQIAAAQIECBAgQIAAAQIECBAgQIAAAQIECBAgQIAAAQIECBAgMKiAlzMMmnjbJkCAAAECBAgQIECAAAECBAgQIECAAAECBAgQIECAAAECBAgQIECAAAECBAgQIECAAAECBAgQIECAAAECBAgQIECAAAECBAgQIECAAAECBFYFWj/b2myIbkNgmhZXXLnzyqkhQIAAAQIECBA4ZQH9QSF7+oMCnlACBAgQIEDgWALquYKkeq6AJ5QAAQIECBAgcDEE1MOFPKiHC3hCCRAgQIAAAQIECBAgQIAAAQIECBAgQIAAAQIECBAgQIAAAQIECBAgQIAAAQIECBAgQIAAAQIECBAgQIAAAQIECBAgQIDAoAJezjBo4m2bAAECBAgQIECAAAECBAgQIECAAAECBAgQIECAAAECBAgQIECAAAECBAgQIECAAAECBAgQIECAAAECBAgQIECAAAECBAgQIECAAAECBAgQWBVo/WxrsyG6DYFpWlxx5c4rp4YAAQKHC/yBJPe//H3vJO87fCmRBAgQIHCggP7gQLhLYfqDAp5QAgQIECBA4FgC6rmCpHqugCeUAAECBAgQIHAxBNTDhTyohwt4QgkQIECAAAECBAgQIECAAAECBAgQIECAAAECBAgQIECAAAECBAgQIECAAAECBAgQIECAAAECBAgQIECAAAECBAgQIECAwKACXs4waOJtmwABAgQIECBAgAABAgQIECBAgAABAgQIECBAgAABAgQIECBAgAABAgQIECBAgAABAgQIECBAgAABAgQIECBAgAABAgQIECBAgAABAgQIEFgVaP1sa7Mhug2BaVpcceXOK6eGAAEChwk8IMnHutDfTvKHD1tKFAECBAgUBPQHBTz9QQFPKAECBAgQIHAsAfVcQVI9V8ATSoAAAQIECBC4GALq4UIe1MMFPKEECBAgQIAAAQIECBAgQIAAAQIECBAgQIAAAQIECBAgQIAAAQIECBAgQIAAAQIECBAgQIAAAQIECBAgQIAAAQIECBAgQGBQAS9nGDTxtk2AAAECBAgQIECAAAECBAgQIECAAAECBAgQIECAAAECBAgQIECAAAECBAgQIECAAAECBAgQIECAAAECBAgQIECAAAECBAgQIECAAAECBAisCrR+trXZEN2GwDQtrrhy55VTQ4AAgcMELv33884u9NIPpHsctpQoAgQIECgI6A8KePqDAp5QAgQIECBA4FgC6rmCpHqugCeUAAECBAgQIHAxBNTDhTyohwt4QgkQIECAAAECBAgQIECAAAECBAgQIECAAAECBAgQIECAAAECBAgQIECAAAECBAgQIECAAAECBAgQIECAAAECBAgQIECAwKACXs4waOJtmwABAgQIECBAgAABAgQIECBAgAABAgQIECBAgAABAgQIECBAgAABAgQIECBAgAABAgQIECBAgAABAgQIECBAgAABAgQIECBAgAABAgQIEFgVaP1sa7Mhug2BaVpcceXOK6eGAAEChwv8TpI/2IXfkOT2w5cTSYAAAQIHCOgPDkC7EqI/KOAJJUCAAAECBI4loJ4rSKrnCnjHD/3CJL9x/GWtSIAAAQIECFznAurhQoLVwwU8oQQIECBAgAABAgQIECBAgAABAgQIECBAgAABAgQIECBAgAABAgQIECBAgAABAgQIECBAgAABAgQIECBAgAABAgQIECBAYFABL2cYNPG2TYAAAQIECBAgQIAAAQIECBAgQIAAAQIECBAgQIAAAQIECBAgQIAAAQIECBAgQIAAAQIECBAgQIAAAQIECBAgQIAAAQIECBAgQIAAAQIECKwKtH62tdkQ3YbANC2uuHLnlVNDgACBwwU+nOQhXfhDk1z6M18ECBAgcH4C+oOCtf6ggCeUAAECBAgQOJaAeq4gqZ4r4B0n9BFJnnb5+/OSPCDJJ46ztFUIECBAgACBQQTUw4VEq4cLeEIJECBAgAABAgQIECBAgAABAgQIECBAgAABAgQIECBAgAABAgQIECBAgAABAgQIECBAgAABAgQIECBAgAABAgQIECBAgMCgAl7OMGjibZsAAQIECBAgQIAAAQIECBAgQIAAAQIECBAgQIAAAQIECBAgQIAAAQIECBAgQIAAAQIECBAgQIAAAQIECBAgQIAAAQIECBAgQIAAAQIECBBYFWj9bGuzIboNgWlaXHHlziunhgABAocLvDfJl3bhX57k0p/5IkCAAIHzE9AfFKz1BwU8oQQIECBAgMCxBNRzBUn1XAHvOKG/meQLuqWenuTm4yxtFQIECBAgQGAQAfVwIdHq4QKeUAIECBAgQIAAAQIECBAgQIAAAQIECBAgQIAAAQIECBAgQIAAAQIECBAgQIAAAQIECBAgQIAAAQIECBAgQIAAAQIECBAgMKiAlzMMmnjbJkCAAAECBAgQIECAAAECBAgQIECAAAECBAgQIECAAAECBAgQIECAAAECBAgQIECAAAECBAgQIECAAAECBAgQIECAAAECBAgQIECAAAECBFYFWj/b2myIbkNgmhZXXLnzyqkhQIDA4QJvS/K4LvzxSS79mS8CBAgQOD8B/UHBWn9QwBNKgAABAgQIHEtAPVeQVM8V8I4T+k+SfFe31JuSPOU4S1uFAAECBAgQGERAPVxItHq4gCeUAAECBAgQIECAAAECBAgQIECAAAECBAgQIECAAAECBAgQIECAAAECBAgQIECAAAECBAgQIECAAAECBAgQIECAAAECBAgMKuDlDIMm3rYJECBAgAABAgQIECBAgAABAgQIECBAgAABAgQIECBAgAABAgQIECBA0uHPhQAAIABJREFUgAABAgQIECBAgAABAgQIECBAgAABAgQIECBAgAABAgQIECBAgACBVYHWz7Y2G6LbEJimxRVX7rxyaggQIHC4wL9N8owu/JlJXnf4ciIJECBA4AAB/cEBaFdC9AcFPKEECBAgQIDAsQTUcwVJ9VwB7zihD03yoW6pTyV5UJLbjrO8VQgQIECAAIEBBNTDhSSrhwt4QgkQIECAAAECBAgQIECAAAECBAgQIECAAAECBAgQIECAAAECBAgQIECAAAECBAgQIECAAAECBAgQIECAAAECBAgQIECAwKACXs4waOJtmwABAgQIECBAgAABAgQIECBAgAABAgQIECBAgAABAgQIECBAgAABAgQIECBAgAABAgQIECBAgAABAgQIECBAgAABAgQIECBAgAABAgQIEFgVaP1sa7Mhug2BaVpcceXOK6eGAAEChwv8WJK/1YU/P8krDl9OJAECBAgcIKA/OADtSoj+oIAnlAABAgQIEDiWgHquIKmeK+AdL/T9SR7ZLfctSX7ieMtbiQABAgQIELjOBdTDhQSrhwt4QgkQIECAAAECBAgQIECAAAECBAgQIECAAAECBAgQIECAAAECBAgQIECAAAECBAgQIECAAAECBAgQIECAAAECBAgQIECAwKACXs4waOJtmwABAgQIECBAgAABAgQIECBAgAABAgQIECBAgAABAgQIECBAgAABAgQIECBAgAABAgQIECBAgAABAgQIECBAgAABAgQIECBAgAABAgQIEFgVaP1sa7Mhug2BaVpcceXOK6eGAAEChwt8X5J/0IW/OMlLDl9OJAECBAgcIKA/OADtSoj+oIAnlMDVBZ6d5JGXvx+R5IGgCBAgQGBTQD23SXT2A+q5At7xQv9ekpd2y70zyWOOt7yVCBAgQIAAgetcQD1cSLB6uIAnlAABAgQIECBAgAABAgQIECBAgAABAgQIECBAgAABAgQIECBAgAABAgQIECBAgAABAgQIECBAgAABAgQIECBAgAABAgQIDCrg5QyDJt62CRAgQIAAAQIECBAgQIAAAQIECBAgQIAAAQIECBAgQIAAAQIECBAgQIAAAQIECBAgQIAAAQIECBAgQIAAAQIECBAgQIAAAQIECBAgQIAAgVWB1s+2Nhui2xCYpsUVV+68cmoIECBwuMC3JXlZF37p37/98OVEEiBAgMABAvqDA9CuhOgPCnhCCVxd4CNJPr+bekSSX4FFgAABAn7fe63OgHruWsnute4Dk3w0yZXftV/qUW5Mcqku8EWAAAECBAgQ2BLw+80toZV59XABTygBAgQIECBAgAABAgQIECBAgAABAgQIECBAgAABAgQIECBAgAABAgQIECBAgAABAgQIECBAgAABAgQIECBAgAABAgQIEBhUwMsZBk28bRMgQIAAAQIECBAgQIAAAQIECBAgQIAAAQIECBAgQIAAAQIECBAgQIAAAQIECBAgQIAAAQIECBAgQIAAAQIECBAgQIAAAQIECBAgQIAAAQKrAq2fbW02RLchME2LK67ceeXUECBA4HCBr0/yU134pX9/7uHLiSRAgACBAwT0BwegXQnRHxTwhBK4usCbkzyxm3pOklfDIkCAAAG/771WZ0A9d61k9173F5I8tot6UZIf2HsVAQQIECBAgMCIAn6/Wci6eriAJ5QAAQIECBAgQIAAAQIECBAgQIAAAQIECBAgQIAAAQIECBAgQIAAAQIECBAgQIAAAQIECBAgQIAAAQIECBAgQIAAAQIECAwq4OUMgybetgkQIECAAAECBAgQIECAAAECBAgQIECAAAECBAgQIECAAAECBAgQIECAAAECBAgQIECAAAECBAgQIECAAAECBAgQIECAAAECBAgQIECAAIFVgdbPtjYbotsQmKbFFVfuvHJqCBAgcLjA1yV5XZLbL3//dJIXHb6cSAIECBA4QEB/cADalRD9QQFPKIGrC7wkyXd3U/8syd+FRYAAAQJ+33utzoB67lrJ7r3uNyX5V13UB5N88d6rCCBAgAABAgRGFPD7zULW1cMFPKEECBAgQIAAAQIECBAgQIAAAQIECBAgQIAAAQIECBAgQIAAAQIECBAgQIAAAQIECBAgQIAAAQIECBAgQIAAAQIECBAgQGBQAS9nGDTxtk2AAAECBAgQIECAAAECBAgQIECAAAECBAgQIECAAAECBAgQIECAAAECBAgQIECAAAECBAgQIECAAAECBAgQIECAAAECBAgQIECAAAECBAisCrR+trXZEN2GwDQtrrhy55VTQ4AAAQIECBAgcMoC+oNC9vQHBTyhBK4u8LQkN3dTv5Dkq2ERIECAgN/3XqszoJ67VrJ7r3u/JLcmuVcX+Ygkv7L3SgIIECBAgACB0QT8frOQcfVwAU8oAQIECBAgQIAAAQIECBAgQIAAAQIECBAgQIAAAQIECBAgQIAAAQIECBAgQIAAAQIECBAgQIAAAQIECBAgQIAAAQIECBAYVMDLGQZNvG0TIECAAAECBAgQIECAAAECBAgQIECAAAECBAgQIECAAAECBAgQIECAAAECBAgQIECAAAECBAgQIECAAAECBAgQIECAAAECBAgQIECAAAECqwKtn21tNkS3ITBNiyuu3Hnl1BAgQIAAAQIECJyygP6gkD39QQFPKIGrCzwsyf/qpm5PcgMsAgQIEPD73mt1BtRz10r2oHXfmOSpXeQPJvn7B60kiAABAgQIEBhJwO83C9lWDxfwhBIgQIAAAQIECBAgQIAAAQIECBAgQIAAAQIECBAgQIAAAQIECBAgQIAAAQIECBAgQIAAAQIECBAgQIAAAQIECBAgQIAAgUEFvJxh0MTbNgECBAgQIECAAAECBAgQIECAAAECBAgQIECAAAECBAgQIECAAAECBAgQIECAAAECBAgQIECAAAECBAgQIECAAAECBAgQIECAAAECBAgQILAq0PrZ1mZDdBsC07S44sqdV04NAQIECBAgQIDAKQvoDwrZ0x8U8IQSOFvgjiT37aYfnOQjwAgQIEDgTAH1XOFwqOcKeMcPfWqSm5O8I8nrk7wxyf87/sdYkQABAgQIELjOBNTDhYSqhwt4QgkQIECAAAECBAgQIECAAAECBAgQIECAAAECBAgQIECAAAECBAgQIECAAAECBAgQIECAAAECBAgQIECAAAECBAgQIECAwKACXs4waOJtmwABAgQIECBAgAABAgQIECBAgAABAgQIECBAgAABAgQIECBAgAABAgQIECBAgAABAgQIECBAgAABAgQIECBAgAABAgQIECBAgAABAgQIEFgVaP1sa7Mhug2BaVpcceXOK6eGAAECBAgQIEDglAX0B4Xs6Q8KeEIJnC3wriSP7qaflOTNwAgQIEDgTAH1XOFwqOcKeNcm9LOT3HptlrYqAQIECBAgcJ0KqIcLiVUPF/CEEiBAgAABAgQIECBAgAABAgQIECBAgAABAgQIECBAgAABAgQIECBAgAABAgQIECBAgAABAgQIECBAgAABAgQIECBAgACBQQW8nGHQxNs2AQIECBAgQIAAAQIECBAgQIAAAQIECBAgQIAAAQIECBAgQIAAAQIECBAgQIAAAQIECBAgQIAAAQIECBAgQIAAAQIECBAgQIAAAQIECBAgsCrQ+tnWZkN0GwLTtLjiyp1XTg0BAgQIECBAgMApC+gPCtnTHxTwhBI4W+AVSZ7XTb84yUuAESBAgMCZAuq5wuFQzxXwhBIgQIAAAQIELoaAeriQB/VwAU8oAQIECBAgQIAAAQIECBAgQIAAAQIECBAgQIAAAQIECBAgQIAAAQIECBAgQIAAAQIECBAgQIAAAQIECBAgQIAAAQIECBAYVMDLGQZNvG0TIECAAAECBAgQIECAAAECBAgQIECAAAECBAgQIECAAAECBAgQIECAAAECBAgQIECAAAECBAgQIECAAAECBAgQIECAAAECBAgQIECAAAECqwKtn21tNkS3ITBNiyuu3Hnl1BAgQIAAAQIECJyygP6gkD39QQFPKIGzBf5mkh/vpt+Q5GnACBAgQOBMAfVc4XCo5wp4QgkQIECAAAECF0NAPVzIg3q4gCeUAAECBAgQIECAAAECBAgQIECAAAECBAgQIECAAAECBAgQIECAAAECBAgQIECAAAECBAgQIECAAAECBAgQIECAAAECBAgMKuDlDIMm3rYJECBAgAABAgQIECBAgAABAgQIECBAgAABAgQIECBAgAABAgQIECBAgAABAgQIECBAgAABAgQIECBAgAABAgQIECBAgAABAgQIECBAgACBVYHWz7Y2G6LbEJimxRVX7rxyaggQIECAAAECBE5ZQH9QyJ7+oIAnlMDZAo9K8l+76Q8leRgwAgQIEDhTQD1XOBzquQKeUAIECBAgQIDAxRBQDxfyoB4u4AklQIAAAQIECBAgQIAAAQIECBAgQIAAAQIECBAgQIAAAQIECBAgQIAAAQIECBAgQIAAAQIECBAgQIAAAQIECBAgQIAAAQKDCng5w6CJt20CBAgQIECAAAECBAgQIECAAAECBAgQIECAAAECBAgQIECAAAECBAgQIECAAAECBAgQIECAAAECBAgQIECAAAECBAgQIECAAAECBAgQIEBgVaD1s63Nhug2BKZpccWVO6+cGgIECBAgQIAAgVMW0B8Usqc/KOAJJXC2wL2TfLyb/lCShwEjQIAAgTMF1HOFw6GeK+AJJUCAAAECBAhcDAH1cCEP6uECnlACBAgQIECAAAECBAgQIECAAAECBAgQIECAAAECBAgQIECAAAECBAgQIECAAAECBAgQIECAAAECBAgQIECAAAECBAgQIDCogJczDJp42yZAgAABAgQIECBAgAABAgQIECBAgAABAgQIECBAgAABAgQIECBAgAABAgQIECBAgAABAgQIECBAgAABAgQIECBAgAABAgQIECBAgAABAgRWBVo/29psiG5DYJoWV1y588qpIUCAAAECBAgQOGUB/UEhe/qDAp5QAusC35Dkfyd5f5LfhUWAAAECft97rc6Aeu5ayVqXAAECBAgQIHBuAn6/WaBWDxfwhBIgQIAAAQIECBAgQIAAAQIECBAgQIAAAQIECBAgQIAAAQIECBAgQIAAAQIECBAgQIAAAQIECBAgQIAAAQIECBAgQIAAgUEFvJxh0MTbNgECBAgQIECAAAECBAgQIECAAAECBAgQIECAAAECBAgQIECAAAECBAgQIECAAAECBAgQIECAAAECBAgQIECAAAECBAgQIECAAAECBAgQILAq0PrZ1mZDdBsC07S44sqdV04NAQIECBAgQIDAKQvoDwrZ0x8U8IQSIECAAAECxxJQzxUk1XMFPKEECBAgQIAAgYshoB4u5EE9XMATSoAAAQIECBAgQIAAAQIECBAgQIAAAQIECBAgQIAAAQIECBAgQIAAAQIECBAgQIAAAQIECBAgQIAAAQIECBAgQIAAAQIEBhXwcoZBE2/bBAgQIECAAAECBAgQIECAAAECBAgQIECAAAECBAgQIECAAAECBAgQIECAAAECBAgQIECAAAECBAgQIECAAAECBAgQIECAAAECBAgQIECAwKpA62dbmw3RbQhM0+KKK3deOTUECBAgQIAAAQKnLKA/KGRPf1DAE0qAAAECBAgcS0A9V5BUzxXwhBIgQIAAAQIELoaAeriQB/VwAU8oAQIECBAgQIAAAQIECBAgQIAAAQIECBAgQIAAAQIECBAgQIAAAQIECBAgQIAAAQIECBAgQIAAAQIECBAgQIAAAQIECBAYVMDLGQZNvG0TIECAAAECBAgQIECAAAECBAgQIECAAAECBAgQIECAAAECBAgQIECAAAECBAgQIECAAAECBAgQIECAAAECBAgQIECAAAECBAgQIECAAAECqwKtn21tNkS3ITBNiyuu3Hnl1BAgQKAucGOSP3L5+2NJ3lpf0goECBAgsKOA/mBHqKs9pj8o4AklQIAAAQIEjiWgnitIqucKeEIJECBAgAABAhdDQD1cyIN6uIAnlAABAgQIECBAgAABAgQIECBAgAABAgQIECBAgAABAgQIECBAgAABAgQIECBAgAABAgQIECBAgAABAgQIECBAgAABAgQIDCrg5QyDJt62CRAgQIAAAQIECBAgQIAAAQIECBAgQIAAAQIECBAgQIAAAQIECBAgQIAAAQIECBAgQIAAAQIECBAgQIAAAQIECBAgQIAAAQIECBAgQIAAgVWB1s+2Nhui2xCYpsUVV+68cmoIECBQE3hOkn/dLfG6JM+sLSmaAAECBPYQ0B/sgXX3R/UHBTyhBAgQIECAwLEE1HMFSfVcAU8oAQIECBAgQOBiCKiHC3lQDxfwhBIgQIAAAQIECBAgQIAAAQIECBAgQIAAAQIECBAgQIAAAQIECBAgQIAAAQIECBAgQIAAAQIECBAgQIAAAQIECBAgQIAAgUEFvJxh0MTbNgECBAgQIECAAAECBAgQIECAAAECBAgQIECAAAECBAgQIECAAAECBAgQIECAAAECBAgQIECAAAECBAgQIECAAAECBAgQIECAAAECBAgQILAq0PrZ1mZDdBsC07S44sqdV04NAQIEagJPSvKmbom3JXl8bUnRBAgQILCHgP5gD6y7P6o/KOAJJUCAAAECBI4loJ4rSKrnCnjnG/oXLv++6IXn+7E+jQABAgQIEDgBAfVwIUnq4QKeUAIECBAgQIAAAQIECBAgQIAAAQIECBAgQIAAAQIECBAgQIAAAQIECBAgQIAAAQIECBAgQIAAAQIECBAgQIAAAQIECBAgMKiAlzMMmnjbJkCAAAECBAgQIECAAAECBAgQIECAAAECBAgQIECAAAECBAgQIECAAAECBAgQIECAAAECBAgQIECAAAECBAgQIECAAAECBAgQIECAAAECBFYFWj/b2myIbkNgmhZXXLnzyqkhQIBATeDPJPnFbon3Jvny2pKiCRAgQGAPAf3BHlh3f1R/UMATSoAAAQIECBxLQD1XkFTPFfDOJ/RFSb4pyUMvf9zDk/zq+Xy0TyFAgAABAgROREA9XEiUeriAJ5QAAQIECBAgQIAAAQIECBAgQIAAAQIECBAgQIAAAQIECBAgQIAAAQIECBAgQIAAAQIECBAgQIAAAQIECBAgQIAAAQIECAwq4OUMgybetgkQIECAAAECBAgQIECAAAECBAgQIECAAAECBAgQIECAAAECBAgQIECAAAECBAgQIECAAAECBAgQIECAAAECBAgQIECAAAECBAgQIECAAIFVgdbPtjYbotsQmKbFFVfuvHJqCBAgUBP4E0k+2C3x60n+aG1J0QQIECCwh4D+YA+suz+qPyjgCSVAgAABAgSOJaCeK0iq5wp45xP6riSP7j7q+5N81/l8tE8hQIAAAQIETkRAPVxIlHq4gCeUAAECBAgQIECAAAECBAgQIECAAAECBAgQIECAAAECBAgQIECAAAECBAgQIECAAAECBAgQIECAAAECBAgQIECAAAECBAgMKuDlDIMm3rYJECBAgAABAgQIECBAgAABAgQIECBAgAABAgQIECBAgAABAgQIECBAgAABAgQIECBAgAABAgQIECBAgAABAgQIECBAgAABAgQIECBAgACBVYHWz7Y2G6LbEJimxRVX7rxyaggQIFATeFCSj3ZL/E6S+9eWFE2AAAECewjoD/bAuvuj+oMCnlACBAgQIEDgWALquYKkeq6Adz6hz0/y8u6jPpLkwefz0T6FAAECBAgQOBEB9XAhUerhAp5QAgQIECBAgAABAgQIECBAgAABAgQIECBAgAABAgQIECBAgAABAgQIECBAgAABAgQIECBAgAABAgQIECBAgAABAgQIECAwqICXMwyaeNsmQIAAAQIECBAgQIAAAQIECBAgQIAAAQIECBAgQIAAAQIECBAgQIAAAQIECBAgQIAAAQIECBAgQIAAAQIECBAgQIAAAQIECBAgQIAAAQIEVgVaP9vabIhuQ2CaFldcufPKqSFAgEBN4NJ/R++82xL3SOIHVM1VNAECBHYV0B/sKnWV5/QHBTyhBAgQIECAwLEE1HMFSfVcAe98Qm9IckuSe3Yf92eT/OL5fLxPIUCAAAECBE5AQD1cSJJ6uIAnlAABAgQIECBAgAABAgQIECBAgAABAgQIECBAgAABAgQIECBAgAABAgQIECBAgAABAgQIECBAgAABAgQIECBAgAABAgQIDCrg5QyDJt62CRAgQIAAAQIECBAgQIAAAQIECBAgQIAAAQIECBAgQIAAAQIECBAgQIAAAQIECBAgQIAAAQIECBAgQIAAAQIECBAgQIAAAQIECBAgQIAAgVWB1s+2Nhui2xCYpsUVV+68cmoIECBQF/jdJPfrlnlgklvqy1qBAAECBHYQ0B/sgHTWI/qDAp5QAgQIECBA4FgC6rmCpHqugHd+oT+T5Kbu4348yfPO7+N9EgECBAgQIHDBBdTDhQSphwt4QgkQIECAAAECBAgQIECAAAECBAgQIECAAAECBAgQIECAAAECBAgQIECAAAECBAgQIECAAAECBAgQIECAAAECBAgQIECAwKACXs4waOJtmwABAgQIECBAgAABAgQIECBAgAABAgQIECBAgAABAgQIECBAgAABAgQIECBAgAABAgQIECBAgAABAgQIECBAgAABAgQIECBAgAABAgQIEFgVaP1sa7Mhug2BaVpcceXOK6eGAAECdYHfSHJjt8wfT/I/68tagQABAgR2ENAf7IB01iP6gwKeUAL7C3x+kk8k+e39Q0UQIEDguhZQzxXSq54r4J1f6LOSvLb7uNuSPCjJp87vr+CTCBAgQIAAgQssoB4uJEc9XMATSoAAAQIECBAgQIAAAQIECBAgQIAAAQIECBAgQIAAAQIECBAgQIAAAQIECBAgQIAAAQIECBAgQIAAAQIECBAgQIAAAQIEBhXwcoZBE2/bBAgQIECAAAECBAgQIECAAAECBAgQIECAAAECBAgQIECAAAECBAgQIECAAAECBAgQIECAAAECBAgQIECAAAECBAgQIECAAAECBAgQIECAwKpA62dbmw3RbQhM0+KKK3deOTUECBCoC7w/ySO7Zf50knfXl7UCAQIECOwgoD/YAemsR/QHBTyhBHYTeEaSb0jyJ5M8IMnzk7xit1BPESBAYBgB9Vwh1eq5At75hd47yW1JLv3zyteTk/z0+f0VfBIBAgQIECBwgQXUw4XkqIcLeEIJECBAgAABAgQIECBAgAABAgQIECBAgAABAgQIECBAgAABAgQIECBAgAABAgQIECBAgAABAgQIECBAgAABAgQIECBAgMCgAl7OMGjibZsAAQIECBAgQIAAAQIECBAgQIAAAQIECBAgQIAAAQIECBAgQIAAAQIECBAgQIAAAQIECBAgQIAAAQIECBAgQIAAAQIECBAgQIAAAQIECBBYFWj9bGuzIboNgWlaXHHlziunhgABAnWBn0/y57tlnpTkzfVlrUCAAAECOwjoD3ZAOusR/UEBTyiB3QS+M8n3d4/+yyTfvFuopwgQIDCMgHqukGr1XAHvfENfk+TZ3Uf+uyTPON+/gk8jQIAAAQIELqiAeriQGPVwAU8oAQIECBAgQIAAAQIECBAgQIAAAQIECBAgQIAAAQIECBAgQIAAAQIECBAgQIAAAQIECBAgQIAAAQIECBAgQIAAAQIECBAYVMDLGQZNvG0TIECAAAECBAgQIECAAAECBAgQIECAAAECBAgQIECAAAECBAgQIECAAAECBAgQIECAAAECBAgQIECAAAECBAgQIECAAAECBAgQIECAAAECqwKtn21tNkS3ITBNiyuu3Hnl1BAgQKAu8Pokf6Vb5jlJXl1f1goECBAgsIOA/mAHpLMe0R8U8IQS2E3ga5O8pXv0PUm+YrdQTxEgQGAYAfVcIdXquQLe+YY+4dM1wM92H/mJJA9I8nvn+9fwaQQIECBAgMAFFFAPF5KiHi7gCSVAgAABAgQIECBAgAABAgQIECBAgAABAgQIECBAgAABAgQIECBAgAABAgQIECBAgAABAgQIECBAgAABAgQIECBAgAABAoMKeDnDoIm3bQIECBAgQIAAAQIECBAgQIAAAQIECBAgQIAAAQIECBAgQIAAAQIECBAgQIAAAQIECBAgQIAAAQIECBAgQIAAAQIECBAgQIAAAQIECBAgQGBVoPWzrc2G6DYEpmlxxZU7r5waAgQI1AVenuSJSf7P5e9XJnl3fVkrECBAgMAOAvqDHZDOekR/UMATSmA3gc9N8lvdo59Mcp8kd+4W7ikCBAgMIaCeK6RZPVfAO9/Qeya5JckN3cc+J8mrz/ev4dMIECBAgACBCyigHi4kRT1cwBNKgAABAgQIECBAgAABAgQIECBAgAABAgQIECBAgAABAgQIECBAgAABAgQIECBAgAABAgQIECBAgAABAgQIECBAgAABAgQGFfByhkETb9sECBAgQIAAAQIECBAgQIAAAQIECBAgQIAAAQIECBAgQIAAAQIECBAgQIAAAQIECBAgQIAAAQIECBAgQIAAAQIECBAgQIAAAQIECBAgQIDAqkDrZ1ubDdFtCEzT4oord145NQQIECBAgAABAqcsoD8oZE9/UMATSmB3gduS3L97/OFJfnX3cE8SIEDguhdQzxVSrJ4r4J1/6I8m+dbLH3tHkhcm+Rfn/9fwiQQIECBAgMAFE1APFxKiHi7gCSVAgAABAgQIECBAgAABAgQIECBAgAABAgQIECBAgAABAgQIECBAgAABAgQIECBAgAABAgQIECBAgAABAgQIECBAgAABAoMKeDnDoIm3bQIECBAgQIAAAQIECBAgQIAAAQIECBAgQIAAAQIECBAgQIAAAQIECBAgQIAAAQIECBAgQIAAAQIECBAgQIAAAQIECBAgQIAAAQIECBAgQGBVoPXLZ+x8AAAgAElEQVSzrc2G6DYEpmlxxZU7r5waAgQIECBAgACBUxbQHxSypz8o4AklsLvAzyX5mu7xZyZ53e7hniRAgMB1L6CeK6RYPVfAO//QRyX54SSvvFwL/P75/xV8IgECBAgQIHABBdTDhaSohwt4QgkQIECAAAECBAgQIECAAAECBAgQIECAAAECBAgQIECAAAECBAgQIECAAAECBAgQIECAAAECBAgQIECAAAECBAgQIECAwKACXs4waOJtmwABAgQIECBAgAABAgQIECBAgAABAgQIECBAgAABAgQIECBAgAABAgQIECBAgAABAgQIECBAgAABAgQIECBAgAABAgQIECBAgAABAgQIEFgVaP1sa7Mhug2BaVpcceXOK6eGAAECBAgQIEDglAX0B4Xs6Q8KeEIJ7C7wg0le2D3+T5N85+7hniRAgMB1L6CeK6RYPVfAE0qAAAECBAgQuBgC6uFCHtTDBTyhBAgQIECAAAECBAgQIECAAAECBAgQIECAAAECBAgQIECAAAECBAgQIECAAAECBAgQIECAAAECBAgQIECAAAECBAgQIEBgUAEvZxg08bZNgAABAgQIECBAgAABAgQIECBAgAABAgQIECBAgAABAgQIECBAgAABAgQIECBAgAABAgQIECBAgAABAgQIECBAgAABAgQIECBAgAABAgQIrAq0fra12RDdhsA0La64cueVU0OAAAECBAgQIHDKAvqDQvb0BwU8oQR2F3hWktd2j/9ckq/dPdyTBAgQuO4F1HOFFKvnCnhCCRAgQIAAAQIXQ0A9XMiDeriAJ5QAAQIECBAgQIAAAQIECBAgQIAAAQIECBAgQIAAAQIECBAgQIAAAQIECBAgQIAAAQIECBAgQIAAAQIECBAgQIAAAQIECAwq4OUMgybetgkQIECAAAECBAgQIECAAAECBAgQIECAAAECBAgQIECAAAECBAgQIECAAAECBAgQIECAAAECBAgQIECAAAECBAgQIECAAAECBAgQIECAAIFVgdbPtjYbotsQmKbFFVfuvHJqCBAgQIAAAQIETllAf1DInv6ggCeUwO4CD0/yge7xjyb53N3DPUmAAIHrXkA9V0ixeq6AJ5QAAQIECBAgcDEE1MOFPKiHC3hCCRAgQIAAAQIECBAgQIAAAQIECBAgQIAAAQIECBAgQIAAAQIECBAgQIAAAQIECBAgQIAAAQIECBAgQIAAAQIECBAgQIDAoAJezjBo4m2bAAECBAgQIECAAAECBAgQIECAAAECBAgQIECAAAECBAgQIECAAAECBAgQIECAAAECBAgQIECAAAECBAgQIECAAAECBAgQIECAAAECBAgQWBVo/WxrsyG6DYFpWlxx5c4rp4YAAQIECBAgQOCUBfQHhezpDwp4QgnsLnCPJB9P8lldyA1Jbt99CU8SIEDguhZQzxXSq54r4AklQIAAAQIECFwMAfVwIQ/q4QKeUAIECBAgQIAAAQIECBAgQIAAAQIECBAgQIAAAQIECBAgQIAAAQIECBAgQIAAAQIECBAgQIAAAQIECBAgQIAAAQIECBAgMKiAlzMMmnjbJkCAAAECBAgQIECAAAECBAgQIECAAAECBAgQIECAAAECBAgQIECAAAECBAgQIECAAAECBAgQIECAAAECBAgQIECAAAECBAgQIECAAAECBFYFWj/b2myIbkNgmhZXXLnzyqkhQIAAAQIECBA4ZQH9QSF7+oMCnlAC+wn8f/buN2a3rLwL8G8zKQZL0pmhLTXMqNFhmrQKQyQFRREIVNrStGrBKjjAh0ZKSisEbSCkUFoSAsECFgzVKFMoNaWNKW0RYv+gNEJLZKCmKkI/yB9jiswMCRECkWXe5JisZ/Zh7zPn3s+cZz/repMTst997rX3uu7FzG/Nh7U/lOTRXclTk7z3vg3hbxMgQOBsBeS5QmvluQKeUgIECBAgQIDAaQjIw4U+yMMFPKUECBAgQIAAAQIECBAgQIAAAQIECBAgQIAAAQIECBAgQIAAAQIECBAgQIAAAQIECBAgQIAAAQIECBAgQIAAAQIECBAgQGBQAR9nGLTxpk2AAAECBAgQIECAAAECBAgQIECAAAECBAgQIECAAAECBAgQIECAAAECBAgQIECAAAECBAgQIECAAAECBAgQIECAAAECBAgQIECAAAECBAgsCrT+bmsHl+hWBKZpdsSVM6+sGgIECBAgQIAAgT0L2B8Uumd/UMBTSuC+Cfxckh9K8j+S3JnkNUk+cN+G8LcJECBwtgLyXKG18lwBTykBAgQIECBA4DQE5OFCH+ThAp5SAgQIECBAgAABAgQIECBAgAABAgQIECBAgAABAgQIECBAgAABAgQIECBAgAABAgQIECBAgAABAgQIECBAgAABAgQIECAwqICPMwzaeNMmQIAAAQIECBAgQIAAAQIECBAgQIAAAQIECBAgQIAAAQIECBAgQIAAAQIECBAgQIAAAQIECBAgQIAAAQIECBAgQIAAAQIECBAgQIAAAQIEFgVaf7e1g0t0KwLTNDviyplXVg0BAgQIECBAgMCeBewPCt2zPyjgKSVw3wQeluQLST5/38r8bQIECAwhIM8V2izPFfCUEiBAgAABAgROQ0AeLvRBHi7gKSVAgAABAgQIECBAgAABAgQIECBAgAABAgQIECBAgAABAgQIECBAgAABAgQIECBAgAABAgQIECBAgAABAgQIECBAgAABAoMK+DjDoI03bQIECBAgQIAAAQIECBAgQIAAAQIECBAgQIAAAQIECBAgQIAAAQIECBAgQIAAAQIECBAgQIAAAQIECBAgQIAAAQIECBAgQIAAAQIECBAgQGBRoPV3Wzu4RLciME2zI66ceWXVECBAgAABAgQI7FnA/qDQPfuDAp5SAgQIECBAYCsBea4gKc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BAgQIEBgKwF5riApzxXwlBIgQIAAAQIETkNAHi70QR4u4CklQIAAAQIECBAgQIAAAQIECBAgQIAAAQIECBAgQIAAAQIECBAgQIAAAQIECBAgQIAAAQIECBAgQIAAAQIECBAgQIAAAQKDCvg4w6CNN20CBAgQIECAAAECBAgQIECAAAECBAgQIECAAAECBAgQIECAAAECBAgQIECAAAECBAgQIECAAAECBAgQIECAAAECBAgQIECAAAECBAgQIEBgUaD1d1s7uES3IjBNsyOunHll1RAgQGAbgUckuTXJ9Zf+/HqS/7bN0EYhQIAAgQUB+4PC8rA/KOApJUCAAAECBLYSkOcKkvJcAU8pAQIECBAgQOA0BOThQh/k4QKeUgIECBAgQIAAAQIECBAgQIAAAQIECBAgQIAAAQIECBAgQIAAAQIECBAgQIAAAQIECBAgQIAAAQIECBAgQIAAAQIECBAgMKiAjzMM2njTJkCAAAECBAgQIECAAAECBAgQIECAAAECBAgQIECAAAECBAgQIECAAAECBAgQIECAAAECBAgQIECAAAECBAgQIECAAAECBAgQIECAAAECBBYFWn+3tYNLdCsC0zQ74sqZV1YNAQIEthF4e5JndkPdnuRt2wxtFAIECBBYELA/KCwP+4MCnlICBAgQIEBgKwF5riApzxXwTqP0uiR/PcnTkzwuyaOS/N/TeDVvQYAAAQIECNxPAvJwAVoeLuApJUCAAAECBAgQIECAAAECBAgQIECAAAECBAgQIECAAAECBAgQIECAAAECBAgQIECAAAECBAgQIECAAAECBAgQIECAAAECgwr4OMOgjTdtAgQIECBAgAABAgQIECBAgAABAgQIECBAgAABAgQIECBAgAABAgQIECBAgAABAgQIECBAgAABAgQIECBAgAABAgQIECBAgAABAgQIECBAYFGg9XdbO7hEtyIwTbMjrpx5ZdUQIEBgG4E3JnlBN9Q/TPKGbYY2CgECBAgsCNgfFJaH/UEBTykBAgQIECCwlYA8V5CU5wp4p1H68SS3dK/ylCS/eRqv5i0IECBAgACB+0lAHi5Ay8MFPKUECBAgQIAAAQIECBAgQIAAAQIECBAgQIAAAQIECBAgQIAAAQIECBAgQIAAAQIECBAgQIAAAQIECBAgQIAAAQIECBAgQGBQAR9nGLTxpk2AAAECBAgQIECAAAECBAgQIECAAAECBAgQIECAAAECBAgQIECAAAECBAgQIECAAAECBAgQIECAAAECBAgQIECAAAECBAgQIECAAAECBAgsCrT+bmsHl+hWBKZpdsSVM6+sGgIECGwj8IokL++GeuW9rrd5ilEIECBA4N4C9geFNWF/UMBTSoAAAQIECGwlIM8VJOW5At5plL45yQ93r3JHkuecxqt5CwIECBAgQOB+EpCHC9DycAFPKQECBAgQIECAAAECBAgQIECAAAECBAgQIECAAAECBAgQIECAAAECBAgQIECAAAECBAgQIECAAAECBAgQIECAAAECBAgQGFTAxxkGbbxpEyBAgAABAgQIECBAgAABAgQIECBAgAABAgQIECBAgAABAgQIECBAgAABAgQIECBAgAABAgQIECBAgAABAgQIECBAgAABAgQIECBAgAABAosCrb/b2sEluhWBaZodceXMK6uGAAEC2wj8aJI3dEP9bJIXbDO0UQgQIEBgQcD+oLA87A8KeEoJECBAgACBrQTkuYKkPFfAO43SxyX53e5VvpDkm5J86TRez1sQIECAAAEC94OAPFxAlocLeEoJECBAgAABAgQIECBAgAABAgQIECBAgAABAgQIECBAgAABAgQIECBAgAABAgQIECBAgAABAgQIECBAgAABAgQIECBAgMCgAj7OMGjjTZsAAQIECBAgQIAAAQIECBAgQIAAAQIECBAgQIAAAQIECBAgQIAAAQIECBAgQIAAAQIECBAgQIAAAQIECBAgQIAAAQIECBAgQIAAAQIECBBYFGj93dYOLtGtCEzT7IgrZ15ZNQQIENhG4FlJ3tYN9Y4kz9xmaKMQIECAwIKA/UFhedgfFPCUEiBAgAABAlsJyHMFSXmugHc6pZ9KclP3On8nyS+dzut5EwIECBAgQODIAvJwAVgeLuApJUCAAAECBAgQIECAAAECBAgQIECAAAECBAgQIECAAAECBAgQIECAAAECBAgQIECAAAECBAgQIECAAAECBAgQIECAAAECgwr4OMOgjTdtAgQIECBAgAABAgQIECBAgAABAgQIECBAgAABAgQIECBAgAABAgQIECBAgAABAgQIECBAgAABAgQIECBAgAABAgQIECBAgAABAgQIECBAYFGg9XdbO7hEtyIwTbMjrpx5ZdUQIEBgG4HvTvIb3VDvSfJd2wxtFAIECBBYELA/KCwP+4MCnlICBAgQIEBgKwF5riApzxXwTqf0VUle2r3Ou5J83+m8njchQIAAAQIEjiwgDxeA5eECnlICBAgQIECAAAECBAgQIECAAAECBAgQIECAAAECBAgQIECAAAECBAgQIECAAAECBAgQIECAAAECBAgQIECAAAECBAgQIDCogI8zDNp40yZAgAABAgQIECBAgAABAgQIECBAgAABAgQIECBAgAABAgQIECBAgAABAgQIECBAgAABAgQIECBAgAABAgQIECBAgAABAgQIECBAgAABAgQWBVp/t7WDS3QrAtM0O+LKmVdWDQECBLYReGySD3RD/X6Sx2wztFEIECBAYEHA/qCwPOwPCnhKCRAgQIAAga0E5LmCpDxXwDud0j+f5BPd63wlyUOT3H06r+hNCBAgQIAAgSMKyMMFXHm4gKeUAAECBAgQIECAAAECBAgQIECAAAECBAgQIECAAAECBAgQIECAAAECBAgQIECAAAECBAgQIECAAAECBAgQIECAAAECBAgMKuDjDIM23rQJECBAgAABAgQIECBAgAABAgQIECBAgAABAgQIECBAgAABAgQIECBAgAABAgQIECBAgAABAgQIECBAgAABAgQIECBAgAABAgQIECBAgACBRYHW323t4BLdisA0zY64cuaVVUOAAIFtBG5N8rFuqE8kefg2QxuFAAECBBYE7A8Ky8P+oICnlMDVC3xrkkcluS3Jl5P8xNUPpZIAAQJnISDPFdoozxXwTqv0zkvZ4P+/1fOSvOW0XtHbECBAgAABAkcSkIcLsPJwAU8pAQIECBAgQIAAAQIECBAgQIAAAQIECBAgQIAAAQIECBAgQIAAAQIECBAgQIAAAQIECBAgQIAAAQIECBAgQIAAAQIECBAYVMDHGQZtvGkTIECAAAECBAgQIECAAAECBAgQIECAAAECBAgQIECAAAECBAgQIECAAAECBAgQIECAAAECBAgQIECAAAECBAgQIECAAAECBAgQIECAAAECiwKtv9vawSW6FYFpmh1x5cwrq4YAAQLbCHxjks92Q92V5CHbDG0UAgQIEFgQsD8oLA/7gwKeUgJXJ3Bbkju70k8l+dNXN5QqAgQInI2APFdopTxXwDut0hcneW33Su9P8vjTekVvQ4AAAQIECBxJQB4uwMrDBTylBAgQIECAAAECBAgQIECAAAECBAgQIECAAAECBAgQIECAAAECBAgQIECAAAECBAgQIECAAAECBAgQIECAAAECBAgQIEBgUAEfZxi08aZNgAABAgQIECBAgAABAgQIECBAgAABAgQIECBAgAABAgQIECBAgAABAgQIECBAgAABAgQIECBAgAABAgQIECBAgAABAgQIECBAgAABAgQILAq0/m5rB5foVgSmaXbElTOvrBoCBAhsI3Dxz9OvdkNd/AvquiT+RbWNr1EIECDwtQTsDwprw/6ggKeUwNUJPDDJF5M8oCu/Ick9VzecKgIECJyFgDxXaKM8V8A7rdJvTvK/kvT/vf7mJJ8+rdf0NgQIECBAgMARBOThAqo8XMBTSoAAAQIECBAgQIAAAQIECBAgQIAAAQIECBAgQIAAAQIECBAgQIAAAQIECBAgQIAAAQIECBAgQIAAAQIECBAgQIAAAQIEBhXwcYZBG2/aBAgQIECAAAECBAgQIECAAAECBAgQIECAAAECBAgQIECAAAECBAgQIECAAAECBAgQIECAAAECBAgQIECAAAECBAgQIECAAAECBAgQIECAwKJA6++2dnCJbkVgmmZHXDnzyqohQIDAdgL3JPmGbrgbk9y93fBGIkCAAIHLCNgfFJaF/UEBTymBqxf4SJJHduVPSvI7Vz+cSgIECOxeQJ4rtFCeK+CdXulvJ3li91ovSfLq03tNb0SAAAECBAhsLCAPF0Dl4QKeUgIECBAgQIAAAQIECBAgQIAAAQIECBAgQIAAAQIECBAgQIAAAQIECBAgQIAAAQIECBAgQIAAAQIECBAgQIAAAQIECBAgMKiAjzMM2njTJkCAAAECBAgQIECAAAECBAgQIECAAAECBAgQIECAAAECBAgQIECAAAECBAgQIECAAAECBAgQIECAAAECBAgQIECAAAECBAgQIECAAAECBBYFWn+3tYNLdCsC0zQ74sqZV1YNAQIEthN4e5I/keSeS39+OsnntxveSAQIECBwGQH7g8KysD8o4CklcPUCdyS5vSt/UZKfufrhVBIgQGD3AvJcoYXyXAHv9Eqfm+RfJvlikl9N8pYk7zu91/RGBAgQIECAwMYC8nABVB4u4CklQIAAAQIECBAgQIAAAQIECBAgQIAAAQIECBAgQIAAAQIECBAgQIAAAQIECBAgQIAAAQIECBAgQIAAAQIECBAgQIAAAQKDCvg4w6CNN20CBAgQIECAAAECBAgQIECAAAECBAgQIECAAAECBAgQIECAAAECBAgQIECAAAECBAgQIECAAAECBAgQIECAAAECBAgQIECAAAECBAgQIEBgUaD1d1s7uES3IjBNsyOunHll1RAgQIAAAQIECOxZwP6g0D37gwKeUgJXL/DCJP+kK//5JM+++uFUEiBAYPcC8lyhhfJcAe/0Sr8hyROSvDfJl07v9bwRAQIECBAgcCQBebgAKw8X8JQSIECAAAECBAgQIECAAAECBAgQIECAAAECBAgQIECAAAECBAgQIECAAAECBAgQIECAAAECBAgQIECAAAECBAgQIECAAIFBBXycYdDGmzYBAgQIECBAgAABAgQIECBAgAABAgQIECBAgAABAgQIECBAgAABAgQIECBAgAABAgQIECBAgAABAgQIECBAgAABAgQIECBAgAABAgQIECCwKND6u60dXKJbEZim2RFXzryyaggQIECAAAECBPYsYH9Q6J79QQFPKYGrF3hikt/uyj+a5LarH04lAQIEdi8gzxVaKM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Vy9wfZK7u/KvJnlQki9f/ZAqCRAgsGsBea7QPnmugKeUAAECBAgQIHAaAvJwoQ/ycAFPKQECBAgQIECAAAECBAgQIECAAAECBAgQIECAAAECBAgQIECAAAECBAgQIECAAAECBAgQIECAAAECBAgQIECAAAECBAgQGFTAxxkGbbxpEyBAgAABAgQIECBAgAABAgQIECBAgAABAgQIECBAgAABAgQIECBAgAABAgQIECBAgAABAgQIECBAgAABAgQIECBAgAABAgQIECBAgAABAosCrb/b2sEluhWBaZodceXMK6uGAAECBAgQIEBgzwL2B4Xu2R8U8JQSqAl8MsnN3RCPSvKR2pCqCRAgsFsBea7QOnmugKeUAAECBAgQIHAaAvJwoQ/ycAFPKQECBAgQIECAAAECBAgQIECAAAECBAgQIECAAAECBAgQIECAAAECBAgQIECAAAECBAgQIECAAAECBAgQIECAAAECBAgQGFTAxxkGbbxpEyBAgAABAgQIECBAgAABAgQIECBAgAABAgQIECBAgAABAgQIECBAgAABAgQIECBAgAABAgQIECBAgAABAgQIECBAgAABAgQIECBAgAABAosCrb/b2sEluhWBaZodceXMK6uGAAECBAgQIEBgzwL2B4Xu2R8U8JQSqAm8K8n3dkM8J8kdtSFVEyBAYLcC8lyhdfJcAU8pAQIECBAgQOA0BOThQh/k4QKeUgIECBAgQIAAAQIECBAgQIAAAQIECBAgQIAAAQIECBAgQIAAAQIECBAgQIAAAQIECBAgQIAAAQIECBAgQIAAAQIECBAgMKiAjzMM2njTJkCAAAECBAgQIECAAAECBAgQIECAAAECBAgQIECAAAECBAgQIECAAAECBAgQIECAAAECBAgQIECAAAECBAgQIECAAAECBAgQIECAAAECBBYFWn+3tYNLdCsC0zQ74sqZV1YNAQIECBAgQIDAngXsDwrdsz8o4CklUBP4qSQv64Z4fZIX1oZUTYAAgd0KyHOF1slzBTylBAgQIECAAIHTEJCHC32Qhwt4SgkQIECAAAECBAgQIECAAAECBAgQIECAAAECBAgQIECAAAECBAgQIECAAAECBAgQIECAAAECBAgQIECAAAECBAgQIECAwKACPs4waONNmwABAgQIECBAgAABAgQIECBAgAABAgQIECBAgAABAgQIECBAgAABAgQIECBAgAABAgQIECBAgAABAgQIECBAgAABAgQIECBAgAABAgQIEFgUaP3d1g4u0a0ITNPsiCtnXlk1BAgQIECAAAECexawPyh0z/6ggKeUQE3gbyf55W6I9yV5Ym1I1QQIENitgDxXaJ08V8BTSoAAAQIECBA4DQF5uNAHebiAp5QAAQIECBAgQIAAAQIECBAgQIAAAQIECBAgQIAAAQIECBAgQIAAAQIECBAgQIAAAQIECBAgQIAAAQIECBAgQIAAAQIECAwq4OMMgzbetAkQIECAAAECBAgQIECAAAECBAgQIECAAAECBAgQIECAAAECBAgQIECAAAECBAgQIECAAAECBAgQIECAAAECBAgQIECAAAECBAgQIECAAIFFgdbfbe3gEt2KwDTNjrhy5pVVQ4AAAQIECBAgsGcB+4NC9+wPCnhKCdQE/kySn05y56U/H07y+dqQqgkQILBbAXmu0Dp5roCnlAABAgQIECBwGgLycKEP8nABTykBAgQIECBAgAABAgQIECBAgAABAgQIECBAgAABAgQIECBAgAABAgQIECBAgAABAgQIECBAgAABAgQIECBAgAABAgQIEBhUwMcZBm28aRMgQIAAAQIECBAgQIAAAQIECBAgQIAAAQIECBAgQIAAAQIECBAgQIAAAQIECBAgQIAAAQIECBAgQIAAAQIECBAgQIAAAQIECBAgQIAAAQKLAq2/29rBJboVgWmaHXHlzCurhgABAgQIECBAYM8C9geF7tkfFPCUEiBAgAABAlsJyHMFSXmugKeUAAECBAgQIHAaAvJwoQ/ycAFPKQECBAgQIECAAAECBAgQIECAAAECBAgQIECAAAECBAgQIECAAMxHPaAAACAASURBVAECBAgQIECAAAECBAgQIECAAAECBAgQIECAAAECBAgQGFTAxxkGbbxpEyBAgAABAgQIECBAgAABAgQIECBAgAABAgQIECBAgAABAgQIECBAgAABAgQIECBAgAABAgQIECBAgAABAgQIECBAgAABAgQIECBAgAABAosCrb/b2sEluhWBaZodceXMK6uGAAECBAgQIEBgzwL2B4Xu2R8U8JQSIECAAAECWwnIcwVJea6Ap5QAAQIECBAgcBoC8nChD/JwAU8pAQIECBAgQIAAAQIECBAgQIAAAQIECBAgQIAAAQIECBAgQIAAAQIECBAgQIAAAQIECBAgQIAAAQIECBAgQIAAAQIECBAYVMDHGQZtvGkTIECAAAECBAgQIECAAAECBAgQIECAAAECBAgQIECAAAECBAgQIECAAAECBAgQIECAAAECBAgQIECAAAECBAgQIECAAAECBAgQIECAAAECiwKtv9vawSW6FYFpmh1x5cwrq4YAAQIECBAgQGDPAvYHhe7ZHxTwlBIgQIAAAQJbCchzBUl5roC3r9JvTvKEJL+0r9f2tgQIECBAgMAVCMjDV4D0tf6KPFzAU0qAAAECBAgQIECAAAECBAgQIECAAAECBAgQIECAAAECBAgQIECAAAECBAgQIECAAAECBAgQIECAAAECBAgQIECAAAECBAYV8HGGQRtv2gQIECBAgAABAgQIECBAgAABAgQIECBAgAABAgQIECBAgAABAgQIECBAgAABAgQIECBAgAABAgQIECBAgAABAgQIECBAgAABAgQIECBAgMCiQOvvtnZwiW5FYJpmR1w588qqIUCAwLYCT0nykCTXX/rz6m2HNxoBAgQI3EvA/qCwJOwPCnhKCRAgQIAAga0E5LmCpDxXwNtH6Y8keXqSx1963ZuTfHofr+4tCRAgQIAAgSsUkIevEOpyf00eLuApJUCAAAECBAgQIECAAAECBAgQIECAAAECBAgQIECAAAECBAgQIECAAAECBAgQIECAAAECBAgQIECAAAECBAgQIECAAAECgwr4OMOgjTdtAgQIECBAgAABAgQIECBAgAABAgQIECBAgAABAgQIECBAgAABAgQIECBAgAABAgQIECBAgAABAgQIECBAgAABAgQIECBAgAABAgQIECBAYFGg9XdbO7hEtyIwTbMjrpx5ZdUQIEBgW4HPJbmxG/Ibk1z8zg8BAgQIHEfA/qDgan9QwFNKgAABAgQIbCUgzxUk5bkC3j5K35/kr3av+uNJXrOPV/eWBAgQIECAwBUKyMNXCHW5vyYPF/CUEiBAgAABAgQIECBAgAABAgQIECBAgAABAgQIECBAgAABAgQIECBAgAABAgQIECBAgAABAgQIECBAgAABAgQIECBAgACBQQV8nGHQxps2AQIECBAgQIAAAQIECBAgQIAAAQIECBAgQIAAAQIECBAgQIAAAQIECBAgQIAAAQIECBAgQIAAAQIECBAgQIAAAQIECBAgQIAAAQIECBAgsCjQ+rutHVyiWxGYptkRV868smoIECCwrcDHk9zSDXlrkovf+SFAgACB4wjYHxRc7Q8KeEoJECBAgACBrQTkuYKkPFfA20fp85O8qXvVP0jyyH28urckQIAAAQIErlBAHr5CqMv9NXm4gKeUAAECBAgQIECAAAECBAgQIECAAAECBAgQIECAAAECBAgQIECAAAECBAgQIECAAAECBAgQIECAAAECBAgQIECAAAECBAgMKuDjDIM23rQJECBAgAABAgQIECBAgAABAgQIECBAgAABAgQIECBAgAABAgQIECBAgAABAgQIECBAgAABAgQIECBAgAABAgQIECBAgAABAgQIECBAgACBRYHW323t4BLdisA0zY64cuaVVUOAAIFtBX4vyXd0Qz42ycXv/BAgQIDAcQTsDwqu9gcFPKUECBAgQIDAVgLyXEFSnivg7aP0hiSfTXJd97rfnuS/7OP1vSUBAgQIECBwBQLy8BUgfa2/Ig8X8JQSIECAAAECBAgQIECAAAECBAgQIECAAAECBAgQIECAAAECBAgQIECAAAECBAgQIECAAAECBAgQIECAAAECBAgQIECAAIFBBXycYdDGmzYBAgQIECBAgAABAgQIECBAgAABAgQIECBAgAABAgQIECBAgAABAgQIECBAgAABAgQIECBAgAABAgQIECBAgAABAgQIECBAgAABAgQIECCwKND6u60dXKJbEZim2RFXzryyaggQILCtwL9N8tRuyO9OcvE7PwQIECBwHAH7g4Kr/UEBTykBAgQIECCwlYA8V5CU5wp4+yl9T5K/0b3uq5O8ZD+v700JECBAgACBFQF5uLBE5OECnlICBAgQIECAAAECBAgQIECAAAECBAgQIECAAAECBAgQIECAAAECBAgQIECAAAECBAgQIECAAAECBAgQIECAAAECBAgQIDCogI8zDNp40yZAgAABAgQIECBAgAABAgQIECBAgAABAgQIECBAgAABAgQIECBAgAABAgQIECBAgAABAgQIECBAgAABAgQIECBAgAABAgQIECBAgAABAgQWBVp/t7WDS3QrAtM0O+LKmVdWDQECBLYV+IUkf68b8llJLn7nhwABAgSOI2B/UHC1PyjgKSVAgAABAgS2EpDnCpLyXAFvP6XPTvLW7nU/neTm/by+NyVAgAABAgRWBOThwhKRhwt4SgkQIECAAAECBAgQIECAAAECBAgQIECAAAECBAgQIECAAAECBAgQIECAAAECBAgQIECAAAECBAgQIECAAAECBAgQIECAwKACPs4waONNmwABAgQIECBAgAABAgQIECBAgAABAgQIECBAgAABAgQIECBAgAABAgQIECBAgAABAgQIECBAgAABAgQIECBAgAABAgQIECBAgAABAgQIEFgUaP3d1g4u0a0ITNPsiCtnXlk1BAgQ2Fbgnyb5kW7IH01y8Ts/BAgQIHAcAfuDgqv9QQFPKQECBAgQILCVgDxXkJTnCnj7KX1wkruSfF33yo9P8v79TMGbEiBAgAABAgsC8nBhecjDBTylBAgQIECAAAECBAgQIECAAAECBAgQIECAAAECBAgQIECAAAECBAgQIECAAAECBAgQIECAAAECBAgQIECAAAECBAgQIEBgUAEfZxi08aZNgAABAgQIECBAgAABAgQIECBAgAABAgQIECBAgAABAgQIECBAgAABAgQIECBAgAABAgQIECBAgAABAgQIECBAgAABAgQIECBAgAABAgQILAq0/m5rB5foVgSmaXbElTOvrBoCBAhsK/CTSX6iG/IVSS5+54cAAQIEjiNgf1BwtT8o4CklcByBb03yseMMbVQCBAicrIA8V2iNPFfA21fpryT5W90rvyXJ8/Y1BW9LgAABAgQIfA0BebiwNOThAp5SAgQIECBAgAABAgQIECBAgAABAgQIECBAgAABAgQIECBAgAABAgQIECBAgAABAgQIECBAgAABAgQIECBAgAABAgQIECAwqICPMwzaeNMmQIAAAQIECBAgQIAAAQIECBAgQIAAAQIECBAgQIAAAQIECBAgQIAAAQIECBAgQIAAAQIECBAgQIAAAQIECBAgQIAAAQIECBAgQIAAAQIEFgVaf7e1g0t0KwLTNDviyplXVg0BAgS2FfixJK/vhnxjkovf+SFAgACB4wjYHxRc7Q8KeEoJbCfwk0menOSRSb4+ybcl+a/bDW8kAgQInLyAPFdokTxXwNtX6Q8keWf3yncneWiSr+xrGt6WAAECBAgQuIyAPFxYFvJwAU8pAQIECBAgQIAAAQIECBAgQIAAAQIECBAgQIAAAQIECBAgQIAAAQIECBAgQIAAAQIECBAgQIAAAQIECBAgQIAAAQIECBAYVMDHGQZtvGkTIECAAAECBAgQIECAAAECBAgQIECAAAECBAgQIECAAAECBAgQIECAAAECBAgQIECAAAECBAgQIECAAAECBAgQIECAAAECBAgQIECAAAECiwKtv9vawSW6FYFpmh1x5cwrq4YAAQLbCvz9JD/fDfn2JBe/80OAAAECxxGwPyi42h8U8JQS2E7gvUm+sxvu7yb519sNbyQCBAicvIA8V2iRPFfA21fp1yW5K8mDu9f+viTv2tc0vC0BAgQIECBwGQF5uLAs5OECnlICBAgQIECAAAECBAgQIECAAAECBAgQIECAAAECBAgQIECAAAECBAgQIECAAAECBAgQIECAAAECBAgQIECAAAECBAgQIDCogI8zDNp40yZAgAABAgQIECBAgAABAgQIECBAgAABAgQIECBAgAABAgQIECBAgAABAgQIECBAgAABAgQIECBAgAABAgQIECBAgAABAgQIECBAgAABAgQWBVp/t7WDS3QrAtM0O+LKmVdWDQECBLYV+J4kv94N+e4kF7/zQ4AAAQLHEbA/KLjaHxTwlBLYTuA1Sf5RN9yrk7xku+GNRIAAgZMXkOcKLZLnCnj7K31rkmd3r/3GJD+2v2l4YwIECBAgQOBeAvJwYUnIwwU8pQQIECBAgAABAgQIECBAgAABAgQIECBAgAABAgQIECBAgAABAgQIECBAgAABAgQIECBAgAABAgQIECBAgAABAgQIECBAYFABH2cYtPGmTYAAAQIECBAgQIAAAQIECBAgQIAAAQIECBAgQIAAAQIECBAgQIAAAQIECBAgQIAAAQIECBAgQIAAAQIECBAgQIAAAQIECBAgQIAAAQIECCwKtP5uaweX6FYEpml2xJUzr6waAgQIbCvwl5P8x27IDya5+J0fAgQIEDiOgP1BwdX+oICnlMB2As9K8rZuuHcn+Z7thjcSAQIETl5Aniu0SJ4r4O2v9KlJ/k2SX0nyz5P8+/1NwRsTIECAAAEClxGQhwvLQh4u4CklQIAAAQIECBAgQIAAAQIECBAgQIAAAQIECBAgQIAAAQIECBAgQIAAAQIECBAgQIAAAQIECBAgQIAAAQIECBAgQIAAAQKDCvg4w6CNN20CBAgQIECAAAECBAgQIECAAAECBAgQIECAAAECBAgQIECAAAECBAgQIECAAAECBAgQIECAAAECBAgQIECAAAECBAgQIECAAAECBAgQIEBgUaD1d1s7uES3IjBNsyOunHll1RAgQGBbgT+b5M1J7rn052NJ3rDtI4xGgAABAp2A/UFhOdgfFPCUEthO4C8m+YNuuM8kuWm74Y1EgACBkxeQ5wotkucKePssvf7Sf2/a59t7awIECBAgQOByAvJwYV3IwwU8pQQIECBAgAABAgQIECBAgAABAgQIECBAgAABAgQIECBAgAABAgQIECBAgAABAgQIECBAgAABAgQIECBAgAABAgQIECBAYFABH2cYtPGmTYAAAQIECBAgQIAAAQIECBAgQIAAAQIECBAgQIAAAQIECBAgQIAAAQIECBAgQIAAAQIECBAgQIAAAQIECBAgQIAAAQIECBAgQIAAAQIECCwKtP5uaweX6FYEpml2xJUzr6waAgQIECBAgACBPQvYHxS6Z39QwFNKYDuBByT5YpIHdkPemOTu7R5hJAIECJy0gDxXaI88V8BTSoAAAQIECBA4DQF5uNAHebiAp5QAAQIECBAgQIAAAQIECBAgQIAAAQIECBAgQIAAAQIECBAgQIAAAQIECBAgQIAAAQIECBAgQIAAAQIECBAgQIAAAQIECAwq4OMMgzbetAkQIECAAAECBAgQIECAAAECBAgQIECAAAECBAgQIECAAAECBAgQIECAAAECBAgQIECAAAECBAgQIECAAAECBAgQIECAAAECBAgQIECAAIFFgdbfbe3gEt2KwDTNjrhy5pVVQ4AAAQIECBAgsGcB+4NC9+wPCnhKCWwr8JEkj+yGfFKS39n2EUYjQIDAyQrIc4XWyHMFPKUECBAgQIAAgdMQkIcLfZCHC3hKCRAgQIAAAQIECBAgQIAAAQIECBAgQIAAAQIECBAgQIAAAQIECBAgQIAAAQIECBAgQIAAAQIECBAgQIAAAQIECBAgQIDAoAI+zjBo402bAAECBAgQIECAAAECBAgQIECAAAECBAgQIECAAAECBAgQIECAAAECBAgQIECAAAECBAgQIECAAAECBAgQIECAAAECBAgQIECAAAECBAgQWBRo/d3WDi7RrQhM0+yIK2deWTUECBAgQIAAAQJ7FrA/KHTP/qCAp5TAtgJ3JLm9G/KFSV6/7SOMRoAAgZMVkOcKrZHnCnhKCRAgQIAAAQKnISAPF/ogDxfwlBIgQIAAAQIECBAgQIAAAQIECBAgQIAAAQIECBAgQIAAAQIECBAgQIAAAQIECBAgQIAAAQIECBAgQIAAAQIECBAgQIAAgUEFfJxh0MabNgECBAgQIECAAAECBAgQIECAAAECBAgQIECAAAECBAgQIECAAAECBAgQIECAAAECBAgQIECAAAECBAgQIECAAAECBAgQIECAAAECBAgQILAo0Pq7rR1colsRmKbZEVfOvLJqCBAgQIAAAQIE9ixgf1Donv1BAU8pgW0FXpTkdd2Qb03y3G0fYTQCBAicrIA8V2iNPFfAU0qAAAECBAgQOA0BebjQB3m4gKeUAAECBAgQIECAAAECBAgQIECAAAECBAgQIECAAAECBAgQIECAAAECBAgQIECAAAECBAgQIECAAAECBAgQIECAAAECBAgMKuDjDIM23rQJECBAgAABAgQIECBAgAABAgQIECBAgAABAgQIECBAgAABAgQIECBAgAABAgQIECBAgAABAgQIECBAgAABAgQIECBAgAABAgQIECBAgACBRYHW323t4BLdisA0zY64cuaVVUOAAAECBAgQILBnAfuDQvfsDwp4SglsK/DkJP+uG/LDSf7Sto8wGgECBE5WQJ4rtEaeK+ApJUCAAAECBAichoA8XOiDPFzAU0qAAAECBAgQIECAAAECBAgQIECAAAECBAgQIECAAAECBAgQIECAAAECBAgQIECAAAECBAgQIECAAAECBAgQIECAAAECBAYV8HGGQRtv2gQIECBAgAABAgQIECBAgAABAgQIECBAgAABAgQIECBAgAABAgQIECBAgAABAgQIECBAgAABAgQIECBAgAABAgQIECBAgAABAgQIECBAgMCiQOvvtnZwiW5FYJpmR1w588qqIUCAAAECBAgQ2LOA/UGhe/YHBTylBLYVuCHJXd2QX07yoCRf3fYxRiNAgMBJCshzhbbIcwU8pQQIECBAgACB0xCQhwt9kIcLeEoJECBAgAABAgQIECBAgAABAgQIECBAgAABAgQIECBAgAABAgQIECBAgAABAgQIECBAgAABAgQIECBAgAABAgQIECBAgMCgAj7OMGjjTZsAAQIECBAgQIAAAQIECBAgQIAAAQIECBAgQIAAAQIECBAgQIAAAQIECBAgQIAAAQIECBAgQIAAAQIECBAgQIAAAQIECBAgQIAAAQIECBBYFGj93dYOLtGtCEzT7IgrZ15ZNQQIECBAgAABAnsWsD8odM/+oICnlMD2Av8zyZ+6NOynkzw2yWe2f4wRCRAgcHIC8lyhJfJcAU8pAQIECBAgQOA0BOThQh/k4QKeUgIECBAgQIAAAQIECBAgQIAAAQIECBAgQIAAAQIECBAgQIAAAQIECBAgQIAAAQIECBAgQIAAAQIECBAgQIAAAQIECBAgMKiAjzMM2njTJkCAAAECBAgQIECAAAECBAgQIECAAAECBAgQIECAAAECBAgQIECAAAECBAgQIECAAAECBAgQIECAAAECBAgQIECAAAECBAgQIECAAAECBBYFWn+3tYNLdCsC0zQ74sqZV1YNAQIECBAgQIDAngXsDwrdsz8o4CklsL3AM5LcleTDl/53+ycYkQABAqcpIM8V+iLPFfCUEiBAgAABAgROQ0AeLvRBHi7gKSVAgAABAgQIECBAgAABAgQIECBAgAABAgQIECBAgAABAgQIECBAgAABAgQIECBAgAABAgQIECBAgAABAgQIECBAgAABAoMK+DjDoI03bQIECBAgQIAAAQIECBAgQIAAAQIECBAgQIAAAQIECBAgQIAAAQIECBAgQIAAAQIECBAgQIAAAQIECBAgQIAAAQIECBAgQIAAAQIECBAgQGBRoPV3Wzu4RLciME2zI66ceWXVECBAgAABAgQI7FnA/qDQPfuDAp5SAgQIECBAYCsBea4gKc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BAgQIEBgKwF5riApzxXwzqf0TyZ5WpInJHn++UzLTAgQIECAwDAC8nCh1fJwAU8pAQIECBAgQIAAAQIECBAgQIAAAQIECBAgQIAAAQIECBAgQIAAAQIECBAgQIAAAQIECBAgQIAAAQIECBAgQIAAAQIECBAYVMDHGQZtvGkTIECAAAECBAgQIECAAAECBAgQIECAAAECBAgQIECAAAECBAgQIECAAAECBAgQIECAAAECBAgQIECAAAECBAgQIECAAAECBAgQIECAAAECiwKtv9vawSW6FYFpmh1x5cwrq4YAAQIECBAgQGDPAvYHhe7ZHxTwlBIgQIAAAQJbCchzBUl5roB3HqW/kORvJnnQpek8Osl/Oo+pmQUBAgQIEBhGQB4utFoeLuApJUCAAAECBAgQIECAAAECBAgQIECAAAECBAgQIECAAAECBAgQIECAAAECBAgQIECAAAECBAgQIECAAAECBAgQIECAAAECgwr4OMOgjTdtAgQIECBAgAABAgQIECBAgAABAgQIECBAgAABAgQIECBAgAABAgQIECBAgAABAgQIECBAgAABAgQIECBAgAABAgQIECBAgAABAgQIECBAYFGg9XdbO7hEtyIwTbMjrpx5ZdUQIEBge4Hrk/y1JBf/e/Hnc0nesf1jjEiAAAECSewPCsvA/qCAp5QAAQIECBDYSkCeK0jKcwW88yj9xSQ/2E3lZ5K86DymZhYECBAgQGAYAXm40Gp5uICnlAABAgQIECBAgAABAgQIECBAgAABAgQIECBAgAABAgQIECBAgAABAgQIECBAgAABAgQIECBAgAABAgQIECBAgAABAgQIDCrg4wyDNt60CRAgQIAAAQIECBAgQIAAAQIECBAgQIAAAQIECBAgQIAAAQIECBAgQIAAAQIECBAgQIAAAQIECBAgQIAAAQIECBAgQIAAAQIECBAgQIAAgUWB1t9t7eAS3YrANM2OuHLmlVVDgACB7QUek+SD3bAfSvId2z/GiAQIECCQxP6gsAzsDwp4SgkQIECAAIGtBOS5gqQ8V8A7j9KnJfm1bip/nORb7r1POo+pmgUBAgQIEDhbAXm40Fp5uICnlAABAgQIECBAgAABAgQIECBAgAABAgQIECBAgAABAgQIECBAgAABAgQIECBAgAABAgQIECBAgAABAgQIECBAgAABAgQIDCrg4wyDNt60CRAgQIAAAQIECBAgQIAAAQIECBAgQIAAAQIECBAgQIAAAQIECBAgQIAAAQIECBAgQIAAAQIECBAgQIAAAQIECBAgQIAAAQIECBAgQIAAgUWB1t9t7eAS3YrANM2OuHLmlVVDgACB7QUenuS/d8P+UZJbtn+MEQkQIEAgif1BYRnYHxTwlBIgQIAAAQJbCchzBUl5roB3HqXXJflskhu66TwlyW+ex/TMggABAgQIDCEgDxfaLA8X8JQSIECAAAECBAgQIECAAAECBAgQIECAAAECBAgQIECAAAECBAgQIECAAAECBAgQIECAAAECBAgQIECAAAECBAgQIECAAIFBBXycYdDGmzYBAgQIECBAgAABAgQIECBAgAABAgQIECBAgAABAgQIECBAgAABAgQIECBAgAABAgQIECBAgAABAgQIECBAgAABAgQIECBAgAABAgQIECCwKND6u60dXKJbEZim2RFXzryyaggQILC9wEOS/O9u2LuT3Lj9Y4xIgAABAknsDwrLwP6ggKeUAAECBAgQ2EpAnitIynMFvPMpfXOSH+6m89Ykzz2f6ZkJAQIECBA4ewF5uNBiebiAp5QAAQIECBAgQIAAAQIECBAgQIAAAQIECBAgQIAAAQIECBAgQIAAAQIECBAgQIAAAQIECBAgQIAAAQIECBAgQIAAAQIECAwq4OMMgzbetAkQIECAAAECBAgQIECAAAECBAgQIECAAAECBAgQIECAAAECBAgQIECAAAECBAgQIECAAAECBAgQIECAAAECBAgQIECAAAECBAgQIECAAIFFgdbfbe3gEt2KwDTNjrhy5pVVQ4AAge0FLv7Z+tVu2It/WV2XxL+0trc2IgECBOwPCmvA/qCAp5QAAQIECBDYSkCeK0jKcwW88yl9XJLf7abzhSTflORL5zNFMyFAgAABAmctIA8X2isPF/CUEiBAgAABAgQIECBAgAABAgQIECBAgAABAgQIECBAgAABAgQIECBAgAABAgQIECBAgAABAgQIECBAgAABAgQIECBAgACBQQV8nGHQxps2AQIECBAgQIAAAQIECBAgQIAAAQIECBAgQIAAAQIECBAgQIAAAQIECBAgQIAAAQIECBAgQIAAAQIECBAgQIAAAQIECBAgQIAAAQIECBAgsCjQ+rutHVyiWxGYptkRV868smoIECBwHIG7k1zfDf2QJHcd51FGJUCAwNAC9geF9tsfFPCUEiBA10gIlgAAIABJREFUgAABAlsJyHMFSXmugHdepZ9KclM3pWckeed5TdFsCBAgQIDA2QrIw4XWysMFPKUECBAgQIAAAQIECBAgQIAAAQIECBAgQIAAAQIECBAgQIAAAQIECBAgQIAAAQIECBAgQIAAAQIECBAgQIAAAQIECBAgQGBQAR9nGLTxpk2AAAECBAgQIECAAAECBAgQIECAAAECBAgQIECAAAECBAgQIECAAAECBAgQIECAAAECBAgQIECAAAECBAgQIECAAAECBAgQIECAAAECBAgsCrT+bmsHl+hWBKZpdsSVM6+sGgIECBxH4I+S/Llu6Icn+cRxHmVUAgQIDC1gf1Bov/1BAU8pAQIECBAgsJWAPFeQlOcKeOdV+qokL+2m9KtJvv+8pmg2BAgQIEDgbAXk4UJr5eECnlICBAgQIECAAAECBAgQIECAAAECBAgQIECAAAECBAgQIECAAAECBAgQIECAAAECBAgQIECAAAECBAgQIECAAAECBAgQIDCogI8zDNp40yZAgAABAgQIECBAgAABAgQIECBAgAABAgQIECBAgAABAgQIECBAgAABAgQIECBAgAABAgQIECBAgAABAgQIECBAgAABAgQIECBAgAABAgQWBVp/t7WDS3QrAtM0O+LKmVdWDQECBI4j8KEkj+6GfkyS3z/Oo4xKgACBoQXsDwrttz8o4CklcHyBW5I8Ksknk/ze8R/nCQQIELhmAvJcgV6eK+CdV+m3JfnDbkpfSfLQJHef1zTNhgABAgQInKWAPFxoqzxcwFNKgAABAgQIECBAgAABAgQIECBAgAABAgQIECBAgAABAgQIECBAgAABAgQIECBAgAABAgQIECBAgAABAgQIECBAgAABAgQGFfBxhkEbb9oECBAgQIAAAQIECBAgQIAAAQIECBAgQIAAAQIECBAgQIAAAQIECBAgQIAAAQIECBAgQIAAAQIECBAgQIAAAQIECBAgQIAAAQIECBAgQIDAokDr77Z2cIluRWCaZkdcOfPKqiFAgMBxBN6b5Du7ob8ryXuO8yijEiBAYGgB+4NC++0PCnhKCRxP4PYkb0ry4EuP+GdJnn+8xxmZAAEC11xAniu0QJ4r4J1f6Z1Jbuum9Q+S/Nz5TdOMCBAgQIDA2QnIw4WWysMFPKUECBAgQIAAAQIECBAgQIAAAQIECBAgQIAAAQIECBAgQIAAAQIECBAgQIAAAQIECBAgQIAAAQIECBAgQIAAAQIECBAgQGBQAR9nGLTxpk2AAAECBAgQIECAAAECBAgQIECAAAECBAgQIECAAAECBAgQIECAAAECBAgQIECAAAECBAgQIECAAAECBAgQIECAAAECBAgQIECAAAECBAgsCrT+bmsHl+hWBKZpdsSVM6+sGgIECBxH4BeT/GA39DOTvOM4jzIqAQIEhhawPyi03/6ggKeUwPEEnpbk17rhP5DkrxzvcUYmQIDANReQ5wotkOcKeOdX+uIkr700rc8leXmSN53fNM2IAAECBAicnYA8XGipPFzAU0qAAAECBAgQIECAAAECBAgQIECAAAECBAgQIECAAAECBAgQIECAAAECBAgQIECAAAECBAgQIECAAAECBAgQIECAAAECBAYV8HGGQRtv2gQIECBAgAABAgQIECBAgAABAgQIECBAgAABAgQIECBAgAABAgQIECBAgAABAgQIECBAgAABAgQIECBAgAABAgQIECBAgAABAgQIECBAgMCiQOvvtnZwiW5FYJpmR1w588qqIUCAwHEE3pTk+d3QL0jys8d5lFEJECAwtID9QaH99gcFPKUEjidwU5JPdcP/nyRff7zHGZkAAQLXXECeK7RAnivgnV/pw5L8eJJfTvIfzm96ZkSAAAECBM5WQB4utFYeLuApJUCAAAECBAgQIECAAAECBAgQIECAAAECBAgQIECAAAECBAgQIECAAAECBAgQIECAAAECBAgQIECAAAECBAgQIECAAAECgwr4OMOgjTdtAgQIECBAgAABAgQIECBAgAABAgQIECBAgAABAgQIECBAgAABAgQIECBAgAABAgQIECBAgAABAgQIECBAgAABAgQIECBAgAABAgQIECBAYFGg9XdbO7hEtyIwTbMjrpx5ZdUQIEDgOAI/leRl3dAvT/LK4zzKqAQIEBhawP6g0H77gwKeUgLHFbg7yfXdI25N8vHjPtLoBAgQuGYC8lyBXp4r4CklQIAAAQIECJyGgDxc6IM8XMBTSoAAAQIECBAgQIAAAQIECBAgQIAAAQIECBAgQIAAAQIECBAgQIAAAQIECBAgQIAAAQIECBAgQIAAAQIECBAgQIAAAQIEBhXwcYZBG2/aBAgQIECAAAECBAgQIECAAAECBAgQIECAAAECBAgQIECAAAECBAgQIECAAAECBAgQIECAAAECBAgQIECAAAECBAgQIECAAAECBAgQIECAwKJA6++2dnCJbkVgmmZHXDnzyqohQIDAcQSekeRZSe659OfdSd5znEcZlQABAkML2B8U2m9/UMBTSuC4Ar+V5EndIy6y5TuP+0ijEyBA4JoJyHMFenmugKeUAAECBAgQIHAaAvJwoQ/ycAFPKQECBAgQIECAAAECBAgQIECAAAECBAgQIECAAAECBAgQIECAAAECBAgQIECAAAECBAgQIECAAAECBAgQIECAAAECBAgQGFTAxxkGbbxpEyBAgAABAgQIECBAgAABAgQIECBAgAABAgQIECBAgAABAgQIECBAgAABAgQIECBAgAABAgQIECBAgAABAgQIECBAgAABAgQIECBAgAABAosCrb/b2sEluhWBaZodceXMK6uGAAECBAgQIEBgzwL2B4Xu2R8U8JQSOK7A65K8qHvEq5K87LiPNDoBAgSumYA8V6CX5wp4SgkQIECAAAECpyEgDxf6IA8X8JQSIECAAAECBAgQIECAAAECBAgQIECAAAECBAgQIECAAAECBAgQIECAAAECBAgQIECAAAECBAgQIECAAAECBAgQIECAAIFBBXycYdDGmzYBAgQIECBAgAABAgQIECBAgAABAgQIECBAgAABAgQIECBAgAABAgQIECBAgAABAgQIECBAgAABAgQIECBAgAABAgQIECBAgAABAgQIECCwKND6u60dXKJbEZim2RFXzryyaggQIECAAAECBPYsYH9Q6J79QQFPKYHjCtye5I7uEb+R5GnHfaTRCRAgcM0E5LkCvTxXwFNKgAABAgQIEDgNAXm40Ad5uICnlAABAgQIECBAgAABAgQIECBAgAABAgQIECBAgAABAgQIECBAgAABAgQIECBAgAABAgQIECBAgAABAgQIECBAgAABAgQIDCrg4wyDNt60CRAgQIAAAQIECBAgQIAAAQIECBAgQIAAAQIECBAgQIAAAQIECBAgQIAAAQIECBAgQIAAAQIECBAgQIAAAQIECBAgQIAAAQIECBAgQIAAgUWB1t9t7eAS3YrANM2OuHLmlVVDgAABAgQIECCwZwH7g0L37A8KeEoJHFfgEUk+2j3iM0luOu4jjU6AAIFrJiDPFejluQKeUgIECBAgQIDAaQjIw4U+yMMFPKUECBAgQIAAAQIECBAgQIAAAQIECBAgQIAAAQIECBAgQIAAAQIECBAgQIAAAQIECBAgQIAAAQIECBAgQIAAAQIECBAgQGBQAR9nGLTxpk2AAAECBAgQIECAAAECBAgQIECAAAECBAgQIECAAAECBAgQIECAAAECBAgQIECAAAECBAgQIECAAAECBAgQIECAAAECBAgQIECAAAECBAgsCrT+bmsHl+hWBKZpdsSVM6+sGgIECBAgQIAAgT0L2B8Uumd/UMBTSuC4Ag9I8sUkD+wec0OSe477WKMTIEDgmgjIcwV2ea6Ap5QAAQIECBAgcBoC8nChD/JwAU8pAQIECBAgQIAAAQIECBAgQIAAAQIECBAgQIAAAQIECBAgQIAAAQIECBAgQIAAAQIECBAgQIAAAQIECBAgQIAAAQIECBAYVMDHGQZtvGkTIECAAAECBAgQIECAAAECBAgQIECAAAECBAgQIECAAAECBAgQIECAAAECBAgQIECAAAECBAgQIECAAAECBAgQIECAAAECBAgQIECAAAECiwKtv9vawSW6FYFpmh1x5cwrq4YAAQIECBAgQGDPAvYHhe7ZHxTwlBI4vsCdSW7rHvPkJL91/Md6AgECBO53AXmuQC7PFfCUEiBAgAABAgROQ0AeLvRBHi7gKSVAgAABAgQIECBAgAABAgQIECBAgAABAgQIECBAgAABAgQIECBAgAABAgQIECBAgAABAgQIECBAgAABAgQIECBAgAABAoMK+DjDoI03bQIECBAgQIAAAQIECBAgQIAAAQIECBAgQIAAAQIECBAgQIAAAQIECBAgQIAAAQIECBAgQIAAAQIECBAgQIAAAQIECBAgQIAAAQIECBAgQGBRoPV3Wzu4RLciME2zI66ceWXVECBAgAABAgQI7FnA/qDQPfuDAp5SAscX+FdJntM95sVJXnf8x3oCAQIE7ncBea5ALs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xxd4QZLnJflokjuTvDvJHx7/sZ5AgACB+11AniuQy3MFPKUECBAgQIAAgdMQkIcLfZCHC3hKCRAgQIAAAQIECBAgQIAAAQIECBAgQIAAAQIECBAgQIAAAQIECBAgQIAAAQIECBAgQIAAAQIECBAgQIAAAQIECBAgQIDAoAI+zjBo402bAAECBAgQIECAAAECBAgQIECAAAECBAgQIECAAAECBAgQIECAAAECBAgQIECAAAECBAgQIECAAAECBAgQIECAAAECBAgQIECAAAECBAgQWBRo/d3WDi7RrQhM0+yIK2deWTUECBAgQIAAAQJ7FrA/KHTP/qCAp5QAAQIECBDYSkCeK0jKcwW88UofluQz403bjAkQIECAwMkLyMOFFsnDBTylBAgQIECAAAECBAgQIECAAAECBAgQIECAAAECBAgQIECAAAECBAgQIECAAAECBAgQIECAAAECBAgQIECAAAECBAgQIEBgUAEfZxi08aZNgAABAgQIECBAgAABAgQIECBAgAABAgQIECBAgAABAgQIECBAgAABAgQIECBAgAABAgQIECBAgAABAgQIECBAgAABAgQIECBAgAABAgQILAq0/m5rB5foVgSmaXbElTOvrBoCBAgQIECAAIE9C9gfFLpnf1DAU0qAAAECBAhsJSDPFSTluQLeGKXfnuQHkjw9ya1JbkzyhTGmbpYECBAgQGA3AvJwoVXycAFPKQECBAgQIECAAAECBAgQIECAAAECBAgQIECAAAECBAgQIECAAAECBAgQIECAAAECBAgQIECAAAECBAgQIECAAAECBAgQGFTAxxkGbbxpEyBAgAABAgQIECBAgAABAgQIECBAgAABAgQIECBAgAABAgQIECBAgAABAgQIECBAgAABAgQIECBAgAABAgQIECBAgAABAgQIECBAgAABAosCrb/b2sEluhWBaZodceXMK6uGAAECBAgQIEBgzwL2B4Xu2R8U8JQSIECAAAECWwnIcwVJea6AN0bpf07yF7qp/lCSfzHG1M2SAAECBAjsRkAeLrRKHi7gKSVAgAABAgQIECBAgAABAgQIECBAgAABAgQIECBAgAABAgQIECBAgAABAgQIECBAgAABAgQIECBAgAABAgQIECBAgAABAoMK+DjDoI03bQIECBAgQIAAAQIECBAgQIAAAQIECBAgQIAAAQIECBAgQIAAAQIECBAgQIAAAQIECBAgQIAAAQIECBAgQIAAAQIECBAgQIAAAQIECBAgQGBRoPV3Wzu4RLciME2zI66ceWXVECBAgAABAgQI7FnA/qDQPfuDAp5SAgQIECBAYCsBea4gKc8V8MYofWmSV3VTfV+SJ44xdbMkQIAAAQK7EZCHC62Shwt4SgkQIECAAAECBAgQIECAAAECBAgQIECAAAECBAgQIECAAAECBAgQIECAAAECBAgQIECAAAECBAgQIECAAAECBAgQIECAwKACPs4waONNmwABAgQIECBAgAABAgQIECBAgAABAgQIECBAgAABAgQIECBAgAABAgQIECBAgAABAgQIECBAgAABAgQIECBAgAABAgQIECBAgAABAgQIEFgUaP3d1g4u0a0ITNPsiCtnXlk1BAgQOJ7ALUkekeT6S38+kOTijx8CBAgQ2E7A/qBgaX9QwFNKgAABAgQIbCUgzxUk5bkC3hilNyf5ZDfVi/+/fUuSPx5j+mZJgAABAgR2ISAPF9okDxfwlBIgQIAAAQIECBAgQIAAAQIECBAgQIAAAQIECBAgQIAAAQIECBAgQIAAAQIECBAgQIAAAQIECBAgQIAAAQIECBAgQIAAgUEFfJxh0MabNgECBAgQIECAAAECBAgQIECAAAECBAgQIECAAAECBAgQIECAAAECBAgQIECAAAECBAgQIECAAAECBAgQIECAAAECBAgQIECAAAECBAgQILAo0Pq7rR1colsRmKbZEVfOvLJqCBAgcDyBVyR5eTf8K+91fbwnG5kAAQLjCNgfFHptf1DAU0qAAAECBAhsJSDPFSTluQLeOKUfTPKYbrr/OMlrx5m+mRIgQIAAgZMXkIcLLZKHC3hKCRAgQIAAAQIECBAgQIAAAQIECBAgQIAAAQIECBAgQIAAAQIECBAgQIAAAQIECBAgQIAAAQIECBAgQIAAAQIE/h97dwOrXVbVB/x/IDXUITqYodpYGhQ60iJ1lI849aNqClgsrbEq3+qkbQQLQ62laamAlSgJmnYoFmhtCAIVSjUoigW1iSgCWpmIMcQRhZKONmFamKYwNJqwyxtemH3mzDzn3nc9z3PPvftnMjF7zrPO3vu39sBavJN9CBAgQIDAoAI+zjBo4m2bAAECBAgQIECAAAECBAgQIECAAAECBAgQIECAAAECBAgQIECAAAECBAgQIECAAAECBAgQIECAAAECBAgQIECAAAECBAgQIECAAAECBAgQ2CnQ+qetzYboVgSmaXHFlTuvnBoCBAgcTuDGJC/pXv9jSZ51uOm8mQABAkMK6A8KadcfFPCEEiBAgAABAvsSUM8VJNVzBbxxQp+d5KZuu+9Jct0427dTAgQIECCweQH1cCFF6uECnlACBAgQIECAAAECBAgQIECAAAECBAgQIECAAAECBAgQIECAAAECBAgQIECAAAECBAgQIECAAAECBAgQIECAAAECBAgQIDCogI8zDJp42yZAgAABAgQIECBAgAABAgQIECBAgAABAgQIECBAgAABAgQIECBAgAABAgQIECBAgAABAgQIECBAgAABAgQIECBAgAABAgQIECBAgAABAgR2CrT+aWuzIboVgWlaXHHlziunhgABAocTeGqS13Svf12SJx9uOm8mQIDAkAL6g0La9QcFPKEECBAgQIDAvgTUcwVJ9VwBb5zQz0/yP5P0fxbw0CTvHYfATgkQIECAwKYF1MOF9KiHC3hCCRAgQIAAAQIECBAgQIAAAQIECBAgQIAAAQIECBAgQIAAAQIECBAgQIAAAQIECBAgQIAAAQIECBAgQIAAAQIECBAgQIDAoAI+zjBo4m2bAAECBAgQIECAAAECBAgQIECAAAECBAgQIECAAAECBAgQIECAAAECBAgQIECAAAECBAgQIECAAAECBAgQIECAAAECBAgQIECAAAECBAgQ2CnQ+qetzYboVgSmaXHFlTuvnBoCBAgcTuBxSd7cvf6tSb7xcNN5MwECBIYU0B8U0q4/KOAJJUCAAAECBPYloJ4rSKrnCnhjhf7XJN/QbflFSZ47FoHdEiBAgACBzQqohwupUQ8X8IQSIECAAAECBAgQIECAAAECBAgQIECAAAECBAgQIECAAAECBAgQIECAAAECBAgQIECAAAECBAgQIECAAAECBAgQIECAAIFBBXycYdDE2zYBAgQIECBAgAABAgQIECBAgAABAgQIECBAgAABAgQIECBAgAABAgQIECBAgAABAgQIECBAgAABAgQIECBAgAABAgQIECBAgAABAgQIECCwU6D1T1ubDdGtCEzT4oord145NQQIEDicwFcmeWf3+v+W5FGHm86bCRAgMKSA/qCQdv1BAU8oAQIECBAgsC8B9VxBUj1XwBsr9O8n+fFuy7cmecBYBHZLgAABAgQ2K6AeLqRGPVzAE0qAAAECBAgQIECAAAECBAgQIECAAAECBAgQIECAAAECBAgQIECAAAECBAgQIECAAAECBAgQIECAAAECBAgQIECAAAECBAYV8HGGQRNv2wQIECBAgAABAgQIECBAgAABAgQIECBAgAABAgQIECBAgAABAgQIECBAgAABAgQIECBAgAABAgQIECBAgAABAgQIECBAgAABAgQIECBAgMBOgdY/bW02RLciME2LK67ceeXUECBA4HAC1ya5pXv9+5M86HDTeTMBAgSGFNAfFNKuPyjgCSVAgAABAgT2JaCeK0iq5wp4Y4XeN8mHk/yZbttfk+TtYzHYLQECBAgQ2KSAeriQFvVwAU8oAQIECBAgQIAAAQIECBAgQIAAAQIECBAgQIAAAQIECBAgQIAAAQIECBAgQIAAAQIECBAgQIAAAQIECBAgQIAAAQIECBAYVMDHGQZNvG0TIECAAAECBAgQIECAAAECBAgQIECAAAECBAgQIECAAAECBAgQIECAAAECBAgQIECAAAECBAgQIECAAAECBAgQIECAAAECBAgQIECAAAECOwVa/7S12RDdisA0La64cueVU0OAAIHDCVyT5Lbu9bcnud/hpvNmAgQIDCmgPyikXX9QwBNK4HgC90nypCTXXf7rUj35V483vZkIECBwcAH1XIFYPVfAGy/0TUke3237FUmeMR6DHRMgQIAAgc0JqIcLKVEPF/CEEiBAgAABAgQIECBAgAABAgQIECBAgAABAgQIECBAgAABAgQIECBAgAABAgQIECBAgAABAgQIECBAgAABAgQIECBAgACBQQV8nGHQxNs2AQIECBAgQIAAAQIECBAgQIAAAQIECBAgQIAAAQIECBAgQIAAAQIECBAgQIAAAQIECBAgQIAAAQIECBAgQIAAAQIECBAgQIAAAQIECBAgsFOg9U9bmw3RrQhM0+KKK3deOTUECBA4nMCl/4z9xF1ef68k/svrcObeTIDAeAL6g0LO9QcFPKEEjifwWUk+nuRSHfnp/7sqyR3HW4KZCBAgcFAB9VyBVz1XwBsv9ElJfjLJrUlemeTfJ/mj8RjsmAABAgQIbE5APVxIiXq4gCeUAAECBAgQIECAAAECBAgQIECAAAECBAgQIECAAAECBAgQIECAAAECBAgQIECAAAECBAgQIECAAAECBAgQIECAAAECBAgMKuDjDIMm3rYJECBAgAABAgQIECBAgAABAgQIECBAgAABAgQIECBAgAABAgQIECBAgAABAgQIECBAgAABAgQIECBAgAABAgQIECBAgAABAgQIECBAgACBnQKtf9rabIhuRWCaFldcufPKqSFAgMBhBW5P8rndFPdP8r8OO6W3EyBAYCgB/UEh3fqDAp5QAscV+N0kD+2m/OtJfvW4SzAbAQIEDiagnivQqucKeOOFXvXJ+uEbkvzceFu3YwIECBAgsGkB9XAhPerhAp5QAgQIECBAgAABAgQIECBAgAABAgQIECBAgAABAgQIECBAgAABAgQIECBAgAABAgQIECBAgAABAgQIECBAgAABAgQIECAwqICPMwyaeNsmQIAAAQIECBAgQIAAAQIECBAgQIAAAQIECBAgQIAAAQIECBAgQIAAAQIECBAgQIAAAQIECBAgQIAAAQIECBAgQIAAAQIECBAgQIAAAQIEdgq0/mlrsyG6FYFpWlxx5c4rp4YAAQKHFXh/ki/qpviSJL9/2Cm9nQABAkMJ6A8K6dYfFPCEEjiuwGuTPKWb8sYkLz3uEsxGgACBgwmo5wq06rkCnlACBAgQIECAwDYE1MOFPKiHC3hCCRAgQIAAAQIECBAgQIAAAQIECBAgQIAAAQIECBAgQIAAAQIECBAgQIAAAQIECBAgQIAAAQIECBAgQIAAAQIECBAgQIDAoAI+zjBo4m2bAAECBAgQIECAAAECBAgQIECAAAECBAgQIECAAAECBAgQIECAAAECBAgQIECAAAECBAgQIECAAAECBAgQIECAAAECBAgQIECAAAECBAgQ2CnQ+qetzYboVgSmaXHFlTuvnBoCBAgcVuC3kjy8m+KvJXnnYaf0dgIECAwloD8opFt/UMATSuC4As9J8uJuylcm+XvHXYLZCBAgcDAB9VyBVj1XwBNKgAABAgQIENiGgHq4kAf1cAFPKAECBAgQIECAAAECBAgQIECAAAECBAgQIECAAAECBAgQIECAAAECBAgQIECAAAECBAgQIECAAAECBAgQIECAAAECBAgQGFTAxxkGTbxtEyBAgAABAgQIECBAgAABAgQIECBAgAABAgQIECBAgAABAgQIECBAgAABAgQIECBAgAABAgQIECBAgAABAgQIECBAgAABAgQIECBAgAABAjsFWv+0tdkQ3YrANC2uuHLnlVNDgACBwwr8cJJrknwgyQeTvCXJhw87pbcTIEBgKAH9QSHd+oMCnlACxxV4dJLIRP6pAAAgAElEQVRf7Ka8OcnDj7sEsxEgQOBgAuq5Aq16roAnlAABAgQIECCwDQH1cCEP6uECnlACBAgQIECAAAECBAgQIECAAAECBAgQIECAAAECBAgQIECAAAECBAgQIECAAAECBAgQIECAAAECBAgQIECAAAECBAgQIDCogI8zDJp42yZAgAABAgQIECBAgAABAgQIECBAgAABAgQIECBAgAABAgQIECBAgAABAgQIECBAgAABAgQIECBAgAABAgQIECBAgAABAgQIECBAgAABAgR2CrT+aWuzIboVgWlaXHHlziunhgABAgQIECBA4DwL6A8K2dMfFPCEEjiuwNVJPtJN+SdJ/mySTxx3GWYjQIDAQQTUcwVW9VwBTygBAgQIECBAYBsC6uFCHtTDBTyhBAgQIECAAAECBAgQIECAAAECBAgQIECAAAECBAgQIECAAAECBAgQIECAAAECBAgQIECAAAECBAgQIECAAAECBAgQIEBgUAEfZxg08bZNgAABAgQIECBAgAABAgQIECBAgAABAgQIECBAgAABAgQIECBAgAABAgQIECBAgAABAgQIECBAgAABAgQIECBAgAABAgQIECBAgAABAgQI7BRo/dPWZkN0KwLTtLjiyp1XTg0BAgQIECBAgMB5FtAfFLKnPyjgCSVwfIE/TvLnu2kfluR3j78MMxIgQGDvAuq5Aql6roAnlAABAgQIECCwDQH1cCEP6uECnlACBAgQIECAAAECBAgQIECAAAECBAgQIECAAAECBAgQIECAAAECBAgQIECAAAECBAgQIECAAAECBAgQIECAAAECBAgQIDCogI8zDJp42yZAgAABAgQIECBAgAABAgQIECBAgAABAgQIECBAgAABAgQIECBAgAABAgQIECBAgAABAgQIECBAgAABAgQIECBAgAABAgQIECBAgAABAgR2CrT+aWuzIboVgWlaXHHlziunhgABAgQIECBA4DwL6A8K2dMfFPCEEji+wC8k+ZvdtE9L8trjL8OMBAgQ2LuAeq5Aqp4r4AklQIAAAQIECGxDQD1cyIN6uIAnlAABAgQIECBAgAABAgQIECBAgAABAgQIECBAgAABAgQIECBAgAABAgQIECBAgAABAgQIECBAgAABAgQIECBAgAABAgQIDCrg4wyDJt62CRAgQIAAAQIECBAgQIAAAQIECBAgQIAAAQIECBAgQIAAAQIECBAgQIAAAQIECBAgQIAAAQIECBAgQIAAAQIECBAgQIAAAQIECBAgQIAAgZ0CrX/a2myIbkVgmhZXXLnzyqkhQIAAAQIECBA4zwL6g0L29AcFPKEEji/woiT/rJv2R5M85/jLMCMBAgT2LqCeK5Cq5wp4QgkQIECAAAEC2xBQDxfyoB4u4AklQIAAAQIECBAgQIAAAQIECBAgQIAAAQIECBAgQIAAAQIECBAgQIAAAQIECBAgQIAAAQIECBAgQIAAAQIECBAgQIAAAQKDCvg4w6CJt20CBAgQIECAAAECBAgQIECAAAECBAgQIECAAAECBAgQIECAAAECBAgQIECAAAECBAgQIECAAAECBAgQIECAAAECBAgQIECAAAECBAgQIEBgp0Drn7Y2G6JbEZimxRVX7rxyaggQIECAAAECBM6zgP6gkD39QQFPKIHjCzwhyeu7aX85yaOPvwwzEiBAYO8C6rkCqXqugCeUAAECBAgQILANAfVwIQ/q4QKeUAIECBAgQIAAAQIECBAgQIAAAQIECBAgQIAAAQIECBAgQIAAAQIECBAgQIAAAQIECBAgQIAAAQIECBAgQIAAAQIECBAgMKiAjzMMmnjbJkCAAAECBAgQIECAAAECBAgQIECAAAECBAgQIECAAAECBAgQIECAAAECBAgQIECAAAECBAgQIECAAAECBAgQIECAAAECBAgQIECAAAECBHYKtP5pa7MhuhWBaVpcceXOK6eGAAECBAgQIEDgPAvoDwrZ0x8U8IQSOL7AtUlu6aZ9W5KvO/4yzEiAAIG9C6jnCqTquQKeUAIECBAgQIDANgTUw4U8qIcLeEIJECBAgAABAgQIECBAgAABAgQIECBAgAABAgQIECBAgAABAgQIECBAgAABAgQIECBAgAABAgQIECBAgAABAgQIECBAgMCgAj7OMGjibZsAAQIECBAgQIAAAQIECBAgQIAAAQIECBAgQIAAAQIECBAgQIAAAQIECBAgQIAAAQIECBAgQIAAAQIECBAgQIAAAQIECBAgQIAAAQIECBDYKdD6p63NhuhWBKZpccWVO6+cGgIECBAgQIAAgfMsoD8oZE9/UMATSuBsBL4nyc1J3pPk42ezBLMSIEBg7wLquQKpeq6AJ7QXuCbJ30jyeiwECBAgQIDA0QXUwwVy9XABTygBAgQIECBAgAABAgQIECBAgAABAgQIECBAgAABAgQIECBAgAABAgQIECBAgAABAgQIECBAgAABAgQIECBAgAABAgQIEBhUwMcZBk28bRMgQIAAAQIECBAgQIAAAQIECBAgQIAAAQIECBAgQIAAAQIECBAgQIAAAQIECBAgQIAAAQIECBAgQIAAAQIECBAgQIAAAQIECBAgQIAAAQI7BVr/tLXZEN2KwDQtrrhy55VTQ4AAAQIECBAgcJ4F9AeF7OkPCnhCCRAgQIAAgX0JqOcKkuq5Ap7QSwI3JHlakq+/zPGgJO9HQ4AAAQIECBxVQD1c4FYPF/CEEiBAgAABAgQIECBAgAABAgQIECBAgAABAgQIECBAgAABAgQIECBAgAABAgQIECBAgAABAgQIECBAgAABAgQIECBAgACBQQV8nGHQxNs2AQIECBAgQIAAAQIECBAgQIAAAQIECBAgQIAAAQIECBAgQIAAAQIECBAgQIAAAQIECBAgQIAAAQIECBAgQIAAAQIECBAgQIAAAQIECBAgsFOg9U9bmw3RrQhM0+KKK3deOTUECBAgQIAAAQLnWUB/UMie/qCAJ5QAAQIECBDYl4B6riCpnivgCb0k8JYkj+0oXpDkB9EQIECAAAECRxVQDxe41cMFPKEECBAgQIAAAQIECBAgQIAAAQIECBAgQIAAAQIECBAgQIAAAQIECBAgQIAAAQIECBAgQIAAAQIECBAgQIAAAQIECBAgQGBQAR9nGDTxtk2AAAECBAgQIECAAAECBAgQIECAAAECBAgQIECAAAECBAgQIECAAAECBAgQIECAAAECBAgQIECAAAECBAgQIECAAAECBAgQIECAAAECBAjsFGj909ZmQ3QrAtO0uOLKnVdODQECBAgQIECAwHkW0B8Usqc/KOAJJUCAAAECBPYloJ4rSKrnCnhCLwk8LcmrO4o/TPJgNAQIECBAgMBRBdTDBW71cAFPKAECBAgQIECAAAECBAgQIECAAAECBAgQIECAAAECBAgQIECAAAECBAgQIECAAAECBAgQIECAAAECBAgQIECAAAECBAgQGFTAxxkGTbxtEyBAgAABAgQIECBAgAABAgQIECBAgAABAgQIECBAgAABAgQIECBAgAABAgQIECBAgAABAgQIECBAgAABAgQIECBAgAABAgQIECBAgAABAjsFWv+0tdkQ3YrANC2uuHLnlVNDgAABAgQIECBwngX0B4Xs6Q8KeEIJECBAgACBfQmo5wqS6rkCntBLAvdNcluS+3Qcj0zyW3gIECBAgACBowmohwvU6uECnlACBAgQIECAAAECBAgQIECAAAECBAgQIECAAAECBAgQIECAAAECBAgQIECAAAECBAgQIECAAAECBAgQIECAAAECBAgQIDCogI8zDJp42yZAgAABAgQIECBAgAABAgQIECBAgAABAgQIECBAgAABAgQIECBAgAABAgQIECBAgAABAgQIECBAgAABAgQIECBAgAABAgQIECBAgAABAgR2CrT+aWuzIboVgWlaXHHlziunhgABAocXuDHJQ5JcffmvZyZ5/+GnNQMBAgSGENAfFNKsPyjgCSVAgAABAgT2JaCeK0iq5wp4Qj8t8LokT+w4bkryvXgIECBAgACBowmohwvU6uECnlACBAgQIECAAAECBAgQIECAAAECBAgQIECAAAECBAgQIECAAAECBAgQIECAAAECBAgQIECAAAECBAgQIECAAAECBAgQIDCogI8zDJp42yZAgAABAgQIECBAgAABAgQIECBAgAABAgQIECBAgAABAgQIECBAgAABAgQIECBAgAABAgQIECBAgAABAgQIECBAgAABAgQIECBAgAABAgR2CrT+aWuzIboVgWlaXHHlziunhgABAocXeEeS67tpvibJ2w8/rRkIECAwhID+oJBm/UEBTygBAgQIECCwLwH1XEFSPVfAE/ppgb+V5Oc6jg8l+YIk/vDFGSFAgAABAscRUA8XnNXDBTyhBAgQIECAAAECBAgQIECAAAECBAgQIECAAAECBAgQIECAAAECBAgQIECAAAECBAgQIECAAAECBAgQIECAAAECBAgQIEBgUAEfZxg08bZNgAABAgQIECBAgAABAgQIECBAgAABAgQIECBAgAABAgQIECBAgAABAgQIECBAgAABAgQIECBAgAABAgQIECBAgAABAgQIECBAgAABAgQI7BRo/dPWZkN0KwLTtLjiyp1XTg0BAgQOL/DzSb6pm+bvJHnT4ac1AwECBIYQ0B8U0qw/KOAJJUCAAAECBPYloJ4rSKrnCnhCPy1w7yS3JblfR/KYJL+EiAABAgQIEDiKgHq4wKweLuAJJUCAAAECBAgQIECAAAECBAgQIECAAAECBAgQIECAAAECBAgQIECAAAECBAgQIECAAAECBAgQIECAAAECBAgQIECAAAECgwr4OMOgibdtAgQIECBAgAABAgQIECBAgAABAgQIECBAgAABAgQIECBAgAABAgQIECBAgAABAgQIECBAgAABAgQIECBAgAABAgQIECBAgAABAgQIECBAYKdA65+2NhuiWxGYpsUVV+68cmoIECBweIFXJ3laN80NSV51+GnNQIAAgSEE9AeFNOsPCnhCCRAgQIAAgX0JqOcKkuq5Ap7QXuBlSZ7R/Y2fSPJdiAgQIECAAIGjCKiHC8zq4QKeUAIECBAgQIAAAQIECBAgQIAAAQIECBAgQIAAAQIECBAgQIAAAQIECBAgQIAAAQIECBAgQIAAAQIECBAgQIAAAQIECBAgMKiAjzMMmnjbJkCAAAECBAgQIECAAAECBAgQIECAAAECBAgQIECAAAECBAgQIECAAAECBAgQIECAAAECBAgQIECAAAECBAgQIECAAAECBAgQIECAAAECBHYKtP5pa7MhuhWBaVpcceXOK6eGAAEChxe4Kcmzu2m+L8m/Ovy0ZiBAgMAQAvqDQpr1BwU8oQQIECBAgMC+BNRzBUn1XAFPaC/wVUne3v2Njya5f5L/h4kAAQIECBA4uIB6uECsHi7gCSVAgAABAgQIECBAgAABAgQIECBAgAABAgQIECBAgAABAgQIECBAgAABAgQIECBAgAABAgQIECBAgAABAgQIECBAgAABAoMK+DjDoIm3bQIECBAgQIAAAQIECBAgQIAAAQIECBAgQIAAAQIECBAgQIAAAQIECBAgQIAAAQIECBAgQIAAAQIECBAgQIAAAQIECBAgQIAAAQIECBAgQGCnQOuftjYbolsRmKbFFVfuvHJqCBAgcHiB5yf5l900P5Tk+w8/rRkIECAwhID+oJBm/UEBTygBAgQIECCwLwH1XEFSPVfAE3pXgf+R5C90f/MJSd6AiQABAgQIEDi4gHq4QKweLuAJJUCAAAECBAgQIECAAAECBAgQIECAAAECBAgQIECAAAECBAgQIECAAAECBAgQIECAAAECBAgQIECAAAECBAgQIECAAAECgwr4OMOgibdtAgQIECBAgAABAgQIECBAgAABAgQIECBAgAABAgQIECBAgAABAgQIECBAgAABAgQIECBAgAABAgQIECBAgAABAgQIECBAgAABAgQIECBAYKdA65+2NhuiWxGYpsUVV+68cmoIECBweIFnJnlpN83Lk3zP4ac1AwECBIYQ0B8U0qw/KOAJJbAdgS9KcluSj25nSVZCgACBUwmo507FNf+xeq6AJ/SuAi9M8v3d33zZJ2uMf4iJAAECBAgQOLiAerhArB4u4AklQIAAAQIECBAgQIAAAQIECBAgQIAAAQIECBAgQIAAAQIECBAgQIAAAQIECBAgQIAAAQIECBAgQIAAAQIECBAgQIAAAQKDCvg4w6CJt20CBAgQIECAAAECBAgQIECAAAECBAgQIECAAAECBAgQIECAAAECBAgQIECAAAECBAgQIECAAAECBAgQIECAAAECBAgQIECAAAECBAgQIEBgp0Drn7Y2G6JbEZimxRVX7rxyaggQIHB4gScn+Y/dNP8pyRMPP60ZCBAgMISA/qCQZv1BAU8ogbMVeGaSv5vkuiRXJ/mmJL9wtksyOwECBK5YQD13xXSJeq6AJ/SuAg/5ZG3xM0nekOSnkvwOIgIECBAgQOAoAurhArN6uIAnlAABAgQIECBAgAABAgQIECBAgAABAgQIECBAgAABAgQIECBAgAABAgQIECBAgAABAgQIECBAgAABAgQIECBAgAABAgQIDCrg4wyDJt62CRAgQIAAAQIECBAgQIAAAQIECBAgQIAAAQIECBAgQIAAAQIECBAgQIAAAQIECBAgQIAAAQIECBAgQIAAAQIECBAgQIAAAQIECBAgQIAAgZ0CrX/a2myIbkVgmhZXXLnzyqkhQIDA4QW+Mcl/6ab5pSSPOfy0ZiBAgMAQAvqDQpr1BwU8oQTOVuAVSb67W8K/SPLDZ7sksxMgQOCKBdRzV0yXqOcKeEIJECBAgAABAtsQUA8X8qAeLuAJJUCAAAECBAgQIECAAAECBAgQIECAAAECBAgQIECAAAECBAgQIECAAAECBAgQIECAAAECBAgQIECAAAECBAgQIECAAAECgwr4OMOgibdtAgQIECBAgAABAgQIECBAgAABAgQIECBAgAABAgQIECBAgAABAgQIECBAgAABAgQIECBAgAABAgQIECBAgAABAgQIECBAgAABAgQIECBAYKdA65+2NhuiWxGYpsUVV+68cmoIECBweIFHJfmNbpp3J3nE4ac1AwECBIYQ0B8U0qw/KOAJJXC2Ak9P8vJuCf85ybef7ZLMToAAgSsWUM9dMV2inivgCSVAgAABAgQIbENAPVzIg3q4gCeUAAECBAgQIECAAAECBAgQIECAAAECBAgQIECAAAECBAgQIECAAAECBAgQIECAAAECBAgQIECAAAECBAgQIECAAAECBAgMKuDjDIMm3rYJECBAgAABAgQIECBAgAABAgQIECBAgAABAgQIECBAgAABAgQIECBAgAABAgQIECBAgAABAgQIECBAgAABAgQIECBAgAABAgQIECBAgACBnQKtf9rabIhuRWCaFldcufPKqSFAgMDhBR6c5H3dNB9I8sWHn9YMBAgQGEJAf1BIs/6ggCeUwNkKXJ/kHd0Sfj/Jl5ztksxOgACBKxZQz10xXaKeK+AJJUCAAAECBAhsQ0A9XMiDeriAJ5QAAQIECBAgQIAAAQIECBAgQIAAAQIECBAgQIAAAQIECBAgQIAAAQIECBAgQIAAAQIECBAgQIAAAQIECBAgQIAAAQIECAwq4OMMgybetgkQIECAAAECBAgQIECAAAECBAgQIECAAAECBAgQIECAAAECBAgQIECAAAECBAgQIECAAAECBAgQIECAAAECBAgQIECAAAECBAgQIECAAIGdAq1/2tpsiG5FYJoWV1y588qpIUCAwOEFPi/J/+6m+T9Jrj78tGYgQIDAEAL6g0Ka9QcFPKEEzlbgs5N87C5LuCrJHWe7LLMTIEDgigTUc1fE9qkg9VwBTygBAgQIECBAYBsC6uFCHtTDBTyhBAgQIECAAAECBAgQIECAAAECBAgQIECAAAECBAgQIECAAAECBAgQIECAAAECBAgQIECAAAECBAgQIECAAAECBAgQIEBgUAEfZxg08bZNgAABAgQIECBAgAABAgQIECBAgAABAgQIECBAgAABAgQIECBAgAABAgQIECBAgAABAgQIECBAgAABAgQIECBAgAABAgQIECBAgAABAgQI7BRo/dPWZkN0KwLTtLjiyp1XTg0BAgSOI/DPk9x++a8PJ3nrcaY1CwECBC68gP6gkGL9QQFPKIGzF7glybXdMq5P8q6zX5YVECBA4NQC6rlTk90ZoJ4r4AklQIAAAQIECGxDQD1cyIN6uIAnlAABAgQIECBAgAABAgQIECBAgAABAgQIECBAgAABAgQIECBAgAABAgQIECBAgAABAgQIECBAgAABAgQIECBAgAABAgQIDCrg4wyDJt62CRAgQIAAAQIECBAgQIAAAQIECBAgQIAAAQIECBAgQIAAAQIECBAgQIAAAQIECBAgQIAAAQIECBAgQIAAAQIECBAgQIAAAQIECBAgQIAAgZ0CrX/a2myIbkVgmhZXXLnzyqkhQIAAAQIECBA4zwL6g0L29AcFPKEEzl7gDUm+rVvGM5K84uyXZQUECBA4tYB67tRkdwao5wp4QgkQIECAAAEC2xBQDxfyoB4u4AklQIAAAQIECBAgQIAAAQIECBAgQIAAAQIECBAgQIAAAQIECBAgQIAAAQIECBAgQIAAAQIECBAgQIAAAQIECBAgQIAAAQKDCvg4w6CJt20CBAgQIECAAAECBAgQIECAAAECBAgQIECAAAECBAgQIECAAAECBAgQIECAAAECBAgQIECAAAECBAgQIECAAAECBAgQIECAAAECBAgQIEBgp0Drn7Y2G6JbEZimxRVX7rxyaggQIECAAAECBM6zgP6gkD39QQFPKIGzF3hukh/qlvHvkjz97JdlBQQIEDi1gHru1GR3BqjnCnhCCRAgQIAAAQLbEFAPF/KgHi7gCSVAgAABAgQIECBAgAABAgQIECBAgAABAgQIECBAgAABAgQIECBAgAABAgQIECBAgAABAgQIECBAgAABAgQIECBAgAABAoMK+DjDoIm3bQIECBAgQIAAAQIECBAgQIAAAQIECBAgQIAAAQIECBAgQIAAAQIECBAgQIAAAQIECBAgQIAAAQIECBAgQIAAAQIECBAgQIAAAQIECBAgQGCnQOuftjYbolsRmKbFFVfuvHJqCBAgQIAAAQIEzrOA/qCQPf1BAU8ogbMXeFySN3fLeFeS689+WVZAgACBUwuo505NdmeAeq6AJ5QAAQIECBAgsA0B9XAhD+rhAp5QAgQIECBAgAABAgQIECBAgAABAgQIECBAgAABAgQIECBAgAABAgQIECBAgAABAgQIECBAgAABAgQIECBAgAABAgQIECAwqICPMwyaeNsmQIAAAQIECBAgQIAAAQIECBAgQIAAAQIECBAgQIAAAQIECBAgQIAAAQIECBAgQIAAAQIECBAgQIAAAQIECBAgQIAAAQIECBAgQIAAAQIEdgq0/mlrsyG6FYFpWlxx5c4rp4YAAQIECBAgQOA8C+gPCtnTHxTwhBI4e4EvTHJrt4w7klx19suyAgIECJxaQD13arI7A9RzBTyhBAgQIECAAIFtCKiHC3lQDxfwhBIgQIAAAQIECBAgQIAAAQIECBAgQIAAAQIECBAgQIAAAQIECBAgQIAAAQIECBAgQIAAAQIECBAgQIAAAQIECBAgQIAAgUEFfJxh0MTbNgECBAgQIECAAAECBAgQIECAAAECBAgQIECAAAECBAgQIECAAAECBAgQIECAAAECBAgQIECAAAECBAgQIECAAAECBAgQIECAAAECBAgQILBToPVPW5sN0a0ITNPiiit3Xjk1BAgQIECAAAEC51lAf1DInv6ggCeUwDYEPpLk6m4pD0lyyzaWZhUECBA4sYB67sRUyx+q5wp4QgkQIECAAAEC2xBQDxfyoB4u4AklQIAAAQIECBAgQIAAAQIECBAgQIAAAQIECBAgQIAAAQIECBAgQIAAAQIECBAgQIAAAQIECBAgQIAAAQIECBAgQIAAAQKDCvg4w6CJt20CBAgQIECAAAECBAgQIECAAAECBAgQIECAAAECBAgQIECAAAECBAgQIECAAAECBAgQIECAAAECBAgQIECAAAECBAgQIECAAAECBAgQIEBgp0Drn7Y2G6JbEZimxRVX7rxyaggQIECAAAECBM6zgP6gkD39QQFPKIFtCPxikkcneV+S307yvCS3bGNpVkGAAIETC6jnTky1/KF6roAn9CQCl/784KuTfFuSxyb50iR/epJAvyFAgAABAgROLKAePjGVerhAJZQAAQIECBAgQIAAAQIECBAgQIAAAQIECBAgQIAAAQIECBAgQIAAAQIECBAgQIAAAQIECBAgQIAAAQIECBAgQIAAAQIECBC4LODjDI4CAQIECBAgQIAAAQIECBAgQIAAAQIECBAgQIAAAQIECBAgQIAAAQIECBAgQIAAAQIECBAgQIAAAQIECBAgQIAAAQIECBAgQIAAAQIECBAgQGAp0Pq/1dpsyGtFYJoWV1y588qpIUCAAAECBAgQOM8C+oNC9vQHBTyhBLYh8MAktyX52DaWYxUECBC4IgH13BWxfSpIPVfAE3oSgd9I8qjuh9+a5KdPEug3BAgQIECAwIkF1MMnplr+UD1cwBNKgAABAgQIECBAgAABAgQIECBAgAABAgQIECBAgAABAgQIECBAgAABAgQIECBAgAABAgQIECBAgAABAgQIECBAgAABAgQGFfBxhkETb9sECBAgQIAAAQIECBAgQIAAAQIECBAgQIAAAQIECBAgQIAAAQIECBAgQIAAAQIECBAgQIAAAQIECBAgQIAAAQIECBAgQIAAAQIECBAgQIDAToHWP21tNkS3IjBNiyuu3Hnl1BAgQIAAAQIECN3e6SwAACAASURBVJxnAf1BIXv6gwKeUAIECBAgQGBfAuq5gqR6roAn9CQCP5Lkn3Q/fGOSbzlJoN8QIECAAAECJxZQD5+YavlD9XABTygBAgQIECBAgAABAgQIECBAgAABAgQIECBAgAABAgQIECBAgAABAgQIECBAgAABAgQIECBAgAABAgQIECBAgAABAgQIEBhUwMcZBk28bRMgQIAAAQIECBAgQIAAAQIECBAgQIAAAQIECBAgQIAAAQIECBAgQIAAAQIECBAgQIAAAQIECBAgQIAAAQIECBAgQIAAAQIECBAgQIAAAQI7BVr/tLXZEN2KwDQtrrhy55VTQ4AAAQIECBAgcJ4F9AeF7OkPCnhCCRAgQIAAgX0JqOcKkuq5Ap7Qkwh8RZJ3dz/80ySfl+SjJwn2GwIECBAgQOBEAurhEzHd/Y/UwwU8oQQIECBAgAABAgQIECBAgAABAgQIECBAgAABAgQIECBAgAABAgQIECBAgAABAgQIECBAgAABAgQIECBAgAABAgQIECBAYFABH2cYNPG2TYAAAQIECBAgQIAAAQIECBAgQIAAAQIECBAgQIAAAQIECBAgQIAAAQIECBAgQIAAAQIECBAgQIAAAQIECBAgQIAAAQIECBAgQIAAAQIECOwUaP3T1mZDdCsC07S44sqdV04NAQIECBAgQIDAeRbQHxSypz8o4AklQIAAAQIE9iWgnitIqucKeEJPKvAHSR7U/fgfJPkPJw32OwIECBAgQGBVQD28SnTPP1APF/CEEiBAgAABAgQIECBAgAABAgQIECBAgAABAgQIECBAgAABAgQIECBAgAABAgQIECBAgAABAgQIECBAgAABAgQIECBAgACBQQV8nGHQxNs2AQIECBAgQIAAAQIECBAgQIAAAQIECBAgQIAAAQIECBAgQIAAAQIECBAgQIAAAQIECBAgQIAAAQIECBAgQIAAAQIECBAgQIAAAQIECBAgsFOg9U9bmw3RrQhM0+KKK3deOTUECBAgQIAAAQLnWUB/UMie/qCAJ5QAAQIECBDYl4B6riCpnivgCT2pwA8keUH3419J8vUnDfY7AgQIECBAYFVAPbxKdM8/UA8X8IQSIECAAAECBAgQIECAAAECBAgQIECAAAECBAgQIECAAAECBAgQIECAAAECBAgQIECAAAECBAgQIECAAAECBAgQIECAAIFBBXycYdDE2zYBAgQIECBAgAABAgQIECBAgAABAgQIECBAgAABAgQIECBAgAABAgQIECBAgAABAgQIECBAgAABAgQIECBAgAABAgQIECBAgAABAgQIECCwU6D1T1ubDdGtCEzT4oord145NQQIEDiOwOckeV6Sqy//9SdJnnKcqc1CgACBCy2gPyikV39QwBNKgAABAgQI7EtAPVeQVM8V8ISeVOBBSf6g+/Glf2b/YpJbT/oCvyNAgAABAgR2CqiHCwdEPVzAE0qAAAECBAgQIECAAAECBAgQIECAAAECBAgQIECAAAECBAgQIECAAAECBAgQIECAAAECBAgQIECAAAECBAgQIECAAAECBAYV8HGGQRNv2wQIECBAgAABAgQIECBAgAABAgQIECBAgAABAgQIECBAgAABAgQIECBAgAABAgQIECBAgAABAgQIECBAgAABAgQIECBAgAABAgQIECBAgMBOgdY/bW02RLciME2LK67ceeXUECBA4DgCn5vk9m6q/5vkc44ztVkIECBwoQX0B4X06g8KeEIJECBAgACBfQmo5wqS6rkCntDTCNyc5Mu7gH+a5EdO8wK/JUCAAAECBO5RQD1cOBzq4QKeUAIECBAgQIAAAQIECBAgQIAAAQIECBAgQIAAAQIECBAgQIAAAQIECBAgQIAAAQIECBAgQIAAAQIECBAgQIAAAQIECBAgMKiAjzMMmnjbJkCAAAECBAgQIECAAAECBAgQIECAAAECBAgQIECAAAECBAgQIECAAAECBAgQIECAAAECBAgQIECAAAECBAgQIECAAAECBAgQIECAAAECBHYKtP5pa7MhuhWBaVpcceXOK6eGAAECxxP4RJL+P3fvlcR/kR3P30wECFxMAf1BIa/6gwKeUAIECBAgQGBfAuq5gqR6roAn9DQCz0ny4i7gPUmuO80L/JYAAQIECBC4RwH1cOFwqIcLeEIJECBAgAABAgQIECBAgAABAgQIECBAgAABAgQIECBAgAABAgQIECBAgAABAgQIECBAgAABAgQIECBAgAABAgQIECBAgMCgAj7OMGjibZsAAQIECBAgQIAAAQIECBAgQIAAAQIECBAgQIAAAQIECBAgQIAAAQIECBAgQIAAAQIECBAgQIAAAQIECBAgQIAAAQIECBAgQIAAAQIECBDYKdD6p63NhuhWBKZpccWVO6+cGgIECBxP4LYk13TTfX6SDx1vejMRIEDgQgroDwpp1R8U8IQSIECAAAEC+xJQzxUk1XMFPKGnEXhAkg8m6f884aFJ3nual/gtAQIECBAgcLcC6uHCwVAPF/CEEiBAgAABAgQIECBAgAABAgQIECBAgAABAgQIECBAgAABAgQIECBAgAABAgQIECBAgAABAgQIECBAgAABAgQIECBAgACBQQV8nGHQxNs2AQIECBAgQIAAAQIECBAgQIAAAQIECBAgQIAAAQIECBAgQIAAAQIECBAgQIAAAQIECBAgQIAAAQIECBAgQIAAAQIECBAgQIAAAQIECBAgsFOg9U9bmw3RrQhM0+KKK3deOTUECBA4nsAtSa7tpvvLSX7veNObiQABAhdSQH9QSKv+oIAnlAABAgQIENiXgHquIKmeK+AJPa3AryX56i7oRUmee9qX+D0BAgQIECCwEFAPFw6FeriAJ5QAAQIECBAgQIAAAQIECBAgQIAAAQIECBAgQIAAAQIECBAgQIAAAQIECBAgQIAAAQIECBAgQIAAAQIECBAgQIAAAQIECAwq4OMMgybetgkQIECAAAECBAgQIECAAAECBAgQIECAAAECBAgQIECAAAECBAgQIECAAAECBAgQIECAAAECBAgQIECAAAECBAgQIECAAAECBAgQIECAAIGdAq1/2tpsiG5FYJoWV1y588qpIUCAwPEE3pnkK7vpvirJO443vZkIECBwIQX0B4W06g8KeEIJECBAgACBfQmo5wqS6rkCntDTCjwjycsuB/16khcnedNpX+L3BAgQIECAwEJAPVw4FOrhAp5QAgQIECBAgAABAgQIECBAgAABAgQIECBAgAABAgQIECBAgAABAgQIECBAgAABAgQIECBAgAABAgQIECBAgAABAgQIECAwqICPMwyaeNsmQIAAAQIECBAgQIAAAQIECBAgQIAAAQIECBAgQIAAAQIECBAgQIAAAQIECBAgQIAAAQIECBAgQIAAAQIECBAgQIAAAQIECBAgQIAAAQIEdgq0/mlrsyG6FYFpWlxx5c4rp4YAAQLHE3hzksd10z0+yc8fb3ozESBA4EIK6A8KadUfFPCEEtiewMOSfHmSL0vy35O8dHtLtCICBAjcrYB6rnAw1HMFPKGnFbgmyfOSvDzJ75022O8JECBAgACBexRQDxcOh3q4gCeUAAECBAgQIECAAAECBAgQIECAAAECBAgQIECAAAECBAgQIECAAAECBAgQIECAAAECBAgQIECAAAECBAgQIECAAAECBAgMKuDjDIMm3rYJECBAgAABAgQIECBAgAABAgQIECBAgAABAgQIECBAgAABAgQIECBAgAABAgQIECBAgAABAgQIECBAgAABAgQIECBAgAABAgQIECBAgACBnQKtf9rabIhuRWCaFldcufPKqSFAgMDxBF6T5KnddN+Z5NXHm95MBAgQuJAC+oNCWvUHBTyhBLYl8M1J3tgt6deSfO22lmg1BAgQuEcB9VzhcKjnCnhCCRAgQIAAAQLbEFAPF/KgHi7gCSVAgAABAgQIECBAgAABAgQIECBAgAABAgQIECBAgAABAgQIECBAgAABAgQIECBAgAABAgQIECBAgAABAgQIECBAgAABAoMK+DjDoIm3bQIECBAgQIAAAQIECBAgQIAAAQIECBAgQIAAAQIECBAgQIAAAQIECBAgQIAAAQIECBAgQIAAAQIECBAgQIAAAQIECBAgQIAAAQIECBAgQGCnQOuftjYbolsRmKbFFVfuvHJqCBAgcDyBlyS5sZvue5PcdLzpzUSAAIELKaA/KKRVf1DAE0pgWwIPTPKBbkl3JLlqW0u0GgIECNyjgHqucDjUcwU8oQQIECBAgACBbQiohwt5UA8X8IQSIECAAAECBAgQIECAAAECBAgQIECAAAECBAgQIECAAAECBAgQIECAAAECBAgQIECAAAECBAgQIECAAAECBAgQIECAAIFBBXycYdDE2zYBAgQIECBAgAABAgQIECBAgAABAgQIECBAgAABAgQIECBAgAABAgQIECBAgAABAgQIECBAgAABAgQIECBAgAABAgQIECBAgAABAgQIECCwU6D1T1ubDdGtCEzT4oord145NQQIEDiewAs+OdUPdNO9MMnzjze9mQgQIHAhBfQHhbTqDwp4QglsT+BjST67W9YXJ/nA9pZpRQQIEFgIqOcKh0I9V8ATSoAAAQIECBDYhoB6uJAH9XABTygBAgQIECBAgAABAgQIECBAgAABAgQIECBAgAABAgQIECBAgAABAgQIECBAgAABAgQIECBAgAABAgQIECBAgAABAgQIEBhUwMcZBk28bRMgQIAAAQIECBAgQIAAAQIECBAgQIAAAQIECBAgQIAAAQIECBAgQIAAAQIECBAgQIAAAQIECBAgQIAAAQIECBAgQIAAAQIECBAgQIAAAQI7BVr/tLXZEN2KwDQtrrhy55VTQ4AAgeMJPCvJv+mm+7dJnnm86c1EgACBCymgPyikVX9QwBNKYHsCb0vytd2yviXJG7e3TCsiQIDAQkA9VzgU6rkCnlACBAgQIECAwDYE1MOFPKiHC3hCCRAgQIAAAQIECBAgQIAAAQIECBAgQIAAAQIECBAgQIAAAQIECBAgQIAAAQIECBAgQIAAAQIECBAgQIAAAQIECBAgQIDAoAI+zjBo4m2bAAECBAgQIECAAAECBAgQIECAAAECBAgQIECAAAECBAgQIECAAAECBAgQIECAAAECBAgQIECAAAECBAgQIECAAAECBAgQIECAAAECBAgQ2CnQ+qetzYboVgSmaXHFlTuvnBoCBAgcT+ApSV7bTfe6JE8+3vRmIkCAwIUU0B8U0qo/KOAJJbA9gZckubFb1g8mecH2lmlFBAgQWAio5wqHQj1XwBNKgAABAgQIENiGgHq4kAf1cAFPKAECBAgQIECAAAECBAgQIECAAAECBAgQIECAAAECBAgQIECAAAECBAgQIECAAAECBAgQIECAAAECBAgQIECAAAECBAgQGFTAxxkGTbxtEyBAgAABAgQIECBAgAABAgQIECBAgAABAgQIECBAgAABAgQIECBAgAABAgQIECBAgAABAgQIECBAgAABAgQIECBAgAABAgQIECBAgAABAjsFWv+0tdkQ3YrANC2uuHLnlVNDgACB4wlcm+RvJ7n98l/vS/Ke401vJgIECFxIAf1BIa36gwKeUALbE7ghySu7Zf1skm/e3jKtiAABAgsB9VzhUKjnCnhCCRAgQIAAAQLbEFAPF/KgHi7gCSVAgAABAgQIECBAgAABAgQIECBAgAABAgQIECBAgAABAgQIECBAgAABAgQIECBAgAABAgQIECBAgAABAgQIECBAgAABAoMK+DjDoIm3bQIECBAgQIAAAQIECBAgQIAAAQIECBAgQIAAAQIECBAgQIAAAQIECBAgQIAAAQIECBAgQIAAAQIECBAgQIAAAQIECBAgQIAAAQIECBAgQGCnQOuftjYbolsRmKbFFVfuvHJqCBAgQIAAAQIEzrOA/qCQPf1BAU8oge0JfEWSd3fL+mCSB25vmVZEgACBhYB6rnAo1HMFPKEECBAgQIAAgW0IqIcLeVAPF/CEEiBAgAABAgQIECBAgAABAgQIECBAgAABAgQIECBAgAABAgQIECBAgAABAgQIECBAgAABAgQIECBAgAABAgQIECBAgACBQQV8nGHQxNs2AQIECBAgQIAAAQIECBAgQIAAAQIECBAgQIAAAQIECBAgQIAAAQIECBAgQIAAAQIECBAgQIAAAQIECBAgQIAAAQIECBAgQIAAAQIECBAgsFOg9U9bmw3RrQhM0+KKK3deOTUECBAgQIAAAQLnWUB/UMie/qCAJ5TA9gQ+K8nHk9yrW9pVSe7Y3lKtiAABAjMB9VzhQKjnCnhCCRAgQIAAAQLbEFAPF/KgHi7gCSVAgAABAgQIECBAgAABAgQIECBAgAABAgQIECBAgAABAgQIECBAgAABAgQIECBAgAABAgQIECBAgAABAgQIECBAgAABAoMK+DjDoIm3bQIECBAgQIAAAQIECBAgQIAAAQIECBAgQIAAAQIECBAgQIAAAQIECBAgQIAAAQIECBAgQIAAAQIECBAgQIAAAQIECBAgQIAAAQIECBAgQGCnQOuftjYbolsRmKbFFVfuvHJqCBAgQIAAAQIEzrOA/qCQPf1BAU8ogW0K/E6Sh3VL+7okb9vmUq2KAAECnxFQzxUOg3qugCeUAAECBAgQILANAfVwIQ/q4QKeUAIECBAgQIAAAQIECBAgQIAAAQIECBAgQIAAAQIECBAgQIAAAQIECBAgQIAAAQIECBAgQIAAAQIECBAgQIAAAQIECBAgMKiAjzMMmnjbJkCAAAECBAgQIECAAAECBAgQIECAAAECBAgQIECAAAECBAgQIECAAAECBAgQIECAAAECBAgQIECAAAECBAgQIECAAAECBAgQIECAAAECBHYKtP5pa7MhuhWBaVpcceXOK6eGAAECBAgQIEDgPAvoDwrZ0x8U8IQS2KbAa5I8tVvaP0rykm0u1aoIECDwGQH1XOEwqOcKeEL3LfCFSf5o3y/1PgIECBAgMICAeriQZPVwAU8oAQIECBAgQIAAAQIECBAgQIAAAQIECBAgQIAAAQIECBAgQIAAAQIECBAgQIAAAQIECBAgQIAAAQIECBAgQIAAAQIECBAYVMDHGQZNvG0TIECAAAECBAgQIECAAAECBAgQIECAAAECBAgQIECAAAECBAgQIECAAAECBAgQIECAAAECBAgQIECAAAECBAgQIECAAAECBAgQIECAAAECOwVa/7S12RDdisA0La64cueVU0OAAAECBAgQIHCeBfQHhezpDwp4QglsU+D7kvxot7RXJblhm0u1KgIECHxGQD1XOAzquQKe0H0I/KUkT0zyrUkemuT+ST6yjxd7BwECBAgQGEhAPVxItnq4gCeUAAECBAgQIECAAAECBAgQIECAAAECBAgQIECAAAECBAgQIECAAAECBAgQIECAAAECBAgQIECAAAECBAgQIECAAAECBAgMKuDjDIMm3rYJECBAgAABAgQIECBAgAABAgQIECBAgAABAgQIECBAgAABAgQIECBAgAABAgQIECBAgAABAgQIECBAgAABAgQIECBAgAABAgQIECBAgACBnQKtf9rabIhuRWCaFldcufPKqSFAgAABAgQIEDjPAvqDQvb0BwU8oQS2KfCoJN+d5LeT3Hz5/39sm0u1KgIECHxGQD1XOAzquQKe0H0I/GaSR3YvelaSH9vHi72DAAECBAgMJKAeLiRbPVzAE0qAAAECBAgQIECAAAECBAgQIECAAAECBAgQIECAAAECBAgQIECAAAECBAgQIECAAAECBAgQIECAAAECBAgQIECAAAECBAYV8HGGQRNv2wQIECBAgAABAgQIECBAgAABAgQIECBAgAABAgQIECBAgAABAgQIECBAgAABAgQIECBAgAABAgQIECBAgAABAgQIECBAgAABAgQIECBAgMBOgdY/bW02RLciME2LK67ceeXUECBAgAABAgQInGcB/UEhe/qDAp5QAgQIECBAYF8C6rmCpHqugCd0HwLPTnJT96J3Jbl+Hy/2DgIECBAgMJCAeriQbPVwAU8oAQIECBAgQIAAAQIECBAgQIAAAQIECBAgQIAAAQIECBAgQIAAAQIECBAgQIAAAQIECBAgQIAAAQIECBAgQIAAAQIECBAYVMDHGQZNvG0TIECAAAECBAgQIECAAAECBAgQIECAAAECBAgQIECAAAECBAgQIECAAAECBAgQIECAAAECBAgQIECAAAECBAgQIECAAAECBAgQIECAAAECOwVa/7S12RDdisA0La64cueVU0OAAAECBAgQIHCeBfQHhezpDwp4QgkQIECAAIF9CajnCpLquQKe0H0I/Lkkf5zk3t3LHpDk1n283DsIECBAgMAgAurhQqLVwwU8oQQIECBAgAABAgQIECBAgAABAgQIECBAgAABAgQIECBAgAABAgQIECBAgAABAgQIECBAgAABAgQIECBAgAABAgQIECBAYFABH2cYNPG2TYAAAQIECBAgQIAAAQIECBAgQIAAAQIECBAgQIAAAQIECBAgQIAAAQIECBAgQIAAAQIECBAgQIAAAQIECBAgQIAAAQIECBAgQIAAAQIECOwUaP3T1mZDdCsC07S44sqdV04NAQIECBAgQIDAeRbQHxSypz8o4AklQIAAAQIE9iWgnitIqucKeEL3JfDWJI/pXvb8JC/c18u9hwABAgQIDCCgHi4kWT1cwBNKgAABAgQIECBAgAABAgQIECBAgAABAgQIECBAgAABAgQIECBAgAABAgQIECBAgAABAgQIECBAgAABAgQIECBAgAABAgQGFfBxhkETb9sECBAgQIAAAQIECBAgQIAAAQIECBAgQIAAAQIECBAgQIAAAQIECBAgQIAAAQIECBAgQIAAAQIECBAgQIAAAQIECBAgQIAAAQIECBAgQIDAToHWP21tNkS3IjBNiyuu3Hnl1BAgQIAAAQIECJxnAf1BIXv6gwKeUAIECBAgQGBfAuq5gqR6roAndF8C35HkJ7qX/WGSB+/r5d5DgAABAgQGEFAPF5KsHi7gCSVAgAABAgQIECBAgAABAgQIECBAgAABAgQIECBAgAABAgQIECBAgAABAgQIECBAgAABAgQIECBAgAABAgQIECBAgAABAoMK+DjDoIm3bQIECBAgQIAAAQIECBAgQIAAAQIECBAgQIAAAQIECBAgQIAAAQIECBAgQIAAAQIECBAgQIAAAQIECBAgQIAAAQIECBAgQIAAAQIECBAgQGCnQOuftjYbolsRmKbFFVfuvHJqCBAgQIAAAQIEzrOA/qCQPf1BAU8oAQIECBAgsC8B9VxBUj1XwBO6L4H7JrktyX26Fz4iybv3NYH3ECBAgACBCy6gHi4kWD1cwBNKgAABAgQIECBAgAABAgQIECBAgAABAgQIECBAgAABAgQIECBAgAABAgQIECBAgAABAgQIECBAgAABAgQIECBAgAABAgQGFfBxhkETb9sECBAgQIAAAQIECBAgQIAAAQIECBAgQIAAAQIECBAgQIAAAQIECBAgQIAAAQIECBAgQIAAAQIECBAgQIAAAQIECBAgQIAAAQIECBAgQIDAToHWP21tNkS3IjBNiyuu3Hnl1BAgQOC4Ao9I8pQkV1/+61eT/OvjLsFsBAgQuFAC+oNCOvUHBTyhBAgQIECAwL4E1HMFSfVcAU/oPgVen+QJ3Qsv/W9d/3ifE3gXAQIECBC4wALq4UJy1cMFPKEECBAgQIAAAQIECBAgQIAAAQIECBAgQIAAAQIECBAgQIAAAQIECBAgQIAAAQIECBAgQIAAAQIECBAgQIAAAQIECBAgQGBQAR9nGDTxtk2AAAECBAgQIECAAAECBAgQIECAAAECBAgQIECAAAECBAgQIECAAAECBAgQIECAAAECBAgQIECAAAECBAgQIECAAAECBAgQIECAAAECBAjsFGj909ZmQ3QrAtO0uOLKnVdODQECBI4r8KQkP9lN+YYkTzjuEsxGgACBCyWgPyikU39QwBNKgAABAgQI7EtAPVeQVM8V8ITuU+DxSd7UvfBDSb4giT/A2aeydxEgQIDARRVQDxcyqx4u4AklQIAAAQIECBAgQIAAAQIECBAgQIAAAQIECBAgQIAAAQIECBAgQIAAAQIECBAgQIAAAQIECBAgQIAAAQIECBAgQIAAAQKDCvg4w6CJt20CBAgQIECAAAECBAgQIECAAAECBAgQIECAAAECBAgQIECAAAECBAgQIECAAAECBAgQIECAAAECBAgQIECAAAECBAgQIECAAAECBAgQIEBgp0Drn7Y2G6JbEZimxRVX7rxyaggQIHBcgccmeUs35S8nefRxl2A2AgQIXCgB/UEhnfqDAp5QAgQIECBAYF8C6rmCpHqugCd0nwL3TnJbkvt1L730v3dd+t+9/B8BAgQIECCwW0A9XDgh6uECnlACBAgQIECAAAECBAgQIECAAAECBAgQIECAAAECBAgQIECAAAECBAgQIECAAAECBAgQIECAAAECBAgQIECAAAECBAgQIDCogI8zDJp42yZAgAABAgQIECBAgAABAgQIECBAgAABAgQIECBAgAABAgQIECBAgAABAgQIECBAgAABAgQIECBAgAABAgQIECBAgAABAgQIECBAgAABAgR2CrT+aWuzIboVgWlaXHHlziunhgABAscVeGSS3+ymvDnJw4+7BLMRIEDgQgnoDwrp1B8U8IQSIECAAAEC+xJQzxUk1XMFPKH7Fnh5kqd3L31Vkhv2PYn3ESBAgACBCyigHi4kVT1cwBNKgAABAgQIECBAgAABAgQIECBAgAABAgQIECBAgAABAgQIECBAgAABAgQIECBAgAABAgQIECBAgAABAgQIECBAgAABAgQGFfBxhkETb9sECBAgQIAAAQIERVtS8QAAIABJREFUCBAgQIAAAQIECBAgQIAAAQIECBAgQIAAAQIECBAgQIAAAQIECBAgQIAAAQIECBAgQIAAAQIECBAgQIAAAQIECBAgQIDAToHWP21tNkS3IjBNrrhySAgQIECAAIHhBRREF+sI6A8K+byb/sA/HwVPoQQIECBAgMAVCajnrojtU0HquQLeNkL9Acc28mAVBAgQIEBgMwL+/YfTpUI9fDovvyZAgAABAgQIECBAgAABAgQIECBAgAABAgQIECBAgAABAgQIECBAgAABAgQIECBAgAABAgQIECBAgAABAgQIECBAgAABAgQSl686BQQIECBAgAABAgQIECBAgAABAgQIECBAgAABAgQIECBAgAABAgQIECBAgAABAgQIECBAgAABAgQIECBAgAABAgQIECBAgAABAgQIECBAgACBpUDr/1ZrsyGvFYFpcsWVQ0KAAAECBAgML6AgulhHQH9QyOfd9Af++Sh4CiWwYYG/kuS9G16fpREgMLaAeq6Qf/VcAW8bof6AYxt5sAoCBAgQILAZAf/+w+lSoR4+nZdfEyBAgAABAgQIECBAgAABAgQIECBAgAABAgQIECBAgAABAgQIECBAgAABAgQIECBAgAABAgQIECBAgAABAgQIECBAgAABAonLV50CAgQIECBAgAABAgQIECBAgAABAgQIECBAgAABAgQIECBAgAABAgQIECBAgAABAgQIECBAgAABAgQIECBAgAABAgQIECBAgAABAgQIECBAgMBSoPV/q7XZkNeKwDS54sohIUCAAAECBIYXUBBdrCOgPyjk8276A/98FDyFEtiYwI8nuS7JIy6v66okd2xsjZZDgACBSwLqucI5UM8V8LYR6g84tpEHqyBAgAABApsR8O8/nC4V6uHTefk1AQIECBAgQIAAAQIECBAgQIAAAQIECBAgQIAAAQIECBAgQIAAAQIECBAgQIAAAQIECBAgQIAAAQIECBAgQIAAAQIECBAgkLh81SkgQIAAAQIECBAgQIAAAQIECBAgQIAAAQIECBAgQIAAAQIECBAgQIAAAQIECBAgQIAAAQIECBAgQIAAAQIECBAgQIAAAQIECBAgQIAAAQIECCwFWv+3WpsNea0ITJMrrhwSAgQIECBAYHgBBdHFOgL6g0I+76Y/8M9HwVMogY0J3JLk2m5N1yd518bWaDkECBC4JKCeK5wD9VwBbxuh/oBjG3mwCgIECBAgsBkB//7D6VKhHj6dl18TIECAAAECBAgQIECAAAECBAgQIECAAAECBAgQIECAAAECBAgQIECAAAECBAgQIECAAAECBAgQIECAAAECBAgQIECAAAECictXnQICBAgQIECAAAECBAgQIECAAAECBAgQIECAAAECBAgQIECAAAECBAgQIECAAAECBAgQIECAAAECBAgQIECAAAECBAgQIECAAAEC/5+9O4GasqwXAP6fj31TUUNBQ5FwJ5dSVDQXXDL1wCUzjNDK7KaYWZqXspumRuXWomYdl7ymtFyRMlwQxVBBhUwKMS0yFb3hNTZRtk9475k5l+l7P5ZvYeb7Zub9zTkcfWee93me/+//LC/DOc8QIECAAAECGwokDd9KktQlLwIEalggl0sf0Wb+13Cyazy0QYMGxfz584tRvvDCC7HHHnvUeNTCI9B+Ao33j/briZbbQsDzQcuUzY+WeSlNgAABAgQIlF/A81zLjD3Ptcyr0ksb/5WeIf0jQIBAZQj497LKyINeVIbARp6H/eZXZaRGLwgQIECAAAECBAgQIECAAAECBAgQIECAAAECBAgQIECAAAECBAgQIECAAAECBAgQIECAAAECBAgQIECAAAECBAgQIECAQMUKOJygYlOjYwQIECBAgAABAgQIECBAgAABAgQIECBAgAABAgQIECBAgAABAgQIECBAgAABAgQIECBAgAABAgQIECBAgAABAgQIECBAgAABAgQIECBAgEA7CiQN206S1GU7dkvTBAiUWyCXSx/RZv6XW1z95RIYMmRIzJo1q1j9zJkz49BDDy1Xc+olkHmBxvtH5kFqHMDzQcsSbH60zEtpAgQIECBAoPwCnudaZux5rmVelV7a+K/0DOkfAQIEKkPAv5dVRh70ojIENvI87De/KiM1ekGAAAECBAgQIECAAAECBAgQIECAAAECBAgQIECAAAECBAgQIECAAAECBAgQIECAAAECBAgQIECAAAECBAgQIECAAAECBCpWwOEEFZsaHSNAgAABAgQIECBAgAABAgQIECBAgAABAgQIECBAgAABAgQIECBAgAABAgQIECBAgAABAgQIECBAgAABAgQIECBAgAABAgQIECBAgAABAgTaUSBp2HaSpC7bsVuaJkCg3AK5XPqINvO/3OLqL5fAiSeeGA8++GCx+smTJ8dJJ51UrubUSyDzAo33j8yD1DiA54OWJdj8aJmX0gQIECBAgED5BTzPtczY81zLvCq9tPFf6RnSPwIECFSGgH8vq4w86EVlCGzkedhvflVGavSCAAECBAgQIECAAAECBAgQIECAAAECBAgQIECAAAECBAgQIECAAAECBAgQIECAAAECBAgQIECAAAECBAgQIECAAAECBAhUrIDDCSo2NTpGgAABAgQIECBAgAABAgQIECBAgAABAgQIECBAgAABAgQIECBAgAABAgQIECBAgAABAgQIECBAgAABAgQIECBAgAABAgQIECBAgAABAgQItKNA0rDtJEldtmO3NE2AQLkFcrn0EW3mf7nF1V8ugdGjR8eECROK1d9xxx0xZsyYcjWnXgKZF2i8f2QepMYBPB+0LMHmR8u8lCZAgAABAgTKL+B5rmXGnuda5lXppY3/Ss+Q/hEgQKAyBPx7WWXkQS8qQ2Ajz8N+86syUqMXBAgQIECAAAECBAgQIECAAAECBAgQIECAAAECBAgQIECAAAECBAgQIECAAAECBAgQIECAAAECBAgQIECAAAECBAgQIECgYgUcTlCxqdExAgQIECBAgAABAgQIECBAgAABAgQIECBAgAABAgQIECBAgAABAgQIECBAgAABAgQIECBAgAABAgQIECBAgAABAgQIECBAgAABAgQIECBAoB0FkoZtJ0nqsh27pWkCBMotkMulj2gz/8strv5yCdx///3x17/+NbbZZpvCnw9+8IOx0047las59RLIvID9I/NDAACBTQpYHwyOWhfo0aNHrFixohjmSy+9FAMGDKj1sMVHoOwC9o+yE2uAQGYErCeZSbVACRAgUFIB+0dJOVVW5QKN50NE+M2vKs+p7hMgQIAAAQIECBAgQIAAAQIECBAgQIAAAQIECBAgQIAAAQIECBAgQIAAAQIECBAgQIAAAQIECBAgQIAAAQIECBAgQIAAgXILOJyg3MLqJ0CAAAECBAgQIECAAAECBAgQIECAAAECBAgQIECAAAECBAgQIECAAAECBAgQIECAAAECBAgQIECAAAECBAgQIECAAAECBAgQIECAAAECBKpRIGnY6SRJXVZjPPpMgEAzBXK59BFt5n8z4RQjQIBAxgXsHxkfAMInsBkB64PhUesCRx55ZDz22GPFMCdNmhQjRoyo9bDFR6DsAvaPshNrgEBmBKwnmUm1QAkQIFBSAftHSTlVVuUCjedDRPjNryrPqe4TIECAAAECBAgQIECAAAECBAgQIECAAAECBAgQIECAAAECBAgQIECAAAECBAgQIECAAAECBAgQIECAAAECBAgQIECAAIFyCzicoNzC6idAgAABAgQIECBAgAABAgQIECBAgAABAgQIECBAgAABAgQIECBAgAABAgQIECBAgAABAgQIECBAgAABAgQIECBAgAABAgQIECBAgAABAgSqUSBp2OkkSV1WYzz6TIBAMwVyufQRbeZ/M+EUI0CAQMYF7B8ZHwDCJ7AZAeuD4VHrAueff35cf/31xTAvu+yyuPTSS2s9bPERKLuA/aPsxBogkBkB60lmUi1QAgQIlFTA/lFSTpVVuUDj+RARfvOrynOq+wQIECBAgAABAgQIECBAgAABAgQIECBAgAABAgQIECBAgAABAgQIECBAgAABAgQIECBAgAABAgQIECBAgAABAgQIECBAoNwCDicot7D6CRAgQIAAAQIECBAgQIAAAQIECBAgQIAAAQIECBAgQIAAAQIECBAgQIAAAQIECBAgQIAAAQIECBAgQIAAAQIECBAgQIAAAQIECBAgQIAAgWoUSBp2OklSl9UYjz4TINBMgVwufUSb+d9MOMUIECCQcQH7R8YHgPAJbEbA+mB41LrALbfcEmeffXYxzJEjR8bEiRNrPWzxESi7gP2j7MQaIJAZgaysJ5MmTYopU6bEj3/848zkVqAECBAop0BW9o9yGqq7dgQaz4eI8JtftZNekRAgQIAAAQIECBAgQIAAAQIECBAgQIAAAQIECBAgQIAAAQIECBAgQIAAAQIECBAgQIAAAQIECBAgQIAAAQIECBAgQIAAgbIIOJygLKwqJUCAAAECBAgQIECAAAECBAgQIECAAAECBAgQIECAAAECBAgQIECAAAECBAgQIECAAAECBAgQIECAAAECBAgQIECAAAECBAgQIECAAAECBKpcIGnY/yRJXVZ5aLpPgMDmBHK59BFt5r/xQoAAAQLNEbB/NEdJGQLZFLA+ZDPvWYp69uzZcfDBBxdDHjhwYMyfPz9LBGIlUBYB+0dZWFVKIJMCtb6enH/++XHrrbfGihUrCvmdNm1aHH300ZnMtaAJECBQSoFa3z9KaaWu2hdoPB8iwm9+1X7aRUiAAAECBAgQIECAAAECBAgQIECAAAECBAgQIECAAAECBAgQIECAAAECBAgQIECAAAECBAgQIECAAAECBAgQIECAAAECBLZIwOEEW8TnZgIECBAgQIAAAQIECBAgQIAAAQIECBAgQIAAAQIECBAgQIAAAQIECBAgQIAAAQIECBAgQIAAAQIECBAgQIAAAQIECBAgQIAAAQIECBAgQKBGBZKGcSVJ6rJGQxYWAQJ5gVwufUSb+W9cECBAgEBzBOwfzVFShkA2BawP2cx7lqJetWpVdOvWrRjy+973vvjrX/+aJQKxEiiLgP2jLKwqJZBJgVpfT84+++y45ZZbirk966yzUteZTLqgCRAgUAKBWt8/SkCkigwJNJ4P+X9SzlD4QiVAgAABAgQIECBAgAABAgQIECBAgAABAgQIECBAgAABAgQIECBAgAABAgQIECBAgAABAgQIECBAgAABAgQIECBAgAABAgRaIeBwglaguYUAAQIECBAgQIAAAQIECBAgQIAAAQIECBAgQIAAAQIECBAgQIAAAQIECBAgQIAAAQIECBAgQIAAAQIECBAgQIAAAQIECBAgQIAAAQIECBCoeYGkYYRJkrqs+eAFSCDLArlc+og28z/Lo0HsBAgQaL6A/aP5VkoSyJqA9SFrGc9mvD/96U9j4MCBccABB0SvXr2yiSBqAiUWsH+UGFR1BDIsUOvrybRp02LYsGHFDPfs2TMWL14cnTp1ynDWhU6AAIEtF6j1/WPLhdSQJYHG8yEi/OZXlgaAWAkQIECAAAECBAgQIECAAAECBAgQIECAAAECBAgQIECAAAECBAgQIECAAAECBAgQIECAAAECBAgQIECAAAECBAgQIECAQCsEHE7QCjS3ECBAgAABAgQIECBAgAABAgQIECBAgAABAgQIECBAgAABAgQIECBAgAABAgQIECBAgAABAgQIECBAgAABAgQIECBAgAABAgQIECBAgAABAjUvkDSMMElSlzUfvAAJZFkgl0sf0Wb+Z3k0iJ0AAQLNF7B/NN9KSQJZE7A+ZC3j4iVAgEBpBOwfpXFUCwECEbW+nuS/v+3bt2+88cYbxXRPnDgxRo4cKf0ECBAgsAUCtb5/bAGNWzMo0Hg+RITf/MrgOBAyAQIECBAgQIAAAQIECBAgQIAAAQIECBAgQIAAAQIECBAgQIAAAQIECBAgQIAAAQIECBAgQIAAAQIECBAgQIAAAQIECBBoiYDDCVqipSwBAgQIECBAgAABAgQIECBAgAABAgQIECBAgAABAgQIECBAgAABAgQIECBAgAABAgQIECBAgAABAgQIECBAgAABAgQIECBAgAABAgQIECCQFYGkYaBJkrrMioE4CWRSIJdLH9Fm/mdyGAiaAAECLRawf7SYzA0EMiNgfchMqgVKgACBkgrYP0rKqTICmRbIwnpywQUXxA9+8INinkeOHBkTJ07MdN4FT4AAgS0VyML+saVG7s+OQOP5EBF+8ys76RcpAQIECBAgQIAAAQIECBAgQIAAAQIECBAgQIAAAQIECBAgQIAAAQIECBAgQIAAAQIECBAgQIAAAQIECBAgQIAAAQIECBBolYDDCVrF5iYCBAgQIECAAAECBAgQIECAAAECBAgQIECAAAECBAgQIECAAAECBAgQIECAAAECBAgQIECAAAECBAgQIECAAAECBAgQIECAAAECBAgQIECgxgWShvElSeqyxkMXHoFsC+Ry6SPazP9sjwfREyBAoLkC9o/mSilHIHsC1ofs5VzEBAgQKIWA/aMUiuogQCAvkIX15Omnn45DDjmkmPBOnTrF4sWLo2fPngYBAQIECLRSIAv7Rytp3JZBgcbzIf+IlUEGIRMgQIAAAQIECBAgQIAAAQIECBAgQIAAAQIECBAgQIAAAQIECBAgQIAAAQIECBAgQIAAAQIECBAgQIAAAQIECBAgQIAAAQItEHA4QQuwFCVAgAABAgQIECBAgAABAgQIECBAgAABAgQIECBAgAABAgQIECBAgAABAgQIECBAgAABAgQIECBAgAABAgQIECBAgAABAgQIECBAgAABAgQyI5A0jDRJUpeZQRAogSwK5HLpI9rM/yyOAjETIECg5QL2j5abuYNAVgSsD1nJtDgJECBQWgH7R2k91UYgywJZWU/69+8fCxYsKKb6lltuibPOOivLqRc7AQIEtkggK/vHFiG5OTMCjedDRPjNr8xkX6AECBAgQIAAAQIECBAgQIAAAQIECBAgQIAAAQIECBAgQIAAAQIECBAgQIAAAQIECBAgQIAAAQIECBAgQIAAAQIECBAgQKB1Ag4naJ2buwgQIECAAAECBAgQIECAAAECBAgQIECAAAECBAgQIECAAAECBAgQIECAAAECBAgQIECAAAECBAgQIECAAAECBAgQIECAAAECBAgQIECAAIHaFkgahpckqcvajlx0BDIukMulj2gz/zM+IIRPgACBZgrYP5oJpRiBDApYHzKYdCETIECgBAL2jxIgqoIAgYJAVtaTSy65JMaPH1/M+tFHHx3Tpk0zCggQIECglQJZ2T9ayeO2jAk0ng/5R6yMEQiXAAECBAgQIECAAAECBAgQIECAAAECBAgQIECAAAECBAgQIECAAAECBAgQIECAAAECBAgQIECAAAECBAgQIECAAAECBAgQaKGAwwlaCKY4AQIECBAgQIAAAQIECBAgQIAAAQIECBAgQIAAAQIECBAgQIAAAQIECBAgQIAAAQIECBAgQIAAAQIECBAgQIAAAQIECBAgQIAAAQIECBAgkAmBpGGUSZK6zASAIAlkVSCXSx/RZv5ndSTURtwTJkyImTNnxtKlSwt/xo0bF4cffnhtBCcKAhUmYP+osIToDoEKErA+VFAydIUAAQJVJGD/qKJk6SqBChfIynry3HPPxeDBg4vZyMe9cOHC6NOnT4VnSPcIECBQmQJZ2T8qU1+vKk2g8XyICL/5VWlJ0h8CBAgQIECAAAECBAgQIECAAAECBAgQIECAAAECBAgQIECAAAECBAgQIECAAAECBAgQIECAAAECBAgQIECAAAECBAgQIFBhAg4nqLCE6A4BAgQIECBAgAABAgQIECBAgAABAgQIECBAgAABAgQIECBAgAABAgQIECBAgAABAgQIECBAgAABAgQIECBAgAABAgQIECBAgAABAgQIECBQEQJJw14kSeqyIjqoEwQIlEcgl0sf0Wb+l8dZrW0jcMYZZ8TPfvazYmO33357nHnmmW3TuFYIZEzA/pGxhAuXQAsErA8twFKUAAECBIoC9g+DgQCBUglkaT3Zd999Y968eUW6q6++Oi666KJSUaqHAAECmRLI0v6RqcQKtlUCjedDRPjNr1ZJuokAAQIECBAgQIAAAQIECBAgQIAAAQIECBAgQIAAAQIECBAgQIAAAQIECBAgQIAAAQIECBAgQIAAAQIECBAgQIAAAQIECGRHwOEE2cm1SAkQIECAAAECBAgQIECAAAECBAgQIECAAAECBAgQIECAAAECBAgQIECAAAECBAgQIECAAAECBAgQIECAAAECBAgQIECAAAECBAgQIECAAIHmCyQNiyZJ6rL5tShJgEDVCeRy6SPazP+qS6EONxC44IIL4gc/+EHxnWuvvTa+/OUvMyJAoAwC9o8yoKqSQI0IWB9qJJHCIECAQBsL2D/aGFxzBGpYIEvryfjx4+OSSy4pZLNr167x9a9/vXhdwykWGgECBMoikKX9oyyAKq0pgcbzISL85ldNZVgwBAgQIECAAAECBAgQIECAAAECBAgQIECAAAECBAgQIECAAAECBAgQIECAAAECBAgQIECAAAECBAgQIECAAAECBAgQIECg9AIOJyi9qRoJECBAgAABAgQIECBAgAABAgQIECBAgAABAgQIECBAgAABAgQIECBAgAABAgQIECBAgAABAgQIECBAgAABAgQIECBAgAABAgQIECBAgACB6hdIGoaQJKnL6o9OBAQIbFIgl0sf0Wb+GyzVLHD55ZfHpZdeWgzhkksuiSuvvLKaQ9J3AhUrYP+o2NToGIF2F7A+tHsKdIAAAQJVKWD/qMq06TSBihTI0nry8ssvxymnnBLnnHNOjBkzJnr16lWROdEpAgQIVINAlvaPasiHPravQOP5EBF+86t9U6J1AgQIECBAgAABAgQIECBAgAABAgQIECBAgAABAgQIECBAgAABAgQIECBAgAABAgQIECBAgAABAgQIECBAgAABAgQIECBQ8QIOJ6j4FOkgAQIECBAgQIAAAQIECBAgQIAAAQIECBAgQIAAAQIECBAgQIAAAQIECBAgQIAAAQIECBAgQIAAAQIECBAgQIAAAQIECBAgQIAAAQIECBAg0A4CScM2kyR12Q7d0SQBAm0lkMulj2gz/9tKXjvlELjhhhviC1/4QrHqz3/+83HTTTeVoyl1Esi8gP0j80MAAIFNClgfDA4CBAgQaI2A/aM1au4hQGBjAtYT44IAAQIEWiNg/2iNmntqVaDxfIgIv/lVq8kWFwECBAgQIECAAAECBAgQIECAAAECBAgQIECAAAECBAgQIECAAAECBAgQIECAAAECBAgQIECAAAECBAgQIECAAAECBAgQKJGAwwlKBKkaAgQIECBAgAABAgQIECBAgAABAgQIECBAgAABAgQIECBAgAABAgQIECBAgAABAgQIECBAgAABAgQIECBAgAABAgQIECBAgAABAgQIECBAoKYEkobRJEnqsqYCFQwBAmmBXC59RJv5b4RUs8CECRNi9OjRxRBOO+20+OUvf1nNIek7gYoVsH9UbGp0jEC7C1gf2j0FOtAOAs8//3w8++yzceCBB8Zee+3VDj3QJIHqF7B/VH8ORUCgUgSsJ5WSCf0gQIBAdQnYP6orX3pbXoHG8yEi/OZXecnVToAAAQIECBAgQIAAAQIECBAgQIAAAQIECBAgQIAAAQIECBAgQIAAAQIECBAgQIAAAQIECBAgQIAAAQIECBAgQIAAAQIEql7A4QRVn0IBECBAgAABAgQIECBAgAABAgQIECBAgAABAgQIECBAgAABAgQIECBAgAABAgQIECBAgAABAgQIECBAgAABAgQIECBAgAABAgQIECBAgAABAmUQSBrWmSSpyzI0p0oCBCpFIJdLH9Fm/ldKZvSjNQIPPvhgnHjiicVbjz322Jg6dWprqnIPAQJNCNg/DBECBDYlYH0wNrIkMH78+Ljiiiti1apVhbC/+93vxsUXX5wlArESKJmA/aNklCoikHkB60nmhwAAAgQItErA/tEqNjfVqEDj+RARfvOrRnMtLAIECBAgQIAAAQIECBAgQIAAAQIECBAgQIAAAQIECBAgQIAAAQIECBAgQIAAAQIECBAgQIAAAQIECBAgQIAAAQIECBAgUCoBhxOUSlI9BAgQIECAAAECBAgQIECAAAECBAgQIECAAAECBAgQIECAAAECBAgQIECAAAECBAgQIECAAAECBAgQIECAAAECBAgQIECAAAECBAgQIECAQC0JJA2DSZLUZS3FKRYCBBoJ5HLpI9rMf0OkmgVmzZoVQ4YMKYZwwAEHxB/+8IdqDknfCVSsgP2jYlOjYwTaXcD60O4p0IE2FLjhhhviC1/4QrHF008/PSZMmNCGPdAUgdoRsH/UTi5FQqC9Bawn7Z0B7RMgQKA6Bewf1Zk3vS6PQOP5EBF+86s81GolQIAAAQIECBAgQIAAAQIECBAgQIAAAQIECBAgQIAAAQIECBAgQIAAAQIECBAgQIAAAQIECBAgQIAAAQIECBAgQIAAAQI1I+BwgppJpUAIECBAgAABAgQIECBAgAABAgQIECBAgAABAgQIECBAgAABAgQIECBAgAABAgQIECBAgAABAgQIECBAgAABAgQIECBAgAABAgQIECBAgACBEgokDetKktRlCZtRFQEClSaQy6WPaDP/Ky1D+tMSgfnz58egQYOKt+yyyy7x8ssvt6QKZQkQaKaA/aOZUIoRyKCA9SGDSc9wyE888UQcccQRRYG999475s2bl2ERoRNovYD9o/V27iRAIC1gPTEiCBAgQKA1AvaP1qi5p1YFGs+HiPCbX7WabHERIECAAAECBAgQIECAAAECBAgQIECAAAECBAgQIECAAAGWMwONAAAgAElEQVQCBAgQIECAAAECBAgQIECAAAECBAgQIECAAAECBAgQIECAAIESCTicoESQqiFAgAABAgQIECBAgAABAgQIECBAgAABAgQIECBAgAABAgQIECBAgAABAgQIECBAgAABAgQIECBAgAABAgQIECBAgAABAgQIECBAgAABAgRqSiBpGE2SpC5rKlDBECCQFsjl0ke0mf9GSDULLF68OLbbbrtiCD179ozly5dXc0j6TqBiBewfFZsaHSPQ7gLWh3ZPgQ60ocCKFSuiR48exRbr6upi5cqV0blz5zbshaYI1IaA/aM28igKApUgYD2phCzoAwECBKpPwP5RfTnT4/IJNJ4PEeE3v8rHrWYCBAgQIECAAAECBAgQIECAAAECBAgQIECAAAECBAgQIECAAAECBAgQIECAAAECBAgQIECAAAECBAgQIECAAAECBAgQIFATAg4nqIk0CoIAAQIECBAgQIAAAQIECBAgQIAAAQIECBAgQIAAAQIECBAgQIAAAQIECBAgQIAAAQIECBAgQIAAAQIECBAgQIAAAQIECBAgQIAAAQIECBAosUDSsL4kSV2WuCnVESBQSQK5XPqINvO/krKjLy0VyI/fDh06RMNxvG7dumg8zltar/IECGwoYP8wKggQ2JSA9cHYyJrAwIED46WXXiqGPWvWrDjooIOyxiBeAlssYP/YYkIVECDw/wLWE0OBAAECBFojYP9ojZp7alVgI/+u5je/ajXZ4iJAgAABAgQIECBAgAABAgQIECBAgAABAgQIECBAgAABAgQIECBAgAABAgQIECBAgAABAgQIECBAgAABAgQIECBAgAABAiUScDhBiSBVQ4AAAQIECBAgQIAAAQIECBAgQIAAAQIECBAgQIAAAQIECBAgQIAAAQIECBAgQIAAAQIECBAgQIAAAQIECBAgQIAAAQIECBAgQIAAAQIECNSUQNIwmiRJXdZUoIIhQCAtkMulj2gz/42QahfYdtttY8mSJcUwFi5cGDvssEO1h6X/BCpOwP5RcSnRIQIVI2B9qJhU6EgbCXz0ox+Ne+65p9jazTffHJ/97GfbqHXNEKgdAftH7eRSJATaW8B60t4Z0D4BAgSqU8D+UZ150+vyCDSeDxHhN7/KQ61WAgQIECBAgAABAgQIECBAgAABAgQIECBAgAABAgQIECBAgAABAgQIECBAgAABAgQIECBAgAABAgQIECBAgAABAgQIECBQMwIOJ6iZVAqEAAECBAgQIECAAAECBAgQIECAAAECBAgQIECAAAECBAgQIECAAAECBAgQIECAAAECBAgQIECAAAECBAgQIECAAAECBAgQIECAAAECBAgQKKFA0rCuJEldlrAZVREgUGkCuVz6iDbzv9IypD8tFbj55ptjm222iV133bXw5z3veU9Lq1CeAIFmCNg/moGkCIGMClgfMpr4DId9+eWXx6WXXloUGDt2bNxwww0ZFhE6gdYJ2D9a5+YuAgQ2FLCeGBUECBAg0BoB+0dr1NxTqwKN50NE+M2vWk22uAgQIECAAAECBAgQIECAAAECBAgQIECAAAECBAgQIECAAAECBAgQIECAAAECBAgQIECAAAECBAgQIECAAAECBAgQIECAQIkEHE5QIkjVECBAgAABAgQIECBAgAABAgQIECBAgAABAgQIECBAgAABAgQIECBAgAABAgQIECBAgAABAgQIECBAgAABAgQIECBAgAABAgQIECBAgAABAjUlkDSMJklSlzUVqGAIEEgL5HLpI9rMfyOEAAECBJojYP9ojpIyBLIpYH3IZt6zHPW9994bw4cPLxIMHTo0nnjiiSyTiJ1AqwTsH61icxMBAhsRsJ4YFgQIECDQGgH7R2vU3FOrAo3nQ0T4za9aTba4CBAgQIAAAQIECBAgQIAAAQIECBAgQIAAAQIECBAgQIAAAQIECBAgQIAAAQIECBAgQIAAAQIECBAgQIAAAQIECBAgQIBAiQQcTlAiSNUQIECAAAECBAgQIECAAAECBAgQIECAAAECBAgQIECAAAECBAgQIECAAAECBAgQIECAAAECBAgQIECAAAECBAgQIECAAAECBAgQIECAAAECNSWQNIwmSVKXNRWoYAgQSAvkcukj2sx/I4QAAQIEmiNg/2iOkjIEsilgfchm3rMc9auvvhq77LJLkaB79+7xzjvvZJlE7ARaJWD/aBWbmwgQ2IhA1teT/Pe7M2fOjLvvvjsmT54cc+fOja5duxorBAgQINCEQNb3DwOEQEOBxvMhIvzmlyFCgAABAgQIECBAgAABAgQIECBAgAABAgQIECBAgAABAgQIECBAgAABAgQIECBAgAABAgQIECBAgAABAgQIECBAgAABAgQIbFbA4QQGCAECBAgQIECAAAECBAgQIECAAAECBAgQIECAAAECBAgQIECAAAECBAgQIECAAAECBAgQIECAAAECBAgQIECAAAECBAgQIECAAAECBAgQIEBgQ4Gk4VtJkrrkRYBADQvkcukj2sz/Gk620NpEYO3atZGfRx07dmyT9jRCoL0E7B/tJa9dApUvYH2o/BzpYekFevfuHUuXLi1WPH/+/Bg4cGDpG1IjgRoWsH/UcHKFRqCNBbK+nhx11FExffr0ovqdd94Zo0ePbuMsaI4AAQLVJ5D1/aP6MqbH5RRoPB8iwm9+lRNc3QQIECBAgAABAgQIECBAgAABAgQIECBAgAABAgQIECBAgAABAgQIECBAgAABAgQIECBAgAABAgQIECBAgAABAgQIECBAoAYEHE5QA0kUAgECBAgQIECAAAECBAgQIECAAAECBAgQIECAAAECBAgQIECAAAECBAgQIECAAAECBAgQIECAAAECBAgQIECAAAECBAgQIECAAAECBAgQIFBygaRhjUmSuix5YyokQKByBHK59BFt5n/l5EZPKlfg7bffjr/+9a/xzDPPxNy5c2PhwoWRf2/FihWxevXqqKuri06dOkWvXr1im222ib59+8b73ve+2HfffeMDH/hAdO7cuXKD0zMCzRSwfzQTSjECGRSwPmQw6UKOo48+On73u98VJe6+++746Ec/SoYAgRYI2D9agKUoAQKbFcj6enLZZZfFN7/5zaLRiSeeGPfff79RQ4AAAQJNCGR9/zBACDQUaDwfIsJvfhkiBAgQIECAAAECBAgQIECAAAECBAgQIECAAAECBAgQIECAAAECBAgQIECAAAECBAgQIECAAAECBAgQIECAAAECBAgQIECAwGYFHE5ggBAgQIAAAQIECBAgQIAAAQIECBAgQIAAAQIECBAgQIAAAQIECBAgQIAAAQIECBAgQIAAAQIECBAgQIAAAQIECBAgQIAAAQIECBAgQIAAAQIENhRIGr6VJKlLXgQI1LBALpc+os38r+FkC22LBBYtWhRz586Np556KmbMmBHz5s2Lv//97y2q873vfW/sueeecdhhh8Vxxx0X73//+6NXr14tqkNhApUiYP+olEzoB4HKE7A+VF5O9Kj8AhdffHFMnTo19ttvvzjggANi+PDhseuuu5a/YS0QqCEB+0cNJVMoBNpZIOvryd/+9rd43/veV8xChw4d4s0334zevXu3c2Y0T4AAgcoWyPr+UdnZ0bu2Fmg8HyLCb361dRK0R4AAAQIECBAgQIAAAQIECBAgQIAAAQIECBAgQIAAAQIECBAgQIAAAQIECBAgQIAAAQIECBAgQIAAAQIECBAgQIAAAQIEqkzA4QRVljDdJUCAAAECBAgQIECAAAECBAgQIECAAAECBAgQIECAAAECBAgQIECAAAECBAgQIECAAAECBAgQIECAAAECBAgQIECAAAECBAgQIECAAAECBNpEIGnYSpKkLtukAxohQKB9BHK59BFt5n/75EGrlSuwevXquO++++LGG2+Mxx9/POrr60vS2W222SYOP/zwuPzyy2PfffeNTp06laRelRBoKwH7R1tJa4dA9QlYH6ovZ3pMgACBShCwf1RCFvSBQG0IWE8iDj744Jg9e3Yxoddff32cd955tZFgURAgQKBMAvaPMsGqtioFGs+HiPCbX1WZSZ0mQIAAAQIECBAgQIAAAQIECBAgQIAAAQIECBAgQIAAAQIECBAgQIAAAQIECBAgQIAAAQIECBAgQIAAAQIECBAgQIAAAQJtJ+Bwgraz1hIBAgQIECBAgAABAgQIECBAgAABAgQIECBAgAABAgQIECBAgAABAgQIECBAgAABAgQIECBAgAABAgQIECBAgAABAgQIECBAgAABAgQIECBQPQJJw64mSeqyeqLQUwIEWiyQy6WPaDP/W0zohhoWePLJJ+Paa6+NiRMnbjbKXr16RZcuXaJDhw7RsWPH6Ny5c6xcuTLq6+tjzZo1sWLFili7du1G68iXHTNmTFx88cWx++6717Cm0GpNwP5RaxkVD4HSCVgfSmepJgLlEFj/XFpXVxeN52s52lMngeYK2D+aK6UcAQJNCVhPIn7wgx/EBRdcUKQ65JBDIv89lxcBAgQIbFrA/mF0EPiXwEa+L/CbXwYIAQIECBAgQIAAAQIECBAgQIAAAQIECBAgQIAAAQIECBAgQIAAAQIECBAgQIAAAQIECBAgQIAAAQIECBAgQIAAAQIECBAgsFkBhxMYIAQIECBAgAABAgQIECBAgAABAgQIECBAgAABAgQIECBAgAABAgQIECBAgAABAgQIECBAgAABAgQIECBAgAABAgQIECBAgAABAgQIECBAgACBDQWShm8lSeqSFwECNSyQy6WPaKvU+d+4nzWcEqFViUCPHj3i0EMPjSOOOCIGDhwYu+66a+y8886Rf79Lly6xbNmyeO211+Ivf/lLvPDCC/HUU0/Fs88+G0uXLq2SCHWzUgSqZV2u1H5WSh71g0CWBKrl+TJLORFr9gTy+/LTTz8djz76aMybNy/eeOONWLRoUeHPunXrIv95XV1d4dl1++23jx133DEGDx4cw4YNi8MOOyz8/St7Y6YSIrZ/VEIW9IFAbQhUy3piv62N8SYKAgRaLlCp3yNWy/7RcnF3EGi5wEaeU/zmV8sZ3UGAAAECBAgQIECAAAECBAgQIECAAAECBAgQIECAAAECBAgQIECAAAECBAgQIECAAAECBAgQIECAAAECBAgQIECAAAECBDIl4HCCTKVbsAQIECBAgAABAgQIECBAgAABAgQIECBAgAABAgQIECBAgAABAgQIECBAgAABAgQIECBAgAABAgQIECBAgAABAgQIECBAgAABAgQIECBAgEAzBZKG5ZIkddnMKhQjQKAaBXK59BFtlTr/G/ezGq31uTYEhg4dGhdccEEcf/zxsdVWW7UoqPr6+nj66afj6quvjnvvvbdF9yqcXYFqWZcrtZ/ZHTkiJ9B+AtXyfNl+QlomUB6BNWvWxGOPPRZTp06NRx99NObPnx9LlixpdmMdO3aMrbfeOrbddtsYMmRIjBgxIoYPHx75970ItIWA/aMtlLVBIBsC1bKe+L4zG+NRlAQIbChQqd8jVsv+YUwRaAuBjTyn+M2vtoDXBgECBAgQIECAAAECBAgQIECAAAECBAgQIECAAAECBAgQIECAAAECBAgQIECAAAECBAgQIECAAAECBAgQIECAAAECBAgQqGIBhxNUcfJ0nQABAgQIECBAgAABAgQIECBAgAABAgQIECBAgAABAgQIECBAgAABAgQIECBAgAABAgQIECBAgAABAgQIECBAgAABAgQIECBAgAABAgQIECibQNKw5iRJXZatURUTIND+Arlc+oi2Sp3/jfvZ/nJ6kDWBY445Ji655JLI/3dLX/l59vDDD8eVV14Zjz322JZW5/4aF6iWdblS+1njw0N4BCpSoFqeLysST6cItEJgzZo18eSTT8all14ac+bMiWXLlrWilg1v6dmzZxx88MFxzjnnxPDhw6NTp04lqVclBDYlYP8wNggQKJVAtawnvu8sVcbVQ4BAtQlU6veI1bJ/VFu+9bc6BTbynOI3v6ozlXpNgAABAgQIECBAgAABAgQIECBAgAABAgQIECBAgAABAgQIECBAgAABAgQIECBAgAABAgQIECBAgAABAgQIECBAgAABAgTaTMDhBG1GrSECBAgQIECAAAECBAgQIECAAAECBAgQIECAAAECBAgQIECAAAECBAgQIECAAAECBAgQIECAAAECBAgQIECAAAECBAgQIECAAAECBAgQIECgigSShn1NktRlFYWhqwQItFQgl0sf0Vap879xP1sap/IEWivQq1ev+MlPfhIjRoyIbt26tbaajd737rvvxoQJE2L8+PHx4osvlrRuldWOQLWsy5Xaz9oZCSIhUD0C1fJ8WT2iekpg4wL5vfeZZ56Jq666Kh566KFYtmxZk1Tvec97Yscdd4wOHTpEfX19vP7667F06dLN3tejR4846qij4oorrojBgwdHx44dm2xHAQKtEbB/tEbNPQQIbEygWtYT33cavwQIZFWgUr9HrJb9I6vjRtxtK7CR5xS/+dW2KdAaAQIECBAgQIAAAQIECBAgQIAAAQIECBAgQIAAAQIECBAgQIAAAQIECBAgQIAAAQIECBAgQIAAAQIECBAgQIAAAQIECBCoOgGHE1RdynSYAAECBAgQIECAAAECBAgQIECAAAECBAgQIECAAAECBAgQIECAAAECBAgQIECAAAECBAgQIECAAAECBAgQIECAAAECBAgQIECAAAECBAgQaAOBpGEbSZK6bIPmNUGAQHsJ5HLpI9rM//bKhHZLKXDUUUfFwoULY+nSpfHGG29EU+N61qxZccYZZ8SLL76Y6sbBBx8cN910Uxx44IGl7N4GdT3//PPxta99LX7zm9+kPuvevXtMnz49PvjBD5a1fZUTaI2A/aM1au4hkA2BalkfGvczG9kRZVYEOnfuHL17947ddtsthg4dGgMGDIitt946tttuu8J/8+N/1apVsWLFinjrrbfiL3/5Szz44IPxyiuvxJtvvhn19fVZocpknE39/ai9UKpl/2gvH+0SINB8AevJv6xGjRoVv/zlL4tvfOlLX4rrrruu+ZhKEiBAIEMC9o8MJVuoTQps5Hszv/nVpJoCBAgQIECAAAECBAgQIECAAAECBAgQIECAAAECBAgQIECAAAECBAgQIECAAAECBAgQIECAAAECBAgQIECAAAECBAgQIEAg2wIOJ8h2/kVPgAABAgQIECBAgAABAgQIECBAgAABAgQIECBAgAABAgQIECBAgAABAgQIECBAgAABAgQIECBAgAABAgQIECBAgAABAgQIECBAgAABAgQIbFwgafh2kqQumREgUMMCuVz6iDbzv4aTnaHQ+vbtGwsXLixG/Prrr0e/fv02KvA///M/MWrUqHj88ceLn3fs2DE+8YlPxPjx42OnnXZqE7m33norvvOd78S3v/3tVHuDBw+Ou+++O3bfffc26YdGCDRXwP7RXCnlCGRPoFrWh8b9zF6mRFyLAvnn2KFDh8app54aJ510UgwYMKBFYb7yyivx0EMPxY033hjz5s2Ld999t0X3K1wdApX69/5q2T+qI8t6SSDbAtaTf+X/vvvui5NPPrnwximnnBJnn3124b9eBAgQILChgP3DqCDwL4GNfG/mN78MEAIECBAgQIAAAQIECBAgQIAAAQIECBAgQIAAAQIECBAgQIAAAQIECBAgQIAAAQIECBAgQIAAAQIECBAgQIAAAQIECBAgQGCzAg4nMEAIECBAgAABAgQIECBAgAABAgQIECBAgAABAgQIECBAgAABAgQIECBAgAABAgQIECBAgAABAgQIECBAgAABAgQIECBAgAABAgQIECBAgAABAhsKJA3fSpLUJS8CBGpYIJdLH9Fm/tdwsjMU2j777BPPP/98MeK5c+fGvvvuu4HAu+++G5/73Ofipz/9afGzurq6uPTSS+Oiiy6K7t27t6na2rVr44orrohvfvObqXZPPPHEQh932GGHNu2PxghsTsD+YXwQILApgWpZHxr3U0YJVLvAsGHD4rLLLovDDz98i0PJ/73wqaeeKjyXTp06NdatW7fFdaqgcgQq9e/91bJ/VE4m9YQAgWp/Hm2rDN51110xYsSI6NGjR1s1qR0CBAhUpYDn0apMm06XSWAj35v5za8yWauWAAECBAgQIECAAAECBAgQIECAAAECBAgQIECAAAECBAgQIECAAAECBAgQIECAAAECBAgQIECAAAECBAgQIECAAAECBAjUioDDCWolk+IgQIAAAQIECBAgQIAAAQIECBAgQIAAAQIECBAgQIAAAQIECBAgQIAAAQIECBAgQIAAAQIECBAgQIAAAQIECBAgQIAAAQIECBAgQIAAAQIESimQNKwsSVKXpWxHXQQIVJhALpc+os38r7AE6U6rBI444oh44oknivdOnz49PvShD21Q11e+8pW45pprUu+feeaZcdttt0VdXV2L2n777bcj/2flypWxevXq6NKlS2y//fbRs2fPaDzPNlfxunXr4nOf+1zceuutqWIXX3xxfOtb34qOHTu2qF8KEyiXgP2jXLLqJVD9AtWyPrRkf67+rIiglgX69esX119/fYwcObIsYT766KPxqU99Kl599dWy1K/Stheo1L/3V8v+0fYZ0yIBAi0VsJ60VEx5AgQIEMgL2D+MAwL/EtjI92Z+88sAIUCAAAECBAgQIECAAAECBAgQIECAAAECBAgQIECAAAECBAgQIECAAAECBAgQIECAAAECBAgQIECAAAECBAgQIECAAAECBDYr4HACA4QAAQIECBAgQIAAAQIECBAgQIAAAQIECBAgQIAAAQIECBAgQIAAAQIECBAgQIAAAQIECBAgQIAAAQIECBAgQIAAAQIECBAgQIAAAQIECBAgsKFA0vCtJEld8iJAoIYFcrn0EW3mfw0nO0OhDR8+PO69995ixJMmTYoRI0akBKZPnx7HH398rFmzpvj+hz70oXjggQeie/fuzdLKz5fnn38+Hn744Zg9e3Y899xzsWDBgli1alV07NgxDjrooDjppJMi359dd9016urqmlXvsmXL4pRTTonHH3+8WL5Hjx7x4IMPxuGHH96sOhQiUG4B+0e5hdVPoHoFrA/Vmzs9r1yBF154Ifbbb7/Us2u+t8OGDYvbbrst+vfvX9bOv/HGG3H66afHo48+mmpnl112KTyj7rnnnmVtX+XZELB/ZCPPoiTQFgLWk7ZQ1gYBAgRqT8D+UXs5FVHrBRrPh4jwm1+t53QnAQIECBAgQIAAAQIECBAgQIAAAQIECBAgQIAAAQIECBAgQIAAAQIECBAgQIAAAQIECBAgQIAAAQIECBAgQIAAAQIECBDIhIDDCTKRZkESIECAAAECBAgQIECAAAECBAgQIECAAAECBAgQIECAAAECBAgQIECAAAECBAgQIECAAAECBAgQIECAAAECBAgQIECAAAECBAgQIECAAAECLRRIGpZPktRlC6tSnACBahLI5dJHtJn/1ZQ9fd2UwKc//em4/fbbix/feuut8ZnPfCZV/IQTToiHHnqo+N5uu+0W06dPj5133rlZsNOmTYvLLrssHn/88SbL5+fZkCFD4sYbb4wDDzywyfL5Aq+//nrhnvx/17+GDRsWDzzwQHTq1KlZdShEoJwC9o9y6qqbQHULWB+qO396v2UCS5YsiV/96lfx7LPPxpw5c2LbbbeN+++/f4sqfeONN+K4446LuXPnpuo599xz48orr4zevXtvUf3Nvfndd9+Ns846K+64447ULfnn2/xzdM+ePZtblXIENipg/zAwCBAolYD1pFSS6iFAgEC2BOwf2cq3aDcv0Hg+RITf/DJoCBAgQIAAAQIECBAgQIAAAQIECBAgQIAAAQIECBAgQIAAAQIECBAgQIAAAQIECBAgQIAAAQIECBAgQIAAAQIECBAgQIAAgc0KOJzAACFAgAABAgQIECBAgAABAgQIECBAgAABAgQIECBAgAABAgQIECBAgAABAgQIECBAgAABAgQIECBAgAABAgQIECBAgAABAgQIECBAgAABAgQIbCiQNHwrSVKXvAgQqGGBXC59RJv5X8PJzlBoF154YVx33XXFiK+++uq46KKLitePPPJIHHfccbF+vHfu3DnuvPPO+NjHPtak0rPPPhvnnXdezJw5s8myjQt07NgxTjvttPjhD38Y2223XZP333bbbXHWWWcVy/Xu3TsmTZoURx55ZJP3KkCg3AL2j3ILq59A9QpYH6o3d3q+5QLz58+PQYMGFSvaZpttYsmSJa2ueOXKlTFmzJiYOHFiqo4rrrgixo0bF/nny7Z85Z+fx44dGzfddFOq2VGjRhWepzt06NCW3dFWjQnYP2osocIh0I4C1pN2xNc0AQIEqljA/lHFydP1kgs0ng8R4Te/Sq6sQgIECBAgQIAAAQIECBAgQIAAAQIECBAgQIAAAQIECBAgQIAAAQIECBAgQIAAAQIECBAgQIAAAQIECBAgQIAAAQIECBAgUFsCDieorXyKhgABAgQIECBAgAABAgQIECBAgAABAgQIECBAgAABAgQIECBAgAABAgQIECBAgAABAgQIECBAgAABAgQIECBAgAABAgQIECBAgAABAgQIECiNQNKwmiRJXZamBbUQIFCRArlc+og2878i06RTLRT41re+FV//+teLd331q1+N8ePHF67zY/yII46IGTNmFD8/5JBDYsqUKbHVVltttqXJkyfHWWedFf/7v/+72XL5ebW5ubTnnnvG7bffHkOGDGkyssMOOyyefPLJYrnhw4fHr3/96ybvU4BAuQXsH+UWVj+B6hWwPlRv7vS8NAI9evSIFStWFCt75ZVXon///q2q/JZbbomzzz47de/YsWPj2muvjS5durS4zjfeeCP+8Y9/FO4bOHBg9OrVq8V15G8YM2ZM3HnnncV7O3ToEFdeeflisOoAACAASURBVGWMGzeuVfW5iUBewP5hHBAgUCoB60mpJNVTqwL19fWF0Dp16lSrIYqLQKsE7B+tYnNTjQo0ng/5v7LVaKjCIkCAAAECBAgQIECAAAECBAgQIECAAAECBAgQIECAAAECBAgQIECAAAECBAgQIECAAAECBAgQIECAAAECBAgQIECAAAECBEok4HCCEkGqhgABAgQIECBAgAABAgQIECBAgAABAgQIECBAgAABAgQIECBAgAABAgQIECBAgAABAgQIECBAgAABAgQIECBAgAABAgQIECBAgAABAgQIEKgpgaRhNEmSuqypQAVDgEBaIJdLH9Fm/hshtSBw0003xbnnnlsM5d///d/jxz/+ceH6z3/+cwwePDjWrl1buM7PgXvuuSdGjBix2dCnT58en/zkJ+O1115Llcvff9xxx8UxxxwT++yzT/Tt2zfq6upiwYIFMWfOnJg9e3bMnDkzFi9enLqvW7duMXXq1Bg6dOhm2/3Vr34VY8aMiTVr1hTK9evXL373u9/FoEGDaiFVYqhiAftHFSdP1wmUWcD6UGZg1Ve8wOGHHx4zZswo9vPee++NU045pcX9fvHFF+Oggw6K5cuXF+894YQT4s4774ztt9++WfW99dZb8fzzz8fkyZNj/vz5sWzZsli1alXk/97XpUuXQj177bVX5Pu8//77xzbbbNOsepcuXRqf+MQn4oEHHiiW79GjR8yaNSv23nvvZtWhEIHGAvYPY4IAgVIJWE9KJameahb45z//GfnvM/PfTb788svx5ptvxqJFiwrPg/nvRevr6yP//WSfPn1ip512Knynueeeexa+4/Q8V82Z1/ctEbB/bImee2tNoPF8yP9zWq3FKB4CBAgQIECAAAECBAgQIECAAAECBAgQIECAAAECBAgQIECAAAECBAgQIECAAAECBAgQIECAAAECBAgQIECAAAECBAgQIECgtAIOJyitp9oIECBAgAABAgQIECBAgAABAgQIECBAgAABAgQIECBAgAABAgQIECBAgAABAgQIECBAgAABAgQIECBAgAABAgQIECBAgAABAgQIECBAgACB2hBIGoaRJKnL2ohQFAQIbFQgl0sf0Wb+GyitEVi7dm2sXLkyli5dGosWLdqgivw469KlS2y99daxww47RP56zZo18c9//jPefvvtwr2lfE2ZMiX+4z/+o1jlcccdF1dffXXkx/fPfvazuO6664qfHXHEEfGd73wnevTosckuLFiwIMaNGxfz5s1LlRkwYECcd955MWTIkOjZs2fqs27dusVWW21ViPnJJ5+MG264ISZNmpQq07dv33jggQdiv/3222z4+T4+8cQThTKdOnUq9Pf8888vGObNS+23sc7k48sbde/ePerq6kqZLnVVqYD9o0oTp9sE2kDA+tAGyJqoaIGxY8fGj370o2IfL7/88vjP//zPFvW5vr4+vvCFL8RPfvKT4n19+vSJqVOnxvvf//4m68o/n+efQb/xjW8UniPz9TX1Ouigg+KKK66Io48+Ojp37txU8XjppZfi3/7t3+JPf/pTsexpp50WEyZMiA4dOjR5vwIEGgvYP4wJAgRKJWA9KZWkeqpNYOHChfHwww/H/fffH0899VS8+eabhe9em/vKf5+Z/+5vp512imHDhsWxxx4b+e8le/Xq1dwqlCNQ1QL2j6pOn86XWKDxfIgIv/lVYmPVESBAgAABAgQIECBAgAABAgQIECBAgAABAgQIECBAgAABAgQIECBAgAABAgQIECBAgAABAgQIECBAgAABAgQIECBAgACBWhNwOEGtZVQ8BAgQIECAAAECBAgQIECAAAECBAgQIECAAAECBAgQIECAAAECBAgQIECAAAECBAgQIECAAAECBAgQIECAAAECBAgQIECAAAECBAgQIECAQCkEkoaVJEnqshT1q4MAgQoVyOXSR7SZ/xWaqArv1qpVq+If//hHzJ07N5555pnIj6OGY6ljx46x3XbbxT777BNHHHFE5K+XLFkSs2bNir/97W+Fe0v5eumll2LChAnFKgcMGBCjR4+OtWvXxp133hkLFiwofvaRj3wkDjzwwM02P3ny5JgzZ06xTH7eHHDAAXHooYdG7969N7i3rq4u+vbtG3vssUcMGTIkunfvHm+99VZ873vfi29/+9uxevXq4j3HHnts/PrXv44ePXpssg/XX399nH/++cXPjz766Pjtb38bixcvjnnz5hX8yjl38/HssssuhT8777xzdO7cuZTpUleVCtg/qjRxuk2gDQSsD22ArImKFrj55pvjc5/7XLGPI0eOjIkTJ7aoz88++2wcddRRhWfI9a/vf//78cUvfrHJevLPuuPGjUs9Dzd50/8X6NChQ5x55plxzTXXbPQ5t3E9v/jFL+KMM86I+vr6wkf55/ynn366yefr5vZHuWwJ2D+ylW/REiingPWknLrqrkSB/Pes//3f/x233npr/P73v49169aVpJs9e/YsfLd53nnnxYc//OHo2rVrSepVCYFKFbB/VGpm9Ks9BBrPh4jwm1/tkQhtEiBAgAABAgQIECBAgAABAgQIECBAgAABAgQIECBAgAABAgQIECBAgAABAgQIECBAgAABAgQIECBAgAABAgQIECBAgACBKhJwOEEVJUtXCRAgQIAAAQIECBAgQIAAAQIECBAgQIAAAQIECBAgQIAAAQIECBAgQIAAAQIECBAgQIAAAQIECBAgQIAAAQIECBAgQIAAAQIECBAgQIAAgTYTSBq2lCSpyzbrhIYIEGh7gVwufUSb+d/2OaiFFhcvXhwzZsyI3/3udzF9+vRoPI46dOgQPXv2jGHDhsX5558f3bt3j1dffTV+9KMfxR//+MdYtGhRSRlWrFgRL7zwQrHOfHt77rln1NfXx3PPPVfsX37859/v1q3bJttfsmRJvPLKK7Fu3bpime222y769+8fjefP+gL59/NlDjvssDj33HNj++23L5a9/vrrCwYNX/fff3+ceOKJm+zD888/Hx/+8IdjwYIFhTLbbrttTJs2LebOnRuPPfZYzJ8/v6R+jSurq6uLQYMGxSGHHBIjRoyIrbfeuqztqbw6BOwf1ZEnvSTQHgLWh/ZQ12YlCcyaNSuGDBlS7NLAgQNb9LyWf5Y99dRT44EHHijWsccee8Sf//znTT5/ri/49NNPx6hRo+Lll1/eJEn+2Tz/vN7w+bZx4fyz38MPP1x45t3c6+233y70dcqUKcViH/vYx+Kuu+6KTp06VVJa9KUKBOwfVZAkXSRQJQLWkypJlG6WROA3v/lN3HjjjTF16tRm1Zd/Nu3Ro0eh7PLly+Pvf/97k/flvxv85Cc/GZ///Ofj0EMPbbK8AgSqVcD+Ua2Z0+9yCGzk37/85lc5oNVJgAABAgQIECBAgAABAgQIECBAgAABAgQIECBAgAABAgQIECBAgAABAgQIECBAgAABAgQIECBAgAABAgQIECBAgAABAgRqSMDhBDWUTKEQIECAAAECBAgQIECAAAECBAgQIECAAAECBAgQIECAAAECBAgQIECAAAECBAgQIECAAAECBAgQIECAAAECBAgQIECAAAECBAgQIECAAAECJRNIGtaUJKnLkjWiIgIEKk8gl0sf0Wb+V16OqqFHb775ZjzyyCPx6KOPxowZM6LxOKqrq4suXbrE8ccfHxdffHH07Nkz/v73v8c111wTf/rTn+Ktt94qaZjr1q2L1atXR4cOHSLfdseOHQv1L1++PBYsWFBsq3v37rHzzjsXP99YJ15++eVYsWJF8aPOnTvHgAEDCnVv6pWfV1tttVUcdthhcdFFF8UOO+wQ6+dafX19HHPMMfHEE08Ub89f33333dG7d++NVpn3PPnkk+P+++8vfN6tW7cYP3584f+nTZsWf/nLX0rq17iyvOGgQYPiyCOPjE996lOx7bbblrU9lVeHgP2jOvKklwTaQ8D60B7q2qwkgTVr1hSe1/LPpOtf77zzTuSfPZvzuu++++LjH/945O9Z/5o8eXKcdNJJm719zpw5hefPlStXpsrln19PPfXU+MAHPhD7779/7LvvvpF/Jn3hhRdi9uzZhefJhx9+eINn+H79+sXEiRPjkEMO2Wy7+b8HnHDCCbF27dpCufwa8Morr8R73/ve5oSrDIGigP3DYCBAoFQC1pPmSS5ZsiR++9vfxhlnnNG8G5SqKIH8s2L+e9bbb7899d3l+k7mnwF33HHHOPTQQ+P9739/bL/99tGrV6/C94/57y3zr/x3sosWLYr8WHjttddi7ty5hWfE/He9+e9RG7/69OkTY8eOLbTbtWvXivLQGQKlELB/lEJRHbUi0Hg+5P+6XyuxiYMAAQIECBAgQIAAAQIECBAgQIAAAQIECBAgQIAAAQIECBAgQIAAAQIECBAgQIAAAQIECBAgQIAAAQIECBAgQIAAAQIECBAoj4DDCcrjqlYCBAgQIECAAAECBAgQIECAAAECBAgQIECAAAECBAgQIECAAAECBAgQIECAAAECBAgQIECAAAECBAgQIECAAAECBAgQIECAAAECBAgQIECgugWSht1PktRldUem9wQIbFYgl0sf0Wb+GzCtEaivr48lS5bEP/7xj3jttdei8Tiqq6uL7t27R9++fWPgwIHRoUOHWLlyZbz00kuxaNGiWL58eWuabfE999xzT/z0pz8t3vexj30sxowZE43nwfoCM2bMiO9973uxevXqwludO3eOb3zjG7Hffvs1Oa969eoVffr0iQEDBkSXLl1S5R977LE48sgji+/17NkzHnzwwRg6dOgm6/3xj38c55xzTuHzvOdXvvKV+PznPx/z58+PN998cwPzFuNs5oZ8e/369Yuddtop3vve9xYcvAjYP4wBAgQ2JWB9MDYIROy9997x5z//uUjx+OOPx+GHH94smtGjR8eECROKZQ844ID4/e9/X3gG3NQr/zw4aNCgWLZsWarI0UcfHVdddVXh+TX/DN64jvxz+4oVKwr1f/GLX4w//vGPqfvzz3/5Z+iDDz54k23n7x85cmRMmTKlWObmm2+Oz372s82KVyEC6wXsH8YCAQKlErCebF7yrrvuiv/6r/+KqVOnFgrOmTOnye+6SpUb9ZRG4PXXX49TTz01nnrqqQ0qzH8POWzYsBg1alTh+8f+/fu3qNH896CPPPJI/PKXv4yf//znkf/et/HrxBNPjNtuuy123HHHFtWtMIFKF7B/VHqG9K8tBTby72Z+86stE6AtAgQIECBAgAABAgQIECBAgAABAgQIECBAgAABAgQIECBAgAABAgQIECBAgAABAgQIECBAgAABAgQIECBAgAABAgQIECBQhQIOJ6jCpOkyAQIECBAgQIAAAQIECBAgQIAAAQIECBAgQIAAAQIECBAgQIAAAQIECBAgQIAAAQIECBAgQIAAAQIECBAgQIAAAQIECBAgQIAAAQIECBAgUHaBpGELSZK6LHvjGiBAoP0Ecrn0EW3mf/vlohZaXrVqVbzzzjuFUBqOpbq6uujcuXPxz/rP6+vrY82aNZG/rxSvdevWFdpfvHhxLFy4MPLX61/5Nn7+85/HpEmTiu+df/75ceyxx26y6R/+8Ifx8MMPFz8/5JBD4mtf+1qzutq1a9fo0qVLdOzYMRrPs3y/vvSlL8Xs2bOLdX3yk5+Mc889d5N1T5kyJb75zW8WPz/llFPioosuimXLlsXKlStT3o0ryfehZ8+esf3220efPn2a1f/GhXr16hXdu3ePTp06bRBPqyp0U9UL2D+qPoUCIFA2AetD2WhVXEUCp59+evziF78o9viGG26IsWPHNhnB8uXL46ijjoo//OEPhbL5+TR+/PgYN27cZu8dPXp0TJgwIVXmwgsvjG984xux1VZbNdluvsBbb70VX/7yl+PWW29NlR88eHDhuTX/bLupV77tfB/Wv/Lx33XXXZ4bmyWv0HoB+4exQIBAqQSsJ5uXPPXUU2PixInFQvlnhmuuuaZU/Oops8CLL74YH/nIR+Kll15KtZT//u/oo4+OSy+9NIYOHVqSXsycObPwXejjjz+e+p41X/nuu+8ev/71r2OvvfYqSVsqIVAJAvaPSsiCPlSKQOP5kP+KolL6ph8ECBAgQIAAAQIECBAgQIAAAQIECBAgQIAAAQIECBAgQIAAAQIECBAgQIAAAQIECBAgQIAAAQIECBAgQIAAAQIECBAgQIBAZQo4nKAy86JXBAgQIECAAAECBAgQIECAAAECBAgQIECAAAECBAgQIECAAAECBAgQIECAAAECBAgQIECAAAECBAgQIECAAAECBAgQIECAAAECBAgQIECAQPsKJA2bT5LUZfv2TOsECJRVIJdLH9Fm/peVW+VlFqivr4/XXnst5s6dGzNnzox333031o/pVatWxSOPPBIvvvhisRejRo2Kfv36bbJXt99+eyxevLj4+WGHHRaHHHJISaLI9++pp54q1rX77rvHySefvMm658+fH/fee2/x81122SVGjhwZjefwxiro1q1b9O/fP/bff/84+OCDS9J/lRCwfxgDBAhsSsD6YGwQiPjud78b48aNK1J89rOfjZtvvrlJmunTp8fo0aPj9ddfL5TNP8c988wzsddee23y3vzn+We8devWFctccMEFcdVVV0WnTp2abLNhgfyz8/Dhw+O3v/1t8e38nL7++utj7Nixm6xr4cKFsdtuu8XKlSsLZQYOHBj33Xdf7LHHHi1qX+FsC9g/sp1/0RMopYD1ZPOaEydOjFNPPbVYqE+fPpHfy5vzHVMp86Sulgs8++yzhWe1BQsWpG4eMmRIXHvttZH/7rLUecw/H/7mN7+JT33qU7Fs2bJUuz179oxf/OIXcdJJJ7U8GHcQqEAB+0cFJkWX2k1gI/uJ3/xqt2xomAABAgQIECBAgAABAgQIECBAgAABAgQIECBAgAABAgQIECBAgAABAgQIECBAgAABAgQIECBAgAABAgQIECBAgAABAgQIVIeAwwmqI096SYAAAQIECBAgQIAAAQIECBAgQIAAAQIECBAgQIAAAQIECBAgQIAAAQIECBAgQIAAAQIECBAgQIAAAQIECBAgQIAAAQIECBAgQIAAAQIECLStQNKwuSRJXbZtT7RGgECbCuRy6SPazP825ddYiQVWrFgRTz/9dDzyyCMxefLkqK+vj/VjOv//CxYsiNWrVxdb3W233aJLly6b7MX8+fMLdeRfHTp0iL59+0avXr1K0ut33nmn0J/1/evRo0f0799/k3Xny7/66qvFz7t27RoDBgxoVl+6d+8eu+yySwwfPjzOOOOMZt2jEIGmBOwfTQn5nEB2BawP2c29yP8l8NBDD8UJJ5xQfGPMmDFxxx13NEl00003xbnnnlssN2jQoHjxxRej8bxaX2DNmjVx/PHHx/Tp04v37L///vHAAw/Ejjvu2GR7Gyvwz3/+M04++eTCc/X619577x3PPffcJvuxdu3aOPPMM+Ouu+4q3jNlypRC37wINFfA/tFcKeUIEGhKwHqyeaH8d13bbrttvP3228WC+e/SjjnmmKZofd6OAq+88krhGS3/TLb+VVdXF1/5ylfiq1/9amy99dZl7d3LL78cF154Ydxzzz2pdvJjaeLEiXHUUUeVtX2VE2gLAftHWyhro1oENvI9hN/8qpbk6ScBAgQIECBAgAABAgQIECBAgAABAgQIECBAgAABAgQIECBAgAABAgQIECBAgAABAgQIECBAgAABAgQIECBAgAABAgQIEGgnAYcTtBO8ZgkQIECAAAECBAgQIECAAAECBAgQIECAAAECBAgQIECAAAECBAgQIECAAAECBAgQIECAAAECBAgQIECAAAECBAgQIECAAAECBAgQIECAAIGKFkga9i5JUpcV3XGdI0BgywRyufQRbeb/lnm6u30FVqxYEc8880zMmDEjpk2bFvX19cUOrVy5svDZu+++W3gvP/YPOuig6N69+0Y7nS83e/bsWL16deHzfLkDDjggOnXqVJIg8/XPnDkz1q1bV6hvq622in322Se6dOmy0fqXLVsWc+bMifVztHPnznHooYcW4mjq1bVr1+jXr1+ccMIJcdpppzVV3OcEmiVg/2gWk0IEMilgfchk2gXdSGDx4sUxadKkwvPjgQce2GyfCy+8MK677rpi+dNPPz0mTJiwyfvnzZsXgwcPLj4j5uffnXfeGZ/4xCea3ebGCj744IOF58bly5cXPq6rqys8S++///6brPdXv/pVfPzjHy9+/qMf/SjOOeecLeqHm7MlYP/IVr5FS6CcAtaTpnXPPPPMuOOOO4oFP/OZz8Stt97a9I1KtIvAkiVLYtSoUfHQQw8V2+/WrVt8//vfj09/+tMl+76yqeDy309eddVV8Z3vfKf4nWb+nj322CN+9rOfFb5r9SJQzQL2j2rOnr6XWmAj//bU9D9GlboT6iNAgAABAgQIECBAgAABAgQIECBAgAABAgQIECBAgAABAgQIEPg/9u4FLM7yzv//B4bDAGFAScjBA8aYiYfqeIhAJQejghVP8WdrjLt6pVvtz8PVbn9ba7v/1u62te22prr73zZua7tV/9aoUduqrFqMmkCagTEGEo1NjFFImiiTADkAw2GYv/fdMD8gEwPJMMzA+74uLpznuQ/f+3XP8zzf3F7XAwIIIIAAAggggAACCCCAAAIIIIAAAggggAACCCCAAAIIIIAAAggklAAvJ0io5SJYBBBAAAEEEEAAAQQQQAABBBBAAAEEEEAAAQQQQAABBBBAAAEEEEAAAQQQQAABBBBAAAEEEEAAAQQQQAABBBBAAAEEEEAAAQQQQAABBBBAAAEEEEAAAQQQiJFAqP84odCAjzEKgWEQQGA0BJKSBr6ijet/NFaBMaMl0Nvbq0AgoH379qm5uVnmc993euvWrVq8eLE6OzvtcBkZGVqxYoVOPvnkiMOb9osWLdLHH39sz3s8Hj366KNKTk6OSrgmtjlz5ujAgQO2v8985jP6xje+ofPOOy9i/+vXr9dtt92mrq4ue37ChAmqrq4eUjwpKSnKyspSTk6O/aEgEA0Bnh/RUKQPBMamAPeHsbmuzCo2AiZfffLJJ8ODffvb39Z9990XcfBgMKgf/ehH+u53vxs+b/LXJ554Ykg54qfNyPR95ZVX6pVXXglXu/vuu3X//fcfttm6detUXFysnp4eW8fktj/96U9jA8coY0KA58eYWEYmgUBcCHA/OfIyvPzyy7riiivCFc0+k9kLS01NPXJjasRc4Itf/KIeeeSR8LhmX9PsU15//fXHnPcNdzJm7/Whhx6SyQ3N/mZfueCCC/Tcc88ddq91uONQH4HREOD5MRrqjBmvAoOvB0n8za94XSziQgABBBBAAAEEEEAAAQQQQAABBBBAAAEEEEAAAQQQQAABBBBAAAEEEEAAAQQQQAABBBBAAAEEEEAAAQQQQAABBBBAAAEEEEAAAQQQQCBOBHg5QZwsBGEggAACCCCAAAIIIIAAAggggAACCCCAAAIIIIAAAggggAACCCCAAAIIIIAAAggggAACCCCAAAIIIIAAAggggAACCCCAAAIIIIAAAggggAACCCCAAAIIIIBAXAmE+kcTCg34GFeBEgwCCERXIClp4CvauP6j60tvoyMQDAbV09Oj/t/nDRs2aP78+QoEAjYol8ul6upqzZw5M2KQfr9fc+bMUWNjoz1v2r700ksafM0c7QxNfCeddJJaW1ttF6eccop+/etfq6SkJGKXa9as0ZVXXqnOzk57PicnRzt27FBKSsoRQzAxm3rJyclRi/+Ig1JhzAvw/BjzS8wEEThqAe4PR01HQwR0ySWX6PXXX7cSxx13nB544AEtWbIkoszu3bvtuYqKivD5X/ziF7rzzjujIvnDH/5Q3/nOd8J9XXDBBVq7dq1SU1Mj9v/ee+/prLPOUnd3tz1/66236uGHH45KLHQyPgR4foyPdWaWCMRCgPvJkZXN3tmkSZPU0tISrvzMM8/o+uuvP3JjasRUwORk//Iv/yKzZqaYPb4f//jHuvvuu48qjm3bttn9SLPHmJWVpWnTpmnixInD6svke/fee69+8pOfDGh3xx13aNmyZcPqi8oIxJMAz494Wg1iGW2BCP8vjL/5NdqLwvgIIIAAAggggAACCCCAAAIIIIAAAggggAACCCCAAAIIIIAAAggggAACCCCAAAIIIIAAAggggAACCCCAAAIIIIAAAggggAACCCCAAAIIxLkALyeI8wUiPAQQQAABBBBAAAEEEEAAAQQQQAABBBBAAAEEEEAAAQQQQAABBBBAAAEEEEAAAQQQQAABBBBAAAEEEEAAAQQQQAABBBBAAAEEEEAAAQQQQAABBBBAAAEEEBgVgVD/UUOhAR9HJSAGRQCB2AgkJQ18RRvXf2zcGSX2AvX19SouLlYgELCDu1wu+Xw+ud3uiME0NTWpsLBQDQ0N9vyCBQu0cuVKDb5mjnYmPT09ys/PV0tLi+0iPT1dlZWVmjt3bsQuq6qqVFpaqs7OTns+NzdXfr9fKSkpRxsC7RA4JgGeH8fER2MExrQA94cxvbxMboQFTP5pclRTpkyZoscff1yXXnppxFE//PBDm99+/PHH4fPV1dUqKSmJSpTPPvusPv/5z4f7MvFs27ZNGRkZEfvfuXOnTjnlFHV3d9vzV111lV544YWoxEIn40OA58f4WGdmiUAsBLifDE35zjvv1EMPPRSufN111+m5554bWmNqxUTgrbfeUnl5eTjfM9/t2267TcuWLZPD4RhSDCZX3LRpk9atW6e3335bf/3rX9Xc3Ky//OUvdl+0oKBAs2fP1iWXXKKzzz5b2dnZQ+q3o6NDX/jCF1RRURGub9qa/PWaa64ZUh9UQiDeBHh+xNuKEM9oCkT4f2H8za/RXBDGRgABBBBAAAEEEEAAAQQQQAABBBBAAAEETh96lAAAIABJREFUEEAAAQQQQAABBBBAAAEEEEAAAQQQQAABBBBAAAEEEEAAAQQQQAABBBBAAAEEEEAAAQQQQCABBHg5QQIsEiEigAACCCCAAAIIIIAAAggggAACCCCAAAIIIIAAAggggAACCCCAAAIIIIAAAggggAACCCCAAAIIIIAAAggggAACCCCAAAIIIIAAAggggAACCCCAAAIIIIBAzAVC/UcMhQZ8jHkwDIgAArETSEoa+Io2rv/Y2TNSbAXq6+tVXFysQCBgB3a5XPL5fHK73REDaWpqUmFhoRoaGuz5BQsWaOXKlRp8zRztLHp6epSfn6+WlhbbRXp6uiorKzV37tyIXVZVVam0tFSdnZ32fG5urvx+v1JSUo42BNohcEwCPD+OiY/GCIxpAe4PY3p5x8zkgsGgOjo61Nraqj179hwyL/M9NvlZTk6OJk+ebHPArq4u7d69WwcOHLBto116e3u1aNEivffee7brk046SY8//riNIVLZunWr/u7v/i6cH6ampuqFF17QlClTjiq0jIwMmyNPnDjR5pi1tbWaM2eOuru7bX/mmPHKysqK2L/Js48//viwzcUXX6zf/va3OuWUU2x9k/8aQ9PHSPgNDmrChAk21szMTCUnJx+VCY1iK8DzI7bejIbAWBbgfjK01TV7TfPmzQtXNrlEc3OzzDOUEh8CS5Ys0aOPPhoO5sILL9Tq1avldDqPGKDZQ3zooYds+7q6uiPWN9fNZZddpjvvvFNXX321HA7HEduYPHrWrFkD8umysjK98sorR2xLBQTiUYDnRzyuCjGNlkCE/xfG3/warcVgXAQQQAABBBBAAAEEEEAAAQQQQAABBBBAAAEEEEAAAQQQQAABBBBAAAEEEEAAAQQQQAABBBBAAAEEEEAAAQQQQAABBBBAAAEEEEAAAQQSRICXEyTIQhEmAggggAACCCCAAAIIIIAAAggggAACCCCAAAIIIIAAAggggAACCCCAAAIIIIAAAggggAACCCCAAAIIIIAAAggggAACCCCAAAIIIIAAAggggAACCCCAAAIIxFQg1H+0UGjAx5gGwmAIIBBbgaSkga9o4/qPrT+jxU6gvr5excXFCgQCdlCXyyWfzye32x0xiKamJhUWFqqhocGeX7BggVauXKnB18zgxsFgUD09Perq6rK/zTWVmppqf9LS0pScnGybmHP5+flqaWmxn9PT01VZWam5c+dGjKeqqkqlpaXq7Oy053Nzc+X3+5WSkhI7REZCoJ8Azw++DgggcDgB7g98NxJBwOSEu3bt0saNG7Vu3Tqbs/X/t5DJsfLy8nTWWWfZ/Mx8NnlbbW2t3n//fds22sXkkb/5zW9k8lBTJk2apC996UuHzfd27typRx55RL29vbZ+RkaGbrvtNpvnDreYHHXq1KmaNWuWioqKlJmZqQ0bNujiiy8O56sOh0N79uxRTk5OxO6N6fHHH6+Ojg573rg98MADmj17tv3c1tam5uZmvfPOO9ZvJP/taeZTUFBgf0488USbh1PiX4DnR/yvEREikCgC3E+GtlLmWWyeldu3bw83ePjhh3XrrbcOrYM4q2VyKZOHtLa22pxlcDHfC7P/ZnKZyZMn2z0+s3+3e/duHThwIJzDxMu0Nm3apFtuucXuIZqSlZWl+++/XxdddNERQzR53H333actW7YcsW6kCp///Of1i1/8wu5dfloxsf3xj3/UTTfdZC1NMXnXT3/6U1111VVHNfanNZowYYJ1MLlq3x5r1Aehw3EtwPNjXC8/kx8kEOH/hfE3v/iWIIAAAggggAACCCCAAAIIIIAAAggggAACCCCAAAIIIIAAAggggAACCCCAAAIIIIAAAggggAACCCCAAAIIIIAAAggggAACCCCAAAIIIIDApwrwcgK+IAgggAACCCCAAAIIIIAAAggggAACCCCAAAIIIIAAAggggAACCCCAAAIIIIAAAggggAACCCCAAAIIIIAAAggggAACCCCAAAIIIIAAAggggAACCCCAAAIIIIDAoQKh/odCoQEf8UIAgTEskJQ08BVtXP9jeLHH+dTq6+tVXFysQCBgJVwul3w+n9xud0SZpqYmFRYWqqGhwZ5fsGCBVq5cqcHXzODGpv+2tja1tLSovb1dwWBQEyZMUE5Ojv1JT0+3TXp6epSfn2/rmWKOV1ZWau7cuRHjqaqqUmlpqTo7O+353Nxc+f1+paSkjPOVZfqjJcDzY7TkGReB+Bfg/hD/a0SEUnNzs9asWaM33nhDq1at0uB/BzkcDpvDXXrppfrqV7+qzMxMNTY2atmyZTJ55Z49e6LO2Nvbq82bN6ujo8P2nZGRoVmzZik5OTniWCbn3LJlSzh2kxeefvrpSktLG3Zs5rrNy8vTRRddpDvvvFMTJ07Uhg0bdNlll2n37t22P9O/yT9NHhqpmLhNH33xn3TSSVqxYoWKiops9ffee081NTVavXq1tm7dOuwYh9PAmM2cOdPm/wsXLrR5OCX+BXh+xP8aESECiSLA/WToK3XPPffo/vvvDze48cYbtXz58qF3EEc1zZ7crl27tHHjRq1bt87mSP1zPJPLmFzlrLPOsvtv5rPZl6utrdX7779v28ZTMXmUyQ37ionb5DVH2ps08/+f//kfdXd3R5yOaW9+TL5r9i1NDhqpTJ06Vc8884zNDw9XTD5qcsUbbrjBOvaV0047Tf/8z/8cVU6T3xUUFNifE0888ahy3qgGRGdjUoDnx5hcViZ1lAIRnjf8za+jtKQZAggggAACCCCAAAIIIIAAAggggAACCCCAAAIIIIAAAggggAACCCCAAAIIIIAAAggggAACCCCAAAIIIIAAAggggAACCCCAAAIIIIAAAuNFgJcTjJeVZp4IIIAAAggggAACCCCAAAIIIIAAAggggAACCCCAAAIIIIAAAggggAACCCCAAAIIIIAAAggggAACCCCAAAIIIIAAAggggAACCCCAAAIIIIAAAggggAACCCAwHIFQ/8qh0ICPw+mHugggkGACSUkDX9HG9Z9gC0i4hxWoq6vTl770JbW2ttqfmTNnqr6+XoFAwLZxuVzy+Xxyu90R+2hqalJhYaEaGhrs+QULFmjlypXqf810dnaqra1N7733nrZt26bGxkbt3r1bLS0tMue6u7tlrqnU1FQ5nU7l5OQoPz9fJ5xwgqZPn64rr7xSe/futf2np6ersrJSc+fOjRhPVVWVSktLbb+m5Obmyu/3KyUlhW8BAqMiwPNjVNgZFIGEEOD+kBDLNO6DNHmUye1ef/11rVmzxuZs/UtycrLNz8rKynTPPfdowoQJ+uCDD7R06VJt2LBB+/bti7qhicGM0ZevmvzR5IyDr6m+gTs6Omz9vmLyQlPf5J7DLWYMkx9fdNFFuvvuuzV58mSZfNrM3+S3ppj+jZvJQyMVE09eXp7Mb1Oys7NtfltUVGQ/b9y40Zq/9tpr2rJly3BDHFZ9s34m/58/f76WLFmi448/fljtqTw6Ajw/RsedUREYiwLcT4a+quvXr7f7X9dcc41uu+02XX755YfNPYbe6+jUbG5utnndG2+8oVWrVh2S3zkcDpvTXXrppfrqV7+qzMxMu5e3bNkyu2e4Z8+e0Qk8wqhmT/Htt98Oz8HkdzNmzLAxf1oxBmYvM1Jue8kll9h1Pv/8822eZK4Ts4e5Y8cOPfXUU/rNb36jYDA4oPuMjAytWLHC7mFGKmZPtKamRk8++aRefvnlcHtjfc455xw2bzwa6L78rri4WAsXLrT7rBQEoi3A8yPaovSXyAIR9iL4m1+JvKDEjgACCCCAAAIIIIAAAggggAACCCCAAAIIIIAAAggggAACCCCAAAIIIIAAAggggAACCCCAAAIIIIAAAggggAACCCCAAAIIIIAAAggggEAMBHg5QQyQGQIBBBBAAAEEEEAAAQQQQAABBBBAAAEEEEAAAQQQQAABBBBAAAEEEEAAAQQQQAABBBBAAAEEEEAAAQQQQAABBBBAAAEEEEAAAQQQQAABBBBAAAEEEEAAAQQSTiDUP+JQaMDHhJsMASOAwNAFkpIGvqKN63/odtSMb4G6ujqdd9554SDdbrcaGxsVCATsMZfLJZ/PJ3M8UmlqalJhYaEaGhrs6QULFmjlypUy10xPT4/27t2rjz76yPb55ptvav369Xr33XftsdbW1kO6TE5OVlZWlqZNm2bHNLE98MADOnDggK2bnp6uP/3pT5o3b17EeKqqqlRaWqrOzk57Pjc3V36/XykpKfG9EEQ3ZgV4fozZpWViCByzAPeHYyakgxgIdHd3q6WlRbt27dKOHTs0+N9BJnfLzMzU1KlTNWPGDDkcDnV0dGjbtm3as2eP9u/fH/Uou7q6dPfdd+uDDz6wfU+fPl1Lly5VWlpaxLE2b96se+65R729vfZ8Tk6OzS/z8/OHHZu5brOzs21bM67JTU1+W1ZWpt27d9v+TN5p8k+Th0YqxicvL886mWL6q6ysVFFRkf1s8l7T19atW20/I/lvT7N+Ju8+4YQTdNJJJx3WcNhQNBhRAZ4fI8pL5wiMKwHuJ8NbbpMPmZwn0YvJL8ze3euvv641a9ZEzO9MjmPyG5NDTZgwweZdJt/asGGD9u3bFzcEZm9x586d4XhMjjV58uRPja+9vd3mtWbfsn8xa/vggw/q6quvtvltpGLysrVr19pc1PzuXyZOnKgnnnjC7ksOLhs3brTmr732mt54440BOfLxxx+vSZMmRc3U5HczZ87U/PnztWTJEpn+KQhEW4DnR7RF6S+RBQZfD5L4m1+JvKDEjgACCCCAAAIIIIAAAggggAACCCCAAAIIIIAAAggggAACCCCAAAIIIIAAAggggAACCCCAAAIIIIAAAggggAACCCCAAAIIIIAAAggggEAMBHg5QQyQGQIBBBBAAAEEEEAAAQQQQAABBBBAAAEEEEAAAQQQQAABBBBAAAEEEEAAAQQQQAABBBBAAAEEEEAAAQQQQAABBBBAAAEEEEAAAQQQQAABBBBAAAEEEEAAAQQSTiDUP+JQaMDHhJsMASOAwNAFkpIGvqKN63/odtSMb4HGxkYVFBSEg5wyZYpaW1sVCATsMZfLJZ/PJ7fbHXEiTU1NKiwsVENDgz2/YMECrVy5UuYa2bdvn9544w2tWrVKq1evVnNzs/bv36+Ojg51dXWpp6cnYp8Oh0NpaWnKyMjQhAkTtHPnznDd9PR0vfTSS3acSKWqqkqlpaXq7Oy0p3Nzc+X3+5WSkhLfC0F0Y1aA58eYXVomhsAxC3B/OGZCOoihgMkN29ra7Ij9/y2UnJxs87a+n77z3d3dNt/ryymPNdTe3l47vsknTf769a9/XR988IHtdvr06br//vttDJHKli1bdM8998j0YUpOTo5+9rOfKT8//6jCcjqdMjmpyS/NdWz6/9rXvmZzaFNMLmvyVZPHRiomT/3c5z4XzlczMzP1H//xHzrrrLNsdROn+TH9mbz50/7taWIw40ycOPGo55OdnS0TQ2pqqp0PJf4FeH7E/xoRIQKJIsD9JFFWKrpxmjytpaVFu3bt0o4dOw7JNUx+Z3KDqVOnasaMGTa3MTnJtm3btGfPHru3Fw/F5Eg//OEPVVNTY8MxcX/3u9/VBRdccNjwzF6lyRvr6urCdUxud/PNN2vJkiW2rcnzjlSM3YMPPqgHHnhAwWAwXH327NmqqKg4JC87cOCAdu/era1bt+r3v/+9li1bFm5jctn77rvvSEMO+bxxmDZtmk444QSddNJJh82Rh9whFRGIIMDzg68FAv9XIMK/o/mHNV8QBBBAAAEEEEAAAQQQQAABBBBAAAEEEEAAAQQQQAABBBBAAAEEEEAAAQQQQAABBBBAAAEEEEAAAQQQQAABBBBAAAEEEEAAAQQQQAABBBD4VAFeTsAXBAEEEEAAAQQQQAABBBBAAAEEEEAAAQQQQAABBBBAAAEEEEAAAQQQQAABBBBAAAEEEEAAAQQQQAABBBBAAAEEEEAAAQQQQAABBBBAAAEEEEAAAQQQQAABBBA4VCDU/1AoNOAjXgggMIYFkpIGvqKN638ML/Y4m9qBAweUnZ0dnnVGRobM9zsQCNhjLpdLPp9Pbrc7okxTU5MKCwvV0NBgz1988cV6/vnntWXLFq1fv15r1qyxvzdt2qSenh7b93CLuf762qWkpGjZsmW6/vrrlZOTI4fDMaC7qqoqlZaWqrOz0x7Pzc2V3++XaUdBYDQEeH6MhjpjIpAYAtwfEmOdiDI+BLq7u7Vjxw5t3LhRq1ev1mOPPWZzPFMmTZqkxYsXHzbf27Vrl5588slwPpmZmambbrrJ5rnRKCYffvbZZ9XR0WG7S05O1h133KH09PSI3Zuc2OSz5rcpaWlpNredOnXqsMMxufvJJ5+sc8891+bklPEhwPNjfKwzs0QgFgLcT2KhHL9jmL2/trY2G2D//TqTy5j8pO+n77zJx7q6usJ7hsc6s97eXjt+c3OzPvroI5nPwynt7e368pe/rH379tlmM2bM0Le+9S1Nnjz5sN387ne/01NPPRU+b66Bf/iHf9AXvvAFmbzK7B8Ovi4O15nJ/R566CE988wzA6r84z/+oxYtWjTgmJmb+WltbdWHH36o+++/X9u3b7d1zLj/+Z//qQkTJtjPJgbz3xMnTlR+fv5wSMJ1zV6vyXlTU1OHPJ+jGohG41aA58e4XXomHkEgwnODv/nFNwUBBBBAAAEEEEAAAQQQQAABBBBAAAEEEEAAAQQQQAABBBBAAAEEEEAAAQQQQAABBBBAAAEEEEAAAQQQQAABBBBAAAEEEEAAAQQQQAABBD5VgJcT8AVBAAEEEEAAAQQQQAABBBBAAAEEEEAAAQQQQAABBBBAAAEEEEAAAQQQQAABBBBAAAEEEEAAAQQQQAABBBBAAAEEEEAAAQQQQAABBBBAAAEEEEAAAQQQQAABBA4VCPU/FAoN+IgXAgiMYYGkpIGvaOP6H8OLPQ6nlpycrP7faafTqUAgYCVcLpd8Pp/cbndEmaamJhUWFqqhocGenzdvnn7zm9/o6aef1vLly+3x/fv3R03VXIu33nqr7rjjDs2aNUsZGRnqf31WVVWptLRUnZ2ddszc3Fz5/X6lpKRELQY6QmA4Ajw/hqNFXQTGlwD3h/G13sx26AL79u3TBx98II/HE27U3t6umpoarVy5Ui+88IK2bNkSzldN7nrKKacMyAn7j9bR0aEPP/wwfMjkhaZ+amrq0IP6lJomb25sbFQwGLS1zLU9c+ZMORyOiK1M3r158+Zw/m1y8ZNPPtnmtcMtmZmZKigo0LXXXqtbbrlluM2pn6ACPD8SdOEIG4E4FOB+EoeLMo5C6u7u1o4dO7Rx40b9+c9/Vk9Pz4D9ySNRmD3J3/3ud+E255xzji677LLDNmtpadEzzzwzYJ9y+vTpuuaaaw6btx0pBrPn+fjjj8vkm31l0qRJWrhwobKzsw/b/LXXXlNdXV04d7z88st15pln2s8mJzS54bnnnmv3XCkIxKMAz494XBViGi2BwdeD2RYYrVgYFwEEEEAAAQQQQAABBBBAAAEEEEAAAQQQQAABBBBAAAEEEEAAAQQQQAABBBBAAAEEEEAAAQQQQAABBBBAAAEEEEAAAQQQQAABBBBAAAEEEkOAlxMkxjoRJQIIIIAAAggggAACCCCAAAIIIIAAAggggAACCCCAAAIIIIAAAggggAACCCCAAAIIIIAAAggggAACCCCAAAIIIIAAAggggAACCCCAAAIIIIAAAggggAACCMRWINR/uFBowMfYRsJoCCAQU4GkpIGvaOP6jyk/g42wwJQpU/Txxx+HR0lPT1dnZ6f97HK55PP55Ha7I0bR1NSkwsJCNTQ02PPnn3++5s+fr5qaGm3atEltbW3q7u6O6gxOP/10XXnllbrxxht16qmn6vjjjw/3X1VVpdLS0nD8ubm58vv9SklJiWoMdIbAUAV4fgxVinoIjD8B7g/jb82Z8acLXH/99Xr99dfV0tJiK77zzjs688wz7X+3t7dr3bp1WrNmjV599VWbax44cMCemzBhgs1Bk5OTIw6wb98+rV+/Xn3/hktLS7P1nU5nVJbExFFfXx/Oec21XVJSctj8s7e3V9XV1TK/TXE4HPJ4PDbvHm4xc5g2bZouv/xy3XDDDcNtTv0EFeD5kaALR9gIxKEA95M4XJRxFJLJ70xOt3LlSr344os2lxrOnvvevXu1c+fOsNjUqVNl9gEPV5qbmwfsf5ocbPr06UpNTT0m9dbWVu3atWtAHyeccMKn5nYmP/3rX/8abnPcccfJ7M+akpmZqYKCAl177bW65ZZbjik2GiMwUgI8P0ZKln4TUWDw9SCJv/mViAtJzAgggAACCCCAAAIIIIAAAggggAACCCCAAAIIIIAAAggggAACCCCAAAIIIIAAAggggAACCCCAAAIIIIAAAggggAACCCCAAAIIIIAAAgjEUICXE8QQm6EQQAABBBBAAAEEEEAAAQQQQAABBBBAAAEEEEAAAQQQQAABBBBAAAEEEEAAAQQQQAABBBBAAAEEEEAAAQQQQAABBBBAAAEEEEAAAQQQQAABBBBAAAEEEEAgYQRC/SMNhQZ8TJhJECgCCAxfIClp4CvauP6Hb0iL+BU488wz9e6774YDTE9PV2dnp/3scrnk8/nkdrsjTqCpqUmFhYVqaGiw50899VSlpaVp+/btamtrG9DG4XDI6XQqJydHWVlZ9scca29vt/U7OjoUDAaPCJWamqqzzjpLixYt0vz58+XxeGRiNn1VVVWptLQ0HH9ubq78fr9SUlKO2C8VEBgJAZ4fI6FKnwiMDQHuD2NjHZlF9ASuv/56Pffcc+EOf/e73+mmm26yn3t7exUIBLRv3z7t2rVLixcv1ubNm+25WbNm6fHHH7f5YKSyceNG3XzzzbYPU44//ng98cQTmjZtWlSC/8tf/qIvf/nLam1ttf2ZnHT16tXKzs6O2L/Js+fMmRPOV01O/Ktf/Upnn332sOMxOa5pb/Jr80MZHwI8P8bHOjNLBGIhwP0kFsqMcTgBsx+4bt06rVmzRq+99pq6u7uHjGXyusbGRn344YfhNuecc47N8w5X6uvr1dLSEj59wgknaObMmUMe83AVzf8nWLt2rbq6usJVTJ55uL1UU6m5uVkbNmwI18/Ly9NnPvMZmWvS7J2a9pdffrluuOGGY46PDhAYCQGeHyOhSp+JKjD4epDE3/xK1MUkbgQQQAABBBBAAAEEEEAAAQQQQAABBBBAAAEEEEAAAQQQQAABBBBAAAEEEEAAAQQQQAABBBBAAAEEEEAAAQQQQAABBBBAAAEEEEAAAQRiJMDLCWIEzTAIIIAAAggggAACCCCAAAIIIIAAAggggAACCCCAAAIIIIAAAggggAACCCCAAAIIIIAAAggggAACCCCAAAIIIIAAAggggAACCCCAAAIIIIAAAggggAACCCCQUAKh/tGGQgM+JtRECBYBBIYnkJQ08BVtXP/D86N2fAvMmTNHa9asCQeZlpamrq4u+9nlcsnn88ntdkecRFNTky688EI1Njba8xMmTJC5Pjo6OtTb2zugTVZWlqZMmaLzzjtPs2bN0vTp02WObdu2TY899ph27Nihtra2I2KZ69G0mzx5sm655RbdfPPN9r8zMzNVVVWl0tJSdXZ22n5yc3Pl9/uVkpJyxH6pgMBICPD8GAlV+kRgbAhwfxgb68gsoifwve99T//6r/8a7vAb3/iGfvrTnw4YIBgM6sCBA5o3b542bNhgz51zzjlatWqVnE5nxGBMLrtgwQKZtqZMmjRJ1dXVOvnkk6MSfH19va688krt2bPH9mfyTpPX5uTkROzf5MknnHCCzZdNyc7OVkVFhc2ph1vMfcSMl5ycrMH3lOH2Rf3EEeD5kThrRaQIxLsA95N4X6GxHZ/ZNwwEAtq3b5+am5vtPuJQ99xNHrV06VKtWLEijPTwww+rqKgoIprZJ1y0aJHdgzQlIyNDX/nKV/T3f//3UUG+/fbb9ec//znc1+zZs/Xf//3fh+27trZWt912W3i+Z5xxht0bTU9Pt7md2fc0ueTh8smoBE0nCByDAM+PY8Cj6ZgTiPBvcf7m15hbZSaEAAIIIIAAAggggAACCCCAAAIIIIAAAggggAACCCCAAAIIIIAAAggggAACCCCAAAIIIIAAAggggAACCCCAAAIIIIAAAggggAACCCCAQHQFeDlBdD3pDQEEEEAAAQQQQAABBBBAAAEEEEAAAQQQQAABBBBAAAEEEEAAAQQQQAABBBBAAAEEEEAAAQQQQAABBBBAAAEEEEAAAQQQQAABBBBAAAEEEEAAAQQQQAABBMaGQKj/NEKhAR/HxgyZBQIIRBRIShr4ijauf74oY0ngmmuu0QsvvBCeUlpamrq6uuxnl8sln88nt9sdccpNTU06//zz9de//tWeT0lJUW9vr/0xxVw7kyZN0owZM3T22WfrjDPOUEFBgfLy8pSdna329natW7dO//Vf/6XGxka1tbUNiTY5OVkmzvnz5+uqq65SeXm5pk+frurqapWWlqqzs9P2k5ubK7/fb+OiIDAaAjw/RkOdMRFIDAHuD4mxTkQZO4E//OEPuu6668IDlpWV6ZVXXjkkgEAgoOLiYtXX19tzHo9HXq9XTqczYrA1NTUqKSlRMBi05/Pz81VbW2tz0miU9evXy8S6e/fucD5s8k+Th0YqHR0dNhc2v00xOXFlZaWKioqiEQ59jAMBnh/jYJGZIgIxEuB+EiNohvlUAZOj9fT0aDj77Xv37tXVV19t9yz7yquvvmpzvkjF5I/z5s3Txo0b7WmzV/nLX/5SV1xxRVRW50c/+pF+8IMfhPsy+emqVauUnp5+2PzU5I99+6+TJ0/Wpk2blJmZafdSzT6m2fscfI1GJVg6QSAKAjw/ooBIF2MY+YK/AAAgAElEQVRGIMK9mr/5NWZWl4kggAACCCCAAAIIIIAAAggggAACCCCAAAIIIIAAAggggAACCCCAAAIIIIAAAggggAACCCCAAAIIIIAAAggggAACCCCAAAIIIIAAAgggMDICvJxgZFzpFQEEEEAAAQQQQAABBBBAAAEEEEAAAQQQQAABBBBAAAEEEEAAAQQQQAABBBBAAAEEEEAAAQQQQAABBBBAAAEEEEAAAQQQQAABBBBAAAEEEEAAAQQQQAABBBJbINQ//FBowMfEnhnRI4DApwokJQ18RRvXP1+YsSSwZMkSPfroo+Eppaamqru72352uVzy+Xxyu92HTNlcBzt37tT555+vpqamAefNNZOSkmLbn3322brkkku0YMECnXXWWerp6VFbW5v27t2r7du3y+v1avny5bavQCAwLNrJkyfrnHPO0T333KOLLrpIb775psrKytTZ2Wn7yc3Nld/vt7FQEBgNAZ4fo6HOmAgkhgD3h8RYJ6KMncAHH3ygU089NTygyeNaWloOCcDki8XFxaqvr7fnPB6PzSedTmfEYGtqalRSUqJgMGjP5+fnq7a2VgUFBVGZ3Pr1623+uXv3btufyTtN/mnij1Q6OjqUl5cn89uU7OxsVVZWqqioKCrx0MnYF+D5MfbXmBkiECsB7iexkmacaAuYfUiTD5r80RTzXV69erXmzJkTcajB+eNpp52mtWvXauLEiVEJzeRyCxcuVHt7u+3P7H8+8sgjmj17dsT+33rrLV188cXav39/OH80ee+ECROiEg+dIDDSAjw/RlqY/hNJYPD1YB5LiRQ/sSKAAAIIIIAAAggggAACCCCAAAIIIIAAAggggAACCCCAAAIIIIAAAggggAACCCCAAAIIIIAAAggggAACCCCAAAIIIIAAAggggAACCCCAQOwFeDlB7M0ZEQEEEEAAAQQQQAABBBBAAAEEEEAAAQQQQAABBBBAAAEEEEAAAQQQQAABBBBAAAEEEEAAAQQQQAABBBBAAAEEEEAAAQQQQAABBBBAAAEEEEAAAQQQQAABBOJfINQ/xFBowMf4j54IEUDgqAWSkga+oo3r/6gpaRiHAv/0T/+kBx98MBxZSkqKenp67GeXyyWfzye3231I5B0dHaqrq1N5eblaW1sHnE9NTdWkSZO0cOFCzZs3Tx6PR729vWpqatLatWv1l7/8RY2NjTJ9tLS0aMeOHers7FQwGByWUHp6uqZOnaovfvGLuvzyyxUIBOxv05cpubm58vv9MnOiIDAaAjw/RkOdMRFIDAHuD4mxTkQZW4GsrCy1t7eHB921a5emTJkyIAiT7xUXF6u+vt4eN3mm1+uV0+mMGGxNTY1KSkrCeWZ+fr5qa2tVUFAwrMmZPNXkyF1dXfa3+TehyXk3bdqkq666Srt377b9mbzT5J8mD41UTP6bl5dn82BTsrOzVVlZqaKiomHFQ+XxK8DzY/yuPTNHINoC3E+iLUp/sRLYvn27CgsL9dFHH9khHQ6Hqqqq9NnPfjZiCIPzx8985jM2H8zIyIhKyFu2bLH5Zl8+eOaZZ+qBBx6we5SRitlPveyyy7Rnz55w/Oa/c3JyohIPnSAw0gI8P0ZamP4TSWDw9SCJv/mVSAtIrAgggAACCCCAAAIIIIAAAggggAACCCCAAAIIIIAAAggggAACCCCAAAIIIIAAAggggAACCCCAAAIIIIAAAggggAACCCCAAAIIIIAAAgiMggAvJxgFdIZEAAEEEEAAAQQQQAABBBBAAAEEEEAAAQQQQAABBBBAAAEEEEAAAQQQQAABBBBAAAEEEEAAAQQQQAABBBBAAAEEEEAAAQQQQAABBBBAAAEEEEAAAQQQQACBuBcI9Y8wFBrwMe6DJ0AEEDh6gaSkga9o4/o/ektaxp/Afffdp3vvvTccWEpKinp6euxnl8sln88nt9t9SOBNTU1asWKF7rnnHrW3t4fPm+tl5syZmj17tm644Qaddtpp6u3tVV1dnd566y3b37Zt2/TRRx8pGtdSVlaWSkpKdO2119qxrrnmGnV2dtp4cnNz5ff7ZeZEQWA0BHh+jIY6YyKQGALcHxJjnYgytgJz5szRmjVrwoO+9NJL+tznPjcgiEAgoOLiYtXX19vjHo9HXq9XTqczYrA1NTU2VwwGg/Z8fn6+amtrVVBQMKzJmXHb2trU0tJic1/T34QJE9TY2KhFixZpz549tj+Td5r80+ShkUpHR4fy8vJkfpuSnZ2tyspKFRUVDSseKo9fAZ4f43ftmTkC0RbgfhId0eeff14vvviifvWrX0WnQ3o5okBDQ4MKCwtl9iZNcTgcqq6utjlipHK4/DE1NdXugXZ1ddnfZp/SHDM/aWlpSk5OPmIspoKJx4xt9jpNyczMtHum5eXlEdubPdKysjKbM/blj2Yuxx133JDGoxICoy3A82O0V4Dx40lg8PUgib/5FU8LRCwIIIAAAggggAACCCCAAAIIIIAAAggggAACCCCAAAIIIIAAAggggAACCCCAAAIIIIAAAggggAACCCCAAAIIIIAAAggggAACCCCAAAIIxKEALyeIw0UhJAQQQAABBBBAAAEEEEAAAQQQQAABBBBAAAEEEEAAAQQQQAABBBBAAAEEEEAAAQQQQAABBBBAAAEEEEAAAQQQQAABBBBAAAEEEEAAAQQQQAABBBBAAAEEEBh1gdCoR0AACCCAAAIIxFDA5XLJ5/PJ7XYPGDUUCmnz5s369re/reeff149PT0xjGrgUMnJycrMzNR1111nfxYvXqzOzs5Ri4eBEfg0AXPtUBBAAAEjkJQ08BXA3B/4XiAg3XXXXVq2bFmY4sc//rG+9a1vDaAJBAIqLi5WfX29Pe7xeOT1euV0OiMS1tTUqKSkRMFg0J7Pz89XbW2tCgoKDktucsm2tja999572rZtmxobG7V79261tLTYPLO7u1vmmk1NTbX1XnnlFXV0dNj+HA6H3nnnHU2fPl1paWmHjGHq5eXlhetnZ2ersrJSRUVFfAUQGJIAz48hMVEJAQSGIDD4fjKEJlRBIC4FTP5VXV1tc8RIZXD+GItJVFRUqLy8POJQdXV1Kisrk9/vj0UojIEAAgggEFsB/uZXbL0ZDQEEEEAAAQQQQAABBBBAAAEEEEAAAQQQQAABBBBAAAEEEEAAAQQQQAABBBBAAAEEEEAAAQQQQAABBBBAAAEEEEAAAQQQQAABBBBAAIGEE+DlBAm3ZASMAAIIIIAAAggggAACCCCAAAIIIIAAAggggAACCCCAAAIIIIAAAggggAACCCCAAAIIIIAAAggggAACCCCAAAIIIIAAAggggAACCCCAAAIIIIAAAggggAACMRAIxWAMhkAAAQQQQCBuBFwul3w+n9xu94CYmpqaVFtbq+9973tat26dQqHRe0QmJSUpOTlZ8+fP1yWXXKLvf//76urqihtDAkGgv8BoXiusBAIIxJeAeX5xf4ivNSGa0Rf45S9/qdtvvz0cyI033qjly5cPCCwQCKi4uFj19fX2uMfjkdfrldPpjDiBmpoalZSUKBgM2vP5+fk2jy0oKDikfk9Pj/bu3auPPvpIjY2NevPNN7V+/Xq9++679lhra+shbUweap7vfc948/mxxx7Tueeeq8mTJ+u4446zuWrfNd/R0aG8vDyZ36ZkZ2ersrJSRUVFo78ARJAQAjw/EmKZCBKBhBAYfD9JiKAJEoEIAg6HQ9XV1TZHjFRM/mhyrQ0bNsTMr6KiQuXl5RHHq6urU1lZmfx+f8ziYSAEEEAAgZgJ8De/YkbNQAgggAACCCCAAAIIIIAAAggggAACCCCAAAIIIIAAAggggAACCCCAAAIIIIAAAggggAACCCCAAAIIIIAAAggggAACCCCAAAIIIIAAAggkpgAvJ0jMdSNqBBBAAAEEEEAAAQQQQAABBBBAAAEEEEAAAQQQQAABBBBAAAEEEEAAAQQQQAABBBBAAAEEEEAAAQQQQAABBBBAAAEEEEAAAQQQQAABBBBAAAEEEEAAAQQQGFmB0Mh2T+8IIIAAAgjEl4DL5ZLP55Pb7R4Q2Pr161VZWamf//zn2r59e1wEfcYZZ+icc87Rc889p+7u7riIiSAQGCwQCpFO8q1AAIG/CSQlDXwFMPcHvhkISF6vV5/97GfDFKeffrrefffdATSBQEDFxcWqr6+3xz0ej23ndDojEtbU1KikpETBYNCez8/PV21trQoKCgbU7+3t1b59+/TGG29o1apVWr16tZqbm7V//351dHSoq6tLPT09Q1qmCy64QBdeeKEuvfRSXX755Ta21NRU29b0lZeXZ3+bkp2dbfPqoqKiIfVNJQR4fvAdQACBaAkMvp9Eq1/6QSDWAg6HQ9XV1TZHHFxM/tbU1KRLLrlEmzdvjlloFRUVKi8vjzheXV2dysrK5Pf7YxYPAyGAAAIIxEyAv/kVM2oGQgABBBBAAAEEEEAAAQQQQAABBBBAAAEEEEAAAQQQQAABBBBAAAEEEEAAAQQQQAABBBBAAAEEEEAAAQQQQAABBBBAAAEEEEAAAQQQQCAxBXg5QWKuG1EjgAACCCCAAAIIIIAAAggggAACCCCAAAIIIIAAAggggAACCCCAAAIIIIAAAggggAACCCCAAAIIIIAAAggggAACCCCAAAIIIIAAAggggAACCCCAAAIIIIDAyAqERrZ7ekcAAQQQQCC+BFwul3w+n9xu94DAnnzyST377LN67bXX1NzcHBdB5+XladKkSXr//ffV3d0dFzERBAKDBUIh0km+FQgg8DeBpKSBrwDm/sA3AwGpvb1dWVlZYYrk5GR1dHQoLS0tfCwQCKi4uFj19fX2mMfjkdfrldPpjEhYU1OjkpISBYNBez4/P1+1tbUqKCiwn3t6emT63Lx5s9avX681a9bY35s2bbLnjubazMjI0CmnnKILLrhAc+fO1XnnnacZM2YoJydHXV1dMnmrmZcp2dnZqqysVFFREV8BBIYkwPNjSExUQgCBIQgMvp8MoQlVEIhLAYfDoerqapsj9i+9vb3at2+fzbXuuusu+f3+mMVfUVGh8vLyiOPV1dWprKwspvHEbOIMhAACCCDA3/ziO4AAAggggAACCCCAAAIIIIAAAggggAACCCCAAAIIIIAAAggggAACCCCAAAIIIIAAAggggAACCCCAAAIIIIAAAggggAACCCCAAAIIIIAAAp8qwMsJ+IIggAACCCCAAAIIIIAAAggggAACCCCAAAIIIIAAAggggAACCCCAAAIIIIAAAggggAACCCCAAAIIIIAAAggggAACCCCAAAIIIIAAAggggAACCCCAAAIIIIAAAggggAACCCAw/gQ8krySnGbqLpdLPp9PbrfbSvT29ioYDGrp0qV67LHH1NDQoI6Ojv5K2yWVSDpZUqmkRZJmSRrx9xymp6fL/LS3t6unp6cvplZJkySFD4y/JWXGoywQGuXxGR4BBBBAAIExLeDxeOT1euV02vT1kFJTU6OSkhKbw8a6ZGVlKT8/X7feequuuOIKzZpl0mJp4sSJg3PoWIfGeAgggAACCByNwIjv7RxNUKPc5l8l/Uu/GF6SVD7KMY2H4Qs+ca6VlG8m63A4VF1dreLiYjt3sy8YCAS0efNmrV+/XqtXr9YzzzxzrPlXu6QGSeskVUlaL+l9SXslnXhwP3VKH35FRYXKyyN/Ferq6lRWVia/399X3exbmrm0jIfFY44IIIAAAggggAACCCCAAAIIIIAAAggggAACCCCAAAIIIIAAAggggAACCCCAAAIIIIAAAggggAACCCCAAAIIIIAAAggggAACCCCAAAIIIIAAAggggMB4FuBlTuN59Zk7AggggAACCCCAAAIIIIAAAggggAACCCCAAAIIIIAAAggggAACCCCAAAIIIIAAAggggAACCCCAAAIIIIAAAggggAACCCCAAAIIIIAAAggggAACCCCAAAIIIIAAAggggMB4FfBI8kpyGgCXyyWfzye32209uru71d7erm9+85v69a9/rd7eXoVCof5WmyTNkbRQ0v+WZBoeF0tMh8OhYDDYN2SrpEmSemIZA2Mh0E9gwAWCDAIIIIAAAghEV8Dj8cjr9crptOnrIaWmpkYlJSX988PoBvApvaWkpNi4zjjjDM2bN0833nijpk2bptNOO00dHR0xi4OBEEAAAQQQiJIAf8PiUMgZkrb2O2w2pMw+VEuUzOkmskCBpFpJ+ea02Qusrq5WcXGx3adsa2vTxx9/rKeeekrLly9XQ0OD9u/fHy3LNklNkn4t6SVJmw/GsVbSlL5BKioqVF5eHnHMuro6lZWVye/39503+5ZmLnxvorVK9IMAAggggAACCCCAAAIIIIAAAggggAACCCCAAAIIIIAAAggggAACCCCAAAIIIIAAAggggAACCCCAAAIIIIAAAggggAACCCCAAAIIIIAAAggggAACCMSpAC9zitOFISwEEEAAAQQQQAABBBBAAAEEEEAAAQQQQAABBBBAAAEEEEAAAQQQQAABBBBAAAEEEEAAAQQQQAABBBBAAAEEEEAAAQQQQAABBBBAAAEEEEAAAQQQQAABBBBAAAEEEEAAAQRGUMAjySvJacZwuVzy+Xxyu912yJaWFjU0NOjf/u3f9PTTTysUCg0O5S1JX5D0RUm3my4kpY1gvId0nZycrN7e3r7jrZImSeqJZQyMhUA/gUMuEnQQQAABBBBAIHoCHo9HXq9XTqdNXw8pNTU1KikpUTAYjN6gw+wpLS1NZ555phYtWqTi4mKVl5ero6NjmL1QHQEEEEAAgVEX4G9YRF6CWkkX9jv1FUk/H/XVGtsBFEgy7vlmmg6HQ9XV1SoqKtKBAwf09ttva8WKFTJ54KZNm9TW1qbu7u5oiZg9xoCkdyWtlvSkJNP5y5Km9A1SUVFhc75Ipa6uTmVlZfL7/X2nTZ9mLi3RCpJ+EEAAAQQQQAABBBBAAAEEEEAAAQQQQAABBBBAAAEEEEAAAQQQQAABBBBAAAEEEEAAAQQQQAABBBBAAAEEEEAAAQQQQAABBBBAAAEEEEAAAQQQQAABBOJTgJc5xee6EBUCCCCAAAIIIIAAAggggAACCCCAAAIIIIAAAggggAACCCCAAAIIIIAAAggggAACCCCAAAIIIIAAAggggAACCCCAAAIIIIAAAggggAACCCCAAAIIIIAAAggggAACCCCAAAIjKeCR5JXkNIO4XC75fD653W47ZmNjo/388MMP65VXXrHHkpKSFAqF+mKqkfTNT6r+g6RbRjLQw/WdnJys3t7evtOtkiZJ6hmNWBgTAUnhiwMNBBBAAAEEEIi+gMfjkdfrldNp09dDSk1NjUpKShQMBqM/+BB7NPlyVlaWJk+erMWLF2vp0qUKBAJDbE01BBBAAAEE4kaAv2EReSn+UdK/9ztl9tU+GzerNjYDKZBUKynfTM/hcGj16tU6//zztXHjRr366qt67LHHtH37drW1tUUSMBuHH0s6IMlUMIlipqSTJGWYLofA1iVpk6SnJG2W9NAnP5P72lVUVKi8vDxiN3V1dSorK5Pf7+87b/YtzVxahjAuVRBAAAEEEEAAAQQQQAABBBBAAAEEEEAAAQQQQAABBBBAAAEEEEAAAQQQQAABBBBAAAEEEEAAAQQQQAABBBBAAAEEEEAAAQQQQAABBBBAAAEEEEAAAQQSWICXOSXw4hE6AggggAACCCCAAAIIIIAAAggggAACCCCAAAIIIIAAAggggAACCCCAAAIIIIAAAggggAACCCCAAAIIIIAAAggggAACCCCAAAIIIIAAAggggAACCCCAAAIIIIAAAggggAACRyngkeSV5DTtXS6XfD6f3G637e6dd97Riy++qN///veqqamxx5KTk9Xb29s3nGn7qKT/Jan0KGM4pmZJSUkKhUJ9fbRKmiSp55g6pTECCCCAAAIIIIBAvAiYPNXknCZvlcfjkdfrldNp09dDislZS0pKFAwG+841SVok6SRJN0n6rKRsk9YerGASSb+k9yVt/KTuu5IaJO2RtF9SpqQLJN0u6WRJWUOBMTlzWlqa5syZo1WrVqm7u7uvmenT5M1/S64pCCCAAAIIIJBoAvmSdkpy9Av8tIO5RKLNJVHiLZBUK8nYy+Fw6PXXX9esWbP085//XM8//7y2bt2qjo6O/nuW/efWJalC0iZJH0hqk3SqpFsknTjE/M7kjKbdx5Kel/T3B/cg7TgVFRUqLy+P6FlXV6eysjL5/SbltMXsW5q5tCTKAhAnAggggAACCCCAAAIIIIAAAggggAACCCCAAAIIIIAAAggggAACCCCAAAIIIIAAAggggAACCCCAAAIIIIAAAggggAACCCCAAAIIIIAAAggggAACCCCAwNEJJB1dM1ohgAACCCCAAAIIIIAAAggggAACCCCAAAIIIIAAAggggAACCCCAAAIIIIAAAggggAACCCCAAAIIIIAAAggggAACCCCAAAIIIIAAAggggAACCCCAAAIIIIAAAggggAACCCCAQAILeCR5JTnNHFwul3w+n9xut51STU2Nfvvb32r16tV699137bGUlBT19PT0TblWUrWkSySdOxoOSUlJCoVCfUO3SpokKRzgaMTEmAgggAACCCCAAAJREzB5qslXTd4qj8cjr9crp9Omr4cUk7+WlJQoGAz2nfNL+qakKyVdKOnkgydMAmlyxn2SNkp6TdLrkt4xKa+kLEk5kk6SVCxpsaRpfXnzUGeXn5+v3bt3q7e3t6/JfkmlJtUeah/UQwABBBBAAIG4E3hFUlm/qL4r6QdxF+XYCahAktmDzDdTcjgcWr58uQKBgJ544gmtXbtW+/fvD+dbZq/Q1Om3f7lT0v+R9JEkk4tlSrrgk8+3H8wNTd43lGISuq6DsZh9UFdfo4qKCpWXl0fso66uTmVlZfL7TVpqi8lBzVxahjIodRBAAAEEEEAAAQQQQAABBBBAAAEEEEAAAQQQQAABBBBAAAEEEEAAAQQQQAABBBBAAAEEEEAAAQQQQAABBBBAAAEEEEAAAQQQQAABBBBAAAEEEEAAAQQSVyApcUMncgQQQAABBBBAAAEEEEAAAQQQQAABBBBAAAEEEEAAAQQQQAABBBBAAAEEEEAAAQQQQAABBBBAAAEEEEAAAQQQQAABBBBAAAEEEEAAAQQQQAABBBBAAAEEEEAAAQQQQAABBBA4SgGPJK8kp2nvcrnk8/nkdrttd6+//rp+9rOfqb6+Xjt27LDHUlNT1d3d3TfcOknbJc2WdOJRxhDNZq2SJknqiWan9IUAAggggAACCCAwagImTzX5qslb5fF45PV65XTa9PWQUlNTo5KSEgWDwb5zeyQ9ImmxpOMkZRw8YRJav6Q/SFotqV5SsqR8SZ+VdLqkkw/WN+1MrpsuyTEcifT0dHV1dSkUCvU12y+pVFLNcPqhLgIIIIAAAgjElcAtkh49GJHZi3rgkxzhB3EV4dgKpkBS7cE8TQ6HQz/5yU+0du1au4/Z2NhoZ5uUlKSUlBRlZ2fb/OvAgQN9Cm9/kntdISlFUo6kkyQVH8wPp/Xtiw6DbLfZRpWU1temoqJC5eXlEbuoq6tTWVmZ/H6Tetpi9i1NztkyjDGpigACCCCAAAIIIIAAAggggAACCCCAAAIIIIAAAggggAACCCCAAAIIIIAAAggggAACCCCAAAIIIIAAAggggAACCCCAAAIIIIAAAggggAACCCCAAAIIIJCAAkkJGDMhI4AAAggggAACCCCAAAIIIIAAAggggAACCCCAAAIIIIAAAggggAACCCCAAAIIIIAAAggggAACCCCAAAIIIIAAAggggAACCCCAAAIIIIAAAggggAACCCCAAAIIIIAAAggggMCxCXgkeSU5TTcul0s+n09ut9v2+qc//Un33XefNm/erKamJnssPT1dnZ2dfaOul9Qt6XTT/NhCiUrrVkmTJPVEpTc6QQABBBBAAAEEEBhtAZOnmnzV5K3yeDzyer1yOm36ekipqalRSUmJgsFg37l9ktZKKpPU9y7ukKT3JL0p6WlJWyUlSzpX0vmSLpR0qqQp/dpEy+HAwVhMTBQEEEAAAQQQSEyBCZL+/WAe8afEnEJCRV0gqVZSvona4XDoS1/6kl588UW1tLSoo6PDTiY1NVWTJk3S1VdfrZdfflkNDQ19k3xf0qOSTpN0sqQMScdJOtFsdZouh6nRdbBNuF1FRYXKy8sjdlNXV6eysjL5/f6+82bf0sylZZjjUh0BBBBAAAEEEEAAAQQQQAABBBBAAAEEEEAAAQQQQAABBBBAAAEEEEAAAQQQQAABBBBAAAEEEEAAAQQQQAABBBBAAAEEEEAAAQQQQAABBBBAAAEEEEAgwQT6XoKYYGETLgIIIIAAAggggAACCCCAAAIIIIAAAggggAACCCCAAAIIIIAAAggggAACCCCAAAIIIIAAAggggAACCCCAAAIIIIAAAggggAACCCCAAAIIIIAAAggggAACCCCAAAIIIIAAAggchcAdkszPJElT+tq7XC75fD653W57qKKiQt/5znfU0NCglpYWe8zpdCoQCPQ12SApQ9IpklKPIo5oN2k9OKeeaHdMfwgggAACCCCAAAKjIuCU5JXkMaN7PB55vV6bk0YqNTU1KikpUTAY7DttEleTyE49eCAkqVfS8k9y2EckbZQ0WdKVB39mS0qR5JA0Eu/uPiDpCknVo6LJoAgggAACCCCAQOIJFEiqlZRvQk9OTtbcuXO1evVqhUImtZOSkpI0c+ZMzZ49WwsXLtS9996rzZs3983UL2nrwf1Lsw8ajRzPDBzu54UXXtBVV10VUbaurk5lZWXy+00Ytph9SzOXv222UhBAAAEEEEAAAQQQQAABBBBAAAEEEEAAAQQQQAABBBBAAAEEEEAAAQQQQAABBBBAAAEEEEAAAQQQQAABBBBAAAEEEEAAAV7lquwAACAASURBVAQQQAABBBBAAAEEEEAAAQTGrEA0XngzZnGYGAIIIIAAAggggAACCCCAAAIIIIAAAggggAACCCCAAAIIIIAAAggggAACCCCAAAIIIIAAAggggAACCCCAAAIIIIAAAggggAACCCCAAAIIIIAAAggggAACCCCAAAIIIIAAAmNM4P+R9MPBc3K5XPL5fHK73fbUH//4R33jG9/Qrl27dODAAXssIyNDHR0dfU3fkZQj6cQ48dkraaKknjiJhzAQQAABBBBAAAEEjk3AKckryWO68Xg88nq9cjrN4UNLTU2NSkpKFAwG+052SzI/mQcP7JG0SdJTkl6SdIKkYkkLJc2QlC9pJN/ZbRLpxSbVPjYWWiOAAAIIIIAAAuNGoEBS7cE8TUlJScrPz9fHH39sAczn5ORkLV68WEuWLLH7mqWlpdq8eXMfUEiSSQ4dI5Xn/eEPf9C1114bcUHq6upUVlYmv9/fd97sW5qcs2XcrCATRQABBBBAAAEEEEAAAQQQQAABBBBAAAEEEEAAAQQQQAABBBBAAAEEEEAAAQQQQAABBBBAAAEEEEAAAQQQQAABBBBAAAEEEEAAAQQQQAABBBBAAAEExqnASL7ccJySMm0EEEAAAQQQQAABBBBAAAEEEEAAAQQQQAABBBBAAAEEEEAAAQQQQAABBBBAAAEEEEAAAQQQQAABBBBAAAEEEEAAAQQQQAABBBBAAAEEEEAAAQQQQAABBBBAAAEEEEAAAQTiVuB2SQ8Njs7lcsnn88ntdttTzz77rL7yla+oublZnZ2d9lhmZqba29v7mr4rKUfStDiZ6V5JEyX1xEk8hIEAAggggAACCCBwbAJOSV5JHtONx+OR1+uV02kOH1pqampUUlKiYDDYd9L8h+Pgh15JmyU9I+lVSe9L+oKkckkLJKUcW6hDat0l6S5Jvx5SbSohgAACCCCAAAIIFHySr9VKyjcUSUlJNhfs6OiwMnl5eTrzzDO1aNEiXXHFFfrggw908803a9euXTGT++1vf6slS5ZEHK+urk5lZWXy+/19582+pZlLS8wCZCAEEEAAAQQQQAABBBBAAAEEEEAAAQQQQAABBBBAAAEEEEAAAQQQQAABBBBAAAEEEEAAAQQQQAABBBBAAAEEEEAAAQQQQAABBBBAAAEEEEAAAQQQQACBURFIGpVRGRQBBBBAAAEEEEAAAQQQQAABBBBAAAEEEEAAAQQQQAABBBBAAAEEEEAAAQQQQAABBBBAAAEEEEAAAQQQQAABBBBAAAEEEEAAAQQQQAABBBBAAAEEEEAAAQQQQAABBBBAAAEERkPgBklPDR7Y5XLJ5/PJ7XbbU08//bTuuOMO7d27V8Fg0B7LzMxUe3t7X9MtklySpozGJCKMuU9SnqSeOImHMBBAAAEEEEAAAQSOTcApySvJY7rxeDzyer1yOs3hQ0tNTY1KSkrCuaukXknJkkKSTBJbLekHknZLmibpnySVSMqVFIt3dZuk+ruSfnwwpmPToTUCCCCAAAIIIDD2BQok1UrKHzzV5ORkzZo1S5///Od12WWXacaMGVq+fLm+//3va//+/TGTWbp0qb7+9a9HHK+urk5lZWXy+/19582+pZlLS8wCZCAEEEAAAQQQQAABBBBAAAEEEEAAAQQQQAABBBBAAAEEEEAAAQQQQAABBBBAAAEEEEAAAQQQQAABBBBAAAEEEEAAAQQQQAABBBBAAAEEEEAAAQQQQACBURGIxUsOR2ViDIoAAggggAACCCCAAAIIIIAAAggggAACCCCAAAIIIIAAAggggAACCCCAAAIIIIAAAggggAACCCCAAAIIIIAAAggggAACCCCAAAIIIIAAAggggAACCCCAAAIIIIAAAggggAAChwhcJqly8FGXyyWfzye3221PrVixQnfddZdaW1vV3d1tj2VlZamtra2v6VZJ2ZImx4nxXkkTJfXESTyEgQACCCCAAAIIIDB0gQsknSfJI2mNpCclOSV5Dx6Tx+OR1+uV02kOH1rWrl2ruXPnKhgM9p0MSTLv4DYHNkt6SdK/Syr4ZIxSSYskzTpYZ+iRHn1NE8//K+mHklol/S3JpiCAAAIIIIAAAggcTsDkbbWS8vtXSEpKUmZmpubMmaN7771XEydO1M6dO7V06VK98sor/fPBEZf91re+pR/96EcyMQ0udXV1Kisrk9/v7ztl9i3NXFpGPDAGQAABBBBAAAEEEEAAAQQQQAABBBBAAAEEEEAAAQQQQAABBBBAAAEEEEAAAQQQQAABBBBAAAEEEEAAAQQQQAABBBBAAAEEEEAAAQQQQAABBBBAAAEEEBhVgUPfSjOq4TA4AggggAACCCCAAAIIIIAAAggggAACCCCAAAIIIIAAAggggAACCCCAAAIIIIAAAggggAACCCCAAAIIIIAAAggggAACCCCAAAIIIIAAAggggAACCCCAAAIIIIAAAggggAACCIygwPmS1g3u3+Vyyefzye1221PPPfecvva1r8nv9ysQCNhjWVlZamtr62v6vqRsSfkjGOtwut4raaKknuE0oi4CCCCAAAIIIIDAqAt8TdKD/aL4/yTdIskpySvJY855PB55vV45nebwoWXNmjWaP3++gsHg4JPdkv4g6Y+SKiRdJ+l/SzKJ73Exnv2Tn6TV90vaIulAjMdmOAQQQAABBBBAINEEph/MBwfsPzocDs2aNUtX/P/s3Wt0ZGd5J/q/Wpa7ZLfLNqZlwsWXdKcg5lIWt7EsyMHhVBnUyySECWGSkGSCMyYHDo0wGBgPZCBgTLiZi0PjCe4zcIiTYQgHgpIDeEyICJS6Ai5zUaATg8IYUKqwu+m2IWpL3ae3TpcjuzVZvkgl2f69a+3V0t67nuf//uQPz3o/lJ/97MXzy3/8x3/MZz/72fzJn/xJvvWtb/V0jxdeeGEuu+yynHTSSRkYGLhT71arlXq9vni+emQV55bFXvb0NKRmBAgQIECAAAECBAgQIECAAAECBAgQIECAAAECBAgQIECAAAECBAgQIECAAAECBAgQIECAAAECBAgQIECAAAECBAgQIECAAAECBAgQINBzgb6ed9SQAAECBAgQIECAAAECBAgQIECAAAECBAgQIECAAAECBAgQIECAAAECBAgQIECAAAECBAgQIECAAAECBAgQIECAAAECBAgQIECAAAECBAgQIECAAAECBAgQWCuBM5J8567Ny+Vyms1mKpXK4qNPfvKTefWrX53vfe972b9//+K9448/Prfddlv3ozcmOSHJ0Fpt5C59f5TkoUnm10keMQgQIECAAAECBO6ewDOSfG7Jq19L8oQkpSSNJNXiWbVaTaPRSKlU3D56XXvttTn//PNz8ODBuz6cOzy3viPJRJIfJPntJC9OUk5y7N2LuGJvfTrJjiSTSW5esaoKESBAgAABAgQemAJbknwpyeal2xsYGMgv/uIv5hd+4Reybdu2fPzjH88HPvCBfOtb38revXt7KlFkeP3rX794prpp06Y79W61WqnX6+l0Ot37xbllcZa6p6chNSNAgAABAgQIECBAgAABAgQIECBAgAABAgQIECBAgAABAgQIECBAgAABAgQIECBAgAABAgQIECBAgAABAgQIECBAgAABAgQIECBAgACBngv09byjhgQIECBAgAABAgQIECBAgAABAgQIECBAgAABAgQIECBAgAABAgQIECBAgAABAgQIECBAgAABAgQIECBAgAABAgQIECBAgAABAgQIECBAgAABAgQIECBAgMBaCZST/OiuzcvlcprNZiqVyuKjv/iLv8jrX//6fOc738ktt9yyeO/444/Pbbfd1v3ojUlOSDK0Vhu5S9+9STYnmV8necQgQIAAAQIECBC4ewInJdmz5NWDSQaTbEjSSFItnlWr1TQajZRKpWWrfuITn8gv/dIv5eDB4uN3rGI2LGbfS5N8LsnDkrwoyW/cvWgr/lYzyUeSfDTJ91e8uoIECBAgQIAAgQeWwBOOzHAPWbqtjRs35uKLL862bdvyUz/1U7n66quzY8eO7Nu3LwcOHOipwDOe8Yxs3749T3/603PKKafcqXer1Uq9Xk+n0+neL2bT4ix16ezb07yaESBAgAABAgQIECBAgAABAgQIECBAgAABAgQIECBAgAABAgQIECBAgAABAgQIECBAgAABAgQIECBAgAABAgQIECBAgAABAgQIECBAgEBvBPp600YXAgQIECBAgAABAgQIECBAgAABAgQIECBAgAABAgQIECBAgAABAgQIECBAgAABAgQIECBAgAABAgQIECBAgAABAgQIECBAgAABAgQIECBAgAABAgQIECBAYJ0IHExyp+8jLJfLaTabqVQqixGvvfbaXH755Zmens4PfvCDxXuDg4P5yU9+0t3CTUmOS/KQdbKnvUk2J5lfJ3nEIECAAAECBAgQuPsC/5jktCWvPzHJ3yVpJKkW96vVahqNRkql0rJVr7nmmvz6r/96Dh4sRt071v4kRe3/lOTrSf73JM9LUrv70Vb0zX9I8skk70vynRWtrBgBAgQIECBA4IEnMJLkL5Oc2N3aMccckxNPPDFvfvObc95552V2djYf/OAH86EPfWhNdn/22Wfnt37rt/LLv/zLefjDH36nDK1WK/V6PZ1Op3u/OLccSrJnTcJqSoAAAQIECBAgQIAAAQIECBAgQIAAAQIECBAgQIAAAQIECBAgQIAAAQIECBAgQIAAAQIECBAgQIAAAQIECBAgQIAAAQIECBAgQIAAAQI9E7jTF4D3rKtGBAgQIECAAAECBAgQIECAAAECBAgQIECAAAECBAgQIECAAAECBAgQIECAAAECBAgQIECAAAECBAgQIECAAAECBAgQIECAAAECBAgQIECAAAECBAgQIECAwFoJtJNsXtq8XC6n2WymUqks3v7CF76QK6+8Mrt27cq3v/3txXsDAwO5/fbbux/7UZJjkwyu1Sbu0nfvkT3Nr5M8YhAgQIAAAQIECNx9gU8kec6S1387yTVJGkmqxf1qtZpGo5FSqbRs1auvvjoXXnhhDh06tPT5Dw7X/UqSdyQpZuCi7s8nOfvuR1vRNztJPpfk95J8c0UrK0aAAAECBAisB4FHJPneegjyAMlQS/JnSTZ197Np06acccYZedOb3pTHPe5xufbaa/Oxj30sn/3sZ9dky2eeeWae+9zn5qUvfWmKn5euVquVer2eTqcYARdXcW45lGTPmoTVlAABAgQIECBAgAABAgQIECBAgAABAgQIECBAgAABAgQIECBAgAABAgQIECBAgAABAgQIECBAgAABAgQIECBAgAABAgQIECBAgAABAgR6JtDXs04aESBAgAABAgQIECBAgAABAgQIECBAgAABAgQIECBAgAABAgQIECBAgAABAgQIECBAgAABAgQIECBAgAABAgQIECBAgAABAgQIECBAgAABAgQIECBAgAABAutB4JtJHr00SLlcTrPZTKVSWbx9/fXX50//9E/z6U9/Oq1Wa/Hehg0bcvDgwe7HDhS3khyzVhvq6+vLoUOHuu33JtmcZH6t8uhLgAABAgQIECBwrwXekOT1Sz797iSvSdJIUi3uV6vVNBqNlEqlZZv84R/+YV760pcunQ+L93Yn+UySDyUpvo/7tUmenOSR9zrpffvgPyeZSvKyJF+9b6V8mgABAgQIEFgnAmckeUGSX07yxCSPSnLTOsl2f4/xC4fPMK9JMtjdyKmnnponP/nJufjiizM0NJSrr74611133R3nl73e8CmnnJJnPvOZecMb3pDHPOYxd2pfnKnW6/V0Op3u/eLccijJnl7n1I8AAQIECBAgQIAAAQIECBAgQIAAAQIECBAgQIAAAQIECBAgQIAAAQIECBAgQIAAAQIECBAgQIAAAQIECBAgQIAAAQIECBAgQIAAAQIEeitQfAGiRYAAAQIECBAgQIAAAQIECBAgQIAAAQIECBAgQIAAAQIECBAgQIAAAQIECBAgQIAAAQIECBAgQIAAAQIECBAgQIAAAQIECBAgQIAAAQIECBAgQIAAAQIECDx4BL6YZGTpdsvlcprNZiqVyuLt3bt357rrrss111yTv/7rv16XMhs2bMjBgwe72fYm2Zxkfl2GFYoAAQIECBAgQOBfE/ilJB9b8sLnkzzr8NVIUi3uV6vVNBqNlEqlZeu85z3vyctf/vIcOnRo6fPrk/xJkokkpyR52+HfH5OkvEZ/joUkX0ny4iStJHcMs2uUR1sCBAgQIEDgvgv8jyQ/v6TMpUkuu+9lVUjygiT/9bDnsV2Nn/7pn87Y2Fh+4zd+Y3Hue8tb3pK//du/zU033bQmYBs3bsw555yTYhZ9whOecKcMrVYr9Xo9nU6ne784txxKsmdNwmpKgAABAgQIECBAgAABAgQIECBAgAABAgQIECBAgAABAgQIECBAgAABAgQIECBAgAABAgQIECBAgAABAgQIECBAgAABAgQIECBAgAABAj0T6OtZJ40IECBAgAABAgQIECBAgAABAgQIECBAgAABAgQIECBAgAABAgQIECBAgAABAgQIECBAgAABAgQIECBAgAABAgQIECBAgAABAgQIECBAgAABAgQIECBAgACB9SDw2CQ/m+T/TrKxCFQul9NsNlOpVBbzff/7389Xv/rVXHnllfnUpz61HjIflWHDhg05ePBg9/7eJJuTzK/LsEIRIECAAAECBAj8awI/neTGJS/8OMkpSRpJqsX9arWaRqORUqm0bJ13vvOdeeUrX5lDhw4tff7FJP/lSJ0zk7w7yRlJBtbwz3FDkt9N8uUkB9Ywh9YECBAgQIDAyghceGTe6FabTlKcvVn3XeDXk1y9dHZ73OMelxe+8IXZtm1bbr755rzqVa/KN7/5zezbt+++d7sXFfr7+/PEJz4xO3bsyNlnn53ivLK7Wq1W6vV6Op1O91ZxbjmUZM+9aOUjBAgQIECAAAECBAgQIECAAAECBAgQIECAAAECBAgQIECAAAECBAgQIECAAAECBAgQIECAAAECBAgQIECAAAECBAgQIECAAAECBAgQIHA/Eui7H2UVlQABAgQIECBAgAABAgQIECBAgAABAgQIECBAgAABAgQIECBAgAABAgQIECBAgAABAgQIECBAgAABAgQIECBAgAABAgQIECBAgAABAgQIECBAgAABAgQIEFgZgWqSRpJSUa5cLqfZbKZSqSxW37dvX37wgx/kLW95S6655prMz8/n4MGDK9N5Bar09fVlw4YNWVhY6Fbbm2RzkvkVKK8EAQIECBAgQIBA7wVuS3LckraPTvLfkhRza6rVahqNRkqlxfH1qPW2t70tl1xyyV3vfy7JFUluPFzrrMNj7zuTPLL3W7tTx68lGU+yK8n+Nc6iPQECBAgQIHDfBTYluSXJwJJSw0la9730g77Cv09yVZJjuhJPfvKT85KXvCTnnHNOvvOd72T79u2ZmZnJ7bffvmZYxZz6/ve/P0960pNy7LHH3pGj1WqlXq+n0+l07xXnlkNJ9qxZWI0JECBAgAABAgQIECBAgAABAgQIECBAgAABAgQIECBAgAABAgQIECBAgAABAgQIECBAgAABAgQIECBAgAABAgQIECBAgAABAgQIECBAoCcCfT3pogkBAgQIECBAgAABAgQIECBAgAABAgQIECBAgAABAgQIECBAgAABAgQIECBAgAABAgQIECBAgAABAgQIECBAgAABAgQIECBAgAABAgQIECBAgAABAgQIECCwngSqSRpJSkWocrmcZrOZSqWymPHgwYO5/fbb87rXvS4f/OAHs2/fvszPz6+L/H19fSmuDRs2LM20N8nmJOsj5LqQEoIAAQIECBAgcL8SmEzytCWJn5/k0iTF3JpqtZpGo5FSaXF8PWpdfvnlee1rX3vX+59J8pYke5IMJ3lzkoevscp0klcfmcV/uMZZtCdAgAABAgRWRuCTSS5YUurtSV61MqUf1FUuTLIjSX9X4dxzz82rX/3qbNmyJdPT03nFK16Rm266aU2RHv/4x+dd73pXnvrUp+aEE064I0ur1Uq9Xk+n0+neK84th47MpmuaWXMCBAgQIECAAAECBAgQIECAAAECBAgQIECAAAECBAgQIECAAAECBAgQIECAAAECBAgQIECAAAECBAgQIECAAAECBAgQIECAAAECBAgQWF2BvtUtrzoBAgQIECBAgAABAgQIECBAgAABAgQIECBAgAABAgQIECBAgAABAgQIECBAgAABAgQIECBAgAABAgQIECBAgAABAgQIECBAgAABAgQIECBAgAABAgQIECCwDgWqSRpJSkW2crmcZrOZSqWyGPXQoUOL11VXXZVrrrkmrVYr+/btWxfbOOGEE3LiiSdmdnY28/Pz3Ux7k2xOcseNdRFWCAIECBAgQIAAgbsr8N4kL13y8puSXJCkmFtTrVbTaDRSKi2Or0etyy67LJdeeuld738qyRuSHEzybw7/+/okD7u7gVbpvb87PLP+pyRfTDK7Sj2UJUCAAAECBHor8O+S/PGSlu0jM8eh3sZ4wHV78eHzviuTbOju7Od+7ufyhje8ISeffHKuv/76xfnv+9///ppu/Kyzzspb3/rWnHPOOXnoQx96R5biPLVer6fT6XTvFeeWQ0n2rGlgzQkQIECAAAECBAgQIECAAAECBAgQIECAAAECBAgQIECAAAECBAgQIECAAAECBAgQIECAAAECBAgQIECAAAECBAgQIECAAAECBAgQIEBg1QX6Vr2DBgQIECBAgAABAgQIECBAgAABAgQIECBAgAABAgQIECBAgAABAgQIECBAgAABAgQIECBAgAABAgQIECBAgAABAgQIECBAgAABAgQIECBAgAABAgQIECBAgMB6E6gmaSQpFcHK5XKazWYqlcqdcn7mM5/Jpz71qXz0ox/N7OzsutjDox71qJx55pn50pe+lNtvv72baW+SzUnm10VIIQgQIECAAAECBO6pwAWH59NnJbkhyfVJvnZkXi3m1lSr1TQajZRKi+PrUeuyyy7LpZdeetf7n0xS3DwuyblJXpPk1HsabIXfn07yH5N8KUl7hWsrR4AAAQIECKyNQDGg7Omesx2J8PNJPrc2cR4wXV+S5D1JNnR39MxnPjOXX355NmzYkKmpqbzxjW9c8zPLn/3Zn82b3vSmnHvuuXnYwx52B36r1Uq9Xk+n0+neK84th478t/KA+SPZCAECBAgQIECAAAECBAgQIECAAAECBAgQIECAAAECBAgQIECAAAECBAgQIECAAAECBAgQIECAAAECBAgQIECAAAECBAgQIECAAAECBAgcLdAHhQABAgQIECBAgAABAgQIECBAgAABAgQIECBAgAABAgQIECBAgAABAgQIECBAgAABAgQIECBAgAABAgQIECBAgAABAgQIECBAgAABAgQIECBAgAABAgQIEHjQCVSTNJKUip2Xy+U0m81UKpU7Qdx44435/Oc/n8suuyzFz+thPfGJT8w555yTP/qjP8qBAwe6kfYm2Zxkfj1klIEAAQIECBAgQOA+CxRzajGvFnNrqtVqGo1GSqXF8fWo9da3vjWvec1r7nr//0ny2iQnJXlaklclGbrPye5bgW8cyVHsbc99K+XTBAgQIECAwDoSuCbJC5bk+WCSC9dRvvtjlP8jyXuTbOiGr9Vqeec735kf//jH+eIXv5jLL788//RP/7SmezvrrLMWz05HRkYyNPQvo2ar1Uq9Xk+n0+nmK84tixfMgGv6F9OcAAECBAgQIECAAAECBAgQIECAAAECBAgQIECAAAECBAgQIECAAAECBAgQIECAAAECBAgQIECAAAECBAgQIECAAAECBAgQIECAAAECqy/Qt/otdCBAgAABAgQIECBAgAABAgQIECBAgAABAgQIECBAgAABAgQIECBAgAABAgQIECBAgAABAgQIECBAgAABAgQIECBAgAABAgQIECBAgAABAgQIECBAgAABAgTWmUA1SSNJqchVLpfTbDZTqVTuFHPfvn254YYb8vu///u57rrrsrCwsGbb2LBhQzZt2pRarZbzzjsvr3jFK3LgwIFunr1JNieZX7OAGhMgQIAAAQIECKykQDGnFvNqMbemWq2m0WikVFocX49ab3/72/OqV73qrvc/nuS1SU5O8vQkr0wytJIh70WtryV5WZJmktvuxed9hAABAgQIEFifAs9J8okl0W5N8pAkt6/PuPeLVBcdPu+7Mkl/N+3555+fK664Inv37s0XvvCFvO1tb0u73V7TzTz2sY9dzHHOOefk5JOLsfP/X61WK/V6PZ1Op3urOLcsZtE9axpYcwIECBAgQIAAAQIECBAgQIAAAQIECBAgQIAAAQIECBAgQIAAAQIECBAgQIAAAQIECBAgQIAAAQIECBAgQIAAAQIECBAgQIAAAQIECBBYdYG+Ve+gAQECBAgQIECAAAECBAgQIECAAAECBAgQIECAAAECBAgQIECAAAECBAgQIECAAAECBAgQIECAAAECBAgQIECAAAECBAgQIECAAAECBAgQIECAAAECBAgQILDeBKpJGklKRbByuZxms5lKpXJUzu9+97t573vfu3jNzc2t2T6OPfbYnHHGGXne856X8847LxdccMHSPHuTbE4yv2YBNSZAgAABAgQIEFhJgWJOLebVYm5NtVpNo9FIqbQ4vh613vWud+Xiiy/OoUOHlj77eJLXJjklydOTvCLJ0EqGvBe1Wkl+N8mXk9x+Lz7vIwQIECBAgMD6FBhIckuSTUviPS/Jn63PuPeLVBcm2ZGkv5v2Wc96Vq644ors2bMnk5OTefvb3552u72mm3n84x+f97znPXnKU56S448//o4srVYr9Xo9nU6ne684tyxm0T1rGlhzAgQIECBAgAABAgQIECBAgAABAgQIECBAgAABAgQIECBAgAABAgQIECBAgAABuJ4hqgAAIABJREFUAgQIECBAgAABAgQIECBAgAABAgQIECBAgAABAgQIEFh1gb5V76ABAQIECBAgQIAAAQIECBAgQIAAAQIECBAgQIAAAQIECBAgQIAAAQIECBAgQIAAAQIECBAgQIAAAQIECBAgQIAAAQIECBAgQIAAAQIECBAgQIAAAQIECBAgsN4EqkkaSUpFsHK5nGazmUqlclTOH/3oR/mrv/qrvPCFL8z+/fvXbB8nnXRSnv/85+eCCy7Icccdl7GxsczNzXXz7E2yOcn8mgXUmAABAgQIECBAYCUFijm1mFeLuTXVajWNRiOl0uL4etR63/vel5e97GU5dOjQ0mfXJrkiyUOSPCnJC4/8vJI570mt25P8bZKXJGkluVPYe1LIuwQIECBAgMC6FPijJC9akuzPkjxvXSa9f4T6rST/Jckx3bjPetazcsUVV+Tmm2/O5ORk3vnOd6bdbq/pbs4+++y8//3vz5Oe9KQMDAzckaXVaqVer6fT6XTvFeeWQ0n2rGlgzQkQIECAAAECBAgQIECAAAECBAgQIECAAAECBAgQIECAAAECBAgQIECAAAECBAgQIECAAAECBAgQIECAAAECBAgQIECAAAECBAgQIEBg1QX6Vr2DBgQIECBAgAABAgQIECBAgAABAgQIECBAgAABAgQIECBAgAABAgQIECBAgAABAgQIECBAgAABAgQIECBAgAABAgQIECBAgAABAgQIECBAgAABAgQIECBAgMB6E6gmaSQpFcHK5XKazWYqlcpROefn5/Ptb387IyMjueWWW9ZkHxs3bsxpp52WSy65JLVaLTMzMzn//PMzNzfXzbM3yeYk82sSUFMCBAgQIECAAIGVFijm1GJeLebWVKvVNBqNlEqL4+tR66qrrsqLX/ziHDp0aOmzv08ymeSEJI9McnaSwZUOeg/q7UvyhSSXJPnGPficVwkQIECAAIH7h8Azk1ybpJPk/0qyI8m37x/R12XKX0tydZJju+me9rSn5TWvec3iGeWXv/zlfPjDH16z88oi0zHHHJOnPOUpufLKK3P22Wenr+9f/hcwrVYr9Xo9nU7xn8PiKs4th5LsWZfaQhEgQIAAAQIECBAgQIAAAQIECBAgQIAAAQIECBAgQIAAAQIECBAgQIAAAQIECBAgQIAAAQIECBAgQIAAAQIECBAgQIAAAQIECBAgQIDAign8y7fRrFhJhQgQIECAAAECBAgQIECAAAECBAgQIECAAAECBAgQIECAAAECBAgQIECAAAECBAgQIECAAAECBAgQIECAAAECBAgQIECAAAECBAgQIECAAAECBAgQIECAAIF1LlBN0khSKnKWy+U0m81UKpWjYh86dCizs7M5++yz026312Rbp556aqrVai699NKMjIyk0WikVqtlbm6um2dvks1J5tckoKYECBAgQIAAAQIrLVDMqcW8Wsyti7NgMQOWSovj61Hrwx/+cH7zN38zxey6ZBUz4g+SHJtkU5JTkhyz0kHvQb2bknw6yVuT/P09+JxXCRAgQIAAgfuPwPOT/Lf7T9x1nfTfJvlw9/yySHrmmWfmvPPOy/79+3PTTTel1WrlJz/5yZpt4oQTTsjTn/70/MEf/EEe+9jH3ilHka1er6fT6XTvF+eWQ0n2rFlgjQkQIECAAAECBAgQIECAAAECBAgQIECAAAECBAgQIECAAAECBAgQIECAAAECBAgQIECAAAECBAgQIECAAAECBAgQIECAAAECBAgQIECgJwJ9PemiCQECBAgQIECAAAECBAgQIECAAAECBAgQIECAAAECBAgQIECAAAECBAgQIECAAAECBAgQIECAAAECBAgQIECAAAECBAgQIECAAAECBAgQIECAAAECBAgQILCeBKpJGklKRahyuZxms5lKpbJsxna7nWq1mtnZ2TXZw+mnn56nPvWpueSSS/LkJz85k5OTqdVqmZub6+bZm2Rzkvk1CagpAQIECBAgQIDASgsUc2oxrxZz6+Is2mg0Uiotjq9HrY9+9KN5wQtekIMHD650jpWs940kH0vywSTfXcnCahEgQIAAAQIEHoACY0k+muS47t6KM8xHPOIROXDgQG699dbcfPPNmZ9fu+PAhz/84Xn2s5+dV7/61fmZn/mZO/0JWq1W6vV6Op1O934RdCjJngfg38qWCBAgQIAAAQIECBAgQIAAAQIECBAgQIAAAQIECBAgQIAAAQIECBAgQIAAAQIECBAgQIAAAQIECBAgQIAAAQIECBAgQIAAAQIECBAgQGCJQB8NAgQIECBAgAABAgQIECBAgAABAgQIECBAgAABAgQIECBAgAABAgQIECBAgAABAgQIECBAgAABAgQIECBAgAABAgQIECBAgAABAgQIECBAgAABAgQIECBA4EEn8OdJtiVZ/F7CTZs25ctf/nIqlcqyEO12O9VqNbOzs2sCtXXr1oyMjGR8fDzDw8OZnJxMrVbL3NxcN8/eJJuTzK9JQE0JECBAgAABAgRWWqCUpJGkWhQuZtFGo5FSqbh99JqYmMhznvOcHDx4cKVzrGS9LyT5UJJiFl+bwXold6MWAQIECBAgQGB1BZ6R5JNJTljdNve++qMf/ej8yq/8Sl70ohfltNNOu1OhVquVer2eTqfTvV+cWw4l2XPvO/okAQIECBAgQIAAAQIECBAgQIAAAQIECBAgQIAAAQIECBAgQIAAAQIECBAgQIAAAQIECBAgQIAAAQIECBAgQIAAAQIECBAgQIAAAQIECNwfBBa/+NsiQIAAAQIECBAgQIAAAQIECBAgQIAAAQIECBAgQIAAAQIECBAgQIAAAQIECBAgQIAAAQIECBAgQIAAAQIECBAgQIAAAQIECBAgQIAAAQIECBAgQIAAAQIEHlQCX0ky3N3x8ccfn6985SupVCrLIrTb7VSr1czOzq4J0tatWzMyMpLx8fEMDw9ncnIytVotc3Nz3Tx7k2xOMr8mATUlQIAAAQIECBBYaYFSkkaSalG4mEUbjUZKpeL20eu6665LvV7PwsLCSudYyXqfTPLuJMUsXsyvFgECBAgQIECAwP9a4KlJPp3kpPWK9NSnPjUXXnhhLrjggjzsYQ+7U8xWq7U4n3Y6ne794txyKMme9bofuQgQIECAAAECBAgQIECAAAECBAgQIECAAAECBAgQIECAAAECBAgQIECAAAECBAgQIECAAAECBAgQIECAAAECBAgQIECAAAECBAgQIEBgZQT6VqaMKgQIECBAgAABAgQIECBAgAABAgQIECBAgAABAgQIECBAgAABAgQIECBAgAABAgQIECBAgAABAgQIECBAgAABAgQIECBAgAABAgQIECBAgAABAgQIECBAgMD9SOBzSZ7RzXvcccfl+uuvT6VSWXYL7XY71Wo1s7Oza7LFrVu3ZmRkJOPj4xkeHs7k5GRqtVrm5ua6efYm2Zxkfk0CakqAAAECBAgQILDSAqUkjSTVonAxizYajZRKxe2j15e+9KU8/elPz8LCwkrnWMl6f5TkDUk6Se4YZFeygVoECBAgQIAAgQeQwGOTfD7JKet1T+eff34uueSSPPGJT8xJJ510p5itViv1ej2dTjH6La7i3HIoyZ71uh+5CBAgQIAAAQIECBAgQIAAAQIECBAgQIAAAQIECBAgQIAAAQIECBAgQIAAAQIECBAgQIAAAQIECBAgQIAAAQIECBAgQIAAAQIECBAgQGBlBPpWpowqBAgQIECAAAECBAgQIECAAAECBAgQIECAAAECBAgQIECAAAECBAgQIECAAAECBAgQIECAAAECBAgQIECAAAECBAgQIECAAAECBAgQIECAAAECBAgQIECAwP1I4BNJntPNOzg4mFarlUqlsuwW2u12qtVqZmdn12SLW7duzcjISMbHxzM8PJzJycnUarXMzc118+xNsjnJ/JoE1JQAAQIECBAgQGClBUpJGkmqReFiFm00GimVittHr+LZ0572tCwsLHQfHkqynr6D+2CSy5NcluSfk9wRdKXh1CNAgAABAgQIPEAEzkwydeTMb11u6dd+7ddy+eWXZ/Pmzdm4ceOdMhZnrfV6PZ1Op3u/OLccSrJnXW5GKAIECBAgQIAAAQIECBAgQIAAAQIECBAgQIAAAQIECBAgQIAAAQIECBAgQIAAAQIECBAgQIAAAQIECBAgQIAAAQIECBAgQIAAAQIECBBYMYH19GWIK7YphQgQIECAAAECBAgQIECAAAECBAgQIECAAAECBAgQIECAAAECBAgQIECAAAECBAgQIECAAAECBAgQIECAAAECBAgQIECAAAECBAgQIECAAAECBAgQIECAAIF/VeBDSV7YfaNUKuWGG25IpVJZ9kPtdjvVajWzs7Nrwrp169aMjIxkfHw8w8PDmZycTK1Wy9zcXDfP3iSbk8yvSUBNCRAgQIAAAQIEVkqgnOS9SYaTPL5btJhFG41Girl1uTU1NZXR0dEsLCx0Hx9MsmGlQq1AnWJOfWWSd69ALSUIECBAgAABAg8GgTOSTCUZWq+b3b59e9785jcvzqj9/f13itlqtVKv19PpdLr3i3mw2Mue9bofuQgQIECAAAECBAgQIECAAAECBAgQIECAAAECBAgQIECAAAECBAgQIECAAAECBAgQIECAAAECBAgQIECAAAECBAgQIECAAAECBAgQIEBgZQT6VqaMKgQIECBAgAABAgQIECBAgAABAgQIECBAgAABAgQIECBAgAABAgQIECBAgAABAgQIECBAgAABAgQIECBAgAABAgQIECBAgAABAgQIECBAgAABAgQIECBAgMD9SOC9SV7azbtx48Z89atfTaVSWXYL7XY71Wo1s7Oza7LFrVu3ZmRkJOPj4xkeHs7k5GRqtVrm5ua6efYm2Zxkfk0CakqAAAECBAgQILBSAhuS/CTJsUsLFrNoo9FIqVRats/U1FRGR0ezsLDQfV780L9SoVagTjG4vijJR1aglhIECBAgQIAAgQeDwOlJdiUZWq+bfeMb35jXve51y8ZrtVqp1+vpdDrd58W5ZbGXPet1P3IRIECAAAECBAgQIECAAAECBAgQIECAAAECBAgQIECAAAECBAgQIECAAAECBAgQIECAAAECBAgQIECAAAECBAgQIECAAAECBAgQIECAwMoI9K1MGVUIECBAgAABAgQIECBAgAABAgQIECBAgAABAgQIECBAgAABAgQIECBAgAABAgQIECBAgAABAgQIECBAgAABAgQIECBAgAABAgQIECBAgAABAgQIECBAgACB+5HAm5P8x27eY489Nl/72tdSqVSW3UK73U61Ws3s7OyabHHr1q0ZGRnJ+Ph4hoeHMzk5mVqtlrm5uW6evUk2J5lfk4CaEiBAgAABAgQIrKRAI8m/WVqwmEUbjUZKpdKyfaampjI6OpqFhYXu82JQ3J/koSsZ7D7U+nGSf3t4X395H2r4KAECBAgQIEDgwSRwepJdSYbW66bf97735SUvecmy8VqtVur1ejqdTvd5cW5Z7GXPet2PXAQIECBAgAABAgQIECBAgAABAgQIECBAgAABAgQIECBAgAABAgQIECBAgAABAgQIECBAgAABAgQIECBAgAABAgQIECBAgAABAgQIECCwMgJ9K1NGFQIECBAgQIAAAQIECBAgQIAAAQIECBAgQIAAAQIECBAgQIAAAQIECBAgQIAAAQIECBAgQIAAAQIECBAgQIAAAQIECBAgQIAAAQIECBAgQIAAAQIECBAgQOB+JHBJkrd28w4MDOTrX/96KpXKsltot9upVquZnZ3t2RbL5XI2bNiQ/fv358wzz8zIyEjGx8czPDycycnJ1Gq1zM3NdfPsTbI5yXzPAmpEgAABAgQIECCwWgIfSPIflhYvZtFGo5FSqbRsz6mpqYyOjmZhYaH7/LYku5MMr1bIe1j31iS1JI17+DmvEyBAgAABAgQerAKnJ9mVZKgA6Ovry8knn5xbbrll3Xh85CMfya/+6q8um6fVaqVer6fT6XSfF+eWxV72rJsNCEKAAAECBAgQIECAAAECBAgQIECAAAECBAgQIECAAAECBAgQIECAAAECBAgQIECAAAECBAgQIECAAAECBAgQIECAAAECBAgQIECAAAECqyLQtypVFSVAgAABAgQIECBAgAABAgQIECBAgAABAgQIECBAgAABAgQIECBAgAABAgQIECBAgAABAgQIECBAgAABAgQIECBAgAABAgQIECBAgAABAgQIECBAgAABAgTWs8BFSXZ0Ax5zzDH5xje+kUqlsmzmdrudarWa2dnZnuypr68vW7duzcDAQG688cY86lGPysjISMbHxzM8PJzJycnUarXMzc118+xNsjnJfE8CakKAAAECBAgQILCaAr+b5A+XNihm0UajkVKptGzfqampjI6OZmFhoft8T5JPJfmVJMck2bCagZerXcy0hw4d6j7an6SWZKrXOfQjQIAAAQIE1oXAiUl+Mcl/XRdp7h8hTk+y6/BcOFTELWarxz72sfn617++lumL4e6O/8/Lpz71qWzbtm3ZPK1WK/V6PZ1Op/u8OLcs9lLMqRYBAgQIECBAgAABAgQIECBAgAABAgQIECBAgAABAgQIECBAgAABAgQIECBAgAABAgQIECBAgAABAgQIECBAgAABAgQIECBAgAABAgQIPIAF7viimgfwHm2NAAECBAgQIECAAAECBAgQIECAAAECBAgQIECAAAECBAgQIECAAAECBAgQIECAAAECBAgQIECAAAECBAgQIECAAAECBAgQIECAAAECBAgQIECAAAECBAgQuLPAv0vyx91b/f39mZ6eTqVSWdap3W6nWq1mdna2J45Fnpe97GUZHBzMVVddlZNOOikjIyMZHx/P8PBwJicnU6vVMjc3182zN8nmJPM9CagJAQIECBAgQIDAagqMJPni0gbFLNpoNFIqlZbtOzU1ldHR0SwsLHSf/zDJu5P89pE5cdNqBr5r7Y0bN+bAgQM5dOhQ99H+JLUkU73MoRcBAgQIECCw5gLPT/LvkzzrSJJzzAN3+29yepJdSYaKT2zYsCHPfe5z8+d//ueZn5/PwYMH73ahFXyxaLqhW29iYiJjY2PLlm+1WqnX6+l0Ot3nxbllsZc9K5hHKQIECBAgQIAAAQIECBAgQIAAAQIECBAgQIAAAQIECBAgQIAAAQIECBAgQIAAAQIECBAgQIAAAQIECBAgQIAAAQIECBAgQIAAAQIECBBYhwJ96zCTSAQIECBAgAABAgQIECBAgAABAgQIECBAgAABAgQIECBAgAABAgQIECBAgAABAgQIECBAgAABAgQIECBAgAABAgQIECBAgAABAgQIECBAgAABAgQIECBAgMDqCowlmei22LBhQ/7u7/4ulUpl2a7tdjvVajWzs7Orm+pI9YGBgXzgAx/Icccdl4svvjiDg4MZGRnJ+Ph4hoeHMzk5mVqtlrm5uW6evUk2J5nvSUBNCBAgQIAAAQIEVlPguCS3LW3whCc8IVNTUymVSsv2LZ6Njo5mYWGh+7yd5JVJirn3nCRnrGbgu9YeGhrKD3/4wxw8eLD7aH+SWpKpXubQiwABAgQIEFhzgQ8leeGSFFcmeemap7p/BDj98Cy3K8lQEbe/v3/xbPBjH/tYOp1Obr311l7v4kAR48i12HtiYiJjY8W4efRqtVqp1+uLWY+s4tyy2MueXgfXjwABAgQIECBAgAABAgQIECBAgAABAgQIECBAgAABAgQIECBAgAABAgQIECBAgAABAgQIECBAgAABAgQIECBAgAABAgQIECBAgAABAgR6K9DX23a6ESBAgAABAgQIECBAgAABAgQIECBAgAABAgQIECBAgAABAgQIECBAgAABAgQIECBAgAABAgQIECBAgAABAgQIECBAgAABAgQIECBAgAABAgQIECBAgAABAutA4Nwkf9PN0d/fn+np6VQqlWWjtdvtVKvVzM7O9iT6wMBArr766gwODublL395SqVSRkZGMj4+nuHh4UxOTqZWq2Vubq6bZ2+SzUnmexJQEwIECBAgQIAAgdUW+PskW7tNijn1hhtuWJwLl1tTU1MZHR3NwsJC93E7yUuS/G+H595akkevduCl9U877bR873vfW5pn/5EcU73MoRcBAgQIECCw5gLnJ/l/l6TYc+QM646hZc0Trt8ApyfZlWSoiFicX77jHe9Io9FYvGZmZnqd/IdJTkiysdt4YmIiY2Njy+ZotVqp1+vpdDrd58W5ZbGX4r8BiwABAgQIECBAgAABAgQIECBAgAABAgQIECBAgAABAgQIECBAgAABAgQIECBAgAABAgQIECBAgAABAgQIECBAgAABAgQIECBAgAABAgQewAJ9D+C92RoBAgQIECBAgAABAgQIECBAgAABAgQIECBAgAABAgQIECBAgAABAgQIECBAgAABAgQIECBAgAABAgQIECBAgAABAgQIECBAgAABAgQIECBAgAABAgQIECCwvEA1ya4kxxaPy+Vyms1mKpXKsm+32+1Uq9XMzs72xHNgYCA7d+7M4OBgtm/fnlKplJGRkYyPj2d4eDiTk5Op1WqZm5vr5tmbZHOS+Z4EPLrJhiSDR24fSLKQ5OAaZdGWAAECBAgQIPBAEPhYkl/qbuRRj3pUdu/evTgXLrempqYyOjqahYViDFtc7SQXJTk3ybYkZ/USZcuWLZmZmVmaZ3+SWpKpXubQiwABAgQIEFhzgf4k308ytCRJMZv8xZonW/8BTj9yfrlo19/fnyuvvDJf//rX89nPfjbf+ta3er2D7yU5JckdA+nExETGxsaWzdFqtVKv19PpdLrPi3PLYi97eh1cPwIECBAgQIAAAQIECBAgQIAAAQIECBAgQIAAAQIECBAgQIAAAQIECBAgQIAAAQIECBAgQIAAAQIECBAgQIAAAQIECBAgQIAAAQIECBDorUBfb9vpRoAAAQIECBAgQIAAAQIECBAgQIAAAQIECBAgQIAAAQIECBAgQIAAAQIECBAgQIAAAQIECBAgQIAAAQIECBAgQIAAAQIECBAgQIAAAQIECBAgQIAAAQIECKwDgWqSRpJSkaVcLqfZbKZSqSwbrd1up1qtZnZ2tifRBwYGsnPnzgwODmb79u0plUoZGRnJ+Ph4hoeHMzk5mVqtlrm5uW6evUk2J5lfpYDF9zduSNJ/5DomSXEVvxf/bkzykCQLSW5OUuS5bZWyKEuAAAECBAgQeDAI/N7hTf7n7kY3b96c7373u4tz4XJramoqo6OjWVgoxrHF1U5yUZJzk2xLclYv0bZs2ZKZmZmlefYnqSWZ6mUOvQgQIECAAIF1IfDuJC9bkuSPk/zauki2vkOcnmRXkqEiZn9/f3bs2JHdu3dnYmIi09PTvU4/k+TUJIPdxkWOsbGxZXO0Wq3U6/V0Op3u8+LcstjLnl4H148AAQIECBAgQIAAAQIECBAgQIAAAQIECBAgQIAAAQIECBAgQIAAAQIECBAgQIAAAQIECBAgQIAAAQIECBAgQIAAAQIECBAgQIAAAQIEeitQfKG1RYAAAQIECBAgQIAAAQIECBAgQIAAAQIECBAgQIAAAQIECBAgQIAAAQIECBAgQIAAAQIECBAgQIAAAQIECBAgQIAAAQIECBAgQIAAAQIECBAgQIAAAQIECDy4BKpJGklKxbbL5XKazWYqlcqyCu12O9VqNbOzsz1RGhgYyM6dOzM4OJjt27enVCplZGQk4+PjGR4ezuTkZGq1Wubm5rp59ibZnGR+lQIek+TEJKcc6TOUpLhOTfKwI/8Wz/8pyVeSXJvkhlXKoiwBAgQIECBA4MEg8Nwkf9bd6KZNm9LpdBbnwuXW1NRURkdHs7Cw0H3cTnJRknOTbEtyVi/RtmzZkpmZmaV59iepJZnqZQ69CBAgQIAAgXUh8NS7zAD/nOTkJMW/1v9a4PQku46cwaW/vz87duzI7t27MzExkenp6V7bzRw5AxzsNi5yjI2NLZuj1WqlXq8vzrBHVnFuWZwn7ul1cP0IECBAgAABAgQIECBAgAABAgQIECBAgAABAgQIECBAgAABAgQIECBAgAABAgQIECBAgAABAgQIECBAgAABAgQIECBAgAABAgQIECBAoLcCfb1tpxsBAgQIECBAgAABAgQIECBAgAABAgQIECBAgAABAgQIECBAgAABAgQIECBAgAABAgQIECBAgAABAgQIECBAgAABAgQIECBAgAABAgQIECBAgAABAgQIECCwDgSqSRpJSkWWcrmcZrOZSqWybLR2u51qtZrZ2dmeRB8YGMjOnTszODiY7du3p1QqZWRkJOPj4xkeHs7k5GRqtVrm5ua6efYm+akkB5IcvIchB5JsPGJReAweuY5L0r02JTkpyUOSnJLkoUd+PjlJ8az4/EKSf0jy+ST/I8lX72EOrxMgQIAAAQIECPyLwJlJvt399YQTTkgxkxZz4XJramoqo6OjWVgoRrLF1U5yUZJzk2xLclYvcbds2ZKZmZmlefYnqSWZ6mUOvQgQIECAAIF1I1CcGW1ZkubXk3xk3aRbn0FOT7IryVARr7+/Pzt27Mju3bszMTGR6enpXqeeSXLqkXPDxd5FjrGxsWVztFqt1Ov1dDqd7vP5I3vZ0+vg+hEgQIAAAQIECBAgQIAAAQIECBAgQIAAAQIECBAgQIAAAQIECBAgQIAAAQIECBAgQIAAAQIECBAgQIAAAQIECBAgQIAAAQIECBAgQIBAbwX6ettONwIECBAgQIAAAQIECBAgQIAAAQIECBAgQIAAAQIECBAgQIAAAQIECBAgQIAAAQIECBAgQIAAAQIECBAgQIAAAQIECBAgQIAAAQIECBAgQIAAAQIECBAgQGAdCFSTNJKUiizlcjnNZjOVSmXZaO12O9VqNbOzsz2JPjAwkJ07d2ZwcDDbt29PqVTKyMhIxsfHMzw8nMlc7ewcAAAgAElEQVTJydRqtczNzXXz7E1yZpJbk8zfg5DF9zKekOQhSU5dcj0iSXE98sg1lOS4JMckKT5TXAtJfpLk+0n+MclMkhuS/M2Re0UmiwABAgQIECBA4N4JFHNqMVstDqjFLNpoNBbnwuXW1NRURkdHs7BQjGiLq53koiTnJtmW5Kx7F+PefWrLli2ZmZlZmmf/4TmxlmTq3lX0KQIECBAgQOB+LvCfk/zekj38ZZKx+/meVjv+6YeNdiUpzuXS39+fHTt2ZPfu3ZmYmMj09PRq979r/eLsrzg/HOw+KHKMjS3/Z2y1WqnX6+l0Ot3XizPLYi97eh1cPwIECBAgQIAAAQIECBAgQIAAAQIECBAgQIAAAQIECBAgQIAAAQIECBAgQIAAAQIECBAgQIAAAQIECBAgQIAAAQIECBAgQIAAAQIECBDorUDxBdYWAQIECBAgQIAAAQIECBAgQIAAAQIECBAgQIAAAQIECBAgQIAAAQIECBAgQIAAAQIECBAgQIAAAQIECBAgQIAAAQIECBAgQIAAAQIECBAgQIAAAQIECBAg8OASqCZpJCkV2y6Xy2k2m6lUKssqtNvtVKvVzM7O9kRpYGAgO3fuzODgYLZv355SqZSRkZGMj49neHg4k5OTqdVqmZub6+b5SZKdSb6b5IdJit8PLgm7IUl/ksEl13FJiuv4I1f39+6/xyQ5lGQhSdHo1iQ/SrJ3ybUnyb4lVydJgfTjJAd6gqUJAQIECBAgQOCBKVDMqcW8Wsyti7Noo9FYnAuXW1NTUxkdHc3CQjG6La52kouSnJtkW5Kzesm0ZcuWzMzMLM2zP0ktyVQvc+hFgAABAgQIrBuBLUn+YUmaYmjZnKQ4W7KWFzg9ya4kQ8Xj/v7+7NixI7t3787ExESmp6d77TaT5NQjZ4uLvYscY2Njy+ZotVqp1+vpdIrjwsU1f2Qv/ua9/svpR4AAAQIECBAgQIAAAQIECBAgQIAAAQIECBAgQIAAAQIECBAgQIAAAQIECBAgQIAAAQIECBAgQIAAAQIECBAgQIAAAQIECBAgQIAAgR4L9PW4n3YECBAgQIAAAQIECBAgQIAAAQIECBAgQIAAAQIECBAgQIAAAQIECBAgQIAAAQIECBAgQIAAAQIECBAgQIAAAQIECBAgQIAAAQIECBAgQIAAAQIECBAgQIDA2gtUkzSSlIoo5XI5zWYzlUpl2WTtdjvVajWzs7M9ST4wMJCdO3dmcHAw27dvT6lUysjISMbHxzM8PJzJycnUarXMzc118xxIcnOS/5mkk+THSQ4m6X7v4oYkxXXckuv4JMVV3C/W/JKrKLzvSM12kn9acnV//2GSvUkWeoKiCQECBAgQIEDgwSVQzKnFvFrMrYuzaKPRWJwLl1tTU1MZHR3NwsIdo1kxs12U5Nwk25Kc1Uu+LVu2ZGZmZmme/UlqSaZ6mUMvAgQIECBAYF0J7ErylCWJ/s8k71tXCddXmNOTFGZDRaz+/v7s2LEju3fvzsTERKanp3uddibJqUkGu42LHGNjY8vmaLVaqdfr6XSKo8rFVZw9FnvZ0+vg+hEgQIAAAQIECBAgQIAAAQIECBAgQIAAAQIECBAgQIAAAQIECBAgQIAAAQIECBAgQIAAAQIECBAgQIAAAQIECBAgQIAAAQIECBAgQIBAbwW6X4zd2666ESBAgAABAgQIECBAgAABAgQIECBAgAABAgQIECBAgAABAgQIECBAgAABAgQIECBAgAABAgQIECBAgAABAgQIECBAgAABAgQIECBAgAABAgQIECBAgAABAmspUE3SSFIqQpTL5TSbzVQqlWUztdvtVKvVzM7O9iTzwMBAdu7cmcHBwWzfvj2lUikjIyMZHx/P8PBwJicnU6vVMjc3183zkySfS3Jykk1JjllyFe/MJzmQ5J+TFB8qfv5xktuS7D1y7Ulyy5Hrh0n2JSnqFu/evuTf7s9FzeI61BMUTQgQIECAAAECDy6BYk4t5tVibl2cRRuNxuJcuNyamprK6OhoFhYWuo/bSS5Kcm6SbUnOWi2+YnbduHFjjj322Bw8eDD79+/PGWeckZmZmaV59iepJZlarRzqEiBAgAABAute4GWHz67evSTlf0/yy+s+9doFPD3JriRDRYT+/v7s2LEju3fvzsTERKanp3udbCbJqUkGu42LHGNjY8vmaLVaqdfr6XQ63efFOWKxl+IM0iJAgAABAgQIECBAgAABAgQIECBAgAABAgQIECBAgAABAgQIECBAgAABAgQIECBAgAABAgQIECBAgAABAgQIECBAgAABAgQIECBAgACBB7BA3wN4b7ZGgAABAgQIECBAgAABAgQIECBAgAABAgQIECBAgAABAgQIECBAgAABAgQIECBAgAABAgQIECBAgAABAgQIECBAgAABAgQIECBAgAABAgQIECBAgAABAgQILC9QTdJIUioel8vlNJvNVCqVZd9ut9upVquZnZ3tiefAwEB27tyZwcHBbN++PaVSKSMjIxkfH8/w8HAmJydTq9UyNzfXzbM/ycuTnJRkU5KBJMck6T/ywkKSA0mKD3SvnyS5LcmtS66iTnHtS1I8Lz5nESBAgAABAgQI9F6gmFOLebWYWxdn0UajsTgXLrempqYyOjqahYU7xrd2kouSnJtkW5KzVmsLxSz90Ic+NCeeeOLifHrjjTfmkY98ZGZmZpbmKWbMWpKp1cqhLgECBAgQILDuBTYfngf+5vBo8/Ek//3wjNJc94nXNuDpSXYlGSpi9Pf3Z8eOHdm9e3cmJiYyPT29muluP3KGWJwnbkhyQpL/meTUJIPdxkWOsbGxZXO0Wq3U6/V0Op3u8/kje9mzmsHVJkCAAAECBAgQIECAAAECBAgQIECAAAECBAgQIECAAAECBAgQIECAAAECBAgQIECAAAECBAgQIECAAAECBAgQIECAAAECBAgQIECAAIG1F+hb+wgSECBAgAABAgQIECBAgAABAgQIECBAgAABAgQIECBAgAABAgQIECBAgAABAgQIECBAgAABAgQIECBAgAABAgQIECBAgAABAgQIECBAgAABAgQIECBAgAABAj0WqCZpJCkVfcvlcprNZiqVyrIx2u12qtVqZmdnexJzYGAgO3fuzODgYLZv355SqZSRkZGMj49neHg4k5OTqdVqmZub6+bZm2RzkvmeBNSEAAECBAgQIEBgtQWKObWYV4u5dXEWbTQai3Phcmtqaiqjo6NZWFjoPm4nuSjJuUm2JTlrtQIX82m9Xs9pp52W733ve7nqqqty4oknZmZmZmme/UlqSaZWK4e6BAgQIECAAIEHmMDpSXYlGSr21d/fnx07dmT37t2ZmJjI9PT0am53X5IfJvlRko1JthyeLX+Q5NQkg93GRY6xsbFlc7RarcUZsdPpdJ8X55bFXvasZnC1CRAgQIAAAQIECBAgQIAAAQIECBAgQIAAAQIECBAgQIAAAQIECBAgQIAAAQIECBAgQIAAAQIECBAgQIAAAQIECBAgQIAAAQIECBAgQGDtBfrWPoIEBAgQIECAAAECBAgQIECAAAECBAgQIECAAAECBAgQIECAAAECBAgQIECAAAECBAgQIECAAAECBAgQIECAAAECBAgQIECAAAECBAgQIECAAAECBAgQIECAQI8FqkkaSUpF33K5nGazmUqlsmyMdrudarWa2dnZnsQcGBjIzp07Mzg4mO3bt6dUKmVkZCTj4+MZHh7O5ORkarVa5ubmunn2JtmcZL4nATUhQIAAAQIECBBYbYFiTi3m1WJuXZxFG43G4ly43Jqamsro6GgWFha6j9tJLkpybpJtSc5arcD1ej0vetGL8uhHPzrf/OY3c/HFFy/mnJmZWZpnf5JakqnVyqEuAQIECBAgQOABJnB6kl1Jhop99ff3Z8eOHdm9e3cmJiYyPT29mtu9/vAc+Zkk303yiCT/IcmtSU5NMthtXOQYGxtbNker1UoxJ3Y6ne7z4tyy2Mue1QyuNgECBAgQIECAAAECBAgQIECAAAECBAgQIECAAAECBAgQIECAAAECBAgQIECAAAECBAgQIECAAAECBAgQIECAAAECBAgQIECAAAECBAisvUDf2keQgAABAgQIECBAgAABAgQIECBAgAABAgQIECBAgAABAgQIECBAgAABAgQIECBAgAABAgQIECBAgAABAgQIECBAgAABAgQIECBAgAABAgQIECBAgAABAgQIEOixQDVJI0mp6Fsul9NsNlOpVJaN0W63U61WMzs725OYAwMD2blzZwYHB7N9+/aUSqWMjIxkfHw8w8PDmZycTK1Wy9zcXDfP3iSbk8z3JKAmBAgQIECAAAECqy1QzKnFvFrMrYuzaKPRWJwLl1tTU1MZHR3NwsJC93E7yUVJzk2yLclZqxX42c9+dn7nd34nj3nMYzI9PZ2Xv/zl2bhxY2ZmZpbm2Z+klmRqtXKoS4AAAQIECBB4gAmcnmRXkqFiX/39/dmxY0d2796diYmJxblrFddnknwwybeSPCbJO5LcnuTUJIPdvkWOsbGxZWO0Wq3U6/V0Op3u8+LcstjLnlXMrTQBAgQIECBAgAABAgQIECBAgAABAgQIECBAgAABAgQIECBAgAABAgQIECBAgAABAgQIECBAgAABAgQIECBAgAABAgQIECBAgAABAgQIrAOBvnWQQQQCBAgQIECAAAECBAgQIECAAAECBAgQIECAAAECBAgQIECAAAECBAgQIECAAAECBAgQIECAAAECBAgQIECAAAECBAgQIECAAAECBAgQIECAAAECBAgQIECgtwLVJI0kpaJtuVxOs/n/sXevsXVe973nv+ImuTd1oSzbkuzEtiLb4U50jrMj2CPFZtzmtCGPSGFQNG3S0WkR5ADnlHPQKQgDZ6Zog3lVzDSYCaYjTDuhelq4gyZA0ZO0mExYpW3SScqm2RRjh/aJ6Yi+hLR8kUjqfuNtk8P/zno0OzSb6LYZyvouYOF59vPsZ63/+mwC/mm9eDxEW1vbilVMTExQKpU4fvz4qlTZ1NTE008/TUtLC729vRQKBR5//HGeeuopdu/ezcDAAB0dHczMzGT1nAG2AvOrUqCTKKCAAgoooIACCtRbIHJq5NXIrdUsWi6Xq7lwpTY4OEh7ezuVSiW7PQH0AE8A+4Fd9Sq4q6uLnp4eisUiIyMj1fyaz+cZGxurrec80AEM1quOaxy3AWhJz8wCAbdwjWP4dQUUUEABBRRQoJ4CO4AjwLaYJJfL0dfXx+joKP39/dXcVcd2GPhPwPdTjvzf077j9poMVa2ju7t7xTKGh4fp7OxkcnIyux/7lrGW03Ws26EVUEABBRRQQAEFFFBAAQUUUEABBRRQQAEFFFBAAQUUUEABBRRQQAEFFFBAAQUUUEABBRRQQAEFFFBAAQUUUEABBRRQQAEFFFBAAQUUUEABBRRQQAEF1oDAujVQgyUooIACCiiggAIKKKCAAgoooIACCiiggAIKKKCAAgoooIACCiiggAIKKKCAAgoooIACCiiggAIKKKCAAgoooIACCiiggAIKKKCAAgoooIACCiiggAIKKKCAAgoooIACCihwOwo0AxuBHLAAXADm0nm9PUpAGSjERK2trQwNDdHW1rbivBMTE5RKJY4fP17vuqrjNzU18fTTT9PS0kJvby+FQoHHH3+cp556it27dzMwMEBHRwczMzNZPWeArcD8qhS48iTxjsf4TdfHEtLveDb9pj/FspxaAQUUUEABBRS4JQUip0ZejdxazaLlcrmaC1dqg4ODtLe3U6lUstsTQA/wBLAf2FUvha6uLnp6eigWi4yMjFTzaz6fZ2xsrLae80AHMFivOpaNG9m0If1bI/690Zh6dp4H7gQC7CQQefriKtXmNAoooIACCiigwNUI7ACOANviy7lcjr6+PkZHR+nv76/mrjq2w8Ah4GjKkQfTvuN2oCWbN+ro7u5esYzh4WE6OzuZnJzM7se+ZazldJ3qjuyX1Tabcl7sOdsUUEABBRRQQAEFFFBAAQUUUEABBRRQQAEFFFBAAQUUUEABBRRQQAEFFFBAAQUUUEABBRRQQAEFFFBAAQUUUEABBRRQQAEFFFBAAQUUUEABBRRQQAEFVlkgXghoU0ABBRRQQAEFFFBAAQUUUEABBRRQQAEFFFBAAQUUUEABBRRQQAEFFFBAAQUUUEABBRRQQAEFFFBAAQUUUEABBRRQQAEFFFBAAQUUUEABBRRQQAEFFFBAAQUUUEABBRRQQIHVF7gDuB+IYw44AVwEZoFKTZ9f9nnhJpRaAspAIcZqbW1laGiItra2FYeemJigVCpx/PjxmzD1Tx6iqamJp59+mpaWFnp7eykUCjz++OM89dRT7N69m4GBATo6OpiZmckGOwNsBcKqHi3e39iQfqf4rWp7IxA9rm0C7kzfjd/yKHChHgU5pgIKKKCAAgoo8A4XiJwaeTVyazWLlsvlai5cqQ0ODtLe3k6lEjG62iaAHuAJYD+wq15eXV1d9PT0UCwWGRkZqebXfD7P2NhYbT3ngQ5gsF51LBs38ulm4K6Uk7cB0bcD96Rj3I9/gzwLfA14bpVqcxoFFFBAAQUUUOBqBHYAR1KGIZfL0dfXx+joKP39/dXcVcd2GDiU9vYiRx5M+46RpVqyeaOO7u7uFcsYHh6ms7OTycnJ7H7sW0YeO32ddS/fn6zdk4zzfNqXjEB8Eoj90tiftCmggAIKKKCAAgoooIACCiiggAIKKKCAAgoooIACCiiggAIKKKCAAgoooIACCiiggAIKKKCAAgoooIACCiiggAIKKKCAAgoooIACCiiggAIKKKCAAgqsskC8MMamgAIKKKCAAgoooIACCiiggAIKKKCAAgoooIACCiiggAIKKKCAAgoooIACCiiggAIKKKCAAgoooIACCiiggAIKKKCAAgoooIACCiiggAIKKKCAAgoooIACCiiggAIKKKCAAqsv8CDwZOpF4BJwGpgCTi7rce1Eun8RWLzBcktAGSjEOK2trQwNDdHW1rbisBMTE5RKJY4fP36D017d401NTTz99NO0tLTQ29tLoVDg8ccf56mnnmL37t0MDAzQ0dHBzMxMNuAZYCswf3UzXPO3moDNwJ3AXTX9bmBb6ncAG5PpD4DvAF8E3rzm2XxAAQUUUEABBRRQIHJq5NXIrdUsWi6Xq7lwpTY4OEh7ezuVSiW7PQH0AE8A+4Fd9SLt6uqip6eHYrHIyMhINb/m83nGxsZq6zkPdACDQLwbvCEdF4Do19Iim+ZT7gyQltTXA1mPXBr5NMuvkVvjfEvKrPF8YL0MfHPp3yRfB56/liL8rgIKKKCAAgooUGeBHcCRtO9GLpejr6+P0dFR+vv7q7mrju0wcAg4mnLkwbTvuD3lrurUUUd3d/eKZQwPD9PZ2cnk5GR2P/YtYx8x9n+vpzWm/cnYm4x90GxPMmq6B4hj7F/GHvKzwNeA565nIp9RQAEFFFBAAQUUUEABBRRQQAEFFFBAAQUUUEABBRRQQAEFFFBAAQUUUEABBRRQQAEFFFBAAQUUUEABBRRQQAEFFFBAAQUUUEABBRRQQAEFFFBAAQUUuDGBeOmgTQEFFFBAAQUUUEABBRRQQAEFFFBAAQUUUEABBRRQQAEFFFBAAQUUUEABBRRQQAEFFFBAAQUUUEABBRRQQAEFFFBAAQUUUEABBRRQQAEFFFBAAQUUUEABBRRQQAEFFFBAAQVWX2AX0A18DPgQUAHOA6dX6KeAKeAMcAG4DEwDM8v67Aqf54D5ZcsrAWWgENdbW1sZGhqira1tRYWJiQl2797Nm2++md2POkaARiBXc2wAanv23sM4Zn0BWEwDxZqjx733prFoamriC1/4Atu2bePgwYMUCgU+8IEP8Eu/9Eu8973vZWBggI6ODmZmYvnVFvVsXWGd/9yvGjVG7XmgedkxrtX2FmAjsAW4Mx3jPOt3A3cBm9Nz4fEs8DXgc8DY6v9pOaMCCiiggAIKKHDLC0ROjbwauZVSqUS5XK7mwpXa4OAg7e3tVCoRLattAugBngD2A5G969K6urro6emhWCwyMjJCb28v+XyesbGx2noi53cs5f8jKfs2AdEj0y/P6j+uzsjNm1Iu3b6UN7P+biD6falvA9anzJvl8MCJf0dEqB9POfW5pbq+la5FprYpoIACCiiggAJrRWBHyk6Ra8jlcvT19TE6Okp/f381d9WxHQYOAUdTjjyYMltkr9grrLaoo7u7m8XFRRYWFqrHhoaGah8eHqazs5PJycns65H5Yi2x97u8RS6M/cgIu9FjjuiR57Ie+5N3pBwYe5GxJ5ntVca9eD7y3svAN4GvL+07P19HI4dWQAEFFFBAAQUUUEABBRRQQAEFFFBAAQUUUEABBRRQQAEFFFBAAQUUUEABBRRQQAEFFFBAAQUUUEABBRRQQAEFFFBAAQUUUEABBRRQQAEFFFBAAQUU+GcEshdzC6SAAgoooIACCiiggAIKKKCAAgoooIACCiiggAIKKKCAAgoooIACCiiggAIKKKCAAgoooIACCiiggAIKKKCAAgoooIACCiiggAIKKKCAAgoooIACCiiggAIKKKCAAgoooIACqyuwC+gGPgY8nqZeBH5cnwfmgBPABDAFnAJO1vTsc3Y8D1xK42YrLAFloBAXWltbGRoaoq2tbUWBiYkJHnvsMY4dO5bdfwH4LNACrE89xsoDTTW9IT3QCOSAeA9irCF6tNlUW3zvv83qaW5u5i//8i955JFHeOaZZ2hpaeGee+5h586dbN68mYGBATo6OpiZmcnqOQNsrRn3x/2SUUPUswnYAtyZ+l01xzjP+r3AtqX1bkzPxfPLe7bO7D2PzwJfAz4HjK3un5WzKaCAAgoooIAC7wiByJaRVyO3UiqVKJfLFArV+Pq2Njg4SHt7O5VKJbsXWbkHeALYD0T2rkvr6uqip6eHYrHIyMgIvb295PN5xsbGauuJTN4BfB/YDfxLoAi8njL9ZWChpsDIl5GfI29nPcvdG4Do2efsGBk3/i0RCBGULwBngcjKWT8NnKvpk0s5/HjK5JHNbQoooIACCiigwFoR2LG0d3ok7cuRy+Xo6+tjdHSU/v7+au6qYzsMHAKOphx5MO07bk/ZrDp11BFZcHFxkbm5uWqPvNrY2Mjw8DCdnZ1MTkbcqrbYD409xshjtS32E2OfMvYoY/ysvxuIfl/q8Wzkvsh82d5k5L7IkW8C42kf8rml3PmtdC0yoE0BBRRQQAEFFFBAAQUUUEABBRRQQAEFFFBAAQUUUEABBRRQQAEFFFBAAQUUUEABBRRQQAEFFFBAAQUUUEABBRRQQAEFFFBAAQUUUEABBRRQQAEFFFBglQWyF1Wv8rROp4ACCiiggAIKKKCAAgoooIACCiiggAIKKKCAAgoooIACCiiggAIKKKCAAgoooIACCiiggAIKKKCAAgoooIACCiiggAIKKKCAAgoooIACCiiggAIKKKCAAgoooIACCiigwG0vUAQ6gF8BPnyVGovAAnAp9cvA9LK+/Fp8jn6xpt8NfBpoinnXr1/PoUOHePjhh8nn89Xe3Nx85Xju3Dl+/ud/nmPHjmVlfhv4FNC4rOeAhtTjPHvvYRzjerSoP9YRrQLMp3t/DWyKizH/X//1X7Nnzx6mpqZobGykpaWFQqFQfegb3/gGH/vYx5idnc3qOZ8so57mGKLmGOfrgQ3LegzWAsRxea+9Hs/F8zF2toaf9HMNAn8L/Akw/pO+7H0FFFBAAQUUUECBtwlEPisDpbhTKpUol8tX8uDybw8ODtLe3k6lEvGy2iaAnqVM9gSwH9hVL+Ouri56enooFouMjIzQ29tbzbNjY2O19WR59QfAv07954AI2JMp20dOzvJzlqkjh2Y9y7NZJo0cnfUZ4BxwMq39BJD1sIjzKeBMyuD14nBcBRRQQAEFFFDgZgnsAI4A22LAXC5HX18fo6Oj9Pf3V3NXHdth4BBwNOXIgyl3bU/7idWpo47IoN/97nf53ve+x9GjR7nvvvu4++67mZiY4DOf+Qyxr5paBNX/Lu2Nxt5j9OU5rzb7ZfuRsY8az0beuwCcTZkucl300ykHxkTRI1seT/nyyuZpHa0cWgEFFFBAAQUUUEABBRRQQAEFFFBAAQUUUEABBRRQQAEFFFBAAQUUUEABBRRQQAEFFFBAAQUUUEABBRRQQAEFFFBAAQUUUEABBRRQQAEFFFBAAQUUUGCZQPZiQWEUUEABBRRQQAEFFFBAAQUUUEABBRRQQAEFFFBAAQUUUEABBRRQQAEFFFBAAQUUUEABBRRQQAEFFFBAAQUUUEABBRRQQAEFFFBAAQUUUEABBRRQQAEFFFBAAQUUUEABBRRQYHUFdgAfAj4FfBTIAfV4T+A8MAOcA86kHvP8V2lOmpub+eQnP8l9991HS0sL69evrx6zPjs7S29vLydOnMiEhoB/Dyyu0OM7tdeXf25Yts6opRH4FtAaX456/uiP/ojdu3dX51tcXGRhYYGZmRkuX77Md77zHT796U8zNzeX1XMZ+J+AAtBS09cD0TcBm4E70jE+x5w32zvWHe3vlnz7gS8Cb67un5WzKaCAAgoooIAC7wiByHVloBSrKZVKlMtlCoW4/PY2ODhIe3s7lUoluzkB9ABPAPuBXfVS6erqoqenh2KxyMjISDU35/N5xsbGaus5v5R3O4D/AjwI/CzQBdwJbEzZNPJp9GiR4WeB6ZTl4/wScLEm058GTqU+lfJ+5OL4bgTl7Jidx5jRs8xaLxLHVUABBRRQQIFrE9gDfBz4xbRfF/+Nt0HsnR4BtgVGLpejr6+P0dFR+vv7q7mrju0wcAg4mnLkwZSjtqd9x+rUUcdjjz3G3/zN31T73//933P//fezdetWYj/1H/7hH6r7malFBvvK0h5mU9qvjD3LDanHfmmWAc6WtFYAACAASURBVLPMlu3nngQi28bGbNazz5EBY7/3Sgiuo4lDK6CAAgoooIACCiiggAIKKKCAAgoooIACCiiggAIKKKCAAgoooIACCiiggAIKKKCAAgoooIACCiiggAIKKKCAAgoooIACCiiggAIKKKCAAgoooIACClylwM1+8fVVTuvXFFBAAQUUUEABBRRQQAEFFFBAAQUUUEABBRRQQAEFFFBAAQUUUEABBRRQQAEFFFBAAQUUUEABBRRQQAEFFFBAAQUUUEABBRRQQAEFFFBAAQUUUEABBRRQQAEFFFBAAQUUuO0FWoF7gaeAjwPxubEOKovAAlAB5tMxptkIVN9LuG7dOrZv305zczO5XI6GhoYf6YuLi7z66qvMzs5m5Z0DhoEYO3rciLFjnmyumXQez8yleaOGJqA5DRTz54A80J3uVeculUq0tgYJzM3NVeeen5+nUqlw4cIFxsbGiLpSizmPAQ0r9Bg/6+EbPT7X452MUUc4/DHw58BzQFjZFFBAAQUUUEABBa5NoACUgVI8FtmwXC5TKMTlt7fBwUHa29urWTG1CaAHeALYD+y6tumv/ttdXV309PRQLBYZGRmht7eXfD5fzas19ZwHOoBngE3AQ8C/AO5KuTwycpZTY/JYSGTsyNRZvwxcBC7U9Bg3emTOuH8F4OpX4DcVUEABBRRQ4Kco8OWlfPBf18z/H4C+n2I9a2nqHUv7hUeAbVFU7Fn29fUxOjpKf39/NXfVsR1e2rc9BBxNOfJg2vPbDrRk80YdH/nIR6r7pt/85jc5fPgwp06dqu5dRn/ttddq82BsZMZ4keci30XWu5Q+nwGinwZOpT5Vk/Hiu7G/mh2z89iHjH5lk7SOJg6tgAIKKKCAAgoooIACCiiggAIKKKCAAgoooIACCiiggAIKKKCAAgoooIACCiiggAIKKKCAAgoooIACCiiggAIKKKCAAgoooIACCiiggAIKKKCAAgoocJUC9Xj59VVO7dcUUEABBRRQQAEFFFBAAQUUUEABBRRQQAEFFFBAAQUUUEABBRRQQAEFFFBAAQUUUEABBRRQQAEFFFBAAQUUUEABBRRQQAEFFFBAAQUUUEABBRRQQAEFFFBAAQUUUEABBRS4rQWagBZgP/BR4APAA8BWYK2/L3ARmAbiGH0eqAAL6XMc52ruZ/fieg6ItUeLdUZvBLbVrrulpYV1637IMD8/T6VSYWFhgcXFmG7NtVjfWeA14EXgy8AAMAnMrrlqLUgBBRRQQAEFFFj7AgWgDJSi1FKpRLlcplCIy29vg4ODtLe3VzNjahNAD/BEytu76rXkrq4uenp6KBaLjIyM0NvbSz6fZ2xsrLae80AHMFivOhxXAQUUUEABBW5Jgf8I/K81lX8L+PAtuZKbX/QO4EjaMySXy9HX18fo6Cj9/f3V3FXHdhg4BBwFIkceTPuf29N+bnXqqKOzs5Pz58/zyiuv8MILL3Dy5EkuXLjA66+/zhe+8AUuXbqUlRn7op9Ne4gzQPTLwEXgQk2P3Bj9XLp/JeDWcb0OrYACCiiggAIKKKCAAgoooIACCiiggAIKKKCAAgoooIACCiiggAIKKKCAAgoooIACCiiggAIKKKCAAgoooIACCiiggAIKKKCAAgoooIACCiiggAIKKHATBdb6C8Zv4lIdSgEFFFBAAQUUUEABBRRQQAEFFFBAAQUUUEABBRRQQAEFFFBAAQUUUEABBRRQQAEFFFBAAQUUUEABBRRQQAEFFFBAAQUUUEABBRRQQAEFFFBAAQUUUEABBRRQQAEFFFBAgTUp0Aq8F/hl4ElgN9AI5IAGwHcHrsmfjUVgIfXLwEvAN4C/AF4FptZm2ValgAIKKKCAAgrcEgIFoAyUotpSqUS5XKZQiMtvb4ODg7S3t1OpVLKbE0AP8ASwfymj7arXqru6uujp6aFYLDIyMkJvby/5fJ6xsbHaes4DHcBgvepwXAUUUEABBRS4JQXuB8aX7f/FtddvydXc3KJ3AEeAbTFsLpejr6+P0dFR+vv7q7mrju0wcAg4mnLkQWAe2A60ZPNGHd3d3SuWMTw8TGdnJ5OTk9n9eD7WcrqOdTu0AgoooIACCiiggAIKKKCAAgoooIACCiiggAIKKKCAAgoooIACCiiggAIKKKCAAgoooIACCiiggAIKKKCAAgoooIACCiiggAIKKKCAAgoooIACCiigwBoQ8KXia+BHsAQFFFBAAQUUUEABBRRQQAEFFFBAAQUUUEABBRRQQAEFFFBAAQUUUEABBRRQQAEFFFBAAQUUUEABBRRQQAEFFFBAAQUUUEABBRRQQAEFFFBAAQUUUEABBRRQQAEFFFBAgdtaoAnYBOwAdgIPA48Au4D3AuuB3G0ttPYWvwicBcaBF1J/CXglXbsAzKy9sq1IAQUUUEABBRS4ZQQKQBkoRcWlUolyuUyhEJff3gYHB2lvb6dSqWQ3J4Ae4Algf8rWdVl8V1cXPT09FItFRkZG6O3tJZ/PMzY2VlvPeaADGKxLEQ6qgAIKKKCAAreywD8AT9Ys4NPA/3wrL+gm1R57pUeAbTFeLpejr6+P0dFR+vv7q7mrju0wcAg4mnLkQWAe2A60ZPNGHd3d3SuWMTw8TGdnJ5OTk9n9eD7WcrqOdTu0AgoooIACCiiggAIKKKCAAgoooIACCiiggAIKKKCAAgoooIACCiiggAIKKKCAAgoooIACCiiggAIKKKCAAgoooIACCiiggAIKKKCAAgoooIACCiigwBoQWLcGarAEBRRQQAEFFFBAAQUUUEABBRRQQAEFFFBAAQUUUEABBRRQQAEFFFBAAQUUUEABBRRQQAEFFFBAAQUUUEABBRRQQAEFFFBAAQUUUEABBRRQQAEFFFBAAQUUUEABBRRQQAEFFPihwCbgbuBR4IPAI8C7gK3AFmA90CjWqgssAhXgPHAKOAm8AXwfGAaeB14HLqx6ZU6ogAIKKKCAAgq8MwUKQBkoxfJKpRLlcplCIS6/vQ0ODtLe3k6lEpGt2iaAHuAJYD+wq15MXV1d9PT0UCwWGRkZobe3l3w+z9jYWG09kSM7gMF61eG4CiiggAIKKHDLCvwH4P+sqf4V4OFbdjU3r/AdwJElm20xZC6Xo6+vj9HRUfr7+6u5q47tMHAIOJpy5EFgHtgOtGTzRh3d3d0rljE8PExnZyeTk5PZ/Xg+1nK6jnU7tAIKKKCAAgoooIACCiiggAIKKKCAAgoooIACCiiggAIKKKCAAgoooIACCiiggAIKKKCAAgoooIACCiiggAIKKKCAAgoooIACCiiggAIKKKCAAgoooMAaEFi3BmqwBAUUUEABBRRQQAEFFFBAAQUUUEABBRRQQAEFFFBAAQUUUEABBRRQQAEFFFBAAQUUUEABBRRQQAEFFFBAAQUUUEABBRRQQAEFFFBAAQUUUEABBRRQQAEFFFBAAQUUUEABBRT4oUADkAMKwCZgC/AY0A7sBd6Trvs+wdX9i6kAl4AXgH8EBoHvA1Pp+jQwDyysblnOpoACCiiggAIKrKpAM7Ax5dXIPReAuTploMjDZaAUKyyVSpTLZQqFuPz2Njg4SHt7O5VKxLZqmwB6gCeA/cCuekl1dXXR09NDsVhkZGSE3t5e8vk8Y2NjtfWcBzpSjqxXKdc6bvybIn7T9UBT+h3Ppt/0Wsfy+woooIACCihw/QKx/zeZMlY2ym5g+PqHfEc8uQM4AmyL1eRyOfr6+hgdHaW/v7+au+rYDgOHgKMpRx5Me3/bgZZs3qiju7t7xTKGh4fp7OxkcjJ+2mqLvcNYy+k61u3QCiiggAIKKKCAAgoooIACCiiggAIKKKCAAgoooIACCiiggAIKKKCAAgoooIACCiiggAIKKKCAAgoooIACCiiggAIKKKCAAgoooIACCiiggAIKKKCAAmtAwBeIr4EfwRIUUEABBRRQQAEFFFBAAQUUUEABBRRQQAEFFFBAAQUUUEABBRRQQAEFFFBAAQUUUEABBRRQQAEFFFBAAQUUUEABBRRQQAEFFFBAAQUUUEABBRRQQAEFFFBAAQUUUEABBRRYQSAHNAP3ATtTf7DmeD+wBWhSry4CF4GTwDHgNWAMeAV4CRgHJoAZYKEuszuoAgoooIACCiiw9gTuACKDxjGy6gkgMtMsUKnp88s+X09eKgBloBQMpVKJcrlMoRCX394GBwdpb2+nUokyqi2yWg/wBLAf2FUvzq6uLnp6eigWi4yMjNDb20s+n2dsbKy2nvNABzBYrzqWjRvvH29Iv1P8VrW9EYge1zYBd6bvxm95FLiwSjU6jQIKKKCAAgr8/wKHl7LPvhqQzy7lrP9+FYBi73FjygWR2SIHzK2R/a4dwBFgWzjkcjn6+voYHR2lv7+/mrvq2OL3OJSyUeTIg0Bk3O1ASzZv1NHd3b1iGcPDw3R2djI5OZndj+djLafrWHdkwPhN16c94/hNz6bftI7TOrQCCiiggAIKKKCAAgoooIACCiiggAIKKKCAAgoooIACCiiggAIKKKCAAgoooIACCiiggAIKKKCAAgoooIACCiiggAIKKKCAAgoooIACCiiggAIKKKBArUC8DMamgAIKKKCAAgoooIACCiiggAIKKKCAAgoooIACCiiggAIKKKCAAgoooIACCiiggAIKKKCAAgoooIACCiiggAIKKKCAAgoooIACCiiggAIKKKCAAgoooIACCiiggAIKKKCAAmtbIN4f2AC8G/gA0A48BuwEWoE80Aw0pe/5vsFr+z0XgQowm/o0cAJ4GXgm9eeBU+n+tY3utxVQQAEFFFBAgXeGwIPAk6kXgUvAaWAKOLmsx7XIU3H/IhB561paASgDpXioVCpRLpcpFOLy29vg4CDt7e1UKhHpqm0C6AGeAPYDu65l8mv5bldXFz09PRSLRUZGRujt7SWfzzM2NlZbz3mgAxi8lrFv4Lvx74LNwJ3AXTX9bmBb6ncAG4FA/QHwHeCLwJs3MK+PKqCAAgoooMD1CXxyaZ/v/6p5NLLMPdeRoa519sgD9wNxzKX8Ftkt9sgiWGV9ftnnhWud6Dq+vwM4knILuVyOvr4+RkdH6e/vr+auOrbDwCHgaMqRB4Ew2A60ZPNGHd3d3SuWMTw8TGdnJ5OTk9n9eD5yWOTj62nZ/nD8Tst7IxA9rm9KGTD2kuO3jDVcuJ4JfUYBBRRQQAEFFFBAAQUUUEABBRRQQAEFFFBAAQUUUEABBRRQQAEFFFBAAQUUUEABBRRQQAEFFFBAAQUUUEABBRRQQAEFFFBAAQUUUEABBRRQQAEFFFDg+gR8Qfj1ufmUAgoooIACCiiggAIKKKCAAgoooIACCiiggAIKKKCAAgoooIACCiiggAIKKKCAAgoooIACCiiggAIKKKCAAgoooIACCiiggAIKKKCAAgoooIACCiiggAIKKKCAAgoooIACqy0Q7xAsAK3AncBW4D7gIeB9QBF4IN3LrXZxt/h8M8Bp4GXgRWAE+AHwJnAm9XPAHLBwi6/V8hVQQAEFFFBAgesV2AV0Ax8DPgRUgPMpR0WWqu2ngKmUoy4Al4FpIHJXbZ9d4XNkrkagDJSi2FKpRLlcplCIOPz2Njg4SHt7O5VKlFRtE8C/SVn5ceDBNGaMG1k5OzYAtT17b3ccsx75rxm4Nz3LunXraGtro6mpiSeffJKPf/zj7Ny5k/HxcQ4ePFi9/ld/9VfMzcVSqi2cOoDB68SPGqPmfKql9hjntb0F2AhsSf82iGNtvxu4C9icnguPZ4GvAZ8Dxq6zRh9TQAEFFFBAgesXiP92R35qqhni54D/9/qHvKonIyM9mXrsLV5KmS5y3MllPa6dSPcvAotXNcP1f2nHUvY8AmyLIXK5HH19fYyOjtLf38/ISGzf1a0dXsp+h4CjQGTgg8D8UlbaDkTWqraoo7s74vHb2/DwMJ2dnUxOTmY34/lYS2Tm62nxtxH5LfaFI8tlPbJdjBv9jpQDIzTH3uZ3gC+mPc7rmdNnFFBAAQUUUEABBRRQQAEFFFBAAQUUUEABBRRQQAEFFFBAAQUUUEABBRRQQAEFFFBAAQUUUEABBRRQQAEFFFBAAQUUUEABBRRQQAEFFFBAAQUUUEABBa5DIHux4XU86iMKKKCAAgoooIACCiiggAIKKKCAAgoooIACCiiggAIKKKCAAgoooIACCiiggAIKKKCAAgoooIACCiiggAIKKKCAAgoooIACCiiggAIKKKCAAgoooIACCiiggAIKKKCAAgoo8FMUaALuAO4HHgYeAnYC9wF3A3emvgFo/inWudamngfOA2eBM8Bp4CRwHHgVeCn1t9L3FtfaAqxHAQUUUEABBRT4KQnsArqBjwGPpxoiK/24HtlrDjgBTABTwKmUvyKDRc8+Z8fIagvAt4FSzFMqlSiXyxQKhRWXPjg4SHt7O5VKJbsfc/08MAu8O+Xj9UBtj8HyQOTqrDekARqBHBDv8Y41bF6q518D1QIaGhr4jd/4DTZu3Mj73/9+9u7dy1133cXFixd55plnyOVyfOITn2BmZiarJ9bUAQxex28XNUQ9m4AtNTn/rnQex9p+L7AN2Jiei+eX92yd2XvKnwW+BnwOGLuOGn1EAQUUUEABBW5c4IvAL9UM8yfAv7vxYX/sCLX57kNAhKnILbFftrxHVossF/tpF4DLwDQQgae2R/5a/jnyYGSqa2k7lrLnkZRrqvnq85//POfOnePb3/42r776KvPz89UeGXBubo7R0VGmp6OkaosaXq+ZsDYPRdbM9vxizVmIjGtxbwD4z8APgKijN2XDf5UyWXXY/v5+ursjHr+9DQ8P09nZyeTkZHYz1h8ZLVyjRR6LjBd5NPZua49xXttbUrbLsmAca3vsBUcejMwaz0WONd9dy1+b31VAAQUUUEABBRRQQAEFFFBAAQUUUEABBRRQQAEFFFBAAQUUUEABBRRQQAEFFFBAAQUUUEABBRRQQAEFFFBAAQUUUEABBRRQQAEFFFBAAQUUUEABBW6iQPaiv5s4pEMpoIACCiiggAIKKKCAAgoooIACCiiggAIKKKCAAgoooIACCiiggAIKKKCAAgoooIACCiiggAIKKKCAAgoooIACCiiggAIKKKCAAgoooIACCiiggAIKKKCAAgoooIACCiigwCoJxHsFG1LPAVuAh4ES8CjwQeCBdN13EMIicBF4FRgBnge+B7wEvAnMAAtAhR9+N7pNAQUUUEABBRRQ4IcCRaAD+BXgw1eJEnkq8tWl1C8D08v68mvxeQ74b4DtMc/999/P7/7u77Jhwwby+fzb+tGjR/m1X/s1KpWIcdU2Cfwc8AbQAuSBRqApHeM8emTo2jydZeYsZ8dYUX9k7P8F2BwXcrkchw8fZvPmzdxxxx1s27aNlpYW5ubmmJqaYn5+nkceeYTp6VhqtV1I63kBaE71RE3Rs8+119cDG5b1QlpLHJf3WGN2LZ6L52N9sbaraYPA3y5R/wkwfjUP+B0FFFBAAQUUuOkCHwO+lEZ9dil3/P5SBvn8TZ/lRwfcBXQv7ZHF3I+nW9me2D93nE9Z7QQwAUwBp4CTNT37nB3Ppyx4LXttO5ZqOwJsy/LXV7/6VR544AHeeOONaua6dOnSlX7u3Dn6+vqYmIiSqi3q+XLN/l6W/SLnxRqiR5tNtcV55L7IoS8CkY9ijMhWsc+6CfjfgLuyCfr7++nuDr63t+HhYTo7O5mcjFhabTFfrOU0EDVEPTFm7OfemXqMHedxrO33pmc3pufi+eU9y31Zno2/oa8t5enPAWN1/jtyeAUUUEABBRRQQAEFFFBAAQUUUEABBRRQQAEFFFBAAQUUUEABBRRQQAEFFFBAAQUUUEABBRRQQAEFFFBAAQUUUEABBRRQQAEFFFBAAQUUUEABBRRQQIEaAV8G7p+DAgoooIACCiiggAIKKKCAAgoooIACCiiggAIKKKCAAgoooIACCiiggAIKKKCAAgoooIACCiiggAIKKKCAAgoooIACCiiggAIKKKCAAgoooIACCiiggAIKKKCAAgoooIAC7xyBPLAZ2ApsW9bvAbYDcbwPuPeds+wVVzIDXACOAyfSMc7fSn0CmEr9DHARWHiHm7g8BRRQQAEFFFDgRgR2AB8CPgV8FMgB9XjP9TwQWa4ZaIqCN23axEc+8hE2btzI+vXrq72lpeXKcWJigt///d9nYeFKnIt89+tLtY4BMV7cWEyLj2Ntj8s/7nMD8C+APwG2xJdzuRzf+ta3qnUtLi7+SI/709PT/MzP/AwzM7GMaru89NjvAq8DLcD6Zce4ll2Pe5tSrr8jHeNzYx28M5O/A/qBLy65vXkjfyQ+q4ACCiiggAI3JPB/pMwxfEOjXP3DRaAD+BXgw1f5WOSHyFaXUo+cM72sL78Wn6PH/lvWs+/MpuwXwam23wX8ORDHav766le/yqOPPsrly5erOWt+fp65ubnq8dKlS3zyk5/kpZdeypbxMvAbwFy6ELk1cl202mxYSXkxy0XxObJk7B1GjZFH7057qv932m+tDvJnf/ZnfPjDH2Z2drZaT9bj84svvsjv/M7vcPbs2ayemPN/TDVsAKIXUgaM4/Ie2TC7Ft+NjBh5MFvDT/q5BoG/TX9P4z/py95XQAEFFFBAAQUUUEABBRRQQAEFFFBAAQUUUEABBRRQQAEFFFBAAQUUUEABBRRQQAEFFFBAAQUUUEABBRRQQAEFFFBAAQUUUEABBRRQQAEFFFBAAQUUuHkC9XhR482rzpEUUEABBRRQQAEFFFBAAQUUUEABBRRQQAEFFFBAAQUUUEABBRRQQAEFFFBAAQUUUEABBRRQQAEFFFBAAQUUUEABBRRQQAEFFFBAAQUUUEABBRRQQAEFFFBAAQUUUEABBRRQ4EYE4r2DG4G7gZ2pvwfYDXQBDTF4Q0MDW7ZsoVKpMDc3d6UvLi7eyNyr+WwUOgXMAjPpeDZdexX4ATAGxPkbQNybW80CnUsBBRRQQAEFFHgHCLQC9y5lqaeAjwPxubEO64pst5CyavU92rlcjs2bN1ePkV2zY3Y+OzvLG29EzLvS5oGXgWkgzqNHVoyxo8d5XIt5oldSjozzaJEV41r0JmA78HNAPm6uW7eOzs5OmpqaWFhYYH5+vpqh4zzazMwMR44cufI5zfFamjcyeNZzNee11+J69PCNHuf1eKd4FBwOfwz8OfAccK4Ov6lDKqCAAgoooMDaFNgBfGhp3+xTwEfrmDkib8SeXeSMM6lfAC4Cl4FLqWfncSwA/xHYFHSR+/7wD/+QRx99lMbGxurnyGRZNos8+Ku/+qscPXo0k46TX0l5MK5lOTCOkbtqs1WcZ7065LIe194FfB64K5vgt3/7t3n/+9/P5cuXuXTp0o8cjx07xpe//GWmpyOOVlvM+1/SejanY+S8m53xsg3dvwP6gS8Cb67NPz+rUkABBRRQQAEFFFBAAQUUUEABBRRQQAEFFFBAAQUUUEABBRRQQAEFFFBAAQUUUEABBRRQQAEFFFBAAQUUUEABBRRQQAEFFFBAAQUUUEABBRRQQAEF3pkCN/vFMu9MJVelgAIKKKCAAgoooIACCiiggAIKKKCAAgoooIACCiiggAIKKKCAAgoooIACCiiggAIKKKCAAgoooIACCiiggAIKKKCAAgoooIACCiiggAIKKKCAAgoooIACCiiggAIKKKDArSuQA5qAApBPxw8CfwE0x7Ly+TydnZ1cvHiRyclJpqamOHnyJPPz8ywsLNwKK58H/jPwBvBmOp4ApoDpZX0WiO8v3goLs0YFFFBAAQUUUGANCUSmbAH2Ax8FPgA8AGwF1vL7riPQVmoyYOTAyINxLe7F5zjOpfP4nN2L65GnN6R1NmS/x1133cW6deuqeblSqVR7lp0jR8/ORuxcsy3WdxZ4DXgR+DIwAEwCa7rwNStqYQoooIACCtyaAq3AvUu54Cng40B8bqzDUrK8lWWyOGY98laW12rPI3fdl7JYNXc99NBDbNy4kcbGxmpvbm6uXo8en48cOcK5c+ey8iPr/G3KeHEtsl42Z+Ta6r5oyrGR9+JztvaYO87je1n+25jyb1yrtvvvv5+WlpZqBsx6lglnZmY4derU8r3Vi2k9MXbMWY8MHYaRdf8Y+HPgOeAKSh1+W4dUQAEFFFBAAQUUUEABBRRQQAEFFFBAAQUUUEABBRRQQAEFFFBAAQUUUEABBRRQQAEFFFBAAQUUUEABBRRQQAEFFFBAAQUUUEABBRRQQAEFFFBAAQUUWCZQj5fLiKyAAgoooIACCiiggAIKKKCAAgoooIACCiiggAIKKKCAAgoooIACCiiggAIKKKCAAgoooIACCiiggAIKKKCAAgoooIACCiiggAIKKKCAAgoooIACCiiggAIKKKCAAgoooIACa1ugBJSBQpS5YcMGPvOZz5DP5zl37hxnz56t9gsXLnDx4kVOnTrFwMAA09PT2aouA6eAZqApHRuB6PGuw2t932EFyGWDr1u3jm3bttHa2lqtqaWlhfXr11d7nEddX//616lU4rFquwT8W2ASOJn6WeDC2v4ZrE4BBRRQQAEFFLglBVqB9wK/DDwJ7E45MPJcw3VkwVsS4RYsehFYSD3y/EvAN4C/AF4Fpm7BNVmyAgoooIACCtyYQOzrtQD7gY8CHwAeALau5UzX0NBALpejsbGR2EeMHuexZ1izXzgPnEjZJ3JQbCRmWShya6w9WraXGfua2f5kZNo4z/JtfC++nz1zY+r1eTrWF/uhrwEvAl8GBtJ+6Wx9pnRUBRRQQAEFFFBAAQUUUEABBRRQQAEFFFBAAQUUUEABBRRQQAEFFFBAAQUUUEABBRRQQAEFFFBAAQUUUEABBRRQQAEFFFBAAQUUUEABBRRQQAEFFFBAgZUErvUF3SoqoIACCiiggAIKKKCAAgoooIACCiiggAIKKKCAAgoooIACCiiggAIKcUhT7wAAIABJREFUKKCAAgoooIACCiiggAIKKKCAAgoooIACCiiggAIKKKCAAgoooIACCiiggAIKKKCAAgoooIACCiigwK0vUALKQCGW0traytDQEG1tbdWVLSwsUKlUmJqaYmJigpGREX7zN3+TkydPZis/AXw3HgU2ApuA9UAL0JD61bzzcDENOJvGimdpaGjgiSeeYOfOnWzZsoVt27axdevW6jH6a6+9xqc+9SlmZmayes4AW4H5W/+ncQUKKKCAAgoooMCaF2hK+W8HsBN4GHgE2AW8N+XC3Jpfxe1VYOTus8A48ELqLwGvpGsXgCvh+vaicbUKKKCAAgookPblIsf9MvAksBtoBCLTxX7d1ezzCbn6ApHxFlK/DES++8ZSLv8L4FVgavVLckYFFFBAAQUUUEABBRRQQAEFFFBAAQUUUEABBRRQQAEFFFBAAQUUUEABBRRQQAEFFFBAAQUUUEABBRRQQAEFFFBAAQUUUEABBRRQQAEFFFBAAQUUUEABX9rj34ACCiiggAIKKKCAAgoooIACCiiggAIKKKCAAgoooIACCiiggAIKKKCAAgoooIACCiiggAIKKKCAAgoooIACCiiggAIKKKCAAgoooIACCiiggAIKKKCAAgoooIACCiiggAK3n0AJKAOFWHpraytDQ0O0tbVVJRYXF6t9ZmaG6elpjh07Rnd3N2+88UYm9SzwPwCNQFM6xnkOiHcdxrEZaEif8+laBZgH4hgtzmfS+X8CNsR5U1MTn/3sZ3nsscdobm4mn89TKBSu9GeffZZf+IVfqNaX2hlgaxrv9vs1XbECCiiggAIKKPDTE9gE3A08CnwQeAR4V8pmW4D1KSv+9Cq8PWdeTJn7PHAKOAlEmP8+MAw8D7wOXLg9eVy1AgoooIACCiwTiP29yHU7gJ3AwynX7QLemzJd7PfZ1o5A5L2zwDjwQuovAa+ka5Hzrmyerp2yrUQBBRRQQAEFFFBAAQUUUEABBRRQQAEFFFBAAQUUUEABBRRQQAEFFFBAAQUUUEABBRRQQAEFFFBAAQUUUEABBRRQQAEFFFBAAQUUUEABBRRQQAEFFHjnC8RLum0KKKCAAgoooIACCiiggAIKKKCAAgoooIACCiiggAIKKKCAAgoooIACCiiggAIKKKCAAgoooIACCiiggAIKKKCAAgoooIACCiiggAIKKKCAAgoooIACCiiggAIKKKCAAgoocHsJlIAyUIhlt7a2MjQ0RFtb24oKExMT7Nmzh/Hx8ez+PwK/DiwCFWAeWEjncS3ed9iUjtl5Q8134rvR4tk5oBn4LrA5LjY3N3Po0CH27t3L5s2bq33Dhg1XahsYGKCjo4OZmZns2hlga6rj9volXa0CCiiggAIKKPDTFYiMl0u5chOwBXgMaAf2Au8B4rrvw17d3yly9iXgBSCy+yDwfWAqXZ+uyfCrW5mzKaCAAgoooMBaF4jsdjfwKPBB4BHgXWnvLbLeeqBxrS/iHVhftg97HjgFnATeSBlvGHgeeB248A5cu0tSQAEFFFBAAQUUUEABBRRQQAEFFFBAAQUUUEABBRRQQAEFFFBAAQUUUEABBRRQQAEFFFBAAQUUUEABBRRQQAEFFFBAAQUUUEABBRRQQAEFFFBAAQVuKQFfwHhL/VwWq4ACCiiggAIKKKCAAgoooIACCiiggAIKKKCAAgoooIACCiiggAIKKKCAAgoooIACCiiggAIKKKCAAgoooIACCiiggAIKKKCAAgoooIACCiiggAIKKKCAAgoooIACCiigwE0RKAFloBCjtba2MjQ0RFtb24qDT0xMsGfPHsbHx7P7w8D/AzQAF4BLqV8GFoAKMAPMp8+z6Vq8B7E59RirEcinOv4QWB8Xc7kc+/fv5/3vfz+PPvoopVLpR2obGBigo6ODmZmYotrOAFvTfDcFyEEUUEABBRRQQAEFrlkgl3LefcDO1B+sOd4PbAGarnlkH7gagYvASeAY8BowBrwCvAREkJ9IGT3yuk0BBRRQQAEFFPjnBGK/L3Jd7BtuSvntMaAd2Au8J133/3eyun9Dsd8ae7AvAP8IDALfB6bS9emavdjVrczZFFBAAQUUUEABBRRQQAEFFFBAAQUUUEABBRRQQAEFFFBAAQUUUEABBRRQQAEFFFBAAQUUUEABBRRQQAEFFFBAAQUUUEABBRRQQAEFFFBAAQUUUEABBX5EwBf0+AehgAIKKKCAAgoooIACCiiggAIKKKCAAgoooIACCiiggAIKKKCAAgoooIACCiiggAIKKKCAAgoooIACCiiggAIKKKCAAgoooIACCiiggAIKKKCAAgoooIACCiiggAIKKKDA7SdQAspAIZbe2trK0NAQbW1tK0pMTEywZ88exsfHs/svAseBjcAMMAfMpuMisJDO4xif59O1eL4x9TjP1XzuAJri4rp169ixY0e1nq6uLn72Z3+W3bt3X6ltYGCAjo4OZmZi6mo7A2xN89x+v6YrVkABBRRQQAEF1p5AvP+6AXg38AGgHXgM2BnxE8gDzSn/xfd8X/a1/YaRsSspg0cOnwZOAC8Dz6T+PHAqfefaRvfbCiiggAIKKKDADwVi7y4y230px0WWezCdx/F+YEu2pyfaTRe4CJwEjgGvAWPAK8BLQGzUTqS92diDtSmggAIKKKCAAgoooIACCiiggAIKKKCAAgoooIACCiiggAIKKKCAAgoooIACCiiggAIKKKCAAgoooIACCiiggAIKKKCAAgoooIACCiiggAIKKKCAAgqsEQFfsLhGfgjLUEABBRRQQAEFFFBAAQUUUEABBRRQQAEFFFBAAQUUUEABBRRQQAEFFFBAAQUUUEABBRRQQAEFFFBAAQUUUEABBRRQQAEFFFBAAQUUUEABBRRQQAEFFFBAAQUUUEABBRRQYBUFSkAZKMScra2tDA0N0dbWtmIJExMT7Nmzh/Hx8ez+y8AmYHs9ay4Wixw4cIB9+/axd+/eK1MNDAzQ0dHBzMxMdu0MsBWYr2c9jq2AAgoooIACCihwTQLxDuzIm63AnSmv3Qc8BLwPKAIPpHu5axrZL0cQPg1ELn8RGAF+ALwJRDaOfg6YAxbkUkABBRRQQAEFboJAZLsG4N3AB4B24DFgZ8p7eaAZaErf8/+Hcm3oi0AFmE19GjiR8t4zQPTngVPp/rWN7rcVUEABBRRQQAEFFFBAAQUUUEABBRRQQAEFFFBAAQUUUEABBRRQQAEFFFBAAQUUUEABBRRQQAEFFFBAAQUUUEABBRRQQAEFFFBAAQUUUEABBRRQQAEFVk3AF/CsGrUTKaCAAgoooIACCiiggAIKKKCAAgoooIACCiiggAIKKKCAAgoooIACCiiggAIKKKCAAgoooIACCiiggAIKKKCAAgoooIACCiiggAIKKKCAAgoooIACCiiggAIKKKCAAgoosGYESkAZKERFra2tDA0N0dbWtmKBExMT7Nmzh/Hx8ez+y8AmYHs9V1QsFjlw4AD79u1j7969V6YaGBigo6ODmZmZ7NoZYCswX896HFsBBRRQQAEFFFDghgSagDuA+4GHgYeAncB9wN3AnalvAJpvaKZ31sORcc8DZ4HIvaeBk8Bx4FXgpdTfSt9bfGct39UooIACCiigwBoSiP/HSewntqbcFvtxkeUi170PKAIPpHu5NVT3rVBKbHRGzot91xeBEeAHwJspA0YOPAfMAQu3woKsUQEFFFBAAQUUUEABBRRQQAEFFFBAAQUUUEABBRRQQAEFFFBAAQUUUEABBRRQQAEFFFBAAQUUUEABBRRQQAEFFFBAAQUUUEABBRRQQAEFFFBAAQUUuF0F4mU9NgUUUEABBRRQQAEFFFBAAQUUUEABBRRQQAEFFFBAAQUUUEABBRRQQAEFFFBAAQUUUEABBRRQQAEFFFBAAQUUUEABBRRQQAEFFFBAAQUUUEABBRRQQAEFFFBAAQUUUEABBRS4vQRKQBkoxLJbW1sZGhqira1tRYWJiQn27NnD+Ph4dv9lYBOwvZ5sxWKRAwcOsG/fPvbu3XtlqoGBATo6OpiZmcmunQG2AvP1rMexFVBAAQUUUEABBW5YIN6L3ZB6DtgCPAxEPn0U+CDwQLruO7RhEbgIvAqMAM8D3wNeAt4EIhAvABV++N3oNgUUUEABBRRQYLUEmoA7gPtTpnsI2AncB9wN3Jn6BqB5tYq6BeaJPczzwFkg9jVPAyeB4yn3RdaL/lb6nhnvFvhRLVEBBRRQQAEFFFBAAQUUUEABBRRQQAEFFFBAAQUUUEABBRRQQAEFFFBAAQUUUEABBRRQQAEFFFBAAQUUUEABBRRQQAEFFFBAAQUUUEABBRRQQAEFFMgEfJmifwsKKKCAAgoooIACCiiggAIKKKCAAgoooIACCiiggAIKKKCAAgoooIACCiiggAIKKKCAAgoooIACCiiggAIKKKCAAgoooIACCiiggAIKKKCAAgoooIACCiiggAIKKKCAAgrcfgIloAwUYumtra0MDQ3R1ta2osTExAR79uxhfHw8u/8ysAnYXk+6YrHIgQMH2LdvH3v37r0y1cDAAB0dHczMzGTXzgBbgfl61uPYCiiggAIKKKCAAjddIA9sTlluG5D1dwG/DtwZMzY3N5PL5ZidnaVSqdz0ItbIgBFuLwDHgRPpGOdvpT4BTKUe+fcisLBGarcMBRRQQAEFFLh9BeL/e9KQeg7YAjwMxP7jo8AHgQfSdf8fKbCYctyrwAjwPPA94KWl/PsmEJkwMl6E3vhudJsCCiiggAIKKKCAAgoooIACCiiggAIKKKCAAgoooIACCiiggAIKKKCAAgoooIACCiiggAIKKKCAAgoooIACCiiggAIKKKCAAgoooIACCiiggAIKKKDALSTgy3ZuoR/LUhVQQAEFFFBAAQUUUEABBRRQQAEFFFBAAQUUUEABBRRQQAEFFFBAAQUUUEABBRRQQAEFFFBAAQUUUEABBRRQQAEFFFBAAQUUUEABBRRQQAEFFFBAAQUUUEABBRRQQAEFFLhJAiWgDBRivNbWVoaGhmhra1tx+OPHj/OhD32I8fHx7P7LwCZg+02qZ8VhisUiBw4cYN++fezZs4f5+XnWrVvHt7/9bTo6OpiZmcmeOwNsBebrWY9jK6CAAgoooIACCtRdIN6bvRF4N/AV4KGYccuWLezatYsLFy5w8eJFpqenmZ2drfa5ubkrx7pXd2MTLAILwOyyHqE2rp0FpoBXgR8AY+n8jXRv7sam92kFFFBAAQUUUGBVBPLA5rRXtw2o7fek/cQ4ZtebgdyqVLbKk8Q+5uJiRMBqi5MvAa8Bb6U+kfJfZMDY37yY8uIqV+p0CiiggAIKKKCAAgoooIACCiiggAIKKKCAAgoooIACCiiggAIKKKCAAgoooIACCiiggAIKKKCAAgoooIACCiiggAIKKKCAAgoooIACCiiggAIKKKCAAjdTIF6saFNAAQUUUEABBRRQQAEFFFBAAQUUUEABBRRQQAEFFFBAAQUUUEABBRRQQAEFFFBAAQUUUEABBRRQQAEFFFBAAQUUUEABBRRQQAEFFFBAAQUUUEABBRRQQAEFFFBAAQUUUECB20ugBJSBQiy7tbWVoaEh2trafkRhenqaixcvcvToUT7xiU/wxhtvZPdfBjYB2+vJViwWOXDgAPv27WP37t2Mj4+zuLjIK6+8wi/+4i8yMzOTTX8G2ArM17Mex1ZAAQUUUEABBRRYFYFcypoDwL+MGd/3vvfxp3/6p0xNTXHs2DHGxsZ4/fXXeeutt5icnKwe494abxXgAnAceAt4s6ZH0D4BxCKml/XZlHMX1/j6LE8BBRRQQAEFFFhJIP6/KBuBu4Gdqb8HiL4jtiaBDWmfshmI3lRzXLOq69ato6Ghgebm5h/p+XyehYWF6l7q3NxcVv8C8CngeSCy31ngys01u0gLU0ABBRRQQAEFFFBAAQUUUEABBRRQQAEFFFBAAQUUUEABBRRQQAEFFFBAAQUUUEABBRRQQAEFFFBAAQUUUEABBRRQQAEFFFBAAQUUUEABBRRQQAEFFLhmgXjxjk0BBRRQQAEFFFBAAQUUUEABBRRQQAEFFFBAAQUUUEABBRRQQAEFFFBAAQUUUEABBRRQQAEFFFBAAQUUUEABBRRQQAEFFFBAAQUUUEABBRRQQAEFFFBAAQUUUEABBRRQQAEFbi+BElAGCrHs1tZWhoaGaGtr+xGFsbExnnvuOb70pS/xla98hdOnT2f3XwY2AdvryVYsFjlw4AD79u3jwQcf5A/+4A+Ynp7m3nvv5bd+67eYnZ3Npj8DbAXm61mPYyuggAIKKKCAAgqsmkDk1MirkVsplUr80z/9E5cuXWJqaooTJ05w8uTJaj937hwjIyM8/fTTLC4uZgXOAN8FckBL6jFmM9CUjo1A9HhX9zW/r7u5uZnlPZ/Pk/Xvfve7LCwsZPXMAV8BIkefSv1kzTHOzwIXVk3YiRRQQAEFFFBAgdUTiEwWGSzyWD4d43w98C7gfuA9wH3AvWmfL/YdY7/vmnPaai0rl8uxceNG7rnnnup+5bve9a4rfW5ujt/7vd/jzJnYtqy22Ld8H3AciE3N+HwlvK5Wzc6jgAIKKKCAAgoooIACCiiggAIKKKCAAgoooIACCiiggAIKKKCAAgoooIACCiiggAIKKKCAAgoooIACCiiggAIKKKCAAgoooIACCiiggAIKKKCAAgooUH+BNfvinPov3RkUUEABBRRQQAEFFFBAAQUUUEABBRRQQAEFFFBAAQUUUEABBRRQQAEFFFBAAQUUUEABBRRQQAEFFFBAAQUUUEABBRRQQAEFFFBAAQUUUEABBRRQQAEFFFBAAQUUUEABBRS4bQX+P/buPTruut73/3OSJp3aCxRK01Y2N6EjIg5QqLCDHFJtklbKTa1nhL332XSj+1QQdbvrZqNuPD8VzPmJICgIAgqyylWo2NILt1WiTCqFKAi7pSD3Nk1NIE2bS3M58xln6pBWbSTTZJLnZ61Zmc585/N5vx+TP17rsz75Ng4kgWgQmDBhAr/+9a+ZPn06PT09NDQ0sH79ep566inWrl1LMplMv7Z169Ys2AZgPFCWT8FYLEYikaC6upoDDzyQL33pS7zwwguUlZWxfPlyurq6ssu/CRwA7Hwhn3U5twIKKKCAAgoooEDeBUJODXk15Fbi8Xg6k0aj6fi6y3j88cf50Ic+RHd3d24+/BZQCkwGJgH7hegLjMtk2XcBY4CizOMv3bM7XBPm2nlNyKT77LNPOkuHx/jx49M/J06cmH5861vfYseOHdl6tgFnAo8APUBv3gVdQAEFFFBAAQUUGPoCIWOFjBayWthn3D/zCJntIOD8TF4jEolw7LHHUlxcTFtbW/rR3t5OZ2dnOnOFn+G13t6/OWaFIBkenX0eHUB4hPeOzGTCtOycOXN4//vfz3777Zd+7L///jt/btq0iXPOOYctW7Zkv4WwbxlyafPQ/1qsUAEFFFBAAQUUUEABBRRQQAEFFFBAAQUUUEABBRRQQAEFFFBAAQUUUEABBRRQQAEFFFBAAQUUUEABBRRQQAEFFFBAAQUUUEABBRRQQAEFFFBAAQUUUOCdCPylmxu+k3n9rAIKKKCAAgoooIACCiiggAIKKKCAAgoooIACCiiggAIKKKCAAgoooIACCiiggAIKKKCAAgoooIACCiiggAIKKKCAAgoooIACCiiggAIKKKCAAgoooIACCiiggAIKKKCAAgoMXYE4kASiocQJEyawZs0aDj/8cNra2vj1r3/NHXfcwWOPPcZzzz1Hb28vY8eOZdu2bdmONgDjgbJ8thiLxUgkElRXVzNt2jQWLlzIqlWr6OjoIBKJpOvKjLeAycAOYOeL+azNuRVQQAEFFFBAAQXyKhByasirIbcSj8dJJpNEo+n4ussI75188sl0d3dn39sCfBxoAkZncm8pUJJ5jALCoxgI9+oOP8P7RZl/h8+E18KEXcC7gS8A48ICxcXF3HTTTey7776UlJQwatSo9M/S0tL0I4wPfehDtLe3Z+tpBeYAvzSv5vX3xskVUEABBRRQYPgIHJrJg2HPj6KiIi6++GLGjBnD5s2b2bJlC01NTbS0tNDa2pr++dprr9HVFaJbevQAHXvAkd1L7ATagK1AS+aRfd4MhPc/HbZSs3OG/dOPfexj6drCXmXuqK+vp7KyksbGxuzLobDQS5jLoYACCiiggAIKKKCAAgoooIACCiiggAIKKKCAAgoooIACCiiggAIKKKCAAgoooIACCiiggAIKKKCAAgoooIACCiiggAIKKKCAAgoooIACCiiggAIKKDCMBd5+R5ph3KitKaCAAgoooIACCiiggAIKKKCAAgoooIACCiiggAIKKKCAAgoooIACCiiwlwT8j+v3ErTLKKCAAgoooMCIFfAM9Ij96m1cAQUUUEABBRRQQAEFFFBAAQUUUEABBRRQQAEFFFBAAQUUUEABBRRQYIAF4kASiIZ5J0yYwOrVqxk3bhwrVqygtraWtWvX0tDQwFtvvZVeeuzYsWzbti1bxgZgPFA2wHW9bbpYLEYikaC6uppp06axcOFCVq1aRUdHR99ltwMfABqA1nzW5NwKKKCAAgoooIACe0Ug5NSQV0NuJR6Pk0wmiUbT8XWXUVdXR3l5Od3d3dn3NgMzgZczmXccMCnzZrioC+gBwvPwd4HhrHpJ5mf2eVHONe8FfgJMDHOMGjWKJ598Mp2Rd+zYQVdXV3rtkpIS9tlnH0pLSznooINoa2vL1rMVmA3U7RU9F1FAAQUUUEABBQpf4JBMdpocWikuLub2228n7BeGvcH29nY6OzvTWSw8Qu5atGgRL730UrbzV1L57puZvBfy3egwTebfIQtmg2N4HjYbw7/DY0fmEV4Pzzszj/2BW4EDsgssWbKEefPmEYns+meP9fX1VFZW0tjYmL08zBd6aS78r8YOFFBAAQUUUEABBRRQQAEFFFBAAQUUUEABBRRQQAEFFFBAAQUUUEABBRRQQAEFFFBAAQUUUEABBRRQQAEFFFBAAQUUUEABBRRQQAEFFFBAAQUUUEABBf6SwK53pdFLAQUUUEABBRRQQAEFFFBAAQUUUEABBRRQQAEFFFBAAQUUUEABBRRQQAEF3olA+I9HHQoooIACCiiggAL5E/AMdP5snVkBBRRQQAEFFFBAAQUUUEABBRRQQAEFFFBAAQUUUEABBRRQQAEFFFBgZAnEgSQQDW1PmDCBW265hYaGBu69916eeuopNm/eTG/vn45Ijx07lm3btmWVNgDjgbJ8ssViMRKJBNXV1UybNo2FCxeyatUqOjo6+i67A7gQWAO8ALQCPfmszbkVUEABBRRQQAEF8ioQcmrIqyG3Eo/HSSaTRKPp+LrLqKuro7y8nO7u7ux7m4GZwCvAFOBI4FSgKJMVtwPh0ZbJjeGDIWR2Zf7dCYTXwhn2UuC9qc/+nxCdwwLFxcV85zvfoaenh61bt9LS0kJrayv77rsvM2bMIOTYE088kba2MH16bAVmA3V5VXNyBRRQQAEFFFBg+AgcnNnrm5zNX7W1temM1d7ens5eW7ZsSXcbslnIgWeffTbPPfdcVuBZ4GNAyHUh05VksmDYMww5L7t3GJ6HvcWQE8OjOHPtqMzz8N5bwD7Aw5lsmV5j6dKlzJ07d7fi9fX1VFZW0tjYmH0/5MzQS/Pw+YrsRAEFFFBAAQUUUEABBRRQQAEFFFBAAQUUUEABBRRQQAEFFFBAAQUUUEABBRRQQAEFFFBAAQUUUEABBRRQQAEFFFBAAQUUUEABBRRQQAEFFFBAAQUUUGB3AuGmNw4FFFBAAQUUUEABBRRQQAEFFFBAAQUUUEABBRRQQAEFFFBAAQUUUEABBRQYOIHegZvKmRRQQAEFFFBAAQV2I+AZaH8tFFBAAQUUUEABBRRQQAEFFFBAAQUUUEABBRRQQAEFFFBAAQUUUEABBRQYGIE4kASiYbpx48bx6U9/muXLl7Nx40a2bt1KV1fX21YaO3Ys27Zty762ARgPlA1MObufJRaLkUgkqK6uZtq0aSxcuJBVq1bR0dHR9wPhLPeLwI+AB4B1QHs+a3NuBRRQQAEFFFBAgbwKhJwa8mrIrcTjcZLJJNFoOr7uMurq6igvL6e7uzv73mZgJvAqcAhwMvC/QvQFQpjcAXRmfoYs2ZN5Hn6Gf4cwHJ6HMQqYBJwCjA4vRCIRKioq6Onpob29Pf3o7OzkwAMPZM6cOZx44onMmjWLtra2bD1bgdlAXV7VnFwBBRRQQAEFFBg+AgcDa4DJoaXi4mJqa2v54Ac/yKZNm3juued49NFH03ks7G2WlJRw1VVX8eqrIf6lx8vAvwPbM7kuZL8QFsPfKJZmHtmsFzJeSWavNOTFsO85IZMd3wTWAo3AYmBKdoGlS5cyd+7c3YrX19dTWVlJY2P4WHqEfBl6aR4+X5GdKKCAAgoooIACCiiggAIKKKCAAgoooIACCiiggAIKKKCAAgoooIACCiiggAIKKKCAAgoooIACCiiggAIKKKCAAgoooIACCiiggAIKKKCAAgoooIACCuxOINzoxqGAAgoooIACCiiggAIKKKCAAgoooIACCiiggAIKKKCAAgoooIACCiiggAIDJxD+o1GHAgoooIACCiigQP4EPAOdP1tnVkABBRRQQAEFFFBAAQUUUEABBRRQQAEFFFBAAQUUUEABBRRQQAEFFBhZAnEgCURD26NHj+a4447jt7/9Le3t7XR3d+/UKC0tZb/99mP79u20tLRkX98AjAfK8skWi8VIJBJUV1dzyCGH8M1vfpMHHniAF198kZ6enr5Ld2R6ehi4H3gJaM5nfc6tgAIKKKCAAgookDeBkFNDXg25lXg8TjKZJBpNx9ddRl1dHeXl5bk5djMwE3gVmA7MBRbtrfxaUVGRzrBtbW3ZWrcCs4G6vIkyXkmrAAAgAElEQVQ5sQIKKKCAAgooMLwEDk5luDXA5NBWcXExtbW1zJw5k5deein9/Mc//jGtra3pvc3w/pNPPsnWrSF2pcdbQNgn3AGE+0B0AdkNxVFAeKSnzjwPP0uA0syeaQie4flrwAPAeuBGYEp2gaVLlzJ3boiZu476+noqKytpbGzMvhnWD724Xzm8fk/tRgEFFFBAAQUUUEABBRRQQAEFFFBAAQUUUEABBRRQQAEFFFBAAQUUUEABBRRQQAEFFFBAAQUUUEABBRRQQAEFFFBAAQUUUEABBRRQQAEFFFBAAQUU2EUgookCCiiggAIKKKCAAgoooIACCiiggAIKKKCAAgoooIACCiiggAIKKKCAAgoMqED4j6gcCiiggAIKKKCAAvkT8Ax0/mydWQEFFFBAAQUUUEABBRRQQAEFFFBAAQUUUEABBRRQQAEFFFBAAQUUUGBkCRwDPA5EQ9tFRUVEo1G2b9/+NoXw2qRJk5g+fTr19fU0NTVl398AjAfK8skWi8VIJBJUV1cTnt9zzz0sX76chx56iObm5t0tvQN4GrgZeAz4HdANeNY7n1+UcyuggAIKKKCAAgMvEHJqEoiHqePxOMlkMp1Zdzfq6uooLy+nuztEv/TYDMwEXgWmA3OBRXsrv1ZUVKQzbFtbW7aercBsoG7gqZxRAQUUUEABBRQYlgIHpzLcGmBy6K64uJja2lpmzpzJ+vXrWbZsGTU1NTQ0NOS7+XXAYqAeuC71mJJdcOnSpcydG2LmriPspVZWVtLY2Jh9syvTy243NfPdhPMroIACCiiggAIKKKCAAgoooIACCiiggAIKKKCAAgoooIACCiiggAIKKKCAAgoooIACCiiggAIKKKCAAgoooIACCiiggAIKKKCAAgoooIACCiiggAIK7D2ByN5bypUUUEABBRRQQAEFFFBAAQUUUEABBRRQQAEFFFBAAQUUUEABBRRQQAEFFBgRAv4n9SPia7ZJBRRQQAEFFBhEAc9ADyK+SyuggAIKKKCAAgoooIACCiiggAIKKKCAAgoooIACCiiggAIKKKCAAgoMK4EZwC+B0aGrSCRCUVER3d3db2tyxowZlJeXM3PmTL785S/z+uuvZ9/fAIwHyvKpEovFSCQSVFdXc9xxx7Fx40aefvpp7rjjDn7605/S27vLEe7wwpvAC8Bi4E5gC9CezzqdWwEFFFBAAQUUUGDABaJAEoiHmePxOMlkkmg0vLzrqKurS+fWnDy7GZgJvApMB+YCi/ZWfq2oqEhn2La2tmyxW1P5ezZQN+BSTqiAAgoooIACCgxPgYNTGW4NMDm0V1xcTG1tbXqfcv369SxbtoyamhoaGhry3f26zD5jPXBd6jElu+DSpUuZOzfEzF1HfX09lZWVNDY2Zt/syvTSnO+CnV8BBRRQQAEFFFBAAQUUUEABBRRQQAEFFFBAAQUUUEABBRRQQAEFFFBAAQUUUEABBRRQQAEFFFBAAQUUUEABBRRQQAEFFFBAAQUUUEABBRRQQAEFFFBgcAUig7u8qyuggAIKKKCAAgoooIACCiiggAIKKKCAAgoooIACCiiggAIKKKCAAgooMOwEdvnf7IddhzakgAIKKKCAAgoMroBnoAfX39UVUEABBRRQQAEFFFBAAQUUUEABBRRQQAEFFFBAAQUUUEABBRRQQAEFho9AFfBzoHR3Le23334cdNBBVFZWcsoppzBp0iQ+8YlP8Oqrr2Yv3wCMB8rySRKLxUgkElRXVzNjxgz+8Ic/pB+PPPIIF110Ed3d3btbvgfoApYBdwOPAa8B4XWHAgoooIACCiigQGEIRIEkEA/lxuNxkskk0Wh4eddRV1dHeXl5bj7cnMqDM4EQYKcDc4FFeyu/VlRUpDNsW1tbttitwGygrjD4rVIBBRRQQAEFFBh0gYNTGW4NMDlUUlxcTG1tLTNnzmT9+vUsW7aMmpoaGhoa8l3oOmAxUA9cl3pMyS64dOlS5s4NMXPXUV9fn95bbWxszL4Z9itDL835Ltj5FVBAAQUUUEABBRRQQAEFFFBAAQUUUEABBRRQQAEFFFBAAQUUUEABBRRQQAEFFFBAAQUUUEABBRRQQAEFFFBAAQUUUEABBRRQQAEFFFBAAQUUUEABBQZXIDK4y7u6AgoooIACCiiggAIKKKCAAgoooIACCiiggAIKKKCAAgoooIACCiiggALDTqB32HVkQwoooIACCiigwNAS8Az00Po+rEYBBRRQQAEFFFBAAQUUUEABBRRQQAEFFFBAAQUUUEABBRRQQAEFFFCgMAXCOZx/Ba4Givu2EIlEiMfjfPzjH6eyspIjjjiCtWvX8o//+I+88cYb2cs3AOOBsnwSxGIxEokE1dXVHH300axZs4bS0lLa29uZM2cOnZ2df2n5jcBvgMuBJNCRz1qdWwEFFFBAAQUUUGBABaKZDBcPs4Z8mkwmiUbDy7uOuro6ysvL6e7uzr65GTgJeA04PDVXNbBob+XXioqKdIZta2vL1rMVmA3UDaiSkymggAIKKKCAAsNX4GBgDTA5tFhcXExtbS0zZ85k/fr1LFu2jJqaGhoaGvItsA5YDNQD16UeU7ILLl26lLlz5+52/fr6+vTeamNjY/b9rkwvzfku2PkVUEABBRRQQAEFFFBAAQUUUEABBRRQQAEFFFBAAQUUUEABBRRQQAEFFFBAAQUUUEABBRRQQAEFFFBAAQUUUEABBRRQQAEFFFBAAQUUUEABBRRQQAEFBlcg3ATcoYACCiiggAIKKKCAAgoooIACCiiggAIKKKCAAgoooIACCiiggAIKKKCAAgMn0DtwUzmTAgoooIACCiigwG4EPAPtr4UCCiiggAIKKKCAAgoooIACCiiggAIKKKCAAgoooIACCiiggAIKKKCAAu9MYCxwBPCZzONtZ3LGjBnDMcccw6xZszjzzDMZNWoUmzZt4u677+ZnP/sZzc3N2dXrgQeA8e+snJ2fLgIWAKPDK8XFxZxxxhkce+yxzJgxgyOPPJKxY8fyve99j9bWViZPnsyll15KZ2dndoIuIMwR+sn21Aa8ASwGVgBJIFznUEABBRRQQAEFFBj6AtFMfouHUuPxOMlkkmg0vLzrqKuro7y8nO7u7uybfwBOB34HHATMBhYBZflsPRaLkUgkqKiooLq6mra2EEnToxWYA9Tmc33nVkABBRRQQAEFhpHAwcAaYHLoKewXrl69muOPP54NGzawfPlyampqaGhoyHfL6zL7i2E/9LrUY0p2waVLlzJ37tzdrl9fX09lZSWNjY3Z98O+ZOhl5wZrvgt3fgUUUEABBRRQQAEFFFBAAQUUUEABBRRQQAEFFFBAAQUUUEABBRRQQAEFFFBAAQUUUEABBRRQQAEFFFBAAQUUUEABBRRQQAEFFFBAAQUUUEABBRRQQIHBEXjbjb8HpwRXVUABBRRQQAEFFFBAAQUUUEABBRRQQAEFFFBAAQUUUEABBRRQQAEFFFBgWAn0DqtubEYBBRRQQAEFFBh6Ap6BHnrfiRUpoIACCiiggAIKKKCAAgoooIACCiiggAIKKKCAAgoooIACCiiggAIKFI5AETAFmAecC5ycW/ro0aOZNm0a8+fP58Mf/jAzZsygrq6OBx98kDvvvJPm5ma2bduW/civgC8Aowao/WJgKTA+zFdSUsJVV13FBz/4QSZNmsTYsWNpbGzkC1/4Ai+//DKHHXYYK1euZMeOHdnl24EtwH7Au3Jq2g48ASwBbgRCA10DVLPTKKCAAgoooIACCuRPIAokgXhYIh6Pk0wmiUbDy7uOkFvLy8vp7u7OvtkGXAHclMmIpwCLgLL8lQyxWIxEIkFFRQVVVVW0t4eYmh4hl87PZN58luDcCiiggAIKKKDAcBE4GFgDTA4NFRcXc/fdd6dz1iuvvMKqVauoqamhoaEh3/2uAxYD9cAPc/PkkiVLOP3003e7fn19PZWVlek9zcwIe5Khl+Z8F+z8CiiggAIKKKCAAgoooIACCiiggAIKKKCAAgoooIACCiiggAIKKKCAAgoooIACCiiggAIKKKCAAgoooIACCiiggAIKKKCAAgoooIACCiiggAIKKKCAAoMrEBnc5V1dAQUUUEABBRRQQAEFFFBAAQUUUEABBRRQQAEFFFBAAQUUUEABBRRQQIFhJ9A77DqyIQUUUEABBRRQYGgJeAZ6aH0fVqOAAgoooIACCiiggAIKKKCAAgoooIACCiiggAIKKKCAAgoooIACCihQWAKjgfcBFwP/A5icW/7BBx9MeXk55513HgcddBCbN2/m1ltv5YEHHqChoYFIJEJ7e3v2I7XA/xzA9kcBvwH2CXOWlpayePFiTjrpJEpKSnjrrbdYt24d3/zmN/nNb36Tfr+lpYXu7u5sCa3AT4CPALGcusIFW4FlwOXAq8CbA1i3UymggAIKKKCAAgrkRyAKJIF4mD4ej5NMJolGw8tvHz09PenMevrppxOeZ0bIgbcD3wAmACcDi4Cy/JT7x1ljsRiJRIKKigqqqqpy8/MO4GpgKfA7oBnozGctzq2AAgoooIACChS4wMHAmuweZtibvOCCC/j85z9PU1MTq1evpqamJr1vmeexLhXzFgP1wPW5e6ph7/Tcc8/d7fL19fVUVlbS2NiYfb8r89mQAx0KKKCAAgoooIACCiiggAIKKKCAAgoooIACCiiggAIKKKCAAgoooIACCiiggAIKKKCAAgoooIACCiiggAIKKKCAAgoooIACCiiggAIKKKCAAgoooIACw1ggMox7szUFFFBAAQUUUEABBRRQQAEFFFBAAQUUUEABBRRQQAEFFFBAAQUUUEABBQZDoHcwFnVNBRRQQAEFFFBgBAl4BnoEfdm2qoACCiiggAIKKKCAAgoooIACCiiggAIKKKCAAgoooIACCiiggAIKKDDgAtOBDwEXAkcCpdkVIpEIs2fP5txzz+WEE06gsbGRJUuW8NBDD/Hb3/6W3t5eiouL6erqyn7kBeB6YKDOUBel5vovYExYYNSoUZx//vkceuih6fVaWlp444030vW88sor6XpCzeFnZmwFzgH+CTgV2BcozrwXLnoCuC3V/0PAMwMu64QKKKCAAgoooIACAy0QBZJAPEwcj8dJJpNEo+HlP46QBXt6emhra+OWW27hggsuyM2H4ZL7gIuBCcDJwCKgbKALzZ0vFouRSCSoqKigqqqK9vb23LdfBR4BbgR+BzRn8vRAZep8tubcCiiggAIKKKDA3hQIe4UzgBXAxOzCZ511Ft/61rfSe4W1tbXU1NTQ0NCQ77rWAYuBeuAG4IDsgp/5zGeYP38+Rx11FBMnTqS0dOd2K/X19VRWVqb3WTMjbKxOzmTAfNfs/AoooIACCiiggAIKKKCAAgoooIACCiiggAIKKKCAAgoooIACCiiggAIKKKCAAgoooIACCiiggAIKKKCAAgoooIACCiiggAIKKKCAAgoooIACCiiggAKDKBAZxLVdWgEFFFBAAQUUUEABBRRQQAEFFFBAAQUUUEABBRRQQAEFFFBAAQUUUECB4Sjgf/w5HL9Ve1JAAQUUUECBoSTgGeih9G1YiwIKKKCAAgoooIACCiiggAIKKKCAAgoooIACCiiggAIKKKCAAgoooEAhCYSzN2dmHtXA5Nzii4qK+OIXv8jFF19MU1MT999/P5dddhlvvfUWnZ2dhdDnVuDdwIXAx4D3AdGcwhuA54DvAUuAnkJoyhoVUEABBRRQQIERLBCyXBKIB4N4PE4ymSQa/VPE27ZtG5s2bWLFihUsWbKElStX9uW6D7gYmACcDCwCyvJpGovFSCQSVFRUUFVVRXt7e+5y24HXUpm8HngYWAFsAVrzWZNzK6CAAgoooIACBSQQ9jCLgDHAacBNmefpFkK+uvLKK2lpaaG2tpaamhoaGsK2X17HOmBxJsPdAByQXW3atGl85CMfYcGCBRx11FFMnDiRSCSSftTX11NZWUljY2P28q7MnmxzXqt1cgUUUEABBRRQQAEFFFBAAQUUUEABBRRQQAEFFFBAAQUUUEABBRRQQAEFFFBAAQUUUEABBRRQQAEFFFBAAQUUUEABBRRQQAEFFFBAAQUUUEABBRRQQIFBFwg303EooIACCiiggAIKKKCAAgoooIACCiiggAIKKKCAAgoooIACCiiggAIKKKDAwAn0DtxUzqSAAgoooIACCiiwGwHPQPtroYACCiiggAIKKKCAAgoooIACCiiggAIKKKCAAgoooIACCiiggAIKKKBA/wWKgVLg34BzgYOAMbnTlJaWcu211/LRj36Uu+++m2XLlvHII4/Q0dFBT09P/1fc+59oy/R1NFAJnAdMAooypbQDbwHfBRYDDUDH3i/TFRVQQAEFFFBAAQX2UCAKJIF4uD4ej5NMJolGo3R3d9PZ2cm6detYs2YN9957b/pnU1NT36nvS2W+i4EJwMnAIqBsD9f/my6LxWIkEgkqKiqoqqqivT3E0LeNLqAF+CVwP/AE8ALQChRE8P6bYPyQAgoooIACCiiwZwJjgSlAVebxUSDsbaZHyFdXXnklLS0t1NbWUlNTQ0ND2ObL61iX2U+sB24ADsiuNmbMGP7u7/6OY445hlmzZqXrmzRpEuPGjaO+vp7KykoaGxuzl4ccOBlozmu1Tq6AAgoooIACCiiggAIKKKCAAgoooIACCiiggAIKKKCAAgoooIACCiiggAIKKKCAAgoooIACCiiggAIKKKCAAgoooIACCiiggAIKKKCAAgoooIACCigw6AKRQa/AAhRQQAEFFFBAAQUUUEABBRRQQAEFFFBAAQUUUEABBRRQQAEFFFBAAQUUGF4CvcOrHbtRQAEFFFBAAQWGnIBnoIfcV2JBCiiggAIKKKCAAgoooIACCiiggAIKKKCAAgoooIACCiiggAIKKKCAAgUgMB6YAlwCJIAS4G1nccaMGcOdd97J1KlTueKKK3j00UfZtGkTPT09BdBeusRO4FTgD8D7gf8ApgP79GngR8DtwFrgzUJpzjoVUEABBRRQQIERKBAFkkA89B6Px0kmk0SjUdra2mhsbOS2227jpz/9KRs3bqSlpYXu7u6+TPcBFwMTgJOBRUBZPi1jsRiJRIKKigqqqqpob2/vu1z4G8QQsluBRuBG4IFUTl+XyrC7XJzPWp1bAQUUUEABBRQYQgLFQCkQA2YCZwHHA5Nyawz56sorr0xnv9raWmpqamhoaMh3GyGnLQbqgRuAA3IXHDVqFBMmTKC8vJx58+Zx/PHH8573vIcNGzZQXV2dzq2Z0QVMBprzXbDzK6CAAgoooIACCiiggAIKKKCAAgoooIACCiiggAIKKKCAAgoooIACCiiggAIKKKCAAgoooIACCiiggAIKKKCAAgoooIACCiiggAIKKKCAAgoooIACCgyuwNtuAD64pbi6AgoooIACCiiggAIKKKCAAgoooIACCiiggAIKKKCAAgoooIACCiiggALDQiD8Z6AOBRRQQAEFFFBAgfwJeAY6f7bOrIACCiiggAIKKKCAAgoooIACCiiggAIKKKCAAgoooIACCiiggAIKKDB8BQ4BTgL+GfgIsMs5nHHjxnHLLbfw2muvcfPNN/P000/T1dVVSCLdwOXAz4Bwrvt84BTgqD5NPAIsBW5PXfN6ITVorQoooIACCiigwAgTiAJJIB76jsfjPP7443R3d/P888+zYsUKHnzwQZLJJO3t7enX+4we4MZU9v06MBmoABYBZfl0jMViJBIJKioqqKqqStf2Z0bIrJ2ZHh8G7gdeAprzWZ9zK6CAAgoooIACQ1RgDHAAcA5wLjAVGA+Myq035Ksrr7ySlpYWamtrqampoaGhId8trQMWA/XADZk6d64ZiUQoKioi7K8ecMABLFiwgDlz5tDR0cFpp51GY2Nj9tqw2RpyqXkv39+Y8yuggAIKKKCAAgoooIACCiiggAIKKKCAAgoooIACCiiggAIKKKCAAgoooIACCiiggAIKKKCAAgoooIACCiiggAIKKKCAAgoooIACCiiggAIKKKCAAoMssMtNwAe5HpdXQAEFFFBAAQUUUEABBRRQQAEFFFBAAQUUUEABBRRQQAEFFFBAAQUUUKDQBcJ/AupQQAEFFFBAAQUUyJ+AZ6DzZ+vMCiiggAIKKKCAAgoooIACCiiggAIKKKCAAgoooIACCiiggAIKKKCAAsNX4ATgH4BZwFG7a3P8+PF8+9vf5sEHH+Txxx9n48aNhaYRznLXAt8BngWOBz4JnNGnkd8DjwHfBtYB3YXWqPUqoIACCiiggAIjRCAKJIF46Dcej1NbW8sbb7zBww8/zPe//31eeuklWltb/xxHZ+qNS4FrgIOBSmARUJZPv1gsRiKRoKKigqqqKtrb27PLhby6AygBcs/Fh9eeTtV4cyan/i6TUf1bxXx+Uc6tgAIKKKCAAkNFIOSiscARQFVqf+8jwIlAyILFfYv81Kc+RU1NDZs3b+aRRx5JP29oaMh3L2EPcTFQD1wPTN7dgpFIhNLSUk488URmzZrF9OnTufDCC9myZUv28q7MZ5vzXbDzK6CAAgoooIACCiiggAIKKKCAAgoooIACCiiggAIKKKCAAgoooIACCiiggAIKKKCAAgoooIACCiiggAIKKKCAAgoooIACCiiggAIKKKCAAgoooIACCgyuQO5NBwe3kj+/ujc9HKrfjHUpoIACCiigwHARKIRMOFys7UMBBRRQQAEFFFBAAQUUUEABBRRQQAEFFFBAAQVGhoDnXUbG92yXCiiggAIKKDB4Ap53GTx7V1ZAAQUUUEABBRRQQAEFFFBAAQUUUEABBRRQQAEFFFBAAQUUUEABBRQoTIEioBr4KnA4MCnTRvbsc/pMTklJCZ/73OdYvHgxTU1NtLe3F2K3W4H/ApYBXcBC4AJgFBAcwugA6oFFwFpgWyE2as0KKKCAAgoooMAIEIimcmwSiIdeP/CBD7BixQpuu+02fvGLX1BfX09raytdXSH27Xa8mcp784A1mRwcMnHIgGX5tIvFYiQSCSoqKqiurqatrS27XCewAZgOFAPZs/Ehl4daXwAWA3emMuwWoCADeT5tnVsBBRRQQAEFhp1AyEMhFx0GzAI+CxwCjNtdp5FIhEWLFnHJJZfw8ssvs3LlSmpqamhoaMg3zLpMTgt7itcDk7MLlpaWsmPHDnp7/3SbibDPevTRRzN79myuv/56mpubs5eH4Bo+u/OFfBfu/AoooIACCiiggAIKKKCAAgoooIACCiiggAIKKKCAAgoooIACCiiggAIKKKCAAgoooIACCiiggAIKKKCAAgoooIACCiiggAIKKKCAAgoooIACCiiggAKDI5C94eDgrL5nq/7pzjl7dr1XKaCAAgoooIACCvRPoBAyYf868moFFFBAAQUUUEABBRRQQAEFFFBAAQUUUEABBRRQYHAFPO8yuP6uroACCiiggALDX8DzLsP/O7ZDBRRQQAEFFFBAAQUUUEABBRRQQAEFFFBAAQUUUEABBRRQQAEFFFBAgYETKALGAWcDlwMTgdLM9F2Zn6Oyy5199tksW7aMzs5Oenp6Bq6KvTdTB3AbcD/wK+AcYCEwFRibKSM0tg6oAVYDL+698lxJAQUUUEABBRRQoB8CUSAJxMNnjjzySL7xjW9wyy23sHr1alpaWuju7t453YQJE9i6dSu9vTv/xO8PwIeBDcChqXxYCSwCyvpRQ78vjcViJBIJKioqqK6upq2tLTvHduBO4L2ZxwQg5PUwQkYN+XwZcHeq7seA1zKv97sGP6CAAgoooIACChSIQElm7/I84DTgmMy/d+5X5vZRVFTEXXfdxWmnncaGDRtYvnw5NTU1NDQ05LvdsJe4GKgHrks9pmQXnD59Oi+++GI6l2ZzaCQSYd9992Xq1Km88sortLa2Zi8PeW8y0Jzvgp1fAQUUUEABBRRQQAEFFFBAAQUUUEABBRRQQAEFFFBAAQUUUEABBRRQQAEFFFBAAQUUUEABBRRQQAEFFFBAAQUUUEABBRRQQAEFFFBAAQUUUEABBRRQYHAFIoO7/B6tvvPujXt0tRcpoIACCiiggAIK9FegEDJhf3vyegUUUEABBRRQQAEFFFBAAQUUUEABBRRQQAEFFFBgMAU87zKY+q6tgAIKKKCAAiNBwPMuI+FbtkcFFFBAAQUUUEABBRRQQAEFFFBAAQUUUEABBRRQQAEFFFBAAQUUUECBgRIoAQ4E5qcmvBSI5kz8JhDOP0/Mvnb88cfzxBNPDNTagzFPF5AEfpHq+0fALOCfUv8+HijLKegV4CZgReb6wajVNRVQQAEFFFBAAQX+skDIriHbxcNlhx12GMcccwxPPvkkL7/8Mr29f/pTvkgkwhFHHMGGDRvo6enJztoEJIDfAZOBCmBRn1w44N9BLBYjkUhQUVFBdXU1bW1tufVcCOwP/CtwOFDap4CNwG9Suf3yTO8dA16gEyqggAIKKKCAAkNH4CDgA8C/AKcAE4DiPvuX44BR4bXi4mKWLVtGeXk5v//971m5ciU1NTU0NDTku6N1wGKgHrgu9ZiSXfCTn/xkOpv+93//Ny0tLTuzaFFRUbre8LOjY2ekC3uXIZc257tg51dAAQUUUEABBRRQQAEFFFBAAQUUUEABBRRQQAEFFFBAAQUUUEABBRRQQAEFFFBAAQUUUEABBRRQQAEFFFBAAQUUUEABBRRQQAEFFFBAAQUUUEABBRQYXIHI4C6/R6v/6a6Oe3S5FymggAIKKKCAAgr0U6AQMmE/W/JyBRRQQAEFFFBAAQUUUEABBRRQQAEFFFBAAQUUUGBQBTzvMqj8Lq6AAgoooIACI0DA8y4j4Eu2RQUUUEABBRRQQAEFFFBAAQUUUEABBRRQQAEFFFBAAQUUUEABBRRQQIEBExgDHAecDXwWGJ0z8wagE3hf9rUDDzyQ1157bcAWH4SJenpJx7YAACAASURBVIBNwArgEuAw4KPAx4EjcuoJ1/wCWJL5OQiluqQCCiiggAIKKKDAXxGIAkkgHq4rKytjzJgxbNmyhdbW1p0fDa8dc8wxxGIxbrnlFnp6QiRMjzbg28CtQDiHfhAwGxj/N8rvD5wFhLooKipiwYIFjB6dG7H/WOeMGTM49NBDOfbYY2lvb88u9yzwDeB5oAr4CHBKprbsOflQ8xvA4kymDf13/Y31+jEFFFBAAQUUUGAoC4T8UwksAE4ADs7komzN4b4Nz2VeH5vNXyHvnXrqqWzevJlHHnmEmpoaGhoa8t3nukw+qwd+GKJpdsFrrrkmnT+vu+46NmzYQGdn2G790wiZMSefhlw3GWjOd8HOr4ACCiiggAIKKKCAAgoooIACCiiggAIKKKCAAgoooIACCiiggAIKKKCAAgoooIACCiiggAIKKKCAAgoooIACCiiggAIKKKCAAgoooIACCiiggAIKKDC4AtmbDA5uFX959XCjH4cCCiiggAIKKKBA/gQKIRPmr3tnVkABBRRQQAEFFFBAAQUUUEABBRRQQAEFFFBAAQUGXsDzLgNv6owKKKCAAgoooECugOdd/H1QQAEFFFBAAQUUUEABBRRQQAEFFFBAAQUUUEABBRRQQAEFFFBAAQUUUGDPBSYAVcAZwHygJOejTwB/yLyffvld73oX27dv3/PZh96V4Tx3G/Ao8J/AKOBY4AIgnlNuM7AGuAO4eei1YUUKKKCAAgoooIACQFEqxz4FfCBojB07lm3btr0NJhqNMnXqVObPn89hhx3G5z//edraQhxMj5ANfw78f8DmzL+n9snE/YE+Crg2NV9x+FBYe+nSpemfuSP8e9KkSfT29vLe976X9vb27NtvpPLpN4ClwGRgHnAesF+I4jlzhEAesvoS4EYgNN3Vn0K9VgEFFFBAAQUUGOICY4EjMnuW/wQcAIzLqTkEuvpUXloLfCqTl4hEInzuc59LP0LWeuWVV1i1ahVbt25Nf7S7u5u77rqLLVu2ZKcKT+4Kb71Dj4ZMLS2pbPqzTJZLT/m9732Pk046iRUrVvDggw+yevXqdG3hEUaoOfs8U0fIo43vsB4/roACCiiggAIKKKCAAgoooIACCiiggAIKKKCAAgoooIACCiiggAIKKKCAAgoooIACCiiggAIKKKCAAgoooIACCiiggAIKKKCAAgoooIACCiiggAIKKDDEBSJDvL5Q3h/vlONQQAEFFFBAAQUUyJdAIWTCfPXuvAoooIACCiiggAIKKKCAAgoooIACCiiggAIKKKBAPgQ875IPVedUQAEFFFBAAQX+JOB5F38bFFBAAQUUUEABBRRQQAEFFFBAAQUUUEABBRRQQAEFFFBAAQUUUEABBRTYc4GJwLnAPKACGJXz0YeAp4AvZV+LRCL09g6LI9FJ4OvAG0BZ5vmJqZ/Z80fbgBeBnwDf2XNOr1RAAQUUUEABBRTYywK/Bo4PaxYXF9Pd3f225Q8//HBmzpzJeeedR1FREZ/5zGd4/vnnc695ArgKqAc2AqNzMmF/W5kLXJ/90OTJk/nVr35FNBp92zyhjpKSEl588UXKy8vp6urKvt+RyZ/LU/l8LTAdOB2oBGI5k4QmtwLLgMuBV4E3+1us1yuggAIKKKCAAkNUoAiYktmvDFkoZKzc0Z7JbXcCzwDfBSZlL5g9ezaXXXYZIYuFvcyNGzeyY8eO9NudnZ2cf/75bNiwIXt5eHJ+eOsdWoSatgD7Aaty6/na177GggUL2Lx5M/fffz833XQTTU1NbN++fXdL9gCHpWp6HdgZEt9hbX5cAQUUUEABBRRQQAEFFFBAAQUUUEABBRRQQAEFFFBAAQUUUEABBRRQQAEFFFBAAQUUUEABBRRQQAEFFFBAAQUUUEABBRRQQAEFFFBAAQUUUEABBRRQYAgKZG+GPQRL21nSsLgb+VAGtjYFFFBAAQUUGPEChZAJR/yXJIACCiiggAIKKKCAAgoooIACCiiggAIKKKCAAgoUlIDnXQrq67JYBRRQQAEFFChAAc+7FOCXZskKKKCAAgoooIACCiiggAIKKKCAAgoooIACCiiggAIKKKCAAgoooIACgyZwAHAB8FHgGKA4p5L7gBtTr4efua8PWrEDuPBvgGuAJ4Au4Erg1Jw+dwBNwA3AVwdwXadSQAEFFFBAAQUUGFiBNcAJfacsLi5m9OjRVFdXc+aZZ3LCCSfwwgsvcNFFF6V/5oxG4GHgJeAP77C0KuDD2Tne/e53c+GFF1JUVLTbaV9++WWuvfZaenp6ct//bWqOx4DFQGsqj74bOC+TVffNyavh7xRDlr0NeAh45h3W7scVUEABBRRQQIGhIjAaeB9wMfD3mTyUW9sGIGTAm1L7dt3Az4CJ2QtC7vvc5z7HMcccw9SpU+no6KC394+3eAjP582bx7PPPpu9PDyZF956h82HQBf2E0PdYS91Zz0hj376059mxowZrF+/np///OesXLmSdevW7W7JUOiHgN8Bb77Dmvy4AgoooIACCiiggAIKKKCAAgoooIACCiiggAIKKKCAAgoooIACCiiggAIKKKCAAgoooIACCiiggAIKKKCAAgoooIACCiiggAIKKKCAAgoooIACCiigwBAWiAzh2rKl/fHuPQ4FFFBAAQUUUECBfAkUQibMV+/Oq4ACCiiggAIKKKCAAgoooIACCiiggAIKKKCAAgrkQ8DzLvlQdU4FFFBAAQUUUOBPAp538bdBAQUUUEABBRRQQAEFFFBAAQUUUEABBRRQQAEFFFBAAQUUUEABBRRQQIE9FygDFgFzgelAUc5HbwO+DdwAfHDPpyyIK/8bCP2tAhqA7wKzgXcB4QxSD9AOXAv8O+A58IL4Wi1SAQUUUEABBUaYQMhtvwRO6tv3mDFj2H///bngggs4//zzaWpq4v777+erX/0q27ZtG8pMIXe+CPwAeBhYB3wB+BjwPiCaU3zIsc8B3wOWZDLsUO7N2hRQQAEFFFBAgT0RCHuUHwIuBN4LjM58qBvoAJYD9wG/Bo4GfpzZ00tfduCBB1JeXs4hhxySzoO5o6uri6uvvpqNGzdmXw5Prga69qSwPbjm74B/Se2pjslee+ihhzJ37lwSiQTjxo3j9ddf56abbuLRRx+lubmZnp6wDblzhCx4CXA/8MwerOclCiiggAIKKKCAAgoooIACCiiggAIKKKCAAgoooIACCiiggAIKKKCAAgoooIACCiiggAIKKKCAAgoooIACCiiggAIKKKCAAgoooIACCiiggAIKKKCAAgUqEG6oONSHN+Ye6t+Q9SmggAIKKKBAoQsUQiYsdGPrV0ABBRRQQAEFFFBAAQUUUEABBRRQQAEFFFBAgZEl4HmXkfV9260CCiiggAIK7H0Bz7vsfXNXVEABBRRQQAEFFFBAAQUUUEABBRRQQAEFFFBAAQUUUEABBRRQQAEFFChcgSnA14Bq4GCgKKeVHwEXA/8JfKFwW9xt5S8CvwDuA9YBlwNVwAFAOIMUzn2Hxw+Az6eMejL/HmYMtqOAAgoooIACChSsQDFQCjwI/H3fLg499FDmzp3L6aefTjwe5+6772bZsmU89NBDdHR0DPWm3wJ+A9wF/BQ4FqgEzgMm5WT29lROD9d+F1gMNKTy+5BvbqjjW58CCiiggAIKDKpA2Jc7M/MI+5WTc6ppA/6QykPXADcA+wH/CFzSZ09zUBvou3gkEuGwww5j4cKFzJo1i1gsxne/+13uuecennnmGTo7O/t+pBa4IpUBl2T2JIdUPxajgAIKKKCAAgoooIACCiiggAIKKKCAAgoooIACCiiggAIKKKCAAgoooIACCiiggAIKKKCAAgoooIACCiiggAIKKKCAAgoooIACCiiggAIKKKCAAgooMDAC4YY7Q32Em3Q7FFBAAQUUUEABBfInUAiZMH/dO7MCCiiggAIKKKCAAgoooIACCiiggAIKKKCAAgooMPACnncZeFNnVEABBRRQQAEFcgU87+LvgwIKKKCAAgoooIACCiiggAIKKKCAAgoooIACCiiggAIKKKCAAgoooIACey4wFfgmUA2UAUWZj4Zzzz8EvgScBfwk5709n33oXvkysAq4G/htqrf/kzGY1sfg+oxBO9A1dNuxMgUUUEABBRRQYMQJjAemALcCH8ztPhqNMnPmTC666CKOOOIIOjs7ueKKK3j00UfZtGkTPT09Qx2rG9gO3At8H3gzlVvfD/wHMB3Yp08DPwJuB9Zmrh3q/VmfAgoooIACCiiwO4FioBT4N+Bc4CBgTM6FvweWAT9P7Vf+Bvg48DHgVGBI/03hPvvsQzwe5xOf+ATnnnsuTz31FCtXruT666+nqampr0Uj8B1gMdAAdPjrooACCiiggAIKKKCAAgoooIACCiiggAIKKKCAAgoooIACCiiggAIKKKCAAgoooIACCiiggAIKKKCAAgoooIACCiiggAIKKKCAAgoooIACCiiggAIKKDD8BIb0jXMy3OFG5Q4FFFBAAQUUUECB/AkUQibMX/fOrIACCiiggAIKKKCAAgoooIACCiiggAIKKKCAAgoMvIDnXQbe1BkVUEABBRRQQIFcAc+7+PuggAIKKKCAAgoooIACCiiggAIKKKCAAgoooIACCiiggAIKKKCAAgoooMCeC7wb+L9AFTARCOdvwpnnHuAHwJeAU4CfANP2fNohf+VrwKPAHcATwFeAOcAhQFFO9TcB/wFsTf1sH/JdWaACCiiggAIKKDByBEJuOwn4InB8bttTpkxhzpw5fOUrX+HNN9/kl7/8JTfffDNPP/00XV1dhSIU8viTwAPAfZmMfn4mmx/Vp4lHgKXA7cDrhdKgdSqggAIKKKCAAn0ExgNTgEuABFCSs1fZAaxJ7V9eBTwPlGZy4IeBsqEuWVxczLve9S7OOussPvvZz7LvvvvyzDPP8LWvfY1nn32W3t5dbkHxo0y2Wwu8OdT7sz4FFFBAAQUUUEABBRRQQAEFFFBAAQUUUEABBRRQQAEFFFBAAQUUUEABBRRQQAEFFFBAAQUUUEABBRRQQAEFFFBAAQUUUEABBRRQQAEFFFBAAQUUUECB/guEm4EP9bHL3XGGesHWp4ACCiiggAIKFJhAIWTCAiO1XAUUUEABBRRQQAEFFFBAAQUUUEABBRRQQAEFFBjhAp53GeG/ALavgAIKKKCAAnkX8LxL3oldQAEFFFBAAQUUUEABBRRQQAEFFFBAAQUUUEABBRRQQAEFFFBAAQUUUGAYCRwIXAVUAmOBcP6mB+gErgW+DHwY+N/A6cOo7zeAXwK3AUngP4A5qX8fARTl9PkT4KtAE7BtGPVvKwoooIACCiigQKELnAD8QybHxnKbmT59OhdccAGJRILVq1dz22238fjjj7Nx48ZC67kBWAdcATwLHA98EjijTyO/T2X2x4BvZ67vLrRGrVcBBRRQQAEFFAAOAU4C/hn4SGafMsCEvcqwl7cK+Aawb+p5eea6o1OvjSoEvaKiIo477jjmzJnDmWeeSSQS4bLLLuPee++lq6urbwuPAEuB24HXC6E/a1RAAQUUUEABBRRQQAEFFFBAAQUUUEABBRRQQAEFFFBAAQUUUEABBRRQQAEFFFBAAQUUUEABBRRQQAEFFFBAAQUUUEABBRRQQAEFFFBAAQUUUEABBRTon0C4GfhQH71DvUDrU0ABBRRQQAEFClygEDJhgRNbvgIKKKCAAgoooIACCiiggAIKKKCAAgoooIACCowwAc+7jLAv3HYVUEABBRRQYK8LeN5lr5O7oAIKKKCAAgoooIACCiiggAIKKKCAAgoooIACCiiggAIKKKCAAgoooEABC7wb+C5QBYwHwvmbcOa5C/gB8O/AqcA84F+BkgLuNbf014HHgMVAHfCfqZ9zgPcARTkX/hi4BHgT2D5MercNBRRQQAEFFFCg0AVCXqsGvgocDkzKbWjq1KncfvvtHHnkkdx4441cffXVNDU10d7eXmh996Ty+LZUPv8vYFkmoy8ELgBG5eTWDqA+lVcXpXL72sxnCq1X61VAAQUUUEABBU4A/gGYBRyVwxH2KR8GfpHZyzsFOAc4CZhaSGxlZWXEYjG++MUv8r73vY977rmHSy+9lI6OEOfeNn6f2bv8NrAulXu7C6lPa1VAAQUUUEABBRRQQAEFFFBAAQUUUEABBRRQQAEFFFBAAQUUUEABBRRQQAEFFFBAAQUUUEABBRRQQAEFFFBAAQUUUEABBRRQQAEFFFBAAQUUUEABBRT46wLhZuBDfYSblTsUUEABBRRQQAEF8idQCJkwf907swIKKKCAAgoooIACCiiggAIKKKCAAgoooIACCigw8AKedxl4U2dUQAEFFFBAAQVyBTzv4u+DAgoooIACCiiggAIKKKCAAgoooIACCiiggAIKKKCAAgoooIACCiiggAJ7LvBuoAaoAvYDsudvwrnnHwD/Bvw98FHgX4B99nzqIX3lq8AjwB3Ak8DXgDnAQUBRTuU3AhcDLamfHUO6I4tTQAEFFFBAAQVGhkDIauOAs4HLgYlAad/Wr7nmGo499lh+/OMfc+utt9LZ2UlPT0+hCYVM3gncBtwP/Ao4B1gITAXGZhoKja3L5PrVwIuF1qj1KqCAAgoooMCIFwgZrxr4KnA4MCkjEvJQ2JP7PvBz4DlgAXBhZi8zWkhyRUVFjB07lq9//evMnTuX559/nvnz59PW1ta3jdBzPbAIWAtsK6Q+rVUBBRRQQAEFFFBAAQUUUEABBRRQQAEFFFBAAQUUUEABBRRQQAEFFFBAAQUUUEABBRRQQAEFFFBAAQUUUEABBRRQQAEFFFBAAQUUUEABBRRQQAEFFFDgrwtkbwb+168cvCvCTYAcCiiggAIKKKCAAvkTKIRMmL/unVkBBRRQQAEFFFBAAQUUUEABBRRQQAEFFFBAAQUUGHgBz7sMvKkzKqCAAgoooIACuQKed/H3QQEFFFBAAQUUUEABBRRQQAEFFFBAAQUUUEABBRRQQAEFFFBAAQUUUECBPReYBnwTqAbKgNzzN9cDXwaOAqqA/w1M2vOph/SVLwHLgJ8Bz+YYTNmNwZeAdmDHkO7I4hRQQAEFFFBAgZEhUAIcmMpw81PtXgpEd9f2e97zHi666CKWLl3KihUrClmmK5XVk8AvUn3/CJgF/FPq38dn8nu2t1eAm4DQbLjeoYACCiiggAIKFIpAETAOODuV7S4HJgKlmeJDFmoBvgI8lNmb/F/AP2SuCZ8tmBGJRCgtLeWcc85h3rx5TJgwgTPOOIPW1ta+PYR7UmwFfge8DjQBnZn9ybBHGZ5/tZ+Nh+uDZ995wnzZOXOfB+/+jFP+zDy7m7+tPxN7rQIKKKCAAgoooIACCiiggAIKKKCAAgoooIACCiiggAIKKKCAAgoooIACCiiggAIKKKCAAgoooIACCiiggAIKKKCAAgoooIACCiiggAIKKKCAAgooMBwFcm8GPlT7CzfDcSiggAIKKKCAAgrkT6AQMmH+undmBRRQQAEFFFBAAQUUUEABBRRQQAEFFFBAAQUUUGDgBTzvMvCmzqiAAgoooIACCuQKeN7F3wcFFFBAAQUUUEABBRRQQAEFFFBAAQUUUEABBRRQQAEFFFBAAQUUUEABBfZcYArwFWAOcAhQlPPRW1LPLwUmAf8D+Hdg8p5PPaSvXA/cBTwAvAJ8B6gEJgDhDFJPyqUL+CHwpczz8JpDAQUUUEABBRRQYHAFxgDHAWcDnwVG55QT/nZv53ny8vJyWlpaePrppwe34ne2esigm4AVwCXAYcBHgY8DR+RMHa75BbAk8/OdreqnFVBAAQUUUECBvSdQAhwIzM/sRUZzlm4GXgb+K5V/ngFmZXJQ1d4rb2BXGjVqFCeeeCKnnXZa+ufpp5+ezqx/wyjO7GHu6Uf7e5+LsE/cn8+E3Nqfv+3sb/172qfXKaCAAgoooIACCiiggAIKKKCAAgoooIACCiiggAIKKKCAAgoooIACCiiggAIKKKCAAgoooIACCiiggAIKKKCAAgoooIACCiiggAIKKKCAAgoooIACBSHQnxu2DFZD/bkJzWDV6LoKKKCAAgoooEAhCxRCJixkX2tXQAEFFFBAAQUUUEABBRRQQAEFFFBAAQUUUECBkSfgeZeR953bsQIKKKCAAgrsXQHPu+xdb1dTQAEFFFBAAQUUUEABBRRQQAEFFFBAAQUUUEABBRRQQAEFFFBAAQUUKGyBA4AvAHOB9wPFOe3cBfz/QBtwAvANYGpht7uz+meAHwGrgRbgB8CHc/rvyrx+PXDxMOnZNhRQQAEFFFBAgeEgMAGoAs4A5gMlOU1tzM2rkUiEiRMn0tTUVMh9h79HDHn8UeA/U5l8FHAscAEQz2msOZXp1wB3ADcXcsPWroACCiiggAIjTmAMcBxwNvBZYHSOwIZU9ns8lfF+mNmrOz+Vi04Fji5UpaKiIqZMmUJVVRWf+tSnOOuss2htbf1b2unP31EWAd39XKQ/84ep+3sfjf7O38/yvVwBBRRQQAEFFFBAAQUUUEABBRRQQAEFFFBAAQUUUEABBRRQQAEFFFBAAQUUUEABBRRQQAEFFFBAAQUUUEABBRRQQAEFFFBAAQUUUEABBRRQQAEFFBjaAoVwE5b+3lhmaItbnQIKKKCAAgooMPQECiETDj01K1JAAQUUUEABBRRQQAEFFFBAAQUUUEABBRRQQAEF/ryA51387VBAAQUUUEABBfIr4HmX/Po6uwIKKKCAAgoooIACCiiggAIKKKCAAgoooIACCiiggAIKKKCAAgoooMDwEtgf+GdgHvD3wKic9pYDNwDPAUcA/xc4BCgdBgS/TvXxLeBFYAJwGVAOZM8ftQGvATdn3hsGLduCAgoooIACCigwLAQmAudm8mtFn/z6S+A9wJRsp0VFRfT09AyHxpOprPp14A2gLPP8xJz8ui2TbX8CfGc4NGwPCiiggAIKKDBiBMLeXBVwBjAfKMnp/AngfuA+YFzq9UuBODC5UHUikQhjxozh1FNPJZFIsGDBAjo7O/vbTnefHPzXPh9M+7NIV5/v4a/NH/aUd/y1i3Le72/9/ZjaSxVQQAEFFFBAAQUUUEABBRRQQIH/x869B1ta13e+f6ebbi7NHbkFAwiCSOIdnUTUgSgSQ3TG0VzUxGAydZKYSSpTJjHmVqmTGE+Nk1JrTplSMzpJxrEc7zGoxORgYRRUdLxEkIgoIg7IHQSaprtz1i/z7Kk1PZjhsvfuvXa/nqpVe++1n+f3+35fz/rjU7/6rYcAAQIECBAgQIAAAQIECBAgQIAAAQIECBAgQIAAAQIECBAgQIAAAQIECBAgQIAAAQIECBAgQIAAAQIEFkNg6WHYa7naf1jLxamNAAECBAgQILAOBBYhE64DZi0QIECAAAECBAgQIECAAAECBAgQIECAAAECe5CA/S570M3WKgECBAgQILBbBOx32S3sJiVAgAABAgQIECBAgAABAgQIECBAgAABAgQIECBAgAABAgQIEFhQgYOr51bPqc6pNs318fHqXdWHqsOqV1WnVocsaK9LZd9TXVi9oto29fSy6glzfd1W/V311ur1C96v8gkQIECAAAEC60ng8OrfTNn1sdXGuebeW32p+o311PDUy+eq/7e6pNpevbY6Y67/kXFvqt5U/c467F9LBAgQIECAwPoVGGuNP1k9uzqz2muu1b+p/tMs+32qetiUgcbPzYvO8f3f//39q3/1r/qN3/iNdu7ceW/t3F1dX4012o9M67Zj7Xb0vmH29yvvp8HvT9eOMZbG+U6/j6HPvp/jf/Q+jr//LK9vrfa9n+M7nQABAgQIECBAgAABAgQIECBAgAABAgQIECBAgAABAgQIECBAgAABAgQIECBAgAABAgQIECBAgAABAgQIECBAgAABAgQIECBAgAABAutK4LsWoJt/WIAalUiAAAECBAgQWGSBRciEi+yrdgIECBAgQIAAAQIECBAgQIAAAQIECBAgQGDPE7DfZc+75zomQIAAAQIEVlfAfpfV9TYbAQIECBAgQIAAAQIECBAgQIAAAQIECBAgQIAAAQIECBAgQIDAYgvsXz2lem51brV5rp0vVRdWb6nurn6pOr06eYFbHvu5b5z18eHqN6ujqmdUL6pOmevrhuqC6p3Vf13gfpVOgAABAgQIEFhvAkdWv1798JRLN8w1+NbqldVrq2eus8ZHNh/9jRx7XfWa6qxqv2rsod9Zba3+uPq1yvcY19kHQDsECBAgQGAdCxxe/ZvqnOqx1ca5Xt87ZbuxVjf+96rqoVP+WWiSxzzmMZ155pm99rUjuv7PY2S4pe9H3lPdVL2p+p2FblbxBAgQIECAAAECBAgQIECAAAECBAgQIECAAAECBAgQIECAAAECBAgQIECAAAECBAgQIECAAAECBAgQIECAAAECBAgQIECAAAECBAgQIPC/CSw9bGYt03iw4Vq+O2ojQIAAAQIE1oPAImTC9eCsBwIECBAgQIAAAQIECBAgQIAAAQIECBAgQGDPEbDfZc+51zolQIAAAQIEdo+A/S67x92sBAgQIECAAAECBAgQIECAAAECBAgQIECAAAECBAgQIECAAAECiymwd3VS9fzq5dU+c218q7q8elX1leqc6jnVGYvZ6j9WvaP6XHVe9R+q75/1+ILqadUxc31dU72t+kB1wQL3q3QCBAgQIECAwHoTOKr63eqHquOqDXMN/kn1iuox1Z9XR6+j5q+s/rJ675TR/5/q7OrwauyhH99bHK/XV78yM9o5/b2OCLRCgAABAgQIrFOBI6tfr364OnmXfPfW6g+q/aqnVL9ZjfMX/jjllFM69dRTe/e73z3fyz2zfvea8t3Ic1tn/f5x9Wuy3cLfcg0QIECAAAECBAgQIECAAAECBAgQIECAAAECBAgQIECAAAECBAgQIECAAAECBAgQ3kTpyAAAIABJREFUIECAAAECBAgQIECAAAECBAgQIECAAAECBAgQIEDgfxEYDxJc68d4yKGDAAECBAgQIEBg5QQWIROuXPdGJkCAAAECBAgQIECAAAECBAgQIECAAAECBAgsv4D9LstvakQCBAgQIECAwLyA/S4+DwQIECBAgAABAgQIECBAgAABAgQIECBAgAABAgQIECBAgAABAgTuu8DG6oDqx2Y//6jaUi3twbmnurV6WfWR6sTqZ6oXzZ1z32daG2duq95Tva/6YPXj1S9Wx1UHzpV4RfWa6oLZOZetjdJVQYAAAQIECBAgUB1dvbL6oerIasOkMr6394bqV6vTqp+o/q+5/y863lXVh6t3Vp+f9fV/TwbfvYvBGyeDrdX2RW9a/QQIECBAgMAeIXBU9btTthlrdEv5bjT/J9UrqkdUZ03reA9ZDyonnHBCW7Zs6Qtf+MJSOyPP3j6t1Y712fH3eL2++pWZ0c7p7/XQvh4IECBAgAABAgQIECBAgAABAgQIECBAgAABAgQIECBAgAABAgQIECBAgAABAgQIECBAgAABAgQIECBAgAABAgQIECBAgAABAgQIECCwxwssPQh8LUOMh+A4CBAgQIAAAQIEVk5gETLhynVvZAIECBAgQIAAAQIECBAgQIAAAQIECBAgQIDA8gvY77L8pkYkQIAAAQIECMwL2O/i80CAAAECBAgQIECAAAECBAgQIECAAAECBAgQIECAAAECBAgQIEDgvguM/TabqnNml/xedWx18HT5zuqu6jXVedV11bnVz8/eO6ja+75PsybOHP3cUb26+kB1U/Wvq5fO3tsyOYxCt1VfqH67+uR03ppoQBEECBAgQIAAAQIdM+W5s6tDqpFnx3f2RtZ7ffWr1VOrH6l+tjpgnZh9o/pI9fZZb5dMWfVZ1fHVhrke31z9RnX77OfWddK7NggQIECAAIH1LXD0bF3uldUPVUfOZZuR8d4w5bvTqpF9xlreYeuB45hjjunOO+/s5ptvXmpne3X9vRi8cTIY2W6c4yBAgAABAgQIECBAgAABAgQIECBAgAABAgQIECBAgAABAgQIECBAgAABAgQIECBAgAABAgQIECBAgAABAgQIECBAgAABAgQIECBAgACBdSAwHqa41o/xICAHAQIECBAgQIDAygksQiZcue6NTIAAAQIECBAgQIAAAQIECBAgQIAAAQIECBBYfgH7XZbf1IgECBAgQIAAgXkB+118HggQIECAAAECBAgQIECAAAECBAgQIECAAAECBAgQIECAAAECBAjcf4GnVC+tnlSdOHf5PdVfTK/3Vz9S/Uz1qOqw+z/Nbr3i1urq6g+qT1UPr86tXrBLVd+qLq5+t/pitX23Vm1yAgQIECBAgACBeYGHVq+rnlltqcb+8Z3VtuqPq5dXT6+ePeW8Q9YJ3zerj1VvnbLqb1TPmv19UrVhrsc/rX6nuqm6Y530rg0CBAgQIEBgfQscM8t1r67OnuW8kd1GvhvPZBgZ7/XVr1ZPndYlX1wduh44Dj300G655ZZ27hxt/uNxQ3Vbdfwu+e7N1ch+t89+bl0PveuBAAECBAgQIECAAAECBAgQIECAAAECBAgQIECAAAECBAgQIECAAAECBAgQIECAAAECBAgQIECAAAECBAgQIECAAAECBAgQIECAAAECBP7Hw3bW+jEeBuQgQIAAAQIECBBYOYFFyIQr172RCRAgQIAAAQIECBAgQIAAAQIECBAgQIAAAQLLL2C/y/KbGpEAAQIECBAgMC9gv4vPAwECBAgQIECAAAECBAgQIECAAAECBAgQIECAAAECBAgQIECAAIH7L3BKdXb1o9Xpc5fvrK6sPlT9YfXQ6qzqp6pxzSIdl1YXVH9e3V69sHpm9cRdmrhkZvDh6o3VVZU94It0l9VKgAABAgQIrHeBY6rXTNn1gP7HM7RHXttevb76teqM6tnVi6pD1wnINdVHq7dVn6h+c/bzWbNse2K1Ya7H/1T9VnVLdec66V0bBAgQIECAwPoWGOuNr5vW6bZM+W6sSW6r/rh6+SwHPX3Kdy+YnXvIeuDYZ5992rp163wrn672r07aJd/9afU71U2zrHvHeuhdDwQIECBAgAABAgQIECBAgAABAgQIECBAgAABAgQIECBAgAABAgQIECBAgAABAgQIECBAgAABAgQIECBAgAABAgQIECBAgAABAgQIECDwPx6muNYPD+de63dIfQQIECBAgMCiCyxCJlx0Y/UTIECAAAECBAgQIECAAAECBAgQIECAAAECe5aA/S571v3WLQECBAgQILD6Ava7rL65GQkQIECAAAECBAgQIECAAAECBAgQIECAAAECBAgQIECAAAECBBZf4PDqpOqXq+dWe1UbqrH/+dvVx6vXVNdWh1W/VJ1ePaS1/9zCHdXW6vzqLdWVs5/HVb9SPbo6apfb97bqndWF1Q2Lf2t1QIAAAQIECBBYVwLHVP+uOrs6dC6Ljtz6+upl1ZOrc6qXTOesB4Crqwuqt1efqX63elZ17JTbl3r8j9UrqttmP+9eD43rgQABAgQIEFj3AiPfjXXHke8OmPLdyHbbp3z3a9UZ1bOrF62XfLdhw4Z27ty5dHNHbnt/9ZjqxF3y3X+qfmu2lnlLdee6/zRokAABAgQIECBAgAABAgQIECBAgAABAgQIECBAgAABAgQIECBAgAABAgQIECBAgAABAgQIECBAgAABAgQIECBAgAABAgQIECBAgAABAnuIwHctQJ/jYUAOAgQIECBAgACBlRNYhEy4ct0bmQABAgQIECBAgAABAgQIECBAgAABAgQIECCw/AL2uyy/qREJECBAgAABAvMC9rv4PBAgQIAAAQIECBAgQIAAAQIECBAgQIAAAQIECBAgQIAAAQIECBC4/wKbqn2q36rOrQ6pNs8Nc3n19ur86ivVz1XPqp5Q7VWt5X07d1VXV2+d9fW66vjqGdXLqiOrDVOfO6pt1aurP6uuqbbef0pXECBAgAABAgQIrKDAd1evrH5oynLzOfSN1cur763Orn6hesgK1rKaQ3+t+kD17urSOYOjdsniw+BXpxx7z2oWaC4CBAgQIECAwAMUOKb6d1N+O3Qu24znMrx+WsN7cnVO9ZJqnLPejv+vGuuvY7312Ln1ytHnf6xeUd02+3n3emtcPwQIECBAgAABAgQIECBAgAABAgQIECBAgAABAgQIECBAgAABAgQIECBAgAABAgQIECBAgAABAgQIECBAgAABAgQIECBAgAABAgQIENhTBdbyQ72X7sl4EJCDAAECBAgQIEBg5QQWIROuXPdGJkCAAAECBAgQIECAAAECBAgQIECAAAECBAgsv4D9LstvakQCBAgQIECAwLyA/S4+DwQIECBAgAABAgQIECBAgAABAgQIECBAgAABAgQIECBAgAABAgTuv8DYd7OxemH1/Or06tC5YW6prqjeXL2rOqE6p/q56qBq8/2fclWuGPu3r67+S/VXs5o/Vf1U9ZzqKdWWamnP0Y3VV6vXVe+ptlY7VqVKkxAgQIAAAQIECNxXgaOq366eVR1fbZi78M9mv/9e9ZDqn1e/Vh1xXwde4+f9ffWO6oPV16s/qp5ZHTjl2Z0zl+3VG6pfnX4f7zkIECBAgAABAmtd4LurV1Y/VB05t1Y36n5j9fJZDvre6uzqF6ast9Z7uj/13V39fPW0yWDk3fnvSA6Dke/GWuU992dg5xIgQIAAAQIECBAgQIAAAQIECBAgQIAAAQIECBAgQIAAAQIECBAgQIAAAQIECBAgQIAAAQIECBAgQIAAAQIECBAgQIAAAQIECBAgQIDA2hWYf9DMWq1yPODbQYAAAQIECBAgsHICi5AJV657IxMgQIAAAQIECBAgQIAAAQIECBAgQIAAAQIEll/AfpflNzUiAQIECBAgQGBewH4XnwcCBAgQIECAAAECBAgQIECAAAECBAgQIECAAAECBAgQIECAAAECD1zgtOoZ1Uuqh1WbpqG2V3dV76jeVl05+/mI6tzqCdO5Y+/OWtu/87XqU9Wbq29U+1a/UD2zOrLaa+pv7PO+tPpA9e7q4gdO6EoCBAgQIECAAIEVFDi8+rfVD1ffV22cm2tk1X8/5dYnzrLeH1RHr2Atqzn031V/Ul1Y3Va9vnr6XP8jr4/331i9YjULMxcBAgQIECBA4EEKHFX9dvWs6vhqw9x4fzb7/feqh1T/vPq1WQ464kHOt9Yu/0T1o9UfTWuWB05rrDtnLiPjvaH61en38Z6DAAECBAgQIECAAAECBAgQIECAAAECBAgQIECAAAECBAgQIECAAAECBAgQIECAAAECBAgQIECAAAECBAgQIECAAAECBAgQIECAAAECBNaBwFp7mPe9kY4HdzsIECBAgAABAgRWTmARMuHKdW9kAgQIECBAgAABAgQIECBAgAABAgQIECBAgMDyC9jvsvymRiRAgAABAgQIzAvY7+LzQIAAAQIECBAgQIAAAQIECBAgQIAAAQIECBAgQIAAAQIECBAgQOCBC+xfPa76/erx1QFzQ4290JdWF1ZvqL5VPXL286XVs6tN1Vrbv/OO6t3VBdVx1TnVv6geVW2Yeht97ajOn/XwyuqK6voHTuhKAgQIECBAgACBFRQ4rHrJlD+fXO01N9eHqjdVl1UnVa+ujq82r2A9qzX0p2Z9/GF1ZXVg9arq9Ln8fVf1jVnmfcv0v9WqyzwECBAgQIAAgQcrcHj1b6sfrr5vti65cW7Asbb376uRdZ44y35/MFuXPPrBTriGrt866+3ls97Oq15fPX2u/+3VbdUbq1esoZqVQoAAAQIECBAgQIAAAQIECBAgQIAAAQIECBAgQIAAAQIECBAgQIAAAQIECBAgQIAAAQIECBAgQIAAAQIECBAgQIAAAQIECBAgQIAAAQLLILDWHuZ9by2Nh3c7CBAgQIAAAQIEVk5gETLhynVvZAIECBAgQIAAAQIECBAgQIAAAQIECBAgQIDA8gvY77L8pkYkQIAAAQIECMwL2O/i80CAAAECBAgQIECAAAECBAgQIECAAAECBAgQIECAAAECBAgQIEDggQvsVR1bvaA6u3rqLkPdXH21evvs/xdNvz+9Oqs6ozqyGmPs7uPr1aer91eXTDWdOfX1sOqwuQK3VpdO576hGj2O9xwECBAgQIAAAQJrT+Dg6rnVc6pzqk1zJX68elf1oSnvvao6tTpk7bVxvyq6p7qwekW1berpZbP8+oS5UW6r/q56a/X6+zW6kwkQIECAAAECu1dgrNO9ZLaW9+zqybusLY5c96bqslnOOal6dXV8tXn3lrxss3+s+sXqgGpk19Orpe9H3lV9o3rL9L9lm9RABAgQIECAAAECBAgQIECAAAECBAgQIECAAAECBAgQIECAAAECBAgQIECAAAECBAgQIECAAAECBAgQIECAAAECBAgQIECAAAECBAgQILD7BZYeNrP7K/nOFfzDWi5ObQQIECBAgACBdSCwCJlwHTBrgQABAgQIECBAgAABAgQIECBAgAABAgQIENiDBOx32YNutlYJECBAgACB3SJgv8tuYTcpAQIECBAgQIAAAQIECBAgQIAAAQIECBAgQIAAAQIECBAgQIDAOhI4sHpU9bzqJdV+1ea5/u6oPlZ9cHbeu6px/qnVT1aPqY6u9qo2rLLJ2Ku9rbqx+uSslvdUn6u+XZ1RPXt6jT1GS/uM7pnOH+eeV51fbV/luk1HgAABAgQIECBw3wX2r54yy3nPrc7dJad+qbqwekt19yzn/VJ1enXyfR9+zZ05Mu7Itx+eZd3frI6qnlG9qDplrtobqguqd86y+X9dc10oiAABAgQIECDwnQUOnrLdc6pzqk1zp358Wn/8UHVY9appHfKQdQA61ixfWH196ull1RPm+rqt+rvqrdXr10G/WiBAgAABAgQIECBAgAABAgQIECBAgAABAgQIECBAgAABAgQIECBAgAABAgQIECBAgAABAgQIECBAgAABAgQIECBAgAABAgQIECBAgACBOYGlh2SvZZTxQEQHAQIECBAgQIDAygksQiZcue6NTIAAAQIECBAgQIAAAQIECBAgQIAAAQIECBBYfgH7XZbf1IgECBAgQIAAgXkB+118HggQIECAAAECBAgQIECAAAECBAgQIECAAAECBAgQIECAAAECBAg8OIGN1ZbqWdXPVt9XHT035I7qturT1Xuri6trq0dP1zyvOrja78GVcb+v3lZdX72v+pvqouqIWY2PrV5cPao6fJdRb6wum9X72uqj0/X2fN9vehcQIECAAAECBFZNYO/qpOr51curfeZm/lZ1efWq6ivVOdVzqjNWrbrln2hk789V51X/ofr+WY8vqJ5WHTM33TXV26oPVBcsfxlGJECAAAECBAismMD+1VNmmee51bnV5rmZvlRdWL2lurv6per06uQVq2Z1Bt455btfro6qnlG9qDplbvobplz3zuq/rk5ZZiFAgAABAgQIECBAgAABAgQIECBAgAABAgQIECBAgAABAgQIECBAgAABAgQIECBAgAABAgQIECBAgAABAgQIECBAgAABAgQIECBAgACB1RL4rtWa6EHM42HdDwLPpQQIECBAgACB+yCwCJnwPrThFAIECBAgQIAAAQIECBAgQIAAAQIECBAgQIDAmhGw32XN3AqFECBAgAABAutUwH6XdXpjtUWAAAECBAgQIECAAAECBAgQIECAAAECBAgQIECAAAECBAgQILDqAt9bnVE9rzqt2lJtmKvim9Xnq7+qPlHdUJ1UPa16THVydUy1qVrJfT13VTdWl1efndX8kerqauzdHrWMHp5aPWSu/p3VPdXF1fmzet9TfbnaserKJiRAgAABAgQIELg/AhurA6ofm/38oymjLmXNke9urV42ZcITq5+Z5bwXrXAevT/1399zt01Z9X3VB6sfr36xOq46cG6wK6rXVBfMzrns/k7ifAIECBAgQIDAbhTYe1pTfH718mqfuVq+Na35var6SnVO9ZxpvW83lvygp/5S9Y7qP1TfP+vxBdM65lhLXTquqd5WfWDKeA96UgMQIECAAAECBAgQIECAAAECBAgQIECAAAECBAgQIECAAAECBAgQIECAAAECBAgQIECAAAECBAgQIECAAAECBAgQIECAAAECBAgQIECAwNoRWMmHdi9Xl+Mh3w4CBAgQIECAAIGVE1iETLhy3RuZAAECBAgQIECAAAECBAgQIECAAAECBAgQILD8Ava7LL+pEQkQIECAAAEC8wL2u/g8ECBAgAABAgQIECBAgAABAgQIECBAgAABAgQIECBAgAABAgQIEFgegU3VQdWvV/+yOrbaXO26R+ei6sPV26trpnOeU51dPa06uNqr2nAv1z7QSse+7J3Vjupb1Req91YfrG6pjq9+sHp+9eRp3vm6765urf6ketM0xp0PtBjXESBAgAABAgQIrJrAyHQjp54zm/H3pow68uY4Rj68a5ZhX1OdV11XnVv9/JRr9161KpdnotHPHdWrqw9UN1X/epZdXzp7b8vkMGbaNuXh364+OZ23PBUYhQABAgQIECCw8gIbqwOqH5v9/KMp5yyt490zreG9rPpIdWL1M9WLlnGdceU7/F9n2F69q3rftJb549UvVsdVB86desWUay+oLlvtIs1HgAABAgQIECBAgAABAgQIECBAgAABAgQIECBAgAABAgQIECBAgAABAgQIECBAgAABAgQIECBAgAABAgQIECBAgAABAgQIECBAgAABAisrsOuDvld2tgc2+ngQuIMAAQIECBAgQGDlBBYhE65c90YmQIAAAQIECBAgQIAAAQIECBAgQIAAAQIECCy/gP0uy29qRAIECBAgQIDAvID9Lj4PBAgQIECAAAECBAgQIECAAAECBAgQIECAAAECBAgQIECAAAECBJZHYEO1uXpSdVb1E9V3V/vtMvz11VXVJbPzPlZ9vNpSHVU9onr09DqhOqTa60GWt7O6obq6+lz1heqy6ppqa/XE6p9VP1AdXx1eze8r2l59uXpf9dfVJ6brxvsOAgQIECBAgACBxRB4SvXSKaueOFfyPdVfTK/3zzLqj1Q/Uz2qOmwxWvufVd46Zd4/qD5VPbw6t3rBLn18q7q4+t3qi5Vcu2A3WrkECBAgQGAPFxjrdptmeeecmcPvVcdWB08mYx3wruo1szW/86rrpjz087P3Dqr2XjC70c8ds7XTV89y7Aeqm6p/PeXasZ46HMaxbVrz/O3qk9N5C9aqcgkQIECAAAECBAgQIECAAAECBAgQIECAAAECBAgQIECAAAECBAgQIECAAAECBAgQIECAAAECBAgQIECAAAECBAgQIECAAAECBAgQIEDgnxKYf2j2WpX6h7VamLoIECBAgAABAutEYBEy4Tqh1gYBAgQIECBAgAABAgQIECBAgAABAgQIECCwhwjY77KH3GhtEiBAgAABArtNwH6X3UZvYgIECBAgQIAAAQIECBAgQIAAAQIECBAgQIAAAQIECBAgQIAAgXUoMPbj7F89rnpx9aTqpGpTtXGu37ura6uLqvOrL1fXT/9/RPXY6pHVMdXB1ZZqv2qfavP02lCN15hzx/S6p9pWjfHvrO6obqu+Ps3xmVldV1bfro6sTq6eWT1h+n2Mt3TsrLZP5/9t9afV5XN1rsPbpyUCBAgQIECAwLoVOGWWPc+ufrQ6fZfMN/Lhh2YZ8w+rh1ZnVT9VjWsW6bi0uqD68+r26oVT1n3iLk1cMjP4cPXG6qrKdxgX6S6rlQABAgQIEFgSeEr10mn98cQ5lrE++BfT6/3Vj8zWBn+melR12ILx3VpdXf1B9anq4dW5szXKF+zSx7eqi6vfneXdL05rmgvWqnIJECBAgAABAgQIECBAgAABAgQIECBAgAABAgQIECBAgAABAgQIECBAgAABAgQIECBAgAABAgQIECBAgAABAgQIECBAgAABAgQIECBA4J8SGA/iXuuHhxuu9TukPgIECBAgQGDRBRYhEy66sfoJECBAgAABAgQIECBAgAABAgQIECBAgACBPUvAfpc9637rlgABAgQIEFh9AftdVt/cjAQIECBAgAABAgQIECBAgAABAgQIECBAgAABAgQIECBAgAABAutbYEN1cPWw6oXVj1eHVfvMtT32SW+v7qhurj5aXVj9bXVLtbM6sDq2emT18Or46ujq8OqQat9qczXmu3saa1x7Y3VddWV1RXVp9c3p/THuEdVp1ZnV6dVDqv2nsebvzLbq9uots/P/svrc9PeO9X37dEeAAAECBAgQWJcCI0OeVP3yLNc9t9prypEjl367+nj1muraKbv+0lxWXOt7zkc+3VqdP2XXkYOPm+XqX6keXR21yx19W/XOKX/fsC7vtqYIECBAgACBPUHglOrs6ken3LbU81j/G3noQ7P1vj+sHlqdVf1UNa5ZpGOsa15Q/fm0LjnWWp9ZPXGXJi6ZGXy4emN1VeUZFYt0l9VKgAABAgQIECBAgAABAgQIECBAgAABAgQIECBAgAABAgQIECBAgAABAgQIECBAgAABAgQIECBAgAABAgQIECBAgAABAgQIECBAgACB+yCw1h+MOFrw8Jv7cCOdQoAAAQIECBB4EAKLkAkfRHsuJUCAAAECBAgQIECAAAECBAgQIECAAAECBAisuoD9LqtObkICBAgQIEBgDxOw32UPu+HaJUCAAAECBAgQIECAAAECBAgQIECAAAECBAgQIECAAAECBAgQWBWBTdV+1ZOqM6szqpOrQ6v5PTtjv/T26mvVFdXl1ZXT39dWW6uN1SHVwdVB1ZZp7M3T/8Z4Y4xt1V3VHdXt1U3VrdMY45rDq+OqE6uTpnqOr0atG+ZUdlR3Vl+sPlZ9uPpsdeM0z6oAmoQAAQIECBAgQGBZBUbm26f6rVnWPHfKlyNPLh0jh769Or/6SvVz1bOqJ1R77ZJhl7WwZRhsZOCrZxn3rbO+XleNjPuMWSZ+WXXkXNYdOXdk5ldXf1ZdM2XlZSjBEAQIECBAgACBVRcYa31jje+Xq+dOmW2s8Y31xm9XH5+tJb6mGmuMh83W9n5pts53evWQNZ7tBuTIbWNddGTTt0zrpWNd81eqR1dH7aL9tuqd1YXVDat+J0xIgAABAgQIECBAgAABAgQIECBAgAABAgQIECBAgAABAgQIECBAgAABAgQIECBAgAABAgQIECBAgAABAgQIECBAgAABAgQIECBAgAABAisuMP9g7xWf7AFOMB4A5CBAgAABAgQIEFg5gUXIhCvXvZEJECBAgAABAgQIECBAgAABAgQIECBAgAABAssvYL/L8psakQABAgQIECAwL2C/i88DAQIECBAgQIAAAQIECBAgQIAAAQIECBAgQIAAAQIECBAgQIAAgZUT2K96aPXT1ZnVKdWWavO9TLmz2l79ffX56jPVpdVXqjurbdWO6TXOHXutl/Zbj31A47Vhem2c5jig+p7q1Orx0+v4atQ1zt31GHPcXn2jOq/6z9U3q1tXjsjIBAgQIECAAAECqyAwsuLIiC+snl+dXh06N+8t1RXVm6t3VSdU51Q/Vx30HfLrKpT9f5xi5OGrq/9S/dWs5k/N8vNPzbL0c6qnTNl7ac/8jbNc/tXqddV7qq1Ttv4/TuIEAgQIECBAgMAaFNhU7VP9VnXuLOMcsktmu7x6e3X+tL44ct2zqidUe01riWuwrX8s6a4p4711ym5jPfMZs3XLl1VHzq1rjrXSsZ756ll+/bPqminjrdW+1EWAAAECBAgQIECAAAECBAgQIECAAAECBAgQIECAAAECBAgQIECAAAECBAgQIECAAAECBAgQIECAAAECBAgQIECAAAECBAgQIECAAAECD1Bg6cGCD/DyVbls6YHhqzKZSQgQIECAAAECe6DAImTCPfC2aJkAAQIECBAgQIAAAQIECBC+4FXRAAAgAElEQVQgQIAAAQIECBBYYAH7XRb45imdAAECBAgQWAgB+10W4jYpkgABAgQIECBAgAABAgQIECBAgAABAgQIECBAgAABAgQIECBAYEEFNlb7VsdVp1VnVU+sHl5t2KWnsXd6vO6obqtuqW6dfv/v1XXVjdN7t1dbq+3TNZuqfaot1UHVYdVR1ZHVwdN74/3x+6hn1HVve4e+Un1mVuN51Wer8ffSPAt6C5RNgAABAgQIECAwJzAy6TOql1QPq0aOHMfIlXdV76jeVl05+/mI6tzqCdO5Iz+utf3nX6s+Vb25+saUdX+heuaUhfea+hs5+9LqA9W7q4t9KggQIECAAAECCy4wctlY43th9fzq9OrQuZ7G2uIVU056V3XCLDedU/3ctFa4eY32P3Lb1dV/qf5qyno/NVuzfE71lGn9cymTjrXSr1avq94zrWPuWKN9KYsAAQIECBAgQIAAAQIECBAgQIAAAQIECBAgQIAAAQIECBAgQIAAAQIECBAgQIAAAQIECBAgQIAAAQIECBAgQIAAAQIECBAgQIAAAQIEHoTAWnsY4r21Mh6g4yBAgAABAgQIEFg5gUXIhCvXvZEJECBAgAABAgQIECBAgAABAgQIECBAgAABAssvYL/L8psakQABAgQIECAwL2C/i88DAQIECBAgQIAAAQIECBAgQIAAAQIECBAgQIAAAQIECBAgQIAAgZUX2FAdV51W/UD1+Oph1WHVln9i+p3V9uqG6XVzdXv17eru6X9jz/Wmau9qv+rA6uDqiOqQ6f0x/70d49qt09hXVf+t+mR1YXVttW3lacxAgAABAgQIECCwigL7V4+rfn/KpAfMzT2y4aVTFnxD9a3qkbOfL62ePWXOtbb//B3Vu6sLprx9zizT/ovqUdVSBh597Zjl8PNnPbyyuqK6fhXNTUWAAAECBAgQWEmBsd74jOol03rjWCccx1hTvKsaeelt1ZWzn4+ozq2eMJ07st1ay3dfqz5Vvbn6RrVv9QvVM6sjq72m/pay6wemPHjxSiIbmwABAgQIECBAgAABAgQIECBAgAABAgQIECBAgAABAgQIECBAgAABAgQIECBAgAABAgQIECBAgAABAgQIECBAgAABAgQIECBAgAABAgR2r8Bae1jOvWmMB+M4CBAgQIAAAQIEVk5gETLhynVvZAIECBAgQIAAAQIECBAgQIAAAQIECBAgQIDA8gvY77L8pkYkQIAAAQIECMwL2O/i80CAAAECBAgQIECAAAECBAgQIECAAAECBAgQIECAAAECBAgQIEBgdQQ2VBurY6vHVS+oHl8dfx+m31mNvdVLr3HJrnutl/YCjZ+7vr7TFNurG6qLqndUn6m+Wo33x5wOAgQIECBAgACB9SWw15RHRxY9u3rqLu3dPOXBt08ZcWTDp1dnVWdUR1ZjjN19fL36dPX+6pKppjOnjP2w6rC5ArdWl07nvqEaPY73HAQIECBAgACB9SCw/7TW+PvTWuMBc02N9cORgy6sRg76VvXI2c+XzrLUs6tN0zriWnIYa5Tvri6ojqvOqf5F9ahqrK+OY/S1ozp/1sMrqyuq69dSE2ohQIAAAQIECBAgQIAAAQIECBAgQIAAAQIECBAgQIAAAQIECBAgQIAAAQIECBAgQIAAAQIECBAgQIAAAQIECBAgQIAAAQIECBAgQIAAgeUVWHoA9/KOuryj7frQ8OUd3WgECBAgQIAAAQKLkAndJQIECBAgQIAAAQIECBAgQIAAAQIECBAgQIDAIgnY77JId0utBAgQIECAwCIK2O+yiHdNzQQIECBAgAABAgQIECBAgAABAgQIECBAgAABAgQIECBAgAABAosssH91eHVydUr1yOrU6oTqiGrTCjd3d3VrdUV1aXVZ9aXq8ur66rYVnt/wBAgQIECAAAECu1fgwOpR1fOql1T7VZvnSrqj+lj1wdl576rG+SOv/mT1mOroaq9qwyq3Mb5ruK26sfrkrJb3VJ+rvl2dUT17eo098kv75O+Zzh/nnledX21f5bpNR4AAAQIECBBYSYGRy46dre29oDq7euouk91cfXW2Bvn22f8vmn5/+izvnTVlqCOnbLeSNd6Xsb8+y3Kfrt5fXTLVdObU18Oqw+YG2Tqta45z31CNHsd7DgIECBAgQIAAAQIECBAgQIAAAQIECBAgQIAAAQIECBAgQIAAAQIECBAgQIAAAQIECBAgQIAAAQIECBAgQIAAAQIECBAgQIAAAQIECBBYpwJLDxlcy+2NhyY6CBAgQIAAAQIEVk5gETLhynVvZAIECBAgQIAAAQIECBAgQIAAAQIECBAgQIDA8gvY77L8pkYkQIAAAQIECMwL2O/i80CAAAECBAgQIECAAAECBAgQIECAAAECBAgQIECAAAECBAgQIEBg9wkcXZ1UnV49rjqxOrjar9q32rvaXG14gCXurLZVd1dbqzurm6prqkuqi6svVNdXOx7gHC4jQIAAAQIECBBYLIGN1ZbqWdXPVt9XjVy6dIxceFv16eq9U2a8tnr0dM3z5jLranY+cu3Ire+r/qa6qDpiVuNjqxdXj6oO36WgG6vLZvW+tvrodL3vLK7mXTMXAQIECBAgsBoCB05ZaOS0l0xri2NNcem4o/pY9cHZee+qxvmnVj9ZPWbKgns9iDXIB9rjyGUj443M9slZLe+pPld9uzpjlkefPb3GdyCXvgd5z3T+OPe86vxq+wMtwHUECBAgQIAAAQIECBAgQIAAAQIECBAgQIAAAQIECBAgQIAAAQIECBAgQIAAAQIECBAgQIAAAQIECBAgQIAAAQIECBAgQIAAAQIECBAgsBgCSw+hWcvVetjhWr47aiNAgAABAgTWg8AiZML14KwHAgQIECBAgAABAgQIECBAgAABAgQIECBAYM8RsN9lz7nXOiVAgAABAgR2j4D9LrvH3awECBAgQIAAAQIECBAgQIAAAQIECBAgQIAAAQIECBAgQIAAAQIEhsDmat/qwOrQ6qjq1Op7qxOq46pjqk3VhvtJNvZib62uq75eXVl9sbq8uqq6ubq9urO6p7J3+34CO50AAQIECBAgsOACI3OeUT2vOq3askvm/Gb1+eqvqk9UN1QnVU+rHlOdPJdVV3Jf+l3VjVOO/eys5o9UV0/5ddQyenhq9ZC5+ndOGffi6vxZve+pvlztWPB7pnwCBAgQIECAwL0JbJyy3LNmOelnq++rjp47cWSg26pPV++tRka6tnr0LOeNa0YePLjab5V5t1XXV++b5bm/qS6qjpjV+NjZWuaLq0dVh+9S08iFl83qfW310el665qrfONMR4AAAQIECBAgQIAAAQIECBAgQIAAAQIECBAgQIAAAQIECBAgQIAAAQIECBAgQIAAAQIECBAgQIAAAQIECBAgQIAAAQIECBAgQIAAgdUWWMmHHi5XLx6Gs1ySxiFAgAABAgQI3LvAImRC944AAQIECBAgQIAAAQIECBAgQIAAAQIECBAgsEgC9rss0t1SKwECBAgQILCIAva7LOJdUzMBAgQIECBAgAABAgQIECBAgAABAgQIECBAgAABAgQIECBAgMB6FNhU7V99T3VsdXR1ZHVEdUC1ZXptrsZrY7VhgthZ7ai2V1urO6s7qtuqG6rrqmurq6pvVjdN565HRz0RIECAAAECBAjcN4GRPw+aZcdfr/7llEFHztx1j/lF1Yert1fXTFn0OdXZ1dOqg6u9pmy6XPvTx/cKlzLut6ovVO+tPljdUh1f/WD1/OrJU83zc99d3Vr9SfWmaowxMrKDAAECBAgQILCeBb63OmOWnZ5XnTatJS6tH46+x7rg52f56a+qT0zrhidNme4x1cmz7HRMNXLicuW6e/O+q7qxunyWQz87q/kj1dXVyIAjX44enlo9ZJf1z3uqi6vzq/dUX57WRNfzPdUbAQIECBAgQIAAAQIECBAgQIAAAQIECBAgQIAAAQIECBAgQIAAAQIECBAgQIAAAQIECBAgQIAAAQIECBAgQIAAAQIECBAgQIAAAQIECKzwQ3GWC3g8RMdBgAABAgQIECCwcgIr+aDElavayAQIECBAgAABAgQIECBAgAABAgQIECBAgACBtStgv8vavTcqI0CAAAECBNaHgP0u6+M+6oIAAQIECBAgQIAAAQIECBAgQIAAAQIECBAgQIAAAQIECBAgQGB9Cmys9qqOqI6cXgdX+1d7T/8bnW+vtlV3VjdV102v8ftd1Y71yaMrAgQIECBAgACBByGwodpcPak6q/qJ6rur/XYZ8/rqquqS2Xkfqz5ebamOqh5RPXp6nVAdMpdRH2hpO6sbqqurz1VfqC6rrqm2Vk+s/ln1A9Xx1eG7PBt8ZOMvV++r/rr6xHTdeN9BgAABAgQIEFjPApuqg2ZrhL9e/cvq2Cnv7fodwouqD1dvnzLWyITPqc6unlaN9cexJjny4nJ9/3A8N2LkvLFO+a0p4713lus+WN0y5bofrJ5fPXmad37uu6tbqz+p3jSNMdZCHQQIECBAgAABAgQIECBAgAABAgQIECBAgAABAgQIECBAgAABAgQIECBAgAABAgQIECBAgAABAgQIECBAgAABAgQIECBAgAABAgQIECCwBwgs18NwVpJqPGjHQYAAAQIECBAgsHICi5AJV657IxMgQIAAAQIECBAgQIAAAQIECBAgQIAAAQIEll/AfpflNzUiAQIECBAgQGBewH4XnwcCBAgQIECAAAECBAgQIECAAAECBAgQIECAAAECBAgQIECAAAECa1dg7O/ZUO0z99pc7VVtrJb2/4x91zur7dW26q5qa3V3taOyL3vt3mOVESBAgAABAgR2p8DIk/tXj6teXD2pOqnaNOXNpdpGrry2uqg6v/pydf30z0dUj60eWR1THVxtqfabMuzIr+M1cu14jTlHRh2ve6b8Osa/s7qjuq36+jTHZ2Z1XVl9uzqyOrl6ZvWE6fcx3tKxlIfH+X9b/Wl1+Vydu9PZ3AQIECBAgACB1RAY2WjkrpHpzqp+ovruKZfNzz9y3FXVJbPzPjbLVx+f8ttR1ch2j55eJ1SHTGuRD6b+kdNuqK6uPld9obqsumZaw3xi9c9mOfMHquOrw+fWPce8Y81z5M/3VX9dfWK6brzvIECAAAECBAgQIECAAAECBAgQIECAAAECBAgQIECAAAECBAgQIECAAAECBAgQIECAAAECBAgQIECAAAECBAgQIECAAAECBAgQIECAAIE9QGDpYdxruVUPAl/Ld0dtBAgQIECAwHoQWIRMuB6c9UCAAAECBAgQIECAAAECBAgQIECAAAECBAjsOQL2u+w591qnBAgQIECAwO4RsN9l97iblQABAgQIECBAgAABAgQIECBAgAABAgQIECBAgAABAgQIECBAgAABAgQIECBAgAABAmtBYEN1cPWw6oXVj1eHVfvMFTe+57e9uqO6ufpodWH1t9Ut1c7qwOrY6pHVw6vjq6Orw6tDqn2rzdWY7+5prHHtjdV11ZXVFdWl1Ten98e4R1SnVWdWp1cPqfafxpr321bdXr1ldv5fVp+b/t6xFpDVQIAAAQIECBBYJYHxfcGRlR43y1cvrp5UnVRtqjbO1TDy2LXVRdX51Zer66f/P6J67JTrjpmy4pZqvykjjky3lOtGthtzjsw1XvdUI5eN8e+cMt9t1denOT4z5b5vV0dWJ1fPrJ4w/T7GWzpGFhwZdOTEkTv/tLp8rs5VIjUNAQIECBAgQIAAAQIECBAgQIAAAQIECBAgQIAAAQIECBAgQIAAAQIECBAgQIAAAQIECBAgQIAAAQIECBAgQIAAAQIECBAgQIAAAQIECOxugfGgm7V+jAc3OggQIECAAAECBFZOYBEy4cp1b2QCBAgQIECAAAECBAgQIECAAAECBAgQIECAwPIL2O+y/KZGJECAAAECBAjMC9jv4vNAgAABAgQIECBAgAABAgQIECBAgAABAgQIECBAgAABAgQIECBAgAABAgQIECBAgACBPVtgU7Vf9aTqzOqM6uTq0Gp+z/n4vt/26mvVFdXl1ZXT39dWW6uN1SHVwdVB1ZZp7M3T/8Z4Y4xt1V3VHdXt1U3VrdMY45rDq+OqE6uTpnqOr0atG+Zu147qzuqL1ceqD1efrW6c5tmz76zuCRAgQIAAgT1RYGSlkcUeVr2w+vHqsGqfOYylXDey2M3VR6sLq7+tbql2VgdWx1aPrB5ejSx29JTTRt7btxoZb8x395TrxrUjh1035cSRGS+tvjm9P8Y9ojptyp2nVw+p9p/Gmr9fIy+OnPiW2fl/WX1u+nvkPwcBAgQIECBAgAABAgQIECBAgAABAgQIECBAgAABAgQIECBAgAABAgQIECBAgAABAgQIECBAgAABAgQIECBAgAABAgQIECBAgAABAgQI7EEC8w9GXKttjwf7OAgQIECAAAECBFZOYBEy4cp1b2QCBAgQIECAAAECBAgQIECAAAECBAgQIECAwPIL2O+y/KZGJECAAAECBAjMC9jv4vNAgAABAgQIECBAgAABAgQIECBAgAABAgQIECBAgAABAgQIECBAgAABAgQIECBAgAABAkNgv+qh1U9XZ1anVFuqzffCs7PaXv199fnqM9Wl1VeqO6tt1Y7pNc4d3xVc+r7g2Mc+Xhum18ZpjgOq76lOrR4/vY6f6hrn7nqMOW6vvlGdV/3n6pvVrW4nAQIECBAgQGAPF9g0ZagnTbnujOrk6tAphy3xjHw2Mt3Xqiuqy6srp7+vrbZWI6sdUh1cHTTlw5EbR0Yc/xu5bowxstld1R1TRrtpymVjjJEpD6+Oq06sTprqGVlv1Dqf9UaGHHnyi9XHqg9Xn61unObZw2+t9gkQIECAAAECBAgQIECAAAECBAgQIECAAAECBAgQIECAAAECBAgQIECAAAECBAgQIECAAAECBAgQIECAAAECBAgQIECAAAECBAgQILDnCYwH3az1Y+mBi2u9TvURIECAAAECBBZVYBEy4aLaqpsAAQIECBAgQIAAAQIECBAgQIAAAQIECBDYMwXsd9kz77uuCRAgQIAAgdUTsN9l9azNRIAAAQIECBAgQIAAAQIECBAgQIAAAQIECBAgQIAAAQIECBAgQIAAAQIECBAgQIAAgbUssLHatzquOq06q3pi9fBqwy6Fj+/+jdcd1W3VLdWt0+//vbquunF67/Zqa7V9umZTtU+1pTqoOqw6qjqyOnh6b7w/fh/1jLrube/7V6rPzGo8r/psNf5emmctO6uNAAECBAgQILBaAvtVD61+ujqzOmXKYJvvpYCdU177++rzU866dMpYd1bbqh3Ta5y7lAfHUCOrjdfIjOM18tuY44Dqe6pTq8dPr+OrUdeu+XKMM+YY2fEbU8b7z9U3p0y5WmbmIUCAAAECBAgQIECAAAECBAgQIECAAAECBAgQIECAAAECBAgQIECAAAECBAgQIECAAAECBAgQIECAAAECBAgQIECAAAECBAgQIECAAIE1JnBvDyRcYyX+40N5HAQIECBAgAABAisnsAiZcOW6NzIBAgQIECBAgAABAgQIECBAgAABAgQIECBAYPkF7HdZflMjEiBAgAABAgTmBex38XkgQIAAAQIECBAgQIAAAQIECBAgQIAAAQIECBAgQIAAAQIECBAgQIAAAQIECBAgQIAAgXmBDdVx1WnVD1SPrx5WHVZt+Seodlbbqxum183V7dW3q7un/43vDG6q9q72qw6sDq6OqA6Z3h/z39sxrt06jX1V9d+qT1YXVtdW29xGAgQIECBAgACB/0VgY7XvXLY7q3pi9fBq18w1stZ43VHdVt1S3Tr9/t+r66obp/dGxhu5bGS/pXy3z5QVD5py41HVkVPWG++N18h9o55R1719t/Er1WdmNZ5XfbYafy/N49YSIECAAAECBAgQIECAAAECBAgQIECAAAECBAgQIECAAAECBAgQIECAAAECBAgQIECAAAECBAgQIECAAAECBAgQIECAAAECBAgQIECAwB4qcG8PrFlrFONhPA4CBAgQIECAAIGVE1iETLhy3RuZAAECBAgQIECAAAECBAgQIECAAAECBAgQILD8Ava7LL+pEQkQIECAAAEC8wL2u/g8ECBAgAABAgQIECBAgAABAgQIECBAgAABAgQIECBAgAABAgQIECBAgAABAgQIECBAgMCuAhuqjdWx1eOqF1SPr46/D1Q7q/HdwKXXuGTX7wou7WUfP3d9facptlc3VBdV76g+U321Gu+POR0ECBAgQIAAAQL3LjCy3XHVadUPTLnuYdVh1ZZ/Am1krKUMNnLYzdXt1beru6f/jZy3qdq72q86sDq4OqI6ZHp/zH9vx7h265Txrqr+W/XJ6sLq2mqbG0qAAAECBAgQIECAAAECBAgQIECAAAECBAgQIECAAAECBAgQIECAAAECBAgQIECAAAECBAgQIECAAAECBAgQIECAAAECBAgQIECAAAECBJYeYLiWJXZ96OJarlVtBAgQIECAAIFFFFiETLiIrmomQIAAAQIECBAgQIAAAQIECBAgQIAAAQIE9lwB+1323HuvcwIECBAgQGB1BOx3WR1nsxAgQIAAAQIECBAgQIAAAQIECBAgQIAAAQIECBAgQIAAAQIECBAgQIAAAQIECBAgQGARBfavDq9Ork6pHlmdWp1QHVFtWuGm7q5ura6oLq0uq75UXV5dX922wvMbngABAgQIECCwXgQ2VBurY6vHzfLUC6rHV8ffhwZ3VuPZD0uvccmuz4JY+q7i+Lnr6ztNsb26obqoekf1meqr1Xh/zOkgQIAAAQIECBAgQIAAAQIECBAgQIAAAQIECBAgQIAAAQIECBAgQIAAAQIECBAgQIAAAQIECBAgQIAAAQIECBAgQIAAAQIECBAgQIAAAQL/+FCbtX7s+lCetV6v+ggQIECAAAECiyawCJlw0UzVS4AAAQIECBAgQIAAAQIECBAgQIAAAQIECOzZAva77Nn3X/cECBAgQIDAygvY77LyxmYgQIAAAQIECBAgQIAAAQIECBAgQIAAAQIECBAgQIAAAQIECBAgQIAAAQIECBAgQIDAehA4ujqpOr16XHVidXC1X7VvtXe1udrwAJvdWW2r7q62VndWN1XXVJdUF1dfqK6vdjzAOVxGgAABAgQIENjTBfavDq9Ork6pHlmdWp1QHVFtWmGgkfVura6oLq0uq75UXT7lvNtWeH7DEyBAgAABAgQIECBAgAABAgQIECBAgAABAgQIECBAgAABAgQIECBAgAABAgQIECBAgAABAgQIECBAgAABAgQIECBAgAABAgQIECBAgMCCCXzXAtT7DwtQoxIJECBAgAABAosssAiZcJF91U6AAAECBAgQIECAAAECBAgQIECAAAECBAjseQL2u+x591zHBAgQIECAwOoK2O+yut5mI0CAAAECBAgQIECAAAECBAgQIECAAAECBAgQIECAAAECBAgQIECAAAECBAgQIECAwKIKbK72rQ6sDq2Oqk6tvrc6oTquOqbaVG24n02O7xJura6rvl5dWX2xury6qrq5ur26s7qn8t3D+wnsdAIECBAgQIDAvQgcXZ1UnV49rjqxOrjab8p9e1cjA97fbLc01c5qW3X3lPVGlrupuqa6pLq4+kJ1fbXDHSJAgAABAgQIECBAgAABAgQIECBAgAABAgQIECBAgAABAgQIECBAgAABAgQIECBAgAABAgQIECBAgAABAgQIECBAgAABAgQIECBAgAABAvcm8F0LwOIhiQtwk5RIgAABAgQILLTAImTChQZWPAECBAgQIECAAAECBAgQIECAAAECBAgQILDHCdjvssfdcg0TIECAAAECqyxgv8sqg5uOAAECBAgQIECAAAECBAgQIECAAAECBAgQIECAAAECBAgQIECAAAECBAgQIECAAAEC60BgU7V/9T3VsdXR1ZHVEdUB1Zbptbkar43Vhv+fnTtotUUprgBcrUYNMUEy0ISQBDJMfqT+yQwyCZiBKIgBg/o079nhwHngKDYOuntVfxc2XDh16VVf3UEN6uzPvv9QVV9V1ZdV9UVV/aaqfl1Vv6qqX1TVz6vqZ1X1k6r6aVX98rO2AZsWCBAgQIAAAQJXCXzsaX9ZVX9TVX9bVX9XVf9aVf9WVf9SVf9cVf9QVR+739e73GoDH98V8bHrfex2/1VV/1lV/15V//G55/13Vf3P5y74v1XluyVWZdURIECAAAECBAgQIECAAAECBAgQIECAAAECBAgQIECAAAECBAgQIECAAAECBAgQIECAAAECBAgQIECAAAECBAgQIECAAAECBAgQIEDgMYER0K8v0QkYkogECBAgQIBAtEDCThgNLDwBAgQIECBAgAABAgQIECBAgAABAgQIECDwnIB7l+dGrmECBAgQIEBgs4B7l83gniNAgAABAgQIECBAgAABAgQIECBAgAABAgQIECBAgAABAgQIECBAgAABAgQIECBAgEBTgW9W1beq6gdV9cPPz/er6ntV9Z3Pn320/mVV/b6qflNVv6yqn39+Pv7+26r6qqmPtggQIECAAAECNwv8xefe9o9V9U9V9fef+9zHbvfXVfVXn59vV9XH52P3+8ZnQ3/43OE+9rwvPve8X1fVr6rqF5+73s+q6idV9dPPHfCj1h8CBAgQIECAAAECBAgQIECAAAECBAgQIECAAAECBAgQIECAAAECBAgQIECAAAECBAgQIECAAAECBAgQIECAAAECBAgQIECAAAECBAgQIPAnBcafrDhfMM9HkIAAAQIECBAg0FogYSdsPQDNESBAgAABAgQIECBAgAABAgQIECBAgAABAu0E3Lu0G6mGCBAgQIAAgcsE3LtcNhBxCBAgQIAAAQIECBAgQIAAAQIECBAgQIAAAQIECBAgQIAAAQIECBAgQIAAAQIECBAgECrwcZ/+jar67h99vl1V3/I5m+UAACAASURBVKqqb1bV1/frH783+Ieq+rKqfl9Vv62qL6rqd1X1VVX5vcLQ/wBiEyBAgAABAu0EPna4j13uB1X1w8/P96vqe1X1nc+ffTT99V73m6r6ZVX9/PPz8fePXe9jx/OHAAECBAgQIECAAAECBAgQIECAAAECBAgQIECAAAECBAgQIECAAAECBAgQIECAAAECBAgQIECAAAECBAgQIECAAAECBAgQIECAAAECBAj8WQJff5nhn/WPN/0jX6S4CdozBAgQIECAwLMCCTvhs8PROAECBAgQIECAAAECBAgQIECAAAECBAgQIBAp4N4lcmxCEyBAgAABAkEC7l2ChiUqAQIECBAgQIAAAQIECBAgQIAAAQIECBAgQIAAAQIECBAgQIAAAQIECBAgQIAAAQIECBAgQIAAAQIECBDYJPDx+4ffqKrv/tHn21X1rar6ZlV9/fuJH98L8Yeq+rKqfl9Vv62qL6rqd1X1VVX53ohNA/MMAQIECBAgQIAAAQIECBAgQIAAAQIECBAgQIAAAQIECBAgQIAAAQIECBAgQIAAAQIECBAgQIAAAQIECBAgQIAAAQIECBAgQIAAAQIEOgp8/WU3N/fmi3Zuno5sBAgQIECAQAeBhJ2wg7MeCBAgQIAAAQIECBAgQIAAAQIECBAgQIAAgXcE3Lu8M2udEiBAgAABAmcE3LuccfcqAQIECBAgQIAAAQIECBAgQIAAAQIECBAgQIAAAQIECBAgQIAAAQIECBAgQIAAAQIECBAgQIAAAQIECBAgQIAAAQIECBAgQIAAAQIECBAgQIAAAQIECBAgQIAAAQIECBAgQIAAAQIECBAgQIAAAQIECBAgQIAAAQIECBAgQIAAAQIECBAgQIAAAQIECPw/AiNAZwZkFJEAAQIECBAgkCyQsBMm+8pOgAABAgQIECBAgAABAgQIECBAgAABAgQIvCfg3uW9meuYAAECBAgQ2Cvg3mWvt9cIECBAgAABAgQIECBAgAABAgQIECBAgAABAgQIECBAgAABAgQIECBAgAABAgQIECBAgAABAgQIECBAgAABAgQIECBAgAABAgQIECBAgAABAgQIECBAgAABAgQIECBAgAABAgQIECBAgAABAgQIECBAgAABAgQIECBAgAABAgQIECBAgAABAgQIECBAYEFgLNScLpmnA3ifAAECBAgQINBcIGEnbD4C7REgQIAAAQIECBAgQIAAAQIECBAgQIAAAQLNBNy7NBuodggQIECAAIHrBNy7XDcSgQgQIECAAAECBAgQIECAAAECBAgQIECAAAECBAgQIECAAAECBAgQIECAAAECBAgQIECAAAECBAgQIECAAAECBAgQIECAAAECBAgQIECAAAECBAgQIECAAAECBAgQIECAAAECBAgQIECAAAECBAgQIECAAAECBAgQIECAAAECBAgQIECAAAECBAgQIEBgBBDMgIwiEiBAgAABAgSSBRJ2wmRf2QkQIECAAAECBAgQIECAAAECBAgQIECAAIH3BNy7vDdzHRMgQIAAAQJ7Bdy77PX2GgECBAgQIECAAAECBAgQIECAAAECBAgQIECAAAECBAgQIECAAAECBAgQIECAAAECBAgQIECAAAECBAgQIECAAAECBAgQIECAAAECBAgQIECAAAECBAgQIECAAAECBAgQIECAAAECBAgQIECAAAECBAgQIECAAAECBAgQIECAAAECBAgQIECAAAECBAgsCIyFmtMl83QA7xMgQIAAAQIEmgsk7ITNR6A9AgQIECBAgAABAgQIECBAgAABAgQIECBAoJmAe5dmA9UOAQIECBAgcJ2Ae5frRiIQAQIECBAgQIAAAQIECBAgQIAAAQIECBAgQIAAAQIECBAgQIAAAQIECBAgQIAAAQIECBAgQIAAAQIECBAgQIAAAQIECBAgQIAAAQIECBAgQIAAAQIECBAgQIAAAQIECBAgQIAAAQIECBAgQIAAAQIECBAgQIAAAQIECBAgQIAAAQIECBAgQIAAAQIECIwAghmQUUQCBAgQIECAQLJAwk6Y7Cs7AQIECBAgQIAAAQIECBAgQIAAAQIECBAg8J6Ae5f3Zq5jAgQIECBAYK+Ae5e93l4jQIAAAQIECBAgQIAAAQIECBAgQIAAAQIECBAgQIAAAQIECBAgQIAAAQIECBAgQIAAAQIECBAgQIAAAQIECBAgQIAAAQIECBAgQIAAAQIECBAgQIAAAQIECBAgQIAAAQIECBAgQIAAAQIECBAgQIAAAQIECBAgQIAAAQIECBAgQIAAAQIECBAgQIAAgQWBsVBzumSeDuB9AgQIECBAgEBzgYSdsPkItEeAAAECBAgQIECAAAECBAgQIECAAAECBAg0E3Dv0myg2iFAgAABAgSuE3Dvct1IBCJAgAABAgQIECBAgAABAgQIECBAgAABAgQIECBAgAABAgQIECBAgAABAgQIECBAgAABAgQIECBAgAABAgQIECBAgAABAgQIECBAgAABAgQIECBAgAABAgQIECBAgAABAgQIECBAgAABAgQIECBAgAABAgQIECBAgAABAgQIECBAgAABAgQIECBAgACBEUAwAzKKSIAAAQIECBBIFkjYCZN9ZSdAgAABAgQIECBAgAABAgQIECBAgAABAgTeE3Dv8t7MdUyAAAECBAjsFXDvstfbawQIECBAgAABAgQIECBAgAABAgQIECBAgAABAgQIECBAgAABAgQIECBAgAABAgQIECBAgAABAgQIECBAgAABAgQIECBAgAABAgQIECBAgAABAgQIECBAgAABAgQIECBAgAABAgQIECBAgAABAgQIECBAgAABAgQIECBAgAABAgQIECBAgAABAgQIECCwIDAWak6XzNMBvE+AAAECBAgQaC6QsBM2H4H2CBAgQIAAAQIECBAgQIAAAQIECBAgQIAAgWYC7l2aDVQ7BAgQIECAwHUC7l2uG4lABAgQIECAAAECBAgQIECAAAECBAgQIECAAAECBAgQIECAAAECBAgQIECAAAECBAgQIECAAAECBAgQIECAAAECBAgQIECAAAECBAgQIECAAAECBAgQIECAAAECBAgQIECAAAECBAgQIECAAAECBAgQIECAAAECBAgQIECAAAECBAgQIECAAAECBAgQIDACCGZARhEJECBAgAABAskCCTthsq/sBAgQIECAAAECBAgQIECAAAECBAgQIECAwHsC7l3em7mOCRAgQIAAgb0C7l32enuNAAECBAgQIECAAAECBAgQIECAAAECBAgQIECAAAECBAgQIECAAAECBAgQIECAAAECBAgQIECAAAECBAgQIECAAAECBAgQIECAAAECBAgQIECAAAECBAgQIECAAAECBAgQIECAAAECBAgQIECAAAECBAgQIECAAAECBAgQIECAAAECBAgQIECAAAECBBYExkLN6ZJ5OoD3CRAgQIAAAQLNBRJ2wuYj0B4BAgQIECBAgAABAgQIECBAgAABAgQIECDQTMC9S7OBaocAAQIECBC4TsC9y3UjEYgAAQIECBAgQIAAAQIECBAgQIAAAQIECBAgQIAAAQIECBAgQIAAAQIECBAgQIAAAQIECBAgQIAAAQIECBAgQIAAAQIECBAgQIAAAQIECBAgQIAAAQIECBAgQIAAAQIECBAgQIAAAQIECBAgQIAAAQIECBAgQIAAAQIECBAgQIAAAQIECBAgQIAAAQIERgDBDMgoIgECBAgQIEAgWSBhJ0z2lZ0AAQIECBAgQIAAAQIECBAgQIAAAQIECBB4T8C9y3sz1zEBAgQIECCwV8C9y15vrxEgQIAAAQIECBAgQIAAAQIECBAgQIAAAQIECBAgQIAAAQIECBAgQIAAAQIECBAgQIAAAQIECBAgQIAAAQIECBAgQIAAAQIECBAgQIAAAQIECBAgQIAAAQIECBAgQIAAAQIECBAgQIAAAQIECBAgQIAAAQIECBAgQIAAAQIECBAgQIAAAQIECBAgQIDAgsBYqDldMk8H8D4BAgQIECBAoLlAwk7YfATaI0CAAAECBAgQIECAAAECBAgQIECAAAECBJoJuHdpNlDtECBAgAABAtcJuHe5biQCESBAgAABAgQIECBAgAABAgQIECBAgAABAgQIECBAgAABAgQIECBAgAABAgQIECBAgAABAgQIECBAgAABAgQIECBAgAABAgQIECBAgAABAgQIECBAgAABAgQIECBAgAABAgQIECBAgAABAgQIECBAgAABAgQIECBAgAABAgQIECBAgAABAgQIECBAgMAIIJgBGUUkQIAAAQIECCQLJOyEyb6yEyBAgAABAgQIECBAgAABAgQIECBAgAABAu8JuHd5b+Y6JkCAAAECBPYKuHfZ6+01AgQIECBAgAABAgQIECBAgAABAgQIECBAgAABAgQIECBAgAABAgQIECBAgAABAgQIECBAgAABAgQIECBAgAABAgQIECBAgAABAgQIECBAgAABAgQIECBAgAABAgQIECBAgAABAgQIECBAgAABAgQIECBAgAABAgQIECBAgAABAgQIECBAgAABAgQIEFgQGAs1p0vm6QDeJ0CAAAECBAg0F0jYCZuPQHsECBAgQIAAAQIECBAgQIAAAQIECBAgQIBAMwH3Ls0Gqh0CBAgQIEDgOgH3LteNRCACBAgQIECAAAECBAgQIECAAAECBAgQIECAAAECBAgQIECAAAECBAgQIECAAAECBAgQIECAAAECBAgQIECAAAECBAgQIECAAAECBAgQIECAAAECBAgQIECAAAECBAgQIECAAAECBAgQIECAAAECBAgQIECAAAECBAgQIECAAAECBAgQIECAAAECBAgQGAEEMyCjiAQIECBAgACBZIGEnTDZV3YCBAgQIECAAAECBAgQIECAAAECBAgQIEDgPQH3Lu/NXMcECBAgQIDAXgH3Lnu9vUaAAAECBAgQIECAAAECBAgQIECAAAECBAgQIECAAAECBAgQIECAAAECBAgQIECAAAECBAgQIECAAAECBAgQIECAAAECBAgQIECAAAECBAgQIECAAAECBAgQIECAAAECBAgQIECAAAECBAgQIECAAAECBAgQIECAAAECBAgQIECAAAECBAgQIECAAAECCwJjoeZ0yTwdwPsECBAgQIAAgeYCCTth8xFojwABAgQIECBAgAABAgQIECBAgAABAgQIEGgm4N6l2UC1Q4AAAQIECFwn4N7lupEIRIAAAQIECBAgQIAAAQIECBAgQIAAAQIECBAgQIAAAQIECBAgQIAAAQIECBAgQIAAAQIECBAgQIAAAQIECBAgQIAAAQIECBAgQIAAAQIECBAgQIAAAQIECBAgQIAAAQIECBAgQIAAAQIECBAgQIAAAQIECBAgQIAAAQIECBAgQIAAAQIECBAgQIAAAQIjgGAGZBSRAAECBAgQIJAskLATJvvKToAAAQIECBAgQIAAAQIECBAgQIAAAQIECLwn4N7lvZnrmAABAgQIENgr4N5lr7fXCBAgQIAAAQIECBAgQIAAAQIECBAgQIAAAQIECBAgQIAAAQIECBAgQIAAAQIECBAgQIAAAQIECBAgQIAAAQIECBAgQIAAAQIECBAgQIAAAQIECBAgQIAAAQIECBAgQIAAAQIECBAgQIAAAQIECBAgQIAAAQIECBAgQIAAAQIECBAgQIAAAQIECBAgQGBBYCzUnC6ZpwN4nwABAgQIECDQXCBhJ2w+Au0RIECAAAECBAgQIECAAAECBAgQIECAAAECzQTcuzQbqHYIECBAgACB6wTcu1w3EoEIECBAgAABAgQIECBAgAABAgQIECBAgAABAgQIECBAgAABAgQIECBAgAABAgQIECBAgAABAgQIECBAgAABAgQIECBAgAABAgQIECBAgAABAgQIECBAgAABAgQIECBAgAABAgQIECBAgAABAgQIECBAgAABAgQIECBAgAABAgQIECBAgAABAgQIECBAYAQQzICMIhIgQIAAAQIEkgUSdsJkX9kJECBAgAABAgQIECBAgAABAgQIECBAgACB9wTcu7w3cx0TIECAAAECewXcu+z19hoBAgQIECBAgAABAgQIECBAgAABAgQIECBAgAABAgQIECBAgAABAgQIECBAgAABAgQIECBAgAABAgQIECBAgAABAgQIECBAgAABAgQIECBAgAABAgQIECBAgAABAgQIECBAgAABAgQIECBAgAABAgQIECBAgAABAgQIECBAgAABAgQIECBAgAABAgQILAiMhZrTJfN0AO8TIECAAAECBJoLJOyEzUegPQIECBAgQIAAAQIECBAgQIAAAQIECBAgQKCZgHuXZgPVDgECBAgQIHCdgHuX60YiEAECBAgQIECAAAECBAgQIECAAAECBAgQIECAAAECBAgQIECAAAECBAgQIECAAAECBAgQIECAAAECBAgQIECAAAECBAgQIECAAAECBAgQIECAAAECBAgQIECAAAECBAgQIECAAAECBAgQIECAAAECBAgQIECAAAECBAgQIECAAAECBAgQIECAAAECBAiMAIIZkFFEAgQIECBAgECyQMJOmOwrOwECBAgQIECAAAECBAgQIECAAAECBAgQIPCegHuX92auYwIECBAgQGCvgHuXvd5eI0CAAAECBAgQIECAAAECBAgQIECAAAECBAgQIECAAAECBAgQIECAAAECBAgQIECAAAECBAgQIECAAAECBAgQIECAAAECBAgQIECAAAECBAgQIECAAAECBAgQIECAAAECBAgQIECAAAECBAgQIECAAAECBAgQIECAAAECBAgQIECAAAECBAgQIECAAIEFgbFQc7pkng7gfQIECBAgQIBAc4GEnbD5CLRHgAABAgQIECBAgAABAgQIECBAgAABAgQINBNw79JsoNohQIAAAQIErhNw73LdSAQiQIAAAQIECBAgQIAAAQIECBAgQIAAAQIECBAgQIAAAQIECBAgQIAAAQIECBAgQIAAAQIECBAgQIAAAQIECBAgQIAAAQIECBAgQIAAAQIECBAgQIAAAQIECBAgQIAAAQIECBAgQIAAAQIECBAgQIAAAQIECBAgQIAAAQIECBAgQIAAAQIECBAgQIAAgRFAMAMyikiAAAECBAgQSBZI2AmTfWUnQIAAAQIECBAgQIAAAQIECBAgQIAAAQIE3hNw7/LezHVMgAABAgQI7BVw77LX22sECBAgQIAAAQIECBAgQIAAAQIECBAgQIAAAQIECBAgQIAAAQIECBAgQIAAAQIECBAgQIAAAQIECBAgQIAAAQIECBAgQIAAAQIECBAgQIAAAQIECBAgQIAAAQIECBAgQIAAAQIECBAgQIAAAQIECBAgQIAAAQIECBAgQIAAAQIECBAgQIAAAQIECBAgsCAwFmpOl8zTAbxPgAABAgQIEGgukLATNh+B9ggQIECAAAECBAgQIECAAAECBAgQIECAAIFmAu5dmg1UOwQIECBAgMB1Au5drhuJQAQIECBAgAABAgQIECBAgAABAgQIECBAgAABAgQIECBAgAABAgQIECBAgAABAgQIECBAgAABAgQIECBAgAABAgQIECBAgAABAgQIECBAgAABAgQIECBAgAABAgQIECBAgAABAgQIECBAgAABAgQIECBAgAABAgQIECBAgAABAgQIECBAgAABAgQIECAwAghmQEYRCRAgQIAAAQLJAgk7YbKv7AQIECBAgAABAgQIECBAgAABAgQIECBAgMB7Au5d3pu5jgkQIECAAIG9Au5d9np7jQABAgQIECBAgAABAgQIECBAgAABAgQIECBAgAABAgQIECBAgAABAgQIECBAgAABAgQIECBAgAABAgQIECBAgAABAgQIECBAgAABAgQIECBAgAABAgQIECBAgAABAgQIECBAgAABAgQIECBAgAABAgQIECBAgAABAgQIECBAgAABAgQIECBAgAABAgQWBMZCzemSeTqA9wkQIECAAAECzQUSdsLmI9AeAQIECBAgQIAAAQIECBAgQIAAAQIECBAg0EzAvUuzgWqHAAECBAgQuE7Avct1IxGIAAECBAgQIECAAAECBAgQIECAAAECBAgQIECAAAECBAgQIECAAAECBAgQIECAAAECBAgQIECAAAECBAgQIECAAAECBAgQIECAAAECBAgQIECAAAECBAgQIECAAAECBAgQIECAAAECBAgQIECAAAECBAgQIECAAAECBAgQIECAAAECBAgQIECAAAECBEYAwQzIKCIBAgQIECBAIFkgYSdM9pWdAAECBAgQIECAAAECBAgQIECAAAECBAgQeE/Avct7M9cxAQIECBAgsFfAvcteb68RIECAAAECBAgQIECAAAECBAgQIECAAAECBAgQIECAAAECBAgQIECAAAECBAgQIECAAAECBAgQIECAAAECBAgQIECAAAECBAgQIECAAAECBAgQIECAAAECBAgQIECAAAECBAgQIECAAAECBAgQIECAAAECBAgQIECAAAECBAgQIECAAAECBAgQIECAwILAWKg5XTJPB/A+AQIECBAgQKC5QMJO2HwE2iNAgAABAgQIECBAgAABAgQIECBAgAABAgSaCbh3aTZQ7RAgQIAAAQLXCbh3uW4kAhEgQIAAAQIECBAgQIAAAQIECBAgQIAAAQIECBAgQIAAAQIECBAgQIAAAQIECBAgQIAAAQIECBAgQIAAAQIECBAgQIAAAQIECBAgQIAAAQIECBAgQIAAAQIECBAgQIAAAQIECBAgQIAAAQIECBAgQIAAAQIECBAgQIAAAQIECBAgQIAAAQIECBAgQIDACCCYARlFJECAAAECBAgkCyTshMm+shMgQIAAAQIECBAgQIAAAQIECBAgQIAAAQLvCbh3eW/mOiZAgAABAgT2Crh32evtNQIECBAgQIAAAQIECBAgQIAAAQIECBAgQIAAAQIECBAgQIAAAQIECBAgQIAAAQIECBAgQIAAAQIECBAgQIAAAQIECBAgQIAAAQIECBAgQIAAAQIECBAgQIAAAQIECBAgQIAAAQIECBAgQIAAAQIECBAgQIAAAQIECBAgQIAAAQIECBAgQIAAAQIECBBYEBgLNadL5ukA3idAgAABAgQINBdI2Ambj0B7BAgQIECAAAECBAgQIECAAAECBAgQIECAQDMB9y7NBqodAgQIECBA4DoB9y7XjUQgAgQIECBAgAABAgQIECBAgAABAgQIECBAgAABAgQIECBAgAABAgQIECBAgAABAgQIECBAgAABAgQIECBAgAABAgQIECBAgAABAgQIECBAgAABAgQIECBAgAABAgQIECBAgAABAgQIECBAgAABAgQIECBAgAABAgQIECBAgAABAgQIECBAgAABAgQIEBgBBDMgo4gECBAgQIAAgWSBhJ0w2Vd2AgQIECBAgAABAgQIECBAgAABAgQIECBA4D0B9y7vzVzHBAgQIECAwF4B9y57vb1GgAABAgQIECBAgAABAgQIECBAgAABAgQIECBAgAABAgQIECBAgAABAgQIECBAgAABAgQIECBAgAABAgQIECBAgAABAgQIECBAgAABAgQIECBAgAABAgQIECBAgAABAgQIECBAgAABAgQIECBAgAABAgQIECBAgAABAgQIECBAgAABAgQIECBAgAABAgsCY6HmdMk8HcD7BAgQIECAAIHmAgk7YfMRaI8AAQIECBAgQIAAAQIECBAgQIAAAQIECBBoJuDepdlAtUOAAAECBAhcJ+De5bqRCESAAAECBAgQIECAAAECBAgQIECAAAECBAgQIECAAAECBAgQIECAAAECBAgQIECAAAECBAgQIECAAAECBAgQIECAAAECBAgQIECAAAECBAgQIECAAAECBAgQIECAAAECBAgQIECAAAECBAgQIECAAAECBAgQIECAAAECBAgQIECAAAECBAgQIECAAAECI4BgBmQUkQABAgQIECCQLJCwEyb7yk6AAAECBAgQIECAAAECBAgQIECAAAECBAi8J+De5b2Z65gAAQIECBDYK+DeZa+31wgQIECAAAECBAgQIECAAAECBAgQIECAAAECBAgQIECAAAECBAgQIECAAAECBAgQIECAAAECBAgQIECAAAECBAgQIECAAAECBAgQIECAAAECBAgQIECAAAECBAgQIECAAAECBAgQIECAAAECBAgQIECAAAECBAgQIECAAAECBAgQIECAAAECBAgQIEBgQWAs1JwumacDeJ8AAQIECBAg0FwgYSdsPgLtESBAgAABAgQIECBAgAABAgQIECBAgAABAs0E3Ls0G6h2CBAgQIAAgesE3LtcNxKBCBAgQIAAAQIECBAgQIAAAQIECBAgQIAAAQIECBAgQIAAAQIECBAgQIAAAQIECBAgQIAAAQIECBAgQIAAAQIECBAgQIAAAQIECBAgQIAAAQIECBAgQIAAAQIECBAgQIAAAQIECBAgQIAAAQIECBAgQIAAAQIECBAgQIAAAQIECBAgQIAAAQIECBAgQGAEEMyAjCISIECAAAECBJIFEnbCZF/ZCRAgQIAAAQIECBAgQIAAAQIECBAgQIAAgfcE3Lu8N3MdEyBAgAABAnsF3Lvs9fYaAQIECBAgQIAAAQIECBAgQIAAAQIECBAgQIAAAQIECBAgQIAAAQIECBAgQIAAAQIECBAgQIAAAQIECBAgQIAAAQIECBAgQIAAAQIECBAgQIAAAQIECBAgQIAAAQIECBAgQIAAAQIECBAgQIAAAQIECBAgQIAAAQIECBAgQIAAAQIECBAgQIAAAQIECCwIjIWa0yXzdADvEyBAgAABAgSaCyTshM1HoD0CBAgQIECAAAECBAgQIECAAAECBAgQIECgmYB7l2YD1Q4BAgQIECBwnYB7l+tGIhABAgQIECBAgAABAgQIECBAgAABAgQIECBAgAABulGJpgAAIABJREFUAgQIECBAgAABAgQIECBAgAABAgQIECBAgAABAgQIECBAgAABAgQIECBAgAABAgQIECBAgAABAgQIECBAgAABAgQIECBAgAABAgQIECBAgAABAgQIECBAgAABAgQIECBAgAABAgQIECBAgAABAgQIjACCGZBRRAIECBAgQIBAskDCTpjsKzsBAgQIECBAgAABAgQIECBAgAABAgQIECDwnoB7l/dmrmMCBAgQIEBgr4B7l73eXiNAgAABAgQIECBAgAABAgQIECBAgAABAgQIECBAgAABAgQIECBAgAABAgQIECBAgAABAgQIECBAgAABAgQIECBAgAABAgQIECBAgAABAgQIECBAgAABAgQIECBAgAABAgQIECBAgAABAgQIECBAgAABAgQIECBAgAABAgQIECBAgAABAgQIECBAgACBBYGxUHO6ZJ4O4H0CBAgQIECAQHOBhJ2w+Qi0R4AAAQIECBAgQIAAAQIECBAgQIAAAQIECDQTcO/SbKDaIUCAAAECBK4TcO9y3UgEIkCAAAECBAgQIECAAAECBAgQIECAAAECBAgQIECAAAECBAgQIECAAAECBAgQIECAAAECBAgQIECAAAECBAgQIECAAAECBAgQIECAAAECBAgQIECAAAECBAgQIECAAAECBAgQIECAAAECBAgQIECAAAECBAgQIECAAAECBAgQIECAAAECBAgQIECAAIERQDADMopIgAABAgQIEEgWSNgJk31lJ0CAAAECBAgQIECAAAECBAgQIECAAAECBN4TcO/y3sx1TIAAAQIECOwVcO+y19trBAgQIECAAAECBAgQIECAAAECBAgQIECAAAECBAgQIECAAAECBAgQIECAAAECBAgQIECAAAECBAgQIECAAAECBAgQIECAAAECBAgQIECAAAECBAgQIECAAAECBAgQIECAAAECBAgQIECAAAECBAgQIECAAAECBAgQIECAAAECBAgQIECAAAECBAgQILAgMBZqTpfM0wG8T4AAAQIECBBoLpCwEzYfgfYIECBAgAABAgQIECBAgAABAgQIECBAgACBZgLuXZoNVDsECBAgQIDAdQLuXa4biUAECBAgQIAAAQIECBAgQIAAAQIECBAgQIAAAQIECBAgQIAAAQIECBAgQIAAAQIECBAgQIAAAQIECBAgQIAAAQIECBAgQIAAAQIECBAgQIAAAQIECBAgQIAAAQIECBAgQIAAAQIECBAgQIAAAQIECBAgQIAAAQIECBAgQIAAAQIECBAgQIAAAQIECBAgMAIIZkBGEQkQIECAAAECyQIJO2Gyr+wECBAgQIAAAQIECBAgQIAAAQIECBAgQIDAewLuXd6buY4JECBAgACBvQLuXfZ6e40AAQIECBAgQIAAAQIECBAgQIAAAQIECBAgQIAAAQIECBAgQIAAAQIECBAgQIAAAQIECBAgQIAAAQIECBAgQIAAAQIECBAgQIAAAQIECBAgQIAAAQIECBAgQIAAAQIECBAgQIAAAQIECBAgQIAAAQIECBAgQIAAAQIECBAgQIAAAQIECBAgQIAAAQIEFgTGQs3pknk6gPcJECBAgAABAs0FEnbC5iPQHgECBAgQIECAAAECBAgQIECAAAECBAgQINBMwL1Ls4FqhwABAgQIELhOwL3LdSMRiAABAgQIECBAgAABAgQIECBAgAABAgQIECBAgAABAgQIECBAgAABAgQIECBAgAABAgQIECBAgAABAgQIECBAgAABAgQIECBAgAABAgQIECBAgAABAgQIECBAgAABAgQIECBAgAABAgQIECBAgAABAgQIECBAgAABAgQIECBAgAABAgQIECBAgAABAgRGAMEMyCgiAQIECBAgQCBZIGEnTPaVnQABAgQIECBAgAABAgQIECBAgAABAgQIEHhPwL3LezPXMQECBAgQILBXwL3LXm+vESBAgAABAgQIECBAgAABAgQIECBAgAABAgQIECBAgAABAgQIECBAgAABAgQIECBAgAABAgQIECBAgAABAgQIECBAgAABAgQIECBAgAABAgQIECBAgAABAgQIECBAgAABAgQIECBAgAABAgQIECBAgAABAgQIECBAgAABAgQIECBAgAABAgQIECBAgMCCwFioOV0yTwfwPgECBAgQIECguUDCTth8BNojQIAAAQIECBAgQIAAAQIECBAgQIAAAQIEmgm4d2k2UO0QIECAAAEC1wm4d7luJAIRIECAAAECBAgQIECAAAECBAgQIECAAAECBAgQIECAAAECBAgQIECAAAECBAgQIECAAAECBAgQIECAAAECBAgQIECAAAECBAgQIECAAAECBAgQIECAAAECBAgQIECAAAECBAgQIECAAAECBAgQIECAAAECBAgQIECAAAECBAgQIECAAAECBAgQIECAwAggmAEZRSRAgAABAgQIJAsk7ITJvrITIECAAAECBAgQIECAAAECBAgQIECAAAEC7wm4d3lv5jomQIAAAQIE9gq4d9nr7TUCBAgQIECAAAECBAgQIECAAAECBAgQIECAAAECBAgQIECAAAECBAgQIECAAAECBAgQIECAAAECBAgQIECAAAECBAgQIECAAAECBAgQIECAAAECBAgQIECAAAECBAgQIECAAAECBAgQIECAAAECBAgQIECAAAECBAgQIECAAAECBAgQIECAAAECBAgQWBAYCzWnS+bpAN4nQIAAAQIECDQXSNgJm49AewQIECBAgAABAgQIECBAgAABAgQIECBAgEAzAfcuzQaqHQIECBAgQOA6Afcu141EIAIECBAgQIAAAQIECBAgQIAAAQIECBAgQIAAAQIECBAgQIAAAQIECBAgQIAAAQIECBAgQIAAAQIECBAgQIAAAQIECBAgQIAAAQIECBAgQIAAAQIECBAgQIAAAQIECBAgQIAAAQIECBAgQIAAAQIECBAgQIAAAQIECBAgQIAAAQIECBAgQIAAAQIECBAYAQQzIKOIBAgQIECAAIFkgYSdMNlXdgIECBAgQIAAAQIECBAgQIAAAQIECBAgQOA9Afcu781cxwQIECBAgMBeAfcue729RoAAAQIECBAgQIAAAQIECBAgQIAAAQIECBAgQIAAAQIECBAgQIAAAQIECBAgQIAAAQIECBAgQIAAAQIECBAgQIAAAQIECBAgQIAAAQIECBAgQIAAAQIECBAgQIAAAQIECBAgQIAAAQIECBAgQIAAAQIECBAgQIAAAQIECBAgQIAAAQIECBAgQIAAAQILAmOh5nTJPB3A+wQIECBAgACB5gIJO2HzEWiPAAECBAgQIECAAAECBAgQIECAAAECBAgQaCbg3qXZQLVDgAABAgQIXCfg3uW6kQhEgAABAgQIECBAgAABAgQIECBAgAABAgQIECBAgAABAgQIECBAgAABAgQIECBAgAABAgQIECBAgAABAgQIECBAgAABAgQIECBAgAABAgQIECBAgAABAgQIECBAgAABAgQIECBAgAABAgQIECBAgAABAgQIECBAgAABAgQIECBAgAABAgQIECBAgAABAiOAYAZkFJEAAQIECBAgkCyQsBMm+8pOgAABAgQIECBAgAABAgQIECBAgAABAgQIvCfg3uW9meuYAAECBAgQ2Cvg3mWvt9cIECBAgAABAgQIECBAgAABAgQIECBAgAABAgQIECBAgAABAgQIECBAgAABAgQIECBAgAABAgQIECBAgAABAgQIECBAgAABAgQIECBAgAABAgQIECBAgAABAgQIECBAgAABAgQIECBAgAABAgQIECBAgAABAgQIECBAgAABAgQIECBAgAABAgQIECBAYEFgLNScLpmnA3ifAAECBAgQINBcIGEnbD4C7REgQIAAAQIECBAgQIAAAQIECBAgQIAAAQLNBNy7NBuodggQIECAAIHrBNy7XDcSgQgQIECAAAECBAgQIECAAAECBAgQIECAAAECBAgQIECAAAECBAgQIECAAAECBAgQIECAAAECBAgQIECAAAECBAgQIECAAAECBAgQIECAAAECBAgQIECAAAECBAgQIECAAAECBAgQIECAAAECBAgQIECAAAECBAgQIECAAAECBAgQIECAAAECBAgQIEBgBBDMgIwiEiBAgAABAgSSBRJ2wmRf2QkQIECAAAECBAgQIECAAAECBAgQIECAAIH3BNy7vDdzHRMgQIAAAQJ7Bdy77PX2GgECBAgQIECAAAECBAgQIECAAAECBAgQIECAAAECBAgQIECAAAECBAgQIECAAAECBAgQIECAAAECBAgQIECAAAECBAgQIECAAAECBAgQIECAAAECBAgQIECAAAECBAgQIECAAAECBAgQIECAAAECBAgQIECAAAECBAgQIECAAAECBAgQIECAAAECBAgsCIyFmtMl83QA7xMgQIAAAQIEmgsk7ITNR6A9AgQIECBAgAABAgQIECBAgAABAgQIECBAoJmAe5dmA9UOAQIECBAgcJ2Ae5frRiIQAQIECBAgQIAAAQIECBAgQIAAAQIECBAgQIAAAQIECBAgQIAAAQIECBAgQIAAAQIECBAgQIAAAQIECBAgQIAAAQIECBAgQIAAAQIECBAgQIAAAQIECBAgQIAAAQIECBAgQIAAAQIECBAgQIAAAQIECBAgQIAAAQIECBAgQIAAAQIECBAgQIAAAQIECIwAghmQUUQCBAgQIECAQLJAwk6Y7Cs7AQIECBAgQIAAAQIECBAgQIAAAQIECBAg8J6Ae5f3Zq5jAgQIECBAYK+Ae5e93l4jQIAAAQIECBAgQIAAAQIECBAgQIAAAQIECBAgQIAAAQIECBAgQIAAAQIECBAgQIAAAQIECBAgQIAAAQIECBAgQIAAAQIECBAgQIAAAQIECBAgQIAAAQIECBAgQIAAAQIECBAgQIAAAQIECBAgQIAAAQIECBAgQIAAAQIECBAgQIAAAQIECBAgQIAAgQWBsVBzumSeDuB9AgQIECBAgEBzgYSdsPkItEeAAAECBAgQIECAAAECBAgQIECAAAECBAg0E3Dv0myg2iFAgAABAgSuE3Dvct1IBCJAgAABAgQIECBAgAABAgQIECBAgAABAgQIECBAgAABAgQIECBAgAABAgQIECBAgAABAgQIECBAgAABAgQIECBAgAABAgQIECBAgAABAgQIECBAgAABAgQIECBAgAABAgQIECBAgAABAgQIECBAgAABAgQIECBAgAABAgQIECBAgAABAgQIECBAgACBEUAwAzKKSIAAAQIECBBIFkjYCZN9ZSdAgAABAgQIECBAgAABAgQIECBAgAABAgTeE3Dv8t7MdUyAAAECBAjsFXDvstfbawQIECBAgAABAgQIECBAgAABAgQIECBAgAABAgQIECBAgAABAgQIECBAgAABAgQIECBAgAABAgQIECBAgAABAgQIECBAgAABAgQIECBAgAABAgQIECBAgAABAgQIECBAgAABAgQIECBAgAABAgQIECBAgAABAgQIECBAgAABAgQIECBAgAABAgQIECCwIDAWak6XzNMBvE+AAAECBAgQaC6QsBM2H4H2CBAgQIAAAQIECBAgQIAAAQIECBAgQIAAgWYC7l2aDVQ7BAgQIECAwHUC7l2uG4lABAgQIECAAAECBAgQIECAAAECBAgQIECAAAECBAgQIECAAAECBAgQIECAAAECBAgQIECAAAECBAgQIECAAAECBAgQIECAAAECBAgQIECAAAECBAgQIECAAAECBAgQIECAAAECBAgQIECAAAECBAgQIECAAAECBAgQIECAAAECBAgQIECAAAECBAgQIDACCGZARhEJECBAgAABAskCCTthsq/sBAgQIECAAAECBAgQIECAAAECBAgQIECAwHsC7l3em7mOCRAgQIAAgb0C7l32enuNAAECBAgQIECAAAECBAgQIECAAAECBAgQIECAAAECBAgQIECAAAECBAgQIECAAAECBAgQIECAAAECBAgQIECAAAECBAgQIECAAAECBAgQIECAAAECBAgQIECAAAECBAgQIECAAAECBAgQIECAAAECBAgQIECAAAECBAgQIECAAAECBAgQIECAAAECBBYExkLN6ZJ5OoD3CRAgQIAAAQLNBRJ2wuYj0B4BAgQIECBAgAABAgQIECBAgAABAgQIECDQTMC9S7OBaocAAQIECBC4TsC9y3UjEYgAAQIECBAgQIAAAQIECBAgQIAAAQIECBAgQIAAAQIECBAgQIAAAQIECBAgQIAAAQIECBAgQIAAAQIECBAgQIAAAQIECBAgQIAAAQIECBAgQIAAAQIECBAgQIAAAQIECBAgQIAAAQIECBAgQIAAAQIECBAgQIAAAQIECBAgQIAAAQIECBAgQIAAAQIERgDBDMgoIgECBAgQIEAgWSBhJ0z2lZ0AAQIECBAgQIAAAQIECBAgQIAAAQIECBB4T8C9y3sz1zEBAgQIECCwV8C9y15vrxEgQIAAAQIECBAgQIAAAQIECBAgQIAAAQIECBAgQIAAAQIECBAgQIAAAQIECBAgQIAAAQIECBAgQIAAAQIECBAgQIAAAQIECBAgQIAAAQIECBAgQIAAAQIECBAgQIAAAQIECBAgQIAAAQIECBAgQIAAAQIECBAgQIAAAQIECBAgQIAAAQIECBAgQIDAgsBYqDldMk8H8D4BAgQIECBAoLlAwk7YfATaI0CAAAECBAgQIECAAAECBAgQIECAAAECBJoJuHdpNlDtECBAgAABAtcJuHe5biQCESBAgAABAgQIECBAgAABAgQIECBAgAABAgQIECBAgAABAgQIECBAgAABAgQIECBAgAABAgQIECBAgAABAgQIECBAgAABAgQIECBAgAABAgQIECBAgAABAgQIECBAgAABAgQIECBAgAABAgQIECBAgAABAgQIECBAgAABAgQIECBAgAABAgQIECBAgMAIIJgBGUUkQIAAAQIECCQLJOyEyb6yEyBAgAABAgQIECBAgAABAgQIECBAgAABAu8JuHd5b+Y6JkCAAAECBPYKuHfZ6+01AgQIECBAgAABAgQIECBAgAABAgQIECBAgAABAgQIECBAgAABAgQIECBAgAABAgQIECBAgAABAgQIECBAgAABAgQIECBAgAABAgQIECBAgAABAgQIECBAgAABAgQIECBAgAABAgQIECBAgAABAgQIECBAgAABAgQIECBAgAABAgQIECBAgAABAgQIEFgQGAs1p0vm6QDeJ0CAAAECBAg0F0jYCZuPQHsECBAgQIAAAQIECBAgQIAAAQIECBAgQIBAMwH3Ls0Gqh0CBAgQIEDgOgH3LteNRCACBAgQIECAAAECBAgQIECAAAECBAgQIECAAAECBAgQIECAAAECBAgQIECAAAECBAgQIECAAAECBAgQIECAAAECBAgQIECAAAECBAgQIECAAAECBAgQIECAAAECBAgQIECAAAECBAgQIECAAAECBAgQIECAAAECBAgQIECAAAECBAgQIECAAAECBAgQGAEEMyCjiAQIECBAgACBZIGEnTDZV3YCBAgQIECAAAECBAgQIECAAAECBAgQIEDgPQH3Lu/NXMcECBAgQIDAXgH3Lnu9vUaAAAECBAgQIECAAAECBAgQIECAAAECBAgQIECAAAECBAgQIECAAAECBAgQIECAAAECBAgQIECAAAECBAgQIECAAAECBAgQIECAAAECBAgQIECAAAECBAgQIECAAAECBAgQIECAAAECBAgQIECAAAECBAgQIECAAAECBAgQIECAAAECBAgQIECAAAECCwJjoeZ0yTwdwPsECBAgQIAAgeYCCTth8xFojwABAgQIECBAgAABAgQIECBAgAABAgQIEGgm4N6l2UC1Q4AAAQIECFwn4N7lupEIRIAAAQIECBAgQIAAAQIECBAgQIAAAQIECBAgQIAAAQIECBAgQIAAAQIECBAgQIAAAQIECBAgQIAAAQIECBAgQIAAAQIECBAgQIAAAQIECBAgQIAAAQIECBAgQIAAAQIECBAgQIAAAQIECBAgQIAAAQIECBAgQIAAAQIECBAgQIAAAQIECBAgQIAAAQIjgGAGZBSRAAECBAgQIJAskLATJvvKToAAAQIECBAgQIAAAQIECBAgQIAAAQIECLwn4N7lvZnrmAABAgQIENgr4N5lr7fXCBAgQIAAAQIECBAgQIAAAQIECBAgQIAAAQIECBAgQIAAAQIECBAgQIAAAQIECBAgQIAAAQIECBAgQIAAAQIECBAgQIAAAQIECBAgQIAAAQIECBAgQIAAAQIECBAgQIAAAQIECBAgQIAAAQIECBAgQIAAAQIECBAgQIAAAQIECBAgQIAAAQIECBAgQGBBYCzUnC6ZpwN4nwABAgQIECDQXCBhJ2w+Au0RIECAAAECBAgQIECAAAECBAgQIECAAAECzQTcuzQbqHYIECBAgACB6wTcu1w3EoEIECBAgAABAgQIECBAgAABAgQIECBAgAABAgQIECBAgAABAgQIECBAgAABAgQIECBAgAABAgQIECBAgAABAgQIECBAgAABAgQIECBAgAABAgQIECBAgAABAgQIECBAgAABAgQIECBAgAABAgQIECBAgAABAgQIECBAgAABAgQIECBAgAABAgQIECBAYAQQzICMIhIgQIAAAQIEkgUSdsJkX9kJECBAgAABAgQIECBAgAABAgQIECBAgACB9wTcu7w3cx0TIECAAAECewXcu+z19hoBAgQIECBAgAABAgQIECBAgAABAgQIECBAgAABAgQIECBAgAABAgQIECBAgAABAgQIECBAgAABAgQIECBAgAABAgQIECBAgAABAgQIECBAgAABAgQIECBAgAABAgQIECBAgAABAgQIECBAgAABAgQIECBAgAABAgQIECBAgAABAgQIECBAgAABAgQILAiMhZrTJfN0AO8TIECAAAECBJoLJOyEzUegPQIECBAgQIAAAQIECBAgQIAAAQIECBAgQKCZgHuXZgPVDgECBAgQIHCdgHuX60YiEAECBAgQIECAAAECBAgQIECAAAECBAgQIECAAAECBAgQIECAAAECBAgQIECAAAECBAgQIECAAAECBAgQIECAAAECBAgQIECAAAECBAgQIECAAAECBAgQIECAAAECBAgQIECAAAECBAgQIECAAAECBAgQIECAAAECBAgQIECAAAECBAgQIECAAAECBAiMAIIZkFFEAgQIECBAgECyQMJOmOwrOwECBAgQIECAAAECBAgQIECAAAECBAgQIPCegHuX92auYwIECBAgQGCvgHuXvd5eI0CAAAECBAgQIECAAAECBAgQIECAAAECBAgQIECAAAECBAgQIECAAAECBAgQIECAAAECBAgQIECAAAECBAgQIECAAAECBAgQIECAAAECBAgQIECAAAECBAgQIECAAAECBAgQIECAAAECBAgQIECAAAECBAgQIECAAAECBAgQIECAAAECBAgQIECAAIEFgbFQc7pkng7gfQIECBAgQIBAc4GEnbD5CLRHgAABAgQIECBAgAABAgQIECBAgAABAgQINBNw79JsoNohQIAAAQIErhNw73LdSAQiQIAAAQIECBAgQIAAAQIECBAgQIAAAQIECBAgQIAAAQIECBAgQIAAAQIECBAgQIAAAQIECBAgQIAAAQIECBAgQIAAAQIECBAgQIAAAQIECBAgQIAAAQIECBAgQIAAAQIECBAgQIAAAQIECBAgQIAAAQIECBAgQIAAAQIECBAgQIAAAQIECBAgQIAAgRFAMAMyikiAAAECBAgQSBZI2AmTfWUnQIAAAQIECBAgQIAAAQIECBAgQIAAAQIE3hNw7/LezHVMgAABAgQI7BVw77LX22sECBAgQIAAAQIECBAgQIAAAQIECBAgQIAAAQIECBAgQIAAAQIECBAgQIAAAQIECBAgQIAAAQIECBAgQIAAAQIECBAgQIAAAQIECBAgQIAAAQIECBAgQIAAAQIECBAgQIAAAQIECBAgQIAAAQIECBAgQIAAAQIECBAgQIAAAQIECBAgQIAAAQIECBAgsCAwFmpOl8zTAbxPgAABAgQIEGgukLATNh+B9ggQIECAAAECBAgQIECAAAECBAgQIECAAIFmAu5dmg1UOwQIECBAgMB1Au5drhuJQAQIECBAgAABAgQIECBAgAABAgQIECBAgAABAgQIECBAgAABAgQIECBAgAABAgQIECBAgAABAgQIECBAgAABAgQIECBAgAABAgQIECBAgAABAgQIECBAgAABAgQIECBAgAABAgQIECBAgAABAgQIECBAgAABAgQIECBAgAABAgQIECBAgAABAgQIECAwAghmQEYRCRAgQIAAAQLJAgk7YbKv7AQIECBAgAABAgQIECBAgAABAgQIECBAgMB7Au5d3pu5jgkQIECAAIG9Au5d9np7jQABAgQIECBAgAABAgQIECBAgAABAgQIECBAgAABAgQIECBAgAABAgQIECBAgAABAgQIECBAgAABAgQIECBAgAABAgQIECBAgAABAgQIECBAgAABAgQIECBAgAABAgQIECBAgAABAgQIECBAgAABAgQIECBAgAABAgQIECBAgAABAgQIECBAgAABAgQWBMZCzemSeTqA9wkQIECAAAECzQUSdsLmI9AeAQIECBAgQIAAAQIECBAgQIAAAQIECBAg0EzAvUuzgWqHAAECBAgQuE7Avct1IxGIAAECBAgQIECAAAECBAgQIECAAAECBAgQIECAAAECBAgQIECAAAECBAgQIECAAAECBAgQIECAAAECBAgQIECAAAECBAgQIECAAAECBAgQIECAAAECBAgQIECAAAECBAgQIECAAAECBAgQIECAAAECBAgQIECAAAECBAgQIECAAAECBAgQIECAAAECBEYAwQzIKCIBAgQIECDgmkmGAAAgAElEQVRAIFkgYSdM9pWdAAECBAgQIECAAAECBAgQIECAAAECBAgQeE/Avct7M9cxAQIECBAgsFfAvcteb68RIECAAAECBAgQIECAAAECBAgQIECAAAECBAgQIECAAAECBAgQIECAAAECBAgQIECAAAECBAgQIECAAAECBAgQIECAAAECBAgQIECAAAECBAgQIECAAAECBAgQIECAAAECBAgQIECAAAECBAgQIECAAAECBAgQIECAAAECBAgQIECAAAECBAgQIECAwILAWKg5XTJPB/A+AQIECBAgQKC5QMJO2HwE2iNAgAABAgQIECBAgAABAgQIECBAgAABAgSaCbh3aTZQ7RAgQIAAAQLXCbh3uW4kAhEgQIAAAQIECBAgQIAAAQIECBAgQIAAAQIECBAgQIAAAQIECBAgQIAAAQIECBAgQIAAAQIECBAgQIAAAQIECBAgQIAAAQIECBAgQIAAAQIECBAgQIAAAQIECBAgQIAAAQIECBAgQIAAAQIECBAgQIAAAQIECBAgQIAAAQIECBAgQIAAAQIECBAgQIDACCCYARlFJECAAAECBAgkCyTshMm+shMgQIAAAQIECBAgQIAAAQIECBAgQIAAAQLvCbh3eW/mOiZAgAABAgT2Crh32evtNQIECBAgQIAAAQIECBAgQIAAAQIECBAgQIAAAQIECBAgQIAAAQIECBAgQIAAAQIECBAgQIAAAQIECBAgQIAAAQIECBAgQIAAAQIECBAgQIAAAQIECBAgQIAAAQIECBAgQIAAAQIECBAgQIAAAQIECBAgQIAAAQIECBAgQIAAAQIECBAgQIAAAQIECBBYEBgLNadL5ukA3idAgAABAgQINBdI2Ambj0B7BAgQIECAAAECBAgQIECAAAECBAgQIECAQDMB9y7NBqodAgQIECBA4DoB9y7XjUQgAgQIECBAgAABAgQIECBAgAABAgQIECBAgAABAgQIECBAgAABAgQIECBAgAABAgQIECBAgAABAgQIECBAgAABAgQIECBAgAABAgQIECBAgAABAgQIECBAgAABAgQIECBAgAABAgQIECBAgAABAgQIECBAgAABAgQIECBAgAABAgQIECBAgAABAgQIEBgBBDMgo4gECBAgQIAAgWSBhJ0w2Vd2AgQIECBAgAABAgQIECBAgAABAgQIECBA4D0B9y7vzVzHBAgQIECAwF4B9y57vb1GgAABAgQIECBAgAABAgQIECBAgAABAgQIECBAgAABAgQIECBAgAABAgQIECBAgAABAgQIECBAgAABAgQIECBAgAABAgQIECBAgAABAgQIECBAgAABAgQIECBAgAABAgQIECBAgAABAgQIECBAgAABAgQIECBAgAABAgQIECBAgAABAgQIECBAgAABAgsCY6HmdMk8HcD7BAgQIECAAIHmAgk7YfMRaI8AAQIECBAgQIAAAQIECBAgQIAAAQIECBBoJuDepdlAtUOAAAECBAhcJ+De5bqRCESAAAECBAgQIECAAAECBAgQIECAAAECBAgQIECAAAECBAgQIECAAAECBAgQIECAAAECBAgQIECAAAECBAgQIECAAAECBAgQIECAAAECBAgQIECAAAECBAgQIECAAAECBAgQIECAAAECBAgQIECAAAECBAgQIECAAAECBAgQIECAAAECBAgQIECAAAECI4BgBmQUkQABAgQIECCQLJCwEyb7yk6AAAECBAgQIECAAAECBAgQIECAAAECBAi8J+De5b2Z65gAAQIECBDYK+DeZa+31wgQIECAAAECBAgQIECAAAECBAgQIECAAAECBAgQIECAAAECBAgQIECAAAECBAgQIECAAAECBAgQIECAAAECBAgQIECAAAECBAgQIECAAAECBAgQIECAAAECBAgQIECAAAECBAgQIECAAAECBAgQIECAAAECBAgQIECAAAECBAgQIECAAAECBAgQIEBgQWAs1JwumacDeJ8AAQIECBAg0FwgYSdsPgLtESBAgAABAgQIECBAgAABAgQIECBAgAABAs0E3Ls0G6h2CBAgQIAAgesE3LtcNxKBCBAgQIAAAQIECBAgQIAAAQIECBAgQIAAAQIECBAgQIAAAQIECBAgQIAAAQIECBAgQIAAAQIECBAgQIAAAQIECBAgQIAAAQIECBAgQIAAAQIECBAgQIAAAQIECBAgQIAAAQIECBAgQIAAAQIECBAgQIAAAQIECBAgQIAAAQIECBAgQIAAAQIECBAgQGAEEMyAjCISIECAAAECBJIFEnbCZF/ZCRAgQIAAAQIECBAgQIAAAQIECBAgQIAAgfcE3Lu8N3MdEyBAgAABAnsF3Lvs9fYaAQIECBAgQIAAAQIECBAgQIAAAQIECBAgQIAAAQIECBAgQIAAAQIECBAgQIAAAQIECBAgQIAAAQIECBAgQIAAAQIECBAgQIAAAQIECBAgQIAAAQIECBAgQIAAAQIECBAgQIAAAQIECBAgQIAAAQIECBAgQIAAAQIECBAgQIAAAQIECBAgQIAAAQIECCwIjIWa0yXzdADvEyBAgAABAgSaCyTshM1HoD0CBAgQIECAAAECBAgQIECAAAECBAgQIECgmYB7l2YD1Q4BAgQIECBwnYB7l+tGIhABAgQIECBAgAABAgQIECBAgAABAgQIECBAgAABAgQIECBAgAABAgQIECBAgAABAgQIECBAgAABAgQIECBAgAABAgQIECBAgAABAgQIECBAgAABAgQIECBAgAABAgQIECBAgAABAgQIECBAgAABAgQIECBAgAABAgQIECBAgAABAgQIECBAgAABAgQIjACCGZBRRAIECBAgQIBAskDCTpjsKzsBAgQIECBAgAABAgQIECBAgAABAgQIECBAgAABAlkCP66qH2VFlpYAAQLPCbh3eW7kGiZAgAABAgQIECBAgAABAgQIECBAgAABAgQIECBAgAABAgQIECBAgAABAgQIECBAgAABAgQIECBAgAABAgQIECBAgAABAgQIECBAgAABAgQIECBAgAABAgQIECBAgAABAgQIECBAgAABAgQIECBAgAABAgQIECBAgAABAgQIECBAgAABAgQIECBAgMD9AuP+iDUDMopIgAABAgQIEEgWSNgJk31lJ0CAAAECBAgQIECAAAECBAgQIECAAAECBAgQIEAgT+DHVfWjvNgSEyBA4BkB9y7PjFqjBAgQIECAAAECBAgQIECAAAECBAgQIECAAAECBAgQIECAAAECBAgQIECAAAECBAgQIECAAAECBAgQIECAAAECBAgQIECAAAECBAgQIECAAAECBAgQIECAAAECBAgQIECAAAECBAgQIECAAAECBAgQIECAAAECBAgQIECAAAECBAgQIECAAAECBAgQyBEYAVFnQEYRCRAgQIAAAQLJAv/Hrt2E6pJdZQB+K6ghmCiOIqKCJOA4otAjJRIUaVCDqJME0SC2Cs7ixEhVJU4EnSkJGTSBKA6CPwhqNBDURiEjoQnqIBgURIRGEIX0xGzrE27b93bfe/6++lm1n8nlcE/VXu/7bDjUYFX4JqzsKzsBAgQIECBAgAABAgQIECBAgAABAgQIECBAgAABAjUFpiRjzehSEyBA4PQC9l1Of8UKEiBAgAABAgQIECBAgAABAgQIECBAgAABAgQIECBAgAABAgQIECBAgAABAgQIECBAgAABAgQIECBAgAABAgQIECBAgAABAgQIECBAgAABAgQIECBAgAABAgQIECBAgAABAgQIECBAgAABAgQIECBAgAABAgQIECBAgAABAgQIECBAgAABAgQIECBAoJ7AUCByK5BRRAIECBAgQIBAZYEK34SVfWUnQIAAAQIECBAgQIAAAQIECBAgQIAAAQIECBAgQKCuwJRkrBtfcgIECJxWwL7Laa9WMQIECBAgQIAAAQIECBAgQIAAAQIECBAgQIAAAQIECBAgQIAAAQIECBAgQIAAAQIECBAgQIAAAQIECBAgQIAAAQIECBAgQIAAAQIECBAgQIAAAQIECBAgQIAAAQIECBAgQIAAAQIECBAgQIAAAQIECBAgQIAAAQIECBAgQIAAAQIECBAgQIAAAQIECNQVGApEbwUyikiAAAECBAgQqCxQ4Zuwsq/sBAgQIECAAAECBAgQIECAAAECBAgQIECAAAECBAjUFpiSjLUrSE+AAIHTCdh3Od2VKkSAAAECBAgQIECAAAECBAgQIECAAAECBAgQIECAAAECBAgQIECAAAECBAgQIECAAAECBAgQIECAAAECBAgQIECAAAECBAgQIECAAAECBAgQIECAAAECBAgQIECAAAECBAgQIECAAAECBAgQIECAAAECBAgQIECAAAECBAgQIECAAAECBAgQIECAAIH6AkOBCq1ARhEJECBAgAABApUFKnwTVvaVnQABAgQIECBAgAABAgQIECBAgAABAgQIECBAgACB+gJTkrF+DQ0IECBwGgH7Lqe5SkUIECBAgAABAgQIECBAgAABAgQIECBAgAABAgQIECBAgAABAgQIECBAgAABAgQIECBAgAABAgQIECBAgAABAgQIECBAgAABAgQIECBAgAABAgQIECBAgAABAgQIECBAgAABAgQIECBAgAABAgQIECBAgAABAgQIECBAgAABAgQIECBAgAABAgQIECBwHoGhQJVWIKOIBAgQIECAAIHKAhW+CSv7yk6AAAECBAgQIECAAAECBAgQIECAAAECBAgQIECAwDkEpiTjOapoQYAAgfIC9l3KX6ECBAgQIECAAAECBAgQIECAAAECBAgQIECAAAECBAgQIECAAAECBAgQIECAAAECBAgQIECAAAECBAgQIECAAAECBAgQIECAAAECBAgQIECAAAECBAgQIECAAAECBAgQIECAAAECBAgQIECAAAECBAgQIECAAAECBAgQIECAAAECBAgQIECAAAECBAgQOJ/AUKBSK5BRRAIECBAgQIBAZYEK34SVfWUnQIAAAQIECBAgQIAAAQIECBAgQIAAAQIECBAgQOA8AlOS8Tx1NCFAgEBZAfsuZa9OcAIECBAgQIAAAQIECBAgQIAAAQIECBAgQIAAAQIECBAgQIAAAQIECBAgQIAAAQIECBAgQIAAAQIECBAgQIAAAQIECBAgQIAAAQIECBAgQIAAAQIECBAgQIAAAQIECBAgQIAAAQIECBAgQIAAAQIECBAgQIAAAQIECBAgQIAAAQIECBAgQIAAAQIECJxXYChQrRXIKCIBAgQIECBAoLJAhW/Cyr6yEyBAgAABAgQIECBAgAABAgQIECBAgAABAgQIECBwLoEpyXiuStoQIECgnIB9l3JXJjABAgQIECBAgAABAgQIECBAgAABAgQIECBAgAABAgQIECBAgAABAgQIECBAgAABAgQIECBAgAABAgQIECBAgAABAgQIECBAgAABAgQIECBAgAABAgQIECBAgAABAgQIECBAgAABAgQIECBAgAABAgQIECBAgAABAgQIECBAgAABAgQIECBAgAABAgTOLzAUqNgKZBSRAAECBAgQIFBZoMI3YWVf2QkQIECAAAECBAgQIECAAAECBAgQIECAAAECBAgQOJ/AlGQ8Xy2NCBAgUEbAvkuZqxKUAAECBAgQIECAAAECBAgQIECAAAECBAgQIECAAAECBAgQIECAAAECBAgQIECAAAECBAgQIECAAAECBAgQIECAAAECBAgQIECAAAECBAgQIECAAAECBAgQIECAAAECBAgQIECAAAECBAgQIECAAAECBAgQIECAAAECBAgQIECAAAECBAgQIECAAAEC/QgMBaq2AhlFJECAAAECBAhUFqjwTVjZV3YCBAgQIECAAAECBAgQIECAAAECBAgQIECAAAECBM4pMCUZz1lNKwIECBxewL7L4a9IQAIECBAgQIAAAQIECBAgQIAAAQIECBAgQIAAAQIECBAgQIAAAQIECBAgQIAAAQIECBAgQIAAAQIECBAgQIAAAQIECBAgQIAAAQIECBAgQIAAAQIECBAgQIAAAQIECBAgQIAAAQIECBAgQIAAAQIECBAgQIAAAQIECBAgQIAAAQIECBAgQIAAAQIECPQnMBSo3ApkFJEAAQIECBAgUFmgwjdhZV/ZCRAgQIAAAQIECBAgQIAAAQIECBAgQIAAAQIECBA4r8CUZDxvPc0IECBwWAH7Loe9GsEIECBAgAABAgQIECBAgAABAgQIECBAgAABAgQIECBAgAABAgQIECBAgAABAgQIECBAgAABAgQIECBAgAABAgQIECBAgAABAgQIECBAgAABAgQIECBAgAABAgQIECBAgAABAgQIECBAgAABAgQIECBAgAABAgQIECBAgAABAgQIECBAgAABAgQIECDQr8BQoHorkFFEAgQIECBAgEBlgQrfhJV9ZSdAgAABAgQIECBAgAABAgQIECBAgAABAgQIECBA4NwCU5Lx3BW1I0CAwOEE7Lsc7koEIkCAAAECBAgQIECAAAECBAgQIECAAAECBAgQIECAAAECBAgQIECAAAECBAgQIECAAAECBAgQIECAAAECBAgQIECAAAECBAgQIECAAAECBAgQIECAAAECBAgQIECAAAECBAgQIECAAAECBAgQIECAAAECBAgQIECAAAECBAgQIECAAAECBAgQIECAAIGhAEErkFFEAgQIECBAgEBlgQrfhJV9ZSdAgAABAgQIECBAgAABAgQIECBAgAABAgQIECBA4PwCU5Lx/DU1JECAwGEE7Lsc5ioEIUCAAAECBAgQIECAAAECBAgQIECAAAECBAgQIECAAAECBAgQIECAAAECBAgQIECAAAECBAgQIECAAAECBAgQIECAAAECBAgQIECAAAECBAgQIECAAAECBAgQIECAAAECBAgQIECAAAECBAgQIECAAAECBAgQIECAAAECBAgQIECAAAECBAgQIECAAIFHAkMBilYgo4gECBAgQIAAgcoCFb4JK/vKToAAAQIECBAgQIAAAQIECBAgQIAAAQIECBAgQIBAHwJTkrGPqloSIEBgdwH7LrtfgQAECBAgQIAAAQIECBAgQIAAAQIECBAgQIAAAQIECBAgQIAAAQIECBAgQIAAAQIECBAgQIAAAQIECBAgQIAAAQIECBAgQIAAAQIECBAgQIAAAQIECBAgQIAAAQIECBAgQIAAAQIECBAgQIAAAQIECBAgQIAAAQIECBAgQIAAAQIECBAgQIAAAQIECBAg8KTAUICkFcgoIgECBAgQIECgskCFb8LKvrITIECAAAECBAgQIECAAAECBAgQIECAAAECBAgQINCPwJRk7KeupgQIENhNwL7LbvQGEyBAgAABAgQIECBAgAABAgQIECBAgAABAgQIECBAgAABAgQIECBAgAABAgQIECBAgAABAgQIECBAgAABAgQIECBAgAABAgQIECBAgAABAgQIECBAgAABAgQIECBAgAABAgQIECBAgAABAgQIECBAgAABAgQIECBAgAABAgQIECBAgAABAgQIECBAgMDTBIYCNK1ARhEJECBAgAABApUFKnwTVvaVnQABAgQIECBAgAABAgQIECBAgAABAgQIECBAgACBvgSmJGNflbUlQIDA5gL2XTYnN5AAAQIECBAgQIAAAQIECBAgQIAAAQIECBAgQIAAAQIECBAgQIAAAQIECBAgQIAAAQIECBAgQIAAAQIECBAgQIAAAQIECBAgQIAAAQIECBAgQIAAAQIECBAgQIAAAQIECBAgQIAAAQIECBAgQIAAAQIECBAgQIAAAQIECBAgQIAAAQIECBAgQIAAAQIEbhIYbnrgAL9vB8ggAgECBAg8XWBefjUBIkCAAAECBAgQIECAAAECBAgQIECAAAECBAgQIECAAAECBAgQeE3gsksx8iBAgACB1QQq7ECvVt7BBAgQIECAAAECBAgQIECAAAECBAgQIECAAAECBAgQIECAAAECBAgQIECAAAECBAgQIECAAAECBAgQIECAAAECBAgQIECAAAECBAgQIECAAAECBAgQIECAAAECBAgQIECAAAECBAgQIECAAAECBAgQIECAAAECBAgQIECAAAECBAgQIECAAAECBAgQIHBMgeGYsR5L1QpkFJEAAQK9CsxL8anX8noTIECAAAECBAgQIECAAAECBAgQIECAAAECBAgQIECAAAECBJ4hcNmpGAkRIECAwCoCFXagVynuUAIECBAgQIAAAQIECBAgQIAAAQIECBAgQIAAAQIECBAgQIAAAQIECBAgQIAAAQIECBAgQIAAAQIECBAgQIAAAQIECBAgQIAAAQIECBAgQIAAAQIECBAgQIAAAQIECBAgQIAAAQIECBAgQIAAAQIECBAgQIAAAQIECBAgQIAAAQIECBAgQIAAAQIECBA4rsBw3GivJWsFMopIgACBHgXmpfTUY3GdCRAgQIAAAQIECBAgQIAAAQIECBAgQIAAAQIECBAgQIAAAQK3FLjsVoy3fNZjBAgQIHB7gQo70Ldv40kCBAgQIECAAAECBAgQIECAAAECBAgQIECAAAECBAgQIECAAAECBAgQIECAAAECBAgQIECAAAECBAgQIECAAAECBAgQIECAAAECBAgQIECAAAECBAgQIECAAAECBAgQIECAAAECBAgQIECAAAECBAgQIECAAAECBAgQIECAAAECBAgQIECAAAECBAgQOIXAUKBFK5BRRAIECPQmMC+Fp95K60uAAAECBAgQIECAAAECBAgQIECAAAECBAgQIECAAAECBAgQuIfAZcdivMd7XiFAgACBpwtU2IF2fwQIECBAgAABAgQIECBAgAABAgQIECBAgAABAgQIECBAgAABAgQIECBAgAABAgQIECBAgAABAgQIECBAgAABAgQIECBAgAABAgQIECBAgAABAgQIECBAgAABAgQIECBAgAABAgQIECBAgAABAgQIECBAgAABAgQIECBAgAABAgQIECBAgAABAgQIECDQmcBQoG8rkFFEAgQI9CQwL2WnngrrSoAAAQIECBAgQIAAAQIECBAgQIAAAQIECBAgQIAAAQIECBB4oMBl12J84BleJ0CAAIH/F6iwA+2+CBAgQIAAAQIECBAgQIAAAQIECBAgQIAAAQIECBAgQIAAAQIECBAgQIAAAQIECBAgQIAAAQIECBAgQIAAAQIECBAgQIAAAQIECBAgQIAAAQIECBAgQIAAAQIECBAgQIAAAQIECBAgQIAAAQIECBAgQIAAAQIECBAgQIAAAQIECBAgQIAAAQIECBAgQKAzgaFA31Ygo4gECBDoRWBeik69lNWTAAECBAgQIECAAAECBAgQIECAAAECBAgQIECAAAECBAgQIHBFgcvOxXjF8xxFgACBngUq7ED3fD+6EyBAgAABAgQIECBAgAABAgQIECBAgAABAgQIECBAgAABAgQIECBAgAABAgQIECBAgAABAgQIECBAgAABAgQIECBAgAABAgQIECBAgAABAgQIECBAgAABAgQIECBAgAABAgQIECBAgAABAgQIECBAgAABAgQIECBAgAABAgQIECBAgAABAgQIECBAoEuBoUDrViCjiAQIEOhBYF5KTj0U1ZEAAQIECBAgQIAAAQIECBAgQIAAAQIECBAgQIAAAQIECBAgsJLAZfdiXOlsxxIgQKAngQo70D3dh64ECBAgQIAAAQIECBAgQIAAAQIECBAgQIAAAQIECBAgQIAAAQIECBAgQIAAAQIECBAgQIAAAQIECBAgQIAAAQIECBAgQIAAAQIECBAgQIAAAQIECBAgQIAAAQIECBAgQIAAAQIECBAgQIAAAQIECBAgQIAAAQIECBAgQIAAAQIECBAgQIAAAQIECBAgkGQooNAKZBSRAAECZxeYl4LT2UvqR4AAAQIECBAgQIAAAQIECBAgQIAAAQIECBAgQIAAAQIECBDYQOCygzFuMMcIAgQInFmgwg70mf11I0CAAAECBAgQIECAAAECBAgQIECAAAECBAgQIECAAAECBAgQIECAAAECBAgQIECAAAECBAgQIECAAAECBAgQIECAAAECBAgQIECAAAECBAgQIECAAAECBAgQIECAAAECBAgQIECAAAECBAgQIECAAAECBAgQIECAAAECBAgQIECAAAECBAgQIECAAIE3ERgKqLQCGUUkQIDAmQXmpdx05oK6ESBAgAABAgQIECBAgAABAgQIECBAgAABAgQIECBAgAABAgQ2FrjsYowbzzSOAAECZxKosAN9Jm9dCBAgQIAAAQIECBAgQIAAAQIECBAgQIAAAQIECBAgQIAAAQIECBAgQIAAAQIECBAgQIAAAQIECBAgQIAAAQIECBAgQIAAAQIECBAgQIAAAQIECBAgQIAAAQIECBAgQIAAAQIECBAgQIAAAQIECBAgQIAAAQIECBAgQIAAAQIECBAgQIAAAQIECBAgQOAWAsMtntn7kbZ3APMJECDQscC8dJ867q86AQIECBAgQIAAAQIECBAgQIAAAQIECBAgQIAAAQIECBAgQGAtgctOxrjW4c4lQIDAyQUq7ECf/ArUI0CAAAECBAgQIECAAAECBAgQIECAAAECBAgQIECAAAECBAgQIECAAAECBAgQIECAAAECBAgQIECAAAECBAgQIECAAAECBAgQIECAAAECBAgQIECAAAECBAgQIECAAAECBAgQIECAAAECBAgQIECAAAECBAgQIECAAAECBAgQIECAAAECBAgQIECAAIEnBYYCJK1ARhEJECBwRoF5KTWdsZhOBAgQIECAAAECBAgQIECAAAECBAgQIECAAAECBAgQIECAAIGDCFx2M8aDZBGDAAEClQQq7EBX8pSVAAECBAgQIECAAAECBAgQIECAAAECBAgQIECAAAECBAgQIECAAAECBAgQIECAAAECBAgQIECAAAECBAgQIECAAAECBAPsbRUAACAASURBVAgQIECAAAECBAgQIECAAAECBAgQIECAAAECBAgQIECAAAECBAgQIECAAAECBAgQIECAAAECBAgQIECAAAECBAgQIECAAAECBK4gMFzhjLWPaGsPcD4BAgQIvEFgXv5n4kKAAAECBAgQIECAAAECBAgQIECAAAECBAgQIECAAAECBAgQILC6wGVHY1x9igEECBA4l0CFHehziWtDgAABAgQIECBAgAABAgQIECBAgAABAgQIECBAgAABAgQIECBAgAABAgQIECBAgAABAgQIECBAgAABAgQIECBAgAABAgQIECBAgAABAgQIECBAgAABAgQIECBAgAABAgQIECBAgAABAgQIECBAgAABAgQIECBAgAABAgQIECBAgAABAgQIECBAgAABAjcKDDc+sf8Dbf8IEhAgQKArgXlpO3XVWFkCBAgQIECAAAECBAgQIECAAAECBAgQIECAAAECBAgQIECAwL4Cl12Ncd8IphMgQKCUQIUd6FKgwhIgQIAAAQIECBAgQIAAAQIECBAgQIAAAQIECBAgQIAAAQIECBAgQIAAAQIECBAgQIAAAQIECBAgQIAAAQIECBAgQIAAAQIECBAgQIAAAQIECBAgQIAAAQIECBAgQIAAAQIECBAgQIAAAQIECBAgQIAAAQIECBAgQIAAAQIECBAgQIAAAQIECBAgQIDAwwWGhx+x+glt9QkGECBAgMAjgXn5YcJBgAABAgQIECBAgAABAgQIECBAgAABAgQIECBAgAABAgQIECCwucBlZ2PcfKqBBAgQqClQYQe6pqzUBAgQIECAAAECBAgQIECAAAECBAgQIECAAAECBAgQIECAAAECBAgQIECAAAECBAgQIECAAAECBAgQIECAAAECBAgQIECAAAECBAgQIECAAAECBAgQIECAAAECBAgQIECAAAECBAgQIECAAAECBAgQIECAAAECBAgQIECAAAECBAgQIECAAAECBAgQIHBvgeHeb273YttulEkECBDoWmBe2k9dCyhPgAABAgQIECBAgAABAgQIECBAgAABAgQIECBAgAABAgQIENhX4LK7Me4bwXQCBAiUEKiwA10CUkgCBAgQIECAAAECBAgQIECAAAECBAgQIECAAAECBAgQIECAAAECBAgQIECAAAECBAgQIECAAAECBAgQIECAAAECBAgQIECAAAECBAgQIECAAAECBAgQIECAAAECBAgQIECAAAECBAgQIECAAAECBAgQIECAAAECBAgQIECAAAECBAgQIECAAAECBAgQuJ7AcL2jVjuprXaygwkQIEDgkcC8/DDhIECAAAECBAgQIECAAAECBAgQIECAAAECBAgQIECAAAECBAgQ2F3gssMx7p5CAAIECBxboMIO9LEFpSNAgAABAgQIECBAgAABAgQIECBAgAABAgQIECBAgAABAgQIECBAgAABAgQIECBAgAABAgQIECBAgAABAgQIECBAgAABAgQIECBAgAABAgQIECBAgAABAgQIECBAgAABAgQIECBAgAABAgQIECBAgAABAgQIECBAgAABAgQIECBAgAABAgQIECBAgACBqwsMVz/x+ge26x/pRAIECBB4ncC8/DwRIUCAAAECBAgQIECAAAECBAgQIECAAAECBAgQIECAAAECBAgQOIzAZZdjPEwaQQgQIHA8gQo70MdTk4gAAQIECBAgQIAAAQIECBAgQIAAAQIECBAgQIAAAQIECBAgQIAAAQIECBAgQIAAAQIECBAgQIAAAQIECBAgQIAAAQIECBAgQIAAAQIECBAgQIAAAQIECBAgQIAAAQIECBAgQIAAAQIECBAgQIAAAQIECBAgQIAAAQIECBAgQIAAAQIECBAgQIAAAQIEVhUYVj39Ooe36xzjFAIECBB4E4F5+b+JDAECBAgQIECAAAECBAgQIECAAAECBAgQIECAAAECBAgQIECAwOEELjsd4+FSCUSAAIFjCFTYgT6GlBQECBAgQIAAAQIECBAgQIAAAQIECBAgQIAAAQIECBAgQIAAAQIECBAgQIAAAQIECBAgQIAAAQIECBAgQIAAAQIECBAgQIAAAQIECBAgQIAAAQIECBAgQIAAAQIECBAgQIAAAQIECBAgQIAAAQIECBAgQIAAAQIECBAgQIAAAQIECBAgQIAAAQIECBAgsJnAsNmk+w9q93/VmwQIECDwDIF5+d1EiAABAgQIECBAgAABAgQIECBAgAABAgQIECBAgAABAgQIECBA4LACl92O8bDpBCNAgMB+AhV2oPfTMZkAAQIECBAgQIAAAQIECBAgQIAAAQIECBAgQIAAAQIECBAgQIAAAQIECBAgQIAAAQIECBAgQIAAAQIECBAgQIAAAQIECBAgQIAAAQIECBAgQIAAAQIECBAgQIAAAQIECBAgQIAAAQIECBAgQIAAAQIECBAgQIAAAQIECBAgQIAAAQIECBAgQIAAAQIEdhEYdpl6t6Htbo97mgABAgRuITAvz0y3eM4jBAgQIECAAAECBAgQIECAAAECBAgQIECAAAECBAgQIECAAAEC+wpcdjzGfSOYToAAgcMJVNiBPhyaQAQIECBAgAABAgQIECBAgAABAgQIECBAgAABAgQIECBAgAABAgQIECBAgAABAgQIECBAgAABAgQIECBAgAABAgQIECBAgAABAgQIECBAgAABAgQIECBAgAABAgQIECBAgAABAgQIECBAgAABAgQIECBAgAABAgQIECBAgAABAgQIECBAgAABAgQIECCwrsCw7vFXOb1d5RSHECBAgMAjgXn5YcJBgAABAgQIECBAgAABAgQIECBAgAABAgQIECBAgAABAgQIECBQRuCy6zGWSSsoAQIE1heosAO9voIJBAgQIECAAAECBAgQIECAAAECBAgQIECAAAECBAgQIECAAAECBAgQIECAAAECBAgQIECAAAECBAgQIECAAAECBAgQIECAAAECBAgQIECAAAECBAgQIECAAAECBAgQIECAAAECBAgQIECAAAECBAgQIECAAAECBAgQIECAAAECBAgQIECAAAECBAgQIHAogeFQad48TCuQUUQCBAhUEZiXoFOVsHISIECAAAECBAgQIECAAAECBAgQIECAAAECBAgQIECAAAECBAi8JnDZ+Rh5ECBAgMD/CVTYgXZVBAgQIECAAAECBAgQIECAAAECBAgQIECAAAECBAgQIECAAAECBAgQIECAAAECBAgQIECAAAECBAgQIECAAAECBAgQIECAAAECBAgQIECAAAECBAgQIECAAAECBAgQIECAAAECBAgQIECAAAECBAgQIECAAAECBAgQIECAAAECBAgQIECAAAECBAgQINCZwFCgbyuQUUQCBAhUEJiXkFOFoDISIECAAAECBAgQIECAAAECBAgQIECAAAECBAgQIECAAAECBAi8qcBl92NkQ4AAAQKpsAPtmggQIECAAAECBAgQIECAAAECBAgQIECAAAECBAgQIECAAAECBAgQIECAAAECBAgQIECAAAECBAgQIECAAAECBAgQIECAAAECBAgQIECAAAECBAgQIECAAAECBAgQIECAAAECBAgQIECAAAECBAgQIECAAAECBAgQIECAAAECBAgQIECAAAECBAgQIECgM4GhQN9WIKOIBAgQOLrAvAScjh5SPgIECBAgQIAAAQIECBAgQIAAAQIECBAgQIAAAQIECBAgQIAAgRsFLjsg441PeYAAAQLnFqiwA33uG9COAAECBAgQIECAAAECBAgQIECAAAECBAgQIECAAAECBAgQIECAAAECBAgQIECAAAECBAgQIECAAAECBAgQIECAAAECBAgQIECAAAECBAgQIECAAAECBAgQIECAAAECBAgQIECAAAECBAgQIECAAAECBAgQIECAAAECBAgQIECAAAECBAgQIECAAAECBN4gMBQwaQUyikiAAIEjC8xLuOnIAWUjQIAAAQIECBAgQIAAAQIECBAgQIAAAQIECBAgQIAAAQIECBC4k8BlF2S80xseJkCAwLkEKuxAn0tcGwIECBAgQIAAAQIECBAgQIAAAQIECBAgQIAAAQIECBAgQIAAAQIECBAgQIAAAQIECBAgQIAAAQIECBAgQIAAAQIECBAgQIAAAQIECBAgQIAAAQIECBAgQIAAAQIECBAgQIAAAQIECBAgQIAAAQIECBAgQIAAAQIECBAgQIAAAQIECBAgQIAAAQIECBC4UWC48Yn9H2j7R5CAAAECZQXmJflUNr3gBAgQIECAAAECBAgQIECAAAECBAgQIECAAAECBAgQIECAAAECTxO47ISMeAgQINCpQIUd6E6vRm0CBAgQIECAAAECBAgQIECAAAECBAgQIECAAAECBAgQIECAAAECBAgQIECAAAECBAgQIECAAAECBAgQIECAAAECBAgQIECAAAECBAgQIECAAAECBAgQIECAAAECBAgQIECAAAECBAgQIECAAAECBAgQIECAAAECBAgQIECAAAECBAgQIECAAAECBAj0KzAUqN4KZBSRAAECRxSYl1DTEYPJRIAAAQIECBAgQIAAAQIECBAgQIAAAQIECBAgQIAAAQIECBAgcBWBy27IeJWTHEKAAIFaAhV2oGuJSkuAAAECBAgQIECAAAECBAgQIECAAAECBAgQIECAAAECBAgQIECAAAECBAgQIECAAAECBAgQIECAAAECBAgQIECAAAECBAgQIECAAAECBAgQIECAAAECBAgQIECAAAECBAgQIECAAAECBAgQIECAAAECBAgQIECAAAECBAgQIECAAAECBAgQIECAAAECDxYYHnzC+ge09UeYQIAAgdMJzEuj6XStFCJAgAABAgQIECBAgAABAgQIECBAgAABAgQIECBAgAABAgQIEHhS4LIjMmIhQIBAZwIVdqA7uxJ1CRAgQIAAAQIECBAgQIAAAQIECBAgQIAAAQIECBAgQIAAAQIECBAgQIAAAQIECBAgQIAAAQIECBAgQIAAAQIECBAgQIAAAQIECBAgQIAAAQIECBAgQIAAAQIECBAgQIAAAQIECBAgQIAAAQIECBAgQIAAAQIECBAgQIAAAQIECBAgQIAAAQIECBAgQGAoQNAKZBSRAAECRxKYlzDTkQLJQoAAAQIECBAgQIAAAQIECBAgQIAAAQIECBAgQIAAAQIECBAgsKrAZVdkXHWCwwkQIHAsgQo70McSk4YAAQIECBAgQIAAAQIECBAgQIAAAQIECBAgQIAAAQIECBAgQIAAAQIECBAgQIAAAQIECBAgQIAAAQIECBAgQIAAAQIECBAgQIAAAQIECBAgQIAAAQIECBAgQIAAAQIECBAgQIAAAQIECBAgQIAAAQIECBAgQIAAAQIECBAgQIAAAQIECBAgQIAAAQIEVhcYVp/w8AHt4Uc4gQABAt0IzEvTqZu2ihIgQIAAAQIECBAgQIAAAQIECBAgQIAAAQIECBAgQIAAAQIECDwSuOyMjDgIECDQiUCFHehOrkJNAgQIECBAgAABAgQIECBAgAABAgQIECBAgAABAgQIECBAgAABAgQIECBAgAABAgQIECBAgAABAgQIECBAgAABAgQIECBAgAABAgQIECBAgAABAgQIECBAgAABAgQIECBAgAABAgQIECBAgAABAgQIECBAgAABAgQIECBAgAABAgQIECBAgAABAgQIEHgkMBSgaAUyikiAAIEjCMxLiOkIQWQgQIAAAQIECBAgQIAAAQIECBAgQIAAAQIECBAgQIAAAQIECBDYReCyOzLuMtlQAgQIbCtQYQd6WxHTCBAgQIAAAQIECBAgQIAAAQIECBAgQIAAAQIECBAgQIAAAQIECBAgQIAAAQIECBAgQIAAAQIECBAgQIAAAQIECBAgQIAAAQIECBAgQIAAAQIECBAgQIAAAQIECBAgQIAAAQIECBAgQIAAAQIECBAgQIAAAQIECBAgQIAAAQIECBAgQIAAAQIECBAgQGB3gWH3BDcHaDc/4gkCBAh0LzAvAlP3CgAIECBAgAABAgQIECBAgAABAgQIECBAgAABAgQIECBAgAABAgQuOyQjBgIECJxcoMIO9MmvQD0CBAgQIECAAAECBAgQIECAAAECBAgQIECAAAECBAgQIECAAAECBAgQIECAAAECBAgQIECAAAECBAgQIECAAAECBAgQIECAAAECBAgQIECAAAECBAgQIECAAAECBAgQIECAAAECBAgQIECAAAECBAgQIECAAAECBAgQIECAAAECBAgQIECAAAECBAgQeFJgKEDSCmQUkQABAnsKzMvwac8AZhMgQIAAAQIECBAgQIAAAQIECBAgQIAAAQIECBAgQIAAAQIECBxK4LJLMh4qkTAECBC4rkCFHejrNnYaAQIECBAgQIAAAQIECBAgQIAAAQIECBAgQIAAAQIECBAgQIAAAQIECBAgQIAAAQIECBAgQIAAAQIECBAgQIAAAQIECBAgQIAAAQIECBAgQIAAAQIECBAgQIAAAQIECBAgQIAAAQIECBAgQIAAAQIECBAgQIAAAQIECBAgQIAAAQIECBAgQIAAAQIECBxeYDh8wqQVyCgiAQIE9hKYl8HTXsPNJUCAAAECBAgQIECAAAECBAgQIECAAAECBAgQIECAAAECBAgQOKzAZadkPGw6wQgQIPAwgQo70A9r6G0CBAgQIECAAAECBAgQIECAAAECBAgQIECAAAECBAgQIECAAAECBAgQIECAAAECBAgQIECAAAECBAgQIECAAAECBAgQIECAAAECBAgQIECAAAECBAgQIECAAAECBAgQIECAAAECBAgQIECAAAECBAgQIECAAAECBAgQIECAAAECBAgQIECAAAECBAgQKCcwFEjcCmQUkQABAnsIzMvQaY/BZhIgQIAAAQIECBAgQIAAAQIECBAgQIAAAQIECBAgQIAAAQIECJQQuOyWjCWSCkmAAIG7CVTYgb5bI08TIECAAAECBAgQIECAAAECBAgQIECAAAECBAgQIECAAAECBAgQIECAAAECBAgQIECAAAECBAgQIECAAAECBAgQIECAAAECBAgQIECAAAECBAgQIECAAAECBAgQIECAAAECBAgQIECAAAECBAgQIECAAAECBAgQIECAAAECBAgQIECAAAECBAgQIECAQHmBoUCDViCjiAQIENhaYF4GTlsPNY8AAQIECBAgQIAAAQIECBAgQIAAAQIECBAgQIAAAQIECBAgQKCcwGXHZCyXWmACBAg8W6DCDrQ7JECAAAECBAgQIECAAAECBAgQIECAAAECBAgQIECAAAECBAgQIECAAAECBAgQIECAAAECBAgQIECAAAECBAgQIECAAAECBAgQIECAAAECBAgQIECAAAECBAgQIECAAAECBAgQIECAAAECBAgQIECAAAECBAgQIECAAAECBAgQIECAAAECBAgQIECAAIHOBIYCfVuBjCISIEBgS4F5GTZtOdAsAgQIECBAgAABAgQIECBAgAABAgQIECBAgAABAgQIECBAgACB0gKXXZOxdAPhCRAg8LhAhR1od0aAAAECBAgQIECAAAECBAgQIECAAAECBAgQIECAAAECBAgQIECAAAECBAgQIECAAAECBAgQIECAAAECBAgQIECAAAECBAgQIECAAAECBAgQIECAAAECBAgQIECAAAECBAgQIECAAAECBAgQIECAAAECBAgQIECAAAECBAgQIECAAAECBAgQIECAAAECnQkMBfq2AhlFJECAwFYC8zJo2mqYOQQIECBAgAABAgQIECBAgAABAgQIECBAgAABAgQIECBAgAABAqcRuOycjKdpowgBAr0LVNiB7v2O9CdAgAABAgQIECBAgAABAgQIECBAgAABAgQIECBAgAABAgQIECBAgAABAgQIECBAgAABAgQIECBAgAABAgQIECBAgAABAgQIECBAgAABAgQIECBAgAABAgQIECBAgAABAgQIECBAgAABAgQIECBAgAABAgQIECBAgAABAgQIECBAgAABAgQIECBAgEB3AkOBxq1ARhEJECCwhcC8DJm2GGQGAQIECBAgQIAAAQIECBAgQIAAAQIECBAgQIAAAQIECBAgQIDAKQU+neQDp2ymFAECvQlU2IHu7U70JUCAAAECBAgQIECAAAECBAgQIECAAAECBAgQIECAAAECBAgQIECAAAECBAgQIECAAAECBAgQIECAAAECBAgQIECAAAECBAgQIECAAAECBAgQIECAAAECBAgQIECAAAECBAgQIECAAAECBAgQIECAAAECBAgQIECAAAECBAgQIECAAAECBAgQIECAQPcCQwGBViCjiAQIEFhbYF4GTGsPcT4BAgQIECBAgAABAgQIECBAgAABAgQIECBAgAABAgQIECBAgMBpBb45yUtJ3n3ahooRINCTQIUd6J7uQ1cCBAgQIECAAAECBAgQIECAAAECBAgQIECAAAECBAgQIECAAAECBAgQIECAAAECBAgQIECAAAECBAgQIECAAAECBAgQIECAAAECBAgQIECAAAECBAgQIECAAAECBAgQIECAAAECBAgQIECAAAECBAgQIECAAAECBAgQIECAAAECBAgQIECAAAECBAgQSDIUUGgFMopIgACBNQXm5fBpzQHOJkCAAAECBAgQIECAAAECBAgQIECAAAECBAgQIECAAAECBAgQOLXAW5L8fpIfPXVL5QgQ6Emgwg50T/ehKwECBAgQIECAAAECBAgQIECAAAECBAgQIECAAAECBAgQIECAAAECBAgQIECAAAECBAgQIECAAAECBAgQIECAAAECBAgQIECAAAECBAgQIECAAAECBAgQIECAAAECBAgQIECAAAECBAgQIECAAAECBAgQIECAAAECBAgQIECAAAECBAgQIECAAAECBAgkGQootAIZRSRAgMBaAvNy8LTW4c4lQIAAAQIECBAgQIAAAQIECBAgQIAAAQIECBAgQIAAAQIECBDoQuDDSX69yM5gFxeiJAECDxaosAP94JIOIECAAAECBAgQIECAAAECBAgQIECAAAECBAgQIECAAAECBAgQIECAAAECBAgQIECAAAECBAgQIECAAAECBAgQIECAAAECBAgQIECAAAECBAgQIECAAAECBAgQIECAAAECBAgQIECAAAECBAgQIECAAAECBAgQIECAAAECBAgQIECAAAECBAgQIECAAIFaAkOBuK1ARhEJECCwhsC8HDqtcbAzCRAgQIAAAQIECBAgQIAAAQIECBAgQIAAAQIECBAgQIAAAQIEuhH4niQvJXlrN40VJUCgB4EKO9A93IOOBAgQIECAAAECBAgQIECAAAECBAgQIECAAAECBAgQIECAAAECBAgQIECAAAECBAgQIECAAAECBAgQIECAAAECBAgQIECAAAECBAgQIECAAAECBAgQIECAAAECBAgQIECAAAECBAgQIECAAAECBAgQIECAAAECBAgQIECAAAECBAgQIECAAAECBAgQIPA6gaGARiuQUUQCBAhcW+A3knz42oc6jwABAgQIECBAgAABAgQIECBAgAABAgQIECBAgAABAgQIECBAoCuBdyf5iyTf0VVrZQkQ6EGgwg50D/egIwECBAgQIECAAAECBAgQIECAAAECBAgQIECAAAECBAgQIECAAAECBAgQIECAAAECBAgQIECAAAECBAgQIECAAAECBAgQIECAAAECBAgQIECAAAECBAgQIECAAAECBAgQIECAAAECBAgQIECAAAECBAgQIECAAAECBAgQIECAAAECBAgQIECAAAECBAi8TmAooNEKZBSRAAEC1xb46yTfn+R/rn2w8wgQIECAAAECBAgQIECAAAECBAgQIECAAAECBAgQIECAAAECBLoQeEeS30vyfBdtlSRAoDeBCjvQvd2JvgQIECBAgAABAgQIECBAgAABAgQIECBAgAABAgQIECBAgAABAgQIECBAgAABAgQIECBAgAABAgQIECBAgAABAgQIECBAgAABAgQIECBAgAABAgQIECBAgAABAgQIECBAgAABAgQIECBAgAABAgQIECBAgAABAgQIECBAgAABAgQIECBAgAABAgQIEOheYCgg0ApkFJEAAQJrCHwiyS8k8XdwDV1nEiBAgAABAgQIECBAgAABAgQIECBAgAABAgQIECBAgAABAgTOLfCxJB85d0XtCBDoWKDCDnTH16M6AQIECBAgQIAAAQIECBAgQIAAAQIECBAgQIAAAQIECBAgQIAAAQIECBAgQIAAAQIECBAgQIAAAQIECBAgQIAAAQIECBAgQIAAAQIECBAgQIAAAQIECBAgQIAAAQIECBAgQIAAAQIECBAgQIAAAQIECBAgQIAAAQIECBAgQIAAAQIECBAgQIAAAQIE+hQYCtRuBTKKSIAAgTUEvprkl5L89hqHO5MAAQIECBAgQIAAAQIECBAgQIAAAQIECBAgQIAAAQIECBAgQOC0Au9P8qkk33DahooRINC7QIUd6N7vSH8CBAgQIECAAAECBAgQIECAAAECBAgQIECAAAECBAgQIECAAAECBAgQIECAAAECBAgQIECAAAECBAgQIECAAAECBAgQIECAAAECBAgQIECAAAECBAgQIECAAAECBAgQIECAAAECBAgQIECAAAECBAgQIECAAAECBAgQIECAAAECBAgQIECAAAECBAh0JzAUaNwKZBSRAAECawn8e5KfSfKnaw1wLgECBAgQIECAAAECBAgQIECAAAECBAgQIECAAAECBAgQIECAwKkEvjPJnyR516laKUOAAIHHBSrsQLszAgQIECBAgAABAgQIECBAgAABAgQIECBAgAABAgQIECBAgAABAgQIECBAgAABAgQIECBAgAABAgQIECBAgAABAgQIECBAgAABAgQIECBAgAABAgQIECBAgAABAgQIECBAgAABAgQI4VYRNQAAIABJREFUECBAgAABAgQIECBAgAABAgQIECBAgAABAgQIECBAgAABAgQIEOhMYCjQtxXIKCIBAgTWFHg5yU8m+cc1hzibAAECBAgQIECAAAECBAgQIECAAAECBAgQIECAAAECBAgQIECgvMDXJflcku8t30QBAgQIPFugwg60OyRAgAABAgQIECBAgAABAgQIECBAgAABAgQIECBAgAABAgQIECBAgAABAgQIECBAgAABAgQIECBAgAABAgQIECBAgAABAgQIECBAgAABAgQIECBAgAABAgQIECBAgAABAgQIECBAgAABAgQIECBAgAABAgQIECBAgAABAgQIECBAgAABAgQIECBAgACBzgSGAn1bgYwiEiBAYG2BzyZ5f5JX1x7kfAIECBAgQIAAAQIECBAgQIAAAQIECBAgQIAAAQIECBAgQIAAgZICl33Ajyb5SMn0QhMgQOBuAhV2oO/WyNMECBAgQIAAAQIECBAgQIAAAQIECBAgQIAAAQIECBAgQIAAAQIECBAgQIAAAQIECBAgQIAAAQIECBAgQIAAAQIECBAgQIAAAQIECBAgQIAAAQIECBAgQIAAAQIECBAgQIAAAQIECBAgQIAAAQIECBAgQIAAAQIECBAgQIAAAQIECBAgQIAAAQIECBAgUF5gKNCgFcgoIgECBLYQ+ESSn99ikBkECBAgQIAAAQIECBAgQIAAAQIECBAgQIAAAQIECBAgQIAAAQLlBJ5P8sdJ3lIuucAECBC4u0CFHei7t/IGAQIECBAgQIAAAQIECBAgQIAAAQIECBAgQIAAAQIECBAgQIAAAQIECBAgQIAAAQIECBAgQIAAAQIECBAgQIAAAQIECBAgQIAAAQIECBAgQIAAAQIECBAgQIAAAQIECBAgQIAAAQIECBAgQIAAAQIECBAgQIAAAQIECBAgQIAAAQIECBAgQIAAAQIECJQWGAqkbwUyikiAAIGtBH46yae2GmYOAQIECBAgQIAAAQIECBAgQIAAAQIECBAgQIAAAQIECBAgQIBACYFvSvJykm8tkVZIAgQIPFygwg70w1s6gQABAgQIECBAgAABAgQIECBAgAABAgQIECBAgAABAgQIECBAgAABAgQIECBAgAABAgQIECBAgAABAgQIECBAgAABAgQIECBAgAABAgQIECBAgAABAgQIECBAgAABAgQIECBAgAABAgQIECBAgAABAgQIECBAgAABAgQIECBAgAABAgQIECBAgAABAgRKCQwF0rYCGUUkQIDAVgKvJvmhJH+51UBzCBAgQIAAAQIECBAgQIAAAQIECBAgQIAAAQIECBAgQIAAAQIEDi3wjUl+N8nzh04pHAECBK4rUGEH+rqNnUaAAAECBAgQIECAAAECBAgQIECAAAECBAgQIECAAAECBAgQIECAAAECBAgQIECAAAECBAgQIECAAAECBAgQIECAAAECBAgQIECAAAECBAgQIECAAAECBAgQIECAAAECBAgQIECAAAECBAgQIECAAAECBAgQIECAAAECBAgQIECAAAECBAgQIECAAAEChxcYDp8waQUyikiAAIEtBb6Y5CeS/MOWQ80iQIAAAQIECBAgQIAAAQIECBAgQIAAAQIECBAgQIAAAQIECBA4pMDHk7xwyGRCESBAYD2BCjvQ67V3MgECBAgQIECAAAECBAgQIECAAAECBAgQIECAAAECBAgQIECAAAECBAgQIECAAAECBAgQIECAAAECBAgQIECAAAECBAgQIECAAAECBAgQIECAAAECBAgQIECAAAECBAgQIECAAAECBAgQIECAAAECBAgQIECAAAECBAgQIECAAAECBAgQIECAAAECBAgcUmA4ZKrHQ7UCGUUkQIDA1gJ/lORnk7yy9WDzCBAgQIAAAQIECBAgQIAAAQIECBAgQIAAAQIECBAgQIAAAQIEDiPwI0l+J8nbD5NIEAIECGwjUGEHehsJUwgQIECAAAECBAgQIECAAAECBAgQIECAAAECBAgQIECAAAECBAgQIECAAAECBAgQIECAAAECBAgQIECAAAECBAgQIECAAAECBAgQIECAAAECBAgQIECAAAECBAgQIECAAAECBAgQIECAAAECBAgQIECAAAECBAgQIECAAAECBAgQIECAAAECBAgQIEDgMALDYZI8PUgrkFFEAgQI7CHwm0l+OclX9xhuJgECBAgQIECAAAECBAgQIECAAAECBAgQIECAAAECBAgQIECAwO4Cf57kB3ZPIQABAgS2F6iwA729iokECBAgQIAAAQIECBAgQIAAAQIECBAgQIAAAQIECBAgQIAAAQIECBAgQIAAAQIECBAgQIAAAQIECBAgQIAAAQIECBAgQIAAAQIECBAgQIAAAQIECBAgQIAAAQIECBAgQIAAAQIECBAgQIAAAQIECBAgQIAAAQIECBAgQIAAAQIECBAgQIAAAQIECBAgsKvAsOv02w1vt3vMUwQIEOhO4PL38YUkn+yuucIECBAgQIAAAQIECBAgQIAAAQIECBAgQIAAAQIECBAgQIAAAQLfl+TPkrwNBQECBDoUqLAD3eG1qEyAAAECBAgQIECAAAECBAgQIECAAAECBAgQIECAAAECBAgQIECAAAECBAgQIECAAAECBAgQIECAAAECBAgQIECAAAECBAgQIECAAAECBAgQIECAAAECBAgQIECAAAECBAgQIECAAAECBAgQIECAAAECBAgQIECAAAECBAgQIECAAAECBAgQIECAAIG+BYYC9VuBjCISIEBgL4FXk7wvyd/sFcBcAgQIECBAgAABAgQIECBAgAABAgQIECBAgAABAgQIECBAgACBXQQ+neQDu0w2lAABAvsLVNiB3l9JAgIECBAgQIAAAQIECBAgQIAAAQIECBAgQIAAAQIECBAgQIAAAQIECBAgQIAAAQIECBAgQIAAAQIECBAgQIAAAQIECBAgQIAAAQIECBAgQIAAAQIECBAgQIAAAQIECBAgQIAAAQIECBAgQIAAAQIECBAgQIAAAQIECBAgQIAAAQIECBAgQIAAAQIECBDYVGDYdNr9hrX7veYtAgQIdCPwcpLnknylm8aKEiBAgAABAgQIECBAgAABAgQIECBAgAABAgQIECBAgAABAgT6Fnhnkn9O8ta+GbQnQKBjgQo70B1fj+oECBAgQIAAAQIECBAgQIAAAQIECBAgQIAAAQIECBAgQIAAAQIECBAgQIAAAQIECBAgQIAAAQIECBAgQIAAAQIECBAgQIAAAQIECBAgQIAAAQIECBAgQIAAAQIECBAgQIAAAQIECBAgQIAAAQIECBAgQIAAAQIECBAgQIAAAQIECBAgQIAAAQIECBDoU2AoULsVyCgiAQIE9hb4UJIX9w5hPgECBAgQIECAAAECBAgQIECAAAECBAgQIECAAAECBAgQIECAwCYCv5Lk1zaZZAgBAgSOKVBhB/qYclIRIECAAAECBAgQIECAAAECBAgQIECAAAECBAgQIECAAAECBAgQIECAAAECBAgQIECAAAECBAgQIECAAAECBAgQIECAAAECBAgQIECAAAECBAgQIECAAAECBAgQIECAAAECBAgQIECAAAECBAgQIECAAAECBAgQIECAAAECBAgQIECAAAECBAgQIECAwGoCw2onX+/gdr2jnESAAIHTCvxLkvck+Y/TNlSMAAECBAgQIECAAAECBAgQIECAAAECBAgQIECAAAECBAgQIEDgIvC1Sb6U5NtxECBAoGOBCjvQHV+P6gQIECBAgAABAgQIECBAgAABAgQIECBAgAABAgQIECBAgAABAgQIECBAgAABAgQIECBAgAABAgQIECBAgAABAgQIECBAgAABAgQIECBAgAABAgQIECBAgAABAgQIECBAgAABAgQIECBAgAABAgQIECBAgAABAgQIECBAgAABAgQIECBAgAABAgQIEOhTYChQuxXIKCIBAgSOIPChJC8eIYgMBAgQIECAAAECBAgQIECAAAECBAgQIECAAAECBAgQIECAAAECVxN4V5LvTvJtSV5J8qUkL13tdAcRIECgpkCFHeiaslITIECAAAECBAgQIECAAAECBAgQIECAAAECBAgQIECAAAECBAgQIECAAAECBAgQIECAAAECBAgQIECAAAECBAgQIECAAAECBAgQIECAAAECBAgQIECAAAECBAgQIECAAAECBAgQIECAAAECBAgQIECAAAECBAgQIECAAAECBAgQIECAAAECBAgQIECAwL0Fhnu/ud2LbbtRJhEgQKC0wOeS/HiS/yzdQngCBAgQIECAAAECBAgQIECAAAECBAgQIECAAAECBAgQIECAAIGLwHuWf6YkP4yDAAECBN4gUGEH2rURIECAAAECBAgQIECAAAECBAgQIECAAAECBAgQIECAAAECBAgQIECAAAECBAgQIECAAAECBAgQIECAAAECBAgQIECAAAECBAgQIECAAAECBAgQIECAAAECBAgQIECAAAECBAgQIECAAAECBAgQIECAAAECBAgQIECAAAECBAgQIECAAAECBAgQIECAQGcCQ4G+rUBGEQkQIHAEgVeSvDfJF48QRgYCBAgQIECAAAECBAgQIECAAAECBAgQIECAAAECBAgQIECAAIF7C/xikt+699teJECAwPkFKuxAn/8WNCRAgAABAgQIECBAgAABAgQIECBAgAABAgQIECBAgAABAgQIECBAgAABAgQIECBAgAABAgQIECBAgAABAgQIECBAgAABAgQIECBAgAABAgQIECBAgAABAgQIECBAgAABAgQIECBAgAABAgQIECBAgAABAgQIECBAgAABAgQIECBAgAABAgQIECBAgACBxwSGAh6tQEYRCRAgcBSBn0vyyaOEkYMAAQIECBAgQIAAAQIECBAgQIAAAQIECBAgQIAAAQIECBAgQOBOAl+T5MUkH7zTWx4mQIBAfwIVdqD7uxWNCRAgQIAAAQIECBAgQIAAAQIECBAgQIAAAQIECBAgQIAAAQIECBAgQIAAAQIECBAgQIAAAQIECBAgQIAAAQIECBAgQIAAAQIECBAgQIAAAQIECBAgQIAAAQIECBAgQIAAAQIECBAgQIAAAQIECBAgQIAAAQIECBAgQIAAAQIECBAgQIAAAQIECBAg0LnAUKB/K5BRRAIECBxF4PNJ/jDJO5L8W5IvJ/mro4STgwABAgQIECBAgAABAgQIECBAgAABAgQIECBAgAABAgQIECBA4JkCH03yq4wIECBA4EaBCjvQN5bwAAECBAgQIECAAAECBAgQIECAAAECBAgQIECAAAECBAgQIECAAAECBAgQIECAAAECBAgQIECAAAECBAgQIECAAAECBAgQIECAAAECBAgQIECAAAECBAgQIECAAAECBAgQIECAAAECBAgQIECAAAECBAgQIECAAAECBAgQIECAAAECBAgQIECAAAECBAicS2AoUKcVyCgiAQIEjizw90u4KclnjhxSNgIECBAgQIAAAQIECBAgQIAAAQIECBAgQIAAAQIECBAgQIBA5wLvTPLlJG/r3EF9AgQI3Eagwg70bXp4hgABAgQIECBAgAABAgQIECBAgAABAgQIECBAgAABAgQIECBAgAABAgQIECBAgAABAgQIECBAgAABAgQIECBAgAABAgQIECBAgAABAgQIECBAgAABAgQIECBAgAABAgQIECBAgAABAgQIECBAgAABAgQIECBAgAABAgQIECBAgAABAgQIECBAgAABAgROJDAU6NIKZBSRAAECFQT+NskHk/xThbAyEiBAgAABAgQIECBAgAABAgQIECBAgAABAgQIECBAgAABAgQ6E/h4khc666wuAQIE7itQYQf6vt28R4AAAQIECBAgQIAAAQIECBAgQIAAAQIECBAgQIAAAQIECBAgQIAAAQIECBAgQIAAAQIECBAgQIAAAQIECBAgQIAAAQIECBAgQIAAAQIECBAgQIAAAQIECBAgQIAAAQIECBAgQIAAAQIECBAgQIAAAQIECBAgQIAAAQIECBAgQIAAAQIECBAgQIAAAQJFBYYCuVuBjCISIECgisBXkvxUks9UCSwnAQIECBAgQIAAAQIECBAgQIAAAQIECBAgQIAAAQIECBAgQKATgf9O8vWddFWTAAECDxWosAP90I7eJ0CAAAECBAgQIECAAAECBAgQIECAAAECBAgQIECAAAECBAgQIECAAAECBAgQIECAAAECBAgQIECAAAECBAgQIECAAAECBAgQIECAAAECBAgQIECAAAECBAgQIECAAAECBAgQIECAAAECBAgQIECAAAECBAgQIECAAAECBAgQIECAAAECBAgQIECAAIFiAkOBvK1ARhEJECBQTeDHkvxBtdDyEiBAgAABAgQIECBAgAABAgQIECBAgAABAgQIECBAgAABAgROKvAtSf71pN3UIkCAwBoCFXag1+jtTAIECBAgQIAAAQIECBAgQIAAAQIECBAgQIAAAQIECBAgQIAAAQIECBAgQIAAAQIECBAgQIAAAQIECBAgQIAAAQIECBAgQIAAAQIECBAgQIAAAQIECBAgQIAAAQIECBAgQIAAAQIECBAgQIAAAQIECBAgQIAAAQIECBAgQIAAAQIECBAgQIAAAQIECBA4sMBw4GyPorUCGUUkQIBARYHvSvJ3FYPLTIAAAQIECBAgQIAAAQIECBAgQIAAAQIECBAgQIAAAQIECBA4mcAPJvnsyTqpQ4AAgTUFKuxAr9nf2QQIECBAgAABAgQIECBAgAABAgQIECBAgAABAgQIECBAgAABAgQIECBAgAABAgQIECBAgAABAgQIECBAgAABAgQIECBAgAABAgQIECBAgAABAgQIECBAgAABAgQIECBAgAABAgQIECBAgAABAgQIECBAgAABAgQIECBAgAABAgQIECBAgAABAgQIECBwQIHhgJmejNQKZBSRAAECFQW+kOS5isFlJkCAAAECBAgQIECAAAECBAgQIECAAAECBAgQIECAAAECBAicTOC9ST5/sk7qECBAYE2BCjvQa/Z3NgECBAgQIECAAAECBAgQIECAAAECBAgQIECAAAECBAgQIECAAAECBAgQIECAAAECBAgQIECAAAECBAgQIECAAAECBAgQIECAAAECBAgQIECAAAECBAgQIECAAAECBAgQIECAAAECBAgQIECAAAECBAgQIECAAAECBAgQIECAAAECBAgQIECAAAECBAgcUGA4YKYnI7UCGUUkQIBAVYHnknyhani5CRAgQIAAAQIECBAgQIAAAQIECBAgQIAAAQIECBAgQIAAAQInEXh7kv86SRc1CBAgsIVAhR3oLRzMIECAAAECBAgQIECAAAECBAgQIECAAAECBAgQIECAAAECBAgQIECAAAECBAgQIECAAAECBAgQIECAAAECBAgQIECAAAECBAgQIECAAAECBAgQIECAAAECBAgQIECAAAECBAgQIECAAAECBAgQIECAAAECBAgQIECAAAECBAgQIECAAAECBAgQIEDgf9m1u1DpsrNO4M/pvZ3eUiWWVgWJIEyEiYShLzoQp0GZ9oMEGzENUWkar0zIRXDQZNCIIAEJehNHdAa8kEyuwktf5CYxNApGnNhJ0/YQP+LnhdAEwUarSgurtLQqvYe1Jye8ajp9znmfvevsOr8NRRNS9ay1f/up9a/3rEWAwC0SuLhFc3m1qbQjmKMpEiBAYKwCvxgRPzXWyZs3AQIECBAgQIAAAQIECBAgQIAAAQIECBAgQIAAAQIECBAgQOCMBP4oIh45o/txKwQIEOhTYAxnoPu8f7UJECBAgAABAgQIECBAgAABAgQIECBAgAABAgQIECBAgAABAgQIECBAgAABAgQIECBAgAABAgQIECBAgAABAgQIECBAgAABAgQIECBAgAABAgQIECBAgAABAgQIECBAgAABAgQIECBAgAABAgQIECBAgAABAgQIECBAgAABAgQIECBAgAABAgQIECBA4BYKXNzCOf3bKbUjmKMpEiBAYKwCL0XEG8Y6efMmQIAAAQIECBAgQIAAAQIECBAgQIAAAQIECBAgQIAAAQIECJyRwHsj4v0R8fozuie3QoAAgb4ExnAGuq97V5cAAQIECBAgQIAAAQIECBAgQIAAAQIECBAgQIAAAQIECBAgQIAAAQIECBAgQIAAAQIECBAgQIAAAQIECBAgQIAAAQIECBAgQIAAAQIECBAgQIAAAQIECBAgQIAAAQIECBAgQIAAAQIECBAgQIAAAQIECBAgQIAAAQIECBAgQIAAAQIECBAgQIAAAQIEbqnAxS2d1/3TakcwR1MkQIDAWAX+MSImY528eRMgQIAAAQIECBAgQIAAAQIECBAgQIAAAQIECBAgQIAAAQIEzkjgmyLiLyLi68/ontwKAQIE+hIYwxnovu5dXQIECBAgQIAAAQIECBAgQIAAAQIECBAgQIAAAQIECBAgQIAAAQIECBAgQIAAAQIECBAgQIAAAQIECBAgQIAAAQIECBAgQIAAAQIECBAgQIAAAQIECBAgQIAAAQIECBAgQIAAAQIECBAgQIAAAQIECBAgQIAAAQIECBAgQIAAAQIECBAgQIAAAQIECBC4pQIXt3Re90+rHcEcTZEAAQJjFXhvRPzKWCdv3gQIECBAgAABAgQIECBAgAABAgQIECBAgAABAgQIECBAgACBMxN4Z0T87zO7J7dDgACBPgTGcAa6j/tWkwABAgQIECBAgAABAgQIECBAgAABAgQIECBAgAABAgQIECBAgAABAgQIECBAgAABAgQIECBAgAABAgQIECBAgAABAgQIECBAgAABAgQIECBAgAABAgQIECBAgAABAgQIECBAgAABAgQIECBAgAABAgQIECBAgAABAgQIECBAgAABAgQIECBAgAABAgRuscDFLZ7b5dTaEczRFAkQIDBGgc9HxKMR8cUxTt6cCRAgQIAAAQIECBAgQIAAAQIECBAgQIAAAQIECBAgQIAAAQJnKvB/IuK/num9uS0CBAhkCYzhDHTWvapDgAABAgQIECBAgAABAgQIECBAgAABAgQIECBAgAABAgQIECBAgAABAgQIECBAgAABAgQIECBAgAABAgQIECBAgAABAgQIECBAgAABAgQIECBAgAABAgQIECBAgAABAgQIECBAgAABAgQIECBAgAABAgQIECBAgAABAgQIECBAgAABAgQIECBAgAABAiMRuBjBPNsRzNEUCRAgMEaBt0TE/x3jxM2ZAAECBAgQIECAAAECBAgQIECAAAECBAgQIECAAAECBAgQIHDGAv8xIv40Ir72jO/RrREgQOBBBcZwBvpB79HnCRAgQIAAAQIECBAgQIAAAQIECBAgQIAAAQIECBAgQIAAAQIECBAgQIAAAQIECBAgQIAAAQIECBAgQIAAAQIECBAgQIAAAQIECBAgQIAAAQIECBAgQIAAAQIECBAgQIAAAQIECBAgQIAAAQIECBAgQIAAAQIECBAgQIAAAQIECBAgQIAAAQIECBAgQGBkAhcjmG87gjmaIgECBMYm8OGIePfYJm2+BAgQIECAAAECBAgQIECAAAECBAgQIECAAAECBAgQIECAAIE7IvDfI+J/3JF7dZsECBC4icAYzkDf5L58hgABAgQIECBAgAABAgQIECBAgAABAgQIECBAgAABAgQIECBAgAABAgQIECBAgAABAgQIECBAgAABAgQIECBAgAABAgQIECBAgAABAgQIECBAgAABAgQIECBAgAABAgQIECBAgAABAgQIECBAgAABAgQIECBAgAABAgQIECBAgAABAgQIECBAgAABAgRGLHAxgrm3I5ijKRIgQGBMAn8fEW+IiPJfFwECBAgQIECAAAECBAgQIECAAAECBAgQIECAAAECBAgQIECAwO0TqCLixYh49PZNzYwIECBwKwTGcAb6VkCZBAECBAgQIECAAAECBAgQIECAAAECBAgQIECAAAECBAgQIECAAAECBAgQIECAAAECBAgQIECAAAECBAgQIECAAAECBAgQIECAAAECBAgQIECAAAECBAgQIECAAAECBAgQIECAAAECBAgQIECAAAECBAgQIECAAAECBAgQIECAAAECBAgQIECAAAECBAgMJ3Ax3FA3Hqm98Sd9kAABAgS+ksC7I+LDaAgQIECAAAECBAgQIECAAAECBAgQIECAAAECBAgQIECAAAECBG61wH+OiD+IiPpWz9LkCBAgcBqBMZyBPo2MUQkQIECAAAECBAgQIECAAAECBAgQIECAAAECBAgQIECAAAECBAgQIECAAAECBAgQIECAAAECBAgQIECAAAECBAgQIECAAAECBAgQIECAAAECBAgQIECAAAECBAgQIECAAAECBAgQIECAAAECBAgQIECAAAECBAgQIECAAAECBAgQIECAAAECBAgQIEDgZAIXJxv56gO3V3+rdxIgQIDAawj834h4CyUCBAgQIECAAAECBAgQIECAAAECBAgQIECAAAECBAgQIECAAIFRCHwwIn52FDM1SQIECAwrMIYz0MOKGI0AAQIECBAgQIAAAQIECBAgQIAAAQIECBAgQIAAAQIECBAgQIAAAQIECBAgQIAAAQIECBAgQIAAAQIECBAgQIAAAQIECBAgQIAAAQIECBAgQIAAAQIECBAgQIAAAQIECBAgQIAAAQIECBAgQIAAAQIECBAgQIAAAQIECBAgQIAAAQIECBAgQIAAAQIETi5wcfIZvPYE2td+i3cQIECAwBUEvhgRj0bE56/wXm8hQIAAAQIECBAgQIAAAQIECBAgQIAAAQIECBAgQIAAAQIECBA4vcB/iIg/joj/dPqpmAEBAgRulcAYzkDfKjCTIUCAAAECBAgQIECAAAECBAgQIECAAAECBAgQIECAAAECBAgQIECAAAECBAgQIECAAAFBI6p9AAAgAElEQVQCBAgQIECAAAECBAgQIECAAAECBAgQIECAAAECBAgQIECAAAECBAgQIECAAAECBAgQIECAAAECBAgQIECAAAECBAgQIECAAAECBAgQIECAAAECBAgQIECAAIH+BS76H+KBR2gfuIICBAgQIFAE/mdE/AQKAgQIECBAgAABAgQIECBAgAABAgQIECBAgAABAgQIECBAgACBUQn8l4h4PiLGcN5vVLAmS4DAqAWsiaN+fCZPgAABAgQIECBAgAABAgQIECBAgAABAgQIECBAgAABAgQIECBAgAABAgQIECBAgAABAgQIECBAgAABAgQIECBAgAABAgQIECBAgAABAgQIECBAgAABAgQIECBAgAABAgQIECBAgAABAgQIECBAgAABAgQIECBAgAABAgQIECBAgAABAgQIECBAgACB8xS4GMFttSOYoykSIEDgtgu8HBFvjIh/uO0TNT8CBAgQIECAAAECBAgQIECAAAECBAgQIECAAAECBAgQIECAAIF/J/C/IuK/cSFAgACBLwuM4Qy0x0WAAAECBAgQIECAAAECBAgQIECAAAECBAgQIECAAAECBAgQIECAAAECBAgQIECAAAECBAgQIECAAAECBAgQIECAAAECBAgQIECAAAECBAgQIECAAAECBAgQIECAAAECBAgQIECAAAECBAgQIECAAAECBAgQIECAAAECBAgQIECAAAECBAgQIECAAAECd0zgYgT3245gjqZIgAABAgQIECBAgAABAgQIECBAgAABAgQIECBAgAABAgQIECBAgAABAgQIECBAgMAwAmM4Az2MhFEIECBAgAABAgQIECBAgAABAgQIECBAgAABAgQIECBAgAABAgQIECBAgAABAgQIECBAgAABAgQIECBAgAABAgQIECBAgAABAgQIECBAgAABAgQIECBAgAABAgQIECBAgAABAgQIECBAgAABAgQIECBAgAABAgQIECBAgAABAgQIECBAgAABAgQIECBA4NYIXNyambz6RNoRzNEUCRAgQIAAAQIECBAgQIAAAQIECBAgQIAAAQIECBAgQIAAAQIECBAgQIAAAQIECBAYRmAMZ6CHkTAKAQIECBAgQIAAAQIECBAgQIAAAQIECBAgQIAAAQIECBAgQIAAAQIECBAgQIAAAQIECBAgQIAAAQIECBAgQIAAAQIECBAgQIAAAQIECBAgQIAAAQIECBAgQIAAAQIECBAgQIAAAQIECBAgQIAAAQIECBAgQIAAAQIECBAgQIAAAQIECBAgQIAAAQIECNwagYtbM5NXn0g7gjmaIgECBAgQIECAAAECBAgQIECAAAECBAgQIECAAAECBAgQIECAAAECBAgQIECAAAECwwiM4Qz0MBJGIUCAAAECBAgQIECAAAECBAgQIECAAAECBAgQIECAAAECBAgQIECAAAECBAgQIECAAAECBAgQIECAAAECBAgQIECAAAECBAgQIECAAAECBAgQIECAAAECBAgQIECAAAECBAgQIECAAAECBAgQIECAAAECBAgQIECAAAECBAgQIECAAAECBAgQIECAAIFbI3Bxa2by6hNpRzBHUyRAgAABAgQIECBAgAABAgQIECBAgAABAgQIECBAgAABAgQIECBAgAABAgQIECBAYBiBMZyBHkbCKAQIECBAgAABAgQIECBAgAABAgQIECBAgAABAgQIECBAgAABAgQIECBAgAABAgQIECBAgAABAgQIECBAgAABAgQIECBAgAABAgQIECBAgAABAgQIECBAgAABAgQIECBAgAABAgQIECBAgAABAgQIECBAgAABAgQIECBAgAABAgQIECBAgAABAgQIECBwawQubs1MXn0i7QjmaIoECBC4dQLf9m3fFn/wB38QTdPEfr+P1WoV8/m8+999X8fjMZbLZUyn0+7V99W2bXd/dV3HbDbre7iu/mazicPhEIvFYpDxdrtdbLfb7hmW++z70jP5wnom19Q6k+tZqllnck1lU65nqSab8k1lU66pbMr1lE35nrIp31Q25ZvKplxT2ZTrKZvyPWVTvqlsyjeVTbmmsinXUzble8qmfFPZlG8qm3JNZVOup2zK9yzZtF6vo6qqf3cW4vd+7/fiO77jO6L0sYsAAQJ3WGAMZ6Dv8ONx6wQIECBAgAABAgQIECBAgAABAgQIECBAgAABAgQIECBAgAABAgQIECBAgAABAgQIECBAgAABAgQIECBAgAABAgQIECBAgAABAgQIECBAgAABAgQIECBAgAABAgQIECBAgAABAgQIECBAgAABAgQIECBAgAABAgQIECBAgAABAgQIECBAgAABAgQIELibAhcjuO12BHM0RQIECNwqgbqu43Of+1w88sgjX57Xfr+P1WoV8/k8mqbpfb7H4zGWy2VMp9Pu1ffVtm13f+XeZ7NZ38N19TebTRwOh1gsFoOMt9vtYrvdds+w3Gffl57JF9YzuabWmVzPUs06k2sqm3I9SzXZlG8qm3JNZVOup2zK95RN+aayKd9UNuWayqZcT9mU7ymb8k1lU76pbMo1lU25nrIp31M25ZvKpnxT2ZRreopsWq/XUVWVfe2kR3kX1plX65lf/MVfjJ/6qZ9KklSGAAECoxQYwxnoUcKaNAECBAgQIECAAAECBAgQIECAAAECBAgQIECAAAECBAgQIECAAAECBAgQIECAAAECBAgQIECAAAECBAgQIECAAAECBAgQIECAAAECBAgQIECAAAECBAgQIECAAAECBAgQIECAAAECBAgQIECAAAECBAgQIECAAAECBAgQIECAAAECBAgQIECAAAECBAjcXODi5h8d7JPtYCMZiAABAmci8Au/8AvxMz/zM//ubvb7faxWq5jP59E0Te93ezweY7lcxnQ67V59X23bdvdX13XMZrO+h+vqbzabOBwOsVgsBhlvt9vFdrvtnmG5z74vPZMvrGdyTa0zuZ6lmnUm11Q25XqWarIp31Q25ZrKplxP2ZTvKZvyTWVTvqlsyjWVTbmesinfUzblm8qmfFPZlGsqm3I9ZVO+p2zKN70L2bRer6OqKnuUSe2jZ5Ig7yvj90yu6Sl+z7zaOvP93//98eyzz+beoGoECBAYj8AYzkCPR9NMCRAgQIAAAQIECBAgQIAAAQIECBAgQIAAAQIECBAgQIAAAQIECBAgQIAAAQIECBAgQIAAAQIECBAgQIAAAQIECBAgQIAAAQIECBAgQIAAAQIECBAgQIAAAQIECBAgQIAAAQIECBAgQIAAAQIECBAgQIAAAQIECBAgQIAAAQIECBAgQIAAAQIECBAgQCBF4CKlSr9F2n7Lq06AAIHzEnjsscfiM5/5TDz00ENf8cb2+32sVquYz+fRNE3vN388HmO5XMZ0Ou1efV9t23b3V9d1zGazvofr6m82mzgcDrFYLAYZb7fbxXa77Z5huc++Lz2TL6xnck2tM7mepZp1JtdUNuV6lmqyKd9UNuWayqZcT9mU7ymb8k1lU76pbMo1lU25nrIp31M25ZvKpnxT2ZRrKptyPWVTvqdsyje9C9m0Xq+jqip7lEnto2eSIO8rU37PlAwu+8xDXPabcpVLNn2ldebv//7v401velO8/PLLuQOqRoAAgXEIjOEM9DgkzZIAAQIECBAgQIAAAQIECBAgQIAAAQIECBAgQIAAAQIECBAgQIAAAQIECBAgQIAAAQIECBAgQIAAAQIECBAgQIAAAQIECBAgQIAAAQIECBAgQIAAAQIECBAgQIAAAQIECBAgQIAAAQIECBAgQIAAAQIECBAgQIAAAQIECBAgQIAAAQIECBAgQIAAAQIE0gQu0ir1V6jtr7TKBAgQOC+ByWQSf/Znfxbf8i3f8lVvbL/fx2q1ivl8Hk3T9I5wPB5juVzGdDrtXn1fbdt291fXdcxms76H6+pvNps4HA6xWCwGGW+328V2u+2eYbnPvi89ky+sZ3JNrTO5nqWadSbXVDblepZqsinfVDblmsqmXE/ZlO8pm/JNZVO+qWzKNZVNuZ6yKd9TNuWbyqZ8U9mUayqbcj1lU75nyab1eh1VVdlvSuK9C9mkZ5Ka5Utl9Eyu5+W+dsngss88xGW/KVf51bLpueeei8cffzxeeeWV3AFVI0CAwO0XGMMZ6NuvaIYECBAgQIAAAQIECBAgQIAAAQIECBAgQIAAAQIECBAgQIAAAQIECBAgQIAAAQIECBAgQIAAAQIECBAgQIAAAQIECBAgQIAAAQIECBAgQIAAAQIECBAgQIAAAQIECBAgQIAAAQIECBAgQIAAAQIECBAgQIAAAQIECBAgQIAAAQIECBAgQIAAAQIECBAgkCpwkVqtn2JtP2VVJUCAwPkJfOQjH4kf/dEfvdKN7ff7WK1WMZ/Po2maK33mQd50PB5juVzGdDrtXn1fbdt291fXdcxms76H6+pvNps4HA6xWCwGGW+328V2u+2eYbnPvi89ky+sZ3JNrTO5nqWadSbXVDblepZqsinfVDblmsqmXE/ZlO8pm/JNZVO+qWzKNZVNuZ6yKd9TNuWbyqZ8U9mUa3qKbFqv11FVlb2DpEd5F9YZPZPULF8qo2dyPe1R5nvelWwq91n2mYe47DflK5ezEP/298zP//zPx8/+7M/mD6YiAQIEbrfAGM5A325BsyNAgAABAgQIECBAgAABAgQIECBAgAABAgQIECBAgAABAgQIECBAgAABAgQIECBAgAABAgQIECBAgAABAgQIECBAgAABAgQIECBAgAABAgQIECBAgAABAgQIECBAgAABAgQIECBAgAABAgQIECBAgAABAgQIECBAgAABAgQIECBAgAABAgQIECBAgACBdIGL9Ir5Bdv8kioSIEDg/AR+4Ad+ID7xiU9c68b2+32sVquYz+fRNM21PnuTNx+Px1gulzGdTrtX31fbtt391XUds9ms7+G6+pvNJg6HQywWi0HG2+12sd1uu2dY7rPvS8/kC+uZXFPrTK5nqWadyTWVTbmepZpsyjeVTbmmsinXUzble8qmfFPZlG8qm3JNZVOup2zK95RN+aayKd9UNuWaniKb1ut1VFVl7yDpUd6FdUbPJDXLl8romVxPe5T5nnclm8p9ln3mIa6yp132nOxr52mXsxD3/54p/5Z661vfGp/61KfyBlGJAAECt19gDGegb7+iGRIgQIAAAQIECBAgQIAAAQIECBAgQIAAAQIECBAgQIAAAQIECBAgQIAAAQIECBAgQIAAAQIECBAgQIAAAQIECBAgQIAAAQIECBAgQIAAAQIECBAgQIAAAQIECBAgQIAAAQIECBAgQIAAAQIECBAgQIAAAQIECBAgQIAAAQIECBAgQIAAAQIECBAgQIBAqsBFarV+irX9lFWVAAEC5yPwute9Lv7iL/4ivuEbvuHaN7Xf72O1WsV8Po+maa79+et+4Hg8xnK5jOl02r36vtq27e6vruuYzWZ9D9fV32w2cTgcYrFYDDLebreL7XbbPcNyn31feiZfWM/kmlpncj1LNetMrqlsyvUs1WRTvqlsyjWVTbmesinfUzblm8qmfFPZlGsqm3I9ZVO+p2zKN5VN+aayKdf0FNm0Xq+jqip7B0mP8i6sM3omqVm+VEbP5Hpe7lGW9bTsGQ5x2TvIVS6/gU+xzgzZM2VPu/SNfe283ilnIe7/PVPOYrzpTW/qzmS4CBAgcEcExnAG+o48CrdJgAABAgQIECBAgAABAgQIECBAgAABAgQIECBAgAABAgQIECBAgAABAgQIECBAgAABAgQIECBAgAABAgQIECBAgAABAgQIECBAgAABAgQIECBAgAABAgQIECBAgAABAgQIECBAgAABAgQIECBAgAABAgQIECBAgAABAgQIECBAgAABAgQIECBAgAABApcCFyOgaEcwR1MkQIDASQV+8zd/M972trfdeA77/T5Wq1XM5/NomubGda76wePxGMvlMqbTaffq+2rbtru/uq5jNpv1PVxXf7PZxOFwiMViMch4u90utttt9wzLffZ96Zl8YT2Ta2qdyfUs1awzuaayKdezVJNN+aayKddUNuV6yqZ8T9mUbyqb8k1lU66pbMr1lE35nrIp31Q25ZvKplzTU2TTer2OqqrsHSQ9yruwzuiZpGb5Uhk9k+t5uUdZ1tOyZzjEZe8gV7n8Bj7FOjNkz5Q97dI39rXzeqechbj/98ynPvWpeOtb3xqln1wECBC4AwJjOAN9Bx6DWyRAgAABAgQIECBAgAABAgQIECBAgAABAgQIECBAgAABAgQIECBAgAABAgQIECBAgAABAgQIECBAgAABAgQIECBAgAABAgQIECBAgAABAgQIECBAgAABAgQIECBAgAABAgQIECBAgAABAgQIECBAgAABAgQIECBAgAABAgQIECBAgAABAgQIECBAgACB+wUuRsDRjmCOpkiAAIGTCbznPe+JX/3VX33g8ff7faxWq5jP59E0zQPXe60Cx+MxlstlTKfT7tX31bZtd391XcdsNut7uK7+ZrOJw+EQi8VikPF2u11st9vuGZb77PvSM/nCeibX1DqT61mqWWdyTWVTrmepJpvyTWVTrqlsyvWUTfmesinfVDblm8qmXFPZlOspm/I9ZVO+qWzKN5VNuaanyKb1eh1VVdk7SHqUd2Gd0TNJzfKlMnom1/Nyj7Ksp2XPcIjL3kGucvkNfIp1ZsieKXvapW/sa+f1TjkLcf/vmQ984APxwQ9+MG8AlQgQIHB7BcZwBvr26pkZAQIECBAgQIAAAQIECBAgQIAAAQIECBAgQIAAAQIECBAgQIAAAQIECBAgQIAAAQIECBAgQIAAAQIECBAgQIAAAQIECBAgQIAAAQIECBAgQIAAAQIECBAgQIAAAQIECBAgQIAAAQIECBAgQIAAAQIECBAgQIAAAQIECBAgQIAAAQIECBAgQIAAAQIECPQicNFL1dyibW451QgQIHA+At/6rd8af/InfxJN06Tc1H6/j9VqFfP5PK3mV5vY8XiM5XIZ0+m0e/V9tW3b3V9d1zGbzfoerqu/2WzicDjEYrEYZLzdbhfb7bZ7huU++770TL6wnsk1tc7kepZq1plcU9mU61mqyaZ8U9mUayqbcj1lU76nbMo3lU35prIp11Q25XrKpnxP2ZRvKpvyTWVTrukpsmm9XkdVVfYOkh7lXVhn9ExSs3ypjJ7J9bzcoyzradkzHOKyd5CrXH4Dn2KdGbJnyp526Rv72nm9U85CXP6eeeWVV+Lxxx+P5557Lm8AlQgQIHA7BcZwBvp2ypkVAQIECBAgQIAAAQIECBAgQIAAAQIECBAgQIAAAQIECBAgQIAAAQIECBAgQIAAAQIECBAgQIAAAQIECBAgQIAAAQIECBAgQIAAAQIECBAgQIAAAQIECBAgQIAAAQIECBAgQIAAAQIECBAgQIAAAQIECBAgQIAAAQIECBAgQIAAAQIECBAgQIAAAQIECPQmcNFb5bzCbV4plQgQIHA+Ag899FC8+OKL8eY3vzn1pvb7faxWq5jP59E0TWrtr1TseDzGcrmM6XTavfq+2rbt7q+u65jNZn0P19XfbDZxOBxisVgMMt5ut4vtdts9w3KffV96Jl9Yz+SaWmdyPUs160yuqWzK9SzVZFO+qWzKNZVNuZ6yKd9TNuWbyqZ8U9mUayqbcj1lU76nbMo3lU35prIp1/QU2bRer6OqKnsHSY/yLqwzp+iZ8t0o+z9DXP4OnKtcfs/omVxT60yu5+W+9pDrTNnTLmuNfe28Z1nOQlz+nnn55ZfjkUce6c5juAgQIHDGAmM4A33G/G6NAAECBAgQIECAAAECBAgQIECAAAECBAgQIECAAAECBAgQIECAAAECBAgQIECAAAECBAgQIECAAAECBAgQIECAAAECBAgQIECAAAECBAgQIECAAAECBAgQIECAAAECBAgQIECAAAECBAgQIECAAAECBAgQIECAAAECBAgQIECAAAECBAgQIECAAAECBL6SwMUIWNoRzNEUCRAgMLjAz/3cz8UHPvCBXsbd7/exWq1iPp9H0zS9jHF/0ePxGMvlMqbTaffq+2rbtru/uq5jNpv1PVxXf7PZxOFwiMViMch4u90utttt9wzLffZ96Zl8YT2Ta2qdyfUs1awzuaayKdezVJNN+aayKddUNuV6yqZ8T9mUbyqb8k1lU66pbMr1lE35nrIp31Q25ZvKplzTU2TTer2OqqrsHSQ9yruwzpyiZ8p3o+z/DHH5O3Cucvk9c+49U/YnS9/Yo8zpHT2T43h/laGzqZwRKGcThjoLUe61jHf5e+b555+Pxx9/vDur4CJAgMCZCozhDPSZ0rstAgQIECBAgAABAgQIECBAgAABAgQIECBAgAABAgQIECBAgAABAgQIECBAgAABAgQIECBAgAABAgQIECBAgAABAgQIECBAgAABAgQIECBAgAABAgQIECBAgAABAgQIECBAgAABAgQIECBAgAABAgQIECBAgAABAgQIECBAgAABAgQIECBAgAABAgQIEHg1gYsR0LQjmKMpEiBAYFCBN7/5zfHiiy/GQw891Nu4+/0+VqtVzOfzaJqmt3EuCx+Px1gulzGdTrtX31fbtt391XUds9ms7+G6+pvNJg6HQywWi0HG2+12sd1uu2dY7rPvS8/kC+uZXFPrTK5nqWadyTWVTbmepZpsyjeVTbmmsinXUzble8qmfFPZlG8qm3JNZVOup2zK95RN+aayKd9UNuWaniKb1ut1VFVl7yDpUd6FdeYUPVO+G2X/Z4jL34FzlcvvmXPvmbI/WfrGHmVO7+iZHMf7qwydTeWMQDmbMNRZiHKvZbzL3zP37t2LH/mRH8mHVJEAAQK3Q2AMZ6Bvh5RZECBAgAABAgQIECBAgAABAgQIECBAgAABAgQIECBAgAABAgQIECBAgAABAgQIECBAgAABAgQIECBAgAABAgQIECBAgAABAgQIECBAgAABAgQIECBAgAABAgQIECBAgAABAgQIECBAgAABAgQIECBAgAABAgQIECBAgAABAgQIECBAgAABAgQIECBAgMBgAheDjXTzgdqbf9QnCRAgcH4Cs9ksPve5z8Ub3vCG3m9uv9/HarWK+XweTdP0Pt7xeIzlchnT6bR79X21bdvdX13XUVyHuDabTRwOh1gsFkMMF7vdLrbbbfcMy332femZfGE9k2tqncn1LNWsM7mmsinXs1STTfmmsinXVDblesqmfE/ZlG8qm/JNZVOuqWzK9ZRN+Z6yKd9UNuWbyqZc01Nk03q9jqqq7B0kPcq7sM6comfKd6Ps/wxx+TtwrnL5PXPuPVP2J0vf2KPM6R09k+N4f5Whs6mcEShnE4Y6C1HutYx3+Xvm/e9/f3zoQx/Kh1SRAAECpxcYwxno0yuZAQECBAgQIECAAAECBAgQIECAAAECBAgQIECAAAECBAgQIECAAAECBAgQIECAAAECBAgQIECAAAECBAgQIECAAAECBAgQIECAAAECBAgQIECAAAECBAgQIECAAAECBAgQIECAAAECBAgQIECAAAECBAgQIECAAAECBAgQIECAAAECBAgQIECAAAECBAgMKnAx6Gg3G6y92cd8igABAucnUFVV/MZv/EY88sgjMZ/Po67r3m9yv9/HarXqxmuapvfxjsdjLJfLmE6n3avvq23b7v6K5Ww263u4rv5ms4nD4RCLxWKQ8Xa7XWy3Wz2TpK1nkiDvK2OdyTe1zuSayqZcz1JNNuWayqZcz1JNNuWbyqZcU9mU6ymb8j1lU76pbMo3lU25prIp11M25XvKpnzTu5BN6/U6yr7MkHsHZT0t+zFDXP4+k6tc1hk9k2tqncn1vNyjHHKdKfuTZa2xr533LMu+9jln07n3TDkjUJ7hUGchSudd9szXf/3Xx9vf/vb45Cc/mdeQKhEgQOB2CIzhDPTtkDILAgQIECBAgAABAgQIECBAgAABAgQIECBAgAABAgQIECBAgAABAgQIECBAgAABAgQIECBAgAABAgQIECBAgAABAgQIECBAgAABAgQIECBAgAABAgQIECBAgAABAgQIECBAgAABAgQIECBAgAABAgQIECBAgAABAgQIECBAgAABAgQIECBAgAABAgQIEBhM4GKwkW4+UHvzj/okAQIEzkvgl37pl+J973tf7Ha72G63MZ/Po67r3m9yv9/HarXqxmuapvfxjsdjLJfLmE6n3avvq23b7v6K5Ww263u4rv5ms4nD4RCLxWKQ8fRMLrOeyfUs1awz+abWmVxT2ZTrWarJplxT2ZTrKZvyPf0GzjeVTfmmsinXVDblesqmfE/ZlG8qm/JNZVOuqWzK9bwr2bRer6OqqkH3Dsp6WvZjhrisM7nKZZ3RM7mmd2Hv4Nx7puxpl7XGvnbed6Psa59zNp17z5QzAuUZDnUWonTeZc88/PDD8dhjj8Uf/dEf5TWkSgQIEDi9wBjOQJ9eyQwIECBAgAABAgQIECBAgAABAgQIECBAgAABAgQIECBAgAABAgQIECBAgAABAgQIECBAgAABAgQIECBAgAABAgQIECBAgAABAgQIECBAgAABAgQIECBAgAABAgQIECBAgAABAgQIECBAgAABAgQIECBAgAABAgQIECBAgAABAgQIECBAgAABAgQIECBAYFCBi0FHu9lg7c0+5lMECBA4L4GnnnoqnnnmmS/f1G63i+12G/P5POq67v1m9/t9rFarbrymaXof73g8xnK5jOl02r36vtq27e6vWM5ms76H6+pvNps4HA6xWCwGGU/P5DLrmVzPUs06k29qnck1lU25nqWabMo1lU25nrIp39Nv4HxT2ZRvKptyTWVTrqdsyveUTfmmsinfVDblmsqmXM+7kk3r9Tqqqhp076Csp2U/ZojLOpOrXNYZPZNrehf2Ds69Z8qedllr7GvnfTfKvvY5Z9O590w5I1Ce4VBnIXxSEXIAACAASURBVErnXfZMWVMfffTRePnll/MaUiUCBAicVmAMZ6BPK2R0AgQIECBAgAABAgQIECBAgAABAgQIECBAgAABAgQIECBAgAABAgQIECBAgAABAgQIECBAgAABAgQIECBAgAABAgQIECBAgAABAgQIECBAgAABAgQIECBAgAABAgQIECBAgAABAgQIECBAgAABAgQIECBAgAABAgQIECBAgAABAgQIECBAgAABAgQIEBhc4GLwEa8/YHv9j/gEAQIEzkvg0Ucfjeeffz4efvjhf3Vju90uttttzOfzqOu695ve7/exWq268Zqm6X284/EYy+UyptNp9+r7atu2u79iOZvN+h6uq7/ZbOJwOMRisRhkPD2Ty6xncj1LNetMvql1JtdUNuV6lmqyKddUNuV6yqZ8T7+B801lU76pbMo1lU25nrIp31M25ZvKpnxT2ZRrKptyPe9KNq3X66iqatC9g7Kelv2YIS7rTK5yWWf0TK7pXdg7OPeeKXvaZa2xr5333Sj72uecTefeM+WMQHmGQ52FKJ132TNf+MIX4rHHHot/+qd/ymtIlQgQIHA6gTGcgT6djpEJECBAgAABAgQIECBAgAABAgQIECBAgAABAgQIECBAgAABAgQIECBAgAABAgQIECBAgAABAgQIECBAgAABAgQIECBAgAABAgQIECBAgAABAgQIECBAgAABAgQIECBAgAABAgQIECBAgAABAgQIECBAgAABAgQIECBAgAABAgQIECBAgAABAgQIECBA4CQCFycZ9XqDttd7u3cTIEDgvAS+8Ru/Mf74j/84Xv/613/FG9vtdrHdbmM+n0dd173f/H6/j9Vq1Y3XNE3v4x2Px1gulzGdTrtX31fbtt39FcvZbNb3cF39zWYTh8MhFovFIOPpmVxmPZPrWapZZ/JNrTO5prIp17NUk025prIp11M25Xv6DZxvKpvyTWVTrqlsyvWUTfmesinfVDblm8qmXFPZlOt5V7JpvV5HVVWD7h2U9bTsxwxxWWdylcs6o2dyTe/C3sG590zZ0y5rjX3tvO9G2dc+52w6954pZwTKMxzqLETpvMueee655+Ltb397lLxyESBAYOQCYzgDPXJi0ydAgAABAgQIECBAgAABAgQIECBAgAABAgQIECBAgAABAgQIECBAgAABAgQIECBAgAABAgQIECBAgAABAgQIECBAgAABAgQIECBAgAABAgQIECBAgAABAgQIECBAgAABAgQIECBAgAABAgQIECBAgAABAgQIECBAgAABAgQIECBAgAABAgQIECBAgACB6wpcXPcDJ3h/e4IxDUmAAIFbIVBVVfzO7/xOfOd3fudXnc9ut4vtdhvz+Tzquu597vv9PlarVTde0zS9j3c8HmO5XMZ0Ou1efV9t23b3Vyxns1nfw3X1N5tNHA6HWCwWg4ynZ3KZ9UyuZ6lmnck3tc7kmsqmXM9STTblmsqmXE/ZlO/pN3C+qWzKN5VNuaayKddTNuV7yqZ8U9mUbyqbck1lU67nXcmm9XodZe9myL2Dsp6W/ZghLutMrnJZZ/RMruld2Ds4954pe9plrbGvnffdKPva55xN594z5YxAeYZDnYUonXfZM7/2a78WP/3TP53XjCoRIEDgNAJjOAN9GhmjEiBAgAABAgQIECBAgAABAgQIECBAgAABAgQIECBAgAABAgQIECBAgAABAgQIECBAgAABAgQIECBAgAABAgQIECBAgAABAgQIECBAgAABAgQIECBAgAABAgQIECBAgAABAgQIECBAgAABAgQIECBAgAABAgQIECBAgAABAgQIECBAgAABAgQIECBAgMDJBC5ONvLVB26v/lbvJECAwHkJ/Mqv/Er8+I//+JVuarfbxXa7jfl8HnVdX+kzD/Km/X4fq9WqG69pmgcpdaXPHo/HWC6XMZ1Ou1ffV9u23f0Vy9ls1vdwXf3NZhOHwyEWi8Ug4+mZXGY9k+tZqlln8k2tM7mmsinXs1STTbmmsinXUzble/oNnG8qm/JNZVOuqWzK9ZRN+Z6yKd9UNuWbyqZcU9mU63lXsmm9XkdVVYPuHZT1tOzHDHFZZ3KVyzqjZ3JN78Lewbn3TNnTLmuNfe2870bZ1z7nbDr3nilnBMozHOosROm8y575sR/7sbh3715eM6pEgACB4QXGcAZ6eBUjEiBAgAABAgQIECBAgAABAgQIECBAgAABAgQIECBAgAABAgQIECBAgAABAgQIECBAgAABAgQIECBAgAABAgQIECBAgAABAgQIECBAgAABAgQIECBAgAABAgQIECBAgAABAgQIECBAgAABAgQIECBAgAABAgQIECBAgAABAgQIECBAgAABAgQIECBAgMBJBS5OOvrVBm+v9jbvIkCAwHkJPPXUU/HMM89c66Z2u11st9uYz+dR1/W1PnuTN+/3+1itVt14TdPcpMS1PnM8HmO5XMZ0Ou1efV9t23b3Vyxns1nfw3X1N5tNHA6HWCwWg4ynZ3KZ9UyuZ6lmnck3tc7kmsqmXM9STTblmsqmXE/ZlO/pN3C+qWzKN5VNuaayKddTNuV7yqZ8U9mUbyqbck1lU67nXcmm9XodVVUNundQ1tOyHzPEZZ3JVS7rjJ7JNb0Lewfn3jNlT7usNfa1874bZV/7nLPp3HumnBEo3/vJZDLIWYjSeaVnXnnllXjyySfj+eefz2tGlQgQIDCswBjOQA8rYjQCBAgQIECAAAECBAgQIECAAAECBAgQIECAAAECBAgQIECAAAECBAgQIECAAAECBAgQIECAAAECBAgQIECAAAECBAgQIECAAAECBAgQIECAAAECBAgQIECAAAECBAgQIECAAAECBAgQIECAAAECBAgQIECAAAECBAgQIECAAAECBAgQIECAAAECBAgQOLnAxcln8NoTaF/7Ld5BgACB8xJ49NFH4/nnn4+HH3742je22+1iu93GfD6Puq6v/fnrfmC/38dqterGa5rmuh+/9vuPx2Msl8uYTqfdq++rbdvu/orlbDbre7iu/mazicPhEIvFYpDx9Ewus57J9SzVrDP5ptaZXFPZlOtZqsmmXFPZlOspm/I9/QbON5VN+aayKddUNuV6yqZ8T9mUbyqb8k1lU66pbMr1vCvZtF6vo6qqQfcOynpa9mOGuKwzucplndEzuaZ3Ye/g3Hum7GmXtca+dt53o+xrn3M2nXvPlDMC5Xs/mUwGOQtROq/0zD/8wz/Ed3/3d8dLL72U14wqESBAYDiBMZyBHk7DSAQIECBAgAABAgQIECBAgAABAgQIECBAgAABAgQIECBAgAABAgQIECBAgAABAgQIECBAgAABAgQIECBAgAABAgQIECBAgAABAgQIECBAgAABAgQIECBAgAABAgQIECBAgAABAgQIECBAgAABAgQIECBAgAABAgQIECBAgAABAgQIECBAgAABAgQIECBwKwQubsUsvvok2hHM0RQJECCQJvC6170u/vAP/zBe//rX37jmbreL7XYb8/k86rq+cZ2rfnC/38dqterGa5rmqh+78fuOx2Msl8uYTqfdq++rbdvu/orlbDbre7iu/mazicPhEIvFYpDx9Ewus57J9SzVrDP5ptaZXFPZlOtZqsmmXFPZlOspm/I9/QbON5VN+aayKddUNuV6yqZ8T9mUbyqb8k1lU66pbMr1vCvZtF6vo6qqQfcOynpa9mOGuKwzucplndEzuaZ3Ye/g3Hum7GmXtca+dt53o+xrn3M2nXvPlDMC5Xs/mUwGOQtROq/0zF/91V/FE088EX/913+d14wqESBAYBiBMZyBHkbCKAQIECBAgAABAgQIECBAgAABAgQIECBAgAABAgQIECBAgAABAgQIECBAgAABAgQIECBAgAABAgQIECBAgAABAgQIECBAgAABAgQIECBAgAABAgQIECBAgAABAgQIECBAgAABAgQIECBAgAABAgQIECBAgAABAgQIECBAgAABAgQIECBAgAABAgQIECBwawQubs1MXn0i7QjmaIoECBBIEaiqKj772c/Gt3/7tz9wvd1uF9vtNubzedR1/cD1XqvAfr+P1WrVjdc0zWu9/YH//+PxGMvlMqbTaffq+2rbtru/Yjmbzfoerqu/2WzicDjEYrEYZDw9k8usZ3I9SzXrTL6pdSbXVDblepZqsinXVDblesqmfE+/gfNNZVO+qWzKNZVNuZ6yKd9TNuWbyqZ8U9mUayqbcj3vSjat1+so+ztD7h2U9bTsxwxxlb2mstbYb8rRLuvMufeMbMrplfurlD1K60ye67nvNxUpPZPXL6f4PVPOCJSsmEwmg5yFuOyZl156KZ544on427/921xA1QgQINCvwBjOQPcroDoBAgQIECBAgAABAgQIECBAgAABAgQIECBAgAABAgQIECBAgAABAgQIECBAgAABAgQIECBAgAABAgQIECBAgAABAgQIECBAgAABAgQIECBAgAABAgQIECBAgAABAgQIECBAgAABAgQIECBAgAABAgQIECBAgAABAgQIECBAgAABAgQIECBAgAABAgQI3DqBi1s3o38/oXYEczRFAgQIpAjcu3cvnn766ZRapchut4vtdhvz+Tzquk6r+2qF9vt9rFarbrymaXof73g8xnK5jOl02r36vtq27e6vWM5ms76H6+pvNps4HA6xWCwGGU/P5DLrmVzPUs06k29qnck1lU25nn7P5HvKpnxT2ZRvKptyTWVTrqdsyveUTfmmsinfVDblmsqmXE/ZlO8pm/JN70I2rdfrqKpq0L2Dsp6W/ZghrrLXVPYP7DflaJd15tx7xn5TTq/cX6XsUVpn8lzPPZuKlJ7J65dT7FGWMwIlKyaTySBnIS575i//8i/jiSee6MZ2ESBAYCQCYzgDPRJK0yRAgAABAgQIECBAgAABAgQIECBAgAABAgQIECBAgAABAgQIECBAgAABAgQIECBAgAABAgQIECBAgAABAgQIECBAgAABAgQIECBAgAABAgQIECBAgAABAgQIECBAgAABAgQIECBAgAABAgQIECBAgAABAgQIECBAgAABAgQIECBAgAABAgQIECBAgACBLIGLrEI91ml7rK00AQIEbo3Ahz70ofjJn/zJ9PnsdrvYbrcxn8+jruv0+v+24H6/j9Vq1Y3XNE3v4x2Px1gulzGdTrtX31fbtt39FcvZbNb3cF39zWYTh8MhFovFIOPpmVxmPZPrWapZZ/JNrTO5prIp17NUk025prIp11M25Xv6DZxvKpvyTWVTrqlsyvWUTfmesinfVDblm8qmXFPZlOt5V7JpvV5HVVWD7h2U9bTsxwxxlb2mstbYb8rRLuvMufeMbMrplfurlD1K60ye67nvNxUpPZPXL6f4PVPOCJSsmEwmg5yFuOyZP//zP4/v+77v686ZuAgQIDACgTGcgR4BoykSIECAAAECBAgQIECAAAECBAgQIECAAAECBAgQIECAAAECBAgQIECAAAECBAgQIECAAAECBAgQIECAAAECBAgQIECAAAECBAgQIECAAAECBAgQIECAAAECBAgQIECAAAECBAgQIECAAAECBAgQIECAAAECBAgQIECAAAECBAgQIECAAAECBAgQIECAQKbARWaxnmq1PdVVlgABArdG4Cd+4ifil3/5l3ubz263i+12G/P5POq67m2cy8L7/T5Wq1U3XtM0vY93PB5juVzGdDrtXn1fbdt291csZ7NZ38N19TebTRwOh1gsFoOMp2dymfVMrmepZp3JN7XO5JrKplzPUk025ZrKplxP2ZTv6TdwvqlsyjeVTbmmsinXUzble8qmfFPZlG8qm3JNZVOu513JpvV6HVVVDbp3UNbTsh8zxFX2mspaY78pR7usM+feM7Ipp1fur1L2KK0zea7nvt9UpPRMXr+c6vdMeYaTyWSQsxCXPfP7v//78eSTT8Y//uM/5gKqRoAAgXyBMZyBzr9rFQkQIECAAAECBAgQIECAAAECBAgQIECAAAECBAgQIECAAAECBAgQIECAAAECBAgQIECAAAECBAgQIECAAAECBAgQIECAAAECBAgQIECAAAECBAgQIECAAAECBAgQIECAAAECBAgQIECAAAECBAgQIECAAAECBAgQIECAAAECBAgQIECAAAECBAgQIEDgVgtc3OrZ/f/JtSOYoykSIEDgxgJPP/103Lt378afv+oHd7tdbLfbmM/nUdf1VT924/ft9/tYrVbdeE3T3LjOVT94PB5juVzGdDrtXn1fbdt291csZ7NZ38N19TebTRwOh1gsFoOMp2dymfVMrmepZp3JN7XO5JrKplzPUk025ZrKplxP2ZTv6TdwvqlsyjeVTbmmsinXUzble8qmfFPZlG8qm3JNZVOu513JpvV6HVVVDbp3UNbTsh8zxFX2mspaY78pR7usM+feM7Ipp1fur1L2KK0zea7nvt9UpPRMXr+c6vdMeYaTyWSQsxCXPfPCCy/ED/7gD3Z7si4CBAjcYoExnIG+xXymRoAAAQIECBAgQIAAAQIECBAgQIAAAQIECBAgQIAAAQIECBAgQIAAAQIECBAgQIAAAQIECBAgQIAAAQIECBAgQIAAAQIECBAgQIAAAQIECBAgQIAAAQIECBAgQIAAAQIECBAgQIAAAQIECBAgQIAAAQIECBAgQIAAAQIECBAgQIAAAQIECBAgQIAAAQJ9CFz0UTS5ZptcTzkCBAjcGoHv+Z7viXv37sU3fdM3DTKn3W4X2+025vN51HXd+5j7/T5Wq1U3XtM0vY93PB5juVzGdDrtXn1fbdt291csZ7NZ38N19TebTRwOh1gsFoOMp2dymfVMrmepZp3JN7XO5JrKplzPUk025ZrKplxP2ZTv6TdwvqlsyjeVTbmmsinXUzble8qmfFPZlG8qm3JNZVOu513JpvV6HVVVDbp3UNbTsh8zxFX2mspaY78pR7usM+feM7Ipp1fur1L2KK0zea5D7zeV/d7yDIfa1y5SeiavX071e6Y8w8lkMshZiMue+d3f/d146qmn4l/+5V9yAVUjQIBAnsAYzkDn3a1KBAgQIECAAAECBAgQIECAAAECBAgQIECAAAECBAgQIECAAAECBAgQIECAAAECBAgQIECAAAECBAgQIECAAAECBAgQIECAAAECBAgQIECAAAECBAgQIECAAAECBAgQIECAAAECBAgQIECAAAECBAgQIECAAAECBAgQIECAAAECBAgQIECAAAECBAgQIDAKgYsRzLIdwRxNkQABAtcWeMtb3hKf/vSn45//+Z/jcDjEYrG4do2bfGC328V2u435fB51Xd+kxLU+s9/vY7VadeM1TXOtz97kzcfjMZbLZUyn0+7V99W2bXd/xXI2m/U9XFd/s9nomURpPZOI+aVS1plcU+tMrmepJpvyTWVTrqlsyvUs1WRTrqlsyvWUTfme/t2Ubyqb8k1lU66pbMr1lE35nrIp31Q25ZvKplzTkk3r9Tqqqhp076B8N8p+zBBX2WsqfWO/KUf7LvSMdSanV+6vUvYorTN5rkPvHZQzAuUZDrWvXaT0TF6/nOrfTeUZTiaTQc5CXPbMb//2b8fTTz8dX/ziF3MBVSNAgECOwBjOQOfcqSoECBAgQIAAAQIECBAgQIAAAQIECBAgQIAAAQIECBAgQIAAAQIECBAgQIAAAQIECBAgQIAAAQIECBAgQIAAAQIECBAgQIAAAQIECBAgQIAAAQIECBAgQIAAAQIECBAgQIAAAQIECBAgQIAAAQIECBAgQIAAAQIECBAgQIAAAQIECBAgQIAAAQIECBAgMBqBixHMtB3BHE2RAAEC1xJ44xvfGC+88ELMZrPuc5vNJg6HQywWi2vVuembd7tdbLfbmM/nUdf1Tctc+XP7/T5Wq1U3XtM0V/7cTd94PB5juVzGdDrtXn1fbdt291csL59p32PqmVxhPZPrWapZZ3JNrTO5nqWabMo3lU25prIp11M25XvKpnxT2ZRvKptyTWVTrqdsyveUTfmmsinfVDblmsqmXE/ZlO9Zsmm9XkdVVYPuHZTvRtmPGeIqe03lb8H2m3K070LP2DvI6ZX7q5Q9SutMnuvQv4HLGYHyDIfa1y5SeiavX06131Se4WQyGeQsxGXPfPzjH493v/vd8corr+QCqkaAAIEHFxjDGegHv0sVCBAgQIAAAQIECBAgQIAAAQIECBAgQIAAAQIECBAgQIAAAQIECBAgQIAAAQIECBAgQIAAAQIECBAgQIAAAQIECBAgQIAAAQIECBAgQIAAAQIECBAgQIAAAQIECBAgQIAAAQIECBAgQIAAAQIECBAgQIAAAQIECBAgQIAAAQIECBAgQIAAAQIECBAgQGBUAhcjmG07gjmaIgECBK4s8M3f/M3x4osvRvnv/ddms4nD4RCLxeLKtR7kjbvdLrbbbczn86jr+kFKXemz+/0+VqtVN17TNFf6zIO86Xg8xnK5jOl02r36vtq27e6vWM5ms76H6+rrmVxmPZPrWapZZ3JNrTO5nqWabMo3lU25prIp11M25XvKpnxT2ZRvKptyTWVTrqdsyveUTfmmsinfVDblmsqmXE/ZlO9Zsmm9XkdVVYPuHZTvRtmPGeIqe03lb8H2m3K070LP2DvI6ZX7q5Q9SutMnuvQv4HLGYHyDIfa1y5SeiavX06131Se4WQyGeQsxGXPfOxjH4v3vOc9UbLKRYAAgVskMIYz0LeIy1QIECBAgAABAgQIECBAgAABAgQIECBAgAABAgQIECBAgAABAgQIECBAgAABAgQIECBAgAABAgQIECBAgAABAgQIECBAgAABAgQIECBAgAABAgQIECBAgAABAgQIECBAgAABAgQIECBAgAABAgQIECBAgAABAgQIECBAgAABAgQIECBAgAABAgQIECBAYAiBiyEGecAx2gf8vI8TIEDg1gjMZrN44YUX4o1vfONXnNNms4nD4RCLxWKQOe92u9hutzGfz6Ou697H3O/3sVqtuvGapul9vOPxGMvlMqbTaffq+2rbtru/Ylme9RCXnslV1jO5nqWadSbX1DqT61mqyaZ8U9mUayqbcj1lU76nbMo3lU35prIp11Q25XrKpnxP2ZRvKpvyTWVTrqlsyvWUTfmeJZvW63VUVTXo3kH5bpT9mCGustdU/hZsvylH+y70jL2DnF65v0rZo7TO5LkO/Ru4nBEoz3Cofe0ipWfy+uVU+03lGU4mk0HOQlz2zEc/+tF473vfm4unGgECBB5MYAxnoB/sDn2aAAECBAgQIECAAAECBAgQIECAAAECBAgQIECAAAECBAgQIECAAAECBAgQIECAAAECBAgQIECAAAECBAgQIECAAAECBAgQIECAAAECBAgQIECAAAECBAgQIECAAAECBAgQIECAAAECBAgQIECAAAECBAgQIECAAAECBAgQIECAAAECBAgQIECAAAECBEYncDGCGbcjmKMpEiBA4DUFmqaJT3/60/GWt7zlq753s9nE4XCIxWLxmjUz3rDb7WK73cZ8Po+6rjNKftUa+/0+VqtVN14x6fs6Ho+xXC5jOp12r76vtm27+yuWs9ms7+G6+noml1nP5HqWataZXFPrTK5nqSab8k1lU66pbMr1lE35nrIp31Q25ZvKplxT2ZTrKZvyPWVTvqlsyjeVTbmmsinXUzble5ZsWq/XUVXVoHsH5btR9mOGuMpeU/lbsP2mHO270DP2DnJ65f4qZY/SOpPnOvRv4HJGoDzDofa1i5SeyeuXU+03lWc4mUwGOQtx2TMf+chH4v3vf38unmoECBC4ucAYzkDf/O58kgABAgQIECBAgAABAgQIECBAgAABAgQIECBAgAABAgQIECBAgAABAgQIECBAgAABAgQIECBAgAABAgQIECBAgAABAgQIECBAgAABAgQIECBAgAABAgQIECBAgAABAgQIECBAgAABAgQIECBAgAABAgQIECBAgAABAgQIECBAgAABAgQIECBAgAABAgRGKXAxglm3I5ijKRIgQOCrClRVFc8++2y87W1vu5LUZrOJw+EQi8XiSu9/0DftdrvYbrcxn8+jrusHLfean9/v97FarbrxmqZ5zfc/6BuOx2Msl8uYTqfdq++rbdvu/orlbDbre7iuvp7JZdYzuZ6lmnUm19Q6k+tZqsmmfFPZlGsqm3I9ZVO+p2zKN5VN+aayKddUNuV6yqZ8T9mUbyqb8k1lU66pbMr1lE35niWb1ut1lD2jIfcOynej7McMcZW9pvK3YPtNedplv+mce8beQV6vXFY6954593WmnBEoz3Cofe3SN3om93t4in83lWc4mUwGOQtx2TMf/ehH433ve1+U3zcuAgQInFhgDGegT0xkeAIECBAgQIAAAQIECBAgQIAAAQIECBAgQIAAAQIECBAgQIAAAQIECBAgQIAAAQIECBAgQIAAAQIECBAgQIAAAQIECBAgQIAAAQIECBAgQIAAAQIECBAgQIAAAQIECBAgQIAAAQIECBAgQIAAAQIECBAgQIAAAQIECBAgQIAAAQIECBAgQIAAAQIECBAYWuBi6AFvMF57g8/4CAECBG6VwL179+Lpp5++1pw2m00cDodYLBbX+txN37zb7WK73cZ8Po+6rm9a5sqf2+/3sVqtuvGaprny5276xuPxGMvlMqbTaffq+2rbtru/YjmbzfoerquvZ3KZ9UyuZ6lmnck1tc7kepZqsinfVDblmsqmXE/ZlO8pm/JNZVO+qWzKNZVNuZ6yKd9TNuWbyqZ8U9mUayqbcj1lU75nyab1eh1VVQ26d1C+G2U/Zoir7DWVvwXbb8rTLvtN59wz9g7yeuWy0rn3zLmvM+WMQHmGQ+1rl77RM7nfw1P8u6k8w8lkMshZiMueefbZZ+Nd73pXd67FRYAAgRMKjOEM9Al5DE2AAAECBAgQIECAAAECBAgQIECAAAECBAgQE5nRVQAAIABJREFUIECAAAECBAgQIECAAAECBAgQIECAAAECBAgQIECAAAECBAgQIECAAAECBAgQIECAAAECBAgQIECAAAECBAgQIECAAAECBAgQIECAAAECBAgQIECAAAECBAgQIECAAAECBAgQIECAAAECBAgQIECAAAECpxC4OMWg1xyzveb7vZ0AAQK3RuDi4iI+/OEPxzvf+c4bzWmz2cThcIjFYnGjz1/3Q7vdLrbbbczn86jr+rofv/b79/t9rFarbrymaa79+et+4Hg8xnK5jOl02r36vtq27e6vWM5ms76H6+rrmVxmPZPrWapZZ3JNrTO5nqWabMo3lU25prIp11M25XvKpnxT2ZRvKptyTWVTrqdsyveUTfmmsinfVDblmsqmXE/ZlO9Zsmm9XkdVVYPuHZTvRtmPGeIqe03lb8H2m/K0y37TOfeMvYO8XrmsdO49c+7rTDkjUJ7hUPvapW/0TO738BT/birPcDKZDHIW4rJnPvvZz8bTTz/d5b6LAAECJxIYwxnoE9EYlgABAgQIECBAgAABAgQIECBAgAABAgQIECBAgAABAgQIECBAgAABAgQIECBAgAABAgQIECBAgAABAgQIECBAgAABAgQIECBAgAABAgQIECBAgAABAgQIECBAgAABAgQIECBAgAABAgQIECBAgAABAgQIECBAgAABAgQIECBAgAABAgQIECBAgAABAgROJXBxqoGvMW57jfd6KwECBG6NwEMPPRTPPPNM/PAP//ADzWmz2cThcIjFYvFAda764d1uF9vtNubzedR1fdWP3fh9+/0+VqtVN17TNDeuc9UPHo/HWC6XMZ1Ou1ffV9u23f0Vy9ls1vdwXX09k8usZ3I9SzXrTK6pdSbXs1STTfmmsinXVDblesqmfE/ZlG8qm/JNZVOuqWzK9ZRN+Z6yKd9UNuWbyqZcU9mU6ymb8j1LNq3X66iqatC9g/LdKPsxQ1xlr6n8Ldh+U5522W86556xd5DXK5eVzr1nzn2dKWcEyjMcal+79I2eyf0enuLfTeUZTiaTQc5CXPbMn/7pn8YP/dAPxd/8zd/kAqpGgACBqwmM4Qz01e7EuwgQIECAAAECBAgQIECAAAECBAgQIECAAAECBAgQIECAAAECBAgQIECAAAECBAgQIECAAAECBAgQIECAAAECBAgQIECAAAECBAgQIECAAAECBAgQIECAAAECBAgQIECAAAECBAgQIECAAAECBAgQIECAAAECBAgQIECAAAECBAgQIECAAAECBAgQIEDgbAQuRnAn7QjmaIoECBD4VwJ1XcfHPvaxePLJJ1NkNptNHA6HWCwWKfVeq8hut4vtdhvz+TzKvfR97ff7WK1W3XhN0/Q9XByPx1gulzGdTrtX31fbtt39FcvZbNb3cF19PZPLrGdyPUs160yuqXUm17NUk035prIp11Q25XrKpnxP2ZRvKpvyTWVTrqlsyvWUTfmesinfVDblm8qmXFPZlOspm/I9Szat1+uoqmrQvYPy3Sj7MUNcZa+p/C3YflOedtlvOueesXeQ1yuXlc69Z859nSlnBMozHGpfu/SNnsn9Hp7i303lGU4mk0HOQlz2zBe+8IV4xzveES+99FIuoGoECBB4bYExnIF+7bvwDgIECBAgQIAAAQIECBAgQIAAAQIECBAgQIAAAQIECBAgQIAAAQIECBAgQIAAAQIECBAgQIAAAQIECBAgQIAAAQIECBAgQIAAAQIECBAgQIAAAQIECBAgQIAAAQIECBAgQIAAAQIECBAgQIAAAQIECBAgQIAAAQIECBAgQIAAAQIECBAgQIAAAQIECBA4K4GLEdxNO4I5miIBAgS+LPA1X/M18fGPfzyeeOKJVJXNZhOHwyEWi0Vq3VcrttvtYrvdxnw+j7quex9zv9/HarXqxmuapvfxjsdjLJfLmE6n3avvq23b7v6K5Ww263u4rr6eyWXWM7mepZp1JtfUOpPrWarJpnxT2ZRrKptyPWVTvqdsyjeVTfmmsinXVDblesqmfE/ZlG8qm/JNZVOuqWzK9ZRN+Z4lm9brdVRVNejeQflulP2YIa6y11T+Fmy/KU+77Dedc8/YO8jrlctK594z577OlDMC5RkOta9d+kbP5H4PT/HvpvIMJ5PJIGchLnvm7/7u7+Id73hHfP7zn88FVI0AAQJfXWAMZ6A9QwIECBAgQIAAAQIECBAgQIAAAQIECBAgQIAAAQIECBAgQIAAAQIECBAgQIAAAQIECBAgQIAAAQIECBAgQIAAAQIECBAgQIAAAQIECBAgQIAAAQIECBAgQIAAAQIECBAgQIAAAQIECBAgQIAAAQIECBAgQIAAAQIECBAgQIAAAQIECBAgQIAAAQIECBC4YwIXI7jfdgRzNEUCBAh0Al/7tV8bv/7rvx7f+73f24vIZrOJw+EQi8Wil/r/tuhut4vtdhvz+Tzquu59zP1+H6vVqhuvaZrexzsej7FcLmM6nXavvq+2bbv7K5az2azv4br6eiaXWc/kepZq1plcU+tMrmepJpvyTWVTrqlsyvWUTfmesinfVDblm8qmXFPZlOspm/I9ZVO+qWzKN5VNuaayKddTNuV7lmxar9dRVdWgewflu1H2Y4a4yl5T+Vuw/aY87bLfdM49Y+8gr1cuK517z5z7OlPOCJRnONS+dukbPZP7PTzFv5vKM5xMJoOchbjsmXKfTz31VHzmM5/JBVSNAAECry4whjPQnh8BAgQIECBAgAABAgQIECBAgAABAgQIECBAgAABAgQIECBAgAABAgQIECBAgAABAgQIECBAgAABAgQIECBAgAABAgQIECBAgAABAgQIECBAgAABAgQIECBAgAABAgQIECBAgAABAgQIECBAgAABAgQIECBAgAABAgQIECBAgAABAgQIECBAgAABAgQI3DGBixHcbzuCOZoiAQIEYjKZxG/91m/FY4891qvGZrOJw+EQi8Wi13Eui+92u9hutzGfz6Ou697H3O/3sVqtuvGapul9vOPxGMvlMqbTaffq+2rbtru/YjmbzfoerquvZ3KZ9UyuZ6lmnck1tc7kepZqsinfVDblmsqmXE/ZlO8pm/JNZVO+qWzKNZVNuZ6yKd9TNuWbyqZ8U9mUayqbcj1lU75nyab1eh1VVQ26d1C+G2U/Zoir7DWVvwXbb8rTLvtN59wz9g7yeuWy0rn3zLmvM+WMQHmGQ+1rl77RM7nfw1P8u6k8w3KWZYizEJc988UvfjHe9a53xSc/+clcQNUIECDwlQXGcAbasyNAgAABAgQIECBAgAABAgQIECBAgAABAgQIECBAgAABAgQIECBAgAABAgQIECBAgAABAgQIECBAgAABAgQIECBAgAABAgQIECBAgAABAgQIECBAgAABAgQIECBAgAABAgQIECBAgAABAgQIECBAgAABAgQIECBAgAABAgQIECBAgAABAgQIECBAgACBOyZwMYL7bUcwR1MkQOCOC3zd131dfOITn4jv+q7vGkRis9nE4XCIxWIxyHi73S62223M5/Oo67r3Mff7faxWq268pml6H+94PMZyuYzpdNq9+r7atu3ur1jOZrO+h+vq65lcZj2T61mqWWdyTa0zuZ6lmmzKN5VNuaayKddTNuV7yqZ8U9mUbyqbck1lU66nbMr3lE35prIp31Q25ZrKplxP2ZTvWbJpvV5HVVWD7h2U70bZjxniKntN5W/B9pvytMt+0zn3jL2DvF65rHTuPXPu60w5I1Ce4VD72qVv9Ezu9/AU/24qz3AymQxyFuKyZx566KH/x67dh8q2pgVif6qr6Cmtirukyia0H/gZwVww/iEaCYr/JH+0TEcEFa9hpo1EpcmQ7ii27ZizT7c9oknsgNLTieLHjI5t40cwMipCG20TDA6IJA0DDWYEHZpQtcdqq+iyq66V85Ru3cdz+95z9n7qrV3r/BYUl3tv1fOu9VvP+zxrr/eN7/7u744f+7EfqwUUjQABAk8KnMMeaPeNAAECBAgQIECAAAECBAgQIECAAAECBAgQIECAAAECBAgQIECAAAECBAgQIECAAAECBAgQIECAAAECBAgQIECAAAECBAgQIECAAAECBAgQIECAAAECBAgQIECAAAECBAgQIECAAAECBAgQIECAAAECBAgQIECAAAECBAgQIECAAAECBAgQIECAAAECBJ4zgd4ZXO/+DM7RKRIg8BwLTCaT+O3f/u349E//9Oj3+5H/3uJYLpex3W5jNpu1GC7W63WsVquYTqcxGAyOPuZms4nFYnEYbzgcHn283W4X8/k8xuPx4XPsY7/fH64vLeVMjbacqXG8GUWdqTVVZ2o9M5reVGuqN9V6ZjS9qd5Ub6o11ZtqPfWmek+9qd5Ub6o31ZtqTfWmWk+9qd5Tb6o31ZvqTfWmWtNT9Karq6vm6015nbke0+LItaZ8r2e9qU4715tar1G2zBnvgety5TpS13Om63Um9wjkPWy1rp15I2dq5+EpnoHzHo5GoyZ7Ia5zJvdCvPvd746HDx/WAopGgACBxwXOYQ+0e0aAAAECBAgQIECAAAECBAgQIECAAAECBAgQIECAAAECBAgQIECAAAECBAgQIECAAAECBAgQIECAAAECBAgQIECAAAECBAgQIECAAAECBAgQIECAAAECBAgQIECAAAECBAgQIECAAAECBAgQIECAAAECBAgQIECAAAECBAgQIECAAAECBAgQIECAAAECz5lA7wyud38G5+gUCRB4TgVe97rXxW/91m/FF33RFx0EFotF9Pv9mEwmTUSWy2Vst9uYzWZNxluv17FarWI6ncZgMDj6mJvN5mCa4w2Hw6OPt9vtYj6fx3g8PnyOfez3+8P1paWcqdGWMzWON6OoM7Wm6kytZ0bTm2pN9aZaz4ymN9Wb6k21pnpTrafeVO+pN9Wb6k31pnpTraneVOupN9V76k31pnpTvaneVGvaujedar0przPXY1ocudaU7/WsN9Vpn2KNsmXOeA9clyvXkbqeM12vM7lHIO9hq3Vtval+Dp7iGThzZjQaNdkLcZ0zuRfi/e9/f3zbt31b5N9SDgIECBxB4Bz2QB/hsoUkQIAAAQIECBAgQIAAAQIECBAgQIAAAQIECBAgQIAAAQIECBAgQIAAAQIECBAgQIAAAQIECBAgQIAAAQIECBAgQIAAAQIECBAgQIAAAQIECBAgQIAAAQIECBAgQIAAAQIECBAgQIAAAQIECBAgQIAAAQIECBAgQIAAAQIECBAgQIAAAQIECBAgQIAAgfss0LvPJ/fX57Y/g3N0igQIPIcCr3/96+N3f/d343M+53Meu/rFYhH9fj8mk0kTleVyGdvtNmazWZPx1ut1rFarmE6nMRgMjj7mZrOJNM3xhsPh0cfb7XYxn89jPB4fPsc+9vv94frSUs7UaMuZGsebUdSZWlN1ptYzo+lNtaZ6U61nRtOb6k31plpTvanWU2+q99Sb6k31pnpTvanWVG+q9dSb6j31pnpTvaneVG+qNW3dm/LsT7HelNeZ6zEtjlxryvd61pvqtLueM11/D5zrvXkPW61RqjN1c+86UuvnGTlTfw+fh96UdWY0GjXZC3FdZ3IvxO/93u/F13/918dHP/rR+hsnIgECz7vAOeyBft7vkesnQIAAAQIECBAgQIAAAQIECBAgQIAAAQIECBAgQIAAAQIECBAgQIAAAQIECBAgQIAAAQIECBAgQIAAAQIECBAgQIAAAQIECBAgQIAAAQIECBAgQIAAAQIECBAgQIAAAQIECBAgQIAAAQIECBAgQIAAAQIECBAgQIAAAQIECBAgQIAAAQIECBAgQIDAcyfQO4Mr3p/BOTpFAgSeM4HP+qzPig9+8IOR/3y5Y7FYRL/fj8lk0kRmuVzGdruN2WzWZLz1eh2r1Sqm02kMBoOjj7nZbCJNc7zhcHj08Xa7Xczn8xiPx4fPsY/9fn+4vrSUMzXacqbG8WYUdabWVJ2p9cxoelOtqd5U65nR9KZ6U72p1lRvqvXUm+o99aZ6U72p3lRvqjXVm2o99aZ6T72p3lRvqjfVm2pNW/emPPtTrDfldeZ6TIsj15ryvZ71pjrtrudM198D53pv3sNWa5TqTN3cu47U+nlGztTfw+ehN2WdGY1GTfZCXNeZ3AuRezDe+MY3xoc+9KH6G3e+EV+KiJ+PiH8bEd95vpfhzAmcVOAc9kCfFMjgBAgQIECAAAECBAgQIECAAAECBAgQIECAAAECBAgQIECAAAECBAgQIECAAAECBAgQIECAAAECBAgQIECAAAECBAgQIECAAAECBAgQIECAAAECBAgQIECAAAECBAgQIECAAAECBAgQIECAAAECBAgQIECAAAECBAgQIECAAAECBAgQIECAAAECBAgQINBeoNd+yGcecf/Mv/ADAgQIHFHgS77kS+LXf/3X43Wve90rjrJYLKLf78dkMjni2fxt6OVyGdvtNmazWZPx1ut1rFarmE6nMRgMjj7mZrOJNM3xhsPh0cfb7XYxn89jPB4fPsc+9vv94frSUs7UaMuZGsebUdSZWlN1ptYzo+lNtaZ6U61nRtOb6k31plpTvanWU2+q99Sb6k31pnpTvanWVG+q9dSb6j31pnpTvaneVG+qNW3dm/LsT7HelNeZ6zEtjlxryvd61pvqtLueM11/D5zrvXkPW61RqjN1c+86UuvnGTlTfw+fh96UdWY0GjXZC3FdZ3IvxGtf+9r45m/+5vilX/ql+ht3fhE/FhH/Q0S8IyJ2j07/MiIenN9lOGMCJxc4hz3QJ0dyAgQIECBAgAABAgQIECBAgAABAgQIECBAgAABAgQIECBAgAABAgQIECBAgAABAgQIECBAgAABAgQIECBAgAABAgQIECBAgAABAgQIECBAgAABAgQIECBAgAABAgQIECBAgAABAgQIECBAgAABAgQIECBAgAABAgQIECBAgAABAgQIECBAgAABAgQIECDQVqDXdrhbjba/1a/8iAABAkcQeOMb3xjve9/7YjgcPlX0xWIR/X4/JpPJU33/rl9aLpex3W5jNpvdNdRT/X69XsdqtYrpdBqDweCpfnOXL202m0jTHO9p78FdxtvtdjGfz2M8Hh8+xz72+/3h+tJSztRoy5kax5tR1JlaU3Wm1jOj6U21pnpTrWdG05vqTfWmWlO9qdZTb6r31JvqTfWmelO9qdZUb6r11JvqPfWmelO9qd5Ub6o1bd2b8uxPsd6U15nrMS2OXGvK93rWm+q0u54zXX8PnOu9eQ9brVGqM3Vz7zpS6+cZOVN/D5+H3pR1ZjQaNdkLcV1nci/ExcVF/NAP/VC8/e1vj5deeqn+5p1HxKuI+KaI+I2/c7qXEfHgPC7BWRK4NwLnsAf63mA5EQIECBAgQIAAAQIECBAgQIAAAQIECBAgQIAAAQIECBAgQIAAAQIECBAgQIAAAQIECBAgQIAAAQIECBAgQIAAAQIECBAgQIAAAQIECBAgQIAAAQIECBAgQIAAAQIECBAgQIAAAQIECBAgQIAAAQIECBAgQIAAAQIECBAgQIAAAQIECBAgQIAAAQIECBBoI9BrM8ydRtnf6dd+TIAAgSKBt73tbfEDP/ADzxxtsVhEv9+PyWTyzL+9zQ+Wy2Vst9uYzWa3+fkz/2a9XsdqtYrpdBqDweCZf/+sP9hsNpGmOd5wOHzWnz/z93e7Xczn8xiPx4fPsY/9fn+4vrSUMzXacqbG8WYUdabWVJ2p9cxoelOtqd5U65nR9KZ6U72p1lRvqvXUm+o99aZ6U72p3lRvqjXVm2o99aZ6T72p3lRvqjfVm2pNW/emPPtTrDfldeZ6TIsj15ryvZ71pjrtrudM198D53pv3sNWa5TqTN3cu47U+nlGztTfw+ehN2WdGY1GTfZCXNeZ3AtxcXERH/jAB+Lrvu7r4s/+7M/qb979jvh/RsSLEfFvPsFpXkbEg/t9Cc6OwL0SOIc90PcKzMkQIECAAAECBAgQIECAAAECBAgQIECAAAECBAgQIECAAAECBAgQIECAAAECBAgQIECAAAECBAgQIECAAAECBAgQIECAAAECBAgQIECAAAECBAgQIECAAAECBAgQIECAAAECBAgQIECAAAECBAgQIECAAAECBAgQIECAAAECBAgQIECAAAECBAgQIECAwPEFescf4s4j7O8cQQACBAjcQWAwGMRP/dRPxYsvvnjrKIvFIvr9fkwmk1vHeJYfLpfL2G63MZvNnuVnt/7uer2O1WoV0+k00uvYx2aziTTN8YbD4bGHi91uF/P5PMbj8eFz7GO/3x+uLy3lTI22nKlxvBlFnak1VWdqPTOa3lRrqjfVemY0vaneVG+qNdWbaj31pnpPvaneVG+qN9Wbak31plpPvaneU2+qN9Wb6k31plrT1r0pz/4U6015nbke0+LItaZ8r2e9qU676znT9ffAud6b97DVGqU6Uzf3riO1fp7JnLm6uorRaNRkXVvOnH/OZJ/POtM6Z3IvxMXFRfzxH/9xvOENb4gPfehD9Zj3L+JfRsT/EhH/OB/rXuX0LiPiwf27BGdE4F4KnMMe6HsJ56QIECBAgAABAgQIECBAgAABAgQIECBAgAABAgQIECBAgAABAgQIECBAgAABAgQIECBAgAABAgQIECBAgAABAgQIECBAgAABAgQIECBAgAABAgQIECBAgAABAgQIECBAgAABAgQIECBAgAABAgQIECBAgAABAgQIECBAgAABAgQIECBAgAABAgQIECBA4HgCveOFLou8L4skEAECryTwP0fE50TEf4rpbwU+9VM/NX71V381vuIrvuLOLIvFIvr9fkwmkzvHepoAy+UyttttzGazp/n6nb+zXq9jtVrFdDqNwWBw53ivFmCz2USa5njD4fDVvn7n/7/b7WI+n8d4PD58jn3s9/vD9aWlnKnRljM1jjejqDO1pupMrWdG05tqTfWmWs+MpjfVm+pNtaZ6U62n3lTvqTfVm+pN9aZ6U62p3lTrqTfVe+pN9aZ6U72p3lRr2ro35dmfYr0przPXY1ocudaU7/WsN9Vpdz1nuv4eONd78x62WqNUZ+rm3nWk1s8zmTNXV1cxGo2arGvLmfPPmezzWWda50zuhbi4uIiPfexj8aY3vSl+/ud/vh7z/kT8dxHxroj40Yj4i6c8rcuIePCU3/U1As+zwDnsgX6e749rJ0CAAAECBAgQIECAAAECBAgQIECAAAECBAgQIECAAAECBAgQIECAAAECBAgQIECAAAECBAgQIECAAAECBAgQIECAAAECBAgQIECAAAECBAgQIECAAAECBAgQIECAAAECBAgQIECAAAECBAgQIECAAAECBAgQIECAAAECBAgQIECAAAECBAgQIECAwHMp0DuDq96fwTk6RQLnLvDw0QVcRsQsIv5JRPyXEfGac7+ou57/53/+58dv/uZvxmd/9mffNdTf/H6xWES/34/JZFIW85UCLZfL2G63MZvlrT3+sV6vY7VaxXQ6jcFgcPQBN5tNpGmONxwOjz7ebreL+Xwe4/H48Dn2sd/vD9eXlnKmRlvO1DjejKLO1JqqM7WeGU1vqjXVm2o9M5reVG+qN9Wa6k21nnpTvafeVG+qN9Wb6k21pnpTrafeVO+pN9Wb6k31pnpTrWnr3pRnf4r1przOXI9pceRaU77Xs95Up931nOn6e+Bc78172GqNUp2pm3vXkVo/z2TOXF1dxWg0arKuLWfOP2eyz2edaZ0zuRfi4uLiAPjud787vuu7viteeumletDTRvx/I+KtEfG/3uI0ci/Xg1v8zk8IPE8C57AH+nm6H66VAAECBAgQIECAAAECBAgQIECAAAECBAgQIECAAAECBAgQIECAAAECBAgQIECAAAECBAgQIECAAAECBAgQIECAAAECBAgQIECAAAECBAgQIECAAAECBAgQIECAAAECBAgQIECAAAECBAgQIECAAAECBAgQIECAAAECBAgQIECAAAECBAgQIECAAAECBCKidwYK+zM4R6dI4JwFHj46+cu/cwH/ICL+p0efyTlf2F3O/au+6qviV37lV+JTPuVT7hLmZX+7WCyi3+/HZNKGd7lcxna7jdlsVn4tLxdwvV7HarWK6XQag8Hg6GNuNptI0xxvOBwefbzdbhfz+TzG4/Hhc+xjv98fri8t5UyNtpypcbwZRZ2pNVVnaj0zmt5Ua6o31XpmNL2p3lRvqjXVm2o99aZ6T72p3lRvqjfVm2pN9aZaT72p3lNvqjfVm+pN9aZa09a9Kc/+FOtNeZ25HtPiyLWmfK9nvalOu+s50/X3wLnem/ew1RqlOlM3964jtX6eyZy5urqK0WjUZF1bzpx/zmSfzzrTOmdyL8TFxcUB8IMf/GB87dd+7eE8OnL8q4j4hxHxoTtcT+7penCH3/spga4LnMMe6K7fA9dHgAABAgQIECBAgAABAgQIECBAgAABAgQIECBAgAABAgQIECBAgAABAgQIECBAgAABAgQIECBAgAABAgQIECBAgAABAgQIECBAgAABAgQIECBAgAABAgQIECBAgAABAgQIECBAgAABAgQIECBAgAABAgQIECBAgAABAgQIECBAgAABAgQIECBAgAABAn9HoHcGIvszOEenSOBcBR4+OvHLT3Dy/0FEvC8ivuRcL+625/3iiy/GT//0T0e/379tiFf93WKxOMSfTCav+t2KLyyXy9hutzGbzSrCvWqM9Xodq9UqptNpDAaDV/3+Xb+w2WwiTXO84XB413Cv+vvdbhfz+TzG4/Hhc+xjv98fri8t5UyNtpypcbwZRZ2pNVVnaj0zmt5Ua6o31XpmNL2p3lRvqjXVm2o99aZ6T72p3lRvqjfVm2pN9aZaT72p3lNvqjfVm+pN9aZa09a9Kc/+FOtNeZ25HtPiyLWmfK9nvalOu+s50/X3wLnem/evfBmcAAAgAElEQVSw1RqlOlM3964jtX6eyZy5urqK0WjUZF1bzpx/zmSfzzrTOmdyL8TFxcUB8E/+5E/ia77ma+IP//AP60HbRvyJiPj2iNgWDJt7ux4UxBGCQBcFzmEPdBfdXRMBAgQIECBAgAABAgQIECBAgAABAgQIECBAgAABAgQIECBAgAABAgQIECBAgAABAgQIECBAgAABAgQIECBAgAABAgQIECBAgAABAgQIECBAgAABAgQIECBAgAABAgQIECBAgAABAgQIECBAgAABAgQIECBAgAABAgQIECBAgAABAgQIECBAgAABAgQIvIJA7wx09mdwjk6RwDkKPHx00pevcuJZI/J733eOF/is5/ya17wm3vGOd8T3fu/3PutPb/X9xWIR/X4/JpPJrX7/rD9aLpex3W5jNps9609v9f31eh2r1Sqm02kMBoNbxXiWH202m0jTHG84HD7LT2/13d1uF/P5PMbj8eFz7GO/3x+uLy3lTI22nKlxvBlFnak1VWdqPTOa3lRrqjfVemY0vaneVG+qNdWbaj31pnpPvaneVG+qN9Wbak31plpPvaneU2+qN9Wb6k31plrT1r0pz/4U6015nbke0+LItaZ8r2e9qU676znT9ffAud6b97DVGqU6Uzf3riO1fp7JnLm6uorRaNRkXVvOnH/OZJ/POtM6Z3IvxMXFxQHw4x//eLz97W+PH/7hH478u+rMjk1EfGdE/NOI+MvCc889Xg8K4wlFoCsC57AHuivWroMAAQIECBAgQIAAAQIECBAgQIAAAQIECBAgQIAAAQIECBAgQIAAAQIECBAgQIAAAQIECBAgQIAAAQIECBAgQIAAAQIECBAgQIAAAQIECBAgQIAAAQIECBAgQIAAAQIECBAgQIAAAQIECBAgQIAAAQIECBAgQIAAAQIECBAgQIAAAQIECBAgQIAAAQIEnlKg95TfO+XX9qcc3NgEOirw8NF1XT7ltWWd+AcR8a6IeP1T/ubsvvbJn/zJ8b73vS++9Eu/NMbj8eHT4lgsFtHv92MymbQYLpbLZWy325jNZk3GW6/XsVqtYjqdxmAwOPqYm80m0jTHGw6HRx9vt9vFfD5vljP7/f5wfWkpZ2pur5ypcbwZRZ2pNVVnaj0zmt5Ua6o31XpmNL2p3lRvqjXVm2o99aZ6T72p3lRvqjfVm2pN9aZaT72p3lNvqjfVm+pN9aZa09a9Kc/+FOtNeZ25HtPiyLWmfK9nvalOu+s50/X3wLnem/ew6+va6kzdnM+cubq6itFo1Om9EHKmLmfSMutM65zJvRAXFxd/cyG/8zu/E9/0Td8Uf/qnf1p3cceN9OFHj2b/dUT8xpGGyb1eD44UW1gC5ypwDnugz9XWeRMgQIAAAQIECBAgQIAAAQIECBAgQIAAAQIECBAgQIAAAQIECBAgQIAAAQIECBAgQIAAAQIECBAgQIAAAQIECBAgQIAAAQIECBAgQIAAAQIECBAgQIAAAQIECBAgQIAAAQIECBAgQIAAAQIECBAgQIAAAQIECBAgQIAAAQIECBAgQIAAAQIECBAgQIDALQV6t/xdy5/tWw5mLALPgcDDR9d4eYvr/E8i4gciIv/ZqeP1r399/MZv/Ea88MILsdvtYj6fx3g8PnxaHIvFIvr9fkwmkxbDxXK5jO12G7PZrMl46/U6VqtVTKfTGAwGRx9zs9lEmuZ4w+Hw6OO1zpn9fn+4vrSUMzW3V87UON6Mos7UmqoztZ4ZTW+qNdWbaj0zmt5Ub6o31ZrqTbWeelO9p95Ub6o31ZvqTbWmelOtp95U76k31ZvqTfWmelOtaevelGd/ivWmvM5cj2lx5FpTvtez3lSn3fWc6fp74FzvzXvY9XVtdaZuzmfOXF1dxWg06vReCDlTlzNpmXWmdc7kXoiLi4u/uZCPfvSj8eY3vzl+5md+pu7i6iN9LCJ+ISL+u4j4N/XhH4uYe74eHHkM4Qmck8A57IE+J0/nSoAAAQIECBAgQIAAAQIECBAgQIAAAQIECBAgQIAAAQIECBAgQIAAAQIECBAgQIAAAQIECBAgQIAAAQIECBAgQIAAAQIECBAgQIAAAQIECBAgQIAAAQIECBAgQIAAAQIECBAgQIAAAQIECBAgQIAAAQIECBAgQIAAAQIECBAgQIAAAQIECBAgQIAAAQIFAr2CGMcOsT/2AOITeI4EHj661ss7XO/rI+IfRcR/GxGDO8S5Nz/96q/+6nj/+98fs9nsb85pt9vFfD6P8Xh8+LQ4FotF9Pv9mEwmLYaL5XIZ2+32ses+5sDr9TpWq1VMp9MYDI6fOpvNJtI0xxsOh8e8tEPs1jmz3+8P15eWcqbm9sqZGsebUdSZWlN1ptYzo+lNtaZ6U61nRtOb6k31plpTvanWU2+q99Sb6k31pnpTvanWVG+q9dSb6j31pnpTvaneVG+qNW3dm/LsT7HelNeZ6zEtjlxryvd61pvqtLueM11/D5zrvXkPu76urc7UzfnMmaurqxiNRp3eCyFn6nImLbPOtM6Z3AtxcXHx2IX88i//cnzrt37rIYfv0fFSRPxeRPzTiPjZhueVe78eNBzPUATus8A57IG+z37OjQABAgQIECBAgAABAgQIECBAgAABAgQIECBAgAABAgQIECBAgAABAgQIECBAgAABAgQIECBAgAABAgQIECBAgAABAgQIECBAgAABAgQIECBAgAABAgQIECBAgAABAgQIECBAgAABAgQIECBAgAABAgQIECBAgAABAgQIECBAgAABAgQIECBAgAABAgSOINA7QszqkPvqgOIReE4FHj667suia/+WiPjRiPikonjNwwwGg3jHO94Rb3vb26LXe7IU7na7mM/nMR6PD58Wx2KxiH6/H5PJpMVwsVwuY7vdxmw2azLeer2O1WoV0+k00v/Yx2aziTTN8YbD4bGHi9Y5s9/vD9eXlnKm5vbKmRrHm1HUmVpTdabWM6PpTbWmelOtZ0bTm+pN9aZaU72p1lNvqvfUm+pN9aZ6U72p1lRvqvXUm+o99aZ6U72p3lRvqjVt3Zvy7E+x3pTXmesxLY5ca8r3etab6rS7njNdfw+c6715D7u+rq3O1M35zJmrq6sYjUad3gshZ+pyJi2zzrTOmdwLcXFx8diFfOQjH4lv+ZZviV/7tV+ru8Bnj/SXucwYEf93RPzEX39Osb8x94A9ePbT9wsCnRM4hz3QnUN3QQQIECBAgAABAgQIECBAgAABAgQIECBAgAABAgQIECBAgAABAgQIECBAgAABAgQIECBAgAABAgQIECBAgAABAgQIECBAgAABAgQIECBAgAABAgQIECBAgAABAgQIECBAgAABAgQIECBAgAABAgQIECBAgAABAgQIECBAgAABAgQIECBAgAABAgQIECDwygK9MwDan8E5OkUC913g4aMTvCw+yRci4mci4ouL4x493Gd+5mfG+9///vjyL//yVxxrt9vFfD6P8Xh8+LQ4FotF9Pv9mEwmLYaL5XIZ2+02ZrNZk/HW63WsVquYTqcxGAyOPuZms4k0zfGGw+HRx2udM/v9/nB9aSlnam6vnKlxvBlFnak1VWdqPTOa3lRrqjfVemY0vaneVG+qNdWbaj31pnpPvaneVG+qN9Wbak31plpPvaneU2+qN9Wb6k31plrT1r0pz/4U6015nbke0+LItaZ8r2e9qU676znT9ffAud6b97Dr69rqTN2cz5y5urqK0WjU6b0QcqYuZ9Iy60zrnMm9EBcXF09cyHvf+95461vfGh/72MfqLvLpIv3LiPhnEfGbEXH1dD856rdyL9iDo44gOIH7L3AOe6Dvv6IzJECAAAECBAgQIECAAAECBAgQIECAAAECBAgQIECAAAECBAgQIECAAAECBAgQIECAAAECBAgQIECAAAECBAgQIECAAAECBAgQIECAAAECBAgQIECAAAECBAgQIECAAAECBAgQIECAAAECBAgQIECAAAECBAgQIECAAAECBAgQIECAAAECBAgQIECAAIFSgV5ptOME2x8nrKgEnhuBh4+u9PJIV/vvR8SDiPi2iDiHehJveMMb4md/9mfj4uLiqUh2u13M5/MYj8eHT4tjsVhEv9+PyWTSYrhYLpex3W5jNps1GW+9XsdqtYrpdBqDweDoY242m0jTHG84HB59vNY5s9/vD9eXlnKm5vbKmRrHm1HUmVpTdabWM6PpTbWmelOtZ0bTm+pN9aZaU72p1lNvqvfUm+pN9aZ6U72p1lRvqvXUm+o99aZ6U72p3lRvqjVt3Zvy7E+x3pTXmesxLY5ca8r3etab6rS7njNdfw+c6715D7u+rq3O1M35zJmrq6sYjUad3gshZ+pyJi2zzrTOmdwL8XJ7fP7oj/4ovvEbvzF+//d/v+4iXz3SGyLiX77615p+I/eE5d4tB4HnVeAs9iw+rzfHdRMgQIAAAQIECBAgQIAAAQIECBAgQIAAAQIECBAgQIAAAQIECBAgQIAAAQIECBAgQIAAAQIECBAgQIAAAQIECBAgQIAAAQIECBAgQIAAAQIECBAgQIAAAQIECBAgQIAAAQIECBAgQIAAAQIECBAgQIAAAQIECBAgQIAAAQIECBAgQIAAAQIECBAgQOB5FeidwYXvz+AcnSKB+yrw8NGJXR755D4pIr45Iv77iLg48lh3Cv+jP/qj8eY3v/mZY+x2u5jP5zEejw+fFsdisYh+vx+TyaTFcLFcLmO73cZsNmsy3nq9jtVqFdPpNAaDwdHH3Gw2kaY53nA4PPp4rXNmv98fri8t5UzN7ZUzNY43o6gztabqTK1nRtObak31plrPjKY31ZvqTbWmelOtp95U76k31ZvqTfWmelOtqd5U66k31XvqTfWmelO9qd5Ua9q6N+XZn2K9Ka8z12NaHLnWlO/1urrelGt3eQ+7vkbZMme6/h5YztRXnq7XmZx/WWdGo1Gn90K0rDNypn4eXu+FuLh4ckvSSy+9FO9617vine98Z+R9bnD8/Yj43xqM86xD5N6wB8/6I98n0BGBc9gD3RFql0GAAAECBAgQIECAAAECBAgQIECAAAECBAgQIECAAAECBAgQIECAAAECBAgQIECAAAECBAgQIECAAAECBAgQIECAAAECBAgQIECAAAECBAgQIECAAAECBAgQIECAAAECBAgQIECAAAECBAgQIECAAAECBAgQIECAAAECBAgQIECAAAECBAgQIECAAAECTyvQe9ovnvB7+xOObWgC5yzw8NHJXza8gK+KiP8xIl6IiL/XcNxXHerzPu/z4hd/8Rfji7/4i1/1u5/oC7vdLubzeYzH48OnxbFYLKLf78dkMmkxXCyXy9hutzGbzZqMt16vY7VaxXQ6jcFgcPQxN5tNpGmONxwOjz5e65zZ7/eH60tLOVNze+VMjePNKOpMrak6U+uZ0fSmWlO9qdYzo+lN9aZ6U62p3lTrqTfVe+pN9aZ6U72p3lRrqjfVeupN9Z56U72p3lRvqjfVmrbuTXn2p1hvyuvM9ZgWR6415Xu9rq435dpd3sOur1G2zJmuvweWM/WVp+t1Judf1pnRaNTpvRAt64ycqZ+H13shLi4uXjb4H/zBH8Q3fMM3xIc//OH6wR+P+KUR8a+OPcgt4+cesQe3/K2fEThngXPYA33Ovs6dAAECBAgQIECAAAECBAgQIECAAAECBAgQIECAAAECBAgQIECAAAECBAgQIECAAAECBAgQIECAAAECBAgQIECAAAECBAgQIECAAAECBAgQIECAAAECBAgQIECAAAECBAgQIECAAAECBAgQIECAAAECBAgQIECAAAECBAgQIECAAAECBAgQIECAAAECBG4h0LvFb1r/ZN96QOMR6IDAw0fXcHmC6/j3IuLvR8S3R8SXRsTfO8E5PDbkiy++GO9973tjPB7f+VR2u13M5/NDrIp4T3NCi8Ui+v1+TCaTp/n6nb+zXC5ju93GbDa7c6ynCbBer2O1WsV0Oo3BYPA0P7nTdzabTaRpjjccDu8U62l+3Dpn9vv94frSUs48zR169e/ImVc3etZvqDPPKvbK31dnaj0zmt5Ua6o31XpmNL2p3lRvqjXVm2o99aZ6T72p3lRvqjfVm2pN9aZaT72p3lNvqjfVm+pN9aZa09a9Kc/+FOtNeZ25HtPiyLWmfK/X1fWmXLvLe9j1NcqWOdP198Bypr7ydL3O5PzLOjMajTq9F6JlnZEz9fPwei/ExcXFywb/i7/4i3jXu94VP/iDPxgf//jH60/gryJ+ekT822MFL4ibe8UeFMQRgsA5CZzDHuhz8nSuBAgQIECAAAECBAgQIECAAAECBAgQIECAAAECBAgQIECAAAECBAgQIECAAAECBAgQIECAAAECBAgQIECAAAECBAgQIECAAAECBAgQIECAAAECBAgQIECAAAECBAgQIECAAAECBAgQIECAAAECBAgQIECAAAECBAgQIECAAAECBAgQIECAAAECBAgQIFAg0CuIcewQ+2MPID6Bjgk8fHQ9l/fgmv7jiPhvIuI/j4i/jIhhy3MajUbxIz/yI/GmN72pdNjdbhfz+TzG4/Hh0+JYLBbR7/djMpm0GC6Wy2Vst9uYzWZNxluv17FarWI6ncZgMDj6mJvNJtI0xxsOj5+WrXNmv98fri8t5UxNOsmZGsebUdSZWlN1ptYzo+lNtaZ6U61nRtOb6k31plpTvanWU2+q99Sb6k31pnpTvanWVG+q9dSb6j31pnpTvaneVG+qNW3dm/LsT7HelNeZ6zEtjlxryvd6XV1vyrW7vIddX6NsmTNdfw8sZ+orT9frTM6/rDO516LLeyFa1hk5Uz8Pr/dCXFxcfMLgH/7wh+Pbv/3b4wMf+ED1CXwoIl6oDnqEeLln7MER4gpJ4L4KnMMe6Ptq57wIECBAgAABAgQIECBAgAABAgQIECBAgAABAgQIECBAgAABAgQIECBAgAABAgQIECBAgAABAgQIECBAgAABAgQIECBAgAABAgQIECBAgAABAgQIECBAgAABAgQIECBAgAABAgQIECBAgAABAgQIECBAgAABAgQIECBAgAABAgQIECBAgAABAgQIECBA4EgCvSPFrQy7rwwmFoGOCzx8dH2X9/AavyIi/o9W5/XCCy/EL/zCL8QXfuEXHmXI3W4X8/k8xuPx4dPiWCwW0e/3YzKZtBgulstlbLfbmM1mTcZbr9exWq1iOp3GYDA4+pibzSbSNMcbDodHH691zuz3+8P1paWcqbm9cqbG8WYUdabWVJ2p9cxoelOtqd5U65nR9KZ6U72p1lRvqvXUm+o99aZ6U72p3lRvqjXVm2o99aZ6T72p3lRvqjfVm2pNW/emPPtTrDfldeZ6TIsj15ryvV5X15ty7S7vYdfXKFvmTNffA8uZ+srT9TqT8y/rzGg06vReiJZ1Rs7Uz8PrvRAXFxevGPznfu7n4q1vfWt85CMfqTqJ/yoifqwq2JHj5N6xB0ceQ3gC90XgHPZA3xcr50GAAAECBAgQIECAAAECBAgQIECAAAECBAgQIECAAAECBAgQIECAAAECBAgQIECAAAECBAgQIECAAAECBAgQIECAAAECBAgQIECAAAECBAgQIECAAAECBAgQIECAAAECBAgQIECAAAECBAgQIECAAAECBAgQIECAAAECBAgQIECAAAECBAgQIECAAAECjQR6jca5yzD7u/zYbwk8RwIPH13r5T293i+LiN879rkNBoN4y1veEt///d8fr33ta4863G63i/l8HuPx+PBpcSwWi+j3+zGZTFoMF8vlMrbbbcxmsybjrdfrWK1WMZ1OI+/lsY/NZhNpmuMNh8NjDxetc2a/3x+uLy3lTM3tlTM1jjejqDO1pupMrWdG05tqTfWmWs+MpjfVm+pNtaZ6U62n3lTvqTfVm+pN9aZ6U62p3lTrqTfVe+pN9aZ6U72p3lRr2ro35dmfYr0przPXY1ocudaU7/W6ut6Ua3d5D7u+RtkyZ7r+HljO1FeerteZnH9ZZ0ajUaf3QrSsM3Kmfh5e74W4uLh4xeD57Pr2t7893vOe99z1JP44Ij77rkEa/z73kD1oPKbhCJxC4Bz2QJ/CxZgECBAgQIAAAQIECBAgQIAAAQIECBAgQIAAAQIECBAgQIAAAQIECBAgQIAAAQIECBAgQIAAAQIECBAgQIAAAQIECBAgQIAAAQIECBAgQIAAAQIECBAgQIAAAQIECBAgQIAAAQIECBAgQIAAAQIECBAgQIAAAQIECBAgQIAAAQIECBAgQIAAAQIECBAgcEKB3gnHftqh90/7Rd8j8BwLPHx07Zf3+Pr/s4j49WOe3wsvvBA//uM/Hp/xGZ8R0+k0hsPhMYc7xN7tdjGfz2M8Hh8+LY7FYhH9fj8mk0mL4WK5XMZ2u43ZbNZkvPV6HavV6nAPB4PB0cfcbDaRpl3Nmf1+f7i+tJQzNekkZ2ocb0ZRZ2pNW/cmdab2/mU0dabeVJ2pNVVnaj0zmmfgWlO9qdZTb6r3zIh6U62r3lTrqTfVe+pN9ab+bqo31ZtqTfWmWk+9qd4zI55ivSnnRq7HtDhyrSn/3u7qelOu3eU97PoaZcuc6fr7GTlTX3m6Xmdy/mWdGY1Gnd4L0bLOyJn6eXi9F+Li4uJVg/d6d94i+dUR8b+/6kD37wu5l+zB/TstZ0SgVODOE7z0bAQjQIAAAQIECBAgQIAAAQIECBAgQIAAAQIECBAgQIAAAQIECBAgQIAAAQIECBAgQIAAAQIECBAgQIAAAQIECBAgQIAAAQIECBAgQIAAAQIECBAgQIAAAQIECBAgQIAAAQIECBAgQIAAAQIECBAgQIAAAQIECBAgQIAAAQIECBAgQIAAAQIECBAgQIAAAQIR0TsDhf0ZnKNTJHBKgYePBr885Qk8xdhfGBH/+im+98xfee1rXxvf933fF9/zPd8T/X4/NptNLBaLmE6nMRwOnznes/5gt9vFfD6P8Xh8+LQ48vryWieTSYvhYrlcxna7jdls1mS89Xodq9XqcA8Hg8HRx+x6zuz3+8OcSEs5U5NOcqbG8WYUdabWtHVvUmdq719GU2fqTdWZWlN1ptYzo3kGrjXVm2o99aZ6z4yoN9W66k21nnpTvafeVG/q76Z6U72p1lRvqvXUm+o9M+Ip1ptybuT6T4sj15ry7+2urjfl2l3ew66vUbbMma6/n5Ez9ZWn63Um51/WmdFo1Om9EC3rjJypn4fXeyEuLi5eMXivd6ctkt8REe+tP/tmEXNP2YNmoxmIQHuBO03w9qdrRAIECBAgQIAAAQIECBAgQIAAAQIECBAgQIAAAQIECBAgQIAAAQIECBAgQIAAAQIECBAgQIAAAQIECBAgQIAAAQIECBAgQIAAAQIECBAgQIAAAQIECBAgQIAAAQIECBAgQIAAAQIECBAgQIAAAQIECBAgQIAAAQIECBAgQIAAAQIECBAgQIAAAQIECBB4HgR6Z3CR+zM4R6dI4FQCDx8NfHmqwZ9x3P8nIv7DZ/zNK379y77sy+Kf//N/Hl/wBV/w2Pc2m00sFouYTqcxHA4rh3zZWLvdLubzeYzH48OnxZHX1+/3YzKZtBgulstlbLfbmM1mTcZbr9exWq0O93AwGBx9zK7nzH6/P8yJtJQzNekkZ2ocb0ZRZ2pNW/cmdab2/mU0dabeVJ2pNVVnaj0zmmfgWlO9qdZTb6r3zIh6U62r3lTrqTfVe+pN9ab+bqo31ZtqTfWmWk+9qd4zI55ivSnnRq7/tDhyrSn/3u7qelOu3eU97PoaZcuc6fr7GTlTX3m6Xmdy/mWdGY1Gnd4L0bLOyJn6eXi9F+Li4uITBu/1ntgi+bMR8eKrnE3uWfyHEfHP6s+6ecTcW/ag+agGJNBG4Bz2QLeRMAoBAgQIECBAgAABAgQIECBAgAABAgQIECBAgAABAgQIECBAgAABAgQIECBAgAABAgQIECBAgAABAgQIECBAgAABAgQIECBAgAABAgQIECBAgAABAgQIECBAgAABAgQIECBAgAABAgQIECBAgAABAgQIECBAgAABAgQIECBAgAABAgQIECBAgAABAgQI3BuB3r05k098IvszOEenSOAUAg8fDXp5ioFvOeY7IuL7bvnbx372SZ/0SfHOd74z3vKWt8RrXvOalw252WxisVjEdDqN4XBYMewrxtjtdjGfz2M8Hh8+LY68vn6/H5PJpMVwsVwuY7vdxmw2azLeer2O1Wp1uIeDweDoY3Y9Z/b7/WFOpKWcqUknOVPjeDOKOlNr2ro3qTO19y+jqTP1pupMrak6U+uZ0TwD15rqTbWeelO9Z0bUm2pd9aZaT72p3lNvqjf1d1O9qd5Ua6o31XrqTfWeGfEU6005N3L9p8WRa03593ZX15ty7S7vYdfXKFvmTNffz8iZ+srT9TqT8y/rzGg06vReiJZ1Rs7Uz8PrvRAXFxcvG7zXe2KLZP6Hr4yIn4iIz3uZH/1hRHxbRPxf9Wd7soi5x+zByUY3MIHjCZzDHujjXb3IBAgQIECAAAECBAgQIECAAAECBAgQIECAAAECBAgQIECAAAECBAgQIECAAAECBAgQIECAAAECBAgQIECAAAECBAgQIECAAAECBAgQIECAAAECBAgQIECAAAECBAgQIECAAAECBAgQIECAAAECBAgQIECAAAECBAgQIECAAAECBAgQIECAAAECBAgQIHAvBXr38qweP6n9GZyjUyTQWuDhowEvWw96x/G+MCL+9R1jxFd+5VfGT/7kT8bnfu7nvmqozWYTi8UiptNpDIfDV/3+Xb+w2+1iPp/HeDw+fFoceX39fj8mk0mL4WK5XMZ2u43ZbNZkvPV6HavV6nAPB4PB0cfses7s9/vDnEhLOVOTTnKmxvFmFHWm1rR1b1Jnau9fRlNn6k3VmVpTdabWM6N5Bq411ZtqPfWmes+MqItWaN4AACAASURBVDfVuupNtZ56U72n3lRv6u+melO9qdZUb6r11JvqPTPiKdabcm7k+k+LI9ea8u/trq435dpd3sOur1G2zJmuv5+RM/WVp+t1Judf1pnRaNTpvRAt64ycqZ+H13shLi4ungje6z2xRfLmf/jHEfHdEbGNiF+JiF/663/Wn+TpI+ZeswenPw1nQKBU4Bz2QJdesGAECBAgQIAAAQIECBAgQIAAAQIECBAgQIAAAQIECBAgQIAAAQIECBAgQIAAAQIECBAgQIAAAQIECBAgQIAAAQIECBAgQIAAAQIECBAgQIAAAQIECBAgQIAAAQIECBAgQIAAAQIECBAgQIAAAQIECBAgQIAAAQIECBAgQIAAAQIECBAgQIAAAQIECBAgcP8Fevf/FGN/BufoFAm0FHj4aLDLlgMWjvViRPzMbeO95z3vie/4ju94pp9vNptYLBYxnU5jOBw+029v8+Xdbhfz+TzG4/Hh0+LI6+v3+zGZTFoMF8vlMrbbbcxmsybjrdfrWK1Wh3s4GAyOPmbXc2a/3x/mRFrKmZp0kjM1jjejqDO1pq17kzpTe/8ymjpTb6rO1JqqM7WeGc0zcK2p3lTrqTfVe2ZEvanWVW+q9dSb6j31pnpTfzfVm+pNtaZ6U62n3lTvmRFPsd6UcyPXf1ocudaUf293db0p1+7yHnZ9jbJlznT9/Yycqa88Xa8zOf+yzoxGo07vhWhZZ+RM/Ty83gtxcXHxWPBe74ktkuewZ7Ie6K8i5p6zB8cKLi6BEwg8z/P5BNyGJECAAAECBAgQIECAAAECBAgQIECAAAECBAgQIECAAAECBAgQIECAAAECBAgQIECAAAECBAgQIECAAAECBAgQIECAAAECBAgQIECAAAECBAgQIECAAAECBAgQIECAAAECBAgQIECAAAECBAgQIECAAAECBAgQIECAAAECBAgQIECAAAECBAgQIECAAIGnEeg9zZdO/J39icc3PIH7JPDw0clc3qcTusW5/HBEvOUWv4v9/nblYLPZxGKxiOl0GsPh8DZDP9NvdrtdzOfzGI/Hh0+LI6+v3+/HZDJpMVwsl8vYbrcxm82ajLder2O1Wh3u4WAwOPqYXc+ZnEuZM2kpZ2rSSc7UON6Mos7UmrbuTepM7f3LaOpMvak6U2uqztR6ZjTPwLWmelOtp95U75kR9aZaV72p1lNvqvfUm+pN/d1Ub6o31ZrqTbWeelO9Z0Y8xXpTzo1c/2lx5FpT/r3d1fWmXLvLe9j1NcqWOdP19zNypr7ydL3O5PzLOjMajTq9F6JlnZEz9fPwei/ExcXF3wTv9Z7YInkOeybrcf42Yu49e3DMAcQm0FDgeZ/PDakNRYAAAQIECBAgQIAAAQIECBAgQIAAAQIECBAgQIAAAQIECBAgQIAAAQIECBAgQIAAAQIECBAgQIAAAQIECBAgQIAAAQIECBAgQIAAAQIECBAgQIAAAQIECBAgQIAAAQIECBAgQIAAAQIECBAgQIAAAQIECBAgQIAAAQIECBAgQIAAAQIECBAgQIAAAQJPK9B72i+e8Hv7E45taAL3SeDho5O5vE8ndIdz+S8i4p9ExGe8Qox/FxGfevP/7/e3LwebzSYWi0VMp9MYDod3OPWn++lut4v5fB7j8fjwaXHk9fX7/ZhMJi2Gi+VyGdvtNmazWZPx1ut1rFarwz0cDAZHH7PrOZPzKXMmLeVMTTrJmRrHm1HUmVrT1r1Jnam9fxlNnak3VWdqTdWZWs+M5hm41lRvqvXUm+o9M6LeVOuqN9V66k31nnpTvam/m+pN9aZaU72p1lNvqvfMiKdYb8q5kes/LY5ca8q/t7u63pRrd3kPu75G2TJnuv5+Rs7UV56u15mcf1lnRqNRp/dCtKwzcqZ+Hl7vhbi4uDgE7/We2CJ5Dnsm62Eej5h70B4cexDxCTQQMJ8bIBuCAAECBAgQIECAAAECBAgQIECAAAECBAgQIECAAAECBAgQIECAAAECBAgQIECAAAECBAgQIECAAAECBAgQIECAAAECBAgQIECAAAECBAgQIECAAAECBAgQIECAAAECBAgQIECAAAECBAgQIECAAAECBAgQIECAAAECBAgQIECAAAECBAgQIECAAAECBJ5NoPdsXz/Jt/cnGdWgBO6XwMNHp3N5v07pzmczjIjvjIh/FBGf9nei/WFE/IuI+MGb/32/v1s52Gw2sVgsYjqdxnCYwx/32O12MZ/PYzweHz4tjry+fr8fk8mkxXCxXC5ju93GbDZrMt56vY7VanW4h4PB4Ohjdj1nck5lzqSlnKlJJzlT43gzijpTa9q6N6kztfcvo6kz9abqTK2pOlPrmdE8A9ea6k21nnpTvWdG1JtqXfWmWk+9qd5Tb6o39XdTvaneVGuqN9V66k31nhnxFOtNOTdy/afFkWtN+fd2V9ebcu0u72HX1yhb5kzX38/ImfrK0/U6k/Mv68xoNOr0XoiWdUbO1M/D670QFxcX0es9sUXyHPZM1qM8GTH3oj1oMZAxCBxRwHw+Iq7QBAgQIECAAAECBAgQIECAAAECBAgQIECAAAECBAgQIECAAAECBAgQIECAAAECBAgQIECAAAECBAgQIECAAAECBAgQIECAAAECBAgQIECAAAECBAgQIECAAAECBAgQIECAAAECBAgQIECAAAECBAgQIECAAAECBAgQIECAAAECBAgQIECAAAECBAgQIHA7gd7tftb0V/umoxmMwP0TePjolC7v32mVntGXR8R/FBEfj4hfjYj/76+jPzb/9/u7l4PNZhOLxSKm02kMh8PSi3i5YLvdLubzeYzH48OnxZHX1+/3YzKZtBgulstlbLfbmM1mTcZbr9exWq0O93AwGBx9zK7nTM6rzJm0lDM16SRnahxvRlFnak1b9yZ1pvb+ZTR1pt5Unak1VWdqPTOaZ+BaU72p1lNvqvfMiHpTraveVOupN9V76k31pv5uqjfVm2pN9aZaT72p3jMjnmK9KedGrv+0OHKtKf/e7up6U67d5T3s+hply5zp+vsZOVNfebpeZ3L+ZZ0ZjUad3gvRss7Imfp5+Ap7Ic5hz2Q9yMtHzD1pD1oNZhwCRxAwn4+AKiQBAgQIECBAgAABAgQIECBAgAABAgQIECBAgAABAgQIECBAgAABAgQIECBAgAABAgQIECBAgAABAgQIECBAgAABAgQIECBAgAABAgQIECBAgAABAgQIECBAgAABAgQIECBAgAABAgQIECBAgAABAgQIECBAgAABAgQIECBAgAABAgQIECBAgAABAgQI3E2gd7efN/n1vskoBiFwPwUePjqty/t5ak3O6rH5v9/XlIPNZhOLxSKm02kMh8OjX8hut4v5fB7j8fjwaXHk9fX7/ZhMJi2Gi+VyGdvtNmazWZPx1ut1rFarwz0cDAZHH7PrOZNzK3MmLeVMTTrJmRrHm1HUmVrT1r1Jnam9fxlNnak3VWdqTdWZWs+M5hm41lRvqvXUm+o9M6LeVOuqN9V66k31nnpTvam/m+pN9aZaU72p1lNvqvfMiKdYb8q5kes/LY5ca8q/t7u63pRrd3kPu75G2TJnuv5+Rs7UV56u15mcf1lnRqNRp/dCtKwzcqZ+HuZ+nU/7tE/7u4HPYc9kPcYnjph70x60HNBYBAoFzOdCTKEIECBAgAABAgQIECBAgAABAgQIECBAgAABAgQIECBAgAABAgQIECBAgAABAgQIECBAgAABAgQIECBAgAABAgQIECBAgAABAgQIECBAgAABAgQIECBAgAABAgQIECBAgAABAgQIECBAgAABAgQIECBAgAABAgQIECBAgAABAgQIECBAgAABAgQIECBAoEagVxPmqFH2R40uOIH7K/Dw0ald3t/Ta3Jmj83//b6uHGw2m1gsFjGdTmM4HB79Yna7Xczn8xiPx4dPiyOvr9/vx2QyaTFcLJfL2G63MZvNmoy3Xq9jtVod7uFgMDj6mJkzeQ/z+rqYMzm/MmfSUs7UpFPX64ycqcmTm1HkTL2p3lRr2vp5Rp2pvX8ZzfNMvenzUGe6/HeTOlM/JzzP1JuqM7WmnmdqPTOa9zO1pnpTref1M7DnmVpXvanWU2+q9TxVb2pZZ3IdJsfr+npTzo1c/2lx5FpTPtO0XG+SM7V3NntTy5w5xTOwnDnvnOl6ncn5lzk6Go06vReiZZ2RM7VzPqP1ek9skTyHPZP1EK8cMfeoPWg9qPEIFAiYzwWIQhAgQIAAAQIECBAgQIAAAQIECBAgQIAAAQIECBAgQIAAAQIECBAgQIAAAQIECBAgQIAAAQIECBAgQIAAAQIECBAgQIAAAQIECBAgQIAAAQIECBAgQIAAAQIECBAgQIAAAQIECBAgQIAAAQIECBAgQIAAAQIECBAgQIAAAQIECBAgQIAAAQIECBAgQIBArUCvNtxRou2PElVQAvdb4OGj07u836fY5Owem//7fW052Gw2sVgsYjqdxnA4PPoF7Xa7mM/nMR6PD58WR15fv9+PyWTSYrhYLpex3W5jNps1GW+9XsdqtTrcw8FgcPQxM2fyHub1dTFnco5lzqSlnKlJp67XGTlTkyc3o8iZelO9qda09fOMOlN7/zKa55l60+ehznT57yZ1pn5OeJ6pN1Vnak09z9R6ZjTvZ2pN9aZaz+tnYM8zta56U62n3lTreare1LLO5DpMjtf19aacG7n+0+LItaZ8pmm53iRnau9s9qaWOXOKZ+DWOXN1dRWj0ajT69otc6brdSYtM0flTF1tkzN1lhmp13tii+Q57JmsRXi6aLlX7cHTfdW3CNwbAfP53twKJ0KAAAECBAgQIECAAAECBAgQIECAAAECBAgQIECAAAECBAgQIECAAAECBAgQIECAAAECBAgQIECAAAECBAgQIECAAAECBAgQIECAAAECBAgQIECAAAECBAgQIECAAAECBAgQIECAAAECBAgQIECAAAECBAgQIECAAAECBAgQIECAAAECBAgQIECAAAEC1wK9M6DYn8E5OkUClQIPHwW7rAx4xrEem//7fX052Gw2sVgsYjqdxnA4PDrVbreL+Xwe4/H48Glx5PX1+/2YTCYthovlchnb7TZms1mT8dbrdaxWq8M9HAwGRx8zcybvYV5fF3Mm51nmTFrKmZp06nqdkTM1eXIzipypN9Wbak1bP8+oM7X3L6N5nqk3fR7qTJf/blJn6ueE55l6U3Wm1tTzTK1nRvN+ptZUb6r1vH4G9jxT66o31XrqTbWep+pNLetMrsPkeF1fb8q5kes/LY5ca8pnmpbrTXKm9s5mb2qZM6d4Bm6dM1dXVzEajTq9rt0yZ7peZ9Iyc1TO1NU2OVNn2es9sUXyHPZM1gE8W6Tcs/bg2X7i2wROKmA+n5Tf4AQIECBAgAABAgQIECBAgAABAgQIECBAgAABAgQIECBAgAABAgQIECBAgAABAgQIECBAgAABAgQIECBAgAABAgQIECBAgAABAgQIECBAgAABAgQIECBAgAABAgQIECBAgAABAgQIECBAgAABAgQIECBAgAABAgQIECBAgAABAgQIECBAgAABAgQIECDwcgK9M2DZn8E5OkUCVQIPHwW6rArWgTiPzf/9/jjlYLPZxGKxiOl0GsPh8Ohsu90u5vN5jMfjw6fFkdfX7/djMpm0GC6Wy2Vst9uYzWZNxluv17FarQ73cDAYHH3MzJm8h3l9XcyZnGuZM2kpZ2rSqet1Rs7U5MnNKHKm3lRvqjVt/TyjztTev4zmeabe9HmoM13+u0mdqZ8TnmfqTdWZWlPPM7WeGc37mVpTvanW8/oZ2PNMraveVOupN9V6nqo3tawzuQ6T43V9vSnnRq7/tDhyrSmfaVquN8mZ2jubvallzpziGbh1zlxdXcVoNOr0unbLnOl6nUnLzFE5U1fb5EyNZa/3xBbJc9gzWXPxt4uSe9ce3O6nfkWguYD53JzcgAQIECBAgAABAgQIECBAgAABAgQIECBAgAABAgQIECBAgAABAgQIECBAgAABAgQIECBAgAABAgQIECBAgAABAgQIECBAgAABAgQIECBAgAABAgQIECBAgAABAgQIECBAgAABAgQIECBAgAABAgQIECBAgAABAgQIECBAgAABAgQIECBAgAABAgQIECDwagK9V/vCPfj/+3twDk6BQAuBh48GuWwx0BmN8dj83++PVw42m00sFouYTqcxHA6PTrTb7WI+n8d4PD58Whx5ff1+PyaTSYvhYrlcxna7jdls1mS89Xodq9XqcA8Hg8HRx8ycyXuY19fFnMn5ljmTlnKmJp26XmfkTE2e3IwiZ+pN9aZa09bPM+pM7f3LaJ5n6k2fhzrT5b+b1Jn6OeF5pt5Unak19TxT65nRvJ+pNdWbaj2vn4E9z9S66k21nnpTreepelPLOpPrMDle19ebcm7k+k+LI9ea8pmm5XqTnKm9s9mbWubMKZ6BW+fM1dVVjEajTq9rt8yZrteZtMwclTN1tU3O3N2y13tii+Q57Jm8+4XfLULuYXtwtxB+TaCJgPnchNkgBAgQIECAAAECBAgQIECAAAECBAgQIECAAAECBAgQIECAAAECBAgQIECAAAECBAgQIECAAAECBAgQIECAAAECBAgQIECAAAECBAgQIECAAAECBAgQIECAAAECBAgQIECAAAECBAgQIECAAAECBAgQIECAAAECBAgQIECAAAECBAgQIECAAAECBAgQIPAsAr1n+fKJvrs/0biGJdBS4OGjwS5bDngmYz02//f745aDzWYTi8UiptNpDIfDoxPtdruYz+cxHo8PnxZHXl+/34/JZNJiuFgul7HdbmM2mzUZb71ex2q1OtzDwWBw9DEzZ/Ie5vV1MWdyzmXOpKWcqUmnrtcZOVOTJzejyJl6U72p1rT184w6U3v/MprnmXrT56HOdPnvJnWmfk54nqk3VWdqTT3P1HpmNO9nak31plrP62dgzzO1rnpTrafeVOt5qt7Uss7kOkyO1/X1ppwbuf7T4si1pnymabneJGdq72z2ppY5c4pn4NY5c3V1FaPRqNPr2i1zput1Ji0zR+VMXW2TM3ez7PWe2CJ5Dnsm73bRNb/OvWwPakKJQuBoAubz0WgFJkCAAAECBAgQIECAAAECBAgQIECAAAECBAgQIECAAAECBAgQIECAAAECBAgQIECAAAECBAgQIECAAAECBAgQIECAAAECBAgQIECAAAECBAgQIECAAAECBAgQIECAAAECBAgQIECAAAECBAgQIECAAAECBAgQIECAAAECBAgQIECAAAECBAgQIECAAIHbCvRu+8OGv9s3HMtQBE4h8PDRoJenGPgMxnxs/u/3xy8Hm80mFotFTKfTGA6HRyfa7XYxn89jPB4fPi2OvL5+vx+TyaTFcLFcLmO73cZsNmsy3nq9jtVqdbiHg8Hg6GNmzuQ9zOvrYs7kvMucSUs5U5NOXa8zcqYmT25GkTP1pnpTrWnr5xl1pvb+ZTTPM/Wmz0Od6fLfTepM/ZzwPFNvqs7UmnqeqfXMaN7P1JrqTbWe18/AnmdqXfWmWk+9qdbzVL2pZZ3JdZgcr+vrTTk3cv2nxZFrTflM03K9Sc7U3tnsTS1z5hTPwK1z5urqKkajUafXtVvmTNfrTFpmjsqZutomZ25v2es9sUXyHPZM3v6Ca3+Ze9oe1IYUjUCpgPlcyikYAQIECBAgQIAAAQIECBAgQIAAAQIECBAgQIAAAQIECBAgQIAAAQIECBAgQIAAAQIECBAgQIAAAQIECBAgQIAAAQIECBAgQIAAAQIECBAgQIAAAQIECBAgQIAAAQIECBAgQIAAAQIECBAgQIAAAQIECBAgQIAAAQIECBAgQIAAAQIECBAgQIAAAQIECFQI9CqCHDnG/sjxhSdwSoGHjwa/POUJ3POxH5v/2+02BoPB0U95s9nEYrGI6XQaw+Hw6OPtdruYz+cxHo8PnxZHXl+/34/JZNJiuFgul5H3bzabNRlvvV7HarU63MNWOZP3MK+vizmz3+8PcyIt5UxNCne9zsiZmjy5GUXO1JvqTbWmrZ9n1Jna+5fRss54nql1fR7qTJf/blJnaufDdZ2RM7Wu6kytp+eZWs+M5v1MraneVOupN9V7ZkS9qdZVb6r1PFVvavkMnOswOV7X15tybuT6T4sj15rymablepOcqb2z2Zta5swpnoFb58zV1VWMRqNOr2u3zJmu15m0zByVM3W1Tc7czrLXe2KL5DnsmbzdxR7nV7m37cFxQotK4M4C5vOdCQUgQIAAAQIECBAgQIAAAQIECBAgQIAAAQIECBAgQIAAAQIECBAgQIAAAQIECBAgQIAAAQIECBAgQIAAAQIECBAgQIAAAQIECBAgQIAAAQIECBAgQIAAAQIECBAgQIAAAQIECBAgQIAAAQIECBAgQIAAAQIECBAgQIAAAQIECBAgQIAAAQIECBAgQIAAgWqBXnXAI8TbHyGmkATug8DDRydxeR9O5B6fw2Pz/yMf+UhMp9MYDAZHP+XNZhOLxeIw3nA4PPp4u90u5vN5jMfjw6fFkdfX7/djMpm0GC6Wy2Vst9uYzWZNxluv17FarZrmTN7DvL4u5sx+vz/MiZx/cqYmhbteZ+RMTZ7cjCJn6k31plrT1s8z6kzt/ctoWWc8z9S6Pg91pst/N6kztfPhus7ImVpXdabW0/NMrWdG836m1lRvqvXUm+o9M6LeVOuqN9V6nqo3tXwGznWYHK/r6005N3INr8WRa035TNPVNUo5U59Fp3gGbl1nrq6uYjQadXpdW52pmxtpmTkqZ+pMu96bjpEzvd4TWyTPYc9kXdLURMo9bg9qQolCoFTAfC7lFIwAAQIECBAgQIAAAQIECBAgQIAAAQIECBAgQIAAAQIECBAgQIAAAQIECBAgQIAAAQIECBAgQIAAAQIECBAgQIAAAQIECBAgQIAAAQIECBAgQIAAAQIECBAgQIAAAQIECBAgQIAAAQIECBAgQIAAAQIECBAgQIAAAQIECBAgQIAAAQIECBAgQIAAAQIEKgR6FUGOHGN/5PjCEziFwMNHg16eYuAzG/Ox+f/nf/7nsV6vYzqdxmAwOPqlbDabWCwWh/GGw+HRx9vtdjGfz2M8Hh8+LY68vn6/H5PJpMVwsVwuY7vdxmw2azJe5stqtWqaM3kP8/q6mDP7/f4wJ3L+yZmaFO56nZEzNXlyM4qcqTfVm2pNWz/PqDO19y+jZZ3xPFPr+jzUmS7/3aTO1M6H6zojZ2pd1ZlaT88ztZ4ZzfuZWlO9qdZTb6r3zIh6U62r3lTreare1PIZONdhcryurzfl3Mg1vBZHrjV1eY1SztRn0SmegVvXmaurqxiNRp1e11Zn6uZGWmaOypk60673puqc6fWe2CJ5Dnsm6xKmLlLudXtQF04kAiUC5nMJoyAECBAgQIAAAQIECBAgQIAAAQIECBAgQIAAAQIECBAgQIAAAQIECBAgQIAAAQIECBAgQIAAAQIECBAgQIAAAQIECBAgQIAAAQIECBAgQIAAAQIECBAgQIAAAQIECBAgQIAAAQIECBAgQIAAAQIECBAgQIAAAQIECBAgQIAAAQIECBAgQIAAAQIECBAgUCnQqwx2pFj7I8UVlsCpBB4+GvjyVIOf2biPzf/9fh+r1SrW63VMp9MYDAZHv5zNZhOLxeIw3nA4PPp4u90u5vN5jMfjw6fFkdfX7/djMpm0GC6Wy2Vst9uYzWZNxst8ybxpmTN5D/P6upgzOQ8zZ3L+yZmaFO56nZEzNXlyM4qcqTfVm2pNWz/PqDO19y+jZZ3xPFPr+jzUmS7/3aTO1M6H6zojZ2pd1ZlaT88ztZ4ZzfuZWlO9qdZTb6r3zIh6U62r3lTreare1PIZONdhcryurzfl3Mj1nxZH19co5Ux9Fp3iGbh1nbm6uorRaNTpdW11pm5upGXmqJypM+16b6rMmV7viS2S57Bnsi5ZaiPlnrcHtSFFI3AnAfP5Tnx+TIAAAQIECBAgQIAAAQIECBAgQIAAAQIECBAgQIAAAQIECBAgQIAAAQIECBAgQIAAAQIECBAgQIAAAQIECBAgQIAAAQIECBAgQIAAAQIECBAgQIAAAQIECBAgQIAAAQIECBAgQIAAAQIECBAgQIAAAQIECBAgQIAAAQIECBAgQIAAAQIECBAgQIAAAQLHEOgdI2hxzH1xPOEInFLg4aPBL095Amc29mPzf7//q39drVaxXq9jOp3GYDA4+iVtNptYLBaH8YbD4dHH2+12MZ/PYzweHz4tjry+fr8fk8mkxXCxXC5ju93GbDZrMl7mS+ZNy5zJe5jX18WcybmYOZPzT87UpHDX64ycqcmTm1HkTL2p3lRr2vp5Rp2pvX8ZLeuM55la1+ehznT57yZ1pnY+XNcZOVPrqs7UenqeqfXMaN7P1JrqTbWeelO9Z0bUm2pd9aZaz1P1ppbPwLkOk+N1fb0p50au/7Q4ur5GKWfqs+gUz8Ct68zV1VWMRqNOr2urM3VzIy0zR+VMnWnXe1NVzvR6T2yRPIc9k3WJUh/Jfs56UxFvL2A+397OLwkQIECAAAECBAgQIECAAAECBAgQIECAAAECBAgQIECAAAECBAgQIECAAAECBAgQIECAAAECBAgQIECAAAECBAgQIECAAAECBAgQIECAAAECBAgQIECAAAECBAgQIECAAAECBAgQIECAAAECBAgQIECAAAECBAgQIECAAAECBAgQIECAAAECBAgQIEDgSAK9I8WtDLuvDCYWgRMKPHw09uUJxz/HoR+b//v93/7rarWK9Xod0+k0BoPB0a9ts9nEYrE4jDccDo8+3m63i/l8HuPx+PBpceT19fv9mEwmLYaL5XIZ2+02ZrNZk/EyXzJvWuZM3sO8vi7mTM7HzJmcf3KmJoW7XmfkTE2e3IwiZ+pN9aZa09bPM+pMWnSEOwAAIABJREFU7f3LaFlnPM/Uuj4PdabLfzepM7Xz4brOyJlaV3Wm1tPzTK1nRvN+ptZUb6r11JvqPTOi3lTrqjfVep6qN7V8Bs51mByv6+tNOTdy/afF0fU1SjlTn0WneAZuXWeurq5iNBp1el1bnambG2mZOSpn6ky73psqcqbXe2KL5DnsmaxLkvpI9nPWm4p4ewHz+fZ2fkmAAAECBAgQIECAAAECBAgQIECAAAECBAgQIECAAAECBAgQIECAAAECBAgQIECAAAECBAgQIECAAAECBAgQIECAAAECBAgQIECAAAECBAgQIECAAAECBAgQIECAAAECBAgQIECAAAECBAgQIECAAAECBAgQIECAAAECBAgQIECAAAECBAgQIECAAAECRxLoHSluZdh9ZTCxCJxI4OGjcS9PNPY5D/vY/N/vHy8Hq9Uq1ut1TKfTGAwGR7/OzWYTi8XiMN5wODz6eLvdLubzeYzH48OnxZHX1+/3YzKZtBgulstlbLfbmM1mTcbLfMm8aZkzeQ/z+rqYMzknM2dy/smZmhTuep2RMzV5cjOKnKk31ZtqTVs/z6gztfcvo2Wd8TxT6/o81Jku/92kztTOh+s6I2dqXdWZWk/PM7WeGc37mVpTvanWU2+q98yIelOtq95U63mq3tTyGTjXYXK8rq835dzI9Z8WR9fXKOVMfRad4hm4dZ25urqK0WjU6XVtdaZubqRl5qicqTPtem+6a870ek9skTyHPZN1CVIfyX7OelMRby9gPt/ezi8JECBAgAABAgQIECBAgAABAgQIECBAgAABAgQIECBAgAABAgQIECBAgAABAgQIECBAgAABAgQIECBAgAABAgQIECBAgAABAgQIECBAgAABAgQIECBAgAABAgQIECBAgAABAgQIECBAgAABAgQIECBAgAABAgQIECBAgAABAgQIECBAgAABAgQIECBA4EgCvSPFrQy7rwwmFoETCDx8NOblCcbtwpCPzf/9/slysFqtYr1ex3Q6jcFgcPRr3mw2sVgsDuMNh8Ojj7fb7WI+n8d4PD58Whx5ff1+PyaTSYvhYrlcxna7jdls1mS8zJfMm5Y5k/cwr6+LOZPzMnMm55+cqUnhrtcZOVOTJzejyJl6U72p1rT184w6U3v/MlrWGc8zta7PQ53p8t9N6kztfLiuM3Km1lWdqfX0PFPrmdG8n6k11ZtqPfWmes+MqDfVuupNtZ6n6k0tn4FzHSbH6/p6U86NXP9pcXR9jVLO1GfRKZ6BW9eZq6urGI1GnV7XVmfq5kZaZo7KmTrTrvemu+RMr/fEFslz2DNZlxz1keznrDcV8fYC5vPt7fySAAECBAgQIECAAAECBAgQIECAAAECBAgQIECAAAECBAgQIECAAAECBAgQIECAAAECBAgQIECAAAECBAgQIECAAAECBAgQIECAAAECBAgQIECAAAECBAgQIECAAAECBAgQIECAAAECBAgQIECAAAECBAgQIECAAAECBAgQIECAAAECBAgQIECAAAECBI4k0DtS3Mqw+8pgYhFoLPDw0XiXjcfs0nCPzf/9/uXLwWq1ivV6HdPpNAaDwdGvf7PZxGKxOIw3HA6PPt5ut4v5fB7j8fjwaXHk9fX7/ZhMJi2Gi+VyGdvtNmazWZPxMl8yb1rmTN7DvL4u5kzOzcyZnH9ypiaFu15n5ExNntyMImfqTfWmWtPWzzPqTO39y2hZZzzP/P/s2g+wU+Wd//FvJikTb8LcOEml9Q9ci9QRpzC4Ukd0cWxvO8oirRW7rkWd7iqisAPWgtgWFqW/ilIqzIJ/0N2OSl2naK3IoNverYtVHEtXFhxxLaIXRC2aXJM1uWZIMvn5PV2US+6fk+Q5T25O3pm5u20553nOeZ3P832e5DlmXVuhzvj5exN1xux4OFxnyIxZV+qMWU/WM2Y9tTV+nzFrytxk1pO5ybyntsjcZNaVucmsZ6PmJptrYN2H0f78vt+kY0P3f2x8/L5HSWbMp6gRa2Dbdaanp0cikYiv97WpM+bGhlpqRsmMOVO/z021ZiYQqHhFshnemTQXDPMt8T6neVNarF2A8Vy7HWcigAACCCCAAAIIIIAAAggggAACCCCAAAIIIIAAAggggAACCCCAAAIIIIAAAggggAACCCCAAAIIIIAAAggggAACCCCAAAIIIIAAAggggAACCCCAAAIIIIAAAggggAACCCCAAAIIIIAAAggggAACCCCAAAIIIIAAAggggAACCCCAAAIIIIAAAggggAACCCCAAAIIIIAAAggggAACCHgkEPCoXZPNlk02RlsIWBS45eO+llnsz49d9Rn/5fLA5SCbzUoul5N4PC6hUMhzi3w+L6lUyukvHA573l+xWJRkMinRaNT5s/HR+wsGgxKLxWx0J5lMRgqFgiQSCSv9aV40NzYzo89Q78+PmdHxqZnR8UdmzETY73WGzJjJyZGtkBnzpsxNZk1tr2eoM2afn7amdYb1jFnXVqgzfv7eRJ0xOx4O1xkyY9aVOmPWk/WMWU9tjd9nzJoyN5n1ZG4y76ktMjeZdWVuMuvZqLnJ5hpY92G0P7/vN+nY0P0fGx+/71GSGfMpasQa2Had6enpkUgk4ut9beqMubGhlppRP2cmnU5LqVRibjIUm1oyEwhUvCLZDO9MGhLzpBne5/SElUZrFGA81wjHaQgggAACCCCAAAIIIIAAAggggAACCCCAAAIIIIAAAggggAACCCCAAAIIIIAAAggggAACCCCAAAIIIIAAAggggAACCCCAAAIIIIAAAggggAACCCCAAAIIIIAAAggggAACCCCAAAIIIIAAAggggAACCCCAAAIIIIAAAggggAACCCCAAAIIIIAAAggggAACCCCAAAIIIIAAAggggAAC3gkEvGvaWMtlYy3REAL2BG75uKtl9rrzbU99xn+5PHg5yGazksvlJB6PSygU8hwln89LKpVy+guHw573VywWJZlMSjQadf5sfPT+gsGgxGIxG91JJpORQqEgiUTCSn+aF82NzczoM9T782NmdIxqZnT8kRkzEfZ7nSEzZnJyZCtkxrwpc5NZU9vrGeqM2eenrWmdYT1j1rUV6oyfvzdRZ8yOh8N1hsyYdaXOmPVkPWPWU1vj9xmzpsxNZj2Zm8x7aovMTWZdmZvMejZqbrK5BtZ9GO3P7/tNOjZ0/8fGx+97lGTGfIoasQa2XWd6enokEon4el+bOmNubKilZtTPmUmn01IqlZibDMWm2swEAhWvSDbDO5OGtDxphvc5PWGl0RoFGM81wnEaAggggAACCCCAAAIIIIAAAggggAACCCCAAAIIIIAAAggggAACCCCAAAIIIIAAAggggAACCCCAAAIIIIAAAggggAACCCCAAAIIIIAAAggggAACCCCAAAIIIIAAAggggAACCCCAAAIIIIAAAggggAACCCCAAAIIIIAAAggggAACCCCAAAIIIIAAAggggAACCCCAAAIIIIAAAggggIB3AgHvmjbWctlYSzSEgB2BWz7uZpmdrnzfS5/xXy4PXQ6y2azkcjmJx+MSCoU8B8rn85JKpZz+wuGw5/0Vi0VJJpMSjUadPxsfvb9gMCixWMxGd5LJZKRQKEgikbDSn+ZFc2MzM/oM9f78mBkdp5oZHX9kxkyE/V5nyIyZnBzZCpkxb8rcZNbU9nqGOmP2+WlrWmdYz5h1bYU64+fvTdQZs+PhcJ0hM2ZdqTNmPVnPmPXU1vh9xqwpc5NZT+Ym857aInOTWVfmJrOejZqbbK6BdR9G+/P7fpOODd3/sfHx+x4lmTGfokasgW3XmZ6eHolEIr7e16bOmBsbaqkZ9XNm0um0lEol5iZDsakmM4FAxSuSzfDOpCEpT5oZ+gUuT7qlUQT6FWA8EwwEEEAAAQQQQAABBBBAAAEEEEAAAQQQQAABBBBAAAEEEEAAAQQQQAABBBBAAAEEEEAAAQQQQAABBBBAAAEEEEAAAQQQQAABBBBAAAEEEEAAAQQQQAABBBBAAAEEEEAAAQQQQAABBBBAAAEEEEAAAQQQQAABBBBAAAEEEEAAAQQQQAABBBBAAAEEEEAAAQQQQAABBBBAAAEEEEAAgWEnEBh2V1R5QeUmuEYuEYHDArd8/B+WwWFMoM/4L5fdlYNsNiu5XE7i8biEQiFjFzNQQ/l8XlKplNNfOBz2vL9isSjJZFKi0ajzZ+Oj9xcMBiUWi9noTjKZjBQKBUkkElb607xobmxmRp+h3p8fM6NjVTOj44/MmImw3+sMmTGTkyNbITPmTZmbzJraXs9QZ8w+P21N6wzrGbOurVBn/Py9iTpjdjwcrjNkxqwrdcasJ+sZs57aGr/PmDVlbjLrydxk3lNbZG4y68rcZNazUXOTzTWw7sNof37fb9Kxofs/Nj5+36MkM+ZT1Ig1sO0609PTI5FIxNf72tQZc2NDLTWjfs5MOp2WUqnE3GQoNm4zEwhUvCLZDO9MGlLypBl3L3B50jWNIlAhwHgmFAgggAACCCCAAAIIIIAAAggggAACCCCAAAIIIIAAAggggAACCCCAAAIIIIAAAggggAACCCCAAAIIIIAAAggggAACCCCAAAIIIIAAAggggAACCCCAAAIIIIAAAggggAACCCCAAAIIIIAAAggggAACCCCAAAIIIIAAAggggAACCCCAAAIIIIAAAggggAACCCCAAAIIIIAAAggggAACw04gMOyuqPKCyk1wjVwiAipwy8f/ZxkURgX6jP9y2X05yGazksvlJB6PSygUMnpR/TWWz+cllUo5/YXDYc/7KxaLkkwmJRqNOn82Pnp/wWBQYrGYje4kk8lIoVCQRCJhpT/Ni+bGZmb0Ger9+TEzOl41Mzr+yIyZCPu9zpAZMzk5shUyY96Uucmsqe31DHXG7PPT1rTOsJ4x69oKdcbP35uoM2bHw+E6Q2bMulJnzHqynjHrqa3x+4xZU+Yms57MTeY9tUXmJrOuzE1mPRs1N9lcA+s+jPbn9/0mHRu6/2Pj4/c9SjJjPkWNWAPbrDM6/rS/SCTi631t6oy5sdEKmUmn01IqlZibDMXGTWYCgYpXJJvhnUlDQp404/4FLk+6p1EE+ggwngkEAggggAACCCCAAAIIIIAAAggggAACCCCAAAIIIIAAAggggAACCCCAAAIIIIAAAggggAACCCCAAAIIIIAAAggggAACCCCAAAIIIIAAAggggAACCCCAAAIIIIAAAggggAACCCCAAAIIIIAAAggggAACCCCAAAIIIIAAAggggAACCCCAAAIIIIAAAggggAACCCCAAAIIIIAAAggggMCwEwgMuyuqvKByE1wjl4jALR8TLIPBuECf8V8uV1cOstms5HI5icfjEgqFjF/c0Q3m83lJpVJOf+Fw2PP+isWiJJNJiUajzp+Nj95fMBiUWCxmozvJZDJSKBQkkUhY6U/zormxmRl9hnp/fsyMjlnNjI4/MmMmwoPVGc3unj175I033pB9+/bJgQMH5N1335X33nvPeQ46nj788EP56KOP5NChQ6I1RD/6fEaMGCHHHHOMjBw5Utrb250xcNxxx8moUaPk2GOPlVNOOUXGjx8v48aN87TekBkzOTmyFb/PTWTGm8wwN5l1ZT1j1tP2Gpg6Y/b5aWvMTeZNW6HO+Pm7NnXG/Jigzpg3bYU6wxrYbG5aITPMTWSmGgHmpmq03B1LnXHn5PYo3YfRuub3/Sb9TUF/+7bx8fseJZkxn6JG7FHaXs9of5FIxNN9piOfTCP2takz5saGWvo9M+l0WkqlEnOTodgMlZlAoOIVyWZ4Z9KQjifNVPcClyeXQKMIfCLAeCYMCCCAAAIIIIAAAggggAACCCCAAAIIIIAAAggggAACCCCAAAIIIIAAAggggAACCCCAAAIIIIAAAggggAACCCCAAAIIIIAAAggggAACCCCAAAIIIIAAAggggAACCCCAAAIIIIAAAggggAACCCCAAAIIIIAAAggggAACCCCAAAIIIIAAAggggAACCCCAAAIIIIAAAggggAACCCCAAALDTiAw7K6o8oLKTXCNXGJrC9zy8e0va20Cz+6+z/gvl6svB9lsVnK5nMTjcQmFQp5d6OGG8/m8pFIpp79wOOx5f8ViUZLJpESjUefPxkfvLxgMSiwWs9GdZDIZKRQKkkgkrPSnedHc2MyMPkO9Pz9mRsetZkbHH5kxE2GtMzt37pQ333xTXn75Zec/v/LKK9Ld3W2mgyFa6ejokNNPP10mTpwoZ5xxhpx55pkyZswYY32TGWOUnzTk97mJzHiTGeYms66sZ8x62l4DU2fMPj9tjbnJvGkr1Bk/f9emzpgfE9QZ86atUGdYA5vNTStkhrmJzFQjwNxUjZa7Y6kz7pzcHqX7MFrX/L7fpL8p6P6PjY/f9yjJjPkUNWKP0vZ6RvuLRCK+3temzpgbG2rp98yk02kplUrMTYZiM1hmAoGKVySb4Z1JQzKeNFP9C1yeXAaNIuAIMJ4JAgIIIIAAAggggAACCCCAAAIIIIAAAggggAACCCCAAAIIIIAAAggggAACCCCAAAIIIIAAAggggAACCCCAAAIIIIAAAggggAACCCCAAAIIIIAAAggggAACCCCAAAIIIIAAAggggAACCCCAAAIIIIAAAggggAACCCCAAAIIIIAAAggggAACCCCAAAIIIIAAAggggAACCCCAAAIIIIDAsBMIDLsrqrygchNcI5fYugK3fHzry1r39j2/8z7jv1yurRxks1nJ5XISj8clFAp5ftH5fF5SqZTTXzgc9ry/YrEoyWRSotGo82fjo/cXDAYlFovZ6E4ymYwUCgVJJBJW+tO8aG5sZkafod6fHzOjY1czo+OPzNQW4T179sgzzzwjzz77rDz//PPS3d1dW0MendXR0SHnnHOOTJ06Vc4//3wZN25cXT2Rmbr4+j3Z73MTmfEmM8xNZl1Zz5j1tL0Gps6YfX7aGnOTedNWqDN+/q5NnTE/Jqgz5k1boc6wBjabm1bIDHMTmalGgLmpGi13x1Jn3Dm5PUr3YbSu+X2/SX9T0P0fGx+/71GSGfMpasQepe31jPYXiUR8va9NnTE3NtTS75lJp9NSKpWYmwzFZqDMBAIVr0g2wzuThlQ8aaa2F7g8uRQaRUAYz4QAAQQQQAABBBBAAAEEEEAAAQQQQAABBBBAAAEEEEAAAQQQQAABBBBAAAEEEEAAAQQQQAABBBBAAAEEEEAAAQQQQAABBBBAAAEEEEAAAQQQQAABBBBAAAEEEEAAAQQQQAABBBBAAAEEEEAAAQQQQAABBBBAAAEEEEAAAQQQQAABBBBAAAEEEEAAAQQQQAABBBBAAAEEEEAAAQQQQGDYCQSG3RVVXlC5Ca6RS2xNgVs+vu1lrXnr1u66z/gvl2svB9lsVnK5nMTjcQmFQp7fQD6fl1Qq5fQXDoc9769YLEoymZRoNOr82fjo/QWDQYnFYja6k0wmI4VCQRKJhJX+NC+aG5uZ0Weo9+fHzOj41czo+CMz7iLc1dUlW7ZskaefflpeffVVdycNk6NOO+00ueCCC2TatGnS2dlZ01WRmZrYBj3J73MTmfEmM8xNZl1Zz5j1tL0Gps6YfX7aGnOTedNWqDN+/q5NnTE/Jqgz5k1boc6wBjabm1bIDHMTmalGgLmpGi13x1Jn3Dm5PUr3YbSu+X2/SX9T0P0fGx+/71GSGfMpasQepe31jPYXiUR8va9NnTE3NtTS75lJp9NSKpWYmwzFpr/MBAIVr0g2wzuThkQ8aab2F7g8uRwabXEBxnOLB4DbRwABBBBAAAEEEEAAAQQQQAABBBBAAAEEEEAAAQQQQAABBBBAAAEEEEAAAQQQQAABBBBAAAEEEEAAAQQQQAABBBBAAAEEEEAAAQQQQAABBBBAAAEEEEAAAQQQQAABBBBAAAEEEEAAAQQQQAABBBBAAAEEEEAAAQQQQAABBBBAAAEEEEAAAQQQQAABBBBAAAEEEEAAAQQQQAABBIajQGA4XtRR11RugmvkEltP4JaPb3lZ69229TvuM/7L5frKQTablVwuJ/F4XEKhkOc3k8/nJZVKOf2Fw2HP+ysWi5JMJiUajTp/Nj56f8FgUGKxmI3uJJPJSKFQkEQiYaU/zYvmxmZm9Bnq/fkxMzqGNTM6/shM/xHu6uqSRx99VB5//HF57733qs75qaeeKqeccop0dHTI6NGj5fjjj5dRo0Y5GT722GNl5MiR0tbWJiNGjPikDmrtOHTokPT29sqHH34oH3zwgfOcDh48KO+8847s379furu75fXXX5fXXnut6ms67rjj5OKLL5aZM2dKZ2dnVeeTmaq4XB3s97mJzLiKQVUHaWaYm6oiG/Jg1jNDElV1gO01MHWmqsfj6mDmJldMVR3UCnXGz9+1qTNVxd3VwdQZV0xVHdQKdYY1cFWRGPLgVsgMc9OQMajqADJTFdeQB/O9aUiiqg9oxN6BzTqj+zDan9/3m3Rs6G/nNj5+36MkM+ZT5Pc6o+NP60wkEvH1vjZ1xtzYaIXMpNNpKZVKzE2GYnN0ZgKBilckm+GdSUManjRT3wtcnlwSjbawAOO5hR8+t44AAggggAACCCCAAAIIIIAAAggggAACCCCAAAIIIIAAAggggAACCCCAAAIIIIAAAggggAACCCCAAAIIIIAAAggggAACCCCAAAIIIIAAAggggAACCCCAAAIIIIAAAggggAACCCCAAAIIIIAAAggggAACCCCAAAIIIIAAAggggAACCCCAAAIIIIAAAggggAACCCCAAAIIIIAAAggMV4HAcL2wI66r3ATXyCW2lsAtH9/usta65YbdbZ/xXy7XXw6y2azkcjmJx+MSCoU8v7F8Pi+pVMrpLxwOe95fsViUZDIp0WjU+bPx0fsLBoMSi8VsdCeZTEYKhYIkEgkr/WleNDc2M6PPUO/Pj5nRcayZ0fFHZv4S4T179shDDz0kDz/8sOzdu9dVrkeMGCFnnXWWTJ48WSZNmiQTJkyQ8ePHe17XtMbs3r1bdu3aJTt27JDt27fLiy++KIcOHXJ13WPHjpXLL79crrjiChk3bpyrc8iMK6aqDvL73ERmqoqDq4M1M8xNrqhcH8R6xjWVqwNtr4GpM64eS1UHMTdVxeXq4FaoM37+rk2dcRXzqg6izlTF5ergVqgzrIFdRcH1Qa2QGeYm13FwdSCZccXk+iC+N7mmcn1gI/YObNYZ3YfR/vy+36RjQ/d/bHz8vkdJZsynyO91Rsef1plIJOLrfW3qjLmx0QqZSafTUiqVmJsMxebIzIwcOfLoVpvhnUlDEp40U/8LXJ5cFo22qADjuUUfPLeNAAIIIIAAAggggAACCCCAAAIIIIAAAggggAACCCCAAAIIIIAAAggggAACCCCAAAIIIIAAAggggAACCCCAAAIIIIAAAggggAACCCCAAAIIIIAAAggggAACCCCAAAIIIIAAAggggAACCCCAAAIIIIAAAggggAACCCCAAAIIIIAAAggggAACCCCAAAIIIIAAAggggAACCCCAAAIIDGeBwHC+uP+7tnITXCOX2DoCt3x8q8ta53Ybfqd9xn+5bKYcZLNZyeVyEo/HJRQKeX6T+XxeUqmU0184HPa8v2KxKMlkUqLRqPNn46P3FwwGJRaL2ehOMpmMFAoFSSQSVvrTvGhubGZGn6Henx8zo2NZM6Pjr5Uz8+STT8r9998vmzZtcpXjzs5OOf/88+W8886Tc845x9U5tg56/vnnZevWrfLMM89IV1eXq25nzJghV199tVx00UVDHk9mhiSq+gC/z01kpupIDHmCZoa5aUimqg5gPVMV15AH214DU2eGfCRVH8DcVDXZkCe0Qp3x83dt6syQEa/6AOpM1WRDntAKdYY18JAxqOqAVsgMc1NVkRjyYDIzJFFVB/C9qSouVwc3Yu/AZp3RfRjtz+/7TTo2dP/Hxsfve5RkxnyK/F5ndPxpnYlEIr7e16bOmBsbrZCZdDotpVKJuclQbA5n5nOf+9zRLTbDO5OGFDxpxswLXJ5cGo22oADjuQUfOreMAAIIIIAAAggggAACCCCAAAIIIIAAAggggAACCCCAAAIIIIAAAggggAACCCCAAAIIIIAAAggggAACCCCAAAIIIIAAAggggAACCCCAAAIIIIAAAggggAACCCCAAAIIIIAAAggggAACCCCAAAIIIIAAAggggAACCCCAAAIIIIAAAggggAACCCCAAAIIIIAAAggggAACCCCAAAIIDHeBwHC/QBEpN8E1comtI9AMY8ZPT6PP+C+XzZWDbDYruVxO4vG4hEIhz83y+bykUimnv3A47Hl/xWJRksmkRKNR58/GR+8vGAxKLBaz0Z1kMhkpFAqSSCSs9Kd50dzYzIw+Q70/P2ZGx7NmRsdfq2Vm/fr1ctddd8nOnTsHza5mbcaMGTJ9+nS54IILpK2tzUrW6+2kt7dXnn76adm8ebNs2rTJec6DfSZOnCjXX3+9zJ49e9DjWjkz9T6Tgc73+9xEZswnRzPD3GTWlfWMWU/ba2DqjNnnp60xN5k3bYU64+fv2tQZ82OCOmPetBXqDGtgs7lphcwwN5GZagSYm6rRcncsdcadk9ujdB9G65rf95v0NwX9Td7Gx+97lGTGfIoasUdpez2j/UUiEV/va1NnzI0NtWxEZnRfu7293dyNDNJSOp2WUqnE3GRIWzPzmc985ujWeP+rPl9zL3DVdx2cjYAKMJ7JAQIIIIAAAggggAACCCCAAAIIIIAAAggggAACCCCAAAIIIIAAAggggAACCCCAAAIIIIAAAggggAACCCCAAAIIIIAAAggggAACCCCAAAIIIIAAAggggAACCCCAAAIIIIAAAggggAACCCCAAAIIIIAAAggggAACCCCAAAIIIIAAAggggAACCCCAAAIIIIAAAggggAACCCCAAAIIIICd/OS5AAAgAElEQVTAsBMIDLsrqrygchNcI5fYOgLNMGb89DT6jP9y2Ww5yGazksvlJB6PSygU8twtn89LKpVy+guHw573VywWJZlMSjQadf5sfPT+gsGgxGIxG91JJpORQqEgiUTCSn+aF82NzczoM9T782NmdExrZnT8tUJm1q1bJ6tXr5bu7u4B8zpixAi57LLL5NJLL5Xp06dbybXXnWzevFk2btwojzzyiBw6dGjA7jo6OmTBggUyf/78AY9ptcwwN9WfTjJTv+HRLeh6hrnJrCvrGbOettfA1Bmzz09b8/v3JjJDZqoVIDPVig19PHVmaKNqj2A9U63Y4MeznjHrqa014jc9P/8OzNxkPqPMTeZNW2FusllndB9G+/P7fpPOwbr/Y+Pj9z1KMmM+Ra2wntE6E4lEfL2vTZ0xNzbUshGZ0b279vZ2czcySEvpdFpKpRJzkyHtQKDidS/e/6rP1uwLXPVdC2cjwHgmAwgggAACCCCAAAIIIIAAAggggAACCCCAAAIIIIAAAggggAACCCCAAAIIIIAAAggggAACCCCAAAIIIIAAAggggAACCCCAAAIIIIAAAggggAACCCCAAAIIIIAAAggggAACCCCAAAIIIIAAAggggAACCCCAAAIIIIAAAggggAACCCCAAAIIIIAAAggggAACCCCAAAIIIIAAAggggAACw04gMOyuqPKCyk1wjVxi6wg0w5jx09PoM/7LZfPlIJvNSi6Xk3g8LqFQyHO7fD4vqVTK6S8cDnveX7FYlGQyKdFo1Pmz8dH7CwaDEovFbHQnmUxGCoWCJBIJK/1pXjQ3NjOjz1Dvz4+Z0XGtmdHx59fMrFmzRlatWiVvvfXWgBmdMmWKXHXVVTJr1ixpa2uzkmXbnfT29sqGDRvkgQcekG3btg3YfUdHhyxatEiuu+66fo9phcw0os74eW4iM+ZHu65nmJvMurKeMetpew1MnTH7/LQ1v39vIjNkploBMlOt2NDHU2eGNqr2CNYz1YoNfjzrGbOe2hrftc2aMjeZ9WQNbN5TW2yFucnmb3q6D6P9+X2/Sedg3f+x8fH7HiWZMZ+iVljPaJ2JRCK+3temzpgbG2rZiMzovnZ7e7u5GxmkpXQ6LaVSibnJgHYgUPG6F+9/1edq/gWu+q6Hs1tbgPHc2s+fu0cAAQQQQAABBBBAAAEEEEAAAQQQQAABBBBAAAEEEEAAAQQQQAABBBBAAAEEEEAAAQQQQAABBBBAAAEEEEAAAQQQQAABBBBAAAEEEEAAAQQQQAABBBBAAAEEEEAAAQQQQAABBBBAAAEEEEAAAQQQQAABBBBAAAEEEEAAAQQQQAABBBBAAAEEEEAAAQQQQAABBBBAAAEEEEAAAQSGpUBgWF5V34sqN8E1comtI9AMY8ZPT6PP+C+XvSkH2WxWcrmcxONxCYVCnvvl83lJpVJOf+Fw2PP+isWiJJNJiUajzp+Nj95fMBiUWCxmozvJZDJSKBQkkUhY6U/zormxmRl9hnp/fsyMjm3NjI4/P2Xmsccek+XLl8vOnTsHzOWVV14p11xzjZx77rlWsjtcOnnuuefkvvvukwcffHDAS5o4caIsWbJELrnkkopj/JqZI2+0EXXGz3MTmTE/+nU9w9xk1pX1jFlP22tg6ozZ56et+f17E5khM9UKkJlqxYY+njoztFG1R7CeqVZs8ONZz5j11Nb4rm3WlLnJrCdrYPOe2mIrzE02f9PTfRjtz+/7TToH6/6PjY/f9yg1Mz09PRKJRHy9R2kzM62wntE6Q2bMVSC/1xkdf43IjO5rt7e3m3tQg7SUTqelVCoxN9WpHQhUvO7F+1/1mXrzAld918TZrSvAeG7dZ8+dI4AAAggggAACCCCAAAIIIIAAAggggAACCCCAAAIIIIAAAggggAACCCCAAAIIIIAAAggggAACCCCAAAIIIIAAAggggAACCCCAAAIIIIAAAggggAACCCCAAAIIIIAAAggggAACCCCAAAIIIIAAAggggAACCCCAAAIIIIAAAggggAACCCCAAAIIIIAAAggggAACCCCAAAIIIIAAAsNWIDBsr+zTCys3wTVyia0j0Axjxk9Po8/4L5e9KwfZbFZyuZzE43EJhUKeG+bzeUmlUk5/4XDY8/6KxaIkk0mJRqPOn42P3l8wGJRYLGajO8lkMlIoFCSRSFjpT/OiubGZGX2Gen9+zIyOb82Mjr9mz8yuXbtk6dKl8sQTT/SbRR0X8+fPl3nz5snJJ59sJa/DtZM333xT1q5dK2vWrJFSqdTvZc6YMUOWL18uEyZM6PPvfsrMQM+nEXXGz3MTmTFfCXQ9w9xk1pX1jFlP22tg6ozZ56et+f17E5khM9UKkJlqxYY+njoztFG1R7CeqVZs8ONZz5j11Nb4rm3WlLnJrCdrYPOe2mIrzE02f9PTfRjtz+/7TToH6/6PjY/f9yg1Mz09PRKJRHy9R2kzM62wntE6Q2bMVSC/1xkdf43IjO5rt7e3m3tQg7SUTqedvVTmptq5A4GK1714/6t2Tj3Tuxe46rsuzm5NAcZzaz537hoBBBBAAAEEEEAAAQQQQAABBBBAAAEEEEAAAQQQQAABBBBAAAEEEEAAAQQQQAABBBBAAAEEEEAAAQQQQAABBBBAAAEEEEAAAQQQQAABBBBAAAEEEEAAAQQQQAABBBBAAAEEEEAAAQQQQAABBBBAAAEEEEAAAQQQQAABBBBAAAEEEEAAAQQQQAABBBBAAAEEEEAAAQQQQAABBBAY1gKBYX11f7m4chNcI5fYOgLNMGb89DT6jP9y2dtykM1mJZfLSTwel1Ao5LljPp+XVCrl9BcOhz3vr1gsSjKZlGg06vzZ+Oj9BYNBicViNrqTTCYjhUJBEomElf40L5obm5nRZ6j358fM6BjXzOj4a9bMLF26VJYvXz5g/hYuXCg33nijjBo1ykpGm6WTgwcPyqpVq2TlypUDXvKSJUvk1ltv7fPvfsjMUM+oEXXGz3MTmRkqcdX/u65nhtvcpHPznj175I033pB9+/bJgQMH5N1335X33nvPmWd0vfDhhx/KRx99JIcOHRJdI+lH558RI0bIMcccIyNHjpT29nZnjtf///nPf17Gjh0rY8aMkS984Qsybtw4z9ZTrGeqz+FgZ9heA1NnzD4/bc3v35tMZsZt/evt7XW+Nw1V/4477jin/p144ol11T/WM2bHhcnMuL2yVpibWAO7TYO741ohM8NtDezuybg7ijrjzqmao1jPVKPl7thWqDPMTe6y4PYoMuNWyt1x+n1CM+r3/Sb9zqS/Ddn4+H2PUjPT09MjkUjEs9/Ujn5OjdijtJmZVviurc+QzJirQH6vMzr+GpEZ3VfQPQQbn3Q6LaVSibmpRuxAoOJ1L97/qtHy/07z9gWu+q6Ns1tPgPHces+cO0YAAQQQQAABBBBAAAEEEEAAAQQQQAABBBBAAAEEEEAAAQQQQAABBBBAAAEEEEAAAQQQQAABBBBAAAEEEEAAAQQQQAABBBBAAAEEEEAAAQQQQAABBBBAAAEEEEAAAQQQQAABBBBAAAEEEEAAAQQQQAABBBBAAAEEEEAAAQQQQAABBBBAAAEEEEAAAQQQQAABBBBAAAEEEEAAAQSGvUBg2F+hSLkJrpFLbB2BZhgzfnoafcZ/uex9Ochms5LL5SQej0soFPLcMp/PSyqVcvoLh8Oe91csFiWZTEo0GnX+bHz0/oLBoMRiMRvdSSaTkUKhIIlEwkp/mhfNjc3M6DPU+/NjZnSca2Z0/DVTZrq6uuT73/++7Ny5s9/czZkzR26++WYZPXq0lVw2ayf79++X2267Te65555+b2HixIny05/+VDo7Oz/592bNTDXPqBF1xs9zE5mpJn3ujtX1TKPmJs3qH//4R3nppZecGvzKK69Id3e3uwuv86iOjg45/fTTRWvTGWecIWeeeaaMGTOmzlb/cjrrGSOMnzRiew1MnTH7/LQ1v39vqiUz+/bta6r6x3rG7LioJTP1XkErzE2sgetNSd/zWyEzjVoD2/hNjzpjdjywnjHv2Srfm5ibzGanFeYmm5nRfRjtz+/7Tfqbgu7/2Pj4fY9SM9PT0yORSMTXe5Q2M9MK37W1zpAZcxXI73VGx18jMqP72u3t7eYe1CAtpdNpKZVKzE01aAcCFa978f5XDY5HnOL9C1z1XR9nt5YA47m1njd3iwACCCCAAAIIIIAAAggggAACCCCAAAIIIIAAAggggAACCCCAAAIIIIAAAggggAACCCCAAAIIIIAAAggggAACCCCAAAIIIIAAAggggAACCCCAAAIIIIAAAggggAACCCCAAAIIIIAAAggggAACCCCAAAIIIIAAAggggAACCCCAAAIIIIAAAggggAACCCCAAAIIIIAAAggggAACCDSFQKAJrrLcBNfIJbaOQDOMGT89jT7jv1y2Uw6y2azkcjmJx+MSCoU898zn85JKpZz+wuGw5/0Vi0VJJpMSjUadPxsfvb9gMCixWMxGd5LJZKRQKEgikbDSn+ZFc2MzM/oM9f78mBkd65oZHX/NkJnFixfL7bff3m/Wpk2bJsuWLZPJkydbyaJfOtm+fbvjtmXLln5v6aabbpIVK1Z88m/NlplanlMj6oyf5yYyU0sKBz9H1zM25qY9e/bIM888I1u3bpXf//738tZbb5m/mTpa7OjokHPOOUemTp0q559/vowbN67m1ljP1EzX74m218DUGbPPT1vz+/emoTJzuP49++yz8vzzz0t3d7d55DpadFP/WM/UAdzPqUNlxmxvf2mtFeYm1sBmk9MKmbGxBj78VFjPmM2ntsbcZNaUucmsJ2tg856sZ8yb6j6Mrp/8vt+kc7Du/9j4+H2PUjPT09MjkUjE13uUNjPTCusZrTNkxlwF8nud0fHXiMzovnZ7e7u5BzVIS+l0WkqlEnNTldqBQMXrXrz/VaXhUYfbeYGrvmvk7NYRYDy3zrPmThFAAAEEEEAAAQQQQAABBBBAAAEEEEAAAQQQQAABBBBAAAEEEEAAAQQQQAABBBBAAAEEEEAAAQQQQAABBBBAAAEEEEAAAQQQQAABBBBAAAEEEEAAAQQQQAABBBBAAAEEEEAAAQQQQAABBBBAAAEEEEAAAQQQQAABBBBAAAEEEEAAAQQQQAABBBBAAAEEEEAAAQQQQAABBBBAAIGmEQg0wZWWm+AaucTWEWiGMeOnp9Fn/L///vuSSCSs3F82m5VcLifxeFxCoZDnfebzeUmlUk5/4XDY8/6KxaIkk0mJRqPOn42P3l8wGJRYLGajO8lkMlIoFKxlRvOiubGZGX2GOib8mJlyueyMCR1/wzUzO3bskLlz58oLL7xQkemTTjpJfvKTn8isWbOs5N2vnWzYsEF+8IMfyFtvvVVxi2effbasW7dOJk2a5PxbM2Sm3ufUiDrj57mJzNSbyMrzdT3jxdzU1dUlW7ZskaefflpeffVV8xfuYYunnXaaXHDBBTJt2jTp7OysuifWM1WTDXqC7TUwdcbs89PW/P696ejM+LH+sZ4xOy6oM2Y9W7HOmBesbJH1jFll1jNmPbU15iazpsxNZj2Zm8x7aoutMDfZ/E1P92G0P7/vN+kcrPs/Nj5+36PUzPT09EgkEvH1HqXNzLTCekbrDJkxV4H8Xmd0/DUiM7qv3d7ebu5BDdJSOp2WUqnE3FSFdiBQ8boX739V4dfPobzPWZ8fZ5sVYDyb9aQ1BBBAAAEEEEAAAQQQQAABBBBAAAEEEEAAAQQQQAABBBBAAAEEEEAAAQQQQAABBBBAAAEEEEAAAQQQQAABBBBAAAEEEEAAAQQQQAABBBBAAAEEEEAAAQQQQAABBBBAAAEEEEAAAQQQQAABBBBAAAEEEEAAAQQQQAABBBBAAAEEEEAAAQQQQAABBBBAAAEEEEAAAQQQQAABBBBAAAEDAgEDbXjdRNnrDmgfgSoEmmHMVHE7w/7QPuM/nU5LoVCQRCJh5cKz2azkcjmJx+MSCoU87zOfz0sqlXL6C4fDnvdXLBYlmUxKNBp1/mx89P6CwaDEYjEb3Ukmk7GaGc2L5sZmZvQZ6pjwY2bK5bIzJnT8DbfMrF+/XubMmSN6jUd/5s6dK3fccYe0tbVZyfnRnezevVv+9Kc/yd69e2Xfvn3y9ttvy8GDB53xrmNCM6r1RmuAftRX86N1oL293cnTqFGj5IQTTpAxY8bI2LFj5Ytf/KKMHz++IffT29srixYtknXr1vXb/7333iuzZ892/m04Z8YUXiPqjJ/nJjJjKpmftqP1xcTc1NXVJY8++qg8/vjj8t5771V9oaeeeqqccsop0tHRIaNHj5bjjz/eqW06Rx977LEycuRIp06PGDHik3We1sVDhw6J1p0PP/xQPvjgA2ce0hr6zjvvyP79+6W7u1tef/11ee2116q+puOOO04uvvhimTlzpnR2dro+n/WMaypXB9peA1NnXD2Wqg7y+/em3/72t/KLX/xCtmzZIu+//35VNnpwM9Q/1jNVP9ZBT6DOmPXU1vxeZ8iMON+L9+zZI2+88YbzvfnAgQPy7rvvOutOXf/p+kvXgx999JGzPjzy+7OuH4855hhnPanfoXV9qX/6u4WuP/U79Be+8AUZN26cZ7+3sZ4xP+6Zm8yaUmfMejI3mffUFlvhu7bN3/R070778/t+k87BOu/b+Ph9j1Iz09PTI5FIxLM109HPycs9yv7Wl/pboq4v//d//7fq9aX+jvj5z39eTjzxRGefxs36shXWM/oM/ZKZ/uqIzk3UGXMVVi0bkRndd9XvijY++v5MqVRibnKJHQhUvO7F+18u7QY4jPc56/PjbLMCjGeznrSGAAIIIIAAAggggAACCCCAAAIIIIAAAggggAACCCCAAAIIIIAAAggggAACCCCAAAIIIIAAAggggAACCCCAAAIIIIAAAggggAACCCCAAAIIIIAAAggggAACCCCAAAIIIIAAAggggAACCCCAAAIIIIAAAggggAACCCCAAAIIIIAAAggggAACCCCAAAIIIIAAAggggAACCCCAAAIIIGBAIGCgDa+bKHvdAe0jUIVAM4yZKm5n2B/aZ/yXy2XJZDJSKBQkkUhYufhsNiu5XE7i8biEQiHP+8zn85JKpZz+wuGw5/0Vi0VJJpMSjUadPxsfvb9gMCixWMxGd9Yzo3nR3NjMjD5DHRN+zIyOe82Mjr/hkpl58+bJunXrKvI7duxYWb16tUyfPt1KtrWT3bt3y7Zt2+QPf/iDvPTSS7Jz507Rce3FR5/BxIkT5YwzzpAvf/nLMmXKFBk/frwXXfXb5ubNm2XBggWyd+/ein+fO3eurF271vnfh2NmTCM1os74eW4iM6YTKqLrmVrmpj179shDDz0kDz/8cL9jvb8rHTFihJx11lkyefJkmTRpkkyYMMGpTV6v27TWag3etWuX7NixQ7Zv3y4vvviiHDp0yBWozhmXX365XHHFFTJu3Lghz7G9Bm5EnaklM0PCDXCA7TUwdabWJzXweX773tSK9W/mzJkyatQoq9+bWM+YHYutMDeRGX9kRn+j+e///u9PvjO/8sor0t3dbfbmBmito6NDTj/99E++S5955pkyZswYI32znjHC2KeRRqyBqTNmnyNzk1lP6oxZT23N73VG9+60rvl9v0nHhu7/2Pj4fY9SM9PT0yORSKSp9ij37dsnf/zjH4fl+tLvdUbHn9aZZstMNfVC1zPUmWrEBj+2UZnR/Yn29nZzNzJIS+l0WkqlEnOTC+1AoOJ1L97/cuE2yCG8z1mfH2ebFWA8m/WkNQQQQAABBBBAAAEEEEAAAQQQQAABBBBAAAEEEEAAAQQQQAABBBBAAAEEEEAAAQQQQAABBBBAAAEEEEAAAQQQQAABBBBAAAEEEEAAAQQQQAABBBBAAAEEEEAAAQQQQAABBBBAAAEEEEAAAQQQQAABBBBAAAEEEEAAAQQQQAABBBBAAAEEEEAAAQQQQAABBBBAAAEEEEAAAQQQQAABAwIBA2143UTZ6w5oH4EqBJphzFRxO8P+0D7jv1z+y3/NZDJSKBQkkUhYuYFsNiu5XE7i8biEQiHP+8zn85JKpZz+wuGw5/0Vi0VJJpMSjUadPxsfvb9gMCixWMxGd9Yzo3nR3NjMjD5DHRN+zIyOfc2Mjr9GZubtt9+WK6+8Un73u99V5Pa73/2urF27Vtra2jzNtDo89dRT8tvf/ta5jgMHDnja31CNn3jiifKVr3xFvva1r8mFF17oZN7LT29vr8ybN09+/vOfV3Sj1/Hggw/KCSecIMMlM15aNKLO+HluIjPm06rrGbdz05NPPin333+/bNq0ydWFdHZ2yvnnny/nnXeenHPOOa7OsXXQ888/L1u3bpVnnnlGurq6XHU7Y8YMufrqq+Wiiy4a9Hjba+BG1Bm3mXEFO8RBttfA1BkTT61vG3743tTq9e9v/uZv5G//9m/l7/7u7/iubWCIUGcMIB7VhB/qzGAqfs3Mnj17nLXYs88+K88995zs27fPfDjqaLGjo8NZw06dOtVZ044bN67m1ljP1Ew34ImNWAPzXdvsc2yF701khsxUI2B7PaN7d5pRv+836Rzs9W/hh5+z3/coNTM9PT0SiUSG7R7lketL/e2vu7u7mmHo+bFHry+PP/5463uUtucm7W84Z6beh67rGepMvYqfnq+WjciM7mu3t7ebu5FBWkqn01IqlZibhtAOBCpe9+L9r/oSyvuc9flxtlkBxrNZT1pDAAEEEEAAAQQQQAABBBBAAAEEEEAAAQQQQAABBBBAAAEEEEAAAQQQQAABBBBAAAEEEEAAAQQQQAABBBBAAAEEEEAAAQQQQAABBBBAAAEEEEAAAQQQQAABBBBAAAEEEEAAAQQQQAABBBBAAAEEEEAAAQQQQAABBBBAAAEEEEAAAQQQQAABBBBAAAEEEEAAAQQQQAABBBBAAAEEEDAgEDDQhtdNlL3ugPYRqEKgGcZMFbcz7A/tM/7L5U//ayaTkUKhIIlEwspNZLNZyeVyEo/HJRQKed5nPp+XVCrl9BcOhz3vr1gsSjKZlGg06vzZ+Oj9BYNBicViNroT25nRvGhubGZGn6GOCT9mRse/ZkbHXyMys23bNvnOd74j3d3dFXm99957Zfbs2Z7lWO9748aN8vjjj8tvfvMbz/ox0fDXv/51+da3viUzZ850su/VZ/369XLttddWNN/R0SG/+MUvZMqUKdLozHh170e224g64+e5icyYT62uZwabm3Qs33XXXbJz585BO9d6MmPGDJk+fbpccMEF0tbWZv5iPWixt7dXnn76adm8ebNs2rTJmccG+0ycOFGuv/76QecU1jNmH5TtNTB1xuzz09aa9XsT9a9vFk4//XSZN2+ezJkzx3xIjmqxWTPjFoY641bK/XFkxr2V2yO9WM90dXXJli1bnLXXq6++6vZShsVxp512mrPGnTZtmnR2dlZ9TaxnqiYb8gS+aw9JVNUBzE1Vcbk6mLnJFVNVB3kxNw12AX6vM7p3p7+B+H2/SedgL38DPzJDft+j1Mz09PRIJBIZNnuUzb6+/OpXvypTp06Viy++2Lf72lpnhlNmqpp4XByscxN1xgWUy0PUshGZ0X3t9vZ2l1dZ32HpdFpKpRJz0yCMgUDF6168/1Vf7Hifsz4/zjYrwHg260lrCCCAAAIIIIAAAggggAACCCCAAAIIIIAAAggggAACCCCAAAIIIIAAAggggAACCCCAAAIIIIAAAggggAACCCCAAAIIIIAAAggggAACCCCAAAIIIIAAAggggAACCCCAAAIIIIAAAggggAACCCCAAAIIIIAAAggggAACCCCAAAIIIIAAAggggAACCCCAAAIIIIAAAggggAACCCCAAAIGBAIG2vC6ibLXHdA+AlUINMOYqeJ2hv2hfcZ/udy3HGQyGSkUCpJIJKzcSDablVwuJ/F4XEKhkOd95vN5SaVSTn/hcNjz/orFoiSTSYlGo86fjY/eXzAYlFgsZqM7sZ0ZzYvmxmZm9BnqmPBjZrQGaGZ0/NnMzOOPPy7XXHON6Bg58vOlL31J/uVf/kUmT57sSX6ffPJJ2bBhg/zyl7+sqv0TTzxRTjvtNBk3bpycfPLJctJJJ8nnP/95JxfHHnusM741H5/5zGecdrWOar3RrH7wwQfy/vvvy5///Gd566235M0335Q9e/bIq6++KgcOHKjqOr797W/LrFmz5KKLLqrqPLcHb9++Xf7hH/5BXn755T6naD4eeeQRueSSS6RRmbE5NzWizvh5biIzbkeg++O0vhw9N61Zs0ZWr14t3d3dAzY0YsQIueyyy+TSSy+V6dOnu+9wGB+5efNm2bhxo1OjDh06NOCVdnR0yIIFC2T+/Pn9HsN6xuxDtr0Gps6YfX7aWjN9b6L+DV7/xowZIzfccMOA9c9UepopM7XcM3WmFrXBzyEz5k1NrGe6urrk0UcfFf3O/t5771V9kaeeeqqccsopomuv0aNHy/HHHy+jRo1yfsPR784jR46UtrY20XXp4d8Bdd2g67je3l758MMPne/Q+v3o4MGD8s4778j+/fudNe7rr78ur732WtXXdNxxx8nFF18sM2fOlM7OTtfns55xTeX6QL5ru6ZydSBzkyumqg4aLnOT/p6ovx2+8cYbsm/fPuf3w3fffdepy1oftd5rvfzoo4+c+nn491Wtq1pfjznmGKfetre3O/VX66D+jnnCCSc4//0LX/iCnHHGGVb2K0zMTdU8RL/XGf19VDPg9/0mzbRm1cbH73uUmpmenh6JRCJWxrw+s6P3KP24vtR9IV1f6n5NNevLWjLdiLlJn2EjM1OLUzXn6NxEnalGbPBj1bIRmdF1j651bHzS6bSUSiXmpgGwA4GK1714/6u+YPI+Z31+nG1WgPFs1pPWEEAAAQQQQAABBBBAAAEEEEAAAQQQQEZOBFAAACAASURBVAABBBBAAAEEEEAAAQQQQAABBBBAAAEEEEAAAQQQQAABBBBAAAEEEEAAAQQQQAABBBBAAAEEEEAAAQQQQAABBBBAAAEEEEAAAQQQQAABBBBAAAEEEEAAAQQQQAABBBBAAAEEEEAAAQQQQAABBBBAAAEEEEAAAQQQQAABBBBAAAEEEEAAAQQMCAQMtOF1E2WvO6B9BKoQaIYxU8XtDPtD+4z/crmyHGQyGSkUCpJIJKzcTDablVwuJ/F4XEKhkOd95vN5SaVSTn/hcNjz/orFoiSTSYlGo86fjY/eXzAYlFgsZqM7sZ0ZzYvmxmZm9BnqmPBjZrQOaGZ0/NnIzPr16+Xaa6+tyObMmTPlgQcekLa2NqO51bzcc889ct9998lrr702ZNs6Tv/6r/9apkyZIpMnT5YzzjhDPvvZzw55Xi0HvP/++/LSSy/J9u3bZdu2bfL73//eyfZQn1NPPVWuueYamTNnjkQikaEOr+rfe3t75aqrrpJHH3204rx7771XZs+eLbYzoxfSCnXGz3MTmalqGLo6WNczOjf96le/kjvvvFO6u7sHPE/rmY7rWbNmGa+xri7WwkFauzZs2ODMI1pPB/p0dHTIokWL5Lrrrqs4pBXqDOsZs2FshcwM57np7rvvljvuuIP6Z6D+mRoZfv+uzXrGVFI+bYfMmDetZW7as2ePPPTQQ/Lwww/L3r17XV3UiBEj5KyzznK+M0+aNEkmTJgg48eP9/x3Pf2Nbffu3bJr1y7ZsWOH8136xRdflEOHDrm67rFjx8rll18uV1xxhYwbN27Ic2z/pkedGfKRVH0AdaZqsiFPqKXODNnoIAc04ndgm2tgrbv/+Z//Kf/zP/8jr776qrzyyiuDrm/rsTz6XP1+fPrpp8vEiROd3z/PPPNMGTNmjMkunLbIjFlS3bvTjPp9v0nnYN3/sfHx+x6lZqanp8fZR7C1R6lrtI0bNzq/W7K+rD/FjVjPaJ2xmZlG7GtTZ+rP5uEW1LIRmdF97fb2dnM3MkhL6XRaSqUSc1M/RoFAxetevP9VXyp5n7M+P842K8B4NutJawgggAACCCCAAAIIIIAAAggggAACCCCAAAIIIIAAAggggAACCCCAAAIIIIAAAggggAACCCCAAAIIIIAAAggggAACCCCAAAIIIIAAAggggAACCCCAAAIIIIAAAggggAACCCCAAAIIIIAAAggggAACCCCAAAIIIIAAAggggAACCCCAAAIIIIAAAggggAACCCCAAAIIIIAAAggggAACBgQCBtrwuomy1x3QPgJVCDTDmKnidob9oX3Gf7ncfznIZDJSKBQkkUhYuaFsNiu5XE7i8biEQiHP+8zn85JKpZz+wuGw5/0Vi0VJJpMSjUadPxsfvb9gMCixWMxGd2I7M5oXzY3NzOgz1DHhx8xoLdDM6PjzMjM/+9nP5MYbb6zI5MKFC+WOO+4wmtWDBw/KmjVr5J//+Z+drAz2mTRpkkybNk2+/vWvy9SpU41eR7WNPfvss/Lv//7v8tRTT8mOHTsGPV3ryT/+4z/K/PnzZdSoUdV2NejxixYtkpUrV1Ycs2rVKvne974ntjJz5AW0Qp3x89xEZowOUXnsscfk1ltvlV27dg3Y8JVXXinXXHONnHvuuWY7H+atPffcc3LffffJgw8+OOCVTpw4UZYsWSKXXHJJn2Naoc6wnjEb4FbIzHCbm7T+LV++XHbu3En9O0qgnvpnamT4/bs26xlTSfm0HTJj3tTt3PTkk0/K/fffL5s2bXJ1EZ2dnXL++efLeeedJ+ecc46rc2wd9Pzzz8vWrVvlmWeeka6uLlfdzpgxQ66++mq56KKLBj3e9m961BlXj6+qg6gzVXG5OthtnXHVmIuDGvE7sFdr4D179ji1Sn//09rV3d3tQsDeIR0dHU6N199HteaPGzfOSOdkxgjjJ43o3p1m1O/7TToH6/6PjY/f9yg1Mz09PRKJRDzdo2R96W59WUumG7Ge0TrjdWaOtGjEvjZ1ppY09n+OWjYiM7qv3d7ebu5GBmkpnU5LqVRibjrKKBCoeN2L97/qSyTvc9bnx9lmBRjPZj1pDQEEEEAAAQQQQAABBBBAAAEEEEAAAQQQQAABBBBAAAEEEEAAAQQQQAABBBBAAAEEEEAAAQQQQAABBBBAAAEEEEAAAQQQQAABBBBAAAEEEEAAAQQQQAABBBBAAAEEEEAAAQQQQAABBBBAAAEEEEAAAQQQQAABBBBAAAEEEEAAAQQQQAABBBBAAAEEEEAAAQQQQAABBBBAAAEEEEDAgEDAQBteN1H2ugPaR6AKgWYYM1XczrA/tM/4L5cHLgeZTEYKhYIkEgkrN5XNZiWXy0k8HpdQKOR5n/l8XlKplNNfOBz2vL9isSjJZFKi0ajzZ+Oj9xcMBiUWi9noTmxnRvOiubGZGX2GOib8mBmtB5oZHX9eZGbFihVy8803V2TxzjvvlAULFhjLqObw9ttvl5UrV4qOu4E+X/rSl+Tb3/62fOtb35Lx48cb699kQ7t375Zf/epX8stf/lJefvnlAZvWZ7Zw4UK56aabpL293dglrF69Wm644YaK9m677TZZvHixeJ2Z/m6kFeqMn+cmMlP/8Ny1a5csXbpUnnjiiX4b03l//vz5Mm/ePDn55JPr77CJW3jzzTdl7dq1smbNGimVSv3eyTe+8Q259dZbZcKECZ/8eyvUGdYzZoPdCpkZDnMT9c99bmutf+57GPxIv3/XZj1jKimftkNmzJsONjetX79e7rrrLtm5c+egHetvLTNmzJDp06fLBRdcIG1tbeYv1IMWe3t75emnn5bNmzfLpk2bnN85BvtMnDhRrr/+epk9e/aAh9n+TY86Yz4Y1BnzpqyB3Zt2dXXJli1bnNr06quvuj9xGBx52mmnOXPAtGnTpLOzs64rIjN18VWcrHt3Osf5fb9J52Bdk9j4+H2PUjPT09MjkUjE+B4l68u+CXWzvqwl041Yz2id8SIzA91/I/a1qTO1pLH/c9SyEZnRPVKTe6ODiaTTaWevgbnpU6VAoOJ1L97/qm9Y8T5nfX6cbVaA8WzWk9YQQAABBBBAAAEEEEAAAQQQQAABBBBAAAEEEEAAAQQQQAABBBBAAAEEEEAAAQQQQAABBBBAAAEEEEAAAQQQQAABBBBAAAEEEEAAAQQQQAABBBBAAAEEEEAAAQQQQAABBBBAAAEEEEAAAQQQQAABBBBAAAEEEEAAAQQQQAABBBBAAAEEEEAAAQQQQAABBBBAAAEEEEAAAQQQQAABBAwIBAy04XUTZa87oH0EqhBohjFTxe0M+0P7jP9yefBykMlkpFAoSCKRsHJj2WxWcrmcxONxCYVCnveZz+cllUo5/YXDYc/7KxaLkkwmJRqNOn82Pnp/wWBQYrGYje7EdmY0L5obm5nRZ6hjwo+Z0ZqgmdHxZzIzK1askJtvvrkigw899JDMmjXLWDZXrVolP/7xjyWdTg/Y5t///d/LVVddJVOnTjXWr42Gnn32WXnggQfkX//1XwfsTp/Zj370I7nxxhuNXdKGDRvkiiuuqGjvtttuk8WLF4tXmRnsBlqhzvh5biIztQ/PpUuXyvLlywdsYOHChc74HzVqVO2d+PDMgwcPis4PK1euHPDulixZIrfeeusn/94KdYb1jNmwt0JmGjk3Uf9qy2st9a+2nirP8vt3bdYzppLyaTtkxrzp0XPTmjVrZPXq1dLd3T1gZyNGjJDLLrtMLr30Upk+fbr5i2pAi5s3b5aNGzfKI488IocOHRrwCjo6OmTBggUyf/78fo+x/ZsedcZ8WKgz5k1ZAw9s2tXVJY8++qg8/vjj8t5771WNf+qpp8opp5wiWptGjx4txx9/vPNdX38DP/bYY2XkyJHS1tYmWrcP76NondI619vbKx9++KF88MEHzu+8uiZ85513ZP/+/c4c8Prrr8trr71W9TUdd9xxcvHFF8vMmTOls7Oz6vP1BDJTE9uAJ+nenT5jv+83abY1+zY+ft+j1Mz09PRIJBIxskfJ+rK+9WUtmW7EekbrjKnMuLnnRuxrU2fcPBl3x6hlIzKj66H29nZ3F1nnUboHXSqVmJv+zzEQqHjdi/e/6ssY73PW58fZZgUYz2Y9aQ0BBBBAAAEEEEAAAQQQQAABBBBAAAEEEEAAAQQQQAABBBBAAAEEEEAAAQQQQAABBBBAAAEEEEAAAQQQQAABBBBAAAEEEEAAAQQQQAABBBBAAAEEEEAAAQQQQAABBBBAAAEEEEAAAQQQQAABBBBAAAEEEEAAAQQQQAABBBBAAAEEEEAAAQQQQAABBBBAAAEEEEAAAQQQQAABBBBAwIBAwEAbXjdR9roD2kegCoFmGDNV3M6wP7TP+C+Xhy4HmUxGCoWCJBIJKzeXzWYll8tJPB6XUCjkeZ/5fF5SqZTTXzgc9ry/YrEoyWRSotGo82fjo/cXDAYlFovZ6E5sZ0bzormxmRl9hjom/JgZrQuaGR1/JjLzs5/9TG688caK7P3617+Wb3zjG0Yy+eSTT8qSJUtk586d/bb3uc99TubOnSvXXnutfPaznzXSZ6Maef/99+Xee++VdevWyZ///Od+L2PixImyfPlyueiii4xc5hNPPCHf/OY3K9patWqVfO973xPTmXFz0a1QZ/w8N5EZNyn/9Jiuri75/ve/P2CNmzNnjtx8880yevTo6hpusaP3798vt912m9xzzz0D1s6f/vSn0tnZ6fx7K9QZ1jNmB0ErZMb23PSrX/1KfvzjH8vLL7/c78Oi/rnLcLX1z12rQx/l9+/arGeGzkC1R5CZasWGPl7npvXr18tdd90l3d3dA54wZcoUueqqq2TWrFnS1tY2dMNNeERvb69s2LBBHnjgAdm2bduAd9DR0SGLFi2S6667ruIY27/pUWfMB406Y96UNfCnpnv27JGHHnpIHn74Ydm7d68r7BEjRshZZ50lkydPlkmTJsmECRNk/Pjxnu+LaD3bvXu37Nq1S3bs2CHbt2+XF198UQ4dOuTquseOHSuXX365XHHFFTJu3DhX5xw+iMxUxTXkwbp3p9/T/L7fpJnV/R8bH7/vUWpmenp6JBKJ1LxHeffdd8sdd9zB+tLA+rKWTDdiPaN1pp7MVHufjdjXps5U+5QGPl4tG5EZ3ddub283dyODtJROp6VUKjE3iUggUPG6F+9/1ZfCoV/gqq99zkagGgHGczVaHIsAAggggAACCCCAAAIIIIAAAggggAACCCCAAAIIIIAAAggggAACCCCAAAIIIIAAAggggAACCCCAAAIIIIAAAggggAACCCCAAAIIIIAAAggggAACCCCAAAIIIIAAAggggAACCCCAAAIIIIAAAggggAACCCCAAAIIIIAAAggggAACCCCAAAIIIIAAAggggAACCCCAAAIIIIAAAgggYEUgYKWX+jop13c6ZyNgVKAZxozRG25wY33Gf7nsrhxkMhkpFAqSSCSsXH42m5VcLifxeFxCoZDnfebzeUmlUk5/4XDY8/6KxaIkk0mJRqPOn42P3l8wGJRYLGajO7GdGc2L5sZmZvQZ6pjwY2a0NmhmdPzVk5n169fLtdde2ydzmsMnn3xSLrzwwrqzqNe4cOFC+fnPf95vWyeeeKLceOONsmDBgrr7Go4NrF69WlatWiUHDhzo9/K++93vysqVK51xUe/nqaeekosuukhKpVKfpu69916ZPXu2mMpMNdfZCnXGz3MTmXGX9sWLF8vtt9/e78HTpk2TZcuWyeTJk901xlGOwPbt2x23LVu29Cty0003yYoVK5x/a4U6w3rG7MBohczYmpuof2azWW39M9W7379rs54xlZRP2yEz5kwfe+wxWb58uezcuXPARq+88kq55ppr5NxzzzXXcRO09Nxzz8l9990nDz744IBXO3HiRFmyZIlccsklfY6x/ZsedcZ8oKgz5k1bfQ2sv3Pef//9smnTJle4nZ2dcv7558t5550n55xzjqtzbB30/PPPy9atW+WZZ56Rrq4uV93OmDFDrr76aud3Q7efVs+MWye3x+nenX5P8/t+k87BJn7nduPq9z1KzUxPT49EIpGq9ihZXw6cnnrWl24yefQxjVjPaJ2pNjO13Nvhcxqxr02dqeeJ9T1XLRuRGd3Xbm9vN3cjg7SUTqedPdNWn5sCgYrXvXj/q74EunuBq74+OBsBtwKMZ7dSHIcAAggggAACCCCAAAIIIIAAAggggAACCCCAAAIIIIAAAggggAACCCCAAAIIIIAAAggggAACCCCAAAIIIIAAAggggAACCCCAAAIIIIAAAggggAACCCCAAAIIIIAAAggggAACCCCAAAIIIIAAAggggAACCCCAAAIIIIAAAggggAACCCCAAAIIIIAAAggggAACCCCAAAIIIIAAAgggYE0gYK2n2jsq134qZyJgXKAZxozxm25gg33Gf7nsvhxkMhkpFAqSSCSsXH42m5VcLifxeFxCoZDnfebzeUmlUk5/4XDY8/6KxaIkk0mJRqPOn42P3l8wGJRYLGajO7GdGc2L5sZmZvQZ6pjwY2a0PmhmdPzVkpnHHntMZs6cWZG1LVu2yIUXXlh3Bh955BG54YYb5M9//nNFWzqmfvjDH8rixYvr7qcZGlixYoX8v//3/5z8H/353Oc+J3feeadcdtlldd/KU089JdOmTato59FHH5VLLrlE6s1MLRfYCnXGz3MTmRk49Tt27JC5c+fKCy+8UHHQSSedJD/5yU9k1qxZtQwbzvk/gQ0bNsgPfvADeeuttypMzj77bFm3bp1MmjSJ9YzhxNheA1NnDD9AEfH6exP1z/wzO7pFt/XP1JV4nZmjr5M6Y+rJfdpOI75rswau/Tnu2rVLli5dKk888US/jejvQvPnz5d58+bJySefXHtHPjjzzTfflLVr18qaNWukVCr1e0czZsyQ5cuXy4QJEz75d+qM+YdPnTFryhrYrKe21t96Zv369XLXXXfJzp07B+1Qf6vWWjJ9+nS54IILpK2tzfwFetBib2+vPP3007J582bZtGmT8zvxYJ+JEyfK9ddfL7Nnz3Z1Nfym54rJ9UG6d6fPyO/7TToH65iy8fH7HqVmpqenRyKRyJB7lKwv3Seu1vWl+x4+PbIR37W1zrjJTC330985jdjXps6YenoiatmIzOi+dnt7u7kbGaSldDrtfJds5bkpEKh43Yv3v+pLn/sXuOrrh7MRcCPAeHajxDEIIIAAAggggAACCCCAAAIIIIAAAggggAACCCCAAAIIIIAAAggggAACCCCAAAIIIIAAAggggAACCCCAAAIIIIAAAggggAACCCCAAAIIIIAAAggggAACCCCAAAIIIIAAAggggAACCCCAAAIIIIAAAggggAACCCCAAAIIIIAAAggggAACCCCAAAIIIIAAAggggAACCCCAAAIIIIAAAlYFAlZ7q62zcm2ncRYCngg0w5jx5MYb1Gif8V8uV1cOMpmMFAoFSSQSVi4/m81KLpeTeDwuoVDI8z7z+bykUimnv3A47Hl/xWJRksmkRKNR58/GR+8vGAxKLBaz0Z3YzozmRXNjMzP6DHVM+DEzWiM0Mzr+qsnMtm3b5LzzzhPN+JGfX//61/KNb3yj7uxdf/31cvfdd/fbjv7bsmXL5LOf/Wzd/TRTA++//75z33fddVe/l33dddcN+G/V3OcTTzwh3/zmN/ucovnYunWrTJkyRWrNTDXXcPSxrVBn/Dw3kZnK9K9fv17mzJnjjKejP3PnzpU77rhD2tra6hk2NZ+7e/du+dOf/iR79+6Vffv2ydtvvy0HDx501jM6FnUO1vXU4fqv9UHnR13ntLe3O/PlqFGj5IQTTpAxY8bI2LFj5Ytf/KKMHz++5muq58Te3l5ZtGiRrFu3rqKZQCAg99xzj8yePZv1TD3I/Zxrew1MnTH8AEWcce7F3ET9M/+sBmrRbf0zdUVeZWag66POmHpyn7bTiO/aXtQZv2dm6dKlsnz58gEDsHDhQrnxxhud9RifTwV0Pbtq1SpZuXLlgCxLliyRW2+99ZN/p86YTxB1xqwpa2Czntra4fXMv/3bvznfIbu7uwfsZMSIEXLZZZfJpZdeKtOnTzd/MQ1ocfPmzbJx40Z55JFH5NChQwNeQUdHhyxYsEDmz58/5FXym96QRFUdoHt3un7y+36TzsG6/2Pj4/c9Ss1MT0+PRCKRAfcoWV/WlrRa1pe19NSI79paZwbLTC33Mdg5jdjXps6Ye4pq2YjM6L6E7kfY+KTTaSmVSi07N+k+ylEf3v+qL3jVvcBVX1+cjcBQAoznoYT4dwQQQAABBBBAAAEEEEAAAQQQQAABBBBAAAEEEEAAAQQQQAABBBBAAAEEEEAAAQQQQAABBBBAAAEEEEAAAQQQQAABBBBAAAEEEEAAAQQQQAABBBBAAAEEEEAAAQQQQAABBBBAAAEEEEAAAQQQQAABBBBAAAEEEEAAAQQQQAABBBBAAAEEEEAAAQQQQAABBBBAAAEEEEAAAQQQQAAB6wIB6z1W32G5+lM4AwHPBJphzHh28w1ouM/4L5erLweZTEYKhYIkEgkrl5/NZiWXy0k8HpdQKOR5n/l8XlKplNNfOBz2vL9isSjJZFKi0ajzZ+Oj9xcMBiUWi9noTmxnRvOiubGZGX2GOib8mBmtE5oZHX9uMvP222/LueeeK93d3X3y9dBDD8msWbPqytxLL70ks2fPlv/6r/+qaOfss8+WFStWyNSpU+vqo9lPfvbZZ2Xx4sXywgsvVNzKX/3VX8n69evljDPOqOs2N2zYIFdccUWfNjo6OuS5556TE044QarNTF0X838nt0Kd8fPcRGY+HQXz5s2TdevWVQyLsWPHyurVq2X69OkmhoyrNnbv3i3btm2TP/zhD6L1d+fOnaLrFi8+OsdMnDjRqU9f/vKXZcqUKTJ+/Hgvuuq3zc2bN8uCBQtk7969Ff8+d+5cWbt2LesZw0/D9hqYOmP4AYqI6e9N1L/hW/9Mpcd0Zoa6LurMUELV/3sjvmuzBnb3nLq6uuT73/++s17r7zNnzhy5+eabZfTo0e4abNGj9u/fL7fddpvcc889/QroevWnP/2pdHZ2Ov9OnTEfFOqMWVPWwGY97777brn99ttl3759Azas32Wvuuoq5zfQtrY2sxcwTFrr7e0V/W3wgQcecH4zGOijvxUuWrRIrrvuukGvnN/0zD5Y3bvT9ZPf95t0Dtb9Hxsfv+9RamZ6enokEon02aNkfWkmXdWuL2vptRHftbXOHJ2ZWq7d7TmN2Nemzrh9OkMfp5aNyIzuObS3tw99gQaOSKfTUiqVrM5NOj/puwmNfn8mEKh43Yv3v+rLVPUvcNXXH2cjMJgA45l8IIAAAggggAACCCCAAAIIIIAAAggggAACCCCAAAIIIIAAAggggAACCCCAAAIIIIAAAggggAACCCCAAAIIIIAAAggggAACCCCAAAIIIIAAAggggAACCCCAAAIIIIAAAggggAACCCCAAAIIIIAAAggggAACCCCAAAIIIIAAAggggAACCCCAAAIIIIAAAggggAACCCCAAAIIIIAAAggMO4HAsLuiygsqN8E1comtI9AMY8ZPT6PP+C+XaysHmUxGCoWCJBIJKzbZbFZyuZzE43EJhUKe95nP5yWVSjn9hcNhz/srFouSTCYlGo06fzY+en/BYFBisZiN7sR2ZjQvmhubmdFnqGPCj5nRWqGZ0fE3VGa++tWvyu9+97s+ubrzzjtlwYIFdWVtw4YN8t3vfld0vBz9Wb58ufzoRz+qq32/nfzjH/9YlixZUnFb+gx//vOfy6xZs+q65dWrV8sNN9zQp42vfOUr8h//8R/O/1ZNZuq6kCNOboU64+e5qdUz8/bbb8uVV15ZUT814lr71q5dK21tbaaGS7/taL6eeuop+e1vf+tcx4EDBzztb6jGTzzxRNG68rWvfU0uvPBCZ0738tPb2yvz5s1zauTRH72OBx980Fmn2VwDs54x+8Rbvc6Y1fxLaya+N1H/Kp/McKx/J5xwgpEImchMNRdi+7s2daaap+PuWDIztNPixYvl9ttv7/fAadOmybJly2Ty5MlDN8QRnwhs377dcduyZUu/KjfddJOsWLHC+TfqjPngNGINzHdts8/Rb7/PPPbYY6K/Pe7cuXNAKP0+f80118i5555rFnOYt/bcc8/Jfffd53xfHugzceJE5zfKSy65ZMBj/JaZo2/U9npGf7fQuub3/Sadg73+rejws/T7HqVmpqenRyKRiJMb1pfmi28168taerddZ3T8aZ05nJlarrnacxqxr02dqfYpDXx8ozKje6Lt7e3mbmSQltLptJRKJatzk85P+m5CI9+fCQQqXvfi/a/6ElfbC1z19cnZCAwkwHgmGwgggAACCCCAAAIIIIAAAggggAACCCCAAAIIIIAAAggggAACCCCAAAIIIIAAAggggAACCCCAAAIIIIAAAggggAACCCCAAAIIIIAAAggggAACCCCAAAIIIIAAAggggAACCCCAAAIIIIAAAggggAACCCCAAAIIIIAAAggggAACCCCAAAIIIIAAAggggAACCCCAAAIIIIAAAggggAACw04gMOyuqPKCyk1wjVxi6wg0w5jx09PoM/7L5drLQSaTkUKhIIlEwopPNpuVXC4n8XhcQqGQ533m83lJpVJOf+Fw2PP+isWiJJNJiUajzp+Nj95fMBiUWCxmozuxnRnNi+bGZmb0GeqY8GNmtF5oZnT8DZSZefPmybp16/rkaeHChXLHHXfUlbFbbrlFli1bVtHGpEmTZO3atTJlypS62vfrydu2bRN9Jjt27Ki4RfX8p3/6p7pufdGiRbJy5co+bcydO9d5Jvpxk5m6LqCfk1uhzvh5bmrVzOhY/c53viPd3d0Vqb733ntl9uzZpofKJ+1pnjZu3CiP9z5AiQAAIABJREFUP/64/OY3v/GsHxMNf/3rX5dvfetbMnPmTGdu9+qzfv16ufbaayua7+jokF/84hdy+umnW10Ds54x+6Rbtc6YVezbWj3fm6h/7p7McKl/ptbc9WTGnVjfo2x/16bO1PKUBj+HzPTvo9/z9PvXCy+8UHHASSedJD/5yU9k1qxZ5h9IC7W4YcMG+cEPfiBvvfVWxV2fffbZzu8f+rsEdcZ8KBqxBua7ttnn6IffZ3bt2iVLly6VJ554ol8c/V19/vz5zm9vJ598slnAJmvtzTffdH4PXLNmjZRKpX6vfsaMGbJ8+XKZMGFCv//uh8wM9thsr2d0707rmt/3m3QO9vI3oiOfqd/3KDUzW7dulR/+8Ifyhz/8gfWlR3XY7fqylu5t1xkdf1pnIpGIr/e1qTO1pLH/cxqVGd3Xbm9vN3cjg7SUTqedtZDNuUnnJ303oVHvzwQCFa978f5XfWmr/QWu+vrlbAT6E2A8kwsEEEAAAQQQQAABBBBAAAEEEEAAAQQQQAABBBBAAAEEEEAAAQQQQAABBBBAAAEEEEAAAQQQQAABBBBAAAEEEEAAAQQQQAABBBBAAAEEEEAAAQQQQAABBBBAAAEEEEAAAQQQQAABBBBAAAEEEEAAAQQQQAABBBBAAAEEEEAAAQQQQAABBBBAAAEEEEAAAQQQQAABBBBAAAEEEEAAgWEnEBh2V1R5QeUmuEYusXUEmmHM+Olp9Bn/5XJ95SCTyUihUJBEImHFKJvNSi6Xk3g8LqFQyPM+8/m8pFIpp7//z679B0V1n4sffxjoFYEZyIDVjNrozSRpbAkaq40k6h3jj8aKOmISOxfjaEbQqI1K/NVqYqKpRoua66+AEx0jvfUmYqNYUzU6oyaYahNFOuZXU03VuVqBwAwgXmD4znP8uuWwi+zZPXt22X2fGf9wOZ/nc87r85zn8zk/YmNjA95fY2OjlJeXS0JCgvHPiU3PLzo6WpKSkpzoTpzOGc0XzRsnc0bHUK+JcMwZrRmaM3r9tc6ZgoICycnJMeXRxIkT5b333vMrt7Kzs2Xbtm1uMfT3/Px8v2JHSmMdFx2f1tv06dM9/m7F5emnn5Y9e/aYmui46PjodrecsdKPlX0joc6E89wUaTmzb98+mTRpkugaoOWWmpoqb7/9tgwYMMBK+nu9b3FxsRQWFsq7777rdRvdsUePHvLwww/LAw88IL1795aePXvKvffea8x799xzj7F+0fnve9/7nhFX14m6ntK5+LvvvpMbN27ItWvX5PLly3Lx4kX5+uuv5fPPP5crV65YOo5nnnlGsrKyJCMjw1I7b3c+c+aMPP/881JWVmZqovPf7t27Zfjw4Y6ugVnPeDty3u0XaXUmVO+bioqKqH8dsP5lZmZ6d6G1s1e432tTZ2xJE1MQcsZsqvd3M2bMMO63Wm+zZs2SNWvWSFxcnP0D4UXECxcuyFdffSXffPONfPvtt3L16lW5fv268bxL79V0XajjeWf9q/OUrh91HZmYmGisK7t27Srdu3eX++67T+6//3558MEHpU+fPl70bv8udXV1snDhQtm8ebPH4Hfuf51+pkedsX+sqTP2m3bk5zMvv/yyrFixok2UBQsWSG5urlGv2P4loPU+Ly9P1q5d2ybLsmXL5LXXXvP4946cM97kgdN1Rp/J6DPEcH/fpHOwvv9xYgvnd5SsL53IoNt9eLu+9OWInK4zev1pnYmPjw/r99rUGV+y0XObYOWM3nfq/aYTW1VVlTQ1NTk6N+n8pPfSwXgOHBXl9rkX33/5l2j+fcDlX9+0RqC1ANczOYEAAggggAACCCCAAAIIIIAAAggggAACCCCAAAIIIIAAAggggAACCCCAAAIIIIAAAggggAACCCCAAAIIIIAAAggggAACCCCAAAIIIIAAAggggAACCCCAAAIIIIAAAggggAACCCCAAAIIIIAAAggggAACCCCAAAIIIIAAAggggAACCCCAAAIIIIAAAggggAACCCCAAAIIIIAAAgggEHICUSF3RO4H1NwBjpFDjByBjnDNhNNomK7/5mb/y0F1dbU0NDRISkqKI041NTVSW1srycnJEhMTE/A+6+vrpby83Di/2NjYgPfX2Nho9JeQkGD8c2KrqKiQ6OhoSUpKcqI7cTpnNF80b8gZe4ZX64bmjF5/d3Lm7Nmz0r9/f2lZU1JTU+WTTz6RuLg4nzvOzMyUvXv3urXfuHGjzJ492+e4kdhw06ZNMmfOHLdTnzBhghQVFflMUldXJ4899piUlZWZYnz22WfSr18/4zdPOeNzh142jIQ6o9eh1rVwnJsiJWe2bt0qCxYscMvqiRMnys6dO/2qn54uFZ0P33rrLdm2bZt8+eWX7V5Nug4ZPHiwpKeny4ABA+TRRx+VLl26tNvOlx1u3LghWjfOnDkjJSUlcvLkSWPubm976KGHZPr06TJjxgyJj49vb3dLf9f6NmXKFNmzZ49bu/z8fHn22WcdXQOznrE0fO3uHCl1xuk1sLdzU0FBgeTk5FD/RKQj1r/s7Ox2rzFvdtB7bW9zxpt47e3j9L02daa9EbH+d3LmtpneC2/evNkN8P7775cNGzbImDFjrOP62OLChQvG2u306dPGWq60tFT0WgvEps8g0tLSjDXpwIEDjTVqnz59AtGVx5gHDhyQuXPnyjfffOP291mzZonec1Nn7B+OYKyBmZvsHceO9nzmww8/lJdeesmoZ542vfdcsmSJ/OAHP7AXKsyi/eMf/5BVq1YZzyA8bVrPf/vb38rw4cPd/tzRcsbq0Dm9ntF3d1rXwv19k87B+pzUiS0Y7ygDPTexvgzd9aUvOe10ndHrT3NUn82G83tt6owv2ei5TbByRu8pExMT7TuRu0SqqqqSpqYmR+cmnZ/0exanvp+5Mzd17ty5tQTff/mXZf5/wOVf/7RGoKUA1zP5gAACCCCAAAIIIIAAAggggAACCCCAAAIIIIAAAggggAACCCCAAAIIIIAAAggggAACCCCAAAIIIIAAAggggAACCCCAAAIIIIAAAggggAACCCCAAAIIIIAAAggggAACCCCAAAIIIIAAAggggAACCCCAAAIIIIAAAggggAACCCCAAAIIIIAAAggggAACCCCAAAIIIIAAAggggAACCCAQcgJRIXdE7gfU3AGOkUOMHIGOcM2E02iYrv/mZnvKQXV1tTQ0NEhKSoojVjU1NVJbWyvJyckSExMT8D7r6+ulvLzcOL/Y2NiA99fY2Gj0l5CQYPxzYquoqJDo6GhJSkpyojtxOmc0XzRvyBl7hldrh+aMXn+aM+np6XLq1ClT8NOnT8uAAQN86vDWrVsyduxYOXz4sKm9XoOFhYUyatQon+JGeqNDhw5JVlaWUV9abiNHjpT9+/dLp06dfCI6c+aMDBw40NR20KBBUlJS4vqtdc741JHFRpFQZ/Q61LoWjnNTuOfMunXrJDc31y2rFyxYIGvWrLGY7Xff/fr16/Lmm2/Kxo0bjbnwblu/fv1k9OjRonVhyJAhth6H1WAnTpwQrVsffPCBnD179q7Ndb00Z84cefHFF6Vr165Wu7rr/gsXLpS1a9e67ZOXlyfPP/+8o2tg1jO2Dq2Ee51RrWDkTHtzE/Wv/TzuCPVv/vz57Z+IF3vovXZ7OeNFGK93cfpemzrj9dB4vWMk58zVq1flueeek2PHjrl5TZ06VTZt2iRxcXFeW/qyo16vujY7cuSIcRxXrlzxJYxtbXr06CHDhg2TESNGyFNPPWXcGwVyq6urk9mzZ8uOHTvcutHjeOedd4y1qJPP9Kgz9o94JNcZ+zVvR+woz2cWL14sb7zxhkcGvU9evny5z886A2Ub6nH1maG6HTx40OOhLlq0SFavXu32t46SM776O11n9N2dzuHh/r5J1/qBXgvcGfNgvKMMxH0T60v3qzgU15fdu3e3XG6crjN6/WmOxsfHh/V7beqM5VRss0GwckbfaycmJtp3IneJVFVVJU1NTY7OTTo/6bt0p76f0ete62arje+//Mswez7g8u8YaI3AHQGuZ3IBAQQQQAABBBBAAAEEEEAAAQQQQAABBBBAAAEEEEAAAQQQQAABBBBAAAEEEEAAAQQQQAABBBBAAAEEEEAAAQQQQAABBBBAAAEEEEAAAQQQQAABBBBAAAEEEEAAAQQQQAABBBBAAAEEEEAAAQQQQAABBBBAAAEEEEAAAQQQQAABBBBAAAEEEEAAAQQQQAABBBBAAAEEEEAAAQQQQCDkBKJC7ojcD6i5Axwjhxg5Ah3hmgmn0TBd/83N9pWD6upqaWhokJSUFEe8ampqpLa2VpKTkyUmJibgfdbX10t5eblxfrGxsQHvr7Gx0egvISHB+OfEVlFRIdHR0ZKUlOREd+J0zmi+aN6QM/YMr9YPzZnXX39dNmzYYAqan58v2dnZPnV069YtGT16tBw7dszUPjU1VXbv3i19+vTxKS6NbgtcuHBBJk2aJGVlZSaSYcOGycGDB6VTp04+URUUFEhOTo6p7aJFi2T16tWu3+7kjNZs6oxPzG6NdG7S61DrWjjOTeGaM3pdLFmyxG08169fL3PnzrUnOUSMefaNN96QtWvXiq4r2tq0vj7zzDMyYcKEkK2xWrv27t0r7777rlv9anleWl8WLFggWn8SExNts9R5bt68eW7xVq1aJTNnznR0Dcx6xrZhNQKFa51pqRSMnGlrbqL+Wc/fUK5/ixcvtn5CHlqwnrGF0RQkEu61I20NXFJSIv/5n/8ply5dcksYf+6/vck+tX7vvffkD3/4gxw+fNibJkHbZ+TIkcaaduLEicY9UqA2T/e/2levXr3kd7/7nQwcONDRZ3qsZ+wfaeYm+01DeW46e/aszJo1S06dOuV24j179pTf/OY3kpWVZT9KBEUsLCyUX/3qV3L58mW3sx40aJBs3rxZ+vXrx3omgDmh7+50Tg/39036/CuQa4CWQxSMd5R2roFZX3p3wYXK+jI9Pd27A26xVzDWM5qj8fHxYf1emzpjORXbbKCWwcgZfYdg57uDu4lUVVVJU1OTo3OTzk/6PYtT38907ty5NQHff/l3mdj3AZd/x0FrBFSA65k8QAABBBBAAAEEEEAAAQQQQAABBBBAAAEEEEAAAQQQQAABBBBAAAEEEEAAAQQQQAABBBBAAAEEEEAAAQQQQAABBBBAAAEEEEAAAQQQQAABBBBAAAEEEEAAAQQQQAABBBBAAAEEEEAAAQQQQAABBBBAAAEEEEAAAQQQQAABBBBAAAEEEEAAAQQQQAABBBBAAAEEEEAAAQQQQAABBBAIOYGokDsi9wNq7gDHyCFGjkBHuGbCaTRM139zs73loLq6WhoaGiQlJcURs5qaGqmtrZXk5GSJiYkJeJ/19fVSXl5unF9sbGzA+2tsbDT6S0hIMP45sVVUVEh0dLQkJSU50Z04nTOaL5o35Iw9w3vkyBEZOXKkKdjUqVNl+/btPncwatQoOXz4sKn94MGDpaioSLp06eJzXBr+S+DGjRuSmZkpJ0+eNLHoWB46dMhnqmnTpsmOHTtM7TVHhg8f7vpN5x2tM1qzqTM+U5sa6tykplrXwnFuCrecWb16tSxZssRt8Hft2iVZWVn2JIWI5OXlycqVK6WqqqrNmHrNTpkyRYYMGWJbv04EOnHihOzcufOuc43Wl6VLl0pubq5th1RYWCiTJ092i7dq1SqZOXOmo2tg1jO2DasRKNzqjCedYORM67mJ+ud/3oZi/Vu8eLH/JyYirGdsYTQFiYR77UhZAx89elQmTZok+oyo5Zaamipvv/22DBgwwP4EEpHi4mLR9c+7775rKX6PHj3k4YcflgceeEB69+4tPXv2lHvvvdd4lnbPPfcYz7f0vuV73/ueEVefI2oN0Gc13333nej96rVr1+Ty5cty8eJF+frrr+Xzzz+XK1euWDqOZ555xlhfZ2RkWGrn7c5nzpyR559/XsrKykxN9F539+7dMm7cOEef6bGe8XbkvN+Pucl7K2/3DMW5qaCgQGbMmGHcE7TeZs2aJWvWrJG4uDhvT9HW/S5cuCBfffWVfPPNN/Ltt9/K1atX5fr160ZtUUutm5qnd+YHrT9aX7XOJiYmGnW3a9eu0r17d7nvvvvk/vvvlwcffFD69Olj63F6G6yurk4WLlwomzdv9tgkPz9fsrOzWc94C+rDfjrn6vop3N836TWhz0md2ILxjtKONbC+a2F92fHWl/pOx+oWjPWM5mh8fHxYv9emzljNxLb3V8tg5Iyum3S95MSm72iampocnZt0ftK1oBPfz0RFuX3uxfdf/iWWvR9w+XcstEaA65kcQAABBBBAAAEEEEAAAQQQQAABBBBAAAEEEEAAAQQQQAABBBBAAAEEEEAAAQQQQAABBBBAAAEEEEAAAQQQQAABBBBAAAEEEEAAAQQQQAABBBBAAAEEEEAAAQQQQAABBBBAAAEEEEAAAQQQQAABBBBAAAEEEEAAAQQQQAABBBBAAAEEEEAAAQQQQAABBBBAAAEEEEAAAQQQQAABBBAIOYGokDsi9wNq7gDHyCFGjkBHuGbCaTRM139zs/3loLq6WhoaGiQlJcURt5qaGqmtrZXk5GSJiYkJeJ/19fVSXl5unF9sbGzA+2tsbDT6S0hIMP45sVVUVEh0dLQkJSU50Z04nTOaL5o35Iz/w9u3b18pLS11Bbr//vvl/PnzEhcX51PwzMxM2bt3r6ntiBEjZN++fdK5c2efYtLIs8DNmzdl3LhxcuTIEdMOEyZMkKKiIp/Y6urqJC0tTf72t7+52uv/z507Z4qnc4/WGa3Z1BmfqN0a6dykplrXwnFuCpecWbduneTm5rqN3/vvv29cj3ZsxcXFsmzZMlNtbhm3W7duMmvWLMnJyZEuXbrY0WXQYty4cUPy8/Nl8+bNcu3aNY/HoTVoxYoVkpGRYctx6nw0fvx4t1h5eXny/PPPO7oGZj1jy5C6goRLnbmbSjBy5s7ctGXLFuqfjSkbavVv/vz5tpwd6xlbGE1BIuFeO9zXwOvXr/dYPydOnCg7d+70+d67rWzTueKtt96Sbdu2yZdfftluUupzqsGDB0t6eroMGDBAHn300YCtMbX2ffbZZ3LmzBkpKSmRkydPGs922tseeughmT59usyYMUPi4+Pb293S3/UeeMqUKbJnzx63drpOnTZtmqPP9FjPWBo+r3ZmbvKKydJOoTQ3zZ4927ifbL3p880NGzbImDFjLJ2bPztfuHDBqG2nT582ap0+b9X3AoHY9Hmc3itrzR44cKBRw/v06ROIrjzGPHDggMydO1e++eYbt7/r84pNmzaxngngaOi7O10/hfv7Jr1+9DmpE1sw3lH6swYuKCgwngu23lhfdoz1ZXZ2tuW0DsZ6RnNU197h/F6bOmM5FdtsoJbByBldEyUmJtp3IneJVFVVJU1NTY7OTTo/6fcsgf5+JirK7XMvvv/yL6vs/4DLv+OhdWQLcD1H9vhz9ggggAACCCCAAAIIIIAAAggggAACCCCAAAIIIIAAAggggAACCCCAAAIIIIAAAggggAACCCCAAAIIIIAAAggggAACCCCAAAIIIIAAAggggAACCCCAAAIIIIAAAggggAACCCCAAAIIIIAAAggggAACCCCAAAIIIIAAAggggAACCCCAAAIIIIAAAggggAACCCCAAAIIIIAAAggggEBICkSF5FGZD6q5Axwjhxg5Ah3hmgmn0TBd/83NgSkH1dXV0tDQICkpKY7Y1dTUSG1trSQnJ0tMTEzA+6yvr5fy8nLj/GJjYwPeX2Njo9FfQkKC8c+JraKiQqKjoyUpKcmJ7sTpnNF80bwhZ3wf3pdffllWrFhhClBcXCxjxozxKWh2drZs27bN1HbEiBFy8OBBR65rnw66gzfS2jJ69Gg5cuSI6UymT58uBQUFPp3dgQMHJCMjw9R22bJl8tprr5l+0/lH64zWbOqMT9RujXRuUlOta+E4N3X0nNFrKicnxzRuOs9q3Xzqqaf8TgId+wULFsiOHTs8xurRo4fk5ubK3Llz/e4rFANs2LBB8vLy5MqVKx4Pb+rUqbJ27Vrj+vB3++CDD4w619TUZAqVn58vzz77rKNrYNYz/o6muX1HrzPeaAQjZ/7rv/5LFi1aRP3zZoB82CdU6p+u5e3YWM/YoWiOEQn32uG6Bl63bp2xfmu96ZpvzZo1tibL9evX5c0335SNGzcaz0rutvXr18+4jxw5cqQMGTLE1uOwGuzEiRNy6NAh0fXZ2bNn79pcn6fNmTNHXnzxRenatavVru66/8KFC421ZutN16e//OUvHX2mx3rG1qE1gjE32W8a7Lnp6tWr8txzz8mxY8fcTk7vHTdt2iRxcXH2n3iLiDp3ae3SZ3J6HG3dywb0IFoE12cGw4YNE30Wq88o7Lh3vtux19XVyezZsz0+w9DjeOedd6R79+6uEMHOmUCPg9N1Rt/daQ6G+/smffYd6Fy+kxvBeEfpyxqY9WX7V3NHWF/Onz+//RNptYfTdUavP83R+Pj4sH6vTZ2xnIptNghWzug7ysTERPtO5C6RqqqqjHcKTs5NOj/p9yyB/H4mKsrtcy++//IvowLzAZd/x0TryBXgeo7csefMEUAAAQQQQAABBBBAAAEEEEAAAQQQQAABBBBAAAEEEEAAAQQQQAABBBBAAAEEEEAAAQQQQAABBBBAAAEEEEAAAQQQQAABBBBAAAEEEEAAAQQQQAABBBBAAAEEEEAAAQQQQAABBBBAAAEEEEAAAQQQQAABBBBAAAEEEEAAAQQQQAABBBBAAAEEEEAAAQQQQAABBBBAAAEEEEAAgZAViArZI/vXgTV3gGPkECNHoCNcM+E0Gqbrv7k5cOWgurpaGhoaJCUlxRG/mpoaqa2tleTkZImJiQl4n/X19VJeXm6cX2xsbMD7a2xsNPpLSEgw/jmxVVRUSHR0tCQlJTnRnTidM5ovmjfkjPXhPX/+vKSlpZkazpo1SzZt2mQ9mIi8+uqrsnz5clPbwYMHy6FDh6Rz584+xaSRdwI3b96UUaNGycmTJ00NdDxeeeUV74K02mv27NmyefNm06+lpaXyyCOPmH7TOUjrjNZs6oxP1G6NdG5SU61r4Tg3ddScKSoqkokTJ7qN18GDB+Wpp57ye/B3794t8+bNk2vXrrnF0jXDr3/9a1m8eLHf/XSEAKtXr5bXX3/dmN9bb926dZP169fLpEmT/D6VDz74QEaPHu0WZ8+ePTJ8+HBH18CsZ/weTuYmewlN0ah/AcRtFToU6l9mZqYtJ8x6xhZGU5BIuNcOtzWwXtNLlixxSwZdy8ydO9e2JNHceOONN2Tt2rWiz53a2lJTU+WZZ56RCRMmSJ8+fWzr385AFy5ckL1798q7774rZWVlbYbW+88FCxbIokWLJDEx0bZD2LBhg7Emb72tWrVKXnrpJUef6XXU+yYrgxGMNXC41ZmW3pGUM1999ZU899xzcunSJbeUy8/Pl+zsbCupaGlfzaH33ntP/vCHP8jhw4cttXV655EjRxo1X59l6DOmQG0FBQWSk5PjFr5Xr17yu9/9TtLT011/Yz1j7yjouzvNyXB/36Trm0DmcMtRCcY7SitzE+tL69dQKK8vfXnWG4x7bc3R+Pj4sH6vTZ2xfm211UItg5Ezeo9o573h3USqqqqkqanJ0blJ5yf9niVQ389ERbl97sX3X/5dFoH7gMu/46J1ZApwPUfmuHPWCCCAAAIIIIAAAggggAACCCCAAAIIIIAAAggggAACCCCAAAIIIIAAAggggAACCCCAAAIIIIAAAggggAACCCCAAAIIIIAAAggggAACCCCAAAIIIIAAAggggAACCCCAAAIIIIAAAggggAACCCCAAAIIIIAAAggggAACCCCAAAIIIIAAAggggAACCCCAAAIIIIAAAggggAACCCCAQEgLRIX00d0+uOYOcIwcYuQIdIRrJpxGw3T9NzcHthxUV1dLQ0ODpKSkOGJYU1MjtbW1kpycLDExMQHvs76+XsrLy43zi42NDXh/jY2NRn8JCQnGPye2iooKiY6OlqSkJCe6E6dzRvNF84acsTa848ePl3379rka9ezZU7744guJi4uzFkhECgsLZfLkyaZ2qampcvToUenSpYvleDSwLnDjxg158sknpayszNR4165dkpWVZTlgXV2d/PCHP5TLly+72o4dO9aUM3f+oPOQ1hmt2dQZy9QeG+jcpKZa18JxbupoOVNSUiJDhw4VncNbbu+//76MGzfO70F/4YUXZOvWrR7j6N+WL18ecbVUa5qe95YtWzy6zJw5s82/WRkQnQd1Pmy5aS07fvy4/OhHP3J0Dcx6xsrItb9vR6sz7Z+R+x5O5Az1z5eR8a9NKNS/9PR0/07i/7dmPWMLoylIJNxrh8saePXq1bJkyRK3JPD1/qytbMrLy5OVK1dKVVVVmwk3bdo0mTJligwZMsT+pAxgxBMnTsjOnTtl+/btbfai959Lly6V3Nxc247E0/MNDb5q1Sp56aWXHH2mx3rGtmF1BWJust/U6bnpv//7v42a1vr+XJ9Dvv322zJgwAD7T1JEiouLjeef7777rqX4PXr0kIcfflgeeOAB6d27t+jz13vvvdd4F3HPPfcY7wf0uc/3vvc9I66+h9E81Wfd3333neja8Nq1a8bzuYsXL8rXX38tn3/+uVy5csXScTzzzDPG88GMjAxL7bzd+cyZM/L888+7PZfU++vdu3dLZmamK5TTOePEfVNLJ6frjOZMZWWlxMfHh/X7Jr3m9TmpE1sw3lF6swZmfen/6Ifi+nLx4sWWT8zpOqPXn+YodcbyULXZIFTrjF1nGKyc0XVHYmKiXadx1zh6D97U1OTo3KR5o2vIQHw/ExXl9rkX33/5l0mB/YDLv2OjdeQJcD1H3phzxggggAACCCCAAAIIIIAAAggB2GIdAAAgAElEQVQggAACCCCAAAIIIIAAAggggAACCCCAAAIIIIAAAggggAACCCCAAAIIIIAAAggggAACCCCAAAIIIIAAAggggAACCCCAAAIIIIAAAggggAACCCCAAAIIIIAAAggggAACCCCAAAIIIIAAAggggAACCCCAAAIIIIAAAggggAACCCCAAAIIIIAAAggggEDIC0SF/BGKNHeAY+QQI0egI1wz4TQapuu/uTnw5aC6uloaGhokJSXFEceamhqpra2V5ORkiYmJCXif9fX1Ul5ebpxfbGxswPtrbGw0+ktISDD+ObFVVFRIdHS0JCUlOdGdOJ0zmi+aN+SMd8NbVFQkEydONO28a9cuycrK8i5Ai70+++wz+elPfyqa13c2vZaOHz8uffr0sRyPBr4LXLhwQYYOHWrUlzub1tA///nP8uijj1oOXFhYKJMnTza127Nnj2RmZrrF0rlI64z2R52xTO2xgc5Naqp1LRznpo6SM1evXpUnnnhCLl26ZEvNbBlE62d2drZ8+umnbjkwaNAgWb16tQwZMsSehOqgUU6cOCGLFy+WU6dOuZ1B//79paCgwKf61jKYp1rXq1cv+eijj4x1mpNrYNYz9iZqR6kz/px1IHOG+ufPyPjfNtj1r3v37v6fhIiwnrGF0RQkEu61O/oaeN26dZKbm+s2+O+//76MGzfOlqQoLi6WZcuWSWlpqcd43bp1k1mzZklOTo506dLFlj6DFeTGjRuSn58vmzdvlmvXrnk8jLS0NFmxYoVkZGTYcpj79u2T8ePHu8XKy8uTX/7yl44+02M9Y8uQmoIwN9lv6tTcpPd/Wtdab/qMc+fOnRIXF2fryela+6233pJt27bJl19+2W5svX8cPHiwpKeny4ABA4x71UDVYK2N+kzhzJkzUlJSIidPnjSejbe3PfTQQzJ9+nSZMWOGxMfHt7e7pb/X1dXJlClTRJ8dtt60juvzjzubUzlzp79A3jd5QnK6zuhzi8rKSmNMw/l9k75/0OekTmzBeEd5tzUw60t7Rz3U1pfz58+3fIJO1xm9/jRHqTOWh6rNBqFWZ+w7s9uRgpUz+o4yMTHR7tPxGK+qqkqampocnZs0b/QdvN3fz0RFuX3uxfdf/mVR4D/g8u/4aB1ZAlzPkTXenC0CCCCAAAIIIIAAAggggAACCCCAAAIIIIAAAggggAACCCCAAAIIIIAAAggggAACCCCAAAIIIIAAAggggAACCCCAAAIIIIAAAggggAACCCCAAAIIIIAAAggggAACCCCAAAIIIIAAAggggAACCCCAAAIIIIAAAggggAACCCCAAAIIIIAAAggggAACCCCAAAIIIIAAAggggAACCCDQIQSiOsBRNneAY+QQI0egI1wz4TQapuu/udmZclBdXS0NDQ2SkpLiiGVNTY3U1tZKcnKyxMTEBLzP+vp6KS8vN84vNjY24P01NjYa/SUkJBj/nNgqKiokOjpakpKSnOhOnM4ZzRfNG3Km/eHt27evlJaWunb8+c9/LgcOHGi/oYc9fvKTn8inn35q+suf/vQnGTVqlE/xaOSfwKFDh+RnP/uZKUj//v3lL3/5i0+Bx4wZI3/84x9dbdPS0uTcuXMeY+l8pHVGazZ1xidut0Y6N6mp1rVwnJs6Qs48+eSTcuzYMdPYrF+/XubOnevXIBcWFsrUqVNF1wOttxUrVsjSpUv9ih9ujVeuXCnLli1zOy2tNzt27JCsrCy/TnnDhg0yb948U4xhw4bJ0aNHWc/4Jeve2Ok1cEeoM/4SB2oNTP3zd2TsaR/M+mfPGYiwnrFL8l9xIuFeu6OugQsKCiQnJ8c06Pocpri4WJ566im/k0FdFixYYKx/PG09evSQ3Nxcv9eqfh9ogALomi0vL0+uXLnisQddX69du9a4f/J3++CDDyQjI0OamppMofLz82XatGmOPtNjPePvaLq3Z26y3zTQc9O6deuM+tZ605q4Zs0aW0/o+vXr8uabb8rGjRuNZ8132/r16yejR4+WkSNHypAhQ2w9DqvBTpw4IfpcUOvX2bNn79pc30fMmTNHXnzxRenatavVru66/8KFC41a3HrT+j1//nzXz4HOmdb9B+q+qS0Mp+uMvrurrKyU+Pj4sH7fpM8U7JjnvUn6YLyj9LQGZn3pzWj5vk+orC+zs7Mtn4TTdUavP81R6ozloWqzQajUGfvOyBwpWDmj7wwSExMDdVqmuFVVVcY9o5Nzk+aNfs9i5/czUVFun3vx/Zd/GeTMB1z+HSOtI0eA6zlyxpozRQABBBBAAAEEEEAAAQQQQAABBBBAAAEEEEAAAQQQQAABBBBAAAEEEEAAAQQQQAABBBBAAAEEEEAAAQQQQAABBBBAAAEEEEAAAQQQQAABBBBAAAEEEEAAAQQQQAABBBBAAAEEEEAAAQQQQAABBBBAAAEEEEAAAQQQQAABBBBAAAEEEEAAAQQQQAABBBBAAAEEEEAAAQQQQAABBDqMQFQHONLmDnCMHGLkCHSEayacRsN0/X/33XeSlJTkyPlVV1dLQ0ODpKSkONJfTU2N1NbWSnJyssTExAS8z/r6eikvLzfOLzY2NuD9NTY2Gv0lJCQY/5zYKioqJDo6OmxzRvNF84acaTubtm7dKi+88IJph9OnT8uAAQMsp6DG0Xgtt40bN8rs2bMtx6KBfQKbNm2SOXPmmALOnDlTtmzZYrmTM2fOyMCBA03tNI7G87Q1NzeL1hmt2eE6NwWjzqip1rVwnJtCOWe0lm3evNmU6gsWLJA1a9ZYvpZaNnj11Vdl+fLlbjH69esnev2mp6f7FT9cG5eUlBjzy9mzZ91OUT1feeUVv0594cKFsnbtWlOMWbNmGWPi9Bo4GHUmnNfAoVxn/EraFo3tzhnqn10jY0+cYNY/e85ARO+1Wc/YpXk7TiTMTR0tZ4qKimTixIluA33w4EF56qmn/E6A3bt3y7x58+TatWtusfSZ0q9//WtZvHix3/10hACrV6+W119/3Xj+03rr1q2brF+/XiZNmuT3qXzwwQcyevRotzh79uyRcePGOfpMj/WM38PpFoC5yX7TQM1Nes0vWbLE7YD1Wp87d65tJ6LH/8Ybbxj3hfrcvq0tNTVVnnnmGZkwYYL06dPHtv7tDHThwgXZu3evvPvuu1JWVtZmaH1+p885Fi1aJImJibYdwoYNG4w5q/W2atUq01wVqJxp60Tsvm9qD8zpOqPv7iorKyU+Pj6s3zfp9anPSZ3YgvGOsuUamPWlE6N8u49QWF9mZmZaPmGn64xef5qj1BnLQ9Vmg2DXGfvOxHOkYOWMrnHsXNvczamqqkqampocnZs0b/R7Fru+n4mKcvvci++//Ls4+J7TPz9a2yvA9WyvJ9EQQAABBBBAAAEEEEAAAQQQQAABBBBAAAEEEEAAAQQQQAABBBBAAAEEEEAAAQQQQAABBBBAAAEEEEAAAQQQQAABBBBAAAEEEEAAAQQQQAABBBBAAAEEEEAAAQQQQAABBBBAAAEEEEAAAQQQQAABBBBAAAEEEEAAAQQQQAABBBBAAAEEEEAAAQQQQAABBBBAAAEEEEAAAQQQQAABBGwQiLIhRqBDNAe6A+IjYEGgI1wzFk4n5Hc1Xf/l5eUSHR0tSUlJjhx4dXW1NDQ0SEpKiiP91dTUSG1trSQnJ0tMTEzA+6yvrxc11fOLjY0NeH+NjY1GfwkJCcY/J7aKioqwzhnNF80bcsZzNvXu3VsuXbrk+uOMGTNk69atllNv9+7d8otf/MLULjs7W/Lz8y3HooH9Ajk5OVJQUGAK/Pvf/14mTZpkubOZM2fKW2+95WrXq1cvuXjxYptxmpubReuM1uxwnZuCUWfUVOtaOM5NoZgzev3oddRymzhxorz33nuWr6GWDbRObtu2zS0G9dN7Vk/1TVtPnz7dre55H/X2nk8//bTs2bPH1EznNR0fp9fAwagz4bwGDsU6YzU/29vfrpyh/rUnHby/B6v+2XXGeq/NesYuzdtxImFu6ig5U1JSIkOHDhV9xtNye//992XcuHF+D/wLL7zQ5n27/m358uXSpUsXv/vpSAFu3LhhnPeWLVs8Hrbex7b1NyvnuW/fPhk/frypid7rHj9+XAYOHOjoMz3WM1ZGzrt9mZu8c7Kyl91z0+rVq2XJkiVuh7Br1y7Jysqycmh33TcvL09WrlwpVVVVbe43bdo0mTJligwZMsS2fp0IdOLECdm5c6ds3769ze70+d3SpUslNzfXtkMqLCyUyZMnu8VbtWqVLF682PW73TnT3gnYdd/UXj93/u50ndF3d5WVlRIfHx/W75t0zaXPSZ3YgvGOUtfAX3/9tYwYMYL1pROD/P/7CIX1ZXp6uuUzdrrO6PWnOUqdsTxUbTYIVp1x8n1TMHJG79sSExPtG6i7RNI1ZFNTk6Nzk+aNfs9ix/czUVFun3vx/Zd/mcP3nP750dpeAa5nez2JhgACCCCAAAIIIIAAAggggAACCCCAAAIIIIAAAggggAACCCCAAAIIIIAAAggggAACCCCAAAIIIIAAAggggAACCCCAAAIIIIAAAggggAACCCCAAAIIIIAAAggggAACCCCAAAIIIIAAAggggAACCCCAAAIIIIAAAggggAACCCCAAAIIIIAAAggggAACCCCAAAIIIIAAAggggAACCCBgg0CUDTECHaI50B0QHwELAh3hmrFwOiG/q+n6b25uloqKComOjpakpCRHDr66uloaGhokJSXFkf5qamqktrZWkpOTJSYmJuB91tfXS3l5uXF+sbGxAe+vsbHR6C8hIcH458QW7jmj+aJ5Q86Ys+nNN9+UuXPnmn789ttv5Qc/+IGltNP8+fGPfyzXrl1ztevXr5989tlnluKwc2AFHn30UTl79qyrk27duslf//pX47qwsv3jH/+Q++67z9Rkw4YN8uKLL7YZ5s7cpDU7XOemYNQZvfZ0/MJxbgqlnNHrpn///qLHdGdLTU2VTz75ROLi4qxcPqZ9MzMzZe/evW7tN27cKLNnz/Y5biQ23LRpk8yZM8ft1CdMmCBFRUU+k9TV1cljjz0mZWVlrhhRUVHy6aefis5zTq+Bg1FnwnkNHEp1xuckbaehvzlD/QvUyNgXN1j1z64z0Htt1jN2ad6OEwlzU6jnzNWrV+WJJ56QS5cumQZ3165dkpWV5deA6z12dna2sRZpvQ0aNEhWr14tQ4YM8auPjt74xIkTsnjxYjl16pTbqeiavqCgQPTe2J+tsLBQJk+ebArRq1cv+eijj6Rr166OPtNjPePPSHpuy9xkv6ldc9O6deskNzfX7QDff/99GTdunC0HXlxcLMuWLZPS0lKP8fRZ2qxZsyQnJ0e6dOliS5/BCnLjxg3Jz8+XzZs3m57ptjyetLQ0WbFihWRkZNhymPv27ZPx48e7xcrLy5P58+e7frcrZ7w9aH/vm7zt585+TtcZfXdXWVkp8fHxYf2+Sd+rWX3ObXXs7uzv9DvKv//97/If//EfcvnyZdaXvg6aH+2Cvb7s3r275aN3us7o9af3adQZy0PVZgOn60yk5Iy+o0xMTLRvoO4SqaqqSpqamhydmzRv9HsWf7+f0XcgrTa+//Iva/ie0z8/WtsrwPVsryfREEAAAQQQQAABBBBAAAEEEEAAAQQQQAABBBBAAAEEEEAAAQQQQAABBBBAAAEEEEAAAQQQQAABBBBAAAEEEEAAAQQQQAABBBBAAAEEEEAAAQQQQAABBBBAAAEEEEAAAQQQQAABBBBAAAEEEEAAAQQQQAABBBBAAAEEEEAAAQQQQAABBBBAAAEEEEAAAQQQQAABBBBAAAEEEEAAAQRsEIiyIUagQzQHugPiI2BBoCNcMxZOJ+R3NV3/zc23/1tRUSHR0dGSlJTkyAlUV1dLQ0ODpKSkONJfTU2N1NbWSnJyssTExAS8z/r6eikvLzfOLzY2NuD9NTY2Gv0lJCQY/5zYwj1nNF80b8iZf2VT79695dKlS64fFixYIGvWrLGcbtOmTZMdO3aY2n388ceSnp5uORYNAidQUlIijz/+uKmDqVOnyvbt2y13unDhQlm7dq2rXa9eveTixYt3jaPzk9YZrdnhOjcFo86oqda1cJybQiVntJadOnXKlN+nT5+WAQMGWL52tMGtW7dk7NixcvjwYVN7XWMUFhbKqFGjfIob6Y0OHTokWVlZxvqp5TZy5EjZv3+/dOrUySeiM2fOyMCBA01tBw0aJFpTdXN6DRyMOhPOa+BQqTM+JaeXjfzJGeqfl8hB3i1Y9c+u09Z7bdYzdmnejhMJc1Mo58yTTz4px44dMw3q+vXrZe7cuX4NtK4T9f5Nnxe13lasWCFLly71K364NV65cqUsW7bM7bT0flSfX+i60Z9tw4YNMm/ePFOIYcOGydGjR40xcvKZHusZf0bSc1vmJvtN/Z2bCgoKJCcnx3Rg+u6juLhYnnrqKb8PWOcVfS7a+vnmncA9evSQ3Nxcv2u53wcaoABa0/Ly8uTKlSsee9D5R58D6vMnf7cPPvhAMjIypKmpyRQqPz9fsrOzXb/5mzNWj9Of+yarfen+TtcZfXdXWVkp8fHxYf2+SedgO/LUmzF18h0l60tvRiTw+wRzfenL2TldZ/T60/mUOuPLaHlu42SdCcbcFKyc0XvCxMRE+wbqLpGqqqqMNY+Tc5Pmjb5r8uf7magot8+9+P7Lv4zhe07//GhtrwDXs72eREMAAQQQQAABBBBAAAEEEEAAAQQQQAABBBBAAAEEEEAAAQQQQAABBBBAAAEEEEAAAQQQQAABBBBAAAEEEEAAAQQQQAABBBBAAAEEEEAAAQQQQAABBBBAAAEEEEAAAQQQQAABBBBAAAEEEEAAAQQQQAABBBBAAAEEEEAAAQQQQAABBBBAAAEEEEAAAQQQQAABBBBAAAEEEEAAAQQQsEEgyoYYgQ7RHOgOiI+ABYGOcM1YOJ2Q39V0/Tc3/+u/FRUVEh0dLUlJSY6cRHV1tTQ0NEhKSooj/dXU1Ehtba0kJydLTExMwPusr6+X8vJy4/xiY2MD3l9jY6PRX0JCgvHPiS3cc0bzRfOGnBEpKCiQnJwcV1pprbh69ap07drVUqoVFxfL2LFjTW1WrFghS5cutRSHnZ0RWLlypSxbtszU2f79+yUjI8PSAVy/fl26d+8uTU1Nrnb5+fmSnZ191zg6R2md0ZodrnNTMOqMmmpdC8e5Kdg5s3jxYnnjjTdMee1Nrrd1Idy6dUtGjx4tx44dM+2Smpoqu3fvlj59+li6FtnZLHDhwgWZNGmSlJWVmf4wbNgwOXjwoHTq1MknstZzpgZZtGiRrF692ojn9Bo4GHUmnNfAwa4zPiWlxUa+5Az1zyJykHcPVv2z67T1Xpv1jF2at+NEwtwUijkze/Zs2bx5s2kwFyxYIGvWrPFrgF999VVZvny5W4x+/frJpk2bJD093a/44dq4pKREdEzOnj3rdorq+corr/h16gsXLpS1a9eaYsyaNcsYE6ef6bGe8WsoPTZmbrLf1Ne5qaioSCZOnOh2QHqP99RTT/l9oHovPm/ePLl27ZpbLH0m/+tf/1p0bRwJm97jvv7668bz89Zbt27dZP369cY9t7/bBx98YDwbab3t2bNHMjMzXT/7mjO+Hp8v902+9qXtnK4z+u6usrJS4uPjw/p9k87B+pzUic2Jd5SsL50YSe/7COb60vuj/NeeTtcZvf70Po0648toeW7jRJ1p2XOk5Iy+o0xMTLRvoO4SqaqqyniX6uTcpHmj37P4+v1MVJTb5158/+VftvA9p39+tLZXgOvZXk+iIYAAAggggAACCCCAAAIIIIAAAggggAACCCCAAAIIIIAAAggggAACCCCAAAIIIIAAAggggAACCCCAAAIIIIAAAggggAACCCCAAAIIIIAAAggggAACCCCAAAIIIIAAAggggAACCCCAAAIIIIAAAggggAACCCCAAAIIIIAAAggggAACCCCAAAIIIIAAAggggAACCCCAAAIIIIAAAgjYIBBlQ4xAh2gOdAfER8CCQEe4ZiycTsjvarr+m5vN5aCiokKio6MlKSnJkROprq6WhoYGSUlJcaS/mpoaqa2tleTkZImJiQl4n/X19VJeXm6cX2xsbMD7a2xsNPpLSEgw/jmxhXvOaL5o3kR6zvTt21dKS0tdKTV//nzJy8uznGKt4wwaNEhKSkosx6GBcwLp6ely6tQpV4dpaWly7tw5yweQm5sr69atsxxH5ymtM1qzw3VuCkadUVOta+E4NwUrZz788EOZOHGi6dqYOnWqbN++3fL1cqfBqFGj5PDhw6b2gwcPlqKiIunSpYvPcWn4L4EbN25IZmamnDx50sQycuRIOXTokM9U06ZNkx07dpjaHzlyRIYPH2785vQaOBh1JpzXwMGqM07eN1nJGa1/I0aMoP75XDGC0zBY9c+us9V7bdYzdmnejhMJc1Mo5UxBQYHk5OSYBlHXku+9955fA5udnS3btm1zi6G/5+fn+xU7UhrruOj4tN6mT5/u8XcrLk8//bTs2bPH1ETHRcfH6Wd6rGesjJx3+zI3eedkZS+rc5M+Yxw6dKhxPbXc3n//fRk3bpyVrj3u+8ILL8jWrVvb/Nvy5csj7l5d15R63lu2bPHoMnPmzDb/ZmVA9u3bJ+PHjzc10WeFx48fF312eWezmjNWjsHTvlbum/ztS9s7XWf0HrSyslLi4+PD+n2T1gx9TurEFsh3lKwvnRhB3/oI1vrSl6N1us7o9af3adQZX0bLc5tA1hlPPUZKzui6IzEx0b6BukukqqoqaWpqcnRu0rzR71l8+X4mKsrtcy++//IvU/ie0z8/WtsrwPVsryfREEAAAQQQQAABBBBAAAEEEEAAAQQQQAABBBBAAAEEEEAAAQQQQAABBBBAAAEEEEAAAQQQQAABBBBAAAEEEEAAAQQQQAABBBBAAAEEEEAAAQQQQAABBBBAAAEEEEAAAQQQQAABBBBAAAEEEEAAAQQQQAABBBBAAAEEEEAAAQQQQAABBBBAAAEEEEAAAQQQQAABBBBAAAEEEEAAAQRsEIiyIUagQzQHugPiI2BBoCNcMxZOJ+R3NV3/zc3u5aCiokKio6MlKSnJkZOprq6WhoYGSUlJcaS/mpoaqa2tleTkZImJiQl4n/X19VJeXm6cX2xsbMD7a2xsNPpLSEgw/jmxhXvOaL5o3kRqzhQXF8vYsWNNqfT3v/9devfubSm98vLy5KWXXjK1OX78uAwZMsRSHHZ2VuDEiRMydOhQU6e//e1vJTc319KBXLx4Uf793//d1Gb//v2SkZHRbhydq7TOaM0O17kpGHVGTbWuhePcFIycSU1Nlb/+9a+ufL7//vvl/PnzEhcX126Oe9ohMzNT9u7da/rTiBEjZN++fdK5c2efYtLIs8DNmzdl3LhxcuTIEdMOEyZMkKKiIp/Y6urq5JFHHpFvvvnG1T4tLU3OnTvn+r/Ta+Bg1JlwXgMHo86Eas707dtXSktLqX8+VYvgNgpW/bPrrPVem/WMXZq344RqnbHrLEMlZ86ePSv9+/eXls/kdC35ySef+Lx2VCNP60f9fePGjTJ79my7GCMizqZNm2TOnDlu5+rP+lCD6Rrxsccek7KyMlPszz77TPr16ydOP9NjPWN/OodKnbH/zG5HDOWcuXr1qjzxxBNy6dIl0+nv2rVLsrKy/CLRazQ7O1s+/fRTtziDBg2S1atXR/zzTX1+uHjxYjl16pSbkc55BQUF8uijj/o1DoWFhTJ58mRTjF69eslHH30k3bt3j6h7bSfXwPrurrKyUuLj48P6fZPOwfqc1IktEO8oWV86MXL+9RGs9aUvRx2M9YzWNeqML6PluU0g6szdji5SckbfUSYmJto3UHeJVFVVJU1NTY7OTZo3+j2L1e9noqLcPvfi+y//soTvOf3zo7W9AlzP9noSDQEEEEAAAQQQQAABBBBAAAEEEEAAAQQQQAABBBBAAAEEEEAAAQQQQAABBBBAAAEEEEAAAQQQQAABBBBAAAEEEEAAAQQQQAABBBBAAAEEEEAAAQQQQAABBBBAAAEEEEAAAQQQQAABBBBAAAEEEEAAAQQQQAABBBBAAAEEEEAAAQQQQAABBBBAAAEEEEAAAQQQQAABBBBAAAEEEEDABoEoG2IEOkRzoDsgPgIWBDrCNWPhdEJ+V9P139zsuRxUVFRIdHS0JCUlOXJC1dXV0tDQICkpKY70V1NTI7W1tZKcnCwxMTEB77O+vl7Ky8uN84uNjQ14f42NjUZ/CQkJxj8ntnDPGc0XzZtIzJlx48bJ/v37XWn03HPPyc6dOy2llV7jvXr1kqqqKle7F154QTZv3mwpDjsHR2DWrFmyZcsWV+c6N1y6dEkSExMtHdCUKVPknXfecbUZO3as7Nu3z6sYOl9pndGaHa5zUzDqjJpqXQvHucnJnHn55ZdlxYoVplwuLi6WMWPGeJXfrXfKzs6Wbdu2mX4eMWKEHDx40JF1i08H3cEb6dpp9OjRcuTIEdOZTJ8+XQoKCnw6uwMHDkhGRoap7bJly+S1115z/eb0GjgYdSac18BO1pk7SRNqOUP986k8hFSjYNU/uxD0Xpv1jF2at+OEWp2x9+xEQiFn0tPT5dSpU6ZTO336tAwYMMCn071165bovdXhw4dN7fUZVGFhoYwaNcqnuJHe6NChQ5KVlWU8X2u5jRw50nhG0qlTJ5+Izpw5IwMHDjS1HTRokJSUlBi/Of1Mj/WMT8N410ahUGfsP6t/RQzVnHnyySfl2LFjplNfv369zJ071y8OraNTp041rs3Wmz4HWLp0qV/xw63xypUrRe97W2/6PG/Hjh1GXfVn27Bhg8ybN88UYtiwYXL06FHTb6xn/FF2b6vv7iorKyU+Pj6s3zfpda7PSZ3Y7H5HyfrSiVHzv49grS99OfJgrGf03p464zXKyREAACAASURBVMtoeW5jd51p78giJWd0TWP13Wh7dm39Xd+pNzU1OTo3ad7oswQr389ERbl97sX3X74O+u12fM/pnx+t7RXgerbXk2gIIIAAAggggAACCCCAAAIIIIAAAggggAACCCCAAAIIIIAAAggggAACCCCAAAIIIIAAAggggAACCCCAAAIIIIAAAggggAACCCCAAAIIIIAAAggggAACCCCAAAIIIIAAAggggAACCCCAAAIIIIAAAggggAACCCCAAAIIIIAAAggggAACCCCAAAIIIIAAAggggAACCCCAAAIIIIAAAjYIRNkQI9AhmgPdAfERsCDQEa4ZC6cT8ruarv/m5rbLQUVFhURHR0tSUpIjJ1VdXS0NDQ2SkpLiSH81NTVSW1srycnJEhMTE/A+6+vrpby83Di/2NjYgPfX2Nho9JeQkGD8c2IL95zRfNG8iaSc+frrr+XBBx80pc9HH30kjz/+uKWU+tWvfiWrVq1ytdGc/Pvf/y5dunSxFIedgyNw48YN+fd//3cj/+9sS5Yskd/85jeWDujjjz+WJ554wtTmq6++kgceeMCrODpnaZ3Rmh2uc1Mw6oyaal0Lx7nJiZw5f/68pKWlmXJ41qxZsmnTJq/yuvVOr776qixfvtz08+DBg+XQoUPSuXNnn2LSyDuBmzdvyqhRo+TkyZOmBjoer7zyindBWu01e/Zs2bx5s+nX0tJSeeSRR1y/Ob0GDkadCec1sBN1pnXyhUrOUP98Kgsh2ShY9c8uDL3XZj1jl+btOKFSZ+w9q39FC2bOrFy5Ut544w3TqeXn50t2drZPp3vr1i0ZPXq0HDt2zNQ+NTVVdu/eLX369PEpLo1uC1y4cEEmTZokZWVlJpJhw4bJwYMHpVOnTj5RFRQUSE5OjqntokWLZPXq1cZvTj/Ti+T1jE8D6EWjYNYZJ54Dh1rOeLrvWrBggaxZs8aL0Wp7F0/357p3v379jHv+9PR0v+KHa+OSkhLRMTl79qzbKfpzf30n2MKFC2Xt2rWm2J6ew7CesTfD9N1dZWWlxMfHh/X7Jp2D9TmpE5td7ygXL17M+tKJAbOpj2CtL305/GCsZ/Tenjrjy2h5bmNXnfH2iCIlZ/QdZWJiorcsfu1XVVUlTU1Njs5Nmjf6PYu3389ERbl97sX3X36NuvA9p39+tLZXgOvZXk+iIYAAAggggAACCCCAAAIIIIAAAggggAACCCCAAAIIIIAAAggggAACCCCAAAIIIIAAAggggAACCCCAAAIIIIAAAggggAACCCCAAAIIIIAAAggggAACCCCAAAIIIIAAAggggAACCCCAAAIIIIAAAggggAACCCCAAAIIIIAAAggggAACCCCAAAIIIIAAAggggAACCCCAAAIIIIAAAgjYIBBlQ4xAh2gOdAfER8CCQEe4ZiycTsjvarr+m5vvXg4qKiokOjpakpKSHDmx6upqaWhokJSUFEf6q6mpkdraWklOTpaYmJiA91lfXy/l5eXG+cXGxga8v8bGRqO/hIQE458TW7jnjOaL5k2k5MzLL78sK1ascKVOenq6fPzxx5ZS6fr169KjRw/RfLyzrVq1ShYvXmwpDjsHV2D16tWyZMkS10Fozbxy5Yp07drV0oE9/vjjUlJS4mqzbNkyee2117yOofOW1hntP1znpmDUGTXVuhaOc1Ogc2b8+PGyb98+Vw737NlTvvjiC4mLi/M6r+/sWFhYKJMnTza1S01NlaNHj0qXLl0sx6OBdYEbN27Ik08+KWVlZabGu3btkqysLMsB6+rq5Ic//KFcvnzZ1XbcuHHy/vvvm2I5vQYORp0J5zVwoOuMp8QLhZyh/lkuCSHdIFj1zy4UvddmPWOX5u04oVBn7D0jc7Rg5MzevXvl2WefNR3I1KlTZfv27T6f6qhRo+Tw4cOm9oMHD5aioiLWjz6rmhtqfczMzJSTJ0+a/jBy5Eg5dOiQz71MmzZNduzYYWp/5MgRGT58uPGb08/0InU94/MAetEwGHXGyefAoZIzBQUFkpOTYxqRiRMnynvvvefFKLW9S3Z2tmzbts1tB/09Pz/fr9iR0ljHRcen9TZ9+nSPv1txefrpp2XPnj2mJjouOj4tN9YzVlTb31ff3VVWVkp8fHxYv2/SOVifkzqx+fuO8sMPP5QRI0awvnRisGzsI1jrS19OIRjrGb23p874Mlqe2/hbZ6weSaTkjL6jTExMtMrj0/5VVVXS1NTk6NykeaPfs3jz/UxUlNvnXnz/5dNIuxrxPad/frS2V4Dr2V5PoiGAAAIIIIAAAggggAACCCCAAAIIIIAAAggggAACCCCAAAIIIIAAAggggAACCCCAAAIIIIAAAggggAACCCCAAAIIIIAAAggggAACCCCAAAIIIIAAAggggAACCCCAAAIIIIAAAggggAACCCCAAAIIIIAAAggggAACCCCAAAIIIIAAAggggAACCCCAAAIIIIAAAggggAACCCCAAAII2CAQZUOMQIdoDnQHxEfAgkBHuGYsnE7I72q6/pub2y8HFRUVEh0dLUlJSY6cXHV1tTQ0NEhKSooj/dXU1Ehtba0kJydLTExMwPusr6+X8vJy4/xiY2MD3l9jY6PRX0JCgvHPiS3cc0bzRfMmEnKmb9++8s0337jSJj8/X7Kzsy2l0a9+9StZtWqVq02PHj3k8uXLlmKwc2gI9OzZU65cueI6mCVLlshvfvMbSwdXUFAgOTk5rjb333+//O1vf7MUQ+curTNas8N1bgpGnVFTrWvhODcFKmeKiopk4sSJpvzdtWuXZGVlWcpp3fmzzz6Tn/70p6Lz9p1N1wrHjx+XPn36WI5HA98FLly4IEOHDjXWT3c2rTd//vOf5dFHH7UcuLCwUCZPnmxqt2fPHsnMzDT95vQaOBh1JpzXwIGqM3dLuGDmzL59+6h/lqtB6DcIVv2zS0bvtVnP2KV5O04w64xTz2eczJm0tDQ5f/686V5I/x8XF+fTwOlaYu/evaa2I0aMEK3RnTt39ikmjTwL3Lx5U8aNGydHjhwx7TBhwgTRewJftrq6OtGcaHk/rP8/d+6cK5zTz/QibT0TjnUm0nLm7Nmz0r9/f2n5jiM1NVU++eQTn2urXoCe6qv+vnHjRpk9e7Yvl3zEttm0aZPMmTPH7fz9qZ8aTGvoY489JmVlZabY+mylX79+EXev7eR6Rt/dVVZWSnx8fFi/b9J6qs9Jndj8eUep729KS0tZXzoxUDb3Eaz1pS+nEYx7ba1r1BlfRstzG3/qjC9HESk5o/cTiYmJvhBZblNVVSVNTU2Ozk2aN/qOqr37pqgot8+9+P7L8gibGrT/AZd/8WmNgBUBrmcrWuyLAAIIIIAAAggggAACCCCAAAIIIIAAAggggAACCCCAAAIIIIAAAggggAACCCCAAAIIIIAAAggggAACCCCAAAIIIIAAAggggAACCCCAAAIIIIAAAggggAACCCCAAAIIIIAAAggggAACCCCAAAIIIIAAAggggAACCCCAAAIIIIAAAggggAACCCCAAAIIIIAAAggggAACCCCAAAIIIOCIQJQjvfjXSbN/zWmNgK0CHeGasfWEgxzMdP03N3tXDioqKiQ6OlqSkpIcOfzq6mppaGiQlJQUR/qrqamR2tpaSU5OlpiYmID3WV9fL+Xl5cb5xcbGBry/xsZGo7+EhATjnxNbuOeM5ovmTTjnzN69e+XZZ591pcu//du/yXfffSdxcXFep5A6devWzbC6s61fv17mzp3rdQx2DB2BDRs2yLx581wHpPXk2rVrEh8f7/VB1tXVyT333CP/93//52pz5MgRGT58uNcxdEedv7TOaM0O17kpGHVGTbWuhePcFIic6du3r5SWlrpyd/To0fLHP/7RUi7f2fknP/mJfPrpp6a2f/rTn2TUqFE+xaORfwKHDh2Sn/3sZ6Yg/fv3l7/85S8+Bf75z38uBw8edLVNS0uTc+fOucVyeg0cjDoTzmvgQNSZ9hIuWDkzcuRIOX/+PPWvvQHqgH8PVv2zi0rvtVnP2KV5O06w6oyT99pO5MzLL78sK1asMA1OcXGxjBkzxqcBy87Olm3btpnajhgxwlhvOPFcy6eD7uCN9Nmarvf1/rXlNn36dCkoKPDp7A4cOCAZGRmmtsuWLZPXXnvN9ZvTz/QiaT0TbnXmTtJEUs6MHTtWTp06ZbqGTp8+LQMGDPDpmrx165ZozMOHD5va6zP8wsJC7s99UhXR9WVWVpbxfqLlpvcU+/fvl06dOvkU+cyZMzJw4EBT20GDBklJSUlE3ms7sZ65A6vv7iorK41nwuH8vknrqc4VTmy+vKNkfenEyAS2j2CtL305q2Dca2tdo874Mlqe2/hSZ/zpPVJyRu+/ExMT/aHyum1VVZU0NTU5Ojdp3uha+G7PGaKi3D734vsvr0fV447efcDlXx+0RsBbAa5nb6XYDwEEEEAAAQQQQAABBBBAAAEEEEAAAQQQQAABBBBAAAEEEEAAAQQQQAABBBBAAAEEEEAAAQQQQAABBBBAAAEEEEAAAQQQQAABBBBAAAEEEEAAAQQQQAABBBBAAAEEEEAAAQQQQAABBBBAAAEEEEAAAQQQQAABBBBAAAEEEEAAAQQQQAABBBBAAAEEEEAAAQQQQAABBBBAAAEEEEDAMYEox3ryvaNm35vSEgHbBTrCNWP7SQcxoOn6b272vhxUVFRIdHS0JCUlOXL41dXV0tDQICkpKY70V1NTI7W1tZKcnCwxMTEB77O+vl7Ky8uN84uNjQ14f42NjUZ/CQkJxj8ntnDPGc0XzZtwzZns7GzZtm2bK1Wee+452blzp6XUycvLk5deesnVplu3bvK///u/lmKwc2gJ3HvvvXLt2jXXQf32t7+V3NxcSwc5ZcoUeeedd1xtcnJy5K233rIUQ3fWOUzrjNbscJ2bglFn1FTrWjjOTXbmzNatW+WFF14w5e3p06dlwIABlnNZ42i8ltvGjRtl9uzZlmPRwD6BTZs2yZw5c0wBZ86cKVu2bLHcyZkzZ2TgwIGmdhpH47XenF4DB6POhPMa2M46422iOZ0zb775psydO5f65+0AdcD9glX/7KLSe23WM3Zp3o7jdJ0JxtwUyJw5f/68pKWlmQZl1qxZoteaL9urr74qy5cvNzUdPHiwHDp0SDp37uxLSNp4KXDz5k0ZNWqUnDx50tRCx+OVV17xMop5N13zb9682fRjaWmpPPLII67fnH6mFwnrmXCrM62TLxJyZt68ebJhwwbTqefn54s+z/Rlu3XrlowePVqOHTtmap6amiq7d++WPn36+BKWNv9f4MKFCzJp0iQpKyszmQwbNkwOHjwonTp18smqoKBA9Lliy23RokWyevVqt3isZ3wibrORvrurrKyU+Pj4sH7fpPVUn5M6sVl5R8n60okRcaaPYK0vfTm7YNxr630adcaX0fLcxkqdsaPXSMkZfUeZmJhoB1m7MaqqqqSpqcnRuUnzRr9naev7magot8+9+P6r3ZG86w7ef8DlXz+0RsAbAa5nb5TYBwEEEEAAAQQQQAABBBBAAAEEEEAAAQQQQAABBBBAAAEEEEAAAQQQQAABBBBAAAEEEEAAAQQQQAABBBBAAAEEEEAAAQQQQAABBBBAAAEEEEAAAQQQQAABBBBAAAEEEEAAAQQQQAABBBBAAAEEEEAAAQQQQAABBBBAAAEEEEAAAQQQQAABBBBAAAEEEEAAAQQQQAABBBBAAAEEEEDAUYEoR3vzrbNm35rRCoGACHSEayYgJx6koKbrv7nZWjmoqKiQ6OhoSUpKcuTwq6urpaGhQVJSUhzpr6amRmprayU5OVliYmIC3md9fb2Ul5cb5xcbGxvw/hobG43+EhISjH9ObOGeM5ovmjfhmDNdu3aVf/7zn640KS4uljFjxlhKmx/+8Ify5ZdfutqsWLFCli5daikGO4eWwMqVK2XZsmWug3rooYfkiy++sHSQBw4ckIyMDFeb73//+3L9+nVLMe7srPOY1hmt2eE6NwWjzqip1rVwnJvsypnevXvLpUuXXHk7Y8YM2bp1q+U83r17t/ziF78wtcvOzpb8/HzLsWhgv0BOTo4UFBSYAv/+97+XSZMmWe5s5syZ8tZbb7na9erVSy5evOgxjtNr4GDUmXBeA9tVZ6wkmZM5Q/2zMjIdd99g1T+7xPRem/WMXZq34zhZZ7S/YMxNgcqZ8ePHy759+1wD0rNnT+MeKi4uzvIgFRYWyuTJk03tUlNT5ejRo9KlSxfL8WhgXeDGjRvy5JNPSllZmanxrl27JCsry3LAuro60Wcnly9fdrUdO3asKWf0D04/0wv39Uy41RlPiRfOOfPhhx/KiBEjTKc9depU2b59u+Vr8E6DUaNGyeHDh03tBw8eLEVFRdRXn1XNDbV+ZmZmysmTJ01/GDlypBw6dMjnXqZNmyY7duwwtT9y5IgMHz7cLSbrGZ+ZPTbUd3eVlZUSHx8f1u+btJ7qc1InNm/fUbK+dGI0nOsjWOtLX84wGPfaep9GnfFltDy38bbO2NVjpOSMvqNMTEy0i+2ucaqqqqSpqcnRuUnzRr9n8fT9TFSU2+defP/lXyZY+4DLv75ojUB7AlzP7QnxdwQQQAABBBBAAAEEEEAAAQQQQAABBBBAAAEEEEAAAQQQQAABBBBAAAEEEEAAAQQQQAABBBBAAAEEEEAAAQQQQAABBBBAAAEEEEAAAQQQQAABBBBAAAEEEEAAAQQQQAABBBBAAAEEEEAAAQQQQAABBBBAAAEEEEAAAQQQQAABBBBAAAEEEEAAAQQQQAABBBBAAAEEEEAAAQQQQAABxwWiHO/ReofN1pvQAoGACXSEayZgJx+EwKbrv7nZejmoqKiQ6OhoSUpKcuTwq6urpaGhQVJSUhzpr6amRmprayU5OVliYmIC3md9fb2Ul5cb5xcbGxvw/hobG43+EhISjH9ObOGeM5ovmjfhlDMffvihjBgxwpUeem6aN1a24uJiGTt2rKnJP//5T+nSpYuVMOwbYgI3btyQ73//+6aj2r9/v2RkZFg6Uq15WhvubEeOHJHhw4dbinFnZ53LNJbW7HCdm4JRZ9RUr/1wnJv8zZk333xT5s6da8rXb7/9Vn7wgx9YymE1/vGPfyzXrl1ztevXr5989tlnluKwc2AFHn30UTl79qyrk27duslf//pX4/qwsv3jH/+Q++67z9Rkw4YN8uKLL3oM4/QaOBh1JpzXwP7WGSu5dWdfJ3KG+ufLyHTcNsGqf3aJ6b026xm7NG/HcaLOtDziYMxNdudMUVGRTJw40TQQu3btkqysLMuDo2vEn/70p6LPde5sel91/Phx6dOnj+V4NPBd4MKFCzJ06FDTcxK9H/3zn/8sWjutboWFhTJ58mRTsz179khmZqbpN6ef6YXreibc6szd8i1cc6Zv375SWlrqOvX7779fzp8/L3FxcVYvP2N/vdb27t1raqvPRfft2yedO3f2KSaNPAvcvHlTxo0bJ/ocsOU2YcIE0TnTl62urk7S0tLkb3/7m6u5/v/cuXMew7Ge8UW57Tb67q6yslLi4+PD+n2T1lOrz4F8lW7vHSXrS19lQ7tdsNaXvqgE415b79OoM76Mluc27dUZ+3q6HSlSckbvCRMTE+3m8xivqqpKmpqaHJ2bNG/0GUTr72eiotw+9+L7L/+ywPoHXP71R2sE7ibA9Ux+IIAAAggggAACCCCAAAIIIIAAAggggAACCCCAAAIIIIAAAggggAACCCCAAAIIIIAAAggggAACCCCAAAIIIIAAAggggAACCCCAAAIIIIAAAggggAACCCCAAAIIIIAAAggggAACCCCAAAIIIIAAAggggAACCCCAAAIIIIAAAggggAACCCCAAAIIIIAAAggggAACCCCAAAIIIIAAAgiEnEBUyB2R+wE1d4Bj5BAjR6AjXDPhNBqm67+52bdyUFFRIdHR0ZKUlOSITXV1tTQ0NEhKSooj/dXU1Ehtba0kJydLTExMwPusr6+X8vJy4/xiY2MD3l9jY6PRX0JCgvHPiS3cc0bzRfMmXHJm/vz5sn79eldqTJs2Td5++21LqfLss8/Ku+++61cMSx2ys2MCzz//vGzfvt3V3zPPPCP/8z//Y6n/1jHmzZsn69atsxSj5c46n2md0ZodrnNTMOqMmmpdC8e5yZ+c6d27t1y6dMmVggsWLJA1a9ZYzl+trTt27DC1+/jjjyU9Pd1yLBoETqCkpEQef/xxUwdTp0411UFve1+4cKGsXbvWtXuvXr3k4sWLbTZ3eg0cjDoTzmtgf+qMtznVer9A5wz1z9eR6ZjtAln/7rvvPtNcGighvddmPWOvbqDrTOujDcbcZGfO9O3bV0pLS12n9fOf/1wOHDjg06D85Cc/kU8//dTU9k9/+pOMGjXKp3g08k/g0KFD8rOf/cwUpH///vKXv/zFp8BjxoyRP/7xj662aWlpcu7cObdYTj/TC8f1TLjVmfYSLtxy5uWXX5YVK1aYTru4uFj0GvJly87Olm3btpmajhgxQg4ePOjIewFfjrmjt9GcHD16tBw5csR0KtOnT5eCggKfTk/n1oyMDFPbZcuWyWuvveYxHusZn5jbbKTv7iorKyU+Pj6s3zdp7upzUie2u72jZH3pxAgEp49grS99Odtg3GvrfRp1xpfR8twmGN9C2Hmv3Z6E1uxg5Iy+o0xMTGzv8Gz5e1VVlTQ1NTk6N2ne6PcsLb+fiYpy+9yL77/8G2HfPuDyr09aI9CWANczuYEAAggggAACCCCAAAIIIIAAAggggAACCCCAAAIIIIAAAggggAACCCCAAAIIIIAAAggggAACCCCAAAIIIIAAAggggAACCCCAAAIIIIAAAggggAACCCCAAAIIIIAAAggggAACCCCAAAIIIIAAAggggAACCCCAAAIIIIAAAggggAACCCCAAAIIIIAAAggggAACCCCAAAIIIIAAAgggEHICUSF3RO4H1NwBjpFDjByBjnDNhNNomK7/5mbfy0FFRYVER0dLUlKSIz7V1dXS0NAgKSkpjvRXU1MjtbW1kpycLDExMQHvs76+XsrLy43zi42NDXh/jY2NRn8JCQnGPye2cM8ZzRfNm3DImT59+sjnn3/uSouioiKZMGGC12miY936Wj1+/LgMGTLE6xjsGLoCJ06ckKFDh5oOUOuJ5r632969eyUzM9O1+8MPPywXLlzwtrnH/XRO09zTmh2uc1Mw6oya6tiG49zkS84UFBRITk6OKwd1LXT16lXp2rWrpfwtLi6WsWPHmtqsWLFCli5daikOOzsjsHLlSlm2bJmps/3790tGRoalA7h+/bp0795dmpqaXO3y8/MlOzu7zThOr4GDUWfCeQ3sS52xlFQedg5UzlD//B2Zjtk+kPVv69atMmPGjIDD6L026xl7mQNVZ9o6ymDMTXbkjOb4Cy+8YDqt06dPy4ABAywPiMbReC23jRs3yuzZsy3HooF9Aps2bZI5c+aYAs6cOVO2bNliuZMzZ87IwIEDTe00jsZrvTn9TC+c1jPhVme8TbRwyZnz589LWlqa6bRnzZolei36sr366quyfPlyU9PBgwfLoUOHpHPnzr6EpI2XAjdv3pRRo0bJyZMnTS10PF555RUvo5h30zlx8+bNph9LS0vlkUce8RiP9YxPzG020nd3lZWVEh8fH9bvm7SeWnkG7o+yp3eUrC/9Ee0YbYO1vvRFJxj32nqfRp3xZbQ8twnGtxB23Gt7K6A1Oxg5o+8oExMTvT1Mv/arqqoy3jU4OTdp3ug3AHe+n4mKcvvci++//BpV8f0DLv/6pTUCngS4nskLBBBAAAEEEEAAAQQQQAABBBBAAAEEEEAAAQQQQAABBBBAAAEEEEAAAQQQQAABBBBAAAEEEEAAAQQQQAABBBBAAAEEEEAAAQQQQAABBBBAAAEEEEAAAQQQQAABBBBAAAEEEEAAAQQQQAABBBBAAAEEEEAAAQQQQAABBBBAAAEEEEAAAQQQQAABBBBAAAEEEEAAAQQQQAABBBBAAIGQE4gKuSNyP6DmDnCMHGLkCHSEayacRsN0/Tc3+1cOKioqJDo6WpKSkhwxqq6uloaGBklJSXGkv5qaGqmtrZXk5GSJiYkJeJ/19fVSXl5unF9sbGzA+2tsbDT6S0hIMP45sYV7zmi+aN505Jz5+uuv5cEHHzSlg55XXFyc1ymSn58vM2bMcO2fmpoq58+f97o9O4a+wCOPPCJlZWWuA926datpzNs7g7q6OomPjzft9tVXX8kDDzzQXtO7/l3nNa0zWrPDdW4KRp1RU61r4Tg3Wc2Zvn37SmlpqSsP58+fL3l5eZbztnWcQYMGSUlJieU4NHBOID09XU6dOuXqMC0tTc6dO2f5AHJzc2XdunWW4ji9Bg5GnQnnNbDVOmM5qTw0CETOUP/sGJmOGSNQ9e9HP/qRUUedutdmPWNv/gWiztztCIMxN/mbM71795ZLly65TkvvkfW+yeq2e/du+cUvfmFqlp2dLXrfzRZ8gZycHCkoKDAdyO9//3uZNGmS5YObOXOmvPXWW652vXr1kosXL3qM4/QzvXBZz4RbnbGSZOGQM+PHj5d9+/a5Trtnz57yxRdfWHpmeadxYWGhTJ482USozy+PHj0qXbp0sULLvj4K3LhxQ5588knT80UNtWvXLsnKyvp/7Np7kFP13fjxz04CZkho4iQgWqi7WIUuVQR8+jwVCr9RLiqXqtCKI5epFbCgVncRZYXOM+VWlV2sCgp4GWB9REfUAl5g1SkU7DxPBcSWLWjLroVWhASTkjCRJJPffNNnz0OWy56Tyzm5vM/M/iF+r6/z+X6+33NyDLeq3jX27dtXDh06pNUdN25cWsy0b5TzjGHm81ZQv90dP3489c63lH9vUvlUvSc142r/GyXnSzPUre/DqvNlJjNXv2tnydsKGwAAIABJREFU+9xkpF+1/lR/5Bkjaucva8W3EOUQM+pdl9vtzt2NOk9LwWBQEomEqXuTihv1PYuaZ0XFGZ978f1Xdnc+uw+4suub2gi0F2A9ExMIIIAAAggggAACCCCAAAIIIIAAAggggAACCCCAAAIIIIAAAggggAACCCCAAAIIIIAAAggggAACCCCAAAIIIIAAAggggAACCCCAAAIIIIAAAggggAACCCCAAAIIIIAAAggggAACCCCAAAIIIIAAAggggAACCCCAAAIIIIAAAggggAACCCCAAAIIIIAAAggggAACCCCAAAIIIIAAAgUnUFFwIzpzQMkiGCNDLB+BYlgzpXQ30tZ/Mpl9OggEAmKz2cTj8ZjiFAqFJBaLic/nM6W/cDgskUhEvF6v2O32vPcZjUbF7/en5udwOPLeXzweT/XncrlSf2ZcpR4zKl5U3BRrzKxatUpmzJihhcLw4cOlqanJUGiMGjVKtm7dqtVZsGCBzJs3z1AbFC5sgYULF8r8+fO1QY4cOVK2bNliaNAjRoyQ9957T6uzcuVKmT59uqE2zlZY7W0qz6icXap7kxV5RpmqvFaKe5PemNm0aZOMGzcuLewOHjwoVVVVhuK2vr5eZs+enVZn27ZtMnToUEPtUNhcge3bt8uwYcPSOl26dKnU1tYaGkhLS4v07t07rc7GjRtl7Nix523H7DOwFXmmlM/AevOMoWDqoHAuY4b8l8s7U3xt5TP/rV27Vm6//XbTnrU5z+Q2/nKZZ/SMzIq9KdOY+fWvfy33339/2rQ+//xz+da3vqVnqloZ1f93v/tdOXLkiPZvAwYMkN27dxtqh8L5FRg4cKDs2bNH66RHjx7ypz/9KfX8ZOT629/+JpdeemlalSeeeEJ+/vOfn7UZs9/pFft5Rs+9KKY8o2c+7csUc8xs2LBBJkyYkDaldevWyaRJkwxTqBz67//+76I82i71Ll49l1dXVxtujwqZCzQ3N6ees9WzYNul3uf993//t6jcavRqbGyUyZMnp1V77bXXZPz48edsivOMUeXzl1e/3R0/flycTmdJ/96k8ofRfT5T6bbfKP/rv/5LampqOF9mCllk9aw6X2bCpH7XzvS5KZP+1PpT/ZFnMtE7ex0rvoUoh5hRZxq32527G3WeloLBoCQSCVP3JhU36gzdqVOn9iPj+6/s7nr2H3Bl1z+1EThdgPVMPCCAAAIIIIAAAggggAACCCCAAAIIIIAAAggggAACCCCAAAIIIIAAAggggAACCCCAAAIIIIAAAggggAACCCCAAAIIIIAAAggggAACCCCAAAIIIIAAAggggAACCCCAAAIIIIAAAggggAACCCCAAAIIIIAAAggggAACCCCAAAIIIIAAAggggAACCCCAAAIIIIAAAggggAACCCCAAAIIFJxARcGN6MwBJYtgjAyxfASKYc2U0t1IW//JZG7SQSAQEJvNJh6PxxSrUCgksVhMfD6fKf2Fw2GJRCLi9XrFbrfnvc9oNCp+vz81P4fDkff+4vF4qj+Xy5X6M+Mq9ZhR8aLiphhjZtKkSfLSSy9pYbBo0SKpq6vTHRbq3rZfm/v27ZPq6mrdbVCw8AWam5ulX79+aQNVeUTFvN5r8eLF8sgjj2jF77jjDmlsbNRb/bzl1P6mYlHl7FLdm6zIM8pU3eNS3Jv0xMwPf/hD2bhxoxZ7U6ZMkTVr1hiKWXWGqayslGAwqNWbOXOmLF++3FA7FLZGYNasWbJixQqtc5VfWltbxe12GxrQ1KlTZe3atVqdcePGyW9+85sO2zD7DGxFninlM7CePNNhEBgskKuYIf8ZhC/B4vnKf6NHj5bnn3/e1Oemcj/P5Do8c5Vn9I7Lir0pk5ipqqpKnRHargcffFAee+wxvdPUyt15553y4osvptXbuXOnXHvttYbbokL+BD788EMZPHhwWgc/+clP5IUXXjDc6Zw5c+Txxx/X6qlnh5aWlnO2Y/Y7vWI+z+i9GcWSZ/TOp325Yo2Zq6++Wvbu3atNR50hNm/enBHDNddcI7t27Uqr++6778qoUaMyao9K2Qls2bJFbrjhhrRGBg0aJB999FFGDY8ZM0beeustrW7//v3l448/Pm9bnGcyoj5nJfXb3fHjx8XpdJb0700qnxp5F56NsvqtSf2+cujQIc6X2UAWUV0rz5eZMKnftTN5bsqkL1VHrT/VH3kmU8Ez61nxLUQ5xIz6jdLobweZ3lX1m1MikTB1b1Jxc/HFF7cfMt9/ZXoT/1UvNx9wZTcGaiPQJsB6JhYQQAABBBBAAAEEEEAAAQQQQAABBBBAAAEEEEAAAQQQQAABBBBAAAEEEEAAAQQQQAABBBBAAAEEEEAAAQQQQAABBBBAAAEEEEAAAQQQQAABBBBAAAEEEEAAAQQQQAABBBBAAAEEEEAAAQQQQAABBBBAAAEEEEAAAQQQQAABBBBAAAEEEEAAAQQQQAABBBBAAAEEEEAAAQQQQAABBApOoKLgRnTmgJJFMEaGWD4CxbBmSulupK3/ZDJ36SAQCIjNZhOPx2OKVygUklgsJj6fz5T+wuGwRCIR8Xq9Yrfb895nNBoVv9+fmp/D4ch7f/F4PNWfy+VK/ZlxlXrMqHhRcVNsMVNVVSWtra1aCOzYsUMGDx6sOyQaGxtl8uTJWvkBAwbI7t27ddenYPEIDBw4UPbs2aMNeN26dTJp0iTdE9i5c6cMGTJEK19ZWSktLS2663dUUO1xKs+onF2qe5MVeUaZqrxWinvT+WLms88+kyuuuCIt7H73u9+lxXBHMan+f11dnSxZskQrqvbcgwcPSrdu3fRUp4zFAseOHZPevXun9ve2a+7cubJ48WJDI1N76w9+8IO0Op9++qlcfvnlHbZj9hnYijxTymfgYtybyH8dLsuyKJDP/Ld371656KKLTH1uKtfzTL6CtRz2JiMxs2rVKpkxY4bGrd6V/f3vf0/FuZFr06ZNMm7cuLQqCxYskHnz5hlphrImCSxcuFDmz5+f1tvGjRtl7Nixhkbw5Zdfyje/+U1JJBJavZUrV8r06dPP2Y7Z7/SK8Txj6CaIpN4Bm/1Oz0ieMTqf9uWLLWaeeeYZmTlzZto0/ud//kf+7d/+zTCFake1d/r11FNPyT333GO4LSrkTuDpp5+We++9N63Bn/3sZ7JixQrDnfzhD3+Q733ve2n1VDuqvfNdnGcMU5+3gvrt7vjx4+J0Okv69yaVT9V70nxfnC/zLVyY7Vt5vsxERP2ubfZ5RvVHnsnkbp29jhXfQpRDzKjfKN1ud+5u1HlaCgaDqWdJM/YmNQwVM127dm0/Ir7/yu5u5+4DruzGQW0ElADrmThAAAEEEEAAAQQQQAABBBBAAAEEEEAAAQQQQAABBBBAAAEEEEAAAQQQQAABBBBAAAEEEEAAAQQQQAABBBBAAAEEEEAAAQQQQAABBBBAAAEEEEAAAQQQQAABBBBAAAEEEEAAAQQQQAABBBBAAAEEEEAAAQQQQAABBBBAAAEEEEAAAQQQQAABBBBAAAEEEEAAAQQQQAABBBBAAAEEECg4gYqCG9GZA0oWwRgZYvkIFMOaKaW7kbb+k8ncpoNAICA2m008Ho8pZqFQSGKxmPh8PlP6C4fDEolExOv1it1uz3uf0WhU/H5/an4OhyPv/cXj8VR/Lpcr9WfGVeoxo+JFxU2xxMznn38ulZWV2q3v3LmzfP3114ZCYerUqbJ27VqtTl1dnSxatMhQGxQuDoF58+al3dspU6bImjVrDA3+ggsukFOnTml1Wltb5dJLLzXUxvkKq31O5RmVs0t1b7IizyhTlddKcW86V8z84he/kAULFmjhdu2118rOnTsNxeqXX34pPXv2FLXftl1LliyRhx9+2FA7FLZW4Fe/+pXMnTtXG4TKL4cPH5aLLrrI0MAGDx4sH374oVZn/vz58stf/lJXG2afga3IM6V8Bi62vYn8p2tZlkWhfOa/hx56yPTnpnI8z+QzUMthb9IbM1dffbXs3btX466pqZH6+nrD/O3b+f73v592djDcIBXyLqCeEX7/+99r/fTv318+/vhjw/3W1tZKQ0ODoXbMfqdXbOcZwzdBJPUO2Ox3enrzTCbzaV+nmGKmqqpK1Puituvuu++WZ555xjDD+vXr5fbbb0+rN336dFm5cqXhtqiQe4EZM2bIqlWr0hp++eWXZeLEiYY7+9nPfibPPvusVk+9725paemwHc4zHRIZKqB+uzt+/Lg4nc6S/r1J5VP1njSfF+fLfOoWdttWni8zkVG/a5t9nlH9kWcyuVtnr2PFtxDlEDPqNwS32527G3WeloLBoCQSibzvTW1DqKg443Mvvv/K7k7n9gOu7MZCbQRYz8QAAggggAACCCCAAAIIIIAAAggggAACCCCAAAIIIIAAAggggAACCCCAAAIIIIAAAggggAACCCCAAAIIIIAAAggggAACCCCAAAIIIIAAAggggAACCCCAAAIIIIAAAggggAACCCCAAAIIIIAAAggggAACCCCAAAIIIIAAAggggAACCCCAAAIIIIAAAggggAACCCCAAAIIIIAAAggggEDBCVQU3IjOHFCyCMbIEMtHoBjWTCndjbT1n0zmPh0EAgGx2Wzi8XhMcQuFQhKLxcTn85nSXzgclkgkIl6vV+x2e977jEaj4vf7U/NzOBx57y8ej6f6c7lcqT8zrlKPGRUvKm6KIWY2bNggEyZM0G770KFDZdu2bYbCoFevXnL48GGtjqqv2uEqPYHt27fLsGHDtIn17NlTDh06ZGiiqr5qp+167bXXZPz48Yba6Kiw2utUnlE5u1T3JivyjDJVea0U96azxcy3v/1t+etf/6qF28qVK2X69OkdhV/a/6+rq5MlS5ZktWYMdUjhvAm03+vmzp0rixcvNtTfqlWrZMaMGVqdyy67TP7yl7/obsPsM7AVeaaUz8DFtDeR/3Qvy7IomM/8Z0WeKbfzTL6DtBz2po5iZtOmTTJu3Lg06oMHD0pVVZUh/vr6epk9e3ZaHZ6tDRFaUrj9M7IaxNKlS6W2ttbQeFpaWqR3795pdTZu3Chjx449bztmv9MrpvOMoRtwWmH2pkzlzl4vk5j59a9/Lffff39ag59//rl861vfMjQ4lb+/+93vypEjR7R6AwYMkN27dxtqh8L5FRg4cKDs2bNH66RHjx7ypz/9KfX+ycj1t7/9TS699NK0Kk888YT8/Oc/77AZzjMdEhkqoH67O378uDidzpL+vUntwUbjVC8k50u9UqVZzurzZSaq6nftjp6bMmn3XHXU+lP9kWdyp2rFtxDlEDPqN0q32527G3WeloLBoCQSibztTad3XVFxxudefP+V3V3O/Qdc2Y2H2uUtwHou7/vP7BFAAAEEEEAAAQQQQAABBBBAAAEEEEAAAQQQQAABBBBAAAEEEEAAAQQQQAABBBBAAAEEEEAAAQQQQAABBBBAAAEEEEAAAQQQQAABBBBAAAEEEEAAAQQQQAABBBBAAAEEEEAAAQQQQAABBBBAAAEEEEAAAQQQQAABBBBAAAEEEEAAAQQQQAABBBBAAAEEEEAAAQQQQAABBBBAAIGCFKgoyFGlDypZBGNkiOUjUAxrppTuRtr6Tybzkw4CgYDYbDbxeDym2IVCIYnFYuLz+UzpLxwOSyQSEa/XK3a7Pe99RqNR8fv9qfk5HI689xePx1P9uVyu1J8ZV6nHjIoXFTeFHjOPPPKILF68WLvlNTU1Ul9frzsEmpubpV+/flp5FT8nTpzQXZ+CxSfQtWvXVGy3Xfv27ZPq6mrdE6mtrZWGhgatfF1dnSxatEh3fb0F1X6n8ozK2aW6N1mRZ5SpymuluDedHjMfffSRjBgxQgu3zp07y1dffSVdunTRG4Kpc0OPHj3S1suyZcvk/vvv190GBQtH4IknnpAHHnggbb87cuSIOJ1O3YM8efKkXHjhhXLq1CmtTlNTkwwfPlx3G2afga3IM6V8Bi6Gvem9994j/+lekeVRMN/5z4o8Uy7nGc7AuVmj6v3M+WLmhz/8oWzcuFHrbMqUKbJmzRpDnav9vbKyUoLBoFZv5syZsnz5ckPtUNgagVmzZsmKFSu0ztXaa21tFbfbbWhAU6dOlbVr12p1xo0bJ7/5zW86bMPsd3rFcJ7pEK2DAuxN2Qqm1zcaM1VVVak11HY9+OCD8thjjxke1J133ikvvvhiWr2dO3fKtddea7gtKuRP4MMPP5TBgwendfCTn/xEXnjhBcOdzpkzRx5//HGtntpbW1padLVTDs/aZp6B1W93x48fT70zKeXfm9QerN6T5vrifJlr0eJrz+rzZSZiHT03ZdLm+eqo9afyGnkmd7JWfAth5t5kVcyo3yiNPhtmelfVO4VEIpGXven0MVVUnPG5F99/ZXrT/lUvPx9wZTcmapevAOu5fO89M0cAAQQQQAABBBBAAAEEEEAAAQQQQAABBBBAAAEEEEAAAQQQQAABBBBAAAEEEEAAAQQQQAABBBBAAAEEEEAAAQQQQAABBBBAAAEEEEAAAQQQQAABBBBAAAEEEEAAAQQQQAABBBBAAAEEEEAAAQQQQAABBBBAAAEEEEAAAQQQQAABBBBAAAEEEEAAAQQQQAABBBBAAAEEEEAAAQQKVqCiYEf2fwNLFsEYGWL5CBTDmimlu5G2/pPJ/KWDQCAgNptNPB6PKX6hUEhisZj4fD5T+guHwxKJRMTr9Yrdbs97n9FoVPx+f2p+Docj7/3F4/FUfy6XK/VnxlXqMaPiRcVNIcfMmDFj5K233tJu97p162TSpEm6b/9zzz0n06ZN08rfeOON8vbbb+uuT8HiE7jpppvknXfe0Qa+evVqueuuu3RPpLGxUSZPnqyVHz16tGzevFl3fSMF1Z6n8ozK2aW6N1mRZ5SpymuluDe1xcycOXPkxRdf1MJtypQpsmbNGiPhJ/X19TJ79mytTo8ePeSLL74w1AaFC0vg4osvliNHjmiDWrp0qdTW1hoa5NSpU2Xt2rVanRkzZsizzz5rqA2zz8BW5JlSPgMX+t509913y8qVK8l/hlZl6RfOd/6zIs+Uw3mGM3Du1qZ6P3O2mPnss8/kiiuuSOtox44dMnjwYEOd19XVyZIlS7Q66p3MwYMHpVu3bobaobA1AseOHZPevXun3v+0XXPnzpXFixcbGtDOnTtlyJAhaXU+/fRTufzyyztsx+x3eoV+nukQTEcB9iYdSAaK6I2ZVatWiXpGarvUbw1///vf5aKLLjLQm8imTZtk3LhxaXUWLFgg8+bNM9QOhc0RWLhwocyfPz+ts40bN8rYsWMNDeDLL7+Ub37zm5JIJLR66tlm+vTputoph2dtM8/A6re748ePi9PpLOnfm9QerN6T5urifJkryeJupxDOl5kInuu5KZO29NRR60/ltVLOM8FgMLWv5TLPnM/Wim8hzNybrIoZ9X7G7XbrCeusy5gRMxUVZ3zuxfdf2d25/H3Ald24qF2eAqzn8rzvzBoBBBBAAAEEEEAAAQQQQAABBBBAAAEEEEAAAQQQQAABBBBAAAEEEEAAAQQQQAABBBBAAAEEEEAAAQQQQAABBBBAAAEEEEAAAQQQQAABBBBAAAEEEEAAAQQQQAABBBBAAAEEEEAAAQQQQAABBBBAAAEEEEAAAQQQQAABBBBAAAEEEEAAAQQQQAABBBBAAAEEEEAAAQQQQAABBBAoaIGKgh7dvwaXLIIxMsTyESiGNVNKdyNt/SeT+U0HgUBAbDabeDweUwxDoZDEYjHx+Xym9BcOhyUSiYjX6xW73Z73PqPRqPj9/tT8HA5H3vuLx+Op/lwuV+rPjKvUY0bFi4qbQo2ZqqoqaW1t1W713r175aqrrtJ966dPny6rV6/Wyi9YsEDmzZunuz4Fi09g4cKFMn/+fG3g06ZNk1WrVumeyCeffCL9+/fXyldWVkpLS4vu+kYLqn1P5RmVs0t1b7IizyhTlddKcW9SMdO9e/fUfth2bdq0ScaMGWMo/Pr27SsHDhwgPxpSK+zC7fNfnz59ZP/+/YYGvXnzZhk7dqxWR8Xal19+aagNVdjsM7AVeaaUz8CFvDdddNFFcvToUfKf4VVZ2hXMyH9W5JlSP89wBs7tulTvZ9rHzC9+8QtRz8Bt17XXXis7d+401LE6B/Ts2VPU+5i2a8mSJfLwww8baofC1gr86le/krlz52qDUM+fhw8fFrWvGrkGDx4sH374oVZFPXv/8pe/1NWE2e/0Cvk8owtMRyH2Jh1IBoroiZmrr75a1LvJtqumpkbq6+sN9PKvou3b+f73v5+2tgw3SIW8C6g99Pe//73Wj3p3+PHHHxvut7a2VhoaGjJupxyetc08A6vf7o4fPy5Op7Okf29Se7B6T5qLi/NlLhRLo41COF9mInm256ZM2tFbR60/lddKOc8Eg0FJJBI5yzMd2ZbDtxBWxIx6RnS73R3x5+T/5ztmKirO+NyL77+yu3P5/YAru7FRu/wEWM/ld8+ZMQIIIIAAAggggAACCCCAAAIIIIAAAggggAACCCCAAAIIIIAAAggggAACCCCAAAIIIIAAAggggAACCCCAAAIIIIAAAggggAACCCCAAAIIIIAAAggggAACCCCAAAIIIIAAAggggAACCCCAAAIIIIAAAggggAACCCCAAAIIIIAAAggggAACCCCAAAIIIIAAAggggAACCCCAAAIIIFDwAhUFP0KRZBGMkSGWj0AxrJlSuhtp6z+ZzH86CAQCYrPZxOPxmOIYCoUkFouJz+czpb9wOCyRSES8Xq/Y7fa89xmNRsXv96fm53A48t5fPB5P9edyuVJ/ZlylHjMqXlTcFFrMqDF17do17RartWQkrq+55hrZtWuX1sa7774ro0aNMiNs6MMigS1btsgNN9yg9T5o0CD56KOPdI9G5ZhOnTqllT9x4kRe843a+1SeUbFdqnuTFXlGmaq8Vmp703vvvScjRozQYlTNUe2LRq5NmzbJuHHj0qocPXpUunXrZqQZyhaYwLFjx6R79+5po9q4caOMHTvW0EjVmU6tn7arqalJhg8fbqgNVdjsM7AVeaaUz8CFuDeR/wwvw7KpYFb+syLPlOp5RgVnIeaZXC8aq2Pm29/+tvz1r3/VprVy5UqZPn26oWnW1dXJkiVLtDo9e/aUQ4cOGWqDwoUh0KtXLzl8+LA2mLlz58rixYsNDW7VqlUyY8YMrc5ll10mf/nLX3S3YfY7PfKM7luju6B6D1yue9PZnqMPHjwoVVVVuv1Uwfr6epk9e3ZanW3btsnQoUMNtUNhcwW2b98uw4YNS+t06dKlUltba2ggLS0t0rt376ye28vhWdvMPKN+bzh+/Lg4nc68vv89/aZb8XuT2oPVO8RsL86X2QqWVv1COF9mImrFeUat+1LOM8FgUBKJRE7yjJ57Wg7fQlgRM+o3SrfbrecWZF0mnzFTUXHG5158/5XdHcv/B1zZjY/a5SXAei6v+81sEUAAAQQQQAABBBBAAAEEEEAAAQQQQAABBBBAAAEEEEAAAQQQQAABBBBAAAEEEEAAAQQQQAABBBBAAAEEEEAAAQQQQAABBBBAAAEEEEAAAQQQQAABBBBAAAEEEEAAAQQQQAABBBBAAAEEEEAAAQQQQAABBBBAAAEEEEAAAQQQQAABBBBAAAEEEEAAAQQQQAABBBBAAAEEEEAAgaIQqCiCUSaLYIwMsXwEimHNlNLdSFv/yaQ56SAQCIjNZhOPx2OKZSgUklgsJj6fz5T+wuGwRCIR8Xq9Yrfb895nNBoVv9+fmp/D4ch7f/F4PNWfy+VK/ZlxlXrMqHhRcVNIMbNnzx4ZOHCgdnv79Okj+/fvN3S7O3XqJCpe2q6jR49Kt27dDLVB4eISOHbsmHTv3l0btMqBKv8aufr27SsHDhzQquzevVsGDBhgpAnDZdX+p/KMGm+p7k1W5BllqvJaKe1NNTU1smzZMi3GfvKTn8gLL7xgKOZuu+02efXVV7U6d955pzz//POG2qBwYQr89Kc/TYuHH//4x/LKK68YGqyKhxdffFGr88ADD0hDQ4OhNtoKm30GtiLPlPIZuND2JvJfRsuwbCqZlf+syDOleJ5pC8xCyzP5WDBWxczevXtl9OjR2pQ6d+4sX331lXTp0kX3NNXYe/TokXpX0Hapc+j999+vuw0KFo7AE088Iepc13ap92lHjhwRp9Ope5AnT56UCy+8UE6dOqXVaWpqkuHDh+tuw+x3euQZ3bdGd0H1Hrgc96Yf/vCHsnHjRs1pypQpsmbNGt1uqqB6PqqsrJRgMKjVmzlzpixfvtxQOxS2RmDWrFmyYsUKrXP1/q61tVXcbrehAU2dOlXWrl2r1Rk3bpz85je/MdRGOTxrm5ln1Lvj48ePp/bEUv69Se3B6j1pptd7770nI0aM4HyZKWAJ1iuU82UmtFacZ1ReK+U8o843iUQiqzxj5F6Ww7cQVsSM+o3S6NnGyH07vWy+Yqai4ozPvfj+K9Ob9K965nzAld0YqV0+Aqzn8rnXzBQBBBBAAAEEEEAAAQQQQAABBBBAAAEEEEAAAQQQQAABBBBAAAEEEEAAAQQQQAABBBBAAAEEEEAAAQQQQAABBBBAAAEEEEAAAQQQQAABBBBAAAEEEEAAAQQQQAABBBBAAAEEEEAAAQQQQAABBBBAAAEEEEAAAQQQQAABBBBAAAEEEEAAAQQQQAABBBBAAAEEEEAAAQQQQAABBBAoGoGKIhhpsgjGyBDLR6AY1kwp3Y209X/ixAlxuVymzC8QCIjNZhOPx2NKf6FQSGKxmPh8PlP6C4fDEolExOv1it1uz3uf0WhU/H5/an4OhyPv/cXj8VR/Kl6Imdxwq3hRcVMoMbNhwwaZMGGCNrnRo0fL5s2bdU+2ublZ+vXrp5Xv2bOnHDp0SHd9ChavQK9eveTw4cPaBPbt2yfV1dW6JzRmzBiwMFAkAAAgAElEQVR56623tPKNjY1yxx136K6facFkMilqb1I5u1T3JivyjDJVea1U9iYVy3/+85+1MFO58tZbb9Uddsqj/Vlk27ZtMnToUN1tULBwBbZv3y7Dhg1LG6A6L6k1oPd6/fXXZfz48Vrx73znO6L21Ewvs8/AVuSZUj4DF9LeRP7LdBWWRz0z858VeabUzjOnR2Uh5Zl8rRYrYmbatGminmParilTpsiaNWsMTbG+vl5mz56t1enRo4d88cUXhtqgcGEJXHzxxXLkyBFtUEuXLpXa2lpDg5w6daqsXbtWqzNjxgx59tlnDbVh9js98oyh26OrsHoPXE5702effSZXXHFFms2OHTtk8ODBurzaCtXV1cmSJUu0Ouqd9sGDB6Vbt26G2qGwNQLHjh2T3r17p96ft11z586VxYsXGxrQzp07ZciQIWl1Pv30U7n88ssNtVMOz9pm5hn1293x48fF6XSW9O9Nag828o7o9KC8++67ZeXKlZwvDa3U0i+cj/OlepZZtWpV3vGsOM+ovFbKeSYYDEoikcg4zxi96eXwLYQVMaN+o3S73UZvR0bl8xEzFRVnfO7F918Z3R2tEt9zZudH7dwKsJ5z60lrCCCAAAIIIIAAAggggAACCCCAAAIIIIAAAggggAACCCCAAAIIIIAAAggggAACCCCAAAIIIIAAAggggAACCCCAAAIIIIAAAggggAACCCCAAAIIIIAAAggggAACCCCAAAIIIIAAAggggAACCCCAAAIIIIAAAggggAACCCCAAAIIIIAAAggggAACCCCAAAIIIIAAAggggAACCCCAAAI5EKjIQRv5biKZ7w5oHwEDAsWwZgxMp+CLpq3/L774QlwuV+rPjCsQCIjNZhOPx2NGdxIKhSQWi4nP5zOlv3A4LJFIRLxer9jt9rz3GY1Gxe/3p+bncDjy3l88Hk/1R8zkjlrFi4qbQoiZhoYGqa2t1SY3a9Ysefrpp3VP9s0335RbbrlFKz9ixAjZunWr7voULF6BkSNHSlNTkzaBN954Q26++WbdE7rnnntk+fLlWvn//M//TMWiGXtTMpkUtTepnF2qe5MVeUaZqrxW7HvTZ599JldccUVaLCvPLl266I7vlStXyt13362Vv/LKK+WTTz7RXZ+ChS9w1VVXyR//+EdtoM8880zaPe9oBidPnhSn05lW7NNPP5XLL7+8o6rn/P9mn4GtyDOlfAYuhL2J/Jfx8iurimbmPyvyTKmcZ84WlIWQZ/K9WMyOme7du8uxY8e0aW3atEnGjBljaJp9+/aVAwcOaHUWLFgg8+bNM9QGhQtLYOHChTJ//nxtUH369JH9+/cbGuTmzZtl7NixWh0Va19++aWhNlRhs9/pkWcM36IOK6j3wOWyN6l3lCoHtl3XXnut7Ny5s0Oj0wuoddKzZ89U7LddS5YskYcffthQOxS2VuBXv/qVzJ07VxuEen93+PBhueiiiwwNbPDgwfLhhx9qdVRu/uUvf2moDVW4HJ61zcwz6re748ePp96JmPEeWN1DK36jVHlIvSc1eqk4P3r0KOdLo3AlXj4f50v1G7P6XsCs37XNzDNq/an+SjnPBINBSSQSGeWZTJZLOXwLYUXMqPXndrszuSWG6+Q6Zioqzvjci++/DN+VtAp8z5mdH7VzK8B6zq0nrSGAAAIIIIAAAggggAACCCCAAAIIIIAAAggggAACCCCAAAIIIIAAAggggAACCCCAAAIIIIAAAggggAACCCCAAAIIIIAAAggggAACCCCAAAIIIIAAAggggAACCCCAAAIIIIAAAggggAACCCCAAAIIIIAAAggggAACCCCAAAIIIIAAAggggAACCCCAAAIIIIAAAggggAACCCCAAAII5ECgIgdt5LuJZL47oH0EDAgUw5oxMJ2CL5q2/mOxmPj9fnG5XKk/M65AICA2m008Ho8Z3UkoFBI1T5/PZ0p/4XBYIpGIeL1esdvtee8zGo2m7qGan8PhyHt/8XicmMmxsooXFTdWx0xNTY0sW7ZMm92jjz4qc+bM0T3b+vp6mT17tlZ+5syZsnz5ct31KVi8ArNmzZIVK1ZoE1i6dKnU1tbqntBjjz0mDz30kFb+5z//uTz88MOm7U3JZFLU3qRydqnuTVbkGWWq8lox702rVq2SGTNmaLE5fPhwaWpq0h3bquCoUaNk69atWp0FCxbIvHnzDLVB4cIWWLhwocyfP18b5MiRI2XLli2GBj1ixAh57733tDorV66U6dOnG2qjfWGzz8BW5JlSPgNbvTeR/7JafmVT2ez8Z0WeKYXzzLkC0uo8Y8ZCMStm1B6u9vK2S52B1R5l5Nq0aZOMGzcurcrRo0elW7duRpqhbIEJHDt2TLp37542qo0bN8rYsWMNjVS981P5qO1SzyTq2cToZfY7PfKM0TvUcXn1Hrgc9qbvfe970tLSktXzUV1dnSxZskRro2fPnnLo0KGOkSlRcAK9evWSw4cPa+OaO3euLF682NA42z/fXHbZZfKXv/zFUBtthcvhWdvsPKP6czqdJf0bpdqD1RlR78X5Uq9U+ZXL1/ny1VdflVtuucW037XJM7mN3WAwKIlEwlCeyWYE5fAthBV7k/qN0u12Z3NrdNfNZcxUVJzxuRfff+m+E2ctyPec2flRO7cCrOfcetIaAggggAACCCCAAAIIIIAAAggggAACCCCAAAIIIIAAAggggAACCCCAAAIIIIAAAggggAACCCCAAAIIIIAAAggggAACCCCAAAIIIIAAAggggAACCCCAAAIIIIAAAggggAACCCCAAAIIIIAAAggggAACCCCAAAIIIIAAAggggAACCCCAAAIIIIAAAggggAACCCCAAAIIIIAAAggggEAOBCpy0Ea+m0jmuwPaR8CAQDGsGQPTKfiiaes/mUxKPB4Xv98vLpcr9WfGFQgExGazicfjMaM7CYVCEovFxOfzmdJfOByWSCQiXq9X7HZ73vuMRqOpe6jm53A48t4fMZN7YhUvKm6sjJnbb79d1q9fr01u3bp1MmnSJN2Tve++++Spp57Syj/++OMye/Zs3fUpWLwCS5culQcffFCbwL333itPPvmk7gk1NjbK5MmTtfITJ04UFX9m7k1qP1R7k8rZpbo3WZFnlKnKa8W6N6kc+NJLL2mxuWjRIqmrq9Md22r+7c8e+/btk+rqat1tULDwBZqbm6Vfv35pA1X5S8W+3mvx4sXyyCOPaMXvuOMOUbkx28vsM7AVeaaUz8BW7k33338/+S/bBVgG9a3If1bkmWI/z5wvFK3MM2a9nzEjZmpqamTZsmUa9Z133inPP/+8oSxw2223yauvvppVG4Y6pLBpAj/96U/lhRde0Pr78Y9/LK+88oqh/tu38cADD0hDQ4OhNtoKm/1OjzyT0W06byX1HriU96ampiYZOXKkZtC5c2f56quvpEuXLroxVe7v0aNH6l1r26XytDrjchWfwBNPPCEq77Vd6jesI0eOiNPp1D2ZkydPyoUXXiinTp3S6qhYGz58uO42Ti9YDs/aZucZ1Z+6p6X8G6Xag/W+K+J8mdHSLJtK+Thf3nPPPTJv3jxTf6Mkz+Q2ZIPBoCQSCd15Jtvey+FbCCv2JvUbpdvtzvb26Kqfq5ipqDjjcy++/9J1B85ZiO85s/Ojdm4FWM+59aQ1BBBAAAEEEEAAAQQQQAABBBBAAAEEEEAAAQQQQAABBBBAAAEEEEAAAQQQQAABBBBAAAEEEEAAAQQQQAABBBBAAAEEEEAAAQQQQAABBBBAAAEEEEAAAQQQQAABBBBAAAEEEEAAAQQQQAABBBBAAAEEEEAAAQQQQAABBBBAAAEEEEAAAQQQQAABBBBAAAEEEEAAAQQQQAABBBBAAIEcCFTkoI18N5HMdwe0j4ABgWJYMwamU/BF09Z/Mvmv/4zH4+L3+8XlcqX+zLgCgYDYbDbxeDxmdCehUEhisZj4fD5T+guHwxKJRMTr9Yrdbs97n9FoNHUP1fwcDkfe+yNmck+s4kXFjVUxc/3118sHH3ygTWzr1q0yYsQI3RMdP368vP7661r59evXy2233aa7PgWLV+CVV16RiRMnahO49dZbZcOGDbon1NTUJCNHjtTKX3fddfL++++bvjepPVHtTSpnl+reZEWeUaYqrxXj3lRVVSWtra1abO7YsUMGDx6sO7YbGxtl8uTJWvkBAwbI7t27ddenYPEIDBw4UPbs2aMNeN26dTJp0iTdE9i5c6cMGTJEK19ZWSktLS2665+voNlnYCvyTCmfga3am6688ko5dOgQ+S8nq7C0G7Ei/1mRZ4r5PNNRBFqVZ8x8P5PvmKmurpY///nPGrV6FlLPRHovFV/t31Vt27ZNhg4dqrcJyhWwwPbt22XYsGFpI1RnF/WMpPdS71rUO5e26zvf+Y40NzfrrX5GObPf6ZFnMr5V56yo3gOX6t509913y8qVK7W5T5kyRdasWWMIsb6+XmbPnq3V6dGjh3zxxReG2qBwYQlcfPHFcuTIEW1QS5culdraWkODnDp1qqxdu1arM2PGDHn22WcNtXF64XJ41jY7z6j+nE5nSf9GqfZgPWcAzpcZL82yqJiv8+Uf/vAH03+jJM/kNmSDwaAkEgldeSYXPZfDtxBW7E3qN0q3252LW9RhG7mImYqKMz734vuvDuXPW4DvObPzo3ZuBVjPufWkNQQQQAABBBBAAAEEEEAAAQQQQAABBBBAAAEEEEAAAQQQQAABBBBAAAEEEEAAAQQQQAABBBBAAAEEEEAAAQQQQAABBBBAAAEEEEAAAQQQQAABBBBAAAEEEEAAAQQQQAABBBBAAAEEEEAAAQQQQAABBBBAAAEEEEAAAQQQQAABBBBAAAEEEEAAAQQQQAABBBBAAAEEEEAAAQQQQACBHAhU5KCNfDeRzHcHtI+AAYFiWDMGplPwRdPWfzL5f/8Zj8fF7/eLy+VK/ZlxBQIBsdls4vF4zOhOQqGQxGIx8fl8pvQXDoclEomI1+sVu92e9z6j0WjqHqr5ORyOvPdHzOSeWMWLihsrYuY//uM/ZO/evdqkdu3aJQMHDtQ9ySFDhsjOnTu18r/97W9l2LBhuutTsHgFtm/fnnavBw8eLDt27NA9od27d8ugQYO08v3795ePP/449d9m5xm1L6q9SeXsUt2brMgzylTltWLamz7//HOprKzU4rJz587y9ddf645rVXDq1Kmydu1arU5dXZ0sWrTIUBsULg6BefPmpd3bKVOmyJo1awwN/oILLpBTp05pdVpbW+XSSy811Ma5Cpt9BrYiz5TyGdjsvYn8l5NlVzaNWJX/rMgzxXie0RuIZucZNa5S2Zs+++wzueKKK9KoVXx26dJFL7+sXLlS7r77bq38lVdeKZ988onu+hQsfIGrrrpK/vjHP2oDfeaZZ9LueUczOHnypDidzrRin376qVx++eUdVT3n/+dZO2O6c1Zkb8qN6UUXXSRHjx7VGtu0aZOMGTPGUON9+/aVAwcOaHUWLFgg6szCVbwCCxculPnz52sT6NOnj+zfv9/QhDZv3ixjx47V6nTv3l2+/PJLQ220L1wq55lzIajfm8w+A6v+1J5Xyr9Rqj1YvSc918X5MqtlWTaV83W+vOSSS0z/jZI8k9uwDQaDkkgkzptnctljOXwLYcXepH6jdLvdubxV52wr25ipqDjjcy++/8ruzvE9Z3Z+1M6tAOs5t560hgACCCCAAAIIIIAAAggggAACCCCAAAIIIIAAAggggAACCCCAAAIIIIAAAggggAACCCCAAAIIIIAAAggggAACCCCAAAIIIIAAAggggAACCCCAAAIIIIAAAggggAACCCCAAAIIIIAAAggggAACCCCAAAIIIIAAAggggAACCCCAAAIIIIAAAggggAACCCCAAAIIIIAAAggggAACCCCQA4GKHLSR7yaS+e6A9hEwIFAMa8bAdAq+aNr6TybT00E8Hhe/3y8ulyv1Z8YVCATEZrOJx+MxozsJhUISi8XE5/OZ0l84HJZIJCJer1fsdnve+4xGo6l7qObncDjy3h8xk3tiFS8qbsyOmSFDhsjnn3+uTejgwYNSVVWle4J9+/aVAwcOaOX37dsn1dXVuutTsHgFmpubpV+/ftoE+vTpI/v379c9oZaWFundu7dWvrKyUtS/tV1m5xm1N6q9SeXsUt2brMgzylTltWLZmzZs2CATJkzQ4vAHP/iBbN++XXdcq4K9evWSw4cPa3W2bdsmQ4cONdQGhYtDQMXGsGHDtMH27NlTDh06ZGjwKjZ+97vfaXVee+01GT9+vKE2zlfY7DOwFXmmlM/AZu5N5L+cLbuyaMjK/GdFnim284yRIDQzz7SNqxT2plWrVsmMGTM06uHDh0tTU5MRehk1apRs3bpVq7NgwQKZN2+eoTYoXNgCCxculPnz52uDHDlypGzZssXQoEeMGCHvvfeeVmflypUyffp0Q220L8yzdlZ8Z63M3pSdqYpxFettl3qHoM74Rq5NmzbJuHHj0qocPXpUunXrZqQZyhaYwLFjx6R79+5po9q4caOMHTvW0EjVbybqPNd2qT1b7d3ZXKVwnjnf/NXvTWafgVV/TqezpH+jVHuwynFnuzhfZrMiy6duPs+X5XCeKfU8EwwGJZFInDPP5HqllMO3EFbEjPqN0u125/p2nbW9bGKmouKMz734/iu7u8b3nNn5UTu3Aqzn3HrSGgIIIIAAAggggAACCCCAAAIIIIAAAggggAACCCCAAAIIIIAAAggggAACCCCAAAIIIIAAAggggAACCCCAAAIIIIAAAggggAACCCCAAAIIIIAAAggggAACCCCAAAIIIIAAAggggAACCCCAAAIIIIAAAggggAACCCCAAAIIIIAAAggggAACCCCAAAIIIIAAAggggAACCCCAAAIIIIBADgQqctBGvptI5rsD2kfAgEAxrBkD0yn4omnrP5k8Mx3E43Hx+/3icrlSf2ZcgUBAbDabeDweM7qTUCgksVhMfD6fKf2Fw2GJRCLi9XrFbrfnvc9oNJq6h2p+Docj7/0RM7knVvGi4sbMmLnkkkvkq6++0iZz7NgxQ2vk4osvliNHjmj1//GPf4j6N67SF/jiiy9ExU/b1aNHD1H/pvdS+apbt25acRX36t9Ov8zOM2p/VHuTytmlujdZkWeUqbq/xbA3PfLII7J48WItDGtqaqS+vl5vWEtzc7P069dPK6/OVCdOnNBdn4LFJ9C1a9fU3t127du3T6qrq3VPpLa2VhoaGrTydXV1smjRIt319RQ0+wxsRZ4p5TOwWXsT+U/PaqLM6QJW5j8r8kwxnWeMRqpZeeb0cRX73jRp0iR56aWXtCmpvVvt4XovFU/t300ZPUPo7Yty1gm0fzZQI1FnFvVspPdSzyZqj2677rjjDmlsbNRb/ZzleNbOmvCMBtibMjdVz93Lli3TGrjzzjvl+eefN9TgbbfdJq+++mpWbRjqkMKmCfz0pz+VF154Qevvxz/+sbzyyiuG+m/fxgMPPJD2HG6osdMKF/t5pqN5q9+bzD4Dq/6cTmdJ/0ap9uCznQU4X3YUkfx/JZDv82U5nGesyDPq9ya3221KEAeDQUkkEoaeObIZWDl8C0HMnD1CKirO+NyL77+yWUwifM+ZnR+1cyvAes6tJ60hgAACCCCAAAIIIIAAAggggAACCCCAAAIIIIAAAggggAACCCCAAAIIIIAAAggggAACCCCAAAIIIIAAAggggAACCCCAAAIIIIAAAggggAACCCCAAAIIIIAAAggggAACCCCAAAIIIIAAAggggAACCCCAAAIIIIAAAggggAACCCCAAAIIIIAAAggggAACCCCAAAIIIIAAAggggAACCORAoCIHbeS7iWS+O6B9BAwIFMOaMTCdgi+atv6TybOng3g8Ln6/X1wuV+rPjCsQCIjNZhOPx2NGdxIKhSQWi4nP5zOlv3A4LJFIRLxer9jt9rz3GY1GU/dQzc/hcOS9P2Im98QqXlTcmBUzTqdTTp48qU1E9d+lSxfdE+vatWtqvG3XP//5T1H/xlX6AidOnJBvfOMb2kTVvqH+Te+l4k7FX9ul4k7FX/vL7Dyj9ki1N6mcXap7k9l5Ru1NylTltULfm8aMGSNvvfWWFobr1q2TSZMm6Q1ree6552TatGla+RtvvFHefvtt3fUpWHwCN910k7zzzjvawFevXi133XWX7ok0NjbK5MmTtfKjR4+WzZs3666vt6DZZ2Ar8kwpn4HN2JvIf3pXE+XaBKzOf1bkmWI5z2QSpWbkmfbjKua9qaqqSlpbW7Up7dixQwYPHqybvv3+P2DAANm9e7fu+hQsHoGBAwfKnj17Mn6+2LlzpwwZMkSrX1lZKS0tLTkB4Fk7J4xpjbA3ZWZaXV0tf/7zn7XKGzZskFtvvVV3Y2p/bv+uf9u2bTJ06FDdbVCwcAW2b98uw4YNSxugevZT75j0Xq+//rqMHz9eK/6d73xHmpub9VY/b7liPs/oAbDinZ5a0+qdcSn/Rqn24PYxzPlST0RSRgnk+3xZDucZK/KM+r3J7XabEsTBYFASiYShvTKbgZXDtxDEzJkRUlFxxudefP+VzUIS4XvO7PyonVsB1nNuPWkNAQQQQAABBBBAAAEEEEAAAQQQQAABBBBAAAEEEEAAAQQQQAABBBBAAAEEEEAAAQQQQAABBBBAAAEEEEAAAQQQQAABBBBAAAEEEEAAAQQQQAABBBBAAAEEEEAAAQQQQAABBBBAAAEEEEAAAQQQQAABBBBAAAEEEEAAAQQQQAABBBBAAAEEEEAAAQQQQAABBBBAAAEEEEAAAQQQQCAHAhU5aCPfTSTz3QHtI2BAoBjWjIHpFHzRtPWfTJ47HcTjcfH7/eJyuVJ/ZlyBQEBsNpt4PB4zupNQKCSxWEx8Pp8p/YXDYYlEIuL1esVut+e9z2g0mrqHan4OhyPv/REzuSdW8aLixoyY6dSpk6h72HaptWEkTtvXP3XqlKh/4yp9ARUrnTt31iaq4kb9m95Lxd3psXK++mbnGbVPqr1JjalU9yYz84yKCbU3KVOV1wp5b6qqqpLW1lYtjPfu3StXXXWV3rCW6dOny+rVq7XyCxYskHnz5umuT8HiE1i4cKHMnz9fG/i0adNk1apVuifyySefSP/+/bXylZWV0tLSoru+kYJmn4GtyDOlfAbO995E/jOymiirBAoh/1mRZ4rhPJNphOY7z5xtXMW4N33++eei9uu2Sz0Tff3114bYp06dKmvXrtXq1NXVyaJFiwy1QeHiEFDPAqff2ylTpsiaNWsMDf6CCy4Q9a6l7VLPK5deeqmhNs5VmGftnDCmNcLeZMz0s88+kyuuuOIMwy5duuhuaOXKlXL33Xdr5a+88kpRz1lcpSOg3sv88Y9/1Cb0zDPPpN3zjmZ68uRJcTqdacU+/fRTufzyyzuqquv/F+N5RtfE/reQFe/01Jlb3bNS/o1S7cHqPam6OF8aiUjKmnG+LIfzjBV5Rv3e5Ha7TQniYDAoiURCyzP57rQcvoUgZtKjqKLijM+9+P4ru4XG95zZ+VE7twKs59x60hoCCCCAAAIIIIAAAggggAACCCCAAAIIIIAAAggggAACCCCAAAIIIIAAAggggAACCCCAAAIIIIAAAggggAACCCCAAAIIIIAAAggggAACCCCAAAIIIIAAAggggAACCCCAAAIIIIAAAggggAACCCCAAAIIIIAAAggggAACCCCAAAIIIIAAAggggAACCCCAAAIIIIAAAggggAACCCCAQA4EKnLQRr6bSOa7A9pHwIBAMawZA9Mp+KJp6z+ZPH86iMfj4vf7xeVypf7MuAKBgNhsNvF4PGZ0J6FQSGKxmPh8PlP6C4fDEolExOv1it1uz3uf0Wg0dQ/V/BwOR977I2ZyT6ziRcVNvmOmoiI9HXeUH9rPNNv6uZejRTMFsr3/RuqbnWfUWlB7k8rZpbo3mZVn2mJS7U3KVOW1QtybVM7t2rVr2hJSZwUj+/Y111wju3bt0tp49913ZdSoUWYuS/oyWWDLli1yww03aL0OGjRIPvroI92jULmtU6dOaeVPnDiRtzO42WdgK/JMKZ+B87U3kf90L1kKniZQKPnPijxTyOeZbIM0X3nmfOMqtr1pw4YNMmHCBG1KQ4cOlW3bthmi79Wrlxw+fFiro+qrdrhKT2D79u0ybNgwbWI9e/aUQ4cOGZqoqq/aabtee+01GT9+vKE2zleYZ+2cUWoNsTfpN121apXMmDFDqzB8+HBpamrS34BI6pl769atWp0FCxbIvHnzDLVB4cIWWLhwocyfP18b5MiRI0WdRY1cI0aMkPfee0+rsnLlSpk+fbqRJs5bttjOM0YnbsU7PXXmdjqdeXs/0t7Ait8o1R6s3pNyvjQakeVd3qzzZTmcZ6zIM+q3BrfbbUoQB4NBSSQSqTxjxlUO30IQM/8XSe1/3xURvv/KbqHxPWd2ftTOrQDrObeetIYAAggggAACCCCAAAIIIIAAAggggAACCCCAAAIIIIAAAggggAACCCCAAAIIIIAAAggggAACCCCAAAIIIIAAAggggAACCCCAAAIIIIAAAggggAACCCCAAAIIIIAAAggggAACCCCAAAIIIIAAAggggAACCCCAAAIIIIAAAggggAACCCCAAAIIIIAAAggggAACCCCAAAIIIIAAAgggkAOBihy0ke8mkvnugPYRMCBQDGvGwHQKvmja+k8mO04H8Xhc/H6/uFyu1J8ZVyAQEJvNJh6Px4zuJBQKSSwWE5/PZ0p/4XBYIpGIeL1esdvtee8zGo2m7qGan8PhyHt/xEzuiVW8qLjJZ8xUVKSnYz354fSZZls/92q0aKZAtvffaH2z84xaD2pvUjm7VPcmM/LM6TGp9iZlqvJaoe1Ne/bskYEDB2rD7dOnj+zfv9/QkurUqZOoOG/gbqYAACAASURBVG27jh49Kt26dTPUBoWLS+DYsWPSvXt3bdAqX6jzpZGrb9++cuDAAa3K7t27ZcCAAUaaMFTW7DOwFXmmlM/A+dibyH+GlhCF/1egkPKfFXmmUM8zuQjQfOSZjsZVTHvTI488IosXL9amVFNTI/X19R1NUfv/zc3N0q9fP+2/1Tu3EydO6K5PweIT6Nq1a+rdTtu1b98+qa6u1j2R2tpaaWho0MrX1dXJokWLdNfXU5BnbT1KxsqwN+nzmjRpkrz00ktaYRXbKsb1Xmo/bv9u3+ga09sX5awTaL93qpGoZz71bknvpfZutYe3XXfccYc0Njbqra6rXDGdZ3RNqF0hK97pqTXudDpL+jdKtQerfZ7zZSZRWb51zDpflsN5xoo8o94fu91uUwI4GAxKIpEwtGdmM7By+BaCmPlXhLT/fVf9UzaxQ13p+AMukBAwT4D1bJ41PSGAAAIIIIAAAggggAACCCCAAAIIIIAAAggggAACCCCAAAIIIIAAAggggAACCCCAAAIIIIAAAggggAACCCCAAAIIIIAAAggggAACCCCAAAIIIIAAAggggAACCCCAAAIIIIAAAggggAACCCCAAAIIIIAAAggggAACCCCAAAIIIIAAAggggAACCCCAAAIIIIAAAggggAACCCCAAAII6BSo0FnOymJJKzunbwTaCRTDmimlm5a2/pNJfekgHo+L3+8Xl8uV+jPjCgQCYrPZxOPxmNGdhEIhicVi4vP5TOkvHA5LJBIRr9crdrs9731Go9HUPVTzczgcee+PmMk9sYoXFTf5iplOnTqJum9tl1oPRmKzff1Tp06J+jeu0hdQsdK5c2dtoipu1L/pvVTcnR4reuubnWfUnqn2JjW+Ut2b8p1n2seE2puUqcprhbQ3bdiwQSZMmKANd/To0bJ582a9IS3Nzc3Sr18/rXzPnj3l0KFDuutTsHgFevXqJYcPH9YmsG/fPqmurtY9oTFjxshbb72llX/ttddk/PjxuutnUtDsM7AVeaaUz8C53pvIf5msIuoogULKf1bkmUI8z+QqMnOdZ/SMq1j2pvb79rp162TSpEl6ppgq89xzz8m0adO08jfeeKO8/fbbuutTsPgEbrrpJnnnnXe0ga9evVruuusu3RNpbGyUyZMnZ/ycorcjnrX1Sukvx97UsVVVVZW0trZqBXfs2CGDBw/uuOL/lmi/PgYMGCC7d+/WXZ+CxSMwcOBA2bNnjzZgo/vvzp07ZciQIVr9yspKaWlpyTlAsZxnMp24Fe/01Jnb6XSW9G+UP/rRj6SpqSnj+OZ8mWlEF289M8+X5XCesSLPqN+b3G63KUEYDAYlkUikfo8x4yqHbyGIGZGKijM+9+L7r+wWmL4PuLLrg9oI6BVgPeuVohwCCCCAAAIIIIAAAggggAACCCCAAAIIIIAAAggggAACCCCAAAIIIIAAAggggAACCCCAAAIIIIAAAggggAACCCCAAAIIIIAAAggggAACCCCAAAIIIIAAAggggAACCCCAAAIIIIAAAggggAACCCCAAAIIIIAAAggggAACCCCAAAIIIIAAAggggAACCCCAAAIIIIAAAggggAACCCCAgGkCFab1lHlHycyrUhOBnAsUw5rJ+aQtbDBt/SeT+tNBPB4Xv98vLpcr9WfGFQgExGazicfjMaM7CYVCEovFxOfzmdJfOByWSCQiXq9X7HZ73vuMRqOpe6jm53A48t4fMZN7YhUvKm7yETNOp1NOnjypDVr11aVLF92T6Nq1a2psbdc///lPUf/GVfoCJ06ckG984xvaRNUeof5N76XiTsVf26XiTsWfnsvsPKP2TbU3qZxdqntTPvPM2e6p2puUqcprhbI3NTQ0SG1trTbcWbNmydNPP60nJFNl3nzzTbnlllu08iNGjJCtW7fqrk/B4hUYOXKkNDU1aRN444035Oabb9Y9oXvuuUeWL1+ula+vr5eamhrd9TMtaPYZ2Io8U8pn4FzuTeS/TFcR9Qot/1mRZwrtPJPLqMxlntE7rmLYm6qqqqS1tVWb0t69e+Wqq67SO0WZPn26rF69Wiu/YMECmTdvnu76FCw+gYULF8r8+fO1gU+bNk1WrVqleyKffPKJ9O/fXytfWVkpLS0tuusbKcizthEtfWXZm87t9Pnnn4uK57arc+fO8vXXX+uD/d9SU6dOlbVr12p16urqZNGiRYbaoHBxCKi98vR7O2XKFFmzZo2hwV9wwQVy6tQprY7azy+99FJDbegpXAznGT3zOFcZK97pqTO3eo9cqr9Rqjj829/+xvkym8Ass7pmny/L4TxjRZ5Rvze53W5TojcYDEoikUj9HmPGVQ7fQpR7zFRUnPG5F99/Zbe49H/AlV0/1EZAjwDrWY8SZRBAAAEEEEAAAQQQQAABBBBAAAEEEEAAAQQQQAABBBBAAAEEEEAAAQQQQAABBBBAAAEEEEAAAQQQQAABBBBAAAEEEEAAAQQQQAABBBBAAAEEEEAAAQQQQAABBBBAAAEEEEAAAQQQQAABBBBAAAEEEEAAAQQQQAABBBBAAAEEEEAAAQQQQAABBBBAAAEEEEAAAQQQQAABBBBAAAEETBWoMLW3zDpLZlaNWgjkRaAY1kxeJm5Ro2nrP5k0lg7i8bj4/X5xuVypPzOuQCAgNptNPB6PGd1JKBSSWCwmPp/PlP7C4bBEIhHxer1it9vz3mc0Gk3dQzU/h8OR9/6ImdwTq3hRcZPrmFExodZb23Xs2DFD6+Diiy+WI0eOaPX/8Y9/iPo3rtIX+OKLL+SSSy7RJtqjRw9R/6b3UjmpW7duWnEV2+rf9F5m5xm1d6q1onJ2qe5N+coz57qnam9SpureF8LeVFNTI8uWLdOG++ijj8qcOXP0hqTU19fL7NmztfIzZ86U5cuX665PweIVmDVrlqxYsUKbwNKlS6W2tlb3hB577DF56KGHLIkds8/AVuSZUj4D52pvIv/pXq4UbCeQ6/z3wAMPSENDQ1bOVuSZQjrPZIV3lsq5yjNGxlXIe5N6Ju/atWvadNS7JCPvda655hrZtWuX1sa7774ro0aNMkJE2SIT2LJli9xwww3aqAcNGiQfffSR7lmoZ99OnTqllT9x4kTe3tHyrK371uguyN50dqoNGzbIhAkTtP85dOhQ2bZtm25XVbBXr15y+PBhrY6qr9rhKj2B7du3y7Bhw7SJ9ezZUw4dOmRooqq+aqfteu2112T8+PGG2tBbuJDPM3rncL5yVrzTU2dup9OZt/2v/XzN+o2S82UuIrL82rDifFkO5xkr8ox6lnS73aYEcTAYlEQikfo9xoyrHL6FKOeYqag443Mvvv/KbmEZ+4Aru76ojUBHAqznjoT4/wgggAACCCCAAAIIIIAAAggggAACCCCAAAIIIIAAAggggAACCCCAAAIIIIAAAggggAACCCCAAAIIIIAAAggggAACCCCAAAIIIIAAAggggAACCCCAAAIIIIAAAggggAACCCCAAAIIIIAAAggggAACCCCAAAIIIIAAAggggAACCCCAAAIIIIAAAggggAACCCCAAAIIIIAAAggggAACpgtUmN6j8Q6TxqtQA4G8CRTDmsnb5C1oOG39J5PG00E8Hhe/3y8ulyv1Z8YVCATEZrOJx+MxozsJhUISi8XE5/OZ0l84HJZIJCJer1fsdnve+4xGo6l7qObncDjy3h8xk3tiFS8qbnIZM1VVVdLa2qoN9uDBg6L+Te/Vt29fOXDggFZ83759Ul1drbc65YpYoLm5Wfr166fNoE+fPrJ//37dM2ppaZHevXtr5SsrK0X9m5HL7Dyj9k+1N6mcXap7Uz7yzPnuqdqblKnKa1bvTbfffrusX79eG+66detk0qRJukPyvvvuk6eeekor//jjj8vs2bN116dg8QosXbpUHnzwQW0C9957rzz55JO6J9TY2CiTJ0/Wyt9yyy3ywgsvkGd0C56/YKmfgXOxN5H/chRsZdhMrvPfxIkT5eWXX85aspzPM1njnaWBXOQZo+My+/2M3pjZs2ePDBw4MONnIFWxU6dOop5j2q6jR49Kt27djBJRvogEjh07Jt27d9dGrJ4n1ftHI1f7dy+7d++WAQMGGGnCUFmetQ1x6SqsN8/oakxHoUJ61j7XcB955BFZvHix9r9ramqkvr5ex+z+VaT9eyn1m8WJEyd016dg8Ql07do19W687TL6Hrq2tlYaGhq0+nV1dbJo0aK8QRTqeSZXE7Yiz6h3iE6ns6R+o+R8mauILK92rDpflsN5xoo8o54P3G63KUEcDAYlkUikfo8x4yqHbyHKNWYqKs743Ivvv7JbVMY/4MquP2ojcD4B1jPxgQACCCCAAAIIIIAAAggggAACCCCAAAIIIIAAAggggAACCCCAAAIIIIAAAggggAACCCCAAAIIIIAAAggggAACCCCAAAIIIIAAAggggAACCCCAAAIIIIAAAggggAACCCCAAAIIIIAAAggggAACCCCAAAIIIIAAAggggAACCCCAAAIIIIAAAggggAACCCCAAAIIIIAAAggggAACCCBQcAIVBTeiMweULIIxMsTyESiGNVNKdyNt/SeTmaWDeDwufr9fXC5X6s+MKxAIiM1mE4/HY0Z3EgqFJBaLic/nM6W/cDgskUhEvF6v2O32vPcZjUZT91DNz+Fw5L0/Yib3xCpeVNzkKmauvvpq2bt3rzbQXbt2ycCBA3UPfMiQIbJz506t/LZt22To0KG661OweAXUvf5//+//aRMYPHiw7NixQ/eEdu/eLYMGDdLK9+/fXz7++GPd9dsKmp1n1B6q9iaVs0t1b8p1nunopqq9SZmqvGbl3nT99dfLBx98oA1369atMmLEiI6Gr/3/8ePHy+uvv6799/r16+W2227TXZ+CxSvwyiuvyMSJE7UJ3HrrrbJhwwbdE2pqapKRI0dq5a+77jpRbZJndBN2WLDUz8DZ7k3kvw5DiALnEMhH/nv//fdz4l2u55mc4J2lkWzzTCbjMvv9jJ6YUfv7hAkTtOmMHj1aNm/erHt6zc3N0q9fP618z5495dChQ7rrU7B4BXr16iWHDx/WJrBv3z6prq7WPaExY8bIW2+9pZV/7bXXRD1/5PPiWTv3unryTC57LZRn7XPNqX1cr1u3TiZNmqSb4LnnnpNp06Zp5W+88UZ5++23ddenYPEJ3HTTTfLOO+9oA1+9erXcdddduifS2NgokydPzngf193RaQUL8TyTyTzOVceKPKPeITqdzpL5jZLzZS4jsrzasup8WQ7nGSvyjHoP7Ha7TQniYDAoiUQi9XuMGVc5fAtRjjFTUXHG5158/5XdgsrsA67s+qQ2AucSYD0TGwgggAACCCCAAAIIIIAAAggggAACCCCAAAIIIIAAAggggAACCCCAAAIIIIAAAggggAACCCCAAAIIIIAAAggggAACCCCAAAIIIIAAAggggAACCCCAAAIIIIAAAggggAACCCCAAAIIIIAAAggggAACCCCAAAIIIIAAAggggAACCCCAAAIIIIAAAggggAACCCCAAAIIIIAAAggggAACBSdQUXAjOnNAySIYI0MsH4FiWDOldDfS1n8ymXk6iMfj4vf7xeVypf7MuAKBgNhsNvF4PGZ0J6FQSGKxmPh8PlP6C4fDEolExOv1it1uz3uf0Wg0dQ/V/BwOR977I2ZyT6ziRcVNLmLm+uuvlw8++EAb5NatW2XEiBG6Bz1+/Hh5/fXXtfLr16+X2267TXd9ChavwCuvvCITJ07UJnDrrbfKhg0bdE+oqalJRo4cqZW/7rrr5P3339dd//SCZucZtY+qvUnl7FLdm3KZZ/TcVLU3KVOV16zam66++mrZu3evNtxdu3bJwIED9Qw/VWbIkCGyc+dOrfxvf/tbGTZsmO76FCxege3bt6fd68GDB8uOHTt0T2j37t0yaNAgrXz//v1lz5495BndgvoKlvoZOJu9ifynL4YodaZAPvLfxx9/nDPqcjzP5AzvLA1lk2cyHZfZ72c6ipmGhgapra3VpjNr1ix5+umndU/vzTfflFtuuUUrr5691TM4V+kLqGdf9Qzcdr3xxhty88036574PffcI8uXL9fKP/roozJnzhzd9TMtyLN2pnLnrtdRnsl1j4XwrH2uOVVVVUlra6v2v9Xz+FVXXaWbYPr06bJ69Wqt/IIFC2TevHm661Ow+AQWLlwo8+fP1wY+bdo0WbVqle6JfPLJJ6Ket9uuyspKaWlp0V0/04KFdp7JdB7nqmdFnlHvEJ1OZ0n8Rsn5MtcRWT7t5fp8WV9fLzU1NboAy+E8Y0WeUb83ud1uXfcg20LBYFASiUTq9xgzrnL4FqLcYqai4ozPvfj+K7vFlPkHXNn1S20EzibAeiYuEEAAAQQQQAABBBBAAAEEEEAAAQQQQAABBBBAAAEEEEAAAQQQQAABBBBAAAEEEEAAAQQQQAABBBBAAAEEEEAAAQQQQAABBBBAAAEEEEAAAQQQQAABBBBAAAEEEEAAAQQQQAABBBBAAAEEEEAAAQQQQAABBBBAAAEEEEAAAQQQQAABBBBAAAEEEEAAAQQQQAABBBBAAAEEEEAAAQQKTqCi4EZ05oCSRTBGhlg+AsWwZkrpbqSt/2Qyu3QQj8fF7/eLy+VK/ZlxBQIBsdls4vF4zOhOQqGQxGIx8fl8pvQXDoclEomI1+sVu92e9z6j0WjqHqr5ORyOvPdHzOSeWMWLiptsY+b222+X9evXawNct26dTJo0SfeA77vvPnnqqae08o8//rjMnj1bd30KFq/A0qVL5cEHH9QmcO+998qTTz6pe0KNjY0yefJkrfzEiRPl5Zdf1l2/fUGz84zaS9XepHJ2qe5Nucozem+q2puUqcprVuxNVVVV0traqg334MGDov5N79W3b185cOCAVnzfvn1SXV2ttzrliligublZ+vXrp82gT58+sn//ft0zamlpkd69e2vlKysrRf0beUY3oe6CpX4GzjRmyH+6Q4iC7QTylf9yCV1u55lc2p2trUzzTDbjMvv9zPlipqamRpYtW6ZN59FHH5U5c+bonl59fX3a8/LMmTNl+fLluutTsHgFZs2aJStWrNAmoJ6na2trdU/osccek4ceekgrP23atNTztxXPTboHnWHBcs8zGbKdt5rVz9pnG5x6p9m1a9e0/6XexRt5L37NNdfIrl27tDbeffddGTVqVD4IabNABLZs2SI33HCDNppBgwbJRx99pHt06t1hp06d0sqfOHHClN+4Cuk8oxvMQEEr8ox6h+h0Ok25f4oiX79Rcr40EGgUTRPI9fnygQcekIaGBt3K5fCsbUWeUWcht9ut+z5kUzAYDEoikUj9HmPGVQ7fQpRTzFRUnPG5F99/ZbeQsvuAK7u+qY1AewHWMzGBAAIIIIAAAggggAACCCCAAAIIIIAAAggggAACCCCAAAIIIIAAAggggAACCCCAAAIIIIAAAggggAACCCCAAAIIIIAAAggggAACCCCAAAIIIIAAAggggAACCCCAAAIIIIAAAggggAACCCCAAAIIIIAAAggggAACCCCAAAIIIIAAAggggAACCCCAAAIIIIAAAggggAACCCCAAAIIIFBwAhUFN6IzB5QsgjEyxPIRKIY1U0p3I239J5PZp4N4PC5+v19cLlfqz4wrEAiIzWYTj8djRncSCoUkFouJz+czpb9wOCyRSES8Xq/Y7fa89xmNRlP3UM3P4XDkvT9iJvfEKl5U3GQTMzU1NbJs2TJtcI8++qjMmTNH92Dr6+tl9uzZWvmZM2fK8uXLddenYPEKzJo1S1asWKFNYOnSpVJbW6t7Qo899pg89NBDWvkHHnhAGhoadNc/W0Gz84zaT9XepHJ2qe5NucgzRm6q2puUqcprZu9NlZWVqb7brmPHjhk6A1x88cVy5MgRrf4//vEPUf/GVfoCX3zxhVxyySXaRHv06CHq3/Re6jzWrVs3rbiKf/Vv6iLP6FXUX67Uz8CZxIx6HiD/6Y8hSv6fQD7zXy6dy+k8Y8b7mUzyTLb30+z3M+eKmdtvv13Wr1+vTWfdunUyadIk3dO777775KmnntLKP/7442nP07obomDRCajn5QcffFAb97333itPPvmk7nk0NjbK5MmTtfI/+tGPUs/PpfpOr5zzjO6gMFjQymfts+1Ne/bskYEDB2qz6NOnj+zfv9/QrDp16iTqPVDbdfTo0bTnKkONUbgoBNR7mu7du2tjVe/j1O83Rq6+ffvKgQMHtCrbtm2ToUOHGmki47KFcp7JeAIdVLQiz6jnWKfTWdS/UXK+zFdEln67uT5fTpw4UV5++WVDcOXwrG1FnlH7m9vtNnQvMi0cDAYlkUikfo8x4yqHbyHKJWbO8v0M339lt4iy/4Aru/6pjcDpAqxn4gEBBBBAAAEEEEAAAQQQQAABBBBAAAEEEEAAAQQQQAABBBBAAAEEEEAAAQQQQAABBBBAAAEEEEAAAQQQQAABBBBAAAEEEEAAAQQQQAABBBBAAAEEEEAAAQQQQAABBBBAAAEEEEAAAQQQQAABBBBAAAEEEEAAAQQQQAABBBBAAAEEEEAAAQQQQAABBBBAAAEEEEAAAQQQQAABBBBAoOAEKgpuRGcOKFkEY2SI5SNQDGumlO5G2vpPJnOTDuLxuPj9fnG5XKk/M65AICA2m008Ho8Z3UkoFJJYLCY+n8+U/sLhsEQiEfF6vWK32/PeZzQaTd1DNT+Hw5H3/oiZ3BOreFFxk2nMNDQ0SG1trTawWbNmydNPP617oG+++abccsstWvkRI0bI1q1bddenYPEKjBw5UpqamrQJvPHGG3LzzTfrntA999wjy5cv18rX19dLTU2N7vrnKmh2nlF7qtqbVM4u1b0p2zxj9KaqvUmZqrxm5t502WWXycmTJ7Xhqnl36dJF9/C7du2aysdt1z//+U9R/8ZV+gInTpyQb3zjG9pE1blY/ZveS8Wd0+nUiqu4U/HXdpFn9ErqL1fqZ2CjMaPij/ynP34o+X8C+c5/ubQul/OMWe9njOaZXNxLs9/PnC1mrr/+evnggw+06ahnX/UMrPcaP368vP7661rx9evXy2233aa3OuWKWOCVV16RiRMnajO49dZbZcOGDbpnpJ691TN423XdddfJW2+9VdLv9Mo1z+gOigwKWvWsfba9ScX/hAkTtFmMHj1aNm/erHtWzc3N0q9fP618z5495dChQ7rrU7B4BXr16iWHDx/WJrBv3z6prq7WPaExY8ak8mfb9eKLL6beZ/JOTzfheQtakWfUO0T1TFusv1FyvsxN7JVjK/k4X77//vuGKcvhWduKPKN+b3K73YbvRyYVgsGgJBKJ1O8xZlzl8C1EOcTMhRde2D5c+P4ruwWUmw+4shsDtRFoE2A9EwsIIIAAAggggAACCCCAAAIIIIAAAggggAACCCCAAAIIIIAAAggggAACCCCAAAIIIIAAAggggAACCCCAAAIIIIAAAggggAACCCCAAAIIIIAAAggggAACCCCAAAIIIIAAAggggAACCCCAAAIIIIAAAggggAACCCCAAAIIIIAAAggggAACCCCAAAIIIIAAAggggAACCCCAAAIIIIAAAgUnUFFwIzpzQMkiGCNDLB+BYlgzpXQ30tZ/Mpm7dBCPx8Xv94vL5fr/7Np9kFTVnfj/z1T3YIce7E51g+jCOmNWIcMqMri7tYKQUgEfwKhQAVeQihGIom5kUCMP+VYFxKg8uCpGwCSlYIkpUSOgwqgVQNzNrjy6jKAGMLCK0F3plm7S0tPVv/p0fnNDDw9z7nT3nX54n6r5g+Zz7j3ndT73nHMfMn9OlHA4LC6XS/x+vxOnk2g0KslkUoLBoCPni8ViEo/HJRAIiNvtLvg5E4lEZgy1fx6Pp+DnI2fyT6z5onnTkZxZtWqVjBkzxmrUddddJ2vXrjVuZHNzs/Tr18+K79Wrlxw4cMC4PoGlK9C7d285ePCg1YFdu3ZJfX29cYdGjhyZlWuvvPKKjB492rj+mQKdnmd0XdW1Sefscl2bcplnOjKoujapqc5rTq1N3/rWt0Rzp7Xo2m9nHa6urs6qf/z4cdHfKOUvoLnSpUsXq6OaN/qbadG8OzFXTlWfecZU0zyu3PfAdnKm7fzF/GeeR5Ue6cT8l0/jStjPOPl8xs48k69xdPr5TNucufTSS2XHjh1Wd7Zs2SINDQ3G3Rs8eLBs3rzZiv/9738vQ4cONa5PYOkKbNy4MWusBw0aJO+//75xh7Zu3SoDBw604vv37y/bt28X9jPGhMaBnT3PGDe0g4Gdca99qrVp4cKF0tjYaPVi6tSp8vTTTxv36vXXX5ebbrrJih82bJisX7/euD6BpSswfPhwaWpqsjrw2muvyY033mjcobvvvlsWL15sxc+fP18mTpzIMz1jwfYDO2Oe0WeIXq+3JN9Rsr9sP6eIOLVAofaXHfGuhHvtzphn9Bmxz+fryJDYrhOJRCSVSmXexzhRKuFbiHLPmaqqkz734vuv3C6e/H3AlVs7qI2ACnA9kwcIIIAAAggggAACCCCAAAIIIIAAAggggAACCCCAAAIIIIAAAggggAACCCCAAAIIIIAAAggggAACCCCAAAIIIIAAAggggAACCCCAAAIIIIAAAggggAACCCCAAAIIIIAAAggggAACCCCAAAIIIIAAAggggAACCCCAAAIIIIAAAggggAACCCCAAAIIIIAAAggggAACCCCAAAIIIIAAAkUnUFV0LTq5QekSaCNNrByBUrhmymk0sq7/dDq/00FLS4uEQiGpqanJ/DlRwuGwuFwu8fv9TpxOotGoJJNJCQaDjpwvFotJPB6XQCAgbre74OdMJBKZMdT+eTyegp+PnMk/seaL5o3dnNm2bZs0NDRYDerTp4/s3r3bVgOrq6tFx7S1HD58WLp3727rGASXlsCRI0ekR48eMkPj8wAAIABJREFUVqN1ntI50k7p27ev7Nmzx6qydetWGTBggJ1DnDHW6XlG11Zdm9SiXNemjs4zHR1UXZvUVOc1J9amqqrs7and/VKu9TvqRL3iEMh1/E3qM8/kf6zLfQ9smjMm+Xcm/Vzr539kOaKTArmOf6717fa13Pcz7IHtZkT78SfmzIUXXij79++3Ku3du1fq6uraP8j/H9H2HmjXrl1SX19vXJ/A0hVobm6Wfv36dfjZy759++SCCy6w6tfW1or+poX9TP7zwunnwJW4Nk2bNk0WLVpkDd6jjz4qDzzwgPFgLliwQKZPn27F33XXXbJ48WLj+gSWrsDUqVPlmWeesTowf/58aWxsNO7QY489Jg8++KAVf99994nmE8/0jAmNAp1+pqd7YB1Dr9dbcu8odS/J/tIorQhqI1DI/WVHsCthP9MZ84y+b/L5fB0ZEtt1IpGIpFKpzPsYJ0olfAtRzjnT9nmeiPD9V24XTn4/4MqtLdRGgOuZHEAAAQQQQAABBBBAAAEEEEAAAQQQQAABBBBAAAEEEEAAAQQQQAABBBBAAAEEEEAAAQQQQAABBBBAAAEEEEAAAQQQQAABBBBAAAEEEEAAAQQQQAABBBBAAAEEEEAAAQQQQAABBBBAAAEEEEAAAQQQQAABBBBAAAEEEEAAAQQQQAABBBBAAAEEEEAAAQQQQAABBBBAAAEEEEAAAQQQKDqBqqJr0ckNSpdAG2li5QiUwjVTTqORdf2n0/mfDlpaWiQUCklNTU3mz4kSDofF5XKJ3+934nQSjUYlmUxKMBh05HyxWEzi8bgEAgFxu90FP2cikciMofbP4/EU/HzkTP6JNV80b+zkjMZ369YtqzGa53Zy7rLLLpMtW7ZYx3j77bdlxIgR+e8gRywagXXr1sk111xjtWfgwIHy4YcfGrdPr//q6uqs+KNHj+Z9/XB6ntH1VdcmvX7KdW3qyDxjnBinCNS1SU11Xiv02lRVlb09tbtfyrV+Lk7U7XyBXMfftD7zTP7Hutz3wCY5Y5p/p9PPtX7+R5UjOimQ6/jnWr8jfS3n/Yx6sAfuSFacuU5rzvTr1y+zN20tR44csfWM6Nxzz5VDhw5Z9b/44gvR3yjlL/Dll1/KeeedZ3W0Z8+eor+ZFn1e1717dytc74/0t9bCfsZU0jzO6efAlbY23XLLLbJy5UprQJYvXy7jx483HqB7771XnnrqKSv+8ccfl+nTpxvXJ7B0BebPny/333+/1YF77rlHnnzySeMOrVixQiZMmGDFjxs3Tl566SUxuW8yPolhIPOMIZRhmO6BdZ/m9Xrz/oz5dE3IxztKfR/H/tJwkAnLEij0/rIj3JWwn+mMeUbfN/l8vo4Mie06kUhEUqlU5n2ME6USvoUo15xp+zxPRPj+K7eLJv8fcOXWHmpXtgDXc2WPP71HAAEEEEAAAQQQQAABBBBAAAEEEEAAAQQQQAABBBBAAAEEEEAAAQQQQAABBBBAAAEEEEAAAQQQQAABBBBAAAEEEEAAAQQQQAABBBBAAAEEEEAAAQQQQAABBBBAAAEEEEAAAQQQQAABBBBAAAEEEEAAAQQQQAABBBBAAAEEEEAAAQQQQAABBBBAAAEEEEAAAQQQQAABBBBAAAEEilKgqihbld2odAm0kSZWjkApXDPlNBpZ1386XZjpoKWlRUKhkNTU1GT+nCjhcFhcLpf4/X4nTifRaFSSyaQEg0FHzheLxSQej0sgEBC3213wcyYSicwYav88Hk/Bz0fO5J9Y80Xzxk7O1NXVyf79+63G7NixQy655BLjxk2ePFmWLVtmxc+ZM0dmzZplXJ/A0hOYO3euzJ4922r4pEmTZOnSpcYd2blzp/Tv39+Kr62tlX379hnXtxPo9Dyja6yuTTpnl+va1JF5xs6YtY3VtUlNdV4r5NpUXV0tmi+tRdd7O2tv2/rHjx8X/Y1S/gKaK126dLE6qnmjv5kWzbsTc6W9+swzprLmceW+B24vZ5j/zHOFyGwBp+e/fPqX636m1Yg9cD6z5a/H0pzp3r27/OUvf7EOrr917drV+GTdunXL3K+3lq+//lr0N0r5Cxw9elTOPvtsq6P63FR/My3Hjh0Tr9drhWveaf6dWCp9P2NqaSfO6efAlbQ2ff/735f33nvPGo7169fLsGHDjIdn9OjR8uqrr1rxK1eulLFjxxrXJ7B0BV5++WUZN26c1YGbb75ZVq1aZdyhpqYmGT58uBV/5ZVXyrvvvpv5d3v3TcYnsRHIPGMDyyBU98D6DFHXzFJ5R6lt1XW+tbC/NBhoQjICTuwvO0JdCfuZzphn9Hmxz+fryJDYrhOJRCSVSmXexzhRKuFbiHLMmaqqkz734vuv3C6YwnzAlVubqF25AlzPlTv29BwBBBBAAAEEEEAAAQQQQAABBBBAAAEEEEAAAQQQQAABBBBAAAEEEEAAAQQQQAABBBBAAAEEEEAAAQQQQAABBBBAAAEEEEAAAQQQQAABBBBAAAEEEEAAAQQQQAABBBBAAAEEEEAAAQQQQAABBBBAAAEEEEAAAQQQQAABBBBAAAEEEEAAAQQQQAABBBBAAAEEEEAAAQQQQAABBBAoWoGqom3Z3xqWLoE20sTKESiFa6acRiPr+k+nCzcdtLS0SCgUkpqamsyfEyUcDovL5RK/3+/E6SQajUoymZRgMOjI+WKxmMTjcQkEAuJ2uwt+zkQikRlD7Z/H4yn4+ciZ/BNrvmjemObMyJEjZe3atVZDli9fLuPHjzdu2HPPPSeTJk2y4q+99lp58803jesTWHoC1113nbz11ltWw5ctWyZ33HGHcUdWrFghEyZMsOKvv/56WbNmjXF9u4FOzzO6zurapHN2ua5NducZu2PWNl7XJjXVea1Qa5PX65Vjx45Zp9Y+du3a1bjp3bp1y8y9reXrr78W/Y1S/gJHjx6Vs88+2+qo7oH1N9Oieaf511o07zT/zlSYZ0x1zePKfQ98ppxh/jPPEyKzBfI9/33rW9+SP/3pT47da5fjfubEEWIPnP8rtrq6WtS1teizITvPadrWP378uOhvlPIX0Fzp0qWL1VHNG/3NtGjenZgrp6tfyfsZU0u7cU4/B66UtWn48OHy0UcfWcOxZcsWaWhoMB6ewYMHy+bNm6343//+9zJ06FDj+gSWrsDGjRuzxnrQoEHy/vvvG3do69atMnDgQCu+f//+sn37duvf3GsbUxoHOvFMr+0eWJ8h6n1uKbyjZH9pnEoEthFwan/ZEfhK2M90xjyj9wA+n68jQ2K7TiQSkVQqlXkf40SphG8hyi1nqqpO+tyL779yu1gK9wFXbu2idmUKcD1X5rjTawQQQAABBBBAAAEEEEAAAQQQQAABBBBAAAEEEEAAAQQQQAABBBBAAAEEEEAAAQQQQAABBBBAAAEEEEAAAQQQQAABBBBAAAEEEEAAAQQQQAABBBBAAAEEEEAAAQQQQAABBBBAAAEEEEAAAQQQQAABBBBAAAEEEEAAAQQQQAABBBBAAAEEEEAAAQQQQAABBBBAAAEEEEAAAQQQQKCoBaqKunV/bVy6BNpIEytHoBSumXIajazrP50u7HTQ0tIioVBIampqMn9OlHA4LC6XS/x+vxOnk2g0KslkUoLBoCPni8ViEo/HJRAIiNvtLvg5E4lEZgy1fx6Pp+DnI2fyT6z5onljkjMzZ86UefPmWY2YNm2aLFiwwLhRzc3N0q9fPyter/ujR48a1yew9AS6deuWya/WsmvXLqmvrzfuSGNjoyxcuNCKnzFjhjz88MPG9TsS6PQ8o2utrk06Z5fr2mRnnunImLWto2uTmuq8Voi1Sdc8PX5rOXLkiK11/txzz5VDhw5Z9b/44gvR3yjlL/Dll1/KeeedZ3W0Z8+eor+ZFt1zde/e3QrXHNff2ivMM+0J2f//ct8Dny5nmP/s5wo1/ipQiPnvj3/8o6P32uW2n2mbm+yB83u1VlVlP860+3wt1/r57Q1Hc1og1/E3rV+p+5lCjqfTz4ErYW264IIL5MCBA9aw7d27V+rq6oyHsW/fvrJnzx4r3u5zKeMTEVh0Am2fQ/fp00d2795t3M59+/aJ5l9rqa2tFf3txMK9tjGncWChn+mdag+sz/i8Xm/Rv6M0Xd9Ph51rfeNBJLAoBXId/1zrnwmlEvYznTHP6Psmn8/nSD5GIhFJpVKZ9zFOlEr4FqKccqbt/CEifP+V24VS2A+4cmsbtStPgOu58sacHiOAAAIIIIAAAggggAACCCCAAAIIIIAAAggggAACCCCAAAIIIIAAAggggAACCCCAAAIIIIAAAggggAACCCCAAAIIIIAAAggggAACCCCAAAIIIIAAAggggAACCCCAAAIIIIAAAggggAACCCCAAAIIIIAAAggggAACCCCAAAIIIIAAAggggAACCCCAAAIIIIAAAggggAACCCCAAAJFL1BV9C0USZdAG2li5QiUwjVTTqORdf2n04WfDlpaWiQUCklNTU3mz4kSDofF5XKJ3+934nQSjUYlmUxKMBh05HyxWEzi8bgEAgFxu90FP2cikciMofbP4/EU/HzkTP6JNV80b9rLmVWrVsmYMWOsBlxxxRWyceNGWw3q3bu3HDx40KqzYcMGGTJkiK1jEFwaApobQ4cOtRrbq1cvOXDggK3Ga25s2rTJqvPSSy/JuHHjbB2jI8FOzzO63urapHN2ua5NpvNMR8brVHV0bVJTndfyvTbV1dXJ/v37rdPu3btX9DfT0rdvX9mzZ48VvmvXLqmvrzetTlwJCzQ3N0u/fv2sHvTp00d2795t3KN9+/bJBRdcYMXX1taK/mZSmGdMlOzFlPse+FQ5w/xnL0eI/ptAoeY/p++1y2k/c6r8ZA+cv6u2qir7cabd52u51s9fTzhSZwjkOv526lfifqbQY8ralF9hfd6s9/at5ciRI7aesZ977rly6NAhq/4XX3wh+hul/AW+/PJLOe+886yO9uzZU/Q306LvO7p3726F6/Ml/a1t4V7bVNQ8rpDP9E63B9Z5xuv1FvU7Sjvr+6n6mWt98xEkshgFch3/XOu3Z1IJ99qdMc/o+yafz9cef17+PxKJSCqVyryPcaJUwrcQ5ZIzbecPEeH7r9wuksJ/wJVb+6hdWQJcz5U13vQWAQQQQAABBBBAAAEEEEAAAQQQQAABBBBAAAEEEEAAAQQQQAABBBBAAAEEEEAAAQQQQAABBBBAAAEEEEAAAQQQQAABBBBAAAEEEEAAAQQQQAABBBBAAAEEEEAAAQQQQAABBBBAAAEEEEAAAQQQQAABBBBAAAEEEEAAAQQQQAABBBBAAAEEEEAAAQQQQAABBBBAAAEEEEAAAQQQKAmBqhJoZboE2kgTK0egFK6ZchqNrOv/L3/5i3g8noL3r6WlRUKhkNTU1GT+nCjhcFhcLpf4/X4nTifRaFSSyaQEg0FHzheLxSQej0sgEBC3213wcyYSicwYav/ImfxwO50zmi+aN2fKmc8//1xqa2utDnbp0kW++eYbWx2eOHGivPDCC1admTNnyty5c20dg+DSENCxnTdvntXY2267TZ5//nlbjT/rrLPk+PHjVp3/+q//kv79+5flPJNOp0XXJp2zy3VtMplnbCVIO8G6Nqmpzmv5XJsuvfRS2bFjh3X2LVu2SENDg3HTBw8eLJs3b7biN2zYIEOGDDGuT2DpCuhYf+9737M6MGjQIHn//feNO7R161YZOHCgFa/z4fbt243rM88YUxkHlvseuG3OMP8ZpwaBbQQKOf8V431TPhOgUPuZ07XR6ecz5bo2VVdXi1q2Fn0eZOfZTNv6ek+kv1HKX0BzRZ+1tBbNG/3NtGjenZgrJvUrbT9japlLHGtTLnrZdb1erxw7dsz6UZ8rdO3a1fgE3bp1yzzvbC1ff/216G+U8hc4evSonH322VZH9b2T/mZaNO80/1qL5p3m36lKue5nTuxruTzTO9MeWJ8h6pgX6ztK9pemVy9xbQU6Y3/ZkVFgnumI2pnrtL5v8vl8+T/4KY4YiUQklUpl3sc4USrhW4jOWJv0HjKfOVNVddLnXnz/ldsFwvecuflRO78CXM/59eRoCCCAAAIIIIAAAggggAACCCCAAAIIIIAAAggggAACCCCAAAIIIIAAAggggAACCCCAAAIIIIAAAggggAACCCCAAAIIIIAAAggggAACCCCAAAIIIIAAAggggAACCCCAAAIIIIAAAggggAACCCCAAAIIIIAAAggggAACCCCAAAIIIIAAAggggAACCCCAAAIIIIAAAggggAACCCCAAAJ5EKjKwzEKfYh0oU/A8RGwIVAK14yN7hR9aNb1f/DgQQkEAuLxeAre8JaWFgmFQlJTU5P5c6KEw2FxuVzi9/udOJ1Eo1FJJpMSDAYdOV8sFpN4PJ4ZQ7fbXfBzJhKJzBhq/8iZ/HA7nTOaL5o3Z8qZuro62b9/v9XBTZs2yeDBg407vGLFCpkwYYIVP2DAANm6datxfQJLR6ChoUG2bdtmNXj58uUyfvx44w5s3rw5K7dqa2vl448/Fp27y3VtSqfTmf7pnF2ua5PJPGOcJAaBujblO2euuuoqee+996yzr1+/XoYNG2bQmr+GjB49Wl599VUrfuXKlTJ27Fjj+gSWrsDLL78s48aNszpw8803y6pVq4w71NTUJMOHD7fir7zySnn33XeN62sg84wtLqPgct8Dn5gzOn8x/xmlBUFtBAo9/xXjfVM+k6AQ+5kztc/p5zPluDZ5vV45duyYxax74K5duxqnRbdu3TL35q3l66+/Fv2NUv4CR48elbPPPtvqqD4j1d9Mi+ad5l9r0bzT/GuvVNJ+hnvt9rLB7P+dWpuqq6tF16XWos/W7Tznblv/+PHjor9Ryl9Ac6VLly5WRzVv9DfTonl3Yq60V78c9zNtrcrhmV57e2B9hqjraDG+o2R/aXr1EtdWoLP2lx0ZCeaZjqiduU7r+yafz5f/g5/iiJFIRFKpVOYdnhOlEr6F6Iy1Sfc9+cqZqqqTPvfi+6/cLg6+58zNj9r5FeB6zq8nR0MAAQQQQAABBBBAAAEEEEAAAQQQQAABBBBAAAEEEEAAAQQQQAABBBBAAAEEEEAAAQQQQAABBBBAAAEEEEAAAQQQQAABBBBAAAEEEEAAAQQQQAABBBBAAAEEEEAAAQQQQAABBBBAAAEEEEAAAQQQQAABBBBAAAEEEEAAAQQQQAABBBBAAAEEEEAAAQQQQAABBBBAAAEEEEAAAQQQyINAVR6OUehDpAt9Ao6PgA2BUrhmbHSn6EOzrv+//OUvEg6HJRAIiMfjKXjjW1paJBQKSU1NTebPiaL9c7lc4vf7nTidRKNRSSaTEgwGHTlfLBaTeDyeGUO3213wcyYSicwYav/ImfxwO50zmi+aN6fLmfHjx8uLL75ode7hhx+WGTNmGHdWr7m2+b9r1y6pr683PgaBxS/Q3Nws/fr1y2qozg2aV6Zl3rx5MnPmTCv81ltvlRUrVojOM+W8NqXT6Uz/dM4u17WpvXnGNEdM4/KdM7fccousXLnSOv3y5ctF50bTcu+998pTTz1lhT/++OMyffp00+rElbDA/Pnz5f7777d6cM8998iTTz5p3COdAydMmGDFjxs3Tl566SXj+q2BzDO2ydqtUO574NacmTJlirz66qvMf+1mBAFtBZyY/4rtvinfWZDv/Ux77XP6+Uy5rU16z6t7+tZy5MgRW8+Bzj33XDl06JBV/4svvhD9jVL+Al9++aWcd955Vkd79uwp+ptp0fvu7t27W+F6D66/mZRK2c9wr22SDWYxTqxNVVXZr4d0vbBTcq1v51zEFp9AruNvt3657WdONaKl/kyvvSzVPbDu4bxeb9G9o2R/2d7o8f+nE+jM/WVHRoV5piNqZ67T+r7J5/Pl/+CnOGIkEpFUKmXrfWAuDauEbyE6Y23S+6Z85Ezb/ZSI8P1XLgkvYu+GKLdzURuB9gS4ntsT4v8RQAABBBBAAAEEEEAAAQQQQAABBBBAAAEEEEAAAQQQQAABBBBAAAEEEEAAAQQQQAABBBBAAAEEEEAAAQQQQAABBBBAAAEEEEAAAQQQQAABBBBAAAEEEEAAAQQQQAABBBBAAAEEEEAAAQQQQAABBBBAAAEEEEAAAQQQQAABBBBAAAEEEEAAAQQQQAABBBBAAAEEEEAAAQQQQAABBBwXqHL8jPZPmLZfhRoIFEygFK6ZgnW+Ew6cdf2n02lJJBISDoclEAiIx+MpeJNaWlokFApJTU1N5s+Jov1zuVzi9/udOJ1Eo1FJJpMSDAYdOV8sFpN4PJ4ZQ7fbXfBzas7oGGr/yJn8cDudM5ovmjenypmlS5fKlClTrI5dffXV0tTUZKujI0aMkPXr11t15syZI7NmzbJ1DIKLW2Du3Lkye/Zsq5HDhw+XdevW2Wr0sGHD5J133rHqLFmyRCZPnpz5d7mvTbr+6tqkc3a5rk1nmmdsJYphcD5zZtq0abJo0SLrzI8++qg88MADhi0RWbBggUyfPt2Kv+uuu2Tx4sXG9QksXYGpU6fKM888Y3Vg/vz50tjYaNyhxx57TB588EEr/r777pOFCxca1z8xkHmmQ2xnrFTue2DNGZ2vnn32Wea//KdP2R/RqfmvmO6bCjGo+dzPmLTP6ecz5bQ21dXVyf79+y3mvXv3iv5mWvr27St79uyxwnft2iX19fWm1YkrYYHm5mbp16+f1YM+ffrI7t27jXu0b98+ueCCC6z42tpa0d9MSyXsZ7jXNs0Gs7hCr01VVdmvh3StsFNyrW/nXMQWn0Cu49+R+uW0nzndiJbyMz2TLNU9sK4VXq+3qN5Rsr80GT1iTiXQ2fvLjowK80xH1M5cp3UP7PP58n/wUxwxEolIKpXKvGd2olTCtxCdsTbpO8pcc6btfkpE+P4rt4vC3g1RbueiNgLtCXA9tyfE/yOAAAIIIIAAAggggAACCCCAAAIIIIAAAggggAACCCCAAAIIIIAAAggggAACCCCAAAIIIIAAAggggAACCCCAAAIIIIAAAggggAACCCCAAAIIIIAAAggggAACCCCAAAIIIIAAAggggAACCCCAAAIIIIAAAggggAACCCCAAAIIIIAAAggggAACCCCAAAIIIIAAAggggAACCCCAAAIIOC5Q5fgZ7Z8wbb8KNRAomEApXDMF63wnHDjr+k+n//rPRCIh4XBYAoGAeDyegjerpaVFQqGQ1NTUZP6cKNo/l8slfr/fidNJNBqVZDIpwWDQkfPFYjGJx+OZMXS73QU/p+aMjqH2j5zJD7fTOaP5onnTNmc+/fRTueiii7I6pbFdu3Y17uizzz4rd955pxV/8cUXy86dO43rE1j8Apdccol89NFHVkN1zKdMmWLc8GPHjonX682K/+STT+TCCy+0fiv3tUnXYF2bdM4u17XpdPOMcaLYDMxXzixcuFAaGxuts0+dOlWefvpp49a8/vrrctNNN1nxw4YNk/Xr1xvXJ7B0BYYPHy5NTU1WB1577TW58cYbjTt09913y+LFi634BQsWyLRp04zrtw1knukw3WkrlvseWHNu+vTpzH/5T52yP6KT81+x3DcValDztZ8xbZ/Tz2fKZW269NJLZceOHRbzli1bpKGhwZRdBg8eLJs3b7biN2zYIEOGDDGuT2DpCuhYf+9737M6MGjQIHn//feNO7R161YZOHCgFd+/f3/Zvn27cX0NLPf9TLnMM2ca1FK91z5Vn6qrq0XXotaiz9PtPNtuW//48eOiv1HKX0BzpUuXLlZHNW/0N9OieXdirtipzzxjqmwe1xl7YH0uq8+ni+UdJftL83whMlugGPaXHRmTctrPnKr/us50xjyj65nP5+vIkNiuE4lEJJVKZd4zO1Eq4VuIUsyZqqqTPvfi+6/cLgi+58zNj9r5FeB6zq8nR0MAAQQQQAABBBBAAAEEEEAAAQQQQAABBBBAAAEEEEAAAQQQQAABBBBAAAEEEEAAAQQQQAABBBBAAAEEEEAAAQQQQAABBBBAAAEEEEAAAQQQQAABBBBAAAEEEEAAAQQQQAABBBBAAAEEEEAAAQQQQAABBBBAAAEEEEAAAQQQQAABBBBAAAEEEEAAAQQQQAABBBBAAAEEEEAAAQQQyINAVR6OUehDpAt9Ao6PgA2BUrhmbHSn6EOzrv90+m//TCQSEg6HJRAIiMfjKXhHWlpaJBQKSU1NTebPiaL9c7lc4vf7nTidRKNRSSaTEgwGHTlfLBaTeDyeGUO3213wc2rO6Bhq/8iZ/HA7nTOaL5o3bXOmvr5ePv74Y6tTq1atkptvvtm4k3qttc37DRs2yJAhQ4yPQWDxCmzcuFGGDh2a1UCdCzSPTMurr74qo0ePtsK/+93vSnNz80nVy31t0nVYrxeds8t1bTrdPGOaK3bj8pEzOueNGTPGOvX1118va9asMW6K5nK/fv2s+F69esmBAweM6xNYugK9e/eWgwcPWh3YtWuX6JpqWkaOHClr1661wl955ZWsudL0OCfGMc90RO3Mdcp5D8z8l/98qZQjOj3/Fct9U6HGNx/7GTttc/r5TDmsTVdddZW89957FvP69etl2LBhxux6L6T3RK1l5cqVMnbsWOP6BJauwMsvvyzjxo2zOqDPWnT9NS1NTU0yfPhwK/zKK6+Ud99917S6FVfO+xntZDnMM+0Nainea5+qT16vV44dO2b9l/ara9eu7XXf+v9u3bplnm22lq+//lr0N0r5Cxw9elTOPvtsq6P6jkl/My2ad5p/rUXzTvPPtDDPmEqZx3XGHlify2oeFMM7SvaX5rlCZLZAvveXV1xxheg7ICdKuexnTmel99qdMc/o+yafz+fEEEokEpFUKmXr/WAuDauEbyFKLWeqqk763Ivvv3JJchG+58zNj9r5FeB6zq8nR0MAAQQQQAABBBBAAAEEEEAAAQQQQAABBBCF9TntAAAgAElEQVRAAAEEEEAAAQQQQAABBBBAAAEEEEAAAQQQQAABBBBAAAEEEEAAAQQQQAABBBBAAAEEEEAAAQQQQAABBBBAAAEEEEAAAQQQQAABBBBAAAEEEEAAAQQQQAABBBBAAAEEEEAAAQQQQAABBBBAAAEEEEAAAQQQQAABBBBAAAEEEEAAAQQQyINAVR6OUehDpAt9Ao6PgA2BUrhmbHSn6EOzrv90Ons6SCQSEg6HJRAIiMfjKXhnWlpaJBQKSU1NTebPiaL9c7lc4vf7nTidRKNRSSaTEgwGHTlfLBaTeDyeGUO3213wc2rO6Bhq/8iZ/HA7nTOaL5o3J+bMtGnTZNGiRVaHfvjDH8qvf/1rWx0cO3as/Pa3v7Xq3H777fKrX/3K1jEILk6BH/3oR1n58IMf/EBefvllW43VfPjNb35j1bnvvvtk4cKFpzxGua9Nuhbr2qRzdrmuTaeaZ2wljM3gXHNm27Zt0tDQYJ21T58+snv3blutqK6uFt3ntJbDhw9L9+7dbR2D4NISOHLkiPTo0cNqtF7Tuge0U/r27St79uyxqmzdulUGDBhg5xCnjGWeyZnwpAOU6x6Y+S//uVIJR+ys+a8Y7psKOb657mfsts3p5zOlvjbdcsstsnLlSot5+fLlMn78eGP2e++9V5566ikr/vHHH5fp06cb1yewdAXmz58v999/v9WBe+65R5588knjDq1YsUImTJhgxY8bN05eeukl4/onBpbrfqa1j6U+z5gMaqnda5+qT/pMWZ+JtBbdV9h5jn7uuefKoUOHrPpffPGF6G+U8hf48ssv5bzzzrM62rNnT9HfTIu+0zjxOY0+G9ff7BTmGTtaZrGdsQfWOcjr9Xb6O0r2l2Y5QtTJAvneX44ePVqWLFmSeWfoRCmH/cyZnPReuzPmGX027fP5nBhCiUQikkqlHMuZSvgWopRypqrqpM+9+P4rtyuP7zlz86N2fgW4nvPrydEQQAABBBBAAAEEEEAAAQQQQAABBBBAAAEEEEAAAQQQQAABBBBAAAEEEEAAAQQQQAABBBBAAAEEEEAAAQQQQAABBBBAAAEEEEAAAQQQQAABBBBAAAEEEEAAAQQQQAABBBBAAAEEEEAAAQQQQAABBBBAAAEEEEAAAQQQQAABBBBAAAEEEEAAAQQQQAABBBBAAAEEEEAAAQQQQAABBPIgUJWHYxT6EOlCn4DjI2BDoBSuGRvdKfrQrOs/nT55OkgkEhIOhyUQCIjH4yl4h1paWiQUCklNTU3mz4mi/XO5XOL3+504nUSjUUkmkxIMBh05XywWk3g8nhlDt9td8HNqzugYav/ImfxwO50zmi+aN605884778iwYcOszujvOsZ2yurVq+WGG27IqnL48GHp3r27ncMQW2QCR44ckR49emS16o033pBRo0bZaqnOFzoXt5ampia5+uqrT3uMcl+bdD1WD52zy3VtajvP2EqYDgTnkjM6H3br1i3rrLqO21lTL7vsMtmyZYt1jLfffltGjBjRgZ5QpVQE1q1bJ9dcc43V3IEDB8qHH35o3HzdE1dXV2fFHz16NG/7Y+YZ46EwDizHPTDzn/HwE3iCQGfOf51931ToRMhlP9ORtjn9fKaU16Zp06bJokWLLOZHH31UHnjgAWP2BQsWyPTp0634u+66SxYvXmxcn8DSFZg6dao888wzVgfmz58vjY2Nxh167LHH5MEHH7Ti77vvPlm4cKFx/baB5bifObGPpTzPmA5qKd1rn6pPdXV1sn//fuu/9u7dK/qbaenbt6/s2bPHCt+1a5fU19ebVieuhAWam5ulX79+Vg/69Okju3fvNu7Rvn375IILLrDia2trRX+zW5hn7Iq1H98Ze2B9Luv1evP2DKa9Xp7qHSX7y/bU+P/TCRRif/n//t//E70/1HeDTpRS38+0Z6SWnTHP6PsMn8/XXvPy8v+RSERSqZRjOVMJ30KUSs5UVZ30uRfff+V2VfE9Z25+1M6vANdzfj05GgIIIIAAAggggAACCCCAAAIIIIAAAggggAACCCCAAAIIIIAAAggggAACCCCAAAIIIIAAAggggAACCCCAAAIIIIAAAggggAACCCCAAAIIIIAAAggggAACCCCAAAIIIIAAAggggAACCCCAAAIIIIAAAggggAACCCCAAAIIIIAAAggggAACCCCAAAIIIIAAAggggAACCCCAAAIIIIBAHgSq8nCMQh8iXegTcHwEbAiUwjVjoztFH5p1/afTp54OEomEhMNhCQQC4vF4Ct6plpYWCYVCUlNTk/lzomj/XC6X+P1+J04n0WhUksmkBINBR84Xi8UkHo9nxtDtdhf8nJozOobaP3ImP9xO54zmi+ZNa86cc845cvjwYaszq1evlpEjR9rqXN++fWXPnj1WnTlz5sisWbNsHYPg4hKYO3euzJ4922pUnz59ZPfu3bYauWbNGhk1apRVp0ePHvLVV1+1e4xyX5t0Tda1Sefscl2b2s4z7Q56jgG55ExdXZ3s37/fasGOHTvkkksuMW7R5MmTZdmyZcx/xmKlH9h2fpw0aZIsXbrUuGM7d+6U/v37W/G1tbWyb98+4/omgcwzJkr2YspxD8z8Zy8HiBbp7Pmvs++bCp0DuexnOtI2p5/PlOratHDhQmlsbLSIp06dKk8//bQx+euvvy433XSTFT9s2DBZv369cX0CS1dg+PDh0tTUZHXgtddekxtvvNG4Q3fffbcsXrzYil+wYIFMmzbNuP6pAstxP3NiP0t1nrEzqKV0r922X5deeqno/XZr2bJlizQ0NBh3f/DgwbJ582YrfsOGDTJkyBDj+gSWroCO9fe+9z2rA4MGDZL333/fuENbt26VgQMHWvF6P759+3bj+swzHaIyrtQZe2B9Luv1ejvtHSX7S+P0ILCNQKH2l3qvrfeH+s7QiVLK+xkTH7XsjHlG3zf5fD6TJuYcE4lEJJVKOZYzlfAtRCnkTFXVSZ978f1XblcT33Pm5kft/ApwPefXk6MhgAACCCCAAAIIIIAAAggggAACCCCAAAIIIIAAAggggAACCCCAAAIIIIAAAggggAACCCCAAAIIIIAAAggggAACCCCAAAIIIIAAAggggAACCCCAAAIIIIAAAggggAACCCCAAAIIIIAAAggggAACCCCAAAIIIIAAAggggAACCCCAAAIIIIAAAggggAACCCCAAAIIIIAAAggggAACCORBoCoPxyj0IdKFPgHHR8CGQClcMza6U/ShWdd/On366SCRSEg4HJZAICAej6fgHWtpaZFQKCQ1NTWZPyeK9s/lconf73fidBKNRiWZTEowGHTkfLFYTOLxeGYM3W53wc+pOaNjqP0jZ/LD7XTOaL5o3mjO3H333bJkyRKrI7fddps8//zztjq2YMECmT59ulWnZ8+e8uWXX9o6BsHFJXDuuefKoUOHrEbNnz9fGhsbbTVy4sSJ8sILL1h1pkyZIs8++6zRMcp9bdJ1WdcmnbPLdW06cZ5xam3qyH5m5MiRsnbtWisvly9fLuPHjzfKUw167rnnZNKkSVb8tddeK2+++aZxfQJLT+C6666Tt956y2r4smXL5I477jDuyIoVK2TChAlW/PXXXy9r1qwxrm8ayDxjKmUeV257YOY/87En8q8CxTD/deZ9UzHvZzqao04/nynFtWnVqlUyZswYi1ivgxP3ju3ZNzc3S79+/aywXr16yYEDB9qrxv+XgUDv3r3l4MGDVk927dol9fX1xj1ru06/8sorMnr0aOP6pwsst/1M236W4jxjd1BL5V67bb+uuuoqee+996yf169fL8OGDTPuvub/q6++asWvXLlSxo4da1yfwNIVePnll2XcuHFWB26++WbR9dm0NDU1yfDhw63wK6+8Ut59913T6ifFMc90mO60FTvjObA+Q/R6vZ3yjpL9Zf5zqFKOWMj9pd5r6/2hvjN0opTqfsbURi07Y57R5xY+n8+0mTnFRSIRSaVSjuVMJXwLUew5U1V10udefP+V01UkfM+Zmx+18yvA9ZxfT46GAAIIIIAAAggggAACCCCAAAIIIIAAAggggAACCCCAAAIIIIAAAggggAACCCCAAAIIIIAAAggggAACCCCAAAIIIIAAAggggAACCCCAAAIIIIAAAggggAACCCCAAAIIIIAAAggggAACCCCAAAIIIIAAAggggAACCCCAAAIIIIAAAggggAACCCCAAAIIIIAAAggggAACCCCAAAIIIJAHgao8HKPQh0gX+gQcHwEbAqVwzdjoTtGHZl3/6fSZp4NEIiHhcFgCgYB4PJ6Cd66lpUVCoZDU1NRk/pwo2j+XyyV+v9+J00k0GpVkMinBYNCR88ViMYnH45kxdLvdBT+n5oyOofaPnMkPt9M5o/miebN9+3a55pprrE506dJF/vznP0vXrl2NO6bH6tmzZ+Z4rWXRokXyk5/8xPgYBBaPwBNPPCH33Xef1SCdpw8dOiRer9e4kceOHZNvf/vbcvz4catOU1OTXH311cbHKPe1SddmXZt0zi7Xtal1nnFybbK7n5k5c6bMmzfPystp06bJggULjPO0ublZ+vXrl3W9HD161Lg+gaUn0K1bt6z1bteuXVJfX2/ckcbGRlm4cKEVP2PGDHn44YeN69sJZJ6xo2UWW057YOY/szEn6m8CxTL/ddZ9UzHvZ3LJU6efz5Ta2rRt2zZpaGiwiPv06SO7d++2RV5dXS3q3FoOHz4s3bt3t3UMgktL4MiRI9KjRw+r0XrPp88I7ZS+ffvKnj17rCpbt26VAQMG2DnEaWPLaT9zqk6W2jzTkUEthXvttv265ZZbZOXKldbPy5cvl/Hjxxt3/95775WnnnrKin/88cdl+vTpxvUJLF2B+fPny/3332914J577pEnn3zSuEMrVqyQCRMmWPHjxo2Tl156ybg+84xz75vsPtPLZRB1b6bn0+fdTr+j3LdvH/vLXAavQus6sb/Ue229NvTe14lSivsZOy6dNc/ovYfP57PT1A7HRiIRSaVSjuVMJXwL0Rlrk2nOVFWd9LkX3391+OrJVOR7ztz8qJ1fAa7n/HpyNAQQQAABBBBAAAEEEEAAAQQQQAABBBBAAAEEEEAAAQQQQAABBBBAAAEEEEAAAQQQQAABBBBAAAEEEEAAAQQQQAABBBBAAAEEEEAAAQQQQAABBBBAAAEEEEAAAQQQQAABBBBAAAEEEEAAAQQQQAABBBBAAAEEEEAAAQQQQAABBBBAAAEEEEAAAQQQQAABBBBAAAEEEEAAAQQQQACBPAhU5eEYhT5EutAn4PgI2BAohWvGRneKPjTr+k+n258OEomEhMNhCQQC4vF4Ct7BlpYWCYVCUlNTk/lzomj/XC6X+P1+J04n0WhUksmkBINBR84Xi8UkHo9nxtDtdhf8nJozOobaP3ImP9xO54zmi+bN5ZdfLnv37rU6sWTJEpk8ebKtTs2YMUMeeeQRq06vXr3kwIEDto5BcHEI9O7dWw4ePGg15qGHHpJ58+bZatzSpUtlypQpVp3vfOc78tlnn9k6hgaX+9qk67OuTTpnl+va1DrPOLk22dnPrFq1SsaMGWPl5hVXXCEbN260lattr5kNGzbIkCFDbB2D4NIQ0NwYOnRoTmud5samTZusY7zyyisyevToggEwz+Sftlz2wMx/+c+Ncj5isc1/nXXfVKz7mVxzz+nnM6W0Nun9crdu3bKI9TmPnWcul112mWzZssU6xttvvy0jRozIddioX8QC69atk2uuucZq4cCBA+XDDz80brFek9XV1VnxR48ezevz03LZz5wOtZTmGePEaBNY7Pfabfs1bdo0WbRokfXzo48+Kg888IBx9xcsWCDTp0+34u+66y5ZvHixcX0CS1dg6tSp8swzz1gdmD9/vjQ2Nhp36LHHHpMHH3zQir/vvvtk4cKFxvWZZ2KOvm+y80wv10HU9VbP5/V687rGnqldej5dg/XdyYmF/WWuo1n+9Z3aX+q9tl4beu/rRCm1/Yxdk86aZ/R+1efz2W1uh+IjkYikUinHcqYSvoXojLXJJGeqqk763Ivvvzp01ViV2v+AK7fjUxsBOwJcz3a0iEUAAQQQQAABBBBAAAEEEEAAAQQQQAABBBBAAAEEEEAAAQQQQAABBBBAAAEEEEAAAQQQQAABBBBAAAEEEEAAAQQQQAABBBBAAAEEEEAAAQQQQAABBBBAAAEEEEAAAQQQQAABBBBAAAEEEEAAAQQQQAABBBBAAAEEEEAAAQQQQAABBBBAAAEEEEAAAQQQQAABBBBAAAEEEEAAAQQQcESgypGz5HaSdG7VqY1AXgVK4ZrJa4c7+WBZ1386bTYdJBIJCYfDEggExOPxFLwLLS0tEgqFpKamJvPnRNH+uVwu8fv9TpxOotGoJJNJCQaDjpwvFotJPB7PjKHb7S74OTVndAy1f+RMfridzhnNl5/97GeycOFCqwOXX365bN682VaHvvrqK+nVq5fodd1aHnnkEfnpT39q6zgEd67AL37xC3nooYesRug8cvDgQTnnnHNsNWzQoEHywQcfWHVmz54tP//5z20dozW43NcmXaN1bVLrcl2bdJ7R9cnJtcl0P/P5559LbW2tlZtdunSRb775xlauTpw4UV544QWrzsyZM2Xu3Lm2jkFwaQjo2M6bN89q7G233SbPP/+8rcafddZZcvz4cavO/v375fzzz7d1DLvBzDN2xdqPL4c9MPNf++NMxN8EinH+64z7pmLdz+QjV51+PlNKa1NdXZ3oet1aduzYIZdccokx++TJk2XZsmVW/Jw5c2TWrFnG9QksPQG9F9B74NYyadIkWbp0qXFHdu7cKf3797fi9X5l3759xvVNA8thP3OmvpbSPGM6Zm3jivleu21b9bljY2Oj9fPUqVPl6aefNu7666+/LjfddJMVP2zYMFm/fr1xfQJLV2D48OHS1NRkdeC1116TG2+80bhDd999tyxevNiKX7BggUybNs24PvNM8T7Ty8cg6h5YnyF6vV5H31E2NDTIn/70J/aX+RjECjmGk/tLvdfWa0Of5TtRSmk/0xGPzppn9H2Tz+frSJNt14lEIpJKpRzLmUr4FqIz1qb2cqaq6qTPvfj+y/bVklXB7AOu3M5BbQRMBbieTaWIQwABBBBAAAEEEEAAAQQQQAABBBBAAAEEEEAAAQQQQAABBBBAAAEEEEAAAQQQQAABBBBAAAEEEEAAAQQQQAABBBBAAAEEEEAAAQQQQAABBBBAAAEEEEAAAQQQQAABBBBAAAEEEEAAAQQQQAABBBBAAAEEEEAAAQQQQAABBBBAAAEEEEAAAQQQQAABBBBAAAEEEEAAAQQQQAABBBBwTKDKsTN1/ETpjlelJgJ5FyiFaybvne7EA2Zd/+m0+XSQSCQkHA5LIBAQj8dT8C60tLRIKBSSmpqazJ8TRfvncrnE7/c7cTqJRqOSTCYlGAw6cr5YLCbxeDwzhm63u+Dn1JzRMdT+kTP54XY6Z3bu3Cn9+/fPavymTZtk8ODBtjo0Y8YMeeSRR6w6ek3v3btXunfvbus4BHeOwJEjR+SCCy4QnUNay0MPPSTz5s2z1aD3339frrjiiqw6n3zyiVx44YW2jnNicLmvTbpO69qkc3a5rk26LmluObk2me5n6urqZP/+/VbKaQ4PGjTIOF9XrFghEyZMsOIHDBggW7duNa5PYOkINDQ0yLZt26wGL1++XMaPH2/cgc2bN2etrb1795bm5mZH9sDMM8bDZBxYDntg5j/j4a74wHzPf7W1tbJv376cXZ2+byrm/UzOmCLi9POZUlmbRo4cKWvXru3w+v/cc8/JpEmTrPrXXnutvPnmm/kYMo5RpALXXXedvPXWW1brli1bJnfccYdxa9veX1x//fWyZs0a4/p2AsthP3Om/pbKPGNnzNrGlsratGrVKhkzZozVfL1OTpxb2zPQ+6Z+/fpZYb169ZIDBw60V43/LwMBvW8+ePCg1ZNdu3ZJfX29cc/aruOvvPKKjB492rh+e4HMM+0J2f//zngOrM8QvV6vI89nVGT48OHS1NTE/tJ+elRsDaf3l3qvrfeH+izfiVIq+5mOWqil0/NM6/smn8/X0WbbqheJRCSVSjmWM5XwLUSx5UxV1Umfe/H9l62r5KRg8w+4cjsPtREwEeB6NlEiBgEEEEAAAQQQQAABBBBAAAEEEEAAAQQQQAABBBBAAAEEEEAAAQQQQAABBBBAAAEEEEAAAQQQQAABBBBAAAEEEEAAAQQQQAABBBBAAAEEEEAAAQQQQAABBBBAAAEEEEAAAQQQQAABBBBAAAEEEEAAAQQQQAABBBBAAAEEEEAAAQQQQAABBBBAAAEEEEAAAQQQQAABBBBAAAEEEEDAUYEqR8/WsZOlO1aNWggURKAUrpmCdLyTDpp1/afT9qaDRCIh4XBYAoGAeDyegnehpaVFQqGQ1NTUZP6cKNo/l8slfr/fidNJNBqVZDIpwWDQkfPFYjGJx+OZMXS73QU/p+aMjqH2j5zJD7fTOTNy5EhZu3at1fjbbrtNnn/+eVud0TbX1tZKJBKx6t11112yePFiW8chuHMEpk6dKs8884x1cp0f9+/fLz6fz1aDJk6cKC+88IJV54YbbpDf/e53to5xquByX5t0rda1Sefscl2bdF3S9cnJtclkPzN+/Hh58cUXrbR7+OGHZcaMGcY5q+dou77v2rVL6uvrjY9BYPELNDc3S79+/bIaqnsfzWfTMm/ePJk5c6YV/m//9m+yYMECx/bAzDOmI2UeV+p7YOY/87Gu5MhCzH+33nqrrFixIi+sTt83Fet+Ji+YIuL085lSWJt07dY1vLVMmzYts36blrbXkD73Onr0qGl14kpQoFu3bpn7ntZi996gsbFRFi5caNXXexO9RylUKfX9THsupTDPtNeH9v6/FNambdu2SUNDg9WVPn36yO7du9vrWtb/V1dXZ9ap1nL48GHp3r27rWMQXFoCR44ckR49eliN1mdm+o7FTunbt6/s2bPHqrJ161YZMGCAnUO0G8s80y6R7YDOeA6sz/e8Xq8j7yjZX9pOiYqv0Bn7S73X1nXXzrPPXAaqFPYzufRPLZ2cZ7Stre+b7L7j62g/9d1wKpVyLGcq4VuIYsqZqqqTPvfi+6+OXix/rWfvA67czkVtBNoT4HpuT4j/RwABBBBAAAEEEEAAAQQQQAABBBBAAAEEEEAAAQQQQAABBBBAAAEEEEAAAQQQQAABBBBAAAEEEEAAAQQQQAABBBBAAAEEEEAAAQQQQAABBBBAAAEEEEAAAQQQQAABBBBAAAEEEEAAAQQQQAABBBBAAAEEEEAAAQQQQAABBBBAAAEEEEAAAQQQQAABBBBAAAEEEEAAAQQQQAABBBBwXKDK8TPaP2HafhVqIFAwgVK4ZgrW+U44cNb1n07bnw4SiYSEw2EJBALi8XgK3oWWlhYJhUJSU1OT+XOiaP9cLpf4/X4nTifRaFSSyaQEg0FHzheLxSQej2fG0O12F/ycmjM6hto/ciY/3E7mzOrVq+WGG27IavjevXulrq7OVmcWLFgg06dPz6qzYcMGGTJkiK3jEOyswMaNG2Xo0KFZJ50/f740Njbaasi+ffvkggsuyKrzxhtvyKhRo2wd53TB5b426Xqta5PO2eW6Num6pOuTk2tTe/uZpUuXypQpU6y0u/rqq6WpqclWzo4YMULWr19v1ZkzZ47MmjXL1jEILm6BuXPnyuzZs61GDh8+XNatW2er0cOGDZN33nnHqrNkyRK5/fbbHd0DM8/YGjKj4FLeAzP/GQ1xxQcVav6bPHly3mydvG/SRhfjfiZvmCLi9POZYl+bVq1aJWPGjLGIr7jiCtH7Jzuld+/ecvDgQasK98h29Eortu29da9eveTAgQO2OqHPTzZt2mTVeeWVV2T06NG2jmE3uJT3MyZ9LfZ5xqQP7cUU+9qkzwG6deuW1Q19Tm7nmfVll10mW7ZssY7x9ttvi96LU8pXQO+5r7nmGquDAwcOlA8//NC4w7qnqa6uzoo/evRoQd4/Mc8YD4txYGc8B9ZniF6vtyA5cmLH2V8apwGBIpl7jxPf3Ti5v9R7bZ1L9Vm+E6XY9zO5GqilU/NMa1tb3zf5fL5cm29UPxKJSCqVcixnKuFbiGLJmaqqkz734vsvo6vitEH2P+DK7XzURuBMAlzP5AcCCCCAAAIIIIAAAggggAACCCCAAAIIIIAAAggggAACCCCAAAIIIIAAAggggAACCCCAAAIIIIAAAggggAACCCCAAAIIIIAAAggggAACCCCAAAIIIIAAAggggAACCCCAAAIIIIAAAggggAACCCCAAAIIIIAAAggggAACCCCAAAIIIIAAAggggAACCCCAAAIIIIAAAggggAACCCCAQNEJVBVdi05uULoE2kgTK0egFK6ZchqNrOs/ne7YdJBIJCQcDksgEBCPx1Nwn5aWFgmFQlJTU5P5c6Jo/1wul/j9fidOJ9FoVJLJpASDQUfOF4vFJB6PZ8bQ7XYX/JyaMzqG2j9yJj/cTubMpZdeKjt27LAaPm3aNFmwYIHtjrQ9zr/+67/KBx98YPs4VHBO4PLLL5f//M//tE7Yv39/2b59u+0GNDY2ysKFC3M+zplOXO5rk67ZujbpnF2ua5OuS7o+Obk2nWk/8+mnn8pFF12UlXbaxq5duxpfA88++6zceeedVvzFF18sO3fuNK5PYPELXHLJJfLRRx9ZDdUxnzJlinHDjx07Jl6vNyv+k08+kQsvvFCc3gMzzxgPm3Fgqe6Bmf+Mh7iiAws5/+UT1sn7Jm13se1n8mmpx2Jt+pvo559/LrW1tdYPXbp0kW+++cYW+cSJE+WFF16w6sycOVPmzp1r6xgEl4aAju28efOsxt52223y/PPP22r8WWedJcePH7fqfPbZZ/Kd73zH1jE6Elyq+39/1RkAACAASURBVBnTvrIHNpUyj7P7fKaurk72799vnUCfQeo+w7RMnjxZli1bZoXPmTNHZs2aZVqduBIU0LVy9uzZVssnTZokS5cuNe6JPpfRZ5ytRdfzffv2Gde3G8g8Y1es/Xi780z7RzxzhO6B9RmiPr8p5DtK9pe5jlRl1S/E/lLX4/PPP98IUu+19drQZ/lOlEq413ZinjlxrFrfN/l8PieGUCKRiKRSKcdyphK+hXA6Z/Rbj+rqajkxZ6qqTvrci++/cruiOvYBV27npDYCpxPgeiY3EEAAAQQQQAABBBBAAAEEEEAAAQQQQAABBBBAAAEEEEAAAQQQQAABBBBAAAEEEEAAAQQQQAABBBBAAAEEEEAAAQQQQAABBBBAAAEEEEAAAQQQQAABBBBAAAEEEEAAAQQQQAABBBBAAAEEEEAAAQQQQAABBBBAAAEEEEAAAQQQQAABBBBAAAEEEEAAAQQQQAABBBBAAAEEEEAAAQSKTqCq6Fp0coPSJdBGmlg5AqVwzZTTaGRd/+l0x6eDRCIh4XBYAoGAeDyeghu1tLRIKBSSmpqazJ8TRfvncrnE7/c7cTqJRqOSTCYlGAw6cr5YLCbxeDwzhm63u+Dn1JzRMdT+kTP54XYqZ5YuXSpTpkyxGq3Xxf/93//JOeecY6sjq1evlhtuuCGrzpw5c2TWrFm2jkOwMwJz586V2bNnZ53sjTfekFGjRtlqwFdffSV/93d/J6lUyqq3ZMkSmTx5sq3jmASX+9qk67auTTpnl+vapOuSrk9Ork1n2s/U19fLxx9/bKXfqlWr5OabbzZJx0yMHrvtur5hwwYZMmSI8TEILF6BjRs3ytChQ7MaqHsdzV/T8uqrr8ro0aOt8O9+97vS3Nxs/dvpPTDzjOnImceV6h6Y+c98jCsx0on5L5+uTt03tba52PYz+bTUY7E2/U20rq5O9u/fb/2wadMmGTx4sDH5ihUrZMKECVb8gAEDZOvWrcb1CSwdgYaGBtm2bZvV4OXLl8v48eONO7B58+as3Dr//PPlD3/4g6P3TeX8TI89sHEqGgfaeT4zcuRIWbt2bYevj+eee04mTZpk1b/22mvlzTffNG4rgaUncN1118lbb71lNXzZsmVyxx13GHek7fp7/fXXy5o1a4zrdySQeaYjameuY2eeycfZdQ+sz/m8Xm9B31Gyv8zHaFXGMfK9v6ytrZV9+/bZwtN7bb027DwLtXWCNsGVcK/txDxzImvr+yafz5fL0BjXjUQimXeFTuVMJXwL4XTO6H1hdXW1tOZMVdVJn3vx/ZfxFXHKwI5/wJXbeamNwKkEuJ7JCwQQQAABBBBAAAEEEEAAAQQQQAABBBBAAAEEEEAAAQQQQAABBBBAAAEEEEAAAQQQQAABBBBAAAEEEEAAAQQQQAABBBBAAAEEEEAAAQQQQAABBBBAAAEEEEAAAQQQQAABBBBAAAEEEEAAAQQQQAABBBBAAAEEEEAAAQQQQAABBBBAAAEEEEAAAQQQQAABBBBAAAEEEEAAAQQQQACBohOoKroWndygdAm0kSZWjkApXDPlNBpZ1386ndt0kEgkJBwOSyAQEI/HU3CnlpYWCYVCUlNTk/lzomj/XC6X+P1+J04n0WhUksmkBINBR84Xi8UkHo9nxtDtdhf8nJozOobaP3ImP9xO5UxdXZ3s37/favT9998vjz32mO1O3H777fKb3/wmq97mzZvl8ssvt30sKhRO4IMPPpBBgwZlneCHP/yh/PrXv7Z90gceeEAef/xxq15tba3s27fP9nFMK5T72qRrt65NOmeX69qk65KuT06uTafbz0ybNk0WLVpkpV9HroOxY8fKb3/7W+sYOg/+6le/Mk1p4opY4Ec/+lHWvPiDH/xAXn75ZVstbrsu3nfffbJw4cKsYzi9B2aesTWERsGluAdm/jMa2ooNcmr+yyewU/dNrW0upv1MPh1bj8Xa9FeJ8ePHy4svvmgRP/zwwzJjxgxjct2Dtn3+s2vXLqmvrzc+BoHFL9Dc3Cz9+vXLaqg+G9P7HdMyb948mTlzphV+6623ypIlSxy/byrnZ3rsgU2z0TzO9PmM5rbmeGvRfeiCBQuMT9T2GtP3BkePHjWuT2DpCXTr1i0z/7UWu2tnY2Nj1n339OnTs55dFkqEeSb/sqbzTL7OrHtg3b95vd6CvaNkf5mv0Srv4xRqf7lixQrbcHqvrdeGnb2t7ZOcUKES7rULPc+09W993+Tz+XIZGuO6kUhEUqmUYzlTCd9COJ0zel9YXV0tmjNVVSd97sX3X8ZXwykDc/uAK7dzUxuBtgJcz+QEAggggAACCCCAAAIIIIAAAggggAACCCCAAAIIIIAAAggggAACCCCAAAIIIIAAAggggAACCCCAAAIIIIAAAggggAACCCCAAAIIIIAAAggggAACCCCAAAIIIIAAAggggAACCCCAAAIIIIAAAggggAACCCCAAAIIIIAAAggggAACCCCAAAIIIIAAAggggAACCCCAAAIIIIAAAggggEDRCVQVXYtOblC6BNpIEytHoBSumXIajazrP53OfTpIJBISDoclEAiIx+MpuFVLS4uEQiGpqanJ/DlRtH8ul0v8fr8Tp5NoNCrJZFKCwaAj54vFYhKPxzNj6Ha7C35OzRkdQ+0fOZMfbidy5j/+4z/kJz/5SVaDP//8c/n7v/97W53Q6+kf//Ef5dChQ1a9AQMGyNatW20dh+DCCjQ0NMi2bdusk/Ts2VP+93//NzNP2Cl/+tOf5Pzzz8+q8sQTT8i///u/2zmM7dhyX5t0/dZrSefscl2bdF3S9cnJtelU+5l33nlHhg0bZuWgtkfXMDtl9erVcsMNN2RVOXz4sHTv3t3OYYgtMoEjR45Ijx49slr1xhtvyKhRo2y1VPdDmnutpampSa6++uqTjuH0Hph5xtYwGgWX2h6Y+c9oWCsyyOn5L5/ITtw3ndjeYtnP5NPwxGOxNoksXbpUpkyZYrHoGq5ruZ0yYsQIWb9+vVVlzpw5MmvWLDuHILbIBebOnSuzZ8+2Wjl8+HBZt26drVbrPYmuza1lyZIlMnny5MzzPKfvm8r5mR57YFtpaRRs8nxm1apVMmbMGOt4V1xxhWzcuNHo+K1BvXv3loMHD1p1NmzYIEOGDLF1DIJLQ0BzY+jQoVZje/XqJQcOHLDVeM2NTZs2WXWee+45GTt2rCPvm5hnbA2VUbDJPGN0IMMg3QPrcxyv11uQnGF/aTgQFR5WyP1lR2j1XluvDbvvjzpyLq3TGXtgp7+FKOQ8cyr31vdNPp+vo8Niq14kEpFUKuVYzlTCtxBO54zeF1ZXV5/qHSXff9m6Gk4Kzv0DrtzOT20EThTgeiYfEEAAAQQQQAABBBBAAAEEEEAAAQQQQAABBBBAAAEEEEAAAQQQQAABBBBAAAEEEEAAAQQQQAABBBBAAAEEEEAAAQQQQAABBBBAAAEEEEAAAQQQQAABBBBAAAEEEEAAAQQQQAABBBBAAAEEEEAAAQQQQAABBBBAAAEEEEAAAQQQQAABBBBAAAEEEEAAAQQQQAABBBBAAAEEEEAAAQSKTqCq6Fp0coPSJdBGmlg5AqVwzZTTaGRd/+l0fqaDRCIh4XBYAoGAeDyegnu1tLRIKBSSmpqazJ8TRfvncrnE7/c7cTqJRqOSTCYlGAw6cr5YLCbxeDwzhm63u+Dn1JzRMdT+kTP54XYiZ+rq6mT//v1Wg3/84x/LL3/5S9sdWLlypdxyyy1Z9SZPnixLliyxfSwq5F9gypQpsnTp0qwDv/TSSzJu3DjbJ7vzzjvl2Wefter17t1b9u7d69g8U85rk67h2j+ds8t1bdJ1SdcnJ9emU+XMOeecI4cPH7byePXq1TJy5Ehb10Pfvn1lz549Vp05c+bIrFmzbB2D4OISmDt3rsyePdtqVJ8+fWT37t22GrlmzRoZNWqUVadHjx7y1VdfnfYYTu+BmWdsDadRcKntgZn/jIa14oIKMf917949a60tJKoT900ntr9Y9jOFMq30tenTTz+Viy66KItXx7xr167G5Hq/pPdNreXiiy+WnTt3GtcnsPgFLrnkEvnoo4+shuqY6323aTl27Jh4vd6s8E8++UQuvPDCzG+dMc+U8zM99sCmmWke1967g88//1xqa2utA3bp0kW++eYb8xOIyMSJE+WFF16w6sycOVN0z0IpPwEd23nz5lkdu+222+T555+31dGzzjpLjh8/btX57LPPMvOsU++bmGdsDZdRcHvzjNFBbATpHlifIbbmjY2q7Yayv2yXiAARKfT+siPIeq+t14Y+y3eidMYe2On3TYWaZ043Pq3vm3w+nxNDKJFIRFKplGM5UwnfQjidM3pfqM/02hS+/8rtCsrPB1y5tYHaCLQKcD2TCwgggAACCCCAAAIIIIAAAggggAACCCCAAAIIIIAAAggggAACCCCAAAIIIIAAAggggAACCCCAAAIIIIAAAggggAACCCCAAAIIIIAAAggggAACCCCAAAIIIIAAAggggAACCCCAAAIIIIAAAggggAACCCCAAAIIIIAAAggggAACCCCAAAIIIIAAAggggAACCCCAAAIIIIAAAggggAACRSdQVXQtOrlB6RJoI02sHIFSuGbKaTSyrv90On/TQSKRkHA4LIFAQDweT8HNWlpaJBQKSU1NTebPiaL9c7lc4vf7nTidRKNRSSaTEgwGHTlfLBaTeDyeGUO3213wc2rO6Bhq/8iZ/HAXOmd++ctfyl133ZXV2P/+7/+Wf/qnf7LdAT2OHu/E8tRTT8ndd99t+1hUyJ/A008/Lffcc0/WAe+880555plnbJ/kf/7nf+Sf//mfs+o98cQTMm7cOEfnmXJem3Qd1/7pnF2ua5OuS7o+Obk2tc2ZH//4x7JkyRIrl2+77TZ5/vnnbV0TCxYskOnTp1t1evbsKV9++aWtYxBcXALnnnuuHDp0yGrU/PnzpbGx0VYjJ06cKC+88IJVZ8qUKfLss8+e8RhO74GZZ2wNqVFwKe2Bmf+MhrTiggox/+l8qPtE9jP5Sadyfz5TbGtTfX29fPzxx9bgrVq1Sm6++WbjwdS9Z9vnPhs2bJAhQ4YYH4PA4hXYuHGjDB06NKuB+ixM729My6uvviqjR4+2wr/73e9Kc3NzVvXOuG8q52d6xTbPmOaKnbjOyJkzPZ+pq6uT/fv3W13YtGmTDB482LhLK1askAkTJljxAwYMkK1btxrXJ7B0BBoaGmTbtm1Wg5cvXy7jx4837sDmzZuzcqu2tlb27dsn3GsbExoHFts8Y9xww0DNGZ3XvF5v3t9Rsr80HIQKDXNqf9kRXn1HqdeGnb1uR87TWod5Jhe9U9dtfd/k8/nyf/BTHDESiUgqlXIsZyrhW4hCrU2nS4iqqpM+9+L7r9yunvx9wJVbO6iNgApwPZMHCCCAAAIIIIAAAggggAACCCCAAAIIIIAAAggggAACCCCAAAIIIIAAAggggAACCCCAAAIIIIAAAggggAACCCCAAAIIIIAAAggggAACCCCAAAIIIIAAAggggAACCCCAAAIIIIAAAggggAACCCCAAAIIIIAAAggggAACCCCAAAIIIIAAAggggAACCCCAAAIIIIAAAggggAACCCCAAAJFJ1BVdC06uUHpEmgjTawcgVK4ZsppNLKu/3Q6v9NBIpGQcDgsgUBAPB5Pwd1aWlokFApJTU1N5s+Jov1zuVzi9/udOJ1Eo1FJJpMSDAYdOV8sFpN4PJ4ZQ7fbXfBzas7oGGr/yJn8cBc6Zy699FLZsWOH1djrrrtO1q5d26HGX3bZZbJly5asum+//baMGDGiQ8ejUm4C69atk2uuuSbrIAMHDpQPP/ywQwe+/vrr5c0337Tq9u/fX7Zv356ZY3SucXKeKee1Sddy7Z/O2eW6NnV2zrzzzjsybNgwK5e7dOkif/7zn6Vr167G14b2oWfPnpncby2LFi2Sn/zkJ8bHILB4BJ544gm57777rAbpPvTQoUPi9XqNG3ns2DH59re/LcePH7fqNDU1ydVXX93uMZzeAzPPtDsktgNKZQ/M/Gd7aMu+QqHmv/Xr18uAAQPYz+Qxg8r9+UwxrU3Tpk0T3de1lh/+8Ify61//2tZojh07Vn77299adW6//Xb51a9+ZesYBBenwI9+9KOsfPjBD34gL7/8sq3Gaj785je/seroPnThwoUnHaMz7pvK+ZleMc0zthLGRnBn5Mzpns+MHz9eXnzxRav1Dz/8sMyYMcO4N3rcts/Pd+3aJfX19cbHILD4BZqbm6Vfv35ZDdV5SJ8xmpZ58+bJzJkzrfBbb71VVqxYkfk399qmiuZxxTTPmLfaPFJzRucffR6Uz3eU7C/Nx6ASI53cX3bEV99R6rVhZ27uyHla6zDP5KJ36rqt75t8Pl/+D36KI0YiEUmlUo7lTCV8C1GItel0yVBVddLnXnz/lduVk98PuHJrC7UR4HomBxBAAAEEEEAAAQQQQAABBBBAAAEEEEAAAQQQQAABBBBAAAEEEEAAAQQQQAABBBBAAAEEEEAAAQQQQAABBBBAAAEEEEAAAQQQQAABBBBAAAEEEEAAAQQQQAABBBBAAAEEEEAAAQQQQAABBBBAAAEEEEAAAQQQQAABBBBAAAEEEEAAAQQQQAABBBBAAAEEEEAAAQQQQAABBBBAAAEEik6gquhadHKD0iXQRppYOQKlcM2U02hkXf/pdP6ng0QiIeFwWAKBgHg8noLbtbS0SCgUkpqamsyfE0X753K5xO/3O3E6iUajkkwmJRgMOnK+WCwm8Xg8M4Zut7vg59Sc0THU/pEz+eEuZM6sWrVKxowZk9XQ5cuXy/jx4203fuvWrfIv//Ivotdxa9E82LBhg9TX19s+HhU6LtDc3CxDhw7NXIutRa//P/zhD9LQ0GD7wCtWrJAJEyZk1XvllVdk9OjRmd90jtG5xsl5ppzXJl3PtX86ZuW6NnV2zvzDP/yD/PGPf7RyesmSJTJ58mRb18aMGTPkkUceser06tVLDhw4YOsYBBeHQO/eveXgwYNWYx566CGZN2+ercYtXbpUpkyZYtX5zne+I5999pnxMZzeAzPPGA+NcWCp7IGZ/4yHtCICCzn/Mc/kP4XK/flMseTMO++8I8OGDbMGUO9xTryvMhnZ1atXyw033JAVevjwYenevbtJdWKKVODIkSPSo0ePrNa98cYbMmrUKFst1ucker/XWpqamuTqq68+5TE6476pnJ/pFcs8YythbAZ3Rs6c6vlM2/sjzXHNdTtlxIgRsn79eqvKnDlzZNasWXYOQWyRC8ydO1dmz55ttXL48OGybt06W63WNVvX7tbS9vkO99q2OI2Ci2WeMWpsB4I0Z3Re83q9eXtHyf6yAwNRIVU6Y3/ZEVp9R6nXht4bOVGYZ/Kv3Pq+yefz5f/gpzhiJBKRVCrlWM5UwrcQ+V6bTpcIVVUnfe7F91+5XTX5/4Art/ZQu7IFuJ4re/zpPQIIIIAAAggggAACCCCAAAIIIIAAAggggAACCCCAAAIIIIAAAggggAACCCCAAAIIIIAAAggggAACCCCAAAIIIIAAAggggAACCCCAAAIIIIAAAggggAACCCCAAAIIIIAAAggggAACCCCAAAIIIIAAAggggAACCCCAAAIIIIAAAggggAACCCCAAAIIIIAAAggggAACCCCAAAIIIFCUAlVF2arsRqVLoI00sXIESuGaKafRyLr+0+nCTAeJRELC4bAEAgHxeDwF92tpaZFQKCQ1NTWZPyeK9s/lconf73fidBKNRiWZTEowGHTkfLFYTOLxeGYM3W53wc+pOaNjqP0jZ/LDXcicufHGG+V3v/ud1dDevXvL7t27pWvXrrYbv2LFCpkwYUJWvYsvvljeffdd6d69u+3jUcG+wJEjR+Sqq66Sjz76KKvy8uXLZfz48bYPeOzYMenbt68cOHDAqvv9739fXn/99axj6Ryjc42T80w5r026pmv/dM4u17WpM3Nm3rx5MmfOHCuHL7/8ctm8ebOt6+Orr76SXr16ie5bWssjjzwiP/3pT20dh+DOFfjFL34hDz30kNUIveYOHjwo55xzjq2GDRo0SD744AOrzuzZs+XnP/+5rWM4vQdmnrE1PEbBpbAH/tnPfsb8ZzSa5R/kxPzHPJP/PCr35zPFkjO6Dzh8+LA1gKtXr5aRI0faGlC9h9qzZ49VR/ees2bNsnUMgotLYO7cuaJ7vNbSp0+fzLMTO2XNmjUyatQoq0qPHj1E7yvOVDrjvqmcn+kVyzxjJ2/sxnZGzrR9PvPpp5/KRRdddNJzIzvPGp999lm58847rWPo88WdO3fa5SC+iAUuueSSrOeXOuZTpkwxbrE+s/R6vVnxn3zyiVx44YVZv3GvbUxqHFgM84xxYzsQqDmj85rmV77eUbK/7MBAVECVztpfdoRW31HqtaHvf5wozDP5V2593+Tz+fJ/8FMcMRKJSCqVcixnKuFbiHyvTadKhKqqkz734vuv3K6YwnzAlVubqF25AlzPlTv29BwBBBBAAAEEEEAAAQQQQAABBBBAAAEEEEAAAQQQQAABBBBAAAEEEEAAAQQQQAABBBBAAAEEEEAAAQQQQAABBBBAAAEEEEAAAQQQQAABBBBAAAEEEEAAAQQQQAABBBBAAAEEEEAAAQQQQAABBBBAAAEEEEAAAQQQQAABBBBAAAEEEEAAAQQQQAABBBBA4P9j1/6Do6zuxY9/drItC9k7SSdLoQMq6NVapiEgBSUKzKhARQNeghbnBrnQIeHnFYwgWKIIVBAM4IUACbcwSO4tVcIAsWhAneGHQaEIAYdarYIKUyjZMTt3A6FJZr9z1m+2edgku8/u8zz7I+9nZv+APOdzznmdz3POeX4ggAACCCCAAAIIIIAAAnErYIvblv2zYb4EaCNN7DwCiXDNJNNoaK5/n8+86aChoUHcbrdkZGSIw+Ew3bCpqUlqa2vF6XT6f1Ycqn8pKSmSnp5uRXXi8XiksbFRXC6XJfV5vV6pr6/3j6Hdbje9TpUzagxV/8gZY7jNypkzZ85IVlaWppGzZs2SDRs2RNTwl19+WZYsWaIpO2zYMKmqqpKuXbtGFJNC4Qlcv35dRo8eLUeOHNEUUOPx0ksvhRfkprNmz54tJSUlmv+tqamR/v37B8VTc4yaa6ycZ5J5bVLruuqfmrOTdW2KVc589913kpmZqclhdd088MADuq6TF154QVasWBEoo/YsX331lXTv3l1XHE6OjcDVq1fl9ttv989bLceiRYvklVde0dWgo0ePilrnWh+ff/653HnnnbriqJOt3gMzz+geopAF4n0P/MUXX8hdd93F/BdyJJP7BCvnP+YZ43Mp2Z/PxEPOTJ8+XUpLSwOD9/TTT8v27dt1DWZxcbE899xzgTI9e/aUv/3tb7picHJ8CfzkJz+Ry5cvBxr12muvSWFhoa5GTp48Wd54441AmYKCAtm8eXPIGLG4b0rmZ3rxMM+EHPQoT4hFztz8fKZfv37y5z//OdCTiooKGT9+fNg9U/Fufm5+6NAhGT58eNgxODF+BQ4fPiwjRozQNFDNO+qZYrjH7t27JTc3N3D6z372Mzl37lybxbnXDlc1/PPiYZ4Jv7X6z1Q5o+ah1NRUQ95Rsr/UPwadoUQs95eR+Kp3lOra0DNXR1JPSxnmmWj02i7b8r4pLS3N+OBtRKyrq5Pm5mbLcqYzfAth5NrUVhLYbEGfe/H9V3RXi3kfcEXXLkp3TgGu58457vQaAQQQQAABBBBAAAEEEEAAAQQQQAABBBBAAAEEEEAAAQQQQAABBBBAAAEEEEAAAQQQQAABBBBAAAEEEEAAAQQQQAABBBBAAAEEEEAAAQQQQAABBBBAAAEEEEAAAQQQQAABBBBAAAEEEEAAAQQQQAABBBBAAAEEEEAAAQQQQAABBBBAAAEEEEAAAQQQQAABBBBAAAEEEEAAAQQQiGsBW1y37vvG+RKgjTSx8wgkwjWTTKOhuf59PnOng4aGBnG73ZKRkSEOh8N0x6amJqmtrRWn0+n/WXGo/qWkpEh6eroV1YnH45HGxkZxuVyW1Of1eqW+vt4/hna73fQ6Vc6oMVT9I2eM4TYrZ1588UVZtmyZppGVlZXy2GOPRdTw/Px82bJli6bsyJEjZf/+/ZbkXkSNTvBCas4cM2aMHDx4UNOTadOmSVlZWUS9e/vttyUnJ0dTtqioSJYuXdpuPDXHqLnGynkmmdcmtbar/qk5O1nXpljlzPTp00XleMvx9NNPy/bt23VdK2pO7tOnj9TV1QXKzZw5U0pKSnTF4eTYCMyaNUs2btwYqFxdYxcuXJC0tDRdDZo8ebK88cYbgTJjx46VvXv36orR+mSr98DMMxEPVbsF430PPG7cONm3bx/zn/FDnzARrZ7/mGeMT41kfz4T65x57733RN2/thw//OEP5bvvvpNu3bqFPZhqj9uzZ0//vVHLsXbtWpk7d27YMTgxfgTWrVsn8+bNCzRIPae8fPmypKamht3Ia9euyY9+9CP5xz/+ESij7t8ffvjhsGLE4r4pmZ/pxXqeCWvQozwpFjnT+vnMs88+K2reazmmTJkiW7du1dWrX/3qV/Lmm28GykydOlV+97vf6YrByfEp8Otf/1qTD08++aT84Q9/0NVYlQ/btm0LlFHz9Jo1a9qNwb22Lt6wTo71PBNWI6M4SeWMmtfUeh/tO0r2l1EMRJIWjYf9ZSS06nm4ujbU+x8rDuYZ45Vb3jfpfQYeaUvUu5Pm5mbLcqYzfAth1NrU1pjabEGfe/H9V6TJ/305cz/giq5tlO58AlzPnW/M6TECCCCAAAIIIIAAAggggAACCCCAAAIIIIAAAggggAACCCCAAAIIIIAAAggggAACCCCAAAIIIIAAAggggAACCCCAAAIIIIAAAggggAACCCCAAAIICTuCzwAAIABJREFUIIAAAggggAACCCCAAAIIIIAAAggggAACCCCAAAIIIIAAAggggAACCCCAAAIIIIAAAggggAACCCCAAAIIIIAAAggggAACCCAQ9wK2uG+hiC8B2kgTO49AIlwzyTQamuvf5zN/OmhoaBC32y0ZGRnicDhMt2xqapLa2lpxOp3+nxWH6l9KSoqkp6dbUZ14PB5pbGwUl8tlSX1er1fq6+v9Y2i3202vU+WMGkPVP3LGGG6zcmbAgAFSU1MTaOQdd9whZ86ckW7dukXU8NzcXNm9e7em7MiRI2Xv3r3StWvXiGJSqG2B69evy7hx4+TgwYOaE8aPHy8VFRURsV27dk369+8vX375ZaB8VlaWnD59OmQ8NceoucbKeSaZ1ya1vqv+qTk7WdemWOTMzp07ZcqUKZp8/uqrr6Rv374hc7z1CcXFxfLcc89pyhw6dEiGDx+uKw4nWytw+PBhGTFihKbS1157TQoLC3U15Pz583L77bdryuzbt09ycnJ0xbn5ZKv3wMwzUQ1Xm4XjeQ9cWVkpY8eOZf4zftgTImKs5j/mGePTI9mfz8Q6Z/71X/9Vcy9UWloq+fn5ugbyhRdekBUrVgTK9O7dW7799ltdMTg5PgRuueUWuXjxYqAxixYtkldeeUVX48rKyqSgoCBQRj1z+etf/6orRizum5L5mV6s5xldgx/hybHImZbnM0ePHhX1HLDlUM+IVD7pOdrat/7973+X7t276wnDuXEmcPXqVfnxj38c9X20et+g8q3lUM9FH3744Q57y7228ckQy3nGqvdNKs9SU1OjfkfJ/tL4/EvkiPGyv4zEUL2jVPOpWtutOJhnjFdued+UlpZmfPA2ItbV1Ulzc7NlOdMZvoUwam26ebhstqDPvfj+K7qrxPwPuKJrH6U7lwDXc+cab3qLAAIIIIAAAggggAACCCCAAAIIIIAAAggggAACCCCAAAIIIIAAAggggAACCCCAAAIIIIAAAggggAACCCCAAAIIIIAAAggggAACCCCAAAIIIIAAAggggAACCCCAAAIIIIAAAggggAACCCCAAAIIIIAAAggggAACCCCAAAIIIIAAAggggAACCCCAAAIIIIAAAggggAACCCCAAAIIJISALQFa6UuANtLEziOQCNdMMo2G5vpvbGwUu91uev8aGhrE7XZLRkaGOBwO0+tramqS2tpacTqd/p8Vh+pfSkqKpKenW1GdeDweUePncrksqc/r9Up9fb1/DK3KGTWGqn/kjDFDbEbOvPfeezJy5EhNA6dMmSJbt26NuNGjR4+WAwcOaMoPGzZMKioqpHv37hHHpeA/Ba5evSq5ubly5MgRDcuoUaOkqqoqYqqpU6fKtm3bNOUPHjwoDz/8cFgx1Ryj5hor55lkXpt8Pp9/7VVzdrKuTbHImUGDBsm5c+cCOf3ss89KcXFxWDne+qQBAwZITU1N4L+GDh0q1dXVuuNQwDqB7OxsOXbsWKDCrKwsOX36tO4GFBYWypo1a6KO01bFVu+BmWd0D3/IAuq+KV73wDfPW8x/IYczaU6I5fzHPGN8GiX785lY5sx//dd/ybJlywKDpq6dDz/8UNcgXrlyRXr37i1qTW85VqxYIQsXLtQVh5NjK7By5UpZtGhRoBHqnuzixYvSo0cPXQ27//77NfcIRUVFsnTpUl0x1MmxuG+K1/2Mbrw2CsRynrHqOXAscqbl+cxtt90mf//73wPylZWV8thjj+kaurvvvlv+8pe/BMqouXnx4sW6YnByfAksX75c1BzYcvz0pz+Vzz77TFcj3377bcnJyQmU+fGPfyxq3Q3n4F47HCV958RynrHqfZOa11JTU6N6R/niiy+yv9SXWkl7tln7y/nz58uqVasscVPvKNV8qt7/WHEwzxiv3PK+KS0tzfjgbUSsq6uT5uZmy3KmM3wLYcTadPNQ2WxBn3vx/Vd0Vwjfc0bnR2ljBbiejfUkGgIIIIAAAggggAACCCCAAAIIIIAAAggggAACCCCAAAIIIIAAAggggAACCCCAAAIIIIAAAggggAACCCCAAAIIIIAAAggggAACCCCAAAIIIIAAAggggAACCCCAAAIIIIAAAggggAACCCCAAAIIIIAAAggggAACCCCAAAIIIIAAAggggAACCCCAAAIIIIAAAggggAACCCCAAAIIIICAAQI2A2KYHcJndgXER0CHQCJcMzq6E/enaq7/y5cvS0ZGhtjtdtMb3tDQIG6321+fw+Ewvb6mpiapra0Vp9Pp/1lxqP6lpKRIenq6FdWJx+ORxsZGcblcltTn9Xqlvr7e0pxRY6j6R84YM8Rm5MzChQvl1Vdf1TSwtLRU8vPzI2r0jRs3ZMyYMfLBBx9oymdmZsrOnTulX79+EcWl0PcC586dk4kTJ8rZs2c1JA8++KDs379funTpEhFVWVmZFBQUaMo+//zzsnLlSl3x1Byj5hrWJl1s7Z7s8/n8a69a55N1bbI6Z0pKSmT27NkBc7XuX7p0SXr06KFr0CorK2Xs2LGaMsuWLZPFixfrisPJ1ggsX75cioqKNJXt27dPcnJydDXgypUr0qtXL2lubg6Ui2bNbKtyq/fAzDO6UiCsk9V9UzzugW9e65n/whrOhD8pHuY/5hnj0yjZn8/EKmf+8pe/yL333qsZsCNHjsgDDzygaxBfeOEFWbFiRaCMeqb11VdfSffu3XXF4eTYCFy9elVuv/12/31ty7Fo0SJ55ZVXdDXo6NGjMmzYME2Zzz//XO68805dcVpOtvq+KV73MxHhtVEoVvOMlc+BY5Ez6vnFkiVL5L//+78D6k8//bRs375d19AVFxfLc889FyjTs2dP+dvf/qYrBifHl8BPfvITUe+yWo7XXntNCgsLdTVy8uTJ8sYbbwTKqOeYmzdvDjsG99phU4V9YqzmGSvfUap5LTU1NeJ3lF988YXcdddd7C/DzqrkPNHM/eXx48f9+0sr3x2o+VRdh1YczDPGK7e8b0pLSzM+eBsR6+rq/M/SrcqZzvAtRLRr083DZLMFfe7F91/RXR18zxmdH6WNFeB6NtaTaAgggAACCCCAAAIIIIAAAggggAACCCCAAAIIIIAAAggggAACCCCAAAIIIIAAAggggAACCCCAAAIIIIAAAggggAACCCCAAAIIIIAAAggggAACCCCAAAIIIIAAAggggAACCCCAAAIIIIAAAggggAACCCCAAAIIIIAAAggggAACCCCAAAIIIIAAAggggAACCCCAAAIIIIAAAggggAACBgjYDIhhdgif2RUQHwEdAolwzejoTtyfqrn+/+///k/q6+slIyND7Ha76Y1vaGgQt9vtr8/hcJheX1NTk9TW1orT6fT/rDhU/1JSUiQ9Pd2K6sTj8UhjY6O4XC5L6vN6vZbnjBpD1T9yxpghNiNnsrOz5dixY5oGHj9+XAYPHhxRo2/cuCFjx46VAwcOaMqrPCgvL5fRo0dHFLezF6qqqpK8vDz/vNj6GDVqlOzbt0+6dOkSEdGJEydkyJAhmrJDhw6V6urqiOKpdUnNNaxNEfEFFfL5fP61V63zybo2WZ0zffr0ka+//jpgPX/+fFm1apXuAZs6daps27ZNU+7DDz8UNadyxI+Amsvuv/9+TYOmTJkiW7du1d3IBQsWyOrVqwPlVC6dP39ed5xQBazeAzPPhBoR/X9X903xuAfu27evXLhwgflP/5AmZIl4mv+YZ4xPoWR/PhOrnJk4caK8++67gQF7+umnZfv27boGUN2zqz1CXV1doNzMmTOlpKREVxxOjo3ArFmzZOPGjYHK1T2YWjvT0tJ0NWjy5MnyxhtvBMqoZyR79+7VFePmk62+b4rX/UxUiK0Kx2qesfI5cCxyZs+ePfLUU08FpH/4wx/Kd999J926dQt76FS7e/bs6X+21HKsXbtW5s6dG3YMTowfgXXr1sm8efMCDVLveS5fviypqalhN/LatWvyox/9SP7xj38Eyhw8eFAefvjhsGOoE7nX1sUV1smxmGesfkep6lP5Guk7ynHjxvmf3bcc7C/DSq2kOsns/WUs3mur+VS9/7HiYJ4xXrnlfZPee5xIW6LujZubmy3Lmc7wLUS0a1PrsbTZgj734vuvSJP9+3J8zxmdH6WNFeB6NtaTaAgggAACCCCAAAIIIIAAAggggAACCCCAAAIIIIAAAggggAACCCCAAAIIIIAAAggggAACCCCAAAIIIIAAAggggAACCCCAAAIIIIAAAggggAACCCCAAAIIIIAAAggggAACCCCAAAIIIIAAAggggAACCCCAAAIIIIAAAggggAACCCCAAAIIIIAAAggggAACCCCAAAIIIIAAAggggAACBgjYDIhhdgif2RUQHwEdAolwzejoTtyfqrn+fT6feL1eqa+vl4yMDLHb7aZ3oKGhQdxut78+h8Nhen1NTU1SW1srTqfT/7PiUP1LSUmR9PR0K6oTj8cjjY2N4nK5LKkvFjmjxlD1j5wxZoiNzplTp07JoEGDRM0pLUdmZqZ89NFH0q1bt4gbnZubK7t37w4qv379epk9e3bEcTtjwQ0bNsicOXOCuj5+/HipqKiImOTatWty3333ydmzZwMxbDabnDx5UgYOHBhxXLUuqbmGtSliQk1BdW2qtUmt88m6NlmZM6+//rrMnTtXY/z111/LrbfeqmvA1Jj8/Oc/l8uXLwfKqevmk08+0RWHk80VuOeee0Stcy1Hz5495dNPP/XPT3qOb775Rm677TZNkXXr1skzzzyjJ0zY51q9B2aeCXtowj5R3TfF2x6Y+S/s4UuKE+Nt/mOeMT6tkv35TCxy5g9/+INMnDhRM1hfffWV9O3bV9cAFhcXy3PPPacpc+jQIRk+fLiuOJxsrcDhw4dlxIgRmkpfe+01KSws1NWQ8+fPy+23364ps2/fPsnJydEVp62TrbxvUvXH434masRWAWIxzxj9TC+URyxy5u677xZ1j91ylJaWSn5+fqimav7+wgsvyIoVKwL/17t3b/n22291xeDk+BC45ZZb5OLFi4HGLFq0SF555RVdjSsrK5OCgoJAmTvuuEP++te/6orRcjL32hGxdVgoFvOM1e8oVX2pqakRvaOsrKyUsWPHsr80PvUSIqJV+8tYvNdW86ne56uRDhrzTKRy7Zdred+UlpZmfPA2ItbV1Ulzc7NlOdMZvoWIZm1qPUTqnfBNB99/RXdV8D1ndH6UNlaA69lYT6IhgAACCCCAAAIIIIAAAggggAACCCCAAAIIIIAAAggggAACCCCAAAIIIIAAAggggAACCCCAAAIIIIAAAggggAACCCCAAAIIIIAAAggggAACCCCAAAIIIIAAAggggAACCCCAAAIIIIAAAggggAACCCCAAAIIIIAAAggggAACCCCAAAIIIIAAAggggAACCCCAAAIIIIAAAggggAACCBggYDMghtkhfGZXQHwEdAgkwjWjoztxf6rm+vf5vv+n1+uV+vp6ycjIELvdbnonGhoaxO12++tzOBym19fU1CS1tbXidDr9PysO1b+UlBRJT0+3ojrxeDzS2NgoLpfLkvpikTNqDFX/yBljhtjonCkrK5OCggJN4yZMmCBvvfVWVA3Oz8+XLVu2BMVQ/19aWhpV7M5SWI2LGp+bj2nTprX5/3pcnnjiCdm1a5emiBoXNT7RHmpdUnMNa1O0kt+XV2u+WpvUOp+sa5OVOdO3b1+5cOFCYHCmT58umzZt0j1YO3fulKeeekpTjvlNN6NpBdqaP3//+9/LxIkTddc5Y8YM2bx5c6Bcnz595Pz587rj6Clg9R6YeUbP6IR3rrpvirc9MPNfeGOX6GfF6/zHPGN8ZiX785lY5ExmZqZ8+umngcF69tlnpbi4WPfgDRgwQGpqagLlhg4dKtXV1brjUMA6gezsbDl27FigwqysLDl9+rTuBhQWFsqaNWuijtNexVbeN6k2xON+RvegdFAgFvOM0c/0QnlYnTMvvPCCrFixItAsdW19+OGHoZqp+fuVK1ekd+/eou6JWg4Vc+HChbricHJsBVauXCmLFi0KNEI907p48aL06NFDV8Puv/9+zRpaVFQkS5cu1RWj9cnca0dM125Bq+eZWOyB1XPZ1NTUiN5R3rwvZH9pfA7Ga0Qr95exeK+t5lP1/seKg3nGeOWW901paWnGB28jYl1dnTQ3N1uWM53hW4ho1qaWIbLZgj734vuv6K4IvueMzo/SxgpwPRvrSTQEEEAAAQQQQAABBBBAAAEEEEAAAQQQQAABBBBAAAEEEEAAAQQQQAABBBBAAAEEEEAAAQQQQAABBBBAAAEEEEAAAQQQQAABBBBAAAEEEEAAAQQQQAABBBBAAAEEEEAAAQQQQAABBBBAAAEEEEAAAQQQQAABBBBAAAEEEEAAAQQQQAABBBBAAAEEEEAAAQQQQAABBBBAAAEEEEAAAQMEbAbEMDuEz+wKiI+ADoFEuGZ0dCfuT9Vc/z7fP//p9Xqlvr5eMjIyxG63m96RhoYGcbvd/vocDofp9TU1NUltba04nU7/z4pD9S8lJUXS09OtqE48Ho80NjaKy+WypL5Y5IwaQ9U/csaYITY6Z2bPni0lJSWaxs2fP19WrVoVVYNffvllWbJkSVCMgQMHyoYNGyQ7Ozuq+MlauLq6WtSYnDp1KqiLyvOll16KqusLFiyQ1atXa2LMmjXLPyZGHWpdUnMNa5MxomrdV2uTWueTdW2yKmc2bdokM2fO1AzM8ePHZfDgwboHS8VR8Vof69ev91+/HLETUHPZnDlzNA2YMWOGbNy4UXejTpw4IUOGDNGUe/311+U///M/dcfSW8DqPTDzjN4RCn2+um+Kpz0w81/oMUv0M8ye/9Q8qubTSA/mmUjl2i+X7M9nrM6ZsrIyKSgoCICr50KXLl2SHj166Bq8yspKGTt2rKbMsmXLZPHixbricLI1AsuXL5eioiJNZfv27ZOcnBxdDbhy5Yr06tVLmpubA+VKS0slPz9fV5xQJ1t139TSjnjbz4Ty0ft3q+cZ1T6jn+mF6rOVOfPFF1/IXXfdpWnSkSNH5IEHHgjVTM3fX3jhBVmxYkXg/9Q7ga+++kq6d++uKw4nx0bg6tWrcvvtt/ufC7YcixYtkldeeUVXg44ePSrDhg3TlPn888/lzjvv1BXn5pO5146Kr83CVs4zqgGx2AOr57Kpqam631GyvzQ+3xIhYiz2l7F4r63mU/X+x4qDecZ45Zb3TWlpacYHbyNiXV2d/17JqpzpDN9CRLo2tQyPzRb0uRfff0V3NfA9Z3R+lDZWgOvZWE+iIYAAAggggAACCCCAAAIIIIAAAggggAACCCCAAAIIIIAAAggggAACCCCAAAIIIIAAAggggAACCCCAAAIIIIAAAggggAACCCCAAAIIIIAAAggggAACCCCAAAIIIIAAAggggAACCCCAAAIIIIAAAggggAACCCCAAAIIIIAAAggggAACCCCAAAIIIIAAAggggAACCCCAAAIIIIAAAggYIGAzIIbZIXxmV0B8BHQIJMI1o6M7cX+q5vr3+bTTgdfrlfr6esnIyBC73W56ZxoaGsTtdvvrczgcptfX1NQktbW14nQ6/T8rDtW/lJQUSU9Pt6I68Xg80tjYKC6Xy5L6YpEzagxV/8gZY4bY6Jx56KGH5IMPPtA0bu3atTJ37tyoGlxeXi5TpkwRdR3ffCxbtkwWL14cVfxkK7x8+XIpKioK6paa27dt2yZ5eXlRdXndunUyb948TYwHH3xQ3n///ajitlVYrUtqrmFtMoZWrf1qbVK5kKxrk1U5M2DAAKmpqQkMzJgxY+SPf/xjRAP1i1/8Qk6ePKkp++6778ro0aMjikeh6ASqqqrkl7/8pSbIoEGD5E9/+lNEgR999FHZv39/oGz//v39uZKs+xnmmYjSpMNC6r4pnvbAzH/Gj3G8RDR7/svKypLTp09H3V3mmagJgwIk+/MZq3Omb9++cuHChYDz/PnzZdWqVboHburUqf77t9bHhx9+KNnZ2bpjUcA8gerqarn//vs1FajnF1u3btVd6YIFC2T16tWBcn369JHz58/rjhNOAavum1raEm/7mXCM9Jxj9Tyj2mb0M71Q/bUyZ8aNGyf79u0LNOnpp5+W7du3h2qi5u/KR11DdXV1gf+fOXOmlJSU6IrDybERmDVrlmzcuDFQuXqGpdbWtLQ0XQ2aPHmyvPHGG4EyY8eOlb179+qK0d7JVr9vYp4xZNg0QWKxB1bPZVNTU3W/o2R/afz4x3PEWO4vY/FeW82n6v2PFYeV+xnVn0SaZyL1b3nfpHeNjrQ+tbdrbm62LGc6w7cQka5NagxttqDPvfj+K9Lk/r4c33NG50dpYwW4no31JBoCCCCAAAIIIIAAAggggAACCCCAAAIIIIAAAggggAACCCCAAAIIIIAAAggggAACCCCAAAIIIIAAAggggAACCCCAAAIIIIAAAggggAACCCCAAAIIIIAAAggggAACCCCAAAIIIIAAAggggAACCCCAAAIIIIAAAggggAACCCCAAAIIIIAAAggggAACCCCAAAIIIIAAAggggAACCCCAgAECNgNimB3CZ3YFxEdAh0AiXDM6uhP3p2quf58veDrwer1SX18vGRkZYrfbTe9QQ0ODuN1uf30Oh8P0+pqamqS2tlacTqf/Z8Wh+peSkiLp6elWVCcej0caGxvF5XJZUl8sckaNoeofOWPMEBuZM5cuXZIHHnhALly4oGncjh07JC8vL6oGf/LJJ5Kfny8nT54MijN06FBZuXKlDB8+PKo6Er3w4cOHZeHChXLs2LGgrgwaNEjKysrknnvuiaqb5eXlMmnSJE2MPn36yNGjR6VXr15RxW6vsFqX1FzD2mQMr1r/1dqk1vlkXZusyJmKigqZMGGCIXOdmt/uvfdeUfuUlkOtc4cOHZJ+/foZM/BECUvg3LlzMmLECP9+seVQ18rHH38c0fzZ1py5a9cuefTRR/11JOt+hnkmrHTTdZK6b4qXnGH+0zV0CXOyVfNfbm6uISbMM4YwaoIk+/MZK3Pm9ddfl7lz52p8v/76a7n11lt1DZzas//85z+Xy5cvB8oNHDhQ1N6RI34E1D32qVOnAg3q2bOnfPrpp/77Vz3HN998I7fddpumyLp16+SZZ57RE0bXuVbcN7VuUDztZ3RBhXmylfNMS5OMfKYXTjetypnKykoZO3aspklfffWV9O3bN5xmBs4pLi6W5557TlNG3Wd39ueHuhBjcLJ6vqnuy1sfr732mhQWFupqzfnz5+X222/XlNm3b5/k5OToitPRyVa/b2KeMWzoAoFisQdWe7zU1FRd7yjZXxo/9vEcMdb7y1i811bzqd79c6RjaNV+pqV9iTLPROqpyrW8b0pLS4smTNhl6+rqpLm52bKc6QzfQkSyNqkBs9mCPvfi+6+wM7nNE/meMzo/ShsrwPVsrCfREEAAAQQQQAABBBBAAAEEEEAAAQQQQAABBBBAAAEEEEAAAQQQQAABBBBAAAEEEEAAAQQQQAABBBBAAAEEEEAAAQQQQAABBBBAAAEEEEAAAQQQQAABBBBAAAEEEEAAAQQQQAABBBBAAAEEEEAAAQQQQAABBBBAAAEEEEAAAQQQQAABBBBAAAEEEEAAAQQQQAABBBBAAAEEEEAAAQQMELAZEMPsED6zKyA+AjoEEuGa0dGduD9Vc/37fG1PB16vV+rr6yUjI0PsdrvpnWpoaBC32+2vz+FwmF5fU1OT1NbWitPp9P+sOFT/UlJSJD093YrqxOPxSGNjo7hcLkvqi0XOqDFU/SNnjBliI3OmurpaRowYIepaa33s2bNHxo0bF3WDZ86cKZs2bWozjvrbkiVLpHv37lHXk0gBrl696u/3xo0b22z2jBkz2v2bnn7u3btXHn/8cU0RtU4cOnRIsrOz9YTSfa5al9Rcw9qkm67NAmoPoNYmNX7JujZZkTPqelDXRctxyy23yGeffSbdunXTPVDl5eUyadIkTbnMzEx5//33O92cphvPoAJqLn3ooYfk7Nmzmog7duyQvLw83bVcu3ZN7r77bvn2228DZdU6qNZDdag9cDLvZ5hndKdMyALxlDPMfyGHK6FOsHr+MwqHecYoyX/GSfbnM1bmTN++feXChQsB3OnTp7d7H9vRSO7cuVOeeuopzSn5+flSWlpqfAIQUbdAQUGBlJWVacr9/ve/l4kTJ+qOpe7bN2/eHCjXp08fOX/+vO44egtYcd/Uuk3xtJ/RaxXO+VbOMy3tMfKZXjh9tCpnBgwYIDU1NYEmPfvss1JcXBxOEzXn3Bxn6NChop5dcsSvgHrGeOzYsUADs7Ky5PTp07obXFhYKGvWrIk6TqiKrX7fxDwTakT0/z0We2D1XDY1NVXXO0r2l/rHNhFLxMv+MhbvtdV8qt7/WHFYtZ9p6UuizDPR2Le8b0pLS4smTNhl6+rqpLm52bKc6QzfQkSyNtlsQZ978f1X2Fnc5ol8zxmdH6WNFeB6NtaTaAgggAACCCCAAAIIIIAAAggggAACCCCAAAIIIIAAAggggAACCCCAAAIIIIAAAggggAACCCCAAAIIIIAAAggggAACCCCAAAIIIIAAAggggAACCCCAAAIIIIAAAggggAACCCCAAAIIIIAAAggggAACCCCAAAIIIIAAAggggAACCCCAAAIIIIAAAggggAACCCCAAAIIIIAAAggggAACBgjYDIhhdgif2RUQHwEdAolwzejoTtyfqrn+fb72pwOv1yv19fWSkZEhdrvd9I41NDSI2+321+dwOEyvr6mpSWpra8XpdPp/VhyqfykpKZKenm5FdeLxeKSxsVFcLpcl9cUiZ9QYqv6RM8YMsZE5U1FRIRMmTAhq2P79++WRRx6JusE7d+6UefPmyeXLl4NiqWv6N7/5jSxcuDDqehIhwMqVK+W3v/2tqGuEVMH9AAAgAElEQVTw5qNnz56ydu1amThxYtRdeeedd2TMmDFBcbZt2yb/8R//EXX8cAKodUn1k7UpHK3Q56h9gFqb1DqfrGuT2Tlz5swZycrK0mDPmjVLNmzYEHoA2jjj5ZdfliVLlmj+MmzYMKmqqpKuXbtGFJNC4Qlcv35dRo8eLUeOHNEUUOPx0ksvhRfkprNmz54tJSUlmv+tqamR/v37B/5P7YGTeT/DPBNR6nRYKF5yhvnP+LGNVcRYzX9G9Zd5xijJf8ZJ9uczVuXMpk2bZObMmZoBOn78uAwePFj3oKk4Kl7rY/369aL2GhyxE1B7/jlz5mgaMGPGDNm4caPuRp04cUKGDBmiKbdq1SqZP3++7liRFDD7vunmNsXLfiYSq3DKWDXPtG6Lkc/0wumjFTlTVlYmBQUFgeao5+qXLl2SHj16hNPEwDmVlZUyduxYTZlly5bJ4sWLdcXhZGsEli9fLkVFRZrK9u3bJzk5OboacOXKFenVq5c0NzcHypWWlkp+fr6uOOGebPX7JuaZcEcm/PNisQdWz2VTU1PDfkfJ/jL88UzUM83eX6p9qtqvhnvE4r22mk/V+x8rDiv2M637kQjzTLTuLe+b0tLSog0VVvm6ujr/Wm9VznSGbyH0rk02W9DnXnz/FVb2tnsS33NG50dpYwW4no31JBoCCCCAAAIIIIAAAggggAACCCCAAAIIIIAAAggggAACCCCAAAIIIIAAAggggAACCCCAAAIIIIAAAggggAACCCCAAAIIIIAAAggggAACCCCAAAIIIIAAAggggAACCCCAAAIIIIAAAggggAACCCCAAAIIIIAAAggggAACCCCAAAIIIIAAAggggAACCCCAAAIIIIAAAggggAACCCCAgAECNgNimB3CZ3YFxEdAh0AiXDM6uhP3p2quf5+v4+nA6/VKfX29ZGRkiN1uN71zDQ0N4na7/fU5HA7T62tqapLa2lpxOp3+nxWH6l9KSoqkp6dbUZ14PB5pbGwUl8tlSX2xyBk1hqp/5IwxQ2xkzpSVlUlBQYGmYSr/Kysr5ZFHHom6wep6mj9/vmzbtq3NWL1795bCwkKZO3du1HXFY4B169ZJcXGxXLx4sc3mTZkyRVavXu2fU6M93nnnHcnJyZHm5mZNqNLSUvnVr35l6Tyj1iU117A2RTuq35dXewF1Lal1PlnXJrNz5sUXX5Rly5ZpBkTNc4899lhEg5Sfny9btmzRlB05cqTs37/fkv1YRI1O8EJqTzhmzBg5ePCgpifTpk0TtZZFcrz99tv+ebP1UVRUJEuXLg0Kp/bAybyfYZ6JJIM6LhMvOcP8Z/zYWh0x1vOfUf1lnjFK8p9xkv35jFU5M2DAAKmpqQnAqv3GH//4x4gG7Be/+IWcPHlSU/bdd9+V0aNHRxSPQtEJVFVVyS9/+UtNkEGDBsmf/vSniAI/+uij/v1+y5GVlSWHDh1K+ntt9sARpUu7hYx8phdOy8y+11Zt6Nu3r1y4cCHQHPUccNWqVeE0T3PO1KlTg54ffvjhh5Kdna07FgXME6iurpb7779fU4F6vrl161bdlS5YsMD/XLTl6NOnj5w/f153HD0FrH7fZNV+prVBMs4zrfsXiz2wei6bmpoa9jtK9pd6rsrEOteK/eXp06d1o8TivbaaT414rxVOZ63YzyTaPBOOW0fntLxvSktLizZUWOXr6ur87y6typnO8C2EnrXJZgv63Ivvv8LK3HZP4nvO6PwobawA17OxnkRDAAEEEEAAAQQQQAABBBBAAAEEEEAAAQQQQAABBBBAAAEEEEAAAQQQQAABBBBAAAEEEEAAAQQQQAABBBBAAAEEEEAAAQQQQAABBBBAAAEEEEAAAQQQQAABBBBAAAEEEEAAAQQQQAABBBBAAAEEEEAAAQQQQAABBBBAAAEEEEAAAQQQQAABBBBAAAEEEEAAAQQQQAABBBBAAAEEEDBAwGZADLND+MyugPgI6BBIhGtGR3fi/lTN9e/zhZ4OvF6v1NfXS0ZGhtjtdtM72NDQIG6321+fw+Ewvb6mpiapra0Vp9Pp/1lxqP6lpKRIenq6FdWJx+ORxsZGcblcltQXi5xRY6j6R84YM8RG5syaNWuksLAwqGF79uyRcePGGdLgyspKKSoqkpqamjbj9ezZU2bNmiUFBQXSvXt3Q+qMVZCrV69KaWmplJSUyOXLl9tsRlZWlixbtkxycnIMaebevXvl8ccfD4pVXFwszz77rP//jcyZcBqt1iU117A2haMV+hy1H1Brk1rnk3VtMjtnBgwYoJmD7rjjDjlz5ox069Yt9AC0cUZubq7s3r1b85eRI0eKuh67du0aUUwKtS1w/fp1/3p08OBBzQnjx4+XioqKiNiuXbsm/fv3ly+//DJQXs3Np0+fbjee2gMn836GeSaiVOqwULzkDPOf8WNrVUSr5r/MzEz/mmj2wTxjvHCyP5+xImfUXmLChAmawdmxY4fk5eXpHrBPPvlE7r33XlHPsVoO9Rzk0KFD0q9fP93xKBC5wLlz52TEiBH+vVvLoe6lPv74Y7nnnnt0By4vL5dJkyZpyu3atUvUPUFnuNdmD6w7ZToskGw58/rrr8vcuXM1ff7666/l1ltv1QWnnnn8/Oc/1zxLGzhwoKi5lSN+BNQceurUqUCD1DPdTz/91P/8T8/xzTffyG233aYpsnr1annuuef0hInoXKvfN1mxn7kZItnmmZv7F4s9sJqjUlNTw3pHyf4yoksz7gtZub+MBMPq99p1dXXS3Nyse/6PpG+qjNnvDhJtnonUsXW5lvdNaWlpRoQLGcPqnOkM30KEuzbZbEGfe/H9V8iM7fCE0B9wRRef0gjoEeB61qPFuQgggAACCCCAAAIIIIAAAggggAACCCCAAAIIIIAAAggggAACCCCAAAIIIIAAAggggAACCCCAAAIIIIAAAggggAACCCCAAAIIIIAAAggggAACCCCAAAIIIIAAAggggAACCCCAAAIIIIAAAggggAACCCCAAAIIIIAAAggggAACCCCAAAIIIIAAAggggAACCCCAAAIIIIAAAggggAAClgjYLKklukp80RWnNAKGCiTCNWNoh2McTHP9+3zhTQder1fq6+slIyND7Ha76V1oaGgQt9vtr8/hcJheX1NTk9TW1orT6fT/rDhU/1JSUiQ9Pd2K6sTj8UhjY6O4XC5L6otFzqgxVP0jZ4wZYiNzZuXKlbJo0aKghu3YsUPy8vKMabCIFBcXy/Lly6Wurq7dmFOnTpXJkyfL8OHDDavXikCHDx+W7du3y9atW9utTs0nixcvlsLCQsOaVF5eLpMmTQqKt2LFClm4cKHm/43MmXA6oNYlNdewNoWjFfoctSdQa5Na55N1bTIzZ9577z0ZOXKkBnrKlCkdXrOhRmX06NFy4MABzWnDhg2TiooK6d69e6ji/D0MgatXr0pubq4cOXJEc/aoUaOkqqoqjAhtn6LWmm3btmn+ePDgQXn44Yc7jKn2wMm8n2GeiTil2i0YDznD/Gf8uFoR0cr57w9/+IOMGTPGkntt5hnjsyfZn89YkTOPP/647N27NzA4t9xyi3z22WfSrVs33QPW1v1ZZmamvP/+++wPdWtGVkDNnw899JCcPXtWEyDS5xvXrl2Tu+++W7799ttAvHHjxsmePXsC/+4M99rsgSPLx/ZKJVvO9O3bVy5cuBDo7vTp02XTpk260Xbu3ClPPfWUplx+fr6UlpbqjkUB4wUKCgqkrKxME/j3v/+9TJw4UXdlM2bMkM2bNwfK3XbbbfLhhx8m7fsmK/YzNw9Css0zN/cvFntg9Vw2NTU1rPsm9pe6p4W4LhCL/WUkIFa/11bv+Zqbm/1ztxWHme8O2mp/vM8zRpi3vG9KS0szIlzIGFbnTGf4FiKctclmC/rci++/QmZrhyeE9wFXdHVQGoFwBbiew5XiPAQQQAABBBBAAAEEEEAAAQQQQAABBBBAAAEEEEAAAQQQQAABBBBAAAEEEEAAAQQQQAABBBBAAAEEEEAAAQQQQAABBBBAAAEEEEAAAQQQQAABBBBAAAEEEEAAAQQQQAABBBBAAAEEEEAAAQQQQAABBBBAAAEEEEAAAQQQQAABBBBAAAEEEEAAAQQQQAABBBBAAAEEEEAAAQQQQAABywRsltUUeUW+yItSEgHDBRLhmjG80zEMqLn+fb7wpwOv1yv19fWSkZEhdrvd9C40NDSI2+321+dwOEyvr6mpSWpra8XpdPp/VhyqfykpKZKenm5FdeLxeKSxsVFcLpcl9cUiZ9QYqv6RM8YMsZE5s3LlSlm0aFFQw9auXStz5841psEi/jx/9dVXZfXq1aKu6/aOzMxMefLJJ2X8+PHSr18/w+o3MtC5c+dk9+7d8uabb8rZs2fbDa3m5Pnz58vzzz8vaWlphjVh3bp1Mm/evKB4K1askIULF7ZZj5E5E05H1Lqk5hrWpnC0Qp+j9gVqbVI5laxrk5k5o64LNf+0PkpLSyU/Pz80fhtn3LhxQ8aMGSMffPCB5q9q/tq5c2fczl0RdTYGhdQcO3HixKD59cEHH5T9+/dLly5dImpVWVmZFBQUaMqq+Vmtg+Ecag+czPsZ5plwskDfOfGQM8x/+sYs1mdbPf8tX77c0ntt5hnjMyzZn8+YnTNnzpyRrKwszcDMmjVLNmzYENFgvfzyy7JkyRJN2WHDhklVVZV07do1opgUCk/g+vXrMnr0aDly5IimgBqPl156KbwgN501e/ZsKSkp0fxvTU2N9O/fX/N/neFemz1wRCnUbqFkyplNmzbJzJkzNX09fvy4DB48WDeaiqPitT7Wr18v6lrkiJ2AWhPnzJmjacCMGTNk48aNuht14sQJGTJkiKacijNlypSkft9k9n6mrYFIpnmmrf7FYg+snsumpqaGfEfJ/lL31BC3BWK5v4wExer32nV1ddLc3Ox//2PFYea7g0SbZ4zybnnfZOS7y47aZnXOdIZvIUKtTTZb0OdefP8V3QUU/gdc0dVDaQTCEeB6DkeJcxBAAAEEEEAAAQQQQAABBBBAAAEEEEAAAQQQQAABBBBAAAEEEEAAAQQQQAABBBBAAAEEEEAAAQQQQAABBBBAAAEEEEAAAQQQQAABBBBAAAEEEEAAAQQQQAABBBBAAAEEEEAAAQQQQAABBBBAAAEEEEAAAQQQQAABBBBAAAEEEEAAAQQQQAABBBBAAAEEEEAAAQQQQAABBBBAAAEELBWwWVpbZJX5IitGKQRMEUiEa8aUjscoqOb69/n0TQder1fq6+slIyND7Ha76V1oaGgQt9vtr8/hcJheX1NTk9TW1orT6fT/rDhU/1JSUiQ9Pd2K6sTj8UhjY6O4XC5L6otFzqgxVP0jZ4wZYiNzZs2aNVJYWBjUsPnz58uqVauMafD/j3LlyhV5/fXXZf369aLysKNj4MCB8sgjj8jo0aNl+PDhhrZDb7DDhw/LgQMHZP/+/XLq1KkOi6t5as6cOfLMM89Ijx499FbV4fkLFiyQ1atXB51TXFwszz77bIdljcyZcDql1iU1xqxN4WiFPkftDdTapNb5ZF2bzMyZ7OxsOXbsmAb6+PHjMnjw4ND4bZxx48YNGTt2rH9eaH2oda68vNw/b3HoF6iqqpK8vDz/vq/1MWrUKNm3b5906dJFf1AROXHihAwZMkRTdujQoVJdXa0rntoDJ/N+hnlGVzqEdXI85AzzX1hDFfOTYjX/WX2vzTxjfKol+/MZs3PmxRdflGXLlmkGprKyUh577LGIBis/P1+2bNmiKTty5Ej/faQVz+sianSCF1Lz2JgxY+TgwYOankybNk3Kysoi6t3bb78tOTk5mrJFRUWydOnSNuN1hntt9sARpVK7hZIpZwYMGCA1NTWBvqrr8Y9//GNEYL/4xS/k5MmTmrLvvvsu99cRaUZfSO1Pf/nLX2oCDRo0SP70pz9FFPzRRx/1r4ctR1ZWlpw+fdr/T/YzEZF2WCiZ5pm2OhqLnFHPZVNTU0O+o2R/aXw+Wx0xHvaXkfTZ6vfadXV10tzc7H//Y8Vh5ruDRJtnjPJued+UlpZmVMgO41idM+r9pPqpdzZW3I/H4jlwR2uTzRb0uRfff0WX6fo+4IquLkojEEqA6zmUEH9HAAEEEEAAAQQQQAABBBBAAAEEEEAAAQQQQAABBBBAAAEEEEAAAQQQQAABBBBAAAEEEEAAAQQQQAABBBBAAAEEEEAAAQQQQAABBBBAAAEEEEAAAQQQQAABBBBAAAEEEEAAAQQQQAABBBBAAAEEEEAAAQQQQAABBBBAAAEEEEAAAQQQQAABBBBAAAEEEEAAAQQQQAABBBBAAAEEELBcwGZ5jfor9OkvQgkETBNIhGvGtM7HILDm+vf59E8HXq9X6uvrJSMjQ+x2u+ldaGhoELfb7a/P4XCYXl9TU5PU1taK0+n0/6w4VP9SUlIkPT3diurE4/FIY2OjuFwuS+qLRc6oMVT9I2eMGWIjc6asrEwKCgqCGjZhwgTZvn27dOvWzZhG//8oar7avHmzbNmyRf7yl7+EjK2u+2HDhkl2drYMHjxY7rnnHunevXvIcpGccPXqVfnkk0/kxIkTUl1dLUeOHBF1vYQ6fvrTn8q0adNk+vTpkpqaGup0XX+/du2aTJ48WXbt2hVUrrS0VPLz88OKZ2TOhFOhGmdlx9oUjlboc9T+QK1Nap1P1rXJrJw5deqUDBo0SFrvsTIzM+Wjjz6Kan7Lzc2V3bt3Bw3e+vXrZfbs2aEHlTMCAhs2bJA5c+YEiYwfP14qKioillLz53333Sdnz54NxLDZbHLy5EkZOHCg7rhqD5zM+xnmGd0pEbJArHOG+S/kEMX8hFjPf1bfazPPGJ9yyf58xuycGTBggNTU1AQG5o477pAzZ85EvEdsa384cuRI2bt3r3Tt2tX4BOjEEa9fvy7jxo2TgwcPahSi2T+qvWP//v3lyy+/DMTMysqS06dPdyjdGe612QMbe7ElS86oezX17LD1sWPHDsnLy9MNpp7F3XvvvaL2Ji2Heo586NAh6devn+54FIhc4Ny5czJixAj/vW/LoZ5Fffzxx/5nsnqP8vJymTRpkqaYesap1syWg/2MXtXQ5yfLPNNeT2ORM+q5rHruH+odJfvL0PkZr2fE0/4yEiOr32vX1dVJc3Oz//2PFYdZ7w4ScZ4xyrvlfVNaWppRITuMY3XOqPeT6qf2lFZ9P2P1fVN7a5N6B3LTwfdf0WW5/g+4oquP0gh0JMD1TH4ggAACCCCAAAIIIIAAAggggAACCCCAAAIIIIAAAggggAACCCCAAAIIIIAAAggggAACCCCAAAIIIIAAAggggAACCCCAAAIIIIAAAggggAACCCCAAAIIIIAAAggggAACCCCAAAIIIIAAAggggAACCCCAAAIIIIAAAggggAACCCCAAAIIIIAAAggggAACCCCAAAIIIIAAAggggAACCMSdgC3uWhTcIF8CtJEmdh6BRLhmkmk0NNe/zxfZdOD1eqW+vl4yMjLEbreb7tPQ0CBut9tfn8PhML2+pqYmqa2tFafT6f9Zcaj+paSkSHp6uhXVicfjkcbGRnG5XJbUF4ucUWOo+kfOGDPERuZMRUWFTJw4UdS11vrIzMyU3/3udzJ48GBjGn1TlMrKSikvL5c333xTV/zevXvLz372M7nzzjulb9++csstt0jPnj2le/fu8qMf/cg/T6g8+8EPfuCPq64tNW+pvP/uu+/888nf/vY3+fbbb+X8+fPyxRdfyJ///Ge5ePGirnY8+eSTkpeXJzk5ObrKhXvyiRMn5Ne//rWcPXtWU0TN8zt37pTc3NxwQ/nPMzJnwqlYrUvKnLUpHK3Q56g9glqb1Pgn69pkVs6UlZVJQUGBBnnChAny1ltvhYbv4Iz8/HzZsmVL0Bnq/0tLS6OK3VkKq3FR43PzMW3atDb/X4/LE088Ibt27dIUUeOixifSQ60lybyfYZ6JNDPaLxfrnGH+M35MjYoYL/Of1ffazDNGZdA/4yT78xkzc+a9996TkSNHagZlypQpsnXr1ogHavTo0XLgwAFN+WHDhom651b3qxzRC1y9etV/L3zkyBFNsFGjRklVVVXEFUydOlW2bdumKX/w4EF5+OGHQ8bsDPfa7IFDpoGuE5IlZx5//HHZu3dvoO/q+dxnn30m3bp10+WhTlbPBydNmqQpp55Lvv/++8yfujUjK6Dm14ceeijoOeSOHTv8zz/1HteuXZO7777b//y15Rg3bpzs2bMnKBT7Gb26oc9PlnmmvZ7GImfUc9nU1NQO31Gyvwydm/F4RjzuLyNxsvq9dl1dnTQ3N/vf/1hxmPXuINHmGSOtW943paWlGRm23VhW54x6P6l+6tsEq76fsfq+qa21yWYL+tyL77+iy/DIPuCKrk5KI9CeANczuYEAAggggAACCCCAAAIIIIAAAggggAACCCCAAAIIIIAAAggggAACCCCAAAIIIIAAAggggAACCCCAAAIIIIAAAggggAACCCCAAAIIIIAAAggggAACCCCAAAIIIIAAAggggAACCCCAAAIIIIAAAggggAACCCCAAAIIIIAAAggggAACCCCAAAIIIIAAAggggAACCCCAAAIIIIAAAgggEHcCtrhrUXCDfAnQRprYeQQS4ZpJptHQXP8+X+TTgdfrlfr6esnIyBC73W66UUNDg7jdbn99DofD9PqampqktrZWnE6n/2fFofqXkpIi6enpVlQnHo9HGhsbxeVyWVJfLHJGjaHqHzljzBAbmTPV1dXy7//+73LhwoWgxpWWlkp+fr4xjW4jirrWdu3aJbt375YDBw6YVo8RgUeNGiX/9m//Jk888YR//jPrKCsrk4KCgqDwffr0kf/5n/+R7OzsiKo2MmfCaYBal9Rcw9oUjlboc9Q+QV0vap1P1rXJrJyZPXu2lJSUaJDnz58vq1atCg3fwRkvv/yyLFmyJOiMgQMHyoYNGyK+VqNqVAIUVmuOGpNTp04FtVZ5vvTSS1H1YsGCBbJ69WpNjFmzZvnHJNpD7YGTeT/DPBNthgSXj3XOMP8ZP6bRRIzH+c/qe23mmWgyqO2yyf58xsycWbhwobz66qsa2Gjuf2/cuCFjxoyRDz74QBMzMzNTdu7cKf369TM+ATpRxHPnzsnEiRPl7Nmzml4/+OCDsn//funSpUtEGm3dfz///POycuXKsON1hntt9sBhp0NYJyZDzpw5c0aysrIMu+9q6/562LBhUlVVJV27dg3LlZMiE7h+/bqMHj1ajhw5ogkQzf15W/chNTU10r9//zYbyX4msrHrqFQyzDMd9S8WOaOey6ampnb4jpL9pfG5bGbEeN5fRtJvq99r19XVSXNzs6nvylo7mPXuoD3reJ1nIsmN9sq0vG9KS0szMmy7sazOGfV+Uv3UtwnJ+v3MzWuTzRb0uRfff0WX3ZF/wBVdvZRGoC0BrmfyAgEEEEAAAQQQQAABBBBAAAEEEEAAAQQQQAABBBBAAAEEEEAAAQQQQAABBBBAAAEEEEAAAQQQQAABBBBAAAEEEEAAAQQQQAABBBBAAAEEEEAAAQQQQAABBBBAAAEEEEAAAQQQQAABBBBAAAEEEEAAAQQQQAABBBBAAAEEEEAAAQQQQAABBBBAAAEEEEAAAQQQQAABBBBAAAEEEEAg7gRscdei4Ab5EqCNNLHzCCTCNZNMo6G5/n2+6KYDr9cr9fX1kpGRIXa73XSnhoYGcbvd/vocDofp9TU1NUltba04nU7/z4pD9S8lJUXS09OtqE48Ho80NjaKy+WypL5Y5IwaQ9U/csaYITYyZy5duiRPP/20fPDBB0GNmzJlimzYsEG6detmTMPbiaKuuXfeeUcOHjzob8fFixdNrS9U8N69e8uDDz4oI0eOlEceecQ/35l5XLt2TWbPni3btm0Lqka144033pBevXpF1QQjcyachqh1Sc01rE3haIU+R+0V1HWi1vlkXZvMypmHHnooaH5bu3atzJ07NzR8B2eUl5eLmiPVPuXmY9myZbJ48eKo4idb4eXLl0tRUVFQt1ROq7kvLy8vqi6vW7dO5s2bp4mh5s/3338/qritC6s9cDLvZ5hnDEuVQKBY5wzzn/FjGknEeJ7/rL7XZp6JJIM6LpPsz2fMzJns7Gw5duyYBvj48eMyePDgiAbqxo0bMnbsWDlw4ICmvHoOovaNo0ePjihuZy9UVVXl3yeqPVjrY9SoUbJv3z7p0qVLREQnTpyQIUOGaMoOHTpUqqurdcfrDPfa7IF1p0WHBZIhZ1588UVR972tj8rKSnnsscciwsrPz5ctW7Zoyqpncvv377fkfUdEjU7wQmofOGbMGP+z2NbHtGnTpKysLKLevf3225KTk6Mpq54DLF26tMN47Gci4k76eaajDsYiZ9Rz2dTU1A7fUbK/ND6XzYho5f5S7Tc//vhjM7oRFNPq99p1dXXS3Nxs+ruzlo6a9e6gvcGJ13nGyGRqed+UlpZmZNh2Y1mdM+r9pPqpe/Jk/X6m9dpkswV97sX3X9FldnQfcEVXN6URuFmA65mcQAABBBBAAAEEEEAAAQQQQAABBBBAAAEEEEAAAQQQQAABBBBAAAEEEEAAAQQQQAABBBBAAAEEEEAAAQQQQAABBBBAAAEEEEAAAQQQQAABBBBAAAEEEEAAAQQQQAABBBBAAAEEEEAAAQQQQAABBBBAAAEEEEAAAQQQQAABBBBAAAEEEEAAAQQQQAABBBBAAAEEEEAAAQQQQAABBBCIOwFb3LUouEG+BGgjTew8AolwzSTTaGiuf58v+unA6/VKfX29ZGRkiN1uN92qoaFB3G63vz6Hw2F6fU1NTVJbWytOp9P/s+JQ/UtJSZH09HQrqhOPxyONjY3icrksqS8WOaPGUPWPnDFmiI3OmdmzZ0tJSUlQ4+644w5Zt26dPPbYY8Y0PGrr3OMAACAASURBVIwo586dk+rqajl+/Lh88sknUlNTI2oeMONQc2ZWVpbcc889MmTIEMnOzpZ+/fqZUVWbMd9++22ZO3eufPnll0F/nzVrlmzYsMGwthidM6EaptYlNdewNoWSCu/var+g1iaVs8m6NpmRM5cuXZIHHnhALly4oIHesWOH5OXlhYffzllqfsrPz5eTJ08GnTF06FBZuXKlDB8+PKo6Er3w4cOHZeHChXLs2LGgrgwaNEjKysr88280R3l5uUyaNEkTok+fPnL06FHp1atXNKGDyqo9cDLvZ5hnDE0Xf7BY5oxa95n/jB/TcCMmyvxn9b0280y4GRT+ecn+fMasnDl16pSovUjrZ3KZmZny0UcfSbdu3cIfgJvOzM3Nld27dweVX79+vah7bo7wBdS98Jw5c4IKjB8/XioqKsIPdNOZ165dk/vuu0/Onj0b+IvNZvPv6QcOHBhR3M5wr80eOKLUaLdQMuTMgAED/M/rWg71/PDMmTMRz6FtzZ8jR46UvXv3SteuXY0dgE4e7fr16zJu3Dg5ePCgRiKa+VXNrf3799c831TPW0+fPh2WNvuZsJh0nZQM80xHHY5Fzqjnsqmpqe2+o2R/qStFY3Ky1fvLAwcO+Pedyfpeu66uTpqbm/3vf6w4zHh3kGjzjNHOLe+b0tLSjA7dZjyrc0a9n1Q/9W1Csn4/07I2/cu//MvN5nz/FV1WR/8BV3T1UxqB1gJcz+QDAggggAACCCCAAAIIIIAAAggggAACCCCAAAIIIIAAAggggAACCCCAAAIIIIAAAggggAACCCCAAAIIIIAAAggggAACCCCAAAIIIIAAAggggAACCCCAAAIIIIAAAggggAACCCCAAAIIIIAAAggggAACCCCAAAIIIIAAAggggAACCCCAAAIIIIAAAggggAACCCCAAAIIIIAAAggggEDcCdjirkXBDfIlQBtpYucRSIRrJplGQ3P9+3zGTAder1fq6+slIyND7Ha76V4NDQ3idrv99TkcDtPra2pqktraWnE6nf6fFYfqX0pKiqSnp1tRnXg8HmlsbBSXy2VJfbHIGTWGqn/kjDFDbHTOlJWVyfTp06WteWnWrFmyatUq6datmzGN1xnl3Llz8vnnn8uXX34pX3/9tVy6dEmuXLninxeUg8pnNS+puUIdah5Ueabmi7S0NH/e9ejRQ3r16iW33Xab3HHHHXLXXXdJv379dLbEmNOvXbsmCxYskJKSkqCANptNNm/eLPn5+cZU1iqK0TkTqoFqXVJjw9oUSiq8v6trU61NKr+TdW0yI2eqq6tlxIgRgfmhRXvPnj0ybty48PA7OGvmzJmyadOmNs9Qf1uyZIl079496noSKcDVq1f9/d64cWObzZ4xY0a7f9PTz71798rjjz+uKaKuj0OHDkl2draeUGGfq9aaZN7PMM+EnQphnxjLnDlz5gzzX9gjZcyJiTj/WX2vzTxjTK61jpLsz2fMyhl1/1tQUKAZkAkTJshbb70V1SCp+7gtW7YExVD/X1paGlXszlJYjYsan5uPadOmtfn/elyeeOIJ2bVrl6aIGpdo7787w702e2A9mRb63ETPmffee09Gjhyp6eiUKVNk69atoTvfzhmjR4+WAwcOaP46bNgwqaio6HT31BEjhiio9qq5ubly5MgRzZmjRo2SqqqqiKudOnWqbNu2TVP+4MGD8vDDD4cdk/1M2FRhn5jo80yojsYiZ9Rz2dTU1HbfUbK/DDVqsft7LPaXam4MlTNGi1j9Xruurk6am5v973+sOMx4d9BRu+NxnjHaueV9k3qPasVhdc6o95Pqp94RJ+v3M2oMe/bsefPw8f1XdAltzAdc0bWB0gi0CHA9kwsIIIAAAggggAACCCCAAAIIIIAAAggggAACCCCAAAIIIIAAAggggAACCCCAAAIIIIAAAggggAACCCCAAAIIIIAAAggggAACCCCAAAIIIIAAAggggAACCCCAAAIIIIAAAggggAACCCCAAAIIIIAAAggggAACCCCAAAIIIIAAAggggAACCCCAAAIIIIAAAggggAACCCCAAAIIIIAAAnEnYIu7FgU3yJcAbaSJnUcgEa6ZZBoNzfXv8xk3HXi9Xqmvr5eMjAyx2+2mmzU0NIjb7fbX53A4TK+vqalJamtrxel0+n9WHKp/KSkpkp6ebkV14vF4pLGxUVwulyX1xSJn1Biq/pEzxgyx0Tlz6tQpmTVrlhw7diyogbfccou88sorkpeXZ0zjO2mU8vJyeeGFF+Tbb78NEhg6dKiUlJTIwIEDTdMxOmdCNVStS2quYW0KJRXe39W+Qa1Nap1P1rXJjJypqKiQCRMmBCHv379fHnnkkfDwOzhr586dMm/ePLl8+XLQWWrP8pvf/EYWLlwYdT2JEGDlypXy29/+1n/d33z07NlT1q5dKxMnToy6K++8846MGTMmKM6uXbskNzc36vgdBVB74GTezzDPGJ8+scyZqqoq5j/jh7TNiIk8/1l9r808Y3xSJvvzGbNyZvbs2f77r9bH/PnzZdWqVVEN0ssvvyxLliwJiqHu8zZs2CDZ2dlRxU/WwtXV1aLGRD2XuPlQni+99FJUXV+wYIGsXr1aE0M9/1BjYsTRGe612QMbkSn/jJHoOaPucV999VUNSmlpqeTn50cEdePGDf893gcffKApn5mZKeqeu1+/fhHFpdD3AufOnfPfi589e1ZD8uCDD4p6NtKlS5eIqMrKyqSgoEBT9vnnnxe1N9Z7sJ/RKxb6/ESfZ0L1MBY5o57LpqamtvuOkv1lqFGz9u+x3l+qe+1QOWO0iNXvtevq6qS5udn//seKw4x3Bx21Ox7nGaOdW943paWlGR26zXhW54x6T6F+6tuEZP1+5gc/+MHN1nz/FV02G/cBV3TtoDQCSoDrmTxAAAEEEEAAAQQQQAABBBBAAAEEEEAAAQQQQAABBBBAAAEEEEAAAQQQQAABBBBAAAEEEEAAAQQQQAABBBBAAAEEEEAAAQQQQAABBBBAAAEEEEAAAQQQQAABBBBAAAEEEEAAAQQQQAABBBBAAAEEEEAAAQQQQAABBBBAAAEEEEAAAQQQQAABBBBAAAEEEEAAAQQQQAABBBBAAAEEEIg7AVvctSi4Qb4EaCNN7DwCiXDNJNNoaK5/n8/Y6cDr9Up9fb1kZGSI3W433a2hoUHcbre/PofDYXp9TU1NUltbK06n0/+z4lD9S0lJkfT0dCuqE4/HI42NjeJyuSypLxY5o8ZQ9Y+cMWaIzciZhQsXyquvvtpmA8eMGSNLliyRwYMHG9OBThLlxIkTfrf9+/e32eO5c+fK2rVrLdEwI2c6arhal9Rcw9pkzPCqvYNam9Q6n6xrkxk5U1ZWJgUFBZpBUOt7ZWWlPPLII1EPjhqT+fPny7Zt29qM1bt3byksLBR1rSfjsW7dOikuLpaLFy+22b0pU6bI6tWr/fNAtMc777wjOTk50tzcrAml4itfq/bAybyfYZ6JNkuDy6v7pljlzP/+7/8y/xk/pIGI8TD/lZaWSn5+flS9tPpem3kmquFqs3CyP58xK2ceeugh+eCDDzSm6r4s2j1beXm5qP2PurZuPpYtWyaLFy82PgkSOOLy5culqKgoqAdqX6f213l5eVH1Ts3V8+bN08R48MEH5f33348q7s2FO8O9dqz2M1Y8BzZrnukoyRI9Z7Kzs+XYsWOaLh4/fjziZ4Y3btyQsWPHyoEDBzQx1XNkNa+OHj3a0Gu2swSrqqryz6Pq+m19jBo1Svbt2yddunSJiEI96xwyZIim7NChQ6W6ujqieKoQ+5mI6dotmOjzTCiRWOSMegaYmpra7jtK9pehRs2av8fL/lLdD4TKGaNFWt4dpKWlGR26zXh1dXX+57RGPPcNp8FmvDvoqN54nGfCcdJzTrLnjHo/qX5qT2nVuwMrv5+x2YI+9+L7Lz0XQPC5xn7AFV1bKI0A1zM5gAACCCCAAAIIIIAAAggggAACCCCAAAIIIIAAAggggAACCCCAAAIIIIAAAggggAACCCCAAAIIIIAAAggggAACCCCAAAIIIIAAAggggAACCCCAAAIIIIAAAggggAACCCCAAAIIIIAAAggggAACCCCAAAIIIIAAAggggAACCCCAAAIIIIAAAggggAACCCCAAAIIIIAAAggggAACCCAQdwK2uGtRcIN8CdBGmth5BBLhmkmm0dBc/z6f8dOB1+uV+vp6ycjIELvdbrpdQ0ODuN1uf30Oh8P0+pqamqS2tlacTqf/Z8Wh+peSkiLp6elWVCcej0caGxvF5XJZUl8sckaNoeofOWPMEJuRM++9954899xzUlNT02Yjp0+fLosWLZJbb73VmE4kaZRvvvlGVqxYIZs3b26zh1lZWbJ69WoZOHCgf85O1nlGrUtqrmFtMibR1f5BrU3kjD7PNWvWSGFhYVChPXv2yLhx4/QFa+fsyspKKSoqanfu7Nmzp8yaNUsKCgqke/fuhtQZqyBXr16V0tJSKSkpkcuXL7c7xy1btkxycnIMaebevXvl8ccfD4pVXFzsN7V6nknm/QzzjCEpqwmi7ptilTNlZWXMfwYOabzNf88++6whvbP6Xpt5xpBhC5pnkvn5jBk5c+nSJXnggQfkwoULGssdO3ZIXl5eVIP0ySefSH5+vpw8eTIoztChQ2XlypUyfPjwqOpI9MKHDx+WhQsXyrFjx4K6MmjQIFHr1z333BNVN8vLy2XSpEmaGH369JGjR49Kr169oordVmEzns901MhY3GvHaj9jxXNgM+aZUEmWyDlz6tQpUddq63ccmZmZ8tFHH0m3bt1Cdb3dv+fm5sru3buD/r5+/XqZPXt2xHE7Y8ENGzbInDlzgro+fvx4qaioiJjk2rVrct9998nZs2cDMWw2m3/NU884ozmS/X0T80w02dF22VjkjNpzp6amtvmOkv2l8WOsJ2I87i/VvXZHOaOnf+Ge2/LuIC0tLdwiUZ1XV1cnzc3N/vc/Vhyx2ANbfa9NzhibSeq9gfqpbxOS7fsZtQe76eD7r+jSx/gPuKJrD6U7twDXc+cef3qPAAIIIIAAAggggAACCCCAAAIIIIAAAggggAACCCCAAAIIIIAAAggggAACCCCAAAIIIIAAAggggAACCCCAAAIIIIAAAggggAACCCCAAAIIIIAAAggggAACCCCAAAIIIIAAAggggAACCCCAAAIIIIAAAggggAACCCCAAAIIIIAAAggggAACCCCAAAIIIIAAAggggAACCCCAAAIIxKWALS5bpW2ULwHaSBM7j0AiXDPJNBqa69/nM2c68Hq9Ul9fLxkZGWK32033a2hoELfb7a/P4XCYXl9TU5PU1taK0+n0/6w4VP9SUlIkPT3diurE4/FIY2OjuFwuS+qLRc6oMVT9I2eMGWKzcubFF1+UZcuWtdvI+fPnS2FhofTo0cOYjiRJlCtXrkhxcbGsXr263R4VFRXJ0qVL/X9X64GaZ9ScnazzjFqX1FzD2mRMkpMzkTmuXLlSFi1aFFR4x44dkpeXF1nQNkqp63/58uVSV1fXbsypU6fK5MmTZfjw4YbVa0Wgw4cPy/bt22Xr1q3tVqfmscWLF/vXB6OO8vJymTRpUlC4FStWyMKFC/3/H4t5Jpn3M8wzRmXvP+Oo+6ZY5cyGDRuY/6Ic0nie/6LsWqC41ffazDNGjZx2nknm5zNm5Ex1dbWMGDFCVP63Pvbs2SPjxo2LepBmzpwpmzZtajOO+tuSJUuke/fuUdeTSAGuXr3q7/fGjRvbbPaMGTPa/Zuefu7du1cef/xxTRF1z33o0CHJzs7WE0rXuWY9n2mvEeyBdQ1PyJPNmGdCVZrIOVNWViYFBQWaLk6YMEHeeuutUN3u8O/5+fmyZcuWoHPU/5eWlkYVu7MUVuOixufmY9q0aW3+vx6XJ554Qnbt2qUposZFjY8RR7K/b2KeMSJLtDFikTNqz52amtrmO0r2l8aPcaiI8b6/VPcaHeVMqP5F8veW901paWmRFNddRj0Hb25u9r//seKIxR7Y6nttcsbYTFLvJ9VPfZuQTN/P2GxBn3vx/Vd0qWPOB1zRtYnSnVeA67nzjj09RwABBBBAAAEEEEAAAQQQQAABBBBAAAEEEEAAAQQQQAABBBBAAAEEEEAAAQQQQAABBBBAAAEEEEAAAQQQQAABBBBAAAEEEEAAAQQQQAABBBBAAAEEEEAAAQQQQAABBBBAAAEEEEAAAQQQQAABBBBAAAEEEEAAAQQQQAABBBBAAAEEEEAAAQQQQAABBBBAAAEEEEAAAQQQQAABBOJWwBa3Lftnw3wJ0Eaa2HkEEuGaSabR0Fz/Pp9504HX65X6+nrJyMgQu91uumFDQ4O43W5/fQ6Hw/T6mpqapLa2VpxOp/9nxaH6l5KSIunp6VZUJx6PRxobG8XlcllSXyxyRo2h6h85Y8wQm5UzZ86ckRdffFH27t3bZkPVdfHMM8/I7NmzpW/fvsZ0JkGjnD9/XjZs2CCvv/66NDc3t9mLcePGydKlS6V///6av6s1Qc0zas5O1nlGrUtqrmFtMibByZnIHFeuXCmLFi0KKrx27VqZO3duZEHbKKXm5FdffVVWr14tat/S3pGZmSlPPvmkjB8/Xvr162dY/UYGOnfunOzevVvefPNNOXv2bLuh1fw1f/58ef755yUtLc2wJqxbt07mzZsXFG/FihWycOFCzf/HYp5J5v0M84xhaRwIpO6bYpUzao/C/KdvTBNp/tPXs/bPtvpem3nGqJH7Z5xkfz5jRs5UVFTIhAkTggZj//798sgjj0Q9SDt37vTvZS5fvhwUSz3T+s1vfhO0p4m60jgNoPbiv/3tb/33hTcfPXv2FLUnnzhxYtStf+edd2TMmDFBcXbt2iW5ublRxw8VwKznM+3Vyx441Ijo+7sZ80yoFiRyzqjngSUlJZouqvvCVatWhep2h39/+eWXZcmSJUHnDBw40P/sLTs7O6r4yVq4urra/4z21KlTQV1Uni+99FJUXV+wYIH/OUfrY9asWf4xMfJgP2Ok5vexEnmeCUcjFjmjnuWnpqa2+Y6S/WU4o2bMOYmyv1T32h3ljDEa2igt75uMfE7bUTvr6ur878XU+x8rjs6wByZnjM0kdR+qfurbhGT5fsZmC/rci++/oksb8z7giq5dlO6cAlzPnXPc6TUCCCCAAAIIIIAAAggggAACCCCAAAIIIIAAAggggAACCCCAAAIIIIAAAggggAACCCCAAAIIIIAAAggggAACCCCAAAIIIIAAAggggAACCCCAAAIIIIAAAggggAACCCCAAAIIIIAAAggggAACCCCAAAIIIIAAAggggAACCCCAAAIIIIAAAggggAACCCCAAAIIIIAAAggggAACCCAQ1wK2uG7d943zJUAbaWLnEUiEayaZRkNz/ft85k4HXq9X6uvrJSMjQ+x2u+mODQ0N4na7/fU5HA7T62tqapLa2lpxOp3+nxWH6l9KSoqkp6dbUZ14PB5pbGwUl8tlSX2xyBk1hqp/5IwxQ2xmzlRUVMiyZcukpqam3cY+/fTTMm3aNHnggQeM6VCCRDl69Khs2bJF3njjjXZbnJWVJUVFRZKbm9vuOWpdUPOMmrOTdZ5R65Kaa1ibjEluciYyxzVr1khhYWFQ4fnz58v/Y9f+g50q78SPfzKJNN7ETZwE8Qc/riJlxBUGVuqIiqulVVnAWtRhLcrYKqDQBaUitsVxpN+qUBRGUMC2FsUOq1grsOhaqiNVHIsrC644FNELohZNhmRMroEkk+98Tnstl9x7c07y5OTe5H1m8gfc5zzPc17P5/mc55zzLFy4sLxKOznr4MGDsnTpUnn44Yet2O/qGD58uFxxxRVy2WWXyejRo432w2llW7ZskZdeekk2bdok27dv7/J0XYf98Ic/lFmzZkmfPn2cNtVl+blz58qiRYuKyixevFhuv/32Ds+tRZ6p5/UMecZoSFuV6XNTrWJm1apV5L8SQ9qT85+paHX7WZs8Y2rk/lFPvb+fqUbMaH6cNm1au8HQ9z8bNmyw1meVHvqcp2vNxx9/vMOq+vbta+Xn2bNnV9pUtzx/yZIlouu3AwcOdNi/G2+80Vrz6XNipccLL7wg48ePl3w+364qbf/73/8+z9qVAv/9/FquZ9x4D1yNPFOKvprv9Dpq2+Rz0ze/+U15+eWX2zXz0EMPVZzT1qxZI5ofdG1y7KHvKH/605+WYm2ov//sZz+z3j0ee+h7Rr3/TJ48uSIPzeW33XZbuzouvfRS+eMf/1hRvZ2dzHrGPGtPzjN2NGoRM7rGCwQCHX6jZH1pZ9TKL9Md1pcrV66UqVOn2r4IvZ91FTO2K3JQsO17UygUcnBW+UUTiYS1DjexrrfTC5PrGTvt1WINTMzYGRn7ZfQbjf50b0I97J/xeIq2e7H/y344dFSyuhu4KusbZzeeAPO58cacK0YAAQQQQAABBBBAAAEEEEAAAQQQQAABBBBAAAEEEEAAAQQQQAABBBBAAAEEEEAAAQQQQAABBBBAAAEEEEAAAQQQQAABBBBAAAEEEEAAAQQQQAABBBBAAAEEEEAAAQQQQAABBBBAAAEEEEAAAQQQQAABBBBAAAEEEEAAAQQQQAABBBBAAAEEEEAAAQQQQAABBBBAAAEEEEAAAQS6vYCn2/dQpNAD+kgXG0egJ8yZehqNdvO/UKh+OkilUpJOpyUSiYjP56u6ZSaTkXg8brXn9/ur3l4ul5NYLCbBYND6uXHo9Xm9XgmHw240J8lkUrLZrESjUVfaq0XM6Bjq9REzZoa42jHz6KOPysKFC6WlpaXTDo8aNUqmTJkikydPlqamJjMX1s1qaW1tlTVr1sjq1atl69atnfauublZ5s6dK7fccoutK9B7g+YZzdn1mmf0vqS5hnuTrZAoWYiYKUnUYYFVq1bJtGnTiv529dVXW/PadO7SuF+xYoU89thjsnv37pKd1nXNRRddJJpPR44cKSNGjJDevXuXPK+cAp9//rm8/fbbsm3bNiuf/elPf7LmaKlj8ODBcvPNN8v06dMlEAiUKu7o75pj9T6ybt26ovNWrlwpU6dO7bK+WuSZel7PkGccha+twvrcVKuY+e1vf0v++/so9bT898ADD8h//Md/1OVzE3nGVupwVKje389UI2YefPBBmTNnTpHz73//e7nyyisd+XdWeMOGDTJ//nzZsWNHh0VOPvlkmTFjhpWnq7X2M3IhNirRHKvrtuXLl8tf//rXDs8YNmyYLFiwQMaPH2+jxtJFnn/+efnOd75TVHDx4sVy22238axdmtBRiVquZ9x4D1yNPFMKuNrv9I5t39Rz08cffywXXnhh0bvCJ5980no3WMmhz6r6/Pc///M/RdWcf/75cv/998vo0aMraaLHn7tlyxaZN2+evPHGG0XX8i//8i+i7z/0nUIlh74Dvf7669tVoe88X3vtNTnttNMqqbrLc1nPmKftqXnGrkQtYkbf5et7sY7uTawv7Y6cvXLdbX15++232+v4UaX0u3ZXMeO4QhsntH1vCoVCNkpXXiSRSEg+n7e+/7hxmFrP2O1rLdbAxIzd0bFXTr996E/3JvT0/TMeT9F2L/Z/2QuDzkpVfwNXZf3j7MYSYD431nhztQgggAACCCCAAAIIIIAAAggggAACCCCAAAIIIIAAAggggAACCCCAAAIIIIAAAggggAACCCCAAAIIIIAAAggggAACCCCAAAIIIIAAAggggAACCCCAAAIIIIAAAggggAACCCCAAAIIIIAAAggggAACCCCAAAIIIIAAAggggAACCCCAAAIIIIAAAggggAACCCCAAAIIIIAAAggggECPEPD0gF4WekAf6WLjCPSEOVNPo9Fu/hcK7qSDVCol6XRaIpGI+Hy+qntmMhmJx+NWe36/v+rt5XI5icViEgwGrZ8bh16f1+uVcDjsRnOSTCYlm81KNBp1pb1axIyOoV4fMWNmiN2ImaVLl8qSJUukpaWl00736tVLJk2aJNdcc42MGzfOzMXVuJaNGzfKM888I2vXrpUjR4502pvm5maZPXu2zJo1y3GP9f6geUZzdr3mGb0vaa7h3uQ4PDo8gZgpz/HZZ5+1cpSuJY4+zjnnHPnVr34lI0eOLK/iEmdt2LBB1qxZI08//bSj+vv27StnnXWWDBo0SE4//XTp16+fnHzyydK7d2858cQTrXWQ3kePO+44q15dO+i6TOfaoUOHrPXSp59+Kh999JF8+OGHsmfPHnnvvffkwIEDjvpx7bXXyuTJk2X8+PGOzrNbeNu2bfKDH/xA3nnnnXanaE7U3Dtx4kRbVdUiz9TzeoY8YyvsHBXS+VmrmPnv//5v8l8PzH//9m//VtfP2uQZRynEVuF6fz9TjZi5//775a677iryffLJJ631j6lj8eLF8rOf/UwSiUSnVX7/+9+XKVOmyOjRo00160o9W7ZskdWrV8uvf/3rTtvT59yf/vSnMmfOHGN90vX19ddfX1TffffdJ/PmzbP+vxoxU+oC3Hg/c3QfWAOXGhFnfydm7Htt3bpVLr744qLn69///vdy5ZVX2q+ok5K33nqrPProox3+Vf92zz33WM/GjXR8/vnn1nU/8sgjHV72Lbfc0unfnDg9//zz8p3vfKfo+fzll1+Wiy66yElVZZVlPVMWW5cnNcK9ye1vlNpeIBDo8Bsl68vKY7g7ry/LuTp9F91VzJRTZ6lz2r43hUKhUkWN/F2fc/L5vPX9x42jEdbAxIzZSNJvJvrTvQk9ef+Mx1O03Yv9X5WFijsbuCrrI2c3jgDzuXHGmitFAAEEEEAAAQQQQAABBBBAAAEEEEAAAQQQQAABBBBAAAEEEEAAAQQQQAABBBBAAAEEEEAAAQQQQAABBBBAAAEEEEAAAQQQQAABBBBAAAEEEEAAAQQQQAABBBBAAAEEEEAAbi5wTQAAIABJREFUAQQQQAABBBBAAAEEEEAAAQQQQAABBBBAAAEEEEAAAQQQQAABBBBAAAEEEEAAAQQQQAABBBBAAAEEeoyApwf0tNAD+kgXG0egJ8yZehqNdvP/888/l2g06sr1pVIpSafTEolExOfzVb3NTCYj8Xjcas/v91e9vVwuJ7FYTILBoPVz49Dr83q9Eg6H3WhOksmkZLPZuo4ZHUOdE8SMmZByK2ZWrVoljzzyiOzYsaPLjms+mDBhgowbN04uv/xyaWpqMnOhVa6ltbVVXnzxRdm4caOsX7/eym1dHcOGDZNbb71Vpk6dWlHPCoWC1Zbm7HrNM3pf0vsT96aKQuWrk4mZ8hy3bt0q3/ve96SlpaWogpUrV1Y8l7vqlc7xdevWye9+9zt56aWXyrsAl8769re/LVdddZVcc8011pyt1qH3lGnTphVV39zcLE899ZSMGjXKUdO1yDP1vJ4hzzgKP1uF9bmpVjGzc+dO8p+NUepu+a/en7XJMzaC0mERYsYhmIjcf//9ctdddxWd+NBDD8ns2bOdV9jJGfrM/sADD8iiRYtE32t1dpxzzjly7bXXyne/+10ZMmSIsfZNVrRr1y5rTfv000/LO++802nV+nx7xx13yJ133imhUMhYF5YsWSK33XZbUX333XefzJs3r93/k2eMsX9VUS3XM268ByZm7MfMs88+K1dffXXRCZs2bZIrrrjCfkWdlFy7dq011//6178WldBY+MlPflI05ytutJtWoPeq//f//p/1Xu3Y4+STTxa9Z02aNKni3r/wwgsyduzYonr0+fyb3/wm7/QqFv5bBeQZQ5BHVVOLNbC+5wsEAh1+o2R96XyMe9L60vnVibX+7ypmyqmz1Dlt35tMrsO7ajORSEg+n6/qu+Sj22+E98DETKkod/Z3XUfpT/cm9NT9Mx5P0XYv9n85C4NjS7OfszI/zjYrwHw260ltCCCAAAIIIIAAAggggAACCCCAAAIIIIAAAggggAACCCCAAAIIIIAAAggggAACCCCAAAIIIIAAAggggAACCCCAAAIIIIAAAggggAACCCCAAAIIIIAAAggggAACCCCAAAIIIIAAAggggAACCCCAAAIIIIAAAggggAACCCCAAAIIIIAAAggggAACCCCAAAIIIIAAAggggAACCCCAAAIGBDwG6qh2FYVqN0D9CDgQ6AlzxsHldPui7eZ/IpGQbDYr0WjUlY6nUilJp9MSiUTE5/NVvc1MJiPxeNxqz+/3V729XC4nsVhMgsGg9XPj0Ovzer0SDofdaE6SyWTdx4yOoc4JYsZMSLkZMxs2bJCVK1fKf/3Xf9nq/JgxY+SSSy6Riy++WC644AJb57hV6PXXX5dXX31VXnnlFdm8ebOtZidMmCA33XSTjB8/3lZ5O4UKhYKVRzVn12ue0fuS3p+4N9mJiNJliJnSRh2V+Pjjj+WGG26Ql19+uejPN954oyxbtkyamprKq9zmWTrXX3jhBfnDH/5g9ePAgQM2z6xOsb59+8qll14q3/rWt+SKK66w5mg1j9bWVpk5c6Y8/vjjRc1oP5544gk57bTTyupCLfJMPa9nyDNlhWGXJ+lzU61iRteK5L/2w9MT8l+9P2uTZ6qTZ+r5/Uw1YubBBx+UOXPmFA3GHXfcIQsXLjQ6SAcPHpSlS5fKww8/bD0bdXUMHz7cWptddtllMnr0aKP9cFrZli1b5KWXXpJNmzbJ9u3buzxd39P98Ic/lFmzZkmfPn2cNtVl+blz58qiRYuKyixevFhuv/32Ds+tRsyUuig3389oX1gDlxoRZ38nZux7rVq1SqZNm9buBH1/ru8NNX9Veuj9THNxR8+OWreu5TR/z549u9KmuuX5S5YsEc1vnb0z0HcYmhNNPMPrOwp9z5nP59tZ6PvfqVOn1iTPsJ4xG5aNcG9yO2a0vUAg0OE3StaXpeO3J68vS19dcQn9rt1VzJRTZ6lz2r43hUKhUkWN/F33Quh9xMR9yU6HGmENTMzYiQT7ZfQZXH+6N6En7p/xeIq2e7H/y/7wd1SS/ZyV+XG2WQHms1lPakMAAQQQQAABBBBAAAEEEEAAAQQQQAABBBBAAAEEEEAAAQQQQAABBBBAAAEEEEAAAQQQQAABBBBAAAEEEEAAAQQQQAABBBBAAAEEEEAAAQQQQAABBBBAAAEEEEAAAQQQQAABBBBAAAEEEEAAAQQQQAABBBBAAAEEEEAAAQQQQAABBBBAAAEEEEAAAQQQQAABBBBAAAEEEEAAAQQQMCDgMVBHtasoVLsB6kfAgUBPmDMOLqfbF203/wuFgiSTSclmsxKNRl3pfCqVknQ6LZFIRHw+X9XbzGQyEo/Hrfb8fn/V28vlchKLxSQYDFo/Nw69Pq/XK+Fw2I3mGiJmdAx1ThAzZkLK7Tyzc+dOWb16tfz+97+XDz74wNZF9OrVS8477zwZOXKkDB8+XIYOHSpDhgypep7SnLFr1y7RPm/fvl22bdsmb775phw5csRWvwcOHCjXXXedXH/99TJo0CBb5zgtpPcKzTOas+s1z+h9Se9P3JucRkfH5YmZ8h1nzpwpy5cvL6pA5/qSJUtk3Lhx5Vfu8EzNTVu3bpU///nP8vbbb8uOHTtEc1Y1Ds0vw4YNkxEjRsg3vvENGTVqlJWD3To2btwos2fPlr179xY1OWPGDFm2bFnFXalFnqnn9Qx5puKQLKpAn5tqGTPkv56X/+r9WZs8U508U8/vZ6oRM6tWrZJp06YVDcbVV19tPfM2NTUZHShdr6xYsUIee+wx2b17d8m69b3XRRddZK3d9Fla13K9e/cueV45BT7//HNrTarPzLpG/dOf/mQ9w5U6Bg8eLDfffLNMnz5dAoFAqeKO/t7a2ipTpkyRdevWFZ23cuVKmTp1apf1VSNmSl2A2+9nWAOXGhFnfydm7Hs9+OCDMmfOnKIT9F3hlVdeab+iLkpu2LBB5s+fbz0rd3ScfPLJos+TmserlRuNXIiNSjQHa17T9xV//etfOzxDn+kXLFgg48ePt1Fj6SLPP/+8fOc73ykquHjxYrn99tu/+v9a5BnWM6XHz0mJRrg3uR0z2p6uezr6Rsn68h/RWY/rSydzr62svu/tKmbKqbPUOW3fm0KhUKmiRv6eSCQkn89b33/cOGpxb3L7nR4xYzaS9NlWf7o3oaftn/F4irZ7sf+rsvBgP2dlfpxtVoD5bNaT2hBAAAEEEEAAAQQQQAABBBBAAAEEEEAAAQQQQAABBBBAAAEEEEAAAQQQQAABBBBAAAEEEEAAAQQQQAABBBBAAAEEEEAAAQQQQAABBBBAAAEEEEAAAQQQQAABBBBAAAEEEEAAAQQQQAABBBBAAAEEEEAAAQQQQAABBBBAAAEEEEAAAQQQQAABBBBAAAEEEEAAAQQQQAABBBBAAAEEDAh4DNRR7SoK1W6A+hFwINAT5oyDy+n2RdvN/0Lhb/9MJpOSzWYlGo26cgGpVErS6bREIhHx+XxVbzOTyUg8Hrfa8/v9VW8vl8tJLBaTYDBo/dw49Pq8Xq+Ew2E3mmuImNEx1DlBzJgJKbfzjOYYzTX/+7//K88995z1++yzzxxfzODBg+XMM8+U5uZm6d+/v5x66qnSp08fK5+ceOKJcsIJJ0hTU5P06tXrq3ymOeDIkSPS2toqX3zxhRw6dMjKQQcPHpRPPvlE9u/fLy0tLfL+++/L7t27HffppJNOkiuvvFLGjBkjY8eOdSXP6P1Cr0Fzdr3mmbaY4d7kOCQ7PIGYKd9x1apVMn36dGlbpx1d04wZM2ThwoVW3qnFsWvXLvnLX/4ie/fulX379snHH39s5Ta9Z2qe17yr6y7Ng3poztD7qK6HQqGQdV/VHHraaafJgAEDZODAgfL1r39dhgwZUovLsfL03LlzZfny5UXtezweWbFihUydOtVY32qRZ+p5PUOeMRaaX1Wk87eWMUP+Mz+mndVoKv/V+7M2ecZ8TBIzzk2fffZZmTRp0lfrq7YazjnnHPnVr34lI0eOdF6pjTM2bNgga9askaefftpG6X8U6du3r5x11lkyaNAgOf3006Vfv35y8sknS+/eva1naF0X6vrwuOOOs07S95EaF7qO1GdnvQ99+umn8tFHH8mHH34oe/bskffee08OHDjgqB/XXnutTJ48WcaPH+/oPLuFt23bJj/4wQ/knXfeaXeKrn/Xrl0rEydOtFUVecYWk6NCtV7POOpsGYWJGfto999/v9x1111FJzz55JNWfjB1LF68WH72s59JIpHotMrvf//7MmXKFBk9erSpZl2pZ8uWLbJ69Wr59a9/3Wl7+p7wpz/9qcyZM8dYn/T+c/311xfVd99998m8efOK/r8Wz9r1/L2JPGMslL+qqBZrYI3RQCDQ4bcD1pf1vb4sJ4L1XW5XMVNOnaXOafvepO+M3Tj0Pp3P561ve24ctbg3uf1Oj5gxG0n6TKw//YbSk/bP6HeUYw72f1UWGuznrMyPs80KMJ/NelIbAggggAACCCCAAAIIIIAAAggggAACCCCAAAIIIIAAAggggAACCCCAAAIIIIAAAggggAACCCCAAAIIIIAAAggggAACCCCAAAIIIIAAAggggAACCCCAAAIIIIAAAggggAACCCCAAAIIIIAAAggggAACCCCAAAIIIIAAAggggAACCCCAAAIIIIAAAggggAACCCCAAAIIIIAAAggggIABAY+BOqpdRaHaDVA/Ag4EesKccXA53b5ou/lfKPzjn8lkUrLZrESjUVcuIpVKSTqdlkgkIj6fr+ptZjIZicfjVnt+v7/q7eVyOYnFYhIMBq2fG4den9frlXA47EZz0ggxo2Ooc4KYMRNSbseM5hjNNW15ZvPmzbJp0yZ58cUX5b333jNzUS7VctZZZ8nll18uY8eOlTFjxlitup1n9J6heUZzdr3mmWNjptrDW+/3JmKm/Ajavn27zJgxQ954442iSvr16yc///nPZfLkyeU3wJmyZs0a+fGPfywfffRRkcb5558vy5cvl+HDhxuXqkWeqef1DHnGeIiK3ptqGTPkP/NjemyNpvMf6xnzY1br5ybzV9S+RmLGufDWrVvle9/7nrS0tBSdvHLlSpk6darzSm2eoc+A69atk9/97nfy0ksv2TyrNsW+/e1vy1VXXSXXXHON9R6gWseqVatk2rRpRdU3NzfLU089JaNGjXLUNOsZR1y2Ctd6PWOrkxUUImbs491///1y1113FZ3w0EMPyezZs+1XVKKk3rsfeOABWbRokfW+rrPjnHPOkWuvvVa++93vypAhQ4y1b7KiXbt2WTn/6aeflnfeeafTqvX94B133CF33nmnhEIhY11YsmSJ3HbbbUX13XfffTJv3rxO26nFs3Y9f28izxgL6a8qqsUaWGM0EAh0+I2S9aW9Ma71+lLfAz/xxBPyr//6r/Y6XEEpvX91FTMVVN3pqW3fm0zeR7rqZyKRkHw+X9VnhaPbr8W9ye13esSM2Zmh37T1p3sTesr+GY+naLsX+78qCwv2c1bmx9lmBZjPZj2pDQEEEEAAAQQQQAABBBBAAAEEEEAAAQQQQAABBBBAAAEEEEAAAQQQQAABBBBAAAEEEEAAAQQQQAABBBBAAAEEEEAAAQQQQAABBBBAAAEEEEAAAQQQQAABBBBAAAEEEEAAAQQQQAABBBBAAAEEEEAAAQQQQAABBBBAAAEEEEAAAQQQQAABBBBAAAEEEEAAAQQQQAABBBBAAAEEEEDAgIDHQB3VrqJQ7QaoHwEHAj1hzji4nG5ftN38LxTap4NkMinZbFai0agrF5JKpSSdTkskEhGfz1f1NjOZjMTjcas9v99f9fZyuZzEYjEJBoPWz41Dr8/r9Uo4HHajOWmEmNEx1DlBzJgJKbdjRnOM5ppj88yePXvklVdekS1btsjrr78uLS0tZi7QUC3Nzc1ywQUXyOjRo+WSSy6RQYMGdViz23lG7xuaZzRn12ue6SxmDA1tUTX1fm8iZiqLnHnz5skDDzzQYSVjx46Ve+65R0aOHFlZIw129rZt2yy3TZs2dXjld955p9x///1VValFnqnn9Qx5xny46r2p1jFD/jM/rtXMf6xnzI9Xd3luMn9lf6uRmHEu+/HHH8sNN9wgL7/8ctHJN954oyxbtkyampqcV+zgDH0WfOGFF+QPf/iD1Y8DBw44ONt80b59+8qll14q3/rWt+SKK66wnvurebS2tsrMmTPl8ccfL2pG+/HEE0/IaaedVlYXWM+UxdblSd1hPWP+qv5RIzFjX/fBBx+UOXPmFJ1wxx13yMKFC+1XZKPkwYMHZenSpfLwww9b7yO7OoYPH27lrssuu8x6/1fLQ9+PvvTSS9Zz8vbt27vsin7n+OEPfyizZs2SPn36GO323LlzZdGiRUV1Ll68WG6//faSbdXiWbuevzeRZ0qGnOMCtVgDa4wGAoEOv1Gyviwewu62vnzsscfka1/7mqvftbuKGcdBb+OEtu9NoVDIRunKiyQSCcnn81V/dmjraS3uTW6/0yNmKo/Lo2vQNaT+dG9CT9g/4/EUbfdi/1dlIcF+zsr8ONusAPPZrCe1IYAAAggggAACCCCAAAIIIIAAAggggAACCCCAAAIIIIAAAggggAACCCCAAAIIIIAAAggggAACCCCAAAIIIIAAAggggAACCCCAAAIIIIAAAggggAACCCCAAAIIIIAAAggggAACCCCAAAIIIIAAAggggAACCCCAAAIIIIAAAggggAACCCCAAAIIIIAAAggggAACCCCAAAIIIIAAAggYEPAYqKPaVRSq3QD1I+BAoCfMGQeX0+2Ltpv/hUJxOkgmk5LNZiUajbpyMalUStLptEQiEfH5fFVvM5PJSDwet9rz+/1Vby+Xy0ksFpNgMGj93Dj0+rxer4TDYTeak0aIGR1DnRPEjJmQcjtmNMdorukqz+zbt0/eeustefvtt2XHjh3y7rvvSktLi5kLLlFLc3OznH322TJs2DAZMWKEnHvuuTJgwADbbbudZ/TeoXlGc3a95hk7MWN7gGwUrPd7EzFjIwi6KLJ582b50Y9+ZOWmjo7p06fLXXfdJf3796+soTo/e//+/XLffffJihUrOrzSf/7nf5Z77rlHJk6c6IoEecYsM3nGrKfW1h3uTeQ/M+NaKv/pGvQXv/iFjBkzpqIGu0PMVHQBJU4mz5jXJWbKM505c6YsX7686OSBAwfKkiVLZNy4ceVVXMZZu3btkq1bt8qf//znr56l9fm0Goc+f7Y9M3/jG9+QUaNGyZAhQ6rRVId1bty4UWbPni179+4t+vuMGTNk2bJlFfeFPFMxYVEF5Bnzpt3xnZ6dq1y1apVMmzatqOjVV18tq1evlqamJjvV2C6jz3v67PnYY4/J7t27S56n3w0uuugiK7eNHDnSej/Yu3fvkueVU+Dzzz+3cva2bdusHP6nP/3Jem9a6hg8eLDcfPPNou8gAoFAqeKO/t7a2ipTpkyRdevWFZ23cuVKmTp1qu36eNa2TWWrIPcmW0yOCtXi3qTv8nXedvaNkvXlCOnO68vuGDOOgt5G4bbvTaFQyEbpyoskEgnJ5/PWN0M3jlrcm9z+rl0qz5h2rveY0bWZ/nRvQnffP+PxFG33Yv9XZQHPfs7K/DjbrADz2awntSGAAAIIIIAAAggggAACCCCAAAIIIIAAAggggAACCCCAAAIIIIAAAggggAACCCCAAAIIIIAAAggggAACCCCAAAIIIIAAAggggAACCCCAAAIIIIAAAggggAACCCCAAAIIIIAAAggggAACCCCAAAIIIIAAAggggAACCCCAAAIIIIAAAggggAACCCCAAAIIIIAAAggggAACCCCAAAIIGBDwGKij2lUUqt0A9SPgQKAnzBkHl9Pti7ab/4VCx+kgmUxKNpuVaDTqygWlUilJp9MSiUTE5/NVvc1MJiPxeNxqz+/3V729XC4nsVhMgsGg9XPj0Ovzer0SDofdaE4aIWZ0DHVOEDNmQsrtmNEco7nGSZ7R8nv27JEPPvhA9u3bJwcOHJBPP/1UPvvsMyuH6DV88cUX8uWXX8qRI0dE57oemsd69eolX/va1+Sf/umfrHmo7Z500klyyimnSN++fWXAgAFyxhlnyKBBg4zkBbfzjN4/1ECvtV7zTDkxU8nsqPd7EzFTSXT87dy7775bFixY0GlFd9xxh8yZM0f69OlTeWN1VMPBgwdl8eLFsmjRok6vav78+XLvvfe6vp4hz5gNNPKMWU+trbvcm8h/5Y2tk/xXXgvFZ3WXmDF1PcfWQ54xL0vMlGe6atUqmT59unT0Xm/GjBmycOFCaWpqKq/yCs/atWuX/OUvf5G9e/daz9Eff/yxaD7Sdyr6DK3P2TruRz8/63sWfV8WCoWs9y66nj3ttNOs5+aBAwfK17/+dRkyZEiFPSvv9NbWVpk7d64sX768qAKPxyMrVqyQqVOnlld5B2eRZ4xRflUReca8aU94p9fRVT/77LMyadKkr/JPW5lzzjlHfvWrX8nIkSPNY4nIhg0bZM2aNfL00087ql/fH5511lnWu8PTTz9d+vXrJyeffLL07t1bTjzxRCtvav487rjjrHr1e47Gu+bZQ4cOWXlX32N+9NFH8uGHH1rvON977z3r/aaT49prr5XJkyfL+PHjnZxmu+y2bdvkBz/4gbzzzjvtztF3jmvXrpWJEyfarqutIM/ajsm6PIF7k1lPra0W9yZ9lx8IBDr9FsH60vw4d1ZjOevL7hgzpsXavjfpM4EbRyKRkHw+b327c+Ooxb3J7e/apfKMaed6jxld0+lPn5G78/4ZfS4+5mD/V2XBzn7Oyvw426wA89msJ7UhgAACCCCAAAIIIIAAAggggAACCCCAAAIIIIAAAggggAACCCCAAAIIIIAAAggggAACCCCAAAIIIIAAAggggAACCCCAAAIIIIAAAggggAACCCCAAAIIIIAAAggggAACCCCAAAIIIIAAAggggAACCCCAAAIIIIAAAggggAACCCCAAAIIIIAAAggggAACCCCAAAIIIIAAAggggAACCBgQ8Bioo9pVFKrdAPUj4ECgJ8wZB5fT7Yu2m/+FQufpIJlMSjablWg06spFpVIpSafTEolExOfzVb3NTCYj8Xjcas/v91e9vVwuJ7FYTILBoPVz49Dr83q9Eg6H3WhOGiFmdAx1ThAzZkLK7ZjRHKO5hjxjZvz0HqJ5RnN2veYZYsZMrLTVQsxU7rlz5065++675fnnn++wMr3vz5o1S2bOnCmnn3565Q324Bo+/PBDWbZsmSxdulTy+XyHV3LllVfKvffeK0OHDv3q79ybzA6622tg8ozZ8dPaustzE/nP/tiWm//st9B1ye4SM6au59h6yDPmZYmZ8ky3b98uM2bMkDfeeKOogn79+snPf/5zmTx5cnmVc5YlsGbNGvnxj38sH330UZHI+eefL8uXL5fhw4cb1yLPGCftNusZ81f2txqJGfuyW7dule9973vS0tJSdNLKlStl6tSp9itzWFLfoa1bt05+97vfyUsvveTwbHeLf/vb35arrrpKrrnmGus9arWOVatWybRp04qqb25ulqeeekpGjRpVdtO80yubrsMTyTNmPbW2WqyBNQ8FAoFOv1GyvjQ/zsfWWMn6sjvGjGmxtu9NoVDIdNUd1pdIJKz3xtW81x3dcC3uTW5/1y6VZ0wPbL3HjH7T1p/uTeiu+2c8nqLtXuz/qizQ2c9ZmR9nmxVgPpv1pDYEEEAAAQQQQAABBBBAAAEEEEAAAQQQQAABBBBAAAEEEEAAAQQQQAABBBBAAAEEEEAAAQQQQAABBBBAAAEEEEAAAQQQQAABBBBAAAEEEEAAAQQQQAABBBBAAAEEEEAAAQQQQAABBBBAAAEEEEAAAQQQQAABBBBAAAEEEEAAAQQQQAABBBBAAAEEEEAAAQQQQAABBBBAAAEEEEAAAQMCHgN1VLuKQrUboH4EHAj0hDnj4HK6fdF2879Q6DodJJNJyWazEo1GXbmwVCol6XRaIpGI+Hy+qreZyWQkHo9b7fn9/qq3l8vlJBaLSTAYtH5uHHp9Xq9XwuGwG81JI8SMjqHOCWLGTEi5HTOaYzTXkGfMjJ/eRzTPaM6u1zxDzJiJlbZaiBkzns8++6wsWLBAduzY0WmFN9xwg9x8881y4YUXmmm0h9Ty2muvyWOPPSZPPPFEpz0eNmyYzJ8/XyZOnNhhGe5NZgfb7TUwecbs+Glt3em5ifzX+fjayX9Dhw6Vu+++u9P8Zyp6ulPMmLqmo+shz5hXJWbKN503b5488MADHVYwduxYueeee2TkyJHlN9CAZ27bts1y27RpU4dXf+edd8r9999fVRnyjHle8ox505763PTxxx+LPi+//PLLRSg33nijLFu2TJqamsyDHVWjvkt74YUX5A9/+IPVjwMHDlS1vVKV9+3bVy699FL51re+JVdccYX13rSaR2trq8ycOVMef/zxoma0H/o8f9ppp1XcBd7pVUzYrgLuTWY9a/WsrfknEAh0+Y2S9aX5sTa1vqzFesZOzJgUa/veFAqFTFbbaV2JRELy+XzV731tHajFvcnt79rEjNnQ1W/a+tO9Cd1x/4zHU7Tdi/1flYUA+zkr8+NsswLMZ7Oe1IYAAggggAACCCCAAAIIIIAAAggggAACCCCAAAIIIIAAAggggAACCCCAAAIIIIAAAggggAACCCCAAAIIIIAAAggggAACCCCAAAIIIIAAAggggAACCCCAAAIIIIAAAggggAACCCCAAAIIIIAAAggggAACCCCAAAIIIIAAAggggAACCCCAAAIIIIAAAggggAACCCCAAAIIIIAAAgggYEDAY6COaldRqHYD1I+AA4GeMGccXE63L9pu/hcKpdNBMpmUbDYr0WjUlYtLpVKSTqclEomIz+erepuZTEbi8bh5CtqjAAAgAElEQVTVnt/vr3p7uVxOYrGYBINB6+fGodfn9XolHA670Zw0QszoGOqcIGbMhJTbMaM5RnMNecbM+Om9RPOM5ux6zTPEjJlYaauFmDHn+eijj8rChQulpaWl00pHjRolU6ZMkcmTJ0tTU5O5xrtRTa2trbJmzRpZvXq1bN26tdOeNTc3y9y5c+WWW24p2XvuTSWJHBVwew1MnnE0PLYKd7fnJvLf34bNSf6bPXu2TJo0iTWwrYgvXYg8U9rIaYnulmec9r9U+WrGzObNm+VHP/qR7Nixo8NuTJ8+Xe666y7p379/qW429N/3798v9913n6xYsaJDh6FDh8pPfvITGTt2rCvv9KoZM50NNGtgs1OANbBZT63N5PuZmTNnyvLly4s6OXDgQFmyZImMGzfO/AV0UuOuXbusZ9k///nP8vbbb1v5XOOnGoe+vxs2bJiMGDFCvvGNb4i+MxgyZEg1muqwzo0bN4quS/fu3Vv09xkzZsiyZcuM9sVkzNjpGOsZO0rOynBvcuZVqrTmFn2XHwgEulzPsL4sJWnv76XWl5qPf/GLX8iYMWPsVSgitcgzdmLG9gXYKNj2vSkUCtkoXXmRRCIh+Xzeel/ixlGLe5Pb37WJGbORpN+09ad7E7rb/hmPp2i7F/u/Khv+0hu4KqufsxFwIsB8dqJFWQQQQAABBBBAAAEEEEAAAQQQQAABBBBAAAEEEEAAAQQQQAABBBBAAAEEEEAAAQQQQAABBBBAAAEEEEAAAQQQQAABBBBAAAEEEEAAAQQQQAABBBBAAAEEEEAAAQQQQAABBBBAAAEEEEAAAQQQQAABBBBAAAEEEEAAAQQQQAABBBBAAAEEEEAAAQQQQAABBBBAAAEEEEAAAQQQQAABVwQ8rrRSWSOFyk7nbASMCvSEOWP0gmtcWbv5XyjYSwfJZFKy2axEo1FXup9KpSSdTkskEhGfz1f1NjOZjMTjcas9v99f9fZyuZzEYjEJBoPWz41Dr8/r9Uo4HHajOWmEmNEx1DlBzJgJKbdjRnOM5hryjJnx0/uJ5hnN2fWaZ4gZM7HSVgsxY9Zz6dKl8tBDD8m+ffs6rbhXr14yadIkueaaa2TcuHFmO1Cj2jZu3CjPPPOMrF27Vo4cOdJpL5qbm2X27Nkya9YsRz3l3uSIq2Rht9fA5JmSQ+K4QHd8btL8t2TJEmlpaSH/dSBwbP5jPeM47Ls8gTxj1lNr6455xuRVVjtm7r77blmwYEGnXb7jjjtkzpw50qdPH5OX1ePrOnjwoCxevFgWLVrU6bXMnz9f7r33XmE9Y364uTeZNa12numotz35uWnVqlUyffp06eg7yYwZM2ThwoXS1NRkdpBs1rZr1y75y1/+Inv37rWe9T/++GPRfKXvpNVc32vqfVPzkh76Tk7fU+v3hlAoZL231nx/2mmnyYABA2TgwIHy9a9/XYYMGWKzB2aLtba2yty5c2X58uVFFXs8HlmxYoVMnTrVbKN/r408Y5aVPGPWs1ZrYH2XHwgESn6jZH1Z3ng7WV+W00Itnpvsxkw519PROW3fm/Se5saRSCQkn89b3wzdOGpxb3L7uzYxYzaSdO2nP13jdaf9M7qOO+Zg/1dlQ29vA1dlbXA2AnYFmM92pSiHAAIIIIAAAggggAACCCCAAAIIIIAAAggggAACCCCAAAIIIIAAAggggAACCCCAAAIIIIAAAggggAACCCCAAAIIIIAAAggggAACCCCAAAIIIIAAAggggAACCCCAAAIIIIAAAggggAACCCCAAAIIIIAAAggggAACCCCAAAIIIIAAAggggAACCCCAAAIIIIAAAggggAACCCCAAAIIIOCagMe1lspvqFD+qZyJgHGBnjBnjF90DStsN/8LBfvpIJlMSjablWg06kr3U6mUpNNpiUQi4vP5qt5mJpOReDxutef3+6veXi6Xk1gsJsFg0Pq5cej1eb1eCYfDbjQnjRAzOoY6J4gZMyHldsxojtFcQ54xM356T9E8ozm7XvMMMWMmVtpqIWbMempty5cvl0ceeUR27drVZeWa9yZMmCDjxo2Tyy+/XJqamsx3pgo1tra2yosvvigbN26U9evXWzmnq2PYsGFy6623ytSpU8vuDfemsuk6PNHtNTB5xuz4aW3d9blp1apVVv7bsWMH+U9Eusp/rGfMzgvyjFnP7pxnTF1ptWNm586dcvfdd8vzzz/fYZf1vdCsWbNk5syZcvrpp5u6rB5Zz4cffijLli2TpUuXSj6f7/AarrzySrn33ntl6NChX/2d9Yz54ebeZNa02nmmo9725Oem7du3y4wZM+SNN94ourR+/frJz3/+c5k8ebLZQWqw2tasWSM//vGP5aOPPiq68vPPP996lzF8+PCqqpBnzPKSZ8x61moNrO/VAoFAyW+UrC/tj3e560v7LfyjZC3ez9iNmXKup6Nz2r43hUIhU1V2WU8ikbCeC/TduRtHLe5Nbn/XJmbMRpJ+09af7k3oLvtnPJ6i7V7s/6ps2O1v4KqsHc5GwI4A89mOEmUQQAABBBBAAAEEEEAAAQQQQAABBBBAAAEEEEAAAQQQQAABBBBAAAEEEEAAAQQQQAABBBBAAAEEEEAAAQQQQAABBBBAAAEEEEAAAQQQQAABBBBAAAEEEEAAAQQQQAABBBBAAAEEEEAAAQQQQAABBBBAAAEEEEAAAQQQQAABBBBAAAEEEEAAAQQQQAABBBBAAAEEEEAAAQQQQAABBFwV8LjaWnmNFco7jbMQqIpAT5gzVbnwGlXabv4XCs7SQTKZlGw2K9Fo1JXup1IpSafTEolExOfzVb3NTCYj8Xjcas/v91e9vVwuJ7FYTILBoPVz49Dr83q9Eg6H3WhOGiFmdAx1ThAzZkLK7ZjRHKO5hjxjZvz0vqJ5RnN2veYZYsZMrLTVQsyY9dTadD2zdu1aefbZZ2Xjxo22GhgzZoxccsklcvHFF8sFF1xg6xy3Cr3++uvy6quvyiuvvCKbN2+21eyECRPkpptukvHjx9sqX6oQ96ZSQs7+7vYamDzjbHzslO7Oz00bNmyQX/7yl7J+/Xo7lyKNmv9Yz9gKD9uFyDO2qWwX7M55xvZFdFHQjZjRteCCBQtkx44dnfbkhhtukJtvvlkuvPBCE5fVY+p47bXX5LHHHpMnnnii0z4PGzZM5s+fLxMnTuywDOsZ88PNvcmsqRt55tge9/Tnpnnz5skDDzzQ4UCMHTtW7rnnHhk5cqTZgarz2rZt22a5bdq0qcMrnT17tvzkJz9x7XsTecZswJFnzHq2vdNz+xulthcIBGx9o2R92fmYm1hflhNRtXhuchIz5VzTsee0fW8KhUImqitZRyKRkHw+b30zdOOoxb3J7e/axIzZSNJv2vrTvQndYf+Mx1O03Yv9X5UNubMNXJW1xdkIlBJgPpcS4u8IIIAAAggggAACCCCAAAIIIIAAAggggAACCCCAAAIIIIAAAggggAACCCCAAAIIIIAAAggggAACCCCAAAIIIIAAAggggAACCCCAAAIIIIAAAggggAACCCCAAAIIIIAAAggggAACCCCAAAIIIIAAAggggAACCCCAAAIIIIAAAggggAACCCCAAAIIIIAAAggggAACCCCAAAIIIIAAAq4LeFxv0XmDBeencAYCVRPoCXOmahdfg4rbzf9CwXk6SCaTks1mJRqNutL9VCol6XRaIpGI+Hy+qreZyWQkHo9b7fn9/qq3l8vlJBaLSTAYtH5uHHp9Xq9XwuGwG81JI8SMjqHOCWLGTEi5HTOaYzTXkGfMjJ/eWzTPaM6u1zxDzJiJlbZaiBmznlpb23rm0KFD8vTTT8tvf/tb2bt3r62GevXqJeedd56MHDlShg8fLkOHDpUhQ4ZUfR2ma6Jdu3bJzp07Zfv27bJt2zZ588035ciRI7b6PXDgQLnuuuvk+uuvl0GDBtk6x0kh7k1OtEqXdXsNTJ4pPSZOS3T356Y9e/bIk08+Sf7rYmBZzziN+q7Lk2fMeh69nqnX9zNuxcyjjz4qCxculJaWlk4HadSoUTJlyhSZPHmyNDU1mR/MblBja2urrFmzRlavXi1bt27ttEfNzc0yd+5cueWWW0r2mvVMSSLHBbg3OSbr8gS38szRnejpz02bN2+WH/3oR7Jjx44ObadPny533XWX9O/f3+xg1Vlt+/fvl/vuu09WrFjR4ZUNGzZMfvGLX8iYMWNc/3ZAnjEbbOQZs561WgPru/xAIGD7GyXry7+NezXWl+VEVC3ezziNmXKu6+hz2r43hUKhSquydX4ikZB8Pm99M3TjqMW9ye3v2sSM2UjSb9r6070Jtd4/4/EUbfdi/1dlw+18A1dl7XE2Al0JMJ+JDwQQQAABBBBAAAEEEEAAAQQQQAABBBBAAAEEEEAAAQQQQAABBBBAAAEEEEAAAQQQQAABBBBAAAEEEEAAAQQQQAABBBBAAAEEEEAAAQQQQAABBBBAAAEEEEAAAQQQQAABBBBAAAEEEEAAAQQQQAABBBBAAAEEEEAAAQQQQAABBBBAAAEEEEAAAQQQQAABBBBAAAEEEEAAAQQQQACBbifg6XY9Ku5QoQf0kS42jkBPmDP1NBrt5n+hUF46SCaTks1mJRqNumKTSqUknU5LJBIRn89X9TYzmYzE43GrPb/fX/X2crmcxGIxCQaD1s+NQ6/P6/VKOBx2ozlphJjRMdQ5QcyYCSm3Y0ZzjOYa8oyZ8dP7i+YZzdn1mmeIGTOx0lYLMWPWU2s7dj2zefNmWbdunTz33HPy2WefOW5w8ODBcuaZZ0pzc7P0799fTj31VOnTp4+VN0888UQ54YQTpKmpSXr16vXVek3XOEeOHJHW1lb54osv5NChQ1ZuOHjwoHzyySeyf/9+aWlpkffff192797tuE963x0/frxcd911MmbMGMfnOz2Be5NTsa7Lu70GJs+YHb+O8oz5FtrXWG7M1GP+O+mkk+Sqq66Sq6++uqL8x3rGbNSSZ8x69qQ8U+6VuxkzS5culSVLllhrr84OXcdNmjRJrrnmGhk3bly5l9Wtztu4caM888wzsnbtWmtd2tmha9zZs2fLrFmzHPW/3HuTo0aOKuxmzLQ1yxq43NHq+Dxixqyn1laN9czdd98tCxYs6LSzd9xxh8yZM8d6Jub4h4A+6y9evFgWLVrUKcv8+fPl3nvvbfd38ozZKCLPmPWsVp7pqpe1+Eap7+sCgYCjb5SsL7teX/br109uu+0261fto6fETCUObd+bQqFQJdXYPjeRSEg+n7fefbtxVGM9UyrPuP1du5w8U4l9vceMftPWn34jqeX+GY+naLsX+78qCVyR8jZwVdYmZyPQmQDzmdhAAAEEEEAAAQQQQAABBBBAAAEEEEAAAQQQQAABBBBAAAEEEEAAAQQQQAABBBBAAAEEEEAAAQQQQAABBBBAAAEEEEAAAQQQQAABBBBAAAEEEEAAAQQQQAABBBBAAAEEEEAAAQQQQAABBBBAAAEEEEAAAQQQQAABBBBAAAEEEEAAAQQQQAABBBBAAAEEEEAAAQQQQAABBBBAAAEEEOh2Ap5u16PiDhV6QB/pYuMI9IQ5U0+j0W7+Fwrlp4NkMinZbFai0agrPqlUStLptEQiEfH5fFVvM5PJSDwet9rz+/1Vby+Xy0ksFpNgMGj93Dj0+rxer4TDYTeak0aIGR1DnRPEjJmQcjtmNMdoriHPmBk/vcdontGcXa95hpgxEytttRAzZj21ts7WM5s3b5ZNmzbJiy++KO+99575hqtY41lnnSWXX365jB07Vr75zW+SZwxb1/samDxjOGC6yDPmW/pbjZU+N9VL/hszZowxYtYzxiitisgzZj27Ws+Yb8lMnnHaL7djZtWqVfLwww/L//3f/3XZVX0unjBhgowbN85aezU1NTm9tJqUb21ttda4GzdulPXr11trxa6OYcOGya233ipTp04tu7+V3pucNux2zGj/eD/jdJS6Lk/MmPXU2qqxntm5c6fcfffd8vzzz3fYYX2vPmvWLJk5c6acfvrp5i+qB9X44YcfyrJly2Tp0qWSz+c77PmVV14p9957rwwdOrTDv5NnzA44ecasZ7XyTFe9rMX7GV03BQIBx98odX35yCOPyI4dO1hfikjb+vK6666r++/a5cZMuTO07XtTKBQqtwpH5yUSCeu+ps9GbhzVWM+UyjNuf9cmZsxGkn7T1p/uTajV/hmPp2i7F/u/Khvm8jdwVdYuZyPQkQDzmbhAAAEEEEAAAQQQQAABBBBAAAEEEEAAAQQQQAABBBBAAAEEEEAAAQQQQAABBBBAAAEEEEAAAQQQQAABBBBAAAEEEEAAAQQQQAABBBBAAAEEEEAAAQQQQAABBBBAAAEEEEAAAQQQQAABBBBAAAEEEEAAAQQQQAABBBBAAAEEEEAAAQQQQAABBBBAAAEEEEAAAQQQQAABBBBAAAEEEOh2Ap5u16PiDhV6QB/pYuMI9IQ5U0+j0W7+FwqVpYNkMinZbFai0agrRqlUStLptEQiEfH5fFVvM5PJSDwet9rz+/1Vby+Xy0ksFpNgMGj93Dj0+rxer4TDYTeak0aIGR1DnRPEjJmQcjtmNMdoriHPmBk/vc9ontGcXa95hpgxEytttRAzZj21tlLrmT179sgrr7wiW7Zskddff11aWlrMd6KCGpubm+WCCy6Q0aNHyyWXXCKDBg1qVxsxUwFuJ6eWihnTLbq9BiZmTI9g6TxjukVTMdPd81+/fv2s3NdZ/jPpynrGpKYIecasp531jOkWTeUZu/2qRcz853/+p/zmN7+RF1980VY3x4wZY63FLr74Ymtt1p0OXcO++uqr1pp28+bNtro2YcIEuemmm2T8+PG2ypcq1Agxw/uZUlHg7O/EjDMvO6WrtZ559tlnZcGCBbJjx45Ou3HDDTfIzTffLBdeeKGdrtZNmddee00ee+wxeeKJJzq9pmHDhsn8+fNl4sSJJa+bPFOSyFEB8owjLluFq5VnOmu8Fu9n9F1+IBAo6xvlhg0b5Je//KWsX7/elmcjrC8b4bt2JTFjK1COKdT2vSkUCpVzuuNzEomE5PN565uhG0ct8ozb37WJGbORpHlGf7o3oRb7Zzyeou1e7P+qbIgr28BVWducjcCxAsxnYgIBBBBAAAEEEEAAAQQQQAABBBBAAAEEEEAAAQQQQAABBBBAAAEEEEAAAQQQQAABBBBAAAEEEEAAAQQQQAABBBBAAAEEEEAAAQQQQAABBBBAAAEEEEAAAQQQQAABBBBAAAEEEEAAAQQQQAABBBBAAAEEEEAAAQQQQAABBBBAAAEEEEAAAQQQQAABBBBAAAEEEEAAAQQQQAABBBBAoNsJeLpdj4o7VOgBfaSLjSPQE+ZMPY1Gu/lfKFSeDpLJpGSzWYlGo644pVIpSafTEolExOfzVb3NTCYj8Xjcas/v91e9vVwuJ7FYTILBoPVz49Dr83q9Eg6H3WhOGiFmdAx1ThAzZkLK7ZjRHKO5hjxjZvz0XqN5RnN2veYZYsZMrLTVQsyY9dTanKxn9u3bJ2+99Za8/fbbsmPHDnn33XelpaXFfKc6qLG5uVnOPvtsGTZsmIwYMULOPfdcGTBgQMm2iZmSRI4LOIkZx5V3cILba2BixsSota+jHmKmu+U/XTe5+azNesbsvCDPmPV0up4x0Xqj3Jt2794tGzdulN/+9reyd+9eW3S9evWS8847T0aOHCnDhw+XoUOHypAhQ6r+nk7HZNeuXbJz507Zvn27bNu2Td588005cuSIrX4PHDhQrrvuOrn++utl0KBBts5xUqhRYoZ7k5Oo6LosMWPOsq2maq5nHn30UVm4cGGXz8ejRo2SKVOmyOTJk6Wpqcn8BXaDGltbW2XNmjWyevVq2bp1a6c90uf7uXPnyi233OKo17wHdsRVsjB5piSR4wLVzDMddaYWz9r6Lj8QCJT9jXLPnj3y5JNPsr78+4A2wnftSmPG6URs+94UCoWcnlpW+UQiIfl83vpm6MZRizzj9ndtYsZsJGme0Z/uTXB7/8zxxx9/7MWw/6uy4a18A1dl7XM2AkcLMJ+JBwQQQAABBBBAAAEEEEAAAQQQQAABBBBAAAEEEEAAAQQQQAABBBBAAAEEEEAAAQQQQAABBBBAAAEEEEAAAQQQQAABBBBAAAEEEEAAAQQQQAABBBBAAAEEEEAAAQQQQAABBBBAAAEEEEAAAQQQQAABBBBAAAEEEEAAAQQQQAABBBBAAAEEEEAAAQQQQAABBBBAAAEEEEAAAQQQQACBbifg6XY9Ku5QoQf0kS42jkBPmDP1NBrt5n+hYCYdJJNJyWazEo1GXbFKpVKSTqclEomIz+erepuZTEbi8bjVnt/vr3p7uVxOYrGYBINB6+fGodfn9XolHA670Zw0QszoGOqcIGbMhJTbMaM5RnMNecbM+On9RvOM5ux6zTPEjJlYaauFmDHrqbUdPnzYWl+Us57RfLhnzx754IMPZN++fXLgwAH59NNP5bPPPrPmtuboL774Qr788ks5cuSI6FpGD53zvXr1kuOPP15OOOEECYVCVvsnnXSSnHLKKdK3b18ZMGCAnHHGGTJo0KCK1j3EjPmYqfc1MDFDzNgRODr/tbS0yPvvv2/lvkQi4Ur+Yw1sZ5Tsl3H7WZs8Y39s7JasZD1jt42jyzVazGzevFnWrVsnzz33nJXrnB6DBw+WM888U5qbm6V///5y6qmnSp8+faz134knnmitB5uamqz1Ydv7PDXW9WNra6u1njx06JCVXw8ePCiffPKJ7N+/X9ry7+7du512SXr37i2XXXaZ/Pu//7uMHTvW8flOT2i0mHHqU055nrXLUev8HO5NlXsuXbpUlixZYuWmzg7Nc5MmTZJrrrlGxo0bV3mj3aCGjRs3yjPPPCNr16618nZnh94DZs+eLbNmzSq71/W+BmY9U3ZodHoiMWPWVNczuh4LBAIVvavTXtXj+lLfa1511VVy9dVXy5gxY2zhN8J3bVMxYwtU5KvvTfq+2Y1D3wPl83nr2caNoxZrYLe/axMzZiNJ84z+dG+Cm/tn9BvPMQf7vyobWjMbuCrrA2cj0CbAfCYWEEAAAQQQQAABBBBAAAEEEEAAAQQQQAABBBBAAAEEEEAAAQQQQAABBBBAAAEEEEAAAQQQQAABBBBAAAEEEEAAAQQQQAABBBBAAAEEEEAAAQQQQAABBBBAAAEEEEAAAQQQQAABBBBAAAEEEEAAAQQQQAABBBBAAAEEEEAAAQQQQAABBBBAAAEEEEAAAQQQQAABBBBAAAEEEEAAAQS6nYCn2/WouEOFHtBHutg4Aj1hztTTaLSb/4WCuXSQTCYlm81KNBp1xSuVSkk6nZZIJCI+n6/qbWYyGYnH41Z7fr+/6u3lcjmJxWISDAatnxuHXp/X65VwOOxGc9IIMaNjqHOCmDETUm7HjOYYzTXkGTPjp/cczTOas+s1zxAzZmKlrRZixqyn1nb48GFrfVGv6xlixnzM1PsamJghZpwKEDNOxUqXJ8+UNnJaot6fm1jPOI2I0uU7ipnNmzfLpk2b5MUXX5T33nuvdCXdqMRZZ50ll19+uYwdO1bGjBnDGrgKY1PveYZ7k/mgqceYWbVqlTzyyCOyY8eOLsH0+XvChAkybtw4Kzc1NTWZB65Cja2trdY9YOPGjbJ+/XrrnV5Xx7Bhw+TWW2+VqVOnGulNPcbM0TCsZ4yESbtKiBmzpvqNUud9IBAw9o2yntaX5Wg3wndt0zFTyrnte1MoFCpV1MjfE4mE5PN56926G0ctvje5/V2bmDEbSZpn9Kd7E9zaP3P88ccfexHs/6psWM1t4KqsH5yNgAown4kDBBBAAAEEEEAAAQQQQAABBBBAAAEEEEAAAQQQQAABBBBAAAEEEEAAAQQQQAABBBBAAAEEEEAAAQQQQAABBBBAAAEEEEAAAQQQQAABBBBAAAEEEEAAAQQQQAABBBBAAAEEEEAAAQQQQAABBBBAAAEEEEAAAQQQQAABBBBAAAEEEEAAAQQQQAABBBBAAAEEEEAAAQQQQAABBBBAAIFuJ+Dpdj0q7lChB/SRLjaOQE+YM/U0Gu3mf6FgNh0kk0nJZrMSjUZdMUulUpJOpyUSiYjP56t6m5lMRuLxuNWe3++venu5XE5isZgEg0Hr58ah1+f1eiUcDrvRnDRCzOgY6pwgZsyElNsxozlGcw15xsz46X1H84zm7HrNM8SMmVhpq4WYMeuptR0+fNhaX9TreoaYMR8z9b4GJmaIGacCxIxTsdLlyTOljZyWqPfnJtYzTiOidPmuYmbPnj3yyiuvyJYtW+T111+XlpaW0hW6WKK5uVkuuOACGT16tFxyySUyaNCgotaJGfMDUu95hnsTMWNXYMOGDfLLX/5S1q9fb+uUMWPGWLnq4osvtnJXdzo0x7/66qtWzt+8ebOtrk2YMEFuuukmGT9+vK3yTgrVe57h3uQkGuyVJWbsOdktpd8o9V1+IBAw/o2yHtaXdh2PLtcI37WrFTOdebd9bwqFQuUMieNzEomE5PN56926G0ctvje5/V2bmDEbSZpn9Kd7E9zYP+PxFG33Yv9XZUNqdgNXZX3hbASYz8QAAggggAACCCCAAAIIIIAAAggggAACCCCAAAIIIIAAAggggAACCCCAAAIIIIAAAggggAACCCCAAAIIIIAAAggggAACCCCAAAIIIIAAAggggAACCCCAAAIIIIAAAggggAACCCCAAAIIIIAAAggggAACCCCAAAIIIIAAAggggAACCCCAAAIIIIAAAggggAACCCCAAAIIIIAAAggggEC3E/B0ux4Vd6jQA/pIFxtHoCfMmXoajXbzv1Awnw6SyaRks1mJRqOuuKVSKUmn0xKJRMTn81W9zUwmI/F43GrP7/dXvb1cLiexWEyCwaD1c+PQ6/N6vRIOh91oThohZnQMdU2tSocAACAASURBVE4QM2ZCyu2Y0RyjuYY8Y2b89N6jeUZzdr3mGWLGTKy01ULMmPXU2g4fPmytL+p1PUPMmI+Zel8DEzPEjFMBYsapWOny5JnSRk5L1PtzE+sZpxFRurzdmNm3b5+89dZb8vbbb8uOHTvk3XfflZaWltINGCjR3NwsZ599tgwbNkxGjBgh5557rgwYMMBWzcSMLSZHhezGjKNKuyjMs7Ypyb/Vw3rGrOeePXvkN7/5jTz11FOiedLO0atXLznvvPNk5MiRMnz4cBk6dKgMGTKk6t859JvDrl27ZOfOnbJ9+3bZtm2bvPnmm3LkyBE73ZbTTz9dJk+eLNdff70MGjTI1jnlFqr3PMO9qdzI6Pw8YsasqeYLfZcfCASq+o3y6PWl5qTdu3fL/v37zV5MJ7X1799fBg8ebOVip+vLcjrYCN+13YiZo+3bvjeFQqFyhsTxOYlEQvL5vPVu3Y2jFmtgt79rEzNmI0nzjP50b0K19894PEXbvdj/Vdlwmt/AVVl/OLuxBZjPjT3+XD0CCCCAAAIIIIAAAggggAACCCCAAAIIIIAAAggggAACCCCAAAIIIIAAAggggAACCCCAAAIIIIAAAggggAACCCCAAAIIIIAAAggggAACCCCAAAIIIIAAAggggAACCCCAAAIIIIAAAggggAACCCCAAAIIIIAAAggggAACCCCAAAIIIIAAAggggAACCCCAAAIIIIAAAggggAACCCDQLQU83bJX7TtV6AF9pIuNI9AT5kw9jUa7+V8oVCcdJJNJyWazEo1GXbFLpVKSTqclEomIz+erepuZTEbi8bjVnt/vr3p7uVxOYrGYBINB6+fGodfn9XolHA670Zw0QszoGOqcIGbMhJTbMaM5RnMNecbM+On9R/OM5ux6zTPEjJlYaauFmDHrqbUdPnzYWl/U63qGmDEfM/W+BiZmiBmnAsSMU7HS5ckzpY2clqj35ybWM04jonT5cmNGn5f37NkjH3zwgezbt08OHDggn376qXz22WfWs5/W+8UXX8iXX34pR44cEX3XpYc+Ex533HHS1NQkJ5xwgoRCIWt9etJJJ8kpp5wiffv2lQEDBsgZZ5whgwYNqvi9GDFTOgaclig3Zpy201aeZ+1y5To+j/WMWc+2Z+3nnntO/vjHP8r69eutPOj0GDx4sJx55pnS3Nws/fv3l1NPPVX69Olj5ccTTzzRypeaN3v16vXV9xDNq5pfW1tbrXx76NAhK/8ePHhQPvnkE9m/f7+0tLTI+++/L7t373baJSsvX3XVVTJx4kQZPnw47/QcC3Z+Avcmg5h/r6re7021iBnNJ4FAoOK1mN3R1vb0+VBzaDnrS82Pxx9/vO31pcaM5lHNs24cjfBduxYxo88W+jzhxpFIJCSfz7sWM7VYA7v9XZuYMRu5mmf0p3sTqrl/xuMp2u7F/q/KhrI6G7gq6xNnN64A87lxx54rRwABBBBAAAEEEEAAAQQQQAABBBBAAAEEEEAAAQQQQAABBBBAAAEEEEAAAQQQQAABBBBAAAEEEEAAAQQQQAABBBBAAAEEEEAAAQQQQAABBBBAAAEEEEAAAQQQQAABBBBAAAEEEEAAAQQQQAABBBBAAAEEEEAAAQQQQAABBBBAAAEEEEAAAQQQQAABBBBAAAEEEEAAAQQQQAABBLqtgKfb9uwfHSv0gD7SxcYR6Alzpp5Go938LxSqlw6SyaRks1mJRqOu+KVSKUmn0xKJRMTn81W9zUwmI/F43GrP7/dXvb1cLiexWEyCwaD1c+PQ6/N6vRIOh91oThohZnQMdU4QM2ZCyu2Y0RyjuYY8Y2b89B6keUZzdr3mGWLGTKy01ULMmPXU2g4fPmytL+p1PUPMmI+Zel8DEzPEjFMBYsapWOny5JnSRk5L1PtzE+sZpxFRujwxU9rISQm33+lxb3IyOvbKcm+y5+SkVCPlmddee002bdokL774orz33ntOmGpe9qyzzpLLL79cxo4dK2PGjPmqP+QZ80PDesa8aSPlGbe+N+m7/EAgUNffKHXdpu9J3Tga4bt2LWJGvzeFQiE3hlASiYTk83nXYqYW35vc/q5NzJgNXc0z+tO9CdXaP+PxFG33Yv9XZcNYvQ1clfWLsxtTgPncmOPOVSOAAAIIIIAAAggggAACCCCAAAIIIIAAAggggAACCCCAAAIIIIAAAggggAACCCCAAAIIIIAAAggggAACCCCAAAIIIIAAAggggAACCCCAAAIIIIAAAggggAACCCCAAAIIIIAAAggggAACCCCAAAIIIIAAAggggAACCCCAAAIIIIAAAggggAACCCCAAAIIIIAAAggggAACCCCAAALdWsDTrXv3t84VekAf6WLjCPSEOVNPo9Fu/hcK1U0HyWRSstmsRKNRVwxTqZSk02mJRCLi8/mq3mYmk5F4PG615/f7q95eLpeTWCwmwWDQ+rlx6PV5vV4Jh8NuNCeNEDM6hjoniBkzIeV2zGiO0VxDnjEzfnof0jyjObte8wwxYyZW2mohZsx6am2HDx+21hf1up4hZszHTL2vgYkZYsapADHjVKx0efJMaSOnJer9uYn1jNOIKF2emClt5KSE2+/0uDc5GR17Zbk32XNyUqoR88yePXvklVdekS1btsjrr78uLS0tTsiqXra5uVkuuOACGT16tFxyySUyaNCgTtskz5gfDtYz5k0bMc+YV/xHjbqe0Xf5gUCgrr9R6nXqe1I3jkb4rl2LmNHvTaFQyI0hlEQiIfl83rWYqcX3Jre/axMzZkNX84z+dG9CNfbPeDxF273Y/1XZEFZ3A1dlfePsxhNgPjfemHPFCCCAAAIIIIAAAggggAACCCCAAAIIIIAAAggggAACCCCAAAIIIIAAAggggAACCCCAAAIIIIAAAggggAACCCCAAAIIIIAAAggggAACCCCAAAIIIIAAAggggAACCCCAAAIIIIAAAggggAACCCCAAAIIIIAAAggggAACCCCAAAIIIIAAAggggAACCCCAAAIIIIAAAggggAACCCCAQLcX8HT7HooUekAf6WLjCPSEOVNPo9Fu/hcK1U8HyWRSstmsRKNRVxxTqZSk02mJRCLi8/mq3mYmk5F4PG615/f7q95eLpeTWCwmwWDQ+rlx6PV5vV4Jh8NuNCeNEDM6hjoniBkzIeV2zGiO0VxDnjEzfnov0jyjObte8wwxYyZW2mohZsx6am2HDx+21hf1up4hZszHTL2vgYkZYsapADHjVKx0efJMaSOnJer9uYn1jNOIKF2emClt5KSE2+/0uDc5GR17Zbk32XNyUqrR88y+ffvkrbfekrffflt27Ngh7777rrS0tDghLLtsc3OznH322TJs2DAZMWKEnHvuuTJgwABH9ZFnHHHZKsx6xhaTo0KNnmccYdkorOsZfZcfCATq+hulXqe+J3XjaITv2rWIGf3eFAqF3BhCSSQSks/nXYuZWnxvcvu7NjFjNnQ1z+hP9yaY3j/j8RRt92L/V2XDV/0NXJX1j7MbS4D53FjjzdUigAACCCCAAAIIIIAAAggggAACCCCAAAIIIIAAAggggAACCCCAAAIIIIAAAggggAACCCCAAAIIIIAAAggggAACCCCAAAIIIIAAAggggAACCCCAAAIIIIAAAggggAACCCCAAAIIIIAAAggggAACCCCAAAIIIIAAAggggAACCCCAAAIIIIAAAggggAACCCCAAAIIIIAAAggggAACPULA0wN6WegBfaSLjSPQE+ZMPY1Gu/lfKLiTDpLJpGSzWYlGo65YplIpSafTEolExOfzVb3NTCYj8Xjcas/v91e9vVwuJ7FYTILBoPVz49Dr83q9Eg6H3WhOGiFmdAx1ThAzZkLK7ZjRHKO5hjxjZvz0fqR5RnN2veYZYsZMrLTVQsyY9dTaDh8+bK0v6nU9Q8yYj5l6XwMTM8SMUwFixqlY6fLkmdJGTkvU+3MT6xmnEVG6PDFT2shJCbff6XFvcjI69spyb7Ln5KQUeaa9lr5v3LNnj3zwwQeyb98+OXDggHz66afy2WefWe/O1OuLL76QL7/8Uo4cOSKaV/TQd2q9evWS448/Xpqamqz3a71795aTTjpJTjnlFOnbt68MGDBAzjjjDBk0aJCx7wrkGSfRbq8s6xl7Tk5KkWecaJUuq3lH81EgEDCWS0q1WotvlHqd+p7UjaMRvmvXImb03hgKhdwYQkkkEpLP512LmVp8b3L7uzYxYzZ0Nc/oT/cmmNw/4/EUbfdi/1dlQ+fOBq7K+sjZjSPAfG6cseZKEUAAAQQQQAABBBBAAAEEEEAAAQQQQAABBBBAAAEEEEAAAQQQQAABBBBAAAEEEEAAAQQQQAABBBBAAAEEEEAAAQQQQAABBBBAAAEEEEAAAQQQQAABBBBAAAEEEEAAAQQQQAABBBBAAAEEEEAAAQQQQAABBBBAAAEEEEAAAQQQQAABBBBAAAEEEEAAAQQQQAABBBBAAAEEEEAAgR4j4OkBPS30gD7SxcYR6Alzpp5Go938P3TokITDYVeuL5lMSjablWg06kp7qVRK0um0RCIR8fl8VW8zk8lIPB632vP7/VVvL5fLSSwWk2AwaP3cOPT6vF4vMWMIW2NGx1DnBDFjBtXtPKM5RnMNecbM+BUKBSuPas6u13sTMWMmVtpqIWbMempthw8ftu5N9bqeIWbMx0y9r4GJGWLGqQAx41SsdHnyTGkjpyXq/bmJ9YzTiChdnpgpbeSkhNvv9Lg3ORkde2W5N9lzclKKPONEq3RZ8kxpI6cl3H6nx3rG6QiVLk+eKW3kpITmGX2XHwgE6vobpV6nvid142iE79q1iBn93hQKhdwYQkkkEpLP512LGbfvTbX4rk3MmA1dzTP6070JpvbPeDxF273Y/1XZsLGfszI/zjYrwHw260ltCCCAAAIIIIAAAggggAACCCCAAAIIIIAAAggggAACCCCAAAIIIIAAAggggAACCCCAAAIIIIAAAggggAACCCCAAAIIIIAAAggggAACCCCAAAIIIIAAAggggAACCCCAAAIIIIAAAggggAACCCCAAAIIIIAAAggggAACCCCAAAIIIIAAAggggAACCCCAAAIIIIAAAggggAACCCCAAAIGBDwG6qh2FYVqN0D9CDgQ6AlzxsHldPui7eZ/LBYTr9cr4XDYlY4nk0nJZrMSjUZdaS+VSkk6nZZIJCI+n6/qbWYyGYnH41Z7fr+/6u3lcjnRMQwGg9bPjUOvj5gxJ60xo2Ooc4KYMePqdp7RHKO5hjxjZvwKhYKVRzVn1+u9iZgxEytttRAzZj21tsOHD1v3pnpdzxAz5mOm3tfAxAwx41SAmHEqVro8eaa0kdMS9f7cxHrGaUSULk/MlDZyUsLtd3rcm5yMjr2y3JvsOTkpRZ5xolW6LHmmtJHTEm6/02M943SESpcnz5Q2clJC84y+yw8EAnX9jVKvU9+TunE0wnftWsSMfm8KhUJuDKEkEgnJ5/OuxYzb96ZafNcmZsyGruYZ/eneBBP7Zzyeou1e7P+qbMjYz1mZH2ebFWA+m/WkNgQQQAABBBBAAAEEEEAAAQQQQAABBBBAAAEEEEAAAQQQQAABBBBAAAEEEEAAAQQQQAABBBBAAAEEEEAAAQQQQAABBBBAAAEEEEAAAQQQQAABBBBAAAEEEEAAAQQQQAABBBBAAAEEEEAAAQQQQAABBBBAAAEEEEAAAQQQQAABBBBAAAEEEEAAAQQQQAABBBBAAAEEEEAAAQQQQAABAwIeA3VUu4pCtRugfgQcCPSEOePgcrp90Xbzv1AoSDweF6/XK+Fw2JXOJ5NJyWazEo1GXWkvlUpJOp2WSCQiPp+v6m1mMhnLVNvz+/1Vby+Xy0ksFpNgMGj93DiIGbPKGjM6hjoniBkztm7nGc0xmmvIM2bGr+3epDm7Xu9NxIyZWGmrhZgx66m1HT582Lo31et6hpgxHzP1vgYmZogZpwLEjFOx0uXJM6WNnJao9+cm1jNOI6J0eWKmtJGTEm6/0+Pe5GR07JXl3mTPyUkp8owTrdJlyTOljZyWcPudHusZpyNUujx5prSRkxKaZ/SbYSAQqOtvlHqd+p7UjaMRvmvXImb0e1MoFHJjCCWRSEg+n3ctZty+N9XiuzYxYzZ0Nc/oT/cmVLp/xuMp2u7F/q/Khov9nJX5cbZZAeazWU9qQwABBBBAAAEEEEAAAQQQQAABBBBAAAEEEEAAAQQQQAABBBBAAAEEEEAAAQQQQAABBBBAAAEEEEAAAQQQQAABBBBAAAEEEEAAAQQQQAABBBBAAAEEEEAAAQQQQAABBBBAAAEEEEAAAQQQQAABBBBAAAEEEEAAAQQQQAABBBBAAAEEEEAAAQQQQAABBBBAAAEEEEAAAQQQQAABBBAwIOAxUEe1qyhUuwHqR8CBQE+YMw4up9sXbTf/C4W//TMej4vX65VwOOzKBSSTSclmsxKNRl1pL5VKSTqdlkgkIj6fr+ptZjIZy1Tb8/v9VW8vl8tJLBaTYDBo/dw4iBmzyhozOoY6J4gZM7Zu5xnNMZpryDNmxk/vT5pnNGfX672JmDETK221EDNmPbW2w4cPW/emel3PEDPmY6be18DEDDHjVICYcSpWujx5prSR0xL1/tzEesZpRJQuT8yUNnJSwu13etybnIyOvbLcm+w5OSlFnnGi9f/ZtaMeVXrtbLRGEAkJIojgJv//x+UGJFBAAQGqo0m+Pju9e+02XrjcTTGQuHj1TsrVo56a9qpyvlafyRuVVrR+pmc9U3qF8vX6TN6opCL6TDzLn81mg35HGX9nPCdt8XmH99o/kZl437RYLFpcwrTb7dLtdmuWmdZz00+815aZutGNPhPf2JvwzP6Z0ejLdi/7v567VPZzPufn13UF3M91PR2NAAECBAgQIECAAAECBAgQIECAAAECBAgQIECAAAECBAgQIECAAAECBAgQIECAAAECBAgQIECAAAECBAgQIECAAAECBAgQIECAAAECBAgQIECAAAECBAgQIECAAAECBAgQIECAAAECBAgQIECAAAECBAgQIECAAAECBAgQIECAAAECBAgQIECAAAECBCoIjCoco+9DdH0P4PgECgRe4Z4p+HN+femn+7/r/vGf2+02jcfjtFwum/wR+/0+XS6XtF6vm4x3OBzS8XhMq9UqTSaT3sc8nU4pTGO86XTa+3jX6zVtNps0n8/v3xYfmamrHJmJaxj3hMzUsW3dZ6LHRK/RZ+pcv5ijos9Ezx7q3CQzdbLycRSZqesZRzufz/e5aajrGZmpn5mhr4FlRmZKBWSmVCxfr8/kjUorhv7vJuuZ0kTk62Umb1RS0fqZnrmp5Oo8VmtuesyppEqfKdHK1+ozeaPSitbP9KxnSq9Qvl6fyRuVVESfiWf5s9ls0O8o4++M56QtPu/wXvsnMhPvmxaLRYtLmHa7Xbrdbs0y03pu+on32jJTN7rRZ+IbexP+dv/MaPRlu5f9X89dJvs5n/Pz67oC7ue6no5GgAABAgQIECBAgAABAgQIECBAgAABAgQIECBAgAABAgQIECBAgAABAgQIECBAgAABAgQIECBAgAABAgQIECBAgAABAgQIECBAgAABAgQIECBAgAABAgQIECBAgAABAgQIECBAgAABAgQIECBAgAABAgQIECBAgAABAgQIECBAgAABAgQIECBAgAABAhUERhWO0fchur4HcHwCBQKvcM8U/Dm/vvTT/d91n9vBdrtN4/E4LZfLJn/Ifr9Pl8slrdfrJuMdDod0PB7TarVKk8mk9zFPp1MK0xhvOp32Pt71ek2bzSbN5/P7t8VHZuoqR2biGsY9ITN1bFv3megx0Wv0mTrXL+ap6DPRs4c6N8lMnax8HEVm6nrG0c7n831uGup6RmbqZ2boa2CZkZlSAZkpFcvX6zN5o9KKof+7yXqmNBH5epnJG5VUtH6mZ24quTqP1ZqbHnMqqdJnSrTytfpM3qi0ovUzPeuZ0iuUr9dn8kYlFdFn4ln+bDYb9DvK+DvjOWmLzzu81/6JzMT7psVi0eISpt1ul263W7PMtJ6bfuK9tszUjW70mfjG3oS/2T8zGn3Z7mX/13OXyH7O5/z8uq6A+7mup6MRIECAAAECBAgQIECAAAECBAgQIECAAAECBAgQIECAAAECBAgQIECAAAECBAgQIECAAAECBAgQIECAAAECBAgQIECAAAECBAgQIECAAAECBAgQIECAAAECBAgQIECAAAECBAgQIECAAAECBAgQIECAAAECBAgQIECAAAECBAgQIECAAAECBAgQIECAQAWBUYVj9H2Iru8BHJ9AgcAr3DMFf86vL/10/3fd13aw3W7TeDxOy+WyyR+z3+/T5XJJ6/W6yXiHwyEdj8e0Wq3SZDLpfczT6ZTCNMabTqe9j3e9XtNms0nz+fz+bfGRmbrKkZm4hnFPyEwd29Z9JnpM9Bp9ps71i7kq+kz07KHOTTJTJysfR5GZup5xtPP5fJ+bhrqekZn6mRn6GlhmZKZUQGZKxfL1+kzeqLRi6P9usp4pTUS+XmbyRiUVrZ/pmZtKrs5jteamx5xKqvSZEq18rT6TNyqtaP1Mz3qm9Arl6/WZvFFJRfSZeJY/m80G/Y4y/s54Ttri8w7vtX8iM/G+abFYtLiEabfbpdvt1iwzreemn3ivLTN1oxt9Jr6xN6F0/8xo9GW7l/1fz10e+zmf8/PrugLu57qejkaAAAECBAgQIECAAAECBAgQIECAAAECBAgQIECAAAECBAgQIECAAAECBAgQIECAAAECBAgQIECAAAECBAgQIECAAAECBAgQIECAAAECBAgQIECAAAECBAgQIECAAAECBAgQIECAAAECBAgQIECAAAECBAgQIECAAAECBAgQIECAAAECBAgQIECAAAECFQRGFY7R9yG6vgdwfAIFAq9wzxT8Ob++9NP933V/bgfb7TaNx+O0XC6b/EH7/T5dLpe0Xq+bjHc4HNLxeEyr1SpNJpPexzydTilMY7zpdNr7eNfrNW02mzSfz+/fFh+ZqascmYlrGPeEzNSxbd1nosdEr9Fn6ly/mK+iz0TPHurcJDN1svJxFJmp6xlHO5/P97lpqOsZmamfmaGvgWVGZkoFZKZULF+vz+SNSiuG/u8m65nSROTrZSZvVFLR+pmeuank6jxWa256zKmkSp8p0crX6jN5o9KK1s/0rGdKr1C+Xp/JG5VURJ+JZ/mz2WzQ7yjj74znpC0+7/Be+ycyE++bFotFi0uYdrtdut1uzTLTem76iffaMlM3utFn4ht7E0r2z4xGX7Z72f/13KWxn/M5P7+uK+B+ruvpaAQIECBAgAABAgQIECBAgAABAgQIECBAgAABAgQIECBAgAABAgQIECBAgAABAgQIECBAgAABAgQIECBAgAABAgQIECBAgAABAgQIECBAgAABAgQIECBAgAABAgQIECBAgAABAgQIECBAgAABAgQIECBAgAABAgQIECBAgAABAgQIECBAgAABAgQIECBQQWBU4Rh9H6LrewDHJ1Ag8Ar3TMGf8+tLP93/Xfev28F2u03j8Tgtl8smf9R+v0+XyyWt1+sm4x0Oh3Q8HtNqtUqTyaT3MU+nUwrTGG86nfY+3vV6TZvNJs3n8/u3xUdm6ipHZuIaxj0hM3VsW/eZ6DHRa/SZOtcv5qzoM9Gzhzo3yUydrHwcRWbqesbRzufzfW4a6npGZupnZuhrYJmRmVIBmSkVy9frM3mj0oqh/7vJeqY0Efl6mckblVS0fqZnbiq5Oo/Vmpsecyqp0mdKtPK1+kzeqLSi9TM965nSK5Sv12fyRiUV0WfiWf5sNhv0O8r4O+M5aYvPO7zX/onMxPumxWLR4hKm3W6Xbrdbs8y0npt+4r22zNSNbvSZ+MbehEf3z4xGX7Z72f/13GWxn/M5P7+uK+B+ruvpaAQIECBAgAABAgQIECBAgAABAgQIECBAgAABAgQIECBAgAABAgQIECBAgAABAgQIECBAgAABAgQIECBAgAABAgQIECBAgAABAgQIECBAgAABAgQIECBAgAABAgQIECBAgAABAgQIECBAgAABAgQIECBAgAABAgQIECBAgAABAgQIECBAgAABAgQIECBQQWBU4Rh9H6LrewDHJ1Ag8Ar3TMGf8+tLP93/Xfd9O9hut2k8HqflctnkD9vv9+lyuaT1et1kvMPhkI7HY1qtVmkymfQ+5ul0SmEa402n097Hu16vabPZpPl8fv+2+MhMXeXITFzDuCdkpo5t6z4TPSZ6jT5T5/rFvBV9Jnr2UOcmmamTlY+jyExdzzja+Xy+z01DXc/ITP3MDH0NLDMyUyogM6Vi+Xp9Jm9UWjH0fzdZz5QmIl8vM3mjkorWz/TMTSVX57Fac9NjTiVV+kyJVr5Wn8kblVa0fqZnPVN6hfL1+kzeqKQi+kw8y5/NZoN+Rxl/ZzwnbfF5h/faP5GZeN+0WCxaXMK02+3S7XZrlpnWc9NPvNeWmbrRjT4T39ib8Mj+mdHoy3Yv+7+euyT2cz7n59d1BdzPdT0djQABAgQIECBAgAABAgQIECBAgAABAgQIECBAgAABAgQIECBAgAABAgQIECBAgAABAgQIECBAgAABAgQIECBAgAABAgQIECBAgAABAgQIECBAgAABAgQIECBAgAABAgQIECBAgAABAgQIECBAgAABAgQIECBAgAABAgQIECBAgAABAgQIECBAgAABAgQqCIwqHKPvQ3R9D+D4BAoEXuGeKfhzfn3pp/u/6/LtYLvdpvF4nJbLZZM/br/fp8vlktbrdZPxDodDOh6PabVapclk0vuYp9MphWmMN51Oex/ver2mzWaT5vP5/dviIzN1lSMzcQ3jnpCZOrat+0z0mOg1+kyd6xdzV/SZ6NlDnZtkpk5WPo4iM3U942jn8/k+Nw11PSMzyvNDAgAAIABJREFU9TMz9DWwzMhMqYDMlIrl6/WZvFFpxdD/3WQ9U5qIfL3M5I1KKlo/0zM3lVydx2rNTY85lVTpMyVa+Vp9Jm9UWtH6mZ71TOkVytfrM3mjkoroM/EsfzabDfodZfyd8Zy0xecd3mv/RGbifdNisWhxCdNut0u3261ZZlrPTT/xXltm6kY3+kx8Y29Cbv/MaPRlu5f9X89djvwGrueO79cESgTczyVaagkQIECAAAECBAgQIECAAAECBAgQIECAAAECBAgQIECAAAECBAgQIECAAAECBAgQIECAAAECBAgQIECAAAECBAgQIECAAAECBAgQIECAAAECBAgQIECAAAECBAgQIECAAAECBAgQIECAAAECBAgQIECAAAECBAgQIECAAAECBAgQIECAAAECBAgQIECgicCoySjPDdI993O/JlBV4BXumap/8A8f7NP933WPtYPtdpvG43FaLpdNTn+/36fL5ZLW63WT8Q6HQzoej2m1WqXJZNL7mKfTKYVpjDedTnsf73q9ps1mk+bz+f3b4iMzdZUjM3EN456QmTq2rftM9JjoNfpMnesX81f0mejZQ52bZKZOVj6OIjN1PeNo5/P5PjcNdT0jM/UzM/Q1sMzITKmAzJSK5ev1mbxRacXQ/91kPVOaiHy9zOSNSipaP9MzN5VcncdqzU2POZVU6TMlWvlafSZvVFrR+pme9UzpFcrX6zN5o5KK6DPxLH82mw36HWX8nfGctMXnHd5r/0Rm4n3TYrFocQnTbrdLt9utWWZaz00/8V5bZupGN/pMfGNvwnf7Z0ajL9u97P967lI8toHruTH8msCjAu7nR6XUESBAgAABAgQIECBAgAABAgQIECBAgAABAgQIECBAgAABAgQIECBAgAABAgQIECBAgAABAgQIECBAgAABAgQIECBAgAABAgQIECBAgAABAgQIECBAgAABAgQIECBAgAABAgQIECBAgAABAgQIECBAgAABAgQIECBAgAABAgQIECBAgAABAgQIECBAgEAzgVGzkf5+oO7vf+qXBKoLvMI9U/2P/sEDfrr/u+7xdrDdbtN4PE7L5bLJ6e/3+3S5XNJ6vW4y3uFwSMfjMa1WqzSZTHof83Q6pTCN8abTae/jXa/XtNls0nw+v39bfGSmrnJkJq5h3BMyU8e2dZ+JHhO9Rp+pc/1iDos+Ez17qHOTzNTJysdRZKauZxztfD7f56ahrmdkpn5mhr4GlhmZKRWQmVKxfL0+kzcqrRj6v5usZ0oTka+XmbxRSUXrZ3rmppKr81ituekxp5IqfaZEK1+rz+SNSitaP9Oznim9Qvl6fSZvVFIRfSae5c9ms0G/o4y/M56Ttvi8w3vtn8hMvG9aLBYtLmHa7Xbpdrs1y0zruekn3mvLTN3oRp+Jb+xN+Ff7Z0ajL9u97P967jI8voHruXH8msAjAu7nR5TUECBAgAABAgQIECBAgAABAgQIECBAgAABAgQIECBAgAABAgQIECBAgAABAgQIECBAgAABAgQIECBAgAABAgQIECBAgAABAgQIECBAgAABAgQIECBAgAABAgQIECBAgAABAgQIECBAgAABAgQIECBAgAABAgQIECBAgAABAgQIECBAgAABAgQIECBAgEBTgVHT0f5usO7vfuZXBHoReIV7ppc//IcO+un+77qydrDdbtN4PE7L5bLJ6e/3+3S5XNJ6vW4y3uFwSMfjMa1WqzSZTHof83Q6pTCN8abTae/jXa/XtNls0nw+v39bfGSmrnJkJq5h3BMyU8e2dZ+JHhO9Rp+pc/1iHos+Ez17qHOTzNTJysdRZKauZxztfD7f56ahrmdkpn5mhr4GlhmZKRWQmVKxfL0+kzcqrRj6v5usZ0oTka+XmbxRSUXrZ3rmppKr81ituekxp5IqfaZEK1+rz+SNSitaP9Oznim9Qvl6fSZvVFIRfSae5c9ms0G/o4y/M56Ttvi8w3vtn8hMvG9aLBYtLmHa7Xbpdrs1y0zruekn3mvLTN3oRp+Jb+xN+NP+mdHoy3Yv+7+euwRlG7ieG8uvCeQE3M85If+fAAECBAgQIECAAAECBAgQIECAAAECBAgQIECAAAECBAgQIECAAAECBAgQIECAAAECBAgQIECAAAECBAgQIECAAAECBAgQIECAAAECBAgQIECAAAECBAgQIECAAAECBAgQIECAAAECBAgQIECAAAECBAgQIECAAAECBAgQIECAAAECBAgQIECAAAECBJoLjJqPWD5gV/4TvyDQm8Ar3DO9/fE/cOBP93/XlbeD7XabxuNxWi6XTU5/v9+ny+WS1ut1k/EOh0M6Ho9ptVqlyWTS+5in0ymFaYw3nU57H+96vabNZpPm8/n92+IjM3WVIzNxDeOekJk6tq37TPSY6DX6TJ3rF3NZ9Jno2UOdm2SmTlY+jiIzdT3jaOfz+T43DXU9IzP1MzP0NbDMyEypgMyUiuXr9Zm8UWnF0P/dZD1Tmoh8vczkjUoqWj/TMzeVXJ3Has1NjzmVVOkzJVr5Wn0mb1Ra0fqZnvVM6RXK1+szeaOSiugz8Sx/NpsN+h1l/J3xnLTF5x3ea/9EZuJ902KxaHEJ0263S7fbrVlmWs9NP/FeW2bqRjf6THxjb8I/758Zjb5s97L/6zn+8g1cz43n1wS+E3A/ywcBAgQIECBAgAABAgQIECBAgAABAgQIECBAgAABAgQIECBAgAABAgQIECBAgAABAgQIECBAgAABAgQIECBAgAABAgQIECBAgAABAgQIECBAgAABAgQIECBAgAABAgQIECBAgAABAgQIECBAgAABAgQIECBAgAABAgQIECBAgAABAgQIECBAgAABAgQI/DqB0a87o68n1L3AOTrF9xF4hXtmSFfj0/3fdX/XDrbbbRqPx2m5XDax2e/36XK5pPV63WS8w+GQjsdjWq1WaTKZ9D7m6XRKYRrjTafT3se7Xq9ps9mk+Xx+/7b4yExdZZmp6xlHa91nosdEr9Fn6lzLmM+iz0TPHurcJDN1svJxFJmp6xlHO5/P9/XFUNczMlM/M0Nfz8iMzJQKyEypWL5en8kblVYM/d9N1jOlicjXy0zeqKSi9TM9c1PJ1Xms1tz0mFNJlT5TopWv1WfyRqUVrZ/pWc+UXqF8vT6TNyqpiD4Tz/Jns9mg31HG3xnPSVt83uG99k9kJt43LRaLFpcw7Xa7dLvdmmWm9dwUa+B4dxB7PVrthZCZutGNPhPfuIb/d//MaPRlu5f9X8/R/90GrufG9GsC/0rA/SwbBAgQIECAAAECBAgQIECAAAECBAgQIECAAAECBAgQIECAAAECBAgQIECAAAECBAgQIECAAAECBAgQIECAAAECBAgQIECAAAECBAgQIECAAAECBAgQIECAAAECBAgQIECAAAECBAgQIECAAAECBAgQIECAAAECBAgQIECAAAECBAgQIECAAAECBAgQIPDrBEa/7oy+nlD3AufoFN9H4BXumSFdjU/3f9f9fTvYbrdpPB6n5XLZxGe/36fL5ZLW63WT8Q6HQzoej2m1WqXJZNL7mKfTKYVpjDedTnsf73q9ps1mk+bz+f3b4iMzdZVlpq5nHK11n4keE71Gn6lzLWNOiz4TPXuoc5PM1MnKx1Fkpq5nHO18Pt/XF0Ndz8hM/cwMfT0jMzJTKiAzpWL5en0mb1RaMfR/N1nPlCYiXy8zeaOSitbP9MxNJVfnsVpz02NOJVX6TIlWvlafyRuVVrR+pmc9U3qF8vX6TN6opCL6TDzLn81mg35HGX9nPCdt8XmH99o/kZl437RYLFpcwrTb7dLtdmuWmdZzU6yB491B7PVotRdCZupGN/pMfOMafuyfGY2+bPey/+s59r/fwPXcuH5N4E8C7me5IECAAAECBAgQIECAAAECBAgQIECAAAECBAgQIECAAAECBAgQIECAAAECBAgQIECAAAECBAgQIECAAAECBAgQIECAAAECBAgQIECAAAECBAgQIECAAAECBAgQIECAAAECBAgQIECAAAECBAgQIECAAAECBAgQIECAAAECBAgQIECAAAECBAgQIECAAIFfJzD6dWf09YS6FzhHp/g+Aq9wzwzpany6/7vuuXaw3W7TeDxOy+WyidF+v0+XyyWt1+sm4x0Oh3Q8HtNqtUqTyaT3MU+nUwrTGG86nfY+3vV6TZvNJs3n8/u3xUdm6irLTF3POFrrPhM9JnqNPlPnWsa8Fn0mevZQ5yaZqZOVj6PITF3PONr5fL6vL4a6npGZ+pkZ+npGZmSmVEBmSsXy9fpM3qi0Yuj/brKeKU1Evl5m8kYlFa2f6ZmbSq7OY7XmpsecSqr0mRKtfK0+kzcqrWj9TM96pvQK5ev1mbxRSUX0mXiWP5vNBv2OMv7OeE7a4vMO77V/IjPxvmmxWLS4hGm326Xb7dYsM63nplgDx7uD2OvRai+EzNSNbvSZ+MY1jHtjNPqy3cv+r+fIn9vA9dzYfk3gnwXczzJBgAABAgQIECBAgAABAgQIECBAgAABAgQIECBAgAABAgQIECBAgAABAgQIECBAgAABAgQIECBAgAABAgQIECBAgAABAgQIECBAgAABAgQIECBAgAABAgQIECBAgAABAgQIECBAgAABAgQIECBAgAABAgQIECBAgAABAgQIECBAgAABAgQIECBAgAABAr9OYPTrzujrCXUvcI5O8X0EXuGeGdLV+HT/d93z7WC73abxeJyWy2UTp/1+ny6XS1qv103GOxwO6Xg8ptVqlSaTSe9jnk6nFKYx3nQ67X286/WaNptNms/n92+Lj8zUVZaZup5xtNZ9JnpM9Bp9ps61jLkt+kz07KHOTTJTJysfR5GZup5xtPP5fF9fDHU9IzP1MzP09YzMyEypgMyUiuXr9Zm8UWnF0P/dZD1Tmoh8vczkjUoqWj/TMzeVXJ3Has1NjzmVVOkzJVr5Wn0mb1Ra0fqZnvVM6RXK1+szeaOSiugz8Sx/NpsN+h1l/J3xnLTF5x3ea/9EZuJ902KxaHEJ0263S7fbrVlmWs9NsQaOdwex16PVXgiZqRvd6DPxjWv4b//2b/98cPu/nuN+fgPXc+P7NYH/K+B+lgcCBAgQIECAAAECBAgQIECAAAECBAgQIECAAAECBAgQIECAAAECBAgQIECAAAECBAgQIECAAAECBAgQIECAAAECBAgQIECAAAECBAgQIECAAAECBAgQIECAAAECBAgQIECAAAECBAgQIECAAAECBAgQIECAAAECBAgQIECAAAECBAgQIECAAAECBAgQ+HUCo193Rl9PqHuBc3SK7yPwCvfMkK7Gp/u/6+q0g+12m8bjcVoul02s9vt9ulwuab1eNxnvcDik4/GYVqtVmkwmvY95Op1SmMZ40+m09/Gu12vabDZpPp/fvy0+MlNXWWbqesbRWveZ6DHRa/SZOtcy5rfoM9Gzhzo3yUydrHwcRWbqesbRzufzfX0x1PWMzNTPzNDXMzIjM6UCMlMqlq/XZ/JGpRVD/3eT9UxpIvL1MpM3Kqlo/UzP3FRydR6rNTc95lRSpc+UaOVr9Zm8UWlF62d61jOlVyhfr8/kjUoqos/Es/zZbDbod5Txd8Zz0hafd3iv/ROZifdNi8WixSVMu90u3W63ZplpPTfFGjjeHcRej1Z7IWSmbnSjz8T3P//zP//5wPZ/PUddZwPXc+fg1wQ+BNzPskCAAAECBAgQIECAAAECBAgQIECAAAECBAgQIECAAAECBAgQIECAAAECBAgQIECAAAECBAgQIECAAAECBAgQIECAAAECBAgQIECAAAECBAgQIECAAAECBAgQIECAAAECBAgQIECAAAECBAgQIECAAAECBAgQIECAAAECBAgQIECAAAECBAgQIECAAAECv05g9OvO6OsJdS9wjk7xfQRe4Z4Z0tX4dP93Xb12sN1u03g8TsvlsonXfr9Pl8slrdfrJuMdDod0PB7TarVKk8mk9zFPp1MK0xhvOp32Pt71ek2bzSbN5/P7t8VHZuoqy0xdzzha6z4TPSZ6jT5T51rGHBd9Jnr2UOcmmamTlY+jyExdzzja+Xy+ry+Gup6RmfqZGfp6RmZkplRAZkrF8vX6TN6otGLo/26ynilNRL5eZvJGJRWtn+mZm0quzmO15qbHnEqq9JkSrXytPpM3Kq1o/UzPeqb0CuXr9Zm8UUlF9Jl4lj+bzQb9jjL+znhO2uLzDu+1fyIz8b5psVi0uIRpt9ul2+3WLDOt56ZYA8e7g9jr0WovhMzUjW70mX//93//54Pa//Ucc70NXM+dh18TCAH3sxwQIECAAAECBAgQIECAAAECBAgQIECAAAECBAgQIECAAAECBAgQIECAAAECBAgQIECAAAECBAgQIECAAAECBAgQIECAAAECBAgQIECAAAECBAgQIECAAAECBAgQIECAAAECBAgQIECAAAECBAgQIECAAAECBAgQIECAAAECBAgQIECAAAECBAgQIECAwK8TGP26M/p6Qt0LnKNTfB+BV7hnhnQ1Pt3/XVe3HWy32zQej9NyuWxitt/v0+VySev1usl4h8MhHY/HtFqt0mQy6X3M0+mUwjTGm06nvY93vV7TZrNJ8/n8/m3xkZm6yjJT1zOO1rrPRI+JXqPP1LmWMc9Fn4mePdS5SWbqZOXjKDJT1zOOdj6f7+uLoa5nZKZ+Zoa+npEZmSkVkJlSsXy9PpM3Kq0Y+r+brGdKE5Gvl5m8UUlF62d65qaSq/NYrbnpMaeSKn2mRCtfq8/kjUorWj/Ts54pvUL5en0mb1RSEX0mnuXPZrNBv6OMvzOek7b4vMN77Z/ITLxvWiwWLS5h2u126Xa7NctM67kp1sDx7iD2erTaCyEzdaM7Gn3Z7mX/13PEdTdwPXcufk3A/SwDBAgQIECAAAECBAgQIECAAAECBAgQIECAAAECBAgQIECAAAECBAgQIECAAAECBAgQIECAAAECBAgQIECAAAECBAgQIECAAAECBAgQIECAAAECBAgQIECAAAECBAgQIECAAAECBAgQIECAAAECBAgQIECAAAECBAgQIECAAAECBAgQIECAAAECBAgQIPDrBEa/7oy+nlD3AufoFN9H4BXumSFdjU/3f9fVbwfb7TaNx+O0XC6buO33+3S5XNJ6vW4y3uFwSMfjMa1WqzSZTHof83Q6pTCN8abTae/jXa/XtNls0nw+v39bfGSmrrLM1PWMo7XuM9FjotfoM3WuZcx10WeiZw91bpKZOln5OIrM1PWMo53P5/v6YqjrGZmpn5mhr2dkRmZKBWSmVCxfr8/kjUorhv7vJuuZ0kTk62Umb1RS0fqZnrmp5Oo8VmtuesyppEqfKdHK1+ozeaPSitbP9KxnSq9Qvl6fyRuVVESfiWf5s9ls0O8o4++M56QtPu/wXvsnMhPvmxaLRYtLmHa7Xbrdbs0y03puijVwvDuIvR6t9kLITL3ojkZftnvZ//Ucb/0NXM+dj1+/t4D7+b2vv7+eAAECBAgQIECAAAECBAgQIECAAAECBAgQIECAAAECBAgQIECAAAECBAgQIECAAAECBAgQIECAAAECBAgQIECAAAECBAgQIECAAAECBAgQIECAAAECBAgQIECAAAECBAgQIECAAAECBAgQIECAAAECBAgQIECAAAECBAgQIECAAAECBAgQIECAAAECv1Jg9CvP6vNJdS9wjk7xfQRe4Z4Z0tX4dP93XT/tYLvdpvF4nJbLZRO7/X6fLpdLWq/XTcY7HA7peDym1WqVJpNJ72OeTqcUpjHedDrtfbzr9Zo2m02az+f3b4uPzNRVlpm6nnG01n0mekz0Gn2mzrWM+S76TPTsoc5NMlMnKx9HkZm6nnG08/l8X18MdT0jM/UzM/T1jMzITKmAzJSK5ev1mbxRacXQ/91kPVOaiHy9zOSNSipaP9MzN5VcncdqzU2POZVU6TMlWvlafSZvVFrR+pme9UzpFcrX6zN5o5KK6DPxLH82mw32HeVut0u32+3+nLTF5x3ea/9EZuJ902KxaHEJU+vMtJ6bYg0c7w5ir0ervRAyUye6o9GX7V72fz1H288GrufOya/fV8D9/L7X3l9OgAABAgQIECBAgAABAgQIECBAgAABAgQIECBAgAABAgQIECBAgAABAgQIECBAgAABAgQIECBAgAABAgQIECBAgAABAgQIECBAgAABAgQIECBAgAABAgQIECBAgAABAgQIECBAgAABAgQIECBAgAABAgQIECBAgAABAgQIECBAgAABAgQIECBAgACBXysw+rVn9o8T617gHJ3i+wi8wj0zpKvx6f7vuv7awXa7TePxOC2XyyZ++/0+XS6XtF6vm4x3OBzS8XhMq9UqTSaT3sc8nU4pTGO86XTa+3jX6zVtNps0n8/v3xYfmamrLDN1PeNorftM9JjoNfpMnWsZc170mejZQ52bZKZOVj6OIjN1PeNo5/P5vr4Y6npGZupnZujrGZmRmVIBmSkVy9frM3mj0oqh/7vJeqY0Efl6mckblVS0fqZnbiq5Oo/Vmpsecyqp0mdKtPK1+kzeqLSi9TM965nSK5Sv12fyRiUV0WfiWf5sNhvsO8rdbpdut9v9OWmLzzu81/6JzMT7psVi0eISptaZaT03xRo43h3EXo9WeyFk5vnojkZftnvZ//Uca38buJ47L79+TwH383ted381AQIECBAgQIAAAQIECBAgQIAAAQIECBAgQIAAAQIECBAgQIAAAQIECBAgQIAAAQIECBAgQIAAAQIECBAgQIAAAQIECBAgQIAAAQIECBAgQIAAAQIECBAgQIAAAQIECBAgQIAAAQIECBAgQIAAAQIECBAgQIAAAQIECBAgQIAAAQIECBAgQIAAAQIEfrXA6Fef3f+eXPcC5+gU30fgFe6ZIV2NT/d/1/XbDrbbbRqPx2m5XDYx3O/36XK5pPV63WS8w+GQjsdjWq1WaTKZ9D7m6XRKYRrjTafT3se7Xq9ps9mk+Xx+/7b4yExdZZmp6xlHa91nosdEr9Fn6lzLmPeiz0TPHurcJDN1svJxFJmp6xlHO5/P9/XFUNczMlM/M0Nfz8iMzJQKyEypWL5en8kblVYM/d9N1jOlicjXy0zeqKSi9TM9c1PJ1Xms1tz0mFNJlT5TopWv1WfyRqUVrZ/pWc+UXqF8vT6TNyqpiD4Tz/Jns9lg31Hudrt0u93uz0lbfN7hvfZPZCbeNy0WixaXMLXOTOu5KdbA8e4g9nq02gshM89FdzT6st3L/q/nSPvdwPXcufn1+wm4n9/vmvuLCRAgQIAAAQIECBAgQIAAAQIECBAgQIAAAQIECBAgQIAAAQIECBAgQIAAAQIECBAgQIAAAQIECBAgQIAAAQIECBAgQIAAAQIECBAgQIAAAQIECBAgQIAAAQIECBAgQIAAAQIECBAgQIAAAQIECBAgQIAAAQIECBAgQIAAAQIECBAgQIAAAQIECBAg8OsFRr/+DFPqXuAcneL7CLzCPTOkq/Hp/u+6/tvBdrtN4/E4LZfLJo77/T5dLpe0Xq+bjHc4HNLxeEyr1SpNJpPexzydTilMY7zpdNr7eNfrNW02mzSfz+/fFh+ZqassM3U942it+0z0mOg1+kydaxlzX/SZ6NlDnZtkpk5WPo4iM3U942jn8/m+vhjqekZm6mdm6OsZmZGZUgGZKRXL1+szeaPSiqH/u8l6pjQR+XqZyRuVVLR+pmduKrk6j9Wamx5zKqnSZ0q08rX6TN6otKL1Mz3rmdIrlK/XZ/JGJRXRZ+JZ/mw2G+w7yt1ul2632/05aYvPO7zX/onMxPumxWLR4hKm1plpPTfFGjjeHcRej1Z7IWTm76M7Gn3Z7mX/199zxi/738D13Pn59XsJuJ/f63r7awkQIECAAAECBAgQIECAAAECBAgQIECAAAECBAgQIECAAAECBAgQIECAAAECBAgQIECAAAECBAgQIECAAAECBAgQIECAAAECBAgQIECAAAECBAgQIECAAAECBAgQIECAAAECBAgQIECAAAECBAgQIECAAAECBAgQIECAAAECBAgQIECAAAECBAgQIPASAqMXOMvuBc7RKb6PwCvcM0O6Gp/u/65r0w62220aj8dpuVw2sdzv9+lyuaT1et1kvMPhkI7HY1qtVmkymfQ+5ul0SmEa402n097Hu16vabPZpPl8fv+2+MhMXWWZqesZR2vdZ6LHRK/RZ+pcy5j/os9Ezx7q3CQzdbLycRSZqesZRzufz/f1xVDXMzJTPzNDX8/IjMyUCshMqVi+Xp/JG5VWDP3fTdYzpYnI18tM3qikovUzPXNTydV5rNbc9JhTSZU+U6KVr9Vn8kalFa2f6VnPlF6hfL0+kzcqqYg+E8/yZ7PZYN9R7na7dLvd7s9JW3ze4b32T2Qm3jctFosWlzC1zkzruSnWwPHuIPZ6tNoLITN/F93R6Mt2L/u//o7y/38d+dzP/ZpAVQH3c1VOByNAgAABAgQIECBAgAABAgQIECBAgAABAgQIECBAgAABAgQIECBAgAABAgQIECBAgAABAgQIECBAgAABAgQIECBAgAABAgQIECBAgAABAgQIECBAgAABAgQIECBAgAABAgQIECBAgAABAgQIECBAgAABAgQIECBAgAABAgQIECBAgAABAgQIECBAgACBGgKjGgfp+Rhdz8d3eAIlAq9wz5T8Pb+99tP9/9///d9pPp83OeftdpvG43FaLpdNxtvv9+lyuaT1et1kvMPhkI7HY1qtVmkymfQ+5ul0SmEa402n097Hu16vabPZ3PMiM3W4ZaaO4/89ytD7TPSYyI0+Uyc7Xdfd+2j07KHOTTJTJysfR5GZup5xtPP5fF9fDHU9IzP1MzP0NbDMyEypgMyUiuXr9Zm8UWlF6+czrdfA1jOlicjXy0zeqKSi9TM9c1PJ1Xms1tzDDY7bAAAgAElEQVT0mFNJlT5TopWv1WfyRqUV1jOlYt/Xm5vqev7UM714lj+bzQb7jnK326Xb7XZ/Ttri8w7vKH8iM/G+abFYtLiEqXVmWs9NsQaOdwex16PVXgiZKY/uaPRlu5f9X+WM//cX9nM+5+fXdQXcz3U9HY0AAQIECBAgQIAAAQIECBAgQIAAAQIECBAgQIAAAQIECBAgQIAAAQIECBAgQIAAAQIECBAgQIAAAQIECBAgQIAAAQIECBAgQIAAAQIECBAgQIAAAQIECBAgQIAAAQIECBAgQIAAAQIECBAgQIAAAQIECBAgQIAAAQIECBAgQIAAAQIECBAgQIAAAQIEKgiMKhyj70N0fQ/g+AQKBF7hnin4c3596af7/7/+67/SfD6/f1t8ttttGo/Hablcthgu7ff7dLlc0nq9bjLe4XBIx+MxrVarNJlMeh/zdDqlMI3xptNp7+Ndr9e02WxkpqK0zFTE/H+HGnqfiR4TudFn6mSn67p7H42ePdS5SWbqZOXjKDJT1zOOdj6f7+uLoa5nZKZ+Zoa+BpYZmSkVkJlSsXy9PpM3Kq1o/Xym9RrYeqY0Efl6mckblVS0fqZnbiq5Oo/Vmpsecyqp0mdKtPK1+kzeqLTCeqZU7Pt6c1Ndz596phfP8mez2WDfa+92u3S73e7PSVt83uEd5U9kJt43LRaLFpcwtc5M67kp1sDx7iD2erTaCyEzZdEdjb5s97L/q4zwn6vt53zOz6/rCrif63o6GgECBAgQIECAAAECBAgQIECAAAECBAgQIECAAAECBAgQIECAAAECBAgQIECAAAECBAgQIECAAAECBAgQIECAAAECBAgQIECAAAECBAgQIECAAAECBAgQIECAAAECBAgQIECAAAECBAgQIECAAAECBAgQIECAAAECBAgQIECAAAECBAgQIECAAAECBAhUEBhVOEbfh+j6HsDxCRQIvMI9U/Dn/PrST/f/5XJJm80mzefz+7fFZ7vdpvF4nJbLZYvh0n6/T/F3rtfrJuMdDod0PB7TarVKk8mk9zFPp1MK0xhvOp32Pt71epWZysoyUxk0pfs9MeQ+Ez0mcqPP1MlO13X3zETPHurcJDN1svJxFJmp6xlHO5/P9/XFUNczMlM/M0NfA8uMzJQKyEypWL5en8kblVa0fj7Teg1sPVOaiHy9zOSNSipaP9MzN5VcncdqzU2POZVU6TMlWvlafSZvVFphPVMq9n29uamu508904tn+bPZbLDvtXe7XbrdbvfnpC0+7/CO8icyE++bFotFi0uYWmem9dwUa+B4dxB7PVrthZCZx6M7Gn3Z7mX/1+N8f6q0n/M5P7+uK+B+ruvpaAQIECBAgAABAgQIECBAgAABAgQIECBAgAABAgQIECBAgAABAgQIECBAgAABAgQIECBAgAABAgQIECBAgAABAgQIECBAgAABAgQIECBAgAABAgQIECBAgAABAgQIECBAgAABAgQIECBAgAABAgQIECBAgAABAgQIECBAgAABAgQIECBAgAABAgQIECBQQWBU4Rh9H6LrewDHJ1Ag8Ar3TMGf8+tLP93/Xdel6/WaNptNms/n92+Lz3a7TePxOC2XyxbDpf1+ny6XS1qv103GOxwO6Xg8ptVqlSaTSe9jnk6nFKYx3nQ67X08malPLDP1TYfeZ6LHRG70mTrZifkwMhM9e6hzk8zUycrHUWSmrmcc7Xw+39ekQ13PyEz9zAx9DSwzMlMqIDOlYvl6fSZvVFrR+vlM6zWw9UxpIvL1MpM3Kqlo/UzP3FRydR6rNTc95lRSpc+UaOVr9Zm8UWmF9Uyp2Pf15qa6nj/1TC+e5c9ms8G+197tdul2u92fk7b4vMM7yp/ITLxvWiwWLS5hap2Z1nNTrIHj3UHs9Wi1F0JmHovuaPRlu5f9X4/R/asq+zmf8/PrugLu57qejkaAAAECBAgQIECAAAECBAgQIECAAAECBAgQIECAAAECBAgQIECAAAECBAgQIECAAAECBAgQIECAAAECBAgQIECAAAECBAgQIECAAAECBAgQIECAAAECBAgQIECAAAECBAgQIECAAAECBAgQIECAAAECBAgQIECAAAECBAgQIECAAAECBAgQIECAAAECFQRGFY7R9yG6vgdwfAIFAq9wzxT8Ob++9NP933X/+5/X6zVtNps0n8/v3xaf7XabxuNxWi6XLYZL+/0+XS6XtF6vm4x3OBzS8XhMq9UqTSaT3sc8nU4pTGO86XTa+3gyU59YZuqbDr3PRI+J3OgzdbITc2JkJnr2UOcmmamTlY+jyExdzzja+Xy+r0mHup6RmfqZGfoaWGZkplRAZkrF8vX6TN6otKL185nWa2DrmdJE5OtlJm9UUtH6mZ65qeTqPFZrbnrMqaRKnynRytfqM3mj0grrmVKx7+vNTXU9f+qZXjzLn81mg32vvdvt0u12uz8nbfF5h3eUP5GZeN+0WCxaXMLUOjOt56ZYA8e7g9jr0WovhMzkozsafdnuZf9Xnu27Cvs5n/Pz67oC7ue6no5GgAABAgQIECBAgAABAgQIECBAgAABAgQIECBAgAABAgQIECBAgAABAgQIECBAgAABAgQIECBAgAABAgQIECBAgAABAgQIECBAgAABAgQIECBAgAABAgQIECBAgAABAgQIECBAgAABAgQIECBAgAABAgQIECBAgAABAgQIECBAgAABAgQIECBAgAABAhUERhWO0fchur4HcHwCBQKvcM8U/Dm/vvTT/d91//jP6/WaNptNms/n92+Lz3a7TePxOC2XyxbDpf1+ny6XS1qv103GOxwO6Xg8ptVqlSaTSe9jnk6nFKYx3nQ67X08malPLDP1TYfeZ6LHRG70mTrZiXkxMhM9e6hzk8zUycrHUWSmrmcc7Xw+39ekQ13PyEz9zAx9DSwzMlMqIDOlYvl6fSZvVFrR+vlM6zWw9UxpIvL1MpM3Kqlo/UzP3FRydR6rNTc95lRSpc+UaOVr9Zm8UWmF9Uyp2Pf15qa6nj/1TC+e5c9ms8G+197tdul2u92fk7b4vMM7yp/ITLxvWiwWLS5hap2Z1nNTrIHj3UHs9Wi1F0Jmvo/uaPRlu5f9X8/d7fZzPufn13UF3M91PR2NAAECBAgQIECAAAECBAgQIECAAAECBAgQIECAAAECBAgQIECAAAECBAgQIECAAAECBAgQIECAAAECBAgQIECAAAECBAgQIECAAAECBAgQIECAAAECBAgQIECAAAECBAgQIECAAAECBAgQIECAAAECBAgQIECAAAECBAgQIECAAAECBAgQIECAAAECBCoIjCoco+9DdH0P4PgECgRe4Z4p+HN+femn+7/rPreD6/WaNptNms/n92+Lz3a7TePxOC2XyxbDpf1+ny6XS1qv103GOxwO6Xg8ptVqlSaTSe9jnk6nFKYx3nQ67X08malPLDP1TYfeZ6LHRG70mTrZibkxMhM9e6hzk8zUycrHUWSmrmcc7Xw+39ekQ13PyEz9zAx9DSwzMlMqIDOlYvl6fSZvVFrR+vlM6zWw9UxpIvL1MpM3Kqlo/UzP3FRydR6rNTc95lRSpc+UaOVr9Zm8UWmF9Uyp2Pf15qa6nj/1TC+e5c9ms8G+197tdul2u92fk7b4vMM7yp/ITLxvWiwWLS5hap2Z1nNTrIHj3UHs9Wi1F0Jm/nV0R6Mv273s/3ruTref8zk/v64r4H6u6+loBAgQIECAAAECBAgQIECAAAECBAgQIECAAAECBAgQIECAAAECBAgQIECAAAECBAgQIECAAAECBAgQIECAAAECBAgQIECAAAECBAgQIECAAAECBAgQIECAAAECBAgQIECAAAECBAgQIECAAAECBAgQIECAAAECBAgQIECAAAECBAgQIECAAAECBAgQIFBBYFThGH0fout7AMcnUCDwCvdMwZ/z60s/3f9d97UdXK/XtNls0nw+v39bfLbbbRqPx2m5XLYYLu33+3S5XNJ6vW4y3uFwSMfjMa1WqzSZTHof83Q6pTCN8abTae/jyUx9Ypmpbzr0PhM9JnKjz9TJTsyPkZno2UOdm2SmTlY+jiIzdT3jaOfz+b4mHep6RmbqZ2boa2CZkZlSAZkpFcvX6zN5o9KK1s9nWq+BrWdKE5Gvl5m8UUlF62d65qaSq/NYrbnpMaeSKn2mRCtfq8/kjUorrGdKxb6vNzfV9fypZ3rxLH82mzV9rx3vDhaLRX3APxxxt9ul2+12f07a4vMO7yhlpm6SWs9NsQaOdwex16PVXgiZ+XNmRqMv273s/3ru9rKf8zk/v64r4H6u6+loBAgQIECAAAECBAgQIECAAAECBAgQIECAAAECBAgQIECAAAECBAgQIECAAAECBAgQIECAAAECBAgQIECAAAECBAgQIECAAAECBAgQIECAAAECBAgQIECAAAECBAgQIECAAAECBAgQIECAAAECBAgQIECAAAECBAgQIECAAAECBAgQIECAAAECBAgQIFBBYFThGH0fout7AMcnUCDwCvdMwZ/z60s/3f9d9+d2cL1e02azSfP5/P5t8dlut2k8HqflctliuLTf79Plcknr9brJeIfDIR2Px7RardJkMul9zNPplMI0xptOp72PJzP1iWWmvunQ+0z0mMiNPlMnOzFHRmaiZw91bpKZOln5OIrM1PWMo53P5/uadKjrGZmpn5mhr4FlRmZKBWSmVCxfr8/kjUorWj+fab0Gtp4pTUS+XmbyRiUVrZ/pmZtKrs5jteamx5xKqvSZEq18rT6TNyqtsJ4pFfu+3txU1/OnnunFs/zZbNb0vXa8O1gsFvUB/3DE3W6Xbrfb/Tlpi887vKOUmbpJaj03xRo43h3EXo9WeyFk5mtmRqMv273s/3ru1rKf8zk/v64r4H6u6+loBAgQIECAAAECBAgQIECAAAECBAgQIECAAAECBAgQIECAAAECBAgQIECAAAECBAgQIECAAAECBAgQIECAAAECBAgQIECAAAECBAgQIECAAAECBAgQIECAAAECBAgQIECAAAECBAgQIECAAAECBAgQIECAAAECBAgQIECAAAECBAgQIECAAAECBAgQIFBBYFThGH0fout7AMcnUCDwCvdMwZ/z60s/3f9d96/bwfV6TZvNJs3n8/u3xWe73abxeJyWy2WL4dJ+v0+XyyWt1+sm4x0Oh3Q8HtNqtUqTyaT3MU+nUwrTGG86nfY+nszUJ5aZ+qZD7zPRYyI3+kyd7MQ8GZmJnj3UuUlm6mTl4ygyU9czjnY+n+9r0qGuZ2SmfmaGvgaWGZkpFZCZUrF8vT6TNyqtaP18pvUa2HqmNBH5epnJG5VUtH6mZ24quTqP1ZqbHnMqqdJnSrTytfpM3qi0wnqmVOz7enNTXc+feqYXz/Jns1nT99rx7mCxWNQH/MMRd7tdut1u9+ekLT7v8I5SZuomqfXcFGvgeHcQez1a7YWQmc+ZGY2+bPey/+u528p+zuf8/LqugPu5rqejESBAgAABAgQIECBAgAABAgQIECBAgAABAgQIECBAgAABAgQIECBAgAABAgQIECBAgAABAgQIECBAgAABAgQIECBAgAABAgQIECBAgAABAgQIECBAgAABAgQIECBAgAABAgQIECBAgAABAgQIECBAgAABAgQIECBAgAABAgQIECBAgAABAgQIECBAgEAFgVGFY/R9iK7vARyfQIHAK9wzBX/Ory/9dP933fft4Hq9ps1mk+bz+f3b4rPdbtN4PE7L5bLFcGm/36fL5ZLW63WT8Q6HQzoej2m1WqXJZNL7mKfTKYVpjDedTnsfT2bqE8tMfdOh95noMZEbfaZOdmKujMxEzx7q3CQzdbLycRSZqesZRzufz/c16VDXMzJTPzNDXwPLjMyUCshMqVi+Xp/JG5VWtH4+03oNbD1Tmoh8vczkjUoqWj/TMzeVXJ3Has1NjzmVVOkzJVr5Wn0mb1RaYT1TKvZ9vbmprudPPdOLZ/mz2azpe+14d7BYLOoD/uGIu90u3W63+3PSFp93eEcpM3WT1HpuijVwvDuIvR6t9kLIzD8yMxp92e5l/9dzt5T9nM/5+XVdAfdzXU9HI0CAAAECBAgQIECAAAECBAgQIECAAAECBAgQIECAAAECBAgQIECAAAECBAgQIECAAAECBAgQIECAAAECBAgQIECAAAECBAgQIECAAAECBAgQIECAAAECBAgQIECAAAECBAgQIECAAAECBAgQIECAAAECBAgQIECAAAECBAgQIECAAAECBAgQIECAAIEKAqMKx+j7EF3fAzg+gQKBV7hnCv6cX1/66f7vunw7uF6vabPZpPl8fv+2+Gy32zQej9NyuWwxXNrv9+lyuaT1et1kvMPhkI7HY1qtVmkymfQ+5ul0SmEa402n097Hk5n6xDJT33TofSZ6TORGn6mTnZgvIzPRs4c6N8lMnax8HEVm6nrG0c7n831NOtT1jMzUz8zQ18AyIzOlAjJTKpav12fyRqUVrZ/PtF4DW8+UJiJfLzN5o5KK1s/0zE0lV+exWnPTY04lVfpMiVa+Vp/JG5VWWM+Uin1fb26q6/lTz/TiWf5sNmv6XjveHSwWi/qAfzjibrdLt9vt/py0xecd3lHKTN0ktZ6bYg0c7w5ir0ervRAy87+ZGY2+bPey/+u52ym/geu54/s1gRIB93OJlloCBAgQIECAAAECBAgQIECAAAECBAgQIECAAAECBAgQIECAAAECBAgQIECAAAECBAgQIECAAAECBAgQIECAAAECBAgQIECAAAECBAgQIECAAAECBAgQIECAAAECBAgQIECAAAECBAgQIECAAAECBAgQIECAAAECBAgQIECAAAECBAgQIECAAAECBAgQaCIwajLKc4N0z/3crwlUFXiFe6bqH/zDB/t0/3fdY+3ger2mzWaT5vP5/dvis91u03g8TsvlssVwab/fp8vlktbrdZPxDodDOh6PabVapclk0vuYp9MphWmMN51Oex9PZuoTy0x906H3megxkRt9pk52Ys6MzETPHurcJDN1svJxFJmp6xlHO5/P9zXpUNczMlM/M0NfA8uMzJQKyEypWL5en8kblVa0fj7Teg1sPVOaiHy9zOSNSipaP9MzN5VcncdqzU2POZVU6TMlWvlafSZvVFphPVMq9n29uamu508904tn+bPZrOl77Xh3sFgs6gP+4Yi73S7dbrf7c9IWn3d4RykzdZPUem6KNXC8O4i9Hq32QshMSqPRl+1e9n89dys9toHruTH8msCjAu7nR6XUESBAgAABAgQIECBAgAABAgQIECBAgAABAgQIECBAgAABAgQIECBAgAABAgQIECBAgAABAgQIECBAgAABAgQIECBAgAABAgQIECBAgAABAgQIECBAgAABAgQIECBAgAABAgQIECBAgAABAgQIECBAgAABAgQIECBAgAABAgQIECBAgAABAgQIECBAgEAzgVGzkf5+oO7vf+qXBKoLvMI9U/2P/sEDfrr/u+7xdnC9XtNms0nz+fz+bfHZbrdpPB6n5XLZYri03+/T5XJJ6/W6yXiHwyEdj8e0Wq3SZDLpfczT6ZTCNMabTqe9jycz9Yllpr7p0PtM9JjIjT5TJzsxb0ZmomcPdW6SmTpZ+TiKzNT1jKOdz+f7mnSo6xmZqZ+Zoa+BZUZmSgVkplQsX6/P5I1KK1o/n2m9BraeKU1Evl5m8kYlFa2f6ZmbSq7OY7XmpsecSqr0mRKtfK0+kzcqrbCeKRX7vt7cVNfzp57pxbP82WzW9L12vDtYLBb1Af9wxN1ul2632/05aYvPO7yjlJm6SWo9N8UaON4dxF6PVnsh3j0zo9GX7V72fz13Gz2+geu5cfyawCMC7udHlNQQIECAAAECBAgQIECAAAECBAgQIECAAAECBAgQIECAAAECBAgQIECAAAECBAgQIECAAAECBAgQIECAAAECBAgQIECAAAECBAgQIECAAAECBAgQIECAAAECBAgQIECAAAECBAgQIECAAAECBAgQIECAAAECBAgQIECAAAECBAgQIECAAAECBAgQIECAQFOBUdPR/m6w7u9+5lcEehF4hXumlz/8hw766f7vurJ2cL1e02azSfP5/P5t8dlut2k8HqflctliuLTf79Plcknr9brJeIfDIR2Px7RardJkMul9zNPplMI0xptOp72PJzP1iWWmvunQ+0z0mMiNPlMnOzF3RmaiZw91bpKZOln5OIrM1PWMo53P5/uadKjrGZmpn5mhr4FlRmZKBWSmVCxfr8/kjUorWj+fab0Gtp4pTUS+XmbyRiUVrZ/pmZtKrs5jteamx5xKqvSZEq18rT6TNyqtsJ4pFfu+3txU1/OnnunFs/zZbNb0vXa8O1gsFvUB/3DE3W6Xbrfb/Tlpi887vKOUmbpJaj03xRo43h3EXo9WeyHeOTOj0ZftXvZ/PXcLlW3gem4svyaQE3A/54T8fwIECBAgQIAAAQIECBAgQIAAAQIECBAgQIAAAQIECBAgQIAAAQIECBAgQIAAAQIECBAgQIAAAQIECBAgQIAAAQIECBAgQIAAAQIECBAgQIAAAQIECBAgQIAAAQIECBAgQIAAAQIECBAgQIAAAQIECBAgQIAAAQIECBAgQIAAAQIECBAgQIAAAQIECBBoLjBqPmL5gF35T/yCQG8Cr3DP9PbH/8CBP93/XVfeDq7Xa9psNmk+n9+/LT7b7TaNx+O0XC5bDJf2+326XC5pvV43Ge9wOKTj8ZhWq1WaTCa9j3k6nVKYxnjT6bT38WSmPrHM1Dcdep+JHhO50WfqZCfmz8hM9Oyhzk0yUycrH0eRmbqecbTz+Xxfkw51PSMz9TMz9DWwzMhMqYDMlIrl6/WZvFFpRevnM63XwNYzpYnI18tM3qikovUzPXNTydV5rNbc9JhTSZU+U6KVr9Vn8kalFdYzpWLf15ub6nr+1DO9eJY/m82avteOdweLxaI+4B+OuNvt0u12uz8nbfF5h3eUMlM3Sa3nplgDx7uD2OvRai/Eu2ZmNPqy3cv+r+dun/INXM+N59cEvhNwP8sHAQIECBAgQIAAAQIECBAgQIAAAQIECBAgQIAAAQIECBAgQIAAAQIECBAgQIAAAQIECBAgQIAAAQIECBAgQIAAAQIECBAgQIAAAQIECBAgQIAAAQIECBAgQIAAAQIECBAgQIAAAQIECBAgQIAAAQIECBAgQIAAAQIECBAgQIAAAQIECBAgQIAAAQIECPw6gdGvO6OvJ9S9wDk6xfcReIV7ZkhX49P933V/1w6u12vabDZpPp/fvy0+2+02jcfjtFwuWwyX9vt9ulwuab1eNxnvcDik4/GYVqtVmkwmvY95Op1SmMZ40+m09/Fkpj6xzNQ3HXqfiR4TudFn6mQn5tDITPTsoc5NMlMnKx9HkZm6nnG08/l8X5MOdT0jM/UzM/Q1sMzITKmAzJSK5ev1mbxRaUXr5zOt18DWM6WJyNfLTN6opKL1Mz1zU8nVeazW3PSYU0mVPlOila/VZ/JGpRXWM6Vi39ebm+p6/tQzvXiWP5vNmr7XjncHi8WiPuAfjrjb7dLtdrs/J23xeYd3lDJTN0mt56ZYA8e7g9jr0WovxDtmZjT6st3L/q/nbp2/28D13Jh+TeBfCbifZYMAAQIECBAgQIAAAQIECBAgQIAAAQIECBAgQIAAAQIECBAgQIAAAQIECBAgQIAAAQIECBAgQIAAAQIECBAgQIAAAQIECBAgQIAAAQIECBAgQIAAAQIECBAgQIAAAQIECBAgQIAAAQIECBAgQIAAAQIECBAgQIAAAQIECBAgQIAAAQIECBAgQIAAAQIEfp3A6Ned0dcT6l7gHJ3i+wi8wj0zpKvx6f7vur9vB9frNW02mzSfz+/fFp/tdpvG43FaLpcthkv7/T5dLpe0Xq+bjHc4HNLxeEyr1SpNJpPexzydTilMY7zpdNr7eDJTn1hm6psOvc9Ej4nc6DN1shPzaGQmevZQ5yaZqZOVj6PITF3PONr5fL6vSYe6npGZ+pkZ+hpYZmSmVEBmSsXy9fpM3qi0ovXzmdZrYOuZ0kTk62Umb1RS0fqZnrmp5Oo8VmtuesyppEqfKdHK1+ozeaPSCuuZUrHv681NdT1/6plePMufzWZN32vHu4PFYlEf8A9H3O126Xa73Z+Ttvi8wztKmambpNZzU6yB491B7PVotRfi3TIzGn3Z7mX/13O3zd9v4HpuXL8m8CcB97NcECBAgAABAgQIECBAgAABAgQIECBAgAABAgQIECBAgAABAgQIECBAgAABAgQIECBAgAABAgQIECBAgAABAgQIECBAgAABAgQIECBAgAABAgQIECBAgAABAgQIECBAgAABAgQIECBAgAABAgQIECBAgAABAgQIECBAgAABAgQIECBAgAABAgQIECBAgMCvExj9ujP6ekLdC5yjU3wfgVe4Z4Z0NT7d/133XDu4Xq9ps9mk+Xx+/7b4bLfbNB6P03K5bDFc2u/36XK5pPV63WS8w+GQjsdjWq1WaTKZ9D7m6XRKYRrjTafT3seTmfrEMlPfdOh9JnpM5EafqZOdmEsjM9Gzhzo3yUydrHwcRWbqesbRzufzfU061PWMzNTPzNDXwDIjM6UCMlMqlq/XZ/JGpRWtn8+0XgNbz5QmIl8vM3mjkorWz/TMTSVX57Fac9NjTiVV+kyJVr5Wn8kblVZYz5SKfV9vbqrr+VPP9OJZ/mw2a/peO94dLBaL+oB/OOJut0u32+3+nLTF5x3eUcpM3SS1nptiDRzvDmKvR6u9EO+UmdHoy3Yv+7+eu2We28D13Nh+TeCfBdzPMkGAAAECBAgQIECAAAECBAgQIECAAAECBAgQIECAAAECBAgQIECAAAECBAgQIECAAAECBAgQIECAAAECBAgQIECAAAECBAgQIECAAAECBK1kaB4AACAASURBVAgQIECAAAECBAgQIECAAAECBAgQIECAAAECBAgQIECAAAECBAgQIECAAAECBAgQIECAAAECBAgQIECAAAECv05g9OvO6OsJdS9wjk7xfQRe4Z4Z0tX4dP933fPt4Hq9ps1mk+bz+f3b4rPdbtN4PE7L5bLFcGm/36fL5ZLW63WT8Q6HQzoej2m1WqXJZNL7mKfTKYVpjDedTnsfT2bqE8tMfdOh95noMZEbfaZOdmI+jcxEzx7q3CQzdbLycRSZqesZRzufz/c16VDXMzJTPzNDXwPLjMyUCshMqVi+Xp/JG5VWtH4+03oNbD1Tmoh8vczkjUoqWj/TMzeVXJ3Has1NjzmVVOkzJVr5Wn0mb1RaYT1TKvZ9vbmprudPPdOLZ/mz2azpe+14d7BYLOoD/uGIu90u3W63+3PSFp93eEcpM3WT1HpuijVwvDuIvR6t9kK8S2b+sH/G/q/nbpfnN3A9N75fE/i/Au5neSBAgAABAgQIECBAgAABAgQIECBAgAABAgQIECBAgAABAgQIECBAgAABAgQIECBAgAABAgQIECBAgAABAgQIECBAgAABAgQIECBAgAABAgQIECBAgAABAgQIECBAgAABAgQIECBAgAABAgQIECBAgAABAgQIECBAgAABAgQIECBAgAABAgQIECBAgACBXycw+nVn9PWEuhc4R6f4PgKvcM8M6Wp8uv+7rk47uF6vabPZpPl8fv+2+Gy32zQej9NyuWwxXNrv9+lyuaT1et1kvMPhkI7HY1qtVmkymfQ+5ul0SmEa402n097Hk5n6xDJT33TofSZ6TORGn6mTnZhTIzPRs4c6N8lMnax8HEVm6nrG0c7n831NOtT1jMzUz8zQ18AyIzOlAjJTKpav12fyRqUVrZ/PtF4DW8+UJiJfLzN5o5KK1s/0zE0lV+exWnPTY04lVfpMiVa+Vp/JG5VWWM+Uin1fb26q6/lTz/TiWf5sNmv6XjveHSwWi/qAfzjibrdLt9vt/py0xecd3lHKTN0ktZ6bYg0c7w5ir0ervRDvkJn/+I//+Odg2P/13K1SZwPXc+fg1wQ+BNzPskCAAAECBAgQIECAAAECBAgQIECAAAECBAgQIECAAAECBAgQIECAAAECBAgQIECAAAECBAgQIECAAAECBAgQIECAAAECBAgQIECAAAECBAgQIECAAAECBAgQIECAAAECBAgQIECAAAECBAgQIECAAAECBAgQIECAAAECBAgQIECAAAECBAgQIECAAAECv05g9OvO6OsJdS9wjk7xfQRe4Z4Z0tX4dP93Xb12cL1e02azSfP5/P5t8dlut2k8HqflctliuLTf79Plcknr9brJeIfDIR2Px7RardJkMul9zNPplMI0xptOp72PJzP1iWWmvunQ+0z0mMiNPlMnOzGvRmaiZw91bpKZOln5OIrM1PWMo53P5/uadKjrGZmpn5mhr4FlRmZKBWSmVCxfr8/kjUorWj+fab0Gtp4pTUS+XmbyRiUVrZ/pmZtKrs5jteamx5xKqvSZEq18rT6TNyqtsJ4pFfu+3txU1/OnnunFs/zZbNb0vXa8O1gsFvUB/3DE3W6Xbrfb/Tlpi887vKOUmbpJaj03xRo43h3EXo9WeyGGnpnR6Mt2L/u/nrtN6m3geu48/JpACLif5YAAAQIECBAgQIAAAQIECBAgQIAAAQIECBAgQIAAAQIECBAgQIAAAQIECBAgQIAAAQIECBAgQIAAAQIECBAgQIAAAQIECBAgQIAAAQIECBAgQIAAAQIECBAgQIAAAQIECBAgQIAAAQIECBAgQIAAAQIECBAgQIAAAQIECBAgQIAAAQIECBAgQIAAAQIEfp3A6Ned0dcT6l7gHJ3i+wi8wj0zpKvx6f7vurrt4Hq9ps1mk+bz+f3b4rPdbtN4PE7L5bLFcGm/36fL5ZLW63WT8Q6HQzoej2m1WqXJZNL7mKfTKYVpjDedTnsfT2bqE8tMfdOh95noMZEbfaZOdmJujcxEzx7q3CQzdbLycRSZqesZRzufz/c16VDXMzJTPzNDXwPLjMyUCshMqVi+Xp/JG5VWtH4+03oNbD1Tmoh8vczkjUoqWj/TMzeVXJ3Has1NjzmVVOkzJVr5Wn0mb1RaYT1TKvZ9vbmprudPPdOLZ/mz2azpe+14d7BYLOoD/uGIu90u3W63+3PSFp93eEcpM3WT1HpuijVwvDuIvR6t9kIMOTOj0ZftXvZ/PXeL1N3A9dy5+DUB97MMECBAgAABAgQIECBAgAABAgQIECBAgAABAgQIECBAgAABAgQIECBAgAABAgQIECBAgAABAgQIECBAgAABAgQIECBAgAABAgQIECBAgAABAgQIECBAgAABAgQIECBAgAABAgQIECBAgAABAgQIECBAgAABAgQIECBAgAABAgQIECBAgAABAgQIECBAgMCvExj9ujP6ekLdC5yjU3wfgVe4Z4Z0NT7d/11Xvx1cr9e02WzSfD6/f1t8ttttGo/Hablcthgu7ff7dLlc0nq9bjLe4XBIx+MxrVarNJlMeh/zdDqlMI3xptNp7+PJTH1imalvOvQ+Ez0mcqPP1MlOzK+RmejZQ52bZKZOVj6OIjN1PeNo5/P5viYd6npGZupnZuhrYJmRmVIBmSkVy9frM3mj0orWz2dar4GtZ0oTka+XmbxRSUXrZ3rmppKr81ituekxp5IqfaZEK1+rz+SNSiusZ0rFvq83N9X1/KlnevEsfzabNX2vHe8OFotFfcA/HHG326Xb7XZ/Ttri8w7vKGWmbpJaz02xBo53B7HXo9VeiKFmZjT6st3L/q/nbo/6G7ieOx+/fm8B9/N7X39/PQECBAgQIECAAAECBAgQIECAAAECBAgQIECAAAECBAgQIECAAAECBAgQIECAAAECBAgQIECAAAECBAgQIECAAAECBAgQIECAAAECBAgQIECAAAECBAgQIECAAAECBAgQIECAAAECBAgQIECAAAECBAgQIECAAAECBAgQIECAAAECBAgQIECAAAECBH6lwOhXntXnk+pe4Byd4vsIvMI9M6Sr8en+77p+2sH1ek2bzSbN5/P7t8Vnu92m8Xiclstli+HSfr9Pl8slrdfrJuMdDod0PB7TarVKk8mk9zFPp1MK0xhvOp32Pp7M1CeWmfqmQ+8z0WMiN/pMnezEHBuZiZ491LlJZupk5eMoMlPXM452Pp/va9Khrmdkpn5mhr4GlhmZKRWQmVKxfL0+kzcqrWj9fKb1Gth6pjQR+XqZyRuVVLR+pmduKrk6j9Wamx5zKqnSZ0q08rX6TN6otMJ6plTs+3pzU13Pn3qmF8/yZ7NZ0/fa8e5gsVjUB/zDEXe7XbrdbvfnpC0+7/COUmbqJqn13BRr4Hh3EHs9Wu2FGGJmRqMv273s/3ru1uhnA9dz5+TX7yvgfn7fa+8vJ0CAAAECBAgQIECAAAECBAgQIECAAAECBAgQIECAAAECBAgQIECAAAECBAgQIECAAAECBAgQIECAAAECBAgQIECAAAECBAgQIECAAAECBAgQIECAAAECBAgQIECAAAECBAgQIECAAAECBAgQIECAAAECBAgQIECAAAECBAgQIECAAAECBAgQIECAwK8VGP3aM/vHiXUvcI5O8X0EXuGeGdLV+HT/d11/7eB6vabNZpPm8/n92+Kz3W7TeDxOy+WyxXBpv9+ny+WS1ut1k/EOh0M6Ho9ptVqlyWTS+5in0ymFaYw3nU57H09m6hPLTH3TofeZ6DGRG32mTnZino3MRM8e6twkM3Wy8nEUmanrGUc7n8/3NelQ1zMyUz8zQ18Dy4zMlArITKlYvl6fyRuVVrR+PtN6DWw9U5qIfL3M5I1KKlo/0zM3lVydx2rNTY85lVTpMyVa+Vp9Jm9UWmE9Uyr2fb25qa7nTz3Ti2f5s9ms6XvteHewWCzqA/7hiLvdLt1ut/tz0hafd3hHKTN1k9R6boo1cLw7iL0erfZCDC0zo9GX7V72fz13W/S3geu58/Lr9xRwP7/ndfdXEyBAgAABAgQIECBAgAABAgQIECBAgAABAgQIECBAgAABAgQIECBAgAABAgQIECBAgAABAgQIECBAgAABAgQIECBAgAABAgQIECBAgAABAgQIECBAgAABAgQIECBAgAABAgQIECBAgAABAgQIECBAgAABAgQIECBAgAABAgQIECBAgAABAgQIECBA4FcLjH712f3vyXUvcI5O8X0EXuGeGdLV+HT/d12/7eB6vabNZpPm8/n92+Kz3W7TeDxOy+WyxXBpv9+ny+WS1ut1k/EOh0M6Ho9ptVqlyWTS+5in0ymFaYw3nU57H09m6hPLTH3TofeZ6DGRG32mTnZiro3MRM8e6twkM3Wy8nEUmanrGUc7n8/3NelQ1zMyUz8zQ18Dy4zMlArITKlYvl6fyRuVVrR+PtN6DWw9U5qIfL3M5I1KKlo/0zM3lVydx2rNTY85lVTpMyVa+Vp9Jm9UWmE9Uyr2fb25qa7nTz3Ti2f5s9ms6XvteHewWCzqA/7hiLvdLt1ut/tz0hafd3hHKTN1k9R6boo1cLw7iL0erfZCDCkzo9GX7V72fz13S/S7geu5c/Pr9xNwP7/fNfcXEyBAgAABAgQIECBAgAABAgQIECBAgAABAgQIECBAgAABAgQIECBAgAABAgQIECBAgAABAgQIECBAgAABAgQIECBAgAABAgQIECBAgAABAgQIECBAgAABAgQIECBAgAABAgQIECBAgAABAgQIECBAgAABAgQIECBAgAABAgQIECBAgAABAgQIECBA4NcLjH79GabUvcA5OsX3EXiFe2ZIV+PT/d91/beD6/WaNptNms/n92+Lz3a7TePxOC2XyxbDpf1+ny6XS1qv103GOxwO6Xg8ptVqlSaTSe9jnk6nFKYx3nQ67X08malPLDP1TYfeZ6LHRG70mTrZifk2MhM9e6hzk8zUycrHUWSmrmcc7Xw+39ekQ13PyEz9zAx9DSwzMlMqIDOlYvl6fSZvVFrR+vlM6zWw9UxpIvL1MpM3Kqlo/UzP3FRydR6rNTc95lRSpc+UaOVr9Zm8UWmF9Uyp2Pf15qa6nj/1TC+e5c9ms6bvtePdwWKxqA/4hyPudrt0u93uz0lbfN7hHaXM1E1S67kp1sDx7iD2erTaCzGUzIxGX7Z72f/13O3Q/wau587Pr99LwP38XtfbX0uAAAECBAgQIECAAAECBAgQIECAAAECBAgQIECAAAECBAgQIECAAAECBAgQIECAAAECBAgQIECAAAECBAgQIECAAAECBAgQIECAAAECBAgQIECAAAECBAgQIECAAAECBAgQIECAAAECBAgQIECAAAECBAgQIECAAAECBAgQIECAAAECBAgQIECAAIGXEBi9wFl2L3COTvF9BF7hnhnS1fh0///P//xPmk6nvf991+s1bTabNJ/P798Wn+12m8bjcVouly2GS/v9Pl0ul7Rer5uMdzgc0vF4TKvVKk0mk97HPJ1OKUxjPJmpwy0zdRw/jqLP1PWMo0WPiV6jz9Sx7f4/du2oRZWeWxBwRDcIOijowPz/3zYXc6GgHOXYqDisOvSc6a/729V5XZVu9Snoi82OifVk1Vqxktuty6ORs5+1NomZnFh570XM5HpGb29vb92a9FnXM2ImP2aefQ0sZsRMrYCYqRXrby/P9BvVtmj9W7v1Gth6pjYi+tuLmX6jmhat38+oTTWz8722atP3nGpayTM1Wv1t5Zl+o9oW1jO1Yn9vrzblev7UO714lz+bzZrua8fewWKxyAf8osfdbleu12v3nrTF9Qr72mImN5Ja16ZYA8feQZz1aHUW4hliZjT6dNzL+a/7HgXnOe/z8+lcAc9zrqfeCBAgQIAAAQIECBAgQIAAAQIECBAgQIAAAQIECBAgQIAAAQIECBAgQIAAAQIECBAgQIAAAQIECBAgQIAAAQIECBAgQIAAAQIECBAgQIAAAQIECBAgQIAAAQIECBAgQIAAAQIECBAgQIAAAQIECBAgQIAAAQIECBAgQIAAAQIECBAgQIAAAQIECBAgQCBBYJTQx9Bd3IYeQP8EKgQe4ZmpuJ1f3/TD8/+///f/LqvVqkyn08G/+OVyKZvNpszn8+6vxbXdbst4PC7L5bLFcGW/35fz+VzW63WT8Q6HQzkej90cTiaTwcc8nU4lTMVMHrWYybOMnuSZXM/oLXJM5Bp5Jsf2drt1eTRy9rPWJjGTEyvvvYiZXM/o7e3trVuTPut6Rszkx8yzr4HFjJipFRAztWL97eWZfqPaFq1/a7deA1vP1EZEf3sx029U06L1+xm1qWZ2vtdWbfqeU00reaZGq7+tPNNvVNvCeqZW7O/t1aZcz596pxfv8mezWdN97dg7WCwW+YBf9Ljb7cr1eu3ek7a4XmFfW8zkRlLr2hRr4Ng7iLMerc7PPHrMjEafjns5/3XfY+A8531+Pp0r4HnO9dQbAQIECBAgQIAAAQIECBAgQIAAAQIECBAgQIAAAQIECBAgQIAAAQIECBAgQIAAAQIECBAgQIAAAQIECBAgQIAAAQIECBAgQIAAAQIECBAgQIAAAQIECBAgQIAAAQIECBAgQIAAAQIECBAgQIAAAQIECBAgQIAAAQIECBAgQIAAAQIECBAgQIAAAQIECCQIjBL6GLqL29AD6J9AhcAjPDMVt/Prm354/v/zP/+zbLfbslqtynQ6HfzLXy6Xstlsynw+7/5aXHF/4/G4LJfLFsOV/X5fzudzWa/XTcY7HA7leDx2cziZTAYf83Q6iZlkZTGTCyrP5HpGb5FjItfIMzm2t9uty6ORs5+1NomZnFh570XM5HpGb29vb92a9FnXwGImP2aefQ0sZsRMrYCYqRXrby/P9BvVtmj9W7v1Gth6pjYi+tuLmX6jmhat38+oTTWz8722atP3nGpayTM1Wv1t5Zl+o9oW1jO1Yn9vrzblev7UO714lz+bzZrua8fewWKxyAf8osfdbleu12v3nrTF9Qr72mImN5Ja16ZYA8feQZz1aHV+5pFjZjT6dNzL+a/7HgHnOe/z8+lcAc9zrqfeCBAgQIAAAQIECBAgQIAAAQIECBAgQIAAAQIECBAgQIAAAQIECBAgQIAAAQIECBAgQIAAAQIECBAgQIAAAQIECBAgQIAAAQIECBAgQIAAAQIECBAgQIAAAQIECBAgQIAAAQIECBAgQIAAAQIECBAgQIAAAQIECBAgQIAAAQIECBAgQIAAAQIECBAgQCBBYJTQx9Bd3IYeQP8EKgQe4ZmpuJ1f3/TD83+73crpdCrb7basVqsynU4Hv4HL5VI2m02Zz+fdX4sr7m88HpflctliuLLf78v5fC7r9brJeIfDoRyPx24OJ5PJ4GOKmXxiMZNrKs/kekZvkWMi18gzObZRf6M2Rc5+1tokZnJi5b0XMZPrGb29vb11a9JnXQOLmfyYefY1sJgRM7UCYqZWrL+9PNNvVNui9W/t1mtg65naiOhvL2b6jWpatH4/ozbVzM732qpN33OqaSXP1Gj1t5Vn+o1qW1jP1Ir9vb3alOv5U+/04l3+bDZruq8deweLxSIf8Ised7tduV6v3XvSFtcr7GuLmdxIal2bYg0cewdx1qPV+ZlHjZnR6NNxL+e/7gt/5znv8/PpXAHPc66n3ggQIECAAAECBAgQIECAAAECBAgQIECAAAECBAgQIECAAAECBAgQIECAAAECBAgQIECAAAECBAgQIECAAAECBAgQIECAAAECBAgQIECAAAECBAgQIECAAAECBAgQIECAAAECBAgQIECAAAECBAgQIECAAAECBAgQIECAAAECBAgQIECAAAECBAgQIEAgQWCU0MfQXdyGHkD/BCoEHuGZqbidX9/0w/N/u/3XP0+nU9lut2W1WpXpdDr4TVwul7LZbMp8Pu/+Wlxxf+PxuCyXyxbDlf1+X87nc1mv103GOxwO5Xg8dnM4mUwGH1PM5BOLmVxTeSbXM3qLHBO5Rp7JsY0aHLUpcvaz1iYxkxMr772ImVzP6O3t7a1bkz7rGljM5MfMs6+BxYyYqRUQM7Vi/e3lmX6j2hatf2u3XgNbz9RGRH97MdNvVNOi9fsZtalmdr7XVm36nlNNK3mmRqu/rTzTb1TbwnqmVuzv7dWmXM+feqcX7/Jns1nTfe3YO1gsFvmAX/S42+3K9Xrt3pO2uF5hX1vM5EZS69oUa+DYO4izHq3OzzxizIxGn457Of91X+g7z3mfn0/nCniecz31RoAAAQIECBAgQIAAAQIECBAgQIAAAQIECBAgQIAAAQIECBAgQIAAAQIECBAgQIAAAQIECBAgQIAAAQIECBAgQIAAAQIECBAgQIAAAQIECBAgQIAAAQIECBAgQIAAAQIECBAgQIAAAQIECBAgQIAAAQIECBAgQIAAAQIECBAgQIAAAQIECBAgQIAAAQIJAqOEPobu4jb0APonUCHwCM9Mxe38+qYfnv/b7b//eTqdyna7LavVqkyn08Fv5HK5lM1mU+bzeffX4or7G4/HZblcthiu7Pf7cj6fy3q9bjLe4XAox+Oxm8PJZDL4mGImn1jM5JrKM7me0VvkmMg18kyObdThqE2Rs5+1NomZnFh570XM5HpGb29vb92a9FnXwGImP2aefQ0sZsRMrYCYqRXrby/P9BvVtmj9W7v1Gth6pjYi+tuLmX6jmhat38+oTTWz8722atP3nGpayTM1Wv1t5Zl+o9oW1jO1Yn9vrzblev7UO714lz+bzZrua8fewWKxyAf8osfdbleu12v3nrTF9Qr72mImN5Ja16ZYA8feQZz1aHV+5tFiZjT6dNzL+a/7wt55zvv8fDpXwPOc66k3AgQIECBAgAABAgQIECBAgAABAgQIECBAgAABAgQIECBAgAABAgQIECBAgAABAgQIECBAgAABAgQIECBAgAABAgQIECBAgAABAgQIECBAgAABAgQIECBAgAABAgQIECBAgAABAgQIECBAgAABAgQIECBAgAABAgQIECBAgAABAgQIECBAgAABAgQIEEgQGCX0MXQXt6EH0D+BCoFHeGYqbufXN/3w/N9uH9PB6XQq2+22rFarMp1OB7+Zy+VSNptNmc/n3V+LK+5vPB6X5XLZYriy3+/L+Xwu6/W6yXiHw6Ecj8duDieTyeBjipl8YjGTayrP5HpGb5FjItfIMzm2UYujNkXOftbaJGZyYuW9FzGT6xm9vb29dWvSZ10Di5n8mHn2NbCYETO1AmKmVqy/vTzTb1TbovVv7dZrYOuZ2ojoby9m+o1qWrR+P6M21czO99qqTd9zqmklz9Ro9beVZ/qNaltYz9SK/b292pTr+VPv9OJd/mw2a7qvHXsHi8UiH/CLHne7Xbler9170hbXK+xri5ncSGpdm2INHHsHcdaj1fmZR4qZ0ejTcS/nv+4Leec57/Pz6VwBz3Oup94IECBAgAABAgQIECBAgAABAgQIECBAgAABAgQIECBAgAABAgQIECBAgAABAgQIECBAgAABAgQIECBAgAABAgQIECBAgAABAgQIECBAgAABAgQIECBAgAABAgQIECBAgAABAgQIECBAgAABAgQIECBAgAABAgQIECBAgAABAgQIECBAgAABAgQIECBAIEFglNDH0F3chh5A/wQqBB7hmam4nV/f9MPzf7t9Tgen06lst9uyWq3KdDod/IYul0vZbDZlPp93fy2uuL/xeFyWy2WL4cp+vy/n87ms1+sm4x0Oh3I8Hrs5nEwmg48pZvKJxUyuqTyT6xm9RY6JXCPP5NhGPY7aFDn7WWuTmMmJlfdexEyuZ/T29vbWrUmfdQ0sZvJj5tnXwGJGzNQKiJlasf728ky/UW2L1r+1W6+BrWdqI6K/vZjpN6pp0fr9jNpUMzvfa6s2fc+pppU8U6PV31ae6TeqbWE9Uyv29/ZqU67nT73Ti3f5s9ms6b527B0sFot8wC963O125Xq9du9JW1yvsK8tZnIjqXVtijVw7B3EWY9W52ceJWZGo0/HvZz/ui/cnee8z8+ncwU8z7meeiNAgAABAgQIECBAgAABAgQIECBAgAABAgQIECBAgAABAgQIECBAgAABAgQIECBAgAABAgQIECBAgAABAgQIECBAgAABAgQIECBAgAABAgQIECBAgAABAgQIECBAgAABAgQIECBAgAABAgQIECBAgAABAgQIECBAgAABAgQIECBAgAABAgQIECBAgACBBIFRQh9Dd3EbegD9E6gQeIRnpuJ2fn3TD8//7fZ1OjidTmW73ZbValWm0+ngN3W5XMpmsynz+bz7a3HF/Y3H47JcLlsMV/b7fTmfz2W9XjcZ73A4lOPx2M3hZDIZfEwxk08sZnJN5Zlcz+gtckzkGnkmxzZqctSmyNnPWpvETE6svPciZnI9o7e3t7duTfqsa2Axkx8zz74GFjNiplZAzNSK9beXZ/qNalu0/q3deg1sPVMbEf3txUy/UU2L1u9n1Kaa2fleW7Xpe041reSZGq3+tvJMv1FtC+uZWrG/t1ebcj1/6p1evMufzWZN97Vj72CxWOQDftHjbrcr1+u1e0/a4nqFfW0xkxtJrWtTrIFj7yDOerQ6P/MIMTMafTru5fzXfaHuPOd9fj6dK+B5zvXUGwECBAgQIECAAAECBAgQIECAAAECBAgQIECAAAECBAgQIECAAAECBAgQIECAAAECBAgQIECAAAECBAgQIECAAAECBAgQIECAAAECBAgQIECAAAECBAgQIECAAAECBAgQIECAAAECBAgQIECAAAECBAgQIECAAAECBAgQIECAAAECBAgQIECAAAECBAgkCIwS+hi6i9vQA+ifQIXAIzwzFbfz65t+eP5vt3+fDk6nU9lut2W1WpXpdDr4jV0ul7LZbMp8Pu/+Wlxxf+PxuCyXyxbD62pO7AAAIABJREFUlf1+X87nc1mv103GOxwO5Xg8dnM4mUwGH1PM5BOLmVxTeSbXM3qLHBO5Rp7JsY26HLUpcvaz1iYxkxMr772ImVzP6O3t7a1bkz7rGljM5MfMs6+BxYyYqRUQM7Vi/e3lmX6j2hatf2u3XgNbz9RGRH97MdNvVNOi9fsZtalmdr7XVm36nlNNK3mmRqu/rTzTb1TbwnqmVuzv7dWmXM+feqcX7/Jns1nTfe3YO1gsFvmAX/S42+3K9Xrt3pO2uF5hX1vM5EZS69oUa+DYO4izHq3Oz/z2mBmNPh33cv7rvjB3nvM+P5/OFfA853rqjQABAgQIECBAgAABAgQIECBAgAABAgQIECBAgAABAgQIECBAgAABAgQIECBAgAABAgQIECBAgAABAgQIECBAgAABAgQIECBAgAABAgQIECBAgAABAgQIECBAgAABAgQIECBAgAABAgQIECBAgAABAgQIECBAgAABAgQIECBAgAABAgQIECBAgAABAgQSBEYJfQzdxW3oAfRPoELgEZ6Zitv59U0/PP+329/Twel0KtvttqxWqzKdTge/ucvlUjabTZnP591fiyvubzwel+Vy2WK4st/vy/l8Luv1usl4h8OhHI/Hbg4nk8ngY4qZfGIxk2sqz+R6Rm+RYyLXyDM5tlGbozZFzn7W2iRmcmLlvRcxk+sZvb29vXVr0mddA4uZ/Jh59jWwmBEztQJiplasv708029U26L1b+3Wa2DrmdqI6G8vZvqNalq0fj+jNtXMzvfaqk3fc6ppJc/UaPW3lWf6jWpbWM/Uiv29vdqU6/lT7/TiXf5sNmu6rx17B4vFIh/wix53u125Xq/de9IW1yvsa4uZ3EhqXZtiDRx7B3HWo9X5md8cM6PRp+Nezn/dF+LOc97n59O5Ap7nXE+9ESBAgAABAgQIECBAgAABAgQIECBAgAABAgQIECBAgAABAgQIECBAgAABAgQIECBAgAABAgQIECBAgAABAgQIECBAgAABAgQIECBAgAABAgQIECBAgAABAgQIECBAgAABAgQIECBAgAABAgQIECBAgAABAgQIECBAgAABAgQIECBAgAABAgQIECBAgECCwCihj6G7uA09gP4JVAg8wjNTcTu/vumH5/92608Hp9OpbLfbslqtynQ6HfwGL5dL2Ww2ZT6fd38trri/8Xhclstli+HKfr8v5/O5rNfrJuMdDodyPB67OZxMJoOPKWbyicVMrqk8k+sZvUWOiVwjz+TYRn2O2hQ5+1lrk5jJiZX3XsRMrmf09vb21q1Jn3UNLGbyY+bZ18BiRszUCoiZWrH+9vJMv1Fti9a/tVuvga1naiOiv72Y6TeqadH6/YzaVDM732urNn3PqaaVPFOj1d9Wnuk3qm1hPVMr9vf2alOu50+904t3+bPZrOm+duwdLBaLfMAvetztduV6vXbvSVtcr7CvLWZyI6l1bYo1cOwdxFmPVudnfmvMjEafjns5/3VfePcf4Lqvf58mUCPgea7R0pYAAQIECBAgQIAAAQIECBAgQIAAAQIECBAgQIAAAQIECBAgQIAAAQIECBAgQIAAAQIECBAgQIAAAQIECBAgQIAAAQIECBAgQIAAAQIECBAgQIAAAQIECBAgQIAAAQIECBAgQIAAAQIECBAgQIAAAQIECBAgQIAAAQIECBAgQIAAAQIECBAgQIAAAQIEmgiMmoxy3yC3+z7u0wRSBR7hmUm94R/u7MPzf7t9Lx2cTqey3W7LarUq0+l08Fu4XC5ls9mU+Xze/bW44v7G43FZLpcthiv7/b6cz+eyXq+bjHc4HMrxeOzmcDKZDD6mmMknFjO5pvJMrmf0Fjkmco08k2MbNTpqU+TsZ61NYiYnVt57ETO5ntHb29tbtyZ91jWwmMmPmWdfA4sZMVMrIGZqxfrbyzP9RrUtWv/Wbr0Gtp6pjYj+9mKm36imRev3M2pTzex8r63a9D2nmlbyTI1Wf1t5pt+otoX1TK3Y39urTbmeP/VOL97lz2azpvvasXewWCzyAb/ocbfblev12r0nbXG9wr62mMmNpNa1KdbAsXcQZz1anZ/5jTEzGn067uX8132h/b0DXPeN4dMEvivgef6ulHYECBAgQIAAAQIECBAgQIAAAQIECBAgQIAAAQIECBAgQIAAAQIECBAgQIAAAQIECBAgQIAAAQIECBAgQIAAAQIECBAgQIAAAQIECBAgQIAAAQIECBAgQIAAAQIECBAgQIAAAQIECBAgQIAAAQIECBAgQIAAAQIECBAgQIAAAQIECBAgQIAAAQIECBAg0Exg1Gykfz7Q7Z9/1CcJpAs8wjOTftM/2OGH5/92+346OJ1OZbvdltVqVabT6eC3cLlcymazKfP5vPtrccX9jcfjslwuWwxX9vt9OZ/PZb1eNxnvcDiU4/HYzeFkMhl8TDGTTyxmck3lmVzP6C1yTOQaeSbHNup01KbI2c9am8RMTqy89yJmcj2jt7e3t25N+qxrYDGTHzPPvgYWM2KmVkDM1Ir1t5dn+o1qW7T+rd16DWw9UxsR/e3FTL9RTYvW72fUpprZ+V5btel7TjWt5Jkarf628ky/UW0L65lasb+3V5tyPX/qnV68y5/NZk33tWPvYLFY5AN+0eNutyvX67V7T9rieoV9bTGTG0mta1OsgWPvIM56tDo/0zpm4v7+/Pnzb/PMaPTpuJfzX/eF9fcPcN03jk8T+I6A5/k7StoQIECAAAECBAgQIECAAAECBAgQIECAAAECBAgQIECAAAECBAgQIECAAAECBAgQIECAAAECBAgQIECAAAECBAgQIECAAAECBAgQIECAAAECBAgQIECAAAECBAgQIECAAAECBAgQIECAAAECBAgQIECAAAECBAgQIECAAAECBAgQIECAAAECBAgQIECAQFOBUdPR/tlgt3/2MZ8iMIjAIzwzg9z4D3X64fm/3erSwel0KtvttqxWqzKdTge/hcvlUjabTZnP591fiyvubzwel+Vy2WK4st/vy/l8Luv1usl4h8OhHI/Hbg4nk8ngY4qZfGIxk2sqz+R6Rm+RYyLXyDM5tlGrozZFzn7W2iRmcmLlvRcxk+sZvb29vXVr0mddA4uZ/Jh59jWwmBEztQJiplasv708029U26L1b+3Wa2DrmdqI6G8vZvqNalq0fj+jNtXMzvfaqk3fc6ppJc/UaPW3lWf6jWpbWM/Uiv29vdqU6/lT7/TiXf5sNmu6rx17B4vFIh/wix53u125Xq/de9IW1yvsa4uZ3EhqXZtiDRx7B3HWo9X5mdYxE/f358+fL/PMaPTpuJfzX/eFdN0BrvvG8mkCfQKe5z4h/0+AAAECBAgQIECAAAECBAgQIECAAAECBAgQIECAAAECBAgQIECAAAECBAgQIECAAAECBAgQIECAAAECBAgQIECAAAECBAgQIECAAAECBAgQIECAAAECBAgQIECAAAECBAgQIECAAAECBAgQIECAAAECBAgQIECAAAECBAgQIECAAAECBAgQIECAAAECzQVGzUesH/BW/xGfIDCYwCM8M4Pd/A90/OH5v93q08HpdCrb7basVqsynU4Hv4XL5VI2m02Zz+fdX4sr7m88HpflctliuLLf78v5fC7r9brJeIfDoRyPx24OJ5PJ4GOKmXxiMZNrKs/kekZvkWMi18gzObZRr6M2Rc5+1tokZnJi5b0XMZPrGb29vb11a9JnXQOLmfyYefY1sJgRM7UCYqZWrL+9PNNvVNui9W/t1mtg65naiOhvL2b6jWpatH4/ozbVzM732qpN33OqaSXP1Gj1t5Vn+o1qW1jP1Ir9vb3alOv5U+/04l3+bDZruq8deweLxSIf8Ised7tduV6v3XvSFtcr7GuLmdxIal2bYg0cewdx1qPV+ZnWMRP39+fPn095ZjT6dNzL+a/7wrn+ANd94/k0gb8JeJ7FBwECBAgQIECAAAECBAgQIECAAAECBAgQIECAAAECBAgQIECAAAECBAgQIECAAAECBAgQIECAAAECBAgQIECAAAECBAgQIECAAAECBAgQIECAAAECBAgQIECAAAECBAgQIECAAAECBAgQIECAAAECBAgQIECAAAECBAgQIECAAAECBAgQIECAAAECBAj8OoHRr/tGn7/Q7QG+o6/4OgKP8Mw802x8eP5vt3+WDk6nU9lut2W1WpXpdDq4z+VyKZvNpszn8+6vxRX3Nx6Py3K5bDFc2e/35Xw+l/V63WS8w+FQjsdjN4eTyWTwMcVMPrGYyTWVZ3I9o7fIMZFr5Jkc26jZUZsiZz9rbRIzObHy3ouYyfWM3t7e3ro16bOugcVMfsw8+xpYzIiZWgExUyvW316e6TeqbdH6t3brNbD1TG1E9LcXM/1GNS1av59Rm2pm53tt1abvOdW0kmdqtPrbyjP9RrUtrGdqxf7eXm3K9fypd3rxLn82mzXd1469g8VikQ/4RY+73a5cr9fuPWmL6xX2tcVMbiS1rk2xBo69gzjr0er8TOuYifv78+fPhzwzGn067uX8132h/M8OcN03pk8T+HcCnmexQYAAAQIECBAgQIAAAQIECBAgQIAAAQIECBAgQIAAAQIECBAgQIAAAQIECBAgQIAAAQIECBAgQIAAAQIECBAgQIAAAQIECBAgQIAAAQIECBAgQIAAAQIECBAgQIAAAQIECBAgQIAAAQIECBAgQIAAAQIECBAgQIAAAQIECBAgQIAAAQIECBAgQIAAAQK/TmD0677R5y90e4Dv6Cu+jsAjPDPPNBsfnv/b7Z+ng9PpVLbbbVmtVmU6nQ5udLlcymazKfP5vPtrccX9jcfjslwuWwxX9vt9OZ/PZb1eNxnvcDiU4/HYzeFkMhl8TDGTTyxmck3lmVzP6C1yTOQaeSbHNup21KbI2c9am8RMTqy89yJmcj2jt7e3t25N+qxrYDGTHzPPvgYWM2KmVkDM1Ir1t5dn+o1qW7T+rd16DWw9UxsR/e3FTL9RTYvW72fUpprZ+V5btel7TjWt5Jkarf628ky/UW0L65lasb+3V5tyPX/qnV68y5/NZk33tWPvYLFY5AN+0eNutyvX67V7T9rieoV9bTGTG0mta1OsgWPvIM56tDo/0zpm4v7+/Pnz//LMaPTpuJfzX/eF8T8/wHXfuD5N4CsBz7O4IECAAAECBAgQIECAAAECBAgQIECAAAECBAgQIECAAAECBAgQIECAAAECBAgQIECAAAECBAgQIECAAAECBAgQIECAAAECBAgQIECAAAECBAgQIECAAAECBAgQIECAAAECBAgQIECAAAECBAgQIECAAAECBAgQIECAAAECBAgQIECAAAECBAgQIECAAIFfJzD6dd/o8xe6PcB39BVfR+ARnplnmo0Pz//tdl86OJ1OZbvdltVqVabT6eBOl8ulbDabMp/Pu78WV9zfeDwuy+WyxXBlv9+X8/lc1ut1k/EOh0M5Ho/dHE4mk8HHFDP5xGIm11SeyfWM3iLHRK6RZ3Jso3ZHbYqc/ay1SczkxMp7L2Im1zN6e3t769akz7oGFjP5MfPsa2AxI2ZqBcRMrVh/e3mm36i2Revf2q3XwNYztRHR317M9BvVtGj9fkZtqpmd77VVm77nVNNKnqnR6m8rz/Qb1bawnqkV+3t7tSnX86fe6cW7/Nls1nRfO/YOFotFPuAXPe52u3K9Xrv3pC2uV9jXFjO5kdS6NsUaOPYO4qxHq/MzrWMm7u/Pnz9dnhmNPh33cv7rvhC+7wDXfWP7NIF/FfA8iwkCBAgQIECAAAECBAgQIECAAAECBAgQIECAAAECBAgQIECAAAECBAgQIECAAAECBAgQIECAAAECBAgQIECAAAECBAgQIECAAAECBAgQIECAAAECBAgQIECAAAECBAgQIECAAAECBAgQIECAAAECBAgQIECAAAECBAgQIECAAAECBAgQIECAAAECBAgQ+HUCo1/3jT5/odsDfEdf8XUEHuGZeabZ+PD83273p4PT6VS2221ZrVZlOp0ObnW5XMpmsynz+bz7a3HF/Y3H47JcLlsMV/b7fTmfz2W9XjcZ73A4lOPx2M3hZDIZfEwxk08sZnJN5Zlcz+gtckzkGnkmxzbqd9SmyNnPWpvETE6svPciZnI9o7e3t7duTfqsa2Axkx8zz74GFjNiplZAzNSK9beXZ/qNalu0/q3deg1sPVMbEf3txUy/UU2L1u9n1Kaa2fleW7Xpe041reSZGq3+tvJMv1FtC+uZWrG/t1ebcj1/6p1evMufzWZN97Vj72CxWOQDftHjbrcr1+u1e0/a4nqFfW0xkxtJrWtTrIFj7yDOerQ6P9M6ZuL+/vz589UepfNf94Xv/Qe47hvfpwn8/wKeZ/FAgAABAgQIECBAgAABAgQIECBAgAABAgQIECBAgAABAgQIECBAgAABAgQIECBAgAABAgQIECBAgAABAgQIECBAgAABAgQIECBAgAABAgQIECBAgAABAgQIECBAgAABAgQIECBAgAABAgQIECBAgAABAgQIECBAgAABAgQIECBAgAABAgQIECBAgAABAr9OYPTrvtHnL3R7gO/oK76OwCM8M880Gx+e/9stJx2cTqey3W7LarUq0+l0cK/L5VI2m02Zz+fdX4sr7m88HpflctliuLLf78v5fC7r9brJeIfDoRyPx24OJ5PJ4GOKmXxiMZNrKs/kekZvkWMi18gzObZRw6M2Rc5+1tokZnJi5b0XMZPrGb29vb11a9JnXQOLmfyYefY1sJgRM7UCYqZWrL+9PNNvVNui9W/t1mtg65naiOhvL2b6jWpatH4/ozbVzM732qpN33OqaSXP1Gj1t5Vn+o1qW1jP1Ir9vb3alOv5U+/04l3+bDZruq8deweLxSIf8Ised7tduV6v3XvSFtcr7GuLmdxIal2bYg0cewdx1qPV+ZnWMRP39z//5//814ly/uu+0M05wHXfd/BpAu8CnmexQIAAAQIECBAgQIAAAQIECBAgQIAAAQIECBAgQIAAAQIECBAgQIAAAQIECBAgQIAAAQIECBAgQIAAAQIECBAgQIAAAQIECBAgQIAAAQIECBAgQIAAAQIECBAgQIAAAQIECBAgQIAAAQIECBAgQIAAAQIECBAgQIAAAQIECBAgQIAAAQIECBAgQIAAAQK/TmD0677R5y90e4Dv6Cu+jsAjPDPPNBsfnv/bLS8dnE6nst1uy2q1KtPpdHCzy+VSNptNmc/n3V+LK+5vPB6X5XLZYriy3+/L+Xwu6/W6yXiHw6Ecj8duDieTyeBjipl8YjGTayrP5HpGb5FjItfIMzm2UcejNkXOftbaJGZyYuW9FzGT6xm9vb29dWvSZ10Di5n8mHn2NbCYETO1AmKmVqy/vTzTb1TbovVv7dZrYOuZ2ojoby9m+o1qWrR+P6M21czO99qqTd9zqmklz9Ro9beVZ/qNaltYz9SK/b292pTr+VPv9OJd/mw2a7qvHXsHi8UiH/CLHne7Xbler9170hbXK+xri5ncSGpdm2INHHsHcdaj1fmZ1jEzGn067uX8131hm3eA677v4dMEQsDzLA4IECBAgAABAgQIECBAgAABAgQIECBAgAABAgQIECBAgAABAgQIECBAgAABAgQIECBAgAABAgQIECBAgAABAgQIECBAgAABAgQIECBAgAABAgQIECBAgAABAgQIECBAgAABAgQIECBAgAABAgQIECBAgAABAgQIECBAgAABAgQIECBAgAABAgQIECBA4NcJjH7dN/r8hW4P8B19xdcReIRn5plm48Pzf7vlpoPT6VS2221ZrVZlOp0O7na5XMpmsynz+bz7a3HF/Y3H47JcLlsMV/b7fTmfz2W9XjcZ73A4lOPx2M3hZDIZfEwxk08sZnJN5Zlcz+gtckzkGnkmxzZqedSmyNnPWpvETE6svPciZnI9o7e3t7duTfqsa2Axkx8zz74GFjNiplZAzNSK9beXZ/qNalu0/q3deg1sPVMbEf3txUy/UU2L1u9n1Kaa2fleW7Xpe041reSZGq3+tvJMv1FtC+uZWrG/t1ebcj1/6p1evMufzWZN97Vj72CxWOQDftHjbrcr1+u1e0/a4nqFfW0xkxtJrWtTrIFj7yDOerQ6P9MyZkajT8e9nP+6L2RzD3Dd9118moDnWQwQIECAAAECBAgQIECAAAECBAgQIECAAAECBAgQIECAAAECBAgQIECAAAECBAgQIECAAAECBAgQIECAAAECBAgQIECAAAECBAgQIECAAAECBAgQIECAAAECBAgQIECAAAECBAgQIECAAAECBAgQIECAAAECBAgQIECAAAECBAgQIECAAAECBAgQIECAwK8TGP26b/T5C90e4Dv6iq8j8AjPzDPNxofn/3bLTwen06lst9uyWq3KdDod3O5yuZTNZlPm83n31+KK+xuPx2W5XLYYruz3+3I+n8t6vW4y3uFwKMfjsZvDyWQy+JhiJp9YzOSayjO5ntFb5JjINfJMjm3U86hNkbOftTaJmZxYee9FzOR6Rm9vb2/dmvRZ18BiJj9mnn0NLGbETK2AmKkV628vz/Qb1bZo/Vu79RrYeqY2Ivrbi5l+o5oWrd/PqE01s/O9tmrT95xqWskzNVr9beWZfqPaFtYztWJ/b6825Xr+1Du9eJc/m82a7mvH3sFiscgH/KLH3W5Xrtdr9560xfUK+9piJjeSWtemWAPH3kGc9Wh1fqZVzIxGn457Of91X7jmH+C67/v49GsLeJ5fe/7dPQECBAgQIECAAAECBAgQIECAAAECBAgQIECAAAECBAgQIECAAAECBAgQIECAAAECBAgQIECAAAECBAgQIECAAAECBAgQIECAAAECBAgQIECAAAECBAgQIECAAAECBAgQIECAAAECBAgQIECAAAECBAgQIECAAAECBAgQIECAAAECBAgQIECAAAECBH6lwOhXfquPX+r2AN/RV3wdgUd4Zp5pNj48/7fbMOngdDqV7XZbVqtVmU6ng/tdLpey2WzKfD7v/lpccX/j8bgsl8sWw5X9fl/O53NZr9dNxjscDuV4PHZzOJlMBh9TzOQTi5lcU3km1zN6ixwTuUaeybGNmh61KXL2s9YmMZMTK++9iJlcz+jt7e2tW5M+6xpYzOTHzLOvgcWMmKkVEDO1Yv3t5Zl+o9oWrX9rt14DW8/URkR/ezHTb1TTovX7GbWpZna+11Zt+p5TTSt5pkarv608029U28J6plbs7+3VplzPn3qnF+/yZ7NZ033t2DtYLBb5gF/0uNvtyvV67d6TtrheYV9bzORGUuvaFGvg2DuIsx6tzs+0iJnR6NNxL+e/7gvVYQ5w3fedfPp1BTzPrzv37pwAAQIECBAgQIAAAQIECBAgQIAAAQIECBAgQIAAAQIECBAgQIAAAQIECBAgQIAAAQIECBAgQIAAAQIECBAgQIAAAQIECBAgQIAAAQIECBAgQIAAAQIECBAgQIAAAQIECBAgQIAAAQIECBAgQIAAAQIECBAgQIAAAQIECBAgQIAAAQIECBAgQIAAAQK/VmD0a7/Zf3+x2wN8R1/xdQQe4Zl5ptn48PzfbsOlg9PpVLbbbVmtVmU6nQ5ueLlcymazKfP5vPtrccX9jcfjslwuWwxX9vt9OZ/PZb1eNxnvcDiU4/HYzeFkMhl8TDGTTyxmck3lmVzP6C1yTOQaeSbHNup61KbI2c9am8RMTqy89yJmcj2jt7e3t25N+qxrYDGTHzPPvgYWM2KmVkDM1Ir1t5dn+o1qW7T+rd16DWw9UxsR/e3FTL9RTYvW72fUpprZ+V5btel7TjWt5Jkarf628ky/UW0L65lasb+3V5tyPX/qnV68y5/NZk33tWPvYLFY5AN+0eNutyvX67V7T9rieoV9bTGTG0mta9NPrIGHjpnR6NNxL+e/7gvT4Q5w3fe9fPo1BTzPrznv7poAAQIECBAgQIAAAQIECBAgQIAAAQIECBAgQIAAAQIECBAgQIAAAQIECBAgQIAAAQIECBAgQIAAAQIECBAgQIAAAQIECBAgQIAAAQIECBAgQIAAAQIECBAgQIAAAQIECBAgQIAAAQIECBAgQIAAAQIECBAgQIAAAQIECBAgQIAAAQIECBAgQIAAAQK/WmD0q7/df3252wN8R1/xdQQe4Zl5ptn48PzfbsOmg9PpVLbbbVmtVmU6nQ7ueLlcymazKfP5vPtrccX9jcfjslwuWwxX9vt9OZ/PZb1eNxnvcDiU4/HYzeFkMhl8TDGTTyxmck3lmVzP6C1yTOQaeSbHNmp71KbI2c9am8RMTqy89yJmcj2jt2dfz4gZMVMrIGZqxfrbyzP9RrUtWv9usp6pnaG/t5dncj2tZ/I9o0d5Jte19fsZeSZ3/uSZfE95Jt9Unsk3tQbONVWbcj1/qjbFu/zZbNZ0Xzv2DhaLRT7gFz3udrtyvV67/Z8W1yvsa4uZ3Eh6hdo0ZMyMRp+Oezn/dV+IDnuA677v5tOvJ+B5fr05d8cECBAgQIAAAQIECBAgQIAAAQIECBAgQIAAAQIECBAgQIAAAQIECBAgQIAAAQIECBAgQIAAAQIECBAgQIAAAQIECBAgQIAAAQIECBAgQIAAAQIECBAgQIAAAQIECBAgQIAAAQIECBAgQIAAAQIECBAgQIAAAQIECBAgQIAAAQIECBAgQIAAAQIECBD49QKjX/8NS7k9wHf0FV9H4BGemWeajQ/P/+02fDo4nU5lu92W1WpVptPp4JaXy6VsNpsyn8+7vxZX3N94PC7L5bLFcGW/35fz+VzW63WT8Q6HQzkej90cTiaTwccUM/nEYibXVJ7J9YzeIsdErpFncmyjvkdtipz9rLVJzOTEynsvYibXM3p79vWMmBEztQJiplasv708029U26L17ybrmdoZ+nt7eSbX03om3zN6lGdyXVu/n5FncudPXVMuAAAgAElEQVRPnsn3lGfyTeWZfFNr4FxTtSnX86dqU7zLn81mTfe1Y+9gsVjkA37R4263K9frtdv/aXG9wr62mMmNpFeoTUPFzGj06biX81/3hefwB7ju+34+/VoCnufXmm93S4AAAQIECBAgQIAAAQIECBAgQIAAAQIECBAgQIAAAQIECBAgQIAAAQIECBAgQIAAAQIECBAgQIAAAQIECBAgQIAAAQIECBAgQIAAAQIECBAgQIAAAQIECBAgQIAAAQIECBAgQIAAAQIECBAgQIAAAQIECBAgQIAAAQIECBAgQIAAAQIECBAgQIAAgYcQGD3At7w9wHf0FV9H4BGemWeajQ/P//l8LpPJZPD7O51OZbvdltVqVabT6eDjXS6Xstlsynw+7/5aXHF/4/G4LJfLFsOV/X5fYv7W63WT8Q6HQzkej90cipkccjGT4/jeizyT6xm9tc4zkWMi18gzOXN5u9262hs5+1lrk5jJiZX3XsRMrmf09uy1ScyImVoBMVMr1t9enuk3qm1hDVwr9vf2rd/PyDO582c9k+/pt3a+qTyTb+q3dq6p2pTrqTble6pN+aZqU77pK9SmeJc/m82a7mvH3sFiscifsC963O125Xq9dvs/La5X2NcWM7mRJM/8M8/R6NNxL+e//hnl/9uqu+/jPk0gVcDznMqpMwIECBAgQIAAAQIECBAgQIAAAQIECBAgQIAAAQIECBAgQIAAAQIECBAgQIAAAQIECBAgQIAAAQIECBAgQIAAAQIECBAgQIAAAQIECBAgQIAAAQIECBAgQIAAAQIECBAgQIAAAQIECBAgQIAAAQIECBAgQIAAAQIECBAgQIAAAQIECBAgQIAAAQIECBDIEBhldDJwH7eB+9c9gRqBR3hmau7nt7f98Pz/n//zf8pqtSqTyWTw7306ncp2u+3Gm06ng493uVzKZrMp8/m8+2txxf2Nx+OyXC5bDFf2+305n89lvV43Ge9wOJTj8ShmErXFTCJmKUWeyfWM3lrnmcgxkWvUppy5vN1uXe2NOv+stUnM5MTKey9iJtczenv22iRmxEytgJipFetvL8/0G9W2sAauFft7+9bvZ+SZ3Pmznsn39Fs731SeyTf1WzvXVG3K9VSb8j3VpnxTtSnf9BVqU7zLn81mTfe1Y+9gsVjkT9gXPe52u3K9Xrv9nxbXK+xri5ncSJJn6j1Ho0/HvZz/qmf8/z/hPOd9fj6dK+B5zvXUGwECBAgQIECAAAECBAgQIECAAAECBAgQIECAAAECBAgQIECAAAECBAgQIECAAAECBAgQIECAAAECBAgQIECAAAECBAgQIECAAAECBAgQIECAAAECBAgQIECAAAECBAgQIECAAAECBAgQIECAAAECBAgQIECAAAECBAgQIECAAAECBAgQIECAAAECBAgkCIwS+hi6i9vQA+ifQIXAIzwzFbfz65t+eP7/4z/+oxyPx7JarcpkMhn8y59Op7LdbrvxptPp4ONdLpey2WzKfD7v/lpccX/j8bgsl8sWw5X9fl/O53NZr9dNxjscDmImWVrM5ILKM7me0VvrPBN1KXKN2pQzl7fbrau9UeeftTaJmZxYee9FzOR6Rm/PXpvEjJipFRAztWL97eWZfqPaFtbAtWJ/b9/6/Yw8kzt/1jP5nn5r55vKM/mmfmvnmqpNuZ5qU76n2pRvqjblm75CbYp3+bPZrOm+duwdLBaL/An7osfdbleu12u3/9PieoV9bTGTG0nyTJ3naPTpuJfzX3WE/9raec77/Hw6V8DznOupNwIECBAgQIAAAQIECBAgQIAAAQIECBAgQIAAAQIECBAgQIAAAQIECBAgQIAAAQIECBAgQIAAAQIECBAgQIAAAQIECBAgQIAAAQIECBAgQIAAAQIECBAgQIAAAQIECBAgQIAAAQIECBAgQIAAAQIECBAgQIAAAQIECBAgQIAAAQIECBAgQIAAAQIECBBIEBgl9DF0F7ehB9A/gQqBR3hmKm7n1zf98PzfbrdyOBzK8Xgsq9WqTCaTwW/gdDqV7XbbjTedTgcf73K5lM1mU+bzeffX4or7G4/HZblcthiu7Pf7cj6fy3q9bjKemMlnFjO5pvJMrmf01jrPRF2KXKM25cxl1PvIM1Hnn7U2iZmcWHnvRczkekZvz16bxIyYqRUQM7Vi/e3lmX6j2hbWwLVif2/f+v2MPJM7f9Yz+Z5+a+ebyjP5pn5r55qqTbmealO+p9qUb6o25Zu+Qm2Kd/mz2azpvnbsHSwWi/wJ+6LH3W5Xrtdrt//T4nqFfW0xkxtJ8sz3PUejT8e9nP/6Pt9XLZ3nvM/Pp3MFPM+5nnojQIAAAQIECBAgQIAAAQIECBAgQIAAAQIECBAgQIAAAQIECBAgQIAAAQIECBAgQIAAAQIECBAgQIAAAQIECBAgQIAAAQIECBAgQIAAAQIECBAgQIAAAQIECBAgQIAAAQIECBAgQIAAAQIECBAgQIAAAQIECBAgQIAAAQIECBAgQIAAAQIECBAgQIAAgQSBUUIfQ3dxG3oA/ROoEHiEZ6bidn590w/P/+32X/88HA7leDyW1WpVJpPJ4DdxOp3KdrvtxptOp4OPd7lcymazKfP5vPtrccX9jcfjslwuWwxX9vt9OZ/PZb1eNxlPzOQzi5lcU3km1zN6a51noi5FrlGbcuYyan7kmajzz1qbxExOrLz3ImZyPaO3Z69NYkbM1AqImVqx/vbyTL9RbQtr4Fqxv7dv/X5GnsmdP+uZfE+/tfNN5Zl8U7+1c03VplxPtSnfU23KN1Wb8k1foTbFu/zZbNZ0Xzv2DhaLRf6EfdHjbrcr1+u12/9pcb3CvraYyY0keeZ7nqPRp+Nezn99j+7ftXKe8z4/n84V8DzneuqNAAECBAgQIECAAAECBAgQIECAAAECBAgQIECAAAECBAgQIECAAAECBAgQIECAAAECBAgQIECAAAECBAgQIECAAAECBAgQIECAAAECBAgQIECAAAECBAgQIECAAAECBAgQIECAAAECBAgQIECAAAECBAgQIECAAAECBAgQIECAAAECBAgQIECAAAECBBIERgl9DN3FbegB9E+gQuARnpmK2/n1TT88/7fbf//zcDiU4/FYVqtVmUwmg9/I6XQq2+22G286nQ4+3uVyKZvNpszn8+6vxRX3Nx6Py3K5bDFc2e/35Xw+l/V63WQ8MZPPLGZyTeWZXM/orXWeiboUuUZtypnLqPuRZ6LOP2ttEjM5sfLei5jJ9Yzenr02iRkxUysgZmrF+tvLM/1GtS2sgWvF/t6+9fsZeSZ3/qxn8j391s43lWfyTf3WzjVVm3I91aZ8T7Up31Rtyjd9hdoU7/Jns1nTfe3YO1gsFvkT9kWPu92uXK/Xbv+nxfUK+9piJjeS5Jl+z9Ho03Ev57/62f7WwnnO+/x8OlfA85zrqTcCBAgQIECAAAECBAgQIECAAAECBAgQIECAAAECBAgQIECAAAECBAgQIECAAAECBAgQIECAAAECBAgQIECAAAECBAgQIECAAAECBAgQIECAAAECBAgQIECAAAECBAgQIECAAAECBAgQIECAAAECBAgQIECAAAECBAgQIECAAAECBAgQIECAAAECBAgQSBAYJfQxdBe3oQfQP4EKgUd4Zipu59c3/fD8324f08HhcCjH47GsVqsymUwGv5nT6VS222033nQ6HXy8y+VSNptNmc/n3V+LK+5vPB6X5XLZYriy3+/L+Xwu6/W6yXhiJp9ZzOSayjO5ntFb6zwTdSlyjdqUM5dR+yPPRJ1/1tokZnJi5b0XMZPrGb09e20SM2KmVkDM1Ir1t5dn+o1qW1gD14r9vX3r9zPyTO78Wc/ke/qtnW8qz+Sb+q2da6o25XqqTfmealO+qdqUb/oKtSne5c9ms6b72rF3sFgs8ifsix53u125Xq/d/k+L6xX2tcVMbiTJM3/3HI0+Hfdy/uu+EHSe8z4/n84V8DzneuqNAAECBAgQIECAAAECBAgQIECAAAECBAgQIECAAAECBAgQIECAAAECBAgQIECAAAECBAgQIECAAAECBAgQIECAAAECBAgQIECAAAECBAgQIECAAAECBAgQIECAAAECBAgQIECAAAECBAgQIECAAAECBAgQIECAAAECBAgQIECAAAECBAgQIECAAAECBBIERgl9DN3FbegB9E+gQuARnpmK2/n1TT88/7fb53RwOBzK8Xgsq9WqTCaTwW/odDqV7XbbjTedTgcf73K5lM1mU+bzeffX4or7G4/HZblcthiu7Pf7cj6fy3q9bjKemMlnFjO5pvJMrmf01jrPRF2KXKM25cxl1P/IM1Hnn7U2iZmcWHnvRczkekZvz16bxIyYqRUQM7Vi/e3lmX6j2hbWwLVif2/f+v2MPJM7f9Yz+Z5+a+ebyjP5pn5r55qqTbmealO+p9qUb6o25Zu+Qm2Kd/mz2azpvnbsHSwWi/wJ+6LH3W5Xrtdrt//T4nqFfW0xkxtJ8sy/9xyNPh33cv7rvvBznvM+P5/OFfA853rqjQABAgQIECBAgAABAgQIECBAgAABAgQIECBAgAABAgQIECBAgAABAgQIECBAgAABAgQIECBAgAABAgQIECBAgAABAgQIECBAgAABAgQIECBAgAABAgQIECBAgAABAgQIECBAgAABAgQIECBAgAABAgQIECBAgAABAgQIECBAgAABAgQIECBAgAABAgQSBEYJfQzdxW3oAfRPoELgEZ6Zitv59U0/PP+329fp4HA4lOPxWFarVZlMJoPf1Ol0KtvtthtvOp0OPt7lcimbzabM5/Pur8UV9zcej8tyuWwxXNnv9+V8Ppf1et1kPDGTzyxmck3lmVzP6K11nom6FLlGbcqZy1gDRJ6JOv+stUnM5MTKey9iJtczenv22iRmxEytgJipFetvL8/0G9W2sAauFft7+9bvZ+SZ3Pmznsn39Fs731SeyTf1WzvXVG3K9VSb8j3VpnxTtSnf9BVqU7zLn81mTfe1Y+9gsVjkT9gXPe52u3K9Xrv9nxbXK+xri5ncSJJnvvYcjT4d93L+677Qc57zPj+fzhXwPOd66o0AAQIECBAgQIAAAQIECBAgQIAAAQIECBAgQIAAAQIECBAgQIAAAQIECBAgQIAAAQIECBAgQIAAAQIECBAgQIAAAQIECBAgQIAAAQIECBAgQIAAAQIECBAgQIAAAQIECBAgQIAAAQIECBAgQIAAAQIECBAgQIAAAQIECBAgQIAAAQIECBAgQIAAAQIEEgRGCX0M3cVt6AH0T6BC4BGemYrb+fVNPzz/t9u/TweHw6Ecj8eyWq3KZDIZ/MZOp1PZbrfdeNPpdPDxLpdL2Ww2ZT6fd38trri/8Xhclstli+HKfr8v5/O5rNfrJuOJmXxmMZNrKs/kekZvrfNM1KXINWpTzlzGOiDyTNT5Z61NYiYnVt57ETO5ntHbs9cmMSNmagXETK1Yf3t5pt+otoU1cK3Y39u3fj8jz+TOn/VMvqff2vmm8ky+qd/auaZqU66n2pTvqTblm6pN+aavUJviXf5sNmu6rx17B4vFIn/Cvuhxt9uV6/Xa7f+0uF5hX1vM5EaSPPPZczT6dNzL+a/7ws55zvv8fDpXwPOc66k3AgQIECBAgAABAgQIECBAgAABAgQIECBAgAABAgQIECBAgAABAgQIECBAgAABAgQIECBAgAABAgQIECBAgAABAgQIECBAgAABAgQIECBAgAABAgQIECBAgAABAgQIECBAgAABAgQIECBAgAABAgQIECBAgAABAgQIECBAgAABAgQIECBAgAABAgQIEEgQGCX0MXQXt6EH0D+BCoFHeGYqbufXN/3w/N9uf08Hh8OhHI/HslqtymQyGfzmTqdT2W633XjT6XTw8S6XS9lsNmU+n3d/La64v/F4XJbLZYvhyn6/L+fzuazX6ybjiZl8ZjGTayrP5HpGb63zTNSlyDVqU85cxlog8kzU+WetTWImJ1beexEzuZ7R27PXJjEjZmoFxEytWH97eabfqLaFNXCt2N/bt34/I8/kzp/1TL6n39r5pvJMvqnf2rmmalOup9qU76k25ZuqTfmmr1Cb4l3+bDZruq8deweLxSJ/wr7ocbfblev12u3/tLheYV9bzORGkjzz0XM0+nTcy/mv+0LOec77/Hw6V8DznOupNwIECBAgQIAAAQIECBAgQIAAAQIECBAgQIAAAQIECBAgQIAAAQIECBAgQIAAAQIECBAgQIAAAQIECBAgQIAAAQIECBAgQIAAAQIECBAgQIAAAQIECBAgQIAAAQIECBAgQIAAAQIECBAgQIAAAQIECBAgQIAAAQIECBAgQIAAAQIECBAgQIAAAQIECBBIEBgl9DF0F7ehB9A/gQqBR3hmKm7n1zf98Pzfbv3p4HA4lOPxWFarVZlMJoPf4Ol0KtvtthtvOp0OPt7lcimbzabM5/Pur8UV9zcej8tyuWwxXNnv9+V8Ppf1et1kPDGTzyxmck3lmVzP6K11nom6FLlGbcqZy1gPRJ6JOv+stUnM5MTKey9iJtczenv22iRmxEytgJipFetvL8/0G9W2sAauFft7+9bvZ+SZ3Pmznsn39Fs731SeyTf1WzvXVG3K9VSb8j3VpnxTtSnf9BVqU7zLn81mTfe1Y+9gsVjkT9gXPe52u3K9Xrv9nxbXK+xri5ncSJJn/ttzNPp03Mv5r/vCrf8A1339+zSBGgHPc42WtgQIECBAgAABAgQIECBAgAABAgQIECBAgAABAgQIECBAgAABAgQIECBAgAABAgQIECBAgAABAgQIECBAgAABAgQIECBAgAABAgQIECBAgAABAgQIECBAgAABAgQIECBAgAABAgQIECBAgAABAgQIECBAgAABAgQIECBAgAABAgQIECBAgAABAgQIECDQRGDUZJT7Brnd93GfJpAq8AjPTOoN/3BnH57/2+176eBwOJTj8VhWq1WZTCaD38LpdCqbzaas1+synU4HH+9yuXTjzefz7q/Ftd1uy3g8LsvlssVwZb/fl/P53Jm2uH4iZsI0YlTM5MywmMlxfO9Fnsn1jN6iLkWuaVmbnjnPxJog7i/q/LPWJjGT+xyKmVzP6C3WwPJMrmvr9Yw8kzt/8kyupzyT7xk9yjO5rq1/N8kzufMnz+R7yjP5pvJMvqk1cK6p2pTrqTble6pN+aZqU77pK9SmeIc4m82a7mvH3sFiscifsC963O125Xq9dvs/La5X2NcWM7mRJM/8l+do9Om4l/Nf94Xa9w5w3TeGTxP4roDn+btS2hEgQIAAAQIECBAgQIAAAQIECBAgQIAAAQIECBAgQIAAAQIECBAgQIAAAQIECBAgQIAAAQIECBAgQIAAAQIECBAgQIAAAQIECBAgQIAAAQIECBAgQIAAAQIECBAgQIAAAQIECBAgQIAAAQIECBAgQIAAAQIECBAgQIAAAQIECBAgQIAAAQIECBAgQIBAM4FRs5H++UC3f/5RnySQLvAIz0z6Tf9ghx+e/9vt++ngcDiU4/FYVqtVmUwmg9/C6XQqm82mrNfrMp1OBx/vcrl0483n8+6vxbXdbst4PC7L5bLFcGW/35fz+dyZtrh+ImbCNGJUzOTMsJjJcXzvRZ7J9Yzeoi5FrmlZm545z8S6IO4v6vyz1iYxk/sciplcz+gt1sDyTK5r6/WMPJM7f/JMrqc8k+8ZPcozua6tfzfJM7nzJ8/ke8oz+abyTL6pNXCuqdqU66k25XuqTfmmalO+6SvUpniHOJvNmu5rx97BYrHIn7AvetztduV6vXb7Py2uV9jXFjO5kSTPlDIafTru5fzXfWH2/QNc943j0wS+I+B5/o6SNgQIECBAgAABAgQIECBAgAABAgQIECBAgAABAgQIECBAgAABAgQIECBAgAABAgQIECBAgAABAgQIECBAgAABAgQIECBAgAABAgQIECBAgAABAgQIECBAgAABAgQIECBAgAABAgQIECBAgAABAgQIECBAgAABAgQIECBAgAABAgQIECBAgAABAgQIECDQVGDUdLR/Ntjtn33MpwgMIvAIz8wgN/5DnX54/m+3unRwOBzK8Xgsq9WqTCaTwW/hdDqVzWZT1ut1mU6ng493uVy68ebzeffX4tput2U8HpflctliuLLf78v5fO5MW1w/ETNhGjEqZnJmWMzkOL73Is/kekZvUZci17SsTc+cZ2JtEPcXdf5Za5OYyX0OxUyuZ/QWa2B5Jte19XpGnsmdP3km11OeyfeMHuWZXNfWv5vkmdz5k2fyPeWZfFN5Jt/UGjjXVG3K9VSb8j3VpnxTtSnf9BVqU7xDnM1mTfe1Y+9gsVjkT9gXPe52u3K9Xrv9nxbXK+xri5ncSHr1PDMafTru5fzXfSFWd4DrvrF8mkCfgOe5T8j/EyBAgAABAgQIECBAgAABAgQIECBAgAABAgQIECBAgAABAgQIECBAgAABAgQIECBAgAABAgQIECBAgAABAgQIECBAgAABAgQIECBAgAABAgQIECBAgAABAgQIECBAgAABAgQIECBAgAABAgQIECBAgAABAgQIECBAgAABAgQIECBAgAABAgQIECBAgEBzgVHzEesHvNV/xCcIDCbwCM/MYDf/Ax1/eP5vt/p0cDgcyvF4LKvVqkwmk8Fv4XQ6lc1mU9brdZlOp4OPd7lcuvHm83n31+LabrdlPB6X5XLZYriy3+/L+XzuTFtcPxEzYRoxKmZyZljM5Di+9yLP5HpGb1GXIte0rE3PnGdifRD3F3X+WWuTmMl9DsVMrmf0FmtgeSbXtfV6Rp7JnT95JtdTnsn3jB7lmVzX1r+b5Jnc+ZNn8j3lmXxTeSbf1Bo411RtyvVUm/I91aZ8U7Up3/QValO8Q5zNZk33tWPvYLFY5E/YFz3udrtyvV67/Z8W1yvsa4uZ3Eh65TwzGn067uX8133hVX+A677xfJrA3wQ8z+KDAAECBAgQIECAAAECBAgQIECAAAECBAgQIECAAAECBAgQIECAAAECBAgQIECAAAECBAgQIECAAAECBAgQIECAAAECBAgQIECAAAECBAgQIECAAAECBAgQIECAAAECBAgQIECAAAECBAgQIECAAAECBAgQIECAAAECBAgQIECAAAECBAgQIECAAAECBH6dwOjXfaPPX+j2AN/RV3wdgUd4Zp5pNj48/7fbP0sHh8OhHI/HslqtymQyGdzndDqVzWZT1ut1mU6ng493uVy68ebzeffX4tput2U8HpflctliuLLf78v5fO5MW1w/ETNhGjEqZnJmWMzkOL73Is/kekZvUZci17SsTc+cZ2KNEPcXdf5Za5OYyX0OxUyuZ/QWa2B5Jte19XpGnsmdP3km11OeyfeMHuWZXNfWv5vkmdz5k2fyPeWZfFN5Jt/UGjjXVG3K9VSb8j3VpnxTtSnf9BVqU7xDnM1mTfe1Y+9gsVjkT9gXPe52u3K9Xrv9nxbXK+xri5ncSHrVPDMafTru5fzXfaH1zw5w3TemTxP4dwKeZ7FBgAABAgQIECBAgAABAgQIECBAgAABAgQIECBAgAABAgQIECBAgAABAgQIECBAgAABAgQIECBAgAABAgQIECBAgAABAgQIECBAgAABAgQIECBAgAABAgQIECBAgAABAgQIECBAgAABAgQIECBAgAABAgQIECBAgAABAgQIECBAgAABAgQIECBAgAABAr9OYPTrvtHnL3R7gO/oK76OwCM8M880Gx+e/9vtn6eDw+FQjsdjWa1WZTKZDG50Op3KZrMp6/W6TKfTwce7XC7dePP5vPtrcW232zIej8tyuWwxXNnv9+V8PnemLa6fiJkwjRgVMzkzLGZyHN97kWdyPaO3qEuRa1rWpmfOM7FOiPuLOv+stUnM5D6HYibXM3qLNbA8k+vaej0jz+TOnzyT6ynP5HtGj/JMrmvr303yTO78yTP5nvJMvqk8k29qDZxrqjbleqpN+Z5qU76p2pRv+gq1Kd4hzmazpvvasXewWCzyJ+yLHne7Xbler93+T4vrFfa1xUxuJL1inhmNPh33cv7rvrD65we47hvXpwl8JeB5FhcECBAgQIAAAQIECBAgQIAAAQIECBAgQIAAAQIECBAgQIAAAQIECBAgQIAAAQIECBAgQIAAAQIECBAgQIAAAQIECBAgQIAAAQIECBAgQIAAAQIECBAgQIAAAQIECBAgQIAAAQIECBAgQIAAAQIECBAgQIAAAQIECBAgQIAAAQIECBAgQIAAAQIECBAg8OsERr/uG33+QrcH+I6+4usIPMIz80yz8eH5v93uSweHw6Ecj8eyWq3KZDIZ3Ol0OpXNZlPW63WZTqeDj3e5XLrx5vN599fi2m63ZTwel+Vy2WK4st/vy/l87kxbXD8RM2EaMSpmcmZYzOQ4vvciz+R6Rm9RlyLXtKxNz5xnYq0Q9xd1/llrk5jJfQ7FTK5n9BZrYHkm17X1ekaeyZ0/eSbXU57J94we5Zlc19a/m+SZ3PmTZ/I95Zl8U3km39QaONdUbcr1VJvyPdWmfFO1Kd/0FWpTvEOczWZN97Vj72CxWORP2Bc97na7cr1eu/2fFtcr7GuLmdxIerU8Mxp9Ou7l/Nd9IXXfAa77xvZpAv8q4HkWEwQIECBAgAABAgQIECBAgAABAgQIECBAgAABAgQIECBAgAABAgQIECBAgAABAgQIECBAgAABAgQIECBAgAABAgQIECBAgAABAgQIECBAgAABAgQIECBAgAABAgQIECBAgAABAgQIECBAgAABAgQIECBAgAABAgQIECBAgAABAgQIECBAgAABAgQIECDw6wRGv+4bff5Ctwf4jr7i6wg8wjPzTLPx4fm/3e5PB4fDoRyPx7JarcpkMhnc6nQ6lc1mU9brdZlOp4OPd7lcuvHm83n31+LabrdlPB6X5XDWJsIAACAASURBVHLZYriy3+/L+XzuTFtcPxEzYRoxKmZyZljM5Di+9yLP5HpGb1GXIte0rE3PnGdivRD3F3X+WWuTmMl9DsVMrmf0FmtgeSbXtfV6Rp7JnT95JtdTnsn3jB7lmVzX1r+b5Jnc+ZNn8j3lmXxTeSbf1Bo411RtyvVUm/I91aZ8U7Up3/QValO8Q5zNZk33tWPvYLFY5E/YFz3udrtyvV67/Z8W1yvsa4uZ3Eh6pTzzP/7H//hXPOe/7gun+w9w3Te+TxP4/wU8z+KBAAECBAgQIECAAAECBAgQIECAAAECBAgQIECAAAECBAgQIECAAAECBAgQIECAAAECBAgQIECAAAECBAgQIECAAAECBAgQIECAAAECBAgQIECAAAECBAgQIECAAAECBAgQIECAAAECBAgQIECAAAECBAgQIECAAAECBAgQIECAAAECBAgQIECAAAECBH6dwOjXfaPPX+j2AN/RV3wdgUd4Zp5pNj48/7dbTjo4HA7leDyW1WpVJpPJ4F6n06lsNpuyXq/LdDodfLzL5dKNN5/Pu78W13a7LePxuCyXyxbDlf1+X87nc2fa4vqJmAnTiFExkzPDYibH8b0XeSbXM3qLuhS5pmVteuY8E2uGuL+o889am8RM7nMoZnI9o7dYA8szua6t1zPyTO78yTO5nvJMvmf0KM/kurb+3STP5M6fPJPvKc/km8oz+abWwLmmalOup9qU76k25ZuqTfmmr1Cb4h3ibDZruq8deweLxSJ/wr7ocbfblev12u3/tLheYV9bzORG0qvkmf/1v/7Xv8I5/3VfKOUc4LrvO/g0gXcBz7NYIECAAAECBAgQIECAAAECBAgQIECAAAECBAgQIECAAAECBAgQIECAAAECBAgQIECAAAECBAgQIECAAAECBAgQIECAAAECBAgQIECAAAECBAgQIECAAAECBAgQIECAAAECBAgQIECAAAECBAgQIECAAAECBAgQIECAAAECBAgQIECAAAECBAgQIECAAIFfJzD6dd/o8xe6PcB39BVfR+ARnplnmo0Pz//tlpcODodDOR6PZbValclkMrjZ6XQqm82mrNfrMp1OBx/vcrl0483n8+6vxbXdbst4PC7L5bLFcGW/35fz+dyZtrh+ImbCNGJUzOTMsJjJcXzvRZ7J9Yzeoi5FrmlZm545z8S6Ie4v6vyz1iYxk/sciplcz+gt1sDyTK5r6/WMPJM7f/JMrqc8k+8ZPcozua6tfzfJM7nzJ8/ke8oz+abyTL6pNXCuqdqU66k25XuqTfmmalO+6SvUpniHOJvNmu5rx97BYrHIn7AvetztduV6vXb7Py2uV9jXFjO5kfQKeebPnz//iub8131hlHeA677v4dMEQsDzLA4IECBAgAABAgQIECBAgAABAgQIECBAgAABAgQIECBAgAABAgQIECBAgAABAgQIECBAgAABAgQIECBAgAABAgQIECBAgAABAgQIECBAgAABAgQIECBAgAABAgQIECBAgAABAgQIECBAgAABAgQIECBAgAABAgQIECBAgAABAgQIECBAgAABAgQIECBA4NcJjH7dN/r8hW4P8B19xdcReIRn5plm48Pzf7vlpoPD4VCOx2NZrVZlMpkM7nY6ncpmsynr9bpMp9PBx7tcLt148/m8+2txbbfbMh6Py3K5bDFc2e/35Xw+d6Ytrp+ImTCNGBUzOTMsZnIc33uRZ3I9o7eoS5FrWtamZ84zsXaI+4s6/6y1SczkPodiJtczeos1sDyT69p6PSPP5M6fPJPrKc/ke0aP8kyua+vfTfJM7vzJM/me8ky+qTyTb2oNnGuqNuV6qk35nmpTvqnalG/6CrUp3iHOZrOm+9qxd7BYLPIn7Ised7tduV6v3f5Pi+sV9rXFTG4kPXueGY0+Hfdy/uu+EMo9wHXfd/FpAp5nMUCAAAECBAgQIECAAAECBAgQIECAAAECBAgQIECAAAECBAgQIECAAAECBAgQIECAAAECBAgQIECAAAECBAgQIECAAAECBAgQIECAAAECBAgQIECAAAECBAgQIECAAAECBAgQIECAAAECBAgQIECAAAECBAgQIECAAAECBAgQIECAAAECBAgQIECAAAECv05g9Ou+0ecvdHuA7+grvo7AIzwzzzQbH57/2y0/HRwOh3I8HstqtSqTyWRwu9PpVDabTVmv12U6nQ4+3uVy6cabz+fdX4tru92W8Xhclstli+HKfr8v5/O5M21x/UTMhGnEqJjJmWExk+P43os8k+sZvUVdilzTsjY9c56J9UPcX9T5Z61NYib3ORQzuZ7RW6yB5Zlc19brGXkmd/7kmVxPeSbfM3qUZ3JdW/9ukmdy50+eyfeUZ/JN5Zl8U2vgXFO1KddTbcr3VJvyTdWmfNNXqE3xDnE2mzXd1469g8VikT9hX/S42+3K9Xrt9n9aXK+wry1mciPpmfPMaPTpuJfzX/eFT/4Brvu+j0+/toDn+bXn390TIECAAAECBAgQIECAAAECBAgQIECAAAECBAgQIECAAAECBAgQIECAAAECBAgQIECAAAECBAgQIECAAAECBAgQIECAAAECBAgQIECAAAECBAgQIECAAAECBAgQIECAAAECBAgQIECAAAECBAgQIECAAAECBAgQIECAAAECBAgQIECAAAECBAgQIEDgVwqMfuW3+vilbg/wHX3F1xF4hGfmmWbjw/N/uw2TDg6HQzkej2W1WpXJZDK43+l0KpvNpqzX6zKdTgcf73K5dOPN5/Pur8W13W7LeDwuy+WyxXBlv9+X8/ncmba4fiJmwjRiVMzkzLCYyXF870WeyfWM3qIuRa5pWZueOc/EGiLuL+r8s9YmMZP7HIqZXM/oLdbA8kyua+v1jDyTO3/yTK6nPJPvGT3KM7murX83yTO58yfP5HvKM/mm8ky+qTVwrqnalOupNuV7qk35pmpTvukr1KZ4hzibzZrua8fewWKxyJ+wL3rc7Xbler12+z8trlfY1xYzuZH0rHlmNPp03Mv5r/tCZ5gDXPd9J59+XQHP8+vOvTsnQIAAAQIECBAgQIAAAQIECBAgQIAAAQIECBAgQIAAAQIECBAgQIAAAQIECBAgQIAAAQIECBAgQIAAAQIECBAgQIAAAQIECBAgQIAAAQIECBAgQIAAAQIECBAgQIAAAQIECBAgQIAAAQIECBAgQIAAAQIECBAgQIAAAQIECBAgQIAAAQIECBAgQIDArxUY/dpv9t9f7PYA39FXfB2BR3hmnmk2Pjz/t9tw6eBwOJTj8VhWq1WZTCaDG55Op7LZbMp6vS7T6XTw8S6XSzfefD7v/lpc2+22jMfjslwuWwxX9vt9OZ/PnWmL6ydiJkwjRsVMzgyLmRzH917kmVzP6C3qUuSalrXpmfNMrCPi/qLOP2ttEjO5z6GYyfWM3mINLM/kurZez8gzufMnz+R6yjP5ntGjPJPr2vp3kzyTO3/yTL6nPJNvKs/km1oD55qqTbmealO+p9qUb6o25Zu+Qm2Kd4iz2azpvnbsHSwWi/wJ+6LH3W5Xrtdrt//T4nqFfW0xkxtJz5hnRqNPx72c/7ovbIY7wHXf9/Lp1xTwPL/mvLtrAgQIECBAgAABAgQIECBAgAABAgQIECBAgAABAgQIECBAgAABAgQIECBAgAABAgQIECBAgAABAgQIECBAgAABAgQIECBAgAABAgQIECBAgAABAgQIECBAgAABAgQIECBAgAABAgQIECBAgAABAgQIECBAgAABAgQIECBAgAABAgQIECBAgAABAgQI/GqB0a/+dv/15W4P8B19xdcReIRn5plm48Pzf7sNmw4Oh0M5Ho9ltVqVyWQyuOPpdCqbzaas1+synU4HH+9yuXTjzefz7q/Ftd1uy3g8LsvlssVwZb/fl/P53Jm2uH4iZsI0YlTM5MywmMlxfO9Fnsn1jN6iLkWuaVmbnjnPxFoi7i/q/LPWJjGT+xyKmVzP6C3WwPJMrmvr9Yw8kzt/8kyupzyT7xk9yjO5rq1/N8kzufMnz+R7yjP5pvJMvqk1cK6p2pTrqTble6pN+aZqU77pK9SmeIc4m82a7mvH3sFiscifsC963O125Xr9v+za36tz2V0/8BUSS6ZJTUpitVo6Y+0oKloUi6CgKIO/0IJQQUXxRgS90Sv/CK/0RkFEEEUFC4qKCI6IgopYlAr+KKNlppaW1oQmNqlJk5Ava8t87ZnzPM85++SzV052XhsO5ensrLX3a7/X+qz941C9/ymxXcN7bZmJTVLb5plO59bnXr7/Oi0yzX7Addqx+fX1CRjP13fNnTEBAgQIECBAgAABAgQIECBAgAABAgQIECBAgAABAgQIECBAgAABAgQIECBAgAABAgQIECBAgAABAgQIECBAgAABAgQIECBAgAABAgQIECBAgAABAgQIECBAgAABAgQIECBAgAABAgQIECBAgAABAgQIECBAgAABAgQIECBAgAABAgQIECBAgAABAgQevUDn0R9hSscLOEaHeD0ClzBm2nQ1boz/47H56WC1WqX1ep0mk0nq9XqNW242mzSbzdJ0Ok39fr/x/vb7fdXfcDis/kps8/k8dbvdNB6PS3SXlstl2u12lWmJ7RyZyaY5ozITc4VlJsbx9VbMM7GeubVcl/JcU7I2tXmeyeuJfH65zre1NslM7DiUmVjP3FpeA5tnYl1Lr2fMM7HXzzwT62meiffMLZpnYl1L3zeZZ2Kvn3km3tM8E29qnok3tQaONVWbYj3VpnhPtSneVG2KN72G2pSfIQ4Gg6LvtfO7g9FoFH/BntDiYrFIh8Ohev9TYruG99oyE5ukNs0znc6tz718/3VaXJr/gOu04/Pr6xIwnq/rejtbAgQIECBAgAABAgQIECBAgAABAgQIECBAgAABAgQIECBAgAABAgQIECBAgAABAgQIECBAgAABAgQIECBAgAABAgQIECBAgAABAgQIECBAgAABAgQIECBAgAABAgQIECBAgAABAgQIECBAgAABAgQIECBAgAABAgQIECBAgAABAgQIECBAgAABAgQIXIRA5wKO8ngBx+gQr0fgEsZMm67GjfF/PJaZDlarVVqv12kymaRer9e452azSbPZLE2n09Tv9xvvb7/fV/0Nh8Pqr8Q2n89Tt9tN4/G4RHdpuVym3W5XmZbYSmdmu91W1zBnVGZirnDbM5PnmTwOZSYmL7mV0pnJdSnPNSVrU5szk9cU+fxynW9rbZKZuPGeW5KZWM/cWttrk8zITF0Bmakrdvf+5pm7jeruYQ1cV+zZ+5d+PmOeib1+1jPxnu61403NM/Gm7rVjTdWmWE+1Kd5TbYo3VZviTa+hNuVn+YPBoOh77fzuYDQaxV+wJ7S4WCzS4XCo3v+U2Eq/1z7H8xmZiU1SW+aZTufW516+/zotKmU+4DrtGP36egSM5+u51s6UAAECBAgQIECAAAECBAgQIECAAAECBAgQIECAAAECBAgQIECAAAECBAgQIECAAAECBAgQIECAAAECBAgQIECAAAECBAgQIECAAAECBAgQIECAAAECBAgQIECAAAECBAgQIECAAAECBAgQIECAAAECBAgQIECAAAECBAgQIECAAAECBAgQIECAAAECFyPQuYAjPV7AMTrE6xG4hDHTpqtxY/z/13/9V5pOp0XOb7VapfV6nSaTSer1eo33udls0mw2q86v3+833t9+v6/6Gw6H1V+JbT6fp263m8bjcYnu0nK5TLvdrrWZ2W631TXMGZWZmEi1PTN5nsnjUGZi8pJbKZ2ZXJdyfSpZm9qcmePxWI2JXOfbWptkJm6855ZkJtYzt9b22iQzMlNXQGbqit29v3nmbqO6e1gD1xV79v6ln8+YZ2Kvn/VMvKd77XhT80y8qXvtWFO1KdZTbYr3VJviTdWmeNNrqE35Wf5gMCj6Xju/OxiNRvEX7AktLhaLdDgcqvc/JbZzfAtR+n2TzMQmqQ3zTKdz63Mv33+dFhPfc57m59exAsZzrKfWCBAgQIAAAQIECBAgQIAAAQIECBAgQIAAAQIECBAgQIAAAQIECBAgQIAAAQIECBAgQIAAAQIECBAgQIAAAQIECBAgQIAAAQIECBAgQIAAAQIECBAgQIAAAQIECBAgQIAAAQIECBAgQIAAAQIECBAgQIAAAQIECBAgQIAAAQIECBAgQIAAAQIECBAgQCBAoBPQRtNNHJvuQPsEaghcwpipcTqPftcb43+xWKTdbpem02mRA1+tVmm9XqfJZJJ6vV7jfW42mzSbzarz6/f7jfe33++r/obDYfVXYpvP56nb7abxeFyiu7RcLludme12W13DnFGZiYlU2zOT55k8DmUmJi+5ldKZyXUp16eStanNmTkej9WYyHW+rbVJZuLGe25JZmI9c2ttr00yIzN1BWSmrtjd+5tn7jaqu4c1cF2xZ+9f+vmMeSb2+lnPxHu61443Nc/Em7rXjjVVm2I91aZ4T7Up3lRtije9htqUn+UPBoOi77Xzu4PRaBR/wZ7QYv4W4nA4VO9/Smzn+Bai9PsmmYlN0qXPM53Orc+9fP91WkR8z3man1/HChjPsZ5aI0CAAAECBAgQIECAAAECBAgQIECAAAECBAgQIECAAAECBAgQIECAAAECBAgQIECAAAECBAgQIECAAAECBAgQIECAAAECBAgQIECAAAECBAgQIECAAAECBAgQIECAAAECBAgQIECAAAECBAgQIECAAAECBAgQIECAAAECBAgQIECAAAECBAgQIECAAIEAgU5AG003cWy6A+0TqCFwCWOmxuk8+l1vjP/j8ZiWy2Xa7XZpOp0WOfjVapXW63WaTCap1+s13udms0mz2aw6v36/33h/+/2+6m84HFZ/Jbb5fJ663W4aj8clumt9ZrbbbXUNc0ZlJiZS1zDP5HEoMzF5ya2UzkyuS7k+laxNbc5MXl/k88t1vq21SWbixntuSWZiPXNreQ1snol1VZtiPUvfN5lnYq+feSbe0xo43tQ8E29qDRxrqjbFeqpN8Z5qU7yp2hRvqjbFmqpNsZ5qU7yn2hRvmmtTfoY4GAyKvtfO7w5Go1H8CT2hxcVikQ6HQ/X+p8R2jm8hSj8HlpnYJF3yeqbTufW5l++/TouH7zlP8/PrWAHjOdZTawQIECBAgAABAgQIECBAgAABAgQIECBAgAABAgQIECBAgAABAgQIECBAgAABAgQIECBAgAABAgQIECBAgAABAgQIECBAgAABAgQIECBAgAABAgQIECBAgAABAgQIECBAgAABAgQIECBAgAABAgQIECBAgAABAgQIECBAgAABAgQIECBAgAABAgQIECAQINAJaKPpJo5Nd6B9AjUELmHM1DidR7/rjfF/PP7vP5fLZdrtdmk6nRY5gdVqldbrdZpMJqnX6zXe52azSbPZrDq/fr/feH/7/b7qbzgcVn8ltvl8nrrdbhqPxyW6a31mttttdQ1zRmUmJlLXMM/kcSgzMXk5R23KdSnXp5K1qc2ZyWuMfH65zre1NslM3HjPLclMrGduLa+BzTOxrqXXM+aZ2Otnnon1NM/Ee1oDx5uWfj5jnom/htYz8abWM7Gm5plYz9yaNXCsqdoU62kNHO9pDRxvqjbFm15DbcrPEAeDQdH32vndwWg0ir9gT2hxsVikw+FQvf8psZ3jW4jSz4FlJjZJlzrPdDq3Pvfy/ddp0fA952l+fh0rYDzHemqNAAECBAgQIECAAAECBAgQIECAAAECBAgQIECAAAECBAgQIECAAAECBAgQIECAAAECBAgQIECAAAECBAgQIECAAAECBAgQIECAAAECBAgQIECAAAECBAgQIECAAAECBAgQIECAAAECBAgQIECAAAECBAgQIECAAAECBAgQIECAAAECBAgQIECAAAECBAIEOgFtNN3EsekOtE+ghsAljJkap/Pod70x/o/H//vncrlMu90uTafTIiexWq3Ser1Ok8kk9Xq9xvvcbDZpNptV59fv9xvvb7/fV/0Nh8Pqr8Q2n89Tt9tN4/G4RHep7ZnZbrfVNcwZlZmYSLU9M3meyeNQZmLyklspnZlcl3J9Klmb2pyZvM7I55frfFtrk8zEjffckszEeubW2l6bZEZm6grITF2xu/c3z9xtVHcPa+C6Ys/ev/TzGfNM7PWznon3dK8db2qeiTd1rx1rqjbFeqpN8Z5qU7yp2hRveg21KT/LHwwGRd9r53cHo9Eo/oI9ocXFYpEOh0P1/qfEdo5vIUq/b5KZ2CRd4jzT6dz63Mv3X6fFwvecp/n5dayA8RzrqTUCBAgQIECAAAECBAgQIECAAAECBAgQIECAAAECBAgQIECAAAECBAgQIECAAAECBAgQIECAAAECBAgQIECAAAECBAgQIECAAAECBAgQIECAAAECBAgQIECAAAECBAgQIECAAAECBAgQIECAAAECBAgQIECAAAECBAgQIECAAAECBAgQIECAAAECBAgQCBDoBLTRdBPHpjvQPoEaApcwZmqczqPf9cb4Px5vTgfL5TLtdrs0nU6LnMhqtUrr9TpNJpPU6/Ua73Oz2aTZbFadX7/fb7y//X5f9TccDqu/Ett8Pk/dbjeNx+MS3aW2Z2a73VbXMGdUZmIi1fbM5Hkmj0OZiclLbqV0ZnJdyvWpZG1qc2byWiOfX67zba1NMhM33nNLMhPrmVtre22SGZmpKyAzdcXu3t88c7dR3T2sgeuKPXv/0s9nzDOx1896Jt7TvXa8qXkm3tS9dqyp2hTrqTbFe6pN8aZqU7zpNdSm/Cx/MBgUfa+d3x2MRqP4C/aEFheLRTocDtX7nxLbOb6FKP2+SWZik3Rp80ync+tzL99/nRYJ33Oe5ufXsQLGc6yn1ggQIECAAAECBAgQIECAAAECBAgQIECAAAECBAgQIECAAAECBAgQIECAAAECBAgQIECAAAECBAgQIECAAAECBAgQIECAAAECBAgQIECAAAECBAgQIECAAAECBAgQIECAAAECBAgQIECAAAECBAgQIECAAAECBAgQIECAAAECBAgQIECAAAECBAgQIEAgQKAT0EbTTRyb7kD7BGoIXMKYqXE6j37XG+P/eLw9HSyXy7Tb7dJ0Oi1yMqvVKq3X6zSZTFKv12u8z81mk2azWXV+/X6/8f72+33V33A4rP5KbPP5PHW73TQej0t0l9qeme12W13DnFGZiYlU2zOT55k8DmUmJi+5ldKZyXUp16eStanNmcnrjXx+uc63tTbJTNx4zy3JTKxnbq3ttUlmZKaugMzUFbt7f/PM3UZ197AGriv27P1LP58xz8ReP+uZeE/32vGm5pl4U/fasaZqU6yn2hTvqTbFm6pN8abXUJvys/zBYFD0vXZ+dzAajeIv2BNaXCwW6XA4VO9/Smzn+Bai9PsmmYlN0iXNM53Orc+9fP91Whx8z3man1/HChjPsZ5aI0CAAAECBAgQIECAAAECBAgQIECAAAECBAgQIECAAAECBAgQIECAAAECBAgQIECAAAECBAgQIECAAAECBAgQIECAAAECBAgQIECAAAECBAgQIECAAAECBAgQIECAAAECBAgQIECAAAECBAgQIECAAAECBAgQIECAAAECBAgQIECAAAECBAgQIECAAIEAgU5AG003cWy6A+0TqCFwCWOmxuk8+l1vjP/j8cnTwXK5TLvdLk2n0yIntFqt0nq9TpPJJPV6vcb73Gw2aTabVefX7/cb72+/31f9DYfD6q/ENp/PU7fbTePxuER3qe2Z2W631TXMGZWZmEi1PTN5nsnjUGZi8pJbKZ2ZXJdyfSpZm9qcmbzmyOeX63xba5PMxI333JLMxHrm1tpem2RGZuoKyExdsbv3N8/cbVR3D2vgumLP3r/08xnzTOz1s56J93SvHW9qnok3da8da6o2xXqqTfGealO8qdoUb3oNtSk/yx8MBkXfa+d3B6PRKP6CPaHFxWKRDodD9f6nxHaObyFKv2+SmdgkXco80+nc+tzL91+nRcH3nKf5+XWsgPEc66k1AgQIECBAgAABAgQIECBAgAABAgQIECBAgAABAgQIECBAgAABAgQIECBAgAABAgQIECBAgAABAgQIECBAgAABAgQIECBAgAABAgQIECBAgAABAgQIECBAgAABAgQIECBAgAABAgQIECBAgAABAgQIECBAgAABAgQIECBAgAABAgQIECBAgAABAgQIEAgQ6AS00XQTx6Y70D6BGgKXMGZqnM6j3/XG+D8enz4dLJfLtNvt0nQ6LXJSq9UqrdfrNJlMUq/Xa7zPzWaTZrNZdX79fr/x/vb7fdXfcDis/kps8/k8dbvdNB6PS3SX2p6Z7XZbXcOcUZmJiVTbM5PnmTwOZSYmL7mV0pnJdSnXp5K1qc2ZyeuOfH65zre1NslM3HjPLclMrGdure21SWZkpq6AzNQVu3t/88zdRnX3sAauK/bs/Us/nzHPxF4/65l4T/fa8abmmXhT99qxpmpTrKfaFO+pNsWbqk3xptdQm/Kz/MFgUPS9dn53MBqN4i/YE1pcLBbpcDhU739KbOf4FqL0+yaZiU3SJcwznc6tz718/3VaDHzPeZqfX8cKGM+xnlojQIAAAQIECBAgQIAAAQIECBAgQIAAAQIECBAgQIAAAQIECBAgQIAAAQIECBAgQIAAAQIECBAgQIAAAQIECBAgQIAAAQIECBAgQIAAAQIECBAgQIAAAQIECBAgQIAAAQIECBAgQIAAAQIECBAgQIAAAQIECBAgQIAAAQIECBAgQIAAAQIECBAgQIAAgQCBTkAbTTdxbLoD7ROoIXAJY6bG6Tz6XW+M/+Px2dPBcrlMu90uTafTIie2Wq3Ser1Ok8kk9Xq9xvvcbDZpNptV59fv9xvvb7/fV/0Nh8Pqr8Q2n89Tt9tN4/G4RHep7ZnZbrfVNcwZlZmYSLU9M3meAECnQwAAIABJREFUyeNQZmLyklspnZlcl3J9Klmb2pyZvPbI55frfFtrk8zEjffckszEeubW2l6bZEZm6grITF2xu/c3z9xtVHcPa+C6Ys/ev/TzGfNM7PWznon3dK8db2qeiTd1rx1rqjbFeqpN8Z5qU7yp2hRveg21KT/LHwwGRd9r53cHo9Eo/oI9ocXFYpEOh0P1/qfEdo5vIUq/b5KZ2CQ99nmm07n1uZfvv06LgO85T/Pz61gB4znWU2sECBAgQIAAAQIECBAgQIAAAQIECBAgQIAAAQIECBAgQIAAAQIECBAgQIAAAQIECBAgQIAAAQIECBAgQIAAAQIECBAgQIAAAQIECBAgQIAAAQIECBAgQIAAAQIECBAgQIAAAQIECBAgQIAAAQIECBAgQIAAAQIECBAgQIAAAQIECBAgQIAAAQIECBAgECDQCWij6SaOTXegfQI1BC5hzNQ4nUe/643xfzzePR0sl8u02+3SdDotcnKr1Sqt1+s0mUxSr9drvM/NZpNms1l1fv1+v/H+9vt91d9wOKz+Smzz+Tx1u900Ho9LdJfanpntdltdw5xRmYmJVNszk+eZPA5lJiYvuZXSmcl1KdenkrWpzZnJ6498frnOt7U2yUzceM8tyUysZ26t7bVJZmSmroDM1BW7e3/zzN1GdfewBq4r9uz9Sz+fMc/EXj/rmXhP99rxpuaZeFP32rGmalOsp9oU76k2xZuqTfGm11Cb8rP8wWBQ9L12fncwGo3iL9gTWlwsFulwOFTvf0ps5/gWovT7JpmJTdJjnmc6nVufe/n+67TLf/cHXKe179cE6ggYz3W07EuAAAECBAgQIECAAAECBAgQIECAAAECBAgQIECAAAECBAgQIECAAAECBAgQIECAAAECBAgQIECAAAECBAgQIECAAAECBAgQIECAAAECBAgQIECAAAECBAgQIECAAAECBAgQIECAAAECBAgQIECAAAECBAgQIECAAAECBAgQIECAAAECBAgQIECAAAECRQQ6RXo5rZPjaT/3awKhApcwZkJP+MyN3Rj/x+P9poPlcpl2u12aTqdFDn+1WqX1ep0mk0nq9XqN97nZbNJsNqvOr9/vN97ffr+v+hsOh9VfiW0+n6dut5vG43GJ7lLbM7PdbqtrmDMqMzGRantm8jyTx6HMxOQlt1I6M7ku5fpUsja1OTN5DZLPL9f5ttYmmYkb77klmYn1zK21vTbJjMzUFZCZumJ372+euduo7h7WwHXFnr1/6ecz5pnY62c9E+/pXjve1DwTb+peO9ZUbYr1VJviPdWmeFO1Kd70GmpTfpY/GAyKvtfO7w5Go1H8BXtCi4vFIh0Oh+r9T4ntHN9ClH7fJDOxSXqs80ync+tzL99/nXbp7/cB12l9+DWB+woYz/eVsh8BAgQIECBAgAABAgQIECBAgAABAgQIECBAgAABAgQIECBAgAABAgQIECBAgAABAgQIECBAgAABAgQIECBAgAABAgQIECBAgAABAgQIECBAgAABAgQIECBAgAABAgQIECBAgAABAgQIECBAgAABAgQIECBAgAABAgQIECBAgAABAgQIECBAgAABAgQIFBPoFOvp4R0dH/5TvyQQLnAJYyb8pM/Y4I3xfzzefzpYLpdpt9ul6XRa5PBXq1Var9dpMpmkXq/XeJ+bzSbNZrPq/Pr9fuP97ff7qr/hcFj9ldjm83nqdrtpPB6X6C61PTPb7ba6hjmjMhMTqbZnJs8zeRzKTExeciulM5PrUq5PJWtTmzOT1yH5/HKdb2ttkpm48Z5bkplYz9xa22uTzMhMXQGZqSt29/7mmbuN6u5hDVxX7Nn7l34+Y56JvX7WM/Ge7rXjTc0z8abutWNN1aZYT7Up3lNtijdVm+JNr6E25Wf5g8Gg6Hvt/O5gNBrFX7AntLhYLNLhcKje/5TYzvEtROn3TTITm6THOM90Orc+9/L912mX/f4fcJ3Wj18TuI+A8XwfJfsQIECAAAECBAgQIECAAAECBAgQIECAAAECBAgQIECAAAECBAgQIECAAAECBAgQIECAAAECBAgQIECAAAECBAgQIECAAAECBAgQIECAAAECBAgQIECAAAECBAgQIECAAAECBAgQIECAAAECBAgQIECAAAECBAgQIECAAAECBAgQIECAAAECBAgQIECAQFGBTtHeHtbZ8WE/8ysCjQhcwphp5MTP1OiN8X881psOlstl2u12aTqdFjn81WqV1ut1mkwmqdfrNd7nZrNJs9msOr9+v994f/v9vupvOBxWfyW2+Xyeut1uGo/HJbpLbc/MdrutrmHOqMzERKrtmcnzTB6HMhOTl9xK6czkupTrU8na1ObM5LVIPr9c59tam2QmbrznlmQm1jO31vbaJDMyU1dAZuqK3b2/eeZuo7p7WAPXFXv2/qWfz5hnYq+f9Uy8p3vteFPzTLype+1YU7Up1lNtivdUm+JN1aZ402uoTflZ/mAwKPpeO787GI1G8RfsCS0uFot0OByq9z8ltnN8C1H6fZPMxCbpsc0znc6tz718/3XaJa/3Addpffk1gbsEjOe7hPx3AgQIECBAgAABAgQIECBAgAABAgQIECBAgAABAgQIECBAgAABAgQIECBAgAABAgQIECBAgAABAgQIECBAgAABAgQIECBAgAABAgQIECBAgAABAgQIECBAgAABAgQIECBAgAABAgQIECBAgAABAgQIECBAgAABAgQIECBAgAABAgQIECBAgAABAgQIECgu0CneY/0Oj/V/4hcEGhO4hDHT2MmfoeEb4/94rD8dLJfLtNvt0nQ6LXL4q9UqrdfrNJlMUq/Xa7zPzWaTZrNZdX79fr/x/vb7fdXfcDis/kps8/k8dbvdNB6PS3SX2p6Z7XZbXcOcUZmJiVTbM5PnmTwOZSYmL7mV0pnJdSnXp5K1qc2ZyeuRfH65zre1NslM3HjPLclMrGdure1rYJlpJjNqU6yr9UysZ+l7bfNM7PVTm+I9r+W+qc3P9Mwz8ePCGjje1Hom1tR6JtYzt3aO5zNqU+x1vIZ5RmZkpo7AOdYz+XnQYDAo+l47vzsYjUZ1aB6872KxSIfDoXr/U2I7x7cQpZ/pyUxsks6xnnlaZjqdW597+f7rtMtd/wOu0/rzawLPEjCe5YMAAQIECBAgQIAAAQIECBAgQIAAAQIECBAgQIAAAQIECBAgQIAAAQIECBAgQIAAAQIECBAgQIAAAQIECBAgQIAAAQIECBAgQIAAAQIECBAgQIAAAQIECBAgQIAAAQIECBAgQIAAAQIECBAgQIAAAQIECBAgQIAAAQIECBAgQIAAAQIECBAgQIAAAQIEHp1A59Ed0e0DOl7AMTrE6xG4hDHTpqtxY/wfjw+bDpbLZdrtdmk6nRaxWa1Wab1ep8lkknq9XuN9bjabNJvNqvPr9/uN97ff76v+hsNh9Vdim8/nqdvtpvF4XKK71PbMbLfb6hrmjMpMTKTanpk8z+RxKDMxecmtlM5Mrku5PpWsTW3OTF6T5PPLdb6ttUlm4sZ7bklmYj1za21fA8tMM5lRm2JdrWdiPUvfa5tnYq+f2hTveS33TW1+pmeeiR8X1sDxptYzsabWM7GeubVzPJ9Rm2Kv4zXMMzIjM3UEzrGeyc+DBoNB0ffa+d3BaDSqQ/PgfReLRTocDtX7nxLbOb6FKP1MT2Zik3SO9cyTMtPp3Prcy/dfp13qh33AdVqffk3gaQLGs2wQIECAAAECBAgQIECAAAECBAgQIECAAAECBAgQIECAAAECBAgQIECAAAECBAgQIECAAAECBAgQIECAAAECBAgQIECAAAECBAgQIECAAAECBAgQIECAAAECBAgQIECAAAECBAgQIECAAAECBAgQIECAAAECBAgQIECAAAECBAgQIECAAAECBAgQIECAwKMT6Dy6I7p9QMcLOEaHeD0ClzBm2nQ1boz/4/Hh08FyuUy73S5Np9MiPqvVKq3X6zSZTFKv12u8z81mk2azWXV+/X6/8f72+33V33A4rP5KbPP5PHW73TQej0t0l9qeme12W13DnFGZiYlU2zOT55k8DmUmJi+5ldKZyXUp16eStanNmcnrknx+uc63tTbJTNx4zy3JTKxnbq3ta2CZaSYzalOsq/VMrGfpe23zTOz1U5viPa/lvqnNz/TMM/Hjwho43tR6JtbUeibWM7d2juczalPsdbyGeUZmZKaOwDnWM/l50GAwKPpeO787GI1GdWgevO9isUiHw6F6/1NiO8e3EKWf6clMbJLOsZ55Y2Y6nVufe/n+67TL/PAPuE7r168JPEnAeJYLAgQIECBAgAABAgQIECBAgAABAgQIECBAgAABAgQIECBAgAABAgQIECBAgAABAgQIECBAgAABAgQIECBAgAABAgQIECBAgAABAgQIECBAgAABAgQIECBAgAABAgQIECBAgAABAgQIECBAgAABAgQIECBAgAABAgQIECBAgAABAgQIECBAgAABAgQIEHh0Ap1Hd0S3D+h4AcfoEK9H4BLGTJuuxo3xfzyeNh0sl8u02+3SdDotYrRardJ6vU6TyST1er3G+9xsNmk2m1Xn1+/3G+9vv99X/Q2Hw+qvxDafz1O3203j8bhEd6ntmdlut9U1zBmVmZhItT0zeZ7J41BmYvKSWymdmVyXcn0qWZvanJm8Nsnnl+t8W2uTzMSN99ySzMR65tbavgaWmWYyozbFulrPxHqWvtc2z8ReP7Up3vNa7pva/EzPPBM/LqyB402tZ2JNrWdiPXNr53g+ozbFXsdrmGdkRmbqCJxjPZOfBw0Gg6LvtfO7g9FoVIfmwfsuFot0OByq9z8ltnN8C1H6mZ7MxCbpHOuZz89Mp3Prcy/ff512iU/7gOu0vv2awBsFjGeZIECAAAECBAgQIECAAAECBAgQIECAAAECBAgQIECAAAECBAgQIECAAAECBAgQIECAAAECBAgQIECAAAECBAgQIECAAAECBAgQIECAAAECBAgQIECAAAECBAgQIECAAAECBAgQIECAAAECBAgQIECAAAECBAgQIECAAAECBAgQIECAAAECBAgQIECAAIFHJ9B5dEd0+4COF3CMDvF6BC5hzLTpatwY/8fj6dPBcrlMu90uTafTIk6r1Sqt1+s0mUxSr9drvM/NZpNms1l1fv1+v/H+9vt91d9wOKz+Smzz+Tx1u900Ho9LdJfanpntdltdw5xRmYmJVNszk+eZPA5lJiYvuZXSmcl1KdenkrWpzZnJ65N8frnOt7U2yUzceM8tyUysZ26t7WtgmWkmM2pTrKv1TKxn6Xtt80zs9VOb4j2v5b6pzc/0zDPx48IaON7UeibW1Hom1jO3do7nM2pT7HW8hnlGZmSmjsA51jP5edBgMCj6Xju/OxiNRnVoHrzvYrFIh8Ohev9TYjvHtxCln+nJTGySzrGeeT0zzz333BtPxvdfp13e0z/gOq1/vybw+QLGszwQIECAAAECBAgQIECAAAECBAgQIECAAAECBAgQIECAAAECBAgQIECAAAECBAgQIECAAAECBAgQIECAAAECBAgQIECAAAECBAgQIECAAAECBAgQIECAAAECBAgQIECAAAECBAgQIECAAAECBAgQIECAAAECBAgQIECAAAECBAgQIECAAAECBAgQIECAwKMT6Dy6I7p9QMcLOEaHeD0ClzBm2nQ1boz/4zFmOlgul2m326XpdFrEarVapfV6nSaTSer1eo33udls0mw2q86v3+833t9+v6/6Gw6H1V+JbT6fp263m8bjcYnuUtszs91uq2uYMyozMZFqe2byPJPHoczE5CW3UjozuS7l+lSyNrU5M3mNks8v1/m21iaZiRvvuSWZifXMrbV9DSwzzWRGbYp1tZ6J9Sx9r22eib1+alO857XcN7X5mZ55Jn5cWAPHm1rPxJpaz8R65tbO8XxGbYq9jtcwz8iMzNQROMd6Jj8PGgwGRd9r53cHo9GoDs2D910sFulwOFTvf0ps5/gWovQzPZmJTdI51jP5Gr7jHe9444n4/uu0SxvzAddpx+DXBF4XMJ5lgQABAgQIECBAgAABAgQIECBAgAABAgQIECBAgAABAgQIECBAgAABAgQIECBAgAABAgQIECBAgAABAgQIECBAgAABAgQIECBAgAABAgQIECBAgAABAgQIECBAgAABAgQIECBAgAABAgQIECBAgAABAgQIECBAgAABAgQIECBAgAABAgQIECBAgAABAgQenUDn0R3R7QM6XsAxOsTrEbiEMdOmq3Fj/B+PcdPBcrlMu90uTafTIl6r1Sqt1+s0mUxSr9drvM/NZpNms1l1fv1+v/H+9vt91d9wOKz+Smzz+Tx1u900Ho9LdJfanpntdltdw5xRmYmJVNszk+eZPA5lJiYvuZXSmcl1KdenkrWpzZnJ65R8frnOt7U2yUzceM8tyUysZ26t7WtgmWkmM2pTrKv1TKxn6Xtt80zs9VOb4j2v5b6pzc/0zDPx48IaON7UeibW1Hom1jO3do7nM2pT7HW8hnlGZmSmjsA51jP5edBgMCj6Xju/OxiNRnVoHrzvYrFIh8Ohev9TYjvHtxCln+nJTGySzrGeee655954Er7/Ou2yxn3Addpx+DWBLGA8ywEBAgQIECBAgAABAgQIECBAgAABAgQIECBAgAABAgQIECBAgAABAgQIECBAgAABAgQIECBAgAABAgQIECBAgAABAgQIECBAgAABAgQIECBAgAABAgQIECBAgAABAgQIECBAgAABAgQIECBAgAABAgQIECBAgAABAgQIECBAgAABAgQIECBAgAABAgQIPDqBzqM7otsHdLyAY3SI1yNwCWOmTVfjxvg/HmOng+VymXa7XZpOp0XMVqtVWq/XaTKZpF6v13ifm80mzWaz6vz6/X7j/e33+6q/4XBY/ZXY5vN56na7aTwel+gutT0z2+22uoY5ozITE6m2ZybPM3kcykxMXnIrpTOT61KuTyVrU5szk9cq+fxynW9rbZKZuPGeW5KZWM/cWtvXwDLTTGbUplhX65lYz9L32uaZ2OunNsV7Xst9U5uf6Zln4seFNXC8qfVMrKn1TKxnbu0cz2fUptjreA3zjMzITB2Bc6xn8vOgwWBQ9L12fncwGo3q0Dx438VikQ6HQ/X+p8R2jm8hSj/Tk5nYJJVez3Q6tz738v3XaZc09gOu047FrwkYzzJAgAABAgQIECBAgAABAgQIECBAgAABAgQIECBAgAABAgQIECBAgAABAgQIECBAgAABAgQIECBAgAABAgQIECBAgAABAgQIECBAgAABAgQIECBAgAABAgQIECBAgAABAgQIECBAgAABAgQIECBAgAABAgQIECBAgAABAgQIECBAgAABAgQIECBAgAABAo9OoPPojuj2AR0v4Bgd4vUIXMKYadPVuDH+j8f46WC5XKbdbpem02kRt9VqldbrdZpMJqnX6zXe52azSbPZrDq/fr/feH/7/b7qbzgcVn8ltvl8nrrdbhqPxyW6S23PzHa7ra5hzqjMxESq7ZnJ80wehzITk5fcSunM5LqU61PJ2tTmzOT1Sj6/XOfbWptkJm6855ZkJtYzt9b2NbDMNJMZtSnW1Xom1rP0vbZ5Jvb6qU3xntdy39TmZ3rmmfhxYQ0cb2o9E2tqPRPrmVs7x/MZtSn2Ol7DPCMzMlNH4Bzrmfw8aDAYFH2vnd8djEajOjQP3nexWKTD4VC9/ymxneNbiNLP9GQmNkkl1zOdzq3PvXz/ddrljP+A67Tj8evrFjCer/v6O3sCBAgQIECAAAECBAgQIECAAAECBAgQIECAAAECBAgQIECAAAECBAgQIECAAAECBAgQIECAAAECBAgQIECAAAECBAgQIECAAAECBAgQIECAAAECBAgQIECAAAECBAgQIECAAAECBAgQIECAAAECBAgQIECAAAECBAgQIECAAAECBAgQIECAAAECBAg8SoHOozyqmwd1vIBjdIjXI3AJY6ZNV+PG+D8em5kOlstl2u12aTqdFrFbrVZpvV6nyWSSer1e431uNps0m82q8+v3+433t9/vq/6Gw2H1V2Kbz+ep2+2m8XhcorvU9sxst9vqGuaMykxMpNqemTzP5HEoMzF5ya2UzkyuS7k+laxNbc5MXrPk88t1vq21SWbixntuSWZiPXNrbV8Dy0wzmVGbYl2tZ2I9S99rm2dir5/aFO95LfdNbX6mZ56JHxfWwPGm1jOxptYzsZ65tXM8n1GbYq/jNcwzMiMzdQTOsZ7Jz4MGg0HR99r53cFoNKpD8+B9F4tFOhwO1fufEts5voUo/UxPZmKTVGo90+nc+tzL91+nXcpmPuA67Zj8+noFjOfrvfbOnAABAgQIECBAgAABAgQIECBAgAABAgQIECBAgAABAgQIECBAgAABAgQIECBAgAABAgQIECBAgAABAgQIECBAgAABAgQIECBAgAABAgQIECBAgAABAgQIECBAgAABAgQIECBAgAABAgQIECBAgAABAgQIECBAgAABAgQIECBAgAABAgQIECBAgAABAo9WoPNoj+z/Dux4AcfoEK9H4BLGTJuuxo3xfzw2Nx0sl8u02+3SdDot4rdardJ6vU6TyST1er3G+9xsNmk2m1Xn1+/3G+9vv99X/Q2Hw+qvxDafz1O3203j8bhEd6ntmdlut9U1zBmVmZhItT0zeZ7J41BmYvKSWymdmVyXcn0qWZvanJm8bsnnl+t8W2uTzMSN99ySzMR65tbavgaWmWYyozbFulrPxHqWvtc2z8ReP7Up3vNa7pva/EzPPBM/LqyB402tZ2JNrWdiPXNr53g+ozbFXsdrmGdkRmbqCJxjPZOfBw0Gg6LvtfO7g9FoVIfmwfsuFot0OByq9z8ltnN8C1H6mZ7MxCapxHqm07n1uZfvv067jM19wHXacfn1dQoYz9d53Z01AQIECBAgQIAAAQIECBAgQIAAAQIECBAgQIAAAQIECBAgQIAAAQIECBAgQIAAAQIECBAgQIAAAQIECBAgQIAAAQIECBAgQIAAAQIECBAgQIAAAQIECBAgQIAAAQIECBAgQIAAAQIECBAgQIAAAQIECBAgQIAAAQIECBAgQIAAAQIECBAgQIAAAQIEHrVA51Ef3f8e3PECjtEhXo/AJYyZNl2NG+P/eGx2Olgul2m326XpdFrEcLVapfV6nSaTSer1eo33udls0mw2q86v3+833t9+v6/6Gw6H1V+JbT6fp263m8bjcYnuUtszs91uq2uYMyozMZFqe2byPJPHoczE5CW3UjozuS7l+lSyNrU5M3ntks8v1/m21iaZiRvv1c2vzMSCppTavgaWmfDIVJlRm2JdrWdiPUvfa5tnYq9fbk1tije9hnmmzc/0zDPxY8I8E296DfOMNXBsbq4hM2qTzNQRUJvqaN1vX/PM/Zzuu1e+1861cDAYFH2vnd8djEaj+x7mSfstFot0OByq9z8ltnN8C1F6PSMzsUlq+n1Tp3Prcy/ff512CZv9gOu0Y/Pr6xMwnq/vmjtjAgQIECBAgAABAgQIECBAgAABAgQIECBAgAABAgQIECBAgAABAgQIECBAgAABAgQIECBAgAABAgQIECBAgAABAgQIECBAgAABAgQIECBAgAABAgQIECBAgAABAgQIECBAgAABAgQIECBAgAABAgQIECBAgAABAgQIECBAgAABAgQIECBAgAABAgQIPHqBzqM/wpSOF3CMDvF6BC5hzLTpatwY/8dj89PBcrlMu90uTafTIo6r1Sqt1+s0mUxSr9drvM/NZpNms1l1fv1+v/H+9vt91d9wOKz+Smzz+Tx1u900Ho9LdJfanpntdltdw5xRmYmJVNszk+eZPA5lJiYvuZXSmcl1KdenkrWpzZnJ65d8frnOt7U2yUzceM8tyUysZ26t7WtgmWkmM2pTrKv1TKxn6Xtt80zs9VOb4j2v5b6pzc/0zDPx48IaON7UeibW1Hom1jO3do7nM2pT7HW8hnlGZmSmjsA51jP5edBgMCj6Xju/OxiNRnVoHrzvYrFIh8Ohev9TYjvHtxCln+nJTGySmlzPdDq3Pvfy/ddpl6/5D7hOOz6/vi4B4/m6rrezJUCAAAECBAgQIECAAAECBAgQIECAAAECBAgQIECAAAECBAgQIECAAAECBAgQIECAAAECBAgQIECAAAECBAgQIECAAAECBAgQIECAAAECBAgQIECAAAECBAgQIECAAAECBAgQIECAAAECBAgQIECAAAECBAgQIECAAAECBAgQIECAAAECBAgQIECAwEUIdC7gKI8XcIwO8XoELmHMtOlq3Bj/x2OZ6WC5XKbdbpem02kRy9VqldbrdZpMJqnX6zXe52azSbPZrDq/fr/feH/7/b7qbzgcVn8ltvl8nrrdbhqPxyW6S23PzHa7ra5hzqjMxESq7ZnJ80wehzITk5fcSunM5LqU61PJ2tTmzOQ1TD6/XOfbWptkJm6855ZkJtYzt9b2NbDMNJMZtSnW1Xom1rP0vbZ5Jvb6qU3xntdy39TmZ3rmmfhxYQ0cb2o9E2tqPRPrmVs7x/MZtSn2Ol7DPCMzMlNH4Bzrmfw8aDAYFH2vnd8djEajOjQP3nexWKTD4VC9/ymxneNbiNLP9GQmNklNrWc6nVufe/n+67RLV+YDrtOO0a+vR8B4vp5r7UwJECBAgAABAgQIECBAgAABAgQIECBAgAABAgQIECBAgAABAgQIECBAgAABAgQIECBAgAABAgQIECBAgAABAgQIECBAgAABAgQIECBAgAABAgQIECBAgAABAgQIECBAgAABAgQIECBAgAABAgQIECBAgAABAgQIECBAgAABAgQIECBAgAABAgQIECBwMQKdCzjS4wUco0O8HoFLGDNtuho3xv+nP/3pNB6Pi5zfcrlMu90uTafTIv2tVqt4JLZ9AAAgAElEQVS0Xq/TZDJJvV6v8T43m02azWbV+fX7/cb72+/3VX/D4bD6K7HN5/PU7XZlJgh7u91W1zBnVGZiUK9hnsnjUGZi8pJbKZ2ZXJdyfSpZm9qcmePxmPL55Trf1vWMzMSN99ySzMR65tbavgaWmWYyozbFulrPxHqWvtc2z8ReP7Up3vNa7pva/EzPPBM/LqyB402tZ2JNrWdiPXNr53g+ozbFXsdrmGdkRmbqCJxjPZOfBw0Gg6LvtfO7g9FoVIfmwfsuFot0OByq9z8ltnN8C1H6mZ7MxCapifVMp3Prcy/ff5122XzPeZqfX8cKGM+xnlojQIAAAQIECBAgQIAAAQIECBAgQIAAAQIECBAgQIAAAQIECBAgQIAAAQIECBAgQIAAAQIECBAgQIAAAQIECBAgQIAAAQIECBAgQIAAAQIECBAgQIAAAQIECBAgQIAAAQIECBAgQIAAAQIECBAgQIAAAQIECBAgQIAAAQIECBAgQIAAAQIECBAgQIAAgQCBTkAbTTdxbLoD7ROoIXAJY6bG6Tz6XW+M/9lslrrdbhqPx0UOfLlcpt1ul6bTaZH+VqtVWq/XaTKZpF6v13ifm80mZdN8fv1+v/H+9vt91d9wOKz+Smzz+VxmAqG32211DXNGZSYG9hrmmTwOZSYmL7mV0pnJdSnXp5K1qc2ZOR6PKZ9frvNtXc/ITNx4zy3JTKxnbq3ta2CZaSYzalOsq/VMrGfpe23zTOz1U5viPa/lvqnNz/TMM/Hjwho43tR6JtbUeibWM7d2juczalPsdbyGeUZmZKaOwDnWM/l50GAwKPpeO787GI1GdWgevO9isUiHw6F6/1NiO8e3EKWf6clMbJKi1zOdzq3PvXz/ddol8z3naX5+HStgPMd6ao0AAQIECBAgQIAAAQIECBAgQIAAAQIECBAgQIAAAQIECBAgQIAAAQIECBAgQIAAAQIECBAgQIAAAQIECBAgQIAAAQIECBAgQIAAAQIECBAgQIAAAQIECBAgQIAAAQIECBAgQIAAAQIECBAgQIAAAQIECBAgQIAAAQIECBAgQIAAAQIECBAgQIAAAQIEAgQ6AW003cSx6Q60T6CGwCWMmRqn8+h3vTH+j8djms/nqdvtpvF4XOTgl8tl2u12aTqdFulvtVql9XqdJpNJ6vV6jfe52WzSbDarzq/f7zfe336/r/obDofVX4lNZmKVt9ttdQ1zRmUmxvYa5pk8DmUmJi+5ldKZyXUp16eStanNmXl9PZPrfFvXMzITN95zSzIT65lba/saWGaayYzaFOtqPRPrWfpe2zwTe/3UpnjPa7lvavMzPfNM/LiwBo43tZ6JNbWeifXMrZ3j+YzaFHsdr2GekRmZqSNwjvVMfh40GAyKvtfO7w5Go1Edmgfvu1gs0uFwqN7/lNjO8S1E6Wd6MhObpMj1TKdz63Mv33+ddrl8z3man1/HChjPsZ5aI0CAAAECBAgQIECAAAECBAgQIECAAAECBAgQIECAAAECBAgQIECAAAECBAgQIECAAAECBAgQIECAAAECBAgQIECAAAECBAgQIECAAAECBAgQIECAAAECBAgQIECAAAECBAgQIECAAAECBAgQIECAAAECBAgQIECAAAECBAgQIECAAAECBAgQIECAAIEAgU5AG003cWy6A+0TqCFwCWOmxuk8+l1vjP/j8X//OZ/PU7fbTePxuMgJLJfLtNvt0nQ6LdLfarVK6/U6TSaT1Ov1Gu9zs9mk2WxWnV+/32+8v/1+X/U3HA6rvxKbzMQqb7fb6hrmjMpMjO01zDN5HMpMTF5yK6Uzk+tSrk8la1ObM5PXNPn8cp1v63pGZuLGe25JZmI9c2ttXwPLTDOZUZtiXa1nYj1L32ubZ2Kvn9oU73kt901tfqZnnokfF9bA8abWM7Gm1jOxnrm1czyfUZtir+M1zDMyIzN1BM6xnsnPgwaDQdH32vndwWg0qkPz4H0Xi0U6HA7V+58S2zm+hSj9TE9mYpMUtZ7pdG597uX7r9Mule85T/Pz61gB4znWU2sECBAgQIAAAQIECBAgQIAAAQIECBAgQIAAAQIECBAgQIAAAQIECBAgQIAAAQIECBAgQIAAAQIECBAgQIAAAQIECBAgQIAAAQIECBAgQIAAAQIECBAgQIAAAQIECBAgQIAAAQIECBAgQIAAAQIECBAgQIAAAQIECBAgQIAAAQIECBAgQIAAAQIECBAgECDQCWij6SaOTXegfQI1BC5hzNQ4nUe/643xfzz+3z/n83nqdrtpPB4XOYnlcpl2u12aTqdF+lutVmm9XqfJZJJ6vV7jfW42mzSbzarz6/f7jfe33++r/obDYfVXYpOZWOXtdltdw5xRmYmxvYZ5Jo9DmYnJS26ldGZyXcr1qWRtanNm8romn1+u821dz8hM3HjPLclMrGdure1rYJlpJjNqU6yr9UysZ+l7bfNM7PVTm+I9r+W+qc3P9Mwz8ePCGjje1Hom1tR6JtYzt3aO5zNqU+x1vIZ5RmZkpo7AOdYz+XnQYDAo+l47vzsYjUZ1aB6872KxSIfDoXr/U2I7x7cQpZ/pyUxskiLWM53Orc+9fP912mXyPedpfn4dK2A8x3pqjQABAgQIECBAgAABAgQIECBAgAABAgQIECBAgAABAgQIECBAgAABAgQIECBAgAABAgQIECBAgAABAgQIECBAgAABAgQIECBAgAABAgQIECBAgAABAgQIECBAgAABAgQIECBAgAABAgQIECBAgAABAgQIECBAgAABAgQIECBAgAABAgQIECBAgAABAgQCBDoBbTTdxLHpDrRPoIbAJYyZGqfz6He9Mf6Px5vTwXw+T91uN43H4yInslwu0263S9PptEh/q9UqrdfrNJlMUq/Xa7zPzWaTZrNZdX79fr/x/vb7fdXfcDis/kpsMhOrvN1uq2uYMyozMbbXMM/kcSgzMXnJrZTOTK5LuT6VrE1tzkxe2+Tzy3W+resZmYkb77klmYn1zK21fQ0sM81kRm2KdbWeifUsfa9tnom9fmpTvOe13De1+ZmeeSZ+XFgDx5taz8SaWs/EeubWzvF8Rm2KvY7XMM/IjMzUETjHeiY/DxoMBkXfa+d3B6PRqA7Ng/ddLBbpcDhU739KbOf4FqL0Mz2ZiU3SqeuZTufW516+/zrtEvme8zQ/v44VMJ5jPbVGgAABAgQIECBAgAABAgQIECBAgAABAgQIECBAgAABAgQIECBAgAABAgQIECBAgAABAgQIECBAgAABAgQIECBAgAABAgQIECBAgAABAgQIECBAgAABAgQIECBAgAABAgQIECBAgAABAgQIECBAgAABAgQIECBAgAABAgQIECBAgAABAgQIECBAgAABAgECnYA2mm7i2HQH2idQQ+ASxkyN03n0u94Y/8fj7elgPp+nbrebxuNxkZNZLpdpt9ul6XRapL/VapXW63WaTCap1+s13udms0mz2aw6v36/33h/+/2+6m84HFZ/JTaZiVXebrfVNcwZlZkY22uYZ/I4lJmYvORWSmcm16Vcn0rWpjZnJq9v8vnlOt/W9YzMxI333JLMxHrm1tq+BpaZZjKjNsW6Ws/Eepa+1zbPxF4/tSne81rum9r8TM88Ez8urIHjTa1nYk2tZ2I9c2vneD6jNsVex2uYZ2RGZuoInGM9k58HDQaDou+187uD0WhUh+bB+y4Wi3Q4HKr3PyW2c3wLUfqZnszEJumU9Uync+tzL99/nXZ5fM95mp9fxwoYz7GeWiNAgAABAgQIECBAgAABAgQIECBAgAABAgQIECBAgAABAgQIECBAgAABAgQIECBAgAABAgQIECBAgAABAgQIECBAgAABAgQIECBAgAABAgQIECBAgAABAgQIECBAgAABAgQIECBAgAABAgQIECBAgAABAgQIECBAgAABAgQIECBAgAABAgQIECBAgACBAIFOQBtNN3FsugPtE6ghcAljpsbpPPpdb4z/4/HJ08F8Pk/dbjeNx+MiJ7RcLtNut0vT6bRIf6vVKq3X6zSZTFKv12u8z81mk2azWXV+/X6/8f72+33V33A4rP5KbDITq7zdbqtrmDMqMzG21zDP5HEoMzF5ya2UzkyuS7k+laxNbc5MXuPk88t1vq3rGZmJG++5JZmJ9cyttX0NLDPNZEZtinW1non1LH2vbZ6JvX5qU7zntdw3tfmZnnkmflxYA8ebWs/EmlrPxHrm1s7xfEZtir2O1zDPyIzM1BE4x3omPw8aDAZF32vndwej0agOzYP3XSwW6XA4VO9/Smzn+Bai9DM9mYlN0kPXM53Orc+9fP912qXxPedpfn4dK2A8x3pqjQABAgQIECBAgAABAgQIECBAgAABAgQIECBAgAABAgQIECBAgAABAgQIECBAgAABAgQIECBAgAABAgQIECBAgAABAgQIECBAgAABAgQIECBAgAABAgQIECBAgAABAgQIECBAgAABAgQIECBAgAABAgQIECBAgAABAgQIECBAgAABAgQIECBAgAABAgQCBDoBbTTdxLHpDrRPoIbAJYyZGqfz6He9Mf6Px6dPB/P5PHW73TQej4uc1HK5TLvdLk2n0yL9rVartF6v02QySb1er/E+N5tNms1m1fn1+/3G+9vv91V/w+Gw+iuxyUys8na7ra5hzqjMxNhewzyTx6HMxOQlt1I6M7ku5fpUsja1OTN5nZPPL9f5tq5nZCZuvOeWZCbWM7fW9jWwzDSTGbUp1tV6Jtaz9L22eSb2+qlN8Z7Xct/U5md65pn4cWENHG9qPRNraj0T65lbO8fzGbUp9jpewzwjMzJTR+Ac65n8PGgwGBR9r53fHYxGozo0D953sVikw+FQvf8psZ3jW4jSz/RkJjZJD1nPdDq3Pvfy/ddpl8X3nKf5+XWsgPEc66k1AgQIECBAgAABAgQIECBAgAABAgQIECBAgAABAgQIECBAgAABAgQIECBAgAABAgQIECBAgAABAgQIECBAgAABAgQIECBAgAABAgQIECBAgAABAgQIECBAgAABAgQIECBAgAABAgQIECBAgAABAgQIECBAgAABAgQIECBAgAABAgQIECBAgAABAgQIEAgQ6AS00XQTx6Y70D6BGgKXMGZqnM6j3/XG+D8enz0dzOfz1O1203g8LnJiy+Uy7Xa7NJ1Oi/S3Wq3Ser1Ok8kk9Xq9xvvcbDZpNptV59fv9xvvb7/fV/0Nh8Pqr8QmM7HK2+22uoY5ozITY3sN80wehzITk5fcSunM5LqU61PJ2tTmzOS1Tj6/XOfbup6RmbjxnluSmVjP3Frb18Ay00xm1KZYV+uZWM/S99rmmdjrpzbFe17LfVObn+mZZ+LHhTVwvKn1TKyp9UysZ27tHM9n1KbY63gN84zMyEwdgXOsZ/LzoMFgUPS9dn53MBqN6tA8eN/FYpEOh0P1/qfEdo5vIUo/05OZ2CTVXc90Orc+9/L912mXxPecp/n5dayA8RzrqTUCBAgQIECAAAECBAgQIECAAAECBAgQIECAAAECBAgQIECAAAECBAgQIECAAAECBAgQIECAAAECBAgQIECAAAECBAgQIECAAAECBAgQIECAAAECBAgQIECAAAECBAgQIECAAAECBAgQIECAAAECBAgQIECAAAECBAgQIECAAAECBAgQIECAAAECBAgQCBDoBLTRdBPHpjvQPoEaApcwZmqczqPf9cb4Px7vng7m83nqdrtpPB4XObnlcpl2u12aTqdF+lutVmm9XqfJZJJ6vV7jfW42mzSbzarz6/f7jfe33++r/obDYfVXYpOZWOXtdltdw5xRmYmxvYZ5Jo9DmYnJS26ldGZyXcr1qWRtanNm8nonn1+u821dz8hM3HjPLclMrGdure1rYJlpJjNqU6yr9UysZ+l7bfNM7PVTm+I9r+W+qc3P9Mwz8ePCGjje1Hom1tR6JtYzt3aO5zNqU+x1vIZ5RmZkpo7AOdYz+XnQYDAo+l47vzsYjUZ1aB6872KxSIfDoXr/U2I7x7cQpZ/pyUxskuqsZzqdW597+f7rtMtx9wdcp7Xv1wTqCBjPdbTsS4AAAQIECBAgQIAAAQIECBAgQIAAAQIECBAgQIAAAQIECBAgQIAAAQIECBAgQIAAAQIECBAgQIAAAQIECBAgQIAAAQIECBAgQIAAAQIECBAgQIAAAQIECBAgQIAAAQIECBAgQIAAAQIECBAgQIAAAQIECBAgQIAAAQIECBAgQIAAAQIECBAgQIAAAQJFBDpFejmtk+NpP/drAqEClzBmQk/4zI3dGP/H4/2mg/l8nrrdbhqPx0UOf7lcpt1ul6bTaZH+VqtVWq/XaTKZpF6v13ifm80mzWaz6vz6/X7j/e33+6q/4XBY/ZXYZCZWebvdVtcwZ1RmYmzvM8/kueGVV15JH/nIR9Jrr72WPvaxj6VPfOIT6VOf+lTKGc9tfOYzn0n/8z//kz73uc+lPNbylueRN73pTem5555Lb3nLW9JoNKrmz7e+9a3p+eefT+985zur/33Xu96VXnzxxUbGZZ5n8jHKTExeciv3yUxcb6mqSzmDJWtTmzOT1zz5/PL4bOt6psnMPGk+zHPixz/+8Woe/O///u97z4c5029729vS29/+9vSOd7zj3vNh6fWMzETOaP/bVtvXwDLTTGbOXZsi14NvnP/ymjD/f1/5lV+ZvuzLviwe8AktWs/EMqtNsZ65tSbXM086WrUp/hpewzzT5md61jPxY8I8E296DfPMudfA8Vft/1o0z8TrmmfiTa9hnrGeic2NzMR65nvtXAsHg0Ej78+edLSvvzvI7/NKbIvFIh0Oh+q5UIntHN9ClF7PyExsku77fKbTufW5l++/TrsU9/uA67Q+/JrAfQWM5/tK2Y8AAQIECBAgQIAAAQIECBAgQIAAAQIECBAgQIAAAQIECBAgQIAAAQIECBAgQIAAAQIECBAgQIAAAQIECBAgQIAAAQIECBAgQIAAAQIECBAgQIAAAQIECBAgQIAAAQIECBAgQIAAAQIECBAgQIAAAQIECBAgQIAAAQIECBAgQIAAAQIECBAgQIAAAQIEigl0ivX08I6OD/+pXxIIF7iEMRN+0mds8Mb4Px7vPx3M5/PU7XbTeDwucvjL5TLtdrs0nU6L9LdardJ6vU6TyST1er3G+9xsNmk2m1Xn1+/3G+9vv99X/Q2Hw+qvxCYzscrb7ba6hjmjMhNj+/nzzGuvvZY++MEPpn/4h39IH/rQh9I///M/p1dffTWmoztaeeGFF9LXfu3Xpve85z3pG7/xG9M3fdM3peeff/7kvvM8k8ehzJxM+f8bKF2bcl3K9alkbWpzZvK6J59frvNtXc9EZOYxz4el1zMyEzd/vt5S29fAMtNMZkrVpjz//d3f/V36m7/5m/Rv//Zv6cMf/nCx9eA73/nO9HVf93Xh68EnXRHrmdicqk2xnrm1iPVMnaNSm+po3W/fa5hn2vxMz3rmfjmvs5d5po7W/fa9hnmm1Bo4i1vP3C93dfaynqmjdfe+atPdRnX3UJvqit29/zXUptJr4FwLB4NB0ffa+d3BaDS6+4IH7LFYLNLhcKje/5TYzvEtROn1jMzEJuk+65lO59bnXr7/Ou0y3P8DrtP68WsC9xEwnu+jZB8CBAgQIECAAAECBAgQIECAAAECBAgQIECAAAECBAgQIECAAAECBAgQIECAAAECBAgQIECAAAECBAgQIECAAAECBAgQIECAAAECBAgQIECAAAECBAgQIECAAAECBAgQIECAAAECBAgQIECAAAECBAgQIECAAAECBAgQIECAAAECBAgQIECAAAECBAgQKCrQKdrbwzo7PuxnfkWgEYFLGDONnPiZGr0x/o/HetPBfD5P3W43jcfjIoe/XC7TbrdL0+m0SH+r1Sqt1+s0mUxSr9drvM/NZpNms1l1fv1+v/H+9vt91d9wOKz+SmwyE6u83W6ra5gzKjOn2b7yyivpL/7iL9Kf//mfp7/9279N//mf/3lag8G/fuGFF9K3fuu3pm/7tm9L3/Ed35FefPHFB/WQ55k8DmXmQXxP/FHp2pTrUq5PJWtTmzOT1z75/HKdb+t6pm5mXp8P/+qv/ir99V//dXr11VfjBkxAS2+cD7/8y7+86HpGZgIu4huaaPsaWGaayUwTtenS5r+HrgefdEWsZ2JzWvpe2zwTe/1ya2pTvOk1zDNtfqZnnokfE+aZeNNrmGeaWAM/7UpYz8RntO7zmVOPwDxzquDt31/DPGM9E5sbmYn1zLUp18LBYFD0vXZ+dzAajWJP5imtLRaLdDgcqvc/JbZzfAtRej0jM7FJums90+nc+tzL91+nXYJ6H3Cd1pdfE7hLwHi+S8h/J0CAAAECBAgQIECAAAECBAgQIECAAAECBAgQIECAAAECBAgQIECAAAECBAgQIECAAAECBAgQIECAAAECBAgQIECAAAECBAgQIECAAAECBAgQIECAAAECBAgQIECAAAECBAgQIECAAAECBAgQIECAAAECBAgQIECAAAECBAgQIECAAAECBAgQIECAAIHiAp3iPdbv8Fj/J35BoDGBSxgzjZ38GRq+Mf6Px/rTwXw+T91uN43H4yKHv1wu0263S9PptEh/q9UqrdfrNJlMUq/Xa7zPzWaTZrNZdX79fr/x/vb7fdXfcDis/kpsMhOrvN1uq2uYMyoz9Wxffvnl9Cd/8ifpT//0T9O//uu/1vvxmff+6q/+6vQ93/M96fu+7/vSSy+9VOto8jyTx6HM1GJ75s6la1OuS7k+laxNbc5MXv/k88t1vq3rmbsyc+nz4Xd913elb/mWb6nmxBLrGZmJmz9fb6nta2CZaSYzEbXp0ue/h64Hn3RFrGdic1r6Xts8E3v9cmtqU7zpNcwzbX6mZ56JHxPmmXjTa5hnItbA95W3nrmv1P33u+v5zP1but+e5pn7OdXZ6xrmGeuZOom4e1+Zuduozh65NuVaOBgMijwHzsf2+ruD0WhU51AfvO9isUiHw6F6/1NiO8e3EKXXMzITm6RnrWc6nVufe/n+6zT++h9wndafXxN4loDxLB8ECBAgQIAAAQIECBAgQIAAAQIECBAgQIAAAQIECBAgQIAAAQIECBAgQIAAAQIECBAgQIAAAQIECBAgQIAAAQIECBAgQIAAAQIECBAgQIAAAQIECBAgQIAAAQIECBAgQIAAAQIECBAgQIAAAQIECBAgQIAAAQIECBAgQIAAAQIECBAgQIAAAQIECBAg8OgEOo/uiG4f0PECjtEhXo/AJYyZNl2NG+P/eHzYdDCfz1O3203j8biIzXK5TLvdLk2n0yL9rVartF6v02QySb1er/E+N5tNms1m1fn1+/3G+9vv91V/w+Gw+iuxyUys8na7ra5hzqjMPNv25ZdfTh/4wAfS7//+76dPfepTtS/EV33VV6V3v/vd6YUXXkjvfOc705d+6ZemL/7iL67s3/rWt6a3vOUt6c1vfnN605ve9P/nizzGPve5z6XPfvaz6TOf+Uz69Kc/nfIY+OQnP5k+/vGPp49+9KPp1VdfTf/+7/+ePvzhD9c+pre97W3pB3/wB9P73//+9NJLL93r93meyccgM/fiutdOpWtTrku5PpWsTW3OTF4D5fPLdb6t65k3ZqaN82FeO73vfe9LP/IjP3Lv+fBeA/wJO11jZh5qdd/ftX0NLDP3TcL993voeqaN899D1oNPkraeuX/+7rNn6Xtt88x9rkq9fdSmel6fv3e+V3nllVfSRz7ykfTaa6+lj33sY+kTn/hEdQ+c1915bZrvj//nf/6nul/O4yVveT2e76efe+656v56NBpV9zx5nnv729+e3vGOd6Tnn38+vetd70ovvvjinc+xznHf1OZneuaZh4+Jp/3SPBNvaj0Ta2o9E+uZW1ObYk3VpljP3NpjrU1PW1/m9zx5fZnn//uuL7/wC78wfdEXfVG1rqy7vnyI+DXUptJr4HzNB4PBnfcDD7leT/rN6+8O8v1JiW2xWKTD4VDdC5XYzvEtROn3TTITm6SnrWc6nVufe/n+6zT6h33AdVqffk3gaQLGs2wQIECAAAECBAgQIECAAAECBAgQIECAAAECBAgQIECAAAECBAgQIECAAAECBAgQIECAAAECBAgQIECAAAECBAgQIECAAAECBAgQIECAAAECBAgQIECAAAECBAgQIECAAAECBAgQIECAAAECBAgQIECAAAECBAgQIECAAAECBAgQIECAAAECBAgQIECAwKMT6Dy6I7p9QMcLOEaHeD0ClzBm2nQ1boz/4/Hh08F8Pk/dbjeNx+MiPsvlMu12uzSdTov0t1qt0nq9TpPJJPV6vcb73Gw2aTabVefX7/cb72+/31f9DYfD6q/EJjOxytvttrqGOaMyc9P2lVdeSb/5m7+Zfvu3fzv9x3/8x73g3/SmN6Vv/uZvTu9973vTN3zDN6Sv//qvT1/zNV/T+PjPY/Ff/uVf0j/90z+lf/zHf0x///d/n/7u7/4ufe5zn7vXcX/FV3xF+tEf/dH04z/+4+nFF1985m/yPJPHoczci/ZeO5WuTbku5fpUsja1OTN5HZTPL9f5tq5n8tzyG7/xG+kP/uAP0kc+8pF75foa5sN7QTxhp2vIzDnmmTavgWXmoaPt6b+773rGevD+9tYz97e6z56l77XNM/e5KvX2afvzmYjMvPbaa+mDH/xg+od/+If0oQ99KP3zP/9zevXVV+tBP3DvF154IX3t135tes973pO+8Ru/MX3TN31Tev7552+0Zj3zQNyn/CwiM3WP6BpqkzVw3VQ8e/9ryIznMzJTR8B6po7W/fa9hnnmnLXpsa8v75eSm3vJzEPUnv6bfK+da+FgMCj6Xju/OxiNRrEn85TWFotFOhwO1fufEts5voUovZ6RmdgkPeleu9O59bmX779OY3/4B0RpdNkAACAASURBVFyn9evXBJ4kYDzLBQECBAgQIECAAAECBAgQIECAAAECBAgQIECAAAECBAgQIECAAAECBAgQIECAAAECBAgQIECAAAECBAgQIECAAAECBAgQIECAAAECBAgQIECAAAECBAgQIECAAAECBAgQIECAAAECBAgQIECAAAECBAgQIECAAAECBAgQIECAAAECBAgQIECAAAECBAg8OoHOozui2wd0vIBjdIjXI3AJY6ZNV+PG+D8eT5sO5vN56na7aTweFzFaLpdpt9ul6XRapL/VapXW63WaTCap1+s13udms0mz2aw6v36/33h/+/2+6m84HFZ/JTaZiVXebrfVNcwZlZmU/uiP/ij92q/9WvrDP/zDe0G/9NJL6Tu+4zvSt3/7t6dv/dZvvddvSu3013/91+kv//Iv01/8xV+kl19++V7dvu9970s/+ZM/mX7gB37gqfvneSaPQ5m5F+m9dipdm3JdyvWpZG1qc2byWiifX67zbVrPmA/vng/vNcCfsFNbM/P5p3qOeabNa2CZeehoe/rvnrWeMf89bP6znonNael7bfNM7PXLrbX9+UzdzLzyyivVvelf/dVfpXyv+uqrr8ajn9DiCy+8UN3Tf9u3fVt1j//iiy9Wz/NK3zdZz5xwEZ/w02uoTTIjM3UE2v5Mr25tqmP3tH3NMxGK/9eGNXCsZ26tzeuZvL788z//8/Rnf/Zn6YMf/GD66Ec/Gg94QotPWl8+pDnzzEPUnv6bPM/kZ/mDwaDoe+387mA0GsWezFNaWywW6XA4VO9/Smzn+Bai9PsmmYlN0htrU6dz63Mv33+dRn7aB1yn9e3XBN4oYDzLBAECBAgQIECAAAECBAgQIECAAAECBAgQIECAAAECBAgQIECAAAECBAgQIECAAAECBAgQIECAAAECBAgQIECAAAECBAgQIECAAAECBAgQIECAAAECBAgQIECAAAECBAgQIECAAAECBAgQIECAAAECBAgQIECAAAECBAgQIECAAAECBAgQIECAAAECBAg8OoHOozui2wd0vIBjdIjXI3AJY6ZNV+PG+D8eT58O5vN56na7aTweF3FaLpdpt9ul6XRapL/VapXW63WaTCap1+s13udms0mz2aw6v36/33h/+/2+6m84HFZ/JTaZiVXebrfVNcwZvdbM/Oqv/mr65V/+5fShD33ombjZ6H3ve1/6/u///vQ93/M96c1vfnPsxWiotc9+9rPpT//0T9Mf//Efpz/8wz9MeQw9a3vPe96TfuZnfib91E/91BN3y/NMbuOaMxN9qUrXplyXcn0qWZvanJm8Hsrnl+v8pa9nzIc3R/dd8+FD54I2ZeZpBueYZ9q8BpaZh462p//ujesZ89/p85/1TGxOS99rm2dir19ure3PZ+7KzMsvv5z+5E/+pLoX/dd//dd44AZb/Oqv/urqnv87v/M703vf+96i903WM7EX9hpqk8zITB2Btj/Tu6s21bG6777mmftK3W8/a+D7OdXZq03PZ9qwvvy+7/u+9NJLL9W5hMk8U4vrzp3zPJOf5Q8Gg6LvtfO7g9FodOfxReywWCzS4XCo7mNKbOf4FqL0+yaZiU3S59emL/iCL3hj477/Oo379A+4Tuvfrwl8voDxLA8ECBAgQIAAAQIECBAgQIAAAQIECBAgQIAAAQIECBAgQIAAAQIECBAgQIAAAQIECBAgQIAAAQIECBAgQIAAAQIECBAgQIAAAQIECBAgQIAAAQIECBAgQIAAAQIECBAgQIAAAQIECBAgQIAAAQIECBAgQIAAAQIECBAgQIAAAQIECBAgQIAAAQIECBAg8OgEOo/uiG4f0PECjtEhXo/AJYyZNl2NG+P/eIyZDubzeep2u2k8HhexWi6Xabfbpel0WqS/1WqV1ut1mkwmqdfrNd7nZrNJs9msOr9+v994f/v9vupvOBxWfyU2mYlV3m631TXMGb2mzPzSL/1S+sVf/MX06quvPhX0TW96U/rhH/7h9EM/9EPp+7//+2Phz9TaH//xH6ff+73fS7/7u7+bPve5zz31KF544YX0cz/3c+lnf/Znb+2T55k8Dq8tM01estK1KdelXJ9K1qY2ZyavifL55Tp/iesZ8+HD58OHzguXnpn7nPc55pk2r4Fl5j6pq7dPXs/8wi/8Qvr1X//19Nprr1kPPkHgWevBJ4FZz9TL4F17l77XNs/cdUXq//e2P595Y2Zefvnl9IEPfCD9/u//fvrUpz5VG+yrvuqr0rvf/e6U5553vvOd6Uu/9EvTF3/xF1f3LG9961vTW97ylvTmN7855fv015+v5XGS72s/+9nPps985jPp05/+dLUu/+QnP5k+/vGPp49+9KPVPf+///u/pw9/+MO1j+mLvuiL0vd+7/emH/3RH03f/d3fXfv3dX9wbZmp6/OQ/a+hNlkDPyQZT//NpWcmP+t55ZVX0kc+8pFqjfuxj30sfeITn6jm5Tw/LhaL9N///d8pPw/O82eeR/OW59U8vz733HPVfDsajar5921ve1t6+9vfnt7xjnek559/Pr3rXe9KL7744r3fA1jPxOYzt+ZeO9bUGjjWM7cWuZ5p4/oyz6s/+IM/mN7//venl1566V4X4NJr010nGZmZu/rK/z3XplwTB4PBvevZfdp91j6vvzvI9bXEluv94XCoanmJ7RzfQpR+3yQzsUl6fT3zJV/yJW9s2Pdfp1HHfMB12jH4NYHXBYxnWSBAgAABAgQIECBAgAABAgQIECBAgAABAgQIECBAgAABAgQIECBAgAABAgQIECBAgAABAgQIECBAgAABAgQIECBAgAABAgQIECBAgAABAgQIECBAgAABAgQIECBAgAABAgQIECBAgAABAgQIECBAgAABAgQIECBAgAABAgQIECBAgAABAgQIECBAgACBRyfQeXRHdPuAjhdwjA7xegQuYcy06WrcGP/HY9x0MJ/PU7fbTePxuIjXcrlMu90uTafTIv2tVqu0Xq/TZDJJvV6v8T43m02azWbV+fX7/cb72+/3VX/D4bD6K7HJTKzydrutrmHOaNsz8zu/8zvpF37hF9Krr776VMRv+ZZvST/xEz+RfuzHfiy9+c1vjsV+JK199rOfTb/1W7+VfuM3fiP9zd/8zVOP6oUXXkg///M/n376p3/6xj55nsnj8Boy09balOtSrk8la1ObM5PXRfn8cp2/lMz8yq/8ivkwpXTqfPjQaf0SM1P3XM8xz7R5DSwzdRP49P3Nf/9r08T8V/pe+xzzjPVM3FjMLf0/du0HyMnqXPz4k0mq6SZ3Eifhai+oKNd65Q5yoRdbtoJTBCwUhCtomesig70sKOsFpPxrRamrZQERGEHdpZVBtr2MgIpQKKJ0RLu00kKR6XrVMqLAvXBJxmSabLMmmfzmvP5UQrK7Sd4/+fd9ZzKO7HvOec/nfc5zznvetxpippLnpvfff19aWlrkxRdflA8//DCn4Ljkkkvkm9/8pgwZMkQGDRokN954o/Tv39/0/TK1d9Xe3i7vvPOOHD16VA4fPiy///3v5dNPP83puq+99lq5++67ZerUqXLdddflVKaQkyp9T4/1TCFR0X0ZYsZ403KZmz766CP5wx/+IEeOHJFjx47Jn//85273O42UUvuF//zP/ywDBw6UwYMHy7/+67/K1VdfnbUJq98dkGeMvNOf1UWeMd60XPJMoT3XEzMffPCBbNmyRX75y1/KiRMncrqEcl1f9uvXT/793/89p/UlMZNTKOR8kpqb1LO9y+Wy9L22enfg8Xhyvk49J4ZCIUkmk9r7HyuOYnwLYfX+DDFjbCSpPb0s35Xw/Zc+ZuM+4NJ3HZRGQAkwnokDBBBAAAEEEEAAAQQQQAABBBBAAAEEEEAAAQQQQAABBBBAAAEEEEAAAQQQQAABBBBAAAEEEEAAAQQQQAABBBBAAAEEEEAAAQQQQAABBBBAAAEEEEAAAQQQQAABBBBAAAEEEEAAAQQQQAABBBBAAAEEEEAAAQQQQAABBBBAAAEEEEAAAQQQQAABBBBAAAEEEEAAAQQQQAABBBBAAIGSE7CV3BVlXlCqDK6RS6wegXIYM5V0N9LGfyplbDoIBoNit9vF6/VaYhYOhyUej4vf77ekvUgkItFoVHw+nzgcDtPbjMViEggEtP45nU7T20skElp7brdb+1lxEDPGKnd2dmr3UMVoJcbMjh075JFHHpE///nPXcLdc889MmPGDLn55puNxS3x2t566y3ZuHGjPP/8811e6cCBA2Xp0qUyadKkL85ReUaNw0qNGdXRSs8zal5S85OVc1Mlx4xaG6n+qXm+lNczKh82NjbKsWPHyIcXCRSaDwtN8+USM4X2T5UrRp6p5DUwMaMnGkXIf137GZn/rH7WLkaeYT2jbyxeXLoaYqbS5qZdu3bJz372M3nllVdyCoaRI0fKd77zHbnlllvk29/+dk5lrDrpt7/9rbzxxhvym9/8Rl577bWcmr399tvlP/7jP2T8+PE5nZ/vSZW+p8d6Jt+I6Pl8YqZno3zPKMW56YMPPtBy1cGDB0XlrpMnT+bbLVPP79u3r5bjhw8fruX866677ov2rH53QJ4x/laTZ4w3LcU8Y2Qv840Z1pc9ry+JGSMjVETNTerZ3uVyWfpeW7078Hg8xnami9pCoZAkk0nt/Y8VRzG+hbB6f4aYMTaSbLaMz734/ksfsbEfcOm7FkojwHgmBhBAAAEEEEAAAQQQQAABBBBAAAEEEEAAAQQQQAABBBBAAAEEEEAAAQQQQAABBBBAAAEEEEAAAQQQQAABBBBAAAEEEEAAAQQQQAABBBBAAAEEEEAAAQQQQAABBBBAAAEEEEAAAQQQQAABBBBAAAEEEEAAAQQQQAABBBBAAAEEEEAAAQQQQAABBBBAAAEEEEAAAQQQQAABBBBAAAEESk7AVnJXlHlBqTK4Ri6xegTKYcxU0t1IG/+plPHpIBgMit1uF6/Xa4lbOByWeDwufr/fkvYikYhEo1Hx+XzicDhMbzMWi0kgEND653Q6TW8vkUho7bndbu1nxUHMGKvc2dmp3UMVo5USM++88448/PDDsnPnzqxYKufMmTNHGhoa5JprrjEWtMxq+/DDD2X9+vWybt06SSaTWa/+9ttvl8bGRrnxxhu1v6s8o8ZhJcXMxR2v9Dyj5iU1P1k5N1VyzKj1keqfmudLbT1DPsw9KReSD3OvPf3MUo6ZQvt0cbli5JlKXgMTM/lHJvkvdzOj8p/Vz9rFyDOsZ3KPq1zOrIaYqYS5qaWlRZ5++mk5duxYt7dVPVuoZ8dx48bJd7/7XampqcklDIp+TkdHh/z617+W3bt3yyuvvKKt67s7Bg4cKPfff7/U19cbfu2VvqfHesbwkNH2Zyohz3QlU60x89prr8mePXu03PTuu+8aHzgm1njDDTdoc8DYsWNl5MiRYvW7g2qNGRNvKXnGBFzWwCKsL9MDq6f1JTFj7EBUc5Na87tcLkvfa6t3Bx6Px9jOdFFbKBTS3vepZzQrjmJ8C2H1/gwxY1wk2WwZn3vx/Zc+XuM/4NJ3PZSubgHGc3Xff3qPAAIIIIAAAggggAACCCCAAAIIIIAAAggggAACCCCAAAIIIIAAAggggAACCCCAAAIIIIAAAggggAACCCCAAAIIIIAAAggggAACCCCAAAIIIIAAAggggAACCCCAAAIIIIAAAggggAACCCCAAAIIIIAAAggggAACCCCAAAIIIIAAAggggAACCCCAAAIIIIAAAggggAACCCCAAAIIlKSArSSvKv2iUmVwjVxi9QiUw5ippLuRNv5TKXPSQTAYFLvdLl6v1xK7cDgs8Xhc/H6/Je1FIhGJRqPi8/nE4XCY3mYsFpNAIKD1z+l0mt5eIpHQ2nO73drPioOYMVa5s7NTu4cqRss9Zh5++GFpbGzsEmjBggUyf/58ufzyy41FLPPazp07J6tXr5ZVq1Z12ZOlS5fKo48+qv1d5Rk1DishZrrqcKXnGTUvqfnJyrmpkmNGrZFU/9Q8XyrrGfJhYYk533xYWCsipRgzhfalq3LFyDOVvAYmZnKPUPJf7lYXnmlE/rP6WbsYeYb1TGHx1VWpaoiZcp2b1q1bJ2vXrpWTJ092edMvueQSmTJlitx5550ybtw4Y4OjSLXt3r1btm3bJlu3bpVPP/20y6vo27evzJ07V+bMmWPolVb6nh7rGUPD5Yv9mXLNM7loVEvM7NmzR/bv3y87d+6U//u//8uFJu2c66+/Xv7xH/9RVG666qqr5B/+4R+0vU+153PZZZfJ3/3d30lNTY2ovP35+wm1p6/yXEdHh/z1r3+VTz75RNvXUGvC//mf/5GPP/5YmwP+8pe/yHvvvZf3Nf393/+9/Nu//Zv2GzhwoGXvDqolZqze0yPP5D0Eui1QrWtg1peFry+rNWaMHXlf1qbmQDXnuVwuS99rqznY4/GY1a20ekOhkCSTSW0tYMVRjG8hrN6fIWaMiSSbLeNzL77/0kdrzgdc+q6J0tUrwHiu3ntPzxFAAAEEEEAAAQQQQAABBBBAAAEEEEAAAQQQQAABBBBAAAEEEEAAAQQQQAABBBBAAAEEEEAAAQQQQAABBBBAAAEEEEAAAQQQQAABBBBAAAEEEEAAAQQQQAABBBBAAAEEEEAAAQQQQAABBBBAAAEEEEAAAQQQQAABBBBAAAEEEEAAAQQQQAABBBBAAAEEEEAAAQQQQAABBBBAAIGSFbCV7JV9eWGpMrhGLrF6BMphzFTS3Ugb/6mUeekgGAyK3W4Xr9driV84HJZ4PC5+v9+S9iKRiESjUfH5fOJwOExvMxaLSSAQ0PrndDpNby+RSGjtud1u7WfFQcwYq9zZ2andQxWj5Rgzr732mvzwhz+UY8eOZYWZNWuWLFmyRK666ipj4Sqsto8//liWL18uzz77bNaeDRw4UJ544gkZOXKkqDyjxmG5xkwut67S84yal9T8ZOXcVMkxo9ZJqn9qni/meoZ8mMvo7vmcfPJhz7VlP6NUYqbQ68+lXDHyTCWvgYmZ7qOO/JfLqOz5HL35z+pn7WLkGdYzPcdRPmdUQ8yU09z0zDPPyMqVK+XkyZNd3sba2lqZNm2a1NXVSU1NTT63u2zO7ejokNbWVtm8ebO0tbV1ed19+/aVhQsXyn333WdY3yp9T4/1jGGh8kVFxIzxplbMTR988IFs2bJFfvnLX8qJEydy6sQll1wi3/zmN2XIkCEyaNAgufHGG6V///6mv29Qe//t7e3yzjvvyNGjR+Xw4cPy+9//Xj799NOcrvvaa6+VCRMmaHOH2ls0+yDPGC9MnjHe1Io8c+FVF+O56fM18KZNm1hfioje9WU1xYxV7yjVs73L5bL0vbZ6d+DxeIxPKllqDIVCkkwmtfc/VhzF+BbC6v0ZYkZ/JNlsGZ978f2XPlbzPuDSd12Urk4BxnN13nd6jQACCCCAAAIIIIAAAggggAACCCCAAAIIIIAAAggggAACCCCAAAIIIIAAAggggAACCCCAAAIIIIAAAggggAACCCCAAAIIIIAAAggggAACCCCAAAIIIIAAAggggAACCCCAAAIIIIAAAggggAACCCCAAAIIIIAAAggggAACCCCAAAIIIIAAAggggAACCCCAAAIIIIAAAggggAACCJS0gK2kr+6zi0uVwTVyidUjUA5jppLuRtr4T6XMTQfBYFDsdrt4vV5LDMPhsMTjcfH7/Za0F4lEJBqNis/nE4fDYXqbsVhMAoGA1j+n02l6e4lEQmvP7XZrPysOYsZY5c7OTu0eqhgtp5hZvHixrFixIivG2LFjZdmyZTJkyBBjsSq8tsOHD2tue/bsydrTRYsWSVNTk6g8o8ZhucVMPrev0vOMmpfU/GTl3FTJMaPWSqp/ap4vxnqGfJjP6M7t3FzzYW61ZZ5V7Jgp9LrzKVeMPFPJa2BiJnv0kf/yGZW5nasn/1n9rF2MPMN6Jrc4yvWsaoiZUp+bduzYIY2NjXLs2LEub9s999wjM2bMkJtvvjnXW1sR57311luyceNGef7557vsz8CBA2Xp0qUyadIkQ/pc6Xt6rGcMCZO0SogZ403Nmpt27dolP/vZz+SVV17J6aJHjhwp3/nOd+SWW26Rb3/72zmVseqk3/72t/LGG2/Ib37zG3nttddyalbt1c6aNUvGjx+f0/mFnkSeKVSu63LkGeNNzcozXV2p1c9NW7du1daX7e3trC8vEih0fVnpMVOMPKOe7V0ul6XvtdW7A4/HY3xSyVJjKBSSZDKpvf+x4ijGtxBW788QM/oiyWbL+NyL77/0kZr7AZe+a6N09QkwnqvvntNjBBBAAAEEEEAAAQQQQAABBBBAAAEEEEAAAQQQQAABBBBAAAEEEEAAAQQQQAABBBBAAAEEEEAAAQQQQAABBBBAAAEEEEAAAQQQQAABBBBAAAEEEEAAAQQQQAABBBBAAAEEEEAAAQQQQAABBBBAAAEEEEAAAQQQQAABBBBAAAEEEEAAAQQQQAABBBBAAAEEEEAAAQQQQAABBBBAoOQFbCV/hSKpMrhGLrF6BMphzFTS3Ugb/6mU+ekgGAyK3W4Xr9driWM4HJZ4PC5+v9+S9iKRiESjUfH5fOJwOExvMxaLSSAQ0PrndDpNby+RSGjtud1u7WfFQcwYq9zZ2andQxWjpR4zR48eldmzZ8uhQ4cyEK688kr56U9/KnV1dcYCVVltra2t8qMf/UhOnTqV0fOhQ4fKhg0b5IYbbhA1DsshZgq9fZWeZ9S8pOYnK+emSo4ZtV5S/VPzvFXrmTfffFPmz58vhw8fJh8WOtB7KJdLPhw0aFBBrRcjZqxeAxcjz1TyGpiY+XKosR4sKO3kVajQ/FcNeYb1TF6h1OPJ1RAzpTg3vfPOO/Lwww/Lzp07s94jtUc3Z84caWhokGuuuabH+1jJJ3z44Yeyfv16WbdunSSTyaxdvf3226WxsVFuvPFG3RSVvqfHekZ3iGRUQMwYb2rk3NTS0iJPP/20HDt2rNsLVXszKpeMGzdOvvvd70pNTY3xHTOhxo6ODvn1r38tu3fvlldeeUXbF+nuGDhwoNx///1SX19vwtV8ViV5xnha8ozxpkbmmVyuzor9GdaXudyJz84pZH1ZiTFzoVgx8oyas1wul6XvtdW7A4/Hk3uw6DgzFAppzy9qjWHFUYxvIazenyFmCo8kmy3jcy++/yqcU1vy6itOaQQMFWA8G8pJZQgggAACCCCAAAIIIIAAAggggAACCCCAAAIIIIAAAggggAACCCCAAAIIIIAAAggggAACCCCAAAIIIIAAAggggAACCCCAAAIIIIAAAggggAACCCCAAAIIIIAAAggggAACCCCAAAIIIIAAAggggAACCCCAAAIIIIAAAggggAACCCCAAAIIIIAAAggggAACCCCAAAIIIIAAAggggAACRgjYjKjE5DpSJtdP9QjkI1AOYyaf/pT6uWnjP5WyJh0Eg0Gx2+3i9Xot8QmHwxKPx8Xv91vSXiQSkWg0Kj6fTxwOh+ltxmIxCQQCWv+cTqfp7SUSCa09t9ut/aw4iBljlTs7O7V7qGK0VGOmpaVFZs2aJdny0uzZs2XlypVSU1NjLEyOtbW3t8v7778vJ06ckI8++kjOnDkj586d00xVvlE5QI1LNVbUofKAclbjxePxaGP18ssvl969e8vVV18t/fr1k69//evSv3//HK/A2NM6Ojpk4cKFsmHDhqwVNzc3yz333CNqHJZyzOhVqfQ8o+YlFZtWzk2VHDMqN6n+qfFt9nqGfKh3dOdePpd8WF9fn3uFF5xpZcx83qzVa+Bi5JlKXgMTMyLkv4LSTUGFCs1/1ZBnWM8UFFJdFqqGmCmluenhhx+WxsbGLu/HggULZP78+drzKceXAur5fvXq1bJq1aouWZYuXSqPPvqobrZK39NjPaM7RDIqIGaMN9U7N61bt07Wrl0rJ0+e7PLiLrnkEpkyZYrceeedMm7cOOM7UYQad+/eLdu2bZOtW7fKp59+2uUV9O3bV+bOnStz5swx5SrJM8azkmeMN9WbZ/K9IjP3Z1hf5ns3Pjs/3/VlJcVMNrFi5Bn1bO9yuSx9r63eHah3glYcoVBIksmk9v7HiqMY30JYvT9DzBQWSTZbxudefP9VGOXnpaz5gEvfNVK6egQYz9Vzr+kpAggggAACCCCAAAIIIIAAAggggAACCCCAAAIIIIAAAggggAACCCCAAAIIIIAAAggggAACCCCAAAIIIIAAAggggAACCCCAAAIIIIAAAggggAACCCCAAAIIIIAAAggggAACCCCAAAIIIIAAAggggAACCCCAAAIIIIAAAggggAACCCCAAAIIIIAAAggggAACCCCAAAIIIIAAAgggUDYCtjK40lQZXCOXWD0C5TBmKulupI3/v/71r+J2uy3pXzAYFLvdLl6v15L2wuGwxONx8fv9lrQXiUQkGo2Kz+cTh8NhepuxWEwCgYDWP6fTaXp7iURCa0/FCzFjDLfVMdPZ2andQxWjpRYzDQ0NsmHDhgzYfv36ydq1a2XcuHHGoOdQS3t7u7S1tcnbb78tR44ckWPHjomKfzMOlSsGDhwogwcPlptuuklqa2ulf//+ZjSVtc7du3fL3Llz5cSJExl/nz17tjzxxBOicncpxoxRSJU+N6l5SeUaK+emSo6ZVCqljQk1ds1az5APSzMfrl+/vqC0Y0XMXHxhVq+Bi5FnKnkNXM0xQ/4rn/xXDXmG9UxB016XhaohZoo9N7322mvywx/+UHt+zXbMmjVLlixZIldddZWxN7fCavv4449l+fLl8uyzz2btmXp+V8/JI0eO1NXzSt/Tq+b1jK7A6KYwMWO8bCFz0zPPPCMrV66UkydPdnlBam9v2rRpUldXJzU1NcZfeAnU2NHRIa2trbJ582ZtD7Wro2/fvrJw4UK57777DL9qJds3twAAIABJREFU8ozhpEKeMd60kDyj5yqM3p9hfannbnxZNp/1ZbnHTE9ixcgz6tne5XJZ+l5bvTvweDw9cRjy91AoJMlkUnv/Y8Vh9XttFTNW788QM/lHks2W8bkX33/lz3hhCb7n1OdHaWMFGM/GelIbAggggAACCCCAAAIIIIAAAggggAACCCCAAAIIIIAAAggggAACCCCAAAIIIIAAAggggAACCCCAAAIIIIAAAggggAACCCCAAAIIIIAAAggggAACCCCAAAIIIIAAAggggAACCCCAAAIIIIAAAggggAACCCCAAAIIIIAAAggggAACCCCAAAIIIIAAAggggAACCCCAAAIIIIAAAggggIABAjYD6jC7ipTZDVA/AnkIlMOYyaM7JX9q2vj/3//9X3G73drPiiMYDIrdbhev12tFcxIOhyUej4vf77ekvUgkItFoVHw+nzgcDtPbjMViEggEtP45nU7T20skElp7xIxx1FbHTGdnp3YPVYyWQsycOXNG7rnnHjlw4EAG6vTp02X9+vVSU1NjHHiWmlRe2rt3r+zfv1+7jtOnT5vaXk+V9+nTR0aMGCGjRo2SMWPGaPfKzKOjo0MaGhpk06ZNGc2o69i4caNceumlJRMzZlhU+tyk5iWVa6ycm5RpqeQZo2MmlUqJ6p+a541cz5APM+9UqeXD559/Xnr37p13SJkVM91diNVr4GLkmUpeA1dbzJw7d4714EUDuhzyXzXkGdYzeU953Raohpgp1tz02GOPyYoVK7L6jx07VpYtWyZDhgwx9oZWeG2HDx/W3Pbs2ZO1p4sWLZKmpiZdCpW+p1dt6xn2gXUNB61wKcfMjh07pLGxUY4dO9ZlR9X+5owZM+Tmm2/Wj1FGNbz11lva3qF6Xu7qGDhwoCxdulQmTZpkaM9KOWaM6ijP2kZJflYPMZO75+LFi1lf5s6V05m5ri95bsqJM+eT1Htt9Wzvcrks/RZCrQ09Hk/O16nnxFAoJMlk0vR3iZ9fo9XvtdVzk9X7M8RMfhFps2V87sX3X/kRXnw233Pq86O0sQKMZ2M9qQ0BBBBAAAEEEEAAAQQQQAABBBBAAAEEEEAAAQQQQAABBBBAAAEEEEAAAQQQQAABBBBAAAEEEEAAAQQQQAABBBBAAAEEEEAAAQQQQAABBBBAAAEEEEAAAQQQQAABBBBAAAEEEEAAAQQQQAABBBBAAAEEEEAAAQQQQAABBBBAAAEEEEAAAQQQQAABBBBAAAEEEEAAAQQQQAABBBBAwAABmwF1mF1FyuwGqB+BPATKYczk0Z2SPzVt/MfjcQkEAuJ2u7WfFUcwGBS73S5er9eK5iQcDovqp9/vt6S9SCQi0WhUfD6fOBwO09uMxWLaPVT9czqdpreXSCSIGYOVrY6Zzs5O7R6qGC1mzLS1tcndd98tJ0+ezBBtbm6W+vp6g6W/rE7loW3btslLL70kr776qmntGFHx6NGj5Y477pDJkydr98yso6WlRWbOnJlRfd++fWXTpk1y3XXXFT1mzOq7qrfS5yY1L6lcY+XcpEyLnWfMiplUKqXFjJrnjVjPkA9zu1OlkA9/8YtfSG1tbW4XfMFZRsdMLhdg9Rq4GHmmktfA1RIzv/nNb6ShoUE++ugj1oPdDOxSzX/VkGdYz+Qy4+R+TjXEjJVz0x/+8Ae57777RP334uPKK6+Un/70p1JXV5f7DeLMDIHW1lb50Y9+JKdOncr429ChQ2XDhg0yaNCgguUqfU+vWtYzVj9rW5lnrN4HLrWYeeedd+Thhx+WnTt3Zh3n6h3HnDlztPXsNddcU3AuqISCH374oaxfv17WrVsnyWQya5cmTJggjz76qNx4442GdbnUYsawjl1QEc/axqoSM917Hj16VGbPni2HDh1ifWls6H1RWy7ry2uvvdbS99rVkGfUs73L5bL0Wwj17sDj8ZgUSenVhkIhbf418x3ihS1a/V5bPTdZvT9DzOQeujZbxudefP+VO1+2M/meU58fpY0VYDwb60ltCCCAAAIIIIAAAggggAACCCCAAAIIIIAAAggggAACCCCAAAIIIIAAAggggAACCCCAAAIIIIAAAggggAACCCCAAAIIIIAAAggggAACCCCAAAIIIIAAAggggAACCCCAAAIIIIAAAggggAACCCCAAAIIIIAAAggggAACCCCAAAIIIIAAAggggAACCCCAAAIIIIAAAggggAACCCCAAAIGCNgMqMPsKlJmN0D9COQhUA5jJo/ulPypaeM/lUpJIpGQQCAgbrdb+1lxBINBsdvt4vV6rWhOwuGwxONx8fv9lrQXiUQkGo2Kz+cTh8NhepuxWEy7h6p/TqfT9PaIGeOJrY6Zzs5OLWZUjBYjZnbs2CFTpkzR8s+Fx4ABA+TnP/+5DBkyxHhkEdm1a5e0trbKCy+8kFf9ffr0kRtuuEGuu+46ueaaa+TKK6+Ur33ta9qYu+yyy7TcqRy/8pWvaPWqfKPGpbqvn3zyiZw/f17Onj0rp06dkg8//FA++OADeffdd+X06dN5Xcddd90ldXV1Mn78+LzK5Xry4cOH5Qc/+IEcP348rYjKY1u2bJFhw4YVLWZy7YOe8yp9blLzkopJK+cmZVqsPKMnFnIpq9ZQqn9qfOhZz5APyy8fbt26VSZNmpRLmKSdY1TM5NOw1WvgYuSZSl4DV3rMkP8qI/9VQ55hPZPPzNPzudUQM1bMTS0tLTJr1ixRc8XFx+zZs2XlypVSU1PT8w0x4Yz29nZ5//335cSJE/LRRx/JmTNn5Ny5c9oehLr/6plEPS9/vh+g1tPqeVo9V3s8Hu05+/LLL5fevXvL1VdfLf369ZOvf/3r0r9/fxOutucqOzo6ZOHChbJhw4asJzc3N0t9fX3PFXVxRqXv6VX6ekbdVtbABYd/1oKlEjMPP/ywNDY2dtm5BQsWyPz587V8xfGlgMr3q1evllWrVnXJsnTpUnn00UcNYyuVmDGsQ1kqIs8Yq0vMZPdkfWlsnHVXWy7ry+9///uWvteuhjyjnu1dLpel30KoZx31jGPFEQqFJJlMau9jrDisfq+tnpus3p8hZnKLJJst43Mvvv/Kja6rs/ieU58fpY0VYDwb60ltCCCAAAIIIIAAAggggAACCCCAAAIIIIAAAggggAACCCCAAAIIIIAAAggggAACCCCAAAIIIIAAAggggAACCCCAAAIIIIAAAggggAACCCCAAAIIIIAAAggggAACCCCAAAIIIIAAAggggAACCCCAAAIIIIAAAggggAACCCCAAAIIIIAAAggggAACCCCAAAIIIIAAAggggAACCCCAAAIGCNgMqMPsKlJmN0D9COQhUA5jJo/ulPypaeM/lfrsfxOJhAQCAXG73drPiiMYDIrdbhev12tFcxIOhyUej4vf77ekvUgkItFoVHw+nzgcDtPbjMVi2j1U/XM6naa3R8wYT2x1zHR2dmoxo2LUypjZtm2b/Od//mcG4OTJk2Xz5s1SU1NjKK4ah88++6xs3LhR3nvvvR7rVjlw2LBhUltbK0OGDJHBgwdLr169eixXyAnnz5+XI0eOyOHDh6WtrU3efPNNUXHQ03H99dfLjBkzZNasWeJyuXo6Pa+/d3R0yLRp02T79u0Z5davXy8TJ060PGaYm/K6hd2erMaDijEr5yY131udZ6yKGbWOUv1T83wh65mWlhaZOXMm+VBEyi0fNjc3S319fd6DU2/M5N2giOVr4GLkmUpeA1dqzJD/vhzNlZD/rH7WLkaeYT1TyAzUdZlqiBkz56aGhgbZsGFDBnC/fv1k7dq1Mm7cOGNvWDe1tbe3a8+yb7/9tvZse+zYMW2P0YxDrbkHDhyoPaPfdNNN2jN7//79zWgqa527d++WuXPnyokTJzL+Pnv2bFHPy4Uelb6nV6nrmQvvdzHmJjPzzMWxbPU+cDFj5k9/+pP88Ic/1PJZtkPtxS1ZskSuuuqqQod8VZT7+OOPZfny5dqebLZD5fMnnnhCRo4caYhHMWPGqvdN5BlDQuWLSoiZdE/Wl6W5vnz88cctfa9dDXlGPdurd2pWfguhnmM8Ho+xSayL2kKhkCSTSe19jBWH1e+11XOT1fszxEzPkWSzZXzuxfdfPbN1dwbfc+rzo7SxAoxnYz2pDQEEEEAAAQQQQAABBBBAAAEEEEAAAQQQQAABBBBAAAEEEEAAAQQQQAABBBBAAAEEEEAAAQQQQAABBBBAAAEEEEAAAQQQQAABBBBAAAEEEEAAAQQQQAABBBBAAAEEEEAAAQQQQAABBBBAAAEEEEAAAQQQQAABBBBAAAEEEEAAAQQQQAABBBBAAAEEEEAAAQQQQAABBBBAAAEEEEDAAAGbAXWYXUXK7AaoH4E8BMphzOTRnZI/NW38p1Jf/m8ikZBAICBut1v7WXEEg0Gx2+3i9XqtaE7C4bDE43Hx+/2WtBeJRCQajYrP5xOHw2F6m7FYTLuHqn9Op9P09ogZ44mtjpnOzk4tZlSMWhEzTzzxhCxYsCADTv3bypUrDQU9d+6crFu3Tp566ilRrt0dgwYNkrFjx8ro0aNl+PDhhl5HvpUdPHhQ9u3bJ3v37pWjR492W1zl6gceeEDmzJkjl19+eb5NdXv+woULZdWqVRnnrFixQu6++27LYoY8Y+ht1SpT85IaE1bOTWq+tyrPWB0zai2l+qfm+XzWM08++aTMnz+ffNhNiJd6Ply9erU8+OCDeQ/SQmMm74YuKGD1GrgYeaaS18CVFjPkv55Hcznmv2rIM6xneo7dfM6ohpgxem46c+aM3HPPPXLgwIEM6unTp8v69eulpqYmn9uQ97lqHKhn1f3792vXcfr06bzrMLJAnz59ZMSIETJq1CgZM2aM9sxh5tHR0SENDQ2yadOmjGbUdTz//PPSu3fvgi6h0vf0Km09k+0mswYuKPS7LFSMmJk3b56sXbs26zWpfcNly5bJkCFDjO1ohdd2+PBhzW3Pnj1Ze7po0SJpamoyRKEYMcN6xpBb90Ul5bKnp6fXpRYzrC8z72aprS83bNigvfO16r12Naxn1DONy+Wy9FsI9e7A4/HoSR85lw2FQpJMJk1/Nvr8gqx+r62em6zenyFmug8/my3jcy++/8p5xGY9ke859flR2lgBxrOxntSGAAIIIIAAAggggAACCCCAAAIIIIAAAggggAACCCCAAAIIIIAAAggggAACCCCAAAIIIIAAAggggAACCCCAAAIIIIAAAggggAACCCCAAAIIIIAAAggggAACCCCAAAIIIIAAAggggAACCCCAAAIIIIAAAggggAACCCCAAAIIIIAAAggggAACCCCAAAIIIIAAAggggAACCCCAAAIIIGCAgM2AOsyuImV2A9SPQB4C5TBm8uhOyZ+aNv5TqfR0kEgkJBAIiNvt1n5WHMFgUOx2u3i9Xiuak3A4LPF4XPx+vyXtRSIRiUaj4vP5xOFwmN5mLBbT7qHqn9PpNL09YsZ4YqtjprOzU4sZFaNmxkxTU5MsWbIkA2zNmjUyd+5cwyDVGF+xYoWsWrVKVHx2dQwYMEDuuusuueOOO6R///6GtW9kRe3t7fLiiy/KCy+8IMePH++yapVbFixYIIsWLRKPx2PYJaxdu1bmzZuXUV9jY6NMnz7d9Jj5vGHyjGG39IuK1Lykco2Vc5Oa783OM8WKGbWeUv1TYzGX9Qz5MP+YLtV8uHz5clm8eHHeHco3ZvJuIEsBq9fAxcgzlbwGrpSYIf/lP5rLKf9VQ55hPZN/DHdXohpixqi5qa2tTe6++245efJkBmlzc7PU19cbe3MuqE3F/bZt2+Sll16SV1991bR2jKh49OjR2jP+5MmTtWcPs46WlhaZOXNmRvV9+/aVX/ziF1JbW1tQ05W+p1cp65nubi5r4IJCv8tCVsXM0aNHZfbs2XLo0KGMa7nyyivlpz/9qdTV1RnbuSqrrbW1VX70ox/JqVOnMno+dOhQ2bBhgwwaNEi3ilUxc+GFsp7RfdvSKrB6H7iaY4b1ZW6xWwrrS7XeHzx4sGXvtathPaOecVwul6XfQqh3B0a+v+sugkOhkCSTSVOfiS5s3+r32uq5yer9GWKm64iz2TI+9+L7r9ymmK7O4ntOfX6UNlaA8WysJ7UhgAACCCCAAAIIIIAAAggggAACCCCAAAIIIIAAAggggAACCCCAAAIIIIAAAggggAACCCCAAAIIIIAAAggggAACCCCAAAIIIIAAAggggAACCCCAAAIIIIAAAggggAACCCCAAAIIIIAAAggggAACCCCAAAIIIIAAAggggAACCCCAAAIIIIAAAggggAACCCCAAAIIIIAAAggggAACCBggYDOgDrOrSJndAPUjkIdAOYyZPLpT8qemjf9UKjMdJBIJCQQC4na7tZ8VRzAYFLvdLl6v14rmJBwOSzweF7/fb0l7kUhEotGo+Hw+cTgcprcZi8W0e6j653Q6TW+PmDGe2OqY6ezs1GJGxagZMdPU1CRLlizJgNqyZYvU1dUZBrh69Wp57LHHJBQKdVnnvffeK9OmTZPhw4cb1q4VFR08eFA2b94szz33XJfNqRz60EMPyfz58w27pNbWVpk6dWpGfY2NjTJ9+nTTYubiBskzht3SLypS85LKNVbOTWq+NyvPFDtm1JpK9U/N892tZ8iH+mO51PLh8uXLZfHixXl3LNeYybvibgpYvQYuRp6p5DVwuccM+U//aC6H/FcNeYb1jP5YvrCGaogZvXPTjh07ZMqUKaKeiS48BgwYID//+c9lyJAhxt6U/1/brl27RD0PvvDCC3nV36dPH7nhhhvkuuuuk2uuuUauvPJK+drXvqbtUV122WXaXqPad/jKV76i1av259Q+lno2+eSTT+T8+fNy9uxZOXXqlHz44YfywQcfyLvvviunT5/O6zruuusubb9h/PjxeZXL9eTDhw/LD37wAzl+/HhaEfU8sHXrVpk0aVKuVaWdV+l7euW+nsnlprIGzkUp93PMjpmWlhaZNWuWZHtPMnv2bFm5cqXU1NTkfsEGntne3i7vv/++nDhxQj766CM5c+aMnDt3TtvDVfOnypsqZ3w+P6j8o/KryrMej0fLu5dffrn07t1brr76aunXr598/etfl/79+xt4lblX1dHRIQsXLpQNGzZkFLLZbPLss89KfX197hV2cabZMZOtWdYzum9bWgVW7wNXY8ywviy/9aV6LzRmzBjL3mtXw3pGPdu7XC5Lv4VQc7Wao6041HvSZDKpvY+x4rD6vbZaA1m9P0PMZI8ktY676OD7L32Dju859flR2lgBxrOxntSGAAIIIIAAAggggAACCCCAAAIIIIAAAggggAACCCCAAAIIIIAAAggggAACCCCAAAIIIIAAAggggAACCCCAAAIIIIAAAggggAACCCCAAAIIIIAAAggggAACCCCAAAIIIIAAAggggAACCCCAAAIIIIAAAggggAACCCCAAAIIIIAAAggggAACCCCAAAIIIIAAAggggAACCCCAAAIIIGCAgM2AOsyuImV2A9SPQB4C5TBm8uhOyZ+aNv5TqezpIJFISCAQELfbrf2sOILBoNjtdvF6vVY0J+FwWOLxuPj9fkvai0QiEo1GxefzicPhML3NWCym3UPVP6fTaXp7xIzxxMWIGTUOVYwaGTNPPvmkzJ8/PwPo5ZdflgkTJhgCt2vXLlm6dKkcO3Ysa31XXHGFzJ49W2bOnCm9evUypM1iVXL+/Hlpbm6WDRs2yNmzZ7NexsCBA6WxsVHGjx9vyGXu3LlTJk6cmFHXihUr5O677zY8Zrq6aPKMIbczrRI1L6lcY+XcZEaeKZWYUesq1T81z2dbz5APjY3hUsqHq1evlgcffDDvDvYUM3lXmEMBq9fAxcgzlbwGLteYIf/lMDjzOKXU81815JlqXs/kEao5n1oNMVPo3NTS0qI9x158TJ48WTZv3iw1NTU5O+dyopq3n332Wdm4caO89957PRZRe4bDhg2T2tpaGTJkiAwePNi0Z26V+44cOSKHDx+WtrY2efPNN7VnmZ6O66+/XmbMmCGzZs0Sl8vV0+l5/b2jo0OmTZsm27dvzyinntvr6+vzqu/zkyt9T69c1zP53EzWwPlo9XyuWTHT0NCg7a9dfPTr10/Wrl0r48aN6/niDDqjvb1dy21vv/22luvUHqfaBzPjUHsWau9Q5eybbrpJy+H9+/c3o6msde7evVvmzp0rJ06cyPi72r9dv3697msxK2a6uzDWM7pvW1oFVu8DV1PMvPTSS3LfffexvhSRcltfqrlJvY+x6r12Naxn1LO9ekaw8lsINQ97PB5jk2YXtYVCIUkmk9r7HyuOSnmv3ZWVmpuImUwdmy3jcy++/9I34PieU58fpY0VYDwb60ltCCCAAAIIIIAAAggggAACCCCAAAIIIIAAAggggAACCCCAAAIIIIAAAggggAACCCCAAAIIIIAAAggggAACCCCAAAIIIIAAAggggAACCCCAAAIIIIAAAggggAACCCCAAAIIIIAAAggggAACCCCAAAIIIIAAAggggAACCCCAAAIIIIAAAggggAACCCCAAAIIIIAAAggggAACCCCAAAIGCNgMqMPsKlJmN0D9COQhUA5jJo/ulPypaeM/leo6HSQSCQkEAuJ2u7WfFUcwGBS73S5er9eK5iQcDks8Hhe/329Je5FIRKLRqPh8PnE4HKa3GYvFtHuo+ud0Ok1vj5gxnrgYMaPGoYpRI2KmpaVFZs6cmQajxviuXbtkzJgxusHUtS5YsEA2bdqUta4+ffrI/PnzZe7cubrbKsUK1q5dK6tXr5bTp09nvbzp06fLqlWrtPup99i7d6+MHz9ekslkWlXr16+XiRMnGhYzPV0neaYnofz/ruYllWusnJuMzDM99djqmFFrK9U/Nc9fuJ4hH/Z0p/T9vRTyYXNzs9TX1+fdka5iJu+K8ihg9Rq4GHmmktfA5RYz5L88BmcBp5Zq/quGPFON65kCQjTnItUQM/nOTU8++aT2PHvxoZ6BV65cmbNtLieeO3dO1q1bJ0899ZT2bNDdMWjQIBk7dqyMHj1ahg8fnkv1pp1z8OBB2bdvn6jn1aNHj3bbjtrbfOCBB2TOnDly+eWXG3pNCxcu1J69Lz7U8/qDDz5YUFuVvqdXbuuZQm4ia+BC1LouY2TMnDlzRu655x45cOBARoNqL03tddXU1BjbgYtqU+sIlbv279+vXUdXe3umXsQFlas91BEjRsioUaO0PVsj9hK7u/aOjg5paGjIuqerruP555+X3r176+q+kTGT64WwnslVKrfzSmVPL7erLewsq2OmqalJlixZwvqym9tV6uvLxx9/XNt/tOq9djWsZ9Sc7HK5LP0WQr078Hg8hSWOPEuFQiHtvZ7Zc/vnl1Xu77V74lVzEzGTrmSzZXzuxfdfPQVS93/ne059fpQ2VoDxbKwntSGAAAIIIIAAAggggAACCCCAAAIIIIAAAggggAACCCCAAAIIIIAAAggggAACCCCAAAIIIIAAAggggAACCCCAAAIIIIAAAggggAACCCCAAAIIIIAAAggggAACCCCAAAIIIIAAAggggAACCCCAAAIIIIAAAggggAACCCCAAAIIIIAAAggggAACCCCAAAIIIIAAAggggAACCCCAAAIIGCBgM6AOs6tImd0A9SOQh0A5jJk8ulPyp6aN/1Sq+3SQSCQkEAiI2+3WflYcwWBQ7Ha7eL1eK5qTcDgs8Xhc/H6/Je1FIhGJRqPi8/nE4XCY3mYsFtPuoeqf0+k0vT1ixnjiYsSMGocqRvXEzI4dO2Ty5MkZIHv27JExY8bohtq6davMmzdPzp49m1GXylc//vGPZfHixbrbKYcKmpqa5PHHHxcVKxcfV1xxhaxZs0amTJmiuyt79+6VsWPHZtTzX//1XzJs2DDdMZPrBZJncpXK/Tw1L6n4sXJuMiLP5NpDq2NGra9U/9Q8r9Yz5MNc75T+84qdD7dv3y6TJk3KuyMXx0zeFRRQwOo1cDHyTCWvgcslZsh/BQzOAouUYv6rhjxTTeuZAkMzr2LVEDO5zk1qTC9ZsiTDTz3bzZ07Ny/X7k5W5itWrJBVq1aJWjN3dQwYMEDuuusuueOOO6R///6GtW9kRe3t7fLiiy/KCy+8IMePH++yarVGX7BggSxatEg8Ho9hl7B27Vptj+LiY/ny5QXvTVT6nl65rGf0BAlrYD16mWWNiJm2tja5++675eTJkxkNNDc3S319vbEXfUFtat2wbds2eemll+TVV181rR0jKh49erSW89XertorMutoaWmRmTNnZlTft29f+cUvfiG1tbW6mjYiZvK9ANYz+Yp1f36x9/SM7U322qyKGdaX+d/NUl1fPvLII9LQ0GDZe+1qWM+oOdrlcln6LYR6LjHyeaS7CA+FQpJMJk2d0y9sv1zfa+eaJdTcRMx8qWWzZXzuxfdfuQZT9vP4nlOfH6WNFWA8G+tJbQgggAACCCCAAAIIIIAAAggggAACCCCAAAIIIIAAAggggAACCCCAAAIIIIAAAggggAACCCCAAAIIIIAAAggggAACCCCAAAIIIIAAAggggAACCCCAAAIIIIAAAggggAACCCCAAAIIIIAAAggggAACCCCAAAIIIIAAAggggAACCCCAAAIIIIAAAggggAACCCCAAAIIIIAAAggggAACBgjYDKjD7CpSZjdA/QjkIVAOYyaP7pT8qWnjP5XqOR0kEgkJBALidru1nxVHMBgUu90uXq/XiuYkHA5LPB4Xv99vSXuRSESi0aj4fD5xOBymtxmLxbR7qPrndDpNb4+YMZ64GDGjxqGK0UJipq2tTW655RZRsXDh8fLLL8uECRN0A91///3yzDPPZK1H/W3ZsmXSq1cv3e2UUwXnz5/X+v30009nvez77ruvy7/l08+dO3fKxIkT04qoPLZ//3657ro5MWhsAAAgAElEQVTrCo6ZfK5BnUueyVes5/PVvKRyjZVzk54803OP0s+wOmbUGkv178iRI/K9732PfJjvDdNxfrHz4RtvvCG1tbV59+DzmFE5tVLXwMXIM5W8Bi71mGE9mHca0F2gFPOf1c/axcgz1bCeYW7SPTy/qCCX/ZmmpiZZsmRJRqNbtmyRuro6wy5m9erV8thjj0koFOqyznvvvVemTZsmw4cPN6xdKyo6ePCgbN68WZ577rkum1PrrYceekjmz59v2CW1trbK1KlTM+pbvny5LF68uKB2comZgiruolCxnpvIM8bdRWKma8sdO3bIlClTMp7PBwwYID//+c9lyJAhxt2IC2ratWuXqPzwwgsv5FV/nz595IYbbtD226655hq58sor5Wtf+5q2x3/ZZZdp72rUvu1XvvIVrV71fkPdf7W388knn4haG549e1ZOnTolH374oXzwwQfy7rvvyunTp/O6jrvuukubf8aPH59XuVxPPnz4sPzgBz+Q48ePpxVReWHr1q0yadKkXKvKel6pPzfp6tz/L1yMNTDP2kbcuS/rMPu5ifWl/vtVauvLRx55RBoaGix7r10NeUY927tcLku/hVBzncfj0R+gOdSgnvuSyaT2/seKo9zea+drop6biJnP1Gy2jM+9+P4r34BKP7/nD7j01U9pBPIRYDzno8W5CCCAAAIIIIAAAggggAACCCCAAAIIIIAAAggggAACCCCAAAIIIIAAAggggAACCCCAAAIIIIAAAggggAACCCCAAAIIIIAAAggggAACCCCAAAIIIIAAAggggAACCCCAAAIIIIAAAggggAACCCCAAAIIIIAAAggggAACCCCAAAIIIIAAAggggAACCCCAAAIIIIAAAggggAACCCCAAAKWCNgsaUVfIyl9xSmNgKEC5TBmDO1wkStLG/+pVG7pIJFISCAQELfbrf2sOILBoNjtdvF6vVY0J+FwWOLxuPj9fkvai0QiEo1GxefzicPhML3NWCym3UPVP6fTaXp7xIzxxMWIGTUOVYzmEzNnzpyRm2++WU6ePJmGsGXLFqmrq9MFc+TIEamvr5c//vGPGfUMHTpUmpqaZPjw4braKPfCBw8elMWLF8uhQ4cyuvKNb3xDWlpaZPDgwbq62draKlOnTk2ro2/fvvL666/LpZdemnfMFHox5JlC5boup+YllWusnJsKyTOF9tzqmDl9+rTU1tbKqVOnyIeF3jQd5YqZD9966y3p3bt33lev1uZqTKi1YaWugYuRZyp5DVyqMcN6MO/hb2iBUst/Vj9rFyPPVPJ6plTzjJGDphgx09Xc9OSTT8r8+fMzuvfyyy/LhAkTDOn2rl27ZOnSpXLs2LGs9V1xxRUye/ZsmTlzpvTq1cuQNotVyfnz56W5uVk2bNggZ8+ezXoZAwcOlMbGRhk/frwhl7lz506ZOHFiRl2rV6+WBx98sKA2Kn1PjzxTUFh0W4iYyeRR+2Eqr118TJ48WTZv3iw1NTWG3gg1tzz77LOyceNGee+993qsW71zGTZsmLaHMGTIEG3vzqwcrHKj2mM9fPiwtLW1yZtvvqntBfV0XH/99TJjxgyZNWuWuFyunk7P6+8dHR0ybdo02b59e0Y5lcfVfrCegzyjRy97WfKM8aZmPTexvjT2XpXS+vLxxx/X8qNV77VL6bnJ2Lv6WW3q3YF6tldznJXfQqh9YI/HY0aXMuoMhUKSTCa19z9WHGp9oX4qRq36FsLq/RliRsRmy/jci++/9A2w3D7g0tcGpRHIVYDxnKsU5yGAAAIIIIAAAggggAACCCCAAAIIIIAAAggggAACCCCAAAIIIIAAAggggAACCCCAAAIIIIAAAggggAACCCCAAAIIIIAAAggggAACCCCAAAIIIIAAAggggAACCCCAAAIIIIAAAggggAACCCCAAAIIIIAAAggggAACCCCAAAIIIIAAAggggAACCCCAAAIIIIAAAggggAACCCCAAAIIWCZgs6ylwhtKFV6UkggYLlAOY8bwThexwrTxn0rlng4SiYQEAgFxu93az4ojGAyK3W4Xr9drRXMSDoclHo+L3++3pL1IJCLRaFR8Pp84HA7T24zFYto9VP1zOp2mt0fMGE9cjJhR41DFaK4xc+utt8qBAwfSOr9mzRqZO3euLpDW1laZPn26qLi6+GhsbJSHHnpIV/2VVvixxx6TpUuXZnRL5ZpNmzZJXV2dri6vXbtW5s2bl1bHiBEj5Fe/+pXkGzN6LoQ8o0cve1k1L6lcY+XcVKkxQz40Pj4LqbFY+fD1118v5HJFrc/VmFD5ulLXwMXIM5W8Bi7FmCH/FTT8DS9USvnP6mftYuSZSl3PqMAsxTxj9IApRsxcPDe1tLTIzJkz07qm9sR27dolY8aM0d1lFaMLFizQngezHX369JH58+frfnbXfaEmVaCeYVevXi2nT5/O2oLab1i1apX2HKT32Lt3r4wfP16SyWRaVc3NzVJfX19Q9ZW+p0eeKSgsui1EzHzJ8+STT2r57eJD5cSVK1cain/u3DlZt26dPPXUU9reSnfHoEGDZOzYsTJ69GgZPny4odeRb2UHDx6Uffv2icpfR48e7ba4ejf0wAMPyJw5c+Tyyy/Pt6luz1+4cKGWiy8+VP5+8MEHdbVFntHFl7UwecZ4U6Ofm1hfGn+PLqyxFNaX6hruvvtuy95rl8Jzk5l3Vb1vUs9NLpfL0m8h1D6wx+Mxs2tf1B0KhbTnFCOee3K5YLUeUj/1bYJV30JYvT9T7TFjs2V87sX3X7kMjq7Pyf0DLn3tUBqBXAQYz7kocQ4CCCCAAAIIIIAAAggggAACCCCAAAIIIIAAAggggAACCCCAAAIIIIAAAggggAACCCCAAAIIIIAAAggggAACCCCAAAIIIIAAAggggAACCCCAAAIIIIAAAggggAACCCCAAAIIIIAAAggggAACCCCAAAIIIIAAAggggAACCCCAAAIIIIAAAggggAACCCCAAAIIIIAAAggggAACCCCAgKUCNktbK6yxVGHFKIWAKQLlMGZM6XiRKk0b/6lUfukgkUhIIBAQt9ut/aw4gsGg2O128Xq9VjQn4XBY4vG4+P1+S9qLRCISjUbF5/OJw+Ewvc1YLKbdQ9U/p9NpenvEjPHExYgZNQ5VjPYUMw0NDbJhw4a0Ti9YsEBWrlypC+InP/mJLFu2LKOOQYMGyfr166W2tlZX/ZVauK2tTdQ9OXr0aEYXlecjjzyiq+sLFy6UVatWpdUxe/ZseeKJJyTXmNF1Af+/MHnGCMX0OtS8pHKNlXNTpcUM+dD4uNRTY7HyoZqjCjnUGl2NCbU2rNQ1cDHyTCWvgUspZsh/hYx688qUUv6z+lm7GHmm0tYzF0ZmKeUZs0ZMMWLm87npV7/6lUyePDmja3v27JExY8bo7vLWrVtl3rx5cvbs2Yy61P7ej3/8Y1m8eLHudsqhgqamJnn88ce1552LjyuuuELWrFkjU6ZM0d2VvXv3ytixYzPq2b59u0yaNKmg+it9T488U1BYdFuImBFRY37JkiUZTmqsz5071zB0tc5ZsWKFtk+m9qm6OgYMGCB33XWX3HHHHdK/f3/D2jeyovb2dnnxxRflhRdekOPHj3dZtXpeVfu+ixYtEo/HY9glrF27VpuzLj6WL1+ue64izxh2m76oiDxjvKlRz007duxgfWn87claY7HXl88//7z2zGDVe+1iPjf19I7SiFuu5nH1bO9yuSz9FkLNq0bOp91ZhEIhSSaT2vsfKw717KV+Kkat+hbC6v2Zao4Zmy3jcy++/9I3sPL7gEtfW5RGoCcBxnNPQvwdAQQQQAABBBBAAAEEEEAAAQQQQAABBBBAAAEEEEAAAQQQQAABBBBAAAEEEEAAAQQQQAABBBBAAAEEEEAAAQQQQAABBBBAAAEEEEAAAQQQQAABBBBAAAEEEEAAAQQQQAABBBBAAAEEEEAAAQQQQAABBBBAAAEEEEAAAQQQQAABBBBAAAEEEEAAAQQQQAABBBBAAAEEEEAAAQQQQMByAZvlLebfYCr/IpRAwDSBchgzpnW+CBWnjf9UKv90kEgkJBAIiNvt1n5WHMFgUOx2u3i9Xiuak3A4LPF4XPx+vyXtRSIRiUaj4vP5xOFwmN5mLBbT7qHqn9PpNL09YsZ44mLEjBqHKka7ipmWlhaZOXNmWmcnT54s27Zt0wVQX18vGzduzKhD/Xtzc7OuuqulsLov6v5cfMyYMSPrv+fjcuedd8r27dvTiqj7cs8990hPMZNPOz2dS57pSSj/v6t5SeUaK+emSokZ8mH+8WZViWLkQzVfFXKodboaE2ptWKlr4GLkmUpeA5dCzJD/Chnt1pQplfxn9bN2MfJMpaxnskVmKeQZs0dMMWLm17/+tajnKvVMc+Hx8ssvy4QJE3R3+f7775dnnnkmaz3qb8uWLZNevXrpbqecKjh//rzW76effjrrZd93331d/i2ffu7cuVMmTpyYVkSt7d544w2pra3Np6ovzq30PT3yTEFh0W2hao6ZpqYmWbJkSYbPli1bpK6uzjDs1atXy2OPPSahUKjLOu+9916ZNm2aDB8+3LB2rajo4MGDsnnzZnnuuee6bE49rz700EMyf/58wy6ptbVVpk6dmlHf8uXLZfHixbraIc/o4stauJrzjPGan9Wo97mpra1NbrnlFtaXZt2gLPUWe335q1/9SgYPHmzZe+1iPDdZvaennu1dLpel30KoZwWPx2NJ5Kp1SzKZ1N7/WHGod03qp75NsOpbCKv3Z6o1Zmy2jM+9+P5L36DK/wMufe1RGoHuBBjPxAcCCCCAAAIIIIAAAggggAACCCCAAAIIIIAAAggggAACCCCAAAIIIIAAAggggAACCCCAAAIIIIAAAggggAACCCCAAAIIIIAAAggggAACCCCAAAIIIIAAAggggAACCCCAAAIIIIAAAggggAACCCCAAAIIIIAAAggggAACCCCAAAIIIIAAAggggAACCCCAAAIIIIAAAggggAACCCCAQMkJ2EruijIvKFUG18glVo9AOYyZSrobaeM/lSosHSQSCQkEAuJ2u7WfFUcwGBS73S5er9eK5iQcDks8Hhe/329Je5FIRKLRqPh8PnE4HKa3GYvFtHuo+ud0Ok1vj5gxnrgYMaPGoYrRi2Pm6NGj8o1vfEMuzCkDBgyQ3/3ud1JTU1Nw5ydNmiQvvvhiRvmnnnpKGhoaCq63GguuX79eHnjggYyu33HHHbJjx46CSTo6OuRb3/qWHD9+PK2OI0eOyA033CBdxUzBDXZTkDxjvKqal1SusXJuKveYIR8aH4dG11iMfDho0KCCuqHmVTUm1NqwUtfAxcgzlbwGLmbMnDp1ivVgQSPdukKlkv+sftYuRp4p9/VMd1FZzDxj1f6MlTFz5swZ+fa3vy0fffRRGvuWLVukrq5OV4JQz2T19fXyxz/+MaOeoUOHSlNTkwwfPlxXG+Ve+ODBg7J48WI5dOhQRlfUHkdLS4sMHjxYVzdbW1tl6tSpaXX07dtX3nrrLendu3dBdVf6nh55pqCw6LZQNcbMk08+KfPnz89wefnll2XChAmGIO/atUuWLl0qx44dy1rfFVdcIbNnz5aZM2dKr169DGmzWJWcP39empubZcOGDXL27NmslzFw4EBpbGyU8ePHG3KZO3fulIkTJ2bUtXr1annwwQd1tUGe0cWXtXA15hnjFdNrLPS5Sa0vb775Zjl58iTrS7NvUpb6i7m+3Lt3r/bOtxKfmxR1MfKMerZ3uVyWfguh9oE9Ho8l0RsKhSSZTGrvf6w41Lsm9VMxatW3EFbvz1RjzNhsGZ978f2XvgFV2Adc+tqkNAJdCTCeiQ0EEEAAAQQQQAABBBBAAAEEEEAAAQQQQAABBBBAAAEEEEAAAQQQQAABBBBAAAEEEEAAAQQQQAABBBBAAAEEEEAAAQQQQAABBBBAAAEEEEAAAQQQQAABBBBAAAEEEEAAAQQQQAABBBBAAAEEEEAAAQQQQAABBBBAAAEEEEAAAQQQQAABBBBAAAEEEEAAAQQQQAABBBBAAAEEEEAAgZITsJXcFWVeUKoMrpFLrB6BchgzlXQ30sZ/KlV4OkgkEhIIBMTtdms/K45gMCh2u128Xq8VzUk4HJZ4PC5+v9+S9iKRiESjUfH5fOJwOExvMxaLiTJV7TmdTtPbI2aMJy6VmKmtrZVDhw6ldfDtt9+WIUOGFNTpzs5Ouf322+XVV19NK6/GYmtrq9x2220F1Vvthfbt2yd1dXVa7r7wGD16tLzyyity6aWXFkR0+PBhuemmm9LKDh06VNra2oQ8UxBpt4WsnpvUvKRyDXNTbveSfJibU7HPKkY+LLTPar2u1mtqbVipa+Bi5Bk1F6p1RSWugYsVM6NGjRK1JrjwYD1Y6Mg3r1yp5D/WM8beY6uftYuVZ6zcn7Fqbrr11lvlwIEDaQGxZs0amTt3rq4gUc/N06dPFxUbFx+NjY3y0EMP6aq/0go/9thjsnTp0oxuqfXXpk2btOdoPcfatWtl3rx5aVWMGDFCXn/99YKrVc/arGcK5stasBrmpmqJmRdeeEFmzpyZdp/VO4Vdu3bJmDFjdAeOej5bsGCBlh+yHX369JH58+frzuW6L9SkClROW716tZw+fTprC2r+WbVqlbaPpPfYu3evjB8/XpLJZFpVzc3NUl9fr6t61jO6+LIWZm4y3rSQuYn1pfH3oZAai7W+fPHFFy19r23Vc9Pn96AYeUbN+y6Xy9JvIdRziMfjKST08i4TCoW0edaIeTuXxtW7JvVT+7KV+i1EtcWMzZbxuRfff+UyGLo+p/APuPS1S2kEsgkwnokLBBBAAAEEEEAAAQQQQAABBBBAAAEEEEAAAQQQQAABBBBAAAEEEEAAAQQQQAABBBBAAAEEEEAAAQQQQAABBBBAAAEEEEAAAQQQQAABBBBAAAEEEEAAAQQQQAABBBBAAAEEEEAAAQQQQAABBBBAAAEEEEAAAQQQQAABBBBAAAEEEEAAAQQQQAABBBBAAAEEEEAAAQQQQAABBBBAAIGSE7CV3BVlXlCqDK6RS6wegXIYM5V0N9LGfyqlLx0kEgkJBALidru1nxVHMBgUu90uXq/XiuYkHA5LPB4Xv99vSXuRSESi0aj4fD5xOBymtxmLxUSZqvacTqfp7REzxhMXO2YWL14sK1asSOtYc3Oz1NfXF9TZzs5OGTt2rBw4cCCt/IABA2Tr1q3Sv3//guql0GcC7e3tMmXKFDl+/HgayYgRI2TPnj1y6aWXFkTV0tIiM2fOTCu7aNEiaWpqEvJMQaTdFrJ6blLzkso1zE3d30vyofGxbmaNxciHhfZHrdnVek2tDSt1DVyMPKOeY9QavxLXwFbHDPmv0NFdnHKlkv9Yzxh7/61+1rY6zyitSouZhoYG2bBhQ1ogLFiwQFauXKkrOH7yk5/IsmXLMuoYNGiQrF+/Xmpra3XVX6mF29raRN2To0ePZnRReT7yyCO6ur5w4UJZtWpVWh2zZ8/W7kmhh3rWZj1TqF72cpWWZy7uZTXEzObNm2X69OkZN1jteY0ZM0Z3wKi9yXnz5snZs2cz6lLvR3784x+LWhtXw6H2/B5//HFtv+ji44orrpA1a9Zoe5B6j71792p7xRcf27dvl0mTJumqnvWMLr6shashz5Ty/gzrS+NjWk+NxVpfqtxs5XvtatjTU+Pe5XJZ+i2E2gf2eDx6QjDnsqFQSJLJpPb+x4pDrR3UT+3LVuq3ENUUMzZbxudefP+lbyDp+4BLX9uURuBiAcYzMYEAAggggAACCCCAAAIIIIAAAggggAACCCCAAAIIIIAAAggggAACCCCAAAIIIIAAAggggAACCCCAAAIIIIAAAggggAACCCCAAAIIIIAAAggggAACCCCAAAIIIIAAAggggAACCCCAAAIIIIAAAggggAACCCCAAAIIIIAAAggggAACCCCAAAIIIIAAAggggAACCCCAAAIIIIAAAgggUHICtpK7oswLSpXBNXKJ1SNQDmOmku5G2vhPpfSng0QiIYFAQNxut/az4ggGg2K328Xr9VrRnITDYYnH4+L3+y1pLxKJSDQaFZ/PJw6Hw/Q2Y7GYKFPVntPpNL09YsZ44mLFzLFjx+R73/teWoemT58uzz33XMGdvO222+TVV19NKz9s2DDZsWOH9OrVq+B6KfilwPnz52XSpEny5ptvprGMHj1a9u3bVzDVvffeK5s2bUorv3//fhk5cqSQZwpm7bKg1XOTmpdUrmFuyn5LXnvtNRk1ahT50PhQN7XGYuTDQjuk1u1qvabWhpW6Bi5GnlHPMWqNX4lrYKtihvxX6KgubrlSyX+sZ4yNA6ufta3KMxcqVUrMtLS0yMyZM9MCYPLkybJt2zZdQVFfXy8bN27MqEP9e3Nzs666q6Wwui/q/lx8zJgxI+u/5+Ny5513yvbt29OKqPui7k+hh3rWZj1TqF72cpWSZ7pSqeSYaWtrk1tuuUXUfHjh8fLLL8uECRN0B8r9998vzzzzTNZ61N+WLVtWdXuXak2p+v30009ndbnvvvu6/Fs+N2Tnzp0yceLEtCLq2fiNN96Q2trafKrKOJf1jC6+rIUrOc+oDpdqzLC+ND6WjaqxGOvL73//+5a+166GPT21L+tyuSz9FkLNdR6Px6hQ7LaeUCgkyWRSe/9jxaHeNamf2pet1G8hqiVmsnw/w/df+gaR/g+49LVPaQQuFGA8Ew8IIIAAAggggAACCCCAAAIIIIAAAggggAACCCCAAAIIIIAAAggggAACCCCAAAIIIIAAAggggAACCCCAAAIIIIAAAggggAACCCCAAAIIIIAAAggggAACCCCAAAIIIIAAAggggAACCCCAAAIIIIAAAggggAACCCCAAAIIIIAAAggggAACCCCAAAIIIIAAAggggAACCCCAAAIIIIAAAiUnYCu5K8q8oFQZXCOXWD0C5TBmKulupI3/VMqYdJBIJCQQCIjb7dZ+VhzBYFDsdrt4vV4rmpNwOCzxeFz8fr8l7UUiEYlGo+Lz+cThcJjeZiwWE2Wq2nM6naa3R8wYT1yMmPnGN74h7e3tX3SmX79+8s4770hNTU1BHZw0aZK8+OKLaWVHjRolO3fulK9+9asF1Umh7AJ/+9vfZMKECbJ///60E+644w7ZsWNHQWwdHR0ycOBA+ctf/vJFefX/f/rTn7T/J88UxNptIavnJjUvqVzD3JR5W/7lX/5Fjh07Rj40PsxNr7EY+bDQTqm1u1qvqbVhpa6Bi5Fn1HOMWuNX4hrYipgh/xU6ootfrlTyH+sZY2PB6mdtK/LMxULlHjNHjx4V9Sx94Z7cgAED5He/+13Bz9LKKNvztPr3p556ShoaGowNtAqvbf369fLAAw9k9FLP87KqTD0zf+tb35Ljx4+n1X3kyBEZNGhQwarqWZv1TMF8WQuWe57pSaMSY+bMmTNy8803y8mTJ9O6v2XLFqmrq+uJpNu/qzFaX18vf/zjHzPOGzp0qDQ1Ncnw4cN1tVHuhQ8ePCiLFy+WQ4cOZXRFzXktLS0yePBgXd1sbW2VqVOnptXRt29feeutt6R379666mY9o4sva+FKzDMXdrTUYob1pfExbHSNxVhfXnvttZa+166GPT21L+tyuSz9FkLtA3s8HqNDMmt9oVBIksmk9v7HikO9a1I/tS9bqd9CVEPMXHbZZReHC99/6RtAxnzApe8aKI3A5wKMZ2IBAQQQQAABBBBAAAEEEEAAAQQQQAABBBBAAAEEEEAAAQQQQAABBBBAAAEEEEAAAQQQQAABBBBAAAEEEEAAAQQQQAABBBBAAAEEEEAAAQQQQAABBBBAAAEEEEAAAQQQQAABBBBAAAEEEEAAAQQQQAABBBBAAAEEEEAAAQQQQAABBBBAAAEEEEAAAQQQQAABBBBAAAEEEEAAAQQQQKDkBGwld0WZF5Qqg2vkEqtHoBzGTCXdjbTxn0oZlw4SiYQEAgFxu93az4ojGAyK3W4Xr9drRXMSDoclHo+L3++3pL1IJCLRaFR8Pp84HA7T24zFYqJMVXtOp9P09ogZ44mtjJmHH35YGhsb0zqxa9cuGTduXEEdq6+vl40bN6aVHTVqlOzZs8eS+C/oosu8kBqDY8eOlf3796f1ZMaMGdLS0lJQ73bv3i3jx49PK7t06VJ59NFHtX8jzxTE2m0hq+cmNS+pXMPc9OVtIR8aH9dW11iMfFhoH9X6Xa3X1NqwUtfAxcgz6jlGrfErcQ1sZsyQ/wodyaVTrlTyH+sZY2PC6mdtM/NMVzLlHDO1tbVy6NChtK69/fbbMmTIkIICobOzU26//XZ59dVX08qrea21tVVuu+22guqt9kL79u2Turo6ba/zwmP06NHyyiuvyKWXXloQ0eHDh+Wmm25KKzt06FBpa2srqL7PC6lnbdYzuggzCpdznslFotJi5tZbb5UDBw6kdX3NmjUyd+7cXDi6PEfl0enTp4uaWy8+1L7oQw89pKv+Siv82GOPidoHvPhQz6+bNm3S8qqeY+3atTJv3ry0KkaMGCGvv/66nmq1sqxndBNmVFBpeebiDpZSzLC+ND5+zaixGOtL1jPG3km1HlD7si6Xy9JvIdQ86vF4jO1MF7WFQiFJJpPa+x8rDvWuSf3U82ulfgtR6TFjs2V87sX3X/oGj3EfcOm7DkojoAQYz8QBAggggAACCCCAAAIIIIAAAggggAACCCCAAAIIIIAAAggggAACCCCAAAIIIIAAAggggAACCCCAAAIIIIAAAggggAACCCCAAAIIIIAAAggggAACCCCAAAIIIIAAAggggAACCCCAAAIIIIAAAggggAACCCCAAAIIIIAAAggggAACCCCAAAIIIIAAAggggAACCCCAAAIIIIAAAggggEDJCdhK7ooyLyhVBtfIJVaPQDmMmS88EVgAACAASURBVEq6G2njP5UyNh0kEgkJBALidru1nxVHMBgUu90uXq/XiuYkHA5LPB4Xv99vSXuRSESi0aj4fD5xOBymtxmLxUSZqvacTqfp7REzxhNbETPvvPOODBw4MO3iZ8+eLevXry+oQz/5yU9k2bJlaWWHDRsm+/btk69+9asF1Umh3AT+9re/yW233SZvvvlmWgF1Px555JHcKrnorIaGBtmwYUPavx47dkxuvPFG7d/IMwWxdlvI6rlJzUsq1zA3iZAPjY/nYtVYjHxYaF/VGl6t19TasFLXwMXIM+o5Rq3xK3ENbEbMkP8KHcGlV65U8h/rGWNjw+pnbTPyTE8i5RgzixcvlhUrVqR1rbm5Werr63vqbta/d3Z2ytixY+XAgQNpfx8wYIBs3bpV+vfvX1C9FPpMoL29XaZMmSLHjx9PIxkxYoTs2bNHLr300oKoWlpaZObMmWllFy1aJE1NTQXV93kh9azNekYXYUbhcswz+QhUSsxk24dasGCBrFy5Mh+OjHOz7VeqkwYNGqTtgdbW1uqqv1ILt7W1ibonR48ezeiinv3GzytbuHChrFq1Kq1uPfvSF1bEesb4qKyUPNOVTCnEDOtL4+PWzBqLsb5kPWPsHVXP2mpf1uVyWfothNoH9ng8xnami9pCoZAkk0nt/Y8Vh3rXpH5qX7ZSv4Wo5Jix2TI+9+L7L30Dx9gPuPRdC6URYDwTAwgggAACCCCAAAIIIIAAAggggAACCCCAAAIIIIAAAggggAACCCCAAAIIIIAAAggggAACCCCAAAIIIIAAAggggAACCCCAAAIIIIAAAggggAACCCCAAAIIIIAAAggggAACCCCAAAIIIIAAAggggAACCCCAAAIIIIAAAggggAACCCCAAAIIIIAAAggggAACCCCAAAIIIIAAAggggAACJSdgK7kryrygVBlcI5dYPQLlMGYq6W6kjf9Uyvh0kEgkJBAIiNvt1n5WHMFgUOx2u3i9Xiuak3A4LPF4XPx+vyXtRSIRiUaj4vP5xOFwmN5mLBYTZaraczqdprdHzBhPbHbMTJw4UXbu3PnFhV955ZXy3//931JTU5N3Z1pbW2Xq1Klp5QYMGCCvv/669OrVK+/6KJC/wPnz5+XWW2+V48ePpxXesmWL1NXV5V1hR0eH/NM//ZOcOnXqi7K33357WsyQZ/Jm7bGA1XOTmpdUrqn2uYl82GNoltUJxciHhQKpdbxar6m1YaWugYuRZ9RzjFrjV+Ia2OiYIf8VOnpLs1yp5D/WM8bGh9XP2kbnmVw0yilmXnvtNRk1alRat6ZPny7PPfdcLl3Nes5tt90mr776atrfhg0bJjt27OB5umDV9IIqP06aNEnefPPNtD+MHj1a9u3bV3Ar9957r2zatCmt/P79+2XkyJEF16kKqmdt1jO6CDMKl1OeKaTn5R4zLS0tMnPmzLSuT548WbZt21YIxxdl6uvrZePGjRl1qH9vbm7WVXe1FFb3Rd2fi48ZM2Zk/fd8XO68807Zvn17WhF1X9T90XuwntErmFm+3PNMTyLFjJk//elPrC97ukEl+PdirC9ZzxgbCOpZW+3LulwuS7+FUPvAHo/H2M50UVsoFJJkMqm9/7HiUO+a1E/ty1bqtxCVGjM2W8bnXnz/pW/QGP8Bl77roXR1CzCeq/v+03sEEEAAAQQQQAABBBBAAAEEEEAAAQQQQAABBBBAAAEEEEAAAQQQQAABBBBAAAEEEEAAAQQQQAABBBBAAAEEEEAAAQQQQAABBBBAAAEEEEAAAQQQQAABBBBAAAEEEEAAAQQQQAABBBBAAAEEEEAAAQQQQAABBBBAAAEEEEAAAQQQQAABBBBAAAEEEEAAAQQQQAABBBBAAAEEEECgJAVsJXlV6ReVKoNr5BKrR6Acxkwl3Y208Z9KmZMOEomEBAIBcbvd2s+KIxgMit1uF6/Xa0VzEg6HJR6Pi9/vt6S9SCQi0WhUfD6fOBwO09uMxWKiTFV7TqfT9PaIGeOJzYqZHTt2yOTJk9MueMuWLVJXV5d3J44cOSLf/OY3Rd3/zw81pt544w3p379/3vVRoHCB9vZ2ueWWW7Tc/fmhcs3vf/97GTx4cN4Vt7a2ytSpU9PKbd++XSZNmvTFv5Fn8mbtsYDVc5Oal1Suqda5iXzYY0iW5QnFyIeFQqm1vFqvqXxdqWvgYuQZNReq9UglroGNihnyX6GjtrTLlUr+Yz1jbJxY/axtVJ7JR6FcYuZf/h+79h7sVHkufvzJJFsjiZN0EpCOoID1hlUuXnoEhTO/ilgU9IjT6pTLSOsGvBzlohVk21YQrALSesG9rTpcOmorngpqRWjngIKnXrhZqZfqxkKnCMk0GROMJpn85olnr0PYwF4rWVm5fdfM/kN8r5/1rud93pU1cKBs377dmNopp5wiO3bskG7dulmZrlFWz1bPP/98Qd0RI0bICy+8IMcdd1xRbVLp8AJffPGFXHnllbJu3bqCAldffbXonljMdeDAARkwYID87W9/M6rrf2/btq2Y5grq6FmbfKZkxoIGaiXOFDvrWl0zW7dulXPPPVcO/o3j7LPPlv/5n/8pOraq4eHiq/77Qw89JDfffHOxzA1Z7+GHH5Zbbrml09xLiZ/amMbQf/u3f5N3333XaNvlcsk777wjgwYNKtmafKZkwk4N1GqcMStRqTUzdOhQee+998gvzd6oKipXifySfMbeBaBnbX0v6/P5HP0WQt8DBwIBeydzhNZisZhks9n87z9OXPpbk/7pe9l6/RaiHteM5mCHXHz/VdoDU54PuEobE7UbV4DnuXHvPTNHAAEEEEAAAQQQQAABBBBAAAEEEEAAAQQQQAABBBBAAAEEEEAAAQQQQAABBBBAAAEEEEAAAQQQQAABBBBAAAEEEEAAAQQQQAABBBBAAAEEEEAAAQQQQAABBBBAAAEEEEAAAQQQQAABBBBAAAEEEEAAAQQQQAABBBBAAAEEEEAAAQQQQAABBBBAAAEEEEAAAQQQQAABBBBAAAEEqlbAVbUj+7+B5WpgjAyxcQRq4Zmpp7tR8PzncuULB5lMRiKRiPj9/vyfE1c0GhW32y3BYNCJ7iQej0s6nZZwOOxIf4lEQpLJpIRCIfF4PGXvM5VKiZpqf16vt+z9sWbsJy7Hmhk4cKBs377dGOzll18uL774YlGDP++88+Sdd94pqPvKK6/IyJEji2qPSqUJrF27Vi677LKCRs4991x5++23i2r4iiuukJdeesmoO2DAANm2bVtBW8SZomiPWsnpvUn3JY01jbg3EQ/tX7/V0mIl4mGxc9d8XvM1zQ3rNQeuRJzRc4zm+PWYA9uxZoh/xT6x1V+vWuIf+Yy9a8Xps7YdccaqQLWvmbvvvlvmzp1bMK01a9aInpmKuZqbm+Xxxx8vqDpixAh5+eWXHXlfVMyYa72OPkejRo2SdevWFUzlhhtukLa2tqKmp+9SRo8eXVC3paVF7rnnnqLaO7iSnrXJZ0pmLGig2uNMqbOtxTUzZMgQeeONNwqm/uabb8r5559fFMeXX34pY8aMkVdffbWgvp4LVq5cyfvKolRFNL8cN25cPiYdfF166aWyevVqOfbYY4tq+a233pILLrigoO6FF14omzdvLqq9QyuRz9jCWNBILcYZKwpOrxnySyt3pzrLViK/JJ+xdy3oPdT3sj6fz9FvIfQ9cCAQsHcyR2gtFotJNpvN//7jxKW/Nemf5l/1+i1Eva0Zl6vT5158/1Xaw1K+D7hKGxe1G1OA57kx7zuzRgABBBBAAAEEEEAAAQQQQAABBBBAAAEEEEAAAQQQQAABBBBAAAEEEEAAAQQQQAABBBBAAAEEEEAAAQQQQAABBBBAAAEEEEAAAQQQQAABBBBAAAEEEEAAAQQQQAABBBBAAAEEEEAAAQQQQAABBBBAAAEEEEAAAQQQQAABBBBAAAEEEEAAAQQQQAABBBBAAAEEEEAAAQQQQAABBKpawFXVo/t6cLkaGCNDbByBWnhm6uluFDz/uVx5w0Emk5FIJCJ+vz//58QVjUbF7XZLMBh0ojuJx+OSTqclHA470l8ikZBkMimhUEg8Hk/Z+0ylUqKm2p/X6y17f6wZ+4ntXDNLly6VG2+8sWCQb775ppx//vmWB67taHsHXw899JDcfPPNltuign0CDz/8sNxyyy0FDU6dOlUeffRRy5289dZbcsEFFxTU03a0vYMv4oxl2i4rOL036b6ksaaR9ibiYZfLsOYLVCIeFoumOb3ma5ob1msOXIk4o+cYzfHrMQcuZc0Q/4p9UmunXrXEP/IZe9eM02ftUuJMsTOv1jWzY8cOGTBgQMG0brrpJtFnrZjr5z//ufzsZz8rqHrxxRfL2rVr5bjjjiumSeqYFPjiiy9k5MiR8tprrxXU0Pvx05/+1GQrhcX0HcgjjzxS8I/bt2+Xc845p6j2Dj1rk8+UzFjQQLXGGbtmqe9namXN3HnnnfKLX/yiYOqtra3S3NxcFMeXX34po0aNkj/96U8F9c8++2x55plnpH///kW1S6WvBXbu3CnXXnutvPvuuwUk/+///T95+eWX5dhjjy2Kqq2tTSZPnlxQ9yc/+Yncd999RbV3aCXyGVsYCxqppThTzOydWjPkl8XcneqsU4n8knzG3rWgZ219L+vz+Rz9FkLfAwcCAXsnc4TWYrGYZLPZ/O8/Tlz6W5P+6XvZev0Wop7WjMvV6XMvvv8q7UEp7wdcpY2N2o0nwPPcePecGSOAAAIIIIAAAggggAACCCCAAAIIIIAAAggggAACCCCAAAIIIIAAAggggAACCCCAAAIIIIAAAggggAACCCCAAAIIIIAAAggggAACCCCAAAIIIIAAAggggAACCCCAAAIIIIAAAggggAACCCCAAAIIIIAAAggggAACCCCAAAIIIIAAAggggAACCCCAAAIIIIAAAggggAACCCCAAAJVL+Cq+hGK5GpgjAyxcQRq4Zmpp7tR8PzncuUPB5lMRiKRiPj9/vyfE1c0GhW32y3BYNCJ7iQej0s6nZZwOOxIf4lEQpLJpIRCIfF4PGXvM5VKiZpqf16vt+z9sWbsJ7ZrzfTt21d27dplDHDKlCmydOlSywN+5pln5Lrrriuo19zcLK2trZbbooL9ApMnT5a2traChp9++mm59tprLXc2depUeeyxx4x6ffr0kfb29k7tEGcs03ZZwem9SfcljTWNsjcRD7tcgnVRoBLxsFg4zes1X9PcsF5z4ErEGT3HaI5fjzlwsWuG+FfsU1pb9aol/pHP2LtunD5rFxtnSpl1Na6Zq666Sl544QVjWr1795b3339funXrZnmqK1eulPHjxxfUO/vss+WPf/yjdO/e3XJ7VLAusH//fvnud78r7777bkHlFStWyLhx4yw3eODAATnjjDNk9+7dRt0xY8YUrBnLjR5UQc/a5DOlCHauW41xxs4Z1sKaWb9+vYwYMaJg2tdff708+eSTRVOMHDlSXn311YL6F198saxatYr4WrRqYUWNn2PHjpXXXnut4H9ceumlsnbt2qJ7mTRpkjz11FMF9detWyeXXHJJ0W0eXJF8xhbGgkZqIc6UMmsn1gz5ZSl3qPrqViK/JJ+xdx3oWVvfy/p8Pke/hdD3wIFAwN7JHKG1WCwm2Ww2//uPE5f+1qR/+l62Xr+FqJc143J1+tyL779Ke0jK/wFXaeOjdmMJ8Dw31v1mtggggAACCCCAAAIIIIAAAggggAACCCCAAAIIIIAAAggggAACCCCAAAIIIIAAAggggAACCCCAAAIIIIAAAggggAACCCCAAAIIIIAAAggggAACCCCAAAIIIIAAAggggAACCCCAAAIIIIAAAggggAACCCCAAAIIIIAAAggggAACCCCAAAIIIIAAAggggAACCCCAAAIIIIAAAggggEBNCLhqYJS5GhgjQ2wcgVp4ZurpbhQ8/1988YV4vd6yzy+TyUgkEhG/35//c+KKRqPidrslGAw60Z3E43FJp9MSDocd6S+RSEgymZRQKCQej6fsfaZSKVFT7Y81Yw93ra2ZX/7yl3LbbbcVTP7TTz+Vk046yRKIrqNvf/vbsnfvXqPeoEGDZMuWLZbaoXB5BQYPHixbt241OunZs6f85S9/yccAK9ff//53OfnkkwuqLFmyRG699dZOzRBnrMiaK+t0nNF9Sfenet+bli9fLj/5yU+Ih+aWYc2XqkQ8LBYtl8vl8zXNDes1B65EnNFzjOb49ZgDW10z5IPFPp21Wa9a4h/5jL3rx+n3M1bjjB2zraY1s2rVKrnmmmsKprVixQoZN26c5anqmfk73/mO6D3suHR/2rBhg/Tv399ye1QoXmDnzp0yfPjw/LvOjkvzrz//+c+isdPqtXLlShk/fnxBteeee07Gjh1rtanDltezNvmMLZRGI9UUZ+yd2detVfuaGThwoGzfvt2Y+imnnCI7duyQbt26FcWhz9rzzz9fUHfEiBHywgsvyHHHHVdUm1Q6vID+HnXllVfKunXrCgpcffXVontmMdeBAwfknHPOkY8//tioPmDAANm2bVsxzR22TqPnM7ZBHtRQtceZUudczjVDflnq3anO+pXIL8ln7F0Lek7T97I+n8/RbyH0HBIIBOydzBFai8Viks1mLf9OWOzg9Lcm/dNzb71+C1EPa8bl6vS5F99/Fbvov67H95yl+VHbXgGeZ3s9aQ0BBBBAAAEEEEAAAQQQQAABBBBAAAEEEEAAAQQQQAABBBBAAAEEEEAAAQQQQAABBBBAAAEEEEAAAQQQQAABBBBAAAEEEEAAAQQQQAABBBBAAAEEEEAAAQQQQAABBBBAAAEEEEAAAQQQQAABBBBAAAEEEEAAAQQQQAABBBBAAAEEEEAAAQQQQAABBBBAAAEEEEAAAQQQQAABBBBAwAYBlw1tlLuJXLk7oH0ELAjUwjNjYTpVX7Tg+d+zZ4+EQiHxer1lH3gmk5FIJCJ+vz//58QVjUbF7XZLMBh0ojuJx+OSTqclHA470l8ikZBkMpm/hx6Pp+x9plIpUVPWjH3UtbRm+vbtK7t27TImf/vtt8v9999vGWPSpEny1FNPFdTbtGmTDBkyxHJbVCifwObNm2Xo0KEFHVx//fXy5JNPWu70jjvukAceeMCo16dPH2lvbz9sO8QZy7xdVnA6zui+pPtTPe9N/fr1k927dxMPu1x99VGgUvGwWL1cLpfP1zQ3rNccuBJxRs8xmuPX47nJypohHyz2yazNetUU/8hn7F1DTr+fsRJn7JpptayZgQMHyvbt241pXX755fLiiy8WNc3zzjtP3nnnnYK6r7zyiowcObKo9qhUmsDatWvlsssuK2jk3HPPlbfffruohq+44gp56aWXjLoDBgyQbdu2FdXW4SrpWZt8xjbOfEPVEmfsndX/tVata+buu++WuXPnFkx7zZo1os9QMVdzc7M8/vjjBVVHjBghL7/8siPv24sZc63X0Txk1KhRsm7duoKp3HDDDdLW1lbU9HRvHT16dEHdlpYWueeee4pq73CVGjmfsQ3xkIaqNc7YNd9yrRnyS7vuUPW1U4n8knzG3nWge5y+l/X5fI5+C6HvgQOBgL2TOUJrsVhMstls/vcfJy79rUn/9L1svX4LUetrxuXq9LkX33+V9nDwPWdpftS2V4Dn2V5PWkMAAQQQQAABBBBAAAEEEEAAAQQQQAABBBBAAAEEEEAAAQQQQAABBBBAAAEEEEAAAQQQQAABBBBAAAEEEEAAAQQQQAABBBBAAAEEEEAAAQQQQAABBBBAAAEEEEAAAQQQQAABBBBAAAEEEEAAAQQQQAABBBBAAAEEEEAAAQQQQAABBBBAAAEEEEAAAQQQQAABBBBAAAEEEEAAAQQQsEHAZUMb5W4iV+4OaB8BCwK18MxYmE7VFy14/r/44guJRqMSCoXE6/WWffCZTEYikYj4/f78nxOXzs/tdkswGHSiO4nH45JOpyUcDjvSXyKRkGQymb+HHo+n7H2mUinWjM3KtbBm2traZPLkycbM9Zn6xz/+ISeccIIljTVr1siYMWMK6sydO1fmzJljqR0KOyMwb948aWlpKehs9erVMnr0aEsD+Oyzz+TEE0+UbDZr1GttbZXm5ubDtkOcscRrqrDTcUb3Jd2f6nFvIh6aWnJ1V6hS8bBYyFwul8/XNDes1xy4EnFGzzGa49fjucnMmiH+FftE1na9aop/5DP2riWn38+YiTP2zlAcfz9z6N60dOlSufHGGwum9eabb8r5559vearajrZ38PXQQw/JzTffbLktKtgn8PDDD8stt9xS0ODUqVPl0UcftdzJW2+9JRdccEFBPW1H27Pr0rN2o+czdll2tNMIe1M1rZkdO3bIgAEDCm7jTTfdJPosFnP9/Oc/l5/97GcFVS+++GJZu3atHHfcccU0SR2TAvq71MiRI+W1114rqKH346c//anJVgqL6Z74yCOPFPzj9u3b5ZxzzimqvcNVasR8xja8IzTE3mRNmPzSmlctlq5Efkk+Y+9K0bO2vpf1+XyOfguh74EDgYC9kzlCa7FYLP97n/7+48SlvzXpn76XrddvIWp5zbhcnT734vuv0h4MvucszY/a9grwPNvrSWsIIIAAAggggAACCCCAAAIIIIAAAggggAACCCCAAAIIIIAAAggggAACCCCAAAIIIIAAAggggAACCCCAAAIIIIAAAggggAACCCCAAAIIIIAAAggggAACCCCAAAIIIIAAAggggAACCCCAAAIIIIAAAggggAACCCCAAAIIIIAAAggggAACCCCAAAIIIIAAAggggAACCCCAAAIIIIAAAjYIuGxoo9xN5MrdAe0jYEGgFp4ZC9Op+qIFz38ul5NUKiXRaFRCoZB4vd6yTyCTyUgkEhG/35//c+LS+bndbgkGg050J/F4XNLptITDYUf6SyQSkkwm8/fQ4/GUvU/WjP3E1b5mBg4cKNu3bzcmPn36dFm0aJFliEPbufDCC2Xz5s2W26GCcwJDhgyRN954w+hwwIABsm3bNssDmDFjhixevNh0O8QZy8RdVnA6zui+pPtTve1NxMMul1rdFqhUPCwWVPN8zYE1N6zXHLgScUbPMZrj1+O5qas1Q/wr9mms/XrVFP/IZ+xdT06/n+kqztg7u69bq+SaOfXUU2XXrl3GtKZMmSJLly61PM1nnnlGrrvuuoJ6zc3N0traarktKtgvMHnyZGlrayto+Omnn5Zrr73WcmdTp06Vxx57zKjXp08faW9vt9zO0SroWbuR8xlbMf+3sUrGGafeA1fLmrnqqqvkhRdeMG5j79695f3335du3bpZvrUrV66U8ePHF9Q7++yz5Y9//KN0797dcntUsC6wf/9++e53vyvvvvtuQeUVK1bIuHHjLDd44MABOeOMM2T37t1G3SuvvFJ+//vfW27raBUaLZ9ptDhj62L538bsXDN9+/YlvyzHTaqyNiuRX5LP2LsI9Kyt72V9Pp+j30JozA4EAvZO5gitxWIxyWaz+d9/nLj0tyb90/eyTu1NTn8/U6trxuXq9LkX33+V9lDwPWdpftS2V4Dn2V5PWkMAAQQQQAABBBBAAAEEEEAAAQQQQAABBBBAAAEEEEAAAQQQQAABBBBAAAEEEEAAAQQQQAABBBBAAAEEEEAAAQQQQAABBBBAAAEEEEAAAQQQQAABBBBAAAEEEEAAAQQQQAABBBBAAAEEEEAAAQQQQAABBBBAAAEEEEAAAQQQQAABBBBAAAEEEEAAAQQQQAABBBBAAAEEEEAAAQQQsEHAZUMb5W4iV+4OaB8BCwK18MxYmE7VFy14/nO5r/8zlUpJNBqVUCgkXq+37JPIZDISiUTE7/fn/5y4dH5ut1uCwaAT3Uk8Hpd0Oi3hcNiR/hKJhCSTyfw99Hg8Ze+TNWM/cbWumTVr1siYMWMKJvzJJ59I3759LSEsWrRIZs6cWVBnw4YNMmzYMEvtUNhZgY0bN8rw4cMLOl24cKHMmDHD0kDa29ulX79+BXVWr14to0ePPmI7xBlLxKYKOx1ndF/S/ale9ibioallVreFKhkPi0XVXF9zYM0N6zUHrkSc0XOM5vj1eG460poh/hX7FNZHvWqLf+Qz9q4rp9/PNMre9OCDD0pLS0vBzfr000/lpJNOsnQDdR//9re/LXv37jXqDRo0SLZs2WKpHQqXV2Dw4MGydetWo5OePXvKX/7yl/w5yMr197//XU4++eSCKkuWLJFbb73VSjNdltWzdiPmM13ClFCgEfamSq+ZVatWyTXXXFNwl1asWCHjxo2zfOc0hn7nO98R3QM7Ls3v9T1l//79LbdHheIFdu7cmX/vqOur49Lz65///GfR2Gr1WrlypYwfP76g2nPPPSdjx4612tRRyzdKPuP0O71KxxlbF8khjdmxZn75y1/KbbfdRn5ZzhtVRW1XIr8kn7F3AWieoec5n8/n6LcQuo8GAgF7J3OE1mKxmGSzWcvnnmIHp/uS/mneVq/fQtTimnG5On3uxfdfxS7yr+vxPWdpftS2V4Dn2V5PWkMAAQQQQAABBBBAAAEEEEAAAQQQQAABBBBAAAEEEEAAAQQQQAABBBBAAAEEEEAAAQQQQAABBBBAAAEEEEAAAQQQQAABBBBAAAEEEEAAAQQQQAABBBBAAAEEEEAAAQQQQAABBBBAAAEEEEAAAQQQQAABBBBAAAEEEEAAAQQQQAABBBBAAAEEEEAAAQQQQAABBBBAAAEEEEAAAQQQsEHAZUMb5W4iV+4OaB8BCwK18MxYmE7VFy14/nO5//vPVCol0WhUQqGQeL3esk8kk8lIJBIRv9+f/3Pi0vm53W4JBoNOdCfxeFzS6bSEw2FH+kskEpJMJvP30OPxlL1P1oz9xNW4Zq688kpZvXq1MdkJEybIsmXLLE1e59WnTx+JxWJGvRtvvFEeeeQRS+1QuDICIXWU8wAAIABJREFUN910kzz66KNG5xpDd+3aJYFAwNKAJk6cKMuXLzfqjBkzRl544YWjtkGcsURsqrDTcUb3Jd2f6mFvIh6aWmJ1XaiS8bBYWM33NQfW3LBec+BKxBk9x2iOX4/npsOtGeJfsU9g/dSrtvhHPmPv2nL6/Uwj7E16/v3000+NG3X77bfL/fffb/nGTZo0SZ566qmCeps2bZIhQ4ZYbosK5RPYvHmzDB06tKCD66+/Xp588knLnd5xxx3ywAMPGPV0LbW3t1tup6sKetZutHymK5NS/38j7E2VXDMDBw6U7du3G7dp1KhR8tJLLxV128477zx55513Cuq+8sorMnLkyKLao1JpAmvXrpXLLrusoJFzzz1X3n777aIavvzyy+Xll1826g4YMEC2bdtWVFtHq9QI+QxnbXuXTalrpm/fvvl38h0X+aW996faWqtUfkk+Y+9K0LO2vpf1+XyOfguh74Gt/n5X7Mz1d99sNpv//ceJS39r0j99L1uv30LU2ppxuTp97sX3X6U9DHzPWZofte0V4Hm215PWEEAAAQQQQAABBBBAAAEEEEAAAQQQQAABBBBAAAEEEEAAAQQQQAABBBBAAAEEEEAAAQQQQAABBBBAAAEEEEAAAQQQQAABBBBAAAEEEEAAAQQQQAABBBBAAAEEEEAAAQQQQAABBBBAAAEEEEAAAQQQQAABBBBAAAEEEEAAAQQQQAABBBBAAAEEEEAAAQQQQAABBBBAAAEEEEAAAQRsEHDZ0Ea5m8iVuwPaR8CCQC08MxamU/VFC57/XK4wHKRSKYlGoxIKhcTr9ZZ9MplMRiKRiPj9/vyfE5fOz+12SzAYdKI7icfjkk6nJRwOO9JfIpGQZDKZv4cej6fsfbJm7CeupjXz0UcfyWmnnVYwyddff12GDh1qaeKzZ8+WBQsWGHX0ef/kk0+ke/fultqhcGUE9u/fL/369RONLx3XrFmzZP78+ZYGtGnTJrnooosK6nz44Ydy6qmnHrUd4owlZlOFnY4zui/p+qnlvYl4aGpp1X2hSsfDYoE159ccWHPDes2BKxFn9ByjOX49npsOXjO67skHi3366qdeNcY/8hl715fT72fqeW9qa2uTyZMnGzdI30H94x//kBNOOMHSTVuzZo2MGTOmoM7cuXNlzpw5ltqhsDMC8+bNk5aWloLOVq9eLaNHj7Y0gM8++0xOPPFEyWazRr3W1lZpbm621I6ZwnrWbpR8hhzYzIroukyl1swzzzwj06ZNKxjgm2++Keeff37Xgz6kxI033ihLly4t+NeHHnpIbr75ZsttUcE+gYcfflhuueWWgganTp0qjz76qOVO3nrrLbngggsK6mk72p7dVz3nMx1WnLXtXTXFrhnyS3vvQ620Vqn8shHO2k7nwPpe1ufzOfothL4HDgQCjiz3WCyWP7/o7z9OXPpbk/7pe9l6/RailtaMy9Xpcy++/yrtQeB7ztL8qG2vAM+zvZ60hgACCCCAAAIIIIAAAggggAACCCCAAAIIIIAAAggggAACCCCAAAIIIIAAAggggAACCCCAAAIIIIAAAggggAACCCCAAAIIIIAAAggggAACCCCAAAIIIIAAAggggAACCCCAAAIIIIAAAggggAACCCCAAAIIIIAAAggggAACCCCAAAIIIIAAAggggAACCCCAAAIIIIAAAggggAACCCBgg4DLhjbK3USu3B3QPgIWBGrhmbEwnaovWvD853Kdw0EqlZJoNCqhUEi8Xm/ZJ5TJZCQSiYjf78//OXHp/NxutwSDQSe6k3g8Lul0WsLhsCP9JRIJSSaT+Xvo8XjK3idrxn7ialkzd999t8ydO9eY4JAhQ2TTpk2WJvzZZ59Jr169RJ/1jmvBggVy5513WmqHwpUVuO+++2TWrFnGIDS27NmzR0444QRLAxs6dKhs3rzZqNPS0iL33HNPl20QZ7okslzA6Tij+5LuT7W6NxEPLS+xuq1Q6XhYLKzm/ZoDa/yu1xy4EnFGzzGa49fjualjzdx///3ywAMPkA8W+/DVUb1qjH/kM/YuMKffz9Tr3jRw4EDZvn27cXOmT58uixYtsnyzDm3nwgsvLDhLWW6QCmUX0Hcmb7zxhtHPgAEDZNu2bZb7nTFjhixevLjkdsx0rGftRshnyIHNrAZzZSqxZvr16ye7d+82BjhlyhRZunSpuQEfVOqZZ56R6667rqBec3OztLa2Wm6LCvYLTJ48Wdra2goafvrpp+Xaa6+13NnUqVPlscceM+r16dNH2tvbLbdjpkK95jMHz52ztpmVYL5MMWuG/NK8b72VrFR+2QhnbadzYH0v6/P5HP0WQnPgQCDgyGMRi8Ukm83mf/9x4tLfmvRP38vW67cQtbJmXK5On3vx/VdpDwHfc5bmR217BXie7fWkNQQQQAABBBBAAAEEEEAAAQQQQAABBBBAAAEEEEAAAQQQQAABBBBAAAEEEEAAAQQQQAABBBBAAAEEEEAAAQQQQAABBBBAAAEEEEAAAQQQQAABBBBAAAEEEEAAAQQQQAABBBBAAAEEEEAAAQQQQAABBBBAAAEEEEAAAQQQQAABBBBAAAEEEEAAAQQQQAABBBBAAAEEEEAAAQQQQAABGwRcNrRR7iZy5e6A9hGwIFALz4yF6VR90YLnP5c7fDhIpVISjUYlFAqJ1+st+6QymYxEIhHx+/35PycunZ/b7ZZgMOhEdxKPxyWdTks4HHakv0QiIclkMn8PPR5P2ftkzdhPXA1r5lvf+pZ8/PHHxuRaW1ulubnZ0mRnz54tCxYsMOr06tVLdu/ebakNCleHQO/evWXPnj3GYGbNmiXz58+3NLi2tjaZPHmyUeeUU06Rv/3tb6baIM6YYrJUyOk4o/uS7k+1uDcRDy0trbovXOl4WCyw5v6aA2tuWK85cCXijJ5jNMevx3OTrpl+/frJrl27yAeLffDqrF41xj/yGXsXmdPvZ+ptb1qzZo2MGTOm4KZ88skn0rdvX0s3atGiRTJz5syCOhs2bJBhw4ZZaofCzgps3LhRhg8fXtDpwoULZcaMGZYG0t7ent9/D75Wr14to0ePttSO2cJ61q73fIYc2OxqMFfOyTXzy1/+Um677baCgX366ady0kknmRvs/5bSNfDtb39b9u7da9QbNGiQbNmyxVI7FC6vwODBg2Xr1q1GJz179pS//OUv+fdIVq6///3vcvLJJxdUWbJkidx6661WmjFdtt7ymcNNnLO26eVgqqCVNUN+aYq0bgtVMr9shLO20zmw5iM+n8/RbyH0PXAgEHDkGYnFYpLNZi3v28UOTn9r0j99L1uv30LUwppxuTp97sX3X8Uu6q/r8T1naX7UtleA59leT1pDAAEEEEAAAQQQQAABBBBAAAEEEEAAAQQQQAABBBBAAAEEEEAAAQQQQAABBBBAAAEEEEAAAQQQQAABBBBAAAEEEEAAAQQQQAABBBBAAAEEEEAAAQQQQAABBBBAAAEEEEAAAQQQQAABBBBAAAEEEEAAAQQQQAABBBBAAAEEEEAAAQQQQAABBBBAAAEEEEAAAQQQQAABBBBAAAEEELBBwGVDG+VuIlfuDmgfAQsCtfDMWJhO1RcteP5zuSOHg1QqJdFoVEKhkHi93rJPLJPJSCQSEb/fn/9z4tL5ud1uCQaDTnQn8Xhc0um0hMNhR/pLJBKSTCbz99Dj8ZS9T9aM/cSVXDP//d//LSNGjDAmdcwxx8i//vUv6datm+mJ6vrr2bOn6FrsuB588EG57bbbTLdBweoRWLJkiUybNs0YkMbqvXv3is/nMz3IAwcOyDe+8Q356quvjDrr1q2TSy65xFQbxBlTTJYKOR1nNC5oTKilvWn9+vXEQ0urqv4LV0M8LFZZ83/NgTU3rNccuBJxRs8xmuPX27mJ+Ffsk1a/9ao1/pHP2LvmnH4/U09705VXXimrV682bsiECRNk2bJllm6Qruc+ffpILBYz6t14443yyCOPWGqHwpURuOmmm+TRRx81Otd8a9euXRIIBCwNaOLEibJ8+XKjzpgxY+SFF16w1IaVwnrWrtd8Rh3qKc4c6b7Waw7ct2/f/DPUcd1+++1y//33W1ne+bKTJk2Sp556qqDepk2bZMiQIZbbokL5BDZv3ixDhw4t6OD666+XJ5980nKnd9xxhzzwwANGPd1b29vbLbdjtgJxxqyU+XLsTV9bkV+aXzP1WrKS+WUjnLWdzoH1vaz+pubktxD6HtjqeaTY50nPsdlsNv/7jxOX/takf/petl6/hXB6zegz0dTUZHrNuFydPvfi+6/SFj/fc5bmR217BXie7fWkNQQQQAABBBBAAAEEEEAAAQQQQAABBBBAAAEEEEAAAQQQQAABBBBAAAEEEEAAAQQQQAABBBBAAAEEEEAAAQQQQAABBBBAAAEEEEAAAQQQQAABBBBAAAEEEEAAAQQQQAABBBBAAAEEEEAAAQQQQAABBBBAAAEEEEAAAQQQQAABBBBAAAEEEEAAAQQQQAABBBBAAAEEEEAAAQQQQAABGwRcNrRR7iZy5e6A9hGwIFALz4yF6VR90YLnP5c7ejhIpVISjUYlFAqJ1+st++QymYxEIhHx+/35PycunZ/b7ZZgMOhEdxKPxyWdTks4HHakv0QiIclkMn8PPR5P2ftkzdhPXKk109LSIo8//rgxoQkTJsiyZcssTXDRokUyc+ZMo07Pnj3ln//8p6U2KFxdAt/85jdl7969xqAWLlwoM2bMsDTIiRMnyvLly406kydPlscee8x0G8QZ01SmCzodZ3Rf0v2pVvamKVOmSGtrK/HQ9IpqjILliIeTJk2SJ554ouyAegbQHFhzw3rNgSsRZ/Qcozl+PZ2biH9lfxxrsoNyxD+r+eDh4Mhn7F1OTr+fqYe96aOPPpLTTjut4Ea8/vrrMnToUEs3Z/bs2bJgwQKjjr4f++STT6R79+6W2qFwZQT2798v/fr1y593Oq5Zs2bJ/PnzLQ1o06ZNctFFFxXU+fDDD+XUU0+11I6VwnrWrsd8psOgHuJMV/ez3nLgtrY20Ryh49J3+P/4xz/khBNO6Iqi4P+vWbNGxowZU/Bvc+fOlTlz5lhqh8LOCMybN0/0vfTB1+rVq2X06NGWBvDZZ5/JiSeeKNls1qin73aam5sttWOlMHHGipa5so2+N5Ffmlsn9V6q0vllI5y1nc6B9b2sz+dz9FsIfQ8cCAQceVxisVh+/9Xff5y49Oylf/petl6/hXB6zegz0dTUZGrNuFydPvfi+6/SFj7fc5bmR217BXie7fWkNQQQQAABBBBAAAEEEEAAAQQQQAABBBBAAAEEEEAAAQQQQAABBBBAAAEEEEAAAQQQQAABBBBAAAEEEEAAAQQQQAABBBBAAAEEEEAAAQQQQAABBBBAAAEEEEAAAQQQQAABBBBAAAEEEEAAAQQQQAABBBBAAAEEEEAAAQQQQAABBBBAAAEEEEAAAQQQQAABBBBAAAEEEEAAAQQQQAABGwRcNrRR7iZy5e6A9hGwIFALz4yF6VR90YLnP5frOhykUimJRqMSCoXE6/WWfYKZTEYikYj4/f78nxOXzs/tdkswGHSiO4nH45JOpyUcDjvSXyKRkGQymb+HHo+n7H2yZuwnrsSa6du3b/5Z7LjWrFkjV1xxhaXJnXHGGfLBBx8YdebOnStz5syx1AaFq0tg3rx50tLSYgzq9NNPl/fff9/SIF988UUZPXq0UadHjx7y2WefWWqDOGOJy1Rhp+OM7ku6P9XC3nTCCSfIvn37iIemVlLjFCpHPNTcsL293ZEcWM8BmgNrblivOXAl4ozmTnof6+XcRPxrnJhmZabliH/F5IOHGzP5jJU72XVZp9/P1PredPfdd4ueeTuuIUOGyKZNm7qGPqiEnot69eolat9xLViwQO68805L7VC4sgL33XefzJo1yxiE5lt79uwR3VetXEOHDpXNmzcbVfQsfs8991hpwnJZPWvXWz5zMEKtxxkzN7SecuCBAwfK9u3bjWlPnz5dFi1aZIahoMyh7Vx44YUFz5blBqlQdgHdQ9944w2jnwEDBsi2bdss9ztjxgxZvHhxye1Y6Zg4Y0XLXNlG3pvIL82tkUYoVen8shHO2k7nwPpe1ufzOfIeWJ+RjvfAgUDAkUcmFotJNpvN//7jxKW/Nemfvpet128hnF4z+kw0NTVJV2vG5er0uRfff5W26Lv+gKu09qmNgBUBnmcrWpRFAAEEEEAAAQQQQAABBBBAAAEEEEAAAQQQQAABBBBAAAEEEEAAAQQQQAABBBBAAAEEEEAAAQQQQAABBBBAAAEEEEAAAQQQQAABBBBAAAEEEEAAAQQQQAABBBBAAAEEEEAAAQQQQAABBBBAAAEEEEAAAQQQQAABBBBAAAEEEEAAAQQQQAABBBBAAAEEEEAAAQQQQAABBBBAAAEEEHBEwOVIL6V1kiutOrURsFWgFp4ZWydc4cYKnv9czlw4SKVSEo1GJRQKidfrLfsUMpmMRCIR8fv9+T8nLp2f2+2WYDDoRHcSj8clnU5LOBx2pL9EIiHJZDJ/Dz0eT9n7ZM3YT+zkmlm/fr2MGDHCmISuG30mrVxr1qyRMWPGFFTZt2+fdO/e3UozlK0ygf3790uPHj0KRrV69WoZPXq0pZFq7NO423GtW7dOLrnkEkttEGcscZkq7GSc0QHpvqT7UzXvTcRDU0unIQuVKx4+++yzMmrUKEdyYD0LaCzW3LBec+BKxBnNmXSfq/VzE/GvIUObqUmXK/4Vkw8ebsDkM6Zuo+lCTr+fqeW96Vvf+pZ8/PHHhm1ra6s0NzebttaCs2fPlgULFhh1evXqJbt377bUBoWrQ6B3796yZ88eYzCzZs2S+fPnWxpcW1ubTJ482ajTr1+/gjVmqTELhfWsXS/5zOGmXctxxuxtrIcc+HDvFT/55BPp27evWYZ8uUWLFsnMmTML6mzYsEGGDRtmqR0KOyuwceNGGT58eEGnCxculBkzZlgaSHt7u2jsPPgq5j2mpU5FhDhjVazr8o26N5Ffdr02GqlEOfLLU045Rf72t7+ZYmyEs7bTObC+l/X5fI68B9ab3PEeOBAImLrnpRaKxWKSzWbzv/84celvTfqn72Xr9VsIp9eMPhNNTU1ytDXjcnX63Ivvv0pb8OY+4CqtD2ojYFaA59msFOUQQAABBBBAAAEEEEAAAQQQQAABBBBAAAEEEEAAAQQQQAABBBBAAAEEEEAAAQQQQAABBBBAAAEEEEAAAQQQQAABBBBAAAEEEEAAAQQQQAABBBBAAAEEEEAAAQQQQAABBBBAAAEEEEAAAQQQQAABBBBAAAEEEEAAAQQQQAABBBBAAAEEEEAAAQQQQAABBBBAAAEEEEAAAQQQQAABBBwTcDnWU/Ed5YqvSk0EbBeohWfG9klXsMGC5z+XMx8OUqmURKNRCYVC4vV6yz6FTCYjkUhE/H5//s+JS+fndrslGAw60Z3E43FJp9MSDocd6S+RSEgymczfQ4/HU/Y+WTP2Ezu1ZqZPny4PPvigMYFJkybJE088YWlCP/jBD+S3v/1tSW1Y6pDCjgn86Ec/kieffNLo7/vf/748++yzlvo/tI1p06bJ4sWLLbWhhYkzlsm6rOBUnOkYiO5Luj9V695EPOxyyTR0gXLEw1tvvVXuvPNOx3JgPQ9oDqy5Yb3mwJWIM3qO0Ry/ls9NxL+GDm9dTr4c8a/YfPBwgyWf6fIWWirg9PuZWtyb1q9fLyNGjDBcjznmGPnXv/4l3bp1M22t+1XPnj3zuXHHpefy2267zXQbFKwegSVLlojGtY5L323u3btXfD6f6UEeOHBAvvGNb8hXX31l1HnllVdk5MiRptsotqCeteshnznS/Gsxzli9l7WeA1955ZWyevVqY9oTJkyQZcuWWWLQfKBPnz4Si8WMejfeeKM88sgjltqhcGUEbrrpJnn00UeNzvW8umvXLgkEApYGNHHiRFm+fLlRZ9SoUfLSSy9ZaqOYwsSZYtSOXqfR9ibyS/vXUK23WK78ct26dXLJJZeY4mmEs7bTObC+l9UzgpPfQuh7YKv7qakFcphCmodls9n87z9OXHqe1j99L1uv30I4vWb0mWhqajrimnG5On3uxfdfpS128x9wldYPtREwI8DzbEaJMggggAACCCCAAAIIIIAAAggggAACCCCAAAIIIIAAAggggAACCCCAAAIIIIAAAggggAACCCCAAAIIIIAAAggggAACCCCAAAIIIIAAAggggAACCCCAAAIIIIAAAggggAACCCCAAAIIIIAAAggggAACCCCAAAIIIIAAAggggAACCCCAAAIIIIAAAggggAACCCCAAAIIIIAAAggggAACjgq4HO2tuM5yxVWjFgJlEaiFZ6YsE69QowXPfy5nLRykUimJRqMSCoXE6/WWfQqZTEYikYj4/f78nxOXzs/tdkswGHSiO4nH45JOpyUcDjvSXyKRkGQymb+HHo+n7H2yZuwndmLN9O/fX/76178ag1+1apVcffXVpiejz9Gha3rDhg0ybNgw021QsHoFNm7cKMOHDy8YoMZqjStmr+eff17Gjh1rFD/zzDNl586dZqsXlCPOFMV21EpOxJmDB6D7ku5P1bg3EQ/tX1/11GK54uGOHTsczYH1TKB7t+aG9ZoDVyLO6N6o+VCtnpuIf/UUreyfS7niX7H54OFmSD5j7313+v1Mre1NU6ZMkdbWVgN9woQJsmzZMks3YdGiRTJz5kyjTs+ePeWf//ynpTYoXF0C3/zmN2Xv3r3GoBYuXCgzZsywNMiJEyfK8uXLC9bWE0884dg7vVrPZ46GXWtxxtLC+d/CtZoDf/TRR3LaaacVTPm1116Tiy66yBLD7NmzZcGCBUYd/X3hk08+ke7du1tqh8KVEdi/f7/069cv/76o45o1a5bMnz/f0oBef/11ufjiiwvqbNu2TQYMGGCpnWIKE2eKUTt6HX0P3Ch705133kl+af8SqvkWy5FfTp48WR577DHTNo1w1nY6zuh7WZ/P5+i3EPoeOBAImL7vpRSMxWKSzWYt/YZYSn+aO+ifvpet128hnF4z+kw0NTUdds24XJ0+9+L7r1IWsIi1D7hK64vaCHQlwPPclRD/HwEEEEAAAQQQQAABBBBAAAEEEEAAAQQQQAABBBBAAAEEEEAAAQQQQAABBBBAAAEEEEAAAQQQQAABBBBAAAEEEEAAAQQQQAABBBBAAAEEEEAAAQQQQAABBBBAAAEEEEAAAQQQQAABBBBAAAEEEEAAAQQQQAABBBBAAAEEEEAAAQQQQAABBBBAAAEEEEAAAQQQQAABBBBAAAEEEEDAcQGX4z1a7zBnvQo1ECibQC08M2WbfAUaLnj+cznr4SCVSkk0GpVQKCRer7fsU8hkMhKJRMTv9+f/nLh0fm63W4LBoBPdSTwel3Q6LeFw2JH+EomEJJPJ/D30eDxl75M1Yz9xOdfMRx99JKeddlrBoHW9dOvWzfREHnvsMZk6dapR/uyzz5YdO3aYrk/B6hc455xz5N133zUGunTpUpkyZYrpgR84cEB8Pl9B+Q8//FBOPfVU020cXJA4UxTbUSuVM84crmONM7o/VdPeRDy0f13VY4vliod9+/Z1NAfWc4HmwJob1msOXIk4o+cYzfFr7dxE/KvHaGX/nMoV/4rNBw83Q/IZe++70+9namlvOuGEE2Tfvn0G+Jo1a+SKK66wdAPOOOMM+eCDD4w6c+fOlTlz5lhqg8LVJTBv3jxpaWkxBnX66afL+++/b2mQL774oowePdqo07179/xZ3MlzU63mM2agaynOmJlPtZy1S10zd999t2gM7LiGDBkimzZtskTw2WefSa9evUT3ro5rwYIFcuedd1pqh8KVFbjvvvtk1qxZxiD0vLpnzx7RfdfKNXToUNm8ebNRZdq0aXLPPfc48nsTccbKnTJXVt8DlxpnzPX0dalK5cD9+/eX/fv3k19auVkNULYc+WWPHj1E900rVyOctZ2OM/peVn8zc/JbCN1XA4GAlVtfdNlYLCbZbDZ/jnHi0t+a9E/fy9brtxBOrxl9JpqamjqtGZer0+defP9V2iK3/gFXaf1RG4GjCfA8sz4QQAABBBBAAAEEEEAAAQQQQAABBBBAAAEEEEAAAQQQQAABBBBAAAEEEEAAAQQQQAABBBBAAAEEEEAAAQQQQAABBBBAAAEEEEAAAQQQQAABBBBAAAEEEEAAAQQQQAABBBBAAAEEEEAAAQQQQAABBBBAAAEEEEAAAQQQQAABBBBAAAEEEEAAAQQQQAABBBBAAAEEEEAAAQQQQAABBKpOwFV1I+o8oFwNjJEhNo5ALTwz9XQ3Cp7/XK64cJBKpSQajUooFBKv11t2n0wmI5FIRPx+f/7PiUvn53a7JRgMOtGdxONxSafTEg6HHekvkUhIMpnM30OPx1P2Plkz9hOXa820tbXJ5MmTjQFfcsklsm7dOksTGDlypLz66qtGnblz58qcOXMstUHh6haYN2+etLS0GIO89NJLZe3atZYGPWLECFm/fr1Rp7W1VZqbmy21cXBh4kzRdEesWK44c6QOdV/S/ala9ibiof1rqh5bLGc8dDoH1rOB5sCaG9ZrDlyJOKPnGM3xa+ncRPyrx2hl/5zKGf/sHG2j5zN2Wmpb7E2dRfVMo2ebjktzWY39Vq41a9bImDFjCqrs27dPunfvbqUZylaZwP79+6VHjx4Fo1q9erWMHj3a0kg1j9AcrePS9XL++ec7em6qxXzGLDI5sFkp8+X0/Uwpa+Zb3/qWfPzxxyW9L5o9e7YsWLDAaKNXr16ye/du85OgZNUI9O7dW/bs2WOMZ9asWTJ//nxL4zv0fNOvXz/ZtGmTY783EWcs3S5ThUuNM6Y6OaiQ0zmw/h6j79vJL63eqfovX678Utec/hZo5WqEs3Yp+YwVSy2rcUZzfp+Maon1AAAgAElEQVTP5+i3EPoeOBAIWB1uUeVjsZhks9n8OcaJS39r0j89T9XrtxBOrxl9JpqamgrWjMvV6XMvvv8qbYEX9wFXaX1SG4EjCfA8szYQQAABBBBAAAEEEEAAAQQQQAABBBBAAAEEEEAAAQQQQAABBBBAAAEEEEAAAQQQQAABBBBAAAEEEEAAAQQQQAABBBBAAAEEEEAAAQQQQAABBBBAAAEEEEAAAQQQQAABBBBAAAEEEEAAAQQQQAABBBBAAAEEEEAAAQQQQAABBBBAAAEEEEAAAQQQQAABBBBAAAEEEEAAAQQQQAABBKpOwFV1I+o8oFwNjJEhNo5ALTwz9XQ3Cp7/XK74cJBKpSQajUooFBKv11t2o0wmI5FIRPx+f/7PiUvn53a7JRgMOtGdxONxSafTEg6HHekvkUhIMpnM30OPx1P2Plkz9hOXY82MGzdOfvOb3xiDvffee2X27NmmB6/PzaFr+L333pP+/fubboOC1S+wc+dOOeusswoGqjFa44nZa/78+XLXXXcZxX/4wx/KypUrzVY/bDniTEl8h61cjjhztFHqvqT7UzXsTcRD+9dTPbZY7njodA6s5wPdyzU3rNccuBJxRvdIzY9q5dxE/KvHaGX/nMod/+wccSPnM3Y6drTF3lSoOn36dHnwwQeNf5w0aZI88cQTluh/8IMfyG9/+9uS2rDUIYUdE/jRj34kTz75pNHf97//fXn22Wct9X9oG9OmTZO5c+c6fm6qtXzGCjI5sBUtc2X1/Uwxa2b9+vUyYsQIo5NjjjlG/vWvf0m3bt3MdSySf9/ds2fP/DPScWmcvu2220y3QcHqEViyZIlo3Ou49LehvXv3is/nMz3IAwcOyDe+8Q356quvjDqvvPKKDBgwwLHfm4gzpm+X6YLFxhnTHRxS0MkcmPyy2LvUGPXKlV8uXrzYMmAjnLWLyWcsQ/5vBY0z+l5W9zgnv4XQ98CBQKDYYVuqF4vFJJvNWvot0VIHhxTWfFD/9L1svX4L4fSa0WeiqanJWDMuV6fPvfj+q5RFK1L8B1yl9UttBA4nwPPMukAAAQQQQAABBBBAAAEEEEAAAQQQQAABBBBAAAEEEEAAAQQQQAABBBBAAAEEEEAAAQQQQAABBBBAAAEEEEAAAQQQQAABBBBAAAEEEEAAAQQQQAABBBBAAAEEEEAAAQQQQAABBBBAAAEEEEAAAQQQQAABBBBAAAEEEEAAAQQQQAABBBBAAAEEEEAAAQQQQAABBBBAAAEEEEAAAQQQqDoBV9WNqPOAcjUwRobYOAK18MzU090oeP5zudLCQSqVkmg0KqFQSLxeb9mdMpmMRCIR8fv9+T8nLp2f2+2WYDDoRHcSj8clnU5LOBx2pL9EIiHJZDJ/Dz0eT9n7ZM3YT2z3munbt6/s2rXLGOjrr78uQ4cONT3wlStXyvjx443ygwYNki1btpiuT8HaERg8eLBs3brVGPCKFStk3LhxpiewadMmueiii4zyffr0kfb2dtP1j1SQOFMyYacG7I4zXY1Q9yXdnyq9NxEPu7pT/P8OgXLHQ6dzYD0jaA6suWG95sCViDN6jtEcvxbOTcQ/4ptZgXLHP7PjMFOuUfMZMzbFlGFv+j+1/v37y1//+lfjH1atWiVXX321aVbdcw99B7RhwwYZNmyY6TYoWL0CGzdulOHDhxcMUHMCPeuYvZ5//nkZO3asUfzMM8+UnTt35t/nOX1uqqV8xqxvRzlyYKtiXZfX9zNW18yUKVOktbXVaHzChAmybNmyrjs7qMSiRYtk5syZxr/07NlT/vnPf1pqg8LVJfDNb35T9u7dawxq4cKFMmPGDEuDnDhxoixfvtyoM3nyZHn44Ycd/b2JOGPplpkqXEycMdXwEQo5lQOTX5Zyl+q/bjnzy2L0GuGsbTWfKcaxo47GGT0j+nw+R7+F0PfAgUCglKGbrhuLxSSbzVo6E5lu/DAF9cykf3rurtdvIZxeM/pMNDU15deMy9Xpcy++/yplwYqU9gFXaX1TG4FDBXieWRMIIIAAAggggAACCCCAAAIIIIAAAggggAACCCCAAAIIIIAAAggggAACCCCAAAIIIIAAAggggAACCCCAAAIIIIAAAggggAACCCCAAAIIIIAAAggggAACCCCAAAIIIIAAAggggAACCCCAAAIIIIAAAggggAACCCCAAAIIIIAAAggggAACCCCAAAIIIIAAAggggAACCCCAAAIIIIAAAlUn4Kq6EXUeUK4GxsgQG0egFp6ZerobBc9/Lld6OEilUhKNRiUUConX6y27VSaTkUgkIn6/P//nxKXzc7vdEgwGnehO4vG4pNNpCYfDjvSXSCQkmUzm76HH4yl7n6wZ+4ntWjOffvqp9OnTxxjgMcccI19++aWlAU+cOFGWL19u1Lnrrrtk3rx5ltqgcG0IzJkzR+69915jsBMmTJBly5ZZGvyxxx4rX331lVFn165dcvLJJ1tq43CFiTMlE3ZqwK44Y3Zkui/p/lSpvYl4aPZOUU4FnIiHTufAek7QHFhzw3rNgSsRZ/Qcozl+NZ+biH/ENSsCTsQ/K+Ppqmyj5TNdeZT6/9mbRD766CM57bTTCih1f+nWrZtp3scee0ymTp1qlD/77LNlx44dputTsPoFzjnnHHn33XeNgS5dulSmTJlieuAHDhwQn89XUP7DDz+UU089Nf8+z+lzUy3kM6ZxDylIDlys3JHr6fsZK2vmhBNOkH379hkNrlmzRq644gpLAzvjjDPkgw8+MOrMnTs3f2bjql0Bfbfc0tJiTOD000+X999/39KEXnzxRRk9erRRp0ePHvLZZ58J+YwlRlOF2ZtMMR2xEPllaX6NUruc+WUxho1w1raSzxRjeHAd3Zv0vayeAZz8FkLfAwcCgVKHb6p+LBaTbDab//3HiUvPTPqn72Xr9VsIp9eMPhNNTU2H++2A779KW9Slf8BVWv/URuBgAZ5n1gMCCCCAAAIIIIAAAggggAACCCCAAAIIIIAAAggggAACCCCAAAIIIIAAAggggAACCCCAAAIIIIAAAggggAACCCCAAAIIIIAAAggggAACCCCAAAIIIIAAAggggAACCCCAAAIIIIAAAggggAACCCCAAAIIIIAAAggggAACCCCAAAIIIIAAAggggAACCCCAAAIIIIAAAggggAACCCCAQNUJuKpuRJ0HlKuBMTLExhGohWemnu5GwfOfy9kTDlKplESjUQmFQuL1esvulclkJBKJiN/vz/85cen83G63BINBJ7qTeDwu6XRawuGwI/0lEglJJpP5e+jxeMreJ2vGfmI71syqVavkmmuuMQY3bNgw2bBhg6XB9u7dW/bs2WPU0fraDlf9CWzcuFGGDx9uTKxXr16ye/duSxPV+tpOx/Xcc8/J2LFjLbVxpMLEGVsYCxqxI85YGZXuS7o/VWJveumll4iHVm5Wg5d1Kh46nQPrWUFzYM0N6zUHrkSc0XOM5vjVem4iH2zwgGZx+k7FP4vDOmrxRspnqjXOlHI/q21vamtrk8mTJxtTuuSSS2TdunWWpjhy5Eh59dVXjTpz586VOXPmWGqDwtUtMG/ePGlpaTEGeemll8ratWstDXrEiBGyfv16o05ra6s0Nzfn/5t8xhJll4WrLc50OeAiClTrmtE1rmu949J3AZo7W7nWrFkjY8aMKaiyb98+6d69u5VmKFtlAvv375cePXoUjGr16tUyevRoSyPVc5iecTsu3bN17+asbYnRVOFqjTOmBm+iUDnXDPmliRtAESl3flkMcSOctZ1+p6d7ls/nc/RbCH0PHAgEilkCluvEYjHJZrP533+cuPS3Jv3TfKBev4Vwes3oM3GYPJvvv0pb0PZ8wFXaGKiNQIcAzzNrAQEEEEAAAQQQQAABBBBAAAEEEEAAAQQQQAABBBBAAAEEEEAAAQQQQAABBBBAAAEEEEAAAQQQQAABBBBAAAEEEEAAAQQQQAABBBBAAAEEEEAAAQQQQAABBBBAAAEEEEAAAQQQQAABBBBAAAEEEEAAAQQQQAABBBBAAAEEEEAAAQQQQAABBBBAAAEEEEAAAQQQQAABBBBAAAEEEECg6gRcVTeizgPK1cAYGWLjCNTCM1NPd6Pg+c/l7AsHqVRKotGohEIh8Xq9ZTfLZDISiUTE7/fn/5y4dH5ut1uCwaAT3Uk8Hpd0Oi3hcNiR/hKJhCSTyfw99Hg8Ze+TNWM/calr5q677pL58+cbA5s+fbosWrTI9EB37twpZ511llFen83PP//cdH0K1p7A8ccfLxo7Oq733ntP+vfvb3oiM2bMkMWLFxvlZ8+eLffee6/p+l0VJM50JWT9/5caZ6z2qPuSrjGn96Zf/epXcv/99xMPrd6wBi7vVDx0OgfW84LmwJob1msOXIk4o+cYzfGr8dxEPtjAgazIqTsV/4oc3mGrNUo+U6/vZ6ppbxo3bpz85je/MdaZnmX0TGP20j320Hc+Vs9UZvuiXOUEDn1XoiPRXECfUbOXvqvRPbrj+uEPfygrV640/pt8xqykuXLVFGfMjdh6qWpcM/oe8sEHHzQmc/3118uTTz5paXI/+MEP5Le//a1RZ9KkSfLEE09YaoPC1Snwox/9qGA9fP/735dnn33W0mB1PTz11FNGnWnTphnvJTlrW6I0Vbga44ypgZssVK41Q35p8gY0eDEn8stiiBvhrO30Oz09M/p8Pke/hdD3wIFAoJglYLlOLBaTbDZr6WxkuZODKuhvTfqn5/B6/RbC6TXjcnX63Ivvv0pZpCL2fcBV2jiojYAK8DyzDhBAAAEEEEAAAQQQQAABBBBAAAEEEEAAAQQQQAABBBBAAAEEEEAAAQQQQAABBBBAAAEEEEAAAQQQQAABBBBAAAEEEEAAAQQQQAABBBBAAAEEEEAAAQQQQAABBBBAAAEEEEAAAQQQQAABBBBAAAEEEEAAAQQQQAABBBBAAAEEEEAAAQQQQAABBBBAAAEEEEAAAQQQQAABBBBAAAEEqk7AVXUj6jygXA2MkSE2jkAtPDP1dDcKnv9czt5wkEqlJBqNSigUEq/XW3a3TCYjkUhE/H5//s+JS+fndrslGAw60Z3E43FJp9MSDocd6S+RSEgymczfQ4/HU/Y+WTP2E5eyZq644gp56aWXjEGtWLFCxo0bZ3qQv/71r+WGG24wyn/ve9+Tl19+2XR9CtaewKhRo+QPf/iDMfDHH39cfvzjH5ueyMqVK2X8+PFG+csvv1xefPFF0/XNFCTOmFGyVqaUOGOtp69L676k+5OTe5PGwz/+8Y/Ew2JuWIPWcTIeOp0D65lBc2DNDes1B65EnNFzjOb41XZuIh9s0CBWwrSdjH8lDLNT1UbIZ+r5/Uy17E19+/aVXbt2Gevr9ddfl6FDh5peqoeehwYNGiRbtmwxXZ+CtSMwePBg2bp1a9Hni02bNslFF11k1O/Tp4+0t7cXAJDP2LseqiXO2Durwtaqbc30799f/vrXvxqDXLVqlVx99dWmCXTfO/Qd+oYNG2TYsGGm26Bg9Qps3LhRhg8fXjBAPVPpuyKz1/PPPy9jx441ip955pmyc+dO4785a5uVNF+u2uKM+ZGbK1mONUN+ac6eUiJO5JfFODfCWdvpd3qa4/h8Pke/hdD3wIFAoJglYLlOLBaTbDZraU+33MlBFfS3Jv3TvLFev4Vwcs24XJ0+9+L7r1IWqIi9H3CVNhZqI8DzzBpAAAEEEEAAAQQQQAABBBBAAAEEEEAAAQQQQAABBBBAAAEEEEAAAQQQQAABBBBAAAEEEEAAAQQQQAABBBBAAAEEEEAAAQQQQAABBBBAAAEEEEAAAQQQQAABBBBAAAEEEEAAAQQQQAABBBBAAAEEEEAAAQQQQAABBBBAAAEEEEAAAQQQQAABBBBAAAEEEEAAAQQQQAABBBBAAAEEEKg6AVfVjajzgHI1MEaG2DgCtfDM1NPdKHj+czn7w0EqlZJIJCLhcFi8Xm/Z7TKZTL4/v9+f/3Piikaj4na7JRgMOtGdxONxSafTeVMnrkQiIclkUkKhkHg8nrJ3qWtGTbU/1ow93MWumb59+8quXbuMQWzfvl3OOecc04Nqbm6Wxx9/3Cg/d+5cmTNnjun6FKw9gXnz5klLS4sx8BtuuEHa2tpMT2THjh0yYMAAo3yfPn2kvb3ddH2zBYkzZqXMlys2zpjvobCk7ku6Pzm1N+la/PTTT4mHxd6wBqzndDx0OgfWc4Pma5ob1msO7HScqdZzE/lgAwawEqdsd/w76aSTCvbgEod31Or1ns/Uew5c6b1Jc0XNGTuuY445Rr788ktLS3bixImyfPlyo85dd90l+kxx1Z+Avhu59957jYlNmDBBli1bZmmixx57rHz11VdGHX1/c/LJJxe0QT5jibTLwpWOM10O0IYC1bJmPvroIznttNM6redu3bqZnmVra6tMmTLFKH/22WeLvnfiqh8BfU/97rvvGhNaunRpwT3vaqYHDhwQn89XUOzDDz+UU0891fg3ztpdKVr//9USZ6yP3FwNO9cM+aU5c0p9LeBUflmMdyOctZ3+FkLfy+oe5uS3EPoeOBAIFLMELNeJxWKSzWbzv/84celvTfqn317U67cQTq0Zl6vT5158/1XaIrb/A67SxkPtxhbgeW7s+8/sEUAAAQQQQAABBBBAAAEEEEAAAQQQQAABBBBAAAEEEEAAAQQQQAABBBBAAAEEEEAAAQQQQAABBBBAAAEEEEAAAQQQQAABBBBAAAEEEEAAAQQQQAABBBBAAAEEEEAAAQQQQAABBBBAAAEEEEAAAQQQQAABBBBAAAEEEEAAAQQQQAABBBBAAAEEEEAAAQQQQAABBBBAAAEEEEAAgaoUcFXlqAoHlauBMTLExhGohWemnu5GwfOfy5UnHKRSKYlEIhIOh8Xr9ZbdL5PJ5Pvz+/35PyeuaDQqbrdbgsGgE91JPB6XdDqdN3XiSiQSkkwmJRQKicfjKXuXumbUVPtjzdjDbXXN6D0//vjjCzrXNWfl/p933nnyzjvvGG288sorMnLkSHsmRCtVKbB27Vq57LLLjLGde+658vbbb5seq8bvpqamgvKff/55WWK503FGnx+Na+xNppdDlwV1X9JYVe69iXjY5a2gwGEEKhEPnc6B9eygcU1zg3rNgZ2KMx1LqNrOTcQ/wlsxAuWIf3v27JETTzyxmOFYrmP13GS5g0MqVCLO1PNZu5J704YNG+Saa64x7vCwYcNE/83K1bt3b9H13nFpfW2Hq/4ENm7cKMOHDzcm1qtXL9m9e7eliWp9bafjeu6552Ts2LGd2qhEnKnn98CVjDNOvQeuhjXT1tYmkydPNtbzJZdcIuvWrbP0jOg7yFdffdWoM3fuXJkzZ46lNihc3QLz5s2TlpYWY5CXXnqpaC5q5RoxYoSsX7/eqNLa2irNzc0FTXDWtiJqrmw1xBlzIy2ulF1rZtWqVeSXxd2ChqzlZH5ZDHAjnLWdzoH1bO/z+cry+9nh7nHHe+BAIFDMErBcJxaLSTabzf/+48Sl70H1T3NuK7+FFzs2p3+j1L3JiTXjcnX63Ivvv4pdJF/XK88HXKWNidqNK8Dz3Lj3npkjgAACCCCAAAIIIIAAAggggAACCCCAAAIIIIAAAggggAACCCCAAAIIIIAAAggggAACCCCAAAIIIIAAAggggAACCCCAAAIIIIAAAggggAACCCCAAAIIIIAAAggggAACCCCAAAIIIIAAAggggAACCCCAAAIIIIAAAggggAACCCCAAAIIIIAAAggggAACCCCAAAIIIIAAAggggAACVSvgqtqR/d/AcjUwRobYOAK18MzU090oeP5zufKFg1QqJZFIRMLhsHi93rIbZjKZfH9+vz//58QVjUbF7XZLMBh0ojuJx+OSTqfzpk5ciURCksmkhEIh8Xg8Ze9S14yaan+sGXu4rayZrVu3yuDBg42OTz/9dHn//fctDaSpqUn0Wey49u3bJ927d7fUBoVrS2D//v3So0cPY9AaKzROWbnOOOMM+eCDD4wqW7ZskUGDBllpwnRZp+OMWmhcY28yfYu6LKj7ku5P5dybiIdd3gYKHEagUvHQ6RxYzw8a1zTe12sO7EScOXgJVdO5ifhHeCtGoBzx709/+lM+HyTOFHNHOtdxOgdulL3pZz/7mSxZssQAnz59uixatMj0Tdu5c6ecddZZRnk9M3z++eem61Ow9gSOP/74/Fmm43rvvfekf//+picyY8YMWbx4sVF+9uzZcu+99x62fiPnM6ZBLRQkB7aAZbLooTnwuHHj5De/+Y1RW9e2rnGzl55RDn1nbvUZM9sX5SoncOjeqSPR34T0HZHZa/78+XLXXXcZxX/4wx/KypUrO1VvlHzGyd+b2Ju6XqW6NnWNdlzkl12bNXoJJ/PLYqyt/EZZTPuH1mmEOKM5j8/nc/RbCH0PHAgE7LhFXbYRi8Ukm81a2tu7bPQoBfR8pn+aR9brtxDlXjMuV6fPvfj+q5RFKVK+D7hKGxe1G1OA57kx7zuzRgABBBBAAAEEEEAAAQQQQAABBBBAAAEEEEAAAQQQQAABBBBAAAEEEEAAAQQQQAABBBBAAAEEEEAAAQQQQAABBBBAAAEEEEAAAQQQQAABBBBAAAEEEEAAAQQQQAABBBBAAAEEEEAAAQQQQAABBBBAAAEEEEAAAQQQQAABBBBAAAEEEEAAAQQQQAABBBBAAAEEEEAAAQQQQAABBKpawFXVo/t6cLkaGCNDbByBWnhm6uluFDz/uVx5w0EqlZJIJCLhcFi8Xm/ZHTOZTL4/v9+f/3Piikaj4na7JRgMOtGdxONxSafTeVMnrkQiIclkUkKhkHg8nrJ3qWtGTbU/1ow93GbXzKpVq+Saa64xOr388svlxRdfND2InTt3yllnnWWU79Wrl+zevdt0fQrWrkDv3r1lz549xgTee+896d+/v+kJXXHFFfLSSy8Z5Z977jkZO3as6fpWCzodZzRma1xjb7J6p45cXvcl3Z/KtTcRD+27V43WUqXiodM5sJ4hNK5pblivOXC548yhz0a1nJuIf40Wteybr93x73e/+538+7//O3HGvlskTufAjbA3XXbZZbJ27VrjLq1YsULGjRtn+q79+te/lhtuuMEo/73vfU9efvll0/UpWHsCo0aNkj/84Q/GwB9//HH58Y9/bHoiK1eulPHjx5t+b9Oo+YxpUIsFyYEtgpkofnAOfOaZZ8quXbuMWq+//roMHTrURCtfFzn0+Rg0aJBs2bLFdH0K1o7A4MGDZevWrUXvv5s2bZKLLrrIqN+nTx9pb28/LEAj5DNmfzuwa4WwNx1d8tD35OSXdq28+m3H6fyyGEniTDFqR66je5O+l/X5fI5+C6HvgQOBgL2TOUJrsVhMstls/vcfJy79rUn/9NuLev0WopxrxuXq9LkX33+VtnDL+wFXaWOjduMJ8Dw33j1nxggggAACCCCAAAIIIIAAAggggAACCCCAAAIIIIAAAggggAACCCCAAAIIIIAAAggggAACCCCAAAIIIIAAAggggAACCCCAAAIIIIAAAggggAACCCCAAAIIIIAAAggggAACCCCAAAIIIIAAAggggAACCCCAAAIIIIAAAggggAACCCCAAAIIIIAAAggggAACCCCAAAIIIIAAAggggEDVC7iqfoQiuRoYI0NsHIFaeGbq6W4UPP+5XPnDQSqVkkgkIuFwWLxeb9ktM5lMvj+/35//c+KKRqPidrslGAw60Z3E43FJp9N5UyeuRCIhyWRSQqGQeDyesnepa0ZNtT/WjD3cZtbM4sWLZcaMGUaHN910kzz88MOmB/D73/9e/uM//sMoP2LECHn11VdN16dg7Qpceumlsm7dOmMC//Vf/yVXXXWV6QndfPPN8sgjjxjlFy1aJNOnTzddv5iCTscZjdka19ibirlbh6+j+5LuT+XYm4iH9t2nRmupkvHQ6RxYzxEa1zQ3rNccuJxx5nDPRjWcm4h/jRa17JtvOeLftGnTiDP23aJ8S07nwPW+N/Xt21d27dpl3KXt27fLOeecY/quNTc3y+OPP26Unzt3rsyZM8d0fQrWnsC8efOkpaXFGPgNN9wgbW1tpieyY8cOGTBggFG+T58+0t7eftT6jZjPmAYtoiA5cBFoXVTRvWnbtm1y4YUXGiWPOeYY+fLLLy11NnHiRFm+fLlRZ/bs2XLvvfdaaoPCtSGge+XB93bChAmybNkyS4M/9thj5auvvjLq6H5+8sknH7aNes9ndNJmfjuwBNxFYfamIwORX9q50hqjrUrkl8XIEmeKUTtyHd2b9L2sz+dz9FsIfQ8cCATsncwRWovFYpLNZvO//zhx6W9N+qffXtTrtxDlWjMuV6fPvfj+q7RFW/4PuEobH7UbS4DnubHuN7NFAAEEEEAAAQQQQAABBBBAAAEEEEAAAQQQQAABBBBAAAEEEEAAAQQQQAABBBBAAAEEEEAAAQQQQAABBBBAAAEEEEAAAQQQQAABBBBAAAEEEEAAAQQQQAABBBBAAAEEEEAAAQQQQAABBBBAAAEEEEAAAQQQQAABBBBAAAEEEEAAAQQQQAABBBBAAAEEEEAAAQQQQAABBBBAAAEEakLAVQOjzNXAGBli4wjUwjNTT3ej4PlPp9Pi8XjKPr9UKiWRSETC4bB4vd6y95fJZPL9+f3+/J8TVzQaFbfbLcFg0InuJB6Pi94/NXXiSiQSkkwmJRQKObZm1FT7Y83Yc4e7WjPTp0+XBx980OjsF7/4hdxxxx2mO1+0aJHMnDnTKH/jjTfKI488Yro+BWtX4KabbpJHH33UmMDChQtlxowZpid0//33y09+8hOj/K233ipLliwxXb/Ygro3ORlnNGZrf+xNxd6xzvV0X9L9ye69iXho3z1qtJbsjofTpk2TxYsXm2Z0OgfO5XL5uKbniXrNgcsVZ450U1SRA3EAACAASURBVCt9biL+mX7cKHiIQLniH3HG/qXmdA5cr3uT5qDHH398wQ2y+o7tvPPOk3feecdo45VXXpGRI0faf9NpsWoE1q5dK5dddpkxnnPPPVfefvtt0+PT56mpqamg/Oeff97lu89Gy2dMgxZZkL2pSLijVHvmmWfkuuuuM0pcfPHFsnHjRksd9e7dW/bs2WPU2bBhgwwbNsxSGxSuDQFdG8OHDzcG26tXL9m9e7elwevaeO2114w6zz33nIwdO/aIbdRrPnPwhLv67cASsInC7E2dkcgvTSwcinQSqFR+WcytIM4Uo3bkOro36XtZn8/X5XnArp473gMHAgG7mjxqO7FYTLLZbP73HycujcP6p99eOPX9jJO/UZZrzbhcnT734vuv0hYs33OW5kdtewV4nu31pDUEEEAAAQQQQAABBBBAAAEEEEAAAQQQQAABBBBAAAEEEEAAAQQQQAABBBBAAAEEEEAAAQQQQAABBBBAAAEEEEAAAQQQQAABBBBAAAEEEEAAAQQQQAABBBBAAAEEEEAAAQQQQAABBBBAAAEEEEAAAQQQQAABBBBAAAEEEEAAAQQQQAABBBBAAAEEEEAAAQQQQAABBBBAAAEEEEAAARsEXDa0Ue4mcuXugPYRsCBQC8+MhelUfdGC53/v3r0SCoXE4/GUfeCpVEoikYiEw2Hxer1l7y+TyeT78/v9+T8nrmg0Km63W4LBoBPdSTwel3Q6nTd14kokEpJMJh1dM2qqa5Q1Y88dPtqaue666+SZZ54xOlqxYoWMGzfOdMf/+Z//KQ899JBR/oEHHpCZM2eark/B2hVYuHCh3H777cYEbrnlFvnVr35lekIrV66U8ePHG+Wvuuoq+d3vfufY3uRknNGYrf2xN5leHl0W1H1J9yc78xniYZfsFDiCgN3x8Nprr5Wnn37akrfTOXAul8vHNT1P1GsOXI44c7SbWslz0w033EA+aOmJo3CHQDnjH3HG/nWmccbJHLge96atW7fK4MGDjZtz+umny/vvv2/pZjU1NYnadFz79u2T7t27W2qDwrUlsH//funRo4cxaM2f9Ixo5TrjjDPkgw8+MKps2bJFBg0a1GUTjZTPOPEemL2pyyVnqcBdd90l8+fPN+pMnz5dFi1aZLqNnTt3yllnnWWU1zXw+eefm65PwdoTOP744/Pvgjqu9957T/r37296IjNmzJDFixcb5WfPni333nvvUevXYz5z6ISd/r2JvanwDpBfmn6EKXiQQCXzy2JuBHGmGLUj19G9Sc/2Pp/P0W8h9BwTCATsncwRWovFYpLNZvO//zhxaX6hf/rthVPfzzj9fsbuNeNydfrci++/SlusfM9Zmh+17RXgebbXk9YQQAABBBBAAAEEEEAAAQQQQAABBBBAAAEEEEAAAQQQQAABBBBAAAEEEEAAAQQQQAABBBBAAAEEEEAAAQQQQAABBBBAAAEEEEAAAQQQQAABBBBAAAEEEEAAAQQQQAABBBBAAAEEEEAAAQQQQAABBBBAAAEEEEAAgf/Prv3HOlXmiR//NO1lGlpsJy0OurCCmxmYezOi4P4FgtEBf8AkCu6AETQzik5E3RVQE38km4hsVMD9qrj+nInCrDABdHf8CWoEIdk/BMXZewdmEsGBKCtttpWWdGibfvOpe4/03gt9TnvOue3p+0n6B5fPc855XudzPud5zjkIIIAAAggggAACCCCAAAIIIIAAAggggAACCCCAAAIIIIAAAgg4IBBwYBtub6Li9g7YPgI2BNrhmrExnJYPrbn+jx8/Lvl8XhKJhIRCIdcPvlAoSCqVkmQyKeFw2PX9lUql6v6i0Wj150VLp9MSDAYlHo97sTvJZrNSLBarpl60XC7nec6oqeYoOePMGT5dzlx++eXywQcfWDvZtm2bzJo1y3in8+fPl61bt1rxGzdulAULFhj3J7B9BTZt2iQLFy60BjBv3jzZsmWL8YC2b98us2fPtuJnzpwpuk0v701e1hmt2bo/7k3GKVI3UOcyen9yKmeoh3XJCTiNgNP18LLLLpP333/ftrfXc+BKpVKta7qe8Osc2Ok6U++kDte6Se/nO3bsYD5Y7wTx/4ME3K5/1Bnnk07rjJdzYL/dm3S9c91111knZs6cOfLGG28Yn6i+vj7p6emx4seOHSuHDx827k9g+wqMGzdOjhw5Yg2gt7dXuru7jQc0d+5cefPNN634zZs3iz6PMWmdMp/xaq3Nvckk68xiBub1+vXrZdGiRWadReTFF1+UJUuWWPFXXXWVvPXWW8b9CWw/gauvvlrefvtt68BfeOEFueWWW4wHsmHDBlm8eLHt+7jf5jNDgXn9vol703dngfml8SVM4ACB4ZxfNnIyqDONqJ2+j96bdG0fiUQ8/RZCnwPHYjFnB3OarWUyGSmXy9X3P140fdekP/32wqvvZ7x+PuNkzgQCgz734vuv5hKV7zmb86O3swJcz856sjUEEEAAAQQQQAABBBBAAAEEEEAAAQQQQAABBBBAAAEEEEAAAQQQQAABBBBAAAEEEEAAAQQQQAABBBBAAAEEEEAAAQQQQAABBBBAAAEEEEAAAQQQQAABBBBAAAEEEEAAAQQQQAABBBBAAAEEEEAAAQQQQAABBBBAAAEEEEAAAQQQQAABBBBAAAEEEEAAAQQQQAABBBBAAAEEEEAAAQcEAg5sw+1NVNzeAdtHwIZAO1wzNobT8qE113+lUpFcLif5fF4SiYSEQiHXB1AoFCSVSkkymZRwOOz6/kqlUnV/0Wi0+vOipdNpCQaDEo/HvdidZLNZKRaLVVMv2nDkjJpqjpIzzpzhoXLmwgsvlH379lk72LNnj0yZMsV4h9OnT5fdu3db8Tt27JAZM2YY9yewfQV27twpM2fOtAYwbdo02bVrl/GA9u7dK1OnTrXiJ0+eXO3v9b3JyzqjNVv3x73JOE3qBmq+6P3JifkM9bAuNwGnEXCjHn766acNeXs9B9Z1hdY1XU/4dQ7sZJ0xOanDsW7S+tfb28t80OQEEVMj4EX9o844n3RaZ7ycA/vp3rR27VpZvny5dVKWLl0qTz/9tPFJev311+Xaa6+14mfNmiXbtm0z7k9g+wrMnj1btm/fbg3gtddek2uuucZ4QHfccYesW7fOil+zZo0sW7bMuH8nzGe8fA7Mvck49c4YOGHCBDl06JAVo88nL7jgAuON33rrrfLCCy9Y8Q8//LA8+OCDxv0JbD+BlStXykMPPWQd+JIlS+T55583Hshnn30m+vyxv40fP14OHjxo1N9P85nTDdjr903cm749E8wvjS5BgoYQGO75ZSMnhTrTiNrp++i9Sdf2kUjE028h9DlwLBZzdjCn2Vomk5FyuVx9/+NF03dN+tNvL7z6fsbr5zNO5UwgMOhzL77/ai5J+Z6zOT96OyvA9eysJ1tDAAEEEEAAAQQQQAABBBBAAAEEEEAAAQQQQAABBBBAAAEEEEAAAQQQQAABBBBAAAEEEEAAAQQQQAABBBBAAAEEEEAAAQQQQAABBBBAAAEEEEAAAQQQQAABBBBAAAEEEEAAAQQQQAABBBBAAAEEEEAAAQQQQAABBBBAAAEEEEAAAQQQQAABBBBAAAEEEEAAAQQQQAABBBBAAAEEEHBAIODANtzeRMXtHbB9BGwItMM1Y2M4LR9ac/1XKt/+M5fLST6fl0QiIaFQyPVBFAoFSaVSkkwmJRwOu76/UqlU3V80Gq3+vGjpdFqCwaDE43EvdifZbFaKxWLV1Is2HDmjppqj5IwzZ3hgzkyYMEEOHTpkbfzzzz8X/ZtpmzRpkhw4cMAK7+3tle7ubtPuxLWxQF9fn/T09FgjmDhxouzfv994RAcPHpTzzz/fih8/frzo3/xeZ7Rma13j3mScKnUDdS6jedPsfIZ6WJeagNMIuFUPGwX3eg6sawuta7qe8Osc2Kk6Y3pOvV436T34iy++YD5oeoKIswS8qn/UGeeTTuuMn9fabuXMsmXL5IknnrBOyKOPPir33nuv8Qlas2aNrFixwoq//fbbZd26dcb9CWxfgaVLl8ozzzxjDWD16tWyfPly4wE99thjct9991nxd999t6xdu9a4vwb6fT7DHNhWOhgFu5kzuoYfNWpUzXHo8xI77yguvvhi2bNnj7WNd955R6644gqjsRHUngLvvvuuXHnlldbBT506VT7++GPjwWid6Orqqok/fvy48bsj6owxtXGgm3VmqIPweq1tkjPML43ThcABAq0wv2zkpHj9XrsT6oyu7SORiPH9rJHzdmqf/ufAsVis2U0Z9c9kMlIul6vvf7xoOk/Vn357YWdu2uixDcfzGSdyJhAY9LkX3381mgTf9uN7zub86O2sANezs55sDQEEEEAAAQQQQAABBBBAAAEEEEAAAQQQQAABBBBAAAEEEEAAAQQQQAABBBBAAAEEEEAAAQQQQAABBBBAAAEEEEAAAQQQQAABBBBAAAEEEEAAAQQQQAABBBBAAAEEEEAAAQQQQAABBBBAAAEEEEAAAQQQQAABBBBAAAEEEEAAAQQQQAABBBBAAAEEEEAAAQQQQAABBBBAAAEEEEDAAYGAA9twexMVt3fA9hGwIdAO14yN4bR8aM31X6l8989cLif5fF4SiYSEQiHXB1IoFCSVSkkymZRwOOz6/kqlUnV/0Wi0+vOipdNpCQaDEo/HvdidZLNZKRaLVVMv2nDkjJpqjpIzzpzhU3NG80Z9+9uxY8ds5dI555wjR48etfp/+eWXon+j+V/gq6++knPPPdca6JgxY0T/Ztq0No8ePdoK12tc/6bN73VGa7Zed9ybTLOlfpzOZTRvmpnPUA/rOxMxtICb9bBRc6/nwLq+0Lqm6wm/zoGdqDN2zqeX6ybqn50zQ+ypAl7WP+qM87mndcbPa203cub666+XjRs3Widj/fr1smjRIuOTc9ddd8lTTz1lxT/++OOyYsUK4/4Etq/A6tWr5Z577rEGcOedd8qTTz5pPKANGzbI4sWLrfiFCxfKq6++aty/P9DP8xkdI3Ng2ylRt4NbOfPJJ5/IlClTrP1PnDhR9u/fX/d4Tg3o6uqqnvP+9vXXX9c8Z7K1MYLbQkCfW5999tnWser6U5+x2WmTJk2SAwcOWF327t0rF110kfEmqDPGVMaBbtWZ0x2Al2ttk3sT80vjVCFwgIDT88t58+bJli1bPHH2+r12J9QZXdtHIhFPv4XQ+3AsFvMkZzKZjJTL5er7Hy+avmvSnz4z9er7Ga+fzzSbM4HAoM+9+P6rueTke87m/OjtrADXs7OebA0BBBBAAAEEEEAAAQQQQAABBBBAAAEEEEAAAQQQQAABBBBAAAEEEEAAAQQQQAABBBBAAAEEEEAAAQQQQAABBBBAAAEEEEAAAQQQQAABBBBAAAEEEEAAAQQQQAABBBBAAAEEEEAAAQQQQAABBBBAAAEEEEAAAQQQQAABBBBAAAEEEEAAAQQQQAABBBBAAAEEEEAAAQQQQAABBBBAwAGBgAPbcHsTFbd3wPYRsCHQDteMjeG0fGjN9V+p1JaDXC4n+XxeEomEhEIh1wdTKBQklUpJMpmUcDjs+v5KpVJ1f9FotPrzoqXTaQkGgxKPx73YnWSzWSkWi1VTL9pw5Iyaao6SM86c4f6cOe+88+TEiRPWRrUWjBw50ngno0aNEs2H/vbNN9+I/o3mf4Hjx4/LWWedZQ1U66v+zbRp3kUiEStc807zr7/5vc5ozda6xr3JNGPqx2n+aN40Op/RfKQe1ncmYrCA2/WwUXOv58C6xtC6pusJv86Bm60zds+lV+sm6p/dM0N8v4DX9Y8643zuaZ3x81rb6Zy5/PLL5YMPPrBOxLZt22TWrFnGJ2b+/PmydetWK37jxo2yYMEC4/4Etq/Apk2bZOHChdYA5s2bJ1u2bDEe0Pbt22X27NlW/GWXXSbvv/++cf9TA/06n+kfI3PghtLijJ3cyBnN/+uuu87a75w5c+SNN94wPvi+vj7p6emx4seOHSuHDx827k9g+wqMGzdOjhw5Yg2gt7dXuru7jQc0d+5cefPNN634zZs3i96f7TTqjB0ts1g36syZ9uzVWtvk3sT80ixHiBos4PT88pJLLpH//M//5JmeQ8k2HHVG1/b6jM/LbyH0OXAsFnNI7cybyWQyUi6Xq+9/vGj6rkl/+u2FV9/PeP18ppmcCQQGfe7F91/NJSbfczbnR29nBbienfVkawgggAACCCCAAAIIIIAAAggggAACCCCAAAIIIIAAAggggAACCCCAAAIIIIAAAggggAACCCCAAAIIIIAAAggggAACCCCAAAIIIIAAAggggAACCCCAAAIIIIAAAggggAACCCCAAAIIIIAAAggggAACCCCAAAIIIIAAAggggAACCCCAAAIIIIAAAggggAACCCCAAAIIIIAAAggggAACDggEHNiG25uouL0Dto+ADYF2uGZsDKflQ2uu/0plcDnI5XKSz+clkUhIKBRyfUCFQkFSqZQkk0kJh8Ou769UKlX3F41Gqz8vWjqdlmAwKPF43IvdSTablWKxWDX1og1Hzqip5ig548wZ1pzRfNHro79pDtmpAV1dXTX9T548Kfo3mv8FNFdGjBhhDVTzRv9m2jTvTs2Vofr7vc6ol9Y17k2mWVM/TucymjeNzGcG1jPqYX1vIr4V8KIeNmrt9RxY1xla17Sm+3UO3EydaeQ8erFuov41cmboM1z1jzrjfO5pnfHzWtvJnLnwwgtl37591knYs2ePTJkyxfikTJ8+XXbv3m3F79ixQ2bMmGHcn8D2Fdi5c6fMnDnTGsC0adNk165dxgPau3evTJ061YqfPHmyfPrpp8b9Bwb6cT5z6hiZAzecGqft6HTOrF27VpYvX27tb+nSpfL0008bH/jrr78u1157rRU/a9Ys2bZtm3F/AttXYPbs2bJ9+3ZrAK+99ppcc801xgO64447ZN26dVb8mjVrZNmyZcb9+wOpM7bJ6nZwus7U26EXa22TexPzy3pniv8/nYAb88v33nuPZ3oOptxw1Bld20ciEU+/hdDnwLFYzEG5028qk8lIuVyuvv/xoum7Jv3pu3Q7784bPbbheD7TaM4EAoM+9+L7r0ZP/Lf9+J6zOT96OyvA9eysJ1tDAAEEEEAAAQQQQAABBBBAAAEEEEAAAQQQQAABBBBAAAEEEEAAAQQQQAABBBBAAAEEEEAAAQQQQAABBBBAAAEEEEAAAQQQQAABBBBAAAEEEEAAAQQQQAABBBBAAAEEEEAAAQQQQAABBBBAAAEEEEAAAQQQQAABBBBAAAEEEEAAAQQQQAABBBBAAAEEEEAAAQQQQAABBBBAAAEEEHBAIODANtzeRMXtHbB9BGwItMM1Y2M4LR9ac/1XKkOXg1wuJ/l8XhKJhIRCIdcHVSgUJJVKSTKZlHA47Pr+SqVSdX/RaLT686Kl02kJBoMSj8e92J1ks1kpFotVUy/acOSMmmqOkjPOnOFAoLYcn64+nG5vzfZ3ZhRsZbgEmj3/Jv39Xme0Zmtd497kXBbrXEbzxu58xiQfz3SUzfZ3ToAtDYdAs+e/2f5nGrPXc2CdS2hd0/WEX+fAjdaZRnPT7XVTs/nXbP9GXejXGgLNnv9G+lNnnD/3Wmf8vNZ2KmcmTJgghw4dsk7A559/Lvo30zZp0iQ5cOCAFd7b2yvd3d2m3YlrY4G+vj7p6emxRjBx4kTZv3+/8YgOHjwo559/vhU/fvx40b810/w2nxlowRy4mewYuq+TObNs2TJ54oknrB09+uijcu+99xof9Jo1a2TFihVW/O233y7r1q0z7k9g+wosXbpUnnnmGWsAq1evluXLlxsP6LHHHpP77rvPir/77rtl7dq1xv1PDaTONMR2xk5O1hmTo3N7rW1yb2J+aXKmiBlKwI35pa5veKbnbL4NR53RcxiJRDz9FkKfA8diMWfxTrO1TCYj5XK5+v7Hi6bvmvSn31549f2M189nGsmZgc/zRITvv5pLSL7nbM6P3s4KcD0768nWEEAAAQQQQAABBBBAAAEEEEAAAQQQQAABBBBAAAEEEEAAAQQQQAABBBBAAAEEEEAAAQQQQAABBBBAAAEEEEAAAQQQQAABBBBAAAEEEEAAAQQQQAABBBBAAAEEEEAAAQQQQAABBBBAAAEEEEAAAQQQQAABBBBAAAEEEEAAAQQQQAABBBBAAAEEEEAAAQQQQAABBBBAAAEEEEAAAQQcEAg4sA23N1FxewdsHwEbAu1wzdgYTsuH1lz/lcrpy0Eul5N8Pi+JREJCoZDrAysUCpJKpSSZTEo4HHZ9f6VSqbq/aDRa/XnR0um0BINBicfjXuxOstmsFIvFqqkXbThyRk01R8mZ5s9wIFBbjs9UH4baW7P9mx8BWxhOgWbPv2l/v9cZrdla17g3OZfNOpfRvLEznzHNx9MdZbP9nRs9WxoOgWbPf7P9643Z6zmwzie0rul6wq9z4EbqTL3zdKb/d3Pd1Gz+Ndu/GRf6Dr9As+e/0f7UGefPvdYZP6+1ncgZfc6iRv3t2LFjtp69nHPOOXL06FGr/5dffin6N5r/Bb766is599xzrYGOGTNG9G+mTZ9ljh492grXdY7+rdnmp/nMUBbMgZvNkMH9ncqZ66+/XjZu3GjtYP369bJo0SLjA77rrrvkqaeesuIff/xxWbFihXF/AttXYPXq1XLPPfdYA7jzzjvlySefNB7Qhg0bZPHixVb8woUL5dVXXzXuPzCQOtMw3Wk7OlVnTI/MzbW2yb2J+aXpmSJuoIBb80sn1k12z5bX77U7oc7oujUSiXj6LYQ+B47FYnZPf0PxmUxGyuVy9f2PF03fNelPa7ZX3894/XzGbs4MfJ4nInz/1Vwy8j1nc370dlaA69lZT7aGAAIIIIAAAggggAACCCCAAAIIIIAAAggggAACCCCAAAIIIIAAAggggAACCCCAAAIIIIAAAggggAACCCCAAAIIIIAAAggggAACCCCAAAIIIIAAAggggAACCCCAAAIIIIAAAggggAACCCCAAAIIIIAAAggggAACCCCAAAIIIIAAAggggAACCCCAAAIIIIAAAggggAACCCCAAAIIIOCAQMCBbbi9iYrbO2D7CNgQaIdrxsZwWj605vqvVM5cDnK5nOTzeUkkEhIKhVwfXKFQkFQqJclkUsLhsOv7K5VK1f1Fo9Hqz4uWTqclGAxKPB73YneSzWalWCxWTb1ow5Ezaqo5Ss40d4a7urpEr4n+pnlj57of2P/kyZOif6P5X0BzZcSIEdZANW/0b6ZN8+7UXKnX3+91Ru20rnFvMs2g+nE6l9G8MZ3PUA/rmxIxtIDX9bDR8+D1HFjXHFrXtL77dQ5st840eu76+7m1bqL+NXtmOrf/cNc/6ozzuad1xs9r7WZzJhKJyIkTJyx4vQ+MHDnS+ESMGjWqOj/tb998843o32j+Fzh+/LicddZZ1kB13ad/M22ad5p//U3zTvPPieaX+czpLJgDO5EltdtwImcuv/xy+eCDD6wNb9u2TWbNmmV8sPPnz5etW7da8Rs3bpQFCxYY9yewfQU2bdokCxcutAYwb9482bJli/GAtm/fLrNnz7biL7vsMnn//feN+w8VSJ1pim/Izk7UGTtH5dZa2+Te9IMf/ID5pZ2TRawl4Ob8stl1UyOnyev32p1QZ3Rtr2sIL7+F0OfAsViskRSw3SeTyUi5XK6+//Gi6Vpef/rthZ336I0e23A8n7GTM4HAoM+9+P6r0ZP9bT++52zOj97OCnA9O+vJ1hBAAAEEEEAAAQQQQAABBBBAAAEEEEAAAQQQQAABBBBAAAEEEEAAAQQQQAABBBBAAAEEEEAAAQQQQAABBBBAAAEEEEAAAQQQQAABBBBAAAEEEEAAAQQQQAABBBBAAAEEEEAAAQQQQAABBBBAAAEEEEAAAQQQQAABBBBAAAEEEEAAAQQQQAABBBBAAAEEEEAAAQQQQAABBBBAAAEEHBAIOLANtzdRcXsHbB8BGwLtcM3YGE7Lh9Zc/5VK/XKQy+Ukn89LIpGQUCjk+gALhYKkUilJJpMSDodd31+pVKruLxqNVn9etHQ6LcFgUOLxuBe7k2w2K8VisWrqRRuOnFFTzVFypvEzHIlE5MSJE9YG9LofOXKk8QZHjRoleu772zfffCP6N5r/BY4fPy5nnXWWNVCtpfo306Z5p/nX3zTvNP/O1PxeZ7Rma13j3mSaRfXjNKc0b0zmM9TD+p5EDC0wHPWw0XPh9RxY1x1a13Q94dc5sJ060+h5O7WfG+sm6p8TZ6Yzt9EK9Y8643zuaZ3x81q7mZzp6uoSvZf2N52/23lmNrD/yZMnRf9G87+A5sqIESOsgWre6N9Mm+bdqblit3+9/fhhPnOmMTIHrpcB9v+/2Zy58MILZd++fdaO9+zZI1OmTDE+kOnTp8vu3but+A8//FBmzpxp3J/A9hXYuXNnzbmeNm2a7Nq1y3hAe/fulalTp1rxkydPlk8//dS4/+kCqTNNEw7aQLN1xu4RubHWNrk3jRs3jvml3ZNFfFXA7fllM+umRk+R1++1O6HO6Npen/t5+S2ErlVisVijaWCrXyaTkXK5XH3/40XTd036028v7DwLaPTYhuP5jGnOBAKDPvfi+69GT/S3/ep/wNXc9umNgB0Brmc7WsQigAACCCCAAAIIIIAAAggggAACCCCAAAIIIIAAAggggAACCCCAAAIIIIAAAggggAACCCCAAAIIIIAAAggggAACCCCAAAIIIIAAAggggAACCCCAAAIIIIAAAggggAACCCCAAAIIIIAAAggggAACCCCAAAIIIIAAAggggAACCCCAAAIIIIAAAggggAACCCCAAAIIIIAAAggggAACCHgiEPBkL83tpNJcd3oj4KhAO1wzjg54mDdWc/1XKmblIJfLST6fl0QiIaFQyPUhFAoFSaVS5uyNIAAAIABJREFUkkwmJRwOu76/UqlU3V80Gq3+vGjpdFqCwaDE43EvdifZbFaKxWLV1Is2HDmjppqj5ExjZ1hzQw3727Fjx2zlyznnnCNHjx61+n/55Zeif6P5X+Crr76Sc8891xromDFjRP9m2rT+jh492grX61j/Vq/5vc5ozdZrkntTvUww/3+dy2je1JvPUA/NTYmsFRiuetjoefB6DqxrD61rup7w6xzYtM40es4G9nN63UT9c+rMdN52WqX+UWeczz2tM35eazeaM4FA7eNM0+dr/Weo2f7On2m26KVAs+e/2f71xtru85l642MOXE/I/v83kzMTJkyQQ4cOWTv9/PPPRf9m2iZNmiQHDhywwnt7e6W7u9u0O3FtLNDX1yc9PT3WCCZOnCj79+83HtHBgwfl/PPPt+LHjx8v+jcnGnXGCcXabTRTZxo5GqfX2vWOQXOmq6urJoz5ZT01/v9UgWbnh/X6N7puauYsef1euxPqjK7tI5GIp99C6HPgWCzWTCoY981kMlIul6vvf7xo+q5Jf/o81avvZ7x+PmOSMwPrh4jw/VdzCWj2AVdz+6A3AqYCXM+mUsQhgAACCCCAAAIIIIAAAggggAACCCCAAAIIIIAAAggggAACCCCAAAIIIIAAAggggAACCCCAAAIIIIAAAggggAACCCCAAAIIIIAAAggggAACCCCAAAIIIIAAAggggAACCCCAAAIIIIAAAggggAACCCCAAAIIIIAAAggggAACCCCAAAIIIIAAAggggAACCCCAAAIIIIAAAggggAACCHgmEPBsT43vqNJ4V3oi4LhAO1wzjg96GDdYc/1XKublIJfLST6fl0QiIaFQyPUhFAoFSaVSkkwmJRwOu76/UqlU3V80Gq3+vGjpdFqCwaDE43EvdifZbFaKxWLV1Is2HDmjppqj5Iz9MzxhwgQ5dOiQ1fHzzz8X/ZtpmzRpkhw4cMAK7+3tle7ubtPuxLWxQF9fn/T09FgjmDhxouzfv994RAcPHpTzzz/fih8/frzo30ya3+uM1myta9ybTLLBLEbnMpo3Z5rPUA/NLIkaLDCc9bDR8+H1HFjXH1rXdD3h1zmwSZ1p9HwN1c/JdRP1z8kz01nbaqX6R51xPve0zvh5rd1IzgQCtY8z7Txf0zPUbH/nzzJb9FKg2fPfbH+TsbbzfMZkfMyBTZTsxTSaM/qcWu8x/e3YsWO2nl2fc845cvToUav/l19+Kfo3mv8FvvrqKzn33HOtgY4ZM0b0b6ZN3wWNHj3aCtfnRPo3pxp1xinJ77bTaJ1p9EicXGubHEOz9/dm+5scIzGtK9Ds+Tfp38i6qVkxr99r+73O6L1J512RSMTTbyH0OXAsFms2HYz6ZzIZKZfL1fc/XjR916Q/ndN69f2M189n6uXMwPqhjzy8sPfxPsw/4PIxAkNrGQGu55Y5FRwIAggggAACCCCAAAIIIIAAAggggAACCCCAAAIIIIAAAggggAACCCCAAAIIIIAAAggggAACCCCAAAIIIIAAAggggAACCCCAAAIIIIAAAggggAACCCCAAAIIIIAAAggggAACCCCAAAIIIIAAAggggAACCCCAAAIIIIAAAggggAACCCCAAAIIIIAAAggggAACCCCAAAIIIIAAAggggEC/QKANKCptcIwcYucItMM146ezUXP9Vyr2ykEul5N8Pi+JREJCoZDrLoVCQVKplCSTSQmHw67vr1QqVfcXjUarPy9aOp2WYDAo8Xjci91JNpuVYrFYNfWiDUfOqKnmKDlj7wxfeOGFsm/fPqvTnj17ZMqUKcYbmT59uuzevduK//DDD2XmzJnG/QlsX4EdO3bIpZdeag1g2rRpsmvXLuMB7d27V6ZOnWrFT548WT799FPj/n6vM1qzta5xbzJOibqBOpfRvDndfIZ6WJeQgNMIOF0PL7jggpp7s1vwXs+BdQ2idU3XE36dA9erM06fS6fWTdQ/p89M52zP6fpndz44UJo643zuaZ3x81rbbs50dXWJ3j/7m87Z7TwnG9j/5MmTon+j+V9Ac2XEiBHWQDVv9G+mTfPu1Fyx2990PxrXrvMZ0zEyBzaVMo9rJGcikYicOHHC2oluY+TIkcY7HTVqVHV939+++eYb0b/R/C9w/PhxOeuss6yB6nMz/Ztp07zT/Otvmneaf0426oyTmt9uq5E608xROLXWNjkG5pcmSsQMJeDl/NLuusmJM+b1e20/1xk9H3pv0rW93gO9/BZC1y2xWMyJlKi7jUwmI+Vyufr+x4umc1H96bcXdp4LNHpsw/F85kw5EwgM+tyL778aPbnf9rP3AVdz+6I3AvUEuJ7rCfH/CCCAAAIIIIAAAggggAACCCCAAAIIIIAAAggggAACCCCAAAIIIIAAAggggAACCCCAAAIIIIAAAggggAACCCCAAAIIIIAAAggggAACCCCAAAIIIIAAAggggAACCCCAAAIIIIAAAggggAACCCCAAAIIIIAAAggggAACCCCAAAIIIIAAAggggAACCCCAAAIIIIAAAggggAACCCCAAAKeCwQ836P9HVbsd6EHAq4JtMM149rgh2HDNdd/pWK/HORyOcnn85JIJCQUCrk+hEKhIKlUSpLJpITDYdf3VyqVqvuLRqPVnxctnU5LMBiUeDzuxe4km81KsVismnrRhiNn1FRzlJwxP8OXX365fPDBB1aHbdu2yaxZs4w3MH/+fNm6dasVv3HjRlmwYIFxfwLbV2DTpk2ycOFCawDz5s2TLVu2GA9o+/btMnv2bCv+sssuk/fff9+4vwb6vc5ozda6xr3JVlqcMVjnMpo3Q81nqIfOOXfalpyuh9OmTZP33nvPl/MZXYdoXdP1hF/nwGeqM25cG06sm6h/bpyZztim0/WvkfngQGnqjPO5p3XGz2ttOzkTiUTkxIkTFrLW/JEjRxqjjxo1qjoX7W/ffPON6N9o/hc4fvy4nHXWWdZAdY2nfzNtmneaf/1N807zz63WjvMZOxZePwe2U2fsjONMsV4/B7abM11dXaLnob/p8w877xwG9j958qTo32j+F9BcGTFihDVQzRv9m2nTvDs1V+z2t7MfL983UWdMz4x5nBNrbZO9Mb80USJmKAGv55fUGefz0Ks603/keg/Utb3WHS+/hdB7bSwWcx5wiC1mMhkpl8vV9z9eNF3f60+/vbAzl2302Ibj+czpciYQGPS5F99/NXpiv+1n/wOu5vZHbwTOJMD1TH4ggAACCCCAAAIIIIAAAggggAACCCCAAAIIIIAAAggggAACCCCAAAIIIIAAAggggAACCCCAAAIIIIAAAggggAACCCCAAAIIIIAAAggggAACCCCAAAIIIIAAAggggAACCCCAAAIIIIAAAggggAACCCCAAAIIIIAAAggggAACCCCAAAIIIIAAAggggAACCCCAAAIIIIAAAggggAACCLScQKDljmjwAVXa4Bg5xM4RaIdrxk9no+b6r1QaKwe5XE7y+bwkEgkJhUKu+xQKBUmlUpJMJiUcDru+v1KpVN1fNBqt/rxo6XRagsGgxONxL3Yn2WxWisVi1dSLNhw5o6aao+SM2Rm+/vrrZePGjVbw+vXrZdGiRWadReSuu+6Sp556yop//PHHZcWKFcb9CWxfgdWrV8s999xjDeDOO++UJ5980nhAGzZskMWLF1vxCxculFdffdW4f3+g3+uM1myta9ybbKfGaTvoXEbzZuB8hnronHGnbcnpevgP//AP8sQTT/h2PqNrEa1rup7w6xz4dHXGrWuj2XUT9c+tM+P/7Tpd/xqdDw6Ups44n3taZ/y81jbNGX2Wog797dixY7aer5xzzjly9OhRq/+XX34p+jea/wW++uorOffcc62BjhkzRvRvpk2fV44ePdoK17WM/s3N1m7zGbsWXj8HNq0zdsdxpnivnwPbyZlAoPb1kN33Fc32d9KZbXkv0Oz5b7a/6YipM6ZS5nF26oz5Vk8f2exa2+QYmF+aKBEzlMBwzC+Zzzifi17UmVOPWu9NuqaNRCKefguhz4FjsZjzgENsMZPJSLlcrj5b96Lpuyb9aT336vsZr5/PDJUzA+dTIsL3X80lXGMfcDW3T3ojcDoBrmdyAwEEEEAAAQQQQAABBBBAAAEEEEAAAQQQQAABBBBAAAEEEEAAAQQQQAABBBBAAAEEEEAAAQQQQAABBBBAAAEEEEAAAQQQQAABBBBAAAEEEEAAAQQQQAABBBBAAAEEEEAAAQQQQAABBBBAAAEEEEAAAQQQQAABBBBAAAEEEEAAAQQQQAABBBBAAAEEEEAAAQQQQAABBBBAAAEEEECg5QQCLXdEgw+o0gbHyCF2jkA7XDN+Ohs113+l0ng5yOVyks/nJZFISCgUct2oUChIKpWSZDIp4XDY9f2VSqXq/qLRaPXnRUun0xIMBiUej3uxO8lms1IsFqumXrThyBk11RwlZ+qf4WXLlskTTzxhBT766KNy77331u/4fxFr1qyRFStWWPG33367rFu3zrg/ge0rsHTpUnnmmWesAaxevVqWL19uPKDHHntM7rvvPiv+7rvvlrVr1xr3PzXQ73VGa7bWNe5NDaXHkJ10LqN5c+p8hnronG+nbcmNerhq1arqde/X+YyuR3R8up7w6xx4qDrj5rXRzLqJ+ufmmfH3tt2of43OBwdKU2eczz2tM51+b5owYYIcOnTIwv38889F/2baJk2aJAcOHLDCe3t7pbu727Q7cW0s0NfXJz09PdYIJk6cKPv37zce0cGDB+X888+34sePHy/6N7dbO81nGrHw+jkw96bvzlIgUPt6yO77imb7N5Iv9GkdgWbPf7P97UhQZ+xomcX67d7E/NLsvBM1WGC45pfMZ5zPxmae6TVyNHpv0rV9JBLx9FsIfQ4ci8UaOWTbfTKZjJTL5eqzdS+avmvSn3574dX3M14/nxmYMwPnUyLC91/NJVvjH3A1t196IzCUANczeYEAAggggAACCCCAAAIIIIAAAggggAACCCCAAAIIIIAAAggggAACCCCAAAIIIIAAAggggAACCCCAAAIIIIAAAggggAACCCCAAAIIIIAAAggggAACCCCAAAIIIIAAAggggAACCCCAAAIIIIAAAggggAACCCCAAAIIIIAAAggggAACCCCAAAIIIIAAAggggAACCCCAAAIIIIAAAggg0HICgZY7osEHVGmDY+QQO0egHa4ZP52Nmuu/UmmuHORyOcnn85JIJCQUCrnuVCgUJJVKSTKZlHA47Pr+SqVSdX/RaLT686Kl02kJBoMSj8e92J1ks1kpFotVUy/acOSMmmqOkjNnPsNr166V5cuXW0FLly6Vp59+2jgtXn/9dbn22mut+FmzZsm2bduM+xPYvgKzZ8+W7du3WwN47bXX5JprrjEe0B133CHr1q2z4tesWSPLli0z7j8w0O91Rmu21jXuTQ2nyKCOOpfRvOmfz1APnbPttC25VQ91Duzn+YyuSXR8up7w6xx4YJ1x+9podN1E/XP7zPh3+27VP6fEqDNOSX63nU6/N1144YWyb98+C2TPnj0yZcoUY+jp06fL7t27rfgPP/xQZs6cadyfwPYV2LFjh1x66aXWAKZNmya7du0yHtDevXtl6tSpVnxPT4/893//t3H/ZgLbZT7T6Bi9fg7MvenbM9XV1SVq39/0mYed9wwD+588ebK6TZr/BTRXRowYYQ1U80b/Zto0707NFbv9Tfdzahx1phG1M/fx072J+aXz+dEpW3R6fjl58mT59NNPjfiYzxgx2Qpq9JmerZ2cEqz3Jn0uG4lEPP0WQu+7sVis0cO21S+TyUi5XK6+//Gi6bsm/em3F3bmtY0e23A8nzk1ZwKBQZ978f1Xoyfz237NfcDV3L7pjcBAAa5ncgIBBBBAAAEEEEAAAQQQQAABBBBAAAEEEEAAAQQQQAABBBBAAAEEEEAAAQQQQAABBBBAAAEEEEAAAQQQQAABBBBAAAEEEEAAAQQQQAABBBBAAAEEEEAAAQQQQAABBBBAAAEEEEAAAQQQQAABBBBAAAEEEEAAAQQQQAABBBBAAAEEEEAAAQQQQAABBBBAAAEEEEAAAQQQQAABBBBAoOUEAi13RIMPqNIGx8ghdo5AO1wzfjobNdd/pdJ8OcjlcpLP5yWRSEgoFHLdqlAoSCqVkmQyKeFw2PX9lUql6v6i0Wj150VLp9MSDAYlHo97sTvJZrNSLBarpl604cgZNdUcJWdOf4a3bNki1113nRVw9dVXy5tvvmmcEn19fdLT02PFjx07Vg4fPmzcn8D2FRg3bpwcOXLEGkBvb690d3cbD2ju3Lk1ubZ582aZP3++cf+hAv1eZ7Rma13j3tRUmtR01rmM5o3eK/7jP/6DeugcbUdtyc16qHNgP89ndF2i49P1hF/nwKfWmVZdNzEf7KiS5ehg3ax/Th0odcYpye+208n3pssvv1w++OADC2Pbtm0ya9YsY2Rd72zdutWK37hxoyxYsMC4P4HtK7Bp0yZZuHChNYB58+aJ3n9N2/bt22X27NlW+IwZM6r9vXqm1w7zGVPLoeK8fg7MvUkkEonIiRMnrNOhOTZy5Ejj0zhq1KjqWr6/ffPNN6J/o/lf4Pjx43LWWWdZA9VnZPo306Z5p/nX3zTvNP/cbtQZ54X9cm9iful8bnTKFp2eX1522WXy/vvvG/MxnzGmMg4cjm8h9Lms3he9/BZCn4/GYjFjl2YCM5mMlMvl6vsfL5rOT/Wn6zSvngN7/e6gP2eGmHvz/VdzSdb8B1zN7Z/eCJwqwPVMPiCAAAIIIIAAAggggAACCCCAAAIIIIAAAggggAACCCCAAAIIIIAAAggggAACCCCAAAIIIIAAAggggAACCCCAAAIIIIAAAggggAACCCCAAAIIIIAAAggggAACCCCAAAIIIIAAAggggAACCCCAAAIIIIAAAggggAACCCCAAAIIIIAAAggggAACCCCAAAIIIIAAAggggAACCCCAAAIItJxAoOWOaPABVdrgGDnEzhFoh2vGT2ej5vqvVJwpB7lcTvL5vCQSCQmFQq57FQoFSaVSkkwmJRwOu76/UqlU3V80Gq3+vGjpdFqCwaDE43EvdifZbFaKxWLV1Is2HDmjppqj5MzQZ/iTTz6RKVOmWP85ceJE2b9/v6106OrqEr1e+tvXX38to0ePtrUNgttL4NixY3L22WdbB633AK0ldtqkSZPkwIEDVpe9e/fKRRddZGcTQ8b6vc6os9Y17k1Np4q1AZ3LaN4cPnxY/v7v/5566BxtR2zJi3qoc2A/z2d0baLj03uJX+fA/XWmVddNzAc7olw5Pkgv6p9TB02dcUryu+106r3p+uuvl40bN1oQ69evl0WLFhkD33XXXfLUU09Z8Y8//risWLHCuD+B7SuwevVqueeee6wB3HnnnfLkk08aD2jDhg2yePFiK37hwoXy7LPPevpMr9XnM8aYpwn0+jlwp9+b9Fm0rgH6m84r7DyfPuecc+To0aNW/y+//FL0bzT/C3z11Vdy7rnnWgMdM2aM6N9Mm77vOfW59fe//33R/PHju4NOrzOmOWEnzo13lMwv7ZwBYk8VcGN++eqrr9pCps7Y4jIKdqPOnGnHOgfWOVkkEvH0Wwh9DhyLxYxMmg3KZDJSLper3wp40fRdk/50buvV9zNevzvQ/ekcbEDj+6/mEsyZD7iaOwZ6I9AvwPVMLiCAAAIIIIAAAggggAACCCCAAAIIIIAAAggggAACCCCAAAIIIIAAAggggAACCCCAAAIIIIAAAggggAACCCCAAAIIIIAAAggggAACCCCAAAIIIIAAAggggAACCCCAAAIIIIAAAggggAACCCCAAAIIIIAAAggggAACCCCAAAIIIIAAAggggAACCCCAAAIIIIAAAggggAACCCCAAAIItJxAoOWOaPABVdrgGDnEzhFoh2vGT2ej5vqvVJwrB7lcTvL5vCQSCQmFQq6bFQoFSaVSkkwmJRwOu76/UqlU3V80Gq3+vGjpdFqCwaDE43EvdifZbFaKxWLV1Is2HDmjppqj5MzgM6znY9SoUTX/oflg53q++OKLZc+ePdY23nnnHbniiiu8SCf2MUwC7777rlx55ZXW3qdOnSoff/yx8dFobe3q6qqJP378uGN11u91Rq9RrWvcm4xTrm6gzmX+53/+R/7u7/6OelhXi4BTBbyqhzoH9vN8RtcnOj6df/h1Dqx1Ru9PrbhuYj5IXWtEwKv618ixDdWHOuOU5Hfb6cR707Jly+SJJ56wEB599FG59957jXHXrFkjK1assOJvv/12WbdunXF/AttXYOnSpfLMM89YA1i9erUsX77ceECPPfaY3HfffVb83XffLWvXrvX8mV4rz2eMMc8Q6PVz4E6+N02YMEEOHTpknY3PP/9c9G+mbdKkSXLgwAErvLe3V7q7u027E9fGAn19fdLT02ONYOLEibJ//37jER08eFDOP/98K/68886T3bt3+/bdQSfXGeOksBno9DtK5pc2TwDhloBb80u7xNQZu2L1452uM/X2qHNgfS4biUQce0dXb5/9z4FjsVi9UEf+P5PJSLlcrt7vvWj6rFV/+u2FnfftjR7bcDyfGfiOV0T4/qvRE/htP+c+4GruOOiNgApwPZMHCCCAAAIIIIAAAggggAACCCCAAAIIIIAAAggggAACCCCAAAIIIIAAAggggAACCCCAAAIIIIAAAggggAACCCCAAAIIIIAAAggggAACCCCAAAIIIIAAAggggAACCCCAAAIIIIAAAggggAACCCCAAAIIIIAAAggggAACCCCAAAIIIIAAAggggAACCCCAAAIIIIAAAggggAACCCCAAAItJxBouSMafECVNjhGDrFzBNrhmvHT2ai5/isVZ8tBLpeTfD4viURCQqGQ626FQkFSqZQkk0kJh8Ou769UKlX3F41Gqz8vWjqdlmAwKPF43IvdSTablWKxWDX1og1Hzqip5ig5M/gMT5gwQQ4dOmT9x759++SCCy4wToVbb71VXnjhBSv+4YcflgcffNC4P4HtJ7By5Up56KGHrANfsmSJPP/888YD+eyzz2Ty5MlW/Pjx4+XgwYPG/U0C/V5ntGZrXePeZJINZjE6l/nxj38shw8fph6akRElIl7WQ50D+3k+o2sUHZ+uJ/w6B9Y6o/enVlw3MR+kpNkV8LL+2T2208VTZ5yS/G47nXZvWrt2rSxfvtwCWLp0qTz99NPGsK+//rpce+21VvysWbNk27Ztxv0JbF+B2bNny/bt260BvPbaa3LNNdcYD+iOO+6QdevWWfFr1qyRZcuWVf/t9TO9Vp7PGIOeIdDr58Cdem+68MILRZ8/9rc9e/bIlClTjE/h9OnTZffu3Vb8jh07ZMaMGcb9CWxfAT3Xl156qTWAadOmya5du4wHtHfvXpk6daoVr88n/+u//ou1trGgWSD3JjMnjWJ+aW5FZK2Am/NLu9adOp+x62Qnfji+hdDnspFIxNNvIfQ5cCwWs0PTcGwmk5FyuVx9LutF02fA+tNvL7z6fsbLdweBwKDPvfj+q7nEcvYDruaOhd4IcD2TAwgggAACCCCAAAIIIIAAAggggAACCCCAAAIIIIAAAggggAACCCCAAAIIIIAAAggggAACCCCAAAIIIIAAAggggAACCCCAAAIIIIAAAggggAACCCCAAAIIIIAAAggggAACCCCAAAIIIIAAAggggAACCCCAAAIIIIAAAggggAACCCCAAAIIIIAAAggggAACCCCAAAIIIIAAAggggAACLScQaLkjGnxAlTY4Rg6xcwTa4Zrx09mouf4rFefLQS6Xk3w+L4lEQkKhkOt2hUJBUqmUJJNJCYfDru+vVCpV9xeNRqs/L1o6nZZgMCjxeNyL3Uk2m5VisVg19aINR86oqeYoOVN7hufOnStvvvmm9cf169fLokWLjNPgpZdekltuucWKv+qqq+Stt94y7k9g+wlcffXV8vbbb1sH/uKLL8rNN99sPJANGzbI4sWLrfg5c+bIG2+8YdzfNNDvdUZrttY17k2mGVE/TuvXO++8Qz2sT0XE/wl4XQ91Duzn+YyuU3R8up7w6xxY10x6f2q1dRPzQcqaXQGn698VV1xRcw+2ezym8dQZUynzuE66N73//vty3XXXWTh6HZy6lq6n1tfXJz09PVbY2LFj5fDhw/W68f8+EBg3bpwcOXLEGklvb690d3cbj2zgfXrz5s0yf/58q7/Xz/RadT5jDFon0OvnwJ14b7r88svlgw8+sM7Etm3bZNasWcanUPN/69atVvzGjRtlwYIFxv0JbF+BTZs2ycKFC60BzJs3T7Zs2WI8oO3bt8vs2bOt+Msuu0z0/t5J8xnW2sbpcsZAp95Rav4yv3TmnHTaVtyeX9r17MT5jF0ju/FO1RnT/eocWJ/LRiIRT7+F0OfAsVjM9DCbistkMlIul6vPZb1o+gxYf/rthVffz3j17iAQGPS5F99/NZdUzn/A1dzx0LuzBbieO/v8M3oEEEAAAQQQQAABBBBAAAEEEEAAAQQQQAABBBBAAAEEEEAAAQQQQAABBBBAAAEEEEAAAQQQQAABBBBAAAEEEEAAAQQQQAABBBBAAAEEEEAAAQQQQAABBBBAAAEEEEAAAQQQQAABBBBAAAEEEEAAAQQQQAABBBBAAAEEEEAAAQQQQAABBBBAAAEEEEAAAQQQQAABBBBAAAEEEECgJQUCLXlUtQdVaYNj5BA7R6Adrhk/nY2a679Scacc5HI5yefzkkgkJBQKue5XKBQklUpJMpmUcDjs+v5KpVJ1f9FotPrzoqXTaQkGgxKPx73YnWSzWSkWi1VTL9pw5Iyaao6SM9+d4QceeEBWrVpl/WHZsmWyZs0a4xTo6+uTnp4eK16vj+PHjxv3J7D9BEaNGiV6/fa33t5e6e7uNh7I8uXLZe3nidhBAAAgAElEQVTatVb8/fffL4888ohxfzuBfq8zWrO1rnFvspMVp4+lHjrj2ElbGY56qHNgP89ndK2i49P1hF/nwLpm0vtTK62bqH+dVLmcGavT9e8f//EfZeXKlZ6stakzzuTAqVvplHuTrn1nzpxpDX3ixImyf/9+W6BdXV2iz5f629dffy2jR4+2tQ2C20vg2LFjcvbZZ1sHrXMcXcfZaZMmTZIDBw5YXfbu3SsXXXRRzSa8fqbXivMZO6b1Yr1+Dtxp96bFixfLxo0brdOwfv16WbRoUb3TYv3/XXfdJU899ZT178cff1xWrFhh3J/A9hVYvXq13HPPPdYA7rzzTnnyySeNB7RhwwbR/OtvCxculFdffbX6z06Zz7DWNk6XuoFOvKP85JNPZMqUKcwv62oTcKqAV/NLu+qdNp/x67cQ+lw2Eol48nxGc6z/OXAsFrObcg3FZzIZKZfL1eeyXjR9Bqw//fbCq5zx4t1BIDDocy++/2ouodz5gKu5Y6J35wpwPXfuuWfkCCCAAAIIIIAAAggggAACCCCAAAIIIIAAAggggAACCCCAAAIIIIAAAggggAACCCCAAAIIIIAAAggggAACCCCAAAIIIIAAAggggAACCCCAAAIIIIAAAggggAACCCCAAAIIIIAAAggggAACCCCAAAIIIIAAAggggAACCCCAAAIIIIAAAggggAACCCCAAAIIIIAAAggggAACCCCAQMsKBFr2yL47sEobHCOH2DkC7XDN+Ols1Fz/lYp75SCXy0k+n5dEIiGhUMh1w0KhIKlUSpLJpITDYdf3VyqVqvuLRqPVnxctnU5LMBiUeDzuxe4km81KsVismnrRhiNn1FRzlJz59gxv2bJFrrvuOut0X3LJJbJz505bp3/cuHFy5MgRq8+HH34oM2fOtLUNgttDYMeOHXLppZdaBzt27Fg5fPiwrYOfMWOGfPTRR1afzZs3y/z5821tw06w3+uM1myta9yb7GTF0LHUw+YNO2kLw1kPdQ7s5/mMrld0fLqe8OscWNdMen9qlXUT9a+TqlfzY3Wj/m3atEl0jujVfIY603weDNxCJ9yb/vKXv8j48eNrhq5zcTvPvy6++GLZs2ePtY133nlHrrjiCudPCFtsGYF3331XrrzySut4pk6dKh9//LHx8emzyK6urpr448ePD/lc0utneq02nzFGNQz0+jlwJ92b/uVf/kX+3//7f9aZePTRR+Xee+81PDMia9askRUrVljxt99+u6xbt864P4HtK7B06VJ55plnrAGsXr1ali9fbjygxx57TO677z4r/u6775a1a9da/+6E+QxrbeN0MQps9h2lPhcYNWoU80sjbYL6BbycX9pV76T5TKs807N7jurF6xxY7xWRSMTTbyF0XR2LxeodniP/n8lkpFwuV5/LetG01utPv72w8/yg0WPzYj4TCAz63Ivvvxo9Yd/2c+8DruaOi96dKcD13JnnnVEjgAACCCCAAAIIIIAAAggggAACCCCAAAIIIIAAAggggAACCCCAAAIIIIAAAggggAACCCCAAAIIIIAAAggggAACCCCAAAIIIIAAAggggAACCCCAAAIIIIAAAggggAACCCCAAAIIIIAAAggggAACCCCAAAIIIIAAAggggAACCCCAAAIIIIAAAggggAACCCCAAAIIIIAAAggggAACLS0QaOmj+/bgKm1wjBxi5wi0wzXjp7NRc/1XKu6Wg1wuJ/l8XhKJhIRCIdcdC4WCpFIpSSaTEg6HXd9fqVSq7i8ajVZ/XrR0Oi3BYFDi8bgXu5NsNivFYrFq6kUbjpxRU81Rckbkiy++kPHjx1unesSIEfLXv/7V1qm/6aab5JVXXrH63H///fLII4/Y2gbB7SHwwAMPyKpVq6yDvfHGG+Xll1+2dfDf+9735OTJk1afQ4cOyXnnnWdrG3aD/V5ntGZrXePeZDczauOph835dVrv4a6HOgf283xG1yw6Pl1P+HUOrGsmvT+1wrqJ+tdpFay58bpV//7mb/7G07U2daa5PBiqdyfcm3TdcvjwYWv4+/btkwsuuMAY89Zbb5UXXnjBin/44YflwQcfNO5PYPsJrFy5Uh566CHrwJcsWSLPP/+88UA+++wzmTx5shWvz28OHjx42v5eP9NrpfmMMaqNQK+fA3fKvWn16tXyz//8z9aZWLp0qTz99NPGZ+b111+Xa6+91oqfNWuWbNu2zbg/ge0rMHv2bNm+fbs1gNdee02uueYa4wHdcccdsm7dOit+zZo1smzZspr+nTCfYa1tnDJGgc2+o5wwYYLo8/H+xvzSiL2jg7yeX9rF7pT5TKs807N7fkzidQ6s94pIJOLptxD6HDgWi5kcYtMxmUxGyuVy9bmsF03zRX/67YVX38+4+e4gEBj0uRfffzWXSO5+wNXcsdG78wS4njvvnDNiBBBAAAEEEEAAAQQQQAABBBBAAAEEEEAAAQQQQAABBBBAAAEEEEAAAQQQQAABBBBAAAEEEEAAAQQQQAABBBBAAAEEEEAAAQQQQAABBBBAAAEEEEAAAQQQQAABBBBAAAEEEEAAAQQQQAABBBBAAAEEEEAAAQQQQAABBBBAAAEEEEAAAQQQQAABBBBAAAEEEEAAAQQQQAABBBBAoOUFAi1/hCKVNjhGDrFzBNrhmvHT2ai5/isV98tBLpeTfD4viURCQqGQ65aFQkFSqZQkk0kJh8Ou769UKlX3F41Gqz8vWjqdlmAwKPF43IvdSTablWKxWDX1og1Hzqip5ig5IzJhwgQ5dOiQdao/+ugjmT59uvGp37BhgyxevNiKv+iii2Tv3r3G/QlsH4EpU6bIJ598Yh3w+vXrZdGiRcYD2L17d01ujRs3Tv7yl78Y928m0O91Rmu21jXuTc1kCfWwOb3O6u10PRw/frwcPHjQFqLOgf08n9F1i45P1xN+nQPrmknvT62wbmI+aOvy6+hgN+uf12tt6ozzqez3e9PcuXPlzTffbHg99NJLL8ktt9xi9b/qqqvkrbfecv5EsMWWEbj66qvl7bffto7nxRdflJtvvtn4+AY+b5kzZ4688cYbZ+zv9TO9VprPGMPaCOTeZAPLMPTf//3f5YYbbrCiTfL61E339fVJT0+P9aexY8fK4cOHDfdOWDsL6HPEI0eOWEPo7e2V7u5u4yENvI9v3rxZ5s+fP6i/3+czzIGNU8Y4sJl3lMwvjZkJ/D+B4Zhf2sWnztgVqx/fTJ2pv/XBEToH1ueykUjE028h9DlwLBZr5JBt98lkMlIul6vPZb1o+gxYf/rthVffz7j17iAQGPS5F99/NZdE7n/A1dzx0buzBLieO+t8M1oEEEAAAQQQQAABBBBAAAEEEEAAAQQQQAABBBBAAAEEEEAAAQQQQAABBBBAAAEEEEAAAQQQQAABBBBAAAEEEEAAAQQQQAABBBBAAAEEEEAAAQQQQAABBBBAAAEEEEAAAQQQQAABBBBAAAEEEEAAAQQQQAABBBBAAAEEEEAAAQQQQAABBBBAAAEEEEAAAQQQQAABBBBAAAEEEECgLQQCbXCUlTY4Rg6xcwTa4Zrx09mouf4rFW/KQS6Xk3w+L4lEQkKhkOuehUJBUqmUJJNJCYfDru+vVCpV9xeNRqs/L1o6nZZgMCjxeNyL3Uk2m5VisVg19aINR86oqeZop+fMokWL5Le//a11mh955BG5//77jU+7Og7Mk97eXunu7jbeBoGtL9DX1yc9PT01B6p1UK8h07Zq1Sp54IEHrPCf//znsm7dOuqMKWCdOK3Zej1yb2oclHrYuF0n9XSjHt5www2yYcMG24w6B/bzfEbXLjo+XU/4dQ6sayadBw/3uon6Z/vy68gOXtQ/r9fa1BnnU9nP9yZdy+iapr8tW7ZM1qxZY4w48BrSefvx48eN+xPYfgKjRo2q3uf7m91nJcuXL5e1a9da/fVZjT6zqde8fqbXKvOZei6N/j/3pkblhu73ySefyJQpU6z/nDhxouzfv9/WTrq6ukTPS3/7+uuvZfTo0ba2QXB7CRw7dkzOPvts66B1jajPwey0SZMmyYEDB6wue/fulYsuumjITfh5PqMDZg5sJ3PMYht9R8n80syXqO8Ehmt+afccUGfsitWPb7TO1N/y0BE619LnspFIxNNvIfQeH4vFGj1sW/0ymYyUy2Vb7zlt7WBAsK4N9afv1L36fsaNdweBwKDPvfj+q5nEEPHmA67mjpHenSPA9dw555qRIoAAAggggAACCCCAAAIIIIAAAggggAACCCCAAAIIIIAAAggggAACCCCAAAIIIIAAAggggAACCCCAAAIIIIAAAggggAACCCCAAAIIIIAAAggggAACCCCAAAIIIIAAAggggAACCCCAAAIIIIAAAggggAACCCCAAAIIIIAAAggggAACCCCAAAIIIIAAAggggAACCCCAAAIIIIAAAm0jEGiDI620wTFyiJ0j0A7XjJ/ORs31f+zYMUkmk56ML5fLST6fl0QiIaFQyPV9FgoFSaVS1fGFw2HX91cqlar7i0aj1Z8XLZ1OSzAYlHg87sXuJJvNSrFY9HXOqKnmaCfnzPPPPy+33XablVM//elPZfv27bZy7IorrpBt27ZZfR5++GF58MEHbW2D4NYWWLlypTz00EPWQc6ePVveffddWwc9a9Ysee+996w+zz33nCxYsIA6Y0vxzMFas7WucW9qDJV62Jhbp/Vyqx7eeuutDVHqHNjP85lKpVIdn64n/DoH1jWTrp2Gc91E/Wvo8uu4Tl7VP6/X2tQZ51PZr/emLVu2yHXXXWeBXXLJJbJz505bgOPGjZMjR45YfT788EOZOXOmrW0Q3B4CO3bskEsvvdQ62LFjx8rhw4dtHfyMGTPko48+svps3rxZ5s+fb7QNr5/ptcJ8xgimwSDuTQ3CDdFN572jRo2q+R99lmHn/cHFF18se/bssbbxzjvviD6bpPlXQJ9BXnnlldYAp06dKh9//LHxgPUa7urqqok/fvz4Gd/r+HU+04/AHNg4fYwDG3lHyfzSmJdAERnu+aXdk0CdsStWP76ROlN/q6eP0PunPpeNRCKefguh88JYLNbMoRv3zWQyUi6Xq89lvWg6F9affs9iZ/7b6LG5MZ8JBAZ97sX3X42eoG/78T1nc370dlaA69lZT7aGAAIIIIAAAggggAACCCCAAAIIIIAAAggggAACCCCAAAIIIIAAAggggAACCCCAAAIIIIAAAggggAACCCCAAAIIIIAAAggggAACCCCAAAIIIIAAAggggAACCCCAAAIIIIAAAggggAACCCCAAAIIIIAAAggggAACCCCAAAIIIIAAAggggAACCCCAAAIIIIAAAggggAACCCCAAAIIIOCAQMCBbbi9iYrbO2D7CNgQaIdrxsZwWj605vrPZDJSLBYlmUx6cuC5XE7y+bwkEgkJhUKu77NQKEgqlaqOLxwOu76/UqlU3V80Gq3+vGjpdFqCwaDE43EvdifZbNb3OaOmmqOdmjN//vOf5Uc/+lFNPul1O3LkSOMce+655+RXv/qVFf+Tn/xEPvvsM+P+BLa+wAUXXCB/+MMfrAN99tln5bbbbjM+8BMnTkgkEqmJ/9Of/iQ//OEPqTPGimaBep/Xusa9yczr1CjqoX2zTuzhZj1s1FPnwH6ez1Qqler4dD3h1zmwzr107TRc6ybqX6NXX2f187L+eb3Wps44n8t+vDd98cUXMn78eAtrxIgR8te//tUW3k033SSvvPKK1ef++++XRx55xNY2CG4PgQceeEBWrVplHeyNN94oL7/8sq2D/973vicnT560+hw6dEjOO+884214/UxvuOczxjANBnJvahBuiG4TJkwQzef+tm/fPtF5hmm79dZb5YUXXrDCH374YXnwwQdNuxPXhgIrV66Uhx56yDryJUuWyPPPP288En1OPXnyZCte7+cHDx6s29+P85lTB80cuG4K2A6w+46S+aVt4o7u0ArzS7sngDpjV6x+vN06U3+LZ47QObA+l9X3e15+C6HPgWOxWLOHb9Rfv58pl8vV57JeNH0GrD/9nsWr72ecfHcQCAz63Ivvv5pLHL7nbM6P3s4KcD0768nWEEAAAQQQQAABBBBAAAEEEEAAAQQQQAABBBBAAAEEEEAAAQQQQAABBBBAAAEEEEAAAQQQQAABBBBAAAEEEEAAAQQQQAABBBBAAAEEEEAAAQQQQAABBBBAAAEEEEAAAQQQQAABBBBAAAEEEEAAAQQQQAABBBBAAAEEEEAAAQQQQAABBBBAAAEEEEAAAQQQQAABBBBAAAEEEEAAAQQcEAg4sA23N1FxewdsHwEbAu1wzdgYTsuH1lz/lUpFstmsFItFSSaTnhx8LpeTfD4viURCQqGQ6/ssFAqSSqWq4wuHw67vr1QqVfcXjUarPy9aOp2WYDAo8Xjci911RM6oqeZop+ZMd3e3/PGPf7TyacuWLTJv3jzj/FK/gTVlx44dMmPGDONtENi6Ajt37pSZM2fWHKDWPb1mTNvWrVtl/vz5VviPf/xj6evrs/7dCfcmL+uM3ud1f9ybTDP0uzjqoX2zTurhRT1s1FPnwF7WGa/nwLqO0fHpesKvc2BdM+naabjWTdS/Rq++zug3HPWPOuN8bg1HnfHbvWnChAly6NAh6+R89NFHMn36dOOTtWHDBlm8eLEVf9FFF8nevXuN+xPYPgJTpkyRTz75xDrg9evXy6JFi4wHsHv37prcGj9+vBw8eNC4f3+g12vt4agzfn4O7Nc58Ny5c+XNN99s+Pp48cUXZcmSJVb/q666St566y3b1wcd2kfg6quvlrfffts64BdeeEFuueUW4wEMvP/OmTNH3njjDaP+rLWNmGwFcW+q5WJ+aSt9OjrY6fnl3/7t38oXX3zhuqlf5zOnwnXCHFjX9pFIxNNvIfQ5cCwWcz1HdQeZTEbK5bKt957NHJg+A9afvlv36vsZp57PBAKDPvfi+69mkkGE7zmb86O3swJcz856sjUEEEAAAQQQQAABBBBAAAEEEEAAAQQQQAABBBBAAAEEEEAAAQQQQAABBBBAAAEEEEAAAQQQQAABBBBAAAEEEEAAAQQQQAABBBBAAAEEEEAAAQQQQAABBBBAAAEEEEAAAQQQQAABBBBAAAEEEEAAAQQQQAABBBBAAAEEEEAAAQQQQAABBBBAAAEEEEAAAQQQQAABBBBAAAEEEEAAAQcEAg5sw+1NVNzeAdtHwIZAO1wzNobT8qE113+l8u0/s9msFItFSSaTngwgl8tJPp+XRCIhoVDI9X0WCgVJpVLV8YXDYdf3VyqVqvuLRqPVnxctnU5LMBiUeDzuxe46ImfUVHO0E3Nm2bJl8sQTT1i59Itf/EJ+/etf28qtBQsWyO9+9zurzy9/+Ut56aWXbG2D4NYUuPnmm2vy4ec//7ls2rTJ1sFqPvzmN7+x+tx9992ydu3amm10wr3Jyzqj93ndH/cmW6kq1EN7Xp0W7VU9bNRV58Be1hmv58C6ltHx6XrCr3NgXTPp2mk41k33338/88FGL74O6Ddc9Y8643xyDUed8dO9adGiRfLb3/7WOjGPPPKIaP00bWox8Flcb2+vdHd3m26CuDYQ6Ovrk56enpoj1eeGen83batWrZIHHnjACr/hhhtkw4YNpt2Hda09HHXGz8+B/TgH1tzWHO9vug5fs2aNcX4PvMb0ucfx48eN+xPYfgKjRo2qrpP6m9175/Lly2ueQ+q9W+/hpo21tqmUeZzXz4Fb+d7E/NI8bzo50o355bx58+Tll1/25L22H+czA/OxleuME9eOPp/R9WwkEvEkZ/SY+58Dx2IxJ4ZQdxuZTEbK5bKtdVvdjZ4hQOc2+tNnBF59P+PE85lAYNDnXnz/1UwiiPA9Z3N+9HZWgOvZWU+2hgACCCCAAAIIIIAAAggggAACCCCAAAIIIIAAAggggAACCCCAAAIIIIAAAggggAACCCCAAAIIIIAAAggggAACCCCAAAIIIIAAAggggAACCCCAAAIIIIAAAggggAACCCCAAAIIIIAAAggggAACCCCAAAIIIIAAAggggAACCCCAAAIIIIAAAggggAACCCCAAAIIIIAAAggggAACCCDggEDAgW24vYmK2ztg+wjYEGiHa8bGcFo+tOb6r1S++2c2m5VisSjJZNKTQeRyOcnn85JIJCQUCrm+z0KhIKlUqjq+cDjs+v5KpVJ1f9FotPrzoqXTaQkGgxKPx73YnXRCzqip5min5cx7770ns2bNsvJIDTSf7bQ33nhDfvazn9V0+frrr2X06NF2NkNsiwkcO3ZMzj777Jqj+v3vfy9z5861daRai/X66m/bt2+Xn/70p4O2QZ2xxVo3WO/z6s69qS6VFUA9NLfqtEiv62GjvjoH9vN8RtczOj5dT/h1DqxrJl07eb1u+uyzz2TOnDnMBxu9+Hzcb7jrn9drbeqM88nsp3vT888/L7fddpuFpGsaXdvYaVdccYVs27bN6vLwww/Lgw8+aGcTxLa4wMqVK+Whhx6yjnL27Nny7rvv2jpqfUaja5P+9txzz8mtt95qaxunBnu91h6u+YxfnwP77d60ZcsWue6666wUveSSS2Tnzp228nvcuHFy5MgRq8+OHTtkxowZtrZBcHsIaG7MnDnTOtixY8fK4cOHbR285sZHH31k9dm8ebPMnz/f1jb8NJ8ZauB+qzNDjbFV703ML21dih0b7Mb88t/+7d/kmmuu8ezdAXXG+fQdjm8h9LlsJBLx9FsIfQ4ci8WcBxxii5lMRsrlcvW5rBdNnwHrT9cxXn0/0+y7g0Bg0OdefP/VXLLwPWdzfvR2VoDr2VlPtoYAAggggAACCCCAAAIIIIAAAggggAACCCCAAAIIIIAAAggggAACCCCAAAIIIIAAAggggAACCCCAAAIIIIAAAggggAACCCCAAAIIIIAAAggggAACCCCAAAIIIIAAAggggAACCCCAAAIIIIAAAggggAACCCCAAAIIIIAAAggggAACCCCAAAIIIIAAAggggAACCCCAAAIIIIAAAggg4IBAwIFtuL2Jits7YPsI2BBoh2vGxnBaPrTm+q9UastBNpuVYrEoyWTSk4HkcjnJ5/OSSCQkFAq5vs9CoSCpVKo6vnA47Pr+SqVSdX/RaLT686Kl02kJBoMSj8e92J10Qs6oqeZop+XMD37wA/n666+tPPr9738vc+fOtZVXkyZNkgMHDlh9Hn74YXnwwQdtbYPg1hJYuXKlPPTQQ9ZBTZw4Ufbv32/rIN944w352c9+ZvU5++yz5X/+539Ouw3qjC3eusF6n9e6xr2pLpUVQD00t+qkyOGoh4366hzYz/MZXdPo+HQ94dc5sK6ZdO3k9bppypQpcuzYMeaDjV58Pu3XCvXP67U2dcb5ZPbLvenPf/6z/OhHP6oB0po9cuRIY7TnnntOfvWrX1nxP/nJT+Szzz4z7k9g6wtccMEF8oc//ME60GeffVZuu+024wM/ceKERCKRmvg//elP8sMf/tB4G0MFer3WHq75jF+fA/vp3vTFF1/I+PHjrTQdMWKE/PWvf7WV3zfddJO88sorVp8HHnhAdM5C85+AnttVq1ZZA7vxxhvl5ZdftjXQ733ve3Ly5Emrz6FDh+S8886ztQ0N9st85nQD91OdOd0YW/HexPzS9qXYkR3cml9OmDDB0/fa1Bnn03c4voXQ57K6XvHyWwh9DhyLxZwHHGKLmUxGyuVy9bmsF02fAetP1zFefT/TzLuDQGDQ5158/9VcovA9Z3N+9HZWgOvZWU+2hgACCCCAAAIIIIAAAggggAACCCCAAAIIIIAAAggggAACCCCAAAIIIIAAAggggAACCCCAAAIIIIAAAggggAACCCCAAAIIIIAAAggggAACCCCAAAIIIIAAAggggAACCCCAAAIIIIAAAggggAACCCCAAAIIIIAAAggggAACCCCAAAIIIIAAAggggAACCCCAAAIIIIAAAggggAACCCDggEDAgW24vYmK2ztg+wjYEGiHa8bGcFo+tOb6r1QGl4NsNivFYlGSyaQng8nlcpLP5yWRSEgoFHJ9n4VCQVKpVHV84XDY9f2VSqXq/qLRaPXnRUun0xIMBiUej3uxO+mEnFFTzdFOyplf/epX8txzz1k5dOONN8rLL79sK6fWrFkjK1assPqMGTNGvvrqK1vbILi1BM455xw5evSodVCrV6+W5cuX2zrIm266SV555RWrz2233SbPPvvsGbdBnbFFXDdY7/Na17g31aWqBlAPzZw6LWq46mGjzjoH9vN8Rtc1Oj5dT/h1DqxrJl07ebluWrJkiWzYsIH5YKMXnk/7tUr983qtTZ1xPqH9cm/q7u6WP/7xjxbQli1bZN68ecZgev8a+Axux44dMmPGDONtENi6Ajt37pSZM2fWHKA+J9T7uWnbunWrzJ8/3wr/8Y9/LH19fabdW2qtPRzzGT8/B/bTvWnChAly6NAhK1937dol06ZNM85znbMuXrzYir/oootk7969xv0JbB+BKVOmyCeffGId8Pr162XRokXGA9i9e7dMnz7dih8/frwcPHjQuP/AQL/MZ04H4Kc6c7oxtuK9ifllw5dkR3R0e37JWtv5NGrFOuPkKDVndF0biUQ8/RZCnwPHYjEnh3LabWUyGSmXy7bWcc0cmD4D1p8+K/Dq+5lG3x0EAoM+9+L7r2ZOvgjfczbnR29nBbienfVkawgggAACCCCAAAIIIIAAAggggAACCCCAAAIIIIAAAggggAACCCCAAAIIIIAAAggggAACCCCAAAIIIIAAAggggAACCCCAAAIIIIAAAggggAACCCCAAAIIIIAAAggggAACCCCAAAIIIIAAAggggAACCCCAAAIIIIAAAggggAACCCCAAAIIIIAAAggggAACCCCAAAIIIIAAAggggAACDggEHNiG25qxPHcAACAASURBVJuouL0Dto+ADYF2uGZsDKflQ2uu/0pl6HKQzWalWCxKMpn0ZEC5XE7y+bwkEgkJhUKu77NQKEgqlaqOLxwOu76/UqlU3V80Gq3+vGjpdFqCwaDE43EvdiedkDNqqjnaKTnz3nvvyaxZs6z8GTFihPzv//6vjBw50jin9LoeM2aM6DXe35544gn5p3/6J+NtENg6Av/6r/8qd999t3VAWs+OHj0qkUjE+CBPnDgh3//+9+XkyZNWn+3bt8tPf/rTutugztQlshWg93mta9yb6rNRD+sbdVrEcNfDRr11Duzn+YyubXR8up7w6xxY51Y6r/Jq3fTWW2/JnDlzmA82etH5sF+r1T+v19rUGeeT2g/3pmXLlomuc/vbL37xC/n1r39tC2vBggXyu9/9zurzy1/+Ul566SVb2yC4NQVuvvnmmnz4+c9/Lps2bbJ1sJoPv/nNb6w+ui5fu3atrW2cKdjrtbbX8xm/Pwf2y71p0aJF8tvf/tZK1UceeUTuv/9+4zzXdcDAdxm9vb3S3d1tvA0CW1+gr69Penp6ag5U37vo+si0rVq1Sh544AEr/IYbbpANGzaYdh8yzg/zmTMB+KXOnGmMrXZvYn7Z1CXp+85ezC9ZazufRq1WZ5weoeaMzsf0faGX30Loc+BYLOb0cIbcXiaTkXK5bGve0cyB6TNg/ekc16vvZxp5dxAIDPrci++/mjnxInzP2ZwfvZ0V4Hp21pOtIYAAAggggAACCCCAAAIIIIAAAggggAACCCCAAAIIIIAAAggggAACCCCAAAIIIIAAAggggAACCCCAAAIIIIAAAggggAACCCCAAAIIIIAAAggggAACCCCAAAIIIIAAAggggAACCCCAAAIIIIAAAggggAACCCCAAAIIIIAAAggggAACCCCAAAIIIIAAAggggAACCCCAAAIIIIAAAgg4IBBwYBtub6Li9g7YPgI2BNrhmrExnJYPrbn+K5XTl4NsNivFYlGSyaQng8rlcvL/2bX7IKfqe/Hjn53EGkhmkjbhoSMqaLWWikBVbkFQR0V84MErtOoM6ECvuzxOEYSC5UHBK4jy4OVxl1sZhRm9LXjFxQdAvEMFrFiVRWqtVkHFKWAyTWYSjE0y+fWT/jZw2GU3Jzk5m2TfZyZ/KN+n8/p+zud8v989sVhM/H6/OJ3OovcZj8clGAxm7s/lchW9v2QymenP4/FkfnZcoVBIHA6H+Hw+O7qT9hAzaqox2l5i5gc/+IF8+umn2fipra2V6upqU/H00EMPyaJFi7J1unXrJl9++aWpNijc9gL6vrjgggvk6NGj2cHMnj1bHnvsMVODq6urk5qammydiy++WP7617/m3AZ5JmeqnArqe17zGu+m1rnIh60btZcSxcqHF110keGdWyxPXQNX8npG50fvT/cTlboG1j2T7p3s2jfpu/qzzz5jPVish7KM2i1W/jO7HjyTzO69NnnG+qAt93fT66+/LoMHD87CaH7W8x8z17Zt22TYsGGGKidOnJBOnTqZaYayJSbw9ddfS+fOnQ2jqq+vl6FDh5oaqZ5d6vqm8dq5c6fcdNNNptporbDde2271zOVfg5cCe+mM8+LNMY11s1cQ4YMkR07dmSrLFy4UObMmWOmCcqWuMCjjz4qc+fOzY7y5ptvlu3bt5satb6z9d3deOVz3t1ch+W+nmkNsRLyTGv3WErvJtaXrc1W+/13O9eX7LWtj7NSyjPW352IxozuW9xut63fQug5sNfrLcYtNWkzHA5LKpXKnMvacekZsP50T2jX9zNm/3ZQVdXkcy++/yosOPieszA/alsrwPNsrSetIYAAAggggAACCCCAAAIIIIAAAggggAACCCCAAAIIIIAAAggggAACCCCAAAIIIIAAAggggAACCCCAAAIIIIAAAggggAACCCCAAAIIIIAAAggggAACCCCAAAIIIIAAAggggAACCCCAAAIIIIAAAggggAACCCCAAAIIIIAAAggggAACCCCAAAIIIIAAAggggAACCCCAAAIIIIAAAghYIFBlQRvFbiJd7A5oHwETAuXwzJi4nZIvanj+0+mW00EkEpFEIiGBQMCWG4tGoxKLxcTv94vT6Sx6n/F4XILBYOb+XC5X0ftLJpOZ/jweT+ZnxxUKhcThcIjP57OjO2kPMaOmGqPtIWbmzZsnCxcuzMbOgAEDZO/evaZi6cSJE3LeeeeJxn/jtWjRIpk1a5apdijctgKLFy+W2bNnZwdxzjnnyNGjR6Vz586mBnbNNdfIvn37snXmzp0rCxYsMNUGecYUV6uF9T2veY13U8tU5MNWQ6ndFChWPpw2bZo8/vjjtq2BK3k9o3scvT/dT1TqGlj3TLp3smPfRP5rN+mt1RstVv7LZz145mDt3muTZ1oNF9MF9HymnN9NXbp0Ed37Nl719fUydOhQUw6XXXaZ/OUvf8nW0b34nDlzTLVB4dISePTRR0VzXOP1wx/+UD766CNTg9y2bZsMGzYsW0f34MePHzfVRq6F7d5r27meUYNKPwcu93fTJ598IpdeeqkhXDVGOnbsmGsIy7p162TChAnZ8r169ZKDBw/mXJ+CpS9wxRVXyAcffJAdqM55TU1NzgM/efKkuN1uQ/mPP/5YLrnkkpzbaKlgua9nWkMo9zzT2v3pv5fSu4n1ZS4z1v7K2L2+ZK9tfYyVUp6x/u4k87dg3dvr+9bObyH0HNjr9Rbjlpq0GQ6HJZVKZc5l7bj0DFh/+j2LXd/PmDmfqapq8rkX338VFhh8z1mYH7WtFeB5ttaT1hBAAAEEEEAAAQQQQAABBBBAAAEEEEAAAQQQQAABBBBAAAEEEEAAAQQQQAABBBBAAAEEEEAAAQQQQAABBBBAAAEEEEAAAQQQQAABBBBAAAEEEEAAAQQQQAABBBBAAAEEEEAAAQQQQAABBBBAAAEEEEAAAQQQQAABBBBAAAEEEEAAAQQQQAABBBBAAAEEEEAAAQQQQAABBBBAAAEELBCosqCNYjeRLnYHtI+ACYFyeGZM3E7JFzU8/+l06+kgEolIIpGQQCBgy81Fo1GJxWLi9/vF6XQWvc94PC7BYDBzfy6Xq+j9JZPJTH8ejyfzs+MKhULicDjE5/PZ0Z20h5hRU43RSo+Zr7/+Wi699FJD3Lz55psycOBAU7H00EMPyaJFi7J1NPY/++wz6dSpk6l2KNw2AhoHF110kWh+brxmz54tjz32mKkB7dmzRwYNGmSo8/HHH8sll1xiqh0tTJ4xTdZiBX3Pa17j3XR2pk8++YR8aG3YlWVrxcyHDQ0N0qVLF1vXwJW8ntF9jt6f7icqdQ2seyZ9Nxd730T+K8t0Zfmgi5n/8l0PnnmTdu+1yTOWh5no+Uy5vpvGjx8vtbW1WZR7771XnnnmGVNIS5culQcffDBbp2vXrvK3v/3NVBsULi2B73//+3Ls2LHsoJ588kmZPn26qUHed9998uyzz2br1NTUyLp160y1Yaaw3Xttu9YzjQaVfg5c7u+mnj17yp///OdsyG7ZskXuvPPOnENY3yFn/g1j9+7dcu211+bcBgVLV+D3v/+9XHfddYYB6t9ZdD+U6/XCCy/IyJEjs8V/9KMfyYcffphr9ZzKlfN6JpcbLPc8k8s9lsq7ifVlLrPV/sq0xfqSvbb1cVYqecb6O/tXixozui5zu922fguh58Ber7dYt2VoNxwOSyqVMrUOKWRgegasP13r2vX9TK7nM1VVTT734vuvQiZbpPUPuAprn9oImBHgeTajRVkEEEAAAQQQQAABBBBAAAEEEEAAAQQQQAABBBBAAAEEEEAAAQQQQAABBBBAAAEEEEAAAQQQQAABBBBAAAEEEEAAAQQQQAABBBBAAAEEEEAAAQQQQAABBBBAAAEEEEAAAQQQQAABBBBAAAEEEEAAAQQQQAABBBBAAAEEEEAAAQQQQAABBBBAAAEEEEAAAQQQQAABBBBAAAEEEEAAAVsEqmzppbBO0oVVpzYClgqUwzNj6Q23cWOG5z+dzi0dRCIRSSQSEggEbBl+NBqVWCwmfr9fnE5n0fuMx+MSDAYz9+dyuYreXzKZzPTn8XgyPzuuUCgkDodDfD6fHd1Je4gZNdUYrfSYue++++Sll17Kxs29994rzzzzjKk40njo3r27hMPhbL2JEyfK6tWrTbVD4bYRmDRpkqxZsybbueaRI0eOiNfrNTUgjaVnn302W2f48OGydetWU22cXpg8kzddsxX1Pa95jXfT2V1HjBhBPrQ27MqutWLnQ13/6jrYzjVwJa9ndK+j96f7iUpdA9sVM+S/sktXlg+42PnPqgHbvdcmz1g1c6fa0fOZcnw3vf766zJ48ODsjXznO9+Rv//979KxY8eckTSnd+3aNbMWaLyWL18uU6dOzbkNCpaOwIoVK+SBBx7IDkj3WceOHRO3253zIE+ePCnf/e535R//+Ee2zs6dO+Wmm27KuY18Ctq917ZrPdNoUennwOX8bpo2bZpo3mu8xo4dK08//bSpML7rrrvkt7/9bbbOuHHj5De/+Y2pNihcmgK/+MUvDPHw85//XP7nf/7H1GA1HjZs2JCto3l62bJlptrIpXC5rmdyuTctU855Jtd7LIV3E+vLXGer/ZRry/Ule23r46wU8oz1d3WqRY0Z3dvr/sfObyH0HNjs3y7zddC/eadSqcxZvh2XnhXoT79nsev7mVzOZ6qqmnzuxfdfhQVEbh9wFdYHtRHIVYDnOVcpyiGAAAIIIIAAAggggAACCCCAAAIIIIAAAggggAACCCCAAAIIIIAAAggggAACCCCAAAIIIIAAAggggAACCCCAAAIIIIAAAggggAACCCCAAAIIIIAAAggggAACCCCAAAIIIIAAAggggAACCCCAAAIIIIAAAggggAACCCCAAAIIIIAAAggggAACCCCAAAIIIIAAAggggAACCCCAAAII2CZQZVtP+XeUzr8qNRGwXKAcnhnLb7oNGzQ8/+l07ukgEolIIpGQQCBgy/Cj0ajEYjHx+/3idDqL3mc8HpdgMJi5P5fLVfT+kslkpj+Px5P52XGFQiFxOBzi8/ns6E7aQ8yoqcZoJcfMzp075Z577jHEzGeffSY9evQwFUdLly6VBx980FBn9+7dcu2115pqh8L2CugcXX/99YZOn3zySZk+fbqpgRw+fFguuugiQ52XXnpJhg0bZqqdMwuTZwria1JZ3/Oa13g3Ne9aX18vw4cPJx9aG3Zl05pd+VDXv7oOtnMNXMnrGd3v6P3pfqJS18B2xAz5r2xSVVEGalf+s2rwdu+1yTNWzdypdvR8phzfTT/4wQ/k008/zd5IbW2tVFdXmwJ66KGHZNGiRdk63bp1ky+//NJUGxRuewHNCxdccIEcPXo0O5jZs2fLY489ZmpwdXV1UlNTk62j5zB6HmPHZfde2471zOlulX4OXK7vptdff10GDx6cnSrdE+n5uZmruXXriRMnpFOnTmaaoWyJCXz99dfSuXPngs8V9W8/usZovPTc+6abbirK3ZbreiZXjHLNM7nen5YrhXcT60szM1bZZYu1vrz44ovlr3/9a0547LVzYjJVqBTyjKkBmyysMaPvXbfbbeu3EHoO7PV6TY42v+LhcFhSqVTmLN+OS/9uoD9d09j1/Uxr5zNVVU0+9+L7r8KCIfcPuArrh9oI5CLA85yLEmUQQAABBBBAAAEEEEAAAQQQQAABBBBAAAEEEEAAAQQQQAABBBBAAAEEEEAAAQQQQAABBBBAAAEEEEAAAQQQQAABBBBAAAEEEEAAAQQQQAABBBBAAAEEEEAAAQQQQAABBBBAAAEEEEAAAQQQQAABBBBAAAEEEEAAAQQQQAABBBBAAAEEEEAAAQQQQAABBBBAAAEEEEAAAQQQQAABBGwVqLK1t/w6S+dXjVoIFEWgHJ6Zotx4GzVqeP7TaXPpIBKJSCKRkEAgYMvwo9GoxGIx8fv94nQ6i95nPB6XYDCYuT+Xy1X0/pLJZKY/j8eT+dlxhUIhcTgc4vP57OhO2kPMqKnGaCXHzPXXXy+HDh3Kxsy0adNk6dKlpmOoT58+0tDQkK3Xv39/2bdvn+l2qGCfwIABA+Stt97Kdti7d285cOCA6QFMnz5dli1bVnA7zXVMnjE9HS1W0Pe85jXeTc0znZnHyIfWxl8pt2ZnPtT1r66D7VwDV/J6Rvc8en+6n6jUNbAdMUP+K+UMVdyx2Zn/rLoTu/fa5BmrZu5UO3o+U27vpnnz5snChQuzN6HPzt69e03hnDhxQs477zzRGG68Fi1aJLNmzTLVDoXbVmDx4sUye/bs7CDOOeccOXr0qHTu3NnUwK655hrDmYnuq+fMmcN6xpTi2QtX+jlwub6bunTpIpoLG6/6+noZOnSoqVm/7LLL5C9/+Uu2juZmfXa4ylfg0Ucflblz52Zv4Ic//KF89NFHpm5o27ZtMmzYsGwdzcnHjx831YbZwuW4njFzj+WaZ8zcox177dPHc+a7ifWlmdmq7LLFWl9qbl2wYEHOeOy1c6bKuWBb55mcB5pnQY0Z3du73W5bv4XQc2Cv15vnqM1VC4fDkkqlMmf5dlz6dwP96fcsdn0/09L5TFVVk8+9+P6rsEAw9wFXYX1RG4HWBHieWxPi3xFAAAEEEEAAAQQQQAABBBBAAAEEEEAAAQQQQAABBBBAAAEEEEAAAQQQQAABBBBAAAEEEEAAAQQQQAABBBBAAAEEEEAAAQQQQAABBBBAAAEEEEAAAQQQQAABBBBAAAEEEEAAAQQQQAABBBBAAAEEEEAAAQQQQAABBBBAAAEEEEAAAQQQQAABBBBAAAEEEEAAAQQQQAABBBBAAAEEbBeosr1H8x2mzVehBgJFEyiHZ6ZoN98GDRue/3TafDqIRCKSSCQkEAjYMvxoNCqxWEz8fr84nc6i9xmPxyUYDGbuz+VyFb2/ZDKZ6c/j8WR+dlyhUEgcDof4fD47upP2EDNqqjFaqTGzfPlymTZtWjZeNH6++uor6dKli6kY2rZtmwwbNsxQZ+HChTJnzhxT7VDYHgGdm3nz5hk6q6+vl6FDh5oawPHjx+W8886TVCqVrVdbWyvV1dWm2mmpMHnGMspMQ/qe17zGu6mpa11dndTU1JAPrQ25km+tLfKhrn91HWznGriS1zO679H70/1Epa6Bix0z5L+ST1VFGWBb5D+rbsTuvTZ5xqqZO9WOns+U07vpk08+kUsvvdQA8eabb8rAgQNN4Tz00EOyaNGibB1dk3/22WfSqVMnU+1QuG0Evv76a7nooosy67jGa/bs2fLYY4+ZGtCePXtk0KBBhjp/+ctf5Hvf+x7rGVOSLReu9HPgcnw3jR8/XvTMqPG699575ZlnnjE160uXLpUHH3wwW6dr167yt7/9zVQbFC4tge9///ty7Nix7KCefPJJmT59uqlB3nffffLss89m69x///2ie5xiX+W2njHrUY55xuw9FnuvfeZ4Tn83ffnll6wvzU5YBZYv5vry448/lksuucSUGnttU1w5FW7LPGPX37V1b+92u239FkLPgb1eb05zUGihcDic+RuonuXbcel+U3/6PYtd38+c7XymqqrJ5158/1VYEJj/gKuw/qiNQEsCPM/EBwIIIIAAAggggAACCCCAAAIIIIAAAggggAACCCCAAAIIIIAAAggggAACCCCAAAIIIIAAAggggAACCCCAAAIIIIAAAggggAACCCCAAAIIIIAAAggggAACCCCAAAIIIIAAAggggAACCCCAAAIIIIAAAggggAACCCCAAAIIIIAAAggggAACCCCAAAIIIIAAAggggAACCCCAAAIIIIBAyQlUldyImg4oXQZjZIjtR6AcnplKmg3D859O55cOIpGIJBIJCQQCtthEo1GJxWLi9/vF6XQWvc94PC7BYDBzfy6Xq+j9JZPJTH8ejyfzs+MKhULicDjE5/PZ0Z20h5hRU43RSo2ZCy+8UL744otsvMyYMUOWLFliOn5+8YtfyNNPP22ot3fvXhkwYIDptqhQPAGdk4EDBxo6GDdunPzmN78x3enMmTPliSeeyNbr3r27HD582HQ7rVUgz7QmZO7f9T2veY13U1O3Hj16yJEjR8iH5kKqbEu3ZT7U9a+ug+1cA1fyekb3Pnp/up+o1DVwsWOG/Fe2qSyvgRcz/+ne4vR3aV4DzKGS3Xtt8kwOk2KyiJ7PlNO7acSIEfLSSy9l7/Lee++VZ555xtRd675G90zhcDhbb+LEibJ69WpT7VC4bQQmTZoka9asyXauaw7Nd16v19SA7rvvPnn22WezdYYPHy5bt24V8owpxpwKV/o5cLnFzOuvvy6DBw/Ozt13vvMd+fvf/y4dO3bMaT61kK6Ju3btmtlLNV7Lly+XqVOn5twGBUtHYMWKFfLAAw9kB6TnVMeOHRO3253zIE+ePCnf/e535R//+Ee2zm9/+1v593//d9v+3lRO65mcYf9/wXLLM2bvrzGv2H0+0/g3yrvuuov1ZT6TVkF1ir2+zIeKvXY+ai3XKfaZ3pm9t8UaWN+F+v6281sIPQc2uxfLd3Z1D59KpTJn+XZc+l7Sn37PYtf3M82tZ6qqmnzuxfdfhQVAfh9wFdYntRE4mwDPM7GBAAIIIIAAAggggAACCCCAAAIIIIAAAggggAACCCCAAAIIIIAAAggggAACCCCAAAIIIIAAAggggAACCCCAAAIIIIAAAggggAACCCCAAAIIIIAAAggggAACCCCAAAIIIIAAAggggAACCCCAAAIIIIAAAggggAACCCCAAAIIIIAAAggggAACCCCAAAIIIIAAAggggAACCCCAAAIIIFByAlUlN6KmA0qXwRgZYvsRKIdnppJmw/D8p9P5p4NIJCKJREICgYAtPtFoVGKxmPj9fnE6nUXvMx6PSzAYzNyfy+Uqen/JZDLTn8fjyfzsuEKhkDgcDvH5fHZ0J+0hZtRUY7QSY+app56SqVOnGmLl888/lwsuuMBU/KjR5ZdfLseOHcvW69u3r7z33num2qFw8QT03fCTn/xEDhw4kO2ka9eu8qc//Um+973vmer4iy++kAsvvNBQZ8WKFfLLX/7SVDu5FibP5CqVWzl9z+szy7vJ6EU+zC1+KqFUKeRDXf/qOtjONXAlr2d0TvX+dD9RqWvgYsYM+a8SMltu91Ds/PfII4/IzJkzK3LfRJ7JLcbMlNLzmXJ5N9XX18vw4cMNt/fZZ59Jjx49zNyyLF26VB588EFDnd27d8u1115rqh0K2yugc3T99dcbOn3yySdl+vTppgZy+PBhueiiiwx1XnrpJRk2bFjm/5FnTHHmVLjSz4HLLWZ+8IMfyKeffpqdu9raWqmurs5pLhsLPfTQQ7Jo0aJsnW7dusmXX35pqg0Kl4bA+eefL0ePHs0OZvbs2fLYY4+ZGlxdXZ3U1NRk61x88cXS0NDAXtuUYsuFyy3P5HPrxdxrNzeexnfT22+/LaNGjWJ9mc+kVUAdu9aX+VDZ/Xdt8kw+s9RynbZYA+ve3u122/othJ4De71e6wGbaTEcDksqlcqc5dtx6d8N9Kffs9j1/cyZ5zNVVU0+9+L7r8ImP/8PuArrl9oINCfA80xcIIAAAggggAACCCCAAAIIIIAAAggggAACCCCAAAIIIIAAAggggAACCCCAAAIIIIAAAggggAACCCCAAAIIIIAAAggggAACCCCAAAIIIIAAAggggAACCCCAAAIIIIAAAggggAACCCCAAAIIIIAAAggggAACCCCAAAIIIIAAAggggAACCCCAAAIIIIAAAggggAACCCCAAAIIIIAAAgiUnEBVyY2o6YDSZTBGhth+BMrhmamk2TA8/+l0YekgEolIIpGQQCBgi1E0GpVYLCZ+v1+cTmfR+4zH4xIMBjP353K5it5fMpnM9OfxeDI/O65QKCQOh0N8Pp8d3Ul7iBk11RitxJjp0aOHHDlyJBsr48ePl7Vr15qOneeff17uueceQ73q6mqpra013RYVrBeoqamRuro6Q8PPPfec3H333aY7mzBhgqxbty5br3v37nL48GHT7ZipQJ4xo9V6WX3Pa17j3WS0Ih+2HjuVUKJU8qGuf3UdbOcauJLXM7oH0vvT/USlroGLGTPkv0rIbq3fQ7Hz35///OfMc1ip+ybyTOsxZraEns+US8z06dNHGhoasrc4bdo0Wbp0qdlbljPb6d+/v+zbt890O1SwT2DAgAHy1ltvZTvs3bu3HDhwwPQApk+fLsuWLWuxHfKMadZWK1T6OXA5xcy8efNk4cKF2TnTZ2vv3r2tzuHpBY4fPy7dunUTPW9vvBYtWiSzZs0y1Q6F21Zg8eLFMnv27OwgdA939OhR6dKli6mBXXPNNYZ36Ny5c2XBggWZvzWx1zZF2WLhcsoz+d51W8SM/s3w9ttvl4MHD7K+zHfiyrienevLfJjs/rs2eSafWWq5TlusgXVv73a7bf0WQtcQXq/XesBmWgyHw5JKpTJnXnZcupbRn37PYtf3M6efz1RVNfnci++/Cpv4wj7gKqxvaiNwpgDPMzGBAAIIIIAAAggggAACCCCAAAIIIIAAAggggAACCCCAAAIIIIAAAggggAACCCCAAAIIIIAAAggggAACCCCAAAIIIIAAAggggAACCCCAAAIIIIAAAggggAACCCCAAAIIIIAAAggggAACCCCAAAIIIIAAAggggAACCCCAAAIIIIAAAggggAACCCCAAAIIIIAAAggggAACCCCAAAIIIFByAlUlN6KmA0qXwRgZYvsRKIdnppJmw/D8p9OFp4NIJCKJREICgYAtTtFoVGKxmPj9fnE6nUXvMx6PSzAYzNyfy+Uqen/JZDLTn8fjyfzsuEKhkDgcDvH5fHZ0J+0hZtRUY7TSYmbt2rUyceJEQ5zs379frr76atOxo+1oe6dfK1eulMmTJ5tuiwrWCaxam6Q6TQAAIABJREFUtUqmTJliaFDnavXq1aY7eeedd6Rfv36GemvWrJEJEyaYbstsBfKMWbGWy+t7XvMa76ZTTuRDa2OsFFsrtXyo619dB9u5Bq7U9YzGm+6D9P50P1Gpa+BixQz5rxQzlrVjsiv/6V6bPGPt3Nm9Bi5WnjmbSrnETF1dndTU1GRvQ89bvvrqK+nSpYupCd+2bZsMGzbMUGfhwoUyZ84cU+1Q2B4BnZt58+YZOquvr5ehQ4eaGsDx48flvPPOk1Qqla1XW1sr1dXVTdphPWOKNqfClX4OXC4x88knn8ill15qmLM333xTBg4cmNM8NhZ66KGHZNGiRdk6eqbx2WefSadOnUy1Q+G2Efj666/loosuyuyDG6/Zs2fLY489ZmpAe/bskUGDBhnqfPzxx3LJJZdk/h/rGVOcrRYulzzT6o20UKAtYuapp56SWbNmsb4sZOLKsG5brC/zYbL779rkmXxmqeU6bbEG1vMgt9tt67cQeg7s9XqtB2ymxXA4nNnT6Vm+HZeul/Sn37PY9f1M45lehw4dzrxFvv8qbNIL/4CrsP6pjcDpAjzPxAMCCCCAAAIIIIAAAggggAACCCCAAAIIIIAAAggggAACCCCAAAIIIIAAAggggAACCCCAAAIIIIAAAggggAACCCCAAAIIIIAAAggggAACCCCAAAIIIIAAAggggAACCCCAAAIIIIAAAggggAACCCCAAAIIIIAAAggggAACCCCAAAIIIIAAAggggAACCCCAAAIIIIAAAggggAACCCCAQMkJVJXciJoOKF0GY2SI7UegHJ6ZSpoNw/OfTluTDiKRiCQSCQkEArZYRaNRicVi4vf7xel0Fr3PeDwuoVAo05/L5Sp6f8lkUoLBoHg8nszPjkvvz+FwiM/ns6M7IWasZbYzZvr06SMNDQ3ZG7jtttvk5ZdfzuuGrrrqKnn33XcNdV977TUZMmRIXu1RqTCB7du3yy233GJo5Morr5Q//vGPeTV8++23yyuvvJKt++Mf/1j27NlDnslLs2klu99N+p7XdwXvplNzQT60KJhLsJli58PevXvLgQMHTN+5rn91Hcwa2DRdsxV0L6R5TfcTlboGLlbMkP+sicFSbMXu/Gf3esbOfZPOL3nG+igvl5jp0aOHHDlyJAswY8YMWbJkiWmQX/ziF/L0008b6u3du1cGDBhgui0qFE9A52TgwIGGDsaNGye/+c1vTHc6c+ZMeeKJJ7L1unfvLocPHz5rO+QZ08StVtA8o+eyes5diefA5RIzI0aMkJdeeik7X/fee68888wzrc7f6QX0/FmfoXA4nP3fEydOlNWrV5tqh8JtIzBp0iRZs2ZNtnPds+m71ev1mhrQfffdJ88++2y2zvDhw2Xr1q2GNoq1bzrbQMtlPWMK+rTC5ZJn8r0/rdcWMXPJJZfI0aNHWV8WMnFlVLct15f5MLHXzket5TptkWfsXgPruazb7bb1Wwg9Bza7lsh3dnUNmkqlMmf5dlz6dwP96T7Gzu9nunXrdubt8f1XYRNuzQdchY2B2gg0CvA8EwsIIIAAAggggAACCCCAAAIIIIAAAggggAACCCCAAAIIIIAAAggggAACCCCAAAIIIIAAAggggAACCCCAAAIIIIAAAggggAACCCCAAAIIIIAAAggggAACCCCAAAIIIIAAAggggAACCCCAAAIIIIAAAggggAACCCCAAAIIIIAAAggggAACCCCAAAIIIIAAAggggAACCCCAAAIIIIAAAiUnUFVyI2o6oHQZjJEhth+BcnhmKmk2DM9/Om1dOohEIpJIJCQQCNjiFY1GJRaLid/vF6fTWfQ+4/G4hEKhTH8ul6vo/SWTSQkGg+LxeDI/Oy69P4fDIT6fz47uhJixltmumNmyZYuMGjXKMPiNGzfK6NGjTd/Q+++/L/369RMde+OlOWT37t3Ss2dP0+1RIX+BDz/8UK699tpMnmu8zjnnHHn77belb9++phvetGmTjBkzxlBv8+bNcv3115NnTGuevYLd7yZ9z2uM8G7615yQDy0M5hJqyq58OHLkyLzuWte/ug5mDZwXX5NKuh/SvKb7iUpdAxcjZsh/1sRfqbXSVvnP7vWMXfumxvklz1gf6eUQM0899ZRMnTrVcPOff/65XHDBBaZA9B11+eWXy7Fjx7L1dH/23nvvmWqHwsUT0Gf8Jz/5iRw4cCDbSdeuXeVPf/qTfO973zPV8RdffCEXXnihoc6KFSvkl7/8ZYvtkGdMMedUWPOMnsvqGVUlngOXQ8zU19fL8OHDDfP12WefSY8ePXKaw8ZCS5culQcffNBQR88d9QyMq3QFdI70DPH068knn5Tp06ebGvThw4floosuMtR56aWXZNiwYU3aKca+qaXBlsN6xhT2GYXLIc8Ucn9a1+6Y0WdgxowZrC8LnbgyqF8K68t8mNhr56PWch2780xbrIF1z+t2u239FkLPgb1er/UT1kyL4XBYUqlU5izfjkv/bqA/3cfY9f1Mhw4dzrw1vv8qbLKt+4CrsHFQGwEV4HkmDhBAAAEEEEAAAQQQQAABBBBAAAEEEEAAAQQQQAABBBBAAAEEEEAAAQQQQAABBBBAAAEEEEAAAQQQQAABBBBAAAEEEEAAAQQQQAABBBBAAAEEEEAAAQQQQAABBBBAAAEEEEAAAQQQQAABBBBAAAEEEEAAAQQQQAABBBBAAAEEEEAAAQQQQAABBBBAAAEEEEAAAQQQQAABBBBAAAEESk6gquRG1HRA6TIYI0NsPwLl8MxU0mwYnv902tp0EIlEJJFISCAQsMUsGo1KLBYTv98vTqez6H3G43EJhUKZ/lwuV9H7SyaTEgwGxePxZH52XHp/DodDfD6fHd0JMWMts10xc8cdd8jWrVuzgz///PPlo48+ko4dO5q+oU2bNsmYMWMM9Xr16iW7du2STp06mW6PCuYFTpw4ITfeeKMcOnTIUHnjxo0yevRo0w2ePHlSLrvsMvnyyy+zdUeMGCEvvvhi5r/JM6ZJW6xg97tJ3/M6h7yb/jUt5ENr47mtW7M7H+Z7v7r+1XUwa+B8BY31dE+keU33E5W6Bi5GzJD/rIm/UmmlrfOf3esZu/ZNjfNLnrE+0sshZnr06CFHjhzJ3vz48eNl7dq1pjGef/55ueeeewz1qqurpba21nRbVLBeoKamRurq6gwNP/fcc3L33Xeb7mzChAmybt26bL3u3bvL4cOHc2qHPJMTk6lCmmf0XFbPuSvxHLgcYqZPnz7S0NCQnbdp06bJ0qVLTc2jFj6znf79+8u+fftMt0MF+wQGDBggb731VrbD3r17y4EDB0wPYPr06bJs2bKc2ynGvqmlQZfDesY0+mkVyiHPFHJ/WtfumNG1weeff876stCJK/H6pbK+zIeJvXY+ai3XsTvPtMUaWM9l3W63rd9C6Dmw1+u1fsKaaTEcDksqlcqc5dtx6d8N9Kf7GDu+n6mqavK5F99/FTbR1n7AVdhYqI0AzzMxgAACCCCAAAIIIIAAAggggAACCCCAAAIIIIAAAggggAACCCCAAAIIIIAAAggggAACCCCAAAIIIIAAAggggAACCCCAAAIIIIAAAggggAACCCCAAAIIIIAAAggggAACCCCAAAIIIIAAAggggAACCCCAAAIIIIAAAggggAACCCCAAAIIIIAAAggggAACCCCAAAIIIIAAAggggAACCCBQcgJVJTeipgNKl8EYGWL7ESiHZ6aSZsPw/KfT1qeDSCQiiURCAoGALW7RaFRisZj4/X5xOp1F7zMej0soFMr053K5it5fMpmUYDAoHo8n87Pj0vtzOBzi8/ns6E6IGWuZ7YiZgwcPSu/evQ0DnzRpkqxatSqvm1mwYIHMnz/fUHfQoEGyfft26dChQ15tUik3gW+++UZuvvlm2bNnj6HCI488IvPmzcutkTNKTZ48WVavXm34vw0NDXLFFVdk/x95Ji/as1ay+92k73mdQ95NIuRDa2O5LVtrq3yY7z3r+lfXwayB8xU01tN9keY13U9U6hrY6pgh/1kTe6XQSqnkP7vXM3bsm06fX/KM9dFe6jGzdu1amThxouHG9+/fL1dffbVpDG1H2zv9Wrlypejei6vtBPQMZMqUKYYB6FyduR/OZYTvvPOO9OvXz1B0zZo1MmHChFyqZ8qQZ3Kmyrmg5hk9l9Vz7ko8By71mKmrq5OamprsfOl59VdffSVdunTJeQ61YH19vQwfPtxQZ+HChTJnzhxT7VDYHoFHH31U5s6da+hM53Do0KGmBnD8+HE577zzJJVKZevV1tZKdXV1i+1YvW9qbdClvp5pbfyt/Xup55nWxp/Lv9sZM6wvc5mR8i5TauvLfDTZa+ej1nIdO/OMjqQt1sB6Lut2u239FkLPgb1er/UT1kyL4XA4sybRs3w7Lv27gf50H1Ps72eqqpp87sX3X4VNsvUfcBU2Hmq3bwGe5/Y9/9w9AggggAACCCCAAAIIIIAAAggggAACCCCAAAIIIIAAAggggAACCCCAAAIIIIAAAggggAACCCCAAAIIIIAAAggggAACCCCAAAIIIIAAAggggAACCCCAAAIIIIAAAggggAACCCCAAAIIIIAAAggggAACCCCAAAIIIIAAAggggAACCCCAAAIIIIAAAggggAACCCCAAAIIIIAAAgggUJICVSU5KuOg0mUwRobYfgTK4ZmppNkwPP/pdHHSQSQSkUQiIYFAwBa7aDQqsVhM/H6/OJ3OovcZj8clFApl+nO5XEXvL5lMSjAYFI/Hk/nZcen9ORwO8fl8dnQnxIy1zHbEzLx582ThwoWGgdfX18vQoUPzupnq6mpZv369oe7gwYPllVdeseW5zmvQZV5J8/Ttt98uO3fuNNyJzkVtbW1ed7dt2zYZNmyYoe7cuXNlwYIFTdojz+RFfNZKdr+bNH50Dnk3iZAPrY3ltmitrfNhvves619dB7MGzlfwjIOSdDqT13Q/UalrYKtjhvxnTey1ZSullv/sXs/YsW86fX71DIY8Y23El3rM9OnTRxoaGrI3fdttt8nLL7+cF8JVV10l7777rqHua6+9JkOGDMmrPSoVJrB9+3a55ZZbDI1ceeWV8sc//jGvhnVvrucfjVfv3r3lwIEDptsiz5gma7WC5hk9l9Vz7ko8By71mOnRo4ccOXIkO08zZsyQJUuWtDpvZxYYN26cbNiwwfC/9+7dKwMGDDDdFhWKJ7Bv3z655pprDB2MHTtWnn76adOdzpw5U5544olsve7du8vhw4dzasfqfVNrnZb6eqa18bf276WeZ1obfy7/bmfMsL7MZUbKs0yx15c9e/bM7CdYz1gTH3b/XdvOPKNCbbEG1vMSt9tt67cQeg7s9XqtCYpWWgmHw5JKpTJn+XZc+ncD/ek+ppjfz1RVNfnci++/Cpvg4nzAVdiYqN1+BXie2+/cc+cIIIAAAggggAACCCCAAAIIIIAAAggggAACCCCAAAIIIIAAAggggAACCCCAAAIIIIAAAggggAACCCCAAAIIIIAAAggggAACCCCAAAIIIIAAAggggAACCCCAAAIIIIAAAggggAACCCCAAAIIIIAAAggggAACCCCAAAIIIIAAAggggAACCCCAAAIIIIAAAggggAACCCCAAAIIIIBAyQpUlezITg0sXQZjZIjtR6AcnplKmg3D859OFy8dRCIRSSQSEggEbPGLRqMSi8XE7/eL0+ksep/xeFxCoVCmP5fLVfT+ksmkBINB8Xg8mZ8dl96fw+EQn89nR3dCzFjLbEfM9OnTRxoaGrIDv/jii+XgwYPSsWPHvG5m5MiR8sILLxjqDh48WLZu3SodOnTIq00qNS/wzTffyIgRI2Tnzp2GAnfeeads2bIlL7aTJ0/KFVdcIZ9++mm2fu/eveXAgQNnbY88kxf1WSvZ/W7S97zOIe8mEfKhtbFsZ2ulkg/zvWdd/+o6mDVwvoLGero/0rym+4lKXQNbHTPkP2tiry1aKdX8Z/d6xo590+nzS56xPtpLOWZ0bzVq1CjDTW/cuFFGjx5tGuL999+Xfv36icZs46Vnbrt375aePXuabo8K+Qt8+OGHcu2112bWDI3XOeecI2+//bb07dvXdMObNm2SMWPGGOpt3rxZ9Iwkn4s8k49ay3U0z+i5rD5zlXgOXMox89RTT8nUqVMNE/T555/LBRdcYGqi9Xm9/PLL5dixY9l6+ry+9957ptqhcPEENA6vvPJK0fdd49W1a1c5dOhQZr9r5vriiy/kwgsvNFRZsWKF/PKXv8y5Gav3Ta11XMrrmdbGnsu/l3KeyWX8uZSxK2ZYX+YyG+VXxo715XPPPScDBw5kPWNheNj9d2278kwjUVusgXXN5na7bf0WQs+BvV6vhZFx9qbC4bCkUinTa5t8B6d/N9Cf7mOK9f1MVVWTz734/ivfCftXveJ9wFXYuKjdPgV4ntvnvHPXCCCAAAIIIIAAAggggAACCCCAAAIIIIAAAggggAACCCCAAAIIIIAAAggggAACCCCAAAIIIIAAAggggAACCCCAAAIIIIAAAggggAACCCCAAAIIIIAAAggggAACCCCAAAIIIIAAAggggAACCCCAAAIIIIAAAggggAACCCCAAAIIIIAAAggggAACCCCAAAIIIIAAAggggAACCCCAQEkLVJX06P41uHQZjJEhth+BcnhmKmk2DM9/Ol3cdBCJRCSRSEggELDFMBqNSiwWE7/fL06ns+h9xuNxCYVCmf5cLlfR+0smkxIMBsXj8WR+dlx6fw6HQ3w+nx3dCTFjLXOxY+b111+XwYMHGwY9duxYefrpp/O+kSFDhsiOHTsM9QcNGiRbtmyRTp065d0uFU8JnDhxQkaOHCl79uwxsKj9a6+9ljfVuHHjZMOGDYb6O3fulJtuuqnFNskzeZM3W9Hud5O+53UO2/u7iXxobRzb1Vqp5cN871vXv7oOZg2cr6Cxnu6RNK/pfqJS18BWxgz5z5q4s7uVUs9/dq9nir1vOnN+yTPWR3wpx8wdd9whW7duzd70+eefLx999JF07NjRNMSmTZtkzJgxhnq9evWSXbt2sV82rZlfBc2fN954oxw6dMjQwMaNG2X06NGmGz158qRcdtll8uWXX2brjhgxQl588UXTbZ1egTxTEN9Z99p6Lqvn3JV4DlzKMdOjRw85cuRIdl7Gjx8va9euNT3Jzz//vNxzzz2GetXV1VJbW2u6LSpYL1BTUyN1dXWGhp977jm5++67TXc2YcIEWbduXbZe9+7d5fDhw6bbsXLflEvnpbyeyWX8rZUp5TzT2thz/Xe7Yob1Za4zUh7l7Fxfap5hPWNtXNj9d2278kyjUlvEjJ7Lut1uW7+F0HNgr9drbXCcpbVwOCypVCpzlm/HpX830J/uY4rx/UxVVZPPvfj+q7CJLe4HXIWNjdrtT4Dnuf3NOXeMAAIIIIAAAggggAACCCCAAAIIIIAAAggggAACCCCAAAIIIIAAAggggAACCCCAAAIIIIAAAggggAACCCCAAAIIIIAAAggggAACCCCAAAIIIIAAAggggAACCCCAAAIIIIAAAggggAACCCCAAAIIIIAAAggggAACCCCAAAIIIIAAAggggAACCCCAAAIIIIAAAggggAACCCCAAAIIlLxAVcmPUCRdBmNkiO1HoByemUqaDcPzn04XPx1EIhFJJBISCARscYxGoxKLxcTv94vT6Sx6n/F4XEKhUKY/l8tV9P6SyaQEg0HxeDyZnx2X3p/D4RCfz2dHd0LMWMtc7JiZNWuWPP7444ZB19bWSnV1dV438u2338rtt98uu3btMtTv1auXPP/889KzZ8+82qXSvwQ+/PBDueuuu+TQoUMGkhtvvFFefvllOffcc/Oiqqurk5qaGkPdX/3qV7J48eKc2iPP5MSUcyG73036ntc5bO/vJvJhziFaEgVLNR/mi6PrX10HswbOV9BYT/dJmtd0P1Gpa2ArY4b8Z03c2dVKueQ/u9czxd43nTm/5BnrI75UY+bgwYPSu3dvww1PmjRJVq1alRfCggULZP78+Ya6gwYNku3bt0uHDh3yapNKuQl88803cvPNN8uePXsMFR555BGZN29ebo2cUWry5MmyevVqw/9taGiQK664Iq/2Tq9EnimYsEkDmmf0XFbPuSvxHLhUY2bt2rUyceJEw3zs379frr76atOTrO1oe6dfK1euFH0WudpOQN+JU6ZMMQxgwoQJsmbNGtODeuedd6Rfv36GetqOtpfPZeW+KZf+S3U9k8vYcylTqnkml7HnWsaOmGF9metslH65tlhfsp6xPi7s/ru2HXnmdKW2iBk9l3W73bZ+C6HnwF6v1/oAaabFcDgsqVQqc5Zvx6V/N9Cf7mOs/n6mqqrJ5158/1XYpBb/A67Cxkft9iXA89y+5pu7RQABBBBAAAEEEEAAAQQQQAABBBBAAAEEEEAAAQQQQAABBBBAAAEEEEAAAQQQQAABBBBAAAEEEEAAAQQQQAABBBBAAAEEEEAAAQQQQAABBBBAAAEEEEAAAQQQQAABBBBAAAEEEEAAAQQQQAABBBBAAAEEEEAAAQQQQAABBBBAAAEEEEAAAQQQQAABBBBAAAEEEEAAAQQQQAABBMpCoKoMRpkugzEyxPYjUA7PTCXNhuH5T6ftSQeRSEQSiYQEAgFbLKPRqMRiMfH7/eJ0OoveZzwel1AolOnP5XIVvb9kMinBYFA8Hk/mZ8el9+dwOMTn89nRnRAz1jIXO2YGDBggb731lmHQ+/fvl6uvvjqvG/n2229l+PDhsmPHDkN9zSGbNm2SIUOG5NVue6+0fft2GT16dCZ/nH6p59atW+Xcc8/Ni+idd96Rfv36Ger2799f9u3bZ6o98owprlYL2/1u0ve8zmF7fzeRD1sNzZIoYGc+1HehvhPtuHT9q+tg1sDWaOteSfOa7icqdQ1sZcyQ/6yJu2K3Ymf+y2c9eOb9272eKfa+6cz7I89YH/GlGjPz5s2ThQsXGm64vr5ehg4dmhdCdXW1rF+/3lB38ODB8sorr9hyDpbXoMu8ku53br/9dtm5c6fhTnQuamtr87q7bdu2ybBhwwx1586dKwsWLMirveYqkWcso8w2pHlGz1X0jKoSz4FLNWb69OkjDQ0N2Xm47bbb5OWXX85rgq+66ip59913DXVfe+01zhvz0iy8kq5Pb7nlFkNDV155pfzxj3/Mq3HN1fo+bLx69+4tBw4cyKutxkpW7ptyGUiprmdyGXsuZUo1z+Qy9lzL2BEzrC9znY3SLdeW60vWM9bHhd1/17Yjz5yu1BYxo+eybrfb1m8h9BzY6/VaHyDNtBgOhyWVSmXO8u249O8G+tN9jJXfz1RVNfnci++/CptQez7gKmyM1G4/AjzP7WeuuVMEEEAAAQQQQAABBBBAAAEEEEAAAQQQQAABBBBAAAEEEEAAAQQQQAABBBBAAAEEEEAAAQQQQAABBBBAAAEEEEAAAQQQQAABBBBAAAEEEEAAAQQQQAABBBBAAAEEEEAAAQQQQAABBBBAAAEEEEAAAQQQQAABBBBAAAEEEEAAAQQQQAABBBBAAAEEEEAAAQQQQAABBBBAAAEEEECgbASqymCk6TIYI0NsPwLl8MxU0mwYnv+///3v4vP5bLm/SCQiiURCAoGALf1Fo1GJxWLi9/vF6XQWvc94PC6hUCjTn8vlKnp/yWRSgsGgeDyezM+OS+/P4XAQMxZhV1LMvP/++3LllVdKOn0qxfTq1Uv+8Ic/SMeOHfMWGzlypLzwwgtN6q9cuVImT56cd7vtseKqVatkypQpTW79zjvvlC1btuRNcvLkSfnpT38qH3zwQbaNqqoqeffdd6Vv376m2yXPmCZrsYLdeUbf8zqH7fndRD60NoaL0Zrd+XD37t3yox/9yLY1sK5/dR3MGtia6NG1jeY13U9U6r7Jqpgh/1kTc8Vsxe78l+968EwDu9czdu+1yTPWR32pxkyfPn2koaEhe8MXX3yxHDx4MO89c3P75cGDB8vWrVulQ4cO1sO24xa/+eYbGTFihOzcudOgUMh+WvfSV1xxhXz66afZNnv37i0HDhywXJo8YzmpaJ7Rc1k9567Ec+BSjBk9uxo1apRhMjdu3CijR482PcHvvfee/Nu//ZvoO7/x0rnUvVvPnj1Nt0eF/AU+/PBDue666zLPU+Ole6+3335bfvKTn5hueNOmTTJmzBhDvc2bN4u+Mwu9rNo35TqOUl3P5Dr+1sqVYp5pbcxm/92OmGF9aXZWSqd8KawvWc9YHw92fwthR545XaktYkbPZd1ut63fQuhaxOv1Wh8gzbQYDocllUplzvLtuPTvBvrTta9V38/o34TPuPj+q7DJ5HvOwvyoba0Az7O1nrSGAAIIIIAAAggggAACCCCAAAIIIIAAAggggAACCCCAAAIIIIAAAggggAACCCCAAAIIIIAAAggggAACCCCAAAIIIIAAAggggAACCCCAAAIIIIAAAggggAACCCCAAAIIIIAAAggggAACCCCAAAIIIIAAAggggAACCCCAAAIIIIAAAggggAACCCCAAAIIIIAAAggggAACCCCAAAIIIGCBQJUFbRS7iXSxO6B9BEwIlMMzY+J2Sr6o4fkPBoPicDjE5/PZMvBIJCKJREICgYAt/UWjUYnFYuL3+8XpdBa9z3g8LqFQKNOfy+Uqen/JZFJ0Dj0eT+Znx6X3R8xYJ11JMVNXVyc1NTUGnFGjRsnvfve7gsCqq6tl/fr1TdrQ/79u3TqpquI10hJwOp3OzEtzhvfff7/ovBVy/exnP5PNmzcbmqitrRWdn3wv8ky+cs3XszvP6Hte57A9v5vIh9bGsFWttWU+tHsNrOtfXQezBrYmejR2NK/pfqJS901WxQz5z5qYs7qVtsx/Vt2L3esZu/fa5BmrIuVUO6UYM6+//roMHjxqzv2wAAAgAElEQVTYcLNjx46Vp59+Om+AIUOGyI4dOwz1Bw0aJFu2bJFOnTrl3S4VTwmcOHFCRo4cKXv27DGwqP1rr72WN9W4ceNkw4YNhvo7d+6Um266Ke82WzsbYD1jLa3mGT2X1XPuSjwHLsV30x133CFbt27NTuT5558vH330kXTs2NH05G7atEnGjBljqNerVy/ZtWsX+dO0Zn4Vvv76a7nhhhvk0KFDhgY2btwoo0ePNt3oyZMn5bLLLpMvv/wyW3fEiBHy4osvmm7rbBWs2jflOqBSXM/kOvZcypVinsll3GbKFDtmWF+amY3SKVtK60vWM9bHRXs4B7Z7Daz7GLfbbeu3EHoO7PV6rQ+QZloMh8OSSqUyZ/l2XPp3A/3pPsaK72ea+Ts9f7gvbCL5nrMwP2pbK8DzbK0nrSGAAAIIIIAAAggggAACCCCAAAIIIIAAAggggAACCCCAAAIIIIAAAggggAACCCCAAAIIIIAAAggggAACCCCAAAIIIIAAAggggAACCCCAAAIIIIAAAggggAACCCCAAAIIIIAAAggggAACCCCAAAIIIIAAAggggAACCCCAAAIIIIAAAggggAACCCCAAAIIIIAAAggggAACCCCAAAIIWCBQZUEbxW4iXewOaB8BEwLl8MyYuJ2SL2p4/tPptIRCIXE4HOLz+WwZfCQSkUQiIYFAwJb+otGoxGIx8fv94nQ6i95nPB7PmGp/Lper6P0lk0kJBoPi8XgyPzsuYsZa5UqKmcmTJ8vq1asNQDNmzJAlS5YUhPbII4/Iww8/3KSNvn37ysqVK+Waa64pqP1Krbx3717ROTlw4ECTW1TTefPmFXTrM2fOlCeeeMLQxqRJk2TVqlUFtauVyTMFExoasDvP6Hte57A9v5vIh9bGcKGtlUI+tHsNrOtfXQezBi40ev5Vv3HfpPuJSt03WRUz5D9rYs6qVkoh/1l1L3avZ+zea5NnrIqUU+2UYszMmjVLHn/8ccPN1tbWSnV1dV4A3377rdx+++2ya9cuQ/1evXrJ888/Lz179syrXSr9S+DDDz+Uu+66Sw4dOmQgufHGG+Xll1+Wc889Ny+quro6qampMdT91a9+JYsXL86rvVwrkWdylcq9nOYZPZfVc+5KPAcutZg5ePCg9O7d27JzqObOGwcNGiTbt2+XDh065B4IlDQt8M0338iQIUPkzTffNNTV89/58+ebbk8rNLcPaWhokCuuuCKv9s5Wyap9U66DKsX1TK5jz6VcqeWZXMZstkyxY4b1pdkZadvypbi+ZD1jfUy0h3Ngu9fA+vcmt9tt67cQeg7s9XqtD5BmWgyHw5JKpTJn+XZc+ncD/ek+ptDvZ6qqmnzuxfdfhU0i33MW5kdtawV4nq31pDUEEEAAAQQQQAABBBBAAAEEEEAAAQQQQAABBBBAAAEEEEAAAQQQQAABBBBAAAEEEEAAAQQQQAABBBBAAAEEEEAAAQQQQAABBBBAAAEEEEAAAQQQQAABBBBAAAEEEEAAAQQQQAABBBBAAAEEEEAAAQQQQAABBBBAAAEEEEAAAQQQQAABBBBAAAEEEEAAAQQQQAABBBBAAAEEEEAAAQsEqixoo9hNpIvdAe0jYEKgHJ4ZE7dT8kUNz386/a//DIVC4nA4xOfz2XIDkUhEEomEBAIBW/qLRqMSi8XE7/eL0+ksep/xeDxjqv25XK6i95dMJiUYDIrH48n87LiIGWuVKylmbrzxRnnjjTcMQMuXL5epU6cWhLZp0yYZO3asaLyfeS1cuFDmzJlTUPuVVllN5s2b1+S2NAdu2LBBRo8eXdAtr1ixQh544AFDGzfccIPs2rWroHZPr0yesYwy05DdeUbf8zqH7fndRD60Nobzba2U8qHda2Bd/+o6mDVwvtFjrKd7J81r+i6t1H2TVTFD/rMm5gptpZTyX6H30ljf7vWM3Xtt8oxVkXKqnVKMmQEDBshbb71luNn9+/fL1VdfnRfAt99+K8OHD5cdO3YY6uuZm+6jhwwZkle77b3S9u3bM/tmPW87/VLPrVu3yrnnnpsX0TvvvCP9+vUz1L3qqqvk//7v/2w50yPP5DVtLVbSPKNxos9cJZ4Dl1rM6FmXrnFOv+rr62Xo0KF5TW51dbWsX7/eUHfw4MHyyiuv2PJ3hLwGXeaV9Lzo9ttvl507dxru5P7775e6urq87m7btm0ybNgwQ925c+fKggUL8mqvtUpW7Zta64c1cK5C5stV2vkM60vzMdAWNexcX/bv31/27duX822ynsmZKueClZZnzrzxtogZPZd1u9227Jv0fhvPgb1eb87zXkjBcDgsqVQqc5Zvx6V/N9Cf7mMK+X6mqqrJ5158/5X/BD4sIvPzr05NBCwX4Hm2nJQGEUAAAQQQQAABBBBAAAEEEEAAAQQQQAABBBBAAAEEEEAAAQQQQAABBBBAAAEEEEAAAQQQQAABBBBAAAEEEEAAAQQQQAABBBBAAAEEEEAAAQQQQAABBBBAAAEEEEAAAQQQQAABBBBAAAEEEEAAAQQQQAABBBBAAAEEEEAAAQQQQAABBBBAAAEEEEAAAQQQQAABBBBAAAEEEEAAAQQKFagqtAEb6qdt6IMuEMhVoByemVzvpRzKGZ7/dPrUf4ZCIXE4HOLz+Wy5j0gkIolEQgKBgC39RaNRicVi4vf7xel0Fr3PeDwuaqr9uVyuoveXTCYlGAyKx+PJ/Oy4iBlrlSslZr766isZOHCgHDlyxAC0ceNGGT16dEFo77//vtx///3y7rvvNmmnf//+smjRIrnuuusK6qPcK+/evVtmzZolf/jDH5rcypVXXinr16+Xvn37FnSbmzZtkjFjxhja6N69u+zZs0fOO++8gto+szJ5xlJOsTvP6Hte57C9vpvIh9bGr9nWSjUf2r0G1vWvroNZA5uNoObL6/5J85ruJyp132RFzJD/rIm3fFtpq/x34YUXyt69ey1fD57pYPd6xu69Nnkm38g/e71Sixnd1+re7PQzuV69emX2cB07dswbYOTIkfLCCy80qb9y5UqZPHly3u22x4qrVq2SKVOmNLn1O++8U7Zs2ZI3ycmTJ+WnP/2pfPDBB9k2qqqqZP/+/dKtWzfb9k3kmbyn8KwVNc/ouayec1fiOXCpxUyfPn2koaEhOx8XX3yxHDx4MO8c2lz+HDx4sGzdulU6dOhgfcC04xa/+eYbGTFihOzcudOgUEh+1dx6xRVXyKeffppts3fv3nLgwIGiSluxbzIzwFJbz5gZey5lSy3P5DJms2WKGTOsL83Ohv3l7V5f6t/QzP4diPWM9XHRHs6B7V4D67ms2+229VsIPQf2er3WB0gzLYbDYUmlUpmzfDsu/buB/nQfk+/3M7qnPePi+6/8Ju9hEZmfX1VqIVA0AZ7notHSMAIIIIAAAggggAACCCCAAAIIIIAAAggggAACCCCAAAIIIIAAAggggAACCCCAAAIIIIAAAggggAACCCCAAAIIIIAAAggggAACCCCAAAIIIIAAAggggAACCCCAAAIIIIAAAggggAACCCCAAAIIIIAAAggggAACCCCAAAIIIIAAAggggAACCCCAAAIIIIAAAggggAACCCCAAAIIIIBAvgJV+Va0sV7axr7oCoHWBMrhmWntHsrp3w3PfzptTAehUEgcDof4fD5b7ikSiUgikZBAIGBLf9FoVGKxmPj9fnE6nUXvMx6Pi5pqfy6Xq+j9JZNJCQaD4vF4Mj87LmLGWuVKiZl9+/bJddddJxqTp18vvviijBgxomC0iRMnytq1a5ttR/9t/vz50rlz54L7KacGTpw4IQ8//PBZXSZMmCBr1qwp+Ja2bt0qd9xxh6Edzae7d++WAQMGFNx+cw2QZ6xltTvP6Hte57C9vpvIh9bGby6tlUM+tHsNrOtfXQezBs4lglovo3sozWv6/qvUfZMVMUP+az2WrC7R1vnvf//3f+WWW25hr23BxJJnLEA8owm718Ctnc/U1dVJTU2NYZSjRo2S3/3udwXdfHV1taxfv75JG/r/161bJ1VVHMO2BKzPns5Lc4b333+/6LwVcv3sZz+TzZs3G5qora0VnZ/WYqaQfpurS56xWlRE84yey+o5dyWeA5dSzLz++usyePBgwySOHTtWnn766bwndsiQIbJjxw5D/UGDBsmWLVukU6dOebdLxVMCX3/9tYwcOVLefPNNA8vNN98s27dvz5tq3LhxsmHDBkP9nTt3yk033ZR3m7lWtGLflGtfWq7U1jNmxp5L2VLKM7mMN58yxYwZ1pf5zEjx67Tl+jKfu2M9k49ay3Xawzmw3WtgPZd1u922fguh58Ber9f6AGmmxXA4LKlUKnOWb8elfzfQn+5j8vl+pplzBg4ezE/c/H9Wedh8NWogUHQBnueiE9MBAggggAACCCCAAAIIIIAAAggggAACCCCAAAIIIIAAAggggAACCCCAAAIIIIAAAggggAACCCCAAAIIIIAAAggggAACCCCAAAIIIIAAAggggAACCCCAAAIIIIAAAggggAACCCCAAAIIIIAAAggggAACCCCAAAIIIIAAAggggAACCCCAAAIIIIAAAggggAACCCCAAAIIIIAAAggggIBZgSqzFdqgfLoN+qRLBM4mUA7PTCXNnuH5T6ebpoNQKCQOh0N8Pp8t9x2JRCSRSEggELClv2g0KrFYTPx+vzidzqL3GY/HRU21P5fLVfT+ksmkBINB8Xg8mZ8dFzFjrXKlxMyWLVtk1KhRTXBeeeUVufXWWwtGe/755+WBBx6QY8eONWnL7XbLr3/9a5k1a5ZUVVX2a0bz+OLFi+U///M/M7ntzKtr166yfPlyufvuuws2f/XVV+W2225r0s7mzZtl5MiRBbffUgPkGWt57c4z+p7XOWyv7ybyobXxe7bWyi0f2r0G1neEroNZA1sTjxpvmtd0P1Gp+yYrYob8Z028tdZKqeS/W265hTzT2mSZ+HfyjAmsHIvavQZu7Xxm8uTJsnr1asPoZ8yYIUuWLMnxjpov9sgjj8jDDz/c5B/79u0rK1eulGuuuaag9iu18t69e0Xn5MCBA01uUU3nzZtX0K3PnDlTnnjiCUMbkyZNklWrVmX/X2sxU9AAmqlMnrFaVETzjJ7L6jl3JZ4Dl1LM6Jnf448/bpjE2tpaqa6uzmtiv/3228yZ1xtvvGGo36tXL9EzyJ49e+bVLpX+JfDhhx/KXXfdJYcOHTKQ3HDDDaJnxeeee25eVHV1dVJTU2OoO3Xq1My5sF1/b7Ji32Tm5kttPWNm7LmULaU8k8t48ylTzJhhfZnPjBSvTimsL/O5O9Yz+ai1XKc9nAPbvQbWc1n9W7Cd30LoObDX67U+QJppMRwOSyqVypzl23Hp3w30p+sns9/PNPN3+Mr+w7z1EzL/n002PcSxvh9aRCAfAZ7nfNSogwACCCCAAAIIIIAAAggggAACCCCAAAIIIIAAAggggAACCCCAAAIIIIAAAggggAACCCCAAAIIIIAAAggggAACCCCAAAIIIIAAAggggAACCCCAAAIIIIAAAggggAACCCCAAAIIIIAAAggggAACCCCAAAIIIIAAAggggAACCCCAAAIIIIAAAggggAACCCCAAAIIIIAAAggggAACCCBQVIGqorZuTeNpa5qhFQQsESiHZ8aSGy2RRgzPfzrdfDoIhULicDjE5/PZMuxIJCKJREICgYAt/UWjUYnFYuL3+8XpdBa9z3g8Lmqq/blcrqL3l0wmJRgMisfjyfzsuIgZa5UrJWbq6uqkpqbGgKO5pb6+Xm699daC0TTuZsyYIRs2bGi2rW7dusm0adNk6tSpUlVVWa8bzd8rVqyQZcuWydGjR5u9/3HjxsmSJUsyuafQ69VXX5Vhw4ZJKpUyNPVf//VfMmXKlEKbz6k+eSYnppwL2Z1n9D2vc9he303kw5xD03TBUsmHtbW1Ul1dbWr8dq+Bdf2r62DWwKam6ayFNfY0r+l+olL3TVbEDPnPmnhrrpVSzH9WxIwZMbvXM3bvtckzZqIht7KlFjM33nijvPHGG4bBL1++PLOHLeTatGmTjB07VjRmz7wWLlwoc+bMKaT5iqurJvPmzWtyX/qO1/OG0aNHF3TPund/4IEHDG3ccMMNsmvXribtkmcKom62clu8m/RcVs+5K/EcuJTeTQMGDJC33nrLMO/79++Xq6++Oq9A+vbbb2X48OGyY8cOQ32dS82rQ4YMyavd9l5p+/btmTyqz8Xp18033ywvvfSSnHvuuXkRvfPOO9KvXz9D3f79+8u+ffuEvXZepGetxLvJWk9trZjvJtaX1s9XPi2W0voyn/Hrvon1TD5yZ6/THt5NdseMnsu63W5bv4XQPaLX67U2OM7SWjgczvxN1oq/8eYyYP27gf507Wvm+5lm/v5eWX+QzwUv/zLz/1n14fyrUxOBogvwPBedmA4QQAABBBBAAAEEEEAAAQQQQAABBBBAAAEEEEAAAQQQQAABBBBAAAEEEEAAAQQQQAABBBBAAAEEEEAAAQQQQAABBBBAAAEEEEAAAQQQQAABBBBAAAEEEEAAAQQQQAABBBBAAAEEEEAAAQQQQAABBBBAAAEEEEAAAQQQQAABBBBAAAEEEEAAAQQQQAABBBBAAAEEEEAAAQQQQAABBMwKVJmt0Abl023QJ10icDaBcnhmKmn2DM9/On32dBAKhcThcIjP57Pl/iORiCQSCQkEArb0F41GJRaLid/vF6fTWfQ+4/G4qKn253K5it5fMpmUYDAoHo8n87PjImasVa6UmFm2bJlMnz69Cc6LL74oI0aMsAStvr5e5s6dKw0NDc2216VLF5k0aZLU1NRI586dLemzrRo5ceKE1NbWyurVq+X48ePNDqN3797y6KOPytChQy0Z5tatW+WOO+5o0taSJUtkzJgx5BlLlP/VSKW/m/Q9r++K9vpuIh9a+LCISCnlw6VLl8q0adPyukG718C6/tVcwxo4r+lqUkn3U5rXdD9RqfsmK2KG/GdNvDW2Uur5z4qYMSNWKfums90zecZMNORWtpRi5quvvpKBAwfKkSNHDIPfuHGjjB49OrcbOkup999/X+6//3559913m5To37+/LFq0SK677rqC+ij3yrt375ZZs2bJH/7whya3cuWVV8r69eulb9++Bd3mpk2bMvvm06/u3bvLnj175Lzzzmu2bbvP9MgzBU1xs5U1z+i5rJ5zV+I5cKnEjOY5fVZP/xtHr169Ms90x44d857YkSNHygsvvNCk/sqVK2Xy5Ml5t9seK65atUqmTJnS5NbvvPNO2bJlS94kJ0+elJ/+9KfywQcfZNuoqqrKvPMa8zZ77bx5eTfZ9DfKYu2bWF9aG/tmWyvV9aXZ+9DyrGfyUWu5Tnt4N9m9BtZzWbfbbeu3EHoO7PV6rQ+QZloMh8OSSqUyZ/l2XPp3A/3pPibX72d0DXbGxfdfuU3W/H8Wezi3opRCoM0EeJ7bjJ6OEUAAAQQQQAABBBBAAAEEEEAAAQQQQAABBBBAAAEEEEAAAQQQQAABBBBAAAEEEEAAAQQQQAABBBBAAAEEEEAAAQQQQAABBBBAAAEEEEAAAQQQQAABBBBAAAEEEEAAAQQQQAABBBBAAAEEEEAAAQQQQAABBBBAAAEEEEAAAQQQQAABBBBAAAEEEEAAAQQQQAABBBBAAAEEEEAAAQTOJlBVBjTpMhgjQ2w/AuXwzFTSbBie/3S65XQQCoXE4XCIz+ezxSASiUgikZBAIGBLf9FoVGKxmPj9fnE6nUXvMx6Pi5pqfy6Xq+j9JZNJCQaD4vF4Mj87LmLGWuVKiZnFixfL7Nmzm+Bs3LhRRo8ebRna0qVL5dFHH5VwOHzWNseOHSv33XefXHfddZb1a0dDu3fvlmeeeUY2bNhw1u40V8+ZM0emT59u2ZA2bdokY8aMadLeokWLZNasWZmcrc89ecYycqn0d1N7jxnyYeHPSqnmw0LuzO41sK5/NdewBi5k1k7V1T2Vvgt1P1Gp+yYrYob8V3i8lVP+syJmzIhVyr7pbPdMnjETDbmVLaWY2bdvX2Z/qmc4p18vvviijBgxIrcbaqHUxIkTZe3atc2W0H+bP3++dO7cueB+yqmBEydOyMMPP3xWlwkTJsiaNWsKvqWtW7fKHXfcYWhH1wuazwcMGNBi+3af6ZFnCp7uJg1ontFzWT3nrsRz4FKJmbq6OqmpqTH4jxo1Sn73u98VNKnV1dWyfv36Jm3o/1+3bp1UVfFnrZaANT7Gjx8vOj9nXvfff3+z/9/MhP3sZz+TzZs3G6rU1taKzs/pF3ttM6qtl+Xd1LqR2RLF2jexvjQ7E4WXL4f1ZT53yXomH7WW67SHd5Pda2A9l3W73bZ+C6H7Oq/Xa32ANNOi/s07lUplzvLtuPTvBvrTfUwu3880sy5modz6RM3/Z5GHWy9GCQTaXIDnuc2ngAEggAACCCCAAAIIIIAAAggggAACCCCAAAIIIIAAAggggAACCCCAAAIIIIAAAggggAACCCCAAAIIIIAAAggggAACCCCAAAIIIIAAAggggAACCCCAAAIIIIAAAggggAACCCCAAAIIIIAAAggggAACCCCAAAIIIIAAAggggAACCCCAAAIIIIAAAggggAACCCCAAAIIIIAAAggggAACCJwpUFUGJOkyGCNDbD8C5fDMVNJsGJ7/dLr1dBAKhcThcIjP57PFIRKJSCKRkEAgYEt/0WhUYrGY+P1+cTqdRe8zHo+Lmmp/Lper6P0lk0kJBoPi8XgyPzsuYsZa5UqJmcWLF8vs2bOb4CxfvlymTp1qGZrmkMcff1yefPLJTC4523X55ZfLz3/+c7nzzjvlxz/+sWX9W9nQn/70J3nhhRfkt7/9rRw6dOisTZ9zzjny4IMPyq9+9Svxer2WDWHFihXywAMPNGlv0aJFMmvWrOz/V2d97skzltFLpb+b2nvMkA/NPyvlkg/N39mpGnavgXX9q7mGNXAhs3aqru6r9F2o+4lK3TdZETPkP/PxVs75z4qYMSNWKfums90zecZMNORWtpRiZsuWLTJq1KgmA3/llVfk1ltvze2GWij1/PPPZ/Z2x44da1LK7XbLr3/968wer6qqso9p9TnSd9F//ud/Zs4Cz7y6du0qekZx9913F2z+6quvym233daknc2bN8vIkSNzat/uMz3yTE7TYqqQ5hk9l9Vz7ko8By6VmJk8ebKsXr3aMDczZsyQJUuWmJqvMws/8sgj8vDDDzdpo2/fvrJy5Uq55pprCmq/Uivv3btXdE4OHDjQ5BbVc/78+QXd+syZM+WJJ54wtDFp0iRZtWpVs+2y1y6Iu0ll3k3Wemprxdo3sb60fq6aa7Hc1pf5qLCeyUet5Trt4d1k9xpYz2V1b2vntxB6Dmzl32RbippwOCypVCpzlm/HpX830J/uY1r7fqaZc4TKPlgofAJ0Mdx0k1F4u7SAQDEEeJ6LoUqbCCCAAAIIIIAAAggggAACCCCAAAIIIIAAAggggAACCCCAAAIIIIAAAggggAACCCCAAAIIIIAAAggggAACCCCAAAIIIIAAAggggAACCCCAAAIIIIAAAggggAACCCCAAAIIIIAAAggggAACCCCAAAIIIIAAAggggAACCCCAAAIIIIAAAggggAACCCCAAAIIIIAAAggggAACCCCAAAIFCVQVVNueyml7uqEXBHISKIdnJqcbKZNChuc/nc4tHYRCIXE4HOLz+Wy5zUgkIolEQgKBgC39RaNRicVi4vf7xel0Fr3PeDwuaqr9uVyuoveXTCYlGAyKx+PJ/Oy4iBlrlSslZpYtWybTp09vgjNjxgxZsmSJpWgnTpyQFStWyMqVK0Wf8ZauPn36yG233SY333yzXHfddZaOw2xju3fvlh07dsgrr7wiBw4caLG6Ps9TpkyRqVOnSufOnc121WL5mTNnyhNPPNGkzNKlS2XatGlN/r/mbH3uyTPWTUOlv5vae8yQD1t/Vso1H7Z+Z2cvYfcaWNe/mmtYAxcya6fq6t5K34W6n6jUfZMVMUP+az3eKin/WREzrYudKlEp+6az3TN5xkw05Fa2lGKmrq5OampqDAPXs7j6+nq59dZbc7uhFkrpO0r33hs2bGi2VLdu3TJ7Pd1fVlVV1nGtPjt6PqDvoKNHjzZ7/+PGjcucS+i6qNDr1VdflWHDhkkqlTI0VVtbK9XV1aaat/tMjzxjanpyKqx5Rs9l9Zy7Es+BSyVmbrzxRnnjjTcMc7J8+fJMTivk2rRpk4wdO1b0WTzzWrhwocyZM6eQ5iuurprMmzevyX3pHknfP6NHjy7onjWXP/DAA4Y2brjhBtm1a1eL7bLXLoi9SWXeTdZ6amvF2jexvrR+rhpbLJX15dq1a2X8+PHFu9H/3zLrGeuJ28O7ye41sO553W63rd9C6BrH6/VaHyDNtBgOhzN7TCv2rLkMWP9uoD/dx7T0/Uwz5weVdaCQC1buZeb/s+jDuRenJAJtLsDz3OZTwAAQQAABBBBAAAEEEEAAAQQQQAABBBBAAAEEEEAAAQQQQAABBBBAAAEEEEAAAQQQQAABBBBAAAEEEEAAAQQQQAABBBBAAAEEEEAAAQQQQAABBBBAAAEEEEAAAQQQQAABBBBAAAEEEEAAAQQQQAABBBBAAAEEEEAAAQQQQAABBBBAAAEEEEAAAQQQQAABBBBAAAEEEEAAAQQQQAABBM4UqCoDknQZjJEhth+BcnhmKmk2DM9/Op17OgiFQuJwOMTn89niEYlEJJFISCAQsKW/aDQqsVhM/H6/OJ3OovcZj8dFTbU/l8tV9P6SyaQEg0HxeDyZnx0XMWOtcqXETF1dndTU1DTBGTVqlDzzzDPSsWNHS+H0uV63bp3893//t3z00Uettu12u+Xaa6+V/v37S79+/aRv377SuXPnVuvlU+DEiRPy/vvvy/79+0zUu/YAACAASURBVOWtt96S3//+95k81Np12WWXyX/8x3/I+PHjRcdr5XXy5Em57777ZPPmzU2ara2tlerq6rN2pzlbn3vyjHUzUunvpvYeM+TDU89KpeXDQrKA3Wtgfe9ormENXMisnaqr+yt9F+p+olL3TVbEDPmvfeU/K2LGzBNaKfums90zecZMNORWtpRiZtmyZTJ9+vQmA3/xxRdlxIgRud1QK6Xq6+tl7ty50tDQ0GzJLl26yKRJkzL79mLthS25kRwa0TWm7mNXr14tx48fb7ZG79695dFHH5WhQ4fm0GLrRbZu3Sr/j137gZa6qvf//zprRtZ0ZlgzNSNeE+QYkokJkWH5Z8myL5Wy8F+Ky1Uo11IkoSWJIljKQbuhKIYFCmjXhWL59U+mslCTmz9c/qlICUzMiDwI5gVn9MyPmeMMM+c3P/anTnE4f+bP2bM5M+f5WevcbrE/e38+j/3+vPf7s+dz7rnndmm4ePFiXX311cU76KaF6z098kxF09TrSSbPmH1Zs89dj/vA/SFm3n33XZ166qlqaWnpNBcPPPCApkyZ0qdJfe2117z9sFdffbVLP2b/cOHChRo/fnyfxqj1k9evX6+5c+fqt7/9bZdbOeGEE2Tq/89//vN9us3Vq1fr4osv7tRHU1OTXnzxRR1xxBFF++ZduyhRWQ1Ym8riKqlxtd6bqC9L4i+5UX+qL836c+mllzrd06OeKTlUSmo4ENYm1zFj9mXN76Yuv4Uw+8DhcLikOe9ro9bWVrW3t3vPvYvD/G5g/sx7TE/fzzQ0dPnci++/up+c+fv+52YX88YYCFgU4Hm2iElXCCCAAAIIIIAAAggggAACCCCAAAIIIIAAAggggAACCCCAAAIIIIAAAggggAACCCCAAAIIIIAAAggggAACCCCAAAIIIIAAAggggAACCCCAAAIIIIAAAggggAACCCCAAAIIIIAAAggggAACCCCAAAIIIIAAAggggAACCCCAAAIIIIAAAggggAACCCCAAAIIIIAAAggggAACCCCAAAJ2BBrsdFPVXgpV7Z3OEShPoBaemfLuqH+37vT8FwrlpYNEIiGfz6dIJOLkLpPJpHK5nGKxmJPxUqmU0um0otGo/H5/1cfMZDIypma8QCBQ9fHy+bzi8bhCoZD35+IgZuwqZ7NZbw5rPWYee+wxXXTRRTIxuf9x/PHH62c/+5nGjRtnF+6fva1Zs0YPPPCAHn744bL6Hzp0qI499lgdffTROuqoozRs2DAdfvjhOvTQQ718OHjwYO8Z7sgb5r7M871nzx61trbq/fff13vvvacdO3aopaVFW7du1ZtvvqmdO3eWdR0XXnihLr74Yk2aNKms80ptvGHDBn3729/W66+/3ukUc18PPfSQzj///KJdmZxtnnvyTFGqkhvU+9o00GOGfFi/+bDkh7ybhq5rYFP/mlxDDdyXWfv3ueYdy6yFZv2s1/cmGzFD/htY+c9GzJTzhNb7uzZ5ppxoKK1tf4qZW265RfPmzety4eZddsqUKaXdUAmtFi9erB/+8IfeO2tPx6WXXqqpU6dq/PjxJfTYf5qsX79eq1at0n333dfjRZk1+gc/+IFmz55t7cJXr17tvbMfeCxcuFBz587t0ziu9/TIM32arm5PNnnG7OmZfe563AfuDzHz8ssve/nqwP3GX/3qVzrnnHP6PKlXXnml7r777m77Mf82f/58DRkypM/j1FIHu3fv1oIFC3TXXXd1e9nf+c53evy3cu7ziSee0Lnnnttlv9Lk+5NPPrnkrnjXLpmqpIasTSUxldWoWu9N1JdlTUO3jftrfVmtmOlJjHqm77F0YA8DYW1yXQObfdlgMOj0WwizDxwOh+0HSDc9mnf49vZ2by/fxWF+NzB/5j2mu+9nGhq6fO7F919dJ2b+vv+p2cV8MQYClgV4ni2D0h0CCCCAAAIIIIAAAggggAACCCCAAAIIIIAAAggggAACCCCAAAIIIIAAAggggAACCCCAAAIIIIAAAggggAACCCCAAAIIIIAAAggggAACCCCAAAIIIIAAAggggAACCCCAAAIIIIAAAggggAACCCCAAAIIIIAAAggggAACCCCAAAIIIIAAAggggAACCCCAAAIIIIAAAggggAACCCCAQN8FGvreRdV7KFR9BAZAoHSBWnhmSr+b/t+y0/NfKJSfDhKJhHw+nyKRiJO7TSaTyuVyisViTsZLpVJKp9OKRqPy+/1VHzOTyciYmvECgUDVx8vn84rH4wqFQt6fi4OYsauczWa9Oaz1mHn55Zf1zW9+Uy0tLV2AVqxYoWnTptmF26+3Dz74QI888ogef/xxPfvss1Ubx0bHX/va13Teeedp8uTJ+sQnPmGjy277WLlypa644oou/9bU1KQHH3xQJ598csljm5xtnnvyTMlkRRvW+9o00GOGfFj0EfAaHOx8OGzYMN1777366le/WtoF97GV6xrY1L8m11AD93Hi/nm6ec8ya6F5n6jX9yYbMUP+Ky3eDnb+q6Qe7O7ObMRMaWL/aFXv79rkmXKiobS2/SlmbrnlFs2bN6/Lhf/4xz/WrFmzSruhElqZeuPWW2/V7bff7u299XR89rOf1YUXXqivf/3rOu6440ro2X2TN954Q7/85S/18MMP609/+lOPF3DIIYfommuu0XXXXadwOGztQpcsWaLvfe97XfpbuHCh5s6da2Uc13t65Bkr09apE5NnzJ6e2eeux33g/hAzjz32mC644IIuk7d27VqdeeaZfZ7Uhx56yHvW//d//7dLX8FgUN///ve9Z76hob5/9jJzbdaq//qv//J+Sznw+I//+A+ZNeuiiy7qs/nTTz+tiRMndunn0Ucf1fnnn192/7xrl03W6wmsTXY9TW/Vem+ivix/rmqlvqxWzPQkRj1TfiwVO2MgrE2ua2CzL2tqM5ffQph9YJvvmL3FTWtrq9rb2729fBeH+d3A/Jn3mAO/n+mm7q3vQrh88Pn7Tmku/zTOQKBfCPA894tp4CIQQAABBBBAAAEEEEAAAQQQQAABBBBAAAEEEEAAAQQQQAABBBBAAAEEEEAAAQQQQAABBBBAAAEEEEAAAQQQQAABBBBAAAEEEEAAAQQQQAABBBBAAAEEEEAAAQQQQAABBBBAAAEEEEAAAQQQQAABBBBAAAEEEEAAAQQQQAABBBBAAAEEEEAAAQQQQAABBBBAAAEEEEAAAQQQQAABBPYXaKgBjkINXCOXOHAEauGZqafZ6PT8FwqVpYNEIiGfz6dIJOLEJplMKpfLKRaLORkvlUopnU4rGo3K7/dXfcxMJiNjasYLBAJVHy+fzysejysUCnl/Lg5ixq5yNpv15rDWY+bdd9/VJZdcot/85jddgC699FItXbpUjY2NdvEO6M3E5tNPP63nnnvOu46dO3dWdbxinQ8dOlRf/vKX9ZWvfEVnnnmmN8fVPNra2jRz5kzdd999XYYx13H//ffriCOOKPsSTM42tuSZsul6PKHe16aBHjPkw66h39/y4apVq7w6zdSG9VoDm/rX5BpqYDu527xrmbWQmOndk/zX//NfpfVgdzNPnrGTXzp6Ic/Y9TS99af9mTvuuEOzZ8/ucpPXXnutFi1aZPXmd+/erSVLluinP/2pVwv0dnzuc5/TxIkT9dWvflXjx4+3eh3ldrZ+/Xr9+te/1tq1a/XHP/6x19PNu+l3v/tdzZo1S0OGDCl3qF7bz5kzR7fddluXNosXL9bVV19tdSzXe3rkGavT53Vm8ozZ0zP73PW4D9wfYmblypW64oorOk2e+S3jqaee8vba+nqYGt/k4u720kzf5l3WPPsm3zQ01NfPX2Z+zXph1qie9lDNnq7JiTb2NM2e7VlnnaX29vZO07ZixQpNmzat4ql0/XsTNXDFU9Xtif0hz9i9o669VStmqC+Lz1yt1pfVipmexKhnisdSuS0GwtrkugY2NVswGHT6LYTZBw6Hw+VOf0XtW1tbvRrJRs1VygWYvQLzZ95j9v9+ppt6t74K4FJwem4zf98/NfetC85G4KAK8DwfVH4GRwABBBBAAAEEEEAAAQQQQAABBBBAAAEEEEAAAQQQQAABBBBAAAEEEEAAAQQQQAABBBBAAAEEEEAAAQQQQAABBBBAAAEEEEAAAQQQQAABBBBAAAEEEEAAAQQQQAABBBBAAAEEEEAAAQQQQAABBBBAAAEEEEAAAQQQQAABBBBAAAEEEEAAAQQQQAABBBBAAAEEEEAAAQQQQAABBBDoTqChBlgKNXCNXOLAEaiFZ6aeZqPT818oVJ4OEomEfD6fIpGIE59kMqlcLqdYLOZkvFQqpXQ6rWg0Kr/fX/UxM5mMjKkZLxAIVH28fD6veDyuUCjk/bk4iBm7ytls1pvDeoiZmTNnatmyZV2ARowYoSVLlmjSpEl28XrpbcuWLXrllVf0+9//Xq+++qo2b97s5Z5qHIcccohGjx6tE044QSeeeKJOOukkjRo1qhpDddvnmjVrNGvWLG3btq3Lv8+YMUNLly7t07UYN/Pck2f6xNjp5Hpfm4gZiXzYv/OhqZ1NXjO1Yb3WwKb+NbmGGthO7iZmSnck//Xv/Ff6TBZvSZ4pblROC/JMOVqlte1P+zMrV67UFVdc0eXCL7jgAq1atUqNjY2l3VSJrczzuXz5ct17773685//XPSsYDCo0047zXuXNe+0Y8eO1ZAhQ4qeV0mD3bt3a+PGjd67unlnf+GFF7x9u2LHZz7zGV122WWaPn26zPXaPNra2jR16lQ9+uijXbpdsWKFpk2bZnO4f/Xlek+PPGN/Gk2eMXt6Zp+7HveB+0PM3HHHHZo9e3aXyfvVr36lc845x8qkPvXUU7rhhhu0adOmbvs77LDDZPbXTB6vVm60ciMldGJysMlrZv92165d3Z4xZswY/fCHP7S2j/vEE0/o3HPP7TLW4sWLdfXVV5dw1b03cf17EzVwn6esUwf9Ic/YvaOuvVUrZqgv/21db/VltWKmp1innrGfBQbC2uS6BjZ7+eY90OW3EOa3g3A4bD9AuumxtbVV7e3t3l6+i8P8bmD+zHtMx/czDQ1dPvfi+69/TMb8ff+n2cW8MAYCVRTgea4iLl0jgAACCCCAAAIIIIAAAggggAACCCCAAAIIIIAAAggggAACCCCAAAIIIIAAAggggAACCCCAAAIIIIAAAggggAACCCCAAAIIIIAAAggggAACCCCAAAIIIIAAAggggAACCCCAAAIIIIAAAggggAACCCCAAAIIIIAAAggggAACCCCAAAIIIIAAAggggAACCCCAAAIIIIAAAggggAACCFQm0FDZaU7PKjgdjcEQ6F2gFp6ZeprDTs9/odC3dJBIJOTz+RSJRJwYJZNJ5XI5xWIxJ+OlUiml02lFo1H5/f6qj5nJZGRMzXiBQKDq4+XzecXjcYVCIe/PxUHM2FXOZrPeHLqKGfP8mTmsRsysXLlS06dPV3d5acaMGVq0aJEaGxvtApbY25YtW/SXv/xF27Zt0/bt2/Xuu+9q165dnr3JSyZXmOe3vb3d69HkRfMMG6dwOOzlrMMOO0xHHHGEhg8frhEjRujTn/60Ro0aVeIV2G3W1tamOXPmaNmyZV06bmho0PLlyzVt2jQrg1YzZnq6QPKMlan7Vyeu1yZiRiIf2o3h3nqrJB+adcrkGVMb1msNbOpfs7ZRA9uJRWKmdEfyX+lWfW1ZSf7r65j7n0+esakp7x2KtcmuqesauLf9mccee0wXXXSRTJv9j+OPP14/+9nPNG7cOLs3/8/e1qxZowceeEAPP/xwWf0PHTpUxx57rI4++mgdddRRGjZsmA4//HAdeuihXu00ePBg7325Y5/N3Jfx3rNnj1pbW/X+++/rvffe044dO9TS0qKtW7fqzTff1M6dO8u6jgsvvFAXX3yxJk2aVNZ5pTbesGGDvv3tb+v111/vdIq5r4ceekjnn39+qV1V1M71nh55pqJp6vUkE/dmX8nsGdXjPnB/iJlbbrlF8+bN6zIPJrdNmTLF2qQuXrxYP/zhD70c1tNx6aWXaurUqRo/fry1cV10tH79eq1atUr33Xdfj8OZ3P6DH/xAs2fPtnZJq1ev9nL4gcfChQs1d+5ca+O4/r2JGtja1Hkd9Yc8Y/eOuvZWrZihvqzf+rJaMdNTrFPP2M8CA2Ftcl0Dm/2SYDDo9FsI815ofh92cZga1Pw+bfbyXRzmdwPzZ95jzH2a35UPOPj+S5q/z6TZxXwwBgJVFuB5rjIw3SOAAAIIIIAAAggggAACCCCAAAIIIIAAAggggAACCCCAAAIIIIAAAggggAACCCCAAAIIIIAAAggggAACCCCAAAIIIIAAAggggAACCCCAAAIIIIAAAggggAACCCCAAAIIIIAAAggggAACCCCAAAIIIIAAAggggAACCCCAAAIIIIAAAggggAACCCCAAAIIIIAAAggggAACCCCAAAIIlC/QUP4pzs8oOB+RARHoWaAWnpl6mr9Oz3+h0Pd0kEgk5PP5FIlEnDglk0nlcjnFYjEn46VSKaXTaUWjUfn9/qqPmclkZEzNeIFAoOrj5fN5xeNxhUIh78/FQczYVc5ms94cuooZ8/yZOaxGzGzcuFEzZszQK6+80gVp2LBh+tGPfqQpU6bYBRxgva1evVrXX3+9duzY0eXOTzrpJC1btkxjx461qlLNmOnpQskzVqdQrtcmYkYiH9qN4e5660s+NDW0yTOmNqzXGtjUv6YOpga2E4vETOmO5L/SrSpt2Vv+GzdunFasWGG9HuzuWskzlc5g9+eRZ+x6mt5c18C97c+8/PLL+uY3v6mWlpYuN2qe2WnTptkH+GePH3zwgR555BE9/vjjevbZZ6s2jo2Ov/a1r+m8887T5MmT9YlPfMJGl932sXLlSl1xxRVd/m348OFasmSJzjjjjLrc0yPP2A8pk2fMnp7Z567HfeD+EDO33HKL5s2b12XyfvzjH2vWrFnWJtX8ZnHrrbfq9ttv93676On47Gc/qwsvvFBf//rXddxxx1kb32ZHb7zxhn75y1/q4Ycf1p/+9Kceuz7kkEN0zTXX6LrrrlM4HLZ2CSaPfu973+vS38KFCzV37lxr43R05Pr3Jmpgu1PYH/KM3Tvq2lu1Yob6srSZO9j1ZVNTkx588EGdfPLJpV2w5P2m7XpPj3qm5OkpqeFAWJtcx4zZyw8Gg06/hTC/HdiskXoLntbWVrW3t3t7+S4Ok2PMn3mPMTXhAcdA//5r/j6PZhfzwBgIOBAY6M+zA2KGQAABBBBAAAEEEEAAAQQQQAABBBBAAAEEEEAAAQQQQAABBBBAAAEEEEAAAQQQQAABBBBAAAEEEEAAAQQQQAABBBBAAAEEEEAAAQQQQAABBBBAAAEEEEAAAQQQQAABBBBAAAEEEEAAAQQQQAABBBBAAAEEEEAAAQQQQAABBBBAAAEEEEAAAQQQQAABBBBAAAEEEEAAAQQQQAABBBAoV6Ch3BMOQvvCQRiTIRHoSWDBvn9ohseZQKfnv1Cwkw4SiYR8Pp8ikYiTG0kmk8rlcorFYk7GS6VSSqfTikaj8vv9VR8zk8nImJrxAoFA1cfL5/OKx+MKhULen4uDmLGrnM1mvTl0FTPm+TNzWK2YmTt3rm699dZukSZOnKjm5maNGzfOLmKd97ZhwwbPbe3atd3e6XXXXadbbrmlagrVjpnuLpw8Y3c6Xa9NxMw/5o98aDeOTW+28qGpo02eMbVhvdbApv41dTA1sJ04JGbKcyT/ledVSutS8t+8efOcvmuTZ0qZudLbkGdKtyq1pesauLf9mXfffVeXXHKJfvOb33S5/EsvvVRLly5VY2NjqbdWUTtT+zz99NN67rnnvOvYuXNnRf3YOmno0KH68pe/rK985Ss688wzvZqlmkdbW5tmzpyp++67r8sw5jruv/9+7xrM/ozZs6zHPT3yjP0IM3mGmLHreuBvB3fccYdmz57dZZBrr71WixYtsjr47t27tWTJEv30pz/13qV6Oz73uc/J7HN+9atf1fjx461eR7mdrV+/Xr/+9a+9fcM//vGPvZ5u9oO/+93vatasWRoyZEi5Q/Xafs6cObrtttu6tFm8eLGuvvpqq2Pt35nr35uoge1OJWtT5Z7Ul13t+mN9ecQRR5Q9yQcjz1DPlD1NvZ4wENYm1zFj3meDwaDTbyHMbwfhcNhucPTQW2trq9rb26v+XtwxvKl1zd/hhx9+4BXVwjeT1ZqT+fs65tu3aunS78EQGMjP88HwZkwEEEAAAQQQQAABBBBAAAEEEEAAAQQQQAABBBBAAAEEEEAAAQQQQAABBBBAAAEEEEAAAQQQQAABBBBAAAEEEEAAAQQQQAABBBBAAAEEEEAAAQQQQAABBBBAAAEEEEAAAQQQQAABBBBAAAEEEEAAAQQQQAABBBBAAAEEEEAAAQQQQAABBBBAAAEEEEAAAQQQQAABBBBAAAEEEEAAgRIEGkpoc7CbFA72BTA+AgcILNj335tRcSLQ6fkvFOylg0QiIZ/Pp0gk4uRGksmkcrmcYrGYk/FSqZTS6bSi0aj8fn/Vx8xkMjKmZrxAIFD18fL5vOLxuEKhkPfn4iBm7Cpns1lvDl3FjHn+zBxWK2bWrVuna665Rps2beoWavr06Zo3b56OPPJIu5B11ts777yjhQsXavny5d3e2ahRo3Tbbbdp4sSJVb/zasdMdzdAnrE7ra7XJmLmH/NHPrQTx8Xy4ZgxY3T77bdrwoQJJQ9oammTZ0xtWK81sKl/TR1MDVxyWPTakJgpz5H8V55XT63LzX+u37XJM3bmuaMX8oxdT9Ob6xq42P7MzJkztWzZsi43OmLECC1ZskSTJk2yj9BDj1u2bNErr7yi3//+93r11Ve1efNmb6+uGschhxyi0aNH64QTTtCJJ56ok046SeZ91tWxZs0azZo1S9u2besy5IwZM7R06dJ//e8mZsz+jNmzrMc9PfKM/agjZuybHljPrFy5UldccUWXgS644AKtWrVKjY2NVi/C1DdmL+7ee+/Vn//856J9B4NBnXbaaV5uMzlu7NixGjJkSNHzKmmwe/dubdy40cvdJoe/8MIL3u8exY7PfOYzuuyyy2T2ZM312jza2to0depUPfroo126XbFihaZNm2ZzuG77oga2S1ysnrE7msTa1DdR6sv+X19WMsMH412bGriSmer5nIGwNrmOGbOXb+oYl99CmN8OwuGw3eDoobfW1la1t7d7e/kuDvO7weDBgw8cqha+mawGz/x9nfLNWzVk6fNgCgzU5/lgmjM2AggggAACCCCAAAIIIIAAAggggAACCCCAAAIIIIAAAggggAACCCCAAAIIIIAAAggggAACCCCAAAIIIIAAAggggAACCCCAAAIIIIAAAggggAACCCCAAAIIIIAAAggggAACCCCAAAIIIIAAAggggAACCCCAAAIIIIAAAggggAACCCCAAAIIIIAAAggggAACCCCAAAIIIIAAAggggEARgYYaECrUwDVyiQNPoFnSgoF3287vuNPzXyjYTQeJREI+n0+RSMTJjSWTSeVyOcViMSfjpVIppdNpRaNR+f3+qo+ZyWRkTM14gUCg6uPl83nF43GFQiHvz8VBzNhVzmaz3hy6ihnz/Jk5rGbM3Hjjjbr55pt7hLr22ms1e/ZsHXbYYXYxa7y3Xbt2afHixbrtttt6vJMbbrhB119/vdM84yJmDrxh8ozdYHa9NhEz/54/8mFlsVxqPrzpppsqGsDU0ybPmNqwXmtgU/+aOpgauKIQ6XISMVO+I/mvfDNzRl/yn+t3bfJMZXPc01nkGbuepjfXNXCx/ZmVK1dq+vTp6m5fb8aMGVq0aJEaGxvtQ5TQ45YtW/SXv/xF27Zt0/bt2/Xuu+96+cjsVZjcYmoK49ne3u71ZvYRzZ6X2VcIh8PeHp95vz/iiCM0fPhwjRgxQp/+9Kc1atSoEka336StrU1z5szRsmXLunTe0NCg5cuXa9q0aV3+zdyjuWdzP/W4p0eesR9rxIx90wPrmccee0wXXXSRTI7d/zj++OP1s5/9TOPGjbN/EZLWrFmjBx54QA8//HBZ/Q8dOlTHHnusjj76aB111FEaNmyYDj/8cB166KHeu+fgwYO9/NLxO4W5LxNHe/bsUWtrq95//32999572rFjh1paWrR161a9+eab2rlzZ1nXceGFF+riiy/WpEmTyjqv1MYbNmzQt7/9bb3++uudTjH3dc899+jcc8/lXbtUzCLt+ls9Y+m2/tUNa1PfRKkv++ZXztmV1pfljNHR9mC8a1MDVzJTPZ8zEPZnXMeM2csPBoNOv4UwdY1533VxmDrQvG+bvXwXh3kvPuCohW8mbdPM39eh+d6NA4F6ExiIz3O9zSH3gwACCCCAAAIIIIAAAggggAACCCCAAAIIIIAAAggggAACCCCAAAIIIIAAAggggAACCCCAAAIIIIAAAggggAACCCCAAAIIIIAAAggggAACCCCAAAIIIIAAAggggAACCCCAAAIIIIAAAggggAACCCCAAAIIIIAAAggggAACCCCAAAIIIIAAAggggAACCCCAAAIIIIAAAggggAACCNSdQEMN3FGhBq6RSxyYAs2SFgzMW3d2152e/0LBfjpIJBLy+XyKRCJObiqZTCqXyykWizkZL5VKKZ1OKxqNyu/3V33MTCYjY2rGCwQCVR8vn88rHo8rFAp5fy4OYsaucjab9ebQVcyY58/MYTVjZvPmzbrxxhv1xBNPdItlcs5VV12lmTNn6qijjrILWmO9vf3221q6dKnuvPNOtbe3d3v155xzjm666SaNHj3a+3fXecZFzBx44+QZu4FMzNj1NL2VWs+QD0u3ryQflt5755ampjZ5xtSG9VoDm/rX1MHUwJVGCTHTVznyX+mCtvJfqWtT6VfWe0vyjC3Jf/TD2mTX82C8/0cAngAAIABJREFUNxXbn9m4caNmzJihV155pcvNDhs2TD/60Y80ZcoU+xADqMfVq1fr+uuv144dO7rc9UknnaRly5Zp7NixPYqY9yazP2P2LOtxT488Y/9hIGbsmx5Yz7z88sv65je/qZaWli6DrVixQtOmTbN/Ef/s8YMPPtAjjzyixx9/XM8++2zVxrHR8de+9jWdd955mjx5sj7xiU/Y6LLbPlauXKkrrriiy781NTXpwQcflMm1vGvb5Xe9p1esnrF7d9TAffWkvuyrYPHz+1pfFh+ha4uD8a5NDVzJTPV8zkDYn3EdM6a+CAaDTr+FML8dhMNhu8HRQ2+tra3eb8RmL7/aR0NDl08ka+GbSZss8/d1Zr5z40CgHgUG2vNcj3PIPSGAAAIIIIAAAggggAACCCCAAAIIIIAAAggggAACCCCAAAIIIIAAAggggAACCCCAAAIIIIAAAggggAACCCCAAAIIIIAAAggggAACCCCAAAIIIIAAAggggAACCCCAAAIIIIAAAggggAACCCCAAAIIIIAAAggggAACCCCAAAIIIIAAAggggAACCCCAAAIIIIAAAggggAACCCCAAAJ1J9BQA3dUqIFr5BIHrkCzpAUD9/arfuednv9CoTrpIJFIyOfzKRKJVP2GzADJZFK5XE6xWMzJeKlUSul0WtFoVH6/v+pjZjIZGVMzXiAQqPp4+Xxe8XhcoVDI+3NxEDN2lbPZrDeHrmLGPH9mDqsdM4899phuvvlmbdq0qUewSy65RJdffrlOPfVUu6j9vLcXX3xR99xzj+6///4er3TMmDG64YYbdP7553dp4zrPuIqZ/W+UPGM3iIkZu57l1jPkw579+5oPK51ZU1ebPGNqw3qtgU39a+pgauBKo6TzecRMZY7kP7f5z/W7Nnmmsueip7PIM3Y9TW+ua+BS9mfmzp2rW2+9tdubnThxopqbmzVu3Dj7GHXc44YNGzy3tWvXdnuX1113nW655ZaSBEzMmP0Zs2dZj3t65JmSwqCsRsRMWVwlNT6wnnn33Xdl9g9/85vfdDn/0ksv1dKlS9XY2FhS35U2Mu+OTz/9tJ577jnvOnbu3FlpV1bOGzp0qL785S/rK1/5is4880zvna+aR1tbm2bOnKn77ruvyzDmOsz+5hFHHOH9G3nG/kz0x3rG5l0SM33XpL7su+GBPdisLyu5uoPxrk0NXMlM9XzOQNifcR0zph4LBoNOv4Uwvx2Ew2G7wdFDb62trWpvb696XdfQ0OUTyVr4ZtLWHMzf15H5vo0DgXoVGEjPc73OIfeFAAIIIIAAAggggAACCCCAAAIIIIAAAggggAACCCCAAAIIIIAAAggggAACCCCAAAIIIIAAAggggAACCCCAAAIIIIAAAggggAACCCCAAAIIIIAAAggggAACCCCAAAIIIIAAAggggAACCCCAAAIIIIAAAggggAACCCCAAAIIIIAAAggggAACCCCAAAIIIIAAAggggAACCCCAAAII1J1AQw3cUaEGrpFLHNgCzZIWDGyCqt19p+e/UKheOkgkEvL5fIpEIlW7mf07TiaTyuVyisViTsZLpVJKp9OKRqPy+/1VHzOTyciYmvECgUDVx8vn84rH4wqFQt6fi4OYsauczWa9OXQVM+b5M3PoImbuvvtuLVq0SC0tLT2inXzyyZo6daqmTJmixsZGu7j9pLe2tjatXr1aq1at0ssvv9zjVTU1NWnOnDn6zne+0+uVu84zLmOm48bJM3aDl5ix62l6K7eeIR/+Yw5s58NKZ9bU1ibPmNqwXmtgU/+aOpgauNIo6XweMVO5I/nPXf4rd22qfFb/cSZ5pq+C5Bm7gl17c10Dl7I/s27dOl1zzTXatGlTt7c/ffp0zZs3T0ceeWS1eWq6/3feeUcLFy7U8uXLu72PMWPG6Pbbb9eECRPKuk8TM2Z/xuxZ1uOeHvVMWeFQUmNipiSmshp1V8/MnDlTy5Yt69LPiBEjtGTJEk2aNKmsMfrSeMuWLXrllVf0+9//Xq+++qo2b97s/dZRjeOQQw7R6NGjdcIJJ+jEE0/USSedpFGjRlVjqG77XLNmjWbNmqVt27Z1+fcZM2Zo6dKlXf538oz96emP9YzNuyRm+q5Jfdl3Q9NDsfryuOOO89accuvLSq7uYLxrUwNXMlM9nzMQ9mdcx4zZyw8Gg06/hTC/HYTDYbvB0UNvra2tam9v9/byq3U0NHT5RLIWvpm0wTF/XyfmuzYOBOpZYKA8z/U8h9wbAggggAACCCCAAAIIIIAAAggggAACCCCAAAIIIIAAAggggAACCCCAAAIIIIAAAggggAACCCCAAAIIIIAAAggggAACCCCAAAIIIIAAAggggAACCCCAAAIIIIAAAggggAACCCCAAAIIIIAAAggggAACCCCAAAIIIIAAAggggAACCCCAAAIIIIAAAggggAACCCCAAAIIIIAAAgggUHcCDTVwR4UauEYuEYFmSQtgsC7Q6fkvFKqbDhKJhHw+nyKRiPUb6a7DZDKpXC6nWCzmZLxUKqV0Oq1oNCq/31/1MTOZjIypGS8QCFR9vHw+r3g8rlAo5P25OIgZu8rZbNabQ1cxY54/M4euYubOO+/UHXfcoXfeeadHuEGDBumiiy7S5MmTNWnSJLvAB6m3NWvW6JFHHtFDDz2kvXv39ngVTU1NmjVrlq666qqSr9R1nnEdMwaCPFNyOJTUkJgpiamsRpXUMyYfLlmyRC0tLeTDbgSGDRummTNnas6cOWXNRSWNTX1t8oypDeu1Bjb1r6mDqYEriZCu5xAzfXMk/9mvB/vDuzZ5pm/PxYFnk2fsepreXNfApe7P3Hjjjbr55pt7vOFrr71Ws2fP1mGHHWYfpYZ73LVrlxYvXqzbbrutx7u44YYbdNNNN1V8lyZmzP6M2bOsxz098kzFodHjicSMfdPu3rVXrlyp6dOnq7vfSWbMmKFFixapsbHR/sWU0OOWLVv0l7/8Rdu2bdP27dv17rvvyuQrk0vMvZh3MhMn7e3tXm/mdxiTX8y+bDgc9vKNyfdHHHGEhg8frhEjRujTn/60Ro0aVcLo9pu0tbV57+TLli3r0nlDQ4OWL1+uadOm9Tgwecb+nPTXesbWnRIzdiSpLytzLLW+NLW5y9+1D8a7NjVwZTHU01mV/HbQlysYCDFj9vKDwaDTbyHMbwemXnNxtLa2evWi2cuvxmHquAOOWvhmsq8U8/d1YL5n40Cg3gUGwvNc73PI/SGAAAIIIIAAAggggAACCCCAAAIIIIAAAggggAACCCCAAAIIIIAAAggggAACCCCAAAIIIIAAAggggAACCCCAAAIIIIAAAggggAACCCCAAAIIIIAAAggggAACCCCAAAIIIIAAAggggAACCCCAAAIIIIAAAggggAACCCCAAAIIIIAAAggggAACCCCAAAIIIIAAAggggAACCCCAAAJ1J9BQA3dUqIFr5BIRMALNkhZAYVWg0/NfKFQ/HSQSCfl8PkUiEas30lNnyWRSuVxOsVjMyXipVErpdFrRaFR+v7/qY2YyGRlTM14gEKj6ePl8XvF4XKFQyPtzcRAzdpWz2aw3h65ixjx/Zg5dxsyPf/xj/fd//7f+9Kc/9YpnDM4++2xNmjRJZ5xxhhobG+1iV6m3trY2PfPMM1qzZo2efPJJz7e3Y8yYMbryyis1bdq0iq7IdZ45GDFDnqkoNHo8iZix62l6q7SeWblype666y5t2rSJfCipIx9+61vfclrPmBrb5BlTG9ZrDWzqX1MHUwPbef6Jmb47kv86G/a1HuxuRipdmyqdXfJMpXLdn0eesetpenNdA5e6P7N582bdeOONeuKJJ7q9abNHd9VVV2nmzJk66qij7MPUUI9vv/22li5dqjvvvFPt7e3dXvk555yjm266SaNHj+7znZmYMfszZs+yHvf0yDN9DpEuHRAz9k27q2c2btyoGTNm6JVXXuky4LBhw/SjH/1IU6ZMsX8xA6jH1atX6/rrr9eOHTu63PVJJ52kZcuWaezYsUVFyDNFicpu0F/rmbJvpIcTiBk7ktSXpTtWUl8OhHdtauDSY6iUlsRMKUqltzHv2mYvPxgMOv0Wwvx2EA6HS7/QPrRsbW313nnNXr7to6GhyyeStfDNZF8Y5u872XzHxoHAQBCo9+d5IMwh94gAAggggAACCCCAAAIIIIAAAggggAACCCCAAAIIIIAAAggggAACCCCAAAIIIIAAAggggAACCCCAAAIIIIAAAggggAACCCCAAAIIIIAAAggggAACCCCAAAIIIIAAAggggAACCCCAAAIIIIAAAggggAACCCCAAAIIIIAAAggggAACCCCAAAIIIIAAAggggAACCCCAAAIIIIAAAgjUnUBDDdxRoQaukUtEoEOgWdICOKwJdHr+CwU36SCRSMjn8ykSiVi7kd46SiaTyuVyisViTsZLpVJKp9OKRqPy+/1VHzOTyciYmvECgUDVx8vn84rH4wqFQt6fi4OYsauczWa9OXQVM+b5M3PoOmaee+45/eIXv9CTTz5ZEuCECRN0+umna/z48TrllFNKOsdVo5deeknr16/X888/r3Xr1pU07Nlnn63LLrtMZ511Vknte2vkOs8crJhhbepzqPyrA9cxw9rU+9w99dRTuvfee8mH++VD1zFj6myzFprasF5rYFP/mjqYGthOLiVm7DiS/+zVg93NiOt3bfKMneeioxfyjF1P01t/roEfe+wx3Xzzzdq0aVOPN37JJZfo8ssv16mnnmofpx/3+OKLL+qee+7R/fff3+NVjhkzRjfccIPOP/98q3diYsbsz5g9y3rc0yPPWA0XrzNixr5pT/XM3Llzdeutt3Y74MSJE9Xc3Kxx48bZv6A67nHDhg2e29q1a7u9y+uuu0633HJLWQLkmbK4Smrcn+uZkm6gSCNixobiP/qgvuzZsq/15UB416YGtvcsmp6IGbue5rcDs5cfDAadfgthfjsIh8N2b6aH3lpbW9Xe3u7t5ds8Ghq6fCJZC99MVkowf9+J5vs1DgQGikA9P88DZQ65TwQQQAABBBBAAAEEEEAAAQQQQAABBBBAAAEEEEAAAQQQQAABBBBAAAEEEEAAAQQQQAABBBBAAAEEEEAAAQQQQAABBBBAAAEEEEAAAQQQQAABBBBAAAEEEEAAAQQQQAABBBBAAAEEEEAAAQQQQAABBBBAAAEEEEAAAQQQQAABBBBAAAEEEEAAAQQQQAABBBBAAAEEEEAAAQQQQKDuBBpq4I4KNXCNXCIC+ws0S1oAiRWBTs//nj17FAqFrHRcrJNEIiGfz6dIJFKsqZV/TyaTyuVyisViVvor1kkqlVI6nVY0GpXf7y/WvM//nslkZEzNeIFAoM/9Fesgn88rHo978ULMFNMq7d9dx0w2m/Xm0FXMmOfPxOjBiJn3339fDzzwgH7+859r27ZtJU3IoEGD9MUvflHjxo3T2LFjNXr0aI0aNarqz7N5trZs2aLNmzdr48aN2rBhg373u99p7969JV33iBEj9I1vfEMXX3yxRo4cWdI5pTZynWcOZsywNpUaFb23cx0zrE3F523r1q3kw/2YXMdMoVDw1kJTG9ZrnjH1r6lpqIGLP4+ltCBmSlEqrU1H/nvwwQf1t7/9raSTarUebGpq0uTJk3X55Zdbrwe7g3P9rk2eKSl8S25EnimZquSG/b0Gvvvuu7Vo0SK1tLT0eE8nn3yypk6dqilTpqixsbHke6+lhm1tbVq9erVWrVqll19+ucdLNzl1zpw5+s53vlO12+vvMdPXGyfP9FWw6/nEjH3TnuqZdevW6ZprrtGmTZu6HXT69OmaN2+ejjzySPsXVUc9vvPOO1q4cKGWL1/e7V2NGTNGt99+uyZMmFDRXZNnKmLr9STyjH3Ten5vMvXlrbfequ3bt1NfWqwv6zlmTKCQZ8gz5QocjJgxe/nBYNDptxDmt4NwOFwuT0XtW1tb1d7e7u3l2zoaGrp8IlkL30xWcvvz951kvlvjQGAgCdTr8zyQ5pB7RQABBBBAAAEEEEAAAQQQQAABBBBAAAEEEEAAAQQQQAABBBBAAAEEEEAAAQQQQAABBBBAAAEEEEAAAQQQQAABBBBAAAEEEEAAAQQQQAABBBBAAAEEEEAAAQQQQAABBBBAAAEEEEAAAQQQQAABBBBAAAEEEEAAAQQQQAABBBBAAAEEEEAAAQQQQAABBBBAAAEEEEAAAQQQQAABBOpOoKEG7qhQA9fIJSJwoECzpAWw9Fmg0/P/3nvvKRQKeX8ujkQiIZ/Pp0gk4mI4JZNJ5XI5xWIxJ+OlUiml02lFo1H5/f6qj5nJZGRMzXiBQKDq4+XzecXjcWLGorTrmMlms94cuooZ8/yZGD2YeWbdunV69NFH9fjjj2v37t1lz94xxxyjo48+Wk1NTTryyCP1yU9+Uocddphn+PGPf1yDBw9WY2OjBg0a9K/n3jwre/fuVVtbm/bs2aMPP/zQc9i1a5f+/ve/65133lFLS4v++te/6q233ir7mkxOO++883ThhRdqwoQJZZ9fzgmu80x/iJlyfCppy9pUiVrP57A2le5Zj/lwyJAhXj684IILSs6HrmOmUCh4a4CpDeu1Bjb1r6lpqIFLfx57a0nM2HHcv5e1a9fqF7/4hZ599lm9//77ZQ/QH+vB/fPf//k//4c8U/as9n6C6xqYtcnyBEre3gxrU2fXO++8U0uWLPHeRXs6zHvtRRddpMmTJ2vSpEn2J+Yg9LhmzRo98sgjeuihh7z39J6O4cOH67LLLtPcuXPZ07MwT9QzFhAP6IK1yb5pb/szN954o26++eYeB7322ms1e/Zsb4+Q498CZu9z8eLFuu2223pkueGGG3TTTTf1mY0802fCLh2QZ+ybut4Hdl0D33777frJT36iHTt2UF92I2B+U5o1a5auuuqqkoOr3mOGPFNyKJTckJgpmaqkhmZ/xuzlB4NBp9/PmN8OwuFwSdfY10atra1qb2/39vJtHA0NXT6RrIVvJsu99fn7TjDfq3EgMNAE6vF5HmhzyP0igAACCCCAAAIIIIAAAggggAACCCCAAAIIIIAAAggggAACCCCAAAIIIIAAAggggAACCCCAAAIIIIAAAggggAACCCCAAAIIIIAAAggggAACCCCAAAIIIIAAAggggAACCCCAAAIIIIAAAggggAACCCCAAAIIIIAAAggggAACCCCAAAIIIIAAAggggAACCCCAAAIIIIAAAggggAACdSfQUAN3VKiBa+QSEehOoFnSAmj6JNDp+c/lcorH4wqFQt6fiyORSMjn8ykSibgYTslkUuY+Y7GYk/FSqZTS6bSi0aj8fn/Vx8xkMjKmZrxAIFD18fL5PDFjWdl1zGSzWW8OXcWMef5MjPaHPLNu3TqtXbtWzzzzjN58803LM1nd7o499lidccYZmjhxor70pS/VdZ7pTzFTrVllbbIry9pUvme95MMJEyaUf/OSXMdMoVDw1kJTG9ZrDWzqX1PTUANXFJJdTiJm7Dju30vHe9OmTZtkcmCt14MH5j9ipnox4+q9ibXJ/hyyNnVvunLlSt11110y+bC3w8T+2WefrUmTJnnvoo2NjfYnqQo9trW1eTl+zZo1evLJJ70arLdjzJgxuvLKKzVt2jTvPZt6xt6ksDbZs+zoqd73gftbzGzevFk33nijnnjiiW4n0/zGcdVVV2nmzJk66qij7E94DfX49ttva+nSpbrzzjvV3t7e7ZWfc845uummmzR69Ghrd9bfYsbaje3XEWuTXVVixq6n6c2sTT/5yU/04IMPyuRN6ktp//qyEnHXvx2QZyqZpZ7PIc/Y9ezIM66/hTDjBYNBp9/PmN8OwuGwfcBuemxtbfVqNvPe39ejoaHLJ5K18M1kObc9f19j850aBwIDUaDenueBOIfcMwIIIIAAAggggAACCCCAAAIIIIAAAggggAACCCCAAAIIIIAAAggggAACCCCAAAIIIIAAAggggAACCCCAAAIIIIAAAggggAACCCCAAAIIIIAAAggggAACCCCAAAIIIIAAAggggAACCCCAAAIIIIAAAggggAACCCCAAAIIIIAAAggggAACCCCAAAIIIIAAAggggAACCCCAAAIIIFB3Ag01cEeFGrhGLhGBngSaJS2Ap2KBTs9/oVBQPp9XPB5XKBTy/lwciURCPp9PkUjExXBKJpPK5XKKxWJOxkulUkqn04pGo/L7/VUfM5PJyJia8QKBQNXHI2bsE7uOmWw26z33rmLGPH8mRvtTntm6dauef/55vfDCC3rppZfU0tJif2L70GNTU5NOOeUUnXbaaTr99NM1cuTITr25jhnXeaY/xkwfprPbU1mb7IqyNlXuWev5sNI7dx0zpu42a6GpDeu1Bjb1r1mfqIErjcrO5xEzdhz37+XAeqbe8h8xU/2YsT9C5x5Zm+wLszb1bPrUU0/p3nvv1ZNPPlkS/IQJE7x30/Hjx3vvqv3pMO/069ev997x161bV9KlnX322brssst01llndWpPzJTEV3Ij1qaSqUpu6Hp/hrVJeuyxx3TzzTdr06ZNPc7TJZdcossvv1ynnnpqyXNZDw1ffPFF3XPPPbr//vt7vJ0xY8bohhtu0Pnnn1+VWybP2Gclz9g3db0PfLDqmd/+9rdePqC+7FxfVhJRAyVmXP1GST1TSRT2fs7ByjMuY8bs5QeDQaffz5jfDsLhsP0J66bH1tZWtbe3e3v5fTkaGrp8IlkL30yWesvz9zU036dxIDBQBerpeR6oc8h9I4AAAggggAACCCCAAAIIIIAAAggggAACCCCAAAIIIIAAAggggAACCCCAAAIIIIAAAggggAACCCCAAAIIIIAAAggggAACCCCAAAIIIIAAAggggAACCCCAAAIIIIAAAggggAACCCCAAAIIIIAAAggggAACCCCAAAIIIIAAAggggAACCCCAAAIIIIAAAggggAACCCCAAAIIIIAAAnUn0FADd1SogWvkEhHoTaBZ0gKIKhLo9PwXCv/4r/l8XvF4XKFQyPtzcSQSCfl8PkUiERfDKZlMKpfLKRaLORkvlUopnU4rGo3K7/dXfcxMJiNjasYLBAJVH4+YsU/sOmay2az33LuKGfP8mRjtr3lm+/bt+sMf/qDXXntNmzZt0htvvKGWlhb7E91Nj01NTTruuOM0ZswYff7zn9cXvvAFDR8+vOjYrmPGdZ7p7zFTdIJKaMDaVAJSGU1Ym8rA6qXp/vnQ5ESTD3fs2GGn8yK9mNx39NFH64QTTtCJJ55Ycj6s9OJcx4ypvc1aaGrDeq2BTf1r1idq4EqjsvN5xIwdx/176a2eqcV68EAhYsZtzNgfzf3+DDFjfxZdvzf1tZ7ZunWrHnjgAf385z/Xtm3bSgIZNGiQvvjFL2rcuHEaO3asRo8erVGjRlV9/8vc65YtW7R582Zt3LhRGzZs0O9+9zvt3bu3pOseMWKEvvGNb+jiiy/WyJEjezyHeqYkzpIbkWdKpiq5Ya3lmZJv7J8N+2vM3H333Vq0aFGv+4Unn3yypk6dqilTpqixsbHcW6+J9m1tbVq9erVWrVqll19+ucdrHjZsmK6++mrNmjWr6vfVX2PG5o2zNtnUlIgZu56mt/3XJrOPSH3Zd2PXvx2QZ/o+Z/v3QJ6x63lgnnH1LYTZyw8Gg06/nzG/HYTDYfuA3fTY2tqq9vZ2by+/t+Ojjz7S//zP/+itt97yPD73uc/pS1/6kndKQ0OXTyRr4ZvJUnzn72tkvkvjQGAgC9TL8zyQ55B7RwABBBBAAAEEEEAAAQQQQAABBBBAAAEEEEAAAQQQQAABBBBAAAEEEEAAAQQQQAABBBBAAAEEEEAAAQQQQAABBBBAAAEEEEAAAQQQQAABBBBAAAEEEEAAAQQQQAABBBBAAAEEEEAAAQQQQAABBBBAAAEEEEAAAQQQQAABBBBAAAEEEEAAAQQQQAABBBBAAAEEEEAAAQQQQAABBOpOoKEG7qhQA9fIJSJQTKBZ0oJijfj3LgKdnv9C4d//NZ/PKx6PKxQKeX8ujkQiIZ/Pp0gk4mI4JZNJ5XI5xWIxJ+OlUiml02lFo1H5/f6qj5nJZGRMzXiBQKDq4xEz9oldx0w2m/Wee1cxY54/E6O1kmfMfGzdulV/+9vftH37du3cuVPvvfeedu/e7d2HySl79uzRRx99pL1798o8E+Ywz/ugQYP0sY99TIMHD1Y4HPaMhwwZosMPP1xDhw7V8OHD9alPfUojR47sU851HTOu80ytxUwlWYG1qRK1ns9hbbLraXoztcyuXbv0wQcfeLmw2vnQdZ5xHTOm/jZriFkr6rUGNjFj1idqYDvPIzFjx3H/XsrJMzbqwY7a17yHmlrQdj14oBAxc3BjxsborE02FDv3wdpUmum6dev06KOP6vHHH/fee8s9jjnmGB199NFqamrSkUceqU9+8pM67LDDvJrg4x//uPd+3NjY6L0vd+yTmXg379NtbW3e+/WHH37o1Uqm/vz73/+ud955Ry0tLfrrX/+qt956q9xL8t7DzzvvPF1wwQWaMGFCyecTMyVTldSQtakkprIalVPPlNVxD41Zm/4Nc+edd2rJkiVeburpMHnuoosu0uTJkzVp0iQbU3DQ+1izZo0eeeQRPfTQQ17e7ukwa8CsWbM0Y8YMp783kWfshwh5xr6p633g/lDP1GN9eeihh+rrX/962fVlJRE1EGOmEqdSz6GeKVWq9Hb9Ic+UfrXltzQxY95Pg8Fgn37LLWfkjt8OzG/LLo7W1la1t7d77+0HHuY38ZUrV2rx4sXe+/r+h8mFpub7/ve/f+BptfDNZDHa+fsamO/ROBAY6AL18DwP9Dnk/hFAAAEEEEAAAQQQQAABBBBAAAEEEEAAAQQQQAABBBBAAAEEEEAAAQQQQAABBBBAAAEEEEAAAQQK/cfLAAAgAElEQVQQQAABBBBAAAEEEEAAAQQQQAABBBBAAAEEEEAAAQQQQAABBBBAAAEEEEAAAQQQQAABBBBAAAEEEEAAAQQQQAABBBBAAAEEEEAAAQQQQAABBBBAAAEEEEAAAQQQQAABBBBAAIG6E2iogTsq1MA1cokIlCLQLGlBKQ1p8y+BTs9/odA5HeTzecXjcYVCIe/PxZFIJOTz+RSJRFwMp2QyqVwup1gs5mS8VCqldDqtaDQqv99f9TEzmYyMqRkvEAhUfTxixj6x65jJZrPec+8qZszzZ2KUPGMvdlzHjOs8Q8zYi5WOnuo9Zlib7MeMqWVM3FDP2LE1NbhZC01tWK81MDFjJ1Y6eiFm7Hqa3lzXM67XJmKGmClXgJgpV6x4+1rPM+vWrdPatWv1zDPP6M033yx+w/2oxbHHHqszzjhDEydO1IQJEyq+MuqZium6PZE8Y9eTesa+p+mxnN8OVq5cqbvuukubNm3q9WLMe/TZZ5+tSZMmebmpsbGxOhdvude2tjZvDVizZo2efPJJ7x22t2PMmDG68sorNW3atH81owa2PCmS91sT+zP2XFmb7Fl29NRbDVwP9eWZZ56psWPHsqdnMXRq/b2pGAV5pphQ+f9+MGLG1EHBYNDp9zPmt4NwOFw+UAVntLa2qr293fv9p+NYsWKF5syZ4+W7Dz74oJxea+Gbyd7uZ/6+fzTfoXEggIBU688zc4gAAggggAACCCCAAAIIIIAAAggggAACCCCAAAIIIIAAAggggAACCCCAAAIIIIAAAggggAACCCCAAAIIIIAAAggggAACCCCAAAIIIIAAAggggAACCCCAAAIIIIAAAggggAACCCCAAAIIIIAAAggggAACCCCAAAIIIIAAAggggAACCCCAAAIIIIAAAggggAACCCCAAAIIIIAAAgggUIcCDTVwT4UauEYuEYFSBZolLSi1Me3U6fkvFLqmg3w+r3g8rlAo5P25OBKJhHw+nyKRiIvhlEwmlcvlFIvFnIyXSqWUTqcVjUbl9/urPmYmk5ExNeMFAoGqj0fM2Cd2HTPZbNZ77l3FjHn+TIySZ+zFjuuYcZ1niBl7sdLRU73HDGuT/ZgxtYyJG+oZO7amDjdroakN67UGJmbsxEpHL8SMXU/Tm+t6xvXaRMwQM+UKEDPlihVvXy95ZuvWrXr++ef1wgsv6KWXXlJLS0vxm3fYoqmpSaeccopOO+00nX766Ro5cqS10alnrFF6HZFn7HpSz9j3ND2W+9vBU089pXvvvVdPPvlkSRc0YcIEL1eNHz/ey1396TA5fv369V7OX7duXUmXdvbZZ+uyyy7TWWed1W17auCSGMtqxNpUFlfRxqxNRYnKblBKDVzL9SUxU3ZIFD2hlJgp2kkZDVibysAqselAWJvMXn4wGHT6/Yz57SAcDpc4C31r1traqvb2dq8WvvTSS733/wqPWvhmsqdbm7/vH8z3ZxwIIPAPgVp+nplDBBBAAAEEEEAAAQQQQAABBBBAAAEEEEAAAQQQQAABBBBAAAEEEEAAAQQQQAABBBBAAAEEEEAAAQQQQAABBBBAAAEEEEAAAQQQQAABBBBAAAEEEEAAAQQQQAABBBBAAAEEEEAAAQQQQAABBBBAAAEEEEAAAQQQQAABBBBAAAEEEEAAAQQQQAABBBBAAAEEEEAAAQQQQAABBBBAAIE6FWiogfsq1MA1cokIlCPQLGlBOSfUUNvzJF0g6UxJPkm37/vPm/tw/Z2e/0Kh+3SQz+cVj8cVCoW8PxdHIpGQz+dTJBJxMZySyaRyuZxisZiT8VKplNLptKLRqPx+f9XHzGQyMqZmvEAgUPXxiBn7xK5jJpvNes+9q5gxz5+JUfKMvdhxHTOu8wwxYy9WOnqq95hhbbIfM6aWMXFDPWPH1tTiZi00tWG91sDEjJ1Y6eiFmLHraXpzXc+4XpuIGWKmXAFiplyx4u3rMc9s375df/jDH/Taa69p06ZN2rx5s3bs2FEcw0KLpqYmHXPMMTr22GN16qmn6gtf+IKGDx9uoeeeu6CesctLnrHrST1j39P0WMlvB1u3btUDDzygn//859q2bVtJFzZo0CB98Ytf1Lhx4zR27FiNHj1ao0aNqvrvB6Ym3bJli5e/N27cqA0bNuh3v/ud9u7dW9J1jxgxQt/4xjd08cUXa+TIkUXPoQYuSlR2A9amssl6PYG1ya5nJWvTgfXlG2+8oZaWFvsX1k2Ppr487rjjNGbMGH3+858vqb4kZuxPTT2+N+2vRMzUR8yYvfxgMOj0+xnz20E4HLYP2E2Pzc3NWrCgz59d1cI3k915zt/3P5rvzjgQQODfArX6PDOHCCCAAAIIIIAAAggggAACCCCAAAIIIIAAAggggAACCCCAAAIIIIAAAggggAACCCCAAAIIIIAAAggggAACCCCAAAIIIIAAAggggAACCCCAAAIIIIAAAggggAACCCCAAAIIIIAAAggggAACCCCAAAIIIIAAAggggAACCCCAAAIIIIAAAggggAACCCCAAAIIIIAAAggggAACCCCAAAJ1LNBQA/dWqIFr5BIRKFegWdKCck/qx+2/KGmFpDHdXOM2SdMk/aaC6+/0/BcKPaeDfD6veDyuUCjk/bk4EomEfD6fIpGIi+GUTCaVy+UUi8WcjJdKpZROpxWNRuX3+6s+ZiaTkTE14wUCgaqPR8zYJ3YdM9ls1nvuXcWMef5MjJJn7MWO65hxnWeIGXux0tFTvccMa5P9mDG1jIkb6hk7tqYeN2uhqQ3rtQYmZuzESkcvxIxdT9Ob63rG9dpEzBAz5QoQM+WKFW8/EPLMO++8o+3bt+v999/3/nPnzp167733tHv3bq/WMXtwe/bs0UcffaS9e/fK5EJzmBpo0KBB+tjHPqbBgwcrHA57deaQIUN0+OGHa+jQoRo+fLg+9alPaeTIkf/ao3S9p0c9UzzOy2lBnilHq7S2AyHP1NJ707p16/Too4/q8ccf9/Jguccxxxyjo48+Wk1NTTryyCP1yU9+UocddpiXHz/+8Y97+bKxsdHLnx2/M5i8avJrW1ubl28//PBDL//u2rVLf//732XydEtLi/7617/qrbfeKveSvLx83nnn6YILLtCECRPKPp8auGyyoiewNhUlKqsBa1NZXCU17uvaZPYft27dqr/97W9O6suSbmq/RsRMuWLF2/c1ZoqP0LkFa1O5YsXbD4S1ydRXwWDQ6fczpt4z78rVOl5//XVNnTpVGzdutDHEpyVttdGRwz7m7xvLfG/GgQACnQVq4Rto5gwBBBBAAAEEEEAAAQQQQAABBBBAAAEEEEAAAQQQQAABBBBAAAEEEEAAAQQQQAABBBBAAAEEEEAAAQQQQAABBBBAAAEEEEAAAQQQQAABBBBAAAEEEEAAAQQQQAABBBBAAAEEEEAAAQQQQAABBBBAAAEEEEAAAQQQQAABBBBAAAEEEEAAAQQQQAABBBBAAAEEEEAAAQQQQAABBBBAYIAJNNTA/RZq4Bq5RAQqEWiWtKCSE/vZOTfuux5zL8XyycOSvifp72Vcf6fnv1DoPR3k83nF43GFQiHvz8WRSCTk8/kUiURcDKdkMqlcLqdYLOZkvFQqpXQ6rWg0Kr/fX/UxM5mMjKkZLxAIVH08YsY+seuYyWaz3nPvKmbM82dilDxjL3Zcx4zrPEPM2IuVjp7qPWZYm+zHjKllTNxQz9ixNTW5WQtNbVivNTAxYydWOnohZux6mt5c1zOu1yZihpgpV4CYKVeseHvyTHGjclu43tOjnil3hnpvT56x60k9Y9/T9Ggjz6xbt05r167VM888ozfffLM6F1qlXo899lidccYZmjhxoiZMmNDnUaiB+0zYpQPWJrumrE12PVmb7HvaWpvKuTLyTDlaxduSZ4obldviYLxrm738YDDo9PsZ89tBOBwul6fX9uabgBtvvFF33HGHTJ1m6bhF0jxLfbnoZv6+Qcy3WRwIINBVoNg3i5ghgAACCCCAAAIIIIAAAggggAACCCCAAAIIIIAAAggggAACCCCAAAIIIIAAAggggAACCCCAAAIIIIAAAggggAACCCCAAAIIIIAAAggggAACCCCAAAIIIIAAAggggAACCCCAAAIIIIAAAggggAACCCCAAAIIIIAAAggggAACCCCAAAIIIIAAAggggAACCCCAAAIIIIAAAggggAACCCDgXKDB+YjlD1go/xTOQKBmBJolLaiZq+16oXdLml7G9X8k6QeS7ijxnE7Pf6FQPB3k83nF43GFQiHvz8WRSCTk8/kUiURcDKdkMqlcLqdYLOZkvFQqpXQ6rWg0Kr/fX/UxM5mMjKkZLxAIVH08YsY+seuYyWaz3nPvKmbM82dilDxjL3Zcx4zrPEPM2IuVjp7qPWZYm+zHjKllTNxQz9ixNXW5WQtNbVivNTAxYydWOnohZux6mt5c1zOu1yZihpgpV4CYKVeseHvyTHGjclu43tOjnil3hnpvT56x60k9Y9/T9Ggzz2zdulXPP/+8XnjhBb300ktqaWmpzkVX2GtTU5NOOeUUnXbaaTr99NM1cuTICnvq+TRqYOuk3m9N7M/Yc2VtsmfZ0RM1sH1Tm2tTKVdHnilFqfQ25JnSrUpteTDyjNnLDwaDTr+fMb8dhMPhUll6bWfq0f/8z//U22+/baW//ToxBe5RtjutUn/z9/Vrvi/jQACB7gVq4Rto5g4BBBBAAAEEEEAAAQQQQAABBBBAAAEEEEAAAQQQQAABBBBAAAEEEEAAAQQQQAABBBBAAAEEEEAAAQQQQAABBBBAAAEEEEAAAQQQQAABBBBAAAEEEEAAAQQQQAABBBBAAAEEEEAAAQQQQAABBBBAAAEEEEAAAQQQQAABBBBAAAEEEEAAAQQQQAABBBBAAAEEEEAAAQQQQAABBBBAYIAJNNTA/RZq4Bq5RAT6ItAsaUFfOjhI506S9FSFY78habqkF4uc3+n5LxRKSwf5fF7xeFyhUMj7c3EkEgn5fD5FIhEXwymZTCqXyykWizkZL5VKKZ1OKxqNyu/3V33MTCYjY2rGCwQCVR+PmLFP7Dpmstms99y7ihnz/JkYJc/Yix3XMeM6zxAz9mKlo6d6jxnWJvsxY2oZEzfUM3ZsTW1u1kJTG9ZrDUzM2ImVjl6IGbuepjfX9YzrtYmYIWbKFSBmyhUr3p48U9yo3Bau9/SoZ8qdod7bk2fselLP2Pc0PVYrz2zfvl1/+MMf9Nprr2nTpk1644031NLSUp2bOKDXpqYmHXfccRozZoyOP/54HXXUUd7/X4+/HZBn7IcU9Yx902rlmZ6ulHrG7hySZ+x6Us/Y96xmPTOQ84zZyw8Gg06/nzG/HYTD4YqDZM+ePbrmmmt0zz33qNRvhSoY7EuSflfBeS5Pmb9vMPNdGQcCCPQsUAvfQDN/CCCAAAIIIIAAAggggAACCCCAAAIIIIAAAggggAACCCCAAAIIIIAAAggggAACCCCAAAIIIIAAAggggAACCCCAAAIIIIAAAggggAACCCCAAAIIIIAAAggggAACCCCAAAIIIIAAAggggAACCCCAAAIIIIAAAggggAACCCCAAAIIIIAAAggggAACCCCAAAIIIIAAAggggAACCCCAAAIDTKChBu63UAPXyCUi0FeBZkkL+tqJw/M/JmmbpMP7OOZqSd+TFO+hn07Pf6FQejrI5/OKx+MKhULen4sjkUjI5/MpEom4GE7JZFK5XE6xWMzJeKlUSul0WtFoVH6/v+pjZjIZGVMzXiAQqPp4xIx9Ytcxk81mvefeVcyY58/EKHnGXuy4jhnXeYaYsRcrHT3Ve8ywNtmPGVPLmLihnrFja+pzsxaa2rBea2Bixk6sdPRCzNj1NL25rmdcr03EDDFTrgAxU65Y8fbkmeJG5bZwvadHPVPuDPXenjxj15N6xr6n6dFVnjHv11u3btWbb77p/eeHH36oXbt2affu3d67ormOPXv26KOPPtLevXtlaklzmHfIQYMG6WMf+5gGDx6scDjsvacPGTJEhx9+uIYOHarhw4frU5/6lEaOHNnlNx7WJvtx4ypmOq6ctcnuHLI22fVkbbLv6XJtIs9UZ/7IM/ZdD0Y9Y+qzYDDo9PsZU/eZWq/c46mnntIVV1yh9957r9xTy21/kaT/W+5JDtvP3zeW+Z6MAwEEeheohW+gmUMEEEAAAQQQQAABBBBAAAEEEEAAAQQQQAABBBBAAAEEEEAAAQQQQAABBBBAAAEEEEAAAQQQQAABBBBAAAEEEEAAAQQQQAABBBBAAAEEEEAAAQQQQAABBBBAAAEEEEAAAQQQQAABBBBAAAEEEEAAAQQQQAABBBBAAAEEEEAAAQQQQAABBBBAAAEEEEAAAQQQQAABBBBAAAEEEEAAgQEm0FAD91uogWvkEhGwIdAsaYGNjhz0cZmkeyyN0yrpeknLJR34vHf674VCeekgn88rHo8rFAp5fy6ORCIhn8+nSCTiYjglk0nlcjnFYjEn46VSKaXTaUWjUfn9/qqPmclkZEzNeIFAoOrjETP2iV3HTDab9Z57VzFjnj8To+QZe7HjOmZc5xlixl6sdPRU7zHD2mQ/ZkwtY+KGesaOranRzVpoasN6rYGJGTux0tELMWPX0/Tmup5xvTYRM8RMuQLETLlixduTZ4obldvC9Z4e9Uy5M9R7e/KMXU/qGfuepkfyjF1XamC7nqY31ia7pqxNdj1Zm+x7sjbZN2Vtsm86ENYms5cfDAadfj9jfjsIh8MlTZjZf7jyyit13333ldTeQqPTJf0/FvqpRhfz93VqviPjQACB4gK18A108bugBQIIIIAAAggggAACCCCAAAIIIIAAAggggAACCCCAAAIIIIAAAggggAACCCCAAAIIIIAAAggggAACCCCAAAIIIIAAAggggAACCCCAAAIIIIAAAggggAACCCCAAAIIIIAAAggggAACCCCAAAIIIIAAAggggAACCCCAAAIIIIAAAggggAACCCCAAAIIIIAAAggggAACCCCAAAIIIIBAXQk01MDdFGrgGrlEBGwJNEtaYKuzKvbzqqTPW+7f9HmFJPOfHUen579QKD8d5PN5xeNxhUIh78/FkUgk5PP5FIlEXAynZDKpXC6nWCzmZLxUKqV0Oq1oNCq/31/1MTOZjIypGS8QCFR9PGLGPrHrmMlms95z7ypmzPNnYpQ8Yy92XMeM6zxDzNiLlY6e6j1mWJvsx4ypZUzcUM/YsTV1ulkLTW1YrzUwMWMnVv71okfM2AWV5Lqecb02kWeshwwxY5/U+f4Ma5PdSSTP2PU0vbE22Td1vQ9MnrE7h+QZu57kGfuepkfyjF1X3pvsepreWJvsmrI22fVkbbLvydpk39SsTWYvPxgMOv1+xvx2EA6He72h119/XZMnT9Zbb71l/8Z77nHcP79RKv9jpOpe5fx93ZvvxzgQQKA0gVr4Brq0O6EVAggggAACCCCAAAIIIIAAAggggAACCCCAAAIIIIAAAggggAACCCCAAAIIIIAAAggggAACCCCAAAIIIIAAAggggAACCCCAAAIIIIAAAggggAACCCCAAAIIIIAAAggggAACCCCAAAIIIIAAAggggAACCCCAAAIIIIAAAggggAACCCCAAAIIIIAAAggggAACCCCAAAIIIIAAAggggEDdCDTUwJ0UauAauUQEbAo0S1pgs0PLfR0qabflPju6+/8krZB0vaRWSZ2e/0KhsnSQz+cVj8cVCoW8PxdHIpGQz+dTJBJxMZySyaRyuZxisZiT8VKplNLptKLRqPx+f9XHzGQyMqZmvEAgUPXxiBn7xK5jJpvNes+9q5gxz5+JUfKMvdhxHTOu8wwxYy9WOnqq95hhbbIfM6aWMXFDPWPH1tTqZi00tWG91sDEjJ1Y6eiFmLHraXpzXc+4XpuIGWKmXAFiplyx4u3JM8WNym3hek+PeqbcGeq9PXnGrif1jH1P0yN5xq4rNbBdT9Mba5NdU9Ymu56sTfY9WZvsm7I22TcdCGuT2csPBoNOv58xvx2Ew+FuJ+zuu+/WlVdeaX8yi/dovlH6i6Tlklb98zul4mdVt8X8fd2b78Y4EECgdIFa+Aa69LuhJQIIIIAAAggggAACCCCAAAIIIIAAAggggAACCCCAAAIIIIAAAggggAACCCCAAAIIIIAAAggggAACCCCAAAIIIIAAAggggAACCCCAAAIIIIAAAggggAACCCCAAAIIIIAAAggggAACCCCAAAIIIIAAAggggAACCCCAAAIIIIAAAggggAACCCCAAAIIIIAAAggggAACCCCAAAIIIIBAXQg01MBdFGrgGrlEBGwLNEtaYLtTS/2dJmm9pb566ma3pG9IWrd/g0Kh8nSQz+cVj8cVCoW8PxdHIpGQz+dTJBJxMZySyaRyuZxisZiT8VKplNLptKLRqPx+f9XHzGQyMqZmvEAgUPXxiBn7xK5jJpvNes+9q5gxz5+JUfKMvdhxHTOu8wwxYy9WOnqq95hhbbIfM6aWMXFDPWPH1tTrZi00tWG91sDEjJ1Y6eiFmLHraXpzXc+4XpuIGWKmXAFiplyx4u3JM8WNym3hek+PeqbcGeq9PXnGrif1jH1P0yN5xq4rNbBdT9Mba5NdU9Ymu56sTfY9WZvsm7I22TcdCGuT2csPBoNOv58xvx2Ew+F/TZipU7/1rW/pl7/8pf1JLL/H/1fSA5Lul/T78k+3csb8fb2Y78U4EECgPIFa+Aa6vDuiNQIIIIAAAggggAACCCCAAAIIIIAAAggggAACCCCAAAIIIIAAAggggAACCCCAAAIIIIAAAggggAACCCCAAAIIIIAAAggggAACCCCAAAIIIIAAAggggAACCCCAAAIIIIAAAggggAACCCCAAAIIIIAAAggggAACCCCAAAIIIIAAAggggAACCCCAAAIIIIAAAggggAACCCCAAAIIIIBAzQs01MAdFGrgGrlEBKoh0CxpQTU67mOf0yXd3cc+Kjq9UOhbOsjn84rH4wqFQt6fiyORSMjn8ykSibgYTslkUrlcTrFYzMl4qVRK6XRa0WhUfr+/6mNmMhkZUzNeIBCo+njEjH1i1zGTzWa9595VzJjnz8QoecZe7LiOGdd5hpixFysdPdV7zLA22Y8ZU8uYuKGesWNranazFprasF5rYGLGTqx09ELM2PU0vbmuZ1yvTcQMMVOuADFTrljx9uSZ4kbltnC9p0c9U+4M9d6ePGPXk3rGvqfpkTxj15Ua2K6n6Y21ya4pa5NdT9Ym+56sTfZNWZvsmw6Etcns5QeDQaffz5jfDsLhsF599VWdd9552rFjh/3J61uPSUm/lrRC0v/0rauyzp6/r7X5TowDAQTKF6iFb6DLvyvOQAABBBBAAAEEEEAAAQQQQAABBBBAAAEEEEAAAQQQQAABBBBAAAEEEEAAAQQQQAABBBBAAAEEEEAAAQQQQAABBBBAAAEEEEAAAQQQQAABBBBAAAEEEEAAAQQQQAABBBBAAAEEEEAAAQQQQAABBBBAAAEEEEAAAQQQQAABBBBAAAEEEEAAAQQQQAABBBBAAAEEEEAAAQQQQAABBBCoaYGGGrj6Qg1cI5eIQLUEmiUtqFbnFfZ7maR7Kjy3T6cVCn1PB/l8XvF4XKFQyPtzcST+f3btPla6tCoU/DpdFSk5hVasItFEBidqjHIdrwhi1DARgcaGxI8R7PgxmhHmDwc/biJmuAa7X0OCHzh+kInxY/gHSDsITjqm6QuIOiEKhhAzwUyURMxcJiSYqpIyVVhvqmBPPzW8TveoffY+79rPOVXnt5OKgM951lO/vWqtVfXuxSIGg0FMJpMa4WK1WsVut4vZbFYl3nq9js1mE9PpNIbDYe8xt9ttFNMSbzQa9R5PzuQT186Z27dvHz73tXKmfP5KjqozeblTO2dq1xk5k5crd3Y69ZzRm/JzpswyJW/MMzm2ZW4vvbDMhqc6A8uZnFy5s4ucyfUsu9WeZ2r3JjkjZ7oKyJmuYhevV2cuNuq6ovZveuaZrnfoyderM7me5pl8z7KjOpPragbO9Sy76U25pnpTrqfelO+pN+Wb6k35pjehN5Xf8s/Pz6s+P/OmN70pbt26bo9C/Yv8+YfPPRtVDvrp/Ox6wo4PPPbfyvNhLgIELidwDM9AX+6d+SsCBAgQIECAAAECBAgQIECAAAECBAgQIECAAAECBAgQIECAAAECBAgQIECAAAECBAgQIECAAAECBAgQIECAAAECBAgQIECAAAECBAgQIECAAAECBAgQIECAAAECBAgQIECAAAECBAgQIECAAAECBAgQIECAAAECBAgQIECAAAECBAgQIECAAAECBAgQOFqBsyM4eXMEZ3REAn0KPBgRt/oM0GLvp0bEfxER/z4ivi8ivqvF36QvaZqccrDf72M+n8d4PD68alyLxSIGg0FMJpMa4WK1WsVut4vZbFYl3nq9js1mE9PpNIbDYe8xt9ttFNMSbzQa9R5PzuQT186Z27dvHz73tXKmfP5KjqozeblTO2dq1xk5k5crd3Y69ZzRm/JzpswyJW/MMzm2ZXYvvbDMhqc6A8uZnFy5s4ucyfUsu9WeZ2r3JjkjZ7oKyJmuYhevV2cuNuq6ovZveuaZrnfoyderM7me5pl8z7KjOpPragbO9Sy76U25pnpTrqfelO+pN+Wb6k35pjehN5Xf8s/Pz3t/fqb8e/0rXvGK+JM/+ZP8G9Xfjv9rRPx3EfHpnkI88Ni+5bkwFwEClxc4hmegL//u/CUBAgQIECBAgAABAgQIECBAgAABAgQIECBAgAABAgQIECBAgAABAgQIECBAgAABAgQIECBAgAABAgQIECBAgAABAgQIECBAgAABAgQIECBAgAABAgQIECBAgAABAgQIECBAgAABAgQIECBAgAABAgQIECBAgAABAgQIECBAgAABAgQIEAHQgcsAACAASURBVCBAgAABAgQIHKXA2RGcujmCMzoigb4FHoyIW30H+Vf2n0bEiyPiv4mI/zoiZldwhn8O+a3f+q3xlre8Jb7sy77sro+x3+9jPp/HeDw+vGpci8UiBoNBTCaTGuFitVrFbreL2azObVuv17HZbGI6ncZwOOz9PW632yimJd5oNOo9npzJJ66dM7dv3z587mvlTPn8lRxVZ/Jyp3bO1K4zciYvV+7sdOo5ozfl50yZZUremGdybJumOfTCMhue6gwsZ3Jy5c4ucibXs+xWe56p3ZvkjJzpKiBnuopdvF6dudio64rav+mZZ7reoSdfr87keppn8j3LjupMrqsZONez7KY35ZrqTbmeelO+p96Ub6o35ZvehN5Ufss/Pz/v7fmZP/qjP4of/MEfjE9+8pP5N6j/HT8WEf9DRPyn5FAPPLZfeR7MRYDA3QkcwzPQd/cO/TUBAgQIECBAgAABAgQIECBAgAABAgQIECBAgAABAgQIECBAgAABAgQIECBAgAABAgQIECBAgAABAgQIECBAgAABAgQIECBAgAABAgQIECBAgAABAgQIECBAgAABAgQIECBAgAABAgQIECBAgAABAgQIECBAgAABAgQIECBAgAABAgQIECBAgAABAgQIHJ3A2RGcuDmCMzoigRoCD0bErRqBPhfjeyLiFyPiKyrGvDDU0572tPjVX/3V+NEf/dEL1160YL/fx3w+j/F4fHjVuBaLRQwGg5hMJjXCxWq1it1uF7PZrEq89Xodm80mptNpDIfD3mNut9sopiXeaDTqPZ6cySeunTO3b98+fO5r5Uz5/JUcVWfycqd2zqgzeffuzk56U66p3pTrWXYrs0ypNeaZHNumaQ69sMyGpzoDy5mcXLmzi5zJ9Sy7nfo8I2fkTFcBOdNV7OL16szFRl1X1P7eZJ7peoeefL06k+tpnsn3LDuqM7mutX+fUWdy7586k++pzuSbqjP5pmbgXFO9KdfzqnpT+S3//Pw89fmZz3zmM/GzP/uz8Uu/9EtR8uSIr89ExBs+99zWPuF9PPDYHuU5MBcBAncvcAzPQN/9u7QDAQIECBAgQIAAAQIECBAgQIAAAQIECBAgQIAAAQIECBAgQIAAAQIECBAgQIAAAQIECBAgQIAAAQIECBAgQIAAAQIECBAgQIAAAQIECBAgQIAAAQIECBAgQIAAAQIECBAgQIAAAQIECBAgQIAAAQIECBAgQIAAAQIECBAgQIAAAQIECBAgQIAAAQIECByVwNkRnLY5gjM6IoFaAg9GxK2eg31jRPzPEfGcnuPc1fbf/d3fHb/7u78bX/RFX3RX++z3+5jP5zEejw+vGtdisYjBYBCTyaRGuFitVrHb7WI2m1WJt16vY7PZxHQ6jeFw2HvM7XYbxbTEG41GvceTM/nEtXPm9u3bh899rZwpn7+So+pMXu7Uzhl1Ju/e3dlJb8o11ZtyPctuZZYptcY8k2PbNM2hF5bZ8FRnYDmTkyt3dpEzuZ5lt1OfZ+SMnOkqIGe6il28Xp252Kjritrfm8wzXe/Qk69XZ3I9zTP5nmVHdSbXtfbvM+pM7v1TZ/I91Zl8U3Um39QMnGuqN+V6XlVvKr/ln5+fpzw/8/GPfzxe8YpXxAc/+MF8nKvb8Y8j4r+PiL+9iyM88Njflue/XAQI5AgcwzPQOe/ULgQIECBAgAABAgQIECBAgAABAgQIECBAgAABAgQIECBAgAABAgQIECBAgAABAgQIECBAgAABAgQIECBAgAABAgQIECBAgAABAgQIECBAgAABAgQIECBAgAABAgQIECBAgAABAgQIECBAgAABAgQIECBAgAABAgQIECBAgAABAgQIECBAgAABAgQIECBwNAJnR3DS5gjO6IgEago8GBG3egr4kxHxxogY9rR/6rZf/MVfHG9961vj27/92+9q3/1+H/P5PMbj8eFV41osFjEYDGIymdQIF6vVKna7Xcxmsyrx1ut1bDabmE6nMRz2n07b7TaKaYk3Go16f4/FssSTM3nUtXPm9u3bh8+9nMm7h+pMnmXZSW/K9Sy71a4ztXuTnMnPmTLLlLw51Xmmds40TXOYn8pseKozsJzJ/RzKmVzPstup9yY5I2e6CsiZrmIXr1dnLjbquqL2d23zTNc79OTr1ZlcT/NMvmfZUZ3JdfVdO9ez7KY35ZrqTbmeelO+p96Ub6o35ZvehN5Ufss/Pz+/q+dn/vzP/zxe9rKXxT/8wz/k34Sr3/H/jIj/GBEPX+IoDzz2N+W5LxcBAnkCx/AMdN67tRMBAgQIECBAgAABAgQIECBAgAABAgQIECBAgAABAgQIECBAgAABAgQIECBAgAABAgQIECBAgAABAgQIECBAgAABAgQIECBAgAABAgQIECBAgAABAgQIECBAgAABAgQIECBAgAABAgQIECBAgAABAgQIECBAgAABAgQIECBAgAABAgQIECBAgAABAgQIHIXA2RGcsjmCMzoigdoCD0bErcSgT3tsr7LnT0bEIHHf3rc6OzuLH//xH49f/MVfjNFodOl4+/0+5vN5jMfjw6vGtVgsYjAYxGQyqREuVqtV7Ha7mM1mVeKt1+vYbDYxnU5jOBz2HnO73UYxLfHuJhfaHrRYlnhypq3Yxetq58zt27cPn3s5c/G9abtCnWkr1W6d3tTOqcuq2nWmdm+SM12yod3aMsuUvDnVeaZ2zjRNc5ifymx4qjOwnGn32Wq7Ss60lWq/7tR7k5xpnwttV8qZtlLt19X+3qQ3tb83bVaqM22Uuq1RZ7p5tVmtzrRRar/G96b2Vm1X6k1tpdqt05vaOXVZpTd10Wq3Vm9q59R2ld7UVqr9Or2pvVWblXpTG6Vua66iN5Xf8s/Pzy/1/Mzb3va2+JEf+ZEo9eqEr09FxBsj4tciYtPyfT7w2LrybJaLAIFcgWN4Bjr3HduNAAECBAgQIECAAAECBAgQIECAAAECBAgQIECAAAECBAgQIECAAAECBAgQIECAAAECBAgQIECAAAECBAgQIECAAAECBAgQIECAAAECBAgQIECAAAECBAgQIECAAAECBAgQIECAAAECBAgQIECAAAECBAgQIECAAAECBAgQIECAAAECBAgQIECAAAECBK69wNm1P2FEcwRndEQCVyHwYETcSgj8zIj41Yj47oS9rmyLZz3rWfHII4/EM59Z3s7lrv1+H/P5PMbj8eFV41osFjEYDGIymdQIF6vVKna7Xcxmsyrx1ut1bDabmE6nMRwOe4+53W6jmJZ4o9Go93jFssSTM3nUtXPm9u3bh8+9nMm7h+pMnmXZSW/K9Sy71a4ztXuTnMnPmTLLlLw51Xmmds40TXOYn8pseKozsJzJ/RzKmVzPstup9yY5I2e6CsiZrmIXr1dnLjbquqL2d23zTNc79OTr1ZlcT/NMvmfZUZ3JdfVdO9ez7KY35ZrqTbmeelO+p96Ub6o35ZvehN5Ufss/Pz9v/fxM6S8/8zM/E2984xvzwa/njuWZxv/tsXH6P0TEf77giA889v8vz3m5CBDIFziGZ6Dz37UdCRAgQIAAAQIECBAgQIAAAQIECBAgQIAAAQIECBAgQIAAAQIECBAgQIAAAQIECBAgQIAAAQIECBAgQIAAAQIECBAgQIAAAQIECBAgQIAAAQIECBAgQIAAAQIECBAgQIAAAQIECBAgQIAAAQIECBAgQIAAAQIECBAgQIAAAQIECBAgQIAAAQIECBAgQOBaC5xd69P9v4drjuCMjkjgqgQejIhbdxH8ORHxv0TEf3UXe1ybP51MJvHOd74zXvCCF1z6TPv9PubzeYzH48OrxrVYLGIwGEQ5f41rtVrFbreL2WxWI1ys1+vYbDYxnU5jOBz2HnO73UYxLfFGo1Hv8YpliSdn8qhr58zt27cPn3s5k3cP1Zk8y7KT3pTrWXarXWdq9yY5k58zZZYpeXOq80ztnGma5jA/ldnwVGdgOZP7OZQzuZ5lt1PvTXJGznQVkDNdxS5er85cbNR1Re3v2uaZrnfoyderM7me5pl8z7KjOpPr6rt2rmfZTW/KNdWbcj31pnxPvSnfVG/KN70Jvan8ln9+fn7h8zOf/vSn4+Uvf3m8613vyoe+/jv+3xHxsoj4P/6Noz7w2P9enu9yESDQj8AxPAPdzzu3KwECBAgQIECAAAECBAgQIECAAAECBAgQIECAAAECBAgQIECAAAECBAgQIECAAAECBAgQIECAAAECBAgQIECAAAECBAgQIECAAAECBAgQIECAAAECBAgQIECAAAECBAgQIECAAAECBAgQIECAAAECBAgQIECAAAECBAgQIECAAAECBAgQIECAAAECBAhcW4Gza3uy/+9gzRGc0REJXKXAgxFx6xIH+P6I+J2IeOol/vba/slgMIg3vOEN8ZrXvObSZ9zv9zGfz2M8Hh9eNa7FYhHl7JPJpEa4WK1WsdvtYjabVYm3Xq9js9nEdDqN4XDYe8ztdhvFtMQbjUa9xyuWJZ6cyaOunTO3b98+fO7lTN49VGfyLMtOelOuZ9mtdp2p3ZvkTH7OlFmm5M2pzjO1c6ZpmsP8VGbDU52B5Uzu51DO5HqW3U69N8kZOdNVQM50Fbt4vTpzsVHXFbW/a5tnut6hJ1+vzuR6mmfyPcuO6kyuq+/auZ5lN70p11RvyvXUm/I99aZ8U70p3/Qm9KbyW/75+fm/+fzMJz7xibj33nvjr/7qr/KBj2fHbUS8PiLeEBGffdyxH3jsP5fnulwECPQncAzPQPf37u1MgAABAgQIECBAgAABAgQIECBAgAABAgQIECBAgAABAgQIECBAgAABAgQIECBAgAABAgQIECBAgAABAgQIECBAgAABAgQIECBAgAABAgQIECBAgAABAgQIECBAgAABAgQIECBAgAABAgQIECBAgAABAgQIECBAgAABAgQIECBAgAABAgQIECBAgAABAtdS4OxanuqJh2qO4IyOSOCqBR6MiFstD1E+92+MiP/w2N8cQw1o+baeuOx7vud74q1vfWt8/ud//qX+fr/fx3w+j/F4fHjVuBaLRQwGg5hMJjXCxWq1it1uF7PZrEq89Xodm80mptNpDIfD3mNut9sopiXeaDTqPV6xLPHkTB517Zy5ffv24XMvZ/LuoTqTZ1l20ptyPctutetM7d5UO2eaponlcnnS80yZZUrenOo8cxU5U+anMhue6gwsZ3Jrd6kzcibX9Cb0JjkjZ7oIqDNdtNqtVWfaOXVZVfu7tnmmy925eK06c7FR1xXqTFexi9erMxcbdVnhu3YXrXZr9aZ2Tm1X6U1tpdqv05vaW7VdqTe1lWq3Tm9q59Rl1U3oTeU3tvPz83/x/Mxf/uVfxkte8pL4+7//+y5kp7r2sxHxcET8VET854h44LE3Wp7nchEg0K/AyT7/2C+b3QkQIECAAAECBAgQIECAAAECBAgQIECAAAECBAgQIECAAAECBAgQIECAAAECBAgQIECAAAECBAgQIECAAAECBAgQIECAAAECBAgQIECAAAECBAgQIECAAAECBAgQIECAAAECBAgQIECAAAECBAgQIECAAAECBAgQIECAAAECBAgQIECAAAECBAgQIECgT4GzPjdP2rtJ2sc2BE5d4MGIuHXBm/wvI+K3IuJFp45R3t+znvWseOSRR+KZz3zmpd7ufr+P+Xwe4/H48KpxLRaLGAwGMZlMaoSL1WoVu90uZrNZlXjr9To2m01Mp9MYDoe9x9xut1FMS7zRaNR7vGJZ4smZPOraOXP79u3D517O5N1DdSbPsuykN+V6lt1q15naval2zjRNE8vl8qTnmTLLlLw51XnmKnKmzE9lNjzVGVjO5NbuUmfkTK7pTehNckbOdBFQZ7potVurzrRz6rKq9ndt80yXu3PxWnXmYqOuK9SZrmIXr1dnLjbqssJ37S5a7dbqTe2c2q7Sm9pKtV+nN7W3artSb2or1W6d3tTOqcuqm9Cbym9s5+fn//z8zMMPPxz3339/lJrneoLA/xUR/3tE/LdcCBCoInAMz0BXgRCEAAECBAgQIECAAAECBAgQIECAAAECBAgQIECAAAECBAgQIECAAAECBAgQIECAAAECBAgQIECAAAECBAgQIECAAAECBAgQIECAAAECBAgQIECAAAECBAgQIECAAAECBAgQIECAAAECBAgQIECAAAECBAgQIECAAAECBAgQIECAAAECBAgQIECAAAECBK6PwNn1Ocq/eZLmCM7oiASui8CDEXHr3zjMiyLif4qIf3ddDlvjHJPJJN75znfGC17wgkuF2+/3MZ/PYzweH141rsViEYPBIMrZa1yr1Sp2u13MZrMa4WK9Xsdms4npdBrD4bD3mNvtNoppiTcajXqPVyxLPDmTRy1n8izv7KTO5JrWrjN6U+79K7udep2pnTNN08RyuTzpeabMMiVvTnWeuYqcKb2pzIanOgPLmdzaXeqMnMk1PfV5Rs7k5kvZTc7km9b+fUZvyr2H6kyupzqT71l2VGdyXX1vyvUsu+lNuaZ6U66n3pTvqTflm+pN+aZ6U66p3pTreVW9qfwue35+Hr/yK78St27dinJfXQQIELhigWN4BvqKiYQnQIAAAQIECBAgQIAAAQIECBAgQIAAAQIECBAgQIAAAQIECBAgQIAAAQIECBAgQIAAAQIECBAgQIAAAQIECBAgQIAAAQIECBAgQIAAAQIECBAgQIAAAQIECBAgQIAAAQIECBAgQIAAAQIECBAgQIAAAQIECBAgQIAAAQIECBAgQIAAAQIECBAgQIAAgdoCZ7UDXiJec4m/8ScEbrLAgxFx63EAw4j4kYh4Q0TMbiLMPffcE69//evjta997aXe/n6/j/l8HuPx+PCqcS0WixgMBjGZTGqEi9VqFbvdLmazOimyXq9js9nEdDqN4bCkaL/XdruNYlrijUajfoNFHCxLPDmTRy1n8izv7KTO5JrWrjN6U+79K7udep2pnTNN08RyuTzpeabMMiVvTnWeuYqcKb2pzIanOgPLmdzaXeqMnMk1PfV5Rs7k5kvZTc7km9b+fUZvyr2H6kyupzqT71l2VGdyXX1vyvUsu+lNuaZ6U66n3pTvqTflm+pN+aZ6U66p3pTreRW96dOf/nTcf//98Yd/+If5b8aOBAgQuJzAMTwDfbl35q8IECBAgAABAgQIECBAgAABAgQIECBAgAABAgQIECBAgAABAgQIECBAgAABAgQIECBAgAABAgQIECBAgAABAgQIECBAgAABAgQIECBAgAABAgQIECBAgAABAgQIECBAgAABAgQIECBAgAABAgQIECBAgAABAgQIECBAgAABAgQIECBAgAABAgQIECBA4GgFzo7g5M0RnNERCVw3gQcj4lZEPDUi/mNE/I8RMbhuh6x9npe97GXxe7/3e3F+ft459H6/j/l8HuPx+PCqcS0WixgMBjGZTGqEi9VqFbvdLmazWZV46/U6NptNTKfTGA6HvcfcbrdRTEu80WjUe7xiWeLJmTxqOZNneWcndSbXtHad0Zty71/Z7dTrTO2caZomlsvlSc8zZZYpeXOq88xV5EzpTWU2PNUZWM7k1u5SZ+RMrumpzzNyJjdfym5yJt+09u8zelPuPVRncj3VmXzPsqM6k+vqe1OuZ9lNb8o11ZtyPfWmfE+9Kd9Ub8o31ZtyTfWmXM+avan8Fvsd3/Ed8aEPfSj/TdiRAAEClxc4hmegL//u/CUBAgQIECBAgAABAgQIECBAgAABAgQIECBAgAABAgQIECBAgAABAgQIECBAgAABAgQIECBAgAABAgQIECBAgAABAgQIECBAgAABAgQIECBAgAABAgQIECBAgAABAgQIECBAgAABAgQIECBAgAABAgQIECBAgAABAgQIECBAgAABAgQIECBAgAABAgQIHKXA2RGcujmCMzoigeso8EsR8e8j4sXX8XBXdaav+qqvikceeSS+/Mu/vPMR9vt9zOfzGI/Hh1eNa7FYxGAwiMlkUiNcrFar2O12MZvNqsRbr9ex2WxiOp3GcDjsPeZ2u41iWuKNRqPe4xXLEk/O5FHLmTzLOzupM7mmteuM3pR7/8pup15naudM0zSxXC5Pep4ps0zJm1OdZ64iZ0pvKrPhqc7Acia3dpc6I2dyTU99npEzuflSdpMz+aa1f5/Rm3LvoTqT66nO5HuWHdWZXFffm3I9y256U66p3pTrqTfle+pN+aZ6U76p3pRrqjfletboTX/9138dL37xi+PjH/94/uHtSIAAgbsTOIZnoO/uHfprAgQIECBAgAABAgQIECBAgAABAgQIECBAgAABAgQIECBAgAABAgQIECBAgAABAgQIECBAgAABAgQIECBAgAABAgQIECBAgAABAgQIECBAgAABAgQIECBAgAABAgQIECBAgAABAgQIECBAgAABAgQIECBAgAABAgQIECBAgAABAgQIECBAgAABAgQIEDg6gbMjOHFzBGd0RAIEjkjgC77gC+Ltb3973HvvvZ1Pvd/vYz6fx3g8PrxqXIvFIgaDQUwmkxrhYrVaxW63i9lsViXeer2OzWYT0+k0hsNh7zG3220U0xJvNBr1Hq9YlnhyJo9azuRZ3tlJnck1rV1n9Kbc+1d2O/U6UztnmqaJ5XJ50vNMmWVK3pzqPHMVOVN6U5kNT3UGljO5tbvUGTmTa3rq84ycyc2XspucyTet/fuM3pR7D9WZXE91Jt+z7KjO5Lr63pTrWXbTm3JN9aZcT70p31NvyjfVm/JN9aZcU70p17PP3vThD384XvCCF8Q//uM/5h/ajgQIELh7gWN4Bvru36UdCBAgQIAAAQIECBAgQIAAAQIECBAgQIAAAQIECBAgQIAAAQIECBAgQIAAAQIECBAgQIAAAQIECBAgQIAAAQIECBAgQIAAAQIECBAgQIAAAQIECBAgQIAAAQIECBAgQIAAAQIECBAgQIAAAQIECBAgQIAAAQIECBAgQIAAAQIECBAgQIAAAQIECBAgQOCoBM6O4LTNEZzREQkQODKBs7Oz+K3f+q141ate1fnk+/0+5vN5jMfjw6vGtVgsYjAYxGQyqREuVqtV7Ha7mM1mVeKt1+vYbDYxnU5jOBz2HnO73UYxLfFGo1Hv8YpliSdn8qjlTJ7lnZ3UmVzT2nVGb8q9f2W3U68ztXOmaZpYLpcnPc+UWabkzanOM1eRM6U3ldnwVGdgOZNbu0udkTO5pqc+z8iZ3Hwpu8mZfNPav8/oTbn3UJ3J9VRn8j3LjupMrqvvTbmeZTe9KddUb8r11JvyPfWmfFO9Kd9Ub8o11ZtyPfvoTR/84AfjhS984WEucxEgQOCaChzDM9DXlM6xCBAgQIAAAQIECBAgQIAAAQIECBAgQIAAAQIECBAgQIAAAQIECBAgQIAAAQIECBAgQIAAAQIECBAgQIAAAQIECBAgQIAAAQIECBAgQIAAAQIECBAgQIAAAQIECBAgQIAAAQIECBAgQIAAAQIECBAgQIAAAQIECBAgQIAAAQIECBAgQIAAAQIECBAgQKAvgbO+Nk7ct0ncy1YECBB4gsDrXve6+Pmf//nOKvv9PubzeYzH48OrxrVYLGIwGMRkMqkRLlarVex2u5jNZlXirdfr2Gw2MZ1OYzgc9h5zu91GMS3xRqNR7/GKZYknZ/Ko5Uye5Z2d1Jlc09p1Rm/KvX9lt1OvM7VzpmmaWC6XJz3PlFmm5M2pzjNXkTOlN5XZ8FRnYDmTW7tLnZEzuaanPs/Imdx8KbvJmXzT2r/P6E2591CdyfVUZ/I9y47qTK6r7025nmU3vSnXVG/K9dSb8j31pnxTvSnfVG/KNdWbcj0ze9P73//+uPfee+Of/umf8g9pRwIECOQJHMMz0Hnv1k4ECBAgQIAAAQIECBAgQIAAAQIECBAgQIAAAQIECBAgQIAAAQIECBAgQIAAAQIECBAgQIAAAQIECBAgQIAAAQIECBAgQIAAAQIECBAgQIAAAQIECBAgQIAAAQIECBAgQIAAAQIECBAgQIAAAQIECBAgQIAAAQIECBAgQIAAAQIECBAgQIAAAQIECBAgcBQCZ0dwyuYIzuiIBAgcscAP//APx5vf/Oa45557Or2L/X4f8/k8xuPx4VXjWiwWMRgMYjKZ1AgXq9UqdrtdzGazKvHW63VsNpuYTqcxHA57j7ndbqOYlnij0aj3eMWyxJMzedRyJs/yzk7qTK5p7TqjN+Xev7LbqdeZ2jnTNE0sl8uTnmfKLFPy5lTnmavImdKbymx4qjOwnMmt3aXOyJlc01OfZ+RMbr6U3eRMvmnt32f0ptx7qM7keqoz+Z5lR3Um19X3plzPspvelGuqN+V66k35nnpTvqnelG+qN+Wa6k25nhm96X3ve1+89KUvjdu3b+cfzo4ECBDIFTiGZ6Bz37HdCBAgQIAAAQIECBAgQIAAAQIECBAgQIAAAQIECBAgQIAAAQIECBAgQIAAAQIECBAgQIAAAQIECBAgQIAAAQIECBAgQIAAAQIECBAgQIAAAQIECBAgQIAAAQIECBAgQIAAAQIECBAgQIAAAQIECBAgQIAAAQIECBAgQIAAAQIECBAgQIAAAQIECBAgQODaC5xd+xNGNEdwRkckQODIBV72spfFO97xjnjKU57S6Z3s9/uYz+cxHo8PrxrXYrGIwWAQk8mkRrhYrVax2+1iNptVibder2Oz2cR0Oo3hcNh7zO12G8W0xBuNRr3HK5YlnpzJoz71nFFn8nLlzk5yJt9Ub8o1rd2bateZpmliuVye9DxTZplSa051nrmKnCl1psyGpzoDy5ncOlrqjJzJNb0JvUnOyJkuAupMF612a9WZdk5dVtX+Tc880+XuXLxWnbnYqOsKdaar2MXr1ZmLjbqs8F27i1a7tXpTO6e2q/SmtlLt1+lN7a3artSb2kq1W6c3tXPqsupYetOjiz3+nwAAIABJREFUjz4a3/md33l4TsRFgACBIxA4hmegj4DREQkQIECAAAECBAgQIECAAAECBAgQIECAAAECBAgQIECAAAECBAgQIECAAAECBAgQIECAAAECBAgQIECAAAECBAgQIECAAAECBAgQIECAAAECBAgQIECAAAECBAgQIECAAAECBAgQIECAAAECBAgQIECAAAECBAgQIECAAAECBAgQIECAAAECBAgQIEAgU+Asc7Oe9mp62te2BAgQeILAt3zLt8Sjjz4aT3va0zrJ7Pf7mM/nMR6PD68a12KxiMFgEJPJpEa4WK1WsdvtYjabVYm3Xq9js9nEdDqN4XDYe8ztdhvFtMQbjUa9xyuWJZ6cyaM+9ZxRZ/Jy5c5OcibfVG/KNa3dm2rXmaZpYrlcnvQ8U2aZUmtOdZ65ipwpdabMhqc6A8uZ3Dpa6oycyTW9Cb1JzsiZLgLqTBetdmvVmXZOXVbV/k3PPNPl7ly8Vp252KjrCnWmq9jF69WZi426rPBdu4tWu7V6Uzuntqv0prZS7dfpTe2t2q7Um9pKtVunN7Vz6rLquvemhx9+OL73e783yr13ESBA4EgEjuEZ6COhdEwCBAgQIECAAAECBAgQIECAAAECBAgQIECAAAECBAgQIECAAAECBAgQIECAAAECBAgQIECAAAECBAgQIECAAAECBAgQIECAAAECBAgQIECAAAECBAgQIECAAAECBAgQIECAAAECBAgQIECAAAECBAgQIECAAAECBAgQIECAAAECBAgQIECAAAECBAgQyBI4y9qox32aHve2NQECBJ4g8LVf+7Xx7ne/O77kS76kk8x+v4/5fB7j8fjwqnEtFosYDAYxmUxqhIvVahW73S5ms1mVeOv1OjabTUyn0xgOh73H3G63UUxLvNFo1Hu8YlniyZk86lPPGXUmL1fu7CRn8k31plzT2r2pdp1pmiaWy+VJzzNllim15lTnmavImVJnymx4qjOwnMmto6XOyJlc05vQm+SMnOkioM500Wq3Vp1p59RlVe3f9MwzXe7OxWvVmYuNuq5QZ7qKXbxenbnYqMsK37W7aLVbqze1c2q7Sm9qK9V+nd7U3qrtSr2prVS7dXpTO6cuq65rb/r93//9uP/+++Ozn/1sl7djLQECBK5a4Biegb5qI/EJECBAgAABAgQIECBAgAABAgQIECBAgAABAgQIECBAgAABAgQIECBAgAABAgQIECBAgAABAgQIECBAgAABAgQIECBAgAABAgQIECBAgAABAgQIECBAgAABAgQIECBAgAABAgQIECBAgAABAgQIECBAgAABAgQIECBAgAABAgQIECBAgAABAgQIECBAoLLAWeV4lwnXXOaP/A0BAgQuK/CMZzwj/viP/zi+4iu+otMW+/0+5vN5jMfjw6vGtVgsYjAYxGQyqREuVqtV7Ha7mM1mVeKt1+vYbDYxnU5jOBz2HnO73UYxLfFGo1Hv8YpliSdn8qhPPWfUmbxcubOTnMk1bZomlsul3pTIWrs31a4zNyFnyixTas2pzjNXkTNlfiqz4anOwHImsYhGRKkzcibX9Cb0JjkjZ7oIqDNdtNqtVWfaOXVZVfs3PfNMl7tz8Vp15mKjrivUma5iF69XZy426rLCd+0uWu3W6k3tnNqu0pvaSrVfpze1t2q7Um9qK9Vund7UzqnLquvWm972trfFD/3QDx1+T3URIEDgyASO4RnoIyN1XAIECBAgQIAAAQIECBAgQIAAAQIECBAgQIAAAQIECBAgQIAAAQIECBAgQIAAAQIECBAgQIAAAQIECBAgQIAAAQIECBAgQIAAAQIECBAgQIAAAQIECBAgQIAAAQIECBAgQIAAAQIECBAgQIAAAQIECBAgQIAAAQIECBAgQIAAAQIECBAgQIAAAQIECBC4W4Gzu92gwt83FWIIQYAAgScITKfTeO973xtf//Vf30lmv9/HfD6P8Xh8eNW4FotFDAaDmEwmNcLFarWK3W4Xs9msSrz1eh2bzSbKPRkOh73H3G63UUxLvNFo1Hu8YlniyZk86lPPGXUmL1fu7CRnck2bponlcqk3JbLW7k2168xNyJkyy5Rac6rzzFXkTJmfymx4qjOwnEksohFR6oycyTW9Cb1JzsiZLgLqTBetdmvVmXZOXVbV/k3PPNPl7ly8Vp252KjrCnWmq9jF69WZi426rPBdu4tWu7V6Uzuntqv0prZS7dfpTe2t2q7Um9pKtVunN7Vz6rLquvSmN7/5zfHKV77y8DuqiwABAkcocAzPQB8hqyMTIECAAAECBAgQIECAAAECBAgQIECAAAECBAgQIECAAAECBAgQIECAAAECBAgQIECAAAECBAgQIECAAAECBAgQIECAAAECBAgQIECAAAECBAgQIECAAAECBAgQIECAAAECBAgQIECAAAECBAgQIECAAAECBAgQIECAAAECBAgQIECAAAECBAgQIECAwN0InN3NH1f626ZSHGEIECDwBIHz8/P4gz/4g3jxi1/cSWa/38d8Po/xeHx41bgWi0UMBoOYTCY1wsVqtYrdbhez2axKvPV6HZvNJqbTaQyHw95jbrfbKKYl3mg06j1esSzx5Ewe9annjDqTlyt3dpIzuaZN08RyudSbEllr96badeYm5EyZZUqtOdV55ipypsxPZTY81RlYziQW0YgodUbO5JrehN4kZ+RMFwF1potWu7XqTDunLqtq/6Znnulydy5eq85cbNR1hTrTVezi9erMxUZdVviu3UWr3Vq9qZ1T21V6U1up9uv0pvZWbVfqTW2l2q3Tm9o5dVl11b3pN3/zN+PHfuzHuhzZWgIECFw3gWN4Bvq6mTkPAQIECBAgQIAAAQIECBAgQIAAAQIECBAgQIAAAQIECBAgQIAAAQIECBAgQIAAAQIECBAgQIAAAQIECBAgQIAAAQIECBAgQIAAAQIECBAgQIAAAQIECBAgQIAAAQIECBAgQIAAAQIECBAgQIAAAQIECBAgQIAAAQIECBAgQIAAAQIECBAgQIAAAQIECPQscNbz/hnbNxmb2IMAAQKXERgOh/GWt7wl7r///k5/vt/vYz6fx3g8PrxqXIvFIgaDQUwmkxrhYrVaxW63i9lsViXeer2OzWYT0+k0yn3p+9put1FMS7zRaNR3uINliSdn8qhPPWfUmbxcubOTnMk1bZomlsul3pTIWrs31a4zNyFnyixTas2pzjNXkTNlfiqz4anOwHImsYhGRKkzcibX9Cb0JjkjZ7oIqDNdtNqtVWfaOXVZVfs3PfNMl7tz8Vp15mKjrivUma5iF69XZy426rLCd+0uWu3W6k3tnNqu0pvaSrVfpze1t2q7Um9qK9Vund7UzqnLqqvqTQ899FC85jWv6XJUawkQIHAdBY7hGejr6OZMBAgQIECAAAECBAgQIECAAAECBAgQIECAAAECBAgQIECAAAECBAgQIECAAAECBAgQIECAAAECBAgQIECAAAECBAgQIECAAAECBAgQIECAAAECBAgQIECAAAECBAgQIECAAAECBAgQIECAAAECBAgQIECAAAECBAgQIECAAAECBAgQIECAAAECBAgQINCjwFmPe2dt3WRtZB8CBAhcRuDs7Cx+4zd+I1796ld3+vP9fh/z+TzG4/HhVeNaLBYxGAxiMpnUCBer1Sp2u13MZrMq8dbrdWw2m5hOpzEcDnuPud1uo5iWeKPRqPd4xbLEkzN51KeeM+pMXq7c2UnO5Jo2TRPL5VJvSmSt3Ztq15mbkDNllim15lTnmavImTI/ldnwVGdgOZNYRCOi1Bk5k2t6E3qTnJEzXQTUmS5a7daqM+2cuqyq/ZueeabL3bl4rTpzsVHXFepMV7GL16szFxt1WeG7dhetdmv1pnZObVfpTW2l2q/Tm9pbtV2pN7WVardOb2rn1GVV7d70pje9KX7iJ36iyxGtJUCAwHUVOIZnoK+rnXMRIECAAAECBAgQIECAAAECBAgQIECAAAECBAgQIECAAAECBAgQIECAAAECBAgQIECAAAECBAgQIECAAAECBAgQIECAAAECBAgQIECAAAECBAgQIECAAAECBAgQIECAAAECBAgQIECAAAECBAgQIECAAAECBAgQIECAAAECBAgQIECAAAECBAgQIECAQE8CZz3tm7ltk7mZvQgQIHBZgV/+5V+On/7pn+705/v9PubzeYzH48OrxrVYLGIwGMRkMqkRLlarVex2u5jNZlXirdfr2Gw2MZ1OYzgc9h5zu91GMS3xRqNR7/GKZYknZ/KoTz1n1Jm8XLmzk5zJNW2aJpbLpd6UyFq7N9WuMzchZ8osU2rNqc4zV5EzZX4qs+GpzsByJrGIRkSpM3Im1/Qm9CY5I2e6CKgzXbTarVVn2jl1WVX7Nz3zTJe7c/FadeZio64r1JmuYhevV2cuNuqywnftLlrt1upN7ZzartKb2kq1X6c3tbdqu1JvaivVbp3e1M6py6pavemhhx6KH/iBHzj8TuoiQIDACQgcwzPQJ8DsLRAgQIAAAQIECBAgQIAAAQIECBAgQIAAAQIECBAgQIAAAQIECBAgQIAAAQIECBAgQIAAAQIECBAgQIAAAQIECBAgQIAAAQIECBAgQIAAAQIECBAgQIAAAQIECBAgQIAAAQIECBAgQIAAAQIECBAgQIAAAQIECBAgQIAAAQIECBAgQIAAAQIECBAgQIBAF4GzLouvaG1zRXGFJUCAwL8QeNOb3hSvfvWrO8ns9/uYz+cxHo8PrxrXYrGIwWAQk8mkRrhYrVax2+1iNptVibder2Oz2cR0Oo3hcNh7zO12G8W0xBuNRr3HK5YlnpzJoz71nFFn8nLlzk5yJte0aZpYLpd6UyJr7d5Uu87chJwps0ypNac6z1xFzpT5qcyGpzoDy5nEIhoRpc7ImVzTm9Cb5Iyc6SKgznTRardWnWnn1GVV7d/0zDNd7s7Fa9WZi426rlBnuopdvF6dudioywrftbtotVurN7VzartKb2or1X6d3tTequ1KvamtVLt1elM7py6r+u5N73nPe+K+++6Lz3zmM12OZS0BAgSus8AxPAN9nf2cjQABAgQIECBAgAABAgQIECBAgAABAgQIECBAgAABAgQIECBAgAABAgQIECBAgAABAgQIECBAgAABAgQIECBAgAABAgQIECBAgAABAgQIECBAgAABAgQIECBAgAABAgQIECBAgAABAgQIECBAgAABAgQIECBAgAABAgQIECBAgAABAgQIECBAgAABAgR6EDjrYc/sLZvsDe1HgACBuxH47d/+7XjVq17VaYv9fh/z+TzG4/HhVeNaLBYxGAxiMpnUCBer1Sp2u13MZrMq8dbrdWw2m5hOpzEcDnuPud1uo5iWeKPRqPd4xbLEkzN51KeeM+pMXq7c2UnO5Jo2TRPL5VJvSmSt3Ztq15mbkDNllim15lTnmavImTI/ldnwVGdgOZNYRCOi1Bk5k2t6E3qTnJEzXQTUmS5a7daqM+2cuqyq/ZueeabL3bl4rTpzsVHXFepMV7GL16szFxt1WeG7dhetdmv1pnZObVfpTW2l2q/Tm9pbtV2pN7WVardOb2rn1GVVX73pQx/6UDz/+c+PUldcBAgQOCGBY3gG+oS4vRUCBAgQIECAAAECBAgQIECAAAECBAgQIECAAAECBAgQIECAAAECBAgQIECAAAECBAgQIECAAAECBAgQIECAAAECBAgQIECAAAECBAgQIECAAAECBAgQIECAAAECBAgQIECAAAECBAgQIECAAAECBAgQIECAAAECBAgQIECAAAECBAgQIECAAAECBAgQaCNw1mbRFa9prji+8AQIEHiCwNnZWTz00EPxfd/3fZ1k9vt9zOfzGI/Hh1eNa7FYxGAwiMlkUiNcrFar2O12MZvNqsRbr9ex2WxiOp3GcDjsPeZ2u41iWuKNRqPe4xXLEk/O5FGfes6oM3m5cmcnOZNr2jRNLJdLvSmRtXZvql1nbkLOlFmm1JpTnWeuImfK/FRmw1OdgeVMYhGNiFJn5Eyu6U3oTXJGznQRUGe6aLVbq860c+qyqvZveuaZLnfn4rXqzMVGXVeoM13FLl6vzlxs1GWF79pdtNqt1ZvaObVdpTe1lWq/Tm9qb9V2pd7UVqrdOr2pnVOXVdm96aMf/Wg873nPi0996lNdjmEtAQIEjkHgGJ6BPgZHZyRAgAABAgQIECBAgAABAgQIECBAgAABAgQIECBAgAABAgQIECBAgAABAgQIECBAgAABAgQIECBAgAABAgQIECBAgAABAgQIECBAgAABAgQIECBAgAABAgQIECBAgAABAgQIECBAgAABAgQIECBAgAABAgQIECBAgAABAgQIECBAgAABAgQIECBAgACBRIGzxL362qrpa2P7EiBA4LICg8Eg3vGOd8R3fdd3ddpiv9/HfD6P8Xh8eNW4FotFlPNOJpMa4WK1WsVut4vZbFYl3nq9js1mE9PpNIbDYe8xt9ttFNMSbzQa9R6vWJZ4ciaP+tRzRp3Jy5U7O8mZXNOmaWK5XJ50byp9qeTNqfam2nVGzuR+BstuteeZq8iZMj+V2fBUZ2B1JvdzUeqMnMk1VWdyPctutb9rqzO591CdyfU0z+R7qjP5pmbgfFO9KddUb8r11JvyPfWmfFO9Kd9Ub8o11ZtyPfWmfM9j7k2f+MQn4rnPfW6U/+siQIDACQocwzPQJ8juLREgQIAAAQIECBAgQIAAAQIECBAgQIAAAQIECBAgQIAAAQIECBAgQIAAAQIECBAgQIAAAQIECBAgQIAAAQIECBAgQIAAAQIECBAgQIAAAQIECBAgQIAAAQIECBAgQIAAAQIECBAgQIAAAQIECBAgQIAAAQIECBAgQIAAAQIECBAgQIAAAQIECBAgQIDAkwmcHQFPcwRndEQCBG6gwHA4jIcffjjuu+++Tu9+v9/HfD6P8Xh8eNW4FotFDAaDmEwmNcLFarWK3W4Xs9msSrz1eh2bzSam02mU+9L3td1uo5iWeKPRqO9wB8sST87kUZ96zqgzeblyZyc5k2vaNE0sl8uT7k2lL5W8OdXeVLvOyJncz2DZrfY8cxU5U+anMhue6gyszuR+LkqdkTO5pupMrmfZrfZ3bXUm9x6qM7me5pl8T3Um39QMnG+qN+Wa6k25nnpTvqfelG+qN+Wb6k25pnpTrqfelO95jL3pU5/6VDzvec+Lj370o/2A2JUAAQJXL3AMz0BfvZITECBAgAABAgQIECBAgAABAgQIECBAgAABAgQIECBAgAABAgQIECBAgAABAgQIECBAgAABAgQIECBAgAABAgQIECBAgAABAgQIECBAgAABAgQIECBAgAABAgQIECBAgAABAgQIECBAgAABAgQIECBAgAABAgQIECBAgAABAgQIECBAgAABAgQIECBAgEBVgbOq0S4XrLncn/krAgQI9C/weZ/3efHII4/EC1/4wk7B9vt9zOfzGI/Hh1eNa7FYxGAwiMlkUiNcrFar2O12MZvNqsRbr9ex2WxiOp3GcDjsPeZ2u41iWuKNRqPe4xXLEk/O5FGfes7UrjNN08RyuVRn8lI0atcZOZN48z63VelLpdacam+SM3Kmq8BV5EyZn8pseKozsDrTNQuffH2ZZ+RMrulNmGfkjJzpIqDOdNFqt1adaefUZVXt3/TMM13uzsVr1ZmLjbquUGe6il28Xp252KjLCt+1u2i1W6s3tXNqu0pvaivVfp3e1N6q7Uq9qa1Uu3V6UzunLqsu25tKvXj+858fH/rQh7qEs5YAAQLHJnAMz0Afm6nzEiBAgAABAgQIECBAgAABAgQIECBAgAABAgQIECBAgAABAgQIECBAgAABAgQIECBAgAABAgQIECBAgAABAgQIECBAgAABAgQIECBAgAABAgQIECBAgAABAgQIECBAgAABAgQIECBAgAABAgQIECBAgAABAgQIECBAgAABAgQIECBAgAABAgQIECBAgMBdCpzd5d/X+POmRhAxCBAgcFmB0WgU7373u+P5z39+py32+33M5/MYj8eHV41rsVjEYDCIyWRSI1ysVqvY7XYxm82qxFuv17HZbGI6ncZwOOw95na7jWJa4pU86PuSM/nCcibXtGmaWC6X6kwi66nXmZuQM6UvlVqjN+V8MORMjuPjd7kJdabMa2U2PNUZWJ3J/VyUOiNnck3VmVzPslvt79rqTO49VGdyPctu6ky+qTqTa1r7Nz11Jvf+qTP5nuaZfFN1Jt/UDJxrqjfleupN+Z56U76p3pRv2rU3feYzn4n77rsv3vOe9+Qfxo4ECBC4XgLH8Az09RJzGgIECBAgQIAAAQIECBAgQIAAAQIECBAgQIAAAQIECBAgQIAAAQIECBAgQIAAAQIECBAgQIAAAQIECBAgQIAAAQIECBAgQIAAAQIECBAgQIAAAQIECBAgQIAAAQIECBAgQIAAAQIECBAgQIAAAQIECBAgQIAAAQIECBAgQIAAAQIECBAgQIAAAQIECBDoXeCs9wh3H6C5+y3sQIAAgX4FnvrUp8b73ve++KZv+qZOgfb7fczn8xiPx4dXjWuxWMRgMIjJZFIjXKxWq9jtdjGbzarEW6/XsdlsYjqdxnA47D3mdruNYlrijUaj3uPJmXxiOZNr2jRNLJdLdSaR9dTrzE3ImdKXSq3Rm3I+GHImx/Hxu9yEOlPmtTIbnuoMrM7kfi5KnZEzuabqTK5n2a32d211JvceqjO5nmU3dSbfVJ3JNa39m546k3v/1Jl8T/NMvqk6k29qBs411ZtyPfWmfE+9Kd9Ub8o37dKbvv/7vz8eeuih/EPYkQABAtdP4Biegb5+ak5EgAABAgQIECBAgAABAgQIECBAgAABAgQIECBAgAABAgQIECBAgAABAgQIECBAgAABAgQIECBAgAABAgQIECBAgAABAgQIECBAgAABAgQIECBAgAABAgQIECBAgAABAgQIECBAgAABAgQIECBAgAABAgQIECBAgAABAgQIECBAgAABAgQIECBAgAABAr0KnPW6e87mTc42diFAgEC/AuPxOP70T/80vuEbvqFToP1+H/P5PMrfl1eNa7FYxGAwiMlkUiNcrFar2O12MZvNqsRbr9ex2WxiOp3GcDjsPeZ2u41iWuKNRqPe48mZfGI5k2vaNE0sl0t1JpH11OvMTciZ0pdKrdGbcj4YcibH8fG73IQ6U+a1Mhue6gyszuR+LkqdkTO5pupMrmfZrfZ3bXUm9x6qM7meZTd1Jt9Unck1rf2bnjqTe//UmXxP80y+qTqTb2oGzjXVm3I99aZ8T70p31Rvyjdt05t+6qd+Kn791389P7gdCRAgcD0FjuEZ6Osp51QECBAgQIAAAQIECBAgQIAAAQIECBAgQIAAAQIECBAgQIAAAQIECBAgQIAAAQIECBAgQIAAAQIECBAgQIAAAQIECBAgQIAAAQIECBAgQIAAAQIECBAgQIAAAQIECBAgQIAAAQIECBAgQIAAAQIECBAgQIAAAQIECBAgQIAAAQIECBAgQIAAAQIECBAg0JvAWW87523c5G1lJwIECPQr8IVf+IXxgQ98IL76q7+6U6D9fh/z+TzG4/HhVeNaLBYxGAxiMpnUCBer1Sp2u13MZrMq8dbrdWw2m5hOpzEcDnuPud1uo5iWeKPRqPd4ciafWM7kmjZNE8vlUp1JZD31OnMTcqb0pVJr9KacD4acyXF8/C43oc6Uea3Mhqc6A6szuZ+LUmfkTK6pOpPrWXar/V1bncm9h+pMrmfZTZ3JN1Vnck1r/6anzuTeP3Um39M8k2+qzuSbmoFzTfWmXE+9Kd9Tb8o31ZvyTZ+sN73xjW+M17zmNflB7UiAAIHrK3AMz0BfXz0nI0CAAAECBAgQIECAAAECBAgQIECAAAECBAgQIECAAAECBAgQIECAAAECBAgQIECAAAECBAgQIECAAAECBAgQIECAAAECBAgQIECAAAECBAgQIECAAAECBAgQIECAAAECBAgQIECAAAECBAgQIECAAAECBAgQIECAAAECBAgQIECAAAECBAgQIECAAIFeBM562TV30yZ3O7sRIECgX4GnP/3p8Wd/9mfxlV/5lZ0C7ff7mM/nMR6PD68a12KxiMFgEJPJpEa4WK1WsdvtYjabVYm3Xq9js9nEdDqN4XDYe8ztdhvFtMQbjUa9x5Mz+cRyJte0aZpYLpfqTCLrqdeZm5AzpS+VWqM35Xww5EyO4+N3uQl1psxrZTY81RlYncn9XJQ6I2dyTdWZXM+yW+3v2upM7j1UZ3I9y27qTL6pOpNrWvs3PXUm9/6pM/me5pl8U3Um39QMnGuqN+V66k35nnpTvqnelG/6r/WmRx99NO677778YHYkQIDA9RY4hmegr7eg0xEgQIAAAQIECBAgQIAAAQIECBAgQIAAAQIECBAgQIAAAQIECBAgQIAAAQIECBAgQIAAAQIECBAgQIAAAQIECBAgQIAAAQIECBAgQIAAAQIECBAgQIAAAQIECBAgQIAAAQIECBAgQIAAAQIECBAgQIAAAQIECBAgQIAAAQIECBAgQIAAAQIECBAgQIBAusBZ+o75Gzb5W9qRAAEC/Qo84xnPiA9/+MPx9Kc/vVOg/X4f8/k8xuPx4VXjWiwWMRgMYjKZ1AgXq9UqdrtdzGazKvHW63VsNpuYTqcxHA57j7ndbqOYlnij0aj3eHImn1jO5Jo2TRPL5VKdSWQ99TpzE3Km9KVSa/SmnA+GnMlxfPwuN6HOlHmtzIanOgOrM7mfi1Jn5EyuqTqT61l2q/1dW53JvYfqTK5n2U2dyTdVZ3JNa/+mp87k3j91Jt/TPJNvqs7km5qBc031plxPvSnfU2/KN9Wb8k0f35v+9m//Np7znOcc/v3JRYAAgRsmcAzPQN+wW+LtEiBAgAABAgQIECBAgAABAgQIECCEJyrBAAAgAElEQVRAgAABAgQIECBAgAABAgQIECBAgAABAgQIECBAgAABAgQIECBAgAABAgQIECBAgAABAgQIECBAgAABAgQIECBAgAABAgQIECBAgAABAgQIECBAgAABAgQIECBAgAABAgQIECBAgAABAgQIECBAgAABAgQIECBAgMDZERA0R3BGRyRAgMC/EHjuc58b73//++MpT3lKJ539fh/z+TzG4/HhVeNaLBYxGAxiMpnUCBer1Sp2u13MZrMq8dbrdWw2m5hOpzEcDnuPud1uo5iWeKPRqPd4ciafWM7kmjZNE8vlUp1JZD31OnMTcqb0pVJr9KacD4acyXF8/C43oc6Uea3Mhqc6A6szuZ+LUmfkTK6pOpPrWXar/V1bncm9h+pMrmfZTZ3JN1Vnck1r/6anzuTeP3Um39M8k2+qzuSbmoFzTfWmXE+9Kd9Tb8o31ZvyTUtv+uQnPxkvfOEL4+/+7u/yA9iRAAEC11/gGJ6Bvv6KTkiAAAECBAgQIECAAAECBAgQIECAAAECBAgQIECAAAECBAgQIECAAAECBAgQIECAAAECBAgQIECAAAECBAgQIECAAAECBAgQIECAAAECBAgQIECAAAECBAgQIECAAAECBAgQIECAAAECBAgQIECAAAECBAgQIECAAAECBAgQIECAAAECBAgQIECAAAECqQJnqbv1s1nTz7Z2JUCAQP8CL3/5y+Ptb39750C73S4Wi0WMx+PDq8ZV4g0Gg5hMJjXCxWq1ivI+Z7NZlXjr9To2m01Mp9MYDoe9x9xut4d7WOKNRqPe4+33+5jP53ImUVrOJGJGRNM0sVwu1ZlE1lOvMzchZ0pfKrVGb8r5YMiZHMfH73IT6kyZ18pseKozsDqT+7kodUbO5JqqM7meZbfa37XVmdx7qM7kepbd1Jl8U3Um17T2b3rqTO79U2fyPc0z+abqTL6pGTjXVG/K9dSb8j31pnxTvSnXtNTRl7zkJfGe97wnd2O7ESBA4HgEjuEZ6OPRdFICBAgQIECAAAECBAgQIECAAAECBAgQIECAAAECBAgQIECAAAECBAgQIECAAAECBAgQIECAAAECBAgQIECAAAECBAgQIECAAAECBAgQIECAAAECBAgQIECAAAECBAgQIECAAAECBAgQIECAAAECBAgQIECAAAECBAgQIECAAAECBAgQIECAAAECBAgQSBE4S9ml302afre3OwECBPoV+Lmf+7m4detW5yC73S4Wi0WMx+PDq8ZV4g0Gg5hMJjXCxWq1ivI+Z7NZlXjr9To2m01Mp9MYDoe9x9xut4d7WOKNRqPe4+33+5jP53ImUVrOJGJGRNM0sVwuT7rOlBpT8kadyckdOZPj+PhdTr03yRk501Wg5EyZ18pseKozsN7UNSuefL2cyfUsu92E3qTO5OaNnMn1LLvV/n1Gb8q9h3pTrqfelO+pzuSb1v4dWJ3Jv4fmmXxT80yuqTqT61l2MwPnmupNuZ5m4HzPmjNweRblwQcf7OdN2JUAAQLHIXAMz0Afh6RTEiBAgAABAgQIECBAgAABAgQIECBAgAABAgQIECBAgAABAgQIECBAgAABAgQIECBAgAABAgQIECBAgAABAgQIECBAgAABAgQIECBAgAABAgQIECBAgAABAgQIECBAgAABAgQIECBAgAABAgQIECBAgAABAgQIECBAgAABAgQIECBAgAABAgQIECBAgECawFnaTv1t1PS3tZ0JECBQR+Dtb397vPzlL+8cbLfbxWKxiPF4fHjVuEq8wWAQk8mkRrhYrVZR3udsNqsSb71ex2aziel0GsPhsPeY2+32cA9LvNFo1Hu8/X4f8/m8Ws40TRPL5VLOJN5ZOZOI+bmtateZUmNKrVFncu7lTagzciYnV+7sImdyPctuN6E3lXmtzIanOgOrM7mfi1Jn5EyuqTqT61l2MwPnml7Fd211JvceqjO5nupMvqc6k29qBs41NQPnevqune+pN+Wb6k35pnpTrqnelOupN+V71uhNjz76aLz0pS+N8nlwESBA4AYLHMMz0Df49njrBAgQIECAAAECBAgQIECAAAECBAgQIECAAAECBAgQIECAAAECBAgQIECAAAECBAgQIECAAAECBAgQIECAAAECBAgQIECAAAECBAgQIECAAAECBAgQIECAAAECBAgQIECAAAECBAgQIECAAAECBAgQIECAAAECBAgQIECAAAECBAgQIECAAAECBAgQuJkCZ0fwtpsjOKMjEiBA4EkFnvKUp8T73//+eO5zn9tZarfbxWKxiPF4fHjVuEq8wWAQk8mkRrhYrVZR3udsNqsSb71ex2aziel0GsPhsPeY2+32cA9LvNFo1Hu8/X4f8/m8Ws40TRPL5VLOJN5ZOZOI+bmtateZUmNKrVFncu7lTagzciYnV+7sImdyPctuN6E3lXmtzIanOgOrM7mfi1Jn5EyuqTqT61l2MwPnml7Fd211JvceqjO5nupMvqc6k29qBs41NQPnevqune+pN+Wb6k35pnpTrqnelOupN+V79tmbPvaxj8XXfd3XHf490kWAAIEbLnAMz0Df8Fvk7RMgQIAAAQIECBAgQIAAAQIECBAgQIAAAQIECBAgQIAAAQIECBAgQIAAAQIECBAgQIAAAQIECBAgQIAAAQIECBAgQIAAAQIECBAgQIAAAQIECBAgQIAAAQIECBAgQIAAAQIECBAgQIAAAQIECBAgQIAAAQIECBAgQIAAAQIECBAgQIAAAQIECBAgQODmCZwdwVtujuCMjkiAAIELBZ7+9KfHhz/84XjGM55x4dr//4LdbheLxSLG4/HhVeMq8QaDQUwmkxrhYrVaRXmfs9msSrz1eh2bzSam02kMh8PeY26328M9LPFGo1Hv8fb7fczn82o50zRNLJdLOZN4Z+VMIubntqpdZ0qNKbVGncm5lzehzsiZnFy5s4ucyfUsu92E3lTmtTIbnuoMrM7kfi5KnZEzuabqTK5n2c0MnGt6Fd+11Znce6jO5HqqM/me6ky+qRk419QMnOvpu3a+p96Ub6o35ZvqTbmmelOup96U79lHbyr//vic5zwn/uZv/qafA9uVAAECxyVwDM9AH5eo0xIgQIAAAQIECBAgQIAAAQIECBAgQIAAAQIECBAgQIAAAQIECBAgQIAAAQIECBAgQIAAAQIECBAgQIAAAQIECBAgQIAAAQIECBAgQIAAAQIECBAgQIAAAQIECBAgQIAAAQIECBAgQIAAAQIECBAgQIAAAQIECBAgQIAAAQIECBAgQIAAAQIECBAgQIDAXQuc3fUO/W/Q9B9CBAIECNQR+Jqv+Zr4i7/4ixiPx50D7na7WCwWh7+9zN93DhhxiDcYDGIymVzmzzv/zWq1ivI+Z7NZ57+9zB+s1+vYbDYxnU5jOBxeZotOf7Pdbg+mJd5oNOr0t5dZvN/vYz6fV8uZpmliuVzKmcvcrH/jb+RMIubntqpdZ0qNKbVGncm5lzehzsiZnFy5s4ucyfUsu92E3lTmtTIbnuoMrM7kfi5KnZEzuabqTK5n2c0MnGt6Fd+11Znce6jO5HqqM/me6ky+qRk419QMnOvpu3a+p96Ub6o35ZvqTbmmelOup96U75ndm+6777549NFH+zmoXQkQIHB8AsfwDPTxqToxAQIECBAgQIAAAQIECBAgQIAAAQIECBAgQIAAAQIECBAgQIAAAQIECBAgQIAAAQIECBAgQIAAAQIECBAgQIAAAQIECBAgQIAAAQIECBAgQIAAAQIECBAgQIAAAQIECBAgQIAAAQIECBAgQIAAAQIECBAgQIAAAQIECBAgQIAAAQIECBAgQIAAAQIECNyVwNld/XWdP27qhBGFAAECdQTuvffeeNe73hX33HNP54C73S4Wi0WMx+PDq8ZV4g0Gg5hMJjXCxWq1ivI+Z7NZlXjr9To2m01Mp9MYDoe9x9xut4d7WOKNRqPe4+33+5jP59VypmmaWC6XcibxzsqZRMzPbVW7zpQaU2qNOpNzL29CnZEzOblyZxc5k+tZdrsJvanMa2U2PNUZWJ3J/VyUOiNnck3VmVzPspsZONf0Kr5rqzO591CdyfVUZ/I91Zl8UzNwrqkZONfTd+18T70p31RvyjfVm3JN9aZcT70p3zOrN73+9a+P173udf0c0K4ECBA4ToFjeAb6OGWdmgABAgQIECBAgAABAgQIECBAgAABAgQIECBAgAABAgQIECBAgAABAgQIECBAgAABAgQIECBAgAABAgQIECBAgAABAgQIECBAgAABAgQIECBAgAABAgQIECBAgAABAgQIECBAgAABAgQIECBAgAABAgQIECBAgAABAgQIECBAgAABAgQIECBAgAABAgQuLXB26b+s94dNvVAiESBAoI7AT/7kT8av/dqvXSrYbreLxWIR4/H48KpxlXiDwSAmk0mNcLFaraK8z9lsViXeer2OzWYT0+k0hsNh7zG32+3hHpZ4o9Go93j7/T7m83m1nGmaJpbL5UnnTMmXkjdyJid95UyO4+N3UWfyTWv3JnUm9x6qM7meZbebUGfKvFZmw1OdgdWZ3M9FqTNyJtdUncn1LLuZZ3JNr+K7tjqTew/VmVxPdSbfU53JNzUD55qagXM9fdfO99Sb8k31pnxTvSnXVG/K9dSb8j3vtje9733vixe96EVRct1FgAABAv8scAzPQLtdBAgQIECAAAECBAgQIECAAAECBAgQIECAAAECBAgQIECAAAECBAgQIECAAAECBAgQIECAAAECBAgQIECAAAECBAgQIECAAAECBAgQIECAAAECBAgQIECAAAECBAgQIECAAAECBAgQIECAAAECBAgQIECAAAECBAgQIECAAAECBAgQIECAAAECBAgQIHDDBM6O4P02R3BGRyRAgEBngd/5nd+JV77ylZ3/rvzBbreLxWIR4/H48KpxlXiDwSAmk0mNcLFarQ7vczabVYm3Xq9js9nEdDqN4XDYe8ztdnu4hyXeaDTqPd5+v4/5fF4tZ5qmieVyedI5U/Kl5I2cyUlfOZPj+Phd1Jl809q9SZ3JvYfqTK5n2e0m1Jkyr5XZ8FRnYHUm93NR6oycyTVVZ3I9y27mmVzTq/iurc7k3kN1JtdTncn3VGfyTc3AuaZm4FxP37XzPfWmfFO9Kd9Ub8o11ZtyPfWmfM/L9qaPfexj8exnP/vw246LAAECBJ4gcAzPQLtlBAgQIECAAAECBAgQIECAAAECBAgQIECAAAECBAgQIECAAAECBAgQIECAAAECBAgQIECAAAECBAgQIECAAAECBAgQIECAAAECBAgQIECAAAECBAgQIECAAAECBAgQIECAAAECBAgQIECAAAECBAgQIECAAAECBAgQIECAAAECBAgQIECAAAECBAgQIHDDBM6O4P02R3BGRyRAgEBngcFgEO9973vj277t2zr/bfmD3W4Xi8UixuPx4VXjKvHKuSeTSY1wsVqtDu9zNptVibder2Oz2cR0Oo3hcNh7zO12e7iHJd5oNOo93n6/j/l8Xi1nmqaJ5XJ50jlT8qXkjZzJSV85k+P4+F3UmXzT2r1Jncm9h+pMrmfZ7SbUmTKvldnwVGdgdSb3c1HqjJzJNVVncj3LbuaZXNOr+K6tzuTeQ3Um11OdyfdUZ/JNzcC5pmbgXE/ftfM99aZ8U70p31RvyjXVm3I99aZ8z669qdTdZz/72fGRj3ykn8PYlQABAsctcAzPQB+3sNMTIECAAAECBAgQIECAAAECBAgQIECAAAECBAgQIECAAAECBAgQIECAAAECBAgQIECAAAECBAgQIECAAAECBAgQIECAAAECBAgQIECAAAECBAgQIECAAAECBAgQIECAAAECBAgQIECAAAECBAgQIECAAAECBAgQIECAAAECBAgQIECAAAECBAgQIECAQGeBs85/Uf8PmvohRSRAgEAdgclkEh/5yEfiS7/0Sy8VcLfbxWKxiPF4fHjVuEq8wWAQ5ew1rtVqFeV9zmazGuFivV7HZrOJ6XQaw+Gw95jb7fZwD0u80WjUe7z9fh/z+bxazjRNE8vl8qRzpuRLyRs5k5O+cibH8fG7qDP5prV7kzqTew9LnSm9t/T5U51n5Iyc6SogZ7qKPfl6dSbXs+x2E+YZvSk3b+RMrmfZzQyca3oVv8+oM7n3UJ3J9VRn8j3VmXxT35tyTX1vyvX0vSnfU2/KN9Wb8k31plzT69ybXvva18Yv/MIv5L5huxEgQOB0BI7hGejT0fZOCBAgQIAAAQIECBAgQIAAAQIECBAgQIAAAQIECBAgQIAAAQIECBAgQIAAAQIECBAgQIAAAQIECBAgQIAAAQIECBAgQIAAAQIECBAgQIAAAQIECBAgQIAAAQIECBAgQIAAAQIECBAgQIAAAQIECBAgQIAAAQIECBAgQIAAAQIECBAgQIAAAQIECBAgQKCVwFmrVVe7qLna8KITIECgX4Fv/MZvjA984ANxzz33XCrQfr+P+Xwe4/H48KpxLRaLGAwGMZlMaoSL1WoVu90uZrNZlXjr9To2m01Mp9MYDoe9x9xut1FMS7zRaNR7vNo50zRNLJfLk86Zki8lb+RMTvrKmRzHx++izuSb1u5N6kzuPSx1pvTe0udPdZ6RM3Kmq4Cc6Sr25OvVmVzPsttNmGf0pty8kTO5nmU3M3Cu6VX8PqPO5N5DdSbXU53J91Rn8k19b8o19b0p19P3pnxPvSnfVG/KN9Wbck2vY2/64Ac/GN/8zd8c5WwuAgQIEPhXBY7hGWi3jgCB/4dd+w3RLq3rAP49zoiDTjQwQ2wFvTDsj6wSuUbJmtBWvjMyI6VcQUEqEVkliLWYGVNCKN2Utv9ELmR/pBctvWkjUNhAjSxI1kWSws2CZkZmm8HJmTjNmXRddWefc899nfs+130+A8PCPtf5/b6/zznPue774SJAgAABAgQIECBAgAABAgQIECBAgAABAgQIECBAgAABAgQIECBAgAABAgQIECBAgAABAgQIECBAgAABAgQIECBAgAABAgQIECBAgAABAgQIECBAgAABAgQIECBAgAABAgQIECBAgAABAgQIECBAgAABAgQIECBAgAABAgQIECBAgAABAgQIECBAYGICTQXzthVkFJEAAQJzCdx7771517vedeMaFxcXOTg4yObm5tXvIn4ODw+ztraWra2tRbTL8fFxzs/Ps7Ozs5B+JycnOT09zfb2dtbX1wfveXZ2ls6067exsTF4v0U/M23b5ujoaKWfme556Z4bz0yZx9czU8bxyVW8Z8qbLnpv8p4pew+790y393b7/Kp+nvHMeGZmFfDMzCr29Ou9Z8p6dtWm8HnG3lT2ufHMlPXsqvkMXNZ0Gf8+4z1T9h56z5T19J4p7+k9U97U96aypr43lfX0vam8p72pvKm9qbypvams6Zj2pscffzy33357PvvZz5YdUjUCBAislkANZ6BXS9w0BAgQIECAAAECBAgQIECAAAECBAgQIECAAAECBAgQIECAAAECBAgQIECAAAECBAgQIECAAAECBAgQIECAAAECBAgQIECAAAECBAgQIECAAAECBAgQIECAAAECBAgQIECAAAECBAgQIECAAAECBAgQIECAAAECBAgQIECAAAECBAgQIECAAAECBAgQIHBLgeaWK5a/oF1+BAkIECAwrEDTNHnooYdy11133bjRxcVFDg4Osrm5efW7iJ/Dw8Osra1la2trEe1yfHyc8/Pz7OzsLKTfyclJTk9Ps729nfX19cF7np2dpTPt+m1sbAzeb9HPTNu2OTo6WulnpnteuufGM1Pm8fXMlHF8cpUpvGe692j3zl7Vvcl7puzfi+4945kpa+o9U9azq7boz8DeM2XvofdMWc+umvdMeVPvmbKmy/iu7fNM2XvoPVPW0+eZ8p7eM+VNfQYua+ozcFlPn4HLe9qbypvam8qb2pvKmtqbynram8p7Xrc33X333XnggQeGaagqAQIEVkeghjPQq6NtEgIECBAgQIAAAQIECBAgQIAAAQIECBAgQIAAAQIECBAgQIAAAQIECBAgQIAAAQIECBAgQIAAAQIECBAgQIAAAQIECBAgQIAAAQIECBAgQIAAAQIECBAgQIAAAQIECBAgQIAAAQIECBAgQIAAAQIECBAgQIAAAQIECBAgQIAAAQIECBAgQIAAAQIECBDoJdD0WrXcRe1y2+tOgACBxQjs7OzkkUceSfffm/5cXFzk4OAgm5ubV79D/7Rtm6Ojo6ytrWVra2vodlf1j4+Pc35+PpfTLEFPT09zcnKS7e3trK+vz3LpjdaenZ3l8PDwqt/GxsaNasxykWdmFq1+az0z/Zz6rvKe6SvVf90U3jPde7R7Z9ub+j8XT7fSM1PG8clVfJ4pa7qMzzPeM2XvofdMWU/fm8p7es+UN/W9qaxp973J3lTW1N5U1tPeVN7T3lTe1N5U1tTeVNazq2ZvKm/q32fKmtqbynp21exNZU3tTWU97U3lPb/2e9ODDz6YV7ziFcM0UpUAAQKrJVDDGejVEjcNAQIECBAgQIAAAQIECBAgQIAAAQIECBAgQIAAAQIECBAgQIAAAQIECBAgQIAAAQIECBAgQIAAAQIECBAgQIAAAQIECBAgQIAAAQIECBAgQIAAAQIECBAgQIAAAQIECBAgQIAAAQIECBAgQIAAAQIECBAgQIAAAQIECBAgQIAAAQIECBAgQIAAAQIECNxSoLnliuUvaJcfQQICBAgsRuCuu+7KQw89lKa5+ev54uIiBwcH2dzcvPod+qdt2xwdHWVtbS1bW1tDt7uqf3x8nPPz8+zs7Cyk3+npaU5OTrK9vZ319fXBe56dneXw8PCq38bGxuD9PDPliT0zZU29Z8p6dtWm8J7p3qPdO9veVOb58cyUcXxyFZ9nypou4/OM90zZe+g9U9bT96bynt4z5U19bypr2n1vsjeVNbU3lfW0N5X3tDeVN7U3lTW1N5X19G965T3tTeVN7U3lTe1NZU3tTWU97U3lPb+8Nz322GN56Utfms9//vPDNFGVAAECqyVw80N2q+VgGgIECBAgQIAAAQIECBAgQIAAAQIECBAgQIAAAQIECBAgQIAAAQIECBAgQIAAAQIECBAgQIAAAQIECBAgQIAAAQIECBAgQIAAAQIECBAgQIAAAQIECBAgQIAAAQIECBAgQIAAAQIECBAgQIAAAQIECBAgQIAAAQIECBAgQIAAAQIECBAgQIAAAQIECBAYkUAzoizXRWkryCgiAQIEigm8853vzNvf/va56l1cXOTg4CCbm5tXv0P/tG2bo6OjrK2tZWtra+h2V/WPj49zfn6enZ2dhfQ7PT3NyclJtre3s76+PnjPs7OzHB4eXvXb2NgYvJ9npjyxZ6asafee6f5OdH//vGfK2E7hPeOZKfOsfLmKZ6asp88z5T2X8XnGe6bsffSeKevpPVPe03umvKnvTWVNfW8q69lVszeVN/VvemVN7U1lPbtq9qaypvamsp72pvKevjeVN7U3lTe1N5U1tTeV9bQ3lffsKt555515+OGHhymuKgECBFZPoIYz0KunbiICBAgQIECAAAECBAgQIECAAAECBAgQIECAAAECBAgQIECAAAECBAgQIECAAAECBAgQIECAAAECBAgQIECAAAECBAgQIECAAAECBAgQIECAAAECBAgQIECAAAECBAgQIECAAAECBAgQIECAAAECBAgQIECAAAECBAgQIECAAAECBAgQIECAAAECBAgQeFqBpgKftoKMIhIgQKCYwDOe8Yx8+MMfzp133jlXzYuLixwcHGRzc/Pqd+iftm1zdHSUtbW1bG1tDd3uqv7x8XHOz8+zs7OzkH6np6c5OTnJ9vZ21tfXB+95dnaWw8PDq34bGxuD91vGM9PN11l6ZsrcXs9MGccnV/GeKWvqPVPWs6tmbypr2n2esTeVNbU3lfX0Gbi8p72pvKm9qaypvamsZ1fN3lTe1Pemsqb2prKevjeV97Q3lTe1N5U3tTeVNbU3lfW0N5X3tDeVN7U3lTe1N5U1XeW96b777ss999xTFkw1AgQIrLZADWegV/sOmI4AAQIECBAgQIAAAQIECBAgQIAAAQIECBAgQIAAAQIECBAgQIAAAQIECBAgQIAAAQIECBAgQIAAAQIECBAgQIAAAQIECBAgQIAAAQIECBAgQIAAAQIECBAgQIAAAQIECBAgQIAAAQIECBAgQIAAAQIECBAgQIAAAQIECBAgQIAAAQIECBAgQIAAAQIEvk6gqcCkrSCjiAQIECgqcNttt+WRRx7J1tbWXHUvLi5ycHCQzc3Nq9+hf9q2zdHRUdbW1ubO3jfr8fFxzs/Ps7Oz0/eSudadnp7m5OQk29vbWV9fn6tWn4vPzs5yeHh41W9jY6PPJXOtWcYz083XWc77vPcd3DPTV6rfOs9MP6dZVnnPzKJ167Xd3uQ9c2unWVbYm2bR6rfW3tTPqe8qe1Nfqf7r7E39rfqstDf1UZptjb1pNq8+q+1NfZT6r7E39bfqu9Le1Feq3zp7Uz+nWVbZm2bR6rfW3tTPqe8qe1Nfqf7r7E39rfqstDf1UZptjb1pNq8+q+1NfZT6r7E39bfqu9Le1Feq37pF7E2PPvpoXvjCF+aLX/xiv1BWESBAgEAnUMMZaHeKAAECBAgQIECAAAECBAgQIECAAAECBAgQIECAAAECBAgQIECAAAECBAgQIECAAAECBAgQIECAAAECBAgQIECAAAECBAgQIECAAAECBAgQIECAAAECBAgQIECAAAECBAgQIECAAAECBAgQIECAAAECBAgQIECAAAECBAgQIECAAAECBAgQIECAAAECBCYm0FQwb1tBRhEJECBAgAABAgQIECBAgAABAgQIECBAgAABAgQIECBAgAABAgQIECBAgAABAgQIEFiMQA1noBcjodMMsloAACAASURBVAsBAgQIECBAgAABAgQIECBAgAABAgQIECBAgAABAgQIECBAgAABAgQIECBAgAABAgQIECBAgAABAgQIECBAgAABAgQIECBAgAABAgQIECBAgAABAgQIECBAgAABAgQIECBAgAABAgQIECBAgAABAgQIECBAgAABAgQIECBAgAABAgQIECBAgAABAgQIjEagGU2S64O0FWQUkQABAgQIECBAgAABAgQIECBAgAABAgQIECBAgAABAgQIECBAgAABAgQIECBAgACBxQjUcAZ6MRK6ECBAgAABAgQIECBAgAABAgQIECBAgAABAgQIECBAgAABAgQIECBAgAABAgQIECBAgAABAgQIECBAgAABAgQIECBAgAABAgQIECBAgAABAgQIECBAgAABAgQIECBAgAABAgQIECBAgAABAgQIECBAgAABAgQIECBAgAABAgQIECBAgAABAgQIECBAgMBoBJrRJLk+SFtBRhEJECBAgAABAgQIECBAgAABAgQIECBAgAABAgQIECBAgAABAgQIECBAgAABAgQIEFiMQA1noBcjoQsBAgQIECBAgAABAgQIECBAgAABAgQIECBAgAABAgQIECBAgAABAgQIECBAgAABAgQIECBAgAABAgQIECBAgAABAgQIECBAgAABAgQIECBAgAABAgQIECBAgAABAgQIECBAgAABAgQIECBAgAABAgQIECBAgAABAgQIECBAgAABAgQIECBAgAABAgQIjEagGU2S64O0FWQUkQABAgQIECBAgAABAgQIECBAgAABAgQIECBAgAABAgQIECBAgAABAgQIECBAgACBxQjUcAZ6MRK6ECBAgAABAgQIECBAgAABAgQIECBAgAABAgQIECBAgAABAgQIECBAgAABAgQIECBAgAABAgQIECBAgAABAgQIECBAgAABAgQIECBAgAABAgQIECBAgAABAgQIECBAgAABAgQIECBAgAABAgQIECBAgAABAgQIECBAgAABAgQIECBAgAABAgQIECBAgMBoBJrRJLk+SFtBRhEJECAwtMAfJnn90E3UJ0CAAAECBAgQIECAAAECBAgQIECAAAECBAgQIECAAAECBAgQWIjA7yR540I6aUKAAIHVFKjhDPRqypuKAAECBAgQIECAAAECBAgQIECAAAECBAgQIECAAAECBAgQIECAAAECBAgQIECAAAECBAgQIECAAAECBAgQIECAAAECBAgQIECAAAECBAgQIECAAAECBAgQIECAAAECBAgQIECAAAECBAgQIECAAAECBAgQIECAAAECBAgQIECAAAECBAgQIECAAAECBK4VaCqwaSvIKCIBAgQWIfCyJB9ZRCM9CBAgQIAAAQIECBAgQIAAAQIECBAgQIAAAQIECBAgQIAAAQIEBhO4I8nHktRwfm8wBIUJECAwp4B36JyALidAgAABAgQIECBAgAABAgQIECBAgAABAgQIECBAgAABAgQIECBAgAABAgQIECBAgAABAgQIECBAgAABAgQIECBAgAABAgQIECBAgAABAgQIECBAgAABAgQIECBAgAABAgQIECBAgAABAgQIECBAgAABAgQIECBAgAABAgQIECBAgAABAgQIECBAgACB8gJN+ZLFK7bFKypIgACBOgX+Ncnzk3yhzvhSEyBAgAABAgQIECBAgAABAgQIECBAgAABAgQIECBAgAABAgQmL9Cd2funJC+YvAQAAgQIzCdQwxno+SZ0NQECBAgQIECAAAECBAgQIECAAAECBAgQIECAAAECBAgQIECAAAECBAgQIECAAAECBAgQIECAAAECBAgQIECAAAECBAgQIECAAAECBAgQIECAAAECBAgQIECAAAECBAgQIECAAAECBAgQIECAAAECBAgQIECAAAECBAgQIECAAAECBAgQIECAAAECBAhUJ9BUkLitIKOIBAgQWJTAe5O8dVHN9CFAgAABAgQIECBAgAABAgQIECBAgAABAgQIECBAgAABAgQIECgq8LNJfqtoRcUIECAwTYEazkBP886YmgABAgQIECBAgAABAgQIECBAgAABAgQIECBAgAABAgQIECBAgAABAgQIECBAgAABAgQIECBAgAABAgQIECBAgAABAgQIECBAgAABAgQIECBAgAABAgQIECBAgAABAgQIECBAgAABAgQIECBAgAABAgQIECBAgAABAgQIECBAgAABAgQIECBAgAABAhMWaCqYva0go4gECBBYlED3TnxRkk8sqqE+BAgQIECAAAECBAgQIECAAAECBAgQIECAAAECBAgQIECAAAECRQR2knw6yVaRaooQIEBg2gI1nIGe9h0yPQECBAgQIECAAAECBAgQIECAAAECBAgQIECAAAECBAgQIECAAAECBAgQIECAAAECBAgQIECAAAECBAgQIECAAAECBAgQIECAAAECBAgQIECAAAECBAgQIECAAAECBAgQIECAAAECBAgQIECAAAECBAgQIECAAAECBAgQIECAAAECBAgQIECAAAECBCYo0FQwc1tBRhEJECCwSIFPJvmeJBeLbKoXAQIECBAgQIAAAQIECBAgQIAAAQIECBAgQIAAAQIECBAgQIDAXAJ/kOT1c1VwMQECBAh8WaCGM9DuFgECBAgQIECAAAECBAgQIECAAAECBAgQIECAAAECBAgQIECAAAECBAgQIECAAAECBAgQIECAAAECBAgQIECAAAECBAgQIECAAAECBAgQIECAAAECBAgQIECAAAECBAgQIECAAAECBAgQIECAAAECBAgQIECAAAECBAgQIECAAAECBAgQIECAAAECBAhMTKCpYN62gowiEiBAYNECu0neseim+hEgQIAAAQIECBAgQIAAAQIECBAgQIAAAQIECBAgQIAAAQIECNxI4I4kH7/RlS4iQIAAgacSqOEMtDtHgAABAgQIECBAgAABAgQIECBAgAABAgQIECBAgAABAgQIECBAgAABAgQIECBAgAABAgQIECBAgAABAgQIECBAgAABAgQIECBAgAABAgQIECBAgAABAgQIECBAgAABAgQIECBAgAABAgQIECBAgAABAgQIECBAgAABAgQIECBAgAABAgQIECBAgAABAhMTaCqYt60go4gECBBYtMBFkucn+fSiG+tHgAABAgQIECBAgAABAgQIECBAgAABAgQIECBAgAABAgQIECAwk8Bakk8kecFMV1lMgAABAk8nUMMZaHeQAAECBAgQIECAAAECBAgQIECAAAECBAgQIECAAAECBAgQIECAAAECBAgQIECAAAECBAgQIECAAAECBAgQIECAAAECBAgQIECAAAECBAgQIECAAAECBAgQIECAAAECBAgQIECAAAECBAgQIECAAAECBAgQIECAAAECBAgQIECAAAECBAgQIECAAAECBCYm0FQwb1tBRhEJECCwDIGPJvmBJN6Ty9DXkwABAgQIECBAgAABAgQIECBAgAABAgQIECBAgAABAgQIECDQT+DNSd7Xb6lVBAgQINBToIYz0D1HsYwAAQIECBAgQIAAAQIECBAgQIAAAQIECBAgQIAAAQIECBAgQIAAAQIECBAgQIAAAQIECBAgQIAAAQIECBAgQIAAAQIECBAgQIAAAQIECBAgQIAAAQIECBAgQIAAAQIECBAgQIAAAQIECBAgQIAAAQIECBAgQIAAAQIECBAgQIAAAQIECBAgQIAAAQIEVkWgqWCQtoKMIhIgQGBZAm9J8r5lNdeXAAECBAgQIECAAAECBAgQIECAAAECBAgQIECAAAECBAgQIEDgaQV2knwmyTdwIkCAAIGiAjWcgS46sGIECBAgQIAAAQIECBAgQIAAAQIECBAgQIAAAQIECBAgQIAAAQIECBAgQIAAAQIECBAgQIAAAQIECBAgQIAAAQIECBAgQIAAAQIECBAgQIAAAQIECBAgQIAAAQIECBAgQIAAAQIECBAgQIAAAQIECBAgQIAAAQIECBAgQIAAAQIECBAgQIAAAQIECBAgMH6BZvwR01aQUUQCBAgsS+ALSZ6X5N+XFUBfAgQIECBAgAABAgQIECBAgAABAgQIECBAgAABAgQIECBAgACBawU+kOS1fAgQIECguEANZ6CLD60gAQIECBAgQIAAAQIECBAgQIAAAQIECBAgQIAAAQIECBAgQIAAAQIECBAgQIAAAQIECBAgQIAAAQIECBAgQIAAAQIECBAgQIAAAQIECBAgQIAAAQIECBAgQIAAAQIECBAgQIAAAQIECBAgQIAAAQIECBAgQIAAAQIECBAgQIAAAQIECBAgQIAAAQIECIxboBl3vKt0bQUZRSRAgMAyBR5K8qPLDKA3AQIECBAgQIAAAQIECBAgQIAAAQIECBAgQIAAAQIECBAgQIDA1wm8JMnDXAgQIEBgEIEazkAPMriiBAgQIECAAAECBAgQIECAAAECBAgQIECAAAECBAgQIECAAAECBAgQIECAAAECBAgQIECAAAECBAgQIECAAAECBAgQIECAAAECBAgQIECAAAECBAgQIECAAAECBAgQIECAAAECBAgQIECAAAECBAgQIECAAAECBAgQIECAAAECBAgQIECAAAECBAgQIDBegWa80Z5I1laQUUQCBAgsW+B1ST6w7BD6EyBAgAABAgQIECBAgAABAgQIECBAgAABAgQIECBAgAABAgQIXAmsJflkku/kQYAAAQKDCNRwBnqQwRUlQIAAAQIECBAgQIAAAQIECBAgQIAAAQIECBAgQIAAAQIECBAgQIAAAQIECBAgQIAAAQIECBAgQIAAAQIECBAgQIAAAQIECBAgQIAAAQIECBAgQIAAAQIECBAgQIAAAQIECBAgQIAAAQIECBAgQIAAAQIECBAgQIAAAQIECBAgQIAAAQIECBAgQIAAgfEKNOON9kSytoKMIhIgQGDZAsdJvj3J4bKD6E+AAAECBAgQIECAAAECBAgQIECAAAECBAgQIECAAAECBAgQIJC3Jvl1DgQIECAwmEANZ6AHG15hAgQIECBAgAABAgQIECBAgAABAgQIECBAgAABAgQIECBAgAABAgQIECBAgAABAgQIECBAgAABAgQIECBAgAABAgQIECBAgAABAgQIECBAgAABAgQIECBAgAABAgQIECBAgAABAgQIECBAgAABAgQIECBAgAABAgQIECBAgAABAgQIECBAgAABAgQIEBinQDPOWF+Vqq0go4gECBBYtsB/JHl3kt9YdhD9CRAgQIAAAQIECBAgQIAAAQIECBAgQIAAAQIECBAgQIAAAQIEcprk2RwIECBAYDCBGs5ADza8wgQIECBAgAABAgQIECBAgAABAgQIECBAgAABAgQIECBAgAABAgQIECBAgAABAgQIECBAgAABAgQIECBAgAABAgQIECBAgAABAgQIECBAgAABAgQIECBAgAABAgQIECBAgAABAgQIECBAgAABAgQIECBAgAABAgQIECBAgAABAgQIECBAgAABAgQIECAwToFmnLG+KlVbQUYRCRAgMAaBR5N81xiCyECAAAECBAgQIECAAAECBAgQIECAAAECBAgQIECAAAECBAgQmLjAY0m+deIGxidAgMCQAjWcgR5yfrUJECBAgAABAgQIECBAgAABAgQIECBAgAABAgQIECBAgAABAgQIECBAgAABAgQIECBAgAABAgQIECBAgAABAgQIECBAgAABAgQIECBAgAABAgQIECBAgAABAgQIECBAgAABAgQIECBAgAABAgQIECBAgAABAgQIECBAgAABAgQIECBAgAABAgQIECBAYIQCzQgzfW2ktoKMIhIgQGAsAt+c5D/HEkYOAgQIECBAgAABAgQIECBAgAABAgQIECBAgAABAgQIECBAgMBEBX4/yRsmOruxCRAgsAiBGs5AL8JBDwIECBAgQIAAAQIECBAgQIAAAQIECBAgQIAAAQIECBAgQIAAAQIECBAgQIAAAQIECBAgQIAAAQIECBAgQIAAAQIECBAgQIAAAQIECBAgQIAAAQIECBAgQIAAAQIECBAgQIAAAQIECBAgQIAAAQIECBAgQIAAAQIECBAgQIAAAQIECBAgQIAAAQIECBAYkUAzoizXRWkryCgiAQIExiLw6iR/OpYwchAgQIAAAQIECBAgQIAAAQIECBAgQIAAAQIECBAgQIAAAQIEJirwE0k+NNHZjU2AAIFFCNRwBnoRDnoQIECAAAECBAgQIECAAAECBAgQIECAAAECBAgQIECAAAECBAgQIECAAAECBAgQIECAAAECBAgQIECAAAECBAgQIECAAAECBAgQIECAAAECBAgQIECAAAECBAgQIECAAAECBAgQIECAAAECBAgQIECAAAECBAgQIECAAAECBAgQIECAAAECBAgQIECAwIgEmhFluS5KW0FGEQkQIDAWgbuTPDCWMHIQIECAAAECBAgQIECAAAECBAgQIECAAAECBAgQIECAAAECBCYq8Mwkn0ry3InOb2wCBAgMLVDDGeihDdQnQIAAAQIECBAgQIAAAQIECBAgQIAAAQIECBAgQIAAAQIECBAgQIAAAQIECBAgQIAAAQIECBAgQIAAAQIECBAgQIAAAQIECBAgQIAAAQIECBAgQIAAAQIECBAgQIAAAQIECBAgQIAAAQIECBAgQIAAAQIECBAgQIAAAQIECBAgQIAAAQIECBAgQIAAgZEJNCPL81Rx2goyikiAAIGxCHxHkk+PJYwcBAgQIECAAAECBAgQIECAAAECBAgQIECAAAECBAgQIECAAIEJC/xIkr+e8PxGJ0CAwJACNZyBHnJ+tQkQIECAAAECBAgQIECAAAECBAgQIECAAAECBAgQIECAAAECBAgQIECAAAECBAgQIECAAAECBAgQIECAAAECBAgQIECAAAECBAgQIECAAAECBAgQIECAAAECBAgQIECAAAECBAgQIECAAAECBAgQIECAAAECBAgQIECAAAECBAgQIECAAAECBAgQIEBghALNCDN9baS2gowiEiBAYAwCjyf5xjEEkYEAAQIECBAgQIAAAQIECBAgQIAAAQIECBAgQIAAAQIECBAgQOBK4B1JfpkFAQIECBQXqOEMdPGhFSRAgAABAgQIECBAgAABAgQIECBAgAABAgQIECBAgAABAgQIECBAgAABAgQIECBAgAABAgQIECBAgAABAgQIECBAgAABAgQIECBAgAABAgQIECBAgAABAgQIECBAgAABAgQIECBAgAABAgQIECBAgAABAgQIECBAgAABAgQIECBAgAABAgQIECBAgACBcQs04453la6tIKOIBAgQGIPAe5O8dQxBZCBAgAABAgQIECBAgAABAgQIECBAgAABAgQIECBAgAABAgQIEHhC4L4kb+FBgAABAkUFajgDXXRgxQgQIECAAAECBAgQIECAAAECBAgQIECAAAECBAgQIECAAAECBAgQIECAAAECBAgQIECAAAECBAgQIECAAAECBAgQIECAAAECBAgQIECAAAECBAgQIECAAAECBAgQIECAAAECBAgQIECAAAECBAgQIECAAAECBAgQIECAAAECBAgQIECAAAECBAgQIEBg/ALN+COmrSCjiAQIEFi2wEGS5yb572UH0Z8AAQIECBAgQIAAAQIECBAgQIAAAQIECBAgQIAAAQIECBAgQODrBF6W5P1JXsCGAAECBIoI1HAGusigihAgQIAAAQIECBAgQIAAAQIECBAgQIAAAQIECBAgQIAAAQIECBAgQIAAAQIECBAgQIAAAQIECBAgQIAAAQIECBAgQIAAAQIECBAgQIAAAQIECBAgQIAAAQIECBAgQIAAAQIECBAgQIAAAQIECBAgQIAAAQIECBAgQIAAAQIECBAgQIAAAQIECBAgQIBAPQJNBVHbCjKKSIAAgWUL/FyS3152CP0JECBAgAABAgQIECBAgAABAgQIECBAgAABAgQIECBAgAABAgSeVuCHk7wxyU9yIkCAAIG5BGo4Az3XgC4mQIAAAQIECBAgQIAAAQIECBAgQIAAAQIECBAgQIAAAQIECBAgQIAAAQIECBAgQIAAAQIECBAgQIAAAQIECBAgQIAAAQIECBAgQIAAAQIECBAgQIAAAQIECBAgQIAAAQIECBAgQIAAAQIECBAgQIAAAQIECBAgQIAAAQIECBAgQIAAAQIECBAgQIAAgfoEmgoitxVkFJEAAQLLFPjVJPcuM4DeBAgQIECAAAECBAgQIECAAAECBAgQIECAAAECBAgQIECAAAECMwk8J8kdX/r9nyQ/neT7Z6pgMQECBKYtUMMZ6GnfIdMTIECAAAECBAgQIECAAAECBAgQIECAAAECBAgQIECAAAECBAgQIECAAAECBAgQIECAAAECBAgQIECAAAECBAgQIECAAAECBAgQIECAAAECBAgQIECAAAECBAgQIECAAAECBAgQIECAAAECBAgQIECAAAECBAgQIECAAAECBAgQIECAAAECBAgQIEBgggJNBTO3FWQUkQABAssQ+GKSn0ny58toricBAgQIECBAgAABAgQIECBAgAABAgQIECBAgAABAgQIECBAgEAxgdcm+aMkNZzpKza0QgQIEJhDwPtyDjyXEiBAgAABAgQIECBAgAABAgQIECBAgAABAgQIECBAgAABAgQIECBAgAABAgQIECBAgAABAgQIECBAgAABAgQIECBAgAABAgQIECBAgAABAgQIECBAgAABAgQIECBAgAABAgQIECBAgAABAgQIECBAgAABAgQIECBAgAABAgQIECBAgAABAgQIECBAgMAwAs0wZYtWbYtWU4wAAQJ1CfxvkrWniPwXl///V5L8Y13jSEuAAAECBAgQIECAAAECBAgQIECAAAECBAgQIECAAAECBAgQIPAUAt+U5DNJnkOHAAECBHoJ1HAGutcgFhEgQIAAAQIECBAgQIAAAQIECBAgQIAAAQIECBAgQIAAAQIECBAgQIAAAQIECBAgQIAAAQIECBAgQIAAAQIECBAgQIAAAQIECBAgQIAAAQIECBAgQIAAAQIECBAgQIAAAQIECBAgQIAAAQIECBAgQIAAAQIECBAgQIAAAQIECBAgQIAAAQIECBAgQIDA6gg0FYzSVpBRRAIECAwl8Kkkr0ryfUm2k3w2yceTfGaohuoSIECAAAECBAgQIECAAAECBAgQIECAAAECBAgQIECAAAECBAgsRaA7E3LHUjprSoAAgfoEajgDXZ+qxAQIECBAgAABAgQIECBAgAABAgQIECBAgAABAgQIECBAgAABAgQIECBAgAABAgQIECBAgAABAgQIECBAgAABAgQIECBAgAABAgQIECBAgAABAgQIECBAgAABAgQIECBAgAABAgQIECBAgAABAgQIECBAgAABAgQIECBAgAABAgQIECBAgAABAgQIECAwl0Az19WLubhdTBtdCBAgMEqBf0jyolEmE4oAAQIECBAgQIAAAQIECBAgQIAAAQIECBAgQIAAAQIECBAgQKCkwM8neX+SZ5QsqhYBAgRWVKCGM9ArSm8sAgQIECBAgAABAgQIECBAgAABAgQIECBAgAABAgQIECBAgAABAgQIECBAgAABAgQIECBAgAABAgQIECBAgAABAgQIECBAgAABAgQIECBAgAABAgQIECBAgAABAgQIECBAgAABAgQIECBAgAABAgQIECBAgAABAgQIECBAgAABAgQIECBAgAABAgQIELhOoKmApq0go4gECBAYSuBNSe4fqri6BAgQIECAAAECBAgQIECAAAECBAgQIECAAAECBAgQIECAAAECoxFYT/J3SV48mkSCECBAYLwCNZyBHq+eZAQIECBAgAABAgQIECBAgAABAgQIECBAgAABAgQIECBAgAABAgQIECBAgAABAgQIECBAgAABAgQIECBAgAABAgQIECBAgAABAgQIECBAgAABAgQIECBAgAABAgQIECBAgAABAgQIECBAgAABAgQIECBAgAABAgQIECBAgAABAgQIECBAgAABAgQIECAwiEAzSNWyRduy5VQjQIBANQL/nOTlST5XTWJBCRAgQIAAAQIECBAgQIAAAQIECBAgQIAAAQIECBAgQIAAAQIE5hF4fZL7kzxrniKuJUCAwAQEajgDPYHbYEQCBAgQIECAAAECBAgQIECAAAECBAgQIECAAAECBAgQIECAAAECBAgQIECAAAECBAgQIECAAAECBAgQIECAAAECBAgQIECAAAECBAgQIECAAAECBAgQIECAAAECBAgQIECAAAECBAgQIECAAAECBAgQIECAAAECBAgQIECAAAECBAgQIECAAAECBAgQeLJAUwFHW0FGEQkQIDCEwG6SdwxRWE0CBAgQIECAAAECBAgQIECAAAECBAgQIECAAAECBAgQIECAAIFRCnRn+v4syatGmU4oAgQIjEeghjPQ49GShAABAgQIECBAgAABAgQIECBAgAABAgQIECBAgAABAgQIECBAgAABAgQIECBAgAABAgQIECBAgAABAgQIECBAgAABAgQIECBAgAABAgQIECBAgAABAgQIECBAgAABAgQIECBAgAABAgQIECBAgAABAgQIECBAgAABAgQIECBAgAABAgQIECBAgAABAgQWItAspMt8Tdr5Lnc1AQIEqhT4tyQvT/JolemFJkCAAAECBAgQIECAAAECBAgQIECAAAECBAgQIECAAAECBAgQuKnA85L8TZJvu2kB1xEgQGACAjWcgZ7AbTAiAQIECBAgQIAAAQIECBAgQIAAAQIECBAgQIAAAQIECBAgQIAAAQIECBAgQIAAAQIECBAgQIAAAQIECBAgQIAAAQIECBAgQIAAAQIECBAgQIAAAQIECBAgQIAAAQIECBAgQIAAAQIECBAgQIAAAQIECBAgQIAAAQIECBAgQIAAAQIECBAgQIAAAQIECDxZoKmAWKhkkgAAIABJREFUo60go4gECBAoLfDeJG9L4h1YWlY9AgQIECBAgAABAgQIECBAgAABAgQIECBAgAABAgQIECBAgMD4BV6R5ENJnjn+qBISIEBgKQI1nIFeCoymBAgQIECAAAECBAgQIECAAAECBAgQIECAAAECBAgQIECAAAECBAgQIECAAAECBAgQIECAAAECBAgQIECAAAECBAgQIECAAAECBAgQIECAAAECBAgQIECAAAECBAgQIECAAAECBAgQIECAAAECBAgQIECAAAECBAgQIECAAAECBAgQIECAAAECBAgQILA8gWZ5rXt3bnuvtJAAAQKrIXCW5PYk/7Ia45iCAAECBAgQIECAAAECBAgQIECAAAECBAgQIECAAAECBAgQIEBgRoHubN8vJHn3jNdZToAAgakI1HAGeir3wpwECBAgQIAAAQIECBAgQIAAAQIECBAgQIAAAQIECBAgQIAAAQIECBAgQIAAAQIECBAgQIAAAQIECBAgQIAAAQIECBAgQIAAAQIECBAgQIAAAQIECBAgQIAAAQIECBAgQIAAAQIECBAgQIAAAQIECBAgQIAAAQIECBAgQIAAAQIECBAgQIAAAQIECBAg8CWBpgKJtoKMIhIgQKCkwJuT/GYS77+SqmoRIECAAAECBAgQIECAAAECBAgQIECAAAECBAgQIECAAAECBOoSeGaSB5L8VF2xpSVAgMBCBGo4A70QCE0IECBAgAABAgQIECBAgAABAgQIECBAgAABAgQIECBAgAABAgQIECBAgAABAgQIECBAgAABAgQIECBAgAABAgQIECBAgAABAgQIECBAgAABAgQIECBAgAABAgQIECBAgAABAgQIECBAgAABAgQIECBAgAABAgQIECBAgAABAgQIECBAgAABAgQIECBAYDwCzXiiXJukrSCjiAQIECgl8MEkr0tyXqqgOgQIECBAgAABAgQIECBAgAABAgQIECBAgAABAgQIECBAgAABAtUKPDvJx5M8v9oJBCdAgMAwAjWcgR5mclUJECBAgAABAgQIECBAgAABAgQIECBAgAABAgQIECBAgAABAgQIECBAgAABAgQIECBAgAABAgQIECBAgAABAgQIECBAgAABAgQIECBAgAABAgQIECBAgAABAgQIECBAgAABAgQIECBAgAABAgQIECBAgAABAgQIECBAgAABAgQIECBAgAABAgQIECBAYLQCzWiTfSVYW0FGEQkQIFBC4NNJXpzkuEQxNQgQIECAAAECBAgQIECAAAECBAgQIECAAAECBAgQIECAAAECBFZC4EVJ/jLJt6zENIYgQIBAGYEazkCXmVQVAgQIECBAgAABAgQIECBAgAABAgQIECBAgAABAgQIECBAgAABAgQIECBAgAABAgQIECBAgAABAgQIECBAgAABAgQIECBAgAABAgQIECBAgAABAgQIECBAgAABAgQIECBAgAABAgQIECBAgAABAgQIECBAgAABAgQIECBAgAABAgQIECBAgAABAgQIEKhGoKkgaVtBRhEJECAwr8B/JXl1kr+dt5DrCRAgQIAAAQIECBAgQIAAAQIECBAgQIAAAQIECBAgQIAAAQIEVk7gNUl+N8nmyk1mIAIECNxMoIYz0DebzFUECBAgQIAAAQIECBAgQIAAAQIECBAgQIAAAQIECBAgQIAAAQIECBAgQIAAAQIECBAgQIAAAQIECBAgQIAAAQIECBAgQIAAAQIECBAgQIAAAQIECBAgQIAAAQIECBAgQIAAAQIECBAgQIAAAQIECBAgQIAAAQIECBAgQIAAAQIECBAgQIAAAQIECBAgUK1AU0HytoKMIhIgQGAegfMkv5jkPfMUcS0BAgQIECBAgAABAgQIECBAgAABAgQIECBAgAABAgQIECBAgMBKC/xSknckqeHc30rfCMMRIDAKAe/CUdwGIQgQIECAAAECBAgQIECAAAECBAgQIECAAAECBAgQIECAAAECBAgQIECAAAECBAgQIECAAAECBAgQIECAAAECBAgQIECAAAECBAgQIECAAAECBAgQIECAAAECBAgQIECAAAECBAgQIECAAAECBAgQIECAAAECBAgQIECAAAECBAgQIECAAAECBAgQIEDgyQJNBRxtBRlFJECAwDwCf5zkDUnO5iniWgIECBAgQIAAAQIECBAgQIAAAQIECBAgQIAAAQIECBAgQIAAgZUWeHaS+5O8bqWnNBwBAgT6CdRwBrrfJFYRIECAAAECBAgQIECAAAECBAgQIECAAAECBAgQIECAAAECBAgQIECAAAECBAgQIECAAAECBAgQIECAAAECBAgQIECAAAECBAgQIECAAAECBAgQIECAAAECBAgQIECAAAECBAgQIECAAAECBAgQIECAAAECBAgQIECAAAECBAgQIECAAAECBAgQIECAwMoINBVM0laQUUQCBAjcVOCjSV6Z5HM3LeA6AgQIECBAgAABAgQIECBAgAABAgQIECBAgAABAgQIECBAgACByQjcluSvknzvZCY2KAECBJ5aoIYz0O4dAQIECBAgQIAAAQIECBAgQIAAAQIECBAgQIAAAQIECBAgQIAAAQIECBAgQIAAAQIECBAgQIAAAQIECBAgQIAAAQIECBAgQIAAAQIECBAgQIAAAQIECBAgQIAAAQIECBAgQIAAAQIECBAgQIAAAQIECBAgQIAAAQIECBAgQIAAAQIECBAgQIAAAQIECExMoKlg3raCjCISIEDgJgJfSPKDSf7+Jhe7hgABAgQIECBAgAABAgQIECBAgAABAgQIECBAgAABAgQIECBAYJIC353kY0k2Jzm9oQkQIPD/AjWcgXavCBAgQIAAAQIECBAgQIAAAQIECBAgQIAAAQIECBAgQIAAAQIECBAgQIAAAQIECBAgQIAAAQIECBAgQIAAAQIECBAgQIAAAQIECBAgQIAAAQIECBAgQIAAAQIECBAgQIAAAQIECBAgQIAAAQIECBAgQIAAAQIECBAgQIAAAQIECBAgQIAAAQIECBAgQGBiAk0F87YVZBSRAAECswp077YfS/LgrBdaT4AAAQIECBAgQIAAAQIECBAgQIAAAQIECBAgQIAAAQIECBAgMHmBVyb5kyTPnLwEAAIEpipQwxnoqd4bcxMgQIAAAQIECBAgQIAAAQIECBAgQIAAAQIECBAgQIAAAQIECBAgQIAAAQIECBAgQIAAAQIECBAgQIAAAQIECBAgQIAAAQIECBAgQIAAAQIECBAgQIAAAQIECBAgQIAAAQIECBAgQIAAAQIECBAgQIAAAQIECBAgQIAAAQIECBAgQIAAAQIECBAgQGCyAk0Fk7cVZBSRAAECswo8kOTuWS+yngABAgQIECBAgAABAgQIECBAgAABAgQIECBAgAABAgQIECBAgMCXBH4tyVuT1HAO0E0jQIBAaQHvvtKi6hEgQIAAAQIECBAgQIAAAQIECBAgQIAAAQIECBAgQIAAAQIECBAgQIAAAQIECBAgQIAAAQIECBAgQIAAAQIECBAgQIAAAQIECBAgQIAAAQIECBAgQIAAAQIECBAgQIAAAQIECBAgQIAAAQIECBAgQIAAAQIECBAgQIAAAQIECBAgQIAAAQIECBAgQIDA3ALN3BWGL9AO30IHAgQILFTgk0lekuTxhXbVjAABAgQIECBAgAABAgQIECBAgAABAgQIECBAgAABAgQIECBAYJUEnpXkg0l+fJWGMgsBAgR6CtRwBrrnKJYRIECAAAECBAgQIECAAAECBAgQIECAAAECBAgQIECAAAECBAgQIECAAAECBAgQIECAAAECBAgQIECAAAECBAgQIECAAAECBAgQIECAAAECBAgQIECAAAECBAgQIECAAAECBAgQIECAAAECBAgQIECAAAECBAgQIECAAAECBAgQIECAAAECBAgQIECAwKoINBUM0laQUUQCBAj0FThN8kNJPtb3AusIECBAgAABAgQIECBAgAABAgQIECBAgAABAgQIECBAgAABAgQIXCPwniT30CFAgMAEBWo4Az3B22JkAgQIECBAgAABAgQIECBAgAABAgQIECBAgAABAgQIECBAgAABAgQIECBAgAABAgQIECBAgAABAgQIECBAgAABAgQIECBAgAABAgQIECBAgAABAgQIECBAgAABAgQIECBAgAABAgQIECBAgAABAgQIECBAgAABAgQIECBAgAABAgQIECBAgAABAgQITFugqWD8toKMIhIgQKCvwJuS3N93sXUECBAgQIAAAQIECBAgQIAAAQIECBAgQIAAAQIECBAgQIAAAQIErhHYS7JLhwABAhMVqOEM9ERvjbEJECBAgAABAgQIECBAgAABAgQIECBAgAABAgQIECBAgAABAgQIECBAgAABAgQIECBAgAABAgQIECBAgAABAgQIECBAgAABAgQIECBAgAABAgQIECBAgAABAgQIECBAgAABAgQIECBAgAABAgQIECBAgAABAgQIECBAgAABAgQIECBAgAABAgQIECAwXYGmgtHbCjKKSIAAgT4C70/ytiTnfRZbQ4AAAQIECBAgQIAAAQIECBAgQIAAAQIECBAgQIAAAQIECBAgQOAagb0ku3QIECAwYYEazkBP+PYYnQABAgQIECBAgAABAgQIECBAgAABAgQIECBAgAABAgQIECBAgAABAgQIECBAgAABAgQIECBAgAABAgQIECBAgAABAgQIECBAgAABAgQIECBAgAABAgQIECBAgAABAgQIECBAgAABAgQIECBAgAABAgQIECBAgAABAgQIECBAgAABAgQIECBAgAABAtMUaCoYu60go4gECBC4lcBHkrwmyedutdCfEyBAgAABAgQIECBAgAABAgQIECBAgAABAgQIECBAgAABAgQIEHgagb0ku4QIECAwcYEazkBP/BYZnwABAgQIECBAgAABAgQIECBAgAABAgQIECBAgAABAgQIECBAgAABAgQIECBAgAABAgQIECBAgAABAgQIECBAgAABAgQIECBAgAABAgQIECBAgAABAgQIECBAgAABAgQIECBAgAABAgQIECBAgAABAgQIECBAgAABAgQIECBAgAABAgQIECBAgAABAtMTaCoYua0go4gECBC4lcDvJXnjrRb5cwIECBAgQIAAAQIECBAgQIAAAQIECBAgQIAAAQIECBAgQIAAAQJPI7CXZJcQAQIECKSGM9BuEwECBAgQIECAAAECBAgQIECAAAECBAgQIECAAAECBAgQIECAAAECBAgQIECAAAECBAgQIECAAAECBAgQIECAAAECBAgQIECAAAECBAgQIECAAAECBAgQIECAAAECBAgQIECAAAECBAgQIECAAAECBAgQIECAAAECBAgQIECAAAECBAgQIECAAAECBAhMTKCpYN62gowiEiBAoI/A/uWivT4LrSFAgAABAgQIECBAgAABAgQIECBAgAABAgQIECBAgAABAgQIECDwNQLduZNdKgQIECBwJVDDGWi3igABAgQIECBAgAABAgQIECBAgAABAgQIECBAgAABAgQIECBAgAABAgQIECBAgAABAgQIECBAgAABAgQIECBAgAABAgQIECBAgAABAgQIECBAgAABAgQIECBAgAABAgQIECBAgAABAgQIECBAgAABAgQIECBAgAABAgQIECBAgAABAgQIECBAgAABAgQmJtBUMG9bQUYRCRAg0Fdg/3LhXt/F1hEgQIAAAQIECBAgQIAAAQIECBAgQIAAAQIECBAgQIAAAQIECBC4FOjOm+ySIECAAIEnBGo4A+12ESBAgAABAgQIECBAgAABAgQIECBAgAABAgQIECBAgAABAgQIECBAgAABAgQIECBAgAABAgQIECBAgAABAgQIECBAgAABAgQIECBAgAABAgQIECBAgAABAgQIECBAgAABAgQIECBAgAABAgQIECBAgAABAgQIECBAgAABAgQIECBAgAABAgQIECBAgMDEBJoK5m0ryCgiAQIEZhHYv1y8N8sF1hIgQIAAAQIECBAgQIAAAQIECBAgQIAAAQIECBAgQIAAAQIECExWoDtnsjvZ6Q1OgACBpxao4Qy0e0eAAAECBAgQIECAAAECBAgQIECAAAECBAgQIECAAAECBAgQIECAAAECBAgQIECAAAECBAgQIECAAAECBAgQIECAAAECBAgQIECAAAECBAgQIECAAAECBAgQIECAAAECBAgQIECAAAECBAgQIECAAAECBAgQIECAAAECBAgQIECAAAECBAgQIECAAAECExNoKpi3rSCjiAQIEJhVYP/ygr1ZL7KeAAECBAgQIECAAAECBAgQIECAAAECBAgQIECAAAECBAgQIEBgUgLd+ZLdSU1sWAIECPQTqOEMdL9JrCJAgAABAgQIECBAgAABAgQIECBAgAABAgQIECBAgAABAgQIECBAgAABAgQIECBAgAABAgQIECBAgAABAgQIECBAgAABAgQIECBAgAABAgQIECBAgAABAgQIECBAgAABAgQIECBAgAABAgQIECBAgAABAgQIECBAgAABAgQIECBAgAABAgQIECBAgACBlRFoKpikrSCjiAQIELiJwP7lRXs3udA1BAgQIECAAAECBAgQIECAAAECBAgQIECAAAECBAgQIECAAAECKy/QnSvZXfkpDUiAAIGbCdRwBvpmk7mKAAECBAgQIECAAAECBAgQIECAAAECBAgQIECAAAECBAgQIECAAAECBAgQIECAAAECBAgQIECAAAECBAgQIECAAAECBAgQIECAAAECBAgQIECAAAECBAgQIECAAAECBAgQIECAAAECBAgQIECAAAECBAgQIECAAAECBAgQIECAAAECBAgQIECAAAECBKoVaCpI3laQUUQCBAjcVGD/8sK9m17sOgIECBAgQIAAAQIECBAgQIAAAQIECBAgQIAAAQIECBAgQIAAgZUU6M6T7K7kZIYiQIBAGYEazkCXmVQVAgQIECBAgAABAgQIECBAgAABAgQIECBAgAABAgQIECBAgAABAgQIECBAgAABAgQIECBAgAABAgQIECBAgAABAgQIECBAgAABAgQIECBAgAABAgQIECBAgAABAgQIECBAgAABAgQIECBAgAABAgQIECBAgAABAgQIECBAgAABAgQIECBAgAABAgQIEKhGoKkgaVtBRhEJECAwj8D+5cV78xRwLQECBAgQIECAAAECBAgQIECAAAECBAgQIECAAAECBAgQIECAwMoIdOdIdldmGoMQIEBgGIEazkAPM7mqBAgQIECAAAECBAgQIECAAAECBAgQIECAAAECBAgQIECAAAECBAgQIECAAAECBAgQIECAAAECBAgQIECAAAECBAgQIECAAAECBAgQIECAAAECBAgQIECAAAECBAgQIECAAAECBAgQIECAAAECBAgQIECAAAECBAgQIECAAAECBAgQIECAAAECBAgQIDBagWa0yb4SrK0go4gECBCYV2D/ssDevEVcT4AAAQIECBAgQIAAAQIECBAgQIAAAQIECBAgQIAAAQIECBAgULVAd35kt+oJhCdAgMBiBGo4A70YCV0IECBAgAABAgQIECBAgAABAgQIECBAgAABAgQIECBAgAABAgQIECBAgAABAgQIECBAgAABAgQIECBAgAABAgQIECBAgAABAgQIECBAgAABAgQIECBAgAABAgQIECBAgAABAgQIECBAgAABAgQIECBAgAABAgQIECBAgAABAgQIECBAgAABAgQIECBAYDQCzWiSXB+krSCjiAQIECghsH9ZZK9EITUIECBAgAABAgQIECBAgAABAgQIECBAgAABAgQIECBAgAABAgSqE+jOjexWl1pgAgQILEeghjPQy5HRlQABAgQIECBAgAABAgQIECBAgAABAgQIECBAgAABAgQIECBAgAABAgQIECBAgAABAgQIECBAgAABAgQIECBAgAABAgQIECBAgAABAgQIECBAgAABAgQIECBAgAABAgQIECBAgAABAgQIECBAgAABAgQIECBAgAABAgQIECBAgAABAgQIECBAgAABAgSWJtAsrXP/xm3/pVYSIECgeoH9ywn2qp/CAAQIECBAgAABAgQIECBAgAABAgQIECBAgAABAgQIECBAgAABArMIdOdFdme5wFoCBAhMXKCGM9ATv0XGJ0CAAAECBAgQIECAAAECBAgQIECAAAECBAgQIECAAAECBAgQIECAAAECBAgQIECAAAECBAgQIECAAAECBAgQIECAAAECBAgQIECAAAECBAgQIECAAAECBAgQIECAAAECBAgQIECAAAECBAgQIECAAAECBAgQIECAAAECBAgQIECAAAECBAgQIECAwPQEmgpGbivIKCIBAgRKCuxfFtsrWVAtAgQIECBAgAABAgQIECBAgAABAgQIECBAgAABAgQIECBAgACB0Qp050R2R5tOMAIECIxToIYz0OOUk4oAAQIECBAgQIAAAQIECBAgQIAAAQIECBAgQIAAAQIECBAgQIAAAQIECBAgQIAAAQIECBAgQIAAAQIECBAgQIAAAQIECBAgQIAAAQIECBAgQIAAAQIECBAgQIAAAQIECBAgQIAAAQIECBAgQIAAAQIECBAgQIAAAQIECBAgQIAAAQIECBAgQIAAAQIEBhNoBqtcrnBbrpRKBAgQqEZg/zLpXjVpBSVAgAABAgQIECBAgAABAgQIECBAgAABAgQIECBAgAABAgQIELiJQHc+ZPcmF7qGAAECExeo4Qz0xG+R8QkQIECAAAECBAgQIECAAAECBAgQIECAAAECBAgQIECAAAECBAgQIECAAAECBAgQIECAAAECBAgQIECAAAECBAgQIECAAAECBAgQIECAAAECBAgQIECAAAECBAgQIECAAAECBAgQIECAAAECBAgQIECAAAECBAgQIECAAAECBAgQIECAAAECBAgQIDA9gaaCkdsKMopIgACBIQT2L4vuDVFYTQIECBAgQIAAAQIECBAgQIAAAQIECBAgQIAAAQIECBAgQIAAgaULdOdCdpeeQgACBAjUKVDDGeg6ZaUmQIAAAQIECBAgQIAAAQIECBAgQIAAAQIECBAgQIAAAQIECBAgQIAAAQIECBAgQIAAAQIECBAgQIAAAQIECBAgQIAAAQIECBAgQIAAAQIECBAgQIAAAQIECBAgQIAAAQIECBAgQIAAAQIECBAgQIAAAQIECBAgQIAAAQIECBAgQIAAAQIECBAgQIAAgRsLNDe+cnEXtotrpRMBAgRGJ7B/mWhvdKkEIkCAAAECBAgQIECAAAECBAgQIECAAAECBAgQIECAAAECBAgQmEegOw+yO08B1xIgQGDiAjWcgZ74LTI+AQIECBAgQIAAAQIECBAgQIAAAQIECBAgQIAAAQIECBAgQIAAAQIECBAgQIAAAQIECBAgQIAAAQIECBAgQIAAAQIECBAgQIAAAQIECBAgQIAAAQIECBAgQIAAAQIECBAgQIAAAQIECBAgQIAAAQIECBAgQIAAAQIECBAgQIAAAQIECBAgQIAAAQIEpifQVDByW0FGEQkQIDCkwP5l8b0hG6hNgAABAgQIECBAgAABAgQIECBAgAABAgQIECBAgAABAgQIECCwMIHuHMjuwrppRIAAgdUUqOEM9GrKm4oAAQIECBAgQIAAAQIECBAgQIAAAQIECBAgQIAAAQIECBAgQIAAAQIECBAgQIAAAQIECBAgQIAAAQIECBAgQIAAAQIECBAgQIAAAQIECBAgQIAAAQIECBAgQIAAAQIECBAgQIAAAQIECBAgQIAAAQIECBAgQIAAAQIECBAgQIAAAQIECBAgQIAAAQIErhVoKrBpK8goIgECBIYW2L9ssDd0E/UJECBAgAABAgQIECBAgAABAgQIECBAgAABAgQIECBAgAABAgQGFejOf+wO2kFxAgQITEOghjPQ07gTpiRAgAABAgQIECBAgAABAgQIECBAgAABAgQIECBAgAABAgQIECBAgAABAgQIECBAgAABAgQIECBAgAABAgQIECBAgAABAgQIECBAgAABAgQIECBAgAABAgQIECBAgAABAgQIECBAgAABAgQIECBAgAABAgQIECBAgAABAgQIECBAgAABAgQIECBAgACBJwSaCizaCjKKSIAAgUUI7F822VtEIz0IECBAgAABAgQIECBAgAABAgQIECBAgAABAgQIECBAgAABAgSKC3TnPnaLV1WQAAEC0xSo4Qz0NO+MqQkQIECAAAECBAgQIECAAAECBAgQIECAAAECBAgQIECAAAECBAgQIECAAAECBAgQIECAAAECBAgQIECAAAECBAgQIECAAAECBAgQIECAAAECBAgQIECAAAECBAgQIECAAAECBAgQIECAAAECBAgQIECAAAECBAgQIECAAAECBAgQIECAAAECBAgQIDBhgaaC2dsKMopIgACBRQnsXzbaW1QzfQgQIECAAAECBAgQIECAAAECBAgQIECAAAECBAgQIECAAAECBIoIdOc9dotUUoQAAQIEOoEazkC7UwQIECBAgAABAgQIECBAgAABAgQIECBAgAABAgQIECBAgAABAgQIECBAgAABAgQIECBAgAABAgQIECBAgAABAgQIECBAgAABAgQIECBAgAABAgQIECBAgAABAgQIECBAgAABAgQIECBAgAABAgQIECBAgAABAgQIECBAgAABAgQIECBAgAABAgQIECAwMYGmgnnbCjKKSIAAgUUK7F8221tkQ70IECBAgAABAgQIECBAgAABAgQIECBAgAABAgQIECBAgAABAgRuLNCd89i98dUuJECAAIGnEqjhDLQ7R4AAAQIECBAgQIAAAQIECBAgQIAAAQIECBAgQIAAAQIECBAgQIAAAQIECBAgQIAAAQIECBAgQIAAAQIECBAgQIAAAQIECBAgQIAAAQIWS57RAAAgAElEQVQECBAgQIAAAQIECBAgQIAAAQIECBAgQIAAAQIECBAgQIAAAQIECBAgQIAAAQIECBAgQIAAAQIECBAgQIAAAQITE2gqmLetIKOIBAgQWLTA/mXDvUU31Y8AAQIECBAgQIAAAQIECBAgQIAAAQIECBAgQIAAAQIECBAgQGAmge58x+5MV1hMgAABAn0EajgD3WcOawgQIECAAAECBAgQIECAAAECBAgQIECAAAECBAgQIECAAAECBAgQIECAAAECBAgQIECAAAECBAgQIECAAAECBAgQIECAAAECBAgQIECAAAECBAgQIECAAAECBAgQIECAAAECBAgQIECAAAECBAgQIECAAAECBAgQIECAAAECBAgQIECAAAECBAgQIEBghQSaCmZpK8goIgECBJYhsH/ZdG8ZjfUkQOD/2LWDZTduJAiAxpdz5suxw/DGxtqyLEh6BFCNvIOD6mwecCgCBAgQIECAAAECBAgQIECAAAECBAgQIECAAAECBAgQIEDghwLvXsfrh6ccIECAAIFfEUjoQP/KXH5DgAABAgQIECBAgAABAgQIECBAgAABAgQIECBAgAABAgQIECBAgAABAgQIECBAgAABAgQIECBAgAABAgQIECBAgAABAgQIECBAgAABAgQIECBAgAABAgQIECBAgAABAgQIECBAgAABAgQIECBAgAABAgQIECBAgAABAgQIECBAgAABAgQIECBAgAABAsECLSB7D8goIgECBFYJ3M/F16rL3UuAAAECBAgQIECAAAECBAgQIECAAAECBAgQIECAAAECBAgQIPCPAu8+x4sNAQIECHxMIKED/bHhfZgAAQIECBAgQIAAAQIECBAgQIAAAQIECBAgQIAAAQIECBAgQIAAAQIECBAgQIAAAQIECBAgQIAAAQIECBAgQIAAAQIECBAgQIAAAQIECBAgQIAAAQIECBAgQIAAAQIECBAgQIAAAQIECBAgQIAAAQIECBAgQIAAAQIECBAgQIAAAQIECBAgQIAAAQIE9hRoe8b6S6oekFFEAgQIrBS4n8uvlQHcTYAAAQIECBAgQIAAAQIECBAgQIAAAQIECBAgQIAAAQIECBAg8D+Bd4/jxYMAAQIEPiqQ0IH+KICPEyBAgAABAgQIECBAgAABAgQIECBAgAABAgQIECBAgAABAgQIECBAgAABAgQIECBAgAABAgQIECBAgAABAgQIECBAgAABAgQIECBAgAABAgQIECBAgAABAgQIECBAgAABAgQIECBAgAABAgQIECBAgAABAgQIECBAgAABAgQIECBAgAABAgQIECBAgMB+Am2/SN8k6gEZRSRAgMBqgfsJcK0O4X4CBAgQIECAAAECBAgQIECAAAECBAgQIECAAAECBAgQIECAwOEC7/7G63AD4xMgQGCGQEIHeoaDOwgQIECAAAECBAgQIECAAAECBAgQIECAAAECBAgQIECAAAECBAgQIECAAAECBAgQIECAAAECBAgQIECAAAECBAgQIECAAAECBAgQIECAAAECBAgQIECAAAECBAgQIECAAAECBAgQIECAAAECBAgQIECAAAECBAgQIECAAAECBAgQIECAAAECBAgQIEBgI4G2UZbvRekBGUUkQIDADgL3E+LaIYgMBAgQIECAAAECBAgQIECAAAECBAgQIECAAAECBAgQIECAAIEDBd69jdeBcxuZAAECKwQSOtArXNxJgAABAgQIECBAgAABAgQIECBAgAABAgQIECBAgAABAgQIECBAgAABAgQIECBAgAABAgQIECBAgAABAgQIECBAgAABAgQIECBAgAABAgQIECBAgAABAgQIECBAgAABAgQIECBAgAABAgQIECBAgAABAgQIECBAgAABAgQIECBAgAABAgQIECBAgAABAgsF2sK7R6/uowedI0CAAIE/7sfg4kCAAAECBAgQIECAAAECBAgQIECAAAECBAgQIECAAAECBAgQIDBV4N3XeE290WUECBA4WyChA332hkxPgAABAgQIECBAgAABAgQIECBAgAABAgQIECBAgAABAgQIECBAgAABAgQIECBAgAABAgQIECBAgAABAgQIECBAgAABAgQIECBAgAABAgQIECBAgAABAgQIECBAgAABAgQIECBAgAABAgQIECBAgAABAgQIECBAgAABAgQIECBAgAABAgQIECBAgACBAwVawMw9IKOIBAgQ2EngfsJcOwWShQABAgQIECBAgAABAgQIECBAgAABAgQIECBAgAABAgQIECBQWODd03gVns9oBAgQ2FEgoQO9o5tMBAgQIECAAAECBAgQIECAAAECBAgQIECAAAECBAgQIECAAAECBAgQIECAAAECBAgQIECAAAECBAgQIECAAAECBAgQIECAAAECBAgQIECAAAECBAgQIECAAAECBAgQIECAAAECBAgQIECAAAECBAgQIECAAAECBAgQIECAAAECBAgQIECAAAECBAgQIPBBgfbBb3/Vp/tXfch3CBAgcJDA/cx6HTSvUQkQIECAAAECBAgQIECAAAECBAgQIECAAAECBAgQIECAAAECKwTe/YzXiovdSYAAgcMFEjrQh6/I+AQIECBAgAABAgQIECBAgAABAgQIECBAgAABAgQIECBAgAABAgQIECBAgAABAgQIECBAgAABAgQIECBAgAABAgQIECBAgAABAgQIECBAgAABAgQIECBAgAABAgQIECBAgAABAgQIECBAgAABAgQIECBAgAABAgQIECBAgAABAgQIECBAgAABAgQIEDhPoAWM3AMyikiAAIEdBe4n1LVjMJkIECBAgAABAgQIECBAgAABAgQIECBAgAABAgQIECBAgAABAgUE3r2MV4E5jECAAIFEgYQOdKKrzAQIECBAgAABAgQIECBAgAABAgQIECBAgAABAgQIECBAgAABAgQIECBAgAABAgQIECBAgAABAgQIECBAgAABAgQIECBAgAABAgQIECBAgAABAgQIECBAgAABAgQIECBAgAABAgQIECBAgAABAgQIECBAgAABAgQIECBAgAABAgQIECBAgAABAgQIECDwGwLtN34766d91kXuIUCAQEGB+5npKjiXkQgQIECAAAECBAgQIECAAAECBAgQIECAAAECBAgQIECAAAECKwXefYzXygDuJkCAwOECCR3ow1dkfAIECBAgQIAAAQIECBAgQIAAAQIECBAgQIAAAQIECBAgQIAAAQIECBAgQIAAAQIECBAgQIAAAQIECBAgQIAAAQIECBAgQIAAAQIECBAgQIAAAQIECBAgQIAAAQIECBAgQIAAAQIECBAgQIAAAQIECBAgQIAAAQIECBAgQIAAAQIECBAgQIAAAQIECJwn0AJG7gEZRSRAgMDOAvcT7to5oGwECBAgQIAAAQIECBAgQIAAAQIECBAgQIAAAQIECBAgQIAAgSCBdw/jFZRXVAIECFQUSOhAV3Q3EwECBAgQIECAAAECBAgQIECAAAECBAgQIECAAAECBAgQIECAAAECBAgQIECAAAECBAgQIECAAAECBAgQIECAAAECBAgQIECAAAECBAgQIECAAAECBAgQIECAAAECBAgQIECAAAECBAgQIECAAAECBAgQIECAAAECBAgQIECAAAECBAgQIECAAAECBAj8i0AL0OkBGUUkQIDA7gL3E/DaPaR8BAgQIECAAAECBAgQIECAAAECBAgQIECAAAECBAgQIECAAIHNBd79i9fmGcUjQIDACQIJHegT9mBGAgQIECBAgAABAgQIECBAgAABAgQIECBAgAABAgQIECBAgAABAgQIECBAgAABAgQIECBAgAABAgQIECBAgAABAgQIECBAgAABAgQIECBAgAABAgQIECBAgAABAgQIECBAgAABAgQIECBAgAABAgQIECBAgAABAgQIECBAgAABAgQIECBAgAABAgQIEPg/gRag0QMyikiAAIEEgfsJeSUElZEAAQIECBAgQIAAAQIECBAgQIAAAQIECBAgQIAAAQIECBAgsKHAu3fx2jCXSAQIEDhRIKEDfeJezEyAAAECBAgQIECAAAECBAgQIECAAAECBAgQIECAAAECBAgQIECAAAECBAgQIECAAAECBAgQIECAAAECBAgQIECAAAECBAgQIECAAAECBAgQIECAAAECBAgQIECAAAECBAgQIECAAAECBAgQIECAAAECBAgQIECAAAECBAgQIECAAAECBAgQIECAAIGjBVrA9D0go4gECBBIEbifoFdKWDkJECBAgAABAgQIECBAgAABAgQIECBAgAABAgQIECBAgAABApsIvPsWr02yiEGAAAECf/yR0IG2JwIECBAgQIAAAQIECBAgQIAAAQIECBAgQIAAAQIECBAgQIAAAQIECBAgQIAAAQIECBAgQIAAAQIECBAgQIAAAQIECBAgQIAAAQIECBAgQIAAAQIECBAgQIAAAQIECBAgQIAAAQIECBAgQIAAAQIECBAgQIAAAQIECBAgQIAAAQIECBAgQIAAAQIECBA4TKAFzNsDMopIgACBJIH7CXslBZaVAAECBAgQIECAAAECBAgQIECAAAECBAgQIECAAAECBAgQILBQ4N2zeC2839UECBAg8K1AQgfa3ggQIECAAAECBAgQIECAAAECBAgQIECAAAECBAgQIECAAAECBAgQIECAAAECBAgQIECAAAECBAgQIECAAAECBAgQIECAAAECBAgQIECAAAECBAgQIECAAAECBAgQIECAAAECBAgQIECAAAECBAgQIECAAAECBAgQIECAAAECBAgQIECAAAECBAgQIEDgMIEWMG8PyCgiAQIE0gTuJ/CVFlpeAgQIECBAgAABAgQIECBAgAABAgQIECBAgAABAgQIECBAgMBkgXe/4jX5TtcRIECAwI8FEjrQP57CCQIECBAgQIAAAQIECBAgQIAAAQIECBAgQIAAAQIECBAgQIAAAQIECBAgQIAAAQIECBAgQIAAAQIECBAgQIAAAQIECBAgQIAAAQIECBAgQIAAAQIECBAgQIAAAQIECBAgQIAAAQIECBAgQIAAAQIECBAgQIAAAQIECBAgQIAAAQIECBAgQIAAAQIECBAoJdACpukBGUUkQIBAosD9hL4Sg8tMgAABAgQIECBAgAABAgQIECBAgAABAgQIECBAgAABAgQIEJgg8O5VvCbc4woCBAgQ+HmBhA70z0/lFwQIECBAgAABAgQIECBAgAABAgQIECBAgAABAgQIECBAgAABAgQIECBAgAABAgQIECBAgAABAgQIECBAgAABAgQIECBAgAABAgQIECBAgAABAgQIECBAgAABAgQIECBAgAABAgQIECBAgAABAgQIECBAgAABAgQIECBAgAABAgQIECBAgAABAgQIECAQLdAC0veAjCISIEAgVeB+gl+p4eUmQIAAAQIECBAgQIAAAQIECBAgQIAAAQIECBAgQIAAAQIECHxI4N2neH3o2z5LgAABAr8vkNCB/v0pfYEAAQIECBAgQIAAAQIECBAgQIAAAQIECBAgQIAAAQIECBAgQIAAAQIECBAgQIAAAQIECBAgQIAAAQIECBAgQIAAAQIECBAgQIAAAQIECBAgQIAAAQIECBAgQIAAAQIECBAgQIAAAQIECBAgQIAAAQIECBAgQIAAAQIECBAgQIAAAQIECBAgQIAAAQIEogRaQNoekFFEAgQIJAvcT/greQDZCRAgQIAAAQIECBAgQIAAAQIECBAgQIAAAQIECBAgQIAAAQJfKPDuUby+8Hs+RYAAAQJfL5DQgf76qX2RAAECBAgQIECAAAECBAgQIECAAAECBAgQIECAAAECBAgQIECAAAECBAgQIECAAAECBAgQIECAAAECBAgQIECAAAECBAgQIECAAAECBAgQIECAAAECBAgQIECAAAECBAgQIECAAAECBAgQIECAAAECBAgQIECAAAECBAgQIECAAAECBAgQIECAAAECBLYWaFun+zNcD8goIgECBNIF7meAK30I+QkQIECAAAECBAgQIECAAAECBAgQIECAAAECBAgQILCJgL7LJosQgwABAgQIECgrkNCBLotvMAIECBAgQIAAAQIECBAgQIAAAQIECBAgQIAAAQIECBAgQIAAAQIECBAgQIAAAQIECBAgQIAAAQIECBAgQIAAAQIECBAgQIAAAQIECBAgQIAAAQIECBAgQIAAAQIECBAgQIAAAQIECBAgQIAAAQIECBAgQIAAAQIECBAgQIAAAQIECBAgQIAAAQIECBD4Z4EWANMDMopIgACBCgL3M8RVYRAzECBAgAABAgQIECBAgAABAgQIECBAgAABAgQIECBAYLGAvsviBbieAAECBAgQKC+Q0IEuvwQDEiBAgAABAgQIECBAgAABAgQIECBAgAABAgQIECBAgAABAgQIECBAgAABAgQIECBAgAABAgQIECBAgAABAgQIECBAgAABAgQIECBAgAABAgQIECBAgAABAgQIECBAgAABAgQIECBAgAABAgQIECBAgAABAgQIECBAgAABAgQIECBAgAABAgQIECBAgMBfBVoASA/IKCIBAgSqCNzPIFeVYcxBgAABAgQIECBAgAABAgQIECBAgAABAgQIECBAgACBRQL6LovgXUuAAAECBAgcI5DQgT5mGQYlQIAAAQIECBAgQIAAAQIECBAgQIAAAQIECBAgQIAAAQIECBAgQIAAAQIECBAgQIAAAQIECBAgQIAAAQIECBAgQIAAAQIECBAgQIAAAQIECBAgQIAAAQIECBAgQIAAAQIECBAgQIAAAQIECBAgQIAAAQIECBAgQIAAAQIECBAgQIAAAQIECBAgQIAAgT8FWgBED8goIgECBCoJ3M8wV6WBzEKAAAECBAgQIECAAAECBAgQIECAAAECBAgQIECAAIHJAvouk8FdR4AAAQIECBwnkNCBPm4pBiZAgAABAgQIECBAgAABAgQIECBAgAABAgQIECBAgAABAgQIECBAgAABAgQIECBAgAABAgQIECBAgAABAgQIECBAgAABAgQIECBAgAABAgQIECBAgAABAgQIECBAgAABAgQIECBAgAABAgQIECBAgAABAgQIECBAgAABAgQIECBAgAABAgQIECBAgMDpAi0AoAdkFJEAAQLVBO5noKvaUOYhQIAAAQIECBAgQIAAAQIECBAgQIAAAQIECBAgQIDAJAF9l0nQriFAgAABAgSOFUjoQB+7HIMTIECAAAECBAgQIECAAAECBAgQIECAAAECBAgQIECAAAECBAgQIECAAAECBAgQIECAAAECBAgQIECAAAECBAgQIECAAAECBAgQIECAAAECBAgQIECAAAECBAgQIECAAAECBAgQIECAAAECBAgQIECAAAECBAgQIECAAAECBAgQIECAAAECBAgQIEDgVIEWMHgPyCgiAQIEKgrcz1BXxcHMRIAAAQIECBAgQIAAAQIECBAgQIAAAQIECBAgQIAAgQ8L6Lt8GNjnCRAgQIAAgeMFEjrQxy8JAAECBAgQIECAAAECBAgQIECAAAECBAgQIECAAAECBAgQIECAAAECBAgQIECAAAECBAgQIECAAAECBAgQIECAAAECBAgQIECAAAECBAgQIECAAAECBAgQIECAAAECBAgQIECAAAECBAgQIECAAAECBAgQIECAAAECBAgQIECAAAECBAgQIECAAAECBE4TaAED94CMIhIgQKCqwP0MdlUdzlwECBAgQIAAAQIECBAgQIAAAQIECBAgQIAAAQIECBD4kIC+y4dgfZYAAQIECBAg8F+BhA60ZREgQIAAAQIECBAgQIAAAQIECBAgQIAAAQIECBAgQIAAAQIECBAgQIAAAQIECBAgQIAAAQIECBAgQIAAAQIECBAgQIAAAQIECBAgQIAAAQIECBAgQIAAAQIECBAgQIAAAQIECBAgQIAAAQIECBAgQIAAAQIECBAgQIAAAQIECBAgQIAAAQIECBAgQIDAYQItYN4ekFFEAgQIVBa4n+GuygOajQABAgQIECBAgAABAgQIECBAgAABAgQIECBAgAABAl8soO/yxaA+R4AAAQIECBD4m0BCB9rSCBAgQIAAAQIECBAgQIAAAQIECBAgQIAAAQIECBAgQIAAAQIECBAgQIAAAQIECBAgQIAAAQIECBAgQIAAAQIECBAgQIAAAQIECBAgQIAAAQIECBAgQIAAAQIECBAgQIAAAQIECBAgQIAAAQIECBAgQIAAAQIECBAgQIAAAQIECBAgQIAAAQIECBAgQOAwgRYwbw/IKCIBAgSqC9zPgFf1Ic1HgAABAgQIECBAgAABAgQIECBAgAABAgQIECBAgACBLxLQd/kiSJ8hQIAAAQIECHxHIKEDbXkECBAgQIAAAQIECBAgQIAAAQIECBAgQIAAAQIECBAgQIAAAQIECBAgQIAAAQIECBAgQIAAAQIECBAgQIAAAQIECBAgQIAAAQIECBAgQIAAAQIECBAgQIAAAQIECBAgQIAAAQIECBAgQIAAAQIECBAgQIAAAQIECBAgQIAAAQIECBAgQIAAAQIECBAgcJhAC5i3B2QUkQABAicI3M+Q1wmDmpEAAQIECBAgQIAAAQIECBAgQIAAAQIECBAgQIAAAQK/KaDv8puAfk6AAAECBAgQ+IFAQgfaEgkQIECAAAECBAgQIECAAAECBAgQIECAAAECBAgQIECAAAECBAgQIECAAAECBAgQIECAAAECBAgQIECAAAECBAgQIECAAAECBAgQIECAAAECBAgQIECAAAECBAgQIECAAAECBAgQIECAAAECBAgQIECAAAECBAgQIECAAAECBAgQIECAAAECBAgQIEDgMIEWMG8PyCgiAQIEThG4n0GvU4Y1JwECBAgQIECAAAECBAgQIECAAAECBAgQIECAAAECBH5RQN/lF+H8jAABAgQIECAwKJDQgR4cxTECBAgQIECAAAECBAgQIECAAAECBAgQIECAAAECBAgQIECAAAECBAgQIECAAAECBAgQIECAAAECBAgQIECAAAECBAgQIECAAAECBAgQIECAAAECBAgQIECAAAECBAgQIECAAAECBAgQIECAAAECBAgQIECAAAECBAgQIECAAAECBAgQIECAAAECBAgQqCLQAgbpARlFJECAwEkC9zPsddLAZiVAgAABAgQIECBAgAABAgQIECBAgAABAgQIECBAgMBPCui7/CSY4wQIECBAgACBnxRI6ED/5EiOEyBAgAABAgQIECBAgAABAgQIECBAgAABAgQIECBAgAABAgQIECBAgAABAgQIECBAgAABAgQIECBAgAABAgQIECBAgAABAgQIECBAgAABAgQIECBAgAABAgQIECBAgAABAgQIECBAgAABAgQIECBAgAABAgQIECBAgAABAgQIECBAgAABAgQIECBAgEC6QAsYoAdkFJEAAQKnCdzPwNdpQ5uXAAECBAgQIECAAAECBAgQIECAAAECBAgQIECAAAECgwL6LoNQjhEgQIAAAQIEflEgoQP9i6P5GQECBAgQIECAAAECBAgQIECAAAECBAgQIECAAAECBAgQIECAAAECBAgQIECAAAECBAgQIECAAAECBAgQIECAAAECBAgQIECAAAECBAgQIECAAAECBAgQIECAAAECBAgQIECAAAECBAgQIECAAAECBAgQIECAAAECBAgQIECAAAECBAgQIECAAAECBAikCrSA4D0go4gECBA4UeB+hr5OHNzMBAgQIECAAAECBAgQIECAAAECBAgQIECAAAECBAgQ+IGAvou/CAECBAgQIEDgswIJHejPCvg6AQIECBAgQIAAAQIECBAgQIAAAQIECBAgQIAAAQIECBAgQIAAAQIECBAgQIAAAQIECBAgQIAAAQIECBAgQIAAAQIECBAgQIAAAQIECBAgQIAAAQIECBAgQIAAAQIECBAgQIAAAQIECBAgQIAAAQIECBAgQIAAAQIECBAgQIAAAQIECBAgQIAAAQIECGwn0LZL9G2gHpBRRAIECJwqcD+DX6cOb24CBAgQIECAAAECBAgQIECAAAECBAgQIECAAAECBAh8R0DfxV+DAAECBAgQIPBZgYQO9GcFfJ0AAQIECBAgQIAAAQIECBAgQIAAAQIECBAgQIAAAQIECBAgQIAAAQIECBAgQIAAAQIECBAgQIAAAQIECBAgQIAAAQIECBAgQIAAAQIECBAgQIAAAQIECBAgQIAAAQIECBAgQIAAAQIECBAgQIAAAQIECBAgQIAAAQIECBAgQIAAAQIECBAgQIAAAQIEthNo2yX6NlAPyCgiAQIETha4n+GvkwHMToAAAQIECBAgQIAAAQIECBAgQIAAAQIECBAgQIAAgb8J6Lv4SxAgQIAAAQIEPiuQ0IH+rICvEyBAgAABAgQIECBAgAABAgQIECBAgAABAgQIECBAgAABAgQIECBAgAABAgQIECBAgAABAgQIECBAgAABAgQIECBAgAABAgQIECBAgAABAgQIECBAgAABAgQIECBAgAABAgQIECBAgAABAgQIECBAgAABAgQIECBAgAABAgQIECBAgAABAgQIECBAgMB2Am27RN8G6gEZRSRAgAABAgQIJAskvAmTfWUnQIAAAQIECBAgQIAAAQIECBAgQIAAAQIEzhPQdzlv5yYmQIAAAQIE5grou8z1dhsBAgQIECBAgAABAgQIECBAgAABAgQIECBAgAABAgQIECBAgAABAgQIECBAgAABAgQIECBAgAABAgQIECBAgAABAgQIECBAgAABAgQIECBAgAABAgQIECBAgAABAgQIECBAgAABAgQIECBAgAABAgQIECBAgAABAgQIECBAgAABAgQIECBAgAABAgQIDAi0gTOrj/TVAdxPgAABAgQIECgukPAmLL4C4xEgQIAAAQIECBAgQIAAAQIECKvXvdcAACAASURBVBAgQIAAAQLFBPRdii3UOAQIECBAgMB2Avou261EIAIECBAgQIAAAQIECBAgQIAAAQIECBAgQIAAAQIECBAgQIAAAQIECBAgQIAAAQIECBAgQIAAAQIECBAgQIAAAQIECBAgQIAAAQIECBAgQIAAAQIECBAgQIAAAQIECBAgQIAAAQIECBAgQIAAAQIECBAgQIAAAQIECBAgQIAAAQIECBAgQIAAAQIECBBoAQQ9IKOIBAgQIECAAIFkgYQ3YbKv7AQIECBAgAABAgQIECBAgAABAgQIECBAgMB5Avou5+3cxAQIECBAgMBcAX2Xud5uI0CAAAECBAgQIECAAAECBAgQIECAAAECBAgQIECAAAECBAgQIECAAAECBAgQIECAAAECBAgQIECAAAECBAgQIECAAAECBAgQIECAAAECBAgQIECAAAECBAgQIECAAAECBAgQIECAAAECBAgQIECAAAECBAgQIECAAAECBAgQIECAAAECBAgQIECAAIEBgTZwZvWRvjqA+wkQIECAAAECxQUS3oTFV2A8AgQIECBAgAABAgQIECBAgAABAgQIECBAoJiAvkuxhRqHAAECBAgQ2E5A32W7lQhEgAABAgQIECBAgAABAgQIECBAgAABAgQIECBAgAABAgQIECBAgAABAgQIECBAgAABAgQIECBAgAABAgQIECBAgAABAgQIECBAgAABAgQIECBAgAABAgQIECBAgAABAgQIECBAgAABAgQIECBAgAABAgQIECBAgAABAgQIECBAgAABAgQIECBAgAABAi2AoAdkFJEAAQIECBAgkCyQ8CZM9pWdAAECBAgQIECAAAECBAgQIECAAAECBAgQOE9A3+W8nZuYAAECBAgQmCug7zLX220ECBAgQIAAAQIECBAgQIAAAQIECBAgQIAAAQIECBAgQIAAAQIECBAgQIAAAQIECBAgQIAAAQIECBAgQIAAAQIECBAgQIAAAQIECBAgQIAAAQIECBAgQIAAAQIECBAgQIAAAQIECBAgQIAAAQIECBAgQIAAAQIECBAgQIAAAQIECBAgQIAAAQIECBAgMCDQBs6sPtJXB3A/AQIECBAgQKC4QMKbsPgKjEeAAAECBAgQIECAAAECBAgQIECAAAECBAgUE9B3KbZQ4xAgQIAAAQLbCei7bLcSgQgQIECAAAECBAgQIECAAAECBAgQIECAAAECBAgQIECAAAECBAgQIECAAAECBAgQIECAAAECBAgQIECAAAECBAgQIECAAAECBAgQIECAAAECBAgQIECAAAECBAgQIECAAAECBAgQIECAAAECBAgQIECAAAECBAgQIECAAAECBAgQIECAAAECBAgQIECgBRD0gIwiEiBAgAABAgSSBRLehMm+shMgQIAAAQIECBAgQIAAAQIECBAgQIAAAQLnCei7nLdzExMgQIAAAQJzBfRd5nq7jQABAgQIECBAgAABAgQIECBAgAABAgQIECBAgAABAgQIECBAgAABAgQIECBAgAABAgQIECBAgAABAgQIECBAgAABAgQIECBAgAABAgQIECBAgAABAgQIECBAgAABAgQIECBAgAABAgQIECBAgAABAgQIECBAgAABAgQIECBAgAABAgQIECBAgAABAgQGBNrAmdVH+uoA7idAgAABAgQIFBdIeBMWX4HxCBAgQIAAAQIECBAgQIAAAQIECBAgQIAAgWIC+i7FFmocAgQIECBAYDsBfZftViIQAQIECBAgQIAAAQIECBAgQIAAAQIECBAgQIAAAQIECBAgQIAAAQIECBAgQIAAAQIECBAgQIAAAQIECBAgQIAAAQIECBAgQIAAAQIECBAgQIAAAQIECBAgQIAAAQIECBAgQIAAAQIECBAgQIAAAQIECBAgQIAAAQIECBAgQIAAAQIECBAgQIAAAQIECLQAgh6QUUQCBAgQIECAQLJAwpsw2Vd2AgQIECBAgAABAgQIECBAgAABAgQIECBA4DwBfZfzdm5iAgQIECBAYK6Avstcb7cRIECAAAECBAgQIECAAAECBAgQIECAAAECBAgQIECAAAECBAgQIECAAAECBAgQIECAAAECBAgQIECAAAECBAgQIECAAAECBAgQIECAAAECBAgQIECAAAECBAgQIECAAAECBAgQIECAAAECBAgQIECAAAECBAgQIECAAAECBAgQIECAAAECBAgQIECAwIBAGziz+khfHcD9BAgQIECAAIHiAglvwuIrMB4BAgQIECBAgAABAgQIECBAgAABAgQIECBQTEDfpdhCjUOAAAECBAhsJ6Dvst1KBCJAgAABAgQIECBAgAABAgQIECBAgAABAgQIECBAgAABAgQIECBAgAABAgQIECBAgAABAgQIECBAgAABAgQIECBAgAABAgQIECBAgAABAgQIECBAgAABAgQIECBAgAABAgQIECBAgAABAgQIECBAgAABAgQIECBAgAABAgQIECBAgAABAgQIECBAgACBFkDQAzKKSIAAAQIECBBIFkh4Eyb7yk6AAAECBAgQIECAAAECBAgQIECAAAECBAicJ6Dvct7OTUyAAAECBAjMFdB3mevtNgIECBAgQIAAAQIECBAgQIAAAQIECBAgQIAAAQIECBAgQIAAAQIECBAgQIAAAQIECBAgQIAAAQIECBAgQIAAAQIECBAgQIAAAQIECBAgQIAAAQIECBAgQIAAAQIECBAgQIAAAQIECBAgQIAAAQIECBAgQIAAAQIECBAgQIAAAQIECBAgQIAAAQIECBAYEGgDZ1Yf6asDuJ8AAQIECBAgUFwg4U1YfAXGI0CAAAECBAgQIECAAAECBAgQIECAAAECBIoJ6LsUW6hxCBAgQIAAge0E9F22W4lABAgQIECAAAECBAgQIECAAAECBAgQIECAAAECBAgQIECAAAECBAgQIECAAAECBAgQIECAAAECBAgQIECAAAECBAgQIECAAAECBAgQIECAAAECBAgQIECAAAECBAgQIECAAAECBAgQIECAAAECBAgQIECAAAECBAgQIECAAAECBAgQIECAAAECBAgQINACCHpARhEJECBAgAABAskCCW/CZF/ZCRAgQIAAAQIECBAgQIAAAQIECBAgQIAAgfME9F3O27mJCRAgQIAAgbkC+i5zvd1GgAABAgQIECBAgAABAgQIECBAgAABAgQIECBAgAABAgQIECBAgAABAgQIECBAgAABAgQIECBAgAABAgQIECBAgAABAgQIECBAgAABAgQIECBAgAABAgQIECBAgAABAgQIECBAgAABAgQIECBAgAABAgQIECBAgAABAgQIECBAgAABAgQIECBAgAABAgMCbeDM6iN9dQD3EyBAgAABAgSKCyS8CYuvwHgECBAgQIAAAQIECBAgQIAAAQIECBAgQIBAMQF9l2ILNQ4BAgQIECCwnYC+y3YrEYgAAQIECBAgQIAAAQIECBAgQIAAAQIECBAgQIAAAQIECBAgQIAAAQIECBAgQIAAAQIECBAgQIAAAQIECBAgQIAAAQIECBAgQIAAAQIECBAgQIAAAQIECBAgQIAAAQIECBAgQIAAAQIECBAgQIAAAQIECBAgQIAAAQIECBAgQIAAAQIECBAgQIAAAQIEWgBBD8goIgECBAgQIEAgWSDhTZjsKzsBAgQIECBAgAABAgQIECBAgAABAgQIECBwnoC+y3k7NzEBAgQIECAwV0DfZa632wgQIECAAAECBAgQIECAAAECBAgQIECAAAECBAgQIECAAAECBAgQIECAAAECBAgQIECAAAECBAgQIECAAAECBAgQIECAAAECBAgQIECAAAECBAgQIECAAAECBAgQIECAAAECBAgQIECAAAECBAgQIECAAAECBAgQIECAAAECBAgQIECAAAECBAgQIEBgQKANnFl9pK8O4H4CBAgQIECAQHGBhDdh8RUYjwABAgQIECBAgAABAgQIECBAgAABAgQIECgmoO9SbKHGIUCAAAECBLYT0HfZbiUCESBAgAABAgQIECBAgAABAgQIECBAgAABAgQIECBAgAABAgQIECBAgAABAgQIECBAgAABAgQIECBAgAABAgQIECBAgAABAgQIECBAgAABAgQIECBAgAABAgQIECBAgAABAgQIECBAgAABAgQIECBAgAABAgQIECBAgAABAgQIECBAgAABAgQIECBAgEALIOgBGUUkQIAAAQIECCQLJLwJk31lJ0CAAAECBAgQIECAAAECBAgQIECAAAECBM4T0Hc5b+cmJkCAAAECBOYK6LvM9XYbAQIECBAgQIAAAQIECBAgQIAAAQIECBAgQIAAAQIECBAgQIAAAQIECBAgQIAAAQIECBAgQIAAAQIECBAgQIAAAQIECBAgQIAAAQIECBAgQIAAAQIECBAgQIAAAQIECBAgQIAAAQIECBAgQIAAAQIECBAgQIAAAQIECBAgQIAAAQIECBAgQIAAAQIECAwItIEzq4/01QHcT4AAAQIECBAoLpDwJiy+AuMRIECAAAECBAgQIECAAAECBAgQIECAAAECxQT0XYot1DgECBAgQIDAdgL6LtutRCACBAgQIECAAAECBAgQIECAAAECBAgQIECAAAECBAgQIECAAAECBAgQIECAAAECBAgQIECAAAECBAgQIECAAAECBAgQIECAAAECBAgQIECAAAECBAgQIECAAAECBAgQIECAAAECBAgQIECAAAECBAgQIECAAAECBAgQIECAAAECBAgQIECAAAECBAgQaAEEPSCjiAQIECBAgACBZIGEN2Gyr+wECBAgQIAAAQIECBAgQIAAAQIECBAgQIDAeQL6Luft3MQECBAgQIDAXAF9l7nebiNAgAABAgQIECBAgAABAgQIECBAgAABAgQIECBAgAABAgQIECBAgAABAgQIECBAgAABAgQIECBAgAABAgQIECBAgAABAgQIECBAgAABAgQIECBAgAABAgQIECBAgAABAgQIECBAgAABAgQIECBAgAABAgQIECBAgAABAgQIECBAgAABAgQIECBAgACBAYE2cGb1kb46gPsJECBAgAABAsUFEt6ExVdgPAIECBAgQIAAAQIECBAgQIAAAQIECBAgQKCYgL5LsYUahwABAgQIENhOQN9lu5UIRIAAAQIECBAgQIAAAQIECBAgQIAAAQIECBAgQIAAAQIECBAgQIAAAQIECBAgQIAAAQIECBAgQIAAAQIECBAgQIAAAQIECBAgQIAAAQIECBAgQIAAAQIECBAgQIAAAQIECBAgQIAAAQIECBAgQIAAAQIECBAgQIAAAQIECBAgQIAAAQIECBAgQIAAAQItgKAHZBSRAAECBAgQIJAskPAmTPaVnQABAgQIECBAgAABAgQIECBAgAABAgQIEDhPQN/lvJ2bmAABAgQIEJgroO8y19ttBAgQIECAAAECBAgQIECAAAECBAgQIECAAAECBAgQIECAAAECBAgQIECAAAECBAgQIECAAAECBAgQIECAAAECBAgQIECAAAECBAgQIECAAAECBAgQIECAAAECBAgQIECAAAECBAgQIECAAAECBAgQIECAAAECBAgQIECAAAECBAgQIECAAAECBAgQIDAg0AbOrD7SVwdwPwECBAgQIECguEDCm7D4CoxHgAABAgQIECBAgAABAgQIECBAgAABAgQIFBPQdym2UOMQIECAAAEC2wnou2y3EoEIECBAgAABAgQIECBAgAABAgQIECBAgAABAgQIECBAgAABAgQIECBAgAABAgQIECBAgAABAgQIECBAgAABAgQIECBAgAABAgQIECBAgAABAgQIECBAgAABAgQIECBAgAABAgQIECBAgAABAgQIECBAgAABAgQIECBAgAABAgQIECBAgAABAgQIECBAoAUQ9ICMIhIgQIAAAQIEkgUS3oTJvrITIECAAAECBAgQIECAAAECBAgQIECAAAEC5wnou5y3cxMTIECAAAECcwX0XeZ6u40AAQIECBAgQIAAAQIECBAgQIAAAQIECBAgQIAAAQIECBAgQIAAAQIECBAgQIAAAQIECBAgQIAAAQIECBAgQIAAAQIECBAgQIAAAQIECBAgQIAAAQIECBAgQIAAAQIECBAgQIAAAQIECBAgQIAAAQIECBAgQIAAAQIECBAgQIAAAQIECBAgQIAAAQIEBgTawJnVR/rqAO4nQIAAAQIECBQXSHgTFl+B8QgQIECAAAECBAgQIECAAAECBAgQIECAAIFiAvouxRZqHAIECBAgQGA7AX2X7VYiEAECBAgQIECAAAECBAgQIECAAAECBAgQIECAAAECBAgQIECAAAECBAgQIECAAAECBAgQIECAAAECBAgQIECAAAECBAgQIECAAAECBAgQIECAAAECBAgQIECAAAECBAgQIECAAAECBAgQIECAAAECBAgQIECAAAECBAgQIECAAAECBAgQIECAAAECBAi0AIIekFFEAgQIECBAgECyQMKbMNlXdgIECBAgQIAAAQIECBAgQIAAAQIECBAgQOA8AX2X83ZuYgIECBAgQGCugL7LXG+3ESBAgAABAgQIECBAgAABAgQIECBAgAABAgQIECBAgAABAgQIECBAgAABAgQIECBAgAABAgQIECBAgAABAgQIECBAgAABAgQIECBAgAABAgQIECBAgAABAgQIECBAgAABAgQIECBAgAABAgQIECBAgAABAgQIECBAgAABAgQIECBAgAABAgQIECBAgMCAQBs4s/pIXx3A/QQIECBAgACB4gIJb8LiKzAeAQIECBAgQIAAAQIECBAgQIAAAQIECBAgUExA36XYQo1DgAABAgQIbCeg77LdSgQiQIAAAQIECBAgQIAAAQIECBAgQIAAAQIECBAgQIAAAQIECBAgQIAAAQIECBAgQIAAAQIECBAgQIAAAQIECBAgQIAAAQIECBAgQIAAAQIECBAgQIAAAQIECBAgQIAAAQIECBAgQIAAAQIECBAgQIAAAQIECBAgQIAAAQIECBAgQIAAAQIECBAgQIAAgRZA0AMyikiAAAECBAgQSBZIeBMm+8pOgAABAgQIECBAgAABAgQIECBAgAABAgQInCeg73Lezk1MgAABAgQIzBXQd5nr7TYCBAgQIECAAAECBAgQIECAAAECBAgQIECAAAECBAgQIECAAAECBAgQIECAAAECBAgQIECAAAECBAgQIECAAAECBAgQIECAAAECBAgQIECAAAECBAgQIECAAAECBAgQIECAAAECBAgQIECAAAECBAgQIECAAAECBAgQIECAAAECBAgQIECAAAECBAgQGBBoA2dWH+mrA7ifAAECBAgQIFBcIOFNWHwFxiNAgAABAgQIECBAgAABAgQIECBAgAABAgSKCei7FFuocQgQIECAAIHtBPRdtluJQAQIECBAgAABAgQIECBAgAABAgQIECBAgAABAgQIECBAgAABAgQIECBAgAABAgQIECBAgAABAgQIECBAgAABAgQIECBAgAABAgQIECBAgAABAgQIECBAgAABAgQIECBAgAABAgQIECBAgAABAgQIECBAgAABAgQIECBAgAABAgQIECBAgAABAgQIECDQAgh6QEYRCRAgQIAAAQLJAglvwmRf2QkQIECAAAECBAgQIECAAAECBAgQIECAAIHzBPRdztu5iQkQIECAAIG5Avouc73dRoAAAQIECBAgQIAAAQIECBAgQIAAAQIECBAgQIAAAQIECBAgQIAAAQIECBAgQIAAAQIECBAgQIAAAQIECBAgQIAAAQIECBAgQIAAAQIECBAgQIAAAQIECBAgQIAAAQIECBAgQIAAAQIECBAgQIAAAQIECBAgQIAAAQIECBAgQIAAAQIECBAgQIAAAQIDAm3gzOojfXUA9xMgQIAAAQIEigskvAmLr8B4BAgQIECAAAECBAgQIECAAAECBAgQIECAQDEBfZdiCzUOAQIECBAgsJ2Avst2KxGIAAECBAgQIECAAAECBAgQIECAAAECBAgQIECAAAECBAgQIECAAAECBAgQIECAAAECBAgQIECAAAECBAgQIECAAAECBAgQIECAAAECBAgQIECAAAECBAgQIECAAAECBAgQIECAAAECBAgQIECAAAECBAgQIECAAAECBAgQIECAAAECBAgQIECAAAECBFoAQQ/IKCIBAgQIECBAIFkg4U2Y7Cs7AQIECBAgQIAAAQIECBAgQIAAAQIECBAgcJ6Avst5OzcxAQIECBAgMFdA32Wut9sIECBAgAABAgQIECBAgAABAgQIECBAgAABAgQIECBAgAABAgQIECBAgAABAgQIECBAgAABAgQIECBAgAABAgQIECBAgAABAgQIECBAgAABAgQIECBAgAABAgQIECBAgAABAgQIECBAgAABAgQIECBAgAABAgQIECBAgAABAgQIECBAgAABAgQIECBAYECgDZxZfaSvDuB+AgQIECBAgEBxgYQ3YfEVGI8AAQIECBAgQIAAAQIECBAgQIAAAQIECBAoJqDvUmyhxiFAgAABAgS2E9B32W4lAhEgQIAAAQIECBAgQIAAAQIECBAgQIAAAQIECBAgQIAAAQIECBAgQIAAAQIECBAgQIAAAQIECBAgQIAAAQIECBAgQIAAAQIECBAgQIAAAQIECBAgQIAAAQIECBAgQIAAAQIECBAgQIAAAQIECBAgQIAAAQIECBAgQIAAAQIECBAgQIAAAQIECBAgQIBACyDoARlFJECAAAECBAgkCyS8CZN9ZSdAgAABAgQIECBAgAABAgQIECBAgAABAgTOE9B3OW/nJiZAgAABAgTmCui7zPV2GwECBAgQIECAAAECBAgQIECAAAECBAgQIECAAAECBAgQIECAAAECBAgQIECAAAECBAgQIECAAAECBAgQIECAAAECBAgQIECAAAECBAgQIECAAAECBAgQIECAAAECBAgQIECAAAECBAgQIECAAAECBAgQIECAAAECBAgQIECAAAECBAgQIECAAAECBAgMCLSBM6uP9NUB3E+AAAECBAgQKC6Q8CYsvgLjESBAgAABAgQIECBAgAABAgQIECBAgAABAsUE9F2KLdQ4BAgQIECAwHYC+i7brUQgAgQIECBAgAABAgQIECBAgAABAgQIECBAgAABAgQIECBAgAABAgQIECBAgAABAgQIECBAgAABAgQIECBAgAABAgQIECBAgAABAgQIECBAgAABAgQIECBAgAABAgQIECBAgAABAgQIECBAgAABAgQIECBAgAABAgQIECBAgAABAgQIECBAgAABAgQIEGgBBD0go4gECBAgQIAAgWSBhDdhsq/sBAgQIECAAAECBAgQIECAAAECBAgQIECAwHkC+i7n7dzEBAgQIECAwFwBfZe53m4jQIAAAQIECBAgQIAAAQIECBAgQIAAAQIECBAgQIAAAQIECBAgQIAAAQIECBAgQIAAAQIECBAgQIAAAQIECBAgQIAAAQIECBAgQIAAAQIECBAgQIAAAQIECBAgQIAAAQIECBAgQIAAAQIECBAgQIAAAQIECBAgQIAAAQIECBAgQIAAAQIECBAgQIAAgQGBNnBm9ZG+OoD7CRAgQIAAAQLFBRLehMVXYDwCBAgQIECAAAECBAgQIECAAAECBAgQIECgmIC+S7GFGocAAQIECBDYTkDfZbuVCESAAAECBAgQIECAAAECBAgQIECAAAECBAgQIECAAAECBAgQIECAAAECBAgQIECAAAECBAgQIECAAAECBAgQIECAAAECBAgQIECAAAECBAgQIECAAAECBAgQIECAAAECBAgQIECAAAECBAgQIECAAAECBAgQIECAAAECBAgQIECAAAECBAgQIECAAAECLYCgB2QUkQABAgQIECCQLJDwJkz2lZ0AAQIECBAgQIAAAQIECBAgQIAAAQIECBA4T0Df5bydm5gAAQIECBCYK6DvMtfbbQQIECBAgAABAgQIECBAgAABAgQIECBAgAABAgQIECBAgAABAgQIECBAgAABAgQIECBAgAABAgQIECBAgAABAgQIECBAgAABAgQIECBAgAABAgQIECBAgAABAgQIECBAgAABAgQIECBAgAABAgQIECBAgAABAgQIECBAgAABAgQIECBAgAABAgQIECAwINAGzqw+0lcHcD8BAgQIECBAoLhAwpuw+AqMR4AAAQIECBAgQIAAAQIECBAgQIAAAQIECBQT0HcptlDjECBAgAABAtsJ6LtstxKBCBAgQIAAAQIECBAgQIAAAQIECBAgQIAAAQIECBAgQIAAAQIECBAgQIAAAQIECBAgQIAAAQIECBAgQIAAAQIECBAgQIAAAQIECBAgQIAAAQIECBAgQIAAAQIECBAgQIAAAQIECBAgQIAAAQIECBAgQIAAAQIECBAgQIAAAQIECBAgQIAAAQIECBAgQKAFEPSAjCISIECAAAECBJIFEt6Eyb6yEyBAgAABAgQIECBAgAABAgQIECBAgAABAucJ6Luct3MTEyBAgAABAnMF9F3meruNAAECBAgQIECAAAECBAgQIECAAAECBAgQIECAAAECBAgQIECAAAECBAgQIECAAAECBAgQIECAAAECBAgQIECAAAECBAgQIECAAAECBAgQIECAAAECBAgQIECAAAECBAgQIECAAAECBAgQIECAAAECBAgQIECAAAECBAgQIECAAAECBAgQIECAAAECBAYE2sCZ1Uf66gDuJ0CAAAECBAgUF0h4ExZfgfEIECBAgAABAgQIECBAgAABAgQIECBAgACBYgL6LsUWahwCBAgQIEBgOwF9l+1WIhABAgQIECBAgAABAgQIECBAgAABAgQIECBAgAABAgQIECBAgAABAgQIECBAgAABAgQIECBAgAABAgQIECBAgAABAgQIECBAgAABAgQIECBAgAABAgQIECBAgAABAgQIJoT49QAAIABJREFUECBAgAABAgQIECBAgAABAgQIECBAgAABAgQIECBAgAABAgQIECBAgAABAgQItACCHpBRRAIECBAgQIBAskDCmzDZV3YCBAgQIECAAAECBAgQIECAAAECBAgQIEDgPAF9l/N2bmICBAgQIEBgroC+y1xvtxEgQIAAAQIECBAgQIAAAQIECBAgQIAAAQIECBAgQIAAAQIECBAgQIAAAQIECBAgQIAAAQIECBAgQIAAAQIECBAgQIAAAQIECBAgQIAAAQIECBAgQIAAAQIECBAgQIAAAQIECBAgQIAAAQIECBAgQIAAAQIECBAgQIAAAQIECBAgQIAAAQIECBAgQIDAgEAbOLP6SF8dwP0ECBAgQIAAgeICCW/C4iswHgECBAgQIECAAAECBAgQIECAAAECBAgQIFBMQN+l2EKNQ4AAAQIECGwnoO+y3UoEIkCAAAECBAgQIECAAAECBAgQIECAAAECBAgQIECAAAECBAgQIECAAAECBAgQIECAAAECBAgQIECAAAECBAgQIECAAAECBAgQIECAAAECBAgQIECAAAECBAgQIECAAAECBAgQIECAAAECBAgQIECAAAECBAgQIECAAAECBAgQIECAAAECBAgQIECAAIEWQNADMopIgAABAgQIEEgWSHgTJvvKToAAAQIECBAgQIAAAQIECBAgQIAAAQIECJwnoO9y3s5NTIAAAQIECMwV0HeZ6+02AgQIECBAgAABAgQIECBAgAABAgQIECBAgAABAgQIECBAgAABAgQIECBAgAABAgQIECBAgAABAgQIECBAgAABAgQIECBAgAABAgQIECBAgAABAgQIECBAgAABAgQIECBAgAABAgQIECBAgAABAgQIECBAgAABAgQIECBAgAABAgQIECBAgAABAgQIEBgQaANnVh/pqwO4nwABAgQIECBQXCDhTVh8BcYjQIAAAQIECBAgQIAAAQIECBAgQIAAAQIEignouxRbqHEIECBAgACB7QT0XbZbiUAECBAgQIAAAQIECBAgQIAAAQIECBAgQIAAAQIECBAgQIAAAQIECBAgQIAAAQIECBAgQIAAAQIECBAgQIAAAQIECBAgQIAAAQIECBAgQIAAAQIECBAgQIAAAQIECBAgQIAAAQIECBAgQIAAAQIECBAgQIAAAQIECBAgQIAAAQIECBAgQIAAAQIECBAg0AIIekBGEQkQIECAAAECyQIJb8JkX9kJECBAgAABAgQIECBAgAABAgQIECBAgACB8wT0Xc7buYkJECBAgACBuQL6LnO93UaAAAECBAgQIECAAAECBAgQIECAAAECBAgQIECAAAECBAgQIECAAAECBAgQIECAAAECBAgQIECAAAECBAgQIECAAAECBAgQIECAAAECBAgQIECAAAECBAgQIECAAAECBAgQIECAAAECBAgQIECAAAECBAgQIECAAAECBAgQIECAAAECBAgQIECAAAECAwJt4MzqI311APcTIECAAAECBIoLJLwJi6/AeAQIECBAgAABAgQIECBAgAABAgQIECBAgEAxAX2XYgs1DgECBAgQILCdgL7LdisRiAABAgQIECBAgAABAgQIECBAgAABAgQIECBAgAABAgQIECBAgAABAgQIECBAgAABAgQIECBAgAABAgQIECBAgAABAgQIECBAgAABAgQIECBAgAABAgQIECBAgAABAgQIECBAgAABAgQIECBAgAABAgQIECBAgAABAgQIECBAgAABAgQIECBAgAABAgRaAEEPyCgiAQIECBAgQCBZIOFNmOwrOwECBAgQIECAAAECBAgQIECAAAECBAgQIHCegL7LeTs3MQECBAgQIDBXQN9lrrfbCBAgQIAAAQIECBAgQIAAAQIECBAgQIAAAQIECBAgQIAAAQIECBAgQIAAAQIECBAgQIAAAQIECBAgQIAAAQIECBAgQIAAAQIECBAgQIAAAQIECBAgQIAAAQIECBAgQIAAAQIECBAgQIAAAQIECBAgQIAAAQIECBAgQIAAAQIECBAgQIAAAQIECBAgQGBAoA2cWX2krw7gfgIECBAgQIBAcYGEN2HxFRiPAAECBAgQIECAAAECBAgQIECAAAECBAgQKCag71JsocYhQIAAAQIEthPQd9luJQIRIECAAAECBAgQIECAAAECBAgQIECAAAECBAgQIECAAAECBAgQIECAAAECBAgQIECAAAECBAgQIECAAAECBAgQIECAAAECBAgQIECAAAECBAgQIECAAAECBAgQIECAAAECBAgQIECAAAECBAgQIECAAAECBAgQIECAAAECBAgQIECAAAECBAgQIECAQAsg6AEZRSRAgAABAgQIJAskvAmTfWUnQIAAAQIECBAgQIAAAQIECBAgQIAAAQIEzhPQdzlv5yYmQIAAAQIE5grou8z1dhsBAgQIECBAgAABAgQIECBAgAABAgQIECBAgAABAgQIECBAgAABAgQIECBAgAABAgQIECBAgAABAgQIECBAgAABAgQIECBAgAABAgQIECBAgAABAgQIECBAgAABAgQIECBAgAABAgQIECBAgAABAgQIECBAgAABAgQIECBAgAABAgQIECBAgAABAgQIDAi0gTOrj/TVAdxPgAABAgQIECgukPAmLL4C4xEgQIAAAQIECBAgQIAAAQIECBAgQIAAAQLFBPRdii3UOAQIECBAgMB2Avou261EIAIECBAgQIAAAQIECBAgQIAAAQIECBAgQIAAAQIECBAgQIAAAQIECBAgQIAAAQIECBAgQIAAAQIECBAgQIAAAQIECBAgQIAAAQIECBAgQIAAAQIECBAgQIAAAQIECBAgQIAAAQIECBAgQIAAAQIECBAgQIAAAQIECBAgQIAAAQIECBAgQIAAAQIECBBoAQQ9IKOIBAgQIECAAIFkgYQ3YbKv7AQIECBAgAABAgQIECBAgAABAgQIECBAgMB5Avou5+3cxAQIECBAgMBcAX2Xud5uI0CAAAECBAgQIECAAAECBAgQIECAAAECBAgQIECAAAECBAgQIECAAAECBAgQIECAAAECBAgQIECAAAECBAgQIECAAAECBAgQIECAAAECBAgQIECAAAECBAgQIECAAAECBAgQIECAAAECBAgQIECAAAECBAgQIECAAAECBAgQIECAAAECBAgQIECAAIEBgTZwZvWRvjqA+wkQIECAAAECxQUS3oTFV2A8AgQIECBAgAABAgQIECBAgAABAgQIECBAoJiAvkuxhRqHAAECBAgQ2E5A32W7lQhEgAABAgQIECBAgAABAgQIECBAgAABAgQIECBAgAABAgQIECBAgAABAgQIECBAgAABAgQIECBAgAABAgQIECBAgAABAgQIECBAgAABAgQIECBAgAABAgQIECBAgAABAgQIECBAgAABAgQIECBAgAABAgQIECBAgAABAgQIECBAgAABAgQIECBAgAABAi2AoAdkFJEAAQIECBAgkCyQ8CZM9pWdAAECBAgQIECAAAECBAgQIECAAAECBAgQOE9A3+W8nZuYAAECBAgQmCug7zLX220ECBAgQIAAAQIECBAgQIAAAQIECBAgQIAAAQIECBAgQIAAAQIECBAgQIAAAQIECBAgQIAAAQIECBAgQIAAAQIECBAgQIAAAQIECBAgQIAAAQIECBAgQIAAAQIECBAgQIAAAQIECBAgQIAAAQIECBAgQIAAAQIECBAgQIAAAQIECBAgQIAAAQIECBAgMCDQBs6sPtJXB3A/AQIECBAgQKC4QMKbsPgKjEeAAAECBAgQIECAAAECBAgQIECAAAECBAgUE9B3KbZQ4xAgQIAAAQLbCei7bLcSgQgQIECAAAECBAgQIECAAAECBAgQIECAAAECBAgQIECAAAECBAgQIECAAAECBAgQIECAAAECBAgQIECAAAECBAgQIECAAAECBAgQIECAAAECBAgQIECAAAECBAgQIECAAAECBAgQIECAAAECBAgQIECAAAECBAgQIECAAAECBAgQIECAAAECBAgQIECgBRD0gIwiEiBAgAABAgSSBRLehMm+shMgQIAAAQIECBAgQIAAAQIECBAgQIAAAQLnCei7nLdzExMgQIAAAQJzBfRd5nq7jQABAgQIECBAgAABAgQIECBAgAABAgQIECBAgAABAgQIECBAgAABAgQIECBAgAABAgQIECBAgAABAgQIECBAgAABAgQIECBAgAABAgQIECBAgAABAgQIECBAgAABAgQIECBAgAABAgQIECBAgAABAgQIECBAgAABAgQIECBAgAABAgQIECBAgAABAgQGBNrAmdVH+uoA7idAgAABAgQIFBdIeBMWX4HxCBAgQIAAAQIECBAgQIAAAQIECBAgQIAAgWIC+i7FFmocAgQIECBAYDsBfZftViIQAQIECBAgQIAAAQIECBAgQIAAAQIECBAgQIAAAQIECBAgQIAAAQIECBAgQIAAAQIECBAgQIAAAQIECBAgQIAAAQIECBAgQIAAAQIECBAgQIAAAQIECBAgQIAAAQIECBAgQIAAAQIECBAgQIAAAQIECBAgQIAAAQIECBAgQIAAAQIECBAgQIAAAQIECLQAgh6QUUQCBAgQIECAQLJAwpsw2Vd2AgQIECBAgAABAgQIECBAgAABAgQIECBA4DwBfZfzdm5iAgQIECBAYK6Avstcb7cRIECAAAECBAgQIECAAAECBAgQIECAAAECBAgQIECAAAECBAgQIECAAAECBAgQIECAAAECBAgQIECAAAECBAgQIECAAAECBAgQIECAAAECBAgQIECAAAECBAgQ+A+7dmwDQAwCAUzsPzS/AtUnR9wjcZiGAgIECBAgQIAAAQIECBAgQIAAAQIECBAgQIAAAQIECBAgQIAAAQIECBAgQIAAAQIECAwEalBzuqRPB9CfAAECBAgQILBcIOEmXL4C4xEgQIAAAQIECBAgQIAAAQIECBAgQIAAAQLLBPy7LFuocQgQIECAAIHrBPy7XLcSgQgQIECAAAECBAgQIECAAAECBAgQIECAAAECBAgQIECAAAECBAgQIECAAAECBAgQIECAAAECBAgQIECAAAECBAgQIECAAAECBAgQIECAAAECBAgQIECAAAECBAgQIECAAAECBAgQIECAAAECBAgQIECAAAECBAgQIECAAAECBAgQIECAAAECBAgQIECgAgg6IKOIBAgQIECAAIFkgYSbMNlXdgIECBAgQIAAAQIECBAgQIAAAQIECBAgQOA9Af8u7+3cxAQIECBAgMC/Av5d/vXWjQABAgQIECBAgAABAgQIECBAgAABAgQIECBAgAABAgQIECBAgAABAgQIECBAgAABAgQIECBAgAABAgQIECBAgAABAgQIECBAgAABAgQIECBAgAABAgQIECBAgAABAgQIECBAgAABAgQIECBAgAABAgQIECBAgAABAgQIECBAgAABAgQIECBAgAABAgQGAjWoOV3SpwPoT4AAAQIECBBYLpBwEy5fgfEIECBAgAABAgQIECBAgAABAgQIECBAgACBZQL+XZYt1DgECBAgQIDAdQL+Xa5biUAECBAgQIAAAQIECBAgQIAAAQIECBAgQIAAAQIECBAgQIAAAQIECBAgQIAAAQIECBAgQIAAAQIECBAgQIAAAQIECBAgQIAAAQIECBAgQIAAAQIECBAgQIAAAQIECBAgQIAAAQIECBAgQIAAAQIECBAgQIAAAQIECBAgQIAAAQIECBAgQIAAAQIECBAgUAEEHZBRRAIECBAgQIBAskDCTZjsKzsBAgQIECBAgAABAgQIECBAgAABAgQIECDwnoB/l/d2bmICBAgQIEDgXwH/Lv9660aAAAECBAgQIECAAAECBAgQIECAAAECBAgQIECAAAECBAgQIECAAAECBAgQIECAAAECBAgQIECAAAECBAgQIECAAAECBAgQIECAAAECBAgQIECAAAECBAgQIECAAAECBAgQIECAAAECBAgQIECAAAECBAgQIECAAAECBAgQIECAAAECBAgQIECAAAECA4Ea1Jwu6dMB9CdAgAABAgQILBdIuAmXr8B4BAgQIECAAAECBAgQIECAAAECBAgQIECAwDIB/y7LFmocAgQIECBA4DoB/y7XrUQgAgQIECBAgAABAgQIECBAgAABAgQIECBAgAABAgQIECBAgAABAgQIECBAgAABAgQIECBAgAABAgQIECBAgAABAgQIECBAgAABAgQIECBAgAABAgQIECBAgAABAgQIECBAgAABAgQIECBAgAABAgQIECBAgAABAgQIECBAgAABAgQIECBAgAABAgQIEKgAgg7IKCIBAgQIECBAIFkg4SZM9pWdAAECBAgQIECAAAECBAgQIECAAAECBAgQeE/Av8t7OzcxAQIECBAg8K+Af5d/vXUjQIAAAQIECBAgQIAAAQIECBAgQIAAAQIECBAgQIAAAQIECBAgQIAAAQIECBAgQIAAAQIECBAgQIAAAQIECBAgQIAAAQIECBAgQIAAAQIECBAgQIAAAQIECBAgQIAAAQIECBAgQIAAAQIECBAgQIAAAQIECBAgQIAAAQIECBAgQIAAAQIECBAgQIAAgYFADWpOl/TpAPoTIECAAAECBJYLJNyEy1dgPAIECBAgQIAAAQIECBAgQIAAAQIECBAgQGCZgH+XZQs1DgECBAgQIHCdgH+X61YiEAECBAgQIECAAAECBAgQIECAAAECBAgQIECAAAECBAgQIECAAAECBAgQIECAAAECBAgQIECAAAECBAgQIECAAAECBAgQIECAAAECBAgQIECAAAECBAgQIECAAAECBAgQIECAAAECBAgQIECAAAECBAgQIECAAAECBAgQIECAAAECBAgQIECAAAECBAhUAEEHZBSRAAECBAgQIJAskHATJvvKToAAAQIECBAgQIAAAQIECBAgQIAAAQIECLwn4N/lvZ2bmAABAgQIEPhXwL/Lv966ESBAgAABAgQIECBAgAABAgQIECBAgAABAgQIECBAgAABAgQIECBAgAABAgQIECBAgAABAgQIECBAgAABAgQIECBAgAABAgQIECBAgAABAgQIECBAgAABAgQIECBAgAABAgQIECBAgAABAgQIECBAgAABAgQIECBAgAABAgQIECBAgAABAgQIECBAgMBAoAY1p0v6dAD9CRAgQIAAAQLLBRJuwuUrMB4BAgQIECBAgAABAgQIECBAgAABAgQIECCwTMC/y7KFGocAAQIECBC4TsC/y3UrEYgAAQIECBAgQIAAAQIECBAgQIAAAQIECBAgQIAAAQIECBAgQIAAAQIECBAgQIAAAQIECBAgQIAAAQIECBAgQIAAAQIECBAgQIAAAQIECBAgQIAAAQIECBAgQIAAAQIECBAgQIAAAQIECBAgQIAAAQIECBAgQIAAAQIECBAgQIAAAQIECBAgQIAAAQIEKoCgAzKKSIAAAQIECBBIFki4CZN9ZSdAgAABAgQIECBAgAABAgQIECBAgAABAgTeE/Dv8t7OTUyAAAECBAj8K+Df5V9v3QgQIECAAAECBAgQIECAAAECBAgQIECAAAECBAgQIECAAAECBAgQIECAAAECBAgQIECAAAECBAgQIECAAAECBAgQIECAAAECBAgQIECAAAECBAgQIECAAAECBAgQIECAAAECBAgQIECAAAECBAgQIECAAAECBAgQIECAAAECBAgQIECAAAECBAgQIEBgIFCDmtMlfTqA/gQIECBAgACB5QIJN+HyFRiPAAECBAgQIECAAAECBAgQIECAAAECBAgQWCbg32XZQo1DgAABAgQIXCfg3+W6lQhEgAABAgQIECBAgAABAgQIECBAgAABAgQIECBAgAABAgQIECBAgAABAgQIECBAgAABAgQIECBAgAABAgQIECBAgAABAgQIECBAgAABAgQIECBAgAABAgQIECBAgAABAgQIECBAgAABAgQIECBAgAABAgQIECBAgAABAgQIECBAgAABAgQIECBAgAABAhVA0AEZRSRAgAABAgQIJAsk3ITJvrITIECAAAECBAgQIECAAAECBAgQIECAAAEC7wn4d3lv5yYmQIAAAQIE/hXw7/Kvt24ECBAgQIAAAQIECBAgQIAAAQIECBAgQIAAAQIECBAgQIAAAQIECBAgQIAAAQIECBAgQIAAAQIECBAgQIAAAQIECBAgQIAAAQIECBAgQIAAAQIECBAgQIAAAQIECBAgQIAAAQIECBAgQIAAAQIECBAgQIAAAQIECBAgQIAAAQIECBAgQIAAAQIECBAgMBCoQc3pkj4dQH8CBAgQIECAwHKBhJtw+QqMR4AAAQIECBAgQIAAAQIECBAgQIAAAQIECCwT8O+ybKHGIUCAAAECBK4T8O9y3UoEIkCAAAECBAgQIECAAAECBAgQIECAAAECBAgQIECAAAECBAgQIECAAAECBAgQIECAAAECBAgQIECAAAECBAgQIECAAAECBAgQIECAAAECBAgQIECAAAECBAgQIECAAAECBAgQIECAAAECBAgQIECAAAECBAgQIECAAAECBAgQIECAAAECBAgQIECAAIEKIOiAjCISIECAAAECBJIFEm7CZF/ZCRAgQIAAAQIECBAgQIAAAQIECBAgQIAAgfcE/Lu8t3MTEyBAgAABAv8K+Hf511s3AgQIECBAgAABAgQIECBAgAABAgQIECBAgAABAgQIECBAgAABAgQIECBAgAABAgQIECBAgAABAgQIECBAgAABAgQIECBAgAABAgQIECBAgAABAgQIECBAgAABAgQIECBAgAABAgQIECBAgAABAgQIECBAgAABAgQIECBAgAABAgQIECBAgAABAgQIEBgI1KDmdEmfDqA/AQIECBAgQGC5QMJNuHwFxiNAgAABAgQIECBAgAABAgQIECBAgAABAgSWCfh3WbZQ4xAgQIAAAQLXCfh3uW4lAhEgQIAAAQIECBAgQIAAAQIECBAgQIAAAQIECBAgQIAAAQIECBAgQIAAAQIECBAgQIAAAQIECBAgQIAAAQIECBAgQIAAAQIECBAgQIAAAQIECBAgQIAAAQIECBAgQIAAAQIECBAgQIAAAQIECBAgQIAAAQIECBAgQIAAAQIECBAgQIAAAQIECBAgQIBABRB0QEYRCRAgQIAAAQLJAgk3YbKv7AQIECBAgAABAgQIECBAgAABAgQIECBAgMB7Av5d3tu5iQkQIECAAIF/Bfy7/OutGwECBAgQIECAAAECBAgQIECAAAECBAgQIECAAAECBAgQIECAAAECBAgQIECAAAECBAgQIECAAAECBAgQIECAAAECBAgQIECAAAECBAgQIECAAAECBAgQIECAAAECBAgQIECAAAECBAgQIECAAAECBAgQIECAAAECBAgQIECAAAECBAgQIECAAAECBAgMBGpQc7qkTwfQnwABAgQIECCwXCDhJly+AuMRIECAAAECBAgQIECAAAECBAgQIECAAAECywT8uyxbqHEIECBAgACB6wT8u1y3EoEIECBAgAABAgQIECBAgAABAgQIECBAgAABAgQIECBAgAABAgQIECBAgAABAgQIECBAgAABAgQIECBAgAABAgQIECBAgAABAgQIECBAgAABAgQIECBAgAABAgQIECBAgAABAgQIECBAgAABAgQIECBAgAABAgQIECBAgAABAgQIECBAgAABAgQIECBAoAIIOiCjiAQIECBAgACBZIGEmzDZV3YCBAgQIECAAAECBAgQIECAAAECBAgQIEDgPQH/Lu/t3MQECBAgQIDAvwL+Xf711o0AAQIECBAgQIAAAQIECBAgQIAAAQIECBAgQIAAAQIECBAgQIAAAQIECBAgQIAAAQIECBAgQIAAAQIECBAgQIAAAQIECBAgQIAAAQIECBAgQIAAAQIECBAgQIAAAQIECBAgQIAAAQIECBAgQIAAAQIECBAgQIAAAQIECBAgQIAAAQIECBAgQIAAAQIEBgI1qDld0qcD6E+AAAECBAgQWC6QcBMuX4HxCBAgQIAAAQIECBAgQIAAAQIECBAgQIAAgWUC/l2WLdQ4BAgQIECAwHUC/l2uW4lABAgQIECAAAECBAgQIECAAAECBAgQIECAAAECBAgQIECAAAECBAgQIECAAAECBAgQIECAAAECBAgQIECAAAECBAgQIECAAAECBAgQIECAAAECBAgQIECAAAECBAgQIECAAAECBAgQIECAAAECBAgQIECAAAECBAgQIECAAAECBAgQIECAAAECBAgQIFABBB2QUUQCBAgQIECAQLJAwk2Y7Cs7AQIECBAgQIAAAQIECBAgQIAAAQIECBAg8J6Af5f3dm5iAgQIECBA4F8B/y7/eutGgAABAgQIECBAgAABAgQIECBAgAABAgQIECBAgAABAgQIECBAgAABAgQIECBAgAABAgQIECBAgAABAgQIECBAgAABAgQIECBAgAABAgQIECBAgAABAgQIECBAgAABAgQIECBAgAABAgQIECBAgAABAgQIECBAgAABAgQIECBAgAABAgQIECBAgAABAgOBGtScLunTAfQnQIAAAQIECCwXSLgJl6/AeAQIECBAgAABAgQIECBAgAABAgQIECBAgMAyAf8uyxZqHAIECBAgQOA6Af8u161EIAIECBAgQIAAAQIECBAgQIAAAQIECBAgQIAAAQIECBAgQIAAAQIECBAgQIAAAQIECBAgQIAAAQIECBAgQIAAAQIECBAgQIAAAQIECBAgQIAAAQIECBAgQIAAAQIECBAgQIAAAQIECBAgQIAAAQIECBAgQIAAAQIECBAgQIAAAQIECBAgQIAAAQIECBCoAIIOyCgiAQIECBAgQCBZIOEmTPaVnQABAgQIECBAgAABAgQIECBAgAABAgQIEHhPwL/Lezs3MQECBAgQIPCNurJiAAAgAElEQVSvgH+Xf711I0CAAAECBAgQIECAAAECBAgQIECAAAECBAgQIECAAAECBAgQIECAAAECBAgQIECAAAECBAgQIECAAAECBAgQIECAAAECBAgQIECAAAECBAgQIECAAAECBAgQIECAAAECBAgQIECAAAECBAgQIECAAAECBAgQIECAAAECBAgQIECAAAECBAgQIECAAIGBQA1qTpf06QD6EyBAgAABAgSWCyTchMtXYDwCBAgQIECAAAECBAgQIECAAAECBAgQIEBgmYB/l2ULNQ4BAgQIECBwnYB/l+tWIhABAgQIECBAgAABAgQIECBAgAABAgQIECBAgAABAgQIECBAgAABAgQIECBAgAABAgQIECBAgAABAgQIECBAgAABAgQIECBAgAABAgQIECBAgAABAgQIECBAgAABAgQIECBAgAABAgQIECBAgAABAgQIECBAgAABAgQIECBAgAABAgQIECBAgAABAgQIVABBB2QUkQABAgQIECCQLJBwEyb7yk6AAAECBAgQIECAAAECBAgQIECAAAECBAi8J+Df5b2dm5gAAQIECBD4V8C/y7/euhEgQIAAAQIECBAgQIAAAQIECBAgQIAAAQIECBAgQIAAAQIECBAgQIAAAQIECBAgQIAAAQIECBAgQIAAAQIECBAgQIAAAQIECBAgQIAAAQIECBAgQIAAAQIECBAgQIAAAQIECBAgQIAAAQIECBAgQIAAAQIECBAgQIAAAQIECBAgQIAAAQIECBAgQIDAQKAGNadL+nQA/QkQIECAAAECywUSbsLlKzAeAQIECBAgQIAAAQIECBAgQIAAAQIECBAgsEzAv8uyhRqHAAECBAgQuE7Av8t1KxGIAAECBAgQIECAAAECBAgQIECAAAECBAgQIECAAAECBAgQIECAAAECBAgQIECAAAECBAgQIECAAAECBAgQIECAAAECBAgQIECAAAECBAgQIECAAAECBAgQIECAAAECBAgQIECAAAECBAgQIECAAAECBAgQIECAAAECBAgQIECAAAECBAgQIECAAAECBCqAoAMyikiAAAECBAgQSBZIuAmTfWUnQIAAAQIECBAgQIAAAQIECBAgQIAAAQIE3hPw7/Lezk1MgAABAgQI/Cvg3+Vfb90IECBAgAABAgQIECBAgAABAgQIECBAgAABAgQIECBAgAABAgQIECBAgAABAgQIECBAgAABAgQIECBAgAABAgQIECBAgAABAgQIECBAgAABAgQIECBAgAABAgQIECBAgAABAgQIECBAgAABAgQIECBAgAABAgQIECBAgAABAgQIECBAgAABAgQIECBAYCBQg5rTJX06gP4ECBAgQIAAgeUCCTfh8hUYjwABAgQIECBAgAABAgQIECBAgAABAgQIEFgm4N9l2UKNQ4AAAQIECFwn4N/lupUIRIAAAQIECBAgQIAAAQIECBAgQIAAAQIECBAgQIAAAQIECBAgQIAAAQIECBAgQIAAAQIECBAgQIAAAQIECBAgQIAAAQIECBAgQIAAAQIECBAgQIAAAQIECBAgQIAAAQIECBAgQIAAAQIECBAgQIAAAQIECBAgQIAAAQIECBAgQIAAAQIECBAgQIAAAQIVQNABGUUkQIAAAQIECCQLJNyEyb6yEyBAgAABAgQIECBAgAABAgQIECBAgAABAu8J+Hd5b+cmJkCAAAECBP4V8O/yr7duBAgQIECAAAECBAgQIECAAAECBAgQIECAAAECBAgQIECAAAECBAgQIECAAAECBAgQIECAAAECBAgQIECAAAECBAgQIECAAAECBAgQIECAAAECBAgQIECAAAECBAgQIECAAAECBAgQIECAAAECBAgQIECAAAECBAgQIECAAAECBAgQIECAAAECBAgQIDAQqEHN6ZI+HUB/AgQIECBAgMBygYSbcPkKjEeAAAECBAgQIECAAAECBAgQIECAAAECBAgsE/DvsmyhxiFAgAABAgSuE/Dvct1KBCJAgAABAgQIECBAgAABAgQIECBAgAABAgQIECBAgAABAgQIECBAgAABAgQIECBAgAABAgQIECBAgAABAgQIECBAgAABAgQIECBAgAABAgQIECBAgAABAgQIECBAgAABAgQIECBAgAABAgQIECBAgAABAgQIECBAgAABAgQIECBAgAABAgQIECBAgACBCiDogIwiEiBAgAABAgSSBRJuwmRf2QkQIECAAAECBAgQIECAAAECBAgQIECAAIH3BPy7vLdzExMgQIAAAQL/Cvh3+ddbNwIECBAgQIAAAQIECBAgQIAAAQIECBAgQIAAAQIECBAgQIAAAQIECBAgQIAAAQIECBAgQIAAAQIECBAgQIAAAQIECBAgQIAAAQIECBAgQIAAAQIECBAgQIAAAQIECBAgQIAAAQIECBAgQIAAAQIECBAgQIAAAQIECBAgQIAAAQIECBAgQIAAAQIECBAYCNSg5nRJnw6gPwECBAgQIEBguUDCTbh8BcYjQIAAAQIECBAgQIAAAQIECBAgQIAAAQIElgn4d1m2UOMQIECAAAEC1wn4d7luJQIRIECAAAECBAgQIECAAAECBAgQIECAAAECBAgQIECAAAECBAgQIECAAAECBAgQIECAAAECBAgQIECAAAECBAgQIECAAAECBAgQIECAAAECBAgQIECAAAECBAgQIECAAAECBAgQIECAAAECBAgQIECAAAECBAgQIECAAAECBAgQIECAAAECBAgQIECAQAUQdEBGEQkQIECAAAECyQIJN2Gyr+wECBAgQIAAAQIECBAgQIAAAQIECBAgQIDAewL+Xd7buYkJECBAgACBfwX8u/zrrRsBAgQIECBAgAABAgQIECBAgAABAgQIECBAgAABAgQIECBAgAABAgQIECBAgAABAgQIECBAgAABAgQIECBAgAABAgQIECBAgAABAgQIECBAgAABAgQIECBAgAABAgQIECBAgAABAgQIECBAgAABAgQIECBAgAABAgQIECBAgAABAgQIECBAgAABAgQIDARqUHO6pE8H0J8AAQIECBAgsFwg4SZcvgLjESBAgAABAgQIECBAgAABAgQIECBAgAABAssE/LssW6hxCBAgQIAAgesE/LtctxKBCBAgQIAAAQIECBAgQIAAAQIECBAgQIAAAQIECBAgQIAAAQIECBAgQIAAAQIECBAgQIAAAQIECBAgQIAAAQIECBAgQIAAAQIECBAgQIAAAQIECBAgQIAAAQIECBAgQIAAAQIECBAgQIAAAQIECBAgQIAAAQIECBAgQIAAAQIECBAgQIAAAQIECBAgQKACCDogo4gECBAgQIAAgWSBhJsw2Vd2AgQIECBAgAABAgQIECBAgAABAgQIECBA4D0B/y7v7dzEBAgQIECAwL8C/l3+9daNAAECBAgQIECAAAECBAgQIECAAAECBAgQIECAAAECBAgQIECAAAECBAgQIECAAAECBAgQIECAAAECBAgQIECAAAECBAgQIECAAAECBAgQIECAAAECBAgQIECAAAECBAgQIECAAAECBAgQIECAAAECBAgQIECAAAECBAgQIECAAAECBAgQIECAAAECBAYCNag5XdKnA+hPgAABAgQIEFgukHATLl+B8QgQIECAAAECBAgQIECAAAECBAgQIECAAIFlAv5dli3UOAQIECBAgMB1Av5drluJQAQIECBAgAABAgQIECBAgAABAgQIECBAgAABAgQIECBAgAABAgQIECBAgAABAgQIECBAgAABAgQIECBAgAABAgQIECBAgAABAgQIECBAgAABAgQIECBAgAABAgQIECBAgAABAgQIECBAgAABAgQIECBAgAABAgQIECBAgAABAgQIECBAgAABAgQIECBQAQQdkFFEAgQIECBAgECyQMJNmOwrOwECBAgQIECAAAECBAgQIECAAAECBAgQIPCegH+X93ZuYgIECBAgQOBfAf8u/3rrRoAAAQIECBAgQIAAAQIECBAgQIAAAQIECBAgQIAAAQIECBAgQIAAAQIECBAgQIAAAQIECBAgQIAAAQIECBAgQIAAAQIECBAgQIAAAQIECBAgQIAAAQIECBAgQIAAAQIECBAgQIAAAQIECBAgQIAAAQIECBAgQIAAAQIECBAgQIAAAQIECBAgQIAAAQIDgRrUnC7p0wH0J0CAAAECBAgsF0i4CZevwHgECBAgQIAAAQIECBAgQIAAAQIECBAgQIDAMgH/LssWahwCBAgQIEDgOgH/LtetRCACBAgQIECAAAECBAgQIECAAAECBAgQIECAAAECBAgQIECAAAECBAgQIECAAAECBAgQIECAAAECBAgQIECAAAECBAgQIECAAAECBAgQIECAAAECBAgQIECAAAECBAgQIECAAAECBAgQIECAAAECBAgQIECAAAECBAgQIECAAAECBAgQIECAAAECBAgQqACCDsgoIgECBAgQIEAgWSDhJkz2lZ0AAQIECBAgQIAAAQIECBAgQIAAAQIECBB4T8C/y3s7NzEBAgQIECDwr4B/l3+9dSNAgAABAgQIECBAgAABAgQIECBAgAABAgQIECBAgAABAgQIECBAgAABAgQIECBAgAABAgQIECBAgAABAgQIECBAgAABAgQIECBAgAABAgQIECBAgAABAgQIECBAgAABAgQIECBAgAABAgQIECBAgAABAgQIECBAgAABAgQIECBAgAABAgQIECBAgACBgUANak6X9OkA+hMgQIAAAQIElgsk3ITLV2A8AgQIECBAgAABAgQIECBAgAABAgQIECBAYJmAf5dlCzUOAQIECBAgcJ2Af5frViIQAQIECBAgQIAAAQIECBAgQIAAAQIECBAgQIAAAQIECBAgQIAAAQIECBAgQIAAAQIECBAgQIAAAQIECBAgQIAAAQIECBAgQIAAAQIECBAgQIAAAQIECBAgQIAAAQIECBAgQIAAAQIECBAgQIAAAQIECBAgQIAAAQIECBAgQIAAAQIECBAgQIAAAQIECFQAQQdkFJEAAQIECBAgkCyQcBMm+8pOgAABAgQIECBAgAABAgQIECBAgAABAgQIvCfg3+W9nZuYAAECBAgQ+FfAv8u/3roRIECAAAECBAgQIECAAAECBAgQIECAAAECBAgQIECAAAECBAgQIECAAAECBAgQIECAAAECBAgQIECAAAECBAgQIECAAAECBAgQIECAAAECBAgQIECAAAECBAgQIECAAAECBAgQIECAAAECBAgQIECAAAECBAgQIECAAAECBAgQIECAAAECBAgQIECAwECgBjWnS/p0AP0JECBAgAABAssFEm7C5SswHgECBAgQIECAAAECBAgQIECAAAECBAgQILBMwL/LsoUahwABAgQIELhOwL/LdSsRiAABAgQIECBAgAABAgQIECBAgAABAgQIECBAgAABAgQIECBAgAABAgQIECBAgAABAgQIECBAgAABAgQIECBAgAABAgQIECBAgAABAgQIECBAgAABAgQIECBAgAABAgQIECBAgAABAgQIECBAgAABAgQIECBAgAABAgQIECBAgAABAgQIECBAgAABAgQqgKADMopIgAABAgQIEEgWSLgJk31lJ0CAAAECBAgQIECAAAECBAgQIECAAAECBN4T8O/y3s5NTIAAAQIECPwr4N/lX2/dCBAgQIAAAQIECBAgQIAAAQIECBAgQIAAAQIECBAgQIAAAQIECBAgQIAAAQIECBAgQIAAAQIECBAgQIAAAQIECBAgQIAAAQIECBAgQIAAAQIECBAgQIAAAQIECBAgQIAAAQIECBAgQIAAAQIECBAgQIAAAQIECBAgQIAAAQIECBAgQIAAAQIECBAgQGAgUIOa0yV9OoD+BAgQIECAAIHlAgk34fIVGI8AAQIECBAgQIAAAQIECBAgQIAAAQIECBBYJuDfZdlCjUOAAAECBAhcJ+Df5bqVCESAAAECBAgQIECAAAECBAgQIECAAAECBAgQIECAAAECBAgQIECAAAECBAgQIECAAAECBAgQIECAAAECBAgQIECAAAECBAgQIECAAAECBAgQIECAAAECBAgQIECAAAECBAgQIECAAAECBAgQIECAAAECBAgQIECAAAECBAgQIECAAAECBAgQIECAAAECFUDQARlFJECAAAECBAgkCyTchMm+shMgQIAAAQIECBAgQIAAAQIECBAgQIAAAQLvCfh3eW/nJiZAgAABAgT+FfDv8q+3bgQIECBAgAABAgQIECBAgAABAgQIECBAgAABAgQIECBAgAABAgQIECBAgAABAgQIECBAgAABAgQIECBAgAABAgQIECBAgAABAgQIECBAgAABAgQIECBAgAABAgQIECBAgAABAgQIECBAgAABAgQIECBAgAABAgQIECBAgAABAgQIECBAgAABAgQIECAwEKhBzemSPh1AfwIECBAgQIDAcoGEm3D5CoxHgAABAgQIECBAgAABAgQIECBAgAABAgQILBPw77JsocYhQIAAAQIErhPw73LdSgQiQIAAAQIECBAgQIAAAQIECBAgQIAAAQIECBAgQIAAAQIECBAgQIAAAQIECBAgQIAAAQIECBAgQIAAAQIECBAgQIAAAQIECBAgQIAAAQIECBAgQIAAAQIECBAgQIAAAQIECBAgQIAAAQIECBAgQIAAAQIECBAgQIAAAQIECBAgQIAAAQIECBAgQIAAgQog6ICMIhIgQIAAAQIEkgUSbsJkX9kJECBAgAABAgQIECBAgAABAgQIECBAgACB9wT8u7y3cxMTIECAAAEC/wr4d/nXWzcCBAgQIECAAAECBAgQIECAAAECBAgQIECAAAECBAgQIECAAAECBAgQIECAAAECBAgQIECAAAECBAgQIECAAAECBAgQIECAAAECBAgQIECAAAECBAgQIECAAAECBAgQIECAAAECBAgQIECAAAECBAgQIECAAAECBAgQIECAAAECBAgQIECAAAECBAgQGAjUoOZ0SZ8OoD8BAgQIECBAYLlAwk24fAXGI0CAAAECBAgQIECAAAECBAgQIECAAAECBJYJ+HdZtlDjECBAgAABAtcJ+He5biUCESBAgAABAgQIECBAgAABAgQIECBAgAABAgQIECBAgAABAgQIECBAgAABAgQIECBAgAABAgQIECBAgAABAgQIECBAgAABAgQIECBAgAABAgQIECBAgAABAgQIECBAgAABAgQIECBAgAABAgQIECBAgAABAgQIECBAgAABAgQIECBAgAABAgQIECBAgEAFEHRARhEJECBAgAABAskCCTdhsq/sBAgQIECAAAECBAgQIECAAAECBAgQIECAwHsC/l3e27mJCRAgQIAAgX8F/Lv8660bAQIECBAgQIAAAQIECBAgQIAAAQIECBAgQIAAAQIECBAgQIAAAQIECBAgQIAAAQIECBAgQIAAAQIECBAgQIAAAQIECBAgQIAAAQIECBAgQIAAAQIECBAgQIAAAQIECBAgQIAAAQIECBAgQIAAAQIECBAgQIAAAQIECBAgQIAAAQIECBAgQIAAAQIECAwEalBzuqRPB9CfAAECBAgQILBcIOEmXL4C4xEgQIAAAQIECBAgQIAAAQIECBAgQIAAAQLLBPy7LFuocQgQIECAAIHrBPy7XLcSgQgQIECAAAECBAgQIECAAAECBAgQIECAAAECBAgQIECAAAECBAgQIECAAAECBAgQIECAAAECBAgQIECAAAECBAgQIECAAAECBAgQIECAAAECBAgQIECAAAECBAgQIECAAAECBAgQIECAAAECBAgQIECAAAECBAgQIECAAAECBAgQIECAAAECBAgQIECgAgg6IKOIBAgQIECAAIFkgYSbMNlXdgIECBAgQIAAAQIECBAgQIAAAQIECBAgQOA9Af8u7+3cxAQIECBAgMC/Av5d/vXWjQABAgQIECBAgAABAgQIECBAgAABAgQIECBAgAABAgQIECBAgAABAgQIECBAgAABAgQIECBAgAABAgQIECBAgAABAgQIECBAgAABAgQIECBAgAABAgQIECBAgAABAgQIECBAgAABAgQIECBAgAABAgQIECBAgAABAgQIECBAgAABAgQIECBAgAABAgQGAjWoOV3SpwPoT4AAAQIECBBYLpBwEy5fgfEIECBAgAABAgQIECBAgAABAgQIECBAgACBZQL+XZYt1DgECBAgQIDAdQL+Xa5biUAECBAgQIAAAQIECBAgQIAAAQIECBAgQIAAAQIECBAgQIAAAQIECBAgQIAAAQIECBAgQIAAAQIECBAgQIAAAQIECBAgQIAAAQIECBAgQIAAAQIECBAgQIAAAQIECBAgQIAAAQIECBAgQIAAAQIECBAgQIAAAQIECBAgQIAAAQIECBAgQIAAAQIECBAgUAEEHZBRRAIECBAgQIBAskDCTZjsKzsBAgQIECBAgAABAgQIECBAgAABAgQIECDwnoB/l/d2bmICBAgQIEDgXwH/Lv9660aAAAECBAgQIECAAAECBAgQIECAAAECBAgQIECAAAECBAgQIECAAAECBAgQIECAAAECBAgQIECAAAECBAgQIECAAAECBAgQIECAAAECBAgQIECAAAECBAgQIECAAAECBAgQIECAAAECBAgQIECAAAECBAgQIECAAAECBAgQIECAAAECBAgQIECAAAECA4Ea1Jwu6dMB9CdAgAABAgQILBdIuAmXr8B4BAgQIECAAAECBAgQIECAAAECBAgQIECAwDIB/y7LFmocAgQIECBA4DoB/y7XrUQgAgQIECBAgAABAgQIECBAgAABAgQIECBAgAABAgQIECBAgAABAgQIECBAgAABAgQIECBAgAABAgQIECBAgAABAgQIECBAgAABAgQIECBAgAABAgQIECBAgAABAgQIECBAgAABAgQIECBAgAABAgQIECBAgAABAgQIECBAgAABAgQIECBAgAABAgQIEKgAgg7IKCIBAgQIECBAIFkg4SZM9pWdAAECBAgQIECAAAECBAgQIECAAAECBAgQeE/Av8t7OzcxAQIECBAg8K+Af5d/vXUjQIAAAQIECBAgQIAAAQIECBAgQIAAAQIECBAgQIAAAQIECBAgQIAAAQIECBAgQIAAAQIECBAgQIAAAQIECBAgQIAAAQIECBAgQIAAAQIECBAgQIAAAQIECBAgQIAAAQIECBAgQIAAAQIECBAgQIAAAQIECBAgQIAAAQIECBAgQIAAAQIECBAgQIAAgYFADWpOl/TpAPoTIECAAAECBJYLJNyEy1dgPAIECBAgQIAAAQIECBAgQIAAAQIECBAgQGCZgH+XZQs1DgECBAgQIHCdgH+X61YiEAECBAgQIECAAAECBAgQIECAAAECBAgQIECAAAECBAgQIECAAAECBAgQIECAAAECBAgQIECAAAECBAgQIECAAAECBAgQIECAAAECBAgQIECAAAECBAgQIECAAAECBAgQIECAAAECBAgQIECAAAECBAgQIECAAAECBAgQIECAAAECBAgQIECAAAECBAhUAEEHZBSRAAECBAgQIJAskHATJvvKToAAAQIECBAgQIAAAQIECBAgQIAAAQIECLwn4N/lvZ2bmAABAgQIEPhXwL/Lv966ESBAgAABAgQIECBAgAABAgQIECBAgAABAgQIECBAgAABAgQIECBAgAABAgQIECBAgAABAgQIECBAgAABAgQIECBAgAABAgQIECBAgAABAgQIECBAgAABAgQIECBAgAABAgQIECBAgAABAgQIECBAgAABAgQIECBAgAABAgQIECBAgAABAgQIECBAgMBAoAY1p0v6dAD9CRAgQIAAAQLLBRJuwuUrMB4BAgQIECBAgAABAgQIECBAgAABAgQIECCwTMC/y7KFGocAAQIECBC4TsC/y3UrEYgAAQIECBAgQIAAAQIECBAgQIAAAQIECBAgQIAAAQIECBAgQIAAAQIECBAgQIAAAQIECBAgQIAAAQIECBAgQIAAAQIECBAgQIAAAQIECBAgQIAAAQIECBAgQIAAAQIECBAgQIAAAQIECBAgQIAAAQIECBAgQIAAAQIECBAgQIAAAQIECBAgQIAAAQIEKoCgAzKKSIAAAQIECBBIFki4CZN9ZSdAgAABAgQIECBAgAABAgQIECBAgAABAgTeE/Dv8t7OTUyAAAECBAj8K+Df5V9v3QgQIECAAAECBAgQIECAAAECBAgQIECAAAECBAgQIECAAAECBAgQIECAAAECBAgQIECAAAECBAgQIECAAAECBAgQIECAAAECBAgQIECAAAECBAgQIECAAAECBAgQIECAAAECBAgQIECAAAECBAgQIECAAAECBAgQIECAAAECBAgQIECAAAECBAgQIEBgIFCDmtMlfTqA/gQIECBAgACB5QIJN+HyFRiPAAECBAgQIECAAAECBAgQIECAAAECBAgQWCbg32XZQo1DgAABAgQIXCfg3+W6lQhEgAABAgQIECBAgAABAgQIECBAgAABAgQIECBAgAABAgQIECBAgAABAgQIECBAgAABAgQIECBAgAABAgQIECBAgAABAgQIECBAgAABAgQIECBAgAABAgQIECBAgAABAgQIECBAgAABAgQIECBAgAABAgQIECBAgAABAgQIECBAgAABAgQIECBAgAABAhVA0AEZRSRAgAABAgQIJAsk3ITJvrITIECAAAECBAgQIECAAAECBAgQIECAAAEC7wn4d3lv5yYmQIAAAQIE/hXw7/Kvt24ECBAgQIAAAQIECBAgQIAAAQIECBAgQIAAAQIECBAgQIAAAQIECBAgQIAAAQIECBAgQIAAAQIECBAgQIAAAQIECBAgQIAAAQIECBAgQIAAAQIECBAgQIAAAQIECBAgQIAAAQIECBAgQIAAAQIECBAgQIAAAQIECBAgQIAAAQIECBAgQKqdprsAACAASURBVIAAAQIECBAgMBCoQc3pkj4dQH8CBAgQIECAwHKBhJtw+QqMR4AAAQIECBAgQIAAAQIECBAgQIAAAQIECCwT8O+ybKHGIUCAAAECBK4T8O9y3UoEIkCAAAECBAgQIECAAAECBAgQIECAAAECBAgQIECAAAECBAgQIECAAAECBAgQIECAAAECBAgQIECAAAECBAgQIECAAAECBAgQIECAAAECBAgQIECAAAECBAgQIECAAAECBAgQIECAAAECBAgQIECAAAECBAgQIECAAAECBAgQIECAAAECBAgQIECAAIEKIOiAjCISIECAAAECBJIFEm7CZF/ZCRAgQIAAAQIECBAgQIAAAQIECBAgQIAAgfcE/Lu8t3MTEyBAgAABAv8K+Hf511s3AgQIECBAgAABAgQIECBAgAABAgQIECBAgAABAgQIECBAgAABAgQIECBAgAABAgQIECBAgAABAgQIECBAgAABAgQIECBAgAABAgQIECBAgAABAgQIECBAgAABAgQIECBAgAABAgQIECBAgAABAgQIECBAgAABAgQIECBAgAABAgQIECBAgAABAgQIEBgI1KDmdEmfDqA/AQIECBAgQGC5QMJNuHwFxiNAgAABAgQIECBAgAABAgQIECBAgAABAgSWCfh3WbZQ4xAgQIAAAQLXCfh3uW4lAhEgQIAAAQIECBAgQIAAAQIECBAgQIAAAQIECBAgQIAAAQIECBAgQIAAAQIECBAgQIAAAQIECBAgQIAAAQIECBAgQIAAAQIECBAgQIAAAQIECBAgQIAAAQIECBAgQIAAAQIECBAgQIAAAQIECBAgQIAAAQIECBAgQIAAAQIECBAgQIAAAQIECBAgQIBABRB0QEYRCRAgQIAAAQLJAgk3YbKv7AQIECBAgAABAgQIECBAgAABAgQIECBAgMB7Av5d3tu5iQkQIECAAIF/Bfy7/OutGwECBAgQIECAAAECBAgQIECAAAECBAgQIECAAAECBAgQIECAAAECBAgQIECAAAECBAgQIECAAAECBAgQIECAAAECBAgQIECAAAECBAgQIECAAAECBAgQIECAAAECBAgQIECAAAECBAgQIECAAAECBAgQIECAAAECBAgQIECAAAECBAgQIECAAAECBAgMBGpQc7qkTwfQnwABAgQIECCwXCDhJly+AuMRIECAAAECBAgQIECAAAECBAgQIECAAAECywT8uyxbqHEIECBAgACB6wT8u1y3EoEIECBAgAABAgQIECBAgAABAgQIECBAgAABAgQIECBAgAABAgQIECBAgAABAgQIECBAgAABAgQIECBAgAABAgQIECBAgAABAgQIECBAgAABAgQIECBAgAABAgQIECBAgAABAgQIECBAgAABAgQIECBAgAABAgQIECBAgAABAgQIECBAgAABAgQIECBAoAIIOiCjiAQIECBAgACBZIGEmzDZV3YCBAgQIECAAAECBAgQIECAAAECBAgQIEDgPQH/Lu/t3MQECBAgQIDAvwL+Xf711o0AAQIECBAgQIAAAQIECBAgQIAAAQIECBAgQIAAAQIECBAgQIAAAQIECBAgQIAAAQIECBAgQIAAAQIECBAgQIAAAQIECBAgQIAAAQIECBAgQIAAAQIECBAgQIAAAQIECBAgQIAAAQIECBAgQIAAAQIECBAgQIAAAQIECBAgQIAAAQIECBAgQIAAAQIEBgI1qDld0qcD6E+AAAECBAgQWC6QcBMuX4HxCBAgQIAAAQIECBAgQIAAAQIECBAgQIAAgWUC/l2WLdQ4BAgQIECAwHUC/l2uW4lABAgQIECAAAECBAgQIECAAAECBAgQIECAAAECBAgQIECAAAECBAgQIECAAAECBAgQIECAAAECBAgQIECAAAECBAgQIECAAAECBAgQIECAAAECBAgQIECAAAECBAgQIECAAAECBAgQIECAAAECBAgQIECAAAECBAgQIECAAAECBAgQIECAAAECBAgQIFABBB2QUUQCBAgQIECAQLJAwk2Y7Cs7AQIECBAgQIAAAQIECBAgQIAAAQIECBAg8J6Af5f3dm5iAgQIECBA4F8B/y7/eutGgAABAgQIECBAgAABAgQIECBAgAABAgQIECBAgAABAgQIECBAgAABAgQIECBAgAABAgQIECBAgAABAgQIECBAgAABAgQIECBAgAABAgQIECBAgAABAgQIECBAgAABAgQIECBAgAABAgQIECBAgAABAgQIECBAgAABAgQIECBAgAABAgQIECBAgAABAgOBGtScLunTAfQnQIAAAQIECCwXSLgJl6/AeAQIECBAgAABAgQIECBAgAABAgQIECBAgMAyAf8uyxZqHAIECBAgQOA6Af8u161EIAIECBAgQIAAAQIECBAgQIAAAQIECBAgQIAAAQIECBAgQIAAAQIECBAgQIAAAQIECBAgQIAAAQIECBAgQIAAAQIECBAgQIAAAQIECBAgQIAAAQIECBAgQIAAAQIECBAgQIAAAQIECBAgQIAAAQIECBAgQIAAAQIECBAgQIAAAQIECBAgQIAAAQIECBCoAIIOyCgiAQIECBAgQCBZIOEmTPaVnQABAgQIECBAgAABAgQIECBAgAABAgQIEHhPwL/Lezs3MQECBAgQIPCvgH+Xf711I0CAAAECBAgQIECAAAECBAgQIECAAAECBAgQIECAAAECBAgQIECAAAECBAgQIECAAAECBAgQIECAAAECBAgQIECAAAECBAgQIECAAAECBAgQIECAAAECBAgQIECAAAECBAgQIECAAAECBAgQIECAAAECBAgQIECAAAECBAgQIECAAAECBAgQIECAAIGBQA1qTpf06QD6EyBAgAABAgSWCyTchMtXYDwCBAgQIECAAAECBAgQIECAAAECBAgQIEBgmYB/l2ULNQ4BAgQIECBwnYB/l+tWIhABAgQIECBAgAABAgQIECBAgAABAgQIECBAgAABAgQIECBAgAABAgQIECBAgAABAgQIECBAgAABAgQIECBAgAABAgQIECBAgAABAgQIECBAgAABAgQIECBAgAABAgQIECBAgAABAgQIECBAgAABAgQIECBAgAABAgQIECBAgAABAgQIECBAgAABAgQIVABBB2QUkQABAgQIECCQLJBwEyb7yk6AAAECBAgQIECAAAECBAgQIECAAAECBAi8J+Df5b2dm5gAAQIECBD4V8C/y7/euhEgQIAAAQIECBAgQIAAAQIECBAgQIAAAQIECBAgQIAAAQIECBAgQIAAAQIECBAgQIAAAQIECBAgQIAAAQIECBAgQIAAAQIECBAgQIAAAQIECBAgQIAAAQIECBAgQIAAAQIECBAgQIAAAQIECBAgQIAAAQIECBAgQIAAAQIECBAgQIAAAQIECBAgQIDAQKAGNadL+nQA/QkQIECAAAECywUSbsLlKzAeAQIECBAgQIAAAQIECBAgQIAAAQIECBAgsEzAv8uyhRqHAAECBAgQuE7Av8t1KxGIAAECBAgQIECAAAECBAgQIECAAAECBAgQIECAAAECBAgQIECAAAECBAgQIECAAAECBAgQIECAAAECBAgQIECAAAECBAgQIECAAAECBAgQIECAAAECBAgQIECAAAECBAgQIECAAAECBAgQIECAAAECBAgQIECAAAECBAgQIECAAAECBAgQIECAAAECBCqAoAMyikiAAAECBAgQSBZIuAmTfWUnQIAAAQIECBAgQIAAAQIECBAgQIAAAQIE3hPw7/Lezk1MgAABAgQI/Cvg3+Vfb90IECBAgAABAgQIECBAgAABAgQIECBAgAABAgQIECBAgAABAgQIECBAgAABAgQIECBAgAABAgQIECBAgAABAgQIECBAgAABAgQIECBAgAABAgQIECBAgAABAgQIECBAgAABAgQIECBAgAABAgQIECBAgAABAgQIECBAgAABAgQIECBAgAABAgQIECBAYCBQg5rTJX06gP4ECBAgQIAAgeUCCTfh8hUYjwABAgQIECBAgAABAgQIECBAgAABAgQIEFgm4N9l2UKNQ4AAAQIECFwn4N/lupUIRIAAAQIECBAgQIAAAQIECBAgQIAAAQIECBAgQIAAAQIECBAgQIAAAQIECBAgQIAAAQIECBAgQIAAAQIECBAgQIAAAQIECBAgQIAAAQIECBAgQIAAAQIECBAgQIAAAQIECBAgQIAAAQIECBAgQIAAAQIECBAgQIAAAQIECBAgQIAAAQIECBAgQIAAAQIVQNABGUUkQIAAAQIECCQLJNyEyb6yEyBAgAABAgQIECBAgAABAgQIECBAgAABAu8J+Hd5b+cmJkCAAAECBP4V8O/yr7duBAgQIECAAAECBAgQIECAAAECBAgQIECAAAECBAgQIECAAAECBAgQIECAAAECBAgQIECAAAECBAgQIECAAAECBAgQIECAAAECBAgQIECAAAECBAgQIECAAAECBAgQIECAAAECBAgQIECAAAECBAgQIECAAAECBAgQIECAAAECBAgQIECAAAECBAgQIDAQqEHN6ZI+HUB/AgQIECBAgMBygYSbcPkKjEeAAAECBAgQIECAAAECBAgQIECAAAECBAgsE/DvsmyhxiFAgAABAgSuE/Dvct1KBCJAgAABAgQIECBAgAABAgQIECBAgAABAgQIECBAgAABAgQIECBAgAABAgQIECBAgAABAgQIECBAgAABAgQIECBAgAABAgQIECBAgAABAgQIECBAgAABAgQIECBAgAABAgQIECBAgAABAgQIECBAgAABAgQIECBAgAABAgQIECBAgAABAgQIECBAgACBCiDogIwiEiBAgAABAgSSBRJuwmRf2QkQIECAAAECBAgQIECAAAECBAgQIECAAIH3BPy7vLdzExMgQIAAAQL/Cvh3+ddbNwIECBAgQIAAAQIECBAgQIAAAQIECBAgQIAAAQIECBAgQIAAAQIECBAgQIAAAQIECBAgQIAAAQIECBAgQIAAAQIECBAgQIAAAQIECBAgQIAAAQIECBAgQIAAAQIECBAgQIAAAQIECBAgQIAAAQIECBAgQIAAAQIECBAgQIAAAQIECBAgQIAAAQIECBAYCNSg5nRJnw6gPwECBAgQIEBguUDCTbh8BcYjQIAAAQIECBAgQIAAAQIECBAgQIAAAQIElgn4d1m2UOMQIECAAAEC1wn4d7luJQIRIECAAAECBAgQIECAAAECBAgQIECAAAECBAgQIECAAAECBAgQIECAAAECBAgQIECAAAECBAgQIECAAAECBAgQIECAAAECBAgQIECAAAECBAgQIECAAAECBAgQIECAAAECBAgQIECAAAECBAgQIECAAAECBAgQIECAAAECBAgQIECAAAECBAgQIECAQAUQdEBGEQkQIECAAAECyQIJN2Gyr+wECBAgQIAAAQIECBAgQIAAAQIECBAgQIDAewL+Xd7buYkJECBAgACBfwX8u/zrrRsBAgQIECBAgAABAgQIECBAgAABAgQIECBAgAABAgQIECBAgAABAgQIECBAgAABAgQIECBAgAABAgQIECBAgAABAgQIECBAgAABAgQIECBAgAABAgQIECBAgAABAgQIECBAgAABAgQIECBAgAABAgQIECBAgAABAgQIECBAgAABAgQIECBAgAABAgQIDARqUHO6pE8H0J8AAQIECBAgsFwg4SZcvgLjESBAgAABAgQIECBAgAABAgQIECBAgAABAssE/LssW6hxCBAgQIAAgesE/LtctxKBCBAgQIAAAQIECBAgQIAAAQIECBAgQIAAAQIECBAgQIAAAQIECBAgQIAAAQIECBAgQIAAAQIECBAgQIAAAQIECBAgQIAAAQIECBAgQIAAAQIECBAgQIAAAQIECBAgQIAAAQIECBAgQIAAAQIECBAgQIAAAQIECBAgQIAAAQIECBAgQIAAAQIECBAgQKACCDogo4gECBAgQIAAgWSBhJsw2Vd2AgQIECBAgAABAgQIECBAgAABAgQIECBA4D0B/y7v7dzEBAgQIECAwL8C/l3+9daNAAECBAgQIECAAAECBAgQIECAAAECBAgQIECAAAECBAgQIECAAAECBAgQIECAAAECBAgQIECAAAECBAgQIECAAAECBAgQIECAAAECBAgQIECAAAECBAgQIECAAAECBAgQIECAAAECBAgQIECAAAECBAgQIECAAAECBAgQIECAAAECBAgQIECAAAECBAYCNag5XdKnA+hPgAABAgQIEFgukHATLl+B8QgQIECAAAECBAgQIECAAAECBAgQIECAAIFlAv5dli3UOAQIECBAgMB1Av5drluJQAQIECBAgAABAgQIECBAgAABAgQIECBAgAABAgQIECBAgAABAgQIECBAgAABAgQIECBAgAABAgQIECBAgAABAgQIECBAgAABAgQIECBAgAABAgQIECBAgAABAgQIECBAgAABAgQIECBAgAABAgQIECBAgAABAgQIECBAgAABAgQIECBAgAABAgQIECBQAQQdkFFEAgQIECBAgECyQMJNmOwrOwECBAgQIECAAAECBAgQIECAAAECBAgQIPCegH+X93ZuYgIECBAgQOBfAf8u/3rrRoAAAQIECBAgQIAAAQIECBAgQIAAAQIECBAgQIAAAQIECBAgQIAAAQIECBAgQIAAAQIECBAgQIAAAQIECBAgQIAAAQIECBAgQIAAAQIECBAgQIAAAQIECBAgQIAAAQIECBAgQIAAAQIECBAgQIAAAQIECBAgQIAAAQIECBAgQIAAAQIECBAgQIAAAQIDgRrUnC7p0wH0J0CAAAECBAgsF0i4CZevwHgECBAgQIAAAQIECBAgQIAAAQIECBAgQIDAMgH/LssWahwCBAgQIEDgOgH/LtetRCACBAgQIECAAAECBAgQIECAAAECBAgQIECAAAECBAgQIECAAAECBAgQIECAAAECBAgQIECAAAECBAgQIECAAAECBAgQIECAAAECBAgQIECAAAECBAgQIECAAAECBAgQIECAAAECBAgQIECAAAECBAgQIECAAAECBAgQIECAAAECBAgQIECAAAECBAgQqACCDsgoIgECBAgQIEAgWSDhJkz2lZ0AAQIECBAgQIAAAQIECBAgQIAAAQIECBB4T8C/y3s7NzEBAgQIECDwr4B/l3+9dSNAgAABAgQIECBAgAABAgQIECBAgAABAgQIECBAgAABAgQIECBAgAABAgQIECBAgAABAgQIECBAgAABAgQIECBAgAABAgQIECBAgAABAgQIECBAgAABAgQIECBAgAABAgQIECBAgAABAgQIECBAgAABAgQIECBAgAABAgQIECBAgAABAgQIECBAgACBgUANak6X9OkA+hMgQIAAAQIElgsk3ITLV2A8AgQIECBAgAABAgQIECBAgAABAgQIECBAYJmAf5dlCzUOAQIECBAgcJ2Af5frViIQAQIECBAgQIAAAQIECBAgQIAAAQIECBAgQIAAAQIECBAgQIAAAQIECBAgQIAAAQIECBAgQIAAAQIECBAgQIAAAQIECBAgQIAAAQIECBAgQIAAAQIECBAgQIAAAQIECBAgQIAAAQIECBAgQIAAAQIECBAgQIAAAQIECBAgQIAAAQIECBAgQIAAAQIECFQAQQdkFJEAAQIECBAgkCyQcBMm+8pOgAABAgQIECBAgAABAgQIECBAgAABAgQIvCfg3+W9nZuYAAECBAgQ+FfAv8u/3roRIECAAAECBAgQIECAAAECBAgQIECAAAECBAgQIECAAAECBAgQIECAAAECBAgQIECAAAECBAgQIECAAAECBAgQIECAAAECBAgQIECAAAECBAgQIECAAAECBAgQIECAAAECBAgQIECAAAECBAgQIECAAAECBAgQIECAAAECBAgQIECAAAECBAgQIECAwECgBjWnS/p0AP0JECBAgAABAssFEm7C5SswHgECBAgQIECAAAECBAgQIECAAAECBAgQILBMwL/LsoUahwABAgQIELhOwL/LdSsRiAABAgQIECBAgAABAgQIECBAgAABAgQIECBAgAABAgQIECBAgAABAgQIECBAgAABAgQIECBAgAABAgQIECBAgAABAgQIECBAgAABAgQIECBAgAABAgQIECBAgAABAgQIECBAgAABAgQIECBAgAABAgQIECBAgAABAgQIECBAgAABAgQIECBAgAABAgQqgKADMopIgAABAgQIEEgWSLgJk31lJ0CAAAECBAgQIECAAAECBAgQIECAAAECBN4T8O/y3s5NTIAAAQIECPwr4N/lX2/dCBAgQIAAAQIECBAgQIAAAQIECBAgQIAAAQIECBAgQIAAAQIECBAgQIAAAQIECBAgQIAAAQIECBAgQIAAAQIECBAgQIAAAQIECBAgQIAAAQIECBAgQIAAAQIECBAgQIAAAQIECBAgQIAAAQIECBAgQIAAAQIECBAgQIAAAQIECBAgQIAAAQIECBAgQGAgUIOa0yV9OoD+BAgQIECAAIHlAgk34fIVGI8AAQIECBAgQIAAAQIECBAgQIAAAQIECBBYJuDfZdlCjUOAAAECBAhcJ+Df5bqVCESAAAECBAgQIECAAAECBAgQIECAAAECBAgQIECAAAECBAgQIECAAAECBAgQIECAAAECBAgQIECAAAECBAgQIECAAAECBAgQIECAAAECBAgQIECAAAECBAgQIECAAAECBAgQIECAAAECBAgQIECAAAECBAgQIECAAAECBAgQIECAAAECBAgQIECAAAECFUDQARlFJECAAAECBAgkCyTchMm+shMgQIAAAQIECBAgQIAAAQIECBAgQIAAAQIECBAgQIAAAQIECBAgQIAAAQIECBAgQIAAAQIECBAgQIAAAQIECBAgQIAAAQIECBAgQIAAAQIECBAgQIAAAQIECBAgQIAAAQIECBAgQIAAAQIECBAgQIAAAQIECBAgQIAAAQIECBAgQIAAAQIECBAgQIAAAQIECBAgQIAAAQIECBAgQIAAAQIECBAgQIAAAQIECBAgQIAAAQLLBSpgvg7IKCIBAgQIECBAIFkg4SZM9pWdAAECBAgQIECAAAECBAgQIECAAAECBAgQIECAAAECBAgQIECAAAECBAgQIECAwNduHdQAAAMhAAv+RW8q7gGpAQJ9QY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I5WPwgAAIABJREFU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R+nw1UAAAGjUlEQV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zgAyqdbSeCZi9zAAAAAElFTkSuQmCC"/>
          <p:cNvSpPr>
            <a:spLocks noChangeAspect="1" noChangeArrowheads="1"/>
          </p:cNvSpPr>
          <p:nvPr/>
        </p:nvSpPr>
        <p:spPr bwMode="auto">
          <a:xfrm>
            <a:off x="42334" y="-91017"/>
            <a:ext cx="17532350" cy="1394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sp>
        <p:nvSpPr>
          <p:cNvPr id="9"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2" name="Rectangle 1"/>
          <p:cNvSpPr/>
          <p:nvPr/>
        </p:nvSpPr>
        <p:spPr>
          <a:xfrm>
            <a:off x="4811631" y="1261060"/>
            <a:ext cx="2580640" cy="66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TYPES</a:t>
            </a:r>
            <a:endParaRPr lang="en-US" dirty="0"/>
          </a:p>
        </p:txBody>
      </p:sp>
      <p:sp>
        <p:nvSpPr>
          <p:cNvPr id="4" name="Rectangle 3"/>
          <p:cNvSpPr/>
          <p:nvPr/>
        </p:nvSpPr>
        <p:spPr>
          <a:xfrm>
            <a:off x="-822960" y="2969446"/>
            <a:ext cx="6096000" cy="923330"/>
          </a:xfrm>
          <a:prstGeom prst="rect">
            <a:avLst/>
          </a:prstGeom>
        </p:spPr>
        <p:txBody>
          <a:bodyPr>
            <a:spAutoFit/>
          </a:bodyPr>
          <a:lstStyle/>
          <a:p>
            <a:pPr algn="ctr"/>
            <a:r>
              <a:rPr lang="en-US" b="1" dirty="0" smtClean="0">
                <a:solidFill>
                  <a:srgbClr val="2C3E50"/>
                </a:solidFill>
                <a:latin typeface="Segoe UI" panose="020B0502040204020203" pitchFamily="34" charset="0"/>
              </a:rPr>
              <a:t>Ultrasonic Mist Generators</a:t>
            </a:r>
          </a:p>
          <a:p>
            <a:r>
              <a:rPr lang="en-US" dirty="0" smtClean="0"/>
              <a:t/>
            </a:r>
            <a:br>
              <a:rPr lang="en-US" dirty="0" smtClean="0"/>
            </a:br>
            <a:endParaRPr lang="en-US" dirty="0"/>
          </a:p>
        </p:txBody>
      </p:sp>
      <p:sp>
        <p:nvSpPr>
          <p:cNvPr id="6" name="Rectangle 5"/>
          <p:cNvSpPr/>
          <p:nvPr/>
        </p:nvSpPr>
        <p:spPr>
          <a:xfrm>
            <a:off x="3048000" y="2967335"/>
            <a:ext cx="6096000" cy="923330"/>
          </a:xfrm>
          <a:prstGeom prst="rect">
            <a:avLst/>
          </a:prstGeom>
        </p:spPr>
        <p:txBody>
          <a:bodyPr>
            <a:spAutoFit/>
          </a:bodyPr>
          <a:lstStyle/>
          <a:p>
            <a:pPr algn="ctr"/>
            <a:r>
              <a:rPr lang="en-US" b="1" dirty="0">
                <a:solidFill>
                  <a:srgbClr val="2C3E50"/>
                </a:solidFill>
                <a:latin typeface="Segoe UI" panose="020B0502040204020203" pitchFamily="34" charset="0"/>
              </a:rPr>
              <a:t>Compressed Air Mist Systems</a:t>
            </a:r>
          </a:p>
          <a:p>
            <a:r>
              <a:rPr lang="en-US" dirty="0"/>
              <a:t/>
            </a:r>
            <a:br>
              <a:rPr lang="en-US" dirty="0"/>
            </a:br>
            <a:endParaRPr lang="en-US" dirty="0"/>
          </a:p>
        </p:txBody>
      </p:sp>
      <p:sp>
        <p:nvSpPr>
          <p:cNvPr id="7" name="Rectangle 6"/>
          <p:cNvSpPr/>
          <p:nvPr/>
        </p:nvSpPr>
        <p:spPr>
          <a:xfrm>
            <a:off x="7458172" y="2969739"/>
            <a:ext cx="6096000" cy="923330"/>
          </a:xfrm>
          <a:prstGeom prst="rect">
            <a:avLst/>
          </a:prstGeom>
        </p:spPr>
        <p:txBody>
          <a:bodyPr>
            <a:spAutoFit/>
          </a:bodyPr>
          <a:lstStyle/>
          <a:p>
            <a:pPr algn="ctr"/>
            <a:r>
              <a:rPr lang="en-US" b="1" dirty="0">
                <a:solidFill>
                  <a:srgbClr val="2C3E50"/>
                </a:solidFill>
                <a:latin typeface="Segoe UI" panose="020B0502040204020203" pitchFamily="34" charset="0"/>
              </a:rPr>
              <a:t>Heated Vapor Generators</a:t>
            </a:r>
          </a:p>
          <a:p>
            <a:r>
              <a:rPr lang="en-US" dirty="0"/>
              <a:t/>
            </a:r>
            <a:br>
              <a:rPr lang="en-US" dirty="0"/>
            </a:br>
            <a:endParaRPr lang="en-US" dirty="0"/>
          </a:p>
        </p:txBody>
      </p:sp>
      <p:sp>
        <p:nvSpPr>
          <p:cNvPr id="8" name="Rectangle 7"/>
          <p:cNvSpPr/>
          <p:nvPr/>
        </p:nvSpPr>
        <p:spPr>
          <a:xfrm>
            <a:off x="66365" y="3503275"/>
            <a:ext cx="3962400" cy="1200329"/>
          </a:xfrm>
          <a:prstGeom prst="rect">
            <a:avLst/>
          </a:prstGeom>
        </p:spPr>
        <p:txBody>
          <a:bodyPr wrap="square">
            <a:spAutoFit/>
          </a:bodyPr>
          <a:lstStyle/>
          <a:p>
            <a:r>
              <a:rPr lang="en-US" sz="1200" dirty="0">
                <a:solidFill>
                  <a:srgbClr val="333333"/>
                </a:solidFill>
                <a:latin typeface="Segoe UI" panose="020B0502040204020203" pitchFamily="34" charset="0"/>
              </a:rPr>
              <a:t>Ultrasonic mist generators use high-frequency sound waves (typically 1.7-2.4 MHz) to create fine water droplets through cavitation and surface wave phenomena.</a:t>
            </a:r>
          </a:p>
          <a:p>
            <a:r>
              <a:rPr lang="en-US" sz="1200" dirty="0">
                <a:solidFill>
                  <a:srgbClr val="333333"/>
                </a:solidFill>
                <a:latin typeface="Segoe UI" panose="020B0502040204020203" pitchFamily="34" charset="0"/>
              </a:rPr>
              <a:t/>
            </a:r>
            <a:br>
              <a:rPr lang="en-US" sz="1200" dirty="0">
                <a:solidFill>
                  <a:srgbClr val="333333"/>
                </a:solidFill>
                <a:latin typeface="Segoe UI" panose="020B0502040204020203" pitchFamily="34" charset="0"/>
              </a:rPr>
            </a:br>
            <a:endParaRPr lang="en-US" sz="1200" dirty="0"/>
          </a:p>
        </p:txBody>
      </p:sp>
      <p:sp>
        <p:nvSpPr>
          <p:cNvPr id="10" name="Rectangle 9"/>
          <p:cNvSpPr/>
          <p:nvPr/>
        </p:nvSpPr>
        <p:spPr>
          <a:xfrm>
            <a:off x="43215" y="4491568"/>
            <a:ext cx="2072640" cy="1384995"/>
          </a:xfrm>
          <a:prstGeom prst="rect">
            <a:avLst/>
          </a:prstGeom>
        </p:spPr>
        <p:txBody>
          <a:bodyPr wrap="square">
            <a:spAutoFit/>
          </a:bodyPr>
          <a:lstStyle/>
          <a:p>
            <a:r>
              <a:rPr lang="en-US" sz="1050" b="1" dirty="0">
                <a:solidFill>
                  <a:srgbClr val="2C3E50"/>
                </a:solidFill>
                <a:latin typeface="Segoe UI" panose="020B0502040204020203" pitchFamily="34" charset="0"/>
              </a:rPr>
              <a:t>Advantages</a:t>
            </a:r>
          </a:p>
          <a:p>
            <a:pPr>
              <a:buFont typeface="Arial" panose="020B0604020202020204" pitchFamily="34" charset="0"/>
              <a:buChar char="•"/>
            </a:pPr>
            <a:r>
              <a:rPr lang="en-US" sz="1050" dirty="0">
                <a:solidFill>
                  <a:srgbClr val="333333"/>
                </a:solidFill>
                <a:latin typeface="Segoe UI" panose="020B0502040204020203" pitchFamily="34" charset="0"/>
              </a:rPr>
              <a:t>Very fine droplet size (1-5 </a:t>
            </a:r>
            <a:r>
              <a:rPr lang="en-US" sz="1050" dirty="0" err="1">
                <a:solidFill>
                  <a:srgbClr val="333333"/>
                </a:solidFill>
                <a:latin typeface="Segoe UI" panose="020B0502040204020203" pitchFamily="34" charset="0"/>
              </a:rPr>
              <a:t>μm</a:t>
            </a:r>
            <a:r>
              <a:rPr lang="en-US" sz="1050" dirty="0">
                <a:solidFill>
                  <a:srgbClr val="333333"/>
                </a:solidFill>
                <a:latin typeface="Segoe UI" panose="020B0502040204020203" pitchFamily="34" charset="0"/>
              </a:rPr>
              <a:t>)</a:t>
            </a:r>
          </a:p>
          <a:p>
            <a:pPr>
              <a:buFont typeface="Arial" panose="020B0604020202020204" pitchFamily="34" charset="0"/>
              <a:buChar char="•"/>
            </a:pPr>
            <a:r>
              <a:rPr lang="en-US" sz="1050" dirty="0">
                <a:solidFill>
                  <a:srgbClr val="333333"/>
                </a:solidFill>
                <a:latin typeface="Segoe UI" panose="020B0502040204020203" pitchFamily="34" charset="0"/>
              </a:rPr>
              <a:t>Low power consumption</a:t>
            </a:r>
          </a:p>
          <a:p>
            <a:pPr>
              <a:buFont typeface="Arial" panose="020B0604020202020204" pitchFamily="34" charset="0"/>
              <a:buChar char="•"/>
            </a:pPr>
            <a:r>
              <a:rPr lang="en-US" sz="1050" dirty="0">
                <a:solidFill>
                  <a:srgbClr val="333333"/>
                </a:solidFill>
                <a:latin typeface="Segoe UI" panose="020B0502040204020203" pitchFamily="34" charset="0"/>
              </a:rPr>
              <a:t>Quiet operation</a:t>
            </a:r>
          </a:p>
          <a:p>
            <a:pPr>
              <a:buFont typeface="Arial" panose="020B0604020202020204" pitchFamily="34" charset="0"/>
              <a:buChar char="•"/>
            </a:pPr>
            <a:r>
              <a:rPr lang="en-US" sz="1050" dirty="0">
                <a:solidFill>
                  <a:srgbClr val="333333"/>
                </a:solidFill>
                <a:latin typeface="Segoe UI" panose="020B0502040204020203" pitchFamily="34" charset="0"/>
              </a:rPr>
              <a:t>No moving parts</a:t>
            </a:r>
          </a:p>
          <a:p>
            <a:pPr>
              <a:buFont typeface="Arial" panose="020B0604020202020204" pitchFamily="34" charset="0"/>
              <a:buChar char="•"/>
            </a:pPr>
            <a:r>
              <a:rPr lang="en-US" sz="1050" dirty="0">
                <a:solidFill>
                  <a:srgbClr val="333333"/>
                </a:solidFill>
                <a:latin typeface="Segoe UI" panose="020B0502040204020203" pitchFamily="34" charset="0"/>
              </a:rPr>
              <a:t>Precise control</a:t>
            </a:r>
          </a:p>
          <a:p>
            <a:r>
              <a:rPr lang="en-US" sz="1050" dirty="0">
                <a:solidFill>
                  <a:srgbClr val="333333"/>
                </a:solidFill>
                <a:latin typeface="Segoe UI" panose="020B0502040204020203" pitchFamily="34" charset="0"/>
              </a:rPr>
              <a:t/>
            </a:r>
            <a:br>
              <a:rPr lang="en-US" sz="1050" dirty="0">
                <a:solidFill>
                  <a:srgbClr val="333333"/>
                </a:solidFill>
                <a:latin typeface="Segoe UI" panose="020B0502040204020203" pitchFamily="34" charset="0"/>
              </a:rPr>
            </a:br>
            <a:endParaRPr lang="en-US" sz="1050" dirty="0"/>
          </a:p>
        </p:txBody>
      </p:sp>
      <p:sp>
        <p:nvSpPr>
          <p:cNvPr id="11" name="Rectangle 10"/>
          <p:cNvSpPr/>
          <p:nvPr/>
        </p:nvSpPr>
        <p:spPr>
          <a:xfrm>
            <a:off x="1920240" y="4475350"/>
            <a:ext cx="2243666" cy="1107996"/>
          </a:xfrm>
          <a:prstGeom prst="rect">
            <a:avLst/>
          </a:prstGeom>
        </p:spPr>
        <p:txBody>
          <a:bodyPr wrap="square">
            <a:spAutoFit/>
          </a:bodyPr>
          <a:lstStyle/>
          <a:p>
            <a:r>
              <a:rPr lang="en-US" sz="1100" b="1" dirty="0">
                <a:solidFill>
                  <a:srgbClr val="2C3E50"/>
                </a:solidFill>
                <a:latin typeface="Segoe UI" panose="020B0502040204020203" pitchFamily="34" charset="0"/>
              </a:rPr>
              <a:t>Limitations</a:t>
            </a:r>
          </a:p>
          <a:p>
            <a:pPr>
              <a:buFont typeface="Arial" panose="020B0604020202020204" pitchFamily="34" charset="0"/>
              <a:buChar char="•"/>
            </a:pPr>
            <a:r>
              <a:rPr lang="en-US" sz="1100" dirty="0">
                <a:solidFill>
                  <a:srgbClr val="333333"/>
                </a:solidFill>
                <a:latin typeface="Segoe UI" panose="020B0502040204020203" pitchFamily="34" charset="0"/>
              </a:rPr>
              <a:t>Limited water quality tolerance</a:t>
            </a:r>
          </a:p>
          <a:p>
            <a:pPr>
              <a:buFont typeface="Arial" panose="020B0604020202020204" pitchFamily="34" charset="0"/>
              <a:buChar char="•"/>
            </a:pPr>
            <a:r>
              <a:rPr lang="en-US" sz="1100" dirty="0">
                <a:solidFill>
                  <a:srgbClr val="333333"/>
                </a:solidFill>
                <a:latin typeface="Segoe UI" panose="020B0502040204020203" pitchFamily="34" charset="0"/>
              </a:rPr>
              <a:t>Scale buildup issues</a:t>
            </a:r>
          </a:p>
          <a:p>
            <a:pPr>
              <a:buFont typeface="Arial" panose="020B0604020202020204" pitchFamily="34" charset="0"/>
              <a:buChar char="•"/>
            </a:pPr>
            <a:r>
              <a:rPr lang="en-US" sz="1100" dirty="0">
                <a:solidFill>
                  <a:srgbClr val="333333"/>
                </a:solidFill>
                <a:latin typeface="Segoe UI" panose="020B0502040204020203" pitchFamily="34" charset="0"/>
              </a:rPr>
              <a:t>Lower output capacity</a:t>
            </a:r>
          </a:p>
          <a:p>
            <a:pPr>
              <a:buFont typeface="Arial" panose="020B0604020202020204" pitchFamily="34" charset="0"/>
              <a:buChar char="•"/>
            </a:pPr>
            <a:r>
              <a:rPr lang="en-US" sz="1100" dirty="0">
                <a:solidFill>
                  <a:srgbClr val="333333"/>
                </a:solidFill>
                <a:latin typeface="Segoe UI" panose="020B0502040204020203" pitchFamily="34" charset="0"/>
              </a:rPr>
              <a:t>Maintenance requirements</a:t>
            </a:r>
          </a:p>
          <a:p>
            <a:pPr>
              <a:buFont typeface="Arial" panose="020B0604020202020204" pitchFamily="34" charset="0"/>
              <a:buChar char="•"/>
            </a:pPr>
            <a:r>
              <a:rPr lang="en-US" sz="1100" dirty="0">
                <a:solidFill>
                  <a:srgbClr val="333333"/>
                </a:solidFill>
                <a:latin typeface="Segoe UI" panose="020B0502040204020203" pitchFamily="34" charset="0"/>
              </a:rPr>
              <a:t>Cost per unit output</a:t>
            </a:r>
            <a:endParaRPr lang="en-US" sz="1100" b="0" i="0" dirty="0">
              <a:solidFill>
                <a:srgbClr val="333333"/>
              </a:solidFill>
              <a:effectLst/>
              <a:latin typeface="Segoe UI" panose="020B0502040204020203" pitchFamily="34" charset="0"/>
            </a:endParaRPr>
          </a:p>
        </p:txBody>
      </p:sp>
      <p:sp>
        <p:nvSpPr>
          <p:cNvPr id="12" name="Rectangle 11"/>
          <p:cNvSpPr/>
          <p:nvPr/>
        </p:nvSpPr>
        <p:spPr>
          <a:xfrm>
            <a:off x="4035417" y="3469638"/>
            <a:ext cx="4011303" cy="1015663"/>
          </a:xfrm>
          <a:prstGeom prst="rect">
            <a:avLst/>
          </a:prstGeom>
        </p:spPr>
        <p:txBody>
          <a:bodyPr wrap="square">
            <a:spAutoFit/>
          </a:bodyPr>
          <a:lstStyle/>
          <a:p>
            <a:r>
              <a:rPr lang="en-US" sz="1200" dirty="0">
                <a:solidFill>
                  <a:srgbClr val="333333"/>
                </a:solidFill>
                <a:latin typeface="Segoe UI" panose="020B0502040204020203" pitchFamily="34" charset="0"/>
              </a:rPr>
              <a:t>Compressed air mist systems use pressurized air to atomize water through specialized nozzles, creating fine mist droplets for various applications.</a:t>
            </a:r>
          </a:p>
          <a:p>
            <a:r>
              <a:rPr lang="en-US" sz="1200" dirty="0"/>
              <a:t/>
            </a:r>
            <a:br>
              <a:rPr lang="en-US" sz="1200" dirty="0"/>
            </a:br>
            <a:endParaRPr lang="en-US" sz="1200" dirty="0"/>
          </a:p>
        </p:txBody>
      </p:sp>
      <p:cxnSp>
        <p:nvCxnSpPr>
          <p:cNvPr id="15" name="Straight Arrow Connector 14"/>
          <p:cNvCxnSpPr>
            <a:stCxn id="2" idx="2"/>
          </p:cNvCxnSpPr>
          <p:nvPr/>
        </p:nvCxnSpPr>
        <p:spPr>
          <a:xfrm>
            <a:off x="6101951" y="192146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2" idx="2"/>
            <a:endCxn id="4" idx="0"/>
          </p:cNvCxnSpPr>
          <p:nvPr/>
        </p:nvCxnSpPr>
        <p:spPr>
          <a:xfrm rot="5400000">
            <a:off x="3639503" y="506998"/>
            <a:ext cx="1047986" cy="38769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 idx="2"/>
            <a:endCxn id="6" idx="0"/>
          </p:cNvCxnSpPr>
          <p:nvPr/>
        </p:nvCxnSpPr>
        <p:spPr>
          <a:xfrm rot="5400000">
            <a:off x="5576039" y="2441422"/>
            <a:ext cx="1045875" cy="59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 idx="2"/>
            <a:endCxn id="7" idx="0"/>
          </p:cNvCxnSpPr>
          <p:nvPr/>
        </p:nvCxnSpPr>
        <p:spPr>
          <a:xfrm rot="16200000" flipH="1">
            <a:off x="7779922" y="243488"/>
            <a:ext cx="1048279" cy="44042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89875" y="4475350"/>
            <a:ext cx="2395800" cy="1107996"/>
          </a:xfrm>
          <a:prstGeom prst="rect">
            <a:avLst/>
          </a:prstGeom>
        </p:spPr>
        <p:txBody>
          <a:bodyPr wrap="square">
            <a:spAutoFit/>
          </a:bodyPr>
          <a:lstStyle/>
          <a:p>
            <a:r>
              <a:rPr lang="en-US" sz="1100" b="1" dirty="0">
                <a:solidFill>
                  <a:srgbClr val="2C3E50"/>
                </a:solidFill>
                <a:latin typeface="Segoe UI" panose="020B0502040204020203" pitchFamily="34" charset="0"/>
              </a:rPr>
              <a:t>Advantages</a:t>
            </a:r>
          </a:p>
          <a:p>
            <a:pPr>
              <a:buFont typeface="Arial" panose="020B0604020202020204" pitchFamily="34" charset="0"/>
              <a:buChar char="•"/>
            </a:pPr>
            <a:r>
              <a:rPr lang="en-US" sz="1100" dirty="0">
                <a:solidFill>
                  <a:srgbClr val="333333"/>
                </a:solidFill>
                <a:latin typeface="Segoe UI" panose="020B0502040204020203" pitchFamily="34" charset="0"/>
              </a:rPr>
              <a:t>High output capacity</a:t>
            </a:r>
          </a:p>
          <a:p>
            <a:pPr>
              <a:buFont typeface="Arial" panose="020B0604020202020204" pitchFamily="34" charset="0"/>
              <a:buChar char="•"/>
            </a:pPr>
            <a:r>
              <a:rPr lang="en-US" sz="1100" dirty="0">
                <a:solidFill>
                  <a:srgbClr val="333333"/>
                </a:solidFill>
                <a:latin typeface="Segoe UI" panose="020B0502040204020203" pitchFamily="34" charset="0"/>
              </a:rPr>
              <a:t>Durable and reliable</a:t>
            </a:r>
          </a:p>
          <a:p>
            <a:pPr>
              <a:buFont typeface="Arial" panose="020B0604020202020204" pitchFamily="34" charset="0"/>
              <a:buChar char="•"/>
            </a:pPr>
            <a:r>
              <a:rPr lang="en-US" sz="1100" dirty="0">
                <a:solidFill>
                  <a:srgbClr val="333333"/>
                </a:solidFill>
                <a:latin typeface="Segoe UI" panose="020B0502040204020203" pitchFamily="34" charset="0"/>
              </a:rPr>
              <a:t>Works with various water qualities</a:t>
            </a:r>
          </a:p>
          <a:p>
            <a:pPr>
              <a:buFont typeface="Arial" panose="020B0604020202020204" pitchFamily="34" charset="0"/>
              <a:buChar char="•"/>
            </a:pPr>
            <a:r>
              <a:rPr lang="en-US" sz="1100" dirty="0">
                <a:solidFill>
                  <a:srgbClr val="333333"/>
                </a:solidFill>
                <a:latin typeface="Segoe UI" panose="020B0502040204020203" pitchFamily="34" charset="0"/>
              </a:rPr>
              <a:t>Adjustable droplet size</a:t>
            </a:r>
          </a:p>
          <a:p>
            <a:pPr>
              <a:buFont typeface="Arial" panose="020B0604020202020204" pitchFamily="34" charset="0"/>
              <a:buChar char="•"/>
            </a:pPr>
            <a:r>
              <a:rPr lang="en-US" sz="1100" dirty="0">
                <a:solidFill>
                  <a:srgbClr val="333333"/>
                </a:solidFill>
                <a:latin typeface="Segoe UI" panose="020B0502040204020203" pitchFamily="34" charset="0"/>
              </a:rPr>
              <a:t>Industrial-grade performance</a:t>
            </a:r>
            <a:endParaRPr lang="en-US" sz="1100" b="0" i="0" dirty="0">
              <a:solidFill>
                <a:srgbClr val="333333"/>
              </a:solidFill>
              <a:effectLst/>
              <a:latin typeface="Segoe UI" panose="020B0502040204020203" pitchFamily="34" charset="0"/>
            </a:endParaRPr>
          </a:p>
        </p:txBody>
      </p:sp>
      <p:sp>
        <p:nvSpPr>
          <p:cNvPr id="41" name="Rectangle 40"/>
          <p:cNvSpPr/>
          <p:nvPr/>
        </p:nvSpPr>
        <p:spPr>
          <a:xfrm>
            <a:off x="6269923" y="4481716"/>
            <a:ext cx="2246376" cy="1107996"/>
          </a:xfrm>
          <a:prstGeom prst="rect">
            <a:avLst/>
          </a:prstGeom>
        </p:spPr>
        <p:txBody>
          <a:bodyPr wrap="square">
            <a:spAutoFit/>
          </a:bodyPr>
          <a:lstStyle/>
          <a:p>
            <a:r>
              <a:rPr lang="en-US" sz="1100" b="1" dirty="0">
                <a:solidFill>
                  <a:srgbClr val="2C3E50"/>
                </a:solidFill>
                <a:latin typeface="Segoe UI" panose="020B0502040204020203" pitchFamily="34" charset="0"/>
              </a:rPr>
              <a:t>Limitations</a:t>
            </a:r>
          </a:p>
          <a:p>
            <a:pPr>
              <a:buFont typeface="Arial" panose="020B0604020202020204" pitchFamily="34" charset="0"/>
              <a:buChar char="•"/>
            </a:pPr>
            <a:r>
              <a:rPr lang="en-US" sz="1100" dirty="0">
                <a:solidFill>
                  <a:srgbClr val="333333"/>
                </a:solidFill>
                <a:latin typeface="Segoe UI" panose="020B0502040204020203" pitchFamily="34" charset="0"/>
              </a:rPr>
              <a:t>Requires compressed air system</a:t>
            </a:r>
          </a:p>
          <a:p>
            <a:pPr>
              <a:buFont typeface="Arial" panose="020B0604020202020204" pitchFamily="34" charset="0"/>
              <a:buChar char="•"/>
            </a:pPr>
            <a:r>
              <a:rPr lang="en-US" sz="1100" dirty="0">
                <a:solidFill>
                  <a:srgbClr val="333333"/>
                </a:solidFill>
                <a:latin typeface="Segoe UI" panose="020B0502040204020203" pitchFamily="34" charset="0"/>
              </a:rPr>
              <a:t>Higher energy consumption</a:t>
            </a:r>
          </a:p>
          <a:p>
            <a:pPr>
              <a:buFont typeface="Arial" panose="020B0604020202020204" pitchFamily="34" charset="0"/>
              <a:buChar char="•"/>
            </a:pPr>
            <a:r>
              <a:rPr lang="en-US" sz="1100" dirty="0">
                <a:solidFill>
                  <a:srgbClr val="333333"/>
                </a:solidFill>
                <a:latin typeface="Segoe UI" panose="020B0502040204020203" pitchFamily="34" charset="0"/>
              </a:rPr>
              <a:t>Noise from air compressor</a:t>
            </a:r>
          </a:p>
          <a:p>
            <a:pPr>
              <a:buFont typeface="Arial" panose="020B0604020202020204" pitchFamily="34" charset="0"/>
              <a:buChar char="•"/>
            </a:pPr>
            <a:r>
              <a:rPr lang="en-US" sz="1100" dirty="0">
                <a:solidFill>
                  <a:srgbClr val="333333"/>
                </a:solidFill>
                <a:latin typeface="Segoe UI" panose="020B0502040204020203" pitchFamily="34" charset="0"/>
              </a:rPr>
              <a:t>More complex installation</a:t>
            </a:r>
          </a:p>
          <a:p>
            <a:pPr>
              <a:buFont typeface="Arial" panose="020B0604020202020204" pitchFamily="34" charset="0"/>
              <a:buChar char="•"/>
            </a:pPr>
            <a:r>
              <a:rPr lang="en-US" sz="1100" dirty="0">
                <a:solidFill>
                  <a:srgbClr val="333333"/>
                </a:solidFill>
                <a:latin typeface="Segoe UI" panose="020B0502040204020203" pitchFamily="34" charset="0"/>
              </a:rPr>
              <a:t>Higher initial cost</a:t>
            </a:r>
            <a:endParaRPr lang="en-US" sz="1100" b="0" i="0" dirty="0">
              <a:solidFill>
                <a:srgbClr val="333333"/>
              </a:solidFill>
              <a:effectLst/>
              <a:latin typeface="Segoe UI" panose="020B0502040204020203" pitchFamily="34" charset="0"/>
            </a:endParaRPr>
          </a:p>
        </p:txBody>
      </p:sp>
      <p:sp>
        <p:nvSpPr>
          <p:cNvPr id="42" name="Rectangle 41"/>
          <p:cNvSpPr/>
          <p:nvPr/>
        </p:nvSpPr>
        <p:spPr>
          <a:xfrm>
            <a:off x="8196068" y="3475905"/>
            <a:ext cx="3944068" cy="1200329"/>
          </a:xfrm>
          <a:prstGeom prst="rect">
            <a:avLst/>
          </a:prstGeom>
        </p:spPr>
        <p:txBody>
          <a:bodyPr wrap="square">
            <a:spAutoFit/>
          </a:bodyPr>
          <a:lstStyle/>
          <a:p>
            <a:r>
              <a:rPr lang="en-US" sz="1200" dirty="0">
                <a:solidFill>
                  <a:srgbClr val="333333"/>
                </a:solidFill>
                <a:latin typeface="Segoe UI" panose="020B0502040204020203" pitchFamily="34" charset="0"/>
              </a:rPr>
              <a:t>Heated vapor generators use thermal energy to convert water into steam, which then condenses to form fine mist droplets. This method provides excellent humidity control and sterilization benefits.</a:t>
            </a:r>
          </a:p>
          <a:p>
            <a:r>
              <a:rPr lang="en-US" sz="1200" dirty="0"/>
              <a:t/>
            </a:r>
            <a:br>
              <a:rPr lang="en-US" sz="1200" dirty="0"/>
            </a:br>
            <a:endParaRPr lang="en-US" sz="1200" dirty="0"/>
          </a:p>
        </p:txBody>
      </p:sp>
      <p:sp>
        <p:nvSpPr>
          <p:cNvPr id="43" name="Rectangle 42"/>
          <p:cNvSpPr/>
          <p:nvPr/>
        </p:nvSpPr>
        <p:spPr>
          <a:xfrm>
            <a:off x="8409412" y="4491568"/>
            <a:ext cx="2095825" cy="1107996"/>
          </a:xfrm>
          <a:prstGeom prst="rect">
            <a:avLst/>
          </a:prstGeom>
        </p:spPr>
        <p:txBody>
          <a:bodyPr wrap="square">
            <a:spAutoFit/>
          </a:bodyPr>
          <a:lstStyle/>
          <a:p>
            <a:r>
              <a:rPr lang="en-US" sz="1100" b="1" dirty="0">
                <a:solidFill>
                  <a:srgbClr val="2C3E50"/>
                </a:solidFill>
                <a:latin typeface="Segoe UI" panose="020B0502040204020203" pitchFamily="34" charset="0"/>
              </a:rPr>
              <a:t>Advantages</a:t>
            </a:r>
          </a:p>
          <a:p>
            <a:pPr>
              <a:buFont typeface="Arial" panose="020B0604020202020204" pitchFamily="34" charset="0"/>
              <a:buChar char="•"/>
            </a:pPr>
            <a:r>
              <a:rPr lang="en-US" sz="1100" dirty="0">
                <a:solidFill>
                  <a:srgbClr val="333333"/>
                </a:solidFill>
                <a:latin typeface="Segoe UI" panose="020B0502040204020203" pitchFamily="34" charset="0"/>
              </a:rPr>
              <a:t>Sterile mist production</a:t>
            </a:r>
          </a:p>
          <a:p>
            <a:pPr>
              <a:buFont typeface="Arial" panose="020B0604020202020204" pitchFamily="34" charset="0"/>
              <a:buChar char="•"/>
            </a:pPr>
            <a:r>
              <a:rPr lang="en-US" sz="1100" dirty="0">
                <a:solidFill>
                  <a:srgbClr val="333333"/>
                </a:solidFill>
                <a:latin typeface="Segoe UI" panose="020B0502040204020203" pitchFamily="34" charset="0"/>
              </a:rPr>
              <a:t>Precise humidity control</a:t>
            </a:r>
          </a:p>
          <a:p>
            <a:pPr>
              <a:buFont typeface="Arial" panose="020B0604020202020204" pitchFamily="34" charset="0"/>
              <a:buChar char="•"/>
            </a:pPr>
            <a:r>
              <a:rPr lang="en-US" sz="1100" dirty="0">
                <a:solidFill>
                  <a:srgbClr val="333333"/>
                </a:solidFill>
                <a:latin typeface="Segoe UI" panose="020B0502040204020203" pitchFamily="34" charset="0"/>
              </a:rPr>
              <a:t>High output capacity</a:t>
            </a:r>
          </a:p>
          <a:p>
            <a:pPr>
              <a:buFont typeface="Arial" panose="020B0604020202020204" pitchFamily="34" charset="0"/>
              <a:buChar char="•"/>
            </a:pPr>
            <a:r>
              <a:rPr lang="en-US" sz="1100" dirty="0">
                <a:solidFill>
                  <a:srgbClr val="333333"/>
                </a:solidFill>
                <a:latin typeface="Segoe UI" panose="020B0502040204020203" pitchFamily="34" charset="0"/>
              </a:rPr>
              <a:t>Consistent droplet size</a:t>
            </a:r>
          </a:p>
          <a:p>
            <a:pPr>
              <a:buFont typeface="Arial" panose="020B0604020202020204" pitchFamily="34" charset="0"/>
              <a:buChar char="•"/>
            </a:pPr>
            <a:r>
              <a:rPr lang="en-US" sz="1100" dirty="0">
                <a:solidFill>
                  <a:srgbClr val="333333"/>
                </a:solidFill>
                <a:latin typeface="Segoe UI" panose="020B0502040204020203" pitchFamily="34" charset="0"/>
              </a:rPr>
              <a:t>No chemical additives needed</a:t>
            </a:r>
            <a:endParaRPr lang="en-US" sz="1100" b="0" i="0" dirty="0">
              <a:solidFill>
                <a:srgbClr val="333333"/>
              </a:solidFill>
              <a:effectLst/>
              <a:latin typeface="Segoe UI" panose="020B0502040204020203" pitchFamily="34" charset="0"/>
            </a:endParaRPr>
          </a:p>
        </p:txBody>
      </p:sp>
      <p:sp>
        <p:nvSpPr>
          <p:cNvPr id="44" name="Rectangle 43"/>
          <p:cNvSpPr/>
          <p:nvPr/>
        </p:nvSpPr>
        <p:spPr>
          <a:xfrm>
            <a:off x="10326692" y="4472921"/>
            <a:ext cx="1916738" cy="1107996"/>
          </a:xfrm>
          <a:prstGeom prst="rect">
            <a:avLst/>
          </a:prstGeom>
        </p:spPr>
        <p:txBody>
          <a:bodyPr wrap="square">
            <a:spAutoFit/>
          </a:bodyPr>
          <a:lstStyle/>
          <a:p>
            <a:r>
              <a:rPr lang="en-US" sz="1100" b="1" dirty="0">
                <a:solidFill>
                  <a:srgbClr val="2C3E50"/>
                </a:solidFill>
                <a:latin typeface="Segoe UI" panose="020B0502040204020203" pitchFamily="34" charset="0"/>
              </a:rPr>
              <a:t>Limitations</a:t>
            </a:r>
          </a:p>
          <a:p>
            <a:pPr>
              <a:buFont typeface="Arial" panose="020B0604020202020204" pitchFamily="34" charset="0"/>
              <a:buChar char="•"/>
            </a:pPr>
            <a:r>
              <a:rPr lang="en-US" sz="1100" dirty="0">
                <a:solidFill>
                  <a:srgbClr val="333333"/>
                </a:solidFill>
                <a:latin typeface="Segoe UI" panose="020B0502040204020203" pitchFamily="34" charset="0"/>
              </a:rPr>
              <a:t>High energy consumption</a:t>
            </a:r>
          </a:p>
          <a:p>
            <a:pPr>
              <a:buFont typeface="Arial" panose="020B0604020202020204" pitchFamily="34" charset="0"/>
              <a:buChar char="•"/>
            </a:pPr>
            <a:r>
              <a:rPr lang="en-US" sz="1100" dirty="0">
                <a:solidFill>
                  <a:srgbClr val="333333"/>
                </a:solidFill>
                <a:latin typeface="Segoe UI" panose="020B0502040204020203" pitchFamily="34" charset="0"/>
              </a:rPr>
              <a:t>Safety concerns with steam</a:t>
            </a:r>
          </a:p>
          <a:p>
            <a:pPr>
              <a:buFont typeface="Arial" panose="020B0604020202020204" pitchFamily="34" charset="0"/>
              <a:buChar char="•"/>
            </a:pPr>
            <a:r>
              <a:rPr lang="en-US" sz="1100" dirty="0">
                <a:solidFill>
                  <a:srgbClr val="333333"/>
                </a:solidFill>
                <a:latin typeface="Segoe UI" panose="020B0502040204020203" pitchFamily="34" charset="0"/>
              </a:rPr>
              <a:t>Slower response time</a:t>
            </a:r>
          </a:p>
          <a:p>
            <a:pPr>
              <a:buFont typeface="Arial" panose="020B0604020202020204" pitchFamily="34" charset="0"/>
              <a:buChar char="•"/>
            </a:pPr>
            <a:r>
              <a:rPr lang="en-US" sz="1100" dirty="0">
                <a:solidFill>
                  <a:srgbClr val="333333"/>
                </a:solidFill>
                <a:latin typeface="Segoe UI" panose="020B0502040204020203" pitchFamily="34" charset="0"/>
              </a:rPr>
              <a:t>Maintenance requirements</a:t>
            </a:r>
          </a:p>
          <a:p>
            <a:pPr>
              <a:buFont typeface="Arial" panose="020B0604020202020204" pitchFamily="34" charset="0"/>
              <a:buChar char="•"/>
            </a:pPr>
            <a:r>
              <a:rPr lang="en-US" sz="1100" dirty="0">
                <a:solidFill>
                  <a:srgbClr val="333333"/>
                </a:solidFill>
                <a:latin typeface="Segoe UI" panose="020B0502040204020203" pitchFamily="34" charset="0"/>
              </a:rPr>
              <a:t>Higher operating costs</a:t>
            </a:r>
            <a:endParaRPr lang="en-US" sz="1100" b="0" i="0" dirty="0">
              <a:solidFill>
                <a:srgbClr val="333333"/>
              </a:solidFill>
              <a:effectLst/>
              <a:latin typeface="Segoe UI" panose="020B0502040204020203" pitchFamily="34" charset="0"/>
            </a:endParaRPr>
          </a:p>
        </p:txBody>
      </p:sp>
    </p:spTree>
    <p:extLst>
      <p:ext uri="{BB962C8B-B14F-4D97-AF65-F5344CB8AC3E}">
        <p14:creationId xmlns:p14="http://schemas.microsoft.com/office/powerpoint/2010/main" val="30097895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30" name="Rectangle 29">
            <a:extLst>
              <a:ext uri="{FF2B5EF4-FFF2-40B4-BE49-F238E27FC236}">
                <a16:creationId xmlns:a16="http://schemas.microsoft.com/office/drawing/2014/main" id="{2C3D80BB-CEA2-BF3E-BC7C-EDD622C3C5D7}"/>
              </a:ext>
            </a:extLst>
          </p:cNvPr>
          <p:cNvSpPr/>
          <p:nvPr/>
        </p:nvSpPr>
        <p:spPr>
          <a:xfrm>
            <a:off x="71120" y="60503"/>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Google Shape;220;p6"/>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smtClean="0">
                <a:latin typeface="League Spartan"/>
                <a:ea typeface="League Spartan"/>
                <a:cs typeface="League Spartan"/>
                <a:sym typeface="League Spartan"/>
              </a:rPr>
              <a:t>SELECTION CRITERIA</a:t>
            </a:r>
            <a:endParaRPr sz="3200" dirty="0">
              <a:latin typeface="League Spartan"/>
              <a:ea typeface="League Spartan"/>
              <a:cs typeface="League Spartan"/>
            </a:endParaRPr>
          </a:p>
        </p:txBody>
      </p:sp>
      <p:sp>
        <p:nvSpPr>
          <p:cNvPr id="3"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42334" y="-91017"/>
            <a:ext cx="517525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sp>
        <p:nvSpPr>
          <p:cNvPr id="5" name="AutoShape 2" descr="data:image/png;base64,iVBORw0KGgoAAAANSUhEUgAAKyQAACJQCAYAAACMLPdpAAAAAXNSR0IArs4c6QAB/vF0RVh0bXhmaWxlACUzQ214R3JhcGhNb2RlbCUzRSUzQ3Jvb3QlM0UlM0NteENlbGwlMjBpZCUzRCUyMjAlMjIlMkYlM0UlM0NteENlbGwlMjBpZCUzRCUyMjElMjIlMjBwYXJlbnQlM0QlMjIwJTIyJTJGJTNFJTNDbXhDZWxsJTIwaWQlM0QlMjIyJTIyJTIwdmFsdWUlM0QlMjIlMjIlMjBzdHlsZSUzRCUyMnZlcnRpY2FsTGFiZWxQb3NpdGlvbiUzRGJvdHRvbSUzQnZlcnRpY2FsQWxpZ24lM0R0b3AlM0JodG1sJTNEMSUzQnNoYXBlJTNEbXhncmFwaC5iYXNpYy5wYXR0ZXJuRmlsbFJlY3QlM0JmaWxsU3R5bGUlM0RkaWFnUmV2JTNCc3RlcCUzRDUlM0JmaWxsU3Ryb2tlV2lkdGglM0QwLjIlM0JmaWxsU3Ryb2tlQ29sb3IlM0QlMjNkZGRkZGQlM0IlMjIlMjB2ZXJ0ZXglM0QlMjIxJTIyJTIwcGFyZW50JTNEJTIyMSUyMiUzRSUzQ214R2VvbWV0cnklMjB4JTNEJTIyLTM2NiUyMiUyMHklM0QlMjI0MTY0JTIyJTIwd2lkdGglM0QlMjI1ODQlMjIlMjBoZWlnaHQlM0QlMjIxNzAlMjIlMjBhcyUzRCUyMmdlb21ldHJ5JTIyJTJGJTNFJTNDJTJGbXhDZWxsJTNFJTNDbXhDZWxsJTIwaWQlM0QlMjIzJTIyJTIwdmFsdWUlM0QlMjIlMjIlMjBzdHlsZSUzRCUyMnNoYXBlJTNEY3lsaW5kZXIzJTNCd2hpdGVTcGFjZSUzRHdyYXAlM0JodG1sJTNEMSUzQmJvdW5kZWRMYmwlM0QxJTNCYmFja2dyb3VuZE91dGxpbmUlM0QxJTNCc2l6ZSUzRDE1JTNCZGlyZWN0aW9uJTNEc291dGglM0IlMjIlMjB2ZXJ0ZXglM0QlMjIxJTIyJTIwcGFyZW50JTNEJTIyMSUyMiUzRSUzQ214R2VvbWV0cnklMjB4JTNEJTIyMjA3NCUyMiUyMHklM0QlMjIyOTkwJTIyJTIwd2lkdGglM0QlMjI4MCUyMiUyMGhlaWdodCUzRCUyMjE3LjUlMjIlMjBhcyUzRCUyMmdlb21ldHJ5JTIyJTJGJTNFJTNDJTJGbXhDZWxsJTNFJTNDbXhDZWxsJTIwaWQlM0QlMjI0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yMTYwJTIyJTIweSUzRCUyMjI5OTkuNiUyMiUyMGFzJTNEJTIyc291cmNlUG9pbnQlMjIlMkYlM0UlM0NteFBvaW50JTIweCUzRCUyMjIyNDAlMjIlMjB5JTNEJTIyMjk5OS42JTIyJTIwYXMlM0QlMjJ0YXJnZXRQb2ludCUyMiUyRiUzRSUzQyUyRm14R2VvbWV0cnklM0UlM0MlMkZteENlbGwlM0UlM0NteENlbGwlMjBpZCUzRCUyMjUlMjIlMjB2YWx1ZSUzRCUyMkRSWSUyMEFJUiUyMiUyMHN0eWxlJTNEJTIydGV4dCUzQmh0bWwlM0QxJTNCYWxpZ24lM0RjZW50ZXIlM0J2ZXJ0aWNhbEFsaWduJTNEbWlkZGxlJTNCd2hpdGVTcGFjZSUzRHdyYXAlM0Jyb3VuZGVkJTNEMCUzQiUyMiUyMHZlcnRleCUzRCUyMjElMjIlMjBwYXJlbnQlM0QlMjIxJTIyJTNFJTNDbXhHZW9tZXRyeSUyMHglM0QlMjIyMjQwJTIyJTIweSUzRCUyMjI5ODQuODclMjIlMjB3aWR0aCUzRCUyMjYwJTIyJTIwaGVpZ2h0JTNEJTIyMzAlMjIlMjBhcyUzRCUyMmdlb21ldHJ5JTIyJTJGJTNFJTNDJTJGbXhDZWxsJTNFJTNDbXhDZWxsJTIwaWQlM0QlMjI2JTIyJTIwdmFsdWUlM0QlMjJNJTIyJTIwc3R5bGUlM0QlMjJ2ZXJ0aWNhbExhYmVsUG9zaXRpb24lM0RtaWRkbGUlM0JzaGFkb3clM0QwJTNCZGFzaGVkJTNEMCUzQmFsaWduJTNEY2VudGVyJTNCaHRtbCUzRDElM0J2ZXJ0aWNhbEFsaWduJTNEbWlkZGxlJTNCc3Ryb2tlV2lkdGglM0QxJTNCc2hhcGUlM0RlbGxpcHNlJTNCYXNwZWN0JTNEZml4ZWQlM0Jmb250U2l6ZSUzRDM1JTNCJTIyJTIwdmVydGV4JTNEJTIyMSUyMiUyMHBhcmVudCUzRCUyMjElMjIlM0UlM0NteEdlb21ldHJ5JTIweCUzRCUyMjIwMzUlMjIlMjB5JTNEJTIyMjk0MiUyMiUyMHdpZHRoJTNEJTIyMzIlMjIlMjBoZWlnaHQlM0QlMjIzMiUyMiUyMGFzJTNEJTIyZ2VvbWV0cnklMjIlMkYlM0UlM0MlMkZteENlbGwlM0UlM0NteENlbGwlMjBpZCUzRCUyMjclMjIlMjB2YWx1ZSUzRCUyMiUyMiUyMHN0eWxlJTNEJTIyc2hhcGUlM0RteGdyYXBoLnBpZC5hZ2l0YXRvcnMuYWdpdGF0b3JfKHByb3BlbGxlciklM0JodG1sJTNEMSUzQnBvaW50ZXJFdmVudHMlM0QxJTNCYWxpZ24lM0RjZW50ZXIlM0J2ZXJ0aWNhbExhYmVsUG9zaXRpb24lM0Rib3R0b20lM0J2ZXJ0aWNhbEFsaWduJTNEdG9wJTNCZGFzaGVkJTNEMCUzQiUyMiUyMHZlcnRleCUzRCUyMjElMjIlMjBwYXJlbnQlM0QlMjIxJTIyJTNFJTNDbXhHZW9tZXRyeSUyMHglM0QlMjIyMDQwJTIyJTIweSUzRCUyMjI5NjQuNSUyMiUyMHdpZHRoJTNEJTIyMjMlMjIlMjBoZWlnaHQlM0QlMjI1NC41JTIyJTIwYXMlM0QlMjJnZW9tZXRyeSUyMiUyRiUzRSUzQyUyRm14Q2VsbCUzRSUzQ214Q2VsbCUyMGlkJTNEJTIyOCUyMiUyMHZhbHVlJTNEJTIyJTIyJTIwc3R5bGUlM0QlMjJzaGFwZSUzRGN5bGluZGVyMyUzQndoaXRlU3BhY2UlM0R3cmFwJTNCaHRtbCUzRDElM0Jib3VuZGVkTGJsJTNEMSUzQmJhY2tncm91bmRPdXRsaW5lJTNEMSUzQnNpemUlM0QxNSUzQmRpcmVjdGlvbiUzRGVhc3QlM0JmaWxsQ29sb3IlM0QlMjM2MkRGRkYlM0IlMjIlMjB2ZXJ0ZXglM0QlMjIxJTIyJTIwcGFyZW50JTNEJTIyMSUyMiUzRSUzQ214R2VvbWV0cnklMjB4JTNEJTIyMjA1NCUyMiUyMHklM0QlMjIyOTg3JTIyJTIwd2lkdGglM0QlMjIxNy41JTIyJTIwaGVpZ2h0JTNEJTIyODAlMjIlMjBhcyUzRCUyMmdlb21ldHJ5JTIyJTJGJTNFJTNDJTJGbXhDZWxsJTNFJTNDbXhDZWxsJTIwaWQlM0QlMjI5JTIyJTIwdmFsdWUlM0QlMjIlMjIlMjBzdHlsZSUzRCUyMnNoYXBlJTNEY3lsaW5kZXIzJTNCd2hpdGVTcGFjZSUzRHdyYXAlM0JodG1sJTNEMSUzQmJvdW5kZWRMYmwlM0QxJTNCYmFja2dyb3VuZE91dGxpbmUlM0QxJTNCc2l6ZSUzRDE1JTNCJTIyJTIwdmVydGV4JTNEJTIyMSUyMiUyMHBhcmVudCUzRCUyMjElMjIlM0UlM0NteEdlb21ldHJ5JTIweCUzRCUyMjIwMzMlMjIlMjB5JTNEJTIyMjkwMiUyMiUyMHdpZHRoJTNEJTIyNjAlMjIlMjBoZWlnaHQlM0QlMjIxMzIlMjIlMjBhcyUzRCUyMmdlb21ldHJ5JTIyJTJGJTNFJTNDJTJGbXhDZWxsJTNFJTNDbXhDZWxsJTIwaWQlM0QlMjIxMCUyMiUyMHZhbHVlJTNEJTIyJTIyJTIwc3R5bGUlM0QlMjJzaGFwZSUzRGN5bGluZGVyMyUzQndoaXRlU3BhY2UlM0R3cmFwJTNCaHRtbCUzRDElM0Jib3VuZGVkTGJsJTNEMSUzQmJhY2tncm91bmRPdXRsaW5lJTNEMSUzQnNpemUlM0QxNSUzQiUyMiUyMHZlcnRleCUzRCUyMjElMjIlMjBwYXJlbnQlM0QlMjIxJTIyJTNFJTNDbXhHZW9tZXRyeSUyMHglM0QlMjIyMDMyJTIyJTIweSUzRCUyMjI4NzMuNSUyMiUyMHdpZHRoJTNEJTIyNjAlMjIlMjBoZWlnaHQlM0QlMjI1MCUyMiUyMGFzJTNEJTIyZ2VvbWV0cnklMjIlMkYlM0UlM0MlMkZteENlbGwlM0UlM0NteENlbGwlMjBpZCUzRCUyMjEx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0My41JTIyJTIweSUzRCUyMjI4NzklMjIlMjB3aWR0aCUzRCUyMjIwJTIyJTIwaGVpZ2h0JTNEJTIyMjAlMjIlMjBhcyUzRCUyMmdlb21ldHJ5JTIyJTJGJTNFJTNDJTJGbXhDZWxsJTNFJTNDbXhDZWxsJTIwaWQlM0QlMjIxMi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IwNTEuNSUyMiUyMHklM0QlMjIyODc5JTIyJTIwd2lkdGglM0QlMjIyMCUyMiUyMGhlaWdodCUzRCUyMjIwJTIyJTIwYXMlM0QlMjJnZW9tZXRyeSUyMiUyRiUzRSUzQyUyRm14Q2VsbCUzRSUzQ214Q2VsbCUyMGlkJTNEJTIyMTM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yMDYwLjUlMjIlMjB5JTNEJTIyMjg3OSUyMiUyMHdpZHRoJTNEJTIyMjAlMjIlMjBoZWlnaHQlM0QlMjIyMCUyMiUyMGFzJTNEJTIyZ2VvbWV0cnklMjIlMkYlM0UlM0MlMkZteENlbGwlM0UlM0NteENlbGwlMjBpZCUzRCUyMjE0JTIyJTIwdmFsdWUlM0QlMjIlMjIlMjBzdHlsZSUzRCUyMnNoYXBlJTNEY3lsaW5kZXIzJTNCd2hpdGVTcGFjZSUzRHdyYXAlM0JodG1sJTNEMSUzQmJvdW5kZWRMYmwlM0QxJTNCYmFja2dyb3VuZE91dGxpbmUlM0QxJTNCc2l6ZSUzRDE1JTNCJTIyJTIwdmVydGV4JTNEJTIyMSUyMiUyMHBhcmVudCUzRCUyMjElMjIlM0UlM0NteEdlb21ldHJ5JTIweCUzRCUyMjIwMzIlMjIlMjB5JTNEJTIyMjgzOCUyMiUyMHdpZHRoJTNEJTIyNjAlMjIlMjBoZWlnaHQlM0QlMjI1MCUyMiUyMGFzJTNEJTIyZ2VvbWV0cnklMjIlMkYlM0UlM0MlMkZteENlbGwlM0UlM0NteENlbGwlMjBpZCUzRCUyMjE1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0My41JTIyJTIweSUzRCUyMjI4NDMuNSUyMiUyMHdpZHRoJTNEJTIyMjAlMjIlMjBoZWlnaHQlM0QlMjIyMCUyMiUyMGFzJTNEJTIyZ2VvbWV0cnklMjIlMkYlM0UlM0MlMkZteENlbGwlM0UlM0NteENlbGwlMjBpZCUzRCUyMjE2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1MS41JTIyJTIweSUzRCUyMjI4NDMuNSUyMiUyMHdpZHRoJTNEJTIyMjAlMjIlMjBoZWlnaHQlM0QlMjIyMCUyMiUyMGFzJTNEJTIyZ2VvbWV0cnklMjIlMkYlM0UlM0MlMkZteENlbGwlM0UlM0NteENlbGwlMjBpZCUzRCUyMjE3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2MC41JTIyJTIweSUzRCUyMjI4NDMuNSUyMiUyMHdpZHRoJTNEJTIyMjAlMjIlMjBoZWlnaHQlM0QlMjIyMCUyMiUyMGFzJTNEJTIyZ2VvbWV0cnklMjIlMkYlM0UlM0MlMkZteENlbGwlM0UlM0NteENlbGwlMjBpZCUzRCUyMjE4JTIyJTIwdmFsdWUlM0QlMjIlMjIlMjBzdHlsZSUzRCUyMnNoYXBlJTNEY3lsaW5kZXIzJTNCd2hpdGVTcGFjZSUzRHdyYXAlM0JodG1sJTNEMSUzQmJvdW5kZWRMYmwlM0QxJTNCYmFja2dyb3VuZE91dGxpbmUlM0QxJTNCc2l6ZSUzRDE1JTNCJTIyJTIwdmVydGV4JTNEJTIyMSUyMiUyMHBhcmVudCUzRCUyMjElMjIlM0UlM0NteEdlb21ldHJ5JTIweCUzRCUyMjIwMzEuNSUyMiUyMHklM0QlMjIyODA2JTIyJTIwd2lkdGglM0QlMjI2MCUyMiUyMGhlaWdodCUzRCUyMjUwJTIyJTIwYXMlM0QlMjJnZW9tZXRyeSUyMiUyRiUzRSUzQyUyRm14Q2VsbCUzRSUzQ214Q2VsbCUyMGlkJTNEJTIyMTklMjIlMjB2YWx1ZSUzRCUyMiUyMiUyMHN0eWxlJTNEJTIyc2hhcGUlM0RjeWxpbmRlcjMlM0J3aGl0ZVNwYWNlJTNEd3JhcCUzQmh0bWwlM0QxJTNCYm91bmRlZExibCUzRDElM0JiYWNrZ3JvdW5kT3V0bGluZSUzRDElM0JzaXplJTNEMTUlM0JkaXJlY3Rpb24lM0RlYXN0JTNCZmlsbENvbG9yJTNEJTIzNjJERkZGJTNCJTIyJTIwdmVydGV4JTNEJTIyMSUyMiUyMHBhcmVudCUzRCUyMjElMjIlM0UlM0NteEdlb21ldHJ5JTIweCUzRCUyMjE1MTMlMjIlMjB5JTNEJTIyMjk4MyUyMiUyMHdpZHRoJTNEJTIyMTcuNSUyMiUyMGhlaWdodCUzRCUyMjgwJTIyJTIwYXMlM0QlMjJnZW9tZXRyeSUyMiUyRiUzRSUzQyUyRm14Q2VsbCUzRSUzQ214Q2VsbCUyMGlkJTNEJTIyMjAlMjIlMjB2YWx1ZSUzRCUyMiUyMiUyMHN0eWxlJTNEJTIyc2hhcGUlM0RvciUzQndoaXRlU3BhY2UlM0R3cmFwJTNCaHRtbCUzRDElM0JkaXJlY3Rpb24lM0Rub3J0aCUzQiUyMiUyMHZlcnRleCUzRCUyMjElMjIlMjBwYXJlbnQlM0QlMjIxJTIyJTNFJTNDbXhHZW9tZXRyeSUyMHglM0QlMjIxNDkzJTIyJTIweSUzRCUyMjI2NjglMjIlMjB3aWR0aCUzRCUyMjYwJTIyJTIwaGVpZ2h0JTNEJTIyMzglMjIlMjBhcyUzRCUyMmdlb21ldHJ5JTIyJTJGJTNFJTNDJTJGbXhDZWxsJTNFJTNDbXhDZWxsJTIwaWQlM0QlMjIyMSUyMiUyMHZhbHVlJTNEJTIyJTIyJTIwc3R5bGUlM0QlMjJzaGFwZSUzRG9yJTNCd2hpdGVTcGFjZSUzRHdyYXAlM0JodG1sJTNEMSUzQmRpcmVjdGlvbiUzRHNvdXRoJTNCZmlsbENvbG9yJTNEJTIzNjJERkZGJTNCJTIyJTIwdmVydGV4JTNEJTIyMSUyMiUyMHBhcmVudCUzRCUyMjElMjIlM0UlM0NteEdlb21ldHJ5JTIweCUzRCUyMjE0OTIlMjIlMjB5JTNEJTIyMzAxOSUyMiUyMHdpZHRoJTNEJTIyNjAlMjIlMjBoZWlnaHQlM0QlMjI2MSUyMiUyMGFzJTNEJTIyZ2VvbWV0cnklMjIlMkYlM0UlM0MlMkZteENlbGwlM0UlM0NteENlbGwlMjBpZCUzRCUyMjIyJTIyJTIwdmFsdWUlM0QlMjIlMjIlMjBzdHlsZSUzRCUyMnNoYXBlJTNEY3lsaW5kZXIzJTNCd2hpdGVTcGFjZSUzRHdyYXAlM0JodG1sJTNEMSUzQmJvdW5kZWRMYmwlM0QxJTNCYmFja2dyb3VuZE91dGxpbmUlM0QxJTNCc2l6ZSUzRDE1JTNCJTIyJTIwdmVydGV4JTNEJTIyMSUyMiUyMHBhcmVudCUzRCUyMjElMjIlM0UlM0NteEdlb21ldHJ5JTIweCUzRCUyMjE0OTIlMjIlMjB5JTNEJTIyMjg5OCUyMiUyMHdpZHRoJTNEJTIyNjAlMjIlMjBoZWlnaHQlM0QlMjIxMzIlMjIlMjBhcyUzRCUyMmdlb21ldHJ5JTIyJTJGJTNFJTNDJTJGbXhDZWxsJTNFJTNDbXhDZWxsJTIwaWQlM0QlMjIyMyUyMiUyMHZhbHVlJTNEJTIyJTIyJTIwc3R5bGUlM0QlMjJlbGxpcHNlJTNCd2hpdGVTcGFjZSUzRHdyYXAlM0JodG1sJTNEMSUzQiUyMiUyMHZlcnRleCUzRCUyMjElMjIlMjBwYXJlbnQlM0QlMjIxJTIyJTNFJTNDbXhHZW9tZXRyeSUyMHglM0QlMjIxNDkzJTIyJTIweSUzRCUyMjI4ODUlMjIlMjB3aWR0aCUzRCUyMjYwJTIyJTIwaGVpZ2h0JTNEJTIyMjclMjIlMjBhcyUzRCUyMmdlb21ldHJ5JTIyJTJGJTNFJTNDJTJGbXhDZWxsJTNFJTNDbXhDZWxsJTIwaWQlM0QlMjIyNC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E1MDMlMjIlMjB5JTNEJTIyMjg4OC41JTIyJTIwd2lkdGglM0QlMjIyMCUyMiUyMGhlaWdodCUzRCUyMjIwJTIyJTIwYXMlM0QlMjJnZW9tZXRyeSUyMiUyRiUzRSUzQyUyRm14Q2VsbCUzRSUzQ214Q2VsbCUyMGlkJTNEJTIyMjU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xNTExJTIyJTIweSUzRCUyMjI4ODguNSUyMiUyMHdpZHRoJTNEJTIyMjAlMjIlMjBoZWlnaHQlM0QlMjIyMCUyMiUyMGFzJTNEJTIyZ2VvbWV0cnklMjIlMkYlM0UlM0MlMkZteENlbGwlM0UlM0NteENlbGwlMjBpZCUzRCUyMjI2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TUyMCUyMiUyMHklM0QlMjIyODg4LjUlMjIlMjB3aWR0aCUzRCUyMjIwJTIyJTIwaGVpZ2h0JTNEJTIyMjAlMjIlMjBhcyUzRCUyMmdlb21ldHJ5JTIyJTJGJTNFJTNDJTJGbXhDZWxsJTNFJTNDbXhDZWxsJTIwaWQlM0QlMjIyNyUyMiUyMHZhbHVlJTNEJTIyJTIyJTIwc3R5bGUlM0QlMjJlbGxpcHNlJTNCd2hpdGVTcGFjZSUzRHdyYXAlM0JodG1sJTNEMSUzQiUyMiUyMHZlcnRleCUzRCUyMjElMjIlMjBwYXJlbnQlM0QlMjIxJTIyJTNFJTNDbXhHZW9tZXRyeSUyMHglM0QlMjIxNDkzJTIyJTIweSUzRCUyMjI4NzElMjIlMjB3aWR0aCUzRCUyMjYwJTIyJTIwaGVpZ2h0JTNEJTIyMjclMjIlMjBhcyUzRCUyMmdlb21ldHJ5JTIyJTJGJTNFJTNDJTJGbXhDZWxsJTNFJTNDbXhDZWxsJTIwaWQlM0QlMjIyOC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E1MDMlMjIlMjB5JTNEJTIyMjg3NC41JTIyJTIwd2lkdGglM0QlMjIyMCUyMiUyMGhlaWdodCUzRCUyMjIwJTIyJTIwYXMlM0QlMjJnZW9tZXRyeSUyMiUyRiUzRSUzQyUyRm14Q2VsbCUzRSUzQ214Q2VsbCUyMGlkJTNEJTIyMjk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xNTExJTIyJTIweSUzRCUyMjI4NzQuNSUyMiUyMHdpZHRoJTNEJTIyMjAlMjIlMjBoZWlnaHQlM0QlMjIyMCUyMiUyMGFzJTNEJTIyZ2VvbWV0cnklMjIlMkYlM0UlM0MlMkZteENlbGwlM0UlM0NteENlbGwlMjBpZCUzRCUyMjMw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TUyMCUyMiUyMHklM0QlMjIyODc0LjUlMjIlMjB3aWR0aCUzRCUyMjIwJTIyJTIwaGVpZ2h0JTNEJTIyMjAlMjIlMjBhcyUzRCUyMmdlb21ldHJ5JTIyJTJGJTNFJTNDJTJGbXhDZWxsJTNFJTNDbXhDZWxsJTIwaWQlM0QlMjIzMSUyMiUyMHZhbHVlJTNEJTIyJTIyJTIwc3R5bGUlM0QlMjJzaGFwZSUzRGN5bGluZGVyMyUzQndoaXRlU3BhY2UlM0R3cmFwJTNCaHRtbCUzRDElM0Jib3VuZGVkTGJsJTNEMSUzQmJhY2tncm91bmRPdXRsaW5lJTNEMSUzQnNpemUlM0QxNSUzQiUyMiUyMHZlcnRleCUzRCUyMjElMjIlMjBwYXJlbnQlM0QlMjIxJTIyJTNFJTNDbXhHZW9tZXRyeSUyMHglM0QlMjIxNDkzJTIyJTIweSUzRCUyMjI3NDAlMjIlMjB3aWR0aCUzRCUyMjYwJTIyJTIwaGVpZ2h0JTNEJTIyMTQ2LjUlMjIlMjBhcyUzRCUyMmdlb21ldHJ5JTIyJTJGJTNFJTNDJTJGbXhDZWxsJTNFJTNDbXhDZWxsJTIwaWQlM0QlMjIzMiUyMiUyMHZhbHVlJTNEJTIyJTIyJTIwc3R5bGUlM0QlMjJlbGxpcHNlJTNCc2hhcGUlM0RjbG91ZCUzQndoaXRlU3BhY2UlM0R3cmFwJTNCaHRtbCUzRDElM0JmaWxsQ29sb3IlM0QlMjNGRkZGRkYlM0IlMjIlMjB2ZXJ0ZXglM0QlMjIxJTIyJTIwcGFyZW50JTNEJTIyMSUyMiUzRSUzQ214R2VvbWV0cnklMjB4JTNEJTIyMTMxMiUyMiUyMHklM0QlMjIyOTg5LjI1JTIyJTIwd2lkdGglM0QlMjIzMCUyMiUyMGhlaWdodCUzRCUyMjE2JTIyJTIwYXMlM0QlMjJnZW9tZXRyeSUyMiUyRiUzRSUzQyUyRm14Q2VsbCUzRSUzQ214Q2VsbCUyMGlkJTNEJTIyMzMlMjIlMjB2YWx1ZSUzRCUyMiUyMiUyMHN0eWxlJTNEJTIyc2hhcGUlM0RjeWxpbmRlcjMlM0J3aGl0ZVNwYWNlJTNEd3JhcCUzQmh0bWwlM0QxJTNCYm91bmRlZExibCUzRDElM0JiYWNrZ3JvdW5kT3V0bGluZSUzRDElM0JzaXplJTNEMTUlM0JkaXJlY3Rpb24lM0Rub3J0aCUzQiUyMiUyMHZlcnRleCUzRCUyMjElMjIlMjBwYXJlbnQlM0QlMjIxJTIyJTNFJTNDbXhHZW9tZXRyeSUyMHglM0QlMjIxNDMyJTIyJTIweSUzRCUyMjI5ODkuMjUlMjIlMjB3aWR0aCUzRCUyMjgwJTIyJTIwaGVpZ2h0JTNEJTIyMTcuNSUyMiUyMGFzJTNEJTIyZ2VvbWV0cnklMjIlMkYlM0UlM0MlMkZteENlbGwlM0UlM0NteENlbGwlMjBpZCUzRCUyMjM0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xMzUyJTIyJTIweSUzRCUyMjI5OTcuNSUyMiUyMGFzJTNEJTIyc291cmNlUG9pbnQlMjIlMkYlM0UlM0NteFBvaW50JTIweCUzRCUyMjE0MzIlMjIlMjB5JTNEJTIyMjk5Ny41JTIyJTIwYXMlM0QlMjJ0YXJnZXRQb2ludCUyMiUyRiUzRSUzQyUyRm14R2VvbWV0cnklM0UlM0MlMkZteENlbGwlM0UlM0NteENlbGwlMjBpZCUzRCUyMjM1JTIyJTIwdmFsdWUlM0QlMjIlMjIlMjBzdHlsZSUzRCUyMnNoYXBlJTNEY3lsaW5kZXIzJTNCd2hpdGVTcGFjZSUzRHdyYXAlM0JodG1sJTNEMSUzQmJvdW5kZWRMYmwlM0QxJTNCYmFja2dyb3VuZE91dGxpbmUlM0QxJTNCc2l6ZSUzRDE1JTNCZGlyZWN0aW9uJTNEc291dGglM0IlMjIlMjB2ZXJ0ZXglM0QlMjIxJTIyJTIwcGFyZW50JTNEJTIyMSUyMiUzRSUzQ214R2VvbWV0cnklMjB4JTNEJTIyMTU0NiUyMiUyMHklM0QlMjIyNzcyJTIyJTIwd2lkdGglM0QlMjI4MCUyMiUyMGhlaWdodCUzRCUyMjE3LjUlMjIlMjBhcyUzRCUyMmdlb21ldHJ5JTIyJTJGJTNFJTNDJTJGbXhDZWxsJTNFJTNDbXhDZWxsJTIwaWQlM0QlMjIzNiUyMiUyMHZhbHVlJTNEJTIyJTIyJTIwc3R5bGUlM0QlMjJzaGFwZSUzRG14Z3JhcGgucGlkLmNvbXByZXNzb3JzXy1faXNvLmNvbXByZXNzb3IlMkNfdmFjdXVtX3B1bXAlM0JodG1sJTNEMSUzQnBvaW50ZXJFdmVudHMlM0QxJTNCYWxpZ24lM0RjZW50ZXIlM0J2ZXJ0aWNhbExhYmVsUG9zaXRpb24lM0Rib3R0b20lM0J2ZXJ0aWNhbEFsaWduJTNEdG9wJTNCZGFzaGVkJTNEMCUzQmRpcmVjdGlvbiUzRG5vcnRoJTNCJTIyJTIwdmVydGV4JTNEJTIyMSUyMiUyMHBhcmVudCUzRCUyMjElMjIlM0UlM0NteEdlb21ldHJ5JTIweCUzRCUyMjE1MDMlMjIlMjB5JTNEJTIyMjc2NiUyMiUyMHdpZHRoJTNEJTIyNDMlMjIlMjBoZWlnaHQlM0QlMjI3NSUyMiUyMGFzJTNEJTIyZ2VvbWV0cnklMjIlMkYlM0UlM0MlMkZteENlbGwlM0UlM0NteENlbGwlMjBpZCUzRCUyMjM3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TUwMy41JTIyJTIweSUzRCUyMjI5MDUlMjIlMjB3aWR0aCUzRCUyMjIwJTIyJTIwaGVpZ2h0JTNEJTIyMjAlMjIlMjBhcyUzRCUyMmdlb21ldHJ5JTIyJTJGJTNFJTNDJTJGbXhDZWxsJTNFJTNDbXhDZWxsJTIwaWQlM0QlMjIzOC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E1MjAuNSUyMiUyMHklM0QlMjIyOTA1JTIyJTIwd2lkdGglM0QlMjIyMCUyMiUyMGhlaWdodCUzRCUyMjIwJTIyJTIwYXMlM0QlMjJnZW9tZXRyeSUyMiUyRiUzRSUzQyUyRm14Q2VsbCUzRSUzQ214Q2VsbCUyMGlkJTNEJTIyMzklMjIlMjB2YWx1ZSUzRCUyMiUyMiUyMHN0eWxlJTNEJTIyc2hhcGUlM0RmbGV4QXJyb3clM0JlbmRBcnJvdyUzRGNsYXNzaWMlM0JodG1sJTNEMSUzQnJvdW5kZWQlM0QwJTNCJTIyJTIwZWRnZSUzRCUyMjElMjIlMjBwYXJlbnQlM0QlMjIxJTIyJTNFJTNDbXhHZW9tZXRyeSUyMHdpZHRoJTNEJTIyNTAlMjIlMjBoZWlnaHQlM0QlMjI1MCUyMiUyMHJlbGF0aXZlJTNEJTIyMSUyMiUyMGFzJTNEJTIyZ2VvbWV0cnklMjIlM0UlM0NteFBvaW50JTIweCUzRCUyMjE2MzIlMjIlMjB5JTNEJTIyMjc4MS42JTIyJTIwYXMlM0QlMjJzb3VyY2VQb2ludCUyMiUyRiUzRSUzQ214UG9pbnQlMjB4JTNEJTIyMTcxMiUyMiUyMHklM0QlMjIyNzgxLjYlMjIlMjBhcyUzRCUyMnRhcmdldFBvaW50JTIyJTJGJTNFJTNDJTJGbXhHZW9tZXRyeSUzRSUzQyUyRm14Q2VsbCUzRSUzQ214Q2VsbCUyMGlkJTNEJTIyNDAlMjIlMjB2YWx1ZSUzRCUyMk1JU1QlMjIlMjBzdHlsZSUzRCUyMnRleHQlM0JodG1sJTNEMSUzQmFsaWduJTNEY2VudGVyJTNCdmVydGljYWxBbGlnbiUzRG1pZGRsZSUzQndoaXRlU3BhY2UlM0R3cmFwJTNCcm91bmRlZCUzRDAlM0IlMjIlMjB2ZXJ0ZXglM0QlMjIxJTIyJTIwcGFyZW50JTNEJTIyMSUyMiUzRSUzQ214R2VvbWV0cnklMjB4JTNEJTIyMTMwMSUyMiUyMHklM0QlMjIzMDA3JTIyJTIwd2lkdGglM0QlMjI2MCUyMiUyMGhlaWdodCUzRCUyMjMwJTIyJTIwYXMlM0QlMjJnZW9tZXRyeSUyMiUyRiUzRSUzQyUyRm14Q2VsbCUzRSUzQ214Q2VsbCUyMGlkJTNEJTIyNDElMjIlMjB2YWx1ZSUzRCUyMkRSWSUyMEFJUiUyMiUyMHN0eWxlJTNEJTIydGV4dCUzQmh0bWwlM0QxJTNCYWxpZ24lM0RjZW50ZXIlM0J2ZXJ0aWNhbEFsaWduJTNEbWlkZGxlJTNCd2hpdGVTcGFjZSUzRHdyYXAlM0Jyb3VuZGVkJTNEMCUzQiUyMiUyMHZlcnRleCUzRCUyMjElMjIlMjBwYXJlbnQlM0QlMjIxJTIyJTNFJTNDbXhHZW9tZXRyeSUyMHglM0QlMjIxNzEyJTIyJTIweSUzRCUyMjI3NjYuODclMjIlMjB3aWR0aCUzRCUyMjYwJTIyJTIwaGVpZ2h0JTNEJTIyMzAlMjIlMjBhcyUzRCUyMmdlb21ldHJ5JTIyJTJGJTNFJTNDJTJGbXhDZWxsJTNFJTNDbXhDZWxsJTIwaWQlM0QlMjI0MiUyMiUyMHZhbHVlJTNEJTIyJTIyJTIwc3R5bGUlM0QlMjJzaGFwZSUzRG14Z3JhcGguc2lnbnMuZm9vZC5kcmlua2luZ193YXRlcl8xJTNCaHRtbCUzRDElM0Jwb2ludGVyRXZlbnRzJTNEMSUzQmZpbGxDb2xvciUzRCUyMzYyREZGRiUzQnN0cm9rZUNvbG9yJTNEbm9uZSUzQnZlcnRpY2FsTGFiZWxQb3NpdGlvbiUzRGJvdHRvbSUzQnZlcnRpY2FsQWxpZ24lM0R0b3AlM0JhbGlnbiUzRGNlbnRlciUzQiUyMiUyMHZlcnRleCUzRCUyMjElMjIlMjBwYXJlbnQlM0QlMjIxJTIyJTNFJTNDbXhHZW9tZXRyeSUyMHglM0QlMjIxNDgyJTIyJTIweSUzRCUyMjMwODMlMjIlMjB3aWR0aCUzRCUyMjgxJTIyJTIwaGVpZ2h0JTNEJTIyODglMjIlMjBhcyUzRCUyMmdlb21ldHJ5JTIyJTJGJTNFJTNDJTJGbXhDZWxsJTNFJTNDbXhDZWxsJTIwaWQlM0QlMjI0My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xNTI3JTIyJTIweSUzRCUyMjI5MzglMjIlMjB3aWR0aCUzRCUyMjEzJTIyJTIwaGVpZ2h0JTNEJTIyMTglMjIlMjBhcyUzRCUyMmdlb21ldHJ5JTIyJTJGJTNFJTNDJTJGbXhDZWxsJTNFJTNDbXhDZWxsJTIwaWQlM0QlMjI0NC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xNTE3LjUlMjIlMjB5JTNEJTIyMjk2NiUyMiUyMHdpZHRoJTNEJTIyMTMlMjIlMjBoZWlnaHQlM0QlMjIxOCUyMiUyMGFzJTNEJTIyZ2VvbWV0cnklMjIlMkYlM0UlM0MlMkZteENlbGwlM0UlM0NteENlbGwlMjBpZCUzRCUyMjQ1JTIyJTIwdmFsdWUlM0QlMjIlMjIlMjBzdHlsZSUzRCUyMnZlcnRpY2FsTGFiZWxQb3NpdGlvbiUzRGJvdHRvbSUzQnZlcnRpY2FsQWxpZ24lM0R0b3AlM0JodG1sJTNEMSUzQnNoYXBlJTNEbXhncmFwaC5iYXNpYy5kcm9wJTNCZmlsbENvbG9yJTNEJTIzNjJERkZGJTNCJTIyJTIwdmVydGV4JTNEJTIyMSUyMiUyMHBhcmVudCUzRCUyMjElMjIlM0UlM0NteEdlb21ldHJ5JTIweCUzRCUyMjE1MDMuNSUyMiUyMHklM0QlMjIyOTQ0JTIyJTIwd2lkdGglM0QlMjIxMyUyMiUyMGhlaWdodCUzRCUyMjE4JTIyJTIwYXMlM0QlMjJnZW9tZXRyeSUyMiUyRiUzRSUzQyUyRm14Q2VsbCUzRSUzQ214Q2VsbCUyMGlkJTNEJTIyNDY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TUyNyUyMiUyMHklM0QlMjIyOTk3JTIyJTIwd2lkdGglM0QlMjIxMyUyMiUyMGhlaWdodCUzRCUyMjE4JTIyJTIwYXMlM0QlMjJnZW9tZXRyeSUyMiUyRiUzRSUzQyUyRm14Q2VsbCUzRSUzQ214Q2VsbCUyMGlkJTNEJTIyNDc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TUwMy41JTIyJTIweSUzRCUyMjMwMDclMjIlMjB3aWR0aCUzRCUyMjEzJTIyJTIwaGVpZ2h0JTNEJTIyMTglMjIlMjBhcyUzRCUyMmdlb21ldHJ5JTIyJTJGJTNFJTNDJTJGbXhDZWxsJTNFJTNDbXhDZWxsJTIwaWQlM0QlMjI0OC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xNTEwLjUlMjIlMjB5JTNEJTIyMzA2NSUyMiUyMHdpZHRoJTNEJTIyMTMlMjIlMjBoZWlnaHQlM0QlMjIxOCUyMiUyMGFzJTNEJTIyZ2VvbWV0cnklMjIlMkYlM0UlM0MlMkZteENlbGwlM0UlM0NteENlbGwlMjBpZCUzRCUyMjQ5JTIyJTIwdmFsdWUlM0QlMjIlMjIlMjBzdHlsZSUzRCUyMnZlcnRpY2FsTGFiZWxQb3NpdGlvbiUzRGJvdHRvbSUzQnZlcnRpY2FsQWxpZ24lM0R0b3AlM0JodG1sJTNEMSUzQnNoYXBlJTNEbXhncmFwaC5iYXNpYy5kcm9wJTNCZmlsbENvbG9yJTNEJTIzNjJERkZGJTNCJTIyJTIwdmVydGV4JTNEJTIyMSUyMiUyMHBhcmVudCUzRCUyMjElMjIlM0UlM0NteEdlb21ldHJ5JTIweCUzRCUyMjE1MjAuNSUyMiUyMHklM0QlMjIzMDgwJTIyJTIwd2lkdGglM0QlMjIxMyUyMiUyMGhlaWdodCUzRCUyMjE4JTIyJTIwYXMlM0QlMjJnZW9tZXRyeSUyMiUyRiUzRSUzQyUyRm14Q2VsbCUzRSUzQ214Q2VsbCUyMGlkJTNEJTIyNTAlMjIlMjB2YWx1ZSUzRCUyMiUyMiUyMHN0eWxlJTNEJTIyc2hhcGUlM0RjeWxpbmRlcjMlM0J3aGl0ZVNwYWNlJTNEd3JhcCUzQmh0bWwlM0QxJTNCYm91bmRlZExibCUzRDElM0JiYWNrZ3JvdW5kT3V0bGluZSUzRDElM0JzaXplJTNEMTUlM0IlMjIlMjB2ZXJ0ZXglM0QlMjIxJTIyJTIwcGFyZW50JTNEJTIyMSUyMiUzRSUzQ214R2VvbWV0cnklMjB4JTNEJTIyMTQ5My41JTIyJTIweSUzRCUyMjI2ODYlMjIlMjB3aWR0aCUzRCUyMjYwJTIyJTIwaGVpZ2h0JTNEJTIyODAlMjIlMjBhcyUzRCUyMmdlb21ldHJ5JTIyJTJGJTNFJTNDJTJGbXhDZWxsJTNFJTNDbXhDZWxsJTIwaWQlM0QlMjI1MSUyMiUyMHZhbHVlJTNEJTIyTSUyMiUyMHN0eWxlJTNEJTIydmVydGljYWxMYWJlbFBvc2l0aW9uJTNEbWlkZGxlJTNCc2hhZG93JTNEMCUzQmRhc2hlZCUzRDAlM0JhbGlnbiUzRGNlbnRlciUzQmh0bWwlM0QxJTNCdmVydGljYWxBbGlnbiUzRG1pZGRsZSUzQnN0cm9rZVdpZHRoJTNEMSUzQnNoYXBlJTNEZWxsaXBzZSUzQmFzcGVjdCUzRGZpeGVkJTNCZm9udFNpemUlM0QzNSUzQiUyMiUyMHZlcnRleCUzRCUyMjElMjIlMjBwYXJlbnQlM0QlMjIxJTIyJTNFJTNDbXhHZW9tZXRyeSUyMHglM0QlMjIxNTA3JTIyJTIweSUzRCUyMjI3MjQlMjIlMjB3aWR0aCUzRCUyMjMyJTIyJTIwaGVpZ2h0JTNEJTIyMzIlMjIlMjBhcyUzRCUyMmdlb21ldHJ5JTIyJTJGJTNFJTNDJTJGbXhDZWxsJTNFJTNDbXhDZWxsJTIwaWQlM0QlMjI1MiUyMiUyMHZhbHVlJTNEJTIyJTIyJTIwc3R5bGUlM0QlMjJzaGFwZSUzRG14Z3JhcGgucGlkLmFnaXRhdG9ycy5hZ2l0YXRvcl8ocHJvcGVsbGVyKSUzQmh0bWwlM0QxJTNCcG9pbnRlckV2ZW50cyUzRDElM0JhbGlnbiUzRGNlbnRlciUzQnZlcnRpY2FsTGFiZWxQb3NpdGlvbiUzRGJvdHRvbSUzQnZlcnRpY2FsQWxpZ24lM0R0b3AlM0JkYXNoZWQlM0QwJTNCJTIyJTIwdmVydGV4JTNEJTIyMSUyMiUyMHBhcmVudCUzRCUyMjElMjIlM0UlM0NteEdlb21ldHJ5JTIweCUzRCUyMjE1MTIlMjIlMjB5JTNEJTIyMjc0Ni41JTIyJTIwd2lkdGglM0QlMjIyMyUyMiUyMGhlaWdodCUzRCUyMjU0LjUlMjIlMjBhcyUzRCUyMmdlb21ldHJ5JTIyJTJGJTNFJTNDJTJGbXhDZWxsJTNFJTNDbXhDZWxsJTIwaWQlM0QlMjI1MyUyMiUyMHZhbHVlJTNEJTIyJTIyJTIwc3R5bGUlM0QlMjJzaGFwZSUzRG9yJTNCd2hpdGVTcGFjZSUzRHdyYXAlM0JodG1sJTNEMSUzQmRpcmVjdGlvbiUzRG5vcnRoJTNCJTIyJTIwdmVydGV4JTNEJTIyMSUyMiUyMHBhcmVudCUzRCUyMjElMjIlM0UlM0NteEdlb21ldHJ5JTIweCUzRCUyMjIwMzElMjIlMjB5JTNEJTIyMjYwMyUyMiUyMHdpZHRoJTNEJTIyNjAlMjIlMjBoZWlnaHQlM0QlMjIzOCUyMiUyMGFzJTNEJTIyZ2VvbWV0cnklMjIlMkYlM0UlM0MlMkZteENlbGwlM0UlM0NteENlbGwlMjBpZCUzRCUyMjU0JTIyJTIwdmFsdWUlM0QlMjIlMjIlMjBzdHlsZSUzRCUyMnNoYXBlJTNEb3IlM0J3aGl0ZVNwYWNlJTNEd3JhcCUzQmh0bWwlM0QxJTNCZGlyZWN0aW9uJTNEc291dGglM0JmaWxsQ29sb3IlM0QlMjM2MkRGRkYlM0IlMjIlMjB2ZXJ0ZXglM0QlMjIxJTIyJTIwcGFyZW50JTNEJTIyMSUyMiUzRSUzQ214R2VvbWV0cnklMjB4JTNEJTIyMjAzMyUyMiUyMHklM0QlMjIzMDIwJTIyJTIwd2lkdGglM0QlMjI2MCUyMiUyMGhlaWdodCUzRCUyMjQxJTIyJTIwYXMlM0QlMjJnZW9tZXRyeSUyMiUyRiUzRSUzQyUyRm14Q2VsbCUzRSUzQ214Q2VsbCUyMGlkJTNEJTIyNTUlMjIlMjB2YWx1ZSUzRCUyMiUyMiUyMHN0eWxlJTNEJTIyZWRpdGFibGVDc3NSdWxlcyUzRC4qJTNCaHRtbCUzRDElM0JzaGFwZSUzRGltYWdlJTNCdmVydGljYWxMYWJlbFBvc2l0aW9uJTNEYm90dG9tJTNCbGFiZWxCYWNrZ3JvdW5kQ29sb3IlM0QlMjNmZmZmZmYlM0J2ZXJ0aWNhbEFsaWduJTNEdG9wJTNCYXNwZWN0JTNEZml4ZWQlM0JpbWFnZUFzcGVjdCUzRDAlM0JpbWFnZSUzRGRhdGElM0FpbWFnZSUyRnN2ZyUyQnhtbCUyQ1BITjJaeUI0Yld4dWN6MGlhSFIwY0RvdkwzZDNkeTUzTXk1dmNtY3ZNakF3TUM5emRtY2lJSGh0Ykc1ek9uWTlJbWgwZEhCek9pOHZkbVZqZEdFdWFXOHZibUZ1YnlJZ2QybGtkR2c5SWpNM015NHhNVFE1TnpVM056Z3hOekUyTkNJZ2FHVnBaMmgwUFNJek9ETXVNVE00TURNMU1EWXpPVFV4T0NJZ2RtbGxkMEp2ZUQwaU1DQXdJRGs0TGpjeE9UazVNelU1TVRNd09EWWdNVEF4TGpNM01qQXdPVEkzTnpNME16YzFJajRtSTNoaE96eHpkSGxzWlNCMGVYQmxQU0owWlhoMEwyTnpjeUklMkJKaU40WVRzSkxuTjBNSHRtYVd4c09pTTBNamcxWmpRN2ZTWWplR0U3UEM5emRIbHNaVDRtSTNoaE93azhjR0YwYUNCamJHRnpjejBpYzNRd0lpQmtQU0pOTmpndU1UazFJREJqTFRVdU1ERXhJREF0T1M0d056UWdOQzR3TmpJdE9TNHdOelFnT1M0d056TXVNREF5TGpjM09TNHhNRFVnTVM0MU5UVXVNekExSURJdU16QTRURFE1TGpNd05TQXlNUzQxT0Rkc0xUa3VPREV4TFRrdU5UazNZeTR5TmpJdExqZzFPUzR6T1RZdE1TNDNOVEV1TXprMkxUSXVOalE1SURBdE1pNDBNRGN0TGprMU5pMDBMamN4TlMweUxqWTFPQzAyTGpReE5sTXpNeTR5TWpNdU1qWTNJRE13TGpneE5pNHlOamR6TFRRdU56RTFMamsxTmkwMkxqUXhOaUF5TGpZMU9DMHlMalkxT0NBMExqQXhMVEl1TmpVNElEWXVOREUyTGprMU5pQTBMamN4TlNBeUxqWTFPQ0EyTGpReE5pQTBMakF4SURJdU5qVTRJRFl1TkRFMklESXVOalU0WXk0eU9Ua3RMakF3TWk0MU9UZ3RMakF4T0M0NE9UVXRMakExYkRFd0xqVTFNeUF4TUM0ek1qTXRNVFF1TmpJeElERTBMamMwTWkwNUxqUTFOaTA1TGpjNE9HTXVNVFEwTFM0Mk5EVXVNakUyTFRFdU16QXpMakl4TnkweExqazJOQ0F3TFRVdU1ERXhMVFF1TURZeUxUa3VNRGMwTFRrdU1EY3pMVGt1TURjMExUSXVOREEzSURBdE5DNDNNVFV1T1RVMkxUWXVOREUySURJdU5qVTRVeTR5TlRjZ01qa3VNamN6TGpJMU55QXpNUzQyTnpsekxqazFOaUEwTGpjeE5TQXlMalkxT0NBMkxqUXhOaUEwTGpBeElESXVOalU0SURZdU5ERTJJREl1TmpVNFl5NDFOVGt0TGpBd01pQXhMakV4TmkwdU1EVTJJREV1TmpZMkxTNHhOakZzTXpFdU1ETTNJRE15TGpFeU5pMHhNQzR3T0RnZ01UQXVOREExWXkwdU16Z3hMUzR3TkRrdExqYzJOUzB1TURjekxURXVNVFE1TFM0d056TXRNaTQwTURjZ01DMDBMamN4TlM0NU5UWXROaTQwTVRZZ01pNDJOVGh6TFRJdU5qVTRJRFF1TURFdE1pNDJOVGdnTmk0ME1UWXVPVFUySURRdU56RTFJREl1TmpVNElEWXVOREUySURRdU1ERWdNaTQyTlRnZ05pNDBNVFlnTWk0Mk5UZ2dOQzQzTVRVdExqazFOaUEyTGpReE5pMHlMalkxT0NBeUxqWTFPQzAwTGpBeElESXVOalU0TFRZdU5ERTJZekF0TGpnek1TMHVNVEUxTFRFdU5qVTNMUzR6TkMweUxqUTFOMnd5Tmk0ek1qVXRNamN1TVRVdE55NHhPQzAyTGprMk15MDVMalkzTnlBNUxqazRNUzB4TkM0ME1EWXRNVFF1T1RFZ016SXVNekF4TFRNeUxqVTNNMk11TkRNeExqQTJNeTQ0TmpZdU1EazFJREV1TXpBeUxqQTVOaUF5TGpRd055QXdJRFF1TnpFMUxTNDVOVFlnTmk0ME1UWXRNaTQyTlRoek1pNDJOVGd0TkM0d01TQXlMalkxT0MwMkxqUXhOa00zTnk0eU5qa2dOQzR3TmpJZ056TXVNakEySURBZ05qZ3VNVGsxSURCNmJUSXhMalExTVNBeU1pNDBOREZqTFRJdU5EQTNJREF0TkM0M01UVXVPVFUyTFRZdU5ERTJJREl1TmpVNGN5MHlMalkxT0NBMExqQXhMVEl1TmpVNElEWXVOREUyWXk0d01ESXVOVGt6TGpBMk1pQXhMakU0TXk0eE56a2dNUzQzTmpSTU56QXVOVEEwSURRekxqVXpObXd0T1M0Mk5UWXRPUzQ1TXpjdE55NHhOelFnTmk0NU5qbE1PREF1TkRrMUlEWTRMakUzWXkwdU1URXVOVFl5TFM0eE5qWWdNUzR4TXpRdExqRTJPQ0F4TGpjd055QXdJREl1TkRBM0xqazFOaUEwTGpjeE5TQXlMalkxT0NBMkxqUXhObk0wTGpBeElESXVOalU0SURZdU5ERTJJREl1TmpVNFl6VXVNREV4SURBZ09TNHdOek10TkM0d05qTWdPUzR3TnpNdE9TNHdOelJ6TFRRdU1EWXlMVGt1TURjMExUa3VNRGN6TFRrdU1EYzBZeTB1TmpRMUxqQXdNUzB4TGpJNE9DNHdOekV0TVM0NU1UZ3VNakE0YkMweE1DNHdNUzB4TUM0ek1EUk1PRGN1TnpneElEUXdMak01WXk0Mk1UTXVNVE1nTVM0eU16Z3VNVGszSURFdU9EWTFMakU1T0NBeUxqUXdOeUF3SURRdU56RTFMUzQ1TlRZZ05pNDBNVFl0TWk0Mk5UaHpNaTQyTlRndE5DNHdNU0F5TGpZMU9DMDJMalF4TmkwdU9UVTJMVFF1TnpFMUxUSXVOalU0TFRZdU5ERTJMVFF1TURFdE1pNDJOVGd0Tmk0ME1UWXRNaTQyTlRoNmJTMDNNeTQxTXpRZ016TXVNakpzTFRVdU1EZ3hJRFV1TWpVM1l5MHVOalF6TFM0eE5ESXRNUzR5T1RrdExqSXhOQzB4TGprMU55MHVNakUwTFRJdU5EQTNJREF0TkM0M01UVXVPVFUyTFRZdU5ERTJJREl1TmpVNFV6QWdOamN1TXpjeElEQWdOamt1TnpjM2N5NDVOVFlnTkM0M01UVWdNaTQyTlRnZ05pNDBNVFlnTkM0d01TQXlMalkxT0NBMkxqUXhOaUF5TGpZMU9DQTBMamN4TlMwdU9UVTJJRFl1TkRFMkxUSXVOalU0SURJdU5qVTRMVFF1TURFZ01pNDJOVGd0Tmk0ME1UWmpNQzB1TlRZeExTNHdOVEl0TVM0eE1qRXRMakUxTmkweExqWTNNbXcxTGpNeExUVXVORGt5ZW0wME5DNHlNak1nTWpFdU56WnNMVFl1T0RreklEY3VNalEwSURVdU5URTFJRFV1TWpRNVl5MHVNakUwTGpjM055MHVNekl6SURFdU5UYzRMUzR6TWpVZ01pNHpPRFFnTUNBeUxqUXdOeTQ1TlRZZ05DNDNNVFVnTWk0Mk5UZ2dOaTQwTVRaek5DNHdNU0F5TGpZMU9DQTJMalF4TmlBeUxqWTFPQ0EwTGpjeE5TMHVPVFUySURZdU5ERTJMVEl1TmpVNElESXVOalU0TFRRdU1ERWdNaTQyTlRndE5pNDBNVFl0TGprMU5pMDBMamN4TlMweUxqWTFPQzAyTGpReE5pMDBMakF4TFRJdU5qVTRMVFl1TkRFMkxUSXVOalU0WXkwdU16azNMakF3TWkwdU56azBMakF5T1MweExqRTROeTR3T0RONklpOCUyQkppTjRZVHM4TDNOMlp6NCUzRCUzQiUyMiUyMHZlcnRleCUzRCUyMjElMjIlMjBwYXJlbnQlM0QlMjIxJTIyJTNFJTNDbXhHZW9tZXRyeSUyMHglM0QlMjIyMDQzJTIyJTIweSUzRCUyMjI4MTEuNSUyMiUyMHdpZHRoJTNEJTIyMjAlMjIlMjBoZWlnaHQlM0QlMjIyMCUyMiUyMGFzJTNEJTIyZ2VvbWV0cnklMjIlMkYlM0UlM0MlMkZteENlbGwlM0UlM0NteENlbGwlMjBpZCUzRCUyMjU2JTIyJTIwdmFsdWUlM0QlMjIlMjIlMjBzdHlsZSUzRCUyMmVkaXRhYmxlQ3NzUnVsZXMlM0QuKiUzQmh0bWwlM0QxJTNCc2hhcGUlM0RpbWFnZSUzQnZlcnRpY2FsTGFiZWxQb3NpdGlvbiUzRGJvdHRvbSUzQmxhYmVsQmFja2dyb3VuZENvbG9yJTNEJTIzZmZmZmZmJTNCdmVydGljYWxBbGlnbiUzRHRvcCUzQmFzcGVjdCUzRGZpeGVkJTNCaW1hZ2VBc3BlY3QlM0QwJTNCaW1hZ2UlM0RkYXRhJTNBaW1hZ2UlMkZzdmclMkJ4bWwlMkNQSE4yWnlCNGJXeHVjejBpYUhSMGNEb3ZMM2QzZHk1M015NXZjbWN2TWpBd01DOXpkbWNpSUhodGJHNXpPblk5SW1oMGRIQnpPaTh2ZG1WamRHRXVhVzh2Ym1GdWJ5SWdkMmxrZEdnOUlqTTNNeTR4TVRRNU56VTNOemd4TnpFMk5DSWdhR1ZwWjJoMFBTSXpPRE11TVRNNE1ETTFNRFl6T1RVeE9DSWdkbWxsZDBKdmVEMGlNQ0F3SURrNExqY3hPVGs1TXpVNU1UTXdPRFlnTVRBeExqTTNNakF3T1RJM056TTBNemMxSWo0bUkzaGhPenh6ZEhsc1pTQjBlWEJsUFNKMFpYaDBMMk56Y3lJJTJCSmlONFlUc0pMbk4wTUh0bWFXeHNPaU0wTWpnMVpqUTdmU1lqZUdFN1BDOXpkSGxzWlQ0bUkzaGhPd2s4Y0dGMGFDQmpiR0Z6Y3owaWMzUXdJaUJrUFNKTk5qZ3VNVGsxSURCakxUVXVNREV4SURBdE9TNHdOelFnTkM0d05qSXRPUzR3TnpRZ09TNHdOek11TURBeUxqYzNPUzR4TURVZ01TNDFOVFV1TXpBMUlESXVNekE0VERRNUxqTXdOU0F5TVM0MU9EZHNMVGt1T0RFeExUa3VOVGszWXk0eU5qSXRMamcxT1M0ek9UWXRNUzQzTlRFdU16azJMVEl1TmpRNUlEQXRNaTQwTURjdExqazFOaTAwTGpjeE5TMHlMalkxT0MwMkxqUXhObE16TXk0eU1qTXVNalkzSURNd0xqZ3hOaTR5TmpkekxUUXVOekUxTGprMU5pMDJMalF4TmlBeUxqWTFPQzB5TGpZMU9DQTBMakF4TFRJdU5qVTRJRFl1TkRFMkxqazFOaUEwTGpjeE5TQXlMalkxT0NBMkxqUXhOaUEwTGpBeElESXVOalU0SURZdU5ERTJJREl1TmpVNFl5NHlPVGt0TGpBd01pNDFPVGd0TGpBeE9DNDRPVFV0TGpBMWJERXdMalUxTXlBeE1DNHpNak10TVRRdU5qSXhJREUwTGpjME1pMDVMalExTmkwNUxqYzRPR011TVRRMExTNDJORFV1TWpFMkxURXVNekF6TGpJeE55MHhMamsyTkNBd0xUVXVNREV4TFRRdU1EWXlMVGt1TURjMExUa3VNRGN6TFRrdU1EYzBMVEl1TkRBM0lEQXROQzQzTVRVdU9UVTJMVFl1TkRFMklESXVOalU0VXk0eU5UY2dNamt1TWpjekxqSTFOeUF6TVM0Mk56bHpMamsxTmlBMExqY3hOU0F5TGpZMU9DQTJMalF4TmlBMExqQXhJREl1TmpVNElEWXVOREUySURJdU5qVTRZeTQxTlRrdExqQXdNaUF4TGpFeE5pMHVNRFUySURFdU5qWTJMUzR4TmpGc016RXVNRE0zSURNeUxqRXlOaTB4TUM0d09EZ2dNVEF1TkRBMVl5MHVNemd4TFM0d05Ea3RMamMyTlMwdU1EY3pMVEV1TVRRNUxTNHdOek10TWk0ME1EY2dNQzAwTGpjeE5TNDVOVFl0Tmk0ME1UWWdNaTQyTlRoekxUSXVOalU0SURRdU1ERXRNaTQyTlRnZ05pNDBNVFl1T1RVMklEUXVOekUxSURJdU5qVTRJRFl1TkRFMklEUXVNREVnTWk0Mk5UZ2dOaTQwTVRZZ01pNDJOVGdnTkM0M01UVXRMamsxTmlBMkxqUXhOaTB5TGpZMU9DQXlMalkxT0MwMExqQXhJREl1TmpVNExUWXVOREUyWXpBdExqZ3pNUzB1TVRFMUxURXVOalUzTFM0ek5DMHlMalExTjJ3eU5pNHpNalV0TWpjdU1UVXROeTR4T0MwMkxqazJNeTA1TGpZM055QTVMams0TVMweE5DNDBNRFl0TVRRdU9URWdNekl1TXpBeExUTXlMalUzTTJNdU5ETXhMakEyTXk0NE5qWXVNRGsxSURFdU16QXlMakE1TmlBeUxqUXdOeUF3SURRdU56RTFMUzQ1TlRZZ05pNDBNVFl0TWk0Mk5UaHpNaTQyTlRndE5DNHdNU0F5TGpZMU9DMDJMalF4TmtNM055NHlOamtnTkM0d05qSWdOek11TWpBMklEQWdOamd1TVRrMUlEQjZiVEl4TGpRMU1TQXlNaTQwTkRGakxUSXVOREEzSURBdE5DNDNNVFV1T1RVMkxUWXVOREUySURJdU5qVTRjeTB5TGpZMU9DQTBMakF4TFRJdU5qVTRJRFl1TkRFMll5NHdNREl1TlRrekxqQTJNaUF4TGpFNE15NHhOemtnTVM0M05qUk1OekF1TlRBMElEUXpMalV6Tm13dE9TNDJOVFl0T1M0NU16Y3ROeTR4TnpRZ05pNDVOamxNT0RBdU5EazFJRFk0TGpFM1l5MHVNVEV1TlRZeUxTNHhOallnTVM0eE16UXRMakUyT0NBeExqY3dOeUF3SURJdU5EQTNMamsxTmlBMExqY3hOU0F5TGpZMU9DQTJMalF4Tm5NMExqQXhJREl1TmpVNElEWXVOREUySURJdU5qVTRZelV1TURFeElEQWdPUzR3TnpNdE5DNHdOak1nT1M0d056TXRPUzR3TnpSekxUUXVNRFl5TFRrdU1EYzBMVGt1TURjekxUa3VNRGMwWXkwdU5qUTFMakF3TVMweExqSTRPQzR3TnpFdE1TNDVNVGd1TWpBNGJDMHhNQzR3TVMweE1DNHpNRFJNT0RjdU56Z3hJRFF3TGpNNVl5NDJNVE11TVRNZ01TNHlNemd1TVRrM0lERXVPRFkxTGpFNU9DQXlMalF3TnlBd0lEUXVOekUxTFM0NU5UWWdOaTQwTVRZdE1pNDJOVGh6TWk0Mk5UZ3ROQzR3TVNBeUxqWTFPQzAyTGpReE5pMHVPVFUyTFRRdU56RTFMVEl1TmpVNExUWXVOREUyTFRRdU1ERXRNaTQyTlRndE5pNDBNVFl0TWk0Mk5UaDZiUzAzTXk0MU16UWdNek11TWpKc0xUVXVNRGd4SURVdU1qVTNZeTB1TmpRekxTNHhOREl0TVM0eU9Ua3RMakl4TkMweExqazFOeTB1TWpFMExUSXVOREEzSURBdE5DNDNNVFV1T1RVMkxUWXVOREUySURJdU5qVTRVekFnTmpjdU16Y3hJREFnTmprdU56YzNjeTQ1TlRZZ05DNDNNVFVnTWk0Mk5UZ2dOaTQwTVRZZ05DNHdNU0F5TGpZMU9DQTJMalF4TmlBeUxqWTFPQ0EwTGpjeE5TMHVPVFUySURZdU5ERTJMVEl1TmpVNElESXVOalU0TFRRdU1ERWdNaTQyTlRndE5pNDBNVFpqTUMwdU5UWXhMUzR3TlRJdE1TNHhNakV0TGpFMU5pMHhMalkzTW13MUxqTXhMVFV1TkRreWVtMDBOQzR5TWpNZ01qRXVOelpzTFRZdU9Ea3pJRGN1TWpRMElEVXVOVEUxSURVdU1qUTVZeTB1TWpFMExqYzNOeTB1TXpJeklERXVOVGM0TFM0ek1qVWdNaTR6T0RRZ01DQXlMalF3Tnk0NU5UWWdOQzQzTVRVZ01pNDJOVGdnTmk0ME1UWnpOQzR3TVNBeUxqWTFPQ0EyTGpReE5pQXlMalkxT0NBMExqY3hOUzB1T1RVMklEWXVOREUyTFRJdU5qVTRJREl1TmpVNExUUXVNREVnTWk0Mk5UZ3ROaTQwTVRZdExqazFOaTAwTGpjeE5TMHlMalkxT0MwMkxqUXhOaTAwTGpBeExUSXVOalU0TFRZdU5ERTJMVEl1TmpVNFl5MHVNemszTGpBd01pMHVOemswTGpBeU9TMHhMakU0Tnk0d09ETjZJaTglMkJKaU40WVRzOEwzTjJaejQlM0QlM0IlMjIlMjB2ZXJ0ZXglM0QlMjIxJTIyJTIwcGFyZW50JTNEJTIyMSUyMiUzRSUzQ214R2VvbWV0cnklMjB4JTNEJTIyMjA1MSUyMiUyMHklM0QlMjIyODExLjUlMjIlMjB3aWR0aCUzRCUyMjIwJTIyJTIwaGVpZ2h0JTNEJTIyMjAlMjIlMjBhcyUzRCUyMmdlb21ldHJ5JTIyJTJGJTNFJTNDJTJGbXhDZWxsJTNFJTNDbXhDZWxsJTIwaWQlM0QlMjI1NyUyMiUyMHZhbHVlJTNEJTIyJTIyJTIwc3R5bGUlM0QlMjJlZGl0YWJsZUNzc1J1bGVzJTNELiolM0JodG1sJTNEMSUzQnNoYXBlJTNEaW1hZ2UlM0J2ZXJ0aWNhbExhYmVsUG9zaXRpb24lM0Rib3R0b20lM0JsYWJlbEJhY2tncm91bmRDb2xvciUzRCUyM2ZmZmZmZiUzQnZlcnRpY2FsQWxpZ24lM0R0b3AlM0Jhc3BlY3QlM0RmaXhlZCUzQmltYWdlQXNwZWN0JTNEMCUzQmltYWdlJTNEZGF0YSUzQWltYWdlJTJGc3ZnJTJCeG1sJTJDUEhOMlp5QjRiV3h1Y3owaWFIUjBjRG92TDNkM2R5NTNNeTV2Y21jdk1qQXdNQzl6ZG1jaUlIaHRiRzV6T25ZOUltaDBkSEJ6T2k4dmRtVmpkR0V1YVc4dmJtRnVieUlnZDJsa2RHZzlJak0zTXk0eE1UUTVOelUzTnpneE56RTJOQ0lnYUdWcFoyaDBQU0l6T0RNdU1UTTRNRE0xTURZek9UVXhPQ0lnZG1sbGQwSnZlRDBpTUNBd0lEazRMamN4T1RrNU16VTVNVE13T0RZZ01UQXhMak0zTWpBd09USTNOek0wTXpjMUlqNG1JM2hoT3p4emRIbHNaU0IwZVhCbFBTSjBaWGgwTDJOemN5SSUyQkppTjRZVHNKTG5OME1IdG1hV3hzT2lNME1qZzFaalE3ZlNZamVHRTdQQzl6ZEhsc1pUNG1JM2hoT3drOGNHRjBhQ0JqYkdGemN6MGljM1F3SWlCa1BTSk5Oamd1TVRrMUlEQmpMVFV1TURFeElEQXRPUzR3TnpRZ05DNHdOakl0T1M0d056UWdPUzR3TnpNdU1EQXlMamMzT1M0eE1EVWdNUzQxTlRVdU16QTFJREl1TXpBNFREUTVMak13TlNBeU1TNDFPRGRzTFRrdU9ERXhMVGt1TlRrM1l5NHlOakl0TGpnMU9TNHpPVFl0TVM0M05URXVNemsyTFRJdU5qUTVJREF0TWk0ME1EY3RMamsxTmkwMExqY3hOUzB5TGpZMU9DMDJMalF4TmxNek15NHlNak11TWpZM0lETXdMamd4Tmk0eU5qZHpMVFF1TnpFMUxqazFOaTAyTGpReE5pQXlMalkxT0MweUxqWTFPQ0EwTGpBeExUSXVOalU0SURZdU5ERTJMamsxTmlBMExqY3hOU0F5TGpZMU9DQTJMalF4TmlBMExqQXhJREl1TmpVNElEWXVOREUySURJdU5qVTRZeTR5T1RrdExqQXdNaTQxT1RndExqQXhPQzQ0T1RVdExqQTFiREV3TGpVMU15QXhNQzR6TWpNdE1UUXVOakl4SURFMExqYzBNaTA1TGpRMU5pMDVMamM0T0dNdU1UUTBMUzQyTkRVdU1qRTJMVEV1TXpBekxqSXhOeTB4TGprMk5DQXdMVFV1TURFeExUUXVNRFl5TFRrdU1EYzBMVGt1TURjekxUa3VNRGMwTFRJdU5EQTNJREF0TkM0M01UVXVPVFUyTFRZdU5ERTJJREl1TmpVNFV5NHlOVGNnTWprdU1qY3pMakkxTnlBek1TNDJOemx6TGprMU5pQTBMamN4TlNBeUxqWTFPQ0EyTGpReE5pQTBMakF4SURJdU5qVTRJRFl1TkRFMklESXVOalU0WXk0MU5Ua3RMakF3TWlBeExqRXhOaTB1TURVMklERXVOalkyTFM0eE5qRnNNekV1TURNM0lETXlMakV5TmkweE1DNHdPRGdnTVRBdU5EQTFZeTB1TXpneExTNHdORGt0TGpjMk5TMHVNRGN6TFRFdU1UUTVMUzR3TnpNdE1pNDBNRGNnTUMwMExqY3hOUzQ1TlRZdE5pNDBNVFlnTWk0Mk5UaHpMVEl1TmpVNElEUXVNREV0TWk0Mk5UZ2dOaTQwTVRZdU9UVTJJRFF1TnpFMUlESXVOalU0SURZdU5ERTJJRFF1TURFZ01pNDJOVGdnTmk0ME1UWWdNaTQyTlRnZ05DNDNNVFV0TGprMU5pQTJMalF4TmkweUxqWTFPQ0F5TGpZMU9DMDBMakF4SURJdU5qVTRMVFl1TkRFMll6QXRMamd6TVMwdU1URTFMVEV1TmpVM0xTNHpOQzB5TGpRMU4yd3lOaTR6TWpVdE1qY3VNVFV0Tnk0eE9DMDJMamsyTXkwNUxqWTNOeUE1TGprNE1TMHhOQzQwTURZdE1UUXVPVEVnTXpJdU16QXhMVE15TGpVM00yTXVORE14TGpBMk15NDROall1TURrMUlERXVNekF5TGpBNU5pQXlMalF3TnlBd0lEUXVOekUxTFM0NU5UWWdOaTQwTVRZdE1pNDJOVGh6TWk0Mk5UZ3ROQzR3TVNBeUxqWTFPQzAyTGpReE5rTTNOeTR5TmprZ05DNHdOaklnTnpNdU1qQTJJREFnTmpndU1UazFJREI2YlRJeExqUTFNU0F5TWk0ME5ERmpMVEl1TkRBM0lEQXROQzQzTVRVdU9UVTJMVFl1TkRFMklESXVOalU0Y3kweUxqWTFPQ0EwTGpBeExUSXVOalU0SURZdU5ERTJZeTR3TURJdU5Ua3pMakEyTWlBeExqRTRNeTR4TnprZ01TNDNOalJNTnpBdU5UQTBJRFF6TGpVek5td3RPUzQyTlRZdE9TNDVNemN0Tnk0eE56UWdOaTQ1TmpsTU9EQXVORGsxSURZNExqRTNZeTB1TVRFdU5UWXlMUzR4TmpZZ01TNHhNelF0TGpFMk9DQXhMamN3TnlBd0lESXVOREEzTGprMU5pQTBMamN4TlNBeUxqWTFPQ0EyTGpReE5uTTBMakF4SURJdU5qVTRJRFl1TkRFMklESXVOalU0WXpVdU1ERXhJREFnT1M0d056TXROQzR3TmpNZ09TNHdOek10T1M0d056UnpMVFF1TURZeUxUa3VNRGMwTFRrdU1EY3pMVGt1TURjMFl5MHVOalExTGpBd01TMHhMakk0T0M0d056RXRNUzQ1TVRndU1qQTRiQzB4TUM0d01TMHhNQzR6TURSTU9EY3VOemd4SURRd0xqTTVZeTQyTVRNdU1UTWdNUzR5TXpndU1UazNJREV1T0RZMUxqRTVPQ0F5TGpRd055QXdJRFF1TnpFMUxTNDVOVFlnTmk0ME1UWXRNaTQyTlRoek1pNDJOVGd0TkM0d01TQXlMalkxT0MwMkxqUXhOaTB1T1RVMkxUUXVOekUxTFRJdU5qVTRMVFl1TkRFMkxUUXVNREV0TWk0Mk5UZ3ROaTQwTVRZdE1pNDJOVGg2YlMwM015NDFNelFnTXpNdU1qSnNMVFV1TURneElEVXVNalUzWXkwdU5qUXpMUzR4TkRJdE1TNHlPVGt0TGpJeE5DMHhMamsxTnkwdU1qRTBMVEl1TkRBM0lEQXROQzQzTVRVdU9UVTJMVFl1TkRFMklESXVOalU0VXpBZ05qY3VNemN4SURBZ05qa3VOemMzY3k0NU5UWWdOQzQzTVRVZ01pNDJOVGdnTmk0ME1UWWdOQzR3TVNBeUxqWTFPQ0EyTGpReE5pQXlMalkxT0NBMExqY3hOUzB1T1RVMklEWXVOREUyTFRJdU5qVTRJREl1TmpVNExUUXVNREVnTWk0Mk5UZ3ROaTQwTVRaak1DMHVOVFl4TFM0d05USXRNUzR4TWpFdExqRTFOaTB4TGpZM01tdzFMak14TFRVdU5Ea3llbTAwTkM0eU1qTWdNakV1Tnpac0xUWXVPRGt6SURjdU1qUTBJRFV1TlRFMUlEVXVNalE1WXkwdU1qRTBMamMzTnkwdU16SXpJREV1TlRjNExTNHpNalVnTWk0ek9EUWdNQ0F5TGpRd055NDVOVFlnTkM0M01UVWdNaTQyTlRnZ05pNDBNVFp6TkM0d01TQXlMalkxT0NBMkxqUXhOaUF5TGpZMU9DQTBMamN4TlMwdU9UVTJJRFl1TkRFMkxUSXVOalU0SURJdU5qVTRMVFF1TURFZ01pNDJOVGd0Tmk0ME1UWXRMamsxTmkwMExqY3hOUzB5TGpZMU9DMDJMalF4TmkwMExqQXhMVEl1TmpVNExUWXVOREUyTFRJdU5qVTRZeTB1TXprM0xqQXdNaTB1TnprMExqQXlPUzB4TGpFNE55NHdPRE42SWk4JTJCSmlONFlUczhMM04yWno0JTNEJTNCJTIyJTIwdmVydGV4JTNEJTIyMSUyMiUyMHBhcmVudCUzRCUyMjElMjIlM0UlM0NteEdlb21ldHJ5JTIweCUzRCUyMjIwNjAlMjIlMjB5JTNEJTIyMjgxMS41JTIyJTIwd2lkdGglM0QlMjIyMCUyMiUyMGhlaWdodCUzRCUyMjIwJTIyJTIwYXMlM0QlMjJnZW9tZXRyeSUyMiUyRiUzRSUzQyUyRm14Q2VsbCUzRSUzQ214Q2VsbCUyMGlkJTNEJTIyNTglMjIlMjB2YWx1ZSUzRCUyMiUyMiUyMHN0eWxlJTNEJTIyc2hhcGUlM0RjeWxpbmRlcjMlM0J3aGl0ZVNwYWNlJTNEd3JhcCUzQmh0bWwlM0QxJTNCYm91bmRlZExibCUzRDElM0JiYWNrZ3JvdW5kT3V0bGluZSUzRDElM0JzaXplJTNEMTUlM0IlMjIlMjB2ZXJ0ZXglM0QlMjIxJTIyJTIwcGFyZW50JTNEJTIyMSUyMiUzRSUzQ214R2VvbWV0cnklMjB4JTNEJTIyMjAzMSUyMiUyMHklM0QlMjIyNjc1JTIyJTIwd2lkdGglM0QlMjI2MCUyMiUyMGhlaWdodCUzRCUyMjE0Ni41JTIyJTIwYXMlM0QlMjJnZW9tZXRyeSUyMiUyRiUzRSUzQyUyRm14Q2VsbCUzRSUzQ214Q2VsbCUyMGlkJTNEJTIyNTklMjIlMjB2YWx1ZSUzRCUyMiUyMiUyMHN0eWxlJTNEJTIyc2hhcGUlM0RjeWxpbmRlcjMlM0J3aGl0ZVNwYWNlJTNEd3JhcCUzQmh0bWwlM0QxJTNCYm91bmRlZExibCUzRDElM0JiYWNrZ3JvdW5kT3V0bGluZSUzRDElM0JzaXplJTNEMTUlM0JkaXJlY3Rpb24lM0Rub3J0aCUzQiUyMiUyMHZlcnRleCUzRCUyMjElMjIlMjBwYXJlbnQlM0QlMjIxJTIyJTNFJTNDbXhHZW9tZXRyeSUyMHglM0QlMjIxOTczJTIyJTIweSUzRCUyMjI5OTEuMjUlMjIlMjB3aWR0aCUzRCUyMjgwJTIyJTIwaGVpZ2h0JTNEJTIyMTcuNSUyMiUyMGFzJTNEJTIyZ2VvbWV0cnklMjIlMkYlM0UlM0MlMkZteENlbGwlM0UlM0NteENlbGwlMjBpZCUzRCUyMjYw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xODkzJTIyJTIweSUzRCUyMjMwMDEuNSUyMiUyMGFzJTNEJTIyc291cmNlUG9pbnQlMjIlMkYlM0UlM0NteFBvaW50JTIweCUzRCUyMjE5NzMlMjIlMjB5JTNEJTIyMzAwMS41JTIyJTIwYXMlM0QlMjJ0YXJnZXRQb2ludCUyMiUyRiUzRSUzQyUyRm14R2VvbWV0cnklM0UlM0MlMkZteENlbGwlM0UlM0NteENlbGwlMjBpZCUzRCUyMjYxJTIyJTIwdmFsdWUlM0QlMjIlMjIlMjBzdHlsZSUzRCUyMnNoYXBlJTNEY3lsaW5kZXIzJTNCd2hpdGVTcGFjZSUzRHdyYXAlM0JodG1sJTNEMSUzQmJvdW5kZWRMYmwlM0QxJTNCYmFja2dyb3VuZE91dGxpbmUlM0QxJTNCc2l6ZSUzRDE1JTNCZGlyZWN0aW9uJTNEc291dGglM0IlMjIlMjB2ZXJ0ZXglM0QlMjIxJTIyJTIwcGFyZW50JTNEJTIyMSUyMiUzRSUzQ214R2VvbWV0cnklMjB4JTNEJTIyMjA4NCUyMiUyMHklM0QlMjIyNzA3JTIyJTIwd2lkdGglM0QlMjI4MCUyMiUyMGhlaWdodCUzRCUyMjE3LjUlMjIlMjBhcyUzRCUyMmdlb21ldHJ5JTIyJTJGJTNFJTNDJTJGbXhDZWxsJTNFJTNDbXhDZWxsJTIwaWQlM0QlMjI2MiUyMiUyMHZhbHVlJTNEJTIyJTIyJTIwc3R5bGUlM0QlMjJzaGFwZSUzRG14Z3JhcGgucGlkLmNvbXByZXNzb3JzXy1faXNvLmNvbXByZXNzb3IlMkNfdmFjdXVtX3B1bXAlM0JodG1sJTNEMSUzQnBvaW50ZXJFdmVudHMlM0QxJTNCYWxpZ24lM0RjZW50ZXIlM0J2ZXJ0aWNhbExhYmVsUG9zaXRpb24lM0Rib3R0b20lM0J2ZXJ0aWNhbEFsaWduJTNEdG9wJTNCZGFzaGVkJTNEMCUzQmRpcmVjdGlvbiUzRG5vcnRoJTNCJTIyJTIwdmVydGV4JTNEJTIyMSUyMiUyMHBhcmVudCUzRCUyMjElMjIlM0UlM0NteEdlb21ldHJ5JTIweCUzRCUyMjIwNDElMjIlMjB5JTNEJTIyMjcwMSUyMiUyMHdpZHRoJTNEJTIyNDMlMjIlMjBoZWlnaHQlM0QlMjI3NSUyMiUyMGFzJTNEJTIyZ2VvbWV0cnklMjIlMkYlM0UlM0MlMkZteENlbGwlM0UlM0NteENlbGwlMjBpZCUzRCUyMjYzJTIyJTIwdmFsdWUlM0QlMjIlMjIlMjBzdHlsZSUzRCUyMnNoYXBlJTNEZmxleEFycm93JTNCZW5kQXJyb3clM0RjbGFzc2ljJTNCaHRtbCUzRDElM0Jyb3VuZGVkJTNEMCUzQiUyMiUyMGVkZ2UlM0QlMjIxJTIyJTIwcGFyZW50JTNEJTIyMSUyMiUzRSUzQ214R2VvbWV0cnklMjB3aWR0aCUzRCUyMjUwJTIyJTIwaGVpZ2h0JTNEJTIyNTAlMjIlMjByZWxhdGl2ZSUzRCUyMjElMjIlMjBhcyUzRCUyMmdlb21ldHJ5JTIyJTNFJTNDbXhQb2ludCUyMHglM0QlMjIyMTcwJTIyJTIweSUzRCUyMjI3MTYuNiUyMiUyMGFzJTNEJTIyc291cmNlUG9pbnQlMjIlMkYlM0UlM0NteFBvaW50JTIweCUzRCUyMjIyNTAlMjIlMjB5JTNEJTIyMjcxNi42JTIyJTIwYXMlM0QlMjJ0YXJnZXRQb2ludCUyMiUyRiUzRSUzQyUyRm14R2VvbWV0cnklM0UlM0MlMkZteENlbGwlM0UlM0NteENlbGwlMjBpZCUzRCUyMjY0JTIyJTIwdmFsdWUlM0QlMjJEUlklMjBBSVIlMjIlMjBzdHlsZSUzRCUyMnRleHQlM0JodG1sJTNEMSUzQmFsaWduJTNEY2VudGVyJTNCdmVydGljYWxBbGlnbiUzRG1pZGRsZSUzQndoaXRlU3BhY2UlM0R3cmFwJTNCcm91bmRlZCUzRDAlM0IlMjIlMjB2ZXJ0ZXglM0QlMjIxJTIyJTIwcGFyZW50JTNEJTIyMSUyMiUzRSUzQ214R2VvbWV0cnklMjB4JTNEJTIyMjI1MCUyMiUyMHklM0QlMjIyNzAxLjg3JTIyJTIwd2lkdGglM0QlMjI2MCUyMiUyMGhlaWdodCUzRCUyMjMwJTIyJTIwYXMlM0QlMjJnZW9tZXRyeSUyMiUyRiUzRSUzQyUyRm14Q2VsbCUzRSUzQ214Q2VsbCUyMGlkJTNEJTIyNjUlMjIlMjB2YWx1ZSUzRCUyMiUyMiUyMHN0eWxlJTNEJTIyc2hhcGUlM0RteGdyYXBoLnNpZ25zLmZvb2QuZHJpbmtpbmdfd2F0ZXJfMSUzQmh0bWwlM0QxJTNCcG9pbnRlckV2ZW50cyUzRDElM0JmaWxsQ29sb3IlM0QlMjM2MkRGRkYlM0JzdHJva2VDb2xvciUzRG5vbmUlM0J2ZXJ0aWNhbExhYmVsUG9zaXRpb24lM0Rib3R0b20lM0J2ZXJ0aWNhbEFsaWduJTNEdG9wJTNCYWxpZ24lM0RjZW50ZXIlM0IlMjIlMjB2ZXJ0ZXglM0QlMjIxJTIyJTIwcGFyZW50JTNEJTIyMSUyMiUzRSUzQ214R2VvbWV0cnklMjB4JTNEJTIyMjAyMiUyMiUyMHklM0QlMjIzMDk4JTIyJTIwd2lkdGglM0QlMjI4MSUyMiUyMGhlaWdodCUzRCUyMjg4JTIyJTIwYXMlM0QlMjJnZW9tZXRyeSUyMiUyRiUzRSUzQyUyRm14Q2VsbCUzRSUzQ214Q2VsbCUyMGlkJTNEJTIyNjY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jA2OCUyMiUyMHklM0QlMjIyOTQyJTIyJTIwd2lkdGglM0QlMjIxMyUyMiUyMGhlaWdodCUzRCUyMjE4JTIyJTIwYXMlM0QlMjJnZW9tZXRyeSUyMiUyRiUzRSUzQyUyRm14Q2VsbCUzRSUzQ214Q2VsbCUyMGlkJTNEJTIyNjc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jA1OC41JTIyJTIweSUzRCUyMjI5NzAlMjIlMjB3aWR0aCUzRCUyMjEzJTIyJTIwaGVpZ2h0JTNEJTIyMTglMjIlMjBhcyUzRCUyMmdlb21ldHJ5JTIyJTJGJTNFJTNDJTJGbXhDZWxsJTNFJTNDbXhDZWxsJTIwaWQlM0QlMjI2OCUyMiUyMHZhbHVlJTNEJTIyJTIyJTIwc3R5bGUlM0QlMjJ2ZXJ0aWNhbExhYmVsUG9zaXRpb24lM0Rib3R0b20lM0J2ZXJ0aWNhbEFsaWduJTNEdG9wJTNCaHRtbCUzRDElM0JzaGFwZSUzRG14Z3JhcGguYmFzaWMuZHJvcCUzQmZpbGxDb2xvciUzRCUyMzYyREZGRiUzQiUyMiUyMHZlcnRleCUzRCUyMjElMjIlMjBwYXJlbnQlM0QlMjIxJTIyJTNFJTNDbXhHZW9tZXRyeSUyMHglM0QlMjIyMDQ0LjUlMjIlMjB5JTNEJTIyMjk0OCUyMiUyMHdpZHRoJTNEJTIyMTMlMjIlMjBoZWlnaHQlM0QlMjIxOCUyMiUyMGFzJTNEJTIyZ2VvbWV0cnklMjIlMkYlM0UlM0MlMkZteENlbGwlM0UlM0NteENlbGwlMjBpZCUzRCUyMjY5JTIyJTIwdmFsdWUlM0QlMjIlMjIlMjBzdHlsZSUzRCUyMnZlcnRpY2FsTGFiZWxQb3NpdGlvbiUzRGJvdHRvbSUzQnZlcnRpY2FsQWxpZ24lM0R0b3AlM0JodG1sJTNEMSUzQnNoYXBlJTNEbXhncmFwaC5iYXNpYy5kcm9wJTNCZmlsbENvbG9yJTNEJTIzNjJERkZGJTNCJTIyJTIwdmVydGV4JTNEJTIyMSUyMiUyMHBhcmVudCUzRCUyMjElMjIlM0UlM0NteEdlb21ldHJ5JTIweCUzRCUyMjIwNTEuNSUyMiUyMHklM0QlMjIzMDY5JTIyJTIwd2lkdGglM0QlMjIxMyUyMiUyMGhlaWdodCUzRCUyMjE4JTIyJTIwYXMlM0QlMjJnZW9tZXRyeSUyMiUyRiUzRSUzQyUyRm14Q2VsbCUzRSUzQ214Q2VsbCUyMGlkJTNEJTIyNzAlMjIlMjB2YWx1ZSUzRCUyMiUyMiUyMHN0eWxlJTNEJTIydmVydGljYWxMYWJlbFBvc2l0aW9uJTNEYm90dG9tJTNCdmVydGljYWxBbGlnbiUzRHRvcCUzQmh0bWwlM0QxJTNCc2hhcGUlM0RteGdyYXBoLmJhc2ljLmRyb3AlM0JmaWxsQ29sb3IlM0QlMjM2MkRGRkYlM0IlMjIlMjB2ZXJ0ZXglM0QlMjIxJTIyJTIwcGFyZW50JTNEJTIyMSUyMiUzRSUzQ214R2VvbWV0cnklMjB4JTNEJTIyMjA2MS41JTIyJTIweSUzRCUyMjMwODQlMjIlMjB3aWR0aCUzRCUyMjEzJTIyJTIwaGVpZ2h0JTNEJTIyMTglMjIlMjBhcyUzRCUyMmdlb21ldHJ5JTIyJTJGJTNFJTNDJTJGbXhDZWxsJTNFJTNDbXhDZWxsJTIwaWQlM0QlMjI3MSUyMiUyMHZhbHVlJTNEJTIyJTIyJTIwc3R5bGUlM0QlMjJzaGFwZSUzRGN5bGluZGVyMyUzQndoaXRlU3BhY2UlM0R3cmFwJTNCaHRtbCUzRDElM0Jib3VuZGVkTGJsJTNEMSUzQmJhY2tncm91bmRPdXRsaW5lJTNEMSUzQnNpemUlM0QxNSUzQiUyMiUyMHZlcnRleCUzRCUyMjElMjIlMjBwYXJlbnQlM0QlMjIxJTIyJTNFJTNDbXhHZW9tZXRyeSUyMHglM0QlMjIyMDMxLjUlMjIlMjB5JTNEJTIyMjYyMSUyMiUyMHdpZHRoJTNEJTIyNjAlMjIlMjBoZWlnaHQlM0QlMjI4MCUyMiUyMGFzJTNEJTIyZ2VvbWV0cnklMjIlMkYlM0UlM0MlMkZteENlbGwlM0UlM0NteENlbGwlMjBpZCUzRCUyMjcyJTIyJTIwdmFsdWUlM0QlMjJNJTIyJTIwc3R5bGUlM0QlMjJ2ZXJ0aWNhbExhYmVsUG9zaXRpb24lM0RtaWRkbGUlM0JzaGFkb3clM0QwJTNCZGFzaGVkJTNEMCUzQmFsaWduJTNEY2VudGVyJTNCaHRtbCUzRDElM0J2ZXJ0aWNhbEFsaWduJTNEbWlkZGxlJTNCc3Ryb2tlV2lkdGglM0QxJTNCc2hhcGUlM0RlbGxpcHNlJTNCYXNwZWN0JTNEZml4ZWQlM0Jmb250U2l6ZSUzRDM1JTNCJTIyJTIwdmVydGV4JTNEJTIyMSUyMiUyMHBhcmVudCUzRCUyMjElMjIlM0UlM0NteEdlb21ldHJ5JTIweCUzRCUyMjIwNDUlMjIlMjB5JTNEJTIyMjY1OSUyMiUyMHdpZHRoJTNEJTIyMzIlMjIlMjBoZWlnaHQlM0QlMjIzMiUyMiUyMGFzJTNEJTIyZ2VvbWV0cnklMjIlMkYlM0UlM0MlMkZteENlbGwlM0UlM0NteENlbGwlMjBpZCUzRCUyMjczJTIyJTIwdmFsdWUlM0QlMjIlMjIlMjBzdHlsZSUzRCUyMnNoYXBlJTNEbXhncmFwaC5waWQuYWdpdGF0b3JzLmFnaXRhdG9yXyhwcm9wZWxsZXIpJTNCaHRtbCUzRDElM0Jwb2ludGVyRXZlbnRzJTNEMSUzQmFsaWduJTNEY2VudGVyJTNCdmVydGljYWxMYWJlbFBvc2l0aW9uJTNEYm90dG9tJTNCdmVydGljYWxBbGlnbiUzRHRvcCUzQmRhc2hlZCUzRDAlM0IlMjIlMjB2ZXJ0ZXglM0QlMjIxJTIyJTIwcGFyZW50JTNEJTIyMSUyMiUzRSUzQ214R2VvbWV0cnklMjB4JTNEJTIyMjA1MCUyMiUyMHklM0QlMjIyNjgxLjUlMjIlMjB3aWR0aCUzRCUyMjIzJTIyJTIwaGVpZ2h0JTNEJTIyNTQuNSUyMiUyMGFzJTNEJTIyZ2VvbWV0cnklMjIlMkYlM0UlM0MlMkZteENlbGwlM0UlM0NteENlbGwlMjBpZCUzRCUyMjc0JTIyJTIwdmFsdWUlM0QlMjIlMjIlMjBzdHlsZSUzRCUyMmN1cnZlZCUzRDElM0JlbmRBcnJvdyUzRGNsYXNzaWMlM0JodG1sJTNEMSUzQnJvdW5kZWQlM0QwJTNCZXhpdFglM0QxJTNCZXhpdFklM0QwLjUlM0JleGl0RHglM0QwJTNCZXhpdER5JTNEMCUzQiUyMiUyMGVkZ2UlM0QlMjIxJTIyJTIwc291cmNlJTNEJTIyNDElMjIlMjBwYXJlbnQlM0QlMjIxJTIyJTNFJTNDbXhHZW9tZXRyeSUyMHdpZHRoJTNEJTIyNTAlMjIlMjBoZWlnaHQlM0QlMjI1MCUyMiUyMHJlbGF0aXZlJTNEJTIyMSUyMiUyMGFzJTNEJTIyZ2VvbWV0cnklMjIlM0UlM0NteFBvaW50JTIweCUzRCUyMjE4OTIlMjIlMjB5JTNEJTIyMzAwMCUyMiUyMGFzJTNEJTIyc291cmNlUG9pbnQlMjIlMkYlM0UlM0NteFBvaW50JTIweCUzRCUyMjE4OTIlMjIlMjB5JTNEJTIyMzAwMCUyMiUyMGFzJTNEJTIydGFyZ2V0UG9pbnQlMjIlMkYlM0UlM0NBcnJheSUyMGFzJTNEJTIycG9pbnRzJTIyJTNFJTNDbXhQb2ludCUyMHglM0QlMjIxOTQyJTIyJTIweSUzRCUyMjI3OTAlMjIlMkYlM0UlM0NteFBvaW50JTIweCUzRCUyMjE3MzIlMjIlMjB5JTNEJTIyMjk5MCUyMiUyRiUzRSUzQyUyRkFycmF5JTNFJTNDJTJGbXhHZW9tZXRyeSUzRSUzQyUyRm14Q2VsbCUzRSUzQ214Q2VsbCUyMGlkJTNEJTIyNzUlMjIlMjB2YWx1ZSUzRCUyMiUyMiUyMHN0eWxlJTNEJTIyY3VydmVkJTNEMSUzQmVuZEFycm93JTNEY2xhc3NpYyUzQmh0bWwlM0QxJTNCcm91bmRlZCUzRDAlM0IlMjIlMjBlZGdlJTNEJTIyMSUyMiUyMHBhcmVudCUzRCUyMjElMjIlM0UlM0NteEdlb21ldHJ5JTIwd2lkdGglM0QlMjI1MCUyMiUyMGhlaWdodCUzRCUyMjUwJTIyJTIwcmVsYXRpdmUlM0QlMjIxJTIyJTIwYXMlM0QlMjJnZW9tZXRyeSUyMiUzRSUzQ214UG9pbnQlMjB4JTNEJTIyMjA0MCUyMiUyMHklM0QlMjIyODcxJTIyJTIwYXMlM0QlMjJzb3VyY2VQb2ludCUyMiUyRiUzRSUzQ214UG9pbnQlMjB4JTNEJTIyMjA4MiUyMiUyMHklM0QlMjIyODY5LjUlMjIlMjBhcyUzRCUyMnRhcmdldFBvaW50JTIyJTJGJTNFJTNDQXJyYXklMjBhcyUzRCUyMnBvaW50cyUyMiUzRSUzQ214UG9pbnQlMjB4JTNEJTIyMjA1MiUyMiUyMHklM0QlMjIyODc5LjUlMjIlMkYlM0UlM0NteFBvaW50JTIweCUzRCUyMjIwNzIlMjIlMjB5JTNEJTIyMjg3OS41JTIyJTJGJTNFJTNDJTJGQXJyYXklM0UlM0MlMkZteEdlb21ldHJ5JTNFJTNDJTJGbXhDZWxsJTNFJTNDbXhDZWxsJTIwaWQlM0QlMjI3NiUyMiUyMHN0eWxlJTNEJTIyZWRnZVN0eWxlJTNEb3J0aG9nb25hbEVkZ2VTdHlsZSUzQnJvdW5kZWQlM0QwJTNCb3J0aG9nb25hbExvb3AlM0QxJTNCamV0dHlTaXplJTNEYXV0byUzQmh0bWwlM0QxJTNCJTIyJTIwZWRnZSUzRCUyMjElMjIlMjBzb3VyY2UlM0QlMjI3NyUyMiUyMHRhcmdldCUzRCUyMjc5JTIyJTIwcGFyZW50JTNEJTIyMSUyMiUzRSUzQ214R2VvbWV0cnklMjByZWxhdGl2ZSUzRCUyMjElMjIlMjBhcyUzRCUyMmdlb21ldHJ5JTIyJTJGJTNFJTNDJTJGbXhDZWxsJTNFJTNDbXhDZWxsJTIwaWQlM0QlMjI3NyUyMiUyMHZhbHVlJTNEJTIyTUlTVCUyMEdFTkVSQVRPUiUyNmFtcCUzQm5ic3AlM0IlMjZsdCUzQmRpdiUyNmd0JTNCUE9XRVIlMjZsdCUzQmRpdiUyNmd0JTNCJTI2YW1wJTNCbmJzcCUzQkVMRUNUUk9OSUNTJTI2bHQlM0IlMkZkaXYlMjZndCUzQiUyNmx0JTNCJTJGZGl2JTI2Z3QlM0IlMjIlMjBzdHlsZSUzRCUyMmVsbGlwc2UlM0J3aGl0ZVNwYWNlJTNEd3JhcCUzQmh0bWwlM0QxJTNCYXNwZWN0JTNEZml4ZWQlM0Jmb250U3R5bGUlM0QxJTIyJTIwdmVydGV4JTNEJTIyMSUyMiUyMHBhcmVudCUzRCUyMjElMjIlM0UlM0NteEdlb21ldHJ5JTIweCUzRCUyMi0xNDglMjIlMjB5JTNEJTIyMjIyNyUyMiUyMHdpZHRoJTNEJTIyMTkwJTIyJTIwaGVpZ2h0JTNEJTIyMTkwJTIyJTIwYXMlM0QlMjJnZW9tZXRyeSUyMiUyRiUzRSUzQyUyRm14Q2VsbCUzRSUzQ214Q2VsbCUyMGlkJTNEJTIyNzglMjIlMjBzdHlsZSUzRCUyMmVkZ2VTdHlsZSUzRG9ydGhvZ29uYWxFZGdlU3R5bGUlM0Jyb3VuZGVkJTNEMCUzQm9ydGhvZ29uYWxMb29wJTNEMSUzQmpldHR5U2l6ZSUzRGF1dG8lM0JodG1sJTNEMSUzQiUyMiUyMGVkZ2UlM0QlMjIxJTIyJTIwc291cmNlJTNEJTIyNzklMjIlMjB0YXJnZXQlM0QlMjI4MCUyMiUyMHBhcmVudCUzRCUyMjElMjIlM0UlM0NteEdlb21ldHJ5JTIwcmVsYXRpdmUlM0QlMjIxJTIyJTIwYXMlM0QlMjJnZW9tZXRyeSUyMiUyRiUzRSUzQyUyRm14Q2VsbCUzRSUzQ214Q2VsbCUyMGlkJTNEJTIyNzklMjIlMjB2YWx1ZSUzRCUyMk1JU1QlMjBBQlNPUkJFUiUyNmFtcCUzQm5ic3AlM0IlMjZsdCUzQmRpdiUyNmd0JTNCM0QlMjBERVNJR04lMjZsdCUzQiUyRmRpdiUyNmd0JTNCJTIyJTIwc3R5bGUlM0QlMjJlbGxpcHNlJTNCd2hpdGVTcGFjZSUzRHdyYXAlM0JodG1sJTNEMSUzQmFzcGVjdCUzRGZpeGVkJTNCZm9udFN0eWxlJTNEMSUyMiUyMHZlcnRleCUzRCUyMjElMjIlMjBwYXJlbnQlM0QlMjIxJTIyJTNFJTNDbXhHZW9tZXRyeSUyMHglM0QlMjI4MTglMjIlMjB5JTNEJTIyMjIyNyUyMiUyMHdpZHRoJTNEJTIyMTkwJTIyJTIwaGVpZ2h0JTNEJTIyMTkwJTIyJTIwYXMlM0QlMjJnZW9tZXRyeSUyMiUyRiUzRSUzQyUyRm14Q2VsbCUzRSUzQ214Q2VsbCUyMGlkJTNEJTIyODAlMjIlMjB2YWx1ZSUzRCUyMk1JU1QlMjBFTElNSU5BVE9SJTI2YW1wJTNCbmJzcCUzQiUyNmx0JTNCZGl2JTI2Z3QlM0IzRCUyMERFU0lHTiUyNmx0JTNCJTJGZGl2JTI2Z3QlM0IlMjIlMjBzdHlsZSUzRCUyMmVsbGlwc2UlM0J3aGl0ZVNwYWNlJTNEd3JhcCUzQmh0bWwlM0QxJTNCYXNwZWN0JTNEZml4ZWQlM0Jmb250U3R5bGUlM0QxJTIyJTIwdmVydGV4JTNEJTIyMSUyMiUyMHBhcmVudCUzRCUyMjElMjIlM0UlM0NteEdlb21ldHJ5JTIweCUzRCUyMjE5NzElMjIlMjB5JTNEJTIyMjIyNyUyMiUyMHdpZHRoJTNEJTIyMTkwJTIyJTIwaGVpZ2h0JTNEJTIyMTkwJTIyJTIwYXMlM0QlMjJnZW9tZXRyeSUyMiUyRiUzRSUzQyUyRm14Q2VsbCUzRSUzQ214Q2VsbCUyMGlkJTNEJTIyODElMjIlMjB2YWx1ZSUzRCUyMiUyMiUyMHN0eWxlJTNEJTIydmVydGljYWxMYWJlbFBvc2l0aW9uJTNEYm90dG9tJTNCaHRtbCUzRDElM0J2ZXJ0aWNhbEFsaWduJTNEdG9wJTNCYWxpZ24lM0RjZW50ZXIlM0JzaGFwZSUzRG14Z3JhcGguZmxvb3JwbGFuLmRlc2tfY29ybmVyJTNCZmlsbENvbG9yJTNEJTIzMDAwMDAwJTNCJTIyJTIwdmVydGV4JTNEJTIyMSUyMiUyMHBhcmVudCUzRCUyMjElMjIlM0UlM0NteEdlb21ldHJ5JTIweCUzRCUyMi00MzAlMjIlMjB5JTNEJTIyNDEwMS41JTIyJTIwd2lkdGglM0QlMjIxNTAlMjIlMjBoZWlnaHQlM0QlMjIxNTAlMjIlMjBhcyUzRCUyMmdlb21ldHJ5JTIyJTJGJTNFJTNDJTJGbXhDZWxsJTNFJTNDbXhDZWxsJTIwaWQlM0QlMjI4MiUyMiUyMHZhbHVlJTNEJTIyJTIyJTIwc3R5bGUlM0QlMjJ2ZXJ0aWNhbExhYmVsUG9zaXRpb24lM0Rib3R0b20lM0JodG1sJTNEMSUzQnZlcnRpY2FsQWxpZ24lM0R0b3AlM0JhbGlnbiUzRGNlbnRlciUzQnNoYXBlJTNEbXhncmFwaC5mbG9vcnBsYW4uZGVza19jb3JuZXIlM0JkaXJlY3Rpb24lM0Rub3J0aCUzQmZpbGxDb2xvciUzRCUyMzAwMDAwMCUzQiUyMiUyMHZlcnRleCUzRCUyMjElMjIlMjBwYXJlbnQlM0QlMjIxJTIyJTNFJTNDbXhHZW9tZXRyeSUyMHglM0QlMjItNDMwJTIyJTIweSUzRCUyMjQyNTEuNSUyMiUyMHdpZHRoJTNEJTIyMTUwJTIyJTIwaGVpZ2h0JTNEJTIyMTUwJTIyJTIwYXMlM0QlMjJnZW9tZXRyeSUyMiUyRiUzRSUzQyUyRm14Q2VsbCUzRSUzQ214Q2VsbCUyMGlkJTNEJTIyODMlMjIlMjB2YWx1ZSUzRCUyMiUyMiUyMHN0eWxlJTNEJTIydmVydGljYWxMYWJlbFBvc2l0aW9uJTNEYm90dG9tJTNCaHRtbCUzRDElM0J2ZXJ0aWNhbEFsaWduJTNEdG9wJTNCYWxpZ24lM0RjZW50ZXIlM0JzaGFwZSUzRG14Z3JhcGguZmxvb3JwbGFuLmRlc2tfY29ybmVyJTNCZGlyZWN0aW9uJTNEd2VzdCUzQmZpbGxDb2xvciUzRCUyMzAwMDAwMCUzQiUyMiUyMHZlcnRleCUzRCUyMjElMjIlMjBwYXJlbnQlM0QlMjIxJTIyJTNFJTNDbXhHZW9tZXRyeSUyMHglM0QlMjIxMjklMjIlMjB5JTNEJTIyNDI0Ny41JTIyJTIwd2lkdGglM0QlMjIxNTAlMjIlMjBoZWlnaHQlM0QlMjIxNTAlMjIlMjBhcyUzRCUyMmdlb21ldHJ5JTIyJTJGJTNFJTNDJTJGbXhDZWxsJTNFJTNDbXhDZWxsJTIwaWQlM0QlMjI4NCUyMiUyMHZhbHVlJTNEJTIyJTIyJTIwc3R5bGUlM0QlMjJ2ZXJ0aWNhbExhYmVsUG9zaXRpb24lM0Rib3R0b20lM0JodG1sJTNEMSUzQnZlcnRpY2FsQWxpZ24lM0R0b3AlM0JhbGlnbiUzRGNlbnRlciUzQnNoYXBlJTNEbXhncmFwaC5mbG9vcnBsYW4uZGVza19jb3JuZXIlM0JkaXJlY3Rpb24lM0Rzb3V0aCUzQmZpbGxDb2xvciUzRCUyMzAwMDAwMCUzQiUyMiUyMHZlcnRleCUzRCUyMjElMjIlMjBwYXJlbnQlM0QlMjIxJTIyJTNFJTNDbXhHZW9tZXRyeSUyMHglM0QlMjIxMjklMjIlMjB5JTNEJTIyNDA5Ny4yNSUyMiUyMHdpZHRoJTNEJTIyMTUwJTIyJTIwaGVpZ2h0JTNEJTIyMTUwJTIyJTIwYXMlM0QlMjJnZW9tZXRyeSUyMiUyRiUzRSUzQyUyRm14Q2VsbCUzRSUzQ214Q2VsbCUyMGlkJTNEJTIyODUlMjIlMjB2YWx1ZSUzRCUyMiUyMiUyMHN0eWxlJTNEJTIyZWxsaXBzZSUzQnNoYXBlJTNEZG91YmxlRWxsaXBzZSUzQndoaXRlU3BhY2UlM0R3cmFwJTNCaHRtbCUzRDElM0Jhc3BlY3QlM0RmaXhlZCUzQiUyMiUyMHZlcnRleCUzRCUyMjElMjIlMjBwYXJlbnQlM0QlMjIxJTIyJTNFJTNDbXhHZW9tZXRyeSUyMHglM0QlMjItMzAwJTIyJTIweSUzRCUyMjQxOTAuNSUyMiUyMHdpZHRoJTNEJTIyNDAlMjIlMjBoZWlnaHQlM0QlMjI0MCUyMiUyMGFzJTNEJTIyZ2VvbWV0cnklMjIlMkYlM0UlM0MlMkZteENlbGwlM0UlM0NteENlbGwlMjBpZCUzRCUyMjg2JTIyJTIwdmFsdWUlM0QlMjIlMjIlMjBzdHlsZSUzRCUyMmVsbGlwc2UlM0JzaGFwZSUzRGRvdWJsZUVsbGlwc2UlM0J3aGl0ZVNwYWNlJTNEd3JhcCUzQmh0bWwlM0QxJTNCYXNwZWN0JTNEZml4ZWQlM0IlMjIlMjB2ZXJ0ZXglM0QlMjIxJTIyJTIwcGFyZW50JTNEJTIyMSUyMiUzRSUzQ214R2VvbWV0cnklMjB4JTNEJTIyLTIxOSUyMiUyMHklM0QlMjI0Mjc0LjUlMjIlMjB3aWR0aCUzRCUyMjQwJTIyJTIwaGVpZ2h0JTNEJTIyNDAlMjIlMjBhcyUzRCUyMmdlb21ldHJ5JTIyJTJGJTNFJTNDJTJGbXhDZWxsJTNFJTNDbXhDZWxsJTIwaWQlM0QlMjI4NyUyMiUyMHZhbHVlJTNEJTIyJTIyJTIwc3R5bGUlM0QlMjJlbGxpcHNlJTNCc2hhcGUlM0Rkb3VibGVFbGxpcHNlJTNCd2hpdGVTcGFjZSUzRHdyYXAlM0JodG1sJTNEMSUzQmFzcGVjdCUzRGZpeGVkJTNCJTIyJTIwdmVydGV4JTNEJTIyMSUyMiUyMHBhcmVudCUzRCUyMjElMjIlM0UlM0NteEdlb21ldHJ5JTIweCUzRCUyMi0yMTklMjIlMjB5JTNEJTIyNDE5My41JTIyJTIwd2lkdGglM0QlMjI0MCUyMiUyMGhlaWdodCUzRCUyMjQwJTIyJTIwYXMlM0QlMjJnZW9tZXRyeSUyMiUyRiUzRSUzQyUyRm14Q2VsbCUzRSUzQ214Q2VsbCUyMGlkJTNEJTIyODglMjIlMjB2YWx1ZSUzRCUyMiUyMiUyMHN0eWxlJTNEJTIyZWxsaXBzZSUzQnNoYXBlJTNEZG91YmxlRWxsaXBzZSUzQndoaXRlU3BhY2UlM0R3cmFwJTNCaHRtbCUzRDElM0Jhc3BlY3QlM0RmaXhlZCUzQiUyMiUyMHZlcnRleCUzRCUyMjElMjIlMjBwYXJlbnQlM0QlMjIxJTIyJTNFJTNDbXhHZW9tZXRyeSUyMHglM0QlMjItMzAwJTIyJTIweSUzRCUyMjQyNzQuNSUyMiUyMHdpZHRoJTNEJTIyNDAlMjIlMjBoZWlnaHQlM0QlMjI0MCUyMiUyMGFzJTNEJTIyZ2VvbWV0cnklMjIlMkYlM0UlM0MlMkZteENlbGwlM0UlM0NteENlbGwlMjBpZCUzRCUyMjg5JTIyJTIwdmFsdWUlM0QlMjIlMjIlMjBzdHlsZSUzRCUyMmVsbGlwc2UlM0JzaGFwZSUzRGRvdWJsZUVsbGlwc2UlM0J3aGl0ZVNwYWNlJTNEd3JhcCUzQmh0bWwlM0QxJTNCYXNwZWN0JTNEZml4ZWQlM0IlMjIlMjB2ZXJ0ZXglM0QlMjIxJTIyJTIwcGFyZW50JTNEJTIyMSUyMiUzRSUzQ214R2VvbWV0cnklMjB4JTNEJTIyLTEzOSUyMiUyMHklM0QlMjI0Mjc0LjUlMjIlMjB3aWR0aCUzRCUyMjQwJTIyJTIwaGVpZ2h0JTNEJTIyNDAlMjIlMjBhcyUzRCUyMmdlb21ldHJ5JTIyJTJGJTNFJTNDJTJGbXhDZWxsJTNFJTNDbXhDZWxsJTIwaWQlM0QlMjI5MCUyMiUyMHZhbHVlJTNEJTIyJTIyJTIwc3R5bGUlM0QlMjJlbGxpcHNlJTNCc2hhcGUlM0Rkb3VibGVFbGxpcHNlJTNCd2hpdGVTcGFjZSUzRHdyYXAlM0JodG1sJTNEMSUzQmFzcGVjdCUzRGZpeGVkJTNCJTIyJTIwdmVydGV4JTNEJTIyMSUyMiUyMHBhcmVudCUzRCUyMjElMjIlM0UlM0NteEdlb21ldHJ5JTIweCUzRCUyMi0xMzklMjIlMjB5JTNEJTIyNDE5My41JTIyJTIwd2lkdGglM0QlMjI0MCUyMiUyMGhlaWdodCUzRCUyMjQwJTIyJTIwYXMlM0QlMjJnZW9tZXRyeSUyMiUyRiUzRSUzQyUyRm14Q2VsbCUzRSUzQ214Q2VsbCUyMGlkJTNEJTIyOTElMjIlMjB2YWx1ZSUzRCUyMiUyMiUyMHN0eWxlJTNEJTIyZWxsaXBzZSUzQnNoYXBlJTNEZG91YmxlRWxsaXBzZSUzQndoaXRlU3BhY2UlM0R3cmFwJTNCaHRtbCUzRDElM0Jhc3BlY3QlM0RmaXhlZCUzQiUyMiUyMHZlcnRleCUzRCUyMjElMjIlMjBwYXJlbnQlM0QlMjIxJTIyJTNFJTNDbXhHZW9tZXRyeSUyMHglM0QlMjItNTYlMjIlMjB5JTNEJTIyNDI3NS41JTIyJTIwd2lkdGglM0QlMjI0MCUyMiUyMGhlaWdodCUzRCUyMjQwJTIyJTIwYXMlM0QlMjJnZW9tZXRyeSUyMiUyRiUzRSUzQyUyRm14Q2VsbCUzRSUzQ214Q2VsbCUyMGlkJTNEJTIyOTIlMjIlMjB2YWx1ZSUzRCUyMiUyMiUyMHN0eWxlJTNEJTIyZWxsaXBzZSUzQnNoYXBlJTNEZG91YmxlRWxsaXBzZSUzQndoaXRlU3BhY2UlM0R3cmFwJTNCaHRtbCUzRDElM0Jhc3BlY3QlM0RmaXhlZCUzQiUyMiUyMHZlcnRleCUzRCUyMjElMjIlMjBwYXJlbnQlM0QlMjIxJTIyJTNFJTNDbXhHZW9tZXRyeSUyMHglM0QlMjItNTYlMjIlMjB5JTNEJTIyNDE5NC41JTIyJTIwd2lkdGglM0QlMjI0MCUyMiUyMGhlaWdodCUzRCUyMjQwJTIyJTIwYXMlM0QlMjJnZW9tZXRyeSUyMiUyRiUzRSUzQyUyRm14Q2VsbCUzRSUzQ214Q2VsbCUyMGlkJTNEJTIyOTMlMjIlMjB2YWx1ZSUzRCUyMiUyMiUyMHN0eWxlJTNEJTIyZWxsaXBzZSUzQnNoYXBlJTNEZG91YmxlRWxsaXBzZSUzQndoaXRlU3BhY2UlM0R3cmFwJTNCaHRtbCUzRDElM0Jhc3BlY3QlM0RmaXhlZCUzQiUyMiUyMHZlcnRleCUzRCUyMjElMjIlMjBwYXJlbnQlM0QlMjIxJTIyJTNFJTNDbXhHZW9tZXRyeSUyMHglM0QlMjIyOSUyMiUyMHklM0QlMjI0Mjc2LjUlMjIlMjB3aWR0aCUzRCUyMjQwJTIyJTIwaGVpZ2h0JTNEJTIyNDAlMjIlMjBhcyUzRCUyMmdlb21ldHJ5JTIyJTJGJTNFJTNDJTJGbXhDZWxsJTNFJTNDbXhDZWxsJTIwaWQlM0QlMjI5NCUyMiUyMHZhbHVlJTNEJTIyJTIyJTIwc3R5bGUlM0QlMjJlbGxpcHNlJTNCc2hhcGUlM0Rkb3VibGVFbGxpcHNlJTNCd2hpdGVTcGFjZSUzRHdyYXAlM0JodG1sJTNEMSUzQmFzcGVjdCUzRGZpeGVkJTNCJTIyJTIwdmVydGV4JTNEJTIyMSUyMiUyMHBhcmVudCUzRCUyMjElMjIlM0UlM0NteEdlb21ldHJ5JTIweCUzRCUyMjI5JTIyJTIweSUzRCUyMjQxOTUuNSUyMiUyMHdpZHRoJTNEJTIyNDAlMjIlMjBoZWlnaHQlM0QlMjI0MCUyMiUyMGFzJTNEJTIyZ2VvbWV0cnklMjIlMkYlM0UlM0MlMkZteENlbGwlM0UlM0NteENlbGwlMjBpZCUzRCUyMjk1JTIyJTIwdmFsdWUlM0QlMjIlMjIlMjBzdHlsZSUzRCUyMmVsbGlwc2UlM0JzaGFwZSUzRGRvdWJsZUVsbGlwc2UlM0J3aGl0ZVNwYWNlJTNEd3JhcCUzQmh0bWwlM0QxJTNCYXNwZWN0JTNEZml4ZWQlM0IlMjIlMjB2ZXJ0ZXglM0QlMjIxJTIyJTIwcGFyZW50JTNEJTIyMSUyMiUzRSUzQ214R2VvbWV0cnklMjB4JTNEJTIyMTEwJTIyJTIweSUzRCUyMjQyNzUuNSUyMiUyMHdpZHRoJTNEJTIyNDAlMjIlMjBoZWlnaHQlM0QlMjI0MCUyMiUyMGFzJTNEJTIyZ2VvbWV0cnklMjIlMkYlM0UlM0MlMkZteENlbGwlM0UlM0NteENlbGwlMjBpZCUzRCUyMjk2JTIyJTIwdmFsdWUlM0QlMjIlMjIlMjBzdHlsZSUzRCUyMmVsbGlwc2UlM0JzaGFwZSUzRGRvdWJsZUVsbGlwc2UlM0J3aGl0ZVNwYWNlJTNEd3JhcCUzQmh0bWwlM0QxJTNCYXNwZWN0JTNEZml4ZWQlM0IlMjIlMjB2ZXJ0ZXglM0QlMjIxJTIyJTIwcGFyZW50JTNEJTIyMSUyMiUzRSUzQ214R2VvbWV0cnklMjB4JTNEJTIyMTEwJTIyJTIweSUzRCUyMjQxOTQuNSUyMiUyMHdpZHRoJTNEJTIyNDAlMjIlMjBoZWlnaHQlM0QlMjI0MCUyMiUyMGFzJTNEJTIyZ2VvbWV0cnklMjIlMkYlM0UlM0MlMkZteENlbGwlM0UlM0NteENlbGwlMjBpZCUzRCUyMjk3JTIyJTIwdmFsdWUlM0QlMjIlMjIlMjBzdHlsZSUzRCUyMnNoYXBlJTNEdGVlJTNCd2hpdGVTcGFjZSUzRHdyYXAlM0JodG1sJTNEMSUzQiUyMiUyMHZlcnRleCUzRCUyMjElMjIlMjBwYXJlbnQlM0QlMjIxJTIyJTNFJTNDbXhHZW9tZXRyeSUyMHglM0QlMjI3NjclMjIlMjB5JTNEJTIyMzQ1NiUyMiUyMHdpZHRoJTNEJTIyODAlMjIlMjBoZWlnaHQlM0QlMjI4MCUyMiUyMGFzJTNEJTIyZ2VvbWV0cnklMjIlMkYlM0UlM0MlMkZteENlbGwlM0UlM0NteENlbGwlMjBpZCUzRCUyMjk4JTIyJTIwdmFsdWUlM0QlMjIlMjIlMjBzdHlsZSUzRCUyMnNoYXBlJTNEY29ybmVyJTNCd2hpdGVTcGFjZSUzRHdyYXAlM0JodG1sJTNEMSUzQiUyMiUyMHZlcnRleCUzRCUyMjElMjIlMjBwYXJlbnQlM0QlMjIxJTIyJTNFJTNDbXhHZW9tZXRyeSUyMHglM0QlMjI2MDMlMjIlMjB5JTNEJTIyMzQ1NiUyMiUyMHdpZHRoJTNEJTIyODAlMjIlMjBoZWlnaHQlM0QlMjI4MCUyMiUyMGFzJTNEJTIyZ2VvbWV0cnklMjIlMkYlM0UlM0MlMkZteENlbGwlM0UlM0NteENlbGwlMjBpZCUzRCUyMjk5JTIyJTIwdmFsdWUlM0QlMjIlMjIlMjBzdHlsZSUzRCUyMnNoYXBlJTNEY29ybmVyJTNCd2hpdGVTcGFjZSUzRHdyYXAlM0JodG1sJTNEMSUzQmRpcmVjdGlvbiUzRHNvdXRoJTNCJTIyJTIwdmVydGV4JTNEJTIyMSUyMiUyMHBhcmVudCUzRCUyMjElMjIlM0UlM0NteEdlb21ldHJ5JTIweCUzRCUyMjEwNzElMjIlMjB5JTNEJTIyMzQ1NiUyMiUyMHdpZHRoJTNEJTIyODAlMjIlMjBoZWlnaHQlM0QlMjI4MCUyMiUyMGFzJTNEJTIyZ2VvbWV0cnklMjIlMkYlM0UlM0MlMkZteENlbGwlM0UlM0NteENlbGwlMjBpZCUzRCUyMjEwMCUyMiUyMHZhbHVlJTNEJTIyJTIyJTIwc3R5bGUlM0QlMjJzaGFwZSUzRGNvcm5lciUzQndoaXRlU3BhY2UlM0R3cmFwJTNCaHRtbCUzRDElM0JkaXJlY3Rpb24lM0R3ZXN0JTNCJTIyJTIwdmVydGV4JTNEJTIyMSUyMiUyMHBhcmVudCUzRCUyMjElMjIlM0UlM0NteEdlb21ldHJ5JTIweCUzRCUyMjEwNzElMjIlMjB5JTNEJTIyMzY0NSUyMiUyMHdpZHRoJTNEJTIyODAlMjIlMjBoZWlnaHQlM0QlMjI4MCUyMiUyMGFzJTNEJTIyZ2VvbWV0cnklMjIlMkYlM0UlM0MlMkZteENlbGwlM0UlM0NteENlbGwlMjBpZCUzRCUyMjEwMSUyMiUyMHZhbHVlJTNEJTIyJTIyJTIwc3R5bGUlM0QlMjJzaGFwZSUzRHRlZSUzQndoaXRlU3BhY2UlM0R3cmFwJTNCaHRtbCUzRDElM0JkaXJlY3Rpb24lM0R3ZXN0JTNCJTIyJTIwdmVydGV4JTNEJTIyMSUyMiUyMHBhcmVudCUzRCUyMjElMjIlM0UlM0NteEdlb21ldHJ5JTIweCUzRCUyMjc2NyUyMiUyMHklM0QlMjIzNjQ2JTIyJTIwd2lkdGglM0QlMjI4MCUyMiUyMGhlaWdodCUzRCUyMjgwJTIyJTIwYXMlM0QlMjJnZW9tZXRyeSUyMiUyRiUzRSUzQyUyRm14Q2VsbCUzRSUzQ214Q2VsbCUyMGlkJTNEJTIyMTAyJTIyJTIwdmFsdWUlM0QlMjIlMjIlMjBzdHlsZSUzRCUyMnNoYXBlJTNEY29ybmVyJTNCd2hpdGVTcGFjZSUzRHdyYXAlM0JodG1sJTNEMSUzQmRpcmVjdGlvbiUzRG5vcnRoJTNCJTIyJTIwdmVydGV4JTNEJTIyMSUyMiUyMHBhcmVudCUzRCUyMjElMjIlM0UlM0NteEdlb21ldHJ5JTIweCUzRCUyMjYwMyUyMiUyMHklM0QlMjIzNjQ1JTIyJTIwd2lkdGglM0QlMjI4MCUyMiUyMGhlaWdodCUzRCUyMjgwJTIyJTIwYXMlM0QlMjJnZW9tZXRyeSUyMiUyRiUzRSUzQyUyRm14Q2VsbCUzRSUzQ214Q2VsbCUyMGlkJTNEJTIyMTAzJTIyJTIwdmFsdWUlM0QlMjIlMjIlMjBzdHlsZSUzRCUyMnNoYXBlJTNEdGVlJTNCd2hpdGVTcGFjZSUzRHdyYXAlM0JodG1sJTNEMSUzQiUyMiUyMHZlcnRleCUzRCUyMjElMjIlMjBwYXJlbnQlM0QlMjIxJTIyJTNFJTNDbXhHZW9tZXRyeSUyMHglM0QlMjI5MjQlMjIlMjB5JTNEJTIyMzQ1NiUyMiUyMHdpZHRoJTNEJTIyODAlMjIlMjBoZWlnaHQlM0QlMjI4MCUyMiUyMGFzJTNEJTIyZ2VvbWV0cnklMjIlMkYlM0UlM0MlMkZteENlbGwlM0UlM0NteENlbGwlMjBpZCUzRCUyMjEwNCUyMiUyMHZhbHVlJTNEJTIyJTIyJTIwc3R5bGUlM0QlMjJzaGFwZSUzRHRlZSUzQndoaXRlU3BhY2UlM0R3cmFwJTNCaHRtbCUzRDElM0JkaXJlY3Rpb24lM0R3ZXN0JTNCJTIyJTIwdmVydGV4JTNEJTIyMSUyMiUyMHBhcmVudCUzRCUyMjElMjIlM0UlM0NteEdlb21ldHJ5JTIweCUzRCUyMjkyNCUyMiUyMHklM0QlMjIzNjQ2JTIyJTIwd2lkdGglM0QlMjI4MCUyMiUyMGhlaWdodCUzRCUyMjgwJTIyJTIwYXMlM0QlMjJnZW9tZXRyeSUyMiUyRiUzRSUzQyUyRm14Q2VsbCUzRSUzQ214Q2VsbCUyMGlkJTNEJTIyMTA1JTIyJTIwdmFsdWUlM0QlMjIlMjIlMjBzdHlsZSUzRCUyMnZlcnRpY2FsTGFiZWxQb3NpdGlvbiUzRGJvdHRvbSUzQnZlcnRpY2FsQWxpZ24lM0R0b3AlM0JodG1sJTNEMSUzQnNoYXBlJTNEbXhncmFwaC5iYXNpYy5mcmFtZSUzQmR4JTNEMTAlM0J3aGl0ZVNwYWNlJTNEd3JhcCUzQiUyMiUyMHZlcnRleCUzRCUyMjElMjIlMjBwYXJlbnQlM0QlMjIxJTIyJTNFJTNDbXhHZW9tZXRyeSUyMHglM0QlMjI2NjYlMjIlMjB5JTNEJTIyMzQ1NiUyMiUyMHdpZHRoJTNEJTIyMTAwJTIyJTIwaGVpZ2h0JTNEJTIyMjAlMjIlMjBhcyUzRCUyMmdlb21ldHJ5JTIyJTJGJTNFJTNDJTJGbXhDZWxsJTNFJTNDbXhDZWxsJTIwaWQlM0QlMjIxMDY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Y2NyUyMiUyMHklM0QlMjIzNzA1JTIyJTIwd2lkdGglM0QlMjIxMDAlMjIlMjBoZWlnaHQlM0QlMjIyMCUyMiUyMGFzJTNEJTIyZ2VvbWV0cnklMjIlMkYlM0UlM0MlMkZteENlbGwlM0UlM0NteENlbGwlMjBpZCUzRCUyMjEwNyUyMiUyMHZhbHVlJTNEJTIyJTIyJTIwc3R5bGUlM0QlMjJ2ZXJ0aWNhbExhYmVsUG9zaXRpb24lM0Rib3R0b20lM0J2ZXJ0aWNhbEFsaWduJTNEdG9wJTNCaHRtbCUzRDElM0JzaGFwZSUzRG14Z3JhcGguYmFzaWMuZnJhbWUlM0JkeCUzRDEwJTNCd2hpdGVTcGFjZSUzRHdyYXAlM0IlMjIlMjB2ZXJ0ZXglM0QlMjIxJTIyJTIwcGFyZW50JTNEJTIyMSUyMiUzRSUzQ214R2VvbWV0cnklMjB4JTNEJTIyODMzJTIyJTIweSUzRCUyMjM3MDYlMjIlMjB3aWR0aCUzRCUyMjEwMCUyMiUyMGhlaWdodCUzRCUyMjIwJTIyJTIwYXMlM0QlMjJnZW9tZXRyeSUyMiUyRiUzRSUzQyUyRm14Q2VsbCUzRSUzQ214Q2VsbCUyMGlkJTNEJTIyMTA4JTIyJTIwdmFsdWUlM0QlMjIlMjIlMjBzdHlsZSUzRCUyMnZlcnRpY2FsTGFiZWxQb3NpdGlvbiUzRGJvdHRvbSUzQnZlcnRpY2FsQWxpZ24lM0R0b3AlM0JodG1sJTNEMSUzQnNoYXBlJTNEbXhncmFwaC5iYXNpYy5mcmFtZSUzQmR4JTNEMTAlM0J3aGl0ZVNwYWNlJTNEd3JhcCUzQiUyMiUyMHZlcnRleCUzRCUyMjElMjIlMjBwYXJlbnQlM0QlMjIxJTIyJTNFJTNDbXhHZW9tZXRyeSUyMHglM0QlMjI5OTQlMjIlMjB5JTNEJTIyMzQ1NiUyMiUyMHdpZHRoJTNEJTIyMTAwJTIyJTIwaGVpZ2h0JTNEJTIyMjAlMjIlMjBhcyUzRCUyMmdlb21ldHJ5JTIyJTJGJTNFJTNDJTJGbXhDZWxsJTNFJTNDbXhDZWxsJTIwaWQlM0QlMjIxMDk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g0MCUyMiUyMHklM0QlMjIzNDU2JTIyJTIwd2lkdGglM0QlMjIxMDAlMjIlMjBoZWlnaHQlM0QlMjIyMCUyMiUyMGFzJTNEJTIyZ2VvbWV0cnklMjIlMkYlM0UlM0MlMkZteENlbGwlM0UlM0NteENlbGwlMjBpZCUzRCUyMjExMCUyMiUyMHZhbHVlJTNEJTIyJTIyJTIwc3R5bGUlM0QlMjJ2ZXJ0aWNhbExhYmVsUG9zaXRpb24lM0Rib3R0b20lM0J2ZXJ0aWNhbEFsaWduJTNEdG9wJTNCaHRtbCUzRDElM0JzaGFwZSUzRG14Z3JhcGguYmFzaWMuZnJhbWUlM0JkeCUzRDEwJTNCd2hpdGVTcGFjZSUzRHdyYXAlM0JkaXJlY3Rpb24lM0Rzb3V0aCUzQiUyMiUyMHZlcnRleCUzRCUyMjElMjIlMjBwYXJlbnQlM0QlMjIxJTIyJTNFJTNDbXhHZW9tZXRyeSUyMHglM0QlMjI2MDMlMjIlMjB5JTNEJTIyMzUzNyUyMiUyMHdpZHRoJTNEJTIyMjAlMjIlMjBoZWlnaHQlM0QlMjIxMDklMjIlMjBhcyUzRCUyMmdlb21ldHJ5JTIyJTJGJTNFJTNDJTJGbXhDZWxsJTNFJTNDbXhDZWxsJTIwaWQlM0QlMjIxMTElMjIlMjB2YWx1ZSUzRCUyMiUyMiUyMHN0eWxlJTNEJTIydmVydGljYWxMYWJlbFBvc2l0aW9uJTNEYm90dG9tJTNCdmVydGljYWxBbGlnbiUzRHRvcCUzQmh0bWwlM0QxJTNCc2hhcGUlM0RteGdyYXBoLmJhc2ljLmZyYW1lJTNCZHglM0QxMCUzQndoaXRlU3BhY2UlM0R3cmFwJTNCZGlyZWN0aW9uJTNEc291dGglM0IlMjIlMjB2ZXJ0ZXglM0QlMjIxJTIyJTIwcGFyZW50JTNEJTIyMSUyMiUzRSUzQ214R2VvbWV0cnklMjB4JTNEJTIyNzk3JTIyJTIweSUzRCUyMjM1MzclMjIlMjB3aWR0aCUzRCUyMjIwJTIyJTIwaGVpZ2h0JTNEJTIyMTA5JTIyJTIwYXMlM0QlMjJnZW9tZXRyeSUyMiUyRiUzRSUzQyUyRm14Q2VsbCUzRSUzQ214Q2VsbCUyMGlkJTNEJTIyMTEyJTIyJTIwdmFsdWUlM0QlMjIlMjIlMjBzdHlsZSUzRCUyMnZlcnRpY2FsTGFiZWxQb3NpdGlvbiUzRGJvdHRvbSUzQnZlcnRpY2FsQWxpZ24lM0R0b3AlM0JodG1sJTNEMSUzQnNoYXBlJTNEbXhncmFwaC5iYXNpYy5mcmFtZSUzQmR4JTNEMTAlM0J3aGl0ZVNwYWNlJTNEd3JhcCUzQmRpcmVjdGlvbiUzRHNvdXRoJTNCJTIyJTIwdmVydGV4JTNEJTIyMSUyMiUyMHBhcmVudCUzRCUyMjElMjIlM0UlM0NteEdlb21ldHJ5JTIweCUzRCUyMjk1NCUyMiUyMHklM0QlMjIzNTM3JTIyJTIwd2lkdGglM0QlMjIyMCUyMiUyMGhlaWdodCUzRCUyMjEwOSUyMiUyMGFzJTNEJTIyZ2VvbWV0cnklMjIlMkYlM0UlM0MlMkZteENlbGwlM0UlM0NteENlbGwlMjBpZCUzRCUyMjExMyUyMiUyMHZhbHVlJTNEJTIyJTIyJTIwc3R5bGUlM0QlMjJ2ZXJ0aWNhbExhYmVsUG9zaXRpb24lM0Rib3R0b20lM0J2ZXJ0aWNhbEFsaWduJTNEdG9wJTNCaHRtbCUzRDElM0JzaGFwZSUzRG14Z3JhcGguYmFzaWMuZnJhbWUlM0JkeCUzRDEwJTNCd2hpdGVTcGFjZSUzRHdyYXAlM0IlMjIlMjB2ZXJ0ZXglM0QlMjIxJTIyJTIwcGFyZW50JTNEJTIyMSUyMiUzRSUzQ214R2VvbWV0cnklMjB4JTNEJTIyMTAwMiUyMiUyMHklM0QlMjIzNzA1JTIyJTIwd2lkdGglM0QlMjIxMDAlMjIlMjBoZWlnaHQlM0QlMjIyMCUyMiUyMGFzJTNEJTIyZ2VvbWV0cnklMjIlMkYlM0UlM0MlMkZteENlbGwlM0UlM0NteENlbGwlMjBpZCUzRCUyMjExNCUyMiUyMHZhbHVlJTNEJTIyJTIyJTIwc3R5bGUlM0QlMjJ2ZXJ0aWNhbExhYmVsUG9zaXRpb24lM0Rib3R0b20lM0J2ZXJ0aWNhbEFsaWduJTNEdG9wJTNCaHRtbCUzRDElM0JzaGFwZSUzRG14Z3JhcGguYmFzaWMuZnJhbWUlM0JkeCUzRDEwJTNCd2hpdGVTcGFjZSUzRHdyYXAlM0JkaXJlY3Rpb24lM0Rzb3V0aCUzQiUyMiUyMHZlcnRleCUzRCUyMjElMjIlMjBwYXJlbnQlM0QlMjIxJTIyJTNFJTNDbXhHZW9tZXRyeSUyMHglM0QlMjIxMTMxJTIyJTIweSUzRCUyMjM1MzclMjIlMjB3aWR0aCUzRCUyMjIwJTIyJTIwaGVpZ2h0JTNEJTIyMTA5JTIyJTIwYXMlM0QlMjJnZW9tZXRyeSUyMiUyRiUzRSUzQyUyRm14Q2VsbCUzRSUzQ214Q2VsbCUyMGlkJTNEJTIyMTE1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NzEwJTIyJTIweSUzRCUyMjM0MTklMjIlMjB3aWR0aCUzRCUyMjEyJTIyJTIwaGVpZ2h0JTNEJTIyNDUlMjIlMjBhcyUzRCUyMmdlb21ldHJ5JTIyJTJGJTNFJTNDJTJGbXhDZWxsJTNFJTNDbXhDZWxsJTIwaWQlM0QlMjIxMTY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4ODElMjIlMjB5JTNEJTIyMzQyMCUyMiUyMHdpZHRoJTNEJTIyMTIlMjIlMjBoZWlnaHQlM0QlMjI0NSUyMiUyMGFzJTNEJTIyZ2VvbWV0cnklMjIlMkYlM0UlM0MlMkZteENlbGwlM0UlM0NteENlbGwlMjBpZCUzRCUyMjExNyUyMiUyMHZhbHVlJTNEJTIyJTIyJTIwc3R5bGUlM0QlMjJ2ZXJ0aWNhbExhYmVsUG9zaXRpb24lM0Rib3R0b20lM0J2ZXJ0aWNhbEFsaWduJTNEdG9wJTNCaHRtbCUzRDElM0JzaGFwZSUzRG14Z3JhcGguYmFzaWMucm91bmRlZF9mcmFtZSUzQmR4JTNEMTAlM0J3aGl0ZVNwYWNlJTNEd3JhcCUzQmRpcmVjdGlvbiUzRHNvdXRoJTNCJTIyJTIwdmVydGV4JTNEJTIyMSUyMiUyMHBhcmVudCUzRCUyMjElMjIlM0UlM0NteEdlb21ldHJ5JTIweCUzRCUyMjEwNDIlMjIlMjB5JTNEJTIyMzQyMyUyMiUyMHdpZHRoJTNEJTIyMTIlMjIlMjBoZWlnaHQlM0QlMjI0NSUyMiUyMGFzJTNEJTIyZ2VvbWV0cnklMjIlMkYlM0UlM0MlMkZteENlbGwlM0UlM0NteENlbGwlMjBpZCUzRCUyMjExOCUyMiUyMHZhbHVlJTNEJTIyJTIyJTIwc3R5bGUlM0QlMjJ2ZXJ0aWNhbExhYmVsUG9zaXRpb24lM0Rib3R0b20lM0J2ZXJ0aWNhbEFsaWduJTNEdG9wJTNCaHRtbCUzRDElM0JzaGFwZSUzRG14Z3JhcGguYmFzaWMucm91bmRlZF9mcmFtZSUzQmR4JTNEMTAlM0J3aGl0ZVNwYWNlJTNEd3JhcCUzQmRpcmVjdGlvbiUzRHdlc3QlM0IlMjIlMjB2ZXJ0ZXglM0QlMjIxJTIyJTIwcGFyZW50JTNEJTIyMSUyMiUzRSUzQ214R2VvbWV0cnklMjB4JTNEJTIyMTE0Mi41JTIyJTIweSUzRCUyMjM1ODMuNSUyMiUyMHdpZHRoJTNEJTIyNDUlMjIlMjBoZWlnaHQlM0QlMjIxMiUyMiUyMGFzJTNEJTIyZ2VvbWV0cnklMjIlMkYlM0UlM0MlMkZteENlbGwlM0UlM0NteENlbGwlMjBpZCUzRCUyMjExOSUyMiUyMHZhbHVlJTNEJTIyJTIyJTIwc3R5bGUlM0QlMjJ2ZXJ0aWNhbExhYmVsUG9zaXRpb24lM0Rib3R0b20lM0J2ZXJ0aWNhbEFsaWduJTNEdG9wJTNCaHRtbCUzRDElM0JzaGFwZSUzRG14Z3JhcGguYmFzaWMucm91bmRlZF9mcmFtZSUzQmR4JTNEMyUzQndoaXRlU3BhY2UlM0R3cmFwJTNCZGlyZWN0aW9uJTNEd2VzdCUzQiUyMiUyMHZlcnRleCUzRCUyMjElMjIlMjBwYXJlbnQlM0QlMjIxJTIyJTNFJTNDbXhHZW9tZXRyeSUyMHglM0QlMjI5NjYlMjIlMjB5JTNEJTIyMzU4MyUyMiUyMHdpZHRoJTNEJTIyNDUlMjIlMjBoZWlnaHQlM0QlMjIxMiUyMiUyMGFzJTNEJTIyZ2VvbWV0cnklMjIlMkYlM0UlM0MlMkZteENlbGwlM0UlM0NteENlbGwlMjBpZCUzRCUyMjEyMCUyMiUyMHZhbHVlJTNEJTIyJTIyJTIwc3R5bGUlM0QlMjJ2ZXJ0aWNhbExhYmVsUG9zaXRpb24lM0Rib3R0b20lM0J2ZXJ0aWNhbEFsaWduJTNEdG9wJTNCaHRtbCUzRDElM0JzaGFwZSUzRG14Z3JhcGguYmFzaWMucm91bmRlZF9mcmFtZSUzQmR4JTNEMTAlM0J3aGl0ZVNwYWNlJTNEd3JhcCUzQmRpcmVjdGlvbiUzRHdlc3QlM0IlMjIlMjB2ZXJ0ZXglM0QlMjIxJTIyJTIwcGFyZW50JTNEJTIyMSUyMiUzRSUzQ214R2VvbWV0cnklMjB4JTNEJTIyNTY3JTIyJTIweSUzRCUyMjM1ODIlMjIlMjB3aWR0aCUzRCUyMjQ1JTIyJTIwaGVpZ2h0JTNEJTIyMTIlMjIlMjBhcyUzRCUyMmdlb21ldHJ5JTIyJTJGJTNFJTNDJTJGbXhDZWxsJTNFJTNDbXhDZWxsJTIwaWQlM0QlMjIxMjElMjIlMjB2YWx1ZSUzRCUyMiUyMiUyMHN0eWxlJTNEJTIydmVydGljYWxMYWJlbFBvc2l0aW9uJTNEYm90dG9tJTNCdmVydGljYWxBbGlnbiUzRHRvcCUzQmh0bWwlM0QxJTNCc2hhcGUlM0RteGdyYXBoLmJhc2ljLnJvdW5kZWRfZnJhbWUlM0JkeCUzRDEwJTNCd2hpdGVTcGFjZSUzRHdyYXAlM0JkaXJlY3Rpb24lM0R3ZXN0JTNCJTIyJTIwdmVydGV4JTNEJTIyMSUyMiUyMHBhcmVudCUzRCUyMjElMjIlM0UlM0NteEdlb21ldHJ5JTIweCUzRCUyMjc2MCUyMiUyMHklM0QlMjIzNTgzJTIyJTIwd2lkdGglM0QlMjI0NSUyMiUyMGhlaWdodCUzRCUyMjEyJTIyJTIwYXMlM0QlMjJnZW9tZXRyeSUyMiUyRiUzRSUzQyUyRm14Q2VsbCUzRSUzQ214Q2VsbCUyMGlkJTNEJTIyMTIy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NzE0JTIyJTIweSUzRCUyMjM3MTQlMjIlMjB3aWR0aCUzRCUyMjEyJTIyJTIwaGVpZ2h0JTNEJTIyNDUlMjIlMjBhcyUzRCUyMmdlb21ldHJ5JTIyJTJGJTNFJTNDJTJGbXhDZWxsJTNFJTNDbXhDZWxsJTIwaWQlM0QlMjIxMjM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4ODUlMjIlMjB5JTNEJTIyMzcxNSUyMiUyMHdpZHRoJTNEJTIyMTIlMjIlMjBoZWlnaHQlM0QlMjI0NSUyMiUyMGFzJTNEJTIyZ2VvbWV0cnklMjIlMkYlM0UlM0MlMkZteENlbGwlM0UlM0NteENlbGwlMjBpZCUzRCUyMjEyNCUyMiUyMHZhbHVlJTNEJTIyJTIyJTIwc3R5bGUlM0QlMjJ2ZXJ0aWNhbExhYmVsUG9zaXRpb24lM0Rib3R0b20lM0J2ZXJ0aWNhbEFsaWduJTNEdG9wJTNCaHRtbCUzRDElM0JzaGFwZSUzRG14Z3JhcGguYmFzaWMucm91bmRlZF9mcmFtZSUzQmR4JTNEMTAlM0J3aGl0ZVNwYWNlJTNEd3JhcCUzQmRpcmVjdGlvbiUzRHNvdXRoJTNCJTIyJTIwdmVydGV4JTNEJTIyMSUyMiUyMHBhcmVudCUzRCUyMjElMjIlM0UlM0NteEdlb21ldHJ5JTIweCUzRCUyMjEwNDYlMjIlMjB5JTNEJTIyMzcxOCUyMiUyMHdpZHRoJTNEJTIyMTIlMjIlMjBoZWlnaHQlM0QlMjI0NSUyMiUyMGFzJTNEJTIyZ2VvbWV0cnklMjIlMkYlM0UlM0MlMkZteENlbGwlM0UlM0NteENlbGwlMjBpZCUzRCUyMjEyNSUyMiUyMHZhbHVlJTNEJTIyJTIyJTIwc3R5bGUlM0QlMjJlbmRBcnJvdyUzRG5vbmUlM0JkYXNoZWQlM0QxJTNCaHRtbCUzRDElM0Jyb3VuZGVkJTNEMCUzQmV4aXRYJTNEMSUzQmV4aXRZJTNEMC41JTNCZXhpdER4JTNELTYuMDAwMDAwMDAwMDAwMDAxJTNCZXhpdER5JTNEMCUzQmV4aXRQZXJpbWV0ZXIlM0QwJTNCZW50cnlYJTNEMCUzQmVudHJ5WSUzRDAuNSUzQmVudHJ5RHglM0QwJTNCZW50cnlEeSUzRDAlM0JlbnRyeVBlcmltZXRlciUzRDAlM0IlMjIlMjBlZGdlJTNEJTIyMSUyMiUyMHNvdXJjZSUzRCUyMjEyMCUyMiUyMHRhcmdldCUzRCUyMjEzNSUyMiUyMHBhcmVudCUzRCUyMjElMjIlM0UlM0NteEdlb21ldHJ5JTIwd2lkdGglM0QlMjI1MCUyMiUyMGhlaWdodCUzRCUyMjUwJTIyJTIwcmVsYXRpdmUlM0QlMjIxJTIyJTIwYXMlM0QlMjJnZW9tZXRyeSUyMiUzRSUzQ214UG9pbnQlMjB4JTNEJTIyNzUwJTIyJTIweSUzRCUyMjMyNzMlMjIlMjBhcyUzRCUyMnNvdXJjZVBvaW50JTIyJTJGJTNFJTNDbXhQb2ludCUyMHglM0QlMjI4NzAlMjIlMjB5JTNEJTIyMzE0MyUyMiUyMGFzJTNEJTIydGFyZ2V0UG9pbnQlMjIlMkYlM0UlM0MlMkZteEdlb21ldHJ5JTNFJTNDJTJGbXhDZWxsJTNFJTNDbXhDZWxsJTIwaWQlM0QlMjIxMjY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E1JTIyJTIwdGFyZ2V0JTNEJTIyMTM1JTIyJTIwcGFyZW50JTNEJTIyMSUyMiUzRSUzQ214R2VvbWV0cnklMjB3aWR0aCUzRCUyMjUwJTIyJTIwaGVpZ2h0JTNEJTIyNTAlMjIlMjByZWxhdGl2ZSUzRCUyMjElMjIlMjBhcyUzRCUyMmdlb21ldHJ5JTIyJTNFJTNDbXhQb2ludCUyMHglM0QlMjI3OTAlMjIlMjB5JTNEJTIyMzY5OCUyMiUyMGFzJTNEJTIyc291cmNlUG9pbnQlMjIlMkYlM0UlM0NteFBvaW50JTIweCUzRCUyMjg3MCUyMiUyMHklM0QlMjIzMTQzJTIyJTIwYXMlM0QlMjJ0YXJnZXRQb2ludCUyMiUyRiUzRSUzQyUyRm14R2VvbWV0cnklM0UlM0MlMkZteENlbGwlM0UlM0NteENlbGwlMjBpZCUzRCUyMjEyNyUyMiUyMHZhbHVlJTNEJTIyJTIyJTIwc3R5bGUlM0QlMjJlbmRBcnJvdyUzRG5vbmUlM0JkYXNoZWQlM0QxJTNCaHRtbCUzRDElM0Jyb3VuZGVkJTNEMCUzQmV4aXRYJTNEMC41JTNCZXhpdFklM0QxJTNCZXhpdER4JTNEMCUzQmV4aXREeSUzRDAlM0JleGl0UGVyaW1ldGVyJTNEMCUzQmVudHJ5WCUzRDAlM0JlbnRyeVklM0QwLjUlM0JlbnRyeUR4JTNEMCUzQmVudHJ5RHklM0QwJTNCZW50cnlQZXJpbWV0ZXIlM0QwJTNCJTIyJTIwZWRnZSUzRCUyMjElMjIlMjBzb3VyY2UlM0QlMjIxMjIlMjIlMjB0YXJnZXQlM0QlMjIxMzUlMjIlMjBwYXJlbnQlM0QlMjIxJTIyJTNFJTNDbXhHZW9tZXRyeSUyMHdpZHRoJTNEJTIyNTAlMjIlMjBoZWlnaHQlM0QlMjI1MCUyMiUyMHJlbGF0aXZlJTNEJTIyMSUyMiUyMGFzJTNEJTIyZ2VvbWV0cnklMjIlM0UlM0NteFBvaW50JTIweCUzRCUyMjgxMCUyMiUyMHklM0QlMjIzNTcyJTIyJTIwYXMlM0QlMjJzb3VyY2VQb2ludCUyMiUyRiUzRSUzQ214UG9pbnQlMjB4JTNEJTIyODcwJTIyJTIweSUzRCUyMjMxNTMlMjIlMjBhcyUzRCUyMnRhcmdldFBvaW50JTIyJTJGJTNFJTNDJTJGbXhHZW9tZXRyeSUzRSUzQyUyRm14Q2VsbCUzRSUzQ214Q2VsbCUyMGlkJTNEJTIyMTI4JTIyJTIwdmFsdWUlM0QlMjIlMjIlMjBzdHlsZSUzRCUyMmVuZEFycm93JTNEbm9uZSUzQmRhc2hlZCUzRDElM0JodG1sJTNEMSUzQnJvdW5kZWQlM0QwJTNCZXhpdFglM0QwLjUlM0JleGl0WSUzRDAlM0JleGl0RHglM0QwJTNCZXhpdER5JTNENiUzQmV4aXRQZXJpbWV0ZXIlM0QwJTNCZW50cnlYJTNEMCUzQmVudHJ5WSUzRDAuNSUzQmVudHJ5RHglM0QwJTNCZW50cnlEeSUzRDAlM0JlbnRyeVBlcmltZXRlciUzRDAlM0IlMjIlMjBlZGdlJTNEJTIyMSUyMiUyMHNvdXJjZSUzRCUyMjEyMSUyMiUyMHRhcmdldCUzRCUyMjEzNSUyMiUyMHBhcmVudCUzRCUyMjElMjIlM0UlM0NteEdlb21ldHJ5JTIwd2lkdGglM0QlMjI1MCUyMiUyMGhlaWdodCUzRCUyMjUwJTIyJTIwcmVsYXRpdmUlM0QlMjIxJTIyJTIwYXMlM0QlMjJnZW9tZXRyeSUyMiUzRSUzQ214UG9pbnQlMjB4JTNEJTIyODQwJTIyJTIweSUzRCUyMjM4MTclMjIlMjBhcyUzRCUyMnNvdXJjZVBvaW50JTIyJTJGJTNFJTNDbXhQb2ludCUyMHglM0QlMjI4NzAlMjIlMjB5JTNEJTIyMzE1MyUyMiUyMGFzJTNEJTIydGFyZ2V0UG9pbnQlMjIlMkYlM0UlM0MlMkZteEdlb21ldHJ5JTNFJTNDJTJGbXhDZWxsJTNFJTNDbXhDZWxsJTIwaWQlM0QlMjIxMjk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E2JTIyJTIwdGFyZ2V0JTNEJTIyMTM1JTIyJTIwcGFyZW50JTNEJTIyMSUyMiUzRSUzQ214R2VvbWV0cnklMjB3aWR0aCUzRCUyMjUwJTIyJTIwaGVpZ2h0JTNEJTIyNTAlMjIlMjByZWxhdGl2ZSUzRCUyMjElMjIlMjBhcyUzRCUyMmdlb21ldHJ5JTIyJTNFJTNDbXhQb2ludCUyMHglM0QlMjIxMDMwJTIyJTIweSUzRCUyMjM4MTklMjIlMjBhcyUzRCUyMnNvdXJjZVBvaW50JTIyJTJGJTNFJTNDbXhQb2ludCUyMHglM0QlMjI4NzAlMjIlMjB5JTNEJTIyMzE1MyUyMiUyMGFzJTNEJTIydGFyZ2V0UG9pbnQlMjIlMkYlM0UlM0MlMkZteEdlb21ldHJ5JTNFJTNDJTJGbXhDZWxsJTNFJTNDbXhDZWxsJTIwaWQlM0QlMjIxMzAlMjIlMjB2YWx1ZSUzRCUyMiUyMiUyMHN0eWxlJTNEJTIyZW5kQXJyb3clM0Rub25lJTNCZGFzaGVkJTNEMSUzQmh0bWwlM0QxJTNCcm91bmRlZCUzRDAlM0JleGl0WCUzRDElM0JleGl0WSUzRDAuNSUzQmV4aXREeCUzRC02JTNCZXhpdER5JTNEMCUzQmV4aXRQZXJpbWV0ZXIlM0QwJTNCJTIyJTIwZWRnZSUzRCUyMjElMjIlMjBzb3VyY2UlM0QlMjIxMjMlMjIlMjB0YXJnZXQlM0QlMjIxMzUlMjIlMjBwYXJlbnQlM0QlMjIxJTIyJTNFJTNDbXhHZW9tZXRyeSUyMHdpZHRoJTNEJTIyNTAlMjIlMjBoZWlnaHQlM0QlMjI1MCUyMiUyMHJlbGF0aXZlJTNEJTIyMSUyMiUyMGFzJTNEJTIyZ2VvbWV0cnklMjIlM0UlM0NteFBvaW50JTIweCUzRCUyMjExMDclMjIlMjB5JTNEJTIyMzU0MyUyMiUyMGFzJTNEJTIyc291cmNlUG9pbnQlMjIlMkYlM0UlM0NteFBvaW50JTIweCUzRCUyMjg3MCUyMiUyMHklM0QlMjIzMTUzJTIyJTIwYXMlM0QlMjJ0YXJnZXRQb2ludCUyMiUyRiUzRSUzQyUyRm14R2VvbWV0cnklM0UlM0MlMkZteENlbGwlM0UlM0NteENlbGwlMjBpZCUzRCUyMjEzMSUyMiUyMHZhbHVlJTNEJTIyJTIyJTIwc3R5bGUlM0QlMjJlbmRBcnJvdyUzRG5vbmUlM0JkYXNoZWQlM0QxJTNCaHRtbCUzRDElM0Jyb3VuZGVkJTNEMCUzQmV4aXRYJTNEMC41JTNCZXhpdFklM0QxJTNCZXhpdER4JTNEMCUzQmV4aXREeSUzRDAlM0JleGl0UGVyaW1ldGVyJTNEMCUzQiUyMiUyMGVkZ2UlM0QlMjIxJTIyJTIwc291cmNlJTNEJTIyMTE5JTIyJTIwdGFyZ2V0JTNEJTIyMTM1JTIyJTIwcGFyZW50JTNEJTIyMSUyMiUzRSUzQ214R2VvbWV0cnklMjB3aWR0aCUzRCUyMjUwJTIyJTIwaGVpZ2h0JTNEJTIyNTAlMjIlMjByZWxhdGl2ZSUzRCUyMjElMjIlMjBhcyUzRCUyMmdlb21ldHJ5JTIyJTNFJTNDbXhQb2ludCUyMHglM0QlMjIxMTIxJTIyJTIweSUzRCUyMjM4NTQlMjIlMjBhcyUzRCUyMnNvdXJjZVBvaW50JTIyJTJGJTNFJTNDbXhQb2ludCUyMHglM0QlMjI4NzAlMjIlMjB5JTNEJTIyMzE2MyUyMiUyMGFzJTNEJTIydGFyZ2V0UG9pbnQlMjIlMkYlM0UlM0MlMkZteEdlb21ldHJ5JTNFJTNDJTJGbXhDZWxsJTNFJTNDbXhDZWxsJTIwaWQlM0QlMjIxMzI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I0JTIyJTIwdGFyZ2V0JTNEJTIyMTM1JTIyJTIwcGFyZW50JTNEJTIyMSUyMiUzRSUzQ214R2VvbWV0cnklMjB3aWR0aCUzRCUyMjUwJTIyJTIwaGVpZ2h0JTNEJTIyNTAlMjIlMjByZWxhdGl2ZSUzRCUyMjElMjIlMjBhcyUzRCUyMmdlb21ldHJ5JTIyJTNFJTNDbXhQb2ludCUyMHglM0QlMjIxNDQ5JTIyJTIweSUzRCUyMjQwMzMlMjIlMjBhcyUzRCUyMnNvdXJjZVBvaW50JTIyJTJGJTNFJTNDbXhQb2ludCUyMHglM0QlMjI4NzAlMjIlMjB5JTNEJTIyMzE1MyUyMiUyMGFzJTNEJTIydGFyZ2V0UG9pbnQlMjIlMkYlM0UlM0MlMkZteEdlb21ldHJ5JTNFJTNDJTJGbXhDZWxsJTNFJTNDbXhDZWxsJTIwaWQlM0QlMjIxMzMlMjIlMjB2YWx1ZSUzRCUyMiUyMiUyMHN0eWxlJTNEJTIyZW5kQXJyb3clM0Rub25lJTNCZGFzaGVkJTNEMSUzQmh0bWwlM0QxJTNCcm91bmRlZCUzRDAlM0JleGl0WCUzRDAlM0JleGl0WSUzRDAuNSUzQmV4aXREeCUzRDYlM0JleGl0RHklM0QwJTNCZXhpdFBlcmltZXRlciUzRDAlM0JlbnRyeVglM0QwJTNCZW50cnlZJTNEMC41JTNCZW50cnlEeCUzRDAlM0JlbnRyeUR5JTNEMCUzQmVudHJ5UGVyaW1ldGVyJTNEMCUzQiUyMiUyMGVkZ2UlM0QlMjIxJTIyJTIwc291cmNlJTNEJTIyMTE4JTIyJTIwdGFyZ2V0JTNEJTIyMTM1JTIyJTIwcGFyZW50JTNEJTIyMSUyMiUzRSUzQ214R2VvbWV0cnklMjB3aWR0aCUzRCUyMjUwJTIyJTIwaGVpZ2h0JTNEJTIyNTAlMjIlMjByZWxhdGl2ZSUzRCUyMjElMjIlMjBhcyUzRCUyMmdlb21ldHJ5JTIyJTNFJTNDbXhQb2ludCUyMHglM0QlMjIxNTIyJTIyJTIweSUzRCUyMjQxNzElMjIlMjBhcyUzRCUyMnNvdXJjZVBvaW50JTIyJTJGJTNFJTNDbXhQb2ludCUyMHglM0QlMjI4NzAlMjIlMjB5JTNEJTIyMzE1MyUyMiUyMGFzJTNEJTIydGFyZ2V0UG9pbnQlMjIlMkYlM0UlM0MlMkZteEdlb21ldHJ5JTNFJTNDJTJGbXhDZWxsJTNFJTNDbXhDZWxsJTIwaWQlM0QlMjIxMzQlMjIlMjB2YWx1ZSUzRCUyMiUyMiUyMHN0eWxlJTNEJTIyZW5kQXJyb3clM0Rub25lJTNCZGFzaGVkJTNEMSUzQmh0bWwlM0QxJTNCcm91bmRlZCUzRDAlM0JleGl0WCUzRDAuNSUzQmV4aXRZJTNEMSUzQmV4aXREeCUzRDAlM0JleGl0RHklM0QwJTNCZXhpdFBlcmltZXRlciUzRDAlM0JlbnRyeVglM0QwJTNCZW50cnlZJTNEMC41JTNCZW50cnlEeCUzRDAlM0JlbnRyeUR5JTNEMCUzQmVudHJ5UGVyaW1ldGVyJTNEMCUzQiUyMiUyMGVkZ2UlM0QlMjIxJTIyJTIwc291cmNlJTNEJTIyMTE3JTIyJTIwdGFyZ2V0JTNEJTIyMTM1JTIyJTIwcGFyZW50JTNEJTIyMSUyMiUzRSUzQ214R2VvbWV0cnklMjB3aWR0aCUzRCUyMjUwJTIyJTIwaGVpZ2h0JTNEJTIyNTAlMjIlMjByZWxhdGl2ZSUzRCUyMjElMjIlMjBhcyUzRCUyMmdlb21ldHJ5JTIyJTNFJTNDbXhQb2ludCUyMHglM0QlMjIxNTUyJTIyJTIweSUzRCUyMjM4NjAlMjIlMjBhcyUzRCUyMnNvdXJjZVBvaW50JTIyJTJGJTNFJTNDbXhQb2ludCUyMHglM0QlMjI4NzAlMjIlMjB5JTNEJTIyMzE0MyUyMiUyMGFzJTNEJTIydGFyZ2V0UG9pbnQlMjIlMkYlM0UlM0MlMkZteEdlb21ldHJ5JTNFJTNDJTJGbXhDZWxsJTNFJTNDbXhDZWxsJTIwaWQlM0QlMjIxMzUlMjIlMjB2YWx1ZSUzRCUyMiUyMiUyMHN0eWxlJTNEJTIyc2hhcGUlM0RvciUzQndoaXRlU3BhY2UlM0R3cmFwJTNCaHRtbCUzRDElM0JkaXJlY3Rpb24lM0Rub3J0aCUzQiUyMiUyMHZlcnRleCUzRCUyMjElMjIlMjBwYXJlbnQlM0QlMjIxJTIyJTNFJTNDbXhHZW9tZXRyeSUyMHglM0QlMjI4NDUlMjIlMjB5JTNEJTIyMzE4MyUyMiUyMHdpZHRoJTNEJTIyMjUlMjIlMjBoZWlnaHQlM0QlMjIyNiUyMiUyMGFzJTNEJTIyZ2VvbWV0cnklMjIlMkYlM0UlM0MlMkZteENlbGwlM0UlM0NteENlbGwlMjBpZCUzRCUyMjEzNiUyMiUyMHN0eWxlJTNEJTIyZWRnZVN0eWxlJTNEb3J0aG9nb25hbEVkZ2VTdHlsZSUzQnJvdW5kZWQlM0QwJTNCb3J0aG9nb25hbExvb3AlM0QxJTNCamV0dHlTaXplJTNEYXV0byUzQmh0bWwlM0QxJTNCZW50cnlYJTNEMC4xNiUzQmVudHJ5WSUzRDAuNTUlM0JlbnRyeUR4JTNEMCUzQmVudHJ5RHklM0QwJTNCZW50cnlQZXJpbWV0ZXIlM0QwJTNCJTIyJTIwZWRnZSUzRCUyMjElMjIlMjBzb3VyY2UlM0QlMjIxMzclMjIlMjB0YXJnZXQlM0QlMjIzMiUyMiUyMHBhcmVudCUzRCUyMjElMjIlM0UlM0NteEdlb21ldHJ5JTIwcmVsYXRpdmUlM0QlMjIxJTIyJTIwYXMlM0QlMjJnZW9tZXRyeSUyMiUzRSUzQ214UG9pbnQlMjB4JTNEJTIyMTI4MCUyMiUyMHklM0QlMjIzMDI4JTIyJTIwYXMlM0QlMjJ0YXJnZXRQb2ludCUyMiUyRiUzRSUzQ0FycmF5JTIwYXMlM0QlMjJwb2ludHMlMjIlM0UlM0NteFBvaW50JTIweCUzRCUyMjg1NyUyMiUyMHklM0QlMjIyOTk4JTIyJTJGJTNFJTNDJTJGQXJyYXklM0UlM0MlMkZteEdlb21ldHJ5JTNFJTNDJTJGbXhDZWxsJTNFJTNDbXhDZWxsJTIwaWQlM0QlMjIxMzclMjIlMjB2YWx1ZSUzRCUyMiUyMiUyMHN0eWxlJTNEJTIyc2hhcGUlM0RteGdyYXBoLnBpZC5wdW1wcy52YWN1dW1fcHVtcCUzQmh0bWwlM0QxJTNCcG9pbnRlckV2ZW50cyUzRDElM0JhbGlnbiUzRGNlbnRlciUzQnZlcnRpY2FsTGFiZWxQb3NpdGlvbiUzRGJvdHRvbSUzQnZlcnRpY2FsQWxpZ24lM0R0b3AlM0JkYXNoZWQlM0QwJTNCZGlyZWN0aW9uJTNEc291dGglM0IlMjIlMjB2ZXJ0ZXglM0QlMjIxJTIyJTIwcGFyZW50JTNEJTIyMSUyMiUzRSUzQ214R2VvbWV0cnklMjB4JTNEJTIyODMzJTIyJTIweSUzRCUyMjMwNDIlMjIlMjB3aWR0aCUzRCUyMjQ5JTIyJTIwaGVpZ2h0JTNEJTIyOTklMjIlMjBhcyUzRCUyMmdlb21ldHJ5JTIyJTJGJTNFJTNDJTJGbXhDZWxsJTNFJTNDbXhDZWxsJTIwaWQlM0QlMjIxMzglMjIlMjBzdHlsZSUzRCUyMmVkZ2VTdHlsZSUzRG9ydGhvZ29uYWxFZGdlU3R5bGUlM0Jyb3VuZGVkJTNEMCUzQm9ydGhvZ29uYWxMb29wJTNEMSUzQmpldHR5U2l6ZSUzRGF1dG8lM0JodG1sJTNEMSUzQmVudHJ5WCUzRDElM0JlbnRyeVklM0QwLjUlM0JlbnRyeUR4JTNEMCUzQmVudHJ5RHklM0QwJTNCZW50cnlQZXJpbWV0ZXIlM0QwJTNCJTIyJTIwZWRnZSUzRCUyMjElMjIlMjBzb3VyY2UlM0QlMjIxMzUlMjIlMjB0YXJnZXQlM0QlMjIxMzclMjIlMjBwYXJlbnQlM0QlMjIxJTIyJTNFJTNDbXhHZW9tZXRyeSUyMHJlbGF0aXZlJTNEJTIyMSUyMiUyMGFzJTNEJTIyZ2VvbWV0cnklMjIlMkYlM0UlM0MlMkZteENlbGwlM0UlM0NteENlbGwlMjBpZCUzRCUyMjEzOSUyMiUyMHZhbHVlJTNEJTIyJTIyJTIwc3R5bGUlM0QlMjJzaGFwZSUzRHRlZSUzQndoaXRlU3BhY2UlM0R3cmFwJTNCaHRtbCUzRDElM0IlMjIlMjB2ZXJ0ZXglM0QlMjIxJTIyJTIwcGFyZW50JTNEJTIyMSUyMiUzRSUzQ214R2VvbWV0cnklMjB4JTNEJTIyOTAyJTIyJTIweSUzRCUyMjM4MDQlMjIlMjB3aWR0aCUzRCUyMjgwJTIyJTIwaGVpZ2h0JTNEJTIyODAlMjIlMjBhcyUzRCUyMmdlb21ldHJ5JTIyJTJGJTNFJTNDJTJGbXhDZWxsJTNFJTNDbXhDZWxsJTIwaWQlM0QlMjIxNDAlMjIlMjB2YWx1ZSUzRCUyMiUyMiUyMHN0eWxlJTNEJTIyc2hhcGUlM0Rjb3JuZXIlM0J3aGl0ZVNwYWNlJTNEd3JhcCUzQmh0bWwlM0QxJTNCJTIyJTIwdmVydGV4JTNEJTIyMSUyMiUyMHBhcmVudCUzRCUyMjElMjIlM0UlM0NteEdlb21ldHJ5JTIweCUzRCUyMjczOCUyMiUyMHklM0QlMjIzODA0JTIyJTIwd2lkdGglM0QlMjI4MCUyMiUyMGhlaWdodCUzRCUyMjgwJTIyJTIwYXMlM0QlMjJnZW9tZXRyeSUyMiUyRiUzRSUzQyUyRm14Q2VsbCUzRSUzQ214Q2VsbCUyMGlkJTNEJTIyMTQxJTIyJTIwdmFsdWUlM0QlMjIlMjIlMjBzdHlsZSUzRCUyMnNoYXBlJTNEY29ybmVyJTNCd2hpdGVTcGFjZSUzRHdyYXAlM0JodG1sJTNEMSUzQmRpcmVjdGlvbiUzRHNvdXRoJTNCJTIyJTIwdmVydGV4JTNEJTIyMSUyMiUyMHBhcmVudCUzRCUyMjElMjIlM0UlM0NteEdlb21ldHJ5JTIweCUzRCUyMjEyMDYlMjIlMjB5JTNEJTIyMzgwNCUyMiUyMHdpZHRoJTNEJTIyODAlMjIlMjBoZWlnaHQlM0QlMjI4MCUyMiUyMGFzJTNEJTIyZ2VvbWV0cnklMjIlMkYlM0UlM0MlMkZteENlbGwlM0UlM0NteENlbGwlMjBpZCUzRCUyMjE0MiUyMiUyMHZhbHVlJTNEJTIyJTIyJTIwc3R5bGUlM0QlMjJzaGFwZSUzRGNvcm5lciUzQndoaXRlU3BhY2UlM0R3cmFwJTNCaHRtbCUzRDElM0JkaXJlY3Rpb24lM0R3ZXN0JTNCJTIyJTIwdmVydGV4JTNEJTIyMSUyMiUyMHBhcmVudCUzRCUyMjElMjIlM0UlM0NteEdlb21ldHJ5JTIweCUzRCUyMjEyMDYlMjIlMjB5JTNEJTIyMzk5MyUyMiUyMHdpZHRoJTNEJTIyODAlMjIlMjBoZWlnaHQlM0QlMjI4MCUyMiUyMGFzJTNEJTIyZ2VvbWV0cnklMjIlMkYlM0UlM0MlMkZteENlbGwlM0UlM0NteENlbGwlMjBpZCUzRCUyMjE0MyUyMiUyMHZhbHVlJTNEJTIyJTIyJTIwc3R5bGUlM0QlMjJzaGFwZSUzRHRlZSUzQndoaXRlU3BhY2UlM0R3cmFwJTNCaHRtbCUzRDElM0JkaXJlY3Rpb24lM0R3ZXN0JTNCJTIyJTIwdmVydGV4JTNEJTIyMSUyMiUyMHBhcmVudCUzRCUyMjElMjIlM0UlM0NteEdlb21ldHJ5JTIweCUzRCUyMjkwMiUyMiUyMHklM0QlMjIzOTk0JTIyJTIwd2lkdGglM0QlMjI4MCUyMiUyMGhlaWdodCUzRCUyMjgwJTIyJTIwYXMlM0QlMjJnZW9tZXRyeSUyMiUyRiUzRSUzQyUyRm14Q2VsbCUzRSUzQ214Q2VsbCUyMGlkJTNEJTIyMTQ0JTIyJTIwdmFsdWUlM0QlMjIlMjIlMjBzdHlsZSUzRCUyMnNoYXBlJTNEY29ybmVyJTNCd2hpdGVTcGFjZSUzRHdyYXAlM0JodG1sJTNEMSUzQmRpcmVjdGlvbiUzRG5vcnRoJTNCJTIyJTIwdmVydGV4JTNEJTIyMSUyMiUyMHBhcmVudCUzRCUyMjElMjIlM0UlM0NteEdlb21ldHJ5JTIweCUzRCUyMjczOCUyMiUyMHklM0QlMjIzOTkzJTIyJTIwd2lkdGglM0QlMjI4MCUyMiUyMGhlaWdodCUzRCUyMjgwJTIyJTIwYXMlM0QlMjJnZW9tZXRyeSUyMiUyRiUzRSUzQyUyRm14Q2VsbCUzRSUzQ214Q2VsbCUyMGlkJTNEJTIyMTQ1JTIyJTIwdmFsdWUlM0QlMjIlMjIlMjBzdHlsZSUzRCUyMnNoYXBlJTNEdGVlJTNCd2hpdGVTcGFjZSUzRHdyYXAlM0JodG1sJTNEMSUzQiUyMiUyMHZlcnRleCUzRCUyMjElMjIlMjBwYXJlbnQlM0QlMjIxJTIyJTNFJTNDbXhHZW9tZXRyeSUyMHglM0QlMjIxMDU5JTIyJTIweSUzRCUyMjM4MDQlMjIlMjB3aWR0aCUzRCUyMjgwJTIyJTIwaGVpZ2h0JTNEJTIyODAlMjIlMjBhcyUzRCUyMmdlb21ldHJ5JTIyJTJGJTNFJTNDJTJGbXhDZWxsJTNFJTNDbXhDZWxsJTIwaWQlM0QlMjIxNDYlMjIlMjB2YWx1ZSUzRCUyMiUyMiUyMHN0eWxlJTNEJTIyc2hhcGUlM0R0ZWUlM0J3aGl0ZVNwYWNlJTNEd3JhcCUzQmh0bWwlM0QxJTNCZGlyZWN0aW9uJTNEd2VzdCUzQiUyMiUyMHZlcnRleCUzRCUyMjElMjIlMjBwYXJlbnQlM0QlMjIxJTIyJTNFJTNDbXhHZW9tZXRyeSUyMHglM0QlMjIxMDU5JTIyJTIweSUzRCUyMjM5OTQlMjIlMjB3aWR0aCUzRCUyMjgwJTIyJTIwaGVpZ2h0JTNEJTIyODAlMjIlMjBhcyUzRCUyMmdlb21ldHJ5JTIyJTJGJTNFJTNDJTJGbXhDZWxsJTNFJTNDbXhDZWxsJTIwaWQlM0QlMjIxNDc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gwMSUyMiUyMHklM0QlMjIzODA0JTIyJTIwd2lkdGglM0QlMjIxMDAlMjIlMjBoZWlnaHQlM0QlMjIyMCUyMiUyMGFzJTNEJTIyZ2VvbWV0cnklMjIlMkYlM0UlM0MlMkZteENlbGwlM0UlM0NteENlbGwlMjBpZCUzRCUyMjE0OCUyMiUyMHZhbHVlJTNEJTIyJTIyJTIwc3R5bGUlM0QlMjJ2ZXJ0aWNhbExhYmVsUG9zaXRpb24lM0Rib3R0b20lM0J2ZXJ0aWNhbEFsaWduJTNEdG9wJTNCaHRtbCUzRDElM0JzaGFwZSUzRG14Z3JhcGguYmFzaWMuZnJhbWUlM0JkeCUzRDEwJTNCd2hpdGVTcGFjZSUzRHdyYXAlM0IlMjIlMjB2ZXJ0ZXglM0QlMjIxJTIyJTIwcGFyZW50JTNEJTIyMSUyMiUzRSUzQ214R2VvbWV0cnklMjB4JTNEJTIyODAyJTIyJTIweSUzRCUyMjQwNTMlMjIlMjB3aWR0aCUzRCUyMjEwMCUyMiUyMGhlaWdodCUzRCUyMjIwJTIyJTIwYXMlM0QlMjJnZW9tZXRyeSUyMiUyRiUzRSUzQyUyRm14Q2VsbCUzRSUzQ214Q2VsbCUyMGlkJTNEJTIyMTQ5JTIyJTIwdmFsdWUlM0QlMjIlMjIlMjBzdHlsZSUzRCUyMnZlcnRpY2FsTGFiZWxQb3NpdGlvbiUzRGJvdHRvbSUzQnZlcnRpY2FsQWxpZ24lM0R0b3AlM0JodG1sJTNEMSUzQnNoYXBlJTNEbXhncmFwaC5iYXNpYy5mcmFtZSUzQmR4JTNEMTAlM0J3aGl0ZVNwYWNlJTNEd3JhcCUzQiUyMiUyMHZlcnRleCUzRCUyMjElMjIlMjBwYXJlbnQlM0QlMjIxJTIyJTNFJTNDbXhHZW9tZXRyeSUyMHglM0QlMjI5NjglMjIlMjB5JTNEJTIyNDA1NCUyMiUyMHdpZHRoJTNEJTIyMTAwJTIyJTIwaGVpZ2h0JTNEJTIyMjAlMjIlMjBhcyUzRCUyMmdlb21ldHJ5JTIyJTJGJTNFJTNDJTJGbXhDZWxsJTNFJTNDbXhDZWxsJTIwaWQlM0QlMjIxNTA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ExMjklMjIlMjB5JTNEJTIyMzgwNCUyMiUyMHdpZHRoJTNEJTIyMTAwJTIyJTIwaGVpZ2h0JTNEJTIyMjAlMjIlMjBhcyUzRCUyMmdlb21ldHJ5JTIyJTJGJTNFJTNDJTJGbXhDZWxsJTNFJTNDbXhDZWxsJTIwaWQlM0QlMjIxNTE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k3NSUyMiUyMHklM0QlMjIzODA0JTIyJTIwd2lkdGglM0QlMjIxMDAlMjIlMjBoZWlnaHQlM0QlMjIyMCUyMiUyMGFzJTNEJTIyZ2VvbWV0cnklMjIlMkYlM0UlM0MlMkZteENlbGwlM0UlM0NteENlbGwlMjBpZCUzRCUyMjE1MiUyMiUyMHZhbHVlJTNEJTIyJTIyJTIwc3R5bGUlM0QlMjJ2ZXJ0aWNhbExhYmVsUG9zaXRpb24lM0Rib3R0b20lM0J2ZXJ0aWNhbEFsaWduJTNEdG9wJTNCaHRtbCUzRDElM0JzaGFwZSUzRG14Z3JhcGguYmFzaWMuZnJhbWUlM0JkeCUzRDEwJTNCd2hpdGVTcGFjZSUzRHdyYXAlM0JkaXJlY3Rpb24lM0Rzb3V0aCUzQiUyMiUyMHZlcnRleCUzRCUyMjElMjIlMjBwYXJlbnQlM0QlMjIxJTIyJTNFJTNDbXhHZW9tZXRyeSUyMHglM0QlMjI3MzglMjIlMjB5JTNEJTIyMzg4NSUyMiUyMHdpZHRoJTNEJTIyMjAlMjIlMjBoZWlnaHQlM0QlMjIxMDklMjIlMjBhcyUzRCUyMmdlb21ldHJ5JTIyJTJGJTNFJTNDJTJGbXhDZWxsJTNFJTNDbXhDZWxsJTIwaWQlM0QlMjIxNTMlMjIlMjB2YWx1ZSUzRCUyMiUyMiUyMHN0eWxlJTNEJTIydmVydGljYWxMYWJlbFBvc2l0aW9uJTNEYm90dG9tJTNCdmVydGljYWxBbGlnbiUzRHRvcCUzQmh0bWwlM0QxJTNCc2hhcGUlM0RteGdyYXBoLmJhc2ljLmZyYW1lJTNCZHglM0QxMCUzQndoaXRlU3BhY2UlM0R3cmFwJTNCZGlyZWN0aW9uJTNEc291dGglM0IlMjIlMjB2ZXJ0ZXglM0QlMjIxJTIyJTIwcGFyZW50JTNEJTIyMSUyMiUzRSUzQ214R2VvbWV0cnklMjB4JTNEJTIyOTMyJTIyJTIweSUzRCUyMjM4ODUlMjIlMjB3aWR0aCUzRCUyMjIwJTIyJTIwaGVpZ2h0JTNEJTIyMTA5JTIyJTIwYXMlM0QlMjJnZW9tZXRyeSUyMiUyRiUzRSUzQyUyRm14Q2VsbCUzRSUzQ214Q2VsbCUyMGlkJTNEJTIyMTU0JTIyJTIwdmFsdWUlM0QlMjIlMjIlMjBzdHlsZSUzRCUyMnZlcnRpY2FsTGFiZWxQb3NpdGlvbiUzRGJvdHRvbSUzQnZlcnRpY2FsQWxpZ24lM0R0b3AlM0JodG1sJTNEMSUzQnNoYXBlJTNEbXhncmFwaC5iYXNpYy5mcmFtZSUzQmR4JTNEMTAlM0J3aGl0ZVNwYWNlJTNEd3JhcCUzQmRpcmVjdGlvbiUzRHNvdXRoJTNCJTIyJTIwdmVydGV4JTNEJTIyMSUyMiUyMHBhcmVudCUzRCUyMjElMjIlM0UlM0NteEdlb21ldHJ5JTIweCUzRCUyMjEwODklMjIlMjB5JTNEJTIyMzg4NSUyMiUyMHdpZHRoJTNEJTIyMjAlMjIlMjBoZWlnaHQlM0QlMjIxMDklMjIlMjBhcyUzRCUyMmdlb21ldHJ5JTIyJTJGJTNFJTNDJTJGbXhDZWxsJTNFJTNDbXhDZWxsJTIwaWQlM0QlMjIxNTUlMjIlMjB2YWx1ZSUzRCUyMiUyMiUyMHN0eWxlJTNEJTIydmVydGljYWxMYWJlbFBvc2l0aW9uJTNEYm90dG9tJTNCdmVydGljYWxBbGlnbiUzRHRvcCUzQmh0bWwlM0QxJTNCc2hhcGUlM0RteGdyYXBoLmJhc2ljLmZyYW1lJTNCZHglM0QxMCUzQndoaXRlU3BhY2UlM0R3cmFwJTNCJTIyJTIwdmVydGV4JTNEJTIyMSUyMiUyMHBhcmVudCUzRCUyMjElMjIlM0UlM0NteEdlb21ldHJ5JTIweCUzRCUyMjExMzclMjIlMjB5JTNEJTIyNDA1MyUyMiUyMHdpZHRoJTNEJTIyMTAwJTIyJTIwaGVpZ2h0JTNEJTIyMjAlMjIlMjBhcyUzRCUyMmdlb21ldHJ5JTIyJTJGJTNFJTNDJTJGbXhDZWxsJTNFJTNDbXhDZWxsJTIwaWQlM0QlMjIxNTYlMjIlMjB2YWx1ZSUzRCUyMiUyMiUyMHN0eWxlJTNEJTIydmVydGljYWxMYWJlbFBvc2l0aW9uJTNEYm90dG9tJTNCdmVydGljYWxBbGlnbiUzRHRvcCUzQmh0bWwlM0QxJTNCc2hhcGUlM0RteGdyYXBoLmJhc2ljLmZyYW1lJTNCZHglM0QxMCUzQndoaXRlU3BhY2UlM0R3cmFwJTNCZGlyZWN0aW9uJTNEc291dGglM0IlMjIlMjB2ZXJ0ZXglM0QlMjIxJTIyJTIwcGFyZW50JTNEJTIyMSUyMiUzRSUzQ214R2VvbWV0cnklMjB4JTNEJTIyMTI2NiUyMiUyMHklM0QlMjIzODg1JTIyJTIwd2lkdGglM0QlMjIyMCUyMiUyMGhlaWdodCUzRCUyMjEwOSUyMiUyMGFzJTNEJTIyZ2VvbWV0cnklMjIlMkYlM0UlM0MlMkZteENlbGwlM0UlM0NteENlbGwlMjBpZCUzRCUyMjE1NyUyMiUyMHZhbHVlJTNEJTIyJTIyJTIwc3R5bGUlM0QlMjJ2ZXJ0aWNhbExhYmVsUG9zaXRpb24lM0Rib3R0b20lM0J2ZXJ0aWNhbEFsaWduJTNEdG9wJTNCaHRtbCUzRDElM0JzaGFwZSUzRG14Z3JhcGguYmFzaWMucm91bmRlZF9mcmFtZSUzQmR4JTNEMTAlM0J3aGl0ZVNwYWNlJTNEd3JhcCUzQmRpcmVjdGlvbiUzRHNvdXRoJTNCJTIyJTIwdmVydGV4JTNEJTIyMSUyMiUyMHBhcmVudCUzRCUyMjElMjIlM0UlM0NteEdlb21ldHJ5JTIweCUzRCUyMjg0NSUyMiUyMHklM0QlMjIzNzY3JTIyJTIwd2lkdGglM0QlMjIxMiUyMiUyMGhlaWdodCUzRCUyMjQ1JTIyJTIwYXMlM0QlMjJnZW9tZXRyeSUyMiUyRiUzRSUzQyUyRm14Q2VsbCUzRSUzQ214Q2VsbCUyMGlkJTNEJTIyMTU4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MTAxNiUyMiUyMHklM0QlMjIzNzY4JTIyJTIwd2lkdGglM0QlMjIxMiUyMiUyMGhlaWdodCUzRCUyMjQ1JTIyJTIwYXMlM0QlMjJnZW9tZXRyeSUyMiUyRiUzRSUzQyUyRm14Q2VsbCUzRSUzQ214Q2VsbCUyMGlkJTNEJTIyMTU5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MTE3NyUyMiUyMHklM0QlMjIzNzcxJTIyJTIwd2lkdGglM0QlMjIxMiUyMiUyMGhlaWdodCUzRCUyMjQ1JTIyJTIwYXMlM0QlMjJnZW9tZXRyeSUyMiUyRiUzRSUzQyUyRm14Q2VsbCUzRSUzQ214Q2VsbCUyMGlkJTNEJTIyMTYwJTIyJTIwdmFsdWUlM0QlMjIlMjIlMjBzdHlsZSUzRCUyMnZlcnRpY2FsTGFiZWxQb3NpdGlvbiUzRGJvdHRvbSUzQnZlcnRpY2FsQWxpZ24lM0R0b3AlM0JodG1sJTNEMSUzQnNoYXBlJTNEbXhncmFwaC5iYXNpYy5yb3VuZGVkX2ZyYW1lJTNCZHglM0QxMCUzQndoaXRlU3BhY2UlM0R3cmFwJTNCZGlyZWN0aW9uJTNEd2VzdCUzQiUyMiUyMHZlcnRleCUzRCUyMjElMjIlMjBwYXJlbnQlM0QlMjIxJTIyJTNFJTNDbXhHZW9tZXRyeSUyMHglM0QlMjIxMjc3LjUlMjIlMjB5JTNEJTIyMzkzMS41JTIyJTIwd2lkdGglM0QlMjI0NSUyMiUyMGhlaWdodCUzRCUyMjEyJTIyJTIwYXMlM0QlMjJnZW9tZXRyeSUyMiUyRiUzRSUzQyUyRm14Q2VsbCUzRSUzQ214Q2VsbCUyMGlkJTNEJTIyMTYxJTIyJTIwdmFsdWUlM0QlMjIlMjIlMjBzdHlsZSUzRCUyMnZlcnRpY2FsTGFiZWxQb3NpdGlvbiUzRGJvdHRvbSUzQnZlcnRpY2FsQWxpZ24lM0R0b3AlM0JodG1sJTNEMSUzQnNoYXBlJTNEbXhncmFwaC5iYXNpYy5yb3VuZGVkX2ZyYW1lJTNCZHglM0QzJTNCd2hpdGVTcGFjZSUzRHdyYXAlM0JkaXJlY3Rpb24lM0R3ZXN0JTNCJTIyJTIwdmVydGV4JTNEJTIyMSUyMiUyMHBhcmVudCUzRCUyMjElMjIlM0UlM0NteEdlb21ldHJ5JTIweCUzRCUyMjExMDElMjIlMjB5JTNEJTIyMzkzMSUyMiUyMHdpZHRoJTNEJTIyNDUlMjIlMjBoZWlnaHQlM0QlMjIxMiUyMiUyMGFzJTNEJTIyZ2VvbWV0cnklMjIlMkYlM0UlM0MlMkZteENlbGwlM0UlM0NteENlbGwlMjBpZCUzRCUyMjE2MiUyMiUyMHZhbHVlJTNEJTIyJTIyJTIwc3R5bGUlM0QlMjJ2ZXJ0aWNhbExhYmVsUG9zaXRpb24lM0Rib3R0b20lM0J2ZXJ0aWNhbEFsaWduJTNEdG9wJTNCaHRtbCUzRDElM0JzaGFwZSUzRG14Z3JhcGguYmFzaWMucm91bmRlZF9mcmFtZSUzQmR4JTNEMTAlM0J3aGl0ZVNwYWNlJTNEd3JhcCUzQmRpcmVjdGlvbiUzRHdlc3QlM0IlMjIlMjB2ZXJ0ZXglM0QlMjIxJTIyJTIwcGFyZW50JTNEJTIyMSUyMiUzRSUzQ214R2VvbWV0cnklMjB4JTNEJTIyNzAyJTIyJTIweSUzRCUyMjM5MzAlMjIlMjB3aWR0aCUzRCUyMjQ1JTIyJTIwaGVpZ2h0JTNEJTIyMTIlMjIlMjBhcyUzRCUyMmdlb21ldHJ5JTIyJTJGJTNFJTNDJTJGbXhDZWxsJTNFJTNDbXhDZWxsJTIwaWQlM0QlMjIxNjMlMjIlMjB2YWx1ZSUzRCUyMiUyMiUyMHN0eWxlJTNEJTIydmVydGljYWxMYWJlbFBvc2l0aW9uJTNEYm90dG9tJTNCdmVydGljYWxBbGlnbiUzRHRvcCUzQmh0bWwlM0QxJTNCc2hhcGUlM0RteGdyYXBoLmJhc2ljLnJvdW5kZWRfZnJhbWUlM0JkeCUzRDEwJTNCd2hpdGVTcGFjZSUzRHdyYXAlM0JkaXJlY3Rpb24lM0R3ZXN0JTNCJTIyJTIwdmVydGV4JTNEJTIyMSUyMiUyMHBhcmVudCUzRCUyMjElMjIlM0UlM0NteEdlb21ldHJ5JTIweCUzRCUyMjg5NSUyMiUyMHklM0QlMjIzOTMxJTIyJTIwd2lkdGglM0QlMjI0NSUyMiUyMGhlaWdodCUzRCUyMjEyJTIyJTIwYXMlM0QlMjJnZW9tZXRyeSUyMiUyRiUzRSUzQyUyRm14Q2VsbCUzRSUzQ214Q2VsbCUyMGlkJTNEJTIyMTY0JTIyJTIwdmFsdWUlM0QlMjIlMjIlMjBzdHlsZSUzRCUyMnZlcnRpY2FsTGFiZWxQb3NpdGlvbiUzRGJvdHRvbSUzQnZlcnRpY2FsQWxpZ24lM0R0b3AlM0JodG1sJTNEMSUzQnNoYXBlJTNEbXhncmFwaC5iYXNpYy5yb3VuZGVkX2ZyYW1lJTNCZHglM0QxMCUzQndoaXRlU3BhY2UlM0R3cmFwJTNCZGlyZWN0aW9uJTNEc291dGglM0IlMjIlMjB2ZXJ0ZXglM0QlMjIxJTIyJTIwcGFyZW50JTNEJTIyMSUyMiUzRSUzQ214R2VvbWV0cnklMjB4JTNEJTIyODQ5JTIyJTIweSUzRCUyMjQwNjIlMjIlMjB3aWR0aCUzRCUyMjEyJTIyJTIwaGVpZ2h0JTNEJTIyNDUlMjIlMjBhcyUzRCUyMmdlb21ldHJ5JTIyJTJGJTNFJTNDJTJGbXhDZWxsJTNFJTNDbXhDZWxsJTIwaWQlM0QlMjIxNjU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xMDIwJTIyJTIweSUzRCUyMjQwNjMlMjIlMjB3aWR0aCUzRCUyMjEyJTIyJTIwaGVpZ2h0JTNEJTIyNDUlMjIlMjBhcyUzRCUyMmdlb21ldHJ5JTIyJTJGJTNFJTNDJTJGbXhDZWxsJTNFJTNDbXhDZWxsJTIwaWQlM0QlMjIxNjYlMjIlMjB2YWx1ZSUzRCUyMiUyMiUyMHN0eWxlJTNEJTIydmVydGljYWxMYWJlbFBvc2l0aW9uJTNEYm90dG9tJTNCdmVydGljYWxBbGlnbiUzRHRvcCUzQmh0bWwlM0QxJTNCc2hhcGUlM0RteGdyYXBoLmJhc2ljLnJvdW5kZWRfZnJhbWUlM0JkeCUzRDEwJTNCd2hpdGVTcGFjZSUzRHdyYXAlM0JkaXJlY3Rpb24lM0Rzb3V0aCUzQiUyMiUyMHZlcnRleCUzRCUyMjElMjIlMjBwYXJlbnQlM0QlMjIxJTIyJTNFJTNDbXhHZW9tZXRyeSUyMHglM0QlMjIxMTgxJTIyJTIweSUzRCUyMjQwNjYlMjIlMjB3aWR0aCUzRCUyMjEyJTIyJTIwaGVpZ2h0JTNEJTIyNDUlMjIlMjBhcyUzRCUyMmdlb21ldHJ5JTIyJTJGJTNFJTNDJTJGbXhDZWxsJTNFJTNDbXhDZWxsJTIwaWQlM0QlMjIxNjclMjIlMjB2YWx1ZSUzRCUyMiUyMiUyMHN0eWxlJTNEJTIyZW5kQXJyb3clM0Rub25lJTNCZGFzaGVkJTNEMSUzQmh0bWwlM0QxJTNCcm91bmRlZCUzRDAlM0JleGl0WCUzRDAuNSUzQmV4aXRZJTNEMCUzQmV4aXREeCUzRDAlM0JleGl0RHklM0Q2JTNCZXhpdFBlcmltZXRlciUzRDAlM0JlbnRyeVglM0QwJTNCZW50cnlZJTNEMC4yNSUzQmVudHJ5RHglM0QwJTNCZW50cnlEeSUzRDAlM0JlbnRyeVBlcmltZXRlciUzRDAlM0IlMjIlMjBlZGdlJTNEJTIyMSUyMiUyMHNvdXJjZSUzRCUyMjE2MCUyMiUyMHRhcmdldCUzRCUyMjEzNSUyMiUyMHBhcmVudCUzRCUyMjElMjIlM0UlM0NteEdlb21ldHJ5JTIwd2lkdGglM0QlMjI1MCUyMiUyMGhlaWdodCUzRCUyMjUwJTIyJTIwcmVsYXRpdmUlM0QlMjIxJTIyJTIwYXMlM0QlMjJnZW9tZXRyeSUyMiUzRSUzQ214UG9pbnQlMjB4JTNEJTIyMTE5NCUyMiUyMHklM0QlMjIzNjUwJTIyJTIwYXMlM0QlMjJzb3VyY2VQb2ludCUyMiUyRiUzRSUzQ214UG9pbnQlMjB4JTNEJTIyMTAxMCUyMiUyMHklM0QlMjIzNDEzJTIyJTIwYXMlM0QlMjJ0YXJnZXRQb2ludCUyMiUyRiUzRSUzQyUyRm14R2VvbWV0cnklM0UlM0MlMkZteENlbGwlM0UlM0NteENlbGwlMjBpZCUzRCUyMjE2OCUyMiUyMHZhbHVlJTNEJTIyJTIyJTIwc3R5bGUlM0QlMjJlbmRBcnJvdyUzRG5vbmUlM0JkYXNoZWQlM0QxJTNCaHRtbCUzRDElM0Jyb3VuZGVkJTNEMCUzQmV4aXRYJTNEMSUzQmV4aXRZJTNEMC41JTNCZXhpdER4JTNELTYlM0JleGl0RHklM0QwJTNCZXhpdFBlcmltZXRlciUzRDAlM0JlbnRyeVglM0QwJTNCZW50cnlZJTNEMC4yNSUzQmVudHJ5RHglM0QwJTNCZW50cnlEeSUzRDAlM0JlbnRyeVBlcmltZXRlciUzRDAlM0IlMjIlMjBlZGdlJTNEJTIyMSUyMiUyMHNvdXJjZSUzRCUyMjE4NSUyMiUyMHRhcmdldCUzRCUyMjEzNSUyMiUyMHBhcmVudCUzRCUyMjElMjIlM0UlM0NteEdlb21ldHJ5JTIwd2lkdGglM0QlMjI1MCUyMiUyMGhlaWdodCUzRCUyMjUwJTIyJTIwcmVsYXRpdmUlM0QlMjIxJTIyJTIwYXMlM0QlMjJnZW9tZXRyeSUyMiUzRSUzQ214UG9pbnQlMjB4JTNEJTIyMTg2OSUyMiUyMHklM0QlMjI0NTAyJTIyJTIwYXMlM0QlMjJzb3VyY2VQb2ludCUyMiUyRiUzRSUzQ214UG9pbnQlMjB4JTNEJTIyMTQyMCUyMiUyMHklM0QlMjIzNzczJTIyJTIwYXMlM0QlMjJ0YXJnZXRQb2ludCUyMiUyRiUzRSUzQyUyRm14R2VvbWV0cnklM0UlM0MlMkZteENlbGwlM0UlM0NteENlbGwlMjBpZCUzRCUyMjE2OSUyMiUyMHZhbHVlJTNEJTIyJTIyJTIwc3R5bGUlM0QlMjJlbmRBcnJvdyUzRG5vbmUlM0JkYXNoZWQlM0QxJTNCaHRtbCUzRDElM0Jyb3VuZGVkJTNEMCUzQmVudHJ5WCUzRDAlM0JlbnRyeVklM0QwLjUlM0JlbnRyeUR4JTNEMCUzQmVudHJ5RHklM0QwJTNCZW50cnlQZXJpbWV0ZXIlM0QwJTNCZXhpdFglM0QwLjUlM0JleGl0WSUzRDElM0JleGl0RHglM0QwJTNCZXhpdER5JTNEMCUzQmV4aXRQZXJpbWV0ZXIlM0QwJTNCJTIyJTIwZWRnZSUzRCUyMjElMjIlMjBzb3VyY2UlM0QlMjIxNjUlMjIlMjB0YXJnZXQlM0QlMjIxMzUlMjIlMjBwYXJlbnQlM0QlMjIxJTIyJTNFJTNDbXhHZW9tZXRyeSUyMHdpZHRoJTNEJTIyNTAlMjIlMjBoZWlnaHQlM0QlMjI1MCUyMiUyMHJlbGF0aXZlJTNEJTIyMSUyMiUyMGFzJTNEJTIyZ2VvbWV0cnklMjIlM0UlM0NteFBvaW50JTIweCUzRCUyMjExODAlMjIlMjB5JTNEJTIyNDA4MyUyMiUyMGFzJTNEJTIyc291cmNlUG9pbnQlMjIlMkYlM0UlM0NteFBvaW50JTIweCUzRCUyMjE0OTAlMjIlMjB5JTNEJTIyNDMxMyUyMiUyMGFzJTNEJTIydGFyZ2V0UG9pbnQlMjIlMkYlM0UlM0MlMkZteEdlb21ldHJ5JTNFJTNDJTJGbXhDZWxsJTNFJTNDbXhDZWxsJTIwaWQlM0QlMjIxNzAlMjIlMjB2YWx1ZSUzRCUyMiUyMiUyMHN0eWxlJTNEJTIyZW5kQXJyb3clM0Rub25lJTNCZGFzaGVkJTNEMSUzQmh0bWwlM0QxJTNCcm91bmRlZCUzRDAlM0JleGl0WCUzRDAuNSUzQmV4aXRZJTNEMCUzQmV4aXREeCUzRDAlM0JleGl0RHklM0Q2JTNCZXhpdFBlcmltZXRlciUzRDAlM0JlbnRyeVglM0QwJTNCZW50cnlZJTNEMC41JTNCZW50cnlEeCUzRDAlM0JlbnRyeUR5JTNEMCUzQmVudHJ5UGVyaW1ldGVyJTNEMCUzQiUyMiUyMGVkZ2UlM0QlMjIxJTIyJTIwc291cmNlJTNEJTIyMTc0JTIyJTIwdGFyZ2V0JTNEJTIyMTM1JTIyJTIwcGFyZW50JTNEJTIyMSUyMiUzRSUzQ214R2VvbWV0cnklMjB3aWR0aCUzRCUyMjUwJTIyJTIwaGVpZ2h0JTNEJTIyNTAlMjIlMjByZWxhdGl2ZSUzRCUyMjElMjIlMjBhcyUzRCUyMmdlb21ldHJ5JTIyJTNFJTNDbXhQb2ludCUyMHglM0QlMjIxNjA5JTIyJTIweSUzRCUyMjQ0NTIlMjIlMjBhcyUzRCUyMnNvdXJjZVBvaW50JTIyJTJGJTNFJTNDbXhQb2ludCUyMHglM0QlMjIxMTYwJTIyJTIweSUzRCUyMjM3MjMlMjIlMjBhcyUzRCUyMnRhcmdldFBvaW50JTIyJTJGJTNFJTNDJTJGbXhHZW9tZXRyeSUzRSUzQyUyRm14Q2VsbCUzRSUzQ214Q2VsbCUyMGlkJTNEJTIyMTcxJTIyJTIwdmFsdWUlM0QlMjIlMjIlMjBzdHlsZSUzRCUyMmVuZEFycm93JTNEbm9uZSUzQmRhc2hlZCUzRDElM0JodG1sJTNEMSUzQnJvdW5kZWQlM0QwJTNCZW50cnlYJTNEMCUzQmVudHJ5WSUzRDAuNSUzQmVudHJ5RHglM0QwJTNCZW50cnlEeSUzRDAlM0JlbnRyeVBlcmltZXRlciUzRDAlM0JleGl0WCUzRDAuNSUzQmV4aXRZJTNEMSUzQmV4aXREeCUzRDAlM0JleGl0RHklM0QwJTNCZXhpdFBlcmltZXRlciUzRDAlM0IlMjIlMjBlZGdlJTNEJTIyMSUyMiUyMHNvdXJjZSUzRCUyMjE3NyUyMiUyMHRhcmdldCUzRCUyMjEzNSUyMiUyMHBhcmVudCUzRCUyMjElMjIlM0UlM0NteEdlb21ldHJ5JTIwd2lkdGglM0QlMjI1MCUyMiUyMGhlaWdodCUzRCUyMjUwJTIyJTIwcmVsYXRpdmUlM0QlMjIxJTIyJTIwYXMlM0QlMjJnZW9tZXRyeSUyMiUzRSUzQ214UG9pbnQlMjB4JTNEJTIyMTEyMiUyMiUyMHklM0QlMjI0NjQwJTIyJTIwYXMlM0QlMjJzb3VyY2VQb2ludCUyMiUyRiUzRSUzQ214UG9pbnQlMjB4JTNEJTIyOTYwJTIyJTIweSUzRCUyMjM3NjMlMjIlMjBhcyUzRCUyMnRhcmdldFBvaW50JTIyJTJGJTNFJTNDJTJGbXhHZW9tZXRyeSUzRSUzQyUyRm14Q2VsbCUzRSUzQ214Q2VsbCUyMGlkJTNEJTIyMTcyJTIyJTIwdmFsdWUlM0QlMjIlMjIlMjBzdHlsZSUzRCUyMmVuZEFycm93JTNEbm9uZSUzQmRhc2hlZCUzRDElM0JodG1sJTNEMSUzQnJvdW5kZWQlM0QwJTNCZW50cnlYJTNEMCUzQmVudHJ5WSUzRDAuMjUlM0JlbnRyeUR4JTNEMCUzQmVudHJ5RHklM0QwJTNCZW50cnlQZXJpbWV0ZXIlM0QwJTNCZXhpdFglM0QxJTNCZXhpdFklM0QwLjUlM0JleGl0RHglM0QtNiUzQmV4aXREeSUzRDAlM0JleGl0UGVyaW1ldGVyJTNEMCUzQiUyMiUyMGVkZ2UlM0QlMjIxJTIyJTIwc291cmNlJTNEJTIyMTYyJTIyJTIwdGFyZ2V0JTNEJTIyMTM1JTIyJTIwcGFyZW50JTNEJTIyMSUyMiUzRSUzQ214R2VvbWV0cnklMjB3aWR0aCUzRCUyMjUwJTIyJTIwaGVpZ2h0JTNEJTIyNTAlMjIlMjByZWxhdGl2ZSUzRCUyMjElMjIlMjBhcyUzRCUyMmdlb21ldHJ5JTIyJTNFJTNDbXhQb2ludCUyMHglM0QlMjIxMTQwJTIyJTIweSUzRCUyMjQxOTklMjIlMjBhcyUzRCUyMnNvdXJjZVBvaW50JTIyJTJGJTNFJTNDbXhQb2ludCUyMHglM0QlMjIxMTQ5JTIyJTIweSUzRCUyMjMzMjMlMjIlMjBhcyUzRCUyMnRhcmdldFBvaW50JTIyJTJGJTNFJTNDJTJGbXhHZW9tZXRyeSUzRSUzQyUyRm14Q2VsbCUzRSUzQ214Q2VsbCUyMGlkJTNEJTIyMTczJTIyJTIwdmFsdWUlM0QlMjIlMjIlMjBzdHlsZSUzRCUyMmVuZEFycm93JTNEbm9uZSUzQmRhc2hlZCUzRDElM0JodG1sJTNEMSUzQnJvdW5kZWQlM0QwJTNCZXhpdFglM0QwLjUlM0JleGl0WSUzRDAlM0JleGl0RHglM0QwJTNCZXhpdER5JTNENiUzQmV4aXRQZXJpbWV0ZXIlM0QwJTNCZW50cnlYJTNEMCUzQmVudHJ5WSUzRDAuNSUzQmVudHJ5RHglM0QwJTNCZW50cnlEeSUzRDAlM0JlbnRyeVBlcmltZXRlciUzRDAlM0IlMjIlMjBlZGdlJTNEJTIyMSUyMiUyMHNvdXJjZSUzRCUyMjE1OSUyMiUyMHRhcmdldCUzRCUyMjE3NCUyMiUyMHBhcmVudCUzRCUyMjElMjIlM0UlM0NteEdlb21ldHJ5JTIwd2lkdGglM0QlMjI1MCUyMiUyMGhlaWdodCUzRCUyMjUwJTIyJTIwcmVsYXRpdmUlM0QlMjIxJTIyJTIwYXMlM0QlMjJnZW9tZXRyeSUyMiUzRSUzQ214UG9pbnQlMjB4JTNEJTIyMTE4MyUyMiUyMHklM0QlMjIzNzk0JTIyJTIwYXMlM0QlMjJzb3VyY2VQb2ludCUyMiUyRiUzRSUzQ214UG9pbnQlMjB4JTNEJTIyODU4JTIyJTIweSUzRCUyMjMyMDklMjIlMjBhcyUzRCUyMnRhcmdldFBvaW50JTIyJTJGJTNFJTNDJTJGbXhHZW9tZXRyeSUzRSUzQyUyRm14Q2VsbCUzRSUzQ214Q2VsbCUyMGlkJTNEJTIyMTc0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yMiUyMHZlcnRleCUzRCUyMjElMjIlMjBwYXJlbnQlM0QlMjIxJTIyJTNFJTNDbXhHZW9tZXRyeSUyMHglM0QlMjIxMTU4JTIyJTIweSUzRCUyMjM3NjUlMjIlMjB3aWR0aCUzRCUyMjUyJTIyJTIwaGVpZ2h0JTNEJTIyNTIlMjIlMjBhcyUzRCUyMmdlb21ldHJ5JTIyJTJGJTNFJTNDJTJGbXhDZWxsJTNFJTNDbXhDZWxsJTIwaWQlM0QlMjIxNzU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IyJTIwdmVydGV4JTNEJTIyMSUyMiUyMHBhcmVudCUzRCUyMjElMjIlM0UlM0NteEdlb21ldHJ5JTIweCUzRCUyMjEwMDAlMjIlMjB5JTNEJTIyMzc2NSUyMiUyMHdpZHRoJTNEJTIyNTIlMjIlMjBoZWlnaHQlM0QlMjI1MiUyMiUyMGFzJTNEJTIyZ2VvbWV0cnklMjIlMkYlM0UlM0MlMkZteENlbGwlM0UlM0NteENlbGwlMjBpZCUzRCUyMjE3NiUyMiUyMHZhbHVlJTNEJTIyJTIyJTIwc3R5bGUlM0QlMjJlbmRBcnJvdyUzRG5vbmUlM0JkYXNoZWQlM0QxJTNCaHRtbCUzRDElM0Jyb3VuZGVkJTNEMCUzQmVudHJ5WCUzRDAlM0JlbnRyeVklM0QwLjUlM0JlbnRyeUR4JTNEMCUzQmVudHJ5RHklM0QwJTNCZW50cnlQZXJpbWV0ZXIlM0QwJTNCZXhpdFglM0QwLjUlM0JleGl0WSUzRDElM0JleGl0RHglM0QwJTNCZXhpdER5JTNEMCUzQmV4aXRQZXJpbWV0ZXIlM0QwJTNCJTIyJTIwZWRnZSUzRCUyMjElMjIlMjBzb3VyY2UlM0QlMjIxNjQlMjIlMjB0YXJnZXQlM0QlMjIxNzclMjIlMjBwYXJlbnQlM0QlMjIxJTIyJTNFJTNDbXhHZW9tZXRyeSUyMHdpZHRoJTNEJTIyNTAlMjIlMjBoZWlnaHQlM0QlMjI1MCUyMiUyMHJlbGF0aXZlJTNEJTIyMSUyMiUyMGFzJTNEJTIyZ2VvbWV0cnklMjIlM0UlM0NteFBvaW50JTIweCUzRCUyMjg0OSUyMiUyMHklM0QlMjI0MDg1JTIyJTIwYXMlM0QlMjJzb3VyY2VQb2ludCUyMiUyRiUzRSUzQ214UG9pbnQlMjB4JTNEJTIyODU4JTIyJTIweSUzRCUyMjMyMDklMjIlMjBhcyUzRCUyMnRhcmdldFBvaW50JTIyJTJGJTNFJTNDJTJGbXhHZW9tZXRyeSUzRSUzQyUyRm14Q2VsbCUzRSUzQ214Q2VsbCUyMGlkJTNEJTIyMTc3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yMiUyMHZlcnRleCUzRCUyMjElMjIlMjBwYXJlbnQlM0QlMjIxJTIyJTNFJTNDbXhHZW9tZXRyeSUyMHglM0QlMjI4MjglMjIlMjB5JTNEJTIyMzc2NSUyMiUyMHdpZHRoJTNEJTIyNTIlMjIlMjBoZWlnaHQlM0QlMjI1MiUyMiUyMGFzJTNEJTIyZ2VvbWV0cnklMjIlMkYlM0UlM0MlMkZteENlbGwlM0UlM0NteENlbGwlMjBpZCUzRCUyMjE3OC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zb3V0aCUzQiUyMiUyMHZlcnRleCUzRCUyMjElMjIlMjBwYXJlbnQlM0QlMjIxJTIyJTNFJTNDbXhHZW9tZXRyeSUyMHglM0QlMjIxMjc3LjUlMjIlMjB5JTNEJTIyMzkxMiUyMiUyMHdpZHRoJTNEJTIyNTIlMjIlMjBoZWlnaHQlM0QlMjI1MiUyMiUyMGFzJTNEJTIyZ2VvbWV0cnklMjIlMkYlM0UlM0MlMkZteENlbGwlM0UlM0NteENlbGwlMjBpZCUzRCUyMjE3OS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zb3V0aCUzQiUyMiUyMHZlcnRleCUzRCUyMjElMjIlMjBwYXJlbnQlM0QlMjIxJTIyJTNFJTNDbXhHZW9tZXRyeSUyMHglM0QlMjIxMDk2JTIyJTIweSUzRCUyMjM5MTIlMjIlMjB3aWR0aCUzRCUyMjUyJTIyJTIwaGVpZ2h0JTNEJTIyNTIlMjIlMjBhcyUzRCUyMmdlb21ldHJ5JTIyJTJGJTNFJTNDJTJGbXhDZWxsJTNFJTNDbXhDZWxsJTIwaWQlM0QlMjIxODA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bm9ydGglM0IlMjIlMjB2ZXJ0ZXglM0QlMjIxJTIyJTIwcGFyZW50JTNEJTIyMSUyMiUzRSUzQ214R2VvbWV0cnklMjB4JTNEJTIyODkxLjUlMjIlMjB5JTNEJTIyMzkxMC41JTIyJTIwd2lkdGglM0QlMjI1MiUyMiUyMGhlaWdodCUzRCUyMjUyJTIyJTIwYXMlM0QlMjJnZW9tZXRyeSUyMiUyRiUzRSUzQyUyRm14Q2VsbCUzRSUzQ214Q2VsbCUyMGlkJTNEJTIyMTgx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G5vcnRoJTNCJTIyJTIwdmVydGV4JTNEJTIyMSUyMiUyMHBhcmVudCUzRCUyMjElMjIlM0UlM0NteEdlb21ldHJ5JTIweCUzRCUyMjY5OC41JTIyJTIweSUzRCUyMjM5MTIlMjIlMjB3aWR0aCUzRCUyMjUyJTIyJTIwaGVpZ2h0JTNEJTIyNTIlMjIlMjBhcyUzRCUyMmdlb21ldHJ5JTIyJTJGJTNFJTNDJTJGbXhDZWxsJTNFJTNDbXhDZWxsJTIwaWQlM0QlMjIxODI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d2VzdCUzQiUyMiUyMHZlcnRleCUzRCUyMjElMjIlMjBwYXJlbnQlM0QlMjIxJTIyJTNFJTNDbXhHZW9tZXRyeSUyMHglM0QlMjI4MjglMjIlMjB5JTNEJTIyNDA2MyUyMiUyMHdpZHRoJTNEJTIyNTIlMjIlMjBoZWlnaHQlM0QlMjI1MiUyMiUyMGFzJTNEJTIyZ2VvbWV0cnklMjIlMkYlM0UlM0MlMkZteENlbGwlM0UlM0NteENlbGwlMjBpZCUzRCUyMjE4My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3ZXN0JTNCJTIyJTIwdmVydGV4JTNEJTIyMSUyMiUyMHBhcmVudCUzRCUyMjElMjIlM0UlM0NteEdlb21ldHJ5JTIweCUzRCUyMjEwMDAlMjIlMjB5JTNEJTIyNDA2NiUyMiUyMHdpZHRoJTNEJTIyNTIlMjIlMjBoZWlnaHQlM0QlMjI1MiUyMiUyMGFzJTNEJTIyZ2VvbWV0cnklMjIlMkYlM0UlM0MlMkZteENlbGwlM0UlM0NteENlbGwlMjBpZCUzRCUyMjE4NCUyMiUyMHZhbHVlJTNEJTIyJTIyJTIwc3R5bGUlM0QlMjJlbmRBcnJvdyUzRG5vbmUlM0JkYXNoZWQlM0QxJTNCaHRtbCUzRDElM0Jyb3VuZGVkJTNEMCUzQmV4aXRYJTNEMSUzQmV4aXRZJTNEMC41JTNCZXhpdER4JTNELTYlM0JleGl0RHklM0QwJTNCZXhpdFBlcmltZXRlciUzRDAlM0JlbnRyeVglM0QwJTNCZW50cnlZJTNEMC4yNSUzQmVudHJ5RHglM0QwJTNCZW50cnlEeSUzRDAlM0JlbnRyeVBlcmltZXRlciUzRDAlM0IlMjIlMjBlZGdlJTNEJTIyMSUyMiUyMHNvdXJjZSUzRCUyMjE2NiUyMiUyMHRhcmdldCUzRCUyMjE4NSUyMiUyMHBhcmVudCUzRCUyMjElMjIlM0UlM0NteEdlb21ldHJ5JTIwd2lkdGglM0QlMjI1MCUyMiUyMGhlaWdodCUzRCUyMjUwJTIyJTIwcmVsYXRpdmUlM0QlMjIxJTIyJTIwYXMlM0QlMjJnZW9tZXRyeSUyMiUzRSUzQ214UG9pbnQlMjB4JTNEJTIyMTE4NyUyMiUyMHklM0QlMjI0MTA1JTIyJTIwYXMlM0QlMjJzb3VyY2VQb2ludCUyMiUyRiUzRSUzQ214UG9pbnQlMjB4JTNEJTIyODUxJTIyJTIweSUzRCUyMjMyMDklMjIlMjBhcyUzRCUyMnRhcmdldFBvaW50JTIyJTJGJTNFJTNDJTJGbXhHZW9tZXRyeSUzRSUzQyUyRm14Q2VsbCUzRSUzQ214Q2VsbCUyMGlkJTNEJTIyMTg1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Hdlc3QlM0IlMjIlMjB2ZXJ0ZXglM0QlMjIxJTIyJTIwcGFyZW50JTNEJTIyMSUyMiUzRSUzQ214R2VvbWV0cnklMjB4JTNEJTIyMTE1OCUyMiUyMHklM0QlMjI0MDY2LjI1JTIyJTIwd2lkdGglM0QlMjI1MiUyMiUyMGhlaWdodCUzRCUyMjUyJTIyJTIwYXMlM0QlMjJnZW9tZXRyeSUyMiUyRiUzRSUzQyUyRm14Q2VsbCUzRSUzQ214Q2VsbCUyMGlkJTNEJTIyMTg2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yMiUyMHZlcnRleCUzRCUyMjElMjIlMjBwYXJlbnQlM0QlMjIxJTIyJTNFJTNDbXhHZW9tZXRyeSUyMHglM0QlMjIxMDI2LjUlMjIlMjB5JTNEJTIyMzQyMyUyMiUyMHdpZHRoJTNEJTIyNTIlMjIlMjBoZWlnaHQlM0QlMjI1MiUyMiUyMGFzJTNEJTIyZ2VvbWV0cnklMjIlMkYlM0UlM0MlMkZteENlbGwlM0UlM0NteENlbGwlMjBpZCUzRCUyMjE4Ny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jIlMjB2ZXJ0ZXglM0QlMjIxJTIyJTIwcGFyZW50JTNEJTIyMSUyMiUzRSUzQ214R2VvbWV0cnklMjB4JTNEJTIyODY4LjUlMjIlMjB5JTNEJTIyMzQyMyUyMiUyMHdpZHRoJTNEJTIyNTIlMjIlMjBoZWlnaHQlM0QlMjI1MiUyMiUyMGFzJTNEJTIyZ2VvbWV0cnklMjIlMkYlM0UlM0MlMkZteENlbGwlM0UlM0NteENlbGwlMjBpZCUzRCUyMjE4OC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jIlMjB2ZXJ0ZXglM0QlMjIxJTIyJTIwcGFyZW50JTNEJTIyMSUyMiUzRSUzQ214R2VvbWV0cnklMjB4JTNEJTIyNjk2LjUlMjIlMjB5JTNEJTIyMzQyMyUyMiUyMHdpZHRoJTNEJTIyNTIlMjIlMjBoZWlnaHQlM0QlMjI1MiUyMiUyMGFzJTNEJTIyZ2VvbWV0cnklMjIlMkYlM0UlM0MlMkZteENlbGwlM0UlM0NteENlbGwlMjBpZCUzRCUyMjE4OS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zb3V0aCUzQiUyMiUyMHZlcnRleCUzRCUyMjElMjIlMjBwYXJlbnQlM0QlMjIxJTIyJTNFJTNDbXhHZW9tZXRyeSUyMHglM0QlMjIxMTQ2JTIyJTIweSUzRCUyMjM1NzAlMjIlMjB3aWR0aCUzRCUyMjUyJTIyJTIwaGVpZ2h0JTNEJTIyNTIlMjIlMjBhcyUzRCUyMmdlb21ldHJ5JTIyJTJGJTNFJTNDJTJGbXhDZWxsJTNFJTNDbXhDZWxsJTIwaWQlM0QlMjIxOTA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c291dGglM0IlMjIlMjB2ZXJ0ZXglM0QlMjIxJTIyJTIwcGFyZW50JTNEJTIyMSUyMiUzRSUzQ214R2VvbWV0cnklMjB4JTNEJTIyOTY0LjUlMjIlMjB5JTNEJTIyMzU3MCUyMiUyMHdpZHRoJTNEJTIyNTIlMjIlMjBoZWlnaHQlM0QlMjI1MiUyMiUyMGFzJTNEJTIyZ2VvbWV0cnklMjIlMkYlM0UlM0MlMkZteENlbGwlM0UlM0NteENlbGwlMjBpZCUzRCUyMjE5MS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ub3J0aCUzQiUyMiUyMHZlcnRleCUzRCUyMjElMjIlMjBwYXJlbnQlM0QlMjIxJTIyJTNFJTNDbXhHZW9tZXRyeSUyMHglM0QlMjI3NjAlMjIlMjB5JTNEJTIyMzU2OC41JTIyJTIwd2lkdGglM0QlMjI1MiUyMiUyMGhlaWdodCUzRCUyMjUyJTIyJTIwYXMlM0QlMjJnZW9tZXRyeSUyMiUyRiUzRSUzQyUyRm14Q2VsbCUzRSUzQ214Q2VsbCUyMGlkJTNEJTIyMTky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G5vcnRoJTNCJTIyJTIwdmVydGV4JTNEJTIyMSUyMiUyMHBhcmVudCUzRCUyMjElMjIlM0UlM0NteEdlb21ldHJ5JTIweCUzRCUyMjU2NyUyMiUyMHklM0QlMjIzNTcwJTIyJTIwd2lkdGglM0QlMjI1MiUyMiUyMGhlaWdodCUzRCUyMjUyJTIyJTIwYXMlM0QlMjJnZW9tZXRyeSUyMiUyRiUzRSUzQyUyRm14Q2VsbCUzRSUzQ214Q2VsbCUyMGlkJTNEJTIyMTkzJTIyJTIwdmFsdWUlM0QlMjIlMjIlMjBzdHlsZSUzRCUyMnNoYXBlJTNEaW1hZ2UlM0JodG1sJTNEMSUzQnZlcnRpY2FsQWxpZ24lM0R0b3AlM0J2ZXJ0aWNhbExhYmVsUG9zaXRpb24lM0Rib3R0b20lM0JsYWJlbEJhY2tncm91bmRDb2xvciUzRCUyM2ZmZmZmZiUzQmltYWdlQXNwZWN0JTNEMCUzQmFzcGVjdCUzRGZpeGVkJTNCaW1hZ2UlM0RodHRwcyUzQSUyRiUyRmNkbjEuaWNvbmZpbmRlci5jb20lMkZkYXRhJTJGaWNvbnMlMkZjb21wZXRpdGl2ZS1zdHJhdGVneS1hbmQtY29ycG9yYXRlLXRyYWluaW5nJTJGNTEyJTJGNTYzX0JhYnlfZHVtbXlfbmV3YmllX25pcHBsZV9ub29iX2N5YmVyX3Nwb3Rfc2VjdXJpdHktMTI4LnBuZyUzQmRpcmVjdGlvbiUzRHdlc3QlM0IlMjIlMjB2ZXJ0ZXglM0QlMjIxJTIyJTIwcGFyZW50JTNEJTIyMSUyMiUzRSUzQ214R2VvbWV0cnklMjB4JTNEJTIyNjk2LjUlMjIlMjB5JTNEJTIyMzcyMSUyMiUyMHdpZHRoJTNEJTIyNTIlMjIlMjBoZWlnaHQlM0QlMjI1MiUyMiUyMGFzJTNEJTIyZ2VvbWV0cnklMjIlMkYlM0UlM0MlMkZteENlbGwlM0UlM0NteENlbGwlMjBpZCUzRCUyMjE5NCUyMiUyMHZhbHVlJTNEJTIyJTIyJTIwc3R5bGUlM0QlMjJzaGFwZSUzRGltYWdlJTNCaHRtbCUzRDElM0J2ZXJ0aWNhbEFsaWduJTNEdG9wJTNCdmVydGljYWxMYWJlbFBvc2l0aW9uJTNEYm90dG9tJTNCbGFiZWxCYWNrZ3JvdW5kQ29sb3IlM0QlMjNmZmZmZmYlM0JpbWFnZUFzcGVjdCUzRDAlM0Jhc3BlY3QlM0RmaXhlZCUzQmltYWdlJTNEaHR0cHMlM0ElMkYlMkZjZG4xLmljb25maW5kZXIuY29tJTJGZGF0YSUyRmljb25zJTJGY29tcGV0aXRpdmUtc3RyYXRlZ3ktYW5kLWNvcnBvcmF0ZS10cmFpbmluZyUyRjUxMiUyRjU2M19CYWJ5X2R1bW15X25ld2JpZV9uaXBwbGVfbm9vYl9jeWJlcl9zcG90X3NlY3VyaXR5LTEyOC5wbmclM0JkaXJlY3Rpb24lM0R3ZXN0JTNCJTIyJTIwdmVydGV4JTNEJTIyMSUyMiUyMHBhcmVudCUzRCUyMjElMjIlM0UlM0NteEdlb21ldHJ5JTIweCUzRCUyMjg2OC41JTIyJTIweSUzRCUyMjM3MjQlMjIlMjB3aWR0aCUzRCUyMjUyJTIyJTIwaGVpZ2h0JTNEJTIyNTIlMjIlMjBhcyUzRCUyMmdlb21ldHJ5JTIyJTJGJTNFJTNDJTJGbXhDZWxsJTNFJTNDbXhDZWxsJTIwaWQlM0QlMjIxOTUlMjIlMjB2YWx1ZSUzRCUyMiUyMiUyMHN0eWxlJTNEJTIyc2hhcGUlM0RpbWFnZSUzQmh0bWwlM0QxJTNCdmVydGljYWxBbGlnbiUzRHRvcCUzQnZlcnRpY2FsTGFiZWxQb3NpdGlvbiUzRGJvdHRvbSUzQmxhYmVsQmFja2dyb3VuZENvbG9yJTNEJTIzZmZmZmZmJTNCaW1hZ2VBc3BlY3QlM0QwJTNCYXNwZWN0JTNEZml4ZWQlM0JpbWFnZSUzRGh0dHBzJTNBJTJGJTJGY2RuMS5pY29uZmluZGVyLmNvbSUyRmRhdGElMkZpY29ucyUyRmNvbXBldGl0aXZlLXN0cmF0ZWd5LWFuZC1jb3Jwb3JhdGUtdHJhaW5pbmclMkY1MTIlMkY1NjNfQmFieV9kdW1teV9uZXdiaWVfbmlwcGxlX25vb2JfY3liZXJfc3BvdF9zZWN1cml0eS0xMjgucG5nJTNCZGlyZWN0aW9uJTNEd2VzdCUzQiUyMiUyMHZlcnRleCUzRCUyMjElMjIlMjBwYXJlbnQlM0QlMjIxJTIyJTNFJTNDbXhHZW9tZXRyeSUyMHglM0QlMjIxMDI2LjUlMjIlMjB5JTNEJTIyMzcyNC4yNSUyMiUyMHdpZHRoJTNEJTIyNTIlMjIlMjBoZWlnaHQlM0QlMjI1MiUyMiUyMGFzJTNEJTIyZ2VvbWV0cnklMjIlMkYlM0UlM0MlMkZteENlbGwlM0UlM0NteENlbGwlMjBpZCUzRCUyMjE5NiUyMiUyMHZhbHVlJTNEJTIyTEVWRUwlMjAxJTIyJTIwc3R5bGUlM0QlMjJ0ZXh0JTNCaHRtbCUzRDElM0JhbGlnbiUzRGNlbnRlciUzQnZlcnRpY2FsQWxpZ24lM0RtaWRkbGUlM0J3aGl0ZVNwYWNlJTNEd3JhcCUzQnJvdW5kZWQlM0QwJTNCJTIyJTIwdmVydGV4JTNEJTIyMSUyMiUyMHBhcmVudCUzRCUyMjElMjIlM0UlM0NteEdlb21ldHJ5JTIweCUzRCUyMjUyMSUyMiUyMHklM0QlMjIzOTQyJTIyJTIwd2lkdGglM0QlMjI2MCUyMiUyMGhlaWdodCUzRCUyMjMwJTIyJTIwYXMlM0QlMjJnZW9tZXRyeSUyMiUyRiUzRSUzQyUyRm14Q2VsbCUzRSUzQ214Q2VsbCUyMGlkJTNEJTIyMTk3JTIyJTIwdmFsdWUlM0QlMjJMRVZFTCUyMDIlMjIlMjBzdHlsZSUzRCUyMnRleHQlM0JodG1sJTNEMSUzQmFsaWduJTNEY2VudGVyJTNCdmVydGljYWxBbGlnbiUzRG1pZGRsZSUzQndoaXRlU3BhY2UlM0R3cmFwJTNCcm91bmRlZCUzRDAlM0IlMjIlMjB2ZXJ0ZXglM0QlMjIxJTIyJTIwcGFyZW50JTNEJTIyMSUyMiUzRSUzQ214R2VvbWV0cnklMjB4JTNEJTIyNDYwJTIyJTIweSUzRCUyMjM2MTUlMjIlMjB3aWR0aCUzRCUyMjYwJTIyJTIwaGVpZ2h0JTNEJTIyMzAlMjIlMjBhcyUzRCUyMmdlb21ldHJ5JTIyJTJGJTNFJTNDJTJGbXhDZWxsJTNFJTNDJTJGcm9vdCUzRSUzQyUyRm14R3JhcGhNb2RlbCUzRcbshpUAACAASURBVHhe7Nz5t57jegfw75OIkCCEIE4EIeYxjgg1xTyPQakaimXoabv6l7SrPTUs1FA1xjzPcxNRMY8hiBxBCEFCRKLd73qPc05Ps/e7n73f+ZO1rsVa733d93V97scvuO4i/hAgQIAAAQIECBAgQIAAAQIECBAgQIAAAQIECBAgQIAAAQIECBAgQIAAAQIECBAgQIAAAQIECBAgQIAAAQIECBAgQIAAAQIECBAgQIAAAQIECBAgQIAAAQIECBAgQIAAAQIECBAgQIAAAQIECBAgQIAAAQIECBAgQIAAAQIECBAgQIAAAQIECBAgQIAAAQIECBAgQIAAAQIECBAgQIAAAQIECBAgQIAAAQIECBAgQIAAAQIECBAgQIAAAQIECBAgUFqgKJ0pkQABAgQIECBAgAABAgQIECBAgAABAgQIECBAgAABAgQIECBAgAABAgQIECBAgAABAgQIECBAgAABAgQIECBAgAABAgQIECBAgAABAgQIECBAgAABAgQIECBAgAABAgQIECBAgAABAgQIECBAgAABAgQIECBAgAABAgQIECBAgAABAgQIECBAgAABAgQIECBAgAABAgQIECBAgAABAgQIECBAgAABAgQIECBAgAABAgQIECBAgAABAgQIECBAgACBFAw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IECAAAECBAgQIECAAAECBAgQIECAAAECBAgQIECAAAECBAgQIECAAAECBAgQIECAAAECBAgQIECAAAECBAgQIECAAAECBAgQIECAAAECBAgQIECAAAECBAgQIECAAAECBAgQIECAAAECBAgQIECAAAECBAgQIECAAAECBAgQIECAAAECBAgQIECAAAECBAgQIECAAAECBAgQIECAAAECBAgQIECAAIHyAkX5VJkECBAgQIAAAQIECBAgQIAAAQIECBAgQIAAAQIECBAgQIAAAQIECBAgQIAAAQIECBAgQIAAAQIECBAgQIAAAQIECBAgQIAAAQIECBAgQIAAAQIECBAgQIAAAQIECBAgQIAAAQIECBAgQIAAAQIECBAgQIAAAQIECBAgQIAAAQIECBAgQIAAAQIECBAgQIAAAQIECBAgQIAAAQIECBAgQIAAAQIECBAgQIAAAQIECBAgQIAAAQIECBAgQIAAAQIECBQICBAgQIAAAQIECBAgQIAAAQIECBAgQIAAAQIECBAgQIAAAQIECBAgQIAAAQIECBAgQIAAAQIECBAgQIAAAQIECBAgQIAAAQIECBAgQIAAAQIECBAgQIAAAQIECBAgQIAAAQIECBAgQIAAAQIECBAgQIAAAQIECBAgQIAAAQIECBAgQIAAAQIECBAgQIAAAQIECBAgQIAAAQIECBAgQIAAAQIECBAgQIAAAQIECBAgQIAAAQIECBAgQIAAAQIECBAoL1CUT5VJgAABAgQIECBAgAABAgQIECBAgAABAgQIECBAgAABAgQIECBAgAABAgQIECBAgAABAgQIECBAgAABAgQIECBAgAABAgQIECBAgAABAgQIECBAgAABAgQIECBAgAABAgQIECBAgAABAgQIECBAgAABAgQIECBAgAABAgQIECBAgAABAgQIECBAgAABAgQIECBAgAABAgQIECBAgAABAgQIECBAgAABAgQIECBAgAABAgQIECBAgAABAgQIECBAgECBgAABAgQIECBAgAABAgQIECBAgAABAgQIECBAgAABAgQIECBAgAABAgQIECBAgAABAgQIECBAgAABAgQIECBAgAABAgQIECBAgAABAgQIECBAgAABAgQIECBAgAABAgQIECBAgAABAgQIECBAgAABAgQIECBAgAABAgQIECBAgAABAgQIECBAgAABAgQIECBAgAABAgQIECBAgAABAgQIECBAgAABAgQIECBAgAABAgQIECBAgAABAgQIECBAgACB8gJF+VSZBAgQIECAAAECBAgQIECAAAECBAgQIECAAAECBAgQIECAAAECBAgQIECAAAECBAgQIECAAAECBAgQIECAAAECBAgQIECAAAECBAgQIECAAAECBAgQIECAAAECBAgQIECAAAECBAgQIECAAAECBAgQIECAAAECBAgQIECAAAECBAgQIECAAAECBAgQIECAAAECBAgQIECAAAECBAgQIECAAAECBAgQIECAAAECBAgQIECAAAECBAgQIECAAAECBAgUCAgQIECAAAECBAgQIECAAAECBAgQIECAAAECBAgQIECAAAECBAgQIECAAAECBAgQIECAAAECBAgQIECAAAECBAgQIECAAAECBAgQIECAAAECBAgQIECAAAECBAgQIECAAAECBAgQIECAAAECBAgQIECAAAECBAgQIECAAAECBAgQIECAAAECBAgQIECAAAECBAgQIECAAAECBAgQIECAAAECBAgQIECAAAECBAgQIECAAAECBAgQIECAAAECBAgQKC9QlE+VSYAAAQIECBAgQIAAAQIECBAgQIAAAQIECBAgQIAAAQIECBAgQIAAAQIECBAgQIAAAQIECBAgQIAAAQIECBAgQIAAAQIECBAgQIAAAQIECBAgQIAAAQIECBAgQIAAAQIECBAgQIAAAQIECBAgQIAAAQIECBAgQIAAAQIECBAgQIAAAQIECBAgQIAAAQIECBAgQIAAAQIECBAgQIAAAQIECBAgQIAAAQIECBAgQIAAAQIECBAgQIAAAQIECBAgQIBAgYAAAQIECBAgQIAAAQIECBAgQIAAAQIECBAgQIAAAQIECBAgQIAAAQIECBAgQIAAAQIECBAgQIAAAQIECBAgQIAAAQIECBAgQIAAAQIECBAgQIAAAQIECBAgQIAAAQIECBAgQIAAAQIECBAgQIAAAQIECBAgQIAAAQIECBAgQIAAAQIECBAgQIAAAQIECBAgQIAAAQIECBAgQIAAAQIECBAgQIAAAQIECBAgQIAAAQIECBAgQIAAAQIECBAgQIAAgfICRflUmQQIECBAgAABAgQIECBAgAABAgQIECBAgAABAgQIECBAgAABAgQIECBAgAABAgQIECBAgAABAgQIECBAgAABAgQIECBAgAABAgQIECBAgAABAgQIECBAgAABAgQIECBAgAABAgQIECBAgAABAgQIECBAgAABAgQIECBAgAABAgQIECBAgAABAgQIECBAgAABAgQIECBAgAABAgQIECBAgAABAgQIECBAgAABAgQIECBAgAABAgQIECBAgAABAgQIFAg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IECAAAECBAgQIECAAAECBAgQIECAAAECBAgQIECAAAECBAgQIECAAAECBAgQIECAAAECBAgQIECAAAECBAgQIECAAAECBAgQIECAAAECBAgQIECAAAECBAgQIECAAAECBAgQIECAAAECBAgQIECAAAECBAgQIECAAAECBAgQIECAAAECBAgQIECAAAECBAgQIECAAAECBAgQIECAAAECBAgQIECAAIHyAkX5VJkECBAgQIAAAQIECBAgQIAAAQIECBAgQIAAAQIECBAgQIAAAQIECBAgQIAAAQIECBAgQIAAAQIECBAgQIAAAQIECBAgQIAAAQIECBAgQIAAAQIECBAgQIAAAQIECBAgQIAAAQIECBAgQIAAAQIECBAgQIAAAQIECBAgQIAAAQIECBAgQIAAAQIECBAgQIAAAQIECBAgQIAAAQIECBAgQIAAAQIECBAgQIAAAQIECBAgQIAAAQIECBAgQIAAAQIECBQICBAgQIAAAQIECBAgQIAAAQIECBAgQIAAAQIECBAgQIAAAQIECBAgQIAAAQIECBAgQIAAAQIECBAgQIAAAQIECBAgQIAAAQIECBAgQIAAAQIECBAgQIAAAQIECBAgQIAAAQIECBAgQIAAAQIECBAgQIAAAQIECBAgQIAAAQIECBAgQIAAAQIECBAgQIAAAQIECBAgQIAAAQIECBAgQIAAAQIECBAgQIAAAQIECBAgQIAAAQIECBAgQIAAAQIECBAoL1CUT5VJgAABAgQIECBAgAABAgQIECBAgAABAgQIECBAgAABAgQIECBAgAABAgQIECBAgAABAgQIECBAgAABAgQIECBAgAABAgQIECBAgAABAgQIECBAgAABAgQIECBAgAABAgQIECBAgAABAgQIECBAgAABAgQIECBAgAABAgQIECBAgAABAgQIECBAgAABAgQIECBAgAABAgQIECBAgAABAgQIECBAgAABAgQIECBAgAABAgQIECBAgAABAgQIECBAgECBgAABAgQIECBAgAABAgQIECBAgAABAgQIECBAgAABAgQIECBAgAABAgQIECBAgAABAgQIECBAgAABAgQIECBAgAABAgQIECBAgAABAgQIECBAgAABAgQIECBAgAABAgQIECBAgAABAgQIECBAgAABAgQIECBAgAABAgQIECBAgAABAgQIECBAgAABAgQIECBAgAABAgQIECBAgAABAgQIECBAgAABAgQIECBAgAABAgQIECBAgAABAgQIECBAgACB8gJF+VSZBAgQIECAAAECBAgQIECAAAECBAgQIECAAAECBAgQIECAAAECBAgQIECAAAECBAgQIECAAAECBAgQIECAAAECBAgQIECAAAECBAgQIECAAAECBAgQIECAAAECBAgQIECAAAECBAgQIECAAAECBAgQIECAAAECBAgQIECAAAECBAgQIECAAAECBAgQIECAAAECBAgQIECAAAECBAgQIECAAAECBAgQIECAAAECBAgQIECAAAECBAgQIECAAAECBAgUCAgQIECAAAECBAgQIECAAAECBAgQIECAAAECBAgQIECAAAECBAgQIECAAAECBAgQIECAAAECBAgQIECAAAECBAgQIECAAAECBAgQIECAAAECBAgQIECAAAECBAgQIECAAAECBAgQIECAAAECBAgQIECAAAECBAgQIECAAAECBAgQIECAAAECBAgQIECAAAECBAgQIECAAAECBAgQIECAAAECBAgQIECAAAECBAgQIECAAAECBAgQIECAAAECBAgQKC9QlE+VSYAAAQIECBAgQIAAAQIECBAgQIAAAQIECBAgQIAAAQIECBAgQIAAAQIECBAgQIAAAQIECBAgQIAAAQIECBAgQIAAAQIECBAgQIAAAQIECBAgQIAAAQIECBAgQIAAAQIECBAgQIAAAQIECBAgQIAAAQIECBAgQIAAAQIECBAgQIAAAQIECBAgQIAAAQIECBAgQIAAAQIECBAgQIAAAQIECBAgQIAAAQIECBAgQIAAAQIECBAgQIAAAQIECBAgQIBAgYAAAQIECBAgQIAAAQIECBAgQIAAAQIECBAgQIAAAQIECBAgQIAAAQIECBAgQIAAAQIECBAgQIAAAQIECBAgQIAAAQIECBAgQIAAAQIECBAgQIAAAQIECBAgQIAAAQIECBAgQIAAAQIECBAgQIAAAQIECBAgQIAAAQIECBAgQIAAAQIECBAgQIAAAQIECBAgQIAAAQIECBAgQIAAAQIECBAgQIAAAQIECBAgQIAAAQIECBAgQIAAAQIECBAgQIAAgfICRflUmQQIECBAgAABAgQIECBAgAABAgQIECBAgAABAgQIECBAgAABAgQIECBAgAABAgQIECBAgAABAgQIECBAgAABAgQIECBAgAABAgQIECBAgAABAgQIECBAgAABAgQIECBAgAABAgQIECBAgAABAgQIECBAgAABAgQIECBAgAABAgQIECBAgAABAgQIECBAgAABAgQIECBAgAABAgQIECBAgAABAgQIECBAgAABAgQIECBAgAABAgQIECBAgAABAgQIFAg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IECAAAECBAgQIECAAAECBAgQIECAAAECBAgQIECAAAECBAgQIECAAAECBAgQIECAAAECBAgQIECAAAECBAgQIECAAAECBAgQIECAAAECBAgQIECAAAECBAgQIECAAAECBAgQIECAAAECBAgQIECAAAECBAgQIECAAAECBAgQIECAAAECBAgQIECAAAECBAgQIECAAAECBAgQIECAAAECBAgQIECAAIHyAkX5VJkECBAgQIAAAQIECBAgQIAAAQIECBAgQIAAAQIECBAgQIAAAQIECBAgQIAAAQIECBAgQIAAAQIECBAgQIAAAQIECBAgQIAAAQIECBAgQIAAAQIECBAgQIAAAQIECBAgQIAAAQIECBAgQIAAAQIECBAgQIAAAQIECBAgQIAAAQIECBAgQIAAAQIECBAgQIAAAQIECBAgQIAAAQIECBAgQIAAAQIECBAgQIAAAQIECBAgQIAAAQIECBAgQIAAAQIECBQICBAgQIAAAQIECBAgQIAAAQIECBAgQIAAAQIECBAgQIAAAQIECBAgQIAAAQIECBAgQIAAAQIECBAgQIAAAQIECBAgQIAAAQIECBAgQIAAAQIECBAgQIAAAQIECBAgQIAAAQIECBAgQIAAAQIECBAgQIAAAQIECBAgQIAAAQIECBAgQIAAAQIECBAgQIAAAQIECBAgQIAAAQIECBAgQIAAAQIECBAgQIAAAQIECBAgQIAAAQIECBAgQIAAAQIECBAoL1CUT5VJgAABAgQIECBAgAABAgQIECBAgAABAgQIECBAgAABAgQIECBAgAABAgQIECBAgAABAgQIECBAgAABAgQIECBAgAABAgQIECBAgAABAgQIECBAgAABAgQIECBAgAABAgQIECBAgAABAgQIECBAgAABAgQIECBAgAABAgQIECBAgAABAgQIECBAgAABAgQIECBAgAABAgQIECBAgAABAgQIECBAgAABAgQIECBAgAABAgQIECBAgAABAgQIECBAgECBgAABAgQIECBAgAABAgQIECBAgAABAgQIECBAgAABAgQIECBAgAABAgQIECBAgAABAgQIECBAgAABAgQIECBAgAABAgQIECBAgAABAgQIECBAgAABAgQIECBAgAABAgQIECBAgAABAgQIECBAgAABAgQIECBAgAABAgQIECBAgAABAgQIECBAgAABAgQIECBAgAABAgQIECBAgAABAgQIECBAgAABAgQIECBAgAABAgQIECBAgAABAgQIECBAgACB8gJF+VSZBAgQIECAAAECBAgQIECAAAECBAgQIECAAAECBAgQIECAAAECBAgQIECAAAECBAgQIECAAAECBAgQIECAAAECBAgQIECAAAECBAgQIECAAAECBAgQIECAAAECBAgQIECAAAECBAgQIECAAAECBAgQIECAAAECBAgQIECAAAECBAgQIECAAAECBAgQIECAAAECBAgQIECAAAECBAgQIECAAAECBAgQIECAAAECBAgQIECAAAECBAgQIECAAAECBAgUCAgQIECAAAECBAgQIECAAAECBAgQIECAAAECBAgQIECAAAECBAgQIECAAAECBAgQIECAAAECBAgQIECAAAECBAgQIECAAAECBAgQIECAAAECBAgQIECAAAECBAgQIECAAAECBAgQIECAAAECBAgQIECAAAECBAgQIECAAAECBAgQIECAAAECBAgQIECAAAECBAgQIECAAAECBAgQIECAAAECBAgQIECAAAECBAgQIECAAAECBAgQIECAAAECBAgQKC9QlE+VSYAAAQIECBAgQIAAAQIECBAgQIAAAQIECBAgQIAAAQIECBAgQIAAAQIECBAgQIAAAQIECBAgQIAAAQIECBAgQIAAAQIECBAgQIAAAQIECBAgQIAAAQIECBAgQIAAAQIECBAgQIAAAQIECBAgQIAAAQIECBAgQIAAAQIECBAgQIAAAQIECBAgQIAAAQIECBAgQIAAAQIECBAgQIAAAQIECBAgQIAAAQIECBAgQIAAAQIECBAgQIAAAQIECBAgQIBAgYAAAQIECBAgQIAAAQIECBAgQIAAAQIECBAgQIAAAQIECBAgQIAAAQIECBAgQIAAAQIECBAgQIAAAQIECBAgQIAAAQIECBAgQIAAAQIECBAgQIAAAQIECBAgQIAAAQIECBAgQIAAAQIECBAgQIAAAQIECBAgQIAAAQIECBAgQIAAAQIECBAgQIAAAQIECBAgQIAAAQIECBAgQIAAAQIECBAgQIAAAQIECBAgQIAAAQIECBAgQIAAAQIECBAgQIAAgfICRflUmQQIECBAgAABAgQIECBAgAABAgQIECBAgAABAgQIECBAgAABAgQIECBAgAABAgQIECBAgAABAgQIECBAgAABAgQIECBAgAABAgQIECBAgAABAgQIECBAgAABAgQIECBAgAABAgQIECBAgAABAgQIECBAgAABAgQIECBAgAABAgQIECBAgAABAgQIECBAgAABAgQIECBAgAABAgQIECBAgAABAgQIECBAgAABAgQIECBAgAABAgQIECBAgAABAgQIFAgIECBAgAABAgQIECBAgAABAgQIECBAgAABAgQIECBAgAABAgQIECBAgAABAgQIECBAgAABAgQIECBAgAABAgQIECBAgAABAgQIECBAgAABAgQIECBAgAABAgQIECBAgAABAgQIECBAgAABAgQIECBAgAABAgQIECBAgAABAgQIECBAgAABAgQIECBAgAABAgQIECBAgAABAgQIECBAgAABAgQIECBAgAABAgQIECBAgAABAgQIECBAgAABAgQIECgvUJRPlUmAAAECBAgQIECAAAECBAgQIECAAAECBAgQIECAAAECBAgQIECAAAECBAgQIECAAAECBAgQIECAAAECBAgQIECAAAECBAgQIECAAAECBAgQIECAAAECBAgQIECAAAECBAgQIECAAAECBAgQIECAAAECBAgQIECAAAECBAgQIECAAAECBAgQIECAAAECBAgQIECAAAECBAgQIECAAAECBAgQIECAAAECBAgQIECAAAECBAgQIECAAAECBAgQIECAQIGAAAECBAgQIECAAAECBAgQIECAAAECBAgQaGmBoUlGJ1mvGusmGVWNdZKsXY21koysxogka1ZjjSTDq7F6kmHVWC1Jz949MSRJz38z+P1/N/g5SU+sTLKiGj8lWV6NH5Msq8YPSb6vxtIkS6rxXZJvq/FNksXV+DrJV9VYVN27pS9AcQQIECBAgAABAgQIECBAgAABAgQIECBAgAABAgQIECBAgAABAgQIECBAgAABAgQIECBAgAABAgQIECBAgAABAgQaKGC+uIHYjiJAgAABAgQIECBAgAABAgQIECBAgAABAgQIECBAgAABAgQIECBAgAABAgQIECBAgAABAgQIECBAgAABAgQIECBAgAABAgQIECBAgAABAqsQ8B6Q8faD2gAAIABJREFUT4MAAQIECBAgQIAAAQIECBAoJVCUypJEgAABAgQIECBAgAABAgQIECBAgAABAgQIDERgVJKx1dg4yUbV2DDJmGpskGT9JOsN5KA2yP0qyZdJvkiysBqfJ/msGp8mWVCNxW3QjxIJECBAgAABAgQIECBAgAABAgQIECBAgAABAgQIECBAgAABAgQIECBAgAABAgQIECBAgAABAgQIECBAgAABAgQI/F8B88V/EDFf7J8PAgQIECBAgAABAgQIECBAgAABAgQIECBAgAABAgQIECBAgAABAgQIECBAgAABAgQIECBAgAABAgQIECBAgAABAgQIECBAgAABAgQIEGiWgPeA/iDvPaBmfYXOJUCAAAECBAgQIECAAIGOFyg6vkMNEiBAgAABAgQIECBAgAABAgQIECBAgACBxgqMSLJZNcYn2bQa45L0xCZJ1m5sSR1z2rdJPkkyvxofJ+mJeUk+qsbSjulWIwQIECBAgAABAgQIECBAgAABAgQIECBAgAABAgQIECBAgAABAgQIECBAgAABAgQIECBAgAABAgQIECBAgAABAu0gYL64frdkvrh+tnYmQIAAAQIECBAgQIAAAQIECBAgQIAAAQIECBAgQIAAAQIECBAgQIAAAQIECBAgQIAAAQIECBAgQIAAAQIECBAgQIAAAQIECBAgQIBApwl4D6h+N+o9oPrZ2pkAAQIECBAgQIAAAQIEOlCg6MCetESAAAECBAgQIECAAAECBAgQIECAAAECBOotMDbJVkm2rMaEJFtUY+N6H27/XgU+TfJBNeYmeb8a7yVZwI4AAQIECBAgQIAAAQIECBAgQIAAAQIECBAgQIAAAQIECBAgQIAAAQIECBAgQIAAAQIECBAgQIAAAQIECBAgQIBACQHzxSXQGpRivrhB0I4hQIAAAQIECBAgQIAAAQIECBAgQIAAAQIECBAgQIAAAQIECBAgQIAAAQIECBAgQIAAAQIECBAgQIAAAQIECBAgQIAAAQIECBAgQIBACwh4D6gFLmEVJXgPqHXvRmUECBAgQIAAAQIECBAg0GCBosHnOY4AAQIECBAgQIAAAQIECBAgQIAAAQIECLSLwOpJtkuybZJtqrF1kolJRjWyidGjR6cn1ltvvay77roZNWpUJdZZZ51KrL322llrrbUycuTISowYMaISa6yxxi8xfPjwrL766hk2bFglVltttQwdOrQSQ4YMSVEUlej58/PPP1di5cqVWbFiRSV++umnLF++vBI//vhjli1blh9++OGXWLp0aXpiyZIllfjuu+/y7bff5ptvvqnE4sWLK/H111/nq6++yqJFiyrR4D+Lk8xJ8m6Sd6rxdpK3kvzY4FocR4AAAQIECBAgQIAAAQIECBAgQIAAAQIECBAgQIAAAQIECBAgQIAAAQIECBAgQIAAAQIECBAgQIAAAQIECBAg0FoC5ovNF7fWF6kaAgQIECBAgAABAgQIECBAgAABAgQIECBAgAABAgQIECBAgAABAgQIECBAgAABAgQIECBAgAABAgQIECBAgAABAgQIECBAgAABAgQIdKeA94C8B9SdX76uCRAgQIAAAQIECBAgQKBjBIqO6UQjBAgQIECAAAECBAgQIECAAAECBAgQIECgvMCOSXpih2psn2Sb8tv1nrnmmmtmk002ydixY7PxxhtXYqONNsqGG25YiTFjxmSDDTbI+uuvX4mi6Mx/nf/zzz/nyy+/rMQXX3yRhQsX5vPPP6/EZ599lk8//bQSCxYsyCeffJLvv/++XlfSs+87Sd5M8kY1Xk/SE/4QIECAAAECBAgQIECAAAECBAgQIECAAAECBAgQIECAAAECBAgQIECAAAECBAgQIECAAAECBAgQIECAAAECBAh0noD54ibcqfniJqA7kgABAgQIECBAgAABAgQIECBAgAABAgQIECBAgAABAgQIECBAgAABAgQIECBAgAABAgQIECBAgAABAgQIECBAgAABAgQIECBAgAABAq0t4D2gJtyP94CagO5IAgQIECBAgAABAgQIEOgqgaKrutUsAQIECBAgQIAAAQIECBAgQIAAAQIECHS7wHpJdk2ySzV2TrJTkmGDBTNkyJBsvvnm2WyzzTJ+/PhKbLrpphk3blwlfvWrX2X06NGDdVxX7bNo0aL87ne/y/z58yvx8ccfZ968eZX46KOP8uGHH2blypWDabI8yWtJXk3ySjVeTvLVYB5iLwIECBAgQIAAAQIECBAgQIAAAQIECBAgQIAAAQIECBAgQIAAAQIECBAgQIAAAQIECBAgQIAAAQIECBAgQIAAgboJmC+uG239NzZfXH9jJxAgQIAAAQIECBAgQIAAAQIECBAgQIAAAQIECBAgQIAAAQIECBAgQIAAAQIECBAgQIAAAQIECBAgQIAAAQIECBAgQIAAAQIECBAgQKBBAt4DahB0PY7xHlA9VO1JgAABAgQIECBAgAABAp0sUHRyc3ojQIAAAQIECBAgQIAAAQIECBAgQIAAga4W6PmfAXevxqQkuyWZOBgi66yzTiZOnJgtt9zyl5gwYUK22GKLbL755oNxhD1KCnz44YeZO3duPvjgg7z//vu/xJw5c/LNN9+U3PXP0uYkeSnJ7CQvVuOrwdrcPgQIECBAgAABAgQIECBAgAABAgQIECBAgAABAgQIECBAgAABAgQIECBAgAABAgQIECBAgAABAgQIECBAgAABAqUEzBeXYmvvJPPF7X1/qidAgAABAgQIECBAgAABAgQIECBAgAABAgQIECBAgAABAgQIECBAgAABAgQIECBAgAABAgQIECBAgAABAgQIECBAgAABAgQIECBAoCMFvAfUkdfae1PeA+rCS9cyAQIECBAgQIAAAQIECKxSoGBDgAABAgQIECBAgAABAgQIECBAgAABAgQ6RGBykt/Hr5NsN9C+JkyYkG233bYS22yzTSUmTpyYTTbZZKBby2+CwCeffJJ33323Eu+8807efvvtSsydO3cwqnkryQvVmJWkJ/whQIAAAQIECBAgQIAAAQIECBAgQIAAAQIECBAgQIAAAQIECBAgQIAAAQIECBAgQIAAAQIECBAgQIAAAQIECBCon4D54vrZdsTO5os74ho1QYAAAQIECBAgQIAAAQIECBAgQIAAAQIECBAgQIAAAQIECBAgQIAAAQIECBAgQIAAAQIECBAgQIAAAQIECBAgQIAAAQIECBAgQIBA6wt4D6j176ipFXoPqKn8DidAgAABAgQIECBAgACBJggUTTjTkQQIECBAgAABAgQIECBAgAABAgQIECBAYKACGyXZqxpTkuyZZHjZTceNG5eddtopO+64Y3bYYYdsv/32lRg5cmTZLeW1kcCSJUvy5ptvVuKNN97I66+/ntdeey3z588fSBfLkjyfZGaSGdX4bCAbyiVAgAABAgQIECBAgAABAgQIECBAgAABAgQIECBAgAABAgQIECBAgAABAgQIECBAgAABAgQIECBAgAABAgQIdLGA+eIuvvzBbt188WCL2o8AAQIECBAgQIAAAQIECBAgQIAAAQIECBAgQIAAAQIECBAgQIAAAQIECBAgQIAAAQIECBAgQIAAAQIECBAgQIAAAQIECBAgQIAAgS4S8B5QF112vVv1HlC9he1PgAABAgQIECBAgAABAs0SKJp1sHMJECBAgAABAgQIECBAgAABAgQIECBAgEA/BLZMsk+Sv6jG9v3I/ZOlu+yyS3pi1113zc4771yJMWPGlN1OXgcLLFy4MK+++molXn755Ur0/P0A/ryZ5LlqPJvk/QHsJZUAAQIECBAgQIAAAQIECBAgQIAAAQIECBAgQIAAAQIECBAgQIAAAQIECBAgQIAAAQIECBAgQIAAAQIECBAg0MkC5os7+XZbtDfzxS16McoiQIAAAQIECBAgQIAAAQIECBAgQIAAAQIECBAgQIAAAQIECBAgQIAAAQIECBAgQIAAAQIECBAgQIAAAQIECBAgQIAAAQIECBAgQKCZAt4DaqZ+l57tPaAuvXhtEyBAgAABAgQIECBAoIMEig7qRSsECBAgQIAAAQIECBAgQIAAAQIECBAg0DkCPf9D4P5J9qvGFmVa22WXXbL77rtXYtKkSdltt90yfPjwMlvJIVARWLZsWV566aXMnj07L774YiVeeeWVsjofJHm6Gk8leb/sRvIIECBAgAABAgQIECBAgAABAgQIECBAgAABAgQIECBAgAABAgQIECBAgAABAgQIECBAgAABAgQIECBAgAABAm0uYL64zS+wU8s3X9ypN6svAgQIECBAgAABAgQIECBAgAABAgQIECBAgAABAgQIECBAgAABAgQIECBAgAABAgQIECBAgAABAgQIECBAgAABAgQIECBAgAABAgRWIeA9IJ9GSwp4D6glr0VRBAgQIECAAAECBAgQILAKgYIMAQIECBAgQIAAAQIECBAgQIAAAQIECBBoAYGxSaZW44AkW/W3pvHjx2fPPffM5MmTs8cee1RixIgR/d3GegL9Fli6dGleeOGFSsyaNSvPP/985s2b1+99kryX5MkkT1RjQZlN5BAgQIAAAQIECBAgQIAAAQIECBAgQIAAAQIECBAgQIAAAQIECBAgQIAAAQIECBAgQIAAAQIECBAgQIAAAQIE2kDAfHEbXJIS/38B88W+DAIECBAgQIAAAQIECBAgQIAAAQIECBAgQIAAAQIECBAgQIAAAQIECBAgQIAAAQIECBAgQIAAAQIECBAgQIAAAQIECBAgQIAAAQIEOkjAe0AddJnd1or3gLrtxvVLgAABAgQIECBAgACB9hEo2qdUlRIgQIAAAQIECBAgQIAAAQIECBAgQIBABwkMTXJwkoOqMam/vU2ePDl77bVXJaZMmZLNNtusv1tYT6BuAh999FFmzpyZGTNmVGLWrFllzpqd5LFqPJpkRZlN5BAgQIAAAQIECBAgQIAAAQIECBAgQIAAAQIECBAgQIAAAQIECBAgQIAAAQIECBAgQIAAAQIECBAgQIAAAQIEWkDAfHELXIIS6idgvrh+tnYmQIAAAQIECBAgQIAAAQIECBAgQIAAAQIECBAgQIAAAQIECBAgQIAAAQIECBAgQIAAAQIECBAgQIAAAQIECBAgQIAAAQIECBAgQGBQBbwHNKicNms1Ae8BtdqNqIcAAQIECBAgQIAAAQLdKVB0Z9u6JkCAAAECBAgQIECAAAECBAgQIECAAIEmCGyb5NBqHJxkeK01DBs2LPvuu2/22WefSuy9994ZOXJkrenWEWi6wJIlS/Lcc89V4tlnn80zzzyT5cuX96euZUkeqcbDSd7uT7K1BAgQIECAAAECBAgQIECAAAECBAgQIECAAAECBAgQIECAAAECBAgQIECAAAECBAgQIECAAAECBAgQIECAAIEmCJgvbgK6I1tDwHxxa9yDKggQIECAAAECBAgQIECAAAECBAgQIECAAAECBAgQIECAAAECBAgQIECAAAECBAgQIECAAAECBAgQIECAAAECBAgQIECAAAECBAgQqAh4D8iH0LUC3gPq2qvXOAECBAgQIECAAAECBJoqUDT1dIcTIECAAAECBAgQIECAAAECBAgQIECAQKcLHJbk8CQ9f92u1maHDh2aAw44IPvtt1/233//7LvvvhkyZEit6dYRaHmBlStX5plnnslTTz2Vp59+Ok8++WRWrFjRn7rfSvJQkgerf+1PrrUECBAgQIAAAQIECBAgQIAAAQIECBAgQIAAAQIECBAgQIAAAQIECBAgQIAAAQIECBAgQIAAAQIECBAgQIAAgXoJmC+ul6x921rAfHFbX5/iCRAgQIAAAQIECBAgQIAAAQIECBAgQIAAAQIECBAgQIAAAQIECBAgQIAAAQIECBAgQIAAAQIECBAgQIAAAQIECBAgQIAAAQIECLSjgPeA2vHW1Fx3Ae8B1Z3YAQQIECBAgAABAgQIECCQpKBAgAABAgQIECBAgAABAgQIECBAgAABAgQGUWCDJEclOTLJEUnWrnXvKVOmZOrUqZU44IADMmzYsFpTrSPQ9gLLly/Pk08+mSeeeKISM2fO7E9P3yZ5IMn9Se5L8kV/kq0lQIAAAQIECBAgQIAAAQIECBAgQIAAAQIECBAgQIAAAQIECBAgQIAAAQIECBAgQIAAAQIECBAgQIAAAQIECAxAwHzxAPCkdq+A+eLuvXudEyBAgAABAgQIECBAgAABAgQIECBAgAABAgQIECBAgAABAgQIECBAgAABAgQIECBAgAABAgQIECBAgAABAgQIECBAgAABAgQIEKiTgPeA6gRr284W8B5QZ9+v7ggQIECAAAECBAgQINAsgaJZBzuXAAECBAgQIECAAAECBAgQIECAAAECBDpGYMskxyQ5OslBtXY1YcKEHHzwwTnooIMqsf7669eaah2Bjhf48ssv89hjj1Xi0Ucfzdy5c/vT82NJ7k1yT5L3+5NoLQECBAgQIECAAAECBAgQIECAAAECBAgQIECAAAECBAgQIECAAAECBAgQIECAAAECBAgQIECAAAECBAgQIECgBgHzxTUgWUKgPwLmi/ujZS0BAgQIECBAgAABAgQIECBAgAABAgQIECBAgAABAgQIECBAgAABAgQIECBAgAABAgQIECBAgAABAgQIECBAgAABAgQIECBAgAABAlUB7wH5FAgMsoD3gAYZ1HYECBAgQIAAAQIECBDoUoGiS/vWNgECBAgQIECAAAECBAgQIECAAAECBAgMTGDHJMclOTbJ5Fq3Ouyww3LooYfmkEMOyU477VRrmnUEul7gtddeyyOPPJKHH344Dz30UH88ZiW5O8ldSV7vT6K1BAgQIECAAAECBAgQIECAAAECBAgQIECAAAECBAgQIECAAAECBAgQIECAAAECBAgQIECAAAECBAgQIECAAIE/EjBf7HMg0EAB88UNxHYUAQIECBAgQIAAAQIECBAgQIAAAQIECBAgQIAAAQIECBAgQIAAAQIECBAgQIAAAQIECBAgQIAAAQIECBAgQIAAAQIECBAgQIAAgfYS8B5Qe92XattcwHtAbX6ByidAgAABAgQIECBAgECTBIomnetYAgQIECBAgAABAgQIECBAgAABAgQIEGg/gZ2TnJDk+CS71lL+uHHjcsQRR+Twww+vxIgRI2pJs4YAgV4Eli5dmgcffLASDzzwQObPn1+r18v/+8/unUnuSPJqrUnWESBAgAABAgQIECBAgAABAgQIECBAgAABAgQIECBAgAABAgQIECBAgAABAgQIECBAgAABAgQIECBAgAABAl0rYL64a69e460kYL64lW5DLQQIECBAgAABAgQIECBAgAABAgQIECBAgAABAgQIECBAgAABAgQIECBAgAABAgQIECBAgAABAgQIECBAgAABAgQIECBAgAABAgSaIuA9oKawO5TAnwp4D8gXQYAAAQIECBAgQIAAAQK1ChS1LrSOAAECBAgQIECAAAECBAgQIECAAAECBLpSYLskJyU5MclutQhMmjQpRx11VI488shMmTKllhRrCBAYgMDMmTNz//3357777svs2bNr3emlJLcnuS3JW7UmWUeAAAECBAgQIECAAAECBAgQIECAAAECBAgQIECAAAECBAgQIECAAAECBAgQIECAAAECBAgQIECAAAECBAh0vID54o6/Yg22u4D54na/QfUTIECAAAECBAgQIECAAAECBAgQIECAAAECBAgQIECAAAECBAgQIECAAAECBAgQIECAAAECBAgQIECAAAECBAgQIECAAAECBAgQqEnAe0A1MVlEoHkC3gNqnr2TCRAgQIAAAQIECBAg0OoCRasXqD4CBAgQIECAAAECBAgQIECAAAECBAgQaLjA+CQnJ5mWZEotp0+dOjXHHHNMjj766EycOLGWFGsIEKiDwJw5c3LvvffmnnvuyRNPPFHrCTOTTE9ya5J5tSZZR4AAAQIECBAgQIAAAQIECBAgQIAAAQIECBAgQIAAAQIECBAgQIAAAQIECBAgQIAAAQIECBAgQIAAAQIECHSMgPnijrlKjXSbgPnibrtx/RIgQIAAAQIECBAgQIAAAQIECBAgQIAAAQIECBAgQIAAAQIECBAgQIAAAQIECBAgQIAAAQIECBAgQIAAAQIECBAgQIAAAQIECHS4gPeAOvyCtde5At4D6ty71RkBAgQIECBAgAABAgTKCBRlkuQQIECAAAECBAgQIECAAAECBAgQIECAQMcJrJXk1CSnJDm0lu6OOOKIHHfccTn22GMzduzYWlKsIUCggQILFizI3XffnbvuuisPPPBArSc/nOSWJDcn+a7WJOsIECBAgAABAgQIECBAgAABAgQIECBAgAABAgQIECBAgAABAgQIECBAgAABAgQIECBAgAABAgQIECBAgACBthMwX9x2V6ZgAr0LmC/2hRAgQIAAAQIECBAgQIAAAQIECBAgQIAAAQIECBAgQIAAAQIECBAgQIAAAQIECBAgQIAAAQIECBAgQIAAAQIECBAgQIAAAQIECBBoSwHvAbXltSmawKoFvAfk6yBAgAABAgQIECBAgACBAgEBAgQIECBAgAABAgQIECBAgAABAgQIdLXA0Un+shpD+5I48sgjc8IJJ+T444/PBhts0NdyvxMg0CICX3zxRe68887ccccduf/++2upakWSm6pxby0J1hAgQIAAAQIECBAgQIAAAQIECBAgQIAAAQIECBAgQIAAAQIECBAgQIAAAQIECBAgQIAAAQIECBAgQIAAAQJtIWC+uC2uSZEEBiZgvnhgfrIJECBAgAABAgQIECBAgAABAgQIECBAgAABAgQIECBAgAABAgQIECBAgAABAgQIECBAgAABAgQIECBAgAABAgQIECBAgAABAgQINEDAe0ANQHYEgWYLeA+o2TfgfAIECBAgQIAAAQIECDRHoGjOsU4lQIAAAQIECBAgQIAAAQIECBAgQIAAgSYK7JLk9CSnJdm0rzoOOeSQnHTSSTnxxBMzZsyYvpb7nQCBFhdYuHBhbr/99tx222155JFHaqn24yQ3JrkhySu1JFhDgAABAgQIECBAgAABAgQIECBAgAABAgQIECBAgAABAgQIECBAgAABAgQIECBAgAABAgQIECBAgAABAgQItJSA+eKWug7FEGisgPnixno7jQABAgQIECBAgAABAgQIECBAgAABAgQIECBAgAABAgQIECBAgAABAgQIECBAgAABAgQIECBAgAABAgQIECBAgAABAgQIECBAgEAvAt4D8nkQ6GIB7wF18eVrnQABAgQIECBAgACBrhMouq5jDRMgQIAAAQIECBAgQIAAAQIECBAgQKA7BUYmOSPJXyXZty+CvfbaKyeffHKmTZuWTTfdtK/lfidAoE0FPv7440yfPj233nprZsyYUUsXzyT5zyTXJ1lSS4I1BAgQIECAAAECBAgQIECAAAECBAgQIECAAAECBAgQIECAAAECBAgQIECAAAECBAgQIECAAAECBAgQIECAQFMEzBc3hd2hBFpbwHxxa9+P6ggQIECAAAECBAgQIECAAAECBAgQIECAAAECBAgQIECAAAECBAgQIECAAAECBAgQIECAAAECBAgQIECAAAECBAgQIECAAAECBDpSwHtAHXmtmiIwMAHvAQ3MTzYBAgQIECBAgAABAgRaXaBo9QLVR4AAAQIECBAgQIAAAQIECBAgQIAAAQIDEtgvyV9XY3hvO2299dY59dRTc8opp2THHXcc0KGSCRBoP4HXX389t9xyS26++ea8++67fTWwLMl/VOPpvhb7nQABAgQIECBAgAABAgQIECBAgAABAgQIECBAgAABAgQIECBAgAABAgQIECBAgAABAgQIECBAgAABAgQIEGiYgPnihlE7iEB7C5gvbu/7Uz0BAgQIECBAgAABAgQIECBAgAABAgQIECBAgAABAgQIECBAgAABAgQIECBAgAABAgQIECBAgAABAgQIECBAgAABAgQIECBAgEDLC3gPqOWvSIEEWkPAe0CtcQ+qIECAAAECBAgQIECAwGAKFIO5mb0IECBAgAABAgQIECBAgAABAgQIECBAoCUERiU5qxqTeqtorbXWymmnnVaJqVOntkTxiiBAoPkCjz/+eG666abceOON+e677/oqaHaSa6uxuK/FfidAgAABAgQIECBAgAABAgQIECBAgAABAgQIECBAgAABAgQIECBAgAABAgQIECBAgAABAgQIECBAgAABAgQGXcB88aCT2pBAdwmYL+6u+9YtAQIECBAgQIAAAQIECBAgQIAAAQIECBAgQIAAAQIECBAgQIAAAQIECBAgQIAAAQIECBAgQIAAAQIECBAgQIAAAQIECBAgQIBA3QS8B1Q3WhsT6A4B7wF1xz3rkgABAgQIECBAgACBzhcoOr9FHRIgQIAAAQIECBAgQIAAAQIECBAgQKBrBPZOck6Ss5Os1lvXhx12WE4//fRKrLZar0u7Bk+jBAj8ucBPP/2UG264oRIPPfRQX0Q/JbkmydVJ/quvxX4nQIAAAQIECBAgQIAAAQIECBAgQIAAAQIECBAgQIAAAQIECBAgQIAAAQIECBAgQIAAAQIECBAgQIAAAQIEBixgvnjAhDYgQOCPBcwX+x4IECBAgAABAgQIECBAgAABAgQIECBAgAABAgQIECBAgAABAgQIECBAgAABAgQIECBAgAABAgQIECBAgAABAgQIECBAgAABAgQIlBLwHlApNkkECKxKwHtAvg0CBAgQIECAAAECBAi0t0DR3uWrngABAgQIECBAgAABAgQIECBAgAABAgSS/E01/qI3jQkTJuSMM86oxMSJE8ERIECgXwJz5szJ9ddfX4m5c+f2lftckn+vRl9r/U6AAAECBAgQIECAAAECBAgQIECAAAECBAgQIECAAAECBAgQIECAAAECBAg6gE8JAAAgAElEQVQQIECAAAECBAgQIECAAAECBAj0T8B8cf+8rCZAoISA+eISaFIIECBAgAABAgQIECBAgAABAgQIECBAgAABAgQIECBAgAABAgQIECBAgAABAgQIECBAgAABAgQIECBAgAABAgQIECBAgAABAgS6TcB7QN124/ol0AQB7wE1Ad2RBAgQIECAAAECBAgQGKBAMcB86QQIECBAgAABAgQIECBAgAABAgQIECDQHIEtk5yX5NwkY3orYdq0aTnzzDNzzDHHNKdSpxIg0HEC99xzT6677rpMnz69r94WJrkqyZVJ3u9rsd8JECBAgAABAgQIECBAgAABAgQIECBAgAABAgQIECBAgAABAgQIECBAgAABAgQIECBAgAABAgQIECBAgACBVQqYL/ZxECDQNAHzxU2jdzABAgQIECBAgAABAgQIECBAgAABAgQIECBAgAABAgQIECBAgAABAgQIECBAgAABAgQIECBAgAABAgQIECBAgAABAgQIECBAgEDrCXgPqPXuREUEukbAe0Bdc9UaJUCAAAECBAgQIECgzQWKNq9f+QQIECBAgAABAgQIECBAgAABAgQIEOg2gYOSnJ/k1N4a32qrrXLWWWfl7LPPzrhx47rNSL8ECDRIYP78+bnmmmty7bXX5r333uvr1JuTXJHksb4W+p0AAQIECBAgQIAAAQIECBAgQIAAAQIECBAgQIAAAQIECBAgQIAAAQIECBAgQIAAAQIECBAgQIAAAQIECBD4RcB8sY+BAIGWETBf3DJXoRACBAgQIECAAAECBAgQIECAAAECBAgQIECAAAECBAgQIECAAAECBAgQIECAAAECBAgQIECAAAECBAgQIECAAAECBAgQIECAAIHGC3gPqPHmTiRAYBUC3gPyaRAgQIAAAQIECBAgQKC1BYrWLk91BAgQIECAAAECBAgQIECAAAECBAgQIFAVOCvJBUn26k3k2GOPzTnnnJPjjz8eHAECBBoqcOedd+bqq6/O3Xff3de5M5JcnuTavhb6nQABAgQIECBAgAABAgQIECBAgAABAgQIECBAgAABAgQIECBAgAABAgQIECBAgAABAgQIECBAgAABAgQIdLGA+eIuvnytE2gHAfPF7XBLaiRAgAABAgQIECBAgAABAgQIECBAgAABAgQIECBAgAABAgQIECBAgAABAgQIECBAgAABAgQIECBAgAABAgQIECBAgAABAgQIEBgEAe8BDQKiLQgQqJ+A94DqZ2tnAgQIECBAgAABAgQIlBUoyibKI0CAAAECBAgQIECAAAECBAgQIECAAIG6C6yb5KIkFyYZv6rTRo8enXPPPbcS22yzTd2LcgABAgR6E3jnnXdy1VVXVWLRokW9LZ2X5LIklyb5mioBAgQIECBAgAABAgQIECBAgAABAgQIECBAgAABAgQIECBAgAABAgQIECBAgAABAgQIECBAgAABAgQIECAQ88U+AgIE2k7AfHHbXZmCCRAgQIAAAQIECBAgQIAAAQIECBAgQIAAAQIECBAgQIAAAQIECBAgQIAAAQIECBAgQIAAAQIECBAgQIAAAQIECBAgQIAAAQIE+hbwHlDfRlYQINBiAt4DarELUQ4BAgQIECBAgAABAl0tUHR195onQIAAAQIECBAgQIAAAQIECBAgQIBAawpMTHJxkouSDF9ViXvssUfOO++8SgwZMqQ1O1EVAQJdK7By5cpceeWVlXjhhRd6c1iW5NIklySZ07VgGidAgAABAgQIECBAgAABAgQIECBAgAABAgQIECBAgAABAgQIECBAgAABAgQIECBAgAABAgQIECBAgACBbhYwX9zNt693Ah0iYL64Qy5SGwQIECBAgAABAgQIECBAgAABAgQIECBAgAABAgQIECBAgAABAgQIECBAgAABAgQIECBAgAABAgQIECBAgAABAgQIECBAgACB7hbwHlB337/uCXSEgPeAOuIaNUGAAAECBAgQIECAQJsLFG1ev/IJECBAgAABAgQIECBAgAABAgQIECDQSQKTk/xtkjN7a2ratGk5//zzc+ihh3ZS73ohQKCDBR5++OFcccUVmT59el9dXpfk35LM6muh3wkQIECAAAECBAgQIECAAAECBAgQIECAAAECBAgQIECAAAECBAgQIECAAAECBAgQIECAAAECBAgQIECAQAcImC/ugEvUAgECfy5gvthXQYAAAQIECBAgQIAAAQIECBAgQIAAAQIECBAgQIAAAQIECBAgQIAAAQIECBAgQIAAAQIECBAgQIAAAQIECBAgQIAAAQIECBAg0GYC3gNqswtTLgECtQl4D6g2J6sIECBAgAABAgQIECAw2ALFYG9oPwIECBAgQIAAAQIECBAgQIAAAQIECBDot8DBSf4uybGryhw+fHguvPDCXHDBBdluu+36fYAEAgQItILAW2+9lcsvvzyXXXZZli1b1ltJdyf51ySPtkLdaiBAgAABAgQIECBAgAABAgQIECBAgAABAgQIECBAgAABAgQIECBAgAABAgQIECBAgAABAgQIECBAgAABAoMsYL54kEFtR4BAawqYL27Ne1EVAQIECBAgQIAAAQIECBAgQIAAAQIECBAgQIAAAQIECBAgQIAAAQIECBAgQIAAAQIECBAgQIAAAQIECBAgQIAAAQIECBAgQIDALwLeA/IxECDQFQLeA+qKa9YkAQIECBAgQIAAAQItJFC0UC1KIUCAAAECBAgQIECAAAECBAgQIECAQLcJHJfk75McuKrGx48fn4suuqgSo0aN6jYf/RIg0KECixcvzqWXXlqJefPm9dbl40n+JcldHUqhLQIECBAgQIAAAQIECBAgQIAAAQIECBAgQIAAAQIECBAgQIAAAQIECBAgQIAAAQIECBAgQIAAAQIECBDoLgHzxd1137olQKAqYL7Yp0CAAAECBAgQIECAAAECBAgQIECAAAECBAgQIECAAAECBAgQIECAAAECBAgQIECAAAECBAgQIECAAAECBAgQIECAAAECBAgQINBiAt4DarELUQ4BAo0R8B5QY5ydQoAAAQIECBAgQIAAgQIBAQIECBAgQIAAAQIECBAgQIAAAQIECDRc4JQk/5Bk71WdPGnSpFx88cU599xzG16cAwkQINBIgauuuiqXXHJJZs+e3duxM5L8c5JbGlmbswgQIECAAAECBAgQIECAAAECBAgQIECAAAECBAgQIECAAAECBAgQIECAAAECBAgQIECAAAECBAgQIECAwCAJmC8eJEjbECDQ/gLmi9v/DnVAgAABAgQIECBAgAABAgQIECBAgAABAgQIECBAgAABAgQIECBAgAABAgQIECBAgAABAgQIECBAgAABAgQIECBAgAABAgQIEGhjAe8BtfHlKZ0AgcEV8B7Q4HrajQABAgQIECBAgAABAn8sUOAgQIAAAQIECBAgQIAAAQIECBAgQIAAgYYJnJ7kH5P8elUnHnjggfnNb36TE044oWFFOYgAAQKtIHDHHXfkt7/9bR5//PHeyvnvJP+U5IZWqFkNBAgQIECAAAECBAgQIECAAAECBAgQIECAAAECBAgQIECAAAECBAgQIECAAAECBAgQIECAAAECBAgQIECgDwHzxT4RAgQIrELAfLFPgwCB/2Hn3mP2rMs8gX+fGsXVhImSMAwRwoKCElgQpm53JYAhMuFYNIUW2qVAB1qFUtryFltpORRa6JFSGFuh2CIFCs1Q5JQZQhyI7nbtgLCgw0FYAoZhSdAMMSxqbNYq474+PG/7Hp7Dffg0IUTe+/79ru/nutP6R6+LAAECBAgQIECAAAECBAgQIECAAAECBAgQIECAAAECBAgQIECAAAECBAgQIECAAAECBAgQIECAAAECBAgQIECAAAECBAgQ6KKAfUBdxHYVAQLlErAPqFz9Ui0BAgQIECBAgAABAuUQaJSjTFUSIECAAAECBAgQIECAAAECBAgQIECg1AITk8xKcsRAKcaOHZvp06fnuOOOK3VQxRMgQGCkAo899lhWr16d+++/f2dHPZVkRZKNI73P+wQIECBAgAABAgQIECBAgAABAgQIECBAgAABAgQIECBAgAABAgQIECBAgAABAgQIECBAgAABAgQIECBAoAMC5os7gOpIAgSqKWC+uJp9lYoAAQIECBAgQIAAAQIECBAgQIAAAQIECBAgQIAAAQIECBAgQIAAAQIECBAgQIAAAQIECBAgQIAAAQIECBAgQIAAAQIECBAgUBAB+4AK0ghlECBQfAH7gIrfIxUSIECAAAECBAgQIFAegUZ5SlUpAQIECBAgQIAAAQIECBAgQIAAAQIESicwIcmlSY4cqPIJEyZkxowZGTNmTOnCKZgAAQKdFNi6dWtWrVqVu+++e2fXPJlkWZKdPtTJOp1NgAABAgQIECBAgAABAgQIECBAgAABAgQIECBAgAABAgQIECBAgAABAgQIECBAgAABAgQIECBAgAABAgT6CZgv9jkQIEBgmALmi4cJ5zUCBAgQIECAAAECBAgQIECAAAECBAgQIECAAAECBAgQIECAAAECBAgQIECAAAECBAgQIECAAAECBAgQIECAAAECBAgQIECAAIFWAvYB+S4IECAwTAH7gIYJ5zUCBAgQIECAAAECBAj0E2jQIECAAAECBAgQIECAAAECBAgQIECAAIG2C3w1SV+SMQOdfPbZZ+eSSy7J5z//+bZf7kACBAhUSeDHP/5xbrjhhtx+++07i7U1ydIkf1+l7LIQIECAAAECBAgQIECAAAECBAgQIECAAAECBAgQIECAAAECBAgQIECAAAECBAgQIECAAAECBAgQIECAQGkEzBeXplUKJUCg6ALmi4veIfURIECAAAECBAgQIECAAAECBAgQIECAAAECBAgQIECAAAECBAgQIECAAAECBAgQIECAAAECBAgQIECAAAECBAgQIECAAAECBAotYB9QodujOAIEyiRgH1CZuqVWAgQIECBAgAABAgSKJtAoWkHqIUCAAAECBAgQIECAAAECBAgQIECAQIkFTkgyJ8mxA2U499xzM3PmzBx66KEljql0AgQIdF/g2WefzcqVK/Od73xnZ5f/U5IlSR7pfoVuJECAAAECBAgQIECAAAECBAgQIECAAAECBAgQIECAAAECBAgQIECAAAECBAgQIECAAAECBAgQIECAAIEaCpgvrmHTRSZAoDsC5ou74+wWAgQIECBAgAABAgQIECBAgAABAgQIECBAgAABAgQIECBAgAABAgQIECBAgAABAgQIECBAgAABAgQIECBAgAABAgQIECBAgEBFBOwDqkgjxSBAoHgC9gEVrycqIkCAAAECBAgQIECg+AKN4peoQgIECBAgQIAAAQIECBAgQIAAAQIECBRe4KgklyU5eaBKzznnnMyePTuHHHJI4cMokAABAkUWeO6557J8+fKsX79+Z2U+lOS6JD8ocha1ESBAgAABAgQIECBAgAABAgQIECBAgAABAgQIECBAgAABAgQIECBAgAABAgQIECBAgAABAgQIECBAgEBpBcwXl7Z1CidAoGwC5ovL1jH1EiBAgAABAgQIECBAgAABAgQIECBAgAABAgQIECBAgAABAgQIECBAgAABAgQIECBAgAABAgQIECBAgAABAgQIECBAgAABAgS6KmAfUFe5XUaAQJ0F7AOqc/dlJ0CAAAECBAgQIEBgqAKNob7geQIECBAgQIAAAQIECBAgQIAAAQIECBD4k8AhSeYmOWsgk0mTJuXSSy/NYYcdho0AAQIE2ijwzDPPZNmyZbnjjjt2duqdSRYnea6NVzuKAAECBAgQIECAAAECBAgQIECAAAECBAgQIECAAAECBAgQIECAAAECBAgQIECAAAECBAgQIECAAAECBOorYL64vr2XnACBHguYL+5xA1xPgAABAgQIECBAgAABAgQIECBAgAABAgQIECBAgAABAgQIECBAgAABAgQIECBAgAABAgQIECBAgAABAgQIECBAgAABAgQIECiWgH1AxeqHaggQqJGAfUA1araoBAgQIECAAAECBAgMW6Ax7De9SIAAAQIECBAgQIAAAQIECBAgQIAAgfoK/FWSeUkuGojg9NNPT19fX0aPHl1fJckJECDQBYFt27Zl6dKluffee3d2201JFiX51y6U5AoCBAgQIECAAAECBAgQIECAAAECBAgQIECAAAECBAgQIECAAAECBAgQIECAAAECBAgQIECAAAECBAgQqJ6A+eLq9VQiAgRKKmC+uKSNUzYBAgQIECBAgAABAgQIECBAgAABAgQIECBAgAABAgQIECBAgAABAgQIECBAgAABAgQIECBAgAABAgQIECBAgAABAgQIECBAoD0C9gG1x9EpBAgQGLGAfUAjJnQAAQIECBAgQIAAAQIVFmhUOJtoBAgQIECAAAECBAgQIECAAAECBAgQaLfAqCTffP+f3VodfuKJJ+ayyy7L0Ucf3e67nUeAAAECOxF44okncv311+fhhx8e6KlfJ7n2/X+2wyRAgAABAgQIECBAgAABAgQIECBAgAABAgQIECBAgAABAgQIECBAgAABAgQIECBAgAABAgQIECBAgAABAoMQMF88CCSPECBAoBcC5ot7oe5OAgQIECBAgAABAgQIECBAgAABAgQIECBAgAABAgQIECBAgAABAgQIECBAgAABAgQIECBAgAABAgQIECBAgAABAgQIECBAgEDPBOwD6hm9iwkQILBzAfuAfCEECBAgQIAAAQIECBD4oEADCgECBAgQIECAAAECBAgQIECAAAECBAgMSuD8JJcn2bfV00cddVS+8Y1v5KSTThrUYR4iQIAAgc4IPPTQQ7nuuuvygx/8YKALXktyTZJbOlOBUwkQIECAAAECBAgQIECAAAECBAgQIECAAAECBAgQIECAAAECBAgQIECAAAECBAgQIECAAAECBAgQIECgIgLmiyvSSDEIEKi2gPniavdXOgIECBAgQIAAAQIECBAgQIAAAQIECBAgQIAAAQIECBAgQIAAAQIECBAgQIAAAQIECBAgQIAAAQIECBAgQIAAAQIECBAgQIBAEvuAfAYECBAogYB9QCVokhIJECBAgAABAgQIEOiaQKNrN7mIAAECBAgQIECAAAECBAgQIECAAAEC5RQ4Icn8JP+lVfkHH3xw5s2bl4kTJ5YznaoJECBQUYGNGzdm0aJF+elPfzpQwv+RZGGSRypKIBYBAgQIECBAgAABAgQIECBAgAABAgQIECBAgAABAgQIECBAgAABAgQIECBAgAABAgQIECBAgAABAgQIDE/AfPHw3LxFgACBngqYL+4pv8sJECBAgAABAgQIECBAgAABAgQIECBAgAABAgQIECBAgAABAgQIECBAgAABAgQIECBAgAABAgQIECBAgAABAgQIECBAgAABAp0QsA+oE6rOJECAQIcF7APqMLDjCRAgQIAAAQIECBAohUCjFFUqkgABAgQIECBAgAABAgQIECBAgAABAt0X+FySK5KMb3X1nnvumXnz5mXGjBndr8yNBAgQIDBogVWrVmXRokV56623BnpnU5Krfv/7/b8M+lAPEiBAgAABAgQIECBAgAABAgQIECBAgAABAgQIECBAgAABAgQIECBAgAABAgQIECBAgAABAgQIECBAgEAVBcwXV7GrMhEgUDsB88W1a7nABAgQIECAAAECBAgQIECAAAECBAgQIECAAAECBAgQIECAAAECBAgQIECAAAECBAgQIECAAAECBAgQIECAAAECBAgQIECAQPUE7AOqXk8lIkCghgL2AdWw6SITIECAAAECBAgQIPAngQYLAgQIECBAgAABAgQIECBAgAABAgQIEPgzgd1+/7+uTPKNgVzmzp2byy+/PB/72MfQESBAgEAJBN59991cc801Wbx48c6qve793/9/XYJISiRAgAABAgQIECBAgAABAgQIECBAgAABAgQIECBAgAABAgQIECBAgAABAgQIECBAgAABAgQIECBAgACB9gmYL26fpZMIECBQCAHzxYVogyIIECBAgAABAgQIECBAgAABAgQIECBAgAABAgQIECBAgAABAgQIECBAgAABAgQIECBAgAABAgQIECBAgAABAgQIECBAgAABAkMVsA9oqGKeJ0CAQMEF7AMqeIOUR4AAAQIECBAgQIBAxwQaHTvZwQQIECBAgAABAgQIECBAgAABAgQIECifwHlJrkryqValT548OfPnz88BBxxQvmQqJkCAAIG8/PLLWbhwYTZs2DCQxs+TXJHkNlwECBAgQIAAAQIECBAgQIAAAQIECBAgQIAAAQIECBAgQIAAAQIECBAgQIAAAQIECBAgQIAAAQIECBAgUAsB88W1aLOQBAjUVcB8cV07LzcBAgQIECBAgAABAgQIECBAgAABAgQIECBAgAABAgQIECBAgAABAgQIECBAgAABAgQIECBAgAABAgQIECBAgAABAgQIECBQQgH7gErYNCUTIEBgsAL2AQ1WynMECBAgQIAAAQIECFRFoFGVIHIQIECAAAECBAgQIECAAAECBAgQIEBgBAL/NcnVSY5rdcaXvvSlLFiwIMcee+wIrvAqAQIECBRF4PHHH89VV12V73//+wOV9FiSBUn+e1FqVgcBAgQIECBAgAABAgQIECBAgAABAgQIECBAgAABAgQIECBAgAABAgQIECBAgAABAgQIECBAgAABAgQItFXAfHFbOR1GgACBYguYLy52f1RHgAABAgQIECBAgAABAgQIECBAgAABAgQIECBAgAABAgQIECBAgAABAgQIECBAgAABAgQIECBAgAABAgQIECBAgAABAgQI1FrAPqBat194AgTqJmAfUN06Li8BAgQIECBAgACB+go06htdcgIECBAgQIAAAQIECBAgQIAAAQIECOQvkixMMr2VxX777Zcrr7wykydPRkWAAAECFRTYsGHDH36ff/XVVwdKtzrJ/CT/VsH4IhEgQIAAAQIECBAgQIAAAQIECBAgQIAAAQIECBAgQIAAAQIECBAgQIAAAQIECBAgQIAAAQIECBAgQKCOAuaL69h1mQkQIPC+gPlinwIBAgQIECBAgAABAgQIECBAgAABAgQIECBAgAABAgQIECBAgAABAgQIECBAgAABAgQIECBAgAABAgQIECBAgAABAgQIECBAoDAC9gEVphUKIUCAQPcF7APqvrkbCRAgQIAAAQIECBDorkCju9e5jQABAgQIECBAgAABAgQIECBAgAABAoUROD/JNUn2bFXR/Pnzc+WVV2bUqFGFKVghBAgQINB+ge3bt//h9/uFCxcOdPhbSS5Pckv7b3ciAQIECBAgQIAAAQIECBAgQIAAAQIECBAgQIAAAQIECBAgQIAAAQIECBAgQIAAAQIECBAgQIAAAQIECHRRwHxxF7FdRYAAgaIKmC8uamfURYAAAQIECBAgQIAAAQIECBAgQIAAAQIECBAgQIAAAQIECBAgQIAAAQIECBAgQIAAAQIECBAgQIAAAQIECBAgQIAAAQIECNRIwD6gGjVbVAIECAwkYB+Qb4MAAQIECBAgQIAAgSoLNKocTjYCBAgQIECAAAECBAgQIECAAAECBAi0EPjrJNcmOb6VzhlnnJGrr746Bx10EDwCBAgQqJHACy+8kAULFuSee+4ZKPWjSeYl+ecasYhKgAABAgQIECBAgAABAgQIECBAgAABAgQIECBAgAABAgQIECBAgAABAgQIECBAgAABAgQIECBAgACBKgiYL65CF2UgQIBAmwXMF7cZ1HEECBAgQIAAAQIECBAgQIAAAQIECBAgQIAAAQIECBAgQIAAAQIECBAgQIAAAQIECBAgQIAAAQIECBAgQIAAAQIECBAgQIAAgV0L2Ae0ayNPECBAoHYC9gHVruUCEyBAgAABAgQIEKiFQKMWKYUkQIAAAQIECBAgQIAAAQIECBAgQIDAHwUWJ/lGK4xDDjkkCxcuzGmnncaKAAECBGossGXLlixYsCDPPvvsQArXJZlbYyLRCRAgQIAAAQIECBAgQIAAAQIECBAgQIAAAQIECBAgQIAAAQIECBAgQIAAAQIECBAgQIAAAQIECBAgUCYB88Vl6pZaCRAg0AMB88U9QHclAQIECBAgQIAAAQIECBAgQIAAAQIECBAgQIAAAQIECBAgQIAAAQIECBAgQIAAAQIECBAgQIAAAQIECBAgQIAAAQIECBAgUEcB+4Dq2HWZCRAgMAQB+4CGgOVRAgQIECBAgAABAgQKL9AofIUKJECAAAECBAgQIECAAAECBAgQIECAwMgFvpJkx18OPKjVUQsXLszll18+8lucQIAAAQKVEbj22mt39mfDC0nmJrmvMoEFIUCAAAECBAgQIECAAAECBAgQIECAAAECBAgQIECAAAECBAgQIECAAAECBAgQIECAAAECBAgQIECAQLUEzBdXq5/SECBAoOMC5os7TuwCAgQIECBAgAABAgQIECBAgAABAgQIECBAgAABAgQIECBAgAABAgQIECBAgAABAgQIECBAgAABAgQIECBAgAABAgQIECBAoJ4C9gHVs+9SEyBAYNgC9gENm86LBAgQIECAAAECBAgUSKBRoFqUQoAAAQIECBAgQIAAAQIECBAgQIAAgXYL/GWS65NMbnXwuHHjsuMvgBx44IHtvtd5BAgQIFABgRdffDHf/OY3s3nz5oHSbEhyWZL/U4G4IhAgQIAAAQIECBAgQIAAAQIECBAgQIAAAQIECBAgQIAAAQIECBAgQIAAAQIECBAgQIAAAQIECBAgQKAKAuaLq9BFGQgQINAjAfPFPYJ3LQECBAgQIECAAAECBAgQIECAAAECBAgQIECAAAECBAgQIECAAAECBAgQIECAAAECBAgQIECAAAECBAgQIECAAAECBAgQIFBFAfuAqthVmQgQINAlAfuAugTtGgIECBAgQN1H/F0AACAASURBVIAAAQIEOibQ6NjJDiZAgAABAgQIECBAgAABAgQIECBAgEBvBc5Pcn2STzSXsf/++2fRokUZP358byt0OwECBAiUQmDTpk2ZN29eXnnllVb1/jLJZUluKUUYRRIgQIAAAQIECBAgQIAAAQIECBAgQIAAAQIECBAgQIAAAQIECBAgQIAAAQIECBAgQIAAAQIECBAgQKC6AuaLq9tbyQgQINBVAfPFXeV2GQECBAgQIECAAAECBAgQIECAAAECBAgQIECAAAECBAgQIECAAAECBAgQIECAAAECBAgQIECAAAECBAgQIECAAAECBAgQIFA9AfuAqtdTiQgQINATAfuAesLuUgIECBAgQIAAAQIE2iDQaMMZjiBAgAABAgQIECBAgAABAgQIECBAgECRBA5MsjTJqa2Kmj17dhYvXpwPf/jDRapZLQQIECBQcIHf/va3mTt3bpYvXz5Qpd9L0pfkxYJHUR4BAgQIECBAgAABAgQIECBAgAABAgQIECBAgAABAgQIECBAgAABAgQIECBAgAABAgQIECBAgAABAgSqJmC+uGodlYcAAQIFEDBfXIAmKIEAAQIECBAgQIAAAQIECBAgQIAAAQIECBAgQIAAAQIECBAgQIAAAQIECBAgQIAAAQIECBAgQIAAAQIECBAgQIAAAQIECBAom4B9QGXrmHoJECBQAgH7gErQJCUSIECAAAECBAgQIPABgQYTAgQIECBAgAABAgQIECBAgAABAgQIVEjgkiTLknyoOdMXv/jFXH/99dnxb78IECBAgMBwBX74wx/msssuy45/t/j1uySXJrlhuOd7jwABAgQIECBAgAABAgQIECBAgAABAgQIECBAgAABAgQIECBAgAABAgQIECBAgAABAgQIECBAgAABAgSGJGC+eEhcHiZAgACBoQqYLx6qmOcJECBAgAABAgQIECBAgAABAgQIECBAgAABAgQIECBAgAABAgQIECBAgAABAgQIECBAgAABAgQIECBAgAABAgQIECBAgACBmgrYB1TTxotNgACBbgnYB9QtafcQIECAAAECBAgQINAOgUY7DnEGAQIECBAgQIAAAQIECBAgQIAAAQIEeixwSJLlSY5vVceSJUvS19fX4xJdT4AAAQJVEli6dGnmzJkzUKR/TDI7yXNVyiwLAQIECBAgQIAAAQIECBAgQIAAAQIECBAgQIAAAQIECBAgQIAAAQIECBAgQIAAAQIECBAgQIAAAQIECiRgvrhAzVAKAQIE6iBgvrgOXZaRAAECBAgQIECAAAECBAgQIECAAAECBAgQIECAAAECBAgQIECAAAECBAgQIECAAAECBAgQIECAAAECBAgQIECAAAECBAgQGIaAfUDDQPMKAQIECAxfwD6g4dt5kwABAgQIECBAgACB7gk0uneVmwgQIECAAAECBAgQIECAAAECBAgQINARgdlJlrU6+eSTT86SJUvyuc99riMXO5QAAQIE6i3w/PPPp6+vLw8++OBAEJcmWV5vJekJECBAgAABAgQIECBAgAABAgQIECBAgAABAgQIECBAgAABAgQIECBAgAABAgQIECBAgAABAgQIECDQdgHzxW0ndSABAgQIDEbAfPFglDxDgAABAgQIECBAgAABAgQIECBAgAABAgQIECBAgAABAgQIECBAgAABAgQIECBAgAABAgQIECBAgAABAgQIECBAgAABAgQI1EjAPqAaNVtUAgQIFEnAPqAidUMtBAgQIECAAAECBAi0EmhgIUCAAAECBAgQIECAAAECBAgQIECAQEkFPpdkZZK/aa7/4x//eJYtW5Zp06aVNJqyCRAgQKBMAmvWrElfX19+9atftSr7H5LMTPIvZcqkVgIECBAgQIAAAQIECBAgQIAAAQIECBAgQIAAAQIECBAgQIAAAQIECBAgQIAAAQIECBAgQIAAAQIECBRQwHxxAZuiJAIECNRRwHxxHbsuMwECBAgQIECAAAECBAgQIECAAAECBAgQIECAAAECBAgQIECAAAECBAgQIECAAAECBAgQIECAAAECBAgQIECAAAECBAgQINBPwD4gnwMBAgQIFELAPqBCtEERBAgQIECAAAECBAi0EGhQIUCAAAECBAgQIECAAAECBAgQIECAQAkFpidZmeRDzbWPGzcuy5cvz7777lvCWEomQIAAgbIKvPbaa5k9e3Y2b97cKsLvksxMsrqs+dRNgAABAgQIECBAgAABAgQIECBAgAABAgQIECBAgAABAgQIECBAgAABAgQIECBAgAABAgQIECBAgACBHguYL+5xA1xPgAABAn8uYL7YF0GAAAECBAgQIECAAAECBAgQIECAAAECBAgQIECAAAECBAgQIECAAAECBAgQIECAAAECBAgQIECAAAECBAgQIECAAAECBAjUVMA+oJo2XmwCBAgUVcA+oKJ2Rl0ECBAgQIAAAQIE6i3QqHd86QkQIECAAAECBAgQIECAAAECBAgQKJnAvklWJTmtue7dd989K1asyJQpU0oWSbkECBAgUCWBdevWZdasWXnnnXdaxdqSZEaS16qUWRYCBAgQIECAAAECBAgQIECAAAECBAgQIECAAAECBAgQIECAAAECBAgQIECAAAECBAgQIECAAAECBAh0UMB8cQdxHU2AAAECIxcwXzxyQycQIECAAAECBAgQIECAAAECBAgQIECAAAECBAgQIECAAAECBAgQIECAAAECBAgQIECAAAECBAgQIECAAAECBAgQIECAAAECpRCwD6gUbVIkAQIE6itgH1B9ey85AQIECBAgQIAAgSIKNIpYlJoIECBAgAABAgQIECBAgAABAgQIECDQQuDsJDcm+Yvmn40bNy4rVqzIPvvsA44AAQIECPRc4PXXX8+sWbOyefPmVrX8W5KLk9ze80IVQIAAAQIECBAgQIAAAQIECBAgQIAAAQIECBAgQIAAAQIECBAgQIAAAQIECBAgQIAAAQIECBAgQIAAgWILmC8udn9UR4AAAQLvC5gv9ikQIECAAAECBAgQIECAAAECBAgQIECAAAECBAgQIECAAAECBAgQIECAAAECBAgQIECAAAECBAgQIECAAAECBAgQIECAAAECFRewD6jiDRaPAAECVRGwD6gqnZSDAAECBAgQIECAQPkFGuWPIAEBAgQIECBAgAABAgQIECBAgAABAhUX+FiS1UnOa8750Y9+NDfccEOmTp1acQLxCBAgQKCMAmvXrs0ll1yS9957r1X5tyWZnuTdMmZTMwECBAgQIECAAAECBAgQIECAAAECBAgQIECAAAECBAgQIECAAAECBAgQIECAAAECBAgQIECAAAECBDooYL64g7iOJkCAAIHOCZgv7pytkwkQIECAAAECBAgQIECAAAECBAgQIECAAAECBAgQIECAAAECBAgQIECAAAECBAgQIECAAAECBAgQIECAAAECBAgQIECAAIGeCNgH1BN2lxIgQIDASAXsAxqpoPcJECBAgAABAgQIEBipQGOkB3ifAAECBAgQIECAAAECBAgQIECAAAECHRT4mySrk3ym+Y4TTzwxq1atyqc//ekOXu9oAgQIECAwMoGf/exnmTFjRh5++OFWB72UZHqSfxjZLd4mQIAAAQIECBAgQIAAAQIECBAgQIAAAQIECBAgQIAAAQIECBAgQIAAAQIECBAgQIAAAQIECBAgQIBAZQTMF1emlYIQIECgngLmi+vZd6kJECBAgAABAgQIECBAgAABAgQIECBAgAABAgQIECBAgAABAgQIECBAgAABAgQIECBAgAABAgQIECBAgAABAgQIECBAgEAFBewDqmBTRSJAgECdBOwDqlO3ZSVAgAABAgQIECBQPIFG8UpSEQECBAgQIECAAAECBAgQIECAAAECBP4gcHWS+a0sli5dmksvvRQTAQIECBAojcCyZcvS19c3UL0LkywoTRiFEiBAgAABAgQIECBAgAABAgQIECBAgAABAgQIECBAgAABAgQIECBAgAABAgQIECBAgAABAgQIECBAoDMC5os74+pUAgQIEOiBgPniHqC7kgABAgQIECBAgAABAgQIECBAgAABAgQIECBAgAABAgQIECBAgAABAgQIECBAgAABAgQIECBAgAABAgQIECBAgAABAgQIEGiXgH1A7ZJ0DgECBAj0XMA+oJ63QAEECBAgQIAAAQIEainQqGVqoQkQIECAAAECBAgQIECAAAECBAgQKLLAQUluTnJcc5FjxozJjTfemNGjRxe5frURIECAAIGWAtu2bcvFF1+crVu3tvr5Y0kuTPICPgIECBAgQIAAAQIECBAgQIAAAQIECBAgQIAAAQIECBAgQIAAAQIECBAgQIAAAQIECBAgQIAAAQIECNRMwHxxzRouLgECBOoiYL64Lp2WkwABAgQIECBAgAABAgQIECBAgAABAgQIECBAgAABAgQIECBAgAABAgQIECBAgAABAgQIECBAgAABAgQIECBAgAABAgQIVEbAPqDKtFIQAgQIEOgvYB+Q74EAAQIECBAgQIAAgW4LNLp9ofsIECBAgAABAgQIECBAgAABAgQIECCwE4HJSf4uycean+nr68uSJUvgESBAgACB0gvMmTMnS5cubZXj3SRfT7Kh9CEFIECAAAECBAgQIECAAAECBAgQIECAAAECBAgQIECAAAECBAgQIECAAAECBAgQIECAAAECBAgQIECAwOAEzBcPzslTBAgQIFBiAfPFJW6e0gkQIECAAAECBAgQIECAAAECBAgQIECAAAECBAgQIECAAAECBAgQIECAAAECBAgQIECAAAECBAgQIECAAAECBAgQIECAQH0E7AOqT68lJUCAQG0F7AOqbesFJ0CAAAECBAgQINB1gUbXb3QhAQIECBAgQIAAAQIECBAgQIAAAQIEWgvcnOTrzT/aZ599ctNNN+XUU0/lRoAAAQIEKiPwwAMP5MILL8zrr7/eKtO3Wv2ZWJnwghAgQIAAAQIECBAgQIAAAQIECBAgQIAAAQIECBAgQIAAAQIECBAgQIAAAQIECBAgQIAAAQIECBAgQOCPAuaLfQkECBAgUBsB88W1abWgBAgQIECAAAECBAgQIECAAAECBAgQIECAAAECBAgQIECAAAECBAgQIECAAAECBAgQIECAAAECBAgQIECAAAECBAgQIECgjAL2AZWxa2omQIAAgWEJ2Ac0LDYvESBAgAABAgQIECAwRIHGEJ/3OAECBAgQIECAAAECBAgQIECAAAECBNotcGSSNUn+uvng8ePH5+abb84ee+zR7judR4AAAQIEei7w9ttv58ILL8ymTZta1fLPSaYlebLnhSqAAAECBAgQIECAAAECBAgQIECAAAECBAgQIECAAAECBAgQIECAAAECBAgQIECAAAECBAgQIECAAAEC7RUwX9xeT6cRIECAQEkEzBeXpFHKJECAAAECBAgQIECAAAECBAgQIECAAAECBAgQIECAAAECBAgQIECAAAECBAgQIECAAAECBAgQIECAAAECBAgQIECAAAEC9RGwD6g+vZaUAAECBPoJ2AfkcyBAgAABAgQIECBAoNMCjU5f4HwCBAgQIECAAAECBAgQIECAAAECBAjsROCCJGtb/fyGG27IjBkz4BEgQIAAgcoLrFq1KpdccslAOacm+XblEQQkQIAAAQIECBAgQIAAAQIECBAgQIAAAQIECBAgQIAAAQIECBAgQIAAAQIECBAgQIAAAQIECBAgQKAuAuaL69JpOQkQIEBgQAHzxT4OAgQIECBAgAABAgQIECBAgAABAgQIECBAgAABAgQIECBAgAABAgQIECBAgAABAgQIECBAgAABAgQIECBAgAABAgQIECBAoAAC9gEVoAlKIECAAIHeCtgH1Ft/txMgQIAAAQIECBCoskCjyuFkI0CAAAECBAgQIECAAAECBAgQIECg0AJrkkxtrvDwww/Pt771rYwZM6bQxSuOAAECBAi0U2Dr1q352te+lqeffrrVsWuTTGvnfc4iQIAAAQIECBAgQIAAAQIECBAgQIAAAQIECBAgQIAAAQIECBAgQIAAAQIECBAgQIAAAQIECBAgQIBADwTMF/cA3ZUECBAgUEwB88XF7IuqCBAgQIAAAQIECBAgQIAAAQIECBAgQIAAAQIECBAgQIAAAQIECBAgQIAAAQIECBAgQIAAAQIECBAgQIAAAQIECBAgQIBATQTsA6pJo8UkQIAAgV0L2Ae0ayNPECBAgAABAgQIECAwdIHG0F/xBgECBAgQIECAAAECBAgQIECAAAECBEYk8J+S3JLkC82nnH/++VmzZk1GjRo1ogu8TIAAAQIEyiiwffv2TJs2LbfcsuOPyQ/8+lGS85P8rzJmUzMBAgQIECBAgAABAgQIECBAgAABAgQIECBAgAABAgQIECBAgAABAgQIECBAgAABAgQIECBAgAABArUWMF9c6/YLT4AAAQIDCZgv9m0QIECAAAECBAgQIECAAAECBAgQIECAAAECBAgQIECAAAECBAgQIECAAAECBAgQIECAAAECBAgQIECAAAECBAgQIECAAAECXRawD6jL4K4jQIAAgXII2AdUjj6pkgABAgQIECBAgECZBBplKlatBAgQIECAAAECBAgQIECAAAECBAiUXuC/JbklyW7NSdauXZsLLrig9AEFIECAAAECIxX49re/nalTp7Y65tdJzk/y3ZHe4X0CBAgQIECAAAECBAgQIECAAAECBAgQIECAAAECBAgQIECAAAECBAgQIECAAAECBAgQIECAAAECBAh0ScB8cZegXUOAAAEC5RUwX1ze3qmcAAECBAgQIECAAAECBAgQIECAAAECBAgQIECAAAECBAgQIECAAAECBAgQIECAAAECBAgQIECAAAECBAgQIECAAAECBAiUSMA+oBI1S6kECBAg0BsB+4B64+5WAgQIECBAgAABAlUUaFQxlEwECBAgQIAAAQIECBAgQIAAAQIECBRSYEmSvubKjjjiiOz4ixBHHnlkIYtWFAECBAgQ6IXAk08+mQsuuCBPPfVUq+uXJpnTi7rcSYAAAQIECBAgQIAAAQIECBAgQIAAAQIECBAgQIAAAQIECBAgQIAAAQIECBAgQIAAAQIECBAgQIAAgSEImC8eApZHCRAgQKDeAuaL691/6QkQIECAAAECBAgQIECAAAECBAgQIECAAAECBAgQIECAAAECBAgQIECAAAECBAgQIECAAAECBAgQIECAAAECBAgQIECAQIcF7APqMLDjCRAgQKA6AvYBVaeXkhAgQIAAAQIECBDopUCjl5e7mwABAgQIECBAgAABAgQIECBAgACBWgj8VZJ1SU5oTnveeefllltuyahRo2oBISQBAgQIEBiKwPbt23PBBRdk3bodf4x+4NcjSaYk+dehnOlZAgQIECBAgAABAgQIECBAgAABAgQIECBAgAABAgQIECBAgAABAgQIECBAgAABAgQIECBAgAABAgQIdEHAfHEXkF1BgAABAtUTMF9cvZ5KRIAAAQIECBAgQIAAAQIECBAgQIAAAQIECBAgQIAAAQIECBAgQIAAAQIECBAgQIAAAQIECBAgQIAAAQIECBAgQIAAAQIEeixgH1CPG+B6AgQIECingH1A5eybqgkQIECAAAECBAgUSaBRpGLUQoAAAQIECBAgQIAAAQIECBAgQIBA5QSOS3Lb7//ZtznZjTfemOnTp1cusEAECBAgQKDdAqtXr87FF1/c6tjXkpyX5LF23+k8AgQIECBAgAABAgQIECBAgAABAgQIECBAgAABAgQIECBAgAABAgQIECBAgAABAgQIECBAgAABAgQIDFPAfPEw4bxGgAABAgT+XcB8sW+BAAECBAgQIECAAAECBAgQIECAAAECBAgQIECAAAECBAgQIECAAAECBAgQIECAAAECBAgQIECAAAECBAgQIECAAAECBAgQaIOAfUBtQHQEAQIECNRbwD6gevdfegIECBAgQIAAAQIjEWiM5GXvEiBAgAABAgQIECBAgAABAgQIECBAYCcCFya5qfnnBxxwQNatW5djjjkGHgECBAgQIDBIgccffzxTpkzJyy+/3OqNi5LcPMijPEaAAAECBAgQIECAAAECBAgQIECAAAECBAgQIECAAAECBAgQIECAAAECBAgQIECAAAECBAgQIECAAIFOCZgv7pSscwkQIECgdgLmi2vXcoEJECBAgAABAgQIECBAgAABAgQIECBAgAABAgQIECBAgAABAgQIECBAgAABAgQIECBAgAABAgQIECBAgAABAgQIECBAgEA7BewDaqemswgQIECg1gL2AdW6/cITIECAAAECBAgQGLZAY9hvepEAAQIECBAgQIAAAQIECBAgQIAAAQIDC6xOclHzj8eOHZt169Zljz32YEeAAAECBAgMUeDtt9/OlClTcv/997d686Yk04d4pMcJECBAgAABAgQIECBAgAABAgQIECBAgAABAgQIECBAgAABAgQIECBAgAABAgQIECBAgAABAgQIECDQLgHzxe2SdA4BAgQIEHhfwHyxT4EAAQIECBAgQIAAAQIECBAgQIAAAQIECBAgQIAAAQIECBAgQIAAAQIECBAgQIAAAQIECBAgQIAAAQIECBAgQIAAAQIECBAYhoB9QMNA8woBAgQIENiZgH1Avg8CBAgQIECAAAECBIYq0BjqC54nQIAAAQIECBAgQIAAAQIECBAgQIDATgT2SrIhyfHNz8ydOzeLFi2CR4AAAQIECIxQYN68eVm8eHGrU/4xyeQkb47wCq8TIECAAAECBAgQIECAAAECBAgQIECAAAECBAgQIECAAAECBAgQIECAAAECBAgQIECAAAECBAgQIEBgsALmiwcr5TkCBAgQIDBMAfPFw4TzGgECBAgQIECAAAECBAgQIECAAAECBAgQIECAAAECBAgQIECAAAECBAgQIECAAAECBAgQIECAAAECBAgQIECAAAECBAgQqJeAfUD16re0BAgQINADAfuAeoDuSgIECBAgQIAAAQIlFWiUtG5lEyBAgAABAgQIECBAgAABAgQIECBQPIGjktye5D/2L+1DH/pQ1q9fn0mTJhWvYhURIECAAIGSCtxxxx0555xz8rvf/a45wf9OcnaSH5Q0mrIJECBAgAABAgQIECBAgAABAgQIECBAgAABAgQIECBAgAABAgQIECBAgAABAgQIECBAgAABAgQIECiPgPni8vRKpQQIECBQcgHzxSVvoPIJECBAgAABAgQIECBAgAABAgQIECBAgAABAgQIECBAgAABAgQIECBAgAABAgQIECBAgAABAgQIECBAgAABAgQIECBAgEBnBewD6qyv0wkQIECAwJ8E7APyMRAgQIAAAQIECBAgMBiBxmAe8gwBAgQIECBAgAABAgQIECBAgAABAgR2ITA5yfrmZw4++OCsX78+o0ePBkiAAAECBAi0WWDbtm0599xz85Of/KTVyeck2dDmKx1HgAABAgQIECBAgAABAgQIECBAgAABAgQIECBAgAABAgQIECBAgAABAgQIECBAgAABAgQIECBAgACBfxcwX+xbIECAAAECXRYwX9xlcNcRIECAAAECBAgQIECAAAECBAgQIECAAAECBAgQIECAAAECBAgQIECAAAECBAgQIECAAAECBAgQIECAAAECBAgQIECAAIFyCNgHVI4+qZIAAQIEKiRgH1CFmikKAQIECBAgQIAAgQ4JNDp0rmMJECBAgAABAgQIECBAgAABAgQIEKiPwJVJrmiOe9ppp2XDhg3Zfffd6yMhKQECBAgQ6LLAO++8k8mTJ2fLli2tbr7q9/9xx5/TfhEgQIAAAQIECBAgQIAAAQIECBAgQIAAAQIECBAgQIAAAQIECBAgQIAAAQIECBAgQIAAAQIECBAgQKCdAuaL26npLAIECBAgMAQB88VDwPIoAQIECBAgQIAAAQIECBAgQIAAAQIECBAgQIAAAQIECBAgQIAAAQIECBAgQIAAAQIECBAgQIAAAQIECBAgQIAAAQIECBCovoB9QNXvsYQECBAgUFAB+4AK2hhlESBAgAABAgQIECiIQKMgdSiDAAECBAgQIECAAAECBAgQIECAAIFyCqxPMrm59L6+vixZsqSciVRNgAABAgRKKDBnzpwsXbq0VeUbkpxTwkhKJkCAAAECBAgQIECAAAECBAgQIECAAAECBAgQIECAAAECBAgQIECAAAECBAgQIECAAAECBAgQIECgmALmi4vZF1URIECAQM0EzBfXrOHiEiBAgAABAgQIECBAgAABAgQIECBAgAABAgQIECBAgAABAgQIECBAgAABAgQIECBAgAABAgQIECBAgAABAgQIECBAgACBDwrYB+SrIECAAAECBRCwD6gATVACAQIECBAgQIAAgQIKNApYk5IIECBAgAABAgQIECBAgAABAgQIECi+wN5JNiY5trnUNWvWZOrUqcVPoEICBAgQIFAxgbVr12batGmtUv1TkolJ3qhYZHEIECBAgAABAgQIECBAgAABAgQIECBAgAABAgQIECBAgAABAgQIECBAgAABAgQIECBAgAABAgQIEOiegPni7lm7iQABAgQIDErAfPGgmDxEgAABAgQIECBAgAABAgQIECBAgAABAgQIECBAgAABAgQIECBAgAABAgQIECBAgAABAgQIECBAgAABAgQIECBAgAABAgSqJmAfUNU6Kg8BAgQIlF7APqDSt1AAAgQIECBAgAABAm0XaLT9RAcSIECAAAECBAgQIECAAAECBAgQIFB1gf+cZGOSA/oH3XPPPfPd7343xx9/fNXzy0eAAAECBAor8Oijj2bSpEl56623mmt8OcnEJP+zsMUrjAABAgQIECBAgAABAgQIECBAgAABAgQIECBAgAABAgQIECBAgAABAgQIECBAgAABAgQIECBAgACBZDmQ/AAAIABJREFUogqYLy5qZ9RFgAABArUXMF9c+08AAAECBAgQIECAAAECBAgQIECAAAECBAgQIECAAAECBAgQIECAAAECBAgQIECAAAECBAgQIECAAAECBAgQIECAAAECBAjUS8A+oHr1W1oCBAgQKJGAfUAlapZSCRAgQIAAAQIECHRBoNGFO1xBgAABAgQIECBAgAABAgQIECBAgEB1BL6a5M4ku/WP9IUvfCF33HFHPvOZz1QnqSQECBAgQKCkAi+99FImTZqUH/3oR80Jfp3krCR/X9JoyiZAgAABAgQIECBAgAABAgQIECBAgAABAgQIECBAgAABAgQIECBAgAABAgQIECBAgAABAgQIECBAoPsC5ou7b+5GAgQIECAwJAHzxUPi8jABAgQIECBAgAABAgQIECBAgAABAgQIECBAgAABAgQIECBAgAABAgQIECBAgAABAgQIECBAgAABAgQIECBAgAABAgQIECirgH1AZe2cugkQIECgNgL2AdWm1YISIECAAAECBAgQ2KVAY5dPeIAAAQIECBAgQIAAAQIECBAgQIAAAQJ/FLgoyepmjHHjxmXjxo35yEc+wokAAQIECBAoiMBvfvObTJw4MZs3b25V0fQkNxWkVGUQIECAAAECBAgQIECAAAECBAgQIECAAAECBAgQIECAAAECBAgQIECAAAECBAgQIECAAAECBAgQIFBcAfPFxe2NyggQIECAwJ8JmC/2QRAgQIAAAQIECBAgQIAAAQIECBAgQIAAAQIECBAgQIAAAQIECBAgQIAAAQIECBAgQIAAAQIECBAgQIAAAQIECBAgQIAAgUoL2AdU6fYKR4AAAQJVErAPqErdlIUAAQIECBAgQIDA8AUaw3/VmwQIECBAgAABAgQIECBAgAABAgQI1Ejg2iTzmvPOnDkzK1asqBGDqAQIECBAoFwCs2bNysqVK1sVvSjJN8uVRrUECBAgQIAAAQIECBAgQIAAAQIECBAgQIAAAQIECBAgQIAAAQIECBAgQIAAAQIECBAgQIAAAQIECHRRwHxxF7FdRYAAAQIE2iVgvrhdks4hQIAAAQIECBAgQIAAAQIECBAgQIAAAQIECBAgQIAAAQIECBAgQIAAAQIECBAgQIAAAQIECBAgQIAAAQIECBAgQIAAAQKFEbAPqDCtUAgBAgQIEBi8gH1Ag7fyJAECBAgQIECAAIEqCjSqGEomAgQIECBAgAABAgQIECBAgAABAgTaKnBrkinNJy5fvjw7/tKBXwQIECBAgECxBVasWJHZs2e3KnJdkr8tdvWqI0CAAAECBAgQIECAAAECBAgQIECAAAECBAgQIECAAAECBAgQIECAAAECBAgQIECAAAECBAgQIECgBwLmi3uA7koCBAgQINAuAfPF7ZJ0DgECBAgQIECAAAECBAgQIECAAAECBAgQIECAAAECBAgQIECAAAECBAgQIECAAAECBAgQIECAAAECBAgQIECAAAECBAgQ6LmAfUA9b4ECCBAgQIDA8AXsAxq+nTcJECBAgAABAgQIlF2gUfYA6idAgAABAgQIECBAgAABAgQIECBAoGMC/yHJpiSnNN9w1113ZcKECR272MEECBAgQIBAewXuvvvunHnmma0OfSDJ+CT/t703Oo0AAQIECBAgQIAAAQIECBAgQIAAAQIECBAgQIAAAQIECBAgQIAAAQIECBAgQIAAAQIECBAgQIAAgRIKmC8uYdOUTIAAAQIEWgmYL/ZdECBAgAABAgQIECBAgAABAgQIECBAgAABAgQIECBAgAABAgQIECBAgAABAgQIECBAgAABAgQIECBAgAABAgQIECBAgACBUgvYB1Tq9imeAAECBAj8fwH7gHwNBAgQIECAAAECBOop0KhnbKkJECBAgAABAgQIECBAgAABAgQIENiFwD5J7kkypv9ze+21V3b8BYNjjjkGIAECBAgQIFAygccffzwTJkzIm2++2Vz51iRnJHm9ZJGUS4AAAQIECBAgQIAAAQIECBAgQIAAAQIECBAgQIAAAQIECBAgQIAAAQIECBAgQIAAAQIECBAgQIBA+wTMF7fP0kkECBAgQKAQAuaLC9EGRRAgQIAAAQIECBAgQIAAAQIECBAgQIAAAQIECBAgQIAAAQIECBAgQIAAAQIECBAgQIAAAQIECBAgQIAAAQIECBAgQIAAgaEK2Ac0VDHPEyBAgACBggvYB1TwBimPAAECBAgQIECAQAcEGh0405EECBAgQIAAAQIECBAgQIAAAQIECJRb4LAk9yb5TP8Yhx12WDZt2pSDDjqo3OlUT4AAAQIEaizwwgsvZPz48XnmmWeaFV5KcnqSD/ygxlyiEyBAgAABAgQIECBAgAABAgQIECBAgAABAgQIECBAgAABAgQIECBAgAABAgQIECBAgAABAgQIEKiLgPniunRaTgIECBConYD54tq1XGACBAgQIECAAAECBAgQIECAAAECBAgQIECAAAECBAgQIECAAAECBAgQIECAAAECBAgQIECAAAECBAgQIECAAAECBAgQKLeAfUDl7p/qCRAgQIDAgAL2Afk4CBAgQIAAAQIECNRLoFGvuNISIECAAAECBAgQIECAAAECBAgQILALgS8luTfJHv2f+/KXv5xNmzblE5/4BEACBAgQIECg5AK//OUvM378+Dz66KPNSd5OcnqS75c8ovIJECBAgAABAgQIECBAgAABAgQIECBAgAABAgQIECBAgAABAgQIECBAgAABAgQIECBAgAABAgQIEBi8gPniwVt5kgABAgQIlFLAfHEp26ZoAgQIECBAgAABAgQIECBAgAABAgQIECBAgAABAgQIECBAgAABAgQIECBAgAABAgQIECBAgAABAgQIECBAgAABAgQIEKifgH1A9eu5xAQIECBQMwH7gGrWcHEJECBAgAABAgRqLdCodXrhCRAgQIAAAQIECBAgQIAAAQIECBDoL/CVJJuTjOr/H88888zceeedpAgQIECAAIGKCZx11lm56667mlNtTzIuyX0ViysOAQIECBAgQIAAAQIECBAgQIAAAQIECBAgQIAAAQIECBAgQIAAAQIECBAgQIAAAQIECBAgQIAAAQIfFDBf7KsgQIAAAQI1EjBfXKNmi0qAAAECBAgQIECAAAECBAgQIECAAAECBAgQIECAAAECBAgQIECAAAECBAgQIECAAAECBAgQIECAAAECBAgQIECAAAECZROwD6hsHVMvAQIECBAYgYB9QCPA8yoBAgQIECBAgACBkgg0SlKnMgkQIECAAAECBAgQIECAAAECBAgQ6KzA5CTrm6+46KKLsnr16s7e7HQCBAgQIECgZwLTp0/PTTfd1Or+c5Js6FlhLiZAgAABAgQIECBAgAABAgQIECBAgAABAgQIECBAgAABAgQIECBAgAABAgQIECBAgAABAgQIECBAoNMC5os7Lex8AgQIECBQQAHzxQVsipIIECBAgAABAgQIECBAgAABAgQIECBAgAABAgQIECBAgAABAgQIECBAgAABAgQIECBAgAABAgQIECBAgAABAgQIECBAoO4C9gHV/QuQnwABAgRqKWAfUC3bLjQBAgQIECBAgECNBBo1yioqAQIECBAgQIAAAQIECBAgQIAAAQKtBaYnubH5R/Pnz8/VV1/NjAABAgQIEKi4wBVXXDHQn/kXJ1ld8fjiESBAgAABAgQIECBAgAABAgQIECBAgAABAgQIECBAgAABAgQIECBAgAABAgQIECBAgAABAgQIEKijgPniOnZdZgIECBAg8L6A+WKfAgECBAgQIECAAAECBAgQIECAAAECBAgQIECAAAECBAgQIECAAAECBAgQIECAAAECBAgQIECAAAECBAgQIECAAAECBAgQKIyAfUCFaYVCCBAgQIBA9wXsA+q+uRsJECBAgAABAgQIdEug0a2L3EOAAAECBAgQIECAAAECBAgQIECAQCEF5iZZ1FzZihUrMnPmzEIWrCgCBAgQIECg/QIrV67MrFmzWh08L8ni9t/oRAIECBAgQIAAAQIECBAgQIAAAQIECBAgQIAAAQIECBAgQIAAAQIECBAgQIAAAQIECBAgQIAAAQIEeiRgvrhH8K4lQIAAAQJFEjBfXKRuqIUAAQIECBAgQIAAAQIECBAgQIAAAQIECBAgQIAAAQIECBAgQIAAAQIECBAgQIAAAQIECBAgQIAAAQIECBAgQIAAAQIEaipgH1BNGy82AQIECBDoL2AfkO+BAAECBAgQIECAQDUFGtWMJRUBAgQIECBAgAABAgQIECBAgAABAoMQWJjk8ubnbr311kyZMmUQr3uEAAECBAgQqJLAbbfdNtD/B7gmyfwqZZWFAAECBAgQIECAAAECBAgQIECAAAECBAgQIECAAAECBAgQIECAAAECBAgQIECAAAECBAgQIECAQE0FzBfXtPFiEyBAgACBVgLmi30XBAgQIECAAAECBAgQIECAAAECBAgQIECAAAECBAgQIECAAAECBAgQIECAAAECBAgQIECAAAECBAgQIECAAAECBAgQIECgZwL2AfWM3sUECBAgQKB4AvYBFa8nKiJAgAABAgQIECAwUoHGSA/wPgECBAgQIECAAAECBAgQIECAAAECpRRYnmRWc+X33HNPTj/99FIGUjQBAgQIECAwcoF77703Z5xxRquDViSZPfIbnECAAAECBAgQIECAAAECBAgQIECAAAECBAgQIECAAAECBAgQIECAAAECBAgQIECAAAECBAgQIECAQI8EzBf3CN61BAgQIECgyALmi4vcHbURIECAAAECBAgQIECAAAECBAgQIECAAAECBAgQIECAAAECBAgQIECAAAECBAgQIECAAAECBAgQIECAAAECBAgQIECAQEUF7AOqaGPFIkCAAAECIxGwD2gket4lQIAAAQIECBAgUDyBRvFKUhEBAgQIECBAgAABAgQIECBAgAABAh0WuDnJ1/vfsdtuu+W+++7LCSec0OGrHU+AAAECBAgUXeCRRx7JV7/61bz33nvNpf5dkguLXr/6CBAgQIAAAQIECBAgQIAAAQIECBAgQIAAAQIECBAgQIAAAQIECBAgQIAAAQIECBAgQIAAAQIECBD4gID5Yh8FAQIECBAgMKCA+WIfBwECBAgQIECAAAECBAgQIECAAAECBAgQIECAAAECBAgQIECAAAECBAgQIECAAAECBAgQIECAAAECBAgQIECAAAECBAgQ6JqAfUBdo3YRAQIECBAon4B9QOXrmYoJECBAgAABAgQIDCTQQEOAAAECBAgQIECAAAECBAgQIECAQK0Ebk0ypX/iT37yk7nvvvty9NFH1wpCWAIECBAgQGBggSeeeCJf+cpX8otf/KL5oXVJ/pYdAQIECBAgQIAAAQIECBAgQIAAAQIECBAgQIAAAQIECBAgQIAAAQIECBAgQIAAAQIECBAgQIAAAQKlETBfXJpWKZQAAQIECPROwHxx7+zdTIAAAQIECBAgQIAAAQIECBAgQIAAAQIECBAgQIAAAQIECBAgQIAAAQIECBAgQIAAAQIECBAgQIAAAQIECBAgQIAAAQK1EbAPqDatFpQAAQIECAxfwD6g4dt5kwABAgQIECBAgECRBBpFKkYtBAgQIECAAAECBAgQIECAAAECBAh0VGBDkrP737D33ntny5YtGT16dEcvdjgBAgQIECBQPoFt27bltNNOyxtvvNFc/O1JJpcvkYoJECBAgAABAgQIECBAgAABAgQIECBAgAABAgQIECBAgAABAgQIECBAgAABAgQIECBAgAABAgQI1E7AfHHtWi4wAQIECBAYvoD54uHbeZMAAQIECBAgQIAAAQIECBAgQIAAAQIECBAgQIAAAQIECBAgQIAAAQIECBAgQIAAAQIECBAgQIAAAQIECBAgQIAAAQIECOxCwD4gnwgBAgQIECAwaAH7gAZN5UECBAgQIECAAAEChRVoFLYyhREgQIAAAQIECBAgQIAAAQIECBAg0E6BjUnO6n/g/vvvny1btuTQQw9t5z3OIkCAAAECBCok8Nxzz2Xs2LF55ZVXmlPdmWRihaKKQoAAAQIECBAgQIAAAQIECBAgQIAAAQIECBAgQIAAAQIECBAgQIAAAQIECBAgQIAAAQIECBAgQKBqAuaLq9ZReQgQIECAQBcEzBd3AdkVBAgQIECAAAECBAgQIECAAAECBAgQIECAAAECBAgQIECAAAECBAgQIECAAAECBAgQIECAAAECBAgQIECAAAECBAgQIFA3AfuA6tZxeQkQIECAQBsE7ANqA6IjCBAgQIAAAQIECPRQoNHDu11NgAABAgQIECBAgAABAgQIECBAgEB3BO5OMr7/VZ/97Gdz//3358ADD+xOBW4hQIAAAQIESivw4osvZuzYsXn++eebM2xKMqG0wRROgAABAgQIECBAgAABAgQIECBAgAABAgQIECBAgAABAgQIECBAgAABAgQIECBAgAABAgQIECBAoLoC5our21vJCBAgQIBAxwXMF3ec2AUECBAgQIAAAQIECBAgQIAAAQIECBAgQIAAAQIECBAgQIAAAQIECBAgQIAAAQIECBAgQIAAAQIECBAgQIAAAQIECBAgUB8B+4Dq02tJCRAgQIBA2wXsA2o7qQMJECBAgAABAgQIdE2g0bWbXESAAAECBAgQIECAAAECBAgQIECAQC8ENiU5o//Fhx56aL73ve9lv/3260U97iRAgAABAgRKKPDqq6/m1FNPzbPPPttc/T1JxpcwkpIJECBAgAABAgQIECBAgAABAgQIECBAgAABAgQIECBAgAABAgQIECBAgAABAgQIECBAgAABAgQIVFXAfHFVOysXAQIECBDoooD54i5iu4oAAQIECBAgQIAAAQIECBAgQIAAAQIECBAgQIAAAQIECBAgQIAAAQIECBAgQIAAAQIECBAgQIAAAQIECBAgQIAAAQIEqipgH1BVOysXAQIECBDoooB9QF3EdhUBAgQIECBAgACBNgo02niWowgQIECAAAECBAgQIECAAAECBAgQKJbAB/5y4OGHH54HHnggn/rUp4pVqWoIECBAgACBwgv8/Oc/zymnnJKnn366udZ7kowvfAAFEiBAgAABAgQIECBAgAABAgQIECBAgAABAgQIECBAgAABAgQIECBAgAABAgQIECBAgAABAgQIEKi+gPni6vdYQgIECBAg0DUB88Vdo3YRAQIECBAgQIAAAQIECBAgQIAAAQIECBAgQIAAAQIECBAgQIAAAQIECBAgQIAAAQIECBAgQIAAAQIECBAgQIAAAQIECFRPwD6g6vVUIgIECBAg0DMB+4B6Ru9iAgQIECBAgAABAsMWaAz7TS8SIECAAAECBAgQIECAAAECBAgQIFBkgbuTjO9f4BFHHJEHHngge++9d5HrVhsBAgQIECBQYIE33ngjp5xySp566qnmKncMJkwocOlKI0CAAAECBAgQIECAAAECBAgQIECAAAECBAgQIECAAAECBAgQIECAAAECBAgQIECAAAECBAgQIFB1AfPFVe+wfAQIECBAoAcC5ot7gO5KAgQIECBAgAABAgQIECBAgAABAgQIECBAgAABAgQIECBAgAABAgQIECBAgAABAgQIECBAgAABAgQIECBAgAABAgQIECi7gH1AZe+g+gkQIECAQAEF7AMqYFOURIAAAQIECBAgQGAnAg06BAgQIECAAAECBAgQIECAAAECBAhUTmBjkrP6pzryyCPz4IMPZq+99qpcWIEIECBAgACB7gq8+eabOfnkk/Pkk082X3xnkondrcZtBAgQIECAAAECBAgQIECAAAECBAgQIECAAAECBAgQIECAAAECBAgQIECAAAECBAgQIECAAAECBAgkMV/sMyBAgAABAgQ6JmC+uGO0DiZAgAABAgQIECBAgAABAgQIECBAgAABAgQIECBAgAABAgQIECBAgAABAgQIECBAgAABAgQIECBAgAABAgQIECBAgACB6gnYB1S9nkpEgAABAgQKI2AfUGFaoRACBAgQIECAAAECuxRo7PIJDxAgQIAAAQIECBAgQIAAAQIECBAgUCaBDUnO7l/wEUcckYceeih77bVXmXKolQABAgQIECiwwI6/JHjSSSflqaeeaq7y9iSTC1y60ggQIECAAAECBAgQIECAAAECBAgQIECAAAECBAgQIECAAAECBAgQIECAAAECBAgQIECAAAECBAhUTcB8cdU6Kg8BAgQIECiggPniAjZFSQQIECBAgAABAgQIECBAgAABAgQIECBAgAABAgQIECBAgAABAgQIECBAgAABAgQIECBAgAABAgQIECBAgAABAgQIECBQNAH7gIrWEfUQIECAAIEKCtgHVMGmikSAAAECBAgQIFBJgUYlUwlFgAABAgQIECBAgAABAgQIECBAoJ4CtyaZ0j/64Ycfnoceeih77713PUWkJkCAwP9j595j7izoPIF/T4nijgkTJXFdI4RFoUUpXqBAuWhZlNKiWNyWFhMHwq11hqIU2gys6C6sMmm5KMW15RZgjbS0K3RQykWkaLVAQRGQaUHQgGFdEzRDzCxqILuMvvrMoeU9b9/znPNcPvzZ93l+l8/v+eMk+vsRIECgNIHnnnsuxxxzTB5++OHuHNckObW0xAITIECAAAECBAgQIECAAAECBAgQIECAAAECBAgQIECAAAECBAgQIECAAAECBAgQIECAAAECBAgQIDAiYL/Yt0CAAAECBAgMTMB+8cCoJSJAgAABAgQIECBAgAABAgQIECBAgAABAgQIECBAgAABAgQIECBAgAABAgQIECBAgAABAgQIECBAgAABAgQIECBAgACB+gm4B1S/mamYAAECBAjUVsA9oNqOTuEECBAgQIAAAQItEui0qFetEiBAgAABAgQIECBAgAABAgQIEGiywFeS/G2xwX333Tfr16/P29/+9ib3rTcCBAgQIEBgiAK/+MUvMnPmzDz66KPdVfyPJH83xNKkJkCAAAECBAgQIECAAAECBAgQIECAAAECBAgQIECAAAECBAgQIECAAAECBAgQIECAAAECBAgQINB0AfvFTZ+w/ggQIECAQAUF7BdXcChKIkCAAAECBAgQIECAAAECBAgQIECAAAECBAgQIECAAAECBAgQIECAAAECBAgQIECAAAECBAgQIECAAAECBAgQIECAAIFhC7gHNOwJyE+AAAECBFoo4B5QC4euZQIECBAgQIAAgVoJdGpVrWIJECBAgAABAgQIECBAgAABAgQIENiWwCVJFhX/MGnSpKxfvz577LEHMQIECBAgQIBAqQI///nPM2PGjGzZsqU7z6VJzi41ueAECBAgQIAAAQIECBAgQIAAAQIECBAgQIAAAQIECBAgQIAAAQIECBAgQIAAAQIECBAgQIAAAQIE2ilgv7idc9c1AQIECBCohID94kqMQREECBAgQIAAAQIECBAgQIAAAQIECBAgQIAAAQIECBAgQIAAAQIECBAgQIAAAQIECBAgQIAAAQIECBAgQIAAAQIECBAgUA0B94CqMQdVECBAgACBVgq4B9TKsWuaAAECBAgQIECgJgKdmtSpTAIECBAgQIAAAQIECBAgQIAAAQIEti1wYZLPFv+05557Zv369dl7772ZESBAgAABAgQGIvDEE09kxowZefrpp7vz/fck5w+kCEkIECBAgAABAgQIECBAgAABAgQIECBAgAABAgQIECBAgAABAgQIECBAgAABAgQIECBAgAABAgQItEPAfnE75qxLAgQIECBQaQH7xZUej+IIECBAgAABAgQIECBAgAABAgQIECBAgAABAgQIECBAgAABAgQIECBAgAABAgQIECBAgAABAgQIECBAgAABAgQIECBAYDAC7gENxlkWAgQIECBA4DUE3APyeRAgQIAAAQIECBCopkCnmmWpigABAgQIECBAgAABAgQIECBAgACBHgTOTfLF4nNve9vbcvvtt2fy5Mk9vO4RAgQIECBAgED/BB577LFMnz49zz33XHfQ85Jc1L9MIhEgQIAAAQIECBAgQIAAAQIECBAgQIAAAQIECBAgQIAAAQIECBAgQIAAAQIECBAgQIAAAQIECBBorYD94taOXuMECBAgQKB6AvaLqzcTFREgQIAAAQIECBAgQIAAAQIECBAgQIAAAQIECBAgQIAAAQIECBAgQIAAAQIECBAgQIAAAQIECBAgQIAAAQIECBAgQIDAwATcAxoYtUQECBAgQIDAaALuAY0m5O8ECBAgQIAAAQIEBi/QGXxKGQkQIECAAAECBAgQIECAAAECBAgQ6IPAwiSXF+O8+c1vzu23354pU6b0IbwQBAgQIECAAIGxC2zevDlHH310fv3rX3e/fGaS5WOP6A0CBAgQIECAAAECBAgQIECAAAECBAgQIECAAAECBAgQIECAAAECBAgQIECAAAECBAgQIECAAAECBP4kYL/Yp0CAAAECBAhUTsB+ceVGoiACBAgQIECAAAECBAgQIECAAAECBAgQIECAAAECBAgQIECAAAECBAgQIECAAAECBAgQIECAAAECBAgQIECAAAECBAgQKF/APaDyjWUgQIAAAQIExijgHtAYwTxOgAABAgQIECBAoGSBTsnxhSdAgAABAgQIECBAgAABAgQIECBAoP8CJya5rhh25513zp133pkPfOAD/c8mIgECBAgQIEBgDALf/e53M3369Lz44ovdb52U5PoxhPIoAQIECBAgQIAAAQIECBAgQIAAAQIECBAgQIAAAQIECBAgQIAAAQIECBAgQIAAAQIECBAgQIAAAQJ/FLBf7EsgQIAAAQIEKitgv7iyo1EYAQIECBAgQIAAAQIECBAgQIAAAQIECBAgQIAAAQIECBAgQIAAAQIECBAgQIAAAQIECBAgQIAAAQIECBAgQIAAAQIECPRfwD2g/puKSIDZY3TNAAAgAElEQVQAAQIECPRJwD2gPkEKQ4AAAQIECBAgQKAPAp0+xBCCAAECBAgQIECAAAECBAgQIECAAIHBCRyX5Bvd6W677bbMmDFjcFXIRIAAAQIECBB4DYH169dn5syZ23ri40luhkeAAAECBAgQIECAAAECBAgQIECAAAECBAgQIECAAAECBAgQIECAAAECBAgQIECAAAECBAgQIECAQM8C9ot7pvIgAQIECBAgMCwB+8XDkpeXAAECBAgQIECAAAECBAgQIECAAAECBAgQIECAAAECBAgQIECAAAECBAgQIECAAAECBAgQIECAAAECBAgQIECAAAECBAYo4B7QALGlIkCAAAECBHZMwD2gHXPzFgECBAgQIECAAIF+C3T6HVA8AgQIECBAgAABAgQIECBAgAABAgRKEzgiybeTTChmuOmmmzJnzpzSkgpMgAABAgQIENgRgTVr1uT444/vfvXlJB9Kcs+OxPQOAQIECBAgQIAAAQIECBAgQIAAAQIECBAgQIAAAQIECBAgQIAAAQIECBAgQIAAAQIECBAgQIAAgZYJ2C9u2cC1S4AAAQIE6ixgv7jO01M7AQIECBAgQIAAAQIECBAgQIAAAQIECBAgQIAAAQIECBAgQIAAAQIECBAgQIAAAQIECBAgQIAAAQIECBAgQIAAAQIECIwi4B6QT4QAAQIECBCojYB7QLUZlUIJECBAgAABAgQaLNBpcG9aI0CAAAECBAgQIECAAAECBAgQINAkgfckuTvJrsWmrr766pxyyilN6lMvBAgQIECAQIMErr322m39Vnk+yZFJftygVrVCgAABAgQIECBAgAABAgQIECBAgAABAgQIECBAgAABAgQIECBAgAABAgQIECBAgAABAgQIECBAoN8C9ov7LSoeAQIECBAgULqA/eLSiSUgQIAAAQIECBAgQIAAAQIECBAgQIAAAQIECBAgQIAAAQIECBAgQIAAAQIECBAgQIAAAQIECBAgQIAAAQIECBAgQIAAgcELuAc0eHMZCRAgQIAAgXEKuAc0TkCvEyBAgAABAgQIEBinQGec73udAAECBAgQIECAAAECBAgQIECAAIHyBXZLcneSvYqpLr300px11lnlZ5eBAAECBAgQIDAOgcsuuyyLFi3qjvBkkiOTPDuO0F4lQIAAAQIECBAgQIAAAQIECBAgQIAAAQIECBAgQIAAAQIECBAgQIAAAQIECBAgQIAAAQIECBAg0FQB+8VNnay+CBAgQIBACwTsF7dgyFokQIAAAQIECBAgQIAAAQIECBAgQIAAAQIECBAgQIAAAQIECBAgQIAAAQIECBAgQIAAAQIECBAgQIAAAQIECBAgQIBAewTcA2rPrHVKgAABAgQaJ+AeUONGqiECBAgQIECAAIEaCXRqVKtSCRAgQIAAAQIECBAgQIAAAQIECLRR4N8l+U6Sg4vNn3/++bngggva6KFnAgQIECBAoIYCn//857f12+W+JP8pyf+tYUtKJkCAAAECBAgQIECAAAECBAgQIECAAAECBAgQIECAAAECBAgQIECAAAECBAgQIECAAAECBAgQIFCWgP3ismTFJUCAAAECBAYmYL94YNQSESBAgAABAgQIECBAgAABAgQIECBAgAABAgQIECBAgAABAgQIECBAgAABAgQIECBAgAABAgQIECBAgAABAgQIECBAgEB5Au4BlWcrMgECBAgQIDAgAfeABgQtDQECBAgQIECAAIEugQ4RAgQIECBAgAABAgQIECBAgAABAgQqLfCPST5arPCMM87I8uXLK1204ggQIECAAAEC3QILFy7MFVdc0f3PtyY5lhYBAgQIECBAgAABAgQIECBAgAABAgQIECBAgAABAgQIECBAgAABAgQIECBAgAABAgQIECBAgAABAn8WsF/sYyBAgAABAgQaIWC/uBFj1AQBAgQIECBAgAABAgQIECBAgAABAgQIECBAgAABAgQIECBAgAABAgQIECBAgAABAgQIECBAgAABAgQIECBAgAABAgTaLOAeUJunr3cCBAgQINAgAfeAGjRMrRAgQIAAAQIECNRGoFObShVKgAABAgQIECBAgAABAgQIECBAoH0CVyc5pdj2CSeckK9//evtk9AxAQIECBAg0AiBT3ziE7nxxhu7e7kmyamNaFATBAgQIECAAAECBAgQIECAAAECBAgQIECAAAECBAgQIECAAAECBAgQIECAAAECBAgQIECAAAECBMYnYL94fH7eJkCAAAECBComYL+4YgNRDgECBAgQIECAAAECBAgQIECAAAECBAgQIECAAAECBAgQIECAAAECBAgQIECAAAECBAgQIECAAAECBAgQIECAAAECBAj0KuAeUK9SniNAgAABAgRqIeAeUC3GpEgCBAgQIECAAIEGCXQa1ItWCBAgQIAAAQIECBAgQIAAAQIECDRJ4AtJzis29OEPfzh33nlnk3rUCwECBAgQINBCgaOOOip33XVXd+dfTPJfWsihZQIECBAgQIAAAQIECBAgQIAAAQIECBAgQIAAAQIECBAgQIAAAQIECBAgQIAAAQIECBAgQIAAAQIjAvaLfQsECBAgQIBAIwXsFzdyrJoiQIAAAQIECBAgQIAAAQIECBAgQIAAAQIECBAgQIAAAQIECBAgQIAAAQIECBAgQIAAAQIECBAgQIAAAQIECBAgQIBAkwXcA2rydPVGgAABAgRaLOAeUIuHr3UCBAgQIECAAIGBC3QGnlFCAgQIECBAgAABAgQIECBAgAABAgRGEzgjyfLiQ+95z3tyzz335E1vetNo7/o7AQIECBAgQKDSAr/5zW9yxBFH5Mc//nF3nQuTXFHp4hVHgAABAgQIECBAgAABAgQIECBAgAABAgQIECBAgAABAgQIECBAgAABAgQIECBAgAABAgQIECBAoBwB+8XluIpKgAABAgQIVEDAfnEFhqAEAgQIECBAgAABAgQIECBAgAABAgQIECBAgAABAgQIECBAgAABAgQIECBAgAABAgQIECBAgAABAgQIECBAgAABAgQIEOhVwD2gXqU8R4AAAQIECNROwD2g2o1MwQQIECBAgAABAjUW6NS4dqUTIECAAAECBAgQIECAAAECBAgQaKLAx5P8r2Jjb33rW7Nhw4ZMnDixif3qiQABAgQIEGihwNatWzNt2rT88pe/7O7+Pyf5RgtJtEyAAAECBAgQIECAAAECBAgQIECAAAECBAgQIECAAAECBAgQIECAAAECBAgQIECAAAECBAgQINBeAfvF7Z29zgkQIECAQGsE7Be3ZtQaJUCAAAECBAgQIECAAAECBAgQIECAAAECBAgQIECAAAECBAgQIECAAAECBAgQIECAAAECBAgQIECAAAECBAgQIECAQJ0F3AOq8/TUToAAAQIECPQk4B5QT0weIkCAAAECBAgQIDBugc64IwhAgAABAgQIECBAgAABAgQIECBAgEC/BA5Kcm+SnYsBN2zYkA9+8IP9yiEOAQIECBAgQKASAvfee2+mTZvWXcvvkrzyw+f+ShSpCAIECBAgQIAAAQIECBAgQIAAAQIECBAgQIAAAQIECBAgQIAAAQIECBAgQIAAAQIECBAgQIAAAQLlCtgvLtdXdAIECBAgQKBCAvaLKzQMpRAgQIAAAQIECBAgQIAAAQIECBAgQIAAAQIECBAgQIAAAQIECBAgQIAAAQIECBAgQIAAAQIECBAgQIAAAQIECBAgQIBAt4B7QL4JAgQIECBAoDUC7gG1ZtQaJUCAAAECBAgQGKJAZ4i5pSZAgAABAgQIECBAgAABAgQIECBA4C8Cb0vy3STvKKLceOONmTdvHicCBAgQIECAQCMFVq1alRNOOKG7t6eSfCDJc41sWlMECBAgQIAAAQIECBAgQIAAAQIECBAgQIAAAQIECBAgQIAAAQIECBAgQIAAAQIECBAgQIAAAQIE/ihgv9iXQIAAAQIECLROwH5x60auYQIECBAgQIAAAQIECBAgQIAAAQIECBAgQIAAAQIECBAgQIAAAQIECBAgQIAAAQIECBAgQIAAAQIECBAgQIAAAQIECNRBwD2gOkxJjQQIECBAgEBfBdwD6iunYAQIECBAgAABAgReJdBhQoAAAQIECBAgQIAAAQIECBAgQIBAJQTuSTKtWMkll1ySRYsWVaI4RRAgQIAAAQIEyhK49NJLc/bZZ3eH35DkiLJyikuAAAECBAgQIECAAAECBAgQIECAAAECBAgQIECAAAECBAgQIECAAAECBAgQIECAAAECBAgQIECgAgL2iyswBCUQIECAAAECgxewXzx4cxkJECBAgAABAgQIECBAgAABAgQIECBAgAABAgQIECBAgAABAgQIECBAgAABAgQIECBAgAABAgQIECBAgAABAgQIECBA4DUF3APygRAgQIAAAQKtFHAPqJVj1zQBAgQIECBAgMCABDoDyiMNAQIECBAgQIAAAQIECBAgQIAAAQLbF7guyYnFP5911ll55X8s9x8BAgQIECBAoA0CixYtymWXXdbd6vVJTmpD/3okQIAAAQIECBAgQIAAAQIECBAgQIAAAQIECBAgQIAAAQIECBAgQIAAAQIECBAgQIAAAQIECBBonYD94taNXMMECBAgQIBAUcB+se+BAAECBAgQIECAAAECBAgQIECAAAECBAgQIECAAAECBAgQIECAAAECBAgQIECAAAECBAgQIECAAAECBAgQIECAAAECBCoi4B5QRQahDAIECBAgQGA4Au4BDcddVgIECBAgQIAAgeYLdJrfog4JECBAgAABAgQIECBAgAABAgQIVFrgvyb5fLHC2bNnZ82aNZUuWnEECBAgQIAAgX4LzJkzJ2vXru0O+9/+/z+88nvJfwQIECBAgAABAgQIECBAgAABAgQIECBAgAABAgQIECBAgAABAgQIECBAgAABAgQIECBAgAABAgSaImC/uCmT1AcBAgQIECAwLgH7xePi8zIBAgQIECBAgAABAgQIECBAgAABAgQIECBAgAABAgQIECBAgAABAgQIECBAgAABAgQIECBAgAABAgQIECBAgAABAgQIjF/APaDxG4pAgAABAgQINEDAPaAGDFELBAgQIECAAAEClRPoVK4iBREgQIAAAQIECBAgQIAAAQIECBBoj8CJSa4rtnvggQfme9/7Xl7/+te3R0GnBAgQIECAAIEkv//973P44YfngQce6PY4Kcn1kAgQIECAAAECBAgQIECAAAECBAgQIECAAAECBAgQIECAAAECBAgQIECAAAECBAgQIECAAAECBAg0QMB+cQOGqAUCBAgQIECgPwL2i/vjKAoBAgQIECBAgAABAgQIECBAgAABAgQIECBAgAABAgQIECBAgAABAgQIECBAgAABAgQIECBAgAABAgQIECBAgAABAgQI7JCAe0A7xOYlAgQIECBAoIkC7gE1cap6IkCAAAECBAgQGLZAZ9gFyE+AAAECBAgQIECAAAECBAgQIECgpQKHJflesfe3vOUt2bhxY/baa6+WkmibAAECBAgQaLvAk08+mcMOOyy/+tWvuikOT7Kx7T76J0CAAAECBAgQIECAAAECBAgQIECAAAECBAgQIECAAAECBAgQIECAAAECBAgQIECAAAECBAgQqLWA/eJaj0/xBAgQIECAQBkC9ovLUBWTAAECBAgQIECAAAECBAgQIECAAAECBAgQIECAAAECBAgQIECAAAECBAgQIECAAAECBAgQIECAAAECBAgQIECAAAECBEYRcA/IJ0KAAAECBAgQ6BJwD8gnQYAAAQIECBAgQKC/Ap3+hhONAAECBAgQIECAAAECBAgQIECAAIEeBN6a5AdJ/mPx2TvuuCNHHXVUD697hAABAgQIECDQXIG77rprW7+JfpbkkCS/bG7nOiNAgAABAgQIECBAgAABAgQIECBAgAABAgQIECBAgAABAgQIECBAgAABAgQIECBAgAABAgQIEGiwgP3iBg9XawQIECBAgMD4BOwXj8/P2wQIECBAgAABAgQIECBAgAABAgQIECBAgAABAgQIECBAgAABAgQIECBAgAABAgQIECBAgAABAgQIECBAgAABAgQIECAwJgH3gMbE5WECBAgQIECgTQLuAbVp2nolQIAAAQIECBAoW6BTdgLxCRAgQIAAAQIECBAgQIAAAQIECBB4lcAdSY4q/uuKFSsyf/58VAQIECBAgAABAklWrlyZBQsWdFvcmWQ6IAIECBAgQIAAAQIECBAgQIAAAQIECBAgQIAAAQIECBAgQIAAAQIECBAgQIAAAQIECBAgQIAAAQI1FLBfXMOhKZkAAQIECBAYnID94sFZy0SAAAECBAgQIECAAAECBAgQIECAAAECBAgQIECAAAECBAgQIECAAAECBAgQIECAAAECBAgQIECAAAECBAgQIECAAIGWC7gH1PIPQPsECBAgQIDAawu4B+QLIUCAAAECBAgQINAfgU5/wohCgAABAgQIECBAgAABAgQIECBAgECPAsuTnFF8dvHixVm6dGmPr3uMAAECBAgQINAOgSVLlmTZsmXdzV6RZGE7BHRJgAABAgQIECBAgAABAgQIECBAgAABAgQIECBAgAABAgQIECBAgAABAgQIECBAgAABAgQIECDQEAH7xQ0ZpDYIECBAgACBcgXsF5frKzoBAgQIECBAgAABAgQIECBAgAABAgQIECBAgAABAgQIECBAgAABAgQIECBAgAABAgQIECBAgAABAgQIECBAgAABAgQIxD0gHwEBAgQIECBAoAcB94B6QPIIAQIECBAgQIAAgVEEOoQIECBAgAABAgQIECBAgAABAgQIEBiYwN8luaKYbdasWbn55psHVoBEBAgQIECAAIE6CRx33HG55ZZbuks+I8lX6tSHWgkQIECAAAECBAgQIECAAAECBAgQIECAAAECBAgQIECAAAECBAgQIECAAAECBAgQIECAAAECBForYL+4taPXOAECBAgQILAjAvaLd0TNOwQIECBAgAABAgQIECBAgAABAgQIECBAgAABAgQIECBAgAABAgQIECBAgAABAgQIECBAgAABAgQIECBAgAABAgQIECDQg4B7QD0geYQAAQIECBAgMCLgHpBvgQABAgQIECBAgMD4BDrje93bBAgQIECAAAECBAgQIECAAAECBAj0KHBkkm8Xn33Xu96VTZs2ZZdddukxhMcIECBAgAABAu0SeOGFF3LIIYfkJz/5SXfjH0pyd7s0dEuAAAECBAgQIECAAAECBAgQIECAAAECBAgQIECAAAECBAgQIECAAAECBAgQIECAAAECBAgQIFAzAfvFNRuYcgkQIECAAIHhC9gvHv4MVECAAAECBAgQIECAAAECBAgQIECAAAECBAgQIECAAAECBAgQIECAAAECBAgQIECAAAECBAgQIECAAAECBAgQIECAAIEGCrgH1MChaokAAQIECBAoV8A9oHJ9RSdAgAABAgQIEGi+QKf5LeqQAAECBAgQIECAAAECBAgQIECAwNAF/kOS+5LsPlLJTjvtlE2bNmXKlClDL04BBAgQIECAAIEqC2zevDlTp07NSy+9VCzzmSQHJ/nfVa5dbQQIECBAgAABAgQIECBAgAABAgQIECBAgAABAgQIECBAgAABAgQIECBAgAABAgQIECBAgAABAq0VsF/c2tFrnAABAgQIEBivgP3i8Qp6nwABAgQIECBAgAABAgQIECBAgAABAgQIECBAgAABAgQIECBAgAABAgQIECBAgAABAgQIECBAgAABAgQIECBAgAABAgQKAu4B+RwIECBAgAABAjso4B7QDsJ5jQABAgQIECBAgECSDgUCBAgQIECAAAECBAgQIECAAAECBEoXuC3JjGKWG264IZ/85CdLTywBAQIECBAgQKAJAl/72te29dtpfZKZTehPDwQIECBAgAABAgQIECBAgAABAgQIECBAgAABAgQIECBAgAABAgQIECBAgAABAgQIECBAgAABAo0TsF/cuJFqiAABAgQIEBikgP3iQWrLRYAAAQIECBAgQIAAAQIECBAgQIAAAQIECBAgQIAAAQIECBAgQIAAAQIECBAgQIAAAQIECBAgQIAAAQIECBAgQIAAgUYLuAfU6PFqjgABAgQIEChbwD2gsoXFJ0CAAAECBAgQaKpAp6mN6YsAAQIECBAgQIAAAQIECBAgQIBARQSWJllcrOXcc8/NF7/4xYqUpwwCBAgQIECAQD0EzjvvvFx00UXdxS5LsqQeHaiSAAECBAgQIECAAAECBAgQIECAAAECBAgQIECAAAECBAgQIECAAAECBAgQIECAAAECBAgQIECgJQL2i1syaG0SIECAAAEC5QrYLy7XV3QCBAgQIECAAAECBAgQIECAAAECBAgQIECAAAECBAgQIECAAAECBAgQIECAAAECBAgQIECAAAECBAgQIECAAAECBAi0QMA9oBYMWYsECBAgQIBA+QLuAZVvLAMBAgQIECBAgEDzBDrNa0lHBAgQIECAAAECBAgQIECAAAECBCoj8MkkNxSr+djHPpZbbrmlMgUqhAABAgQIECBQJ4FZs2Zl3bp13SX/TZL/Wac+1EqAAAECBAgQIECAAAECBAgQIECAAAECBAgQIECAAAECBAgQIECAAAECBAgQIECAAAECBAgQINBYAfvFjR2txggQIECAAIFhCNgvHoa6nAQIECBAgAABAgQIECBAgAABAgQIECBAgAABAgQIECBAgAABAgQIECBAgAABAgQIECBAgAABAgQIECBAgAABAgQIEGiEgHtAjRijJggQIECAAIGqCLgHVJVJqIMAAQIECBAgQKAuAp26FKpOAgQIECBAgAABAgQIECBAgAABAjUT2C/JA0l2Hqn7He94R+6///7suuuuNWtFuQQIECBAgACBagg8//zzOeigg/LUU08VC/pdkgOTPFKNKlVBgAABAgQIECBAgAABAgQIECBAgAABAgQIECBAgAABAgQIECBAgAABAgQIECBAgAABAgQIECDQUgH7xS0dvLYJECBAgACB8gTsF5dnKzIBAgQIECBAgAABAgQIECBAgAABAgQIECBAgAABAgQIECBAgAABAgQIECBAgAABAgQIECBAgAABAgQIECBAgAABAgQaLOAeUIOHqzUCBAgQIEBgOALuAQ3HXVYCBAgQIECAAIH6CnTqW7rKCRAgQIAAAQIECBAgQIAAAQIECFRa4P4kBxYrvOeeezJt2rRKF604AgQIECBAgEDVBe69995t/aZ6IMlBVa9dfQQIECBAgAABAgQIECBAgAABAgQIECBAgAABAgQIECBAgAABAgQIECBAgAABAgQIECBAgAABAo0WsF/c6PFqjgABAgQIEBiWgP3iYcnLS4AAAQIECBAgQIAAAQIECBAgQIAAAQIECBAgQIAAAQIECBAgQIAAAQIECBAgQIAAAQIECBAgQIAAAQIECBAgQIAAgdoKuAdU29EpnAABAgQIEKiygHtAVZ6O2ggQIECAAAECBKom0KlaQeohQIAAAQIECBAgQIAAAQIECBAg0ACBFUnmF/u4/PLLs3Dhwga0pgUCBAgQIECAwPAFli9fnjPPPLO7kJVJFgy/OhUQIECAAAECBAgQIECAAAECBAgQIECAAAECBAgQIECAAAECBAgQIECAAAECBAgQIECAAAECBAi0UMB+cQuHrmUCBAgQIEBgcAL2iwdnLRMBAgQIECBAgAABAgQIECBAgAABAgQIECBAgAABAgQIECBAgAABAgQIECBAgAABAgQIECBAgAABAgQIECBAgAABAgRqLuAeUM0HqHwCBAgQIECg2gLuAVV7PqojQIAAAQIECBCojkCnOqWohAABAgQIECBAgAABAgQIECBAgEAjBE5PsrLYycknn5xrrrmmEc1pggABAgQIECBQFYFTTz11W7+x5ie5sio1qoMAAQIECBAgQIAAAQIECBAgQIAAAQIECBAgQIAAAQIECBAgQIAAAQIECBAgQIAAAQIECBAgQKAVAvaLWzFmTRIgQIAAAQLDFrBfPOwJyE+AAAECBAgQIECAAAECBAgQIECAAAECBAgQIECAAAECBAgQIECAAAECBAgQIECAAAECBAgQIECAAAECBAgQIECAAIHKC7gHVPkRKZAAAQIECBBogoB7QE2Yoh4IECBAgAABAgTKFuiUnUB8AgQIECBAgAABAgQIECBAgAABAi0S2D/Jg8V+3//+92fz5s2ZMGFCixi0SoAAAQIECBAoX+Dll1/OlClT8sMf/rA72QFJHiq/AhkIECBAgAABAgQIECBAgAABAgQIECBAgAABAgQIECBAgAABAgQIECBAgAABAgQIECBAgAABAgQIxH6xj4AAAQIECBAgMCAB+8UDgpaGAAECBAgQIECAAAECBAgQIECAAAECBAgQIECAAAECBAgQIECAAAECBAgQIECAAAECBAgQIECAAAECBAgQIECAAAEC9RRwD6iec1M1AQIECBAgUEMB94BqODQlEyBAgAABAgQIDFygM/CMEhIgQIAAAQIECBAgQIAAAQIECBBorsDmJAcU23vwwQez//6v/P8G/UeAAAECBAgQINBvgYceeigHHPBvfn69kuLBJFP6nUs8AgQIECBAgAABAgQIECBAgAABAgQIECBAgAABAgQIECBAgAABAgQIECBAgAABAgQIECBAgAABAtsQsF/ssyBAgAABAgQIDFDAfvEAsaUiQIAAAQIECBAgQIAAAQIECBAgQIAAAQIECBAgQIAAAQIECBAgQIAAAQIECBAgQIAAAQIECBAgQIAAAQIECBAgQIBAvQTcA6rXvFRLgAABAgQI1FzAPaCaD1D5BAgQIECAAAECpQt0Ss8gAQECBAgQIECAAAECBAgQIECAAIF2CHwlyd8WW125cmVOP/30dnSvSwIECBAgQIDAkASuvAvJz2IAACAASURBVPLKzJ8/vzv7V7t/mw2pPGkJECBAgAABAgQIECBAgAABAgQIECBAgAABAgQIECBAgAABAgQIECBAgAABAgQIECBAgAABAgSaK2C/uLmz1RkBAgQIECBQYQH7xRUejtIIECBAgAABAgQIECBAgAABAgQIECBAgAABAgQIECBAgAABAgQIECBAgAABAgQIECBAgAABAgQIECBAgAABAgQIECAwHAH3gIbjLisBAgQIECDQcgH3gFr+AWifAAECBAgQIEDgNQU6fAgQIECAAAECBAgQIECAAAECBAgQGLfAiUmuK0Y57bTT8sr/WO0/AgQIECBAgACB8gVOP/30XHXVVd2JTkpyffnZZSBAgAABAgQIECBAgAABAgQIECBAgAABAgQIECBAgAABAgQIECBAgAABAgQIECBAgAABAgQIEGihgP3iFg5dywQIECBAgEB1BOwXV2cWKiFAgAABAgQIECBAgAABAgQIECBAgAABAgQIECBAgAABAgQIECBAgAABAgQIECBAgAABAgQIECBAgAABAgQIECBAgMCQBdwDGvIApCdAgAABAgTaLeAeULvnr3sCBAgQIECAAIHtC3TgECBAgAABAgQIECBAgAABAgQIECAwLoGJSX6Y5K9Gorz3ve/NQw89lAkTJowrsJcJECBAgAABAgR6E3j55Zez//775+GHHy6+8C9J3p9ka29RPEWAAAECBAgQIECAAAECBAgQIECAAAECBAgQIECAAAECBAgQIECAAAECBAgQIECAAAECBAgQIECgJwH7xT0xeYgAAQIECBAgUJ6A/eLybEUmQIAAAQIECBAgQIAAAQIECBAgQIAAAQIECBAgQIAAAQIECBAgQIAAAQIECBAgQIAAAQIECBAgQIAAAQIECBAgQIBAjQTcA6rRsJRKgAABAgQINFPAPaBmzlVXBAgQIECAAAEC4xfojD+ECAQIECBAgAABAgQIECBAgAABAgRaLfDtJEcWBTZt2pSDDz641SiaJ0CAAAECBAgMWuC+++7L1KlTu9PeneRDg65FPgIECBAgQIAAAQIECBAgQIAAAQIECBAgQIAAAQIECBAgQIAAAQIECBAgQIAAAQIECBAgQIAAgUYL2C9u9Hg1R4AAAQIECNRFwH5xXSalTgIECBAgQIAAAQIECBAgQIAAAQIECBAgQIAAAQIECBAgQIAAAQIECBAgQIAAAQIECBAgQIAAAQIECBAgQIAAAQIECJQm4B5QabQCEyBAgAABAgR6F3APqHcrTxIgQIAAAQIECLRHoNOeVnVKgAABAgQIECBAgAABAgQIECBAoO8CFyQ5vxj1S1/6Uj796U/3PZGABAgQIECAAAECowt8+ctfzmc+85nuBy9M8rnR3/YEAQIECBAgQIAAAQIECBAgQIAAAQIECBAgQIAAAQIECBAgQIAAAQIECBAgQIAAAQIECBAgQIAAgVEF7BePSuQBAgQIECBAgMDgBOwXD85aJgIECBAgQIAAAQIECBAgQIAAAQIECBAgQIAAAQIECBAgQIAAAQIECBAgQIAAAQIECBAgQIAAAQIECBAgQIAAAQIECFRMwD2gig1EOQQIECBAgEC7BdwDavf8dU+AAAECBAgQIPBqgQ4UAgQIECBAgAABAgQIECBAgAABAgR2SGB6ktuLb86dOzerVq3aoWBeIkCAAAECBAgQ6I/AvHnzsnr16u5gRye5oz8ZRCFAgAABAgQIECBAgAABAgQIECBAgAABAgQIECBAgAABAgQIECBAgAABAgQIECBAgAABAgQIEGipgP3ilg5e2wQIECBAgEC1BewXV3s+qiNAgAABAgQIECBAgAABAgQIECBAgAABAgQIECBAgAABAgQIECBAgAABAgQIECBAgAABAgQIECBAgAABAgQIECBAgEAJAu4BlYAqJAECBAgQIEBgvALuAY1X0PsECBAgQIAAAQJNEug0qRm9ECBAgAABAgQIECBAgAABAgQIEBiQwF8leTjJXiP5dtttt/zoRz/KrrvuOqASpCFAgAABAgQIENiWwPPPP5/3ve99efbZZ4t/fjLJe5P8CzUCBAgQIECAAAECBAgQIECAAAECBAgQIECAAAECBAgQIECAAAECBAgQIECAAAECBAgQIECAAAECOyBgv3gH0LxCgAABAgQIEBiEgP3iQSjLQYAAAQIECBAgQIAAAQIECBAgQIAAAQIECBAgQIAAAQIECBAgQIAAAQIECBAgQIAAAQIECBAgQIAAAQIECBAgQIAAgcoIuAdUmVEohAABAgQIECDwbwXcA/JFECBAgAABAgQIEPiLQAcGAQIECBAgQIAAAQIECBAgQIAAAQJjFrgmycnFt9atW5djjz12zIG8QIAAAQIECBAg0H+BW2+9dVu/za5Nckr/s4lIgAABAgQIECBAgAABAgQIECBAgAABAgQIECBAgAABAgQIECBAgAABAgQIECBAgAABAgQIECDQAgH7xS0YshYJECBAgACB+grYL67v7FROgAABAgQIECBAgAABAgQIECBAgAABAgQIECBAgAABAgQIECBAgAABAgQIECBAgAABAgQIECBAgAABAgQIECBAgACBMQq4BzRGMI8TIECAAAECBAYp4B7QILXlIkCAAAECBAgQqLJAp8rFqY0AAQIECBAgQIAAAQIECBAgQIBABQX+Jsn1xboWL16cpUuXVrBUJREgQIAAAQIE2iuwZMmSLFu2rBvgxCQ3tFdF5wQIECBAgAABAgQIECBAgAABAgQIECBAgAABAgQIECBAgAABAgQIECBAgAABAgQIECBAgAABAjsgYL94B9C8QoAAAQIECBAYtID94kGLy0eAAAECBAgQIECAAAECBAgQIECAAAECBAgQIECAAAECBAgQIECAAAECBAgQIECAAAECBAgQIECAAAECBAgQIECAAIGBC7gHNHByCQkQIECAAAECYxdwD2jsZt4gQIAAAQIECBBonkCneS3piAABAgQIECBAgAABAgQIECBAgEBpArsneSTJX49kOPjgg7Np06bSEgpMgAABAgQIECCw4wJTp07NfffdVwzwz0n2S/LMjkf1JgECBAgQIECAAAECBAgQIECAAAECBAgQIECAAAECBAgQIECAAAECBAgQIECAAAECBAgQIECAQIsE7Be3aNhaJUCAAAECBOovYL+4/jPUAQECBAgQIECAAAECBAgQIECAAAECBAgQIECAAAECBAgQIECAAAECBAgQIECAAAECBAgQIECAAAECBAgQIECAAAECBLYj4B6QT4MAAQIECBAgUCMB94BqNCylEiBAgAABAgQIlCLQKSWqoAQIECBAgAABAgQIECBAgAABAgSaKXBzklnF1h544IFMmTKlmd3qigABAgQIECBQc4HNmzfnwAMP7O7iliTH1bw15RMgQIAAAQIECBAgQIAAAQIECBAgQIAAAQIECBAgQIAAAQIECBAgQIAAAQIECBAgQIAAAQIECAxGwH7xYJxlIUCAAAECBAj0RcB+cV8YBSFAgAABAgQIECBAgAABAgQIECBAgAABAgQIECBAgAABAgQIECBAgAABAgQIECBAgAABAgQIECBAgAABAgQIECBAgEAVBdwDquJU1ESAAAECBAgQ2I6Ae0A+DQIECBAgQIAAgbYLdNoOoH8CBAgQIECAAAECBAgQIECAAAECPQosTHJ58dlly5blnHPO6fF1jxEgQIAAAQIECAxD4OKLL87ixYu7U5+ZZPkw6pGTAAECBAgQIECAAAECBAgQIECAAAECBAgQIECAAAECBAgQIECAAAECBAgQIECAAAECBAgQIECgNgL2i2szKoUSIECAAAECBP4iYL/Y10CAAAECBAgQIECAAAECBAgQIECAAAECBAgQIECAAAECBAgQIECAAAECBAgQIECAAAECBAgQIECAAAECBAgQIECAAIHGCbgH1LiRaogAAQIECBBog4B7QG2Ysh4JECBAgAABAgS2J9BBQ4AAAQIECBAgQIAAAQIECBAgQIDAqAL7JHk0yU4jT86cOTPf+ta3Rn3RAwQIECBAgAABAsMXOOaYY3LbbbcVC3kpyeQk/zT86lRAgAABAgQIECBAgAABAgQIECBAgAABAgQIECBAgAABAgQIECBAgAABAgQIECBAgAABAgQIECBQQQH7xRUcipIIECBAgAABAr0K2C/uVcpzBAgQIECAAAECBAgQIECAAAECBAgQIECAAAECBAgQIECAAAECBAgQIECAAAECBAgQIECAAAECBAgQIECAAAECBAgQqLyAe0CVH5ECCRAgQIAAAQLbF3APyNdBgAABAgQIECDQVoFOWxvXNwECBAgQIECAAAECBAgQIECAAIExCNyeZPrI8294wxvyyCOPZK+99hpDCI8SIECAAAECBAgMS+CnP/1pJk+enBdffLFYwh1Jjh5WTfISIECAAAECBAgQIECAAAECBAgQIECAAAECBAgQIECAAAECBAgQIECAAAECBAgQIECAAAECBAhUWsB+caXHozgCBAgQIECAwGsL2C/2hRAgQIAAAQIECBAgQIAAAQIECBAgQIAAAQIECBAgQIAAAQIECBAgQIAAAQIECBAgQIAAAQIECBAgQIAAAQIECBAgQKAxAu4BNWaUGiFAgAABAgTaKOAeUBunrmcCBAgQIECAAIFXBDoYCBAgQIAAAQIECBAgQIAAAQIECBB4TYGzk1xcfGLFihWZP38+NgIECBAgQIAAgRoJrFy5MgsWLOiu+Jwkl9SoDaUSIECAAAECBAgQIECAAAECBAgQIECAAAECBAgQIECAAAECBAgQIECAAAECBAgQIECAAAECBAiUL2C/uHxjGQgQIECAAAECpQvYLy6dWAICBAgQIECAAAECBAgQIECAAAECBAgQIECAAAECBAgQIECAAAECBAgQIECAAAECBAgQIECAAAECBAgQIECAAAECBAiULeAeUNnC4hMgQIAAAQIEBiDgHtAAkKUgQIAAAQIECBConECnchUpiAABAgQIECBAgAABAgQIECBAgEB1BPZN8mixnNmzZ2fNmjXVqVAlBAgQIECAAAECPQvMmTMna9eu7X5+cpLHeg7iQQIECBAgQIAAAQIECBAgQIAAAQIECBAgQIAAAQIECBAgQIAAAQIECBAgQIAAAQIECBAgQIAAgSYL2C9u8nT1RoAAAQIECLROwH5x60auYQIECBAgQIAAAQIECBAgQIAAAQIECBAgQIAAAQIECBAgQIAAAQIECBAgQIAAAQIECBAgQIAAAQIECBAgQIAAAQIEmiPgHlBzZqkTAgQIECBAgEDcA/IRECBAgAABAgQItE2g07aG9UuAAAECBAgQIECAAAECBAgQIEBgDAJ3JDlq5Plddtkljz32WHbbbbcxhPAoAQIECBAgQIBAVQSeffbZ7LvvvnnhhReKJd2ZZHpValQHAQIECBAgQIAAAQIECBAgQIAAAQIECBAgQIAAAQIECBAgQIAAAQIECBAgQIAAAQIECBAgQIDAUAXsFw+VX3ICBAgQIECAQH8F7Bf311M0AgQIECBAgAABAgQIECBAgAABAgQIECBAgAABAgQIECBAgAABAgQIECBAgAABAgQIECBAgAABAgQIECBAgAABAgQIDFDAPaABYktFgAABAgQIEChbwD2gsoXFJ0CAAAECBAgQqJpAp2oFqYcAAQIECBAgQIAAAQIECBAgQIBARQQ+k+SyYi1XX311TjnllIqUpwwCBAgQIECAAIEdEbjmmmty6qmndr96VpIv7Ug87xAgQIAAAQIECBAgQIAAAQIECBAgQIAAAQIECBAgQIAAAQIECBAgQIAAAQIECBAgQIAAAQIECDRGwH5xY0apEQIECBAgQIDAXwTsF/saCBAgQIAAAQIECBAgQIAAAQIECBAgQIAAAQIECBAgQIAAAQIECBAgQIAAAQIECBAgQIAAAQIECBAgQIAAAQIECBAgUDsB94BqNzIFEyBAgAABAgRGF3APaHQjTxAgQIAAAQIECDRHoNOcVnRCgAABAgQIECBAgAABAgQIECBAoG8Ceyd5PMlOIxFnz56dNWvW9C2BQAQIECBAgAABAsMTmDNnTtauXVss4KUk70ryxPCqkpkAAQIECBAgQIAAAQIECBAgQIAAAQIECBAgQIAAAQIECBAgQIAAAQIECBAgQIAAAQIECBAgQGCIAvaLh4gvNQECBAgQIECgbAH7xWULi0+AAAECBAgQIECAAAECBAgQIECAAAECBAgQIECAAAECBAgQIECAAAECBAgQIECAAAECBAgQIECAAAECBAgQIECAAIG+CbgH1DdKgQgQIECAAAEC1RNwD6h6M1ERAQIECBAgQIBAOQKdcsKKSoAAAQIECBAgQIAAAQIECBAgQKDWAuuSHDvSwRvf+MY8/vjj2X333WvdlOIJECBAgAABAgT+KPDMM8/k3e9+d377298WSf4xyccYESBAgAABAgQIECBAgAABAgQIECBAgAABAgQIECBAgAABAgQIECBAgAABAgQIECBAgAABAgQItFLAfnErx65pAgQIECBAoC0C9ovbMml9EiBAgAABAgQIECBAgAABAgQIECBAgAABAgQIECBAgAABAgQIECBAgAABAgQIECBAgAABAgQIECBAgAABAgQIECDQAAH3gBowRC0QIECAAAECBLYn4B6Qb4MAAQIECBAgQKAtAp22NKpPAgQIECBAgAABAgQIECBAgAABAj0KnJbkyuKzX/3qV7NgwYIeX/cYAQIECBAgQIBAHQRWrFiRT33qU92lnp7kqjrUr0YCBAgQIECAAAECBAgQIECAAAECBAgQIECAAAECBAgQIECAAAECBAgQIECAAAECBAgQIECAAIG+Cdgv7hulQAQIECBAgACB6grYL67ubFRGgAABAgQIECBAgAABAgQIECBAgAABAgQIECBAgAABAgQIECBAgAABAgQIECBAgAABAgQIECBAgAABAgQIECBAgACBPwm4B+RTIECAAAECBAi0QMA9oBYMWYsECBAgQIAAAQLpMCBAgAABAgQIECBAgAABAgQIECBA4M8C/z7JPyV508i/fOQjH8mtt96KiAABAgQIECBAoIECH/3oR/PNb36z2NlvkuyT5P80sF0tESBAgAABAgQIECBAgAABAgQIECBAgAABAgQIECBAgAABAgQIECBAgAABAgQIECBAgAABAgQIvFrAfrGvggABAgQIECDQIgH7xS0atlYJECBAgAABAgQIECBAgAABAgQIECBAgAABAgQIECBAgAABAgQIECBAgAABAgQIECBAgAABAgQIECBAgAABAgQIEKibgHtAdZuYegkQIECAAAEC4xBwD2gceF4lQIAAAQIECBCohUCnFlUqkgABAgQIECBAgAABAgQIECBAgMBgBK5LcmIx1eOPP5599tlnMNllIUCAAAECBAgQGKjAli1btvVb7/okJw20EMkIECBAgAABAgQIECBAgAABAgQIECBAgAABAgQIECBAgAABAgQIECBAgAABAgQIECBAgAABAgSGJWC/eFjy8hIgQIAAAQIEhiBgv3gI6FISIECAAAECBAgQIECAAAECBAgQIECAAAECBAgQIECAAAECBAgQIECAAAECBAgQIECAAAECBAgQIECAAAECBAgQIECgNwH3gHpz8hQBAgQIECBAoBEC7gE1YoyaIECAAAECBAgQeA2BDh0CBAgQIECAAAECBAgQIECAAAECBP5V4Lgk3yhaLF26NIsXL8ZDgAABAgQIECDQYIFly5ZlyZIl3R1+PMnNDW5bawQIECBAgAABAgQIECBAgAABAgQIECBAgAABAgQIECBAgAABAgQIECBAgAABAgQIECBAgAABAvaLfQMECBAgQIAAgVYK2C9u5dg1TYAAAQIECBAgQIAAAQIECBAgQIAAAQIECBAgQIAAAQIECBAgQIAAAQIECBAgQIAAAQIECBAgQIAAAQIECBAgQIBAtQWOS/KNYolLly7N4sWLq1216ggQIECAAAECBMYl4B7QuPi8TIAAAQIECBAgUHGBTsXrUx4BAgQIECBAgAABAgQIECBAgACBQQlsSTJxJNmhhx6ajRs3Diq3PAQIECBAgAABAkMUOPzww7t/+21NMmmIJUlNgAABAgQIECBAgAABAgQIECBAgAABAgQIECBAgAABAgQIECBAgAABAgQIECBAgAABAgQIECBQvoD94vKNZSBAgAABAgQIVFLAfnElx6IoAgQIECBAgAABAgQIECBAgAABAgQIECBAgAABAgQIECBAgAABAgQIECBAgAABAgQIECBAgAABAgQIECBAgAABAgTaK+AeUHtnr3MCBAgQIECg5QLuAbX8A9A+AQIECBAgQKDBAp0G96Y1AgQIECBAgAABAgQIECBAgAABAr0KXJTk74sPb9y4MYceemiv73uOAAECBAgQIECgxgLf//73c9hhh3V38A9Jzq1xW0onQIAAAQIECBAgQIAAAQIECBAgQIAAAQIECBAgQIAAAQIECBAgQIAAAQIECBAgQIAAAQIECBDYvoD9Yl8HAQIECBAgQKDFAvaLWzx8rRMgQIAAAQIECBAgQIAAAQIECBAgQIAAAQIECBAgQIAAAQIECBAgQIAAAQIECBAgQIAAAQIECBAgQIAAAQIECBAgUDUB94CqNhH1ECBAgAABAgQGKOAe0ACxpSJAgAABAgQIEBioQGeg2SQjQIAAAQIECBAgQIAAAQIECBAgUD2BA5JsLpZ19tln5+KLL65epSoiQIAAAQIECBAoTeCcc87JJZdc0h1/SpIHS0sqMAECBAgQIECAAAECBAgQIECAAAECBAgQIECAAAECBAgQIECAAAECBAgQIECAAAECBAgQIECAwDAE7BcPQ11OAgQIECBAgEDFBOwXV2wgyiFAgAABAgQIECBAgAABAgQIECBAgAABAgQIECBAgAABAgQIECBAgAABAgQIECBAgAABAgQIECBAgAABAgQIECBAoI0C7gG1cep6JkCAAAECBAh0CbgH5JMgQIAAAQIECBBookCniU3piQABAgQIECBAgAABAgQIECBAgMAYBO5IctTI83vuuWe2bNmS173udWMI4VECBAgQIECAAIG6C/zhD3/IpEmT8vTTTxdbuav4W7HuPaqfAAECBAgQIECAAAECBAgQIECAAAECBAgQIECAAAECBAgQIECAAAECBAgQIECAAAECBAgQIEDgXwXsF/sQCBAgQIAAAQIEYr/YR0CAAAECBAgQIECAAAECBAgQIECAAAECBAgQIECAAAECBAgQIECAAAECBAgQIECAAAECBAgQIECAAAECBAgQIECAAIGhC7gHNPQRKIAAAQIECBAgMHwB94CGPwMVECBAgAABAgQI9F+g0/+QIhIgQIAAAQIECBAgQIAAAQIECBCojcBpSa4sVrtq1arMnTu3Ng0olAABAgQIECBAoH8Cq1evzrx587oDnp7kqv5lEYkAAQIECBAgQIAAAQIECBAgQIAAAQIECBAgQIAAAQIECBAgQIAAAQIECBAgQIAAAQIECBAgQGCIAvaLh4gvNQECBAgQIECgagL2i6s2EfUQIECAAAECBAgQIECAAAECBAgQIECAAAECBAgQIECAAAECBAgQIECAAAECBAgQIECAAAECBAgQIECAAAECBAgQINAiAfeAWjRsrRIgQIAAAQIERhNwD2g0IX8nQIAAAQIECBCom0CnbgWrlwABAgQIECBAgAABAgQIECBAgECfBP46yRNJ3jISb/bs2VmzZk2fwgtDgAABAgQIECBQR4E5c+Zk7dq1xdJ/lWTvJP9cx37UTIAAAQIECBAgQIAAAQIECBAgQIAAAQIECBAgQIAAAQIECBAgQIAAAQIECBAgQIAAAQIECBAg8GcB+8U+BgIECBAgQIAAgVcJ2C/2URAgQIAAAQIECBAgQIAAAQIECBAgQIAAAQIECBAgQIAAAQIECBAgQIAAAQIECBAgQIAAAQIECBAgQIAAAQIECBAgQGDgAu4BDZxcQgIECBAgQIBA9QXcA6r+jFRIgAABAgQIECDQu0Cn90c9SYAAAQIECBAgQIAAAQIECBAgQKBRApcnWVjsaOvWrdl7770b1aRmCBAgQIAAAQIExibwxBNPZOLEid0vLU9y5tgieZoAAQIECBAgQIAAAQIECBAgQIAAAQIECBAgQIAAAQIECBAgQIAAAQIECBAgQIAAAQIECBAgQKBiAvaLKzYQ5RAgQIAAAQIEqiBgv7gKU1ADAQIECBAgQIAAAQIECBAgQIAAAQIECBAgQIAAAQIECBAgQIAAAQIECBAgQIAAAQIECBAgQIAAAQIECBAgQIAAAQItE3APqGUD1y4BAgQIECBAoBcB94B6UfIMAQIECBAgQIBAXQQ6dSlUnQQIECBAgAABAgQIECBAgAABAgT6KHBIku8X41144YX57Gc/28cUQhEgQIAAAQIECNRV4Atf+MK2fhsemuQHde1J3QQIECBAgAABAgQIECBAgAABAgQIECBAgAABAgQIECBAgAABAgQIECBAgAABAgQIECBAgACBlgvYL275B6B9AgQIECBAgMBrCdgv9n0QIECAAAECBAgQIECAAAECBAgQIECAAAECBAgQIECAAAECBAgQIECAAAECBAgQIECAAAECBAgQIECAAAECBAgQIEBgYALuAQ2MWiICBAgQIECAQP0E3AOq38xUTIAAAQIECBAgsG2BDhgCBAgQIECAAAECBAgQIECAAAECLRT4dpIjR/qePHlyHnnkkRYyaJkAAQIECBAgQGB7Avvtt18effTR4p/vTvIhYgQIECBAgAABAgQIECBAgAABAgQIECBAgAABAgQIECBAgAABAgQIECBAgAABAgQIECBAgAABArUUsF9cy7EpmgABAgQIECAwOAH7xYOzq0YmRwAAIABJREFUlokAAQIECBAgQIAAAQIECBAgQIAAAQIECBAgQIAAAQIECBAgQIAAAQIECBAgQIAAAQIECBAgQIAAAQIECBAgQIAAgVYLuAfU6vFrngABAgQIECAwuoB7QKMbeYIAAQIECBAgQKD6Ap3ql6hCAgQIECBAgAABAgQIECBAgAABAn0VODnJNcWIN998c2bNmtXXJIIRIECAAAECBAjUW2DdunXb+o14SpJr692Z6gkQIECAAAECBAgQIECAAAECBAgQIECAAAECBAgQIECAAAECBAgQIECAAAECBAgQIECAAAECrROwX9y6kWuYAAECBAgQIDB2AfvFYzfzBgECBAgQIECAAAECBAgQIECAAAECBAgQIECAAAECBAgQIECAAAECBAgQIECAAAECBAgQIECAAAECBAgQIECAAAECBMYo4B7QGME8ToAAAQIECBBoo4B7QG2cup4JECBAgAABAs0T6DSvJR0RIECAAAECBAgQIECAAAECBAgQ2K7Azkl+muTtI08cf/zxWb16NTICBAgQIECAAAECrxKYO3dubrrppuK//yLJO5P8DhcBAgQIECBAgAABAgQIECBAgAABAgQIECBAgAABAgQIECBAgAABAgQIECBAgAABAgQIECBAgEAtBOwX12JMiiRAgAABAgQIVEPAfnE15qAKAgQIECBAgAABAgQIECBAgAABAgQIECBAgAABAgQIECBAgAABAgQIECBAgAABAgQIECBAgAABAgQIECBAgAABAgQaKeAeUCPHqikCBAgQIECAQDkC7gGV4yoqAQIECBAgQIDA4AQ6g0slEwECBAgQIECAAAECBAgQIECAAIGhC1yU5O+LVWzZsiUTJ04cemEKIECAAAECBAgQqJ7A1q1bM2nSpO7C/iHJudWrVkUECBAgQIAAAQIECBAgQIAAAQIECBAgQIAAAQIECBAgQIAAAQIECBAgQIAAAQIECBAgQIAAAQLbELBf7LMgQIAAAQIECBDoWcB+cc9UHiRAgAABAgQIECBAgAABAgQIECBAgAABAgQIECBAgAABAgQIECBAgAABAgQIECBAgAABAgQIECBAgAABAgQIECBAgMBYBdwDGquY5wkQIECAAAECLRZwD6jFw9c6AQIECBAgQKAhAp2G9KENAgQIECBAgAABAgQIECBAgAABAqMJ7JPk8eJD559/fi644ILR3vN3AgQIECBAgACBFgt87nOfy4UXXtgt8O7u35YtJtI6AQIECBAgQIAAAQIECBAgQIAAAQIECBAgQIAAAQIECBAgQIAAAQIECBAgQIAAAQIECBAgQKCqAvaLqzoZdREgQIAAAQIEKixgv7jCw1EaAQIECBAgQIAAAQIECBAgQIAAAQIECBAgQIAAAQIECBAgQIAAAQIECBAgQIAAAQIECBAgQIAAAQIECBAgQIAAAQJ1FXAPqK6TUzcBAgQIECBAYIgC7gENEV9qAgQIECBAgACBcQt0xh1BAAIECBAgQIAAAQIECBAgQIAAAQL1EFiVZO5IqXvssUeeeuqpTJgwoR7Vq5IAAQIECBAgQGAoAi+//HLe+c535mc/+1kx/+ok84ZSkKQECBAgQIAAAQIECBAgQIAAAQIECBAgQIAAAQIECBAgQIAAAQIECBAgQIAAAQIECBAgQIAAAQK9Ctgv7lXKcwQIECBAgAABAn8WsF/sYyBAgAABAgQIECBAgAABAgQIECBAgAABAgQIECBAgAABAgQIECBAgAABAgQIECBAgAABAgQIECBAgAABAgQIECBAgEDfBdwD6jupgAQIECBAgACB5gu4B9T8GeuQAAECBAgQINBkgU6Tm9MbAQIECBAgQIAAAQIECBAgQIAAgT8JzEhyW1Hjuuuuy4knngiIAAECBAgQIECAwKgC119/fU466aTu52YmWT/qyx4gQIAAAQIECBAgQIAAAQIECBAgQIAAAQIECBAgQIAAAQIECBAgQIAAAQIECBAgQIAAAQIECBAYhoD94mGoy0mAAAECBAgQaIiA/eKGDFIbBAgQIECAAAECBAgQIECAAAECBAgQIECAAAECBAgQIECAAAECBAgQIECAAAECBAgQIECAAAECBAgQIECAAAECBAhUQcA9oCpMQQ0ECBAgQIAAgZoKuAdU08EpmwABAgQIECBAIB0GBAgQIECAAAECBAgQIECAAAECBFog8IMkU0f6POKII/Kd73ynBW1rkQABAgQIECBAoF8CRx55ZPdvyE1JDulXfHEIECBAgAABAgQIECBAgAABAgQIECBAgAABAgQIECBAgAABAgQIECBAgAABAgQIECBAgAABAgT6KmC/uK+cghEgQIAAAQIE2idgv7h9M9cxAQIECBAgQIAAAQIECBAgQIAAAQIECBAgQIAAAQIECBAgQIAAAQIECBAgQIAAAQIECBAgQIAAAQIECBAgQIAAAQKlCLgHVAqroAQIECBAgACB9gi4B9SeWeuUAAECBAgQINAkgU6TmtELAQIECBAgQIAAAQIECBAgQIAAgW0InJbkyuK/b9iw4f+xc69Re5VlfsD/27qmLmvrWA5VFwEVAlgTOQ0MYQQknBTQoBUcAQkESPjQVkK7RMqpBnXENSXU9gMQCAQBR7CaKEQ5hXIoYZCjiRUSECEstRzq2FqXy2VdLerjbF4T8j5vnsO99/7lmz573/f/+l37w7uWXlcOPPBAWAQIECBAgAABAgQmLXDXXXflve9978Tn5ydZMulDPEiAAAECBAgQIECAAAECBAgQIECAAAECBAgQIECAAAECBAgQIECAAAECBAgQIECAAAECBAgQIDAKAfPFo1B2BwECBAgQIECg5QLmi1veYOURIECAAAECBAgQIECAAAECBAgQIECAAAECBAgQIECAAAECBAgQIECAAAECBAgQIECAAAECBAgQIECAAAECBAgQIDAKAfuARqHsDgIECBAgQIBAywXsA2p5g5VHgAABAgQIEGipQNXSupRFgAABAgQIECBAgAABAgQIECBA4GWB1yR5Osn2PY65c+fm6quvpkOAAAECBAgQIECgb4GTTjopy5Ytq7/3bJK3J/lN34d5gQABAgQIECBAgAABAgQIECBAgAABAgQIECBAgAABAgQIECBAgAABAgQIECBAgAABAgQIECBAYBgC5ouHoepMAgQIECBAgEBHBcwXd7TxyiZAgAABAgQIECBAgAABAgQIECBAgAABAgQIECBAgAABAgQIECBAgAABAgQIECBAgAABAgQIECBAgAABAgQIECBAYBAC9gENQtEZBAgQIECAAAECvxWwD8iHQIAAAQIECBAg0DSBqmmB5SVAgAABAgQIECBAgAABAgQIECDQh8B5SRbVn3/yySez44479nGERwkQIECAAAECBAj8TuCpp57KTjvtNJHjgol/c/IiQIAAAQIECBAgQIAAAQIECBAgQIAAAQIECBAgQIAAAQIECBAgQIAAAQIECBAgQIAAAQIECBAYm4D54rHRu5gAAQIECBAg0D4B88Xt66mKCBAgQIAAAQIECBAgQIAAAQIECBAgQIAAAQIECBAgQIAAAQIECBAgQIAAAQIECBAgQIAAAQIECBAgQIAAAQIECBAYmYB9QCOjdhEBAgQIECBAoP0C9gG1v8cqJECAAAECBAi0TaBqW0HqIUCAAAECBAgQIECAAAECBAgQIPB7gbckeTrJP+yJnH322fnc5z4HiAABAgQIECBAgMCUBc4555yJf1P+Ksnbkvx4yod6kQABAgQIECBAgAABAgQIECBAgAABAgQIECBAgAABAgQIECBAgAABAgQIECBAgAABAgQIECBAYBAC5osHoegMAgQIECBAgACBVwiYL/ZBECBAgAABAgQIECBAgAABAgQIECBAgAABAgQIECBAgAABAgQIECBAgAABAgQIECBAgAABAgQIECBAgAABAgQIECBAoG8B+4D6JvMCAQIECBAgQIDA5gTsA9qckN8JECBAgAABAgRKEqhKCiMLAQIECBAgQIAAAQIECBAgQIAAgQEK/Kck/7J33rbbbpunn346r3/96wd4haMIECBAgAABAgS6JvCLX/wib3/72/P888/XS//PSf5V1yzUS4AAAQIECBAgQIAAAQIECBAgQIAAAQIECBAgQIAAAQIECBAgQIAAAQIECBAgQIAAAQIECBAoTMB8cWENEYcAAQIECBAg0AYB88Vt6KIaCBAgQIAAAQIECBAgQIAAAQIECBAgQIAAAQIECBAgQIAAAQIECBAgQIAAAQIECBAgQIAAAQIECBAgQIAAAQIECBAYsYB9QCMGdx0BAgQIECBAoAsC9gF1octqJECAAAECBAi0R6BqTykqIUCAAAECBAgQIECAAAECBAgQIPAHgRlJ1tQ9LrnkknziE59ARIAAAQIECBAgQGCLBb74xS9u7G/LmUnWbvHhDiBAgAABAgQIECBAgAABAgQIECBAgAABAgQIECBAgAABAgQIECBAgAABAgQIECBAgAABAgQIEJiKgPniqah5hwABAgQIECBAYFIC5osnxeQhAgQIECBAgAABAgQIECBAgAABAgQIECBAgAABAgQIECBAgAABAgQIECBAgAABAgQIECBAgAABAgQIECBAgAABAgQIvCxgH5DvgAABAgQIECBAYGgC9gENjdbBBAgQIECAAAECAxaoBnye4wgQIECAAAECBAgQIECAAAECBAiUIHBdkuN6Qd71rndl7dq1JeSSgQABAgQIECBAoCUCM2bMyPe+9716NdcnOb4l5SmDAAECBAgQIECAAAECBAgQIECAAAECBAgQIECAAAECBAgQIECAAAECBAgQIECAAAECBAgQINA0AfPFTeuYvAQIECBAgACBhgmYL25Yw8QlQIAAAQIECBAgQIAAAQIECBAgQIAAAQIECBAgQIAAAQIECBAgQIAAAQIECBAgQIAAAQIECBAgQIAAAQIECBAgQGBcAvYBjUvevQQIECBAgACBjgjYB9SRRiuTAAECBAgQINBwgarh+cUnQIAAAQIECBAgQIAAAQIECBAgMFHgPUnuqf+X1157bY4//nhSBAgQIECAAAECBAYmcN111+WEE06YeN7+Se4d2CUOIkCAAAECBAgQIECAAAECBAgQIECAAAECBAgQIECAAAECBAgQIECAAAECBAgQIECAAAECBAgQmIyA+eLJKHmGAAECBAgQIEBgiwTMF28Rn5cJECBAgAABAgQIECBAgAABAgQIECBAgAABAgQIECBAgAABAgQIECBAgAABAgQIECBAgAABAgQIECBAgAABAgQIEOiGgH1A3eizKgkQIECAAAECYxWwD2is/C4nQIAAAQIECBCYpEA1yec8RoAAAQIECBAgQIAAAQIECBAgQKApAjclObIX9j3veU/uueeepmSXkwABAgQIECBAoEEC+++/f+6999564puTHNWgEkQlQIAAAQIECBAgQIAAAQIECBAgQIAAAQIECBAgQIAAAQIECBAgQIAAAQIECBAgQIAAAQIECLRBwHxxG7qoBgIECBAgQIBAAwTMFzegSSISIECAAAECBAgQIECAAAECBAgQIECAAAECBAgQIECAAAECBAgQIECAAAECBAgQIECAAAECBAgQIECAAAECBAgQIDBOAfuAxqnvbgIECBAgQIBAhwTsA+pQs5VKgAABAgQIEGioQNXQ3GITIECAAAECBAgQIECAAAECBAgQ2JjA+5OsrP9w00035cgjj6RFgAABAgQIECBAYOACN998c4466qiJ5x6R5FsDv8yBBAgQIECAAAECBAgQIECAAAECBAgQIECAAAECBAgQIECAAAECBAgQIECAAAECBAgQIECAAAECGxMwX+y7IECAAAECBAgQGJmA+eKRUbuIAAECBAgQIECAAAECBAgQIECAAAECBAgQIECAAAECBAgQIECAAAECBAgQIECAAAECBAgQIECAAAECBAgQIECAAIHmCdgH1LyeSUyAAAECBAgQaKyAfUCNbZ3gBAgQIECAAIHOCFSdqVShBAgQIECAAAECBAgQIECAAAECXRC4M8l7e4UeccQRefl/tPWPAAECBAgQIECAwLAEjjzyyKxcubJ+/H9NctCw7nMuAQIECBAgQIAAAQIECBAgQIAAAQIECBAgQIAAAQIECBAgQIAAAQIECBAgQIAAAQIECBAgQIDAKwTMF/sgCBAgQIAAAQIERipgvnik3C4jQIAAAQIECBAgQIAAAQIECBAgQIAAAQIECBAgQIAAAQIECBAgQIAAAQIECBAgQIAAAQIECBAgQIAAAQIECBAgQKA5AvYBNadXkhIgQIAAAQIEWiFgH1Ar2qgIAgQIECBAgEBrBarWVqYwAgQIECBAgAABAgQIECBAgACBrgl8OMl/qRd911135YADDuiag3oJECBAgAABAgRGKHD33XfnwAMPnHjjv0jytRHGcBUBAgQIECBAgAABAgQIECBAgAABAgQIECBAgAABAgQIECBAgAABAgQIECBAgAABAgQIECBAoIsC5ou72HU1EyBAgAABAgTGLGC+eMwNcD0BAgQIECBAgAABAgQIECBAgAABAgQIECBAgAABAgQIECBAgAABAgQIECBAgAABAgQIECBAgAABAgQIECBAgAABAiUK2AdUYldkIkCAAAECBAi0XMA+oJY3WHkECBAgQIAAgYYLVA3PLz4BAgQIECBAgAABAgQIECBAgACBnsDqJPv2/sMxxxyTG264gQ4BAgQIECBAgACBoQsce+yxufHGG+v33J9k1tAvdgEBAgQIECBAgAABAgQIECBAgAABAgQIECBAgAABAgQIECBAgAABAgQIECBAgAABAgQIECBAoNsC5ou73X/VEyBAgAABAgTGJmC+eGz0LiZAgAABAgQIECBAgAABAgQIECBAgAABAgQIECBAgAABAgQIECBAgAABAgQIECBAgAABAgQIECBAgAABAgQIECBAoEwB+4DK7ItUBAgQIECAAIHWC9gH1PoWK5AAAQIECBAg0FiBqrHJBSdAgAABAgQIECBAgAABAgQIECDw9wJ/meTLdZAHHngge++9NyMCBAgQIECAAAECQxd48MEHN/a358eS/M3QL3cBAQIECBAgQIAAAQIECBAgQIAAAQIECBAgQIAAAQIECBAgQIAAAQIECBAgQIAAAQIECBAgQKCbAuaLu9l3VRMgQIAAAQIEihAwX1xEG4QgQIAAAQIECBAgQIAAAQIECBAgQIAAAQIECBAgQIAAAQIECBAgQIAAAQIECBAgQIAAAQIECBAgQIAAAQIECBAgQKAMAfuAyuiDFAQIECBAgACBTgrYB9TJtiuaAAECBAgQINAIgaoRKYUkQIAAAQIECBAgQIAAAQIECBAg8OoCDybZq/fIxz/+8VxzzTXMCBAgQIAAAQIECIxM4MQTT8yXvvSl+n0PJfmzkQVwEQECBAgQIECAAAECBAgQIECAAAECBAgQIECAAAECBAgQIECAAAECBAgQIECAAAECBAgQIECgWwLmi7vVb9USIECAAAECBIoTMF9cXEsEIkCAAAECBAgQIECAAAECBAgQIECAAAECBAgQIECAAAECBAgQIECAAAECBAgQIECAAAECBAgQIECAAAECBAgQIEBgPAL2AY3H3a0ECBAgQIAAAQK/F7APyKdAgAABAgQIECBQokBVYiiZCBAgQIAAAQIECBAgQIAAAQIECPQhcHySa+vPP/bYY3n3u9/dxxEeJUCAAAECBAgQILBlAt/97nez2267TTzkhCTXbdnJ3iZAgAABAgQIECBAgAABAgQIECBAgAABAgQIECBAgAABAgQIECBAgAABAgQIECBAgAABAgQIEJggYL7YJ0GAAAECBAgQIDB2AfPFY2+BAAQIECBAgAABAgQIECBAgAABAgQIECBAgAABAgQIECBAgAABAgQIECBAgAABAgQIECBAgAABAgQIECBAgAABAgQIjF/APqDx90ACAgQIECBAgEDnBewD6vwnAIAAAQIECBAgUKRAVWQqoQgQIECAAAECBAgQIECAAAECBAhMXuChJHv2Hj/55JOzdOnSyb/tSQIECBAgQIAAAQIDEpg3b16uuuqq+mkPJ9lrQMc7hgABAgQIECBAgAABAgQIECBAgAABAgQIECBAgAABAgQIECBAgAABAgQIECBAgAABAgQIECBA4HcC5ot9CQQIECBAgAABAkUImC8uog1CECBAgAABAgQIECBAgAABAgQIECBAgAABAgQIECBAgAABAgQIECBAgAABAgQIECBAgAABAgQIECBAgAABAgQIECAwPgH7gMZn72YCBAgQIECAAIGagH1APgcCBAgQIECAAIHSBKrSAslDgAABAgQIECBAgAABAgQIECBAoA+B45JcV39+zZo1mTFjRh9HeJQAAQIECBAgQIDAYATWrl2bmTNnTjzs+CTXD+YGpxAgQIAAAQIECBAgQIAAAQIECBAgQIAAAQIECBAgQIAAAQIECBAgQIAAAQIECBAgQIAAAQIEOi9gvrjznwAAAgQIECBAgEA5AuaLy+mFJAQIECBAgAABAgQIECBAgAABAgQIECBAgAABAgQIECBAgAABAgQIECBAgAABAgQIECBAgAABAgQIECBAgAABAgQIjFzAPqCRk7uQAAECBAgQIEBgUwL2Afk2CBAgQIAAAQIEShOoSgskDwECBAgQIECAAAECBAgQIECAAIE+BL6T5M96z5988slZunRpH697lAABAgQIECBAgMBgBebNm5errrqqfuiDSfYe7C1OI0CAAAECBAgQIECAAAECBAgQIECAAAECBAgQIECAAAECBAgQIECAAAECBAgQIECAAAECBAh0VsB8cWdbr3ACBAgQIECAQJkC5ovL7ItUBAgQIECAAAECBAgQIECAAAECBAgQIECAAAECBAgQIECAAAECBAgQIECAAAECBAgQIECAAAECBAgQIECAAAECBAgMXcA+oKETu4AAAQIECBAgQKAfAfuA+tHyLAECBAgQIECAwLAFqmFf4HwCBAgQIECAAAECBAgQIECAAAECQxI4NslX6mevWbMmM2bMGNJ1jiVAgAABAgQIECCweYG1a9dm5syZEx/8aJIbNv+2JwgQIECAAAECBAgQIECAAAECBAgQIECAAAECBAgQIECAAAECBAgQIECAAAECBAgQIECAAAECBF5FwHyxz4MAAQIECBAgQKA4AfPFxbVEIAIECBAgQIAAAQIECBAgQIAAAQIECBAgQIAAAQIECBAgQIAAAQIECBAgQIAAAQIECBAgQIAAAQIECBAgQIAAAQIEhi9gH9Dwjd1AgAABAgQIECDQp4B9QH2CeZwAAQIECBAgQGCoAtVQT3c4AQIECBAgQIAAAQIECBAgQIAAgeEJ3JdkVu/4uXPn5uqrrx7ebU4mQIAAAQIECBAgMEmBk046KcuWLas/vTrJfpN83WMECBAgQIAAAQIECBAgQIAAAQIECBAgQIAAAQIECBAgQIAAAQIECBAgQIAAAQIECBAgQIAAAQIbFzBf7MsgQIAAAQIECBAoUsB8cZFtEYoAAQIECBAgQIAAAQIECBAgQIAAAQIECBAgQIAAAQIECBAgQIAAAQIECBAgQIAAAQIECBAgQIAAAQIECBAgQIAAgeEJ2Ac0PFsnEyBAgAABAgQIbIGAfUBbgOdVAgQIECBAgACBgQpUAz3NYQQIECBAgAABAgQIECBAgAABAgRGIzAnyfL6VY888kh233330dzuFgIECBAgQIAAAQKvIvDoo49mjz32mPjE0UlWgCNAgAABAgQIECBAgAABAgQIECBAgAABAgQIECBAgAABAgQIECBAgAABAgQIECBAgAABAgQIEJiSgPniKbF5iQABAgQIECBAYBQC5otHoewOAgQIECBAgAABAgQIECBAgAABAgQIECBAgAABAgQIECBAgAABAgQIECBAgAABAgQIECBAgAABAgQIECBAgAABAgQKEbAPqJBGiEGAAAECBAgQIPDHAvYB+SoIECBAgAABAgRKEahKCSIHAQIECBAgQIAAAQIECBAgQIAAgT4E7kgyu/f8xz72sVx//fV9vO5RAgQIECBAgAABAsMVOO644/LlL3+5fsmqJAcP91anEyBAgAABAgQIECBAgAABAgQIECBAgAABAgQIECBAgAABAgQIECBAgAABAgQIECBAgAABAgRaK2C+uLWtVRgBAgQIECBAoB0C5ovb0UdVECBAgAABAgQIECBAgAABAgQIECBAgAABAgQIECBAgAABAgQIECBAgAABAgQIECBAgAABAgQIECBAgAABAgQIECCwWQH7gDZL5AECBAgQIECAAIFxCtgHNE59dxMgQIAAAQIECPQEKhQECBAgQIAAAQIECBAgQIAAAQIEGiZwSJLb6plXr16dfffdt2FliEuAAAECBAgQINBmgfvvvz+zZs2aWOKhSW5vc91qI0CAAAECBAgQIECAAAECBAgQIECAAAECBAgQIECAAAECBAgQIECAAAECBAgQIECAAAECBAgMQcB88RBQHUmAAAECBAgQIDBYAfPFg/V0GgECBAgQIECAAAECBAgQIECAAAECBAgQIECAAAECBAgQIECAAAECBAgQIECAAAECBAgQIECAAAECBAgQIECAAAECRQrYB1RkW4QiQIAAAQIECBCoC9gH5HsgQIAAAQIECBAoQaAqIYQMBAgQIECAAAECBAgQIECAAAECBPoQWJHkg73n58yZk+XLl/fxukcJECBAgAABAgQIjEbg6KOPzooVL//5+od/30gyZzS3u4UAAQIECBAgQIAAAQIECBAgQIAAAQIECBAgQIAAAQIECBAgQIAAAQIECBAgQIAAAQIECBAg0BoB88WtaaVCCBAgQIAAAQLtFjBf3O7+qo4AAQIECBAgQIAAAQIECBAgQIAAAQLa2NudAAAgAElEQVQECBAgQIAAAQIECBAgQIAAAQIECBAgQIAAAQIECBAgQIAAAQIECBAgQIAAgdgH5CMgQIAAAQIECBBohIB9QI1ok5AECBAgQIAAgVYLVK2uTnEECBAgQIAAAQIECBAgQIAAAQJtE9gnyd/Wi7r99ttz8MEHt61O9RAgQIAAAQIECLRA4I477sghhxwysZI/T/JAC8pTAgECBAgQIECAAAECBAgQIECAAAECBAgQIECAAAECBAgQIECAAAECBAgQIECAAAECBAgQIEBgFALmi0eh7A4CBAgQIECAAIGBCJgvHgijQwgQIECAAAECBAgQIECAAAECBAgQIECAAAECBAgQIECAAAECBAgQIECAAAECBAgQIECAAAECBAgQIECAAAECBAgQKFPAPqAy+yIVAQIECBAgQIDARgTsA/JZECBAgAABAgQIjFugGncA9xMgQIAAAQIECBAgQIAAAQIECBDoQ+CaJB/vPT979uy8/D+6+keAAAECBAgQIECgVIGDDz44q1atqsf7UpITS80rFwECBAgQIECAAAECBAgQIECAAAECBAgQIECAAAECBAgQIECAAAECBAgQIECAAAECBAgQIECgMAHzxYU1RBwCBAgQIECAAIFXFzBf7AshQIAAAQIECBAgQIAAAQIECBAgQIAAAQIECBAgQIAAAQIECBAgQIAAAQIECBAgQIAAAQIECBAgQIAAAQIECBAgQKClAvYBtbSxyiJAgAABAgQItFXAPqC2dlZdBAgQIECAAIFmCFTNiCklAQIECBAgQIAAAQIECBAgQIAAgUxPsq7u8LWvfS0f+tCH0BAgQIAAAQIECBAoVuDrX/96PvzhD0/Mt3OS9cWGFowAAQIECBAgQIAAAQIECBAgQIAAAQIECBAgQIAAAQIECBAgQIAAAQIECBAgQIAAAQIECBAgUIaA+eIy+iAFAQIECBAgQIBAHwLmi/vA8igBAgQIECBAgAABAgQIECBAgAABAgQIECBAgAABAgQIECBAgAABAgQIECBAgAABAgQIECBAgAABAgQIECBAgAABAk0RsA+oKZ2SkwABAgQIECBA4A8C9gH5GAgQIECAAAECBMYpUI3zcncTIECAAAECBAgQIECAAAECBAgQ6ENgcZIzes/vueeeeeihh/p43aMECBAgQIAAAQIExiOw11575eGHH65ffkmSheNJ41YCBAgQIECAAAECBAgQIECAAAECBAgQIECAAAECBAgQIECAAAECBAgQIECAAAECBAgQIECAQGMEzBc3plWCEiBAgAABAgQI1AXMF/seCBAgQIAAAQIECBAgQIAAAQIECBAgQIAAAQIECBAgQIAAAQIECBAgQIAAAQIECBAgQIAAAQIECBAgQIAAAQIECBBomYB9QC1rqHIIECBAgAABAl0RsA+oK51WJwECBAgQIECgPIGqvEgSESBAgAABAgQIECBAgAABAgQIEPgjgT9N8j+S/EnvlyuvvDLz5s1DRYAAAQIECBAgQKB4gaVLl+aUU06p5/xVkn+W5O+KDy8gAQIECBAgQIAAAQIECBAgQIAAAQIECBAgQIAAAQIECBAgQIAAAQIECBAgQIAAAQIECBAgQGA8AuaLx+PuVgIECBAgQIAAgQEImC8eAKIjCBAgQIAAAQIECBAgQIAAAQIECBAgQIAAAQIECBAgQIAAAQIECBAgQIAAAQIECBAgQIAAAQIECBAgQIAAAQIECBAoRcA+oFI6IQcBAgQIECBAgEDfAvYB9U3mBQIECBAgQIAAgQEJVAM6xzEECBAgQIAAAQIECBAgQIAAAQIEhilwdpLP9S7YYYcd8sMf/nCY9zmbAAECBAgQIECAwEAF3va2t+WZZ56pn/nvkvzVQC9xGAECBAgQIECAAAECBAgQIECAAAECBAgQIECAAAECBAgQIECAAAECBAgQIECAAAECBAgQIECgPQLmi9vTS5UQIECAAAECBDopYL64k21XNAECBAgQIECAAAECBAgQIECAAAECBAgQIECAAAECBAgQIECAAAECBAgQIECAAAECBAgQIECAAAECBAgQIECAAIE2CtgH1MauqokAAQIECBAg0CEB+4A61GylEiBAgAABAgQKEqgKyiIKAQIECBAgQIAAAQIECBAgQIAAgU0JPJNk+96Pn//853PWWWfRIkCAAAECBAgQINAYgYsuuiif+tSn6nmfTbJDYwoQlAABAgQIECBAgAABAgQIECBAgAABAgQIECBAgAABAgQIECBAgAABAgQIECBAgAABAgQIECAwWgHzxaP1dhsBAgQIECBAgMCABcwXDxjUcQQIECBAgAABAgQIECBAgAABAgQIECBAgAABAgQIECBAgAABAgQIECBAgAABAgQIECBAgAABAgQIECBAgAABAgQIjEvAPqBxybuXAAECBAgQIEBgIAL2AQ2E0SEECBAgQIAAAQJ9ClR9Pu9xAgQIECBAgAABAgQIECBAgAABAqMWOCnJVb1LX/e61+UnP/lJ3vjGN446h/sIECBAgAABAgQITFngZz/7Wd785jfnl7/8Zf2Mk5NcPeVDvUiAAAECBAgQIECAAAECBAgQIECAAAECBAgQIECAAAECBAgQIECAAAECBAgQIECAAAECBAgQaKeA+eJ29lVVBAgQIECAAIFOCZgv7lS7FUuAAAECBAgQIECAAAECBAgQIECAAAECBAgQIECAAAECBAgQIECAAAECBAgQIECAAAECBAgQIECAAAECBAgQIECgrQL2AbW1s+oiQIAAAQIECHRIwD6gDjVbqQQIECBAgACBggSqgrKIQoAAAQIECBAgQIAAAQIECBAgQGBjAvclmdX74YwzzsjixYtJESBAgAABAgQIEGicwMKFC3PJJZfUc69Osl/jChGYAAECBAgQIECAAAECBAgQIECAAAECBAgQIECAAAECBAgQIECAAAECBAgQIECAAAECBAgQIDBcAfPFw/V1OgECBAgQIECAwIgEzBePCNo1BAgQIECAAAECBAgQIECAAAECBAgQIECAAAECBAgQIECAAAECBAgQIECAAAECBAgQIECAAAECBAgQIECAAAECBAgMS8A+oGHJOpcAAQIECBAgQGCkAvYBjZTbZQQIECBAgAABAkkqCgQIECBAgAABAgQIECBAgAABAgQKFjg4ye31fN///vez6667FhxZNAIECBAgQIAAAQIbF3j88cfzzne+c+KPhyS5gxkBAgQIECBAgAABAgQIECBAgAABAgQIECBAgAABAgQIECBAgAABAgQIECBAgAABAgQIECBAgMBvBcwX+xAIECBAgAABAgRaI2C+uDWtVAgBAgQIECBAgAABAgQIECBAgAABAgQIECBAgAABAgQIECBAgAABAgQIECBAgAABAgQIECBAgAABAgQIECBAgACBLgrYB9TFrquZAAECBAgQINBSAfuAWtpYZREgQIAAAQIEChaoCs4mGgECBAgQIECAAAECBAgQIECAAIG/SfLRHsNHPvKR3HjjjVQIECBAgAABAgQINFbgmGOOyVe/+tV6/q8k+cvGFiQ4AQIECBAgQIAAAQIECBAgQIAAAQIECBAgQIAAAQIECBAgQIAAAQIECBAgQIAAAQIECBAgQGCwAuaLB+vpNAIECBAgQIAAgTELmC8ecwNcT4AAAQIECBAgQIAAAQIECBAgQIAAAQIECBAgQIAAAQIECBAgQIAAAQIECBAgQIAAAQIECBAgQIAAAQIECBAgQIDAVAXsA5qqnPcIECBAgAABAgSKFLAPqMi2CEWAAAECBAgQaK1A1drKFEaAAAECBAgQIECAAAECBAgQINB0gR2TPFkv4tZbb82hhx7a9LrkJ0CAAAECBAgQ6LDAbbfdlsMOO2yiwE5Jnuowi9IJECBAgAABAgQIECBAgAABAgQIECBAgAABAgQIECBAgAABAgQIECBAgAABAgQIECBAgAABAi8LmC/2HRAgQIAAAQIECLROwHxx61qqIAIECBAgQIAAAQIECBAgQIAAAQIECBAgQIAAAQIECBAgQIAAAQIECBAgQIAAAQIECBAgQIAAAQIECBAgQIAAAQJdELAPqAtdViMBAgQIECBAoGMC9gF1rOHKJUCAAAECBAiMWaAa8/2uJ0CAAAECBAgQIECAAAECBAgQILApgb9K8qnej3vvvXceeOABWgQIECBAgAABAgQaL7DPPvvkO9/5Tr2Ozyc5u/GFKYAAAQIECBAgQIAAAQIECBAgQIAAAQIECBAgQIAAAQIECBAgQIAAAQIECBAgQIAAAQIECBAgsGUC5ou3zM/bBAgQIECAAAEChQqYLy60MWIRIECAAAECBAgQIECAAAECBAgQIECAAAECBAgQIECAAAECBAgQIECAAAECBAgQIECAAAECBAgQIECAAAECBAgQILApAfuAfBsECBAgQIAAAQKtFLAPqJVtVRQBAgQIECBAoEiBqshUQhEgQIAAAQIECBAgQIAAAQIECBBIXkiydQ/isssuy/z587kQIECAAAECBAgQaLzA5ZdfngULFtTreDHJNo0vTAEECBAgQIAAAQIECBAgQIAAAQIECBAgQIAAAQIECBAgQIAAAQIECBAgQIAAAQIECBAgQIAAgS0TMF+8ZX7eJkCAAAECBAgQKFTAfHGhjRGLAAECBAgQIECAAAECBAgQIECAAAECBAgQIECAAAECBAgQIECAAAECBAgQIECAAAECBAgQIECAAAECBAgQIECAAIFNCdgH5NsgQIAAAQIECBBopYB9QK1sq6IIECBAgAABAkUKVEWmEooAAQIECBAgQIAAAQIECBAgQKDrAvOSXNlD2GqrrfL888/nNa95Tddd1E+AAAECBAgQINACgd/85jfZdttt89JLL9WrOSXJ0haUpwQCBAgQIECAAAECBAgQIECAAAECBAgQIECAAAECBAgQIECAAAECBAgQIECAAAECBAgQIECAwFQEzBdPRc07BAgQIECAAAECjRAwX9yINglJgAABAgQIECBAgAABAgQIECBAgAABAgQIECBAgAABAgQIECBAgAABAgQIECBAgAABAgQIECBAgAABAgQIECBAgMDvBOwD8iUQIECAAAECBAi0VsA+oNa2VmEECBAgQIAAgeIEquISCUSAAAECBAgQIECAAAECBAgQIEAguTfJX/QgPvnJT+aiiy7iQoAAAQIECBAgQKA1AmeddVa+8IUv1Ou5r/43cGsKVQgBAgQIECBAgAABAgQIECBAgAABAgQIECBAgAABAgQIECBAgAABAgQIECBAgAABAgQIECBAYHIC5osn5+QpAgQIECBAgACBhgqYL25o48QmQIAAAQIECBAgQIAAAQIECBAgQIAAAQIECBAgQIAAAQIECBAgQIAAAQIECBAgQIAAAQIECBAgQIAAAQIECBAg0D0B+4C613MVEyBAgAABAgQ6JWAfUKfarVgCBAgQIECAwNgEqrHd7GICBAgQIECAAAECBAgQIECAAAECGxfYL8l/q//0+OOPZ5ddduFFgAABAgQIECBAoDUCTzzxRHbdddeJ9fxFkvtaU6RCCBAgQIAAAQIECBAgQIAAAQIECBAgQIAAAQIECBAgQIAAAQIECBAgQIAAAQIECBAgQIAAAQKTEzBfPDknTxEgQIAAAQIECDRYwHxxg5snOgECBAgQIECAAAECBAgQIECAAAECBAgQIECAAAECBAgQIECAAAECBAgQIECAAAECBAgQIECAAAECBAgQIECAAIHuCNgH1J1eq5QAAQIECBAg0FkB+4A623qFEyBAgAABAgRGKlCN9DaXESBAgAABAgQIECBAgAABAgQIENi8wJIkp/YemzNnTpYvX775tzxBgAABAgQIECBAoGECRx99dFasWFFPfUWS0xpWhrgECBAgQIAAAQIECBAgQIAAAQIECBAgQIAAAQIECBAgQIAAAQIECBAgQIAAAQIECBAgQIAAgS0VMF+8pYLeJ0CAAAECBAgQaISA+eJGtElIAgQIECBAgAABAgQIECBAgAABAgQIECBAgAABAgQIECBAgAABAgQIECBAgAABAgQIECBAgAABAgQIECBAgAABAl0WsA+oy91XOwECBAgQIECgQwL2AXWo2UolQIAAAQIECIxJoBrTva4lQIAAAQIECBAgQIAAAQIECBAgsDGBNyZ5Mclrez8uX748c+bMoUWAAAECBAgQIECgdQIrVqzIy/8nwdq/XyfZOsnPWlesgggQIECAAAECBAgQIECAAAECBAgQIECAAAECBAgQIECAAAECBAgQIECAAAECBAgQIECAAAECGxcwX+zLIECAAAECBAgQ6IyA+eLOtFqhBAgQIECAAAECBAgQIECAAAECBAgQIECAAAECBAgQIECAAAECBAgQIECAAAECBAgQIECAAAECBAgQIECAAAECBJooYB9QE7smMwECBAgQIECAwJQE7AOaEpuXCBAgQIAAAQIE+hCo+njWowQIECBAgAABAgQIECBAgAABAgSGLfCvk/zH3iU77bRT1q9fP+w7nU+AAAECBAgQIEBgbALTp0/Pk08+Wb//E0m+OLZALiZAgAABAgQIECBAgAABAgQIECBAgAABAgQIECBAgAABAgQIECBAgAABAgQIECBAgAABAgQIjFbAfPFovd1GgAABAgQIECAwZgHzxWNugOsJECBAgAABAgQIECBAgAABAgQIECBAgAABAgQIECBAgAABAgQIECBAgAABAgQIECBAgAABAgQIECBAgAABAgQIENiUgH1Avg0CBAgQIECAAIFOCdgH1Kl2K5YAAQIECBAgMHKBauQ3upAAAQIECBAgQIAAAQIECBAgQIDApgUeSrJn7+fPfOYzOeecc3gRIECAAAECBAgQaK3AZz/72Zx77rn1+h5OsldrC1YYAQIECBAgQIAAAQIECBAgQIAAAQIECBAgQIAAAQIECBAgQIAAAQIECBAgQIAAAQIECBAgQOCVAuaLfREECBAgQIAAAQKdEjBf3Kl2K5YAAQIECBAgQIAAAQIECBAgQIAAAQIECBAgQIAAAQIECBAgQIAAAQIECBAgQIAAAQIECBAgQIAAAQIECBAgQIBAkwTsA2pSt2QlQIAAAQIECBDYYgH7gLaY0AEECBAgQIAAAQKvIlDRIUCAAAECBAgQIECAAAECBAgQIFCIwAFJ7qpn2bBhQ7bbbrtC4olBgAABAgQIECBAYPACzz33XKZNmzbx4AOT3D3425xIgAABAgQIECBAgAABAgQIECBAgAABAgQIECBAgAABAgQIECBAgAABAgQIECBAgAABAgQIEChKwHxxUe0QhgABAgQIECBAYBQC5otHoewOAgQIECBAgAABAgQIECBAgAABAgQIECBAgAABAgQIECBAgAABAgQIECBAgAABAgQIECBAgAABAgQIECBAgAABAgT6FLAPqE8wjxMgQIAAAQIECDRfwD6g5vdQBQQIECBAgACBkgWqksPJRoAAAQIECBAgQIAAAQIECBAg0CmBK5Kc0qv4mGOOyQ033NApAMUSIECAAAECBAh0U+DYY4/NjTfeWC/+yiSndlND1QQIECBAgAABAgQIECBAgAABAgQIECBAgAABAgQIECBAgAABAgQIECBAgAABAgQIECBAgECHBMwXd6jZSiVAgAABAgQIEPh7AfPFvgYCBAgQIECAAAECBAgQIECAAAECBAgQIECAAAECBAgQIECAAAECBAgQIECAAAECBAgQIECAAAECBAgQIECAAAECBAoTsA+osIaIQ4AAAQIECBAgMBoB+4BG4+wWAgQIECBAgEAXBaouFq1mAgQIECBAgAABAgQIECBAgACB4gT+UZL/meRPesm+8Y1v5AMf+EBxQQUiQIAAAQIECBAgMGiBb37zm/ngBz9YP/ZXSf5pkv8z6LucR4AAAQIECBAgQIAAAQIECBAgQIAAAQIECBAgQIAAAQIECBAgQIAAAQIECBAgQIAAAQIECBAoRMB8cSGNEIMAAQIECBAgQGD0AuaLR2/uRgIECBAgQIAAAQIECBAgQIAAAQIECBAgQIAAAQIECBAgQIAAAQIECBAgQIAAAQIECBAgQIAAAQIECBAgQIAAAQIENilgH5CPgwABAgQIECBAoLMC9gF1tvUKJ0CAAAECBAgMXaAa+g0uIECAAAECBAgQIECAAAECBAgQILB5gQVJLu099o53vCNPPfXU5t/yBAECBAgQIECAAIGWCOy44475wQ9+UK/m9CSXtaQ8ZRAgQIAAAQIECBAgQIAAAQIECBAgQIAAAQIECBAgQIAAAQIECBAgQIAAAQIECBAgQIAAAQIEJgqYL/ZNECBAgAABAgQIdFrAfHGn2694AgQIECBAgAABAgQIECBAgAABAgQIECBAgAABAgQIECBAgAABAgQIECBAgAABAgQIECBAgAABAgQIECBAgAABAiUJ2AdUUjdkIUCAAAECBAgQGLmAfUAjJ3chAQIECBAgQKATAlUnqlQkAQIECBAgQIAAAQIECBAgQIBA6QJ3J9m/F/L888/Ppz/96dIzy0eAAAECBAgQIEBgYAIXXHBBFi1aVD/vniQHDOwCBxEgQIAAAQIECBAgQIAAAQIECBAgQIAAAQIECBAgQIAAAQIECBAgQIAAAQIECBAgQIAAAQIEyhIwX1xWP6QhQIAAAQIECBAYsYD54hGDu44AAQIECBAgQIAAAQIECBAgQIAAAQIECBAgQIAAAQIECBAgQIAAAQIECBAgQIAAAQIECBAgQIAAAQIECBAgQIAAgU0J2Afk2yBAgAABAgQIEOi0gH1AnW6/4gkQIECAAAECQxOohnaygwkQIECAAAECBAgQIECAAAECBAhMTmC3JI/WH123bl2mT58+ubc9RYAAAQIECBAgQKAFAuvXr8/OO+88sZLdkzzWgvKUQIAAAQIECBAgQIAAAQIECBAgQIAAAQIECBAgQIAAAQIECBAgQIAAAQIECBAgQIAAAQIECBCoC5gv9j0QIECAAAECBAh0XsB8cec/AQAECBAgQIAAAQIECBAgQIAAAQIECBAgQIAAAQIECBAgQIAAAQIECBAgQIAAAQIECBAgQIAAAQIECBAgQIAAAQIEShCwD6iELshAgAABAgQIECAwVgH7gMbK73ICBAgQIECAQGsFqtZWpjACBAgQIECAAAECBAgQIECAAIGmCFyU5JO9sIcffni+/e1vNyW7nAQIECBAgAABAgQGJvC+970vt9xyS/28LyQ5a2AXOIgAAQIECBAgQIAAAQIECBAgQIAAAQIECBAgQIAAAQIECBAgQIAAAQIECBAgQIAAAQIECBAgUIaA+eIy+iAFAQIECBAgQIDAmAXMF4+5Aa4nQIAAAQIECBAgQIAAAQIECBAgQIAAAQIECBAgQIAAAQIECBAgQIAAAQIECBAgQIAAAQIECBAgQIAAAQIECBAgQMA+IN8AAQIECBAgQIAAgST2AfkMCBAgQIAAAQIEBi1QDfpA5xEgQIAAAQIECBAgQIAAAQIECBDoU+DZJNN67yxbtiwnnnhin0d4nAABAgQIECBAgEDzBa655prMnTu3XsiGJNs3vzIVECBAgAABAgQIECBAgAABAgQIECBAgAABAgQIECBAgAABAgQIECBAgAABAgQIECBAgAABAgReIWC+2AdBgAABAgQIECBAIIn5Yp8BAQIECBAgQIAAAQIECBAgQIAAAQIECBAgQIAAAQIECBAgQIAAAQIECBAgQIAAAQIECBAgQIAAAQIECBAgQIAAAQJjFrAPaMwNcD0BAgQIECBAgEAZAvYBldEHKQgQIECAAAECbRKo2lSMWggQIECAAAECBAgQIECAAAECBBoncFSSb/ZSv+ENb8hPf/rTvPa1r21cIQITIECAAAECBAgQ2FKBX//613nTm96Un//85/WjPpDkpi092/sECBAgQIAAAQIECBAgQIAAAQIECBAgQIAAAQIECBAgQIAAAQIECBAgQIAAAQIECBAgQIAAgUIEzBcX0ggxCBAgQIAAAQIExi9gvnj8PZCAAAECBAgQIECAAAECBAgQIECAAAECBAgQIECAAAECBAgQIECAAAECBAgQIECAAAECBAgQIECAAAECBAgQIECAQIcF7APqcPOVToAAAQIECBAg8EoB+4B8EQQIECBAgAABAoMWqAZ9oPMIECBAgAABAgQIECBAgAABAgQI9CFwbZLje8+fdtppufzyy/t43aMECBAgQIAAAQIE2iUwf/78LFmypF7UdUlOaFeVqiFAgAABAgQIECBAgAABAgQIECBAgAABAgQIECBAgAABAgQIECBAgAABAgQIECBAgAABAgQ6LGC+uMPNVzoBAgQIECBAgMAfC5gv9lUQIECAAAECBAgQIECAAAECBAgQIECAAAECBAgQIECAAAECBAgQIECAAAECBAgQIECAAAECBAgQIECAAAECBAgQIDAmAfuAxgTvWgIECBAgQIAAgTIF7AMqsy9SESBAgAABAgSaKlA1NbjcBAgQIECAAAECBAgQIECAAAECjRd4Q5K/S/IPepWsWrUqBx10UOMLUwABAgQIECBAgACBqQrceeedmT17dv31/5vkT5P8fKpneo8AAQIECBAgQIAAAQIECBAgQIAAAQIECBAgQIAAAQIECBAgQIAAAQIECBAgQIAAAQIECBAgUIiA+eJCGiEGAQIECBAgQIBAOQLmi8vphSQECBAgQIAAAQIECBAgQIAAAQIECBAgQIAAAQIECBAgQIAAAQIECBAgQIAAAQIECBAgQIAAAQIECBAgQIAAAQIEOiRgH1CHmq1UAgQIECBAgACByQnYBzQ5J08RIECAAAECBAhMTqCa3GOeIkCAAAECBAgQIECAAAECBAgQIDBwgVOSXNE7deedd84TTzwx8EscSIAAAQIECBAgQKBpArvsskvWrVtXj3yUG0sAACAASURBVH1qkiubVoe8BAgQIECAAAECBAgQIECAAAECBAgQIECAAAECBAgQIECAAAECBAgQIECAAAECBAgQIECAAIEJAuaLfRIECBAgQIAAAQIENiJgvthnQYAAAQIECBAgQIAAAQIECBAgQIAAAQIECBAgQIAAAQIECBAgQIAAAQIECBAgQIAAAQIECBAgQIAAAQIECBAgQIDAiAXsAxoxuOsIECBAgAABAgSaIWAfUDP6JCUBAgQIECBAoAkCVRNCykiAAAECBAgQIECAAAECBAgQINBKgVuSHNar7LzzzsuiRYtaWaiiCBAgQIAAAQIECPQjcP755+fCCy+sv3JrksP7OcOzBAgQIECAAAECBAgQIECAAAECBAgQIECAAAECBAgQIECAAAECBAgQIECAAAECBAgQIECAAIECBcwXF9gUkQgQIECAAAECBMYvYL54/D2QgAABAgQIECBAgAABAgQIECBAgAABAgQIECBAgAABAgQIECBAgAABAgQIECBAgAABAgQIECBAgAABAgQIECBAgEDHBOwD6ljDlUuAAAECBAgQIDA5AfuAJufkKQIECBAgQIAAgc0LVJt/xBMECBAgQIAAAQIECBAgQIAAAQIEBi6wfZJn6qeuWbMmM2bMGPhFDiRAgAABAgQIECDQNIG1a9dm5syZE2PvkOTZptUiLwECBAgQIECAAAECBAgQIECAAAECBAgQIECAAAECBAgQIECAAAECBAgQIECAAAECBAgQIEDg9wLmi30KBAgQIECAAAECBDYhYL7Yp0GAAAECBAgQIECAAAECBAgQIECAAAECBAgQIECAAAECBAgQIECAAAECBAgQIECAAAECBAgQIECAAAECBAgQIECAwAgF7AMaIbarCBAgQIAAAQIEmiVgH1Cz+iUtAQIECBAgQKBkgarkcLIRIECAAAECBAgQIECAAAECBAi0VuDfJPnrXnWzZs3Kfffd19piFUaAAAECBAgQIECgX4H99tsvq1evrr/2b5P8h37P8TwBAgQIECBAgAABAgQIECBAgAABAgQIECBAgAABAgQIECBAgAABAgQIECBAgAABAgQIECBAoBAB88WFNEIMAgQIECBAgACBMgXMF5fZF6kIECBAgAABAgQIECBAgAABAgQIECBAgAABAgQIECBAgAABAgQIECBAgAABAgQIECBAgAABAgQIECBAgAABAgQItFDAPqAWNlVJBAgQIECAAAECgxOwD2hwlk4iQIAAAQIECHRZoOpy8WonQIAAAQIECBAgQIAAAQIECBAYm8DqJPv2br/44ouzcOHCsYVxMQECBAgQIECAAIHSBBYvXpwzzzyzHuv+JLNKyykPAQIECBAgQIAAAQIECBAgQIAAAQIECBAgQIAAAQIECBAgQIAAAQIECBAgQIAAAQIECBAgQGCSAuaLJwnlMQIECBAgQIAAgW4KmC/uZt9VTYAAAQIECBAgQIAAAQIECBAgQIAAAQIECBAgQIAAAQIECBAgQIAAAQIECBAgQIAAAQIECBAgQIAAAQIECBAgQGAMAvYBjQHdlQQIECBAgAABAs0RsA+oOb2SlAABAgQIECBQskBVcjjZCBAgQIAAAQIECBAgQIAAAQIEWinwz5N8r17Zs88+m2nTprWyWEURIECAAAECBAgQmIrAhg0bsv3220989V1J/vtUzvMOAQIECBAgQIAAAQIECBAgQIAAAQIECBAgQIAAAQIECBAgQIAAAQIECBAgQIAAAQIECBAgQGCMAuaLx4jvagIECBAgQIAAgWYImC9uRp+kJECAAAECBAgQIECAAAECBAgQIECAAAECBAgQIECAAAECBAgQIECAAAECBAgQIECAAAECBAgQIECAAAECBAgQINBwAfuAGt5A8QkQIECAAAECBIYvYB/Q8I3dQIAAAQIECBDogkDVhSLVSIAAAQIECBAgQIAAAQIECBAgUJTAuUku7CU69NBDc+uttxYVUBgCBAgQIECAAAECJQgcdthhue222+pRzkvymRKyyUCAAAECBAgQIECAAAECBAgQIECAAAECBAgQIECAAAECBAgQIECAAAECBAgQIECAAAECBAgQ6EPAfHEfWB4lQIAAAQIECBDoroD54u72XuUECBAgQIAAAQIECBAgQIAAAQIECBAgQIAAAQIECBAgQIAAAQIECBAgQIAAAQIECBAgQIAAAQIECBAgQIAAAQIERiRgH9CIoF1DgAABAgQIECDQbAH7gJrdP+kJECBAgAABAiUIVCWEkIEAAQIECBAgQIAAAQIECBAgQKBTAg8n2aNX8aWXXpoFCxZ0CkCxBAgQIECAAAECBCYjcNlll+X000+vP/pIkj0n865nCBAgQIAAAQIECBAgQIAAAQIECBAgQIAAAQIECBAgQIAAAQIECBAgQIAAAQIECBAgQIAAAQIFCZgvLqgZohAgQIAAAQIECJQrYL643N5IRoAAAQIECBAgQIAAAQIECBAgQIAAAQIECBAgQIAAAQIECBAgQIAAAQIECBAgQIAAAQIECBAgQIAAAQIECBAgQKAlAvYBtaSRyiBAgAABAgQIEBiugH1Aw/V1OgECBAgQIECgCwJVF4pUIwECBAgQIECAAAECBAgQIECAQDEC707yWD3N888/n2222aaYgIIQIECAAAECBAgQKEXghRdeyLbbbjsxzm5JvltKRjkIECBAgAABAgQIECBAgAABAgQIECBAgAABAgQIECBAgAABAgQIECBAgAABAgQIECBAgAABApsRMF/sEyFAgAABAgQIECAwSQHzxZOE8hgBAgQIECBAgAABAgQIECBAgAABAgQIECBAgAABAgQIECBAgAABAgQIECBAgAABAgQIECBAgAABAgQIECBAgAABAlMRsA9oKmreIUCAAAECBAgQ6KSAfUCdbLuiCRAgQIAAAQIDFagGeprDCBAgQIAAAQIECBAgQIAAAQIECLy6wAX//+d/33vkiCOOyM0338yMAAECBAgQIECAAIFNCBx55JFZuXJl/deX/57+NDACBAgQIECAAAECBAgQIECAAAECBAgQIECAAAECBAgQIECAAAECBAgQIECAAAECBAgQIECAQEMEzBc3pFFiEiBAgAABAgQIlCFgvriMPkhBgAABAgQIECBAgAABAgQIECBAgAABAgQIECBAgAABAgQIECBAgAABAgQIECBAgAABAgQIECBAgAABAgQIECBAoIUC9gG1sKlKIkCAAAECBAgQGJ6AfUDDs3UyAQIECBAgQKALAlUXilQjAQIECBAgQIAAAQIECBAgQIBAMQKPJNm9l2bJkiU59dRTiwknCAECBAgQIECAAIHSBK644oqcdtpp9ViPJtmjtJzyECBAgAABAgQIECBAgAABAgQIECBAgAABAgQIECBAgAABAgQIECBAgAABAgQIECBAgAABAgQ2IWC+2KdBgAABAgQIECBAoA8B88V9YHmUAAECBAgQIECAAAECBAgQIECAAAECBAgQIECAAAECBAgQIECAAAECBAgQIECAAAECBAgQIECAAAECBAgQIECAAIF+BOwD6kfLswQIECBAgAABAp0XsA+o858AAAIECBAgQIDAFglUW/S2lwkQIECAAAECBAgQIECAAAECBAhMXmBGkjX1x1988cVstdVWkz/BkwQIECBAgAABAgQ6JvDSSy9l6623nlj1zCRrO0ahXAIECBAgQIAAAQIECBAgQIAAAQIECBAgQIAAAQIECBAgQIAAAQIECBAgQIAAAQIECBAgQKB5AuaLm9cziQkQIECAAAECBMYsYL54zA1wPQECBAgQIECAAAECBAgQIECAAAECBAgQIECAAAECBAgQIECAAAECBAgQIECAAAECBAgQIECAAAECBAgQIECAAIF2CtgH1M6+qooAAQIECBAgQGCIAvYBDRHX0QQIECBAgACBDghUHahRiQQIECBAgAABAgQIECBAgAABAmUInJPkM70o73//+7Ny5coykklBgAABAgQIECBAoGCBI444It/61rfqCc9N8tmCI4tGgAABAgQIECBAgAABAgQIECBAgAABAgQIECBAgAABAgQIECBAgAABAgQIECBAgAABAgQIEHhZwHyx74AAAQIECBAgQIDAFATMF08BzSsECBAgQIAAAQIECBAgQIAAAQIECBAgQIAAAQIECBAgQIAAAQIECBAgQIAAAQIECBAgQIAAAQIECBAgQIAAAQIECLyagH1Avg8CBAgQIECAAAECUxCwD2gKaF4hQIAAAQIECBD4rUDFgQABAgQIECBAgAABAgQIECBAgMCIBP42yT69uy699NIsWLBgRFe7hgABAgQIECBAgEBzBS677LKcfvrp9QIeSPLnza1IcgIECBAgQIAAAQIECBAgQIAAAQIECBAgQIAAAQIECBAgQIAAAQIECBAgQIAAAQIECBAgQKAjAuaLO9JoZRIgQIAAAQIECAxWwHzxYD2dRoAAAQIECBAgQIAAAQIECBAgQIAAAQIECBAgQIAAAQIECBAgQIAAAQIECBAgQIAAAQIECBAgQIAAAQIECBAgQIBA7APyERAgQIAAAQIECBCYgoB9QFNA8woBAgQIECBAgMBvBSoOBAgQIECAAAECBAgQIECAAAECBEYgsGOSJ+v3/OhHP8pb3vKWEVztCgIECBAgQIAAAQLNFvjxj3+ct771rROL2CnJU82uTHoCBAgQIECAAAECBAgQIECAAAECBAgQIECAAAECBAgQIECAAAECBAgQIECAAAECBAgQIECgxQLmi1vcXKURIECAAAECBAgMV8B88XB9nU6AAAECBAgQIECAAAECBAgQIECAAAECBAgQIECAAAECBAgQIECAAAECBAgQIECAAAECBAgQIECAAAECBAgQIECgYwL2AXWs4colQIAAAQIECBAYnIB9QIOzdBIBAgQIECBAoGsCVdcKVi8BAgQIECBAgAABAgQIECBAgMBYBM5Isrh380EHHZRVq1aNJYhLCRAgQIAAAQIECDRRYPbs2bnzzjvr0RcmuaSJtchMgAABAgQIECBAgAABAgQIECBAgAABAgQIECBAgAABAgQIECBAgAABAgQIECBAgAABAgQIdELAfHEn2qxIAgQIECBAgACBYQmYLx6WrHMJECBAgAABAgQIECBAgAABAgQIECBAgAABAgQIECBAgAABAgQIECBAgAABAgQIECBAgAABAgQIECBAgAABAgQIdE7APqDOtVzBBAgQIECAAAECgxSwD2iQms4iQIAAAQIECHRHoOpOqSolQIAAAQIECBAgQIAAAQIECBAYo8DtSQ7u3X/xxRdn4cKFY4zjagIECBAgQIAAAQLNEli8eHHOPPPMeug7khzSrCqkJUCAAAECBAgQIECAAAECBAgQIECAAAECBAgQIECAAAECBAgQIECAAAECBAgQIECAAAECBDokYL64Q81WKgECBAgQIECAwOAFzBcP3tSJBAgQIECAAAECBAgQIECAAAECBAgQIECAAAECBAgQIECAAAECBAgQIECAAAECBAgQIECAAAECBAgQIECAAAECBDoqYB9QRxuvbAIECBAgQIAAgcEI2Ac0GEenECBAgAABAgS6JlB1rWD1EiBAgAABAgQIECBAgAABAgQIjFxg6yQv1G9dt25dpk+fPvIgLiRAgAABAgQIECDQVIH169dn5513nhh/myQvNrUmuQkQIECAAAECBAgQIECAAAECBAgQIECAAAECBAgQIECAAAECBAgQIECAAAECBAgQIECAAIHWCpgvbm1rFUaAAAECBAgQIDAqAfPFo5J2DwECBAgQIECAAAECBAgQIECAAAECBAgQIECAAAECBAgQIECAAAECBAgQIECAAAECBAgQIECAAAECBAgQIECAAIFWC9gH1Or2Ko4AAQIECBAgQGAUAvYBjULZHQQIECBAgACB9glU7StJRQQIECBAgAABAgQIECBAgAABAoUJzE1ydS/TnnvumYceeqiwiOIQIECAAAECBAgQKF9gr732ysMPP1wPelKSZeUnl5AAAQIECBAgQIAAAQIECBAgQIAAAQIECBAgQIAAAQIECBAgQIAAAQIECBAgQIAAAQIECBDomID54o41XLkECBAgQIAAAQLDETBfPBxXpxIgQIAAAQIECBAgQIAAAQIECBAgQIAAAQIECBAgQIAAAQIECBAgQIAAAQIECBAgQIAAAQIECBAgQIAAAQIECBDokIB9QB1qtlIJECBAgAABAgSGJ2Af0PBsnUyAAAECBAgQaKtA1dbC1EWAAAECBAgQIECAAAECBAgQIFCMwFeSHNtLc95552XRokXFhBOEAAECBAgQIECAQFMEzj///Fx44YX1uDck+WhT8stJgAABAgQIECBAgAABAgQIECBAgAABAgQIECBAgAABAgQIECBAgAABAgQIECBAgAABAgQIdEbAfHFnWq1QAgQIECBAgACBYQqYLx6mrrMJECBAgAABAgQIECBAgAABAgQIECBAgAABAgQIECBAgAABAgQIECBAgAABAgQIECBAgAABAgQIECBAgAABAgQIdELAPqBOtFmRBAgQIECAAAECwxawD2jYws4nQIAAAQIECLRPoGpfSSoiQIAAAQIECBAgQIAAAQIECBAoTOB/JfnHvUyrV6/OvvvuW1hEcQgQIECAAAECBAiUL3D//fdn1qxZ9aD/O8k/KT+5hAQIECBAgAABAgQIECBAgAABAgQIECBAgAABAgQIECBAgAABAgQIECBAgAABAgQIECBAgEDHBMwXd6zhyiVAgAABAgQIEBiOgPni4bg6lQABAgQIECBAgAABAgQIECBAgAABAgQIECBAgAABAgQIECBAgAABAgQIECBAgAABAgQIECBAgAABAgQIECBAgECHBOwD6lCzlUqAAAECBAgQIDA8AfuAhmfrZAIECBAgQIBAWwWqthamLgIECBAgQIAAAQIECBAgQIAAgSIEDk/y7V6S7bbbLhs2bCgimBAECBAgQIAAAQIEmigwbdq0PPfcc/Xo70tySxNrkZkAAQIECBAgQIAAAQIECBAgQIAAAQIECBAgQIAAAQIECBAgQIAAAQIECBAgQIAAAQIECBBopYD54la2VVEECBAgQIAAAQLjEjBfPC559xIgQIAAAQIECBAgQIAAAQIECBAgQIAAAQIECBAgQIAAAQIECBAgQIAAAQIECBAgQIAAAQIECBAgQIAAAQIECBBovIB9QI1voQIIECBAgAABAgRKErAPqKRuyEKAAAECBAgQKF+gKj+ihAQIECBAgAABAgQIECBAgAABAg0WWJzkjF7+0047LZdffnmDyxGdAAECBAgQIECAwHgF5s+fnyVLltRDXJJk4XhTuZ0AAQIECBAgQIAAAQIECBAgQIAAAQIECBAgQIAAAQIECBAgQIAAAQIECBAgQIAAAQIECBAg8AcB88U+BgIECBAgQIAAAQIDFDBfPEBMRxEgQIAAAQIECBAgQIAAAQIECBAgQIAAAQIECBAgQIAAAQIECBAgQIAAAQIECBAgQIAAAQIECBAgQIAAAQIECBDoloB9QN3qt2oJECBAgAABAgSGLGAf0JCBHU+AAAECBAgQaJlA1bJ6lEOAAAECBAgQIECAAAECBAgQIPD/2LkX6DrLOnHUv5QWSxq0DkWJaOoUcKAwA/MPl7BokyK2BWwyB6u1gJOgnRFmykW5mAyMQlWYhNuMVrSCeEiA4eKUHpJYKAVpgl0NSEbwAp4zgBLlRAW5aAmVYnvWzvrHk3bv7Oyk2cneO8+31qzl5Hvf3+V5v+9rFu375pbAUxFx2EBJa9eujY985CO5VaFqCBAgQIAAAQIECOSRwD333BNLly4dXPHTETE3j1pQKgECBAgQIECAAAECBAgQIECAAAECBAgQIECAAAECBAgQIECAAAECBAgQIECAAAECBAgQIFDYAvYXF/b66o4AAQIECBAgQGCcBewvHmdw6QgQIECAAAECBAgQIECAAAECBAgQIECAAAECBAgQIECAAAECBAgQIECAAAECBAgQIECAAAECBAgQIECAAAECBAgUjoDzgApnLXVCgAABAgQIECCQAwLOA8qBRVACAQIECBAgQCCPBIryqFalEiBAgAABAgQIECBAgAABAgQI5JfAoRHx9OCSX3/99SguLs6vLlRLgAABAgQIECBAIIcE+vr6YsaMGbtXdFhE/CyHylQKAQIECBAgQIAAAQIECBAgQIAAAQIECBAgQIAAAQIECBAgQIAAAQIECBAgQIAAAQIECBAgMDkF7C+enOuuawIECBAgQIAAgSwK2F+cRVyhCRAgQIAAAQIECBAgQIAAAQIECBAgQIAAAQIECBAgQIAAAQIECBAgQIAAAQIECBAgQIAAAQIECBAgQIAAAQIECBSugPOACndtdUaAAAECBAgQIDBBAs4DmiB4aQkQIECAAAECeSpQlKd1K5sAAQIECBAgQIAAAQIECBAgQCD3Bc6PiK8MlLl48eK4//77c79qFRIgQIAAAQIECBDIcYGTTz45NmzYMLjKCyLiqzletvIIECBAgAABAgQIECBAgAABAgQIECBAgAABAgQIECBAgAABAgQIECBAgAABAgQIECBAgACBwhewv7jw11iHBAgQIECAAAECEyBgf/EEoEtJgAABAgQIECBAgAABAgQIECBAgAABAgQIECBAgAABAgQIECBAgAABAgQIECBAgAABAgQIECBAgAABAgQIECBAIL8FnAeU3+unegIECBAgQIAAgRwVcB5Qji6MsggQIECAAAECOShQlIM1KYkAAQIECBAgQIAAAQIECBAgQKAwBNoj4sMDrVx33XVx4YUXFkZnuiBAgAABAgQIECAwgQLXX399XHTRRYMr+G5ELJnAkqQmQIAAAQIECBAgQIAAAQIECBAgQIAAAQIECBAgQIAAAQIECBAgQIAAAQIECBAgQIAAAQIECCQE7C/2HBAgQIAAAQIECBDIgoD9xVlAFZIAAQIECBAgQIAAAQIECBAgQIAAAQIECBAgQIAAAQIECBAgQIAAAQIECBAgQIAAAQIECBAgQIAAAQIECBAgQIBAYQs4D6iw11d3BAgQIECAAAECEyTgPKAJgpeWAAECBAgQIJCHAkV5WLOSCRAgQIAAAQIECBAgQIAAAQIEcl9gr4h4PSLeNlDqj3/84zjiiCNyv3IVEiBAgAABAgQIEMhxgZ/85Cfx13/914Or/GNEzIiIP+V46cojQIAAAQIECBAgQIAAAQIECBAgQIAAAQIECBAgQIAAAQIECBAgQIAAAQIECBAgQIAAAQIEClfA/uLCXVudESBAgAABAgQITLCA/cUTvADSEyBAgAABAgQIECBAgAABAgQIECBAgAABAgQIECBAgAABAgQIECBAgAABAgQIECBAgAABAgQIECBAgAABAgQIEMgvAecB5dd6qZYAAQIECBAgQCCPBJwHlEeLpVQCBAgQIECAwAQLFE1wfukJECBAgAABAgQIECBAgAABAgQKU2BxRNw/0NqcOXPi2WefLcxOdUWAAAECBAgQIEBgAgQOOuigeO655wZnPjkiNkxAKVISIECAAAECBAgQIECAAAECBAgQIECAAAECBAgQIECAAAECBAgQIECAAAECBAgQIECAAAECBBIC9hd7DggQIECAAAECBAhkUcD+4iziCk2AAAECBAgQIECAAAECBAgQIECAAAECBAgQIECAAAECBAgQIECAAAECBAgQIECAAAECBAgQIECAAAECBAgQIECgsAScB1RY66kbAgQIECBAgACBHBNwHlCOLYhyCBAgQIAAAQI5KlCUo3UpiwABAgQIECBAgAABAgQIECBAIL8Fro6ISwZa+PSnPx3f/OY387sj1RMgQIAAAQIECBDIIYGzzz47brzxxsEVXRMRn8uhEpVCgAABAgQIECBAgAABAgQIECBAgAABAgQIECBAgAABAgQIECBAgAABAgQIECBAgAABAgQITC4B+4sn13rrlgABAgQIECBAYJwF7C8eZ3DpCBAgQIAAAQIECBAgQIAAAQIECBAgQIAAAQIECBAgQIAAAQIECBAgQIAAAQIECBAgQIAAAQIECBAgQIAAAQIECOSvgPOA8nftVE6AAAECBAgQIJAHAs4DyoNFUiIBAgQIECBAIAcEinKgBiUQIECAAAECBAgQIECAAAECBAgUnkB3RPyvgbbuuuuuWLZsWeF1qSMCBAgQIECAAAECEyRw9913x8c//vHB2f87IsonqBxpCRAgQIAAAQIECBAgQIAAAQIECBAgQIAAAQIECBAgQIAAAQIECBAgQIAAAQIECBAgQIAAAQL2F3sGCBAgQIAAAQIECGRRwP7iLOIKTYAAAQIECBAgQIAAAQIECBAgQIAAAQIECBAgQIAAAQIECBAgQIAAAQIECBAgQIAAAQIECBAgQIAAAQIECBAgQKCwBJwHVFjrqRsCBAgQIECAAIEcE3AeUI4tiHIIECBAgAABAjkqUJSjdSmLAAECBAgQIECAAAECBAgQIEAgfwVKI+L/HVz+Sy+9FPvtt1/+dqRyAgQIECBAgAABAjkm8Lvf/S5mzZq1e1XviYjeHCtVOQQIECBAgAABAgQIECBAgAABAgQIECBAgAABAgQIECBAgAABAgQIECBAgAABAgQIECBAgEDhC9hfXPhrrEMCBAgQIECAAIEJFrC/eIIXQHoCBAgQIECAAAECBAgQIECAAAECBAgQIECAAAECBAgQIECAAAECBAgQIECAAAECBAgQIECAAAECBAgQIECAAAEC+SHgPKD8WCdVEiBAgAABAgQI5LGA84DyePGUToAAAQIECBAYR4GiccwlFQECBAgQIECAAAECBAgQIECAwOQQOCMibh9otaKiIrZs2TI5OtclAQIECBAgQIAAgXEUOP7446Orq2twxjMj4j/HsQSpRtE3dgAAIABJREFUCBAgQIAAAQIECBAgQIAAAQIECBAgQIAAAQIECBAgQIAAAQIECBAgQIAAAQIECBAgQIAAAQIJAfuLPQcECBAgQIAAAQIExkHA/uJxQJaCAAECBAgQIECAAAECBAgQIECAAAECBAgQIECAAAECBAgQIECAAAECBAgQIECAAAECBAgQIECAAAECBAgQIECAQH4LOA8ov9dP9QQIECBAgAABAnki4DygPFkoZRIgQIAAAQIEJlCgaAJzS02AAAECBAgQIECAAAECBAgQIFCYAjdFxD8MtPYv//IvcdVVVxVmp7oiQIAAAQIECBAgMIECl156afzbv/3b4Aq+FRH/OIElSU2AAAECBAgQIECAAAECBAgQIECAAAECBAgQIECAAAECBAgQIECAAAECBAgQIECAAAECBAhMTgH7iyfnuuuaAAECBAgQIEBgnAXsLx5ncOkIECBAgAABAgQIECBAgAABAgQIECBAgAABAgQIECBAgAABAgQIECBAgAABAgQIECBAgAABAgQIECBAgAABAgQI5J+A84Dyb81UTIAAAQIECBAgkIcCzgPKw0VTMgECBAgQIEBgnAWKxjmfdAQIECBAgAABAgQIECBAgAABAoUv8D8RcfBAmw888EAsXLiw8LvWIQECBAgQIECAAIFxFti4cWMsWrRocNZnIuKQcS5DOgIECBAgQIAAAQIECBAgQIAAAQIECBAgQIAAAQIECBAgQIAAAQIECBAgQIAAAQIECBAgQICA/cWeAQIECBAgQIAAAQLjIGB/8TggS0GAAAECBAgQIECAAAECBAgQIECAAAECBAgQIECAAAECBAgQIECAAAECBAgQIECAAAECBAgQIECAAAECBAgQIEAgvwWcB5Tf66d6AgQIECBAgACBPBFwHlCeLJQyCRAgQIAAAQITKFA0gbmlJkCAAAECBAgQIECAAAECBAgQKDyBgyLimYG29tprr3jjjTdi2rRphdepjggQIECAAAECBAhMsMD27dtjn332iT/96U+DKzk4Ip6d4NKkJ0CAAAECBAgQIECAAAECBAgQIECAAAECBAgQIECAAAECBAgQIECAAAECBAgQIECAAAECBCaPgP3Fk2etdUqAAAECBAgQIDDBAvYXT/ACSE+AAAECBAgQIECAAAECBAgQIECAAAECBAgQIECAAAECBAgQIECAAAECBAgQIECAAAECBAgQIECAAAECBAgQIEAgtwWcB5Tb66M6AgQIECBAgACBAhJwHlABLaZWCBAgQIAAAQJZEijKUlxhCRAgQIAAAQIECBAgQIAAAQIEJqfApyLi5oHWTzrppHjwwQcnp4SuCRAgQIAAAQIECIyDwIc+9KF46KGHBmdaERHfHofUUhAgQIAAAQIECBAgQIAAAQIECBAgQIAAAQIECBAgQIAAAQIECBAgQIAAAQIECBAgQIAAAQIEEgL2F3sOCBAgQIAAAQIECIyjgP3F44gtFQECBAgQIECAAAECBAgQIECAAAECBAgQIECAAAECBAgQIECAAAECBAgQIECAAAECBAgQIECAAAECBAgQIECAAIH8EnAeUH6tl2oJECBAgAABAgTyXMB5QHm+gMonQIAAAQIECGRZoCjL8YUnQIAAAQIECBAgQIAAAQIECBCYXAK3RETdQMtf/OIX4/Of//zkEtAtAQIECBAgQIAAgXEU+NKXvhRf+MIXBmdsjoizxrEEqQgQIECAAAECBAgQIECAAAECBAgQIECAAAECBAgQIECAAAECBAgQIECAAAECBAgQIECAAIHJLWB/8eRef90TIECAAAECBAiMs4D9xeMMLh0BAgQIECBAgAABAgQIECBAgAABAgQIECBAgAABAgQIECBAgAABAgQIECBAgAABAgQIECBAgAABAgQIECBAgACB/BFwHlD+rJVKCRAgQIAAAQIECkDAeUAFsIhaIECAAAECBAhkUaAoi7GFJkCAAAECBAgQIECAAAECBAgQmHwCz0XEXw60vWnTpqiqqpp8CjomQIAAAQIECBAgME4CHR0dsWDBgsHZfh4Rc8YpvTQECBAgQIAAAQIECBAgQIAAAQIECBAgQIAAAQIECBAgQIAAAQIECBAgQIAAAQIECBAgQIAAAfuLPQMECBAgQIAAAQIExlHA/uJxxJaKAAECBAgQIECAAAECBAgQIECAAAECBAgQIECAAAECBAgQIECAAAECBAgQIECAAAECBAgQIECAAAECBAgQIECAQH4JOA8ov9ZLtQQIECBAgAABAnku4DygPF9A5RMgQIAAAQIEsixQlOX4whMgQIAAAQIECBAgQIAAAQIECEwegYMi4pmBdqdNmxbbtm2LKVOmTB4BnRIgQIAAAQIECBAYZ4EdO3bE9OnTY/v27YMzHxwRz45zKdIRIECAAAECBAgQIECAAAECBAgQIECAAAECBAgQIECAAAECBAgQIECAAAECBAgQIECAAAECk0/A/uLJt+Y6JkCAAAECBAgQmGAB+4sneAGkJ0CAAAECBAgQIECAAAECBAgQIECAAAECBAgQIECAAAECBAgQIECAAAECBAgQIECAAAECBAgQIECAAAECBAgQIJCbAs4Dys11URUBAgQIECBAgEABCzgPqIAXV2sECBAgQIAAgTEQKBqDGEIQIECAAAECBAgQIECAAAECBAgQSAjURcQtAxQf/OAH46GHHiJDgAABAgQIECBAgECWBU466aT43ve+NzjLWRHRnOW0whMgQIAAAQIECBAgQIAAAQIECBAgQIAAAQIECBAgQIAAAQIECBAgQIAAAQIECBAgQIAAAQIE7C/2DBAgQIAAAQIECBCYAAH7iycAXUoCBAgQIECAAAECBAgQIECAAAECBAgQIECAAAECBAgQIECAAAECBAgQIECAAAECBAgQIECAAAECBAgQIECAAAECuS3gPKDcXh/VESBAgAABAgQIFKiA84AKdGG1RYAAAQIECBAYA4GiMYghBAECBAgQIECAAAECBAgQIECAAIGEwI0R8Y8DFF/4whdi1apVZAgQIECAAAECBAgQyLLA5ZdfHl/84hcHZ7kpIj6d5bTCEyBAgAABAgQIECBAgAABAgQIECBAgAABAgQIECBAgAABAgQIECBAgAABAgQIECBAgAABAgTsL/YMECBAgAABAgQIEJgAAfuLJwBdSgIECBAgQIAAAQIECBAgQIAAAQIECBAgQIAAAQIECBAgQIAAAQIECBAgQIAAAQIECBAgQIAAAQIECBAgQIAAAQK5LeA8oNxeH9URIECAAAECBAgUqIDzgAp0YbVFgAABAgQIEBgDgaIxiCEEAQIECBAgQIAAAQIECBAgQIAAgYTATyNi7gDFAw88EAsXLiRDgAABAgQIECBAgECWBTZu3BiLFi0anOWpiDg8y2mFJ0CAAAECBAgQIECAAAECBAgQIECAAAECBAgQIECAAAECBAgQIECAAAECBAgQIECAAAECBAjYX+wZIECAAAECBAgQIDABAvYXTwC6lAQIECBAgAABAgQIECBAgAABAgQIECBAgAABAgQIECBAgAABAgQIECBAgAABAgQIECBAgAABAgQIECBAgAABAgRyW8B5QLm9PqojQIAAAQIECBAoUAHnARXowmqLAAECBAgQIDAGAkVjEEMIAgQIECBAgAABAgQIECBAgAABAu+OiF8PZti6dWvMmDGDDAECBAgQIECAAAECWRZ4/fXXo6SkZPcsB0TEb7KcWngCBAgQIECAAAECBAgQIECAAAECBAgQIECAAAECBAgQIECAAAECBAgQIECAAAECBAgQIEBg8grYXzx5117nBAgQIECAAAECEyxgf/EEL4D0BAgQIECAAAECBAgQIECAAAECBAgQIECAAAECBAgQIECAAAECBAgQIECAAAECBAgQIECAAAECBAgQIECAAAECBHJLwHlAubUeqiFAgAABAgQIEJhEAs4DmkSLrVUCBAgQIECAwAgFikY43nACBAgQIECAAAECBAgQIECAAAECqQT+j4hYN3Dj2GOPjUcffZQUAQIECBAgQIAAAQLjJHDcccfFY489NjjbaRHxf41TemkIECBAgAABAgQIECBAgAABAgQIECBAgAABAgQIECBAgAABAgQIECBAgAABAgQIECBAgACBySdgf/HkW3MdEyBAgAABAgQI5JCA/cU5tBhKIUCAAAECBAgQIECAAAECBAgQIECAAAECBAgQIECAAAECBAgQIECAAAECBAgQIECAAAECBAgQIECAAAECBAgQIDCxAs4Dmlh/2QkQIECAAAECBCa5gPOAJvkDoH0CBAgQIECAwBACRWQIECBAgAABAgQIECBAgAABAgQIjIFAU0R8biDOBRdcEP/xH/8xBmGFIECAAAECBAgQIEAgE4HPfOYz8ZWvfGXw0Ksjoj6TucYQIECAAAECBAgQIECAAAECBAgQIECAAAECBAgQIECAAAECBAgQIECAAAECBAgQIECAAAECBEYhYH/xKNBMIUCAAAECBAgQIDBWAvYXj5WkOAQIECBAgAABAgQIECBAgAABAgQIECBAgAABAgQIECBAgAABAgQIECBAgAABAgQIECBAgAABAgQIECBAgAABAgTyXsB5QHm/hBogQIAAAQIECBDIZwHnAeXz6qmdAAECBAgQIJA9gaLshRaZAAECBAgQIECAAAECBAgQIEBgEgl0RETlQL933nlnfPzjH59E7WuVAAECBAgQIECAwMQK3HXXXbF8+fLBRXRGRNXEViU7AQIECBAgQIAAAQIECBAgQIAAAQIECBAgQIAAAQIECBAgQIAAAQIECBAgQIAAAQIECBAgUMAC9hcX8OJqjQABAgQIECBAIPcF7C/O/TVSIQECBAgQIECAAAECBAgQIECAAAECBAgQIECAAAECBAgQIECAAAECBAgQIECAAAECBAgQIECAAAECBAgQIECAAIFxEnAe0DhBS0OAAAECBAgQIEAglYDzgDwXBAgQIECAAAECqQSKsBAgQIAAAQIECBAgQIAAAQIECBAYA4FtEfG2gTi/+MUvYvbs2WMQVggCBAgQIECAAAECBDIReP755+P973//4KF/jIjpmcw1hgABAgQIECBAgAABAgQIECBAgAABAgQIECBAgAABAgQIECBAgAABAgQIECBAgAABAgQIECAwCgH7i0eBZgoBAgQIECBAgACBsRKwv3isJMUhQIAAAQIECBAgQIAAAQIECBAgQIAAAQIECBAgQIAAAQIECBAgQIAAAQIECBAgQIAAAQIECBAgQIAAAQIECBAgkPcCzgPK+yXUAAECBAgQIECAQD4LOA8on1dP7QQIECBAgACB7AkUZS+0yAQIECBAgAABAgQIECBAgAABApNE4NiIeHSg17Kyskj85aSLAAECBAgQIECAAIHxFZg9e3b09PQMTnpcRDw2vlXIRoAAAQIECBAgQIAAAQIECBAgQIAAAQIECBAgQIAAAQIECBAgQIAAAQIECBAgQIAAAQIECEwCAfuLJ8Eia5EAAQIECBAgQCD3Bewvzv01UiEBAgQIECBAgAABAgQIECBAgAABAgQIECBAgAABAgQIECBAgAABAgQIECBAgAABAgQIECBAgAABAgQIECBAgACBLAs4DyjLwMITIECAAAECBAgQyETAeUCZKBlDgAABAgQIEJhcAkWTq13dEiBAgAABAgQIECBAgAABAgQIZEHg3IhYPRD3Yx/7WNx9991ZSCMkAQIECBAgQIAAAQLpBJYtWxbf+c53Bg85LyK+Ro0AAQIECBAgQIAAAQIECBAgQIAAAQIECBAgQIAAAQIECBAgQIAAAQIECBAgQIAAAQIECBAgMMYC9hePMahwBAgQIECAAAECBEYjYH/xaNTMIUCAAAECBAgQIECAAAECBAgQIECAAAECBAgQIECAAAECBAgQIECAAAECBAgQIECAAAECBAgQIECAAAECBAgQIFBQAs4DKqjl1AwBAgQIECBAgEC+CjgPKF9XTt0ECBAgQIAAgewJFGUvtMgECBAgQIAAAQIECBAgQIAAAQKTRKA5ImoHer3mmmvi4osvniSta5MAAQIECBAgQIBA7ghce+21cckllwwuqCUi6nKnQpUQIECAAAECBAgQIECAAAECBAgQIECAAAECBAgQIECAAAECBAgQIECAAAECBAgQIECAAAECBSJgf3GBLKQ2CBAgQIAAAQIE8lvA/uL8Xj/VEyBAgAABAgQIECBAgAABAgQIECBAgAABAgQIECBAgAABAgQIECBAgAABAgQIECBAgAABAgQIECBAgAABAgQIEBgDAecBjQGiEAQIECBAgAABAgT2VMB5QHsqaD4BAgQIECBAoPAEigqvJR0RIECAAAECBAgQIECAAAECBAiMs8BTEXHYQM5NmzZFVVXVOJcgHQECBAgQIECAAAECHR0dsWDBgsEQT0fEXDIECBAgQIAAAQIECBAgQIAAAQIECBAgQIAAAQIECBAgQIAAAQIECBAgQIAAAQIECBAgQIAAgTEWsL94jEGFI0CAAAECBAgQIDAaAfuLR6NmDgECBAgQIECAAAECBAgQIECAAAECBAgQIECAAAECBAgQIECAAAECBAgQIECAAAECBAgQIECAAAECBAgQIECAAIGCEnAeUEEtp2YIECBAgAABAgTyVcB5QPm6cuomQIAAAQIECGRPoCh7oUUmQIAAAQIECBAgQIAAAQIECBCYBALvjIiXB/f5+uuvR3Fx8SRoXYsExl5g586d8fzzz8fatWvjvvvuix/96Efx4osv7pJo//33j/e85z3x4Q9/OE477bQ48sgjY9q0aWNfTJ5F/M1vfhMbN27sd+vq6opf/vKXsX379j93MWXKlCgtLY1DDz00TjnllFi6dGnMnj07ior8Z/I8W2rl5onA7t+zp556Knp7e5O+Z3PmzInFixfH8uXL4wMf+EDstddeedKhMgnkpkBfX1/MmDFj9+L+IiJeyc2KVUWAAAECBAgQIECAAAECBAgQIECAAAECBAgQIECAAAECBAgQIECAAAECBAgQIECAAAECBAjkoYD9xXm4aEomQIAAAQIECBAoTAH7iwtzXXVFgAABAgQIECBAgAABAgQIECBAgAABAgQIECBAgAABAgQIECBAgAABAgQIECBAgAABAgQIECBAgAABAgQIECBAIEMB5wFlCGUYAQIECBAgQIAAgWwLOA8o28LiEyBAgAABAgTyT6Ao/0pWMQECBAgQIECAAAECBAgQIECAQA4JfCgiNg7Uc+SRR8YTTzyRQ+UppRAEmpqaoqGhYdhWDjjggNi8eXPMmTNn2LEDAzKNXVZWFl1dXVFaWpoUu62tLWpqalLmrK2tjebm5mHr2blzZzz88MOxcuXK+NnPfjbs+MED9tlnn1i1alWce+65kfjfw111dXXR0tIy3LAxud/Y2Bj19fVjEitVkITbI488EhdffHH84Ac/GHGe/fffPxI1nn766RnZDSTo7e2NioqK6OnpGXHOkUwYyi9d/lmzZsWmTZvi8MMPH0mqGOo5Li4ujs7OzigvL08Zr7u7OyorKyPxD1KyebW2tkZ1dXVSirHKP23atEh8Q97znvf097No0aKYN29eTJ8+fcza2rZtWyxdujTWr1+fNuZxxx0XGzZsiHe84x3D5h6r/odNFBHpvoOD57/xxhtxxx139H+3X3zxxUxC/3lM4ht26aWXxvnnnx9vf/vbRzQ3MXisvm+Jb8O+++4bRx99dHzwgx+MxYsXx+zZs6OoyF+rjXhRTJgQgaOOOiqefPLJwbkXRsSDE1KMpAQIECBAgAABAgQIECBAgAABAgQIECBAgAABAgQIECBAgAABAgQIECBAgAABAgQIECBAgEAhCthfXIirqicCBAgQIECAAIG8FbC/OG+XTuEECBAgQIAAAQIECBAgQIAAAQIECBAgQIAAAQIECBAgQIAAAQIECBAgQIAAAQIECBAgQIAAAQIECBAgQIAAAQIE9lTAeUB7Kmg+AQIECBAgQIAAgTEUcB7QGGIKRYAAAQIECBAoAIGiAuhBCwQIECBAgAABAgQIECBAgAABAhMnUB8RjQPpP/WpT8XNN988cdXIXJACTU1N0dDQkFFv9957b9TU1GQ0dtu2bbF06dJYv379sOPLysqiq6srSktLk8a2tbUNmbO2tjaam5vTxn/55ZfjnHPOie985zvD1pFuwEEHHRR33HFHHHPMMWnj1NXVRUtLyx7lynRyY2Nj1NcnPhNjf/3qV7+K888/P9atW7fHwTO1G0jU29sbFRUV0dPTs8e50wUYym+4/GeddVbceOONMW3atIzrG+o5Li4ujs7OzigvL08Zq7u7OyorK6Ovry/jXKMZ2NraGtXV1UlTs5l/ypQpsXLlyvjyl78cb3/720dT9i5zfvKTn8T8+fPj1VdfTRtr6tSp8fDDD8e8efOGzZnN/ndPnu47ODC2o6MjVqxYEc8+++ywtacbkPBes2ZNLFu2LPbaa6+MY2Xz+3booYfGDTfcECeeeGIUFfnrtYwXxcAJEUi8h9/+9rcH5078ItU0IcVISoAAAQIECBAgQIAAAQIECBAgQIAAAQIECBAgQIAAAQIECBAgQIAAAQIECBAgQIAAAQIECBSigP3FhbiqeiJAgAABAgQIEMhbAfuL83bpFE6AAAECBAgQIECAAAECBAgQIECAAAECBAgQIECAAAECBAgQIECAAAECBAgQIECAAAECBAgQIECAAAECBAgQIEBgTwWcB7SnguYTIECAAAECBAgQGEMB5wGNIaZQBAgQIECAAIECECgqgB60QIAAAQIECBAgQIAAAQIECBAgMHECd0XEsoH0N9xwQ/zzP//zxFUjc0EKNDU1RUNDQ0a9nXfeefHVr341o7EvvPBCnHDCCfH8888PO76srCy6urqitLQ0aWxbW1vU1NSkjFFbWxvNzc1Dxn/ttddi6dKl8dBDDw1bQyYDZs6cGRs2bIhjjz12yOF1dXXR0tKSSbg9HtPY2Bj19Yl/Rzy213e/+91YtmxZ9PX1jVngadOmxe233x4f/ehHo6go/X867+3tjYqKiujp6Rmz/KkCDeU3XP4pU6bE/fffHwsXLsy4vqGe4+Li4ujs7Izy8vKUsbq7u6OysnJM1yJVotbW1qiurk66NR75Dz/88Eg8c7Nnz87YM9XAr33ta5H4RmVyZfotG4/+B+pN9x3cuXNnJH4HuOCCC2LHjh2ZtJjRmLPOOisSbjNmzMho/Hh836699tq48MILh/1OZFSwQQSyJPD1r389Vq5cOTj63RHx8SylE5YAAQIECBAgQIAAAQIECBAgQIAAAQIECBAgQIAAAQIECBAgQIAAAQIECBAgQIAAAQIECBCYfAL2F0++NdcxAQIECBAgQIBADgvYX5zDi6M0AgQIECBAgAABAgQIECBAgAABAgQIECBAgAABAgQIECBAgAABAgQIECBAgAABAgQIECBAgAABAgQIECBAgAABAtkVcB5Qdn1FJ0CAAAECBAgQIDAiAecBjYjLYAIECBAgQIBAwQsUFXyHGiRAgAABAgQIECBAgAABAgQIEMimwP8TEYcMJNiyZUtUVFRkM5/Yk1CgqakpGhoaMur86KOPjgceeCDe+c53Djv+wQcfjEWLFsXOnTuHHVtWVhZdXV1RWlqaNLatrS1qampSxqitrY3m5uaU97Zv3x4rV66Mm266adj8IxlwyCGHxMaNG2P27Nkpp9XV1UVLS8tIQo56bGNjY9TX1496/u4TE2uV8FyxYkXs2LFjzOIOBJoyZUrcfffdsXTp0rSxe3t7+791PT09Y17D4IBD+WWS/5hjjon77rsv9ttvv4xqHOo5Li4ujs7OzigvL08Zp7u7OyorK6Ovry+jPKMd1NraGtXV1UnTxyv/SSedFGvXro13vOMdo2ph69atsWTJkujo6Mho/qGHHhqbNm2Kd7/73WnHj1f/iSKG+g4m3strrrlmTN/1wU2PxH48vm+ZficyWmiDCGRJIPE7y/HHHz84+v9ExAeylE5YAgQIECBAgAABAgQIECBAgAABAgQIECBAgAABAgQIECBAgAABAgQIECBAgAABAgQIECBAYPIJ2F88+dZcxwQIECBAgAABAjksYH9xDi+O0ggQIECAAAECBAgQIECAAAECBAgQIECAAAECBAgQIECAAAECBAgQIECAAAECBAgQIECAAAECBAgQIECAAAECBAhkV8B5QNn1FZ0AAQIECBAgQIDAiAScBzQiLoMJECBAgAABAgUvUFTwHWqQAAECBAgQIECAAAECBAgQIEAgWwLvjIiXBwfftm1bvO1tb8tWPnEnqUBTU1M0NDRk1H1xcXF0dnZGeXn5sOMvu+yyuOqqq4YdlxhQVlYWib9sLy0tTRrf1tYWNTU1KePU1tZGc3NzynsbN26Mk08+OXbs2JFRDSMZtGLFilizZk1MnTo1aVpdXV20tLSMJNyoxzY2NkZ9ff2o5+8+ce3atbFs2bKsmA3kSqxx4hk6+OCDh6y7t7c3KioqoqenZ8x6SxVoKL9M81977bVx0UUXZVTjUM/xcO9Ud3d3VFZWRl9fX0Z5RjuotbU1qqurk6aPV/5E4n/913+NL37xi1FUNPK/WtmyZUssWLAg3nzzzYwIEjnWr1/f/41Id41n/0N9B8fjvfzHf/zHuOGGG2LatGlpPcbr+5bJdyKjhTaIQJYE/vjHP8b06dN3j/4XEfFKllIKS4AAAQIECBAgQIAAAQIECBAgQIAAAQIECBAgQIAAAQIECBAgQIAAAQIECBAgQIAAAQIECEweAfuLJ89a65QAAQIECBAgQCBPBOwvzpOFUiYBAgQIECBAgAABAgQIECBAgAABAgQIECBAgAABAgQIECBAgAABAgQIECBAgAABAgQIECBAgAABAgQIECBAgACBsRVwHtDYeopGgACovVMgAAAgAElEQVQBAgQIECBAYI8FnAe0x4QCECBAgAABAgQKSqCooLrRDAECBAgQIECAAAECBAgQIECAwHgKnBgR3xtIeOSRR8YTTzwxnvnlmiQCTU1N0dDQkHG3a9asibPPPjvt+G3btsXSpUtj/fr1GcUtKyuLrq6uKC0tTRrf1tYWNTU1KePU1tZGc3Nz0r033ngjTjvttNiwYUPKedOmTYtzzjknPv3pT8fBBx8c06dP7x+3devW+NGPfhSJHm+99dYha997771j06ZNcfzxxyeNqauri5aWloz63tNBjY2NUV9fv6dh+uf/9Kc/jQULFsRLL72UNt7hhx8en/3sZ2PhwoX965Ww3LlzZ7z44ovR0dER11xzTfzgBz9IG+NjH/tY3H777f1zU129vb1RUVERPT09Y9LbUEGG8ss0f6L/zs7O/mdouGuo57i4uLg/Rnl5ecoQ3d3dUVlZGX19fcOl2KP7ra2tUV1dnRRjvPInEr/rXe/qt/irv/qrEfdyxRVXxKpVq0Y076yzzopvf/vbUVQ09F/ljGf/qb6DP/zhD+ODH/xgvPrqq2l7S7yPF154Yf97M3PmzP6xie/wM888E9/61rfixhtvjMR3Md2V+LPgkksuSesxnt+3RD/XXXfdiNbUYALjKXDUUUfFk08+OTjlByPi4fGsQS4CBAgQIECAAAECBAgQIECAAAECBAgQIECAAAECBAgQIECAAAECBAgQIECAAAECBAgQIECgIAXsLy7IZdUUAQIECBAgQIBAvgvYX5zvK6h+AgQIECBAgAABAgQIECBAgAABAgQIECBAgAABAgQIECBAgAABAgQIECBAgAABAgQIECBAgAABAgQIECBAgAABAiMWcB7QiMlMIECAAAECBAgQIJB9AecBZd9YBgIECBAgQIBAvggU5Uuh6iRAgAABAgQIECBAgAABAgQIEMg5gc9ExL8PVFVbWxvNzc05V6SC8l+gqakpGhoaMm5k6dKlceedd8bUqVOHnPPcc8/FCSecEL/+9a8ziltWVhZdXV1RWlqaNL6trS1qampSxhnqvXj66adj3rx58fLLLyfNmzNnTrS3t8dhhx02ZG07d+6Mu+++O84444zYsWNHynGXXnppXHnllRn1l2pQOvfW1taorq4edeyRTnzjjTdi2bJl/S5DXe973/villtuiRNPPDGKiob+T98Ju8SanX766dHX15cy3N577x2bNm2K448/PuX93t7eqKioiJ6enqT76Z6VkfY91Ph0+Xefs2LFilizZk3a9yExZ6jnuLi4ODo7O6O8vDxlOd3d3VFZWZnSsqqqqn/NSkpKxqr1pDhjkT/xTCRM161bF4n35ve///2Q9SYszz777BH188orr8SiRYvi8ccfT5qXcE0830899VTSvQMPPDAeeeSR+Mu//MsR5Us1ON0zM9p1yuS9POigg+KOO+6IY445Jm0PCfPzzjsvWlpahhw3c+bM+N73vhd/+7d/O+SYurq6IWNk+t3atm1b/Pd//3ckvoGJOUNdc+fOjY6Ojpg1a9Yer48ABLIhkOJ9+GxE/Ec2colJgAABAgQIECBAgAABAgQIECBAgAABAgQIECBAgAABAgQIECBAgAABAgQIECBAgAABAgQITCoB+4sn1XJrlgABAgQIECBAIF8E7C/Ol5VSJwECBAgQIECAAAECBAgQIECAAAECBAgQIECAAAECBAgQIECAAAECBAgQIECAAAECBAgQIECAAAECBAgQIECAAIExE3Ae0JhRCkSAAAECBAgQIEBg7AScBzR2liIRIECAAAECBPJdoCjfG1A/AQIECBAgQIAAAQIECBAgQIDAhAn8nxFx1kD266+/Pj772c9OWDESF65AU1NTNDQ0pGywqKgodu7cucu92bNnx+bNm+PAAw8cEqW1tTX+7u/+bpf7U6dOjZKSknj11VeT5pWVlUVXV1eUlpYm3Wtra4uampqUuWpra6O5uXlEc+64445Yvnz5sAua6Dvxzn3lK19JOfakk06Ke++9N2bMmDFsrFQD0rkn/Kqrq0cVdzST7r///jj11FOT1nog1tFHHx3r1q2L9773vRmHf+yxx2Lx4sUp1zsRZOXKlbF69epIPGO7X729vVFRURE9PT0jelYyLm6Ygeny7z51ypQpkfBbuHBh2qhDPcfFxcXR2dkZ5eXlKed3d3dHZWVl9PX1Jd2vqqqK9vb2/vcqW9dY53/yySf7rV588cWUJZ9xxhlx2223pXwuhurxwQcfjEWLFqV8fhPP2EsvvRSrVq1KOT3T78FwvumemdGu0z333BMf/ehHh3wv58+fH3fffXcccMABw5XXf/9Pf/pTXH311XHppZcOOT7xbbz11lsj8b1OdaX4B1F/HjbS79b27dujvr4+/v3f/z1lrn322Sc6OjrimGOOyag/gwiMt0Di2b3wwgsHp70lIj453nXIR4AAAQIECBAgQIAAAQIECBAgQIAAAQIECBAgQIAAAQIECBAgQIAAAQIECBAgQIAAAQIECBScgP3FBbekGiJAgAABAgQIECgEAfuLC2EV9UCAAAECBAgQIECAAAECBAgQIECAAAECBAgQIECAAAECBAgQIECAAAECBAgQIECAAAECBAgQIECAAAECBAgQIEBgRALOAxoRl8EECBAgQIAAAQIExkfAeUDj4ywLAQIECBAgQCAfBIryoUg1EiBAgAABAgQIECBAgAABAgQI5KRAd0T8r4HKHnzwwTjppJNyslBF5bdAU1NTNDQ0pGziQx/6UGzatCneeuutP98vKiqKBx54IBL3hrouu+yyuOqqq3a5feSRR/b//08++WTStLKysujq6orS0tKke21tbVFTU5MyVW1tbTQ3NyfdG6qn4uLi6OzsjPLy8owWrbu7OyorK6Ovr29ENWcSPJ17a2trVFdXZxJmj8e88cYbcdppp8WGDRtSxjrkkENi48aNMXv27BHnWrNmTfzTP/1Tynlz586Njo6OmDVrVtL93t7eqKioiJ6enjF3z6SJdPlTzT/mmGPivvvui/3222/I8EM9x8M9k+mewaqqqmhvb4+SkpJM2hrVmGzkv+KKK2LVqlUp6xlNT+eff36sXr06Kd7MmTPjkUceiT/84Q+xYMGCePPNN5PGnHrqqbF27dqYPn36qHwGJqV7ZkbT03Dv5Zw5c+Khhx6K97///SOqe/v27bFy5cq46aabUs4bMDviiCNS3q+rq4uWlpaU90bz3fr5z38e8+fPjxdeeGHMYo4IxGACeyCQeAd3+13ovyMis18w9iCvqQQIECBAgAABAgQIECBAgAABAgQIECBAgAABAgQIECBAgAABAgQIECBAgAABAgQIECBAgEDBC9hfXPBLrEECBAgQIECAAIF8FLC/OB9XTc0ECBAgQIAAAQIECBAgQIAAAQIECBAgQIAAAQIECBAgQIAAAQIECBAgQIAAAQIECBAgQIAAAQIECBAgQIAAAQIE9kjAeUB7xGcyAQIECBAgQIAAgewIOA8oO66iEiBAgAABAgTyUaAoH4tWMwECBAgQIECAAAECBAgQIECAQE4IvBkR0wYq+e1vfxv7779/ThSmiMISaGpqioaGhpRNrVy5Mtrb2+P555/f5X5jY2PU19ennLN169ZYsmRJdHR07HK/rq4ufvGLXyT9PDGorKwsurq6orS0NClmW1tb1NTUpMxVW1sbzc3NSffS9XTbbbfFmWeemdEivvLKK7Fo0aJ4/PHHk8bvu+++8cgjj8SRRx6ZUazdB6WrsbW1Naqrq0cVd6STtmzZEgsWLIg330x8cna9ioqK4r/+67/iIx/5yEjD9o9/7bXXYvHixfHoo48mzZ86dWo8/PDDMW/evKR7vb29UVFRET09PUn30j0royoyxaR0+YfKce2118ZFF100ZAlDPcfFxcXR2dkZ5eXlKed2d3dHZWVl9PX1Jd2vqqrqfz9LSkrGqvWkONnIn+6dHmlPv/nNb/qf35/97GdJtSeevXXr1vU/20M9hzNnzux/j4844og9Mkz3zIy0p0Qh6dwT92+99db4xCc+Maqan3nmmf5nKlFzquvyyy+PK664IuW9xHe8paUl5b3RfLeG+vNiIMFoYo4KxSQCoxB48cUX413vetfgmdsjYu9RhDKFAAECBAgQIECAAAECBAgQIECAAAECBAgQIECAAAECBAgQIECAAAECBAgQIECAAAECBAgQIDBYwP5izwMBAgQIECBAgACBHBSwvzgHF0VJBAgQIECAAAECBAgQIECAAAECBAgQIECAAAECBAgQIECAAAECBAgQIECAAAECBAgQIECAAAECBAgQIECAAAECBLIr4Dyg7PqKToAAAQIECBAgQGBUAs4DGhWbSQQIECBAgACBghQoKsiuNEWAAAECBAgQIECAAAECBAgQIJBtgSMi4scDSd773vfGL3/5y2znFH+SCjQ1NUVDQ0PK7r/85S/HD3/4w1i7du0u90899dT+n02fPj1p3tNPPx3z5s2Ll19+eZd7X//61+Ouu+6Kjo6OpDllZWXR1dUVpaWlSffa2tqipqYmZX21tbXR3NycdO+b3/xmnHPOOSnnzJkzJ9rb2+Owww6b0BVP597a2hrV1dXjUt8VV1wRq1atSplr8eLFsW7duthnn31GXUuiz8T/feADH4hjjz02jjvuuDjyyCMj8V2bOXNmyri9vb1RUVERPT09I3pWRl3kbhPT5R8qR+LZ7ezsjIMPPjjlkKGe4+Li4v555eXlKed1d3dHZWVl9PX1Jd2vqqrqf5ZLSkrGqvWkONnIn+6dHmlP999/fyS+Rzt37kyqffXq1XHuuef2/zzdcz543Ggh0z0zI+0pUUO678Ohhx4amzZtine/+92jLTetR7p66+rqoqWlJWXe0Xy3tm7dGkuWLEn550IiyWhijhrFRAKjEHjf+94Xv/rVrwbP/OuI+MkoQplCgAABAgQIECBAgAABAgQIECBAgAABAgQIECBAgAABAgQIECBAgAABAgQIECBAgAABAgQIEEgI2F/sOSBAgAABAgQIECCQwwL2F+fw4iiNAAECBAgQIECAAAECBAgQIECAAAECBAgQIECAAAECBAgQIECAAAECBAgQIECAAAECBAgQIECAAAECBAgQIECAwNgKOA9obD1FI0CAAAECBAgQIDCmAs4DGlNOwQgQIECAAAECeStQlLeVK5wAAQIECBAgQIAAAQIECBAgQGAiBZZHxB0DBZxyyimxfv36iaxH7gIWaGpqioaGhpQdNjY29v989/sHHHBAbN68OebMmZM075577omlS5fu8vN99903vvvd78bnP//56OjoSJpTVlYWXV1dUVpamnSvra0tampqUtZXW1sbzc3NSfcefPDBWLRoUezcuTPlvGnTpsUFF1zQ39d+++03Iaubzr21tTWqq6uzXtfWrVtjyZIlKdckkXzNmjVx9tlnZ72O3RP09vZGRUVF9PT0jOhZGatC0+VPl2PFihX9ZlOnTs34OS4uLo7Ozs4oLy9PGbq7uzsqKyujr68v6X5VVVW0t7dHSUnJWLWeFGes8yfeycR7d/XVV6esOfHtuPPOO1Ma7j4hEetTn/pU3HLLLUmxZs6cGY888kgccUTi39tHbNmyJRYsWBBvvvlmVhzTPTMjXae33norli9fHmvXrk1pdOmll8aVV165R2v+/e9/P0488cRI5Nr9+ou/+ItI3D/ssMOS7tXV1UVLS0vK3KP5bv3P//xPnHDCCfHiiy8mxUy8Rw8//HDMmzdvj3o1mUA2BU499dS47777Bqc4PSLuzGZOsQkQIECAAAECBAgQIECAAAECBAgQIECAAAECBAgQIECAAAECBAgQIECAAAECBAgQIECAAIGCFrC/uKCXV3MECBAgQIAAAQL5LmB/cb6voPoJECBAgAABAgQIECBAgAABAgQIECBAgAABAgQIECBAgAABAgQIECBAgAABAgQIECBAgAABAgQIECBAgAABAgQIZCzgPKCMqQwkQIAAAQIECBAgMP4CzgMaf3MZCRAgQIAAAQK5KFCUi0WpiQABAgQIECBAgAABAgQIECBAIOcFvhQR/zpQ5SWXXBJXX311zhetwPwUaGpqioaGhpTFNzY2Rnl5eSxatCh27ty5y5h77703ampqkuadf/75sXr16l1+Pnfu3Ghvb49PfvKT0dHRkTSnrKwsurq6orS0NOleW1tbyjyJgbW1tdHc3Jw054UXXogTTjghnn/++WEX5aijjopzzz03lixZEu9+97uHHT9WA9K5t7a2RnV19VilGjLOc8891+/061//OmlMcXFxdHZ29q//eF+9vb1RUVERPT09I3pWxqrOdPmPP/74ePTRR2PHjh1J6aZMmRL3339/LFy4MOPneDjn7u7uqKysjL6+vqSYVVVV/e9VSUnJWLWeFGes8z/22GOxePHiePXVV4f85tTX12fUz89//vOYP39+JN733a9EjnXr1sU+++zTf+u1117rz5tYu92vvffeOzZt2hSJtR3tle6ZGek6vfTSS5GY89RTTyWVU1RUFA888EB86EMfGm2p/fPS5UjcX79+fZxyyilJOerq6qKlpSVl7pF+t7Zv3x4rV66Mm266KWW82bNnx+bNm+PAAw/co15NJpBNgc997nNxzTXXDE7x5Yj4fDZzik2AAAECBAgQIECAAAECBAgQIECAAAECBAgQIECAAAECBAgQIECAAAECBAgQIECAAAECBAgUtID9xQW9vJojQIAAAQIECBDIdwH7i/N9BdVPgAABAgQIECBAgAABAgQIECBAgAABAgQIECBAgAABAgQIECBAgAABAgQIECBAgAABAgQIECBAgAABAgQIECBAIGMB5wFlTGUgAQIECBAgQIAAgfEXcB7Q+JvLSIAAAQIECBDIRYGiXCxKTQQIECBAgAABAgQIECBAgAABAjkvcE9EnDZQ5S233BJ1dXU5X7QC81OgqakpGhoaUha/du3aOPbYY6OioiJeeOGFXcacd9558dWvfnWXn73yyiuxaNGiePzxx3f5+RlnnBHf+MY3oqamJjo6OpJylZWVRVdXV5SWlibda2tr65+X6qqtrY3m5uakWzt37oxEfTfccMOIFuVd73pXnHbaaXHWWWdFeXl5TJs2bUTzRzI4nXtra2tUV1ePJNyoxn7/+9+PE088Md56662k+XPnzu1fq1mzZo0q9p5M6u3t7X/menp6RvSs7EnOwXPT5f/yl78cP//5z+Pmm29OmW7+/PmReGbf8Y537HJ/qOe4uLg4Ojs7+5+3VFd3d3dUVlZGX19f0u2qqqpob2+PkpKSsWo9Kc6e5v/Tn/4Uv/vd7+K3v/1t3HjjjbFmzZrYvn17ynr33nvv2LRpUxx//PEZ9XPnnXfG6aefnnJsY2Nj1NfX73LviiuuiFWrVqUcf/nll0fi/mivdM/MSNfp6aefjnnz5sXLL7+cVM4BBxwQmzdvjjlz5oy21P55iXd++fLlkfjGp7quu+66uPDCC5NuJX4XaWlpSTknk+/W1q1b49VXX40tW7bEVVddFU888cSQfSTqu/XWW2Pq1Kl71KvJBLIpkPgdJPE7w6BrXUR8JJs5xSZAgAABAgQIECBAgAABAgQIECBAgAABAgQIECBAgAABAgQIECBAgAABAgQIECBAgAABAgQKWsD+4oJeXs0RIECAAAECBAjku4D9xfm+guonQIAAAQIECBAgQIAAAQIECBAgQIAAAQIECBAgQIAAAQIECBAgQIAAAQIECBAgQIAAAQIECBAgQIAAAQIECBAgkLGA84AypjKQAAECBAgQIECAwPgLOA9o/M1lJECAAAECBAjkokBRLhalJgIECBAgQIAAAQIECBAgQIAAgZwX+FlE/NVAlY899lgcc8wxOV+0AvNToKmpKRoaGlIW39raGgsXLoylS5fG+vXrdxlz9NFHxwMPPBDvfOc7//zzJ598MubPnx9/+MMfdhm7Zs2aOPPMM2PJkiXR0dGRlKusrCy6urqitLQ06V5bW1vU1NSkrK+2tjYSfzmf6vrpT38aCxYsiJdeemlUCzNlypT46Ec/GhdccEEcd9xxsddee40qzlCThnOvrq4e03ypgt1zzz39a5vqOumkk+Lee++NGTNmZL2O3RP09vZGRUVF9PT0ZCV3cXFxdHZ2Rnl5ecr46fI3Njb2m1VWVkZiXKrrG9/4Rpxzzjm73BrqOR6ulu7u7v5cfX19WbFI9+4lEmY7/+CmVqxYEYlvxdSpU4ft9a233orly5fH2rVrk8YOZbply5b+b8Kbb76ZNGfu3Ln936ZZs2YNmzvVgHTPTFVVVbS3t0dJSUlGsX/wgx9EYs4bb7wx5nUODnj++efH6tWrU9Z03nnnxVe/+tWke3V1ddHS0pJRH3syaLj3Yk9im0tgLAUS7+uxxx47OOT/HRGHjmUOsQgQIECAAAECBAgQIECAAAECBAgQIECAAAECBAgQIECAAAECBAgQIECAAAECBAgQIECAAIFJJWB/8aRabs0SIECAAAECBAjkm4D9xfm2YuolQIAAAQIECBAgQIAAAQIECBAgQIAAAQIECBAgQIAAAQIECBAgQIAAAQIECBAgQIAAAQIECBAgQIAAAQIECBAgMGoB5wGNms5EAgQIECBAgAABAtkXcB5Q9o1lIECAAAECBAjkg0BRPhSpRgIECBAgQIAAAQIECBAgQIAAgZwS2Dsi/ji4oq1bt8aMGTNyqkjFFI5AU1NTNDQ0pGyotbU1qqur47LLLourrrpqlzHFxcXR2dkZ5eXlf/757bffHp/4xCd2GTd16tR4+OGH46ijjoolS5ZER0dHUq6ysrLo6uqK0tLSpHttbW1RU1OTsr7a2tpobm4ecjHWrl0by5Ytix07duzRgu2///7R2NgYp59+euyzzz57FGtgcibuY5IoTZB0NQxnm83aent7o6KiInp6erKSJtWzOzhRuvyJ56C+vj6uu+66uPjii1PWl3iOE+/GwQcf/Of7Qz3Hw9XS3d0dlZWV0dfXlxWLdO9eImG28w80dcghh8TGjRtj9uzZGfX59NNPx7x58+Lll19OGl9VVRXt7e1RUlKyy73XXnstFi9eHI8++mjSnKKioli/fn2cfPLJGeXffVC6Z2aoeoZKlO6bN9JY6ZoZzftfV1cXLS0tozIayaREbZdcckkk1sVFIJcFXn/99aRvTUS8LSLezOW61UaAAAECBAgQIECAAAECBAgQIECAAAECBAgQIECAAAECBAgQIECAAAECBAgQIECAAAECBAjkpID9xTm5LIoiQIAAAQIECBAg8P8L2F/saSBAgAABAgQIECBAgAABAgQIECBAgAABAgQIECBAgAABAgQIECBAgAABAgQIECBAgAABAgQIECBAgAABAgQIECAwKQScBzQpllmTBAgQIECAAAEC+SzgPKB8Xj21EyBAgAABAgTGTqBo7EKJRIAAAQIECBAgQIAAAQIECBAgMEkEjoyIJwZ6nTNnTjz77LOTpHVtToRAU1NTNDQ0pEzd2toa1dXVcd9998Wpp56aNGbNmjVx9tln9/98586d8alPfSpuueWWXcbNnj07Nm/eHPvtt18sXbo01q9fnxSnrKwsurq6orS0NOleW1tb1NTUpKyvtrY2mpubh2RL1HT99dfHxRdfPCa0hx56aNx1113xN3/zN3scLxP3PU4yTIB0NQxnOxA63foMV/9QOXp7e6OioiJ6enqGCzGq+8XFxdHZ2Rnl5eUp56fL39jYGPX19fHaa6/1vxuPPPJIyhjnnHNOrF69OqZOndp/fyin4Wrp7u6OysrK6OvrG1Wvw01K9+4l5mY7fyJH4s+59vb2OOyww4Yr98/3v/a1r8V5552XcvzAGqW6ecUVV8SqVatSzlu5cmX/mhUVjfyvdtI9M1VVVf39lZSUZNRfundqpLHSJRzN+19XVxctLS0Z9THaQZdffnlcdtllMW3atNGGMI/AuAocdNBB8dxzzw3OeVREPDmuRUhGgAABAgQIECBAgAABAgQIECBAgAABAgQIECBAgAABAgQIECBAgAABAgQIECBAgAABAgQIFIKA/cWFsIp6IECAAAECBAgQKHgB+4sLfok1SIAAAQIECBAgQIAAAQIECBAgQIAAAQIECBAgQIAAAQIECBAgQIAAAQIECBAgQIAAAQIECBAgQIAAAQIECBAgQMB5QJ4BAgQIECBAgAABAnkg4DygPFgkJRIgQIAAAQIEsixQlOX4whMgQIAAAQIECBAgQIAAAQIECBSewMcj4s6Btk499dT47ne/W3hd6ihnBJqamqKhoSFlPa2trVFdXR3PPfdcnHDCCfHrX/96l3FnnHFG3HbbbVFUVBSvvPJKLFq0KB5//PFdxiSe4bVr18b06dOjrq4uWlpaknKVlZVFV1dXlJaWJt1ra2uLmpqalPXV1tZGc3NzWsudO3f2v0Nnnnlm/P73v99j9+Li4rj77rvjwx/+8B7FysR9jxJkMDldDZnYJlKkW5/hShgqR29vb1RUVERPT89wIUZ1P7GGnZ2dUV5ennJ+uvyNjY1RX1/fP2/jxo1x8sknx44dO5Li7L333vHggw/G/Pnz++8N5TRcLd3d3VFZWRl9fX2j6nW4SenevcTcbOc/99xz48orr4y3v/3tw5X65/tvvPFGnHbaabFhw4akOcN5btmyJRYsWBBvvvlm0tzZs2fH5s2b48ADD8y4loGB6Z6ZqqqqaG9vj5KSkozipnunRhorXcLRvP9DfcMzamyYQYl/ZHXjjTfGiSee2P9niotAvggkfh9Yv3794HKXR8Rd+VK/OgkQIECAAAECBAgQIECAAAECBAgQIECAAAECBAgQIECAAAECBAgQIECAAAECBAgQIECAAIGcEbC/OGeWQiEECBAgQIAAAQIEhhawv9jTQYAAAQIECBAgQIAAAYULa6wAACAASURBVAIECBAgQIAAAQIECBAgQIAAAQIECBAgQIAAAQIECBAgQIAAAQIECBAgQIAAAQIECBAgQKDgBZwHVPBLrEECBAgQIECAAIFCEHAeUCGsoh4IECBAgAABAnsmULRn080mQIAAAQIECBAgQIAAAQIECBCYhAJfiIhVA31feOGFcd11101CBi2Pl0BTU1M0NDSkTNfa2hrV1dWxdevWWLJkSXR0dOwybu7cuf0/mzVrVnR3d0dlZWX09fXtMubKK6+MSy+9tP9ndXV10dLSkpSrrKwsurq6orS0NOleW1tb1NTUpKyvtrY2mpubM6L6/e9/H1/60pfiK1/5Smzfvj2jOUMNmjlzZmzYsCGOPfbYUcfJxH3UwTOcmK6GTG3Trc9wZQyVo7e3NyoqKqKnp2e4EKO6X1xcHJ2dnVFeXp5yfrr8jY2NUV9f3z/vrbfeinPOOSduvvnmlHGqqqqivb09SkpKYiin4WoZ6r0aVeMpJqV79xLDs5H/8MMPj09+8pNx1llnxX777TfiVn7yk5/E/Pnz49VXX02aO9g8VeDXXnstFi9eHI8++mjKvHfccUcsX758xDWle2aGq2n3ZOneqZHGStfIaN7/ob7hIwb73xNmzJjR/2fL+eefH8cdd1zstddeow1lHoEJE7jooovi+uuvH5z/8oj44oQVJDEBAgQIECBAgAABAgQIECBAgAABAgQIECBAgAABAgQIECBAgAABAgQIECBAgAABAgQIECCQrwL2F+fryqmbAAECBAgQIEBgUgnYXzyplluzBAgQIECAAAECBAgQIECAAAECBAgQIECAAAECBAgQIECAAAECBAgQIECAAAECBAgQIECAAAECBAgQIECAAAECk1PAeUCTc911TYAAAQIECBAgkGcCzgPKswVTLgECBAgQIEAgCwJFWYgpJAECBAgQIECAAAECBAgQIECAQGEL3B4RZwy0+M1vfjM+/elPF3bHuptQgaampmhoaEhZQ2tra1RXV/ffO//882P16tW7jJs6dWo8/PDDMW/evEg8q+ecc05SnPXr18cpp5zS//O6urpoaWlJGlNWVhZdXV1RWlqadK+trS1qampS1ldbWxvNzc0j8nv99ddj3bp1cd1118UTTzwxormDBy9cuDDuueeeKCkpGVWMTN1HFTzDSddff30k/mFDquvUU0+NtWvXxvTp09NGS7c+w5Ux1Pr19vZGRUVF9PT0DBdiVPeLi4ujs7MzysvLU85Pl7+xsTHq6+v/PO+ZZ56JysrKSMxJdX3jG9/ofy+Gchqulu7u7v74fX19o+p1uEnp3r3E3LHMP23atLjyyivjM5/5TCT+92ivdO/O7uuTKscVV1wRq1atSpl++fLlceutt0bi2zaSK90zU1VVFe3t7Rl/K9K9UyONla6HdI5DvZtDfcNHYjUw9phjjonbbrstPvCBD4xmujkEckbgxhtvjLPPPntwPf8ZEWfmTIEKIUCAAAECBAgQIECAAAECBAgQIECAAAECBAgQIECAAAECBAgQIECAAAECBAgQIECAAAECBPJFwP7ifFkpdRIgQIAAAQIECExqAfuLJ/Xya54AAQIECBAgQIAAAQIECBAgQIAAAQIECBAgQIAAAQIECBAgQIAAAQIECBAgQIAAAQIECBAgQIAAAQIECBAgQGByCDgPaHKssy4JECBAgAABAgTyXMB5QHm+gMonQIAAAQIECIyBQNEYxBCCAAECBAgQIECAAAECBAgQIEBgcgn8ICKOHmh506ZNUVVVNbkEdDuuAk1NTdHQ0JAyZ2tra1RXV/ffu+eee2Lp0qVJ4xobG+Nzn/tcfOITn4j//M//3OX+AQccEJs3b445c+b0/7yuri5aWlqSYpSVlUVXV1eUlpYm3Wtra4uampqU9dXW1kZzc/OovV577bV44IEH4q677opEr9u3b884VlFRUaxfvz5OPvnkjOcMHpip+6iCZzgpne28efP6+9t3333TRksXY7gyhlq/3t7eqKioiJ6enhE9K8Ply/R+uvyJ572+vn6XUNddd11cfPHFKcMnnv2HHnoofvzjH6d8jouLi6OzszPKy8tTzu/u7o7Kysro6+tLup/4s6G9vT1KSkoybW3E4zLNv3Pnznj55Zfj+9//flx22WXx05/+dMhcJ510Utx2222R+D6M9Eq8s4sXL45HH300aepwlgMT0vW0+zcr0/rSPTMjXaeE4YknnhhvvfVWUvq5c+dGR0dHzJo1K9PShhz3D//wD3HzzTenvL9ixYr41re+lXRvqG94YuDgPy+2bdsWv/zlL+OGG26I1atXx44dO1LmmTZtWn+ev//7v4/EN9VFIB8FEu/kggULBpf+eEQck4+9qJkAAQIECBAgQIAAAQIECBAgQIAAAQIECBAgQIAAAQIECBAgQIAAAQIECBAgQIAAAQIECBCYUAH7iyeUX3ICBAgQIECAAAECmQnYX5yZk1EECBAgQIAAAQIECBAgQIAAAQIECBAgQIAAAQIECBAgQIAAAQIECBAgQIAAAQIECBAgQIAAAQIECBAgQIAAAQIE8ljAeUB5vHhKJ0CAAAECBAgQmDwCzgOaPGutUwIECBAgQIDAUAJFaAgQIECAAAECBAgQIECAAAECBAiMUODViHjHwJwXXngh3vOe94wwhOEEMhdoamqKhoaGlBNaW1ujurq6/97TTz8d8+bNi5f/P/buPL6q8k78+DdAGAlRAmKF4oCCOoBMbScgULKwJoASihEEWcKAC74gWLeGgVGgCsa1hcAIVSgEkEhFBpIG2UkAASWttgpUWYSWAhVZtBN4kUB+v+d0LnNv7jnPWe7N/jn//Do5z/J93s85V9vfeb7fs2cD2g4cOFAWLlwoycnJsn///oB7iYmJkpeXJ9HR0cbf09LSJDs7O2iu1q1by549e6Rly5ZB93JzcyUlJcU0vjFjxsjSpUudL1bT8sqVK/LFF1/IkiVL5Ne//rV8/fXXtuOOHTtWFi9eLBER7v+nYKfutkGE0ODjjz8WtUcXL14MGqVVq1bGntxyyy3aGXT7Yxea1f6dPHlSunXrJsePH3f1rNjN5/S+bv7MzEzJyMgIGOrChQvGe7Jjxw7TKSZMmCD9+vWT1NTUoPtRUVFSWFgosbGxpn2LiookISFBiouLg+6Xf7+crs9NOy/zq+cpPT1dFi1aZDnVXXfdJb/97W+lTZs2bsKR3bt3S8+ePeXy5cuu+rlpnJWVJZMmTXLTRXTPjNt9+vTTTyU+Pl6+++67oBiaNWsmO3fulA4dOriKr3zjS5cuGc9jfn6+6Thmz7nuN1zd8//nhf+gH374odx7771y/rz61xvz67XXXpOnnnrK029pSBB0RiAMAn/9619F/TPT77ogIjFhGJohEEAAAQQQQAABBBBAAAEEEEAAAQQQQAABBBBAAAEEEEAAAQQQQAABBBBAAAEEEEAAAQQQQAABBBBAoG4JcL64bu03q0UAAQQQQAABBBCooQKcL66hG0fYCCCAAAIIIIAAAggggAACCCCAAAIIIIAAAggggAACCCCAAAIIIIAAAggggAACCCCAAAIIIIAAAggggAACCCCAAAIIIIAAAgg4FyAfkHMrWiKAAAIIIIAAAgggUGUC5AOqMnomRgABBBBAAAEEqo1ARLWJhEAQQAABBBBAAAEEEEAAAQQQQAABBGqCQEsR+asv0BtuuEEuXLhQE+Imxhos8PLLL8uUKVOCVtCgQQPZtm2bxMXFGffOnTsnSUlJsm/fvoC2LVq0kJdeekkeeeQRKS0tDbiXnp4uc+fOvfa3tLQ0yc7ODpqrdevWsmfPHmnZUr0CgVdubq6kpKSYCo8ZM0aWLl0adv2ysjL54x//KM8884xs2rTJcvzOnTvLxo0bpWnTpq5jsHJXA61bt04GDRrkeky3HU6cOCE9evSQY8eOBXWNiIgw1ta3b1+3wwa0163Tav9Onjwp3bp1k+PHj7t6VkIK1K+zbv7MzEzJyMgImko9J/3795erV68G3WvYsKE8/vjjMmfOnKB7UVFRUlhYKLGxsabhFxUVSUJCghQXFwfdT0xMlLy8PImOjg7X0oPG8Tq/+mdXamqqbNmyxTK2Pn36yOrVq6VJkyaO4582bZrMnj3bcXsvDZOTk2XNmjXSqFEjx911z4zbfTp9+rT8+Mc/liNHjpjOv3btWsvfRKcB69593W+Q1W+43e+W2udhw4aZvh+qb7169WTVqlXGM8OFQE0UUL9j3377rX/o3xeRkzVxLcSMAAIIIIAAAggggAACCCCAAAIIIIAAAggggAACCCCAAAIIIIAAAggggAACCCCAAAIIIIAAAggggAACVSLA+eIqYWdSBBBAAAEEEEAAAQS8CXC+2JsbvRBAAAEEEEAAAQQQQAABBBBAAAEEEEAAAQQQQAABBBBAAAEEEEAAAQQQQAABBBBAAAEEEEAAAQQQQAABBBBAAAEEEEAAAQQQqAEC5AOqAZtEiAgggAACCCCAAAII+ATIB8SzgAACCCCAAAII1G2BiLq9fFaPAAIIIIAAAggggAACCCCAAAIIIOBSIF5ECn19YmNjZd++fS6HoDkC7gRefvllmTJlSlCnqKgoKSwsFPUc+q7JkydLVlZWUFvVpqioKOjvy5cvl5EjR177e1pammRnZwe1a926tezZs0datlTfyAZeubm5kpKSYrqoMWPGyNKlS90t2EXrK1euyCuvvCJTp0417aWL224aK3fVb926dTJo0CC7IUK+f+nSJUlNTZX8/HzTsdS6Z82aFdI8unVa7d/JkyelW7ducvz4cVfPSkiB+nXWzZ+ZmSkZGRlBU5WWlsqECRNk0aJFrsIwe8/8B1DvVUJCghQXFweNm5iYKHl5eRIdHe1qTjeNQ5n/888/l549e8qZM2csp3zkkUdk/vz5EhkZaRuWGketef/+/bZtQ2lgtydmY+ueGbf7ZPdepqeny9y5c0NZomzevFmSkpKkrKwsaJxmzZrJzp07pUOHDkH3rH7D7X631DxPPvmkzJkzxzLumJgY2bBhg9xzzz0hrY3OCFSFQOfOncv/e1CCiOyoiliYEwEEEEAAAQQQQAABBBBAAAEEEEAAAQQQQAABBBBAAAEEEEAAAQQQQAABBBBAAAEEEEAAAQQQQAABBGqkAOeLa+S2ETQCCCCAAAIIIIBAXRXgfHFd3XnWjQACCCCAAAIIIIAAAggggAACCCCAAAIIIIAAAggggAACCCCAAAIIIIAAAggggAACCCCAAAIIIIAAAggggAACCCCAAAIIIFAHBMgHVAc2mSUigAACCCCAAAII1B4B8gHVnr1kJQgggAACCCCAgBeBCC+d6IMAAggggAACCCCAAAIIIIAAAgggUGcFxorIr32rHzZsmLz77rt1FoOFV47Ayy+/LFOmTAmaLCoqSgoLCyU2NvbavRUrVsioUaMcBXb99dfLjh075O67777WPi0tTbKzs4P6t27dWvbs2SMtW7YMupebmyspKSmmc44ZM0aWLl0acK+kpET+9re/yeeffy6ffPKJFBUVyUcffST/9E//JFu2bJFWrVo5it/X6PTp09KzZ085ePCgIyOng1u5q/7r1q2TQYMGOR0qpHbz5s2T9PR00zHat28v27dvl5tvvtnzHLp1mu2fmujkyZPSrVs3OX78uKtnxXOQ5Trq5s/MzJSMjAzTqQ4dOiQJCQlG/E4vs/fMv696ftWYxcXFQUMmJiZKXl6eREdHO53OdbtQ51+wYIE8/vjjlvPWq1dPVq1aJampqbaxffDBBzJw4EApKyuzbRtqg+nTp8uMGTMcD6N7Zrzsk+69uf3222Xr1q3yz//8z47j82+o/NQ7P3/+fNP+Xbt2lQ0bNkiTJk2C7lv9hjv53VK/y7179zZ+m62uPn36yOrVq03n9rRYOiFQSQIPPvig8Vvmd/27iCyppOmZBgEEEEAAAQQQQAABBBBAAAEEEEAAAQQQQAABBBBAAAEEEEAAAQQQQAABBBBAAAEEEEAAAQQQQAABBGq+AOeLa/4esgIEEEAAAQQQQACBOiTA+eI6tNksFQEEEEAAAQQQQAABBBBAAAEEEEAAAQQQQAABBBBAAAEEEEAAAQQQQAABBBBAAAEEEEAAAQQQQAABBBBAAAEEEEAAAQQQQKCuCZAPqK7tOOtFAAEEEEAAAQQQqNEC5AOq0dtH8AgggAACCCCAQMgCESGPwAAIIIAAAggggAACCCCAAAIIIIAAAnVJ4AUR+U/fgv/jP/5DZs+eXZfWz1qrQODll1+WKVOmBM0cFRUlhYWFEhsbe+3ep59+KvHx8fLdd9/ZRtqxY0cpKCiQ5s2bX2v78MMPy6JFi4L6tm7dWvbs2SMtW7YMupebmyspKSmm840ZM0aWLl167V5paakMHz5cVq9eHdQ+IiJC8vPzpX///rax+zf4+9//Lvfdd5+xlvKXmZHTwa3cVf9169bJoEGDnA4VUrvPPvvM2NPz58+bjvPmm2/KhAkTPM+hW2f5/fNNcvLkSenWrZscP37c1bPiOchyHXXzZ2ZmSkZGhuVUr7/+ujzzzDOOQ7F7hoqKiiQhIUGKi4uDxkxMTJS8vDyJjo52PJ/bhqHOr96f+++/XzZt2mQ59R133GHcb9OmjWWbsrIySU9Pl/nz57tdgqf2Xbt2lQ0bNkiTJk0c9dc9M172affu3dKzZ0+5fPmy6fx2z6EuaN2eqn7Tp0+XGTNmmA6RlpYm2dnZpvec/G6pNkOGDJGrV69ahqh+M5599llRv9lcCNQUgalTp8pLL73kH+6LIvJcTYmfOBFAAAEEEEAAAQQQQAABBBBAAAEEEEAAAQQQQAABBBBAAAEEEEAAAQQQQAABBBBAAAEEEEAAAQQQQKDKBThfXOVbQAAIIIAAAggggAACCDgX4HyxcytaIoAAAggggAACCCCAAAIIIIAAAggggAACCCCAAAIIIIAAAggggAACCCCAAAIIIIAAAggggAACCCCAAAIIIIAAAggggAACCCBQwwTIB1TDNoxwEUAAAQQQQAABBOq2APmA6vb+s3oEEEAAAQQQQCACAgQQQAABBBBAAAEEEEAAAQQQQAABBFwIrBCRh3zt3377bRk/fryL7jRFwL3Ayy+/LFOmTAnqGBUVJYWFhRIbG3vt3rlz5yQpKUn27dtnO9FDDz0ky5cvl4iI//ufSa3mat26tezZs0datmwZNG5ubq6kpKSYzjdmzBhZunRpwL1p06bJ7NmzTdsPHTpUVqxYIZGRkbbx+xqcPn1aevbsKQcPHgzqo4vbbgIrC9Vv3bp1MmjQILshwnK/tLRURo8eLTk5OabjxcTEyIYNG+See+7xNJ9unWb7pyY5efKkdOvWTY4fPx5Wc6cL0M2fmZkpGRkZlkNduHDB2LsdO3Y4ms7sPfPvWFRUJAkJCVJcXBw0XmJiouTl5Ul0dLSjubw0Csf8e/fuld69e5uuwRfThAkTJCsrSxo0aGAapu499LIuuz4qjm3btklcXJxdU+O+7pnxsk8XL16UIUOGGO+e2eX1vVTPZ2pqqmzZssV03IYNG8r27dule/fupvfT0tIkOzvb9J6T362SkhJ59NFHZcmSJZauam1bt26VH/3oR47saYRAdRBYtGiRPPzww/6hvCMiI6tDbMSAAAIIIIAAAggggAACCCCAAAIIIIAAAggggAACCCCAAAIIIIAAAggggAACCCCAAAIIIIAAAggggAACNUKA88U1YpsIEgEEEEAAAQQQQACBfwhwvpgnAQEEEEAAAQQQQAABBBBAAAEEEEAAAQQQQAABBBBAAAEEEEAAAQQQQAABBBBAAAEEEEAAAQQQQAABBBBAAAEEEEAAAQQQQACBWitAPqBau7UsDAEEEEAAAQQQQKA2CpAPqDbuKmtCAAEEEEAAAQScC0Q4b0pLBBBAAAEEEEAAAQQQQAABBBBAAAEE5EMR6e5z2LJli/Tu3RsWBCpU4OWXX5YpU6YEzREVFSWFhYUSGxt77V5ZWZmMGzdOlixZYhvTggUL5LHHHgtoZzVX69atZc+ePdKyZcugcXNzcyUlJcV0vjFjxsjSpUsD7m3evFmSkpJExVr+qlevnqxatUpSU1Nt4/c1UOt4/PHHTdsnJiZKXl6eREdHOx7P19DKQt1ft26dDBo0yPWYXjvs2LFD+vbtK5cvXzYd4o477pD8/Hy5/fbbHU9x5coVeffdd+WRRx6R4uJix/unGp48eVK6desmx48fD+qne1YcB2fTUDd/ZmamZGRkaEfYtGmT9O/fX65evWobktl75t+pqKhIEhISTA1Def5sA/vfBuGYX72Lzz//vLz44ouW0zZs2FDUuxsfH2/aRr0TgwcPDut7WFpaKsOHD5fVq1ebjjtx4kTJysqSiAj7/68e3TPjdZ9ycnJkxIgRlmZt27Y1fn86dOjgaDsvXrwo6enpRmEzq0t5LFu2TBo0aGDaJC0tTbKzsy33yMnv1qFDh4xnWplZXUOHDpUVK1ZIZGSko7XRCIGqFti6dav06dPHP4zdIvLjqo6L+RFAAAEEEEAAAQQQQAABBBBAAAEEEEAAAQQQQAABBBBAAAEEEEAAAQQQQAABBBBAAAEEEEAAAQQQQKDGCHC+uMZsFYHWNQF1XvaLL74QdeZvw4YNxn8+d+5cAIM6H63Ov95///3G+eA777xT6tevX9eoWK+fgDpbe+zYMeMM6/r16+UPf/iDfP311wFGN910k3z/+9+Xe++9V4YMGSJ33313hZyrLB/L/v37g854qljUudXk5GTj7C3PMI8zAgggYC/A+WJ7I1oggAACCCCAAAIIIIAAAggggAACCCCAAAIIIIAAAggggAACCCCAAAIIIIAAAggggAACCCCAAAIIIIAAAggggAACCCCAAAIIIFBDBcgHVEM3jrBrpkB1ytVSMwWJGgEEKkuAfE6VJc08CLgXIB+QezN6IIAAAggggAACtUkgojYthrUggAACCCCAAAIIIIAAAggggAACCFS4wEkRaeGb5ejRo3LrrbdW+KRMULcFXn75ZZkyZUoQQlRUlBQWFkpsbGzAvYULF8qECRO0aA0aNJBt27ZJXFxcQDuruVSRvT179ogquFf+ys3NlZSUFNP5xowZI0uXLg24d/r0aenZs6ccPHjQtI9a18qVK42CfhER1v8TrvoYR409fvx4uXr1qulY06dPlxkzZnh6gKws1GDr1q0z4qusq6SkRB599FFZsmSJ5ZTNmzeXd955R/r27Wvr9sc//lEefvhh+fjjj7VLMNs/1eHkyZPSrVs3OX78eFB/3bMSLi/d/JmZmZKRkaGdqrS01HhHFi1aZBuS1Xvm61hUVCQJCQlSXFwcNFZiYqLk5eVJdHS07TxeG4Rr/m+++UYGDBigfSas1qM8R48ebRTrNLuc7InV+lesWCGjRo0yvd2+fXvZvn273HzzzbZ8umfG6z79/e9/l/vuu08KCgpCfi//8pe/yMSJE43fFqvL7llU/dLS0iQ7O9t0CDe/W8uXLzf21OpSv83vvfeeUXyVC4GaIPDVV1/Jbbfd5h/qKREJ/peamrAYYkQAAQQQQAABBBBAAAEEEEAAAQQQQAABBBBAAAEEEEAAAQQQQAABBBBAAAEEEEAAAQQQQAABBBBAAIGqEOB8cVWoM6cnASdn33wDp6amGmcD1bljJ5ebsa3OqOrGcHKOzhfnlStXZNWqVfLEE0/I119/7ST8a21uuukmmTNnjgwbNkzq16+v7etmza6CsGjs5iyg2/kuXbokas/z8/O1Xbt27SobNmyQJk2auJ3iWnvdeUeng9arV884267OUPfu3dvYL3WuPjIy0ukQQe3U+XR1xl6d6bQ66241eKNGjWTmzJkyadIkUf851OvixYvGmXqVR8DtM6zmnzp1qkyePFluuOEG16GEY3/UpOpduv7666Vz587GHiUnJ0ubNm20Z939g9Wd/3WzqMaNG0uzZs3kzjvvNM5Lq+fcTRxqLl1uATex6NrqzuGHa/6mTZsaZ9v/7d/+TX784x8bORGUi91vXbjWyDgIVCcBzhdXp90gFgQQQAABBBBAAAEEEEAAAQQQQAABBBBAAAEEEEAAAQQQQAABBBBAAAEEEEAAAQQQQAABBBBAAAEEEEAAAQQQQAABBBBAAAEEwipAPqCwcjKYFwGnuSJatGghu3btkrZt2zqexunYulwWubm5kpKSYjqnVW6g8o0rM1dLuPKhOEHOzMyUjIwMJ00t2xQVFUlCQoIUFxeHNI5dZ6t8RLq8Lbrnwm4+3X3dmhMTEyUvL8/Ie+J/uckvo/LpzJo1y3GIJ06ckB49esixY8ds+1jtudd8WDqLu+66S7Zu3Srf+973bOPyb2D13oe6n2fOnBG1P/v379fGM3z4cFm2bJmjfGSV9fyrgJ2un3xOrh43GiNQJQLkA6oSdiZFAAEEEEAAAQSqjUBEtYmEQBBAAAEEEEAAAQQQQAABBBBAAAEEqrtAlIj8jy9IVcBKFSrjQqCiBaw+3rEqqvfxxx8bH+Woj1asLlVAS3082KpVq4AmXj4U8vJB4IwZM4yCa7qrS5cu8uyzzxprUcXIIiIiRH04qAqqFRQUyKuvvipqrVZXTEyM7NixQzp16uRpi3QfS1ZkMT+rYNXHaP369ZMvv/xSux71kdiTTz5pFGxTRfZUcbCSkhJRH8ytX7/ecDt8+LAjE6sPOt18fOdoIotGVs+4bn6nH2EeOnTI+NBSjaW77IpXVtYHa1Yfq3n5eNJqvep96du3r1y+fNmS5M0335QJEyYE3D969KjEx8eL+nCy/GXnZ/d8HDlyxPgY89SpU6ZN165da/lBsn8H3TNj9ZGpXWzq/kcffWS8a+fPn3f9e6YKd/7ud7+ThQsXyvLly+Xq1avaMWbPnm0UlVS/hVaX7oNnN79b6jdj5MiR8pvf/MZydDjhVQAAIABJREFULq8fpDpxpQ0CFSGg/nlY7j1rLCIV+7V9RSyEMRFAAAEEEEAAAQQQQAABBBBAAAEEEEAAAQQQQAABBBBAAAEEEEAAAQQQQAABBBBAAAEEEEAAAQQQQKCyBThfXNnizBeSgK7AQfmBrc4bWwVw4MABiYuLk7Nnz9rGaHVG1WsBBv8JVULxhx56SHbv3m0bh65B9+7d5Z133pFbb73Vspkbz5CC+d/Obs4Cup3vs88+M86D2p2JbNCggWzbts3Ya69XRRV4UWfOs7KyZNiwYdrzlmZxq+dWnZHVnZ10st527drJypUrRZ2F93qps/Ljx493fObbap4bbrhBFixYYHioM3ROr4raHzV/+/btZf78+dKrVy/bParIM+vdunWTpUuXyp133umIxWkhJkeDWTTSFTepyPnVezNnzhzXz0koa6UvAtVFgPPF1WUniAMBBBBAAAEEEEAAAQQQQAABBBBAAAEEEEAAAQQQQAABBBBAAAEEEEAAAQQQQAABBBBAAAEEEEAAAQQQQAABBBBAAAEEEEAAgbAJkA8obJQMFIqAm1wRa9eulZSUFEfTXbp0SVJTUyU/P9+2vS6XRW5uruWcVrmB/Ces7FwtFZkPpTxkZmamZGRk2PrqGhQVFUlCQoIUF1dsiXSrfES6vC265yKURevWnJiYKHl5eRIdHR0whZv8MlZjWMW8efNmSUpKkrKyMttlWe2513xYdvs/e/ZsmTJlim3+Hf/ArX5TQt3PDz74QAYOHGjr1KJFC9m1a5e0bdvW1tNu/bYDuGjgZP3kc3IBSlMEqliAfEBVvAFMjwACCCCAAAIIVKFARBXOzdQIIIAAAggggAACCCCAAAIIIIAAAjVLoIOI7PeFrD5kOHz4cM1aAdHWSAGrj3eioqKksLBQYmNjA9Z15swZUR887d9/7XENWrf6aGf16tVy3XXXBdzz8qGQlw8C//KXv0i/fv3k4MGDFbYnqiCcKiinit55uXQfYlZkMT9drO+//74MHz5cSkpKvCzJdZ+nnnpKXn/99aB+bj6+cz2pXwerZ1w3v5uPMNXannnmGW2IVjH4OlXWB2tWH6t5+XjSasHqg8fnn39eXnzxRUsT9c++LVu2BBTXXLFihYwaNcq0j9uPL8sPUlpaKqNHj5acnBzT8dX7sGzZMtv3XPfMhBKjMnv11VdD/vDX7j3p06eP8ZvdpEkTbVPdB89uf7cOHTpkfIys7KwuLx+k2q2V+whUlIAq8nrkyBH/4TuKyIGKmo9xEUAAAQQQQAABBBBAAAEEEEAAAQQQQAABBBBAAAEEEEAAAQQQQAABBBBAAAEEEEAAAQQQQAABBBBAoNYIcL641mxl3ViIrsBBeYGIiAjZuHGj9O3b1xGOOqc2ePBgR22tio54LcDgm/TYsWPGGeUvv/zSURx2je644w7ZtGmTtGnTxrSpG0+7uZzcd3sW0MmYvjbz5s2T9PR0R11Uu7lz5zpqa9aoogu8PP300/LSSy9JZGSkoxgvXLhgFNpRZ2TDccXExMiGDRvknnvucTWcOpc6f/58eeKJJ+Tq1auu+uoajx07VtT+Nm7c2NGYFb0/KojXXntN1Fl19TtjdVX0mXV1TnzVqlVy77332rq4KfJkO5hFA11xk8qYX+VfUO+10/fG6zrph0B1EuB8cXXaDWJBAAEEEEAAAQQQQAABBBBAAAEEEEAAAQQQQAABBBBAAAEEEEAAAQQQQAABBBBAAAEEEEAAAQQQQAABBBBAAAEEEEAAAQQQQCAsAuQDCgsjg4Qq4CZXhJtcLidOnJAePXqIyrNjd+lyWeTm5kpKSorpEFa5gXyNqyJXS2XkQ/GtLzMzUzIyMux4tfeLiookISFBiouLQxrHrrNVPiJd3hbdc2E3n+6+bs2JiYmSl5cn0dHRAUO4yS/TrFkz2blzp3TooH7m7S8376DVnnvNh2W3/82bN5ft27fLXXfdZb+Q/21htZ5Q9lPlO1K/PyrnkZNrwYIF8thjj9k2tVu/7QAuGujWTz4nF5A0RaCaCJAPqJpsBGEggAACCCCAAAJVIGCdnbYKgmFKBBBAAAEEEEAAAQQQQAABBBBAAIFqLdBfRNb7IuzVq5ds3bq1WgdMcLVDwOrjHauPmkpLS2X48OGyevVqS4BZs2bJ1KlTg+57+VDI6weBKr5hw4aFtViab0F2xf+cPBm6j8AqspifXWzvv/++sb8lJSV2TUO6/8ILLxgfM5oVFHPz8V0oQagib4WFhRIbGxswjG5+Nx9hqg9SBw0aJDt27LAM0yoGX4fK+mDN6mM1Lx9P6vbkm2++kQEDBsjHH39s2UwVOfzFL35hFAC8dOmSUYAxPz/ftL2b/bCaMCcnR0aMGGF6u1WrVsb+3XbbbdpHTffMWH1k6vTZVR8LvvrqqyF//Gs1n/r3jffee0/Ub77dpfvg2cvv1vLly2X06NGW03r5INVuDdxHoKIEevfuLdu2bfMffoCIfFBR8zEuAggggAACCCCAAAIIIIAAAggggAACCCCAAAIIIIAAAggggAACCCCAAAIIIIAAAggggAACCCCAAAII1BoBzhfXmq2sGwvRFTgwE1DnjdW5YyfX5MmTJSsry0lTsSo64rUAg5o03IVKfAvp06ePcS67SZMmQWtz6+kIR9PIy1lAJ3O6XUf79u2NghY333yzk+GD2lRGgRd1FvzZZ581zrvqLnUme+LEifLWW295WotVJ7fn2Sv6PKruOS6/hsrYn3r16smqVauMc8hWV2WcWY+JiZENGzbIPffco91/NwVmvD5IuuImlTG/itvpe+N1jfRDoLoJcL64uu0I8SCAAAIIIIAAAggggAACCCCAAAIIIIAAAggggAACCCCAAAIIIIAAAggggAACCCCAAAIIIIAAAggggAACCCCAAAIIIIAAAgggELIA+YBCJmSAcAi4yRXRuXNn2bhxozRt2tR26s2bN0tSUpKoXCV2ly6XRW5urqSkpJgOYZUbSDWuqlwtlZEPxYeRmZkpGRkZdrza+0VFRZKQkCDFxcUhjWPX2SofkS5vi+65sJtPd1+35sTERMnLy5Po6OiAIdzml1m+fLmMHDnSNsxLly4ZeW3y8/Nt26oGVnvuNR+Wk/0fOnSorFixQiIjIx3FaPWbEsp+njhxQnr06CHHjh1zFENycrKsWbNGGjVqVC2efxWE1frJ5+RoS2mEQLUTIB9QtdsSAkIAAQQQQAABBCpNQJ89uNLCYCIEEEAAAQQQQAABBBBAAAEEEEAAgRog8KiILPTFqT4qWrJkSQ0ImxBruoCXj3feeOMNefrppy2Xrj5uGjBgQNB9L3N5/SBQfWSzdOlSGT9+vFy9ejVs29S8eXNZv369qI8jQ7l0H2JWVDE/p/Fu3bpVHnzwQTlz5ozTLo7btWvXThYtWiTqwzury+3Hd44nL9cwKipKCgsLJTY2NuCObn63H2Fu2rRJ+vfvb/kMWsXgC8jJB3te1+/fz+pjNS8fT9rFY2fSsGFDUR8Ux8fHy2effWb8v+fPnw8aVrVTxSa7d+9uN6X2/tGjR4051EeHZpeTjzt1z4zVR6Zugla/Z/Pnz5cnnngirL9n999/v1HgslmzZo7C0X3w7OV36+LFizJs2DDjI1yry+0HqY4WQiMEKkBg7Nixxr93+F2PicivKmAqhkQAAQQQQAABBBBAAAEEEEAAAQQQQAABBBBAAAEEEEAAAQQQQAABBBBAAAEEEEAAAQQQQAABBBBAAIHaJcD54tq1n7V+NboCB2aLd3rG7ty5c0ahkn379jkytCo64rUAg5p0wYIF8vjjjzua320jLwUj3M7hpL2Xs4BOxt29e7f07NlTLl++7KS5REREGMU21BlcL1dlFHjxP++qi9Hu3KyX9fn6qHPy6rls0KCB7TCrV682zmyG81x9+UkfeeQR47yrXRGSytgfFVvLli2Ns+K33367qU9lnVnv0qWLkX/gxhtvtNwnN0WebDfbooGuuEtlzK/CcvreeF0j/RCobgKcL65uO0I8CCCAAAIIIIAAAggggAACCCCAAAIIIIAAAggggAACCCCAAAIIIIAAAggggAACCCCAAAIIIIAAAggggAACCCCAAAIIIIAAAgiELEA+oJAJGSAcAm5yRURFRRk5OGJjY22nnjZtmsyePdu2nWqgy2WRm5srKSkppuNY5QZSjasqV0tl5UNRa7TKNeQI/X8bFRUVSUJCghQXF7vp5rqtVT4iXd4W3XPhOgC/Dro1W+WxcptfRuWJWLx4sZH/SHcdOXJEevToIadOnXK0JC/5pXTvrZP9r1evnqxZs8byPSwfuNVvSij7mZOTIyNGjHBkpBrFxMTIjh07pFOnTto+TtbveFKbhlbrJ59TuIQZB4HKFSAfUOV6MxsCCCCAAAIIIFCdBPT/Tb86RUosCCCAAAIIIIAAAggggAACCCCAAAJVLfCCiPynL4jnnntOfv7zn1d1TMxfBwS8fLyzc+dO6dWrl5SWlgYJtWjRQnbt2iVt27YNuudlLq8fBPom37p1qzz44INy5syZkHeze/fu8s4778itt94a8li6DzErqpifm6DPnj0rGRkZ8vbbb7vpZtm2Xbt2xgeiqampUr9+fe2Ybj++8xqg1YdyuvndfoSp3pEJEybIokWLTMO0+8i2sj5Ys/pYzcvHk3b7UVZWJk8++aTMmTPHsmm/fv3k/ffflyVLlkh6erppu65du8qGDRukSZMmdlNq76s9Gj16tKiPDs2ugQMHivpo77rrrrMcR/fMOC2W6mQRH3/8sfFh5OHDh500t2yjCj2+9tprMnHiRNv30X8Q3QfPXn+3Pv/8c6PIqNVvtNsPUkOCoTMCIQg8//zz8sIL6l/nr10vishzIQxJVwQQQAABBBBAAAEEEEAAAQQQQAABBBBAAAEEEEAAAQQQQAABBBBAAAEEEEAAAQQQQAABBBBAAAEEEKgbApwvrhv7XGtW+fe//13uu+8+KSgocLSmZs2aiTqX3KFDB237AwcOSFxcnKjzrU4uq6Ijuvh0ZzpPnz5tnHU7ePCg6fQ33HCDce526NChxjljdU5PXefPn5c9e/bIG2+8YRQ7sbpatWplFEK47bbbApq49XRio2vj9Syg3bwzZsyQmTNn2jULuO+0OIfZoJVV4CU5OdkoutGoUSPTtV28eFGGDBlinHc1u9Rzos4ZP/roo3L77bdfO6uq9v0Pf/iDLFiwQJYtW2bp1rBhQ9m+fbuoM+666/e//7307t3beB51lzq/+9RTT0m3bt2M4hzqunTpkhw6dMg4U/6rX/1K1Jp0lzoj/+yzz2qLqlTW/qg41Xpef/1105Ar68y6mjwrK0smTZpkSeemyJOrF8mvsa64S2XM7wvlJz/5iaxcuVJ7NtvrGumHQHUT4HxxddsR4kEAAQQQQAABBBBAAAEEEEAAAQQQQAABBBBAAAEEEEAAAQQQQAABBBBAAAEEEEAAAQQQQAABBBBAAAEEEEAAAQQQQAABBBBAIGQB8gGFTMgA4RBwmytC5TF57LHHtFOrPCOpqamSn5/vKERdLovc3FxJSUkxHccqN1BV5mqpzHwomZmZRq6iUK6ioiJJSEiQ4uLiUIax7WuVj0iXt0X3XNhOqGmgW3NiYqLk5eVJdHR0wAhu88t07NjRyJ3VvHlzbaibN2+WpKQkKSsrc7Qkqz33mg/L6f536dJF1q9fLzfeeKNtnFa/KV73s7S0VEaPHi05OTm2c/s3cPJ+OF2/q4ktGputn3xO5vmcwuHNGAhUtAD5gCpamPERQAABBBBAAIHqKxBRfUMjMgQQQAABBBBAAAEEEEAAAQQQQACBaiawRETSfDGpYk2PPPJINQuRcGqjgJePd06cOCE9evSQY8eOBZFYfVClGnqZy8sHgeWD+vbbb2Xu3Lkye/Zs2yJoZnvcrl07o6/6yLF+/fpheQx0H2JWVDE/L4H/6U9/Mta+fPlyuXr1qqsh6tWrJw888IA88cQT0rVrV8d2bj++cxWUX2OrwpG6+Z18ZFY+HlWET310qcYtf+mKV6q2lfXBmtXHel4+nnSyH3/729+Mwoaff/65ZfO33nrLeO6sipJOnz5dVIHKcFzqY8MRI0aYDqUKKqoin506dbKcSvfM6H4TvcR+5coVWb16tUydOlUOHz7saghV8DI9PV1+9rOfOfq4s/zgug+eQ/ndUh+aP/7445ZrcfNBqisQGiMQRgH1m6WKwvpdS0VkbBinYCgEEEAAAQQQQAABBBBAAAEEEEAAAQQQQAABBBBAAAEEEEAAAQQQQAABBBBAAAEEEEAAAQQQQAABBBConQKcL66d+1prV6UrcGC1aHVWcOTIkVqTFStWyKhRoxy7WRUd8VqAQVcAIj4+XlatWiUtWrSwjE+d/XvllVeMs3+hOOgArM742Z1VdYzqseG5c+eM4hn79u0LGiE2NtY4271///6ge61atTLOb952222uZw71vKPaL3XWdcOGDaLOqx4/ftw0hmbNmsnOnTulQ4cOpvcPHDggcXFxcvbs2aD7bdu2NYqYWPVVHVTBEfVsPfTQQ5bnuNUzNWvWLEsj5Tts2DBjLqtLnZVfuXKlqPOaukudyVfnULOzsy2bqXO3W7dulR/96EeWbULdHzWwKmD0u9/9zshPoM6wWl26Ii/hKGyj4vjzn/8sb775psybN09KSkpMQxk4cKBx/ve6664zva/LLeDl/LrblyYc86u1f/HFF/LLX/5S3n77bcsQ7N4bt7HTHoHqLMD54uq8O8SGAAIIIIAAAggggAACCCCAAAIIIIAAAggggAACCCCAAAIIIIAAAggggAACCCCAAAIIIIAAAggggAACCCCAAAIIIIAAAggggIAnAfIBeWKjU7gFdLkizOZKTU2VnJwcadCggWUoR44ckR49esipU6cchdu6dWvZs2ePtGzZMqh9bm6upKSkmI5jlRuoOuRqsVu4zl3lQBk0aJDdEGG5X1RUJAkJCVJcXBw0XmJiopFrJjo6OixzmQ0SjrwtboPzsmZdnGbzq/dj27ZtRs4g3TVt2jSZPXu24yVY5Y/xmg9LZ1E+KKe5a6yebd17rgPQ/Z706dPHyDml9qf81bVrVyPvU5MmTRz7WjXU7b/X94R8Th2loKBAmjdvHvL+MAACVSFAPqCqUGdOBBBAAAEEEECgeghEVI8wiAIBBBBAAAEEEEAAAQQQQAABBBBAoAYIbBaRPr448/PzZcCAATUgbEJEoOYIqOJwqsiV+shw48aNph8S1atXz/gwsXPnzsY7mJycLG3atJGIiLr9P/eqAmHq4zFV1E4ViVOF9VSBQP9Luamibapo4L333it33nmnREZG1pwHhEgRqGECqoCh+veF9evXG4U61YeLV69evbaKpk2bivoQU72PQ4YMkbvvvpt3sobtMeHWHAH1HqqCoX7XFhHpW3NWQKQIIIAAAggggAACCCCAAAIIIIAAAggggAACCCCAAAIIIIAAAggggAACCCCAAAIIIIAAAggggAACCCBQRQKcL64ieKb1JqArcKBGVOdxy8rKAgYfO3asLF682PKsrmo/btw4WbJE1eP5vysmJkbUfKWlpUHBWhUd8VqAwapYQsOGDWX79u3SvXt3WzC7QgLjx4+Xt99+23YcqwZpaWmSnZ0ddDsqKkoKCwslNjbW89ihdNy8ebNxtrj8vqsxs7Ky5MyZMzJz5kzTKVauXCnDhw93Pb2VhRrIbeGWY8eOSb9+/eTLL780jUM3nq4wjtO1Kbcnn3xS5syZYzq/Kq6xdu1aady4sen9999/Xx544AFTf9UhPj7eOB/eokULR87qPP4rr7wiU6dOtWyv9mzZsmWWBYjCuT/qjHtGRob84he/MI2nUaNGRgGLLl26BN0Pd2Gb1atXy7BhwwLO8vomtSusois25LSoi6MNtGgUzvnVM/vmm2/KxIkTLUNSVvfff38oIdMXgRohwPniGrFNBIkAAggggAACCCCAAAIIIIAAAggggAACCCCAAAIIIIAAAggggAACCCCAAAIIIIAAAggggAACCCCAAAIIIIAAAggggAACCCCAgBsB8gG50aJthQnockWY5fhp06aN7Nq1S1q1amUZk8qjMnjw4ID7DRo0kOjoaDl//nxQP10+DV3eFavcQNUhV4vdhunc3ea1sZtLd7+oqEgSEhKkuLg4qFliYqLk5eUZ+1ZRV7jztjiJ08uadXGqOc3eFbtcL1Y5rNS7deLECdOlWI3pNR+WzqJ8AM2bNzdyZN11111aZqtn2y5vjtWgCxculAkTJgTdVubqXVmxYoXk5OQE3XeT08vuudHtv9f3hHxO1vmc7PaD+whUBwHyAVWHXSAGBBBAAAEEEECgagQiqmZaZkUAAQQQQAABBBBAAAEEEEAAAQQQqIECB0XkX3xx/+EPf5B//dd/rYHLIGQEEEAAAQQQQAABBOqWwB//+Ef5wQ9+4L/oP4lI+7qlwGoRQAABBBBAAAEEEEAAAQQQQAABBBBAAAEEEEAAAQQQQAABBBBAAAEEEEAAAQQQQAABBBBAAAEEEEDAgwDniz2g0aXqBOwKHHTu3FkKCwsDAuzYsaMUFBSIKlxgdp07d06SkpJk3759AbdV8ZJNmzaZFsWwKjpiF5+KLTY2NiiMtLQ0yc7ODvq722IJZkVXfIN6LVDg628VY1RUlGFutq7KeFImT54sWVlZQVPFxMTIjh075LvvvpOePXvK5cuXg9oMHDhQVq9eLdddd52rUK0s1CBeCrfMmzdP0tPTTWPQFRCxKrLhdk90BUB0z+DFixdlyJAhsmHDBtPY27ZtK1u2bJFbb73VlW9JSYlMnDhR3nrrLdN+vr3t1KmT6f1w78/Ro0clPj7esiCL1Z6Hu7CNzttuz3XFhuyK1LjaPIvG4Z7/woULkpycLHv37nX93oRjPYyBQHUR4HxxddkJ4kAAAQQQQAABBBBAAAEEEEAAAQQQQAABBBBAAAEEEEAAAQQQQAABBBBAAAEEEEAAAQQQQAABBBBAAAEEEEAAAQQQQAABBBBAIGwC5AMKGyUDhSKgyxXRt29f2b59u5SWll6bIiIiQjZu3CjqntU1bdo0mT17dsDtu+++2/i/P/3006Buurwnubm5kpKSYjqVVW6gqs7V4mQ/dO5e8to4mdOsjS4fTah5jJzEFO68LU7m9LJmXZwtWrSQW265JSivlV3OoyNHjkiPHj3k1KlTAWGPHj1ali1bZroUq/wxXvNh6SzMAhg6dKisWLFCIiMjLamtnm23ObbUBJcuXZLU1FTJz88Pmq99+/bG79O2bdtkxIgRpvGoXE9z58518lho2+j238t7Qj6nf3BX5m9dyA8BAyBQToB8QDwSCCCAAAIIIIBA3RWIqLtLZ+UIIIAAAggggAACCCCAAAIIIIAAAi4FvhWR6319vvnmG2nWrJnLIWiOAAIIIIAAAggggAAClS1w9uxZufHGG/2n/U5EbqjsOJgPAQQQQAABBBBAAAEEEEAAAQQQQAABBBBAAAEEEEAAAQQQQAABBBBAAAEEEEAAAQQQQAABBBBAAAEEapwA54tr3JbV7YDtChz89Kc/DSo6EhUVJYWFhRIbG2uKZ1b8QBU4efHFF2XWrFlSXFwc1M+q6IhdfFZxpKWlSXZ2dtA8DRo0MAobxMXFOdp4q2ISqnPbtm3lww8/lJtvvtnRWOUbWcVo5+tpMoedTp8+LT179pSDB1UtpcArOTlZ1qxZI5cvXxb1n/fu3RvUJiYmRnbs2CGdOnVyOOM/mllZqHteihns3LlTevXqFVBkxxfQ66+/Lk899ZRpfLoCMsuXL5eRI0c6Wte5c+ckKSkpqHiJ6nz99dcbRr7iPf4D2hUOUQVMRo0a5SiG8o0OHTokCQkJoopumF3Tp0+XGTNmmN4L9/7o3mvdnldEYRuzwkp2+6Tu654Vq4IynjbOolNFzK/b58pYUzh9GAsBrwKcL/YqRz8EEEAAAQQQQAABBBBAAAEEEEAAAQQQQAABBBBAAAEEEEAAAQQQQAABBBBAAAEEEEAAAQQQQAABBBBAAAEEEEAAAQQQQAABBKqtAPmAqu3W1K3AdLkiJk6cKHl5eXLs2LEAFF2+B6v8HSp/xFdffSUFBQVBwK1bt5Y9e/ZIy5Ytg+7l5uZKSkqK6aZY5Qaq6lwtTp4gXYxe8to4mdOsjS6vTGJiorH/0dHRXoe37VcReVvsJvWyZrs41TM6b968gKnbtGkju3btklatWpmGpPZ58ODBAfeaNWsmTz/9tKjcM2aX1bvnNR+WXV6h8jHUq1fPyPVk9U6q9lbPtu49t9qzzz77TOLj4+X8+fNBTdTvU1ZWlvG7otqcOHEiqE379u1l+/btnnNx+QbU7b+X98TOva7nc7J7h7mPQHUQIB9QddgFYkAAAQQQQAABBKpGIKJqpmVWBBBAAAEEEEAAAQQQQAABBBBAAIEaJtBERK597dCoUSPTwmg1bE2EiwACCCCAAAIIIIBAnRFQhXsvXrzov94YEblQZwBYKAIIIIAAAggggAACCCCAAAIIIIAAAggggAACCCCAAAIIIIAAAggggAACCCCAAAIIIIAAAggggAACCLgV4HyxWzHaV7mAXYGDxYsXy09/+lM5depUQKwLFiyQxx57zDT+hQsXyoQJEwLutWjRQn75y1/KuHHjTM/dWxUdsYuvsLBQYmNjg+KYPHmyUcTA7FJFDVatWiUqpqq8VPGW7OzsoBDUuSardVV0vB988IEMHDhQysrKgqZSnpMmTTL+PmPGDJk5c6ZpOP7tnMZrZaH6eyncsnnzZklKSjJdR35+vgwYMMDxs+tr2LZtW6NwS4cOHZwuy3U7XQGbcBTd0O2bruBGuPdH917r9tyuYIxVwSPdRlj9Vqj9/vDDDy2LnOj2SlfMyfVDYdGhIubX7XNlrClcNoyDQKgCnC8OVZCc7sntAAAgAElEQVT+CCCAAAIIIIAAAggggAACCCCAAAIIIIAAAggggAACCCCAAAIIIIAAAggggAACCCCAAAIIIIAAAggggAACCCCAAAIIIIAAAghUGwHyAVWbrSAQXa6IF198UX7/+9/L6tWrA6BUHhj1t+uuuy4I8MCBAxIXFydnz54NuPdf//Vf8u6770pBQUFQn9atW4tVfo7c3FxJSUkx3Sir3EBmeYZ8A1RGrhYnT5XO3UteGydzmrUpKiqShIQE09xLurwvXucr368i8rbYxeZlzXZxvvLKKzJq1CgpLS29Nn1ERIRs3LhR+vbtaxqSWX6Zzp07G7mUxo4da9rHKteK13xYOgsrxy5dusj69evlxhtvNG1i9Wzr3nOruebNmyfp6elBt5WtytfUv39/w3z06NGSk5OjbWf3XOju6/bfy3tCPqd/aFfmb10o+09fBKwEyAfEs4EAAggggAACCNRNgYi6uWxWjQACCCCAAAIIIIAAAggggAACCCDgUqC9iBzw9WnXrp0cOnTI5RA0RwABBBBAAAEEEEAAgaoSuP322+Xw4cP+06tKsQerKh7mRQABBBBAAAEEEEAAAQQQQAABBBBAAAEEEEAAAQQQQAABBBBAAAEEEEAAAQQQQAABBBBAAAEEEEAAgWovwPniar9FBFhewK7AwW9/+1uZMWNGUIGR1NRUozBAgwYNAoYsKyszCja88847AX/v06ePPP/88zJgwADTohhWRUfs4issLJTY2NigjdUVK1GNb7jhBvn5z38uDz/8sDRu3LhKHoy0tDTJzs4OmlslPrdaV0UGqvZu3LhxsmTJkqBpYmJiZMeOHdKpUyfj3u7du6Vnz55y+fLloLZeCjdYWajBvRQzUM/szJkzg2Jr0aKF7Nq1S1TBGrNr8+bNkpSUJMrC7IqMjJQnnnhCpkyZYlmow+seqYIbw4cPDyoM5Btv6tSpMmvWLK/DG/127twpvXr1Ciio4huwWbNmxv0OHdQxusAr3Pvz5ZdfSo8ePeTrr78Omkv9pmzbts0oeFT+sisYY1XwyArtwoULkpycLHv37g1qYvUb52uoKzZiVVAmpM0r1znc83/zzTfSr18/oziV2bV8+XIZOXJkOJfAWAhUWwHOF1fbrSEwBBBAAAEEEEAAAQQQQAABBBBAAAEEEEAAAQQQQAABBBBAAAEEEEAAAQQQQAABBBBAAAEEEEAAAQQQQAABBBBAAAEEEEAAAQTcCpAPyK0Y7StMwC5XhJpY5TTxv3S5Ut5//31R+TH8r+uvv15UvqDnnnsuKF+Qate6dWuxys+Rm5srKSkppuu3yg1UlblanG6Uzt1LXhun85ZvV1RUJAkJCaa5l7zk63EbR7jztjiZ38ua7eJcvXq1PPDAA3Ls2LGAEKxy83z33XcycOBAI6+O/zV+/HgZPHiw5TNvlT/Gaz4snYXOUpfHxurZ1r3nZnPp1tS+fXvZvn273HzzzUZXlXNsxIgRpiGPHTtWFi9eLBEREU4eD9M2uv13+56Qz+kfxLp8Tp43io4IVLIA+YAqGZzpEEAAAQQQQACBaiLg/b9dVpMFEAYCCCCAAAIIIIAAAggggAACCCCAQKUI9BKRrb6ZVLEjVWCLCwEEEEAAAQQQQAABBGqGQHx8fPkPvXuLyLaaET1RIoAAAggggAACCCCAAAIIIIAAAggggAACCCCAAAIIIIAAAggggAACCCCAAAIIIIAAAggggAACCCCAQBUIcL64CtCZMjQBJwUOli5dKllZWQETtWnTRnbt2iWtWrUK+PuZM2dEJe7fv39/wN/T09MlLS3NsiiGVdERJ/HFxsYGIbgpwNC3b1959NFHJSkpSZo0aRIaqIveyiM7OzuoR1RUlBQWForZulwM77rp0aNHRZ2pOnHiRFDf5ORkWbNmjTRq1Mi4d+HCBVF/27t3b1Dbhg0bGkUkunfv7jgGKws1gNvCLR999JER2/nz54PmV4VAFixYYBRJMLvU2nv06BFUcMSs7Q9/+EOZNGmS3HfffdcKZjhesElDq3dHNVVFNjZu3CjqWQ3l0s2hxs3Pz5cBAwYETRHO/SkpKZGJEyfKW2+9ZboUq98W1diuYIxVwSOzicrKyuTVV1+VjIyMoNvK+7333pP777/fktuuyJPZuKHsXfm+4ZxfZ6HmrarfpHB6MRYCbgQ4X+xGi7YIIIAAAggggAACCCCAAAIIIIAAAggggAACCCCAAAIIIIAAAggggAACCCCAAAIIIIAAAggggAACCCCAAAIIIIAAAggggAACCFRrAfIBVevtqVvB2eWKULlmVP4blQfC/1q7dq2kpKQEYU2ePDkoJ1DHjh0lLy9P/v3f/10KCgqC+rRu3Vqs8nPk5uaazqMGscoNVJW5Wpw+PTp3t3ltnM5p1k6XD0nla1L7Fh0dHcoU2r7hzNviNEgva7aLU+U1Ujl/VJ4c/8vK8MCBAxIXFydnz54NaK9yEH3/+9+3fOYzMzNN89JURD4sFbvZ+6oCbt68uZHL6a677gpit3q2de+52d7t3r1bevbsKZcvXw66rfIEqdxjKh+PunQ5qlQush07dshtt93m9BEJaqfbf7fvCfmc/sGry+fkeaPoiEAlC5APqJLBmQ4BBBBAAAEEEKgmAv/4b6JcCCCAAAIIIIAAAggggAACCCCAAAII6AVGiMg7viYPPPCA/OY3v8EMAQQQQAABBBBAAAEEaojA0KFDjaKhftdDIrKyhoRPmAgggAACCCCAAAIIIIAAAggggAACCCCAAAIIIIAAAggggAACCCCAAAIIIIAAAggggAACCCCAAAIIIFD5ApwvrnxzZgxRQFfgQCX4VwVEPvroI0lNTQ2YSRUI2Lhxo/Tt2zfg7zt37pRevXpJaWlpwN9Xr15tJKZPSEiQ4uLioKitio54LcBw8eJFGTJkiGzYsMGVkIrxwQcflLFjx8qdd94p9evXd9XfTeO0tDTJzs4O6hIVFSWFhYWiisRU5pWTkyMjRqifseDLrEDGjBkzZObMmabtp0+fLuq+08vKQvV3Urjl0qVL8uc//1mWL18uL730kpSUlARNrSuu4WusCvKkp6fL/PnznYZutPve975nPG/quVH7FhkZ6aq/amxVvETda9GihezatUvatm3relz/Duq9HD58uKj30ex6/fXX5amnngq6Fer+qPf4/PnzooqPzJ49Wz755BPLdaj4li1bJg0aNAhqY1cwxqrgkf9AKo79+/eLKqiini2z67777pNVq1ZJo0aNLOO0K/KUkZER0l7ZdQ51fvXOnDt3Tj799FN54403ZNOmTZZTdu3a1fgtbdKkiV1Y3EegVghwvrhWbCOLQAABBBBAAAEEEEAAAQQQQAABBBBAAAEEEEAAAQQQQAABBBBAAAEEEEAAAQQQQAABBBBAAAEEEEAAAQQQQAABBBBAAAEEEEBACZAPiOeg2gjockWoXCD33HOPdOvWTU6cOBEQs8qFMnfu3IC/qZwRSUlJsm/fvoC/P/TQQ/Lmm29KSkqKFBQUBK29devWRj6hli1bBt3Lzc01+pldVrmBqjJXi9ON1bk7yWvjdB67dkVFRZa5lxITEyUvL0+io6PthvF8Pxx5W9xO7mXNujjj4uIkPz9fsrKyZNq0aQHhNGvWTFTuqw4dOgT8fcWKFTJq1KiAv6mcMur9OHXqlOUzb5ZvSQ3iNR+WzkLF+Ktf/cr0nVVzqpxG6n75nEZWz7buPTfbQ10eqbVr1wYYqfxFo0ePFpWryuxauXKlkd/I66Xbf7fvCfmc/rELunxOXveJfghUtgD5gCpbnPkQQAABBBBAAIHqIRBRPcIgCgQQQAABBBBAAAEEEEAAAQQQQACBai7wUxH5hS/GSZMmGR+WcCGAAAIIIIAAAggggEDNEFCHJebNm+cf7JMi8suaET1RIoAAAggggAACCCCAAAIIIIAAAggggAACCCCAAAIIIIAAAggggAACCCCAAAIIIIAAAggggAACCCCAQBUIcL64CtCZMjQBXYEDX2GB8+fPiyrGcPbs2YDJpk6dKrNmzQr42xtvvCFPP/10wN98xRqKi4sti2JYFR3xWoBBBbBp0ybp37+/XL161ROSKhyh4po8ebJRaCIiIrypKNPS0iQ7OzsotqioKCksLJTY2FhPcXvppAo9qMIBqjhN+csqnt27d0vPnj3l8uXLQX06duxoFLho3ry5o3CsLBx1dtCoXr16smrVKklNTbVt/fnnnxvrOnPmjG1bswZqrgceeECeeOIJ6dq1q9SvX9/ROB9//LGoohcXL14M2VM3oXqerXJfmBUgUmNV9P744rV79nUFQxwhO2h0xx13GL8dbdq00bbWFRtyMI1tE6vfRF/Hip7fN4/63Xvvvffk/vvvt42ZBgjUFgHOF9eWnWQdCCCAAAIIIIAAAggggAACCCCAAAIIIIAAAggggAACCCCAAAIIIIAAAggggAACCCCAAAIIIIAAAggggAACCCCAAAIIIIAAAggI+YB4CKqNgC5XxLp166Rfv35GbpT8/PyAmDt37iwbN26Upk2bXvv7p59+KvHx8fLdd98FtF2wYIGMHDlS7rvvPiP3S/nLl0+oZcuWQfdyc3MlJSXF1EuXB6OqcrU43Vg790GDBjkdKqR2RUVFlrmXQhr4fzvr9lY10eVtsevrNT7dmlWenby8PImOjg4YXhenr8+ePXskKSlJysrKAvouX77ceP79r4cfflgWLVoU8DdfbiSVP8nqmc/MzJSMjIygpXvNh6WzUO9/TEyM9O3b1zSXk8pn9MEHHxi/Ef6X1bPtZj/PnTtnWO7bty9orSr/zq5du6RVq1YB93JycmTEiBGmj8XAgQONHFbXXXedp8fGyf6Xf2asJiKfk4hdPidPm0QnBKpAgHxAVYDOlAgggAACCCCAQDUQCG8W6GqwIEJAAAEEEEAAAQQQQAABBBBAAAEEEKgQgZdEZIpv5BdeeEH+8z//s0ImYlAEEEAAAQQQQAABBBAIv8CLL74ozz33nP/AmSLyH+GfiRERQAABBBBAAAEEEEAAAQQQQAABBBBAAAEEEEAAAQQQQAABBBBAAAEEEEAAAQQQQAABBBBAAAEEEECglghwvriWbGRdWoauwIGvsIBK7m9WNKB8UYfS0lIZPny4URDA//IVNTly5IhlUQyroiNeCzCo+VXBiFdffdW0sIPbPW7fvr2oIhGq2Er9+vXddjdtn5aWJtnZ2UH3qiKJ/4EDByQuLk7Onj0bFI9V8Y4LFy5IcnKy7N27N6hPRESEUdymf//+jqysLBx1tmmkPFeuXCmq+IuKy8mlnuFhw4bJ1atXnTS3bHPTTTcZz40qoNGoUSPtWLqiPFZ74CU4XZEcq/ewIvfHfw0qtmeffdZyn3QFQ7xYlO+jfqt+85vfyK233mo7nM7RtrODBrpCTKp7Rc/vC/GRRx6R+fPnS2RkpIOoaYJA7RDgfHHt2EdWgQACCCCAAAIIIIAAAggggAACCCCAAAIIIIAAAggggAACCCCAAAIIIIAAAggggAACCCCAAAIIIIAAAggggAACCCCAAAIIIICAiJAPiMeg2gjockWsW7fOyI0ybdo0mT17dkDMZrloVqxYIaNGjQpo16BBA9m2bZv88Ic/NHLkFBQUBK3dl0+oZcuWQfd0uU/s8mBURa4WpxvrxN3pWKG0Kyoqssy9FMq4vr66vVVtdHlb7Pp6jU+3Zqt8Oro4fX3+9re/SY8ePeTUqVMBoY0dO1YWL158LXfNuXPnTPNmpaamSk5Ojqxfv15SUlJMl6dyBmVkZATd85oPS2eh3v8BAwZIenq6LFiwwDSeLl26GPHeeOON1+5bPdtu9nPz5s2GkcrVVf4q7+m7f/ToUYmPj5cTJ04E9YmJiZEdO3ZIp06dPD02TvY/Ojra0djkc/pHjiJdPidHkDRCoBoIkA+oGmwCISCAAAIIIIAAAlUg4CyDcBUExpQIIIAAAggggAACCCCAAAIIIIAAAtVKYJGIjPNFtHDhQnn00UerVYAEgwACCCCAAAIIIIAAAtYCv/rVr+Sxxx7zb7BYRMZjhgACCCCAAAIIIIAAAggggAACCCCAAAIIIIAAAggggAACCCCAAAIIIIAAAggggAACCCCAAAIIIIAAAghYCHC+mEejxgnoChz4FxZ4+OGHZdEi9Yj/39WsWTPZuXOndOjQwfijKhCgCjUcO3YsoJ2vsMDBgwclLi5Ozp49G+RkVXTEawEG3wQlJSUyefJky0ILbjesT58+smTJErnlllvcdg1qn5aWJtnZ2UF/NysCE/JkNgPMmzfPKEhhdlkVx1BtZ8yYITNnzjTtN3HiRMnKyrpWoEMXgpVFqOu+4447ZNWqVUahHDeXKpDxxhtvyDPPPOOmm2Xb9u3by7vvvis/+MEPLNvU9QIW06dPN4oiRUZGWhrpCoaEulHqN+iXv/ylNG3a1NFQumJDjgawaWRXiKmi51fhqcJTqkhN48aNw7EkxkCgxghwvrjGbBWBIoAAAggggAACCCCAAAIIIIAAAggggAACCCCAAAIIIIAAAggggAACCCCAAAIIIIAAAggggAACCCCAAAIIIIAAAggggAACCCBgJ0A+IDsh7leagC5XxLp162TQoEGyfv16GThwYFBMKv+Dr862yosybtw4IweO/9WmTRvZtWuX3HjjjZKamir5+flB4/jnEyp/U5f7xC4PRlXkanG6cU7cnY4VSruioiJJSEiQ4uLiUIax7KvbW9VJl7fFrq/XgHVrTkxMlLy8PImOjg4YXhenr09ERIQMHjxYtmzZEtC3Y8eOUlBQIM2bNzf+bjW/L5/S5s2bJSkpSdTzW/6yyrnkNR+WzsL3/n/11Vei8lsdOXLElPy1116Tp59++to9q2fb6X6qdaucU/Pnzzedb+3atZKSkhJ0r7S0VEaPHi05OTmm/VTOqUmTJnl6bJzsf/lnxmoi8jnZ53PytEl0QqAKBMgHVAXoTIkAAggggAACCFQDgYhqEAMhIIAAAggggAACCCCAAAIIIIAAAghUf4F1//8bkUG+MNesWSM/+clPqn/URIgAAggggAACCCCAAAKGwH//93/LkCFD/DVyRST4C2a8EEAAAQQQQAABBBBAAAEEEEAAAQQQQAABBBBAAAEEEEAAAQQQQAABBBBAAAEEEEAAAQQQQAABBBBAAIF/CHC+mCehxgnoChz4FxZYsWKFjBo1Kmh9q1evlvvvv9/4+86dO6VXr16iCgb4X76CJrpk/1ZFR7wWYPCf/8qVK0bRg2eeeUZKSkpC3qN//ud/FlXE4Yc//GFIY6WlpUl2dnbQGFFRUVJYWCixsbEhje+088WLF41zVBs2bHAdy+7du6Vnz55y+fLloL6+IjWtWrWyDcXKwrajwwZDhw6VN954Q2655RaHPcQoFPLb3/5WRo4cKd9++63jflYN1b6uWrVK7r33XtMmdbWARbt27UQl+1e/HarYi+7S/YaEvEEi0qhRI5k5c6ZR0ET9Z92lKzYUjljsCjFV5Pw33HCDqN/tYcOGSf369cOxHMZAoEYJcL64Rm0XwSKAAAIIIIAAAggggAACCCCAAAIIIIAAAggggAACCCCAAAIIIIAAAggggAACCCCAAAIIIIAAAggggAACCCCAAAIIIIAAAgggoBMgHxDPR7UR0OWKULlsBg0aJEeOHJEePXrIqVOnAuJ+6KGHZPny5UZujnPnzklSUpLs27cvoM3AgQNF5QK67rrrxCqXi38+ofIwutwndnkw1FiVnavF6cY6cXc6VijtioqKJCEhQYqLi0MZxrKvbm9VJ13eFru+XgPWrTkxMVHy8vIkOjo6YHhdnP59pk2bJrNnzw7oq/LFFBQUSJcuXYy/m+XMUu/Qxo0bpW/fvqKLLzMzUzIyMoKW7jUflm4u3/uvJlM5Xx5//HFT8pYtWxp5qW6//XbjvtWz7XQ/T58+beSOOnjwYNB8drmjcnJyZMSIEaZxWu2tk+fI6f47GYt8Tvb5nJw40gaB6iBAPqDqsAvEgAACCCCAAAIIVL6APkNt5cfDjAgggAACCCCAAAIIIIAAAggggAAC1VNgt4h084Wmiqepj6+4EEAAAQQQQAABBBBAoGYI7Nq1S+Li4vyD3SMi3WtG9ESJAAIIIIAAAggggAACCCCAAAIIIIAAAggggAACCCCAAAIIIIAAAggggAACCCCAAAIIIIAAAggggAACVSDA+eIqQGfK0AR0BQ78CwtYFTRIT0+XuXPnGkGYFSjwL9KgS/ZvVXTEawEGM5W//OUv8txzz8mSJUtCQ/v/xSbuuOMO2bRpk6jCCV4vq8ItUVFRRuGH2NhYr0O76vfZZ59JfHy8nD9/PqifXXGHCxcuSHJysuzdu9d0zpUrV8rw4cNt47GysO3oooFyXbVqldx7770ueol8++238sILL8icOXOkpKTEVd/yjWNiYmTDhg1yzz33BI1TlwpYNG7cWO677z6ZPHmydO3aVerXr+/IVfcb4mgAh406d+4sa9askVtuucWyh67YkMNptM3sCjGFe/7IyEjp3bu3TJw4Ufr37y/q/+ZCoK4KcL64ru4860YAAQQQQAABBBBAAAEEEEAAAQQQQAABBBBAAAEEEEAAAQQQQAABBBBAAAEEEEAAAQQQQAABBBBAAAEEEEAAAQQQQAABBBCohQLkA6qFm1pTl6TLFbFu3ToZNGiQWOXa6dixoxQUFEjz5s3FKg/QrFmzZOrUqQaPVS4X/3xC5R11uU/s8mD4j1VZuVqcPgdO3J2OFUo7q30LZUz/vrq9Ve10eVvs+nqNUbdmq7xGujj9+6h3ZvDgwUGhLViwQB577DEpKyuTcePGBeWaatWqlezZs8fIK6OLLzMzUzIyMoLG95oPSzeX7/1Xk+nGV/fHjx8vao0NGjQwzfel2jjdzw8++EAGDhxoWJW/xo4dK4sXL5aIiAjT7T969KiRs+rEiRNB9xs2bCjbt2+X7t27u350nO6/k4HJ5+REiTYI1AwB8gHVjH0iSgQQQAABBBBAINwC5v+NNNyzMB4CCCCAAAIIIIAAAggggAACCCCAQE0X+FJEbvct4uDBg/Iv//IvNX1NxI8AAggggAACCCCAQJ0R+NOf/iTt27f3X+8hVSu4zgCwUAQQQAABBBBAAAEEEEAAAQQQQAABBBBAAAEEEEAAAQQQQAABBBBAAAEEEEAAAQQQQAABBBBAAAEEEHArwPlit2K0r3IBXQEC/8ICZ86cEVWQYf/+/QExd+7cWTZu3CiNGjWS1NRUyc/PD7jftm1b+fDDD+Xmm2/WFqWwKjritQCDDvabb74xCkW8+eabcvjwYc97MGHCBMnKyjKKM3i5rAq3REVFSWFhocTGxnoZ1nUfXdEUq8IY/pPMmDFDZs6caTrv8OHDZdmyZbZGVhauF2PToV69erJq1SrjWXV7/c///I+sWbNGXn/9dfnkk0/cdr/Wvl+/fvL+++9LdHR0wBh1pYBFly5dZPny5XLnnXe6NtQVDHE9mE2HO+64QzZt2iRt2rQxbal7b8IRi10hpnDO365dO1m0aJHxG8+FAAIinC/mKUAAAQQQQAABBBBAAAEEEEAAAQQQQAABBBBAAAEEEEAAAQQQQAABBBBAAAEEEEAAAQQQQAABBBBAAAEEEEAAAQQQQAABBBBAoNYIkA+o1mxlzV+ILlfEunXrZNCgQcYiJ0+ebOS08b9Ufptt27ZJXFycLFy4UFTem/KXyvszYMAA489WuVz88wmV76/LfWKXB8Nsdyo6V4vTJ8Kpu9PxvLYrKiqShIQEKS4u9jqEtp9ub1VHXd4Wu75eA9atWeU5ycvLC8rBo4vTv8+BAweM9+Hs2bMB4am8Qjk5OXL+/HnTfFl9+vSRtWvXSuPGjUUXn1XeJa/5sHRz+b//ajE7duyQvn37yuXLl4PoVf6kDz74QFQOI6tn28l+lpWVybhx44w8XGaXMkpJSbHc+tLSUhk9erRhbXZNnz5dVF4qt5fT/XcyLvmcnCjRBoGaIUA+oJqxT0SJAAIIIIAAAgiEWyAi3AMyHgIIIIAAAggggAACCCCAAAIIIIBArRRQX4409a3s66+/lubNm9fKhbIoBBBAAAEEEEAAAQRqo4AqknzTTTf5L+2ciDSrjWtlTQgggAACCCCAAAIIIIAAAggggAACCCCAAAIIIIAAAggggAACCCCAAAIIIIAAAggggAACCCCAAAIIIBAWAc4Xh4WRQSpTQFfgwL+wgCogMGrUKHnnnXcCwouKipLCwkK5+eabpVu3bnLixImA+74CDaqoiS7Zv1XREa8FGJwanj592ihMsWLFCikoKJCrV6867SoxMTFG8YZOnTo57uPf0Kpwi880NjbW07huOl24cEGSk5Nl7969Qd2cxqErdtGiRQvZtWuXtG3bVhuWlYXqVL5ghtlA6jn57rvv5NNPP5U5c+YYRTOsrvbt28umTZvklltucUMV0Fa5bdy4Ud59910jvpKSEsdjRUREiCrg079//4A+O3fulF69eokqtlH+6tixo/F8hiNnxcMPPyyLFi0yjXf8+PHy9ttvB91zuj+XLl2SP//5zzJ//nyjsJHV+xQZGWnMo4qKKA+nV6iFbdTvmCoio54X9Yy8+uqrcvjwYcvpVfEltQ71+1X+0hUbsioo43SdTto5nV89m8pN/Xa/8MIL2qJE6n5GRoao/eFCoC4LcL64Lu8+a0cAAQQQQAABBBBAAAEEEEAAAQQQQAABBBBAAAEEEEAAAQQQQAABBBBAAAEEEEAAAQQQQAABBBBAAAEEEEAAAQQQQAABBBCoZQLkA6plG1qTl6PLFeGfX+X9998XlbOn/KXyWfzsZz8zzQFUPseLVa4Q/3xC5cfPzc2VlJQUU2Kr3EBO96MicrU4ndupu9PxvLbT5ehJTEw0ciBFR0d7Hd62X6h5W2wnMGngZbHTLfAAACAASURBVM26OP2dVK6hgQMHisrZ43+1adPGyHf017/+VVT7ixcvBtyfOnWqzJo1y/ibLj6r/DFe82Hp5iqfX0nlH0pPT5cFCxaYssfHx4t6X9X9KVOmBLXRvee+xkePHhU1Tvl8Yeq+z7BVq1babVdxDx482LRN586djfxMTZs2dfXoON1/J4OSz8mJEm0QqBkC5AOqGftElAgggAACCCCAQLgFnGerDffMjIcAAggggAACCCCAAAIIIIAAAgggUFME6otIQJUnVSjJTSGkmrJQ4kQAAQQQQAABBBBAoLYKqOKi9erVK788VTn0Sm1dM+tCAAEEEEAAAQQQQAABBBBAAAEEEEAAAQQQQAABBBBAAAEEEEAAAQQQQAABBBBAAAEEEEAAAQQQQAABzwKcL/ZMR8eqFNAVOChfWGDhwoUyYcKEoHBVYYJ27dpJUlKSqDM5/pd/YQVdsn+roiNeCzB4MS0pKTGKRCxZskSys7ODikmYjWlVOMLJ/FaFW6KioqSwsFBiY2OdDBNSm927d0vPnj3l8uXLIY2j65yVlSWTJk3Sjm9loTqVL5jhJNDNmzfL0KFD5fz586bNncTkZB7V5sqVK/LFF18Yz82vf/1r+frrr227jh07VhYvXhyQg+LTTz81inSoYiflr2bNmhnFTzp06GA7tq7BpUuXjIJD+fn5ps2snmcv+/Phhx/Kvffea7kHKoDXXntNnnrqKce5OMJd2Ea986pAzMyZM009YmJiZMeOHdKpU6eg+7piQ6H8LjjdYC/zHzp0yCik8+WXX1pOo37j586dK5GRkU5DoR0CtU6A88W1bktZEAIIIIAAAggggAACCCCAAAIIIIAAAggggAACCCCAAAIIIIAAAggggAACCCCAAAIIIIAAAggggAACCCCAAAIIIIAAAggggEDdFCAfUN3c92q7al2uCP/8KgcOHJC4uDg5e/ZswFpUzgiV/yc5OVn2798fcC8xMVHy8vIkOjra+LtVrpDy+YT8B8nNzZWUlBRTP6vcQF6ww5WrxencTt2djue1ncprlJCQIMXFxUFDlN8/r3Po+oU7b4uTGL2sWRdneafJkyeLyiPkf0VERMjGjRvl8OHDprmy1q5de+0518VnlT/Gaz4s3Vxm+ZW++uor6dOnjxw5csSUWuXtKS0tlSlTpgTd173nvsY5OTkyYsQIJ9voqY3aB5XjqH///q76u9l/u4HJ52QnxH0Eao4A+YBqzl4RKQIIIIAAAgggEE6BiHAOxlgIIIAAAggggAACCCCAAAIIIIAAArVS4CYR+ZtvZaq40zfffFMrF8qiEEAAAQQQQAABBBCozQI33nhj+cMT3xMR+4qwtRmFtSGAAAIIIIAAAggggAACCCCAAAIIIIAAAggggAACCCCAAAIIIIAAAggggAACCCCAAAIIIIAAAggggICZAOeLeS5qpICuwEHnzp2N4gpNmzY11rZz507p1auXUYjA/0pNTZXbbrtNVJEC/8tXnKFv377Gn3XJ/q2KjngtwBDqZqjCJQUFBfL000/LJ598YjmcWrsqrtCgQQPXU1oVbomKipLCwkKJjY11PabbDtOmTZPZ/4+9+4+Oqrr3//9KIC0/YvlhWmCh5ErFL6BX1y2gVMIEEFC4LVRSaRQkXNGCi9Ku1nqTC70CVWhyq94rlHVBhUUivy41UiQNv38kBI3CXGtrga9aWkS+Qht+aRlSEpKvez5NPknmnDNnJjPJTPI8/7SZs/d+v/djnwksOfu9ly4NtVtI7c0hNlu2bFHnzp1t+9lZmA5WB2a4ScDpMJhoHcJiitb/7ne/049//GPt3r3bNs2m3y3T8OzZs7r77rttDwFpeJiJm/lbtTl9+rRGjBihkydPWg5hZx3u+hQWFmrq1KmqqamxjJeYmKjNmzfLfI/cXNE42Mbpd4zJye5wGKfny66Pmzm6bRNu/Lffftt/sNTFixdtQ5mxn3zySZnf4VwItFcB9he315Vn3ggggAACCCCAAAIIIIAAAggggAACCCCAAAIIIIAAAggggAACCCCAAAIIIIAAAggggAACCCCAAAIIIIAAAggggAACCCCAAAJtSIB6QG1oMdvCVOxqRZi6Nfv371daWpp/mhcuXND48eN15MiRRtPu3bu3fvazn+mxxx4LqP8zb948LVu2rL69Xa2Qfv36qby8XH369Akg3bZtmyZNmmRJbVcbqLnr0pxaLW5jO9XoCLeujdvYDdt5vV55PB75fL6A7tGqhdMwUDTqtgRzCGfOTnk2rfW0fv16TZ8+PSANU/vnj3/8o0ztm4ZXz549/TW0Bg0a5P/YKT+7+jHh1sNyimX3HK5cuVKPP/64JbP5DpsaMmvXrg247/Q9N41N/bDMzMwAn2DrGer9uXPnavny5SHVsHFa/1C/J9RzCnXFaI9AbAtQDyi214fsEEAAAQQQQACBaAhQETUaqoyJAAIIIIAAAggggAACCCCAAAIItC2BWyT9v3VTuvnmm/XBBx+0rRkyGwQQQAABBBBAAAEE2oHAgAED9OGHHzac6f8j6f12MHWmiAACCCCAAAIIIIAAAggggAACCCCAAAIIIIAAAggggAACCCCAAAIIIIAAAggggAACCCCAAAIIIIAAAqEJsL84NC9ax4iA0wEHTQvwV1RUyHx29OjRRtl3795d3bp108mTJxt9bg4xOXTokPr37+//3KnYv92hI+EewBAp3itXrsgcuLJ69WrLIUM9pKDhIHYHt3Tp0kWlpaUaMmRIpKZhOY7dekY6qJv52FmYXMI9uOXw4cP+59WsYdOrb9++/sNxbrjhhkhP1z/etWvX9B//8R+aP3++5fhWh3ZUVlbKHHpSXFxs2afpwT/hJL5nzx7/gUPmMJ6mV9MDU9w8q8HWx8T54Q9/qBdeeME2XfP7Y+fOnbrzzjuDTilaB9ssXbpUCxYssIz/0EMPad26dQEHmzgdNmR3oEzQCYbQoDnxnQ6bMSkkJiZq8+bN/ueRC4H2KsD+4va68swbAQQQQAABBBBAAAEEEEAAAQQQQAABBBBAAAEEEEAAAQQQQAABBBBAAAEEEEAAAQQQQAABBBBAAAEEEEAAAQQQQAABBBBAoA0JUA+oDS1mW5iKXa0Iq9os3//+97V8+fKAaZt6NF6vN+BzUxtj2rRp9Z/b1XKxqnlS12nbtm2aNGmSJbVdbaBIrUs4tVrcxnaq0RFuXRu3sRu2M+vm8Xjk8/kCujenhpHbXKJVt8UpfjhzDqVG1bFjx5SWlqbz5883SiM1NVWXLl3SxYsXG30+dOhQ7dq1Sz169PB/7pSfXf2YcOthOcWyew6dYjm5O33PTT87N7fPktt2Zh1M/TFT68nt5bT+oX5PqOcUvJ6T23WhHQKxIEA9oFhYBXJAAAEEEEAAAQRaViChZcMRDQEEEEAAAQQQQAABBBBAAAEEEEAgDgXuklRel/ewYcP09ttvx+E0SBkBBBBAAAEEEEAAgfYtYA4xNQfPNriGS3qrfaswewQQQAABBBBAAAEEEEAAAQQQQAABBBBAAAEEEEAAAQQQQAABBBBAAAEEEEAAAQQQQAABBBBAAAEEELAQYH8xj0VcCjgdOtC0AH91dbUyMzNVWFjoaq733HOPtm7dqq5du/rbh3LYQ12AcA5gMAcBnD17Vr/97W915MgRvfvuu/79/oMHD9avfvUrJScnu8q/rtF7772nkSNHBhwwYe4HO3zBKZDdwS1Wh8SElLDLxjt27NDEiRNVW1vrskf4zRYuXKhFixbZDmBnYTqEe3CL0/NmZVxVVaU///nP+v3vf6/f/OY3/gNDzHPzxS9+UXv37g3pYAuTt3kGR40apePHjwfM226NnQ6wufnmm7Vv3z7deOONYS2EWed58+ZpxYoVlv3vuusu7dy5U926dQu435z1MaZjxozxu9pd5neF+b1iFbthn2gdbON0IJLdQSROa2V3oExYC2fTqTnxr1y5oqlTp6qoqMg2JXP4wu7du2UOduFCoD0KsL+4Pa46c0YAAQQQQAABBBBAAAEEEEAAAQQQQAABBBBAAAEEEEAAAQQQQAABBBBAAAEEEEAAAQQQQAABBBBAAAEEEEAAAQQQQAABBBBoYwLUA2pjCxrv07GrFWFVh2T9+vWaPn26qylfd911OnjwoO6444769na1Qpxq5TjV35gxY4by8/Mb5RMLtVrcADnV6Ai3ro2buE3bmFo2Ho9HPp8voLtdfZNw4tj1iVbdFqccw5lzKDWqLly4oPHjx/trTLm5Zs2apZdffrm+qVN+dvVjwqmHZQI6xXJ6Ds13e+zYsbp69aqbKfrbBKuJ9Ytf/MJfh6glro0bN/prlrm9nNY/nO8J9ZwCa0m5XQvaIRBrAtQDirUVIR8EEEAAAQQQQCD6AgnRD0EEBBBAAAEEEEAAAQQQQAABBBBAAIE4F7hX0o66OYwbN067du2K8ymRPgIIIIAAAggggAAC7U/AvBBuDs1scN0naWf7k2DGCCCAAAIIIIAAAggggAACCCCAAAIIIIAAAggggAACCCCAAAIIIIAAAggggAACCCCAAAIIIIAAAgggEESA/cU8InEp4HTAgVUB/ueff15PPPGEq7maQweWLVtW3/bs2bO6++67deLEiYD+VoeOmEahHsDgdEhE9+7d/Yen3Hbbba7yr2sUrcM07A5usTokJqSEXTSura31HwqxYsUKF62b3+Suu+7Szp071a2b9QEFdhYmcrgHt7z77rsaOXKkPvvss4AJNDWurq72H1xRWFgY0DYhIUHFxcW67z6ztcz9Feqza0Z+8803NWrUKNsDQOwOKnGTldOhJKb/woULtWjRIsuhmrs+Zg3vv/9+1dTU2KZqDu948sknZbztrmh9F51+r9kdROJ02Ehz1snNWpo2zY3/zjvvaMyYMbp48aJtyMcee8z/OyIpKcltWrRDoM0IsL+4zSwlE0EAAQQQQAABBBBAAAEEEEAAAQQQQAABBBBAAAEEEEAAAQQQQAABBBBAAAEEEEAAAQQQQAABBBBAAAEEEEAAAQQQQAABBBBovwLUA2q/ax+TM7erFWFVa8apbkrTyQ0ePFglJSVKSUmpv/Xoo49q9erVAQ79+vVTeXm5+vTpE3Bv27ZtmjRpkqVd09pAsVKrxc1CO9XoCLeujZu4Tds41X6xq28SThy7PtGq2+KUYzhzdsrTqkaV3bNuldfKlSs1e/bs+ltO3zO7+jHh1BQyAZ0snJ5D810zdaJM7m4vp+/5lStX/HWATC2olrhMTadXXnlFHTt2dBXOaf3D+Z5Qz8m5npOrRaERAjEiQD2gGFkI0kAAAQQQQAABBFpQwL46bQsmQSgEEEAAAQQQQAABBBBAAAEEEEAAgZgWmCrpf+oy/Pa3v61f/vKXMZ0wySGAAAIIIIAAAggggECgwAMPPKBXX3214Y3vSNqMFQIIIIAAAggggAACCCCAAAIIIIAAAggggAACCCCAAAIIIIAAAggggAACCCCAAAIIIIAAAggggAACCCDQRID9xTwScSngdMCBVQH+srIyjR49WuaggmBXYWGhpkyZUt/MKZbVYQ+mY6gHMDgdVmLG+8lPfqKf/vSnSkhwX1byvffe08iRI3Xx4sWAKYdzSEHdIFlZWSooKAgY0+qQmGDWod4/e/asRo0apePHj4faNaz25kCI/fv3Ky0tzbK/nYVpHO7BLWvXrtW//Mu/WMazOjRjwYIFWrp0qWV7s89s/fr1SkpKcj1/J2O7QzuCHdjRvXt3/2Eed955p+s8TMNLly4pIyNDe/futez3hS98QQcOHNDXv/71qKxPVVWVvvvd78qsid1l5rZv3z790z/9k22baBxsY3KbOnWqfvWrX1nGtfvd5HTYkN2BMiEtWpDGzY1fW1srk+f8+fNtIyUmJmrLli22h0VFcj6MhUCsCbC/ONZWhHwQQAABBBBAAAEEEEAAAQQQQAABBBBAAAEEEEAAAQQQQAABBBBAAAEEEEAAAQQQQAABBBBAAAEEEEAAAQQQQAABBBBAAAEEEAhZgHpAIZPRIZoCdrUirGrNXLhwQePHj9eRI0eCpvTQQw9p3bp1jerp2MWyq3ligmzbts22xoRV/Y1YqNUSFEeSU42OcOvauInbtI3X65XH45HP5wvo3pwaRm5ziUbdlmCxw5mzU55Wz6GpCTR9+vRgqahz584qKSnRsGHD6ts6xbKrHxNqPay6YE4WwZ7DP/3pT7rnnnt04sSJoPM0DZy+5061tFwNHmKj3r1769ChQ+rfv7+rnk5rEs73hHpOzvWcXC0KjRCIEQHqAcXIQpAGAggggAACCCDQggLuK0e3YFKEQgABBBBAAAEEEEAAAQQQQAABBBCIKYHHJL1Yl9GsWbP08ssvx1SCJIMAAgjEisC1a9f0/vvva9OmTf4D8MzLaH/5y18apdenTx8NHjxYEyZM8B92l5qaGtJBj7EyV/JAAAEEEIg/gUcffVSrV69umPh3Jb0UfzMhYwQQQAABBBBAAAEEEEAAAQQQQAABBBBAAAEEEEAAAQQQQAABBBBAAAEEEEAAAQQQQAABBBBAAAEEEIiyAPuLowzM8NERcDrgwKoA/+nTpzVixAidPHnSMaGePXuqrKxMgwYNqm/nFMvqsAfTMZwDGFatWqU5c+ZY5te9e3f/ftY777zTFWhtba1++MMf6oUXXrBsP3PmTK1Zsyasfa9ZWVkqKCgIGNfqkBhXyYbQyBxCMXnyZMse4Ry8YAaqrq5WZmamCgsLLcedO3euli9fbmllZ2EGCnZghlWwY8eO6Rvf+IbtIRrmgI2tW7eqa9eu9d337NnjP4jHrHnTKzExUZs3b/bvc3Z7rVy5Uo8//njIxmbP9YMPPmgbxhyuUVRU1Oi75ZSTORRj3rx5TffJNepi1u2VV15Rx44dLYeKxPp8+OGH/kNxzKEfdpcp+G8OeUlKSrJsEumDbcxa5+fny9QEqampsYz53HPP6Uc/+lHAPafDhuwOlHH77LhpF4n4586d8+/fP3z4sG1Ic4jO9u3bdf3117tJizYItBkB9he3maVkIggggAACCCCAAAIIIIAAAggggAACCCCAAAIIIIAAAggggAACCCCAAAIIIIAAAggggAACCCCAAAIIIIAAAggggAACCCCAAALtV4B6QO137WNy5na1IqxqzZiaGI888ojWrl0bdC6mxsns2bMbtbOL1a9fP5WXl6tPnz4B427btk2TJk2yjGdVGyhWarUEA3Kq0RFOXZtg8ezue71ef+0Vn88X0CTcej+h5BLpui1uYoczZ6c8rZ5DpxgNcxw8eLBKSkqUkpJS/7FTLLv6MeHUwzIBnfJ08xw61TJquhZO33On70O4tbQuXLjgr9t05MgRy8fC1Jz63ve+5+aR8dcmGj58uD766KOIfU+o52Rfz8nVotAIgRgRoB5QjCwEaSCAAAIIIIAAAi0okNCCsQiFAAIIIIAAAggggAACCCCAAAIIIBCfAk9IerYudXPA2PPPPx+fMyFrBBCIawG3L7HZTdIc1ta7d2+Zl0nN4ZD33XefJk6c2OhwvXCBPv30Uy1btkxLly6VOcgulOvLX/6yzIt05jC9zp07B+164sQJf/5nzpwJaNu3b1//y6s33HBD0HHcvEAbykuXly9f9h/WuHfv3qB5Ob1gFzRxlw3CfcHP5fD+Zj169FBycrK+9rWv6e6779Y3v/lN3XLLLerQoUMow9AWAQQQaDEBc1Dof/7nfzaM92NJz7VYAgRCAAEEEEAAAQQQQAABBBBAAAEEEEAAAQQQQAABBBBAAAEEEEAAAQQQQAABBBBAAAEEEEAAAQQQQACBeBFgf3G8rBR5NhJwOuDAas9kZWWlMjIyVFxc7Cg5dOhQ7dq1y7+vsO5yimV12IPpF84BDO+9955GjhypixcvWuZ44403qrCwUMOGDXOcQ1VVlZYsWaLFixfbttu4caMyMzPDeqqysrJUUFAQ0NfqkJiwAth0qq6u1sMPPyxzUILVZXcYhpsc1q9fr+nTp1s2HThwoA4cOKBevXoF3LezMA3dHJhh2pln89SpU1q3bp1+9rOfyayf3WU1x7Nnz2rUqFE6fvy4ZTezLma9zd7YhAT7sqRmP3J+fr5mzZqlmpoay7EWLlyoRYsWWd5zeubrOpiDTTZs2KCxY8c65vLxxx9r7ty5fkO7y83zFon1MfHN2phnz+4yrq+++qqmTJli2SRSB9uY3w1Hjx6V2b8dro3T3u/mfIfcfM9Mm0jFP3jwoP85unr1akjfF7d50g6BeBVgf3G8rhx5I4AAAggggAACCCCAAAIIIIAAAggggAACCCCAAAIIIIAAAggggAACCCCAAAIIIIAAAggggAACCCCAAAIIIIAAAggggAACCCBQL0A9IB6GmBKwqxVhV/tj1apVmjNnjuMcOnbsqP379ystLa1RO7tY/fr1U3l5ufr06RMw7rZt2zRp0iTLeFa1gWKlVkuwRXaq0eG2rk2wGG7ue71eeTwe+Xy+gOZWdZ7cjBlKm0jVbQklZjhzdsrT6jmsqKiQ8TO1ZJwuUzPL1Fsy35m6yymWXf2YcOphmXhOFm6eQzc1iermZfc9v3Tpku6991699dZbllRbt261/R0QbN0XLFigpUuXWjYzMbds2aLOnTsHG0ZOaxLu98SNXXut5xR0QWiAQAwJUA8ohhaDVBBAAAEEEEAAgRYSsK/820IJEAYBBBBAAAEEEEAAAQQQQAABBBBAIOYFzMlPC+uydDoMKuZnQoIIIBDXAk4vh4U7saSkJD3zzDOaN2+eqxevmsYxh+ht3rxZ3/3ud/Xpp5+Gm4a/31e/+lW9+OKLGj16tONheZcvX9bkyZO1d+/egHh2L7taJebmpcCePXuqrKxMgwYNCjq3EydOaMSIETpz5kxA24kTJ/oPs+zUqZP/ntMLp0EDuWzg9CJvNON/+ctf1gsvvKCpU6eqQ4cOLrOlGQIIINAyAuZQ1yYHBpvTg61Pem2ZlIiCAAIIIIAAAggggAACCCCAAAIIIIAAAggggAACCCCAAAIIIIAAAggggAACCCCAAAIIIIAAAggggAACsSnA/uLYXBeyCiLgVCzfrgC/KfxvDgBwumbOnKk1a9Y02v/pFMvqsAczfjgHMFRXV+vhhx/2HwDhdN133336wQ9+oOHDh6t79+7+pteuXfMfSvDrX/9aP//5z/WHP/zBdoiBAwfqwIED6tWrV1jPWVZWlgoKCgL62h0SE1YQi05//OMfNXLkSJ0+fTrisZ32zppgdodO2FlEas4NxzEH4pSWlurmm28OGN5iP1lAm2HDhunJJ5/0H0Ri9sgmJCTI7J/+y1/+opKSEv9zc/jwYdvUzbN28OBB3XbbbbZt3n77bf/hHRcvXnQksMqlsrJS//u//ytzqNC6detUU1PjOIb5Pufk5Dju1XZaHzcHmtQlUFVVpWnTpumXv/ylbU633nqr9u3bp6985SsBbZwODInGs/LAAw9o/fr1Mvvrm17R3HvdMJbd70an+HYH2lgZmWf3qaee8tcPsLvMgSnmd51ZGy4E2osA+4vby0ozTwQQQAABBBBAAAEEEEAAAQQQQAABBBBAAAEEEEAAAQQQQAABBBBAAAEEEEAAAQQQQAABBBBAAAEEEEAAAQQQQAABBBBAAIE2LEA9oDa8uPE4NbtaEXa1Zkz9ElPf5MqVK7bTTU1N1aFDh9S3b99Gbexi9evXT+Xl5TL1V5pe27Zt06RJkyxj2dW/iJVaLU7Pg1ONjlDqpjT3mfN6vfJ4PPL5fM0dyrG/3RpHu26L1XPsNGe72lZOeVo9h6Z2yvTp07VhwwZHF6t6LE6x7Oq3hFMPyyTmZOH2OTQ1i8aOHaurV6+G9Qy8+eabGjVqlGV/u98lbh/WsrIyjR49Wqb2V9MrlHpaTmti98y4yZF6Ttb1nNzY0QaBWBGgHlCsrAR5IIAAAggggAACLSeQ0HKhiIQAAggggAACCCCAAAIIIIAAAgggEKcCz0n6UV3uzz77rJ544ok4nQppI4BAPAtE8+XA8ePHa+PGjerZs6drInNI3L/927/puefMr8nIXU8//bSys7MtD3Ori/L9739fy5cvtwy6cuVKzZ49O2hCbl6eNYMUFhZqypQpQcfbs2ePjKN52bDpNX/+fC1ZsqT+45Y4lM7pRd6WiD9nzhwtW7bMcR2DotIAAQQQiLCA+TPrxz/+ccNRn5fEX+4j7MxwCCCAAAIIIIAAAggggAACCCCAAAIIIIAAAggggAACCCCAAAIIIIAAAggggAACCCCAAAIIIIAAAgiEKTDE1FkPs2+ku7G/ONKijNciAk4HHNgV4HfaH1mXtNXeTadYdoeOhHsAwzvvvKMxY8bo4sWLUXNsbh2BrKwsFRQUBOQXygEK4Uxu/fr1/kM0rK7mHLpgxjMHQjz88MPatGmT5fiZmZl65ZVX1LFjx0b37SzCmV+wPkuXLlVOTo4SEgJLi3788ccaN26cjh8/HmyYsO+b/bRmz3NTg4YDmr3HP//5z/37p6N53XPPPf590d26dXMM47Q+bg80qQvw4Ycf+g/HMYd/2F12axTtg20a5mO+h/v27dNdd91lmWZL7L02ge1+NzrFtzvQxs773LlzmjBhgsxeertr5syZevHFF9kHHs0vJGPHlAD7i2NqOUgGAQQQQAABBBBAAAEEEEAAAQQQQAABBBBAAAEEEEAAAQQQQAABBBBAAAEEEEAAAQQQQAABBBBAAAEEEEAAAQQQQAABBBBAIH4EqAcUP2tFpi0sYFcrwq7WTEVFhUwtmKNHj9pmOnHiRH/tkE6dOjVqYxerX79+Ki8vV58+fQLG3LZtmyZNmmQZy67+RazUanFaSqcaHaHWTWnOI+P1ev01V3w+X3OGCdrXbo2jXbfF6jl2mrNdnSOnPO2ew1WrVsnU9LG7TJ2hXbt2aezYX71B/wAAIABJREFUsY2aOMWyq98Sbj0sJwu3z6Gp7TRv3jyZ2l5Ol90zsGDBApm6PlaXqS2zZs0ay5pMQR86SZcuXdK9996rt956y7L5woULtWjRoqBDOa1Jc2pjUc/JvuZW0EWhAQIxIkA9oBhZCNJAAAEEEEAAAQRaUCCwanALBicUAggggAACCCCAAAIIIIAAAggggEBcCKyS9N26TK0OS4uLWZAkAgjEvUC0Xw50e8icgayqqtLcuXP10ksvRcX1scce04oVK2wPMXvttdeUkZFhGXvWrFl6+eWXg+YV7IXAugHMy3TLli0LOt7zzz+vJ554wrJdcXGx/+C2uqslDqVzepG3JeKbuZo4Tz75ZNgvDAZFpwECCCAQooDF7/4XJc0OcRiaI4AAAggggAACCCCAAAIIIIAAAggggAACCCCAAAIIIIAAAggggAACCCCAAAIIIIAAAggggAACCCCAQHQEnpT0rc+HNlXGd0cnhOtR2V/smoqGsSTgdMCB3YEjJ06c0IgRI3TmzBnLqXTu3FklJSUaNmxYo/tOsewOewj3AIZoHwAQyh5bu/XOyspSQUFBwG27Q2Ii8dxUVlb699uafaxWl91BGKHE3rRpkx588EHLLn379tXBgwd10003NbpvZxFKXDdt3aybOWRn6tSpqqmpcTNkSG0GDBig3bt3KzU1NWi/aD/Do0eP1quvvqqePXsGzcVpfdweaNIwyLp16/Twww/bxk1JSdGBAwd06623NmoT7YNtGgYLtue5pfZe2/1udIofzvfYfC/NoTlXr161XJfExETt2LFD48aNC/q80ACBtiDA/uK2sIrMAQEEEEAAAQQQQAABBBBAAAEEEEAAAQQQQAABBBBAAAEEEEAAAQQQQAABBBBAAAEEEEAAAQQQQAABBBBAAAEEEEAAAQQQQKAVBKgH1ArohIwPAbtaEab2R1lZmQYNGtRoItXV1crMzJSphWJ3LVmyRPPnzw+4bRerX79+Ki8vV58+fQL6bNu2TZMmTbIMZVf/wjSOlVotdkZONTrCqZsS7tPm9Xrl8Xjk8/nCHcJVP7s1jnbdFquaSU5zTk9PV1FRkZKTkxvNyynPefPmadmyZQEO5vtjaumY74zVZWoemef+hhtucB3Lrn5LuPWwnCxCeQ7/9Kc/ydRQMjXA7C6rZ6CiokLG/OjRo5bdtm7davv9d/Xgfd5o0aJFWrx4sWXzu+66Szt37lS3bt0ch3Naf7tnxm1+1HMKrOfk1o52CMSCAPWAYmEVyAEBBBBAAAEEEGhZgYSWDUc0BBBAAAEEEEAAAQQQQAABBBBAAIE4FFgnaVpd3q+88oqmT58eh9MgZQQQiHeBlng58Cc/+Yl++tOfKiHB/j+fR/sFqbp1cjrY7dixY0pLS9P58+cDltV8bg5OvO6662yX3M2Ls3Wd3YxnTMyfDRs2bAiI2bt3bx06dEj9+/evv9cSh9I5vcjbEvHNZL/whS9oz549GjlyZLx//cgfAQTaiIDFwabrJfGX+zayvkwDAQQQQAABBBBAAAEEEEAAAQQQQAABBBBAAAEEEEAAAQQQQAABBBBAAAEEEEAAAQQQQAABBBBAIO4FOkv6SFKKpDc+n80iSbtbaVbsL24leMI2T8DpgAO7g0AuX76syZMna+/evZbBzf7IN954Q7169Wp0P5xY4R7AYAJXVVXJHJpid0hBuHK33nqrfv3rXys1NTXcIfz9srKyVFBQEDCG1eEazQrUoPN7773n38N58eLFgCHNHs8DBw7o61//erPC/fGPf/THOH36tOU4Zs/WtGn15RgcLZqVSJPO48eP18aNG2UO4XG6zB7g/Px8zZo1SzU1NRFLISUlRdu3b9fQoUNdj2lyWbFihX7wgx9ENJcpU6bopZdeCmpRl6jds2ruh3KgSd14V65c0dSpU/2HwthdDzzwgNavX6+kpKT6JtE+2KYukNlX/cQTT6hDhw62+bXU3mu738NO8e0OtAn23P/whz/UCy+8YNts2LBh/mf4+uuvd/0M0xCBeBVgf3G8rhx5I4AAAggggAACCCCAAAIIIIAAAggggAACCCCAAAIIIIAAAggggAACCCCAAAIIIIAAAggggAACCCCAAAIIIIAAAggggAACCLSyAPWAWnkBCB+7Ana1Ivr166fy8nL16dMnIPnnn3/eXwPD7iouLtaECRMCbocTa9u2bZo0aZJlKLv6F6ZxLNVqsUreqUZHOHVTwn3CvF6vPB6PfD5fuEO46mf3PEW7botVzSSnOaenp/trzyQnJzeal1OedjVVzp49q7vvvlsnTpywNLrnnnu0detWde3atdmxwq2H5WQR6nO4cuVKPf7447bPg9UzsGPHDk2cONH/fW169e3bVwcPHtRNN93k6hmza/Tmm29q1KhRunr1akCTjh07av/+/UpLS3OM4bT+ds9MKElTz6lxPadQ7GiLQGsLUA+otVeA+AgggAACCCCAQMsLJLR8SCIigAACCCCAAAIIIIAAAggggAACCMSZwBZJ36rL+bXXXtP9998fZ1MgXQQQaAsCLfFyYPfu3f0ved122222ZOZFNPN7MNihew8//LDmzJmj22+/vf4FPvNi3G9/+1utWrVK5iUNpzESExO1efNmZWRkBORy4cIFmYMCjxw5EnDPHBxYVlamQYMG2c7BHHo4YsQInTx5Muij4Wa8iooKmRfPjh49GjCe1QtpLXEondNLwy0Rvw7iW9/6lv9Ax06dOgW1pgECCCAQbYEtW7bIHK7a4PqVJP5yH214xkcAAQQQQAABBBBAAAEEEEAAAQQQQAABBBBAAAEEEEAAAQQQQAABBBBAAAEEEEAAAQQQQAABBBBAwL1AtqTcBs0Pff7/F0na436IiLRkf3FEGBmkpQWcDjhwOghkwYIFWrp0qWW6Zp/npk2bZA4BaHiFEyvcAxjq4poDAF555RU9+uijqqqqajbvAw88IHMgg9lL2twrKytLBQUFAcNYHa7R3Fh1/X/xi19o3rx5lsPddddd2rlzp7p169ascNXV1TJ7hs0zYHWZgykKCwsb7SO1s2hWIn/v3LlzZy1evFjf+973ZP6/22vfvn36zne+I7MnuLnX17/+dW3YsEH/8A//ENZQhw8f1oMPPqg//OEPYfWv65SUlKRnn31Wc+fOVYcOHVyP5bQ+oR5oUhf097//vf8AETtfs2/c7O9reFBRtA+2GThwoFasWKHRo0crIcG59GxL7b22+z3sFN/u8JxgC/7nP/9ZY8aMkVkbu8s8P04HVQWLwX0E4kWA/cXxslLkiQACCCCAAAIIIIAAAggggAACCCCAAAIIIIAAAggggAACCCCAAAIIIIAAAggggAACCCCAAAIIIIAAAggggAACCCCAAAIIIBCDAtQDisFFIaXWF7CrFdGvXz+Vl5erT58+AUmWlZX562CYei5Nr969e+vQoUPq379/wL1wYm3btq1RnY+GgzrVIaprF0u1Whrm7lSjI9y6KeE8TV6vVx6PRz6fL5zurvvYPU/RrttiVTPJac7p6ekqKipScnJyo7k55WlXU8V8PzIzM/01jayu+fPna8mSJQG3wokVbj0sJ4tQn0OnHMwkmz4DpgaXqTll6upYXcbO1OhqWi/M9UP394aXLl3Svffeq7feesuyq8lh2bJljsM6rYndMxNqnqY99ZzCUaMPAq0rQD2g1vUnOgIIIIAAAggg0BoCzlVhWyMjYiKAAAIIIIAAAggggAACCCCAAAIIxJrATknj65LasWOH/8UFLgQQQKClBcJ5Uc7keO3aNZ07d04ffvihzIuO5kUyp2vhwoVatMiczxp4uTl4zO0heh9//LFmzpypvXv32qZjDnrbvXu3brjhhoA25rDI1atXW/YtLi7WhAkTbMfds2ePxo8fL/PSm5tr3bp1mjZtmm3Td999VyNHjtRnn30W0MbqxcJoHArnZh51bSIR3xzU+f777+u//uu/9PLLL9uGN4dwmpeUBw0aFEqKtEUAAQSiImAO0L3vvvsajr1LEn+5j4o2gyKAAAIIIIAAAggggAACCCCAAAIIIIAAAggggAACCCCAAAIIIIAAAggggAACCCCAAAIIIIAAAgggEJZAZ0n/n6TuTXof+vxns/FtT1ijht6J/cWhm9EjBgScDhdwOgjE7D2dPHmy5QzsDm4IJ1a4BzA0TcwcNPDMM89o5cqVqqmpCVl+2LBhevbZZ/17QxMSIlOSMisrSwUFBQG5WB2uEXLCFh2CHSThtF841PibNm3Sgw8+aNmte/fuOnjwoG677bb6+3YWocY1B+uYgy3MXtURI0b4n1FzqE5SUlKoQ/nbf/rpp/5DLJYuXaorV66EPMZXv/pVf9+MjAx16NAh5P4NO5j93+bQE7MP+Q9/+ENIY3Xu3Nl/KMi//uu/6vrrrw+pr2nstD6hHmjSMLj5Pj7++OO2+Zjv3fbt2+tzjtTBNuZ5MIcqmeuWW27xPytmX/iAAQNcf7+d9l6HDOzQwe73cCT2fluFNfv0zZ5Ku9+T5jtWWlqqm2++OZLTZCwEYk6A/cUxtyQkhAACCCCAAAIIIIAAAggggAACCCCAAAIIIIAAAggggAACCCCAAAIIIIAAAggggAACCCCAAAIIIIAAAggggAACCCCAAAIIIBA/AtQDip+1ItMWFLCrFdGvXz+Vl5fL1HRoep0+fdpfF+PkyZMB99LT01VUVKTk5OSAe+HE2rZtmyZNmmQp4lSHqGGHWKrVUpeXU42O5tRNCfXR8Xq98ng88vl8oXYNqb3d8xSpui12yVjVTHKas93z65SnXV0rk5PTOm/dutXy2Q4nVrj1sJwswnkOTf2msWPH6urVqwFL0vQZcPo9Yjpv3LhRmZmZIT1ndo0XLVqkxYsXW94eOHCgDhw4oF69etnGcloTp9954SRPPadw1OiDQOsJUA+o9eyJjAACCCCAAAIItJZAZKo/t1b2xEUAAQQQQAABBBBAAAEEEEAAAQQQaAmBUkkj6wKZw3TMwWJcCCCAQEsLhPOiXNMca2trtXnzZj300EO2B4eF89JoXZzp06f7D2/s2rWrKx5zWJ858G716tW27e0OPFy1apXmzJlj2W/JkiX+A/jsLnPY34IFC1zlaBqZHM0Bg3bXa6+95j880OqyerEwWofCuZ1QJOObZ+q///u/NXfuXNvw5kDEKVOmuE2PdggggEDUBMyL0eZF+wbXQUmNPohacAZGAAEEEEAAAQQQQAABBBBAAAEEEEAAAQQQQAABBBBAAAEEEEAAAQQQQAABBBBAAAEEEEAAAQQQQAABtwL/JmmpTeOyzz9f9Pne371uBwuzHfuLw4SjGwItKVBVVaV3331X5gAUU1z8xIkT+stf/tIohaSkJN14440aPny4JkyYoHHjxjkeYtCS+ROrdQTM4RHvv/++/7nZtWuXjh49KnN4RcMrMTHRf7DP0KFD/c/Nvffeq9TUVCUkRL6E6alTp1RcXKzt27fryJEj/lxqamrq0+nRo4fMwSD//M//rPvvv1933HGHzHPNhQACCCDgToD9xe6caIUAAggggAACCCCAAAIIIIAAAggggAACCCCAAAIIIIAAAggggAACCCCAAAIIIIAAAggggAACCCCAAAIIIIAAAggggAACCCCAgI0A9YB4NBBoxwKxVqulHS8FU0cAARcC1HNygUQTBFpZgHpArbwAhEcAAQQQQAABBFpBIPLVfFthEoREAAEEEEAAAQQQQAABBBBAAAEEEIiqwGFJQ+sivP322xo2bFhUAzI4AgggYCXg9Xrl8Xjk8/kCbqenp6uoqEjJyclB8Wpra5Wbm6v58+dbtu3bt6/Ky8t1ww03NLp/9uxZjRo1SsePH7fsN3LkSP/Be926dQuaQ8MGly5dUkZGhvbutT7/deDAgTpw4EDA4Y6HDx+WmfeVK1cC4pnxNm3apI4dOwbcq6ys9MczB/O5vcxhgeZAQXNgn9W1YMECLV0aeL5tz549VVZWpkGDBjXqlpeXp5ycHMuxzNpkZ2e7TS2sdpGOb9bQHKT41ltvtdqcwoKgEwIItDsB82fHnXfe2XDeRyTxl/t29yQwYQQQQAABBBBAAAEEEEAAAQQQQAABBBBAAAEEEEAAAQQQQAABBBBAAAEEEEAAAQQQQAABBBBAAIEYFzAb5f4k6XqHPMs+v7dIkvXGtOZPkP3FzTdkBAQQQAABBBBAAAEEWl2A/cWtvgQkgAACCCCAAAIIIIAAAggggAACCCCAAAIIIIAAAggggAACCCCAAAIIIIAAAggggAACCCCAAAIIIIAAAggggAACCCCAAAIIIBDfAtQDiu/1I3sEEEAAAQQQQAABBGJGgHpAMbMUJIIAAggggAACCLSYQEKLRSIQAggggAACCCCAAAIIIIAAAggggEC8CvxO0m11yf/2t7/VP/7jP8brXMgbAQTiWMDr9crj8cjn8wXMIj09XUVFRUpONu9VB7+OHTumtLQ0nT9/PqBxly5dVFpaqiFDhjS69/rrr2vy5MmWg3/hC1/Qnj17NHLkyODBLVocPHhQY8eO1dWrVy37b9y4UZmZmY3uVVRUyMz76NGjAX0GDx6skpISpaSkBNw7ceKERowYoTNnzgTce+ihh7Rhw4aAz3v27KmysjINGjQo4N7ly5f9Lnv3Bp5ba4yLi4t13XXXNeqXl5ennJwcy7nm5uYqOzs7LEe3naIRPysrSwUFBa02J7dzpx0CCLRvgd/97ne6/fbbGyK8J4m/3Lfvx4LZI4AAAggggAACCCCAAAIIIIAAAggggAACCCCAAAIIIIAAAggggAACCCCAAAIIIIAAAggggAACCMSmwAJJz7hIrUzSQkn7XLQNpQn7i0PRoi0CCCCAAAIIIIAAAjEqwP7iGF0Y0kIAAQQQQAABBBBAAAEEEEAAAQQQQAABBBBAAAEEEEAAAQQQQAABBBBAAAEEEEAAAQQQQAABBBBAAAEEEEAAAQQQQAABBBCIJwHqAcXTapErAggggAACCCCAAAIxKkA9oBhdGNJCAAEEEEAAAQSiKJAQxbEZGgEEEEAAAQQQQAABBBBAAAEEEECgbQi8L2lA3VTef/99DRhQ/2PbmCGzQACBuBDwer3yeDzy+XwB+aanp6uoqEjJycmu5vLJJ59o+PDh+uijjwLad+nSRaWlpRoyZEj9vdraWj3yyCNau3at5fj33nuvtmzZos6dO7uK37RRdXW1Hn74YW3atMmy/8yZM7VmzRolJPzf/6xv+mRmZqqwsDCgz3XXXaeDBw/qjjvuCLj3+uuva/LkyQGf9+7dW/n5+crKytKZM2cC7q9bt07Tpk0L+Pzjjz/2W54+fTrg3rx587Rs2bKAz/Py8pSTk2M519zcXGVnZ4fl6LZTNOIbt4KCglabk9u50w4BBNq3wAcffKBbbrmlIcIHkhp90L6FmD0CCCCAAAIIIIAAAggggAACCCCAAAIIIIAAAggggAACCCCAAAIIIIAAAggggAACCCCAAAIIIIAAAjEjYDbLnZLU3WVGBz9vt0jSPpftgzVjf3EwIe4jgAACCCCAAAIIIBAHAuwvjoNFIkUEEEAAAQQQQAABBBBAAAEEEEAAAQQQQAABBBBAAAEEEEAAAQQQQAABBBBAAAEEEEAAAQQQQAABBBBAAAEEEEAAAQQQQACBWBegHlCsrxD5IYAAAggggAACCCAQBwLUA4qDRSJFBBBAAAEEEEAgwgIJER6P4RBAAAEEEEAAAQQQQAABBBBAAAEE2p7ASUn96qZ18uRJ9etX/2Pbmy0zQgCBmBXwer3yeDzy+XwBOaanp6uoqEjJyead6uDXJ598ouHDh+ujjz4KaNylSxeVlpZqyJAh9fcuXLig8ePH68iRI5aDr1u3TtOmTQse2KHF+vXrNX36dMsWgwcPVklJiVJSUhrdz8vLU05OjmWfwsJCTZkyJeDe97//fS1fvjzg84kTJ8rkYOZRXFwccH/WrFl6+eWXAz4vKyvT6NGjVV1dHXDPzsUp79zcXGVnZzfLMljnSMc/d+6cxo0bp3feeSdqz0ewOXEfAQQQcCNg/txLTU1t2NT8QdjoAzfj0AYBBBBAAAEEEEAAAQQQQAABBBBAAAEEEEAAAQQQQAABBBBAAAEEEEAAAQQQQAABBBBAAAEEEEAAAQRaROAnkp4OMVKZpMWS9oTYr2lz9hc3E5DuCCCAAAIIIIAAAgjEggD7i2NhFcgBAQQQQAABBBBAAAEEEEAAAQQQQAABBBBAAAEEEEAAAQQQQAABBBBAAAEEEEAAAQQQQAABBBBAAAEEEEAAAQQQQAABBBBAoA0IUA+oDSwiU0AAAQQQQAABBBBAoDUFqAfUmvrERgABBBBAAAEEWkcgoXXCEhUBBBBAAAEEEEAAAQQQQAABBBBAII4EPpHUuy7fTz75RL171/8YR9MgVQQQiHcBr9crj8cjn88XMJX09HQVFRUpOTnZ1TTfe+89jRw5UhcvXgxo36VLF5WWlmrIkCH1944dO6a0tDSdP38+oH3Pnj1VVlamQYMGuYpt18gpxnXXXaeDBw/qjjvuaNR9z549Gj9+vGprawOGnTdvnpYtW9bo8wsXLvjbHzlyJKB9bm6usrOzlZeXp5ycnID7Q4cO1a5du9SjR49G91atWqU5c+YEtLfL2TS0i2Hu1eXRLMwgnSMZ39j//Oc/99tZXVbPUzTnxtgIIICAk8CZM2fUp0+fhk3OSGr0AYIIIIAAAggggAACCCCAAAIIIIAAAggggAACCCCAAAIIIIAAAggggAACCCCAAAIIIIAAAggggAACCCAQMwJmw9wpSd3DyKj08z6LJO0Po6/pwv7iMOHohgACCCCAAAIIIIBALAmwvziWVoNcEEAAAQQQQAABBBBAAAEEEEAAAQQQQAABBBBAAAEEEEAAAQQQQAABBBBAAAEEEEAAAQQQQAABBBBAAAEEEEAAAQQQQAABBOJYgHpAcbx4pI4AAggggAACCCCAQCwIUA8oFlaBHBBAAAEEEEAAgZYVSGjZcERDAAEEEEAAAQQQQAABBBBAAAEEEIhDgQpJ19flXVFRoeuvr/8xDqdDygggEK8CXq9XHo9HPp8vYArp6ekqKipScrJ5n9r5qq2t1VNPPaVnnnnGsmH//v31xhtvqFevXvX39+zZo/Hjx8v0bXoNHTpUu3btUo8ePYKFdrx/4cIFf4wjR45YtisuLtaECRMa3fv44481fPhwnT59OqDPPffco61bt6pr1671944dO6a0tDSdP3++UfuOHTtq//79/nt2c+3SpYtKS0s1ZMiQ+r7GY/r06dqwYUNILnl5ecrJybGcZ25urrKzs5tlGaxzc+NXVlbKrNe7776r559/Xrt377YNedddd2nnzp3q1q1bsLS4jwACCERd4Ny5c0pJSWkY55ykRh9EPQkCIIAAAggggAACCCCAAAIIIIAAAggggAACCCCAAAIIIIAAAggggAACCCCAAAIIIIAAAggggAACCCCAQCgCT0laHEqHJm1LP/95kaT9IY7B/uIQwWiOAAIIIIAAAggggEAsCrC/OBZXhZwQQAABBBBAAAEEEEAAAQQQQAABBBBAAAEEEEAAAQQQQAABBBBAAAEEEEAAAQQQQAABBBBAAAEEEEAAAQQQQAABBBBAAAEE4lSAekBxunCkjQACCCCAAAIIIIBALAhQDygWVoEcEEAAAQQQQACBlhVIaNlwREMAAQQQQAABBBBAAAEEEEAAAQQQiEOBS5K+VJf3pUuX9KUv1f8Yh9MhZQQQiFcBr9crj8cjn88XMIX09HQVFRUpOTnZcXq1tbXKz8/XrFmzVFNTY9l24sSJKiwsVKdOnervv/baa8rIyHDdPhzjyspKf4zi4mLL7itXrtTs2bMb3XPq07dvX5WXl+uGG26o77N+/XpNnz49YPzBgwerpKREKSkpOn36tEaMGKGTJ08GtFu3bp2mTZtW//mFCxc0fvx4HTlyJKDtzJkztWbNGiUkBP5TRF5ennJycsJhctVnxowZ/nW2u6Idvy6umfurr76qKVOmuMqbRggggEC0BT799FN169atYZhPJTX6INo5MD4CCCCAAAIIIIAAAggggAACCCCAAAIIIIAAAggggAACCCCAAAIIIIAAAggggAACCCCAAAIIIIAAAgiEJGA2zX0iyXnzXPAhSz5vskjSgeBN/S3YX+wSimYIIIAAAggggAACCMSyAPuLY3l1yA0BBBBAAAEEEEAAAQQQQAABBBBAAAEEEEAAAQQQQAABBBBAAAEEEEAAAQQQQAABBBBAAAEEEEAAAQQQQAABBBBAAAEEEEAgzgSoBxRnC0a6CCCAAAIIIIAAAgjEkgD1gGJpNcgFAQQQQAABBBBoGYGElglDFAQQQAABBBBAAAEEEEAAAQQQQACBOBa4LKlLXf6XL19Wly71P8bxtEgdAQTiTcDr9crj8cjn8wWknp6erqKiIiUnB56pWllZqYqKCr3zzjtavny5du/e7Th10+Z73/teozZ5eXnKycmx7Ddjxgzl5+dHhDMrK0sFBQWWY+Xm5io7Ozvg3oIFC7R06dKAzzt27Kj9+/crLS3Nf6+2tlaPPPKI1q5dG9A2IyNDmzZtkulTXV2tzMxMFRYWBrSbOXOm1qxZo4SE//PPC8eOHfOPf/78+YC269at07Rp0yzn4uQZCchgaxLt+HVzeOyxx7RixQolJSVFYlqMgQACCDRbwPwZ2rVr14bjmD9UG33Q7CAMgAACCCCAAAIIIIAAAggggAACCCCAAAIIIIAAAggggAACCCCAAAIIIIAAAggggAACCCCAAAIIIIAAApEWWCzpqQgNWvL5OIskHQgyHvuLIwTOMAgggAACCCCAAAIItKYA+4tbU5/YCCCAAAIIIIAAAggggAACCCCAAAIIIIAAAggggAACCCCAAAIIIIAAAggggAACCCCAAAJql747AAAgAElEQVQIIIAAAggggAACCCCAAAIIIIAAAm1QgHpAbXBRmRICCCCAAAIIIIAAAi0hQD2gllAmBgIIIIAAAgggEFsCCbGVDtkggAACCCCAAAIIIIAAAggggAACCMSgQKWkL9blVVlZqS9+sf7HGEyXlBBAoK0KeL1eeTwemZcbonXdeuut2rdvn77yla80CpGXl6ecnBzLsDNmzFB+fn5EUsrKylJBQYHlWLm5ucrOzg649/rrr2vy5MmWfVauXKnZs2f771VUVCg9PV1Hjx4NaNuwnbm5atUqzZkzJ6Dd0KFDtWvXLvXo0cN/zy52ly5dVFpaqiFDhljm5eQZCchgaxLt+GYO06dPl3Ht2rVrJKbEGAgggEBEBP72t7+pU6dODcf6m6RGH0QkEIMggAACCCCAAAIIIIAAAggggAACCCCAAAIIIIAAAggggAACCCCAAAIIIIAAAggggAACCCCAAAIIIIBAJAW6SzolKTmCg5ZJ+jdJ5n+tLvYXRxCboRBAAAEEEEAAAQQQaC0B9he3ljxxEUAAAQQQQAABBBBAAAEEEEAAAQQQQAABBBBAAAEEEEAAAQQQQAABBBBAAAEEEEAAAQQQQAABBBBAAAEEEEAAAQQQQAABBNqoAPWA2ujCMi0EEEAAAQQQQAABBKItQD2gaAszPgIIIIAAAgggEHsCCbGXEhkhgAACCCCAAAIIIIAAAggggAACCMSYQJWkjnU5VVVVqWPH+h9jLFXSQQCBtizg9Xrl8Xjk8/miMs3ExERt3rxZGRkZAePn5eUpJyfHMu6MGTOUn58fkZyysrJUUFBgOVZubq6ys7MD7h07dkxpaWk6f/58wL1Zs2bp5Zdf9n9eVlam0aNHq7q6ulG7Ll26qLS0VEOGDKn/3M66adsFCxZo6dKlAXEHDx6skpISpaSkWM7FyTMSkMHWJJrxv/SlL2nlypWaOnWqOnToEInpMAYCCCAQMQHzZ0BSUlLD8cwfCo0+iFgwBkIAAQQQQAABBBBAAAEEEEAAAQQQQAABBBBAAAEEEEAAAQQQQAABBBBAAAEEEEAAAQQQQAABBBBAAIFICjwt6SeRHPDvYx2Q9O9mC1qTsdlfHAVshkQAAQQQQAABBBBAoKUF2F/c0uLEQwABBBBAAAEEEEAAAQQQQAABBBBAAAEEEEAAAQQQQAABBBBAAAEEEEAAAQQQQAABBBBAAAEEEEAAAQQQQAABBBBAAAEEEGgHAtQDageLzBQRQAABBBBAAAEEEIi0APWAIi3KeAgggAACCCCAQOwLJMR+imSIAAIIIIAAAggggAACCCCAAAIIINDKAtckJdblcO3aNSUm1v/YyqkRHgEE2pOA1+uVx+ORz+eLyrSfeOIJ/exnP1NSUlLA+Hl5ecrJybGMO2PGDOXn50ckp6ysLBUUFFiOlZubq+zs7IB7n332mSZOnKiysqbnvUppaWkqLi7Wddddp1WrVmnOnDkB/YcOHapdu3apR48e9fcuXLig8ePH68iRIwHtV65cqdmzZ6uyslIZGRn+8ZteDz30kNatW6eEBOt/hnDyjARksDWJdHzzzIwZM0Zz587VfffdZ/kMRWJejIEAAgg0V6CmpkYdOnRoOEyNpEYfNDcG/RFAAAEEEEAAAQQQQAABBBBAAAEEEEAAAQQQQAABBBBAAAEEEEAAAQQQQAABBBBAAAEEEEAAAQQQQCAqAt0lnZKUHJXRpQOS/l1S3UY19hdHCZphEUAAAQQQQAABBBBoSQH2F7ekNrEQQAABBBBAAAEEEEAAAQQQQAABBBBAAAEEEEAAAQQQQAABBBBAAAEEEEAAAQQQQAABBBBAAAEEEEAAAQQQQAABBBBAAAEE2okA9YDayUIzTQQQQAABBBBAAAEEIilAPaBIajIWAggggAACCCAQHwIJ8ZEmWSKAAAIIIIAAAggggAACCCCAAAIItKJAjaT6/45k/lExIYH/rNSK60FoBNqtgNfrlcfjkc/ni7jB008/rezsbCUlJVmOnZeXp5ycHMt7M2bMUH5+fkRyysrKUkFBgeVYubm5/hytrkcffVSrV68OuNW7d28dOnRI/fr1U2ZmpgoLCwPazJs3T8uWLWv0eW1trR555BGtXbs2oP3MmTO1Zs0a/fnPf9bdd9+tEydOBLRZuXKlZs+ebWvi5BkJyGBrEsn4X/3qV/326enpkUidMRBAAIGoCpjf74mJiVGNweAIIIAAAggggAACCCCAAAIIIIAAAggggAACCCCAAAIIIIAAAggggAACCCCAAAIIIIAAAggggAACCCAQ1wL7JC2UVMr+4rheR5JHAAEEEEAAAQQQQMAvwP5iHgQEEEAAAQQQQAABBBBAAAEEEEAAAQQQQAABBBBAAAEEEEAAAQQQQAABBBBAAAEEEEAAAQQQQAABBBBAAAEEEEAAAQQQQAABBOJWgHpAcbt0JI4AAggggAACCCCAQKCART2gWkmJWCGAAAIIIIAAAgi0XYGEtjs1ZoYAAggggAACCCCAAAIIIIAAAgggECEB84+G9Zf5R0UuBBBAoDUEvF6vPB6PfD5fxMIPGzZMa9eu1eDBgx3HXL9+vaZPn27ZZuLEiSosLFSnTp2aldfly5c1efJk7d2713Kc5557Tj/60Y8s7znlV1xcrNtvv10jRozQyZMnA/qb3KdMmRLwud2YxqqkpETHjx/X6NGjVV1d3ahvx44dtX//fqWlpdl65OXlKScnx/J+bm6usrOzm2UZrLPb+FVVVfrkk0+0YcMGPf30047Pnrlv8k5KSgoWnvsIIIBAqwokJPBPxK26AARHAAEEEEAAAQQQQAABBBBAAAEEEEAAAQQQQAABBBBAAAEEEEAAAQQQQAABBBBAAAEEEEAAAQQQQCAOBdhfHIeLRsoIIIAAAggggAACCPxdgP3FPAoIIIAAAggggAACCCCAAAIIIIAAAggggAACCCCAAAIIIIAAAggggAACCCCAAAIIIIAAAggggAACCCCAAAIIIIAAAggggAACCLQdAeoBtZ21ZCYIIIAAAggggAAC7U/Aoh5QQvtTYMYIIIAAAggggED7EeAve+1nrZkpAggggAACCCCAAAIIIIAAAgggEK5AbcOOvCAYLiP9EECguQJer1cej0c+ny+sob785S+rU6dO+trXvqaRI0cqIyNDqampcnNw0vbt2zVx4kTLuIMHD1ZJSYlSUlLCyquuU0VFhdLT03X06FHLcV5//XV985vftLznZLNkyRLdeeedGj9+vJr+Du/Zs6fKyso0aNCggHGPHTumtLQ0nT9/vtG9Ll26qLS0VEeOHNGcOXMC+vXv319vvPGGevXqZeuRl5ennJwcy/u5ubnKzs5ulmWwzuHE//DDD/3PwAcffGA7vPFYtmyZkpKSgqXAfQQQQKDVBNz8uddqyREYAQQQQAABBBBAAAEEEEAAAQQQQAABBBBAAAEEEEAAAQQQQAABBBBAAAEEEEAAAQQQQAABBBBAAAEEYlKA/cUxuSwkhQACCCCAAAIIIICAKwH2F7tiohECCCCAAAIIIIAAAggggAACCCCAAAIIIIAAAggggAACCCCAAAIIIIAAAggggAACCCCAAAIIIIAAAggggAACCCCAAAIIIIAAAnEhQD2guFgmkkQAAQQQQAABBBBAwFLAoh5QAlQIIIAAAggggAACbVeAv+y13bVlZggggAACCCCAAAIIIIAAAggggECkBGok1f93pJqaGnHISKRoGQcBBEIR8Hq98ng88vl8Ad3S09NVVFSk5OTkUIZ03fbdd9/VyJEj9dlnnwX06dKli0pLSzVkyBDX41k1dJpfsBgVFRUyBkePHg0YOiMjQzfddJOeffbZkNz++te/6hvf+IZKSkoC+q1cuVKHDx/W6tWrLeNt2rRJHTt2tPXIy8tTTk6O5f3c3FxlZ2c3yzJY53Djv/3227r33nt18eJFx7k9+eST/FkZbBG4jwACrSJgNvskJia2SmyCIoAAAggggAACCCCAAAIIIIAAAggggAACCCCAAAIIIIAAAggggAACCCCAAAIIIIAAAggggAACCCCAQFwI/PrzfcWLJb3F/uK4WC+SRAABBBBAAAEEEEDAUYD9xTwgCCCAAAIIIIAAAggggAACCCCAAAIIIIAAAggggAACCCCAAAIIIIAAAggggAACCCCAAAIIIIAAAggggAACCCCAAAIIIIAAAgjErQD1gOJ26UgcAQQQQAABBBBAAIFAAYt6QLWSErFCAAEEEEAAAQQQaLsCCW13aswMAQQQQAABBBBAAAEEEEAAAQQQQCBCAtca/qPhtWvXlJjIvyFGyJZhEEAgBAGv1yuPxyOfzxfQKz09XUVFRUpOTg5hRPdNKyoqZGIcPXrUstPKlSs1e/Zs9wNatFy1apXmzJljOcbgwYNVUlKilJQUy/vmhY/p06drw4YNAfdTU1PVo0cP/eY3vwm4N3/+fC1ZssQ27wULFmjp0qUB9ydMmKCLFy/qzTffDLiXm5ur7OxsR4u8vDzl5ORYtnHTv1nQkpoT36z1448/bpuC+TNy8+bNysjIaG6a9EcAAQQiLlBTU6MOHTo0HLdGUqMPIh6UARFAAAEEEEAAAQQQQAABBBBAAAEEEEAAAQQQQAABBBBAAAEEEEAAAQQQQAABBBBAAAEEEEAAAQQQQCASAt0lnZIUnU10UrGkhZKO/D1Z9hdHYtUYAwEEEEAAAQQQQACBVhZgf3ErLwDhEUAAAQQQQAABBBBAAAEEEEAAAQQQQAABBBBAAAEEEEAAAQQQQAABBBBAAAEEEEAAAQQQQAABBBBAAAEEEEAAAQQQQAABBNqiAPWA2uKqMicEEEAAAQQQQAABBKIsQD2gKAMzPAIIIIAAAgggEIMCCTGYEykhgAACCCCAAAIIIIAAAggggAACCMSWQJWkjnUpVVVVqWPH+h9jK1OyQQCBNi3g9Xrl8Xjk8/kC5pmenq6ioiIlJ0fnLNXa2lo98sgjWrt2raVxc+NfuXJF999/v3bu3Gk5fmZmpl555RXH37/PP/+8nnjiCdfPQEJCgnbt2qWxY8fa9tmzZ4/Gjx8vM/+GV1JSkqqrqwM+dzOmGScvL085OTmWcXNzc5Wdne16HuE0bE58s1ZTp071P29214ABA7R7926lpqaGkx59EEAAgagJmN/d5nd4g6taUqMPohacgRFAAAEEEEAAAQQQQAABBBBAAAEEEEAAAQQQQAABBBBAAAEEEEAAAQQQQAABBBBAAAEEEEAAAQQQQKA5AoslPdWcAWz6bv/7uEea3Gd/cRSwGRIBBBBAAAEEEEAAgZYWYH9xS4sTDwEEEEAAAQQQQAABBBBAAAEEEEAAAQQQQAABBBBAAAEEEEAAAQQQQAABBBBAAAEEEEAAAQQQQAABBBBAAAEEEEAAAQQQQKAdCFAPqB0sMlNEAAEEEEAAAQQQQCDSAtQDirQo4yGAAAIIIIAAArEvkBD7KZIhAggggAACCCCAAAIIIIAAAggggEArC1RK+mJdDpWVlfriF+t/bOXUCI8AAu1JwOv1yuPxyOfzBUw7PT1dRUVFSk5OjhrJpk2b9OCDD1qOn5CQoFdffVVTpkwJK/5rr72mb3/726qtrbXsv3HjRmVmZjqOXVZWptGjR8u8/OHmSk1N1aFDh9S3b1/b5idOnNCIESN05swZN0PKzZhmoLy8POXk5FiOmZubq+zsbFfxwm3U3PjvvPOOxowZo4sXL9qm8Nhjj2nFihVKSkoKN036IYAAAhEX+Nvf/qZOnTo1HPdvkhp9EPGgDIgAAggggAACCCCAAAIIIIAAAggggAACCCCAAAIIIIAAAggggAACCCCAAAIIIIAAAggggAACCCCAAALNFegu6ZSkSG6g2yHp3yUdsUmO/cXNXTX6I4AAAggggAACCCAQAwLsL46BRSAFBBBAAAEEEEAAAQQQQAABBBBAAAEEEEAAAQQQQAABBBBAAAEEEEAAAQQQQAABBBBAAAEEEEAAAQQQQAABBBBAAAEEEEAAgbYkQD2gtrSazAUBBBBAAAEEEEAAgRYUoB5QC2ITCgEEEEAAAQQQiBGBhBjJgzQQQAABBBBAAAEEEEAAAQQQQAABBGJX4LKkLnXpXb58WV261P8Yu1mTGQIItDkBr9crj8cjn88XMLf09HQVFRUpOTmS56k2DnP27FmNGjVKx48ft7QdMGCAdu/erdTU1JDsT548qXHjxumDDz6w7Ne3b18dPHhQN910k+O4p0+f1ogRI2TGc3NNnDhRhYWF6tSpk23zyspKZWRkqLi42M2QcjOmGSgvL085OTmWY+bm5io7O9tVvHAbNTd+bW2tTJ7z58+3TSExMVFbtmzRpEmTwk2TfggggEDEBcyfoV27dm04rvlDtdEHEQ/KgAgggAACCCCAAAIIIIAAAggggAACCCCAAAIIIIAAAggggAACCCCAAAIIIIAAAggggAACCCCAAAIIINBcgYWfD7CouYP8vf/Ov49VHmQ89hdHCJxhEEAAAQQQQAABBBBoTQH2F7emPrERQAABBBBAAAEEEEAAAQQQQAABBBBAAAEEEEAAAQQQQAABBBBAAAEEEEAAAQQQQAABBBBAAAEEEEAAAQQQQAABBBBAAAEE2qAA9YDa4KIyJQQQQAABBBBAAAEEWkKAekAtoUwMBBBAAAEEEEAgtgQSYisdskEAAQQQQAABBBBAAAEEEEAAAQQQiEGBS5K+VJfXpUuX9KUv1f8Yg+mSEgIItFUBr9crj8cj83JD0ys9PV1FRUVKTk6O6vQXLVqkxYsX28YYOXKkNm/erN69e7vK4/z58/r2t7+t/fv327ZfuHChTNxgV2VlpTIyMlRcXBysqf9+bm6usrOzg7bNy8tTTk5O0HamwZIlSzR//vygbZ3GdJtX0CAODSIR/9y5c5owYYIOHz5sG2nYsGHavn27rr/++uakS18EEEAgYgKffvqpunXr1nC8TyU1+iBiwRgIAQQQQAABBBBAAAEEEEAAAQQQQAABBBBAAAEEEEAAAQQQQAABBBBAAAEEEEAAAQQQQAABBBBAAAEEIiFgNs2dktS9mYPtkmQOMil3OQ77i11C0QwBBBBAAAEEEEAAgVgWYH9xLK8OuSGAAAIIIIAAAggggAACCCCAAAIIIIAAAggggAACCCCAAAIIIIAAAggggAACCCCAAAIIIIAAAggggAACCCCAAAIIIIAAAgjEmQD1gOJswUgXAQQQQAABBBBAAIFYEqAeUCytBrkggAACCCCAAAItI5DQMmGIggACCCCAAAIIIIAAAggggAACCCAQxwIVkq6vy7+iokLXX1//YxxPi9QRQCDeBLxerzwej3w+X0Dq6enpKioqUnKyeZc6etepU6c0ZswYffjhh7ZBBg4cqP/5n//R7bff7pjI0aNHNW3aNP3mN7+xbXfzzTdr3759uvHGG11NasGCBVq6dGnQth07dtT+/fuVlpYWtG1ZWZlGjx6t6upqx7YJCQnatWuXxo4dG3TMvLw85eTkWLbLzc1VdnZ20DGa0yBS8Q8ePOif79WrV23TaYn5NMeCvggg0L4Ezp07p5SUlIaTPiep0QftS4TZIoAAAggggAACCCCAAAIIIIAAAggggAACCCCAAAIIIIAAAggggAACCCCAAAIIIIAAAggggAACCCAQ8wJPSVrcjCx3SzJjlIc4BvuLQwSjOQIIIIAAAggggAACsSjA/uJYXBVyQgABBBBAAAEEEEAAAQQQQAABBBBAAAEEEEAAAQQQQAABBBBAAAEEEEAAAQQQQAABBBBAAAEEEEAAAQQQQAABBBBAAAEEEIhTAeoBxenCkTYCCCCAAAIIIIAAArEgQD2gWFgFckAAAQQQQAABBFpWIKFlwxENAQQQQAABBBBAAAEEEEAAAQQQQCAOBT6R1Lsu708++US9e9f/GIfTIWUEEIhXAa/XK4/HI5/PFzCF9PR0FRUVKTk5OerTKyws1NSpU1VTU+MY67777tMPfvADDR8+XN27d/e3/etf/6qysjK98MIL2rFjh2P/hIQEbdy4Ud/5zndcz2n79u2aOHFi0PaDBw9WSUmJUlJSgratqKiQ8T169KhjW/Nnw6FDh9S/f/+gY+bl5SknJydou+Y2mDFjhvLz8wOGcYqfm5ur7OxsV6Fra2v11FNP6ZlnnrFtb4wPHDigW2+91dWYNEIAAQSiKXDmzBn16dOnYYgzkhp9EM34jI0AAggggAACCCCAAAIIIIAAAggggAACCCCAAAIIIIAAAggggAACCCCAAAIIIIAAAggggAACCCCAAAIhCZgNc6ck/Z8NaqFdeyT9u6Ty0LrVt2Z/cZhwdEMAAQQQQAABBBBAIJYE2F8cS6tBLggggAACCCCAAAIIIIAAAggggAACCCCAAAIIIIAAAggggAACCCCAAAIIIIAAAggggAACCCCAAAIIIIAAAggggAACCCCAAAJxLEA9oDhePFJHAAEEEEAAAQQQQCAWBKgHFAurQA4IIIAAAggggEDLCiS0bDiiIYAAAggggAACCCCAAAIIIIAAAgjEocBJSf3q8j558qT69av/MQ6nQ8oIIBCvAl6vVx6PRz6fL2AK6enpKioqUnKyeZ86uldVVZXmzp2rl156KaqBHnvsMa1YsUJJSUmu45w4cUIjRoyQeQHE6Zo5c6bWrFmjhITg/0xQW1urRx55RGvXrnUc85577tHWrVvVtWvXoPnm5eUpJycnaLvmNpgxY4by8/MDhnGKn5ubq+zsbNehz507pwkTJujw4cO2fYz3iy++GNJauk6AhggggEAIAh999JFSU1Mb9vhIUqMPQhiOpggggAACCCCAAAIIIIAAAggggAACCCCAAAIIIIAAAggggAACCCCAAAIIIIAAAggggAACCCCAAAIIIBBdgZ9IejrEEHs/b79IUlmI/Zo2Z39xMwHpjgACCCCAAAIIIIBALAiwvzgWVoEcEEAAAQQQQAABBBBAAAEEEEAAAQQQQAABBBBAAAEEEEAAAQQQQAABBBBAAAEEEEAAAQQQQAABBBBAAAEEEEAAAQQQQAABBNqAAPWA2sAiMgUEEEAAAQQQQAABBFpTgHpAralPbAQQQAABBBBAoHUEElonLFERQAABBBBAAAEEEEAAAQQQQAABBOJI4H1JA+ryff/99zVgQP2PcTQNUkUAgXgX8Hq98ng88vl8AVNJT09XUVGRkpOTW2SaVVVVmjt3rl566aWoxJs1a5aWL1+uzp07hzT+X//6V33jG99QSUmJY79169Zp2rRprsdetWqV5syZ49h+/vz5WrJkiasx8/LylJOT46ptcxrNmDFD+fn5AUM4xc/NzVV2dnZIYQ8ePKixY8fq6tWrlv0SExO1Y8cOjRs3LqRxaYwAAghEWuCDDz7QLbfc0nDYDyQ1+iDSMRkPAQQQQAABBBBAAAEEEEAAAQQQQAABBBBAAAEEEEAAAQQQQAABBBBAAAEEEEAAAQQQQAABBBBAAAEEwhIwm+VOSerusvc+SQsllblsH6wZ+4uDCXEfAQQQQMBSoLKyUgcOHNCWLVv8e55PnDghsze77kpKSlLv3r1155136lvf+pZ//22vXr1iSvPs2bPavXu3tm/frvLycp06darRHMze4T59+mjgwIGaMGGCMjIylJqaqoQESrzG1EKSDAII+AXYX8yDgAACCCCAAAIIIIAAAggggAACCCCAAAIIIIAAAggggAACCCCAAAIIIIAAAggggAACCCCAAAIIIIAAAggggAACCCCAAAIIIIBAswWoB9RsQgZAAAEEEGgNAeoBtYY6MRFAAAF7AeoB8XQggAACCCCAAALtT+D/Z+9uoKwuy4XhX6PiIwMJohxjhVSKih6zOoNKKSAoojjwpijhwWY84eejaIieMbQsSxsfv1J0SYYdByULBApGVERsBk3EPGmGffhRYj14FA1sApao877/Oe94BmbvPXs2e2b2zPz+a7laue+P6/rd/20s2/d1qVbb/c5cxgQIECBAgAABAgQIECBAgACB1gq8EBGHNU76zW9+E5/5zGdau4bxBAgQ2GmBZ599NkaMGBGbN29uttbIkSOjuro6evdOflPdPk/S+O7rX/963HTTTXndcPr06XHttddGz549c1r34osvjlmzZqWdW1xcHLW1tVFSUpL1+pnsGxf5+c9/HhMmTMhqzeuvvz6uuOKKrMbuzKCysrKoqqpqtkSm/SsrK6OioqJV29bX10dybrfeemvaeUcccURD08G99967VWsbTIAAgXwKvPDCC3H44Yc3XfK3EeEP9/lEthYBAgQIECBAgAABAgQIECBAgAABAgQIECBAgAABAgQIECBAgAABAgQIECBAgAABAgQIEMiPwMyIuDaLpR6PiG9GxBNZjG3NEPeLW6NlLIEuKJDcnUwKlt99992xaNGiePXVV+PDDz9syLRXr15x2GGHxTnnnBOnn3567LnnnlkLZHNnNdNiyd79+vWLf/mXf4mTTjopxo0bF/vtt1/W++/swEKKvz3u6w4aNChWr14dAwYMaJHu3XffjauuuiruuOOOj96VFif9/wOGDRvW8K4deuih2U6J8vLymDt3bsrxS5YsifHjx2e9VjIweedXrVoVl112WTzzzDOtmpsM7t+/fyT3lM8444xW3xPPlMudd94Z559/fqviWb9+fSSm69atazYvl7vUrdrcYAIECk7A/eKCOxIBESBAgAABAgQIECBAgAABAgQIECBAgAABAgQIECBAgAABAgQIECBAgAABAgQIECBAgAABAgQIECBAgAABAgQIdD4B9YA635mJmECXEti2bVs8/vjj8aMf/ShWrlwZb7311kf5JXVPRo8eHWeffXaMGjUqdt1116xzL6R6OlkH3WRgIcWvHpB6QOneYfWAcvl2m0Og6wqoB9R1z1ZmBAgQIECAAIF0AkVoCBAgQIAAATzecEEAACAASURBVAIECBAgQIAAAQIECLQgkHRKGto4Zs2aNXHEEUdAI0CAQLsLZPpB3siRI6O6ujp69+7drnEljeUefPDBmDJlSiRN8nbmSZotzps3L04++eQoKsr9X98na5x55plpQxk6dGgsX7489tprr6zD/dvf/hYnnHBC/OpXv0o5J2nc+MQTT8QhhxyS1Zrt8YPGJJCysrKoqqpqFlOm/XNtovfmm282/Fh27dq1aQ1uvPHGmDFjRlZGBhEgQKAtBJImqEceeWTTpZN/sPvDfVtgW5MAAQIECBAgQIAAAQIECBAgQIAAAQIECBAgQIAAAQIECBAgQIAAAQIECBAgQIAAAQIECOQukFyU+3NE7J1hicci4tsRsSr3bTLOdL+4jWAtS6AzCLz44osxderUWL16dYvh9ujRI7773e/GtGnTomfPni2O39kGHqk2+NznPhe33nprDB8+fKfu6LYYfEQUUvztcV930KBBDe/BgAED0vLk8771ZZddFtdcc01W71J5ef4akPzlL3+Jiy++OBYvXpzNa5BxzAEHHBD3339/q+pyZMpl//33j8ceeyw+9alPZR2bBiRZUxlIoFsIuF/cLY5ZkgQIECBAgAABAgQIECBAgAABAgQIECBAgAABAgQIECBAgAABAgQIECBAgAABAgQIECBAgAABAgQIECBAgAABAm0noB5Q29lamQCBFgQ++OCDmD9/flxyySXx1ltvteiV1D656667YtSoUVnV4imkejotJpdiQCHFrx6QekDp3mH1gHL5dptDoOsKqAfUdc9WZgQIECBAgACBdAJFaAgQIECAAAECBAgQIECAAAECBAi0IFAbEcMbx9TW1jY04vIQIECgvQUy/SBv5MiRUV1dHb17J7+rbv9ny5YtMWfOnPjOd76T1Y8pm0bYv3//uPLKK+Pss8+OXr167XTwzz//fMM/p//+97+nXCtp6Hjbbbe1ep+kid6sWbNSzmutf3v8oDEJtKysLKqqqprFnGn/ysrKqKioaLVPMuHRRx+NE088MT788MOU85Nmi8n/jg4ePDin9U0iQIDAzgqsWrUqRowY0XSZpOn4dn9jZ/cwnwABAgQIECBAgAABAgQIECBAgAABAgQIECBAgAABAgQIECBAgAABAgQIECBAgAABAgQIENhpga9HxHVpVnkiIpLPk/9sy8f94rbUtTaBAhWor6+PBx54IKZMmRLbtm1rVZQnnHBC3H///dGvX7+M89qigUfjhmeddVbcfvvtebmvmy6JQoq/Pe7rDho0KFavXh3JHdl0z8KFC2PSpElp79e26kWKiHPOOSfuuOOO6NGjR8ap5eX5aUDy4IMPNsS/efPm1oaadnwS+7x58+K0007LqjFPplySTZKGQLfccktWayXjNSDJ21FaiECXEHC/uEscoyQIECBAgAABAgQIECBAgAABAgQIECBAgAABAgQIECBAgAABAgQIECBAgAABAgQIECBAgAABAgQIECBAgAABAgQ6TkA9oI6ztzOBbi2wZcuWmD59evzgBz9otUNSm2bGjBmx6667ZpxbSPV0Wp1kRBRS/OoBqQeU7h1WDyiXb7c5BLqugHpAXfdsZUaAAAECBAgQSCdQhIYAAQIECBAgQIAAAQIECBAgQIBACwKPRMQJjWMefvjhGDt2LDQCBAgQSCGQNFp86aWX4mc/+1ksX748XnzxxYaGbU2f/v37x/777x+nnnpqjB8/Pg466KAWf0wJmwABAgQI5EPgkUceiRNPPLHpUssjwh/u84FrDQIECBAgQIAAAQIECBAgQIAAAQIECBAgQIAAAQIECBAgQIAAAQIECBAgQIAAAQIECBAgkB+BXhHxWkTsvcNyq/6///6tiFiZn21aXMX94haJDCDQ9QSWLFkSp5xySnz44Yc5JXfcccfFwoULo0+fPmnnt2UDj2TTUaNGxQMPPBD9+vXLKYeWJhVS/IXQgGTNmjUN9Sc2btzYEl2rPk9yu/zyy6OoKH3J1PLynWtAktwLr6qqiqlTp+b8zmdKapdddon58+fHxIkTW8w9Uy7J5N133z1WrFgRw4cPb3GtZIAGJFkxGUSg2wi4X9xtjlqiBAgQIECAAAECBAgQIECAAAECBAgQIECAAAECBAgQIECAAAECBAgQIECAAAECBAgQIECAAAECBAgQIECAAAEC+RdQDyj/plYkQCALgffffz+mTZsWs2fPzmJ06iHZ1HAppHo6uSRaSPGrB6QeULp3WD2gXL7d5hDougLqAXXds5UZAQIECBAgQCCdQPrquswIECBAgAABAgQIECBAgAABAgQI/LfA4oj4UiPGokWLGpqIeQgQIECAAAECBAgQ6FwCixcvjlNPPbVp0D+LCH+471zHKFoCBAgQIECAAAECBAgQIECAAAECBAgQIECAAAECBAgQIECAAAECBAgQIECAAAECBAgQ6NoCFRFR2STFVRFxdUQ83s5pu1/czuC2I9DRAm+++WaMHj061q5du1OhXHXVVXHNNddEUVHqUpdt3cAjCf64446LhQsXRp8+fXYql1STCyn+jm5AsmXLlpg0aVJUV1fn3bm4uDhqa2ujpKQk7drl5TvXgCR5R5L4P/zww7zH37jggAEDGvIYPHhwxj0y5dI4ccyYMZHU++jdu3eL8WpA0iKRAQS6lYD7xd3quCVLgAABAgQIECBAgAABAgQIECBAgAABAgQIECBAgAABAgQIECBAgAABAgQIECBAgAABAgQIECBAgAABAgQIECCQXwH1gPLraTUCBLIUePTRR+PEE0/cqdoou+++e6xYsSKGDx+edtdCqqeTJc12wwopfvWA1ANK9w6rB5TLt9scAl1XQD2grnu2MiNAgAABAgQIpBNIXaWZFwECBAgQIECAAAECBAgQIECAAIH/EbgvIqY0/td77703zjzzTD4ECBAgQIAAAQIECHQygfvuuy++8pWvNI16XkT4w30nO0fhEiBAgAABAgQIECBAgAABAgQIECBAgAABAgQIECBAgAABAgQIECBAgAABAgQIECBAgECXFegZEesiYp+IeCIiro6IlR2UrfvFHQRvWwIdJXD77bfHtGnTdnr7f/qnf4ra2to4+OCDU67VHg08ko2T5hyXX355FBXlt+RmIcXf0Q1IHn744Rg3blzU19enPOvPfe5zMXPmzBg5cmT079+/4Sw++OCDSJpjPPjgg3HdddfFunXJ/+ylfiZPnhxJfYvddtst5YDy8twbkKxduzaOPfbY2LBhQ8Z3/p//+Z9j+vTpMWbMmBgwYED06NGjId+33norampq4oYbbohnnnkm4xqnn356zJs3r2FuuidTLk3nZFvvQwOSnf5HmQUIdCkB94u71HFKhgABAgQIECBAgAABAgQIECBAgAABAgQIECBAgAABAgQIECBAgAABAgQIECBAgAABAgQIECBAgAABAgQIECBAoP0E1ANqP2s7ESDQRGDLli1xyimnxCOPPLLTLl/60pfi/vvvjz322CPlWoVUTyeXZAspfvWA1ANK9w6rB5TLt9scAl1XQD2grnu2MiNAgAABAgQIpBPIb3VkzgQIECBAgAABAgQIECBAgAABAl1R4AcRcW5jYrNnz47zzjuvK+YpJwIECBAgQIAAAQJdWuAHP/hBnH/++U1zvCsi/OG+S5+65AgQIECAAAECBAgQIECAAAECBAgQIECAAAECBAgQIECAAAECBAgQIECAAAECBAgQIECgEwlcHhH/T0RcHRGPdXDc7hd38AHYnkB7CmzatCnGjh0bTz/9dMptKyoqYvr06bHvvvtGMvbOO++Mb37zm7Ft27aU4zPVJMjUwGPkyJFRXV0dvXv3brbu1q1b429/+1v86U9/invuuafhr3T7J5OLi4ujtrY2SkpK8kpZSPFnakBSWVkZybm15XPxxRfHrFmzUm5x9dVXx5VXXhk9evRIG8I777wTp512Wjz++OMpx3z84x+PJ598Mvbff/+Un5eX59aAJGm4M2nSpIZ3Ld2z3377Nbxjo0aNiqKi9GVb6+vrY+nSpXHGGWfE5s2bUy63++67xy9+8Yv4whe+kHa/TLk0nTR48OBYuXJlJPFlejQgacs339oEOp+A+8Wd78xETIAAAQIECBAgQIAAAQIECBAgQIAAAQIECBAgQIAAAQIECBAgQIAAAQIECBAgQIAAAQIECBAgQIAAAQIECBAgUBAC6gEVxDEIgkD3E3jqqafi2GOPjffee69Z8vvss0/ccccdMWHChPhf/+t/xSuvvBL//u//HosXL04J1a9fv3jiiSfikEMOSfl5IdXTyeWkCyl+9YDUA0r3DqsHlMu32xwCXVdAPaCue7YyI0CAAAECBAikE0hf2ZYZAQIECBAgQIAAAQIECBAgQIAAgf8WuCkiLm3EuPHGG2PGjBlsCBAgQIAAAQIECBDoZAI33XRTXHbZZU2jvjki/OG+k52jcAkQIECAAAECBAgQIECAAAECBAgQIECAAAECBAgQIECAAAECBAgQIECAAAECBAgQIECgywp8PiJ+XSDZuV9cIAchDALtIZCpqUbS5OLyyy+PoqLtS1fOnj07LrjggpThTZ06NebMmZPys1wbeOy42DvvvBPnnHNOLFq0KC3R5MmT4957743ddtstb4yFFH9HNiCpq6uL0tLSqKmpaWZ71FFHxSOPPBJ9+vRp0X3t2rUNzW82bNiQcuyyZcvipJNOSvlZeXluDUgefvjhGDduXNTX16dcd+jQoQ0NdgYOHNhi/I0D1qxZE2PHjo2NGzemnHPhhRfGrFmzmn2PGgdnymXHBS+55JK45ZZb0q6VjNeAJOujM5BAtxBwv7hbHLMkCRAgQIAAAQIECBAgQIAAAQIECBAgQIAAAQIECBAgQIAAAQIECBAgQIAAAQIECBAgQIAAAQIECBAgQIAAAQIE8i+gHlD+Ta1IgEAWAunqyvTt27ehrsuRRx653SpbtmyJSZMmRXV1dcrVM9VwKaR6OlnQNBtSSPGrB6QeULp3WD2gXL7d5hDougLqAXXds5UZAQIECBAgQCCdwPZVnTkRIECAAAECBAgQIECAAAECBAgQaC7wrYi4uvFvX3311fGtbyV/y0OAAAECBAgQIECAQGcSSP4c/+1vf7tpyMl/8Yf7znSIYiVAgAABAgQIECBAgAABAgQIECBAgAABAgQIECBAgAABAgQIECBAgAABAgQIECBAgAABAu0j4H5x+zjbhUBBCMybNy/OPPPMZrEcddRRDQ1I+vTp0+yzV199NY4++uh44403mn1WVlYWVVVVKXPLVwOPZPFt27bFueeeG/fcc0/KvZIGKqtWrYrDDjssb86FFH9HNiDJ1OAi0/nveBD19fXx1a9+Ne0ZVlZWRkVFRcrzKy9vfQOSpHnOKaec0vBep3oOPPDAePTRR+OTn/xkq9+Z2bNnxwUXXJBy3qGHHho1NTWxzz77tDqXHSfsvvvusWLFihg+fHjaGDUgafXxmUCgSwu4X9ylj1dyBAgQIECAAAECBAgQIECAAAECBAgQIECAAAECBAgQIECAAAECBAgQIECAAAECBAgQIECAAAECBAgQIECAAAEC3UNAPaDucc6yJBDvv/9+TJ48ORYuXNhM4+qrr46khkCqJ10NoWTskiVLYvz48SnnFVI9nVyOv5DiVw9IPaB077B6QLl8u80h0HUF1APqumcrMwIECBAgQIBAOoEiNAQIECBAgAABAgQIECBAgAABAgRaEJgRETc2jpk+fXrcfPPN0AgQIECAAAECBAgQ6GQCl156adxyyy1No74sIm7qZGkIlwABAgQIECBAgAABAgQIECBAgAABAgQIECBAgAABAgQIECBAgAABAgQIECBAgAABAgQIEGh7AfeL297YDgQKRqCuri6ShgXPP/98rFmzJv7zP/8zfvOb38S//uu/xve///2UcWZqcDB16tSYM2dOynn5bOCRbPDyyy/HiBEjGuJP9VRWVkZFRUXerAsp/kJtQDJ06NBYvnx57LXXXlm5Z2pmk+ldKi9vfQOSp556Ko499th47733msVWVFQUDzzwQJx66qlZxb3joE2bNsXYsWPj6aefbjZ/t912i8cffzyOOeaYlGtnyiXVhDFjxsSiRYuid+/erf5+5vs7kROWSQQItKuA+8Xtym0zAgQIECBAgAABAgQIECBAgAABAgQIECBAgAABAgQIECBAgAABAgQIECBAgAABAgQIECBAgAABAgQIECBAgAABAm0hoB5QW6hak0ABCtTX18c777wTr7zySrzwwgsN9YCSeiavv/56/PSnP43jjz8+ZdRLly6NCRMmpPxs2bJlcdJJJ6X8rJDq6eRyHIUUv3pA6gGpB5TLt9gcAt1PQD2g7nfmMiZAgAABAgQIFCEgQIAAAQIECBAgQIAAAQIECBAg0ILAORFxV+OYTA2bSBIgQIAAAQIECBAgULgCZ599dtx9991NAzw3In5YuBGLjAABAgQIECBAgAABAgQIECBAgAABAgQIECBAgAABAgQIECBAgAABAgQIECBAgAABAgQIEOggAfeLOwjetgQ6i8BTTz0Vxx57bLz33nvNQp49e3acd955KVPJdwOPZJNvfetb8e1vfzvlfuPGjYuFCxfGHnvskRfaQoq/IxuQbNiwIUaOHBkvvvhiSterr746rrzyyujRo0de3FMtUl7e+gYkmd6VsWPHxuLFi6Nnz545x5ycSfLXQQcdFEceeWQcddRR8dnPfjYGDhwYffv2TbtuplzSTbr33nvjzDPPTPnx+vXrY9iwYbFu3bpmn1dWVkZFRUXOOZpIgEDnE3C/uPOdmYgJECBAgAABAgQIECBAgAABAgQIECBAgAABAgQIECBAgAABAgQIECBAgAABAgQIECBAgAABAgQIECBAgAABAgQI7CCgHpBXggCBjALp6qr069cvnnjiiTjkkENSzi+kejq5HHEhxa8ekHpA6gHl8i02h0D3E1APqPuduYwJECBAgAABAkUICBAgQIAAAQIECBAgQIAAAQIECLQgMCkifto45rTTTosFCxZAI0CAAAECBAgQIECgkwmcfvrp8cADDzSN+ssRMb+TpSFcAgQIECBAgAABAgQIECBAgAABAgQIECBAgAABAgQIECBAgAABAgQIECBAgAABAgQIECBAoO0F3C9ue2M7EOi0Aps2bYqJEyfGY4891iyHwYMHx8qVK2O//fZLmV9bNPB46qmn4thjj4333nuv2Z4f//jH48knn4z9998/L96FFH9HNiDZunVrwzuwbNmytK6f+9zn4qabboqRI0fGrrvumhf/pouUl7euAUldXV2UlpZGTU1Nylhmz54d5513Xt7jzGbBTLmkm5/pu7Z+/foYNmxYrFu3rtn0ysrKqKioyCYsYwgQ6CIC7hd3kYOUBgECBAgQIECAAAECBAgQIECAAAECBAgQIECAAAECBAgQIECAAAECBAgQIECAAAECBAgQIECAAAECBAgQIECAQHcWUA+oO5++3Am0ILBmzZoYO3ZsbNy4sdnIqVOnRlJXZbfddku5SiHV08nloAspfvWA1ANKV3tLPaBcvt3mEOi6AuoBdd2zlRkBAgQIECBAIJ1AERoCBAgQIECAAAECBAgQIECAAAECLQiMjYiHG8eMGTMmli9fDo0AAQIECBAgQIAAgU4mcMIJJ8Sjjz7aNOoTI+KRTpaGcAkQIECAAAECBAgQIECAAAECBAgQIECAAAECBAgQIECAAAECBAgQIECAAAECBAgQIECAAIG2F3C/uO2N7UCg0wls3bo1nnnmmZgxY0bDf+747LLLLjF//vyYOHFi2tzaooHHhg0bYuTIkfHiiy822zdphPL444/HMccckxfvQoq/IxuQJJiZ9m+K3bNnzygrK4uzzjorSkpKokePHnk5i/Ly1jUgefXVV+Poo4+ON954o9n+xcXFUVtb2xBfRzzpctl///0j+d793//7f1OGdckll8Qtt9wSRUXbl5bVgKQjTtGeBApXwP3iwj0bkREgQIAAAQIECBAgQIAAAQIECBAgQIAAAQIECBAgQIAAAQIECBAgQIAAAQIECBAgQIAAAQIECBAgQIAAAQIECBDIUkA9oCyhDCPQnQTefvvt+NnPfhaXXnppvPvuu81SP/DAAxv6mX/yk59My1JI9XRyObtCil89IPWA1APK5VtsDoHuJ6AeUPc7cxkTIECAAAECBLavGsuDAAECBAgQIECAAAECBAgQIECAQHOBoyJidePfPuKII2LNmjWcCBAgQIAAAQIECBDoZAJHHnnkjo1+h0XE050sDeESIECAAAECBAgQIECAAAECBAgQIECAAAECBAgQIECAAAECBAgQIECAAAECBAgQIECAAAECbS/gfnHbG9uBQKcReP7552P48OHx97//PWPMN954Y0NzkqKi9GUu26KBx9atW2PixImxbNmylPEtXLgwTj311Lx4F1L8Hd2A5Le//W3De7Fx48asbXfZZZcYOnRonHvuuVFaWhr77rtv1nN3HFhe3roGJE888USMGjUq3n///WZ7HnrooVFTUxP77LNPzvHszMR0uYwcOTL+7d/+reGv+vr6ZlsUFxfHypUr46ijkv/Z/p9n/fr1MWzYsFi3bl2zOZWVlVFRUbEz4ZpLgEAnE3C/uJMdmHAJECBAgAABAgQIECBAgAABAgQIECBAgAABAgQIECBAgAABAgQIECBAgAABAgQIECBAgAABAgQIECBAgAABAgQINBdQD8hbQYDARwI333xzzJgxI6NIUkfloYceaqj1kukppHo6uRxxIcWvHpB6QOoB5fItNodA9xNQD6j7nbmMCRAgQIAAAQLpKzWzIUCAAAECBAgQIECAAAECBAgQIPDfAgdFxB8aMQYPHhwvvfQSGwIECBAgQIAAAQIEOpnAgQceGC+//HLTqA+OiD92sjSES4AAAQIECBAgQIAAAQIECBAgQIAAAQIECBAgQIAAAQIECBAgQIAAAQIECBAgQIAAAQIECLS9gPvFbW9sBwKdRuCJJ56IUaNGxfvvv58y5j333DPmzZsXJ598chQVZS5x2RYNPJKgysvTN6OorKyMioqKvHgXUvyZGpDkI9mysrKoqqpKu1R9fX1Mnz49br311py3O+CAA+KCCy6Is846K/bee+9WrZPpzJcsWRLjx4/fbr1FixbFxIkTU+5x3HHHxc9//vPo1atXq2LI1+B0uYwcOTIWLlzYYLRgwYKU25WWlsb8+fOjZ8+eH32+fv36GDZsWKxbt67ZnHx+H/KVv3UIEGhbAfeL29bX6gQIECBAgAABAgQIECBAgAABAgQIECBAgAABAgQIECBAgAABAgQIECBAgAABAgQIECBAgAABAgQIECBAgAABAgTaQUA9oHZAtgWBziJw5ZVXxnXXXZc23C984Qvx4x//OD71qU+1mFIh1dNpMdgUAwopfvWA0teAUg9IPaBcvt/mEOiqAuoBddWTlRcBAgQIECBAIL1A5mrN5AgQIECAAAECBAgQIECAAAECBAhE9I+INxsh+vXrF2+//TYXAgQIECBAgAABAgQ6mUDSkPWdd95pGvU/RcRbnSwN4RIgQIAAAQIECBAgQIAAAQIECBAgQIAAAQIECBAgQIAAAQIECBAgQIAAAQIECBAgQIAAAQJtL+B+cdsb24FApxFYunRpTJgwIWW8vXr1iv/4j/+IL33pS9GjR48Wc2qrBh4XX3xxzJo1K+X+M2fOjGuvvbbF2LIZUEjxd3QDksRr06ZNMXHixHjsscey4cs45pRTTonvfe97cfDBB2e1Vnl56xqQZPIqKyuLqqqqrPZti0Hpchk5cmRUV1fHSy+9FKNHj46NGzem3P7ee++NM88886PP1q/XgKQtzsmaBDqrgPvFnfXkxE2AAAECBAgQIECAAAECBAgQIECAAAECBAgQIECAAAECBAgQIECAAAECBAgQIECAAAECBAgQIECAAAECBAgQIEDgIwH1gLwMBAh8JJCp7soRRxzRUEdlyJAhUVRU1KJaIdXTaTHYFAMKKX71gNQDanxF1QPK5dtsDoHuI6AeUPc5a5kSIECAAAECBBoFWv43NKwIECBAgAABAgQIECBAgAABAgS6u8CuEfF+U4QPP/wwqx//dHc4+RMgQIAAAQIECBAoFIH6+vrYZZdddgxnt4j4oFBiFAcBAgQIECBAgAABAgQIECBAgAABAgQIECBAgAABAgQIECBAgAABAgQIECBAgAABAgQIECBQMALuFxfMUQiEQMcLZNPoYs8994zZs2fHpEmTYtddk3+EpH7aqoFHphjLysoamqTk4ymk+LM5l53JOVu31157LU4++eRYu3btzmz30dxvf/vbcfnll0fPnj0zrpepMc6SJUti/Pjx283PxzuydOnSmDBhQk55ZvJMl8vIkSOjuro6evXqFZWVlTFz5syUeycNgB599NEYOHBgw+fr16+PYcOGxbp165qNT9apqKjIKQeTCBDofALuF3e+MxMxAQIECBAgQIAAAQIECBAgQIAAAQIECBAgQIAAAQIECBAgQIAAAQIECBAgQIAAAQIECBAgQIAAAQIECBAgQIAAgRQC6gF5LQgQaBCoq6uL0tLSqKmpyShyxBFHxD333BOHHnpoxnGFVE8nlyMupPjVAyqPuXPnpjxG9YDUA8rl+20Oga4ooB5QVzxVOREgQIAAAQIEWhYoanmIEQQIECBAgAABAgQIECBAgAABAgTinYjYq9Hhrbfein322QcLAQIECBAgQIAAAQKdRGDDhg3Rv3//ptH+LSL6dZLwhUmAAAECBAgQIECAAAECBAgQIECAAAECBAgQIECAAAECBAgQIECAAAECBAgQIECAAAECBAi0v4D7xe1vbkcCBSlw9tlnx913351VbOedd17ccsst0bNnz5TjC6mBR1YJ7TCokOIvlAYkCdE7wFdLqQAAIABJREFU77wT559/fixYsCAX1mZzTjvttJgzZ0706dMn7Xrl5d2nAUnv3r3jzTffjNGjR8fatWtTmlx11VVxzTXXRFFRUaxfrwFJXl5EixDoAgLuF3eBQ5QCAQIECBAgQIAAAQIECBAgQIAAAQIECBAgQIAAAQIECBAgQIAAAQIECBAgQIAAAQIECBAgQIAAAQIECBAgQIAAgf8WUA/Im0CAQPzXf/1XfPGLX4xXX321RY0ePXrEvHnzIqnlktQkSfUUUj2dFhNKMaCQ4lcPSD2gpq+oekC5fKPNIdD1BdQD6vpnLEMCBAgQIECAQCqB1P9WhhUBAgQIECBAgAABAgQIECBAgACB7QVeiojBjX/r97//fRx88MGMCBAgQIAAAQIECBDoJAJ/+MMfYsiQIU2jfTkiDuwk4QuTAAECBAgQIECAAAECBAgQIECAAAECBAgQIECAAAECBAgQIECAAAECBAgQIECAAAECBAgQaH8B94vb39yOBApS4Lnnnot99tknBgwYELvsskv87ne/i8svvzyWLVuWMt5LLrkkbrnllpRNSAqpgUcu2IUUfyE1IEks6+vrY9WqVZGcf/LO7OxzzjnnxB133BFJY5tUT3l592pAkhgsWrSoocFPYr3jU1xcHLW1tVFSUhLr16+PYcOGxbp165qNq6ysjIqKip09HvMJEOgkAu4Xd5KDEiYBAgQIECBAgAABAgQIECBAgAABAgQIECBAgAABAgQIECBAgAABAgQIECBAgAABAgQIECBAgAABAgQIECBAgACBlgXUA2rZyAgCXV5gy5Yt8cILL8RBBx0Uffv2jW3btsWDDz4YF198cbz++uvN8k/qBT388MMxZsyYlDaFVE8nl8MrpPjVA1IPqOk7rB5QLt9ocwh0fQH1gLr+GcuQAAECBAgQIJBKoAgLAQIECBAgQIAAAQIECBAgQIAAgSwEnoqIYY3jnnjiiTj66KOzmGYIAQIECBAgQIAAAQKFIPDkk0/GMccc0zSU1RHxhUKITQwECBAgQIAAAQIECBAgQIAAAQIECBAgQIAAAQIECBAgQIAAAQIECBAgQIAAAQIECBAgQIBAQQq4X1yQxyIoAoUhkDQiufDCC+OHP/xhs4B23333WLFiRQwfPrzZZ23VwCNpiDJr1qyUOFOnTo05c+bkBa6Q4i+0BiSNwPX19fG73/0ubrvttpg7d24kTWxyeZJmNosXL44JEyaknF5e3roGJDfffHPMmDEj5Vrjxo2LhQsXxh577JEx1KVLl6aNp6Ucy8rKoqqqqlW5jBw5Mqqrq6N3794N85Lv3ZQpU2LBggUp1yktLY358+fHxo0bY9iwYbFu3bpm4yorK6OioqKlcH1OgEAXEXC/uIscpDQIECBAgAABAgQIECBAgAABAgQIECBAgAABAgQIECBAgAABAgQIECBAgAABAgQIECBAgAABAgQIECBAgAABAgQIRKgH5C0gQCCtwGuvvRZjxoyJl156qdmYI444Ih566KHYe++9m31WSPV0cjneQopfPSD1gHZ8h9UDyuVbbQ6Bri2gHlDXPl/ZESBAgAABAgTSCRShIUCAAAECBAgQIECAAAECBAgQIJCFwJKIGN84Lmna9KUvfSmLaYYQIECAAAECBAgQIFAIAj/72c/ilFNOaRrK0ohI3Ym1EAIWAwECBAgQIECAAAECBAgQIECAAAECBAgQIECAAAECBAgQIECAAAECBAgQIECAAAECBAgQINDRAu4Xd/QJ2J9AgQu8/vrrMXr06Hj55ZebRTp58uS49957Y7fddtvus7Zq4FFenr4ZRWVlZVRUVORFs5Diz9SAJJ857wzcBx98EH/84x/jvvvui4ULF8Yf/vCHVi03duzYSOpb9OzZs9m8TGe+ZMmSGD/+oxIZDXOXLl0aEyakvlJ3zDHHxLJly+JjH/tYxvgyrdFSYmVlZVFVVZVyWLpcRo4cGdXV1dG7d++P5v36179u+N5t3Lix2VpFRUVx//33x4gRI2LYsGGxbt26ZmMK5d1oycvnBAjkR8D94vw4WoUAAQIECBAgQIAAAQIECBAgQIAAAQIECBAgQIAAAQIECBAgQIAAAQIECBAgQIAAAQIECBAgQIAAAQIECBAgQIBAAQioB1QAhyAEAoUssGjRojjttNOivr6+WZhJTZKkJtCOTyHV08nFtpDiVw8ofQ0o9YDUA8rl+20Oga4ooB5QVzxVOREgQIAAAQIEWhYoanmIEQQIECBAgAABAgQIECBAgAABAgTi7oj4aqPDD37wgzj33HOxECBAgAABAgQIECDQSQTuuuuuOO+885pG+6OImNpJwhcmAQIECBAgQIAAAQIECBAgQIAAAQIECBAgQIAAAQIECBAgQIAAAQIECBAgQIAAAQIECBAg0P4C7he3v7kdCXQ6gYsvvjhmzZrVLO5PfvKT8eSTT8YnPvGJ7T5riwYeW7dujYkTJ8ayZctS+s2ePXvHu1U5OxdS/J2hAcmO0Js2bYrly5dHct9txYoVLZ5DcXFx1NbWRklJSbOx5eWta0DyzDPPxMiRI2PLli3N1kre09WrV8fAgQMzxrR06dKYMGFCi3GnGlBWVhZVVVUp56bLJYm3uro6evfu/dG8pOFPZWVlzJw5M+VaQ4YMadjn9NNPj3Xr1jUbk8ytqKjIKQeTCBDofALuF3e+MxMxAQIECBAgQIAAAQIECBAgQIAAAQIECBAgQIAAAQIECBAgQIAAAQIECBAgQIAAAQIECBAgQIAAAQIECBAgQIAAgTQC6gF5NQgQyCiwYcOGhvoqL774YrNxZ511VvzoRz+KoqKi7T4rpHo6uRxvIcWvHpB6QKneYfWAcvlmm0Og6wqoB9R1z1ZmBAgQIECAAIFMAtv/2xhWBAgQIECAAAECBAgQIECAAAECBFILfC8irmj86Dvf+U5cddVVrAgQIECAAAECBAgQ6CQC3/3ud+Mb3/hG02grI+LrnSR8YRIgQIAAAQIECBAgQIAAAQIECBAgQIAAAQIECBAgQIAAAQIECBAgQIAAAQIECBAgQIAAAQLtL+B+cfub25FApxNI1wSjuLg4amtro6SkZLuc2qKBR6ZGKEkDlOXLl8fxxx+fF9tCir8zNiBpegj/+Mc/Ys6cOfHNb34z3n333bTnc99998WUKVOafV5e3roGJH/961/j6KOPjtdee63ZWvl6TzKdSVlZWVRVVaXMM10uSYOf6urq6N2793bz3nzzzRg9enSsXbs27XorVqyIJOcdn8rKyqioqMjL98EiBAgUvoD7xYV/RiIkQIAAAQIECBAgQIAAAQIECBAgQIAAAQIECBAgQIAAAQIECBAgQIAAAQIECBAgQIAAAQIECBAgQIAAAQIECBAgkKWAekBZQhlGoLsK1NXVRWlpadTU1DQjSFfHpJDq6eRyboUUv3pA6gGpB5TLt9gcAt1LQD2g7nXesiVAgAABAgQINAoUoSBAgAABAgQIECBAgAABAgQIECCQhcDXIuKWxnEXXXRRzJo1K4tphhAgQIAAAQIECBAgUAgC06ZNi9tvv71pKNMj4vuFEJsYCBAgQIAAAQIECBAgQIAAAQIECBAgQIAAAQIECBAgQIAAAQIECBAgQIAAAQIECBAgQIAAgYIUcL+4II9FUAQKSyBTE4xly5bFSSedtF3AbdHAI9OaH//4x+PJJ5+M/fffPy9whRR/Z29A0nggL7/8cowbNy5eeumllGdUWVkZFRUVzT4rL29dA5KtW7fGxIkTI3kvUz0zZ86Ma6+9dqfek0xnUlZWFlVVVSnXT5dLukY+ySKLFi2K0047Lerr61sVczrPVi1iMAECnUbA/eJOc1QCJUCAAAECBAgQIECAAAECBAgQIECAAAECBAgQIECAAAECBAgQIECAAAECBAgQIECAAAECBAgQIECAAAECBAgQINCSgHpALQn5nEA3F6irq4vS0tKoqalpJpHU3/nlL38Z++6773afFVI9nVyOr5DiVw9IPSD1gHL5FptDoHsJqAfUvc5btgQIECBAgACBRoEiFAQIECBAgAABAgQIECBAgAABAgSyEDgjIn7cOC75EcKCBQuymGYIAQIECBAgQIAAAQKFIHD66afHAw880DSUf42I+wshNjEQIECAAAECBAgQIECAAAECBAgQIECAAAECBAgQIECAAAECBAgQIECAAAECBAgQIECAAAECBSngfnFBHougCORXYNu2bfHUU0/F66+/Hk8//XSsW7cu/vM//zOS5iJLliyJY445JuOG6ZpgFBUVxfLly+P444/fbn5bNPC4/fbbIymwnuoZOXJkVFdXR+/evfMCV0jxd2QDko0bN8Zf/vKXeP755xvemzVr1sQf//jHqKioaPirtU+mMywrK4uqqqpmS5aXt64BSbJApn2GDBkSv/jFL5o1zWlNLpnOJF0eyfrpcsn0/ibf3SlTprS69kdlZWVOZ9QaB2MJECgcAfeLC+csREKAAAECBAgQIECAAAECBAgQIECAAAECBAgQIECAAAECBAgQIECAAAECBAgQIECAAAECBAgQIECAAAECBAgQIEBgJwXUA9pJQNMJdAaBt99+O375y1821AN67rnn4je/+U1DTaBBgwbFQw89FHvttVfaNJKaQaWlpVFTU9NszKGHHtrw9/fZZ5/tPiukejq5nE8hxa8ekHpA6gHl8i02h0D3ElAPqHudt2wJECBAgAABAo0CRSgIECBAgAABAgQIECBAgAABAgQIZCEwKiJWNo5LmoatWrUqi2mGECBAgAABAgQIECBQCALDhw+PJ554omkooyPi8UKITQwECBAgQIAAAQIECBAgQIAAAQIECBAgQIAAAQIECBAgQIAAAQIECBAgQIAAAQIECBAgQIBAQQq4X1yQxyIoAvkVeP755yO5e/T3v/+92cKzZs2Kiy66KO2G77//fkyePDkWLlzYbExxcXHU1tZGSUnJdp/lu4HHpk2bYuzYsfH000+njLOysjIqKiryhlZI8XdUA5LkntqoUaMiOf8dn+QsFi9eHD179myV+dKlS2PChAkp55SVlUVVVVWzz8rLW9+A5Le//W3D+75x48aUe915551x/vnntyr2poMznUm6PJL56XIZOXJkVFdXR+/evVPG9Otf/zpGjx6dNp9Uk/L9ncgZy0QCBNpFwP3idmG2CQECBAgQIECAAAECBAgQIECAAAECBAgQIECAAAECBAgQIECAAAECBAgQIECAAAECBAgQIECAAAECBAgQIECAAIH2EFAPqD2U7UGggwVuvvnmmDFjRrMo+vbtG6tWrYrDDjssbYSvvvpqHH300fHGG280G5Oujkkh1dPJhb6Q4lcPSD0g9YBy+RabQ6B7CagH1L3OW7YECBAgQIAAgUaBIhQECBAgQIAAAQIECBAgQIAAAQIEshAYEhG/axx3wAEHxMsvv5zFNEMIECBAgAABAgQIECgEgcGDB8crr7zSNJRDIuL3hRCbGAgQIECAAAECBAgQIECAAAECBAgQIECAAAECBAgQIECAAAECBAgQIECAAAECBAgQIECAAIGCFHC/uCCPRVAE8iuwYcOGSJqFvPjii80WPuKII+Khhx6KvffeO+Wmv/3tbyMpbL5x48Zmn++///7xy1/+Mvbdd9/tPst3A4+bbropLrvsspTxZdNEpbWahRR/RzUgydR4Zvfdd48VK1Y0vBeteW6//faYNm1ayimVlZVRUVHR7LPy8tY3IHn//ffjK1/5SvzkJz9J+8488sgjceSRR7Ym/I/GZjqTsrKyqKqqSrluulzSNfJpXKS+vj4Sn5kzZ2YdbzrPrBcwkACBTiXgfnGnOi7BEiBAgAABAgQIECBAgAABAgQIECBAgAABAgQIECBAgAABAgQIECBAgAABAgQIECBAgAABAgQIECBAgAABAgQIEMgkoB6Q94NANxBIareccMIJkdQV2fG56qqr4pprromioqKUEplquEydOjXmzJnTbF4h1dPJ5XgLKX71gNQDUg8ol2+xOQS6l4B6QN3rvGVLgAABAgQIEGgUSP1vcvgQIECAAAECBAgQIECAAAECBAgQ2F6gT0R81AWsZ8+esXnzZkYECBDo0gKbNm2K5cuXx89+9rOGhofr1q2LDz/88KOc+/fvH4cffnicccYZUVpa2qwhYpfGaefkmp7F6tWr4/XXX49t27Z9FEWvXr1i4MCBDQ0vTznllDj22GNjjz32aOcoO9d2Hf1+t7R/cqZJk9Gk4eTEiRNjxIgR0adP8scRDwECuQoUFxfHli1bmk7vGxGbcl3PPAIECBAgQIAAAQIECBAgQIAAAQIECBAgQIAAAQIECBAgQIAAAQIECBAgQIAAAQIECBAgQKDLC7hf3OWPWIIEoqHxyFe/+tW45557UnJcd9118e///u+x6667bvd5ck8wuf/32GOPpZw3efLkuPfee2O33Xbb7vN8NfD44IMPGmI+99xzt7v/23SzdDHszLkXUvwd1YBk69atDWe/bNmylJTHHXdcLFy4MOt7oW+++WaMHj061q5dm3K9n//85zFhwoRmn5WXt74BSbLIqlWr4vjjj4/33nsv5X4HHnhgQ25J0f5sn+R9/OlPfxrnnHNO2locZWVlUVVVlXLJdLkkd6erq6ujd+/eaUNpyW/HiZWVlVFRUZFtasYRINDJBdwv7uQHKHwCBAgQIECAAAECBAgQIECAAAECBAgQIECAAAECBAgQIECAAAECBAgQIECAAAECBAgQIECAAAECBAgQIECAAAEC/yOgHpC3gUA3EPjrX/8aRx99dLz22mvNsu3bt288+OCD8cUvfrHZZ2vWrImxY8fGxo0bUyrdf//9kdTj2fEppHo6uRxvIcWvHpB6QMk7rB5QLt9kcwh0HwH1gLrPWcuUAAECBAgQINBUoAgHAQIECBAgQIAAAQIECBAgQIAAgSwF3o2IjzWOffvtt6Nfv35ZTjWMAIFMApmaneVLLlOzsY74cVmmPfOV86BBg2L16tUxYMCAVi354osvxowZM+Lhhx9u1bxhw4bF97///TjyyCOjqKjlf/2+dOnSlM3vWrVploN3PP98+e+1114NDez+5V/+peHHo+PHj4+DDjqoWVPJLMPcbljSwDL58enXvva1hnNs7XPKKafE9773vTj44INbOzUy+VxyySVxyy23ZHXGjRvX1dVFaWlp1NTUNIslU/PATPOSH/rU1tZGSUlJq/Jrr/c7XVB/+ctf4tJLL40FCxa0Ku5k8Omnnx4333xzDBw4sNVzTSDQ3QXeeeed2HvvvZsy/D0i9uzuLvInQIAAAQIECBAgQIAAAQIECBAgQIAAAQIECBAgQIAAAQIECBAgQIAAAQIECBAgQIAAAQIEWhRwv7hFIgMIdH6B5E7tuHHjIrnbmepJ7mz+n//zf+KAAw6I999/v+H+50UXXRTPPfdcyvHJPdtly5bFiSee2OzznWngsXXr1viv//qvWLFiRcNdz7Vr16bFz/UeZkunWUjxd8Qd8Uaf22+/PaZNm5aW69RTT40f/vCHLdakeOONN2LSpEmxatWqlGt94hOfaPjs05/+dLPPM93RX7JkScO951TPtm3b4txzz4177rknbfz77LNP/PjHP47jjz8+453i5DvzwgsvxNlnnx3PPPNMxtcn053idLlkqhHQdLNFixbFaaedlvY73HRsZWVlVFRUtPSq+5wAgS4g4H5xFzhEKRAgQIAAAQIECBAgQIAAAQIECBAgQIAAAQIECBAgQIAAAQIECBAgQIAAAQIECBAgQIAAAQIECBAgQIAAAQIECBDYXkA9IG8EgS4ukNQzSeq63HHHHSkz7dGjR1xzzTVxwQUXRJ8+fWLTpk0xf/78+NrXvhabN29OOWfIkCHxi1/8Ivbdd99mnxdSPZ1cjraQ4lcPqDzmzp2b8hjVA0r/dqsHlMs33xwCnVNAPaDOeW6iJkCAAAECBAjkQ6AoH4tYgwABAgQIECBAgAABAgQIECBAoFsI/D4iDm7M9De/+U185jOf6RaJS5JAWwtkanaWr70zNRvriB+XZdozXzkPGjQoVq9eHQMGDMhqyXfffbfhB5LpfmiW1SIR8b//9/9uaKrYq1evjFOWLl0aEyZMyHbZnRq34/m3pX///v3j1ltvbWj+t+uuu+YUd9I8MHFcvHhxTvObTkoaWl577bWx5557Zr1WJp+kAeXKlSvjqKOOynq9urq6KC0tjZqammZzMjUPzDSvtY0w2/v93jHRDz74oOHHx5dddlkkjRpzfZIfKt94441x4YUX5vx+5bq3eQQ6s0DS0PTwww9vmsIfImJIZ85J7AQIECBAgAABAgQIECBAgAABAgQIECBAgAABAgQIECBAgAABAgQIECBAgAABAgQIECBAgEC7CLhf3C7MNiHQsQJbtmxpuBdaXV2dl0CSO5VJk5KePXs2Wy9TA4+8bP7/L3LdddfFFVdcEUVF+S25WUjxt+V94aZnkeou7J/+9KcYPnx4/PWvf017bMn5n3vuuXH22WfH4MGDY4899mgYu3Xr1nj55Zdjzpw5cdddd0Xy/qV7kvuks2bNSnmOme7oZ2pAkuz12muvxZgxY+Kll17K+Nr98z//c0yfPj3Gjh3bcGc9uTud3JNdv359PPTQQ3HDDTfEK6+8ktWrm+lOcbpcMtUIaLppEtOUKVNiwYIFLcaiAUmLRAYQ6DIC7hd3maOUCAECBAgQIECAAAECBAgQIECAAAECBAgQIECAAAECBAgQIECAAAECBAgQIECAAAECBAgQIECAAAECBAgQIECAAIFGAfWAvAsEuoHA2rVr49hjj40NGzbkJds777wzzj///JRrFVI9nVySLaT41QMqj7lz56Y8RvWA0r/d6gHl8s03h0DnFFAPqHOem6gJECBAgAABAvkQyG915HxEZA0CBAgQIECAAAECBAgQIECAAIFCFVgREcc1Brds2bI46aSTCjVWcRHoVAKZmp3lK5FMzcYy/bisrX5A1B4/aBs0aFCsXr26oblbS8/vfve7OPXUU+P3v09+C73zz9ChQ2Px4sUxcODAtIstXbo0JkyYsPObZbHCjuffHv7JD0Nvu+226NGjRxYR/s+Q5557rsHl9ddfb9W8TIOHDBkSixYtikMOOSSrNVvyydQIM9UGdXV1kcypqalp9nGm5oGZ5hUXF0dtbW2UlJS0mFNHvN9Ng6qvr29oqFhRUdFirNkOSM7o8ssvz3sj0Gz3N45AZxNIGpuOGzeuadiPRcTxnS0P8RIgQIAAAQIECBAgQIAAAQIECBAgQIAAAQIECBAgQIAAAQIECBAgQIAAAQIECBAgQIAAAQLtLuB+cbuT25BAxwisWbMmxo4dGxs3btypAJJ7vcn9x8GDB6dcpz0aeBx33HGxcOHC6NOnz07lkmpyIcXf0n3YfCWf7i7sTTfdFJdddlm+tmm2Tt++fWPlypXx+c9/PuUeme7ot9SAJFkwuXs8efLk2LZtW5vl0HThSy+9NBKzVE+6XDLVCNhxnV//+tcxevToFr/DbVU/oF0QbUKAQKsE3C9uFZfBBAgQIECAAAECBAgQIECAAAECBAgQIECAAAECBAgQIECAAAECBAgQIECAAAECBAgQIECAAAECBAgQIECAAAECBDqDgHpAneGUxEhgJwXq6+vjhhtuiIqKip1cKeL000+PefPmRY8ePVKuVUj1dHJJtpDiVw+oPObOnZvyGNUDSv92qweUyzffHAKdU0A9oM55bqImQIAAAQIECORDoCgfi1iDAAECBAgQIECAAAECBAgQIECgWwjcExHljZneddddcc4553SLxCVJoK0FMjU7y9femZqNZfpxWVv9gKg9ftA2aNCgWL16dSSNCzM9v/rVr+Kkk06KDRs25Iu7YZ2hQ4fG4sWLY+DAgSnXXbp0aUyYMCGve6ZbbMfzbw//JJZkn8svvzyKirL7vyPy1awylUPSdPCRRx6JI488skXzbHzuvffeOPPMM1tcKxlQV1cXpaWlUVNT02x8uiaMLc0rLi5uaMhZUlJSkO9306CSpp2TJk2KDz/8MCuvbAbtsssuMX/+/Jg4cWI2w40h0O0FfvjDH8a5557b1KEqIs7q9jAACBAgQIAAAQIECBAgQIAAAQIECBAgQIAAAQIECBAgQIAAAQIECBAgQIAAAQIECBAgQIAAgZYE3C9uScjnBLqQwM7eB0zucj744IPxxS9+Ma1KWzfwGDVqVDzwwAPRr1+/NjmZQoo/m/uw+UBIdxd206ZNDfc8H3vssXxs02yNlu4pZ7qjn00DkmTDRYsWxeTJk2Pbtm1tkkPjot/5zncaGvyka8yTLpdMNQJ2DDhpJJTUBpg5c2bGXNqqfkCbAlqcAIGcBNwvzonNJAIECBAgQIAAAQIECBAgQIAAAQIECBAgQIAAAQIECBAgQIAAAQIECBAgQIAAAQIECBAgQIAAAQIECBAgQIAAAQKFLKAeUCGfjtgI5FEgqYdy4YUXRlI7INcnm1o8hVRPJ5c8Cyl+9YDKY+7cuSmPUT2g9G+3ekC5fPPNIdA5BdQD6pznJmoCBAgQIECAQD4EivKxiDUIECBAgAABAgQIECBAgAABAgS6hcB3IuKqxky/8Y1vxDXXXNMtEpckgbYWyNTsLF97Z2o2lunHZW31A6L2+EHboEGDYvXq1TFgwIC0jK+99lqMGTMmXnrppXxRb7fOOeecE3fccUfK5nBLly6NCRMmtMm+Oy664/m3h38Sw+677x4rVqyI4cOHt5hnW59FEsCBBx4Yjz76aHzyk5/MGE82PkOGDGlYa+DAgS3mVldXF6WlpVFTU9NsbLomjMnATPOKi4ujtrY2SkpKCvL9bgzqzTffjNGjR8fatWtbdGrtgMGDB8fKlStjv/32a+1U4wl0O4FvfvObkTQsbfJ8NyK+0e0gJEyAAAECBAgQIECAAAFnzj/sAAAgAElEQVQCBAgQIECAAAECBAgQIECAAAECBAgQIECAAAECBAgQIECAAAECBAi0VsD94taKGU+gEwvU19fHAw88EFOmTImkIUlrnuSu38KFC+OII47IOK0tG3hMmzYtvve970WvXr1aE3qrxhZS/Nnch21VcmkGZ7oL+8Ybb8SkSZNi1apV+djqozXOP//8uO2221Le0W4clOmOfrYNSJK1kruqX/7yl2PDhg15zSFZ7IADDoi77747krvemZ50uWSqEZBqvWzu9bZV/YC841mQAIGdFnC/eKcJLUCAAAECBAgQIECAAAECBAgQIECAAAECBAgQIECAAAECBAgQIECAAAECBAgQIECAAAECBAgQIECAAAECBAgQIECg0ATUAyq0ExEPgTYU2LJlS0yfPj1+8IMftHqXU089NX74wx9Gv379Ms4tpHo6rU4yIgopfvWAymPu3Lkpj1E9oLVpX2/1gHL55ptDoHMKqAfUOc9N1AQIECBAgACBfAgU5WMRaxAgQIAAAQIECBAgQIAAAQIECHQLgXMj4qNfCiUNje65555ukbgkCbS1QKZmZ/naO1OzsUw/LmurHxC1xw/aBg0aFKtXr44BAwakZEx+BJk0uKuurs7IfOKJJ8Yll1wSxxxzTPTu3bth7MaNG6Ompia+9a1vxXPPPZd2flFRUUPjxeRHkzs+S5cujQkTJuTriDOus+P5t4d/Y0Bf+tKX4v7774899tgjbYx1dXUNRo8++mjGPJIznTlzZpx88skN57rrrrvGBx98EOvXr48HH3wwbrjhhnjllVcyrnHcccc1NLTs06dP2nHZ+lx11VVxzTXXRHLOmZ4kv9LS0oZ3ZscnUxPGTPOKi4ujtrY2SkpKCvL9bgzq9ttvj6SBZ7pnzJgxcemll8awYcOib9++DcOSJqV//vOfY8GCBZGcxbvvvpt2/tVXX93wPfQQIJBZ4Kyzzoqqqqqmg86LiLu4ESBAgAABAgQIECBAgAABAgQIECBAgAABAgQIECBAgAABAgQIECBAgAABAgQIECBAgAABAgRaEHC/2CtCoBsK/PGPf4zk/nNyTzeb56KLLoprr7029txzzxaHt0UDj+Qu8E033RSHHnpoi/vv7IBCij/b+7A7m3Omu7DJ2v/4xz8ieQfyUX+iR48eceONN8aFF17YcI8405Ppjn5rGpAke7zzzjtRUVERc+bM2VmuhvkHHHBAXHfddTFx4sQW80jGp8slU42AdIEuWrQoTjvttKivr085pK3qB+QFziIECORVwP3ivHJajAABAgQIECBAgAABAgQIECBAgAABAgQIECBAgAABAgQIECBAgAABAgQIECBAgAABAgQIECBAgAABAgQIECBAgEAhCKgHVAinIAYC7SiQ1BCZP39+TJs2Ld56660Wd05qAM2ePTsmTZqUVd2TQqqn02JyKQYUUvzqAZXH3LlzUx6jekDqAeXy/TaHQFcTUA+oq52ofAgQIECAAAEC2QsUZT/USAIECBAgQIAAAQIECBAgQIAAgW4ucGJEPNRoMGrUqFi5cmU3J5E+gfwI5LPZWS4RZfpxWVs1FOuIPXe0ue++++IrX/lKWrIhQ4bET3/60zj88MPTjvnggw+iqqoqzj///Ni2bVvKcbk0emu6UKYfIrbUwC9d4PnwT/JNGkp+//vfz9hcr1+/fvHEE0/EIYccktYx+WHpBRdckPbzbJsHZnMeySZJI8IZM2ak3S/bH1wWFxdHbW1tlJSUZPzq1dXVRWlpadTU1DQbl+kMM81rae9CeL+3bt3a0Chx2bJlzfLeZZdd4u67725okFhUlP7/rnr55Zdj3Lhx8dJLL6U0Hjp0aCxfvjz22muvXP7xZw6BbiMwevToePzxx5vme1JEPNxtACRKgAABAgQIECBAgAABAgQIECBAgAABAgQIECBAgAABAgQIECBAgAABAgQIECBAgAABAgQI5CrgfnGucuYR6OQCSSOS5G5fchdw0aJF8eqrr8aHH37YkFWvXr3isMMOizPOOCPOPPPM2HvvvbPOdmcbeCR777vvvjFs2LA46aSTGv5qzf5ZB5pmYCHFn+192J3NOZv7zMn7smbNmvja174Wq1evbvWWyb3TpFD+t7/97Rg4cGBW89vijv4f/vCHuO666yK5p9v4vmcVTEQkOZx22mlxySWXxFFHHZVVQ57GtdPlkss99eQO+JQpU2LBggUpQ2+r+gHZOhlHgED7Cbhf3H7WdiJAgAABAgQIECBAgAABAgQIECBAgAABAgQIECBAgAABAgQIECBAgAABAgQIECBAgAABAgQIECBAgAABAgQIECDQTgLqAbUTtG0IFJpAUlMk6VH+ox/9KFauXBlvvfXWRyH2798/RowYEUkNkxNPPDF69OiRdfiFVE8n66CbDCyk+NUDKo+5c+emPMYlS5bE+PHjW33E6gG1mswEAgQKWEA9oAI+HKERIECAAAECBNpYoKiN17c8AQIECBAgQIAAAQIECBAgQIBA1xE4JCJebExn//33j1deeaXrZCcTAh0o0BbNzlqTTqYfl7VVQ7GO2LOpyZtvvhnJjyXWrl2bkmro0KGxePHirBvWLVy4MCZNmpSysVxRUVEsX748jj/++NYcy0djM/0QMZsGfqk2zad/0iDwzjvvjAsvvDBtfonPqaeemvLz119/veEsXn755ZSf9+3bt6HhXWv8fvnLX8bJJ58cGzduTLnmJz7xiVi1alV8+tOfTvl5a35wWVpaGvPnz4+ePXumzb+uri6ScTU1Nc3GZDrDTPOKi4ujtrY2SkpKmq1ZKO/3+vXrGxp6rlu3rlmMkydPjnvvvTd22223Fr8Xjz76aMMPkFM1bvzYxz7WcJaf/exnW1zHAALdWeCAAw5oaPjb5Dk0In7XnU3kToAAAQIECBAgQIAAAQIECBAgQIAAAQIECBAgQIAAAQIECBAgQIAAAQIECBAgQIAAAQIECGQl4H5xVkwGESBAgECjwKZNmxruwFZXVzfcrf3LX/4S//jHP7YD2muvvWLQoEENd4zHjRsXxxxzTOyxxx4Fg5g04EnueCd3iJMGPMld2b/97W/bxTdgwIA49NBD44QTTmi413zQQQe1qhlPwSQrEAIEuqyA+8Vd9mglRoAAAQIECBAgQIAAAQIECBAgQIAAAQIECBAgQIAAAQIECBAgQIAAAQIECBAgQIAAAQIECBAgQIAAAQIECBAg0H0F1APqvmcvcwIECOQkoB5QTmwmESBAIO8C6gHlndSCBAgQIECAAIFOI1DUaSIVKAECBAgQIECAAAECBAgQIECAQEcLFEfER12edtlll/jggw86Oib7E+gSAuXl5TF37tyUuSxZsiTGjx/fpnlef/31ccUVV6Tco7KyMioqKvK+f0fs2TSJn/zkJ3HGGWekzKtv374NjeE+//nPZ513fX19TJ8+PW699daUcy688MKYNWtWFBW1/l/LJ83qRowYEZs3b262dllZWVRVVWUdZ+PAfPsnPwQcO3ZsPP30061+j26//faYNm1aynmJ1/333x9f/vKXW53jwoULY9KkSfHhhx+mnJucx0UXXZTys0w+qSbce++9ceaZZ6aNsa6uLkpLSxuaJu74ZDrDTPOKi4sbmjGWlJQ0W7NQ3u9M725r/tmSySFJvj3+OdnqF9AEAgUmsOuuu+74z8NeEdH8f1gKLG7hECBAgAABAgQIECBAgAABAgQIECBAgAABAgQIECBAgAABAgQIECBAgAABAgQIECBAgAABAh0u4H5xhx+BAAgQIECAAAECBAi0XsD94tabmUGAAAECBAgQIECAAAECBAgQIECAAAECBAgQIECAAAECBAgQIECAAAECBAgQIECAAAECBAgQIECAAAECBAgQIECgwAXUAyrwAxIeAQIECBAgQIAAgVQC6gF5LwgQIECAAAEC3VegqPumLnMCBAgQIECAAAECBAgQIECAAIEcBNZHxMcb5/3pT3+KT33qUzksYwoBAk0FysvLY+7cuSlRlixZEuPHj29TsOuvvz6uuOKKlHtUVlZGRUVF3vfviD0bk3j//fdj8uTJsXDhwpR5XXXVVXHNNddEUVHr/hX6b3/72xg+fHhs3Lix2bqHHnpo1NTUxD777NNqy2effTZGjBgRmzdvbja3rKwsqqqqWr1mW/hneo/TvUd1dXVRWlraYJPqOf3002PevHnRo0ePVue4bdu2mDJlSixYsCDl3KOOOioeeeSR6NOnT7PPM/mkWmzIkCHx6KOPxsCBA1PulSnPTGeYaV5xcXHU1tZGSUnJdnsW0vud6d2dOHFi/OQnP4nddtstq7O98sor47rrrks59qabbopLL700q3UMItAdBf785z/Hpz/96aapvxERA7qjhZwJECBAgAABAgQIECBAgAABAgQIECBAgAABAgQIECBAgAABAgQIECBAgAABAgQIECBAgACBnATcL86JzSQCBAgQIECAAAECHSPgfnHHuNuVAAECBAgQIECAAAECBAgQIECAAAECBAgQIECAAAECBAgQIECAAAECBAgQIECAAAECBAgQIECAAAECBAgQIECAQDsIqAfUDsi2IECAAAECBAgQIJAvAfWA8iVpHQIECBAgQIBA5xQo6pxhi5oAAQIECBAgQIAAAQIECBAgQKCDBH4ZEV9o3Puxxx6L0aNHd1AotiXQdQTKy8tj7ty5KRNasmRJjB8/vk2Tvf766+OKK65IuUdlZWVUVFTkff+O2LMxiVdffTWOPvroeOONN5rl1bdv31i1alUcdthhrc5569at8eUvfzmeeeaZOPLII+Ozn/1sDB06NA4//PDYd999Y4899mj1msmEZ599NkaMGBGbN29uNr+srCyqqqpavW5b+Gd6j9O9R5lyKyoqimXLlsWJJ57Y6vwaJzz11FNx7LHHxnvvvddsjeLi4qitrY2SkpJmn2XySRfMVVddFddcc00kce/41NXVRWlpadTU1LTqDDPNSxd/Ib3fv/vd7+KYY46Jd955p1neu+yyS9x9992RvDepzHI+dBMJEGgmsHLlyjjuuOOa/v2nIuKLqAgQIECAAAECBAgQIECAAAECBAgQIECAAAECBAgQIECAAAECBAgQIECAAAECBAgQIECAAAECWQq4X5wllGEECBAgQIAAAQIECkHA/eJCOAUxECBAgAABAgQIECBAgAABAgQIECBAgAABAgQIECBAgAABAgQIECBAgAABAgQIECBAgAABAgQIECBAgAABAgQIEGgTAfWA2oTVogQIECBAgAABAgTaRkA9oLZxtSoBAgQIECBAoLMIFHWWQMVJgAABAgQIECBAgAABAgQIECBQEALzIuJfGyOZM2dOTJ06tSACEwSBzixQXl4ec+fOTZnCkiVLYvz48W2a3vXXXx9XXHFFyj0qKyujoqIi7/t3xJ6NSaxYsSJOOOGEqK+vb5bXyJEjo7q6Onr37p33nHNd8Nlnn40RI0bE5s2bmy1RVlYWVVVVrV463/5vv/12jBkzJn7961+njOW+++6LKVOmNPts3rx5ceaZZ6acM3To0Fi+fHnstdderc6vccLf/va3hrP+1a9+lXKN2bNnx3nnndfss0w+6YIpLi6O2traKCkpaTakrq4uSktLo6amplVnmGleuv0K6f3esGFDJN+pF198Me0ZJu/NjTfeGJ/5zGeiqMj/bZXzy24igQwCd999d5x99tlNR/w4Ipr/Q5kiAQIECBAgQIAAAQIECBAgQIAAAQIECBAgQIAAAQIECBAgQIAAAQIECBAgQIAAAQIECBAgQCC1gPvF3gwCBAgQIECAAAECnUjA/eJOdFhCJUCAAAECBAgQIECAAAECBAgQIECAAAECBAgQIECAAAECBAgQIECAAAECBAgQIECAAAECBAgQIECAAAECBAgQINA6AfWAWudlNAECBAgQIECAAIEOFVAPqEP5bU6AAAECBAgQ6HCBog6PQAAECBAgQIAAAQIECBAgQIAAAQKdSeA7EXFVY8Bf//rX47rrrutM8YuVQEEKlJeXx9y5c1PGtmTJkhg/fnybxn399dfHFVdckXKPysrKqKioyPv+HbFnYxI333xzzJgxI2VO06ZNi9tuuy3v+e7Mgs8++2yMGDEiNm/e3GyZsrKyqKqqavXy+fSvr6+PG264Ie17UlxcHLW1tVFSUtIszosvvjhmzZrVpmeRaY+pU6fGnDlzmu2fzqdv376x3377xQsvvJAy5tLS0pg/f3707Nlzu8/r6uoi+aympqZVZ5hpXjrXQnq/k3fjq1/9atxzzz0tvqP9+/ePf/u3f4uzzjorDjrooNh1111bnGMAAQLZCcycOTO+973vNR383Yj4RnazjSJAgAABAgQIECBAgAABAgQIECBAgAABAgQIECBAgAABAgQIECBAgAABAgQIECBAgAABAgQIhPvFXgICBAgQIECAAAECnUjA/eJOdFhCJUCAAAECBAgQIECAAAECBAgQIECAAAECBAgQIECAAAECBAgQIECAAAECBAgQIECAAAECBAgQIECAAAECBAgQINA6AfWAWudlNAECBAgQIECAAIEOFVAPqEP5bU6AAAECBAgQ6HCBog6PQAAECBAgQIAAAQIECBAgQIAAAQKdSeCsiPiPxoAnTZoUP/3pTztT/GIlUJAC5eXlMff/Zefuw+Mgy4TR3wMblZRD64IfEQgu4B6FVfCNQNlLUra0FErCHulFAWUTXpGPFXsWqDVZ0bICq4kIykLdgosvyQVqK+AxVr4KXSa4Egp5V9YVOAdhpaAVF7DspikCJeeavu+402ZmMpPMJPPxm//oPM/98bufpl62z9Pfn7W2gYGBaG9vL2vdvb290d3dnTVHT09PdHV1lTz/TORMN/GJT3wibrzxxqw9XXXVVXHxxReXvN+pBBweHo7W1tYYHR0dF6ajoyP6+vqKDj9V/1deeSV++9vfxqOPPhpXX311rF+/PmcNRx11VNx9990xe/bsndakYixZsiTuuOOOrHtvvvnm+NjHPlZ0b7tuuOWWW+LMM8/MGue4446L73//+zFr1qydvs/l09zcHNddd12cfvrpWeeRSCTi29/+dpx22mk7xRsZGYm2trZIJpNFzTDfvsbGxhgcHIyWlpadYlba+b7rrrti8eLFMTY2VvAsGxoaYv78+XH22WfH8ccfP+7sFBzIQgIEdgikfiatXbs2U+O/R8RNeAgQIECAAAECBAgQIECAAAECBAgQIECAAAECBAgQIECAAAECBAgQIECAAAECBAgQIECAAAECBQq4X1wglGUECBAgQIAAAQIEKkHA/eJKmIIaCBAgQIAAAQIECBAgQIAAAQIECBAgQIAAAQIECBAgQIAAAQIECBAgQIAAAQIECBAgQIAAAQIECBAgQIAAAQIECJRFwHtAZWEVlAABAgQIECBAgEB5BLwHVB5XUQkQIECAAAEC1SKQqJZC1UmAAAECBAgQIECAAAECBAgQIFARAsdExGC6kpaWlnjkkUcqojBFEKhmgc7Ozujv7y9bCz09PdHV1ZUzfm9vb3R3d2f9fqK9ky06X87Jxszc19HREX19feNCvf7663H66afHbbfdljXNwMBAtLe3l6KEksUYHh6O1tbWGB0dHRczV58TJS+3fzp/IpGIW2+9NU455ZRxJf3nf/5nLF68OH70ox+N+y6175577okFCxZM1MqE3997771x/PHHx9jY2Li1hxxySCSTydhnn312+i6XT3Nzc/z4xz+O1atXxxVXXJE196GHHhobNmyIt7/97b//fmRkJNra2nbk2vWTb4b59jU2Nsbg4GCk/ixOfyrxfG/bti2WLl0a69atm3BWuRYcfvjhsXz58vjIRz4Ss2bNmnQcGwnUq8CHPvShSP1ZkvFpjYgH6tVD3wQIECBAgAABAgQIECBAgAABAgQIECBAgAABAgQIECBAgAABAgQIECBAgAABAgQIECBAgEDRAu4XF01mAwECBAgQIECAAIGZE3C/eObsZSZAgAABAgQIECBAgAABAgQIECBAgAABAgQIECBAgAABAgQIECBAgAABAgQIECBAgAABAgQIECBAgAABAgQIECBQZgHvAZUZWHgCBAgQIECAAAECpRTwHlApNcUiQIAAAQIECFSfQKL6SlYxAQIECBAgQIAAAQIECBAgQIDADAo0RcSv0vn32muvePnll2ewHKkJ1IZAZ2dn9Pf3l62Znp6e6Orqyhm/t7c3uru7s34/0d7JFp0v52RjZu7r6OiIvr6+caFGRkaira0tkslk1jQDAwPR3t5eihJKFmN4eDhaW1tjdHR0XMxcfU6UvNz+6fznnHNOrFq1KhoaGsaVtHnz5pg7d25s2rRp3HeNjY0xODgYLS0tE7Uy4ff5/Jqbm2NoaCiamlJ/vP3XJ5dPev327dtj4cKF8cQTT2TN/7nPfS4uu+yySCT+11/D5Dt3+WaYb182o0o9388888wOryeffHLCeeVbsNtuu8X5558fKd9dZzalwDYTqHGB2bNnx3/8x39kdvmuiNhc421rjwABAgQIECBAgAABAgQIECBAgAABAgQIECBAgAABAgQIECBAgAABAgQIECBAgAABAgQIECidgPvFpbMUiQABAgQIECBAgEDZBdwvLjuxBAQIECBAgAABAgQIECBAgAABAgQIECBAgAABAgQIECBAgAABAgQIECBAgAABAgQIECBAgAABAgQIECBAgAABAgRmSsB7QDMlLy8BAgQIECBAgACBSQh4D2gSaLYQIECAAAECBGpIIFFDvWiFAAECBAgQIECAAAECBAgQIEBgegS2RMTsdKpf/vKX8a53vWt6MstCoEYFOjs7o7+/v2zd9fT0RFdXV874vb290d3dnfX7ifZOtuh8OScbM3NfR0dH9PX1jQs1MjISbW1tkUwms6YZGBiI9vb2UpRQshjDw8PR2toao6Oj42Lm6nOi5OX2T+U/88wzY/Xq1TFr1qys5WzevDnmzp0bmzZtGvd9Y2NjDA4ORktLy0StTPh9Pr/m5uYYGhqKpqbUv3//r08un8z1a9asiTPOOCPGxsbG1TBnzpzYsGFDfPCDH9zxXb5zl2+G+fZlM6rk8/3II4/EiSeeGC+88MKEM5toQUNDw46zlfrZufvuu0+03PcE6lrgV7/6Vey7776ZBi9HxJy6RtE8AQIECBAgQIAAAQIECBAgQIAAAQIECBAgQIAAAQIECBAgQIAAAQIECBAgQIAAAQIECBAgMBkB94sno2YPAQIECBAgQIAAgWkWcL94msGlI0CAAAECBAgQIECAAAECBAgQIECAAAECBAgQIECAAAECBAgQIECAAAECBAgQIECAAAECBAgQIECAAAECBAgQIDD9At4Dmn5zGQkQIECAAAECBAgULeA9oKLJbCBAgAABAgQI1JxAouY60hABAgQIECBAgAABAgQIECBAgEC5BR6OiA+lk9x///0xb968cucUn0BNC3R2dkZ/f3/Zeuzp6Ymurq6c8Xt7e6O7uzvr9xPtnWzR+XJONmbmvo6Ojujr6xsXamRkJNra2iKZTGZNMzAwEO3t7aUooWQxhoeHo7W1NUZHR8fFzNXnRMnL6b/XXnvF6tWrY+nSpbH77rvnLGXz5s0xd+7c2LRp07g1jY2NMTg4GC0tLRO1MuH3+fyam5tjaGgompqadoqTyydz/bZt23b0uG7duqw1nHrqqXHLLbdEQ0ND5Dt3+WaYb182o0o/37/4xS/iox/9aDz44IMTzq2QBcuXL48vfelLO4x9CBDILpD68+7YY4/N/PKRiDiCFwECBAgQIECAAAECBAgQIECAAAECBAgQIECAAAECBAgQIECAAAECBAgQIECAAAECBAgQIECgSAH3i4sEs5wAAQIECBAgQIDATAi4XzwT6nISIECAAAECBAgQIECAAAECBAgQIECAAAECBAgQIECAAAECBAgQIECAAAECBAgQIECAAAECBAgQIECAAAECBAgQmFYB7wFNK7dkBAgQIECAAAECBCYn4D2gybnZRYAAAQIECBCoJYFELTWjFwIECBAgQIAAAQIECBAgQIAAgWkRuCUiPprOdP3118e55547LYklIVCrAp2dndHf31+29np6eqKrqytn/N7e3uju7s76/UR7J1t0vpyTjZm5r6OjI/r6+saFGhkZiba2tkj9g4lsn4GBgWhvby9FCSWLMTw8HK2trTE6OjouZq4+J0peav+GhoaYP39+XHDBBXHCCSdE6r8n+mzevDnmzp0bmzZtGre0sbExBgcHo6WlZaIwE36fz6+5uTmGhoaiqalppzi5fHZdny92IpGIW2+9NU455ZTId+7yzTDfvmxG1XC+t2/fHrfddlusWLEi6+wnHOguC1KzSsVKefsQIDBe4IYbbojzzjsv84tvRcTHWBEgQIAAAQIECBAgQIAAAQIECBAgQIAAAQIECBAgQIAAAQIECBAgQIAAAQIECBAgQIAAAQIEihRwv7hIMMsJECBAgAABAgQIzISA+8UzoS4nAQIECBAgQIAAAQIECBAgQIAAAQIECBAgQIAAAQIECBAgQIAAAQIECBAgQIAAAQIECBAgQIAAAQIECBAgQIAAgWkV8B7QtHJLRoAAAQIECBAgQGByAt4DmpybXQQIECBAgACBWhJI1FIzeiFAgAABAgQIECBAgAABAgQIEJgWgZUR8YV0posvvjiuuuqqaUksCYFaFejs7Iz+/v6ytdfT0xNdXV054/f29kZ3d3fW7yfaO9mi8+WcbMzMfR0dHdHX1zcu1MjISLS1tUUymcyaZmBgINrb20tRQsliDA8PR2tra4yOjo6LmavPiZKX0v+ggw6KG2+8MebNmzdR2p2+37x5c8ydOzc2bdo0bl9jY2MMDg5GS0tLUTGzLc7n19zcHENDQ9HU1LTT1lw+u64fGxuLlStXxhVXXJG1zkMPPZN0WccAACAASURBVDQ2bNgQqX5ynbt8M8x3XrMZVdP53r59ezz00ENxzTXXxK233hpvvPHGpGY9Z86cHcYf/OAHJ7XfJgK1LrB8+fK4+uqrM9u8NCIuq/W+9UeAAAECBAgQIECAAAECBAgQIECAAAECBAgQIECAAAECBAgQIECAAAECBAgQIECAAAECBAiUXMD94pKTCkiAAAECBAgQIECg9ALuF5feVEQCBAgQIECAAAECBAgQIECAAAECBAgQIECAAAECBAgQIECAAAECBAgQIECAAAECBAgQIECAAAECBAgQIECAAAECFSbgPaAKG4hyCBAgQIAAAQIECGQT8B6Qc0GAAAECBAgQIJBAQIAAAQIECBAgQIAAAQIECBAgQKBIgdMi4jvpPYsXL44f/vCHRYawnACBTIHOzs7o7+/PijIwMBDt7e1lBevt7Y3u7u6sOXp6eqKrq6vk+WciZ7qJfN7l6ncqgMPDw9Ha2hqjo6PjwnR0dERfX1/R4Qv1f+2112Lz5s3xrW99Ky6//PKsNaSTp75PnZWGhoaC6vntb38bxx9/fDzyyCPj1icSibjnnntiwYIFBcXKt+jOO++M1J9V2T4HHnhg/PjHP453vOMdO32dy6e5uTmGhoaiqanp9+ufe+65WLhwYTzxxBNZc3zxi1+MCy64IE4++eRIJpNFzXBkZCTa2tqy7mtsbIzBwcFoaWnZKWa1ne9U8alzljrn3/72t+PWW2+NX/3qV0XNPeV77bXXRurc+BAgsLPASSedFHfccUfmL54eEWs4ESBAgAABAgQIECBAgAABAgQIECBAgAABAgQIECBAgAABAgQIECBAgAABAgQIECBAgAABAgSKFHC/uEgwywkQIECAAAECBAjMhID7xTOhLicBAgQIECBAgAABAgQIECBAgAABAgQIECBAgAABAgQIECBAgAABAgQIECBAgAABAgQIECBAgAABAgQIECBAgACBaRXwHtC0cktGgAABAgQIECBAYHIC3gOanJtdBAgQIECAAIFaEkjUUjN6IUCAAAECBAgQIECAAAECBAgQmBaBwyLiJ+lMBx54YDz11FPTklgSArUq0NnZGf39/VnbGxgYiPb29rK23tvbG93d3Vlz9PT0RFdXV8nzz0TOdBNf/OIX45JLLsna09lnnx3/8A//UPJ+pxJweHg4WltbY3R0dFyYjo6O6OvrKzr8ZPx//vOfx+LFi+PJJ5/Mme/888+Pv/u7v4uGhoYJa9q6dWv8+Z//edx3331Z165evTrOO++8CeNMtOD666+PVF3ZPvPmzYt169bFnnvuudPXuXyam5tjaGgompqadlq/Zs2aOOOMM2JsbGxcmjlz5sT3v//9WLlyZSSTyaJmODIyEm1tbVn3NTY2xuDgYLS0tOwUs9rOd7a5PP/88zvmct1118VPfvL7/8mRc9QHHHBA/NM//VPsu+++Ex0H3xOoO4GDDjoonn766cy+D4+IR+sOQsMECBAgQIAAAQIECBAgQIAAAQIECBAgQIAAAQIECBAgQIAAAQIECBAgQIAAAQIECBAgQIDAVAXcL56qoP0ECBAgQIAAAQIEpkHA/eJpQJaCAAECBAgQIECAAAECBAgQIECAAAECBAgQIECAAAECBAgQIECAAAECBAgQIECAAAECBAgQIECAAAECBAgQIECAwMwKeA9oZv1lJ0CAAAECBAgQIFCQgPeACmKyiAABAgQIECBQ0wKJmu5OcwQIECBAgAABAgQIECBAgAABAuUQeFNE/C4z8MjISMyaNascucQkUBcCnZ2d0d/fn7XXgYGBaG9vL6tDb29vdHd3Z83R09MTXV1dJc8/EznTTdx+++2xZMmSrD196EMfinvuuSfe+ta3Tqrnq666Kr7zne/E+eefH21tbfGOd7xjUnEyNw0PD0dra2uMjo6Oi9XR0RF9fX1F55is/8aNG2PRokWxZcuWnDlTsVesWBGJxMR/BfGJT3wibrzxxqyxzjrrrPjmN79ZUJxcxYyNjcXHP/7xuOmmm7IuyeWXy6e5uTmGhoaiqalpp3jbtm2LpUuXxrp167LmOf744+Pll1+Ohx56qKgZpv58TZ2jZDI5bl9jY2MMDg5GS0vLTt9V2/me6PC++OKLkfo5dM0118Rrr72Wdfkf/MEfxD/+4z/Ghz/84YnC+Z5AXQls3bo19txzz117fnNEvFpXEJolQIAAAQIECBAgQIAAAQIECBAgQIAAAQIECBAgQIAAAQIECBAgQIAAAQIECBAgQIAAAQIESiHgfnEpFMUgQIAAAQIECBAgUEYB94vLiCs0AQIECBAgQIAAAQIECBAgQIAAAQIECBAgQIAAAQIECBAgQIAAAQIECBAgQIAAAQIECBAgQIAAAQIECBAgQIAAgcoR8B5Q5cxCJQQIECBAgAABAgSyCngPyMEgQIAAAQIECBBICSQwECBAgAABAgQIECBAgAABAgQIEJiEwBMR8X+m923cuDGOOOKISYSxhQCBlEBnZ2f09/dnxRgYGIj29vayQvX29kZ3d3fWHD09PdHV1VXy/DORM93E448/Hh/+8IfjpZdeGtdXY2NjDA4ORktLS9E9j4yMRFtbWySTyd/vfde73hVnnnlmnHXWWfHHf/zHsfvuuxcdd3h4OFpbW2N0dHTc3o6Ojujr6ys65lT8V69eHX/5l3+ZM+duu+0Wa9eujSVLlkxY1/XXXx/nn39+1nWHHHLIDst99tlnwji5Frzwwgsxb968eOyxx7IuSfVy3nnnjfsul09zc3MMDQ1FU1PTuD355pSvgXwzzHam0rFyndVqO9+FDvfHP/5xnHTSSbFly5YZ+1lZaK3WEagUgYcffjiOPPLIzHL+34h4b6XUpw4CBAgQIECAAAECBAgQIECAAAECBAgQIECAAAECBAgQIECAAAECBAgQIECAAAECBAgQIECg6gTcL666kSmYAAECBAgQIECgngTcL66naeuVAAECBAgQIECAAAECBAgQIECAAAECBAgQIECAAAECBAgQIECAAAECBAgQIECAAAECBAgQIECAAAECBAgQIECgzgW8B1TnB0D7BAgQIECAAAEClS3gPaDKno/qCBAgQIAAAQLTJZCYrkTyECBAgAABAgQIECBAgAABAgQI1JTA7RHxkXRHN910U3R2dtZUg5ohMJ0Cqd8//f39WVMODAxEe3t7Wcvp7e2N7u7urDl6enqiq6ur5PlnIme6iZGRkWhra4tkMpm1r8997nNx2WWXRSJR3P+F/sADD8SCBQvi1VdfHRe3sbExBgcHo6WlpWjL4eHhaG1tjdHR0XF7Ozo6oq+vr+iYU/Hftm1bLF26NNatW5cz73ve855Yv359HHDAAXlry9dbyv/WW2+NU045pej+0hvuuuuuWLx4cYyNjY2L8aY3vSnuv//+OProo8d9l8unubk5hoaGoqmpadyeVI6VK1fGFVdcUVS9+WaY76zmOlOVcr5THi+99FI89dRT8dOf/jQ2btwYDz30UDz99NNx8803x8knn1yUUyresmXLYtWqVdP6s6qoIi0mUGECqT8fzjrrrMyqvhcRk/+hWmH9KYcAAQIECBAgQIAAAQIECBAgQIAAAQIECBAgQIAAAQIECBAgQIAAAQIECBAgQIAAAQIECBCYdgH3i6edXEICBAgQIECAAAEChQu4X1y4lZUECBAgQIAAAQIECBAgQIAAAQIECBAgQIAAAQIECBAgQIAAAQIECBAgQIAAAQIECBAgQIAAAQIECBAgQIAAAQIEqlzAe0BVPkDlEyBAgAABAgQI1LaA94Bqe766I0CAAAECBAgUKpAodKF1BAgQIECAAAECBAgQIECAAAECBDIELo+Iz6X/e8WKFfHlL38ZEAECkxTo7OyM/v7+rLsHBgaivb19kpEL29bb2xvd3d1ZF/f09ERXV1dhgYpYNRM5M8u77rrrYtmyZVkrnjNnTmzYsCE++MEPFtzRtm3bYunSpbFu3bqse+bNm7fjuz333LPgmOmFw8PD0draGqOjo+P2dnR0ROofgBT7mar/P//zP8f8+fNjy5YtOVOfc845sWrVqmhoaMi55uWXX45FixbFQw89VHK3kZGRaGtri2QymTX2UUcdFXfffXfMnj173Pe5fJqbm2NoaCiampqyxnzuuedi4cKF8cQTTxQ8knwzzNdDY2NjDA4ORktLy7hclXC+b7nlljjzzDOzOlxwwQVx7bXXRiJR3F9TTfXcFjwUCwnUiMBnPvOZuPLKKzO7uSIiPl8j7WmDAAECBAgQIECAAAECBAgQIECAAAECBAgQIECAAAECBAgQIECAAAECBAgQIECAAAECBAgQmH4B94un31xGAgQIECBAgAABAgULuF9cMJWFBAgQIECAAAECBAgQIECAAAECBAgQIECAAAECBAgQIECAAAECBAgQIECAAAECBAgQIECAAAECBAgQIECAAAECBKpdwHtA1T5B9RMgQIAAAQIECNS0gPeAanq8miNAgAABAgQIFCyQKHilhQQIECBAgAABAgQIECBAgAABAgT+S+D0iPh2+j9PPPHEuOOOO/gQIDBJgc7Ozujv78+6e2BgINrb2ycZubBtvb290d3dnXVxT09PdHV1FRaoiFUzkTOzvGeffTbmz58fP//5z7NWfcwxx8TatWvjne9854RdjY2NxZVXXpnX6dprr41PfepTE8bKtmB4eDhaW1tjdHR03NcdHR3R19dXdNyp+qd6Tp2Nz372szlz77bbbvG9730vTj755Lz1XXfddbFs2bKca1K1rlixIhKJwv9Ko5CZXHrppfE3f/M3WfPm8mlubo6hoaFoamrKWe+aNWvijDPOiFQNhXzyzXBkZCTa2toimUyOC9XY2BiDg4PR0tIy7rtKON8/+tGP4s/+7M/i9ddfH1dfyi9V+8EHH1wI0Y41Kc/UOVm1atWM/awsuFgLCVSIwOLFi+POO+/MrOaMiPhOhZSnDAIECBAgQIAAAQIECBAgQIAAAQIECBAgQIAAAQIECBAgQIAAAQIECBAgQIAAAQIECBAgQKD6BNwvrr6ZqZgAAQIECBAgQKCOBNwvrqNha5UAAQIECBAgQIAAAQIECBAgQIAAAQIECBAgQIAAAQIECBAgQIAAAQIECBAgQIAAAQIECBAgQIAAAQIECBAgQKDeBbwHVO8nQP8ECBAgQIAAAQIVLeA9oIoej+IIECBAgAABAtMmkJi2TBIRIECAAAECBAgQIECAAAECBAjUksCfRMRP0w3tt99+8eyzz9ZSf3ohMK0CnZ2d0d/fnzXnwMBAtLe3l7We3t7e6O7uzpqjp6cnurq6Sp5/JnLu2sRVV10Vn/70p3P29t73vjfWrFkTH/jAB3Ku2bZtW1x55ZVx6aWX5lxz8MEHx4YNG2L//feflOPw8HC0trbG6OjouP0dHR3R19dXdNxS+L/44otx4oknxsMPP5wz/xFHHBF33nln7L333jnX/Nu//Vscc8wx8ctf/jLrmt122y1uvPHGSP0+SSQm/muNsbGxWLt2bXz0ox+NN954I2vMfffdNx544IH4oz/6o6zf5/Jpbm6OoaGhaGpqynsmli5dGuvWrStoLvlmODIyEm1tbZFMJsfFamxsjMHBwWhpacmaZ6bP9wsvvBDz5s2Lxx57LGt955xzTqxatSoaGhoKcvrZz34Wxx57bKTi7vqZyKKgBBYRqEGB1J87zz33XGZn74+If63BVrVEgAABAgQIECBAgAABAgQIECBAgAABAgQIECBAgAABAgQIECBAgAABAgQIECBAgAABAgQITI+A+8XT4ywLAQIECBAgQIAAgUkJuF88KTabCBAgQIAAAQIECBAgQIAAAQIECBAgQIAAAQIECBAgQIAAAQIECBAgQIAAAQIECBAgQIAAAQIECBAgQIAAAQIECFSjgPeAqnFqaiZAgAABAgQIEKgbAe8B1c2oNUqAAAECBAgQyCuQ4EOAAAECBAgQIECAAAECBAgQIEBgkgKvRkRDeu9vfvObeNvb3jbJULYRqG+Bzs7O6O/vz4owMDAQ7e3tZQXq7e2N7u7urDl6enqiq6ur5PlnIueuTbz88suxZMmSuO+++/L29xd/8Rdx/vnnxwc+8IHYc889Y2xsLP793/897rjjjrj00ktj06ZNeff//d///Y79k/0MDw9Ha2trjI6OjgvR0dERfX19RYculf8DDzwQCxYsiFdfTf2RkP1TyBnKV0866he+8IVYsWJF7LHHHjlzbdu2La655pq45JJL4o033ph0TbnqaW5ujqGhoWhqasprnm9mu27MN8ORkZFoa2uLZDI5Ll9jY2MMDg5GS0tL1lpm+nynfp8sW7YsVq1aldPqoosuir/927/NO9PU5scff3yHw9NPP5011lFHHRV33313zJ49u+jfCzYQqFWB1J9Tb3/72zPbey0i3lSr/eqLAAECBAgQIECAAAECBAgQIECAAAECBAgQIECAAAECBAgQIECAAAECBAgQIECAAAECBAgQmDYB94unjVoiAgQIECBAgAABAoULuF9cuJWVBAgQIECAAAECBAgQIECAAAECBAgQIECAAAECBAgQIECAAAECBAgQIECAAAECBAgQIECAAAECBAgQIECAAAECBGpEwHtANTJIbRAgQIAAAQIECNSWgPeAamueuiFAgAABAgQITEUgMZXN9hIgQIAAAQIECBAgQIAAAQIECNS1wHBE/Le0wL333hvHHXdcXYNonsBkBTo7O6O/v3+y2wve19PTE11dXePW9/b2Rnd3d8Fxil3Y0dERfX19O20rd850smy5MwvZuHFjLFq0KLZs2VJsWwWtX7hwYdx+++2x5557FrQ+26Lh4eFobW2N0dHRcV9P1F+upPn8c52TbLHGxsZi5cqVccUVV+Tsb5999on7778/Dj300JxrXn755ViyZEncd999eZ3e9ra3xYUXXhinnnpqvPvd746GhobYvn17/OIXv4g1a9bE1772tUj9o5h8n2OOOSZ+8IMfxOzZs3Muy+XT3NwcQ0ND0dTUlDdHIS6FnNGRkZFoa2uLZDI5Ll9jY2MMDg5GS0tLzlpm+nw/+OCDceyxx8arr6buFGT/ZJtpamWq93/5l3+J66+/Pm6++eZ44403csa49tpr41Of+tSkf4/ZSKAWBVI/TxcsWJDZ2v+MiNw/MGoRQU8ECBAgQIAAAQIECBAgQIAAAQIECBAgQIAAAQIECBAgQIAAAQIECBAgQIAAAQIECBAgQIBAOQTcLy6HqpgECBAgQIAAAQIEpijgfvEUAW0nQIAAAQIECBAgQIAAAQIECBAgQIAAAQIECBAgQIAAAQIECBAgQIAAAQIECBAgQIAAAQIECBAgQIAAAQIECBAgUH0C3gOqvpmpmAABAgQIECBAoA4EvAdUB0PWIgECBAgQIECgQIFEgessI0CAAAECBAgQIECAAAECBAgQILCrwP+IiLPSv3j11VfHRRddRIkAgUkIdHZ2Rn9//yR2Frelp6cnurq6xm3q7e2N7u7u4oIVsbqjoyP6+vp22lHunOlk2XLvWvrGjRtj0aJFsWXLliK6mnjpe97znli/fn0ccMABEy/Os2J4eDhaW1tjdHR03KpC+ssWOp9/rnOSq8QXX3wxTjzxxHj44YdzdnHWWWfFDTfcEA0NDTnXlGsOmQnnzJkTd999dxx55JF5Z5LLp7m5OYaGhqKpqWnCmT733HOxcOHCeOKJJ/KuzTfDkZGRaGtri2QyOS5GY2NjDA4ORktLS9745XIt5Hy//vrrsWzZsli9evWEXpNd8N73vnfH77P99ttvsiHsI1CTAl/96lfj4osvzuztpoj47zXZrKYIECBAgAABAgQIECBAgAABAgQIECBAgAABAgQIECBAgAABAgQIECBAgAABAgQIECBAgACB6RRwv3g6teUiQIAAAQIECBAgUKCA+8UFQllGgAABAgQIECBAgAABAgQIECBAgAABAgQIECBAgAABAgQIECBAgAABAgQIECBAgAABAgQIECBAgAABAgQIECBAoHYEvAdUO7PUCQECBAgQIECAQA0JeA+ohoapFQIECBAgQIDAFAUSU9xvOwECBAgQIECAAAECBAgQIECAQP0KXBgRX02339HREX19ffWroXMCUxDo7OyM/v7+KUQobGtPT090dXWNW9zb2xvd3d2FBZnEqmw/H8qds9ifTQ8//HAsWbIknn322Ul0OH7LgQceGOvWrYv3ve99U443PDwcra2tMTo6Oi7WZH/25vPPdU7yNfLAAw/EggUL4tVXX826bLfddou77rorFi5cmNdj48aNsWjRotiyZcuU3XYNMGfOnPjhD38Yf/qnfzph7Fw+zc3NMTQ0FE1NTRPGSC1Ys2ZNnHHGGTE2NpZzfb4ZjoyMRFtbWySTyXH7GxsbY3BwMFpaWiasZSbP9zPPPLNj7k8++eSEdRa7IHWu1q5du+P3rg8BAjsLZPnfFhdFxNc4ESBAgAABAgQIECBAgAABAgQIECBAgAABAgQIECBAgAABAgQIECBAgAABAgQIECBAgAABAgSmKOB+8RQBbSdAgAABAgQIECBQDgH3i8uhKiYBAgQIECBAgAABAgQIECBAgAABAgQIECBAgAABAgQIECBAgAABAgQIECBAgAABAgQIECBAgAABAgQIECBAgACBihbwHlBFj0dxBAgQIECAAAEC9SrgPaB6nby+CRAgQIAAAQLjBRJQCBAgQIAAAQIECBAgQIAAAQIECExS4M8iYkN672GHHRY/+clPJhnKNgL1LZDlL/HLAtLT0xNdXV3jYvf29kZ3d3dZcqaCdnR0RF9f307xy50znSxb7lyN/vrXv45PfvKT8b3vfW9KFh/5yEfi61//erzzne+cUpz05uHh4WhtbY3R0dFx8YrpL3NzPv9c5yRfM2NjY3HRRRfFNddck3PZEUccEXfeeWfsvffeeV1Sf5acfPLJ8eyzz5bELxVk//33j9tuuy1SNRTyyeXT3NwcQ0ND0dTUVEiY2LZtWyxdujTWrVuXc32+GY6MjERbW1skk8lx+xsbG2NwcDBaWloKqmUmz/fjjz++o4+nn366oFoLXfSVr3wlLr744kgk/HVXoWbW1Y/A4YcfHo8++mhmw/Mj4h/rR0CnBAgQIECAAAECBAgQIECAAAECBAgQIECAAAECBAgQIECAAAECBAgQIECAAAECBAgQIECAQJkE3C8uE6ywBAgQIECAAAECBKYi4H7xVPTsJUCAAAECBAgQIECAAAECBAgQIECAAAECBAgQIECAAAECBAgQIECAAAECBAgQIECAAAECBAgQIECAAAECBAgQIFCVAt4DqsqxKZoAAQIECBAgQKDWBbwHVOsT1h8BAgQIECBAoHCBROFLrSRAgAABAgQIECBAgAABAgQIECCwk8BbI+KlzF955ZVX4s1vfjMmAgSKFOjs7Iz+/v4idxW/vKenJ7q6usZt7O3tje7u7uIDFrijo6Mj+vr6dlpd7pzpZNly5yt7bGwsNm7cGBdeeGEMDQ0V2OH/WnbEEUfEV77ylTjmmGMikSjd//0+PDwcra2tMTo6Oq6eYvtLB8jnn+ucTITxm9/8JubPnx8/+9nPci5N+SxfvnyiUPHSSy/F+eefH9/97ncnXDvRglNPPTVWr14df/iHfzjR0t9/n8unubl5x7loamoqOFa++aWC5JvhyMhItLW1RTKZHJevsbExBgcHo6WlpeBaZvJ8//rXv44zzzwz7rvvvoLrzbVwr732iltuuSVOOumkkv5em3JhAhCoEIHf/e538Za3vGXXalI/BH9bISUqgwABAgQIECBAgAABAgQIECBAgAABAgQIECBAgAABAgQIECBAgAABAgQIECBAgAABAgQIEKheAfeLq3d2KidAgAABAgQIEKhRAfeLa3Sw2iJAgAABAgQIECBAgAABAgQIECBAgAABAgQIECBAgAABAgQIECBAgAABAgQIECBAgAABAgQIECBAgAABAgQIECCQX8B7QE4IAQIECBAgQIAAgQoT8B5QhQ1EOQQIECBAgACBGRZIzHB+6QkQIECAAAECBAgQIECAAAECBKpb4P+LiPekW3jwwQdj7ty51d2R6gnMgEBnZ2f09/eXPXNPT090dXWNy9Pb2xvd3d1ly9/R0RF9fX07xS93znSybLkLbfT555+PdevWxQ9+8IPYuHFjbN68eaetTU1NceSRR8aJJ54Yixcvjv3337/Q0EWtGx4ejtbW1hgdHR23b7L95fPPdU4KKXr9+vVxwgknxBtvvJF1ecpscHAwDj744ELCxWOPPRbLly+Pu+66q6D1mYtSdaT6fP/73x+JRHF/HZLLp7m5OYaGhiLVR6GfsbGxWLlyZVxxxRVZt+Sb4cjISLS1tUUymRy3t7GxcYdlS0tLoaXstG4mzvf27dt3/J5K/bx54okniq57jz32iGXLlsUll1wSe+21V9H7bSBQLwKpn1NHH310ZrtPRsQf10v/+iRAgAABAgQIECBAgAABAgQIECBAgAABAgQIECBAgAABAgQIECBAgAABAgQIECBAgAABAgTKLuB+cdmJJSBAgAABAgQIECBQuID7xYVbWUmAAAECBAgQIECAAAECBAgQIECAAAECBAgQIECAAAECBAgQIECAAAECBAgQIECAAAECBAgQIECAAAECBAgQIECgxgS8B1RjA9UOAQIECBAgQIBAdQt4D6i656d6AgQIECBAgECpBRKlDigeAQIECBAgQIAAAQIECBAgQIBAXQmsiYil6Y5XrVoVn/zkJ+sKQLMECBAgUH6BrVu3xoYNG2LdunWRTCbjueeei9SvpT8NDQ2x//77xzHHHBNLliyJ1tbWmD17dvkLk2HSAs8//3ysX78+7rzzzkj9Y6Znn302XnvttZ3ive1tb4sDDzwwFi1aFO3t7XHYYYdFatY+BAjkTL3RjAAAIABJREFUF/j6178eF1xwQeaitRFxGjcCBAgQIECAAAECBAgQIECAAAECBAgQIECAAAECBAgQIECAAAECBAgQIECAAAECBAgQIECAQIkE3C8uEaQwBAgQIECAAAECBEoh4H5xKRTFIECAAAECBAgQIECAAAECBAgQIECAAAECBAgQIECAAAECBAgQIECAAAECBAgQIECAAAECBAgQIECAAAECBAgQIFCVAt4DqsqxKZoAAQIECBAgQKBWBbwHVKuT1RcBAgQIECBAYHICiclts4sAAQIECBAgQIAAAQIECBAgQIDADoGuiOhJW3z84x+PG2+8EQ0BAgQIECBAgAABAjMkcPbZZ8c3v/nNzOzdEdE7Q+VIS4AAAQIECBAgQIAAAQIECBAgQIAAAQIECBAgQIAAAQIECBAgQIAAAQIECBAgQIAAAQIECNSegPvFtTdTHREgQIAAAQIECFSxgPvFVTw8pRMgQIAAAQIECBAgQIAAAQIECBAgQIAAAQIECBAgQIAAAQIECBAgQIAAAQIECBAgQIAAAQIECBAgQIAAAQIECBCYmoD3gKbmZzcBAgQIECBAgACBkgp4D6iknIIRIECAAAECBKpeIFH1HWiAAAECBAgQIECAAAECBAgQIEBgJgUWRMT6dAGHHXZY/OQnP5nJeuQmQIAAAQIECBAgUNcChx9+eDz66KOZBgsj4t66RtE8AQIECBAgQIAAAQIECBAgQIAAAQIECBAgQIAAAQIECBAgQIAAAQIECBAgQIAAAQIECBAgUEoB94tLqSkWAQIECBAgQIAAgSkKuF88RUDbCRAgQIAAAQIECBAgQIAAAQIECBAgQIAAAQIECBAgQIAAAQIECBAgQIAAAQIECBAgQIAAAQIECBAgQIAAAQIECFSvgPeAqnd2KidAgAABAgQIEKhBAe8B1eBQtUSAAAECBAgQmIJAYgp7bSVAgAABAgQIECBAgAABAgQIECDw1oh4KZNh69at0djYSIYAAQIECBAgQIAAgWkWGB0djVmzZu2a9Q8j4rfTXIp0BAgQIECAAAECBAgQIECAAAECBAgQIECAAAECBAgQIECAAAECBAgQIECAAAECBAgQIECAQO0KuF9cu7PVGQECBAgQIECAQJUJuF9cZQNTLgECBAgQIECAAAECBAgQIECAAAECBAgQIECAAAECBAgQIECAAAECBAgQIECAAAECBAgQIECAAAECBAgQIECAAIHSCngPqLSeohEgQIAAAQIECBCYtID3gCZNZyMBAgQIECBAoGYFEjXbmcYIECBAgAABAgQIECBAgAABAgSmS+CxiHhfOtn9998f8+bNm67c8hAgQIAAAQIECBAg8L8FkslkHHvssZkej0fEIYAIECBAgAABAgQIECBAgAABAgQIECBAgAABAgQIECBAgAABAgQIECBAgAABAgQIECBAgAABAiUWcL+4xKDCESBAgAABAgQIEJiMgPvFk1GzhwABAgQIECBAgAABAgQIECBAgAABAgQIECBAgAABAgQIECBAgAABAgQIECBAgAABAgQIECBAgAABAgQIECBAgEBNCXgPqKbGqRkCBAgQIECAAIFqFfAeULVOTt0ECBAgQIAAgfIJJMoXWmQCBAgQIECAAAECBAgQIECAAIE6EeiLiI50r1deeWV8+tOfrpPWtUmAAAECBAgQIECgcgS+8pWvxIoVKzIL6o+IzsqpUCUECBAgQIAAAQIECBAgQIAAAQIECBAgQIAAAQIECBAgQIAAAQIECBAgQIAAAQIECBAgQIBAjQi4X1wjg9QGAQIECBAgQIBAdQu4X1zd81M9AQIECBAgQIAAAQIECBAgQIAAAQIECBAgQIAAAQIECBAgQIAAAQIECBAgQIAAAQIECBAgQIAAAQIECBAgQIAAgRIIeA+oBIhCECBAgAABAgQIEJiqgPeApipoPwECBAgQIECg9gQStdeSjggQIECAAAECBAgQIECAAAECBKZZ4FMRcW0656mnnhpr166d5hKkI0CAAAECBAgQIEBg6dKl8d3vfjcTYllEXEeGAAECBAgQIECAAAECBAgQIECAAAECBAgQIECAAAECBAgQIECAAAECBAgQIECAAAECBAgQIFBiAfeLSwwqHAECBAgQIECAAIHJCLhfPBk1ewgQIECAAAECBAgQIECAAAECBAgQIECAAAECBAgQIECAAAECBAgQIECAAAECBAgQIECAAAECBAgQIECAAAECBAjUlID3gGpqnJohQIAAAQIECBCoVgHvAVXr5NRNgAABAgQIECifQKJ8oUUmQIAAAQIECBAgQIAAAQIECBCoE4EjI+KhdK/Nzc3xzDPP1Enr2iRAgAABAgQIECBQOQIHHHBAbNq0KbOgoyJiY+VUqBICBAgQIECAAAECBAgQIECAAAECBAgQIECAAAECBAgQIECAAAECBAgQIECAAAECBAgQIECgRgTcL66RQWqDAAECBAgQIECgugXcL67u+ameAAECBAgQIECAAAECBAgQIECAAAECBAgQIECAAAECBAgQIECAAAECBAgQIECAAAECBAgQIECAAAECBAgQIECAQAkEvAdUAkQhCBAgQIAAAQIECExVwHtAUxW0nwABAgQIECBQewKJ2mtJRwQIECBAgAABAgQIECBAgAABAjMg8EpEvDmd9xe/+EWk/nLShwABAgQIECBAgACB6RF45pln4t3vfndmst9FxFumJ7ssBAgQIECAAAECBAgQIECAAAECBAgQIECAAAECBAgQIECAAAECBAgQIECAAAECBAgQIECAQB0KuF9ch0PXMgECBAgQIECAQOUIuF9cObNQCQECBAgQIECAAAECBAgQIECAAAECBAgQIECAAAECBAgQIECAAAECBAgQIECAAAECBAgQIECAAAECBAgQIECAAIEZFvAe0AwPQHoCBAgQIECAAIH6FvAeUH3PX/cECBAgQIAAgVwCCTQECBAgQIAAAQIECBAgQIAAAQIESiCQjIjWdJzvfOc7cdppp5UgrBAECBAgQIAAAQIECBQisGbNmjj99NMzlw5GxLxC9lpDgAABAgQIECBAgAABAgQIECBAgAABAgQIECBAgAABAgQIECBAgAABAgQIECBAgAABAgQIEJiEgPvFk0CzhQABAgQIECBAgECpBNwvLpWkOAQIECBAgAABAgQIECBAgAABAgQIECBAgAABAgQIECBAgAABAgQIECBAgAABAgQIECBAgAABAgQIECBAgAABAgSqXsB7QFU/Qg0QIECAAAECBAhUs4D3gKp5emonQIAAAQIECJRPIFG+0CITIECAAAECBAgQIECAAAECBAjUkUBvRHwm3e9f/dVfxde+9rU6al+rBAgQIECAAAECBGZW4MILL4xrrrkms4gvR0TXzFYlOwECBAgQIECAAAECBAgQIECAAAECBAgQIECAAAECBAgQIECAAAECBAgQIECAAAECBAgQIFDDAu4X1/BwtUaAAAECBAgQIFD5Au4XV/6MVEiAAAECBAgQIECAAAECBAgQIECAAAECBAgQIECAAAECBAgQIECAAAECBAgQIECAAAECBAgQIECAAAECBAgQIEBgmgS8BzRN0NIQIECAAAECBAgQyCbgPSDnggABAgQIECBAIJtAAgsBAgQIECBAgAABAgQIECBAgACBEgj8XxHxvXScI488Mh566KEShBWCAAECBAgQIECAAIFCBI466qjYuHFj5tKPRMT/U8heawgQIECAAAECBAgQIECAAAECBAgQIECAAAECBAgQIECAAAECBAgQIECAAAECBAgQIECAAAECkxBwv3gSaLYQIECAAAECBAgQKJWA+8WlkhSHAAECBAgQIECAAAECBAgQIECAAAECBAgQIECAAAECBAgQIECAAAECBAgQIECAAAECBAgQIECAAAECBAgQIECAQNULeA+o6keoAQIECBAgQIAAgWoW8B5QNU9P7QQIECBAgACB8gkkyhdaZAIECBAgQIAAAQIECBAgQIAAgToSeEdE/Dqz35GRkZg1a1YdEWiVAAECBAgQIECAwMwIbN26Nfbcc89dk78zIp6fmYpkJUCAAAECBAgQIECAAAECBAgQIECAAAECBAgQIECAAAECBAgQIECAAAECBAgQIECAAAECBOpAwP3iOhiyFgkQIECAAAECBCpTwP3iypyLqggQIECAAAECBAgQIECAAAECBAgQIECAAAECBAgQIECAAAECBAgQIECAAAECBAgQIECAAAECBAgQIECAAAECBAjMkID3gGYIXloCBAgQIECAAAEC3gNyBggQIECAAAECBHIJJNAQIECAAAECBAgQIECAAAECBAgQKJHAzyLikHSse+65JxYuXFii0MIQIECAAAECBAgQIJBLYP369XH88cdnfv1YRBxKjAABAgQIECBAgAABAgQIECBAgAABAgQIECBAgAABAgQIECBAgAABAgQIECBAgAABAgQIECBQZgH3i8sMLDwBAgQIECBAgACBbALuFzsXBAgQIECAAAECBAgQIECAAAECBAgQIECAAAECBAgQIECAAAECBAgQIECAAAECBAgQIECAAAECBAgQIECAAAECBAjsIuA9IEeCAAECBAgQIECAwAwIeA9oBtClJECAAAECBAhUiUCiSupUJgECBAgQIECAAAECBAgQIECAQOUL3BAR56TLXLlyZXzhC1+o/KpVSIAAAQIECBAgQKDKBS699NK47LLLMrv4RkScW+VtKZ8AAQIECBAgQIAAAQIECBAgQIAAAQIECBAgQIAAAQIECBAgQIAAAQIECBAgQIAAAQIECBCofAH3iyt/RiokQIAAAQIECBCoQQH3i2twqFoiQIAAAQIECBAgQIAAAQIECBAgQIAAAQIECBAgQIAAAQIECBAgQIAAAQIECBAgQIAAAQIECBAgQIAAAQIECBAgMDUB7wFNzc9uAgQIECBAgAABApMS8B7QpNhsIkCAAAECBAjUhUCiLrrUJAECBAgQIECAAAECBAgQIECAwHQIdEbETelE8+fPj/vuu2868spBgAABAgQIECBAoK4FjjvuuNiwYUOmwVkR0VfXKJonQIAAAQIECBAgQIAAAQIECBAgQIAAAQIECBAgQIAAAQIECBAgQIAAAQIECBAgQIAAAQIEpkPA/eLpUJaDAAECBAgQIECAwC4C7hc7EgQIECBAgAABAgQIECBAgAABAgQIECBAgAABAgQIECBAgAABAgQIECBAgAABAgQIECBAgAABAgQIECBAgAABAgQI7CLgPSBHggABAgQIECBAgMAMCHgPaAbQpSRAgAABAgQIVIlAokrqVCYBAgQIECBAgAABAgQIECBAgEDlCxwUET9Pl9nQ0BCvvPJK7LbbbpVfuQoJECBAgAABAgQIVKnAG2+8EW95y1vitddey+zg4Ih4qkpbUjYBAgQIECBAgAABAgQIECBAgAABAgQIECBAgAABAgQIECBAgAABAgQIECBAgAABAgQIECBQPQLuF1fPrFRKgAABAgQIECBQIwLuF9fIILVBgAABAgQIECBAgAABAgQIECBAgAABAgQIECBAgAABAgQIECBAgAABAgQIECBAgAABAgQIECBAgAABAgQIECBAoLQC3gMqradoBAgQIECAAAECBCYU8B7QhEQWECBAgAABAgTqWiBR191rngABAgQIECBAgAABAgQIECBAoNQCT0fEH6WD3n///TFv3rxS5xCPAAECBAgQIECAAIH/LZBMJuPYY4/N9Pi3iDgQEAECBAgQIECAAAECBAgQIECAAAECBAgQIECAAAECBAgQIECAAAECBAgQIECAAAECBAgQIEBgmgTcL54maGkIECBAgAABAgQIpATcL3YOCBAgQIAAAQIECBAgQIAAAQIECBAgQIAAAQIECBAgQIAAAQIECBAgQIAAAQIECBAgQIAAAQIECBAgQIAAAQIECBDIIeA9IEeDAAECBAgQIECAwDQKeA9oGrGlIkCAAAECBAhUoUCiCmtWMgECBAgQIECAAAECBAgQIECAQOUK3BQRnenyLrvssvj85z9fudWqjAABAgQIECBAgECVC1x++eWxcuXKzC76IuKsKm9L+QQIECBAgAABAgQIECBAgAABAgQIECBAgAABAgQIECBAgAABAgQIECBAgAABAgQIECBAgED1CLhfXD2zUikBAgQIECBAgEANCLhfXAND1AIBAgQIECBAgAABAgQIECBAgAABAgQIECBAgAABAgQIECBAgAABAgQIECBAgAABAgQIECBAgAABAgQIECBAgACB8gh4D6g8rqISIECAAAECBAgQyCrgPSAHgwABAgQIECBAIJ9AAg8BAgQIECBAgAABAgQIECBAgACBEgp8PCJuTMc77rjj4t577y1heKEIECBAgAABAgQIEMgUWLBgQdx3332Zv3R2RHyTEgECBAgQIECAAAECBAgQIECAAAECBAgQIECAAAECBAgQIECAAAECBAgQIECAAAECBAgQIEBgmgTcL54maGkIECBAgAABAgQIpATcL3YOCBAgQIAAAQIECBAgQIAAAQIECBAgQIAAAQIECBAgQIAAAQIECBAgQIAAAQIECBAgQIAAAQIECBAgQIAAAQIECBDIIeA9IEeDAAECBAgQIECAwDQKeA9oGrGlIkCAAAECBAhUoUCiCmtWMgECBAgQIECAAAECBAgQIECAQOUKHBQRP0+Xt/vuu8e2bduioaGhcitWGQECBAgQIECAAIEqFXjttddijz32iO3bt2d2cHBEPFWlLSmbAAECBAgQIECAAAECBAgQIECAAAECBAgQIECAAAECBAgQIECAAAECBAgQIECAAAECBAgQqD4B94urb2YqJkCAAAECBAgQqFIB94urdHDKJkCAAAECBAgQIECAAAECBAgQIECAAAECBAgQIECAAAECBAgQIECAAAECBAgQIECAAAECBAgQIECAAAECBAgQIDA9At4Dmh5nWQgQIECAAAECBAiE94AcAgIECBAgQIAAgYkEEhMt8D0BAgQIECBAgAABAgQIECBAgACBIgWejIiD03vuueeeWLhwYZEhLCdAgAABAgQIECBAYCKB9evXx/HHH5+57OcR8Z6J9vmeAAECBAgQIECAAAECBAgQIECAAAECBAgQIECAAAECBAgQIECAAAECBAgQIECAAAECBAgQIFBiAfeLSwwqHAECBAgQIECAAIFsAu4XOxcECBAgQIAAAQIECBAgQIAAAQIECBAgQIAAAQIECBAgQIAAAQIECBAgQIAAAQIECBAgQIAAAQIECBAgQIAAAQIECEwg4D0gR4QAAQIECBAgQIDANAh4D2gakKUgQIAAAQIECFS5QKLK61c+AQIECBAgQIAAAQIECBAgQIBA5Ql8IyI+kS7rr//6r+OLX/xi5VWpIgIECBAgQIAAAQJVLvDZz342vvSlL2V28Q8RcU6Vt6V8AgQIECBAgAABAgQIECBAgAABAgQIECBAgAABAgQIECBAgAABAgQIECBAgAABAgQIECBAoPoE3C+uvpmpmAABAgQIECBAoAoF3C+uwqEpmQABAgQIECBAgAABAgQIECBAgAABAgQIECBAgAABAgQIECBAgAABAgQIECBAgAABAgQIECBAgAABAgQIECBAgMD0CngPaHq9ZSNAgAABAgQIEKhTAe8B1engtU2AAAECBAgQKEIgUcRaSwkQIECAAAECBAgQIECAAAECBAgUIvDRiLglvXDu3Lnx4IMPFrLPGgIECBAgQIAAAQIEihA4+uijY2hoKHPHxyLiW0WEsJQAAQIECBAgQIAAAQIECBAgQIAAAQIECBAgQIAAAQIECBAgQIAAAQIECBAgQIAAAQIECBAgUAoB94tLoSgGAQIECBAgQIAAgQkE3C92RAgQIECAAAECBAgQIECAAAECBAgQIECAAAECBAgQIECAAAECBAgQIECAAAECBAgQIECAAAECBAgQIECAAAECBAgQmEDAe0COCAECBAgQIECAAIFpEPAe0DQgS0GAAAECBAgQqHKBRJXXr3wCBAgQIECAAAECBAgQIECAAIHKE2iKiF9llvXCCy/E3nvvXXmVqogAAQIECBAgQIBAlQq8+OKLsc8+++xa/bsiYnOVtqRsAgQIECBAgAABAgQIECBAgAABAgQIECBAgAABAgQIECBAgAABAgQIECBAgAABAgQIECBAoHoF3C+u3tmpnAABAgQIECBAoEoE3C+ukkEpkwABAgQIECBAgAABAgQIECBAgAABAgQIECBAgAABAgQIECBAgAABAgQIECBAgAABAgQIECBAgAABAgQIECBAgMDMCngPaGb9ZSdAgAABAgQIEKgDAe8B1cGQtUiAAAECBAgQKIFAogQxhCBAgAABAgQIECBAgAABAgQIECCwq8BwRPy39C+uWbMmli5dSokAAQIECBAgQIAAgRIJrF27Nk477bTMaP8zIlpKFF4YAgQIECBAgAABAgQIECBAgAABAgQIECBAgAABAgQIECBAgAABAgQIECBAgAABAgQIECBAgECxAu4XFytmPQECBAgQIECAAIEiBNwvLgLLUgIECBAgQIAAAQIECBAgQIAAAQIECBAgQIAAAQIECBAgQIAAAQIECBAgQIAAAQIECBAgQIAAAQIECBAgQIAAAQL1LeA9oPqev+4JECBAgAABAgTKLOA9oDIDC0+AAAECBAgQqBGBRI30oQ0CBAgQIECAAAECBAgQIECAAIHKEvhyRKxIl3TuuefG9ddfX1kVqoYAAQIECBAgQIBAFQucd955ccMNN2R2cGVEfKaKW1I6AQIECBAgQIAAAQIECBAgQIAAAQIECBAgQIAAAQIECBAgQIAAAQIECBAgQIAAAQIECBAgUN0C7hdX9/xUT4AAAQIECBAgUOEC7hdX+ICUR4AAAQIECBAgQIAAAQIECBAgQIAAAQIECBAgQIAAAQIECBAgQIAAAQIECBAgQIAAAQIECBAgQIAAAQIECBAgQKByBLwHVDmzUAkBAgQIECBAgEANCngPqAaHqiUCBAgQIECAQBkEEmWIKSQBAgQIECBAgAABAgQIECBAgACBRRFxV5rhwAMPjKeeeooKAQIECBAgQIAAAQIlEjjooIPi6aefzox2QkTcXaLwwhAgQIAAAQIECBAgQIAAAQIECBAgQIAAAQIECBAgQIAAAQIECBAgQIAAAQIECBAgQIAAAQIEihVwv7hYMesJECBAgAABAgQIFCHgfnERWJYSIECAAAECBAgQIECAAAECBAgQIECAAAECBAgQIECAAAECBAgQIECAAAECBAgQIECAAAECBAgQIECAAAECBAgQqG8B7wHV9/x1T4AAAQIECBAgUGYB7wGVGVh4AgQIECBAgECNCCRqpA9tECBAgAABAgQIECBAgAABAgQIVJbA7hGxNSLenC7rpz/9afzJn/xJZVWpGgIECBAgQIAAAQJVKPCv//qv8f73vz+z8t9FxKyI2F6F7SiZAAECBAgQIECAAAECBAgQIECAAAECBAgQIECAAAECBAgQIECAAAECBAgQIECAAAECBAgQqA0B94trY466IECAAAECBAgQqEAB94srcChKIkCAAAECBAgQIECAAAECBAgQIECAAAECBAgQIECAAAECBAgQIECAAAECBAgQIECAAAECBAgQIECAAAECBAgQIFC5At4DqtzZqIwAAQIECBAgQKDKBbwHVOUDVD4BAgQIECBAYBoFEtOYSyoCBAgQIECAAAECBAgQIECAAIH6ElgXESelW77qqqvi4osvri8B3RIgQIAAAQIECBAog8DVV18dy5cvz4z8w4hoK0MqIQkQIECAAAECBAgQIECAAAECBAgQIECAAAECBAgQIECAAAECBAgQIECAAAECBAgQIECAAAECxQi4X1yMlrUECBAgQIAAAQIEChRwv7hAKMsIECBAgAABAgQIECBAgAABAgQIECBAgAABAgQIECBAgAABAgQIECBAgAABAgQIECBAgAABAgQIECBAgAABAgQIEEgLeA/IWSBAgAABAgQIECBQBgHvAZUBVUgCBAgQIECAQI0KJGq0L20RIECAAAECBAgQIECAAAECBAjMvMD/HRHXpMtYtGhR3HXXXTNflQoIECBAgAABAgQIVLnACSecEHfffXdmF38VEX9X5W0pnwABAgQIECBAgAABAgQIECBAgAABAgQIECBAgAABAgQIECBAgAABAgQIECBAgAABAgQIEKh+AfeLq3+GOiBAgAABAgQIEKhAAfeLK3AoSiJAgAABAgQIECBAgAABAgQIECBAgAABAgQIECBAgAABAgQIECBAgAABAgQIECBAgAABAgQIECBAgAABAgQIECBQ2QLeA6rs+aiOAAECBAgQIECgSgW8B1Slg1M2AQIECBAgQGAGBBIzkFNKAgQIECBAgAABAgQIECBAgACB+hB4b0Q8ntnq1q1bo7GxsT661yUBAgQIECBAgACBMgiMjo7GrFmzdo38voh4ogzphCRAgAABAgQIECBAgAABAgQIECBAgAABAgQIECBAgAABAgQIECBAgAABAgQIECBAgAABAgQIFCPgfnExWtYSIECAAAECBAgQKEDA/eICkCwhQIAAAQIECBAgQIAAAQIECBAgQIAAAQIECBAgQIAAAQIECBAgQIAAAQIECBAgQIAAAQIECBAgQIAAAQIECBAgQGBXAe8BORMECBAgQIAAAQIESizgPaASgwpHgAABAgQIEKhxgUSN96c9AgQIECBAgAABAgQIECBAgACBmRV4LCLely7htttui1NOOWVmK5KdAAECBAgQIECAQBUL3H777bFkyZLMDh6PiEOquCWlEyBAgAABAgQIECBAgAABAgQIECBAgAABAgQIECBAgAABAgQIECBAgAABAgQIECBAgAABArUl4H5xbc1TNwQIECBAgABHwHK5AAAgAElEQVQBAjMs4H7xDA9AegIECBAgQIAAAQIECBAgQIAAAQIECBAgQIAAAQIECBAgQIAAAQIECBAgQIAAAQIECBAgQIAAAQIECBAgQIAAAQLVK+A9oOqdncoJECBAgAABAgQqUMB7QBU4FCURIECAAAECBCpYIFHBtSmNAAECBAgQIECAAAECBAgQIECg+gW+GhEXpts455xz4oYbbqj+rnRAgAABAgQIECBAYIYEzj333PjGN76Rmf1rEXHRDJUjLQECBAgQIECAAAECBAgQIECAAAECBAgQIECAAAECBAgQIECAAAECBAgQIECAAAECBAgQIEBgVwH3i50JAgQIECBAgAABAiUUcL+4hJhCESBAgAABAgQIECBAgAABAgQIECBAgAABAgQIECBAgAABAgQIECBAgAABAgQIECBAgAABAgQIECBAgAABAgQIEKgvAe8B1de8dUuAAAECBAgQIFBmAe8BlRlYeAIECBAgQIBAjQkkaqwf7RAgQIAAAQIECBAgQIAAAQIECFSWwKKIuCtd0n777RfPPvtsZVWoGgIECBAgQIAAAQJVJLD//vvHc889l1nxCRFxdxW1oFQCBAgQIECAAAECBAgQIECAAAECBAgQIECAAAECBAgQIECAAAECBAgQIECAAAECBAgQIECgtgXcL67t+eqOAAECBAgQIEBgmgXcL55mcOkIECBAgAABAgQIECBAgAABAgQIECBAgAABAgQIECBAgAABAgQIECBAgAABAgQIECBAgAABAgQIECBAgAABAgQI1I6A94BqZ5Y6IUCAAAECBAgQqAAB7wFVwBCUQIAAAQIECBCoIoFEFdWqVAIECBAgQIAAAQIECBAgQIAAgeoU+I+I+D/SpT/44IMxd+7c6uxE1QQIECBAgAABAgRmUGBoaCiOPvrozAr+MyL2msGSpCZAgAABAgQIECBAgAABAgQIECBAgAABAgQIECBAgAABAgQIECBAgAABAgQIECBAgAABAgQIZBNwv9i5IECAAAECBAgQIFACAfeLS4AoBAECBAgQIECAAAECBAgQIECAAAECBAgQIECAAAECBAgQIECAAAECBAgQIECAAAECBAgQIECAAAECBAgQIECAAIH6FvAeUH3PX/cECBAgQIAAAQIlEvAeUIkghSFAgAABAgQI1JFAoo561SoBAgQIECBAgAABAgQIECBAgMDMCKyJiKXp1J///Ofjsssum5lKZCVAgAABAgQIECBQxQIrV66Myy+/PLODtRFxWhW3pHQCBAgQIECAAAECBAgQIECAwP/Pzr0G7VWW+wH/L+o4jnXGbTlUHQExJOA2kaNswuYg4aAENNEKKiAJ4RA+tJbQjrgVYjkVcVqCbT8QDiFBQAWrQUlQIIkcNmHDTgATKiRBERy1HOp2xjp2j2XaqI8u3k3Ie3ie9azD7/2YrHXf1/93rQ/vTHJdBAgQIECAAAECBAgQIECAAAECBAgQIECAAAECBAgQIECAAIF2CpgvbmdfpSJAgAABAgQIEKhYwHxxxeCuI0CAAAECBAgQIECAAAECBAgQIECAAAECBAgQIECAAAECBAgQIECAAAECBAgQIECAAAECBAgQIECAAAECBAgQINA+AfuA2tdTiQgQIECAAAECBIYgYB/QENBdSYAAAQIECBBouEDR8PqVT4AAAQIECBAgQIAAAQIECBAgUH+BOUmW9srcf//9s27duvpXrUICBAgQIECAAAECNRM44IADsn79+nJVc5Msq1mZyiFAgAABAgQIECBAgAABAgQIECBAgAABAgQIECBAgAABAgQIECBAgAABAgQIECBAgAABAgQImC/2DRAgQIAAAQIECBDog4D54j4gOoIAAQIECBAgQIAAAQIECBAgQIAAAQIECBAgQIAAAQIECBAgQIAAAQIECBAgQIAAAQIECBAgQIAAAQIECBAgQIBAtwXsA+p2/6UnQIAAAQIECBDok4B9QH2CdAwBAgQIECBAoEMCRYeyikqAAAECBAgQIECAAAECBAgQIDAcgZ2SvFC+etOmTZk8efJwqnErAQIECBAgQIAAgQYKbN68OVOmTBlZ+c5JXmxgHCUTIECAAAECBAgQIECAAAECBAgQIECAAAECBAgQIECAAAECBAgQIECAAAECBAgQIECAAAEC7RYwX9zu/kpHgAABAgQIECBQgYD54gqQXUGAAAECBAgQIECAAAECBAgQIECAAAECBAgQIECAAAECBAgQIECAAAECBAgQIECAAAECBAgQIECAAAECBAgQIECg/QL2AbW/xxISIECAAAECBAgMWMA+oAEDO54AAQIECBAg0FKBoqW5xCJAgAABAgQIECBAgAABAgQIEKiXwD1JjuqVdOWVV2bBggX1qlA1BAgQIECAAAECBGossGjRopx33nnlClclObrGJSuNAAECBAgQIECAAAECBAgQIECAAAECBAgQIECAAAECBAgQIECAAAECBAgQIECAAAECBAgQ6LaA+eJu9196AgQIECBAgACBCQqYL54goNcJECBAgAABAgQIECBAgAABAgQIECBAgAABAgQIECBAgAABAgQIECBAgAABAgQIECBAgAABAgQIECBAgAABAgQIEOgJ2AfkWyBAgAABAgQIECAwAQH7gCaA51UCBAgQIECAQIcFig5nF50AAQIECBAgQIAAAQIECBAgQKA6gXOTLOpdd+SRR2b16tXV3e4mAgQIECBAgAABAg0XmDFjRtasWVNOsSDJVQ2PpXwCBAgQIECAAAECBAgQIECAAAECBAgQIECAAAECBAgQIECAAAECBAgQIECAAAECBAgQIECgvQLmi9vbW8kIECBAgAABAgQqEDBfXAGyKwgQIECAAAECBAgQIECAAAECBAgQIECAAAECBAgQIECAAAECBAgQIECAAAECBAgQIECAAAECBAgQIECAAAECBAh0Q8A+oG70WUoCBAgQIECAAIEBCdgHNCBYxxIgQIAAAQIEWi5QtDyfeAQIECBAgAABAgQIECBAgAABAvUQmJRkS7mUn/3sZ3nb295Wj+pUQYAAAQIECBAgQKDGAj//+c/z9re/fWSFeyZ5usZlK40AAQIECBAgQIAAAQIECBAgQIAAAQIECBAgQIAAAQIECBAgQIAAAQIECBAgQIAAAQIECBDotoD54m73X3oCBAgQIECAAIEJCJgvngCeVwkQIECAAAECBAgQIECAAAECBAgQIECAAAECBAgQIECAAAECBAgQIECAAAECBAgQIECAAAECBAgQIECAAAECBAgQGClgH5BvggABAgQIECBAgMA4BewDGiec1wgQIECAAAECBFIwIECAAAECBAgQIECAAAECBAgQIFCRwN8lOah319VXX5358+dXdLVrCBAgQIAAAQIECDRXYPHixTnnnHPKAR5O8lfNTaRyAgQIECBAgAABAgQIECBAgAABAgQIECBAgAABAgQIECBAgAABAgQIECBAgAABAgQIECBAoCMC5os70mgxCRAgQIAAAQIE+itgvri/nk4jQIAAAQIECBAgQIAAAQIECBAgQIAAAQIECBAgQIAAAQIECBAgQIAAAQIECBAgQIAAAQIECBAgQIAAAQIECBAgQCD2AfkICBAgQIAAAQIECIxDwD6gcaB5hQABAgQIECBA4PcCBQcCBAgQIECAAAECBAgQIECAAAECFQl8PsmlvbuOO+64rFy5sqKrXUOAAAECBAgQIECguQIzZ87MnXfeWQ5wQZLLmptI5QQIECBAgAABAgQIECBAgAABAgQIECBAgAABAgQIECBAgAABAgQIECBAgAABAgQIECBAgEBHBMwXd6TRYhIgQIAAAQIECPRXwHxxfz2dRoAAAQIECBAgQIAAAQIECBAgQIAAAQIECBAgQIAAAQIECBAgQIAAAQIECBAgQIAAAQIECBAgQIAAAQIECBAgQIBA7APyERAgQIAAAQIECBAYh4B9QONA8woBAgQIECBAgMDvBQoOBAgQIECAAAECBAgQIECAAAECBCoSmJpkQ/muF198MTvuuGNF17uGAAECBAgQIECAQPMEXnrppey0004jC5+WZGPz0qiYAAECBAgQIECAAAECBAgQIECAAAECBAgQIECAAAECBAgQIECAAAECBAgQIECAAAECBAgQ6JiA+eKONVxcAgQIECBAgACBiQuYL564oRMIECBAgAABAgQIECBAgAABAgQIECBAgAABAgQIECBAgAABAgQIECBAgAABAgQIECBAgAABAgQIECBAgAABAgQIEPgnAvYB+SgIECBAgAABAgQIjFHAPqAxgnmcAAECBAgQIEDgFQIFDwIECBAgQIAAAQIECBAgQIAAAQIVCjyaZN/efddee23OPPPMCq93FQECBAgQIECAAIFmCVx33XU566yzykU/lmS/ZqVQLQECBAgQIECAAAECBAgQIECAAAECBAgQIECAAAECBAgQIECAAAECBAgQIECAAAECBAgQINBhAfPFHW6+6AQIECBAgAABAmMXMF88djNvECBAgAABAgQIECBAgAABAgQIECBAgAABAgQIECBAgAABAgQIECBAgAABAgQIECBAgAABAgQIECBAgAABAgQIECAwKgH7gEbF5CECBAgQIECAAAECfxCwD8iXQIAAAQIECBAgMBGBYiIve5cAAQIECBAgQIAAAQIECBAgQIDAGAW+8P+f/w+9d2bOnJkVK1aM8QiPEyBAgAABAgQIEOiOwPHHH5+VK1eWA2/9ffqi7ghISoAAAQIECBAgQIAAAQIECBAgQIAAAQIECBAgQIAAAQIECBAgQIAAAQIECBAgQIAAAQIECDRcwHxxwxuofAIECBAgQIAAgWoFzBdX6+02AgQIECBAgAABAgQIECBAgAABAgQIECBAgAABAgQIECBAgAABAgQIECBAgAABAgQIECBAgAABAgQIECBAgAABAh0SsA+oQ80WlQABAgQIECBAYOIC9gFN3NAJBAgQIECAAIEuCxRdDi87AQIECBAgQIAAAQIECBAgQIBA5QLvTfJ4+dbnn38+O++8c+WFuJAAAQIECBAgQIBA3QVeeOGF7LLLLiPL3CfJD+peu/oIECBAgAABAgQIECBAgAABAgQIECBAgAABAgQIECBAgAABAgQIECBAgAABAgQIECBAgAABAn8UMF/sUyBAgAABAgQIECAwSgHzxaOE8hgBAgQIECBAgAABAgQIECBAgAABAgQIECBAgAABAgQIECBAgAABAgQIECBAgAABAgQIECBAgAABAgQIECBAgAABAuMRsA9oPGreIUCAAAECBAgQ6KSAfUCdbLvQBAgQIECAAIG+ChR9Pc1hBAgQIECAAAECBAgQIECAAAECBLYvsD7Jfr3Hrr766syfP3/7b3mCAAECBAgQIECAQMcEFi9enHPOOaec+tEk+3eMQVwCBAgQIECAAAECBAgQIECAAAECBAgQIECAAAECBAgQIECAAAECBAgQIECAAAECBAgQIECg+QLmi5vfQwkIECBAgAABAgQqEDBfXAGyKwgQIECAAAECBAgQIECAAAECBAgQIECAAAECBAgQIECAAAECBAgQIECAAAECBAgQIECAAAECBAgQIECAAAECBAh0W8A+oG73X3oCBAgQIECAAIFRCtgHNEoojxEgQIAAAQIECGxToGBDgAABAgQIECBAgAABAgQIECBAoGKBC5Jc0rvzmGOOyV133VVxCa4jQIAAAQIECBAgUH+BY489NnfffXe50AuTXFr/ylVIgAABAgQIECBAgAABAgQIECBAgAABAgQIECBAgAABAgQIECBAgAABAgQIECBAgAABAgQIEHiFgPliHwQBAgQIECBAgACBUQiYLx4FkkcIECBAgAABAgQIECBAgAABAgQIECBAgAABAgQIECBAgAABAgQIECBAgAABAgQIECBAgAABAgQIECBAgAABAgQIEJiIgH1AE9HzLgECBAgQIECAQGcE7APqTKsFJUCAAAECBAgMTKAY2MkOJkCAAAECBAgQIECAAAECBAgQIPDqAn+Z5InyXz377LPZddddeREgQIAAAQIECBAg8EeB5557LrvttttIj/ck+R+QCBAgQIAAAQIECBAgQIAAAQIECBAgQIAAAQIECBAgQIAAAQIECBAgQIAAAQIECBAgQIAAAQINEzBf3LCGKZcAAQIECBAgQKB6AfPF1Zu7kQABAgQIECBAgAABAgQIECBAgAABAgQIECBAgAABAgQIECBAgAABAgQIECBAgAABAgQIECBAgAABAgQIECBAgEAHBewD6mDTRSZAgAABAgQIEBibgH1AY/PyNAECBAgQIECAwKsLFGAIECBAgAABAgQIECBAgAABAgQIDEFgbZKDe/deeeWVWbBgwRDKcCUBAgQIECBAgACBegosWrQo5513Xrm4h5JMr2e1qiJAgAABAgQIECBAgAABAgQIECBAgAABAgQIECBAgAABAgQIECBAgAABAgQIECBAgAABAgQIbFfAfPF2iTxAgAABAgQIECDQZQHzxV3uvuwECBAgQIAAAQIECBAgQIAAAQIECBAgQIAAAQIECBAgQIAAAQIECBAgQIAAAQIECBAgQIAAAQIECBAgQIAAAQIEKhWwD6hSbpcRIECAAAECBAg0TcA+oKZ1TL0ECBAgQIAAgXoKFPUsS1UECBAgQIAAAQIECBAgQIAAAQItF/h3Sf5TL+P06dPz4IMPtjyyeAQIECBAgAABAgRGL3DIIYdk7dqtczV/+vn3Sf7z6E/wJAECBAgQIECAAAECBAgQIECAAAECBAgQIECAAAECBAgQIECAAAECBAgQIECAAAECBAgQIECgVgLmi2vVDsUQIECAAAECBAjUTcB8cd06oh4CBAgQIECAAAECBAgQIECAAAECBAgQIECAAAECBAgQIECAAAECBAgQIECAAAECBAgQIECAAAECBAgQIECAAAECrRWwD6i1rRWMAAECBAgQIECgHwL2AfVD0RkECBAgQIAAAQIFAgIECBAgQIAAAQIECBAgQIAAAQJDENgtyU/K927YsCFTp04dQimuJECAAAECBAgQIFAvgY0bN2batGkji9o9ybP1qlQ1BAgQIECAAAECBAgQIECAAAECBAgQIECAAAECBAgQIECAAAECBAgQIECAAAECBAgQIECAAIFRC5gvHjWVBwkQIECAAAECBLomYL64ax2XlwABAgQIECBAgAABAgQIECBAgAABAgQIECBAgAABAgQIECBAgAABAgQIECBAgAABAgQIECBAgAABAgQIECBAgMBQBewDGiq/ywkQIECAAAECBOosYB9QnbujNgIECBAgQIBAswSKZpWrWgIECBAgQIAAAQIECBAgQIAAgRYJfC/Jsb08F154YS6++OIWxROFAAECBAgQIECAwPgEFi5cmEsuuaT88l1JPjC+07xFgAABAgQIECBAgAABAgQIECBAgAABAgQIECBAgAABAgQIECBAgAABAgQIECBAgAABAgQIEKiNgPni2rRCIQQIECBAgAABAnUSMF9cp26ohQABAgQIECBAgAABAgQIECBAgAABAgQIECBAgAABAgQIECBAgAABAgQIECBAgAABAgQIECBAgAABAgQIECBAgEAnBOwD6kSbhSRAgAABAgQIEBirgH1AYxXzPAECBAgQIECAwLYECjQECBAgQIAAAQIECBAgQIAAAQIEhiRwRpLrendPmTIlTz311JBKcS0BAgQIECBAgACB+gjstdde2bRpU7mgM5NcX58KVUKAAAECBAgQIECAAAECBAgQIECAAAECBAgQIECAAAECBAgQIECAAAECBAgQIECAAAECBAgQGJeA+eJxsXmJAAECBAgQIECg7QLmi9veYfkIECBAgAABAgQIECBAgAABAgQIECBAgAABAgQIECBAgAABAgQIECBAgAABAgQIECBAgAABAgQIECBAgAABAgQI1E7APqDatURBBAgQIECAAAECdRCwD6gOXVADAQIECBAgQKAdAkU7YkhBgAABAgQIECBAgAABAgQIECDQQIE3JfmHJP+sV/vq1atz5JFHNjCKkgkQIECAAAECBAj0R2DNmjWZMWNG+bD/m+Qvkvy6Pzc4hQABAgQIECBAgAABAgQIECBAgAABAgQIECBAgAABAgQIECBAgAABAgQIECBAgAABAgQIECAwNAHzxUOjdzEBAgQIECBAgEBdBcwX17Uz6iJAgAABAgQIECBAgAABAgQIECBAgAABAgQIECBAgAABAgQIECBAgAABAgQIECBAgAABAgQIECBAgAABAgQIECDQagH7gFrdXuEIECBAgAABAgTGI2Af0HjUvEOAAAECBAgQILAtgQINAQIECBAgQIAAAQIECBAgQIAAgSEK3JTklN79Z511Vq655pohluNqAgQIECBAgAABAsMVOPvss3PttdeWi7g5yanDrcrtBAgQIECAAAECBAgQIECAAAECBAgQIECAAAECBAgQIECAAAECBAgQIECAAAECBAgQIECAAIG+CZgv7hulgwgQIECAAAECBNogYL64DV2UgQABAgQIECBAgAABAgQIECBAgAABAgQIECBAgAABAgQIECBAgAABAgQIECBAgAABAgQIECBAgAABAgQIECBAgEAjBewDamTbFE2AAAECBAgQIDAoAfuABiXrXAIECBAgQIBANwWKbsaWmgABAgQIECBAgAABAgQIECBAoCYCJyT5Tq+WN73pTfnlL3+Z173udTUpTxkECBAgQIAAAQIEqhP43e9+l7e85S359a9/Xb70Q0nuqK4KNxEgQIAAAQIECBAgQIAAAQIECBAgQIAAAQIECBAgQIAAAQIECBAgQIAAAQIECBAgQIAAAQIEBipgvnigvA4nQIAAAQIECBBokoD54iZ1S60ECBAgQIAAAQIECBAgQIAAAQIECBAgQIAAAQIECBAgQIAAAQIECBAgQIAAAQIECBAgQIAAAQIECBAgQIAAAQIEWidgH1DrWioQAQIECBAgQIDAeAXsAxqvnPcIECBAgAABAgS2JVCgIUCAAAECBAgQIECAAAECBAgQIDBkgWeT7NqrYdmyZTnttNOGXJLrCRAgQIAAAQIECFQvcOONN2bOnDnli59Lslv1lbiRAAECBAgQIECAAAECBAgQIECAAAECBAgQIECAAAECBAgQIECAAAECBAgQIECAAAECBAgQIDBQAfPFA+V1OAECBAgQIECAQFMEzBc3pVPqJECAAAECBAgQIECAAAECBAgQIECAAAECBAgQIECAAAECBAgQIECAAAECBAgQIECAAAECBAgQIECAAAECBAgQINBaAfuAWttawQgQIECAAAECBMYiYB/QWLQ8S4AAAQIECBAgMBqBYjQPeYYAAQIECBAgQIAAAQIECBAgQIDAAAWuSPKZ3vkf+MAH8t3vfneA1zmaAAECBAgQIECAQD0FPvjBD+Z73/teubgvJTm/ntWqigABAgQIECBAgAABAgQIECBAgAABAgQIECBAgAABAgQIECBAgAABAgQIECBAgAABAgQIECAwbgHzxeOm8yIBAgQIECBAgECbBMwXt6mbshAgQIAAAQIECBAgQIAAAQIECBAgQIAAAQIECBAgQIAAAQIECBAgQIAAAQIECBAgQIAAAQIECBAgQIAAAQIECBBopIB9QI1sm6IJECBAgAABAgT6LWAfUL9FnUeAAAECBAgQIFAgIECAAAECBAgQIECAAAECBAgQIDBkgX2SPFauYdOmTZk8efKQy3I9AQIECBAgQIAAgeoENm/enClTpoy8cN8kj1dXhZsIECBAgAABAgQIECBAgAABAgQIECBAgAABAgQIECBAgAABAgQIECBAgAABAgQIECBAgAABApUImC+uhNklBAgQIECAAAECdRYwX1zn7qiNAAECBAgQIECAAAECBAgQIECAAAECBAgQIECAAAECBAgQIECAAAECBAgQIECAAAECBAgQIECAAAECBAgQIECAQGcE7APqTKsFJUCAAAECBAgQ2JaAfUC+DQIECBAgQIAAgUEIFIM41JkECBAgQIAAAQIECBAgQIAAAQIExihwX5LDeu8sXLgwF1100RiP8DgBAgQIECBAgACB5gp84QtfyMUXX1wOcH+Sw5ubSOUECBAgQIAAAQIECBAgQIAAAQIECBAgQIAAAQIECBAgQIAAAQIECBAgQIAAAQIECBAgQIAAgdcUMF/sAyFAgAABAgQIEOi0gPniTrdfeAIECBAgQIAAAQIECBAgQIAAAQIECBAgQIAAAQIECBAgQIAAAQIECBAgQIAAAQIECBAgQIAAAQIECBAgQIAAAQJ1ErAPqE7dUAsBAgQIECBAgEDlAvYBVU7uQgIECBAgQIBAJwSKTqQUkgABAgQIECBAgAABAgQIECBAoO4C85Nc3SvyXe96V55++um616w+AgQIECBAgAABAn0TmDRpUn70ox+VzzsnyeK+XeAgAgQIECBAgAABAgQIECBAgAABAgQIECBAgAABAgQIECBAgAABAgQIECBAgAABAgQIECBAgEC9BMwX16sfqiFAgAABAgQIEKhYwHxxxeCuI0CAAAECBAgQIECAAAECBAgQIECAAAECBAgQIECAAAECBAgQIECAAAECBAgQIECAAAECBAgQIECAAAECBAgQIEBgWwL2Afk2CBAgQIAAAQIEOi1gH1Cn2y88AQIECBAgQGBgAsXATnYwAQIECBAgQIAAAQIECBAgQIAAgdEL/PMk/yvJ63uvfPvb386HPvSh0Z/gSQIECBAgQIAAAQINFfjOd76TD3/4w+Xq/zHJv0jyvxsaSdkECBAgQIAAAQIECBAgQIAAAQIECBAgQIAAAQIECBAgQIAAAQIECBAgQIAAAQIECBAgQIAAge0JmC/enpC/J0CAAAECBAgQaK2A+eLWtlYwAgQIECBAgAABAna5DHAAACAASURBVAQIECBAgAABAgQIECBAgAABAgQIECBAgAABAgQIECBAgAABAgQIECBAgAABAgQIECBAgAABAk0UsA+oiV1TMwECBAgQIECAQF8E7APqC6NDCBAgQIAAAQIEXkWgoEKAAAECBAgQIECAAAECBAgQIECgJgLXJTmjV8uJJ56YW2+9tSalKYMAAQIECBAgQIDA4AROOumk3HbbbeULrk9y5uBudDIBAgQIECBAgAABAgQIECBAgAABAgQIECBAgAABAgQIECBAgAABAgQIECBAgAABAgQIECBAoBYC5otr0QZFECBAgAABAgQIVC1gvrhqcfcRIECAAAECBAgQIECAAAECBAgQIECAAAECBAgQIECAAAECBAgQIECAAAECBAgQIECAAAECBAgQIECAAAECBAgQILAdAfuAfCIECBAgQIAAAQKdFLAPqJNtF5oAAQIECBAgUIlAUcktLiFAgAABAgQIECBAgAABAgQIECCwfYHDk9xbfuy5557LO97xju2/6QkCBAgQIECAAAECDRX46U9/ml133XVk9Uckua+hkZRNgAABAgQIECBAgAABAgQIECBAgAABAgQIECBAgAABAgQIECBAgAABAgQIECBAgAABAgQIEBitgPni0Up5jgABAgQIECBAoDUC5otb00pBCBAgQIAAAQIECBAgQIAAAQIECBAgQIAAAQIECBAgQIAAAQIECBAgQIAAAQIECBAgQIAAAQIECBAgQIAAAQIECLRJwD6gNnVTFgIECBAgQIAAgVEJ2Ac0KiYPESBAgAABAgQIjFOgGOd7XiNAgAABAgQIECBAgAABAgQIECAwCIF1SfbvHXzppZfm85///CDucSYBAgQIECBAgACBWghcdtllueCCC8q1rE9yQC2KUwQBAgQIECBAgAABAgQIECBAgAABAgQIECBAgAABAgQIECBAgAABAgQIECBAgAABAgQIECBAYPAC5osHb+wGAgQIECBAgACBGgmYL65RM5RCgAABAgQIECBAgAABAgQIECBAgAABAgQIECBAgAABAgQIECBAgAABAgQIECBAgAABAgQIECBAgAABAgQIECBAgEBZwD4g3wMBAgQIECBAgECnBOwD6lS7hSVAgAABAgQIVC5QVH6jCwkQIECAAAECBAgQIECAAAECBAhsW+DTSb7c++s999wzmzdv5kWAAAECBAgQIECgtQKTJ0/Oli1byvn+bZL/0trAghEgQIAAAQIECBAgQIAAAQIECBAgQIAAAQIECBAgQIAAAQIECBAgQIAAAQIECBAgQIAAAQIEXilgvtgXQYAAAQIECBAg0CkB88WdarewBAgQIECAAAECBAgQIECAAAECBAgQIECAAAECBAgQIECAAAECBAgQIECAAAECBAgQIECAAAECBAgQIECAAAECBJokYB9Qk7qlVgIECBAgQIAAgQkL2Ac0YUIHECBAgAABAgQIvIZAQYcAAQIECBAgQIAAAQIECBAgQIBAjQTenOTFJK/r1bR8+fLMmjWrRiUqhQABAgQIECBAgEB/BG6//fbMnj27fNjvkuyU5Ff9ucEpBAgQIECAAAECBAgQIECAAAECBAgQIECAAAECBAgQIECAAAECBAgQIECAAAECBAgQIECAAIHaC5gvrn2LFEiAAAECBAgQINAvAfPF/ZJ0DgECBAgQIECAAAECBAgQIECAAAECBAgQIECAAAECBAgQIECAAAECBAgQIECAAAECBAgQIECAAAECBAgQIECAAAECAxCwD2gAqI4kQIAAAQIECBCop4B9QPXsi6oIECBAgAABAm0SKNoURhYCBAgQIECAAAECBAgQIECAAIFWCFyb5MxeklmzZmX58uWtCCYEAQIECBAgQIAAgbLA7Nmzs/U/CZZ+rktyFiUCBAgQIECAAAECBAgQIECAAAECBAgQIECAAAECBAgQIECAAAECBAgQIECAAAECBAgQIECAQMcEzBd3rOHiEiBAgAABAgS6KmC+uKudl5sAAQIECBAgQIAAAQIECBAgQIAAAQIECBAgQIAAAQIECBAgQIAAAQIECBAgQIAAAQIECBAgQIAAAQIECBAgQIBAYwTsA2pMqxRKgAABAgQIECAwEQH7gCai510CBAgQIECAAIHRCBSjecgzBAgQIECAAAECBAgQIECAAAECBCoUOCTJ35bve/LJJ7PXXntVWIKrCBAgQIAAAQIECAxW4Kmnnsree+898pK/TvLgYG92OgECBAgQIECAAAECBAgQIECAAAECBAgQIECAAAECBAgQIECAAAECBAgQIECAAAECBAgQIECgdgLmi2vXEgURIECAAAECBAj0W8B8cb9FnUeAAAECBAgQIECAAAECBAgQIECAAAECBAgQIECAAAECBAgQIECAAAECBAgQIECAAAECBAgQIECAAAECBAgQIECAwAAE7AMaAKojCRAgQIAAAQIE6iVgH1C9+qEaAgQIECBAgEBbBYq2BpOLAAECBAgQIECAAAECBAgQIECg0QIPJPnrXoLPfOYzueKKKxodSPEECBAgQIAAAQIEygLnn39+vvSlL5X/6G+THEqJAAECBAgQIECAAAECBAgQIECAAAECBAgQIECAAAECBAgQIECAAAECBAgQIECAAAECBAgQINBRAfPFHW282AQIECBAgACBrgiYL+5Kp+UkQIAAAQIECBAgQIAAAQIECBAgQIAAAQIECBAgQIAAAQIECBAgQIAAAQIECBAgQIAAAQIECBAgQIAAAQIECBAg0HgB+4Aa30IBCBAgQIAAAQIEXkvAPiDfBwECBAgQIECAQBUCRRWXuIMAAQIECBAgQIAAAQIECBAgQIDAGAXmJbm+986OO+6Y559/PjvssMMYj/E4AQIECBAgQIAAgfoJvPzyy9lll13y0ksvlYs7I8mS+lWrIgIECBAgQIAAAQIECBAgQIAAAQIECBAgQIAAAQIECBAgQIAAAQIECBAgQIAAAQIECBAgQIBAJQLmiythdgkBAgQIECBAgMAwBMwXD0PdnQQIECBAgAABAgQIECBAgAABAgQIECBAgAABAgQIECBAgAABAgQIECBAgAABAgQIECBAgAABAgQIECBAgAABAgQIjFPAPqBxwnmNAAECBAgQIECg/gL2AdW/RyokQIAAAQIECLRFoGhLEDkIECBAgAABAgQIECBAgAABAgRaJ/BCkp16qRYvXpyzzz67dSEFIkCAAAECBAgQ6J7ANddck/nz55eDv5hk5+5JSEyAAAECBAgQIECAAAECBAgQIECAAAECBAgQIECAAAECBAgQIECAAAECBAgQIECAAAECBAgQeIWA+WIfBAECBAgQIECAQCsFzBe3sq1CESBAgAABAgQIECBAgAABAgQIECBAgAABAgQIECBAgAABAgQIECBAgAABAgQIECBAgAABAgQIECBAgAABAgQIEGizgH1Abe6ubAQIECBAgACBDgvYB9Th5otOgAABAgQIEKhYoKj4PtcRIECAAAECBAgQIECAAAECBAgQGK3A5Uk+23v4fe97Xx5++OHRvus5AgQIECBAgAABArUVOOigg/LII4+U6/tikr+pbcEKI0CAAAECBAgQIECAAAECBAgQIECAAAECBAgQIECAAAECBAgQIECAAAECBAgQIECAAAECBAhUI2C+uBpntxAgQIAAAQIECFQsYL64YnDXESBAgAABAgQIECBAgAABAgQIECBAgAABAgQIECBAgAABAgQIECBAgAABAgQIECBAgAABAgQIECBAgAABAgQIECAwUQH7gCYq6H0CBAgQIECAAIFaCtgHVMu2KIoAAQIECBAg0EqBopWphCJAgAABAgQIECBAgAABAgQIEGiDwKQkW8pB7rrrrhxzzDFtyCYDAQIECBAgQIBARwXuvvvuHHvssSPT75nk6Y6SiE2AAAECBAgQIECAAAECBAgQIECAAAECBAgQIECAAAECBAgQIECAAAECBAgQIECAAAECBAgQ6AmYL/YtECBAgAABAgQItE7AfHHrWioQAQIECBAgQIAAAQIECBAgQIAAAQIECBAgQIAAAQIECBAgQIAAAQIECBAgQIAAAQIECBAgQIAAAQIECBAgQIAAgS4I2AfUhS7LSIAAAQIECBDomIB9QB1ruLgECBAgQIAAgSELFEO+3/UECBAgQIAAAQIECBAgQIAAAQIEXkvga0k+3nvgYx/7WG677TZiBAgQIECAAAECBBorcOKJJ+Yb3/hGuf6vJ/lEYwMpnAABAgQIECBAgAABAgQIECBAgAABAgQIECBAgAABAgQIECBAgAABAgQIECBAgAABAgQIECDQXwHzxf31dBoBAgQIECBAgMCQBcwXD7kBridAgAABAgQIECBAgAABAgQIECBAgAABAgQIECBAgAABAgQIECBAgAABAgQIECBAgAABAgQIECBAgAABAgQIECBAYLwC9gGNV857BAgQIECAAAECtRSwD6iWbVEUAQIECBAgQKC1AkVrkwlGgAABAgQIECBAgAABAgQIECDQBoGjktxTDvLDH/4we++9dxuyyUCAAAECBAgQINAxgSeffDLvfve7R6Y+OsmqjlGIS4AAAQIECBAgQIAAAQIECBAgQIAAAQIECBAgQIAAAQIECBAgQIAAAQIECBAgQIAAAQIECBDYloD5Yt8GAQIECBAgQIBAawTMF7emlYIQIECAAAECBAgQIECAAAECBAgQIECAAAECBAgQIECAAAECBAgQIECAAAECBAgQIECAAAECBAgQIECAAAECBAgQ6KKAfUBd7LrMBAgQIECAAIGWCtgH1NLGikWAAAECBAgQqLFAUePalEaAAAECBAgQIECAAAECBAgQIEBgq8CDSab3KM4999wsWrSIDAECBAgQIECAAIHGCSxYsCBXXXVVue61SQ5pXBAFEyBAgAABAgQIECBAgAABAgQIECBAgAABAgQIECBAgAABAgQIECBAgAABAgQIECBAgAABAgQGK2C+eLC+TidAgAABAgQIEKhIwHxxRdCuIUCAAAECBAgQIECAAAECBAgQIECAAAECBAgQIECAAAECBAgQIECAAAECBAgQIECAAAECBAgQIECAAAECBAgQIEBgUAL2AQ1K1rkECBAgQIAAAQKVCtgHVCm3ywgQIECAAAECBJIUFAgQIECAAAECBAgQIECAAAECBAjUXGBukht6Nb7hDW/IL37xi7z5zW+uednKI0CAAAECBAgQIPBngV/96ld561vfmt/+9rdlltOTLOVEgAABAgQIECBAgAABAgQIECBAgAABAgQIECBAgAABAgQIECBAgAABAgQIECBAgAABAgQIECDwCgHzxT4IAgQIECBAgACBxguYL258CwUgQIAAAQIECBAgQIAAAQIECBAgQIAAAQIECBAgQIAAAQIECBAgQIAAAQIECBAgQIAAAQIECBAgQIAAAQIECBAgQCCxD8hXQIAAAQIECBAg0HgB+4Aa30IBCBAgQIAAAQKNFCgaWbWiCRAgQIAAAQIECBAgQIAAAQIEuibwkyS79UJ/8YtfzPnnn981A3kJECBAgAABAgQaLHDFFVfks5/9bDnBs0l2b3AkpRMgQIAAAQIECBAgQIAAAQIECBAgQIAAAQIECBAgQIAAAQIECBAgQIAAAQIECBAgQIAAAQIEBilgvniQus4mQIAAAQIECBAYuID54oETu4AAAQIECBAgQIAAAQIECBAgQIAAAQIECBAgQIAAAQIECBAgQIAAAQIECBAgQIAAAQIECBAgQIAAAQIECBAgQIAAgWoE7AOqxtktBAgQIECAAAECAxKwD2hAsI4lQIAAAQIECBB4TYGCDwECBAgQIECAAAECBAgQIECAAIEGCPxNkv/Yq3P33XfPM88804CylUiAAAECBAgQIEDgDwLvfOc785OfbJ17+dPP55JczocAAQIECBAgQIAAAQIECBAgQIAAAQIECBAgQIAAAQIECBAgQIAAAQIECBAgQIAAAQIECBAgQOBVBcwX+zAIECBAgAABAgQaLWC+uNHtUzwBAgQIECBAgAABAgQIECBAgAABAgQIECBAgAABAgQIECBAgAABAgQIECBAgAABAgQIECBAgAABAgQIECBAgAABAn8WsA/I10CAAAECBAgQINBoAfuAGt0+xRMgQIAAAQIEGitQNLZyhRMgQIAAAQIECBAgQIAAAQIECHRJ4C+S/M8kr++Fvv766zNv3rwuGchKgAABAgQIECDQUIElS5bkjDPOKFf/j0n+ZZJ/aGgkZRMgQIAAAQIECBAgQIAAAQIECBAgQIAAAQIECBAgQIAAAQIECBAgQIAAAQIECBAgQIAAAQIEBi1gvnjQws4nQIAAAQIECBAYmID54oHROpgAAQIECBAgQIAAAQIECBAgQIAAAQIECBAgQIAAAQIECBAgQIAAAQIECBAgQIAAAQIECBAgQIAAAQIECBAgQIAAgeoF7AOq3tyNBAgQIECAAAECfRKwD6hPkI4hQIAAAQIECBAYs0Ax5je8QIAAAQIECBAgQIAAAQIECBAgQGA4AouSnNu7ev/998+6deuGU4lbCRAgQIAAAQIECIxB4IADDsj69evLb1yVZMEYjvAoAQIECBAgQIAAAQIECBAgQIAAAQIECBAgQIAAAQIECBAgQIAAAQIECBAgQIAAAQIECBAgQKCLAuaLu9h1mQkQIECAAAECLRAwX9yCJopAgAABAgQIECBAgAABAgQIECBAgAABAgQIECBAgAABAgQIECBAgAABAgQIECBAgAABAgQIECBAgAABAgQIECBAgEBZwD4g3wMBAgQIECBAgEAjBewDamTbFE2AAAECBAgQaIVA0YoUQhAgQIAAAQIECBAgQIAAAQIECHRBYHKSTeWg3/zmN/ORj3ykC9llJECAAAECBAgQaKjAt771rXz0ox8dWf2UJJsbGknZBAgQIECAAAECBAgQIECAAAECBAgQIECAAAECBAgQIECAAAECBAgQIECAAAECBAgQIECAAIGqBMwXVyXtHgIECBAgQIAAgb4JmC/uG6WDCBAgQIAAAQIECBAgQIAAAQIECBAgQIAAAQIECBAgQIAAAQIECBAgQIAAAQIECBAgQIAAAQIECBAgQIAAAQIECBCoj4B9QPXphUoIECBAgAABAgRGKWAf0CihPEaAAAECBAgQIDAQgWIgpzqUAAECBAgQIECAAAECBAgQIECAwGAEbkzyqd7RM2bMyKpVqwZzk1MJECBAgAABAgQI9EHgqKOOyurVq8snfSXJaX042hEECBAgQIAAAQIECBAgQIAAAQIECBAgQIAAAQIECBAgQIAAAQIECBAgQIAAAQIECBAgQIAAgS4ImC/uQpdlJECAAAECBAi0SMB8cYuaKQoBAgQIECBAgAABAgQIECBAgAABAgQIECBAgAABAgQIECBAgAABAgQIECBAgAABAgQIECBAgAABAgQIECBAgAABAmUB+4B8DwQIECBAgAABAo0SsA+oUe1SLAECBAgQIECgdQJF6xIJRIAAAQIECBAgQIAAAQIECBAg0GaBg5L8XTngPffck63/6OqHAAECBAgQIECAQN0EVq1alaOPPnpkWX+V5OG61aoeAgQIECBAgAABAgQIECBAgAABAgQIECBAgAABAgQIECBAgAABAgQIECBAgAABAgQIECBAgEBNBcwX17QxyiJAgAABAgQIEPinAuaLfRUECBAgQIAAAQIECBAgQIAAAQIECBAgQIAAAQIECBAgQIAAAQIECBAgQIAAAQIECBAgQIAAAQIECBAgQIAAAQIECLRYwD6gFjdXNAIECBAgQIBA2wTsA2pbR+UhQIAAAQIECDRPoGheySomQIAAAQIECBAgQIAAAQIECBDouMDtST7cM5g1a1aWL1/ecRLxCRAgQIAAAQIE6igwe/bs3H771l9f//Tz7SSz6lirmggQIECAAAECBAgQIECAAAECBAgQIECAAAECBAgQIECAAAECBAgQIECAAAECBAgQIECAAAECNRYwX1zj5iiNAAECBAgQIEDgzwLmi30NBAgQIECAAAECBAgQIECAAAECBAgQIECAAAECBAgQIECAAAECBAgQIECAAAECBAgQIECAAAECBAgQIECAAAECBAi0XMA+oJY3WDwCBAgQIECAQFsE7ANqSyflIECAAAECBAg0V6BobukqJ0CAAAECBAgQIECAAAECBAgQ6KjA0UnuLmdfu3ZtDj744I5yiE2AAAECBAgQIFBHgYceeijTp08fWdoxSe6pY71qIkCAAAECBAgQIECAAAECBAgQIECAAAECBAgQIECAAAECBAgQIECAAAECBAgQIECAAAECBAjUWMB8cY2bozQCBAgQIECAAIE/CJgv9iUQIECAAAECBAgQIECAAAECBAgQIECAAAECBAgQIECAAAECBAgQIECAAAECBAgQIECAAAECBAgQIECAAAECBAgQINABAfuAOtBkEQkQIECAAAECTRewD6jpHVQ/AQIECBAgQKAdAkU7YkhBgAABAgQIECBAgAABAgQIECDQMYFVSWb0Mn/yk5/MLbfc0jECcQkQIECAAAECBOoscPLJJ+erX/1qucTVSY6qc81qI0CAAAECBAgQIECAAAECBAgQIECAAAECBAgQIECAAAECBAgQIECAAAECBAgQIECAAAECBAjUWMB8cY2bozQCBAgQIECAAIHEfLGvgAABAgQIECBAgAABAgQIECBAgAABAgQIECBAgAABAgQIECBAgAABAgQIECBAgAABAgQIECBAgAABAgQIECBAgACBjgjYB9SRRotJgAABAgQIEGiqgH1ATe2cugkQIECAAAEC7RIo2hVHGgIECBAgQIAAAQIECBAgQIAAgY4IzEqyvJz10Ucfzb777tuR+GISIECAAAECBAjUWeCxxx7LfvvtN7LE2Ulur3PdaiNAgAABAgQIECBAgAABAgQIECBAgAABAgQIECBAgAABAgQIECBAgAABAgQIECBAgAABAgQI1FjAfHGNm6M0AgQIECBAgEDXBcwXd/0LkJ8AAQIECBAgQIAAAQIECBAgQIAAAQIECBAgQIAAAQIECBAgQIAAAQIECBAgQIAAAQIECBAgQIAAAQIECBAgQIBApwTsA+pUu4UlQIAAAQIECDRLwD6gZvVLtQQIECBAgACBNgsUbQ4nGwECBAgQIECAAAECBAgQIECAQKsFHkwyvZdwzpw5Wbp0aasDC0eAAAECBAgQINAMgblz52bZsmXlYtcmOaQZ1auSAAECBAgQIECAAAECBAgQIECAAAECBAgQIECAAAECBAgQIECAAAECBAgQIECAAAECBAgQIFBbAfPFtW2NwggQIECAAAEC3RYwX9zt/ktPgAABAgQIECBAgAABAgQIECBAgAABAgQIECBAgAABAgQIECBAgAABAgQIECBAgAABAgQIECBAgAABAgQIECBAoIMC9gF1sOkiEyBAgAABAgSaIGAfUBO6pEYCBAgQIECAQDcEim7ElJIAAQIECBAgQIAAAQIECBAgQKCFAicl+Xo514YNGzJ16tQWRhWJAAECBAgQIECgKQIbN27MtGnTRpb78SS3NiWDOgkQIECAAAECBAgQIECAAAECBAgQIECAAAECBAgQIECAAAECBAgQIECAAAECBAgQIECAAAECNRUwX1zTxiiLAAECBAgQINBlAfPFXe6+7AQIECBAgAABAgQIECBAgAABAgQIECBAgAABAgQIECBAgAABAgQIECBAgAABAgQIECBAgAABAgQIECBAgAABAgQ6K2AfUGdbLzgBAgQIECBAoL4C9gHVtzcqI0CAAAECBAh0UaDoYmiZCRAgQIAAAQIECBAgQIAAAQIEWiPwSJIDe2lOP/30LFmypDXhBCFAgAABAgQIEGiewLx583LDDTeUC//7JO9rXhIVEyBAgAABAgQIECBAgAABAgQIECBAgAABAgQIECBAgAABAgQIECBAgAABAgQIECBAgAABAgRqKWC+uJZtURQBAgQIECBAoLsC5ou723vJCRAgQIAAAQIECBAgQIAAAQIECBAgQIAAAQIECBAgQIAAAQIECBAgQIAAAQIECBAgQIAAAQIECBAgQIAAAQIECHRcwD6gjn8A4hMgQIAAAQIE6iZgH1DdOqIeAgQIECBAgEC3BYpux5eeAAECBAgQIECAAAECBAgQIECg4QInJ7m5nGHDhg2ZOnVqw2MpnwABAgQIECBAoIkCGzduzLRp00aWfkqSW5qYR80ECBAgQIAAAQIECBAgQIAAAQIECBAgQIAAAQIECBAgQIAAAQIECBAgQIAAAQIECBAgQIAAgRoKmC+uYVOURIAAAQIECBDoqoD54q52Xm4CBAgQIECAAAECBAgQIECAAAECBAgQIECAAAECBAgQIECAAAECBAgQIECAAAECBAgQIECAAAECBAgQIECAAAECBJLYB+QzIECAAAECBAgQqI2AfUC1aYVCCBAgQIAAAQIE/ihQkCBAgAABAgQIECBAgAABAgQIECDQcIF1SfbvZTj99NOzZMmShkdSPgECBAgQIECAQBMF5s2blxtuuKFc+vokBzQxi5oJECBAgAABAgQIECBAgAABAgQIECBAgAABAgQIECBAgAABAgQIECBAgAABAgQIECBAgAABAjUWMF9c4+YojQABAgQIECDQJQHzxV3qtqwECBAgQIAAAQIECBAgQIAAAQIECBAgQIAAAQIECBAgQIAAAQIECBAgQIAAAQIECBAgQIAAAQIECBAgQIAAAQIECLyKgH1APgsCBAgQIECAAIFaCNgHVIs2KIIAAQIECBAgQKAkUNAgQIAAAQIECBAgQIAAAQIECBAg0HCBU5LcVM7w+OOP573vfW/DYymfAAECBAgQIECgSQI/+MEPss8++4ws+dQkNzcph1oJECBAgAABAgQIECBAgAABhW5cNgAAIABJREFUAgQIECBAgAABAgQIECBAgAABAgQIECBAgAABAgQIECBAgAABAg0QMF/cgCYpkQABAgQIECDQdgHzxW3vsHwECBAgQIAAAQIECBAgQIAAAQIECBAgQIAAAQIECBAgQIAAAQIECBAgQIAAAQIECBAgQIAAAQIECBAgQIAAAQIECIxCwD6gUSB5hAABAgQIECBAYLAC9gEN1tfpBAgQIECAAAEC4xMoxveatwgQIECAAAECBAgQIECAAAECBAjUSuDvkxzQq+hTn/pUbrzxxloVqBgCBAgQIECAAIF2C5x22mn5yle+Ug65LsmB7U4tHQECBAgQIECAAAECBAgQIECAAAECBAgQIECAAAECBAgQIECAAAECBAgQIECAAAECBAgQIEBgaALmi4dG72ICBAgQIECAAIGtAuaLfQcECBAgQIAAAQIECBAgQIAAAQIECBAgQIAAAQIECBAgQIAAAQIECBAgQIAAAQIECBAgQIAAAQIECBAgQIAAAQIECBD4vYB9QD4EAgQIECBAgACBoQrYBzRUfpcTIECAAAECBAhsQ6AgQ4AAAQIECBAgQIAAAQIECBAgQKAFAp9I8tVyjkceeSQHHnhgC6KJQIAAAQIECBAgUHeBrb97HnTQQSPL/GSSr9W9dvURIECAAAECBAgQIECAAAECBAgQIECAAAECBAgQIECAAAECBAgQIECAAAECBAgQIECAAAECBBoqYL64oY1TNgECBAgQIECgDQLmi9vQRRkIECBAgAABAgQIECBAgAABAgQIECBAgAABAgQIECBAgAABAgQIECBAgAABAgQIECBAgAABAgQIECBAgAABAgQIEOiTgH1AfYJ0DAECBAgQIECAwNgF7AMau5k3CBAgQIAAAQIEqhEoqrnGLQQIECBAgAABAgQIECBAgAABAgQGLrA2ycG9W0488cTceuutA7/UBQQIECBAgAABAgROOumk3HbbbWWIh5JMJ0OAAAECBAgQIECAAAECBAgQIECAAAECBAgQIECAAAECBAgQIECAAAECBAgQIECAAAECBAgQIDBQAfPFA+V1OAECBAgQIECAwLYEzBf7NggQIECAAAECBAgQIECAAAECBAgQIECAAAECBAgQIECAAAECBAgQIECAAAECBAgQIECAAAECBAgQIECAAAECBAgQIPAKAfuAfBAECBAgQIAAAQJDEbAPaCjsLiVAgAABAgQIEBiFQDGKZzxCgAABAgQIECBAgAABAgQIECBAoAkCH03y38uF3nvvvTn88MObULsaCRAgQIAAAQIEGipw33335YgjjhhZ/b9K8s2GRlI2AQIECBAgQIAAAQIECBAgQIAAAQIECBAgQIAAAQIECBAgQIAAAQIECBAgQIAAAQIECBAgQKApAuaLm9IpdRIgQIAAAQIEWiRgvrhFzRSFAAECBAgQIECAAAECBAgQIECAAAECBAgQIECAAAECBAgQIECAAAECBAgQIECAAAECBAgQIECAAAECBAgQIECAAIF+CdgH1C9J5xAgQIAAAQIECIxawD6gUVN5kAABAgQIECBAYAgCxRDudCUBAgQIECBAgAABAgQIECBAgACBQQmsSfL+3uEzZ87MihUrBnWXcwkQIECAAAECBAjk+OOPz8qVK8sS309yJBoCBAgQIECAAAECBAgQIECAAAECBAgQIECAAAECBAgQIECAAAECBAgQIECAAAECBAgQIECAAIFKBMwXV8LsEgIECBAgQIAAgZ6A+WLfAgECBAgQIECAAAECBAgQIECAAAECBAgQIECAAAECBAgQIECAAAECBAgQIECAAAECBAgQIECAAAECBAgQIECAAAECBF5VwD4gHwYBAgQIECBAgEClAvYBVcrtMgIECBAgQIAAgTEKFGN83uMECBAgQIAAAQIECBAgQIAAAQIE6ixwXJKV5QLvuOOObP1HWz8ECBAgQIAAAQIE+i2wYsWKnHDCCSOPnZnkzn7f5TwCBAgQIECAAAECBAgQIECAAAECBAgQIECAAAECBAgQIECAAAECBAgQIECAAAECBAgQIECAAIFXFTBf7MMgQIAAAQIECBCoTMB8cWXULiJAgAABAgQIECBAgAABAgQIECBAgAABAgQIECBAgAABAgQIECBAgAABAgQIECBAgAABAgQIECBAgAABAgQIECBAoHkC9gE1r2cqJkCAAAECBAg0VsA+oMa2TuEECBAgQIAAgc4IFJ1JKigBAgQIECBAgAABAgQIECBAgEBXBO5Icnwv7KGHHpr777+/K9nlJECAAAECBAgQqFDgsMMOywMPPFC+cUWSEyoswVUECBAgQIAAAQIECBAgQIAAAQIECBAgQIAAAQIECBAgQIAAAQIECBAgQIAAAQIECBAgQIAAAQKJ+WJfAQECBAgQIECAQCUC5osrYXYJAQIECBAgQIAAAQIECBAgQIAAAQIECBAgQIAAAQIECBAgQIAAAQIECBAgQIAAAQIECBAgQIAAAQIECBAgQIAAAQLNFbAPqLm9UzkBAgQIECBAoFEC9gE1ql2KJUCAAAECBAh0UqDoZGqhCRAgQIAAAQIECBAgQIAAAQIE2ixwaJL7ywFvuummnHLKKW3OLBsBAgQIECBAgEDFAjfffHNOPfXUkbceluSBiktxHQECBAgQIECAAAECBAgQIECAAAECBAgQIECAAAECBAgQIECAAAECBAgQIECAAAECBAgQIECg6wLmi7v+BchPgAABAgQIEKhAwHxxBciuIECAAAECBAgQIECAAAECBAgQIECAAAECBAgQIECAAAECBAgQIECAAAECBAgQIECAAAECBAgQIECAAAECBAgQIECg6QL2ATW9g+onQIAAAQIECDRAwD6gBjRJiQQIECBAgAABAikYECBAgAABAgQIECBAgAABAgQIEGihwM1JTu7les973pONGze2MKZIBAgQIECAAAECwxKYOnVqnnjiifL1tyQ5ZVj1uJcAAQIECBAgQIAAAQIECBAgQIAAAQIECBAgQIAAAQIECBAgQIAAAQIECBAgQIAAAQIECBAg0HEB88Ud/wDEJ0CAAAECBAgMWsB88aCFnU+AAAECBAgQIECAAAECBAgQIECAAAECBAgQIECAAAECBAgQIECAAAECBAgQIECAAAECBAgQIECAAAECBAgQIECAQEsE7ANqSSPFIECAAAECBAjUVcA+oLp2Rl0ECBAgQIAAAQJlgQIHAQIECBAgQIAAAQIECBAgQIAAgRYKTE2yoZzry1/+cj796U+3MKpIBAgQIECAAAECVQts/d3y3HPPHXnttCQbq67FfQQIECBAgAABAgQIECBAgAABAgQIECBAgAABAgQIECBAgAABAgQIECBAgAABAgQIECBAgAABAr8XMF/sQyBAgAABAgQIEBiYgPnigdE6mAABAgQIECBAgAABAgQIECBAgAABAgQIECBAgAABAgQIECBAgAABAgQIECBAgAABAgQIECBAgAABAgQIECBAgACB9gnYB9S+nkpEgAABAgQIEKiNgH1AtWmFQggQIECAAAECBLYjUBAiQIAAAQIECBAgQIAAAQIECBAg0FKB/5rkX/ey7bLLLvnxj3+cN77xjS2NKxYBAgQIECBAgEAVAr/5zW+yxx575Pnnny9f99+S/Jsq7ncHAQIECBAgQIAAAQIECBAgQIAAAQIECBAgQIAAAQIECBAgQIAAAQIECBAgQIAAAQIECBAgQIDANgXMF/s4CBAgQIAAAQIE+i5gvrjvpA4kQIAAAQIECBAgQIAAAQIECBAgQIAAAQIECBAgQIAAAQIECBAgQIAAAQIECBAgQIAAAQIECBAgQIAAAQIECBAgQKD9AvYBtb/HEhIgQIAAAQIEKhewD6hychcSIECAAAECBAhMQKCYwLteJUCAAAECBAgQIECAAAECBAgQIFBngbcleSbJ63tFfu5zn8tll11W55rVRoAAAQIECBAgUHOBrb9TXn755eUq/0+SPZL8vOalK48AAQIECBAgQIAAAQIECBAgQIAAAQIECBAgQIAAAQIECBAgQIAAAQIECBAgQIAAAQIECBAg0HYB88Vt77B8BAgQIECAAIEhCJgvHgK6KwkQIECAAAECBAgQIECAAAECBAgQIECAAAECBAgQIECAAAECBAgQIECAAAECBAgQIECAAAECBAgQIECAAAECBAgQaLqAfUBN76D6CRAgQIAAAQI1FLAPqIZNURIBAgQIECBAgMA2BQo2BAgQIECAAAECBAgQIECAAAECBFossDDJReV8W7ZsyaRJk1ocWTQCBAgQIECAAIFBCTz99NPZc889Rx6/9XfOSwZ1p3MJECBAgAABAgQIECBAgAABAgQIECBAgAABAgQIECBAgAABAgQIECBAgAABAgQIECBAgAABAgTGJGC+eExcHiZAgAABAgQIEHgtAfPFvg8CBAgQIECAAAECBAgQIECAAAECBAgQIECAAAECBAgQIECAAAECBAgQIECAAAECBAgQIECAAAECBAgQIECAAAECBAiMW8A+oHHTeZEAAQIECBAgQGCkgH1AvgkCBAgQIECAAIGmCRRNK1i9BAgQIECAAAECBAgQIECAAAECBMYgsEOSHyfZrffOnDlzsnTp0jEc4VECBAgQIECAAAECfxCYO3duli1bVuZ4NskeSV5mRIAAAQIECBAgQIAAAQIECBAgQIAAAQIECBAgQIAAAQIECBAgQIAAAQIECBAgQIAAAQIECBAgUAsB88W1aIMiCBAgQIAAAQLtEDBf3I4+SkGAAAECBAgQIECAAAECBAgQIECAAAECBAgQIECAAAECBAgQIECAAAECBAgQIECAAAECBAgQIECAAAECBAgQIECAwFAE7AMaCrtLCRAgQIAAAQLtFLAPqJ19lYoAAQIECBAg0GaBos3hZCNAgAABAgQIECBAgAABAgQIECCQ5Kwk15Qlvv/97+eII46AQ4AAAQIECBAgQGDUAvfee2/e//73j3z+7CTXjvoQDxIgQIAAAQIECBAgQIAAAQIECBAgQIAAAQIECBAgQIAAAQIECBAgQIAAAQIECBAgQIAAAQIECFQhYL64CmV3ECBAgAABAgRaLmC+uOUNFo8AAQIECBAgQIAAAQIECBAgQIAAAQIECBAgQIAAAQIECBAgQIAAAQIECBAgQIAAAQIECBAgQIAAAQIECBAgQIAAgSoE7AOqQtkdBAgQIECAAIGWC9gH1PIGi0eAAAECBAgQaKlA0dJcYhEgQIAAAQIECBAgQIAAAQIECBAoCzyYZHrvD2bMmJFVq1YRIkCAAAECBAgQIDBqga2/Q65Zs6b8/Nokh4z6AA8SIECAAAECBAgQIECAAAECBAgQIECAAAECBAgQIECAAAECBAgQIECAAAECBAgQIECAAAECBAhUKWC+uEptdxEgQIAAAQIEWihgvriFTRWJAAECBAgQIECAAAECBAgQIECAAAECBAgQIECAAAECBAgQIECAAAECBAgQIECAAAECBAgQIECAAAECBAgQIECAAIFhCNgHNAx1dxIgQIAAAQIEWiRgH1CLmikKAQIECBAgQKBDAkWHsopKgAABAgQIECBAgAABAgQIECDQXYHjkqwsx1+6dGnmzJnTXRHJCRAgQIAAAQIERi2wbNmyzJ07d+TzM5PcOepDPEiAAAECBAgQIECAAAECBAgQIECAAAECBAgQIECAAAECBAgQIECAAAECBAgQIECAAAECBAgQIFClgPniKrXdRYAAAQIECBBomYD54pY1VBwCBAgQIECAAAECBAgQIECAAAECBAgQIECAAAECBAgQIECAAAECBAgQIECAAAECBAgQIECAAAECBAgQIECAAAECBIYpYB/QMPXdTYAAAQIECBBouIB9QA1voPIJECBAgAABAh0WKDqcXXQCBAgQIECAAAECBAgQIECAAIFuCXwtycd7kffYY49s2bIlO+ywQ7cUpCVAgAABAgQIEBiTwMsvv5xJkyblmWeeKb/39SSfGNNBHiZAgAABAgQIECBAgAABAgQIECBAgAABAgQIECBAgAABAgQIECBAgAABAgQIECBAgAABAgQIEKhawHxx1eLuI0CAAAECBAi0QMB8cQuaKAIBAgQIECBAgAABAgQIECBAgAABAgQIECBAgAABAgQIECBAgAABAgQIECBAgAABAgQIECBAgAABAgQIECBAgAABAnUTsA+obh1RDwECBAgQIECgAQL2ATWgSUokQIAAAQIECBDYpkDBhgABAgQIECBAgAABAgQIECBAgEBHBP4yyRPlrBdeeGEuvvjijsQXkwABAgQIECBAYDwCCxcuzCWXXDLy1a2/W/5wPOd5hwABAgQIECBAgAABAgQIECBAgMD/Y+feY+6qyz2BfzdEZU4MJ0ridAgQB4X2ICACBXpEgUEuBXoKTkvBcYBwax0pyqXkgIMzDo6ctFyUco4tt4BmpKUdQe6gDCjIrYBIUSiMjAHSYUzQHBLPiAYy8xrLWWyEdvd999rrt9anf7Zr/X7P9/OsP3YCz0OAAAECBAgQIECAAAECBAgQIECAAAECBAgQIECAAAECBAgQqE3AfHFt1C4iQIAAAQIECLRHwHxxe3opCQECBAgQIECAAAECBAgQIECAAAECBAgQIECAAAECBAgQIECAAAECBAgQIECAAAECBAgQIECAAAECBAgQIECAAAECjRGwD6gxrVAIAQIECBAgQKAcAfuAyumVSgkQIECAAAECBN4q0INCgAABAgQIECBAgAABAgQIECBAoEMC5yf522rep59+OpMnT+4QgagECBAgQIAAAQIbKrBmzZpMmTKl//G/S3L2hp7hOQIECBAgQIAAAQIECBAgQIAAAQIECBAgQIAAAQIECBAgQIAAAQIECBAgQIAAAQIECBAgQIAAgZEKmC8eKb/LCRAgQIAAAQJlCZgvLqtfqiVAgAABAgQIECBAgAABAgQIECBAgAABAgQIECBAgAABAgQIECBAgAABAgQIECBAgAABAgQIECBAgAABAgQIECBAoCgB+4CKapdiCRAgQIAAAQKjFbAPaLT+bidAgAABAgQIEBi/QG/8RziBAAECBAgQIECAAAECBAgQIECAQDEC70nyP5Nsta7iI488MsuXLy8mgEIJECBAgAABAgTqE5gzZ06uu+666oUvJvlwklfrq8JNBAgQIECAAAECBAgQIECAAAECBAgQIECAAAECBAgQIECAAAECBAgQIECAAAECBAgQIECAAAEC4xAwXzwOPK8SIECAAAECBLomYL64ax2XlwABAgQIECBAgAABAgQIECBAgAABAgQIECBAgAABAgQIECBAgAABAgQIECBAgAABAgQIECBAgAABAgQIECBAgACBGgXsA6oR21UECBAgQIAAgdIF7AMqvYPqJ0CAAAECBAgQ6CEgQIAAAQIECBAgQIAAAQIECBAg0DGB45NcWc18ww03ZObMmR1jEJcAAQIECBAgQOCdBMZ+Ix5xxBH9j5yQ5CpyBAgQIECAAAECBAgQIECAAAECBAgQIECAAAECBAgQIECAAAECBAgQIECAAAECBAgQIECAAAECRQmYLy6qXYolQIAAAQIECIxGwHzxaNzdSoAAAQIECBAgQIAAAQIECBAgQIAAAQIECBAgQIAAAQIECBAgQIAAAQIECBAgQIAAAQIECBAgQIAAAQIECBAgQIBApwTsA+pUu4UlQIAAAQIECGycgH1AG+fmLQIECBAgQIAAgWYJ9JpVjmoIECBAgAABAgQIECBAgAABAgQI1CLwgyT7r7tpp512yhNPPFHLxS4hQIAAAQIECBAoQ2DnnXfO6tWrq8XeleRTZVSvSgIECBAgQIAAAQIECBAgQIAAAQIECBAgQIAAAQIECBAgQIAAAQIECBAgQIAAAQIECBAgQIAAgT4B88U+CQIECBAgQIAAgXcUMF/sAyFAgAABAgQIECBAgAABAgQIECBAgAABAgQIECBAgAABAgQIECBAgAABAgQIECBAgAABAgQIECBAgAABAgQIECBAgEAtAvYB1cLsEgIECBAgQIBAuQL2AZXbO5UTIECAAAECBAj8s0APBgECBAgQIECAAAECBAgQIECAAIEOCvx1kh9Xc3/1q1/Nl770pQ5SiEyAAAECBAgQINAvMPbb8Nxzz+3/648nuZ8WAQIECBAgQIAAAQIECBAgQIAAAQIECBAgQIAAAQIECBAgQIAAAQIECBAgQIAAAQIECBAgQIBAkQLmi4tsm6IJECBAgAABAvUImC+ux9ktBAgQIECAAAECBAgQIECAAAECBAgQIECAAAECBAgQIECAAAECBAgQIECAAAECBAgQIECAAAECBAgQIECAAAECBAgQSGIfkM+AAAECBAgQIEDgbQXsA/JxECBAgAABAgQItEWg15YgchAgQIAAAQIECBAgQIAAAQIECBAYUOCSJPOr76xZsybbb7/9gMd4nAABAgQIECBAoE0CzzzzTCZPntwfaXGSU9uUUxYCBAgQIECAAAECBAgQIECAAAECBAgQIECAAAECBAgQIECAAAECBAgQIECAAAECBAgQIECAQAcFzBd3sOkiEyBAgAABAgTWJ2C+eH1C/p0AAQIECBAgQIAAAQIECBAgQIAAAQIECBAgQIAAAQIECBAgQIAAAQIECBAgQIAAAQIECBAgQIAAAQIECBAgQIAAAQITLmAf0ISTOpAAAQIECBAgUL6AfUDl91ACAgQIECBAgACBfxbowSBAgAABAgQIECBAgAABAgQIECDQUYG/TPJMkg+syz9r1qysWLGioxxiEyBAgAABAgQIjAnMnj07K1eurGL8Ksn2Sf6REAECBAgQIECAAAECBAgQIECAAAECBAgQIECAAAECBAgQIECAAAECBAgQIECAAAECBAgQIECAQNEC5ouLbp/iCRAgQIAAAQLDETBfPBxXpxIgQIAAAQIECBAgQIAAAQIECBAgQIAAAQIECBAgQIAAAQIECBAgQIAAAQIECBAgQIAAAQIECBAgQIAAAQIECBAgQOAdBOwD8nkQIECAAAECBAi8RcA+IB8FAQIECBAgQIBAmwR6bQojCwECBAgQIECAAAECBAgQIECAAIEBBU5Kcln1nWXLlmXOnDkDHuNxAgQIECBAgACBNggsX748Rx11VH+Uk5Nc3oZ8MhAgQIAAAQIECBAgQIAAAQIECBAgQIAAAQIECBAgQIAAAQIECBAgQIAAAQIECBAgQIAAAQIECMR8sY+AAAECBAgQIEDgDQHzxT4GAgQIECBAgAABAgQIECBAgAABAgQIECBAgAABAgQIECBAgAABAgQIECBAgAABAgQIECBAgAABAgQIECBAgAABAgQIjEzAPqCR0buYAAECBAgQINA8AfuAmtcTFREgQIAAAQIECIxPoDe+171NgAABAgQIECBAgAABAgQIECBAoHiBO5McsC7Ftttum6effjrvete7ig8mAAECBAgQIECAwIYL/OEPf8iUKVPy3HPPVV8a+6140Iaf4kkCBAgQIECAAAECBAgQIECAAAECBAgQIECAAAECBAgQIECAAAECBAgQIECAAAECBAgQIECAAIECBMwXF9AkJRIgQIAAAQIEhi1gvnjYws4nQIAAAQIECBAgQIAAAQIECBAgQIAAAQIECBAgQIAAAQIECBAgQIAAAQIECBAgQIAAAQIECBAgQIAAAQIECBAgQIDAegXsA1ovkQcIECBAgAABAu0XsA+o/T2WkAABAgQIECDQRYFeF0PLTIAAAQIECBAgQIAAAQIECBAgQKAisHuSVVWRM844IxdccAEkAgQIECBAgACBDgmceeaZufDCC/sTT03ySIcYRCVAgAABAgQIECBAgAABAgQIECBAgAABAgQIECBAgAABAgQIECBAgAABAgQIECBAgAABAgQIdEHAfHEXuiwjAQIECBAgQGA9AuaLfSIECBAgQIAAAQIECBAgQIAAAQIECBAgQIAAAQIECBAgQIAAAQIECBAgQIAAAQIECBAgQIAAAQIECBAgQIAAAQIECBAYuYB9QCNvgQIIECBAgAABAqMXsA9o9D1QAQECBAgQIECAwMQL9Cb+SCcSIECAAAECBAgQIECAAAECBAgQKE7g/CR/W636vvvuy8c//vHigiiYAAECBAgQIEBgcIEf//jH2Xvvvftf/LskZw9+mjcIECBAgAABAgQIECBAgAABAgQIECBAgAABAgQIECBAgAABAgQIECBAgAABAgQIECBAgAABAgQKEDBfXECTlEiAAAECBAgQGJaA+eJhyTqXAAECBAgQIECAAAECBAgQIECAAAECBAgQIECAAAECBAgQIECAAAECBAgQIECAAAECBAgQIECAAAECBAgQIECAAAECAwvYBzQwmRcIECBAgAABAu0RsA+oPb2UhAABAgQIECBA4M0CPSAECBAgQIAAAQIECBAgQIAAAQIECPxR4Okkk9dZ7L333rn33nvRECBAgAABAgQIdEBg7Lff2P8kWPmzJsmUDkQXkQABAgQIECBAgAABAgQIECBAgAABAgQIECBAgAABAgQIECBAgAABAgQIECBAgAABAgQIECDQZQHzxV3uvuwECBAgQIBApwXMF3e6/cITIECAAAECBAgQIECAAAECBAgQIECAAAECBAgQIECAAAECBAgQIECAAAECBAgQIECAAAECBAgQIECAAAECBAgQINA8AfuAmtcTFREgQIAAAQIEahGwD6gWZpcQIECAAAECBAiMQKA3gjtdSYAAAQIECBAgQIAAAQIECBAgQKCJAkck+W61sIULF2bBggVNrFVNBAgQIECAAAECEySwaNGinHXWWf2nfTrJ9RN0hWMIECBAgAABAgQIECBAgAABAgQIECBAgAABAgQIECBAgAABAgQIECBAgAABAgQIECBAgAABAgSaKWC+uJl9URUBAgQIECD98aAsAAAgAElEQVRAYKgC5ouHyutwAgQIECBAgAABAgQIECBAgAABAgQIECBAgAABAgQIECBAgAABAgQIECBAgAABAgQIECBAgAABAgQIECBAgAABAgQIbIyAfUAbo+YdAgQIECBAgEDhAvYBFd5A5RMgQIAAAQIECLyjQI8PAQIECBAgQIAAAQIECBAgQIAAAQJvCFyd5Niqx1NPPZUpU6YgIkCAAAECBAgQaKHA2G+9HXbYoT/ZNUmOa2FckQgQIECAAAECBAgQIECAAAECBAgQIECAAAECBAgQIECAAAECBAgQIECAAAECBAgQIECAAAECBN4qYL7YV0GAAAECBAgQ6JCA+eIONVtUAgQIECBAgAABAgQIECBAgAABAgQIECBAgAABAgQIECBAgAABAgQIECBAgAABAgQIECBAgAABAgQIECBAgAABAgRKE7APqLSOqZcAAQIECBAgMA4B+4DGgedVAgQIECBAgACBIgR6RVSpSAIECBAgQIAAAQIECBAgQIAAAQL1CPzLJE8led+66w477LDcdNNN9dzuFgIECBAgQIAAgVoFZsyYkZtvvrl652+S/FWS/1NrIS4jQIAAAQIECBAgQIAAAQIECBAgQIAAAQIECBAgQIAAAQIECBAgQIAAAQIECBAgQIAAAQIECBAYlYD54lHJu5cAAQIECBAgMAIB88UjQHclAQIECBAgQIAAAQIECBAgQIAAAQIECBAgQIAAAQIECBAgQIAAAQIECBAgQIAAAQIECBAgQIAAAQIECBAgQIAAAQIENkzAPqANc/IUAQIECBAgQKAVAvYBtaKNQhAgQIAAAQIECLyDQI8OAQIECBAgQIAAAQIECBAgQIAAAQJvEjgpyWXVv/nmN7+ZefPmYSJAgAABAgQIEGiRwJIlS/K5z32uP9HJSS5vUUxRCBAgQIAAAQIECBAgQIAAAQIECBAgQIAAAQIECBAgQIAAAQIECBAgQIAAAQIECBAgQIAAAQIE1i9gvnj9Rp4gQIAAAQIECBQvYL64+BYKQIAAAQIECBAgQIAAAQIECBAgQIAAAQIECBAgQIAAAQIECBAgQIAAAQIECBAgQIAAAQIECBAgQIAAAQIECBAgQIBA+wXsA2p/jyUkQIAAAQIECMQ+IB8BAQIECBAgQIBAFwR6XQgpIwECBAgQIECAAAECBAgQIECAAIEBBb6X5G/WvfPe9743P/vZz7LNNtsMeIzHCRAgQIAAAQIEmijw/PPPZ4cddshvf/vbank3JpnZxHrVRIAAAQIECBAgQIAAAQIECBAgQIAAAQIECBAgQIAAAQIECBAgQIAAAQIECBAgQIAAAQIECBAgMHQB88VDJ3YBAQIECBAgQGB0AuaLR2fvZgIECBAgQIAAAQIECBAgQIAAAQIECBAgQIAAAQIECBAgQIAAAQIECBAgQIAAAQIECBAgQIAAAQIECBAgQIAAAQIECAwoYB/QgGAeJ0CAAAECBAiUJGAfUEndUisBAgQIECBAgMB4BHrjedm7BAgQIECAAAECBAgQIECAAAECBFoqsH2SnyfZdF2+WbNmZcWKFS2NKxYBAgQIECBAoFsCs2fPzsqVK6uhX0uyQ5JnuiUhLQECBAgQIECAAAECBAgQIECAAAECBAgQIECAAAECBAgQIECAAAECBAgQIECAAAECBAgQIECAwJ8EzBf7FAgQIECAAAECLRYwX9zi5opGgAABAgQIECBAgAABAgQIECBAgAABAgQIECBAgAABAgQIECBAgAABAgQIECBAgAABAgQIECBAgAABAgQIECBAgEDbBOwDaltH5SFAgAABAgQIVATsA/I5ECBAgAABAgQIdEWg15WgchIgQIAAAQIECBAgQIAAAQIECBAYUOCLSS6uvnPFFVfkhBNOGPAYjxMgQIAAAQIECDRJ4Morr8yJJ57YX9JpSb7epDrVQoAAAQIECBAgQIAAAQIECBAgQIAAAQIECBAgQIAAAQIECBAgQIAAAQIECBAgQIAAAQIECBAgULuA+eLayV1IgAABAgQIEBi+gPni4Ru7gQABAgQIECBAgAABAgQIECBAgAABAgQIECBAgAABAgQIECBAgAABAgQIECBAgAABAgQIECBAgAABAgQIECBAgAABAhMsYB/QBIM6jgABAgQIECDQBAH7gJrQBTUQIECAAAECBAjUJdCr6yL3ECBAgAABAgQIECBAgAABAgQIEChQ4I4kB66re/PNN8+TTz6ZrbfeusAoSiZAgAABAgQIEHjhhRey44475pVXXqli3JnkIDoECBAgQIAAAQIECBAgQIAAAQIECBAgQIAAAQIECBAgQIAAAQIECBAgQIAAAQIECBAgQIAAAQIEkpgv9hkQIECAAAECBFokYL64Rc0UhQABAgQIECBAgAABAgQIECBAgAABAgQIECBAgAABAgQIECBAgAABAgQIECBAgAABAgQIECBAgAABAgQIECBAgACBrgnYB9S1jstLgAABAgQItFrAPqBWt1c4AgQIECBAgACBPyPQo0KAAAECBAgQIECAAAECBAgQIECAwNsK7JhkdfVfZ82alRUrViAjQIAAAQIECBAoUGD27NlZuXJlf+U7JXmywDhKJkCAAAECBAgQIECAAAECBAgQIECAAAECBAgQIECAAAECBAgQIECAAAECBAgQIECAAAECBAgQmHgB88UTb+pEAgQIECBAgMDIBMwXj4zexQQIECBAgAABAgQIECBAgAABAgQIECBAgAABAgQIECBAgAABAgQIECBAgAABAgQIECBAgAABAgQIECBAgAABAgQIEBivgH1A4xX0PgECBAgQIECgQQL2ATWoGUohQIAAAQIECBCoRaBXyy0uIUCAAAECBAgQIECAAAECBAgQIFCuwBlJLqiWv2TJksydO7fcRConQIAAAQIECHRQYOnSpZk3b15/8jOTXNhBDpEJECBAgAABAgQIECBAgAABAgQIECBAgAABAgQIECBAgAABAgQIECBAgAABAgQIECBAgAABAgTeXsB8sa+DAAECBAgQINACAfPFLWiiCAQIECBAgAABAgQIECBAgAABAgQIECBAgAABAgQIECBAgAABAgQIECBAgAABAgQIECBAgAABAgQIECBAgAABAgQIdF3APqCufwHyEyBAgAABAq0QsA+oFW0UggABAgQIECBAYECB3oDPe5wAAQIECBAgQIAAAQIECBAgQIBAFwVuT3LQuuCbbbZZVq9enQ9/+MNdtJCZAAECBAgQIFCcwLPPPpudd945v/vd76q135Hk4OLCKJgAAQIECBAgQIAAAQIECBAgQIAAAQIECBAgQIAAAQIECBAgQIAAAQIECBAgQIAAAQIECBAgQKAOAfPFdSi7gwABAgQIECAwJAHzxUOCdSwBAgQIECBAgAABAgQIECBAgAABAgQIECBAgAABAgQIECBAgAABAgQIECBAgAABAgQIECBAgAABAgQIECBAgAABAgTqF7APqH5zNxIgQIAAAQIEJkzAPqAJo3QQAQIECBAgQIBAYQK9wupVLgECBAgQIECAAAECBAgQIECAAIFRCPxVktVJNl13+SGHHJJbbrllFLW4kwABAgQIECBAYECBQw89NLfeemv1rdeS7JTkqQGP8jgBAgQIECBAgAABAgQIECBAgAABAgQIECBAgAABAgQIECBAgAABAgQIECBAgAABAgQIECBAgEA3BMwXd6PPUhIgQIAAAQItFTBf3NLGikWAAAECBAgQIECAAAECBAgQIECAAAECBAgQIECAAAECBAgQIECAAAECBAgQIECAAAECBAgQIECAAAECBAgQIECAQBcF7APqYtdlJkCAAAECBFojYB9Qa1opCAECBAgQIECAwIACvQGf9zgBAgQIECBAgAABAgQIECBAgACBrgrMT3JJNfyiRYty5plndtVDbgIECBAgQIBAEQIXXHBBFixY0F/rqUkWFxFAkQQIECBAgAABAgQIECBAgAABAgQIECBAgAABAgQIECBAgAABAgQIECBAgAABAgQIECBAgAABAqMSMF88Knn3EiBAgAABAgTGIWC+eBx4XiVAgAABAgQIECBAgAABAgQIECBAgAABAgQIECBAgAABAgQIECBAgAABAgQIECBAgAABAgQIECBAgAABAgQIECBAgEAzBewDamZfVEWAAAECBAgQeEcB+4B8IAQIECBAgAABAl0W6HU5vOwECBAgQIAAAQIECBAgQIAAAQIEBhS4Psnh1XcefvjhTJ06dcBjPE6AAAECBAgQIFCHwKpVq7LHHnv0X3VDkiPquN8dBAgQIECAAAECBAgQIECAAAECBAgQIECAAAECBAgQIECAAAECBAgQIECAAAECBAgQIECAAAECxQuYLy6+hQIQIECAAAECXRIwX9ylbstKgAABAgQIECBAgAABAgQIECBAgAABAgQIECBAgAABAgQIECBAgAABAgQIECBAgAABAgQIECBAgAABAgQIECBAgEDHBOwD6ljDxSVAgAABAgTKFrAPqOz+qZ4AAQIECBAgQGD8Ar3xH+EEAgQIECBAgAABAgQIECBAgAABAp0R2CbJE0n+cl3ivfbaKw888EBnAAQlQIAAAQIECJQkMG3atDz44IPVkv8xyc5Jni8ph1oJECBAgAABAgQIECBAgAABAgQIECBAgAABAgQIECBAgAABAgQIECBAgAABAgQIECBAgAABAgRGJmC+eGT0LiZAgAABAgQIDC5gvnhwM28QIECAAAECBAgQIECAAAECBAgQIECAAAECBAgQIECAAAECBAgQIECAAAECBAgQIECAAAECBAgQIECAAAECBAgQIECgEAH7gApplDIJECBAgAABAmMC9gH5DggQIECAAAECBLou0Os6gPwECBAgQIAAAQIECBAgQIAAAQIEBhQ4Jsk11XcWLFiQhQsXDniMxwkQIECAAAECBIYpcNZZZ2XRokX9Vxyb5FvDvNfZBAgQIECAAAECBAgQIECAAAECBAgQIECAAAECBAgQIECAAAECBAgQIECAAAECBAgQIECAAAECrRMwX9y6lgpEgAABAgQItFHAfHEbuyoTAQIECBAgQIAAAQIECBAgQIAAAQIECBAgQIAAAQIECBAgQIAAAQIECBAgQIAAAQIECBAgQIAAAQIECBAgQIAAAQIE3iRgH5APggABAgQIECBQgIB9QAU0SYkECBAgQIAAAQJDF+gN/QYXECBAgAABAgQIECBAgAABAgQIEGifwJVJjq/GuvHGGzNjxoz2JZWIAAECBAgQIFCgwNhvs5kzZ/ZXflWSEwqMo2QCBAgQIECAAAECBAgQIECAAAECBAgQIECAAAECBAgQIECAAAECBAgQIECAAAECBAgQIECAAIHRC5gvHn0PVECAAAECBAgQeFsB88U+DgIECBAgQIAAAQIECBAgQIAAAQIECBAgQIAAAQIECBAgQIAAAQIECBAgQIAAAQIECBAgQIAAAQIECBAgQIAAAQIECHRGwD6gzrRaUAIECBAgQKBEAfuASuyamgkQIECAAAECBIYh0BvGoc4kQIAAAQIECBAgQIAAAQIECBAg0HKBv0jyeJLt1uXceuut85Of/CRbbLFFy6OLR4AAAQIECBBotsDLL7+cj33sY3nhhReqhT6bZJck/9Ts6lVHgAABAgQIECBAgAABAgQIECBAgAABAgQIECBAgAABAgQIECBAgAABAgQIECBAgAABAgQIECDQUAHzxQ1tjLIIECBAgAABAuaLfQMECBAgQIAAAQIECBAgQIAAAQIECBAgQIAAAQIECBAgQIAAAQIECBAgQIAAAQIECBAgQIAAAQIECBAgQIAAAQIECBDolIB9QJ1qt7AECBAgQIBASQL2AZXULbUSIECAAAECBAgMW6A37AucT4AAAQIECBAgQIAAAQIECBAgQKClAgclub2abc6cOVm2bFlL44pFgAABAgQIEChD4Kijjsry5cv7iz04yR1lJFAlAQIECBAgQIAAAQIECBAgQIAAAQIECBAgQIAAAQIECBAgQIAAAQIECBAgQIAAAQIECBAgQIBAQwXMFze0McoiQIAAAQIEui1gvrjb/ZeeAAECBAgQIECAAAECBAgQIECAAAECBAgQIECAAAECBAgQIECAAAECBAgQIECAAAECBAgQIECAAAECBAgQIECAAIFOCtgH1Mm2C02AAAECBAg0XcA+oKZ3SH0ECBAgQIAAAQJ1CvTqvMxdBAgQIECAAAECBAgQIECAAAECBFom8F+SnFvN9PWvfz1f+MIXWhZTHAIECBAgQIBAGQLf+MY38sUvfrG/2POSfLmMBKokQIAAAQIECBAgQIAAAQIECBAgQIAAAQIECBAgQIAAAQIECBAgQIAAAQIECBAgQIAAAQIECBBouID54oY3SHkECBAgQIBAtwTMF3er39ISIECAAAECBAgQIECAAAECBAgQIECAAAECBAgQIECAAAECBAgQIECAAAECBAgQIECAAAECBAgQIECAAAECBAgQIECgImAfkM+BAAECBAgQINAgAfuAGtQMpRAgQIAAAQIECDRCoNeIKhRBgAABAgQIECBAgAABAgQIECBAoFyBHyTZv1r+Aw88kL322qvcRConQIAAAQIECBQo8OCDD2batGn9ld+V5FMFxlEyAQIECBAgQIAAAQIECBAgQIAAAQIECBAgQIAAAQIECBAgQIAAAQIECBAgQIAAAQIECBAgQIBAcwXMFze3NyojQIAAAQIEOiRgvrhDzRaVAAECBAgQIECAAAECBAgQIECAAAECBAgQIECAAAECBAgQIECAAAECBAgQIECAAAECBAgQIECAAAECBAgQIECAAAECf17APiBfBgECBAgQIECgAQL2ATWgCUogQIAAAQIECBBonECvcRUpiAABAgQIECBAgAABAgQIECBAgEBZApOTPJbkL9aVvcsuu+TRRx/NJptsUlYS1RIgQIAAAQIEChV4/fXXs9tuu+Xxxx+vJvinJLsmWVNoLGUTIECAAAECBAgQIECAAAECBAgQIECAAAECBAgQIECAAAECBAgQIECAAAECBAgQIECAAAECBAg0U8B8cTP7oioCBAgQIECgQwLmizvUbFEJECBAgAABAgQIECBAgAABAgQIECBAgAABAgQIECBAgAABAgQIECBAgAABAgQIECBAgAABAgQIECBAgAABAgQIECDw9gL2Afk6CBAgQIAAAQIjFrAPaMQNcD0BAgQIECBAgEBjBXqNrUxhBAgQIECAAAECBAgQIECAAAECBMoRODbJ1dVyTzrppFx22WXlJFApAQIECBAgQKBggZNPPjmXX355f4LjklxTcCylEyBAgAABAgQIECBAgAABAgQIECBAgAABAgQIECBAgAABAgQIECBAgAABAgQIECBAgAABAgQINFfAfHFze6MyAgQIECBAoAMC5os70GQRCRAgQIAAAQIECBAgQIAAAQIECBAgQIAAAQIECBAgQIAAAQIECBAgQIAAAQIECBAgQIAAAQIECBAgQIAAAQIECBAgsGEC9gFtmJOnCBAgQIAAAQJDEbAPaCisDiVAgAABAgQIEGiBQK8FGUQgQIAAAQIECBAgQIAAAQIECBAg0ASBf0jyuWohS5cuzdh/rPaHAAECBAgQIEBgeAKXXXZZ5s6d23/B2G+zzw/vVicTIECAAAECBAgQIECAAAECBAgQIECAAAECBAgQIECAAAECBAgQIECAAAECBAgQIECAAAECBAgQiPliHwEBAgQIECBAYAQC5otHgO5KAgQIECBAgAABAgQIECBAgAABAgQIECBAgAABAgQIECBAgAABAgQIECBAgAABAgQIECBAgAABAgQIECBAgAABAgQINFvAPqBm90d1BAgQIECAQEsF7ANqaWPFIkCAAAECBAgQmBCB3oSc4hACBAgQIECAAAECBAgQIECAAAECBMYEViXZvUrxyCOPZLfddqNDgAABAgQIECAwBIFHH300u+/+pp9fY7c8kmTqEK5zJAECBAgQIECAAAECBAgQIECAAAECBAgQIECAAAECBAgQIECAAAECBAgQIECAAAECBAgQIECAAIF+AfPFvgkCBAgQIECAQI0C5otrxHYVAQIECBAgQIAAAQIECBAgQIAAAQIECBAgQIAAAQIECBAgQIAAAQIECBAgQIAAAQIECBAgQIAAAQIECBAgQIAAAQIEyhKwD6isfqmWAAECBAgQKFzAPqDCG6h8AgQIECBAgACBoQv0hn6DCwgQIECAAAECBAgQIECAAAECBAh0R2C3JI9U4+66665ZtWpVNtlkk+4oSEqAAAECBAgQqEHg9ddfz9SpU/PYY4/137Z7kkdrKMEVBAgQIECAAAECBAgQIECAAAECBAgQIECAAAECBAgQIECAAAECBAgQIECAAAECBAgQIECAAAECBMwX+wYIECBAgAABAjUJmC+uCdo1BAgQIECAAAECBAgQIECAAAECBAgQIECAAAECBAgQIECAAAECBAgQIECAAAECBAgQIECAAAECBAgQIECAAAECBAgQKFPAPqAy+6ZqAgQIECBAoEAB+4AKbJqSCRAgQIAAAQIEahfo1X6jCwkQIECAAAECBAgQIECAAAECBAi0W+DkJEurEU844YRcccUV7U4tHQECBAgQIECgZoGx31hXXXVV/61zk1xWcymuI0CAAAECBAgQIECAAAECBAgQIECAAAECBAgQIECAAAECBAgQIECAAAECBAgQIECAAAECBAgQ6LaA+eJu9196AgQIECBAoCYB88U1QbuGAAECBAgQIECAAAECBAgQIECAAAECBAgQIECAAAECBAgQIECAAAECBAgQIECAAAECBAgQIECAAAECBAgQIECAAAEC5QrYB1Ru71ROgAABAgQIFCRgH1BBzVIqAQIECBAgQIDAyAR6I7vZxQQIECBAgAABAgQIECBAgAABAgTaK7AkydxqvEsuuSTz589vb2LJCBAgQIAAAQI1CixevDinnnpq/41Lk8yrsQxXESBAgAABAgQIECBAgAABAgQIECBAgAABAgQIECBAgAABAgQIECBAgAABAgQIECBAgAABAgQIEFgnYL7Yt0CAAAECBAgQGKKA+eIh4jqaAAECBAgQIECAAAECBAgQIECAAAECBAgQIECAAAECBAgQIECAAAECBAgQIECAAAECBAgQIECAAAECBAgQIECAAAEC7RKwD6hd/ZSGAAECBAgQaJiAfUANa4hyCBAgQIAAAQIEGivQa2xlCiNAgAABAgQIECBAgAABAgQIECBQtsBDSfaoRrjnnnuyzz77lJ1K9QQIECBAgACBEQuM/abab7/9+qt4OMmeIy7N9QQIECBAgAABAgQIECBAgAABAgQIECBAgAABAgQIECBAgAABAgQIECBAgAABAgQIECBAgAABAt0WMF/c7f5LT4AAAQIECAxJwHzxkGAdS4AAAQIECBAgQIAAAQIECBAgQIAAAQIECBAgQIAAAQIECBAgQIAAAQIECBAgQIAAAQIECBAgQIAAAQIECBAgQIAAgfYK2AfU3t5KRoAAAQIECIxQwD6gEeK7mgABAgQIECBAoDiBXnEVK5gAAQIECBAgQIAAAQIECBAgQIBAGQI7J3k4yXvWlfuhD30oDz30ULbYYosyEqiSAAECBAgQINAwgZdffjl77rlnfvGLX1QrezXJHkmeaFi5yiFAgAABAgQIECBAgAABAgQIECBAgAABAgQIECBAgAABAgQIECBAgAABAgQIECBAgAABAgQIEOiWgPnibvVbWgIECBAgQKAGAfPFNSC7ggABAgQIECBAgAABAgQIECBAgAABAgQIECBAgAABAgQIECBAgAABAgQIECBAgAABAgQIECBAgAABAgQIECBAgAABAu0TsA+ofT2ViAABAgQIEBixgH1AI26A6wkQIECAAAECBIoT6BVXsYIJECBAgAABAgQIECBAgAABAgQIlCPw75N8q1ruzJkzc8MNN5STQKUECBAgQIAAgQYJHH744fne977XX9ExSb7doDKVQoAAAQIECBAgQIAAAQIECBAgQIAAAQIECBAgQIAAAQIECBAgQIAAAQIECBAgQIAAAQIECBAg0F0B88Xd7b3kBAgQIECAwBAEzBcPAdWRBAgQIECAAAECBAgQIECAAAECBAgQIECAAAECBAgQIECAAAECBAgQIECAAAECBAgQIECAAAECBAgQIECAAAECBAgQ6IaAfUDd6LOUBAgQIECAQE0C9gHVBO0aAgQIECBAgACB1gj0WpNEEAIECBAgQIAAAQIECBAgQIAAAQLNFFiYZEG1tLPPPjtf+9rXmlmtqggQIECAAAECDRU455xzcv755/dXtyjJWQ0tWVkECBAgQIAAAQIECBAgQIAAAQIECBAgQIAAAQIECBAgQIAAAQIECBAgQIAAAQIECBAgQIAAAQLdFDBf3M2+S02AAAECBAhMsID54gkGdRwBAgQIECBAgAABAgQIECBAgAABAgQIECBAgAABAgQIECBAgAABAgQIECBAgAABAgQIECBAgAABAgQIECBAgAABAgS6J2AfUPd6LjEBAgQIECAwBAH7gIaA6kgCBAgQIECAAIHWC/Ran1BAAgQIECBAgAABAgQIECBAgAABAqMXuDXJ9GoZ3/72t/PZz3529JWpgAABAgQIECBQgMDYb6djjjmmv9LbkhxSQPlKJECAAAECBAgQIECAAAECBAgQIECAAAECBAgQIECAAAECBAgQIECAAAECBAgQIECAAAECBAgQ6J6A+eLu9VxiAgQIECBAYAIFzBdPIKajCBAgQIAAAQIECBAgQIAAAQIECBAgQIAAAQIECBAgQIAAAQIECBAgQIAAAQIECBAgQIAAAQIECBAgQIAAAQIECBAg0G0B+4C63X/pCRAgQIAAgXEK2Ac0TkCvEyBAgAABAgQIdFag1/uyBxMAACAASURBVNnkghMgQIAAAQIECBAgQIAAAQIECBCoT+BfJXkwyTbrrtx0003zwAMPZOrUqfVV4SYCBAgQIECAQIECq1atyrRp0/Laa69Vq38+yV5J/neBkZRMgAABAgQIECBAgAABAgQIECBAgAABAgQIECBAgAABAgQIECBAgAABAgQIECBAgAABAgQIECDQfgHzxe3vsYQECBAgQIDAkATMFw8J1rEECBAgQIAAAQIECBAgQIAAAQIECBAgQIAAAQIECBAgQIAAAQIECBAgQIAAAQIECBAgQIAAAQIECBAgQIAAAQIECBDopoB9QN3su9QECBAgQIDABAjYBzQBiI4gQIAAAQIECBDorECvs8kFJ0CAAAECBAgQIECAAAECBAgQIFCvwP5JflC98iMf+Ujuv//+bL755vVW4jYCBAgQIECAQCECr7zySqZNm5af//zn/RV/KsldhcRQJgECBAgQIECAAAECBAgQIECAAAECBAgQIECAAAECBAgQIECAAAECBAgQIECAAAECBAgQIECAQDcFzBd3s+9SEyBAgAABAuMQMF88DjyvEiBAgAABAgQIECBAgAABAgQIECBAgAABAgQIECBAgAABAgQIECBAgAABAgQIECBAgAABAgQIECBAgAABAgQIECBAgMDbCdgH5NsgQIAAAQIECAwoYB/QgGAeJ0CAAAECBAgQINAn0CNCgAABAgQIECBAgAABAgQIECBAgEBtAp9Pcmn1tsMPPzzXX399bQW4iAABAgQIECBQksARRxyRG264ob/kU5L8fUk51EqAAAECBAgQIECAAAECBAgQIECAAAECBAgQIECAAAECBAgQIECAAAECBAgQIECAAAECBAgQINBZAfPFnW294AQIECBAgMDGCJgv3hg17xAgQIAAAQIECBAgQIAAAQIECBAgQIAAAQIECBAgQIAAAQIECBAgQIAAAQIECBAgQIAAAQIECBAgQIAAAQIECBAgQIDABgjYB7QBSB4hQIAAAQIECKwTsA/It0CAAAECBAgQIEBgfAK98b3ubQIECBAgQIAAAQIECBAgQIAAAQIEBhRYnOSU6jsLFizIwoULBzzG4wQIECBAgACBdgucddZZWbRoUX/IS5PMb3dy6QgQIECAAAECBAgQIECAAAECBAgQIECAAAECBAgQIECAAAECBAgQIECAAAECBAgQIECAAAECBFomYL64ZQ0VhwABAgQIEBiOgPni4bg6lQABAgQIECBAgAABAgQIECBAgAABAgQIECBAgAABAgQIECBAgAABAgQIECBAgAABAgQIECBAgAABAgQIECBAgAABAgTeELAPyMdAgAABAgQIENgAAfuANgDJIwQIECBAgAABAgTWI9AjRIAAAQIECBAgQIAAAQIECBAgQIBA7QJ3JDmweuuSJUsyd+7c2gtxIQECBAgQIECgiQJLly7NvHnz+ku7M8lBTaxXTQQIECBAgAABAgQIECBAgAABAgQIECBAgAABAgQIECBAgAABAgQIECBAgAABAgQIECBAgAABAgTWI2C+2CdCgAABAgQIEHgHAfPFPg8CBAgQIECAAAECBAgQIECAAAECBAgQIECAAAECBAgQIECAAAECBAgQIECAAAECBAgQIECAAAECBAgQIECAAAECBAgQqEnAPqCaoF1DgAABAgQIlClgH1CZfVM1AQIECBAgQIBA8wR6zStJRQQIECBAgAABAgQIECBAgAABAgRaLzApyf1J/nU16Z133pkDDjig9eEFJECAAAECBAi8k8DYb6KDDjqo/5H/leSvk7xEjwABAgQIECBAgAABAgQIECBAgAABAgQIECBAgAABAgQIECBAgAABAgQIECBAgAABAgQIECBAgECBAuaLC2yakgkQIECAAIF6BMwX1+PsFgIECBAgQIAAAQIECBAgQIAAAQIECBAgQIAAAQIECBAgQIAAAQIECBAgQIAAAQIECBAgQIAAAQIECBAgQIAAAQIECBD4o4B9QD4EAgQIECBAgMDbCNgH5NMgQIAAAQIECBAgMHECvYk7ykkECBAgQIAAAQIECBAgQIAAAQIECAwgsHeSe6vPf+ADH8h9992X7bbbboBjPEqAAAECBAgQaI/As88+m7333ju/+tWv+kN9Isl97UkqCQECBAgQIECAAAECBAgQIECAAAECBAgQIECAAAECBAgQIECAAAECBAgQIECAAAECBAgQIECAQAcFzBd3sOkiEyBAgAABAu8sYL7YF0KAAAECBAgQIECAAAECBAgQIECAAAECBAgQIECAAAECBAgQIECAAAECBAgQIECAAAECBAgQIECAAAECBAgQIECAAAECIxCwD2gE6K4kQIAAAQIEmi1gH1Cz+6M6AgQIECBAgACB8gR65ZWsYgIECBAgQIAAAQIECBAgQIAAAQKtETg2ydXVNHvssUfuvffevPvd725NSEEIECBAgAABAhsi8Pvf/z6f+MQn8vDDD/c/flySazbkDM8QIECAAAECBAgQIECAAAECBAgQIECAAAECBAgQIECAAAECBAgQIECAAAECBAgQIECAAAECBAgQaLiA+eKGN0h5BAgQIECAQH0C5ovrs3YTAQIECBAgQIAAAQIECBAgQIAAAQIECBAgQIAAAQIECBAgQIAAAQIECBAgQIAAAQIECBAgQIAAAQIECBAgQIAAAQIECLxFwD4gHwUBAgQIECBA4E8C9gH5FAgQIECAAAECBAhMvEBv4o90IgECBAgQIECAAAECBAgQIECAAAECAwj85yT/qfr8rFmzsmLFigGO8CgBAgQIECBAoHyB2bNnZ+XKlf1BvvL//2Ls95I/BAgQIECAAAECBAgQIECAAAECBAgQIECAAAECBAgQIECAAAECBAgQIECAAAECBAgQIECAAAECBNoiYL64LZ2UgwABAgQIEBiXgPnicfF5mQABAgQIECBAgAABAgQIECBAgAABAgQIECBAgAABAgQIECBAgAABAgQIECBAgAABAgQIECBAgAABAgQIECBAgAABAgTGL2Af0PgNnUCAAAECBAi0QMA+oBY0UQQCBAgQIECAAIHGCfQaV5GCCBAgQIAAAQIECBAgQIAAAQIECHRP4Ookx1Zjn3baabnooou6JyExAQIECBAg0EmB008/PRdffHF/9muSHNdJEKEJECBAgAABAgQIECBAgAABAgQIECBAgAABAgQIECBAgAABAgQIECBAgAABAgQIECBAgAABAgTaLmC+uO0dlo8AAQIECBB4RwHzxT4QAgQIECBAgAABAgQIECBAgAABAgQIECBAgAABAgQIECBAgAABAgQIECBAgAABAgQIECBAgAABAgQIECBAgAABAgQIEGiIgH1ADWmEMggQIECAAIHRCNgHNBp3txIgQIAAAQIECLRfoNf+iBISIECAAAECBAgQIECAAAECBAgQKELg7iT7Viu98MILM/Yfy/0hQIAAAQIECLRZ4KKLLsoZZ5zRH/GeJPu1ObdsBAgQIECAAAECBAgQIECAAAECBAgQIECAAAECBAgQIECAAAECBAgQIECAAAECBAgQIECAAAECnRcwX9z5TwAAAQIECBDopoD54m72XWoCBAgQIECAAAECBAgQIECAAAECBAgQIECAAAECBAgQIECAAAECBAgQIECAAAECBAgQIECAAAECBAgQIECAAAECBAg0WMA+oAY3R2kECBAgQIDA8ATsAxqerZMJECBAgAABAgQI9BAQIECAAAECBAgQIECAAAECBAgQINAIgS2T/CjJh6rVXHvttTnqqKMaUaAiCBAgQIAAAQITLbBs2bIcffTR/cf+Isknk6yd6PucR4AAAQIECBAgQIAAAQIECBAgQIAAAQIECBAgQIAAAQIECBAgQIAAAQIECBAgQIAAAQIECBAgQKBBAuaLG9QMpRAgQIAAAQL1CJgvrsfZLQQIECBAgAABAgQIECBAgAABAgQIECBAgAABAgQIECBAgAABAgQIECBAgAABAgQIECBAgAABAgQIECBAgAABAgQIECAwkIB9QANxeZgAAQIECBBog4B9QG3oogwECBAgQIAAAQJNFug1uTi1ESBAgAABAgQIECBAgAABAgQIEOiYwJ5JfpjkPdXc99xzT/bZZ5+OUYhLgAABAgQItF3ghz/8Yfbdd9/+mK8mGfvh81Db88tHgAABAgQIECBAgAABAgQIECBAgAABAgQIECBAgAABAgQIECBAgAABAgQIECBAgAABAgQIECBAIIn5Yp8BAQIECBAg0BkB88WdabWgBAgQIECAAAECBAgQIECAAAECBAgQIECAAAECBAgQIECAAAECBAgQIECAAAECBAgQIECAAAECBAgQIECAAAECBAgQKFHAPqASu6ZmAgQIECBAYKME7APaKDYvESBAgAABAgQIEBhIoDfQ0x4mQIAAAQIECBAgQIAAAQIECBAgQGDYAp9O8t+rl0yaNCn33HNPJk+ePOy7nU+AAAECBAgQqEVgzZo12XffffPSSy/13/dvk3y3liJcQoAAAQIECBAgQIAAAQIECBAgQIAAAQIECBAgQIAAAQIECBAgQIAAAQIECBAgQIAAAQIECBAgQKAZAuaLm9EHVRAgQIAAAQJDFDBfPERcRxMgQIAAAQIECBAgQIAAAQIECBAgQIAAAQIECBAgQIAAAQIECBAgQIAAAQIECBAgQIAAAQIECBAgQIAAAQIECBAgQIDARAnYBzRRks4hQIAAAQIEGitgH1BjW6MwAgQIECBAgACBlgn0WpZHHAIECBAgQIAAAQIECBAgQIAAAQJtEDglyeJqkI9+9KO5++678773va8N+WQgQIAAAQIEOizwm9/8Jvvtt19++tOf9ivMT3Jph2lEJ0CAAAECBAgQIECAAAECBAgQIECAAAECBAgQIECAAAECBAgQIECAAAECBAgQIECAAAECBAgQ6K6A+eLu9l5yAgQIECDQegHzxa1vsYAECBAgQIAAAQIECBAgQIAAAQIECBAgQIAAAQIECBAgQIAAAQIECBAgQIAAAQIECBAgQIAAAQIECBAgQIAAAQIECBBok4B9QG3qpiwECBAgQIDAmwTsA/JBECBAgAABAgQIEKhPoFffVW4iQIAAAQIECBAgQIAAAQIECBAgQGAAgf+a5Jzq8wcccEDuvPPOAY7wKAECBAgQIECgeQIHHnhgvv/97/cX9rUkX2petSoiQIAAAQIECBAgQIAAAQIECBAgQIAAAQIECBAgQIAAAQIECBAgQIAAAQIECBAgQIAAAQIECBAgUJuA+eLaqF1EgAABAgQI1ClgvrhObXcRIECAAAECBAgQIECAAAECBAgQIECAAAECBAgQIECAAAECBAgQIECAAAECBAgQIECAAAECBAgQIECAAAECBAgQIECAwAQI2Ac0AYiOIECAAAECBJonYB9Q83qiIgIECBAgQIAAgfYK9NobTTICBAgQIECAAAECBAgQIECAAAECxQtckeSEaoqjjz463/nOd4oPJgABAgQIECDQTYHPfOYzufbaa/vDX5nkxG6KSE2AAAECBAgQIECAAAECBAgQIECAAAECBAgQIECAAAECBAgQIECAAAECBAgQIECAAAECBAgQIEDgTQLmi30QBAgQIECAQKsEzBe3qp3CECBAgAABAgQIECBAgAABAgQIECBAgAABAgQIECBAgAABAgQIECBAgAABAgQIECBAgAABAgQIECBAgAABAgQIECBAoEsC9gF1qduyEiBAgACBDgjYB9SBJotIgAABAgQIECDQKIFeo6pRDAECBAgQIECAAAECBAgQIECAAAEC/QI3JplR/ctTTjklixcvJkWAAAECBAgQKEpg/vz5ufTSS/trvinJ3xQVRLEECBAgQIAAAQIECBAgQIAAAQIECBAgQIAAAQIECBAgQIAAAQIECBAgQIAAAQIECBAgQIAAAQIEhitgvni4vk4nQIAAAQIEahIwX1wTtGsIECBAgAABAgQIECBAgAABAgQIECBAgAABAgQIECBAgAABAgQIECBAgAABAgQIECBAgAABAgQIECBAgAABAgQIECBAYFgC9gENS9a5BAgQIECAQK0C9gHVyu0yAgQIECBAgAABAn8U6HEgQIAAAQIECBAgQIAAAQIECBAgQKDRAv8iyf9Isle1yi9/+cv5yle+0ujCFUeAAAECBAgQWCcw9tvlvPPO6wd5MMm/SfJ/SREgQIAAAQIECBAgQIAAAQIECBAgQIAAAQIECBAgQIAAAQIECBAgQIAAAQIECBAgQIAAAQIECBAg8IaA+WIfAwECBAgQIFC8gPni4lsoAAECBAgQIECAAAECBAgQIECAAAECBAgQIECAAAECBAgQIECAAAECBAgQIECAAAECBAgQIECAAAECBAgQIECAAAECBAgk9gH5CggQIECAAIHiBewDKr6FAhAgQIAAAQIECBQq0Cu0bmUTIECAAAECBAgQIECAAAECBAgQ6JLA1knuSrJdNfRFF12U0047rUsOshIgQIAAAQIFClx88cU5/fTT+yt/Nsn+SV4oMJKSCRAgQIAAAQIECBAgQIAAAQIECBAgQIAAAQIECBAgQIAAAQIECBAgQIAAAQIECBAgQIAAAQIECAxbwHzxsIWdT4AAAQIECAxNwHzx0GgdTIAAAQIECBAgQIAAAQIECBAgQIAAAQIECBAgQIAAAQIECBAgQIAAAQIECBAgQIAAAQIECBAgQIAAAQIECBAgQIAAAQL1C9gHVL+5GwkQIECAAIEJErAPaIIgHUOAAAECBAgQIEBgIwR6G/GOVwgQIECAAAECBAgQIECAAAECBAgQqF/go0nuSrJF9eorr7wyxx9/fP3VuJEAAQIECBAgsAECY79VTjzxxP4nX06yf5KfbsARHiFAgAABAgQIECBAgAABAgQIECBAgAABAgQIECBAgAABAgQIECBAgAABAgQIECBAgAABAgQIECDQVQHzxV3tvNwECBAgQKBgAfPFBTdP6QQIECBAgAABAgQIECBAgAABAgQIECBAgAABAgQIECBAgAABAgQIECBAgAABAgQIECBAgAABAgQIECBAgAABAgQIECDwdgL2Afk2CBAgQIAAgeIE7AMqrmUKJkCAAAECBAgQaJlAr2V5xCFAgAABAgQIECBAgAABAgQIECDQZoH9kvwgySbVkNddd11mz57d5tyyESBAgAABAgUKrFixIkceeWR/5a8n+VSSuwuMpGQCBAgQIECAAAECBAgQIECAAAECBAgQIECAAAECBAgQIECAAAECBAgQIECAAAECBAgQIECAAAECdQuYL65b3H0ECBAgQIDARguYL95oOi8SIECAAAECBAgQIECAAAECBAgQIECAAAECBAgQIECAAAECBAgQIECAAAECBAgQIECAAAECBAgQIECAAAECBAgQIECAQPMF7ANqfo9USIAAAQIECPxJwD4gnwIBAgQIECBAgACB0Qv0Rl+CCggQIECAAAECBAgQIECAAAECBAgQGEDgiCTf7X/+1ltvzfTp0wc4xqMECBAgQIAAgeEJ3HbbbTnkkEP+3AWfTnL98G52MgECBAgQIECAAAECBAgQIECAAAECBAgQIECAAAECBAgQIECAAAECBAgQIECAAAECBAgQIECAAIHWCZgvbl1LBSJAgAABAu0TMF/cvp5KRIAAAQIECBAgQIAAAQIECBAgQIAAAQIECBAgQIAAAQIECBAgQIAAAQIECBAgQIAAAQIECBAgQIAAAQIECBAgQIAAAQJvEbAPyEdBgAABAgQINF7APqDGt0iBBAgQIECAAAECHRHodSSnmAQIECBAgAABAgQIECBAgAABAgTaJHBskqurgTbbbLPccccd+eQnP9mmnLIQIECAAAECBQr86Ec/yoEHHphXX321v/rjklxTYCQlEyBAgAABAgQIECBAgAABAgQIECBAgAABAgQIECBAgAABAgQIECBAgAABAgQIECBAgAABAgQIEBi1gPniUXfA/QQIECBAgMDbCpgv9nEQIECAAAECBAgQIECAAAECBAgQIECAAAECBAgQIECAAAECBAgQIECAAAECBAgQIECAAAECBAgQIECAAAECBAgQIECAQIcE7APqULNFJUCAAAECpQnYB1Rax9RLgAABAgQIECDQZoFem8PJRoAAAQIECBAgQIAAAQIECBAgQKDFAvOTXFLN9/73vz+33357pk6d2uLYohEgQIAAAQJNFli1alUOPvjg/PrXv+4v89Qki5tcu9oIECBAgAABAgQIECBAgAABAgQIECBAgAABAgQIECBAgAABAgQIECBAgAABAgQIECBAgAABAgQINFzAfHHDG6Q8AgQIECDQRQHzxV3suswECBAgQIAAAQIECBAgQIAAAQIECBAgQIAAAQIECBAgQIAAAQIECBAgQIAAAQIECBAgQIAAAQIECBAgQIAAAQIECBDovIB9QJ3/BAAQIECAAIHmCdgH1LyeqIgAAQIECBAgQKDbAr1ux5eeAAECBAgQIECAAAECBAgQIECAQNECZyf5WjXBlltumTvuuCM77rhj0cEUT4AAAQIECJQnsHr16hx88MFZu3Ztf/HnJDm/vEQqJkCAAAECBAgQIECAAAECBAgQIECAAAECBAgQIECAAAECBAgQIECAAAECBAgQIECAAAECBAgQINA4AfPFjWuJgggQIECAQHcFzBd3t/eSEyBAgAABAgQIECBAgAABAgQIECBAgAABAgQIECBAgAABAgQIECBAgAABAgQIECBAgAABAgQIECBAgAABAgQIECBAgEDsA/IRECBAgAABAo0RsA+oMa1QCAECBAgQIECAAIE3BHosCBAgQIAAAQIECBAgQIAAAQIECBAoWuC8JP+xmmDbbbfNbbfdlu23377oYIonQIAAAQIEyhF45plnMn369Dz33HP9RX81ybnlJFEpAQIECBAgQIAAAQIECBAgQIAAAQIECBAgQIAAAQIECBAgQIAAAQIECBAgQIAAAQIECBAgQIAAgcYLmC9ufIsUSIAAAQIE2i9gvrj9PZaQAAECBAgQIECAAAECBAgQIECAAAECBAgQIECAAAECBAgQIECAAAECBAgQIECAAAECBAgQIECAAAECBAgQIECAAAECBNYrYB/Qeok8QIAAAQIECAxbwD6gYQs7nwABAgQIECBAgMDGCfQ27jVvESBAgAABAgQIECBAgAABAgQIECDQIIELk5xerWfKlCm57bbb8sEPfrBBZSqFAAECBAgQaKPAL3/5y0yfPj1PP/10f7yLkpzRxswyESBAgAABAgQIECBAgAABAgQIECBAgAABAgQIECBAgAABAgQIECBAgAABAgQIECBAgAABAgQIEBixgPniETfA9QQIECBAoMsC5ou73H3ZCRAgQIAAAQIECBAgQIAAAQIECBAgQIAAAQIECBAgQIAAAQIECBAgQIAAAQIECBAgQIAAAQIECBAgQIAAAQIECBAgQKBPwD4gnwQBAgQIECAwMgH7gEZG72ICBAgQIECAAAEC6xXorfcJDxAgQIAAAQIECBAgQIAAAQIECBAgUILA3yf5D9VCd9ppp9x6663ZaqutSqhfjQQIECBAgECBAi+++GKmT5+eJ598sr/6f0jy+QIjKZkAAQIECBAgQIAAAQIECBAgQIAAAQIECBAgQIAAAQIECBAgQIAAAQIECBAgQIAAAQIECBAgQIBAKQLmi0vplDoJECBAgECLBMwXt6iZohAgQIAAAQIECBAgQIAAAQIECBAgQIAAAQIECBAgQIAAAQIECBAgQIAAAQIECBAgQIAAAQIECBAgQIAAAQIECBAgQIDARAnYBzRRks4hQIAAAQIENljAPqANpvIgAQIECBAgQIAAgZEI9EZyq0sJECBAgAABAgQIECBAgAABAgQIEBiGwBVJTqgevMsuu+SWW27JlltuOYz7nEmAAAECBAh0WGDt2rU59NBD8/jjj/crXJnkxA7TiE6AAAECBAgQIECAAAECBAgQIECAAAECBAgQIECAAAECBAgQIECAAAECBAgQIECAAAECBAgQIECgLgHzxXVJu4cAAQIECBCI+WIfAQECBAgQIECAAAECBAgQIECAAAECBAgQIECAAAECBAgQIECAAAECBAgQIECAAAECBAgQIECAAAECBAgQIECAAAECBAgQeFsB+4B8HAQIECBAgEBtAvYB1UbtIgIECBAgQIAAAQIbLdDb6De9SIAAAQIECBAgQIAAAQIECBAgQIBAEwWuSXJMtbBdd901t9xySyZNmtTEetVEgAABAgQIFCjw0ksv5dBDD81jjz3WX/23khxbYCQlEyBAgAABAgQIECBAgAABAgQIECBAgAABAgQIECBAgAABAgQIECBAgAABAgQIECBAgAABAgQIEChVwHxxqZ1TNwECBAgQKEjAfHFBzVIqAQIECBAgQIAAAQIECBAgQIAAAQIECBAgQIAAAQIECBAgQIAAAQIECBAgQIAAAQIECBAgQIAAAQIECBAgQIAAAQIECIxKwD6gUcm7lwABAgQIdEjAPqAONVtUAgQIECBAgACBogV6RVeveAIECBAgQIAAAQIECBAgQIAAAQIE/pzAf0vymeo/7Lbbbrn55pszadIkYgQIECBAgACBcQmM/c+Bhx12WB599NH+c76T5N+N63AvEyBAgAABAgQIECBAgAABAgQIECBAgAABAgQIECBAgAABAgQIECBAgAABAgQIECBAgAABAgQIECCwMQLmizdGzTsECBAgQIDABgmYL94gJg8RIECAAAECBAgQIECAAAECBAgQIECAAAECBAgQIECAAAECBAgQIECAAAECBAgQIECAAAECBAgQIECAAAECBAgQIECAAIExAfuAfAcECBAgQIDA0ATsAxoarYMJECBAgAABAgQITLhAb8JPdCABAgQIECBAgAABAgQIECBAgAABW7ZBNQAAIABJREFUAk0QWJZkTrWQXXfdNTfddFO23HLLJtSnBgIECBAgQKBAgbVr12bGjBl57LHH+qtfnuSoAiMpmQABAgQIECBAgAABAgQIECBAgAABAgQIECBAgAABAgQIECBAgAABAgQIECBAgAABAgQIECBAgEBbBMwXt6WTchAgQIAAgQYJmC9uUDOUQoAAAQIECBAgQIAAAQIECBAgQIAAAQIECBAgQIAAAQIECBAgQIAAAQIECBAgQIAAAQIECBAgQIAAAQIECBAgQIAAAQKlCNgHVEqn1EmAAAECBAoSsA+ooGYplQABAgQIECBAgECSHgUCBAgQIECAAAECBAgQIECAAAECBForsDzJkdV0u+yyS2666aZstdVWrQ0tGAECBAgQIDAcgRdffDEzZszI448/3n/BdUnmDOdWpxIgQIAAAQIECBD4f+zce6yddbkn8O+qURhjMErCeMxAGFBAhUHROj2jgaMM5wS80J4UWi7SSi0t0tJ7oYVyabGVbtpSCtLCKVCmXAqNUEYhBwcVomc6VlEGAoLCEJh4HBI0kuiIxmas8cypi7V399p7Xd7LZycNiX3f3+/7fJ43rX/0eQgQIECAAAECBAgQIECAAAECBAgQIECAAAECBAgQIECAAAECBAgQIECAAAECBAi0IWC+uA0sjxIgQIAAAQJDC5gv9oUQIECAAAECBAgQIECAAAECBAgQIECAAAECBAgQIECAAAECBAgQIECAAAECBAgQIECAAAECBAgQIECAAAECBAgQIECAAIERC9gHNGI6LxIgQIAAAQLNAvYB+SYIECBAgAABAgQIlE+gUb7IEhMgQIAAAQIECBAgQIAAAQIECBAg0IbAG/6R4DHHHJMHHngghx56aBvHeJQAAQIECBCos8CLL76Yz372s3nyySebGe5JMqnONmonQIAAAQIECBAgQIAAAQIECBAgQIAAAQIECBAgQIAAAQIECBAgQIAAAQIECBAgQIAAAQIECBAgUDAB88UFa4g4BAgQIECgjALmi8vYNZkJECBAgAABAgQIECBAgAABAgQIECBAgAABAgQIECBAgAABAgQIECBAgAABAgQIECBAgAABAgQIECBAgAABAgQIECBAoGAC9gEVrCHiECBAgACBMgrYB1TGrslMgAABAgQIECBAIGlAIECAAAECBAgQIECAAAECBAgQIECg8gJ3J5m0d5VHHXVUduzYkSOOOKLyxSuQAAECBAgQGJ3Ac889l1NPPTU//vGPmw/aM4gweXSne5sAAQIECBAgQIAAAQIECBAgQIAAAQIECBAgQIAAAQIECBAgQIAAAQIECBAgQIAAAQIECBAgQIAAgS4ImC/uAqojCRAgQIBAXQTMF9el0+okQIAAAQIECBAgQIAAAQIECBAgQIAAAQIECBAgQIAAAQIECBAgQIAAAQIECBAgQIAAAQIECBAgQIAAAQIECBAgQIAAgR4I2AfUA2RXECBAgACBqgrYB1TVzqqLAAECBAgQIECgDgKNOhSpRgIECBAgQIAAAQIECBAgQIAAAQIEckeSM/d2OOyww7Jjx44cffTReAgQIECAAAECLQWefPLJjB8/Pi+88ELz79+Z5CxsBAgQIECAAAECBAgQIECAAAECBAgQIECAAAECBAgQIECAAAECBAgQIECAAAECBAgQIECAAAECBAgUVsB8cWFbIxgBAgQIECiugPni4vZGMgIECBAgQIAAAQIECBAgQIAAAQIECBAgQIAAAQIECBAgQIAAAQIECBAgQIAAAQIECBAgQIAAAQIECBAgQIAAAQIECBAorYB9QKVtneAECBAgQKB/AvYB9c/ezQQIECBAgAABAgQ6IdDoxCHOIECAAAECBAgQIECAAAECBAgQIECgFAJbkpyzd9J3v/vduf/++zN27NhSFCAkAQIECBAg0DuBXbt2Zfz48fnZz37WfOntSab0LombCBAgQIAAAQIECBAgQIAAAQIECBAgQIAAAQIECBAgQIAAAQIECBAgQIAAAQIECBAgQIAAAQIECBAYoYD54hHCeY0AAQIECNRRwHxxHbuuZgIECBAgQIAAAQIECBAgQIAAAQIECBAgQIAAAQIECBAgQIAAAQIECBAgQIAAAQIECBAgQIAAAQIECBAgQIAAAQIECBDokYB9QD2Cdg0BAgQIEKiCgH1AVeiiGggQIECAAAECBOou0Kg7gPoJECBAgAABAgQIECBAgAABAgQI1EzgH5JM27vmd77znbnvvvty/PHH14xCuQQIECBAgMBgAo899lgmTJiQX/ziF82PbE7yBXIECBAgQIAAAQIECBAgQIAAAQIECBAgQIAAAQIECBAgQIAAAQIECBAgQIAAAQIECBAgQIAAAQIECJRGwHxxaVolKAECBAgQ6J+A+eL+2buZAAECBAgQIECAAAECBAgQIECAAAECBAgQIECAAAECBAgQIECAAAECBAgQIECAAAECBAgQIECAAAECBAgQIECAAAECBGojYB9QbVqtUAIECBAgMHIB+4BGbudNAgQIECBAgAABAkUSaBQpjCwECBAgQIAAAQIECBAgQIAAAQIECPRE4IYkX9z7pv333z9f/epXc/LJJ/ckgEsIECBAgACB4go89NBDmTBhQl5//fXmkF9JckFxk0tGgAABAgQIECBAgAABAgQIECBAgAABAgQIECBAgAABAgQIECBAgAABAgQIECBAgAABAgQIECBAgMAgAuaLfRoECBAgQIDAoALmi30cBAgQIECAAAECBAgQIECAAAECBAgQIECAAAECBAgQIECAAAECBAgQIECAAAECBAgQIECAAAECBAgQIECAAAECBAgQIECgZwL2AfWM2kUECBAgQKB8AvYBla9nEhMgQIAAAQIECBAYTKCBhgABAgQIECBAgAABAgQIECBAgACBWgqsSTK/ufJ77rknp512Wi1BFE2AAAECBAgk9957b04//fRWFGuTLGBEgAABAgQIECBAgAABAgQIECBAgAABAgQIECBAgAABAgQIECBAgAABAgQIECBAgAABAgQIECBAgEBpBcwXl7Z1ghMgQIAAge4JmC/unq2TCRAgQIAAAQIECBAgQIAAAQIECBAgQIAAAQIECBAgQIAAAQIECBAgQIAAAQIECBAgQIAAAQIECBAgQIAAAQIECBAgQIDAIAL2Afk0CBAgQIAAgTcI2AfkoyBAgAABAgQIECBQLYFGtcpRDQECBAgQIECAAAECBAgQIECAAAECbQisSHJp8/ObN2/Oueee28YxHiVAgAABAgSqILDn/wN84QtfaFXKVUmWVaFGNRAgQIAAAQIECBAgQIAAAQIECBAgQIAAAQIECBAgQIAAAQIECBAgQIAAAQIECBAgQIAAAQIECBCouYD54pp/AMonQIAAAQJ7C5gv9j0QIECAAAECBAgQIECAAAECBAgQIECAAAECBAgQIECAAAECBAgQIECAAAECBAgQIECAAAECBAgQIECAAAECBAgQIECAAIG+CdgH1Dd6FxMgQIAAgeIJ2AdUvJ5IRIAAAQIECBAgQGC0Ao3RHuB9AgQIECBAgAABAgQIECBAgAABAgRKLbAkycrmCtauXZt58+aVujDhCRAgQIAAgeELrFu3LvPnz2/1wtIkq4Z/kicJECBAgAABAgQIECBAgAABAgQIECBAgAABAgQIECBAgAABAgQIECBAgAABAgQIECBAgAABAgQIECi4gPnigjdIPAIECBAg0AsB88W9UHYHAQIECBAgQIAAAQIECBAgQIAAAQIECBAgQIAAAQIECBAgQIAAAQIECBAgQIAAAQIECBAgQIAAAQIECBAgQIAAAQIECBAYUsA+IB8IAQIECBAgEPuAfAQECBAgQIAAAQIEqinQqGZZqiJAgAABAgQIECBAgAABAgQIECBAoA2B2Umua37+sssuy5VXXtnGMR4lQIAAAQIEyiiw5+/8FStWtIp+YZINZaxJZgIECBAgQIAAAQIECBAgQIAAAQIECBAgQIAAAQIECBAgQIAAAQIECBAgQIAAAQIECBAgQIAAAQIEhhQwX+wDIUCAAAECNRYwX1zj5iudAAECBAgQIECAAAECBAgQIECAAAECBAgQIECAAAECBAgQIECAAAECBAgQIECAAAECBAgQIECAAAECBAgQIECAAAECBIomYB9Q0ToiDwECBAgQ6KGAfUA9xHYVAQIECBAgQIAAgR4LNHp8n+sIECBAgAABAgQIECBAgAABAgQIECimwJQktzVHmzVrVjZs2FDMxFIRIECAAAECoxaYPXt2rr/++lbnTE2yZdQXOIAAAQIECBAgQIAAAQIECBAgQIAAAQIECBAgQIAAAQIECBAgQIAAAQIECBAgQIAAAQIECBAgQIAAgaIKmC8uamfkIkCAAAECXRQwX9xFXEcTIECAAAECBAgQIECAAAECBAgQIECAAAECBAgQIECAAAECBAgQIECAAAECBAgQIECAAAECBAgQIECAAAECBAgQIECAAIGRCdgHNDI3bxEgQIAAgVIL2AdU6vYJT4AAAQIECBAgQGCfAo19PuEBAgQIECBAgAABAgQIECBAgAABAgTqIjAhyfYkY/Yu+Iwzzsidd95ZFwN1EiBAgACB2giceeaZueuuu5rr3Z1kYpL7agOhUAIECBAgQIAAAQIECBAgQIAAAQIECBAgQIAAAQIECBAgQIAAAQIECBAgQIAAAQIECBAgQIAAAQL1FTBfXN/eq5wAAQIEaihgvriGTVcyAQIECBAgQIAAAQIECBAgQIAAAQIECBAgQIAAAQIECBAgQIAAAQIECBAgQIAAAQIECBAgQIAAAQIECBAgQIAAAQIECJRFwD6gsnRKTgIECBAg0AEB+4A6gOgIAgQIECBAgAABAgUXaBQ8n3gECBAgQIAAAQIECBAgQIAAAQIECPRW4BNJ7k1y4N7XnnTSSdm2bVve8Y539DaN2wgQIECAAIGOC/zyl7/MpEmT8o1vfKP57FeTnJbkWx2/1IEECBAgQIAAAQIECBAgQIAAAQIECBAgQIAAAQIECBAgQIAAAQIECBAgQIAAAQIECBAgQIAAAQIECBRVwHxxUTsjFwECBAgQ6JCA+eIOQTqGAAECBAgQIECAAAECBAgQIECAAAECBAgQIECAAAECBAgQIECAAAECBAgQIECAAAECBAgQIECAAAECBAgQIECAAAECBAh0V8A+oO76Op0AAQIECPRdwD6gvrdAAAIECBAgQIAAAQI9E2j07CYXESBAgAABAgQIECBAgAABAgQIECBQFoFjk9yb5L17Bz722GOzbdu2HHnkkWWpQ04CBAgQIECgSeDZZ5/NpEmT8sQTTzTb/CTJaUne8BsQCRAgQIAAAQIECBAgQIAAAQIECBAgQIAAAQIECBAgQIAAAQIECBAgQIAAAQIECBAgQIAAAQIECBCovID54sq3WIEECBAgUFcB88V17by6CRAgQIAAAQIECBAgQIAAAQIECBAgQIAAAQIECBAgQIAAAQIECBAgQIAAAQIECBAgQIAAAQIECBAgQIAAAQIECBAgQKCkAvYBlbRxYhMgQIAAgX0J2Ae0LyG/T4AAAQIECBAgQKBaAo1qlaMaAgQIECBAgAABAgQIECBAgAABAgQ6JHBwknuSjNv7vHe96125++67c8IJJ3ToGscQIECAAAECvRJ49NFHM3ny5Pz85z9vvnJnktOTvNyrLO4hQIAAAQIECBAgQIAAAQIECBAgQIAAAQIECBAgQIAAAQIECBAgQIAAAQIECBAgQIAAAQIECBAgQKBwAuaLC9cSgQgQIECAwOgEzBePzs/bBAgQIECAAAECBAgQIECAAAECBAgQIECAAAECBAgQIECAAAECBAgQIECAAAECBAgQIECAAAECBAgQIECAAAECBAgQIECgTwL2AfUJ3rUECBAgQKBbAvYBdUvWuQQIECBAgAABAgSKK9AobjTJCBAgQIAAAQIECBAgQIAAAQIECBDos8C/SbItyWeac9x1112ZPHlyn+O5ngABAgQIEBiuwN13350zzjij1eP/NcmkJP93uGd5jgABAgQIECBAgAABAgQIECBAgAABAgQIECBAgAABAgQIECBAgAABAgQIECBAgAABAgQIECBAgACBygqYL65saxVGgAABAnUTMF9ct46rlwABAgQIECBAgAABAgQIECBAgAABAgQIECBAgAABAgQIECBAgAABAgQIECBAgAABAgQIECBAgAABAgQIECBAgAABAgQqJmAfUMUaqhwCBAgQqK+AfUD17b3KCRAgQIAAAQIE6i3QqHf5qidAgAABAgQIECBAgAABAgQIECBAYBgC/5BkWvNza9asyfz584fxukcIECBAgACBfgqsXbs2CxYsaBVhc5Iv9DObuwkQIECAAAECBAgQIECAAAECBAgQIECAAAECBAgQIECAAAECBAgQIECAAAECBAgQIECAAAECBAgQKKSA+eJCtkUoAgQIECAwPAHzxcNz8hQBAgQIECBAgAABAgQIECBAgAABAgQIECBAgAABAgQIECBAgAABAgQIECBAgAABAgQIECBAgAABAgQIECBAgAABAgQIECiBgH1AJWiSiAQIECBAYDAB+4B8GwQIECBAgAABAgTqK9Cob+kqJ0CAAAECBAgQIECAAAECBAgQIECgDYEvJVna/Py8efOy5x8d+CFAgAABAgSKKTB//vysW7euVbiVSS4pZmqpCBAgQIAAAQIECBAgQIAAAQIECBAgQIAAAQIECBAgQIAAAQIECBAgQIAAAQIECBAgQIAAAQIECBAogID54gI0QQQCBAgQINCugPnidsU8T4AAAQIECBAgQIAAAQIECBAgQIAAAQIECBAgQIAAAQIECBAgQIAAAQIECBAgQIAAAQIECBAgQIAAAQIECBAgQIAAAQIECi9gH1DhWyQgAQIECBB4o4B9QL4KAgQIECBAgAABAvUWaNS7fNUTIECAAAECBAgQIECAAAECBAgQINCGwKwkG5qfnzhxYu6444685S1vaeMojxIgQIAAAQLdFPjd736Xs846K9u3b291zewk13fzfmcTIECAAAECBAgQIECAAAECBAgQIECAAAECBAgQIECAAAECBAgQIECAAAECBAgQIECAAAECBAgQIFAJAfPFlWijIggQIECgDgLmi+vQZTUSIECAAAECBAgQIECAAAECBAgQIECAAAECBAgQIECAAAECBAgQIECAAAECBAgQIECAAAECBAgQIECAAAECBAgQIECAQI0F7AOqcfOVToAAAQLlErAPqFz9kpYAAQIECBAgQIBAtwQa3TrYuQQIECBAgAABAgQIECBAgAABAgQIVFLg75PcmWS/vav76Ec/mq1bt+a9731vJYtWFAECBAgQKJPAT37yk5x99tn53ve+1xz79SRnJvlqmeqRlQABAgQIECBAgAABAgQIECBAgAABAgQIECBAgAABAgQIECBAgAABAgQIECBAgAABAgQIECBAgACBvgqYL+4rv8sJECBAgMC+BcwX79vIEwQIECBAgAABAgQIECBAgAABAgQIECBAgAABAgQIECBAgAABAgQIECBAgAABAgQIECBAgAABAgQIECBAgAABAgQIECBAoAIC9gFVoIlKIECAAIFqC9gHVO3+qo4AAQIECBAgQIBAOwKNdh72LAECBAgQIECAAAECBAgQIECAAAECBJL8xyR3JDl8b42DDjooW7duzUknnQSJAAECBAgQ6JPAww8/nM997nN55ZVXmhM8n+SsJP+jT9FcS4AAAQIECBAgQIAAAQIECBAgQIAAAQIECBAgQIAAAQIECBAgQIAAAQIECBAgQIAAAQIECBAgQIBAeQXMF5e3d5ITIECAQMUFzBdXvMHKI0CAAAECBAgQIECAAAECBAgQIECAAAECBAgQIECAAAECBAgQIECAAAECBAgQIECAAAECBAgQIECAAAECBAgQIECAAAECfylgH5AvggABAgQIFFTAPqCCNkYsAgQIECBAgAABAn0SaPTpXtcSIECAAAECBAgQIECAAAECBAgQIFBugXcnuSPJ3zSXsXHjxsyYMaPc1UlPgAABAgRKKLBp06bMnDmzVfJvJzkryc9KWJbIBAgQIECAAAECBAgQIECAAAECBAgQIECAAAECBAgQIECAAAECBAgQIECAAAECBAgQIECAAAECBAgUQ8B8cTH6IAUBAgQIEPj/AuaLfQwECBAgQIAAAQIECBAgQIAAAQIECBAgQIAAAQIECBAgQIAAAQIECBAgQIAAAQIECBAgQIAAAQIECBAgQIAAAQIECBAgQKCWAvYB1bLtiiZAgACBIgvYB1Tk7shGgAABAgQIECBAoD8Cjf5c61YCBAgQIECAAAECBAgQIECAAAECBCoicFuSKc21LFq0KKtXr65IicogQIAAAQLFF1i8eHEGBgZaBd2SZGrxK5CQAAECBAgQIECAAAECBAgQIECAAAECBAgQIECAAAECBAgQIECAAAECBAgQIECAAAECBAgQIECAAIGSCJgvLkmjxCRAgACBaguYL652f1VHgAABAgQIECBAgAABAgQIECBAgAABAgQIECBAgAABAgQIECBAgAABAgQIECBAgAABAgQIECBAgAABAgQIECBAgAABAgSGIWAf0DCQPEKAAAECBLotYB9Qt4WdT4AAAQIECBAgQKCcAo1yxpaaAAECBAgQIECAAAECBAgQIECAAIECCVyR5PLmPOPHj8+WLVtywAEHFCiqKAQIECBAoFoCr732WqZMmZL777+/VWFX/vF/3PP3tB8CBAgQIECAAAECBAgQIECAAAECBAgQIECAAAECBAgQIECAAAECBAgQIECAAAECBAgQIECAAAECBAh0UsB8cSc1nUWAAAECBNoQMF/cBpZHCRAgQIAAAQIECBAgQIAAAQIECBAgQIAAAQIECBAgQIAAAQIECBAgQIAAAQIECBAgQIAAAQIECBAgQIAAAQIECBAgQIBA9QXsA6p+j1VIgAABAgUVsA+ooI0RiwABAgQIECBAgEBBBBoFySEGAQIECBAgQIAAAQIECBAgQIAAAQLlFpiS5LbmEj7wgQ/k1ltvzdixY8tdnfQECBAgQKCAArt27crUqVPz9NNPt0o3NcmWAsYWiQABAgQIECBAgAABAgQIECBAgAABAgQIECBAgAABAgQIECBAgAABAgQIECBAgAABAgQIECBAgACBagiYL65GH1VBgAABAiUSMF9comaJSoAAAQIECBAgQIAAAQIECBAgQIAAAQIECBAgQIAAAQIECBAgQIAAAQIECBAgQIAAAQIECBAgQIAAAQIECBAgQIAAAQIEeidgH1DvrN1EgAABAgT+JGAfkA+BAAECBAgQIECAAIF9CTT29YDfJ0CAAAECBAgQIECAAAECBAgQIECAwDAFPp7k9iT/fu/n3/SmN+W2227L2WefPcxjPEaAAAECBAjsS2Dr1q2ZOnVq/vCHPzQ/+r+SnJPkO/s6w+8TIECAAAECBAgQIECAAAECBAgQIECAAAECBAgQIECAAAECBAgQIECAAAECBAgQIECAAAECBAgQIEBglALmi0cJ6HUCBAgQIDBcAfPFw5XyHAECBAgQIECAAAECBAgQIECAAAECBAgQIECAAAECBAgQIECAAAECBAgQIECAAAECBAgQIECAAAECBAgQIECAAAECBAgQqKWAfUC1bLuiCRAgQKAfAvYB9UPdnQQIECBAgAABAgTKJ9AoX2SJCRAgQIAAAQIECBAgQIAAAQIECBAosMC7kmxJ8rfNGZcsWZKVK1cWOLpoBAgQIECgHAJLly7NqlWrWoV9OMmUJD8vRyVSEiBAgAABAgQIECBAgAABAgQIECBAgAABAgQIECBAgAABAgQIECBAgAABAgQIECBAgAABAgQIECBQAQHzxRVoohIIECBAoNgC5ouL3R/pCBAgQIAAAQIECBAgQIAAAQIECBAgQIAAAQIECBAgQIAAAQIECBAgQIAAAQIECBAgQIAAAQIECBAgQIAAAQIECBAgQIBAQQTsAypII8QgQIAAgeoK2AdU3d6qjAABAgQIECBAgECnBRqdPtB5BAgQIECAAAECBAgQIECAAAECBAgQSLIhyaxmiVNPPTWbN2/OgQceCIkAAQIECBBoU+DVV1/NtGnTsmPHjlZvXp9kdptHepwAAQIECBAgQIAAAQIECBAgQIAAAQIECBAgQIAAAQIECBAgQIAAAQIECBAgQIAAAQIECBAgQIAAAQKdEjBf3ClJ5xAgQIAAgT8LmC/2KRAgQIAAAQIECBAgQIAAAQIECBAgQIAAAQIECBAgQIAAAQIECBAgQIAAAQIECBAgQIAAAQIECBAgQIAAAQIECBAgQIAAAQIjELAPaARoXiFAgAABAkMJ2Afk+yBAgAABAgQIECBAoF2BRrsveJ4AAQIECBAgQIAAAQIECBAgQIAAAQLDFLggyfXNzx5++OHZvHlzTjjhhGEe4zECBAgQIEDg0UcfzbRp0/L888+3wpiV5AZKBAgQIECAAAECBAgQIECAAAECBAgQIECAAAECBAgQIECAAAECBAgQIECAAAECBAgQIECAAAECBAgQ6LOA+eI+N8D1BAgQIFAdAfPF1emlSggQIECAAAECBAgQIECAAAECBAgQIECAAAECBAgQIECAAAECBAgQIECAAAECBAgQIECAAAECBAgQIECAAAECBAgQIECAQB8E7APqA7orCRAgQKCaAvYBVbOvqiJAgAABAgQIECDQbYFGty9wPgECBAgQIECAAAECBAgQIECAAAECtRY4Mcktf/x1SLPCddddl9mzZ9caR/EECBAgQGA4Ahs2bMiFF17Y6tGXkpyb5JHhnOMZAgQIECBAgAABAgQIECBAgAABAgQIECBAgAABAgQIECBAgAABAgQIECBAgAABAgQIECBAgAC/Y+PYAAAgAElEQVQBAgQI9EDAfHEPkF1BgAABAtUWMF9c7f6qjgABAgQIECBAgAABAgQIECBAgAABAgQIECBAgAABAgQIECBAgAABAgQIECBAgAABAgQIECBAgAABAgQIECBAgAABAgQI9EjAPqAeQbuGAAECBKorYB9QdXurMgIECBAgQIAAAQLdFmh0+wLnEyBAgAABAgQIECBAgAABAgQIECBQe4G/SrI5ycnNEtOmTctNN92UMWPG1B4JAAECBAgQaBbYvXt3pk+fnltuuaUVzkNJpiX5Z3IECBAgQIAAAQIECBAgQIAAAQIECBAgQIAAAQIECBAgQIAAAQIECBAgQIAAAQIECBAgQIAAAQIECBAomID54oI1RBwCBAgQKIeA+eJy9ElKAgQIECBAgAABAgQIECBAgAABAgQIECBAgAABAgQIECBAgAABAgQIECBAgAABAgQIECBAgAABAgQIECBAgAABAgQIECBQIgH7gErULFEJECBAoDgC9gEVpxeSECBAgAABAgQIECirQKOsweUmQIAAAQIECBAgQIAAAQIECBAgQKB0AquTLGpOfdxxx+Wmm27Khz/84dIVJDABAgQIEOiWwA9+8IOcd955efzxx1tdMZBkcbfudi4BAgQIECBAgAABAgQIECBAgAABAgQIECBAgAABAgQIECBAgAABAgQIECBAgAABAgQIECBAgAABAgQ6JGC+uEOQjiFAgACB6guYL65+j1VIgAABAgQIECBAgAABAgQIECBAgAABAgQIECBAgAABAgQIECBAgAABAgQIECBAgAABAgQIECBAgAABAgQIECBAgAABAgT6KGAfUB/xXU2AAAEC5RKwD6hc/ZKWAAECBAgQIECAQFEFGkUNJhcBAgQIECBAgAABAgQIECBAgAABApUU+FySm5Ps11zdpk2bct5551WyaEURIECAAIF2BG666abMmDGj1SuvJ5me5L+0c55nCRAgQIAAAQIECBAgQIAAAQIECBAgQIAAAQIECBAgQIAAAQIECBAgQIAAAQIECBAgQIAAAQIECBAg0EcB88V9xHc1AQIECJRDwHxxOfokJQECBAgQIECAAAECBAgQIECAAAECBAgQIECAAAECBAgQIECAAAECBAgQIECAAAECBAgQIECAAAECBAgQIECAAAECBAgQKLmAfUAlb6D4BAgQINB9AfuAum/sBgIECBAgQIAAAQJ1EWjUpVB1EiBAgAABAgQIECBAgAABAgQIECBQGIH/kOTmJB9tTjR9+vRs3LgxY8aMKUxYQQgQIECAQK8Edu/enZkzZ+bmm/f8NfmGn+8lmZ7kf/Yqj3sIECBAgAABAgQIECBAgAABAgQIECBAgAABAgQIECBAgAABAgQIECBAgAABAgQIECBAgAABAgQIECDQIQHzxR2CdAwBAgQIVEvAfHG1+qkaAgQIECBAgAABAgQIECBAgAABAgQIECBAgAABAgQIECBAgAABAgQIECBAgAABAgQIECBAgAABAgQIECBAgAABAgQIECBQAgH7gErQJBEJECBAoPcC9gH13tyNBAgQIECAAAECBKou0Kh6geojQIAAAQIECBAgQIAAAQIECBAgQKCwAhuTzGhO98EPfjA33nhjxo0bV9jgghEgQIAAgU4L7Ny5M+eff35+9KMftTp6U5KZnb7TeQQIECBAgAABAgQIECBAgAABAgQIECBAgAABAgQIECBAgAABAgQIECBAgAABAgQIECBAgAABAgQIEOixgPniHoO7jgABAgSKK2C+uLi9kYwAAQIECBAgQIAAAQIECBAgQIAAAQIECBAgQIAAAQIECBAgQIAAAQIECBAgQIAAAQIECBAgQIAAAQIECBAgQIAAAQIECNRAwD6gGjRZiQQIECAwPAH7gIbn5CkCBAgQIECAAAECBNoTaLT3uKcJECBAgAABAgQIECBAgAABAgQIECDQUYHzkmxqdeK1116bOXPmdPQyhxEgQIAAgSIKrF+/PnPnzh0s2owkNxUxt0wECBAgQIAAAQIECBAgQIAAAQIECBAgQIAAAQIECBAgQIAAAQIECBAgQIAAAQIECBAgQIAAAQIECBAYgYD54hGgeYUAAQIEqiVgvrha/VQNAQIECBAgQIAAAQIECBAgQIAAAQIECBAgQIAAAQIECBAgQIAAAQIECBAgQIAAAQIECBAgQIAAAQIECBAgQIAAAQIECBAoqYB9QCVtnNgECBAg0DkB+4A6Z+kkAgQIECBAgAABAgT+UqABhAABAgQIECBAgAABAgQIECBAgAABAn0W+HCSjUk+0pxj0qRJueGGG3LggQf2OaLrCRAgQIBA5wVeffXVXHDBBdm2bVurw7+fZGaSH3T+ZicSIECAAAECBAgQIECAAAECBAgQIECAAAECBAgQIECAAAECBAgQIECAAAECBAgQIECAAAECBAgQIECgrwLmi/vK73ICBAgQ6JeA+eJ+ybuXAAECBAgQIECAAAECBAgQIECAAAECBAgQIECAAAECBAgQIECAAAECBAgQIECAAAECBAgQIECAAAECBAgQIECAAAECBAgQGETAPiCfBgECBAjUUsA+oFq2XdEECBAgQIAAAQIEeirQ6OltLiNAgAABAgQIECBAgAABAgQIECBAgMDgAl9Jcn7zbx988MG54YYb8pnPfIYdAQIECBCojMADDzyQWbNm5eWXX25V056/Ey+oTLEKIUCAAAECBAgQIECAAAECBAgQIECAAAECBAgQIECAAAECBAgQIECAAAECBAgQIECAAAECBAgQIECAQGsB88W+DAIECBCojYD54tq0WqEECBAgQIAAAQIECBAgQIAAAQIECBAgQIAAAQIECBAgQIAAAQIECBAgQIAAAQIECBAgQIAAAQIECBAgQIAAAQIECBAgQKCMAvYBlbFrMhMgQIDAiATsAxoRm5cIECBAgAABAgQIEGhToNHm8x4nQIAAAQIECBAgQIAAAQIECBAgQIBANwWmJNnzDwXf2nzJokWLsnr16m7e7WwCBAgQINATgcWLF2dgYKDVXb9J8sUkW3oSxCUECBAgQIAAAQIECBAgQIAAAQIECBAgQIAAAQIECBAgQIAAAQIECBAgQIAAAQIECBAgQIAAAQIECBDov4D54v73QAICBAgQ6LKA+eIuAzueAAECBAgQIECAAAECBAgQIECAAAECBAgQIECAAAECBAgQIECAAAECBAgQIECAAAECBAgQIECAAAECBAgQIECAAAECBAgQ6ISAfUCdUHQGAQIECBRawD6gQrdHOAIECBAgQIAAAQKVEmhUqhrFECBAgAABAgQIECBAgAABAgQIECBQBYEjk9yQ5MTmYsaNG5frrrsuY8eOrUKdaiBAgACBmgns2rUrF154YXbu3Nmq8keSXJDk2ZqxKJcAAQIECBAgQIAAAQIECBAgQIAAAQIECBAgQIAAAQIECBAgQIAAAQIECBAgQIAAAQIECBAgQIAAAQLmi30DBAgQIFBJAfPFlWyroggQIECAAAECBAgQIECAAAECBAgQIECAAAECBAgQIECAAAECBAgQIECAAAECBAgQIECAAAECBAgQIECAAAECBAgQIECAQJUF7AOqcnfVRoAAgRoL2AdU4+YrnQABAgQIECBAgECfBBp9ute1BAgQIECAAAECBAgQIECAAAECBAgQ2JfA8iTLWj00MDCQhQsX7ut9v0+AAAECBAojcM0112TRokWD5VmR5LLChBWEAAECBAgQIECAAAECBAgQIECAAAECBAgQIECAAAECBAgQIECAAAECBAgQIECAAAECBAgQIECAAAEC/REwX9wfd7cSIECAQBcEzBd3AdWRBAgQIECAAAECBAgQIECAAAECBAgQIECAAAECBAgQIECAAAECBAgQIECAAAECBAgQIECAAAECBAgQIECAAAECBAgQIECAQK8E7APqlbR7CBAgQKDrAvYBdZ3YBQQIECBAgAABAgQItBBoUCFAgAABAgQIECBAgAABAgQIECBAgECBBf4uyYYk723OeMopp2T9+vV5z3veU+D4ohEgQIBA3QV++tOfZs6cOXnwwQdbUfwkyewk/1h3J/UTIECAAAECBAgQIECAAAECBAgQIECAAAECBAgQIECAAAECBAgQIECAAAECBAgQIECAAAECBAgQIEDgzwLmi30KBAgQIFBqAfPFpW6f8AQIECBAgAABAgQIECBAgAABAgQIECBAgAABAgQIECBAgAABAgQIECBAgAABAgQIECBAgAABAgQIECBAgAABAgQIECBAgMC/CtgH5GsgQIAAgVIL2AdU6vYJT4AAAQIECBAgQKD0Ao3SV6AAAgQIECBAgAABAgQIECBAgAABAgSqLvDWJBuSnNtc6P77759rr702M2bMqLqB+ggQIECghAKbNm3K3Llz89vf/rZV+luSzE7ymxKWJjIBAgQIECBAgAABAgQIECBAgAABAgQIECBAgAABAgQIECBAgAABAgQIECBAgAABAgQIECBAgAABAgS6KWC+uJu6ziZAgACBrgmYL+4arYMJECBAgAABAgQIECBAgAABAgQIECBAgAABAgQIECBAgAABAgQIECBAgAABAgQIECBAgAABAgQIECBAgAABAgQIECBAgACB/gjYB9Qfd7cSIECAwCgF7AMaJaDXCRAgQIAAAQIECBAYtUBj1Cc4gAABAgQIECBAgAABAgQIECBAgAABAr0ROCfJdUne3nzdxIkTs3bt2hx88MG9SeIWAgQIECAwhMDLL7+c+fPnZ/v27a2e+lWSC5PcDpEAAQIECBAgQIAAAQIECBAgQIAAAQIECBAgQIAAAQIECBAgQIAAAQIECBAgQIAAAQIECBAgQIAAAQIEhhQwX+wDIUCAAIFSCJgvLkWbhCRAgAABAgQIECBAgAABAgQIECBAgAABAgQIECBAgAABAgQIECBAgAABAgQIECBAgAABAgQIECBAgAABAgQIECBAgAABAgRGLmAf0MjtvEmAAAECPRSwD6iH2K4iQIAAAQIECBAgQGBIgQYfAgQIECBAgAABAgQIECBAgAABAgQIlEjgkCTrk4xvznzAAQdk7dq1mTZtWonKEZUAAQIEqiawefPmzJ8/P6+99lqr0u5PMifJS1WrWz0ECBAgQIAAAQIECBAgQIAAAQIECBAgQIAAAQIECBAgQIAAAQIECBAgQIAAAQIECBAgQIAAAQIECBDokoD54i7BOpYAAQIEOiNgvrgzjk4hQIAAAQIECBAgQIAAAQIECBAgQIAAAQIECBAgQIAAAQIECBAgQIAAAQIECBAgQIAAAQIECBAgQIAAAQIECBAgQIAAAQIECi9gH1DhWyQgAQIE6i1gH1C9+696AgQIECBAgAABAkUTaBQtkDwECBAgQIAAAQIECBAgQIAAAQIECBAYhsDsJOuSvKn52YkTJ2bNmjU55JA9/5bQDwECBAgQ6I3ASy+9lAULFmT79u2tLvxDknlJNvQmjVsIECBAgAABAgQIECBAgAABAgQIECBAgAABAgQIECBAgAABAgQIECBAgAABAgQIECBAgAABAgQIECBQOQHzxZVrqYIIECBQbgHzxeXun/QECBAgQIAAAQIECBAgQIAAAQIECBAgQIAAAQIECBAgQIAAAQIECBAgQIAAAQIECBAgQIAAAQIECBAgQIAAAQIECBAgQIDAiAXsAxoxnRcJECBAoBsC9gF1Q9WZBAgQIECAAAECBAiMVqAx2gO8T4AAAQIECBAgQIAAAQIECBAgQIAAgT4JvC/JuiR/13z/2972tgwMDGTmzJl9iuZaAgQIEKiTwMaNG7Nw4cL8+te/blX2PyaZl+SZOpmolQABAgQIECBAgAABAgQIECBAgAABAgQIECBAgAABAgQIECBAgAABAgQIECBAgAABAgQIECBAgAABAl0QMF/cBVRHEiBAgED7AuaL2zfzBgECBAgQIECAAAECBAgQIECAAAECBAgQIECAAAECBAgQIECAAAECBAgQIECAAAECBAgQIECAAAECBAgQIECAAAECBAgQIFApAfuAKtVOxRAgQKC8AvYBlbd3khMgQIAAAQIECBCoukCj6gWqjwABAgQIECBAgAABAgQIECBAgACBygssSHJNqyo//elPZ2BgIEcddVTlERRIgAABAr0XeOaZZ7J48eJ87WtfG+zyhUnW9D6ZGwkQIECAAAECBAgQIECAAAECBAgQIECAAAECBAgQIECAAAECBAgQIECAAAECBAgQIECAAAECBAgQIFBpAfPFlW6v4ggQIFBcAfPFxe2NZAQIECBAgAABAgQIECBAgAABAgQIECBAgAABAgQIECBAgAABAgQIECBAgAABAgQIECBAgAABAgQIECBAgAABAgQIECBAgEBfBOwD6gu7SwkQIEDAPiDfAAECBAgQIECAAAECRRdoFD2gfAQIECBAgAABAgQIECBAgAABAgQIEBiGwNFJ1iT521bPrl69OosWLRrGMR4hQIAAAQLDExgYGMjixYsHe/jhJHv+AftTwzvNUwQIECBAgAABAgQIECBAgAABAgQIECBAgAABAgQIECBAgAABAgQIECBAgAABAgQIECBAgAABAgQIECDQpoD54jbBPE6AAAECoxMwXzw6P28TIECAAAECBAgQIECAAAECBAgQIECAAAECBAgQIECAAAECBAgQIECAAAECBAgQIECAAAECBAgQIECAAAECBAgQIECAAAEClRWwD6iyrVUYAQIEiilgH1Ax+yIVAQIECBAgQIAAAQJ/KdAAQoAAAQIECBAgQIAAAQIECBAgQIAAgQoJzE1yTZI3Ndf0sY99LFdffXX2/NcPAQIECBAYqcB3v/vdXHTRRdnz3xY/f0iyMMm1Iz3fewQIECBAgAABAgQIECBAgAABAgQIECBAgAABAgQIECBAgAABAgQIECBAgAABAgQIECBAgAABAgQIECDQloD54ra4PEyAAAEC7QqYL25XzPMECBAgQIAAAQIECBAgQIAAAQIECBAgQIAAAQIECBAgQIAAAQIECBAgQIAAAQIECBAgQIAAAQIECBAgQIAAAQIECBAgQIBATQXsA6pp45VNgACBXgnYB9QrafcQIECAAAECBAgQINAJgUYnDnEGAQIECBAgQIAAAQIECBAgQIAAAQIECiRwRJKBJJ9tlWnBggVZtWpV3vzmNxcosigECBAgUHSB3//+91myZEnWrFkzWNQHkixK8lzRa5GPAAECBAgQIECAAAECBAgQIECAAAECBAgQIECAAAECBAgQIECAAAECBAgQIECAAAECBAgQIECAAAECFRMwX1yxhiqHAAECRRAwX1yELshAgAABAgQIECBAgAABAgQIECBAgAABAgQIECBAgAABAgQIECBAgAABAgQIECBAgAABAgQIECBAgAABAgQIECBAgAABAgQIlEzAPqCSNUxcAgQIlEHAPqAydElGAgQIECBAgAABAgSaBRpICBAgQIAAAQIECBAgQIAAAQIECBAgUFGB6UmuTvKO5voOO+ywrFy5MpMmTapo6coiQIAAgU4KbNu2LUuXLs0LL7zQ6thfJrkoyc2dvNNZBAgQIECAAAECBAgQIECAAAECBAgQIECAAAECBAgQIECAAAECBAgQIECAAAECBAgQIECAAAECBAgQINC2gPnitsm8QIAAAQKtBMwX+y4IECBAgAABAgQIECBAgAABAgQIECBAgAABAgQIECBAgAABAgQIECBAgAABAgQIECBAgAABAgQIECBAgAABAgQIECBAgAABAqMSsA9oVHxeJkCAAIF/EbAPyLdAgAABAgQIECBAgEBZBRplDS43AQIECBAgQIAAAQIECBAgQIAAAQIEhiHwb5NcnWRKq2cnTpyYL33pSzniiCOGcZRHCBAgQKBuAs8991wuueSSbN++fbDStyS5KMn/qZuNegkQIECAAAECBAgQIECAAAECBAgQIECAAAECBAgQIECAAAECBAgQIECAAAECBAgQIECAAAECBAgQIFBQAfPFBW2MWAQIECiDgPniMnRJRgIECBAgQIAAAQIECBAgQIAAAQIECBAgQIAAAQIECBAgQIAAAQIECBAgQIAAAQIECBAgQIAAAQIECBAgQIAAAQIECBAgQKAkAvYBlaRRYhIgQKCIAvYBFbErMhEgQIAAAQIECBAg0I5Ao52HPUuAAAECBAgQIECAAAECBAgQIECAAIGSCkxIsirJka3yX3XVVbnkkktKWprYBAgQINANgT1/Nyxbtmywo59NsiTJfd2425kECBAgQIAAAQIECBAgQIAAAQIECBAgQIAAAQIECBAgQIAAAQIECBAgQIAAAQIECBAgQIAAAQIECBAgMGoB88WjJnQAAQIE6iVgvrhe/VYtAQIECBAgQIAAAQIECBAgQIAAAQIECBAgQIAAAQIECBAgQIAAAQIECBAgQIAAAQIECBAgQIAAAQIECBAgQIAAAQIECBAg0DMB+4B6Ru0iAgQIVEPAPqBq9FEVBAgQIECAAAECBOou0Kg7gPoJECBAgAABAgQIECBAgAABAgQIEKiVwKokF7eq+Jhjjsny5cszfvz4WoEolgABAgT+UuD+++/PsmXL8tRTTw1G8+UkS7gRIECAAAECBAgQIECAAAECBAgQIECAAAECBAgQIECAAAECBAgQIECAAAECBAgQIECAAAECBAgQIECAQCkEzBeXok1CEiBAoH8C5ov7Z+9mAgQIECBAgAABAgQIECBAgAABAgQIECBAgAABAgQIECBAgAABAgQIECBAgAABAgQIECBAgAABAgQIECBAgAABAgQIECBAoFYC9gHVqt2KJUCAQPsC9gG1b+YNAgQIECBAgAABAgSKK9AobjTJCBAgQIAAAQIECBAgQIAAAQIECBAg0BWBjyRZmeSkVqeffvrpWb58eY488siuXO5QAgQIECimwLPPPpvLLrss99xzz2ABH05ySZLvF7MCqQgQIECAAAECBAgQIECAAAECBAgQIECAAAECBAgQIECAAAECBAgQIECAAAECBAgQIECAAAECBAgQIEBgEAHzxT4NAgQIEHiDgPliHwUBAgQIECBAgAABAgQIECBAgAABAgQIECBAgAABAgQIECBAgAABAgQIECBAgAABAgQIECBAgAABAgQIECBAgAABAgQIECBAoOcC9gH1nNyFBAgQKL6AfUDF75GEBAgQIECAAAECBAi0L9Bo/xVvECBAgAABAgQIECBAgAABAgQIECBAoBIC05NcleSgVtUsW7YsV1xxRcaMGVOJYhVBgAABAq0Fdu/e/ac/71esWDEY0StJLk1yM0MCBAgQIECAAAECBAgQIECAAAECBAgQIECAAAECBAgQIECAAAECBAgQIECAAAECBAgQIECAAAECBAgQKLWA+eJSt094AgQIdEbAfHFnHJ1CgAABAgQIECBAgAABAgQIECBAgAABAgQIECBAgAABAgQIECBAgAABAgQIECBAgAABAgQIECBAgAABAgQIECBAgAABAgQIEBiFgH1Ao8DzKgECBKoiYB9QVTqpDgIECBAgQIAAAQIEWgk0sBAgQIAAAQIECBAgQIAAAQIECBAgQKDGAm9PsiLJ7FYGhx56aK644opMmTKlxkRKJ0CAQHUFtmzZ8qc/51988cXBityQZFmSX1VXQWUECBAgQIAAAQIECBAgQIAAAQIECBAgQIAAAQIECBAgQIAAAQIECBAgQIAAAQIECBAgQIAAAQIECBColYD54lq1W7EECBD4SwHzxb4IAgQIECBAgAABAgQIECBAgAABAgQIECBAgAABAgQIECBAgAABAgQIECBAgAABAgQIECBAgAABAgQIECBAgAABAgQIECBAgEBhBOwDKkwrBCFAgEDvBewD6r25GwkQIECAAAECBAgQ6K1Ao7fXuY0AAQIECBAgQIAAAQIECBAgQIAAAQKFFPhPSZYnObFVuk984hO5/PLLc8IJJxQyvFAECBAg0J7At7/97Sxfvjzf+ta3BnvxkSSXJfmn9k72NAECBAgQIECAAAECBAgQIECAAAECBAgQIECAAAECBAgQIECAAAECBAgQIECAAAECBAgQIECAAAECBAiURMB8cUkaJSYBAgQ6IWC+uBOKziBAgAABAgQIECBAgAABAgQIECBAgAABAgQIECBAgAABAgQIECBAgAABAgQIECBAgAABAgQIECBAgAABAgQIECBAgAABAgQIdEXAPqCusDqUAAECxRSwD6iYfZGKAAECBAgQIECAAIHOCzQ6f6QTCRAgQIAAAQIECBAgQIAAAQIECBAgUFqBc5NcmeTftapgypQpWbZsWQ4//PDSFig4AQIE6izw/PPPZ8WKFdmyZctgDP87yeVJbqmzk9oJECBAgAABAgQIECBAgAABAgQIECBAgAABAgQIECBAgAABAgQIECBAgAABAgQIECBAgAABAgQIECBQIwHzxTVqtlIJEKifgPni+vVcxQQIECBAgAABAgQIECBAgAABAgQIECBAgAABAgQIECBAgAABAgQIECBAgAABAgQIECBAgAABAgQIECBAgAABAgQIECBAgEBpBewDKm3rBCdAgMC+BewD2reRJwgQIECAAAECBAgQqJZAo1rlqIYAAQIECBAgQIAAAQIECBAgQIAAAQKjFtjvjydckeTiwU5asmRJLr300rz1rW8d9WUOIECAAIHuC/zmN7/JVVddlVWrVg112Zf//Of/691P5AYCBAgQIECAAAECBAgQIECAAAECBAgQIECAAAECBAgQIECAAAECBAgQIECAAAECBAgQIECAAAECBAgQKJCA+eICNUMUAgQIdELAfHEnFJ1BgAABAgQIECBAgAABAgQIECBAgAABAgQIECBAgAABAgQIECBAgAABAgQIECBAgAABAgQIECBAgAABAgQIECBAgAABAgQIEOi5gH1APSd3Ib/EFRwAACAASURBVAECBLorYB9Qd32dToAAAQIECBAgQIBAcQUaxY0mGQECBAgQIECAAAECBAgQIECAAAECBPoq8L4klyeZ1CrFQQcdlKVLl2bOnDl9DelyAgQIEBhaYP369Vm5cmVeeeWVwR7cluTKP/55/wxLAgQIECBAgAABAgQIECBAgAABAgQIECBAgAABAgQIECBAgAABAgQIECBAgAABAgQIECBAgAABAgQIEKi1gPniWrdf8QQIVEXAfHFVOqkOAgQIECBAgAABAgQIECBAgAABAgQIECBAgAABAgQIECBAgAABAgQIECBAgAABAgQIECBAgAABAgQIECBAgAABAgQIECBAoMYC9gHVuPlKJ0CgOgL2AVWnlyohQIAAAQIECBAgQKB9gUb7r3iDAAECBAgQIECAAAECBAgQIECAAAECtRI4OcmyJH/dqur3v//9Wbp0ac4666xaoSiWAAECRRe44447snLlyjz99NODRf3vSVYkeajotchHgAABAgQIECBAgAABAgQIECBAgAABAgQIECBAgAABAgQIECBAgAABAgQIECBAgAABAgQIECBAgAABAj0VMF/cU26XESBAoDMC5os74+gUAgQIECBAgAABAgQIECBAgAABAgQIECBAgAABAgQIECBAgAABAgQIECBAgAABAgQIECBAgAABAgQIECBAgAABAgQIECBAgECBBOwDKlAzRCFAgMBwBewDGq6U5wgQIECAAAECBAgQqLJAo8rFqY0AAQIECBAgQIAAAQIECBAgQIAAAQIdFJie5NIkh7Q68+Mf/3guvvjifOpTn+rglY4iQIAAgXYFvv71r+fLX/5yvvOd7wz26ktJrkpyc7tne54AAQIECBAgQIAAAQIECBAgQIAAAQIECBAgQIAAAQIECBAgQIAAAQIECBAgQIAAAQIECBAgQIAAAQIEaiVgvrhW7VYsAQJlFTBfXNbOyU2AAAECBAgQIECAAAECBAgQIECAAAECBAgQIECAAAECBAgQIECAAAECBAgQIECAAAECBAgQIECAAAECBAgQIECAAAECBAgQGLaAfUDDpvIgAQIE+idgH1D/7N1MgAABAgQIECBAgEDxBBrFiyQRAQIECBAgQIAAAQIECBAgQIAAAQIECiswJsklf/61X6uUp5xySi666KIcf/zxhS1CMAIECFRR4LHHHsvVV1+dBx98cLDyXk/ypT//2l1FAzURIECAAAECBAgQIECAAAECBAgQIECAAAECBAgQIECAAAECBAgQIECAAAECBAgQIECAAAECBAgQIECAQMcFzBd3nNSBBAgQ6IyA+eLOODqFAAECBAgQIECAAAECBAgQIECAAAECBAgQIECAAAECBAgQIECAAAECBAgQIECAAAECBAgQIECAAAECBAgQIECAAAECBAgQIFASAfuAStIoMQkQqJ+AfUD167mKCRAgQIAAAQIECBDYt0Bj3494ggABAgQIECBAgAABAgQIECBAgAABAgSaBP4qydIkswaTOe2007Jo0aKMHTsWHgECBAh0UWDXrl0ZGBjIvffeO9Qt1ydZmeSfuxjF0QQIECBAgAABAgQIECBAgAABAgQIECBAgAABAgQIECBAgAABAgQIECBAgAABAgQIECBAgAABAgQIECBQXQHzxdXtrcoIECiZgPnikjVMXAIECBAgQIAAAQIECBAgQIAAAQIECBAgQIAAAQIECBAgQIAAAQIECBAgQIAAAQIECBAgQIAAAQIECBAgQIAAAQIECBAgQIBAZwXsA+qsp9MIECAwYgH7gEZM50UCBAgQIECAAAECBGog0KhBjUokQIAAAQIECBAgQIAAAQIECBAgQIBAtwSOTrIkyZmDXXD22Wdn4cKFOfbYY7uVwbkECBCopcATTzyRa665Jlu3bh2q/juTrEryVC2RFE2AAAECBAgQIECAAAECBAgQIECAAAECBAgQIECAAAECBAgQIECAAAECBAgQIECAAAECBAgQIECAAAECnRYwX9xpUecRIEBgmALmi4cJ5TECBAgQIECAAAECBAgQIECAAAECBAgQIECAAAECBAgQIECAAAECBAgQIECAAAECBAgQIECAAAECBAgQIECAAAECBAgQIECAQD0E7AOqR59VSYBAAQXsAypgU0QiQIAAAQIECBAgQKBwAo3CJRKIAAECBAgQIECAAAECBAgQIECAAAEC5RP4eJKLk3xqsOhTp07NggULcvTRe/5NoR8CBAgQGKnAU089lTVr1uS2224b6oivJbk6yXdGeo/3CBAgQIAAAQIECBAgQIAAAQIECBAgQIAAAQIECBAgQIAAAQIECBAgQIAAAQIECBAgQIAAAQIECBAgQIDAEALmi30eBAgQ6JGA+eIeQbuGAAECBAgQIECAAAECBAgQIECAAAECBAgQIECAAAECBAgQIECAAAECBAgQIECAAAECBAgQIECAAAECBAgQIECAAAECBAgQIFBOAfuAytk3qQkQKKGAfUAlbJrIBAgQIECAAAECBAj0TaDRt5tdTIAAAQIECBAgQIAAAQIECBAgQIAAgeoJnJxkcZK/Gay0z3/+85k3b16OOeaY6lWvIgIECHRR4Mknn8y6dety6623DnXLt5OsTvJQF6M4mgABAgQIECBAgAABAgQIECBAgAABAgQIECBAgAABAgQIECBAgAABAgQIECBAgAABAgQIECBAgAABAgQI/IuA+WLfAgECBLokYL64S7COJUCAAAECBAgQIECAAAECBAgQIECAAAECBAgQIECAAAECBAgQIECAAAECBAgQIECAAAECBAgQIECAAAECBAgQIECAAAECBAhUU8A+oGr2VVUECBRAwD6gAjRBBAIECBAgQIAAAQIESifQKF1igQkQIECAAAECBAgQIECAAAECBAgQIFB8gb9PsijJuMGinnPOOZk7d24+9KEPFb8aCQkQINBHgR/+8Ie59tprc/vttw+VYmeSgSRf7WNUVxMgQIAAAQIECBAgQIAAAQIECBAgQIAAAQIECBAgQIAAAQIECBAgQIAAAQIECBAgQIAAAQIECBAgQIBAfQXMF9e39yonQKDDAuaLOwzqOAIECBAgQIAAAQIECBAgQIAAAQIECBAgQIAAAQIECBAgQIAAAQIECBAgQIAAAQIECBAgQIAAAQIECBAgQIAAAQIECBAgQIBAvQTsA6pXv1VLgEAXBewD6iKuowkQIECAAAECBAgQqLxAo/IVKpAAAQIECBAgQIAAAQIECBAgQIAAAQL9E5icZGGSDw8WYfLkyZkzZ07GjRvXv5RuJkCAQAEFdu7cmfXr1+fuu+8eKt0PklyTZMiHClieSAQIECBAgAABAgQIECBAgAABAgQIECBAgAABAgQIECBAgAABAgQIECBAgAABAgQIECBAgAABAgQIECBQTQHzxdXsq6oIEOiBgPniHiC7ggABAgQIECBAgAABAgQIECBAgAABAgQIECBAgAABAgQIECBAgAABAgQIECBAgAABAgQIECBAgAABAgQIECBAgAABAgQIECBQHwH7gOrTa5USINBhAfuAOgzqOAIECBAgQIAAAQIEainQqGXViiZAgAABAgQIECBAgAABAgQIECBAgEBvBc5KMj/JcYNde+qpp2b27Nk58cQTe5vMbQQIECiYwCOPPJINGzZkx44dQyV7PMnaJHcULL44BAgQIECAAAECBAgQIECAAAECBAgQIECAAAECBAgQIECAAAECBAgQIECAAAECBAgQIECAAAECBAgQIEBgj4D5Yt8BAQIEhilgvniYUB4jQIAAAQIECBAgQIAAAQIECBAgQIAAAQIECBAgQIAAAQIECBAgQIAAAQIECBAgQIAAAQIECBAgQIAAAQIECBAgQIAAAQIECBAYiYB9QCNR8w4BArUUsA+olm1XNAECBAgQIECAAAECXRJodOlcxxIgQIAAAQIECBAgQIAAAQIECBAgQIDAGwXOTDIvyUcGw/nkJz+ZWbNmZcKECfwIECBQK4H77rsv119/fb75zW8OVff3k6xLcmetcBRLgAABAgQIECBAgAABAgQIECBAgAABAgQIECBAgAABAgQIECBAgAABAgQIECBAgAABAgQIECBAgAABAmUVMF9c1s7JTYBA1wXMF3ed2AUECBAgQIAAAQIECBAgQIAAAQIECBAgQIAAAQIECBAgQIAAAQIECBAgQIAAAQIECBAgQIAAAQIECBAgQIAAAQIECBAgQIAAAQL/KmAfkK+BAAECgwjYB+TTIECAAAECBAgQIECAQOcFGp0/0okECBAgQIAAAQIECBAgQIAAAQIECBAgsA+B05PMTfLXgz133HHH5Ytf/GKmTZsGkwABApUW2Lx5c77yla/k8ccfH6rOf0qyPsk9lcZQHAECBAgQIECAAAECBAgQIECAAAECBAgQIECAAAECBAgQIECAAAECBAgQIECAAAECBAgQIECAAAECBAhUVcB8cVU7qy4CBNoWMF/cNpkXCBAgQIAAAQIECBAgQIAAAQIECBAgQIAAAQIECBAgQIAAAQIECBAgQIAAAQIECBAgQIAAAQIECBAgQIAAAQIECBAgQIAAAQIEOidgH1DnLJ1EgEDJBewDKnkDxSdAgAABAgQIECBAoNACjUKnE44AAQIECBAgQIAAAQIECBAgQIAAAQLVFjg1yYVJPjlYmYccckjOP//8P/16+9vfXm0N1REgUBuBX/3qV7nxxhv/9Oull14aqu5vJrkuyY7a4CiUAAECBAgQIECAAAECBAgQIECAAAECBAgQIECAAAECBAgQIECAAAECBAgQIECAAAECBAgQIECAAAECBKosYL64yt1VGwECgwqYL/ZxECBAgAABAgQIECBAgAABAgQIECBAgAABAgQIECBAgAABAgQIECBAgAABAgQIECBAgAABAgQIECBAgAABAgQIECBAgAABAgQIFEzAPqCCNUQcAgR6I2AfUG+c3UKAAAECBAgQIECAAIEGAgIECBAgQIAAAQIECBAgQIAAAQIECBDou8B/TjI7yWcHS7Lffvtl5syZmTFjRt73vvf1PbAABAgQGInAM888k02bNmXjxo15/fXXhzrigSQbkvy3kdzjHQIECBAgQIAAAQIECBAgQIAAAQIECBAgQIAAAQIECBAgQIAAAQIECBAgQIAAAQIECBAgQIAAAQIECBAgUHAB88UFb5B4BAh0RsB8cWccnUKAAIH/x86dP1tVZXcA/x4QUcAJQcUGVBRxHrBEiHOrOM84xjhEraSTvyfppNQ4xGhUnGfUwqkFMaIojii2SIsK4gQoMpi8mxvbJPLefcN9595zP1St0qq3915rffbxF3l7ESBAgAABAgQIECBAgAABAgQIECBAgAABAgQIECBAgAABAgQIECBAgAABAgQIECBAgAABAgQIECBAgAABAgQIECBAgACBpgmYB9Q0WgcTINBKAuYBtdJtqIUAAQIECBAgQIAAgU4QKDqhST0SIECAAAECBAgQIECAAAECBAgQIECgTQSmJfn7JFd2V++sWbNy/fXXZ+bMmW3SljIJEOh0gTlz5uSGG27I7Nmze6K4Lck/JFnQ00I/J0CAAAECBAgQIECAAAECBAgQIECAAAECBAgQIECAAAECBAgQIECAAAECBAgQIECAAAECBAgQIECAAAECFRDwvrgCl6gFAgT+v4D3xb4KAgQIECBAgAABAgQIECBAgAABAgQIECBAgAABAgQIECBAgAABAgQIECBAgAABAgQIECBAgAABAgQIECBAgAABAgQIECBAgACBNhMwD6jNLky5BAg0JmAeUGNOVhEgQIAAAQIECBAgQGCgBYqBPtB5BAgQIECAAAECBAgQIECAAAECBAgQINBvgclJ/i7J75IM39JpRx55ZK677rpaDBkypN9JHUCAAIGBFNi8eXNuvPHGWrzyyivdHb0+ye+T/GOSJQNZg7MIECBAgAABAgQIECBAgAABAgQIECBAgAABAgQIECBAgAABAgQIECBAgAABAgQIECBAgAABAgQIECBAgECbCHhf3CYXpUwCBLYs4H2xr4MAAQIECBAgQIAAAQIECBAgQIAAAQIECBAgQIAAAQIECBAgQIAAAQIECBAgQIAAAQIECBAgQIAAAQIECBAgQIAAAQIECBAgQKACAuYBVeAStUCg0wXMA+r0L0D/BAgQIECAAAECBAi0gkDRCkWogQABAgQIECBAgAABAgQIECBAgAABAgR+VWDHJL9L8rdJJm7JaPTo0bn22mtrMWXKFJQECBAoVeC9997LTTfdVIvVq1d3V8uyJP+U5PdJvi61aMkJECBAgAABAgQIECBAgAABAgQIECBAgAABAgQIECBAgAABAgQIECBAgAABAgQIECBAgAABAgQIECBAgEBrCHhf3Br3oAoCBHoh4H1xL7AsJUCAAAECBAgQIECAAAECBAgQIECAAAECBAgQIECAAAECBAgQIECAAAECBAgQIECAAAECBAgQIECAAAECBAgQIECAAAECBAgQaBcB84Da5abUSYDAzwLmAfkYCBAgQIAAAQIECBAg0DoCReuUohICBAgQIECAAAECBAgQIECAAAECBAgQ6EbgqiR/k2RGd0rnnHNOrrnmmpx33nkwCRAgMKgCDzzwQG6++eY89NBDPeWdl+Sfk9za00I/J0CAAAECBAgQIECAAAECBAgQIECAAAECBAgQIECAAAECBAgQIECAAAECBAgQIECAAAECBAgQIECAAAECHSzgfXEHX77WCbSDgPfF7XBLaiRAgAABAgQIECBAgAABAgQIECBAgAABAgQIECBAgAABAgQIECBAgAABAgQIECBAgAABAgQIECBAgAABAgQIECBAgAABAgQIEBgAAfOABgDREQQINE/APKDm2TqZAAECBAgQIECAAAECfRUo+rrRPgIECBAgQIAAAQIECBAgQIAAAQIECBAoReCkJNcnuaS77Pvss0+uuuqqXH311Rk/fnwphUpKgED1BZYvX55bbrklt956az744IOeGr4ryQ1JnulpoZ8TIECAAAECBAgQIECAAAECBAgQIECAAAECBAgQIECAAAECBAgQIECAAAECBAgQIECAAAECBAgQIECAAAECPwt4X+xjIECgZQS8L26Zq1AIAQIECBAgQIAAAQIECBAgQIAAAQIECBAgQIAAAQIECBAgQIAAAQIECBAgQIAAAQIECBAgQIAAAQIECBAgQIAAAQIECBAgQIDA4AuYBzT45jISILAFAfOAfBoECBAgQIAAAQIECBBobYGitctTHQECBAgQIECAAAECBAgQIECAAAECBAhsQWDvJNcluTbJ2O6UZs2alSuvvDJnn302TAIECAyIwMMPP5zbbrsts2fP7um8lUluSnJjkg97WuznBAgQIECAAAECBAgQIECAAAECBAgQIECAAAECBAgQIECAAAECBAgQIECAAAECBAgQIECAAAECBAgQIECAwBYFvC/2cRAgUJqA98Wl0UtMgAABAgQIECBAgAABAgQIECBAgAABAgQIECBAgAABAgQIECBAgAABAgQIECBAgAABAgQIECBAgAABAgQIECBAgAABAgQIECDQegLmAbXenaiIQMcImAfUMVetUQIECBAgQIAAAQIE2lygaPP6lU+AAAECBAgQIECAAAECBAgQIECAAAECyV/nv+Po7jAmTZqUK664ohaTJ0/mRoAAgV4JLFmyJLfffnstli5d2tPePyT5l3r0tNbPCRAgQIAAAQIECBAgQIAAAQIECBAgQIAAAQIECBAgQIAAAQIECBAgQIAAAQIECBAgQIAAAQIECBAgQIAAgd4JeF/cOy+rCRDog4D3xX1As4UAAQIECBAgQIAAAQIECBAgQIAAAQIECBAgQIAAAQIECBAgQIAAAQIECBAgQIAAAQIECBAgQIAAAQIECBAgQIAAAQIECBAgQKDTBMwD6rQb1y+BEgTMAyoBXUoCBAgQIECAAAECBAj0U6Do537bCRAgQIAAAQIECBAgQIAAAQIECBAgQKB1BP4iyTVJrk6yVXdlnXrqqbn88strsdVW3S5tne5UQoDAoAts3Lgxd9xxRy2efPLJnvJvTHJLkpuTvNTTYj8nQIAAAQIECBAgQIAAAQIECBAgQIAAAQIECBAgQIAAAQIECBAgQIAAAQIECBAgQIAAAQIECBAgQIAAAQIE+i3gfXG/CR1AgMAvBbwv9j0QIECAAAECBAgQIECAAAECBAgQIECAAAECBAgQIECAAAECBAgQIECAAAECBAgQIECAAAECBAgQIECAAAECBAgQIECAAAECBAgQ6JOAeUB9YrOJAIEtCZgH5NsgQIAAAQIECBAgQIBAewsU7V2+6gkQIECAAAECBAgQIECAAAECBAgQIEDgVwR2SHJVPaZ2JzRq1KhcdtllufTSS/Pb3/4WJgECBGoCc+fOzZ133lmLNWvW9KSyMMmt9fimp8V+ToAAAQIECBAgQIAAAQIECBAgQIAAAQIECBAgQIAAAQIECBAgQIAAAQIECBAgQIAAAQIECBAgQIAAAQIECAy4gPfFA07qQAKdJeB9cWfdt24JECBAgAABAgQIECBAgAABAgQIECBAgAABAgQIECBAgAABAgQIECBAgAABAgQIECBAgAABAgQIECBAgAABAgQIECBAgAABAgSaJmAeUNNoHUygMwTMA+qMe9YlAQIECBAgQIAAAQLVFyiq36IOCRAgQIAAAQIECBAgQIAAAQIECBAg0NECxyX5q3oM705i3333zSWXXJKLL744Bx10UEejaZ5AJwosXrw4d999d+666668//77PRGsT/Kv9Xi+p8V+ToAAAQIECBAgQIAAAQIECBAgQIAAAQIECBAgQIAAAQIECBAgQIAAAQIECBAgQIAAAQIECBAgQIAAAQIECAyagPfFg0YtEYH2FvC+uL3vT/UECBAgQIAAAQIECBAgQIAAAQIECBAgQIAAAQIECBAgQIAAAQIECBAgQIAAAQIECBAgQIAAAQIECBAgQIAAAQIECBAgQIAAAQItL2AeUMtfkQIJtIaAeUCtcQ+qIECAAAECBAgQIECAwEAKFAN5mLMIECBAgAABAgQIECBAgAABAgQIECBAoGUFRia5IslfJjm2pypnzJiRiy66KLNmzcqECRN6Wu7nBAi0qcAnn3yS2bNn55577sm8efMa6eKFJP+W5PYkaxvZYA0BAgQIECBAgAABAgQIECBAgAABAgQIECBAgAABAgQIECBAgAABAgQIECBAgAABAgQIECBAgAABAgQIECBQioD3xaWwS0qgtQW8L27t+1EdAQIECBAgQIAAAQIECBAgQIAAAQIECBAgQIAAAQIECBAgQIAAAQIECBAgQIAAAQIECBAgQIAAAQIECBAgQIAAAQIECBAgQIBAJQXMA6rktWqKQP8EzAPqn5/dBAgQIECAAAECBAgQaHWBotULVB8BAgQIECBAgAABAgQIECBAgAABAgQIDLjAoUkuT3JZkgk9nX7KKafkwgsvzAUXXJCxY8f2tNzPCRBocYGVK1fmvvvuy7333punnnqqkWo/SXJnkjuSLGpkgzUECBAgQIAAAQIECBAgQIAAAQIECBAgQIAAAQIECBAgQIAAAQIECBAgQIAAAQIECBAgQIAAAQIECBAgQIBASwl4X9xS16EYAoMr4H3x4HrLRoAAAQIECBAgQIAAAQIECBAgQIAAAQIECBAgQIAAAQIECBAgQIAAAQIECBAgQIAAAQIECBAgQIAAAQIECBAgQIAAAQIECBAgQKAbAfOAfB4EOljAPKAOvnytEyBAgAABAgQIECDQcQJFx3WsYQIECBAgQIAAAQIECBAgQIAAAQIECBD4pcBZSS6tx9CeaM4444ycf/75Oe+88zJmzJielvs5AQItIrBq1ao88MADuf/++/PYY481UtWmJP9ej0ca2WANAQIECBAgQIAAAQIECBAgQIAAAQIECBAgQIAAAQIECBAgQIAAAQIECBAgQIAAAQIECBAgQIAAAQIECBAg0BYC3he3xTUpkkD/BLwv7p+f3QQIECBAgAABAgQIECBAgAABAgQIECBAgAABAgQIECBAgAABAgQIECBAgAABAgQIECBAgAABAgQIECBAgAABAgQIECBAgAABAgQGQcA8oEFAloJA2QLmAZV9A/ITIECAAAECBAgQIECgHIGinLSyEiBAgAABAgQIECBAgAABAgQIECBAgECLCYxKckmSi5PMbKS2008/Peeee27OOeecjBs3rpEt1hAgMIgCK1asyEMPPZQHH3wwjz/+eKOZ5yS5O8ldSdY0usk6AgQIECBAgAABAgQIECBAgAABAgQIECBAgAABAgQIECBAgAABAgQIECBAgAABAgQIECBAgAABAgQIECBAoO0EvC9uuytTMIHuBbwv9oUQIECAAAECBAgQIECAAAECBAgQIECAAAECBAgQIECAAAECBAgQIECAAAECBAgQIECAAAECBAgQIECAAAECBAgQIECAAAECBAgQaEsB84Da8toUTWDLAuYB+ToIECBAgAABAgQIECBAoEBAgAABAgQIECBAgAABAgQIECBAgAABAgT+j8DEJBclmZVkeiM6J554Ys4+++ycddZZmTx5ciNbrCFAoAkCS5YsySOPPJKHH344c+fObTTD/CSzk9yTZFmjm6wjQIAAAQIECBAgQIAAAQIECBAgQIAAAQIECBAgQIAAAQIECBAgQIAAAQIECBAgQIAAAQIECBAgQIAAAQIEKiPgfXFlrlIjnSbgfXGn3bh+CRAgQIAAAQIECBAgQIAAAQIECBAgQIAAAQIECBAgQIAAAQIECBAgQIAAAQIECBAgQIAAAQIECBAgQIAAAQIECBAgQIAAAQIEKi5gHlDFL1h71RUwD6i6d6szAgQIECBAgAABAgQI9EWg6MsmewgQIECAAAECBAgQITeJMgAAIABJREFUIECAAAECBAgQIECgYwT2T3JhkguSHN5I11OnTs2ZZ56ZM844I9OnT29kizUECPRDYP78+Xnsscfy6KOPZuHChY2e9FqS+5Lcm+SdRjdZR4AAAQIECBAgQIAAAQIECBAgQIAAAQIECBAgQIAAAQIECBAgQIAAAQIECBAgQIAAAQIECBAgQIAAAQIECFRewPviyl+xBttdwPvidr9B9RMgQIAAAQIECBAgQIAAAQIECBAgQIAAAQIECBAgQIAAAQIECBAgQIAAAQIECBAgQIAAAQIECBAgQIAAAQIECBAgQIAAAQIECBBoSMA8oIaYLCJQnoB5QOXZy0yAAAECBAgQIECAAIFWFyhavUD1ESBAgAABAgQIECBAgAABAgQIECBAgEDLCByS5Pwk5yU5rJGqxo8fn9NPPz2nnXZaLUaMGNHINmsIEOhGYN26dXniiSdq8fjjj2f58uWNer3+X//tPpDk/iRvNLrJOgIECBAgQIAAAQIECBAgQIAAAQIECBAgQIAAAQIECBAgQIAAAQIECBAgQIAAAQIECBAgQIAAAQIECBAgQKBjBbwv7tir13grCXhf3Eq3oRYCBAgQIECAAAECBAgQIECAAAECBAgQIECAAAECBAgQIECAAAECBAgQIECAAAECBAgQIECAAAECBAgQIECAAAECBAgQIECAAAECpQiYB1QKu6QE/reAeUC+CAIECBAgQIAAAQIECBBoVKBodKF1BAgQIECAAAECBAgQIECAAAECBAgQIEDgFwIHJTk3yTlJpjUqc+qpp2bmzJk55ZRTcvDBBze6zToCHS/w5ptv5qmnnsqcOXPy5JNP9sZjQZKHkjyYZHFvNlpLgAABAgQIECBAgAABAgQIECBAgAABAgQIECBAgAABAgQIECBAgAABAgQIECBAgAABAgQIECBAgAABAgQIEPiFgPfFPgcCgyjgffEgYktFgAABAgQIECBAgAABAgQIECBAgAABAgQIECBAgAABAgQIECBAgAABAgQIECBAgAABAgQIECBAgAABAgQIECBAgAABAgQIECBAoL0EzANqr/tSbZsLmAfU5heofAIECBAgQIAAAQIECJQkUJSUV1oCBAgQIECAAAECBAgQIECAAAECBAgQqI7A3knOTnJWkpMabWvSpEk5+eSTc9JJJ9Vi5513bnSrdQQqL/Dll1/mmWeeqcXTTz+dpUuX9qbnZ5I8kuThJB/2ZqO1BAgQIECAAAECBAgQIECAAAECBAgQIECAAAECBAgQIECAAAECBAgQIECAAAECBAgQIECAAAECBAgQIECAAIEGBLwvbgDJEgK9EfC+uDda1hIgQIAAAQIECBAgQIAAAQIECBAgQIAAAQIECBAgQIAAAQIECBAgQIAAAQIECBAgQIAAAQIECBAgQIAAAQIECBAgQIAAAQIECBAgUBcwD8inQGCABcwDGmBQxxEgQIAAAQIECBAgQKBDBYoO7VvbBAgQIECAAAECBAgQIECAAAECBAgQINAcgTFJzkxyRpLTk2zXaJrp06fnxBNPrMUJJ5yQYcOGNbrVOgJtL7Bhw4Y8++yzmTt3bi3mz5/fm56+S/J4kseSPJpkVW82W0uAAAECBAgQIECAAAECBAgQIECAAAECBAgQIECAAAECBAgQIECAAAECBAgQIECAAAECBAgQIECAAAECBAgQ6IeA98X9wLO1cwW8L+7cu9c5AQIECBAgQIAAAQIECBAgQIAAAQIECBAgQIAAAQIECBAgQIAAAQIECBAgQIAAAQIECBAgQIAAAQIECBAgQIAAAQIECBAgQIAAgSYJmAfUJFjHVlvAPKBq36/uCBAgQIAAAQIECBAgUJZAUVZieQkQIECAAAECBAgQIECAAAECBAgQIECgIwROTXJakq5/7t9ox0OHDs0JJ5yQ4447Lscff3yOPfbYDBkypNHt1hFoeYHNmzfnhRdeyHPPPZfnn38+zz77bDZt2tSbut9J8mSSJ+r/7M1eawkQIECAAAECBAgQIECAAAECBAgQIECAAAECBAgQIECAAAECBAgQIECAAAECBAgQIECAAAECBAgQIECAAAECzRLwvrhZss5tawHvi9v6+hRPgAABAgQIECBAgAABAgQIECBAgAABAgQIECBAgAABAgQIECBAgAABAgQIECBAgAABAgQIECBAgAABAgQIECBAgAABAgQIECBAoB0FzANqx1tTc9MFzANqOrEEBAgQIECAAAECBAgQIJCkoECAAAECBAgQIECAAAECBAgQIECAAAECBAZJYL8kM5OcUo/hjeYdNmxYjj322BxzzDE5+uijazFy5MhGt1tHoHSBtWvX5qWXXsqLL75YixdeeCEbNmzoTV3rkzydZE493u3NZmsJECBAgAABAgQIECBAgAABAgQIECBAgAABAgQIECBAgAABAgQIECBAgAABAgQIECBAgAABAgQIECBAgAABAiUIeF9cArqUrSHgfXFr3IMqCBAgQIAAAQIECBAgQIAAAQIECBAgQIAAAQIECBAgQIAAAQIECBAgQIAAAQIECBAgQIAAAQIECBAgQIAAAQIECBAgQIAAAQIECBCoCZgH5EPoWAHzgDr26jVOgAABAgQIECBAgACBUgWKUrNLToAAAQIECBAgQIAAAQIECBAgQIAAAQKdKjA0yclJTqrH1N5CTJs2LTNmzKjF9OnTs8cee/T2COsJNE3g448/zvz58zNv3rxaLFiwoC+5FiZ5ph5PJ9nUl0PsIUCAAAECBAgQIECAAAECBAgQIECAAAECBAgQIECAAAECBAgQIECAAAECBAgQIECAAAECBAgQIECAAAECBAi0gID3xS1wCUponoD3xc2zdTIBAgQIECBAgAABAgQIECBAgAABAgQIECBAgAABAgQIECBAgAABAgQIECBAgAABAgQIECBAgAABAgQIECBAgAABAgQIECBAgAABAgMqYB7QgHI6rNUEzANqtRtRDwECBAgQIECAAAECBDpToOjMtnVNgAABAgQIECBAgAABAgQIECBAgAABAi0mMC7JifU4Ick+va1v4sSJOeqoozJt2rQceeSRtRgxYkRvj7GeQK8F1q1bl1deeaUWCxYsyMsvv5xly5b1+pwkHyR5NsnceqzoyyH2ECBAgAABAgQIECBAgAABAgQIECBAgAABAgQIECBAgAABAgQIECBAgAABAgQIECBAgAABAgQIECBAgAABAgTaQMD74ja4JCX+uoD3xb4MAgQIECBAgAABAgQIECBAgAABAgQIECBAgAABAgQIECBAgAABAgQIECBAgAABAgQIECBAgAABAgQIECBAgAABAgQIECBAgAABAgQqJGAeUIUus9NaMQ+o025cvwQIECBAgAABAgQIEGgfgaJ9SlUpAQIECBAgQIAAAQIECBAgQIAAAQIECHSQwN5Jjk9yXD326kvvhx56aI444ohaTJ06NYcffniGDx/el6PsIVATWL9+fV577bUsXLgwr776ai0WLVrUV52Pkjxfj+eSfNjXg+wjQIAAAQIECBAgQIAAAQIECBAgQIAAAQIECBAgQIAAAQIECBAgQIAAAQIECBAgQIAAAQIECBAgQIAAAQIECLS5gPfFbX6BVS3f++Kq3qy+CBAgQIAAAQIECBAgQIAAAQIECBAgQIAAAQIECBAgQIAAAQIECBAgQIAAAQIECBAgQIAAAQIECBAgQIAAAQIECBAgQIAAAQIECBDYgoB5QD6NlhQwD6glr0VRBAgQIECAAAECBAgQILAFgYIMAQIECBAgQIAAAQIECBAgQIAAAQIECBBoA4GuXxg8JsnR9TigrzUfcsghOeyww2rR9e9dMXbs2L4eZ1+FBVauXJk33nijFq+//noWLVpUi378eTvJH+rxYpIP+3GWrQQIECBAgAABAgQIECBAgAABAgQIECBAgAABAgQIECBAgAABAgQIECBAgAABAgQIECBAgAABAgQIECBAgACBKgt4X1zl223R3rwvbtGLURYBAgQIECBAgAABAgQIECBAgAABAgQIECBAgAABAgQIECBAgAABAgQIECBAgAABAgQIECBAgAABAgQIECBAgAABAgQIECBAgAABAmUKmAdUpn6H5jYPqEMvXtsECBAgQIAAAQIECBCokEBRoV60QoAAAQIECBAgQIAAAQIECBAgQIAAAQKdI7Brkhn1mJ7kqCTD+9r++PHjc/DBB+eggw7KgQcemAMOOKAWI0eO7OuR9rWRwNq1a/P222/X4q233srixYvz5ptvZvny5f3pYn2Sl5PMTzKvHp/350B7CRAgQIAAAQIECBAgQIAAAQIECBAgQIAAAQIECBAgQIAAAQIECBAgQIAAAQIECBAgQIAAAQIECBAgQIAAAQIdLOB9cQdf/kC37n3xQIs6jwABAgQIECBAgAABAgQIECBAgAABAgQIECBAgAABAgQIECBAgAABAgQIECBAgAABAgQIECBAgAABAgQIECBAgAABAgQIECBAgACBDhIwD6iDLrvZrZoH1Gxh5xMgQIAAAQIECBAgQIBAWQJFWYnlJUCAAAECBAgQIECAAAECBAgQIECAAAECAywwLUlXHFmP/ft7/qRJk7LffvvVYsqUKdl3331rsfvuu/f3aPtLEPj000+zZMmSvPfee7V49913a7F06dKBqOadJP+RZMEvYiDOdQYBAgQIECBAgAABAgQIECBAgAABAgQIECBAgAABAgQIECBAgAABAgQIECBAgAABAgQIECBAgAABAgQIECBAgMCvC3hf7MvoVsD7Yh8IAQIECBAgQIAAAQIECBAgQIAAAQIECBAgQIAAAQIECBAgQIAAAQIECBAgQIAAAQIECBAgQIAAAQIECBAgQIAAAQIECBAgQIAAAQIEBkXAPKBBYW7fJOYBte/dqZwAAQIECBAgQIAAAQIE+iZQ9G2bXQQIECBAgAABAgQIECBAgAABAgQIECBAoOUFdkpyRD2mJjk8yeSBqHr77bfP5MmTs/fee/8ce+21VyZNmpQ999xzIFI4o48Cf/zjH/PRRx9l6dKl+fDDD3+OJUuW5Ntvv+3jqf9v25IkryVZmOTVenw1UIc7hwABAgQIECBAgAABAgQIECBAgAABAgQIECBAgAABAgQIECBAgAABAgQIECBAgAABAgQIECBAgAABAgQIECBAoE8C3hf3ia29N3lf3N73p3oCBAgQIECAAAECBAgQIECAAAECBAgQIECAAAECBAgQIECAAAECBAgQIECAAAECBAgQIECAAAECBAgQIECAAAECBAgQIECAAAECBCopYB5QJa+1+6bMA+rAS9cyAQIECBAgQIAAAQIECGxRoGBDgAABAgQIECBAgAABAgQIECBAgAABAgQ6SKDrlwYPS3JoPQ5JcnCSYQNlMGTIkOy5557ZY489MnHixFpMmDAh48ePr8VvfvObjB49eqDSddQ5q1evzp/+9KcsX768Fp988kmWLVtWi48//jhdvxy4efPmgTTZkOTNJG8kWVSP15N8NZBJnEWAAAECBAgQIECAAAECBAgQIECAAAECBAgQIECAAAECBAgQIECAAAECBAgQIECAAAECBAgQIECAAAECBAgQINA0Ae+Lm0bb/IO9L26+sQwECBAgQIAAAQIECBAgQIAAAQIECBAgQIAAAQIECBAgQIAAAQIECBAgQIAAAQIECBAgQIAAAQIECBAgQIAAAQIECBAgQIAAAQIECBAYJAHzgAYJuhlpzANqhqozCRAgQIAAAQIECBAgQKDKAkWVm9MbAQIECBAgQIAAAQIECBAgQIAAAQIECBBoUOCgJF1xYD0OSDKlwb29Xrbttttm9913z7hx47LbbrvVYtddd80uu+xSi7Fjx2bMmDHZeeeda1EU1fzf+T/99FO+/PLLWqxatSorV67MF198UYvPP/88n332WS1WrFiRTz/9NN9//32vrXux4b0kbyd5qx6Lk3SFPwQIECBAgAABAgQIECBAgAABAgQIECBAgAABAgQIECBAgAABAgQIECBAgAABAgQIECBAgAABAgQIECBAgAABAtUT8L64hDv1vrgEdCkJECBAgAABAgQIECBAgAABAgQIECBAgAABAgQIECBAgAABAgQIECBAgAABAgQIECBAgAABAgQIECBAgAABAgQIECBAgAABAgQIECDQ2gLmAZVwP+YBlYAuJQECBAgQIECAAAECBAh0lEDRUd1qlgABAgQIECBAgAABAgQIECBAgAABAgQINC6wdZL9k+yXZEo99k0yOckOjR/T/5WjR49OV+y0007Zcccds8MOO9Ri++23r8V2222XUaNGZeTIkbUYMWJELbbZZpufY/jw4dl6660zbNiwWmy11VYZOnRoLYYMGZKiKGrR9afrF/e6YvPmzdm0aVMtNm7cmA0bNtTixx9/zPr16/PDDz/8HOvWrUtXrF27thZr1qzJd999l2+//bYW33zzTS2+/vrrfPXVV1m9enUtBvnPN0mWJHk/yXv1eDfJO0l+HORapCNAgAABAgQIECBAgAABAgQIECBAgAABAgQIECBAgAABAgQIECBAgAABAgQIECBAgAABAgQIECBAgAABAgQIEGgtAe+LvS9urS9SNQQIECBAgAABAgQIECBAgAABAgQIECBAgAABAgQIECBAgAABAgQIECBAgAABAgQIECBAgAABAgQIECBAgAABAgQIECBAgAABAgQIEOhMAfOAzAPqzC9f1wQIECBAgAABAgQIECBQGYGiMp1ohAABAgQIECBAgAABAgQIECBAgAABAgQIDJ7AuCT7JNm7HpOS7FWP3QavDJl+ReCzJB/VY2mSD+vxQZIVxAgQIECAAAECBAgQIECAAAECBAgQIECAAAECBAgQIECAAAECBAgQIECAAAECBAgQIECAAAECBAgQIECAAAECBAj0QcD74j6gDdIW74sHCVoaAgQIECBAgAABAgQIECBAgAABAgQIECBAgAABAgQIECBAgAABAgQIECBAgAABAgQIECBAgAABAgQIECBAgAABAgQIECBAgAABAgQItICAeUAtcAlbKME8oNa9G5URIECAAAECBAgQIECAwCALFIOcTzoCBAgQIECAAAECBAgQIECAAAECBAgQIFB1gRFJ9qjHxCQT6jE+SVfsnmS7qiM0qb/vknyaZHk9PknSFcuSfFyPdU3K7VgCBAgQIECAAAECBAgQIECAAAECBAgQIECAAAECBAgQIECAAAECBAgQIECAAAECBAgQIECAAAECBAgQIECAAAECvybgfXHzvgvvi5tn62QCBAgQIECAAAECBAgQIECAAAECBAgQIECAAAECBAgQIECAAAECBAgQIECAAAECBAgQIECAAAECBAgQIECAAAECBAgQIECAAAECBAhUTcA8oObdqHlAzbN1MgECBAgQIECAAAECBAhUUKCoYE9aIkCAAAECBAgQIECAAAECBAgQIECAAAECrS6wQ5Jx9dgtya712CXJ2HqMSbJzkp1avZl+1vdVki+TrEqysh5fJPm8Hp8lWVGPb/qZy3YCBAgQIECAAAECBAgQIECAAAECBAgQIECAAAECBAgQIECAAAECBAgQIECAAAECBAgQIECAAAECBAgQIECAAAECZQh4X/xnde+Ly/gC5SRAgAABAgQIECBAgAABAgQIECBAgAABAgQIECBAgAABAgQIECBAgAABAgQIECBAgAABAgQIECBAgAABAgQIECBAgAABAgQIECBAgACBLgHzgP78HZgH5L8JAgQIECBAgAABAgQIECDQJIGiSec6lgABAgQIECBAgAABAgQIECBAgAABAgQIEBgYgaFJRifZqR471n/BsOuXDLdPsl09RiUZWY8RSbatxzZJhtdj6yTD6rFVkq6zu2JIkq6/M/ifvzf4KUlXbE6yqR4bk2yox49J1tfjhyTf12NdkrX1WJPku3p8m+SbenydpOuXArtidf3sgZFyCgECBAgQIECAAAECBAgQIECAAAECBAgQIECAAAECBAgQIECAAAECBAgQIECAAAECBAgQIECAAAECBAgQIECAAIH2F/C+uP3vUAcECBAgQIAAAQIECBAgQIAAAQIECBAgQIAAAQIECBAgQIAAAQIECBAgQIAAAQIECBAgQIAAAQIECBAgQIAAAQIECBAgQIAAAQIECBAg0P4C5gG1/x3q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wHJ1EAAAgAElEQV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AECBAgQIECAAAECBAgQIECAAAECBAgQIECAAAECBAgQIECAAAECBAgQIECAAAECBAgQIECAAAECBAgQIECAAAECBAgQIECAAAECBAgQIECAAAECBAgQIECAAAECBAgQIECAAAECBAgQIECAAAECBAgQIECAAAECBAgQIECAAAECBAgQIECAAAECBAgQIECAAAECBAgQIECAAAECFREoKtKHNggQIECAAAECBAgQIECAAAECBAgQIECAAAECBAgQIECAAAECBAgQIECAAAECBAgQIECAAAECBAgQIECAAAECBAgQIECAAAECBAgQIECAAAECBAgQIECAAAECBAgQIECAAAECBAgQIECAAAECBAgQIECAAAECBAgQIECAAAECBAgQIECAAAECBAgQIECAAAECBAgQIECAAAECBAgQIECAAAECBAgQIECAAAECBAgQIECAAAECBAgQIECAAAECBAiUIlCUklVSAgQIECBAgAABAgQIECBAgAABAgQIECBAgAABAgQIECBAgAABAgQIECBAgAABAgQIECBAgAABAgQIECBAgAABAgQIECBAgAABAgQIECBAgAABAgQIECBAgAABAgQIECBAgAABAgQIECBAgAABAgQIECBAgAABAgQIECBAgAABAgQIECBAgAABAgQIECBAgAABAgQIECBAgAABAgQIECBAgAABAgQIECBAgAABAgQIECBAgAABAgQIECBAgAABAhURKCrShzYIECBAgAABAgQIECBAgAABAgQIECBAgAABAgQIECBAgAABAgQIECBAgAABAgQIECBAgAABAgQIECBAgAABAgQIECBAgAABAgQIECBAgAABAgQIECBAgAABAgQIECBAgAABAgQIECBAgAABAgQIECBAgAABAgQIECBAgAABAgQIECBAgAABAgQIECBAgAABAgQIECBAgAABAgQIECBAgAABAgQIECBAgAABAgQIECBAgAABAgQIECBAgAABAgQIlCJQlJJVUgIECBAgQIAAAQIECBAgQIAAAQIECBAgQIAAAQIECBAgQIAAAQIECBAgQIAAAQIECBAgQIAAAQIECBAgQIAAAQIECBAgQIAAAQIECBAgQIAAAQIECBAgQIAAAQIECBAgQIAAAQIECBAgQIAAAQIECBAgQIAAAQIECBAgQIAAAQIECBAgQIAAAQIECBAgQIAAAQIECBAgQIAAAQIECBAgQIAAAQIECBAgQIAAAQIECBAgQIAAAQIECBAgQIAAAQIVESgq0oc2CBAgQIAAAQIECBAgQIAAAQIECBAgQIAAAQIECBAgQIAAAQIECBAgQIAAAQIECBAgQIAAAQIECBAgQIAAAQIECBAgQIAAAQIECBAgQIAAAQIECBAgQIAAAQIECBAgQIAAAQIECBAgQIAAAQIECBAgQIAAAQIECBAgQIAAAQIECBAgQIAAAQIECBAgQIAAAQIECBAgQIAAAQIECBAgQIAAAQIECBAgQIAAAQIECBAgQIAAAQIECBAgQIAAAQIECJQiUJSSVVICBAgQIECAAAECBAgQIECAAAECBAgQIECAAAECBAgQIECAAIH/ZIcOSAAAABCGYf/SxhBkCc5H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FrS7qwAACAASURBV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OADkEgAAIABJREFU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Lrrm5CAAAgAElEQVQ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CBskMHJAAAMAzDmH/Tl3EoUVAa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kvY2GUAACAASURBVA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V6B6BQAAIABJREFU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gQIECBAgAABAgQIECBAgAABAgQIECBAgAABAgQIECBAgAABAgQIECBAgAABAgQIECBAgAABAgQIECBAgAABAgQIECBAgAABAgQIECDwIrCXqigBAgQIECBAgAABAgQIECBAgAABAgQIECBAgAABAgQIECBAgAABAgQIECBAgAABAgQIECBAgAABAgQIECBAgAABAgQIECBAgAABAgQIECBAgAABAgQIECBAgAABAgQIECBAgAABAgQIECBAgAABAgQIECBAgAABAgQIECBAgAABAgQIECBAgAABAgQIECBAgAABAgQIECBAgAABAgQIECBAgAABAgQIECBAgAABAgQIECBAgAABAgQIECBAgACBiMAiHzYIECBAgAABAgQIECBAgAABAgQIECBAgAABAgQIECBAgAABAgQIECBAgAABAgQIECBAgAABAgQIECBAgAABAgQIECBAgAABAgQIECBAgAABAgQIECBAgAABAgQIECBAgAABAgQIECBAgAABAgQIECBAgAABAgQIECBAgAABAgQIECBAgAABAgQIECBAgAABAgQIECBAgAABAgQIECBAgAABAgQIECBAgAABAgQIECBAgAABAgQIECBAgAABAgQIvAjspSpKgAABAgQIECBAgAABAgQIECBAgAABAgQIECBAgAABAgQIECBAgAABAgQIECBAgAABAgQIECBAgAABAgQIECBAgAABAgQIECBAgAABAgQIECBAgAABAgQIECBAgAABAgQIECBAgAABAgQIECBAgAABAgQIECBAgAABAgQIECBAgAABAgQIECBAgAABAgQIECBAgAABAgQIECBAgAABAgQIECBAgAABAgQIECBAgAABAgQIECBAgAABAgQIECBAICKwyIcNAgQIECBAgAABAgQIECBAgAABAgQIECBAgAABAgQIECBAgAABAgQIECBAgAABAgQIECBAgAABAgQIECBAgAABAgQIECBAgAABAgQIECBAgAABAgQIECBAgAABAgQIECBAgAABAgQIECBAgAABAgQIECBAgAABAgQIECBAgAABAgQIECBAgAABAgQIECBAgAABAgQIECBAgAABAgQIECBAgAABAgQIECBAgAABAgQIECBAgAABAgQIECBAgAABAi8Ce6mKEiBAgAABAgQIECBAgAABAgQIECBAgAABAgQIECBAgAABAgQIECBAgAABAgQIECBAgAABAgQIECBAgAABAgQIECBAgAABAgQIECBAgAABAgQIECBAgAABAgQIECBAgAABAgQIECBAgAABAgQIECBAgAABAgQIECBAgAABAgQIECBAgAABAgQIECBAgAABAgQIECBAgAABAgQIECBAgAABAgQIECBAgAABAgQIECBAgAABAgQIECBAgAABAgQIEIgILPJhgwABAgQIECBAgAABAgQIECBAgAABAgQIECBAgAABAgQIECBAgAABAgQIECBAgAABAgQIECBAgAABAgQIECBAgAABAgQIECBAgAABAgQIECBAgAABAgQIECBAgAABAgQIECBAgAABAgQIECBAgAABAgQIECBAgAABAgQIECBAgAABAgQIECBAgAABAgQIECBAgAABAgQIECBAgAABAgQIECBAgAABAgQIECBAgAABAgQIECBAgAABAgQIECBAgMCLwF6qogQIECBAgAABAgQIECBAgAABAgQIECBAgAABAgQIECBAgAABAgQIECBAgAABAgQIECBAgAABAgQIECBAgAABAgQIECBAgAABAgQIECBAgAABAgQIECBAgAABAgQIECBAgAABAgQIECBAgAABAgQIECBAgAABAgQIECBAgAABAgQIECBAgAABAgQIECBAgAABAgQIECBAgAABAgQIECBAgAABAgQIECBAgAABAgQIECBAgAABAgQIECBAgAABAgQiAot82CBAgAABAgQIECBAgAABAgQIECBAgAABAgQIECBAgAABAgQIECBAgAABAgQIECBAgAABAgQIECBAgAABAgQIECBAgAABAgQIECBAgAABAgQIECBAgAABAgQIECBAgAABAgQIECBAgAABAgQIECBAgAABAscOHZAAAMAwDGP+TV9G4URBaQ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AM+X3RAAAgAElEQVS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CHZKawAACAASURBV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AABAgQIECBAgAABAgQIECBAgAABAgQIECBAgAABAgQIECBAgAABAgQIECBAgAABAgQIECBAgAABAgQIECBAgAABAgQIECBAgAABAgQIECBAgAABAgQIECBAgAABAgQIECBAgAABAgQIECBAgAABAgQIECBAgAABAgQIECBAgAABAgQIECBAgMATgT35sEGAAAECBAgQIECAAAECBAgQIECAAAECBAgQIECAAAECBAgQIECAAAECBAgQIECAAAECBAgQIECAAAECBAgQIECAAAECBAgQIECAAAECBAgQIECAAAECBAgQIECAAAECBAgQIECAAAECBAgQIECAAAECBAgQIECAAAECBAgQIECAAAECBAgQIECAAAECBAgQIECAAAECBAgQIECAAAECBAgQIECAAAECBAgQIECAAAECBAgQIECAAAECBAgQIEAgEVhSFSVAgAABAgQIECBAgAABAgQIECBAgAABAgQIECBAgAABAgQIECBAgAABAgQIECBAgAABAgQIECBAgAABAgQIECBAgAABAgQIECBAgAABAgQIECBAgAABAgQIECBAgAABAgQIECBAgAABAgQIECBAgAABAgQIECBAgAABAgQIECBAgAABAgQIECBAgAABAgQIECBAgAABAgQIECBAgAABAgQIECBAgAABAgQIECBAgAABAgQIECBAgAABAgQIECDwRGBPPmwQIECAAAECBAgQIECAAAECBAgQIECAAAECBAgQIECAAAECBAgQIECAAAECBAgQIECAAAECBAgQIECAAAECBAgQIECAAAECBAgQIECAAAECBAgQIECAAAECBAgQIECAAAECBAgQIECAAAECBAgQIECAAAECBAgQIECAAAECBAgQIECAAAECBAgQIECAAAECBAgQIECAAAECBAgQIECAAAECBAgQIECAAAECBAgQIECAAAECBAgQIECAAAECBAgQSASWVEUJECBAgAABAgQIECBAgAABAgQIECBAgAABAgQIECBAgAABAgQIECBAgAABAgQIECBAgAABAgQIECBAgAABAgQIECBAgAABAgQIECBAgAABAgQIECBAgAABAgQIECBAgAABAgQIECBAgAABAgQIECBAgAABAgQIECBAgAABAgQIECBAgAABAgQIECBAgAABAgQIECBAgAABAgQIECBAgAABAgQIECBAgAABAgQIECBAgAABAgQIECBAgAABAgQIPBHYkw8bBAgQIECAAAECBAgQIECAAAECBAgQIECAAAECBAgQIECAAAECBAgQIECAAAECBAgQIECAAAECBAgQIECAAAECBAgQIECAAAECBAgQIECAAAECBAgQIECAAAECBAgQIECAAAECBAgQIECAAAECBAgQIECAAAECBAgQIECAAAECBAgQIECAAAECBAgQIECAAAECBAgQIECAAAECBAgQIECAAAECBAgQIECAAAECBAgQIECAAAECBAgQIECAAAECBBKBJVVRAgQIECBAgAABAgQIECBAgAABAgQIECBAgAABAgQIECBAgAABAgQIECBAgAABAgQIECBAgAABAgQIECBAgAABAgQIECBAgAABAgQIECBAgAABAgQIECBAgAABAgQIECBAgAABAgQIECBAgAABAgQIECBAgAABAgQIECBAgAABAgQIECBAgAABAgQIECBAgAABAgQIECBAgAABAgQIECBAgAABAgQIECBAgAABAgQIECBAgAABAgQIECBAgAABAk8E9uTDBgECBAgQIECAAAECBAgQIECAAAECBAgQIECAAAECBAgQIECAAAECBAgQIECAAAECBAgQIECAAAECBAgQIECAAAECBAgQIECAAAECBAgQIECAAAECBAgQIECAAAECBAgQIECAAAECBAgQIECAAAECBAgQIECAAAECBAgQIECAAAECBAgQIECAAAECBAgQIECAAAECBAgQIECAAAECBAgQIECAAAECBAgQIECAAAECBAgQIECAAAECBAgQIECAAIFEYElVlAABAgQIECBAgAABAgQIECBAgAABAgQIECBAgAABAgQIECBAgAABAgQIECBAgAABAgQIECBAgMCxQwckAAAACMOwf2ljCLIE5yN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jB8WeQAAIABJREFU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d5A+KAAAgAElEQVQ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QgJx82CBAgQIAAAQIECBAgQIAAAQIECBAgQIAAAQIECBAgQIAAAQIECBAgQIAAAQIECBAgQIAAAQIECBAgQIAAAQIECBAgQIAAAQIECBAgQIAAAQIECBAgQIAAAQIECBAgQIAAAQIECBAgQIAAAQIECBAgQIAAAQIECBAgQIAAAQIECBAgQIAAAQIECBAgQIAAAQIECBAgQIAAAQIECBAgQIAAAQIECBAgQIAAAQIECBAgQIAAAQIECBAgQIAAAQIECEwEMqmKEiBAgAABAgQIECBAgAABAgQIECBAgAABAgQIECBAgAABAgQIECBAgAABAgQIECBAgAABAgQIECBAgAABAgQIECBAgAABAgQIECBAgAABAgQIECBAgAABAgQIECBAgAABAgQIECBAgAABAgQIECBAgAABAgQIECBAgAABAgQIECBAgAABAgQIECBAgAABAgQIECBAgAABAgQIECBAgAABAgQIECBAgAABAgQIECBAgAABAgQIECBAgAABAgQIEDgRyMmHDQIECBAgQIAAAQIECBAgQIAAAQIECBAgQIAAAQIECBAgQIAAAQIECBAgQIAAAQIECBAgQIAAAQIECBAgQIAAAQIECBAgQIAAAQIECBAgQIAAAQIECBAgQIAAAQIECBAgQIAAAQIECBAgQIAAAQIECBAgQIAAAQIECBAgQIAAAQIECBAgQIAAAQIECBAgQIAAAQIECBAgQIAAAQIECBAgQIAAAQIECBAgQIAAAQIECBAgQIAAAQIECBAgQIAAAQITgUyqogQIECBAgAABAgQIECBAgAABAgQIECBAgAABAgQIECBAgAABAgQIECBAgAABAgQIECBAgAABAgQIECBAgAABAgQIECBAgAABAgQIECBAgAABAgQIECBAgAABAgQIECBAgAABAgQIECBAgAABAgQIECBAgAABAgQIECBAgAABAgQIECBAgAABAgQIECBAgAABAgQIECBAgAABAgQIECBAgAABAgQIECBAgAABAgQIECBAgAABAgQIECBAgAABAgROBHLyYYMAAQIECBAgQIAAAQIECBAgQIAAAQIECBAgQIAAAQIECBAgQIAAAQIECBAgQIAAAQIECBAgQIAAAQIECBAgQIAAAQIECBAgQIAAAQIECBAgQIAAAQIECBAgQIAAAQIECBAgQIAAAQIECBAgQIAAAQIECBAgQIAAAQIECBAgQIAAAQIECBAgQIAAAQIECBAgQIAAAQIECBAgQIAAAQIECBAgQIAAAQIECBAgQIAAAQIECBAgQIAAAQIECBAgQIDARCCTqigBAgQIECBAgAABAgQIECBAgAABAgQIECBAgAABAgQIECBAgAABAgQIECBAgAABAgQIECBAgAABAgQIECBAgAABAgQIECBAgAABAgQIECBAgAABAgQIECBAgAABAgQIECBAgAABAgQIECBAgAABAgQIECBAgAABAgQIECBAgAABAgQIECBAgAABAgQIECBAgAABAgQIECBAgAABAgQIECBAgAABAgQIECBAgAABAgQIECBAgAABAgQIECBAgACBE4GcfNggQIAAAQIECBAgQIAAAQIECBAgQIAAAQIECBAgQIAAAQIECBAgQIAAAQIECBAgQIAAAQIECBAgQIAAAQIECBAgQIAAAQIECBAgQIAAAQIECBAgQIAAAQIECBAgQIAAAQIECBAgQIAAAQIECBAgQIAAAQIECBAgQIAAAQIECBAgQIAAAQIECBAgQIAAAQIECBAgQIAAAQIECBAgQIAAAQIECBAgQIAAAQIECBAgQIAAAQIECBAgQIAAAQIECBAgMBHIpCpKgAABAgQIECBAgAABAgQIECBAgAABAgQIECBAgAABAgQIECBAgAABAgQIECBAgAABAgQIECBAgAABAgQIECBAgAABAgQIECBAgAABAgQIECBAgAABAgQIECBAgAABAgQIECBAgAABAgQIECBAgAABAgQIECBAgAABAgQIECBAgAABAgQIECBAgAABAgQIECBAgAABAgQIECBAgAABAgQIECBAgAABAgQIECBAgAABAgQIECBAgAABAgQIECBA4ESg7NABCQAAAMIw7F/aGIIswfl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BUJa0AAACAASURBV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iIiFYwAAIABJREFU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I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AAAECBAgQIECAAAECBAgQIECAAAECBAgQIECAAAECBAgQIECAAAECBAgQIECAAAECBAgQIECAAAECE4FMqqIECBAgQIAAAQIECBAgQIAAAQIECBAgQIAAAQIECBAgQIAAAQIECBAgQIAAAQIECBAgQIAAAQIECBAgQIAAAQIECBAgQIAAAQIECBAgQIAAAQIECBAgQIAAAQIECBAgQIAAAQIECBAgQIAAAQIECBAgQIAAAQIECBAgQIAAAQIECBAgQIAAAQIECBAgQIAAAQIECBAgQIAAAQIECBAgQIAAAQIECBAgQIAAAQIECBAgQIAAAQIECBAgQIAAAQIETgRy8mGDAAECBAgQIECAAAECBAgQIECAAAECBAgQIECAAAECBAgQIECAAAECBAgQIECAAAECBAgQIECAAAECBAgQIECAAAECBAgQIECAAAECBAgQIECAAAECBAgQIECAAAECBAgQIECAAAECBAgQIECAAAECBAgQIECAAAECBAgQIECAAAECBAgQIECAAAECBAgQIECAAAECBAgQIECAAAECBAgQIECAAAECBAgQIECAAAECBAgQIECAAAECBAgQIECAwEQgk6ooAQIECBAgQIAAAQIECBAgQIAAAQIECBAgQIAAAQIECBAgQIAAAQIECBAgQIAAAQIECBAgQIAAAQIECBAgQIAAAQIECBAgQIAAAQIECBAgQIAAAQIECBAgQIAAAQIECBAgQIAAAQIECBAgQIAAAQIECBAgQIAAAQIECBAgQIAAAQIECBAgQIAAAQIECBAgQIAAAQIECBAgQIAAAQJCIWREAAAgAElEQVQECBAgQIAAAQIECBAgQIAAAQIECBAgQIAAAQIECBAgQIAAgROBnHzYIECAAAECBAgQIECAAAECBAgQIECAAAECBAgQIECAAAECBAgQIECAAAECBAgQIECAAAECBAgQIECAAAECBAgQIECAAAECBAgQIECAAAECBAgQIECAAAECBAgQIECAAAECBAgQIECAAAECBAgQIECAAAECBAgQIECAAAECBAgQIECAAAECBAgQIECAAAECBAgQIECAAAECBAgQIECAAAECBAgQIECAAAECBAgQIECAAAECBAgQIECAAAECBAgQIDARyKQqSoAAAQIECBAgQIAAAQIECBAgQIAAAQIECBAgQIAAAQIECBAgQIAAAQIECBAgQIAAAQIECBAgQIAAAQIECBAgQIAAAQIECBAgQIAAAQIECBAgQIAAAQIECBAgQIAAAQIECBAgQIAAAQIECBAgQIAAAQIECBAgQIAAAQIECBAgQIAAAQIECBAgQIAAAQIECBAgQIAAAQIECBAgQIAAAQIECBAgQIAAAQIECBAgQIAAAQIECBAgQIAAAQIECBAgQOBEICcfNggQIECAAAECBAgQIECAAAECBAgQIECAAAECBAgQIECAAAECBAgQIECAAAECBAgQIECAAAECBAgQIECAAAECBAgQIECAAAECBAgQIECAAAECBAgQIECAAAECBAgQIECAAAECBAgQIECAAAECBAgQIECAAAECBAgQIECAAAECBAgQIECAAAECBAgQIECAAAECBAgQIECAAAECBAgQIECAAAECBAgQIECAAAECBAgQIECAAAECBAgQIECAAAECBAhMBDKpihIgQIAAAQIECBAgQIAAAQIECBAgQIAAAQIECBAgQIAAAQIECBAgQIAAAQIECBAgQIAAAQIECBAgQIAAAQIECBAgQIAAAQIECBAgQIAAAQIECBAgQIAAAQIECBAgQIAAAQIECBAgQIAAAQIECBAgQIAAAQIECBAgQIAAAQIECBAgQIAAAQIECBAgQIAAAQIECBAgQIAAAQIECBAgQIAAAQIECBAgQIAAAQIECBAgQIAAAQIECBAgQIAAAQIECBA4EcjJhw0CBAgQIECAAAECBAgQIECAAAECBAgQIECAAAECBAgQIECAAAECBAgQIECAAAECBAgQIECAAAECBAgQIECAAAECBAgQIECAAAECBAgQIECAAAECBAgQIECAAAECBAgQIECAAAECBAgQIECAAAECBAgQIECAAAECBAgQIECAAAECBAgQIECg7NABCQAADMMw5t/0ZRROFJSG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j+NbDMAACAASURBVA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1UYfPgAAIABJREFU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ECBAgAABAgQIECBAgAABAgQIECBAgAABAgQIECBAgAABAgQIECBAgAABAgQIECBAgAABAgQIECBAgAABAgQIECBAgAABAgQIECBAgAABAgQIECBAgAABAgQIECBAgAABAgQIECBAgAABAgQIECBAgAABAgSeCOzJhw0CBAgQIECAAAECBAgQIECAAAECBAgQIECAAAECBAgQIECAAAECBAgQIECAAAECBAgQIECAAAECBAgQIECAAAECBAgQIECAAAECBAgQIECAAAECBAgQIECAAAECBAgQIECAAAECBAgQIECAAAECBAgQIECAAAECBAgQIECAAAECBAgQIECAAAECBAgQIECAAAECBAgQIECAAAECBAgQIECAAAECBAgQIECAAAECBAgQIECAAAECBAgQIECAAAECicCSqigBAgQIECBAgAABAgQIECBAgAABAgQIECBAgAABAgQIECBAgAABAgQIECBAgAABAgQIECBAgAABAgQIECBAgAABAgQIECBAgAABAgQIECBAgAABAgQIECBAgAABAgQIECBAgAABAgQIECBAgAABAgQIECBAgAABAgQIECBAgAABAgQIECBAgAABAgQIECBAgAABAgQIECBAgAABAgQIECBAgAABAgQIECBAgAABAgQIECBAgAABAgQIECBAgACBJwJ78mGDAAECBAgQIECAAAECBAgQIECAAAECBAgQIECAAAECBAgQIECAAAECBAgQIECAAAECBAgQIECAAAECBAgQIECAAAECBAgQIECAAAECBAgQIECAAAECBAgQIECAAAECBAgQIECAAAECBAgQIECAAAECBAgQIECAAAECBAgQIECAAAECBAgQIECAAAECBAgQIECAAAECBAgQIECAAAECBAgQIECAAAECBAgQIECAAAECBAgQIECAAAECBAgQIECAQCKwpCpKgAABAgQIECBAgAABAgQIECBAgAABAgQIECBAgAABAgQIECBAgAABAgQIECBAgAABAgQIECBAgAABAgQIECBAgAABAgQIECBAgAABAgQIECBAgAABAgQIECBAgAABAgQIECBAgAABAgQIECBAgAABAgQIECBAgAABAgQIECBAgAABAgQIECBAgAABAgQIECBAgAABAgQIECBAgAABAgQIECBAgAABAgQIECBAgAABAgQIECBAgAABAgQIECBA4InAnnzYIECAAAECBAgQIECAAAECBAgQIECAAAECBAgQIECAAAECBAgQIECAAAECBAgQIECAAAECBAgQIECAAAECBAgQIECAAAECBAgQIECAAAECBAgQIECAAAECBAgQIECAAAECBAgQIECAAAECBAgQIECAAAECBAgQIECAAAECBAgQIECAAAECBAgQIECAAAECBAgQIECAAAECBAgQIECAAAECBAgQIECAAAECBAgQIECAAAECBAgQIECAAAECBAgQIJAILKmKEiBAgAABAgQIECBAgAABAgQIECBAgAABAgQIECBAgAABAgQIECBAgAABAgQIECBAgAABAgQIECBAgAABAgQIECBAgAABAgQIECBAgAABAgQIECBAgAABAgQIECBAgAABAgQIECBAgAABAgQIECBAgAABAgQIECBAgAABAgQIECBAgAABAgQIECBAgAABAgQIECBAgAABAgQIECBAgAABAgQIECBAgAABAgQIECBAgAABAgQIECBAgAABAgQIEHgisCcfNggQIECAAAECBAgQIECAAAECBAgQIECAAAECBAgQIECAAAECBAgQIECAAAECBAgQIECAAAECBAgQIECAAAECBAgQIECAAAECBAgQIECAAAECBAgQIECAAAECBAgQIECAAAECBAgQIECAAAECBAgQIECAAAECBAgQIECAAAECBAgQIECAAAECBAgQIECAAAECBAgQIECAAAECBAgQIECAAAECBAgQIECAAAECBAgQIECAAAECBAgQIECAAAECBAgkAkuqogQIECBAgAABAgQIECBAgAABAgQIECBAgAABAgQIECBAgAABAgQIECBAgAABAgQIECBAgAABAgQIECBAgAABAgQIECBAgAABAgQIHDt0QAIAAMMwjPk3fRmHEgWlIU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At3zEvAAAgAElEQVS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F6hxPYAACAASURBV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ECAAAECBAgQIECAAAECBAgQIECAAAECBAgQIECAAAECBAgQIECAAAECBAgQIECAAAECBAgQIECAAAECBAgQIECAAAECBAgQIECAAAECBAgQIECAAAECBAgQIECAAAECBAgQIECAAAECBAgQIECAAAECBAgQIECAAAECBAgQIECAAAECBAgQIECAAAECBAgQIECAAAECBAgQIECAAAECBAgQIECAAAECBAgQIECAAIEXgb1URQkQIECAAAECBAgQIECAAAECBAgQIECAAAECBAgQIECAAAECBAgQIECAAAECBAgQIECAAAECBAgQIECAAAECBAgQIECAAAECBAgQIECAAAECBAgQIECAAAECBAgQIECAAAECBAgQIECAAAECBAgQIECAAAECBAgQIECAAAECBAgQIECAAAECBAgQIECAAAECBAgQIECAAAECBAgQIECAAAECBAgQIECAAAECBAgQIECAAAECBAgQIECAAAECBAhEBBb5sEGAAAECBAgQIECAAAECBAgQIECAAAECBAgQIECAAAECBAgQIECAAAECBAgQIECAAAECBAgQIECAAAECBAgQIECAAAECBAgQIECAAAECBAgQIECAAAECBAgQIECAAAECBAgQIECAAAECBAgQIECAAAECBAgQIECAAAECBAgQIECAAAECBAgQIECAAAECBAgQIECAAAECBAgQIECAAAECBAgQIECAAAECBAgQIECAAAECBAgQIECAAAECBAgQIEDgRWAvVVECBAgQIECAAAECBAgQIECAAAECBAgQIECAAAECBAgQIECAAAECBAgQIECAAAECBAgQIECAAAECBAgQIECAAAECBAgQIECAAAECBAgQIECAAAECBAgQIECAAAECBAgQIECAAAECBAgQIECAAAECBAgQIECAAAECBAgQIECAAAECBAgQIECAAAECBAgQIECAAAECBAgQIECAAAECBAgQIECAAAECBAgQIECAAAECBAgQIECAAAECBAgQIECAAAECEYFFPmwQIECAAAECBAgQIECAAAECBAgQIECAAAECBAgQIECAAAECBAgQIECAAAECBAgQIECAAAECBAgQIECAAAECBAgQIECAAAECBAgQIECAAAECBAgQIECAAAECBAgQIECAAAECBAgQIECAAAECBAgQIECAAAECBAgQIECAAAECBAgQIECAAAECBAgQIECAAAECBAgQIECAAAECBAgQIECAAAECBAgQIECAAAECBAgQIECAAAECBAgQIECAAAECBAgQeBHYS1WUAAECBAgQIECAAAECBAgQIECAAAECBAgQIECAAAECBAgQIECAAAECBAgQIECAAAECBAgQIECAAAECBAgQIECAAAECBAgQIECAAAECBAgQIECAAAECBAgQIECAAAECBAgQIECAAAECBAgQIECAAAECBAgQIECAAAECBAgQIECAAAECBAgQIECAAAECBAgQIECAAAECBAgQIECAAAECBAgQIECAAAECBAgQIECAAAECBAgQIECAAAECBAgQIECAQERgkQ8bBAgQIECAAAECBAgQIECAAAECBAgQIECAAAECBAgQIECAAAECBAgQIECAAAECBAgQIECAAAECBAgQIECAAAECBAgQIECAAAECBAgQIECAAAECBAgQIECAAAECBAgQIECAAAECBAgQIECAAAECBAgQIECAAAECBAgQIECAAAECBAgQIECAAAECBAgQIECAAAECBAgQIECAAAECBAgQIECAAAECBAgQIECAAAECBAgQIECAAAECBAgQIECAAAECBF4E9lIVJUCAAAECBAgQIECAAAECBAgQIECAAAECBAgQIECAAAECBAgQIECAAAECBAgQIECAAAECBAgQIECAAAECBAgQIECAAAECBAgQIECAAAECBAgQIECAAAECBAgQIECAAAECBAgQIECAAAECBAgQIECAAAECBAgQIECAAAECBAgQIECAAAECBAgQIECAAAECBAgQIECAAAECBAgQIECAAAECBAgQIECAAAECBAgQIECAAAECBAgQIECAAAECBAgQIBARWOTDBgECBAgQIECAAAECBAgQIHDs2F+MleWdB/Dvu3VDg9J13RRjKGuHCzaokXZjNnZGYmQgaohiawd2TOpmoWkqxuh0WO0FRA1c1Mrs4OqCMYXNaiJ0RluxIdXAYAwwaTZmuxiVLBdMXWqMNuuaoqRu7LIZAub0dAZm+Hfe857PSZ68Z855nuf3/X5yroY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GanU/gAAIABJREFU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IECBAgQIAAAQIECBAgQIAAAQIVESgq0kMNAgQIECBAgAABAgQIECBAgAABAgQIECBAgAABAgQIECBAgAABAgQIECBAgAABAgQIECBAgAABAgQIECBAgAABAgQIECBAgAABAgQIECBAgAABAgQIECBAgAABAgQIECBAgAABAgQIECBAgAABAgQIECBAgAABAgQIECBAgAABAgQIECBAgAABAgQIECBAgAABAgQIECBAgAABAgQIECBAgAABAgQIECBAgAABAgQIECBAgAABAgQIECBAgAABAg0RKBoy1VACBAgQIECAAAECBAgQIECAAAECBAgQIECAAAECBAgQIECAAAECBAgQIECAAAECBAgQIECAAAECBAgQIECAAAECBAgQIECAAAECBAgQIECAAAECBAgQIECAAAECBAgQIECAAAECBAgQIECAAAECBAgQIECAAAECBAgQIECAAAECBAgQIECAAAECBAgQIECAAAECBAgQIECAAAECBAgQIECAAAECBAgQIECAAAECBAgQIECAAAECBAgQIECAAAECFREoKtJDDQIECBAgQIAAAQIECBAgQIAAAQIECBAgQIAAAQIECBAgQIAAAQIECBAgQIAAAQIECBAgQIAAAQIECBAgQIAAAQIECBAgQIAAAQIECBAgQIAAAQIECBAgQIAAAQIECBAgQIAAAQIECBAgQIAAAQIECBAgQIAAAQIECBAgQIAAAQIECBAgQIAAAQIECBAgQIAAAQIECBAgQIAAAQIECBAgQIAAAQIECBAgQIAAAQIECBAgQIAAAQIECBAgQIAAAQINESgaMtVQAgQIECBAgAABAgQIECBAgAABAgQIECBAgAABAgQIECBAgAABAgQIECBAgAABAgQIECBAgAABAgQIECBAgAABAgQIECBAgAABAgQIECBAgAABAgQIECBAgAABAgQIECBAgAABAgQIECBAgAABAgQIECBAgAABAgQIECBAgAABAgQIECBAgAABAgQIECBAgAABAgQIECBAgAABAgQIECBAgAABAgQIECBAgAABAgQIECBAgAABAgQIECBAgAABAhURKCrSQw0CBAgQIECAAAECBAgQIECAAAECBAgQIECAAAECBAgQIECAAAECBAgQIECAAAECBAgQIECAAAECBAgQIECAAAECBAgQIECAAAECBAgQIECAAAECBAgQIECAAAECBAgQIECAAAECBAgQIECAAAECBAgQIECAAAECBAgQIECAAAECBAgQIECAAAECBAgQIECAAAECBAgQIECAAAECBAgQIECAAAECBAgQIECAAAECBAgQIECAAAECBAgQIECAAAECDREoGjLVUAIECBAgQIAAAQIECBAgQIAAAQIECBAgQIAAAQIECBAgQIAAAQIECBAgQIAAAQIECBAgQIAAAQIECBAgQIAAAQIECBAgQIAAAQIECBAgQIAAAQIECBAgQIAAAQIECBAgQIAAAQIECBAgQIAAAQIECBAgQIAAAQIECBAgQIAAAQIECBAgQIAAAQIECBAgQIAAAQIECBAgQIAAAQIECBAgQIAAAQIECBAgQIAAAQLnT2Bqkrbja2aS0b9H14XjPMf6bvSz0deR4+vjuufo5yf77FCSkeNrdK8XAQIECBAgQIAAAQIECBAgUCGBokJdVCFAgAABAgQIECBAgAABAgQIECBAgAABAgQIECBAgAABAgQIECBAgAABAgQIECBAgAABAgQIECBAgAABAgQIECBAgAABAgQIECBAgAABAgQIECBAgAABAgQIECBAgAABAgQIECBAgAABAgQIECBAgAABAgQIECBAgAABAgQIECBAgAABAgQIECBAgAABAgQIECBAgAABAgQIECBAgAABAgQIECBAgAABAgQIEGhdgcuTtNWsWTXvLysZy7tJRo6vgzXvRz97u2RZxSFAgAABAgQIECBAgAABAgQmIFBMYI8tBAgQIECAAAECBAgQIECAAAECBAgQIECAAAECBAgQIECAAAECBAgQIECAAAECBAgQIECAAAECBAgQIECAAAECBAgQIECAAAECBAgQIECAAAECBAgQIECAAAECBAgQIECAAAECBAgQIECAAAECBAgQIECAAAECBAgQIECAAAECBAgQIECAAAECBAgQIECAAAECBAgQIECAAAECBAgQIECAAAECBAgQIECAAAECBMoiMCtJ+/E1+n50tSW5oCwBzzDHp0lGkhw8voaTjK7Rv70IECBAgAABAgQIECBAgACBkgoUJc0lFgECBAgQIECAAAECBAgQIECAAAECBAgQIECAAAECBAgQIECAAAECBAgQIECAAAECBAgQIECAAAECBAgQIECAAAECBAgQIECAAAECBAgQIECAAAECBAgQIECAAAECBAgQIECAAAECBAgQIECAAAECBAgQIECAAAECBAgQIECAAAECBAgQIECAAAECBAgQIECAAAECBAgQIECAAAECBAgQIECAAAECBAgQIECAAIFRga8maU/Scfx5eYuyvJ1kOMne489ftqiD2gQIECBAgAABAgQIECBAoJQCRSlTCUWAAAECBAgQIECAAAECBAgQIECAAAECBAgQIECAAAECBAgQIECAAAECBAgQIECAAAECBAgQIECAAAECBAgQIECAAAECBAgQIECAAAECBAgQIECAAAECBAgQIECAAAECBAgQIECAAAECBAgQIECAAAECBAgQIECAAAECBAgQIECAAAECBAgQIECAAAECBAgQIECAAAECBAgQIECAAAECBAgQIECAAAECBAgQINCKAn+apCNJe83z4jOFKIoibW1tx9asWbMybdq0TJ06NRdeeOGxZ+37sT478f1ojiNHjuTjjz8+9hzvff33hw8fzsGDBzMyMnJsHT169EwrjZ7/MMnw8bX3+PN/z8bF7iBAgAABAgQIECBAgAABAgQmL1BM/ogTBAgQIECAAAECBAgQIECAAAECBAgQIECAAAECBAgQIECAAAECBAgQIECAAAECBAgQIECAAAECBAgQIECAAAECBAgQIECAAAECBAgQIECAAAECBAgQIECAAAECBAgQIECAAAECBAgQIECAAAECBAgQIECAAAECBAgQIECAAAECBAgQIECAAAECBAgQIECAAAECBAgQIECAAAECBAgQIECAAAECBAgQIECAAAECBM6awFeSdCW5PknH6d46ffr0tLW1ZdasWcee9asoitO9+qyeO3r0aEZGRv5gHTx48LO/33///TOZtzfJq0kGkuw7k4ucJUCAAAECBAgQIECAAAECBCYnUI7/PEwus90ECBAgQIAAAQIECBAgQIAAAQIECBAgQIAAAQIECBAgQIAAAQIECBAgQIAAAQIECBAgQIAAAQIECBAgQIAAAQIECBAgQIAAAQIECBAgQIAAAQIECBAgQIAAAQIECBAgQIAAAQIECBAgQIAAAQIECBAgQIAAAQIECBAgQIAAAQIECBAgQIAAAQIECBAgQIAAAQIECBAgQIAAAQIECBAgQIAAAQIECBAgQIAAAQLNLfDlJEuSdCW5ZjJVpkyZkvb29nR0dOSaa65JW1vbsTVt2rTJXFPavYcPH87IyMix9dprr2Xv3r0ZHh7OJ598MtnMryUZSDKY5FeTPWw/AQIECBAgQIAAAQIECBAgMDmBYnLb7SZAgAABAgQIECBAgAABAgQIECBAgAABAgQIECBAgAABAgQIECBAgAABAgQIECBAgAABAgQIECBAgAABAgQIECBAgAABAgQIECBAgAABAgQIECBAgAABAgQIECBAgAABAgQIECBAgAABAgQIECBAgAABAgQIECBAgAABAgQIECBAgAABAgQIECBAgAABAgQIECBAgAABAgQIECBAgAABAgQIECBAgAABAgQIECBwWgJ/nqQryZIknRO9Yfr06eno6Eh7e/tna6Jnq7RveHg4o2vv3r3Hnu+///5k6g0lGUgymOR/JnPQXgIECBAgQIAAAQIECBAgQGBiAsXEttlFgAABAgQIECBAgAABAgQIECBAgAABAgQIECBAgAABAgQIECBAgAABAgQIECBAgAABAgQIECBAgAABAgQIECBAgAABAgQIECBAgAABAgQIECBAgAABAgQIECBAgAABAgQIECBAgAABAgQIECBAgAABAgQIECBAgAABAgQIECBAgAABAgQIECBAgAABAgQIECBAgAABAgQIECBAgAABAgQIECBAgAABAgQIECBAYNICf5Kk6/i6fSKnZ8+enfb29s/WlVdeOZFjLbfnzTffzPDw8GfrwIEDEzV4Psng8fV/Ez1kHwECBAgQIECAAAECBAgQIHBygQIQAQIECBAgQIAAAQIECBAgQIAAAQIECBAgQIAAAQIECBAgQIAAAQIECBAgQIAAAQIECBAgQIAAAQIECBAgQIAAAQIECBAgQIAAAQIECBAgQIAAAQIECBAgQIAAAQIECBAgQIAAAQIECBAgQIAAAQIECBAgQIAAAQIECBAgQIAAAQIECBAgQIAAAQIECBAgQIAAAQIECBAgQIAAAQIECBAgQIAAAQIECBAgQIAAgbMs0JnkjiRdSaad6u5Fixalq6srCxYsyIwZM0613fdjCLzzzjvZuXNnBgcHs3379okYHU4ymOTZJEMTOWAPAQIECBAgQIAAAQIECBAgML5AAYcAAQIECBAgQIAAAQIECBAgQIAAAQIECBAgQIAAAQIECBAgQIAAAQIECBAgQIAAAQIECBAgQIAAAQIECBAgQIAAAQIECBAgQIAAAQIECBAgQIAAAQIECBAgQIAAAQIECBAgQIAAAQIECBAgQIAAAQIECBAgQIAAAQIECBAgQIAAAQIECBAgQIAAAQIECBAgQIAAAQIECBAgQIAAAQIECBAgQIAAAQIECBAgQIDAWRJYmKQnyc2nuq+joyNLlixJV1dXLrvsslNt9/0kBN59990MDg5mYGAge/funcjJnyfpT7JjIpvtIUCAAAECBAgQIECAAAECBP5YoIBCgAABAgQIECBAgAABAgQIECBAgAABAgQIECBAgAABAgQIECBAgAABAgQIECBAgAABAgQIECBAgAABAgQIECBAgAABAgQIECBAgAABAgQIECBAgAABAgQIECBAgAABAgQIECBAgAABAgQIECBAgAABAgQIECBAgAABAgQIECBAgAABAgQIECBAgAABAgQIECBAgAABAgQIECBAgAABAgQIECBAgAABAgQIECBA4AwFbkzSk2T0Oe7rqquuSldX17E1Z86cMxzp+EQE9u/fn8HBwWPrjTfeONWRl5P0Jxl9ehEgQIAAAQIECBAgQIAAAQKTECgmsddWAgQIECBAgAABAgQIECBAgAABAgQIECBAgAABAgQIECBAgAABAgQIECBAgAABAgQIECBAgAABAgQIECBAgAABAgQIECBAgAABAgQIECBAgAABAgQIECBAgAABAgQIECBAgAABAgQIECBAgAABAgQIECBAgAABAgQIECBAgAABAgQIECBAgAABAgQIECBAgAABAgQIECBAgAABAgQIECBAgAABAgQIECBAgAABArUCNyfpSbJwPJaZM2emq6vr2Lr22mvpNVDgF7/4RQYHB4+tQ4cOnSzJjiT9SX7ewLhGEyBAgAABAgQIECBAgACBphIomiqtsAQIECBAgAABAgQIECBAgAABAgQIECBAgAABAgQIECBAgAABAgQIECBAgAABAgQIECBAgAABAgQIECBAgAABAgQIECBAgAABAgQIECBAgAABAgQIECBAgAABAgQIECBAgAABAgQIECBAgAABAgQIECBAgAABAgQIECBAgAABAgQIECBAgAABAgQIECBAgAABAgQIECBAgAABAgQIECBAgAABAgQIECBAgAABAmUQWJSkJ0nneGEWLVqUe+65JzfeeGMZ8spQJ/Dyyy/n8ccfz/bt209mM5SkP8lJN8ElQIAAAQIECBAgQIAAAQIEkgICAQIECBAgQIAAAQIECBAgQIAAAQIECBAgQIAAAQIECBAgQIAAAQIECBAgQIAAAQIECBAgQIAAAQIECBAgQIAAAQIECBAgQIAAAQIECBAgQIAAAQIECBAgQIAAAQIECBAgQIAAAQIECBAgQIAAAQIECBAgQIAAAQIECBAgQIAAAQIECBAgQIAAAQIECBAgQIAAAQIECBAgQIAAAQIECBAgQIAAAQIECBAgQIAAgQkK3JKkJ8kN4+2/5ZZb0tPTkxtuGHfLBEfZdj4EXnnllfT39+dnP/vZyca9kqQ/yUk3nY+8ZhAgQIAAAQIECBAgQIAAgbIKFGUNJhcBAgQIECBAgAABAgQIECBAgAABAgQIECBAgAABAgQIECBAgAABAgQIECBAgAABAgQIECBAgAABAgQIECBAgAABAgQIECBAgAABAgQIECBAgAABAgQIECBAgAABAgQIECBAgAABAgQIECBAgAABAgQIECBAgAABAgQIECBAgAABAgQIECBAgAABAgQIECBAgAABAgQIECBAgAABAgQIECBAgAABAgQIECBAgEBpBP4qSV+SReMlWrx4cXp6enL99deXJrQgExd49dVX09/fn23btp3s0PYkvUn+c+I320mAAAECBAgQIECAAAECBFpDoGiNmloSIECAAAECBAgQIECAAAECBAgQIECAAAECBAgQIECAAAECBAgQIECAAAECBAgQIECAAAECBAgQIECAAAECBAgQIECAAAECBAgQIECAAAECBAgQIECAAAECBAgQIECAAAECBAgQIECAAAECBAgQIECAAAECBAgQIECAAAECBAgQIECAAAECBAgQIECAAAECBAgQIECAAAECBAgQIECAAAECBAgQIECAAAECBAicpsC9SfqSfG6s81//+tfT09OTefPmneb1jpVJYPfu3env789Pf/rT8WL9Psn3kvxTmXLLQoAAAQIECBAgQIAAAQIEGi1QNDqA+QQIECBAgAABAgQIECBAgAABAgQIECBAgAABAgQIECBAgAABAgQIECBAgAABAgQIECBAgAABAgQIECBAgAABAgQIECBAgAABAgQIECBAgAABAgQIECBAgAABAgQIECBAgAABAgQIECBAgAABAgQIECBAgAABAgQIECBAgAABAgQIECBAgAABAgQIECBAgAABAgQIECBAgAABAgQIECBAgAABAgQIECBAgAABAqUUmJOkL8nNY6W7/fbb09PTk46OjlKGF+rMBPbs2ZP169fn+eefH++inyfpTbL/zCY5TYAAAQIECBAgQIAAAQIEqiFQVKOGFgQIECBAgAABAgQIECBAgAABAgQIECBAgAABAgQIECBAgAABAgQIECBAgAABAgQIECBAgAABAgQIECBAgAABAgQIECBAgAABAgQIECBAgAABAgQIECBAgAABAgQIECBAgAABAgQse5O9AAAgAElEQVQIECBAgAABAgQIECBAgAABAgQIECBAgAABAgQIECBAgAABAgQIECBAgAABAgQIECBAgAABAgQIECBAgAABAgQIECBAgAABAmdRoCdJX5Ki/s7bbrst999/f772ta+dxXGuKqvA8PBwHn300bzwwgtjRTyapDdJf1nzy0WAAAECBAgQIECAAAECBM6XwB/9E+V8DTaHAAECBAgQIECAAAECBAgQIECAAAECBAgQIECAAAECBAgQIECAAAECBAgQIECAAAECBAgQIECAAAECBAgQIECAAAECBAgQIECAAAECBAgQIECAAAECBAgQIECAAAECBAgQIECAAAECBAgQIECAAAECBAgQIECAAAECBAgQIECAAAECBAgQIECAAAECBAgQIECAAAECBAgQIECAAAECBAgQIECAAAECBAgQIECgdAJXJulLcmN9sqlTp6avry/f/e53SxdaoHMv8OSTT6a3tzdHjhwZa9jLSXqTvHnuk5hAgAABAgQIECBAgAABAgTKKVCUM5ZUBAgQIECAAAECBAgQIECAAAECBAgQIECAAAECBAgQIECAAAECBAgQIECAAAECBAgQIECAAAECBAgQIECAAAECBAgQIECAAAECBAgQIECAAAECBAgQIECAAAECBAgQIECAAAECBAgQIECAAAECBAgQIECAAAECBAgQIECAAAECBAgQIECAAAECBAgQIECAAAECBAgQIECAAAECBAgQIECAAAECBAgQIECAAAEC51mgN8m6sWZ+4xvfyLp169LW1naeIxlXJoGRkZGsXLkyP/nJT8aLtTJJX5kyy0KAAAECBAgQIECAAAECBM6XQHG+BplDgAABAgQIECBAgAABAgQIECBAgAABAgQIECBAgAABAgQIECBAgAABAgQIECBAgAABAgQIECBAgAABAgQIECBAgAABAgQIECBAgAABAgQIECBAgAABAgQIECBAgAABAgQIECBAgAABAgQIECBAgAABAgQIECBAgAABAgQIECBAgAABAgQIECBAgAABAgQIECBAgAABAgQIECBAgAABAgQIECBAgAABAgQIECBQSoGrkvxjkoX16S666KL09fXlO9/5TimDC9UYgaeeeiq9vb356KOPxgqwI8n3krzRmHSmEiBAgAABAgQIECBAgACBxggUjRlrKgECBAgQIECAAAECBAgQIECAAAECBAgQIECAAAECBAgQIECAAAECBAgQIECAAAECBAgQIECAAAECBAgQIECAAAECBAgQIECAAAECBAgQIECAAAECBAgQIECAAAECBAgQIECAAAECBAgQIECAAAECBAgQIECAAAECBAgQIECAAAECBAgQIECAAAECBAgQIECAAAECBAgQIECAAAECBAgQIECAAAECBAgQIECAQAkEbkqyJcnF9Vm++c1vZt26dbn88stLEFOEsgm8/fbbWblyZZ577rmxon2YpDvJS2XLLQ8BAgQIECBAgAABAgQIEDhXAsW5uti9BAgQIECAAAECBAgQIECAAAECBAgQIECAAAECBAgQIECAAAECBAgQIECAAAECBAgQIECAAAECBAgQIECAAAECBAgQIECAAAECBAgQIECAAAECBAgQIECAAAECBAgQIECAAAECBAgQIECAAAECBAgQIECAAAECBAgQIECAAAECBAgQIECAAAECBAgQIECAAAECBAgQIECAAAECBAgQIECAAAECBAgQIECAAAECpRZYlmRTfcIvfOEL6evry7e//e1ShxeuHAI/+tGP0tvbm9/+9rdjBVqeZHM5kkpBgAABAgQIECBAgAABAgTOrUBxbq93OwECBAgQIECAAAECBAgQIECAAAECBAgQIECAAAECBAgQIECAAAECBAgQIECAAAECBAgQIECAAAECBAgQIECAAAECBAgQIECAAAECBAgQIECAAAECBAgQIECAAAECBAgQIECAAAECBAgQIECAAAECBAgQIECAAAECBAgQIECAAAECBAgQIECAAAECBAgQIECAAAECBAgQIECAAAECBAgQIECAAAECBAgQIECAQAkFViVZU59ryZIlWbduXWbOnFnCyCKVVeDQoUNZuXJlBgYGxoq4OsnasmaXiwABAgQIECBAgAABAgQInC2B4mxd5B4CBAgQIECAAAECBAgQIECAAAECBAgQIECAAAECBAgQIECAAAECBAgQIECAAAECBAgQIECAAAECBAgQIECAAAECBAgQIECAAAECBAgQIECAAAECBAgQIECAAAECBAgQIECAAAECBAgQIECAAAECBAgQIECAAAECBAgQIECAAAECBAgQIECAAAECBAgQIECAAAECBAgQIECAAAECBAgQIECAAAECBAgQIECAAIGmEPjnJCvqk65ZsyarVq1qigJCllNg7dq1Wb169VjhNiS5u5yppSJAgAABAgQIECBAgAABAmdHoDg717iFAAECBAgQIECAAAECBAgQIECAAAECBAgQIECAAAECBAgQIECAAAECBAgQIECAAAECBAgQIECAAAECBAgQIECAAAECBAgQIECAAAECBAgQIECAAAECBAgQIECAAAECBAgQIECAAAECBAgQIECAAAECBAgQIECAAAECBAgQIECAAAECBAgQIECAAAECBAgQIECAAAECBAgQIECAAAECBAgQIECAAAECBAgQIECg5AKfT7IlyW31OTdt2pRly5aVPL54zSCwefPmLF++fKyoLyTpTvK7ZughIwECBAgQIECAAAECBAgQmKxAMdkD9hMgQIAAAQIECBAgQIAAAQIECBAgQIAAAQIECBAgQIAAAQIECBAgQIAAAQIECBAgQIAAAQIECBAgQIAAAQIECBAgQIAAAQIECBAgQIAAAQIECBAgQIAAAQIECBAgQIAAAQIECBAgQIAAAQIECBAgQIAAAQIECBAgQIAAAQIECBAgQIAAAQIECBAgQIAAAQIECBAgQIAAAQIECBAgQIAAAQIECBAgQIAAAQIECDSdwKwkW5L8TW3yiy++OFu2bMlNN93UdIUELq/ASy+9lO7u7nz44Yf1If8tSXeSg+VNLxkBAgQIECBAgAABAgQIEDg9geL0jjlFgAABAgQIECBAgAABAgQIECBAgAABAgQIECBAgAABAgQIECBAgAABAgQIECBAgAABAgQIECBAgAABAgQIECBAgAABAgQIECBAgAABAgQIECBAgAABAgQIECBAgAABAgQIECBAgAABAgQIECBAgAABAgQIECBAgAABAgQIECBAgAABAgQIECBAgAABAgQIECBAgAABAgQIECBAgAABAgQIECBAgAABAgQIECDQJAIdSbYm+VJt3iuuuCLPPvts5s6d2yQ1xGwmgX379uWOO+7IW2+9VR/710m6k+xppj6yEiBAgAABAgQIECBAgACBUwkUp9rgewIECBAgQIAAAQIECBAgQIAAAQIECBAgQIAAAQIECBAgQIAAAQIECBAgQIAAAQIECBAgQIAAAQIECBAgQIAAAQIECBAgQIAAAQIECBAgQIAAAQIECBAgQIAAAQIECBAgQIAAAQIECBAgQIAAAQIECBAgQIAAAQIECBAgQIAAAQIECBAgQIAAAQIECBAgQIAAAQIECBAgQIAAAQIECBAgQIAAAQIECBAgQIAAgaYV6EqyJcnnaht0dnZmy5Yt+eIXv9i0xQQvv8BvfvObdHd3Z2hoqD7s75P8bZLnyt9CQgIECBAgQIAAAQIECBAgMDGBYmLb7CJAgAABAgQIECBAgAABAgQIECBAgAABAgQIECBAgAABAgQIECBAgAABAgQIECBAgAABAgQIECBAgAABAgQIECBAgAABAgQIECBAgAABAgQIECBAgAABAgQIECBAgAABAgQIECBAgAABAgQIECBAgAABAgQIECBAgAABAgQIECBAgAABAgQIECBAgAABAgQIECBAgAABAgQIECBAgAABAgQIECBAgAABAgQIEGgygc4kO+szf+tb38rTTz/dZFXEbWaBO++8M88888xYFRYkGWrmbrITIECAAAECBAgQIECAAIETAgUKAgQIECBAgAABAgQIECBAgAABAgQIECBAgAABAgQIECBAgAABAgQIECBAgAABAgQIECBAgAABAgQIECBAgAABAgQIECBAgAABAgQIECBAgAABAgQIECBAgAABAgQIECBAgAABAgQIECBAgAABAgQIECBAgAABAgQIECBAgAABAgQIECBAgAABAgQIECBAgAABAgQIECBAgAABAgQIECBAgAABAgQIECBAgACBygl8JclQkktqmz3wwAP5wQ9+ULmyCpVf4Pvf/34eeeSR+qAfJOlM8h/lbyAhAQIECBAgQIAAAQIECBA4uUABiAABAgQIECBAgAABAgQIECBAgAABAgQIECBAgAABAgQIECBAgAABAgQIECBAgAABAgQIECBAgAABAgQIECBAgAABAgQIECBAgAABAgQIECBAgAABAgQIECBAgAABAgQIECBAgAABAgQIECBAgAABAgQIECBAgAABAgQIECBAgAABAgQIECBAgAABAgQIECBAgAABAgQIECBAgAABAgQIECBAgAABAgQIECBAoFICX0oylGR2bav169fn3nvvrVRRZZpL4LHHHst9991XH/pAks4kv26uNtISIECAAAECBAgQIECAAIE/FCiAECBAgAABAgQIECBAgAABAgQIECBAgAABAgQIECBAgAABAgQIECBAgAABAgQIECBAgAABAgQIECBAgAABAgQIECBAgAABAgQIECBAgAABAgQIECBAgAABAgQIECBAgAABAgQIECBAgAABAgQIECBAgAABAgQIECBAgAABAgQIECBAgAABAgQIECBAgAABAgQIECBAgAABAgQIECBAgAABAgQIECBAgAABAgQIVEbg80mGkrTXNnrooYfy4IMPVqakIs0r8PDDD2f091j3Gk7SmeR3zdtMcgIECBAgQIAAAQIECBBodYGi1QH0J0CAAAECBAgQIECAAAECBAgQIECAAAECBAgQIECAAAECBAgQIECAAAECBAgQIECAAAECBAgQIECAAAECBAgQIECAAAECBAgQIECAAAECBAgQIECAAAECBAgQIECAAAECBAgQIECAAAECBAgQIECAAAECBAgQIECAAAECBAgQIECAAAECBAgQIECAAAECBAgQIECAAAECBAgQIECAAAECBAgQIECAAAECBAhUSGBbkltr+9x999154oknKlRRlWYXuOeee8b6Tb6YZHGzd5OfAAECBAgQIECAAAECBFpXoGjd6poTIECAAAECBAgQIECAAAECBAgQIECAAAECBAgQIECAAAECBAgQIECAAAECBAgQIECAAAECBAgQIECAAAECBAgQIECAAAECBAgQIECAAAECBAgQIECAAAECBAgQIECAAAECBAgQIECAAAECBAgQIECAAAECBAgQIECAAAECBAgQIECAAAECBAgQIECAAAECBAgQIECAAAECBAgQIECAAAECBAgQIECAAAECBColsCnJstpGS5cuzdatWytVUplqCHR3d4/129ycZHk1GmpBgAABAgQIECBAgAABAq0mULRaYX0JECBAgAABAgQIECBAgAABAgQIECBAgAABAgQIECBAgAABAgQIECBAgAABAgQIECBAgAABAgQIECBAgAABAgQIECBAgAABAgQIECBAgAABAgQIECBAgAABAgQIECBAgAABAgQIECBAgAABAgQIECBAgAABAgQIECBAgAABAgQIECBAgAABAgQIECBAgAABAgQIECBAgAABAgQIECBAgAABAgQIECBAgAABAhUUeCTJ/bW9Ojs7s3PnzgpWVakqAgsWLMjQ0FB9nR8meaAqHfUgQIAAAQIECBAgQIAAgdYRKFqnqqYECBAgQIAAAQIECBAgQIAAAQIECBAgQIAAAQIECBAgQIAAAQIECBAgQIAAAQIECBAgQIAAAQIECBAgQIAAAQIECBAgQIAAAQIECBAgQIAAAQIECBAgQIAAAQIECBAgQIAAAQIECBAgQIAAAQIECBAgQIAAAQIECBAgQIAAAQIECBAgQIAAAQIECBAgQIAAAQIECBAgQIAAAQIECBAgQIAAAQIECBAgQIAAgUoK/EOSH9Y2mzt3bnbt2pVLLrmkkoWVqobABx98kPnz52ffvn31he5P8mg1WmpBgAABAgQIECBAgAABAq0iULRKUT0JECBAgAABAgQIECBAgAABAgQIECBAgAABAgQIECBAgAABAgQIECBAgAABAgQIECBAgAABAgQIECBAgAABAgQIECBAgAABAgQIECBAgAABAgQIECBAgAABAgQIECBAgAABAgQIECBAgAABAgQIECBAgAABAgQIECBAgAABAgQIECBAgAABAgQIECBAgAABAgQIECBAgAABAgQIECBAgAABAgQIECBAgAABAhUU+Pskm2t7zZgxI7t27crs2bMrWFelqgkcOHAg8+fPzzvvvFNfbVmSf6laX30IECBAgAABAgQIECBAoLoCRXWraUaAAAECBAgQIECAAAECBAgQIECAAAECBAgQIECAAAECBAgQIECAAAECBAgQIECAAAECBAgQIECAAAECBAgQIECAAAECBAgQIECAAAECBAgQIECAAAECBAgQIECAAAECBAgQIECAAAECBAgQIECAAAECBAgQIECAAAECBAgQIECAAAECBAgQIECAAAECBAgQIECAAAECBAgQIECAAAECBAgQIECAAAECBAgQqLTAFUn2JbngRMspU6Zk165daW9vr3Rx5aolMDw8nPnz5+eTTz6pLfZpkquT7K9WW20IECBAgAABAgQIECBAoKoCRVWL6UWAAAECBAgQIECAAAECBAgQIECAAAECBAgQIECAAAECBAgQIECAAAECBAgQIECAAAECBAgQIECAAAECBAgQIECAAAECBAgQIECAAAECBAgQIECAAAECBAgQIECAAAECBAgQIECAAAECBAgQIECAAAECBAgQIECAAAECBAgQIECAAAECBAgQIECAAAECBAgQIECAAAECBAgQIECAAAECBAgQIECAAAECBAgQqLjAjiQLajtu27Ytt956a8Vrq1dFgRdffDGLFy+ur7YzycIq9tWJAAECBAgQIECAAAECBKonUFSvkkYECBAgQIAAAQIECBAgQIAAAQIECBAgQIAAAQIECBAgQIAAAQIECBAgQIAAAQIECBAgQIAAAQIECBAgQIAAAQIECBAgQIAAAQIECBAgQIAAAQIECBAgQIAAAQIECBAgQIAAAQIECBAgQIAAAQIECBAgQIAAAQIECBAgQIAAAQIECBAgQIAAAQIECBAgQIAAAQIECBAgQIAAAQIECBAgQIAAAQIECBAgQIAAgcoLrEqyprblhg0bctddd1W+uILVFdi4cWNWrFhRX3B1krXVba0ZAQIECBAgQIAAAQIECFRFoKhKET0IECBAgAABAgQIECBAgAABAgQIECBAgAABAgQIECBAgAABAgQIECBAgAABAgQIECBAgAABAgQIECBAgAABAgQIECBAgAABAgQIECBAgAABAgQIECBAgAABAgQIECBAgAABAgQIECBAgAABAgQIECBAgAABAgQIECBAgAABAgQIECBAgAABAgQIECBAgAABAgQIECBAgAABAgQIECBAgAABAgQIECBAgAABAi0icF2S3bVdlyxZkh//+MctUl/NKgssXbo0AwMD9RXnJdlT5d66ESBAgAABAgQIECBAgEDzCxTNX0EDAgQIECBAgAABAgQIECBAgAABAgQIECBAgAABAgQIECBAgAABAgQIECBAgAABAgQIECBAgAABAgQIECBAgAABAgQIECBAgAABAgQIECBAgAABAgQIECBAgAABAgQIECBAgAABAgQIECBAgAABAgQIECBAgAABAgQIECBAgAABAgQIECBAgAABAgQIECBAgAABAgQIECBAgAABAgQIECBAgAABAgQIECBAgEBLCfx7kq+eaHzppZdm3759GX16EWh2gffeey9z587N6LPm9cskf93s3eQnQIAAAQIECBAgQIAAgWoLFNWupx0BAgQIECBAgAABAgQIECBAgAABAgQIECBAgAABAgQIECBAgAABAgQIECBAgAABAgQIECBAgAABAgQIECBAgAABAgQIECBAgAABAgQIECBAgAABAgQIECBAgAABAgQIECBAgAABAgQIECBAgAABAgQIECBAgAABAgQIECBAgAABAgQIECBAgAABAgQIECBAgAABAgQIECBAgAABAgQIECBAgAABAgQIECBAoFIC/Unuq220devWLF26tFIllWltgYGBgbF+0+uT9LS2jPYECBAgQIAAAQIECBAgUGaBoszhZCNAgAABAgQIECBAgAABAgQIECBAgAABAgQIECBAgAABAgQIECBAgAABAgQIECBAgAABAgQIECBAgAABAgQIECBAgAABAgQIECBAgAABAgQIECBAgAABAgQIECBAgAABAgQIECBAgAABAgQIECBAgAABAgQIECBAgAABAgQIECBAgAABAgQIECBAgAABAgQIECBAgAABAgQIECBAgAABAgQIECBAgAABAgQIEPhMYHGSF2o97rrrrmzYsAERgcoJrFixIhs3bqzvdVuSbZUrqxABAgQIECBAgAABAgQIVEKgqEQLJQgQIECAAAECBAgQIECAAAECBAgQIECAAAECBAgQIECAAAECBAgQIECAAAECBAgQIECAAAECBAgQIECAAAECBAgQIECAAAECBAgQIECAAAECBAgQIECAAAECBAgQIECAAAECBAgQIECAAAECBAgQIECAAAECBAgQIECAAAECBAgQIECAAAECBAgQIECAAAECBAgQIECAAAECBAgQIECAAAECBAgQIECAAAEC1Rb4sySvJ/nLEzXnzJmT119/PRdccEG1m2vXkgKffvpprr766uzfv7+2/38lmZvkw5ZEUZoAAQIECBAgQIAAAQIESi1QlDqdcAQIECBAgAABAgQIECBAgAABAgQIECBAgAABAgQIECBAgAABAgQIECBAgAABAgQIECBAgAABAgQIECBAgAABAgQIECBAgAABAgQIECBAgAABAgQIECBAgAABAgQIECBAgAABAgQIECBAgAABAgQIECBAgAABAgQIECBAgAABAgQIECBAgAABAgQIECBAgAABAgQIECBAgAABAgQIECBAgAABAgQIECBAgAABAqMC/5rkzlqKHTt2ZMGCBXQIVFZg586dWbhwYX2/p5P8XWVLK0aAAAECBAgQIECAAAECTStQNG1ywQkQIECAAAECBAgQIECAAAECBAgQIECAAAECBAgQIECAAAECBAgQIECAAAECBAgQIECAAAECBAgQIECAAAECBAgQIECAAAECBAgQIECAAAECBAgQIECAAAECBAgQIECAAAECBAgQIECAAAECBAgQIECAAAECBAgQIECAAAECBAgQIECAAAECBAgQIECAAAECBAgQIECAAAECBAgQIECAAAECBAgQIECAAAECrSGwLMmm2qqrVq3KmjVrWqO9li0tsHr16qxdu7beYHmSzS0NozwBAgQIECBAgAABAgQIlE6gKF0igQgQIECAAAECBAgQIECAAAECBAgQIECAAAECBAgQIECAAAECBAgQIECAAAECBAgQIECAAAECBAgQIECAAAECBAgQIECAAAECBAgQIECAAAECBAgQIECAAAECBAgQIECAAAECBAgQIECAAAECBAgQIECAAAECBAgQIECAAAECBAgQIECAAAECBAgQIECAAAECBAgQIECAAAECBAgQIECAAAECBAgQIECAAAECBE4IXJTkV0n+4sQH1113XXbv3k2IQMsIzJs3L3v27Knt+99Jvpzko5ZBUJQAAQIECBAgQIAAAQIESi9QlD6hgAQIECBAgAABAgQIECBAgAABAgQIECBAgAABAgQIECBAgAABAgQIECBAgAABAgQIECBAgAABAgQIECBAgAABAgQIECBAgAABAgQIECBAgAABAgQIECBAgAABAgQIECBAgAABAgQIECBAgAABAgQIECBAgAABAgQIECBAgAABAgQIECBAgAABAgQIECDw/+zYf5TXdZ0v8OcXFWwL1wJdi4Ahxey4gFjUlUFTUxOrW6kIQ8K2pSZItvzI2xHUTZ3u8aqwZUAXbVuRK4jIbtsVU1NBYTzrGhhUlmYMP1JDSMt0EVTumbl9Od9hwBlwfjHfx/ec9/nMvL/v9+v1fD2czx9CgAABAgQIECBAgAABAgQIECBAgAABAgQIECBAgACB8hWoTnJ56fgrV67M4MGDy1fE5GUnsGrVqhx//PG7zv2tJFPLDsPABAgQIECAAAECBAgQINBhBQodNplgBAgQIECAAAECBAgQIECAAAECBAgQIECAAAECBAgQIECAAAECBAgQIECAAAECBAgQIECAAAECBAgQIECAAAECBAgQIECAAAECBAgQIECAAAECBAgQIECAAAECBAgQIECAAAECBAgQIECAAAECBAgQIECAAAECBAgQIECAAAECBAgQIECAAAECBAgQIECAAAECBAgQIECAAAECBAgQIECAAAECBAgQIECAAIHyFuiTpDZJochwzTXXZNq0aeWtYvqyFLj22mtzxRVXlM6+I0lFkvVlCWJoAgQIECBAgAABAgQIEOhwAjv/AafDJROIAAECBAgQIECAAAECBAgQIECAAAECBAgQIECAAAECBAgQIECAAAECBAgQIECAAAECBAgQIECAAAECBAgQIECAAAECBAgQIECAAAECBAgQIECAAAECBAgQIECAAAECBAgQIECAAAECBAgQIECAAAECBAgQIECAAAECBAgQIECAAAECBAgQIECAAAECBAgQIECAAAECBAgQIECAAAECBAgQIECAAAECBAgQIFDeArOTXFwkeP/734SpGUAAACAASURBVJ9169alS5cu5a1i+rIUePPNN9O3b99s3LixdP7vJRlXliCGJkCAAAECBAgQIECAAIEOJ1DocIkEIkCAAAECBAgQIECAAAECBAgQIECAAAECBAgQIECAAAECBAgQIECAAAECBAgQIECAAAECBAgQIECAAAECBAgQIECAAAECBAgQIECAAAECBAgQIECAAAECBAgQIECAAAECBAgQIECAAAECBAgQIECAAAECBAgQIECAAAECBAgQIECAAAECBAgQIECAAAECBAgQIECAAAECBAgQIECAAAECBAgQIECAAAECBAgQOC7JqlKGmTNnZvz48WQIlK3ArFmzcskll+w6/+AkT5QtisEJECBAgAABAgQIECBAoMMIFDpMEkEIECBAgAABAgQIECBAgAABAgQIECBAgAABAgQIECBAgAABAgQIECBAgAABAgQIECBAgAABAgQIECBAgAABAgQIECBAgAABAgQIECBAgAABAgQIECBAgAABAgQIECBAgAABAgQIECBAgAABAgQIECBAgAABAgQIECBAgAABAgQIECBAgAABAgQIECBAgAABAgQIECBAgAABAgQIECBAgAABAgQIECBAgAABAgSKAnckOa/4y8CBA/Ozn/2MDoGyFxg0aFBWr15d6rAwyciyhwFAgAABAgQIECBAgAABAu0uUGj3BAIQIECAAAECBAgQIECAAAECBAgQIECAAAECBAgQIECAAAECBAgQIECAAAECBAgQIECAAAECBAgQIECAAAECBAgQIECAAAECBAgQIECAAAECBAgQIECAAAECBAgQIECAAAECBAgQIECAAAECBAgQIECAAAECBAgQIECAAAECBAgQIECAAAECBAgQIECAAAECBAgQIECAAAECBAgQIECAAAECBAgQIECAAAECBAiUCpya5IHSjQULFmTkyJGUCJS9QN27UFVVtavDJ5I8WPY4AAgQIECAAAECBAgQIECgXQUK7dpdcwIECBAgQIAAAQIECBAgQIAAAQIECBAgQIAAAQIECBAgQIAAAQIECBAgQIAAAQIECBAgQIAAAQIECBAgQIAAAQIECBAgQIAAAQIECBAgQIAAAQIECBAgQIAAAQIECBAgQIAAAQIECBAgQIAAAQIECBAgQIAAAQIECBAgQIAAAQIECBAgQIAAAQIECBAgQIAAAQIECBAgQIAAAQIECBAgQIAAAQIECBAgQIAAgV0F7k9yWnHz5JNPzkMPPUSJAIG/CJxyyilZunRpqcdPkpwOiAABAgQIECBAgAABAgQItKdAoT2b602AAAECBAgQIECAAAECBAgQIECAAAECBAgQIECAAAECBAgQIECAAAECBAgQIECAAAECBAgQIECAAAECBAgQIECAAAECBAgQIECAAAECBAgQIECAAAECBAgQIECAAAECBAgQIECAAAECBAgQIECAAAECBAgQIECAAAECBAgQIECAAAECBAgQIECAAAECBAgQIECAAAECBAgQIECAAAECBAgQIECAAAECBAgQINBA4Nwkd5bu3HfffTn99NMxESDwF4G6d+KTn/zkrh4jkiyCRIAAAQIECBAgQIAAAQIE2kug0F6N9SVAgAABAgQIECBAgAABAgQIECBAgAABAgQIECBAgAABAgQIECBAgAABAgQIECBAgAABAgQIECBAgAABAgQIECBAgAABAgQIECBAgAABAgQIECBAgAABAgQIECBAgAABAgQIECBAgAABAgQIECBAgAABAgQIECBAgAABAgQIECBAgAABAgQIECBAgAABAgQIECBAgAABAgQIECBAgAABAgQIECBAgAABAgQIEGgk8NMkxxd3zznnnCxatAgTAQK7CNS9G4sXLy7dXZnkw6AIECBAgAABAgQIECBAgEB7CRTaq7G+BAgQIECAAAECBAgQIECAAAECBAgQIECAAAECBAgQIECAAAECBAgQIECAAAECBAgQIECAAAECBAgQIECAAAECBAgQIECAAAECBAgQIECAAAECBAgQIECAAAECBAgQIECAAAECBAgQIECAAAECBAgQIECAAAECBAgQIECAAAECBAgQIECAAAECBAgQIECAAAECBAgQIECAAAECBAgQIECAAAECBAgQIECAAAECDQQuSvK/S3cef/zxfPjDH8ZEgMAuAnXvxpAhQ3Z1+UqSObAIECBAgAABAgQIECBAgEB7CBTao6meBAgQIECAAAECBAgQIECAAAECBAgQIECAAAECBAgQIECAAAECBAgQIECAAAECBAgQIECAAAECBAgQIECAAAECBAgQIECAAAECBAgQIECAAAECBAgQIECAAAECBAgQIECAAAECBAgQIECAAAECBAgQIECAAAECBAgQIECAAAECBAgQIECAAAECBAgQIECAAAECBAgQIECAAAECBAgQIECAAAECBAgQIECAAAECjQTWJqko7l544YWZM2cOJgIE9iBQ947ccsstpd/WJukHjAABAgQIECBAgAABAgQItIdAoT2a6kmAAAECBAgQIECAAAECBAgQIECAAAECBAgQIECAAAECBAgQIECAAAECBAgQIECAAAECBAgQIECAAAECBAgQIECAAAECBAgQIECAAAECBAgQIECAAAECBAgQIECAAAECBAgQIECAAAECBAgQIECAAAECBAgQIECAAAECBAgQIECAAAECBAgQIECAAAECBAgQIECAAAECBAgQIECAAAECBAgQIECAAAECBAgQINBAYHSS/1O689vf/jb9+vXDRIDAHgTq3pEjjzxy12+/kOR2aAQIECBAgAABAgQIECBAoK0FCm3dUD8CBAgQIECAAAECBAgQIECAAAECBAgQIECAAAECBAgQIECAAAECBAgQIECAAAECBAgQIECAAAECBAgQIECAAAECBAgQIECAAAECBAgQIECAAAECBAgQIECAAAECBAgQIECAAAECBAgQIECAAAECBAgQIECAAAECBAgQIECAAAECBAgQIECAAAECBAgQIECAAAECBAgQIECAAAECBAgQIECAAAECBAgQIECAAIFGAj9J8oni7qWXXppvf/vbmAgQaELga1/7Wr7zne+UnnogyWngCBAgQIAAAQIECBAgQIBAWwsU2rqhfgQIECBAgAABAgQIECBAgAABAgQIECBAgAABAgQIECBAgAABAgQIECBAgAABAgQIECBAgAABAgQIECBAgAABAgQIECBAgAABAgQIECBAgAABAgQIECBAgAABAgQIECBAgAABAgQIECBAgAABAgQIECBAgAABAgQIECBAgAABAgQIECBAgAABAgQIECBAgAABAgQIECBAgAABAgQIECBAgAABAgQIECBAgAABAg0EBidZWbqzatWqHHfccZgIEGhC4IknnsjgwXWvUIPP8UlWwSNAgAABAgQIECBAgAABAm0pUGjLZnoRIECAAAECBAgQIECAAAECBAgQIECAAAECBAgQIECAAAECBAgQIECAAAECBAgQIECAAAECBAgQIECAAAECBAgQIECAAAECBAgQIECAAAECBAgQIECAAAECBAgQIECAAAECBAgQIECAAAECBAgQIECAAAECBAgQIECAAAECBAgQIECAAAECBAgQIECAAAECBAgQIECAAAECBAgQIECAAAECBAgQIECAAAECBAg0ErgpyYTi7umnn5777rsPEwECzRQ444wzcv/995ee/m6SrzbzumMECBAgQIAAAQIECBAgQKBFBAotUkURAgQIECBAgAABAgQIECBAgAABAgQIECBAgAABAgQIECBAgAABAgQIECBAgAABAgQIECBAgAABAgQIECBAgAABAgQIECBAgAABAgQIECBAgAABAgQIECBAgAABAgQIECBAgAABAgQIECBAgAABAgQIECBAgAABAgQIECBAgAABAgQIECBAgAABAgQIECBAgAABAgQIECBAgAABAgQIECBAgAABAgQIECBAgACBfRE4OMnmJO8sXp4/f35GjRq1L7XcIVCWAgsWLEhVVVXp7K8k6Zlka1mCGJoAAQIECBAgQIAAAQIE2kWg0C5dNSVAgAABAgQIECBAgAABAgQIECBAgAABAgQIECBAgAABAgQIECBAgAABAgQIECBAgAABAgQIECBAgAABAgQIECBAgAABAgQIECBAgAABAgQIECBAgAABAgQIECBAgAABAgQIECBAgAABAgQIECBAgAABAgQIECBAgAABAgQIECBAgAABAgQIECBAgAABAgQIECBAgAABAgQIECBAgAABAgQIECBAgAABAgQIEKgTGJ9kZpGid+/eWb9+PRkCBPZSoE+fPtmwYUPprUuSzNrLMo4TIECAAAECBAgQIECAAIF9Fijs800XCRAgQIAAAQIECBAgQIAAAQIECBAgQIAAAQIECBAgQIAAAQIECBAgQIAAAQIECBAgQIAAAQIECBAgQIAAAQIECBAgQIAAAQIECBAgQIAAAQIECBAgQIAAAQIECBAgQIAAAQIECBAgQIAAAQIECBAgQIAAAQIECBAgQIAAAQIECBAgQIAAAQIECBAgQIAAAQIECBAgQIAAAQIECBAgQIAAAQIECBAgQIAAAQIE3q7A40k+XCxy5ZVX5pvf/Obbrek+gbITuOqqq3L11VeXzv3TJB8pOwgDEyBAgAABAgQIECBAgEC7CRTarbPGBAgQIECAAAECBAgQIECAAAECBAgQIECAAAECBAgQIECAAAECBAgQIECAAAECBAgQIECAAAECBAgQIECAAAECBAgQIECAAAECBAgQIECAAAECBAgQIECAAAECBAgQIECAAAECBAgQIECAAAECBAgQIECAAAECBAgQIECAAAECBAgQIECAAAECBAgQIECAAAECBAgQIECAAAECBAgQIECAAAECBAgQIECAAIHyFjglyYOlBGvXrk1FRUV5q5iewD4I1NbWpl+/frvePDXJQ/tQzhUCBAgQIECAAAECBAgQILDXAoW9vuECAQIECBAgQIAAAQIECBAgQIAAAQIECBAgQIAAAQIECBAgQIAAAQIECBAgQIAAAQIECBAgQIAAAQIECBAgQIAAAQIECBAgQIAAAQIECBAgQIAAAQIECBAgQIAAAQIECBAgQIAAAQIECBAgQIAAAQIECBAgQIAAAQIECBAgQIAAAQIECBAgQIAAAQIECBAgQIAAAQIECBAgQIAAAQIECBAgQIAAAQIECBAgQIBASwjcluT8YqERI0Zk4cKFLVFXDQJlKXDeeeflzjvvLJ19XpIxZYlhaAIECBAgQIAAAQIECBBoc4FCm3fUkAABAgQIECBAgAABAgQIECBAgAABAgQIECBAgAABAgQIECBAgAABAgQIECBAgAABAgQIECBAgAABAgQIECBAgAABAgQIECBAgAABAgQIECBAgAABAgQIECBAgAABAgQIECBAgAABAgQIECBAgAABAgQIECBAgAABAgQIECBAgAABAgQIECBAgAABAgQIECBAgAABAgQIECBAgAABAgQIECBAgAABAgQIECBA4Igkz5Uy3HPPPTnzzDPJECCwjwI//vGPM3z48F1vvzfJ8/tY0jUCBAgQIECAAAECBAgQINBsgUKzTzpIgAABAgQIECBAgAABAgQIECBAgAABAgQIECBAgAABAgQIECBAgAABAgQIECBAgAABAgQIECBAgAABAgQIECBAgAABAgQIECBAgAABAgQIECBAgAABAgQIECBAgAABAgQIECBAgAABAgQIECBAgAABAgQIECBAgAABAgQIECBAgAABAgQIECBAgAABAgQIECBAgAABAgQIECBAgAABAgQIECBAgAABAgQIECDQUgKXJ6kuFvvbv/3brFmzpqVqq0OgbAUGDBiQn//856XzT03yrbIFMTgBAgQIECBAgAABAgQItJlAoc06aUSAAAECBAgQIECAAAECBAgQIECAAAECBAgQIECAAAECBAgQIECAAAECBAgQIECAAAECBAgQIECAAAECBAgQIECAAAECBAgQIECAAAECBAgQIECAAAECBAgQIECAAAECBAgQIECAAAECBAgQIECAAAECBAgQIECAAAECBAgQIECAAAECBAgQIECAAAECBAgQIECAAAECBAgQIECAAAECBAgQIECAAAECBAgQIFAU+E2SI4u/TJ8+PRMnTqTTCgIvvvhiNm/enC1btuzxuXXr1rz22mvZtm1bo+fu9upidu3atX5169atyZ+7d++eHj16NFg9e/Zs8Pu73/3uVpi+/ErOmDEjkyZNKh38mSRHlZ+EiQkQIECAAAECBAgQIECgrQUKbd1QPwIECBAgQIAAAQIECBAgQIAAAQIECBAgQIAAAQIECBAgQIAAAQIECBAgQIAAAQIECBAgQIAAAQIECBAgQIAAAQIECBAgQIAAAQIECBAgQIAAAQIECBAgQIAAAQIECBAgQIAAAQIECBAgQIAAAQIECBAgQIAAAQIECBAgQIAAAQIECBAgQIAAAQIECBAgQIAAAQIECBAgQIAAAQIECBAgQIAAAQIECBAgQIBAmQt8MsmPiwYHHnhgXnjhhRx66KFlzrL3469fvz5r165NbW1tg2ed55YtW7J58+a8+eabe1+4HW506dIlPXr0qF+9e/dORUVFg9W3b9/06tWrHZLtXy1feumlHHbYYXn99ddLg5+Z5N79axJpCRAgQIAAAQIECBAgQGB/Eyjsb4HlJUCAAAECBAgQIECAAAECBAgQIECAAAECBAgQIECAAAECBAgQIECAAAECBAgQIECAAAECBAgQIECAAAECBAgQIECAAAECBAgQIECAAAECBAgQIECAAAECBAgQIECAAAECBAgQIECAAAECBAgQIECAAAECBAgQIECAAAECBAgQIECAAAECBAgQIECAAAECBAgQIECAAAECBAgQIECAAAECBAgQIECAAAECBAjs5wI3JZlQnOHCCy/MnDlz9vORWif+G2+8kdWrV+epp57K2rVr61dtbe3O5/bt21uncQet2q1bt1RUVOxcffv2zVFHHZUBAwbkmGOO6aCp2z7WRRddlJtvvrm0cd07d2nbJ9GRAAECBAgQIECAAAECBMpJoFBOw5qVAAECBAgQIECAAAECBAgQIECAAAECBAgQIECAAAECBAgQIECAAAECBAgQIECAAAECBAgQIECAAAECBAgQIECAAAECBAgQIECAAAECBAgQIECAAAECBAgQIECAAAECBAgQIECAAAECBAgQIECAAAECBAgQIECAAAECBAgQIECAAAECBAgQIECAAAECBAgQIECAAAECBAgQIECAAAECBAgQIECAAAECBAgQINABBH6bpF8xx7/927/ls5/9bAeI1b4Rnn/++axevbrR2rFjR/sG20+6H3zwwRkwYECjdfjhh+8nE7RczB/+8If53Oc+V1pwbZIPtFwHlQgQIECAAAECBAgQIECAQGOBAhQCBAgQIECAAAECBAgQIECAAAECBAgQIECAAAECBAgQIECAAAECBAgQIECAAAECBAgQIECAAAECBAgQIECAAAECBAgQIECAAAECBAgQIECAAAECBAgQIECAAAECBAgQIECAAAECBAgQIECAAAECBAgQIECAAAECBAgQIECAAAECBAgQIECAAAECBAgQIECAAAECBAgQIECAAAECBAgQIECAAAECBAgQIECAAIE2E/hokv8odjv44IPz8ssv58ADD2yzAB2h0ZNPPpmVK1dm9erVO9ezzz7bKtH++q//Oj169EjPnj3rn7v7+Z3vfGe6du2abt261T9Lfy7ulT7rgm7bti2vvfZa/XPXn3f9/aWXXsqWLVt2rs2bN+cPf/hDg70//vGPrTJ/r169MmDAgPo1cODAVFZWpl+/fq3Sq6MUff3119O9e/ds3bq1NFLdu/efHSWjHAQIECBAgAABAgQIECDQ+QQKnW8kExEgQIAAAQIECBAgQIAAAQIECBAgQIAAAQIECBAgQIAAAQIECBAgQIAAAQIECBAgQIAAAQIECBAgQIAAAQIECBAgQIAAAQIECBAgQIAAAQIECBAgQIAAAQIECBAgQIAAAQIECBAgQIAAAQIECBAgQIAAAQIECBAgQIAAAQIECBAgQIAAAQIECBAgQIAAAQIECBAgQIAAAQIECBAgQIAAAQIECBAgQIAAAQIEOqzAN5NcWUx3zjnnZNGiRR02bEsFW7lyZZYvX16/VqxYkWeffbZFSh9++OGpqKhIv379Gjx79eqVHj161K+uXbu2SK/WLrJ9+/Zs2bIlmzZtyrp161JbW7tzFX+v+74lPnVeQ4cOTWVlZf1z0KBBLVG2Q9U499xzc9ddd5VmujrJVR0qpDAECBAgQIAAAQIECBAg0KkECp1qGsMQIECAAAECBAgQIECAAAECBAgQIECAAAECBAgQIECAAAECBAgQIECAAAECBAgQIECAAAECBAgQIECAAAECBAgQIECAAAECBAgQIECAAAECBAgQIECAAAECBAgQIECAAAECBAgQIECAAAECBAgQIECAAAECBAgQIECAAAECBAgQIECAAAECBAgQIECAAAECBAgQIECAAAECBAgQIECAAAECBAgQIECAAAECBDq2wONJPlyM+M///M/5+7//+46deB/SrVixIsuXL69fdT+/+OKL+1Dl/1+pqKjIwIED84EPfCD9+vWr/7347N69+z7X3R8v/vGPf0xtbW39WrduXf3zF7/4RdasWZPnnntun0fq0aNHKisrM3To0Ppn3SoUCvtcryNc/MEPfpAvfelLpVF+muQjHSGbDAQIECBAgAABAgQIECDQOQX27/+T7pz/TUxFgAABAgQIECBAgAABAgQIECBAgAABAgQIECBAgAABAgQIECBAgAABAgQIECBAgAABAgQIECBAgAABAgQIECBAgAABAgQIECBAgAABAgQIECBAgAABAgQIECBAgAABAgQIECBAgAABAgQIECBAgAABAgQIECBAgAABAgQIECBAgAABAgQIECBAgAABAgQIECBAgAABAgQIECBAgAABAgQIECBAgAABAgQIdE6BI5P8pnS03//+9zn88MP3+2l/+ctfZsmSJbn33nuzfPnybN26da9nOvjggzNw4MD6NWDAgJ0/v+c979nrWuV44fnnn8+aNWsarW3btu01x0EHHZRPfOITGT58eP3q37//Xtdo7wsvvPDC7t6to5I8097Z9CdAgAABAgQIECBAgACBzilQ6JxjmYoAAQIECBAgQIAAAQIECBAgQIAAAQIECBAgQIAAAQIECBAgQIAAAQIECBAgQIAAAQIECBAgQIAAAQIECBAgQIAAAQIECBAgQIAAAQIECBAgQIAAAQIECBAgQIAAAQIECBAgQIAAAQIECBAgQIAAAQIECBAgQIAAAQIECBAgQIAAAQIECBAgQIAAAQIECBAgQIAAAQIECBAgQIAAAQIECBAgQIAAAQIECBAg0OEEvpbkn4qpTjnllDz44IMdLmRzAy1btixLliypXz//+c+be63+XPfu3VNZWZnBgwdnwIABGThwYI499ti9quFw8wR+8YtfZM2aNfWrpqYmK1asyPbt25t3+S+nBg0alOHDh9evk046aa/utufhU089NQ899FBphH9I8u32zKQ3AQIECBAgQIAAAQIECHRegULnHc1kBAgQIECAAAECBAgQIECAAAECBAgQIECAAAECBAgQIECAAAECBAgQIECAAAECBAgQIECAAAECBAgQIECAAAECBAgQIECAAAECBAgQIECAAAECBAgQIECAAAECBAgQIECAAAECBAgQIECAAAECBAgQIECAAAECBAgQIECAAAECBAgQIECAAAECBAgQIECAAAECBAgQIECAAAECBAgQIECAAAECBAgQIECAAIEOJXBfktOLiW644YZMnjy5QwV8qzCvvvpqlixZkrvvvrv+uWnTpmZnP/zww1NZWZlhw4bVr49+9KPNvutgywrs2LEjK1asqF81NTX1zy1btjS7Sd1/y+HDh+9chxxySLPvtvXBG2+8MVOmTClte3+SM9o6h34ECBAgQIAAAQIECBAgUB4ChfIY05QECBAgQIAAAQIECBAgQIAAAQIECBAgQIAAAQIECBAgQIAAAQIECBAgQIAAAQIECBAgQIAAAQIECBAgQIAAAQIECBAgQIAAAQIECBAgQIAAAQIECBAgQIAAAQIECBAgQIAAAQIECBAgQIAAAQIECBAgQIAAAQIECBAgQIAAAQIECBAgQIAAAQIECBAgQIAAAQIECBAgQIAAAQIECBAgQIAAAQIECBAgQIAAgXYVeHeSP5Qm+NWvfpUPfvCD7Rqqqeavv/56br/99ixcuDBLlizJjh07mrpS/32fPn0ybNiwnWvAgAHNuudQ+wisXr06K1asSE1NTf1z7dq1zQ7y6U9/OqNGjUpVVVW6dOnS7HttcfDXv/51jjnmmF1b9dj1XWyLLHoQIECAAAECBAgQIECAQOcXKHT+EU1IgAABAgQIECBAgAABAgQIECBAgAABAgQIECBAgAABAgQIECBAgAABAgQIECBAgAABAgQIECBAgAABAgQIECBAgAABAgQIECBAgAABAgQIECBAgAABAgQIECBAgAABAgQIECBAgAABAgQIECBAgAABAgQIECBAgAABAgQIECBAgAABAgQIECBAgAABAgQIECBAgAABAgQIECBAgAABAgQIECBAgAABAgQIEGh3gTFJ5hZTDBo0KE888US7h9pTgIceeijz58+vX3/+85+blfPMM8/MWWedleHDh+eoo45q1h2HOqbAL3/5y9xzzz3164EHHmhWyEMOOSSjRo1KVVVVTj755GbdaYtDxx13XH72s5+Vthqb5La26K0HAQIECBAgQIAAAQIECJSXQKG8xjUtAQIECBAgQIAAAQIECBAgQIAAAQIECBAgQIAAAQIECBAgQIAAAQIECBAgQIAAAQIErg8YogAAIABJREFUCBAgQIAAAQIECBAgQIAAAQIECBAgQIAAAQIECBAgQIAAAQIECBAgQIAAAQIECBAgQIAAAQIECBAgQIAAAQIECBAgQIAAAQIECBAgQIAAAQIECBAgQIAAAQIECBAgQIAAAQIECBAgQIAAAQIECBAgQIAAAQIECBAgQKBdBBYkGVnsfPnll6e6urpdguyp6W9+85vMnz+/fj355JNNZuvRo0fOOuusneuQQw5p8o4D+5/ASy+9lHvuuWfn2rx5c5NDHHPMMRk1alSqqqpy9NFHN3m+NQ9MmzZt13ftjiSjWrOn2gQIECBAgAABAgQIECBQngKF8hzb1AQIECBAgAABAgQIECBAgAABAgQIECBAgAABAgQIECBAgAABAgQIECBAgAABAgQIECBAgAABAgQIECBAgAABAgQIECBAgAABAgQIECBAgAABAgQIECBAgAABAgQIECBAgAABAgQIECBAgAABAgQIECBAgAABAgQIECBAgAABAgQIECBAgAABAgQIECBAgAABAgQIECBAgAABAgQIECBAgAABAgQIECBAgACBNhV4Ocm7ih1rampywgkntGmA3TV78803M3fu3MyfPz/33Xdfk3k+9KEP5ayzzqpfp556apPnHeh8AkuXLs0999xTv9asWdPkgHV/J1VVVfnSl76ULl26NHm+pQ88+uijGTp0aGnZPyfp3tJ91CNAgAABAgQIECBAgAABAgUEBAgQIECAAAECBAgQIECAAAECBAgQIECAAAECBAgQIECAAAECBAgQIECAAAECBAgQIECAAAECBAgQIECAAAECBAgQIECAAAECBAgQIECAAAECBAgQIECAAAECBAgQIECAAAECBAgQIECAAAECBAgQIECAAAECBAgQIECAAAECBAgQIECAAAECBAgQIECAAAECBAgQIECAAAECBAgQIECAAAECBAgQIECAAAECrSpwVpK7ix169+6d9evXt2rDpor//ve/z6xZszJ79uy88MILb3m8Lm9VVVVGjx6dQYMGNVXa92UksHLlysyfPz8LFizIxo0b33Lyww47LOPGjatfRxxxRJsq9enTJxs2bCjt+enSd7JNw2hGgAABAgQIECBAgAABAp1WoNBpJzMYAQIECBAgQIAAAQIECBAgQIAAAQIECBAgQIAAAQIECBAgQIAAAQIECBAgQIAAAQIECBAgQIAAAQIECBAgQIAAAQIECBAgQIAAAQIECBAgQIAAAQIECBAgQIAAAQIECBAgQIAAAQIECBAgQIAAAQIECBAgQIAAAQIECBAgQIAAAQIECBAgQIAAAQIECBAgQIAAAQIECBAgQIAAAQIECBAgQIAAAQIECBAgQKBjCNyQZHIxyrhx4zJr1qx2SbZmzZrMnj27fjX1qaqqSt36zGc+09RR3xPIj370oyxYsKB+vfnmm28pcvHFF6fuPRg4cGCbyI0fP37Xv/m6d/LrbdJcEwIECBAgQIAAAQIECBAoG4FC2UxqUAIECBAgQIAAAQIECBAgQIAAAQIECBAgQIAAAQIECBAgQIAAAQIECBAgQIAAAQIECBAgQIAAAQIECBAgQIAAAQIECBAgQIAAAQIECBAgQIAAAQIECBAgQIAAAQIECBAgQIAAAQIECBAgQIAAAQIECBAgQIAAAQIECBAgQIAAAQIECBAgQIAAAQIECBAgQIAAAQIECBAgQIAAAQIECBAgQIAAAQIECBAgQIBA+wg8kmRYsfWdd96Zc889t02TPPjgg5k9e3YWLVr0ln2HDRuWqqqqjB49OoceemibZtSscwj86U9/yvz587NgwYIsXbr0LYc6++yzM27cuJx22mmtOnzd3/2IESNKeyxPcmKrNlWcAAECBAgQIECAAAECBMpOoFB2ExuYAAECBAgQIECAAAECBAgQIECAAAECBAgQIECAAAECBAgQIECAAAECBAgQIECAAAECBAgQIECAAAECBAgQIECAAAECBAgQIECAAAECBAgQIECAAAECBAgQIECAAAECBAgQIECAAAECBAgQIECAAAECBAgQIECAAAECBAgQIECAAAECBAgQIECAAAECBAgQIECAAAECBAgQIECAAAECBAgQIECAAAECBAgQINB2AoUkryU5qNhy/fr16d27d5skuOOOOzJ79uwsW7Zsj/0OPfTQXHzxxamqqsrAgQPbJJcm5SHw5JNPZt68efV/gy+++OIehx42bFjGjRuX0aNHtwrMhg0b0qdPn9La25N0bZVmihIgQIAAAQIECBAgQIBA2QrU/SOQDwECBAgQIECAAAECBAgQIECAAAECBAgQIECAAAECBAgQIECAAAECBAgQIECAAAECBAgQIECAAAECBAgQIECAAAECBAgQIECAAAECBAgQIECAAAECBAgQIECAAAECBAgQIECAAAECBAgQIECAAAECBAgQIECAAAECBAgQIECAAAECBAgQIECAAAECBAgQIECAAAECBAgQIECAAAECBAgQIECAAAECBAgQIECAQOsI/LckjxZL9+3bN7W1ta3TqaTqvffem+rq6jzyyCN77NW/f/+MHz8+48aNS7du3Vo9kwblK7Bt27bMnj07s2bNylNPPbVHiMrKykydOjXDhw9vcayKioqsW7eutG7du/kfLd5IQQIECBAgQIAAAQIECBAoW4FC2U5ucAIECBAgQIAAAQIECBAgQIAAAQIECBAgQIAAAQIECBAgQIAAAQIECBAgQIAAAQIECBAgQIAAAQIECBAgQIAAAQIECBAgQIAAAQIECBAgQIAAAQIECBAgQIAAAQIECBAgQIAAAQIECBAgQIAAAQIECBAgQIAAAQIECBAgQIAAAQIECBAgQIAAAQIECBAgQIAAAQIECBAgQIAAAQIECBAgQIAAAQIECBAgQIBA6wt8Lck/FduMHDkyCxYsaLWuq1atSnV1de6666499hg6dGjGjx+fL3zhC62WQ2ECexK4/fbbM3v27CxfvnyPSGeffXamTZuWwYMHtxhk3bu3cOHC0nr/kOTbLdZAIQIECBAgQIAAAQIECBAoe4FC2QsAIECAAAECBAgQIECAAAECBAgQIECAAAECBAgQIECAAAECBAgQIECAAAECBAgQIECAAAECBAgQIECAAAECBAgQIECAAAECBAgQIECAAAECBAgQIECAAAECBAgQIECAAAECBAgQIECAAAECBAgQIECAAAECBAgQIECAAAECBAgQIECAAAECBAgQIECAAAECBAgQIECAAAECBAgQIECAAAECBAgQIECAAAECBAi0nsDtSaqK5adPn56JEye2eLdnn3021dXVmTVr1h5rf+5zn8u4ceNyxhlntHh/BQnsrcBPfvKTzJ49O4sXL97j1fHjx2fatGl573vfu7flG52fMWNGJk2aVLo/P8not11YAQIECBAgQIAAAQIECBAg8BeBAgkCBAgQIECAAAECBAgQIECAAAECBAgQIECAAAECBAgQIECAAAECBAgQIECAAAECBAgQIECAAAECBAgQIECAAAECBAgQIECAAAECBAgQIECAAAECBAgQIECAAAECBAgQIECAAAECBAgQIECAAAECBAgQIECAAAECBAgQIECAAAECBAgQIECAAAECBAgQIECAAAECBAgQIECAAAECBAgQIECAAAECBAgQIECAAIFWE3gmyQeK1VesWJGhQ4e2WLM33ngj1157baqrq7N9+/bd1h09enSmTJmSwYMHt1hfhQi0lMDq1atz/fXXZ968ebst2bVr10ybNi1Tp05Nly5d9rltTU1NKisrS+//NsmR+1zQRQIECBAgQIAAAQIECBAgsItAgQgBAgQIECBAgAABAgQIECBAgAABAgQIECBAgAABAgQIECBAgAABAgQIECBAgAABAgQIECBAgAABAgQIECBAgAABAgQIECBAgAABAgQIECBAgAABAgQIECBAgAABAgQIECBAgAABAgQIECBAgAABAgQIECBAgAABAgQIECBAgAABAgQIECBAgAABAgQIECBAgAABAgQIECBAgAABAgQIECBAgAABAgQIECBAgECrCPRKsrFY+YADDshrr72WumdLfBYtWpRJkyZlw4YNuy132mmnZerUqTn55JNbop0aBFpVYNmyZamurs7999+/2z59+vTJ9ddfn/POO2+fcrzxxhvp1q1b6p4ln/cn+d0+FXSJAAECBAgQIECAAAECBAjsIlAgQoAAAQIECBAgQIAAAQIECBAgQIAAAQIECBAgQIAAAQIECBAgQIAAAQIECBAgQIAAAQIECBAgQIAAAQIECBAgQIAAAQIECBAgQIAAAQIECBAgQIAAAQIECBAgQIAAAQIECBAgQIAAAQIECBAgQIAAAQIECBAgQIAAAQIECBAgQIAAAQIECBAgQIAAAQIECBAgQIAAAQIECBAgQIAAAQIECBAgQIAAAQIECBAg0CoCZye5q1h56NChWbFixdtu9PLLL2fy5Mm5+eabd1trwIABmTp1akaOHPm2eylAoK0FFi5cmGuvvTZr1qzZbesLLrggM2bMyLve9a69jlZZWZmamprSe+ckWbzXhVwgQIAAAQIECBAgQIAAAQK7EShQIUCAAAECBAgQIECAAAECBAgQIECAAAECBAgQIECAAAECBAgQIECAAAECBAgQIECAAAECBAgQIECAAAECBAgQIECAAAECBAgQIECAAAECBAgQIECAAAECBAgQIECAAAECBAgQIECAAAECBAgQIECAAAECBAgQIECAAAECBAgQIECAAAECBAgQIECAAAECBAgQIECAAAECBAgQIECAAAECBAgQIECAAAECBAgQaBWB65JcVqw8ceLETJ8+/W01uuuuuzJ58uSsW7euUZ2/+Zu/ydSpU/PVr371bfVwmUBHEPjOd76T6urqbNq0qVGcvn37ZsaMGfn85z+/V1EnTZpUf6/k87+S/I+9KuIwAQIECBAgQIAAAQIECBDYg0CBDAECBAgQIECAAAECBAgQIECAAAECBAgQIECAAAECBAgQIECAAAECBAgQIECAAAECBAgQIECAAAECBAgQIECAAAECBAgQIECAAAECBAgQIECAAAECBAgQIECAAAECBAgQIECAAAECBAgQIECAAAECBAgQIECAAAECBAgQIECAAAECBAgQIECAAAECBAgQIECAAAECBAgQIECAAAECBAgQIECAAAECBAgQIECAQKsILE3y8WLlBQsWZOTIkfvU6JVXXsmkSZMyZ86c3d6fOnVq6tY73vGOfarvEoGOKPDqq6+muro63/rWt3Ybb/z48Zk+fXq6devWrPh33HFHRo0aVXp2WZKTm3XZIQIECBAgQIAAAQIECBAg0IRAgRABAgQIECBAgAABAgQIECBAgAABAgQIECBAgAABAgQIECBAgAABAgQIECBAgAABAgQIECBAgAABAgQIECBAgAABAgQIECBAgAABAgQIECBAgAABAgQIECBAgAABAgQIECBAgAABAgQIECBAgAABAgQIECBAgAABAgQIECBAgAABAgQIECBAgAABAgQIECBAgAABAgQIECBAgAABAgQIECBAgAABAgQIECBAgECrCPxXkoOLldeuXZuKioq9bvSv//qvmTRpUmpraxvdHTJkSKZPn55hw4btdV0XCOwvAjU1NZk4cWIee+yxRpH79++fGTNm5FOf+lST49S9Q/369Ss9tzXJO5q86AABAgQIECBAgAABAgQIEGiGQKEZZxwhQIAAAQIECBAgQIAAAQIECBAgQIAAAQIECBAgQIAAAQIECBAgQIAAAQIECBAgQIAAAQIECBAgQIAAAQIECBAgQIAAAQIECBAgQIAAAQIECBAgQIAAAQIECBAgQIAAAQIECBAgQIAAAQIECBAgQIAAAQIECBAgQIAAAQIECBAgQIAAAQIECBAgQIAAAQIECBAgQIAAAQIECBAgQIAAAQIECBAgQIAAAQIECBDYO4EhSR4rXundu3fWr1+/dxWSXHPNNbnyyit3e2/atGn13/sQKBeBur/56urq3Y571VVX5R//8R+bpOjTp082bNhQeu6jSf6zyYsOECBAgAABAgQIECBAgACBJgQKhAgQIECAAAECBAgQIECAAAECBAgQIECAAAECBAgQIECAAAECBAgQIECAAAECBAgQIECAAAECBAgQIECAAAECBAgQIECAAAECBAgQIECAAAECBAgQIECAAAECBAgQIECAAAECBAgQIECAAAECBAgQIECAAAECBAgQIECAAAECBAgQIECAAAECBAgQIECAAAECBAgQIECAAAECBAgQIECAAAECBAgQIECAAAECBFpcYEKSm4pVzz333Nx555171eSLX/xibr311kZ3PvKRj2T69Ok58cQT96qewwQ6g8CyZcsyceLErFq1qtE4Y8eO3e07U3pwxIgRWbRoUenWV5N8tzPYmIEAAQIECBAgQIAAAQIE2leg0L7tdSdAgAABAgQIECBAgAABAgQIECBAgAABAgQIECBAgAABAgQIECBAgAABAgQIECBAgAABAgQIECBAgAABAgQIECBAgAABAgQIECBAgAABAgQIECBAgAABAgQIECBAgAABAgQIECBAgAABAgQIECBAgAABAgQIECBAgAABAgQIECBAgAABAgQIECBAgAABAgQIECBAgAABAgQIECBAgAABAgQIECBAgAABAgQIdEqB25KcX5zs+uuvz5QpU5o16Nq1azN27NgsX7680fnLL7881dXVzarjEIHOLHDZZZel7r3a9XPSSSdl3rx56d27927Hv+GGG/L1r3+99Lt5ScZ0ZiuzESBAgAABAgQIECBAgEDbCBTapo0uBAgQIECAAAECBAgQIECAAAECBAgQIECAAAECBAgQIECAAAECBAgQIECAAAECBAgQIECAAAECBAgQIECAAAECBAgQIECAAAECBAgQIECAAAECBAgQIECAAAECBAgQIECAAAECBAgQIECAAAECBAgQIECAAAECBAgQIECAAAECBAgQIECAAAECBAgQIECAAAECBAgQIECAAAECBAgQIECAAAECBAgQIECAAIGyElidZEBx4ocffjgnnnhikwAPPPBAxowZk+eee67B2Z49e+a2227LmWee2WQNBwiUi8D999+f888/P5s2bWowcp8+fTJv3rzdvnOPPPJITjrppNLza5IMLBczcxIgQIAAAQIECBAgQIBA6wkUWq+0ygQIECBAgAABAgQIECBAgAABAgQIECBAgAABAgQIECBAgAABAgQIECBAgAABAgQIECBAgAABAgQIECBAgAABAgQIECBAgAABAgQIECBAgAABAgQIECBAgAABAgQIECBAgAABAgQIECBAgAABAgQIECBAgAABAgQIECBAgAABAgQIECBAgAABAgQIECBAgAABAgQIECBAgAABAgQIECBAgAABAgQIECBAgACBshX4ryQHF6ffvHlzevTo8ZYYc+bMyVe+8pVGZz72sY9l7ty5Ofroo8sW0+AE9iTw9NNP5/zzz89jjz3W6EjdezNmzJgG+1u2bEnPnj1L97YmeQdhAgQIECBAgAABAgQIECDwdgUKb7eA+wQIECBAgAABAgQIECBAgAABAgQIECBAgAABAgQIECBAgAABAgQIECBAgAABAgQIECBAgAABAgQIECBAgAABAgQIECBAgAABAgQIECBAgAABAgQIECBAgAABAgQIECBAgAABAgQIECBAgAABAgQIECBAgAABAgQIECBAgAABAgQIECBAgAABAgQIECBAgAABAgQIECBAgAABAgQIECBAgAABAgQIECBAgAABAg0E+iapLe707NkzL7zwwlsSzZgxI5MmTWp0ZvTo0Zk7d24OOOAAxAQI7EFg+/btGTNmTO64445GJ2644YZMnjy5wf5hhx2WzZs3l+5VJFkHmAABAgQIECBAgAABAgQIvB2Bwtu57C4BAgQIECBAgAABAgQIECBAgAABAgQIECBAgAABAgQIECBAgAABAgQIECBAgAABAgQIECBAgAABAgQIECBAgAABAgQIECBAgAABAgQIECBAgAABAgQIECBAgAABAgQIECBAgAABAgQIECBAgAABAgQIECBAgAABAgQIECBAgAABAgQIECBAgAABAgQIECBAgAABAgQIECBAgAABAgQIECBAgAABAgQIECBAgEAjgdOS3F/cPeGEE1JTU7NHplmzZuWSSy5p9P0VV1yRq6++Gi8BAs0U+MY3vpHrrruu0em6d2zcuHE794cOHZpHH3209NzpSX7SzDaOESBAgAABAgQIECBAgACB3QoUuBAgQIAAAQIECBAgQIAAAQIECBAgQIAAAQIECBAgQIAAAQIECBAgQIAAAQIECBAgQIAAAQIECBAgQIAAAQIECBAgQIAAAQIECBAgQIAAAQIECBAgQIAAAQIECBAgQIAAAQIECBAgQIAAAQIECBAgQIAAAQIECBAgQIAAAQIECBAgQIAAAQIECBAgQIAAAQIECBAgQIAAAQIECBAgQIAAAQIECBAgQIAAAQIECLSowLgks4oVx44dm1tvvXW3Db7//e/nggsuaPTdD37wg3zxi19s0VCKESgHge9973sZN67uFWz4+Zd/+Zf83d/9Xf1m3XPu3LmlB8YnmV0OPmYkQIAAAQIECBAgQIAAgdYTKLReaZUJECBAgAABAgQIECBAgAABAgQIECBAgAABAgQIECBAgAABAgQIECBAgAABAgQIECBAgAABAgQIECBAgAABAgQIECBAgAABAgQIECBAgAABAgQIECBAgAABAgQIECBAgAABAgQIECBAgAABAgQIECBAgAABAgQIECBAgAABAgQIECBAgAABAgQIECBAgAABAgQIECBAgAABAgQIECBAgAABAgQIECBAgAABAmUpMD3JxOLk11xzTaZNm9YIYt68eRkzZkyj/cWLF+fzn/98WcIZmkBLCPz7v/97PvvZzzYqtXDhwowYMSLXXnttrrjiitLvZySZ1BK91SBAgAABAgQIECBAgACB8hUolO/oJidAgAABAgQIECBAgAABAgQIECBAgAABAgQIECBAgAABAgQIECBAgAABAgQIECBAgAABAgQIECBAgAABAgQIECBAgAABAgQIECBAgAABAgQIECBAgAABAgQIECBAgAABAgQIECBAgAABAgQIECBAgAABAgQIECBAgAABAgQIECBAgAABAgQIECBAgAABAgQIECBAgAABAgQIECBAgAABAgQIECBAgAABAgQItIrAj5J8ulh5wYIFGTlyZINGCxcubLRXd2B3Z1sloaIEOrlA3btUVVXVaMq77747L7/8ckaNGlX63f9N8plOTmI8AgQIECBAgAABAgQIEGhlgUIr11eeAAECBAgQIECAAAECBAgQIECAAAECBAgQIECAAAECBAgQIECAAAECBAgQIECAAAECBAgQIECAAAECBAgQIECAAAECBAgQIECAAAECBAgQIECAAAECBAgQIECAAAECBAgQIECAAAECBAgQIECAAAECBAgQIECAAAECBAgQIECAAAECBAgQIECAAAECBAgQIECAAAECBAgQIECAAAECBAgQIECAAAECBAgQIFBuAr9K8sHi0D/96U9z/PHH7zR44IEHctpppzUyufXWWzN27NhyszIvgVYT+P73v58LLrigQf2DDjooM2fOzEUXXVS6/+skx7RaEIUJECBAgAABAgQIECBAoCwECmUxpSEJECBAgAABAgQIECBAgAABAgQIECBAgAABAgQIECBAgAABAgQIECBAgAABAgQIECBAgAABAgQIECBAgAABAgQIECBAgAABAgQIECBAgAABAgQIECBAgAABAgQIECBAgAABAgQIECBAgAABAgQIECBAgAABAgQIECBAgAABAgQIECBAgAABAgQIECBAgAABAgQIECBAgAABAgQIECBAgAABAgQIECBAgAABAm0n8HqSA4rt/vSnP6V79+71v77yyisZPHhwnn766QZp5syZkwsvvLDtEupEoEwEbrrpplx66aUNpj3yyCPzzDPPlO69keTAMiExJgECBAgQIECAAAECBAi0kkChleoqS4AAAQIECBAgQIAAAQIECBAgQIAAAQIECBAgQIAAAQIECBAgQIAAAQIECBAgQIAAAQIECBAgQIAAAQIECBAgQIAAAQIECBAgQIAAAQIECBAgQIAAAQIECBAgQIAAAQIECBAgQIAAAQIECBAgQIAAAQIECBAgQIAAAQIECBAgQIAAAQIECBAgQIAAAQIECBAgQIAAAQIECBAgQIAAAQIECBAgQIAAAQIECBAoR4H+SZ4qDv6+970vv/vd73Y6jB07NrfddlsDl+9+97u55JJLytHKzATaROC6667LN77xjQa9/uqv/iqvvvpq6d7RSZ5uk0CaECBAgAABAgQIECBAgECnFCh0yqkMRYAAAQIECBAgQIAAAQIECBAgQIAAAQIECBAgQIAAAQIECBAgQIAAAQIECBAgQIAAAQIECBAgQIAAAQIECBAgQIAAAQIECBAgQIAAAQIECBAgQIAAAQIECBAgQIAAAQIECBAgQIAAAQIECBAgQIAAAQIECBAgQIAAAQIECBAgQIAAAQIECBAgQIAAAQIECBAgQIAAAQIECBAgQIAAAQIECBAgQIAAAQIECBBoH4GzktxdbP3xj388S5curf915syZmTBhQoNUU6ZMyfXXX98+SXUlUEYCl112WVPv2qeSLCkjEqMSIECAAAECBAgQIECAQAsLFFq4nnIECBAgQIAAAQIECBAgQIAAAQIECBAgQIAAAQIECBAgQIAAAQIECBAgQIAAAQIECBAgQIAAAQIECBAgQIAAAQIECBAgQIAAAQIECBAgQIAAAQIECBAgQIAAAQIECBAgQIAAAQIECBAgQIAAAQIECBAgQIAAAQIECBAgQIAAAQIECBAgQIAAAQIECBDj5JJQAAAgAElEQVQgQIAAAQIECBAgQIAAAQIECBAgQIAAAQIECBAgQIAAgXIW+FqSfyoCXHDBBbn55pvz+OOPZ8iQIQ1cTjzxxDz88MPlbGV2Am0qUFlZmZqamj31/Ick327TQJoRIECAAAECBAgQIECAQKcSKHSqaQxDgAABAgQIECBAgAABAgQIECBAgAABAgQIECBAgAABAgQIECBAgAABAgQIECBAgAABAgQIECBAgAABAgQIECBAgAABAgQIECBAgAABAgQIECBAgAABAgQIECBAgAABAgQIECBAgAABAgQIECBAgAABAgQIECBAgAABAgQIECBAgAABAgQIECBAgAABAgQIECBAgAABAgQIECBAgAABAgQIECBAgAABAgQIEGhfge8muaQY4brrrstll12WIUOG5PHHH9+ZrGvXrlm5cmWOPfbY9k2rO4EyEnjiiScyePDgPU08M8mEMuIwKgECBAgQIECAAAECBAi0sEChhespR4AAAQIECBAgQIAAAQIECBAgQIAAAQIECBAgQIAAAQIECBAgQIAAAQIECBAgQIAAAQIECBAgQIAAAQIECBAgQIAAAQIECBAgQIAAAQIECBAgQIAAAQIECBAgQIAAAQIECBAgQIAAAQIECBAgQIAAAQIECBAgQIAAAQIECBAgQIAAAQIECBAgQIAAAQIECBAgQIAAAQIECBAgQIAAAQIECBAgQIAAAQIECBAoZ4EfJ/lkEWDx4sVZtWpVrrnmmgYmt9xyS7785S+Xs5PZCbSLwMyZMzNhwoTd9b6v9N1tl3CaEiBAgAABAgQIECBAgMB+LVDYr9MLT4AAAQIECBAgQIAAAQIECBAgQIAAAQIECBAgQIAAAQIECBAgQIAAAQIECBAgQIAAAQIECBAgQIAAAQIECBAgQIAAAQIECBAgQIAAAQIECBAgQIAAAQIECBAgQIAAAQIECBAgQIAAAQIECBAgQIAAAQIECBAgQIAAAQIECBAgQIAAAQIECBAgQIAAAQIECBAgQIAAAQIECBAgQIAAAQIECBAgQIAAAQIECBDoWALPJPlAMdLDDz+cM844I1u3bt2Z8sILL8ycOXM6VmppCJSRwOjRozN//vxdJ16XpKKMGIxKgAABAgQIECBAgAABAi0sUGjhesoRIECAAAECBAgQIECAAAECBAgQIECAAAECBAgQIECAAAECBAgQIECAAAECBAgQIECAAAECBAgQIECAAAECBAgQIECAAAECBAgQIECAAAECBAgQIECAAAECBAgQIECAAAECBAgQIECAAAECBAgQIECAAAECBAgQIECAAAECBAgQIECAAAECBAgQIECAAAECBAgQIECAAAECBAgQIECAAAECBAgQIECAAAECBMpV4KAk20qHnzx5cm688cadW0cccUQ2bNiQAw88sFyNzE2g3QVefPHFHHvssXnuued2zdJt13e43cMKQIAAAQIECBAgQIAAAQL7jUBhv0kqKAECBAgQIECAAAECBAgQIECAAAECBAgQIECAAAECBAgQIECAAAECBAgQIECAAAECBAgQIECAAAECBAgQIECAAAECBAgQIECAAAECBAgQIECAAAECBAgQIECAAAECBAgQIECAAAECBAgQIECAAAECBAgQIECAAAECBAgQIECAAAECBAgQIECAAAECBAgQIECAAAECBAgQIECAAAECBAgQIECAAAECBAgQIECgYwv0T/JUMWLv3r2zcePG7NixY2fqG2+8MZMmTerYU0hHoAwE6t7FKVOm7Drpx5I8VgbjG5EAAQIECBAgQIAAAQIEWkGg0Ao1lSRAgAABAgQIECBAgAABAgQIECBAgAABAgQIECBAgAABAgQIECBAgAABAgQIECBAgAABAgQIECBAgAABAgQIECBAgAABAgQIECBAgAABAgQIECBAgAABAgQIECBAgAABAgQIECBAgAABAgQIECBAgAABAgQIECBAgAABAgQIECBAgAABAgQIECBAgAABAgQIECBAgAABAgQIECBAgAABAgQIECBAgAABAgQIlKPACUlqioMfccQRef7553c69O3bN7W1teXoYmYCHVKgV69eefbZZ0uz3ZZkbIcMKxQBAgQIECBAgAABAgQIdHiBQodPKCABAgQIECBAgAABAgQIECBAgAABAgQIECBAgAABAgQIECBAgAABAgQIECBAgAABAgQIECBAgAABAgQIECBAgAABAgQIECBAgAABAgQIECBAgAABAgQIECBAgAABAgQIECBAgAABAgQIECBAgAABAgQIECBAgAABAgQIECBAgAABAgQIECBAgAABAgQIECBAgAABAgQIECBAgAABAgQIECBAgAABAgQIECBAYP8Q+O9JfrinqDfddFMmTJiwf0wiJYEyEJg+fXomT55cOukbSd6XZFMZjG9EAgQIECBAgAABAgQIEGhhgUIL11OOAAECBAgQIECAAAECBAgQIECAAAECBAgQIECAAAECBAgQIECAAAECBAgQIECAAAECBAgQIECAAAECBAgQIECAAAECBAgQIECAAAECBAgQIECAAAECBAgQIECAAAECBAgQIECAAAECBAgQIECAAAECBAgQIECAAAECBAgQIECAAAECBAgQIECAAAECBAgQIECAAAECBAgQIECAAAECBAgQIECAAAECBAgQIFCuAl9Ocsvuhu/fv3+eeuqpcnUxN4EOK9C7d+9s3LixNN//THJ5hw0sGAECBAgQIECAAAECBAh0WIFCh00mGAECBAgQIECAAAECBAgQIECAAAECBAgQIECAAAECBAgQIECAAAECBAgQIECAAAECBAgQIECAAAECBAgQIECAAAECBAgQIECAAAECBAgQIECAAAECBAgQIECAAAECBAgQIECAAAECBAgQ+H/s13mMVeX9B+DvYQbEEUFWQUC0gIpFI8EULUpLUVGkpmjqijbVUm3dUarV2KR1rbWKtcW61FZcI+7LTyhqRKyKC1VbFHQUxeqgIIusgjPnl5nEydx7B0W9MHd5TjKB895z3vfzed57/3gJECBAgAABAgQIECBAgAABAgQIECBAgAABAgQIECBAgAABAgQIECBAgAABAgQIECBAgAABAgQIECBAgAABAgQIECgugXMj4tLmIl9//fUxbty44mojLYEyELjqqqti/PjxTZv+JyJ2L4PqKhIgQIAAAQIECBAgQIBAngWSPM9nOgIECBAgQIAAAQIECBAgQIAAAQIECBAgQIAAAQIECBAgQIAAAQIECBAgQIAAAQIECBAgQIAAAQIECBAgQIAAAQIECBAgQIAAAQIECBAgQIAAAQIECBAgQIAAAQIECBAgQIAAAQIECBAgQIAAAQIECBAgQIAAAQIECBAgQIAAAQIECBAgQIAAAQIECBAgQIAAAQIECBAgQIAAAQIECBAgQIAAAQIECBAgQIBAuQpcERFnNVd+6dKlsc0225Sri94EClZg+fLlzf02d4mIeQUbWjACBAgQIECAAAECBAgQKEiBpCBTCUWAAAECBAgQIECAAAECBAgQIECAAAECBAgQIECAAAECBAgQIECAAAECBAgQIECAAAECBAgQIECAAAECBAgQIECAAAECBAgQIECAAAECBAgQIECAAAECBAgQIECAAAECBAgQIECAAAECBAgQIECAAAECBAgQIECAAAECBAgQIECAAAECBAgQIECAAAECBAgQIECAAAECBAgQIECAAAECBAgQIECAAAECBAgQKD6BmyPiuOzY+++/f/zzn/8svjYSEygTgQMOOCCmT5/etO2ZETGxTOqrSYAAAQIECBAgQIAAAQJ5EkjyNI9pCBAgQIAAAQIECBAgQIAAAQIECBAgQIAAAQIECBAgQIAAAQIECBAgQIAAAQIECBAgQIAAAQIECBAgQIAAAQIECBAgQIAAAQIECBAgQIAAAQIECBAgQIAAAQIECBAgQIAAAQIECBAgQIAAAQIECBAgQIAAAQIECBAgQIAAAQIECBAgQIAAAQIECBAgQIAAAQIECBAgQIAAAQIECBAgQIAAAQIECBAgQIAAAQLlLvB/EXFQNsLEiRPj9NNPL3cb/QkUrMBVV10V48ePb5rvnxExsmADC0aAAAECBAgQIECAAAECBSmQFGQqoQgQIECAAAECBAgQIECAAAECBAgQIECAAAECBAgQIECAAAECBAgQIECAAAECBAgQIECAAAECBAgQIECAAAECBAgQIECAAAECBAgQIECAAAECBAgQIECAAAECBAgQIECAAAECBAgQIECAAAECBAgQIECAAAECBAgQIECAAAECBAgQIECAAAECBAgQIECAAAECBAgQIECAAAECBAgQIECAAAECBAgQIECAAAECxSfwQkTsmR37jTfeiP79+xdfG4kJlInA3LlzY8CAAdlt20fEijIhUJMAAQIECBAgQIAAAQIE8iCQ5GEOUxAgQIAAAQIECBAgQIAAAQIECBAgQIAAAQIECBAgQIAAAQIECBAgQIAAAQIECBAgQIAAAQIECBAgQIAAAQIECBAgQIAAAQIECBAgQIAAAQIECBAgQIAAAQIECBAgQIAAAQIECBAgQIAAAQIECBAgQIAAAQIECBAgQIAAAQIECBAgQIAAAQIECBAgQIAAAQIECBAgQIAAAQIECBAgQIAAAQIECBAgQIAAAQIECES8ExF9mkIMGjQoZs+ezYYAgQIXGDhwYMyZM6dpyiMi4q4Cjy0eAQIECBAgQIAAAQIECBSQQFJAWUQhQIAAAQIECBAgQIAAAQIECBAgQIAAAQIECBAgQIAAAQIECBAgQIAAAQIECBAgQIAAAQIECBAgQIAAAQIECBAgQIAAAQIECBAgQIAAAQIECBAgQIAAAQIECBAgQIAAAQIECBAgQIAAAQIECBAgQIAAAQIECBAgQIAAAQIECBAgQIAAAQIECBAgQIAAAQIECBAgQIAAAQIECBAgQIAAAQIECBAgQIAAAQIECBSzwMqI2KppgdNPPz0mTpxYzJ1kJ1AWAmeddVZceeWVTbueGxG/L4vyShIgQIAAAQIECBAgQIBAXgSSvMxiEgIECBAgQIAAAQIECBAgQIAAAQIECBAgQIAAAQIECBAgQIAAAQIECBAgQIAAAQIECBAgQIAAAQIECBAgQIAAAQIECBAgQIAAAQIECBAgQIAAAQIECBAgQIAAAQIECBAgQIAAAQIECBAgQIAAAQIECBAgQIAAAQIECBAgQIAAAQIECBAgQIAAAQIECBAgQIAAAQIECBAgQIAAAQIECBAgQIAAAQIECBAgQIBAeQtURcSqbILLLrsszjnnnPKW0Z5AEQhcccUVMWHChKZJr46IM4oguogECBAgQIAAAQIECBAgUCACSYHkEIMAAQIECBAgQIAAAQIECBAgQIAAAQIECBAgQIAAAQIECBAgQIAAAQIECBAgQIAAAQIECBAgQIAAAQIECBAgQIAAAQIECBAgQIAAAQIECBAgQIAAAQIECBAgQIAAAQIECBAgQIAAAQIECBAgQIAAAQIECBAgQIAAAQIECBAgQIAAAQIECBAgQIAAAQIECBAgQIAAAQIECBAgQIAAAQIECBAgQIAAAQIECBAgUMwCfSLinewCkydPjmOPPbaYe8lOoCwEbrvtthg7dmzTrndFxBFlUV5JAgQIECBAgAABAgQIEMiLQJKXWUxCgAABAgQIECBAgAABAgQIECBAgAABAgQIECBAgAABAgQIECBAgAABAgQIECBAgAABAgQIECBAgAABAgQIECBAgAABAgQIECBAgAABAgQIECBAgAABAgQIECBAgAABAgQIECBAgAABAgQIECBAgAABAgQIECBAgAABAgQIECBAgAABAgQIECBAgAABAgQIECBAgAABAgQIECBAgAABAgQIECBAgAABAgQIEChvgT0j4oVsgsceeyxGjBhR3jLaEygCgSeeeCL7tzozIoYVQXQRCRAgQIAAAQIECBAgQKBABJICySEGAQIECBAgQIAAAQIECBAgQIAAAQIECBAgQIAAAQIECBAgQIAAAQIECBAgQIAAAQIECBAgQIAAAQIECBAgQIAAAQIECBAgQIAAAQIECBAgQIAAAQIECBAgQIAAAQIECBAgQIAAAQIECBAgQIAAAQIECBAgQIAAAQIECBAgQIAAAQIECBAgQIAAAQIECBAgQIAAAQIECBAgQIAAAQIECBAgQIAAAQIECBAgQKCYBQ6KiP/LLjBnzpzYddddi7mX7ATKQuD111/P/q1WR0T/siivJAECBAgQIECAAAECBAjkRSDJyywmIUCAAAECBAgQIECAAAECBAgQIECAAAECBAgQIECAAAECBAgQIECAAAECBAgQIECAAAECBAgQIECAAAECBAgQIECAAAECBAgQIECAAAECBAgQIECAAAECBAgQIECAAAECBAgQIECAAAECBAgQIECAAAECBAgQIECAAAECBAgQIECAAAECBAgQIECAAAECBAgQIECAAAECBAgQIECAAAECBAgQIECAAAECBAiUt8BxEXFzNsHSpUtjm222KW8Z7QkUgcCyZcuiY8eOTZOuioh2RRBdRAIECBAgQIAAAQIECBAoEIGkQHKIQYAAAQIECBAgQIAAAQIECBAgQIAAAQIECBAgQIAAAQIECBAgQIAAAQIECBAgQIAAAQIECBAgQIAAAQIECBAgQIAAAQIECBAgQIAAAQIECBAgQIAAAQIECBAgQIAAAQIECBAgQIAAAQIECBAgQIAAAQIECBAgQIAAAQIECBAgQIAAAQIECBAgQIAAAQIECBAgQIAAAQIECBAgQIAAAQIECBAgQIAAAQIECBAoZoHxEfHH7AJ1dXWRJEkx95KdQFkIrFmzJqqqqrK7+vGWxe4rSYAAAQIECBAgQIAAgfwIOETmx9EsBAgQIECAAAECBAgQIECAAAECBAgQIECAAAECBAgQIECAAAECBAgQIECAAAECBAgQIECAAAECBAgQIECAAAECBAgQIECAAAECBAgQIECAAAECBAgQIECAAAECBAgQIECAAAECBAgQIECAAAECBAgQIECAAAECBAgQIECAAAECBAgQIECAAAECBAgQIECAAAECBAgQIECAAAECBAgQIECAAAECBAgQIECAQHkLXBoR52YTvP3227HjjjuWt4z2BIpA4Omnn4599903O2lSBNFFJECAAAECBAgQIECAAIECEXCILJCNEIMAAQIECBAgQIAAAQIECBAgQIAAAQIECBAgQIAAAQIECBAgQIAAAQIECBAgQIAAAQIECBAgQIAAAQIECBAgQIAAAQIECBAgQIAAAQIECBAgQIAAAQIECBAgQIAAAQIECBAgQIAAAQIECBAgQIAAAQIECBAgQIAAAQIECBAgQIAAAQIECBAgQIAAAQIECBAgQIAAAQIECBAgQIAAAQIECBAgQIAAAQIECBAoaoErI+LM7AazZ8+OQYMGFXUx4QmUg8CUKVPi8MMPz66alEN3HQkQIECAAAECBAgQIEAgPwIOkflxNAsBAgQIECBAgAABAgQIECBAgAABAgQIECBAgAABAgQIECBAgAABAgQIECBAgAABAgQIECBAgAABAgQIECBAgAABAgQIECBAgAABAgQIECBAgAABAgQIECBAgAABAgQIECBAgAABAgQIECBAgAABAgQIECBAgAABAgQIECBAgAABAgQIECBAgAABAgQIECBAgAABAgQIECBAgAABAgQIECBAgAABAgQIECBQ3gJ/joiTswmmT58e++23X3nLaE+gCASuueaaOO2007KTJkUQXUQCBAgQIECAAAECBAgQKBABh8gC2QgxCBAgQIAAAQIECBAgQIAAAQIECBAgQIAAAQIECBAgQIAAAQIECBAgQIAAAQIECBAgQIAAAQIECBAgQIAAAQIECBAgQIAAAQIECBAgQIAAAQIECBAgQIAAAQIECBAgQIAAAQIECBAgQIAAAQIECBAgQIAAAQIECBAgQIAAAQIECBAgQIAAAQIECBAgQIAAAQIECBAgQIAAAQIECBAgQIAAAQIECBAgQIAAgaIWuCEifpbd4Lbbboujjz66qIsJT6AcBM4///y45JJLsqsm5dBdRwIECBAgQIAAAQIECBDIj4BDZH4czUKAAAECBAgQIECAAAECBAgQIECAAAECBAgQIECAAAECBAgQIECAAAECBAgQIECAAAECBAgQIECAAAECBAgQIECAAAECBAgQIECAAAECBAgQIECAAAECBAgQIECAAAECBAgQIECAAAECBAgQIECAAAECBAgQIECAAAECBAgQIECAAAECBAgQIECAAAECBAgQIECAAAECBAgQIECAAAECBAgQIECAAAECBAiUt8DNEXFcNsGVV14ZZ5xxRiRJUt462hMocIGf//znccMNN2Sn9MMt8H0TjwABAgQIECBAgAABAoUk4BBZSLshCwECBAgQIECAAAECBAgQIECAAAECBAgQIECAAAECBAgQIECAAAECBAgQIECAAAECBAgQIECAAAECBAgQIECAAAECBAgQIECAAAECBAgQIECAAAECBAgQIECAAAECBAgQIECAAAECBAgQIECAAAECBAgQIECAAAECBAgQIECAAAECBAgQIECAAAECBAgQIECAAAECBAgQIECAAAECBAgQIECAAAECBAgQIFCsAndGxBHZ4Y855piYNGlStG/fvlh7yU2g5AXSNI0999wzZs+end01KfnyChIgQIAAAQIECBAgQIBA3gQcIvNGaSICBAgQIECAAAECBAgQIECAAAECBAgQIECAAAECBAgQIECAAAECBAgQIECAAAECBAgQIECAAAECBAgQIECAAAECBAgQIECAAAECBAgQIECAAAECBAgQIECAAAECBAgQIECAAAECBAgQIECAAAECBAgQIECAAAECBAgQIECAAAECBAgQIECAAAECBAgQIECAAAECBAgQIECAAAECBAgQIECAAAECBAgQIECgjAXujYgx2f232267ePLJJ6N///5lTKM6gcIWWLlyZXTv3j1WrVqVHTQp7OTSESBAgAABAgQIECBAgEAhCThEFtJuyEKAAAECBAgQIECAAAECBAgQIECAAAECBAgQIECAAAECBAgQIECAAAECBAgQIECAAAECBAgQIECAAAECBAgQIECAAAECBAgQIECAAAECBAgQIECAAAECBAgQIECAAAECBAgQIECAAAECBAgQIECAAAECBAgQIECAAAECBAgQIECAAAECBAgQIECAAAECBAgQIECAAAECBAgQIECAAAECBAgQIECAAAECBAgUq8AjETGqufD33ntvjBkzplh7yU2g5AUeffTRGDWq2Z9vUvLlFSRAgAABAgQIECBAgACBvAk4ROaN0kQECBAgQIAAAQIECBAgQIAAAQIECBAgQIAAAQIECBAgQIAAAQIECBAgQIAAAQIECBAgQIAAAQIECBAgQIAAAQIECBAgQIAAAQIECBAgQIAAAQIECBAgQIAAAQIECBAgQIAAAQIECBAgQIAAAQIECBAgQIAAAQIECBAgQIAAAQIECBAgQIAAAQIECBAgQIAAAQIECBAgQIAAAQIECBAgQIAAAQIECBAgQIBAGQtMj4j9mut/3HHHxc0331zGNKoTKFyBdevWxS9+8Yu46aabmguZFG5yyQgQIECAAAECBAgQIECg0AQcIgttR+QhQIAAAQIECBAgQIAAAQIECBAgQIAAAQIECBAgQIAAAQIECBAgQIAAAQIECBAgQIAAAQIECBAgQIAAAQIECBAgQIAAAQIECBAgQIAAAQIECBAgQIAAAQIECBAgQIAAAQIECBAgQIAAAQIECBAgQIAAAQIECBAgQIAAAQIECBAgQIAAAQIECBAgQIAAAQIECBAgQIAAAQIECBAgQIAAAQIECBAgQIAAAQIEilHgqYjYt7ngvXr1ipkzZ8YOO+xQjL1kJlDSAv/973/jgAMOiJqamuZ6JiVdXjkCBAgQIECAAAECBAgQyKuAQ2ReOU1GgAABAgQIECBAgAABAgQIECBAgAABAgQIECBAgAABAgQIECBAgAABAgQIECBAgAABAgQIECBAgAABAgQIECBAgAABAgQIECBAgAABAgQIECBAgAABAgQIECBAgAABAgQIECBAgAABAgQIECBAgAABAgQIECBAgAABAgQIECBAgAABAgQIECBAgAABAgQIECBAgAABAgQIECBAgAABAgQIECBAgAABAgQIlKnAcxExpLnuSZLE73//+5gwYUKZ0qhNoHAFLrzwwvjNb36zoYBJ4SaXjAABAgQIECBAgAABAgQKTcAhstB2RB4CBAgQIECAAAECBAgQIECAAAECBAgQIECAAAECBAgQIECAAAECBAgQIECAAAECBAgQIECAAAECBAgQIECAAAECBAgQIECAAAECBAgQIECAAAECBAgQIECAAAECBAgQIECAAAECBAgQIECAAAECBAgQIECAAAECBAgQIECAAAECBAgQIECAAAECBAgQIECAAAECBAgQIECAAAECBAgQIECAAAECBAgQIECgGAX+HRF7bCh4z549Y+7cudGuXbti7CYzgZIU+PDDD2PEiBExZ86cDfVLSrK4UgQIECBAgAABAgQIECCwSQQcIjcJq0kJECBAgAABAgQIECBAgAABAgQIECBAgAABAgQIECBAgAABAgQIECBAgAABAgQIECBAgAABAgQIECBAgAABAgQIECBAgAABAgQIECBAgAABAgQIECBAgAABAgQIECBAgAABAgQIECBAgAABAgQIECBAgAABAgQIECBAgAABAgQIECBAgAABAgQIECBAgAABAgQIECBAgAABAgQIECBAgAABAgQIECBAgACBMhOYExG7flHnyZMnx7HHHltmLOoSKFyBiy++OC644IJI03RDIZPCTS8ZAQIECBAgQIAAAQIECBSagENkoe2IPAQIECBAgFYnA5gAACAASURBVAABAgQIECBAgAABAgQIECBAgAABAgQIECBAgAABAgQIECBAgAABAgQIECBAgAABAgQIECBAgAABAgQIECBAgAABAgQIECBAgAABAgQIECBAgAABAgQIECBAgAABAgQIECBAgAABAgQIECBAgAABAgQIECBAgAABAgQIECBAgAABAgQIECBAgAABAgQIECBAgAABAgQIECBAgAABAgQIECBAgEAxClRHRN8vCj548OCYNm1adO7cuRj7yUygpASWL18e/fv3j0WLFn1Rr6SkSitDgAABAgQIECBAgAABAptUwCFyk/KanAABAgQIECBAgAABAgQIECBAgAABAgQIECBAgAABAgQIECBAgAABAgQIECBAgAABAgQIECBAgAABAgQIECBAgAABAgQIECBAgAABAgQIECBAgAABAgQIECBAgAABAgQIECBAgAABAgQIECBAgAABAgQIECBAgAABAgQIECBAgAABAgQIECBAgAABAgQIECBAgAABAgQIECBAgAABAgQIECBAgAABAgQIECgTgQUR0Tu7a4cOHWL58uWNwxMnTozTTz+9TEjUJFC4Atdcc02cdtppjQF79+4d7733XnbgpHAbSEaAAAECBAgQIECAAAEChSbgEFloOyIPAQIECBAgQIAAAQIECBAgQIAAAQIECBAgQIAAAQIECBAgQIAAAQIECBAgQIAAAQIECBAgQIAAAQIECBAgQIAAAQIECBAgQIAAAQIECBAgQIAAAQIECBAgQIAAAQIECBAgQIAAAQIECBAgQIAAAQIECBAgQIAAAQIECBAgQIAAAQIECBAgQIAAAQIECBAgQIAAAQIECBAgQIAAAQIECBAgQIAAAQIECBAgUIwCH0ZEt+zgZ555Zlx11VWNw7vssks8/fTT0blz52LsKDOBkhB48803Y+TIkTF//vzGPhdeeGFccMEF2f2SkiisBAECBAgQIECAAAECBAhsFgGHyM3CbBECBAgQIECAAAECBAgQIECAAAECBAgQIECAAAECBAgQIECAAAECBAgQIECAAAECBAgQIECAAAECBAgQIECAAAECBAgQIECAAAECBAgQIECAAAECBAgQIECAAAECBAgQIECAAAECBAgQIECAAAECBAgQIECAAAECBAgQIECAAAECBAgQIECAAAECBAgQIECAAAECBAgQIECAAAECBAgQIECAAAECBAgQIECgxAWWRsQ22R3ffPPNGDZsWNTU1DR+dNppp8XVV19d4hzqEShcgeOPPz7+/ve/Nwbs3LlzVFdXR8eOHbNDJ4XbQjICBAgQIECAAAECBAgQKDQBh8hC2xF5CBAgQIAAAQIECBAgQIAAAQIECBAgQIAAAQIECBAgQIAAAQIECBAgQIAAAQIECBAgQIAAAQIECBAgQIAAAQIECBAgQIAAAQIECBAgQIAAAQIECBAgQIAAAQIECBAgQIAAAQIECBAgQIAAAQIECBAgQIAAAQIECBAgQIAAAQIECBAgQIAAAQIECBAgQIAAAQIECBAgQIAAAQIECBAgQIAAAQIECBAgQIAAgWIUWB0RW2YHT9M0Jk6cGGeeeWbjR5WVlfHoo4/GfvvtV4w9ZSZQ1AJ33HFHjBs3LlatWtXQo1WrVnHJJZfEOeecE0mSZHfLGSjq8sITIECAAAECBAgQIECAwCYVcIjcpLwmJ0CAAAECBAgQIECAAAECBAgQIECAAAECBAgQIECAAAECBAgQIECAAAECBAgQIECAAAECBAgQIECAAAECBAgQIECAAAECBAgQIECAAAECBAgQIECAAAECBAgQIECAAAECBAgQIECAAAECBAgQIECAAAECBAgQIECAAAECBAgQIECAAAECBAgQIECAAAECBAgQIECAAAECBAgQIECAAAECBAgQIECAAAECBMpE4LOIqMjumqZprFmzJg455JB47LHHGj/u169fPPLII7HTTjuVCY+aBFpeYPHixTF48OBYsGBBY5gRI0bE1KlTo7KyMpIkyQ6ZM9DyLSQgQIAAAQIECBAgQIAAgUIVcIgs1J2RiwABAgQIECBAgAABAgQIECBAgAABAgQIECBAgAABAgQIECBAgAABAgQIECBAgAABAgQIECBAgAABAgQIECBAgAABAgQIECBAgAABAgQIECBAgAABAgQIECBAgAABAgQIECBAgAABAgQIECBAgAABAgQIECBAgAABAgQIECBAgAABAgQIECBAgAABAgQIECBAgAABAgQIECBAgAABAgQIECBAgAABAgQIECgWgcqIWN9c2DRNG4Zrampi8ODBDf9+fh122GExZcqUSJKkWHrKSaBoBdauXRtjx46Ne+65p7FD37594/HHH48+ffo0jDXzW/TjLNodF5wAAQIECBAgQIAAAQKbX8AhcvObW5EAAQIECBAgQIAAAQIECBAgQIAAAQIECBAgQIAAAQIECBAgQIAAAQIECBAgQIAAAQIECBAgQIAAAQIECBAgQIAAAQIECBAgQIAAAQIECBAgQIAAAQIECBAgQIAAAQIECBAgQIAAAQIECBAgQIAAAQIECBAgQIAAAQIECBAgQIAAAQIECBAgQIAAAQIECBAgQIAAAQIECBAgQIAAAQIECBAgQIAAAQIECBAoLYGqiFjVXKU0TRuHb7nllhg3blx8+umnDWOtW7eOSy+9NM4666zS0tCGQAEKnHfeeQ2/t8+vtm3bxkMPPRT77bdf41iSJNnJcwYKsJpIBAgQIECAAAECBAgQIFAgAg6RBbIRYhAgQIAAAQIECBAgQIAAAQIECBAgQIAAAQIECBAgQIAAAQIECBAgQIAAAQIECBAgQIAAAQIECBAgQIAAAQIECBAgQIAAAQIECBAgQIAAAQIECBAgQIAAAQIECBAgQIAAAQIECBAgQIAAAQIECBAgQIAAAQIECBAgQIAAAQIECBAgQIAAAQIECBAgQIAAAQIECBAgQIAAAQIECBAgQIAAAQIECBAgQIAAAQIlIZA2bZGmGbcxduzYuO222xofqaqqiilTpsSoUaNKorwSBApR4O67745jjjkm1q1b1xAvSZIYP358XHHFFRlx68ezrpyBQuwnEwECBAgQIECAAAECBAgUhoBDZGHsgxQECBAgQIAAAQIECBAgQIAAAQIECBAgQIAAAQIECBAgQIAAAQIECBAgQIAAAQIECBAgQIAAAQIECBAgQIAAAQIECBAgQIAAAQIECBAgQIAAAQIECBAgQIAAAQIECBAgQIAAAQIECBAgQIAAAQIECBAgQIAAAQIECBAgQIAAAQIECBAgQIAAAQIECBAgQIAAAQIECBAgQIAAAQIECBAgQIAAAQIECBAgQIBAaQikTWukacZtLF26NA455JB4+umnGx/r0KFDTJ48uWHcRYBAfgUefvjhOPTQQ2P9+vWNEx988MExZcqU2HLLLTMWS5Ike/GcgfymMxsBAgQIECBAgAABAgQIlJKAQ2Qp7aYuBAgQIECAAAECBAgQIECAAAECBAgQIECAAAECBAgQIECAAAECBAgQIECAAAECBAgQIECAAAECBAgQIECAAAECBAgQIECAAAECBAgQIECAAAECBAgQIECAAAECBAgQIECAAAECBAgQIECAAAECBAgQIECAAAECBAgQIECAAAECBAgQIECAAAECBAgQIECAAAECBAgQIECAAAECBAgQIECAAAECBAgQIECAQEsLpE0DpGnGbcNHixcvju985zsxf/78xkf79OkTkydPjmHDhrV0fusTKBmBBx98MMaNGxcfffRRY6f+/fvHAw88EAMGDMjpmSRJ9ljOQMngKEKAAAECBAgQIECAAAECeRdwiMw7qQkJECBAgAABAgQIECBAgAABAgQIECBAgAABAgQIECBAgAABAgQIECBAgAABAgQIECBAgAABAgQIECBAgAABAgQIECBAgAABAgQIECBAgAABAgQIECBAgAABAgQIECBAgAABAgQIECBAgAABAgQIECBAgAABAgQIECBAgAABAgQIECBAgAABAgQIECBAgAABAgQIECBAgAABAgQIECBAgAABAgQIECBAgACBMhZIm3ZP04zbxo9mzZoVY8aMiZqamsaxXr16xbRp02LXXXctYz7VCeRHYObMmXHkkUfGBx980DhhkiRRPz506NBmF6n/POvKGchPOrMQIECAAAECBAgQIECAQCkKOESW4q7qRIAAAQIECBAgQIAAAQIECBAgQIAAAQIECBAgQIAAAQIECBAgQIAAAQIECBAgQIAAAQIECBAgQIAAAQIECBAgQIAAAQIECBAgQIAAAQIECBAgQIAAAQIECBAgQIAAAQIECBAgQIAAAQIECBAgQIAAAQIECBAgQIAAAQIECBAgQIAAAQIECBAgQIAAAQIECBAgQIAAAQIECBAgQIAAAQIECBAgQIAAAQIECLSUQNp04TTNuM3I9Pzzz8fo0aNj0aJFjePbb7993H777TF06NCWym9dAkUvMGvWrDjwwANj2bJljV26devW8NsaMWLEBvslSZL9Wc5A0eMoQIAAAQIECBAgQIAAAQKbTMAhcpPRmpgAAQIECBAgQIAAAQIECBAgQIAAAQIECBAgQIAAAQIECBAgQIAAAQIECBAgQIAAAQIECBAgQIAAAQIECBAgQIAAAQIECBAgQIAAAQIECBAgQIAAAQIECBAgQIAAAQIECBAgQIAAAQIECBAgQIAAAQIECBAgQIAAAQIECBAgQIAAAQIECBAgQIAAAQIECBAgQIAAAQIECBAgQIAAAQIECBAgQIAAAQIECBAoQ4G0aec0zbjN4Zg5c2aMGTMmPv7448bP+vXrFzfccEN8//vfL0M+lQl8M4GHHnooTjnllFiwYEHjRJ07d45bbrklDjrooC+cPEmS7M9zBr5ZOm8TIECAAAECBAgQIECAQCkLOESW8u7qRoAAAQIECBAgQIAAAQIECBAgQIAAAQIECBAgQIAAAQIECBAgQIAAAQIECBAgQIAAAQIECBAgQIAAAQIECBAgQIAAAQIECBAgQIAAAQIECBAgQIAAAQIECBAgQIAAAQIECBAgQIAAAQIECBAgQIAAAQIECBAgQIAAAQIECBAgQIAAAQIECBAgQIAAAQIECBAgQIAAAQIECBAgQIAAAQIECBAgQIAAAQIECGxugbTpgmmacdtslvvvvz+OP/74WLp0aePnnTp1iuuvvz4OO+ywzZ3fegSKVuC2226LM888MxYtWtTYoU2bNvHAAw/EgQce+KW9kiTJfiZn4Esn8QABAgQIECBAgAABAgQIlK2AQ2TZbr3iBAgQIECAAAECBAgQIECAAAECBAgQIECAAAECBAgQIECAAAECBAgQIECAAAECBAgQIECAAAECBAgQIECAAAECBAgQIECAAAECBAgQIECAAAECBAgQIECAAAECBAgQIECAAAECBAgQIECAAAECBAgQIECAAAECBAgQIECAAAECBAgQIECAAAECBAgQIECAAAECBAgQIECAAAECBAgQIECAAAECBAgQIECAwCYQSJvOmaYZtxtcbvr06TFmzJhYtWpV4zOVlZVx9tlnx0UXXRQVFRWbIKopCZSGQF1dXZx77rnxhz/8IaPQVlttFbfcckvDb2tjriRJsh/LGdiYeTxDgAABAgQIECBAgAABAuUp4BBZnvuuNQECBAgQIECAAAECBAgQIECAAAECBAgQIECAAAECBAgQIECAAAECBAgQIECAAAECBAgQIECAAAECBAgQIECAAAECBAgQIECAAAECBAgQIECAAAECBAgQIECAAAECBAgQIECAAAECBAgQIECAAAECBAgQIECAAAECBAgQIECAAAECBAgQIECAAAECBAgQIECAAAECBAgQIECAAAECBAgQIECAAAECBAgQILBpBNKm06Zpxu0XrvjII4/E8ccfHx999FHjcxUVFTFmzJi49tpro0uXLpsmsVkJFLHAihUr4tRTT42bb745o0XXrl3jr3/9axx66KEb3S5JkuxncwY2ejIPEiBAgAABAgQIECBAgEDZCThElt2WK0yAAAECBAgQIECAAAECBAgQIECAAAECBAgQIECAAAECBAgQIECAAAECBAgQIECAAAECBAgQIECAAAECBAgQIECAAAECBAgQIECAAAECBAgQIECAAAECBAgQIECAAAECBAgQIECAAAECBAgQIECAAAECBAgQIECAAAECBAgQIECAAAECBAgQIECAAAECBAgQIECAAAECBAgQIECAAAECBAgQIECAAAECBAhsQoG06dxpmnH7pcvOnDkzjj/++Kiurs54dvjw4XHDDTdE3759v3QODxAoF4E33ngjxo4dGy+88EJG5R133DHuuOOOGDJkyFeiSJIk+/mcga80oYcJECBAgAABAgQIECBAoKwEHCLLaruVJUCAAAECBAgQIECAAAECBAgQIECAAAECBAgQIECAAAECBAgQIECAAAECBAgQIECAAAECBAgQIECAAAECBAgQIECAAAECBAgQIECAAAECBAgQIECAAAECBAgQIECAAAECBAgQIECAAAECBAgQIECAAAECBAgQIECAAAECBAgQIECAAAECBAgQIECAAAECBAgQIECAAAECBAgQIECAAAECBAgQIECAAAECBDaxQNp0/jTNuN2opZcsWRInnXRSTJkyJeP59u3bx+WXXx4nnHBCVFZWbtRcHiJQigK1tbUxceLEuOSSS6L+99L0Ouqoo+LKK6+M7t27f+XqSZJkv5Mz8JUn9QIBAgQIECBAgAABAgQIlI2AQ2TZbLWiBAgQIECAAAECBAgQIECAAAECBAgQIECAAAECBAgQIECAAAECBAgQIECAAAECBAgQIECAAAECBAgQIECAAAECBAgQIECAAAECBAgQIECAAAECBAgQIECAAAECBAgQIECAAAECBAgQIECAAAECBAgQIECAAAECBAgQIECAAAECBAgQIECAAAECBAgQIECAAAECBAgQIECAAAECBAgQIECAAAECBAgQIECAwGYQSJuukaYZtxu9/Nq1a+O8886L6667LlavXt34XmVlZRxxxBHxq1/9KnbfffeNns+DBEpFYO7cuQ3f/6lTp8b69esba22xxRZxzjnnxPjx46NDhw5fq26SJNnv5Qx8rYm9RIAAAQIECBAgQIAAAQJlIeAQWRbbrCQBAgQIECBAgAABAgQIECBAgAABAgQIECBAgAABAgQIECBAgAABAgQIECBAgAABAgQIECBAgAABAgQIECBAgAABAgQIECBAgAABAgQIECBAgAABAgQIECBAgAABAgQIECBAgAABAgQIECBAgAABAgQIECBAgAABAgQIECBAgAABAgQIECBAgAABAgQIECBAgAABAgQIECBAgAABAgQIECBAgAABAgQIECCwmQTSpuukacbtV45w4403xllnnRWffPJJxrs77LBDXHrppXHkkUd+5Tm9QKBYBe68884455xzYsGCBRkVOnToEBdddFGccsop36hakiTZ7+cMfKMFvEyAAAECBAgQIECAAAECJS3gEFnS26scAQIECBAgQIAAAQIECBAgQIAAAQIECBAgQIAAAQIECBAgQIAAAQIECBAgQIAAAQIECBAgQIAAAQIECBAgQIAAAQIECBAgQIAAAQIECBAgQIAAAQIECBAgQIAAAQIECBAgQIAAAQIECBAgQIAAAQIECBAgQIAAAQIECBAgQIAAAQIECBAgQIAAAQIECBAgQIAAAQIECBAgQIAAAQIECBAgQIAAAQIECBAgsJkF0qbrpWnG7deK8vrrr8f48eNj6tSpOe+PHj06Lr/88hgwYMDXmttLBIpB4I033oiTTz45Hn/88cj+Tf3gBz+ISZMmxc477/yNqyRJkj1HzsA3XsQEBAgQIECAAAECBAgQIFCyAg6RJbu1ihEgQIAAAQIECBAgQIAAAQIECBAgQIAAAQIECBAgQIAAAQIECBAgQIAAAQIECBAgQIAAAQIECBAgQIAAAQIECBAgQIAAAQIECBAgQIAAAQIECBAgQIAAAQIECBAgQIAAAQIECBAgQIAAAQIECBAgQIAAAQIECBAgQIAAAQIECBAgQIAAAQIECBAgQIAAAQIECBAgQIAAAQIECBAgQIAAAQIECBAgQIAAAQItIJA2XTNNM26/dpzVq1fHn//857jwwgtj5cqVGfP0798/xo8fH4cffnh06tTpa6/hRQKFJrBixYq46aab4k9/+lO8/fbbGfF69uwZv/zlL+Pkk0+ODh065CV6kiTZ8+QM5GUhkxAgQIAAAQIECBAgQIBASQo4RJbktipFgAABAgQIECBAgAABAgQIECBAgAABAgQIECBAgAABAgQIECBAgAABAgQIECBAgAABAgQIECBAgAABAgQIECBAgAABAgQIECBAgAABAgQIECBAgAABAgQIECBAgAABAgQIECBAgAABAgQIECBAgAABAgQIECBAgAABAgQIECBAgAABAgQIECBAgAABAgQIECBAgAABAgQIECBAgAABAgQIECBAgAABAgQItJBA2nTdNM24/caR/vWvf8Xpp58eL730Us5cw4YNi/POOy9Gjhz5jdcxAYGWFKitrY1p06bF7373u5g1a1ZOlL333juuuuqqGDJkSF5jJkmSPV/OQF4XNBkBAgQIECBAgAABAgQIlJSAQ2RJbacyBAgQIECAAAECBAgQIECAAAECBAgQIECAAAECBAgQIECAAAECBAgQIECAAAECBAgQIECAAAECBAgQIECAAAECBAgQIECAAAECBAgQIECAAAECBAgQIECAAAECBAgQIECAAAECBAgQIECAAAECBAgQIECAAAECBAgQIECAAAECBAgQIECAAAECBAgQIECAAAECBAgQIECAAAECBAgQIECAAAECBAgQIECAQAsLpE3XT9OM27xEW7NmTUyaNCl++9vfxooVKzLmTJIk9t1335gwYUKMHj06L+uZhMDmEqirq4sHHnggLr744njppZdylu3cuXOce+65MX78+GjVqlXeY9X/frKunIG8L2pCAgQIECBAgAABAgQIECgZAYfIktlKRQgQIECAAAECBAgQIECAAAECBAgQIECAAAECBAgQIECAAAECBAgQIECAAAECBAgQIECAAAECBAgQIECAAAECBAgQIECAAAECBAgQIECAAAECBAgQIECAAAECBAgQIECAAAECBAgQIECAAAECBAgQIECAAAECBAgQIECAAAECBAgQIECAAAECBAgQIECAAAECBAgQIECAAAECBAgQIECAAAECBAgQIECAAIECEEibZkjTjNu8xvv3v/8dEyZMiBkzZsRnn32WMXdVVVWMGTMmfv3rX8cuu+wSFRUVeV3bZATyLVD/Pb722mvjwQcfjDVr1mRMv8UWW8SBBx7Y8H0fOnRovpdunC9Jkuy5cwY22eImJkCAAAECBAgQIECAAIGiF3CILPotVIAAAQIECBAgQIAAAQIECBAgQIAAAQIECBAgQIAAAQIECBAgQIAAAQIECBAgQIAAAQIECBAgQIAAAQIECBAgQIAAAQIECBAgQIAAAQIECBAgQIAAAQIECBAgQIAAAQIECBAgQIAAAQIECBAgQIAAAQIECBAgQIAAAQIECBAgQIAAAQIECBAgQIAAAQIECBAgQIAAAQIECBAgQIAAAQIECBAgQIAAAQIECBAoIIG0aZY0zbjNe8z6+SdPnhyXXXZZzJ07N2f+rbfeOo477rg4++yzY4cddsj7+iYk8E0Fqqur4+qrr46bbropVq9enTNd796946KLLopjjjkmKioqvulyX/h+kiTZn+cMbNIAJidAgAABAgQIECBAgACBohZwiCzq7ROeAAECBAgQIECAAAECBAgQIECAAAECBAgQIECAAAECBAgQIECAAAECBAgQIECAAAECBAgQIECAAAECBAgQIECAAAECBAgQIECAAAECBAgQIECAAAECBAgQIECAAAECBAgQIECAAAECBAgQIECAAAECBAgQIECAAAECBAgQIECAAAECBAgQIECAAAECBAgQIECAAAECBAgQIECAAAECBAgQIECAAAECBAgQKDCBtGmeNM243WRR169fH//4xz/ij3/8Y8ybNy9nnTZt2sTBBx8cJ554YowcOXKT5TAxgY0RqP++Pv744zFp0qSYPn16rF27Nue1fv36xYQJE+InP/lJbLHFFhsz7Td+JkmS7DlyBr7xIiYgQIAAAQIECBAgQIAAgZIVcIgs2a1VjAABAgQIECBAgAABAgQIECBAgAABAgQIECBAgAABAgQIECBAgAABAgQIECBAgAABAgQIECBAgAABAgQIECBAgAABAgQIECBAgAABAgQIECBAgAABAgQIECBAgAABAgQIECBAgAABAgQIECBAgAABAgQIECBAgAABAgQIECBAgAABAgQIECBAgAABAgQIECBAgAABAgQIECBAgAABAgQIECBAgAABAgQIEGgBgbTpmmmacbvJ47z11ltx8803x9/+9rf44IMPctZr3759DB8+PE444YTYZ599omPHjps8kwUIfC6wbNmymDp1atx+++0xY8aM+OSTT3JwOnXqFKeeemqceOKJ0aNHj82KlyRJ9no5A5s1kMUIECBAgAABAgQIECBAoKgEHCKLaruEJUCAAAECBAgQIECAAAECBAgQIECAAAECBAgQIECAAAECBAgQIECAAAECBAgQIECAAAECBAgQIECAAAECBAgQIECAAAECBAgQIECAAAECBAgQIECAAAECBAgQIECAAAECBAgQIECAAAECBAgQIECAAAECBAgQIECAAAECBAgQIECAAAECBAgQIECAAAECBAgQIECAAAECBAgQIECAAAECBAgQIECAAAECBApcIG2aL00zbjdb9Ndeey0uvPDCuOuuu6Kuri5n3SRJYq+99oqTTjopDjvssNhqq602WzYLlZ/A8uXLee7VxQAAIABJREFU4/7774+//OUv8cILLzQL0LZt2zj88MPj/PPPj5122qlFkOp/F1lXzkCLBLMoAQIECBAgQIAAAQIECBSFgENkUWyTkAQIECBAgAABAgQIECBAgAABAgQIECBAgAABAgQIECBAgAABAgQIECBAgAABAgQIECBAgAABAgQIECBAgAABAgQIECBAgAABAgQIECBAgAABAgQIECBAgAABAgQIECBAgAABAgQIECBAgAABAgQIECBAgAABAgQIECBAgAABAgQIECBAgAABAgQIECBAgAABAgQIECBAgAABAgQIECBAgAABAgQIECBAgECRCKRNc6Zpxu1mr1BdXR3XXXdd3HrrrbFw4cJm1+/WrVv88Ic/jKOOOir23XffaNOmzWbPacHSE6j/7j/55JNxxx13xJ133hkrVqxotmT37t3jRz/6UZxxxhmx8847tyhEkiTZ6+cMtGhAixMgQIAAAQIECBAgQIBAQQs4RBb09ghHgAABAgQIECBAgAABAgQIECBAgAABAgQIECBAgAABAgQIECBAgAABAgQIECBAgAABAgQIECBAgAABAgQIECBAgAABAgQIECBAgAABAgQIECBAgAABAgQIECBAgAABAgQIECBAgAABAgQIECBAgAABAgQIECBAgAABAgQIECBAgAABAgQIECBAgAABAgQIECBAgAABAgQIECBAgAABAgQIECBAgAABAgQIFJlA2jRvmmbctkiVurq6+M9//hN33HFH3HfffVFdXR31Y9lXx44dY4899ojjjjsuhg8fHr169YqKiooWyWzR4hSora2N+fPnx9SpU+PBBx+MF198MZYuXZpTJkmS6NGjR5xwwglx9NFHR79+/aKysrLFS9fnyrpyBlo8pAAECBAgQIAAAQIECBAgULACDpEFuzWCESBAgAABAgQIECBAgAABAgQIECBAgAABAgQIECBAgAABAgQIECBAgAABAgQIECBAgAABAgQIECBAgAABAgQIECBAgAABAgQIECBAgAABAgQIECBAgAABAgQIECBAgAABAgQIECBAgAABAgQIECBAgAABAgQIECBAgAABAgQIECBAgAABAgQIECBAgAABAgQIECBAgAABAgQIECBAgAABAgQIECBAgAABAkUokDbNnKYZty1eZ9myZXHdddfFtddeG+++++4G82y77bZx6KGHxk9/+tMYNGhQVFZWtnh2AQpXoP57/vzzz8ett94a99xzT9TU1Hzhd+ukk06Kn/3sZ9GrV6+CKpUkSXaenIGCCiwMAQIECBAgQIAAAQIECBSUgENkQW2HMAQIECBAgAABAgQIECBAgAABAgQIECBAgAABAgQIECBAgAABAgQIECBAgAABAgQIECBAgAABAgQIECBAgAABAgQIECBAgAABAgQIECBAgAABAgQIECBAgAABAgQIECBAgAABAgQIECBAgAABAgQIECBAgAABAgQIECBAgAABAgQIECBAgAABAgQIECBAgAABAgQIECBAgAABAgQIECBAgAABAgQIECBAgECRC6RN86dpxm3BVFu/fn08+OCDMWnSpJgxY0bU1tY2my1Jkujbt2/8+Mc/bvgbNGhQwXQQpOUFXnnllZgyZUrcfffdMW/evA0Gat26dQwbNizGjRsXhxxySGy55ZYtH76ZBPXf96wrZ6AggwtFgAABAgQIECBAgAABAgUh4BBZENsgBAECBAgQIECAAAECBAgQIECAAAECBAgQIECAAAECBAgQIECAAAECBAgQIECAAAECBAgQIECAAAECBAgQIECAAAECBAgQIECAAAECBAgQIECAAAECBAgQIECAAAECBAgQIECAAAECBAgQIECAAAECBAgQIECAAAECBAgQIECAAAECBAgQIECAAAECBAgQIECAAAECBAgQIECAAAECBAgQIECAAAECBAgQIFAiAmnTHmmacVtwFZcvXx6zZs2K66+/PmbOnBmLFy+Ourq6nJxJkkTPnj1j2LBhceihh8Zuu+0WvXr1iqqqqoLrJNCmE1i5cmUsWLCg4Tszffr0mDFjRtTU1ERz3/NWrVpFjx49Yu+9945jjjkmhg8fHh06dNh04fIwc/33POvKGcjDMqYgQIAAAQIECBAgQIAAgRIVcIgs0Y1ViwABAgQIECBAgAABAgQIECBAgAABAgQIECBAgAABAgQIECBAgAABAgQIECBAgAABAgQIECBAgAABAgQIECBAgAABAgQIECBAgAABAgQIECBAgAABAgQIECBAgAABAgQIECBAgAABAgQIECBAgAABAgQIECBAgAABAgQIECBAgAABAgQIECBAgAABAgQIECBAgAABAgQIECBAgAABAgQIECBAgAABAgQIEGgRgbTpqmmacdsigTZ20Xnz5sU999wTd999d7z66qtRW1u7wVd79OgRQ4cOjYMOOii+973vxQ477BAVFRUbu5Tnikig/js8f/78mDZtWjz88MPx3HPPxZIlS76wwaBBg+Lwww+PsWPHRq9evYqmbZIk2VlzBoqmjKAECBAgQIAAAQIECBAgsNkFHCI3O7kFCRAgQIAAAQIECBAgQIAAAQIECBAgQIAAAQIECBAgQIAAAQIECBAgQIAAAQIECBAgQIAAAQIECBAgQIAAAQIECBAgQIAAAQIECBAgQIAAAQIECBAgQIAAAQIECBAgQIAAAQIECBAgQIAAAQIECBAgQIAAAQIECBAgQIAAAQIECBAgQIAAAQIECBAgQIAAAQIECBAgQIAAAQIECBAgQIAAAQIECBAgQIAAgRIWSJt2S9OM26Kp/cEHH8SNN94Y9957b7z66qvxRT1atWoVXbt2jVGjRsWIESPigAMOaLh3Fa/AO++8E88++2w88cQT8dRTT0V1dXXU1dVtsFBFRUUMHjw4Ro8eHWPGjImBAwcWZfkkSbJz5wwUZTGhCRAgQIAAAQIECBAgQGCzCDhEbhZmixAgQIAAAQIECBAgQIAAAQIECBAgQIAAAQIECBAgQIAAAQIECBAgQIAAAQIECBAgQIAAAQIECBAgQIAAAQIECBAgQIAAAQIECBAgQIAAAQIECBAgQIAAAQIECBAgQIAAAQIECBAgQIAAAQIECBAgQIAAAQIECBAgQIAAAQIECBAgQIAAAQIECBAgQIAAAQIECBAgQIAAAQIECBAgQIAAAQIECBAgQIAAAQJlIpA27ZmmGbdFRVCf/X//+19MnTo1br311qipqYmFCxfGihUrNthj6623ju233z6+/e1vx/777x+DBg2K7t27R9euXaNNmzZF1b9cwn766aexePHieOutt2L27Nnx4osvxquvvhrvvPPOBvc6SZKoqqqKbt26xfDhw2PUqFExdOjQ2HbbbaP+s2K9mslevGWKdRPkJkCAAAECBAgQIECAQBELOEQW8eaJToAAAQIECBAgQIAAAQIECBAgQIAAAQIECBAgQIAAAQIECBAgQIAAAQIECBAgQIAAAQIECBAgQIAAAQIECBAgQIAAAQIECBAgQIAAAQIECBAgQIAAAQIECBAgQIAAAQIECBAgQIAAAQIECBAgQIAAAQIECBAgQIAAAQIECBAgQIAAAQIECBAgQIAAAQIECBAgQIAAAQIECBAgQIAAAQIECBAgQIAAAQIECBScQNo0UZpm3BZc2K8SaOXKlfHEE0/EfffdF08++WS8++678WX92rRpE/369Yvvfve7MXz48Nhrr71ixx13jCRJvsrSns2zQF1dXcyfPz+eeeaZhj2dNm1aLFy48Ev3sz5Gnz59YuTIkXHIIYfE3nvvHZ06dcpzupabrpnvpS9qy22HlQkQIECAAAECBAgQIFB0Ag6RRbdlAhMgQIAAAQIECBAgQIAAAQIECBAgQIAAAQIECBAgQIAAAQIECBAgQIAAAQIECBAgQIAAAQIECBAgQIAAAQIECBAgQIAAAQIECBAgQIAAAQIECBAgQIAAAQIECBAgQIAAAQIECBAgQIAAAQIECBAgQIAAAQIECBAgQIAAAQIECBAgQIAAAQIECBAgQIAAAQIECBAgQIAAAQIECBAgQIAAAQIECBAgQIAAAQIFLJA2zZamGbcFHPurRaurq4v3338/7rrrrpgxY0bMmjUrPvrooy+dpFWrVrH99tvHnnvuGXvttVcMHDgw9thjj9h2222/9F0PfH2BTz75JJ555pl4+eWX47nnnouXXnqpYb/WrVv3pZN26dKlYa+GDx8eI0aMaNizioqKL32vGB9IkiQ7ds5AMfaSmQABAgQIECBAgAABAgQ2j4BD5OZxtgoBAgQIECBAgAABAgQIECBAgAABAgQIECBAgAABAgQIECBAgAABAgQIECBAgAABAgQIECBAgAABAgQIECBAgAABAgQIECBAgAABAgQIECBAgAABAgQIECBAgAABAgQIECBAgAABAgQIECBAgAABAgQIECBAgAABAgQIECBAgAABAgQIECBAgAABAgQIECBAgAABAgQIECBAgAABAgQIECBAgAABAgQIECBQHgJp05ppmnFbkgLLli2LuXPnxrPPPhtPPfVUw/8//vjjWLFiRXz66afRnEGSJFFVVRVdunSJHj16RPfu3aN3797Rt2/f2HnnnWPbbbeNzp07R8eOHaNt27bRunXrkrTLV6l169bF6tWrY/ny5bFkyZJYtGhRzJ8/P1577bVYsGBBfPDBBw1jNTU1sXbt2g0uW78n7dq1i06dOkXPnj3jgAMOiGHDhsWAAQOiQ4cO+YpbsPPUfy+zrpyBgg0vGAECBAgQIECAAAECBAi0uIBDZItvgQAECBAgQIAAAQIECBAgQIAAAQIECBAgQIAAAQIECBAgQIAAAQIECBAgQIAAAQIECBAgQIAAAQIECBAgQIAAAQIECBAgQIAAAQIECBAgQIAAAQIECBAgQIAAAQIECBAgQIAAAQIECBAgQIAAAQIECBAgQIAAAQIECBAgQIAAAQIECBAgQIAAAQIECBAgQIAAAQIECBAgQIAAAQIECBAgQIAAAQIECBAgQIBACQmkTbukacZtCdXccJX169fHK6+8EjNmzIinnnoqXn755Xjvvffiq1i0bt06unXrFnvttVcMHDgwBgwYEP37948uXbpEp06dol27dmVh2VzJurq6WLNmTSxZsiQ+/vjjqK6ubjCeN29ew7/z58+P2trar+Sz3XbbxT777BN77713g/kee+wRbdu2/UpzlMLDSZJk18gZKIWeOhAgQIAAAQIECBAgQIDAphFwiNw0rmYlQIAAAQIECBAgQIAAAQIECBAgQIAAAQIECBAgQIAAAQIECBAgQIAAAQIECBAgQIAAAQIECBAgQIAAAQIECBAgQIAAAQIECBAgQIAAAQIECBAgQIAAAQIECBAgQIAAAQIECBAgQIAAAQIECBAgQIAAAQIECBAgQIAAAQIECBAgQIAAAQIECBAgQIAAAQIECBAgQIAAAQIECBAgQIAAAQIECBAgQIAAAQIEylMgbVo7TTNuy06kvv/69evjww8/jDfeeCNefPHFeOWVV2LOnDkxf/78WLFixUaZtGrVKlq3bh0VFRVRWVnZ8P+OHTtGly5donPnzg3/du3ateGvZ8+e0a1bt2jXrl307du34fP69wr1qjf67LPPYs2aNfHWW281WC1btizef//9WLhwYSxatCgWL14cS5YsafhbunRprF27tuGdetva2tqoq6vbqHpVVVXRu3fvGDhwYAwZMiSGDh0au+++e7Rt27bBtdyvJEmyCXIGyt1IfwIECBAgQIAAAQIECBDYsIBDpG8HAQIECBAgQIAAAQIECBAgQIAAAQIECBAgQIAAAQIECBAgQIAAAQIECBAgQIAAAQIECBAgQIAAAQIECBAgQIAAAQIECBAgQIAAAQIECBAgQIAAAQIECBAgQIAAAQIECBAgQIAAAQIECBAgQIAAAQIECBAgQIAAAQIECBAgQIAAAQIECBAgQIAAAQIECBAgQIAAAQIECBAgQIAAAQIECBAgQIAAAQIECBAgQCB/AmnTqdI04zZ/qxTpTPUey5Yti/feey+qq6sb/l5//fWYM2dOLF68OJYvXx4rV66MdevWfe2GlZWV8a1vfSvatm0bW265ZeNfVVVVfP631VZbNfy//t+OHTtG+/bto66uLioqKqL+/fq/z/+fPVZ/36pVq6itrY3PPvtsg/+uX78+Pv3000iSJOp7L1y4sKHfqlWrYvXq1Rl/a9asic//6t+pN1q0aNHXNqh/cZtttmno1q1btwaP3XbbLXbZZZfo27dvbL/99g2fuzIF6vcq68oZYEaAAAECBAgQIECAAAECBDYk4BDpu0GAAAECBAgQIECAAAECBAgQIECAAAECBAgQIECAAAECBAgQIECAAAECBAgQIECAAAECBAgQIECAAAECBAgQIECAAAECBAgQIECAAAECBAgQIECAAAECBAgQIECAAAECBAgQIECAAAECBAgQIECAAAECBAgQIECAAAECBAgQIECAAAECBAgQIECAAAECBAgQIECAAAECBAgQIECAAAECBAgQIECAAAECBAgQyJ9A2nSqNM24zd8qJThTTU1NvPjii/HMM8/E7Nmz49VXX42FCxcWTNMkSaJVq1aNf7W1tVFXV9fwVwhXRUVFdO3aNXbbbbcYNGhQDBkyJAYPHhx9+vQphHhFkaF+j7OunIGiKCIkAQIECBAgQIAAAQIECLSIgENki7BblAABAgQIECBAgAABAgQIECBAgAABAgQIECBAgAABAgQIECBAgAABAgQIECBAgAABAgQIECBAgAABAgQIECBAgAABAgQIECBAgAABAgQIECBAgAABAgQIECBAgAABAgQIECBAgAABAgQIECBA4P/ZtfcYuYv7AODfCWtCzCJMjOVzbY7aURqKighOH47BLK1UqqIjSCFChzCKQIIQCG2QQYUEFBCUh4KVtCkkIRIksiNbiWhVOJGn2i6OjWmICSIh0Ko4GFPbMgZbWRMKl0y1J/u0Dzu+Yx93t/tZ6af9zezM9/GZ+2dkEyBAgAABAgQIECBAgAABAgQIECBAgAABAgQIECBAgAABAgQIECBAgAABAgQIECBAgAABAgQIECBAgAABAj0qkGv7yrlu2KMtt7+t3/72t/HWW2/Fr3/963juuefi2WefjR07dsTu3bvHnj179sTPf/7zePXVV6O6th8+s2fPjve///3x3ve+N+bOnRvz5s2LBQsWxMKFC+Okk06K0047LebMmROzZs2Ko446qh9I2t5jSqkxZtNE25MKSIAAAQIECBAgQIAAAQI9I+AS2TNHqRECBAgQIECAAAECBAgQIECAAAECBAgQIECAAAECBAgQIECAAAECBAgQIECAAAECBAgQIECAAAECBAgQIECAAAECBAgQIECAAAECBAgQIECAAAECBAgQIECAAAECBAgQIECAAAECBAgQIECAAAECBAgQIECAAAECBAgQIECAAAECBAgQIECAAAECBAgQIECAAAECBAgQIECAAAECBAgQIECAAAECBAgQIEBgGgjk2hpyrhtOg/JmdglVzx07dsT+/ftj3759sXfv3rHvV199Nfbs2TM2Pvi89tprY+veeOON+PWvfx1vvvnm2FN9r1QqUwbx7ne/O2bNmhXV79mzZ8cxxxwT73nPe8beq89xxx0Xxx9/fMybN2/8qY5POOGEmDNnztjvJ598chx99NFT1kOvJk4pNbbWNNGrveuLAAECBAgQIECAAAECBFoXcIls3VAEAgQIECBAgAABAgQIECBAgAABAgQIECBAgAABAgQIECBAgAABAgQIECBAgAABAgQIECBAgAABAgQIECBAgAABAgQIECBAgAABAgQIECBAgAABAgQIECBAgAABAgQIECBAgAABAgQIECBAgAABAgQIECBAgAABAgQIECBAgAABAgQIECBAgAABAgQIECBAgAABAgQIECBAgAABAgQIECBAgAABAgQIECBAgMBBgVxLkXPdkFKXBar+b731VvzqV7+K//3f/42XXnopdu7cOfZefarvr7/+elQqlfi///u/sbUHn7fffjtGR0fHnt/85jfj3wfP9F3velccfI466qgoFApjz6xZs8afo48+Ot797nfH7NmzY/78+TEwMBC/93u/FwsWLIjFixfHySefHO9973vjuOOOi+ralFKXhaSrFTiEvwPxJ0KAAAECBAgQIECAAAECExZwiZwwlYUECBAgQIAAAQIECBAgQIAAAQIECBAgQIAAAQIECBAgQIAAAQIECBAgQIAAAQIECBAgQIAAAQIECBAgQIAAAQIECBAgQIAAAQIECBAgQIAAAQIECBAgQIAAAQIECBAgQIAAAQIECBAgQIAAAQIECBAgQIAAAQIECBAgQIAAAQIECBAgQIAAAQIECBAgQIAAAQIECBAgQIAAAQIECBAgQIAAAQIECBAgQIAAgSMK5NoVOdcNj7jZgu4IVM/lN7/5Tfz2t7+Ng++jo6Pj4+rcwd9q36t7Dp7pu971rkgpxcHvw70fddRRUSgUxtZV3w+u706nskxGoHqGDZ+micnEs5YAAQIECBAgQIAAAQIE+kvAJbK/zlu3BAgQIECAAAECBAgQIECAAAECBAgQIECAAAECBAgQIECAAAECBAgQIECAAAECBAgQIECAAAECBAgQIECAAAECBAgQIECAAAECBAgQIECAAAECBAgQIECAAAECBAgQIECAAAECBAgQIECAAAECBAgQIECAAAECBAgQIECAAAECBAgQIECAAAECBAgQIECAAAECBAgQIECAAAECBAgQIECAAAECBAgQIECAQGcFcm34nOuGnc0sOgECLQmklBr3N020lMBmAgQIECBAgAABAgQIEOhpAZfInj5ezREgQIAAAQIECBAgQIAAAQIECBAgQIAAAQIECBAgQIAAAQIECBAgQIAAAQIECBAgQIAAAQIECBAgQIAAAQIECBAgQIAAAQIECBAgQIAAAQIECBAgQIAAAQIECBAgQIAAAQIECBAgQIAAAQIECBAgQIAAAQIECBAgQIAAAQIECBAgQIAAAQIECBAgQIAAAQIECBAgQIAAAQIECBAgQIAAAQIECBAgQIAAAQJdFsi1+XKuG3a5FOkIEJiMQEqpcXnTxGTiWUuAAAECBAgQIECAAAEC/SXgEtlf561bAgQIECBAgAABAgQIECBAgAABAgQIECBAgAABAgQIECBAgAABAgQIECBAgAABAgQIECBAgAABAgQIECBAgAABAgQIECBAgAABAgQIECBAgAABAgQIECBAgAABAgQIECBAgAABAgQIECBAgAABAgQIECBAgAABAgQIECBAgAABAgQIECBAgAABAgQIECBAgAABAgQIECBAgAABAgQIECBAgAABAgQIECBAoLMCuTZ8znXDzmYWnQCBlgRSSo37myZaSmAzAQIECBAgQIAAAQIECPS0gEtkTx+v5ggQIECAAAECBAgQIECAAAECBAgQIECAAAECBAgQIECAAAECBAgQIECAAAECBAgQIECAAAECBAgQIECAAAECBAgQIECAAAECBAgQIECAAAECBAgQIECAAAECBAgQIECAAAECBAgQIECAAAECBAgQIECAAAECBAgQIECAAAECBAgQIECAAAECBAgQIECAAAECBAgQIECAAAECBAgQIECAAAECBAgQIECAAIEuC+TafDnXDbtcinQECExGIKXUuLxpYjLxrCVAgAABAgQIECBAgACB/hJwieyv89YtAQIECBAgQIAAAQIECBAgQIAAAQIECBAgQIAAAQIECBAgQIAAAQIECBAgQIAAAQIECBAgQIAAAQIECBAgQIAAAQIECBAgQIAAAQIECBAgQIAAAQIECBAgQIAAAQIECBAgQIAAAQIECBAgQIAAAQIECBAgQIAAAQIECBAgQIAAAQIECBAgQIAAAQIECBAgQIAAAQIECBAgQIAAAQIECBAgQIAAAQIECBAg0FmBXBs+57phZzOLToBASwIppcb9TRMtJbCZAAECBAgQIECAAAECBHpawCWyp49XcwQIECBAgAABAgQIECBAgAABAgQIECBAgAABAgQIECBAgAABAgQIECBAgAABAgQIECBAgAABAgQIECBAgAABAgQIECBAgAABAgQIECBAgAABAgQIECBAgAABAgQIECBAgAABAgQIECBAgAABAgQIECBAgAABAgQIECBAgAABAgQIECBAgAABAgQIECBAgAABAgQIECBAgAABAgQIECBAgAABAgQIECBAgECXBXJtvpzrhl0uRToCBCYjkFJqXN40MZl41hIgQIAAAQIECBAgQIBAfwm4RPbXeeuWAAECBAgQIECAAAECBAgQIECAAAECBAgQIECAAAECBAgQIECAAAECBAgQIECAAAECBAgQIECAAAECBAgQIECAAAECBAgQIECAAAECBAgQIECAAAECBAgQIECAAAECBAgQIECAAAECBAgQIECAAAECBAgQIECAAAECBAgQIECAAAECBAgQIECAAAECBAgQIECAAAECBAgQIECAAAECBAgQIECAAAECBAgQ6KxArg2fc92ws5lFJ0CgJYGUUuP+pomWEthMgAABAgQIECBAgAABAj0t4BLZ08erOQIECBAgQIAAAQIECBAgQIAAAQIECBAgQIAAAQIECBAgQIAAAQIECBAgQIAAAQIECBAgQIAAAQIECBAgQIAAAQIECBAgQIAAAQIECBAgQIAAAQIECBAgQIAAAQIECBAgQIAAAQIECBAgQIAAAQIECBAgQIAAAQIECBAgQIAAAQIECBAgQIAAAQIECBAgQIAAAQIECBAgQIAAAQIECBAgQIAAAQIECBAgQKDLArk2X851wy6XIh0BApMRSCk1Lm+amEw8awkQIECAAAECBAgQIECgvwRcIvvrvHVLgAABAgQIECBAgAABAgQIECBAgAABAgQIECDJii1FAAAgAElEQVRAgAABAgQIECBAgAABAgQIECBAgAABAgQIECBAgAABAgQIECBAgAABAgQIECBAgAABAgQIECBAgAABAgQIECBAgAABAgQIECBAgAABAgQIECBAgAABAgQIECBAgAABAgQIECBAgAABAgQIECBAgAABAgQIECBAgAABAgQIECBAgAABAgQIECBAgAABAgQIdFYg14bPuW7Y2cyiEyDQkkBKqXF/00RLCWwmQIAAAQIECBAgQIAAgZ4WcIns6ePVHAECBAgQIECAAAECBAgQIECAAAECBAgQIECAAAECBAgQIECAAAECBAgQIECAAAECBAgQIECAAAECBAgQIECAAAECBAgQIECAAAECBAgQIECAAAECBAgQIECAAAECBAgQIECAAAECBAgQIECAAAECBAgQIECAAAECBAgQIECAAAECBAgQIECAAAECBAgQIECAAAECBAgQIECAAAECBAgQIECAAAECBAgQINBlgVybL+e6YZdLkY4AgckIpJQalzdNTCaetQQIECBAgAABAgQIECDQXwIukf113rolQIAAAQIECBAgQIAAAQIECBAgQIAAAQIECBAgQIAAAQIECBAgQIAAAQIECBAgQIAAAQIECBAgQIAAAQIECBAgQIAAAQIECBAgQIAAAQIECBAgQIAAAQIECBAgQIAAAQIECBAgQIAAAQIECBAgQIAAAQIECBAgQIAAAQIECBAgQIAAAQIECBAgQIAAAQIECBAgQIAAAQIECBAgQIAAAQIECBAgQIAAAQIEOiuQa8PnXDfsbGbRCRBoSSCl1Li/aaKlBDYTIECAAAECBAgQIECAQE8LuET29PFqjgABAgQIECBAgAABAgQIECBAgAABAgQIECBAgAABAgQIECBAgAABAgQIECBAgAABAgQIECBAgAABAgQIECBAgAABAgQIECBAgAABAgQIECBAgAABAgQIECBAgAABAgQIECBAgAABAgQIECBAgAABAgQIECBAgAABAgQIECBAgAABAgQIECBAgAABAgQIECBAgAABAgQIECBAgAABAgQIECBAgAABAgQIEOiyQK7Nl3PdsMulSEeAwGQEUkqNy5smJhPPWgIECBAgQIAAAQIECBDoLwGXyP46b90SIECAAAECBAgQIECAAAECBAgQIECAAAECBAgQIECAAAECBAgQIECAAAECBAgQIECAAAECBAgQIECAAAECBAgQIECAAAECBAgQIECAAAECBAgQIECAAAECBAgQIECAAAECBAgQIECAAAECBAgQIECAAAECBAgQIECAAAECBAgQIECAAAECBAgQIECAAAECBAgQIECAAAECBAgQIECAAAECBAgQIECAAAECnRXIteFzrht2NrPoBAi0JJBSatzfNNFSApsJECBAgAABAgQIECBAoKcFXCJ7+ng1R4AAAQIECBAgQIAAAQIECBAgQIAAAQIECBAgQIAAAQIECBAgQIAAAQIECBAgQIAAAQIECBAgQIAAAQIECBAgQIAAAQIECBAgQIAAAQIECBAgQIAAAQIECBAgQIAAAQIECBAgQIAAAQIECBAgQIAAAQIECBAgQIAAAQIECBAgQIAAAQIECBAgQIAAAQIECBAgQIAAAQIECBAgQIAAAQIECBAgQIAAAQIECHRZINfmy7lu2OVSpCNAYDICKaXG5U0Tk4lnLQECBAgQIECAAAECBAj0l4BLZH+dt24JECBAgAABAgQIECBAgAABAgQIECBAgAABAgQIECBAgAABAgQIECBAgAABAgQIECBAgAABAgQIECBAgAABAgQIECBAgAABAgQIECBAgAABAgQIECBAgAABAgQIECBAgAABAgQIECBAgAABAgQIECBAgAABAgQIECBAgAABAgQIECBAgAABAgQIECBAgAABAgQIECBAgAABAgQIECBAgAABAgQIECBAgACBzgrk2vA51w07m1l0AgRaEkgpNe5vmmgpgc0ECBAgQIAAAQIECBAg0NMCLpE9fbyaI0CAAAECBAgQIECAAAECBAgQIECAAAECBAgQIECAAAECBAgQIECAAAECBAgQIECAAAECBAgQIECAAAECBAgQIECAAAECBAgQIECAAAECBAgQIECAAAECBAgQIECAAAECBAgQIECAAAECBAgQIECAAAECBAgQIECAAAECBAgQIECAAAECBAgQIECAAAECBAgQIECAAAECBAgQIECAAAECBAgQIECAAAECBLoskGvz5Vw37HIp0hEgMBmBlFLj8qaJycSzlgABAgQIECBAgAABAgT6S8Alsr/OW7cECBAgQIAAAQIECBAgQIAAAQIECBAgQIAAAQIECBAgQIAAAQIECBAgQIAAAQIECBAgQIAAAQIECBAgQIAAAQIECBAgQIAAAQIECBAgQIAAAQIECBAgQIAAAQIECBAgQIAAAQIECBAgQIAAAQIECBAgQIAAAQIECBAgQIAAAQIECBAgQIAAAQIECBAgQIAAAQIECBAgQIAAAQIECBAgQIAAAQIECBAgQIBAZwVybfic64adzSw6AQItCaSUGvc3TbSUwGYCBAgQIECAAAECBAgQ6GkBl8iePl7NESBAgAABAgQIECBAgAABAgQIECBAgAABAgQIECBAgAABAgQIECBAgAABAgQIECBAgAABAgQIECBAgAABAgQIECBAgAABAgQIECBAgAABAgQIECBAgAABAgQIECBAgAABAgQIECBAgAABAgQIECBAgAABAgQIECBAgAABAgQIECBAgAABAgQIECBAgAABAgQIECBAgAABAgQIECBAgAABAgQIECBAgAABAl0WyLX5cq4bdrkU6QgQmIxASqlxedPEZOJZS4AAAQIECBAgQIAAAQL9JeAS2V/nrVsCBAgQIECAAAECBAgQIECAAAECBAgQIECAAAECBAgQIECAAAECBAgQIECAAAECBAgQIECAAAECBAgQIECAAAECBAgQIECAAAECBAgQIECAAAECBAgQIECAAAECBAgQIECAAAECBAgQIECAAAECBAgQIECAAAECBAgQIECAAAECBAgQIECAAAECBAgQIECAAAECBAgQIECAAAECBAgQIECAAAECBAgQIECgswK5NnzOdcPOZhadAIGWBFJKjfubJlpKYDMBAgQIECBAgAABAgQI9LSAS2RPH6/mCBAgQIAAAQIECBAgQIAAAQIECBAgQIAAAQIECBAgQIAAAQIECBAgQIAAAQIECBAgQIAAAQIECBAgQIAAAQIECBAgQIAAAQIECBAgQIAAAQIECBAgQIAAAQIECBAgQIAAAQIECBAgQIAAAQIECBAgQIAAAQIECBAgQIAAAQIECBAgQIAAAQIECBAgQIAAAQIECBAgQIAAAQIECBAgQIAAAQIECBAgQIAAgS4L5Np8OdcNu1yKdAQITEYgpdS4vGliMvGsJUCAAAECBAgQIECAAIH+EnCJ7K/z1i0BAgQIECBAgAABAgQIECBAgAABAgQIECBAgAABAgQIECBAgAABAgQIECBAgAABAgQIECBAgAABAgQIECBAgAABAgQIECBAgAABAgQIECBAgAABAgQIECBAgAABAgQIECBAgAABAgQIECBAgAABAgQIECBAgAABAgQIECBAgAABAgQIECBAgAABAgQIECBAgAABAgQIECBAgAABAgQIECBAgAABAgQIECDQWYFcGz7numFnM4tOgEBLAimlxv1NEy0lsJkAAQIECBAgQIAAAQIEelrAJbKnj1dzBAgQIECAAAECBAgQIECAAAECBAgQIECAAAECBAgQIECAAAECBAgQIECAAAECBAgQIECAAAECBAgQIECAAAECBAgQIECAAAECBAgQIECAAAECBAgQIECAAAECBAgQIECAAAECBAgQIECAAAECBAgQIECAAAECBAgQIECAAAECBAgQIECAAAECBAgQIECAAAECBAgQIECAAAECBAgQIECAAAECBAgQIECAQJcFcm2+nOuGXS5FOgIEJiOQUmpc3jQxmXjWEiBAgAABAgQIECBAgEB/CbhE9td565YAAQIECBAgQIAAAQIECBAgQIAAAQIECBAgQIAAAQIECBAgQIAAAQIECBAgQIAAAQIECBAgQIAAAQIECBAgQIAAAQIECBAgQIAAAQIECBAgQIAAAQIECBAgQIAAAQIECBAgQIAAAQIECBAgQIAAAQIECBAgQIAAAQIECBAgQIAAAQIECBAgQIAAAQIECBAgQIAAAQIECBAgQIAAAQIECBAgQIAAAQIECBDorECuDZ9z3bCzmUUnQKAlgZRS4/6miZYS2EyAAAECBAgQIECAAAECPS3gEtnTx6s5AgQIECBAgAABAgQIECBAgAABAgQIECBAgAABAgQIECBAgAABAgQIECBAgAABAgQIECBAgAABAgQIECBAgAABAgQIECBAgAABAgQIECBAgAABAgQIECBAgAABAgQIECBAgAABAgQIECBAgAABAgQIECBAgAABAgQIECBAgAABAgQIECBAgAABAgQIECBAgAABAgQIECBAgAABAgQIECBAgAABAgQIECBAoMsCuTZfznXDLpciHQECkxFIKTUub5qYTDxrCRAgQIAAAQIECBAgQKC/BFwi++u8dUuAAAECBAgQIECAAAECBAgQIECAAAECBAgQIECAAAECBAgQIECAAAECBAgQIECAAAECBAgQIECAAAECBAgQIECAAAECBAgQIECAAAECBAgQIECAAAECBAgQIECAAAECBAgQIECAAAECBAgQIECAAAECBAgQIECAAAECBAgQIECAAAECBAgQIECAAAECBAgQIECAAAECBAgQIECAAAECBAgQIECAAAECBAh0ViDXhs+5btjZzKITINCSQEqpcX/TREsJbCZAgAABAgQIECBAgACBnhZwiezp49UcAQIECBAgQIAAAQIECBAgQIAAAQIECBAgQIAAAQIECBAgQIAAAQIECBAgQIAAAQIECBAgQIAAAQIECBAgQIAAAQIECBAgQIAAAQIECBAgQIAAAQIECBAgQIAAAQIECBAgQIAAAQIECBAgQIAAAQIECBAgQIAAAQIECBAgQIAAAQIECBAgQIAAAQIECBAgQIAAAQIECBAgQIAAAQIECBAgQIAAAQIECBAg0GWBXJsv57phl0uRjgCByQiklBqXN01MJp61BAgQIECAAAECBAgQINBfAi6R/XXeuiVAgAABAgQIECBAgAABAgQIECBAgAABAgQIECBAgAABAgQIECBAgAABAgQIECBAgAABAgQIECBAgAABAgQIECBAgAABAgQIECBAgAABAgQIECBAgAABAgQIECBAgAABAgQIECBAgAABAgQIECBAgAABAgQIECBAgAABAgQIECBAgAABAgQIECBAgAABAgQIECBAgAABAgQIECBAgAABAgQIECBAgAABAgQ6K5Brw+dcN+xsZtEJEGhJIKXUuL9poqUENhMgQIAAAQIECBAgQIBATwu4RPb08WqOAAECBAgQIECAAAECBAgQIECAAAECBAgQIECAAAECBAgQIECAAAECBAgQIECAAAECBAgQIECAAAECBAgQIECAAAECBAgQIECAAAECBAgQIECAAAECBAgQIECAAAECBAgQIECAAAECBAgQIECAAAECBAgQIECAAAECBAgQIECAAAECBAgQIECAAAECBAgQIECAAAECBAgQIECAAAECBAgQIECAAAECBAgQ6LJArs2Xc92wy6VINxGB5557Lv7rv/4r/ud//ideeumleOWVV2LXrl3x6quvxr59+6JSqcSbb74Zo6OjY+EKhUIcc8wxUSwW4/jjj48TTzwx5s+fHwsXLoyTTz453ve+98Uf/MEfxKmnnjqR9NZMI4GUUmM1TRPTqFylECBAgAABAgQIECBAgMA0E3CJnGYHohwCBAgQIECAAAECBAgQIECAAAECBAgQIECAAAECBAgQIECAAAECBAgQIECAAAECBAgQIECAAAECBAgQIECAAAECBAgQIECAAAECBAgQIECAAAECBAgQIECAAAECBAgQIECAAAECBAgQIECAAAECBAgQIECAAAECBAgQIECAAAECBAgQIECAAAECBAgQIECAAAECBAgQIECAAAECBAgQIECAAAECBAgQIEBgRgvk2upzrhvO6MZ6ofjnnnsuNm3aFP/5n/8ZW7ZsiWeeeSZGR0c70lqhUIjTTz89li5dGn/6p38ay5cvj1NPPbUjuQRtj0BKqTFQ00R7MolCgAABAgQIECBAgAABAr0o4BLZi6eqJwIECBAgQIAAAQIECBAgQIAAAQIECBAgQIAAAQIECBAgQIAAAQIECBAgQIAAAQIECBAgQIAAAQIECBAgQIAAAQIECBAgQIAAAQIECBAgQIAAAQIECBAgQIAAAQIECBAgQIAAAQIECBAgQIAAAQIECBAgQIAAAQIECBAgQIAAAQIECBAgQIAAAQIECBAgQIAAAQIECBAgQIAAAQIECBAgQIAAAQIECBAgQGCqBHJt4pzrhlNVU9/m3bNnT3znO9+JH/zgB/Fv//ZvsX379im1WLRoUfzFX/xF/OVf/mX89V//dcydO3dK65G8XiCl1EjSNMGMAAECBAgQIECAAAECBAgcTsAl0t8GAQIECBAgQIAAAQIECBAgQIAAAQIECBAgQIAAAQIECBAgQIAAAQIECBAgQIAAAQIECBAgQIAAAQIECBAgQIAAAQIECBAgQIAAAQIECBAgQIAAAQIECBAgQIAAAQIECBAgQIAAAQIECBAgQIAAAQIECBAgQIAAAQIECBAgQIAAAQIECBAgQIAAAQIECBAgQIAAAQIECBAgQIAAAQIECBAgQIAAAQIECBAgQKB9Ark2VM51w/ZlEemwAnv27Ilvf/vb8S//8i/x/e9/f1pLnXvuufHRj340Pvaxj8XcuXOnda39UFxKqbHNpol+cNAjAQIECBAgQIAAAQIECLwzAZfId+ZmFwECBAgQIECAAAECBAgQIECAAAECBAgQIECAAAECBAgQIECAAAECBAgQIECAAAECBAgQIECAAAECBAgQIECAAAECBAgQIECAAAECBAgQIECAAAECBAgQIECAAAECBAgQIECAAAECBAgQIECAAAECBAgQIECAAAECBAgQIECAAAECBAgQIECAAAECBAgQIECAAAECBAgQIECAAAECBAgQIECAAAECBAgQIEDgUAK5djLnuiGxDgo8+uijsXbt2vjWt741qSyLFi2KP/zDP4z3v//9sXjx4jjppJNiwYIFceKJJ8YJJ5wQxWIxjjnmmJg1a9ZY3LfffjvefPPNqFQq8frrr8fu3btj586d8fLLL8fWrVvjv//7v+MXv/hFbN++fVJ1XHTRRbFy5co4//zzJ7XP4vYJpJQagzVNtC+bSAQIECBAgAABAgQIECDQawIukb12ovohQIAAAQIECBAgQIAAAQIECBAgQIAAAQIECBAgQIAAAQIECBAgQIAAAQIECBAgQIAAAQIECBAgQIAAAQIECBAgQIAAAQIECBAgQIAAAQIECBAgQIAAAQIECBAgQIAAAQIECBAgQIAAAQIECBAgQIAAAQIECBAgQIAAAQIECBAgQIAAAQIECBAgQIAAAQIECBAgQIAAAQIECBAgQIAAAQIECBAgQIAAAQIEplIg1ybPuW44lXX1ZO79+/fHV77ylfja174WL7zwwhF7LBaLsWLFili+fHn8yZ/8SSxdujTmzZt3xH3vZMHu3btjy5Yt8eMf/zg2bdoUGzZsiEqlcsRQH/jAB+KKK66Iq666Ko499tgjrregfQIppcZgTRPtyyYSAQIECBAgQIAAAQIECPSagEtkr52ofggQIECAAAECBAgQIECAAAECBAgQIECAAAECBAgQIECAAAECBAgQIECAAAECBAgQIECAAAECBAgQIECAAAECBAgQIECAAAECBAgQIECAAAECBAgQIECAAAECBAgQIECAAAECBAgQIECAAAECBAgQIECAAAECBAgQIECAAAECBAgQIECAAAECBAgQIECAAAECBAgQIECAAAECBAgQIECAAAECBAgQIECAAIGpFMi1yXOuG05lXT2Ve9euXfEP//AP8aUvfSkqlcrv7O2MM86I8847L84999w4++yzp9Th8ccfj+9973vxne98J55++unfWUuxWIxrr702/vZv/zbmz58/pXX3S/KUUmOrTRP9YqFPAgQIECBAgAABAgQIEJi8gEvk5M3sIECAAAECBAgQIECAAAECBAgQIECAAAECBAgQIECAAAECBAgQIECAAAECBAgQIECAAAECBAgQIECAAAECBAgQIECAAAECBAgQIECAAAECBAgQIECAAAECBAgQIECAAAECBAgQIECAAAECBAgQIECAAAECBAgQIECAAAECBAgQIECAAAECBAgQIECAAAECBAgQIECAAAECBAgQIECAAAECBAgQIECAAAECBAgcTiDX/pBz3ZBaiwL79u2Le+65Jz7/+c/H6OjoYaOddtppcdFFF8VHP/rROPXUU1vM2pntzz33XPzzP/9zfOtb34pnn332sEkKhULccMMN8Xd/93dx/PHHd6YYUccEUkqNEk0TqAgQIECAAAECBAgQIECAwOEEXCL9bRAgQIAAAQIECBAgQIAAAQIECBAgQIAAAQIECBAgQIAAAQIECBAgQIAAAQIECBAgQIAAAQIECBAgQIAAAQIECBAgQIAAAQIECBAgQIAAAQIECBAgQIAAAQIECBAgQIAAAQIECBAgQIAAAQIECBAgQIAAAQIECBAgQIAAAQIECBAgQIAAAQIECBAgQIAAAQIECBAgQIAAAQIECBAgQIAAAQIECBAgQIAAAQIE2ieQa0PlXDdsX5Y+jLR69eq44447Yu/evYft/vLLL4+Pf/zjcfbZZ88ooccffzy+8Y1vxIMPPnjYuufMmRM333xzrFq1akb1NpOKTSk1lts0MZP6USsBAgQIECBAgAABAgQIdFfAJbK73rIRIECAAAECBAgQIECAAAECBAgQIECAAAECBAgQIECAAAECBAgQIECAAAECBAgQIECAAAECBAgQIECAAAECBAgQIECAAAECBAgQIECAAAECBAgQIECAAAECBAgQIECAAAECBAgQIECAAAECBAgQIECAAAECBAgQIECAAAECBAgQIECAAAECBAgQIECAAAECBAgQIECAAAECBAgQIECAAAECBAgQIECAAAECvS2Qa9vLuW7Y2513qLtHH300brnllnjmmWcOmWFgYCCuueaa+MQnPhHz5s3rUBXdCbt79+746le/Gvfdd1/s3LnzkElPP/30uP322+P888/vTlF9lCWl1Nht00QfcWiVAAECBAgQIECAAAECBCYp4BI5STDLCRAgQIAAAQIECBAgQIAAAQIECBAgQIAAAQIECBAgQIAAAQIECBAgQIAAAQIECBAgQIAAAQIECBAgQIAAAQIECBAgQIAAAQIECBAgQIAAAQIECBAgQIAAAQIECBAgQIAAAQIECBAgQIAAAQIECBAgQIAAAQIECBAgQIAAAQIECBAgQIAAAQIECBAgQIAAAQIECBAgQIAAAQIECBAgQIAAAQIECBAgQIAAAQK/QyDX/pZz3RDcJAT27NkTN9xwQzz00EOH3LVo0aJYtWpVfPrTn55E1Jmz9Itf/GKsXr06tm/ffsiiL7vssvj85z8fc+fOnTlNTfNKU0qNFTZNTPMWlEeAAAECBAgQIECAAAECUyjgEjmF+FITIECAAAECBAgQIECAAAECBAgQIECAAAECBAgQIECAAAECBAgQIECAAAECBAgQIECAAAECBAgQIECAAAECBAgQIECAAAECBAgQIECAAAECBAgQIECAAAECBAgQIECAAAECBAgQIECAAAECBAgQIECAAAECBAgQIECAAAECBAgQIECAAAECBAgQIECAAAECBAgQIECAAAECBAgQIECAAAECBAgQIECAAAECPSeQazvKuW7Yc812qqH169fHddddFzt37mxKUSwW47Of/WzceOONnUo/reLefffd8fd///dRqVSa6hoYGIgvfOELMTw8PK1qnqnFpJQaS2+amKm9qZsAAQIECBAgQIAAAQIEOi/gEtl5YxkIECBAgAABAgQIECBAgAABAgQIECBAgAABAgQIECBAgAABAgQIECBAgAABAgQIECBAgAABAgQIECBAgAABAgQIECBAgAABAgQIECBAgAABAgQIECBAgAABAgQIECBAgAABAgQIECBAgAABAgQIECBAgAABAgQIECBAgAABAgQIECBAgAABAgQIECBAgAABAgQIECBAgAABAgQIECBAgAABAgQIECBAgACB/hHIta3mXDfsH4UWOr366qvjy1/+8iEjVH+79dZbY968eS1kmHlbd+/ePdb3/ffff8jiP/nJTx72t5nX7dRVnFJqTN40MXXVyUyAAAECBAgQIECAAAEC013AJXK6n5D6CBAgQIAAAQIECBAgQIAAAQIECBAgQIAAAQIECBAgQIAAAQIECBAgQIAAAQIECBAgQIAAAQIECBAgQIAAAQIECBAgQIAAAQIECBAgQIAAAQIECBAgQIAAAQIECBAgQIAAAQIECBAgQIAAAQIECBAgQIAAAQIECBAgQIAAAQIECBAgQIAAAQIECBAgQIAAAQIECBAgQIAAAQIECBAgQIAAAQIECBAgQIAAgZkkkGuLzbluOJP66HqtW7ZsiSuvvDJ+8pOfNOX+8Ic/HHfffXecffbZXa9rOiV8/PHH48Ybb4wnnniiqawPfehD8cADD8TSpUunU8kzqpaUUmO9TRMzqiHFEiBAgAABAgQIECBAgEBXBVwiu8otGQECBAgQIECAAAECBAgQIECAAAECBAgQIECAAAECBAgQIECAAAECBAgQIECAAAECBAgQIECAAAECBAgQIECAAAECBAgQIECAAAECBAgQIECAANXKZ5QAACAASURBVAECBAgQIECAAAECBAgQIECAAAECBAgQIECAAAECBAgQIECAAAECBAgQIECAAAECBAgQIECAAAECBAgQIECAAAECBAgQIECAAAECBAgQIECAAAECBAgQINDjArm2v5zrhj3e+jtvb+3atXHZZZfF6OhoU5Dbb789br755ncevAd33nHHHXHLLbc0dVYoFOKhhx6KlStX9mDXnW8ppdSYpGmi81XIQIAAAQIECBAgQIAAAQIzVcAlcqaenLoJECBAgAABAgQIECBAgAABAgQIECBAgAABAgQIECBAgAABAgQIECBAgAABAgQIECBAgAABAgQIECBAgAABAgQIECBAgAABAgQIECBAgAABAgQIECBAgAABAgQIECBAgAABAgQIECBAgAABAgQIECBAgAABAgQIECBAgAABAgQIECBAgAABAgQIECBAgAABAgQIECBAgAABAgQIECBAgAABAgQIECBAgACB6SiQa4vKuW44Heud8ppuu+22uPXWW5vqOOOMM+Kf/umfYvny5VNe43QsYNOmTfGpT30qnn766abyqp6f+9znpmPZ07qmlFJjfU0T07oBxREgQIAAAQIECBAgQIDAlAq4RE4pv+QECBAgQIAAAQIECBAgQIAAAQIECBAgQIAAAQIECBAgQIAAAQIECBAgQIAAAQIECBAgQIAAAQIECBAgQIAAAQIECBAgQIAAAQIECBAgQIAAAQIECBAgQIAAAQIECBAgQIAAAQIECBAgQIAAAQIECBAgQIAAAQIECBAgQIAAAQIECBAgQIAAAQIECBAgQIAAAQIECBAgQIAAAQIECBAgQIAAAQIECBAgQIBAjwnk2n5yrhv2WKuTa6dSqcTQ0FCUy+XJbfwdq9etWxfDw8NtizcdA/3sZz+LFStWxN69e1sqr1QqxcjISBSLxZbi9PLmlFJje00Tvdy/3ggQIECAAAECBAgQIECgNQGXyNb87CZAgAABAgQIECBAgAABAgQIECBAgAABAgQIECBAgAABAgQIECBAgAABAgQIECBAgAABAgQIECBAgAABAgQIECBAgAABAgQIECBAgAABAgQIECBAgAABAgQIECBAgAABAgQIECBAgAABAgQIECBAgAABAgQIECBAgAABAgQIECBAgAABAgQIECBAgAABAgQIECBAgAABAgQIECBAgAABAgQIECBAgAABAgQI1ArkukGuG/a1VKVSiaGhoSiXy21zGB4ejjVr1kShUGhbzOkW6J577okbb7yx5bJKpVKMjIxEsVhsOVavBkgpNbbWNNGrveuLAAECBAgQIECAAAECBFoXcIls3VAEAgQIECBAgAABAgQIECBAgAABAgQIECBAgAABAgQIECBAgAABAgQIECBAgAABAgQIECBAgAABAgQIECBAgAABAgQIECBAgAABAgQIECBAgAABAgQIECBAgAABAgQIECBAgAABAgQIECBAgAABAgQIECBAgAABAgQIECBAgAABAgQIECBAgAABAgQIECBAgAABAgQIECBAgAABAgQIECBAgAABAgQIECBAgMBBgVxLkXPdsK+VKpVKDA0NRblcbpvDwoULY8OGDbF48eK2xZxOgdppViqVYmRkJIrF4nRqcVrVklJqrKdpYloVrBgCBAgQIECAAAECBAgQmFYCLpHT6jgUQ4AAAQIECBAgQIAAAQIECBAgQIAAAQIECBAgQIAAAQIECBAgQIAAAQIECBAgQIAAAQIECBAgQIAAAQIECBAgQIAAAQIECBAgQIAAAQIECBAgQIAAAQIECBAgQIAAAQIECBAgQIAAAQIECBAgQIAAAQIECBAgQIAAAQIECBAgQIAAAQIECBAgQIAAAQIECBAgQIAAAQIECBAgQIAAAQIECBAgQIAAAQIECMxwgVxbf851wxneWmvlVyqVOO+882LDhg2tBWrYvW7duhgeHm5rzOkS7Iknnohzzjkn3nrrrZZLWrFiRTz22GNRLBZbjtWrAVJKja01TfRq7/oiQIAAAQIECBAgQIAAgdYFXCJbNxSBAAECBAgQIECAAAECBAgQIECAAAECBAgQIECAAAECBAgQIECAAAECBAgQIECAAAECBAgQIECAAAECBAgQIECAAAECBAgQIECAAAECBAgQIECAAAECBAgQIECAAAECBAgQIECAAAECBAgQIECAAAECBAgQIECAAAECBAgQIECAAAECBAgQIECAAAECBAgQIECAAAECBAgQIECAAAECBAgQIECAAAECBAgQIHBQINdS5Fw37GulSqUSg4OD8frrr7fVYXh4ONasWROFQqGtcadDsFtvvTVuu+22tpRywgknxLZt26JYLLYlXi8GSSk1ttU00Yt964kAAQIECBAgQIAAAQIE2iPgEtkeR1EIECBAgAABAgQIECBAgAABAgQIECBAgAABAgQIECBAgAABAgQIECBAgAABAgQIECBAgAABAgQIECBAgAABAgQIECBAgAABAgQIECBAgAABAgQIECBAgAABAgQIECBAgAABAgQIECBAgAABAgQIECBAgAABAgQIECBAgAABAgQIECBAgAABAgQIECBAgAABAgQIECBAgAABAgQIECBAgAABAgQIECBAgAABAlWBXMuQc92wr4UuuOCCeOSRR9pusHDhwtiwYUMsXry47bGnMuC+ffvir/7qr+LJJ59sWxkf+chH4l//9V/bFq/XAqWUGltqmui1nvVDgAABAgQIECBAgAABAu0TcIlsn6VIBAgQIECAAAECBAgQIECAAAECBAgQIECAAAECBAgQIECAAAECBAgQIECAAAECBAgQIECAAAECBAgQIECAAAECBAgQIECAAAECBAgQIECAAAECBAgQIECAAAECBAgQIECAAAECBAgQIECAAAECBAgQIECAAAECBAgQIECAAAECBAgQIECAAAECBAgQIECAAAECBAgQIECAAAECBAgQIECAAAECBAgQIECAAIFcS5Bz3bBvda688sr42te+1rH+161bF8PDwx2LPxWBf/SjH8Wf//mfx+joaFvTX3HFFfHAAw+0NWavBEspNbbSNNErveqDAAECBAgQIECAAAECBNov4BLZflMRCRAgQIAAAQIECBAgQIAAAQIECBAgQIAAAQIECBAgQIAAAQIECBAgQIAAAQIECBAgQIAAAQIECBAgQIAAAQIECBAgQIAAAQIECBAgQIAAAQIECBAgQIAAAQIECBAgQIAAAQIECBAgQIAAAQIECBAgQIAAAQIECBAgQIAAAQIECBAgQIAAAQIECBAgQIAAAQIECBAgQIAAAQIECBAgQIAAAQIECBAgQIAAgf4VyLWt51w37EuV2267LW699daO9j48PBxr1qyJQqHQ0TzdDP7Zz3427rzzzo6krJ7H5z73uY7EnslBU0qN5TdNzOT+1E6AAAECBAgQIECAAAECnRVwieysr+gECBAgQIAAAQIECBAgQIAAAQIECBAgQIAAAQIECBAgQIAAAQIECBAgQIAAAQIECBAgQIAAAQIECBAgQIAAAQIECBAgQIAAAQIECBAgQIAAAQIECBAgQIAAAQIECBAgQIAAAQIECBAgQIAAAQIECBAgQIAAAQIECBAgQIAAAQIECBAgQIAAAQIECBAgQIAAAQIECBAgQIAAAQIECBAgQIAAAQIECBAgQIBAfwnk2nZzrhv2l0RErF27Ni699NKO971w4cLYsGFDLF68uOO5upHg9ddfj3PPPTeeeuqpjqVbs2ZNrFy5smPxZ2LglFJj2U0TM7EvNRMgQIAAAQIECBAgQIBAdwRcIrvjLAsBAgQIECBAgAABAgQIECBAgAABAgQIECBAgAABAgQIECBAgAABAgQIECBAgAABAgQIECBAgAABAgQIECBAgAABAgQIECBAgAABAgQIECBAgAABAgQIECBAgAABAgQIECBAgAABAgQIECBAgAABAgQIECBAgAABAgQIECBAgAABAgQIECBAgAABAgQIECBAgAABAgQIECBAgAABAgQIECBAgAABAgQIECDQHwK5ts2c64b9IXCgyy1btsSf/dmfxejo6Hjfs2bNirfffrsjDuvWrYvh4eGOxO520B/+8Idx7rnnRjv/fhrtC4VCPPnkk7F06dJutzdt86WUGmtrmpi2xSuMAAECBAgQIECAAAECBKZcwCVyyo9AAQQIECBAgAABAgQIECBAgAABAgQIECBAgAABAgQIECBAgAABAgQIECBAgAABAgQIECBAgAABAgQIECBAgAABAgQIECBAgAABAgQIECBAgAABAgQIECBAgAABAgQIECBAgAABAgQIECBAgAABAgQIECBAgAABAgQIECBAgAABAgQIECBAgAABAgQIECBAgAABAgQIECBAgAABAgQIECBAgAABAgQIECBAgEAPCeTaXnKuG/ZQm0du5Y//+I/jJz/5Sd3C0047LZ599tkjb34HK4aHh2PNmjVRKBTewe7pteVv/uZv4ktf+lJbizqU/Yc+9KF46qmn2ppnJgdLKTWW3zQxk/tTOwECBAgQIECAAAECBAh0VsAlsrO+ohMgQIAAAQIECBAgQIAAAQIECBAgQIAAAQIECBAgQIAAAQIECBAgQIAAAQIECBAgQIAAAQIECBAgQIAAAQIECBAgQIAAAQIECBAgQIAAAQIECBAgQIAAAQIECBAgQIAAAQIECBAgQIAAAQIECBAgQIAAAQIECBAgQIAAAQIECBAgQIAAAQIECBAgQIAAAQIECBAgQIAAAQIECBAgQIAAAQIECBAgQIAAAQL9JZBr2825btg3EldffXV8+ctfruv33nvvjUcffTTK5XJHHBYuXBgbNmyIxYsXdyR+t4Lu2rUrzjnnnHj++efbmrJUKsX5558f119/fV3cT37yk3H//fe3NddMDZZSaiy9aWKm9qZuAgQIECBAgAABAgQIEOi8gEtk541lIECAAAECBAgQIECAAAECBAgQIECAAAECBAgQIECAAAECBAgQIECAAAECBAgQIECAAAECBAgQIECAAAECBAgQIECAAAECBAgQIECAAAECBAgQIECAAAECBAgQIECAAAECBAgQIECAAAECBAgQIECAAAECBAgQIECAAAECBAgQIECAAAECBAgQIECAAAECBAgQIECAAAECBAgQIECAAAECBAgQIECAAAECBPpHINe2mnPdsC8U1q9fHxdffHFdr1deeWWsXr06hoaGolwud8xh3bp1MTw83LH43Qj83e9+N84777xo999OqVSKkZGRWLVqVTzwwAN1rfSCWzvOJqXUGKZpoh15xCBAgAABAgQIECBAgACB3hRwiezNc9UVAQIECBAgQIAAAQIECBAgQIAAAQIECBAgQIAAAQIECBAgQIAAAQIECBAgQIAAAQIECBAgQIAAAQIECBAgQIAAAQIECBAgQIAAAQIECBAgQIAAAQIECBAgQIAAAQIECBAgQIAAAQIECBAgQIAAAQIECBAgQIAAAQIECBAgQIAAAQIECBAgQIAAAQIECBAgQIAAAQIECBAgQIAAAQIECBAgQIAAAQIECBAgMDUCuTZtznXDqamoi1n37NkTf/RHfxQ7d+4cz3rGGWfEli1bolKpxNDQUJTL5Y5VNDw8HGvWrIlCodCxHJ0MXP17ufbaa+O+++5re5pSqRQjIyNRLBZj6dKl8fTTT4/nGBgYiJ/97Gcxd+7ctuedSQFTSo3lNk3MpH7USoAAAQIECBAgQIAAAQLdFXCJ7K63bAQIECBAgAABAgQIECBAgAABAgQIECBAgAABAgQIECBAgAABAgQIECBAgAABAgQIECBAgAABAgQIECBAgAABAgQIECBAgAABAgQIECBAgAABAgQIECBAgAABAgQIECBAgAABAgQIECBAgAABAgQIECBAgAABAgQIECBAgAABAgQIECBAgAABAgQIECBAgAABAgQIECBAgAABAgQIECBAgAABAgQIECBAgEBvC+Ta9nKuG/Z25xFx+eWXx0MPPVTX58aNG2P58uVRqVRiaGgoyuVyxxwGBgaimm/JkiUdy9HJwLt27Ypzzjknnn/++banKZVKMTIyEsViMTZt2hRnnnlmXY7LLrssHnzwwbbnnUkBU0qN5TZNzKR+1EqAAAECBAgQIECAAAEC3RVwieyut2wECBAgQIAAAQIECBAgQIAAAQIECBAgQIAAAQIECBAgQIAAAQIECBAgQIAAAQIECBAgQIAAAQIECBAgQIAAAQIECBAgQIAAAQIECBAgQIAAAQIECBAgQIAAAQIECBAgQIAAAQIECBAgQIAAAQIECBAgQIAAAQIECBAgQIAAAQIECBAgQIAAAQIECBAgQIAAAQIECBAgQIAAAQIECBAgQIAAAQIECBAgQIBAbwvk2vZyrhv2dOePPvpofOQjH6nr8fbbb4+bb755bK5SqcTQ0FCUy+UJO8yZMyfmz58fL7zwwoT3rF27Ni655JIJr59OCx955JG44IILOlJSqVSKkZGRKBaLY/HvuOOOuOWWW+pyVfOff/75Hck/E4KmlBrLbJqYCX2okQABAgQIECBAgAABAgSmRsAlcmrcZSVAgAABAgQIECBAgAABAgQIECBAgAABAgQIECBAgAABAgQIECBAgAABAgQIECBAgAABAgQIECBAgAABAgQIECBAgAABAgQIECBAgAABAgQIECBAgAABAgQIECBAgAABAgQIECBAgAABAgQIECBAgAABAgQIECBAgAABAgQIECBAgAABAgQIECBAgAABAgQIECBAgAABAgQIECBAgAABAgQIECBAgAABAgR6UyDXtpVz3bA3Oz7Q1Qc/+MF45plnxnv88Ic/HJs2bRofVyqVGBoainK5PGGHwcHBuPjii+Oee+6Z8J4LL7ww1q9fH4VCYcJ7psPC6t/K5ZdfHl//+tePWE5KKSb7t1UqlWJkZCSKxeJ4/OXLl8cTTzwxPj799NPjpz/96RHz9+qCqmvDp2miV3vXFwECBAgQIECAAAECBAi0LuAS2bqhCAQIECBAgAABAgQIECBAgAABAgQIECBAgAABAgQIECBAgAABAgQIECBAgAABAgQIECBAgAABAgQIECBAgAABAgQIECBAgAABAgQIECBAgAABAgQIECBAgAABAgQIECBAgAABAgQIECBAgAABAgQIECBAgAABAgQIECBAgAABAgQIECBAgAABAgQIECBAgAABAgQIECBAgAABAgQIECBAgAABAgQIECBAgACBgwK5liLnumHPKq1evTquv/76uv7K5XKcffbZ43OVSiWGhoaiOj/Rz+DgYDz44INx0UUXxWuvvTahbQMDA7Fx48ZYsmTJhNZPl0Vbt26NFStWxCuvvHLEkpYtWxa//OUvY+fOnUdce3BBqVSKkZGRKBaL43sef/zxqM7Xfu69995YtWrVhOP20sKUUmM7TRO91K9eCBAgQIAAAQIECBAgQKC9Ai6R7fUUjQABAgQIECBAgAABAgQIECBAgAABAgQIECBAgAABAgQIECBAgAABAgQIECBAgAABAgQIECBAgAABAgQIECBAgAABAgQIECBAgAABAgQIECBAgAABAgQIECBAgAABAgQIECBAgAABAgQIECBAgAABAgQIECBAgAABAgQIECBAgAABAgQIECBAgAABAgQIECBAgAABAgQIECBAgAABAgQIECBAgAABAgQIEOhvgVzbfs51w56U2bdvX/z+7/9+7N27d7y/q6++Ou677766fiuVSgwNDUW5XJ6ww+DgYPzHf/xHfOpTn4rHHntswvvWrl0bl1xyyYTXT4eF69evj4svvnhCpVRt77nnnti2bduE1lcXlUqlGBkZiWKxWLfnmmuuifvvv398bs6cOfHLX/4yjj/++AnH7pWFKaXGVpomeqVXfRAgQIAAAQIECBAgQIBA+wVcIttvKiIBAgQIECBAgAABAgQIECBAgAABAgQIECBAgAABAgQIECBAgAABAgQIECBAgAABAgQIECBAgAABAgQIECBAgAABAgQIECBAgAABAgQIECBAgAABAgQIECBAgAABAgQIECBAgAABAgQIECBAgAABAgQIECBAgAABAgQIECBAgAABAgQIECBAgAABAgQIECBAgAABAgQIECBAgAABAgQIECBAgAABAgQIECDQvwK5tvWc64Y9qfKZz3wm7rrrrvHeisVivPjiizFv3ry6fiuVSgwNDUW5XJ6ww+DgYGzevDkeeeSRuOqqqya878ILL4z169dHoVCY8J6pXDg6OhqXXnrpWM1H+pxyyimxbt26uOCCC2Lbtm1HWj7+e6lUipGRkaieT+1n9+7dsWTJkqiez8HPTTfdFHfeeeeEY/fKwpRSYytNE73Sqz4IECBAgAABAgQIECBAoP0CLpHtNxWRAAECBAgQIECAAAECBAgQIECAAAECBAgQIECAAAECBAgQIECAAAECBAgQIECAAAECBAgQIECAAAECBAgQIECAAAECBAgQIECAAAECBAgQIECAAAECBAgQIECAAAECBAgQIECAAAECBAgQIECAAAECBAgQIECAAAECBAgQIECAAAECBAgQIDBZgdkRsfjAc1JEVMfV59hDvB+ca/yurq9+3jjw7G/4rs7/rrmXI2Lrgae61ocAAQIECBAgQIAAAQIECBAgQIAAAQIECBAgQIAAAQIECBB4ZwK5dlvOdcN3FnEa79q1a1csWrQoRkdHx6u866674sYbb2yqulKpxNDQUJTL5Ql3NDg4GJs3b469e/fGWWedFa+99tqE9g4MDMTGjRtjyZIlE1o/1Yu2bt0aK1asiFdeeeWIpVxzzTVx0003xfLly2Pbtm1HXH9wQalUipGRkSgWi0177r777rGYBz+FQiG2b98e8+fPn3D8XliYUmpso2miF/rUAwECBAgQIECAAAECBAh0RsAlsjOuohIgQIAAAQIECBAgQIAAAQIECBAgQIAAAQIECBAgQIAAAQIECBAgQIAAAQIECBAgQIAAAQIECBAgQIAAAQIECBAgQIAAAQIECBAgQIAAAQIECBAgQIAAAQIECBAgQIAAAQIECBAgQIAAAQIECBAgQIAAAQIECBAgQIAAAQIECBAgQIAAAQIEGgVOjojFNc+SmvcF04xrR0RsPfC8WPNenXtpmtWqHAIECBAgQIAAAQIECBAgQIAAAQIECBAgQIAAAQIECBAgMN0Ecm1BOdcNp1utLdfzmc98Ju66667xOIsWLYqXX375kHErlUoMDQ1FuVyecN7BwcHYvHlzzJs3L4aHh+Phhx+e8N61a9fGJZdcMuH1U7nwm9/8ZqxcufKIJaSU4rHHHovTTz89li1bFtu2bTvinoMLSqVSjIyMRLFYPOSek046KbZv3z7+20033RR33nnnhOP3wsKqb8OnaaIX+tQDAQIECBAgQIAAAQIECHRGwCWyM66iEiBAgAABAgQIECBAgAABAgQIECBAgAABAgQIECBAgAABAgQIECBAgAABAgQIECBAgAABAgQIECBAgAABAgQIECBAgAABAgQIECBAgAABAgQIECBAgAABAgQIECBAgAABAgQIECBAgAABAgQIECBAgAABAgQIECBAgAABAgQIECBAgAABAv0rsCQilh94qu/VZ3FEFHqEZDQitkbEiweeTRFRfapjHwIECBAgQIAAAQIECBAgQIAAAQIECBAgQIAAAQIECBAgQCAi1yLkXDfsKZ/9+/fHwMBAVCqV8b6+8IUvxKc//elD9lldNzQ0FOVyecIOg4ODsXnz5liwYEF885vfjJUrV05474UXXhjr16+PQmF6/7eN0dHRGB4ejocffviIvZ166qljfm+//XYsW7Ystm3bdsQ9BxeUSqUYGRmJYrF4yD1f/OIX47rrrhv/rbpu586dceyxx044x0xfmFJqbKFpYqb3qH4CBAgQIECAAAECBAgQ6JyAS2TnbEUmQIAAAQIECBAgQIAAAQIECBAgQIAAAQIECBAgQIAAAQIECBAgQIAAAQIECBAgQIAAAQIECBAgQIAAAQIECBAgQIAAAQIECBAgQIAAAQIECBAgQIAAAQIECBAgQIAAAQIECBAgQIAAAQIECBAgQIAAAQIECBAgQIAAAQIECBAgQIAAAQIE+kPgjIhYHhFnHvg+uT/aburypYjYFBEbD3w/3acO2iZAgAABAgQIECBAgAABAgQIECBAgAABAgQIECBAgAABArmWIOe6YU/prF69Oq6//vrxngYGBmLHjh2H7bFSqcTQ0FCUy+UJOwwODsbmzZtjwYIF8eKLL8aZZ54ZO3funND+aj0bN26MJUuWTGj9VC36xS9+EWeddVa89tprRyzh2muvjX/8x38cc162bFls27btiHsOLiiVSjEyMhLFYvGwe6rOtb733ntvrFq1asI5ZvrClFJjC00TM71H9RMgQIAAAQIECBAgQIBA5wRcIjtnKzIBAgQIECBAgAABAgQIECBAgAABAgQIECBAgAABAgQIECBAgAABAgQIECBAgAABAgQIECBAgAABAgQIECBAgAABAgQIECBAgAABAgQIECBAgAABAgQIECBAgAABAgQIECBAgAABAgQIECBAgAABAgQIECBAgAABAgQIECBAgAABAgQIECDQewJHR8TyiDjzwHf1fU6rbaaUYvHixWPPkiVL4rjjjovZs2fHscceO/Zd+36ouYO/V+t44403Yv/+/WPfh3tv/P1Xv/pVvPjii7F169axJ+fcakvV/XsjYtOBZ+OB77faEVgMAgQIECBAgAABAgQIECBAgAABAgQIECBAgAABAgQIECAwzQXq/uG9Tf8OPy1bPuWUU+KFF14Yr+3222+Pm2+++bC1ViqVGBoainK5POF+BgcHY/PmzbFgwYIYHR2N4eHhePjhhye8f+3atXHJJZdMeP1ULPzqV78aV1111RFTFwqF+Pd///c466yzYseOHbFs2bLYtm3bnWgF5wAAIABJREFUEfcdXFAqlWJkZCSKxeJh99xxxx1xyy23jP/+gQ98IJ5//vkJ55jpC6v/j6fh0zQx03tUPwECBAgQIECAAAECBAh0TsAlsnO2IhMgQIAAAQIECBAgQIAAAQIECBAgQIAAAQIECBAgQIAAAQIECBAgQIAAAQIECBAgQIAAAQIECBAgQIAAAQL/z97dB8lZl3mjv3qfgInVaDa8SGtoF/5Q8qIsQh1b8tJBJIOxFWIWEhaiHhRBSNzlAZWSpAiVSMkDPLiGYBDhqOASYGMAWyS8SScTaE6BrEoC7lbB0hCbl6AgXaCQZ/tUZ3f6zEuSvieZmUxPPnfVFHXf872u33V9ev65K10FAQIECBAgQIAAAQIECBAgQIAAAQIECBAgQIAAAQIECBAgQIAAAQIECBAgQIAAAQIECBAgQIAAAQIECBAgQIAAAQIECBAgQIDAyBD424g4OSLyETFlV1c66KCD4tBDD43DDjts2397/6RSw+N/O12v1+OZZ57p8fP0008371966aVdJWjUbYiIUkTcFhH/ujuN1BIgQIAAAQIECBAgQIAAAQIECBAgQIAAAQIECBAgQIAAgWEsUO8+W+Pf4kfi9bOf/Sw+85nP9Fit8b2CAw88cIfr1mq1KBQKUSo1vj6Q7Mpms1EulyOTyWwr+MlPfhKnn356suKImDNnTqxatSpGjRqVuGYog2+++WbMnj071q5d2/LYo48+Ou65557467/+66hWq5HL5aJSqbSs6wrk8/koFouRTqd3WPPyyy9H43su3a8777wzPv3pTyc+p52D2/kOz/D4Uk87o5qdAAECBAgQIECAAAECe5GAl8i96MO2KgECBAgQIECAAAECBAgQIECAAAECBAgQIECAAAECBAgQIECAAAECBAgQIECAAAECBAgQIECAAAECBAgQIECAAAECBAgQIECAAAECBAgQIECAAAECBAgQIECAAAECBAgQIECAAAECBAgQIECAAAECBAgQIECAAAECBAgQIECAAAECBAgQIJBY4G8i4pSIODkijk5cFRHveMc74phjjokpU6bE0UcfHYceeui2n/32268/bYZt9vXXX49nnnlm28+jjz4aGzZsiIceeij+8pe/9HfmRyPitoi4NSL+o7/F8gQIECBAgAABAgQIECBAgAABAgQIECBAgAABAgQIECBAYBgL1LvPVq/3uB3GY/dvtLlz58attzb+2f+/rjPOOCOuv/76nTap1WpRKBSiVColPiybzUa5XI5MJrOtpvGdhWnTpsXmzZsT9Tj44IO3fb/hsMMOS5Qf6tATTzyxbZ9XX3215dEXX3xxLFmyZFuuWq1GLpeLSqXSsq4rkM/no1gsRjqd3mnNF7/4xbjhhhuamVNOOSVuueWWxOe0czCVSvUev8+Ddt7P7AQIECBAgAABAgQIECAwuAJeIgfXV3cCBAgQIECAAAECBAgQIECAAAECBAgQIECAAAECBAgQIECAAAECBAgQIECAAAECBAgQIECAAAECBAgQIECAAAECBAgQIECAAAECBAgQIECAAAECBAgQIECAAAECBAgQIECAAAECBAgQIECAAAECBAgQIECAAAECBAgQIECAAAECBAgQIECgfQT+OiJOjohTIuK4pGMfdNBBMWXKlDjmmGOaP0lrR1LuoYceisbPhg0btv33pZde6s9690fErRFxW0T8sT+FsgQIECBAgAABAgQIECBAgAABAgQIECBAgAABAgQIECBAYBgK1LvPVK/3uB2G4/Z/pFdeeSUOOOCAHoWlUimmT5++02a1Wi0KhUI0skmvbDYb5XI5MpnMtpKtW7fG/PnzY9WqVUlbxE033RSnnXZa4vxQBq+++upYuHBhyyP33XffePDBB+NjH/vYtmy1Wo1cLheVSqVlbVcgn89HsViMdDq905p169ZFI9v92rJlS+y///6Jz2rXYCqV6j16nwftupu5CRAgQIAAAQIECBAgQGDwBbxEDr6xEwgQIECAAAECBAgQIECAAAECBAgQIECAAAECBAgQIECAAAECBAgQIECAAAECBAgQIECAAAECBAgQIECAAAECBAgQIECAAAECBAgQIECAAAECBAgQIECAAAECBAgQIECAAAECBAgQIECAAAECBAgQIECAAAECBAgQIECAAAECBAgQIECAAIHhK/BXEXHyf//MSTLmBz7wgTjmmGOaP5MmTUpSttdlNm7cGA899NC2nw0bNsS///u/JzVYHRG3/ffPfyYtkiNAgAABAgQIECBAgAABAgQIECBAgAABAgQIECBAgAABAsNIoN59lnq9x+0wGnPXR7n22mvj7LPPbjb40Ic+FL/5zW9aNqzValEoFKJUKrXMdgWy2WyUy+XIZDLNmlWrVsWpp56auMecOXOiUTNq1KjENUMRfPPNN2P27Nmxdu3alsd99KMf3ZZ797vfvS1brVYjl8tFpVJpWdsVyOfzUSwWI51Ot6z58Ic/HL/97W+bue9973s9PvOWDdo0kEqlek/e50GbrmZsAgQIECBAgAABAgQIEBgCAS+RQ4DsCAIECBAgQIAAAQIECBAgQIAAAQIECBAgQIAAAQIECBAgQIAAAQIECBAgQIAAAQIECBAgQIAAAQIECBAgQIAAAQIECBAgQIAAAQIECBAgQIAAAQIECBAgQIAAAQIECBAgQIAAAQIECBAgQIAAAQIECBAgQIAAAQIECBAgQIAAAQIECBAgQGDYCRwXEX8fESdHxH6tpvvUpz4VJ598chx33HExfvz4VnG/347A888/H/fff3/cdttt8fOf/zyJ0esRcVtE/HNE3J+kQIYAAQIECBAgQIAAAQIECBAgQIAAAQIECBAgQIAAAQIECAwTgXr3Oer1HrfDZMTdG6OjoyPuueeeZpOlS5fGokWLWjat1WpRKBSiVCq1zHYFstlslMvlyGQyzZpnnnkmpk2bFps3b07U5+CDD44NGzbEYYcdlig/VKHHHnsspk+fHm+88UbLI7/97W/HN77xjWauWq1GLpeLSqXSsrYrkM/no1gsRjqdblmzbNmyWLx4cTM3c+bMWLt2bcu6dg+kUqneK/R50O47mp8AAQIECBAgQIAAAQIEBk/AS+Tg2epMgAABAgQIECBAgAABAgQIECBAgAABAgQIECBAgAABAgQIECBAgAABAgQIECBAgAABAgQIECBAgAABAgQIECBAgAABAgQIECBAgAABAgQIECBAgAABAgQIECBAgAABAgQIECBAgAABAgQIECBAgAABAgQIECBAgAABAgQIECBAgAABAgQIDD+B4yPivIj4ZKvRpkyZEieffHKccsopkclkWsX9vh8C1Wo1br311rjttttiw4YNSSp/ERFXRcS9ScIyBAgQIECAAAECBAgQIECAAAECBAgQIECAAAECBAgQIEBgDwvUu59fr/e43cOj7f7xr7zyShxwwAE9Gm3cuDEmTpzYsnmtVotCoRClUqlltiuQzWajXC73+P7G1q1bY/78+bFq1arEfW666aY47bTTEueHInjZZZfFhRde2PKod77znbFu3bo46qijmtnG9y9yuVxUKpWW9V2BfD4fxWIx0ul0y5pNmzbFpEmTeuS2bNkS+++/f8vadg6kUqne4/d50M77mZ0AAQIECBAgQIAAAQIEBlfAS+Tg+upOgAABAgQIECBAgAABAgQIECBAgAABAgQIECBAgAABAgQIECBAgAABAgQIECBAgAABAgQIECBAgAABAgQIECBAgAABAgQIECBAgAABAgQIECBAgAABAgQIECBAgAABAgQIECBAgAABAgQIECBAgAABAgQIECBAgAABAgQIECBAgAABAgQIDA+Bjog4LyIa/93hNXny5Dj55JO3/UyYMGF4TD7Cp3jyySfjtttu2/bzxBNPtNp2bURcFRGN/7oIECBAgAABAgQIECBAgAABAgQIECBAgAABAgQIECBAgMBwFah3H6xe73E7XGdOPNdNN90U8+fPb+aPPPLI+NWvfpWovlarRaFQiFKplCjfCGWz2SiXy5HJZHrU3HnnnXHiiScm7jNnzpxYtWpVjBo1KnHNYAZfe+216OjoiEceeaTlMY3cmjVrYsyYMc1stVqNXC4XlUqlZX1XIJ/PR7FYjHQ6najmIx/5SDz++OPN7I033hinn356otp2DaVSqd6j93nQrruZmwABAgQIECBAgAABAgQGX8BL5OAbO4EAAQIECBAgQIAAAQIECBAgQIAAAQIECBAgQIAAAQIECBAgQIAAAQIECBAgQIAAAQIECBAgQIAAAQIECBAgQIAAAQIECBAgQIAAAQIECBAgQIAAAQIECBAgQIAAAQIECBAgQIAAAQIECBAgQIAAAQIECBAgQIAAAQIECBAgQIAAAQIECBDYcwKfjIjzIuL4HY0wfvz4OOWUU+Lkk0+OXC635yZ1cpTL5bjtttu2/Tz33HM7E7k3Iq6KiF9gI0CAAAECBAgQIECAAAECBAgQIECAAAECBAgQIECAAAECw1Cg3n2mer3H7TAct38jff7zn48f//jHzaJvfvOb8a1vfStRk1qtFoVCIUqlUqJ8I5TNZrd9pyCTyfSo2bx5c0yZMiWeffbZRL3GjRsXnZ2dMWHChET5wQ49/PDDMWPGjHjrrbdaHrV8+fJYsGBBj1y1Wt32XZdKpdKyviuQz+ejWCxGOp1OVLNo0aIen+3nPve5+NGPfpSotl1DqVSq9+h9HrTrbuYmQIAAAQIECBAgQIAAgcEX8BI5+MZOIECAAAECBAgQIECAAAECBAgQIECAAAECBAgQIECAAAECBAgQIECAAAECBAgQIECAAAECBAgQIECAAAECBAgQIECAAAECBAgQIECAAAECBAgQIECAAAECBAgQIECAAAECBAgQIECAAAECBAgQIECAAAECBAgQIECAAAECBAgQIECAAAECBIZe4FMRcV5EHLejoz/1qU/FwoULo6OjY+inc2JLgbVr18by5cvj5z//+c6y90fEVRGx01DLwwQIECBAgAABAgQIECBAgAABAgQIECBAgAABAgQIECBAgMDACtS7t6vXe9wO7El7oNshhxwSzz//fPPkUqkU06dPTzRJrVaLQqEQjZqkVzabjXK5HJlMpkdJw/WMM86IH/7wh0lbxcqVK+Oss85KnB/M4JIlS+KSSy5pecS4ceOis7MzJkyY0CNbrVYjl8tFpVJp2aMrkM/no1gsRjqdTlSzbt26aNR0XePHj4/nnnsuUW27hlKpVO/R+zxo193MTYAAAQIECBAgQIAAAQKDL+AlcvCNnUCAAAECBAgQIECAAAECBAgQIECAAAECBAgQIECAAAECBAgQIECAAAECBAgQIECAAAECBAgQIECAAAECBAgQIECAAAECBAgQIECAAAECBAgQIECAAAECBAgQIECAAAECBAgQIECAAAECBAgQIECAAAECBAgQIECAAAECBAgQIECAAAECBAgMncCnI+K8iDh2R0d++tOfjvPOOy+OPXaHkaGb1kktBX75y1/GVVddFT/72c92lv1lRFwVETsNtTxMgAABAgQIECBAgAABAgQIECBAgAABAgQIECBAgAABAgQIDIxAvXuber3H7cCcsIe6bNq0KSZNmtQ8PZ1Ox+uvv554mlqtFoVCIUqlUuKabDYb5XI5MplMn5o777wzTjzxxMS9Zs2aFatXr47Ro0cnrhmM4GuvvRYdHR3xyCOPtGy/o5mr1WrkcrmoVCote3QF8vl8FIvFaHxuSa/99tsvGp9b17Vx48aYOHFi0vK2y6VSqd4z93nQdksZmAABAgQIECBAgAABAgSGTMBL5JBRO4gAAQIECBAgQIAAAQIECBAgQIAAAQIECBAgQIAAAQIECBAgQIAAAQIECBAgQIAAAQIECBAgQIAAAQIECBAgQIAAAQIECBAgQIAAAQIECBAgQIAAAQIECBAgQIAAAQIECBAgQIAAAQIECBAgQIAAAQIECBAgQIAAAQIECBAgQIAAAQIECBAYRIEPRsSVEfGpHZ1x4oknxnnnnRf5fH4Qx9B6sARKpVJcddVVcccdd+zsiJ9HxPkR8bvBmkNfAgQIECBAgAABAgQIECBAgAABAgQIECBAgAABAgQIECCQQKDePVOv97hNUD58Iz/4wQ/izDPPbA74yU9+Mu66667EA9dqtSgUCtH4HkDSK5vNRrlcjkwm06fkxRdfjBkzZsRTTz2VqN24ceOis7MzJkyYkCg/WKHGDMcee2xs3bq15RE33XRTnHbaaX1y1Wo1crlcVCqVlj26Ao3vzRSLxUin04lrZs2aFb/4xS+a+euuuy6+9KUvJa5vt2Aqleo9cp8H7baTeQkQIECAAAECBAgQIEBg6AS8RA6dtZMIECBAgAABAgQIECBAgAABAgQIECBAgAABAgQIECBAgAABAgQIECBAgAABAgQIECBAgAABAgQIECBAgAABAgQIECBAgAABAgQIECBAgAABAgQIECBAgAABAgQIECBAgAABAgQIECBAgAABAgQIECBAgAABAgQIECBAgAABAgQIECBAgACBwRH4h4i4MiL+x/baz549O84777yYNm3a4Jyu65AKrF+/Pq666qpYs2bNjs79PxHxPyPiu0M6mMMIECBAgAABAgQIECBAgAABAgQIECBAgAABAgQIECBAgMD/L1DvjlGv97hta6cvf/nLcd111zV3WLp0aSxatCjxTrVaLQqFQpRKpcQ12Ww2yuVyZDKZPjUN24ULF8aKFSsS91u5cmWcddZZifODEbzooovi0ksvbdn64IMPjg0bNsRhhx3WJ1utViOXy0WlUmnZpyuQz+ejWCxGOp1OXLNs2bJYvHhxM3/mmWfG97///cT17RZMpVK9R+7zoN12Mi8BAgQIECBAgAABAgQIDJ2Al8ihs3YSAQIECBAgQIAAAQIECBAgQIAAAQIECBAgQIAAAQIECBAgQIAAAQIECBAgQIAAAQIECBAgQIAAAQIECBAgQIAAAQIECBAgQIAAAQIECBAgQIAAAQIECBAgQIAAAQIECBAgQIAAAQIECBAgQIAAAQIECBAgQIAAAQIECBAgQIAAAQIECBAgMLACEyLiyoj45PbazpkzJ84777yYMmXKwJ6q27AQ6OzsjO985zuxevXqHc3zi4g4PyKeHBYDG4IAAQIECBAgQIAAAQIECBAgQIAAAQIECBAgQIAAAQIE9iaBevdl6/Uet23tcPTRR8djjz3W3OHuu++Ojo6OxDvVarUoFApRKpUS12Sz2SiXy5HJZLZb05hh1qxZkdS5kW1832D06NGJZxjI4JYtWyKfz8emTZtatp03b17ceOONMWrUqD7ZarUauVwuKpVKyz5dgca5xWIx0ul04pq1a9fGCSec0MwfddRR8eijjyaub7dgKpXqPXKfB+22k3kJECBAgAABAgQIECBAYOgEvEQOnbWTCBAgQIAAAQIECBAgQIAAAQIECBAgQIAAAQIECBAgQIAAAQIECBAgQIAAAQIECBAgQIAAAQIECBAgQIAAAQIECBAgQIAAAQIECBAgQIAAAQIECBAgQIAAAQIECBAgQIAAAQIECBAgQIAAAQIECBAgQIAAAQIECBAgQIAAAQIECBAgQIAAgYETOC8iroyIPv+v5pNOOim+/vWvx8c+9rGBO02nYSvw0EMPxeWXXx6333779masR8T5EXHVsF3AYAQIECBAgAABAgQIECBAgAABAgQIECBAgAABAgQIECAwEgUa/17dvOr1Hrdtve8+++wTW7dube7w0ksvxYEHHph4p1qtFoVCIUqlUuKabDYb5XI5MpnMdmtefPHFmDFjRjz11FOJeo4bNy46OztjwoQJifIDHbrvvvti5syZkeTv4uabb4558+Ztd4RqtRq5XC4qlUriEfP5fBSLxUin04lrXn755TjooIOa+VGjRsXbb7+duL7dgqlUn68j9XnQbjuZlwABAgQIECBAgAABAgSGTsBL5NBZO4kAAQIECBAgQIAAAQIECBAgQIAAAQIECBAgQIAAAQIECBAgQIAAAQIECBAgQIAAAQIECBAgQIAAAQIECBAgQIAAAQIECBAgQIAAAQIECBAgQIAAAQIECBAgQIAAAQIECBAgQIAAAQIECBAgQIAAAQIECBAgQIAAAQIECBAgQIAAAQIECBDYfYFJEXFlRHT0bvXOd74zrrzyyjj77LN3/xQd2k5g5cqVcf7558cbb7yxvdnXRsT5EbGx7RYzMAECBAgQIECAAAECBAgQIECAAAECBAgQIECAAAECBAi0o0C9+9D1eo/bdtxn28ybNm2KSZMaX934r2v8+PHx3HPP9WufWq0WhUIhSqVS4rpsNhvlcjkymcx2axq+CxcujBUrViTu2fiewVlnnZU4P5DBr371q7F8+fKWLd/3vvfF+vXr49BDD91utlqtRi6Xi0ql0rJXVyCfz0exWIx0Op24phE85JBD4vnnn2/WbNy4MSZOnNivHu0STqVSvUft86BddjEnAQIECBAgQIAAAQIECAy9gJfIoTd3IgECBAgQIECAAAECBAgQIECAAAECBAgQIECAAAECBAgQIECAAAECBAgQIECAAAECBAgQIECAAAECBAgQIECAAAECBAgQIECAAAECBAgQIECAAAECBAgQIECAAAECBAgQIECAAAECBAgQIECAAAECBAgQIECAAAECBAgQIECAAAECBAgQILBrAudHxBXbK/3sZz8bV1xxRRx66KG71lnViBB45pln4oILLoif/vSnO9rngoi4ckQsawkCBAgQIECAAAECBAgQIECAAAECBAgQIECAAAECBAgQGM4C9e7D1es9bofz3Dud7fbbb4/Zs2c3M8cff3zcc889/dqnVqtFoVCIUqmUuC6bzUa5XI5MJrPDmvvuuy9mzpwZSa1nzZoVq1evjtGjRyeeYyCCL774YsyYMSOeeuqplu2+8IUvxA033BCpVGq72Wq1GrlcLiqVSsteXYF8Ph/FYjHS6XTimkawYXvvvfc2a9asWRMnnXRSv3q0S3g73tv/ANplIXMSIECAAAECBAgQIECAwJAKeIkcUm6HESBAgAABAgQIECBAgAABAgQIECBAgAABAgQIECBAgAABAgQIECBAgAABAgQIECBAgAABAgQIECBAgAABAgQIECBAgAABAgQIECBAgAABAgQIECBAgAABAgQIECBAgAABAgQIECBAgAABAgQIECBAgAABAgQIECBAgAABAgQIECBAgAABArsgMDki/ndEHN+7Np1Ox5VXXhlf/vKXd6GtkpEq8P3vfz/OP//8qNVq21vx3oj4nxHxxEjd314ECBAgQIAAAQIECBAgQIAAAQIECBAgQIAAAQIECBAgsMcF6t0nqNd73O7x4XZ1gMZ3NC644IJm+TnnnBMrVqzoV7vGv+UXCoUolUqJ67LZbJTL5chkMjus2bJlS+Tz+di0aVOivuPGjYvOzs6YMGFCovxAhe6+++6YNWtWJPmbuOOOO+Izn/nMDo+uVquRy+WiUqkkHq9hVCwWo/Gdm/5c5557blxzzTXNkiuuuGLbdzNG4pVKpXqv1efBSNzbTgQIECBAgAABAgQIECAwMAJeIgfGURcCBAgQIECAAAECBAgQIECAAAECBAgQIECAAAECBAgQIECAAAECBAgQIECAAAECBAgQIECAAAECBAgQIECAAAECBAgQIECAAAECBAgQIECAAAECBAgQIECAAAECBAgQIECAAAECBAgQIECAAAECBAgQIECAAAECBAgQIECAAAECBAgQIEBgcAROiIibI2Js7/Z/93d/F1dccUW8//3vH5yTdW1rgWeffTYuuOCC+Jd/+Zft7fFqRJwaEXe39ZKGJ0CAAAECBAgQIECAAAECBAgQIECAAAECBAgQIECAAIHhKlDvPli93uN2uM7ccq6vfvWrsXz58mbu8ssv3/Zv8/25arVaFAqFKJVKicuy2WyUy+XIZDI7rek9X6sDVq5cGWeddVar2ID9vvF3sHDhwlixYkXLnocffng8+OCD8Z73vGeH2Wq1GrlcLiqVSst+XYF8Ph/FYjHS6XTimkaw8R2dr33ta82axh7f/e53+9WjXcKpVKr3qH0etMsu5iRAgAABAgQIECBAgACBoRfwEjn05k4kQIAAAQIECBAgQIAAAQIECBAgQIAAAQIECBAgQIAAAQIECBAgQIAAAQIECBAgQIAAAQIECBAgQIAAAQIECBAgQIAAAQIECBAgQIAAAQIECBAgQIAAAQIECBAgQIAAAQIECBAgQIAAAQIECBAgQIAAAQIECBAgQIAAAQIECBAgQIAAAQIEkgmcERHX946+613viiuvvDK+9KUvJesitVcL/OAHP4jzzz8//vSnP23P4YsRccNeDWR5AgQIECBAgAABAgQIECBAgAABAgQIECBAgAABAgQIEBgMgXr3pvV6j9vBOG9Ies6ZMyd++tOfNs9atWpVzJ07t19n12q1KBQKUSqVEtdls9kol8uRyWR2WnPffffFzJkzI6n3rFmzYvXq1TF69OjEs+xOcPPmzTFlypR49tlnW7Y599xzY/ny5ZFKpXaYrVarkcvlolKptOzXFcjn81EsFiOdTieuaQRvueWWmDdvXrPms5/97Da7kXhtx3zHH8JIBLATAQIECBAgQIAAAQIECOyWgJfI3eJTTIAAAQIECBAgQIAAAQIECBAgQIAAAQIECBAgQIAAAQIECBAgQIAAAQIECBAgQIAAAQIECBAgQIAAAQIECBAgQIAAAQIECBAgQIAAAQIECBAgQIAAAQIECBAgQIAAAQIECBAgQIAAAQIECBAgQIAAAQIECBAgQIAAAQIECBAgQIAAAQIECAySwKKIWNq79ymnnBJXXHFFHHLIIYN0rLYjUeC5556LCy64IG699dbtrbc4IpaNxL3tRIAAAQIECBAgQIAAAQIECBCA1k65AAAgAElEQVQgQIAAAQIECBAgQIAAAQJ7TKDe/eR6vcftHhtqdw+eOnVqbNiwodnmwQcfjHw+36+2tVotCoVClEqlxHXZbDbK5XJkMpmd1vzxj3+MmTNnxqOPPpqo97hx46KzszMmTJiQKL+7oTvvvDNOPPHElm1SqVTcddddccIJJ+w0W61WI5fLRaVSadmzK9D4vIrFYqTT6cQ1jeC6det6fNZTpkzZZjcSr4Z/r6vPg5G4t50IECBAgAABAgQIECBAYGAEvEQOjKMuBAgQIECAAAECBAgQIECAAAECBAgQIECAAAECBAgQIECAAAECBAgQIECAAAECBAgQIECAAAECBAgQIECAAAECBAgQIECAAAECBAgQIECAAAECBAgQIECAAAECBAgQIECAAAECBAgQIECAAAECBAgQIECAAAECBAgQIECAAAECBAgQIECAwMAJrIiIc3q3W7p0aSxatGjgTtFprxNYtmxZLF68eHt7XxMR5+51IBYmQIAAAQIECBAgQIAAAQIECBAgQIAAAQIECBAgQIAAgcESqHdvXK/3uB2sMwe97+GHHx6/+93vmuds3LgxJk6c2K9za7VaFAqFKJVKieuy2WyUy+XIZDItay666KK49NJLW+a6AitXroyzzjorcX5Xg42/gTPOOCN++MMftmzRMG34HHDAATvNVqvVyOVyUalUWvbsCuTz+SgWi5FOpxPXNIKbNm2KSZMmNWs++MEPxlNPPdWvHu0STqVSvUft86BddjEnAQIECBAgQIAAAQIECAy9gJfIoTd3IgECBAgQIECAAAECBAgQIECAAAECBAgQIECAAAECBAgQIECAAAECBAgQIECAAAECBAgQIECAAAECBAgQIECAAAECBAgQIECAAAECBAgQIECAAAECBAgQIECAAAECBAgQIECAAAECBAgQIECAAAECBAgQIECAAAECBAgQIECAAAECBAgQILB9gdERcXNEnNT719dff32cccYZ3AjstsANN9wQX/ziF7fX5/aIODUi/rzbh2hAgAABAgQIECBAgAABAgQIECBAgAABAgQIECBAgAABAnu7QL07QL3e47ZtbTKZTLzwwgvN+X//+99H41l/rlqtFoVCIUqlUuKybDYb5XI50VmdnZ1x7LHHxtatWxP1nzVrVqxevTpGj258bWXwrmeeeSamTZsWmzdvbnnIwoUL47vf/W7LXLVajVwuF5VKpWW2K5DP56NYLEY6nU5c0wg2znrve9/brDn44IO3PRuJVyqV6r1WnwcjcW87ESBAgAABAgQIECBAgMDACHiJHBhHXQgQIECAAAECBAgQIECAAAECBAgQIECAAAECBAgQIECAAAECBAgQIECAAAECBAgQIECAAAECBAgQIECAAAECBAgQIECAAAECBAgQIECAAAECBAgQIECAAAECBAgQIECAAAECBAgQIECAAAECBAgQIECAAAECBAgQIECAAAECBAgQIECAAIHdEzgsIm6OiP+re5uxY8fGzTffHCeccMLudVdNoJvA3XffHaeeemq8+uqrvV3+34g4NSKeBkaAAAECBAgQIECAAAECBAgQIECAAAECBAgQIECAAAECBHZDoN69tl7vcbsbbfds6X777Re1Wq05xJ/+9KdoPOvP1agvFApRKpUSl2Wz2SiXy5HJZFrW/PGPf4yZM2fGo48+2jLbCIwbNy46OztjwoQJifK7Glq1atW27yq0ukaNGhW//OUvY+rUqa2iUa1WI5fLRaVSaZntCuTz+SgWi5FOpxPXNIKvv/56vOtd72rWNOobz0bilUqleq/V58FI3NtOBAgQIECAAAECBAgQIDAwAl4iB8ZRFwIECBAgQIAAAQIECBAgQIAAAQIECBAgQIAAAQIECBAgQIAAAQIECBAgQIAAAQIECBAgQIAAAQIECBAgQIAAAQIECBAgQIAAAQIECBAgQIAAAQIECBAgQIAAAQIECBAgQIAAAQIECBAgQIAAAQIECBAgQIAAAQIECBAgQIAAAQIECBAgQGDXBaZGxM0RMb57i4kTJ8Y///M/xxFHHLHrnVUS2IHAr3/96/j7v//72LRpU+/E8xFxakR0wiNAgAABAgQIECBAgAABAgQIECBAgAABAgQIECBAgAABArsoUO9eV6/3uN3Flnu+bJ999omtW7c2B3nrrbei8aw/V61Wi0KhEKVSKXFZNpuNcrkcmUwmUc2SJUvikksuSZRthFauXBlnnXVW4nx/gw2z+fPnx6pVq1qWfvSjH421a9fGu9/97pbZarUauVwuKpVKy2xXIJ/PR7FYjHQ6nbimEXz77bdj3333bdaMGjVq27OReKVSqd5r9XkwEve2EwECBAgQIECAAAECBAgMjICXyIFx1IUAAQIECBAgQIAAAQIECBAgQIAAAQIECBAgQIAAAQIECBAgQIAAAQIECBAgQIAAAQIECBAgQIAAAQIECBAgQIAAAQIECBAgQIAAAQIECBAgQIAAAQIECBAgQIAAAQIECBAgQIAAAQIECBAgQIAAAQIECBAgQIAAAQIECBAgQIAAAQIECBDYNYGTI+LmiPgf3cuPO+64uPnmm+PAAw/cta6qCCQQePnll+PUU0+N+++/v3f6/0TEqRFxW4I2IgQIECBAgAABAgQIECBAgAABAgQIECBAgAABAgQIECBAoLdAvfuDer3HbdtqpVKpHrPvyl61Wi0KhUKUSqXEDtlsNsrlcmQymUQ1Dz/8cMyYMSPeeuutRPlZs2bF6tWrY/To0Yny/Q09/fTTMWXKlHjhhRdall588cWxZMmSlrlGoFqtRi6Xi0qlkijfCOXz+SgWi5FOpxPXdAUH4vPv96F7oKD3nhHR8w9/D8zkSAIECBAgQIAAAQIECBBoHwEvke3zWZmUAAECBAgQIECAAAECBAgQIECAAAECBAgQIECAAAECBAgQIECAAAECBAgQIECAAAECBAgQIECAAAECBAgQIECAAAECBAgQIECAAAECBAgQIECAAAECBAgQIECAAAECBAgQIECAAAECBAgQIECAAAECBAgQIECAAAECBAgQIECAAAECBAiMNIHjIuK+3kvNnz8/fvzjH4+0Xe0zjAU+97nPxY033ri9CT8REfcP49GNRoAAAQIECBAgQIAAAQIECBAgQIAAAQIECBAgQIAAAQLDU6Defax6vcft8Jw4wVSpVKpHalf2qtVqUSgUolQqJTjxvyLZbDbK5XJkMplENa+99lp0dHTEI488kig/bty46OzsjAkTJiTK9zf0k5/8JE4//fSWZfvuu288+OCD8bGPfaxlthGoVquRy+WiUqkkyjdC+Xw+isVipNPpxDVdwYH4/Pt96B4o6L1nRPT8w98DMzmSAAECBAgQIECAAAECBNpHwEtk+3xWJiVAgAABAgQIECBAgAABAgQIECBAgAABAgQIECBAgAABAgQIECBAgAABAgQIECBAgAABAgQIECBAgAABAgQIECBAgAABAgQIECBAgAABAgQIECBAgAABAgQIECBAgAABAgQIECBAgAABAgQIECBAgAABAgQIECBAgAABAgQIECBAgAABAiNJ4G8j4v6IGNd9qW984xvx7W9/eyTtaZc2Ebjwwgvjsssu6z3tHyLiuIj41zZZw5gECBAgQIAAAQIECBAgQIAAAQIECBAgQIAAAQIECBAgMDwE6t3HqNd73A6PCXdhin322Se2bt3arHzrrbei8aw/V61Wi0KhEKVSKXFZNpuNcrkcmUwmcc2SJUvikksuSZxfvnx5LFiwIHE+afDPf/5zzJkzJ+66666WJfl8PorFYqTT6ZbZRqBarUYul4tKpZIo3wj194yuxm+//Xbsu+++zXNGjRoVjWcj8UqlUr3X6vNgJO5tJwIECBAgQIAAAQIECBAYGAEvkQPjqAsBAgQIECBAgAABAgQIECBAgAABAgQIECBAgAABAgQIECBAgAABAgQIECBAgAABAgQIECBAgAABAgQIECBAgAABAgQIECBAgAABAgQIECBAgAABAgQIECBAgAABAgQIECBAgAABAgQIECBAgAABAgQIECBAgAABAgQIECBAgAABAgQIECCQXOB9EfFARHyge8l3vvOd+Id/+IfkXSQJDLDAP/3TP8U//uM/9u76bxFxXEQ8P8DHaUeAAAECBAgQIECAAAECBAgQIECAAAECBAgQIECAAAECI1eg3n21er3Hbdtuvd9++0WtVmvO/6c//Skaz/pzNeoLhUKUSqXEZdlsNsrlcmQymcQ1Dz/8cMyYMSPeeuutRDUdHR2xZs2aGDNmTKJ80tCTTz4ZU6dOjT/84Q8tS7797W/HN77xjZa5rkC1Wo1cLheVSiVxTT6fj2KxGOl0OnFNI/j666/Hu971rmZNo77xbCReqVSq91p9HozEve1EgAABAgQIECBAgAABAgMj4CVyYBx1IUCAAAECBAgQIECAAAECBAgQIECAAAECBAgQIECAAAECBAgQIECAAAECBAgQIECAAAECBAgQIECAAAECBAgQIECAAAECBAgQIECAAAECBAgQIECAAAECBAgQIECAAAECBAgQIECAAAECBAgQIECAAAECBAgQIECAAAECBAgQIECAAAECBJIJvCMiHoiIY7rHlyxZEhdffHGyDlIEBlHgkksuicbfY6/roYg4LiL+PIhHa02AAAECBAgQIECAAAECBAgQIECAAAECBAgQIECAAAECI0eg3n2Ver3Hbdtumclk4oUXXmjO//vf/z4az/pz1Wq1KBQKUSqVEpdls9kol8v9Ouu1116Ljo6OeOSRRxKdM3bs2Fi/fn1Mnjw5UT5p6Nprr42zzz67ZXxXzq9Wq5HL5aJSqbTs3xXI5/NRLBYjnU4nrmkEG2e9973vbdYcfPDB256NxCuVSvVeq8+Dkbi3nQgQIECAAAECBAgQIEBgYAS8RA6Moy4ECBAgQIAAAQIECBAgQIAAAQIECBAgQIAAAQIECBAgQIAAAQIECBAgQIAAAQIECBAgQIAAAQIECBAgQIAAAQIECBAgQIAAAQIECBAgQIAAAQIECBAgQIAAAQIECBAgQIAAAQIECBAgQIAAAQIECBAgQIAAAQIECBAgQIAAAQIECBAgQIBAMoE7IuIz3aPnnntuXH311cmqpQgMgcDChQu39zd5Z0ScOATHO4IAAQIECBAgQIAAAQIECBAgQIAAAQIECBAgQIAAAQIE2l+g3n2Fer3Hbdtud/jhh8fvfve75vwbN26MiRMn9mufWq0WhUIhSqVS4rpsNhvlcjkymUzimkbwsssuiwsvvDBxzfLly2PBggWJ862Cb775ZsyePTvWrl3bKhodHR2xZs2aGDNmTMtsV6BarUYul4tKpZK4Jp/PR7FYjHQ6nbimEdy0aVNMmjSpWfPBD34wnnrqqX71aJdwKpXqPWqfB+2yizkJECBAgAABAgQIECBAYOgFvEQOvbkTCRAgQIAAAQIECBAgQIAAAQIECBAgQIAAAQIECBAgQIAAAQIECBAgQIAAAQIECBAgQIAAAQIECBAgQIAAAQIECBAgQIAAAQIECBAgQIAAAQIECBAgQIAAAQIECBAgQIAAAQIECBAgQIAAAQIECBAgQIAAAQIECBAgQIAAAQIECBAgQIDA3ipwfUSc0X35uXPnxqpVq/ZWD3sPY4FTTz11e3+bN0TEF4fx2EYjQIAAAQIECBAgQIAAAQIECBAgQIAAAQIECBAgQIAAgeEhUO8+Rr3e43Z4TLgLU0ydOjU2bNjQrCyVSjF9+vR+darValEoFKJRm/TKZrNRLpcjk8kkLdmWe+yxx7bN98YbbySq6+joiDVr1sSYMWMS5VuFnnjiiZg2bVq8+uqrraKxfPnyWLBgQctc90C1Wo1cLheVSiVxXT6fj2KxGOl0OnFNI9j4vGbMmNGsmTJlSnR2dvarR7uEU6lU71H7PGiXXcxJgAABAgQIECBAgAABAkMv4CVy6M2dSIAAAQIECBAgQIAAAQIECBAgQIAAAQIECBAgQIAAAQIECBAgQIAAAQIECBAgQIAAAQIECBAgQIAAAQIECBAgQIAAAQIECBAgQIAAAQIECBAgQIAAAQIECBAgQIAAAQIECBAgQIAAAQIECBAgQIAAAQIECBAgQIAAAQIECBAgQIAAAQIE9kaByyLi690XP+644+K+++7bGy3s3CYCn/jEJ+L+++/vPe3/iohvtMkKxiRAgAABAgQIECBAgAABAgQIECBAgAABAgQIECBAgACBPSNQ735svd7jds9MNACnzpkzJ3760582O61atSrmzp3br861Wi0KhUKUSqXEddlsNsrlcmQymcQ1jWB/zxo7dmysX78+Jk+e3K9zdhS++uqrY+HChS17jRs3Ljo7O2PChAkts90D1Wo1crlcVCqVxHX5fD6KxWKk0+nENY3gLbfcEvPmzWvWfPazn43Vq1f3q0e7hFOpVO9R+zxol13MSYAAAQIECBAgQIAAAQJDL+AlcujNnUiAAAECBAgQIECAAAECBAgQIECAAAECBAgQIECAAAECBAgQIECAAAECBAgQIECAAAECBAgQIECAAAECBAgQIECAAAECBAgQIECAAAECBAgQIECAAAECBAgQIECAAAECBAgQIECAAAECBAgQIECAAAECBAgQIECAAAECBAgQIECAAAECBPY2ga9FxP/qvvQRRxwRDzzwQIwbN25vs7BvGwn84Q9/iI9//OPx61//uvfUX4+Iy9toFaMSIECAAAECBAgQIECAAAECBAgQIECAAAECBAgQIECAwNAK1LsfV6/3uB3aSQbwtK9+9auxfPnyZsfLL788Lrjggn6dUKvVolAoRKlUSlyXzWajXC5HJpNJXNMVvOyyy+LCCy9MXNfYb8GCBYnzOwr2Z89Zs2bF6tWrY/To0f06t1qtRi6Xi0qlkrgun89HsViMdDqduKYRvOKKK+JrX2t8Bei/roULF8Z3v/vdfvVol3Aqleo9ap8H7bKLOQkQIECAAAECBAgQIEBg6AW8RA69uRMJECBAgAABAgQIECBAgAABAgQIECBAgAABAgQIECBAgAABAgQIECBAgAABAgQIECBAgAABAgQIECBAgAABAgQIECBAgAABAgQIECBAgAABAgQIECBAgAABAgQIECBAgAABAgQIECBAgAABAgQIECBAgAABAgQIECBAgAABAgQIECBAgMDeJPB/R8QN3Rd+3/veFw888EB84AMf2Jsc7NqmAv/2b/8WH//4x2Pz5s29NzgjIv6fNl3L2AQIECBAgAABAgQIECBAgAABAgQIECBAgAABAgQIECAwuAL17u3r9R63g3vyIHa/8sor44ILLmiecM4558SKFSv6dWKtVotCoRClUilxXTabjXK5HJlMJnFNV/CJJ56IadOmxauvvpqotqOjI9asWRNjxoxJlN9R6LHHHovp06fHG2+80bLPTTfdFKeddlrLXO9AtVqNXC4XlUolcW0+n49isRjpdDpxTSN47rnnxjXXXNOsueKKK+L888/vV492CadSqd6j9nnQLruYkwABAgQIECBAgAABAgSGXsBL5NCbO5EAAQIECBAgQIAAAQIECBAgQIAAAQIECBAgQIAAAQIECBAgQIAAAQIECBAgQIAAAQIECBAgQIAAAQIECBAgQIAAAQIECBAgQIAAAQIECBAgQIAAAQIECBAgQIAAAQIECBAgQIAAAQIECBAgQIAAAQIECBAgQIAAAQIECBAgQIAAAQIECOwtAhMj4tcRMapr4Xe84x3xwAMPxDHHHLO3GNhzBAg89NBD8fGPfzz+8pe/dN9ma0QcERGbRsCKViBAgAABAgQIECBAgAABAgQIECBAgAABAgQIECBAgACBgRWod29Xr/e4HdiThrDb7bffHrNnz26eePzxx8c999zTrwlqtVoUCoUolUqJ67LZbJTL5chkMolruoJvvvnmtpnXrl2bqHbs2LGxfv36mDx5cqL8jkKXXXZZXHjhhS17HHzwwbFhw4Y47LDDWmZ7B6rVauRyuahUKolr8/l8FIvFSKfTiWsawZkzZ8a9997brFmzZk2cdNJJ/erRLuFUKtV71D4P2mUXcxIgQIAAAQIECBAgQIDA0At4iRx6cycSIECAAAECBAgQIECAAAECBAgQIECAAAECBAgQIECAAAECBAgQIECAAAECBAgQIECAAAECBAgQIECAAAECBAgQIECAAAECBAgQIECAAAECBAgQIECAAAECBAgQIECAAAECBAgQIECAAAECBAgQIECAAAECBAgQIECAAAECBAgQIECAAIG9ReDeiPhE92XvuOOO+MxnPrO37G/PESRw5513xoknnth7o/si4vgRtKZVCBAgQIAAAQIECBAgQIAAAQIECBAgQIAAAQIECBAgQGBgBOrd29TrPW4H5oQ90GXTpk0xadKk5snjx4+P5557rl+T1Gq1KBQKUSqVEtdls9kol8uRyWQS13QPXn311bFw4cLEtcuXL48FCxYkzvcOvvbaa9HR0RGPPPJIyx7z5s2LG2+8MUaNGtUy2ztQrVYjl8tFpVJJXJvP56NYLEY6nU5c0wgecsgh8fzzzzdrNm7cGBMnTuxXj3YJp1Kp3qP2edAuu5iTAAECBAgQIECAAAECBIZewEvk0Js7kQABAgQIECBAgAABAgQIECBAgAABAgQIECBAgAABAgQIECBAgAABAgQIECBAgAABAgQIECBAgAABAgQIECBAgAABAgQIECBAgAABAgQIECBAgAABAgQIECBAgAABAgQIECBAgAABAgQIECBAgAABAgQIECBAgAABAgQIECBAgAABAgQI7A0CiyJiafdFr7nmmvjKV76yN+xuxxEq8L3vfS/OOeec3tstjohlI3RlaxEgQIAAAQIECBAgQIAAAQIECBAgQIAAAQIECBAgQIDArgnUu5fV6z1ud63jMKnaZ599YuvWrc1pXnrppTjwwAMTT1er1aJQKESpVEpck81mo1wuRyaTSVzTPfjEE0/EtGnT4tVXX01U39HREWvWrIkxY8YkyvcOPfzwwzFjxox46623WtbffPPNMW/evJa57QWq1WrkcrmoVCqJ6/P5fBSLxUin04lrXn755TjooIOa+VGjRsXbb7+duL7dgqlUqvfIfR60207mJUCAAAECBAgQIECAAIGhE/ASOXTWTiJAgAABAgQIECBAgAABAgQIECBAgAABAgQIECBAgAABAgQIECBAgAABAgQIECBAgAABAgQIECBAgAABAgQIECBAgAABAgQIECBAgAABAgQIECBAgAABAgQIECBAgAABAgQIECBAgAABAgQIECBAgAABAgQIECBAgAABAgQIECBAgAABAnuLwNSIWN992VNOOSVuueWWvWV/e45ggblz58att97ae8NpEdE5gte2GgECBAgQIECAAAECBAgQIECAAAECBAgQIECAAAECBAj0T6DePV6v97jtX6dhlj766KPjsccea0519913R0dHR+Ipa7VaFAqFKJVKiWuy2WyUy+XIZDKJa7oH33zzzZg9e3asXbs2Uf3YsWNj/fr1MXny5ET53qElS5bEJZdc0rL2fe9737ZzDj300JbZ7QWq1WrkcrmoVCqJ6/P5fBSLxUin04lrGm4nnHBCM3/UUUfFo48+mri+3YKpVKr3yH0etNtO5iVAgAABAgQIECBAgACBoRPwEjl01k4iQIAAAQIECBAgQIAAAQIECBAgQIAAAQIECBAgQIAAAQIECBAgQIAAAQIECBAgQIAAAQIECBAgQIAAAQIECBAgQIAAAQIECBAgQIAAAQIECBAgQIAAAQIECBAgQIAAAQIECBAgQIAAAQIECBAgQIAAAQIECBAgQIAAAQIECBAgQIAAAQJ7i8CvIuLIrmXf8573xK9//eto/NdFoN0FXnzxxTjiiCOi8d9u1+MR8ZF23838BAgQIECAAAECBAgQIECAAAECBAgQIECAAAECBAgQIDBgAvXuner1HrcDdsieaPTlL385rrvuuubRS5cujUWLFiUepVarRaFQiFKplLgmm81GuVyOTCaTuKZ38Nprr42zzz47cf3y5ctjwYIFifNdwT/+8Y8xc+bMePTRR1vWfuELX4gbbrghUqlUy+z2AtVqNXK5XFQqlcT1+Xw+isVipNPpxDXLli2LxYsXN/NnnnlmfP/7309c327B7Xweu/YBtdvi5iVAgAABAgQIECBAgACBARHwEjkgjJoQIECAAAECBAgQIECAAAECBAgQIECAAAECBAgQIECAAAECBAgQIECAAAECBAgQIECAAAECBAgQIECAAAECBAgQIECAAAECBAgQIECAAAECBAgQIECAAAECBAgQIECAAAECBAgQIECAAAECBAgQIECAAAECBAgQIECAAAECBAgQIECAAAEC/y1wVUT8Y3eNVatWxdy5cwERGDECt9566/b+pr8TEeeNmCUtQoAAAQIECBAgQIAAAQIECBAgQIAAAQIECBAgQIAAAQK7I1DvXlyv97jdnb57vPYHP/hBnHnmmc05PvnJT8Zdd92VeK5arRaFQiFKpVLimmw2G+VyOTKZTOKa3sEnn3wypk6dGn/4wx8S9ejo6Ig1a9bEmDFjEuW7Qp2dnXHsscfG1q1bd1qXSqW2uZ1wwgn96t89XK1WI5fLRaVSSdwjn89HsViMdDqduGbWrFnxi1/8opm/7rrr4ktf+lLi+nYLNj6bXlefB+22k3kJECBAgAABAgQIECBAYOgEvEQOnbWTCBAgQIAAAQIECBAgQIAAAQIECBAgQIAAAQIECBAgQIAAAQIECBAgQIAAAQIECBAgQIAAAQIECBAgQIAAAQIECBAgQIAAAQIECBAgQIAAAQIECBAgQIAAAQIECBAgQIAAAQIECBAgQIAAAQIECBAgQIAAAQIECBAgQIAAAQIECBAgQIDASBc4MSJu777kV77ylbjmmlvPWz8AACAASURBVGtG+t722wsFzjnnnPje977Xe/OTIuKOvZDDygQIECBAgAABAgQIECBAgAABAgQIECBAgAABAgQIECDQU6De/bZe73Hb1labNm2KSZMmNXdIp9Px+uuvJ96pVqtFoVCIUqmUuCabzUa5XI5MJpO4pnfwz3/+c8yZMyfuuuuuRD3Gjh0b69evj8mTJyfKd4UuuuiiuPTSS1vWHH744fHggw/Ge97znpbZHQWq1WrkcrmoVCqJe+Tz+SgWi9H43JJe++23XzQ+t65r48aNMXHixKTlbZdLpVK9Z+7zoO2WMjABAgQIECBAgAABAgQIDJmAl8gho3YQAQIECBAgQIAAAQIECBAgQIAAAQIECBAgQIAAAQIECBAgQIAAAQIECBAgQIAAAQIECBAgQIAAAQIECBAgQIAAAQIECBAgQIAAAQIECBAgQIAAAQIECBAgQIAAAQIECBAgQIAAAQIECBAgQIAAAQIECBAgQIAAAQIECBAgQIAAAQIECBAY0QLvjojfRES2a8sJEybEb37zmxg1atSIXtxye6fA1q1b48Mf/nA8+eST3QEqEXFERLy6d6rYmgABAgQIECBAgAABAgQIECBAgAABAgQIECBAgAABAgT+W6DeXaJe73Hb9kiHHHJIPP/88809SqVSTJ8+PdFetVotCoVCNGqSXtlsNsrlcmQymaQl281de+21cfbZZyfusXz58liwYEHi/JYtWyKfz8emTZta1px77rnR6J9KpVpmdxSoVquRy+WiUml8XSHZ1ZivWCxGOp1OVLBu3bptO3Vd48ePj+eeey5RbbuGtvOZ7PqH1K4I5iZAgAABAgQIECBAgACBXRbwErnLdAoJECBAgAABAgQIECBAgAABAgQIECBAgAABAgQIECBAgAABAgQIECBAgAABAgQIECBAgAABAgQIECBAgAABAgQIECBAgAABAgQIECBAgAABAgQIECBAgAABAgQIECBAgAABAgQIECBAgAABAgQIECBAgAABAgQIECBAgAABAgQIECBAgACBbgI/iojPdRe599574xOf+AQkAiNW4L777ovjjz++934/jojPj9ilLUaAAAECBAgQIECAAAECBAgQIECAAAECBAgQIECAAAECSQTq3UP1eo/bJPXDOvP5z38+fvzjxj+P/9d10UUXxbJlyxLNXKvVolAoRKlUSpRvhLLZbJTL5chkMolrthd8+umnY8qUKfHCCy8k6tPR0RFr1qyJMWPGJMo3vkcwc+bMaPV5p1KpuOeee3b7ezXVajVyuVxUKpVE8zVC+Xw+isVipNPpRDWNz/bSSy9tZj/3uc/Fj37U+JrQyL0an0+vq8+Dkbu9zQgQIECAAAECBAgQIEBgdwW8RO6uoHoCBAgQIECAAAECBAgQIECAAAECBAgQIECAAAECBAgQIECAAAECBAgQIECAAAECBAgQIECAAAECBAgQIECAAAECBAgQIECAAAECBAgQIECAAAECBAgQIECAAAECBAgQIECAAAECBAgQIECAAAECBAgQIECAAAECBAgQIECAAAECBAgQIEDgjIi4vjvDokWLYunSpWQIjHiBxYsXx7Jly3rv+cWIuGHEL29BAgQIECBAgAABAgQIECBAgAABAgQIECBAgAABAgQIENiRQL37L+r1Hrdtr3bTTTfF/Pnzm3sceeSR8atf/SrRXrVaLQqFQpRKpUT5RiibzUa5XI5MJpO4ZnvBrVu3xrx582L16tWJ+owdOzbWr18fkydPbplvfMYLFy6MFStWtMxOnDhx2/4HHHBAy+zOAtVqNXK5XFQqlcR98vl8FIvFSKfTiWo+8pGPxOOPP97M3njjjXH66acnqm3XUCqV6j16nwftupu5CRAgQIAAAQIECBAgQGDwBbxEDr6xEwgQIECAAAECBAgQIECAAAECBAgQIECAAAECBAgQIECAAAECBAgQIECAAAECBAgQIECAAAECBAgQIECAAAECBAgQIECAAAECBAgQIECAAAECBAgQIECAAAECBAgQIECAAAECBAgQIECAAAECBAgQIECAAAECBAgQIECAAAECBAgQIECAwEgWSEfEf0TE/l1LTp06NdavXz+Sd7YbgR4C06ZNi87Ozu7PXomIv4mIGioCBAgQIECAAAECBAgQIECAAAECBAgQIECAAAECBAgQ2CsF6t23rtd73LY9yCuvvBIHHHBAjz02btwYEydObLlbrVaLQqEQpVKpZbYrkM1mo1wuRyaTSVyzo+BPfvKTOP300xP3Wb58eSxYsKBl/sUXX4wZM2bEU0891TL7zW9+M771rW+1zLUKVKvVyOVyUalUWkWbv8/n81EsFiOdbnzlZ+fXpk2bYtKkST1CW7Zsif33b35NqFWLtvx9KpXqPXefB225mKEJECBAgAABAgQIECBAYEgEvEQOCbNDCBAgQIAAAQIECBAgQIAAAQIECBAgQIAAAQIECBAgQIAAAQIECBAgQIAAAQIECBAgQIAAAQIECBAgQIAAAQIECBAgQIAAAQIECBAgQIAAAQIECBAgQIAAAQIECBAgQIAAAQIECBAgQIAAAQIECBAgQIAAAQIECBAgQIAAAQIECBAgQIDAiBX4VkR8s/t2v/rVr+LII48csQtbjEBvgccffzw+8pGP9H58aURcRIsAAQIECBAgQIAAAQIECBAgQIAAAQIECBAgQIAAAQIE9kqBevet6/UetyMCpKOjI+65557mLkuXLo1Fixa13K1Wq0WhUIhSqdQy2xXIZrNRLpcjk8kkrtlR8Omnn44pU6bECy+8kKhXPp+PYrEY6XR6p/m77747Zs2aFa0+61GjRsUvf/nLmDp1aqLzdxaqVquRy+WiUqkk7pV0n0bDZcuWxeLFi5u9Z86cGWvXrk18VrsGU6lU79H7PGjX3cxNgAABAgQIECBAgAABAoMv4CVy8I2dQIAAAQIECBAgQIAAAQIECBAgQIAAAQIECBAgQIAAAQIECBAgQIAAAQIECBAgQIAAAQIECBAgQIAAAQIECBAgQIAAAQIECBAgQIAAAQIECBAgQIAAAQIECBAgQIAAAQIECBAgQIAAAQIECBAgQIAAAQIECBAgQIAAAQIECBAgQIAAAQIERqpANiL+IyKa/7/kpUuXxqJFi0bqvvYisEOBZcuWxeLFi7v/vh4RfxMRFWwECBAgQIAAAQIECBAgQIAAAQIECBAgQIAAAQIECBAgsNcJNP7NuHnV6z1uRwTGypUr4ytf+Upzlw996EPxm9/8puVutVotCoVClEqlltmuQDabjXK5HJlMJnHNjoJbt26N+fPnx6pVqxL1euc73xnr1q2Lo446aof5xue7cOHCWLFiRcueH/3oR2Pt2rXx7ne/u2W2VaBarUYul4tKJflXE/L5fBSLxUin063ax4c//OH47W9/28w1PvOzzjqrZV27B1Kp5lehulbp86DddzQ/AQIECBAgQIAAAQIECAyegJfIwbPVmQABAgQIECBAgAABAgQIECBAgAABAgQIECBAgAABAgQIECBAgAABAgQIECBAgAABAgQIECBAgAABAgQIECBAgAABAgQIECBAgAABAgQIECBAgAABAgQIECBAgAABAgQIECBAgAABAgQIECBAgAABAgQIECBAgAABAgQIECBAgAABAgQIjHSB70XE2V1Ljh8/Pp599tn4q7/6q5G+t/0I9BH4z//8z3j/+98fzz//fPffrYyIr+AiQIAAAQIECBAgQIAAAQIECBAgQIAAAQIECBAgQIAAgb1OoN5943q9x+2IwHjllVfigAMO6LFLqVSK6dOn73S/Wq0WhUIhGtmkVzabjXK5HJlMJmnJTnOrVq2KU089NXGv5cuXx4IFC3aY37x5c0yZMmXb92ZaXRdffHEsWbKkVSzR76vVauRyuahUKonyjVA+n49isRjpdHqnNevWrduW7X5t2bIl9t9//8RntWswlUr1Hr3Pg3bdzdwECBAgQIAAAQIECBAgMPgCXiIH39gJBAgQIECAAAECBAgQIECAAAECBAgQIECAAAECBAgQIECAAAECBAgQIECAAAECBAgQIECAAAECBAgQIECAAAECBAgQIECAAAECBAgQIECAAAECBAgQIECAAAECBAgQIECAAAECBAgQIECAAAECBAgQIECAAAECBAgQIECAAAECBAgQIEBgJAr8bUQ83n2xFStWxDnnnDMSd7UTgUQC11xzTZx77rm9s0dGxL8maiBEgAABAgQIECBAgAABAgQIECBAgAABAgQIECBAgAABAiNFoN59kXq9x+1I2THmzp0bt956a3OfM844I66//vqd7ler1aJQKESpVErskM1mo1wuRyaTSVyzs+AzzzwT06ZNi82bNyfq19HR8f+xd/fxdQ/24sA/x7rKrqBUkUtP223MTJkaizYaT2G1YE9oDZtubIqh5TKtp1GzSx+stJtuGL1a5nJHLiaMtGllGzVKGdvanpqUtqN3sRvU8nudvG7yO3monKRJmpy8z+v1fZ2e7/k8vk++fxznu9fi/vvvj4997GOtxj/wwANx/PHHt1mrf//+8eSTT8bBBx/cZmw2AdXV1VFYWBipVCqb8PqY4uLiKCsri/z8/A/N+da3vhW33nprY8yJJ54Yd999d9Z9enNgIpFoPn6LE715P7MTIECAAAECBAgQIECAQNcK+BLZtb6qEyBAgAABAgQIECBAgAABAgQIECBAgAABAgQIECBAgAABAgQIECBAgAABAgQIECBAgAABAgQIECBAgAABAgQIECBAgAABAgQIECBAgAABAgQIECBAgAABAgQIECBAgAABAgQIECBAgAABAgQIECBAgAABAgQIECBAgAABAgQIECBAgACBXBW4OyJObFhu3333jeeeey5Xd7UXgawF9ttvv3j++ecz4++JiJOyLiCQAAECBAgQIECAAAECBAgQIECAAAECBAgQIECAAAECBHJBoC5zibq6Ji9zYb/6HR588ME47rjjmuzz5ptvxqBBgza5Y01NTZSWlkZFRUXWDslkMqqqqqKgoCDrnA8L3LhxY5x66qmxYMGCrOoNGDAgFi1aFPvss0+L+PRnO378+Lj99tvbrFVcXBxlZWWRn5/fZmw2AdXV1VFYWBipVCqb8PqYbGZYu3Zt7Lzzzk1qPvDAA3Hsscdm3ac3ByYSiebjtzjRm/czOwECBAgQIECAAAECBAh0rYAvkV3rqzoBAgQIECBAgAABAgQIECBAgAABAgQIECBAgAABAgQIECBAgAABAgQIECBAgAABAgQIECBAgAABAgQIECBAgAABAgQIECBAgAABAgQIECBAgAABAgQIECBAgAABAgQIECBAgAABAgQIECBAgAABAgQIECBAgAABAgQIECBAgAABAgQIEMhFgcMj4vHMxRYsWBAnnXRSLu5qJwLtEkhfC+PGjWuec0RE/KZdhQQTIECAAAECBAgQIECAAAECBAgQIECAAAECBAgQIECAQG8WqMscvq6uycvevFeL2ffaa6/44x//2Hj+6quvjilTpmxyx5qamigtLY2KioqsHZLJZFRVVUVBQUHWOW0FbuL3/U2mzZo1K84555z69//2t7/F+vXr6//93nvvxRe/+MVYtWpVWy3juuuui4svvrjNuGwDqquro7CwMFKpVLYpUVxcHGVlZZGfn7/JnGuuuSYuu+yyxvc/9alPxcsvv5x1j94emEgkmq/Q4kRv39H8BAgQIECAAAECBAgQINB1Ar5Edp2tygQIECBAgAABAgQIECBAgAABAgQIECBAgAABAgQIECBAgAABAgQIECBAgAABAgQIECBAgAABAgQIECBAgAABAgQIECBAgAABAgQIECBAgAABAgQIECBAgAABAgQIECBAgAABAgQIECBAgAABAgQIECBAgAABAgQIECBAgAABAgQIECBAIFcFyiPiyIblDj300HjiiSdydVd7EWi3wGGHHRZPPvlkZt5jEVHS7kISCBAgQIAAAQIECBAgQIAAAQIECBAgQIAAAQIECBAgQKC3CtRlDl5X1+Rlb92p1bmnTZsWF154YeN7u+66a1RXV29yx5qamigtLY2KioqsHZLJZFRVVUVBQUHWOW0F/vWvf41Ro0bFqlWr2gqtf//oo4+O+++/P/Ly8uLkk0+Ou+++u/78IYccEgsXLmyzxoABA2LRokWxzz77tBmbbUDaubCwMFKpVLYpUVxcHGVlZZGfn7/JnLTzmjVrGt+/4YYbYtKkSVn36O2BiUSi+QotTvT2Hc1PgAABAgQIECBAgAABAl0n4Etk19mqTIAAAQIECBAgQIAAAQIECBAgQIAAAQIECBAgQIAAAQIECBAgQIAAAQIECBAgQIAAAQIECBAgQIAAAQIECBAgQIAAAQIECBAgQIAAAQIECBAgQIAAAQIECBAgQIAAAQIECBAgQIAAAQIECBAgQIAAAQIECBAgQIAAAQIECBAgQIAAAQIEclHgaxHxy8zFHn300SgpKcnFXe1EoEMC6Wvi6KOPbp57QkTc26GCkggQIECAAAECBAgQIECAAAECBAgQIECAAAECBAgQIECgtwnUZQ5cV9fkZW/b5UPnfeedd2LXXXeNmpqaxrgZM2bE+eef32peOq60tDQqKiqydkgmk1FVVRUFBQVZ57QVmP5Mxo8fH7fffntbofXvDxgwIBYtWhSf/OQno7CwMJ577rn68zvuuGP87W9/a7NG+j6C+++/Pz72sY+1GZttQHV1df0sqVQq25QoLi6OsrKyyM/PbzVn5syZccEFFzS+l45bs2ZNbLPNNln36O2BiUSi+QotTvT2Hc1PgAABAgQIECBAgAABAl0n4Etk19mqTIAAAQIECBAgQIAAAQIECBAgQIAAAQIECBAgQIAAAQIECBAgQIAAAQIECBAgQIAAAQIECBAgQIAAAQIECBAgQIAAAQIECBAgQIAAAQIECBAgQIAAAQIECBAgQIAAAQIECBAgQIAAAQIECBAgQIAAAQIECBAgQIAAAQIECBAgQIAAAQIEclHgmYgY0bDYV7/61bj33ntzcU87EdgsgfS1cd9992XWWBoRB2xWUckECBAgQIAAAQIECBAgQIAAAQIECBAgQIAAAQIECBAg0FsE6jIHratr8rK37JD1nJdeemn88Ic/bIzffffdY/Xq1a3m19TURGlpaVRUVGRdP5lMRlVVVRQUFGSdk03gAw88EMcff3w2ofUxP/nJT+Ib3/hGlJSURGVlZf25rbfeOt599902a6Rzv/Od77QZ156A6urqKCwsjFQqlXVacXFxlJWVRX5+fqs5gwcPjtdee63xve9///tx7bXXZl0/FwITiUTzNVqcyIU97UCAAAECBAgQIECAAAECXSPgS2TXuKpKgAABAgQIECBAgAABAgQIECBAgAABAgQIECBAgAABAgQIECBAgAABAgQIECBAgAABAgQIECBAgAABAgQIECBAgAABAgQIECBAgAABAgQIECBAgAABAgQIECBAgAABAgQIECBAgAABAgQIECBAgAABAgQIECBAgAABAgQIECBAgAABAgRyUeDMiPhp5mJPP/10HHDAAbm4q50IbJZA+to48MADm9f4TkTcslmFJRMgQIAAAQIECBAgQIAAAQIECBAgQIAAAQIECBAgQIBAbxCoyxyyrq7Jy94wf7tmfOONN2L33XePjRs3Nub98Ic/jEsuuaRFnZqamigtLY2KioqseySTyaiqqoqCgoKsc7IJ/Otf/xqjRo2KVatWZRMexxxzTPzHf/xHHHvssVFZWZlVTjpoxx13rI//9Kc/nXVONoHV1dVRWFgYqVQqm/D6mOLi4igrK4v8/PwWOdddd118//vfbzzfr1+/eO2112KXXXbJun4uBCYSieZrtDiRC3vagQABAgQIECBAgAABAgS6RsCXyK5xVZUAAQIECBAgQIAAAQIECBAgQIAAAQIECBAgQIAAAQIECBAgQIAAAQIECBAgQIAAAQIECBAgQIAAAQIECBAgQIAAAQIECBAgQIAAAQIECBAgQIAAAQIECBAgQIAAAQIECBAgQIAAAQIECBAgQIAAAQIECBAgQIAAAQIECBAgQIAAAQIECOSiwIqIGNqw2BlnnBG33HJLLu5pJwKdIpC+Rn72s59l1loZEcM6pbgiBAgQIECAAAECBAgQIECAAAECBAgQIECAAAECBAgQINCTBeoyh6ura/KyJ8/d4dkuvfTS+OEPf9iYn5+fH3/5y19i0KBBTWrW1NREaWlpVFRUZN0rmUxGVVVVFBQUZJ2TTWD6cxk/fnzcfvvt2YTHjjvuGI8//nice+65UVlZmVVOOuirX/1qLFiwIPr165d1TjaB1dXVUVhYGKlUKpvw+pji4uIoKyuL9OeT+Vi7dm18/OMfj/Tn0/D4/ve/H9dee23WtXMlMJFINF+lxYlc2dUeBAgQIECAAAECBAgQIND5Ar5Edr6pigQIECBAgAABAgQIECBAgAABAgQIECBAgAABAgQIECBAgAABAgQIECBAgAABAgQIECBAgAABAgQIECBAgAABAgQIECBAgAABAgQIECBAgAABAgQIECBAgAABAgQIECBAgAABAgQIECBAgAABAgQIECBAgAABAgQIECBAgAABAgQIECBAIBcFvh4R8zIX+8tf/hLDhg3LxV3tRKBTBNLXyCc+8YnmtdLX0l2d0kARAgQIECBAgAABAgQIECBAgAABAgQIECBAgAABAgQIEOipAnWZg9XVNXnZU2ferLk2bNgQQ4cOjbfffruxzoQJE+Lmm29uUrempiZKS0ujoqIi637JZDKqqqqioKAg65xsAx955JE45phjItvP6Lbbbouf//znUVlZmW2LmDdvXnz96+nbBTr3UV1dHYWFhZFKpbIuXFxcHGVlZZGfn98k5+yzz47Zs2c3nhswYECsXLkytt9++6xr50pgIpFovkqLE7myqz0IECBAgAABAgQIECBAoPMFfInsfFMVCRAgQIAAAQIECBAgQIAAAQIECBAgQIAAAQIECBAgQIAAAQIECBAgQIAAAQIECBAgQIAAAQIECBAgQIAAAQIECBAgQIAAAQIECBAgQIAAAQIECBAgQIAAAQIECBAgQIAAAQIECBAgQIAAAQIECBAgQIAAAQIECBAgQIAAAQIECBAgQIBALgo8FhFHNCz2ve99L2688cZc3NNOBDpV4Lzzzosf//jHmTUfj4gjO7WJYgQIECBAgAABAgQIECBAgAABAgQIECBAgAABAgQIECDQ0wTqMgeqq2vysqfN2mnzTJs2LS688MIm9SoqKmL06NGN52pqaqK0tDTS57N9JJPJqKqqioKCgmxTso5744034tBDD42XX345q5wvfelLsXbt2li8eHFW8bvttlssWrQohg0bllV8e4Kqq6ujsLAwUqlU1mnFxcVRVlYW+fn5jTkLFy6M9PnMxw033BCTJk3Kum4uBSYSiebrtDiRS/vahQABAgQIECBAgAABAgQ6V8CXyM71VI0AAQIECBAgQIAAAQIECBAgQIAAAQIECBAgQIAAAQIECBAgQIAAAQIECBAgQIAAAQIECBAgQIAAAQIECBAgQIAAAQIECBAgQIAAAQIECBAgQIAAAQIECBAgQIAAAQIECBAgQIAAAQIECBAgQIAAAQIECBAgQIAAAQIECBAgQIAAAQIECOSiwIiIeCZzsWeffTY++9nP5uKudiLQqQJ/+MMfYv/9929eM31NPdupjRQjQIAAAQIECBAgQIAAAQIECBAgQIAAAQIECBAgQIAAgZ4kUJc5TF1dk5c9ac5OnyV9P8lzzz3XWPfggw+OJUuWNL6uqamJ0tLSqKioyLp3MpmMqqqqKCgoyDon28D0Z3PuuefGzTffnFXKLrvsEoMHD46nn346q/ixY8fGnXfeGf369csqvj1B1dXVUVhYGKlUKuu04uLiKCsri/z8/MackSNHxlNPPdX4er/99ov0/Q599ZFIJJqv3uJEX7WxNwECBAgQIECAAAECBAi0LeBLZNtGIggQIECAAAECBAgQIECAAAECBAgQIECAAAECBAgQIECAAAECBAgQIECAAAECBAgQIECAAAECBAgQIECAAAECBAgQIECAAAECBAgQIECAAAECBAgQIECAAAECBAgQIECAAAECBAgQIECAAAECBAgQIECAAAECBAgQIECAAAECBAgQIECAQF8XmBUR5zQglJSUxKOPPtrXTexPIGuBo446KsrLyzPjb4qIc7MuIJAAAQIECBAgQIAAAQIECBAgQIAAAQIECBAgQIAAAQIEeptAXebAdXVNXva2Xdo174MPPhjHHXdck5yrr746pkyZUn+upqYmSktLo6KiIuu6yWQyqqqqoqCgIOuc9gQ+8sgjccwxx0S2n9OwYcNixYoVWbWYP39+jB07NqvY9gZVV1dHYWFhpFKprFOLi4ujrKws8vPz63OuueaauOyyy5rkP/DAA3HsscdmXTPXAhOJRPOVWpzItZ3tQ4AAAQIECBAgQIAAAQKdJ+BLZOdZqkSAAAECBAgQIECAAAECBAgQIECAAAECBAgQIECAAAECBAgQIECAAAECBAgQIECAAAECBAgQIECAAAECBAgQIECAAAECBAgQIECAAAECBAgQIECAAAECBAgQIECAAAECBAgQIECAAAECBAgQIECAAAECBAgQIECAAAECBAgQIECAAAECBHJR4GMRsTYitmlYbv78+TF27Nhc3NVOBLpEYMGCBTFu3LjM2u9ExKCI+N8uaagoAQIECBAgQIAAAQIECBAgQIAAAQIECBAgQIAAAQIECGxpgbrMAerqmrzc0rN1ef/x48fHbbfd1qTP4sWLY+TIkVFTUxOlpaVRUVGR9RzJZDKqqqqioKAg65z2BL7xxhtx6KGHxssvv5xV2kc+8pH44IMP2owdMmRIpPfebbfd2oztSEB1dXUUFhZGXCr+DAAAIABJREFUKpXKOr24uDjKysoiPz8/lixZEqNGjWqSe/rpp8ett96adb1cDEwkEs3XanEiF/e2EwECBAgQIECAAAECBAh0joAvkZ3jqAoBAgQIECBAgAABAgQIECBAgAABAgQIECBAgAABAgQIECBAgAABAgQIECBAgAABAgQIECBAgAABAgQIECBAgAABAgQIECBAgAABAgQIECBAgAABAgQIECBAgAABAgQIECBAgAABAgQIECBAgAABAgQIECBAgAABAgQIECBAgAABAgQIEMhVgQkRcXPDcoMHD45UKpWru9qLQJcJJJPJWL16dWb9syNidpc1VJgAAQIECBAgQIAAAQIECBAgQIAAAQIECBAgQIAAAQIEtqRAXWbzuromL7fkXN3Se/369bHPPvvEmjVrGvvtv//+sXTp0qipqYnS0tKoqKjIepb0b+5VVVVRUFCQdU57A7/3ve/FrFmz2pv2ofHf/OY349Zbb41EItGpdRuKVVdXR2FhYbvu5SkuLo6ysrLIz8+PESNGxLPPPts426677hovvPBCDBw4sEvm7S1FW/m8uuYD7C0g5iRAgAABAgQIECBAgACBdgn4EtkuLsEECBAgQIAAAQIECBAgQIAAAQIECBAgQIAAAQIECBAgQIAAAQIECBAgQIAAAQIECBAgQIAAAQIECBAgQIAAAQIECBAgQIAAAQIECBAgQIAAAQIECBAgQIAAAQIECBAgQIAAAQIECBAgQIAAAQIECBAgQIAAAQIECBAgQIAAAQIECBAgQKDPCTwdEQc0bH355ZfHVVdd1ecQLExgcwWuuOKK+MEPfpBZ5pmI+Nzm1pVPgAABAgQIECBAgAABAgQIECBAgAABAgQIECBAgAABAj1SoC5zqrq6Ji975MCdPdSCBQti3LhxTcqeeeaZMW3atCgtLY2KioqsWyaTyaiqqoqCgoKsc9ob+Nhjj8VRRx0VnfVZJRKJeOihh+ILX/hCe0fJOr66ujoKCwsjlUplnVNcXBxlZWUxadKkuOWWW5rkzZ8/P8aOHZt1rVwNTH92zR4tTuTq7vYiQIAAAQIECBAgQIAAgc0X8CVy8w1VIECAAAECBAgQIECAAAECBAgQIECAAAECBAgQIECAAAECBAgQIECAAAECBAgQIECAAAECBAgQIECAAAECBAgQIECAAAECBAgQIECAAAECBAgQIECAAAECBAgQIECAAAECBAgQIECAAAECBAgQIECAAAECBAgQIECAAAECBAgQIECAAAECuSpwWET8JnO5FStWxNChQ3N1X3sR6DKBlStXxrBhw5rXP6L5NdZlAyhMgAABAgQIECBAgAABAgQIECBAgAABAgQIECBAgAABAt0pUJfZrK6uycvunGOL9powYULMmTOnyQw33HBDPPjgg1FRUZH1bMlkMqqqqqKgoCDrnPYGrlu3LoqLi2P58uXtTW01fq+99oonn3wydtlll06p11qR6urqKCwsjFQqlXWP9I7HHntsXHjhhU1yzjrrrJg9e3bWdXI5MJFINF+vxYlc3t9uBAgQIECAAAECBAgQILB5Ar5Ebp6fbAIECBAgQIAAAQIECBAgQIAAAQIECBAgQIAAAQIECBAgQIAAAQIECBAgQIAAAQIECBAgQIAAAQIECBAgQIAAAQIECBAgQIAAAQIECBAgQIAAAQIECBAgQIAAAQIECBAgQIAAAQIECBAgQIAAAQIECBAgQIAAAQIECBAgQIAAAQIECBAgkMsCd0bEKQ0LnnDCCXHPPffk8r52I9ClAieeeGL88pe/zOwxLyJO7dKmihMgQIAAAQIECBAgQIAAAQIECBAgQIAAAQIECBAgQIDAlhCoy2xaV9fk5ZaYZ4v1/NznPhfPPPNMk/7Dhw+PZcuWZT1TMpmMqqqqKCgoyDqnI4Hf+973YtasWR1JbZFz9tln19dKJBKdUq+1ItXV1VFYWBipVCrrHq3ZH3DAAfH0009nXSPXA1v5zLruQ8x1TPsRIECAAAECBAgQIECgDwr4EtkHP3QrEyBAgAABAgQIECBAgAABAgQIECBAgAABAgQIECBAgAABAgQIECBAgAABAgQIECBAgAABAgQIECBAgAABAgQIECBAgAABAgQIECBAgAABAgQIECBAgAABAgQIECBAgAABAgQIECBAgAABAgQIECBAgAABAgQIECBAgAABAgQIECBAgACBLAR2jYjqzLiHH344vvCFL2SRKoQAgdYEHnnkkRgzZkzzt/61+bVGjwABAgQIECBAgAABAgQIECBAgAABAgQIECBAgAABAgR6vUBd5gZ1dU1e9vrl2rPA0qVL4/Of/3xs3LixMe2jH/1ovP/++1mXSSaTUVVVFQUFBVnndCSwsrIyDjvssCazdqROIpGIRx99NI488siOpGedU11dHYWFhZFKpbLOaW7fr1+/+O1vfxsjRozIukauB6Y/v2aPFidy3cB+BAgQIECAAAECBAgQINBxAV8iO24nkwABAgQIECBAgAABAgQIECBAgAABAgQIECBAgAABAgQIECBAgAABAgQIECBAgAABAgQIECBAgAABAgQIECBAgAABAgQIECBAgAABAgQIECBAgAABAgQIECBAgAABAgQIECBAgAABAgQIECBAgAABAgQIECBAgAABAgQIECBAgAABAgQI5LLApRExtWHBffbZJ5YtW5bL+9qNQLcIDB8+PF544YXMXpMj4tpuaa4JAQIECBAgQIAAAQIECBAgQIAAAQIECBAgQIAAAQIECHSXQF1mo7q6Ji+7a4Ye02fevHlx6qmndnieZDIZVVVVUVBQ0OEa2SS+9dZbcdRRR8XTTz+dTfgmY/bee++oqKiInXbaabPqtJVcXV0dhYWFkUql2grd5Pt33nlnnHLKKR3Oz8XERCLRfK0WJ3JxbzsRIECAAAECBAgQIECAQOcI+BLZOY6qECBAgAABAgQIECBAgAABAgQIECBAgAABAgQIECBAgAABAgQIECBAgAABAgQIECBAgAABAgQIECBAgAABAgQIECBAgAABAgQIECBAgAABAgQIECBAgAABAgQIECBAgAABAgQIECBAgAABAgQIECBAgAABAgQIECBAgAABAgQIECBAgACBXBP4U0R8omGp6dOnxwUXXJBrO/aIfd56661Yt25drF+/fpPPtbW18e6778Z7773X4rm1c+nF+vfvX39svfXWbf572223jYEDBzY5dtpppyavd9hhhx7h1duHmDFjRkycODFzjT9HxCd7+17mJ0CAAAECBAgQIECAAAECBAgQIECAAAECBAgQIECAAIEmAnWZr+rqmrzsk1RXXXVVXHnllR3aPZlMRlVVVRQUFHQovz1JkydPjmuvvbY9KS1iL7300pg6depm1cgmubq6OgoLCyOVSmUT3iIm/XlcccUVHcrN5aREItF8vRYncnl/uxEgQIAAAQIECBAgQIDA5gn4Erl5frIJECBAgAABAgQIECBAgAABAgQIECBAgAABAgQIECBAgAABAgQIECBAgAABAgQIECBAgAABAgQIECBAgAABAgQIECBAgAABAgQIECBAgAABAgQIECBAgAABAgQIECBAgAABAgQIECBAgAABAgQIECBAgAABAgQIECBAgAABAgQIECBAgEAuChwdEY80LNavX79Yu3ZtDBgwIBd37dKdUqlUrFixIlauXNnkOe25fv36WLduXfzzn//s0hk6q/hWW20VAwcOrD8GDx4cQ4cObXIMGTIkdtttt85ql7N13n777Rg0aFBs3Lgxc8cvRMSvc3ZpixEgQIAAAQIECBAgQIAAAQIECBAgQIAAAQIECBAgQKDvCdRlrlxX1+Rl39P4v43PPPPMmDt3brv3TyaTUVVVFQUFBe3ObW9CZWVlHHbYYc1/18+6TP/+/ePJJ5+Mgw8+OOucjgZWV1dHYWFhpO9Pae/jjDPOiFtuuaW9aX0iPpFINN+zxYk+AWFJAgQIECBAgAABAgQIEOiQgC+RHWKTRIAAAQIECBAgQIAAAQIECBAgQIAAAQIECBAgQIAAAQIECBAgQIAAAQIECBAgQIAAAQIECBAgQIAAAQIECBAgQIAAAQIECBAgQIAAAQIECBAgQIAAAQIECBAgQIAAAQIECBAgQIAAAQIECBAgQIAAAQIECBAgQIAAAQIECBAgQIAAAQIEclpgVkSc07DhGWecEbfccktOL9zR5T744IN4/vnn45VXXokVK1bUHytXrmx8fv/99ztaulfmbb311jF06NDGY8iQIfHJT34yhg8fHnvttVev3Kkrhj7zzDNj7ty5maXT19z3uqKXmgQIECBAgAABAgQIECBAgAABAgQIECBAgAABAgQIECCwRQRqImKbhs5vvfVWDBgwYIsM0tOaHn/88fHAAw+0a6xkMhlVVVVRUFDQrryOBG/YsCGOPvro+O1vf9uR9Pj85z8fv/71r2P77bfvUH57kqqrq6OwsDBSqVR70uK4446LX/3qV+3K6SvBb7/9duywww6Z674TEfl9ZX97EiBAgAABAgQIECBAgMDmCyQ2v4QKBAgQIECAAAECBAgQIECAAAECBAgQIECAAAECBAgQIECAAAECBAgQIECAAAECBAgQIECAAAECBAgQIECAAAECBAgQIECAAAECBAgQIECAAAECBAgQIECAAAECBAgQIECAAAECBAgQIECAAAECBAgQIECAAAECBAgQIECAAAECBAgQIECAQI4J/CUihjXs9F//9V9x/PHH59iK7V9nzZo18fzzz7c46urq2l+sD2bk5eXF8OHDWxw777xzn9P41a9+FV/60pcy914RER/vcxAWJkCAAAECBAgQIECAAAECBAgQIECAAAECBAgQIECAQO4KvBoRn2xY78UXX4y99947d7dtx2Y1NTWRTCbjrbfeyjorHV9VVRUFBQVZ52xO4JVXXhlXXXVVh0pcccUVkc7vjkd1dXUUFhZGKpXKut0OO+xQH5+fn591Tl8KXL58eXzmM5/JXDl9Le/ZlwzsSoAAAQIECBAgQIAAAQKbJ5DYvHTZBAgQIECAAAECBAgQIECAAAECBAgQIECAAAECBAgQIECAAAECBAgQIECAAAECBAgQIECAAAECBAgQIECAAAECBAgQIECAAAECBAgQIECAAAECBAgQIECAAAECBAgQIECAAAECBAgQIECAAAECBAgQIECAAAECBAgQIECAAAECBAgQIECAQI4JHBQRv23YKS8vL/7+979Hv379cmzND1/npZdeiqVLl8bzzz/feLz++utdYrD99tvHwIEDY6eddqp/bu3f22yzTfTv3z+23nrr+ufMfzecy3xOD/ree+/Fu+++W//c/N/NX7/99tuxfv36xmPdunXxt7/9rcm5DRs2dMn+u+22WwwfPrz+2HfffWPUqFExbNiwLunVU4pu3Lgxtt1226itrc0cKX3t/b6nzGgOAgQIECBAgAABAgQIECBAgAABAgQIECBAgAABAgQIENgsgfS9F+nfgesfjz32WBxxxBGbVTBXkmtqauKYY46JRYsWZb1SMpmMqqqqKCgoyDpncwKfeuqpOPTQQ+vvt2jP41/+5V9i4cKFccABB7QnrcOx1dXVUVhYGKlUKusahxxySDz00EORn5+fdU5fCnz88cfjyCOPzFx5YUQU9yUDuxIgQIAAAQIECBAgQIDA5gkkNi9dNgECBAgQIECAAAECBAgQIECAAAECBAgQIECAAAECBAgQIECAAAECBAgQIECAAAECBAgQIECAAAECBAgQIECAAAECBAgQIECAAAECBAgQIECAAAECBAgQIECAAAECBAgQIECAAAECBAgQIECAAAECBAgQIECAAAECBAgQIECAAAECBAgQIJBjAldFxOUNO331q1+Ne++9N8dWbLnO0qVLo7Kysv5YvHhxvP76652y88477xxDhw6NYcOGNXnebbfdYuDAgfVH//79O6VXVxd5//33Y/369fHmm2/GqlWrYuXKlY1Hw+v0+53xSHuNHDkyRo0aVf+83377dUbZHlXja1/7Wvznf/5n5kw/iIgretSQhiFAgAABAgQIECBAgAABAgQIECBAgAABAgQIECBAgACBjgosj4hPNyTfcccdceqpp3a0Vk7l1dTURGlpaVRUVGS9VzKZjKqqqigoKMg6Z3MCN2zYEEcffXT89re/bVeZ4uLiKCsri/z8/HbldTS4uro6CgsLI5VKZV2iu2fMerAeEnjnnXfGaaedljnNgogY10PGMwYBAgQIECBAgAABAgQI9AKBRC+Y0YgECBAgQIAAAQIECBAgQIAAAQIECBAgQIAAAQIECBAgQIAAAQIECBAgQIAAAQIECBAgQIAAAQIECBAgQIAAAQIECBAgQIAAAQIECBAgQIAAAQIECBAgQIAAAQIECBAgQIAAAQIECBAgQIAAAQIECBAgQIAAAQIECBAgQIAAAQIECBAgQIBA9wk8HREHNLS79dZb4/TTT+++7t3UafHixVFZWVl/pP/91ltvdbjz0KFDY999942Pf/zjMWzYsEi/bnjedtttO1y3NyZu2LAhVq5cWX+sWrWq/vnFF1+MZcuWRXV1dYdXGjhwYIwaNSpGjhxZ/5w+Eone/X/Tfdttt8X48eMzTZ6JiM91GEkiAQIECBAgQIAAAQIECBAgQIAAAQIECBAgQIAAAQIECPQkgbURsVPDQNddd11cfPHFPWm+LTZLTU1NlJaWRkVFRdYzJJPJqKqqioKCgqxzNjfwyiuvjKuuuqpdZWbNmhXnnHNOu3I2Jzh9L0ZhYWGkUqmsyxQXF0dZWVnk5+dnndOXAn/0ox/FJZdckrnyjIiY2JcM7EqAAAECBAgQIECAAAECmyfQu/+XDpu3u2wCBAgQIECAAAECBAgQIECAAAECBAgQIECAAAECBAgQIECAAAECBAgQIECAAAECBAgQIECAAAECBAgQIECAAAECBAgQIECAAAECBAgQIECAAAECBAgQIECAAAECBAgQIECAAAECBAgQIECAAAECBAgQIECAAAECBAgQIECAAAECBAgQIECgqcAnIuJPmafeeOON2HnnnXu90/Lly+Ohhx6KRx55JBYvXhy1tbXt3ikvLy/23XffGD58eP1zw7Hjjju2u1ZfTFizZk0sW7asxfHee++1m+OjH/1oHHHEETFmzJj6Y4899mh3jS2dsHbt2taurfQiTa7BLT2n/gQIECBAgAABAgQIECBAgAABAgQIECBAgAABAgQIECDQboFPRcTLmVnnnXdezJw5s92FcjGhpqYmSktLo6KiIuv1kslkVFVVRUFBQdY5mxv4zDPPxOjRo+Mf//hHVqUGDBgQixYtin322Ser+M4Iqq6ujsLCwkilUlmXKy4ujrKyssjPz886py8Fnn/++XHjjTdmrnxRRNzQlwzsSoAAAQIECBAgQIAAAQKbJ5DYvHTZBAgQIECAAAECBAgQIECAAAECBAgQIECAAAECBAgQIECAAAECBAgQIECAAAECBAgQIECAAAECBAgQIECAAAECBAgQIECAAAECBAgQIECAAAECBAgQIECAAAECBAgQIECAAAECBAgQIECAAAECBAgQIECAAAECBAgQIECAAAECBAgQIECAQA4JnBcRMxv2Oeyww+I3v/lNr12voqIiHnroofrjhRdeaNce2267bYwaNSo++9nPxr777lt/fOYzn2lXDcHZCbz44ouxbNmy+mPJkiWxePHieP/997NL/r+o/fbbL8aMGVN/jB49ul25WzL48MMPjyeeeCJzhPMj4sYtOZPeBAgQIECAAAECBAgQIECAAAECBAgQIECAAAECBAgQILDZAhMjYlpmlf333z+WLl262YVzucBVV10VV155ZYsV03Y33XRTjBw5skesX1tbGyUlJVFZWVk/T1FRUZSXl0deXt4WmS99r8U555wTzz77bIv+ac8rrrhii8zVW5uOGDGiueXYiLi7t+5jbgIECBAgQIAAAQIECBDofoFE97fUkQABAgQIECBAgAABAgQIECBAgAABAgQIECBAgAABAgQIECBAgAABAgQIECBAgAABAgQIECBAgAABAgQIECBAgAABAgQIECBAgAABAgQIECBAgAABAgQIECBAgAABAgQIECBAgAABAgQIECBAgAABAgQIECBAgAABAgQIECBAgAABAgQIEOihAo9GREnDbDfccENMmjSph47acqx33nknHnroocbjzTffzHr2nXfeOUaNGhVFRUX1x0EHHZR1rsDOFairq4vFixfXH0uWLKl/Xr9+fdZN0p/lmDFjGo/tttsu69zuDpw2bVpceOGFmW3LI+Ko7p5DPwIECBAgQIAAAQIECBAgQIAAAQIECBAgQIAAAQIECBDoVIHHIuKI5hVfeeWV2GOPPTq1Ua4VmzdvXpx++umxcePGFqtdffXVMWXKlC2+cm1tbZSUlERlZWX9LOn7TMrLyyMvL6/bZ7vmmmvisssua9G3X79+cdttt8Upp5zS7TP15oavvvpq7Lnnns1X2Ckisr9xpTcDmJ0AAQIECBAgQIAAAQIEOkUg0SlVFCFAgAABAgQIECBAgAABAgQIECBAgAABAgQIECBAgAABAgQIECBAgAABAgQIECBAgAABAgQIECBAgAABAgQIECBAgAABAgQIECBAgAABAgQIECBAgAABAgQIECBAgAABAgQIECBAgAABAgQIECBAgAABAgQIECBAgAABAgQIECBAgAABAgR6u8AOEfG3zCVefvnl+NSnPtWj99q4cWPMnz8/7r777njooYeirq4uq3mHDBkSo0aNiqKiovpj+PDhWeUJ2jICzz//fCxevDiWLFlS/7xixYqsByktLY2xY8fGuHHjYquttso6rzsC//jHP8Zee+3VvNXA5tdid8yiBwECBAgQIECAAAECBAgQIECAAAECBAgQIECAAAECBAh0ikD6N991rVWaOXNmnHfeeZ3SJJeLLF26NM4888x45plnWqx58MEHx3XXXRejR4/eYgS1tbVRUlISlZWV9TOk7zspLy+PvLy8bptp4cKFcckll8RTTz3VoucBBxwQt9xyS4wYMaLb5smVRjfeeGOcf/75mes8HhFH5sp+9iBAgAABAgQIECBAgACB7hFIdE8bXQgQIECAAAECBAgQIECAAAECBAgQIECAAAECBAgQIECAAAECBAgQIECAAAECBAgQIECAAAECBAgQIECAAAECBAgQIECAAAECBAgQIECAAAECBAgQIECAAAECBAgQIECAAAECBAgQIECAAAECBAgQIECAAAECBAgQIECAAAECBAgQIECAAIEeLnBqRNzRMON+++0Xf/jDH3rsyE8++WTcddddMX/+/Kipqclqzi984QtxzDHHxJgxY+KTn/xkVjmCeqbA8uXL4+GHH64/Hn/88ayG3G677WLs2LExbty4OPTQQ7PK6Y6gz372s/Hcc89ltjotIu7sjt56ECBAgAABAgQIECBAgAABAgQIECBAgAABAgQIECBAgECnC5wUEQtaq1pSUhKPPvpopzfM1YITJkyIOXPmtLpe+r0rr7wyBg0a1O3r19bWRvqzrKysrO9dVFQU5eXlkZeX1+WzrF27tn7v2bNnt9rrrLPO2uR7XT5cDjQ46qij6j/LjMekiJieA6tZgQABAgQIECBAgAABAgS6USDRjb20IkCAAAECBAgQIECAAAECBAgQIECAAAECBAgQIECAAAECBAgQIECAAAECBAgQIECAAAECBAgQIECAAAECBAgQIECAAAECBAgQIECAAAECBAgQIECAAAECBAgQIECAAAECBAgQIECAAAECBAgQIECAAAECBAgQIECAAAECBAgQIECAAAECBHquwIKIOKlhvEsvvTSmTp3ao6b985//HHfddVfMnz8/XnrppTZnGzhwYBxzzDGNx3bbbddmjoDeJ/D222/Hww8/3HisW7euzSX22muvGDt2bIwbNy723HPPNuO7MmDKlCnNr7W7I2JsV/ZUmwABAgQIECBAgAABAgQIECBAgAABAgQIECBAgAABAgS6TODCiLh+U9XfeuutGDBgQJc1z7XCCxYsiAsuuCDWrFnTYrX8/PyYPHlyXHLJJd26dm1tbZSUlERlZWV936KioigvL4+8vLwuneO6666rv7+gpqamRZ9dd901ZsyYUX8vhEfHBNL3n+ywww7Nk/eKiD92rKIsAgQIECBAgAABAgQIEOirAom+uri9CRAgQIAAAQIECBAgQIAAAQIECBAgQIAAAQIECBAgQIAAAQIECBAgQIAAAQIECBAgQIAAAQIECBAgQIAAAQIECBAgQIAAAQIECBAgQIAAAQIECBAgQIAAAQIECBAgQIAAAQIECBAgQIAAAQIECBAgQIAAAQIECBAgQIAAAQIECBAgQIAAgSYCf4+I/IYzS5YsiYMPPniLE/3zn/+MO++8M+6666549NFH25zn05/+dBxzzDH1x+GHH95mvIDcE3jyySfj4Ycfrj+WLVvW5oLpv5Nx48bF+PHjY6uttmozvrMDnnrqqRg5cmRm2ZqI2Laz+6hHgAABAgQIECBAgAABAgQIECBAgAABAgQIECBAgAABAt0iMD0iLmjoVFBQENXV1Y2Nb7nlljjjjDO6ZZBcabJ+/fq46KKL4rbbbmt1pd133z0mTZoU559/fresXFtbGyUlJVFZWVnfr6ioKMrLyyMvL69L+s+cOTOmTZsWr732Wqv1Tz/99Lj++utj4MCBXdK/rxSdO3dunHnmmZnrrouIQX1lf3sSIECAAAECBAgQIECAQOcJJDqvlEoECBAgQIAAAQIECBAgQIAAAQIECBAgQIAAAQIECBAgQIAAAQIECBAgQIAAAQIECBAgQIAAAQIECBAgQIAAAQIECBAgQIAAAQIECBAgQIAAAQIECBAgQIAAAQIECBAgQIAAAQIECBAgQIAAAQIECBAyzhxIAAAgAElEQVQgQIAAAQIECBAgQIAAAQIECBAgQIBALxX4YkSUNcw+ePDgSKVSW3SVN954I2bPnh1z5syJtWvXfugs6XnHjRsXJ598cuy3335bdG7Ne5bA0qVLY/78+bFgwYJ47bXXPnS4QYMGxVlnnVV/7Lrrrt26SDKZjNWrV2f2LI2I/+7WITQjQIAAAQIECBAgQIAAAQIECBAgQIAAAQIECBAgQIAAgc4QmB8RYxsKHXvssfHggw821t1jjz3ilVde6Yw+fa5G2vGyyy6L5557rtXd07/1n3322fGd73wn0vcAdNWjtrY2SkpKorKysr5FUVFRlJeXR15eXqe1TN8r89Of/jRuvvnmWLNmTat10/fIXH311ZH+G/PYfIE999wzXn311cxCL0XE3ptfWQUCBAgQIECAAAECBAgQ6GsCib62sH0JECBAgAABAgQIECBAgAABAgQIECBAgAABAgQIECBAgAABAgQIECBAgAABAgQIECBAgAABAgQIECBAgAABAgQIECBAgAABAgQIECBAgAABAgQIECBAgAABAgQIECBAgAABAgQIECBAgAABAgQIECBAgAABAgQIECBAgAABAgQIECBAgACBFgI3RMSkhrNnnXVWzJ49e4swvfDCC/W958yZ02b/cePGRfo49thj24wVQODBBx+MBQsW1B///Oc/PxTku9/9bqSvg3333bdb4CZMmND8bz59TV7ULc01IUCAAAECBAgQIECAAAECBAgQIECAAAECBAgQIECAAIHOFKiIiNENBefNmxennHJKk/qzZs2Kc845pzN79qla06ZNi2uuuSbefvvtTe49fvz4+MY3vhGjRzd+FJ1mVFtbGyUlJVFZWVlfs6ioKMrLyyMvL2+zeyxcuDB+8YtfxK233rrJWgMGDIgpU6bEpEmNt/psdt++XuCmm26Kc889tznD7yPioL5uY38CBAgQIECAAAECBAgQaL9Aov0pMggQIECAAAECBAgQIECAAAECBAgQIECAAAECBAgQIECAAAECBAgQIECAAAECBAgQIECAAAECBAgQIECAAAECBAgQIECAAAECBAgQIECAAAECBAgQIECAAAECBAgQIECAAAECBAgQIECAAAECBAgQIECAAAECBAgQIECAAAECBAgQIECAAIEcE1gUEUUNO/3yl7+Mr33ta9264hNPPBGzZ8+Oe++990P7FhUVxbhx4+qPHXbYoVtn1Cw3BP7nf/4n5s+fHwsWLIgnn3zyQ5f6yle+EmeddVYceeSRXbp8+u/+hBNOyOxRGRGHdGlTxQkQIECAAAECBAgQIECAAAECBAgQIECAAAECBAgQIECgKwReiYg9Ggq/+OKLMXfu3Jg5c2ZjryFDhsTKlSu7onefqblhw4b40Y9+FNdff31s3Lhxk3sPHz48TjzxxEj//r/33nt3ik9tbW2UlJREZWX6p/2I9L0s5eXlkZeX16H6y5cvj/vuuy/uueeeWLZs2SZr9OvXLy666KK4+OKLY/vtt+9QL0mtCwwdOjRWrVrV/M0/ZV7L7AgQIECAAAECBAgQIECAQLYCiWwDxREgQIAAAQIECBAgQIAAAQIECBAgQIAAAQIECBAgQIAAAQIECBAgQIAAAQIECBAgQIAAAQIECBAgQIAAAQIECBAgQIAAAQIECBAgQIAAAQIECBAgQIAAAQIECBAgQIAAAQIECBAgQIAAAQIECBAgQIAAAQIECBAgQIAAAQIECBAgQIAAAQI5KZD+/zp+NyI+2rBdKpWKwYMHd8uy99xzT8yePTsqKio22W/AgAHx3e9+N8aNGxf77rtvt8ylSd8QeOmll2LevHkxZ86ceOuttza59CGHHFL/N3jyySd3Cczq1asjmUxm1n4/Ivp3STNFCRAgQIAAAQIECBAgQIAAAQIECBAgQIAAAQIECBAgQKArBWoiYpuGBunfot955536+zDq6uoa+06bNi0mTpzYlXP0idpvvPFG3HjjjTFr1qyoqUnTb/qx//77x5gxY+Loo4+O0aNHd9intrY2SkpKorKysr5GUVFRlJeXR15eXtY1Fy5cGI8++mg89NBD8eyzz35oXn5+fpx77rlx3nnnxS677JJ1D4HZCUyfPj0mTZrUWvA7EZGfXRVRBAgQIECAAAECBAgQIEDg/wuk/0c6HgQIECBAgAABAgQIECBAgAABAgQIECBAgAABAgQIECBAgAABAgQIECBAgAABAgQIECBAgAABAgQIECBAgAABAgQIECBAgAABAgQIECBAgAABAgQIECBAgAABAgQIECBAgAABAgQIECBAgAABAgQIECBAgAABAgQIECBAgAABAgQIECBAgEDfFSiMiKca1h8yZEisXLmyyzV+/etfx9SpU2PRokWb7LXHHnvEWWedFRMmTIitt966y2fSoO8KvPfeezFnzpyYPXt2vPLKK5uEGDVqVEyePDnGjBnT6VhDhw6NVatWZdZNX5u/7fRGChIgQIAAAQIECBAgQIAAAQIECBAgQIAAAQIECBAgQIBAVwrUZRb/3//938jLy4uLL744/v3f/73xrV133TVWr14d/fr168pZ+kztd955J37yk5/E3Llz449//GObe+fn58chhxwSI0eOjAMPPDBGjBgRgwYNajMvHVBbWxslJSVRWVlZH19UVBTl5eX1n3Nrj7Vr18bSpUvj97//fSxZsqT+Xpmampo2e33qU5+KM844I7773e/GNtts02a8gPYLbNy4MQYPHhxr1qzZVHKi/VVlECBAgAABAgQIECBAgEBfF/Blsq//BdifAAECBAgQIECAAAECBAgQIECAAAECBAgQIECAAAECBAgQIECAAAECBAgQIECAAAECBAgQIECAAAECBAgQIECAAAECBAgQIECAAAECBAgQIECAAAECBAgQIECAAAECBAgQIECAAAECBAgQIECAAAECBAgQIECAAAECBAgQIECAAAECBPq6wHkRMbMB4aSTTooFCxZ0mckf/vCHmDp1atx7772b7DFy5MiYMGFCfP3rX++yORQmsCmBu+66K+bMmROVlZWbRPrKV74SU6ZMif3337/TINPX3j333JNZ7/yIuLHTGihEgAABAgQIECBAgAABAgQIECBAgAABAgQIECBAgAABAl0tkIiIf2Y2Wb58eXz605+OdevWxeDBg6O2trbx7TPPPDN++tOfdvVMfa7+gw8+GPPmzWv+G3ybDrvvvnv9Z7XHHnvEsGHD6j+vXXfdNQYNGhQ77LBD5OfnR15eXnzwwQdRUlLSeF/BQQcdFD/5yU/i73//e1RXV8fq1atjxYoV8eqrr8ZLL70Ur732Wpu9MwNOPPHEOOWUU+LYY49tV57g9gukr8G5c+d+WOJWEVHX/soyCBAgQIAAAQIECBAgQKAvC6T/A5EHAQIECBAgQIAAAQIECBAgQIAAAQIECBAgQIAAAQIECBAgQIAAAQIECBAgQIAAAQIECBAgQIAAAQIECBAgQIAAAQIECBAgQIAAAQIECBAgQIAAAQIECBAgQIAAAQIECBAgQIAAAQIECBAgQIAAAQIECBAgQIAAAQIECBAgQIAAAQIECBAg0HcF7oqIcQ3rT58+PS644IJO13j99ddj6tSpMXv27E3WPv7442PChAlx1FFHdXp/BQm0V+Cxxx6LOXPmxH333bfJ1PTf6+TJk+Nf//Vf21u+RfyMGTNi4sSJmefnR8TJm11YAQIECBAgQIAAAQIECBAgQIAAAQIECBAgQIAAAQIECBDoLoF+EfF+ZrOysrL44he/WH/q8ssvj6uvvrrJLD//+c9j/Pjx3TVfn+qzfv36uPfee+t/93/00Ud79O7pe2W+/OUvxwknnBADBw7s0bPmynDpa+/b3/52W+t8NCI2thXkfQIECBAgQIAAAQIECBAgkCmQwEGAAAECBAgQIECAAAECBAgQIECAAAECBAgQIECAAAECBAgQIECAAAECBAgQIECAAAECBAgQIECAAAECBAgQIECAAAECBAgQIECAAAECBAgQIECAAAECBAgQIECAAAECBAgQIECAAAECBAgQIECAAAECBAgQIECAAAECBAgQIECAAAECBAj0aYE/R8THGwQWL14cI0eO7DSQjRs3xtSpU+uP999/v9W6J598clx44YWx//77d1pfhQh0lsDzzz8f119/fcybN6/Vkv3794/JkyfHlClTYquttupw2yVLlsSoUaMy8/8SEZ/ocEGJBAgQIECAAAECBAgQIECAAAECBAgQIECAAAECBAgQINDdAomI+Gdm01tvvTVOP/30xlMHHnhgPP30042v0785L126ND7zmc9096x9qt/69evj4YcfjvLy8vjNb34Tr7322hbdf/fdd4/DDz88SkpKYsyYMTFw4MAtOk9fa/7iiy/GiBEj4r333mtcfejQobFy5crmFOkbQer6mo99CRAgQIAAAQIECBAgQGDzBNL/gciDAAECBAgQIECAAAECBAgQIECAAAECBAgQIECAAAECBAgQIECAAAECBAgQIECAAAECBAgQIECAAAECBAgQIECAAAECBAgQIECAAAECBAgQIECAAAECBAgQIECAAAECBAgQIECAAAECBAgQIECAAAECBAgQIECAAAECBAgQIECAAAECBAgQ6JsCu0XEaw2rf+QjH4l333030s+d8bj33ntj4sSJsXr16lbLHXnkkTF58uQ49NBDO6OdGgS6VKCioiKmTp0a5eXlrfZJJpNx/fXXx4knntihOT744IPYeuutI/2c8dg9Iv7aoYKSCBAgQIAAAQIECBAgQIAAAQIECBAgQIAAAQIECBAgQGBLCNRlNp0xY0acf/75jaeefvrpOPDAA5vMdcghh8TChQu3xKx9tufy5ctjyZIl8bvf/S6WLl0azz33XGzcuLFLPPr16xf77bdfjBgxIg466KAYOXJk7L333l3SS9HsBEaPHh2LFi1qEpy+x2n69OnNCySyqyiKAAECBAgQIECAAAECBAj8fwFfJv01ECBAgAABAgQIECBAgAABAgQIECBAgAABAgQIECBAgAABAgQIECBAgAABAgQIECBAgAABAgQIECBAgAABAgQIECBAgAABAgQIECBAgAABAgQIECBAgAABAgQIECBAgAABAgQIECBAgAABAgQIECBAgAABAgQIECBAgAABAgQIECBAgACBvivwlYj4z4b1R44cGYsXL95sjZqampg4cWLMnTu31VrDhw+PyZMnx0knnbTZvRQg0N0C99xzT1xzzTWxbNmyVlt/+9vfjhkzZkR+fn67Rxs1alQsWbIkM++rEXFfuwtJIECAAAECBAgQIECAAAECBAgQIECAAAECBAgQIECAAIEtJVCX2Th9/8S0adOazHLzzTfHOeec0+TchRdeGNdff/2WmlnfiFi+fHm88sor8ec//zlWrVoVf/3rX+ONN96IdevWxYYNGyJ9P0xtbW1s3LixiVf//v1j6NChMWjQoNhll11it912iyFDhsQnPvGJ2HPPPWPvvffm24MELrroorjhhhuaTHTTTTfFn/70p5g5c2bzSRM9aHSjECBAgAABAgQIECBAgEAvEfBlspd8UMYkQIAAAQIECBAgQIAAAQIECBAgQIAAAQIECBAgQIAAAQIECBAgQIAAAQIECBAgQIAAAQIECBAgQIAAAQIECBAgQIAAAQIECBAgQIAAAQIECBAgQIAAAQIECBAgQIAAAQIECBAgQIAAAQIECBAgQIAAAQIECBAgQIAAAQIECBAgQIAAAQJdIPCjiPi3hroXXHBBTJ8+fbPa3HfffTFx4sRYtWpVizq77LJLTJ48Oc4999zN6iGZQE8Q+PGPfxxTp06NN998s8U4Q4YMiRkzZsSXv/zldo2avnbSeRmPf4+Ii9tVRDABAgQIECBAgAABAgQIECBAgAABAgQIECBAgAABAgQIbEmBuszmRx11VPz6179uMc9pp50Wd955Z5PzN910U5x99tlbcna9sxCora2NkpKSqKysrI8uKiqK8vLyyMvLyyJbyJYUuPnmm+Occ85pMsKpp54ad9xxRxx++OHxxBNPNB8vsSXn1ZsAAQIECBAgQIAAAQIEeqeAL5O983MzNQECBAgQIECAAAECBAgQIECAAAECBAgQIECAAAECBAgQIECAAAECBAgQIECAAAECBAgQIECAAAECBAgQIECAAAECBAgQIECAAAECBAgQIECAAAECBAgQIECAAAECBAgQIECAAAECBAgQIECAAAECBAgQIECAAAECBAgQIECAAAECBAgQ6AyBJyOiuKHQggUL4qSTTupQ3XfeeScmTZoUP/3pT1vNnzx5cqSPj33sYx2qL4lATxT4xz/+EVOnTo1rr7221fEmTJgQ06dPj6233jqr8e++++4YO3ZsZmxFRByaVbIgAgQIECBAgAABAgQIECBAgAABAgQIECBAgAABAgQIEOgJAnWZQwwZMiQWL14cu+22W5PZ0vdZ7L///vHqq682OX/LLbfEGWec0RP2MMMmBGpra6OkpCQqKyvrI4qKiqK8vDzy8vKY9WCBuXPnxplnntlkwj322COeffbZWL9+ff3nuHr16uYbJHrwSkYjQIAAAQIECBAgQIAAgR4q4MtkD/1gjEWAAAECBAgQIECAAAECBAgQIECAAAECBAgQIECAAAECBAgQIECAAAECBAgQIECAAAECBAgQIECAAAECBAgQIECAAAECBAgQIECAAAECBAgQIECAAAECBAgQIECAAAECBAgQIECAAAECBAgQIECAAAECBAgQIECAAAECBAgQIECAAAECBLpB4H8jIq+hz4oVK2Lo0KHtbnv//ffHxIkTY+XKlS1yDzzwwJg+fXoUFRW1u64EAr1FYMmSJXHBBRfE7373uxYj77HHHjFjxoz44he/2OY66Wto2LBhmXG1EfGxNhMFECBAgAABAgQIECBAgAABAgQIECBAgAABAgQIECBAgEBPEajLHKR///4xc+bMOOuss1rM9/jjj8eRRx7Z4vwvfvGLOO2003rKPuZoJlBbWxslJSVRWVlZ/076npjy8vLIy2u8BYdZDxO444474hvf+EaLqR577LE44ogjYtasWTFp0qR4//33m8cketgqxiFAgAABAgQIECBAgACBXiDgy2Qv+JCMSIAAAQIECBAgQIAAAQIECBAgQIAAAQIECBAgQIAAAQIECBAgQIAAAQIECBAgQIAAAQIECBAgQIAAAQIECBAgQIAAAQIECBAgQIAAAQIECBAgQIAAAQIECBAgQIAAAQIECBAgQIAAAQIECBAgQIAAAQIECBAgQIAAAQIECBAgQIAAAQIEukDgwIj4XUPdwYMHRyqVanebq6++Oi6//PJW8yZPnhzXXHNNu2tKINBbBaZMmRJTp05tdfwrrrgirrzyyjZXSyaTsXr16sy4gyLi920mCiBAgAABAgQIECBAgAABAgQIECBAgAABAgQIECBAgACBniBQ13yI4447Ln71q1+1Ots999wTJ510Uov3FixY0Or5nrBgX5+htrY2SkpKorKysp6iqKgoysvLIy8vr6/T9Mj977777hg7dmyL2dLnTzzxxPrzRx55ZDz++OOtzZ/okUsZigABAgQIECBAgAABAgR6tIAvkz364zEcAQIECBAgQIAAAQIECBAgQIAAAQIECBAgQIAAAQIECBAgQIAAAQIECBAgQIAAAQIECBAgQIAAAQIECBAgQIAAAQIECBAgQIAAAQIECBAgQIAAAQIECBAgQIAAAQIECBAgQIAAAQIECBAgQIAAAQIECBAgQIAAAQIECBAgQIAAAQIECBDoMoFzImJWQ/Wvfe1r8ctf/rJdzb75zW/GL37xixY5n/vc52L69OlxyCGHtKueYAK5IFBRUREXXHBBPPvssy3WOe2001q9ZjIDTzjhhLj33nszT50bETflgo0dCBAgQIAAAQIECBAgQIAAAQIECBAgQIAAAQIECBAg0AcE6prvuN1220UqlYrtt9++1fXvvPPOSP+e3Pxx3333xZe//OU+QNa7VqytrY2SkpKorKysH7yoqCjKy8sjLy+vdy3SB6a9//774ytf+UqLTdPX3CmnnFJ/fsOGDbH77rtHTU1NayKJPsBkRQIECBAgQIAAAQIECBDoZAFfJjsZVDkCBAgQIECAAAECBAgQIECAAAECBAgQIECAAAECBAgQIECAAAECBAgQIECAAAECBAgQIECAAAECBAgQIECAAAECBAgQIECAAAECBAgQIECAAAECBAgQIECAAAECBAgQIECAAAECBAgQIECAAAECBAgQIECAAAECBAgQIECAAAECBAgQINBLBO6MiFMaZr3++uvjwgsvzGr0lStXxqmnnhqVlZUt4i+99NKYOnVqVnUEEchlgX/7t3+L9HXV/DF69OiYN29eDB48uNX1b7jhhrjooosy35sXEafmspXdCBAgQIAAAQIECBAgQIAAAQIECBAgQIAAAQIECBAgkEMCda3t8sgjj8TRRx+9yTV//vOfx7e//e0W7992223xzW9+M4d4ev8qtbW1UVJS0njfTFFRUZSXl0deXl7vXy6HNrj99tvj9NNPb7HRz372s/jWt77VeP6///u/o7S0dFObJ3KIxCoECBAgQIAAAQIECBAg0E0Cvkx2E7Q2BAgQIECAAAECBAgQIECAAAECBAgQIECAAAECBAgQIECAAAECBAgQIECAAAECBAgQIECAAAECBAgQIECAAAECBAgQIECAAAECBAgQIECAAAECBAgQIECAAAECBAgQIECAAAECBAgQIECAAAECBAgQIECAAAECBAgQIECAAAECBAgQIECghwk8HxHDG2ZauHBhHHLIIW2O+Pjjj8dpp50Wr7/+epPYnXbaKe64444YM2ZMmzUEEOgrAuXl5XHKKafEm2++2WTlZDIZ8+bNa/WaW7RoUYwePTozfllE7NtXzOxJgAABAgQIECBAgAABAgQIECBAgAABAgQIECBAgACBXi5Q19r8X//61+P222+Pfv36bXK92bNnx9lnn93i/csuuyx+8IMf9HKW3Bm/trY2SkpKorKysn6poqKiSN8fkJeXlztL9vJNLr/88rj66qtbbHHzzTfHhAn/j717gZaqLhvH/ww3BxTExEvmBVT0RQ2VVAzHrHC8oKWkbwopUqEGaiTiZYlmXsBMRM2EJAtFhTRRs1cKB6+NWOAF8UKJBqmgCYo3cEBg/v+Z9yfvmXPhnAPnwIH57LX2Ouy9n+/zfZ7P3sM633X2WjNo9fnCvTzppJPiwQcfrKnjxEZOoXwCBAgQIECAAAECBAgQ2AACFpMbAN2UBAgQIECAAAECBAgQIECAAAECBAgQIECAAAECBAgQIECAAAECBAgQIECAAAECBAgQIECAAAECBAgQIECAAAECBAgQIECAAAECBAgQIECAAAECBAgQIECAAAECBAgQIECAAAECBAgQIECAAAECBAgQIECAAAECBAgQIECAAAECBAgQIECgCQh8GhHJz+tYtGhRbL311mssa+zYsXHmmWdWienevXuMHz8+9thjjybQlhIINC2BOXPmxCmnnBLTp0+vUljhc3PqqaeWnH/vvfeiQ4cOFc/lIqJ10+pKNQQIECBAgAABAgQIECBAgAABAgQIECBAgAABAgQIECBQg0C+uvPJZDLuueee+Na3vrVGuOuvvz6GDBlSJaZv377FdzOaN28OfgML5HK5SKfTkc1mi5WkUqnIZDJRuMe2DSuwcuXK6NevX0yYMKFKIaNGjYpzzz235PykSZPi5JNPjhUrVtRUeGLDdmR2AgQIECBAgAABAgQIENgYBSwmN8a7pmYCBAgQIECAAAECBAgQIECAAAECBAgQIECAAAECBAgQIECAAAECBAgQIECAAAECBAgQIECAAAECBAgQIECAAAECBAgQIECAAAECBAgQIECAAAECBAgQIECAAAECBAgQIECAAAECBAgQIECAAAECBAgQIECAAAECBAgQIECAAAECBAgQILBuArtExLzPU3To0CEWLly4xozXX399DBkypEpM3759Y/z48dG8efN1q8hoApuwwGeffRannnpq3H333VW6HDlyZJx33nkl57fZZptYtGhRxXMdI+LfmzCR1ggQIECAAAECBAgQIECAAAECBAgQIECAAAECBAgQILCpCORrauSYY46J+++/P1q2bLnGXm+55Zb40Y9+VCWme/fuxXc09thjj03FaqPsI5fLRTqdjmw2W6w/lUpFJpOJZDK5UfazqRT96quvRr9+/eLvf/97lZYKn6kzzjij5Pzy5cvj2GOPLd67NWyJTcVHHwQIECBAgAABAgQIECCw/gQsJteftZkIECBAgAABAgQIECBAgAABAgQIECBAgAABAgQIECBAgAABAgQIECBAgAABAgQIECBAgAABAgQIECBAgAABAgQIECBAgAABAgQIECBAgAABAgQIECBAgAABAgQIECBAgAABAgQIECBAgAABAgQIECBAgAABAgQIECBAgAABAgQIECBAgEBTETg8IjKfF/PVr341pk2bVmNto0ePjrPOOqvK9UsvvTSuuOKKptKTOgg0eYGLLroorrnmmip1Fj5jAwcOXH2+R48e8fTTT1eMS0fE1CbfoAIJECBAgAABAgQIECBAgAABAgQIECBAgAABAgQIECBAIF+RoE2bNrF06dLiqZYtW8b48ePj5JNPrlVp6tSp0a9fv3j77bdLYjt06FDMcfTRR9eaQ0DjCORyuUin05HNZosTpFKpyGQykUwmG2dCWWsV+Mtf/hKnnnpqLFq0qCT2i1/8Ytxxxx3Rs2fPKjl++9vfxplnnhkrV64sXmvbtm18/PHHleMStU4ugAABAgQIECBAgAABAgQIVBKwmPRIECBAgAABAgQIECBAgAABAgQIECBAgAABAgQIECBAgAABAgQIECBAgAABAgQIEIVpousAACAASURBVCBAgAABAgQIECBAgAABAgQIECBAgAABAgQIECBAgAABAgQIECBAgAABAgQIECBAgAABAgQIECBAgAABAgQIECBAgAABAgQIECBAgAABAgQIECBAgACB8hMYGBGjP2+7X79+cfvtt1er8Nvf/jYGDBhQ5dq4ceOif//+5SenYwLrKPDrX/86Bg4sfARLt8JnsPBZLGynnXZajB8/vmLAoIgYs45TG06AAAECBAgQIECAAAECBAgQIECAAAECBAgQIECAAAECjS+QrzhF3759Y8KECatP7b777vG3v/0ttt5661ormTt3bvHvyNlstkrsxRdfHMOHD681h4CGF8jlcpFOp1ffl1QqFZlMJpLJZMNPJmOtAsOGDYsRI0ZUiSvcl8K7F506dapy7Z133okDDjgg5s+fv/pa4f2oW2+9tXJsotYCBBAgQIAAAQIECBAgQIAAgUoCFpMeCQIECBAgQIAAAQIECBAgQIAAAQIECBAgQIAAAQIECBAgQIAAAQIECBAgQIAAAQIECBAgQIAAAQIECBAgQIAAAQIECBAgQIAAAQIECBAgQIAAAQIECBAgQIAAAQIECBAgQIAAAQIECBAgQIAAAQIECBAgQIAAAQIECBAgQIAAAQIECBAgUH4CoyLi3M/bvvLKK+OSSy6ponDnnXfGqaeeWuX8fffdF7179y4/NR0TaCCBBx98MI477rgq2f7whz/EiSeeGFdddVVceumlFa9fHxFDGmh6aQgQIECAAAECBAgQIECAAAECBAgQIECAAAECBAgQIECg8QTyFVM/8cQTcfTRR8fSpUtXnz7//PNj+PDh0bJlyzpV0b9//7j99turxB5wwAExatSoOPTQQ+uUR1DDCORyuUin05HNZosJU6lUZDKZSCaTDTOBLHUS+Otf/xpDhgyJZ555pkr8aaedFrfddlu1eZYtWxaDBw+OW265ZfX1du3aFe9h9+7dK49J1KkYQQQIECBAgAABAgQIECBAoIKAxaTHgQABAgQIECBAgAABAgQIECBAgAABAgQIECBAgAABAgQIECBAgAABAgQIECBAgAABAgQIECBAgAABAgQIECBAgAABAgQIECBAgAABAgQIECBAgAABAgQIECBAgAABAgQIECBAgAABAgQIECBAgAABAgQIECBAgAABAgQIECBAgAABAgQIlJ/AnyLi2M/b/v3vfx8nnXRSicI999xT5VwhoLrY8uPTMYF1Fyh8lvr06VMl0UMPPRQff/xxnHzyyRWv/U9EfGvdZ5WBAAECBAgQIECAAAECBAgQIECAAAECBAgQIECAAAECBBpZIF8x/4oVK+LHP/5xjB49evXp5s2bxy233BI//OEP61zKlVdeGT/96U+rjb/kkkuicN22fgRyuVyk0+nIZrPFCVOpVGQymUgmk+unALPEpZdeGldddVW1EldccUXxek1b4bN41llnlVwuHN94443RokWLysMSuAkQIECAAAECBAgQIECAQH0FLCbrKyaeAAECBAgQIECAAAECBAgQIECAAAECBAgQIECAAAECBAgQIECAAAECBAgQIECAAAECBAgQIECAAAECBAgQIECAAAECBAgQIECAAAECBAgQIECAAAECBAgQIECAAAECBAgQIECAAAECBAgQIECAAAECBAgQIECAAAECBAgQIECAAAECBAhs/AL/iIg9P2/j2WefjW7duq3u6pFHHonDDz+8Spe333579OvXb+PvXgcEmojAb3/72xgwYEBJNS1btoybb745zjjjjIrn/xkR/9VEylYGAQIECBAgQIAAAQIECBAgQIAAAQIECBAgQIAAAQIECNQskK94KZ/Px/vvvx/77bdfvPnmm6sv7bTTTvGHP/whunfvXmfL+++/P4YMGRLz5s2rMubAAw+MUaNGRSqVqnM+gWsnkMvlIp1ORzabLSYomGcymUgmk2uX0Kg6CxTMC5+BGTNmVBnTsWPH4megd+/eNeZ78skn4+STT4633357dUynTp2i8O7UVlttFYlEovLYKifqXKxAAgQIECBAgAABAgQIEChbAYvJsr31GidAgAABAgQIECBAgAABAgQIECBAgAABAgQIECBAgAABAgQIECBAgAABAgQIECBAgAABAgQIECBAgAABAgQIECBAgAABAgQIECBAgAABAgQIECBAgAABAgQIECBAgAABAgQIECBAgAABAgQIECBAgAABAgQIECBAgAABAgQIECBAgACBMhZYERHNP+//o48+irZt2xYPlyxZEvvvv3/MmTOnhGfs2LFx+umnlzGZ1gk0jsBNN90UP/7xj0uS77bbbvH6669XPLcyIlo0TgWyEiBAgAABAgQIECBAgAABAgQIECBAgAABAgQIECBAgEADCuQr5srn//dw4sSJceaZZ8bHH3+8+nLh/Yy//e1v0apVqzpPX3ivY8iQIVF4j6O6bdiwYVHYW7duXeecAusnkMvlIp1ORzabLQ5MpVKRyWQimUzWL5HoOgt8+umnMXz48OJe3XbGGWfE9ddfH23atKkx57Jly6Jbt27xyiuvrI5p165djBs3Lr7zne8UzyUSicrjq5yoc9ECCRAgQIAAAQIECBAgQKBsBSwmy/bWa5wAAQIECBAgQIAAAQIECBAgQIAAAQIECBAgQIAAAQIECBAgQIAAAQIECBAgQIAAAQIECBAgQIAAAQIECBAgQIAAAQIECBAgQIAAAQIECBAgQIAAAQIECBAgQIAAAQIECBAgQIAAAQIECBAgQIAAAQIECBAgQIAAAQIECBAgQIAAAQIEylSgc0S8+nnvO+ywQ8yfP381Rb9+/eKOO+4oofnVr34VZ511VplyaZtA4wtcc801cdFFF5VM1KZNm1i6dGnFc3tExJzGr8YMBAgQIECAAAECBAgQIECAAAECBAgQIECAAAECBAgQILAOAvmKY/P5/zu84oor4rLLLitJPWjQoLj55pvrPd2kSZPivPPOi3//+99Vxm633XYxbNiwOOecc+qd14DaBXK5XKTT6chms8XgVCoVmUwmkslk7YNF1FvgpptuiuHDh8d//vOfKmN32WWXuO666+KEE06oNW/h3afRo0eXxF199dUl72skEonKeaqcqHUiAQQIECBAgAABAgQIECBQ9gIWk2X/CAAgQIAAAQIECBAgQIAAAQIECBAgQIAAAQIECBAgQIAAAQIECBAgQIAAAQIECBAgQIAAAQIECBAgQIAAAQIECBAgQIAAAQIECBAgQIAAAQIECBAgQIAAAQIECBAgQIAAAQIECBAgQIAAAQIECBAgQIAAAQIECBAgQIAAAQIECBAgQIAAgTIT6BURD33e82GHHRaPP/548fDmm2+Os88+u4Rj6NChce2115YZkXYJrH+BCy64oLbP2jERMXn9V2ZGAgQIECBAgAABAgQIECBAgAABAgQIECBAgAABAgQIEKiHQL5ibD7/f4cfffRR/OAHP4hJkyatDkkkEvHTn/40fvazn9Vjiv8N/eSTT2LIkCHxm9/8ptqxX/7yl2PYsGFx0kkn1Tu3ATUL5HK5SKfTkc1mi0GpVCoymUwkk0lsDShw9913x/Dhw+PFF1+sNuvpp58eo0aNii222KLWWS+66KK45pprSuJOO+204rtSm2++ecnnsVKyRK3JBRAgQIAAAQIECBAgQIAAAYtJzwABAgQIECBAgAABAgQIECBAgAABAgQIECBAgAABAgQIECBAgAABAgQIECBAgAABAgQIECBAgAABAgQIECBAgAABAgQIECBAgAABAgQIECBAgAABAgQIECBAgAABAgQIECBAgAABAgQIECBAgAABAgQIECBAgAABAgQIECBAgAABAgQIEChrgcERccPnAgMGDIjf/OY38cwzz8SBBx5YAnPooYfGk08+WdZYmiewPgUOOeSQmDZtWk1T/iQiblyf9ZiLAAECBAgQIECAAAECBAgQIECAAAECBAgQIECAAAECBOotkK84Ip8vOYwFCxbEV77ylXjnnXdWh7Vo0SIuu+yyuOSSS+o9WWHAvffeG0OGDIk333yz2vGHH354DBs2LL7+9a+vVX6DSgVyuVyk0+nIZrPFC6lUKjKZTCSTSVQNIPD444/H8OHDY+rUqdVm22mnnWLUqFFx4okn1mm2wrN/9dVXR8XPYqdOnWL69OnRoUOHkhyJRKJyzion6jSpIAIECBAgQIAAAQIECBAoawGLybK+/ZonQIAAAQIECBAgQIAAAQIECBAgQIAAAQIECBAgQIAAAQIECBAgQIAAAQIECBAgQIAAAQIECBAgQIAAAQIECBAgQIAAAQIECBAgQIAAAQIECBAgQIAAAQIECBAgQIAAAQIECBAgQIAAAQIECBAgQIAAAQIECBAgQIAAAQIECBAgQIAAgTIU+FVEnPV539dcc01ccMEFceCBB8YzzzyzmqNVq1bx7LPPxj777FOGRFomsGEEZs6cGfvvv39Nk98cEWdvmMrMSoAAAQIECBAgQIAAAQIECBAgQIAAAQIECBAgQIAAAQJ1FMhXjMvnSw6Llx599NH41re+FUuXLi1J+fOf/zwuvPDCOk5TGrZy5cq46qqrYvjw4fHZZ59Vm6Nv374xdOjQNf1deq3mLrdBuVwu0ul0ZLPZYuupVCoymUwkk8lyo2jQfp9//vkYOXJkTJgwodq8LVu2jGHDhsUll1wSzZs3r9PchfeiLrroopLYtm3bxsMPPxwHH3xwlRyJRKLyuSon6jSxIAIECBAgQIAAAQIECBAoawGLybK+/ZonQIAAAQIECBAgQIAAAQIECBAgQIAAAQIECBAgQIAAAQIECBAgQIAAAQIECBAgQIAAAQIECBAgQIAAAQIECBAgQIAAAQIECBAgQIAAAQIECBAgQIAAAQIECBAgQIAAAQIECBAgQIAAAQIECBAgQIAAAQIECBAgQIAAAQIECBAgQIAAgTIU+EtEHPl53/fdd188//zzceWVV5ZQ3HrrrfHDH/6wDHm0TGDDCtx8881x9tlnV1fEwxU/uxu2SrMTIECAAAECBAgQIECAAAECBAgQIECAAAECBAgQIECAQA0C+Yrn8/mSw9WXHnjggejbt298+umnq8+1bNkyrr322hg8ePBa4y5YsCCGDx8eo0ePrjHH8ccfHwMHDowjjjhirecp54G5XC7S6XRks9kiQyqVikwmE8lkspxZ1rr3hx9+OMaMGROFz0RN26BBg2LYsGGxww471Hme6667Li688MJYuXLl6jGtW7eOu+++O771rW9VmyeRSFQ+X+VEnQsQSIAAAQIECBAgQIAAAQJlK2AxWba3XuMECBAgQIAAAQIECBAgQIAAAQIECBAgQIAAAQIECBAgQIAAAQIECBAgQIAAAQIECBAgQIAAAQIECBAgQIAAAQIECBAgQIAAAQIECBAgQIAAAQIECBAgQIAAAQIECBAgQIAAAQIECBAgQIAAAQIECBAgQIAAAQIECBAgQIAAAQIECBAgUKYCr0fErp/3/uSTT8YRRxwRuVxuNcfpp58eY8eOLVMebRPY8AJ9+/aNiRMnVi7k3xHRccNXpwICBAgQIECAAAECBAgQIECAAAECBAgQIECAAAECBAgQWINAvuK1fL7ksGTY/fffHyeeeGKsWrVq9fk2bdrEjTfeGAMGDFgn5JkzZ8bw4cPj3nvvrTFPjx49YtCgQfG9731vneYqt8GFd2zS6XRks9li66lUKjKZTCSTyXKjWKd+77rrrhg9enRMmzatxjwnnHBCDBs2LPbff/96zXXrrbfGOeecU/I+VLNmzYqfh969e9eYK5FIVL5W5US9ChFMgAABAgQIECBAgAABAmUpYDFZlrdd0wQIECBAgAABAgQIECBAgAABAgQIECBAgAABAgQIECBAgAABAgQIECBAgAABAgQIECBAgAABAgQIECBAgAABAgQIECBAgAABAgQIECBAgAABAgQIECBAgAABAgQIECBAgAABAgQIECBAgAABAgQIECBAgAABAgQIECBAgAABAgQIECBQpgItI2J5xd7PO++8uO6661af2n777ePNN9+MFi1alCmRtglseIHFixfH3nvvHW+//XblYjar/Bne8NWqgAABAgQIECBAgAABAgQIECBAgAABAgQIECBAgAABAgQqCOQrauTzJYdVoCZOnBj9+vWLFStWlFy79tprY+jQoesMO2XKlBg+fHj89a9/rTFX586dY9CgQTFw4MDYbLPCn6VtaxLI5XKRTqcjm80Ww1KpVGQymUgmk+BqEVi2bFmMGTMmRo8eHXPmzKkx+tBDD41hw4bFkUceWW/TkSNHxvnnn18yrvAe1Pjx46NPnz5rzJdIJCpfr3Ki3gUZQIAAAQIECBAgQIAAAQJlJ2AxWXa3XMMECBAgQIAAAQIECBAgQIAAAQIECBAgQIAAAQIECBAgQIAAAQIECBAgQIAAAQIECBAgQIAAAQIECBAgQIAAAQIECBAgQIAAAQIECBAgQIAAAQIECBAgQIAAAQIECBAgQIAAAQIECBAgQIAAAQIECBAgQIAAAQIECBAgQIAAAQIECBAgUMYCnSPi1c/732mnneKtt96KfD6/muS6666LIUOGlDGR1gk0DYHCZ3Ho0KGVi+keEdObRoWqIECAAAECBAgQIECAAAECBAgQIECAAAECBAgQIECAAIFqBP7vJYyIkncyatIaN25cDBgwIFatWlUScuqpp8aYMWNi8803X2fou+++u5jriSeeqDFX+/bt40c/+lH06dMnunbtus5zbqoJcrlcpNPpyGazxRZTqVRkMplIJpObasvr3NesWbNi4sSJ8etf/zo++OCDGvMddthhMXDgwDjppJPqPeeSJUuKY++4446SsS1atIjf/e53Ufg81bYlEonKIVVO1JbDdQIECBAgQIAAAQIECBAgYDHpGSBAgAABAgQIECBAgAABAgQIECBAgAABAgQIECBAgAABAgQIECBAgAABAgQIECBAgAABAgQIECBAgAABAgQIECBAgAABAgQIECBAgAABAgQIECBAgAABAgQIECBAgAABAgQIECBAgAABAgQIECBAgAABAgQIECBAgAABAgQIECBAgAABAuUj8NWImPZ5u9tvv3288847q7vfZZddYt68eeWjoVMCTVzgS1/6UixYsKBilXdERL8mXrbyCBAgQIAAAQIECBAgQIAAAQIECBAgQIAAAQIECBAgUM4C+YrN5/MlhzW63HzzzXHOOedE5fijjjoqJk6cGO3bt28Q00cffTTGjBkT99577xrzpVKp6NOnT/Tt27fB5m6QBppAklwuF+l0OrLZbLGaglUmk4lkMtkEqms6JXzwwQcxYcKE4vP7uVVN1Z144okxcODA+OY3v7lWDSxatChOOeWUmDJlSsn4Zs2axW9+85v4wQ9+UKe8iUSiclyVE3VKJIgAAQIECBAgQIAAAQIEylrAYrKsb7/mCRAgQIAAAQIECBAgQIAAAQIECBAgQIAAAQIECBAgQIAAAQIECBAgQIAAAQIECBAgQIAAAQIECBAgQIAAAQIECBAgQIAAAQIECBAgQIAAAQIECBAgQIAAAQIECBAgQIAAAQIECBAgQIAAAQIECBAgQIAAAQIECBAgQIAAAQIECBAgQKDMBL4dEX+sqeebbropzj777DIj0S6BpiswatSoOO+88yoWuDIidoiId5tu1SojQIAAAQIECBAgQIAAAQIECBAgQIAAAQIECBAgQIBAWQvkK3afz5ccrhHmgQceiNNOOy0++uijkrhOnTrFnXfeGT169Ggw2BdffDHGjBlT3Gvb+vTpE3379o1jjz22ttCyuJ7L5SKdTkc2my32m0qlIpPJRDKZLIv+a2vyT3/6U0ycOLG417YNHDgwCvuXv/zl2kJrvF64D/369Yu5c+eWxLRr1y5uv/32OP744+ucO5FIVI6tcqLOyQQSIECAAAECBAgQIECAQNkKWEyW7a3XOAECBAgQIECAAAECBAgQIECAAAECBAgQIECAAAECBAgQIECAAAECBAgQIECAAAECBAgQIECAAAECBAgQIECAAAECBAgQIECAAAECBAgQIECAAAECBAgQIECAAAECBAgQIECAAAECBAgQIECAAAECBAgQIECAAAECBAgQIECAAAECBAiUocAPI+LW6vru3LlzvPrqq2VIomUCTVtgp512irfeeqtikSMiYljTrlp1BAgQIECAAAECBAgQIECAAAECBAgQIECAAAECBAgQKFuBfMXO8/mSw1pRnnzyyRgwYEDMmTOnJHa77baLyy+/PPr16xetW7euNU9dA955550YM2ZMcV+4cOEahxX+ft2nT5/o27dv7LvvvnWdYpOLy+VykU6nI5vNFntLpVKRyWQimUxucr3WtaEXXnghJkyYEBMnTow333xzjcO22WabGDhwYAwaNCgKz/Xabp9++mmMHz8+LrvssvjPf/5TkmavvfaKsWPHxiGHHFKv9IlEonJ8lRP1SiiYAAECBAgQIECAAAECBMpSwGKyLG+7pgkQIECAAAECBAgQIECAAAECBAgQIECAAAECBAgQIECAAAECBAgQIECAAAECBAgQIECAAAECBAgQIECAAAECBAgQIECAAAECBAgQIECAAAECBAgQIECAAAECBAgQIECAAAECBAgQIECAAAECBAgQIECAAAECBAgQIECAAAECBAgQIECgTAUuioirq+t97Nixcfrpp5cpi7YJNF2B66+/PoYMGVKxwBcjomvTrVhlBAgQIECAAAECBAgQIECAAAECBAgQIECAAAECBAgQKGuBfMXu8/mSwzrB/POf/4xTTjklnnnmmZL45s2bR//+/eOnP/1p7LzzznXKVdeglStXxp133hkTJkyIhx9+uNZhXbp0iV69ehX3b37zm7XGb0oBuVwu0ul0ZLPZYlupVCoymUwkk8lNqc1ae3n00Udj8uTJxX327Nm1xh9xxBHRp0+f6NevXzRr1qzW+DUFvPHGG3HFFVfEbbfdFoVnt+J28MEHx8SJE6Njx471niORSFQeU+VEvZMaQIAAAQIECBAgQIAAAQJlJ2AxWXa3XMMECBAgQIAAAQIECBAgQIAAAQIECBAgQIAAAQIECBAgQIAAAQIECBAgQIAAAQIECBAgQIAAAQIECBAgQIAAAQIECBAgQIAAAQIECBAgQIAAAQIECBAgQIAAAQIECBAgQIAAAQIECBAgQIAAAQIECBAgQIAAAQIECBAgQIAAAQIECBAgUMYCIyPivOr6X7x4cbRv376MabROoGkKfPjhh9V9Nv8rIv7ZNCtWFQECBAgQIECAAAECBAgQIECAAAECBAgQIECAAAECBMpaIF+x+3y+5LDOMIW/FZ977rkxbty4KmO22WabuP766+N73/tenfPVJ/D111+PiRMnxoQJE2L27Nm1Dt16662jV69eq/d27drVOmZjDsjlcpFOpyObzRbbSKVSkclkIplMbsxt1Vr7Rx99FJMnT169v/fee7WO6dKlS/Tp06e477777rXG1yXgrrvuKn42Fi5cWCX8Rz/6UVx33XXRpk2buqSqEpNIJCqfq3JirRIbRIAAAQIECBAgQIAAAQJlJWAxWVa3W7MECBAgQIAAAQIECBAgQIAAAQIECBAgQIAAAQIECBAgQIAAAQIECBAgQIAAAQIECBAgQIAAAQIECBAgQIAAAQIECBAgQIAAAQIECBAgQIAAAQIECBAgQIAAAQIECBAgQIAAAQIECBAgQIAAAQIECBAgQIAAAQIECBAgQIAAAQIECBAgUOYCt0dEv8oG6XQ6Hn744TKn0T6BpitwxBFHRCaTqVjguRFxQ9OtWGUECBAgQIAAAQIECBAgQIAAAQIECBAgQIAAAQIECBAoW4F8xc7z+ZLDeqHkcrkYN25c/OxnP4t33323ZGzLli2jf//+MXTo0Nhjjz3qlbc+wY899lhMnDixuH/yySd1GnrkkUdGr1694uijj47OnTvXaczGFFS4L4V3bbLZbLHsVCpV/Jt+MpncmNqoU61z5syJP//5zzF58uSYMmVKncZsscUW0adPn+L+jW98o05j6hL06quvxsiRI+O2226Lzz77rGTIDjvsEJdeeml8//vfj80226wu6aqNSSQSlc9XObHWyQ0kQIAAAQIECBAgQIAAgbIRsJgsm1utUQIECBAgQIAAAQIECBAgQIAAAQIECBAgQIAAAQIECBAgQIAAAQIECBAgQIAAAQIECBAgQIAAAQIECBAgQIAAAQIECBAgQIAAAQIECBAgQIAAAQIECBAgQIAAAQIECBAgQIAAAQIECBAgQIAAAQIECBAgQIAAAQIECBAgQIAAAQIECBAgEJMj4ujKDjfccEMMHjwYDwECTVTg+uuvjyFDhlSs7uGIOLKJlqssAgQIECBAgAABAgQIECBAgAABAgQIECBAgAABAgQIlLNAvmLz+XzJ4Vq5PP7443HuuefGzJkzq4zfd99946qrropjjjkmEonEWuWvy6DPPvssJk6cGPfcc09Mnjw56trXzjvvHKlUKg455JDiz65du9ZluiYdk8vlIp1ORzabLdZZ6CuTyUQymWzSddeluFmzZsVTTz1V7K2wv/HGG3UZVnz2evXqFd/97nejb9++0aJFizqNq0tQ4Vn705/+FJdcckm8+OKLVYYceOCBceONN8ZXv/rVuqRbY0w1n6HG+1Ctc7USECBAgAABAgQIECBAgEBTFbCYbKp3Rl0ECBAgQIAAAQIECBAgQIAAAQIECBAgQIAAAQIECBAgQIAAAQIECBAgQIAAAQIECBAgQIAAAQIECBAgQIAAAQIECBAgQIAAAQIECBAgQIAAAQIECBAgQIAAAQIECBAgQIAAAQIECBAgQIAAAQIECBAgQIAAAQIECBAgQIAAAQIECBAgQKDhBWZExAGV07766qvRuXPnhp9NRgIEGkTgH//4R3TpDEuBwQAAIABJREFU0qVyrnYR8XGDTCAJAQIECBAgQIAAAQIECBAgQIAAAQIECBAgQIAAAQIECDSUQL5iony+5HCt51ixYkWMHDkyLr/88sjlclXyHH/88TFixIjq/ra81nPWNHDp0qXx0EMPxeTJk4v7u+++W+c5ttlmm0ilUnHIIYcUf3bv3r3OY5tKYME/nU5HNpstllToI5PJRDKZbCol1rmO6dOnF/v4fF+4cGGdx2677bbRq1evOOaYY4o/27RpU+exdQ2cPXt2XHjhhfGnP/2pypCC92WXXRZDhw6NFi1a1DXlGuMSiUTl61VONMhEkhAgQIAAAQIECBAgQIDAJi1gMblJ317NESBAgAABAgQIECBAgAABAgQIECBAgAABAgQIECBAgAABAgQIECBAgAABAgQIECBAgAABAgQIECBAgAABAgQIECBAgAABAgQIECBAgAABAgQIECBAgAABAgQIECBAgAABAgQIECBAgAABAgQIECBAgAABAgQIECBAgAABAgQIECBAgACBEoF5EbFLxTP7779/PPfcc5gIEGjiAvvss0+8/PLLFas8KSLuaeJlK48AAQIECBAgQIAAAQIECBAgQIAAAQIECBAgQIAAAQLlJpCv2HA+X3K4zhYPP/xwDB8+PJ588skquXbcccc488wzY8CAAbH99tuv81x1TfDEE0/E5MmTi/tLL71U12HFuC222CJSqVTst99+0bVr1+K+99571yvH+g7O5XKRTqcjm80Wpy7Un8lkIplMru9S6jVf4Z2DWbNmFfeZM2cW6//kk0/qlaPw7kKvXr2K+2GHHVavsfUJnj9/fvzud7+LsWPHxltvvVVl6Ne+9rUYNmxYHHHEEfVJW2tsIpGoHFPlRK1JBBAgQIAAAQIECBAgQIBA2QtYTJb9IwCAAAECBAgQIECAAAECBAgQIECAAAECBAgQIECAAAECBAgQIECAAAECBAgQIECAAAECBAgQIECAAAECBAgQIECAAAECBAgQIECAAAECBAgQIECAAAECBAgQIECAAAECBAgQIECAAAECBAgQIECAAAECBAgQIECAAAECBAgQIECAAAECBMpI4JOI2Lxiv4MHD44bbrihjAi0SmDjFDjvvPNi1KhRFYu/KCKu2Ti7UTUBAgQIECBAgAABAgQIECBAgAABAgQIECBAgAABAgQ2WYF8xc7y+ZLDBmn63XffjREjRsRNN90Uq1atqpKzR48ecfnll8fhhx/eIPPVJ8ns2bPjoYceiilTpkQ2m41cLlef4cXYzTbbLLp27Vpl/8IXvlDvXI0xoNBTOp0u9lfYUqlUZDKZSCaTjTFdvXO+9957MWvWrHjxxReLPz/fly1bVu9chZ4K/R155JHRq1ev2Guvveqdo74DCs/PZZddFs8++2yVoc2aNYtzzjknLr744th2223rm7rW+EQiUTmmyolakwggQIAAAQIECBAgQIAAgbIXsJgs+0cAAAECBAgQIECAAAECBAgQIECAAAECBAgQIECAAAECBAgQIECAAAECBAgQIECAAAECBAgQIECAAAECBAgQIECAAAECBAgQIECAAAECBAgQIECAAAECBAgQIECAAAECBAgQIECAAAECBAgQIECAAAECBAgQIECAAAECBAgQIECAAAECBAiUiUCbiFhSudef//znceGFF5YJgTYJbLwCI0eOjPPPP79iAzdGxE823o5UToAAAQIECBAgQIAAAQIECBAgQIAAAQIECBAgQIAAgU1SIF+xq3y+5LBBG3788cfjnHPOiZdeeqnavMccc0yMGDEiunbt2qDz1ifZtGnTIpvNrt4XL15cn+ElsR07diz2suuuu0bh34W9U6dOxZ/t2rVb67z1HZjL5SKdThd7KmypVCoymUwkk8n6plrr+I8//jjmzp0b8+bNW/3zX//6V8yaNat4bm23rbbaKg455JBiT4W98O/1tc2cOTOGDBkSjz32WLVT7rPPPnHTTTfF17/+9UYrKZFIVM5d5USjTS4xAQIECBAgQIAAAQIECGwyAhaTm8yt1AgBAgQIECBAgAABAgQIECBAgAABAgQIECBAgAABAgQIECBAgAABAgQIECBAgAABAgQIECBAgAABAgQIECBAgAABAgQIECBAgAABAgQIECBAgAABAgQIECBAgAABAgQIECBAgAABAgQIECBAgAABAgQIECBAgAABAgQIECBAgAABAgQIEFijwC4RMa9yxPjx4+PUU09FR4BAExe466674pRTTqlY5T0RcVITL1t5BAgQIECAAAECBAgQIECAAAECBAgQIECAAAECBAgQKDeBfMWG8/mSwwa3ePPNN2PMmDFx2223xdtvv10l/xZbbBF9+vSJSy+9NHbaaacGn7++CZ977rl46qmnIpvNFvcFCxbUN0W18dtuu2107NixuHfq1Km4F/79pS99Kbbeeuvi3qpVqwaZK5fLRTqdLtZf2FKpVGQymUgmkw2Sf/ny5fHee+8V9/nz58e8efNi7ty5JT/ffffdBplrhx12iEMOOaTYQ2Hv1q1bg+StT5LCM3zllVfGhAkTYsmSJVWGfvGLX4z+/fvHwIEDG/0ZTiQSleevcqI+vYklQIAAAQIECDSiQL+IGN+I+aUmQIAAgXUQsJhcBzxDCRAgQIAAAQIECBAgQIAAAQIECBAgQIAAAQIECBAgQIAAAQIECBAgQIAAAQIECBAgQIAAAQIECBAgQIAAAQIECBAgQIAAAQIECBAgQIAAAQIECBAgQIAAAQIECBAgQIAAAQIECBAgQIAAAQIECBAgQIAAAQIECBAgQIAAAQIECBAgQIDARiRwQETMqFzv1KlTo2fPnhtRG0olUJ4Cjz76aOXP6l8j4mvlqaFrAgQIECBAgAABAgQIECBAgAABAgQIECBAgAABAgQINFmBfMXK8vmSw0Yrevr06TFs2LAovAdS3bbnnnvGKaecEqeeemrssssujVZHfRPPnj07nnvuuZg1a9bqfcGCBfVNU6f4LbfcMrbeeuvo0KFD8Wd1/958882jVatWxX2zzTar9mdhsu985zsxbdq04rw9evSI++67r/jv5cuXx7Jly0p+Vjy3ZMmSWLRoUbz33nvFvbp/f/jhh3Xqp75BO+ywQ3Tt2nX13q1bt+jSpUt90zRY/L///e8YP358cX/ttdeqzZtOp+Oqq66Kgw46qMHmXVOiRCJR+XKVE+ulEJMQIECAAAECBGoXKCw0RkTEsNpDRRAgQIDA+hawmFzf4uYjQIAAAQIECBAgQIAAAQIECBAgQIAAAQIECBAgQIAAAQIECBAgQIAAAQIECBAgQIAAAQIECBAgQIAAAQIECBAgQIAAAQIECBAgQIAAAQIECBAgQIAAAQIECBAgQIAAAQIECBAgQIAAAQIECBAgQIAAAQIECBAgQIAAAQIECBAgQIAAAQIbRuDoiJhceeqXX3459tprrw1TkVkJEKizwOzZsyt/Vl+LiM51TiCQAAECBAgQIECAAAECBAgQIECAAAECBAgQIECAAAECBNaHQL7iJPl8yWGjz//000/HNddcEw8++GBUN3fz5s3jhBNOiMGDB0ePHj0avZ61meCdd96JWbNmVdnXt+Xa1N4UxiQSiejatWuVffvtt28K5cW0adPixhtvjEmTJsXKlSur1NSsWbM4/vjj49JLL4399ttvvdZcsKu0VTmxXgsyGQECBAgQIECgZoHPFxr3RcQJoAgQIECgaQlYTDat+6EaAgQIECBAgAABAgQIECBAgAABAgQIECBAgAABAgQIECBAgAABAgQIECBAgAABAgQIECBAgAABAgQIECBAgAABAgQIECBAgAABAgQIECBAgAABAgQIECBAgAABAgQIECBAgAABAgQIECBAgAABAgQIECBAgAABAgQIECBAgAABAgQIECDQWAL9IuL2yskXL14c7du3b6w55SVAoIEEPvjgg9hqq60qZlsSEVs0UHppCBAgQIAAAQIECBAgQIAAAQIECBAgQIAAAQIECBAgQKBhBPIV0+TzJYcNM0MtWT777LOYMmVKXH311fHCCy/EkiWFPy+Xbm3bto2ePXvG2WefHQceeGC0a9duvdS2tpOsXLkyZs2aFf/85z9j3rx5MXfu3JKfhZ7LaWvZsmV07NgxOnXqtPpn4d977LFHdO3aNZo3b96kOD766KOYMWNG/OpXv4pHHnkkPv744yr1tWnTpvgsXnDBBZFOp6PQ4/reEolE5SmrnFjfNZmPAAECBAgQIFCDQMWFxisRcXxEzKFFgAABAk1DwGKyadwHVRAgQIAAAQIECBAgQIAAAQIECBAgQIAAAQIECBAgQIAAAQIECBAgQIAAAQIECBAgQIAAAQIECBAgQIAAAQIECBAgQIAAAQIECBAgQIAAAQIECBAgQIAAAQIECBAgQIAAAQIECBAgQIAAAQIECBAgQIAAAQIECBAgQIAAAQIECBAgQIAAgcYWGBIR11WeZPny5dGyZcvGnlt+AgTWUWDlypXRokWLyll8V/k6uhpOgAABAgQIECBAgAABAgQIECBAgAABAgQIECBAgACBBhbIV8yXz5ccNvBUa06Xy+Vi8uTJ8Ytf/CL+/ve/VxvcvHnz+MY3vhHnn39+HHHEEeu1voac7I033oh58+bF3LlzS36+++678d5778WiRYti1apVDTllo+Vq1qxZdOjQIbbeeuvYZpttolOnTtGxY8eSnzvvvHOjzd/QiadMmRIjR46Mxx57LArvPlS3de/ePS644ILo1atXJJPJhi6hzvkSiSqvYXgvo856AgkQIECAAIH1LFB5oVH4Rat3RPxpPddhOgIECBCoRsBi0mNBgAABAgQIECBAgAABAgQIECBAgAABAgQIECBAgAABAgQIECBAgAABAgQIECBAgAABAgQIECBAgAABAgQIECBAgAABAgQIECBAgAABAgQIECBAgAABAgQIECBAgAABAgQIECBAgAABAgQIECBAgAABAgQIECBAgAABAgQIECBAgAABAgTKQ+DqiLiocqtz586Njh07loeALglsxALz58+PHXfcsXIHvqt8I76nSidAgAABAgQIECBAgAABAgQIECBAgAABAgQIECBAYJMUyFfsKp8vOdxgDc+cOTNuvvnm+MMf/hAffvhhtXXsuuuucdxxx0WfPn3igAMOiERi0/qT9Pvvvx/vvfdecV+0aFHx54wZM2LatGnx8ssvx/LlyzfY/ak4cfv27eOkk06K733ve3HooYc2iZrqU0ThmX/mmWfijjvuiEmTJsWCBQuqHb7lllvGf//3f8dZZ50V++23X32maLTYap75TetD0GhyEhMgQIAAAQIbQKCmhcb5ETFyA9RjSgIECBCoIGAx6XEgQIAAAQIECBAgQIAAAQIECBAgQIAAAQIECBAgQIAAAQIECBAgQIAAAQIECBAgQIAAAQIECBAgQIAAAQIECBAgQIAAAQIECBAgQIAAAQIECBAgQIAAAQIECBAgQIAAAQIECBAgQIAAAQIECBAgQIAAAQIECBAgQIAAAQIECBAgQIAAAQLlITAqIs6t3OqMGTPigAMOKA8BXRLYiAWef/756NatW+UOfFf5RnxPlU6AAAECBAgQIECAAAECBAgQIECAAAECBAgQIECAwCYpkK/YVT5fcrhBG16xYkXMnDkzJkyYEH/84x/jX//6V7X1bLXVVtGlS5c4+eST48gjj4zddtstmjdvvkFrb+jJb7nllrj11lvjmWeeqVPqLbfcMvbdd9/Ye++9o1OnTjFu3LiYPXt2cezBBx8cU6ZMiXbt2hWPly9fHkuWLIkPPvggFi5cGPPnz4958+bFnDlz4uWXX44XXnghPvzwwzrNW3inZ8CAAXHmmWfWKX5DBS1btixef/31eOSRR+L3v/990Wbx4sXVlrPrrrvGcccdF3379o399tsvWrRosaHKrjJvIlHlNQzvZTSZu6MQAgQIECBAoJLAmhYav42IAcQIECBAYMMJWExuOHszEyBAgAABAgQIECBAgAABAgQIECBAgAABAgQIECBAgAABAgQIECBAgAABAgQIECBAgAABAgQIECBAgAABAgQIECBAgAABAgQIECBAgAABAgQIECBAgAABAgQIECBAgAABAgQIECBAgAABAgQIECBAgAABAgQIECBAgAABAgQIECBAgACB9Snwq4g4q/KEf/nLX+LII49cn3WYiwCBtRB4+OGHq/us+q7ytbA0hAABAgQIECBAgAABAgQIECBAgAABAgQIECBAgAABAo0okK+YO58vOWzEaeuXevbs2fG73/0uJkyYEAsWLKhx8M477xzf/va347vf/W5069YtNt988/pN1ISilyxZEjfccEP86le/infeeWeNlW2//fbRs2fPOOyww6JHjx6x9957r47P5XKRTqcjm80Wz6VSqchkMpFMJuvc7csvvxzTpk2LJ554Ih555JE61XP22WfHT37ykyZ1Dwqm06dPjzvvvDOmTJkS8+fPr9Fghx12iL59+8YPfvCD6NKlS52t1mdgIlHlNQzvZazPG2AuAgQIECBAoD4CtS00noqI3v//u+ML65NULAECBAg0jIDFZMM4ykKAAAECBAgQIECAAAECBAgQIECAAAECBAgQIECAAAECBAgQIECAAAECBAgQIECAAAECBAgQIECAAAECBAgQIECAAAECBAgQIECAAAECBAgQIECAAAECBAgQIECAAAECBAgQIECAAAECBAgQIECAAAECBAgQIECAAAECBAgQIECAAAECBJq6wG8iYkDlIseOHRunn356U69dfQTKXuC2226L73//+5UdfFd52T8ZAAgQIECAAAECBAgQIECAAAECBAgQIECAAAECBAgQaGIC+Yr15PMlh02s1Ijly5fH1KlTY9y4cfGXv/wlPvnkkxpr3GabbeKwww6LI488Mo477rgoHG8M28qVK+PnP/95jBw5Mj744IMaS95tt93iO9/5Tnz729+OVCpVY1wul4t0Oh3ZbLYYU4jNZDKRTCbXmqOQ68EHH4z77rsvXn/99RrztG/fPoYOHRoXXXRRNG/efK3nW5eBCxcujD/+8Y8xZcqUeOKJJ6JwXNO2xRZbxFFHHVV83+Hwww+PVq1arcvUjT42kajyGob3Mhpd3QQECBAgQIDAWgpUXmjMi4iOlXItiojeEfG/v7jaCBAgQGC9CVhMrjdqExEgQIAAAQIECBAgQIAAAQIECBAgQIAAAQIECBAgQIAAAQIECBAgQIAAAQIECBAgQIAAAQIECBAgQIAAAQIECBAgQIAAAQIECBAgQIAAAQIECBAgQIAAAQIECBAgQIAAAQIECBAgQIAAAQIECBAgQIAAAQIECBAgQIAAAQIECBAgQIAAgQ0qcHtE9KtcwcCBA+Omm26K5s2bb9DiTE6AQM0Cy5cvj5/85CcxZsyYykG+q9yDQ4AAAQIECBAgQIAAAQIECBAgQIAAAQIECBAgQIAAgaYlkK9YTj5fcti0Kq1QTS6Xizlz5sQ999wTf/7zn+OVV16JTz/9tNp6N9tss/jiF78Y++yzTxx99NHRo0eP2HXXXaNdu3ZNrr9bbrklrrrqqnjrrbdqrK1///5xyimnRM+ePetUf8EqnU5HNpstxqdSqchkMpFMJus0vragRx55JO6888647bbbagzdcccd45JLLokzzzyztnTrfH3x4sXFZ+Ppp5+OqVOnxksvvRRvv/12LFu2rNrcbdu2LT4bRx11VPTu3Ts6d+7cYDbr3EwtCRKJKq9heC+jsdHlJ0CAAAECBNZWoPJCo2tE/DIivl5NwtMj4ta1ncg4AgQIEKi/gMVk/c2MIECAAAECBAgQIECAAAECBAgQIECAAAECBAgQIECAAAECBAgQIECAAAECBAgQIECAAAECBAgQIECAAAECBAgQIECAAAECBAgQIECAAAECBAgQIECAAAECBAgQIECAAAECBAgQIECAAAECBAgQIECAAAECBAgQIECAAAECBAgQIECAAAECG6PA7yPipMqF77vvvvH0009H69atN8ae1EygLAQWL14cqVQqXnnllcr9+q7ysngCNEmAAAECBAgQIECAAAECBAgQIECAAAECBAgQIECAwEYkkK9Yaz5fcrhRtFH4G/WUKVPi/vvvj0cffTQWLVq0xrq33XbbOPDAA+OYY46JdDodu+22WyQSG/bP2U888URccsklkc1mq619xx13jIEDB8YZZ5wRHTp0qNd9yeVyxT4/z134e34mk4lkMlmvPLUFF9zHjh0bY8aMibfeeqva8MLcV111VRx22GG1pavX9cJz+/rrrxf7euihh4rvFr3//vtrzFFwLLj06dMnvvnNb8bmm29erzmbQnA1z+2GfZCbAooaCBAgQIAAgaYqUHmhUfi9ZYuI+GVEfL+aokdGxPlNtRl1ESBAYFMTsJjc1O6ofggQIECAAAECBAgQIECAAAECBAgQIECAAAECBAgQIECAAAECBAgQIECAAAECBAgQIECAAAECBAgQIECAAAECBAgQIECAAAECBAgQIECAAAECBAgQIECAAAECBAgQIECAAAECBAgQIECAAAECBAgQIECAAAECBAgQIECAAAECBAgQIECAQPUC90VE78qXEolEzJ07N3bZZRduBAg0UYFXX3019txzz+qq813lTfSeKYsAAQIECBAgQIAAAQIECBAgQIAAAQIECBAgQIAAgbIVyFfsPJ8vOdzoUJYtWxb3339/jB8/PjKZTKxYsWKNPTRr1qz4DsrXvva16NmzZxx88MHRuXPn9db38uXL44ILLogbb7yx2jl32223GDJkSAwaNGita8rlcpFOpyObzRZzpFKpok0ymVzrnLUNHD16dIwaNSpef/31akMHDx4cv/jFL6JVq1a1parx+pw5c+Lpp5+OqVOnFnv797//HatWrVpjvhYtWhQt+vXrF717947NNttsredvCgML71FV2ryX0RRujBoIECBAgACB6gQqLzQq/t7y04i4vJpB/xMR34mIz5ASIECAQOMKWEw2rq/sBAgQIECAAAECBAgQIECAAAECBAgQIECAAAECBAgQIECAAAECBAgQIECAAAECBAgQIECAAAECBAgQIECAAAECBAgQIECAAAECBAgQIECAAAECBAgQIECAAAECBAgQIECAAAECBAgQIECAAAECBAgQIECAAAECBAgQIECAAAECBAgQIECgqQg8FBG9qivm3nvvjRNOOKGp1KkOAgQqCdxxxx3Rr1+/6lx8V7mnhQABAgQIECBAgAABAgQIECBAgAABAgQIECBAgAABAk1LIF+xnHy+5LBpVVqPaj755JN4+umn46677orXXnst5s2bF//5z39ixYoVNWZp06ZNbLfddtGxY8fo1q1bHHbYYdG5c+f40pe+FFtssUUkEg37J+//+Z//iXPPPbdYX+WtQ4cOcfHFFxevr+uWy+UinU5HNpstpkqlUpHJZCKZTK5r6lrHX3/99TFixIhYtGhRldjdd989CtePPfbYNeYpPJOF+zl//vyYM2dOTJ06NZ5//vl46623ivd06dKlNY5v0aJF8Z7uuuuu0aVLlzjppJPioIMOKt7PTWGr5pls2Id0U0DSAwECBAgQINBUBCovNCr/3lJ46fSXEbFlpYILvywfHxEvN5VG1EGAAIFNUcBiclO8q3oiQIAAAQIECBAgQIAAAQIECBAgQIAAAQIECBAgQIAAAQIECBAgQIAAAQIECBAgQIAAAQIECBAgQIAAAQIECBAgQIAAAQIECBAgQIAAAQIECBAgQIAAAQIECBAgQIAAAQIECBAgQIAAAQIECBAgQIAAAQIECBAgQIAAAQIECBAgQIAAAQJVBTIRcXh1MIMGDYobb7wxWrRowY0AgSYo0L9//7j99turq8x3lTfB+6UkAgQIECBAgAABAgQIECBAgAABAgQIECBAgAABAgTKWiBfsft8vuRwk4BZsWJFzJgxIx577LHIZDLxwgsvxOLFi2vtrVWrVrHzzjvH/vvvH4ccckhx33333aNdu3bRrFmzWsevKeD888+PkSNHVhty3nnnxWWXXRZt27Zdpzk+H5zL5SKdTkc2my2eSqVSRYdkMtkg+WtL8vHHH8fll18e1113XbWhQ4cOjWuvvbbk2qpVq+Kjjz6K1157LZ566qni/vzzz8cbb7wRy5cvr23K2GqrrWLfffct9t2zZ8844IADonnz5rWO29gCEokqr2F4L2Nju4nqJUCAAAEC5SNQeaFR3e8tX4uIX0bEvtWwnBgRk8qHS6cECBBYvwIWk+vX22wECBAgQIAAAQIECBAgQIAAAQIECBAgQIAAAQIECBAgQIAAAQIECBAgQIAAAQIECBAgQIAAAQIECBAgQIAAAQIECBAgQIAAAQIECBAgQIAAAQIECBAgQIAAAQIECBAgQIAAAQIECBAgQIAAAQIECBAgQIAAAQIECBAgQIAAAQIECBAgQGBDCTwZEYdWN/l+++0XDzzwQOyyyy4bqjbzEiBQg8Dbb78dRxxxRLz00kvVRfiuck8OAQIECBAgQIAAAQIECBAgQIAAAQIECBAgQIAAAQIEmpZAvmI5+XzJYdOqtIGqWbp0aUyfPj0ymUw8+OCDNf19u9rZWrduHR07doxOnTrFXnvtFfvuu2907tw59txzz2jfvn2tFb788stx5plnxlNPPVUl9vDDD48RI0bEgQceWGue+gTkcrlIp9ORzWaLw1KpVLH3ZDJZnzTrHDtjxoy4+OKLY+rUqVVyde3aNfr27RsLFy6MF198MebMmROF9w8KtddlK9yXQo6ePXsWez3ooIOiTZs2dRm6UcckElVew/BexkZ9RxVPgAABAgQ2aYHKC42afm/ZOSJ+GRHHVaMxLCJGbNJKmiNAgMAGErCY3EDwpiVAgAABAgQIECBAgAABAgQIECBAgAABAgQIECBAgAAfOVLYAAAgAElEQVQBAgQIECBAgAABAgQIECBAgAABAgQIECBAgAABAgQIECBAgAABAgQIECBAgAABAgQIECBAgAABAgQIECBAgAABAgQIECBAgAABAgQIECBAgAABAgQIECBAgAABAgQIECBAgAABAutZ4G8R0b2mOceNGxf9+/dfzyWZjgCB2gR+/etfx+DBg2P58uXVhfqu8toAXSdAgAABAgQIECBAgAABAgQIECBAgAABAgQIECBAgMD6FchXnC6fLzlcv5Ws59lWrlwZixYtin/961/x97//PZ599tl49dVX4913340PP/wwPv3008jlcmusaquttorC3r59+9huu+1i2223jY4dO0bXrl2L59q1a1fc27ZtG4888kicccYZxbwVt0QiEaNGjYqf/OQnjSJQ6CGdTkc2my3mT6VSkclkIplMNsp8tSW94YYbYsiQIVH5WSs41Pb8FWpu3bp1bLnllkXrPfbYI77yla9E9+7dY9dddy3eg3LaCmaVNu9llNMDoFcCBAgQILBxCVReaNT2e8sNETG4mhbviIh+G1frqiVAgEDTF6jtP+Wm34EKCRAgQIAAAQIECBAgQIAAAQIECBAgQIAAAQIECBAgQIAAAQIECBAgQIAAAQIECBAgQIAAAQIECBAgQIAAAQIECBAgQIAAAQIECBAgQIAAAQIECBAgQIAAAQIECBAgQIAAAQIECBAgQIAAAQIECBAgQIAAAQIECBAgQIAAAQIECBAgQIAAgboIPB8R+9UUeNRRR8Wf//znuuQRQ4DAehQ49NBDI5vN1jSj7ypfj/fCVAQIECBAgAABAgQIECBAgAABAgQIECBAgAABAgQIEKiDQL5iTD5fcliH4ZtWSKH/f/zjH8W/e7/wwgvx3HPPxZw5c+L999+PVatW1avZRCIRbdu2jd133z2WLl1azFt5+8Y3vhG//OUvY5999qlX7voE53K5SKfTq/+Wn0qlIpPJRDKZrE+aBo196aWX4sc//nE89thjteZt1qxZfOELX4jOnTtHt27d4stf/nIUethrr72iYFzOWzX9lzdIOT8MeidAgAABAk1foPJCoy6/twyOiBuqaW1GRPSOiPlNv20VEiBAYOMQqMt/yhtHJ6okQIAAAQIECBAgQIAAAQIECBAgQIAAAQIECBAgQIAAAQIECBAgQIAAAQIECBAgQIAAAQIECBAgQIAAAQIECBAgQIAAAQIECBAgQIAAAQIECBAgQIAAAQIECBAgQIAAAQIECBAgQIAAAQIECBAgQIAAAQIECBAgQIAAAQIECBAgQIAAAQIE1iTwckTsVVNA8+bN44EHHohjjz2WIgECTUTgoYcequ0z6bvKm8i9UgYBAgQIECBAgAABAgQIECBAgAABAgQIECBAgAABAgT+n0C+okQ+X3IIKSKWL18eb775Zrz66qsxc+bMmD59ejz55JPx/vvvr5PPxRdfHMOHD1+nHHUZnMvlIp1ORzabLYanUqnIZDKRTCbrMrxRY4YNGxYjRoyoMsdOO+0UAwcOjP322y/22GOPKBy3atWqUWvZGJMnElVew/BexsZ4I9VMgAABAgTKQ6DyQqOuv7ccFxG/jIidKzF9HBHHR8Sj5cGnSwIECDSuQF3/U27cKmQnQIAAAQIECBAgQIAAAQIECBAgQIAAAQIECBAgQIAAAQIECBAgQIAAAQIECBAgQIAAAQIECBAgQIAAAQIECBAgQIAAAQIECBAgQIAAAQIECBAgQIAAAQIECBAgQIAAAQIECBAgQIAAAQIECBAgQIAAAQIECBAgQIAAAQIECBAgQIAAAQIEGlvgtYjYbU2THHTQQfH4449H69atG7sW+QkQqEXgo48+inQ6HdOnT19TpO8q9yQRIECAAAECBAgQIECAAAECBAgQIECAAAECBAgQIECgaQnkK5aTz5ccNq1Km0A1q1atig8++CDefvvtePPNN+ONN96I559/PmbPnh0LFiwoXlu4cOEaK23fvn3ceuutccIJJ6yXjnK5XPHv+dlstjhfKpWKTCYTyWRyvcxf2ySTJk2KAQMGFO0qbt27d48HH3wwtt1229pSlO31RKLKaxjeyyjbp0HjBAgQIECgyQtUXmjU5/eWfSPilxHxtWq6PCsiRjf57hVIgACBJi5Qn/+Um3gryiNAgAABAgQIECBAgAABAgQIECBAgAABAgQIECBAgAABAgQIECBAgAABAgQIECBAgAABAgQIECBAgAABAgQIECBAgAABAgQIECBAgAABAgQIECBAgAABAgQIECBAgAABAgQIECBAgAABAgQIECBAgAABAgQIECBAgAABAgQIECBAgAABAgTWIPBGROxU+XoikYh8/v++k/6hhx6KXr16gSRAYAMLTJo0KU488cTVVVT+rP6/C76rfAPfJ9MTIECAAAECBAgQIECAAAECBAgQIECAAAECBAgQIECgksD/vYQRUfJOBqm6CxTeZXnttdfilVdeiVmzZkU2m42//vWv8emnn5YkOeigg2L8+PGx55571j35OkbmcrlIp9PFmgpbKpWKTCYTyWRyHTM33PB//vOfccopp8QzzzxTkvS//uu/4r777osuXbo03GSbUKbCuxmVNu9lbEL3VysECBAgQGATEyhZd0REfX9vaRMRYyKiXzUuv4yIwZuYl3YIECCwXgXq+5/yei3OZAQIECBAgAABAgQIECBAgAABAgQIECBAgAABAgQIECBAgAABAgQIECBAgAABAgQIECBAgAABAgQIECBAgAABAgQIECBAgAABAgQIECBAgAABAgQIECBAgAABAgQIECBAgAABAgQIECBAgAABAgQIECBAgAABAgQIECBAgAABAgQIECBAgECDCfwnIratnO273/1u3HPPPatPf/3rX4/JkydH69atG2xiiQgQqJ/AkiVLIp1Ox9NPP7164AknnBCTJk2qnMh3ldePVjQBAgQIECBAgAABAgQIECBAgAABAgQIECBAgAABAgQaWyBfcYJ8vuSwsefeJPPPmDEjevfuHfPnzy/p7/9j717gZK73P46/x1rGRsKhKB3JJUWuSRlCJtezuuBIbie6qNxSKHJXKw66KpfKNaI6LsWa3NYUJSH/EBXdKEIkRtj5+81hzszs2NnL3Pf1ezzmsXZ+3+/n+/k8f7O/2Xnsx+N7xRVXaO/evSpYsGBY63Y4HK6/6dvtdte6FotFNptNZrM5rHkEWuzo0aOqUKGCfvvtN6+hV155pd5//33ddNNNgULkufMmU4Y2DPoy8tyrgIIRQAABBBCIGQHfDxo5/b1lhKShfqpeIekeScdjRoREEUAAgSgSyOlNOYpKIBUEEEAAAQQQQAABBBBAAAEEEEAAAQQQQAABBBBAAAEEEEAAAQQQQAABBBBAAAEEEEAAAQQQQAABBBBAAAEEEEAAAQQQQAABBBBAAAEEEEAAAQQQQAABBBBAAAEEEEAAAQQQQAABBBBAAAEEEEAAAQQQQAABBBBAAAEEEEAAAQQQQAABBBBAAAEEEEAAAQQQQAABBBDIgsARSZf5jvvqq69088036/jx/+4Xny9fPo0YMUJDhgzJQkiGIIBAKASMn7+UlBSdPXvWFb548eKy2+26/vrrfZdjr/JQXABiIoAAAggggAACCCCAAAIIIIAAAggggAACCCCAAAIIIIAAAjkXcHpOdTq9vs151Dw60/hbeXJyso4cMdpevI877rhDqampYZdxOByyWq2uv+Mbh8Vikc1mk9lsDnsumS1ovPbq16+v9evXZxhWrFgxLV682JU7x/8ETKYMbRj0ZfACQQABBBBAAIFoFfD9oJGb31v+da5V9UVJhX2K/UHSXZK+iFYE8kIAAQSiVSA3N+VorYm8EEAAAQQQQAABBBBAAAEEEEAAAQQQQAABBBBAAAEEEEAAAQQQQAABBBBAAAEEEEAAAQQQQAABBBBAAAEEEEAAAQQQQAABBBBAAAEEEEAAAQQQQAABBBBAAAEEEEAAAQQQQAABBBBAAAEEEEAAAQQQQAABBBBAAAEEEEAAAQQQQAABBBBAAAEEEEAAAQQQQAABBBBAIKPACUmFfJ92Op267777NHfuXPepEiVKaPny5apTpw6OCCAQZoEvvvhCjRs31rFjx9wr33///Zo+fbpMpgxbk7NXeZivD8shgAACCCCAAAIIIIAAAggggAACCCCAAAIIIIAAAggggAACAQScnueNvgyOnAmkpaWpdevW+uOPP/wG6Nixo+bMmZOz4LmY5XA4ZLVaZbfbXVEsFotsNpvMZnMuooZmaqtWrfThhx/6DV6kSBEtXbpUDRs2DM3iMRiVvowYvGikjAACCCCAQN4V8P2gkdt+0kaSXpRUzQ9pR0lv511qKkcAAQSyL5Dbm3L2V2QGAggggAACCCCAAAIIIIAAAggggAACCCCAAAIIIIAAAggggAACCCCAAAIIIIAAAggggAACCCCAAAIIIIAAAggggAACCCCAAAIIIIAAAggggAACCCCAAAIIIIAAAggggAACCCCAAAIIIIAAAggggAACCCCAAAIIIIAAAggggAACCCCAAAIIIIAAAggggAACCCCAAAIIRELgjKQE34WdTqe+/vprtWrVSt9++637dNmyZbVhwwaVKVMmErmyJgJ5UmDv3r1q2rSp189ilSpVtHjxYlWoUEEmU4atydmrPE++UigaAQQQQAABBBBAAAEEEEAAAQQQQAABBBBAAAEEEEAAAQSiWMDpmZvRl8GRfYFPPvlELVq00LFjxy46+bnnntOgQYOyHzyXMxwOh6xWq+x2uyuSxWKRzWaT2WzOZeTgTx8wYIDGjRt30cCXXnqpli1bpltvvTX4i8dgRPoyYvCikTICCCCAAAJ5V8D3g0Yw+kmvlDRZ0j/8sI6UNCzvclM5AgggkD2BYNyUs7cioxFAAAEEEEAAAQQQQAABBBBAAAEEEEAAAQQQQAABBBBAAAEEEEAAAQQQQAABBBBAAAEEEEAAAQQQQAABBBBAAAEEEEAAAQQQQAABBBBAAAEEEEAAAQQQQAABBBBAAAEEEEAAAQQQQAABBBBAAAEEEEAAAQQQQAABBBBAAAEEEEAAAQQQQAABBBBAAAEEEEAAAQQQQCDcAvklnfa3qNP53/3olyxZojZt2ujC98ZzXbp00eTJk5WUlBTufFkPgTwncPz4cf3rX//SwoUL3bXny5dPH330kRo3bux6zmTKsDU5e5XnuVcKBSOAAAIIIIAAAggggAACCCCAAAIIIIAAAggggAACCCCAQJQL/LcR4/zh2YcR5XlHTXqbN29Ws2bNdPDgQa+cGjZsqLS0NPdzb775prp16xb2vB0Oh6xWq+x2u2tti8Uim80ms9kc9lwCLfjCCy+ob9++7mHlypXT3r17vaaVLFlSqampqlmzZqBwcX+evoy4v8QUiAACCCCAQDwJeH3uMFpMg1jci5J6+Yk3X1KHIK5DKAQQQCBuBYJ5U45bJApDAAEEEEAAAQQQQAABBBBAAAEEEEAAAQQQQAABBBBAAAEEEEAAAQQQQAABBBBAAAEEEEAAAQQQQAABBBBAAAEEEEAAAQQQQAABBBBAAAEEEEAAAQQQQAABBBBAAAEEEEAAAQQQQAABBBBAAAEEEEAAAQQQQAABBBBAAAEEEEAAAQQQQAABBBBAAAEEEEAAAQQQQCDGBZIk/emvBqfzf/vRDx06VKNGjfIaNmzYMA0fPjzGyyd9BKJfYMCAARo3bpxXok8//bTGjBnjfs5kyrA1OXuVR/+lJUMEEEAAAQQQQAABBBBAAAEEEEAAAQQQQAABBBBAAAEEEMhbAv9rxJDk2ZeRtxhyVu13332npk2bas+ePV4Bpk6dqgULFmjFihWu5wsUKKClS5fKarXmbKFczHI4HK517Xa7K4rFYpHNZpPZbM5F1NBMff/999W2bVulp6e73fr27avnn3/ea8FrrrlGH330kcqXLx+aRGIkKn0ZMXKhSBMBBBBAAAEEDAGvzx2Sgt1P+rikf/uh3irpbknfcRkQQAABBC4uEOybMtYIIIAAAggggAACCCCAAAIIIIAAAggggAACCCCAAAIIIIAAAggggAACCCCAAAIIIIAAAggggAACCCCAAAIIIIAAAggggAACCCCAAAIIIIAAAggggAACCCCAAAIIIIAAAggggAACCCCAAAIIIIAAAggggAACCCCAAAIIIIAAAggggAACCCCAAAIIIIAAAggggAACCCAQ3QJeG9A7nd770bdt21bvvvuuuwKTyaRJkyapd+/e0V0V2SEQwwKTJ0/WI4884lVBu3btNH/+fBk/gxcOz3+ff469ymP4upM6AggggAACCCCAAAIIIIAAAggggAACCCCAAAIIIIAAAgjEpUCmfRlxWXGQijp69KiaNGmiL774wivitGnTVL16dXXt2lXbt293natZs6ZmzpypqlWrBmn1rIdxOByyWq2y2+2uSRaLRTabTWazOetBwjRy48aN6tatm9vNWHbGjBk6ffq0evTo4ZVFrVq1tGrVKhUtWjRM2UXfMiHoy7hSUiVJV0i6XFIpn6+FJRkvnII+XxOiT4eMEIgagTOSTklynP964d/HJf0q6cD5rxf+vV/Sbkk/R00FJIIAAggER8C7AVwKRT/p3ZJelGT8TuN5GPfeuyQtC04pREEAAQTiTyAUN+X4U6IiBBBAAAEEEEAAAQQQQAABBBBAAAEEEEAAAQQQQAABBBBAAAEEEEAAAQQQQAABBBBAAAEEEEAAAQQQQAABBBBAAAEEEEAAAQQQQAABBBBAAAEEEEAAAQQQQAABBBBAAAEEEEAAAQQQQAABBBBAAAEEEEAAAQQQQAABBBBAAAEEEEAAAQQQQAABBBBAAAEEEEAAAQTiR8BrA3qn03s/+p07d6pjx47avHmzu+J8+fLpzTffVJcuXeJHgUoQiBIB42erR48eSk9Pd2dUu3Ztvf3226pYsaJXliZThq3J2as8Sq4jaSCAAAIIIIAAAggggAACCCCAAAIIIIAAAggggAACCCCAAALnBTLty0Dp4gItWrTQ8uXLvQa89NJLeuyxx7Rw4UJ1795dx44dc51PTk7WG2+8oRIlSoSd1OFwyGq1ym63u9a2WCyy2Wwym81hzyXQgvv371fnzp21cuVK99ARI0Zo6NChevnll9WrVy+vEM2bN9eyZcsChY3b87noyygn6SZJ10uq5PG4NG6xKAyB2BMw3kB2eTy+krRR0vexVwoZI4AAAi4B7wZwKVT9pNUkTZZU3497P0mTuB4IIIAAAhkFQnVTxhoBBBBAAAEEEEAAAQQQQAABBBBAAAEEEEAAAQQQQAABBBBAAAEEEEAAAQQQQAABBBBAAAEEEEAAAQQQQAABBBBAAAEEEEAAAQQQQAABBBBAAAEEEEAAAQQQQAABBBBAAAEEEEAAAQQQQAABBBBAAAEEEEAAAQQQQAABBBBAAAEEEEAAAQQQQAABBBBAAAEEEEAAAQSiU8BrA3qn03c/eik1NVWtW7fWmTNn3BUULFhQM2fOVPv27aOzKrJCIAYFjJ+pHj166PTp0+7s8+fPr9WrV8tisWSoyGTKsDU5e5XH4HUnZQQQQAABBBBAAAEEEEAAAQQQQAABBBBAAAEEEEAAAQQQiGuBgH0ZcV19Dosz/nY+ffp0r9mjR4/W4MGDXc9NmjRJ/fr1c58fMGCAxo4dm8PVcjfN4XDIarXKbre7Ahl/37fZbDKbzbkLHKLZPXv21GuvveaO3qFDB7399tuu78eMGaMhQ4Z4rdy9e3dNmzYtRNlEd9gs9mUkSrpN0k0ej6uiuzKyQwCBTAR+krTR47FW0v+auaBDAAEEolfAtwE8lP2kBSQZv6x38sNh/KLZM3qZyAwBBBCIjEAob8qRqYhVEUAAAQQQQAABBBBAAAEEEEAAAQQQQAABBBBAAAEEEEAAAQQQQAABBBBAAAEEEEAAAQQQQAABBBBAAAEEEEAAAQQQQAABBBBAAAEEEEAAAQQQQAABBBBAAAEEEEAAAQQQQAABBBBAAAEEEEAAAQQQQAABBBBAAAEEEEAAAQQQQAABBBBAAAEEEEAAAQQQQAABBBBAIDMBrw3onU7f/ej/O/W9995T586ddeLECXes/Pnz66233tJ9992HMAII5FJg4cKFat++vTx/BpOSkjR9+nR16NDBb3STKcPW5OxVnsvrwHQEEEAAAQQQQAABBBBAAAEEEEAAAQQQQAABBBBAAAEEEEAgyAJZ6ssI8poxHW706NF65plnvGro27evJk6c6H7ukUce0eTJk93fG/9++OGHI1K3w+GQ1WqV3W53rW+xWGSz2WQ2myOST6BFx48fryeffNI9rGHDhlq7dq37+379+mnSpEleYUaNGqUhQ4YECh135zPpy6gqyerxyB93xVMQAghcEDgjySZpxblb/EeS/g8aBBBAIEoFfBvAw9FPOkqSv18S15y7X7aVdChKrUgLAQQQCLtAOG7KYS+KBRFAAAEEEEAAAQQQQAABBBBAAAEEEEAAAQQQQAABBBBAAAEEEEAAAQQQQAABBBBAAAEEEEAAAQQQQAABBBBAAAEEEEAAAQQQQAABBBBAAAEEEEAAAQQQQAABBBBAAAEEEEAAAQQQQAABBBBAAAEEEEAAAQQQQAABBBBAAAEEEEAAAQQQQAABBBBAAAEEEEAAAQQQQOCiAl4b0DudvvvR/2/e66+/rgEDBujYsWPuJxMSEjR37ly1b98eYgQQyKHAjBkz9MADD+j06dPuCIUKFdK4ceP06KOPXjSqyZRha3L2Ks/hNWAaAggggAACCCCAAAIIIIAAAggggAACCCCAAAIIIIAAAgggECKBLPdlhGj9mAo7b9483XvvvV45//Of/5TxvOfRrFkzrVixwv2UzWZT06ZNI1Krw+GQ1WqV3W53rW+xWGTkYzabI5JPoEUXLVqkO++80z3s+uuv1/r163XppZe6n+vQoYPmz5/vFertt9+W8XxeOvz0ZbwoqZWka3PiULRoUVWqVEnlypXT5ZdfrlKlSrm+XngY5wsWLOh67Xh+zZ8/f06WYw4CYRPYs2eP3n33XS1ZskRpaWk5WrdKlSqqUaOGKleurMKFC+uSSy5xPZKSktz/vvDcha/FihXTmTNndOrUKRn3Ys+vv//+uw4cOKBff/3V/TC+37t3r3bt2qWjR4/mKE9J30r6QNICSf+98XMggAAC0SHg2wAern7S7pKM35GSfBh+kXS3pPXRwUMWCCCAQGQFwnVTjmyVrI4AAggggAACCCCAAAIIIIAAAggggAACCCCAAAIIIIAAAggggAACCCCAAAIIIIAAAggggAACCCCAAAIIIIAAAggggAACCCCAAAIIIIAAAggggAACCCCAAAIIIIAAAggggAACCCCAAAIIIIAAAggggAACCCCAAAIIIIAAAggggAACCCCAAAIIIIAAAggggAACCCCAAAIXBLw2oHc6ffej94aaOnWqHnzwQa8nExMT9fzzz6tv376oIoBANgVeeOEF9e/fX2fPnvWa+fLLL+vRRx/NNJrJlGFrcvYqz6Y/wxFAAAEEEEAAAQQQQAABBBBAAAEEEEAAAQQQQAABBBBAAIEQC2SrLyPEuUR1+K1bt6pevXpyOBzuPG+55RatW7dOCQkJ7ueMv6/XrFlT27Ztcz1n/O189+7duvbaayNSn5Gv1WqV3W53rW+xWGSz2WQ2myOST6BFDecaNWq4h5UuXVpz585Vo0aNvIwbNGig9evXu58z6tmwYYOqV68eaIm4Oe+nLyNLtRUqVEg33XST6tatq0qVKrkeFStWVJkyZbI0n0EIRLtAenq66/6wePFiLVmyRDt27MhyykWLFnXdRy48jPtR1apVVbBgwSzHCMbAffv2adeuXa73D+PrZ599po0bN+rkyZPZCb9T0oLzj/++KXEggAACkRPwbQAPZz9pQ0mTJV3vp/x/SXorciysjAACCESHQDhvytFRMVkggAACCCCAAAIIIIAAAggggAACCCCAAAIIIIAAAggggAACCCCAAAIIIIAAAggggAACCCCAAAIIIIAAAggggAACCCCAAAIIIIAAAggggAACCCCAAAIIIIAAAggggAACCCCAAAIIIIAAAggggAACCCCAAAIIIIAAAggggAACCCCAAAIIIIAAAggggAACCCCAAAIIIJC3Bbw2oHc6ffejz4jz4osvql+/fkpPT/c6+cADD2jChAkqXLhw3halegSyIPDHH3/oqaee0iuvvOI1OjExUS+88IJ69uwZMIrJlGFrcvYqD6jGAAQQQAABBBBAAAEEEEAAAQQQQAABBBBAAAEEEEAAAQQQQCCsAtnuywhrdlGymNGDUrduXW3atMmdUalSpfTxxx+rQoUKXlnu3LlTLVq00N69e13PX3bZZdq+fbtKly4dkWocDoesVqvsdrtrfYvFIpvNJrPZHJF8Ai26Z88e1ahRQ8eOHXMNNfp8UlJS9Oijj3pN/eabb1S/fn0dOHDA/Xzt2rX12WefKV++fIGWienzs2fP1pQpU7Ru3bos1VGxYkU1bNhQN910k+tRq1atLM1jEAKxKDB16lSNGjVKP/74Y5bSr169upKTk10/F8a/r7nmmizNi9SgL774Qhs3bnQ90tLStHv37qymYtwwpkiandUJjEMAAQSCLODbAB7uftIrJE2X1NJPXSmSngpyvYRDAAEEYkog3DflmMIhWQQQQAABBBBAAAEEEEAAAQQQQAABBBBAAAEEEEAAAQQQQAABBBBAAAEEEEAAAQQQQAABBBBAAAEEEEAAAQQQQAABBBBAAAEEEEAAAQQQQAABBBBAAAEEEEAAAQQQQAABBBBAAAEEEEAAAQQQQAABBBBAAAEEEEAAAQQQQAABBBBAAAEEEEAAAQQQQAABBBBAAAEE4lDAawN6p9N3P3r/FY8ePVrPPfecTpw44ZQxTXIAACAASURBVDWgY8eOruevvvrqOKSiJASCI7Bnzx4NGDBACxcu9AqYlJSkMWPGqG/fvllayGTKsDU5e5VnSY5BCCCAAAIIIIAAAggggAACCCCAAAIIIIAAAggggAACCCCAQNgEctSXEbbsomShHj16aPr06V7ZfPDBB2rZsmWGDJcsWaJu3brp8OHDrnMNGzbU0qVLVaRIkYhU43A4ZLVaZbfbXetbLBbZbDaZzeaI5BNo0UOHDql169basGGDe2jv3r31wgsvZJj64YcfqlWrVl7Pd+/eXdOmTQu0TMydN1ymTJnieuzduzfT/AsUKOC65hce119/fczVS8IIZEfg9OnTrp/7lJQU/fDDD5lOTUhIcN0H77rrLtcj1vsIt2/f7rqnX3j89ddfgeiMG8iU849DgQZzHgEEEAiigG8DeKT6SV+R9Iifut6X1E7S2SDWTCgEEEAgZgQidVOOGSASRQABBBBAAAEEEEAAAQQQQAABBBBAAAEEEEAAAQQQQAABBBBAAAEEEEAAAQQQQAABBBBAAAEEEEAAAQQQQAABBBBAAAEEEEAAAQQQQAABBBBAAAEEEEAAAQQQQAABBBBAAAEEEEAAAQQQQAABBBBAAAEEEEAAAQQQQAABBBBAAAEEEEAAAQQQQAABBBBAAAEEEEAgzgS8NqB3On33o794tTNmzNDDDz8sh8PhNahevXqaM2eOypcvH2dUlINA7gV27type++9V1u2bPEKZjab9eabb6pDhw5ZXsRkyrA1OXuVZ1mPgQgggAACCCCAAAIIIIAAAggggAACCCCAAAIIIIAAAggggEBYBHLclxGW7KJgkddee009e/b0ymTcuHF64okn/GaXkpKip556yn2ub9++Gjt2rAoUKBCRaoy+GavVKrvd7lrfYrHIZrPJ6AOIxuPUqVPq37+/XnnlFXd6zZo10/Lly/2mO378eD355JNe5yZPnuzqGYqH4+DBg67Xz8SJE5Wenn7RkvLly6d27dq5Hm3atFH+/PnjoXxqQCBTAeP+NmXKFD3//PP6+eefLzq2UKFCrvvgXXfdpeTkZBUvXjwuZc+cOaNFixZpwYIFrkdm9wxJxg1loqSxkg7GJQhFIYBAtAn4NoBHsp/U+EV+nB+gHZLukWR85UAAAQTylEAkb8p5CppiEUAAAQQQQAABBBBAAAEEEEAAAQQQQAABBBBAAAEEEEAAAQQQQAABBBBAAAEEEEAAAQQQQAABBBBAAAEEEEAAAQQQQAABBBBAAAEEEEAAAQQQQAABBBBAAAEEEEAAAQQQQAABBBBAAAEEEEAAAQQQQAABBBBAAAEEEEAAAQQQQAABBBBAAAEEEEAAAQQQQAABBBCIEgGvDeidTt/96DPP8vPPP9f999+vbdu2eQ0sWbKkpk6dqjZt2kRJmaSBQOQF3nvvPT388MM6ePCgVzI33nijpk+frjp16mQrSZMpw9bk7FWeLUEGI4AAAggggAACCCCAAAIIIIAAAggggAACCCCAAAIIIIAAAiEXyFVfRsizi/ACW7duVc2aNeXZr9KpUyfNmjXropndd999mjt3ruu88XfzadOmuXpXInU4HA5ZrVbZ7XZXChaLRTabTWazOVIpBVzX6Ol58MEH3eMqVKig3bt3X3Re586dNXv2bPd5w33z5s2qXr16wLWidcCpU6eUkpKisWPH6uTJkxdNs3nz5mrXrp3rUaRIkWgth7wQCKqA8TPx6quvavz48frll1/8xi5WrJhat26tO++8U8bPSVJSUlBziPZgf/zxh9555x0tWLBAqampmaVr3GDGSkqRdCra6yI/BBCIaQHfBvBI95MaDeSTJZX2UTXyvFvSf2Jam+QRQACBbApE+qaczXQZjgACCCCAAAIIIIAAAggggAACCCCAAAIIIIAAAggggAACCCCAAAIIIIAAAggggAACCCCAAAIIIIAAAggggAACCCCAAAIIIIAAAggggAACCCCAAAIIIIAAAggggAACCCCAAAIIIIAAAggggAACCCCAAAIIIIAAAggggAACCCCAAAIIIIAAAggggAACCCCAAAIIIIAAArkU8NqA3un03Y8+cPRt27bpySefVGpqqtfgEiVKuJ7v27evChYsGDgQIxCIU4E///xTL730ksaPH69Dhw55VdmiRQuNGzdON9xwQ7arN5kybE3OXuXZVmQCAggggAACCCCAAAIIIIAAAggggAACCCCAAAIIIIAAAgggEFKBXPdlhDS7CAdv0KCB7Ha7O4vrrrtOmzZtUlJS0kUzq1evnj799FPX+YSEBG3YsEF16tSJWCUOh0NWq9Vdh8Vikc1mk9lsjlhOgRZes2aNmjRpogt9QoULF9ZPP/2kokWL+p164sQJ1a5dWzt37nSfN+pct25doKWi8vykSZP03HPP6cCBA37zM/qcHnjgAT344IOqVq1aVNZAUgiESsD4+Rg5cqSOHDnid4mSJUtqyJAh6t27d6hSiLm4Rv/klClTNHXqVJ06depi+Rs3nOckTYq5AkkYAQRiRcC3ATwa+kmrSJou6RY/iAMlPR8ruOSJAAII5FYgGm7Kua2B+QgggAACCCCAAAIIIIAAAggggAACCCCAAAIIIIAAAggggAACCCCAAAIIIIAAAggggAACCCCAAAIIIIAAAggggAACCCCAAAIIIIAAAggggAACCCCAAAIIIIAAAggggAACCCCAAAIIIIAAAggggAACCCCAAAIIIIAAAggggAACCCCAAAIIIIAAAggggAACCCCAAAIIIJB1Aa8N6J1O3/3osxboyJEj6tq1q5YsWZJhQqtWrfTiiy+qfPnyWQvGKATiSODrr79Wnz59lJqamqGq9u3ba/r06SpcuHCOKjaZMmxNzl7lOZJkEgIIIIAAAggggAACCCCAAAIIIIAAAggggAACCCCAAAIIIBAygaD0ZYQsuwgGHjJkiMaMGeOVwerVq9WoUaOLZnX69GmVLVtWv/76q2tMYmKifvrpJ5UqVSpilTgcDlmtVtntdlcOFotFNptNZrM5YjkFWnjfvn266qqrdKFPyMh148aNqlq16kWnrlmzRo0bN/Y6P3jwYI0ePTrQclFzftOmTRowYIBWrVrlN6drr71WDz30kB588EEVLVo0avImEQTCIbBt2zZ16dJFW7Zs8btciRIlXD8/vXr1UqFChcKRUsytcfToUU2ZMkWvv/66vv3224vlb9yABkjaFHMFkjACCES7gG8DeLT0kyZImiXpXj+Ab0jqHu2w5IcAAggEQyBabsrBqIUYCCCAAAIIIIAAAggggAACCCCAAAIIIIAAAggggAACCCCAAAIIIIAAAggggAACCCCAAAIIIIAAAggggAACCCCAAAIIIIAAAggggAACCCCAAAIIIIAAAggggAACCCCAAAIIIIAAAggggAACCCCAAAIIIIAAAggggAACCCCAAAIIIIAAAggggAACCCCAAAIIIIAAAgggEFjAawN6p9N3P/rAATxHDB06VM8++6zOnj3rNbFYsWLq2bOnBgwYoKJFi2YvKKMRiEGBw4cP6/nnn9drr72mo0ePelWQmJioUaNGaeDAgbmqzGTKsDU5e5XnSpTJCCCAAAIIIIAAAggggAACCCCAAAIIIIAAAggggAACCCCAQNAFgtqXEfTsIhRw1apVuv32271WHz16tAYPHpxpRgcOHFC5cuV08uRJ17gSJUrol19+Uf78+SNUieRwOGS1WmW32105WCwW2Ww2mc3miOUUaGEj58svv1zHjh1zDU1ISNC8efPUtm3bTKeOGTNGQ4YM8RqzcuVKNWnSJNCSET8/fPhwjRgxwm8epUqVcvVwPP744xHPkwQQCLeAcT81ev4mTpyYoefPyMXo9TN+NoxH4cKFw51ezK43YcIEjR07Vsb71kUO44Y0PGYLJHEEEIhGAd8G8GjrJ31W0lN+4D6R1E7SvmhEJScEEEAgWALRdlMOVl3EQQABBBBAAAEEEEAAAQQQQAABBBBAAAEEEEAAAQQQQAABBBBAAAEEEEAAAQQQQAABBBBAAAEEEEAAAQQQQAABBBBAAAEEEEAAAQQQQAABBBBAAAEEEEAAAQQQQAABBBBAAAEEEEAAAQQQQAABBBBAAAEEEEAAAQQQQAABBBBAAAEEEEAAAQQQQAABBBBAAAEEEEAAAf8CXhvQO52++9Fnjy09PV2zZs1S37599fvvv3tNNplMuvnmmzV27Fg1bNgwe4EZjUAMCdhsNg0bNkwbNmyQ789UyZIlNXnyZN19990yfiZyc/iZn7uAuUmGuQgggAACCCCAAAIIIIAAAggggAACCCCAAAIIIIAAAggggAAC/gSC2pcRL8Q1atTQ1q1b3eXccccdSk1NDVie8Xd4i8Wis2fPusbWqlVLmzZtCjgvlAMcDoesVqvsdrtrGSM/o2/AbDaHctlcxTb6eww7z2swZMgQDR8+XAkJCZnGbtasmVasWOEeU716dW3ZsiVX+YRy8vbt29W9e3dXD4fvYVyjgQMHatCgQVF9vULpQ+y8LbBjxw61adNGu3fvzgBxySWXqHfv3howYIAuu+yyvA2Vw+qN9wejVzIlJUXGv/0c6yX1kLQ9h0swDQEEEPAU8G0Aj8Z+0m6SXpNU0OfSHZZ0j6Q1XFIEEEAgXgWi8aYcr9bUhQACCCCAAAIIIIAAAggggAACCCCAAAIIIIAAAggggAACCCCAAAIIIIAAAggggAACCCCAAAIIIIAAAggggAACCCCAAAIIIIAAAggggAACCCCAAAIIIIAAAggggAACCCCAAAIIIIAAAggggAACCCCAAAIIIIAAAggggAACCCCAAAIIIIAAAggggAACCCCAAAIIIIBANAh4bUDvdPruR5+zFHfv3q0+ffpo2bJlGQIUKlRITzzxhAYPHqyCBX33lM/ZesxCIBoEHA6HRowYoYkTJ+rUqVMZUmrZsqXrXKVKlYKSrsmUYWty9ioPiixBEEAAAQQQQAABBBBAAAEEEEAAAQQQQAABBBBAAAEEEEAAgaAJhKQvI2jZRSDQU089pZSUFPfKCQkJ2rZtm6pUqZJpNkZPy5QpU9SzZ09d6G/p3LmzZs6cGYEq/rek0StgtVplt9tdT1osFtlsNpnN5ojmldnihl+nTp00d+5c97DmzZvr3XffVVJSUqZ579ixQ9WqVdPZs2fd4wYNGqTnnnsu6up955131L17dx0/fjxDbvfee6/Gjh2rsmXLRl3eJIRAOASMn/8ePXro5MmTGZZr1aqVpk6dqtKlS4cjlbhf48cff9SAAQM0b948f7UaN6jukt6JewgKRACBUAv4NoBHaz/prZKmS7rOD8jDkl4PNRTxEUAAgUgIROtNORIWrIkAAggggAACCCCAAAIIIIAAAggggAACCCCAAAIIIIAAAggggAACCCCAAAIIIIAAAggggAACCCCAAAIIIIAAAggggAACCCCAAAIIIIAAAggggAACCCCAAAIIIIAAAggggAACCCCAAAIIIIAAAggggAACCCCAAAIIIIAAAggggAACCCCAAAIIIIAAAggggAACCCCAQF4Q8NqA3un03Y8+5wSnT5/We++9p0GDBmnv3r0ZAlWsWFF9+vTRAw88oAIFCuR8IWYiEGGBP/74Q1OmTHE9du3alSGbv//97xo3bpzuvPNOJSYmBi1bkynD1uTsVR40XQIhgAACCCCAAAIIIIAAAggggAACCCCAAAIIIIAAAggggAACQREIWV9GULILc5BPPvlE9evX91r1hRdeUO/evQNmYvSh9O/fXy+99JJrrPE38/Hjx+vxxx8PODeUAxwOh6xWq+x2u2sZi8Uim80ms9kcymVzHXvMmDEaMmSIO47R27B161YVLVo0YOwXX3zR1fPjeXz88ce69dZbA84N14ChQ4dq1KhRGZa76qqrNHbsWHXs2DFcqbAOAlElcOrUKT366KOaPn16hrxKly7tusfec889UZVzvCQzd+5cDRw4UD/99JO/kowb1tB4qZU6EEAgIgK+DeDR3E/6N0mzJDX3IzVBUv+ICLIoAgggEEKBaL4ph7BsQiOAAAIIIIAAAggggAACCCCAAAIIIIAAAggggAACCCCAAAIIIIAAAggggAACCCCAAAIIIIAAAggggAACCCCAAAIIIIAAAggggAACCCCAAAIIIIAAAggggAACCCCAAAIIIIAAAggggAACCCCAAAIIIIAAAggggAACCCCAAAIIIIAAAggggAACCCCAAAIIIIAAAgggkGcFvDagdzp996PPvcvevXvVr18/LVmyRGfPnvUKmJiYqFtvvdV1vkmTJipSpEjuFyQCAmESOHr0qJYvX67x48dr8+bNGV7f+fLl0z333KOUlBSVL18+6FmZTBm2Jmev8qArExABBBBAAAEEEEAAAQQQQAABBBBAAAEEEEAAAQQQQAABBBDIlUDI+zJylV2YJzds2FDr1q1zr9qsWTPX392zchw7dkxNmzbVxo0bXcNLlCihmTNnqmXLllmZHrIxDodDVqtVdrvdtYbFYpHNZpPZbA7ZmsEIvHTpUnXq1ElG74Nx5M+fX99//73KlCmTpfDNmzdXamqqe2yDBg2UlpaWpbmhHtSjRw9Nnz49wzLdunXTiy++SH9SqC8A8aNWwLiPGvfdDRs2ZMixVatWmjNnjooWLRq1+cdDYn/88Yd69+6tt956y185xo2rRzzUSQ0IIBARAd8G8FjoJ50s6WE/Wh9Iai/pREQkWRQBBBAIgUAs3JRDUDYhEUAAAQQQQAABBBBAAAEEEEAAAQQQQAABBBBAAAEEEEAAAQQQQAABBBBAAAEEEEAAAQQQQAABBBBAAAEEEEAAAQQQQAABBBBAAAEEEEAAAQQQQAABBBBAAAEEEEAAAQQQQAABBBBAAAEEEEAAAQQQQAABBBBAAAEEEEAAAQQQQAABBBBAAAEEEEAAAQQQQAABBBDIswJeG9A7nb770QfPZc6cOXryySe1f/9+v0EbNWqkQYMGqVmzZsFblEgIhEhg2bJlSklJUVpamt8VypQpozFjxqhbt24hykAymTJsTc5e5SHTJjACCCCAAAIIIIAAAggggAACCCCAAAIIIIAAAggggAACCCCQI4Gw9WXkKLswTpo0aZL69evnteKXX36patWqZSkLo9+kSpUqOnr0qGt8uXLltHbtWl199dVZmh+qQQ6HQ1arVXa73bWExWKRzWaT2WwO1ZJBifvDDz/olltu0b59+9zxPv/8c9WuXTtL8bdt26Ybb7zRa+zEiRPVt2/fLM0P1aBOnTrJ6FHyPcaPH6/+/fuHalniIhD1Ar///rtuu+02GfddzyMxMVFjx47NcH+O+oJiPMF///vfeuKJJ/xVYdzAOsV4eaSPAAKREfBtAI+VflLjA8IEP2TfSmoraUtkOFkVAQQQCK5ArNyUg1s10RBAAAEEEEAAAQQQQAABBBBAAAEEEEAAAQQQQAABBBBAAAEEEEAAAQQQQAABBBBAAAEEEEAAAQQQQAABBBBAAAEEEEAAAQQQQAABBBBAAAEEEEAAAQQQQAABBBBAAAEEEEAAAQQQQAABBBBAAAEEEEAAAQQQQAABBBBAAAEEEEAAAQQQQAABBBBAAAEEEEAAAQQQyLsCXhvQO52++9EHF+bo0aN6+eWXXY9ffvnFb/DatWvroYceUufOnWU2m4ObANEQyIXAqVOnNGPGDE2ZMkWbNm3yG+lvf/ub+vTpowcffFClSpXKxWqBp5pMGbYmZ6/ywGyMQAABBBBAAAEEEEAAAQQQQAABBBBAAAEEEEAAAQQQQAABBMIpENa+jHAWlp219u3bp0qVKunPP/90Txs5cqSeeeaZLIfZtWuXKleu7B5fvXp1bd68WX7+dp7lmMEY6HA4ZLVaZbfbXeEsFotsNlvU97ykp6frhhtu0M6dO90Ms2bNUqdOnbLMMmrUKA0dOtQ9/pJLLpFxncqUKZPlGMEc2K5dOy1cuNAr5JVXXqnp06erWbNmwVyKWAjElMCBAwfUuHFjbd++3SvvsmXL6v3335fRr8cRfoHU1FT16NFDP/30k+/ixo2sXfgzcq04PELrsiwCCOReYJhPiFjqJ20l6Q1J/ppuO0ian3seIiCAAAKRFYilm3JkpVgdAQQQQAABBBBAAAEEEEAAAQQQQAABBBBAAAEEEEAAAQQQQAABBBBAAAEEEEAAAQQQQAABBBBAAAEEEEAAAQQQQAABBBBAAAEEEEAAAQQQQAABBBBAAAEEEEAAAQQQQAABBBBAAAEEEEAAAQQQQAABBBBAAAEEEEAAAQQQQAABBBBAAAEEEEAAAQQQQAABBBBAAIH4EHB6luF0en0bkgqNNT7//HNNmDBBH374oY4dO5ZhnQIFCqhu3brq1KmTWrdurSuvvDIkuRAUgawIHDp0SJs2bdJzzz2nTz75RH/99VeGaWazWTfffLPGjh3reu2aTKHfNtzPGqFfNCtgjEEAAQQQQAABBBBAAAEEEEAAAQQQQAABBBBAAAEEEEAAAQQQuCAQ9r6MaKTv0aOHpk+f7k6tevXq2rJlS7ZSXbZsmVq2bOmeY/z7gw8+yFaMUAx2OByyWq2y2+2u8BaLRTabTUYfQbQfzZo104oVK9xpjhgxQkOHDs1W2jVq1NDWrVvdc7p3765p06ZlK0YwBnft2lUzZ870ClWlShUtWrRIFStWDMYSxEAgJgVOnjypOnXqaPv27V7533jjjVq1apVKlCgRk3XFS9K7d+9WmzZttGPHDt+SjBta1wjUGfoG0ggUxZII5FGBWOsnNX5hmy2prp/rZfyCOiqPXkfKRgCBOBGItZtynLBTBgIIIIAAAggggAACCCCAAAIIIIAAAggggAACCCCAAAIIIIAAAggggAACCCCAAAIIIIAAAggggAACCCCAAAIIIIAAAggggAACCCCAAAIIIIAAAggggAACCCCAAAIIIIAAAggggAACCCCAAAIIIIAAAggggAACCCCAAAIIIIAAAggggAACCCCAAAIIIIAAAggggAACERNweq7sdHp9G/Kk0tLSNGzYMK1Zs+aia11xxRXq1auXevTooVKlSoU8JxZA4ILAb7/9ptdff11Tp07V999/f1GYRo0aadSoUbJYLGHFM5kybE3OXuVhvQIshgACCCCAAAIIIIAAAggggAACCCCAAAIIIIAAAggggAACCAQUiGhfRsDswjDA6Alp3Lix10pLlixR69ats7X65MmT9cgjj7jn9OnTR5MmTcpWjFAMdjgcslqtstvtrvBG74DNZpPZbA7FckGNaXgarheOzp07680331RCQkKW11m6dKn+8Y9/eI1fvXq1jF6KcB0jRozQ8OHDvZarUaOGFi1apKuvvjpcabAOAlEnYPQC3nnnnVq8eLFXbvXq1VNqaqouvfTSqMs5Lyb0ww8/qE2bNtqyZYtv+caNbUSYTcLbQBrm4lgOgTwmEKv9pPMk/dPPtZojqVMeu4aUiwACcSQQqzflOLoElIIAAggggAACCCCAAAIIIIAAAggggAACCCCAAAIIIIAAAggggAACCCCAAAIIIIAAAggggAACCCCAAAIIIIAAAggggAACCCCAAAIIIIAAAggggAACCCCAAAIIIIAAAggggAACCCCAAAIIIIAAAggggAACCCCAAAIIIIAAAggggAACCCCAAAIIIIAAAggggAACCCCAQFgFnJ6rOZ1e34YlkfT0dC1btkzjx4/X2rVrdbEcTCaTmjdvrgEDBqhBgwZKSEgIS34skrcEzpw5o7S0NE2dOlUffvihjh075hfAeD02atRIjz/+uFq1aiXj+3AfftYMfxLhLpr1EEAAAQQQQAABBBBAAAEEEEAAAQQQQAABBBBAAAEEEEAAgdgSiHhfRqS5GjdurDVr1rjT6Nixo+bMmZPttPr3768JEya4502aNEl9+vTJdpxgT3A4HLJarbLb7a7QFotFNptNZrM52EsFPd64ceNcfTgXjnr16mn27Nm69tprs7XWfffdp7lz57rnGP0Uq1evzlaMnA6eNWuWunTp4jX95ptv1qJFi3T55ZfnNCzzEIgLgaFDh2rUqFFetdx+++1asmSJChUqFBc1xksRBw4cUHJysj799FPfkowb3Kww1hn+BtIwFsdSCOQxgVjuJzXevIb4uV6fS2ovaU8MX8uBklJymP+fkg5L2iVpmaR3JX0vKaf37hmSvH+RzlliRyQdkPSxpOWSVkg6mkmomyWtkpTkMSb9/LU1agrGkV/SS5Ie9gn2mqRe515fZ4KxiE+MayStk3Slx/N/SWokaX0Q1qstKc3HLVnSkkxiR+oaB6Hc+AsRyzfl+LsaVIQAAggggAACCCCAAAIIIIAAAggggAACCCCAAAIIIIAAAggggAACCCCAAAIIIIAAAggggAACCCCAAAIIIIAAAggggAACCCCAAAIIIIAAAggggAACCCCAAAIIIIAAAggggAACCCCAAAIIIIAAAggggAACCCCAAAIIIIAAAggggAACCCCAAAIIIIAAAggggAACCCCAQOgFvDYhdzpzuid57hM9dOiQFi5cqAkTJmjPnj06ffq036AlSpTQ7bffrs6dO6tBgwYqWrRo7hcnQp4X+P3335WWlqa3335bK1as0OHDh/2aJCYm6oYbblCfPn2UnJys4sWLR8zOZMqwNTl7lUfsarAwAggggAACCCCAAAIIIIAAAggggAACCCCAAAIIIIAAAggg4FcgavoyInF9Zs6cqa5du3otvXv3blWoUCFb6ezfv18PP/ywFi9e7J733nvv6a677spWnFAMdjgcslqtstvtrvAWi0U2m01mszkUywU1ptGnY7gaPTvGUaxYMS1dulS33nprttb55ptvVLFiRa85M2bMUJcuXbIVJ7uDv/76a1WpUkWe/U4lS5bUxx9/nCGf7MZmPAKxLrBgwQK1b9/eq4yaNWtqbJB7FAAAIABJREFU/fr1KliwYKyXF5f5G++P9evX18GDBz3rM36PqCLp6zAV7dtAOiJM67JMZAWM607vYWSvQShWHx6KoGGM2UnSG5ISfdY8LqmtpNQw5hLMpQZKSgliwG8lPS3pXUlnsxl3hqRQ/cL+sqTBko75ycm43wyS9KzPuZ2SrJJ+ymYd/oYnS3pfUj6Pk19JaiLpQBDi+wvxmKSX/Jx4RVIvSbn9Txq1z+WfJinJYw2jziWZ1BOpaxwi4tgOyxttbF8/skcAAQQQQAABBBBAAAEEEEAAAQQQQAABBBBAAAEEEEAAAQQQQAABBBBAAAEEEEAAAQQQQAABBBBAAAEEEEAAAQQQQAABBBBAAAEEEEAAAQQQQAABBBBAAAEEEEAAAQQQQAABBBBAAAEEEEAAAQQQQAABBBBAAAEEEEAAAQQQQAABBBBAAAEEEEAAAQQQQAABBBBAILsCXptbO5253es6u8tnHH/mzBktX75ckyZN0sqVKzMNWLVqVXXt2lXt27fX1VdfnfvFiZDnBPbs2aNZs2bpnXfe0VdfGXvN+z9MJpMaNGigAQMGqGXLljK+j/ThJ4fIJxVpFNZHAAEEEEAAAQQQQAABBBBAAAEEEEAAAQQQQAABBBBAAAEEoksg6voywslTqVIl7d69273kkCFDNGrUqGynsH37dt13333asmWLa261atU0c+ZM1ahRI9uxgj3B4XDIarXKbre7QlssFtlsNpnN5mAvFfR4mzdvVqdOnWT4XjgWLVqk5OTkbK/1zDPPaPTo0e55FStW1K5du7IdJzsT7rrrLv3nP//xmmL0HDVr1iw7YRiLQNwJHDx4UOXKldOJEyfctZUsWVJbt25V6dKl467eeCooNTVVzZs39y3JuNHdFaY6fRtI6UcLEzzLIICAX4G6kmZLqujnbB9JL8ag20BJKSHI22i47yTpl2zEniGpSzbGZ3eo0ZTdStL3fiYWlbREUgOfc69J6iXpTHYX8xh/lSSbpOs8nkuXZLzBGs+H4igk6X1J/j6I/Hy+zj25XLi2pDRJSR5xjA9uhuPFjkhe41yWG3/T+aUq/q4pFSGAAAIIIIAAAggggAACCCCAAAIIIIAAAggggAACCCCAAAIIIIAAAggggAACCCCAAAIIIIAAAggggAACCCCAAAIIIIAAAggggAACCCCAAAIIIIAAAggggAACCCCAAAIIIIAAAggggAACCCCAAAIIIIAAAggggAACCCCAAAIIIIAAAggggAACCCCAAAIIIIAAAgggkJmA0/Ok0+n1bUTl0tPT9eWXX2ratGmaMWOGjh8/ftF8ChUqpFq1aql9+/Zq3bq1ypcvH9HcWTy6BXbt2qXly5dr4cKF+uKLL/Tnn39eNOGiRYuqa9euuv/++3XjjTfKZIqe7cD95BI9yUX3S4DsEEAAAQQQQAABBBBAAAEEEEAAAQQQQAABBBBAAAEEEEAAgXAJRG1fRqgBxo8fryeffNK9TJkyZbRnzx4VKFAg20uvWLFCzZs314W+FuPfb7zxhkqXLp3tWMGe4HA4ZLVaZbfbXaEtFotsNpvMZnOwlwp6PKM354477tDKlSvdsSdMmKB+/fple62//vpL11xzjfbt2+eeO27cOD3xxBPZjpWVCTNnznT1c3ger776qnr27JmV6YxBIK4FHnroIU2ZMsVdY2JiouseVbdu3biuO16Kmzx5sh555BHfcrpJmhGGGn0bSOlHCwM6SyCAQKYCl0l6R5LVz6hXJD0WY34DJaWEKOfvJLWWtCOL8Y33lS4eY9Ml7ZdkfM3qUVzSJZkMNj5o3CPpqJ8xN0taJSnJJ4e7JC3OagI+4/JLeknSwz7Pjz5X11BJofqPErdIWiPpwoddYx3P99Bekl7OYU0XptWWlObjlSxpSSZxI32Nc1lyfE3nl6r4up5UgwACCCCAAAIIIIAAAggggAACCCCAAAIIIIAAAggggAACCCCAAAIIIIAAAggggAACCCCAAAIIIIAAAggggAACCCCAAAIIIIAAAggggAACCCCAAAIIIIAAAggggAACCCCAAAIIIIAAAggggAACCCCAAAIIIIAAAggggAACCCCAAAIIIIAAAggggAACCCCAAAIIIIBAIAGvjbWdzlDtsx0ojYufP3PmjLZs2aLZs2dr8eLF2rt3rzLLs3LlymratKnuvvtuXXfddSpZsqQSExNzngAzY17g9OnTOnz4sHbs2OF6HaWlpWn37t2Z1vX3v/9dycnJ6ty5s2rWrKn8+Y096qPrMJkybE3OXuXRdYnIBgEEEEAAAQQQQAABBBBAAAEEEEAAAQQQQAABBBBAAAEEEIj6voxQXKI///xTxt/dDx065A7/8ssv69FHH83Rcm+99Zb+9a9/uef26NFDU6dOzVGsYE9yOByyWq2y2+2u0BaLRTabTWazOdhLhSSe4Wr4Xjh69uypV199NUdrvfLKK3rsscfcc0uUKKHvv/9el1xySY7iXWzSiRMnVKFCBe3fv989pGXLlvrggw+Cug7BEIhFge3bt6tq1ape/XXPPPOMRo4cGYvl5NmcW7VqpQ8//NCzfuOGV0HSiRCj+DaQ0o8WYnDCI4BAlgVeluTvw8RHktpLOpLlSJEdOFBSikcKxn29oaRNAdJKkFRCUilJyZLul3StnzlGc7RV0vdZKHOGpC4e49ZKai3peBbmeg4xPvg0O/fEcEk1/Mwdcf6c7ynjPWaQpGd9TnwlqYmkA9nMwxhu1L5cUj6PuRsltZD0vw+nOQgcYMoYSU+fH2O8l06Q9LikC++jn543OpqLpWufc0mTlOQRw3gtLMkkZqSvcS7Kjb+p/FIVf9eUihBAAAEEEEAAAQQQQAABBBBAAAEEEEAAAQQQQAABBBBAAAEEEEAAAQQQQAABBBBAAAEEEEAAAQQQQAABBBBAAAEEEEAAAQQQQAABBBBAAAEEEEAAAQQQQAABBBBAAAEEEEAAAQQQQAABBBBAAAEEEEAAAQQQQAABBBBAAAEEEEAAAQQQQAABBBBAAAEEEEAAAQQQyEzA2PTafTidXt9Gndzhw4f16quv6pVXXtEvv/wSML+SJUuqRYsWatu2rRo0aKDLLrss4BwGxI/AkSNHtHLlSi1dutT1OHQo8F7ypUuX1mOPPaaePXuqWLFiUY1hMmXYmpy9yqP6ipEcAggggAACCCCAAAIIIIAAAggggAACCCCAAAIIIIAAAgjkQYGY6ssI1vUZNmyYRo4c6Q5XrVo1ffnllzkOP3z4cI0YMcI9f8yYMXr66adzHC+YEx0Oh6xWq+x2uyusxWKRzWaT2WwO5jIhi/Xss89q8ODB7vitWrVy9Vjk9Ljxxhu1bds29/ShQ4d6XbucxvWcN2HCBPXv398rlPH6Ml5nHAjkdYGOHTvq7bffdjOULVtWu3fvVsGCBfM6TUzVb9zTqlev7puzceObEOJCfBtI6UcLMTjhEUAgWwK9Jb3gZ8aPktpJ+jRb0SIzeKCkFI+lT0hqKGlTNtNJkNRV0muSEn3m2iTdLel4gJgzJHXxGLNWUusszLtYWCMP44PFMJ8BP0tqcC7fPX4mFpW05Px5z9PGde53LlZ2/mNDqXOWqyTd4OPbJMSvjcslrZF03fl1jf/g0F7SLEl/P//cX+fGNJK0PpvX2XN4bUlpkpI8nkw+73exsNFwjXNRcnxN5Zeq+LqeVIMAAggggAACCCCAAAIIIIAAAggggAACCCCAAAIIIIAAAggggAACCCCAAAIIIIAAAggggAACCCCAAAIIIIAAAggggAACCCCAAAIIIIAAAggggAACCCCAAAIIIIAAAggggAACCCCAAAIIIIAAAggggAACCCCAAAIIIIAAAggggAACCCCAAAIIIIAAAggggAACCCCAQCABr426nc7s7NsdKHTozjscDq1bt07z58/XRx99pO+//z7gYsWLF1f16tVltVrVtGlT1apVSwkJxn7sHPEicOrUKW3evFmrV6/W8uXLtXXrVh09ejRgeVdffbXrddG+fXtZLBYlJXnu1R5wesQGmEwZtiZnr/KIXQ0WRgABBBBAAAEEEEAAAQQQQAABBBBAAAEEEEAAAQQQQAABBPwKxGRfRm6u5aFDh1S2bFmdPHnSHWb27Nm67777chy2Xbt2WrhwoXv+u+++q7vvvjvH8YI50ehhMXoO7Ha7K6zRd2Cz2WQ2m4O5TMhiLV68WG3atHHHr1u3rqsfp1y5cjlac86cOerUqZN7bqFChfTjjz+qRIkSOYrnb1LlypW1a9cu96kRI0Zo6NChQYtPIARiVeDw4cO6/PLLdebMGXcJCxYsUNu2bWO1pDyd98iRIzVs2DBPA+PGVznEKL4NpPSjhRic8AggkG2B5pJmSfqbn5ldJc3MdsTwThgoKcVjyROSGkralMM0bpX0gaTLfOb3lPRagJgzJHXxGLNWUmtJx3OYizEtUdIcSe18Ytwrad5F4jY49zHqI0kFPM6nSzKutS2LuRjvVxMl9fEZb3iPkxTK/yBh5PmhpAvvmYZjsqQXJHXzyOcVSb1ykUttSWmSPJvcjXWWZGIULdc4i5cxvofxS1V8X1+qQwABBBBAAAEEEEAAAQQQQAABBBBAAAEEEEAAAQQQQAABBBBAAAEEEEAAAQQQQAABBBBAAAEEEEAAAQQQQAABBBBAAAEEEEAAAQQQQAABBBBAAAEEEEAAAQQQQAABBBBAAAEEEEAAAQQQQAABBBBAAAEEEEAAAQQQQAABBBBAAAEEEEAAAQQQQAABBBBAAAEEEEDAV8Brg22nM5T7bQcf/6+//tLXX3+t1NRULV++XF988YWOHDkScKGrrrpK1atX1y233KKGDRvq+uuvV9GiRZU/f/6AcxkQPQKnT592Xe8vv/xSaWlp2rBhg7Zv366ff/45YJIlS5Z0vQZatGghq9WqypUrq0ABz73sA4aI+ACTKcPW5OxVHvGrQgIIIIAAAggggAACCCCAAAIIIIAAAggggAACCCCAAAIIIICAl0BM92Xk5FoOHjxYzz77rHtqvXr1tH79+pyEcs9p3Lix1qxZ4/7+s88+00033ZSrmMGa7HA4XH0HdrvdFdJischms8lsNgdriZDGMfJu0KCBe41rrrlGM2fOdNWR08PoxzF6OC4cTz/9tMaMGZPTcF7z5s+frw4dOng9d+DAARl9IBwI5HWBsWPHatCgQW6GSpUquXrrOGJT4ODBgypVqpRv8sYNcH4IK/JtIKUfLYTYhEYAgRwLXCPpHUl1/EQwfukckuPIoZ84UFKKxzInJDWUtCkXS99z3iOfR4ydkhpJ+jWTuDMkdfE4v1ZSa0nHc5GLMdX4ILFakmdT/kuSel8krvFeM9LPddsoqYWkQ1nIxypp+bk4ngYrJRk2R7MwP6dDjBpnSfL8gGJ8GB4sKVnSIo/ARnO78cFrTw4Xqy0pTVKSx3xjjSUxcI1zWHJ8TeOXqvi6nlSDAAIIIIAAAggggAACCCCAAAIIIIAAAggggAACCCCAAAIIIIAAAggggAACCCCAAAIIIIAAAggggAACCCCAAAIIIIAAAggggAACCCCAAAIIIIAAAggggAACCCCAAAIIIIAAAggggAACCCCAAAIIIIAAAggggAACCCCAAAIIIIAAAggggAACCCCAAAIIIIAAAggggEAgAafnAKfT69tAc6Pu/P/93/9pzpw5mjdvnvbu3Zvl/G644Qbddtttatq0qerXr69SpUpleS4Dwy/w448/ym6366OPPtK6deu0e/fuLCdxzTXXqFOnTurWrZvKly+f5XnRONBkyrA1OXuVR+OFIicEEEAAAQQQQAABBBBAAAEEEEAAAQQQQAABBBBAAAEEEMjLAnHVlxHoQh4+fFhXXnmlHA6He+jChQt1zz33BJp60fP79u1z9XPs2LHDNaZkyZL6+OOPVbFixRzHDOZEo1ar1erqYzAOi8Uim80ms9kczGVCFuurr75So0aN9Ntvv7nXmD59uu6///4cr/nuu++qbdu27vmGxc8//6zixYvnOOaFic2bN1dqaqo7zkMPPaTXXnst13EJgEA8CNSpU0ebNm1yl/Lvf/9bjz/+eDyUlmdr6Nmzp+89zrgBNg8hiG8DKf1oIcQmNAII5FpgjqSOfqIslNReUjQ2xQ+UlOKR8wlJDSX97w08+yz5Jb0k6WGfqfdKmpdJuBmSunicXyuptaTj2U/Ba0bpc+9VGyRd7fHsTEldM4lbQtIySTf5jBktaWiAa+lv7u+Smkn6LJe1BJpuNKJ/LOmK8wON19wd5z4WfiTpyvPn/u4RpJeklwMFvcj52pLSJCV5nE+WtCRGrnEOy46fafxSFT/XkkoQQAABBBBAAAEEEEAAAQQQQAABBBBAAAEEEEAAAQQQQAABBBBAAAEEEEAAAQQQQAABBBBAAAEEEEAAAQQQQAABBBBAAAEEEEAAAQQQQAABBBBAAAEEEEAAAQQQQAABBBBAAAEEEEAAAQQQQAABBBBAAAEEEEAAAQQQQAABBBBAAAEEEEAAAQQQQAABBBBAAAEEEMiKgNdm605nNO69npUyvMecOnVK27dv15o1a7Rq1Spt2rRJ+/fvDxjIZDIpKSlJFSpUUK1atVS3bl3VqVNHtWvXlnGOI/wCZ86c0WeffaaNGze6vm7ZskXfffedHA5HlpK54oorVLNmTd1+++1q0qSJqlatqsTExCzNjfZBfl6TvEij/aKRHwIIIIAAAggggAACCCCAAAIIIIAAAggggAACCCCAAAII5DWBuOzLuNhFHDp0qEaNGuU+feutt+rjjz/O1TX/4IMP1L17d/3666+uOI0bN9a8efNUqlSpXMUN1mSjf8Fqtcput7tCWiwW2Ww2mc3mYC0R0jj79u1Tp06dtHr1avc6AwcOVEpKSq7WrV+/vj755BN3jGeeeUYjR47MVcz09HQVKlRIf/31lzvO5s2bVaNGjVzFZTIC8SDw559/qkiRIrrQ/2f0Rxk/33/729/iobw8W4PRK2f0vnkcxg2wkKT0EKH4NpDSjxYiaMIigEDQBIadizTcT7QvJbWX9HXQVgpOoIGSPH/RPiGpoaRNuQx/g6Q1kjzf+D+UdI+kizVcz5DUxWPdtZJaSzqey1xKS9og6WqPODMldQ0Qt8G5j1MfSSrg877XVNK6i8w13qeMDxlDfM4/IenfuawjK9Mfk/SSx8Dtkm6T9JskIzfj3KMe5z+V1EzS0awE9xlTW1KapCSP55MlLckkVrRd4xyUHT9T+KUqfq4llSCAAAIIIIAAAggggAACCCCAAAIIIIAAAggggAACCCCAAAIIIIAAAggggAACCCCAAAIIIIAAAggggAACCCCAAAIIIIAAAggggAACCCCAAAIIIIAAAggggAACCCCAAAIIIIAAAggggAACCCCAAAIIIIAAAggggAACCCCAAAIIIIAAAggggAACCCCAAAIIIIAAAgggkBUBp+cgp9Pr26zMj/oxR44c0TfffKO1a9dq1apV2rp1qw4ePKjTp08HzL1gwYIqU6aMKleurBo1aqhevXoqW7asihUrpksvvVSXXHKJzGZzwDgMCCzgcDh0/PhxHT16VMeOHdMPP/ygtLQ01/XatWuXfvnllyxds8TERJUqVUp16tRRo0aNdMstt6hixYoqXrx44CRibITJlGFrcvYqj7FrSLoIIIAAAggggAACCCCAAAIIIIAAAggggAACCCCAAAIIIBD3AnHfl3HhCp44cUKlS5d2/c3/wrFgwQK1bds2Vxd50qRJevLJJ3XmzBlXnF69emnixIlKSEjIVdxgTTb6HaxWq+x2uyukxWKRzWaLmX4Sw/Xxxx/XSy+95CZp37695s+fnyuihQsXql27du4YRp/N/v37lZSUlOO4K1euVNOmTd3zy5cvr2+//TbH8ZiIQDwJLF68WG3atHGXdNttt2nNmjXxVGKereXaa6/Vd99951m/cSNcGSIQ3wZS+tFCBE1YBBAIqsC9kmZLyucT9S9Jxi+ki4O6Wu6CDZSU4hHihKSGkjblLqzyS5olqYNHnF8k1Zfk9SbicX7GuXNdPL5fK6m1pOO5zKW8pI8lXeERZ6akrgHiGu85IyUN8Rm37pzPPyQd9TO/wbmPYB9JKuBxzibp7iDUEYihsKSlkm7zGPiK8ZFV0oX30+aSPpR04f3UeP6O8zkHiu97vrakNEmeH6iSJS3JJFC0XePs1hxX4/mlKq4uJ8UggAACCCCAAAIIIIAAAggggAACCCCAAAIIIIAAAggggAACCCCAAAIIIIAAAggggAACCCCAAAIIIIAAAggggAACCCCAAAIIIIAAAggggAACCCCAAAIIIIAAAggggAACCCCAAAIIIIAAAggggAACCCCAAAIIIIAAAggggAACCCCAAAIIIIAAAggggAACCCCAAAIIIBBQ4MKG166BTqfXtwEnx+KAQ4cOac2aNfrPf/6j1NRUHTx4MFtl5MuXT0WKFFG1atXcj5o1a6pixYoqXry4TCa2i84KaHp6usv+m2++0c6dO7Vp0yZ9/vnn2r59u06cOJHt12KZMmXUuHFjJScn6/bbb1eJEiWykkZMj/HzWuPFF9NXlOQRQAABBBBAAAEEEEAAAQQQQAABBBBAAAEEEEDg/9m7Eyinq7v/4+9BlrCDorggioiCK4+IVIzUUqPWAmpVpFXAonVr/bu0FbXFpz5qBW0rxVqtVCtg1WqVCrYVo1gwLrVQBYoLi6CICoos4hjW/PlFTDOZwUlmkmES3r9zcmaS3Pv53vu6IZMcr+cqoIACCpSgwA6zL2PUqFFcffXVqSU88sgj+de//lXrJb3gggsYO3ZsKueOO+7gkksuqXVuvgLi8TiRSIRYLJaMDIfDRKNRQqFQvkoUPCfwDZy/uIJ9MP/+979rXbdnz57JvSBfXCNHjmT48OE1zh0xYgQ33nhjqv+wYcO45557apxnRwVKSeCKK65g9OjRqSkF78c333xzKU1xh53Leeedx7333ps+/+CNcESBQDI3kLofrUDQxiqgQN4FegB/AjpXkXwVcGveK9YsMPgwPDKtaznQB5hZs7gKvc4G7s/IOQWYtI3sccCQtOemAf2AtbUcyzlb1mFCRsYPgV9lkRts/v470DOj7Y+AX2Y81hqYDByb9vhHwHHA3Cxq1bbJ0Vtq/QNovDUo+Bt6wpavhE+nBbcDAteD0h67A7g0+N82chxA8BqfDjRL6zdgq8G2ourjGuc47dJp7oeq0llLZ6KAAgoooIACCiiggAIKKKCAAgoooIACCiiggAIKKKCAAgoooIACCiiggAIKKKCAAgoooIACCiiggAIKKKCAAgoooIACCiiggAIKKKCAAgoooIACCiiggAIKKKCAAgoooIACCiiggAIKKKCAAgoooIACCiiggAIKKKCAAgoooIACCiiggAIKKKCAAgoooIACCiigQDYCFQ6zTiRyPds6mxL1t008HmfevHm89NJLvPHGG8yZM4dXXnmFFStWZD3osrIyGjVqRJMmTWjRogWdOnVi3333ZZ999mH33Xenffv2tGvXjrZt29K5c2datw7OPy/9KzBctGgRK1eu5MMPP+Sjjz5K/h54z58/n7fffpvy8nLWr1/Phg0byOW1t9tuu3HwwQdz6KGHcthhh3HMMcck3YM12JGu4LWXcXlW+Y70AnCuCiiggAIKKKCAAgoooIACCiiggAIKKKCAAgoooIACCihQDAI7zL6Mjh07smTJktSajB8/nsGDB9d6jY4//nieeeaZVM5TTz1FJBKpdW6+AoK9J8F4YrFYMjIcDhONRgmFQvkqUfCcZ599lr59+6bq7L333ixYsIDGjRvXqvaECRMYMmRIhdx33nmnxpn9+/fniSeeSPUP8s8555wa59lRgVISOOGEE5LvPV9cjz/+OAMGDCilKe6wc7n//vsz/54Gb4T9CwSSuYHU/WgFgjZWAQUKItACeBj4RhXpvwe+V5CquYUOB0amdSkH+mx5X5+ZW0yVrQ8HngNapj37E+Dn28geB/z3wzpMA/oBa2sxln2A4ANJl1rM8dgtX6ue3jLu9C8jHwHHAXO35gZ/n34MjMoYa/AF9P5ajD+XrmOAS9M6zABOAFZmhNwEXJv22FIgmOOiXIoBPYDpQLO0fsGHvclfklNf1zjHqZdGcz9UlcY6OgsFFFBAAQUUUEABBRRQQAEFFFBAAQUUUEABBRRQQAEFFFBAAQUUUEABBRRQQAEFFFBAAQUUUEABBRRQQAEFFFBAAQUUUEABBRRQQAEFFFBAAQUUUEABBRRQQAEFFFBAAQUUUEABBRRQQAEFFFBAAQUUUEABBRRQQAEFFFBAAQUUUEABBRRQQAEFFFBAAQUUUEABBbIVSKQ3TCQq3M02oyTaBXN///33WbRoEa+99hr//Oc/mT17NitWrODjjz9m7dq1bNy4Mee5NmjQgE6dOtGyZUvatm3LzjvvTJs2bdh1111p3749e+21F61ataJx48YVbk2bNk3eb9iwIY0aNUr+DG477bRT8hY8F/wsxPXFXDdt2sSGDRuS8w5+fnFbv34969ato7y8nOD3VatWsXTp0qRT4LV8+fLkz9WrV/PJJ58kTWvy2grm3bx586TXLrvsQs+ePTnqqKPo0qUL++67Lx06dCjE9Isms6ys0tHknlVeNKvnQBVQQAEFFFBAAQUUUEABBRRQQAEFFFBAAQUUUEABBRRQYAcR2CH2Zfz+97/ne9/7XmpJDzjgAN588828LHGwR2DBggXJrGAPxsKFC5N7BurLFY/HiUQixGKx5JDC4TDRaJRQKFRfhljtOBYvXsx+++2X2tsR7G95+eWX2X///avtW12DAw88kHnz5qWajR07lvPPP7+6blU+36tXr+S4vrheeOEFjj766Bpl2UmBUhP4n//5H1599dXUtIL9b926dSu1ae6Q83nxxRfp3bs3bBLBAAAgAElEQVR3+tyDN8JeBcLI3EDqfrQCQRurgAIFFRgNXFZFheeAgcAHBa3+5eHDgZFpTcqBPsDMPIxpD+AloGNa1nhg6DayxwFD0p6bBvQD1tZwLMGXtEeAIzP6PwQMBrLdhB/87fm/Le1/mpETZJ8NbNhS52DgH0C7tDbpz9dwCll3a7+1fte0Htdv+f1nVSQEX1iCsTZOe+7SLWP/TdbVPm/YA5gONEvrN2DL45O/JKe+rnGOUy+N5n6oKo11dBYKKKCAAgoooIACCiiggAIKKKCAAgoooIACCiiggAIKKKCAAgoooIACCiiggAIKKKCAAgoooIACCiiggAIKKKCAAgoooIACCiiggAIKKKCAAgoooIACCiiggAIKKKCAAgoooIACCiiggAIKKKCAAgoooIACCiiggAIKKKCAAgoooIACCiiggAIKKKCAAgoooIACCmQrkEhvmEhUuJttRkm3++yzz5g7dy7/+Mc/iMVizJ49m3fffZcNG4LzzAtzNWjQgKZNm9K8eXNatGhBq1ataNOmDW3btmWPPfagXbt27Lzzzsn7wePBrXXr1rRs2TLZp1mzZjRp0oSGDRsSZAXX5s2bk2Net24d5eXlrF27lk8++YTVq1ezatWq5G3lypV8/PHHyZ/B7f3332fFihXJdkH7oN/69evZuHEjhXqtBGPu2LEjRx55JMceeyxf+cpX6NatW3JeXhUFysoqHU3uWeW+SBRQQAEFFFBAAQUUUEABBRRQQAEFFFBAAQUUUEABBRRQQIH6JbBD7MsI/hv/zJkzU/KjR4/msssuq/VKBHsZ9t133+TehuAK9k988MEHyT0V9eWKx+NEIpHknpLgCofDRKNRQqFQfRliteP49NNP6dChQ3LvSHAFvuPHj+eMM86otm91DX79619z+eWXp5r16NGDGTNmVNetyuc7derE4sWLU88tWLCAzp071yjLTgqUmkDwb3jp0qWpaQXvle3bty+1ae6Q81m4cCH7779/+tyDN8JOBcLI3EDqfrQCQRurgAIFF7gEuKOKKsuAgcD0go+g6gLDgZFpT5UDfYD/fpmq+cBaAE8AX02LmAb0A9ZWETsOGJJl26pG1QjYDTgCOAcIvjx8vmn9v9d8IAK8neO0gtypwMFp/TYDpwF/B/4InJn23FvA14H/flnIsWCOzQcAj2e5jq2BKVvG3Sut/T+BE4HPv+hmd/XY+rptltY8GMfkL+len9c4u1mXUCs/VJXQYjoVBRRQQAEFFFBAAQUUUEABBRRQQAEFFFBAAQUUUEABBRRQQAEFFFBAAQUUUEABBRRQQAEFFFBAAQUUUEABBRRQQAEFFFBAAQUUUEABBRRQQAEFFFBAAQUUUEABBRRQQAEFFFBAAQUUUEABBRRQQAEFFFBAAQUUUEABBRRQQAEFFFBAAQUUUEABBRRQQAEFFFBAAQWyEEikt0kkKtzNovuO1WTz5s2sW7eO1atXs2DBAmbPnp28zZ8/n5deeony8uBc+MJfO+20Ew0aNKh0++Lx4GfDhg0JfoZCIYJ1jcfjbNq0qcItmE/wWPAzuAXtvvgZ/F7o10OLFi048sgjOfjgg+nevTuHHHII++23Hy1btqRJkybJ+XltW6CsrNLR5J5V7gtGAQUUUEABBRRQQAEFFFBAAQUUUEABBRRQQAEFFFBAAQUUqF8CJb8v429/+xvf/OY3U+pt27Zl2bJlNGrUqNYrMWvWLHr37p3ajxHsLfjXv/6V3BNRX65gP0YkEiEWiyWHFA6HiUajyf0axXIFc+jVq1dyD0xwBftNRowYwf/+7//WegobNmygffv2rFy5MpX117/+lZNPPjnn7ObNm1fYm7NmzZrkHhMvBRSAxo0bE/x7++IK9oBVsbdIqiIU+OSTT2jVqlX6yINNis0LNJXMDaTuRysQtLEKKFAnAscDDwNtq6h2ATC2TkZRschwYGTaQ8F7eh9gZh7G0gJ4AvhqWtY0oB+wtor8ccCQPNTdVsRHwDe21J9RwxoR4EkgfTP5v4DfA3cBX/yN2gwMBB6tYZ1cuwVfRicAg9I6TgFOAz7bRljmugd/b4MvRMH8sr16ANOBZmkdBgCTvySgvq9xtnMviXZ+qCqJZXQSCiiggAIKKKCAAgoooIACCiiggAIKKKCAAgoooIACCiiggAIKKKCAAgoooIACCiiggAIKKKCAAgoooIACCiiggAIKKKCAAgoooIACCiiggAIKKKCAAgoooIACCiiggAIKKKCAAgoooIACCiiggAIKKKCAAgoooIACCiiggAIKKKCAAgoooIACCiiggAIKKKCAAgpkLRAcaJ26EokKd7MO2ZEbrlu3juXLl7No0SLefPNN3nrrLRYuXMiSJUuIx+Op22effUZwW79+PRs3bkzeSvFq1KgRO+20E02aNKFp06bJWygUSt6C3/fZZx86d+7Mfvvtl/y57777svvuu9O4ceNS5CjonMrKKh1N7lnlBRU3XAEFFFBAAQUUUEABBRRQQAEFFFBAAQUUUEABBRRQQAEFFMhZoOT3ZZx22mn85S9/ScEMHz6ckSNH5gxVVYc//OEPXHDBBak9FgMHDuTBBx+kQYMGecnPR0iwNyQSiRCLxZJx4XCYaDSa3CdRLNfmzZs599xzmTBhQmrI/fr1S65rsAekttfVV1/NqFGjUjGnnnoqEydOzDm2efPmlJeXp/qtWbOGli1b5pxjBwVKUaBZs2bJvWlfXMG/lWCvllfxC3zyySe0atUqfSLBQjcr0MwyN5C6H61A0MYqoECdCXQEHgZ6VVHxF8CP62wknxcaDqR/WQo+3PYBZuZhHA2Bh4DT07LeAnoDy6rIHwcMyUPdqiKe25q9uBb5wd+g24DLMjKCv1Xpf5/GAt8HNtSiVi5duwHBl7+d0zpdCvzmS0IOAQKTNmlt7gCCftn+zxs9gOkZnwEGAJO/pG59X+Nc3Iu+rR+qin4JnYACCiiggAIKKKCAAgoooIACCiiggAIKKKCAAgoooIACCiiggAIKKKCAAgoooIACCiiggAIKKKCAAgoooIACCiiggAIKKKCAAgoooIACCiiggAIKKKCAAgoooIACCiiggAIKKKCAAgoooIACCiiggAIKKKCAAgoooIACCiiggAIKKKCAAgoooIACCiiggAIKKKCAAjkJVDjEOpHI9kzrnGrssI0Dz/Xr17N69Wref/993nnnHd5++22WLl3Ke++9l3xs+fLlfPTRR6xZs4by8nI2bdpUFF4NGzakWbNmtGnThl122YX27duzxx57sNdee7Hnnnuyzz770LFjx+RjLVu2pHHjxkUxr2IaZFlZpaPJPau8mBbQsSqggAIKKKCAAgoooIACCiiggAIKKKCAAgoooIACCiigwI4gUNL7Mt544w26detWYR0XLlzIfvvtV+u1DfZPXHHFFdx+++3JrJ122okbbriBa665ptbZ+QyIx+NEIhFisVgyNhwOE41GCYVC+SxT8Kxf/epXDB8+nI0bNyZrdenShTlz5tCkSZNa137rrbfo3LlzhZzXX3+drl275pTdqVMnFi9enOqzYMGCSrk5BdpYgRIS2HvvvXn33XdTMwr2qQWPeRW/QBXvoW8D+xZoZpkbSN2PViBoYxVQoM4FxgFDqqg6GRgIxOtoRMOBkWm1yoE+wMw81A/es+8HvpOW9Q7wFeD9KvK3ZVLToWwAHgNuA14G8vE/Jey2xWcqcPA2BjUfiADB38a6un4AfP4l9fPr4+BrIPD6lwwg+HL46BaXk9PaLAWOBRZlOfAewHSgWVr7AUDwGt7WVQxrnOX0i7+ZH6qKfw2dgQIKKKCAAgoooIACCiiggAIKKKCAAgoooIACCiiggAIKKKCAAgoooIACCiiggAIKKKCAAgoooIACCiiggAIKKKCAAgoooIACCiiggAIKKKCAAgoooIACCiiggAIKKKCAAgoooIACCiiggAIKKKCAAgoooIACCiiggAIKKKCAAgoooIACCiiggAIKKKCAAgoooIACuQhUOOw7kcjH2d+5lN/x2gbGwW3Tpk1s2LCBjRs3Jm/B78Ft7dq1rFq1ipUrV7JixYrU7YMPPmDZsmXJ54O+mzdvZtGiRZSXB2fR1/5q2bIl++23XzK3YcOGtGjRgl122SV5a9euXfLnbrvtRvv27WnTpg3NmzenUaNGybZf3IL7O+20E2VlZcmbV2EFqjAWvbDkpiuggAIKKKCAAgoooIACCiiggAIKKKCAAgoooIACCiiggAK5CpT0voyrrrqKW2+9NWVy1lln8dBDD+VqVGX7eDzOSSedxLRp05LPB/sUJk6cSCQSyUt+vkKCcQZjisViychwOEw0GiUUCuWrRJ3kTJ06lf79+6f2oTRt2pT333+f1q1b56X+oEGD+NOf/pTK+vGPf8wtt9ySU3avXr14+eWXU31eeOEFjj766JwybKxAqQp0796dWbNmpab3yiuvEDzmVfwCL730UuZ73QygZ4FmlrmB1P1oBYI2VgEFtovAT4Abq6j8JjAQmF0HoxoOjEyrE2wC7wPMzEPtFsATwFfTsl7bev+jKvLHAUPSHt8MvA8EPzOvBsAeQPAz/Qr+bvx2y9e14Evhu8CmPMwjMyL4AvhkFbWDcZ4GTCpAzW1FBl+OpgC90ho8CgwCNlYzjrOB+zPaXAr8Jsvx9wCmA83S2g8AJn9J/2JZ4ywJiruZH6qKe/0cvQIKKKCAAgoooIACCiiggAIKKKCAAgoooIACCiiggAIKKKCAAgoooIACCiiggAIKKKCAAgoooIACCiiggAIKKKCAAgoooIACCiiggAIKKKCAAgoooIACCiiggAIKKKCAAgoooIACCiiggAIKKKCAAgoooIACCiiggAIKKKCAAgoooIACCiiggAIKKKCAAgoooIACuQoEB4GnrkSiwt1cs2xfBwJLly7lww8/ZPPmqs57r/0AGjRowF577cWuu+5a+zATCipQVlbpaHLPKi+ouOEKKKCAAgoooIACCiiggAIKKKCAAgoooIACCiiggAIKKKBAzgIlvS+jXbt2rFixIoXy1FNPEYlEckaqqsOaNWvo0qULy5cvTz4d7GN49dVX2XPPPfOSn6+QeDyenHMsFktGhsNhotEooVAoXyXqJCdw7tq1KytXrkzVe+211+jWrVte6gcmJ5xwQiprl1124aOPPsopu3///jzxxBOpPhMmTOCcc87JKcPGCpSqQN++fXn22WdT03vwwQcZNGhQqU53h5rXuHHjOPfcc9Pn/DfgmwVCyNxA6n60AkEbq4AC203gTODhbVQfCDxS4JENB0am1SgH+gAz81C3BRB8WP5qWtY0oB+wtor8ccCQLNsGzXYCegGjgZ4ZeZOAC4EP8jCPzIjgb9FtwGUZT9wFXApsLEDNbUUeDfwDaJzW4NvAQ1mMoRPwHLBXWtt/AicCq7Po3wOYDjRLazsAmPwlfYtljbOYfvE38UNV8a+hM1BAAQUUUEABBRRQQAEFFFBAAQUUUEABBRRQQAEFFFBAAQUUUEABBRRQQAEFFFBAAQUUUEABBRRQQAEFFFBAAQUUUEABBRRQQAEFFFBAAQUUUEABBRRQQAEFFFBAAQUUUEABBRRQQAEFFFBAAQUUUEABBRRQQAEFFFBAAQUUUEABBRRQQAEFFFBAAQUUUEABBRRQIBeBRHrjRKLC3VxybKuAAnUsUFZW6Whyzyqv4zWwnAIKKKCAAgoooIACCiiggAIKKKCAAgoooIACCiiggAIKKFCNQMnuyxg3bhznnntuavqHH344r776at5eEEuWLKFTp05s2rQpmdmxY0cWLlxIw4YN81YjH0HxeJxIJEIsFkvGhcNhotEooVAoH/F1lhE477vvvrz77rupmn//+9856aST8jaG7t27M2vWrFTefffdx9ChQ7POHzFiBDfeeGOq/bBhw7jnnnuy7m9DBUpZ4Pvf/z6//e1vU1P8wQ9+wO23317KU95h5ha81/3hD39In+//Af9bIIDMDaTuRysQtLEKKLBdBH4K3FBF5TeBgcDsOhjVcGBkWp1yoA8wMw+12wJPAUemZT0DnAJ8WkX+OGBI2uPTgH7A2mrG0gi4GfhhRru3tvZ/PQ9zyYzoD0zKeHAAMLkAtb4scgxwaVqDpcCxwKIsxhF8kZ0ADEprG/zdPRl4Mov+PYDpQLO0ttUZFNMaZ0FQ3E38UFXc6+foFVBAAQUUUEABBRRQQAEFFFBAAQUUUEABBRRQQAEFFFBAAQUUUEABBRRQQAEFFFBAAQUUUEABBRRQQAEFFFBAAQUUUEABBRRQQAEFFFBAAQUUUEABBRRQQAEFFFBAAQUUUEABBRRQQAEFFFBAAQUUUEABBRRQQAEFFFBAAQUUUEABBRRQQAEFFFBAAQUUUEABBRTIVSA4yDp1JRIV7uaaZXsFFKhDgbKySkeTe1Z5HfpbSgEFFFBAAQUUUEABBRRQQAEFFFBAAQUUUEABBRRQQAEFFMhCoGT3ZXz9619n6tSpKYLbbruNyy+/PAuS7Jq88MILHHPMManGvXv35vnnn8+ucx22isfjRCIRYrFYsmo4HCYajRIKhepwFPkpFRi/+OKLqbBf/vKXXHnllfkJB0aPHs0VV1yRyuvbty/PPPNM1vlB2+OPPz7Vfr/99mPhwoVZ97ehAqUs8PDDD3PWWWelpti9e3deeeWVUp7yDjO3zp0789Zbb6XPty/wbIEAMjeQuh+tQNDGKqBAnQtMAM6pourjwEBgfR2NaDgwMq1WOdAHmJmH+vsBwRem3dOyxgNDt5E9DhiS9tw0oB+wNouxNALuAL6X0Xb+ljFEgLezyMilSX9gUkaHAcDkXEJq2bY98A+gay1zMrs/BAwGNlaT2wOYDjRLa1edQTGtcZ5Z61+cH6rq35o4IgUUUEABBRRQQAEFFFBAAQUUUEABBRRQQAEFFFBAAQUUUEABBRRQQAEFFFBAAQUUUEABBRRQQAEFFFBAAQUUUEABBRRQQAEFFFBAAQUUUEABBRRQQAEFFFBAAQUUUEABBRRQQAEFFFBAAQUUUEABBRRQQAEFFFBAAQUUUEABBRRQQAEFFFBAAQUUUEABBRRQQAEFCimQSA9PJCrcLWRdsxVQoJYCZWWVjib3rPJamtpdAQUUUEABBRRQQAEFFFBAAQUUUEABBRRQQAEFFFBAAQUUyLNASe7L+M9//sOhhx5agerjjz+mbdu2eeObMGECQ4YMSeUNHTqU++67L2/5+QqKx+NEIhFisVgyMhwOE41GCYVC+SpRZznf/e53Kxifd9553HbbbbRs2TIvY1i5ciU777xzhaw5c+ZwyCGHZJW/efNmmjZtyvr161PtX3nlFbp3755VfxspUMoCK1asoF27dqkpBvuKFi1axD777FPK0y75ub388sv06tUrfZ7BG2BTYHOBJp+5gdT9aAWCNlYBBepMYF/gYaBnFRVvAYbX2Ug+LxTUG5lWsxzoA8zMwzjCwLNAw7SsHwK/2kb2OOC/X7hgGtAPWJvlWHYB/l6F7TPA6cDqLHOyadYfmJTRcAAwOZvOeWozCHgwT1npMUuBY4FF1WT3AKYDzdLaVWdQTGtcANr6FemHqvq1Ho5GAQUUUEABBRRQQAEFFFBAAQUUUEABBRRQQAEFFFBAAQUUUEABBRRQQAEFFFBAAQUUUEABBRRQQAEFFFBAAQUUUEABBRRQQAEFFFBAAQUUUEABBRRQQAEFFFBAAQUUUEABBRRQQAEFFFBAAQUUUEABBRRQQAEFFFBAAQUUUEABBRRQQAEFFFBAAQUUUEABBRRQQIFCCyTSCyQSFe4Wurb5CihQC4GyskpHk3tWeS087aqAAgoooIACCiiggAIKKKCAAgoooIACCiiggAIKKKCAAgoUQKAk92Vcc801jBw5MsU1ePBgxo8fn1e+6667jhtuuCGVeeONN/KTn/wkrzXyERaPx4lEIsRisWRcOBwmGo0SCoXyEV+nGaNGjeLqq69O1fzKV77CxIkT2X333fM2jiFDhjBhwoRUXlDv5ptvzjr/pJNOYsqUKan2F110EXfeeWfW/W2oQCkLHHjggcybN6/G/75K2aZY53bBBRcwduzY9OH/HTi5gPPJ3EDqfrQCYhutgAIFFzgReBhoVUWl84B7Cz6CygWGA//9IgXlQB9gZh7GkpkdvKefsOUrytPbyB4HDEl7bhrQD1ibw1h6bRn/VKBZRp9gLLcC+fofE/oDkzJqDAAm5zDW2jRtCARfYgbVJuRL+l4K/Kaa7B7A9Azr6gyKaY0LRFt/Yv1QVX/WwpEooIACCiiggAIKKKCAAgoooIACCiiggAIKKKCAAgoooIACCiiggAIKKKCAAgoooIACCiiggAIKKKCAAgoooIACCiiggAIKKKCAAgoooIACCiiggAIKKKCAAgoooIACCiiggAIKKKCAAgoooIACCiiggAIKKKCAAgoooIACCiiggAIKKKCAAgoooIACCiiggAIKKFAXAhUO+k4k8nXud10M3RoK7NgCZWWVjib3rPId+yXh7BVQQAEFFFBAAQUUUEABBRRQQAEFFFBAAQUUUEABBRRQoP4JlOS+jI4dO7JkyZKU9pNPPsmJJ56YN/01a9bw3e9+l8ceeyyZ2bJlS+68807OPvvsvNXIV1A8HicSiRCLxZKR4XCYaDRKKBTKV4k6y3n00Uc577zzWL16dbJm48aNmTlzJoccckjexjBlyhROOumkVN7ee+/NO++8k3X+n/70JwYNGlSh/fLly9l1112zzrChAqUqcN1113HDDTekpteuXTvee+89GjVqVKpTLul5ffjhh+y2226ZczwDeLSAE8/cQOp+tAJiG62AAgUVuAwYXUWFpcBA4IWCVt92+HBgZNrT5UAfYGYtx9MUmAikfyl7GzgGCOZc1TUOGJL2xDSgH7A2h7EEfyeu3vLV4ecZfYJ59QX+mUPWlzXtD0zKaDAAmJyn/Opigi9Ez215TbVJa/gp8HF1Hat4viGwR8bjgVOwdp9/Eav66rHFdDrQLO3p6gyKaY1rQFlcXfxQVVzr5WgVUEABBRRQQAEFFFBAAQUUUEABBRRQQAEFFFBAAQUUUEABBRRQQAEFFFBAAQUUUEABBRRQQAEFFFBAAQUUUEABBRRQQAEFFFBAAQUUUEABBRRQQAEFFFBAAQUUUEABBRRQQAEFFFBAAQUUUEABBRRQQAEFFFBAAQUUUEABBRRQQAEFFFBAAQUUUEABBRRQQAEFFKitQCI9IJGocLe22fZXQIECCpSVVTqa3LPKC+httAIKKKCAAgoooIACCiiggAIKKKCAAgoooIACCiiggAIKKFADgZLbl/HXv/6Vfv36pSj2339/5s+fXwOabXcJ8gYOHMirr76abNSlSxcmTJhAr1698lonH2HxeJxIJEIsFkvGhcNhotEooVAoH/F1mjF79mwGDRrE66+/nqo7ffp0jj322LyOI1jPBQsWpDKfeOIJvvnNb2Zd48ADD2TevHmp9tdffz3XXXdd1v1tqECpCixbtowOHTqwcePG1BTHjBnDpZdeWqpTLul5jRgxghtvvDF9jm8CXQs86cwNpO5HKzC48QooUBCB3wIXV5E8FRgIrChI1exChwMj05qWA32Amdl132aro4F/AI3TWtwHDAO29T8HjAOGpLWfBgRf9NbmOJZdgL8DPTP6RYFv1SCvqvL9gUkZTwwAJuc41po2/wFwe1rnwPRk4MkaBDYFJgIn5pjXA5gONEvrV51BMa1xDSiLq4sfqoprvRytAgoooIACCiiggAIKKKCAAgoooIACCiiggAIKKKCAAgoooIACCiiggAIKKKCAAgoooIACCiiggAIKKKCAAgoooIACCiiggAIKKKCAAgoooIACCiiggAIKKKCAAgoooIACCiiggAIKKKCAAgoooIACCiiggAIKKKCAAgoooIACCiiggAIKKKCAAgoooIACCiiggAK1FahwyHgisa0zx2tbxv4KKJBvgbKySkeTe1Z5vpHNU0ABBRRQQAEFFFBAAQUUUEABBRRQQAEFFFBAAQUUUEABBWonUHL7MoYMGcKECRNSKiNGjOD//u//aqeU0fvFF1/ka1/7GuvWrUs+c+yxx/Lkk0/SrFmzvNbJR1g8HicSiRCLxZJx4XCYaDRKKBTKR3ydZqxfv54TTjiBadOmpeqOHz+ewYMH53Uc1113HTfccEMqM8gP6mR7/epXv+KHP/xhheazZs3isMMOyzbCdgqUrEDw7+n+++9Pza9ly5a8/fbbtG3btmTnXIoTC97Tunfvnjm1HwG/LPB8MzeQuh+twODGK6BAXgV2AR4G+laReidwSV6r1SxsODAyrWs50AeYWbO4ZK+GwF3AeWkZwfv5ycCTX5I7DhiS9nzwJaAfsLYGY4lsrdUgo+/FW8dWg8gKXfoDkzJCBgCTaxucRf/WwBSgV1rbGcAJwMos+lfV5MIqXB4Cgi9eG7eR2WPLa3s6kP6luDqDYlrjGlIWTzc/VBXPWjlSBRRQQAEFFFBAAQUUUEABBRRQQAEFFFBAAQUUUEABBRRQQAEFFFBAAQUUUEABBRRQQAEFFFBAAQUUUEABBRRQQAEFFFBAAQUUUEABBRRQQAEFFFBAAQUUUEABBRRQQAEFFFBAAQUUUEABBRRQQAEFFFBAAQUUUEABBRRQQAEFFFBAAQUUUEABBRRQQAEFFFBAAQXyIRAcOJ66EokKd/ORb4YCChRIoKys0tHknlVeIGtjFVBAAQUUUEABBRRQQAEFFFBAAQUUUEABBRRQQAEFFFBAgRoKlNS+jM8++4w2bdqwfv36FMd//vMfDj744BryVN3t0Ucf5Ywzzkg9edZZZ/HQQw/ltUa+wuLxOJFIhFgslowMh8NEo1FCoVC+StRpzre//e0K1tdeey033XRTXscwd+5cDjnkkFRm48aNWbVqFeV9JIoAACAASURBVE2bNs2qTnl5Ofvvvz/vv/9+qv3JJ5/MX//616z620iBUhZ466236Nq1Kxs2bEhN88ILL+Suu+4q5WmX3Ny++c1v8re//S19Xu8ABwDrCjzZzA2k7kcrMLjxCiiQN4HewJ+ADlUkXgaMyVul2gUNB0amRZQDfYCZtYg9HXgYaJCWMQ3oB6z9ktxxwJAc+2wrriFwO3BRRoO3gK8Di2sxv6Brf2BSRsYAYHItc7PpHgaeBYI5fnFdv+WXn2XTeRttOm1xeQ7YK+35D4BjtqxJYFbV1QOYDjRLe7I6g2Ja41pwFkdXP1QVxzo5SgUUUEABBRRQQAEFFFBAAQUUUEABBRRQQAEFFFBAAQUUUEABBRRQQAEFFFBAAQUUUEABBRRQQAEFFFBAAQUUUEABBRRQQAEFFFBAAQUUUEABBRRQQAEFFFBAAQUUUEABBRRQQAEFFFBAAQUUUEABBRRQQAEFFFBAAQUUUEABBRRQQAEFFFBAAQUUUEABBRRQQAEF8iWQSA9KJCrczVcNcxRQoAACZWWVjib3rPICOBupgAIKKKCAAgoooIACCiiggAIKKKCAAgoooIACCiiggAIK1EKgpPZlTJgwgSFDhqQ4evfuzfPPP18Lnqq73nLLLQwfPjz15I9+9CNuvfXWvNfJR2A8HicSiRCLxZJx4XCYaDRKKBTKR3ydZ4wYMYIbb7wxVXfo0KHcd999eR/HMcccwwsvvJDKHT9+PIMHD866zrhx4zj33HMrtP/tb3/LxRdfnHWGDRUoVYGf/vSn3HTTTanpBXuMnnrqKY4//vhSnXJJzWvMmDFcdtllmXM6B/hjHUw0cwOp+9HqAN0SCihQa4HvAvdWkfIJcCYwpdYV8hcQfMkZmRZXDvQBZtawxFFb59cmrf9m4DRgUjWZ44D/frmDaUA/YG0Nx7I/MB3YI6P/XcClwMYa5gbd+lcxnwHA5FpkZtM1+Dt4O/D9PK5ZEFVVbvB44PSbbQysx1bfZmnPV2dQTGuczXoUdRs/VBX18jl4BRRQQAEFFFBAAQUUUEABBRRQQAEFFFBAAQUUUEABBRRQQAEFFFBAAQUUUEABBRRQQAEFFFBAAQUUUEABBRRQQAEFFFBAAQUUUEABBRRQQAEFFFBAAQUUUEABBRRQQAEFFFBAAQUUUEABBRRQQAEFFFBAAQUUUEABBRRQQAEFFFBAAQUUUEABBRRQQAEFFFBAAQVyFkik90gkKtzNOcwOCihQdwJlZZWOJves8rrjt5ICCiiggAIKKKCAAgoooIACCiiggAIKKKCAAgoooIACCiiQjUBJ7cs49dRTefzxx1Pzvu2227j88suzccipzcUXX8xdd92V6nPPPfcwbNiwnDLqqnE8HicSiRCLxZIlw+Ew0WiUUChUV0PIa53A+vzzz09l9unTh4kTJ7Lzzjvntc7o0aO54oorUpmnnHIKf/nLX3Kqcdppp1Xq8+STT3LiiSfmlGNjBUpNYN26dXTp0oUlS5akpta6dWtmzpxJ586dS226JTWf4D3sG9/4RuacgjfH0+poopkbSN2PVkfwllFAgRoLjASGV9H7X8BAYHGNkwvTMRhrMOYvrnKgDzAzx3KNgCHAnUDwe/o1Fvg+sKGazHFbM75oNg3oB6zNcSzpzS/aOqb0x9YDxwPP1SK3PzApo/8AYHItMrPp2h74B9A1rfGUrX+XP8sm4EvahIFngYZpbf4JBF9mVlfRrwcwHWiW9lx1BsW0xrXkrP/d/VBV/9fIESqggAIKKKCAAgoooIACCiiggAIKKKCAAgoooIACCiiggAIKKKCAAgoooIACCiiggAIKKKCAAgoooIACCiiggAIKKKCAAgoooIACCiiggAIKKKCAAgoooIACCiiggAIKKKCAAgoooIACCiiggAIKKKCAAgoooIACCiiggAIKKKCAAgoooIACCiiggAIKKKCAAgookE+BRHpYIlHhbj7rmKWAAnkWKCurdDS5Z5Xn2dg4BRRQQAEFFFBAAQUUUEABBRRQQAEFFFBAAQUUUEABBRRQoJYCJbMvY+XKley8884VON555x323nvvWhJV7B7sXTnllFOYPHly6omnnnqKSCSS1zr5CovH48mxxWKxZGQ4HCYajRIKhfJVok5zpkyZwsknn8zmzZuTdQ844ADuu+8+jj766LyOY8mSJXTs2LFC5scff0zbtm2zrvPmm2/SrVs30vc77brrrjz//PN06dIl6xwbKlCKAi+99FLy/WjTpk2p6XXt2pWZM2fSrFmzUpxy0c/prbfeonfv3ixbtix9LhuA7sBrdTTBzA2k7kerI3jLKKBAzgKNgIeBU6voOQEYknNi3XQYDoxMK1UO9AFmVlM+mG/wZazb1jkPBdpU0ecZ4HRgdRbTGZfhNA3oB6zNou+2mrQGgi9yx2Y0eG7LHPtnOa6qsoO+kzKeGLC1Vi2GW23XQcCDGa0uAn5Xbc/qGwRWU4BeaU2Dv8MnA09W0b0HMB1I/yBXnUExrXH1YkXewg9VRb6ADl8BBRRQQAEFFFBAAQUUUEABBRRQQAEFFFBAAQUUUEABBRRQQAEFFFBAAQUUUEABBRRQQAEFFFBAAQUUUEABBRRQQAEFFFBAAQUUUEABBRRQQAEFFFBAAQUUUEABBRRQQAEFFFBAAQUUUEABBRRQQAEFFFBAAQUUUEABBRRQQAEFFFBAAQUUUEABBRRQQAEFFFBAgRwFgoOrU1ciUeFujlE2V0CBuhQoK6t0NLlnldflAlhLAQUUUEABBRRQQAEFFFBAAQUUUEABBRRQQAEFFFBAAQUUqF6gZPZl3HvvvZx33nmpGX/961/n6aefrl4gxxbz58/n7LPP5l//+leyZ/PmzXn++ec5/PDDc0yqm+bxeJxIJEIsFksWDIfDRKNRQqFQ3Qwgz1VmzZrFWWedxZtvvplMbtSoEePHj2fQoEF5rgTHH388zzzzTCr3nnvuYdiwYTnVmTBhAkOGDKnQp1evXkyaNInddtstpywbK1BqAqNHj+aKK66oMK3jjjuOyZMn06JFi1KbblHPZ9myZQwYMICXX345cx5nAw/U4eQyN5C6H60O8S2lgAJZCxwCPAQcXEWPn275CHtT1kl133A4MLJAZWcApwHvZpk/Dkj/ID0N6AeszbL/tppFgCeBBhkNLgbuqmF2f2BSRt8BwOQa5mXTreHW19npaY2XAscCi7IJyKLND4DbM9oFr+3BwMaMx3sA04FmaY9XZ1BMa5wFV3E38UNVca+fo1dAAQUUUEABBRRQQAEFFFBAAQUUUEABBRRQQAEFFFBAAQUUUEABBRRQQAEFFFBAAQUUUEABBRRQQAEFFFBAAQUUUEABBRRQQAEFFFBAAQUUUEABBRRQQAEFFFBAAQUUUEABBRRQQAEFFFBAAQUUUEABBRRQQAEFFFBAAQUUUEABBRRQQAEFFFBAAQUUUEABBRRQIFeBRHqHRKLC3VyzbK+AAnUoUFZW6WhyzyqvQ39LKaCAAgoooIACCiiggAIKKKCAAgoooIACCiiggAIKKKCAAlkIlMy+jFNOOYVJkyalpnz77bfzgx/8IAuC3Jo89dRTDB06lA8++CDZsU+fPvzxj3+kQ4cOuQXVUet4PE4kEiEWiyUrhsNhotEooVCojkaQ3zLLli1j8ODByTl8cd10001ce+21+S0E/OY3v+HSSy9N5Q4YMIDHH3885zrXX389P/vZzyr06969ezKrY8eOOefZQYFSEjj99NN57LHHKkypZ8+ePP3007Rq1aqUplq0c3n33XcJ3v9eeeWVzDlcv+WBim9uhZ9l5gZS96MV3twKCiiQm8DpwHigWRXdzgT+nFtcnbceDowsQNVHgIuAj3PIHgcMSWs/DegHrM0ho6qmDYHbt44n/fn3g693wIIa5PcH/vtl9POAAcDkGmRl2+UQ4DmgTVqHh4DBwMZsQ6pptx/wPLB7WrtVwLHAfzL69gCmZ7z2qzMopjXOE2n9jfFDVf1dG0emgAIKKKCAAgoooIACCiiggAIKKKCAAgoooIACCiiggAIKKKCAAgoooIACCiiggAIKKKCAAgoooIACCiiggAIKKKCAAgoooIACCiiggAIKKKCAAgoooIACCiiggAIKKKCAAgoooIACCiiggAIKKKCAAgoooIACCiiggAIKKKCAAgoooIACCiiggAIKKKCAAgoooEAhBBLpoYlEhbuFqGemAgrkSaCsrNLR5J5VnidbYxRQQAEFFFBAAQUUUEABBRRQQAEFFFBAAQUUUEABBRRQQIE8CZTEvoxPPvmEVq1aVSBZsmQJHTp0yBPTf2N+97vfcdFFF6UeCH7/xS9+QfPmzfNeKx+B8XicSCRCLBZLxoXDYaLRKKFQKB/x2yXjsssuY8yYManaF154IXfddVfex/Luu++y9957V8hds2YNLVu2zLnW0KFDGT9+fIV+3bp14/HHH6dLly4559lBgVIRKC8vp0ePHrzxxhsVptS9e3emTp1K27ZtS2WqRTmPxYsXM2DAAObMmZM5/geAs7fDpDI3kLofbTssgiUVUGCbAj8Bbqzi2eCP3JnAf4rAbjgwMo/jfAm4HHgZyPV/AhgHDEkbyzSgH7A2D+PbH5gO7JGRFXypuBTYmGON/sCkjD4DgMk55uTSPHOtAt+TgSdzCammbUNgAjAoo11g9JuMx3psNW2W9nh1BsW0xnlkrZ9Rfqiqn+viqBRQQAEFFFBAAQUUUEABBRRQQAEFFFBAAQUUUEABBRRQQAEFFFBAAQUUUEABBRRQQAEFFFBAAQUUUEABBRRQQAEFFFBAAQUUUEABBRRQQAEFFFBAAQUUUEABBRRQQAEFFFBAAQUUUEABBRRQQAEFFFBAAQUUUEABBRRQQAEFFFBAAQUUUEABBRRQQAEFFFBAAQUUKJRAhcPHE4lczyIv1LDMVUCB6gTKyiodTe5Z5dWh+bwCCiiggAIKKKCAAgoooIACCiiggAIKKKCAAgoooIACCihQtwIlsS/jgQce4Oyzz07J9enTh2nTphVE8kc/+hG//OUvU9nB71deeWVBauUjNB6PE4lEiMViybhwOEw0GiUUCuUjfrtkjBkzhssuuyxV+2tf+xpTp04tyFi++tWvMn369FT2H//4R77zne/UqNaZZ57Jn//85wp9O3TowO9//3tOPPHEGmXaSYFSEHjvvfc47rjjmD9/foXpdOrUiccff5xDDz20FKZZdHN4+umnGTZsGEuWLMkc+yPAwO00ocwNpO5H204LYVkFFKgkMB4YXIXLX7a+Z24oErPhwMgajnUlsBwIvog9AQQfolfXMCvoNg4YktY/yO0HrK1FZnrXi4A7M7I2AycB0Rxr9AcmZfQZAEzOMSfb5q2BKUCvtA5vAMcBy7INybJd4PE3IP1v7j+B4AtM+vr22LrmzdJyqzMopjXOkqt4m/mhqnjXzpEroIACCiiggAIKKKCAAgoooIACCiiggAIKKKCAAgoooIACCiiggAIKKKCAAgoooIACCiiggAIKKKCAAgoooIACCiiggAIKKKCAAgoooIACCiiggAIKKKCAAgoooIACCiiggAIKKKCAAgoooIACCiiggAIKKKCAAgoooIACCiiggAIKKKCAAgoooIACCiiggAIKKFATgUR6p0Siwt2a5NlHAQXqSKCsrNLR5J5VXkf2llFAAQUUUEABBRRQQAEFFFBAAQUUUEABBRRQQAEFFFBAAQWyFCiJfRnf+c53ePDBB1NTvvXWW/nRj36UJUFuzQYMGMDkyZNTnYLf+/Xrl1tIHbaOx+NEIhFisViyajgcJhqNEgqF6nAU+S01ZcoUTjrppFRo165dmTt3Lg0aNMhvIeAXv/gFP/7xj1O53/72t3nggQdqXOecc87hj3/8Y6X+QZ0f/vCHNc61owLFLrBixQr69u3L7NmzK0ylSZMm3HvvvQTv8151J/DrX/+ayy+/vKqCwR/b7bkYmRtI3Y9Wdy8LKymgQNUC+wDBe+PRVTw9CrhaOAUUUKAYBPxQVQyr5BgVUEABBRRQQAEFFFBAAQUUUEABBRRQQAEFFFBAAQUUUEABBRRQQAEFFFBAAQUUUEABBRRQQAEFFFBAAQUUUEABBRRQQAEFFFBAAQUUUEABBRRQQAEFFFBAAQUUUEABBRRQQAEFFFBAAQUUUEABBRRQQAEFFFBAAQUUUEABBRRQQAEFFFBAAQUUUEABBRRQQAEFFMifQCI9KpGocDd/VUxSQIG8C5SVVTqa3LPK865soAIKKKCAAgoooIACCiiggAIKKKCAAgoooIACCiiggAIKKFArgZLYl9G6dWvWrFmTgnj99dfp2rVrrWC21fmwww5jzpw5dVIrHxOIx+NEIhFisVgyLhwOE41GCYVC+YjfLhkLFiygS5cuqdp77bUXM2bMYPfdd8/7eN544w26deuWym3VqhWrV6+uVZ3zzz+fe+65p1LGueeey5gxY2jZsmWt8u2sQLEKBO/jJ554Ii+99FKlKZx33nnccccdNGnSpFinVxTj/uyzz7j88su5++67qxrveGDodp5I5gZS96Nt5wWxvAI7uMAJwDigqg+h3wXu28F9nL4CChSRgB+qimixHKoCCiiggAIKKKCAAgoooIACCiiggAIKKKCAAgoooIACCiiggAIKKKCAAgoooIACCiiggAIKKKCAAgoooIACCiiggAIKKKCAAgoooIACCiiggAIKKKCAAgoooIACCiiggAIKKKCAAgoooIACCiiggAIKKKCAAgoooIACCiiggAIKKKCAAgoooIACCiiggAIKKKCAAnkQSKRnJBIV7uYh3ggFFCiUQFlZpaPJPau8UNjmKqCAAgoooIACCiiggAIKKKCAAgoooIACCiiggAIKKKCAAjUTKPp9GdFolBNOOCE1+0MPPZTZs2fXTKOaXuXl5Rx44IG8++67yZahUCj5+y677FKQevkIjcfjRCIRYrFYMi4cDhOYBWMv1mv58uXJdVi1alVyCi1btmT8+PGceuqpBZnSYYcdxpw5c1LZTz31VNK0Ntd1113HDTfcUCmiQ4cOjBo1iu985zu1ibevAkUrsG7dOr7//e9zzz33VJpD586dufvuu+nbt2/Rzq8+D/yRRx7hqquuYvHixVUN8ybgp/Vg/JkbSK+vB2NyCAooUDOBn9WsW73pdSkwporRLAXOBF6sNyN1IAoooEAWAm7yzwLJJgoooIACCiiggAIKKKCAAgoooIACCiiggAIKKKCAAgoooIACCiiggAIKKKCAAgoooIACCiiggAIKKKCAAgoooIACCiiggAIKKKCAAgoooIACCiiggAIKKKCAAgoooIACCiiggAIKKKCAAgoooIACCiiggAIKKKCAAgoooIACCiiggAIKKKCAAgoooIACCiiggAIKlJBAIn0uiUSFuyU0TaeiQOkJlJVVOprcs8pLb5mdkQIKKKCAAgoooIACCiiggAIKKKCAAgoooIACCiiggAIKFLdA0e/LuPLKK7nttttSq3DVVVcxatSogqzK7Nmz6du3LytWrEjmH3jggcycOZPmzZsXpF4+QuPxOJFIhFgslowLh8NEo1FCoVA+4rdLxpo1a/j617/OjBkzkvUbNmzIddddx4gRIwoynuHDh3PLLbeksq+44gp+9atf1brWww8/zHnnncfatWsrZQ0aNChZc++99651HQMUKEaBBx54gGHDhrFu3bpKwz/rrLMYPXo0u+++ezFOrd6N+YMPPiD42zlhwoSqxhYswDDggXoycDeQ1pOFcBgK5EGgmPeT/gb4fhUGzwADgY/z4GOEAgooUKcCxfymXKdQFlNAAQUUUEABBRRQQAEFFFBAAQUUUEABBRRQQAEFFFBAAQUUUEABBRRQQAEFFFBAAQUUUEABBRRQQAEFFFBAAQUUUEABBRRQQAEFFFBAAQUUUEABBRRQQAEFFFBAAQUUUEABBRRQQAEFFFBAAQUUUEABBRRQQAEFFFBAAQUUUEABBRRQQAEFFFBAAQUUUEABBRRQoEQEEunzSCQq3C2RKToNBUpToKys0tHknlVemkvtrBRQQAEFFFBAAQUUUEABBRRQQAEFFFBAAQUUUEABBRRQoHgFin5fxsEHH8xrr72WWoGpU6fyta99rSArMn78eC666CI+++yzZP63vvUtHnroIRo1alSQevkIjcfjRCIRYrFYMi4cDhONRgmFQvmI3y4Z69at49JLL2Xs2LGp+gMHDuRPf/pTQcbz7LPP0rdv31T2QQcdxNy5c/NSK3jtnn/++bz44ouV8oI1uvrqqxk+fHhRr1deoAzZIQXmzJnDKaecwqJFiyrNv1mzZlx44YXJfx/t27ffIX1qO+mNGzcyatSo5O2TTz6pKu4V4LvArNrWymN/N5DmEdMoBbazQDHuJ20LPAicWIXdHcAPtrOp5RVQQIEaCxTjm3KNJ2tHBRRQQAEFFFBAAQUUUEABBRRQQAEFFFBAAQUUUEABBRRQQAEFFFBAAQUUUEABBRRQQAEFFFBAAQUUUEABBRRQQAEFFFBAAQUUUEABBRRQQAEFFFBAAQUUUEABBRRQQAEFFFBAAQUUUEABBRRQQAEFFFBAAQUUUEABBRRQQAEFFFBAAQUUUEABBRRQQAEFFFBAAQUUIJFukEhUuCuPAgrUY4GyskpHk3tWeT1eL4emgAIKKKCAAgoooIACCiiggAIKKKCAAgoooIACCiiggAI7pEBR78uYP38+BxxwQGrh2rRpw8qVKwu2kFdccQWjR49O5jdo0ICf/exn/PSnP6WK/z5esDHkGhyPx4lEIsRisWTXcDhMNBolFArlGlWv2t91111ccsklfLGX6NBDD+XVV19NrkshrrZt27Jq1apU9Lx58+jSpUveSgWvpeuvv77KvN12243hw4dz5ZVX5q2eQQoUi8Cnn36afJ8dM2YMmzdvrjTsJk2aMGzYMK699lo6dOhQLNPa7uP89a9/zS233MJ77723rbHcBPx0uw+08gDcQFoPF8UhKVBDgWLbT/oVYBzw3y8f/534/wNur6GD3RRQQIF6IVBsb8r1As1BKKCAAgoooIACCiiggAIKKKCAAgoooIACCiiggAIKKKCAAgoooIACCiiggAIKKKCAAgoooIACCiiggAIKKKCAAgoooIACCiiggAIKKKCAAgoooIACCiiggAIKKKCAAgoooIACCiiggAIKKKCAAgoooIACCiiggAIKKKCAAgoooIACCiiggAIKKKCAAgoooIACCihQxAKJ9LEnEhXuFvG0HLoCpS9QVlbpaHLPKi/9ZXeGCiiggAIKKKCAAgoooIACCiiggAIKKKCAAgoooIACCihQXAJFvS/jzjvv5JJLLkmJn3nmmTz88MMFWYHNmzfzjW98g6eeeiqZ36RJE/7yl79w0kknFaRevkLj8TiRSIRYLJaMDIfDRKNRQqFQvkpsl5zp06dz/PHHs2HDhmT9tm3b8t577xVsXgMHDuSRRx5JzfW3v/0tF198cV7nPnPmTK666iqmTp1aZW7nzp258MILueCCC2jdunVeaxumQH0XePXVVxkyZAhz5sypcqiNGjXinHPOYcSIEXTq1Km+T2e7jO/TTz9l7NixBH87582bt60xPAdcBby0XQZZfdGfVd/EFkUskO0G4WAf4rba1ua5gK6q3C/2PX7Zc1X1Td8vmcvcajOOXMcf1Mpmfvnwzvz3W0z7Sc8Ffgc0zvj39QlwBvD5FwQvBRRQoIgFiulNuYiZHboCCiiggAIKKKCAAgoooIACCiiggAIKKKCAAgoooIACCiiggAIKKKCAAgoooIACCiiggAIKKKCAAgoooIACCiiggAIKKKCAAgoooIACCiiggAIKKKCAAgoooIACCiiggAIKKKCAAgoooIACCiiggAIKKKCAAgoooIACCiiggAIKKKCAAgoooIACCiiggAIKKKCAAvVGoMIh9onEts60rzfjdSAKKLBVoKys0tHknlXuq0MBBRRQQAEFFFBAAQUUUEABBRRQQAEFFFBAAQUUUEABBRSoXwJFvS/j9NNP57HHHkuJ/u53v+OCCy4oiPDGjRvp3Lkz77zzTjK/RYsWzJo1i/32268g9fIVGo/HiUQixGKxZGQ4HCYajRIKhfJVYrvkLFu2jH333ZdgfsHVsGFDFixYwD777FOQ8dx9991ceOGFqexvfetbPProowWpNXr0aG6++WaWL19eZX6TJk343ve+l3ytH3rooQUZg6EK1FeB4N/HTTfdxEcffbTNIQ4ePJirr76agw46qL5Oo07HNXfuXMaOHZu8lZeXb6v2SuBm4NY6HZzFFFBgRxLI3ABeLPtJg/fGq6tYqJeBM4HPvxx4KaCAAkUuUCxvykXO7PAVUEABBRRQQAEFFFBAAQUUUEABBRRQQAEFFFBAAQUUUEABBRRQQAEFFFBAAQUUUEABBRRQQAEFFFBAAQUUUEABBRRQQAEFFFBAAQUUUEABBRRQQAEFFFBAAQUUUEABBRRQQAEFFFBAAQUUUEABBRRQQAEFFFBAAQUUUEABBRRQQAEFFFBAAQUUUEABBRRQQAEFFKg3AhUOoE8kMs+jrzfjdCAKKJAhUFZW6Whyzyr3VaKAAgoooIACCiiggAIKKKCAAgoooIACCiiggAIKKKCAAgrUL4Gi3pfRtm1bVq1alRJdsGABnTt3LohwUKd9+/asX78+mb/bbruxePFimjZtWpB6+QqNx+NEIhFisVgyMhwOE41GCYVC+SqxXXI2bdrEnnvuyfLly5P1gz0KU6dO5bjjjivIeBYuXMj++++fym7Tpg0rV64sSK0gdN26dYwcOZJRo0bx2WefbbPOiSeeyJlnnsnAgQNp2bJlwcZjsAL1SSB4X7v77ru55ZZbWLp0aZVDC94TjjrqKM4444zkv4+OHTvWpykUfCyffvopf/7zn5O3J554xkCVnAAAIABJREFU4svqbQBGASOBTws+MAsooMCOLJC5Aby+7ydtCDwAnFnFoo0Hhu7Ii+ncFVCg9ATq+5ty6Yk7IwUUUEABBRRQQAEFFFBAAQUUUEABBRRQQAEFFFBAAQUUUEABBRRQQAEFFFBAAQUUUEABBRRQQAEFFFBAAQUUUEABBRRQQAEFFFBAAQUUUEABBRRQQAEFFFBAAQUUUEABBRRQQAEFFFBAAQUUUEABBRRQQAEFFFBAAQUUUEABBRRQQAEFFFBAAQUUUEABBRRQQAEFtq9AhQPoE4nM8+i37+CsroAC2xYoK6t0NLlnlfuCUUABBRRQQAEFFFBAAQUUUEABBRRQQAEFFFBAAQUUUEABBeqXQNHuy3jhhRc45phjUppdu3bl9ddfL5ju3LlzOeSQQ1L5we9z5swpWL18BcfjcSKRCLFYLBkZDoeJRqOEQqF8ldhuOT179mTGjBmp+nfccQeXXHJJwcbTrVs33njjjVT+888/T+/evQtWLwj+8MMPGTVqFLfddhubN2/eZq0GDRpw5plnJm+nnHIKDRs2LOi4DFegPghs2LCBe++9l5EjR7J48eIvHdIRRxzBGWecwcCBA+ncuXN9GH5BxvDnP/+ZL26bNm2qrsZoYBTwQXUNfV4BBRTIg0DmBvD6vJ/0YOA+4Mgq5v0T4Od58DBCAQUUqFcC9flNuV5BORgFFFBAAQUUUEABBRRQQAEFFFBAAQUUUEABBRRQQAEFFFBAAQUUUEABBRRQQAEFFFBAAQUUUEABBRRQQAEFFFBAAQUUUEABBRRQQAEFFFBAAQUUUEABBRRQQAEFFFBAAQUUUEABBRRQQAEFFFBAAQUUUEABBRRQQAEFFFBAAQUUUEABBRRQQAEFFFBAAQUUUEABBUpEoMIB9IlE5nn0JTJLp6FACQqUlVU6mtyzyktwnZ2SAgoooIACCiiggAIKKKCAAgoooIACCiiggAIKKKCAAgoUtUDR7su4+eabufbaa1P4F110EXfeeWfBFuPRRx/ljDPOSOWfeuqpTJw4sWD18hUcj8eJRCLEYrFkZDgcJhqNEgqF8lViu+UMHjyY+++/P1X//PPPZ8yYMTRt2rQgY7r44ou56667Utk///nPueaaawpSKzN0xYoV3H333cnb4sWLv7Rm48aNk2v+xe2ggw6qkzFaRIHtJbBp06bke0Hwb3LevHnVDuOwww5Lvp8Ht27dulXbvj43mDt3Lk8//XTqFrznV3MtAcZuvX1QXWOfV0ABBfIokLkBvL7uJ/0W8DugXRVzPx14LI8mRimggAL1RqC+vinXGyAHooACCiiggAIKKKCAAgoooIACCiiggAIKKKCAAgoooIACCiiggAIKKKCAAgoooIACCiiggAIKKKCAAgoooIACCiiggAIKKKCAAgoooIACCiiggAIKKKCAAgoooIACCiiggAIKKKCAAgoooIACCiiggAIKKKCAAgoooIACCiiggAIKKKCAAgoooIACCiiggAIKKKBAiQlUOIA+kcg8j77EZut0FCghgbKySkeTe1Z5Ca2vU1FAAQUUUEABBRRQQAEFFFBAAQUUUEABBRRQQAEFFFBAgZIQKNp9GSeddBJTpkxJLcKDDz7IoEGDCrYoP//5z/nJT36Syr/mmmsIHqvvVzweJxKJEIvFkkMNh8NEo1FCoVB9H3q147vxxhu57rrr+GI/0bHHHsvEiRPZZZddqu1bkwYPPfQQ3/72t1NdTzzxRJ588smaRNWqz/3338/dd9/Nc889l1VOly5d6NOnDz179kzejjjiiKz62UiBYhPYvHkzjzzyCMF7w3/+85+sht++fXsOP/zwCrdu3bqx0047ZdW/rhv9+9//ZsaMGcnbM888w1tvvZXtEII3jLHAhGw72E4BBRTIs0DmBvD6uJ/0GqCqD/hvAGcAc/NsYpwCCihQbwTq45tyvcFxIAoooIACCiiggAIKKKCAAgoooIACCiiggAIKKKCAAgoooIACCiiggAIKKKCAAgoooIACCiiggAIKKKCAAgoooIACCiiggAIKKKCAAgoooIACCiiggAIKKKCAAgoooIACCiiggAIKKKCAAgoooIACCiiggAIKKKCAAgoooIACCiiggAIKKKCAAgoooIACCiiggAIKlKBAhQPoE4nM8+hLcMZFPqXXXnuNefPmsXDhQt5++22WLl3KsmXL+Oijj1i9ejVr164lHo+zcePG5EwbNmxIKBSiRYsWtG7dmnbt2tG+fXv22msv9tlnHzp37swBBxzAQQcdVOQyO97wy8oqHU3uWeU73svAGSuggAIKKKCAAgoooIACCiiggAIKKKCAAgoooIACCiigQP0WKNp9Gc2aNeOzzz5L6b733nvsscceBdFetWoVF198MQ899FAyv1WrVowZM4ahQ4cWpF4+Q4M9GpFIhFgslowNh8NEo9HkXo1ivyZOnMgFF1yQ3JMSXMG+k1mzZiX3mxTiev/999lzzz1T0U2bNqW8vLwQpbLKrGJfRlb9gnH37NmTo446Krknp0uXLsmf6XPLKshGCtRjgRkzZvDYY4/x6KOPJvey5XI1btw4uVft8MMPT92OOOII2rRpk0tMrdoGf9Pmz5+fvM2dO5dgPsEteE/P4XoT+DPwKPBKDv1sqoACChRCIHMDeH3bT/p74LwqJj4RGAh8vunZSwEFFChRgfr2plyizE5LAQUUUEABBRRQQAEFFFBAAQUUUEABBRRQQAEFFFBAAQUUUEABBRRQQAEFFFBAAQUUUEABBRRQQAEFFFBAAQUUUEABBRRQQAEFFFBAAQUUUEABBRRQQAEFFFBAAQUUUEABBRRQQAEFFFBAAQUUUEABBRRQQAEFFFBAAQUUUEABBRRQQAEFFFBAAQUUUEABBRRQQIF6I1DhAPpEIvM8+nozzh1yIK+99hovvPACL7/8Mv/+97+ZNWsWGzduLIhFw4YNOfzwwzniiCM46qij6N27NwcddFBBav1/9u4DvOryfBj/HYgYNYqKFFBEpa3bqqhoMRJXsFpcYFusIGodiLsCTlSQn5uKWMRVWgVfqAtHflUbtaLBgYKjDqibUaGKA4MGCeT/nvOW8zcDMziHrM/3unJJznmee3ye9BSu3Nf1CJoegaysKleTu6s8PbSiECBAgAABAgQIECBAgAABAgQIECBAgAABAgQIECBAIF0CTXIuY/r06ZGXl5cy2GmnneLNN99Ml0mVOPPmzYuCgoKYM2dO8r2tttoqCgsLY+edd85YznQFLi0tTdZeXFycDJlwKyoqipycnHSlaLA4H374YbK3999/P1XDK6+8EnvssUfGakqc+VtvvZWKn3Ddd999M5bvhwJXM5cxNiJ+GRE/rk9Bbdu2jW233Ta23nrr+NGPfhQdOnRIfq36c+L9ddddN/mzk/ha9efETI+HQGMWSPxvdurUqXH//fcn59vq+2y++eax/fbbx8YbbxybbLJJhf9W91qnTp2Ss3TLli2LxGdx4r+r/vzFF1/Ef/7zn+TXokWLUn9+77334t13342vv/66vmV+FBEPRcT9ETG9vkHsI0CAQAYEKg+AN5Z50i3/71/v/xwRB1XT89URcXEGLIQkQIBAoxNoLB/KjQ5GQQQIECBAgAABAgQIECBAgAABAgQIECBAgAABAgQIECBAgAABAgQIECBAgAABAgQIECBAgAABAgQIECBAgAABAgQIECBAgAABAgQIECBAgAABAgQIECBAgAABAgQIECBAgAABAgQIECBAgAABAgQIECBAgAABAgQIECBAgAABAgQIECBAoJkKVLiAvry88n30zbTrRtrW4sWL47HHHouioqJ4+umnY/78+Q1aaefOnePAAw+MgoKCOPTQQ6Ndu3YNWo/kFQWysqpcTe6ucj8kBAgQIECAAAECBAgQIECAAAECBAgQIECAAAECBAgQaFwCTXIu47rrrosLLrggJXnaaafFrbfemjHZt99+O3bdddcoKytL5thrr73ihRdeiNatW2csZ7oCl5aWJucqiouLkyHz8vKScx85OTnpStFgcRJzRHvuuWfMmjUrVcODDz4YRx99dMZqGjRoUNx2222p+Ndee20MGzYsY/l+KPAPzGXsHBEHR0SviCiIiOwGKVBSAgTWhsCy//vR/mREPPXf//5zbSSVgwABAvUQqDwA3hjmSRN/X0r8xa5rNf2cEBF31aNPWwgQINAkBRrDh3KThFM0AQIECBAgQIAAAQIECBAgQIAAAQIECBAgQIAAAQIECBAgQIAAAQIECBAgQIAAAQIECBAgQIAAAQIECBAgQIAAAQIECBAgQIAAAQIECBAgQIAAAQIECBAgQIAAAQIECBAgQIAAAQIECBAgQIAAAQIECBAgQIAAAQIECBAgQIAAAQIECBBoogIVLqAvL698H30T7aoJlb148eK47777YurUqfH3v/+9UVfeq1ev6NOnTxxzzDHRrl27Rl1rSyguK6vK1eTuKm8JB69HAgQIECBAgAABAgQIECBAgAABAgQIECBAgAABAgSakkCTnMs46qij4uGHH04533333TFgwICMuU+fPj3y8vJS8Q855JB4/PHHM5YvnYFLS0ujoKAgiouLk2ETfRQVFUVOTk460zRYrMRZfH+e5brrrouhQ4dmrJ6JEyfG8ccfn4p/5JFHxkMPPZSxfD8UuJZzGetERH5E7PW9r84NUrCkBAikQ2BeRLzyva8nI2JlOgKLQYAAgQwLVB4Ab+h50jMjYmxEVK5jQUQcExEvZthDeAIECDQqgYb+UG5UGIohQIAAAQIECBAgQIAAAQIECBAgQIAAAQIECBAgQIAAAQIECBAgQIAAAQIECBAgQIAAAQIECBAgQIAAAQIECBAgQIAAAQIECBAgQIAAAQIECBAgQIAAAQIECBAgQIAAAQIECBAgQIAAAQIECBAgQIAAAQIECBAgQIAAAQIECBAgQIAAAQItQKDCBfTl5ZXvo28BAg3U4qOPPhqTJk2Ke++9t04VdO7cOXbYYYf46U9/Gttss01sueWW0alTp9hss81ik002idzc3MjJyYl11lknGXf58uVRWloaJSUl8cUXX8Snn34aCxcujHnz5sWHH34Y7777brzzzjsxf/78OtXx61//Ovr37x+HH354nfZZnD6BrKwqV5O7qzx9vCIRIECAAAECBAgQIECAAAECBAgQIECAAAECBAgQIEAgHQJNci6jQ4cO8Z///CfV/3vvvRc//vGP0+FRbYw777wzTjnllNR7p512Wtx6660Zy5fOwImZjIKCgiguLk6GzcvLi6KiouTsRnN4zjvvvBgzZkyqlTPOOCP++Mc/Zqy1999/P37yk5+k4v/oRz+KRYsWZSzfDwVeg7mMrSJir4jYKSK2/d7XRg3SiKQECFQn8GVEvPu9r9cj4pWImIeLAAECTVSg8gB4Q86Tjo6I31fj+FREHBMRic9gDwECBFqUQEN+KLcoaM0SIECAAAECBAgQIECAAAECBAgQIECAAAECBAgQIECAAAECBAgQIECAAAECBAgQIECAAAECBAgQIECAAAECBAgQIECAAAECBAgQIECAAAECBAgQIECAAAECBAgQIECAAAECBAgQIECAAAECBAgQIECAAAECBAgQIECAAAECBAgQIECAAIFGIlDhAvry8sr30TeSKptJGUuXLo1bb7017rjjjpgzZ06NXeXm5sZ+++0XPXr0iL322iu6desW7du3r3FffRZ8+umnMWvWrHj55Zfj+eefj+eeey5KSkpqDLXddtvFKaecEoMGDYoNNtigxvUWpE8gK6vK1eTuKk8fr0gECBAgQIAAAQIECBAgQIAAAQIECBAgQIAAAQIECBBIh0CTm8uYPXt27LDDDqneO3fuHPPmzUuHxWpjXHDBBXHdddel3k/8eejQoRnNma7gpaWlUVBQEMXFxcmQeXl5UVRUFDk5OelK0aBxxo0bF2eeeWaqhkMPPTT+9Kc/RadOnTJW15Zbbhnz589PxX/nnXdi++23z1i+1QXOwFzGFhHx04hI4P0oIjr892vVn3MjIvGDs+5/v1b9OXutNy8hgaYjsCIiSiNi2ff+m/jzkoj4T0Qs+u9/E39OfCX+D+3diFjYdFpUKQECBGolUHkAvCHmSTeOiAkRcXQ1FY+LiP//L5W1askiAgQINB+BhvhQbj56OiFAgAABAgQIECBAgAABAgQIECBAgAABAgQIECBAgAABAgQIECBAgAABAgQIECBAgAABAgQIECBAgAABAgQIECBAgAABAgQIECBAgAABAgQIECBAgAABAgQIECBAgAABAgQIECBAgAABAgQIECBAgAABAgQIECBAgAABAgQIECBAgAABAk1PoMIF9OXlle+jb3oNNcaKFy1aFDfddFPcfPPNUVJS8oMl7r777nHYYYdFr169omfPng3azrPPPhtPPPFEPPbYY/Hqq6/+YC25ublx1llnxTnnnBMdOnRo0LpbSvKsrCpXk7urvKUcvj4JECBAgAABAgQIECBAgAABAgQIECBAgAABAgQIEGgqAk1uLuOuu+6KE044IeXbt2/fuP/++zPq/dvf/jYmT56cyvHXv/41fv3rX2c0Z7qCl5aWRkFBQRQXFydD5uXlRVFRUeTk5KQrRYPGefjhh+Ooo45K1dClS5eYOnVqdOvWLWN1HXPMMfHAAw+k4v/lL3+JgQMHZizf6gKby1jr5BISIECAAAEC9ReoPAC+tudJ946IWyNit2paOCsi/lj/1uwkQIBA0xdY2x/KTV9MBwQIECBAgAABAgQIECBAgAABAgQIECBAgAABAgQIECBAgAABAgQIECBAgAABAgQIECBAgAABAgQIECBAgAABAgQIECBAgAABAgQIECBAgAABAgQIECBAgAABAgQIECBAgAABAgQIECBAgAABAgQIECBAgAABAgQIECBAgAABAgQIECBAoGkLVLiAvry88n30Tbu5hq7+q6++imuvvTauv/76KCsrW205u+yyS/z617+OPn36xI477tjQZVeb/+23344HH3ww7r333vjnP/+52hqzs7Nj6NChccEFF0Tbtm0bZS/NpaisrCpXk7urvLkcrj4IECBAgAABAgQIECBAgAABAgQIECBAgAABAgQIEGguAk1uLuOMM86IW265JeWfmHsYNmxYxs7jo48+igEDBkRxcXEyx5ZbbhmTJ0+OfffdN2M50xm4tLQ0CgoKUvXn5eVFUVFR5OTkpDNNg8V6/fXX47jjjou33norVcOjjz4avXv3zlhN1113XXLuZNUzePDgGDduXMbyrS6wuYy1Ti4hAQIECBAgUH+BygPga3Oe9PiIGBsRlYeGv46IvhFRVP+27CRAgEDzEFibH8rNQ0wXBAgQIECAAAECBAgQIECAAAECBAgQIECAAAECBAgQIECAAAECBAgQIECAAAECBAgQIECAAAECBAgQIECAAAECBAgQIECAAAECBAgQIECAAAECBAgQIECAAAECBAgQIECAAAECBAgQIECAAAECBAgQIECAAAECBAgQIECAAAECBAgQIECgaQtUuIC+vLzyffRNu7mGrH706NExatSo+PLLL1dbxkknnRQDBw6Mnj17NmSpdc797LPPxl133RUTJkxY7d6NN944Lr300jj//PPrHN+G2glkZVW5mtxd5bWjs4oAAQIECBAgQIAAAQIECBAgQIAAAQIECBAgQIAAAQJrS6DJzWXsvffeMWPGjJTP008/HQcccEDGvJ555pk44YQT4uOPP07m6NGjR3Im4Sc/+UnGcqYzcGlpaRQUFERxcXEybF5eXhQVFUVOTk460zRYrE8++SQS8y2PP/54qoZx48bF4MGDM1bTP/7xjzjwwANT8bt37x4vvfRSxvKtLrC5jLVOLiEBAgQIECBQf4HKA+Bra5708v9b8hXVlJ34B8UxETGv/i3ZSYAAgeYjsLY+lJuPmE4IECBAgAABAgQIECBAgAABAgQIECBAgAABAgQIECBAgAABAgQIECBAgAABAgQIECBAgAABAgQIECBAgAABAgQIECBAgAABAgQIECBAgAABAgQIECBAgAABAgQIECBAgAABAgQIECBAgAABAgQIECBAgAABAgQIECBAgAABAgQIECBAgEDTFqhwAX15eeX76Jt2cw1R/aOPPhrDhw+P119/vdr0HTt2jDPOOCNOO+20aN++fUOUmLacn376adx2220xbty4WLhwYbVxd91117jyyivj8MMPT1tegf6fQFZWlavJ3VXuh4MAAQIECBAgQIAAAQIECBAgQIAAAQIECBAgQIAAAQKNS6BJzWWsWLEi2rRpEytXrkwpLlmyJDbccMOMqU6cODGOP/74VPwBAwbE3XffXWO+srKyWLx4cfz73/+ODh06RLt27WLdddetcV+6F5SWlkZBQUEUFxcnQ+fl5UVRUVHk5OSkO1WN8ZYtW5Y0WbRoUWy++eZJk+zs7Br31bQgMedyyy23pJadd9558Yc//KGmbfV+/+uvv46NNtootb9Vq1bx3XffRevWresdsz4bzWXUR80eAgQIECBAoIEEKg+AZ3qetFVETIiIgdX0m/jLfHWvNxCNtAQIEGh4gUx/KDd8hyogQIAAAQIECBAgQIAAAQIECBAgQIAAAQIECBAgQIAAAQIECBAgQIAAAQIECBAgQIAAAQIECBAgQIAAAQIECBAgQIAAAQIECBAgQIAAAQIECBAgQIAAAQIECBAgQIAAAQIECBAgQIAAAQIECBAgQIAAAQIECBAgQIAAAQIECBAgQIAAAQIEvi9Q4QL68vLK99HDqq3A4sWLY+jQofHnP/+52i2dO3eO888/P84999zahmxS68aMGROjR4+O+fPnV1v3iSeeGNdff320a9euSfXVmIvNyqpyNbm7yhvzgamNAAECBAgQIECAAAECBAgQIECAAAECBAgQIECAAIGWKNCk5jJefvnl6N69e+qcdtppp3jzzTczem6jRo2K4cOHp3KMHDmywvfVJX/mmWfi73//e0yfPj1ee+212G677WKPPfaIX/7yl8mvan6fnrEeSktLo6CgIIqLi5M58vLyoqioKHJycjKWs3LgJUuWxOOPPx5PP/10zJo1K2bPnh3dunWLHj16xCGHHBL5+flrVMsf/vCH5MzLqufII4+Mhx56aI1i1rR55513jrfeeiu1bMaMGbHXXnvVtC2t75vLSCunYAQIECBAgEBmBSoPgGdynnSHiLg1InpW09LFEXF1ZlsVnQABAk1PIJMfyk1PQ8UECBAgQIAAAQIECBAgQIAAAQIECBAgQIAAAQIECBAgQIAAAQIECBAgQIAAAQIECBAgQIAAAQIECBAgQIAAAQIECBAgQIAAAQIECBAgQIAAAQIECBAgQIAAAQIECBAgQIAAAQIECBAgQIAAAQIECBAgQIAAAQIECBAgQIAAAQIECBAgQKD5C1S4gL68vPJ99M0fIB0dTpkyJc4777xYuHBhlXC5ublxySWXxIUXXpiOVI0+xjXXXBP/8z//EyUlJVVq7dixY9x4443Rr1+/Rt9HUygwK6vK1eTuKm8KB6dGAgQIECBAgAABAgQIECBAgAABAgQIECBAgAABAgRakkCTmsu47bbbYtCgQanzGTBgQNx9990ZPa+BAwdWyDFx4sTo379/tTnffPPNOOecc+Lpp59ebU3t27ePvn37xsknnxx77LFHRmtPBC8tLY2CgoIoLi5O5srLy4uioqLIycnJeO6ZM2fG7bffHvfff398/vnnq8134IEHxtixY2OnnXaqV00PP/xwHHXUUam93bt3jxdffDGqmVuoV/zqNh1//PGR+FlY9dx6661x2mmnpS1+bQKZy6iNkjUECBAgQIBAIxGoPACeqXnSxF8Kb4qILtX03ScipjYSD2UQIECgUQlk6kO5UTWpGAIECBAgQIAAAQIECBAgQIAAAQIECBAgQIAAAQIECBAgQIAAAQIECBAgQIAAAQIECBAgQIAAAQIECBAgQIAAAQIECBAgQIAAAQIECBAgQIAAAQIECBAgQIAAAQIECBAgQIAAAQIECBAgQIAAAQIECBAgQIAAAQIECBAgQIAAAQIECBAgQCAlUOEC+vLyyvfRk6pJYPDgwTF+/PhqlyXeu+KKK6J9+/Y1hWlW73/66afJvm+55ZZq+zr99NNX+16zgshwM1lZVa4md1d5hs2FJ0CAAAECBAgQIECAAAECBAgQIECAAAECBAgQIECAQB0FmtRcRuL3+bfeemuqxT/84Q9x3nnn1bHlui3Py8uL6dOnpza9+uqrsdtuu1UIUlZWFolaxo4dGwsWLKhVgvXXXz923XXXuPHGG6N79+5Rze/YaxWnpkWlpaVRUFAQxcXFyaWJfoqKiiInJ6emrfV6PzHbM2PGjOS5vP766/HNN9/UKk7nzp3j7LPPTu7Lzs6u1Z5VixJn0q1bt9SebbfdNh577LHo2rVrneLUZXHi3H7/+9+ntgwaNGi18zl1iVuXteYy6qJlLQECBAgQINDAApUHwDMxT5r4h8EfqulzdkT0jYi3G9hAegIECDRagUx8KDfaZhVGgAABAgQIECBAgAABAgQIECBAgAABAgQIECBAgAABAgQIECBAgAABAgQIECBAgAABAgQIECBAgAABAgQIECBAgAABAgQIECBAgAABAgQIECBAgAABAgQIECBAgAABAgQIECBAgAABAgQIECBAgAABAgQIECBAgAABAgQIECBAgAABAgQIRIUL6MvLK99HT2h1ArNmzYpTTz01Zs6cWWXJz3/+87jmmmuiZ8+eLRrw2WefjQsvvDBeeOGFKg577LFH3H777dGtW7cWbbQmzWdlVbma3F3lawJqLwECBAgQIECAAAECBAgQIECAAAECBAgQIECAAAECBNIv0KTmMnr06FHhd/xPPfVUHHjggelX+W/EZcuWxe677x4HXtb7AAAgAElEQVTvvPNO8pXs7Ox47733YquttkrlLCsri379+sVDDz0UK1asqFDLBhtsEJtvvnn85z//iSVLlkR1cy+bbrppnH322XHCCSdUiJuupkpLS6OgoCCKi4uTIfPy8qKoqChycnLSlSIV5+OPP46//OUvMXbs2Pj888+rxG/VqlVssskmkej53//+dyxdurTCmtatW8fRRx8dkydPTlrX9vnwww9jl112ScVr37593HnnnXHEEUfUNkSd1z399NNx0EEHpfYlZnGef/75OsdZkw3mMtZEz14CBAgQIEBgLQtUHgBP9zzp2Ig4q5qepkbEryKi4l/U13Lz0hEgQKCxC6T7Q7mx96s+AgQIECBAgAABAgQIECBAgAABAgQIECBAgAABAgQIECBAgAABAgQIECBAgAABAgQIECBAgAABAgQIECBAgAABAgQIECBAgAABAgQIECBAgAABAgQIECBAgAABAgQIECBAgAABAgQIECBAgAABAgQIECBAgAABAgQIECBAgAABAgQIECDQ0gUqXEBfXl75PvqWzlN9/5MmTYoTTzwxysrKqiy48sor49JLLwX3PYFRo0bF8OHDq5hkZ2fHn//85+jfvz+veghkZVW5mtxd5fVwtIUAAQIECBAgQIAAAQIECBAgQIAAAQIECBAgQIAAAQIZFGhScxm5ubmxdOnSFMdnn30W7dq1yxjPu+++G/vvv3/8+9//TubYeuutY8aMGdG+ffvk9ytXroxhw4bF6NGjq9Sw2267xXXXXRd77rlnvPXWW/GPf/wjpkyZEm+//Xa19Xbt2jUuu+yyGDhwYFr7KS0tjYKCgiguLk7GzcvLi6KiosjJyUlrnrvuuitGjhwZH3zwQbVxd9ppp/jNb34TPXr0iK222irpcPPNN8eTTz5ZZf3QoUPj2muvjWrmDqqNnfg5OPjgg+P1119PvX/NNdfEBRdckNYevx9s8eLFsdlmm6Ve2mCDDaKkpCRj+aoLbC5jrXJLRoAAAQIECKyZQOUB8HTNk3aOiFsi4vBqyrs6Ii5es7LtJkCAQMsQSNeHcsvQ0iUBAgQIECBAgAABAgQIECBAgAABAgQIECBAgAABAgQIECBAgAABAgQIECBAgAABAgQIECBAgAABAgQIECBAgAABAgQIECBAgAABAgQIECBAgAABAgQIECBAgAABAgQIECBAgAABAgQIECBAgAABAgQIECBAgAABAgQIECBAgAABAgQIEGj6AhUuoC8vr3wffdNvMN0djBgxIq644ooqYXfffff44x//GD169Eh3ymYR7/nnn48zzzwzXn311Sr9JDwvv/zyZtHn2mwiK6vK1eTuKl+bByAXAQIECBAgQIAAAQIECBAgQIAAAQIECBAgQIAAAQIEahZoMnMZ//rXv2K77bZLdbTVVlvFRx99VHOHa7DinnvuidNPPz2+/vrrZJRjjjkm/vznP0dubm7y+5dffjny8/Pj22+/TWXp0KFD/M///E/0798/1l133QrZly9fHqNHj47rr78+Pv/882or23XXXePcc8+NgQMHRjW/d69zN6WlpVFQUBDFxcXJvXl5eVFUVBQ5OTl1jlV5Q2KO56677ooxY8bE66+/Xm28du3axZAhQ5Jf2dnZFdZ89913MXny5GS/X375Zeq9DTfcMJ599tnYbbfdalVjosdE/HHjxqXWn3DCCcmzyuSz9dZbx8cff5xKMWfOnNh2220zmbJCbHMZa41aIgIECBAgQGDNBSoPgKdjnvTAiLgpInaupryBEXH3mpctAgECBFqGQDo+lFuGlC4JECBAgAABAgQIECBAgAABAgQIECBAgAABAgQIECBAgAABAgQIECBAgAABAgQIECBAgAABAgQIECBAgAABAgQIECBAgAABAgQIECBAgAABAgQIECBAgAABAgQIECBAgAABAgQIECBAgAABAgQIECBAgAABAgQIECBAgAABAgQIECBAgEDzEKhwAX15eeX76JtHk/XpoqSkJHr37h3Tpk2rz/Zq90yePDn69euXtniNMdCbb74Z++23X3z55ZdrVF5+fn4UFhZGbm7uGsVpzpuzsqpcTe6u8uZ84HojQIAAAQIECBAgQIAAAQIECBAgQIAAAQIECBAgQKApCjSZuYwHH3ww+vbtmzL+5S9/mfy9fSafoUOHxo033hgrVqxIprnsssti+PDhkZ2dHd98802ceOKJce+996ZKaNeuXUydOjU5l/BDzz//+c8YP3583HnnnbF8+fIqS1u3bh377rtvjBgxIvLy8pL56vuUlpZGQUFBFBcXJ0Mk4hUVFUVOTk59Q0ZZWVky3uWXXx7Tp09P+Xw/YJs2beLkk0+O008/PXbeeecfzPWPf/wjjjnmmPj8889T64499tj405/+FOutt16NdSbmiSZMmJDMt+rZZ5994oUXXqhx75osSMzt/O///m8qxAMPPBB9+vRZk5B12msuo05cFhMgQIAAAQINK1B5AHxN50l/FxE3RcQGldpaEBGJfzS81LDtyk6AAIGmJbCmH8pNq1vVEiBAgAABAgQIECBAgAABAgQIECBAgAABAgQIECBAgAABAgQIECBAgAABAgQIECBAgAABAgQIECBAgAABAgQIECBAgAABAgQIECBAgAABAgQIECBAgAABAgQIECBAgAABAgQIECBAgAABAgQIECBAgAABAgQIECBAgAABAgQIECBAgAABAhUuoC8vr3wffcsFKikpid69e8e0adPShtCvX7+YOHFiZGdnpy1mYwt07bXXxoUXXrjGZeXn50dhYWHk5uaucazmGiArq8rV5O4qb66HrS8CBAgQIECAAAECBAgQIECAAAECBAgQIECAAAECBJqqQJOZy7jyyivjsssuSzkPGzYsEjMAmXyOOOKIePTRR5MpEr8Df/DBB+Ooo45Kfj9+/PgYPHhwKn2rVq1i1KhRcdFFF9WqpBUrVkRRUVFyz4wZM2L58uVV9m2wwQbxq1/9KoYOHRo77rhjreJWXlRaWhoFBQVRXFycfCsvLy+ZNycnp17x3n777bj++uvjvvvui6VLl1aJsc4660T37t3j0ksvTeZt3bp1rfIkzveKK66IlStXptYnjAcNGlSr/Yn+evbsGatmizp27BgLFiyIxLlk6rngggviuuuuS4UfOXJkDB8+PFPpqsQ1l7HWqCUiQIAAAQIE1lyg8gD4msyTjoqIS6op6amI6BsRX615uSIQIECgZQmsyYdyy5LSLQECBAgQIECAAAECBAgQIECAAAECBAgQIECAAAECBAgQIECAAAECBAgQIECAAAECBAgQIECAAAECBAgQIECAAAECBAgQIECAAAECBAgQIECAAAECBAgQIECAAAECBAgQIECAAAECBAgQIECAAAECBAgQIECAAAECBAgQIECAAAECBAgQaB4CFS6gLy+vfB9982iyPl2UlJRE7969Y9q0afXZXu2eLbbYIp577rnYZptt0hazMQVKp1l+fn4UFhZGbm5uY2qxUdWSlVXlanJ3lTeqE1IMAQIECBAgQIAAAQIECBAgQIAAAQIECBAgQIAAAQIEosnMZRx77LExZcqU1JH95S9/iYEDB2bsCBMzKjvssEPMmTMnmSM7Ozv++c9/xvbbb5/8vnPnzrFgwYJU/l69esXDDz8cOTk5dappxYoV8cADD8TQoUNj7ty51e5N5E68P2TIkNh0003rFL+0tDQKCgqiuLg4uS8vLy+KiorqXOfixYtj9OjRcf3110dZWVm1NXTp0iX5ft++faN169Z1qrO6mY6E8bx582oVZ/78+dG1a9dYvnx5cv36668fH3/8cWy22Wa12l+fRXfddVeccMIJqa39+vWLyZMn1ydUvfaYy6gXm00ECBAgQIBAwwhUHgCvzzzpRhFxS0QcV00L4yLizIZpTVYCBAg0fYH6fCg3/a51QIAAAQIECBAgQIAAAQIECBAgQIAAAQIECBAgQIAAAQIECBAgQIAAAQIECBAgQIAAAQIECBAgQIAAAQIECBAgQIAAAQIECBAgQIAAAQIECBAgQIAAAQIECBAgQIAAAQIECBAgQIAAAQIECBAgQIAAAQIECBAgQIAAAQIECBAgQIAAAQIEWq5AhQvoy8sr30ffcmFKSkrisMMOi+eeey6tCJMnT45+/fqlNWZjCfbCCy/E/vvvH999990al7TffvvF3/72t8jNzV3jWM01QFZWlavJ3VXeXA9bXwQIECBAgAABAgQIECBAgAABAgQIECBAgAABAgQINFWBJjOXsdtuu8Xrr7+ecp4xY0bstddeGXP/9ttvo0OHDvH1118nc6y//vqxcOHC2HDDDeO1116LxNxAYnYj8WywwQbx/PPPx89+9rN61/PNN9/ExIkT46abbop33nmn2jitWrWKkSNHxtlnn52sozZPaWlpFBQURHFxcXJ5Xl5eFBUVRU5OTm22J/tP1HT55ZfHypUrq92zww47xDnnnBMDBgxIOtX3mTlzZuy7776xbNmyZIhEj4m5mF133bXGkIk+O3fuHIsXL06ubdOmTTzzzDPx85//vMa99V3w8ssvR/fu3VPbE3UmfjbW1mMuY21Jy0OAAAECBAikQaDyAHhd50n3jIibIqJHNbWcGRHj0lCjEAQIEGixAnX9UG6xUBonQIAAAQIECBAgQIAAAQIECBAgQIAAAQIECBAgQIAAAQIECBAgQIAAAQIECBAgQIAAAQIECBAgQIAAAQIECBAgQIAAAQIECBAgQIAAAQIECBAgQIAAAQIECBAgQIAAAQIECBAgQIAAAQIECBAgQIAAAQIECBAgQIAAAQIECBAgQIAAAQLNRKDCBfTl5ZXvo28mXdajjZKSkujSpUt88cUX9di9+i39+vWLiRMnRnZ2dlrjNoZgV1xxRYwYMSItpWyyySYxd+7cyM3NTUu85hgkK6vK1eTuKm+OB60nAgQIECBAgAABAgQIECBAgAABAgQIECBAgAABAgSaskCTmcvIycmJZcuWpayXLFkSG264YcbsZ8+eHbvsskuUlZUlc/zkJz+Jd999N/nnYcOGxfXXX5/K3b9//5gwYUKss846a1zPZ599FmPGjIk//elPsXDhwmrj9ezZMwYPHhxHHHFErLfeej+Ys7S0NAoKCqK4uDi5Li8vL4qKiiLh+UPPN998E4888kjccsst8dxzz1W7tGPHjvG73/0uzj333Nhss83WuPfvvvsuBgwYEPfee28yVmLu4NJLL42RI0fWGHvlypWxxx57xGuvvZbae+edd8ZJJ51U4976Lvj6669jo402Sm1fd911I+G9th5zGWtLWh4CBAgQIEAgDQKVB8DrMk/6q4i4KSI6Varj64g4OiKeSkN9QhAgQKBFC9TlQ7lFQ2meAAECBAgQIECAAAECBAgQIECAAAECBAgQIECAAAECBAgQIECAAAECBAgQIECAAAECBAgQIECAAAECBAgQIECAAAECBAgQIECAAAECBAgQIECAAAECBAgQIECAAAECBAgQIECAAAECBAgQIECAAAECBAgQIECAAAECBAgQIECAAAECBAg0E4EKF9CXl1e+j76ZdFmPNo488sh45JFH6rHzh7dsscUW8dxzz8U222yT9tgNGfCrr76KQw45JF566aW0lXHEEUfEww8/nLZ4zS1QVlaVq8ndVd7cDlk/BAgQIECAAAECBAgQIECAAAECBAgQIECAAAECBAg0dYEmMZfxwQcfxI9//OOU9ZZbbhlz587NqH1hYWEkZjNWrlyZzHPwwQdHUVFRrFixIrbffvt47733UvkTswOJGYJ0PrNmzYoxY8bEX//61/juu++qhG7Tpk0ceuihcemll0a3bt2iVatW1aYvLS2NgoKCKC4uTr6fl5eX7CMnJ6fa9Yl+E7lHjRoVf/vb32L58uXV5v7Nb34T5557bjJ3Op+E5VFHHZUKucsuu8Rrr7222v5WLUzMFB1//PExadKk1N5BgwbFTTfdFAmrTD1dunSJefPmpcK///770bVr10ylqxDXXMZaYZaEAAECBAgQSI9A5QHw2s6TDo2I66opYUZE9I2I+ekpTxQCBAi0bIHafii3bCXdEyBAgAABAgQIECBAgAABAgQIECBAgAABAgQIECBAgAABAgQIECBAgAABAgQIECBAgAABAgQIECBAgAABAgQIECBAgAABAgQIECBAgAABAgQIECBAgAABAgQIECBAgAABAgQIECBAgAABAgQIECBAgAABAgQIECBAgAABAgQIECBAgACB5iNQ4QL68vLK99E3n0br0smpp54ad9xxR1221Gnt5MmTo1+/fnXa09gXFxcXxwEHHBBlZWVpLfWUU06J22+/Pa0xm0uwrKwqV5O7q7y5HK4+CBAgQIAAAQIECBAgQIAAAQIECBAgQIAAAQIECBBoLgJNYi7j8ccfj0MPPTRlftBBB8WTTz6ZsTNYuXJl3HDDDXHBBRekcpxzzjkxZsyY+PDDD6Nr166p13NycmLhwoXRtm3bjNTzxhtvxLBhw+Lvf/97VDc307p16+jfv39ceeWVseWWW1ap4dtvv41evXpFYm4i8eTl5UVRUVEk6q78zJs3Ly699NK45557YsWKFVXeT8wBJGJdd9118bOf/Swj/X755ZfRqVOnKC0tTcZP5Pzoo4+iS5cuNea79tprY/jw4bF8+fLk2n322SfZa25ubo1767vg4IMPjqeeeiq1/bHHHotf/OIX9Q1Xp33mMurEZTEBAgQIECDQsAKVB8BrmidNvD8uIk6vpuy7I2Jgw7YjOwECBJqXQE0fys2rW90QIECAAAECBAgQIECAAAECBAgQIECAAAECBAgQIECAAAECBAgQIECAAAECBAgQIECAAAECBAgQIECAAAECBAgQIECAAAECBAgQIECAAAECBAgQIECAAAECBAgQIECAAAECBAgQIECAAAECBAgQIECAAAECBAgQIECAAAECBAgQIECAAAECFS6gLy+vfB99ywMaMWJEXHHFFRltvF+/fjFx4sTIzs7OaJ61GfySSy6Jq666KiMpE+dx+eWXZyR2Uw6alVXlanJ3lTflA1U7AQIECBAgQIAAAQIECBAgQIAAAQIECBAgQIAAAQLNUaBJzGXcfPPNcfbZZ6f8Bw0aFOPHj8/YeXz77bdx4oknxl//+tdkjtzc3Ljxxhvj5JNPjvvvvz9+9atfpXIfcMAB8dRTT0U1vyNPW33Lly+PadOmxdVXXx3PPPNMrFy5skrs9dZbL84555w444wzonPnzqn3FyxYEIk5kOLi4uRreXl5MWXKlNhiiy1Sa+bNmxfjxo2LsWPHRqL3yk+rVq1i//33T85G7LvvvtG6deu09VY5UGI26MADD0z2uep54IEHok+fPjXmLCoqimOOOSaWLFmSXNuuXbv417/+FZtuummNe+u74PTTT49bb701tT1heNZZZ9U3XJ32mcuoE5fFBAgQIECAQMMKVB4A/6F50m0j4qaI+EU1JV8cEVc3bCuyEyBAoPkJGPJvfmeqIwIECBAgQIAAAQIECBAgQIAAAQIECBAgQIAAAQIECBAgQIAAAQIECBAgQIAAAQIECBAgQIAAAQIECBAgQIAAAQIECBAgQIAAAQIECBAgQIAAAQIECBAgQIAAAQIECBAgQIAAAQIECBAgQIAAAQIECBAgQIAAAQIECBAgQIAAAQIECBAg8EMCFS6gLy+vfB99y8KbNGlSDBgwIONNb7HFFvHcc8/FNttsk/FcayPBF198Eb169YpXXnklY+kmTpwY/fv3z1j8phg4K6vK1eTuKm+KB6lmAgQIECBAgAABAgQIECBAgAABAgQIECBAgAABAgSas0CTmMs499xz46abbkqdww033BDnn39+xs7ls88+i7333js++OCDZI5OnTrFX//619hvv/1i1KhRMXz48OTrrVq1issvvzwuu+yyjNXy/cBfffVV3H///XHrrbeudgZi6623jsGDB8dpp50WG220UcyaNStOPfXUmDlzZjLUnnvuGbfffnvsvvvukZinSMw7JOK988471faw1157xaBBg6Jv377Rtm3btdLniBEj4sorr4wVK1Yk8yXML7nkkhpzL168OHbbbbeYP39+au28efOic+fONe6t74LRo0fHkCFDUtvPOeecGDNmTH3D1WmfuYw6cVlMgAABAgQINKxA5QHw1c2T9oqIxF/8t6+m3D4RMbVh25CdAAECzVPAkH/zPFddESBAgAABAgQIECBAgAABAgQIECBAgAABAgQIECBAgAABAgQIECBAgAABAgQIECBAgAABAgQIECBAgAABAgQIECBAgAABAgQIECBAgAABAgQIECBAgAABAgQIECBAgAABAgQIECBAgAABAgQIECBAgAABAgQIECBAgAABAgQIECBAgACB1QlUuIC+vLzyffQtB27WrFmx9957R1lZWarpddZZJ5YvX54RhMmTJ0e/fv0yEnttB33yySejV69ekc6fn8r22dnZ8dJLL0W3bt3WdnuNNl9WVpWryd1V3mhPS2EECBAgQIAAAQIECBAgQIAAAQIECBAgQIAAAQIECLRQgSYxl3H44YdHYWFh6oimTp0aRx11VMaObN68ebHttttGaWlpMsd2220XibmN7777LoYNGxZ33HFH8vW2bdtGYr7i0EMPzVgt1QVeuHBhjB49Om688cZYsWJFtbkPOuiguOSSS2LmzJkxZsyYWLBgQXLdFltsEeedd17stttuccUVV0RxcXG1+zfddNM466yzYtCgQdGxY8e12l/irI877rhYsmRJMu+pp54aN9xwQ2y44YY/WEdiLmSHHXaIOXPmpNYVFRXFwQcfnLH6H3rooTj66KNT8Xv37h2PPvpoxvJ9P7C5jLXCLAkBAgQIECCQHoHKA+DVzZOeFhE3RcS6lVLOjog+EfFOekoRhQABAgQqCxjy9zNBgAABAgQIECBAgAABAgQIECBAgAABAgQIECBAgAABAgQIECBAgAABAgQIECBAgAABAgQIECBAgAABAgQIECBAgAABAgQIECBAgAABAgQIECBAgAABAgQIECBAgAABAgQIECBAgAABAgQIECBAgAABAgQIECBAgAABAgQIECBAgAABAgRalkCFC+jLyyvfR99yMPbcc8+YOXNmhYZ32WWX+Oc//5kRhH79+sXEiRMjOzs7I/HXZtCzzz47br755rSmrM5+jz32iFdeeSWteZpysKysKleTu6u8KR+o2gkQIECAAAECBAgQIECAAAECBAgQIECAAAECBAgQaI4CTWIuY6eddoq333475f/666/Hz372s4ydx6xZsyIxA7Dq6d69e7z00kvxySefxEknnRSPP/548q3NN988XnjhhejSpUvGavmhwJ999lmMHDkyxo0bFytXrqx26XrrrRfffvtthfeqe23VglatWsWZZ54Zl112WbRr165B+po9e3bsv//+sWjRomT+Qw89NCZMmBAdO3assZ5evXpFUVFRat348eNj0KBBNe6r74I33ngjdt1119T2HXfcMd566636hqvTPnMZdeKymAABAgQIEGhYgcoD4JXnSa+JiAuqKXFqRPSNiJY7QN6w5yY7AQItRMCQfws5aG0SIECAAAECBAgQIECAAAECBAgQIECAAAECBAgQIECAAAECBAgQIECAAAECBAgQIECAAAECBAgQIECAAAECBAgQIECAAAECBAgQIECAAAECBAgQIECAAAECBAgQIECAAAECBAgQIECAAAECBAgQIECAAAECBAgQIECAAAECBAgQIECAAIH/ClS4QL68vGXeJz948OAYP358hR+KG264IR599NGYNm1aRn5Ytthii3juuedim222yUj8tRV00aJFsf/++8fs2bPTmjI/Pz8OP/zwGDJkSIW4p59+etxyyy1pzdVUg2VlVbma3F3lTfUw1U2AAAECBAgQIECAAAECBAgQIECAAAECBAgQIECAQHMVaBJzGRtssEF88803qTNYsmRJbLjhhhk7k6lTp0afPn1S8RN/fuCBB+L999+P/fbbLz755JPke9tuu228/PLLsdFGG2WsltoEfuONN+Kaa66JRx55JJYuXVqbLVXWJIyPOOKIuOiii2KXXXapV4x0bfryyy9jr732ivfeey8ZslOnTlFcXBxdu3atMUVibuPWW29NrUvMdVx//fU17qvvgq+//rrC+a+//vr1PoO61mAuo65i1hMgQIAAAQINKFB5AHzVPGmHiBgbEb+uprarI+LiBqxZagIECLQYAUP+LeaoNUqAAAECBAgQIECAAAECBAgQIECAAAECBAgQIECAAAECBAgQIECAAAECBAgQIECAAAECBAgQIECAAAECBAgQIECAAAECBAgQIECAAAECBAgQIECAAAECBAgQIECAAAECBAgQIECAAAECBAgQIECAAAECBAgQIECAAAECBAgQIECAAAECBJICFS6gLy+vfB9981eaMmVKHHvssRUaPfXUU2P06NHRu3fvmDZtWsYQJk+eHP369ctY/LUR+PHHH4/DDjss0v2zk5+fH4WFhXH++efH7bffXqGV5uCWjrPJyqpyNbm7ytMBKwYBAgQIECBAgAABAgQIECBAgAABAgQIECBAgAABAgTSJ9Do5zIWLlwYnTp1SnW82Wabxaeffpo+gWoiXX/99TFs2LDUO5dddlmMGDEiZs2aFXvvvXeUlZUl39t9993jlVdeiVatWmW0ntoEX7ZsWcycOTMuuuiieP7551M11rR3nXXWif322y9GjRoV3bp1i3XXXbemLRl/P+G7xx57xBtvvJHMlZ2dHTNmzEh61/Rcc801SYNVz1FHHRW33XZb/OhHP6ppa73fb9++fXz22Wep/Z988kl07Nix3vFqu9FcRm2lrCNAgAABAgQagUDlAfDEPOk+EXFTRHSvpr6BEXF3I6hbCQQIEGgRAob8W8r0/zAAACAASURBVMQxa5IAAQIECBAgQIAAAQIECBAgQIAAAQIECBAgQIAAAQIECBAgQIAAAQIECBAgQIAAAQIECBAgQIAAAQIECBAgQIAAAQIECBAgQIAAAQIECBAgQIAAAQIECBAgQIAAAQIECBAgQIAAAQIECBAgQIAAAQIECBAgQIAAAQIECBAgQIAAAQIECKQEKlxAX15e+T765i21ePHi2HnnnWPhwoWpRnffffeYNWtWlJSURO/evWPatGkZQ+jXr19MnDgxsrOzM5Yjk4ETPy9nnXVWjBs3Lu1p8vPzo7CwMHJzc6Nbt27x6quvpnJ07Ngx3nzzzWjXrl3a8zalgFlZVa4md1d5UzpAtRIgQIAAAQIECBAgQIAAAQIECBAgQIAAAQIECBAg0BIEGv1cxowZM2LvvfdOncUee+wRr7zySsbOZtmyZXHmmWfGnXfemcpx++23xymnnJKc0dh///1Tr/fo0SOmT5+esVrqEzgxazJixIi4+eaba9ye+L3+BRdcEBdeeGG0bdu2xvVrc8E+++wTL730Uiplwr5nz541lnD//ffHySefHF999VVy7U477RSTJ0+OXXbZpca99V2w5557xsyZM1PbE3V37969vuFqvc9cRq2pLCRAgAABAgQaXqDyAPhvI+KmiGhfqbQFEdEnImY0fMkqIECAQMsRMOTfcs5apwQIECBAgAABAgQIECBAgAABAgQIECBAgAABAgQIECBAgAABAgQIECBAgAABAgQIECBAgAABAgQIECBAgAABAgQIECBAgAABAgQIECBAgAABAgQIECBAgAABAgQIECBAgAABAgQIECBAgAABAgQIECBAgAABAgQIECBAgAABAgQIECBAICFQ4QL68vLK99E3b6STTjop/vznP1docvr06dGjR48oKSmJ3r17x7Rp0zKG0LFjx0jk69q1a8ZyZDLwokWLYv/994/Zs2enPU1+fn4UFhZGbm5uPP/887HvvvtWyHHiiSfGhAkT0p63KQXMyqpyNbm7ypvSAaqVAAECBAgQIECAAAECBAgQIECAAAECBAgQIECAAIGWINDo5zLuv//++NWvfpU6i6OPPjoefPDBjJ3NvHnzIvE7/6eeeiqZIzEX8NBDD8VBBx2UnNFIzCGsehLzG4m5isb0rFixIqZMmRKnn356fP311z9Y2kYbbRTjx4+Pfv36RatWrRpTG5GYy3j22WdTNSXse/bsWWONs2bNiuOPPz7eeuut5NpEX08++WQccMABNe6t74I+ffrE1KlTU9vvu+++OOaYY+obrtb7zGXUmspCAgQIECBAoOEFajMAnvgLeJ+IWNLw5aqAAAECLUvAkH/LOm/dEiBAgAABAgQIECBAgAABAgQIECBAgAABAgQIECBAgAABAgQIECBAgAABAgQIECBAgAABAgQIECBAgAABAgQIECBAgAABAgQIECBAgAABAgQIECBAgAABAgQIECBAgAABAgQIECBAgAABAgQIECBAgAABAgQIECBAgAABAgQIECBAgACBChfQl5fX5j765oH26KOPxhFHHFGhmSuvvDIuvfTS5GslJSXRu3fvmDZtWq0b3njjjaNDhw4xZ86cWu+ZNGlSHHfccbVe35gWPvLII3HkkUdmpKT8/PwoLCyM3NzcZPxRo0bF8OHDK+RK5D/88MMzkr8pBM3KqnI1ubvKm8LBqZEAAQIECBAgQIAAAQIECBAgQIAAAQIECBAgQIAAgZYk0OjnMsaMGRPnnXde6kzOOuusGDt2bMbO6OWXX45DDjkkvvjii2SO7t27x9133x3bbbddzJgxI3r06BErVqxIvtetW7dIrG/VqlXG6qlt4ERNifqGDBmS/G9ZWVmttmZnZ8fee+8dN9xwQ7LXxtDLypUrk7XMnDkz2UPr1q3jhRdeiL322qvGnpYtW5ac1SgqKkqtzfTsy9lnnx0333xzKt+NN94Y5557bo21rukCcxlrKmg/AQIECBAgsBYFahoAHxcRZ67FeqQiQIAAge8JGPL340CAAAECBAgQIECAAAECBAgQIECAAAECBAgQIECAAAECBAgQIECAAAECBAgQIECAAAECBAgQIECAAAECBAgQIECAAAECBAgQIECAAAECBAgQIECAAAECBAgQIECAAAECBAgQIECAAAECBAgQIECAAAECBAgQIECAAAECBAgQIECAAAECBFqWQIUL6MvLa7qPvvng7LbbbvH666+nGvr5z38ezz//fOr7kpKS6N27d0ybNq3WTXfp0iWOPfbYuPbaa2u9p2/fvjFlypTIzs6u9Z7GsDDxs3LSSSfFX/7ylxrLycrKirr+bOXn50dhYWHk5uam4vfo0SNeeOGF1Pe77rprvPbaazXmb64LEq6VHneVN9fD1hcBAgQIECBAgAABAgQIECBAgAABAgQIECBAgAABAk1VoNHPZQwZMiRGjx6d8k3MPAwbNixj3lOnTo0+ffqk4ifmJiZOnBjrrbdevPnmm5GYDfj666+T72+//fbx8ssvV5gdyFhhPxD4jTfeiFtuuSXuu++++Pzzz6usTMw2JGpNPO+8804sXbq0ypp27drFcccdF6eeemrstNNODdFGKmfCd6+99oo5c+YkX9too42SMzO1ret3v/tdTJgwIRVv5MiRMXz48Iz1dN1118UFF1yQin/++efHDTfckLF8qwKby8g4sQQECBAgQIBA+gR+aAD8zIgYl75UIhEgQIBAXQUM+ddVzHoCBAgQIECAAAECBAgQIECAAAECBAgQIECAAAECBAgQIECAAAECBAgQIECAAAECBAgQIECAAAECBAgQIECAAAECBAgQIECAAAECBAgQIECAAAECBAgQIECAAAECBAgQIECAAAECBAgQIECAAAECBAgQIECAAAECBAgQIECAAAECBAgQINC0BSpcQF9e/kP30TftRr9f/ejRo2PIkCEVGpo2bVr07Nkz9VpJSUn07t07Eq/X9unSpUtMmDAhfv3rX8fnn39eq20dO3aM6dOnR9euXWu1vrEs+vDDD2O//faLBQsW1FjSPvvsEx999FEsXLiwxrWrFuTn50dhYWHk5uam9jz77LOReP37zw033BDnn39+reM2p4VZWVWuJndXeXM6YL0QIECAAAECBAgQIECAAAECBAgQIECAAAECBAgQINAcBBr9XMZvf/vbmDx5csp60qRJcdxxx2XMfvz48TF48OBU/MT8xvXXX5/8/v3334+DDz44OWOQeBJzGE8//XT8+Mc/zlg9PxT4m2++ibFjx8aoUaNi6dKl1S7de++946qrrkrNMyTmTK688sp45plnql3fvn375JzD2WefHeutt16D9PXee+/FgQceGPPmzUvm32abbeLJJ5+s9ezKyJEj4/LLL0/Vfuyxx8b/+T//J2O93HPPPdG/f/+1lm9VInMZGTtSgQkQIECAAIH0C1Q3AP51RBwdEU+lP52IBAgQIFAXAUP+ddGylgABAgQIECBAgAABAgQIECBAgAABAgQIECBAgAABAgQIECBAgAABAgQIECBAgAABAgQIECBAgAABAgQIECBAgAABAgQIECBAgAABAgQIECBAgAABAgQIECBAgAABAgQIECBAgAABAgQIECBAgAABAgQIECBAgAABAgQIECBAgAABAgQINH2BChfQl5dXdx9902/y+x189dVXsfXWW8eXX36Zennw4MExbty4Co2WlJRE7969Y9q0abUG6NKlSzzzzDNx5plnxt/+9rda75s0aVIcd9xxtV7fGBZOmTIljj322FqVkrC99tprY+7cubVan1iUn58fhYWFkZubW2HPGWecEbfcckvqtY033jg++uijaNu2ba1jN5eFWVlVriZ3V3lzOVx9ECBAgAABAgQIECBAgAABAgQIECBAgAABAgQIECDQXAQa/VzG/vvvX2E24qmnnooDDzwwY/6JGY3x48en4if+PGjQoOT3ixYtihNPPDEee+yx5PebbbZZTJw4MX7xi19krJ7qApeVlSVnE0aPHr3aWYeE2/Dhw1drlZgfueiii+LFF1+stvbEjMmQIUMi4dG6deu12l/Cd8CAAbF48eJk3sMOOywmTJgQHTp0qFUd9957b/zmN79JrT3ooIPiySefrNXe+ix6+umnI5Fj1ZOYKUn4Zvoxl5FpYfEJECBAgACBNApUHgCfERF9ImJBGnMIRYAAAQL1FDDkX0842wgQIECAAAECBAgQIECAAAECBAgQIECAAAECBAgQIECAAAECBAgQIECAAAECBAgQIECAAAECBAgQIECAAAECBAgQIECAAAECBAgQIECAAAECBAgQIECAAAECBAgQIECAAAECBAgQIECAAAECBAgQIECAAAECBAgQIECAAAECBAgQIECAQBMVqHABfXl55fvom2hXP1D2xRdfHFdffXVqRW5ubnzwwQfRvn37CrtKSkqid+/eMW3atFojdOnSJV588cV45JFHYtCgQbXe17dv35gyZUpkZ2fXek9DLiwrK4sBAwYka67p2X777WPy5Mlx5JFHxty5c2tanno/Pz8/CgsLI3E+338+/fTT6Nq1ayTOZ9Vz0UUXxVVXXVXr2M1lYVZWlavJ3VXeXA5XHwQIECBAgAABAgQIECBAgAABAgQIECBAgAABAgQINBeBRj+Xkfi9/pw5c1Leb7/9duywww4Z8z/88MOT8wCrnscffzwOOeSQ5LdLliyJ3//+9/GnP/0p+f0666wTo0aNimHDhmWsnu8HXrp0aTzxxBNxww03JOc/qpuj2WWXXWLo0KHxm9/8Jtq0afODdZWWlsakSZPixhtvjHfeeadKvMTv/bt3757s+YgjjoicnJy10ufIkSPjyiuvjMT8R+IZPHhwXHvttVVmNFZXzPTp0yMvLy/1dsLkqaeeqjJ7k65mEnY77rhjKtx2220Xs2fPTlf41cYxl5FxYgkIECBAgACB9Al8/98dd0fEwPSFFokAAQIE1lTAkP+aCtpPgAABAgQIECBAgAABAgQIECBAgAABAgQIECBAgAABAgQIECBAgAABAgQIECBAgAABAgQIECBAgAABAgQIECBAgAABAgQIECBAgAABAgQIECBAgAABAgQIECBAgAABAgQIECBAgAABAgQIECBAgAABAgQIECBAgAABAgQIECBAgAABAgSalsD3L6CP8vIK3zatTmpR7aJFi6Jz585RVlaWWn311VfHhRdeWGV3SUlJ9O7dO6ZNm1aLyP9vSZcuXeLFF1+ML7/8MvLy8uLzzz+v1d6OHTvG9OnTo2vXrrVa39CLPvzww9hvv/1iwYIFNZZyxhlnxEUXXRQ9evSIuXPn1rh+1YL8/PwoLCyM3NzcKnuuueaaZMxVT3Z2dsyfPz86dOhQ6/jNYWFWVpWryd1V3hwOVg8ECBAgQIAAAQIECBAgQIAAAQIECBAgQIAAAQIECDQngUY/l7HxxhvHV199lTJPzDpssskmGTmDxLxGYt4gMVuReFq1ahWvvvpq/OxnP0vlu/baayvMcRx22GHxv//7vxmpZ1XQxLxMoo5LLrkknn322fjmm2+q5EvMJJx55pkxcODA2HLLLetUz0cffRSTJ0+OsWPHxsKFC6vszcnJiUMOOSRGjhwZu+yyS1QzD1CnfD+0ONHrwQcfHE8//XRq2ZgxY+Kcc86pdY7Zs2fHz3/+8+R8TOJJzL1MmDAhDj300FrHqMvCL774IjbddNPUlrZt26Zy1yVOXdeay6irmPUECBAgQIBAAwqs+nfHxRFxdQPWITUBAgQIVCNgyN+PBQECBAgQIECAAAECBAgQIECAAAECBAgQIECAAAECBAgQIECAAAECBAgQIECAAAECBAgQIECAAAECBAgQIECAAAECBAgQIECAAAECBAgQIECAAAECBAgQIECAAAECBAgQIECAAAECBAgQIECAAAECBAgQIECAAAECBAgQIECAAAECBAgQaFkCqy6gT3ZdXl7h22YncfHFF8fVV1+d6qtz584xb968avssKSmJ3r17x7Rp02rt0KVLl3jxxRejffv20a9fv3jggQdqvXfSpElx3HHH1Xp9Qy685557on///jWWkJWVFX/7299i1113jX322Sfmzp1b455VC/Lz86OwsDByc3Or3bPlllvG/PnzU+9ddNFFcdVVV9U6fnNYmPCt9LirvDkcrB4IECBAgAABAgQIECBAgAABAgQIECBAgAABAgQIEGhOAo16LuPbb7+N9ddfP+W97rrrRmlpacb8Z8yYkZyNeO+995I5Nttss0i8ts0226RyPvPMM3HAAQekvm/btm38+9//rlBnOgtcsGBBjBo1Ku64445YsWJFldDrrbdeDBw4MK644oro0KHDGqVO9DFy5Mi4++67I2Ff+VlnnXVi8ODBMWzYsNh8883XKNfqNi9dujQZe8mSJRXME3MatX0WLVqUnBt58sknk1vatGmTnMf5/e9/X9sQdV6Xk5MTy5YtS+375ptvInE2mXzMZWRSV2wCBAgQIEAgzQKJf3f0iYipaY4rHAECBAikQcCQfxoQhSBAgAABAgQIECBAgAABAgQIECBAgAABAgQIECBAgAABAgQIECBAgAABAgQIECBAgAABAgQIECBAgAABAgQIECBAgAABAgQIECBAgAABAgQIECBAgAABAgQIECBAgAABAgQIECBAgAABAgQIECBAgAABAgQIECBAgAABAgQIECBAgAABAk1IIHEBfeopL6/wbRNqo+ZSly5dGh07doySkpLU4htvvDHOPffcajcn1vXu3TumTZtWc/D/rujSpUu8+OKL0alTp7jnnnuif//+td7bt2/fmDJlSmRnZ9d6T0MsLCsri379+sUDDzxQY/odd9wx6bd8+fLYZ599Yu7cuTXuWbUgPz8/CgsLIzc3t9o9Y8aMifPOOy/1XmLdwoULY4MNNqh1jqa+MCurytXk7ipv6oeqfgIECBAgQIAAAQIECBAgQIAAAQIECBAgQIAAAQIEmptAo57LSPwef6uttkqZd+7cOebNm5exM7jvvvvi9NNPj8WLFydzJOYyJk6cGBtvvHEqZ2LGIDF3sWpN4o0nnngievXqlda6Fi1aFGPHjo3E/ME333xTJXabNm3i2GOPjYsvvji23XbbtOaeM2dOXH311TF58uT47rvvqsTecMMN4+yzz46zzjorOnTokNbcCctf/OIXqZibb755fPzxx3WaVyktLY2LLrooabfqOfPMM+Pmm29Oa63fD7blllvG/PnzUy8lak7M6WTyMZeRSV2xCRAgQIAAgTQLbB8Rs9McUzgCBAgQSJOAIf80QQpDgAABAgQIECBAgAABAgQIECBAgAABAgQIECBAgAABAgQIECBAgAABAgQIECBAgAABAgQIECBAgAABAgQIECBAgAABAgQIECBAgAABAgQIECBAgAABAgQIECBAgAABAgQIECBAgAABAgQIECBAgAABAgQIECBAgAABAgQIECBAgAABAgSaiED59+ssL6/wbRNpoXZljh49OoYMGZJa3LFjx/jkk09Wu7mkpCR69+4d06ZNq12CiOjSpUu8+OKL0alTp/jggw9i3333jYULF9Zqf6Ke6dOnR9euXWu1vqEWvfPOO5GXlxeff/55jSWcddZZMXbs2KTzPvvsE3Pnzq1xz6oF+fn5UVhYGLm5uavdk3D+vu8NN9wQ559/fq1zNPWFWVlVriZ3V3lTP1T1EyBAgAABAgQIECBAgAABAgQIECBAgAABAgQIECDQ3AQa9VzGrFmzYo899kiZ77777pF4LVPPiBEj4oorrkiFv+SSS+Kyyy6LNm3aVEh57LHHxpQpU1KvDRo0KP74xz9G69at17i0pUuXxh133BF33nlnvPXWW9XG++Uvfxmnn356/OIXv0hLzuqSlJWVxRNPPJHs6/HHH6+2jp122ilOPvnkOOWUU2KDDTZY495XrFgRZ5xxRtx2222pWIn4CY+6PuPHj4/Bgwenth188MFRVFRU1zC1Xt+tW7d49dVXU+tnzpwZidcy+ZjLyKSu2AQIECBAgAABAgQIEGg5Aob8W85Z65QAAQIECBAgQIAAAQIECBAgQIAAAQIECBAgQIAAAQIECBAgQIAAAQIECBAgQIAAAQIECBAgQIAAAQIECBAgQIAAAQIECBAgQIAAAQIECBAgQIAAAQIECBAgQIAAAQIECBAgQIAAAQIECBAgQIAAAQIECBAgQIAAAQIECBAgQIAAAQIECCQEyr/PUF5e4dtmJbT99tvHnDlzUj1deeWVcemll662x5KSkujdu3dMmzat1g5dunSJF198MTp16hRlZWXRr1+/eOCBB2q9f9KkSXHcccfVen1DLLztttti0KBBNabOzs6Of/zjH5GXlxeffPJJ7LPPPjF37twa961akJ+fH4WFhZGbm7vaPaNGjYrhw4en3t9uu+1i9uzZtc7R1BdmZVW5mtxd5U39UNVPgAABAgQIECBAgAABAgQIECBAgAABAgQIECBAgEBzE2jUcxl///vf45BDDkmZFxQUROK1TD3HHntsTJkyJRV+4sSJ0b9//yrpEvMCffv2je+++y75Xtu2beP555+PHXfcsd6lJWIVFxdHYl7k2WefjZUrV1aJtdlmm8VVV12VnPfYcMMN652rLhu/+uqrSDiMGDEiPvvssypbW7VqFT179kzORyRmMNq0aVOX8BXWvvXWW7HvvvtGImfiWXfddeOxxx6LAw44oM4xEzMhBx54YGrfT3/60/jXv/5V5zi13dCrV68oKipKLX/iiSci8VomH3MZmdQVmwABAgQIECBAgAABAi1HwJB/yzlrnRIgQIAAAQIECBAgQIAAAQIECBAgQIAAAQIECBAgQIAAAQIECBAgQIAAAQIECBAgQIAAAQIECBAgQIAAAQIECBAgQIAAAQIECBAgQOD/Y+/Oo+SsyoSBPw0JJFiQEMNSEkpEHQlBPwFHSlkKRNKYKUDg+yTIOigQIPFzQUUWQVmEAeEcwpIAo2wjYTTEwRIJawrCR+GwzAwkwAwDYxEoDFsCxRZC6jtvn9N1uglQbyfd2pX+3b/6fft5nvfe373/1XPOJUCAAAECBAgQIECAAAECBAgQIECAAAECBAgQIECAAAECBAgQIECAAAECBAgQIECAAAECBAgQIEAgEWj0ZGg0ej2uMUK/+93vYu+99+61nsWLF8dGG230vmus1+tRLBajXC6ndsjlclGpVCKbzXbl/NM//VMcfPDBqfP333//mDVrVgwbNix1zl8y8I033oh999035s6d2/Kzn/vc5+KWW26JDTfcMGq1WuTz+ahWqy3zugMKhUKUSqXIZDLvm/P888/Hxhtv3Ov/N954Y+y1116pv9POgR0dK11N7q7ydt5QcydAgAABAgQIECBAgAABAgQIECBAgAABAgQIECBAYE0UGNR9GUmPwoEHHth0P+CAA7r6FgZqJL0D9913X7N80mOxww47rPS5pD/hE5/4RDz77LPN/02ZMiUuuuiiWHvttfs8vX//93+PH//4x119CCtWrFgpf/To0V3/P/bYY2Pdddftc/3+SHjzzTfj0ksvjZ/+9KexZMmSlUqutdZasd9++8WZZ54Zf/M3f9PnT77zzjtd67vsssuauUmfyxNPPBHDhw/vc72nn346tthii6bn2LFj47HHHosPf/jDfa6VJmHy5Mlx/fXXN0Ovu+66SN4N5NCXMZC6ahMgQIAAAQIECBAgQGDoCGjyHzp7baUECBAgQIAAAQIECBAgQIAAAQIECBAgQIAAAQIECBAgQIAAAQIECBAgQIAAAQIECBAgQIAAAQIECBAgQIAAAQIECBAgQIAAAQIECBAgQIAAAQIECBAgQIAAAQIECBAgQIAAAQIECBAgQIAAAQIECBAgQIAAAQIECBAgQIAAAQIECBAgQCARaPRkaDR6Pa4xQgcccED88z//c3M9RxxxRPzjP/7jB66vXq9HsViMcrmc2iGXy0WlUolsNtuV89RTT8XOO+8czzzzTKoam266adxzzz2x5ZZbpor/Swc98sgjXetZsmRJy0+feuqpcdppp3XF1Wq1yOfzUa1WW+Z1BxQKhSiVSpHJZD4w5xvf+Eb84he/aMZ87Wtfi+uvvz71d9o5sKNjpavJ3VXezhtq7gQIECBAgAABAgQIECBAgAABAgQIECBAgAABAgQIrIkCg7ov45JLLonjjjuu6X7MMcdE8m4gxvLly+MjH/lIPP/8813lhw0b1tVPMHbs2Pf83PTp0+Nb3/pW838bbLBB/OY3v4k99tgj9fQeffTROP/88+Oaa66Jt956a6W8MWPGxJQpU+I73/nO+84j9cf6KfCFF16ICy64IGbMmBEvvfTSSlVHjBgRhx12WHz729+OrbbaKvVXkx6MyZMnx2uvvdbMufjii+PYY49NXaNnYNJXs8UWW8SLL77Y9Xr99dePW265pas/ZCBGMs9LL720X+aedn76MtJKiSNAgAABAgQIECBAgACBDxLQ5O98ECBAgAABAgQIECBAgAABAgQIECBAgAABAgQIECBAgAABAgQIECBAgAABAgQIECBAgAABAgQIECBAgAABAgQIECBAgAABAgQIECBAgAABAgQIECBAgAABAgQIECBAgAABAgQIECBAgAABAgQIECBAgAABAgQIECBAgAABAgQIECBAgACBoSXQ6LncRqPX4xoh8eKLL8bYsWN7raVcLscuu+zygeur1+tRLBYjiU07crlcVCqVyGazXSnLly+PQw45JGbNmpW2RFx77bVx0EEHpY7/SwZedNFFMW3atJafXGeddWLevHnxhS98oSu2VqtFPp+ParXaMrc7oFAoRKlUikwm84E5d911VySxPccLL7wQH/7wh1N/q10DOzpWuprcXeXtupnmTYAAAQIECBAgQIAAAQIECBAgQIAAAQIECBAgQIDAmiowqPsylT670gAAIABJREFUzjrrrDjppJOa9j/60Y8ieTcQI+kd+NSnPhWvvvpqV/mkt+Kpp56Kdddd9z0/l8QdfvjhccMNNzT//8lPfjJuueWW2GKLLT5win/+859j5syZcfHFF8fixYtXit1ggw3i//yf/xPJerfccst4j9/fB4Igdc2kf+fJJ5+Mn/3sZ/HrX/86XnnllZVyN95445g6dWocddRRsckmm3xg7cR599137/LuHvvvv39ceeWVLfsy3q/wW2+9FV/84hfjwQcf7ApJekUuvfTSOOKII1Kvsy+BJ554YpdH9zjzzDMjeTeQQ1/GQOqqTYAAAQIECBAgQIAAgaEjoMl/6Oy1lRIgQIAAAQIECBAgQIAAAQIECBAgQIAAAQIECBAgQIAAAQIECBAgQIAAAQIECBAgQIAAAQIECBAgQIAAAQIECBAgQIAAAQIECBAgQIAAAQIECBAgQIAAAQIECBAgQIAAAQIECBAgQIAAAQIECBAgQIAAAQIECBAgQIAAAQIECBAgQIAAgUSg0ZOh0ej1uEYIzZw5M6ZMmdJcy6c//en4j//4j5Zrq9frUSwWo1wut4ztDsjlclGpVCKbzTZzZs2aFQceeGDqGvvvv38kOcOGDUud85cIfOONN2LfffeNuXPntvzcDjvs0BU3atSortharRb5fD6q1WrL3O6AQqEQpVIpMplMy5zPfOYz8fDDDzfjLr300l573rJAmwZ0dKx0Nbm7ytt0L02bAAECBAgQIECAAAECBAgQIECAAAECBAgQIECAAIE1VmBQ92X84Ac/iHPPPbeJf84550TybiDGnXfeGV/5ylfirbfe6iq/0047xbx582Lttdd+38/df//98eUvfzmWLl3ajNlss83iiiuuiM7Oznj37+Zvvvlm/OIXv4jLLrss/v3f/32lumuttVbstddeMW3atNh9990HYpn9XvP222+P6dOnx+9+97tYsWLFSvU/+9nPxjHHHBOHHnpojBgxotf/k/ikf+PII4+MZ555pvm/0aNHR1J3u+22W+X5vvPOO/GNb3wjrrrqqmaNqVOnxoUXXrjSvqzyR3ok/sM//EP88Ic/bL75/ve/H8m7gRz6MgZSV20CBAgQIECAAAECBAgMHQFN/kNnr62UAAECBAgQIECAAAECBAgQIECAAAECBAgQIECAAAECBAgQIECAAAECBAgQIECAAAECBAgQIECAAAECBAgQIECAAAECBAgQIECAAAECBAgQIECAAAECBAgQIECAAAECBAgQIECAAAECBAgQIECAAAECBAgQIECAAAECBAgQIECAAAECBAgkAo2eDI1Gr8c1QqizszNuueWW5lpOP/30OPnkk1uurV6vR7FYjHK53DK2OyCXy0WlUolsNtvMeeqpp2LnnXeOZ555JlWdTTfdNO65557YcsstU8X/pYIeeOCB2GWXXeL1119v+cmzzz47fvjDHzbjarVa5PP5qFarLXO7AwqFQpRKpchkMi1zzjjjjDjllFOacRMnToy5c+e2zGv3gI6Ola4md1d5u2+q+RMgQIAAAQIECBAgQIAAAQIECBAgQIAAAQIECBAgsKYJDOq+jKOPPjouu+yypvmMGTMiedffI+lHOf/88+MHP/hBrFixIpLfu4888shIvvcev333+vy5557blddzrL322l29H9/5zndi1KhRkfR43HTTTXHqqafGY4899p7TnzBhQlxwwQWxxx579Pfy/iL1br311q71Lliw4H3X9+Mf/zgmTZrU1WuxdOnSLvMzzzwz3nnnnV45l1xySRxzzDGrPe/p06fHd7/73Vi+fHlXrZ122inuuOOOGD58+GrXfneBmTNnxpQpU5qvjzrqqEjeDeTQlzGQumoTIECAAAECBAgQIEBg6Aho8h86e22lBAgQIECAAAECBAgQIECAAAECBAgQIECAAAECBAgQIECAAAECBAgQIECAAAECBAgQIECAAAECBAgQIECAAAECBAgQIECAAAECBAgQIECAAAECBAgQIECAAAECBAgQIECAAAECBAgQIECAAAECBAgQIECAAAECBAgQIECAAAECBAgQIEAgEWj0ZGg0ej22vdCLL74YY8eO7bWOBQsWxNZbb91ybfV6PYrFYpTL5Zax3QG5XC4qlUpks9lmzvLly+OQQw6JWbNmpa5z7bXXxkEHHZQ6/i8ReM4558QJJ5zQ8lPrrbde3HXXXbH99ts3Y2u1WuTz+ahWqy3zuwMKhUKUSqXIZDItcxYuXBgTJkzoFffCCy/Ehz/84Za57RzQ0bHS1eTuKm/nDTV3AgQIECBAgAABAgQIECBAgAABAgQIECBAgAABAgTWRIFB3Zfx9a9/Pa677rqm+69+9as48MAD+30fli1bFkceeWRcffXVXbXXXXfduPDCC+Ooo45K9a0f/ehHcfbZZ68Um/QojBs3LhYvXhxLly6N9+p7+Zu/+Zv48Y9/HPvss0+qHoRUE/orBSVrvOGGG7os/vM//3OlWSR9BKNGjYqNN944Fi1aFK+//vpKMYnlWWed1S8ruP3227tcX3vtta56m222WTzxxBMxYsSIfqnfs0hyTpPz2j2Sc5qc14Ec+jIGUldtAgQIECBAgAABAgQIDB0BTf5DZ6+tlAABAgQIECBAgAABAgQIECBAgAABAgQIECBAgAABAgQIECBAgAABAgQIECBAgAABAgQIECBAgAABAgQIECBAgAABAgQIECBAgAABAgQIECBAgAABAgQIECBAgAABAgQIECBAgAABAgQIECBAgAABAgQIECBAgAABAgQIECBAgAABAgQIJAKNngyNRq/Hthe69tpr45BDDmmuY9ttt40HH3ww1brq9XoUi8Uol8up4pOgXC4XlUolstlsr5wbb7wx9tlnn9R19t9//5g1a1YMGzYsdc5ABi5dujQ6Ozvjvvvua/mZJG7OnDkxcuTIZmytVot8Ph/VarVlfndAoVCIUqkUmUwmVc52220XDz30UDP2mmuuiYMPPjhVbrsGdXSsdDW5u8rbdTPNmwABAgQIECBAgAABAgQIECBAgAABAgQIECBAgACBNVVgUPdl7LXXXl2/zXePpL8hedff47XXXosvfOEL8fDDD3eVHjVqVNx+++2x/fbbp/7UueeeGz/72c/i5ZdfTpUzevTo+OpXvxqnn356jBs3LlVOuwQtWrQoTj755PiXf/mXWLJkSappb7jhhnHiiSfG8ccfnyo+TdDixYtj/Pjx8dJLL3WFDx8+PJ5++unYZJNN0qT3KeZ3v/td7L333s2cpKcneTeQQ1/GQOqqTYAAAQIECBAgQIAAgaEjoMl/6Oy1lRIgQIAAAQIECBAgQIAAAQIECBAgQIAAAQIECBAgQIAAAQIECBAgQIAAAQIECBAgQIAAAQIECBAgQIAAAQIECBAgQIAAAQIECBAgQIAAAQIECBAgQIAAAQIECBAgQIAAAQIECBAgQIAAAQIECBAgQIAAAQIECBAgQIAAAQIECBAgQIAAgUSg0ZOh0ej12PZChx12WFx99dXNdZx44olx5plnplpXvV6PYrEY5XI5VXwSlMvlolKpRDab7ZXzzDPPxI477hh/+tOfUtUaM2ZMzJ8/P8aPH58qfqCD7r333th1111j2bJlLT81ffr0mDp1aq+4Wq0W+Xw+qtVqy/zugEKhEKVSKTKZTKqck08+udfeHnrooXHVVVelym3XoI6Ola4md1d5u26meRMgQIAAAQIECBAgQIAAAQIECBAgQIAAAQIECBAgsKYKDOq+jN122y3mzZvXtL/jjjsiedffY8mSJfHRj340Xnnlla7SSV/FggULYsMNN+zTp5KejGOOOSb+7d/+7QPzvvzlL8dZZ50Vf/u3f9un+u0W/Mc//jGSXpjbb7/9A6f+2c9+NmbMmBE77LBDvy5xxYoV8clPfjKefPLJZt0HH3wwtt122379TlLszjvvjC996UvNukkfS/JuIIe+jIHUVZsAAQIECBAgQIAAAQJDR0CT/9DZayslQIAAAQIECBAgQIAAAQIECBAgQIAAAQIECBAgQIAAAQIECBAgQIAAAQIECBAgQIAAAQIECBAgQIAAAQIECBAgQIAAAQIECBAgQIAAAQIECBAgQIAAAQIECBAgQIAAAQIECBAgQIAAAQIECBAgQIAAAQIECBAgQIAAAQIECBAgQIAAAQKJQKMnQ6PR67HthTbffPNYtGhRcx3lcjl22WWXVOuq1+tRLBYjyUk7crlcVCqVyGazvVIS1yOOOCKuvPLKtKVixowZcfTRR6eOH8jA0047LX7yk5+0/MSYMWNi/vz5MX78+F6xtVot8vl8VKvVljW6AwqFQpRKpchkMqly7rrrrkhyuse4cePi6aefTpXbrkEdHStdTe6u8nbdTPMmQIAAAQIECBAgQIAAAQIECBAgQIAAAQIECBAgQGBNFRjUfRk77LBD/PGPf2za33ffffH5z3++3/fiT3/6U3zsYx+L7r6UrbbaKhYuXBjv8bt3y28vW7asq4fhkksuiSVLljTjR44cGRMmTIhp06bFoYce2rLOmhRw9dVXx4UXXthl+sYbbzSXtuGGG8axxx4bp556agwfPnxAlpz0aiQ9G91j1qxZccABB/T7t5JzmpzX7pGc0+S8DuTQlzGQumoTIECAAAECBAgQIEBg6Aho8h86e22lBAgQIECAAAECBAgQIECAAAECBAgQIECAAAECBAgQIECAAAECBAgQIECAAAECBAgQIECAAAECBAgQIECAAAECBAgQIECAAAECBAgQIECAAAECBAgQIECAAAECBAgQIECAAAECBAgQIECAAAECBAgQIECAAAECBAgQIECAAAECBAgQIEAgEWj0ZGg0ej22tdDChQtjwoQJzTVkMpl49dVXU6+pXq9HsViMcrmcOieXy0WlUolsNrtSzo033hj77LNP6lqTJk2K2bNnx4gRI1LnDETg0qVLo7OzM+67776W5d9vzrVaLfL5fFSr1ZY1ugMKhUKUSqVI9i3tWH/99SPZt+6xYMGC2HrrrdOmt11cR8dKV5O7q7ztdtGECRAgQIAAAQIECBAgQIAAAQIECBAgQIAAAQIECBBYwwUGdV/Gpz/96XjkkUeaW/Dwww/HNtts0+9bMnfu3Nhzzz2bdSdOnBjJu9UZS5YsiaQf4bXXXosPfehDMWrUqBgzZsxfvc9idda0OrlvvvlmvPTSS5H0eXSbJP0ro0ePXp2yLXOPOOKI+OUvf9mMO/nkk+PHP/5xDB8+vGVuXwKSc5qc1+6RnNPkvA7k0JcxkLpqEyBAgAABAgQIECBAYOgIaPIfOnttpQQIECBAgAABAgQIECBAgAABAgQIECBAgAABAgQIECBAgAABAgQIECBAgAABAgQIECBAgAABAgQIECBAgAABAgQIECBAgAABAgQIECBAgAABAgQIECBAgAABAgQIECBAgAABAgQIECBAgAABAgQIECBAgAABAgQIECBAgAABAgQIECBAIBFo9GRoNHo9trXQFVdcEUceeWRzDV/5ylfipptuSr2mer0exWIxyuVy6pxcLheVSiWy2exKOX/+859j1113jcceeyxVvTFjxsT8+fNj/PjxqeIHKiiZw2677RbLly9v+Ylrr702DjrooJXiarVa5PP5qFarLWt0BxQKhSiVSpHJZFLnTJo0Kf7whz804y+//PL45je/mTq/3QI7Ola6mtxd5e22ieZLgAABAgQIECBAgAABAgQIECBAgAABAgQIECBAgMCaLjCo+zI+8YlPxH//93839+CJJ56Ij3/84/2+J5deemkce+yxzbrTpk2LCy+8sN+/o+BfXuCMM86IU045pfnhr33tazFz5swYPXp0v04mOafJee0eyTlNzutADn0ZA6mrNgECBAgQIECAAAECBIaOgCb/obPXVkqAAAECBAgQIECAAAECBAgQIECAAAECBAgQIECAAAECBAgQIECAAAECBAgQIECAAAECBAgQIECAAAECBAgQIECAAAECBAgQIECAAAECBAgQIECAAAECBAgQIECAAAECBAgQIECAAAECBAgQIECAAAECBAgQIECAAAECBAgQIECAAAECBBKBRk+GRqPXY1sLHXXUUXH55Zc313D66afHySefnHpN9Xo9isVilMvl1Dm5XC4qlUpks9mVchLbadOmxcUXX5y63owZM+Loo49OHT8QgSeddFKcddZZLUtvuummcc8998SWW265UmytVot8Ph/VarVlne6AQqEQpVIpMplM6pwzzjgjTjnllGb8kUceGZdddlnq/HYL7OhY6Wpyd5W32yaaLwECBAgQIECAAAECBAgQIECAAAECBAgQIECAAAECa7rAoO7LGDduXDzzzDPNPVi0aFFsttlm/b4nSb/ERRdd1Kx7wQUXxLe//e1+/46Cf3mB3/zmN3HMMcfECy+80PXxzTffPO66667YYost+nUyyTlNzmv3SM5pcl4HcujLGEhdtQkQIECAAAECBAgQIDB0BDT5D529tlICBAgQIECAAAECBAgQIECAAAECBAgQIECAAAECBAgQIECAAAECBAgQIECAAAECBAgQIECAAAECBAgQIECAAAECBAgQIECAAAECBAgQIECAAAECBAgQIECAAAECBAgQIECAAAECBAgQIECAAAECBAgQIECAAAECBAgQIECAAAECBAgQIJAINHoyNBq9Htta6HOf+1w88MADzTXcfPPN0dnZmXpN9Xo9isVilMvl1Dm5XC4qlUpks9n3zEnmMGnSpEjrnMTOnj07RowYkXoO/Rn4wgsvRKFQiIULF7YsO3ny5Ljmmmti2LBhK8XWarXI5/NRrVZb1ukOSL5bKpUik8mkzpk7d27sueeezfjtt98+7r///tT57RbY0bHS1eTuKm+3TTRfAgQIECBAgAABAgQIECBAgAABAgQIECBAgAABAgTWdIFB3Zex0UYbRdIb0D2ef/75GDt2bL/uybPPPhuHH3543HrrrV11N9lkk7j88stjr7326tfvKPbXEXjyySe7emEef/zxrgkkvQz/+q//GknPRn+O5Jwm57V7JOc0Oa8DOfRlDKSu2gQIECBAgAABAgQIEBg6Apr8h85eWykBAgQIECBAgAABAgQIECBAgAABAgQIECBAgAABAgQIECBAgAABAgQIECBAgAABAgQIECBAgAABAgQIECBAgAABAgQIECBAgAABAgQIECBAgAABAgQIECBAgAABAgQIECBAgAABAgQIECBAgAABAgQIECBAgAABAgQIECBAgAABAgQIEEgEGj0ZGo1ej20tNHz48Fi+fHlzDYsXL46NNtoo9Zrq9XoUi8Uol8upc3K5XFQqlchms++Z8+c//zl23XXXeOyxx1LVHDNmTMyfPz/Gjx+fKr6/g2677baYOHFipDkX1113XUyePPk9p1Cr1SKfz0e1Wk09xUKhEKVSKTKZTOqc559/PjbeeONm/LBhw+Ltt99Ond9ugR0dK11N7q7ydttE8yVAgAABAgQIECBAgAABAgQIECBAgAABAgQIECBAYE0XGNR9GaNGjYpXXnmluQdLliyJ5F1/jocffjj23nvv+J//+Z+usp/5zGfiN7/5TXzyk5/sz8+o9VcSSHpKkl6Yu+66qzmDm2++OTo7O/t1RkuXLo3Ro0c3a26wwQaRvBvIoS9jIHXVJkCAAAECBAgQIECAwNAR0OQ/dPbaSgkQIECAAAECBAgQIECAAAECBAgQIECAAAECBAgQIECAAAECBAgQIECAAAECBAgQIECAAAECBAgQIECAAAECBAgQIECAAAECBAgQIECAAAECBAgQIECAAAECBAgQIECAAAECBAgQIECAAAECBAgQIECAAAECBAgQIECAAAECBAgQIECAQCLQ6MnQaPR6bFuhhQsXxoQJE5rzHzduXDz99NN9Wk+9Xo9isRjlcjl1Xi6Xi0qlEtls9j1zEt9p06bFxRdfnLrmjBkz4uijj04d35+B3/rWt2L69OktS2622WZx9913x8c+9rH3jK3VapHP56Narbas1R1QKBSiVCpFJpNJnZMEbr755rFo0aJmzoIFC2LrrbfuU412Ce7oWOlqcneVt8vmmScBAgQIECBAgAABAgQIECBAgAABAgQIECBAgAABAkNFYFD3ZXzoQx+K119/vbkXr732Wqy33nr9ujd33HFH7L777s2anZ2dcfPNN/frNxT76wpMnjw5rr/++uYkzj///PjOd77Tr5NKzmlyXrtHck6T8zqQQ1/GQOqqTYAAAQIECBAgQIAAgaEjoMl/6Oy1lRIgQIAAAQIECBAgQIAAAQIECBAgQIAAAQIECBAgQIAAAQIECBAgQIAAAQIECBAgQIAAAQIECBAgQIAAAQIECBAgQIAAAQIECBAgQIAAAQIECBAgQIAAAQIECBAgQIAAAQIECBAgQIAAAQIECBAgQIAAAQIECBAgQIAAAQIECBAgQIAAgUSg0ZOh0ej12LZCv/3tb2Pfffdtzn+PPfaIW265pU/rqdfrUSwWo1wup87L5XJRqVQim82+b85tt90WEydOjLTWkyZNitmzZ8eIESNSz6M/Av/85z/HrrvuGo899ljLcocffnj84he/iI6O974qu1arRT6fj2q12rJWd0ChUIhSqRSZTCZ1ThKY2N56663NnDlz5sRXv/rVPtVol+D38HZXebtsnnkSIECAAAECBAgQIECAAAECBAgQIECAAAECBAgQIDBUBAZ1X8a6664by5Yta+7FW2+9Feuss06/7s1VV10VSV9B9zjssMPiyiuv7NdvKPbXFfjpT38ap556anMS3/72t+OCCy7o10kl5zQ5r90jOafJeR3IoS9jIHXVJkCAAAECBAgQIECAwNAR0OQ/dPbaSgkQIECAAAECBAgQIECAAAECBAgQIECAAAECBAgQIECAAAECBAgQIECAAAECBAgQIECAAAECBAgQIECAAAECBAgQIECAAAECBAgQIECAAAECBAgQIECAAAECBAgQIECAAAECBAgQIECAAAECBAgQIECAAAECBAgQIECAAAECBAgQIECAQCLQ6MnQaPR6bFuhn//853H88cc353/sscfGxRdf3Kf11Ov1KBaLUS6XU+flcrmoVCqRzWbfN+eFF16IQqEQCxcuTFV3zJgxMX/+/Bg/fnyq+P4Kuvnmm2PSpEmR5kz8y7/8S+y9997v++larRb5fD6q1Wrq6SVGpVIpMplM6pwk8LjjjotLLrmkmXPeeefF9773vT7VaJfgjo6VriZ3V3m7bJ55EiBAgAABAgQIECBAgAABAgQIECBAgAABAgQIECAwVAQGdV/GsGHD4p133mnuxfLly2Pttdfu17059dRT46c//Wmz5umnnx4nn3xyv35Dsb+uwDXXXBOHHnpocxL/+3//7/j1r3/dr5NKzmlyXrtHck6T8zqQQ1/GQOqqTYAAAQIECBAgQIAAgaEjoMl/6Oy1lRIgQIAAAQIECBAgQIAAAQIECBAgQIAAAQIECBAgQIAAAQIECBAgQIAAAQIECBAgQIAAAQIECBAgQIAAAQIECBAgQIAAAQIECBAgQIAAAQIECBAgQIAAAQIECBAgQIAAAQIECBAgQIAAAQIECBAgQIAAAQIECBAgQIAAAQIECBAgQIAAgUSg0ZOh0ej12LZC3/rWt2L69OnN+Z977rlx/PHH92k99Xo9isVilMvl1Hm5XC4qlUpks9kPzHn3/Fp9YMaMGXH00Ue3Cuu3/yfnYNq0aXHxxRe3rLnVVlvFvHnzYpNNNnnf2FqtFvl8PqrVast63QGFQiFKpVJkMpnUOUngeeedF9///vebOck6Lrzwwj7VaJfgjo6VriZ3V3m7bJ55EiBAgAABAgQIECBAgAABAgQIECBAgAABAgQIECAwVAQGdV/GWmutFT17RVasWBHv8Vv0au3VIYccEtdee22zxm9+85vYf//9V6um5MElcMstt0RnZ2dzUjvssENceeWVkfSU9NdIzmlyXrtHck6T8zqQQ1/GQOqqTYAAAQIECBAgQIAAgaEjoMl/6Oy1lRIgQIAAAQIECBAgQIAAAQIECBAgQIAAAQIECBAgQIAAAQIECBAgQIAAAQIECBAgQIAAAQIECBAgQIAAAQIECBAgQIAAAQIECBAgQIAAAQIECBAgQIAAAQIECBAgQIAAAQIECBAgQIAAAQIECBAgQIAAAQIECBAgQIAAAQIECBAgQIAAgUSg0ZOh0ej12LZC+++/f9xwww3N+c+aNSsOOOCAPq2nXq9HsViMcrmcOi+Xy0WlUolsNvuBObfddltMnDgx0npPmjQpZs+eHSNGjEg9l9UJfOaZZ2LHHXeMP/3pTy3LHHfccTF9+vTo6Hj/a7JrtVrk8/moVqst63UHFAqFKJVKkclkUuckgddff31Mnjy5mbPffvt12a2J4z3M3VW+Jm60NREgQIAAAQIECBAgQIAAAQIECBAgQIAAAQIECBAg0M4Cg7ov492/O6ftY+jLhiT9Ebfeemsz5e67746ddtqpLyXEDnKB//iP/+jq1Xj00Ue7ZrrFFlvEL3/5y9h11137deZ/ifPac8L6Mvp1+xQjQIAAAQIECBAgQIDAkBXQ5D9kt97CCRAgQIAAAQIECBAgQIAAAQIECBAgQIAAAQIECBAgQIAAAQIECBAgQIAAAQIECBAgQIAAAQIECBAgQIAAAQIECBAgQIAAAQIECBAgQIAAAQIECBAgQIAAAQIECBAgQIAAAQIECBAgQIAAAQIECBAgQIAAAQIECBAgQIAAAQIECBAgQGCICjR6rrvR6PXYtiQ77bRT3HPPPc35z5s3LwqFQp/WU6/Xo1gsRrlcTp2Xy+WiUqlENpv9wJyXX345Jk6cGPfff3+q2mPGjIn58+fH+PHjU8WvbtCNN94Y++yzT8syHR0dcdNNN8Wee+75gbG1Wi3y+XxUq9XlqPzdAAAgAElEQVSWNbsDkv0qlUqRyWRS5ySBd911V6+93nHHHbvs1sSR+L9ruKt8TdxoayJAgAABAgQIECBAgAABAgQIECBAgAABAgQIECBAoJ0FBnVfxrt/d+7vvpEnnngi9t5773j00Ue79vCjH/1o/P73v48JEya0856a+7sEnn322fjmN78Zf/jDH5r/ufzyy7ve9ecY6PP67rnqy+jP3VOLAAECBAgQIECAAAECQ1dAk//Q3XsrJ0CAAAECBAgQIECAAAECBAgQIECAAAECBAgQIECAAAECBAgQIECAAAECBAgQIECAAAECBAgQIECAAAECBAgQIECAAAECBAgQIECAAAECBAgQIECAAAECBAgQIECAAAECBAgQIECAAAECBAgQIECAAAECBAgQIECAAAECBAgQIECAAIGhKdDouexGo9dj24pstdVW8fjjjzfnv2DBgth66637tJ56vR7FYjHK5XLqvFwuF5VKJbLZbMuck046Kc4666yWcd0BM2bMiKOPPjp1/KoGJmfgiCOOiCuvvLJlicQ08Rk7duwHxtZqtcjn81GtVlvW7A4oFApRKpUik8mkzkkCFy5cGBMmTGjmfOpTn4rHHnusTzXaJbijY6Wryd1V3i6bZ54ECBAgQIAAAQIECBAgQIAAAQIECBAgQIAAAQIECAwVgUHdl7HWWmtFz16RFStWxHv8Fr3Ke3XDDTfElClT4vnnn++qkfRhXH755bHpppuuck2Jg1Pg//7f/xsXXnhhc3InnnhinHnmmf022eScJue1eyTnNDmvAzn0ZQykrtoECBAgQIAAAQIECBAYOgKa/IfOXlspAQIECBAgQIAAAQIECBAgQIAAAQIECBAgQIAAAQIECBAgQIAAAQIECBAgQIAAAQIECBAgQIAAAQIECBAgQIAAAQIECBAgQIAAAQIECBAgQIAAAQIECBAgQIAAAQIECBAgQIAAAQIECBAgQIAAAQIECBAgQIAAAQIECBAgQIAAAQIECBBIBBo9GRqNXo9tK5TNZuO5555rzv/ZZ5+N5F1fRr1ej2KxGOVyOXVaLpeLSqWS6lvz58+P3XbbLZYvX56q/qRJk2L27NkxYsSIVPGrGvTUU0/FzjvvHM8880zLEtOmTYsLL7ywZVytVot8Ph/VarVlbHdAoVCIUqkUmUwmdU4SmHzrIx/5SDNn00037Xq3Jo6OjpWuJndX+Zq40dZEgAABAgQIECBAgAABAgQIECBAgAABAgQIECBAgEA7Cwzqvoxhw4bFO++80/RNehjWXnvtfvM+99xz4wc/+EGz3vHHHx/JO2PNE5g5c2ZMmTKlubADDjggZs2a1W8LTc5pcl67R3JO0/bcrOok9GWsqpw8AgQIECBAgAABAgQIEOgpoMnfeSBAgAABAgQIECBAgAABAgQIECBAgAABAgQIECBAgAABAgQIECBAgAABAgQIECBAgAABAgQIECBAgAABAgQIECBAgAABAgQIECBAgAABAgQIECBAgAABAgQIECBAgAABAgQIECBAgAABAgQIECBAgAABAgQIECBAgAABAgQIECBAgAABAkNLoNFzuY1Gr8e2lVh//fWjXq835//KK69E8q4vI8kvFotRLpdTp+VyuahUKpHNZlvmvPzyyzFx4sS4//77W8YmAWPGjIn58+fH+PHjU8WvatCsWbPiwAMPbJk+bNiwuPPOO2OnnXZqGVur1SKfz0e1Wm0Z2x1QKBSiVCpFJpNJnZMEvvrqq7HBBhs0c5L85N2aODo6Vrqa3F3la+JGWxMBAgQIECBAgAABAgQIECBAgAABAgQIECBAgAABAu0sMKj7MtZdd91YtmxZ0/ett96KddZZp9+8jzzyyLjiiiua9WbOnBlHHXVUv9VXaPAI3HHHHbH77rs3J/TZz342HnrooX6bYHJOk/PaPZJzmpzXgRz6MgZSV20CBAgQIECAAAECBAgMHQFN/kNnr62UAAECBAgQIECAAAECBAgQIECAAAECBAgQIECAAAECBAgQIECAAAECBAgQIECAAAECBAgQIECAAAECBAgQIECAAAECBAgQIECAAAECBAgQIECAAAECBAgQIECAAAECBAgQIECAAAECBAgQIECAAAECBAgQIECAAAECBAgQIECAAAECBAgkAo2eDI1Gr8e2FRo+fHgsX768Of9ly5ZF8q4vo16vR7FYjHK5nDotl8tFpVKJbDabKue0006Ln/zkJ6lik6AZM2bE0UcfnTq+r4GJ2SGHHBKzZs1qmbrDDjvE3LlzY9SoUS1ja7Va5PP5qFarLWO7AwqFQpRKpchkMqlzksC333471llnnWbOsGHDut6tiaOjY6Wryd1VviZutDURIECAAAECBAgQIECAAAECBAgQIECAAAECBAgQINDOAoO6L+NDH/pQvP76603f1157LdZbb71+805++7/rrrua9ZIejF122aXf6is0eASefPLJ+PjHP96cUPL3ggULYt111+2XSSbnNDmv3SM5p8l5HcihL2MgddUmQIAAAQIECBAgQIDA0BHQ5D909tpKCRAgQIAAAQIECBAgQIAAAQIECBAgQIAAAQIECBAgQIAAAQIECBAgQIAAAQIECBAgQIAAAQIECBAgQIAAAQIECBAgQIAAAQIECBAgQIAAAQIECBAgQIAAAQIECBAgQIAAAQIECBAgQIAAAQIECBAgQIAAAQIECBAgQIAAAQIECBAgQIBAItDoydBo9HpsW6GOjt5XNq/Kuur1ehSLxSiXy6kdcrlcVCqVyGazqXLuvffe2HXXXWPZsmWp4idNmhSzZ8+OESNGpIrva9CTTz4ZO+64Yzz33HMtU0899dQ47bTTWsYlAbVaLfL5fFSr1VTxSVChUIhSqRSZTCZ1Tndgf+x/nz/6V0h49zojwl3lf4V98EkCBAgQIECAAAECBAgQIECAAAECBAgQIECAAAECBAh8gMCg7ssYNWpUvPLKK83pL1myJJJ3/TFWrFgR48ePj//8z//sKpf8xv3UU0/FRz/60f4or8YgE3j++efjE5/4RPM8jR07Nm6//fb4zGc+0y8zXbp0aYwePbpZa4MNNojk3UAOfRkDqas2AQIECBAgQIAAAQIEho6AJv+hs9dWSoAAAQIECBAgQIAAAQIECBAgQIAAAQIECBAgQIAAAQIECBAgQIAAAQIECBAgQIAAAQIECBAgQIAAAQIECBAgQIAAAQIECBAgQIAAAQIECBAgQIAAAQIECBAgQIAAAQIECBAgQIAAAQIECBAgQIAAAQIECBAgQIAAAQIECBAgQIAAAQIEEoFGT4ZGo9dj2wp1dPS+snlV1lWv16NYLEa5XE7tkMvlolKpRDabTZWzdOnS6OzsjPvuuy9V/JgxY2L+/Pkxfvz4VPF9Dfqnf/qnOPjgg1umrbPOOjFv3rz4whe+0DI2CajVapHP56NaraaKT4IKhUKUSqXIZDKpc7oD+2P/+/zRv0LCu9cZEe4q/yvsg08SIECAAAECBAgQIECAAAECBAgQIECAAAECBAgQIEDgAwQGdV/GRhttFC+88EJz+s8//3yMHTu2XzZ08eLF8b/+1/+K5557rqvehhtuGE899VSMGjWqX+orMrgEXn311dhll13i3/7t37omtt5668X06dPjiCOO6JeJJuc0Oa/dIzmnyXkdyKEvYyB11SZAgAABAgQIECBAgMDQEdDkP3T22koJECBAgAABAgQIECBAgAABAgQIECBAgAABAgQIECBAgAABAgQIECBAgAABAgQIECBAgAABAgQIECBAgAABAgQIECBAgAABAgQIECBAgAABAgQIECBAgAABAgQIECBAgAABAgQIECBAgAABAgQIECBAgAABAgQIECBAgAABAgQIECBAgEAi0OjJ0Gj0emxboeHDh8fy5cub81+2bFkk7/oy6vV6FIvFKJfLqdNyuVxUKpXIZrOpc0477bT4yU9+kjp++vTpMXXq1NTxaQPffPPN2H///eOmm25qmVIoFKJUKkUmk2kZmwTUarXI5/NRrVZTxSdBff1Gd+G333471llnneZ3hg0bFsm7NXF0dKx0Nbm7ytfEjbYmAgQIECBAgAABAgQIECBAgAABAgQIECBAgAABAgTaWWBQ92WMGzcunnnmmabvokWLYrPNNusX73nz5sVXv/rVWLp0aVe9HXbYIe68884YOXJkv9RXZHAJJH06xx57bFx++eVdE0t6Gr773e/Geeed1y8TTc5pcl67R3JOk/M6kENfxkDqqk2AAAECBAgQIECAAIGhI6DJf+jstZUSIECAAAECBAgQIECAAAECBAgQIECAAAECBAgQIECAAAECBAgQIECAAAECBAgQIECAAAECBAgQIECAAAECBAgQIECAAAECBAgQIECAAAECBAgQIECAAAECBAgQIECAAAECBAgQIECAAAECBAgQIECAAAECBAgQIECAAAECBAgQIECAAIFEoNGTodHo9di2Quuvv37U6/Xm/F955ZVI3vVlJPnFYjHK5XLqtFwuF5VKJbLZbOqce++9N3bddddYtmxZqpzOzs6YM2dOjBw5MlV82qBHH300dtppp3jppZdappx99tnxwx/+sGVcd0CtVot8Ph/VajV1TqFQiFKpFJlMJnVOEvjqq6/GBhts0MxJ8pN3a+Lo6FjpanJ3la+JG21NBAgQIECAAAECBAgQIECAAAECBAgQIECAAAECBAi0s8Cg7sv4xCc+Ef/93//d9H3iiSfi4x//eL94n3/++XHCCSfE22+/3VXv7//+7+Pyyy+Ptddeu1/qKzK4BJKeo4suuii+/e1vx4oVK7omt8cee8TcuXPjPfob+jz55Jwm57V7JOc0Oa8DOfRlDKSu2gQIECBAgAABAgQIEBg6Apr8h85eWykBAgQIECBAgAABAgQIECBAgAABAgQIECBAgAABAgQIECBAgAABAgQIECBAgAABAgQIECBAgAABAgQIECBAgAABAgQIECBAgAABAgQIECBAgAABAgQIECBAgAABAgQIECBAgAABAgQIECBAgAABAgQIECBAgAABAgQIECBAgAABAgQIEEgEGj0ZGo1ej20rlM1m47nnnmvO/9lnn43kXV9GvV6PYrEY5XI5dVoul4tKpdKnby1dujQ6OzvjvvvuS/Wd0aNHx9133x3bbLNNqvi0QTNnzowpU6a0DF+V79dqtcjn81GtVlvW7w4oFApRKpUik8mkzkkCk2995CMfaeZsuummXe/WxNHRsdLV5O4qXxM32poIECBAgAABAgQIECBAgAABAgQIECBAgAABAgQIEGhngUHdl/HpT386Hnnkkabvww8/3C/9CEn/yTe+8Y345S9/2VV72LBhceGFF8YxxxzTzntp7i0Ekn6W3XffPd5+++2uyI9//OPxX//1X/Ee/Q19tkzOaXJeu0fSN5Oc14Ec+jIGUldtAgQIECBAgAABAgQIDB0BTf5DZ6+tlAABAgQIECBAgAABAgQIECBAgAABAgQIECBAgAABAgQIECBAgAABAgQIECBAgAABAgQIECBAgAABAgQIECBAgAABAgQIECBAgAABAgQIECBAgAABAgQIECBAgAABAgQIECBAgAABAgQIECBAgAABAgQIECBAgAABAgQIECBAgAABAgQIJAKNngyNRq/HthXaaqut4vHHH2/Of8GCBbH11lv3aT31ej2KxWKUy+XUeblcLiqVSmSz2dQ5SeA555wTJ5xwQuqc6dOnx9SpU1PHtwp84403Yt999425c+e2Co3Ozs6YM2dOjBw5smVsd0CtVot8Ph/VajV1TqFQiFKpFJlMJnVOErhw4cKYMGFCM+dTn/pUPPbYY32q0S7BHR0rXU3urvJ22TzzJECAAAECBAgQIECAAAECBAgQIECAAAECBAgQIEBgqAgM6r6MHXbYIf74xz829+K+++6Lz3/+86u9N++880588YtfbNZOegxuu+22rnfGmiuwePHi+NjHPhavv/561yKTno/nnnsuPvShD632opNzmpzX7pGc0+S8DuTQlzGQumoTIECAAAECBAgQIEBg6Aho8h86e22lBAgQIECAAAECBAgQIECAAAECBAgQIECAAAECBAgQIECAAAECBAgQIECAAAECBAgQIECAAAECBAgQIECAAAECBAgQIECAAAECBAgQIECAAAECBAgQIECAAAECBAgQIECAAAECBAgQIECAAAECBAgQIECAAAECBAgQIECAAAECBAgQIEAgEWj0ZGg0ej22rdBOO+0U99xzT3P+5XI5dtlllz6tp16vR7FYjCQ37cjlclGpVCKbzaZN6Yp74IEHuub3+uuvp8rr7OyMOXPmxMiRI1PFtwp65JFHYuedd44lS5a0Co3p06fH1KlTW8b1DKjVapHP56NarabOKxQKUSqVIpPJpM5JApP92nXXXZs5O+64Y8yfP79PNdoluKNjpavJ3VXeLptnngQIECBAgAABAgQIECBAgAABAgQIECBAgAABAgQIDBWBQd2Xsdtuu8W8efOae3HHHXdE8m51x5tvvhnjxo2LF198savUqFGj4vHHH49NNtlkdUvLH8QCK1as6OqZWbx4cdcs11prrXj44Ydj6623Xu1Z33nnnfGlL32pWSfpDUneDeTQlzGQumoTIECAAAECBAgQIEBg6Aho8h86e22lBAgQIECAAAECBAgQIECAAAECBAgQIECAAAECBAgQIECAAAECBAgQIECAAAECBAgQIECAAAECBAgQIECAAAECBAgQIECAAAECBAgQIECAAAECBAgQIECAAAECBAgQIECAAAECBAgQIECAAAECBAgQIECAAAECBAgQIECAAAECBAgQIEAgEWj0ZGg0ej22rdD+++8fN9xwQ3P+s2bNigMOOKBP66nX61EsFqNcLqfOy+VyUalUIpvNps5JAvv6rdGjR8fdd98d22yzTZ++837BF110UUybNq1lrTFjxsT8+fNj/PjxLWN7BtRqtcjn81GtVlPnFQqFKJVKkclkUuckgddff31Mnjy5mbPffvvF7Nmz+1SjXYI7Ola6mtxd5e2yeeZJgAABAgQIECBAgAABAgQIECBAgAABAgQIECBAgMBQERjUfRl77bVX12/z3ePGG2+M5N3qjsWLF3f1TqxYsaKr1Ec+8pFYtGhRvMfv3Kv7KfmDTODzn/98/Ou//mvXrJL9Ts5U0n+zuuN3v/td7L333s0ySc3k3UAOfRkDqas2AQIECBAgQIAAAQIEho6AJv+hs9dWSoAAAQIECBAgQIAAAQIECBAgQIAAAQIECBAgQIAAAQIECBAgQIAAAQIECBAgQIAAAQIECBAgQIAAAQIECBAgQIAAAQIECBAgQIAAAQIECBAgQIAAAQIECBAgQIAAAQIECBAgQIAAAQIECBAgQIAAAQIECBAgQIAAAQIECBAgQIAAAQIEEoFGT4ZGo9dj2wp961vfiunTpzfnf+6558bxxx/fp/XU6/UoFotRLpdT5+VyuahUKpHNZlPndAeec845ccIJJ6TOS9Y3derU1PHvF9iXdU6aNClmz54dI0aM6NN3a7Va5PP5qFarqfMKhUKUSqXIZDKpc5LA8847L77//e83c6ZNmxYXXnhhn2q0S3BHx0pXk7urvF02zzwJECBAgAABAgQIECBAgAABAgQIECBAgAABAgQIEBgqAoO6L+PrX/96XHfddc29+NWvfhUHHnjgau/NvffeG1/84hebdb7whS/E//t//2+16yow+AUOO+ywuPrqq5sT/elPfxqnnHLKak88OafJee0eyTlNzutADn0ZA6mrNgECBAgQIECAAAECBIaOgCb/obPXVkqAAAECBAgQIECAAAECBAgQIECAAAECBAgQIECAAAECBAgQIECAAAECBAgQIECAAAECBAgQIECAAAECBAgQIECAAAECBAgQIECAAAECBAgQIECAAAECBAgQIECAAAECBAgQIECAAAECBAgQIECAAAECBAgQIECAAAECBAgQIECAAAECBBKBRk+GRqPXY9sK/fznP4/jjz++Of9jjz02Lr744j6tp16vR7FYjHK5nDovl8tFpVKJbDabOqc78JFHHomdd945lixZkiq3s7Mz5syZEyNHjkwV/35BDzzwQOyyyy7x+uuvt6xz7bXXxkEHHdQy7t0BtVot8vl8VKvV1LmFQiFKpVJkMpnUOUngcccdF5dcckkz57zzzovvfe97farRLsEdHStdTe6u8nbZPPMkQIAAAQIECBAgQIAAAQIECBAgQIAAAQIECBAgQGCoCAzqvoyjjz46LrvssuZezJgxI5J3qzuuuuqqOPzww5tlDjvssLjyyitXt6z8NhA4++yz40c/+lFzpl/72tfiiiuuiPXXX3+1Zj9z5syYMmVKs8ZRRx0VybuBHPoyBlJXbQIECBAgQIAAAQIECAwdAU3+Q2evrZQAAQIECBAgQIAAAQIECBAgQIAAAQIECBAgQIAAAQIECBAgQIAAAQIECBAgQIAAAQIECBAgQIAAAQIECBAgQIAAAQIECBAgQIAAAQIECBAgQIAAAQIECBAgQIAAAQIECBAgQIAAAQIECBAgQIAAAQIECBAgQIAAAQIECBAgQIAAAQIECCQCjZ4MjUavx7YV+u1vfxv77rtvc/577LFH3HLLLX1aT71ej2KxGOVyOXVeLpeLSqUS2Ww2dU534BtvvNE157lz56bKHT16dNx9992xzTbbpIp/v6BzzjknTjjhhJY1Nt1007jnnntiyy23bBn77oBarRb5fD6q1Wrq3EKhEKVSKTKZTOqcJHDixIlx6623NnPmzJkTX/3qV/tUo12COzpWuprcXeXtsnnmSYAAAQIECBAgQIAAAQIECBAgQIAAAQIECBAgQIDAUBEY1H0ZP/jBD+Lcc89t7kXSQ5C8W53x5ptvxqmnnhr/8A//0Cxz9tlnxw9/+MPVKSu3TQSSnp1vfvOb8eKLL3bNePz48XHHHXdE0neyOiM5Tz3P0Pe///1eZ2x1ar9frr6MgVBVkwABAgQIECBAgAABAkNPQJP/0NtzKyZAgAABAgQIECBAgAABAgQIECBAgAABAgQIECBAgAABAgQIECBAgAABAgQIECBAgAABAgQIECBAgAABAgQIECBAgAABAgQIECBAgAABAgQIECBAgAABAgQIECBAgAABAgQIECBAgAABAgQIECBAgAABAgQIECBAgAABAgQIECBAgACBoS3Q6Ln8RqPXY9vKLFy4MCZMmNCc/7hx4+Lpp5/u03rq9XoUi8Uol8up83K5XFQqlchms6lzegZedNFFMW3atNS506dPj6lTp6aOf3fg0qVLo7OzM+67776WNSZPnhzXXHNNDBs2rGXsuwNqtVrk8/moVqupcwuFQpRKpchkMqlzksDNN988Fi1a1MxZsGBBbL311n2q0S7BHR0rXU3urvJ22TzzJECAAAECBAgQIECAAAECBAgQIECAAAECBAgQIEBgqAgM6r6Ms846K0466aTmXvzoRz+K5N3qjJdeeim+/vWvx9y5c7vKjB07NmbOnBn77bff6pSV2yYCjz/+eOy1117xX//1X10zXnvttePRRx+NT37yk6u1ghNPPDF+9rOfNWuceeaZkbwbyKEvYyB11SZAgAABAgQIECBAgMDQEdDkP3T22koJECBAgAABAgQIECBAgAABAgQIECBAgAABAgQIECBAgAABAgQIECBAgAABAgQIECBAgAABAgQIECBAgAABAgQIECBAgAABAgQIECBAgAABAgQIECBAgAABAgQIECBAgAABAgQIECBAgAABAgQIECBAgAABAgQIECBAgAABAgQIECBAgEAi0OjJ0Gj0emxroeHDh8fy5cuba1i8eHFstNFGqddUr9ejWCxGuVxOnZPL5aJSqUQ2m02d0zPwkUceiZ133jmWLFmSKr+zszPmzJkTI0eOTBX/7qB77703dt1111i2bFnL/Ouuuy4mT57cMu69Amq1WuTz+ahWq6nzC4VClEqlyGQyqXOef/752HjjjZvxw4YNi7fffjt1frsFdnSsdDW5u8rbbRPNlwABAgQIECBAgAABAgQIECBAgAABAgQIECBAgACBNV1gUPdlXHLJJXHcccc19+CYY46J5N3qjP/5n/+Jv/3bv40XXnihq8xWW20Vv/71r2ObbbZZnbJy20RgxYoVscMOO8T999/fnPHdd98dO+2002qt4Nhjj41LL720WePiiy+O5N1ADn0ZA6mrNgECBAgQIECAAAECBIaOgCb/obPXVkqAAAECBAgQIECAAAECBAgQIECAAAECBAgQIECAAAECBAgQIECAAAECBAgQIECAAAECBAgQIECAAAECBAgQIECAAAECBAgQIECAAAECBAgQIECAAAECBAgQIECAAAECBAgQIECAAAECBAgQIECAAAECBAgQIECAAAECBAgQIECAAAECBBKBRk+GRqPXY1sLfe5zn4sHHniguYabb745Ojs7U6+pXq9HsViMcrmcOieXy0WlUolsNps6p2fgG2+8Efvuu2/MnTs3Vf7o0aPj7rvvjm222SZV/LuDTjvttPjJT37SMnezzTbr+s7HPvaxlrHvFVCr1SKfz0e1Wk2dXygUolQqRSaTSZ2TuO25557N+O233z7uv//+1PntFtjRsdLV5O4qb7dNNF8CBAgQIECAAAECBAgQIECAAAECBAgQIECAAAECBNZ0gUHdlzFr1qw48MADm3twwAEHRPJudcZDDz0U2223XbPEjjvuGPPmzYthw4atTlm5bSSwzz77xI033tic8dVXXx2HHHLIaq1g8uTJcf311zdrXHfddZG8G8ihL2MgddUmQIAAAQIECBAgQIDA0BHQ5D909tpKCRAgQIAAAQIECBAgQIAAAQIECBAgQIAAAQIECBAgQIAAAQIECBAgQIAAAQIECBAgQIAAAQIECBAgQIAAAQIECA2VQ5sAACAASURBVBAgQIAAAQIECBAgQIAAAQIECBAgQIAAAQIECBAgQIAAAQIECBAgQIAAAQIECBAgQIAAAQIECBAgQIAAAQIECBAgQIBAItDoydBo9Hpsa6GjjjoqLr/88uYaTj/99Dj55JNTr6ler0exWIxyuZw6J5fLRaVSiWw2mzrn3YEzZ86MKVOmpM6fPn16TJ06NXV8d+DLL78cEydOjPvvv79l7uGHHx6/+MUvoqNj1a7CrtVqkc/no1qttvxWd0ChUIhSqRSZTCZ1zhlnnBGnnHJKM/7II4+Myy67LHV+uwW+x36s2ga128LNlwABAgQIECBAgAABAgQIECBAgAABAgQIECBAgAABAu0jMKj7Mm655Zbo7Oxsau6xxx6RvFud8fvf/76r36J77LfffjF79uzVKSm3zQS+973vxfnnn9+c9amnnhqnnXbaaq0i6XG59dZbmzXmzp3b1fcykENfxkDqqk2AAAECBAgQIECAAIGhI6DJf+jstZUSIECAAAECBAgQIECAAAECBAgQIECAAAECBAgQIECAAAECBAgQIECAAAECBAgQIECAAAECBAgQIECAAAECBAgQIECAAAECBAgQIECAAAECBAgQIECAAAECBAgQIECAAAECBAgQIECAAAECBAgQIECAAAECBAgQIECAAAECBAgQIECAAIFEoNGTodHo9djWQldccUUceeSRzTV85StfiZtuuin1mur1ehSLxSiXy6lzcrlcVCqVyGazqXPeHfjoo4/GTjvtFC+99FKqGp2dnTFnzpwYOXJkqvjuoPnz58duu+0Wy5cv/8C8jo6OLrc999yzT/V7Btdqtcjn81GtVlPXKBQKUSqVIpPJpM6ZNGlS/OEPf2jGX3755fHNb34zdX67BSZ7867hrvJ220TzJUCAAAECBAgQIECAAAECBAgQIECAAAECBAgQIEBgTRcY1H0ZDz74YGy//fbNPdh2220jebc644ILLojvfve7zRLJ3z//+c9Xp6TcNhOYMWNGHHPMMc1ZH3744fHLX/5ytVax3XbbxUMPPdSs8cADD0TybiCHvoyB1FWbAAECBAgQIECAAAECQ0dAk//Q2WsrJUCAAAECBAgQIECAAAECBAgQIECAAAECBAgQIECAAAECBAgQIECAAAECBAgQIECAAAECBAgQIECAAAECBAgQIECAAAECBAgQIECAAAECBAgQIECAAAECBAgQIECAAAECBAgQIECAAAECBAgQIECAAAECBAgQIECAAAECBAgQIECAAAECiUCjJ0Oj0euxrYUWLlwYEyZMaK4hk8nEq6++mnpN9Xo9isVilMvl1Dm5XC4qlUpks9nUOe8OfPPNN2P//fePm266KVWN0aNHx9133x3bbLNNqvjuoJNOOinOOuusljlbbbVVzJs3LzbZZJOWse8XUKvVIp/PR7VaTV2jUChEqVSKZN/SjvXXXz+SfeseCxYsiK233jptetvFdXSsdDW5u8rbbhdNmAABAgQIECBAgAABAgQIECBAgAABAgQIECBAgACBNVxgUPdlJL/jf/SjH21uwbhx4+Lpp59erS2ZNm1aXHTRRc0al156aUyZMmW1akpuL4Ebb7wxDj744Gafzo477hjXX399bLbZZqu8kM033zwWLVrUzP/Tn/4USZ/OQA59GQOpqzYBAgQIECBAgAABAgSGjoAm/6Gz11ZKgAABAgQIECBAgAABAgQIECBAgAABAgQIECBAgAABAgQIECBAgAABAgQIECBAgAABAgQIECBAgAABAgQIECBAgAABAgQIECBAgAABAgQIECBAgAABAgQIECBAgAABAgQIECBAgAABAgQIECBAgAABAgQIECBAgAABAgQIECBAgAABAgQSgUZPhkaj12PbC22++eaxaNGi5jrK5XLssssuqdZVr9ejWCxGkpN25HK5qFQqkc1m06a8Z9zMmTNjypQpqWtMnz49pk6dmjr+hRdeiEKhEAsXLmyZc9xxx0VSv6Nj1a/BrtVqkc/no1qttvxed0Ayv1KpFJlMJlXOXXfd1bWm7jFu3Lh4+umnU+W2a9B77Mmqb1K7Ipg3AQIECBAgQIAAAQIECBAgQIAAAQIECBAgQIAAAQIEBrfAoO7LeOONN2K99dZrCq677rrx5ptvrrLosmXL4oADDojf/va3XTWGDx8ec+bMib/7u79b5ZoS20/ggQceiIMPPjgee+yxrslvscUWce2118aOO+64yosZMWJEvPXWW838119/PUaOHLnK9dIk6stIoySGAAECBAgQIECAAAECBFoJaPJvJeT/BAgQIECAAAECBAgQIECAAAECBAgQIECAAAECBAgQIECAAAECBAgQIECAAAECBAgQIECAAAECBAgQIECAAAECBAgQIECAAAECBAgQIECAAAECBAgQIECAAAECBAgQIECAAAECBAgQIECAAAECBAgQIECAAAECBAgQIECAAAECBAgQIEBgzRJo9FxOo9Hrse1Xethhh8XVV1/dXMdJJ50UZ5xxRqp11ev1KBaLUS6XU8UnQblcLiqVSmSz2dQ57xX45JNPxo477hjPPfdcqjqdnZ0xZ86cGDlyZKr42267LSZOnBit9rujoyNuueWW+PKXv5yq7vsF1Wq1yOfzUa1WU9cpFApRKpUik8mkykn29qyzzmrGHnrooXHVVVelym3XoGR/3jXcVd6um2neBAgQIECAAAECBAgQIECAAAECBAgQIECAAAECBAisqQKDvi9j9OjRsXTp0qb/Sy+9FBtuuOEq7cfDDz8cf//3fx8PPPBAV/5WW20Vv/rVr2LbbbddpXqS2lPgzTffjH322aer5yQZSX9Dcg4mT568Sgt6+eWXY8yYMc3cUaNGxZIlS1apVl+S9GX0RUssAQIECBAgQIAAAQIECLyfgCZ/Z4MAAQIECBAgQIAAAQIECBAgQIAAAQIECBAgQIAAAQIECBAgQIAAAQIECBAgQIAAAQIECBAgQIAAAQIECBAgQIAAAQIECBAgQIAAAQIECBAgQIAAAQIECBAgQIAAAQIECBAgQIAAAQIECBAgQIAAAQIECBAgQIAAAQIECBAgQIAAAQIECAwtgUbP5TYavR7bXuLaa6+NQw45pLmObbfdNh588MFU66rX61EsFqNcLqeKT4JyuVxUKpXIZrOpc94rcPny5TF58uSYPXt2qjqjR4+Ou+++O7bZZpuW8ckeT5s2LS6++OKWsVtvvXXX+seOHdsy9oMCarVa5PP5qFarqesUCoUolUqRyWRS5Wy33Xbx0EMPNWOvueaaOPjgg1PltmtQR8dKV5O7q7xdN9O8CRAgQIAAAQIECBAgQIAAAQIECBAgQIAAAQIECBBYUwUGfV/GVlttFY8//njTf+HChTF+/PhV2o/f//73cdBBB8XSpUu78idOnBizZs2KDTfccJXqSWpfgWOPPTYuvfTS5gJ+9rOf/X/27jtKyvJ6HPgdRBNxVSwo81XXktiwa9QVE9aGqN9FjUYj9hLFghUiajRibKigGCyIijWRGEuiG6Mg6oLi2CuILZFFMxAhio41yPzOzPcwv10W3NmlzuznPScnvO/c+zz3fp7xjzl7z3njnHPOaVVDb731VuRmWOZcG2+8cUyaNKlVa7UkyVxGS7TEEiBAgAABAgQIECBAgMD8BAz5+24QIECAAAECBAgQIECAAAECBAgQIECAAAECBAgQIECAAAECBAgQIECAAAECBAgQIECAAAECBAgQIECAAAECBAgQIECAAAECBAgQIECAAAECBAgQIECAAAECBAgQIECAAAECBAgQIECAAAECBAgQIECAAAECBAgQIECAAAECBAgQIECAAIG2JZBt2G422+i25CVmzJgRq6++eqM+JkyYEF26dGm2t0wmEzU1NVFXV9ds7JyAysrKSKVSkUwmi86ZX+Af/vCHOPzww4teZ+jQodGnT59m46dNmxa77LJLTJo0qdnY8847Ly699NJm45oLSKfTUVVVFfX19c2FFj6vrq6O2traqKioaDZn4sSJsdlmmzWKmz59eqy22mrN5pZyQCLR5NXk3lVeygeqdgIECBAgQIAAAQIECBAgQIAAAQIECBAgQIAAAQIEylFgqZ/LyM0QNJyNGDNmTOy2226tOovhw4dH7969C7mnnnpq/P73v2/VWpJKW2DgwIFx7rnnFpo45phjYsSIEa1q6oknnojdd9+9kJubKXnqqadatVZLksxltERLLAECBAgQIECAAAECBAjMT8CQv+8GAQIECBAgQIAAAQIECBAgQIAAAQIECBAgQIAAAQIECBAgQIAAAQIECBAgQIAAAQIECBAgQIAAAQIECBAgQIAAAQIECBAgQIAAAQIECBAgQIAAAQIECBAgQIAAAQIECBAgQIAAAQIECBAgQIAAAQIECBAgQIAAAQIECBAgQIAAAQIECBBoWwLZhu1ms41uy0KiR48eMWrUqEIvF198cZx//vnN9pbJZKKmpibq6uqajZ0TUFlZGalUKpLJZNE58wv8xz/+ETvvvHNMnTq1qLWqq6ujtrY2Kioqvjf+0UcfjX322SeaO+v27dvHk08+GT/96U+L2v/7gtLpdFRVVUV9fX3RaxXbT27BSy65JC644ILC2nvuuWc89thjRe9VqoGJRJNXk3tXeakeproJECBAgAABAgQIECBAgAABAgQIECBAgAABAgQIEChXgaV+LuPQQw+Ne+65p+B/9913x2GHHdaq8zjnnHPiiiuuKOReffXVceaZZ7ZqLUmlLfDwww/HvvvuW2hijz32iNGjR7eqqT/84Q9x+OGHF3J79eoVf/zjH1u1VkuSzGW0REssAQIECBAgQIAAAQIECMxPwJC/7wYBAgQIECBAgAABAgQIECBAgAABAgQIECBAgAABAgQIECBAgAABAgQIECBAgAABAgQIECBAgAABAgQIECBAgAABAgQIECBAgAABAgQIECBAgAABAgQIECBAgAABAgQIECBAgAABAgQIECBAgAABAgQIECBAgAABAgQIECBAgAABAgQIEGhbAtmG7WazjW7LQmLYsGFx0kknFXrZYost4vXXX2+2t0wmEzU1NVFXV9ds7JyAysrKSKVSkUwmi86ZX+CsWbPiiCOOiJEjRxa1VocOHWLs2LGx3XbbzTc+d76nnnpqXH/99c2uueOOO8Zjjz0WK6+8crOxzQWk0+moqqqK+vr65kILn1dXV0dtbW1UVFQ0m7PlllvGG2+8UYjLnXnv3r2bzSv1gESiyavJvau81A9V/QQIECBAgAABAgQIECBAgAABAgQIECBAgAABAgQIlJvAUj+X0a9fvxg8eHDB/Yorroizzz67Vedw4IEHxgMPPFDIfeihh6Jnz56tWktSaQu8+uqrsc022xSa2HrrreOZZ56J3HxLS68rr7wy+vfvX0jr27dvDBo0qKXLtDjeXEaLySQQIECAAAECBAgQIECAwDwEDPn7WhAgQIAAAQIECBAgQIAAAQIECBAgQIAAAQIECBAgQIAAAQIECBAgQIAAAQIECBAgQIAAAQIECBAgQIAAAQIECBAgQIAAAQIECBAgQIAAAQIECBAgQIAAAQIECBAgQIAAAQIECBAgQIAAAQIECBAgQIAAAQIECBAgQIAAAQIECBAgQIAAgbYlkG3Ybjbb6LYsJGbMmBGrr756o17q6uqiW7du39tfJpOJmpqayMUWe1VWVkYqlYpkMllsyvfGjRw5Mnr16lX0WkOHDo0+ffrMN/6jjz6KnXfeOSZPntzsmhdeeGEMGDCg2bhiAtLpdFRVVUV9fX0x4fmY6urqqK2tjYqKiu/NGTt2bD624TV9+vRYbbXVit6rVAMTiSavJveu8lI9THUTIECAAAECBAgQIECAAAECBAgQIECAAAECBAgQIFCuAkv9XMaQIUPizDPPLPifeuqp8fvf/75V57H99tvHiy++WMh97bXXYsstt2zVWpJKW+CDDz6IbbbZJj799NN8I+uuu278+c9/jtx3pKXXaaedFrmZmDnXNddcE2eccUZLl2lxvLmMFpNJIECAAAECBAgQIECAAIF5CBjy97UgQIAAAQIECBAgQIAAAQIECBAgQIAAAQIECBAgQIAAAQIECBAgQIAAAQIECBAgQIAAAQIECBAgQIAAAQIECBAgQIAAAQIECBAgQIAAAQIECBAgQIAAAQIECBAgQIAAAQIECBAgQIAAAQIECBAgQIAAAQIECBAgQIAAAQIECBAgQIAAAQJtSyDbsN1sttFt2Uj88pe/jHvvvbfQz7HHHhu33nrr9/aXyWSipqYm6urqinaorKyMVCoVyWSy6JzvC/znP/8ZP/vZz+Kjjz4qar0ePXrEgw8+GMsvv/w84x966KHYb7/9ml1rueWWi6eeeip22mmnZmOLCUin01FVVRX19fXFhOdjqquro7a2NioqKr4357jjjosRI0YUYg4++OD405/+VPQ+pRyYSDR5Nbl3lZfygaqdAAECBAgQIECAAAECBAgQIECAAAECBAgQIECAAIFyFFjq5zLuu+++OOiggwr2P//5z+OBBx5o8Vl8/vnnsc0228T777+fz+3QoUO88847sdZaa7V4LQmlL/Dxxx/HgQceGOPGjcs3s+KKK8Z1110XRx55ZIubO+CAA/LzMHOuP//5z/GLX/yixeu0NMFcRkvFxBMgQIAAAQIECBAgQIDAvAQM+fteECBAgAABAgQIECBAgAABAgQIECBAgAABAgQIECBAgAABAgQIECBAgAABAgQIECBAgAABAgQIECBAgAABAgQIECBAgAABAgQIECBAgAABAgQIECBAgAABAgQIECBAgAABAgQIECBAgAABAgQIECBAgAABAgQIECBAgAABAgQIECBAgACBtiWQbdhuNtvotmwkHn744dh3330b9fPvf/87OnXqNN8eM5lM1NTURF1dXdEOlZWVkUqlIplMFp3zfYGzZs2KI444IkaOHFnUeh07doxx48bF5ptv3iQ+d7bHHnts3H777c2uVV1dHbW1tVFRUdFsbDEB6XQ6qqqqor6+vpjwfEwxNXz88cexxhprNFrzoYceip49exa9TykHJhJNXk3uXeWlfKBqJ0CAAAECBAgQIECAAAECBAgQIECAAAECBAgQIECgHAWW+rmM559/PnbccceC/XbbbRcvvvhii8/imWeeif333z+mT5+ez/3JT34So0aNilVWWaXFa0kofYGvvvoqzj777LjuuusKzZx33nlx6aWXtri53HfppZdeKuQ999xzscMOO7R4nZYmmMtoqZh4AgQIECBAgAABAgQIEJiXgCF/3wsCBAgQIECAAAECBAgQIECAAAECBAgQIECAAAECBAgQIECAAAECBAgQIECAAAECBAgQIECAAAECBAgQIECAAAECBAgQIECAAAECBAgQIECAAAECBAgQIECAAAECBAgQIECAAAECBAgQIECAAAECBAgQIECAAAECBAgQIECAAAECBAgQINC2BLIN281mG92WlcQmm2wSb7/9dqGniy++OM4///z59pjJZKKmpibq6uqKdqisrIxUKhXJZLLonOYCR44cGb169WourPD50KFDo0+fPvn7zz77LGbOnJn/9xdffBF77bVXTJ48udm1Bg4cGP379282rtiAdDodVVVVUV9fX2xKVFdXR21tbVRUVMw355JLLokLLrig8PnGG28ckyZNKnqPUg9MJJq8mty7ykv9UNVPgAABAgQIECBAgAABAgQIECBAgAABAgQIECBAgEC5CSz1cxlTp05tNOew+uqrx8cff9zic8jNK5x99tnx9ddf53OPOeaYuOGGG+KHP/xhi9eSUB4Cw4YNi5NOOqnQzP777x8PPvhgi5vr1KlTTJ8+vZCXm0Pp3Llzi9dpaYK5jJaKiSdAgAABAgQIECBAgACBeQkY8ve9IECAAAECBAgQIECAAAECBAgQIECAAAECBAgQIECAAAECBAgQIECAAAECBAgQIECAAAECBAgQIECAAAECBAgQIECAAAECBAgQIECAAAECBAgQIECAAAECBAgQIECAAAECBAgQIECAAAECBAgQIECAAAECBAgQIECAAAECBAgQIECAAAECbUsg27DdbLbRbVlJDB48OPr161foqXPnzpFOp+fbYyaTiZqamqirqyvaobKyMlKpVCSTyaJzmgv86KOPYuedd47Jkyc3F5r/vEePHvHggw/GD37wgzj00EPjvvvuyz/v1q1bPPnkk82u0bFjxxg3blxsvvnmzcYWG5Bzrqqqivr6+mJTorq6Ompra6OiomK+OTnnqVOnFj4fNGhQ9O3bt+g9Sj0wkWjyanLvKi/1Q1U/AQIECBAgQIAAAQIECBAgQIAAAQIECBAgQIAAAQLlJlAScxkrrLBCfPnllwX7zz77LFZcccUWnUXv3r1j+PDhhZwhQ4bE6aef3qI1BJeXwNixY2OXXXaJOfNIm222Wbz55pstavLzzz+PlVZaqZDToUOH+OKLL1q0RmuDzWW0Vk4eAQIECBAgQIAAAQIECDQUMOTv+0CAAAECBAgQIECAAAECBAgQIECAAAECBAgQIECAAAECBAgQIECAAAECBAgQIECAAAECBAgQIECAAAECBAgQIECAAAECBAgQIECAAAECBAgQIECAAAECBAgQIECAAAECBAgQIECAAAECBAgQIECAAAECBAgQIECAAAECBAgQIECAAAECBNqWQLZhu9lso9uykvjiiy+ic+fOkclkCn1dc801ccYZZ8yzz1xcTU1N1NXVFe1QWVkZqVQqkslk0TnNBebO5Nhjj43bb7+9udD85x07doxx48bFeuutFzvssEO89dZb+efLL798fPXVV82u0aNHj3jwwQfz8QvrSqfTUVVVFfX19UUvWV1dHbW1tVFRUTHPnCFDhsSZZ55Z+CwXN3Xq1FhhhRWK3qPUAxOJJq8m967yUj9U9RMgQIAAAQIECBAgQIAAAQIECBAgQIAAAQIECBAgUG4CJTGXsdlmm8XEiRML9q+99lpsueWWLTqLXXfdNZ566ql8zjLLLBNjxoyJ3N/+XW1XIDcvss4668R3332XR1hllVVi2rRpseyyyxaN8vrrr8dWW21ViO/SpUtMmDCh6PwFCTSXsSB6cgkQIECAAAECBAgQIEBgjoAhf98FAgQIECBAgAABAgQIECBAgAABAgQIECBAgAABAgQIECBAgAABAgQIECBAgAABAgQIECBAgAABAgQIECBAgAABAgQIECBAgAABAgQIECBAgAABAgQIECBAgAABAgQIECBAgAABAgQIECBAgAABAgQIECBAgAABAgQIECBAgAABAgQIECDQtgSyDdvNZhvdlp3EeeedF5dffnmhr7XXXjumTJkyzz4zmUzU1NREXV1d0Q6VlZWRSqUimUwWnVNM4EMPPRT77bdfMaH5mGHDhsVhhx0W3bt3z9eTuxKJRBRzvrnc3r17F71XMYHpdDqqqqqivr6+mPB8THV1ddTW1kZFRcU8c9ZZZ5348MMPC5+de+65cdlllxW9fjkE5s50rsu7ysvhYPVAgAABAgQIECBAgAABAgQIECBAgAABAgQIECBAgEA5CZTEXEbPnj3zf6Ofcz344IOx//77F30OuXmE3N/xP/roo3zOsssuG++9917k5ihcbVdg1qxZkZvNmTZtWh5h+eWXjwkTJsT6669fNMpf/vKX+PnPf16Iz83yPPzww0XnL0iguYwF0ZNLgAABAgQIECBAgAABAnMEDPn7LhAgQIAAAQIECBAgQIAAAQIECBAgQIAAAQIECBAgQIAAAQIECBAgQIAAAQIECBAgQIAAAQIECBAgQIAAAQIECBAgQIAAAQIECBAgQIAAAQIECBAgQIAAAQIECBAgQIAAAQIECBAgQIAAAQIECBAgQIAAAQIECBAgQIAAAQIECBAgQIAAgbYlkG3Ybjbb6LbsJKZNmxZrr712zJo1q9Db5ZdfHuecc06TXjOZTNTU1ERdXV3RDpWVlZFKpSKZTBadU0zgRx99FDvvvHNMnjy5mPDYZ5994o477oiePXvm6yn2WnXVVePpp5+OTTfdtNiUouLS6XRUVVVFfX19UfG5oOrq6qitrY2KioomOQMHDoxzzz238Lx9+/bx4Ycfxpprrln0+uUQmEg0eTW5d5WXw8HqgQABAgQIECBAgAABAgQIECBAgAABAgQIECBAgACBchIoibmMM844I6699tqC+6BBg6Jv375Fn8PMmTPzsxJfffVVPmf11VeP3KxA7u/5rrYrkJtD2nHHHeOFF17IIyy77LL5WZA999yzaJTBgwdHv379CvGnn356DBkypOj8BQk0l7EgenIJECBAgAABAgQIECBAYI6AIX/fBQIECBAgQIAAAQIECBAgQIAAAQIECBAgQIAAAQIECBAgQIAAAQIECBAgQIAAAQIECBAgQIAAAQIECBAgQIAAAQIECBAgQIAAAQIECBAgQIAAAQIECBAgQIAAAQIECBAgQIAAAQIECBAgQIAAAQIECBAgQIAAAQIECBAgQIAAAQIECBAg0LYEsg3bzWYb3ZalxHnnnReXX355obeKior4xz/+EZ06dWrUbyaTiZqamqirqyvaobKyMlKpVCSTyaJzignMncuxxx4bt99+ezHhseqqq8aoUaOiT58++XqKvQ488MAYOXJktG/fvtiUouLS6XRUVVVFfX19UfG5oOrq6qitrY3c+TS8Pv7449hggw0idz5zrnPPPTcuu+yyotcul8BEosmryb2rvFwOVx8ECBAgQIAAAQIECBAgQIAAAQIECBAgQIAAAQIECJSLQEnMZQwdOjROO+20gvmJJ54YN954Y9Fn8Prrr8e2224b3333XT5nq622ildffbXofIHlK3DUUUfFnXfemW+wXbt2MXDgwOjXr1/MY+ZhnggnnXRSDBs2rPDZ73//+zj11FMXCcl4FAAAIABJREFUC5i5jMXCbBMCBAgQIECAAAECBAiUvYAh/7I/Yg0SIECAAAECBAgQIECAAAECBAgQIECAAAECBAgQIECAAAECBAgQIECAAAECBAgQIECAAAECBAgQIECAAAECBAgQIECAAAECBAgQIECAAAECBAgQIECAAAECBAgQIECAAAECBAgQIECAAAECBAgQIECAAAECBAgQIECAAAECBAgQIECAAIFGAtmGd9lso9uypJo5c2ast9568emnnxb6O/nkk+P6669v1G8mk4mampqoq6sr2qGysjJSqVQkk8mic4oNfPTRR2OfffaJYs/olltuidz/cvUUe919991x2GGHFRtedFw6nY6qqqqor68vOqe6ujpqa2ujoqKiUc4pp5wSN9xwQ+FZx44d44MPPoiVV1656LXLJTCRaPJqcu8qL5fD1QcBAgQIECBAgAABAgQIECBAgAABAgQIECBAgAABAuUiUBJzGbmZhL333rtgvvvuu8fjjz9e9Bn88Y9/jMMPP7ww03DAAQfE/fffX3S+wPIVuPrqq+O8886Lb775Jt/kwQcfHHfddVcst9xyRTW9xx57xJgxYwqxf//732OvvfYqKndBg8xlLKigfAIECBAgQIAAAQIECBDICRjy9z0gQIAAAQIECBAgQIAAAQIECBAgQIAAAQIECBAgQIAAAQIECBAgQIAAAQIECBAgQIAAAQIECBAgQIAAAQIECBAgQIAAAQIECBAgQIAAAQIECBAgQIAAAQIECBAgQIAAAQIECBAgQIAAAQIECBAgQIAAAQIECBAgQIAAAQIECBAgQIAAAQJtSyDbsN1sttFt2UoMHjw4+vXr16i/urq66NatW+FZJpOJmpqayD0v9qqsrIxUKhXJZLLYlKLjpk2bFrvssktMmjSpqJz99tsvpk6dGs8991xR8WuttVaMGzcu1l9//aLiWxKUTqejqqoq6uvri06rrq6O2traqKioKOSMHTs2cs8bXoMGDYq+ffsWvW45BSYSTV5N7l3l5XTAeiFAgAABAgQIECBAgAABAgQIECBAgAABAgQIECBAoBwESmIu4x//+Ef86Ec/Knivs846Rf+Nf/bs2fHb3/42Lr300nx++/bt4/zzz48LL7ywHM5PDwso8Mgjj8Thhx8en3zySX6lTTfdND9bs9JKKxW1cm4WZ8qUKYXY999/PzbYYIOichc0yFzGggrKJ0CAAAECBAgQIECAAIGcgCF/3wMCBAgQIECAAAECBAgQIECAAAECBAgQIECAAAECBAgQIECAAAECBAgQIECAAAECBAgQIECAAAECBAgQIECAAAECBAgQIECAAAECBAgQIECAAAECBAgQIECAAAECBAgQIECAAAECBAgQIECAAAECBAgQIECAAAECBAgQIECAAAECBAgQINC2BLIN281mG92WtcTWW28dr732WqHHnXbaKcaPH1+4z2QyUVNTE3V1dUU7VFZWRiqVimQyWXROsYG5szn11FPj+uuvLyplzTXXzNfx6quvFhV/yCGHxF133RXt27cvKr4lQel0OqqqqqK+vr7otOrq6qitrY2KiopCTteuXePZZ58t3G+11VZF91f0xiUUmEg0eTW5d5WX0PkplQABAgQIECBAgAABAgQIECBAgAABAgQIECBAgACBNiFQMnMZP/zhD+Obb74pHMpnn30WK664YrOH9Pnnn0du5uCRRx7Jx6600koxfPjw+OUvf9lsroDyF/j4449ju+22iylTpuSbXX755eODDz6INdZYo9nmc9+t3PdpzvWDH/wgvv7662bzFlaAuYyFJWkdAgQIECBAgAABAgQItG0BQ/5t+/x1T4AAAQIECBAgQIAAAQIECBAgQIAAAQIECBAgQIAAAQIECBAgQIAAAQIECBAgQIAAAQIECBAgQIAAAQIECBAgQIAAAQIECBAgQIAAAQIECBAgQIAAAQIECBAgQIAAAQIECBAgQIAAAQIECBAgQIAAAQIECBAgQIAAAQIECBAgQIAAAQJtTyDbsOVsttFtWWs8/PDDse+++zbq8eKLL47zzz8//yyTyURNTU3U1dUV7VBZWRmpVCqSyWTROS0JfPTRR2OfffaJYs9p3XXXjcmTJxe1xT333BOHHHJIUbEtDUqn01FVVRX19fVFp1ZXV0dtbW1UVFTkcy655JK44IILGuU/9NBD0bNnz6LXLLfARKLJq8m9q7zcDlk/BAgQIECAAAECBAgQIECAAAECBAgQIECAAAECBAiUukDJzGVsvfXW8dprrxW8n3/++dh+++2b9Z82bVo+bsqUKfnYtddeOz9rscEGGzSbK6D8BXIzLptttlm89dZbhWbffPPN/LPmrhdeeCF22GGHQthWW20Vr776anNpC+1zcxkLjdJCBAgQIECAAAECBAgQaNMChvzb9PFrngABAgQIECBAgAABAgQIECBAgAABAgQIECBAgAABAgQIECBAgAABAgQIECBAgAABAgQIECBAgAABAgQIECBAgAABAgQIECBAgAABAgQIECBAgAABAgQIECBAgAABAgQIECBAgAABAgQIECBAgAABAgQIECBAgAABAgQIECBAgAABAgTaoEC2Yc/ZbKPbsuc49thj47bbbmvU5zPPPBNdu3aNTCYTNTU1UVdXV7RDZWVlpFKpSCaTRee0JHDatGmxyy67xKRJk4pKa9euXcyePbvZ2HXXXTdyfa+11lrNxrYmIJ1OR1VVVdTX1xedXl1dHbW1tVFRURHjx4+PnXfeuVHuMcccEyNGjCh6vXIMTCSavJrcu8rL8aD1RIAAAQIECBAgQIAAAQIECBAgQIAAAQIECBAgQIBAKQuUzFxGr169YuTIkQXr22+/PY466qhm7d9///3YeOON47vvvsvHbrHFFvHqq69GbmbBRSAnkJt1aTh/8/DDD+dncpq77rjjjjj66KMLYYccckjcc889zaUttM/NZSw0SgsRIECAAAECBAgQIECgTQsY8m/Tx695AgQIECBAgAABAgQIECBAgAABAgQIECBAgAABAgQIECBAgAABAgQIECBAgAABAgQIECBAgAABAgQIECBAgAABAgQIECBAgAABAgQIECBAgAABAgQIECBAgAABAgQIECBAgAABAgQIECBAgAABAgQIECBAgAABAgQIECBAgAABAgQIEGiDAtmGPWezjW7LnmPGjBmx+eabx9SpUwu9brPNNvHyyy9HJpOJmpqaqKurK9qhsrIyUqlUJJPJonNaGnjaaafF0KFDW5r2vfFHH310jBgxIhKJRfOq63Q6HVVVVVFfX1903dXV1VFbWxsVFRWx7bbbxiuvvFLI7dy5c7z55pux2mqrFb1eOQbO47wWzQGWI56eCBAgQIAAAQIECBAgQIAAAQIECBAgQIAAAQIECBAgsHgESmYu4+KLL47f/va3BZWzzz47rrjiimaVnn322ejatWsh7qc//WmMGzeu2TwBbUfg1FNPjeuuu67Q8KBBg6Jv377NAvTv3z+uvPLKQtzvfve7uOCCC5rNW1gB5jIWlqR1CBAgQIAAAQIECBAg0LYFDPm37fPXPQECBAgQIECAAAECBAgQIECAAAECBAgQIECAAAECBAgQIECAAAECBAgQIECAAAECBAgQIECAAAECBAgQIECAAAECBAgQIECAAAECBAgQIECAAAECBAgQIECAAAECBAgQIECAAAECBAgQIECAAAECBAgQIECAAAECBAgQIECAAAECBAi0PYFsw5az2Ua3bUJj5MiR0atXr0a9nnDCCTF48OCoqamJurq6oh0qKysjlUpFMpksOqelgY8//njsueeesbDOKpFIxCOPPBJ77bVXS0spOj6dTkdVVVXU19cXnVNdXR21tbXRt2/fGD58eKO8e+65Jw455JCi1yrXwNzZzXV5V3m5Hra+CBAgQIAAAQIECBAgQIAAAQIECBAgQIAAAQIECBAoVYGSmct44IEH4sADDyw4/+///m/+7/bNXXfeeWccddRRhbDevXvHsGHDmkvzeRsSuOqqq+Lss88udHzyySfHtddeG+3bt/9ehdzczt/+9rdCzP333x8HHHDAYpMzl7HYqG1EgAABAgQIECBAgACBshYw5F/Wx6s5AgQIECBAgAABAgQIECBAgAABAgQIECBAgAABAgQIECBAgAABAgQIECBAgAABAgQIECBAgAABAgQIECBAgAABAgQIECBAgAABAgQIECBAgAABAgQIECBAgAABAgQIECBAgAABAgQIECBAgAABAgQIECBAgAABAgQIECBAgAABAgQIECDQRCDb8Ek22+i2zXCdfPLJceONNzbqd9CgQfHwww9HXV1d0Q6VlZWRSqUimUwWndPSwOnTp0d1dXVMnDixpanzjN9kk03iqaeeijXXXHOhrDevRdLpdFRVVUV9fX3Re+R67NmzZ/Tr169RzkknnRQ33HBD0euUc2Ai0eTV5N5VXs4HrjcCBAgQIECAAAECBAgQIECAAAECBAgQIECAAAECBEpRoGTmMt55553YeOONC8brrrtufPDBB82an3/++XHppZcW4gYOHBj9+/dvNk9A2xF48MEH46CDDorvvvsu3/Qee+wRt9xyS+S+Y993rbfeejF58uRCyNtvvx0bbbTRYoMzl7HYqG1EgAABAgQIECBAgACBshYw5F/Wx6s5AgQIECBAgAABAgQIECBAgAABAgQIECBAgAABAgQIECBAgAABAgQIECBAgAABAgQIECBAgAABAgQIECBAgAABAgQIECBAgAABAgQIECBAgAABAgQIECBAgAABAgQIECBAgAABAgQIECBAgAABAgQIECBAgAABAgQIECBAgAABAgQIECDQRCDb8Ek22+i2TXH95Cc/iZdeeqlRz1tssUW88cYbRTtUVlZGKpWKZDJZdE5rAk877bQYOnRoa1Kb5Jxyyin5tRKJRfea63Q6HVVVVVFfX190zfOy32677eLFF18seo1yD5zHmS26Qyx3TP0RIECAAAECBAgQIECAAAECBAgQIECAAAECBAgQIEBg0QiU1FxGRUVFfPHFFwWJ6dOnx2qrrTZfmf/85z9x8sknx5/+9KdCzD333BOHHHLIotG0akkKvPLKK3HkkUfGm2++ma+/U6dO8cgjj0RuVmd+14wZM2L11VcvfLzCCitEJpNZrP2by1is3DYjQIAAAQIECBAgQIBA2QoY8i/bo9UYAQIECBAgQIAAAQIECBAgQIAAAQIECBAgQIAAAQIECBAgQIAAAQIECBAgQIAAAQIECBAgQIAAAQIECBAgQIAAAQIECBAgQIAAAQIECBAgQIAAAQIECBAgQIAAAQIECBAgQIAAAQIECBAgQIAAAQIECBAgQIAAAQIECBAgQIAAAQIECBCYp0C24dNsttFtmyJ7+eWXY8cdd4xZs2YV+l522WXjv//9b9EOlZWVkUqlIplMFp3TmsCnn346dt1110a1tmadRCIRo0aNij322KM16UXnpNPpqKqqivr6+qJz5rZv3759PPfcc7HtttsWvUa5B+bOb67Lu8rL/dD1R4AAAQIECBAgQIAAAQIECBAgQIAAAQIECBAgQIBAqQmU1FxG165d49lnny0YjxkzJnbbbbf5mr/77rtxyCGHRG7mIndttNFGceedd+bnL1wE5gjMmDEjevXqFaNHjy6gPPLII7H33nvPF+mJJ56I3XffvfD5TjvtFOPHj1+sqOYyFiu3zQgQIECAAAECBAgQIFC2Aob8y/ZoNUaAAAECBAgQIECAAAECBAgQIECAAAECBAgQIECAAAECBAgQIECAAAECBAgQIECAAAECBAgQIECAAAECBAgQIECAAAECBAgQIECAAAECBAgQIECAAAECBAgQIECAAAECBAgQIECAAAECBAgQIECAAAECBAgQIECAAAECBAgQIECAAAECBOYpkG34NJttdNvmyO6+++444ogjWt13ZWVlpFKpSCaTrV6jmMRPPvkk9txzz3jxxReLCZ9vTJcuXaKuri5WX331BVqnueR0Oh1VVVVRX1/fXOh8P7/rrrvi8MMPb3V+OSYmEk1eTe5d5eV40HoiQIAAAQIECBAgQIAAAQIECBAgQIAAAQIECBAgQKCUBUpqLuOkk06KYcOGFbyvvvrqOPPMM+fr/+STT8buu+8ec+ZNdtlllxgxYkSsv/76pXxmal8EAr/61a/i1ltvLax8yy23xHHHHTffna655po466yzCp+feOKJceONNy6Cyua/pLmMxcptMwIECBAgQIAAAQIECJStgCH/sj1ajREgQIAAAQIECBAgQIAAAQIECBAgQIAAAQIECBAgQIAAAQIECBAgQIAAAQIECBAgQIAAAQIECBAgQIAAAQIECBAgQIAAAQIECBAgQIAAAQIECBAgQIAAAQIECBAgQIAAAQIECBAgQIAAAQIECBAgQIAAAQIECBAgQIAAAQIECBAgQIAAgXkKZBs+zWYb3bZJsosuuigGDBjQqt4rKysjlUpFMplsVX5Lkn7zm9/EZZdd1pKUJrHnnXdeXHrppQu0RjHJ6XQ6qqqqor6+vpjwJjG587jwwgtblVvOSYlEk1eTe1d5OR+43ggQIECAAAECBAgQIECAAAECBAgQIECAAAECBAgQKEWBkprLuOmmm+LEE08sOB9xxBFx5513ztf9nnvuiUMPPbTw+dFHHx233XZbKZ6TmhexQG7GJTfrMuc688wz4+qrr57vrkceeWTcddddhc+HDRsWvXv3XsRVNl7eXMZi5bYZAQIECBAgQIAAAQIEylbAkH/ZHq3GCBAgQIAAAQIECBAgQIAAAQIECBAgQIAAAQIECBAgQIAAAQIECBAgQIAAAQIECBAgQIAAAQIECBAgQIAAAQIECBAgQIAAAQIECBAgQIAAAQIECBAgQIAAAQIECBAgQIAAAQIECBAgQIAAAQIECBAgQIAAAQIECBAgQIAAAQIECBAgQIDAPAWyDZ9ms41u2yzZCSecEDfffHOL+6+srIxUKhXJZLLFuS1NePrpp2PXXXeNWbNmtTQ1H7/ccsvFU089FTvttFOr8luSlE6no6qqKurr61uSlo89/vjjY/jw4S3OawsJiUSTV5N7V3lbOHg9EiBAgAABAgQIECBAgAABAgQIECBAgAABAgQIECBQSgIlNZfxwgsvxA477FDw3WyzzeLNN9+cr/fAgQPj3HPPLXx+4YUXxoABA0rpfNS6mARGjhwZvXr1Kuy2//77x4MPPjjf3TfffPOYMGFC4fPnn38+tt9++8VU7f9tYy5jsXLbjAABAgQIECBAgAABAmUrYMi/bI9WYwQIECBAgAABAgQIECBAgAABAgQIECBAgAABAgQIECBAgAABAgQIECBAgAABAgQIECBAgAABAgQIECBAgAABAgQIECBAgAABAgQIECBAgAABAgQIECBAgAABAgQIECBAgAABAgQIECBAgAABAgQIECBAgAABAgQIECBAgAABAgQIECBAYJ4CmYhYYc4nn3zySXTs2BFVROy3337x0EMPtciisrIyUqlUJJPJFuW1JnjmzJnRo0ePeO6551qTHjvuuGM89thjsfLKK7cqvyVJ6XQ6qqqqor6+viVpse+++8Zf//rXFuW0leBPP/00VllllYbtfhERFW2lf30SIECAAAECBAgQIECAAAECBAgQIECAAAECBAgQIECgRASyDevMZhvdLnUtfPfdd7HccsvF7NmzC7V99tlnseKKK86z1uOOOy5GjBhR+Cz372OOOWap60tBS15g/PjxsfPOOxcKyf27rq4ulllmmSbFff7557HSSisVnrdr1y6+/fbbecYuys4SicTcyzd5sCj3tzYBAgQIECBAgAABAgQIlIeAH5PlcY66IECAAAECBAgQIECAAAECBAgQIECAAAECBAgQIECAAAECBAgQIECAAAECBAgQIECAAAECBAgQIECAAAECBAgQIECAAAECBAgQIECAAAECBAgQIECAAAECBAgQIECAAAECBAgQIECAAAECBAgQIECAAAECBAgQIECAAAECBAgQIECAAAECxQq8ExEbzgmeMGFCdOnSpdjcso7LZDJRWVkZn3zySdF95uJTqVQkk8micxYkcMCAAXHRRRe1aokLL7wwcvmL40qn01FVVRX19fVFb7fKKqvk4ysqKorOaUuBEydOjM0226xhy+9GxEZtyUCvBAgQIECAAAECBAgQIECAAAECBAgQIECAAAECBAgQKAGBbMMas9lGt0tl+TvuuGM8//zzhdqeeOKJ2HXXXedZ62677RZPPvlk4bPx48fHTjvttFT2paglK/D2229HTU1NvPfee/lCNtxww7j33ntj6623blJY7juV+27NuXbYYYd47rnnFnsDiURi7j2bPFjsRdmQAAECBAgQIECAAAECBEpOwI/JkjsyBRMgQIAAAQIECBAgQIAAAQIECBAgQIAAAQIECBAgQIAAAQIECBAgQIAAAQIECBAgQIAAAQIECBAgQIAAAQIECBAgQIAAAQIECBAgQIAAAQIECBAgQIAAAQIECBAgQIAAAQIECBAgQIAAAQIECBAgQIAAAQIECBAgQIAAAQIECBAgQIAAgQUSeC4idpizwuOPPx677777Ai1YLsmZTCb22WefGDduXNEtVVZWRiqVimQyWXTOggQ+++yzscsuu8S3337bomU6dOgQY8eOje22265Fea0NTqfTUVVVFfX19UUv8bOf/SweeeSRqKioKDqnLQWOGTMm9thjj4Ytj42I6rZkoFcCBAgQIECAAAECBAgQIECAAAECBAgQIECAAAECBAiUgEC2YY3ZbKPbpbL8U045JW644YZCbVdccUWcffbZTWqdNm1a7LnnnvH666/nP1tuueXi1VdfjU033XSp7EtRS1Yg93058sgjY9SoUflCVllllbj++uujV69eTQq78soro3///oXnJ598cj52cV+JRGLuLZs8WNw12Y8AAQIECBAgQIAAAQIESk/Aj8nSOzMVEyBAgAABAgQIECBAgAABAgQIECBAgAABAgQIECBAgAABAgQIECBAgAABAgQIECBAgAABAgQIECBAgAABAgQIECBAgAABAgQIECBAgAABAgQIECBAgAABAgQIECBAgAABAgQIECBAgAABAgQIECBAgAABAgQIECBAgAABAgQIECBAgACBBRGYEBFd5ixw5513xhFHHLEg65VNbiaTiZqamqirqyu6p8rKykilUpFMJovOWZDAmTNnRo8ePeK5555r0TLV1dVRW1sbFRUVLcprbXA6nY6qqqqor68veonFXWPRhS0lgXfddVcceeSRDasZGRG9lpLylEGAAAECBAgQIECAAAECBAgQIECAAAECBAgQIECAAAEC/yeQbQiRzTa6XSqN7rjjjjj66KMLtR144IFx3333Nak1N0+RmzGZMmVK/rNNN900xowZs9hmJpZKPEV9r8CZZ54ZQ4YMKcT87ne/iwsuuKBJzi9+8Yu4//77C89vv/32OOqooxa7biKRmHvPJg8We1E2JECAAAECBAgQIECAAIGSE/BjsuSOTMEECBAgQIAAAQIECBAgQIAAAQIECBAgQIAAAQIECBAgQIAAAQIECBAgQIAAAQIECBAgQIAAAQIECBAgQIAAAQIECBAgQIAAAQIECBAgQIAAAQIECBAgQIAAAQIECBAgQIAAAQIECBAgQIAAAQIECBAgQIAAAQIECBAgQIAAAQIECBAgQGCBBP4dEZ3mrDBw4MDo37//Ai1YLsmZTCZqamqirq6u6JYqKysjlUpFMpksOmdBAwcMGBAXXXRRi5YZOnRo9OnTp0U5CxKcTqejqqoq6uvri16muro6amtro6KiouicthR4xRVXxDnnnNOw5asjom9bMtArAQIECBAgQIAAAQIECBAgQIAAAQIECBAgQIAAAQIESkAg27DGbLbR7VJZ/qRJk2LTTTct1Lb22mvHlClTmtR6yy23RO/evWP27Nn5z4455pjIzSOssMIKS2VfilryArnvzPHHH18o5Igjjog777yzSWHrrLNOfPjhh4Xnb731VmyyySaLvYFEIjH3nk0eLPaibEiAAAECBAgQIECAAAECJSfgx2TJHZmCCRAgQIAAAQIECBAgQIAAAQIECBAgQIAAAQIECBAgQIAAAQIECBAgQIAAAQIECBAgQIAAAQIECBAgQIAAAQIECBAgQIAAAQIECBAgQIAAAQIECBAgQIAAAQIECBAgQIAAAQIECBAgQIAAAQIECBAgQIAAAQIECBAgQIAAAQIECBAgQIBAqwU2johJDbNPP/30GDJkSKsXLKfETCYTNTU1UVdXV3RblZWVkUqlIplMFp2zoIEvvfRSdOvWLb788suilurYsWOMGzcuNt9886LiF0ZQOp2OqqqqqK+vL3q56urqqK2tjYqKiqJz2lLgGWecEddee23Dln8dEYPakoFeCRAgQIAAAQIECBAgQIAAAQIECBAgQIAAAQIECBAgUAIC2YY1ZrONbpfa8tdcc83497//Xajvvffeix/96EeN6p3779ZXXHFF9OvXL9q1a7fU9qWwJSvw5JNPxm677VYoYscdd8zP2TS83n///fjxj39ceLTGGmvEtGnTlkjhiURi7n2bPFgihdmUAAECBAgQIECAAAECBEpKwI/JkjouxRIgQIAAAQIECBAgQIAAAQIECBAgQIAAAQIECBAgQIAAAQIECBAgQIAAAQIECBAgQIAAAQIECBAgQIAAAQIECBAgQIAAAQIECBAgQIAAAQIECBAgQIAAAQIECBAgQIAAAQIECBAgQIAAAQIECBAgQIAAAQIECBAgQIAAAQIECBAgQIAAgQUSOCsiBjdcYZtttomXX355gRYt9+SLLrooBgwY0KTNnN11110XXbt2XSoIMplMdO/ePVKpVL6eDh06xOjRo5dYfePHj48+ffrEK6+80sRfIl8CAAAgAElEQVQn53nhhRcuFW6lUsS22247t+UhEfGnUqlfnQQIECBAgAABAgQIECBAgAABAgQIECBAgAABAgQIEGgjAtmGfWazjW6XWoL9998//vrXvxbqu/POO+OII45oVG/Pnj2jtra28Ozvf/977LXXXkttTwpb8gKTJ0+ODTbYIGbPnp0vprKyMv75z39Gu3btCsXdddddceSRRxbu99tvv/jLX/6yRIpPJBJz79vkwRIpzKYECBAgQIAAAQIECBAgUFICfkyW1HEplgABAgQIECBAgAABAgQIECBAgAABAgQIECBAgAABAgQIECBAgAABAgQIECBAgAABAgQIECBAgAABAgQIECBAgAABAgQIECBAgAABAgQIECBAgAABAgQIECBAgAABAgQIECBAgAABAgQIECBAgAABAgQIECBAgAABAgQIECBAgAABAgQILJDA4xGx+9wrvPPOO7Hhhhsu0MLlnnz33XfHMcccE7NmzWrS6sUXXxznn3/+EifIZDLRvXv3SKVS+Vo6dOgQo0ePjq5duy722i655JK44IILmuzbvn37uO222+Lwww9f7DWV8obvvvtubLTRRnO3sHpEzCjlvtROgAABAgQIECBAgAABAgQIECBAgAABAgQIECBAgACBMhTINuwpm210u9S2e+WVV0b//v0L9fXu3TuGDRvWqN7c361zf7/OXe3atYtJkyaZN1lqT3TpKOyzzz6LddddNz799NN8QauuumpMmDAhOnfuXCjwxBNPjJtuuqlwf8UVV8TZZ5+9RBpIJBJz79vkwRIpzKYECBAgQIAAAQIECBAgUFICfkyW1HEplgABAgQIECBAgAABAgQIECBAgAABAgQIECBAgAABAgQIECBAgAABAgQIECBAgAABAgQIECBAgAABAgQIECBAgAABAgQIECBAgAABAgQIECBAgAABAgQIECBAgAABAgQIECBAgAABAgQIECBAgAABAgQIECBAgAABAgQIECBAgAABAgQItFpgtYiYPq/sIUOGxOmnn97qhdtK4ssvvxwnnHBCvPTSS01a3mmnnWLgwIHRrVu3JcaRyWSie/fukUql8jV06NAhRo8eHV27dl1sNY0dOzbOOeecePbZZ5vsud1228Xw4cNj2223XWz1lMtG1157bZxxxhkN2xkTEXuUS3/6IECAAAECBAgQIECAAAECBAgQIECAAAECBAgQIECAQBkJZBv2ks02ul1q23zmmWfipz/9aaG+zTbbLN58883C/ZdffhlrrbVWfPrpp/lnFRUV8dFHH8VKK6201PaksCUv8M0330RVVVW8+uqr+WJysyy1tbWx6667ForbfPPNY8KECYX7p59+OnbeeeclUnwikZh73yYPlkhhNiVAgAABAgQIECBAgACBkhLwY7KkjkuxBAgQIECAAAECBAgQIECAAAECBAgQIECAAAECBAgQIECAAAECBAgQIECAAAECBAgQIECAAAECBAgQIECAAAECBAgQIECAAAECBAgQIECAAAECBAgQIECAAAECBAgQIECAAAECBAgQIECAAAECBAgQIECAAAECBAgQIECAAAECBAgQIECg1QK/jIiR88ru3r17jBo1qtULt7XEk08+OW688cZ5tp37bMCAAdGpU6fFzpLJZCJ3lqlUKr93hw4dYvTo0dG1a9dFXsvHH3+c7/uGG26Y514nnXTSfD9b5MWVwQZ77rln/iwbXH0j4uoyaE0LBAgQIECAAAECBAgQIECAAAECBAgQIECAAAECBAgQKDeBbMOGstlGt0t1r7k5g6+++qpQ47/+9a9IJpP5+3fffTe22Wab+OKLL/L3G220UUyYMCHat2+/VPekuCUr8N1338Vxxx0Xd9xxR76QZZZZJq688so466yz8vfpdDr+53/+p1Dk8ssvH19++eUSKzqRSMy9d5MHS6w4GxMgQIAAAQIECBAgQIBAyQj4MVkyR6VQAgQIECBAgAABAgQIECBAgAABAgQIECBAgAABAgQIECBAgAABAgQIECBAgAABAgQIECBAgAABAgQIECBAgAABAgQIECBAgAABAgQIECBAgAABAgQIECBAgAABAgQIECBAgAABAgQIECBAgAABAgQIECBAgAABAgQIECBAgAABAgQIECCwQAL9IuKq+a3wySefRMeOHRdog7aUPHLkyDjzzDNj6tSpTdquqKiI3/zmN3HOOecsVpJMJhPdu3ePVCqV37dDhw4xevTo6Nq16yKtY+DAgXHppZdGbv+5r86dO8c111wThxxyyCKtoZwX//TTT2OVVVaZu8VNIuLtcu5bbwQIECBAgAABAgQIECBAgAABAgQIECBAgAABAgQIEChRgWzDurPZRrdLdUt77bVXPPbYY4Ua77nnnsLf+++777447LDD4ttvv81/vvfee0dtbW20a9duqe5JcUteYNCgQfkZmu+++y5fTK9eveKuu+6KZZZZJnLzN7n7OVePHj3i0UcfXWJFJxKJufdu8mCJFWdjAgQIECBAgAABAgQIECgZAT8mS+aoFEqAAAECBAgQIECAAAECBAgQIECAAAECBAgQIECAAAECBAgQIECAAAECBAgQIECAAAECBAgQIECAAAECBAgQIECAAAECBAgQIECAAAECBAgQIECAAAECBAgQIECAAAECBAgQIECAAAECBAgQIECAAAECBAgQIECAAAECBAgQIECAAAECBBZIYHBEnDVnhWQyGel0urDg8OHD4/jjj1+gDdpa8owZM+LXv/513HbbbfNsfe21146+ffvGGWecsVhoMplMdO/ePVKpVH6/Dh06xOjRo6Nr166LZP8hQ4bE4MGD48MPP5zn+sccc0xcddVVsdpqqy2S/dvKojfffHOccMIJDdudHhGd2kr/+iRAgAABAgQIECBAgAABAgQIECBAgAABAgQIECBAgECJCWQb1pvNNrpdqlu5/PLL47zzzivUeOKJJ8aNN94Ys2fPjgEDBsSll16a/3fuysXl7l0EmhMYO3Zs7L333vHll1/mQ7feeut47rnnYrnllouTTjophg0bVljisssui3PPPbe5JRfZ54lEYu61mzxYZJtbmAABAgQIECBAgAABAgTKRsCPybI5So0QIECAAAECBAgQIECAAAECBAgQIECAAAECBAgQIECAAAECBAgQIECAAAECBAgQIECAAAECBAgQIECAAAECBAgQIECAAAECBAgQIECAAAECBAgQIECAAAECBAgQIECAAAECBAgQIECAAAECBAgQIECAAAECBAgQIECAAAECBAgQIECAAIHvFbgnIg6ZE9GzZ894+OGHCwkbbrhhvPPOOwhbIZBzvOCCC+K1116bZ3bnzp3jlFNOid69e0enTp1asUNxKZlMJrp37x6pVCqf0KFDhxg9enR07dq1uAWKiPr444/jpptuiuuvvz6mTp06z4ytttoqLr744sh9x1wLLrDRRhvFu+++23ChtyKiy4KvbAUCBAgQIECAAAECBAgQIECAAAECBAgQIECAAAECBAgQWAQC2YZrZrONbhfBdgtvyfHjx8fOO+9cWHCTTTaJt956K7799ts44IAD4m9/+1v+s9w8wogRI+KXv/zlwtvcSmUrMG3atOjSpUv85z//yfe46qqrxgcffBArrrhibLrppjFp0qRC788888xCnXNpKWoikZg7pcmDlq4pngABAgQIECBAgAABAgTanoAfk23vzHVMgAABAgQIECBAgAABAgQIECBAgAABAgQIECBAgAABAgQIECBAgAABAgQIECBAgAABAgQIECBAgAABAgQIECBAgAABAgQIECBAgAABAgQIECBAgAABAgQIECBAgAABAgQIECBAgAABAgQIECBAgAABAgQIECBAgAABAgQIECBAgAABAm1ToC4ius1p/e67747DDz+8kcTQoUOjT58+bVNnIXQ9ePDguOSSS+LTTz+d72rHHntsHHXUUdGtW+EoFsLO/7dEJpOJ7t27RyqVyt936NAhRo8eHV27dl3gPcaOHRt33HFHjBgxYr5rdezYMc4///zo27fvAu9ngf8TuO666+LUU0+dm+OFiNiBEQECBAgQIECAAAECBAgQIECAAAECBAgQIECAAAECBAgslQLZhlVls41ul8qCGxa1yiqrNJp7eO+992KNNdaILbbYIiZPnpwPXX311WPMmDGx5ZZbLvX9KHDJC8yePTvWW2+9mDJlSr6Ydu3axQcffBDffvtt/PjHPy4UmJs7+eSTT5ZowYlEYu79mzxYogXanAABAgQIECBAgAABAgRKQsCPyZI4JkUSIECAAAECBAgQIECAAAECBAgQIECAAAECBAgQIECAAAECBAgQIECAAAECBAgQIECAAAECBAgQIECAAAECBAgQIECAAAECBAgQIECAAAECBAgQIECAAAECBAgQIECAAAECBAgQIECAAAECBAgQIECAAAECBAgQIECAAAECBAgQIECAAIEFFngnIjacs8qECRPi5ptvjiFDhhQWXnfddeODDz5Y4I3a8gIzZ86MK664Iq666qqYNWvWfCm22GKLOPjgg+OAAw6ILl26LBSyTCYT3bt3j1QqlV+vQ4cOMXr06OjatWur1p84cWI88MADce+998Ybb7wx3zXat28fv/71r6N///6x8sort2ovSfMWWG+99WLy5Mlzf/hew/+W2REgQIAAAQIECBAgQIAAAQIECBAgQIAAAQIECBAgQIDAUiWQbVhNNtvodqkqdF7FHHjggflZgTnXTTfdFLlna621VnzzzTf5x2uvvXa8/fbb+bkEF4FiBLp16xbjxo0rhNbV1cWkSZOid+/ehWe5GZr777+/mOUWWUwikZh77SYPFtnmFiZAgAABAgQIECBAgACBshHwY7JsjlIjBAgQIECAAAECBAgQIECAAAECBAgQIECAAAECBAgQIECAAAECBAgQIECAAAECBAgQIECAAAECBAgQIECAAAECBAgQIECAAAECBAgQIECAAAECBAgQIECAAAECBAgQIECAAAECBAgQIECAAAECBAgQIECAAAECBAgQIECAAAECBAgQIEDgewUyEbHCnIhPPvkkvvjii1hnnXUim80WEgcPHhxnnXUWygUUmDZtWlx77bUxdOjQyGRy9PO/ttlmm9h7772jR48e0a1bt1bvnNune/fukUql8mt06NAhRo8eHV27di16zbFjx8aoUaPikUceiVdeeeV78yoqKuLUU0+N008/PdZcc82i9xBYnMDVV18dffv2nVfwFxFRUdwqoggQIECAAAECBAgQIECAAAECBAgQIECAAAECBAgQIEBgMQv8/yGMiEYzGYu5jlZtd+ONN8bJJ59cyD3ooIPivPPOi9xsw5xr2223jZdeeqlV60tqmwK/+tWv4tZbby00P2zYsBgzZkz8+c9/Ljy74YYb4qSTTlqiQIlEYu79mzxYogXanAABAgQIECBAgAABAgRKQsCPyZI4JkUSIECAAAECBAgQIECAAAECBAgQIECAAAECBAgQIECAAAECBAgQIECAAAECBAgQIECAAAECBAgQIECAAAECBAgQIECAAAECBAgQIECAAAECBAgQIECAAAECBAgQIECAAAECBAgQIECAAAECBAgQIECAAAECBAgQIECAAAECBAgQIECAAIEFEmgXEd81XGH27NmRSCSif//+ceWVVxY+6ty5c0yZMiXat2+/QBtK/j+BL774IoYNGxY333xzvP32282yVFRUxM9+9rPo2rVrbL/99rHttttGp06dms3LBWQymejevXukUql8fIcOHWL06NH5teZ1ffzxx/Hyyy/HCy+8EOPHj49x48bl12ju2njjjeP444+PE088MVZYYYXmwn3eCoFZs2bFOuusE1OnTp1ftneUt8JVCgECBAgQIECAAAECBAgQIECAAAECBAgQIECAAAECBBaDQLbhHtlso9vFsP2CbfHuu+/GRhttVFikY8eOccstt8QvfvGLwrP9998/HnzwwQXbSHabEhg4cGCce+65hZ5PP/30uP3222PmzJmFZ++8805suOGGS9QlN0s112U+Y4meiM0JECBAgAABAgQIECBQmgJ+TJbmuamaAAECBAgQIECAAAECBAgQIECAAAECBAgQIECAAAECBAgQIECAAAECBAgQIECAAAECBAgQIECAAAECBAgQIECAAAECBAgQIECAAAECBAgQIECAAAECBAgQIECAAAECBAgQIECAAAECBAgQIECAAAECBAgQIECAAAECBAgQIECAAAECBAi0RGDViJjRMOFf//pXJJPJmD59eqyzzjrx9ddfFz4+/vjjY/jw4S1ZX2wRAg8//HDcfffdce+99xYR/f9D1l577dh0001jww03jPXXXz9/Xp07d45OnTrFKqusEhUVFfHDH/4wvvnmm+jevXukUql88vLLLx+33HJL5PLT6XRMmTIl/vnPf8a7774bb731Vnz44YctquPggw+Oww8/PHr27NmiPMEtFzjhhBPi5ptv/r5E7yhvOasMAgQIECBAgAABAgQIECBAgAABAgQIECBAgAABAgQILA6BbMNNstlGt4tj/wXeY7PNNouJEycW1snNkTT8G3a/fv3iqquuWuB9LNB2BO67777o06dPTJs2Ld/0lltuGa+//noBoEuXLjFhwoQlDpJINBnHMJ+xxE9FAQQIECBAgAABAgQIECg9AT8mS+/MVEyAAAECBAgQIECAAAECBAgQIECAAAECBAgQIECAAAECBAgQIECAAAECBAgQIECAAAECBAgQIECAAAECBAgQIECAAAECBAgQIECAAAECBAgQIECAAAECBAgQIECAAAECBAgQIECAAAECBAgQIECAAAECBAgQIECAAAECBAgQIECAAAECBFoq0Cki/t0w6fnnn4/tt98+/+i3v/1tXHzxxY3WvOWWW+K4445r6T7iixCYMWNG3HffffHAAw/EqFGjishYciF77rln/PznP4+DDjooVltttSVXSBva+dZbb41f/epXzXXsHeXNCfmcAAECBAgQIECAAAECBAgQIECAAAECBAgQIECAAAECS0Yg23DbbLbR7ZKpqIW7nnXWWXHNNdcUsrp06RITJ07M31dUVMTVV18dxx9/fAtXFd6WBd5444047LDDIvf/uWvZZZeN//73vwWSM888M/+9WtJXItFkHMN8xpI+FPsTIECAAAECBAgQIECgBAX8mCzBQ1MyAQIECBAgQIAAAQIECBAgQIAAAQIECBAgQIAAAQIECBAgQIAAAQIECBAgQIAAAQIECBAgQIAAAQIECBAgQIAAAQIECBAgQIAAAQIECBAgQIAAAQIECBAgQIAAAQIECBAgQIAAAQIECBAgQIAAAQIECBAgQIAAAQIECBAgQIAAAQIECBBoocCKEfFZw5xHH300evToUXi0/fbbx4svvli4X2655eKll16KzTffvIVbCW+JwIwZM+Lvf/97jB49Op544on48MMPW5K+0GPXXnvt2G233aJ79+6x9957x2qrrbbQ97Dg/AXefPPN2G677eLbb78tBK211lrx0UcfzZ3kHeW+SAQIECBAgAABAgQIECBAgAABAgQIECBAgAABAgQIEFg6BbINy8pmG90unRXPVVVuhmHPPfcsPO3QoUN8+eWX+fvcXMFtt90We+yxR0n0osilQ2D27Nmx++67x1NPPTXPgkaNGpWfVVnSVyLRZBzDfMaSPhT7EyBAgAABAgQIECBAoAQF/JgswUNTMgECBAgQIECAAAECBAgQIECAAAECBAgQIECAAAECBAgQIECAAAECBAgQIECAAAECBAgQIECAAAECBAgQIECAAAECBAgQIECAAAECBAgQIECAAAECBAgQIECAAAECBAgQIECAAAECBAgQIECAAAECBAgQIECAAAECBAgQIECAAAECBAgQaKHAchHxTcOcP/zhD3HooYcWHr344oux/fbbN1r2Zz/7WYwdO7aFWwlfEIGJEyfG+PHj4/nnn4+XX345XnvttZg1a9aCLDnf3Pbt28dWW20V2267beywww7RtWvX6NKlyyLZy6LFCXTr1i3GjRvXKPiwww6L3H+vc13eUV4cqSgCBAgQIECAAAECBAgQIECAAAECBAgQIECAAAECBAgsboFsww2z2Ua3i7uWVu+38sorx2effdYkPzdb8vjjj8dKK63U6rUltk2BXr16xciRI5s0n/suzZw5c6lASSSajGOYz1gqTkYRBAgQIECAAAECBAgQKC0BPyZL67xUS4AAAQIECBAgQIAAAQIECBAgQIAAAQIECBAgQIAAAQIECBAgQIAAAQIECBAgQIAAAQIECBAgQIAAAQIECBAgQIAAAQIECBAgQIAAAQIECBAgQIAAAQIECBAgQIAAAQIECBAgQIAAAQIECBAgQIAAAQIECBAgQIAAAQIECBAgQIAAAQIEWiPQLiK+a5h4zTXXxBlnnNForeuvvz769OnT6Fm/fv3iqquuas2echaSwMSJE+Odd96J999/PyZPnhwfffRRTJs2LaZPnx4zZ86MTCYTX3/9dcyaNavRjolEItZZZ538/9Zcc81Ya621Yt11140f/ehHsdFGG0WXLl0WUoWWWRgCv/71r2PQoEGNlrruuuvipZdeittuu23uLbyjfGGgW4MAAQIECBAgQIAAAQIECBAgQIAAAQIECBAgQIAAAQILXyDbcMlsttHtwt/t/7F3L1BSl+XjwJ8BRR3NS6CZiqKmaQlomuWACdmIoaWSWqCgpaWilZI3rpWyBUZAZVBmpZBgeU/Fy+QtkSYtQ9RIUEEpSwU1HLxwm//Z+Z3mv8Mu7m12mYHP95zv2f3OvO/zPO/n3TmHOTznvG0UcdCgQTFz5sx60Y8//vi45ZZb2iirsBuzwIgRI+L73/9+vSUOHDgwZsyYURFLr+21WefSn1ERO6MIAgQIECBAgAABAgQIVJeAL5PVtV+qJUCAAAECBAgQIECAAAECBAgQIECAAAECBAgQIECAAAECBAgQIECAAAECBAgQIECAAAECBAgQIECAAAECBAgQIECAAAECBAgQIECAAAECBAgQIECAAAECBAgQIECAAAECBAgQIECAAAECBAgQIECAAAECBAgQIECAAAECBAgQIECAAAECLRXI15142mmnxTXXXFMv1pAhQ2L69Oklr1955ZVx7rnntjSvee0kkMvlIp1ORzabLWRMJpORyWQilUq1UwXStFTgpz/9aZx33nkl0wcPHhzTpk2LT3ziE/Hoo4+uG9oZ5S3FNo8AAQIECBAgQIAAAQIECBAgQIAAAQIECBAgQIAAAQJtK1DSn5HPlzy2beYyRp8xY0accsop9SKeddZZ8bOf/ayMmYTaVARqeyBq+5XWva677roYNGhQRTAkEvXaMfRnVMTOKIIAAQIECBAgQIAAAQLVJeDLZHXtl2oJECBAgAABAgQIECBAgAABAgQIECBAgAABAgQIECBAgAABAgQIECBAgAABAgQIECBAgAABAgQIECBAgAABAgQIECBAgAABAgQIECBAgAABAgQIECBAgAABAgQIECBAgAABAgQIECBAgAABAgQIECBAgAABAgQIECBAgAABAgQIECBAgEBLBfJ1J37kIx+JG2+8Mfbff/+SeCtWrIiDDjooFi5cWPL6VVddFV/96ldbmtu8dhDI5XKRTqcjm80WsiWTychkMpFKpdohuxQtFfjFL34RX/va10qm77PPPvG3v/0tVq1aFXvvvXe89tpr64Z3RnlLwc0jQIAAAQIECBAgQIAAAQIECBAgQIAAAQIECBAgQIBA2wqU9Gfk8yWPbZu5jNHffPPN2HbbbetFHDNmTHz3u98tYyahNhWBBx98MI455ph46623Spa8fPnyeN/73lcRDIlEvXYM/RkVsTOKIECAAAECBAgQIECAQHUJ+DJZXfulWgIECBAgQIAAAQIECBAgQIAAAQIECBAgQIAAAQIECBAgQIAAAQIECBAgQIAAAQIECBAgQIAAAQIECBAgQIAAAQIECBAgQIAAAQIECBAgQIAAAQIECBAgQIAAAQIECBAgQIAAAQIECBAgQIAAAQIECBAgQIAAAQIECBAgQIAAAQIECBAg0FKBfN2JHTt2jKuuuiq+8pWv1It33333xWc+85l6r1977bUxZMiQluY3r40FcrlcpNPpyGazhUzJZDIymUykUqk2zix8SwWmTZsWp512Wr3pf/jDH+LII4+MG2+8MU4++eTI50s+vrXjnVHeUnTzCBAgQIAAAQIECBAgQIAAAQIECBAgQIAAAQIECBAg0LYCJf/B28D/97Zt9jJGP+644+L3v/99MWLnzp0LfQgHHXRQGbMItakI/Pvf/45jjz02Hn/88eKSP//5z8dtt91WMQSJRL12DP0ZFbM7CiFAgAABAgQIECBAgED1CPgyWT17pVICBAgQIECAAAECBAgQIECAAAECBAgQIECAAAECBAgQIECAAAECBAgQIECAAAECBAgQIECAAAECBAgQIECAAAECBAgQIECAAAECBAgQIECAAAECBAgQIECAAAECBAgQIECAAAECBAgQIECAAAECBAgQIECAAAECBAgQIECAAAECBAgQINAagfy6k/v16xd33313gzF/97vfxRe/+MV6711//fUNvt6awswtj0Aul4t0Oh3ZbLYQMJlMRiaTiVQqVZ4EopRV4Le//W186Utfqhez9vWTTz45Vq9eHYMGDYobbrihobzOKC/rbghGgAABAgQIECBAgAABAgQIECBAgAABAgQIECBAgACBsgmU9Gfk8/XaNcqWqK0D/epXv4ozzjijmObQQw+NP//5z22dVvyNWKBXr14xZ86c4gp/+ctfxle+8pWKWXEiUa8dQ39GxeyOQggQIECAAAECBAgQIFA9Ar5MVs9eqZQAAQIECBAgQIAAAQIECBAgQIAAAQIECBAgQIAAAdkwhZIAACAASURBVAIECBAgQIAAAQIECBAgQIAAAQIECBAgQIAAAQIECBAgQIAAAQIECBAgQIAAAQIECBAgQIAAAQIECBAgQIAAAQIECBAgQIAAAQIECBAgQIAAAQIECBAgQIAAAQIECBAgQIAAAQIECLRGIL/u5O222y6effbZ6NKlS4Nxp0+fHkOGDKn33s033xwnnHBCa2oxtw0EcrlcpNPpyGazhejJZDIymUykUqk2yCZkawRuueWWGDBgQL0QtZ+5U089tfD6M888E4ceemgsX768oVTOKG/NBphLgAABAgQIECBAgAABAgQIECBAgAABAgQIECBAgACBthMo6c/I5+u1a7Rd5jJHfv311+P9739/SdQXX3wxunbtWuZMwm0KAkuWLIndd9+9ZKmvvfZa7LDDDhWz/ESiXjuG/oyK2R2FECBAgAABAgQIECBAoHoEfJmsnr1SKQECBAgQIECAAAECBAgQIECAAAECBAgQIECAAAECBAgQIECAAAECBAgQIECAAAECBAgQIECAAAECBAgQIECAAAECBAgQIECAAAECBAgQIECAAAECBAgQIECAAAECBAgQIECAAAECBAgQIECAAAECBAgQIECAAAECBAgQIECAAAECBAgQaI1AvqHJ48ePj4svvni9cX/5y1/GmWeeWe/9X//613H66ae3ph5zyyyQy+UinU5HNpstRE4mk5HJZCKVSpU5k3CtEbjmmmviy1/+cr0QV199dZxxxhnF18eOHRujR49eXypnlLdmE8wlQIAAAQIECBAgQIAAAQIECBAgQIAAAQIECBAgQIBA2wmU9Gfk8w22a7Rd9jJHPv744+O2224rRp00aVKcf/75Zc4i3KYgMHny5LjggguKSz3uuOPi1ltvrailJxL12jH0Z1TUDimGAAECBAgQIECAAAEC1SHgy2R17JMqCRAgQIAAAQIECBAgQIAAAQIECBAgQIAAAQIECBAgQIAAAQIECBAgQIAAAQIECBAgQIAAAQIECBAgQIAAAQIECBAgQIAAAQIECBAgQIAAAQIECBAgQIAAAQIECBAgQIAAAQIECBAgQIAAAQIECBAgQIAAAQIECBAgQIAAAQIECBAgQIBAawXyDQXYcccdY968ebHzzjuvN/6UKVPi3HPPrff+qFGj4vLLL29tXeaXSSCXy0U6nY5sNluImEwmI5PJRCqVKlMGYVorMGbMmAY/Mz/96U9j6NChxfDPP/98HHvssTF//vz1pXRGeWs3w3wCBAgQIECAAAECBAgQIECAAAECBAgQIECAAAECBAi0jUBJf0Y+32C7RttkboOo06dPjyFDhhQj1/YgPPLII22QSciNXaBXr14xZ86c4jKnTZsWgwcPrqhlJxL12jH0Z1TUDimGAAECBAgQIECAAAEC1SHgy2R17JMqCRAgQIAAAQIECBAgQIAAAQIECBAgQIAAAQIECBAgQIAAAQIECBAgQIAAAQIECBAgQIAAAQIECBAgQIAAAQIECBAgQIAAAQIECBAgQIAAAQIECBAgQIAAAQIECBAgQIAAAQIECBAgQIAAAQIECBAgQIAAAQIECBAgQIAAAQIECBAgQIBAawXy6wswefLk+OY3v/me8SdNmhTDhg2rN2bgwIExffr06NixY2vrM7+VArlcLtLpdGSz2UKkZDIZmUwmUqlUKyOb3lqBNWvWxJAhQ2LGjBn1Qk2cODEuuOCCkteHDx8e48aNe6+0zihv7aaYT4AAAQIECBAgQIAAAQIECBAgQIAAAQIECBAgQIAAgbYRKOnPyOfX267RNtnLHPXtt9+O7bffPlauXFmM/NRTT8VHP/rRMmcSbmMWePrpp+OAAw4oLrFTp07xxhtvxFZbbVVRy04k6rVj6M+oqB1SDAECBAgQIECAAAECBKpDwJfJ6tgnVRIgQIAAAQIECBAgQIAAAQIECBAgQIAAAQIECBAgQIAAAQIECBAgQIAAAQIECBAgQIAAAQIECBAgQIAAAQIECBAgQIAAAQIECBAgQIAAAQIECBAgQIAAAQIECBAgQIAAAQIECBAgQIAAAQIECBAgQIAAAQIECBAgQIAAAQIECBAgQIAAgdYK5NcX4IADDohZs2ZF165d3zPHz3/+8zj77LPrjTn00ENj+vTpse+++7a2RvNbIZDL5SKdTkc2my1ESSaTkclkIpVKtSKqqa0VWLBgQQwZMiT+/Oc/1wtV+5n62te+VvL68uXLC5/F2p/vcTmjvLUbYz4BAgQIECBAgAABAgQIECBAgAABAgQIECBAgAABAgTaRqCkPyOfX2+7Rttkb4Ootf/nXdsX8r9r9OjRcdlll7VBJiE3VoExY8bE5ZdfXlze4MGDY9q0aRW33ESiXjuG/oyK2yUFESBAgAABAgQIECBAoPIFfJms/D1SIQECBAgQIECAAAECBAgQIECAAAECBAgQIECAAAECBAgQIECAAAECBAgQIECAAAECBAgQIECAAAECBAgQIECAAAECBAgQIECAAAECBAgQIECAAAECBAgQIECAAAECBAgQIECAAAECBAgQIECAAAECBAgQIECAAAECBAgQIECAAAECBAgQKIdAvm6QnXbaKV555ZXiS6NGjYrLL7+80Tx/+MMfYsiQIfHvf/+7ZGyXLl1i2rRp8dnPfrbRGAa0jUAul4t0Oh3ZbLaQIJlMRiaTiVQq1TYJRW1U4K677ip8XpYuXVoydpdddil8Xo488sh6Ma644oq45JJLiq9/6EMfimeffXbdcc4ob1TfAAIECBAgQIAAAQIECBAgQIAAAQIECBAgQIAAAQIECGwQgZL+jHy+5HGDFNTapHfeeWcce+yxxTC1/4+9cOHC1oY1fxMS2GeffUp6H+6444445phjKk4gkajXjqE/o+J2SUEECBAgQIAAAQIECBCofAFfJit/j1RIgAABAgQIECBAgAABAgQIECBAgAABAgQIECBAgAABAgQIECBAgAABAgQIECBAgAABAgQIECBAgAABAgQIECBAgAABAgQIECBAgAABAgQIECBAgAABAgQIECBAgAABAgQIECBAgAABAgQIECBAgAABAgQIECBAgAABAgQIECBAgAABAgTKIZCvG+S8886LK6+8svjSrrvuGn/7299ixx13bDTXokWLYsiQITF79ux6Y0eMGBE1NTWNxjCg/AK5XC7S6XRks9lC8GQyGZlMJlKpVPmTidiowMiRI+N73/tevXG9e/eO6dOnR7du3eq9t3jx4vjEJz4Rr7zySvG9H/zgB3HRRRetO9YZ5Y3ugAEECBAgQIAAAQIECBAgQIAAAQIECBAgQIAAAQIECBDYIAIl/Rn5fMnjBimoHEl33333WLJkSTHU3XffHf369StHaDE2coF77rknjj766OIqu3btGi+++GJFrjqRqNeOoT+jIndKUQQIECBAgAABAgQIEKhsAV8mK3t/VEeAAAECBAgQIECAAAECBAgQIECAAAECBAgQIECAAAECBAgQIECAAAECBAgQIECAAAECBAgQIECAAAECBAgQIECAAAECBAgQIECAAAECBAgQIECAAAECBAgQIECAAAECBAgQIECAAAECBAgQIECAAAECBAgQIECAAAECBAgQIECAAAECBMolkK8b6O9//3v0798/Fi9eXHx54MCBMWPGjCbnO/300+Paa6+tN/6QQw6JiRMnxuGHH97kWAa2XiCXy0U6nY5sNlsIlkwmI5PJRCqVan1wEZos8PDDD8ewYcPiL3/5S705p512WlxzzTUNxlq7dm3UfqamT59efH+bbbaJJUuWxA477LDuHGeUN3lHDCRAgAABAgQIECBAgAABAgQIECBAgAABAgQIECBAgEC7CpT0Z+TzJY/tWkg5kw0fPjzGjRtXDDl48OCYNm1aOVOItZEKDBkypKQX4tJLL43vf//7FbnaRKJeO4b+jIrcKUURIECAAAECBAgQIECgsgV8mazs/VEdAQIECBAgQIAAAQIECBAgQIAAAQIECBAgQIAAAQIECBAgQIAAAQIECBAgQIAAAQIECBAgQIAAAQIECBAgQIAAAQIECBAgQIAAAQIECBAgQIAAAQIECBAgQIAAAQIECBAgQIAAAQIECBAgQIAAAQIECBAgQIAAAQIECBAgQIAAAQIECBAol0C+bqB8Ph8/+clP4hvf+EZJ/JtuuikGDBjQ5JyXX355jBkzpsHxo0aNitr3Xe0jkMvlIp1ORzabLSRMJpORyWQilUq1TwGyRO3ffE1NTYMSl112WYwePXq9Sj/60Y/i4osvjpUrVxbGJBKJ+P73vx+XXHJJ4fd1LmeU+3sjQIAAAQIECBAgQIAAAQIECBAgQIAAAQIECBAgQIBAZQrU68+ozDKbV9VTTz0V3bt3L5n02muvxQ477NC8QEZvUgKvv/56vP/97y9Z85NPPhkHHHBARTroz6jIbVEUAQIECBAgQIAAAQIEqk5As3/VbZmCCRAgQIAAAQIECBAgQIAAAQIECBAgQIAAAQIECBAgQIAAAQIECBAgQIAAAQIECBAgQIAAAQIECBAgQIAAAQIECBAgQIAAAQIECBAgQIAAAQIECBAgQIAAAQIECBAgQIAAAQIECBAgQIAAAQIECBAgQIAAAQIECBAgQIAAAQIECBAgQIBAiwTydWfl8/l4880345hjjomHH364+Nbee+8dN998c/To0aPJSW655ZYYNmxYLF68uN6cj3/84zFx4sTo3bt3k+MZ2DKBXC4X6XQ6stlsIUAymYxMJhOpVKplAc1qssDs2bMLn4HHHnus3pxu3boVPgMnnHDCeuM999xzhX165ZVXimN69eoVDzzwQGy++eaRSNQ7ktwZ5U3eHQMJECBAgAABAgQIECBAgAABAgQIECBAgAABAgQIECDQrgL1+jPaNXsbJjvyyCPj/vvvL2aYNGlSnH/++W2YUehqF5g8eXJccMEFxWV8+tOfjvvuu69il6U/o2K3RmEECBAgQIAAAQIECBCoKgHN/lW1XYolQIAAAQIECBAgQIAAAQIECBAgQIAAAQIECBAgQIAAAQIECBAgQIAAAQIECBAgQIAAAQIECBAgQIAAAQIECBAgQIAAAQIECBAgQIAAAQIECBAgQIAAAQIECBAgQIAAAQIECBAgQIAAAQIECBAgQIAAAQIECBAgQIAAAQIECBAgQIAAAQItFsjXnZnP/9/js88+Gx//+MfjjTfeKL79qU99Kh544IHo0KFDk5OtWLEihg0bFldddVWDc0aOHBm191ZbbdXkmAY2TyCXy0U6nY5sNluYmEwmI5PJRCqVal4go5ss8Pbbb0dNTU3hbug666yz4oc//GFsvfXW6425cuXK6Nu3b8yZM6c4pmvXrnHnnXdG9+7dC68lEvWOJHdGeZN3yUACBAgQIECAAAECBAgQIECAAAECBAgQIECAAAECBAi0q0CD/RntWkEbJbv22mvj9NNPL0bv2bNnzJ07t42yCbsxCBx44IHxxBNPFJdyzTXXxGmnnVaxS9OfUbFbozACBAgQIECAAAECBAhUlYBm/6raLsUSIECAAAECBAgQIECAAAECBAgQIECAAAECBAgQIECAAAECBAgQIECAAAECBAgQIECAAAECBAgQIECAAAECBAgQIECAAAECBAgQIECAAAECBAgQIECAAAECBAgQIECAAAECBAgQIECAAAECBAgQIECAAAECBAgQIECAAAECBAgQIECAAIEWC+Trzszn///jhAkTYvjw4bF69erCkA4dOkRNTU1ccsklkUg07yjkm266Kb71rW/FCy+8UK/QD3zgAzFy5Mj4+te/3uJFmLh+gVwuF+l0OrLZbGFQMpmMTCYTqVQKWxsI/OQnPyl8Tl5++eV60ffYY4+YOHFiDBgwoNHMl112WXz7298uGXf//fdH3759i6818Dls3gez0SoMIECAAAECBAgQIECAAAECBAgQIECAAAECBAgQIECAAIEyCay3P6NM8TdomC5dusSyZcuKNdx7772FXgUXgXUFantWjjrqqOLLnTt3jqVLl1Y0lP6Mit4exREgQIAAAQIECBAgQKBqBDT7V81WKZQAAQIECBAgQIAAAQIECBAgQIAAAQIECBAgQIAAAQIECBAgQIAAAQIECBAgQIAAAQIECBAgQIAAAQIECBAgQIAAAQIECBAgQIAAAQIECBAgQIAAAQIECBAgQIAAAQIECBAgQIAAAQIECBAgQIAAAQIECBAgQIAAAQIECBAgQIAAAQIECLRKIF93dj7//x9rfx88eHBcd911xSFbbLFF/Pa3v43jjjuu2UlzuVwMGzYsfvGLXzQ4t3v37jFy5Mj44he/2OzYJqxfoNY9nU5HNpstDEomk5HJZCKVSmEro0Dt56KmpiaefPLJBqN+9atfjYkTJ8Y222zTaNZp06bFWWedFe+8805x7Oc+97n4/e9/XzI3kah3JLkzyhvVNYAAAQIECBAgQIAAAQIECBAgQIAAAQIECBAgQIAAAQIbRGC9/RkbpJoyJ7344ovjBz/4QTFqbe/H9ddfX+Yswm0MAl/60pcKvUf/uy666KK44oorKnpp+jMqensUR4AAAQIECBAgQIAAgaoR0OxfNVulUAIECBAgQIAAAQIECBAgQIAAAQIECBAgQIAAAQIECBAgQIAAAQIECBAgQIAAAQIECBAgQIAAAQIECBAgQIAAAQIECBAgQIAAAQIECBAgQIAAAQIECBAgQIAAAQIECBAgQIAAAQIECBAgQIAAAQIECBAgQIAAAQIECBAgQIAAAQIECBAg0CqBfN3Z+XzJY/znP/+JHj16xKuvvloctu2228YvfvGLOPnkk1uU+KabbooLLrgglixZ0uD8I488MkaNGhV9+vRpUXyTSgVyuVyk0+nIZrOFN5LJZGQymUilUqjKIPDggw9GTU1N/OEPf2gwWteuXWPixIlx4oknNinbXXfdFZ///Odj9erVxfG77bZbzJkzJ2pj1b0SiXpHkjujvEnKBhEgQIAAAQIECBAgQIAAAQIECBAgQIAAAQIECBAgQKDdBd6zP6Pdqylzwn/84x+x//77l0R97rnnYq+99ipzJuGqWeD555+Pvffeu2QJ8+fPj/3226+il6U/o6K3R3EECBAgQIAAAQIECBCoGgHN/lWzVQolQIAAAQIECBAgQIAAAQIECBAgQIAAAQIECBAgQIAAAQIECBAgQIAAAQIECBAgQIAAAQIECBAgQIAAAQIECBAgQIAAAQIECBAgQIAAAQIECBAgQIAAAQIECBAgQIAAAQIECBAgQIAAAQIECBAgQIAAAQIECBAgQIAAAQIECBAgQIAAAQKtEsjXnZ3PlzwW3vr9738fgwcPjuXLlxeHdunSJa677ro46qijWpR8zZo1MXbs2KipqYlVq1Y1GGPQoEFx4YUXxkEHHdSiHCb9n0Aul4t0Oh3ZbLbwnEwmI5PJRCqVQtQKgb/97W8xYcKEmDFjRoNRNt988xg5cmTh3myzzZqU6Te/+U18+ctfjtWrVxfH1+7Xr3/96zj55JPrxUgk6h1J7ozyJkkbRIAAAQIECBAgQIAAAQIECBAgQIAAAQIECBAgQIAAgXYXaLQ/o90rKnPCE044IW699dZi1EsuuSTGjRtX5izCVbPApZdeGuPHjy8u4fjjj49bbrml4pekP6Pit0iBBAgQIECAAAECBAgQqAoBzf5VsU2KJECAAAECBAgQIECAAAECBAgQIECAAAECBAgQIECAAAECBAgQIECAAAECBAgQIECAAAECBAgQIECAAAECBAgQIECAAAECBAgQIECAAAECBAgQIECAAAECBAgQIECAAAECBAgQIECAAAECBAgQIECAAAECBAgQIECAAAECBAgQIECAAAECrRbI142Qz5c8Ft+64oorYvTo0bFy5cria9tvv308+eSTsdtuu7W4iJdeeilqampiypQp641x3HHHxdChQ+Ooo45qcZ5NeWIul4t0Oh3ZbLbAkEwmI5PJRCqV2pRZWrz2e++9t/D3etttt603Ru3f68iRI2OXXXZpcp4777wzvvSlL0XtftW9JkyYEN/61rcajJNI1DuS3BnlTRY3kAABAgQIECBAgAABAgQIECBAgAABAgQIECBAgAABAu0q0KT+jHatqMzJZs2aFcccc0wx6g477BAvv/xybL755mXOJFw1CqxatSo+8IEPxOuvv14sv7ZXon///hW/HP0ZFb9FCiRAgAABAgQIECBAgEBVCGj2r4ptUiQBAgQIECBAgAABAgQIECBAgAABAgQIECBAgAABAgQIECBAgAABAgQIECBAgAABAgQIECBAgAABAgQIECBAgAABAgQIECBAgAABAgQIECBAgAABAgQIECBAgAABAgQIECBAgAABAgQIECBAgAABAgQIECBAgAABAgQIECBAgAABAgQIEGi1QL5uhHy+5LEk+KRJk2LYsGElr3Xt2jV++9vfxmGHHdaqQubOnRs1NTVx4403rjdOKpWKoUOHximnnNKqXJva5FwuF+l0OrLZbGHpyWQyMplM1Hq6mi5w3XXXxZQpU2LOnDnrnXTiiSfGyJEj48ADD2x64Ih4+OGH4+ijj4633nqrZN748ePj4osvXm+sRKLekeTOKG+WvMEECBAgQIAAAQIECBAgQIAAAQIECBAgQIAAAQIECBBoN4Em92e0W0VtkOiQQw6Jv/71r8XIkydPjm9+85ttkEnIahP40Y9+FOeff36x7IMPPjj+8pe/VMUy9GdUxTYpkgABAgQIECBAgAABAhUvoNm/4rdIgQQIECBAgAABAgQIECBAgAABAgQIECBAgAABAgQIECBAgAABAgQIECBAgAABAgQIECBAgAABAgQIECBAgAABAgQIECBAgAABAgQIECBAgAABAgQIECBAgAABAgQIECBAgAABAgQIECBAgAABAgQIECBAgAABAgQIECBAgAABAgQIECBAoCwC+bpR8vmSx5IEq1atilGjRsUPf/jDWLNmTfG93XbbLX73u9/FYYcd1uqC7rnnnqipqYmHH354vbH22WefGDp0aJxzzjmxxRZbtDrnxh4gl8tFOp2ObDZbWGoymYxMJhOpVGpjX3qr1/fuu+/GlClTYurUqbFw4cL1xjv88MNj5MiR0a9fv2bnvPXWW+OMM86I1157rWRubbyxY8e+Z7xEot6R5M4ob/YOmECAAAECBAgQIECAAAECBAgQIECAAAECBAgQIECAAIF2EWhyf0a7VNNGSa6++ur46le/Woy+7777xjPPPNNG2YStJoEPf/jDsWDBgmLJv/jFL+LMM8+siiXoz6iKbVIkAQIECBAgQIAAAQIEKl5As3/Fb5ECCRAgQIAAAQIECBAgQIAAAQIECBAgQIAAAQIECBAgQIAAAQIECBAgQIAAAQIECBAgQIAAAQIECBAgQIAAAQIECBAgQIAAAQIECBAgQIAAAQIECBAgQIAAAQIECBAgQIAAAQIECBAgQIAAAQIECBAgQIAAAQIECBAgQIAAAQIECBAgQIBAWQTydaPk8yWP9RKsXbs2vvGNb8SUKVOi7tjtt98+rrrqqjjppJPKUtRvf/vbmDp1ajz00EPrjVeb8+yzz46BAwdGjx49ypJ3YwySy+UinU5HNpstLC+ZTEYmk4lUKrUxLrcsa5o3b17MnDkzfvazn8Ubb7yx3phHHHFEDB06NE4++eQW5b322msLn6fly5eXzB8xYkTU1NQ0GjORqHckuTPKG1UzgAABAgQIECBAgAABAgQIECBAgAABAgQIECBAgAABAhtEoFn9GRukwjIl3X333WPJkiXFaNOmTYvBgweXKbow1Sgwffr0GDJkSLH0rl27xosvvlg1S9GfUTVbpVACBAgQIECAAAECBAhUtIBm/4reHsURIECAAAECBAgQIECAAAECBAgQIECAAAECBAgQIECAAAECBAgQIECAAAECBAgQIECAAAECBAgQIECAAAECBAgQIECAAAECBAgQIECAAAECBAgQIECAAAECBAgQIECAAAECBAgQIECAAAECBAgQIECAAAECBAgQIECAAAECBAgQIECAAIGyCeTrRsrnSx4bTLJ69eoYPXp0jBs3ruT9jh07xte//vX44Q9/GB06dChLgQ888EBMmTIlbrzxxveM17t37xg4cGDh3mGHHcqSe2MJksvlIp1ORzabLSwpmUxGJpOJVCq1sSyxLOt4/fXXY+bMmYV79uzZ7xnzxBNPjKFDh0bfvn1blHvVqlUxfPjwwmdl3WvYsGENvt5QokSi3pHkzihv0Y6YRIAAAQIECBAgQIAAAQIECBAgQIAAAQIECBAgQIAAgTYXaHZ/RptX1EYJxo8fH5deemkx+iGHHBKPPfZYG2UTthoEPv7xj8df/vKXYqm1PUeXXHJJNZReqFF/RtVslUIJECBAgAABAgQIECBQ0QKa/St6exRHgAABAgQIECBAgAABAgQIECBAgAABAgQIECBAgAABAgQIECBAgAABAgQIECBAgAABAgQIECBAgAABAgQIECBAgAABAgQIECBAgAABAgQIECBAgAABAgQIECBAgAABAgQIECBAgAABAgQIECBAgAABAgQIECBAgAABAgQIECBAgAABAgTKJpCvGymfL3lcb5J33303xowZE5MnT46VK1cWxyUSiTjppJNiwoQJ0bVr17IV+dRTT8WUKVNi6tSpjcYcOHBg1N6f+9znGh27KQzI5XKRTqcjm80WlptMJiOTyUQqldoUlt/oGm+//faYOXNm4W7sOuecc2Lo0KFxwAEHNDZ0ve8vWbIkLr744rj++utLxnTo0CEuvfTSqKmpaXLs2s/bOpczypusZyABAgQIECBAgAABAgQIECBAgAABAgQIECBAgAABAgTaVaBF/RntWmGZkr311lvxwQ9+MJYvX16MeMMNN8SJJ55YpgzCVJPAjTfeWOgl+t+17bbbxr//kUiL9AAAIABJREFU/e9C/0q1XPozqmWn1EmAAAECBAgQIECAAIHKFtDsX9n7ozoCBAgQIECAAAECBAgQIECAAAECBAgQIECAAAECBAgQIECAAAECBAgQIECAAAECBAgQIECAAAECBAgQIECAAAECBAgQIECAAAECBAgQIECAAAECBAgQIECAAAECBAgQIECAAAECBAgQIECAAAECBAgQIECAAAECBAgQIECAAAECBAgQIFAugXzdQPl8yWOjOcaNGxdjx46NFStWlIxNpVLxk5/8JD72sY81GqM5A15++eWYMmVKTJ06NV599dX3nNq1a9cYOHBgDBo0KHr27NmcNBvV2FwuF+l0OrLZbGFdyWQyMplM1O7Rpno98cQTMWPGjJg5c2YsWbLkPRl23HHHOOecc2Lo0KHxgQ98oFVkTz/9dAwZMiQef/zxkjgdO3aMSZMmxde//vVmxU8k6h1J7ozyZgkaTIAAAQIECBAgQIAAAQIECBAgQIAAAQIECBAgQIAAgXYTaFV/RrtVWaZEY8aMicsvv7wYrbZH4ZFHHilTdGGqSaBXr14xZ86cYsmjR4+Oyy67rJqWEPozqmq7FEuAAAECBAgQIECAAIGKFdDsX7FbozACBAgQIECAAAECBAgQIECAAAECBAgQIECAAAECBAgQIECAAAECBAgQIECAAAECBAgQIECAAAECBAgQIECAAAECBAgQIECAAAECBAgQIECAAAECBAgQIECAAAECBAgQIECAAAECBAgQIECAAAECBAgQIECAAAECBAgQIECAAAECBAgQIFBWgXzdaPl8yWOTEj300ENxyimnxL/+9a+S8VtuuWWMHTs2zj///OjYsWOTYjV10Nq1a2P69OkxY8aMuPfeexudtv/++0f//v0L96c//elGx29MA3K5XKTT6chms4VlJZPJyGQykUqlNqZlNrqW+++/P2bNmlW458+f3+j4o446KgYNGhSDBw+ODh06NDr+vQasWbMmxo8fHzU1NfHWW2+VDO3WrVtMmzYtDj/88GbnSCTqHUnujPJmK5pAgAABAgQIECBAgAABAgQIECBAgAABAgQIECBAgACBdhFodX9Gu1RZpiSvvfZa7LrrrvHOO+8UI954443xhS98oUwZhKkGgZtuuilOPPHEYqm1vUS1/UXvf//7q6H8Yo36M6pquxRLgAABAgQIECBAgACBihXQ7F+xW6MwAgQIECBAgAABAgQIECBAgAABAgQIECBAgAABAgQIECBAgAABAgQIECBAgAABAgQIECBAgAABAgQIECBAgAABAgQIECBAgAABAgQIECBAgAABAgQIECBAgAABAgQIECBAgAABAgQIECBAgAABAgQIECBAgAABAgQIECBAgAABAgQIECBQVoF83Wj5fMljkxO98MILMWTIkPjjH/9YMieRSMRJJ50Ul156aRx00EFNjtecgc8991zMnDkzZsyYEfPnz290aufOnaN///7Fe9ttt210TjUPyOVykU6nI5vNFpaRTCYjk8lEKpWq5mU1Wvvy5ctj1qxZxXvZsmWNztl///1j4MCBMWjQoNh7770bHd+UAbV/k2effXY8/PDDse7nq0+fPjFhwoQ4+OCDmxKq3pjaz9c6lzPKWyRpEgECBAgQIECAAAECBAgQIECAAAECBAgQIECAAAECBNpcoCz9GW1eZRkTjBw5Mr73ve8VI37yk5+MP/3pT2XMIFSlCxx22GHFfpXaWkeMGBE1NTWVXna9+vRnVN2WKZgAAQIECBAgQIAAAQIVKaDZvyK3RVEECBAgQIAAAQIECBAgQIAAAQIECBAgQIAAAQIECBAgQIAAAQIECBAgQIAAAQIECBAgQIAAAQIECBAgQIAAAQIECBAgQIAAAQIECBAgQIAAAQIECBAgQIAAAQIECBAgQIAAAQIECBAgQIAAAQIECBAgQIAAAQIECBAgQIAAAQIECBAgQKDsAvm6EfP5ksdmJVu2bFmcc845ccMNN9Sbt+uuu0ZNTU0MHjw4OnTo0Ky4zRn84IMPxowZM2LmzJmRy+WaNPXoo4+Oz372s4V7n332adKcahpU65BOpyObzRbKTiaTkclkIpVKVdMymlTrwoUL46677ircd999d5PmbLPNNjFw4MAYNGhQ9OnTp0lzmjJo9erVcd1118Xw4cPj3//+d8mU2s/AgAEDYurUqdGlS5emhGtwTCJR70hyZ5S3WNNEAgQIECBAgAABAgQIECBAgAABAgQIECBAgAABAgQItKlA2foz2rTKMgav7SPp2rVrvP3228Wov/nNb+KUU04pYxahKlWgtmfi1FNPLZa31VZbxZIlS6Jz586VWvJ669KfUXVbpmACBAgQIECAAAECBAhUpIBm/4rcFkURIECAAAECBAgQIECAAAECBAgQIECAAAECBAgQIECAAAECBAgQIECAAAECBAgQIECAAAECBAgQIECAAAECBAgQIECAAAECBAgQIECAAAECBAgQIECAAAECBAgQIECAAAECBAgQIECAAAECBAgQIECAAAECBAgQIECAAAECBAgQIECAAIGyC+TrRsznSx5blOxXv/pVjBgxIl5++eV68/v37x8TJ06MD3/4wy2K3dRJq1evjhkzZsTvfve7mDVrVjR1Xbvvvnv07t07evXqVfjZo0ePpqas2HG5XC7S6XRks9lCjclkMjKZTKRSqYqtuamFzZs3Lx555JGYPXt24ecLL7zQpKmJRCJq/xa/+MUvxsCBA2OzzTZr0rymDnrmmWfi3HPPjfvuu6/elF122SXGjx8fp556alPDrXdc7TrWuZxR3mpVAQgQIECAAAECBAgQIECAAAECBAgQIECAAAECBAgQINAmAmXvz2iTKssc9Nvf/nZcdtllxajdu3eP2v/rd238ArU9N08++WRxoWPGjInvfve7Vblw/RlVuW2KJkCAAAECBAgQIECAQMUJaPavuC1REAECBAgQIECAAAECBAgQIECAAAECBAgQIECAAAECBAgQIECAAAECBAgQIECAAAECBAgQIECAAAECBAgQIECAAAECBAgQIECAAAECBAgQIECAAAECBAgQIECAAAECBAgQIECAAAECBAgQIECAAAECBAgQIECAAAECBAgQIECAAAECBAgQaBOBfN2o+XzJY4sTPvroo3HFFVfELbfcEmvXri2Js+eee8bw4cPjuOOOi5122qnFOZo68a233opZs2bFnXfeWfj5yiuvNHVq7LjjjtGrV6/o3bt34f7EJz7R5LmVMjCXy0U6nY5sNlsoKZlMRiaTiVQqVSklNrmO2r+r2bNnF+9XX321yXNr/9b69+8fxxxzTOFnrUO5r6VLl8bPfvazmDx5cixbtqwkfMeOHeMzn/lMTJw4MT7ykY+UJXUiUe9IcmeUl0VWEAIECBAgQIAAAQIECBAgQIAAAQIECBAgQIAAAQIECJRdoE36M8peZZkDrlixIvbYY4+S/0O/8sor49xzzy1zJuEqSeCnP/1pnHfeecWSOnfuHC+88EJsvfXWlVRmk2vRn9FkKgMJECBAgAABAgQIECBA4D0ENPv78yBAgAABAgQIECBAgAABAgQIECBAgAABAgQIECBAgAABAgQIECBAgAABAgQIECBAgAABAgQIECBAgAABAgQIECBAgAABAgQIECBAgAABAgQIECBAgAABAgQIECBAgAABAgQIECBAgAABAgQIECBAgAABAgQIECBAgAABAgQIECBAgAABApuGQL7uMvP5ksdWCbzzzjsxderUGDlyZLz99tv1YqVSqbjwwgvj+OOPj0Si/Y5Wfuihh2LWrFmF+6mnnmrWGrfZZpvo3bt3HHjggdGjR4/C/dGPfrRZMdp7cC6Xi3Q6HdlstpA6mUxGJpOJWv9Kvp5++umYN29e4Z47d27Mnj07atfSnOuAAw6I/v37F+4jjjiiOVObNXblypVxyy23xLhx4wq1rnvtsMMOcfHFFxf+3jfbbLNmxX6vwQ18btrvg1S2VQhEgAABAgQIECBAgAABAgQIECBAgAABAgQIECBAgACBTUKgzfozKl1vwoQJcdFFFxXL3GWXXWLRokXRqVOnSi9dfS0QqO2h2HPPPeOll14qzv7BD35Q6Jmo1kt/RrXunLoJECBAgAABAgQIECBQWQKa/StrP1RDgAABAgQIECBAgAABAgQIECBAgAABAgQIECBAgAABAgQIECBAgAABAgQIECBAgAABAgQIECBAgAABAgQIECBAgAABAgQIECBAgAABAgQIECBAgAABAgQIECBAgAABAgQIECBAgAABAgQIECBAgAABAgQIECBAgAABAgQIECBAgAABAgTaSiBfN3A+X/JYlpzPPPNMXHDBBXHXXXc1GO/AAw+MESNGxEknnVSWfM0JMn/+/Ljzzjvj7rvvjkceeSTeeeed5kwvjN1iiy2iR48eJXf37t2jc+fOzY7VFhNyuVyk0+nIZrOF8MlkMjKZTKRSqbZI1+yYy5Yti3nz5hXuJ598svj7u+++2+xYW265ZfTq1SuOPvro6N+/f3zkIx9pdozmTFi9enVcf/31MX78+HjqqacanHrsscfGT3/609h9992bE7pJYxOJekeSO6O8SXIGESBAgAABAgQIECBAgAABAgQIECBAgAABAgQIECBAoN0F2rw/o91X1IyE++67byxcuLA4Y9SoUXH55Zc3I4Kh1SIwevToGDt2bLHcffbZJxYsWFAt5TdYp/6Mqt4+xRMgQIAAAQIECBAgQKBiBDT7V8xWKIQAAQIECBAgQIAAAQIECBAgQIAAAQIECBAgQIAAAQIECBAgQIAAAQIECBAgQIAAAQIECBAgQIAAAQIECBAgQIAAAQIECBAgQIAAAQIECBAgQIAAAQIECBAgQIAAAQIECBAgQIAAAQIECBAgQIAAAQIECBAgQIAAAQIECBAgQIAAAQIECLSpQL5u9Hy+5LFsid9444246qqrCvdzzz1XL26nTp2ib9++8Z3vfCcOPvjg2HzzzcuWuzmBHnnkkZg9e3bhrv399ddfb870krHdunWLHj16xF577RW1v9fee+65Z+Hntttu2+K4zZ2Yy+UinU5HNpstTE0mk5HJZCKVSjU3VIvHv/nmm7Fo0aJYvHhx8efzzz8f8+bNK7zW0muHHXaI3r17R69evYo/WxqrOfNWr14dN910U4wfPz6eeuqpWLVqVb3pH/zgB2PYsGFx3nnnxZZbbtmc8E0em0jUO5LcGeVN1jOQAAECBAgQIECAAAECBAgQIECAAAECBAgQIECAAAEC7SrQLv0Z7bqiZiSbNm1anHbaaSUzFi5cGB/60IeaEcXQShd49tlnY5999ikp89prr40hQ4ZUeunvWZ/+jKrePsUTIECAAAECBAgQIECgYgQ0+1fMViiEAAECBAgQIECAAAECBAgQIECAAAECBAgQIECAAAECBAgQIECAAAECBAgQIECAAAECBAgQIECAAAECBAgQIECAAAECBAgQIECAAAECBAgQIECAAAECBAgQIECAAAECBAgQIECAAAECBAgQIECAAAECBAgQIECAAAECBAgQIECAAAECBAi0qUC+bvR8vuSx7IkXLFgQw4cPj5tvvrnB2FtssUUMHDgwhg0bFt27dy97/uYGfPzxx2P27NnxyCOPFH6+9NJLzQ3R4PiddtopunXrVrj33HPPwl37+6677hqdO3cu3J06dSpLrlwuF+l0OrLZbCFeMpmMTCYTqVSqLPFXrlwZy5YtK9z/+te/YvHixbFo0aKSn6+88kpZcu2yyy7Ru3fvwt2rV6/42Mc+Vpa4TQ2ydu3amDt3bvz4xz+O6dOnR+3zulft3/Cpp54aI0aMiL322qupoVs0LpGodyS5M8pbJGkSAQIECBAg0A4CQyJiWjvkkYIAAQIECBAgQIAAAQIECBAgQIAAAQKVKtCu/RmViNC3b9948MEHi6UNGjQorrvuukosVU0tFDjllFNixowZxdl9+vSJBx54oIXRKmea/ozK2QuVECBAgAABAgQIECBAoJoFNPtX8+6pnQABAgQIECBAgAABAgQIECBAgAABAgQIECBAgAABAgQIECBAgAABAgQIECBAgAABAgQIECBAgAABAgQIECBAgAABAgQIECBAgAABAgQIECBAgAABAgQIECBAgAABAgQIECBAgAABAgQIECBAgAABAgQIECBAgAABAgQIECBAgAABAgQINF0gX3doPl/y2PQozRw5d+7cGDt2bNxyyy2xdu3aerMTiUT069cvzjzzzDj++OOjY8eOzczQNsPnz58fjz/+eMybN694v/TSS22SbLvttovOnTtHly5dCj8b+n3rrbeOTp06Fe4tttiiwZ+rV6+OAQMGxKOPPlqoM5lMFtx79uwZK1eujHfffbfkZ93XVqxYEUuXLo1ly5YV7oZ+/+9//9sm699ll12iR48exfvggw+O/fbbr01yNRb0nXfeidtuuy2uvPLKmDNnToN/s5tttlmcdNJJ8Z3vfCf23XffxkKW5f3az8k6lzPKyyIrCAECBAgQINAGArVfNL4XESPbILaQBAgQIECAAAECBAgQIECAAAECBAgQqAaBDdKfUUkwDz74YPTt27ekpNtvvz2OPfbYSipTLS0UuOOOO+Jzn/tcyewHHngg+vTp08KIlTNNf0bl7IVKCBAgQIAAAQIECBAgUM0Cmv2reffUToAAAQIECBAgQIAAAQIECBAgQIAAAQIECBAgQIAAAQIECBAgQIAAAQIECBAgQIAAAQIECBAgQIAAAQIECBAgQIAAAQIECBAgQIAAAQIECBAgQIAAAQIECBAgQIAAAQIECBAgQIAAAQIECBAgQIAAAQIECBAgQIAAAQIECBAgQIAAAQIEmi6Qrzs0ny95bHqUFoxcuXJl3HXXXTFixIj4xz/+EWvXrq0XZcstt4xDDz00zj333Ojbt2/suOOOLcjUtlP+85//xLx58+rd7WnZtits2+iJRCJ69OhR7955553bNnEToi9dujRuv/32+PWvfx2PPvpovPvuu/VmdejQIT71qU/F+eefH/369Yvav9n2umrt1rmcUd5e+PIQIECAAAECzRX43xeNmyPiC82dbDwBAgQIECBAgAABAgQIECBAgAABAgQ2AoEN1p9RSXZnnnlm/PKXvyyW1LNnz5g7d24llaiWFgoceOCB8cQTTxRnn3HGGXH11Ve3MFplTdOfUVn7oRoCBAgQIECAAAECBAhUq4Bm/2rdOXUTIECAAAECBAgQIECAAAECBAgQIECAAAECBAgQIECAAAECBAgQIECAAAECBAgQIECAAAECBAgQIECAAAECBAgQIECAAAECBAgQIECAAAECBAgQIECAAAECBAgQIECAAAECBAgQIECAAAECBAgQIECAAAECBAgQIECAAAECBAgQIECAAIHmCeTrDs/nSx6bF6mFo3O5XPzqV7+KSZMmxeLFi9cb5ZBDDomzzz47Tj755Hjf+97XwmztM23NmjUxb968eOaZZwprWrRoUcnPVatWtU8hFZJl8803j27dusWee+5ZuP/3+7777hs9evSIjh07Vkil/1fG0qVLY8aMGXHttdfG448/vt7adt111/jWt74VX//612OzzTZr9zUkEvWOJHdGebvvgoQECBAgQIBAEwXqftH4e0QcHxELmzjXMAIECBAgQIAAAQIECBAgQIAAAQIECGwMAhu8P6MSEF966aWo7RVYsWJFsZzLLrssRo8eXQnlqaGFApdffnmMGTOmOHvrrbeOBQsWxC677NLCiJU1TX9GZe2HaggQIECAAAECBAgQIFCtApr9q3Xn1E2AAAECBAgQIECAAAECBAgQIECAAAECBAgQIECAAAECBAgQIECAAAECBAgQIECAAAECBAgQIECAAAECBAgQIECAAAECBAgQIECAAAECBAgQIECAAAECBAgQIECAAAECBAgQIECAAAECBAgQIECAAAECBAgQIECAAAECBAgQIECAAAECBJonkK87PJ8veWxepFaOXrNmTVxxxRVx9dVXx/PPP7/eaNtvv32k0+kYMmRI4ecWW2zRysztP/3FF1+MxYsXx6JFi0p+vvLKK7Fs2bJYunRprF27tv0La0HGDh06RJcuXaJz586x0047Rbdu3WLPPfcs3P/7vWvXri2I3L5Tar3vuOOOuOGGG+LWW2+NXC633gL22muvuPDCC2PQoEGx3XbbtW+hdbIlEvWOJHdG+QbbDYkJECBAgACBRgTW/aKxJiJOiIjbyREgQIAAAQIECBAgQIAAAQIECBAgQGATEaiY/owN7T158uS44IILSsqYN29edO/efUOXJn8LBJ588sno0aNHycxJkybF+eef34JolTlFf0Zl7ouqCBAgQIAAAQIECBAgUG0Cmv2rbcfUS4AAAQIECBAgQIAAAQIECBAgQIAAAQIECBAgQIAAAQIECBAgQIAAAQIECBAgQIAAAQIECBAgQIAAAQIECBAgQIAAAQIECBAgQIAAAQIECBAgQIAAAQIECBAgQIAAAQIECBAgQIAAAQIECBAgQIAAAQIECBAgQIAAAQIECBAgQIAAAQIEWiaQrzstny95bFnEVs566aWXYtasWfGTn/wk5s+fH6tWrWowYjKZjO7du8fAgQPjmGOOiT333DM6duzYyuyVM/3111+PpUuXxrJly4o/H3vssZgzZ048/fTTsXLlyooodvvtt48vfvGLccopp8Thhx9eETU1tYjav63nnnsubr311rj99ttj7ty58dZbbzU4vVOnTvHxj3+88Pc2YMCA+OAHP9jUNG02LpGodyS5M8rbTFtgAgQIECBAoJUC6/uicVFETGhlbNMJECBAgAABAgQIECBAgAABAgQIECBQDQIV15+xIdE+9alPxcMPP1wsoV+/fnH33XdvyJLkbqHA0UcfHffcc09xdm3vyB//+McWRqvMafozKnNfVEWAAAECBAgQIECAAIFqE9DsX207pl4CBAgQIECAAAECBAgQIECAAAECBAgQIECAAAECBAgQIECAAAECBAgQIECAAAECBAgQIECAAAECBAgQIECAAAECBAgQIECAAAECBAgQIECAAAECBAgQIECAAAECBAgQIECAAAECBAgQIECAAAECBAgQIECAAAECBAgQIECAAAECBAgQINAygXzdafl8yWPLIpZp1ooVK+J3v/td/PjHP465c+e+Z9Sdd945jjvuuBg4cGB88pOfjC222KJMVVRGmJ///Odx9dVXx1/+8pcmFbTddttFz54946Mf/Wjsvvvu8etf/zoWLFhQmLvVVlvFXXfdFUcccUTheeXKlVFr/cYbb8Srr74a//rXv2Lx4sWxcOHCePrpp+OJJ56I//73v03Ke8ghh8SZZ54ZZ511VpPGb6hBa9asifvvvz9mzJgRt912W7z++uvrLaVDhw5x6KGHFtY0ePDg6Nix44Yqu17eRKLekeTOKK+Y3VEIAQIECBAgsI7Ae33R+GVEnEmMAAECBAgQIECAAAECBAgQIECAAAECG7lAxfZnbAj3OXPmRK9evUpS/+hHP4pvfOMbG6IcOVsoUNvT881vfrNk9iOPPBKpVKqFEStzmv6MytwXVREgQIAAAQIECBAgQKDaBDT7V9uOqZcAAQIECBAgQIAAAQIECBAgQIAAAQIECBAgQIAAAQIECBAgQIAAAQIECBAgQIAAAQIECBAgQIAAAQIECBAgQIAAAQIECBAgQIAAAQIECBAgQIAAAQIECBAgQIAAAQIECBAgQIAAAQIECBAgQIAAAQIECBAgQIAAAQIECBAgQIAAAQIECLRMIF93Wj5f8tiyiGWeVVtTNpuNn//853H99dfHu++++54Zdttttxg4cGDhPuigg8pcTfuFW7FiRUyePDmuvPLK+M9//vOeiXfeeec48sgj44gjjohUKhUf/ehHi+NzuVyk0+mCYe2VTCYjk8kUxjX1evrpp2POnDnx0EMPxX333dekes4777w4//zzY+utt25qmjYf9+ijj8Z1110Xt99+eyxatOg9822zzTbxhS98Ic4999w45JBDIpGovOO/G6ip8ops812VgAABAgQIEKgSgca+aDwSESdExKtVsh5lEiBAgAABAgQIECBAgAABAgQIECBAoLkCFd+f0dwFtXb88OHDY9y4ccUwHTt2jCeffDL233//1oY2vx0E5s+fH927d481a9YUs1166aXx/e9/vx2yt28K/Rnt6y0bAQIECBAgQIAAAQIENlYBzf4b685aFwECBAgQIECAAAECBAgQIECAAAECBAgQIECAAAECBAgQIECAAAECBAgQIECAAAECBAgQIECAAAECBAgQIECAAAECBAgQIECAAAECBAgQIECAAAECBAgQIECAAAECBAgQIECAAAECBAgQIECAAAECBAgQIECAAAECBAgQIECAAAECBAgQKBXI133M50seK8pq5cqV8fjjj8f06dPjvvvui+eeey5Wr1693hp32mmn6NWrV5xyyinxkY98JHbdddfYdtttK2pNDRWzZs2aGDduXEyYMCHeeOON9da79957x4ABA+Lzn/989O7de73jcrlcpNPpyGazhTHJZDIymUykUqkWW8yePTt+//vfx80331zYh/Vd22+/fVx44YVx6aWXRseOHVucr6UTly1bFi+88EI89NBDce+998Zjjz0Wta+t79p8881j9913j5NOOikGDRoU++23X9S+VqlXIlHvSHJnlFfqZqmLAAECBAgQWPeLxuKI6LYOy9KIOCEiZuMiQIAAAQIECBAgQIAAAQIECBAgQIDARihQNf0Z7Wl/4IEHxhNPPFFMedRRR8U999zTniXI1UKBfv36FXox/nf17Nkz5s6d28JolT1Nf0Zl74/qCBAgQIAAAQIECBAgUC0Cmv2rZafUSYAAAQIECBAgQIAAAQIECBAgQIAAAQIECBAgQIAFEf35AAAgAElEQVQAAQIECBAgQIAAAQIECBAgQIAAAQIECBAgQIAAAQIECBAgQIAAAQIECBAgQIAAAQIECBAgQIAAAQIECBAgQIAAAQIECBAgQIAAAQIECBAgQIAAAQIECBAgQIAAAQIECBAgQIAAAQIEWieQrzs9ny95bF3kNpz93//+N2bOnBk33HBDzJ49O1auXPme2bbaaqvo27dv9OvXL/r06RP77rtvbLnllm1YYctC//znP4+xY8fGP//5z/UGOP300+PUU0+NI488sklJcrlcpNPpyGazhfHJZDIymUykUqkmzW9s0H333Re/+c1v4pprrlnv0N122y1GjRoVZ511VmPhWv3+2rVrY/78+XHXXXfFrFmz4q9//WssX7680b+P3r17x6BBg+Loo4+OnXfeudV1tEeARKLekeTOKG8PeDkIECBAgACBlgis+0WjR0T8OCL6NBDsqxFxdUuSmEOAAAECBAgQIECAAAECBAgQIECAAIEKFqjK/oy29rz//vvr9T/U9k2MHDmyrVOL3wqBmpqaQh9I3au2f+TTn/50K6JW7lT9GZW7NyojQIAAAQIECBAgQIBANQlo9q+m3VIrAQIECBAgQIAAAQIECBAgQIAAAQIECBAgQIAAAQIECBAgQIAAAQIECBAgQIAAAQIECBAgQIAAAQIECBAgQIAAAQIECBAgQIAAAQIECBAgQIAAAQIECBAgQIAAAQIECBAgQIAAAQIECBAgQIAAAQIECBAgQIAAAQIECBAgQIAAAQIECBBouUC+7tR8vuSx5VHbcea//vWvuOmmm+L666+PP/3pT03KnEwm46ijjor+/fsXfu6xxx5NmtdWgx566KEYNWpUzJ49u8EUu+22W5xzzjnxta99Lbp06dKsMnK5XKTT6chms4V5tWvPZDKRSqWaFaexwUuXLo2rrroqpk6dGv/85z8bHN67d+8YO3ZsHHHEEY2Fa9b7zzzzTNx7772FdT322GPx8ssvR2N/yx07doxDDz00vvSlL8WAAQOi1rjarkSi3pHkziivtk1ULwECBAgQ2HQE1v2iUfvvlm0i4scR8eUGGCZExEWbDo+VEiBAgAABAgQIECBAgAABAgQIECCwCQhUfX9GW+1Rbb9ETU1NSfgHHngg+vTp01YpxW2FwIMPPhh9+/YtiTBy5MhCP8jGeunP2Fh31roIECBAgAABAgQIECDQvgKa/dvXWzYCBAgQIECAAAECBAgQIECAAAECBAgQIECAAAECBAgQIECAAAECBAgQIECAAAECBAgQIECAAAECBAgQIECAAAECBAgQIECAAAECBAgQIECAAAECBAgQIECAAAECBAgQIECAAAECBAgQIECAAAECBAgQIECAAAECBAgQIECAAAECBAgQILChBPJ1E+fzJY8bqqYW5V22bFlks9m455574o9//GM8//zz8eabb75nrC222CJ23XXX2HfffeOII46Iww47LHbbbbf44Ac/GMlkskV1NGfSypUr4+KLL44f/ehHDU7be++9Y9iwYTF06NDmhC0Zm8vlIp1OF2xqr9p1ZTKZSKVSLY7Z2MQpU6bExIkT47nnnmtw6De/+c244oorolOnTo2Fqvf+ihUr4j//+U8sWLAg5syZE0888UT8/e9/jxdffDFWrVr1nvG222672H333ePggw+Ok08+OQ499NDo3Llzs2uolAmJRL0jyZ1RXimbow4CBAgQIEBgXYF1v2jU/XfLmIj4bgNkd0TEgIh473/ksSZAgAABAgQIECBAgAABAgQIECBAgEB1CGw0/RltwX344YfH7Nmzi6H322+/+Otf/9ouvRttsZ6NNeZbb71V6Ln4xz/+UVxi79694+GHH95Yl1xYl/6MjXp7LY4AAQIECBAgQIAAAQLtJqDZv92oJSJAgAABAgQIECBAgAABAgQIECBAgAABAgQIECBAgAABAgQIECBAgAABAgQIECBAgAABAgQIECBAgAABAgQIECBAgAABAgQIECBAgAABAgQIECBAgAABAgQIECBAgAABAgQIECBAgAABAgQIECBAgAABAgQIECBAgAABAgQIECBAgAABAhtUIF83ez5f8rhBC2tN8lwuF7Nnz45bb7017r333li8eHE0dW3dunWL3r17xxFHHBGHHXZY7LPPPtGpU6fWlNPg3DvuuCMuuOCCePbZZ+u936VLlxgxYkTh/dZetRbpdDqy2WwhVDKZjEwmE6lUqrWhG50/adKk+N73vhdLly6tN/ZDH/pQ1L5/7LHHNhrn7bffjgULFsScOXPiwQcfjD/84Q/x2muvNTqvdkCHDh1i7733jqOOOiqOO+646Nu3b2y22WZNmlvpgxKJekeSO6O80jdNfQQIECBAYNMVWPeLxrr/bhkSET+OiO3WIar9x/LxEfH0pktn5QQIECBAgAABAgQIECBAgAABAgQIbCQCG2V/Rrn25oknnoiDDjqopLfj1FNPjenTp5crhThlEBg8eHD85je/KUaq7Vv429/+Fj179ixD9MoNoT+jcvdGZQQIECBAgAABAgQIEKgmAc3+1bRbaiVAgAABAgQIECBAgAABAgQIECBAgAABAgQIECBAgAABAgQIECBAgAABAgQIECBAgAABAgQIECBAgAABAgQIECBAgAABAgQIECBAgAABAgQIECBAgAABAgQIECBAgAABAgQIECBAgAABAgQIECBAgAABAgQIECBAgAABAgQIECBAgAABAi0XyNedms+XPLY8agXNrF3TwoUL4/bbb4/77rsvMplMrF69uskVvv/974+ePXtGnz594mMf+1h079499thjjybPb2jgRRddFBMmTGgwxre+9a349re/He973/taleN/k3O5XKTT6chms4WXkslkwSCVSpUlfmNB3nzzzfjud78bP/zhDxsceuGFF8YPfvCD4nu1e/Pss8/GokWL4s9//nNhz2p/rlq1qrFUxfe33377OOyww6Jfv37x2c9+Nvbaa6/YbLPNmjy/WgYmEvWOJHdGebVsnjoJECBAgMCmJ7DuF42G/t3yqYj4cUT0bIDnxIi4adNjs2ICBAgQIECAAAECBAgQIECAAAECBDYigY2+P6O1e/Wzn/0szjnnnJIwtf0EtX0Frg0vUNvnUtvvUveaOnVqnH322Ru+uDauQH9GGwMLT4AAAQIECBAgQIAAgU1EQLP/JrLRlkmAAAECBAgQIECAAAECBAgQIECAAAECBAgQIECAAAECBAgQIECAwP9j717gJZ/r/4G/Tus60vJzyT1yiwiJGPdqQvwWSVGi7P6ji2tCbFssWuWyUYl2+ydUkp+symXkLiM/t4S0LhHRrnIbd7vzb+bP6czZw55z9lzmnPP8Ph7zOPud+Xzel+d3zpzvd7+fx2MIECBAgAABAgQIECBAgAABAgQIECBAgAABAgQIECBAgAABAgQIECBAgAABAgQIECBAgAABAgQIECBAgAABAgQIECBAgAABAgQIECBAgAABAgQIECBAgAABAgQIEBjxArWOArVa0+6ww3nyySdz33335Q9/+EOuuOKKPPjgg3n88cfzz3/+M6+++uqb9tvW1pYll1wySy21VFZYYYWsuOKKWXnllfOud70ryy23XOP5xRdfPG9961uz0EILdRnrrrvuyr777psbbrhhjtc/9KEP5fjjj89GG23Up+7VajWlUimVSqURt1AopFwup1gs9mmeuQW7+eabc+SRRzbcO29rrLFGo8bnnnsujzzySB577LE88cQT+cc//jG3sFlggQWy2GKLZZlllmnYbbbZZll//fWzyiqrNJ4fzlv9Pdlp8x3lw/mA640AAQIECAxtgc4XGm903rJSklOT7NRFu0clOX5oM6ieAAECBAgQIECAAAECBAgQIECAAIERLDCi1mf09jiPGzcuU6dObZr+m9/8Jh/5yEd6G9K8PhD47W9/mx122KEp0tixYzNlypQ+iN76IazPaP1jpEICBAgQIECAAAECBAgMBQGL/YfCUVIjAQIECBAgQIAAAQIECBAgQIAAAQIECBAgQIAAAQIECBAgQIAAAQIECBAgQIAAAQIECBAgQIAAAQIECBAgQIAAAQIECBAgQIAAAQIECBAgQIAAAQIECBAgQIAAAQIECBAgQIAAAQIECBAgQIAAAQIECBAgQIAAAQIECBAgQIAAAQIECBCYd4FaxxC1WtPuvEdv8Qgvv/xybr311lx++eW58cYbc8cdd+Sxxx7rVdVLLLFE1ltvvbz3ve/Nuuuum3e84x1ZbrnlsuSSS2bRRRfNL37xi4wbNy4vvPBCU/y2tracfPLJOeigg3qVd26TqtVqSqVSKpVKY2ihUEi5XE6xWJzb1H55ffLkyTnkkEMyL++1UaNGNWw32mijbLrpptlqq60a7vXnR9JWf+902nxH+Uh6A+iVAAECBAgMLYHOFxpzO2+ZnOTALlo8O8leQ6t11RIgQIAAAQIECBAgQIAAAQIECBAgQKAhMKLXZ3T3PTB79uxsvPHGueWWW9qnLL300rnhhhuy2mqrdTeMcX0ocN9992WzzTbLjBkz2qNuuOGG+cMf/pC3vOUtfZipdUNZn9G6x0ZlBAgQIECAAAECBAgQGEoCc1s0N5R6USsBAgQIECBAgAABAgQIECBAgAABAgQIECBAgAABAgQIECBAgAABAgQIECBAgAABAgQIECBAgAABAgQIECBAgAABAgQIECBAgAABAgQIECBAgAABAgQIECBAgAABAgQIECBAgAABAgQIECBAgAABAgQIECBAgAABAgQIECBAgAABAgQIECDwxgK1ji/Vak27I87t1VdfzUMPPZTbbrstlUql8fOGG27ISy+91COLtra2vOUtb8moUaMaP2fPnp2XX355jhjbbLNNTj311Kyzzjo9it+TwdVqNaVSqdFPfSsUCimXyykWiz0J06dj//SnP+WAAw7IVVdd1a24Sy21VMNoo402yqabbtqovf5c3Xkkb130P7JBRvKbQe8ECBAgQKD1BTpfaHTnvOXAJJO7aO3mJLskebT121YhAQIECBAgQIAAAQIECBAgQIAAAQIE2gWsz+jmm+GOO+7IJptskhdffLF9Rn2twHXXXddYh2EbOIFZs2Zliy22yI033tiedKGFFmqsQVlvvfUGrpBBzmR9xiAfAOkJECBAgAABAgQIECAwTAS6s2humLSqDQIECBAgQIAAAQIECBAgQIAAAQIECBAgQIAAAQIECBAgQIAAAQIECBAgQIAAAQIECBAgQIAAAQIECBAgQIAAAQIECBAgQIAAAQIECBAgQIAAAQIECBAgQIAAAQIECBAgQIAAAQIECBAgQIAAAQIECBAgQIAAAQIECBAgQIAAAQIECBAgMKIFah27r9Wadkc0zCuvvJKZM2fm4Ycfzp///OdUKpXcf//9eeyxx/L444/nmWeeSX1Mb7cjjzwyxx13XG+nd3tetVpNqVRq1F/fCoVCyuVyisVit2P018Cjjjoqxx9//BzhF1tssbzvfe/Le97znqy//vpZc801s+KKK2bZZZftr1KGZNy2tjm+ktx3lA/JI6loAgQIECAwIgQ6X2h097xlpySnJlmpk9KzSXZOcuWI0NMkAQIECBAgQIAAAQIECBAgQIAAAQLDQcD6jB4cxZ///OfZY489mmZ84hOfSP1528AJ7L777jnvvPOaEv7sZz9L/fmRtFmfMZKOtl4JECBAgAABAgQIECDQfwLdXTTXfxWITIAAAQIECBAgQIAAAQIECBAgQIAAAQIECBAgQIAAAQIECBAgQIAAAQIECBAgQIAAAQIECBAgQIAAAQIECBAgQIAAAQIECBAgQIAAAQIECBAgQIAAAQIECBAgQIAAAQIECBAgQIAAAQIECBAgQIAAAQIECBAgQIAAAQIECBAgQIAAAQIECAyEQK1jklqtaXcg8g+5HM8//3xuvvnm3HTTTbn11lsbj4cffjgvvfRSt3pZbLHFMmXKlOy6667dGj+vg6rVakqlUiqVSiNUoVBIuVxOsVic19B9Mv+CCy7IuHHj8tRTTzXFq9d34YUXZumll+6TPMMxSFvbHF9J7jvKh+OB1hMBAgQIEBgeAp0vNHpy3rJeklOTbNkFxReTfH94EOmCAAECBAgQIECAAAECBAgQIECAAIFhLmB9Rg8P8LHHHpuvfe1rTbMOOuignHLKKT2MZHhvBA4++OBMnjy5aerEiRMzfvz43oQb0nOszxjSh0/xBAgQIECAAAECBAgQaBmBniyaa5miFUKAAAECBAgQIECAAAECBAgQIECAAAECBAgQIECAAAECBAgQIECAAAECBAgQIECAAAECBAgQIECAAAECBAgQIECAAAECBAgQIECAAAECBAgQIECAAAECBAgQIECAAAECBAgQIECAAAECBAgQIECAAAECBAgQIECAAAECBAgQIECAAAECBAj0WKDWcUat1rTb42AjccKsWbPyzDPP5JFHHsmdd97ZePzv//5vbrjhhrzwwgtNJO9///tz1llnZc011xwwqmq1mlKplEql0shZKBRSLpdTLBYHrIa5Jbr33nuz995756abbmoautZaa+WCCy5I/adtToG2tjm+ktx3lHujECBAgAABAq0q0PlCo6fnLYUkpyfZq4sGT01yYKs2ri4CBAgQIECAAAECBAgQIECAAAECBAi8JmB9Ri/eCuPGjcvUqVObZh577LE56qijehHNlO4KHHfccRk/fnzT8LFjx2bKlCndDTGsxlmfMawOp2YIECBAgAABAgQIECAwaAI9XTQ3aIVKTIAAAQIECBAgQIAAAQIECBAgQIAAAQIECBAgQIAAAQIECBAgQIAAAQIECBAgQIAAAQIECBAgQIAAAQIECBAgQIAAAQIECBAgQIAAAQIECBAgQIAAAQIECBAgQIAAAQIECBAgQIAAAQIECBAgQIAAAQIECBAgQIAAAQIECBAgQIAAAQIECMyTQK3j7FqtaXeeAo/UyTfffHN22mmnPPbYY00Eiy++eGbOnJlRo0YNKE21Wk2pVEqlUmnkLRQKKZfLKRaLA1rH3JI9//zzWWaZZfLss882DV1++eVz4YUXZqONNppbiBH3elvbHF9J7jvKR9y7QMMECBAgQGDICHS+0OjtecvRSSZ00fXlSXZNUh0yIgolQIAAAQIECBAgQIAAAQIECBAgQGCkCVif0csjvv322+fSSy9tmn3aaaflS1/6Ui8jmvZmAt/97nez//77Nw3Zbrvtcskll4xYOOszRuyh1zgBAgQIECBAgAABAgT6VKC3i+b6tAjBCBAgQIAAAQIECBAgQIAAAQIECBAgQIAAAQIECBAgQIAAAQIECBAgQIAAAQIECBAgQIAAAQIECBAgQIAAAQIECBAgQIAAAQIECBAgQIAAAQIECBAgQIAAAQIECBAgQIAAAQIECBAgQIAAAQIECBAgQIAAAQIECBAgQIAAAQIECBAgQIAAgX4XqHXMUKs17fZ78uGW4Prrr8+YMWPy5JNPztHa//k//ydnnnnmgLdcrVZTKpVSqVQauQuFQsrlcorF4oDXMreEH/nIR3LJJZfMMWzxxRfPtGnTsvnmm88txIh6va1tjq8k9x3lI+odoFkCBAgQIDCkBDpfaMzLectnk5ya5K2dBB5OskuSW4eUjGIJECBAgAABAgQIECBAgAABAgQIEBgpAtZn9PJIP/300/nABz6QW29t/u/fKVOmZOzYsb2MalpXAlOnTs24ceOaXnrve9+bK6+8MqNHjx6xaNZnjNhDr3ECBAgQIECAAAECBAj0qcC8LJrr00IEI0CAAAECBAgQIECAAAECBAgQIECAAAECBAgQIECAAAECBAgQIECAAAECBAgQIECAAAECBAgQIECAAAECBAgQIECAAAECBAgQIECAAAECBAgQIECAAAECBAgQIECAAAECBAgQIECAAAECBAgQIECAAAECBAgQIECAAAECBAgQIECAAAECBPpVoNYxeq3WtNuviYdb8GuvvTY77rhjnn322S5bO/roozNhwoQBb7taraZUKqVSqTRyFwqFlMvlFIvFAa9lbgnHjh2bH/3oR10OW3TRRfPrX/86W2655dzCjJjX29rm+Epy31E+Yo6+RgkQIECAwJAT6HyhMa/nLVsnOTXJul1IfDLJz4ackIIJECBAgAABAgQIECBAgAABAgQIEBjuAtZnzMMRfuCBB/KhD30oDz74YFOU//t//28+85nPzENkU18X+PGPf5zPfvazTSCrrLJKrrjiirzzne8c0VDWZ4zow695AgQIECBAgAABAgQI9JnAvC6a67NCBCJAgAABAgQIECBAgAABAgQIECBAgAABAgQIECBAgAABAgQIECBAgAABAgQIECBAgAABAgQIECBAgAABAgQIECBAgAABAgQIECBAgAABAgQIECBAgAABAgQIECBAgAABAgQIECBAgAABAgQIECBAgAABAgQIECBAgAABAgQIECBAgAABAgT6VaDWMXqt1rTbr4mHU/Df//732X777fPMM8902dZ8882XH/3oR/n0pz894G1Xq9WUSqVUKpVG7kKhkHK5nGKxOOC1zC3hiSeemK985StvOOxtb3tbLrnkkpasfW699cfrbW1zfCW57yjvD2gxCRAgQIAAgb4Q6Hyh0RfnLcsnOT3Jf3dR4DFJvt4XhYtBgAABAgQIECBAgAABAgQIECBAgACBPhKwPmMeIW+77bZsu+22mTlzZlOkqVOnZp999pnH6CN7en1Ny9ixY5sQllpqqVx22WXZYIMNRjZOEuszRvxbAAABAgQIECBAgAABAgT6RKAvFs31SSGCECBAgAABAgQIECBAgAABAgQIECBAgAABAgQIECBAgAABAgQIECBAgAABAgQIECBAgAABAgQIECBAgAABAgQIECBAgAABAgQIECBAgAABAgQIECBAgAABAgQIECBAgAABAgQIECBAgAABAgQIECBAgAABAgQIECBAgAABAgQIECBAgAABAv0qUOsYvVZr2u3XxMMl+G233ZZtt902M2fObGrpne98Zx544IHGcyuvvHLOOuusbLnllgPedrVaTalUSqVSaeQuFAopl8spFosDXsvcEp533nnZfffd24dtuummufHGG5umLbXUUrnsssuywQYbzC3csH+9rW2OryT3HeXD/qhrkAABAgQIDFmBzhcafXnecmqS/buQOS/Jf04uhyydwgkQIECAAAECBAgQIECAAAECBAgQGCYC1mf0wYH8/e9/n+233z7PPPNMU7Tvfe97+cIXvtAHGUZeiO9///v54he/2NT42972tlxyySUtubZkMI6Q9RmDoS4nAQIECBAgQIAAAQIEhp9AXy6aG346OiJAgAABAgQIECBAgAABAgQIECBAgAABAgQIECBAgAABAgQIECBAgAABAgQIECBAgAABAgQIECBAgAABAgQIECBAgAABAgQIECBAgAABAgQIECBAgAABAgQIECBAgAABAgQIECBAgAABAgQIECBAgAABAgQIECBAgAABAgQIECBAgAABAsNHoNaxlVqtaXf4dNlPnTzwwAP50Ic+lAcffLApw1e/+tWcfvrpeeqppxrPF4vFTJs2LUsssUQ/VfLGYavVakqlUiqVSmNQoVBIuVxu1NRq27XXXpsPfOADmTVrVqO0rbfeOjvuuGMOPfTQplJXWWWVXHHFFXnnO9/Zai0MaD1tbXN8JbnvKB/QIyAZAQIECBAg0AOBzhcafX3eckiSk7qo544kH03yQA9qNZQAAQIECBAgQIAAAQIECBAgQIAAAQL9IWB9Rh+p1tcW1NcSPPvss00Rv/nNb+aII47ooywjI8ykSZNSX+PScVt00UXz61//OltuueXIQOhGl9ZndAPJEAIECBAgQIAAAQIECBCYq0BfL5qba0IDCBAgQIAAAQIECBAgQIAAAQIECBAgQIAAAQIECBAgQIAAAQIECBAgQIAAAQIECBAgQIAAAQIECBAgQIAAAQIECBAgQIAAAQIECBAgQIAAAQIECBAgQIAAAQIECBAgQIAAAQIECBAgQIAAAQIECBAgQIAAAQIECBAgQIAAAQIECBAgQIAAgUERqHXMWqs17Q5KQUMl6dNPP50PfOADufXWW5tKnjJlShZZZJHsscce7c9/6lOfyjnnnDMorVWr1ZRKpVQqlUb+QqGQcrmcYrE4KPW8WdLp06enbnXzzTc3hq200ko599xzc++992bcuHFNU9/73vfmyiuvzOjRo1uuj4EqqK1tjq8kn9fvKF8+yepJlk3y9iRLd/r51iQLJVmw089RA9WzPASGoMCrSV5K8uJrP1//dzXJP5LMeO3n6/9+LMn0JI8OwV6VTIAAgTcT6HyhMa/nLV3l+miSU5PUz2k6bvXP3l2SXOIQESBAgAABAgQIECBAgAABAgQIECBAYBAFrM/oQ/zrr78+Y8aMyZNPPtkU9ctf/nJOPPHEPsw0fEMdeuihOemkk5oaXHzxxTNt2rRsvvnmw7fxXnTWD+szelGFKQQIECBAgAABAgQIECAw1AX6Y9HcUDdRPwECBAgQIECAAAECBAgQIECAAAECBAgQIECAAAECBAgQIECAAAECBAgQIECAAAECBAgQIECAAAECBAgQIECAAAECBAgQIECAAAECBAgQIECAAAECBAgQIECAAAECBAgQIECAAAECBAgQIECAAAECBAgQIECAAAECBAgQIECAAAECBAgQGI4CtY5N1WpNu8Ox3z7rafvtt8+ll17aFO+0007Ll770pUyePDkHH3xw+2uHH354Jk2a1Ge5exKoWq2mVCqlUqk0phUKhZTL5RSLxZ6EGZCxM2fOzBe/+MWcf/757fnOPffcfPKTn8x3v/vd7L///k11bLfddrnkkksGpLZWTNLWNsdXknf3O8pXTrJRkrWTrNHh8bZW7FNNBEaowDNJ/tLhcVeSm2hkR+QAACAASURBVJM8NEI9tE2AwNAX6Hyh0d3zlp52vm6S05Ns1sXE+gn65J4GNJ4AAQIECBAgQIAAAQIECBAgQIAAAQJ9JGB9Rh9Bvh7m5ptvzi677JJHH320KfLuu++ec845J6NGjerjjMMj3KxZs7Lnnnvm5z//eVNDyy+/fC688MJstFF9OYGto8A8rM8ASYAAAQIECBAgQIAAAQIE2gX6a9EcYgIECBAgQIAAAQIECBAgQIAAAQIECBAgQIAAAQIECBAgQIAAAQIECBAgQIAAAQIECBAgQIAAAQIECBAgQIAAAQIECBAgQIAAAQIECBAgQIAAAQIECBAgQIAAAQIECBAgQIAAAQIECBAgQIAAAQIECBAgQIAAAQIECBAgQIAAAQIECBAgQKC1BGody6nVmnZbq9IWqmbcuHGZOnVqU0XHHntsjjrqqMZz++67b84888z216dMmZKxY8cOSgfVajWlUimVSqWRv1AopFwup1gsDko9c0s6fvz4HHfcce3DJk6cmPpz9a3+/Ov/fn1A3bXuOxK3trY5vpK8q+8onz/JVkk26vBYYSR66ZnAMBF4JMnNHR7XJHllmPSmDQIEhrdA5wuNrs5b+kpggST1k/U9uwj4gySf76tE4hAgQIAAAQIECBAgQIAAAQIECBAgQKAHAtZn9ACru0Pvueee7Lbbbrnrrruaprz//e/PWWedlTXXXLO7oUbEuHvvvTd77713brrppqZ+3/3ud+f888/PWmutNSIcetpkN9dn9DSs8QQIECBAgAABAgQIECAwwgT6c9HcCKPULgECBAgQIECAAAECBAgQIECAAAECBAgQIECAAAECBAgQIECAAAECBAgQIECAAAECBAgQIECAAAECBAgQIECAAAECBAgQIECAAAECBAgQIECAAAECBAgQIECAAAECBAgQIECAAAECBAgQIECAAAECBAgQIECAAAECBAgQIECAAAECBAgQaGmBWsfqarWm3ZYufLCKO/bYY/O1r32tKf1BBx2UU045pf25bbfdNpdffnn7/hVXXJEPfvCDg1JytVpNqVRKpVJp5C8UCimXyykWi4NSz9yS/vjHP85nP/vZ9mF77bVXzjrrrPb9gw8+OJMnT24KM3HixIwfP35uoYfd621tc3wl+etPrJOk1OEx37BrXkMECLwu8GqScpL6H50rkvwJDQECBFpUoPOFxhwnMv1Q98QkXZ0kXv3vz8uPJflnP+QUkgABAgQIECBAgAABAgQIECBAgAABAm8kYH1GP703ZsyYkU984hO5+ur6f//+Z1tsscUyZcqU7Lrrrv2UeWiFveCCCzJu3Lg89dRTTYVvvfXWOe+887L00ksPrYYGsNo3WZ8xgFVIRYAAAQIECBAgQIAAAQJDXWAgFs0NdSP1EyBAgAABAgQIECBAgAABAgQIECBAgAABAgQIECBAgAABAgQIECBAgAABAgQIECBAgAABAgQIECBAgAABAgQIECBAgAABAgQIECBAgAABAgQIECBAgAABAgQIECBAgAABAgQIECBAgAABAgQIECBAgAABAgQIECBAgAABAgQIECBAgACB4SBQ69hErda0Oxz669Mefv7zn2ePPfZoivmJT3wi9edf315++eVsuummufXWWxtPzTfffLntttuyzjrr9Gkt3Q1WrVZTKpVSqVQaUwqFQsrlcorFYndDDOi4q6++Ottss017zs033zzXXXddUw277757zjvvvKbnfvazn6X+/Eja2trm+EryU5PskGTV3jiMHj06a6yxRlZeeeW8/e1vz9JLL934+fqj/vqCCy6YhRZaqOln/T1uI9DKAg8++GAuuOCCXHzxxbn22mt7Vepaa62V9ddfP2uuuWbe+ta3ZpFFFmk86p+pr/+788/FF188r776al566aW8+OKLTT+feuqpzJgxI//4xz/aH/X9v/71r/nLX/6Sp59+uld1Jrk/yW+SnJ/k+t4GMY8AAQL9IND5QmOOE5l+yFkPOTZJ/Ryp0Cn+40k+muTGfsorLAECBAgQIECAAAECBAgQIECAAAECBDoLWJ/Rz++JT3/60znnnHPmyHLkkUfmuOOO6+fsrR3+qKOOyvHHHz9HkXvuuWfOPvvs1i6+BarrYn3GQN3naIHulUCAAAECBAgQIECAAAECfSXgYrKvJMUhQIAAAQIECBAgQIAAAQIECBAgQIAAAQIECBAgQIAAAQIECBAgQIAAAQIECBAgQIAAAQIECBAgQIAAAQIECBAgQIAAAQIECBAgQIAAAQIECBAgQIAAAQIECBAgQIAAAQIECBAgQIAAAQIECBAgQIAAAQIECBAgQIAAAQIECBAgQIAAAQKtLVDrWF6t1rTb2pUPcHV33HFHNtlkk7z44ovtmTfddNNcd911GTVqVPtz119/ffbYY4888sgjjefWW2+9XHzxxVlxxRUHuOL/n65araZUKqVSqTT2C4VCyuVyisXioNQzt6QPPfRQ3vnOd2b27NmNoWuuuWb+9Kc/Zb755mufOmvWrGyxxRa58cYb259baKGFGj3WvUfK1tbWu68kX3jhhbPRRhtl4403zhprrNF4rL766lluueVGCp0+h7lA/fOj/vkwbdq0xufvPffc0+2OR48e3fgcef2x/vrrZ5111smCCy7Y7Rh9MfDvf/97/vKXv2T69OmNn3/4wx9y880354UXXuhJ+D8nOf+1x509mWgsAQIE+kGg84VG705kelfYlklOT7J2F9M/m+THvQtrFgECBAgQIECAAAECBAgQIECAAAECBHokYH1Gj7h6N/jrX/96jjnmmDkmb7PNNjn11FMb9/5G0lZfb3HAAQfkqquumqPtCRMm5Oijjx5JHL3utYv1GQN5n6PXdZtIgAABAgQIECBAgAABAq0l4GKytY6HaggQIECAAAECBAgQIECAAAECBAgQIECAAAECBAgQIECAAAECBAgQIECAAAECBAgQIECAAAECBAgQIECAAAECBAgQIECAAAECBAgQIECAAAECBAgQIECAAAECBAgQIECAAAECBAgQIECAAAECBAgQIECAAAECBAgQIECAAAECBAgQIECAQH8J1DoGrtWadvsr55CLO3v27Gy88ca55ZZb2mtfeumlc8MNN2S11VZr6mfKlCk55JBD8uyzzzae//jHP54zzzwzo0ePHpS+q9VqSqVSKpVKI3+hUEi5XE6xWByUeuaW9Iknnsjaa6+dmTNnNoYuv/zyueqqq7L66qs3Tb3vvvuy2WabZcaMGe3Pb7jhhvnDH/6Qt7zlLXNLM6RfP+eccxrvqeuuu65bfdTfo1tttVU22mijxuO9731vt+YZRGAoCvzwhz/MxIkT87e//a1b5a+33noZM2ZM4/ei/u9VVlmlW/MGa9Ctt96am2++ufG49tprM3369O6WUv/AODPJOd2dYBwBAgT6WKDzhUZbH8efW7hlkkxN8pEuBk5K8tW5BfA6AQIECBAgQIAAAQIECBAgQIAAAQIE5lHA+ox5BOzu9J/97GcZO3ZsXnjhhaYpbW1tOfnkk3PQQQd1N9SQHjd58uTG+pXOa4EWXnjhTJ06NXvssceQ7m8gi6+/dzptA32fYyDblYsAAQIECBAgQIAAAQIE+knAxWQ/wQpLgAABAgQIECBAgAABAgQIECBAgAABAgQIECBAgAABAgQIECBAgAABAgQIECBAgAABAgQIECBAgAABAgQIECBAgAABAgQIECBAgAABAgQIECBAgAABAgQIECBAgAABAgQIECBAgAABAgQIECBAgAABAgQIECBAgAABAgQIECBAgAABAgRaTKDWsZ5arWm3xUodvHLGjRuXqVOnNhXwm9/8Jh/5yEfmKOrQQw/NSSed1P78xIkTM378+EErvlqtplQqpVKpNGooFAopl8spFouDVtObJX7uueeyww475JprrmkMe9vb3pYpU6Zkt912m2Pab3/728bYjtvYsWMb44fb9sQTT+SHP/xhzjzzzPz1r3990/YWWGCBxjF//bH22msPNw79EGgSeOWVVxq/95MmTcrDDz/8pjqjRo3K5ptvnl122aXxWGmllYa05t133934TH/98fLLL8+tn/oHyJmvPf45t8FeJ0CAQB8KdL7QaOvD2D0J9b0kX+hiwoVJ6iecs3oSzFgCBAgQIECAAAECBAgQIECAAAECBAj0QMD6jB5gzevQu+66K/vuu29uuOGGOUJ96EMfyvHHH5+NNtpoXtO05Pybb745Rx55ZK644oo56ttss81yxhln5N3vfndL1t6qRbW1zXFbY7Duc7QqkboIECBAgAABAgQIECBAoBsCLia7gWQIAQIECBAgQIAAAQIECBAgQIAAAQIECBAgQIAAAQIECBAgQIAAAQIECBAgQIAAAQIECBAgQIAAAQIECBAgQIAAAQIECBAgQIAAAQIECBAgQIAAAQIECBAgQIAAAQIECBAgQIAAAQIECBAgQIAAAQIECBAgQIAAAQIECBAgQIAAAQIECBAYBgK1jj3Uak27w6C9eW/hBz/4QT7/+c83Bfr2t7+dQw89tMvgO+64Y37zm9+0v3bhhRdm5513nvdCehmhWq2mVCqlUqk0IhQKhZTL5RSLxV5G7N9ps2bNyle/+tXUjV/fxo8fn4kTJ3aZ+MQTT8xXvvKVptdOP/307Lfffv1b6ABFnzlzZk444YSccsopmT179htmfctb3pLddtut8dhpp50y33zzDVCF0hAYPIEXX3wxZ555Zr71rW/l0UcffcNCFl544cbn4C677JIxY8bkv/7rvwav6H7M/Oqrr+aiiy7K+eef33i82WdGkvoHyilJTkgysx/LEpoAAQKvC3S+0GgbRJr6ifx/Tjb/U8g9SXZNUv9pI0CAAAECBAgQIECAAAECBAgQIECAQF8LWJ/R16LdiFdfT1BfV9DV9uUvfzlf//rXs+iii3YjUusPefbZZ3P00UfnpJNO6rLY+jqXjmsxWr+j1qmwrW2O2xqDeZ+jdWBUQoAAAQIECBAgQIAAAQI9EnAx2SMugwkQIECAAAECBAgQIECAAAECBAgQIECAAAECBAgQIECAAAECBAgQIECAAAECBAgQIECAAAECBAgQIECAAAECBAgQIECAAAECBAgQIECAAAECBAgQIECAAAECBAgQIECAAAECBAgQIECAAAECBAgQIECAAAECBAgQIECAAAECBAgQIECAwJAVqHWsvFZr2h2yTfVV4XfccUc22GCDdHTZc889c/bZZ79hirXXXjv33HNP++v1GO95z3v6qqQex6lWqymVSqlUKo25hUIh5XI5xWKxx7EGasJZZ52VffbZJ7Nnz26k3HXXXfPLX/7yDdN/+tOfzjnnnNP+eltbW2677bast956A1Vyn+d56aWXMmnSpJxwwgl54YUX3jD+dtttl912263xWHTRRfu8DgEJtKJA/Xfi+9//fk488cQ8/vjjXZa4+OKLZ8cdd8zOO++c+u9J/bNvJG3PPvtszj///Mbj0ksvfbPW6x8wJySZlOSlkWSkVwIEBlyg84VG24BX0JxwpySnJ1m2Ux31Oj+a5FeDXJ/0BAgQIECAAAECBAgQIECAAAECBAgMPwHrMwbpmP7617/OwQcfnPvuu2+OCpZccskceeSRjdeH8nbKKafk+OOPzxNPPDFHG6uttlrqr9fvn9p6J1Bfh9JpG+z7HL1rxCwCBAgQIECAAAECBAgQGFQBF5ODyi85AQIECBAgQIAAAQIECBAgQIAAAQIECBAgQIAAAQIECBAgQIAAAQIECBAgQIAAAQIECBAgQIAAAQIECBAgQIAAAQIECBAgQIAAAQIECBAgQIAAAQIECBAgQIAAAQIECBAgQIAAAQIECBAgQIAAAQIECBAgQIAAAQIECBAgQIAAAQIECBAYMIFax0y1WtPugBXRqom22GKLXH/99e3lvetd78ott9ySQqHQZcnPP/983vGOd+SJJ55ovL7QQgtlxowZWXTRRQetxWq1mlKplEql0qihXnu5XE6xWBy0muaW+Pbbb8/GG2+cV155pTF07bXXzp/+9Ke0tXX9Fdx19w033DB//vOf20Nvvvnmue666+aWqiVfnzx5ciZNmpR//OMfXda34IIL5nOf+1zjsc4667RkD4oi0F8C9d+PY445Jk8++WSXKZZaaqmMHz8+BxxwQH+VMOTi1j8/zzzzzMbjpZdeeqP6ZyT5ZpLJQ65BBRMgMFQEOl9odH1iN7DdrJVkapJNu0h7+L9Pnb81sOXIRoAAAQIECBAgQIAAAQIECBAgQIDAMBewPmMQD/DLL7+cww47LN/5zne6rGLVVVfNIYccki984QuDWGXPU3//+9/PySefnPvvv7/LyQceeGC+9a1vZYEFFuh5cDPaBbpYr9IK9zkcIQIECBAgQIAAAQIECBAYYgIuJofYAVMuAQIECBAgQIAAAQIECBAgQIAAAQIECBAgQIAAAQIECBAgQIAAAQIECBAgQIAAAQIECBAgQIAAAQIECBAgQIAAAQIECBAgQIAAAQIECBAgQIAAAQIECBAgQIAAAQIECBAgQIAAAQIECBAgQIAAAQIECBAgQIAAAQIECBAgQIAAAQIECBDopUCt47xarWm3lyGHx7Tx48fnuOOOa2rmqquuytZbb/2GDU6fPj0bbLBBnnvuucaYlVZaKffdd1/mn3/+QUOpVqsplUqpVCqNGgqFQsrlcorF4qDVNLfETz75ZJZbbrm8+OKLjaGLLrpoZsyYkYUWWugNp1599dXZZpttml4/6qijcuyxx84tXcu8fsstt+Swww7LlVde2WVNq666avbdd9987nOfy+jRo1umboUQGAiBO++8M3vttVduv/32LtMtscQSjd+f/fffPwsvvPBAlDTkcjz99NM588wzc8YZZ+T+++9/o/rrH0CHJbllyDWoYAIEWl2g84VGW4sUPCrJ2Un26KKeHyUZ2yJ1KoMAAQIECBAgQIAAAQIECBAgQIAAgaEvYH1GCxzDa665JvX1INdff32X1aywwgr5/Oc/37gvv+SSS7ZAxXOW8MQTTzTu+51++ul55JFHuqxx8803b6yX2GqrrVqyh6FWVFvbHLc1WuU+x1CjVC8BAgQIECBAgAABAgRGtICLyRF9+DVPgAABAgQIECBAgAABAgQIECBAgAABAgQIECBAgAABAgQIECBAgAABAgQIECBAgAABAgQIECBAgAABAgQIECBAgAABAgQIECBAgAABAgQIECBAgAABAgQIECBAgAABAgQIECBAgAABAgQIECBAgAABAgQIECBAgAABAgQIECBAgAABAiNIoNax11qtaXcEMTS3euWVV+aDH/xg05PHHntsjjrqqDc1mTZtWnbbbbe8/PLLjXEf+MAHcvnll2fUqFGDZlmtVlMqlVKpVBo1FAqFlMvlFIvFQatpbolnz56dZZZZJjNnzmwMrfs98MADWWmlld506nHHHZfx48c3jfnd737XOA6tvn3jG9/I0Ucf3WWZSy+9dA4//PAccsghrd6G+gj0ucALL7yQCRMm5JRTTsmsWbPmiD969OjG70b98da3vrXP8w/XgCeffHJOOOGEzJgx441arH8gfWO49q8vAgQGRaDzhUbboFTxxkmPT/LVLl7+fZLdkvy9xepVDgECBAgQIECAAAECBAgQIECAAAECQ0/A+owWOmZnnHFG6utAHnnkkTes6jOf+Uz23HPPOdaPDFYb9fUP55xzTn784x+/YQkrrLBCY93EvvvuO1hlDsu8bW1z3NZotfscw9JdUwQIECBAgAABAgQIEBhuAi4mh9sR1Q8BAgQIECBAgAABAgQIECBAgAABAgQIECBAgAABAgQIECBAgAABAgQIECBAgAABAgQIECBAgAABAgQIECBAgAABAgQIECBAgAABAgQIECBAgAABAgQIECBAgAABAgQIECBAgAABAgQIECBAgAABAgQIECBAgAABAgQIECBAgAABAgQIEOhaoNbx6VqtaXfEmq2//vq544472vv/8Ic/nMsuu+xNPWbPnp0JEybk+OOPT91x1KhROfDAA3PiiSemrW3wvjq6Wq2mVCqlUqk06i8UCimXyykWiy19fLfeeutcc801jRrrfnX/eh9z27bddttcfvnl7cPWW2+93H777XObNmiv33333Rk7dmz78elYyEILLZTDDz88RxxxROr/thEYaQL33HNPdtppp0yfPn2O1hdZZJEccMABOeyww7LYYouNNJo+6ffFF1/MCSeckEmTJqX+7y62G5OMS3J3nyQUhACBkS7Q+UJj8E6Q3/hIfCbJD5Is2GnIv5LsmuTqkX4Q9U+AAAECBAgQIECAAAECBAgQIECAwDwJWJ8xT3x9P3nWrFmNe2X1dR1PPfXUGyZYddVV89GPfjRjxozJ5ptv3veFvEnE66+/PtOmTcv//M//5P7773/DkfV7poceemhjfUF9vYqtbwW6WPfTivc5+rZp0QgQIECAAAECBAgQIECgzwVcTPY5qYAECBAgQIAAAQIECBAgQIAAAQIECBAgQIAAAQIECBAgQIAAAQIECBAgQIAAAQIECBAgQIAAAQIECBAgQIAAAQIECBAgQIAAAQIECBAgQIAAAQIECBAgQIAAAQIECBAgQIAAAQIECBAgQIAAAQIECBAgQIAAAQIECBAgQIAAAQIECBAgQKAlBWodq6rVmnZbsuD+LuqrX/1qJk2a1J5m1KhRufPOO7PWWmu9aeqXX345u+22W6ZNm9YYt+CCC+b73/9+9tlnn/4u+U3jV6vVlEqlVCqVxrhCoZByuZxisTiodc0t+bhx4zJ16tT2Yaeeemr233//uU3LPffck3XXXTezZs1qH3vEEUfkm9/85lznDvSAX/ziFxk7dmzqx6jztscee+SEE07IiiuuONBlyUegJQR++tOfpv458MILL8xRzw477JAf/vCHWXbZZVui1qFexN/+9rccdthh+fnPf95VK/UPqLFJfjHU+1Q/AQKDLtD5QqNt0CvquoD6SXL9JPRdXby8X5IzWrRuZREgQIAAAQIECBAgQIAAAQIECBAg0PoC1me06DF67rnnMnny5Hz3u9/N448//qZVLrPMMvngBz+YrbbaqrHu4t3vfnefdnXXXXfl97//fa655pr87ne/61Y9X/rSl3LQQQdlkUUW6dNaBPuPQFvbHLc1WvU+h8NGgAABAgQIECBAgAABAi0s4GKyhQ+O0ggQIECAAAECBAgQIECAAAECBAgQIECAAAECBAgQIECAAAECBAgQIECAAAECBAgQIECAAAECBAgQIECAAAECBAgQIECAAAECBAgQIECAAAECBAgQIECAAAECBAgQIECAAAECBAgQIECAAAECBAgQIECAAAECBAgQIECAAAECBAgQIECAQB8K1DrGqtWadvswzdAI9fvf/z6bbbZZU7Hf+c53csABB8y1gWq1mvXWWy8PPPBAY+xiiy2W66+/Pu9+97vnOrc/B9TrKpVKqVQqjTSFQiHlcjnFYrE/085z7MmTJ+fggw9uj7PPPvvk1FNPzSKLLDLX2PVxBx54YNO4G264oaV6njBhQiZOnDhHLyussEJOOOGEfPKTn5xrnwYQGI4CL730Ur74xS9m6tSpc7S37LLL5rTTTsuuu+46HFsf9J5++tOf5vDDD88jjzzSVS31D6wJg16kAggQGMoCnS802lq4mSWTnJ1kuy5qPDnJl1u4dqURIECAAAECBAgQIECAAAECBAgQINC6AtZntO6xaa/sjDPOyJQpU/K///u/3ap29OjRjbUi9bUhq6++elZeeeUsv/zyWWqppRrrRuprHBZYYIFGrJdffjnPPfdcnnrqqcycOTOPPvpo/vrXv2b69Om56667cscdd+Tpp5/uVt73ve99GTduXPbdd99ujTdo3gTa2ua4rdHK9znmrVmzCRAgQIAAAQIECBAgQKDfBFxM9hutwAQIECBAgAABAgQIECBAgAABAgQIECBAgAABAgQIECBAgAABAgQIECBAgAABAgQIECBAgAABAgQIECBAgAABAgQIECBAgAABAgQIECBAgAABAgQIECBAgAABAgQIECBAgAABAgQIECBAgAABAgQIECBAgAABAgQIECBAgAABAgQIECBAoKUEah2rqdWadluq0IEoZsstt8x1113XnmrbbbfNpZde2q3UM2fOzIorrpiXXnqpMX6FFVbI9OnTs9BCC3Vrfn8NqlarKZVKqVQqjRSFQiHlcjnFYrG/UvZJ3Msvvzx77rln6q71bf3110/9uaWWWqpb8bfbbrtcdtll7WO32GKLXHvttd2a29+Dxo0bl6lTp86R5jOf+UxOPfXULLroov1dgvgEWlLgmWeeSf1z9/XPq45F7rDDDjn33HMzevTolqx9uBT17LPP5oADDsiPf/zjrlqqf3CNGy696oMAgQEX6Hyh0TbgFfQ84elJ9uti2m+SfDzJ8z0PaQYBAgQIECBAgAABAgQIECBAgAABAiNYwPqMIXTw62tH6vcnzzvvvDz11FMtUfliiy2WT3ziE/nUpz6V+hoI28AJtLXNcVtjKNznGDggmQgQIECAAAECBAgQIECgWwIuJrvFZBABAgQIECBAgAABAgQIECBAgAABAgQIECBAgAABAgQIECBAgAABAgQIECBAgAABAgQIECBAgAABAgQIECBAgAABAgQIECBAgAABAgQIECBAgAABAgQIECBAgAABAgQIECBAgAABAgQIECBAgAABAgQIECBAgAABAgQIECBAgAABAgQIEBjyArWOHdRqTbtDvrmeNDB58uQcfPDBTVP++Mc/Zt111+1WmHvuuSdrr712+9h11lknd955Z7fm9uegarWaUqmUSqXSSFMoFFIul1MsFvsz7TzH/utf/5oPf/jDmT59envdd999d97xjnd0K3bd/j3veU/T2FNOOSUHHXRQt+b316A9nAz5/QAAIABJREFU99wz55577hzhTzzxxHz5y1/ur7TiEmh5gaeeeipbbbVV6p+7Hbf5558/J5xwwhyfzy3f0BAv8KSTTsqhhx7aVRf1D7A9h3h7yidAYHAEOl9otA1OGT3OWr9AOLmLWfcn+ViS23sc0QQCBAgQIECAAAECBAgQIECAAAECBEaqgPUZQ/TI/+pXv8q0adNyySWX5PHHHx/QLpZZZplsv/32GTNmTHbeeecBzS3ZfwTa2ua4rTFU7nM4jAQIECBAgAABAgQIECDQQgIuJlvoYCiFAAECBAgQIECAAAECBAgQIECAAAECBAgQIECAAAECBAgQIECAAAECBAgQIECAAAECBAgQIECAAAECBAgQIECAAAECBAgQIECAAAECBAgQIECAAAECBAgQIECAAAECBAgQIECAAAECBAgQIECAAAECBAgQIECAAAECBAgQIECAAAECBAj0o0CtY+xarWm3H9O2Vui///3vWWONNfLcc8+1F3bMMcfka1/7WrcLvfDCC/PRj360ffwuu+yS//mf/+n2/P4aWK1WUyqVUqlUGikKhULK5XKKxWJ/peyzuJtsskluuumm9nh33nln1llnnW7HnzhxYiZMmNA+fpFFFslf/vKXLLfcct2O0ZcDd9ttt/zyl79sCrnCCitkypQp2XbbbfsylVgEhpTAjBkzss022+Tuu+9uqnvFFVdM/bN1ww03HFL9DJdiL7vssowbNy6PPPJI55bqH2S7DVKf3xikvNISIDDvAl/vFKJt3kMOWIQdkvwoydJdZNw9yXkDVolEBAgQIECAAAECBAgQIECAAAECBAgMZQHrM4by0Xut9j/84Q+55pprcsMNNzTWMzz++ON92tUyyyyT97///dlss82y1VZbZeONN+7T+IL1TqCtbY7bGkPpPkfvmjaLAAECBAgQIECAAAECBPpcwMVkn5MKSIAAAQIECBAgQIAAAQIECBAgQIAAAQIECBAgQIAAAQIECBAgQIAAAQIECBAgQIAAAQIECBAgQIAAAQIECBAgQIAAAQIECBAgQIAAAQIECBAgQIAAAQIECBAgQIAAAQIECBAgQIAAAQIECBAgQIAAAQIECBAgQIAAAQIECBAgQIAAAQIEWlKg1rGqWq1ptyUL7o+ixo0bl6lTp7aHXm+99XL77bf3KNW3v/3tHHbYYe1zDj744Jx88sk9itEfg6vVakqlUiqVSiN8oVBIuVxOsVjsj3R9GnPPPffMueee2x7zV7/6VXbaaace5Vh//fVzxx13tM8ZO3ZspkyZ0qMYfTF47733zk9+8pOmUGuttVYuuuiirL766n2RQgwCQ1LghRdeyPve977cfffdTfW/5z3vyZVXXpklllhiSPY1XIqePn1643P3nnvu6dxS/QNt70Hoc2SeqAwCtJQEBkCgbQBy9GWK+gnbOUk27iLohCQT+zKZWAQIECBAgAABAgQIECBAgAABAgQIDEsB6zOG4WF9+OGHc+edd+bee+/N/fffn/r+Y489lieeeCJPP/10nnvuubzyyiuNzueff/4sssgiGT16dJZccsksu+yyWWmllbLqqqtmzTXXzLrrrtvYt7WeQFvbHLc1htp9jtZDVREBAgQIECBAgAABAgRGoICLyRF40LVMgAABAgQIECBAgAABAgQIECBAgAABAgQIECBAgAABAgQIECBAgAABAgQIECBAgAABAgQIECBAgAABAgQIECBAgAABAgQIECBAgAABAgQIECBAgAABAgQIECBAgAABAgQIECBAgAABAgQIECBAgAABAgQIECBAgAABAgQIECBAgAABAiNSoNax61qtaXdEgFx99dXZZpttmnq9+OKLs+OOO3a7/2effTYHHXRQfvSjH7XPOf3007Pffvt1O0Z/DaxWqymVSqlUKo0UhUIh5XI5xWKxv1L2WdwJEyZk4sSJ7fG+9a1v5Stf+UqP4v/617/Of//3fzfNueqqq7L11lv3KM68DD766KPzjW98oynE+uuvn4suuigrrbTSvIQ2l8CQFqj/zdl5550zbdq0pj422WSTXHbZZXnb2942pPsbLsU//PDD2WmnnXL77bd3bqn+wXb0APc58k5UBhhYOgIDKNA2gLn6MtXPk3yii4DnJtmzLxOJRYAAAQIECBAgQIAAAQIECBAgQIDAsBMY8eszht0R1dCIEWhrm+O2xlC9zzFijplGCRAgQIAAAQIECBAg0IoCLiZb8aioiQABAgQIECBAgAABAgQIECBAgAABAgQIECBAgAABAgQIECBAgAABAgQIECBAgAABAgQIECBAgAABAgQIECBAgAABAgQIECBAgAABAgQIECBAgAABAgQIECBAgAABAgQIECBAgAABAgQIECBAgAABAgQIECBAgAABAgQIECBAgAABAgQI9L1ArWPIWq1pt++ztWDEbbbZJldffXV7ZZ/85Cdz7rnn9qjShx9+ODvvvHNuu+22xryVVlopU6dOzYc+9KEexemPwdVqNaVSKZVKpRG+UCikXC6nWCz2R7o+jXnGGWdkv/32a4/5uc99LvXnerp96lOfyk9/+tP2aVtvvXWuuuqqnobp1fizzz47e+21V9Pc97///bnooovy9re/vVcxTSIwXAQmTJiQiRMnNrXzwQ9+MBdffHEWXnjh4dLmsOhjxowZGTNmTG666abO/dQ/4M4ewCZH3onKAOJKRWCABdoGOF9fpqv/8RrfRcD/TfLxJA/2ZbIBjnV4kkm9zPlckn8l+UuSS5JckOShJL397D4rSfOJdO8KezLJjCQ3JLk0yeVJnn6TUO9PcmX90qnDmNmvHdt6T32xzZfktCT/udj5/1F/kGT/f7+/Xu2LJJ1irJLkuiTLd3j+5SRbJ7mxD/JtmOTaTm5jklz8JrEH6xj3QbtCECBAgAABAgQIECBAgAABAgR6JTDi12f0Ss0kAi0g0NY2x22NoXyfowVElUCAAAECBAgQIECAAIGRKeBicmQed10TIECAAAECBAgQIECAAAECBAgQIECAAAECBAgQIECAAAECBAgQIECAAAECBAgQIECAAAECBAgQIECAAAECBAgQIECAAAECBAgQIECAAAECBAgQIECAAAECBAgQIECAAAECBAgQIECAAAECBAgQIECAAAECBAgQIECAAAECBAgQIECAwMgTqHVsuVZr2h32Gj/5yU+y9957N/U5ffr0rLbaaj3q/dZbb80mm2ySV155pTFvww03zNlnn5211lqrR3H6Y3C1Wk2pVEqlUmmELxQKKZfLKRaL/ZGuT2NefPHF2WefffLEE0804n74wx/Oj370oyy//PI9ynPfffdl9dVXb5pz1llnZa+99upRnJ4OvvfeexvvgY6/V0sttVRuuOGGOerpaWzjCQx1gfPPPz8f//jHm9rYYIMNcuONN2bBBRcc6u0Ny/rrfx8322yzzJw5s+nUIUn9j929A9R05xOVowcorzSDK1A/7m2DW4Ls/SDwjX6IOZAh90zyoyTzd0paTfKxJJcNZDF9mOvwJJP6MN79SY5MckGSWT2Me1aS/jph/26So5I800VN9c+bI5Ic3+m1PycpJXmkh310NXxMkguTvKXDi3cl+UCSGX0Qv6sQX0pyWhcvfC/J/knm9T8DNvx3/dfWLzk75Kj3efGb9DNYx7ifiIUlQIAAAQIECBAgQIAAAQIECMxVYESvz5irjgEEWligrW2OW1XuXbXw8VIaAQIECBAgQIAAAQIEWlXAxWSrHhl1ESBAgAABAgQIECBAgAABAgQIECBAgAABAgQIECBAgAABAgQIECBAgAABAgQIECBAgAABAgQIECBAgAABAgQIECBAgAABAgQIECBAgAABAgQIECBAgAABAgQIECBAgAABAgQIECBAgAABAgQIECBAgAABAgQIECBAgAABAgQIECBAgACBvhWodQxXqzXt9m2mFoy2xhprZPr06e2VjR8/PhMnTuxxpZdddlm222679nn//d//nWnTpvU4Tn9MqFarKZVKqVQqjfCFQiHlcjnFYrE/0vVpzD/+8Y/Za6+9cscddzTirr766jnnnHOy8cYb9zjP1772tRx77LHt8+qx/vKXv/Q4Tk8m7LLLLvnVr37VNOXSSy/Ntttu25MwxhIYdgIzZ87MyiuvnOeff769t6WWWqrxu77ssssOu36HU0Od/9691lv9g26XAeqz84lK2wDllYYAAQJdCdRPSs+pn6Z28eKBSU4dgmyHJ5nUD3X/LsmeSR7vQeyzkuzVg/E9HXpXkh2SPNTFxNFJLk6yRafXfpBk/ySv9jRZh/ErJCkneVeH52YnqV9Q1p/vj23hJBcm6epC5NHX+nxwHhNvmOTa+iVnhzhjXnN8o9CDeYznsV3TCRAgQIAAAQIECBAgQIAAAQK9EhjR6zN6JWYSgRYRaGub47ak+5QtcmyUQYAAAQIECBAgQIAAgaEk4GJyKB0ttRIgQIAAAQIECBAgQIAAAQIECBAgQIAAAQIECBAgQIAAAQIECBAgQIAAAQIECBAgQIAAAQIECBAgQIAAAQIECBAgQIAAAQIECBAgQIAAAQIECBAgQIAAAQIECBAgQIAAAQIECBAgQIAAAQIECBAgQIAAAQIECBAgQIAAAQIECBAgQIAAgd4L1DpOrdWadnsfdQjMPPHEE/OVr3ylvdLlllsuDz74YBZYYIEeV3/GGWdkv/32a5/3uc99LvXnWmGrVqsplUqpVCqNcgqFQsrlcorFYiuU96Y1zJo1K7vssksuvvjixri2trZceOGF2WmnnXpc+8svv5xVVlklf//739vnfvvb386hhx7a41jdmfCTn/wke++9d9PQ733ve/nCF77QnenGEBjWAvvuu2/OPPPM9h7nn3/+XH/99dl4442Hdd/DpbnTTz+9q8+yzyQ5awB67Hyi0jYAOaUgQIDAmwksluQXSUpdDPpeki8NMb7Dk0zqp5ofSLJjknu6Gb/+d2WvDmNnJ3ksSf1nd7f/SrLImwz+XZJdkzzdxZj3J7myfgnVqYZdkkzrbgGdxs2X5LQk/7l4/P8Djv13XxOS9NcF+aZJrk7y+sVuPU/Hv6H7J/luL3t6fdqGSa7t5DUmyf+/mOt6G+xjPI8tm06AAAECBAgQIECAAAECBAgQ6LHAiF2f0WMpEwi0mEB9vUqnzX3KFjtGyiFAgAABAgQIECBAgMBQEHAxORSOkhoJECBAgAABAgQIECBAgAABAgQIECBAgAABAgQIECBAgAABAgQIECBAgAABAgQIECBAgAABAgQIECBAgAABAgQIECBAgAABAgQIECBAgAABAgQIECBAgAABAgQIECBAgAABAgQIECBAgAABAgQIECBAgAABAgQIECBAgAABAgQIECBAgMC8C9Q6hqjVmnbnPXqLRnjuuefyjne8I//85z/bK/zud7+bL37xi72q+LDDDsu3v/3t9rnf/OY3c8QRR/QqVl9PqlarKZVKqVQqjdCFQiHlcjnFYrGvU/VLvAMPPDCnnnpqnxyn733ve/nSl77UHmuJJZbIQw89lEUWWaRPa6+/v1ZfffU89thj7XE/8pGP5De/+U2f5hGMwFAUuPvuu7POOuuk49+br33taznmmGOGYjsjtuYddtghv/3tbzv2X//AWy3J8/2M0vlEpa2f8wlPgACB7gp8N0lXFxNXJPl4kie7G2iQxx2eZFKHGuqf61smuWUudY1KskSSpZOMSbJPklW7mDM9SSnJQ93o86wke3UYd02SHZNUuzG345CFkmz77ye+kWT9LuYe/dprnV+q/42pX9Qd3+mFu5J8IMmMHtZRH17v/dIkb+kw9+Yk2yf5z8VpLwLPZcpxSY58bUz9b+nJSQ5J8vrf0ZteM3p6HlJv+G+Xa+uXnB1i1N8LF79JzME+xvPQrqkECBAgQIAAAQIECBAgQIAAgV4JjMj1Gb2SMolAiwm0tc1xW9J9yhY7RsohQIAAAQIECBAgQIDAUBBwMTkUjpIaCRAgQIAAAQIECBAgQIAAAQIECBAgQIAAAQIECBAgQIAAAQIECBAgQIAAAQIECBAgQIAAAQIECBAgQIAAAQIECBAgQIAAAQIECBAgQIAAAQIECBAgQIAAAQIECBAgQIAAAQIECBAgQIAAAQIECBAgQIAAAQIECBAgQIAAAQIECBAgQIDAvAvUOoao1Zp25z16i0b4+te/nmOOOaa9unXXXTd//OMfe13txz/+8Zx//vnt8y+66KKMGTOm1/H6cmK1Wk2pVEqlUmmELRQKKZfLKRaLfZmm32KddtppOeCAA9rjH3zwwTn55JN7ne8973lP7rzzzvb5EyZMyNFHH93reF1NPOmkk3LooYc2vXTHHXeknttGYKQLfPKTn8zPfvazdoYVV1wx06dPz4ILLjjSaYZU//W/meutt17nmr+cpPcf0N0T6Hyi0ta9aUYRIEBgQATqJ63f6SLT35LsluSmAali3pIcnmRShxDPJ9kyyS09DDsqyd5JfpBk/k5zy0k+mqQ6l5hnJdmrw5hrkuzYjXlvFLZex1FJvt5pwKNJtvh3vQ92MXF0kotfe73jy/XjfPC/Y/XkAnrpf1temeTdnXw/0M/vjbcnuTrJu17L+3iSjyc5O8k7Xnvu5X+P2TrJjT08zh2Hb5jk2volZ4cn6xfFdb832lrhGM9Dy6YSIECAAAECBAgQIECAAAECBHosMCLXZ/RYyQQCLSjQ1jbHbUn3KVvwOCmJAAECBAgQIECAAAECrS7gYrLVj5D6CBAgQIAAAQIECBAgQIAAAQIECBAgQIAAAQIECBAgQIAAAQIECBAgQIAAAQIECBAgQIAAAQIECBAgQIAAAQIECBAgQIAAAQIECBAgQIAAAQIECBAgQIAAAQIECBAgQIAAAQIECBAgQIAAAQIECBAgQIAAAQIECBAgQIAAAQIECBAgQIBA3wjUOoap1Zp2+yZDi0X55z//mRVXXDEvvPBCe2XnnHNOPvWpT/Wq0ieeeCK77rprrr322vb5119/fTbbbLNexevrSdVqNaVSKZVKpRG6UCikXC6nWCz2dap+iVev9cMf/nB77DFjxuSiiy7qda5zzz03e+65Z/v8hRdeOH/729+yxBJL9Dpm54lrrLFGpk+f3v700UcfnQkTJvRZfIEIDFWBf/3rX3n729+eV199tb2F888/Px/72MeGaksjuu5jjjkmX//61zsa/CXJmv2M0vlEpa2f8wlPgACBngpsl+TsJEt2MXHvJD/pacABHn94kkkdcj6fZMskt/SyjvpFx2+SLNZp/ueT/GAuMc9KsleHMdck2TFJtZe11KfNn+TcJLt1irFHkp+/QdwtklyRZIEOr89OUj/W5W7WUv97dUqSAzuNr3t/O0l/XojX6/xtktf/ZtYdxyT5TpLPdKjne0n2n4daNkxSvygudIhZz3Pxmxi1yjHu5mE0jAABAgQIECBAgAABAgQIECAwzwIjbn3GPIsJQKBFBNra5rgt6T5lixwbZRAgQIAAAQIECBAgQGAoCbiYHEpHS60ECBAgQIAAAQIECBAgQIAAAQIECBAgQIAAAQIECBAgQIAAAQIECBAgQIAAAQIECBAgQIAAAQIECBAgQIAAAQIECBAgQIAAAQIECBAgQIAAAQIECBAgQIAAAQIECBAgQIAAAQIECBAgQIAAAQIECBAgQIAAAQIECBAgQIAAAQIECBAgQKD3ArWOU2u1pt3eR23hmUcddVSOP/749go32WST3Hjjjb2uuD53r732yn333deIscoqq+Tyyy/Paqut1uuYfTmxWq2mVCqlUqk0whYKhZTL5RSLxb5M02+x/vjHP2b99dfP6+/NjTfeuNFLW1vvv4570003bfeoF37kkUfmuOOO65MezjvvvOy+++5NsWbMmJGlllqqT+ILQmAoC5xwwgk54ogj2ltYY401cu+99w7llkZ07TNnzszSSy/d2aD+AXheP8J0PlHp/R+DfixSaAIERrzAKkl+keR9XUjUTzrHt7DQ4Ukmdajv+SRbJrllHmre9TWPt3SI8eckWyf5x5vEPSvJXh1evybJjkmq81BLfermSa5KMl+HOKclOeAN4tb/1hzTxXG7Ocn2Sf7ZjXpKSS79d5yOBr9LUrd5uhvzezuk3uPZSTpeoNQvho9KMibJRR0CP5pkiyQP9jLZhkmurV9ydphfz3HxEDjGvWzZNAIECBAgQIAAAQIECBAgQIBAjwVG3PqMHguZQKBFBbpYo+I+ZYseK2URIECAAAECBAgQIECglQVcTLby0VEbAQIECBAgQIAAAQIECBAgQIAAAQIECBAgQIAAAQIECBAgQIAAAQIECBAgQIAAAQIECBAgQIAAAQIECBAgQIAAAQIECBAgQIAAAQIECBAgQIAAAQIECBAgQIAAAQIECBAgQIAAAQIECBAgQIAAAQIECBAgQIAAAQIECBAgQIAAAQIECBDoO4Fax1C1WtNu32VpkUj/+te/svzyy+fFF19sr+iXv/xldt11115XeO6552avvfbK7NmzGzF22223/OAHP8h//dd/9TpmX06sVqsplUqpVCqNsIVCIeVyOcVisS/T9Fushx56KO973/vyxBNPNHKsuuqqufbaa7Pccsv1OucFF1yQj33sY+3zF1pooTz66KN9csy22267XHbZZe2x991338b7wUaAQBq/y7fccks7xUknnZRDDjkEzRAW+PznP9/5M67+AbhdP7bU+USlrR9zCU2AAIF5FTg3ySe7CPLLJB9P0ooXX4cnmdSh5ueTbJnkP3/Ae64yX5LTkuzXaeoeSX7+JuHOSrJXh9evSbJjkmrPS2iasey//1bVL45W6vDsT5Ls/SZxl0j+H3t3AuZUfe9//B0LKqkoqBW9FSuCC3WpFiw1VrRqtFXAehVEC6NXrVu1Lm3FVrFaN7C1UtG6oLYsLnXpraBeNWgFrzZaqVp3UMQV+VdFMeKCkD8nd4hnQmAyk5OZJPPO8+TJcn6/z/f7e51MksPJ88D/ADsXjDkfOLuZfVls7vvAvsBjZa6luelbAA8DGzcODF5z+wDTga82bvtaKOQk4PLmQlexvR8wMzjkDG0fAkyrkX3cymU7TQEFFFBAAQUUUEABBRRQQAEFFGiRQIf6fUaLZBysQJULxGIrnZb0PGWV7zPbU0ABBRRQQAEFFFBAAQWqUcCDyWrcK/akgAIKKKCAAgoooIACCiiggAIKKKCAAgoooIACCiiggAIKKKCAAgoooIACCiiggAIKKKCAAgoooIACCiiggAIKKKCAAgoooIACCiiggAIKKKCAAgoooIACCiiggAIKKKCAAgoooIACCiiggAIKKKCAAgoooIACCiiggAIKKKCAAgoooIACCiiggAIKKKCAAgoooED0AtlwZDbb5GH01do58eyzz+a8887Ld5FIJHj44YfL6urXv/41v/rVr/IZZ555Zq5GLFYd/110JpMhmUySTqdzPcbjcVKpFMHaa+HyzjvvMHz4cO6///5cuxtssAETJkzgwAMPLKv9XXfdlUceeSSfMXr0aIJ9Wc5l2bJldOnShc8++ywf88QTT7DjjjuWE+tcBepC4KOPPqJr166s+Jzp3Lkzb731FhtuuGFdrK+jLuLJJ59kp512Ci8/eAPsAiyrkEnhF5Xq+LCt0GKNVUCBuhAIDhTOKbKSfwHDgBerbJWjgDGhnhYDA4FZZfa5LfAgEP7gvxs4CPhkFdkTgYbQthnAICBTZi+bAMHB0WahnEnA4c3k7gZMB9YMjQs+9/YGHlrF3OBzKjjIOKtg+8+AS8pcRynTT1x+CDU+NPA5YHfgHSDoLdj249D2R4F9gQ9KCS8Y0w+YGRxyhp4fAkxbTVa17eNWLNspCiiggAIKKKCAAgoooIACCiigQIsEOtTvM1ok42AFqlygyG+APE9Z5fvM9hRQQAEFFFBAAQUUUECBahTwYLIa94o9KaCAAgoooIACCiiggAIKKKCAAgoooIACCiiggAIKKKCAAgoooIACCiiggAIKKKCAAgoooIACCiiggAIKKKCAAgoooIACCiiggAIKKKCAAgoooIACCiiggAIKKKCAAgoooIACCiiggAIKKKCAAgoooIACCiiggAIKKKCAAgoooIACCiiggAIKKKCAAgoooIACCigQvUA2HJnNNnkYfbV2TFy8eDGbbLIJixYtyndx6623cvDBB5fV1YgRI7jhhhvyGcH9ww47rKzMKCdnMhmSySTpdDoXG4/HSaVSJBKJKMtULOuTTz7hzDPP5He/+12uxpprrslZZ53F6NGjy6p52223MXTo0HzGuuuuy/z583M+rb3cf//97L333vnpW2yxBS+//HJr45ynQF0JTJ06lQMOOCC/pt13350HH3ywrtbYURfTu3dv5s6dG15+8EZ4f4U8Cr+oxCpUx1gFFFAgSoFDgSnAGgWhnwHBF9KpURYrM2sUMCaUsRgYCMwqM7cTMBkYHsp5G9gVaPIhEto+cfm2htDjGcAgIFNmL1sADwMbh3ImAYc3kxt85vwaOKtg3EPLfQYDHxSZvxswPTiMCW1LAf8ZwTqaY1gHuBPYPTTwCuAkYMXn6feAu4EVn6fB8/s09txcfuH2fsDM4JAztGEIMG01QdW2j1u6ZscroIACCiiggAIKKKCAAgoooIACLRXoML/PaCmM4xWodoFYbKXTkp6nrPadZn8KKKCAAgoooIACCiigQBUKeDBZhTvFlhRQQAEFFFBAAQUUUEABBRRQQAEFFFBAAQUUUEABBRRQQAEFFFBAAQUUUEABBRRQQAEFFFBAAQUUUEABBRRQQAEFFFBAAQUUUEABBRRQQAEFFFBAAQUUUEABBRRQQAEFFFBAAQUUUEABBRRQQAEFFFBAAQUUUEABBRRQQAEFFFBAAQUUUEABBRRQQAEFFFBAAQUUqIBANpyZzTZ5WIFy7Rc5duxYzjjjjHwD/fu2JITIAAAgAElEQVT35x//+EfZDX3rW99qkvPoo48SPFctl0wmQzKZJJ1O51qKx+OkUikSiUS1tNhsH9deey0/+tGP8uNGjhzJpEmTmp3X3ICdd96Zxx9/PD9szJgxjBo1qrlpq9w+evRozj///Pz2I488kuuuu67VeU5UoJ4ETj31VMaNG5dfUvB+fNFFF9XTEjvsWo466iiuv/768PqDN8LRFQIp/KISq1AdYxVQQIGoBfoBfwZ6Fwk+HfhN1AVbmRd8GR4TmrsYGAjMamVeeNoPgSkFOQcAU1eRPRFoCG2bAQwCMmX2MmL5fphckPFT4Hcl5G4A/A+wc8HYnwGXFDy3HjAN2C30/DvAHsCzJdQqd8guy2s9CKzZGBR8hu4DTA8FbwgErl8PPXcFcBLQ0n8cCF7jM4NDzlDWkEaDVa2lGvdxue7OV0ABBRRQQAEFFFBAAQUUUEABBVYn0GF+n+HLQIF6E4jFVjot6XnKetvJrkcBBRRQQAEFFFBAAQUUaAMBDybbANkSCiiggAIKKKCAAgoooIACCiiggAIKKKCAAgoooIACCiiggAIKKKCAAgoooIACCiiggAIKKKCAAgoooIACCiiggAIKKKCAAgoooIACCiiggAIKKKCAAgoooIACCiiggAIKKKCAAgoooIACCiiggAIKKKCAAgoooIACCiiggAIKKKCAAgoooIACCiiggAIKKKCAAgpUgUA23EM22+RhFbQXXQubbbYZr7/+ej5w0qRJjBw5sqwCS5cupU+fPsybNy+X06lTJ1555RU23XTTsnKjnJzJZEgmk6TT6VxsPB4nlUqRSCSiLFPRrEceeYRdd901X2OXXXYheK7cy+TJk2loaMjH9OzZk9dee63VsYMHD+bOO+/Mzw/yR4wY0eo8JypQTwL77LNP7r1nxeWOO+5gyJAh9bTEDruWKVOmFH6eBm+EgysEUvhFJVahOsYqoIAClRBYB7gF+H6R8GuBH1WiaAszRwFjQnMWAwOXv6/PamFOseHfAB4CuoY2nglcuIrsicAXX9ZhBjAIyJTRy9eA4AvJlmWscTdg+vK+1wxlvAPsATzb+Fzw+fRzYGxBr8EB6JQy+m/J1MuAk0ITHgf2ARYWhFwA/DL03JtAsMZXWlIM6AfMDA45Q/OCL3vTVpNTrfu4hUt3uAIKKKCAAgoooIACCiiggAIKKFCyQIf5fUbJIg5UoEYEYrGVTkt6nrJG9p1tKqCAAgoooIACCiiggALVJODBZDXtDXtRQAEFFFBAAQUUUEABBRRQQAEFFFBAAQUUUEABBRRQQAEFFFBAAQUUUEABBRRQQAEFFFBAAQUUUEABBRRQQAEFFFBAAQUUUEABBRRQQAEFFFBAAQUUUEABBRRQQAEFFFBAAQUUUEABBRRQQAEFFFBAAQUUUEABBRRQQAEFFFBAAQUUUEABBRRQQAEFFFBAAQUUUKByAtlwdDbb5GHlqrZx8rXXXsuPfvSjfNWtttqKF198sewuXnvtNfr378+///3vXNbGG2/M7Nmz6dq1a9nZUQVkMhmSySTpdDoXGY/HSaVSJBKJqEpUPGfBggV89atfZenSpblaPXv25JVXXuFLX/pS2bW33nrr3D5bcZkwYQJHH310q3IHDBjAY489lp/7yCOPsMsuu7Qqy0kK1JvATjvtxJNPPplf1nPPPUffvn3rbZkdcj1///vfCz9TgjfCARXCKPyiEqtQHWMVUECBSgqMA04uUuAhYBjwdiWLN5M9ChgTGrMYGAjMiqCnTYDgoGSzUNYk4PBVZE8EGkLbZgCDgEwre9kcuBXoXzD/ZmAk8HmJucFnz6+Xjz+rYHyQ/UNgyfI62wIPAhuGxoS3l1iq1cN6NNbfJpRw7vL75xRJDA5Ygl7XDG07aXnvl7ewej9gZnDIGZo3BJi2mpxq3cctXLrDFVBAAQUUUEABBRRQQAEFFFBAgZIFOsTvM0rWcKACNSQQi610WtLzlDW0/2xVAQUUUEABBRRQQAEFFKgWAQ8mq2VP2IcCCiiggAIKKKCAAgoooIACCiiggAIKKKCAAgoooIACCiiggAIKKKCAAgoooIACCiiggAIKKKCAAgoooIACCiiggAIKKKCAAgoooIACCiiggAIKKKCAAgoooIACCiiggAIKKKCAAgoooIACCiiggAIKKKCAAgoooIACCiiggAIKKKCAAgoooIACCiiggAIKKKCAApUVyIbjs9kmDytbuQ3T+/fvz6xZs/IVx40bx8knn1x2B9OmTWPEiBEsWrQol7XrrruSSqXo0qVL2dlRBWQyGZLJJOl0OhcZj8dzPSYSiahKVDxn6dKlbLTRRrz33nu5Wl/+8peZO3du7rlyL7///e855ZRT8jH9+vXj8ccfb1Xs5ptvzquvvpqf+9JLL9G7d+9WZTlJgXoT2HTTTXnzzTfzy3r77bfp0aNHvS2zQ67n5Zdfpk+fPuG1zwN6VQij8ItKrEJ1jFVAAQUqLXACcEWRIguAYcDMSjewivxRwJjQtsXAQOCLg6nWN7YOcCeweyhiBjAIyBSJnQg0lDi2WFedgeCA4ZvACOBgYI2CgXOAJPDFl/jS1hfkPgBsGxq+DDgQ+B/gBmBoaNtcYC8g+Ixsi8sQ4I4S9+N6wL3L+x4QGv8osC/wQQua7df4uo2H5gR9TFtNRjXv4xYs3aEKKKCAAgoooIACCiiggAIKKKBAyQId4vcZJWs4UIEaEojFVjot6XnKGtp/tqqAAgoooIACCiiggAIKVIuAB5PVsifsQwEFFFBAAQUUUEABBRRQQAEFFFBAAQUUUEABBRRQQAEFFFBAAQUUUEABBRRQQAEFFFBAAQUUUEABBRRQQAEFFFBAAQUUUEABBRRQQAEFFFBAAQUUUEABBRRQQAEFFFBAAQUUUEABBRRQQAEFFFBAAQUUUEABBRRQQAEFFFBAAQUUUEABBRRQQAEFFFBAAQUUUECBygpkw/HZbJOHla3cRul33303+++/f75a9+7dWbBgAZ07dy6rg8Dq3HPP5cILL2TJkiW5rJ/85Cf87ne/40tf+lJZ2VFOzmQyJJNJ0ul0LjYej5NKpUgkElGWqWjWsmXLGDBgAI8//niuzlprrZVbw2677VZ23WDf9ejRg4ULF+az7rrrLvbbb78WZwe2H3/8cX7eokWL6Nq1a4tznKBAPQqsueaa+ffKYH3B33UsFqvHpXa4NX344Yesu+664XUvBr5cIYjCLyq+iCoEbawCCrSJwN7ALUD3ItWOASa0SRdNi4wCxoSeCt7TBwKzIuhlHeBOYPdQ1gxgEJApkj8RaIig7qoi3gG+v7z+/x1ktPySBO4B1ghN/QdwLXAVsOIzahkwDLi95SVaNaMTMBkYHpp9L3Ag8MXByur3e/B5GxwQBesr9dIPmBkccoYmDAGmrSag2vdxqWt3nAIKKKCAAgoooIACCiiggAIKKFCqQN3/PqNUCMcpUGsCRc5te56y1nai/SqggAIKKKCAAgoooIACVSDgwWQV7ARbUEABBRRQQAEFFFBAAQUUUEABBRRQQAEFFFBAAQUUUEABBRRQQAEFFFBAAQUUUEABBRRQQAEFFFBAAQUUUEABBRRQQAEFFFBAAQUUUEABBRRQQAEFFFBAAQUUUEABBRRQQAEFFFBAAQUUUEABBRRQQAEFFFBAAQUUUEABBRRQQAEFFFBAAQUUUEABBRRQQAEFFFCgDQSy4RrZbJOHbVC+8iUOPPBA/vrXv+YLjRo1ijFjxpRdeNmyZQwbNozbb789l9WpUycmTJjAEUccUXZ2lAGZTIZkMkk6nc7FxuNxUqkUiUQiyjIVzQpelw0NDUyZMiVXZ4011mD8+PEcf/zxxGLl/7fcZ5xxBmPHjs2v4Qc/+AH//d//3eI1BbYff/xxft6iRYvo2rVri3OcoEA9ChT+fSxevJguXbrU41I73Jo+/PBD1l133fC6gzfCeIUgCr+olP8hUKFGjVVAAQVKFNgMuAUYUGT8b4Gfl5gT1bBRQPhgaTEwEJgVQYFOwM3AQaGsuUBwYLKgSP5EoCGCusUiHmrMnldGfvAZdClwckFG8FkV/nyaAPwYWFJGrZZM7Qv8L7B+aNJJwOWrCdkOCEy6hcZcAQTzSv1Hgn7AzILvAEOAaaupW+37uCXujlVAAQUUUEABBRRQQAEFFFBAAQVKEaj732eUguAYBWpRoMhvUzxPWYs70p4VUEABBRRQQAEFFFBAgXYW8GCynXeA5RVQQAEFFFBAAQUUUEABBRRQQAEFFFBAAQUUUEABBRRQQAEFFFBAAQUUUEABBRRQQAEFFFBAAQUUUEABBRRQQAEFFFBAAQUUUEABBRRQQAEFFFBAAQUUUEABBRRQQAEFFFBAAQUUUEABBRRQQAEFFFBAAQUUUEABBRRQQAEFFFBAAQUUUEABBRRQQAEFFFBAAQUUaCOBbLhONtvkYRu1ULkyL7zwAn379m1S4OWXX2aLLbYou+jnn3/OTjvtxDPPPJPL6tKlCzNnzqR///5lZ0cZkMlkSCaTpNPpXGw8HieVSpFIJKIsU/GssWPH8qtf/YpPP/00V+uoo47iyiuvpHPnzmXXnjt3Lr17926S8/zzz7PNNtu0KHvzzTfn1Vdfzc956aWXVsptUaCDFagjgZ49e/LGG2/kV/Taa68RPOel9gWKvIcGb4SbV2hlhV9UYhWqY6wCCijQ1gITgYYiRacBw4BP2qihUcCYUK3FwEBgVgT1g/fsKcBhoazXgG8D84vkr8qkta0sAf4CXAo8BkRx8LvRcp8HgG1X0dQcIAl8cZDQ2u5Ln3ciMD40/D3gO8Dzq4lYG7h9uct+oTFvArsBr5RYuh8wMzjkDI0fAgSv4VVdamEfl7h8hymggAIKKKCAAgoooIACCiiggAIlCdT17zNKEnCQAjUqEIutdFrS85Q1ui9tWwEFFFBAAQUUUEABBRRoTwEPJttT39oKKKCAAgoooIACCiiggAIKKKCAAgoooIACCiiggAIKKKCAAgoooIACCiiggAIKKKCAAgoooIACCiiggAIKKKCAAgoooIACCiiggAIKKKCAAgoooIACCiiggAIKKKCAAgoooIACCiiggAIKKKCAAgoooIACCiiggAIKKKCAAgoooIACCiiggAIKKKCAAgoooIACCrSdQDZcKptt8rDtuqhQpdNPP53f/OY3+fRDDjmEm2++OZJqn3zyCV/5ylfIZDK5vG7dujFv3jzWW2+9SPKjCgn6SyaTpNPpXGQ8HieVSpFIJKIq0SY5Qc/B/lu4cGGu3je+8Q3+93//l3XWWSeS+sOHD+fPf/5zPuvnP/85F198cYuyBwwYwGOPPZaf88gjj7DLLru0KMPBCtSrwI477shTTz2VX94TTzxB8JyX2hcIPl8K3useB3au0MoKv6jEKlTHWAUUUKA9BM4Ezi9S+EVgGPCvNmhqFDAmVGcxMBCYFUHt4Iv7ncDuoaznGh+/UyR/ItAQen4ZMB8IbgsvawCbAMFt+BJ8bvwBCA4K3wCWRrCOwogkcE+R2kGfBwJTK1BzVZHBwei9wIDQgNuB4cDnzfTxQ2BKwZiTgMtL7L8fMDM45AyNHwJMW838WtnHJRKsctgZwAfAosbbFfeDx8H1Q+Czcos4XwEFFFBAAQUUUEABBRRQQAEFakKgrn+fURN7wCYVaKVALLbSaUnPU7bS0mkKKKCAAgoooIACCiigQEcW8GCyI+99166AAgoooIACCiiggAIKKKCAAgoooIACCiiggAIKKKCAAgoooIACCiiggAIKKKCAAgoooIACCiiggAIKKKCAAgoooIACCiiggAIKKKCAAgoooIACCiiggAIKKKCAAgoooIACCiiggAIKKKCAAgoooIACCiiggAIKKKCAAgoooIACCiiggAIKKKCAAgoooIACCijQkQSy4cVms00e1rzDhhtuyLvvvptfx3333UcymYxkXa+++iq9evVihVmfPn2YPXs2sVh1/TfRmUwmt+Z0Op1bdzweJ5VKkUgkInFoq5AFCxbwzW9+k7feeitXslu3brz88susv/76kbQQmOyzzz75rA022IB33nmnRdmDBw/mzjvvzM+ZPHkyI0aMaFGGgxWoV4E999yTv/3tb/nl3XTTTQwfPrxel9uh1jVx4kSOOOKI8JrvBvavEELhF5Xq+tCt0KKNVUCBDiUwFLhlFSseBtxaYY1RwJhQjcXAQGBWBHXXAYIvy7uHsmYAg4BMkfyJQEOJY4NhXwIGLD9UGAfsXJA3FTgWeDuCdRRGBJ9FlwInF2y4CjgJ+LwCNVcVuQvwILBmaMChwM0l9NALeAj4amjso8C+wAclzO8HzAwOOUNjhwDTVjO3VvZxCctf7ZBS/6El+DsIrBc13ha7H2z7sHHMqm7b8jVXro3zFVBAAQUUUEABBRRQQAEFFOhoAnX9+4yOtjNdb8cSKPJbIM9TdqyXgKtVQAEFFFBAAQUUUEABBSIR8GAyEkZDFFBAAQUUUEABBRRQQAEFFFBAAQUUUEABBRRQQAEFFFBAAQUUUEABBRRQQAEFFFBAAQUUUEABBRRQQAEFFFBAAQUUUEABBRRQQAEFFFBAAQUUUEABBRRQQAEFFFBAAQUUUEABBRRQQAEFFFBAAQUUUEABBRRQQAEFFFBAAQUUUEABBRRQQAEFFFBAAQUUUEABBRSoeoFsuMNstsnDqm9+dQ1OnDiRI444Ij/kG9/4Bk8++WRka5o+fTrJZDKft9deexE8V22XTCaT6zOdTudai8fjpFIpEolEtbW62n6C1+Y222zD7Nmzc+NisVjufp8+fSJbx4477shTTz2Vz/vTn/7E4YcfXnL+6NGjOf/88/PjjzzySK677rqS5ztQgXoW+PGPf8wf/vCH/BJPPPFExo8fX89L7jBrC97r/vjHP4bX+2vgVxUCKPyiEqtQHWMVUECB9hA4CzivSOEXgWHAv9qgqVHAmFCdxcBAYFYEtbsD9wH9Q1n3AwcAHxXJnwg0hJ6fAQwCMs300hm4CPhpwbi5jfOfj2AthRGDgakFTw4BplWg1uoiLwNOCg14E9gNeKWEPjoBk4HhobHB5+5+wD0lzO8HzAwOOUNjmzOopX1cAsEqh7T1P7R8BnzQeF20/G/hQ6DwNtj+ziquS8tZrHMVUEABBRRQQAEFFFBAAQUUUGC1AnX7+wz3uwL1LhD8RqXg4nnKet/prk8BBRRQQAEFFFBAAQUUqICAB5MVQDVSAQUUUEABBRRQQAEFFFBAAQUUUEABBRRQQAEFFFBAAQUUUEABBRRQQAEFFFBAAQUUUEABBRRQQAEFFFBAAQUUUEABBRRQQAEFFFBAAQUUUEABBRRQQAEFFFBAAQUUUEABBRRQQAEFFFBAAQUUUEABBRRQQAEFFFBAAQUUUEABBRRQQAEFFFBAAQUUUEABBRRQQIEqFMiGe8pmmzyswnZLb2mvvfbigQceyE+49NJLOeWUU0oPaGbkZZddxsknn5wfdcwxx3D11VdHlh9VUCaTIZlMkk6nc5HxeJxUKkUikYiqRJvl7LHHHsyYMSNfL9i/3/3udyOrP27cOE499dR83p577sn9999fcn4wdu+9986P32KLLXj55ZdLnu9ABepZ4JZbbuGQQw7JL3HHHXfkiSeeqOcld5i19e7dm7lz54bXuyfwtwoBFH5RiVWojrEKKKBAWwtMBkYUKXoHMAz4rI0aGgWMCdVaDAwEZkVQfwvgYWDjUNYk4PBVZE8EGkLbggOBQUCmhF46A1cAPyoYO2d5D0ng1RIyWjJkMDC1YMIQYFpLQsoc2wN4ENimzJzC6TcDI4HPm8ntB8wMDjlD45ozqKV9XA5rrf1Dy0Lgncbru6H7K54rvA3GeFFAAQUUUEABBRRQQAEFFFBAgdIE6vb3GaUt31EK1K5ALLbSaUnPU9bu7rRzBRRQQAEFFFBAAQUUUKDdBDyYbDd6CyuggAIKKKCAAgoooIACCiiggAIKKKCAAgoooIACCiiggAIKKKCAAgoooIACCiiggAIKKKCAAgoooIACCiiggAIKKKCAAgoooIACCiiggAIKKKCAAgoooIACCiiggAIKKKCAAgoooIACCiiggAIKKKCAAgoooIACCiiggAIKKKCAAgoooIACCiiggAIKKKCAAgoo0KYC2XC1bLbJwzZtJMpizzzzDNtvv32TyPfee4/u3btHUuajjz7iZz/7GVdddVUub+211+a8887LPVdtl0wmQzKZJJ1O51qLx+OkUikSiUS1tdpsP8ceeyzXXHNNftzVV1/NMccc0+y8UgcsXLiQ9ddfv8nwp59+mu22266kiGXLltGlSxc+++yz/Ph//vOf7LTTTiXNd5AC9Szw7rvvsuGGG+aXGIvFeOWVV/ja175Wz8uu+7U99thjDBgwILzO4A2wC7CsQosv/KISq1AdYxVQQIG2EtgcuAXYuUjBi4FRbdVIY52g3phQzcXAQGBWBH18B/gb0CmU9VPgd6vIngg0hLbNAAYBmRJ72QD4nyK29wMHAR+UmFPKsMHA1IKBQ4BppUyOaMxw4KaIssIxbwK7Aa80k90PmBkccobGNWdQS/u4HNqLlr/O1y1yXS/03FrlFKiCue8Aq7u+W7D9/Sro2RYUUEABBRRQQAEFFFBAAQUUaA+Buvx9RntAWlOBthYIzm8XXDxP2dY7wXoKKKCAAgoooIACCiigQB0IeDBZBzvRJSiggAIKKKCAAgoooIACCiiggAIKKKCAAgoooIACCiiggAIKKKCAAgoooIACCiiggAIKKKCAAgoooIACCiiggAIKKKCAAgoooIACCiiggAIKKKCAAgoooIACCiiggAIKKKCAAgoooIACCiiggAIKKKCAAgoooIACCiiggAIKKKCAAgoooIACCiiggAIKKKCAAgooUIJANjwmm23ysITp1TnkF7/4BWPGjMk3N3LkSCZNmhRZs/Pnz2fo0KE8/PDDucwePXrwxz/+ke9///uR1YgqKJPJkEwmSafTuch4PE4qlSKRSERVos1yfvvb3/Lzn/88X++UU07h4osvpnPnzpH10NDQwOTJk/N5Z5xxBhdddFHJ+d/73ve499578+OPPfZYrrrqqpLnO1CBehbYeuutmT17dqv/vurZplbXdswxxzBhwoRw+/cAlfwwLPyiEqtVO/tWQAEFgH2BW4B1i2gcBVzfDkqjgC8OpGAxMBCYFUEvhdnBe/o+wPRVZE8EGkLbZgCDgEwLehmwvP8HgsOggjlBL78BojoAHgxMLagxBJjWgl7LGdoJCA5ihpcTspq5JwGXN5PdD5hZYN2cQS3t4wrR5mKD/bde43tBcBu+H7w/BNcVz614XOz5tSrZZMTZnwPvhK5vA/OBFbfh++9GXNs4BRRQQAEFFFBAAQUUUEABBdpToC5/n9GeoNZWoK0EYrGVTkt6nrKt8K2jgAIKKKCAAgoooIACCtSRgAeTdbQzXYoCCiiggAIKKKCAAgoooIACCiiggAIKKKCAAgoooIACCiiggAIKKKCAAgoooIACCiiggAIKKKCAAgoooIACCiiggAIKKKCAAgoooIACCiiggAIKKKCAAgoooIACCiiggAIKKKCAAgoooIACCiiggAIKKKCAAgoooIACCiiggAIKKKCAAgoooIACCiiggAIKKKCAAqsRyIa3ZbNNHtYs3Gabbcbrr7+e7/+ee+5h3333jWw9s2fPpn///nz44Ye5zL59+/LQQw+xwQYbRFYjqqBMJkMymSSdTuci4/E4qVSKRCIRVYk2y7n99ts57LDD+Oyzz3I1Bw8ezLXXXstGG20UWQ/33nsv3/ve9/J5PXv25LXXXis5/89//jPDhw9vMv7//b//x1e+8pWSMxyoQL0KnH322Zx33nn55W244Ya89dZbdO7cuV6XXNfr+ve//13s/fdg4PYKLrzwi0qsgrWMVkABBSopcDIwrkiBN4FhwCOVLL6a7FHAmND2xcDA5V+9Z5XZTxfgv4HwQdmrwK5AsOZil4lAQ2jDDGAQkGlBL8HnxBnAhQVzgnXtCTzagqzVDR0MTC0YMASYFlF+czHbAQ8tf011Cw38CHivuYlFtncCNil4PnAK9t0Hq8nrt9x0ZnDIGRrTnEEt7eNWULb5lHWA9YB1G29XdT+8vTsQ/ENGcA3mV+NlCTAfeLvgtthzn1fjAuxJAQUUUEABBRRQQAEFFFBAgZBAXf4+wz2sQEcQiMVWOi3pecqOsONdowIKKKCAAgoooIACCigQsYAHkxGDGqeAAgoooIACCiiggAIKKKCAAgoooIACCiiggAIKKKCAAgoooIACCiiggAIKKKCAAgoooIACCiiggAIKKKCAAgoooIACCiiggAIKKKCAAgoooIACCiiggAIKKKCAAgoooIACCiiggAIKKKCAAgoooIACCiiggAIKKKCAAgoooIACCiiggAIKKKCAAgoooIACCiigQJUKZMN9ZbNNHlZpy6tv66677mLQoEH5QX369GHOnDmRruXRRx/l29/+dj5z4MCBzJgxI9IaUYVlMhmSySTpdDoXGY/HSaVSJBKJqEq0Wc4///lPRo4cyXPPPZerufHGGzN9+nS23XbbSHvYcssteemll/KZd955J/vvv3/JNbbaaqsmr7lzzz2Xs88+u+T5DlSgXgUWLFjApptuyueff55f4mWXXcZJJ51Ur0uu63WNHj2a888/P7zGF4FtKrzowi8qsQrXM14BBRSohMAfgOOLBD8ADAPerUTREjNHAWNCYxcDA4FZJc5f1bBdgAeBNUMD/gQcCazqIHQi0BAaHxxwBQd6mRb2sgHwP8DOBfNSwH+2Iq9Y+cHA1IINQ4BpLey1tcNPBMaHJgem+wH3tCKwC/DfwL4tzOsHzAwOOUPzmjOopX3cCsqam7LW8tdR8PfS0ms1fR97B5gPvN14G76/4rngdlHN7Yl3I9QAACAASURBVB0bVkABBRRQQAEFFFBAAQUUqBeBuvt9Rr3sGNehQHMCsdhK/wxWTf8u1lz7bldAAQUUUEABBRRQQAEFFKgSAQ8mq2RH2IYCCiiggAIKKKCAAgoooIACCiiggAIKKKCAAgoooIACCiiggAIKKKCAAgoooIACCiiggAIKKKCAAgoooIACCiiggAIKKKCAAgoooIACCiiggAIKKKCAAgoooIACCiiggAIKKKCAAgoooIACCiiggAIKKKCAAgoooIACCiiggAIKKKCAAgoooIACCiiggAIKKKCAAhUWyIbzs9kmDytcujLxDQ0NTJ48OR8+evRofv3rX0da7K9//SsHHnhgPnP48OHcdNNNkdaIKiyTyZBMJkmn07nIeDxOKpUikUhEVaLNchYtWsTBBx+c63/FZfr06ey1116R9nD22Wdz3nnn5TNHjhzJpEmTSq5xySWX8LOf/azJ+Keeeooddtih5AwHKlCvAsHf05QpU/LL69q1K6+++irdu3ev1yXX5bqC97Qdd9yxcG3BG98lFV5w4ReVWIXrGa+AAgpEKbABcAuwZ5HQK4EToizWyqxRwJjQ3MXAQGBWK/OCaZ2Aq4CjQhnB+/l+wD2ryZ0INIS2zwAGAZlW9JJsrLVGwdzjG3trRWSTKYOBqQUhQ4Bp5QaXMH894F5gQGjs48A+wMIS5hcbcmwRl5uBkcDnq8jst/y1PTM45Axtb86glvZxKyk7xLT1geD9bcW18HF424r74ddJeyB9BLwNzG+8BvffAl4ruLZHb9ZUQAEFFFBAAQUUUEABBRSob4G6+31Gfe8uV6fAFwKx2EqnJT1P6QtEAQUUUEABBRRQQAEFFFCgxQIeTLaYzAkKKKCAAgoooIACCiiggAIKKKCAAgoooIACCiiggAIKKKCAAgoooIACCiiggAIKKKCAAgoooIACCiiggAIKKKCAAgoooIACCiiggAIKKKCAAgoooIACCiiggAIKKKCAAgoooIACCiiggAIKKKCAAgoooIACCiiggAIKKKCAAgoooIACCiiggAIKKKCAAgoooIACCtSkQDbcdTbb5GHNLejjjz+mW7dufPbZZ/nen3nmGbbddttI13LhhRdy5pln5jPPOusszjvvvEhrRBWWyWRIJpOk0+lcZDweJ5VKkUgkoirRpjmHH344kyZNyte86aabGD58eKQ9PPvss2y33Xb5zDXXXJP333+fLl26lFRn8eLF9OnTh/nz5+fH77ffftx1110lzXeQAvUsMHfuXLbZZhuWLFmSX+axxx7LVVddVc/Lrru17b///tx9993hdb0GbAV8WuHFFn5RiVW4nvEKKKBAVALBl+8/A5sWCTwZuCyqQmXmjALGhDIWAwOBWWXkHgTcAqwRypgBDAIyq8mdCDS0cM6q4joB44HjCgbMBfYC5pWxvmDqYGBqQcYQYFqZuaVM/w7wNyBY44rLucvvnFPK5FWM6bXc5SHgq6HtbwO7Lt8ngVmxSz9gZnDIGdrYnEEt7eMyOJ1aRCA4uN5gFdcewH8AmzReg/trtYNi8L0z+I67uuuidujLkgoooIACCiiggAIKKKCAArUtUFe/z6jtXWH3CrRMIBZb6bSk5ylbRuhoBRRQQAEFFFBAAQUUUEABwINJXwYKKKCAAgoooIACCiiggAIKKKCAAgoooIACCiiggAIKKKCAAgoooIACCiiggAIKKKCAAgoooIACCiiggAIKKKCAAgoooIACCiiggAIKKKCAAgoooIACCiiggAIKKKCAAgoooIACCiiggAIKKKCAAgoooIACCiiggAIKKKCAAgoooIACCiiggAIKKKCAAgoooIACCnQMgWx4mdlsk4c1JzB58mQaGhryfScSCR5++OHI13H00Udz3XXX5XOvv/56/uu//ivyOlEEZjIZkskk6XQ6FxePx0mlUgQ2tXg599xzOeecc/Ktn3nmmZx//vmRL2XXXXflkUceyedOmjSJkSNHllxn4sSJHHHEEU3GX3HFFZxwwgklZzhQgXoVOOuss7jgggvyy4vFYtx3333svffe9brkulrXZZddxsknn1y4phHADW2w0MIvKrE2qGkJBRRQoFyB4EDh+iIhHwJDgXvLLRDh/FHAmFDeYmAgMKuVNb7VuL5uofnLgAOBqc1kTgS+OLiDGcAgINPKXvoAM4FNCuZfBZwEfN7K3GDa4CLrGQJMKyOzlKnB5+B44McR7rMgqlhu8HzgdPkqGuvX6BsPbW/OoJb2cSn7wzGVE1i/8W/3Pxpvg7/jYve7VK6FoskLgddWc32jjfuxnAIKKKCAAgoooIACCiigQPUL1NXvM6qf2w4ViE4gOKddcPE8ZXS8JimggAIKKKCAAgoooIACHUbAg8kOs6tdqAIKKKCAAgoooIACCiiggAIKKKCAAgoooIACCiiggAIKKKCAAgoooIACCiiggAIKKKCAAgoooIACCiiggAIKKKCAAgoooIACCiiggAIKKKCAAgoooIACCiiggAIKKKCAAgoooIACCiiggAIKKKCAAgoooIACCiiggAIKKKCAAgoooIACCiiggAIKKKCAAgoooEAHF8iG15/NNnlYczQ/+MEPuOOOO/J9X3rppZxyyimRruPTTz9l8ODBpFKpXG6nTp2488472XfffSOtE1VYJpMhmUySTqdzkfF4PNd7IpGIqkSb5kyZMoWRI0fma44YMYLJkydH3sO4ceM49dRT87kHHHAAf/3rX1tU58ADD1xpzj333FO1r5UWLc7BCpQhELyPbrnllrz++uv5lPXWW49Zs2bRu3fvMpKdWmmB4D3s+9//fmGZ4M3xwErXbswv/KISa6O6llFAAQVaKzAGGFVk8j+AYcC81gZXaF7Qa9DzistiYCAwq4X1OgMNwJVAcD98mQD8GFjSTObExowVw2YAg4BMC3sJDz+usafwc58BewMPlZE7GJhaMH8IMK2MzFKm9gAeBLYJDb638XP541ICVjPmO8DfgkPe0JhHgeDA94Mi8/oBM4NDztC25gxqaR+Xyen0NhLoBvwHsEnjdVX3v9xG/SwFXmvmWs57WhstwzIKKKCAAgoooIACCiiggAIRCtTV7zMidDFKgaoXiMVWOi3pecqq32s2qIACCiiggAIKKKCAAgpUn4AHk9W3T+xIAQUUUEABBRRQQAEFFFBAAQUUUEABBRRQQAEFFFBAAQUUUEABBRRQQAEFFFBAAQUUUEABBRRQQAEFFFBAAQUUUEABBRRQQAEFFFBAAQUUUEABBRRQQAEFFFBAAQUUUEABBRRQQAEFFFBAAQUUUEABBRRQQAEFFFBAAQUUUEABBRRQQAEFFFBAAQUUUEABBRRQQIFKCGTDodlsk4eVqFexzIULF7L++us3yX/ttdfo2bNnpDUff/xxGhoaeP7553O52267LTfccAPf+MY3Iq0TVVgmkyGZTJJOp3OR8XicVCpFIpGIqkSb5syYMYM99tgjXzNY27333kssFu1/z/3666+z2WabNVnbe++9R/fu3Ute74svvkjfvn0J/1195Stf4eGHH2bLLbcsOceBCtSjQPCe9J3vfIelS5fml7fNNtswa9as3PuUl+oTmDt3bu6zY8GCBeHmlgA7As+1UceFX1SiffNvo0VYRgEFOoRAZ+AW4AdFVjsZaKhShVHAmFBvi4GBwKxm+g3WGxyM9W1c8+FAtyJz7gcOAj4oYf0TC5xmAIOATAlzVzVkPWAasFvBgIeWr3FwiX0Vyw7mTi3YMKSxVhntNjt1OHBTwajjgKubndn8gMDqXmBAaGjwObwfcE+R6f2AmcEhZ2hbcwa1tI+bF3NELQmsC/zH8r+VTRqvq7rftQ0W9S7w2vL3u7nA7NB1DvDvNqhvCQUUUEABBRRQQAEFFFBAgbYVqJvfZ7Qtm9UUaH+BIr9J8Txl++8WO1BAAQUUUEABBRRQQAEFak7Ag8ma22U2rIACCiiggAIKKKCAAgoooIACCiiggAIKKKCAAgoooIACCiiggAIKKKCAAgoooIACCiiggAIKKKCAAgoooIACCiiggAIKKKCAAgoooIACCiiggAIKKKCAAgoooIACCiiggAIKKKCAAgoooIACCiiggAIKKKCAAgoooIACCiiggAIKKKCAAgoooIACCiiggAIKKKBAqwSy4VnZbJOHrQpsr0nXX389Rx11VL78XnvtxfTp0yNv59Zbb+Xoo49m0aJFuewhQ4Zw3XXXseGGG0ZeK4rATCZDMpkknU7n4uLxOKlUikQiEUV8m2c8++yzfOtb32Lx4sW52ttvvz1Tpkxhhx12iLyXvffem/vvvz+fG+znI488skV1Jk+eTENDQ5M5AwYMYOrUqWy00UYtynKwAvUmMG7cOE499dQmy9pjjz2YNm0a66yzTr0tt6bXs2DBgtzn3WOPPVa4jh8CN7bh4gq/qMTasLalFFBAgVIFtgNuBrYtMuEs4IJSg9ph3ChgTIXqPg4cCLxRYv5EIPxFegYwCMiUOH9Vw5LAPcAaBQOOB65qZfZgYGrB3CHAtFbmlTKtU+Pr7KDQ4DeB3YBXSgkoYcyJwPiCccFreyTwecHz/YCZwSFn6PnmDGppH5fA5ZA6FOgG9AI2b7wN3w+e+3KF17wQmL2K6//9o4gXBRRQQAEFFFBAAQUUUECBWhOom99n1Bq8/SpQrkAsttJpSc9TlovqfAUUUEABBRRQQAEFFFCgAwp4MNkBd7pLVkABBRRQQAEFFFBAAQUUUEABBRRQQAEFFFBAAQUUUEABBRRQQAEFFFBAAQUUUEABBRRQQAEFFFBAAQUUUEABBRRQQAEFFFBAAQUUUEABBRRQQAEFFFBAAQUUUEABBRRQQAEFFFBAAQUUUEABBRRQQAEFFFBAAQUUUEABBRRQQAEFFFBAAQUUUEABBRRQQAEFFOiQAtnwqrPZJg9rCuSAAw5g6tSp+Z7Hjx/PiSeeGPkaLr30Uk477bR87sknn8y4ceMirxNVYCaTIZlMkk6nc5HxeJxUKkUikYiqRJvmzJ8/n4MPPphHHnkkV3eTTTZhwoQJ7L///pH3cfnll3PSSSflc4cMGcIdd9zR4jrnnnsu55xzTpN5O+64Yy5rs802a3GeExSoJ4GDDjqIv/zlL02WtPPOOzN9+nTWXXfdelpqza7ljTfeIHj/e+KJJwrXcO7yJ5q+uVV+lYVfVGKVL2kFBRRQoEUCBwGTgq/dRWYNBW5rUVrbDx4FjKlA2VuB44D3WpA9EWgIjZ8BDAIyLcgoNrQTML6xn/D2+cBA4KVW5A8GvjgY/b+AIcC0VmSVOmU74CGgW2jCzcBI4PNSQ5oZtwXwMLBxaNz7wG7AMwVz+wEzC177zRnU0j6OiNSYOhPYCOgFbF5wu+K5zhVc7xvA7CLXORWsabQCCiiggAIKKKCAAgoooED5AnXz+4zyKUxQoLYEYrGVTkt6nrK2dqHdKqCAAgoooIACCiiggAJVIeDBZFXsBptQQAEFFFBAAQUUUEABBRRQQAEFFFBAAQUUUEABBRRQQAEFFFBAAQUUUEABBRRQQAEFFFBAAQUUUEABBRRQQAEFFFBAAQUUUEABBRRQQAEFFFBAAQUUUEABBRRQQAEFFFBAAQUUUEABBRRQQAEFFFBAAQUUUEABBRRQQAEFFFBAAQUUUEABBRRQQAEFFFBAAQUUUKDiAtlwhWy2ycOKF4+qwIcffsi6667bJO71119n0003japEPucnP/kJ48ePzz++4oorOOGEEyKvE1VgJpMhmUySTqdzkfF4nFQqRSKRiKpEm+YsXryY008/ncB9xeWSSy7htNNOi7yPN954g549ezbJXbRoEV27dm1xrcMPP5xJkyY1mde3b1/uuOMOttxyyxbnOUGBehEI/qb79evHCy+80GRJO+64Iw888ADdu3evl6XW5DrmzZvHkCFDePrppwv7vxH4YTssqvCLSqwderCkAgoosCqBM4Hzi2wMPuSGAs/UAN0oYEyEfQYHIacAjwEtPdicCDSEepkBDAIyEfTXB5gJbFKQdRVwEvB5C2sMBqYWzBkCTGthTkuGF+6rwHc/4J6WhDQzthMwGRheMC4wurzguX6NpvHQ880Z1NI+jpDVqA4kEPyj1OZAr8brivvBbXCtxCV4L5gDzC5yfbMSBc1UQAEFFFBAAQUUUEABBRRokUBd/D6jRSt2sAJ1IhCLrXRa0vOUdbJvXYYCCiiggAIKKKCAAgoo0JYCHky2pba1FFBAAQUUUEABBRRQQAEFFFBAAQUUUEABBRRQQAEFFFBAAQUUUEABBRRQQAEFFFBAAQUUUEABBRRQQAEFFFBAAQUUUEABBRRQQAEFFFBAAQUUUEABBRRQQAEFFFBAAQUUUEABBRRQQAEFFFBAAQUUUEABBRRQQAEFFFBAAQUUUEABBRRQQAEFFFBAAQUUUEABBRRoP4FsuHQ22+Rh+3XVwso33ngjP/zhD/OzBg4cyIwZM1qYUtrwQYMGcdddd+UHp1Ip9t5779Imt8OoTCZDMpkknU7nqsfjcYKeE4lEO3QTTckrrriCE088MR923HHHceWVV0YTXpCy++67M3PmzPyzN9xwA4cddlirag0dOpTbbrutydxNN92Ua6+9ln333bdVmU5SoB4E3nrrLfbYYw/mzJnTZDm9evXijjvuYPvtt6+HZdbcGqZPn86RRx7J66+/Xtj7rcCwdlpQ4ReVWDv1YVkFFFCgUGASMLIIy18b3zOX1AjZKGBMK3tdCPw/IDgQuxMIvkR/0MqsYNpEoCE0P8gdBGTKyAxPPQ4oPIhYBnwPSLWwxmBgasGcIcC0FuaUOnw94F5gQGjCC8AewIJSQ0ocF3jcDYQ/cx8FggOY8P7t17jP46Hc5gxqaR+XyOUwBUoWCP6megGbF9yueO4/Sk4qfeBHwOyC64vA08Anpcc4UgEFFFBAAQUUUEABBRRQoAyBuvh9Rhnrd6oCNSsQi610WtLzlDW7N21cAQUUUEABBRRQQAEFFGg/AQ8m28/eygoooIACCiiggAIKKKCAAgoooIACCiiggAIKKKCAAgoooIACCiiggAIKKKCAAgoooIACCiiggAIKKKCAAgoooIACCiiggAIKKKCAAgoooIACCiiggAIKKKCAAgoooIACCiiggAIKKKCAAgoooIACCiiggAIKKKCAAgoooIACCiiggAIKKKCAAgoooIACCiiggAIKtKVANlwsm23ysC37KKvWYYcdxk033ZTP+M1vfsPPfvazsjKLTQ58dtppJ5566qn85jlz5tCnT5/Ia0UVmMlkSCaTpNPpXGQ8HieVSpFIJKIq0eY59957L9/73vfydffZZx+C5ypx+e1vf8vPf/7zfPShhx7KjTfe2OpSI0aM4IYbblhpflDnpz/9aatznahArQu8++677LnnnvzrX/9qspS11lqL66+/nuB93kvbCfz+97/nlFNOKVYw+LBtz51R+EUl1nYqVlJAAQWKCnwNCN4bdymydSxwhm4KKKCAAgq0QmAtYHNgi+WfM1uHrlsBX21FXnNT5gBPA8803gb3X2xuktsVUEABBRRQQAEFFFBAAQVaLFAXv89o8aqdoEAdCMRiK52W9DxlHexXl6CAAgoooIACCiiggAIKtLWAB5NtLW49BRRQQAEFFFBAAQUUUEABBRRQQAEFFFBAAQUUUEABBRRQQAEFFFBAAQUUUEABBRRQQAEFFFBAAQUUUEABBRRQQAEFFFBAAQUUUEABBRRQQAEFFFBAAQUUUEABBRRQQAEFFFBAAQUUUEABBRRQQAEFFFBAAQUUUEABBRRQQAEFFFBAAQUUUEABBRRQQAEFFFBAAQXaRyAbLpvNNnnYPh21oup6663HokWL8jOff/55ttlmm1YkrX7Kiy++yL777surr76aG9itWzeee+45Ntlkk8hrRRWYyWRIJpOk0+lcZDweJ5VKkUgkoirR5jnz5s2jV69e+bq9e/fmpZdeqkgfL7zwAn379s1nr7vuunzwwQdl1Tr66KO57rrrVso44ogjuOyyy+jatWtZ+U5WoFYFgvfx4D12xftVeB1HHXUUV1xxBWuttVatLq8m+v7444855ZRTuOaaa4r1Owk4vJ0XUvhFJdbO/VheAQU6tsA+wERg4yIM/wX8qWPzuHoFFFBAgQoJrANsHbpuFbofj7DmZ8AzwNOha/D4rQhrGKWAAgoooIACCiiggAIKdDSBuvh9Rkfbaa5XgUAgFlvptKTnKX1pKKCAAgoooIACCiiggAIKtFjAg8kWkzlBAQUUUEABBRRQQAEFFFBAAQUUUEABBRRQQAEFFFBAAQUUUEABBRRQQAEFFFBAAQUUUEABBRRQQAEFFFBAAQUUUEABBRRQQAEFFFBAAQUUUEABBRRQQAEFFFBAAQUUUEABBRRQQAEFFFBAAQUUUEABBRRQQAEFFFBAAQUUUEABBRRQQAEFFFBAAQUUUEABBRRQQIGaFMiGu85mmzysiQWlUin22WeffK/bb789//rXvyrS+7Rp0zj88MNZuHBhLv/b3/42d999N927d69IvShCM5kMyWSSdDqdi4vH4wRmiUQiivh2yXj//ffp2bMnwdqCS48ePZgzZw5du3atSD877LADTz/9dD77vvvuy5mWczn77LM577zzVorYdNNNufjiizn00EPLiXeuAjUr8Omnn/LjH/+Y6667bqU19O7dm2uuuYY999yzZtdXzY3feuutnH766cybN69YmxcAZ1VB/4VfVM6tgp5sQQEFWidwTuumVc2sk4DLinTzJjAU+HvVdGojCiiggAIdSaAnsBWwdegaPO4VIcK7QPCPJM803gb3g+v//SONFwUUUEABBRRQQAEFFFBAgdUJ1PzvM9y9CnRUgVgsVrj0lZ7oqDauWwEFFFBAAQUUUEABBRRQoHQBDyZLt3KkAgoooIACCiiggAIKKKCAAgoooIACCiiggAIKKKCAAgoooIACCiiggAIKKKCAAgoooIACCiiggAIKKKCAAgoooIACCiiggAIKKKCAAgoooIACCiiggAIKKKCAAgoooIACCiiggAIKKKCAAgoooIACCiiggAIKKKCAAgoooIACCiiggAIKKKCAAgoooIACCiiggAK1LJANN5/NNnlYE+s67bTTuPTSS/O9nn766YwdO7YivV900UX88pe/zGefcMIJXHLJJay99toVqRdFaCaTIZlMkk6nc3HxeJxUKkUikYgivl0yPvnkE/r378+zzz6bq7/OOuvwwAMPsPPOO1ekn1GjRnHxxRfns0899VR+97vflV3rlltu4aijjiLYR4WXQw89NPc67tmzZ9l1DFCgFgVuvPFGjjzySD799NOV2j/kkEMYN24cG2+8cS0urep6fvvttwk+OydPnlyst2AHHAncWCWN194XlSqBsw0FqlAgVoU9ldrS5cCPiwy+HxgGvFdqkOMUUEABBRRoI4E1ga0br1uF7gfPdYuoh3nA06HrM0Bw9aKAAgoooIACCiiggAIKKPCFQM3/PsOdqUBHFYjFVjqtUcvnOTrqbnTdCiiggAIKKKCAAgoooEC7C3gw2e67wAYUUEABBRRQQAEFFFBAAQUUUEABBRRQQAEFFFBAAQUUUEABBRRQQAEFFFBAAQUUUEABBRRQQAEFFFBAAQUUUEABBRRQQAEFFFBAAQUUUEABBRRQQAEFFFBAAQUUUEABBRRQQAEFFFBAAQUUUEABBRRQQAEFFFBAAQUUUEABBRRQQAEFFFBAAQUUUEABBRRQQAEFFGgTgWy4Sjbb5GGbNFBukW233ZbnnnsuH/PAAw/w3e9+t9zYovMPO+wwbrrppty2NdZYg6uvvpqjjz66IrWiCs1kMiSTSdLpdC4yHo+TSqVIJBJRlWjznM8//5yRI0dy880352p37tyZ3//+9xx//PEV6eVvf/sbe+65Zz7761//Os8++2wktYLXbvAa+vvf/75S3tprr80ZZ5zBqFGjCO57UaCjCTz99NMccMABvPLKKystPXgvO/bYY3N/Hz169OhoNJGsN3gvHTt2bO764YcfFst8Avgv4KlICkYTUntfVKJZtykK1KNArAYX1R0IDgb2LdL7FcCJNbgmW1ZAAQUUUGCj5Z9vW4euW4Xul6sTfH9/uvH6TOPtP4H55QY7XwEFFFBAAQUUUEABBRSoUYGa/31GjbrbtgJlC8RiK53WqMXzHGU7GKCAAgoooIACCiiggAIKKFCegAeT5fk5WwEFFFBAAQUUUEABBRRQQAEFFFBAAQUUUEABBRRQQAEFFFBAAQUUUEABBRRQQAEFFFBAAQUUUEABBRRQQAEFFFBAAQUUUEABBRRQQAEFFFBAAQUUUEABBRRQQAEFFFBAAQUUUEABBRRQQAEFFFBAAQUUUEABBRRQQAEFFFBAAQUUUEABBRRQQAEFFFBAAQUUUECBWhHIhhvNZps8rPo1zJkzh6222irfZ7du3Vi4cGHF+h4wYACPPfZYLv9LX/oSDz74IN/5zncqVi+K4EwmQzKZJJ1O5+Li8TipVIpEIhFFfLtkBK/Tiy66iNGjR7Ns2TLWWGMNjjvuOMaPH5+7X4lL9+7def/99/PRs2fPZsstt4ys1DnnnMO5555bNG+jjTZi1KhRnHbaaZHVM0iBWhH46KOPOOuss7jssstyf++Fl7XWWosjjzySX/7yl2y66aa1sqx27zPwHDt2LG+99daqerkAOKvdG125gdr6olKFgLakQBUJxKqol1Ja+TYwEfji4OOLWT8BxpcS4hgFFFBAAQVqTGB7YAcgfBvFgdebwOMF13dqzMZ2FVBAAQUUUEABBRRQQIHWCNT07zNas2DnKFAvArHYSqc1au08R73sCtehgAIKKKCAAgoooIACCtS0gAeTNb37bF4BBRRQQAEFFFBAAQUUUEABBRRQQAEFFFBAAQUUUEABBRRQQAEFFFBABauakgAAIABJREFUAQUUUEABBRRQQAEFFFBAAQUUUEABBRRQQAEFFFBAAQUUUEABBRRQQAEFFFBAAQUUUEABBRRQQAEFFFBAAQUUUEABBRRQQAEFFFBAAQUUUEABBRRQQAEFFFBAAQUUUEABBRRQQAEFFFBAgZIFsuGR2WyThyWHtNfAK6+8khNOOCFffujQodxyyy0VaWfJkiX07NmTBQsW5PI7d+7M66+/To8ePSpSL6rQTCZDMpkknU7nIuPxOKlUikQiEVWJdsm5//77GTx4MB9//HGu/i677MKMGTNy+6USl2HDhnHrrbfmo//whz9w/PHHR1pq1qxZnH766TzwwANFc3v37s2xxx7LMcccw3rrrRdpbcMUqHaBJ598koaGBp5++umirQZ/+yNGjGD06NH06tWr2pfTLv199NFHTJgwgeCzc/bs2avq4SHgdOD/PjSq73JO9bVkRxEKlPpFNAasamw524KlFMsNMpvbVmz7inmrmluMrpRare1xdWbNrS8K78K/37BPhC+jikQdAVwNrFmQ/iFwMHBfRaoaqoACCiigQHUKdAd2ALZvvK64/+Uy250HPF5w/aDMTKcroIACCiiggAIKKKCAAtUmUNO/z6g2TPtRoC0FYrGVTmvU0nmOtqSylgIKKKCAAgoooIACCiigwGoEPJj05aGAAgoooIACCiiggAIKKKCAAgoooIACCiiggAIKKKCAAgoooIACCiiggAIKKKCAAgoooIACCiiggAIKKKCAAgoooIACCiiggAIKKKCAAgoooIACCiiggAIKKKCAAgoooIACCiiggAIKKKCAAgoooIACCiiggAIKKKCAAgoooIACCiiggAIKKKCAAgoooIACCiigQMcQyIaXmc02eVj1AgcddBB/+ctf8n1effXVHHPMMRXpe8GCBWy++eZ88sknufwNN9yQ+fPn06lTp4rUiyo0k8mQTCZJp9O5yHg8TiqVIpFIRFWiXXLefPNNtttuO95///1c/R49ejBv3jzWXnvtivRzzTXXcOyxx+az//M//5Pbb7+9IrXGjRvHmDFjCF5zxS5rrbUWP/rRj3Kv9e23374iPRiqQLUKBH8fF1xwAe+8884qWxw5ciRnnHEGX//616t1GW3a17PPPsuECRNy18WLF6+q9kLgIuA3bdqcxRRQoCMJFB5oxGpk8cF74xlFen0MGAq8ViPrsE0FFFBAAQUqLdAbCP6RIrju0Hi7dZlF5wCPA7Mab4P7H5WZ6XQFFFBAAQUUUEABBRRQoD0Favr3Ge0JZ20F2lsgFlvptEatnOdobzrrK6CAAgoooIACCiiggAIKhAQ8mPTloIACCiiggAIKKKCAAgoooIACCiiggAIKKKCAAgoooIACCiiggAIKKKCAAgoooIACCiiggAIKKKCAAgoooIACCiiggAIKKKCAAgoooIACCiiggAIKKKCAAgoooIACCiiggAIKKKCAAgoooIACCiiggAIKKKCAAgoooIACCiiggAIKKKCAAgoooIACCiiggAIKKKBAxxDIhpeZzTZ5WPUC3bt35/3338/3+dJLL9G7d++K9P33v/+d3XbbjaVLl+by+/fvzz/+8Y+K1IoyNJPJkEwmSafTudh4PE4qlSKRSERZps2zlixZQq9evXjzzTdztTt16sTbb7/NBhtsUJFeXn75Zfr06ZPP7tatGwsXLqxIrSD0008/ZezYsYwZM4aPP/54lXX23Xdfhg4dyrBhw+jatWvF+jFYgWoS+OSTT7jmmmu4+OKL8+8Bhf3FYjG+9a1vcfDBB+f+PjbbbLNqWkLFe/noo4+47bbbctc777xzdfWWAGMbr5mKN2YBBRToyAKFBxqxKsfoBNwIDC3S5yTg8Crv3/YUUEABBRSoBoE1gR2A7UO3wf2NymjueeDxgutnZeQ5VQEFFFBAAQUUUEABBRRoS4Ga/n1GW0JZS4FqEwjOPxdcqv08R7UR2o8CCiiggAIKKKCAAgoooADgwaQvAwUUUEABBRRQQAEFFFBAAQUUUEABBRRQQAEFFFBAAQUUUEABBRRQQAEFFFBAAQUUUEABBRRQQAEFFFBAAQUUUEABBRRQQAEFFFBAAQUUUEABBRRQQAEFFFBAAQUUUEABBRRQQAEFFFBAAQUUUEABBRRQQAEFFFBAAQUUUEABBRRQQAEFFFBAAQUUUEABBRRQQAEFOoZANrzMbLbJw6oWeOSRR9h1113zPW6zzTY8//zzFek5cLnmmms4/vjjWWHU0NDAxIkTK1IvytBMJkMymSSdTudi4/E4qVSKRCIRZZl2yerfvz+zZs3K1w7WOGDAgIr10rdvX1544YV8/sMPP1xxx3//+9+MHTuWSy+9lGXLlq1ybWussQZDhw7NXQ844AA6depUMQeDFagWgSVLlnD99dczZswY5s2bt9q2vvnNb3LwwQczbNgwevfuXS1LiLyP2267jRXXpUuXNpc/DhgLvN3cQLcroIACEQgUHmjEIsisVMS2wJ+A/kUKnAlcWKnC5iqggAIKKNBBBDYGtgd2aLxdcb+1/5jxL+Dxgmvt/CNnB9npLlMBBRRQQAEFFFBAAQVyAjX7+wz3nwIdXSAWW+m0RjWf5+jou8v1K6CAAgoooIACCiiggAJVK+DBZNXuGhtTQAEFFFBAAQUUUEABBRRQQAEFFFBAAQUUUEABBRRQQAEFFFBAAQUUUEABBRRQQAEFFFBAAQUUUEABBRRQQAEFFFBAAQUUUEABBRRQQAEFFFBAAQUUUEABBRRQQAEFFFBAAQUUUEABBRRQQAEFFFBAAQUUUEABBRRQQAEFFFBAAQUUUEABBRRQQAEFFFBAAQUUUCBSgWw4LZtt8jDSQlGHXXTRRfzyl7/Mxx533HFceeWVUZfJ5S1ZsoSf/vSnjB8/Pvc4FotxwQUX8Itf/KIi9aIMzWQyJJNJ0ul0LjYej5NKpUgkElGWaZesQw45hFtuuSVf+8Ybb+TQQw+tWC/HH388V111VT7/wgsvbLPXwLvvvss111yTu86bN2+1a1xzzTVz+3zF9etf/3rFTAxWoBoEli5dypQpUwj+JmfPnt1sSzvssAMHH3xw7tq3b99mx1fzgGeffZbp06fnr5988klz7b4OTGi8vt3cYLcroIACEQoUHmjEIsyOMur/s3cncHbNd//AP5MEMbZYGo+Kfd891DbWikH/KEI9QjVa1aCoiqWtqiq1hCDU1kUTe2tXrWUsqXXE3lIUVbXEWktGJLLcf+994j6zSWYmcyczyfu8Xud159z7+y6/97nVc25+r9cZlOTiJEu0knSPJNd3ZjG5CBAgQIAAgSYCxRu0DZNskmTTJF+aBZ/HkjyQ5N4k9yV5exZyCSVAgAABAgQIECBAgEBnCfTY9RmdBSAPgZ4qUFwn1Gzrrv/O0VOJ9U2AAAECBAgQIECAAIG5QsDN5Fxxmk2SAAECBAgQIECAAAECBAgQIECAAAECBAgQIECAAAECBAgQIECAAAECBAgQIECAAAECBAgQIECAAAECBAgQIECAAAECBAgQIECAAAECBAgQIECAAAECBAgQIECAAAECBAgQIECAAAECBAgQIECAAAECBAgQIECAAAECBAgQIECAAAECBAik0NigUGhy2K15dtxxx9x+++3lHq+66qrsvffeFen5ww8/TG1tbR555JFS/sUXXzyjRo3KzjvvXJF6nZm0oaGh1Ht9fX0pbXV1derq6lJTU9OZZWZLrhNOOCE/+9nPyrV/+MMf5pRTTqlYL1dffXUGDx5czr/DDjvktttuq1i9z0t8xRVX5OKLL859993Xptorr7xyttpqq2y88cbZaKONssEGG7QpziACPU1g2rRpueaaa3LyySfn6aefblP7Sy65ZNZbb70m+xprrJHevXu3Kb6rBz3++ON59NFHS/tdd92Vf/zjH21tofgfjF8luaytAcYRIECgkwWa32hUdXL+zkj3wyStXUw+l2TPJM90RhE5CBAgQIAAgTYLFG/MNp2+bzL9dZk2Rzcd+GyS4n3RvUkeTPJyB/MII0CAAAECBAgQIECAwKwI9Nj1GbMyabEE5gSBqqoW/6zRHf+dY06gNgcCBAgQIECAAAECBAjM0QJuJufo02tyBAgQIECAAAECBAgQIECAAAECBAgQIECAAAECBAgQIECAAAECBAgQIECAAAECBAgQIECAAAECBAgQIECAAAECBAgQIECAAAECBAgQIECAAAECBAgQIECAAAECBAgQIECAAAECBAgQIECAAAECBAgQIECAAAECBAgQIECAAAECBAgQIECgLFBobFEoNDns1kzV1dX55JNPyj2+8cYbWWqppSrSczH3mmuumQ8//LCUf4UVVsif//znLLPMMhWp15lJGxoaUltbm/r6+lLaoltdXV1qamo6s8xsyXXFFVfk0EMPzQcffFCqv+uuu+Y3v/lNFl988Yr0M27cuHzxi18s555//vkzYcKEitRqS9Kqqo49krzY90YbbZSNN944q666alZZZZXSa+O5taW+MQS6s8Cjjz6a66+/Ptddd13+/ve/t6vVeeedt/Tf/PXWW6+8b7DBBunXr1+78szK4OL/77zwwgul/ZlnnklxPsV94sSJ7Un7fJJrp+9PtifQWAIECFRAoPmNRscuZCrQ2PSUv05yQCvpb0iyV5IplSstMwECBAgQINAOgaWTbJJk0+l78e952xH/2dCXk9yb5L4kY5P8tQM5hBAgQIAAAQIECBAgQKC9Aj12fUZ7J2o8gTlNoJX1Gd3t3znmNHLzIUCAAAECBAgQIECAwBwp4GZyjjytJkWAAAECBAgQIECAAAECBAgQIECAAAECBAgQIECAAAECBAgQIECAAAECBAgQIECAAAECBAgQIECAAAECBAgQIECAAAECBAgQIECAAAECBAgQIECAAAECBAgQIECAAAECBAgQIECAAAECBAgQIECAAAECBAgQIECAAAECBAgQIECAAAECBFoIFBq/Uyg0Oey2XA888EC22GKLcn9rrbVWnn766Yr1+/zzz2f11Vcv519//fXz+OOPp6qq+z8SuqGhIbW1tamvry/1X11dnbq6utTU1FTMq6sSF8/BnnvumZdffrlUcrXVVsuf/vSnrLjiihVrYe21184zzzxTzn///fdn8803r1i9GSVu5ft3bpKdkqzUkYYWWWSRrLrqqll++eXTv3//LLnkkqX9s7+Ln88333zp27dvaf/s7z59+nSknBgCXSZQ/N/sDTfckGuvvTZPPfVUh+t+8YtfLP1/Qb9+/bLooos2eW3tvaWWWipTpkzJpEmTMnHixNLrZ3+///77efvtt0v7W2+9Vf77xRdfzAsvvJDx48d3tM9/JrkxybVJHuhoEnEECBCogEDzG43uciG9TJLfJhnYypxPTfKjClhISYAAAQIECHSuwAZJNkmy6fR91Q6kH5fk3iQPJhk7fZ/WgTxCCBAgQIAAAQIECBAgMCOBHrk+wyklQCCtrQ/qLv/O4fQQIECAAAECBAgQIECAQA8ScDPZg06WVgkQIECAAAECBAgQIECAAAECBAgQIECAAAECBAgQIECAAAECBAgQIECAAAECBAgQIECAAAECBAgQIECAAAECBAgQIECAAAECBAgQIECAAAECBAgQIECAAAECBAgQIECAAAECBAgQIECAAAECBAgQIECAAAECBAgQIECAAAECBAgQIECAwCwIFBrHFgpNDmchbWVDhw8fnmOPPbZcZOjQobnooosqVvRPf/pTdtppp3L+HXbYIbfddlvF6nVm4oaGhtTW1qa+vr6Utrq6OnV1dampqenMMrMl17Rp07LlllvmwQcfLNWvqqrK2LFj86Uvfali/Rx00EG5+OKLy/lPP/30HHPMMRWrN6PExfk22z57Y+0k2yWpTbJ9kj6zpUFFCRDoCoFJSe6cvt+V5K9dUVQNAgQIdECg+Y1GiwuZDuSc1ZDi9VLxwm7FVhLtn2T0rBYQT4AAAQIECMwWgUWTbDp932T66yLt7OT9JPcmeTjJ2On7+HbmMJwAAQIECBAgQIAAAQLNBXrk+gynkQCB/12P0mzrDv/O4dQQIECAAAECBAgQIECAQA8TcDPZw06YdgkQIECAAAECBAgQIECAAAECBAgQIECAAAECBAgQIECAAAECBAgQIECAAAECBAgQIECAAAECBAgQIECAAAECBAgQIECAAAECBAgQIECAAAECBAgQIECAAAECBAgQIECAAAECBAgQIECAAAECBAgQIECAAAECBAgQIECAAAECBAgQIECAQAcFCo3jCoUmhx1MWfmw3XbbLTfddFO50KWXXpr99tuvYoUvuOCCfPe73y3nP+SQQ3L++edXrF5nJm5oaEhtbW3q6+tLaaurq1NXV5eamprOLDPbcjX/Ltx8883ZZZddKtbPZZddlm984xvl/LvuumtuvPHGitWbUeKqqhaPJG/tGeXzJNk6yUaN9gGzpWFFCRDoDIFXkzzaaL8zybTOSCwHAQIEKizQ/EajteuWCrfQJP2hSc5N0ryP15PsmeR/L55tBAgQIECAwJwisEaSTZJsOv11/XZObEKSB5OMTfLw9Nc325nDcAIECBAgQIAAAQIECPTI9RlOGwECSRvXZ6AiQIAAAQIECBAgQIAAAQIzFJjdi+acHgIECBAgQIAAAQIECBAgQIAAAQIECBAgQIAAAQIECBAgQIAAAQIECBAgQIAAAQIECBAgQIAAAQIECBAgQIAAAQIECBAgQIAAAQIECBAgQIAAAQIECBAgQIAAAQIECBAgQIAAAQIECBAgQIAAAQIECBAgQIAAAQIECBAgQIAAAQIECBAgQKBrBAqNyxQKTQ67poMOVFlyySXz9ttvlyNffPHFrLTSSh3I1LaQYcOG5ayzzioPLv79/e9/v23Bs3lUQ0NDamtrU19fX+qkuro6dXV1qampmc2ddU75I488MmeffXY52ciRI3P44Yd3TvJWsrz00ktZeeWVy5/0798/b731VsXqzShxVVWLR5K39RnlyyXZKMlaSVZttC88WyaiKAECrQl8kOSFRvtTSR5N8iouAgQI9FCB5jcabb1uqcR0RyQ5spXEdyXZM0nxv8E2AgQIECBAYM4W6Jtk0yQDk2ybpL0/lE1L8nCSPycZM32fNGeTmR0BAgQIECBAgAABAp0g0CPXZ3TCvKUg0OMFZmF9Ro+fuwkQIECAAAECBAgQIECAQOcJzM5Fc503C5kIECBAgAABAgQIECBAgAABAgQIECBAgAABAgQIECBAgAABAgQIECBAgAABAgQIECBAgAABAgQIECBAgAABAgQIECBAgAABAgQIECBAgAABAgQIECBAgAABAgQIECBAgAABAgQIECBAgAABAgQIECBAgAABAgQIECBAgAABAgQIECBAgACBmQkUGg8oFJoczix2tnz+3HPPZY011ijXHjBgQF599dWK9TJu3LgcdNBBufnmm8s1rr/++uy+++4Vq9mZiRsaGlJbW5v6+vpS2urq6tTV1aWmpqYzy8y2XL/85S8zdOjQcv3DDz88I0eOrGg/yyyzTF577bVyjWeffTarr756RWu2lryqqsUjyWf1GeVfTLJqkqWS9E+y5PT9s78XTNI3yXzT98/+7tPlk1eQQM8RmJpkYpJJjV6Lf3+U5O0kb01/Lf5d3Iv/h/ZCkjd7zhR1SoAAgTYJNL/RmNXrljYVbTaoX5JLkrR2IX9+kkM7klQMAQIECBAgMEcIFH/z2CbJwOn7Ou2c1bj/xI9ptP+9nfGGEyBAgAABAgQIECAwdwj0uPUZc8dpMUsCMxeowPqMmRc1ggABAgQIECBAgAABAgTmOIHZsWhujkM0IQIECBAgQIAAAQIECBAgQIAAAQIECBAgQIAAAQIECBAgQIAAAQIECBAgQIAAAQIECBAgQIAAAQIECBAgQIAAAQIECBAgQIAAAQIECBAgQIAAAQIECBAgQIAAAQIECBAgQIAAAQIECBAgQIAAAQIECBAgQIAAAQIECBAgQIAAAQIECBAg0AMECo17LBSaHHbL9kePHp3999+/3Nsee+yRa6+9tmK9/u1vf8u+++6bJ598slRjtdVWy2WXXZaNNtqoYjU7M3FDQ0Nqa2tTX19fSltdXZ26urrU1NR0ZpnZluumm27Kbrvt1mXfh2KhPffcM9ddd1255qhRozJkyJAuN6iqavFIcs8o7/KzoCABAgQIECDQRoHmNxpdfd2ySZKLkqzfSr+HJflFG+dhGAECBAgQIDB3CCydZKsk2yYZmGSFdk77wSRjGu2T2xlvOAECBAgQIECAAAECc6ZAj1ufMWeeBrMi0H4B6zPabyaCAAECBAgQIECAAAECBFoKdPWiOeeAAAECBAgQIECAAAECBAgQIECAAAECBAgQIECAAAECBAgQIECAAAECBAgQIECAAAECBAgQIECAAAECBAgQIECAAAECBAgQIECAAAECBAgQIECAAAECBAgQIECAAAECBAgQIECAAAECBAgQIECAAAECBAgQIECAAAECBAgQIECAAAECBAgQmD0ChcZlC4Umh7Ono5lU/e53v5sLLrigPOr000/PMcccU7Fe77jjjuywww7l/MW/f/vb32appZaqWM3OTNzQ0JDa2trU19eX0lZXV6euri41NTWdWWa25Ro7dmx22WWXvP3226UeNtxww9x4440ZMGBAxXoaPnx4jj322HL+Qw45JOeff37F6n1e4qqqFo8k94zyLj8LChIgQIAAAQJtFGh+o9GV1y3fSHJukkWa9To+yR5J6to4B8MIECBAgACBuVdgrSRbJPlykoFJlmgHxetJxjTaX2xHrKEECBAgQIAAAQIECMxZAj1ufcacxW82BDouYH1Gx+1EEiBAgAABAgQIECBAgMD/CXTlojnuBAgQIECAAAECBAgQIECAAAECBAgQIECAAAECBAgQIECAAAECBAgQIECAAAECBAgQIECAAAECBAgQIECAAAECBAgQIECAAAECBAgQIECAAAECBAgQIECAAAECBAgQIECAAAECBAgQIECAAAECBAgQIECAAAECBAgQIECAAAECBAgQIECAwOwTKDQuXSg0OZx9Xc2g8iabbJKxY8eWR9x999358pe/XLFef/vb3+Zb3/pWOf+BBx6YX/7ylxWr19mJGxoaUltbm/r6+lLq6urq1NXVpaamprNLzZZ8L7/8cr75zW/mz3/+c6n+0ksvnd/85jfZYYcdKtbPPffck2233bacf+ONN87DDz9csXqfl7iqqsUjyT2jvMvPgoIECBAgQIBAGwWa32h01XXLCf/p76et9Fi8odgzyatt7N8wAgQIECBAgEBjgeIPa1tO3wcm6dsOnvuT3JNkzPR9WjtiDSVAgAABAgQIECBAoGcL9Lj1GT2bW/cEOk/A+ozOs5SJAAECBAgQIECAAAECc7NAVy2am5uNzZ0AAQIECBAgQIAAAQIECBAgQIAAAQIECBAgQIAAAQIECBAgQIAAAQIECBAgQIAAAQIECBAgQIAAAQIECBAgQIAAAQIECBAgQIAAAQIECBAgQIAAAQIECBAgQIAAAQIECBAgQIAAAQIECBAgQIAAAQIECBAgQIAAAQIECBAgQIAAAQIECHQHgULjJgqFJofdob8mPUydOjXzzjtvpk2bVn7/o48+ykILLVSxXn/605/mxBNPLOc/5ZRT8sMf/rBN9d577728//776devXxZZZJHMM888bYrrzEENDQ2pra1NfX19KW11dXXq6upSU1PTmWXalGvy5Mkpmrz11ltZeumls+iii6Z3795tiv28QcXvxIEHHpjf/va3pSFVVVW58MILM3To0FnKO6Pg8ePHZ+GFFy4P6dWrVz799NNZnkt7Gy7OtdnmGeXtRTSeAAECBAgQ6CqB5jcalb5u6ZXkkiRDWpngpZ/zfldZqEOAAAECBAjMWQLFH4m2aLRv2Y7p/SvJmEb7y+2INZQAAQIECBAgQIAAgZ4n0KPWZ/Q8Xh0TqJyA9RmVs5WZAAECBAgQIECAAAECc5NApRfNzU2W5kqAAAECBAgQIECAAAECBAgQIECAAAECBAgQIECAAAECBAgQIECAAAECBAgQIECAAAECBAgQIECAAAECBAgQIECAAAECBAgQIECAAAECBAgQIECAAAECBAgQIECAAAECBAgQIECAAAECBAgQIECAAAECBAgQIECAAAECBAgQIECAAAECBLqzQKFxc4VCk8Nu1/cjjzySjTfeuNzXWmutlaeffrqifQ4ePDhXX311ucZ1112XQYMGzbDmPffck7vvvjtPPPFEXnnllSy11FJZd911U1tbm6233jp9+/ataM+Nkzc0NJTq1tfXl96urq5OXV1dampquqyH4vfqzjvvzB//+Mc8+OCDee6557LhhhuWeth1112bnNOONHXGGWfkmGOOKYceffTRGT58eEdStTlm7bXXzjPPPFMeP3bs2Gy00UZtju+MgVVVLR5J7hnlnQErBwECBAgQIFAJgeY3GpW8blkjyUVJtmplIj9KcmolJignAQIECBAgQGC6wLJJtmi0r9MOmT8nGdNob0eooQQIECBAgAABAgQI9ACBHrU+owd4apFAlwlYn9Fl1AoRIECAAAECBAgQIEBgjhao5KK5ORrO5AgQIECAAAECBAgQIECAAAECBAgQIECAAAECBAgQIECAAAECBAgQIECAAAECBAgQIECAAAECBAgQIECAAAECBAgQIECAAAECBAgQIECAAAECBAgQIECAAAECBAgQIECAAAECBAgQIECAAAECBAgQIECAAAECBAgQIECAAAECBAgQIECAQA8TKDTut1BoctjtpnLxxRfnoIMOKve133775dJLL61on1/+8pczZsyYco2HHnoom266aas1n3vuuQwbNix/+tOfPren/v375xvf+EaGDBmStddeu6K9F5M3NDQn4SIpAAAgAElEQVSktrY29fX1pVrV1dWpq6tLTU1NxWs//fTT+c1vfpOrr746b775Zqv1evXqlR133DFnnXVWVltttQ71dPPNN2fXXXctxw4aNCjXXXddh3K1Nah4Di+77LLy8IsuuihDhw5ta3injKuqavFIcs8o7xRZSQgQIECAAIEKCDS/0ajUdctuSUYmWbaVOQxKckMF5iYlAQIECBAgQGBGAhsmGZhku+mvvdrI9WKSWxvtbQwzjAABAgQIECBAgACBbizQo9ZndGNHrRHocgHrM7qcXEECBAgQIECAAAECBAjMkQKVWjQ3R2KZFAECBAgQIECAAAECBAgQIECAAAECBAgQIECAAAECBAgQIECAAAECBAgQIECAAAECBAgQIECAAAECBAgQIECAAAECBAgQIECAAAECBAgQIECAAAECBAgQIECAAAECBAgQIECAAAECBAgQIECAAAECBAgQIECAAAECBAgQIECAAAECBAgQ6MEChca9FwpNDrvdtA4++OBcdNFF5b7OOuusfP/7369Yn2+88UYGDhyY5557rlRjscUWy0MPPZRVV121Sc3JkyfnwgsvzDnnnJOXX365Tf0sssgi2WyzzTJ8+PCss846bYrpyKCGhobU1tamvr6+FF5dXZ26urrU1NR0JF2bYp588smceeaZuf322/Puu++2KWa55ZbLsGHDcuihh6aqqn2P2n766aebGG600UYZO3Zsm+p2dNDZZ5+dI488shx+0EEHlb4DXbm14tQ+uK5sVi0CBAgQIEBgbhdofqNRieuW4o3BWa1AFy/m90jyt7n9JJg/AQIECBAgMNsFlk+yXZKB01+XaGNHLya5tdHexjDDCBAgQIAAAQIECBDoZgI9an1GN7PTDoHZKmB9xmzlV5wAAQIECBAgQIAAAQJzjEAlFs3NMTgmQoAAAQIECBAgQIAAAQIECBAgQIAAAQIECBAgQIAAAQIECBAgQIAAAQIECBAgQIAAAQIECBAgQIAAAQIECBAgQIAAAQIECBAgQIAAAQIECBAgQIAAAQIECBAgQIAAAQIECBAgQIAAAQIECBAgQIAAAQIECBAgQIAAAQIECBAgQIAAAQIE5iCBQuO5FApNDrvdNGtqavLQQw+V+7rrrruy7bbbVqzPW265JQcccEDefvvtUo2tttoqv//977PkkkuWa06ePDmDBw/OTTfdlClTpjTpZYEFFsgKK6yQhoaGvPHGG/n0009b9Lr00kvn0EMPzTe+8Y188Ytf7PS5FGvX1tamvr6+lLu6ujp1dXUpWnb2Nm7cuFx22WU577zz8tprr7VIP//882fAgAHp169fnn322ZJL461Pnz4ZMmRIfvWrX6Wqqu2P2y7WLTpPmjSplG7FFVfME088kYUXXrizp1jOd/fdd2fgwIHl48022ywPPvhgxeq1lrgVo7ajdWmnihEgQIAAAQIE0vxGo7OvW85Nclgrzjck+VqSqc4BAQIECBAgQKCbCSyUZLskxR+Yiq+rtbG/F5Pc2mhvY5hhBAgQIECAAAECBAh0A4EetT6jG3hpgUC3EbA+o9ucCo0QIECAAAECBAgQIECgRwt09qK5Ho2heQIECBAgQIAAAQIECBAgQIAAAQIECBAgQIAAAQIECBAgQIAAAQIECBAgQIAAAQIECBAgQIAAAQIECBAgQIAAAQIECBAgQIAAAQIECBAgQIAAAQIECBAgQIAAAQIECBAgQIAAAQIECBAgQIAAAQIECBAgQIAAAQIECBAgQIAAAQIECBAgMAcLFBrPrVBoctjtpr3gggvm448/Lvf17rvvZvHFF69Yn2eddVaOPfbYTJkypVTjwAMPzAUXXJA+ffqUjqdOnZphw4Zl5MiRLXrYYostcvHFF2fNNdfMJ598knvuuScnn3xyHnrooVb7XXXVVXPaaadl991379T5NDQ0pLa2NvX19aW81dXVqaurS01NTafWueSSS3LqqafmxRdfbDXvdtttlx//+MeluvPMM0+efPLJHHXUUbnrrrtajC+annHGGamqatsjt99///1suOGGefnll0u5+vfvnxtvvDGbbbZZp86xcbL33nsvSyyxRPmtBRZYIEXrrtxa8WkbWFc2qRYBAgQIECBA4H8Fmt9odNZ1y4D/XP5dkGSXVqBPTfIjJ4AAAQIECBAg0EMEtkqyXZKBSdr6w13xh7hbG+09ZKraJECAAAECBAgQIDDXCvSo9Rlz7VkycQKtCFif4WtBgAABAgQIECBAgAABAp0h0FmL5jqjFzkIECBAgAABAgQIECBAgAABAgQIECBAgAABAgQIECBAgAABAgQIECBAgAABAgQIECBAgAABAgQIECBAgAABAgQIECBAgAABAgQIECBAgAABAgQIECBAgAABAgQIECBAgAABAgQIECBAgAABAgQIECBAgAABAgQIECBAgAABAgQIECBAgACBygkUGqcuFJocVq5qBzL//e9/z2qrrVaOXG655fLPf/6zA5naHvLtb387v/nNb8oB559/fg455JDy8e23355dd901kyZNKr/Xr1+/nHHGGdl///3Tp0+fJsWKvnfddVdOP/303Hnnna02summm+boo4/OoEGD2t7oDEY2NDSktrY29fX1pVHV1dWpq6tLTU1Np+S/5pprcuqpp+aJJ55oNd8222yTE088MVtuuWWqqpo+QrvoNmrUqNJ8x48fX46fZ555cscdd6QY25atmOcb3/hGfv/735eGzz///Dn77LMzdOjQtoR3eMzyyy+fV155pRz//PPPZ9VVV+1wvvYGNvdM4hnl7UU0ngABAgQIEOgqgeY3Gp1x3bJtkpFJ1m5lEkOSXNpVk1OHAAECBAgQINDJAsXrm4FJtpv+On8b8r+Y5NZGextCDCFAgAABAgQIECBAoIsFesz6jC52UY5AtxewPqPbnyINEiBAgAABAgQIECBAoEcIdMaiuR4xUU0SIECAAAECBAgQIECAAAECBAgQIECAAAECBAgQIECAAAECBAgQIECAAAECBAgQIECAAAECBAgQIECAAAECBAgQIECAAAECBAgQIECAAAECBAgQIECAAAECBAgQIECAAAECBAgQIECAAAECBAgQIECAAAECBAgQIECAAAECBAgQIECAAIG5XKDQeP6FQpPDbkVz/fXXZ4899ij3tNNOO+WWW26paI/bbrtt7rnnnnKNurq6bLfddqXjd999N1/72tcyZsyY8uf9+/fP6NGjs+OOO86wr08++SRXXXVVRowYkWeffTbN3eedd94U53fcccflv//7v9OrV68Oz7OhoSG1tbWpr68v5aiurk5xHjU1NR3OOWXKlDz11FOl/oo+n376aZNcVVVVWXPNNfPDH/4wu+++e6nm523FuRf7GTx4cP7973+Xh22zzTa55pprssQSS8y0z6lTp+bUU0/NT37yk7Ll4YcfnpEjR840dlYG7LzzzvnjH/9YTnHddddl0KBBs5KyXbFF52abZ5S3S9BgAgQIECBAoAsFmt9ozOp1ywFJihd7CzSbw+tJijcND3fh3JQiQIAAAQIECFRSYKkkxR8kB05/XboNxV5McmujvQ0hhhAgQIAAAQIECBAg0AUCPWZ9RhdYKEGgRwlYn9GjTpdmCRAgQIAAAQIECBAg0G0FZnXRXLedmMYIECBAgAABAgQIECBAgAABAgQIECBAgAABAgQIECBAgAABAgQIECBAgAABAgQIECBAgAABAgQIECBAgAABAgQIECBAgAABAgQIECBAgAABAgQIECBAgAABAgQIECBAgAABAgQIECBAgAABAgQIECBAgAABAgQIECBAgAABAgQIECBAgACBJgKFxkeFQpPDbkV10kkn5Sc/+Um5p2OOOSann356RXtcaaWV8o9//KNUo1evXnnhhRey4oorlo5POOGE/OxnPyvX79OnT84+++wceuihbe7pjTfeyOjRozNixIi89957LeIWW2yxDB48OEcddVSWX375NudtPLChoSG1tbWpr68vvV1dXZ26urrU1NR0KN+zzz6bs846K9dff33+/e9/t8ix9NJLZ9iwYdl7772z1FJLtbnGyJEjS/OcMmVKOabocuSRR7Ypxy233JLdd9+9HD9w4MDceeedbYrt6KBjjz02w4cPL4cXvw/HH398R9O1O66qqsUjyT2jvN2KAggQIECAAIEuEmh+ozEr1y0nJzmulb7vSrJHkg+7aE7KECBAgAABAgS6WmDeJNslGTj9dd02NPBiklsb7W0IMYQAAQIECBAgQIAAgQoJ9Jj1GRWav7QEeqyA9Rk99tRpnAABAgQIECBAgAABAt1KYFYWzXWriWiGAAECBAgQIECAAAECBAgQIECAAAECBAgQIECAAAECBAgQIECAAAECBAgQIECAAAECBAgQIECAAAECBAgQIECAAAECBAgQIECAAAECBAgQIECAAAECBAgQIECAAAECBAgQIECAAAECBAgQIECAAAECBAgQIECAAAECBAgQIECAAAECBAgQmKFAofGnhUKTw25FN3jw4Fx99dXlnkaNGpUhQ4ZUrMd///vfWWGFFfLRRx+Vaiy00EJ54403suCCC2by5Mnp379/Pvjgg3L9fffdN6NHj07v3r3b3dNbb72VH/3oR7nssstKuZtvffv2zY9//ON8//vfT3V1dbvyNzQ0pLa2NvX19aW4YnxdXV1qamralWfChAkZMWJEfvazn2XKlCktYovz/vrXv55zzjkn/fr1a1fu4uBp06Zlp512ym233VaOXWmllfLoo4+2Kd9LL72UNddcM59++mkpftlll83LL7+cXr16tbuXtgYUz/f+++9fHr733nvnqquuamv4LI+rqmrxSHLPKJ9lVQkIECBAgACBCgk0v9HoyHXLwkkuSLJvKz2en+TQCvUuLQECBAgQIECguwpskmTn6fv6bWjyxSQ3JbkuyUNtGG8IAQIECBAgQIAAAQKdK9Bj1md07rRlI9DzBazP6Pnn0AwIECBAgAABAgQIECDQHQQ6smiuO/StBwIECBAgQIAAAQIECBAgQIAAAQIECBAgQIAAAQIECBAgQIAAAQIECBAgQIAAAQIECBAgQIAAAQIECBAgQIAAAQIECBAgQIAAAQIECBAgQIAAAQIECBAgQIAAAQIECBAgQIAAAQIECBAgQIAAAQIECBAgQIAAAQIECBAgQIAAAQIECBAgQKB9AoXGwwuFJofty1Th0euvv36eeuqpcpWxY8dmo402qljVJ554Iptvvnk++eSTUo3VV189f/3rX9OnT5/ceeed+X//7/9l8uTJpc8WX3zxPPbYY1luueVmqZ9333033/ve93LNNdeUczdOWF1dnVNPPTUHHHBAFlhggTbVamhoSG1tberr60vjiznq6upSU1PTpvgpU6Zk5MiROeOMM/LWW2+1GjN48OAcd9xxWXPNNVNV1fHHZD///PPZcsst884775R7vfrqq7PLLrvMtNcJEybkC1/4QoqvxW2++eZL0XPBBRecaWxHBzzyyCPZeOONy+HrrbdennzyyY6ma3dcK9Ydx293dQEECBAgQIAAgXYJNL/RaO91y5eSjEzS2kXsoUnOb1c3BhMgQIAAAQIE5jyBgUl2nr6v3Ibp3ZXkuun7220YbwgBAgQIECBAgAABArMu0GPWZ8z6VGUgMGcJWJ8xZ51PsyFAgAABAgQIECBAgMDsEmjvornZ1ae6BAgQIECAAAECBAgQIECAAAECBAgQIECAAAECBAgQIECAAAECBAgQIECAAAECBAgQIECAAAECBAgQIECAAAECBAgQIECAAAECBAgQIECAAAECBAgQIECAAAECBAgQIECAAAECBAgQIECAAAECBAgQIECAAAECBAgQIECAAAECBAgQIECAwKwJFBqHFwpNDmctcydH9+3bN5MmTSpn/eijj7LQQgt1cpX/S3fJJZfkO9/5TqZOnVp6c88998zvfve79OrVK/vtt18uv/zy8uAjjzwyZ555ZqqqZv0R0VOmTMkf/vCHXHjhhamrq2t1ftttt10OPvjgfPWrX02fPn1maNDQ0JDa2trU19eXxlVXV5fy1tTUzDBu4sSJue222zJy5Mjce++9mTZtWpPxvXv3zvrrr59DDz00gwcPznzzzTfL56JY4wc/+EHOOOOMcq4hQ4Zk1KhRbcq9+uqr5/nnny+NLZ6np556KmuvvXabYjsyaPz48Vl44YXLoUWDoltXba1832b9C9hVzatDgAABAgQIzG0CzW802nPd8rUkI5Ms1QxtfJLdk9w1t2GaLwECBAgQIEBgBgK9kuySZOfpr0vOROu9JNdN3+8gS4AAAQIECBAgQIBARQV6zPqMiipITqAHClif0QNPmpYJECBAgAABAgQIECDQDQXas2iuG7avJQIECBAgQIAAAQIECBAgQIAAAQIECBAgQIAAAQIECBAgQIAAAQIECBAgQIAAAQIECBAgQIAAAQIECBAgQIAAAQIECBAgQIAAAQIECBAgQIAAAQIECBAgQIAAAQIECBAgQIAAAQIECBAgQIAAAQIECBAgQIAAAQIECBAgQIAAAQIECBAgQKCNAoXG4wqFJodtTFH5Yf/4xz+y0korlQsts8wy+de//lWxwlOnTs0RRxyRX/ziF6UavXv3zk9+8pPS/vHHH6dY//333y991qtXr9TX12ejjTbq1H7Gjx+fyy+/PKecckpee+21Frn79u2b3XbbLSeccEJWW221VFW1/njqhoaG1NbWlnosbtXV1amrq0tNTc3n9vvcc8/lxBNPzI033piJEye2GLf00kuXLAYPHpyFFlqoU+f94IMPZvPNNy/nHDBgQF555ZWS88y2nXfeOX/84x9Lw4oe1157bQYNGjSzsFn6fNlll82rr75azvHSSy9lxRVXnKWcbQ1u5Zx7Rnlb8YwjQIAAAQIEulqg+Y1GW69bjv7PJezwVpodm2SPJC0vlLt6ZuoRIECAAAECBLqvwCJJdk6yy/TXBWbSavEa67rp+0vdd1o6I0CAAAECBAgQINBjBXrE+oweq6txAhUUsD6jgrhSEyBAgAABAgQIECBAYC4SaOuiubmIxFQJECBAgAABAgQIECBAgAABAgQIECBAgAABAgQIECBAgAABAgQIECBAgAABAgQIECBAgAABAgQIECBAgAABAgQIECBAgAABAgQIECBAgAABAgQIECBAgAABAgQIECBAgAABAgQIECBAgAABAgQIECBAgAABAgQIECBAgAABAgQIECBAgMAcKVBoPKtCoclht5nwbbfdlq985SvlfgYOHJg777yzYv198skn2XHHHXPvvfeWalRXV+d3v/tddt555zzwwAPZYostyrWXW265vPTSS+ndu3dF+pk4cWKGDx+eU089NcW/m299+vTJ/vvvn5///Ofp379/i88bGhpSW1ub+vr68lzq6upSU1PTYuybb76ZH/zgB7nssssybdq0Fp8XHY499tgcddRRJZNKbMW6Sy65ZN59991y+gcffDCbbbbZTMsV+xoxYkR53IknnpjjjjuuYuemWGi77bbLXXfdVa556623lr47XbFVVbV4JLlnlHcFvBoECBAgQIBARwSa32jM7Lql+Pn5SQ5updilSYZ0pAkxBAgQIECAAIG5WGDpJDsn2SXJTjNx+DTJddP365N0zx+N5+KTaeoECBAgQIAAAQI9VqBHrM/osboaJ1BBAeszKogrNQECBAgQIECAAAECBOYigZktmpuLKEyVAAECBAgQIECAAAECBAgQIECAAAECBAgQIECAAAECBAgQIECAAAECBAgQIECAAAECBAgQIECAAAECBAgQIECAAAECBAgQIECAAAECBAgQIECAAAECBAgQIECAAAECBAgQIECAAAECBAgQIECAAAECBAgQIECAAAECBAgQIECAAAECBAjM0QKFxrMrFJocdpuJn3feeTn88MPL/Rx00EG58MILK9bfhx9+mFVWWSXvvPNOqUb//v3z5JNPZqmllsq5556b733ve+Xa3/72t/OrX/2qYr18lvj111/P8OHDc+mll+aDDz5oUa9fv3458sgjU+yn2Odn26uvvpq99tor9fX1pbeqq6vz2GOPZfXVVy+Pee211/LrX/86Z5xxRiZMmNAi9xJLLJF99tknxx9/fIp/V3o74IADcskll5TLjBw5ssn5/7z6RZvDDjssH330UWnIbrvtlssuuywLLrhgxVo++OCDc9FFF5XzF78fxR66YquqavFIcs8o7wp4NQgQIECAAIGOCDS/0ZjRdcuqSUYm2bGVQj9KcmpHGhBDgAABAgQIECBQFlgtyS5Jdk6y9Uxcnk1yXZLrkzzBkAABAgQIECBAgACBWRLoEeszZmmGggnMoQLWZ8yhJ9a0CBAgQIAAAQIECBAg0MUCFvt3MbhyBAgQIECAAAECBAgQIECAAAECBAgQIECAAAECBAgQIECAAAECBAgQIECAAAECBAgQIECAAAECBAgQIECAAAECBAgQIECAAAECBAgQIECAAAECBAgQIECAAAECBAgQIECAAAECBAgQIECAAAECBAgQIECAAAECBAgQIECAAAECBAgQIEBgNgkUGtctFJoczqaWWpY94ogjMnLkyPIHZ555ZoYNG1ax/saNG5cBAwZk2rRppRrLLbdcXnzxxfTp0yeNe1lggQVy3nnn5Zvf/GbFemmcuNjPX//615xyyim5+eabM3HixCZ1q6qqssoqq+TII4/Mfvvtl+rq6jz22GM54IAD8tRTT5XGFt+79957s+GGG2b8+PG54oorctFFF5U/b5ywb9+++epXv1qa8yabbJJevXp1yTyLPX3rW9/Kp59+Wqp3+OGH57TTTsv8888/w/oPPvhg/ud//ievvfZaadyyyy6bsWPHZskll6xY3yNGjMhRRx1Vzv+9730v55xzTsXqNU5cPN/NNs8o7xJ5RQgQIECAAIEOCDS/0fi865btkxQv/FdvpcagJDd0oLYQAgQIECBAgACBzxf4UpKdp+8bzgTqj0mum75/BJUAAQIECBAgQIAAgXYL9Ij1Ge2elQACc4GA9RlzwUk2RQIECBAgQIAAAQIECHSBgMX+XYCsBAECBAgQIECAAAECBAgQIECAAAECBAgQIECAAAECBAgQIECAAAECBAgQIECAAAECBAgQIECAAAECBAgQIECAAAECBAgQIECAAAECBAgQIECAAAECBAgQIECAAAECBAgQIECAAAECBAgQIECAAAECBAgQIECAAAECBAgQIECAAAECBAgQ6AYChcY9FApNDrtBe//bwi677JJbbrml3M8NN9yQ3XbbrWL9Pfzww9l0003L+TfffPPcf//9eeedd3LEEUfkyiuvLH227LLL5pprrsnGG29csV4+L/HVV1+d008/PU8++WSrQ3bYYYccc8wxpc/POOOMvPnmm6VxvXr1ymmnnZYNN9wwJ510UsaMGdMivqqqqvT50Ucfnb322qvL5/bEE0+ktrY27733Xqn2V7/61YwaNSqLLrroDHv5+OOPS+ft6aefLo3r3bt3nnvuuay88soVm8ONN96Y3XffvZx/5513zh/+8IeK1WucuHiemm2eUd4l8ooQIECAAAECHRBofqPR2nXL0CQjk8zXLP9zSQYlebYDdYUQIECAAAECBAi0XWCbJDsXf45NsuoMwl5Pct30/d62pzeSAAECBAgQIECAwFwv0CPWZ8z1ZwkAgVYErM/wtSBAgAABAgQIECBAgACBzhCw2L8zFOUgQIAAAQIECBAgQIAAAQIECBAgQIAAAQIECBAgQIAAAQIECBAgQIAAAQIECBAgQIAAAQIECBAgQIAAAQIECBAgQIAAAQIECBAgQIAAAQIECBAgQIAAAQIECBAgQIAAAQIECBAgQIAAAQIECBAgQIAAAQIECBAgQIAAAQIECBAgQIAAAQLdX6DQuMVCoclht+l+rbXWyt/+9rdyP0899VTWXXfdivV36aWXZsiQIeX8++23X4rv/etf/8qBBx6YO+64o/RZsa/77rsviy66aMV6mVHiadOm5fLLL89Pf/rTvPzyy60OnW+++TJp0qQmn7X23mcD+vXrl3PPPTf77rtvevXqNVvm9fbbb2fDDTfMa6+9Vqq/0kor5Z577skyyywz034GDhyYu+++uzzu/vvvz+abbz7TuI4O+Mtf/pL11luvHL7mmmvmmWee6Wi6dsVVVbV4JLlnlLdL0GACBAgQIECgCwWa32g0v245LcmxrfRzQ5I9knTPG5UuBFSKAAECBAgQINDFAvsk2TfJ/5tJ3duTjEpydRf3pxwBAgQIECBAgACBnijQI9Zn9ERYPROotID1GZUWlp8AAQIECBAgQIAAAQJzh4DF/nPHeTZLAgQIECBAgAABAgQIECBAgAABAgQIECBAgAABAgQIECBAgAABAgQIECBAgAABAgQIECBAgAABAgQIECBAgAABAgQIECBAgAABAgQIECBAgAABAgQIECBAgAABAgQIECBAgAABAgQIECBAgAABAgQIECBAgAABAgQIECBAgAABAgQIECBQaExQKDQ57DY6CyywQCZMmFDu56OPPspCCy1Usf5+8pOf5KSTTirnLx6feOKJ+ctf/pLtttsu77zzTumzjTbaKA888EDmmWeeivXSlsTjxo3LqFGjct5556X4d0e25ZdfPvvtt1+GDh2apZdeuiMpOi1m4sSJWXvttfPSSy+Vci666KIZO3ZsVl555ZnW2H///TN69OjyuKLLkCFDZhrX0QHjx4/PwgsvXA6vrq7Oxx9/3NF07YqrqmrxSHLPKG+XoMEECBAgQIBAFwo0v9H47LplySTnJtmrlV5OTfKjLuxRKQIECBAgQIAAgZYCWybZJ8m+SWb0g+zDSYo/yhX3//shlygBAgQIECBAgAABAo0FesT6DKeMAIGWAtZn+FYQIECAAAECBAgQID3+8DwAACAASURBVECAQGcIWOzfGYpyECBAgAABAgQIECBAgAABAgQIECBAgAABAgQIECBAgAABAgQIECBAgAABAgQIECBAgAABAgQIECBAgAABAgQIECBAgAABAgQIECBAgAABAgQIECBAgAABAgQIECBAgAABAgQIECBAgAABAgQIECBAgAABAgQIECBAgAABAgQIECBAgACB7i9QaNxiodDksFt0/+abb2appZYq97LEEkvknXfeqVhv48ePz5AhQ3LDDTeUaiy44IK58MIL8/Wvfz33339/ttlmm0ydOrX0WfHve+65p2K9tCdx8dz97W9/y9FHH5177703H3/8cZvCq6urs9NOO+Xkk0/Oqquu2qaYSg+aNm1a1l133TzzzDOlUn369Mnjjz+eddZZZ6alTznllBx33HHlcT/+8Y9z0kknzTRuVgZ84QtfyLvvvltOMW7cuPzXf/3XrKRsU2xVVYtHkntGeZvkDCJAgAABAgRmg0DzG43idcumSUYm2biVfoYkuXQ29KkkAQIECBAgQIBA6wLLJ9ln+r7WDJD+nmT09P11mAQIECBAgAABAgQINBHo9usznC8CBFoXsD7DN4MAAQIECBAgQIAAAQIEOkPAYv/OUJSDAAECBAgQIECAAAECBAgQIECAAAECBAgQIECAAAECBAgQIECAAAECBAgQIECAAAECBAgQIECAAAECBAgQIECAAAECBAgQIECAAAECBAgQIECAAAECBAgQIECAAAECBAgQIECAAAECBAgQIECAAAECBAgQIECAAAECBAgQIECAAAECBAh0f4FC4xYLhSaH3aL7sWPHZpNNNin3suGGG+bRRx+tWG8vvPBC9tprrzz55JOlGiuttFJGjx6dzTffPHfccUd22GGHcu0dd9wxt956a8V66UjiyZMn58orr8xBBx2UiRMnzjDFYostljPPPDP77bdf+vTp05FyFYspnufHH3+8nP/hhx/OxhtvPNN6l156aYYMGVIeV5zbb3/72/Tu3XumsR0d8KUvfSmPPfZYu3vtaL3P4qqqWjyS3DPKZxVVPAECBAgQIFApgeY3GvskGZnkC80Kvp5kUJKxlWpEXgIECBAgQIAAgVkSKP7IVryWK+47ziDTO0lGJxmV5JlZqiiYAAECBAgQIECAwJwj0O3XZ8w51GZCoHMFrM/oXE/ZCBAgQIAAAQIECBAgMLcKWOw/t5558yZAgAABAgQIECBAgAABAgQIECBAgAABAgQIECBAgAABAgQIECBAgAABAgQIECBAgAABAgQIECBAgAABAgQIECBAgAABAgQIECBAgAABAgQIECBAgAABAgQIECBAgAABAgQIECBAgAABAgQIECBAgAABAgQIECBAgAABAgQIECBAgACBuU2g0HjChUKTw25hce211+ZrX/tauZfdd989119/fcV6e/DBBzNw4MBMnDixVKOmpia33357Flxwwdxxxx3ZYYcdyrWL4+68886K9dKRxJMnT87vf//7DB06NB9//PEMUyyzzDIZMWJEBg0alN69e3ekXMVi1l9//Tz11FPl/A8//HA23njjmdYbM2ZMdtxxx0yaNKk0dosttsgll1ySVVZZZaaxHR1Q9LvhhhvK4ddcc0323HPPjqZrc1xVVYtHkntGeZv1DCRAgAABAgS6WKAtNxp3JRmU5KMu7k05AgQIECBAgACBjglsk2Sf6fsCn5NiSpLRSUYlub9jZUQRIECAAAECBAgQmGMEuv36jDlG2kQIdLKA9RmdDCodAQIECBAgQIAAAQIE5lIBi/3n0hNv2gQIECBAgAABAgQIECBAgAABAgQIECBAgAABAgQIECBAgAABAgQIECBAgAABAgQIECBAgAABAgQIECBAgAABAgQIECBAgAABAgQIECBAgAABAgQIECBAgAABAgQIECBAgAABAgQIECBAgAABAgQIECBAgAABAgQIECBAgAABAgQIECAw1wkUGs+4UGhy2C0wzjnnnHz/+98v93LYYYfl3HPPrVhv119/ffbYY49y/r333jtXXXVV6fiBBx7I1ltvnalTp5aON9tss9x///3p1atXxfppa+Jp06bl0UcfzRFHHFF6nTx5cptC55133myzzTY56aST8qUvfalbzKXou9Zaa+X5558vzaF379557LHHst566810Ti+++GL233//0rkqbksssUSuueaa0hwrtR1++OE577zzyunPPvvs0nmo9FZV1eKR5J5RXml0+QkQIECAAIGOCszsRuP8JId2NLk4AgQIECBAgACB2SqwUpJ9pu+rz6CT65KMTvKH2dqt4gQIECBAgAABAgRmn0C3X58x+2hUJtC9BazP6N7nR3cECBAgQIAAAQIECBDoKQIW+/eUM6VPAgQIECBAgAABAgQIECBAgAABAgQIECBAgAABAgQIECBAgAABAgQIECBAgAABAgQIECBAgAABAgQIECBAgAABAgQIECBAgAABAgQIECBAgAABAgQIECBAgAABAgQIECBAgAABAgQIECBAgAABAgQIECBAgAABAgQIECBAgAABAgQIECAwawKFxuGFQpPDWcvcSdFHHXVURowYUc52+umn55hjjumk7C3TnH322TnyyCPLHxx99NEZPnx46fjJJ5/MjjvumLfeeqt0vN566+WBBx7IAgssULF+2pL4ueeey69+9atceumleffdd1uELLPMMhk4cGB69+6dP/7xj3nzzTdbjOnfv3/233//HHjggVl55ZXbUrZiYz788MOS7SuvvFKqseCCC+bRRx/NaqutNtOaH3zwQQ455JBcddVV5bHFv/fee++ZxnZ0QPH7ceyxx5bDhw0bljPPPLOj6docV1XV4pHknlHeZj0DCRAgQIAAgS4WmNGNxqFJzu/ifpQjQIAAAQIECBDofIF5kuybZJ8ktTNIf3eS0Uku7fwWZCRAgAABAgQIECDQrQW6/fqMbq2nOQKzUcD6jNmIrzQBAgQIECBAgAABAgTmIAGL/eegk2kqBAgQIECAAAECBAgQIECAAAECBAgQIECAAAECBAgQIECAAAECBAgQIECAAAECBAgQIECAAAECBAgQIECAAAECBAgQIECAAAECBAgQIECAAAECBAgQIECAAAECBAgQIECAAAECBAgQIECAAAECBAgQIECAAAECBAgQIECAAAECBAgQIEBgBgKFxp8VCk0OuwXcPvvsk6uuuqrcy+WXX5599923Yr0dcsghufDCC8v5L7nkknzzm98sHb/wwgv5zne+kzFjxpSOV1llldx9990ZMGBAxfqZUeIJEyaUeh0xYkTGjRvXYmivXr2y33775Qc/+EFWX3310uevvPJKfvrTn+aKK67I5MmTW8QsuuiiOf7443PQQQdl/vnnny3z+uc//5mamprynJZddtnce++9WW655drUT7H/k08+uTz29NNPzzHHHNOm2I4MKlp+/etfL4cOHjw4V155ZUdStSumqqrFI8k9o7xdggYTIECAAAECXSjQ2o3G+CS7J7mrC/tQigABAgQIECBAoGsEtv3Pz6nFH3H3SdL3c0o+kWR0klFJPuyatlQhQIAAAQIECBAgMFsFuv36jNmqoziBbixgfUY3PjlaI0CAAAECBAgQIECAQA8SsNi/B50srRIgQIAAAQIECBAgQIAAAQIECBAgQIAAAQIECBAgQIAAAQIECBAgQIAAAQIECBAgQIAAAQIECBAgQIAAAQIECBAgQIAAAQIECBAgQIAAAQIECBAgQIAAAQIECBAgQIAAAQIECBAgQIAAAQIECBAgQIAAAQIECBAgQIAAAQIECBAgQIAAgVkQKDSOLRSaHM5C2s4L3WabbfLnP/+5nPCuu+7Ktttu23kFGmUqzn/XXXfNH/7wh/K7t912W3bYYYfS8bhx43LYYYfluuuuKx33798/l19+eWprayvSz+clnTZtWi666KKcfvrp+de//tXqsMGDB+f444/PGmus0ernf/nLX3LCCSfkxhtvbPXzFVZYIUcffXSGDh2aXr16den87r333tJ5+OCDD0p1d9xxx5Lz4osv3qY+Lr300gwZMqQ89oADDsivf/3rNsV2ZNDdd9+dgQMHlkO33nrrjBkzpiOp2hVTVdXikeSeUd4uQYMJECBAgACBLhRofqMxNsmgJK93YQ9KESBAgAABAgQIdL3AKkn2/c9Pq0OT/NfnlP9nktFJzk3y765vUUUCBAgQIECAAAECXSbQ7ddndJmEQgR6mID1GT3shGmXAAECBAgQIECAAAEC3VTAYv9uemK0RYAAAQIECBAgQIAAAQIECBAgQIAAAQIECBAgQIAAAQIECBAgQIAAAQIECBAgQIAAAQIECBAgQIAAAQIECBAgQIAAAQIECBAgQIAAAQIECBAgQIAAAQIECBAgQIAAAQIECBAgQIAAAQIECBAgQIAAAQIECBAgQIAAAQIECBAgQIAAAQIEOlmg0DhfodDksJNLdSzd6quvnueff74c/Le//S1rrLFGx5LNJOqFF17IPvvsk0cffbQ0sm/fvnnggQeywQYblCMPPvjgXHTRRaXjeeaZJyeffHKOOeaYivTTPOmkSZNy55135rTTTsuDDz6YadOmNRnSu3fvbLnlljn66KOz/fbbp0+fPjPsa/Lkybnlllty3nnnZcyYMWl+/nv16pWtt946Rx55ZCnfvPPO2yXzHDFiRI499thMnTq1VO/AAw/MOeeck+rq6jbVv++++7LVVluVxw4cOLDkVqnt2WefzZprrllOv9pqq+W5556rVLly3qqqFo8k94zyiqsrQIAAAQIECHRQoPGNxqVJhnQwjzACBAgQIECAAIGeKbB0kqHT9/6fM4UXk5yb5LyeOUVdEyBAgAABAgQIEJipQLdfnzHTGRhAYC4VsD5jLj3xpk2AAAECBAgQIECAAIFOFrDYv5NBpSNAgAABAgQIECBAgAABAgQIECBAgAABAgQIECBAgAABAgQIECBAgAABAgQIECBAgAABAgQIECBAgAABAgQIECBAgAABAgQIECBAgAABAgQIECBAgAABAgQIECBAgAABAgQIECBAgAABAgQIECBAgAABAgQIECBAgAABAgQIECBAgAABAt1UoNC4r0KhyWG3aLlfv3758MMPy738+9//zqKLLlqR3u64447sv//+GTduXCn/VlttlSuuuCIDBgwo1xs+fHiOPfbY8vFXvvKV/OlPf6pIP42T/vWvf83JJ5+cW265JRMmTGhRb7nllsvxxx+fPfbYI0Wz9mzvvfderr322pxwwgl56623WoQutNBCKc6zWH+VVVZpT+p2j502bVqpVvFcfLadeeaZGTZsWJtzPf/881l77bUzZcqUUsy6666bRx55JPPOO2+bc7Rn4Pvvv5/FFlusHLLIIovkgw8+aE+KDo2tqmrxSHLPKO+QpCACBAgQIECgCwQ+u9H4UZJTu6CeEgQIECBAgAABAt1TYNkkQ6fvi39Oiw8nOS/JFd1zCroiQIAAAQIECBAg0GGBbr8+o8MzE0hgDhewPmMOP8GmR4AAAQIECBAgQIAAgS4SsNi/i6CVIUCAAAECBAgQIECAAAECBAgQIECAAAECBAgQIECAAAECBAgQIECAAAECBAgQIECAAAECBAgQIECAAAECBAgQIECAAAECBAgQIECAAAECBAgQIECAAAECBAgQIECAAAECBAgQIECAAAECBAgQIECAAAECBAgQIECAAAECBAgQIECAAAECs1mg0Lh+odDkcDa3lnzyySeprq4u9zHffPNl4sSJFevr4osvzkEHHVTO/61vfSsjRoxIv379yu/V1dVl++23Lx8vssgiGTduXOaff/6K9PXOO+/k5z//eX7xi19k6tSpLWosvPDCOfjgg3PcccdloYUWmqUePvzww5x88sm58MIL8/HHH7fIVfQ/7LDD8qMf/SiLLrroLNX6vODx48dnqaWWKtevqqrKfffdl80337zN9V5//fVsu+22+fvf/16KGTBgQG666aZssMEGbc7R3oF9+/bNpEmTymETJkyo2HfisyJFm2abZ5S398QZT4AAAQIECHSVQPFGY1CSG7qqoDoECBAgQIAAAQLdWmCFJEOn7//342vTlm9Ncl6S4quNAAECBAgQIECAwJwg0K3XZ8wJwOZAoFIC1mdUSlZeAgQIECBAgAABAgQIzF0CFvvPXefbbAkQIECAAAECBAgQIECAAAECBAgQIECAAAECBAgQIECAAAECBAgQIECAAAECBAgQIECAAAECBAgQIECAAAECBAgQIECAAAECBAgQIECAAAECBAgQIECAAAECBAgQIECAAAECBAgQIECAAAECBAgQIECAAAECBAgQIECAAAECBAgQIEBg7hUoNJ56odDkcLar/Otf/8pyyy1X7mPAgAF59dVXK9bXsGHDctZZZ5Xzn3HGGTnqqKOa1Pv4449T7OODDz4ovV9VVZUxY8Zkq6226tS+3n333VxwwQUZMWJEPvrooxa5F1pooey///457rjjsuSSS3Zq7bfeeis///nPM2rUqIwfP75F7oUXXrjkcvDBB2eJJZbo1Np1dXXZfvvtyzn/67/+K8XvwTzzzNPmOkWvAw44INdee20pZsEFF8y5556bb37zm23O0d6ByyyzTF577bVy2CuvvJJll122vWnaNb743Wu2eUZ5uwQNJkCAAAECBLpQYPUkz3VhPaUIECBAgAABAgR6hsDKSYZO3xf6nJavSHJekod7xpR0SYAAAQIECBAgQOBzBbr1+gznjQCBzxewPsO3gwABAgQIECBAgAABAgQ6Q8Bi/85QlIMAAQIECBAgQIAAAQIECBAgQIAAAQIECBAgQIAAAQIECBAgQIAAAQIECBAgQIAAAQIECBAgQIAAAQIECBAgQIAAAQIECBAgQIAAAQIECBAgQIAAAQIECBAgQIAAAQIECBAgQIAAAQIECBAgQIAAAQIECBAgQIAAAQIECBAgQIAAAQIECHR/gULjFguFJoezvfvHH388G264YbmP//7v/07xvUptu+yyS2655ZZy+ptuuilf/epXW5Tbd999c+WVV5bfP+KII3LWWWelqmrWHxE9YcKEXHbZZfnlL3/Z6lyLNQYNGpTvfve72WabbTqlZmueU6dOzUMPPZSRI0fmD3/4QyZNmtRi2PLLL5/vfOc7pV4WXnjhWT4tU6ZMybBhw3LuueeWcxWtL7/88nbnPvHEE/PTn/60HHfUUUfljDPOaHeetgZssMEGeeKJJ8rDH3vssRTfq+TWyvdt1r+AlWxYbgIECBAgQIAAAQIECBAgQIAAAQKtC6yaZGiSg5JUfw7SeUmKPxy+CJEAAQIECBAgQIBADxXo1uszeqiptgl0iYD1GV3CrAgBAgQIECBAgAABAgTmeAGL/ef4U2yCBAgQIECAAAECBAgQIECAAAECBAgQIECAAAECBAgQIECAAAECBAgQIECAAAECBAgQIECAAAECBAgQIECAAAECBAgQIECAAAECBAgQIECAAAECBAgQIECAAAECBAgQIECAAAECBAgQIECAAAECBAgQIECAAAECBAgQIECAAAECBAgQIECgJFBo7FAoNDmc7UR33HFHdthhh3IftbW1Kb5XqW2dddbJ008/XU7/1FNPZd11121R7q677ir1NXXq1NJniy22WB555JGsuOKKHW6taP/CCy/k8MMPz5133lnO3TjhkksumVNPPTV777135p9//g7Xam/g6NGjc9ppp+X5559Pa9+Rr3zlKznxxBOzwQYbpHfv3u1NXx7/zDPPZJtttsm7775beq84xyuvvDK77bZbu3Nec8012WuvvcpxxRw33HBDu/O0NWD77bdPXV1defjtt9+e4nuV3KqqWjyS3DPKKwkuNwECBAgQIECAAAECBAgQIECAQKUF1kgydPret5Vi//7Pz7HnJjkvSfFvGwECBAgQIECAAIGeJNCt12f0JEi9EuhqAeszulpcPQIECBAgQIAAAQIECMyZAhb7z5nn1awIECBAgAABAgQIECBAgAABAgQIECBAgAABAgQIECBAgAABAgQIECBAgAABAgQIECBAgAABAgQIECBAgAABAgQIECBAgAABAgQIECBAgAABAgQIECBAgAABAgQIECBAgAABAgQIECBAgAABAgQIECBAgAABAgQIECBAgAABAgQIECBAgEBzgULjNwqFJoezXevqq6/O4MGDy338z//8T4rvVWL7+OOPs9pqq+X1118vpe/bt29ee+21LL744i3KTZ06tfT+hx9+WP5s6NChOf/889O7d+92t/fss8/mhz/8YW6++ea0dg4WW2yxnHLKKfn2t7/dofztbqiVgClTpuSXv/xlTjrppLz55pstRlRVVWXvvffOz372s6y88srtLjlt2rQceuihufDCC8uxyy+/fB5//PEsuuii7c73zDPPZJ111il7rrfeennyySfbnaetAcW5/+53vysPv+qqq0oeldyK5s02zyivJLjcBAgQIECAAAECBAgQIECAAAECXSWwdpKh0/d5Win6YpJz8//ZuxMgu6pyDdjvISGMIaABAQH9mZRBFIGEH5UpgKLMoowqMoRAZBASolBQAjIEgoBAwASuEoQA92qYHZCAV1EJg1wJODAIhElmA0ECMfu/u39z7ul0Iz2ckz7d/eyqVGXv3utb7/fslSptVtVKLlhUgcxDgAABAgQIECBAoA4CTb0/ow79KUGgzwrYn9FnP63GCBAgQIAAAQIECBAgsEgFbPZfpNwmI0CAAAECBAgQIECAAAECBAgQIECAAAECBAgQIECAAAECBAgQIECAAAECBAgQIECAAAECBAgQIECAAAECBAgQIECAAAECBAgQIECAAAECBAgQIECAAAECBAgQIECAAAECBAgQIECAAAECBAgQIECAAAECBAgQIECAAAECBAgQIECAAAECPSZQ1M5cFK1ueyzUgoknTpyY0aNHV3McdthhKZ814vrDH/6QbbbZJi+//HJL+TXXXDPls2WWWabd6c4666yMGzeu+rPBgwfnpptuypZbbtnheDNnzsx3v/vdTJkyJXPnzm0zbtVVV82BBx6Yr3/963nPe97T4bqNfPHFF1/M5MmTc9FFF+Xpp59uM1XpsN9++7V8tw033LDDUW6++ebsu+++mT17dnXMpEmTcsghh3S4Ru2LZZ2VVlqp6jp06NA89dRTWWKJJbpU790GHX744bn44ourr5U+5bNGXpVKmyPJnVHeSHC1CRAgQIAAAQIECBAgQIAAAQIEFrXAR5Mc+q8/i7Uz+V1JLkhy5aIOZj4CBAgQIECAAAECXRBo6v0ZXejHEAL9RsD+jH7zqTVKgAABAgQIECBAgACBhgrY7N9QXsUJECBAgAABAgQIECBAgAABAgQIECBAgAABAgQIECBAgAABAgQIECBAgAABAgQIECBAgAABAgQIECBAgAABAgQIECBAgAABAgQIECBAgAABAgQIECBAgAABAgQIECBAgAABAgQIECBAgAABAgQIECBAgAABAgQIECBAgAABAgQIECBAgEDTCBS1SYqi1W2Phzz99NNzwgknVHN885vfTPmsEdeUKVMyatSo/OMf/2gpv/POO+dHP/pRFl988Xanmz17dr70pS/lhhtuqP584403zk9/+tOstNJK/zbiSy+9lIsuuigTJ07M3/72tzbvLrfcctlvv/0yduzYfPCDH0yl0lxHT5fr5PHHH8/JJ5+cH//4x3nttdfa9PC+972vJf9Xv/rVvOc97/m3Hs8991w+8YlP5LHHHqu+t9tuu6X8JoMHD+7S5543b17WXHPNzJo1q2X8UkstlZkzZ7Y8a8R1/PHH54wzzqiWPu2001I+a+TVzrporoXSyObVJkCAAAECBAgQIECAAAECBAgQ6E8CGycZlWTkOzT9kyQTkkzvTyh6JUCAAAECBAgQ6HUCTb0/o9dpCkxgEQrYn7EIsU1FgAABAgQIECBAgACBPixgs38f/rhaI0CAAAECBAgQIECAAAECBAgQIECAAAECBAgQIECAAAECBAgQIECAAAECBAgQIECAAAECBAgQIECAAAECBAgQIECAAAECBAgQIECAAAECBAgQIECAAAECBAgQIECAAAECBAgQIECAAAECBAgQIECAAAECBAgQIECAAAECBAgQIECAAAECNQJFrUZRtLrtcajjjjsuZ599djXH+PHjUz5rxHX00Ufn/PPPbym92GKL5aSTTmr5U6m887HPv/3tb7PzzjvnpZdeqkb68Ic/nMsvvzzDhg1rE3Pu3Lm59tprc8EFF+Tuu+9u8/MBAwZkp512ylFHHZVtttmmEW3WveZtt92WCRMm5Gc/+1naWz+lwzHHHJM999wzZX8LX3feeWe+/OUv57HHHqv+aNlll8306dOz2WabdTlvmWX77bdPma+8Bg4cmGnTprX4NuI666yzMm7cuGrpsWPHpnzWyKudtemM8kaCq02AAAECBAgQIECAAAECBAgQINDTAjskKX8Jt+07BCl/IXd6kr/3dFDzEyBAgAABAgQIEGhHoKn3Z/hiBAi8s4D9GVYHAQIECBAgQIAAAQIECNRDwGb/eiiqQYAAAQIECBAgQIAAAQIECBAgQIAAAQIECBAgQIAAAQIECBAgQIAAAQIECBAgQIAAAQIECBAgQIAAAQIECBAgQIAAAQIECBAgQIAAAQIECBAgQIAAAQIECBAgQIAAAQIECBAgQIAAAQIECBAgQIAAAQIECBAgQIAAAQIECBAgQIAAAQIEml+gqI1YFK1uezz9oYcemkmTJlVzXHLJJSmf1fuaP39+dtxxx/z85z9vKb3EEkvkqquuyh577PGuU51xxhk5/vjjW7235JJL5tRTT23JOnjw4Lz++uv52c9+lm9961uZOXNmuzU/9rGP5bzzzstWW231rnM24wvTp0/P2LFjc99997Ub80eN7gAAIABJREFUb+ONN87JJ5+c7bffPqXPG2+8kXPOOafF6e233241ZsKECTn22GO73ebo0aMzceLEljqVSiWnn356xo0b1/L3el/f+973MmrUqGrZkSNHpnzWyKudPurfWCMbUJsAAQIECBAgQIAAAQIECBAgQIBA1wS+nmRckve1M/x/kpye5NqulTaKAAECBAgQIECAQMMEmnp/RsO6VphAHxCwP6MPfEQtECBAgAABAgQIECBAoAkEbPZvgo8gAgECBAgQIECAAAECBAgQIECAAAECBAgQIECAAAECBAgQIECAAAECBAgQIECAAAECBAgQIECAAAECBAgQIECAAAECBAgQIECAAAECBAgQIECAAAECBAgQIECAAAECBAgQIECAAAECBAgQIECAAAECBAgQIECAAAECBAgQIECAAAECBAgQWAQCRe0cRdHqdhFM/++n2HfffTN16tTqS1dddVX22Wefuud6++23s9Zaa2XWrFkttZdddtncf//9Lc/e7SrNRo8encmTJ2fevHmtXh8yZEhWW221PPfcc3nllVcyf/78NuU+9KEP5bjjjsuee+6Z5ZZb7t2ma+qfv/baa/nRj36UM888M3/+85/bZB0wYECGDh2alVZaKU899VSLSe1VqVQybty4nHHGGXXp89JLL80RRxyRN998s6XeHnvskSuvvDJLLrlkXerXFinXableF1zlOi3XayOv0muhyxnljQRXmwABAgQIECBAgAABAgQIECBAoJkE1kkyLslB7xDqP5KcluSxZgotCwECBAgQIECAQL8WaOr9Gf36y2iewLsI2J9hiRAgQIAAAQIECBAgQIBAPQRs9q+HohoECBAgQIAAAQIECBAgQIAAAQIECBAgQIAAAQIECBAgQIAAAQIECBAgQIAAAQIECBAgQIAAAQIECBAgQIAAAQIECBAgQIAAAQIECBAgQIAAAQIECBAgQIAAAQIECBAgQIAAAQIECBAgQIAAAQIECBAgQIAAAQIECBAgQIAAAQIECBAgQKD5BYraiEXR6rbH0++888656aabqjluuOGGlM/qfb366qt53/vel7feequldPn3xx9/PEsuuWSHpirdJk6cmNNOOy3PPvtsh8YMHjw4u+66a8uYNdZYo0NjestLf/3rX3Puuedm6tSpefHFFzsUu/Q48cQTM3bs2A6935GX7r///owYMSIvv/xyy+vrrrtuZsyYkSFDhnRkeKfeufHGG7PLLrtUx+y0004pnzXyqlTaHEnujPJGgqtNgAABAgQIECBAgAABAgQIECDQjAK7JvlGks3bCfd0ktP+91e+FzdjcJkIECBAgAABAgT6nUBT78/od19DwwQ6IWB/RiewvEqAAAECBAgQIECAAAEC7yhgs7/FQYAAAQIECBAgQIAAAQIECBAgQIAAAQIECBAgQIAAAQIECBAgQIAAAQIECBAgQIAAAQIECBAgQIAAAQIECBAgQIAAAQIECBAgQIAAAQIECBAgQIAAAQIECBAgQIAAAQIECBAgQIAAAQIECBAgQIAAAQIECBAgQIAAAQIECBAgQIAAAQIE+odAUdtmUbS67XGBbbbZJnfccUc1x/Tp01M+q/f14IMPZsMNN6yWLf/+wAMPdHqa22+/PaNHj84f//jHfzt2yy23zBlnnJEtttii03P0pgG//vWvM3bs2Pzud7/7t7HXXnvtfP/7388nP/nJurY3Z86cbLDBBnniiSda6i699NJ59NFHs/LKK9d1nrJY+e233Xbbat2tt9665Vkjr0qlzZHkzihvJLjaBAgQIECAAAECBAgQIECAAAECzSowIMm4f/1Zrp2Q1yc5LcndzdqAXAQIECBAgAABAv1CoKn3Z/SLL6BJAl0UsD+ji3CGESBAgAABAgQIECBAgEArAZv9LQgCBAgQIECAAAECBAgQIECAAAECBAgQIECAAAECBAgQIECAAAECBAgQIECAAAECBAgQIECAAAECBAgQIECAAAECBAgQIECAAAECBAgQIECAAAECBAgQIECAAAECBAgQIECAAAECBAgQIECAAAECBAgQIECAAAECBAgQIECAAAECBAgQINA/BIraNoui1W2PCwwfPjwzZsyo5rjrrrsybNiwuuf60Y9+lD333LNad7fddsu0adO6NM/s2bPzrW99K5deemlee+21ao0ll1wyG2ywQUaOHNnyp79c5Zq67LLLMnHixDz00EOZO3dutfXlllsuBx10UItX+fdGXBtttFEeeOCBaukHH3ww66+/ft2nKtdpuV4XXOU6LddrI69Kpc2R5M4obyS42gQIECBAgAABAgQIECBAgAABAs0usFGScUn2bSfom0lOS3J6kvnN3oh8BAgQIECAAAECfVKgqfdn9ElxTRGok4D9GXWCVIYAAQIECBAgQIAAAQL9XMBm/36+ALRPgAABAgQIECBAgAABAgQIECBAgAABAgQIECBAgAABAgQIECBAgAABAgQIECBAgAABAgQIECBAgAABAgQIECBAgAABAgQIECBAgAABAgQIECBAgAABAgQIECBAgAABAgQIECBAgAABAgQIECBAgAABAgQIECBAgAABAgQIECBAgAABAv1GoKjttCha3fY4wkc+8pHMnDmzmuOBBx7IhhtuWPdcZ5xxRo4//vhq3WOOOSbnnHNOl+cpHV944YU888wzef3117PssstmhRVWyIorrpill166y3V788DSoTR55ZVXMmfOnAwePDirrbZa3vve96ZSadzR2rvvvnuuu+66Kt3111+fXXbZpe6U5Tot1+uCq1yn5Xpt5NWOW+MgG9mI2gQIECBAgAABAgQIECBAgAABAgTqK7BPknFJPtpO2V8nOT3JT+o7pWoECBAgQIAAAQIE3lWgqfdnvGt6LxDoxwL2Z/Tjj691AgQIECBAgAABAgQI1FHAZv86YipFgAABAgQIECBAgAABAgQIECBAgAABAgQIECBAgAABAgQIECBAgAABAgQIECBAgAABAgQIECBAgAABAgQIECBAgAABAgQIECBAgAABAgQIECBAgAABAgQIECBAgAABAgQIECBAgAABAgQIECBAgAABAgQIECBAgAABAgQIECBAgAABAgSaWKCozVYUrW57PPbaa6+dRx99tJrjkUceyVprrVXXXK+++moOP/zwTJ06tVr30ksvzUEHHVTXeRTrGYGxY8dmwoQJ1cnPOuuslM/qfZXrtFyvC65ynZbrtZFXpdLmSHJnlDcSXG0CBAgQIECAAAECBAgQIECAAIHeJLBsknH/+rN4O8HPT3Jakhd6U1OyEiBAgAABAgQI9GqBpt6f0atlhSfQYAH7MxoMrDwBAgQIECBAgAABAgT6iYDN/v3kQ2uTAAECBAgQIECAAAECBAgQIECAAAECBAgQIECAAAECBAgQIECAAAECBAgQIECAAAECBAgQIECAAAECBAgQIECAAAECBAgQIECAAAECBAgQIECAAAECBAgQIECAAAECBAgQIECAAAECBAgQIECAAAECBAgQIECAAAECBAgQIECAAAECBPq9QFErUBStbnscZ7XVVsvTTz9dzfHUU0/l/e9/f11zPfnkk9lhhx3y5z//uaXuGmuskR/+8If51Kc+Vdd5FOsZgYsvvjiHH354dfKDDjoo5557bgYPHlzXQOU6Ldfrgqtcp+V6beRVqbQ5ktwZ5Y0EV5sAAQIECBAgQIAAAQIECBAgQKA3CgxPMi7J7u2E/1OS05L8sDc2JjMBAgQIECBAgECvE2jq/Rm9TlNgAotQwP6MRYhtKgIECBAgQIAAAQIECPRhAZv9+/DH1RoBAgQIECBAgAABAgQIECBAgAABAgQIECBAgAABAgQIECBAgAABAgQIECBAgAABAgQIECBAgAABAgQIECBAgAABAgQIECBAgAABAgQIECBAgAABAgQIECBAgAABAgQIECBAgAABAgQIECBAgAABAgQIECBAgAABAgQIECBAgAABAgQIEKgRKGo1iqLVbY9DrbjiinnxxRerOV544YUMHTq0rrkefPDBfOxjH8u8efNa6m688ca56aabsuqqq9Z1HsV6RuCWW27JyJEj8/TTT7cE2GKLLXL11Vdn9dVXr2ugcp2W63XBVa7Tcr028qpU2hxJ7ozyRoKrTYAAAQIECBAgQIAAAQIECBAg0JsFDkzy7SSrtNPExUnGJHmjNzcoOwECBAgQIECAQNMLNPX+jKbXE5BADwrYn9GD+KYmQIAAAQIECBAgQIBAHxKw2b8PfUytECBAgAABAgQIECBAgAABAgQIECBAgAABAgQIECBAgAABAgQIECBAgAABAgQIECBAgAABAgQIECBAgAABAgQIECBAgAABAgQIECBAgAABAgQIECBAgAABAgQIECBAgAABAgQIECBAgAABAgQIECBAgAABAgQIECBAgAABAgQIECBAgACBfyNQ1P6sKFrd9jjckCFDMnv27GqOV199NeWzel6/+c1v8olPfKJa8tOf/nR++tOf1nMKtXpQ4I9//GMOOOCAzJgxoyXF4osvnjvvvDObbbZZXVP9/e9/z/LLL1+tudxyy6V81sirUmlzJLkzyhsJrjYBAgQIECBAgAABAgQIECBAgEBvF9gwyfgkn22nkTuTjEnyu97epPwECBAgQIAAAQJNK9DU+zOaVk0wAk0gYH9GE3wEEQgQIECAAAECBAgQINAHBGz27wMfUQsECBAgQIAAAQIECBAgQIAAAQIECBAgQIAAAQIECBAgQIAAAQIECBAgQIAAAQIECBAgQIAAAQIECBAgQIAAAQIECBAgQIAAAQIECBAgQIAAAQIECBAgQIAAAQIECBAgQIAAAQIECBAgQIAAAQIECBAgQIAAAQIECBAgQIAAAQIECBAgQKADAkXtO0XR6rYDwxv7yjLLLJM33nijOsmcOXOy9NJL13XS73//+znwwAOrNUeNGpWLL764rnMo1rMCu+66a2644YZqiJtvvjmf/exn6xqqXKflel1wleu0XK+NvCqVNkeSO6O8keBqEyBAgAABAgQIECBAgAABAgQI9BWBbyc5oZ1mZicZk2RyX2lUHwQIECBAgAABAk0l0NT7M5pKShgCTSZgf0aTfRBxCBAgQIAAAQIECBAg0EsFbPbvpR9ObAIECBAgQIAAAQIECBAgQIAAAQIECBAgQIAAAQIECBAgQIAAAQIECBAgQIAAAQIECBAgQIAAAQIECBAgQIAAAQIECBAgQIAAAQIECBAgQIAAAQIECBAgQIAAAQIECBAgQIAAAQIECBAgQIAAAQIECBAgQIAAAQIECBAgQIAAAQIECBAg0EmBovb9omh128lS9X99iSWWyFtvvVUtPHfu3AwaNKiuE33zm9/MmWeeWa159tlnZ8yYMXWdQ7GeFRg9enQmTpxYDXHJJZfk0EMPrWuocp2W63XBVa7Tcr028qpU2hxJ7ozyRoKrTYAAAQIECBAgQIAAAQIECBAg0JcEPp/krCRrttPUhUnKXxI39hd8fUlTLwQIECBAgAABAh0RaOr9GR1pwDsE+quA/Rn99cvrmwABAgQIECBAgAABAvUVsNm/vp6qESBAgAABAgQIECBAgAABAgQIECBAgAABAgQIECBAgAABAgQIECBAgAABAgQIECBAgAABAgQIECBAgAABAgQIECBAgAABAgQIECBAgAABAgQIECBAgAABAgQIECBAgAABAgQIECBAgAABAgQIECBAgAABAgQIECBAgAABAgQIECBAgACBZhUoaoMVRavbHs88cODA/POf/6zmmDdvXgYMGFDXXHvvvXeuueaaas3y71/84hfrOodiPSswYcKEjB07thpizJgxOfvss+saqlyn5XpdcJXrtFyvjbwqlTZHkjujvJHgahMgQIAAAQIECBAgQIAAAQIECPQ1gTWTnJXk8+009sskY5Lc09ea1g8BAgQIECBAgECPCTT1/oweUzExgV4gYH9GL/hIIhIgQIAAAQIECBAgQKAXCNjs3ws+kogECBAgQIAAAQIECBAgQIAAAQIECBAgQIAAAQIECBAgQIAAAQIECBAgQIAAAQIECBAgQIAAAQIECBAgQIAAAQIECBAgQIAAAQIECBAgQIAAAQIECBAgQIAAAQIECBAgQIAAAQIECBAgQIAAAQIECBAgQIAAAQIECBAgQIAAAQIECBAgQKAOAkVtjaJodVuH8t0rsdhii6U20/z581Op1O8Y5scffzz77bdffvOb37QEXXnllXP11Vdnq6226l5wo5tK4KabbsrOO+9czfSFL3wh1157bV0zluu0XK8LrnKdluu1kVc7/xbq94+jkcHVJkCAAAECBAgQIECAAAECBAgQINBcAick+XY7kV5JMibJfzRXXGkIECBAgAABAgR6qUBT78/opaZiE1gkAvZnLBJmkxAgQIAAAQIECBAgQKDPC9js3+c/sQYJECBAgAABAgQIECBAgAABAgQIECBAgAABAgQIECBAgAABAgQIECBAgAABAgQIECBAgAABAgQIECBAgAABAgQIECBAgAABAgQIECBAgAABAgQIECBAgAABAgQIECBAgAABAgQIECBAgAABAgQIECBAgAABAgQIECBAgAABAgQIECBAgECLQFHrUBStbnucqFJpfeRyvfPdfvvtOeCAA/Lkk0+29Lr55pvniiuuyNprr93jvQtQP4EZM2a0fNsF6+cTn/hEbr755gwZMqR+kyRp9HpdOOzC85UR6tqQYgQIECBAgAABAgQIECBAgAABAgT6j8Bnk4xPsmE7LZ+XZEySf/YfDp0SIECAAAECBAg0QKCp92c0oF8lCfQZAfsz+syn1AgBAgQIECBAgAABAgR6VMBm/x7lNzkBAgQIECBAgAABAgQIECBAgAABAgQIECBAgAABAgQIECBAgAABAgQIECBAgAABAgQIECBAgAABAgQIECBAgAABAgQIECBAgAABAgQIECBAgAABAgQIECBAgAABAgQIECBAgAABAgQIECBAgAABAgQIECBAgAABAgQIECBAgAABAgQIEFhkAkXtTEXR6naRhXiniSqV1kcu1zvf5ZdfngMOOKA6/b777psf/vCHWXjeHocQoFsCjz76aLbaaqs8/fTTLXXWWWedlu88bNiwbtVdeHCj1+u7zZfEGeV1/aKKESBAgAABAgQIECBAgAABAgQI9DOBVZKMT/KldvqenmRMkt/3MxPtEiBAgAABAgQI1E+gqfdn1K9NlQj0PYF29hHZn9H3PrOOCBAgQIAAAQIECBAg0HAB/2ey4cQmIECAAAECBAgQIECAAAECBAgQIECAAAECBAgQIECAAAECBAgQIECAAAECBAgQIECAAAECBAgQIECAAAECBAgQIECAAAECBAgQIECAAAECBAgQIECAAAECBAgQIECAAAECBAgQIECAAAECBAgQIECAAAECBAgQIECAAAECBAgQIECAAAECTSFQ1KYoila3PR5wscUWS22m+fPnp1Kp3zHM3/72t3PiiSdW+yz/fsopp/R43wLUV+Dll1/OgQcemOuvv76l8OKLL57LL788++yzT90mKtdpuV4XXOU6LddrI692/i3U7x9HI4OrTYAAAQIECBAgQIAAAQIECBAgQKC5Bb6eZHz5q8SFYr6QZEySKc0dXzoCBAgQIECAAIEmFWjq/RlNaiYWgaYQsD+jKT6DEAQIECBAgAABAgQIEOj1Ajb79/pPqAECBAgQIECAAAECBAgQIECAAAECBAgQIECAAAECBAgQIECAAAECBAgQIECAAAECBAgQIECAAAECBAgQIECAAAECBAgQIECAAAECBAgQIECAAAECBAgQIECAAAECBAgQIECAAAECBAgQIECAAAECBAgQIECAAAECBAgQIECAAAECBAgQINAhgaL2raJodduhAo18aeDAgfnnP/9ZnWLevHkZMGBA3aY8+OCDc9lll1XrXXHFFdl///3rVl+h5hAo183JJ5+cb3/729VAJ554Yk455ZS6BSzXableF1zlOi3nbeRVqbQ5ktwZ5Y0EV5sAAQIECBAgQIAAAQIECBAgQKA/CWydZHySYe00fU6SMf0JQ68ECBAgQIAAAQJ1EWjq/Rl16VARAn1UwP6MPvphtUWAAAECBAgQIECAAIFFLGCz/yIGNx0BAgQIECBAgAABAgQIECBAgAABAgQIECBAgAABAgQIECBAgAABAgQIECBAgAABAgQIECBAgAABAgQIECBAgAABAgQIECBAgAABAgQIECBAgAABAgQIECBAgAABAgQIECBAgAABAgQIECBAgAABAgQIECBAgAABAgQIECBAgAABAgQIEOghgaJ23qJoddtDkf5v2iWWWCJvvfVW9cHcuXMzaNCguuXacsst86tf/apa73e/+12GDx9et/oKNY/A5ZdfngMOOKAaaP/9988VV1xRt4DlOi3X64KrXKflem3kVam0OZLcGeWNBFebAAECBAgQIECAAAECBAgQIECgvwkMSTI+yaHtNH5dkv2TzOlvKPolQIAAAQIECBDoskBT78/oclcGEugHAvZn9IOPrEUCBAgQIECAAAECBAgsAgGb/RcBsikIECBAgAABAgQIECBAgAABAgQIECBAgAABAgQIECBAgAABAgQIECBAgAABAgQIECBAgAABAgQIECBAgAABAgQIECBAgAABAgQIECBAgAABAgQIECBAgAABAgQIECBAgAABAgQIECBAgAABAgQIECBAgAABAgQIECBAgAABAgQIECBAgEATCBS1GYqi1W2Px1tmmWXyxhtvVHPMmTMnSy+9dF1yvf3229loo43ypz/9qaXegAED8pe//CVrrrlmXeor0lwCd911VzbffPNqqE022ST33HNP3UKW67Rcrwuucp2W67WRV6XS5khyZ5Q3ElxtAgQIECBAgAABAgQIECBAgACB/irwjSRntNP87Un2SfK3/gqjbwIECBAgQIAAgU4JNPX+jE514mUC/UzA/ox+9sG1S4AAAQIECBAgQIAAgQYJ2OzfIFhlCRAgQIAAAQIECBAgQIAAAQIECBAgQIAAAQIECBAgQIAAAQIECBAgQIAAAQIECBAgQIAAAQIECBAgQIAAAQIECBAgQIAAAQIECBAgQIAAAQIECBAgQIAAAQIECBAgQIAAAQIECBAgQIAAAQIECBAgQIAAAQIECBAgQIAAAQIECBAgQIBAkwkUtXmKotVtj0cdMmRIZs+eXc3x6quvpnxWj+vhhx/OVlttlWeffbal3Oqrr5577703K664Yj3Kq9FkAs8880zLN54/f35LslVXXTVPPvlkBgwYUJekf//737P88stXay233HIpnzXyqlTaHEnujPJGgqtNgAABAgQIECBAgAABAgQIECDQnwUOT3JROwC/T7Jnksf6M47eCRAgQIAAAQIEOiTQ1PszOtSBlwj0UwH7M/rph9c2AQIECBAgQIAAAQIE6ixgs3+dQZUjQIAAAQIECBAgQIAAAQIECBAgQIAAAQIECBAgQIAAAQIECBAgQIAAAQIECBAgQIAAAQIECBAgQIAAAQIECBAgQIAAAQIECBAgQIAAAQIECBAgQIAAAQIECBAgQIAAAQIECBAgQIAAAQIECBAgQIAAAQIECBAgQIAAAQIECBAgQIAAAQJNKlDU5iqKVrc9HnnFFVfMiy++WM3xwgsvZOjQoXXJdeWVV2bUqFF5/fXXW+p97nOfy9SpUzN48OC61FekuQTmzJmTD37wg9X19N73vjcPPPBAVllllboELddpuV4XXOU6LddrI69Kpc2R5M4obyS42gQIECBAgAABAgQIECBAgAABAv1dYP8kP0gyYCGIx5LsluSB/g6kfwIECBAgQIAAgX8r0NT7M3w7AgTeWcD+DKuDAAECBAgQIECAAAECBOohYLN/PRTVIECAAAECBAgQIECAAAECBAgQIECAAAECBAgQIECAAAECBAgQIECAAAECBAgQIECAAAECBAgQIECAAAECBAgQIECAAAECBAgQIECAAAECBAgQIECAAAECBAgQIECAAAECBAgQIECAAAECBAgQIECAAAECBAgQIECAAAECBAgQIECAAAECzS9Q1EYsila3PZ5+tdVWy9NPP13N8dRTT+X9739/XXKNHTs25557bv75z3+21DvxxBNz0kknZeDAgXWpr0hzCbz11lvZdtttc+edd7YEW2aZZXLNNdfkc5/7XF2Cluu0XK8LrnKdluu1kVel0uZIcmeUNxJcbQIECBAgQIAAAQIECBAgQIAAAQLJLkl+kGSFhTBeSrJzkt9CIkCAAAECBAgQIPAOAk29P8NXI0DgnQXsz7A6CBAgQIAAAQIECBAgQKAeAjb710NRDQIECBAgQIAAAQIECBAgQIAAAQIECBAgQIAAAQIECBAgQIAAAQIECBAgQIAAAQIECBAgQIAAAQIECBAgQIAAAQIECBAgQIAAAQIECBAgQIAAAQIECBAgQIAAAQIECBAgQIAAAQIECBAgQIAAAQIECBAgQIAAAQIECBAgQIAAAQIECBAg0PwCRW3Eomh12+Pp11577Tz66KPVHI888kjWWmutuuTaZZddcuONN7bUqlQqufrqq/PFL36xLrUVaT6B+fPn57DDDsukSZNawg0cODCnnnpqvvGNb9QlbLlOy/W64CrXableG3mV63ahyxnljQRXmwABAgQIECBAgAABAgQIECBAgMD/L7BRkhuSfGAhkHlJdkzyC1AECBAgQIAAAQIE2hFo6v0ZvhgBAu8sYH+G1UGAAAECBAgQIECAAAEC9RCw2b8eimoQIECAAAECBAgQIECAAAECBAgQIECAAAECBAgQIECAAAECBAgQIECAAAECBAgQIECAAAECBAgQIECAAAECBAgQIECAAAECBAgQIECAAAECBAgQIECAAAECBAgQIECAAAECBAgQIECAAAECBAgQIECAAAE7cGv3AAAgAElEQVQCBAgQIECAAAECBAgQIECAAIHmFyhqIxZFq9seT/+Rj3wkM2fOrOZ44IEHsuGGG3Y7V9lnWeehhx5qqTVw4MDcd999Kedz9V2BSy65JEceeWTefvvtlib32muvXHXVVVlsscW63XS5TmvXT7m+yvXayKtSaXMkuTPKGwmuNgECBAgQIECAAAECBAgQIECAAIH/E1g2yW+StPdL5d2SXA+LAAECBAgQIECAwEICTb0/w9ciQOCdBezPsDoIECBAgAABAgQIECBAoB4CNvvXQ1ENAgQIECBAgAABAgQIECBAgAABAgQIECBAgAABAgQIECBAgAABAgQIECBAgAABAgQIECBAgAABAgQIECBAgAABAgQIECBAgAABAgQIECBAgAABAgQIECBAgAABAgQIECBAgAABAgQIECBAgAABAgQIECBAgAABAgQIECBAgAABAgQIECDQ/AJFbcSiaHXb4+mHDx+eGTNmVHPcddddGTZsWLdzvfnmm1l11VXzyiuvtNRaaqml8re//S2DBw/udm0FmlegXD/bbbddXn/99ZaQG2ywQe67774MGjSo26HLdVqu1wVXuU7L+Rp5VSptjiR3RnkjwdUmQIAAAQIECBAgQIAAAQIECBAg0FbgV0k+2Q7M/kmuBEaAAAECBAgQIECgRqCp92f4UgQIvLOA/RlWBwECBAgQIECAAAECBAjUQ8Bm/3ooqkGAAAECBAgQIECAAAECBAgQIECAAAECBAgQIECAAAECBAgQIECAAAECBAgQIECAAAECBAgQIECAAAECBAgQIECAAAECBAgQIECAAAECBAgQIECAAAECBAgQIECAAAECBAgQIECAAAECBAgQIECAAAECBAgQIECAAAECBAgQIECAAAECBJpfoKiNWBStbns8/TbbbJM77rijmmP69Okpn3X3+utf/5p111038+bNaym1xhpr5IknnuhuWeObXOCll15q+e4vv/xyS9IhQ4bk2WefzVJLLdXt5Lfffnu23Xbbap2tt9465bNGXpVKmyPJnVHeSHC1CRAgQIAAAQIECBAgQIAAAQIECLQvcHOSz7bzo0OTTIJGgAABAgQIECBA4F8CTb0/w1ciQOCdBezPsDoIECBAgAABAgQIECBAoB4CNvvXQ1ENAgQIECBAgAABAgQIECBAgAABAgQIECBAgAABAgQIECBAgAABAgQIECBAgAABAgQIECBAgAABAgQIECBAgAABAgQIECBAgAABAgQIECBAgAABAgQIECBAgAABAgQIECBAgAABAgQIECBAgAABAgQIECBAgAABAgQIECBAgAABAgQIECDQ/AJFbcSiaHXb4+l33nnn3HTTTdUcN9xwQ8pn3b1uueWWljrz589vKbXtttvmtttu625Z43uBwDrrrJNHHnmkJWmlUskTTzyR1VdfvdvJb7zxxuyyyy7VOjvttFPKZ428yvwLXc4obyS42gQIECBAgAABAgQIECBAgAABAgTeWeDiJKPa+fExSc4FR4AAAQIECBAgQCDJ60mWWSDxyiuvZPnllwdDgECTC7z66qtZYYUValPOSbJsk8cWjwABAgQIECBAgAABAgSaUMBm/yb8KCIRIECAAAECBAgQIECAAAECBAgQIECAAAECBAgQIECAAAECBAgQIECAAAECBAgQIECAAAECBAgQIECAAAECBAgQIECAAAECBAgQIECAAAECBAgQIECAAAECBAgQIECAAAECBAgQIECAAAECBAgQIECAAAECBAgQIECAAAECBAgQIECAAIEGCBS1NYui1W0DputcyX333TdTp06tDrrqqquyzz77dK7IQm/Pnz8/EyZMyLhx46o/Ofzww3PRRRd1q67BvUNgm222yR133FEN+8tf/jJbbrllt8OX67Rcrwuucp2W67WRV6XS5khyZ5Q3ElxtAgQIECBAgAABAgQIECBAgAABAv9e4Lgk49t55aQkp8IjQIAAAQIECBDo9wIPJ1l7gcKDDz6Y9ddfv9+jACDQ7AIPPfRQNthgg9qY5b/ldZs9t3wECBAgQIAAAQIECBAg0HwCNvs33zeRiAABAgQIECBAgAABAgQIECBAgAABAgQIECBAgAABAgQIECBAgAABAgQIECBAgAABAgQIECBAgAABAgQIECBAgAABAgQIECBAgAABAgQIECBAgAABAgQIECBAgAABAgQIECBAgAABAgQIECBAgAABAgQIECBAgAABAgQIECBAgAABAgQINEKgqC1aFK1uGzFfp2oeeuihmTRpUnXMJZdckvJZd65//OMf+epXv5prrrmmpcwyyyyTM888M1/72te6U9bYXiIwcuTITJ48uZp24sSJOeyww7qd/nvf+15GjRpVrVPOUz5r5FWptDmS3BnljQRXmwABAgQIECBAgAABAgQIECBAgMC7C3whybXtvHZAksvffbg3CBAgQIAAAQIE+rDAL5NsuaC/X/ziFxkxYkQfbldrBPqGwG233Zbtttuutpn/TrJV3+hOFwQIECBAgAABAgQIECCwKAVs9l+U2uYiQIAAAQIECBAgQIAAAQIECBAgQIAAAQIECBAgQIAAAQIECBAgQIAAAQIECBAgQIAAAQIECBAgQIAAAQIECBAgQIAAAQIECBAgQIAAAQIECBAgQIAAAQIECBAgQIAAAQIECBAgQIAAAQIECBAgQIAAAQIECBAgQIAAAQIECBAgQIAAAQI9J1DUTl0UrW57LtW/Zj7uuONy9tlnV3OMHz8+5bPuXC+++GKGDx+exx57rKXMKquskquvvjpbbrlld8oa20sEvvOd7+SEE07Im2++2ZJ41KhRLWts2WWX7VYHZ511VsaNG1etMXbs2JTPGnlVKm2OJHdGeSPB1SZAgAABAgQIECBAgAABAgQIECDQMYEdkvysnVc3S3JPx0p4iwABAgQIECBAoA8KXJ1krwV9TZkyJV/60pf6YJtaItC3BK644op8+ctfrm2q/Le8T9/qUjcECBAgQIAAAQIECBAgsCgEbPZfFMrmIECAAAECBAgQIECAAAECBAgQIECAAAECBAgQIECAAAECBAgQIECAAAECBAgQIECAAAECBAgQIECAAAECBAgQIECAAAECBAgQIECAAAECBAgQIECAAAECBAgQIECAAAECBAgQIECAAAECBAgQIECAAAECBAgQIECAAAECBAgQIECAAAECPS9Q1EYoila3PZ7u9NNPzwknnFDN8c1vfjPls+5cs2bNyrrrrps333yzpUz597vvvjvLLbdcd8oa20sErr/++owcOTLPP/98S+LtttsuU6ZMySqrrNKtDo4//vicccYZ1RqnnXZaymeNvCqVNkeSO6O8keBqEyBAgAABAgQIECBAgAABAgQIEOi4wF5Jrm7n9TWSzOp4GW8SIECAAAECBAj0IYHvJPn6gn7OPPPMjBs3rg+1pxUCfVNg/Pjx+cY3vlHb3LlJjumb3eqKAAECBAgQIECAAAECBBopYLN/I3XVJkCAAAECBAgQIECAAAECBAgQIECAAAECBAgQIECAAAECBAgQIECAAAECBAgQIECAAAECBAgQIECAAAECBAgQIECAAAECBAgQIECAAAECBAgQIECAAAECBAgQIECAAAECBAgQIECAAAECBAgQIECAAAECBAgQIECAAAECBAgQIECAAAECzSNQ1EYpila3PZ5y4sSJGT16dDXHYYcdlvJZd6777rsvm2yySbXEsGHDctddd3WnpLG9SOCFF17INttskwcffLAl9QorrJA777wz6623Xre6OPzww3PxxRdXa1x00UUpnzXyqlTaHEnujPJGgqtNgAABAgQIECBAgAABAgQIECBAoHMChyVZ+Bfaryd5X5I3OlfK2wQIECBAgAABAn1AYEySsxf0cdRRR+W8887rA21pgUDfFjj66KNz/vnn1zY5NsmEvt217ggQIECAAAECBAgQIECgEQI2+zdCVU0CBAgQIECAAAECBAgQIECAAAECBAgQIECAAAECBAgQIECAAAECBAgQIECAAAECBAgQIECAAAECBAgQIECAAAECBAgQIECAAAECBAgQIECAAAECBAgQIECAAAECBAgQIECAAAECBAgQIECAAAECBAgQIECAAAECBAgQIECAAAECBAgQINB8AkVtpKJoddvjaa+++urss88+1Rx77bVXymfduaZNm5Y99tijWmL33XfPj3/84+6UNLaXCYwYMSLTp0+vpr7zzjuzxRZbdKuLvffeO9dcc021xtSpU1M+a+RVqbQ5ktwZ5Y0EV5sAAQIECBAgQIAAAQIECBAgQIBA5wWOT3LaQsPuSrJ550sZQYAAAQIECBAg0MsF9kpS3fCw8cYb57777uvlLYlPoO8LfPzjH8/vf//72kbLzSD/t0Gk7xPokAABAgQIECBAgAABAgTqJGCzf50glSFAgAABAgQIECBAgAABAgQIECBAgAABAgQIECBAgAABAgQIECBAgAABAgQIECBAgAABAgQIECBAgAABAgQIECBAgAABAgQIECBAgAABAgQIECBAgAABAgQIECBAgAABAgQIECBAgAABAgQIECBAgAABAgQIECBAgAABAgQIECBAgAABAk0uUNTmK4pWtz0e/ec//3k+/elPV3Nsv/32KZ915zrrrLMybty4aonjjz8+p512WndKGtvLBPbdd99MnTq1mvq6667Lrrvu2q0udthhh9x6663VGj/72c9SPmvkVam0OZLcGeWNBFebAAECBAgQIECAAAECBAgQIECAQNcEzk4yZqGh/5HkoK6VM4oAAQIECBAgQKCXCrw3yYu12f/yl79knXXW6aXtiE2g7ws8/PDDWXfddRdudGiSl/p+9zokQIAAAQIECBAgQIAAgXoL2Oxfb1H1CBAgQIAAAQIECBAgQIAAAQIECBAgQIAAAQIECBAgQIAAAQIECBAgQIAAAQIECBAgQIAAAQIECBAgQIAAAQIECBAgQIAAAQIECBAgQIAAAQIECBAgQIAAAQIECBAgQIAAAQIECBAgQIAAAQIECBAgQIAAAQIECBAgQIAAAQIECBAgQIBAcwoUtbGKotVtjye+7777sskmm1RzbLzxximfdfWaO3duRo8encsuu6xaYvLkyTn44IO7WtK4Xihw0kkn5dRTT60mP+WUU3LiiSd2q5OPf/zj+f3vf1+tce+996Z81sirUmlzJLkzyhsJrjYBAgQIECBAgAABAgQIECBAgACBrgtcmuSghYaf/L/33+p6SSMJECBAgAABAgR6ocAvkoxYkPu8887LUUcd1QvbEJlA/xA4//zzc/TRR9c2e1uS7fpH97okQIAAAQIECBAgQIAAgXoL2Oxfb1H1CBAgQIAAAQIECBAgQIAAAQIECBAgQIAAAQIECBAgQIAAAQIECBAgQIAAAQIECBAgQIAAAQIECBAgQIAAAQIECBAgQIAAAQIECBAgQIAAAQIECBAgQIAAAQIECBAgQIAAAQIECBAgQIAAAQIECBAgQIAAAQIECBAgQIAAAQIECBAgQIBAcwoUtbGKotVtjyd+8skn84EPfKCaY7XVVsusWbO6nKsce8ABB2T69OktNZZeeulMmzYtO+ywQ5drGtj7BL7//e/nwAMPrAY/+OCDM3ny5G41svrqq+epp56q1njiiSeyxhprdKvmuw2uVNocSe6M8ndD83MCBAgQIECAAAECBAgQIECAAAECPSfwoyR7LDT9EUku7LlIZiZAgAABAgQIEFjEAsckOWfBnNtvv31+/vOfL+IIpiNAoKMC5X6iW2+9tfb1Y5N8p6PjvUeAAAECBAgQIECAAAECBGoFbPa3HggQIECAAAECBAgQIECAAAECBAgQIECAAAECBAgQIECAAAECBAgQIECAAAECBAgQIECAAAECBAgQIECAAAECBAgQIECAAAECBAgQIECAAAECBAgQIECAAAECBAgQIECAAAECBAgQIECAAAECBAgQIECAAAECBAgQIECAAAECBAgQIECAQP8QKGrbLIpWtz0u8I9//CNLL710NccSSyyRN998s8u57r777nzmM5/Jyy+/3FJj0003zZQpU7Leeut1uaaBvU/g1ltvbVkH8+fPbwm/ww475JZbbsmAAQO63MySSy6ZuXPnVse/8cYbWWqppbpcryMDK5U2R5I7o7wjcN4hQIAAAQIECBAgQIAAAQIECBAg0DMCSyT5aZKtF5p+nyRX90wksxIgQIAAAQIECCxigQ8l+VPtnK+88kqWX375RRzDdAQIvJvAq6++mhVWWGHh1z6c5M/vNtbPCRAgQIAAAQIECBAgQIBAewI2+1sXBAgQIECAAAECBAgQIECAAAECBAgQIECAAAECBAgQIECAAAECBAgQIECAAAECBAgQIECAAAECBAgQIECAAAECBAgQIECAAAECBAgQIECAAAECBAgQIECAAAECBAgQIECAAAECBAgQIECAAAECBAgQIECAAAECBAgQIECAAAECBAgQIECgfwgUtW0WRavbphBYfvnl8/e//72a5eWXX84KK6zQpWzTpk3LHnvsUR37+c9/PldccUWWWmqpLtUzqHcKPPDAA9l7773z0EMPtTSw3nrrZcqUKdl000271NArr7yS97znPdWxQ4YMyauvvtqlWp0ZVKm0OZLcGeWdAfQuAQIECBAgQIAAAQIECBAgQIAAgUUvsGqSW5J8dKGpd0hy66KPY0YCBAgQIECAAIEeELi/9n8PTpo0KYccckgPxDAlAQL/TmDy5MkZOXJk7Sv/k+Rj1AgQIECAAAECBAgQIECAQFcFbPbvqpxxBAgQIECAAAECBAgQIECAAAECBAgQIECAAAECBAgQIECAAAECBAgQIECAAAECBAgQIECAAAECBAgQIECAAAECBAgQIECAAAECBAgQIECAAAECBAgQIECAAAECBAgQIECAAAECBAgQIECAAAECBAgQIECAAAECBAgQIECAAAECBAgQIECgdwkUtXGLotVtU3Ty4Q9/OH/+85+rWR566KGst956Xco2ceLEjB49ujr2qKOOynnnndelWgb1XoFnnnkmBx98cH7yk5+0NDF06NBMmjQpu+++e5ea+uMf/5j111+/OvZDH/pQ/vSnP3WpVmcGVSptjiR3RnlnAL1LgAABAgQIECBAgAABAgQIECBAoGcEPpLkpiRr1Ew/K8mu//vn9z0TyawECBAgQIAAAQKLUOD0JN9cMN8666yTv/zlL4twelMRINARgXXXXTcPP/xw7atnJDm+I2O9Q4AAAQIECBAgQIAAAQIE2hOw2d+6IECAAAECBAgQIECAAAECBAgQIECAAAECBAgQIECAAAECBAgQIECAAAECBAgQIECAAAECBAgQIECAAAECBAgQIECAAAECBAgQIECAAAECBAgQIECAAAECBAgQIECAAAECBAgQIECAAAECBAgQIECAAAECBAgQIECAAAECBAgQIECAAAEC/UOgqG2zKFrdNoXA1ltvnV/+8pfVLLfddlu23XbbLmU77LDDcskll1THXnjhhRk9enSXahnUuwWOOeaYnHvuudUmJkyYkGOPPbZLTU2fPj0jRoyojt1qq61yxx13dKlWZwZVKm2OJHdGeWcAvUuAAAECBAgQIECAAAECBAgQIECg5wS2TnJDksE1EX6VpPxF49s9F8vMBAgQIECAAAECi0Dg/0nyWO08F1xwQb72ta8tgqlNQYBARwTK/URHHHHEwq+umeSvHRnvHQIECBAgQIAAAQIECBAg0J6Azf7WBQECBAgQIECAAAECBAgQIECAAAECBAgQIECAAAECBAgQIECAAAECBAgQIECAAAECBAgQIECAAAECBAgQIECAAAECBAgQIECAAAECBAgQIECAAAECBAgQIECAAAECBAgQIECAAAECBAgQIECAAAECBAgQIECAAAECBAgQIECAAAECBAgQ6B8CRW2bRdHqtikE9t1330ydOrWa5Yc//GH222+/LmXbaaedcvPNN1fH3nLLLdlxxx27VMug3i0wceLEjB49utrE4YcfnosuuqhLTV155ZXZf//9q2P32WefXHXVVV2q1ZlBlUqbI8mdUd4ZQO8SIECAAAECBAgQIECAAAECBAgQ6FmBzyf5r4UinJ3kuJ6NZXYCBAgQIECAAIFFIHBukqMXzPOBD3wgjz/++CKY1hQECHRE4IMf/GCeeOKJ2lfPr/0325Ea3iFAgAABAgQIECBAgAABAgsL2OxvTRAgQIAAAQIECBAgQIAAAQIECBAgQIAAAQIECBAgQIAAAQIECBAgQIAAAQIECBAgQIAAAQIECBAgQIAAAQIECBAgQIAAAQIECBAgQIAAAQIECBAgQIAAAQIECBAgQIAAAQIECBAgQIAAAQIECBAgQIAAAQIECBAgQIAAAQIECBAgQIAAgf4hUNS2WRStbptCYMyYMTnnnHOqWcaPH5/jjjuu09nmzZuXT37yk7nrrruqY++///589KMf7XQtA3q/wK233poddtih2siOO+6YW265pUuNnXXWWRk3blx17LHHHpsJEyZ0qVZnBlUqbY4kd0Z5ZwC9S4AAAQIECBAgQIAAAQIECBAgQKDnBcpffh+zUIw9kkzr+WgSECBAgAABAgQINFDg/UlmJan+N95yX8Qxxyz8Pw0bmEBpAgTaFfjOd76Tct9HzVVuplo9ydPICBAgQIAAAQIECBAgQIBAdwRs9u+OnrEECBAgQIAAAQIECBAgQIAAAQIECBAgQIAAAQIECBAgQIAAAQIECBAgQIAAAQIECBAgQIAAAQIECBAgQIAAAQIECBAgQIAAAQIECBAgQIAAAQIECBAgQIAAAQIECBAgQIAAAQIECBAgQIAAAQIECBAgQIAAAQIECBAgQIAAAQIECBAgQKD3CBS1UYui1W1TdHHeeefl61//ejXLEUccke9+97udzjZjxozst99+eeSRR1rGDh06NPfcc08+8IEPdLqWAb1f4Mknn2z17ddff/3MnDkzlUrnj/k+8sgjc8EFF1RRzj333Bx99NENR2ona+fDNzylCQgQIECAAAECBAgQIECAAAECBAgQ+DcCyyS5PclmNe/8McmIJM+SI0CAAAECBAgQ6NMC45Mct6DDlVdeObNmzcrAgQP7dNOaI9DMAvPmzcvqq6+e5557rjbmWUnGNXNu2QgQIECAAAECBAgQIECgdwjY7N87vpOUBAgQIECAAAECBAgQIECAAAECBAgQIECAAAECBAgQIECAAAECBAgQIECAAAECBAgQIECAAAECBAgQIECAAAECBAgQIECAAAECBAgQIECAAAECBAgQIECAAAECBAgQIECAAAECBAgQIECAAAECBAgQIECAAAECBAgQIECAAAECBAgQIECguwJFbYGiaHXb3dp1Gf9f//Vf+cIXvlCttfvuu+fHP/5xp2tfe+21Ofzww/PSSy+1jN1uu+1SPlthhRU6XcuA3i/w/PPPZ5111sns2bNbmlljjTVy//33d2k97LHHHpk2bVoV5T//8z+z5557NhypUmlzJLkzyhuubgICBAgQIECAAAECBAgQIECAAAECdRf4TJKfLFT1+0kOrPtMChIgQIAAAQIECDSTwNAks5IsuSDUIYcckkmTJjVTRlkI9CuBkSNHZvLkybU9v5lk9SQv9isIzRIgQIAAAQIECBAgQIBAQwRs9m8Iq6IECBAgQIAAAQIECBAgQIAAAQIECBAgQIAAAQIECBAgQIAAAQIECBAgQIAAAQIECBAgQIAAAQIECBAgQIAAAQIECBAgQIAAAQIECBAgQIAAAQIECBAgQIAAAQIECBAgQIAAAQIECBAgQIAAAQIECBAgQIAAAQIECBAgQIAAAQIECBAgQKDpBIraREXR6rYpws6YMSPDhw+vZtlkk01yzz33dDrbySefnG9961vVcePGjcspp5ySQYMGdbqWAb1fYPbs2RkxYkR1LS2//PK57rrrstVWW3W6uU033TT33ntvddxdd92VYcOGdbpOZwdUKm2OJHdGeWcRvU+AAAECBAgQIECAAAECBAgQIECgOQROS3L8QlFGJpncHPGkIECAAAECBAgQaJDAKUlOrK196aWX5qCDDmrQdMoSIPBOApdddlkOPvjghX98apKTqBEgQIAAAQIECBAgQIAAgXoI2OxfD0U1CBAgQIAAAQIECBAgQIAAAQIECBAgQIAAAQIECBAgQIAAAQIECBAgQIAAAQIECBAgQIAAAQIECBAgQIAAAQIECBAgQIAAAQIECBAgQIAAAQIECBAgQIAAAQIECBAgQIAAAQIECBAgQIAAAQIECBAgQIAAAQIECBAgQIAAAQIECBAgQIBA8wsUtRGLotVtU6R/7rnnssoqq1SzDB06NC+88EKns+2999655pprquOuuOKK7L///p2uY0DfEJg7d26OPPLITJo0qaWhQYMG5dRTT81xxx3X6QZXXHHFvPjii9Vxzz77bFZeeeVO1+nsgEqlzZHkzijvLKL3CRAgQIAAAQIECBAgQIAAAQIECDSHwMAk05N8qiZO+YvwEUkeaI6IUhAgQIAAAQIECDRI4O4kmy6oXf6363vvvTcbbrhhg6ZTlgCBhQVmzpyZTTbZJG+99Vbtj+5JshktAgQIECBAgAABAgQIECBQLwGb/eslqQ4BAgQIECBAgAABAgQIECBAgAABAgQIECBAgAABAgQIECBAgAABAgQIECBAgAABAgQIECBAgAABAgQIECBAgAABAgQIECBAgAABAgQIECBAgAABAgQIECBAgAABAgQIECBAgAABAgQIECBAgAABAgQIECBAgAABAgQIECBAgAABAgQIEGhugaI2XlG0um2a5Msss0zeeOONap7Zs2dn8ODBnco3fPjwzJgxozrmd7/7Xcpnrv4rcOGFF+bII4/MgnX/la98JT/4wQ86BfLaa69lueWWq45ZeumlM6pA3PoAACAASURBVGfOnE7V6OrLlUqbI8mdUd5VTOMIECBAgAABAgQIECBAgAABAgQI9LzANkmmLxTjxiS79Hw0CQgQIECAAAECBBoosGmSu2vrf+pTn8p///d/N3BKpQkQqBXYcsst86tf/WphlM2S3EOKAAECBAgQIECAAAECBAjUS8Bm/3pJqkOAAAECBAgQIECAAAECBAgQIECAAAECBAgQIECAAAECBAgQIECAAAECBAgQIECAAAECBAgQIECAAAECBAgQIECAAAECBAgQIECAAAECBAgQIECAAAECBAgQIECAAAECBAgQIECAAAECBAgQIECAAAECBAgQIECAAAECBAgQIECAAAECBJpboKiNVxStbpsm+QYbbJCHHnqomud//ud/stFGG3U43/z587PKKqvk+eefbxkzcODAPPfcc3nve9/b4Rpe7HsCv/nNb7L11lvn7bffbmluk002yd13351KpeNHff/hD3/IRz/60SrO+uuvnwcffHCRYLWTs+PBF0lCkxAgQIAAAQIECBAgQIAAAQIECBAg0EmBk5KcvNCY45Oc0ck6XidAgAABAgQIEOhdAqOTXFgbecyYMTn77LN7VxfSEuiFAmPHjs2ECRMWTv61JBf1wnZEJkCAAAECBAgQIECAAIEmFrDZv4k/jmgECBAgQIAAAQIECBAgQIAAAQIECBAgQIAAAQIECBAgQIAAAQIECBAgQIAAAQIECBAgQIAAAQIECBAgQIAAAQIECBAgQIAAAQIECBAgQIAAAQIECBAgQIAAAQIECBAgQIAAAQIECBAgQIAAAQIECBAgQIAAAQIECBAgQIAAAQIECBAgQKCOAkVtraJodVvHabpXauedd85NN91ULTJt2rTstttuHS763HPPZd11181rr73WMmbFFVfMrFmzssQSS3S4hhf7nsCzzz6bNddcM2+++WZLc0OHDs0zzzyTxRdfvMPNXnfdddl9992r7++000658cYbOzy+Oy9WKm2OJHdGeXdAjSVAgAABAgQIECBAgAABAgQIECDQHAI/T7J9TZTyF/cjktzeHPGkIECAAAECBAgQaJDAlCRfqq194YUXZvTo0Q2aTlkCBC666KJ87WtfWxjiiiRfpkOAAAECBAgQIECAAAECBOotYLN/vUXVI0CAAAECBAgQIECAAAECBAgQIECAAAECBAgQIECAAAECBAgQIECAAAECBAgQIECAAAECBAgQIECAAAECBAgQIECAAAECBAgQIECAAAECBAgQIECAAAECBAgQIECAAAECBAgQIECAAAECBAgQIECAAAECBAgQIECAAAECBAgQIECAAAECzSlQ1MYqila3TZP46KOPzvnnn1/NM2HChBx77LEdzjd9+vTsuOOOeeutt1rGDB8+PHfeeWcGDBjQ4Rpe7HsC8+bNy/vf//48//zzLc0NGjQos2bNykorrdThZs8555yMGTOm+v5RRx2V8847r8Pju/NipdLmSHJnlHcH1FgCBAgQIECAAAECBAgQIECAAAECzSHw/yaZnmTJmji/TTIiyT+aI6IUBAgQIECAAAECDRBYJsnvk6xTW3vSpEk55JBDGjCdkgT6t8DkyZMzcuTIhREeTrJxkjn9W0f3BAgQIECAAAECBAgQINAIAZv9G6GqJgECBAgQIECAAAECBAgQIECAAAECBAgQIECAAAECBAgQIECAAAECBAgQIECAAAECBAgQIECAAAECBAgQIECAAAECBAgQIECAAAECBAgQIECAAAECBAgQIECAAAECBAgQIECAAAECBAgQIECAAAECBAgQIECAAAECBAgQIECAAAECBAgQaD6BojZSUbS6bZq0F1xwQY488shqnlGjRuXiiy/uUL6yp3POOSfjxo3L/PnzU6lUctBBB2XSpEktf3f1b4Fhw4bl7rvvbkEo18Ovf/3rbLHFFh1GOeyww3LJJZdU3//ud7+bI444osPju/NiO+vXgu4OqLEECBAgQIAAAQIECBAgQIAAAQIEmkfguCTjF4pzbpJjmieiJAQIECBAgAABAg0QGJHkFwvXvfzyy/PlL3+5AdMpSaB/CkyZMiVf+cpX2mt+uyS39U8VXRMgQIAAAQIECBAgQIBAowVs9m+0sPoECBAgQIAAAQIECBAgQIAAAQIECBAgQIAAAQIECBAgQIAAAQIECBAgQIAAAQIECBAgQIAAAQIECBAgQIAAAQIECBAgQIAAAQIECBAgQIAAAQIECBAgQIAAAQIECBAgQIAAAQIECBAgQIAAAQIECBAgQIAAAQIECBAgQIAAAQIECBAgQKA5BIraGEXR6rY5Eib56U9/mh133LGaZ8SIEfnFL37RoXxvvfVWDjnkkEyZMqXl/UGDBmX8+PE5+uijOzTeS31bYO+9984111xTbfIHP/hBvvKVr3S46e222y633XZb9f2f/OQn+cxnPtPh8d15sVJpcyS5M8q7A2osAQIECBAgQIAAAQIECBAgQIAAgeYSuDHJTgtF2jzJXc0VUxoCBAgQIECAAIE6C3wxyf/9R+x/Fb/66quz11571Xkq5Qj0P4Fyj0i5V6Sdq/wHdm3/E9ExAQIECBAgQIAAAQIECCwqAZv9F5W0eQgQIECAAAECBAgQIECAAAECBAgQIECAAAECBAgQIECAAAECBAgQIECAAAECBAgQIECAAAECBAgQIECAAAECBAgQIECAAAECBAgQIECAAAECBAgQIECAAAECBAgQIECAAAECBAgQIECAAAECBAgQIECAAAECBAgQIECAAAECBAgQIECAQM8KFLXTF0Wr255NVjP7Y489lrXWWqv6ZPXVV8+TTz7ZoXxz5szJ5ptvnpkzZ7a8P2TIkNx6663ZbLPNOjTeS31b4PTTT88JJ5xQbfLII4/M2WefnUGDBnWo8TXWWCOzZs2qvvvo/8fenUBJWZ0JA34LGlpEETdcEYhCQBA1E3UCuO9GRdAkQmQxxgioo6IjRrQnomg0BkyMgGYTUNFEASeRqBiXiBglJooLKho2Q5RFEEV2vv+vnlCpXrAXuruq4alz6nR/9d37Ls+tPoei7jn3/ffjS1/6UqXmbumgVKrMkeTOKN9SVPMJECBAgAABAgQIECBAgAABAgQI5I/AoRHxTPq/tbNKGhsR/fOnRJUQIECAAAECBAjUkkCfiBhXOvbEiROjR48etZRSWAJbv8CkSZOiZ8+e5TWa/pu7b+sX0CEBAgQIECBAgAABAgQI5FLAZv9c6stNgAABAgQIECBAgAABAgQIECBAgAABAgQIECBAgAABAgQIECBAgAABAgQIECBAgAABAgQIECBAgAABAgQIECBAgAABAgQIECBAgAABAgQIECBAgAABAgQIECBAgAABAgQIECBAgAABAgQIECBAgAABAgQIECBAgAABAgQIECBAgAABAgTqTiDJTpUkJS7rropKZNpuu+1izZo1mZErVqyIHXfcscKZy5Yti1atWsWnn35aPHavvfaKt956K5o3b17hXAO2foGJEyfG9773vVi6dGlxs126dInHHnusUu+P9HuqWbNmGaTCwsJYvXp1naGlUmWOJHdGeZ3pS0SAAAECBAgQIECAAAECBAgQIECgTgSuj4hhpTIdExHP1Ul2SQgQIECAAAECBHIpcEFE/KJ0Ab/+9a+jf//+uaxLbgL1UuDee++N888/v7zavxsRv6yXTSmaAAECBAgQIECAAAECBOqVgM3+9Wq5FEuAAAECBAgQIECAAAECBAgQIECAAAECBAgQIECAAAECBAgQIECAAAECBAgQIECAAAECBAgQIECAAAECBAgQIECAAAECBAgQIECAAAECBAgQIECAAAECBAgQIECAAAECBAgQIECAAAECBAgQIECAAAECBAgQIECAAAECBAgQIECAAAECBKotkGTPTJISl9UOWhsTDznkkHjttdcyoV9++eU47LDDKkw1d+7caNOmTWZc+/bt46233opUynHOFeJtAwPefffdOPXUU+Pvf/97cbe77LJL8fts3333rbD7GTNmxOGHH54Zd/DBB8err75a4byaGlDOe9ibuqZwxSFAgAABAgQIECBAgAABAgQIECCQHwK7RMRLEXFAVjkPRcS5+VGeKggQIECAAAECBGpZYFBE3FU6x/XXXx/Dhg2r5dTCE9h6BIqKiuLGG2/cXENXRcSPt55udUKAAAECBAgQIECAAAEC+Spgs3++roy6CBAgQIAAAQIECBAgQIAAAQIECBAgQIAAAQIECBAgQIAAAQIECBAgQIAAAQIECBAgQIAAAQIECBAgQIAAAQIECBAgQIAAAQIECBAgQIAAAQIECBAgQIAAAQIECBAgQIAAAQIECBAgQIAAAQIECBAgQIAAAQIECBAgQIAAAQIECBAgQIBAzQok2eGSpMRlzWbawmi9evWKBx98MBPl3nvvjX79+lUY9fHHH49TTz01M+6EE06IqVOnVjjPgG1DIP2eP+yww+KVV14pbjiVSsVbb70V7du3rxBg7Nix0b9//8y4c889NyZMmFDhvJoakK611MMZ5TWFKw4BAgQIECBAgAABAgQIECBAgACB/BG4IiJGlCrnlIh4In9KVAkBAgQIECBAgEAtCpT378Ho3bt3jBs3Lho2bFiLqYUmUL8FNmzYEH379o0HHnigokYGRcToiga5T4AAAQIECBAgQIAAAQIEtkTAZv8t0TOXAAECBAgQIECAAAECBAgQIECAAAECBAgQIECAAAECBAgQIECAAAECBAgQIECAAAECBAgQIECAAAECBAgQIECAAAECBAgQIECAAAECBAgQIECAAAECBAgQIECAAAECBAgQIECAAAECBAgQIECAAAECBAgQIECAAAECBAgQIECAAAECBAjUH4Eku9QkKXGZV13ceOONUVRUlKnp6quvjltvvbXCGkeNGhUXX3xxZtxFF10UY8aMqXCeAduOwIknnhhPPfVUpuEnnngiTjrppAoBhgwZErfddltm3LBhw+L666+vcF5NDUilyhxJ7ozymsIVhwABAgQIECBAgAABAgQIECBAgED+CDSOiJcj4uCskh6NiLPyp0SVECBAgAABAgQI1KLABRHxi/LiH3HEETFu3Lho165dLaYXmkD9FHj33Xejb9++8dJLL1W2gf4RMbayg40jQIAAAQIECBAgQIAAAQJVFbDZv6pixhMgQIAAAQIECBAgQIAAAQIECBAgQIAAAQIECBAgQIAAAQIECBAgQIAAAQIECBAgQIAAAQIECBAgQIAAAQIECBAgQIAAAQIECBAgQIAAAQIECBAgQIAAAQIECBAgQIAAAQIECBAgQIAAAQIECBAgQIAAAQIECBAgQIAAAQIECBAgQIAAgfopkGSXnSQlLvOqo4kTJ8bZZ5+dqenrX/96/P73v6+wxksvvTR+9rOfZcbdfvvtceWVV1Y4z4BtR+Diiy+OUaNGZRpOv1/Sr1X0OP300+Oxxx7LDHvkkUeiZ8+eFU2rsfupVJkjyZ1RXmO6AhEgQIAAAQIECBAgQIAAAQIECBDIK4ELI+KeUhWdFRGP5lWViiFAgAABAgQIEKhpgfMiYvwXBd1tt91i3Lhxceqpp9Z0bvEI1FuBxx9/PPr06RNLliwp0cNee+0V48ePj5UrV0b37t3L6++bEfHbetu4wgkQIECAAAECBAgQIEAgrwVs9s/r5VEcAQIECBAgQIAAAQIECBAgQIAAAQIECBAgQIAAAQIECBAgQIAAAQIECBAgQIAAAQIECBAgQIAAAQIECBAgQIAAAQIECBAgQIAAAQIECBAgQIAAAQIECBAgQIAAAQIECBAgQIAAAQIECBAgQIAAAQIECBAgQIAAAQIECBAgQIAAAQIECBCoMYEkO1KSlLissSQ1Eejdd9+NL3/5y5lQrVq1irlz535h6IULF0a/fv3iqaeeKh7XokWLuOeee6J79+41UZIYW4nAT37yk7j88ssz3aR/HzlyZIXdtW7dOubNm5cZ984770S7du0qnFdTA1KpMkeSO6O8pnDFIUCAAAECBAgQIECAAAECBAgQIJB/AtMiomtWWU9ExCn5V6aKCBAgQIAAAQIEakjgmxHxUOlY7du3j7fffrtMimuvvTaGDx9eQ6mFIVB/BYYOHRo333xzmQa6desW48aNizZt2hTfe/DBB6NXr17lNfr1iJhSfwVUToAAAQIECBAgQIAAAQL5KmCzf76ujLoIECBAgAABAgQIECBAgAABAgQIECBAgAABAgQIECBAgAABAgQIECBAgAABAgQIECBAgAABAgQIECBAgAABAgQIECBAgAABAgQIECBAgAABAgQIECBAgAABAgQIECBAgAABAgQIECBAgAABAgQIECBAgAABAgQIECBAgAABAgQIECBAgEDNCiTZ4ZKkxGXNZqqBaDvssEOsXLkyE2nJkiWx6667bjby66+/Ht27d485c+YUjznwwAPjN7/5TXTs2LEGqhFiaxF45JFH4pxzzsm007Nnz7j77rtjt91222yLS5cuLXG/adOm8dlnn9UpSSpV5khyZ5TX6QpIRoAAAQIECBAgQIAAAQIECBAgQKBOBXpFxAOlMp4bEQ/VaRWSESBAgAABAgQI1IXA8RHxVOlEY8eOjb59+0b//v0j/Xvpx1e/+tUYMWJEHHnkkXVRoxwE8krg+eefj8GDB8df/vKXMnX169cv7r333jKv//KXv4zvfve7pV9fFxEnRcSzedWgYggQIECAAAECBAgQIECg3gvY7F/vl1ADBAgQIECAAAECBAgQIECAAAECBAgQIECAAAECBAgQIECAAAECBAgQIECAAAECBAgQIECAAAECBAgQIECAAAECBAgQIECAAAECBAgQIECAAAECBAgQIECAAAECBAgQIECAAAECBAgQIECAAAECBAgQIECAAAECBAgQIECAAAECBAgQIECgUgJJ9qgkKXFZqQB1OahLly7x4osvZlL+8Y9/jOOOO26zJaTvn3DCCZn7J598cjz++ON1WbJc9UDglVdeiW984xsxZ86c4moPPvjguO+++6JTp06brf7pp5+O448/PnP/a1/7WkyfPr1Ou02lyhxJ7ozyOl0ByQgQIECAAAECBAgQIECAAAECBAjUuUD6P7hPzsr6XEQcU+dVSEiAAAECBAgQIFCbAk0j4m8R0TY7yT333BMXXnhh5qUbb7wxioqKyq3juuuui/R9DwLbisD1118fN910U7ntDhs2LNL3N/e4884747/+679K354dEYdGxMptxVCfBAgQIECAAAECBAgQIFD7Ajb7176xDAQIECBAgAABAgQIECBAgAABAgQIECBAgAABAgQIECBAgAABAgQIECBAgAABAgQIECBAgAABAgQIECBAgAABAgQIECBAgAABAgQIECBAgAABAgQIECBAgAABAgQIECBAgAABAgQIECBAgAABAgQIECBAgAABAgQIECBAgAABAgQIECBAIB8EkuwikqTEZT7UV6KGgQMHxpgxYzKvjRgxIq644orN1vnggw9Gr169Mvf79+8fv/71r/OuLwXlVuCDDz6I73znOzF16tTiQho0aBBTpkyJk08+ebOFjRw5MgYPHpy5P2DAgBg9enSdNpJKlTmS3BnldboCkhEgQIAAAQIECBAgQIAAAQIECBCoc4EzIuJ/S2XtHxFj67wSCQkQIECAAAECBGpLYFxE9MkO/rOf/SwuvvjiMvkmTZpU/L313Llzy9w77LDDIr2nolu3brVVp7gEci4wbdq04r+BGTNmlKmldevWxX8DPXr0qLDOW2+9Na655prS49Kfs9KftzwIECBAgAABAgQIECBAgECNCNjsXyOMghAgQIAAAQIECBAgQIAAAQIECBAgQIAAAQIECBAgQIAAAQIECBAgQIAAAQIECBAgQIAAAQIECBAgQIAAAQIECBAgQIAAAQIECBAgQIAAAQIECBAgQIAAAQIECBAgQIAAAQIECBAgQIAAAQIECBAgQIAAAQIECBAgQIAAAQIECBAgQIAAgbwXSLIrTJISl3lX/N133x0DBgzI1NWnT58YN27cZuu8+eabY+jQoZn7N910U4nrvGtQQTkT+N73vhc///nPM/l/9atfxfnnn7/Zevr27Rvjx4/P3B8zZkxcdNFFdVp/KlXmSHJnlNfpCkhGgAABAgQIECBAgAABAgQIECBAICcCD0fE2VmZX4qI/8xJJZISIECAAAECBAjUtMDFEfGz7KBXXXVV/OhHP9psnpUrV8bgwYPjnnvuKXdMes9E+tmkSZOarlU8AjkTWLVqVQwfPrz4Wd4jvQdk5MiRsf3221e6xquvvrq8v7XvRcS/N5NUOpqBBAgQIECAAAECBAgQIECgrIDN/t4VBAgQIECAAAECBAgQIECAAAECBAgQIECAAAECBAgQIECAAAECBAgQIECAAAECBAgQIECAAAECBAgQIECAAAECBAgQIECAAAECBAgQIECAAAECBAgQIECAAAECBAgQIECAAAECBAgQIECAAAECBAgQIECAAAECBAgQIECAAAECBAgQIEBg2xBIsttMkhKXeScwY8aMOPzwwzN1dezYMd54443N1nneeefF/fffn7n/8MMPx9lnn513fSko9wK33nprXHPNNZlC/ud//id+8IMfbLawTp06xZtvvpm5//LLL8dhhx1Wp42kUmWOJHdGeZ2ugGQECBAgQIAAAQIECBAgQIAAAQIEciJwbEQ8XSpz34gYn5NqJCVAgAABAgQIEKgpga9GxIzsYEceeWT86U9/qlT8Rx55JK688sqYN29emfF77LFHDB06NC699NJKxTKIQD4L3HnnnTF8+PD46KOPypTZqlWr+PGPf1ztvUFdu3aN6dOnZ8ddGxGHRsRb+WyiNgIECBAgQIAAAQIECBCoHwI2+9ePdVIlAQIECBAgQIAAAQIECBAgQIAAAQIECBAgQIAAAQIECBAgQIAAAQIECBAgQIAAAQIECBAgQIAAAQIECBAgQIAAAQIECBAgQIAAAQIECBAgQIAAAQIECBAgQIAAAQIECBAgQIAAAQIECBAgQIAAAQIECBAgQIAAAQIECBAgQIAAAQIECBDYUoEkO0CSlLjc0tg1Pn/Dhg3RuHHj2LhxYyb2ihUrYscddyw310knnRRTp07N3HvmmWfimGOOqfG6BKz/Ao888kicc845mUZ69OgREydOLLexTz/9NJo1a5a516BBg1i7dm00bNiwTiFSqTJHkjujvE5XQDICBAgQIECAAAECBAgQIECAAAECORO4NyL6ZWV/JCL+/R+cOStLYgIECBAgQIAAgS0QmBERX900P7034pVXXolOnTpVOuRnn30WgwcPjp///OflzjnooINi6NCh8a1vfavSMQ0kkC8CDz30UAwfPjxef/31cku68MILY8SIEbHDDjtUu+RXX301Dj300NLzn4mI46od1EQCBAgQIECAAAECBAgQIPAvAZv9vRUIECBAgAABAgQIECBAgAABAgQIECBAgAABAgQIECBAgAABAgQIECBAgAABAgQIECBAgAABAgQIECBAgAABAgQIECBAgAABAgQIECBAgAABAgQIECBAgAABAgQIECBAgAABAgQIECBAgAABAgQIECBAgAABAgQIECBAgAABAgQIECBAgMC2IZBkt5kkJS7zUuCII46Il19+OVPb008/Hccee2yZWt9///0444wzYtasWcX39t1333j88cejY8eOedmXonIrMGPGjDj88MMzRXTp0iVeeOGFcot65pln4rjjjsvcS8976aWX6ryBVKrMkeTOKK/zVZCQAAECBAgQIECAAAECBAgQIECAQE4EDouIf/9HecT6iGgfEe/npBpJCRAgQIAAAQIEtlRgWERcnx3kF7/4RVxwwQXVivvwww/H4MGDY8GCBeXOP+GEE2Lo0KFxzDHHVCu+SQTqUuDZZ5+N4cOHx1NPPVVu2pYtW8aIESPinHPOqZGy7rrrrrjkkktKx7oxIopqJIEgBAgQIECAAAECBAgQILDNCtjsv80uvcYJECBAgAABAgQIECBAgAABAgQIECBAgAABAgQIECBAgAABAgQIECBAgAABAgQIECBAgAABAgQIECBAgAABAgQIECBAgAABAgQIECBAgAABAgQIECBAgAABAgQIECBAgAABAgQIECBAgAABAgQIECBAgAABAgQIECBAgAABAgQIECBAYBsTSLL7TZISl3lJcfHFF8eoUaMytd16661x9dVXl6l14sSJMWDAgFi8eHHxvVNOOSV+9atfxV577ZWXfSkqtwLvv/9+HHTQQbFq1ariQjp06BDPPfdc7L777mUKu+2222LIkCGZ1wcNGhR33XVXnTeQSpU5ktwZ5XW+ChISIECAAAECBAgQIECAAAECBAgQyJnAlIg4NSv7lRExImfVSEyAAAECBAgQIFBdgd0iYkFEbLcpwIUXXhj33HNPdeMVz9uwYUPcdNNNMXz48Fi3bl25sXr37h1XXXVVHHrooVuUy2QCtSHwt7/9LW6//fZ44IEHyg3fqFGjGDp0aFx33XXRsGHDGi0h/bcxYcKE7JirI6JlRCyp0USCESBAgAABAgQIECBAgMA2JWCz/za13JolQIAAAQIECBAgQIAAAQIECBAgQIAAAQIECBAgQIAAAQIECBAgQIAAAQIECBAgQIAAAQIECBAgQIAAAQIECBAgQIAAAQIECBAgQIAAAQIECBAgQIAAAQIECBAgQIAAAQIECBAgQIAAAQIECBAgQIAAAQIECBAgQIAAAQIECBAgQIAAgW1YIMnuPUlKXOYly9ixY6N///6Z2s4+++x4+OGHy9T6ox/9KK6++urM65deemn85Cc/iVTKMc55ubA5LmrRokVx9NFHx9tvv11cyd577x3p99oJJ5xQprJzzjknHnnkkczr9957b/Tr16/OOyjnvezNXeerICEBAgQIECBAgAABv6MfAwAAIABJREFUAgQIECBAgACBnAlcGhE/zcr+p4g4OmfVSEyAAAECBAgQIFBdgVsjIrO5Yc8994wFCxZEQUFBdeOVmLdw4cIYPnx4jBo1arPxzjrrrBg4cGCcdNJJNZJTEAJbIvDkk0/G6NGjY/LkyZsNM2jQoBg6dGjx3o7aeCxbtiw6duwY//znP7PD3xIR19ZGPjEJECBAgAABAgQIECBAYNsQsNl/21hnXRIgQIAAAQIECBAgQIAAAQIECBAgQIAAAQIECBAgQIAAAQIECBAgQIAAAQIECBAgQIAAAQIECBAgQIAAAQIECBAgQIAAAQIECBAgQIAAAQIECBAgQIAAAQIECBAgQIAAAQIECBAgQIAAAQIECBAgQIAAAQIECBAgQIAAAQIECBAgQIAAgSSbIElKXOalzttvvx0dOnTI1LbvvvvGggULytT63e9+N375y19mXr/nnnviwgsvzMueFJV7gVWrVsVll10WP//5z4uLadq0afz4xz+Oiy66qExxLVu2jA8++CDz+qxZs6J9+/Z13kQqVeZIcmeU1/kqSEiAAAECBAgQIECAAAECBAgQIEAgZwIHRMTsUtm/FhF/zllFEhMgQIAAAQIECFRVYJ+ISG94yHzXm/6eevDgwVWNU+H4V199NYYPHx4PP/zwZsd26dIlBg0aFN/+9rcrjGcAgZoWuP/++2PUqFExffr0zYY+++yzY+jQoXHooYfWdPoy8dJ/i1dddVX262sjYt+IWFzrySUgQIAAAQIECBAgQIAAga1SwGb/rXJZNUWAAAECBAgQIECAAAECBAgQIECAAAECBAgQIECAAAECBAgQIECAAAECBAgQIECAAAECBAgQIECAAAECBAgQIECAAAECBAgQIECAAAECBAgQIECAAAECBAgQIECAAAECBAgQIECAAAECBAgQIECAAAECBAgQIECAAAECBAgQIECAAAECBMoIJNmvJEmJy7zl2mOPPWLRokWZ+t57773Yf//9S9R7+OGHx4wZMzKvTZ06NU444YS87UlhuRXYuHFj/PSnP40rrrgiU8igQYPirrvuKlHY+++/HwcccEDmtRYtWsRHH32Uk+JTqTJHkjujPCcrISkBAgQIECBAgAABAgQIECBAgACBnAlMiYhTs7L/MCK+n7NqJCZAgAABAgQIEKiqwB0RcdmmSa1atYq5c+dWNUaVxj/xxBMxfPjweP755zc7r23btpH+vnzgwIFRWFhYpfgGE6iKwJo1a2L06NExatSomD179manHnnkkTF06NA4+eSTqxJ+i8fus88+sXDhwuw4PnNtsaoABAgQIECAAAECBAgQ2HYFbPbfdtde5wQIECBAgAABAgQIECBAgAABAgQIECBAgAABAgQIECBAgAABAgQIECBAgAABAgQIECBAgAABAgQIECBAgAABAgQIECBAgAABAgQIECBAgAABAgQIECBAgAABAgQIECBAgAABAgQIECBAgAABAgQIECBAgAABAgQIECBAgAABAgQIECCwbQkk2e0mSYnLvJU466yz4tFHH83UN27cuOjTp0/mOt3H/vvvH3PmzCl+LZVKxfvvvx9t2rTJ254UlnuBp556Kk466aTY9HdwzDHHxDPPPFOisPHjx0ffvn0zr3Xv3j0mT56ck+LT7+tSD2eU52QlJCVAgAABAgQIECBAgAABAgQIECCQM4FLI+KnWdlnRcSBOatGYgIECBAgQIAAgaoIpDcw/D17wp133hmXXHJJVWJUe+xDDz0Uo0ePjueee26zMZo3bx4DBgyIXr16RefOnaudy0QCpQVmzpwZEyZMiDFjxsTy5cs3C3T00UfHwIED41vf+lZOEEeMGBFXXnlldu51EbFvRCzKSUGSEiBAgAABAgQIECBAgEC9FrDZv14vn+IJECBAgAABAgQIECBAgAABAgQIECBAgAABAgQIECBAgAABAgQIECBAgAABAgQIECBAgAABAgQIECBAgAABAgQIECBAgAABAgQIECBAgAABAgQIECBAgAABAgQIECBAgAABAgQIECBAgAABAgQIECBAgAABAgQIECBAgAABAgQIECBAgEClBZLskUlS4rLSQep64G233RZDhgzJpL3oootizJgxmetFixZF586d46OPPip+rXnz5jF37tzYaaed6rpU+eqRwLx58+KAAw6I9evXF1fdqlWr4vdN9mPAgAFx9913Z1669dZb4+qrr85Jl6lUmSPJnVGek5WQlAABAgQIECBAgAABAgQIECBAgEDOBA6IiNmlsp8ZEb/LWUUSEyBAgAABAgQIVFbg5oj4/qbBbdu2jXfffbeyc2ts3DPPPBOjRo2Khx9++AtjduvWLXr16hW9e/cu3oPhQaCqAsuXL48HHnggJkyYENOmTfvC6eecc04MHDgwjjvuuKqmqfHxLVu2jA8++CA77i0RcW2NJxKQAAECBAgQIECAAAECBLZ6AZv9t/ol1iABAgQIECBAgAABAgQIECBAgAABAgQIECBAgAABAgQIECBAgAABAgQIECBAgAABAgQIECBAgAABAgQIECBAgAABAgQIECBAgAABAgQIECBAgAABAgQIECBAgAABAgQIECBAgAABAgQIECBAgAABAgQIECBAgAABAgQIECBAgAABAgQIECgWSLIdkqTEZd4SvfDCC9GtW7dMfR07dow33ngjc/3ss8/GWWedFZ988knxawcffHC8+OKL0aRJk7ztSWG5F1i1alXsvffesXz58uJimjZtGgsXLoxmzZpliuvUqVO8+eabmetp06ZF165dc1J8KlXmSHJnlOdkJSQlQIAAAQIECBAgQIAAAQIECBAgkFOBKRFxalYFv4iIC3NakeQECBAgQIAAAQKVEXg1vZ1h08B77rknLrwwd/+MS++5GDVqVIwePbrC2nv16hW9e/eO008/vcKxBhD43e9+FxMmTCh+VvQYOHBgDBo0KNJ7M/LlMXLkyBg8eHB2Oa9HROd8qU8dBAgQIECAAAECBAgQIFB/BGz2rz9rpVICBAgQIECAAAECBAgQIECAAAECBAgQIECAAAECBAgQIECAAAECBAgQIECAAAECBAgQIECAAAECBAgQIECAAAECBAgQIECAAAECBAgQIECAAAECBAgQIECAAAECBAgQIECAAAECBAgQIECAAAECBAgQIECAAAECBAgQIECAAAECBAgQILAlAkn25CQpcbklcWt97vbbbx+rVq3K5Fm4cGHstddexdcjRoyIa665JtatW1d83b9///jFL34RDRs2rPW6JKi/Ahs3boyDDz443njjjeImCgsL48UXX4xDDz20+Pqf//xn7L333pkGmzRpEp9//nnOGk6lyhxJ7ozynK2GxAQIECBAgAABAgQIECBAgAABAgRyJnBpRPw0K/viiOgQEUtzVpHEBAgQIECAAAECFQl8OSLezh60bNmyaN68eUXzav3+Rx99FKNGjYrRo0fH4sXpf1pu/tGyZcvo1atX9O7du/i7dg8CmwRee+21eOCBB2LChAmxYMGCL4TZfffdY+DAgTFo0KDYY4898g7xk08+Ke9vs31EvJN3xSqIAAECBAgQIECAAAECBPJawGb/vF4exREgQIAAAQIECBAgQIAAAQIECBAgQIAAAQIECBAgQIAAAQIECBAgQIAAAQIECBAgQIAAAQIECBAgQIAAAQIECBAgQIAAAQIECBAgQIAAAQIECBAgQIAAAQIECBAgQIAAAQIECBAgQIAAAQIECBAgQIAAAQIECBAgQIAAAQIECBAgQIAAgRoTSLIjJUmJyxpLUhuBTjnllHjiiScyoSdMmBDnnntupHu44IIL4te//nXxvYKCgvjRj34Ul112WaRSjnCujbXYWmKm3zs9e/aMyZMnF7fUoEGDGDduXHz7298uvn7wwQejV69emXZPPvnkePzxx3PWfjnvZ2/wnK2GxAQIECBAgAABAgQIECBAgAABAgRyJnBARMwulf07EfF//0nuQYAAAQIECBAgkI8CgyPix5sKO/HEE+PJJ5/Mqzo3btxY/H15ei9GZWrr0KFDnHbaacXP4447Lq96UUzdCDz99NMxZcqU4uesWbMqTHrSSSdF7969o0+fPsX7M/L5ka516tSp2SVeERF35HPNaiNAgAABAgQIECBAgACB/BOw2T//1kRFBAgQIECAAAECBAgQIECAAAECBAgQIECAAAECBAgQIECAAAECBAgQIECAAAECBAgQIECAAAECBAgQIECAAAECBAgQIECAAAECBAgQIECAAAECBAgQIECAAAECBAgQIECAAAECBAgQIECAAAECBAgQIECAAAECBAgQIECAAAECBAgQIECgNgSS7KBJUuKyNvLVWMxbbrklrr322ky8AQMGxOjRo2PDhg1x5JFHxosvvlh8r0mTJvGHP/whjj766BrLLdDWK3D99ddH+r2Vfh+lH1deeWX88Ic/jIKCghg4cGCMGTMm0/zNN98c3//+93OGkUqVOZLcGeU5Ww2JCRAgQIAAAQIECBAgQIAAAQIECORUYEpEnJpVwaMRcVZOK5KcAAECBAgQIEDgiwSeiojjNw2444474rLLLstbsffeey8mTJhQ/Jw1a1aFde66665x2mmnZZ7NmjWrcI4B9U9gxYoVMWXKlMxz6dKlFTbRoUOH6NWrV/Tu3Tv233//Csfny4CRI0fG4MGDs8t5MiJOzpf61EGAAAECBAgQIECAAAEC9UPAZv/6sU6qJECAAAECBAgQIECAAAECBAgQIECAAAECBAgQIECAAAECBAgQIECAAAECBAgQIECAAAECBAgQIECAAAECBAgQIECAAAECBAgQIECAAAECBAgQIECAAAECBAgQIECAAAECBAgQIECAAAECBAgQIECAAAECBAgQIECAAAECBAgQIECAAAECWyqQZAdIkhKXWxq7VudPnz49unbtmsnRvn37mDVrVqxZsyZat24dH374YfG9Zs2axbvvvht77LFHrdYj+NYhMHny5OjTp0989tlnxQ0de+yx8bvf/S6aNm0aHTp0iLfffjvT6AsvvBBdunTJWeOpVJkjyZ1RnrPVkJgAAQIECBAgQIAAAQIECBAgQIBATgUujYiflqpg74j4Z06rkpwAAQIECBAgQKA8gV0jYkn2jfSehrZt29YLrWeeeSYmTJhQ/Nz0vXpFhZ988slx2mmnxamnnlpv+qyop231/uzZs+MPf/hDTJkyJZ544olKMeywww7Rq1ev4md6D0Z9fKT3iqT3jJR6NIuIT+tjP2omQIAAAQIECBAgQIAAgdwI2OyfG3dZCRAgQIAAAQIECBAgQIAAAQIECBAgQIAAAQIECBAgQIAAAQIECBAgQIAAAQIECBAgQIAAAQIECBAgQIAAAQIECBAgQIAAAQIECBAgQIAAAQIECBAgQIAAAQIECBAgQIAAAQIECBAgQIAAAQIECBAgQIAAAQIECBAgQIAAAQIECBAgQIBAXQsk2QmTpMRlXddS5Xw777xzLF++PDPvvffeix122CH23nvv2LhxY/Hru+22W3z44YfRsGHDKsc3YdsTmD9/fhxxxBHF75n0I/1eeuONN+Ljjz+OAw44IAPSvHnzWLZsWU6BUqkyR5I7ozynKyI5AQIECBAgQIAAAQIECBAgQIAAgZwJpP/zcnap7GdExO9zVpHEBAgQIECAAAECmxP4VkQ8uOnmoYceGn/961/rnda6detiwoQJ8Zvf/CamTJkSld1vst9++0W3bt2ia9euxT87d+5c73rflgqeOXNmvPDCCzFt2rTiZ3pPRWUe6f0Mp512Wnzzm9+M3r17R0FBQWWm5fWYTp06xZtvvpldY/pv+Td5XbTiCBAgQIAAAQIECBAgQCCvBGz2z6vlUAwBAgQIECBAgAABAgQIECBAgAABAgQIECBAgAABAgQIECBAgAABAgQIECBAgAABAgQIECBAgAABAgQIECBAgAABAgQIECBAgAABAgQIECBAgAABAgQIECBAgAABAgQIECBAgAABAgQIECBAgAABAgQIECBAgAABAgQIECBAgAABAgQIEKg1gSQ7cpKUuKy1pDUV+Oyzz46JEydmwt19991x0EEHRZcuXTKvHXHEEfHnP/+5plKKs5ULrF+/Pjp06BDvvfdecacFBQXxwQcfxKOPPhoXXXRRpvuePXvGI488klONVKrMkeTOKM/pikhOgAABAgQIECBAgAABAgQIECBAIKcCUyLi1KwKbvj/v/8gpxVJToAAAQIECBAgUJ7AVRHxo003LrvssrjjjjvqtdTnn38ejz32WEyZMqX4uWjRokr3s/vuu0e3bt2ia9euxT/Tezw8cifw8ssvx7Rp0zLPxYsXV7qYFi1axGmnnRZf//rXi39uv/32lZ5bHwZeeeWVMWLEiOxSr4mIW+tD7WokQIAAAQIECBAgQIAAgfwQsNk/P9ZBFQQIECBAgAABAgQIECBAgAABAgQIECBAgAABAgQIECBAgAABAgQIECBAgAABAgQIECBAgAABAgQIECBAgAABAgQIECBAgAABAgQIECBAgAABAgQIECBAgAABAgQIECBAgAABAgQIECBAgAABAgQIECBAgAABAgQIECBAgAABAgQIECBAoLYFkuwESVLisrZzb3H80aNHx6BBgzJxvvGNb8Rpp50W559/fua18847L8aPH7/FuQTYdgS6desWL7zwQqbhv/71r3HLLbfEb3/728xro0aNioEDB+YUJZUqcyS5M8pzuiKSEyBAgAABAgQIECBAgAABAgQIEMipwFUR8aOsCn4XEWfmtCLJCRAgQIAAAQIEyhMYERFXbLrxwx/+MIYMGbJVST333HNx8+jfxQvP/iFWfvRWlXrbYYcdIv2d/SGHHBKdO3cufnbs2LFKMQyunMCbb74ZM2fOLH6++uqrMW3atPjss88qN/lfo5rucWCceNJpcfkFp8fRRx9dpbn1bfDtt98e//3f/51d9k8i4vL61od6CRAgQIAAAQIECBAgQCB3Ajb7585eZgIECBAgQIAAAQIECBAgQIAAAQIECBAgQIAAAQIECBAgQIAAAQIECBAgQIAAAQIECBAgQIAAAQIECBAgQIAAAQIECBAgQIAAAQIECBAgQIAAAQIECBAgQIAAAQIECBAgQIAAAQIECBAgQIAAAQIECBAgQIAAAQIECBAgQIAAAQIECBAgUJcCSXayJClxWZd1VCvX7Nmzo127dpm5zZs3j+9973tx2223ZV674YYboqioqFrxTdo2Bc4777y4//77M82PHz8+Lr300li+fHnmtXfffTfatm2bU6BUqsyR5M4oz+mKSE6AAAECBAgQIECAAAECBAgQIEAgpwInRMTUrAoWRsQ+Oa1IcgIECBAgQIAAgfIEJkTEuZtujBs3Lvr06bNVSo1+am2MfeyNWPr24/Hx7Kdi+bwXY+P61VXutbCwMDp37lzmucsuu1Q51rY4YenSpTFz5sx4/fXXi39ueq5Zs6bKHA0Ktovmrb4Wu7Q9IXb98skxtO/BccZXCqocpz5OSO8jSe8nyXr8JiK+VR97UTMBAgQIECBAgAABAgQI5EbAZv/cuMtKgAABAgQIECBAgAABAgQIECBAgAABAgQIECBAgAABAgQIECBAgAABAgQIECBAgAABAgQIECBAgAABAgQIECBAgAABAgQIECBAgAABAgQIECBAgAABAgQIECBAgAABAgQIECBAgAABAgQIECBAgAABAgQIECBAgAABAgQIECBAgAABAgTqWiDJTpgkJS7rupZq5evYsWO89dZbmbmHHXZYzJgxo/h6t912i7vvvjt69uxZrdgmbZsCN954YxQVFWWaP++88+K+++7LXB944IHx5ptv5hwnlSpzJLkzynO+KgogQIAAAQIECBAgQIAAAQIECBAgkDOBXSLio4goyKrg4IiYmbOKJCZAgAABAgQIEChP4LmIOGrTjaeeeiqOP/74rVbqZ0+uiUl/WZ/p75P5L8XyudPjk3kvxvJ502P9quXV7r1169bRuXPn+NKXvhTp39PPNm3aFP9s1qxZtePWx4mffvppzJkzJ+bOnZv5+fe//z1mzpxZ/Fp1HwVNmkfzVl+LnVp9LZq36hI7tfrPTKirTmscpx7SqLqh6928p59+uvTf6vPZf8v1riEFEyBAgAABAgQIECBAgECdC9jsX+fkEhIgQIAAAQIECBAgQIAAAQIECBAgQIAAAQIECBAgQIAAAQIECBAgQIAAAQIECBAgQIAAAQIECBAgQIAAAQIECBAgQIAAAQIECBAgQIAAAQIECBAgQIAAAQIECBAgQIAAAQIECBAgQIAAAQIECBAgQIAAAQIECBAgQIAAAQIECBAgQIAAgZwIJNlZk6TEZU4KqmrSwYMHx8iRIzPTmjRpEqtWrSq+btu2bTz44IPxla98paphjd+GBcaOHRsXXnhhrFu3rlihQ4cOMWvWrIzIFVdcESNGjMi5UCpV5khyZ5TnfFUUQIAAAQIECBAgQIAAAQIECBAgQCCnAjMi4qtZFVwYEb/IaUWSEyBAgAABAgQIlBZ4N72dYdOLb775Zhx44IFbtdJPn1gbj77yf9+/l358uvDV+GTen2P5vOnxybwXY82Kf9aIRYsWLaJ169bFzzZt2hQ/07/vs88+seuuuxY/GzduXCO5ajvI2rVrY+nSpcXPf/zjHzF37tyYM2dOiZ+LFi2qkTIKm+0VO+33n9G8dZfYqdXXYse9Dyk37jVnFsaJnQpqJGd9CZLeN1Lqb/W97L/l+tKHOgkQIECAAAECBAgQIEAgdwI2++fOXmYCBAgQIECAAAECBAgQIECAAAECBAgQIECAAAECBAgQIECAAAECBAgQIECAAAECBAgQIECAAAECBAgQIECAAAECBAgQIECAAAECBAgQIECAAAECBAgQIECAAAECBAgQIECAAAECBAgQIECAAAECBAgQIECAAAECBAgQIECAAAECBAgQIFCXAkl2siQpcVmXdVQ719SpU+Okk04qd36XLl3i2WefjUaNGlU7vonbnsDzzz8f/fr1izlz5hQ336RJk1i1alUG4sknn4wTTzwx5zCpVJkjyZ1RnvNVUQABAgQIECBAgAABAgQIECBAgACBnAr8PCK+m1XBPRFxUU4rkpwAAQIECBAgQKC0wGcR0XTTi8uWLYvmzZtv9Uoj/7A2fv+3dRX2uXLxO/HpwlejdcNZsXHZGzFz5sxYuHBhhfOqM2CnnXaKXXfdNXbbbbfin+X93rRp02jcuHHxs7CwsMKf6TrWrFkTa9eu3ezP7HsrV66MJUuWxNKlS4uf5f3+ySefVKe9Cufsvffe0bZ95/i40YGxYaeOsePeh0TT3b9c4bzrziqMYw8sqHDc1jZg+fLlsfPOO2e3tTIidtja+tQPAQIECBAgQIAAAQIECNSegM3+tWcrMgECBAgQIECAAAECBAgQIECAAAECBAgQIECAAAECBAgQIECAAAECBAgQIECAAAECBAgQIECAAAECBAgQIECAAAECBAgQIECAAAECBAgQIECAAAECBAgQIECAAAECBAgQIECAAAECBAgQIECAAAECBAgQIECAAAECBAgQIECAAAECBAgQyCeBJLuYJClxmU91fmEtO+20U6xYsaLMmO7du8fkyZPrTR8KzQ+B5cuXxxlnnBHTpk0rU1CzZs3ik08+yYtCU6kyR5I7ozwvVkYRBAgQIECAAAECBAgQIECAAAECBHImcElE3JmV/ZWI+GrOqpGYAAECBAgQIECgtMD2EbEy+8VVq1bFdtttt01I3f7YmvjDa+sr1Wvfbo2i31GNi8d++OGHMXPmzDLP+rrHpVIANTgovbegc+fOZZ577rlncZZ5S5IYNml1zF28sVJZi3oUxtEdCio1dmsalN6XlN6fVOrRICLq52arrWlx9EKAAAECBAgQIECAAIF6ImCzfz1ZKGUSIECAAAECBAgQIECAAAECBAgQIECAAAECBAgQIECAAAECBAgQIECAAAECBAgQIECAAAECBAgQIECAAAECBAgQIECAAAECBAgQIECAAAECBAgQIECAAAECBAgQIECAAAECBAgQIECAAAECBAgQIECAAAECBAgQIECAAAECBAgQIECAAIEtFEiy5ydJicstDF1303v37h0TJkwok/Ciiy6KMWPG1F0hMm01Aueee2489NBDZfrp1atXPPDAA3nRZypV5khyZ5TnxcooggABAgQIECBAgAABAgQIECBAgEDOBI6IiD+Xyr59RKzKWUUSEyBAgAABAgQIZAu0iIiPsl+YP39+tGzZcptRuu33a+KJmesr1W/fbo2i31GNyx27YcOGmDlzZrzzzjsxd+7cmDNnTomf69atq1SOrWVQo0aNonXr1tGmTZvi56bf27VrF507d46GDRt+YavzliQxbNLqmLt4Y6VIinoUxtEdCio1dmsZ9PLLL8cRR6Q/cpV42KextSywPggQIECAAAECBAgQIFAHAj5E1gGyFAQIECBAgAABAgQIECBAgAABAgQIECBAgAABAgQIECBAgAABAgQIECBAgAABAgQIECBAgAABAgQIECBAgAABAgQIECBAgAABAgQIECBAgAABAgQIECBAgAABAgQIECBAgAABAgQIECBAgAABAgQIECBAgAABAgQIECBAgAABAgQIECBAIA8EkuwakqTEZR6UV7kSHnjggfj2t79dZvCoUaNi4MCBlQtiFIEsgSFDhsRtt91WxuT++++P3r1754VVKlXmSHJnlOfFyiiCAAECBAgQIECAAAECBAgQIECAQE4FPo2IHbIqODYins1pRZITIECAAAECBAhsEtg9IhZlc/ztb3+LQw45ZJsS+uHv1sTU19dXque+3RpFv6MaV2ps9qD58+fH3LlzY86cOSV+Llq0KBYsXBIrVyyNJNlY5bi5mJBKNYhG2+8ajbbfJVqgOLzfAAAgAElEQVTus0cccXCbaNPm/56tW7cu/tmyZcstLm3ekiSGTVodcxdXzqWoR2Ec3aFgi/PWlwC//e1v45vf/Gbpcu3TqC8LqE4CBAgQIECAAAECBAjkgYAPkXmwCEogQIAAAQIECBAgQIAAAQIECBAgQIAAAQIECBAgQIAAAQIECBAgQIAAAQIECBAgQIAAAQIECBAgQIAAAQIECBAgQIAAAQIECBAgQIAAAQIECBAgQIAAAQIECBAgQIAAAQIECBAgQIAAAQIECBAgQIAAAQIECBAgQIAAAQIECBAgQIAAAQJ1IJBk50iSEpd1kL5mUnz66afRrFmzEsEKCgri8ccfj+OPP75mkoiyTQncd9990adPnzI9r1ixInbccce8sEilyhxJ7ozyvFgZRRAgQIAAAQIECBAgQIAAAQIECBDIqcDzEdEtq4IhEXFbTiuSnAABAgQIECBAYJNAemPDJ9kcTz311Da5r2H45NXx9FsbKvXO6NutUfQ7qnGlxpY36LlZ6+PoDgUlbqXzP/nK0lj7+dJY//nSWLtyaaz7/ONYt+rjWLfp98+Xxsb1qyNZvzY2blgTGzesixZN10bjButizZo1sXbt2jI/00kaN24chYWFmZ8bolE033G7Mq+nx21ssF3MWdE8Vqd2jkbb7/qv5y7RuOmuUbD9rtF4+12joEnzErXXhsemBPOWJDFs0uqYu3hjpbyLehSWsa3UxHo46K677opLLrmkdOX2adTDtVQyAQIECBAgQIAAAQIEciXgQ2Su5OUlQIAAAQIECBAgQIAAAQIECBAgQIAAAQIECBAgQIAAAQIECBAgQIAAAQIECBAgQIAAAQIECBAgQIAAAQIECBAgQIAAAQIECBAgQIAAAQIECBAgQIAAAQIECBAgQIAAAQIECBAgQIAAAQIECBAgQIAAAQIECBAgQIAAAQIECBAgQIAAAQJ1K5Bkp0uSEpd1W8kWZuvevXv87//+bybKf/zHf8TkyZNj33333cLIpm+LAu+//35069YtPvzww0z7Z555Zjz66KN5w5FKlTmS3BnlebM6CiFAgAABAgQIECBAgAABAgQIECCQM4GfRsSlWdknRsTZOatGYgIECBAgQIAAgdICJTZm3H///dG7d++tTmnsn9bG2g0RFx7beLO93ThpTTw7a32leu/brVH0O2rzsUoH2ZT/wL0bRNEja+KaMwvjxE4FJYZVJX+kV+1f38gX9SiMozuUjLW5Jl54Z31x/m7tGsa+uzYo12PekiSGTVodcxdvrJRFelBVPTYF3lRPeR6bxlS1nqp4VLrBPBw4ZMiQuO2220pXZp9GHq6VkggQIECAAAECBAgQIJCvAj5E5uvKqIsAAQIECBAgQIAAAQIECBAgQIAAAQIECBAgQIAAAQIECBAgQIAAAQIECBAgQIAAAQIECBAgQIAAAQIECBAgQIAAAQIECBAgQIAAAQIECBAgQIAAAQIECBAgQIAAAQIECBAgQIAAAQIECBAgQIAAAQIECBAgQIAAAQIECBAgQIAAAQIECNSsQJIdLklKXNZsplqO9qtf/SouuOCCTJajjjoqnnvuuVrOKvzWLNC1a9eYPn16psVf/vKX8Z3vfCdvWk6lyhxJ7ozyvFkdhRAgQIAAAQIECBAgQIAAAQIECBDImcC3I+K+rOz/iIh9c1aNxAQIECBAgAABAqUFSmzMuPHGG2PIkCHRqFGjrUZq7J/Wxrhp64r7Of3Qgrji1MJye9uYRNw4aU386e31leq9b7dG0e+oxhWOzc6f/lp901aYdB3pejY9qpo/0iv3r2/li3oUxtEd/h2rvKJeen9DFP12dazf8O95m/OYtySJGyatjnmLN1bY36YBlfXYND5Tz79SlPbITpyuZ9ik1TG3kvVUxqPSjeXpwJ49e8akSZNKV2efRp6ul7IIECBAgAABAgQIECCQjwI+RObjqqiJAAECBAgQIECAAAECBAgQIECAAAECBAgQIECAAAECBAgQIECAAAECBAgQIECAAAECBAgQIECAAAECBAgQIECAAAECBAgQIECAAAECBAgQIECAAAECBAgQIECAAAECBAgQIECAAAECBAgQIECAAAECBAgQIECAAAECBAgQIECAAAECBAjUvECSHTJJSlzWfLZajLhs2bLYZZddSmSYP39+tGzZshazCr21CixYsCD222+/Eu19/PHHsfPOO+dNy6lUmSPJnVGeN6ujEAIECBAgQIAAAQIECBAgQIAAAQI5EzggImaXyr5DRKzMWUUSEyBAgAABAgQIZAuU2JhxxhlnxNixY/Pqu+gtWa6xf1ob46atKxHimAMLYmj3wmhQzjfa6zdG3DBxdUx/d0Ol0vbt1ij6HdV4s2PLy58enEZPp7/kpMbR46uNMvOrmj8TKCKKehTG0R0Kyq3llTkboujh1bF67b8SZ43anMe8JUncMGl1zF28sbjWyjwq8tgUI1NPyaUp45GdM13PsH/VU5lavsijMvPzfUy7du1i9uzSH7UqvVT53p76CBAgQIAAAQIECBAgQKAOBCr7eb8OSpGCAAECBAgQIECAAAECBAgQIECAAAECBAgQIECAAAECBAgQIECAAAECBAgQIECAAAECBAgQIECAAAECBAgQIECAAAECBAgQIECAAAECBAgQIECAAAECBAgQIECAAAECBAgQIECAAAECBAgQIECAAAECBAgQIECAAAECBAgQIECAAAECBAgQqEWBJDt2kpS4rMW0tRP6rLPOikcffTQTfOTIkXH55ZfXTjJRt2qBO+64I6644opMj927d4/JkyfnVc+pVJkjyZ1RnlcrpBgCBAgQIECAAAECBAgQIECAAAECORNYHBG7ZWXfPyL+nrNqJCZAgAABAgQIEMgWKLExo7CwMKZPnx5f+cpX6r3S2D+tjXHT1pXbx2FfahjX99gumhaWvb12fcQNE1fHn9/bUCmDvt0aRb+jGpcZ+0X5/29w+iv1JC46rnF88z8bZeZXNX+kV/Bf384X9SiMozsUlKjltfkboui3q+Oz1f8eV7rYzXnMW5IUW8xbsrFSFulBm/PYFCBTz5ryQ5b2yB6VrmfYpNUxd3Hl6inPo9KN5PHAhQsXRuvWrWPdujLvb/s08njdlEaAAAECBAgQIECAAIF8E/AhMt9WRD0ECBAgQIAAAQIECBAgQIAAAQIECBAgQIAAAQIECBAgQIAAAQIECBAgQIAAAQIECBAgQIAAAQIECBAgQIAAAQIECBAgQIAAAQIECBAgQIAAAQIECBAgQIAAAQIECBAgQIAAAQIECBAgQIAAAQIECBAgQIAAAQIECBAgQIAAAQIECBAgQKB2BJLssElS4rJ2MtZi1PHjx0ffvn0zGbp06RIvvPBCLWYUemsV6Nq1a0yfPj3T3rhx46JPnz551W4qVeZIcmeU59UKKYYAAQIECBAgQIAAAQIECBAgQIBAzgSmRMSpWdm7RMSLOatGYgIECBAgQIAAgWyBMhszRo8eHQMGDKhXSmP/tDYWfJzE7A83xAcfV26vSYd9GkRRj+2iRbOyX22vWpvEsElr4uX3N1TK4eCWDWKXHRtUKf+mKtPZLzimcfTu0iiTq6r5Ix3sX23ss3Mq/vFxEjs2ScW6DUmsXlepFmJzHvOWJPGDiati/v//WelHEtFurwax/x4Nov3eDeP0QwuKp775wYYoemRNLF/5xbFKe2TnTdczbNLqmLt4Y6XKKfZYlkS7PcvWU6kAeTjo3nvvjfPPP7+8yuzTyMP1UhIBAgQIECBAgAABAgTyVcCHyHxdGXURIECAAAECBAgQIECAAAECBAgQIECAAAECBAgQIECAAAECBAgQIECAAAECBAgQIECAAAECBAgQIECAAAECBAgQIECAAAECBAgQIECAAAECBAgQIECAAAECBAgQIECAAAECBAgQIECAAAECBAgQIECAAAECBAgQIECAAAECBAgQIECAAIGaFUiywyVJicuazVQH0VatWhXNmzePtWvXZrK98cYb0bFjxzrILsXWIvDmm29Gp06dMu00btw4li9fHk2aNMmrFlOpMkeSO6M8r1ZIMQQIECBAgAABAgQIECBAgAABAgRyJvCDiPifrOw9ImJyzqqRmAABAgQIECBAIFugzMaM7t27x+TJ9eOfa/OXboyih9fEgqUbq7WqrXdvEEU9totWu5X9envlmohhk1bHX/6+oVqxKz8pVZy/qEdhpOvZ9Khy/vRKbuG39JvzmLckiR9MXBPzl26IqOxWnqx62u3ZIPoe1Tju+MOaWPJpxQFa7ZZel5Ie2Z7petJrM3dx9dY9Xc8N52wXLZptIVjlF7nGRn7++edx3nnnxaRJk8qLWf8aqjEZgQgQIECAAAECBAgQIECgqgI+RFZVzHgCBAgQIECAAAECBAgQIECAAAECBAgQIECAAAECBAgQIECAAAECBAgQIECAAAECBAgQIECAAAECBAgQIECAAAECBAgQIECAAAECBAgQIECAAAECBAgQIECAAAECBAgQIECAAAECBAgQIECAAAECBAgQIECAAAECBAgQIECAAAECBAgQIFA/BZLsspOkxGW97Khv374xfvz4TO3XX399DBs2rF72oujcCBQVFcWNN96YSd6nT58YN25cbor5gqypVJkjyZ1RnnerpCACBAgQIECAAAECBAgQIECAAAECORG4MiJuz8p8UUTck5NKJCVAgAABAgQIECgtUGZjRosWLeL555+Pdu3a5bXW4hVJnPuzz6td45f3ahBFPbeLPXfa/FfbK1YlMWzimvjbvA3VzlPRxP12bRBFPQqjTYsGZYbWRf5NSSvymLckiR9MXB3zF2+MqOxugPS7Kz22+OemX75Y5Is8smem6xk2aXXMTddTzcf/Xtk0mhZWc3KOps2YMSO6du0a69atK6+Cyq5MjqqXlgABAgQIECBAgAABAgTyScCHyHxaDbUQIECAAAECBAgQIECAAAECBAgQIECAAAECBAgQIECAAAECBAgQIECAAAECBAgQIECAAAECBAgQIECAAAECBAgQIECAAAECBAgQIECAAAECBAgQIECAAAECBAgQIECAAAECBAgQIECAAAECBAgQIECAAAECBAgQIECAAAECBAgQIECAAIHaE0iyQydJicvay1qLkR977LE4/fTTMxkOOOCAmD17di1mFHprE2jbtm289957mbZ+//vfx9e//vW8azOVKnMkuTPK826VFESAAAECBAgQIECAAAECBAgQIEAgJwLfi4i7szIXRcSNOalEUgIECBAgQIAAgdIC5W7MuOyyy+KOO+7IW60165K4fPzqePfDjdWq8eBWDeP6swpj56YVf629/PMkhk1cE6/N35CVK81W8dyKitt3lwZR1LMw9m/RYLNDy89f3jJWv57KesxbksQPJq6O+Uuq4F5MVTmvynhkd56uZ9ik1TF3cRXqyQpwSueC+O/TCytapry6f/3118dNN920uZqq/ybIqy4VQ4AAAQIECBAgQIAAAQJ1IeBDZF0oy0GAAAECBAgQIECAAAECBAgQIECAAAECBAgQIECAAAECBAgQIECAAAECBAgQIECAAAECBAgQIECAAAECBAgQIECAAAECBAgQIECAAAECBAgQIECAAAECBAgQIECAAAECBAgQIECAAAECBAgQIECAAAECBAgQIECAAAECBAgQIECAAAECBHIvkGSXkCQlLnNfXTUr2G+//WLBggWZ2Y8//nicfPLJ1Yxm2rYk8MQTT8Qpp5ySablly5Yxf/78vCRIpcocSe6M8rxcKUURIECAAAECBAgQIECAAAECBAgQqHOBXhHxQFbWuyLikjqvQkICBAgQIECAAIHyBMrdmLHjjjvGe++9Fy1atMhLtbufXhu/+fO6atV2xP4N47qzCmP7wsp/pf3xZ0kMm7QmXl+w4f9ypqdu4ZaWfXZuEEU9C+OAPRpU2EeZ/KVnbEE9VfWYtySJ/3lkdXywdOOWEpTooioe2RPT9QybtDrmLt5YoWN5A4adUxhd2xVUa25dT0rvPerSpUt88MEHm0td+Td1XRcvHwECBAgQIECAAAECBAjknYAPkXm3JAoiQIAAAQIECBAgQIAAAQIECBAgQIAAAQIECBAgQIAAAQIECBAgQIAAAQIECBAgQIAAAQIECBAgQIAAAQIECBAgQIAAAQIECBAgQIAAAQIECBAgQIAAAQIECBAgQIAAAQIECBAgQIAAAQIECBAgQIAAAQIECBAgQIAAAQIECBAgQIAAAQK1IpBkR02SEpe1krAugn7/+9+PH/7wh5lUffr0iXHjxtVFajnquUDfvn1j/PjxmS6uueaauOWWW/Kyq1SqzJHkzijPy5VSFAECBAgQIECAAAECBAgQIECAAIE6Fzg9In6XlfXhiPhGnVchIQECBAgQIECAQHkCm92Ycfvtt8eVV16Zl2pDHlwdf/n7hirXduSXG8Z1ZxVGQcOqf529aEUSwyatjln/2BiRnl6NLS3pfTDpqXvt3CCKem4X7fZsUOkeSuQvPaua9VTXY96SJIoeXh0LPt5Y3M+WPvZqnqqyR3bOdD3ptZm7eGOVS7ngmMbRu0ujKs/LxYQrrrgi7rjjji9KXRPLkYvW5CRAgAABAgQIECBAgACBHAj4EJkDdCkJECBAgAABAgQIECBAgAABAgQIECBAgAABAgQIECBAgAABAgQIECBAgAABAgQIECBAgAABAgQIECBAgAABAgQIECBAgAABAgQIECBAgAABAgQIECBAgAABAgQIECBAgAABAgQIECBAgAABAgQIECBAgAABAgQIECBAgAABAgQIECBAgEAOBJLsnElS4jIH5dRMyjfeeCMOOuigEsE+/vjj2HnnnWsmgShbpcCyZctil112KdHb66+/Hp06dcrLflOpMkeSO6M8L1dKUQQIECBAgAABAgQIECBAgAABAgTqXODoiHg2K+vzEXFUnVchIQECBAgQIECAQHkCm92Ysf/++8fUqVOjTZs2eSd3zk8+j2Urq76n5MSDCuKaMwqr3c+HnyQxbNKaeGfhhurFSEXs2SwVRT23iy/v1aDKMbY4f6mMW+Jx7s8+j8Urkoj0XoEt2N+z507V98huJ1NPFVVP7FQQ15xZ/fdEFdNVe/gnn3xS/LeY3kvyBQ/7NKotbCIBAgQIECBAgAABAgS2PQEfIre9NdcxAQIECBAgQIAAAQIECBAgQIAAAQIECBAgQIAAAQIECBAgQIAAAQIECBAgQIAAAQIECBAgQIAAAQIECBAgQIAAAQIECBAgQIAAAQIECBAgQIAAAQIECBAgQIAAAQIECBAgQIAAAQIECBAgQIAAAQIECBAgQIAAAQIECBAgQIAAAQIECGybAkl220lS4rJeixx//PHx9NNPZ3oYOXJkXH755fW6J8XXrsAdd9wRV1xxRSbJcccdF3/84x9rN+kWRE+lyhxJ7ozyLfA0lQABAgQIECBAgAABAgQIECBAgMBWJPCViHglq593IqL9VtSfVggQIECAAAEC9VmgxMaMffbZJ/7xj39k+ikqKoobbrgh7/r75p2rYumnG6tc13EHFsTQswqrPC97wj+WbYzz71kdGzZUfU/LdgWpuP287aLD3g2qXUM6/7CJa+K9j7L6T39fX409Nlvi0WPk57FiVdUNshtv0SwVRT23zGNTvOrW87W2BXHTN7bsPVHtxazCxFtuuSWuvfbazIz27dvH22+/XTqCfRpVMDWUAAECBAgQIECAAAEC27qAD5Hb+jtA/wQIECBAgAABAgQIECBAgAABAgQIECBAgAABAgQIECBAgAABAgQIECBAgAABAgQIECBAgAABAgQIECBAgAABAgQIECBAgAABAgQIECBAgAABAgQIECBAgAABAgQIECBAgAABAgQIECBAgAABAgQIECBAgAABAgQIECBAgAABAgQIECCwrQgk2Y0mSYnLem0wduzY6N+/f6aHgw8+OF599dV63ZPia1fgkEMOiddeey2T5N57741+/frVbtItiJ5KlTmS3BnlW+BpKgECBAgQIECAAAECBAgQIECAAIGtSKBtRLyb1c/yiNh5K+pPKwQIECBAgACB+ixQYmPGddddF8OHD49N+zX222+/mDp1arRr1y6verzut2vixdnrq1zThcc2jnO/1qjK80pPuPL+1fHqvA1VjnPmVwrislMKqzyv9IQFSzfGpWNXx6erNy1f+uv5qu+x2RKP236/Jp6YWfU12NTL7jumoqhnYRy4T8Mt9kgHqG49fbs1in5HNa6RGmoryEsvvRRnnnlmLFq0KJNizJgxMWDAgNIp7dOorUUQlwABAgQIECBAgAABAluhgA+RW+GiaokAAQIECBAgQIAAAQIECBAgQIAAAQIECBAgQIAAAQIECBAgQIAAAQIECBAgQIAAAQIECBAgQIAAAQIECBAgQIAAAQIECBAgQIAAAQIECBAgQIAAAQIECBAgQIAAAQIECBAg8P/Yuw8oK6trceD7zlBmKKIiiAUxKCgvltgVNIqxl0SiBjUaCySaxChGiQXUJ4gl4UWNmhcLRpQkkmDwxZJgQWzEiAYNVlpUFBORIkodZr7/fyYv8+6docww7ZbfXesuPHfO2Wfv3/lYS+butQ4BAgQIECBAgAABAgQIECBAgAABAgQIECBAgAABAgQIECCwFoEk/bMkyRjmPNgWW2wRCxcurK7j8ccfj8MPPzzn61JA4ws88cQTccQRR1QH7ty5c3zyySeNv1EjRkylal1J7o7yRvQVigABAgQIECBAgAABAgQIECBAgEAOC3SLiI9q5F8SEatyuCapEyBAgAABAgTyRSCjMePjjz+Ogw46KN55553q+o4//vj4wx/+kFX13vX06njgz2X1zmnkySXRt1dxvdfVXNDS+1fmM+6FNfHLZ/71v9SVX9dvTItNQzz++NqaGP1o+v/SV7YI1K3Pp3OHVFz19baxy7YNP4t/n03tfOp2zMNPaBv9/6NV3Sa3wKzy8vI47bTT4re//W317ltuuWXMnj07OnbsWDMjfRotcEa2JECAAAECBAgQIECAQK4K+Edkrp6cvAkQIECAAAECBAgQIECAAAECBAgQIECAAAECBAgQIECAAAECBAgQIECAAAECBAgQIECAAAECBAgQIECAAAECBAgQIECAAAECBAgQIECAAAECBAgQIECAAAECBAgQIECAAAECBAgQIECAAAECBAgQIECAAAECBAgQIECAAAECBAgQIECAQP0EkvTpSZIxrF+kLJz9ox/9KH7yk59UZzZw4MB44IEHsjBTKbW0wCmnnBLjx4+vTmPo0KHx4x//uKXTWu/+qVStK8ndUZ7VJyY5AgQIECBAgAABAgQIECBAgAABAs0m0D4iPq+xW4+IeL/ZMrARAQIECBAgQIDAugRq9WmMHTs2zjrrrIz599xzT5x99tlZo7jgsyTOHbMiPl1e976Svb5QHD8+taRRapj+XkVc+psVUV5R93CNuf97nyTxn79fGe9/Uo8EaqTa0Hw+X5nEufesiH8sqTyDyvaAup3FZu1ScfWJbWPX7sV1x6vDzMx86rAgIrptmoo7zimNDiXZ295Q2Sty+eWXR0XFv866devWcccdd1T9fdSnUbdzNosAAQIECBAgQIAAAQIE1i6Qvf8admIECBAgQIAAAQIECBAgQIAAAQIECBAgQIAAAQIECBAgQIAAAQIECBAgQIAAAQIECBAgQIAAAQIECBAgQIAAAQIECBAgQIAAAQIECBAgQIAAAQIECBAgQIAAAQIECBAgQIAAAQIECBAgQIAAAQIECBAgQIAAAQIECBAgQIAAAQIECBAgQIBAYwok6cGSJGPYmPu0SKy33347+vTpk7H3nDlzomfPni2Sj02zU2Du3Lmxww47ZCT31ltvxc4775ydCf9vVqlUrSvJ3VGe1ScmOQIECBAgQIAAAQIECBAgQIAAAQLNKlAeEUVpO+4TES83awY2I0CAAAECBAgQWJtArT6NZcuWxdlnnx2/+93vqudvu+22MWHChNhvv/2yRvGZt9bEiImr6pzPwxe3j3Zt6zx9nRPf+ySJERNXxrsLKuoVrKX3r5lsY+Tzwsw1cdWE1RFRt/6e9iWpGHlS29h9u+J62dV18r/yqfszMeKkttGvd6u6hm/2ebNmzYo99tgjKv9O/vt11llnxS9/+cuqoT6NZj8SGxIgQIAAAQIECBAgQCCvBDT759VxKoYAAQIECBAgQIAAAQIECBAgQIAAAQIECBAgQIAAAQIECBAgQIAAAQIECBAgQIAAAQIECBAgQIAAAQIECBAgQIAAAQIECBAgQIAAAQIECBAgQIAAAQIECBAgQIAAAQIECBAgQIAAAQIECBAgQIAAAQIECBAgQIAAAQIECBAgQIAAAQIECKxTIEn/SZJkDPOCbcCAAfHQQw9V13LppZfGDTfckBe1KaJxBC677LK48cYbq4OdcMIJMXHixMYJ3oRRUqlaV5K7o7wJvYUmQIAAAQIECBAgQIAAAQIECBAgkGMCSyKiU1rOB0fEszlWg3QJECBAgAABAvkosNY+jblz58aee+4Zn376aXXNxx9/fEyYMCHatGmTNQ5Pvb4mrvvDqvXms0XHVFw/sCR6di1qcN7vfZLEiIkr490FFXWO1dL710y0sfO59IEVsWDphvt72rVNxciT2saXehTX2W5jJj7z1poYMXH9z0Rl3KsGtI2D+7TamC2aZc2iRYviG9/4Rjz11FPV+/Xo0aNqvMMOO1R9pk+jWY7CJgQIECBAgAABAgQIEMhbAc3+eXu0CiNAgAABAgQIECBAgAABAgQIECBAgAABAgQIECBAgAABAgQIECBAgAABAgQIECBAgAABAgQIECBAgAABAgQIECBAgAABAgQIECBAgAABAgQIECBAgAABAgQIECBAgAABAgQIECBAgAABAgQIECBAgAABAmNudi0AACAASURBVAQIECBAgAABAgQIECBAgAABAhkCSfooSTKGeUH12GOPxbHHHltdy2abbRb//Oc/o3Xr1nlRnyIaJlBWVhZbbrllLF68uDrQo48+Gsccc0zDAjfD6lSq1pXk7ihvBndbECBAgAABAgQIECBAgAABAgQIEMgRgXkRsW1arn0j4s85krs0CRAgQIAAAQL5LLDOPo177rknzjvvvKj8HrvyVVRUFCNHjowrrrgiqzz++WlF/PeTZfH6B+WxeNn/lbPN5qk4sHer+M6hbRol3/c+SWLExJXx7oKKGvEq96z99fgWHVPxlS+uff+xz66O8iTinIPrntu6969Z3trzSffYmP1r7lL3fCI6lqbiqgFtY8/ti9d6Fo2RT3rgVWsi7pmyOqbOKo/5i//vvLberCj69iqOcw5pE21bNcpj0WRBhg4dGqNHj66OX/n375FHHomjjz66+jN9Gk3GLzABAgQIECBAgAABAgQKQkCzf0EcsyIJECBAgAABAgQIECBAgAABAgQIECBAgAABAgQIECBAgAABAgQIECBAgAABAgQIECBAgAABAgQIECBAgAABAgQIECBAgAABAgQIECBAgAABAgQIECBAgAABAgQIECBAgAABAgQIECBAgAABAgQIECBAgAABAgQIECBAgAABAgQIECBAgEAk6QZJkjHMG5699947Xnnllep6br755rjwwgvzpj6FbLzALbfcEkOGDKkOsNdee8XLL7+88QGbcWUqVetKcneUN6O/rQgQIECAAAECBAgQIECAAAECBAhkucCbEdEnLcd9I2JalucsPQIECBAgQIBAIQist0/jvPPOizvuuKPaoXXr1vHoo4/G4YcfnpU2//i0IpYsi+jeORXt2zbeV9bvfZLEiIkr490FFRuoO4nSNkVx+VfbRL/erdY6d+yzq+O+58uqfnbSvq3ju4e12aBl3fePqrpP79c6jtitVawsS2p5bMz+NROsTz4dSlJx1YC2sdcXihvNY4NgaROWLE+qzm37LkWxabvGeybqk0N95955551x0UUXxfLly6uXnn766XHfffdFem+GPo36yppPgAABAgQIECBAgAABAukCufGvZGdGgAABAgQIECBAgAABAgQIECBAgAABAgQIECBAgAABAgQIECBAgAABAgQIECBAgAABAgQIECBAgAABAgQIECBAgAABAgQIECBAgAABAgQIECBAgAABAgQIECBAgAABAgQIECBAgAABAgQIECBAgAABAgQIECBAgAABAgQIECBAgAABAgQINFQgSQ+QJBnDhsbOmvV33313fPvb367Op3fv3vHOO+9kTX4SaTmBnXbaKWbOnFmdwF133RWDBw9uuYTqsXMqVetKcneU18PPVAIECBAgQIAAAQIECBAgQIAAAQJ5LvCXiNg3rcY9I2J6ntesPAIECBAgQIBALgist0/jgw8+iMMOOyyjp6Fdu3Zx//33x9e//vVcqK/BOb73SRIjJq6MdxdUbDBWu7apuGpA29inZ/Fa5459dnXc93xZxs++umeruPCotuuM3dL710ws2/LZ4KHk2ISHH344vvGNb8TKlSurM99ll11iypQp0blz54xq9Gnk2OFKlwABAgQIECBAgAABAlkmoNk/yw5EOgQIECBAgAABAgQIECBAgAABAgQIECBAgAABAgQIECBAgAABAgQIECBAgAABAgQIECBAgAABAgQIECBAgAABAgQIECBAgAABAgQIECBAgAABAgQIECBAgAABAgQIECBAgAABAgQIECBAgAABAgQIECBAgAABAgQIECBAgAABAgQIECBAoIkEkvS4SZIxbKItWybsdtttF/Pmzave/L777oszzjijZZKxa1YI3H///fGtb32rOpfu3bvH+++/nxW51SWJVKrWleTuKK8LnDkECBAgQIAAAQIECBAgQIAAAQIECkPg2Yg4KK3UXSPi9cIoXZUECBAgQIAAgawW2GCfxuTJk+O4446LFStWVBfSrl27GDduXAwYMCCri2tocu99ksSIiSvj3QUVGwxV2iYVVw1oE/vu0Gqtc8c+uzrue75srT87avfWMfTYNrV+1tL710wo2/LZ4KHk2ITx48fHd77znVi6dGl15qWlpfH000/HfvvtV6safRo5dsDSJUCAAAECBAgQIECAQJYJaPbPsgORDgECBAgQIECAAAECBAgQIECAAAECBAgQIECAAAECBAgQIECAAAECBAgQIECAAAECBAgQIECAAAECBAgQIECAAAECBAgQIECAAAECBAgQIECAAAECBAgQIECAAAECBAgQIECAAAECBAgQIECAAAECBAgQIECAAAECBAgQIECAAAECBAgQaCKBJD1ukmQMm2jLlgl74403xmWXXVa9+d577x3Tpk1rmWTsmhUC++yzT7z88svVudxwww1x6aWXZkVudUkilap1Jbk7yusCZw4BAgQIECBAgAABAgQIECBAgACBwhCYHhFfSiu1T0S8XRilq5IAAQIECBAgkNUCderT+NnPfhaXX355LF++vLqYDh06xBNPPBH7779/VhdYn+Q+XZ7EvEUV8e6CJBZ+VhHPvlMe7y6o2GCItq0jrhrQNvbfsdVa5459dnXc93zZeuP0/4/i6N+nVZQnSSxdkWqR/Y/bo3V02zQV3ToVVeXa0h4189ngQeTwhIcffjjOO++8mD9/fnUVbdu2jTvvvDO+9a1vrbUyfRo5fOBSJ0CAAAECBAgQIECAQBYIaPbPgkOQAgECBAgQIECAAAECBAgQIECAAAECBAgQIECAAAECBAgQIECAAAECBAgQIECAAAECBAgQIECAAAECBAgQIECAAAECBAgQIECAAAECBAgQIECAAAECBAgQIECAAAECBAgQIECAAAECBAgQIECAAAECBAgQIECAAAECBAgQIECAAAECBAgQaAaBJH2PJMkYNsP2zbfF8uXLY6uttoqlS5dWb/q73/0uTjrppOZLwk5ZIzBhwoQ4+eSTq/PZZJNN4qOPPop27dplTY4bSiSVqnUluTvKN4Tm5wQIECBAgAABAgQIECBAgAABAgQKR2BWROyYVm6viJhdOOWrlAABAgQIECCQtQJ17tO47rrrYtiwYRmFdO7cOR5++OE44IADsrbAuiZ219Or44E/l9V1evW8Nq0irv56Sey/Y/Fa1459dnXc9/yG41Z+5b4xbTKNtX968h1KIkrbpGLB0vr37TRVPttvURTH7tE6jti1Vb3PKNsXTJkyJU488cRYtGhRdaqtW7eOUaNGxdChQ9eZvj6NbD9Z+REgQIAAAQIECBAgQCC7BTT7Z/f5yI4AAQIECBAgQIAAAQIECBAgQIAAAQIECBAgQIAAAQIECBAgQIAAAQIECBAgQIAAAQIECBAgQIAAAQIECBAgQIAAAQIECBAgQIAAAQIECBAgQIAAAQIECBAgQIAAAQIECBAgQIAAAQIECBAgQIAAAQIECBAgQIAAAQIECBAgQIAAAQIECDSWQJIeKEkyho21R9bEueqqq2LkyJHV+fTt2zdeeOGFrMlPIs0n0K9fv5g6dWr1hldeeWWMGDGi+RJohJ1SqVpXkrujvBFchSBAgAABAgQIECBAgAABAgQIECCQJwIfRUS3tFq2j4j38qQ2ZRAgQIAAAQIEclmgzn0alT0cN998c1x88cWR3s/Rvn37uPPOO+O0007LWYez7lge8xbWv0elVXHE1V8vib69itdZ+/zFFTFi4qqY9Y+K9fhU7l3/r9gbb/+aqWVbPv+XX///aBXDT2ibs89azcTvuuuu+NGPfhRLliyp/lFRUVHcdNNNccEFF6y3Tn0aefMYKIQAAQIECBAgQIAAAQItIlD/30S0SJo2JUCAAAECBAgQIECAAAECBAgQIECAAAECBAgQIECAAAECBAgQIECAAAECBAgQIECAAAECBAgQIECAAAECBAgQIECAAAECBAgQIECAAAECBAgQIECAAAECBAgQIECAAAECBAgQIECAAAECBAgQIECAAAECBAgQIECAAAECBAgQIECAAAECBBookKSvT5KMYQNDZ9/yRYsWxTbbbBMrV66sTm7ChAlx4oknZl+yMmoygQcffDBOOumk6vglJSXx4Ycfxuabb95kezZF4FSq1pXk7ihvCmgxCRAgQIAAAQIECBAgQIAAAQIECOSmwOcR0T4t9W0j4sPcLEXWBAgQIECAAIG8EqhXn0ZlH8cVV1wRo0ePjjVr1lRDtGnTJm688cb47ne/G23bts0poMvHr4yX5pTXO+fiooirv14S/XoXb3Dtos+TGDFxVcyYV/991hW8pfevmVdz5vOtA1vHmV9us0H3bJ5Q2Sv0n//5n3HbbbfFsmXLqlNt1apV/PjHP44LLrggiovX/2zp08jmE5YbAQIECBAgQIAAAQIEsl9As3/2n5EMCRAgQIAAAQIECBAgQIAAAQIECBAgQIAAAQIECBAgQIAAAQIECBAgQIAAAQIECBAgQIAAAQIECBAgQIAAAQIECBAgQIAAAQIECBAgQIAAAQIECBAgQIAAAQIECBAgQIAAAQIECBAgQIAAAQIECBAgQIAAAQIECBAgQIAAAQIECBAgQIBAYwgk6UGSJGPYGPGzLsawYcPiuuuuq85r//33jz//+c9Zl6eEmk7ggAMOiBdffLF6gyuuuCJGjRrVdBs2UeRUqtaV5O4obyJrYQkQIECAAAECBAgQIECAAAECBAjkmEDl7worauTcLSL+mWN1SJcAAQIECBAgkI8CG9WnMXTo0Bg9enQtj/PPP7/q87Zt2+aE1SPT18RNf1xV71wrvx6/+uslcdBOxXVe+/nKiGv/Z2VMm1Ne5zXrmtjS+9fMqyXyueyrbePwXVo12LIlAnz22Wdx8cUXx1133ZWxfatWraKyZ+Saa66pU1r6NOrEZBIBAgQIECBAgAABAgQIrENAs79HgwABAgQIECBAgAABAgQIECBAgAABAgQIECBAgAABAgQIECBAgAABAgQIECBAgAABAgQIECBAgAABAgQIECBAgAABAgQIECBAgAABAgQIECBAgAABAgQIECBAgAABAgQIECBAgAABAgQIECBAgAABAgQIECBAgAABAgQIECBAgAABAgQIFIZAkl5mkmQM81Jg4cKF0b1791ixYkV1fePGjYtvfvObeVmvojIFfvWrX8Xpp59e/WFpaWnMmzcvOnfunHNUqVStK8ndUZ5zpyhhAgQIECBAgAABAgQIECBAgAABAk0i0DEiltaIXPlL0EVNspugBAgQIECAAAEC9RHYqD6NioqKuPXWW2Po0KFRVlaWsV/fvn3j3nvvjV69etUnjxaZe9YdK2Lewop6733110viyzsX13tdWXnEtQ+tjOffKa/32vQFLb1/zeRbIp+eXYvirsGlDXJsicVz5syJU089NaZNm5axfUlJSdXfqcGDB9c5LX0adaYykQABAgQIECBAgAABAgTWIqDZ32NBgAABAgQIECBAgAABAgQIECBAgAABAgQIECBAgAABAgQIECBAgAABAgQIECBAgAABAgQIECBAgAABAgQIECBAgAABAgQIECBAgAABAgQIECBAgAABAgQIECBAgAABAgQIECBAgAABAgQIECBAgAABAgQIECBAgAABAgQIECBAgAABAgQKQyBJLzNJMoZ5K3D11VfHiBEjquvbdddd429/+1ve1quw/xPYbbfdYsaMGdUfXHXVVXHNNdfkJFEqVetKcneU5+RJSpoAAQIECBAgQIAAAQIECBAgQIBAowtsHREf1ojaKSKWNvpOAhIgQIAAAQIECNRXoEF9Gvfcc09U9jx88MEHGftWfhde2Qfxta99rb75NNv82f+siHPHrNio/R66qF10LN24r8RfnF0ew367cqP2/feilt6/ZvItlc+jQ9tFSeuNO4cGHcBGLK7sgXryySdj0KBBMW/evIwIXbp0iXvvvTeOOeaYekXWp1EvLpMJECBAgAABAgQIECBAoIZAbvyL2rERIECAAAECBAgQIECAAAECBAgQIECAAAECBAgQIECAAAECBAgQIECAAAECBAgQIECAAAECBAgQIECAAAECBAgQIECAAAECBAgQIECAAAECBAgQIECAAAECBAgQIECAAAECBAgQIECAAAECBAgQIECAAAECBAgQIECAAAECBAgQIECAAAECDRVI0gMkScawobGzdv2yZcuiR48esXDhwuocb7vttvj+97+ftTlLrOECt99+e5x//vnVgTp37hzvvfdetG/fvuHBWyBCKlXrSnJ3lLfAOdiSAAECBAgQIECAAAECBAgQIECAQBYK9I6Id2rkVfmL0OVZmKuUCBAgQIAAAQKFJtDgPo3nn38+Bg0aFDNnzsywq/zu+9JLL43LL788WrVqlXWuD75UFj9/cvVG5XXbmSXRZ5vijVo7/sWyuHPyxu377w1bev+ahbdUPj8/uzR22qpoo86hORd9/vnnMXLkyLjpppuirKwsY+vtttsufvvb38Z+++1X75T0adSbzAICBAgQIECAAAECBAgQSBPQ7O9xIECAAAECBAgQIECAAAECBAgQIECAAAECBAgQIECAAAECBAgQIECAAAECBAgQIECAAAECBAgQIECAAAECBAgQIECAAAECBAgQIECAAAECBAgQIECAAAECBAgQIECAAAECBAgQIECAAAECBAgQIECAAAECBAgQIECAAAECBAgQIECAAAEChSGQpJeZJBnDvBYYPXp0DB06tLrGrbfeOv7+979HmzZt8rruQi1u9erV8YUvfCHmz59fTfCTn/wkLrnkkpwlSaVqXUnujvKcPU2JEyBAgAABAgQIECBAgAABAgQIEGhUgT0j4pUaESt/+V3WqLsIRoAAAQIECBAgsDECjdKnsWDBgjjllFNi8uTJtXLYfffdo7In4rDDDtuY/JpszbS55XHZAys3Kv4D57eLLpts3Ffik99cE6MeWrVR+/57UUvvXzP5lsqnIfs26ADqsXjSpElxwQUXxMyZM2utOvroo2Ps2LHRpUuXekT8v6n6NDaKzSICBAgQIECAAAECBAgQ+F+BjfvNBj4CBAgQIECAAAECBAgQIECAAAECBAgQIECAAAECBAgQIECAAAECBAgQIECAAAECBAgQIECAAAECBAgQIECAAAECBAgQIECAAAECBAgQIECAAAECBAgQIECAAAECBAgQIECAAAECBAgQIECAAAECBAgQIECAAAECBAgQIECAAAECBAgQIEAg1wSS9ISTJGOYa7XUO9/evXvHrFmzqtcNHz48Ro4cWe84FmS/wJVXXhnXXnttdaK9evWKmTNnZn/i68kwlap1Jbk7ynP6RCVPgAABAgQIECBAgAABAgQIECBAoNEEDo6IKTWiFUVEYX0J0GicAhEgQIAAAQIEGlWg0fo0Fi5cWPU9+O233x5lZWUZSXbt2jUuvPDC+N73vhebbrppoxawscGWr4oYcPOyWFNevwidOxbFb39QWr9FabNn/7Mizh2zIiIqv1Kv//8SN97+NUvItnzWT9xQh40+wDouXL58eVx//fVxyy23xGeffZaxqkOHDnHWWWfFDTfcEO3bt69jxNrT9GlsNJ2FBAgQIECAAAECBAgQIPC/v5kAQYAAAQIECBAgQIAAAQIECBAgQIAAAQIECBAgQIAAAQIECBAgQIAAAQIECBAgQIAAAQIECBAgQIAAAQIECBAgQIAAAQIECBAgQIAAAQIECBAgQIAAAQIECBAgQIAAAQIECBAgQIAAAQIECBAgQIAAAQIECBAgQIAAAQIECBAgQIAAAQIECOS/QJJeYpJkDPO++vvuuy/OPPPMjDpnzZoVO+64Y97XXkgFzp49O3r16pVR8tixY+Nb3/pWTjOkUqma+df6IKcLlDwBAgQIECBAgAABAgQIECBAgAABAhsrcGxEPJK2+IOI6L6xwawjQIAAAQIECBBoVIFG79MYP358XHTRRfHRRx/VSvSII46I2267rdZ35o1aUT2CXTlhVUyduaYeKyL69m4VI09qW6816ZNXlSVx5h0rYsHSJKLye/Z69sY06v41q8i2fNaj3LdXcYw8uWSjz6EpF7722mtx4YUXxjPPPFNrm+233z5+/OMfx8knn9zgFPRpNJhQAAIECBAgQIAAAQIECBS0gGb/gj5+xRMgQIAAAQIECBAgQIAAAQIECBAgQIAAAQIECBAgQIAAAQIECBAgQIAAAQIECBAgQIAAAQIECBAgQIAAAQIECBAgQIAAAQIECBAgQIAAAQIECBAgQIAAAQIECBAgQIAAAQIECBAgQIAAAQIECBAgQIAAAQIECBAgQIAAAQIECBAgQIBAAQkk6bUmScawIBj69+8fU6ZMqa71tNNOi1/96lcFUXuhFPnNb34zfv3rX1eXe8ghh8TTTz+d8+WnUrWuJHdHec6fqgIIECBAgAABAgQIECBAgAABAgQINIrAwIh4IC3S5Ij4SqNEFoQAAQIECBAgQKChAk3Sp/H+++/HqFGj4p577ok1a9Zk5FhSUhLf/e534/zzz4+ePXs2NP8GrZ/9z4o4d8yKesW4Y1Bp7LhlUb3W1Jz80MtlcevjqzcqRkvvXzPplsrnnu+0ix5bZFdbwty5c+PGG2+s6gn5/PPPM6iKiorinHPOidGjR0enTp026uxrLtKn0SiMghAgQIAAAQIECBAgQKBgBbLrX9UFewwKJ0CAAAECBAgQIECAAAECBAgQIECAAAECBAgQIECAAAECBAgQIECAAAECBAgQIECAAAECBAgQIECAAAECBAgQIECAAAECBAgQIECAAAECBAgQIECAAAECBAgQIECAAAECBAgQIECAAAECBAgQIECAAAECBAgQIECAAAECBAgQIECAAAECTS6QpO+QJBnDJt88GzaYMmVK9O/fPyOVhx9+OI477rhsSE8ODRR45JFH4vjjj8+I8vTTT8chhxzSwMgtvzyVqnUluTvKW/5YZECAAAECBAgQIECAAAECBAgQIEAgGwQGR8RdaYncERHnZUNiciBAgAABAgQIEIgm69NYtWpVTJw4MS699NJ4//33a1F37949zjvvvPjBD34QHTt2bLGjePClsvj5k6vrtP/3DmsTJ+7buk5zNzRpxMRV8cxbazY0LePnLb1/zWRbKp9Ljm0bR+/eql52TTn5H//4R4wfPz5++tOfrvVZ33bbbePqq6+OM888M1q3bpznp7IefRpNeapiEyBAgAABAgQIECBAIP8FNPvn/xmrkAABAgQIECBAgAABAgQIECBAgAABAgQIECBAgAABAgQIECBAgAABAgQIECBAgAABAgQIECBAgAABAgQIECBAgAABAgQIECBAgAABAgQIECBAgAABAgQIECBAgAABAgQIECBAgAABAgQIECBAgAABAgQIECBAgAABAgQIECBAgAABAgQIVAok6QxJkjEsGKHBgwfHmDFjquvdfffd49VXXy2Y+vO50C996Uvx2muvVZc4aNCguPvuu/Oi5FSq1pXk7ijPi5NVBAECBAgQIECAAAECBAgQIECAAIEGCwyJiJvSolwcET9tcFQBCBAgQIAAAQIEGkOgyfs05s6dG9/+9rdj8uTJa8238nv0q6++Oo4//vgoLi5ujJrqHeODRRVxzzNl8cxba9a69uA+reKcg1vHtpsX1Tv2+hY89uqa+K/HVm0wZkvvXzPBlsqnY0kqRp5cErt2b9xz2OABrGfCAw88ENdee2288cYba5115JFHxp133hnbbbddQ7ZZ61p9Go1OKiABAgQIECBAgAABAgQKSkCzf0Edt2IJECBAgAABAgQIECBAgAABAgQIECBAgAABAgQIECBAgAABAgQIECBAgAABAgQIECBAgAABAgQIECBAgAABAgQIECBAgAABAgQIECBAgAABAgQIECBAgAABAgQIECBAgAABAgQIECBAgAABAgQIECBAgAABAgQIECBAgAABAgQIECBAoIAFkvTakyRjWDAs8+fPj969e8eyZcuqax4xYkRceeWVBWOQj4WOHDkyrrrqqurS2rdvHzNnzoytt946L8pNpWpdSe6O8rw4WUUQIECAAAECBAgQIECAAAECBAgQaLDA8IgYmRbl+Ih4pMFRBSBAgAABAgQIEGgMgWbp0ygrK4t777236jvzf/zjH2vNe88994xrrrkmjjrqqGjVqlVj1FbvGM+/Ux5z/lke7y38F0uPzqnYYcviOHCn4nrHquuCtz6siEkzymLux0nM+kdFtClOok3rVLRvm4q+vYrjP7Zpvv3nflwRnUojemxRFNt3qXwXx0eLW86jZj4DD2hTlV9Lv8rLy2PChAlx4403xvTp09eazlZbbRWjR4+OgQMHRnFx0zw/+jRa+kmwPwECBAgQIECAAAECBHJbQLN/bp+f7AkQIECAAAECBAgQIECAAAECBAgQIECAAAECBAgQIECAAAECBAgQIECAAAECBAgQIECAAAECBAgQIECAAAECBAgQIECAAAECBAgQIECAAAECBAgQIECAAAECBAgQIECAAAECBAgQIECAAAECBAgQIECAAAECBAgQIECAAAECBAgQIECAQF0FkvSJSZIxrGuMvJh38803x0UXXZRRy9/+9rfYdddd86K+QitixowZsdtuu2WUfdNNN8WQIUPyhiKVqnUluTvK8+Z0FUKAAAECBAgQIECAAAECBAgQIECgQQL3R8TpaRF2joh3GhTRYgIECBAgQIAAgcYSaNY+jWnTpsXo0aPj97//faxZs6ZWDe3bt49jjjkmzj777Ojfv3+UlJQ0Vp3iEGiwwMqVK+PFF1+MG264IZ555pmoHNd8tW7dOg455JC45ZZbok+fPg3ec30B9Gk0Ka/gBAgQIECAAAECBAgQyHsBzf55f8QKJECAAAECBAgQIECAAAECBAgQIECAAAECBAgQIECAAAECBAgQIECAAAECxilIBAAAIABJREFUBAgQIECAAAECBAgQIECAAAECBAgQIECAAAECBAgQIECAAAECBAgQIECAAAECBAgQIECAAAECBAgQIECAAAECBAgQIECAAAECBAgQIECAAAECBAgQIECAAAECVQJJukOSZAwLjujLX/5yPPfcc9V1H3nkkfGnP/2p4BzyoeCjjjoqJk2aVF3KQQcdFM8++2w+lFZdQypV60pyd5Tn1QkrhgABAgQIECBAgAABAgQIECBAgMBGC8yIiF3SVhfV/D5goyNbSIAAAQIECBAg0FCBFunTePDBB2PUqFExffr0deb/1a9+NX74wx/GgQceGMXFxQ2t03oCDRJ4+OGH4+c//3k88cQTUV5evtZY++yzTwwfPjwqn93meOnTaA5lexAgQIAAAQIECBAgQCB/BTT75+/ZqowAAQIECBAgQIAAAQIECBAgQIAAAQIECBAgQIAAAQIECBAgQIAAAQIECBAgQIAAAQIECBAgQIAAAQIECBAgQIAAAQIECBAgQIAAAQIECBAgQIAAAQIECBAgQIAAAQIECBAgQIAAAQIECBAgQIAAAQIECBAgQIAAAQIECBAgQIAAAQIECKQLJBmDJGNYcFJTp06Nfv36ZdR9yy23xAUXXFBwFrlc8M9+9rO48MILM0p44YUXom/fvrlcVq3cU6laV5K7ozyvTlgxBAgQIECAAAECBAgQIECAAAECBDZKoFVElKWtnBURvTcqkkUECBAgQIAAAQJNIdBifRqrVq2KRx99NG688cZ46aWX1llbnz594txzz42BAwdGt27dmsJATAJrFZg3b16MHz8+7rvvvpgxY8Y6lSr7Py677LI4/vjjm1VSn0azctuMAAECBAgQIECAAAECeSeg2T/vjlRBBAgQIECAAAECBAgQIECAAAECBAgQIECAAAECBAgQIECAAAECBAgQIECAAAECBAgQIECAAAECBAgQIECAAAECBAgQIECAAAECBAgQIECAAAECBAgQIECAAAECBAgQIECAAAECBAgQIECAAAECBAgQIECAAAECBAgQIECAAAECBAgQIEBgrQJJ+qdJkjEsSLLLL788brjhhurai4uLY8aMGdGnT5+C9Mi1ot96663Yddddo7y8vDr1yy67LK6//vpcK2WD+aZSta4kd0f5BtVMIECAAAECBAgQIECAAAECBAgQIJD3AntHxLS0Kh/7/+Nj875qBRIgQIAAAQIEckegxfs0FixYEOPGjYt77703/va3v61VrrJXonfv3nHaaafFOeecE926dYuioqLcUZZpTgnMnDkzHnzwwapncvbs2VFRUbHW/Ct7d4YNGxZHH310bL755s1eoz6NZie3IQECBAgQIECAAAECBPJKQLN/Xh2nYggQIECAAAECBAgQIECAAAECBAgQIECAAAECBAgQIECAAAECBAgQIECAAAECBAgQIECAAAECBAgQIECAAAECBAgQIECAAAECBAgQIECAAAECBAgQIECAAAECBAgQIECAAAECBAgQIECAAAECBAgQIECAAAECBAgQIECAAAECBAgQIECAwDoFkvSfJEnGsGDZvvSlL8Vrr71WXf8RRxwRkyZNKliPXCr8yCOPjMcff7w65d133z1effXVXCqhzrmmUrWuJHdHeZ31TCRAgAABAgQIECBAgAABAgQIECCQtwKDI+KutOpujoiL8rZahREgQIAAAQIEck8ga/o0lixZEnfeeWfceuut8cEHH6xTcosttohTTz01Lrzwwthhhx1yT1zGWSswa9as+MUvfhFjx46NhQsXrjPPrbbaKs4///wYMmRItGvXrsXq0afRYvQ2JkCAAAECBAgQIECAQF4IaPbPi2NUBAECBAgQIECAAAECBAgQIECAAAECBAgQIECAAAECBAgQIECAAAECBAgQIECAAAECBAgQIECAAAECBAgQIECAAAECBAgQIECAAAECBAgQIECAAAECBAgQIECAAAECBAgQIECAAAECBAgQIECAAAECBAgQIECAAAECBAgQIECAAAECBAgQ2KBAkj4jSTKGG1ycrxMmT54cX/nKVzLKu/baa2PYsGH5WnJe1DVq1KgYPnx4Ri1PPfVUHHrooXlRX80iUqlaV5K7ozwvT1pRBAgQIECAAAECBAgQIECAAAECBOolcGtEnJ+24vsR8fN6RTCZAAECBAgQIECgKQWyrk9j+fLlMWnSpLj99tvjueeei9WrV6+1/rZt28YRRxwRX/va1+Lwww+P7bbbrimdxM5Tgblz58b//M//xPjx42P69OnrfN5atWoVBx98cJx77rlVz1ybNm1aXESfRosfgQQIECBAgAABAgQIECCQ0wKa/XP6+CRPgAABAgQIECBAgAABAgQIECBAgAABAgQIECBAgAABAgQIECBAgAABAgQIECBAgAABAgQIECBAgAABAgQIECBAgAABAgQIECBAgAABAgQIECBAgAABAgQIECBAgAABAgQIECBAgAABAgQIECBAgAABAgQIECBAgAABAgQIECBAgAABAgTqLJCkz0ySjGGdg+TjxOHDh8eoUaMySnv66afjkEMOycdyc76mKVOmRP/+/TPqGDZsWFx77bU5X9u6Ckilal1J7o7yvD1thREgQIAAAQIECBAgQIAAAQIECBCos8BzEXFg2uzD///4yTqvNpEAAQIECBAgQKCpBbK2T+PTTz+Np556KsaNGxePP/54LFu2bJ0Wffr0iX333TdOPfXU2G+//WLTTTdtajfxc1hg0aJF8cYbb8SECRNi0qRJMWfOnFizZs1aK2rXrl307ds3hgwZEgceeGB06tQpayrXp5E1RyERAgQIECBAgAABAgQI5KSAZv+cPDZJEyBAgAABAgQIECBAgAABAgQIECBAgAABAgQIECBAgAABAgQIECBAgAABAgQIECBAgAABAgQIECBAgAABAgQIECBAgAABAgQIECBAgAABAgQIECBAgAABAgQIECBAgAABAgQIECBAgAABAgQIECBAgAABAgQIECBAgAABAgQIECBAgACBegsk6SuSJGNY72D5tuCggw6K559/vrqsnXfeOV555ZVo165dvpWa0/UsX7489tprr3j77ber6zjwwAPjueeey+m6NpR8KlXrSnJ3lG8Izc8JECBAgAABAgQIECBAgAABAgQI5L/AZxHRIa3MHhHxfv6XrUICBAgQIECAQM4I5ESfxtSpU+Pmm2+ORx55JFasWLFe3F122SXOOOOMOPnkk2P77bePtXyXnTOHI9HGFZg5c2b8/ve/j/vuuy/eeuut9QZv3bp1DBgwIIYMGRIHHHBA4ybSSNH0aTQSpDAECBAgQIAAAQIECBAoUAHN/gV68MomQIAAAQIECBAgQIAAAQIECBAgQIAAAQIECBAgQIAAAQIECBAgQIAAAQIECBAgQIAAAQIECBAgQIAAAQIECBAgQIAAAQIECBAgQIAAAQIECBAgQIAAAQIECBAgQIAAAQIECBAgQIAAAQIECBAgQIAAAQIECBAgQIAAAQIECBAgQIAAgYITSNIrTpKMYcFh1Cz4tddeiz322CPSXU4//fS4//77C94mmwDOOOOMGDduXHVKqVQqpk+fHrvvvns2pdnouVTWWePljvJGVxaQAAECBAgQIECAAAECBAgQIECAQE4J7BgRs9IyXhURJTlVgWQJECBAgAABAvkvkFN9GgsXLqzqkZgwYUJMnTo1o3+i5lG1bds2dt555zjssMPi0EMPjf79+0dpaWn+n6gKqwUWLFgQ06ZNi8cff7zq/fbbb2/wmdlzzz1j4MCBccIJJ0SPHj2yWlOfRlYfj+QIECBAgAABAgQIECCQ9QKa/bP+iCRIgAABAgQIECBAgAABAgQIECBAgAABAgQIECBAgAABAgQIECBAgAABAgQIECBAgAABAgQIECBAgAABAgQIECBAgAABAgQIECBAgAABAgQIECBAgAABAgQIECBAgAABAgQIECBAgAABAgQIECBAgAABAgQIECBAgAABAgQIECBAgAABAgQaRSBJj5IkGcNG2SDXg/ziF7+I7373uxll/OQnP4lLLrkk10vLi/xHjx4dQ4cOzajlv//7v+O8887Li/rWV0QqVetKcneU5/2pK5AAAQIECBAgQIAAAQIECBAgQIDAegVOiojfpc2YERG7MSNAgAABAgQIEMgqgZzs01iwYEG88MIL8dBDD8XkyZPjgw8+iPX1mGy22Wax0047xT777BNHHnlk7LbbbtGlS5coKSnJqsOQTMMEVq9eHR999FG89dZb8cQTT1Q9IzNnzozFixevM3BRUVF07do1jjvuuBgwYEDstddeseWWWzYskWZarU+jmaBtQ4AAAQIECBAgQIAAgTwV0OyfpwerLAIECBAgQIAAAQIECBAgQIAAAQIECBAgQIAAAQIECBAgQIAAAQIECBAgQIAAAQIECBAgQIAAAQIECBAgQIAAAQIECBAgQIAAAQIECBAgQIAAAQIECBAgQIAAAQIECBAgQIAAAQIECBAgQIAAAQIECBAgQIAAAQIECBAgQIAAAQIECBAgUEMgSR8nScYQ1v8KDB48OMaMGZPh8eijj8YxxxzDqAUFHnvssTj22GMzMhg0aFDcfffdLZhV822dStW6ktwd5c3HbycCBAgQIECAAAECBAgQIECAAAEC2SgwMiKGpyU2NiLOysZE5USAAAECBAgQKGCBnO/T+Pjjj+M3v/lN/PrXv46XXnqpTkfZqVOnOOqoo+LEE0+MQw89NDp37lyndSZlp8CCBQti0qRJUdm38cQTT8Qnn3xSp0T32muvOPPMM+OEE06I7t2712lNNk3Sp5FNpyEXAgQIECBAgAABAgQI5J6AZv/cOzMZEyBAgAABAgQIECBAgAABAgQIECBAgAABAgQIECBAgAABAgQIECBAgAABAgQIECBAgAABAgQIECBAgAABAgQIECBAgAABAgQIECBAgAABAgQIECBAgAABAgQIECBAgAABAgQIECBAgAABAgQIECBAgAABAgQIECBAgAABAgQIECBAgACBjRFI0hclScZwY+Ll5ZqKiorYd99945VXXqmur2vXrvHCCy/EjjvumJc1Z3tRs2fPjn79+sXHH39cnepee+0VL730UhQVFWV7+o2SXypV60pyd5Q3iqwgBAgQIECAAAECBAgQIECAAAECBHJW4OGIOC4t+8ERMSZnq5E4AQIECBAgQCA/BfKmT6Oyx+TNN9+MiRMnxu9///uYPn16nU6sY8eO0adPn6o+jL59+8bee+8dvXr1qtNak5pfYPXq1TF37tyqnpmpU6dW9cpU9mwsW7Zsg8lU9m/stttucfLJJ1e9d9hhh5zu6dCnscEjN4EAAQIECBAgQIAAAQIE1iOg2d/jQYAAAQIECBAgQIAAAQIECBAgQIAAAQIECBAgQIAAAQIECBAgQIAAAQIECBAgQIAAAQIECBAgQIAAAQIECBAgQIAAAQIECBAgQIAAAQIECBAgQIAAAQIECBAgQIAAAQIECBAgQIAAAQIECBAgQIAAAQIECBAgQIAAAQIECBAgQIAAAQIECkMgSS8zSTKGhSFQxypfe+212H///WPlypXVKw444IB47rnnori4uI5RTGsMgfLy8jjooIPiz3/+c3W4kpKSePHFF2P33XdvjC1yIkYqVetKcneU58TJSZIAAQIECBAgQIAAAQIECBAgQIBAkwnMi4ht06L3johZTbabwAQIECBAgAABAhsjkHd9GpW9JvPnz6/6zv6xxx6LSZMmxaJFi2LFihUb9OnYsWNsv/320atXr9h7773j4IMPjq222iq22GKL6NChQ6zle/ENxjShYQKff/55fPzxx/HXv/41pk+fHm+++Wa888478fbbb0dd+opKS0ujW7dusc8++8SJJ54Y/fr1i2222aZhSWXJan0aWXIQ0iBAgAABAgQIECBAgECOCmj2z9GDkzYBAgQIECBAgAABAgQIECBAgAABAgQIECBAgAABAgQIECBAgAABAgQIECBAgAABAgQIECBAgAABAgQIECBAgAABAgQIECBAgAABAgQIECBAgAABAgQIECBAgAABAgQIECBAgAABAgQIECBAgAABAgQIECBAgAABAgQIECBAgAABAgQIEKinQJI+P0kyhvUMlf/TH3jggTj11FMzCh04cGBUfu7VfAKnnHJKjB8/PmPD3/zmN1H5eSG9UqlaV5K7o7yQHgC1EiBAgAABAgQIECBAgAABAgQIEMgU2CIiFqR99FFEbA2JAAECBAgQIEAg6wTyvk9j4cKF8fzzz8ejjz4aTz31VMydO7deh9CpU6c44IAD4tBDD636c9ddd43Kz7yaRqCioiIWL14cs2fPjqeffjomT54cL7/8ctVn9Xl169Ytjj322DjuuOPiqKOOipKSkvosz4m5+jRy4pgkSYAAAQIECBAgQIAAgawV0OyftUcjMQIECBAgQIAAAQIECBAgQIAAAQIECBAgQIAAAQIECBAgQIAAAQIECBAgQIAAAQIECBAgQIAAAQIECBAgQIAAAQIECBAgQIAAAQIECBAgQIAAAQIECBAgQIAAAQIECBAgQIAAAQIECBAgQIAAAQIECBAgQIAAAQIECBAgQIAAAQIECBAg0KgCSXq0JMkYNupG+RLs2muvjSuvvDKjnCFDhsRNN92ULyVmdR0XXXRR3HzzzRk5jhw5MoYPH57VeTdFcqlUrSvJ3VHeFNBiEiBAgAABAgQIECBAgAABAgQIEMgNgcMi4om0VH8bEQNzI3VZEiBAgAABAgQKSqCg+jTWrFkTs2bNihdeeCGmTJkSf/nLX2L27Nl1PvDi4uLo0KFDdOvWLbp37x7bb7997LDDDtGnT5/Yc889qz7zqpvA6tWrY+7cuVXn8eabb8bMmTOrxpV/LlmyJMrKyqredX317NkzDjjggDjkkENi//33j8pxu3bt6ro8J+fp08jJY5M0AQIECBAgQIAAAQIEskZAs3/WHIVECBAgQIAAAQIECBAgQIAAAQIECBAgQIAAAQIECBAgQIAAAQIECBAgQIAAAQIECBAgQIAAAQIECBAgQIAAAQIECBAgQIAAAQIECBAgQIAAAQIECBAgQIAAAQIECBAgQIAAAQIECBAgQIAAAQIECBAgQIAAAQIECBAgQIAAAQIECBAgQIBAkwok6dGTJGPYpBvncvDBgwfHmDFjMkq49tprY9iwYblcVtbnPmrUqBg+fHhGnoMGDYq7774763NvigRTqVpXkrujvCmgxSRAgAABAgQIECBAgAABAgQIECCQGwKXRMRP0lI9PyJuz43UZUmAAAECBAgQKCiBgu3TWLFiRcyZMydee+21ePXVV+PFF1+Md999N5YuXRrLli2L8vLyOj0IrVu3js033zy6desWPXr0iG222Sa233776NWrV3Ts2DE6dOhQ9S4tLa16t2vXLirXtG/fvk7xc2nS6tWro6ysLFauXFn9rnSu9Pzss8/ik08+iXnz5lW5z58/Pz744IOqceXndX0VFRVVeXbu3Dm6du0a++23X9V7t912i549e1b5FspLn0ahnLQ6CRAgQIAAAQIECBAg0DQCmv2bxlVUAgQIECBAgAABAgQIECBAgAABAgQIECBAgAABAgQIECBAgAABAgQIECBAgAABAgQIECBAgAABAgQIECBAgAABAgQIECBAgAABAgQIECBAgAABAgQIECBAgAABAgQIECBAgAABAgQIECBAgAABAgQIECBAgAABAgQIECBAgAABAgQIECCQbQJJekJJkjHMtlyzKp+jjz46/vSnP2XkdOutt8b555+fVXnmSzK33XZb/OAHP8go56ijjoo//vGP+VJivetIpWpdSe6O8norWkCAAAECBAgQIECAAAECBAgQIEAgbwQejYhj0qrZJyJezpvqFEKAAAECBAgQyB8BfRppZ7lo0aKYPn16TJ06Nf7yl7/Em2++Ge+++240tH+lpKQkNtlkk+jatWv07Nkztt566+p3jx49Ysstt4yOHTtG+/bto7S0NNq0aROtW7eOtXwP3+JPXllZWaxYsSKWL18ey5Yti88++yyWLFlS5TRv3rz48MMPY86cOTF//vxYuHBhLF26tGp+Q1+VdnvvvXfstddeceihh8Yee+wRnTp1amjYnF6vTyOnj0/yBAgQIECAAAECBAgQaHEBzf4tfgQSIECAAAECBAgQIECAAAECBAgQIECAAAECBAgQIECAAAECBAgQIECAAAECBAgQIECAAAECBAgQIECAAAECBAgQIECAAAECBAgQIECAAAECBAgQIECAAAECBAgQIECAAAECBAgQIECAAAECBAgQIECAAAECBAgQIECAAAECBAgQIECAAAECzSKQpO+SJBnDZkkgVzf59NNP49BDD42//vWvGSXcfffdMWjQoFwtKyvzHjNmTAwePDgjtz333DMmT54cnTp1ysqcmyOpVKrWleTuKG8OeHsQIECAAAECBAgQIECAAAECBAgQyD6Byt8NlkVE8f+mtiQiNsu+NGVEgAABAgQIECAQEfo01vEYVFRUxOrVq+Ojjz6KmTNnxowZM+L111+PN998M+bMmROLFi1q0ANU+R17cXFxxruoqCgq35Wft2rVKtq2bVvVh9CxY8fo0KFD1XuTTTaJdu3aRevWraNNmzZVcyrf6f9dUlISpaWlVZ9VzquMuWbNmqp6Vq1aFStWrKj6M/3975+VlZXFypUrY+HChVHZi/L555/HsmXLYvny5VXrKueVl5dXvSuNKt+V/10Zv/K/G9rr0759+9h1112jd+/esccee0RlP8bOO+9cVXtlnZU2Xv8S0KfhSSBAgAABAgQIECBAgACBhgho9m+InrUECBAgQIAAAQIECBAgQIAAAQIECBAgQIAAAQIECBAgQIAAAQIECBAgQIAAAQIECBAgQIAAAQIECBAgQIAAAQIECBAgQIAAAQIECBAgQIAAAQIECBAgQIAAAQIECBAgQIAAAQIECBAgQIAAAQIECBAgQIAAAQIECBAgQIAAAQIECBAgQCB3BJL0VJMkY5g7VbRQpnPnzo3DDjss/v73v2dk8Mtf/jLOOuusFsoqv7a999574+yzz84o6gtf+EI8+eST0bNnz/wqtp7VpFK1riR3R3k9DU0nQIAAAQIECBAgQIAAAQIECBAgkCcCh0XEE2m1/CEivpYntSmDAAECBAgQIJBvAvo06nGilX0ss2fPjnfffTfmzJkTb775Zrz66qvx4YcfxuLFi2P58uWxatWqekQs3Klt2rSJTTbZJLp06RLbbLNN9O7dO774xS/GzjvvHD169Ihu3bpF+/btCxeoDpXr06gDkikECBAgQIAAAQIECBAgsE4Bzf4eDgIECBAgQIAAAQIECBAgQIAAAQIECBAgQIAAAQIECBAgQIAAAQIECBAgQIAAAQIECBAgQIAAAQIECBAgQIAAAQIECBAgQIAAAQIECBAgQIAAAQIECBAgQIAAAQIECBAgQIAAAQIECBAgQIAAAQIECBAgQIAAAQIECBAgQIAAAQIECBAgUBgCSXqZSZIxLAyBBlY5ffr0OPLII2PBggUZkcaMGRPnnHNOA6MX9vJ77rknBg0alIHQpUuXmDRpUuyxxx6FjRMRqVStK8ndUV7wTwUAAgQIECBAgAABAgQIECBAgACBAhUYHREXp9V+WUTcWKAWyiZAgAABAgQIZLuAPo1GOKFly5bF66+/HpU9G6+88krMmDEj3n333Vi6dGmsWrUqKioqGmGX3A5RWloanTt3ju222y769OkTe++9d/Tr16/qv1u1apXbxbVQ9vo0WgjetgQIECBAgAABAgQIEMgTAc3+eXKQyiBAgAABAgQIECBAgAABAgQIECBAgAABAgQIECBAgAABAgQIECBAgAABAgQIECBAgAABAgQIECBAgAABAgQIECBAgAABAgQIECBAgAABAgQIECBAgAABAgQIECBAgAABAgQIECBAgAABAgQIECBAgAABAgQIECBAgAABAgQIECBAgAABAhsQSNJ/niQZQ3h1FJg6dWocffTRsXTp0owVt99+e3zve9+rYxTT0gV+/vOfx/e///0MlE022ST++Mc/Rt++fWFFRCpV60pyd5R7MggQIECAAAECBAgQIECAAAECBAgUpsCMiNglrfSvRMTkwqRQNQECBAgQIEAg6wX0aTTyEVX2uqxevTpWrlwZZWVlsWbNmqo/P/7445g/f34sXLiw6s+PPvqo6rPK8bx582Lu3LlVc3PpteWWW8bWW28dm2++eXTp0iW22mqrqvEWW2wRnTt3rnpXft6+ffto06ZNxruoqCiXSs3KXPVpZOWxSIoAAQIECBAgQIAAAQI5I6DZP2eOSqIECBAgQIAAAQIECBAgQIAAAQIECBAgQIAAAQIECBAgQIAAAQIECBAgQIAAAQIECBAgQIAAAQIECBAgQIAAAQIECBAgQIAAAQIECBAgQIAAAQIECBAgQIAAAQIECBAgQIAAAQIECBAgQIAAAQIECBAgQIAAAQIECBAgQIAAAQIECBAgQKBBAkn66iTJGDYocKEtfvbZZ+O4446Lzz77LKP066+/Pi677LJC42hQvTfccENcfvnlGTE6duwYjzzySHz5y19uUOx8WpxK1bqS3B3l+XTAaiFAgAABAgQIECBAgAABAgQIECBQN4EdImJ22tSVEdElIj6v23KzCBAgQIAAAQIEmllAn0Yzg6dvt2jRoli8eHEsXbq06s8lS5ZUvyvHlT9fsGBBfPrpp/H555/HihUrory8PJqyn6YyfkVFRZSWlla927dvH126dInNN988Nt1009hss82q/qx8d+rUqerPrl27Rvfu3VtQsjC31qdRmOeuagIECBAgQIAAAQIECDSWgGb/xpIUhwABAgQIECBAgAABAgQIECBAgAABAgQIECBAgAABAgSrqq1qAAAgAElEQVQIECBAgAABAgQIECBAgAABAgQIECBAgAABAgQIECBAgAABAgQIECBAgAABAgQIECBAgAABAgQIECBAgAABAgQIECBAgAABAgQIECBAgAABAgQIECBAgAABAgQIECBAgAABAgQIZLdAkp5ekmQMszvzLMzu+eefj69+9auxePHijOwuvvjiGD16dBZmnH0pXXLJJfFf//VfGYltttlm8Yc//CEOPPDA7Eu4BTNKpWpdSe6O8hY8D1sTIECAAAECBAgQIECAAAECBAgQaCGBQRFxd9reT0bE4S2Ui20JECBAgAABAgQ2LKBPY8NGWTOjoqIiVq9eHWVlZU2aU1FRUZSWlkbln17ZK6BPI3vPRmYECBAgQIAAAQIECBDIBQHN/rlwSnIkQIAAAQIECBAgQIAAAQIECBAgQIAAAQIECBAgQIAAAQIECBAgQIAAAQIECBAgQIAAAQIECBAgQIAAAQIECBAgQIAAAQIECBAgQIAAAQIECBAgQIAAAQIECBAgQIAAAQIECBAgQIAAAQIECBAgQIAAAQIECBAgQIAAAQIECBAgQIAAAQINF0jSQyRJxrDh0QswwrRp02LAgAHx4YcfZlR/yimnxLhx46K4uLgAVTZccnl5eZx++unxwAMPZEzeZpttYuLEibHPPvtsOEiBzUilal1J7o7yAnsGlEuAAAECBAgQIECAAAECBAgQIEAgIn4bESenSVwfEVeQIUCAAAECBAgQyFoBfRpZezQSI7B+AX0anhACBAgQIECAAAECBAgQaIiAZv+G6FlLgAABAgQIECBAgAABAgQIECBAgAABAgQIECBAgAABAgQIECBAgAABAgQIECBAgAABAgQIECBAgAABAgQIECBAgAABAgQIECBAgAABAgQIECBAgAABAgQIECBAgAABAgQIECBAgAABAgQIECBAgAABAgQIECBAgAABAgQIECBAgAABAgRyRyBJTzVJMoa5U0WWZfrWW2/FySefHG+88UZGZvvtt1+MHTs2dtpppyzLuGXTeeedd+LMM8+Mv/zlLxmJfPGLX4zf/e530adPn5ZNMEt3T6VqXUnujvIsPStpESBAgAABAgQIECBAgAABAgQIEGgigVYRsTAiNkmLPyAiHmqi/YQlQIAAAQIECBBouIA+jYYbikCgRQT0abQIu00JECBAgAABAgQIECCQNwKa/fPmKBVCgAABAgQIECBAgAABAgQIECBAgAABAgQIECBAgAABAgQIECBAgAABAgQIECBAgAABAgQIECBAgAABAgQIECBAgAABAgQIECBAgAABAgQIECBAgAABAgQIECBAgAABAgQIECBAgAABAgQIECBAgAABAgQIECBAgAABAgQIECBAgAABAgTWK5Ck/zRJMoboGiDw8ccfx8CBA2PKlCkZUTbddNO4++6748QTT2xA9PxZ+uCDD8bgwYNjyZIlGUUdcsghMX78+OjatWv+FNvIlaRSta4kd0d5IxsLR4AAAQIECBAgQIAAAQIECBAgQCDLBQ6LiCdq5LhtRHyY5XlLjwABAgQIECBQyAL6NAr59NWe0wL6NHL6+CRPgAABAgQIECBAgACBFhfQ7N/iRyABAgQIECBAgAABAgQIECBAgAABAgQIECBAgAABAgQIECBAgAABAgQIECBAgAABAgQIECBAgAABAgQIECBAgAABAgQIECBAgAABAgQIECBAgAABAgQIECBAgAABAgQIECBAgAABAgQIECBAgAABAgQIECBAgAABAgQIECBAgAABAgQIECDQLAJJ+i5JkjFslgTyfZMzzjgjxo0bV6vMK664IkaNGpXv5a+3vmHDhsV1111Xa87pp58e999/f0Hb1KX4VKrWleTuKK8LnDkECBAgQIAAAQIECBAgQIAAAQIE8keg8pfMV6SV88eIOCZ/ylMJAQIECBAgQCAvBfRp5OWxKqoQBPRpFMIpq5EAAQIECBAgQIAAAQJNJ6DZv+lsRSZAgAABAgQIECBAgAABAgQIECBAgAABAgQIECBAgAABAgQIECBAgAABAgQIECBAgAABAgQIECBAgAABAgQIECBAgAABAgQIECBAgAABAgQIECBAgAABAgQIECBAgAABAgQIECBAgAABAgQIECBAgAABAgQIECBAgAABAgQIECBAgAABAtkkkKQnkyQZw2zKM6dzufrqq2PEiBG1aujfv3/87Gc/i1122SWn66tv8q+//npccMEF8fTTT9daetVVV8U111xT35AFOT+VqnUluTvKC/JJUDQBAgQIECBAgAABAgQIECBAgEABC7wYEful1X9BRNxawB5KJ0CAAAECBAjkgoA+jVw4JTkSWIuAPg2PBQECBAgQIECAAAECBAg0RECzf0P0rCVAgAABAgQIECBAgAABAgQIECBAgAABAgQIECBAgAABAgQIECBAgAABAgQIECBAgAABAgQIECBAgAABAgQIECBAgAABAgQIECBAgAABAgQIECBAgAABAgQIECBAgAABAgQIECBAgAABAgQIECBAgAABAgQIECBAgAABAgQIECBAgAABArkjkKSnmiQZw9ypIgcy/c1vfhODBg2KFStWZGSbSqXipz/9aQwZMiQHqmh4ijfffHP88Ic/jJrPWmlpaYwZMyZOPfXUhm9SIBEqn50aL3eUF8jZK5MAAQIECBAgQIAAAQIECBAgQIBARPSOiHdqSPSKiNl0CBAgQIAAAQIEslpAn0ZWH4/kCKxbQJ+Gp4MAAQIECBAgQIAAAQIEGiKg2b8hetYSIECAAAECBAgQIECAAAECBAgQIECAAAECBAgQIECAAAECBAgQIECAAAECBAgQIECAAAECBAgQIECAAAECBAgQIECAAAECBAgQIECAAAECBAgQIECAAAECBAgQIECAAAECBAgQIECAAAECBAgQIECAAAECBAgQIECAAAECBAgQIECAAIHcEUjSU02SjGHuVJEjmb7xxhtx7rnnxgsvvFAr48MOOyyuu+662GeffXKkmvqlOW3atLjiiiviySefrLWwX79+cccdd8QXv/jF+gUt8NmpVK0ryd1RXuDPhPIJECBAgAABAgQIECBAgAABAgQKSuA7EXFHWsV/jIhjCkpAsQQIECBAgACB3BTQp5Gb5yZrAqFPw0NAgAABAgQIECBAgAABAg0R0OzfED1rCRAgQIAAAQIECBAgQIAAAQIECPw/9u4G6sqyzBf4/8mPmtDC0qTUtDEsv6PRWkdRJzEdGY9LqxVBiXYMCvLzBctEbaW+ZomIo8KINqM4inYsOzVpmlok2irNz9AUPVlYaeKAozSlOc8ZOL3Os98N8vJ+7o/fXmsv1733fV/3df3uZ68Fcq91ESBAgAABAgQIECBAgAABAgQIECBAgAABAgQIECBAgAABAgQIECBAgAABAgQIECBAgAABAgQIECBAgAABAgQIECBAgAABAgQIECBAgAABAgQIECBAgAABAgQIECBAgAABAgQIECBAgAABAgQIECBAgEDzCJTVVMuyZtg8VTRZpieddFJmzpy5xqynTZuWL37xi9l0002brKo1p/v888/nS1/6Us4777w1Tpg+fXrOPffclqh1sIsoirqW5HqUD/Yh2I8AAQIECBAgQIAAAQIECBAgQIDA0AlcnWR8Zfvjklw4dOnYmQABAgQIECBAoIcC7mn0EMo0Ao0m4J5Go52IfAgQIECAAAECBAgQINBcAi77N9d5yZYAAQIECBAgQIAAAQIECBAgQIAAAQIECBAgQIAAAQIECBAgQIAAAQIECBAgQIAAAQIECBAgQIAAAQIECBAgQIAAAQIECBAgQIAAAQIECBAgQIAAAQIECBAgQIAAAQIECBAgQIAAAQIECBAgQIAAAQIECBAgQIAAAQIECBAgQIAAAQIECPRWoKwuLMuaYW9jWtcDgX/913/NiSeemMcee6xu9uabb55TTjll9ffN/Dr//PNz9tlnZ9myZXVlvPOd78yq7w855JBmLnFIcy+KupbkepQP6YnYnAABAgQIECBAgAABAgQIECBAgMCgCbwuyS+TjKjsODJJ/f9wHrSUbESAAAECBAgQINBDAfc0eghlGoFGE3BPo9FORD4ECBAgQIAAAQIECBBoLgGX/ZvrvGRLgAABAgQIECBAgAABAgQIECBAgAABAgQIECBAgAABAgQIECBAgAABAgQIECBAgAABAgQIECBAgAABAgQIECBAgAABAgQIECBAgAABAgQIECBAgAABAgQIECBAgAABAgQIECBAgAABAgQIECBAgAABAgQIECBAgAABAgQIECBAgAABAgR6K1BWF5ZlzbC3Ma3rocCLL76Yz33uc7ngggvWuGL77bdPR0dHpk6d2sOIjTFtzpw5mTVrVh5//PE1JnT88cfnq1/9ajbeeOPGSLhJsyiKupbkepQ36VlKmwABAgQIECBAgAABAgQIECBAgMB6CoxN8t3KmhuTrPrMiwABAgQIECBAoPEF3NNo/DOSIYE1Crin4cEgQIAAAQIECBAgQIAAgb4IuOzfFz1rCRAgQIAAAQIECBAgQIAAAQIECBAgQIAAAQIECBAgQIAAAQIECBAgQIAAAQIECBAgQIAAAQIECBAgQIAAAQIECBAgQIAAAQIECBAgQIAAAQIECBAgQIAAAQIECBAgQIAAAQIECBAgQIAAAQIECBAgQIAAAQIECBAgQIAAAQIECBAgQIBA8wiU1VTLsmbYPFU0eaYLFy7MqaeemkWLFq2xkq233jpTpkzJ5MmTs/nmmzdktcuWLcu8efMyd+7cPPnkk2vMcfTo0TnrrLOy3377NWQNzZZUUdS1JNejvNkOUb4ECBAgQIAAAQIECBAgQIAAAQIEeidwaZJPVZYel+TC3oWyigABAgQIECBAYJAF3NMYZHDbEegvAfc0+ktSHAIECBAgQIAAAQIECLSngMv+7XnuqiZAgAABAgQIECBAgAABAgQIECBAgAABAgQIECBAgAABAgQIECBAgAABAgQIECBAgAABAgQIECBAgAABAgQIECBAgAABAgQIECBAgAABAgQIECBAgAABAgQIECBAgAABAgQIECBAgAABAgQIECBAgAABAgQIECBAgAABAgQIECBAgACB9hMoqyWXZc2w/TSGuOJLLrkkZ511Vp588sm1ZnLUUUflE5/4RMaMGTPE2f7/7W+99db8y7/8Sy6//PK15rP11lvn1FNPzac//emGyLlVkiiKupbkepS3yuGqgwABAgQIECBAgAABAgQIECBAgMDaBbZI8nCSN1emjEzyGDQCBAgQIECAAIGmEHBPoymOSZIE6gXc0/BUECBAgAABAgQIECBAgEBfBFz274uetQQIECBAgAABAgQIECBAgAABAgQIECBAgAABAgQIECBAgAABAgQIECBAgAABAgQIECBAgAABAgQIECBAgAABAgQIECBAgAABAgQIECBAgAABAgQIECBAgAABAgQIECBAgAABAgQIECBAgAABAgQIECBAgAABAgQIECBAgAABAgQIECBAoHkEymqqZVkzbJ4qWijTl19+Oeecc05mzpyZFStWrLWy7bffPh/60Idy6KGHZvTo0YMqsGjRonz729/ON7/5zTz++ONr3Xv48OGZPn16Tj755GywwQaDmmM7bFYUdS3J9Shvh4NXIwECBAgQIECAAAECBAgQIECAQLsLTE5ySQXhxiRj2x1F/QQIECBAgACBJhJwT6OJDkuqBKoC7ml4HggQIECAAAECBAgQIECgLwIu+/dFz1oCBAgQIECAAAECBAgQIECAAAECBAgQIECAAAECBAgQIECAAAECBAgQIECAAAECBAgQIECAAAECBAgQIECAAAECBAgQIECAAAECBAgQIECAAAECBAgQIECAAAECBAgQIECAAAECBAgQIECAAAECBAgQIECAAAECBAgQIECAAAECBAgQINA8AmU11bKsGTZPFS2Y6cqVKzN79uxcdNFFeeqpp161whEjRmTMmDHZb7/9stdee2XnnXfuV5HFixfnzjvvzMKFC3Prrbf2KJ9jjjkmJ5xwQoYNG9avuQj23wJFUdeSXI9yDwgBAgQIECBAgAABAgQIECBAgACB1he4McnfVco8LsmFrV+2CgkQIECAAAECLSPgnkbLHKVC2k3APY12O3H1EiBAgAABAgQIECBAoH8FXPbvX0/RCBAgQIAAAQIECBAgQIAAAQIECBAgQIAAAQIECBAgQIAAAQIECBAgQIAAAQIECBAgQIAAAQIECBAgQIAAAQIECBAgQIAAAQIECBAgQIAAAQIECBAgQIAAAQIECBAgQIAAAQIECBAgQIAAAQIECBAgQIAAAQIECBAgQIAAAQIECBAgQIBAowqU1cTKsmbYqDm3XV6XXHJJLrvsstx99909qv2Nb3xjdt999+y8884ZOXJktttuu2y11VbZYostMnz48AwbNiwbb7zx6lgvvvhiVq5cmRUrVuSZZ57Jb37zmzzxxBNZsmRJFi9enPvvvz/PPfdcj/bdY4898qlPfSqf/vSnezTfpL4JFEVdS3I9yvtGajUBAgQIECBAgAABAgQIECBAgACBRhcYleSebkmOTPJYoycuPwIECBAgQIAAgVcE3NPwMBBoUgH3NJr04KRNgAABAgQIECBAgACBBhFw2b9BDkIaBAgQIECAAAECBAgQIECAAAECBAgQIECAAAECBAgQIECAAAECBAgQIECAAAECBAgQIECAAAECBAgQIECAAAECBAgQIECAAAECBAgQIECAAAECBAgQIECAAAECBAgQIECAAAECBAgQIECAAAECBAgQIECAAAECBAgQIECAAAECBAgQIEBggAXKavyyrBkO8NbCr6/A7bffnquuuirXXnttVqxYsb7LB2T+8OHDM27cuHz84x/PPvvsMyB7CLpmgaKoa0muR7mHhQABAgQIECBAgAABAgQIECBAgEBrC5yR5LRKiTcmGdvaJauOAAECBAgQINByAu5ptNyRKqhdBNzTaJeTVicBAgQIECBAgAABAgQGRsBl/4FxFZUAAQIECBAgQIAAAQIECBAgQIAAAQIECBAgQIAAAQIECBAgQIAAAQIECBAgQIAAAQIECBAgQIAAAQIECBAgQIAAAQIECBAgQIAAAQIECBAgQIAAAQIECBAgQIAAAQIECBAgQIAAAQIECBAgQIAAAQIECBAgQIAAAQIECBAgQIAAAQIECDSaQFlNqCxrho2Wq3wqAt/61rfy7W9/OzfeeGOeeuqpQbUZMWJEDj744Bx66KE57LDDBnVvm/23QFHUtSTXo9wDQoAAAQIECBAgQIAAAQIECBAgQKC1BR5MskulxOOSXNjaJauOAAECBAgQINByAu5ptNyRKqhdBNzTaJeTVicBAgQIECBAgAABAgQGRsBl/4FxFZUAAQIECBAgQIAAAQIECBAgQIAAAQIECBAgQIAAAQIECBAgQIAAAQIECBAgQIAAAQIECBAgQIAAAQIECBAgQIAAAQIECBAgQIAAAQIECBAgQIAAAQIECBAgQIAAAQIECBAgQIAAAQIECBAgQIAAAQIECBAgQIAAAQIECBAgQIAAAQIECDSaQFlNqCxrho2Wq3zWIvDTn/40CxcuzB133JGf/OQneeqpp/rVasSIEXn/+9+fvffeO/vtt1/e97739Wt8wXonUBR1Lcn1KO8dpVUECBAgQIAAAQIECBAgQIAAAQIEmkHgfyb5drdERyZ5rBmSlyMBAgQIECBAgMArAi8kGdY1Wr58eYYPH46HAIEGF1ixYkU222yzapYrk2zS4GlLjwABAgQIECBAgAABAgQaSMBl/wY6DKkQIECAAAECBAgQIECAAAECBAgQIECAAAECBAgQIECAAAECBAgQIECAAAECBAgQIECAAAECBAgQIECAAAECBAgQIECAAAECBAgQIECAAAECBAgQIECAAAECBAgQIECAAAECBAgQIECAAAECBAgQIECAAAECBAgQIECAAAECBAgQIECAAIEBFCirscuyZjiA2wo9kAK//vWv8+CDD+aRRx7J448/nlXj3/3ud1m2bFmee+65rFy5Mi+99NLqFDbaaKMMGzYsb3zjG7P55pvnrW99a97+9rdn++23z7ve9a7suuuuq8dejSdQFHUtyfUob7xjkhEBAgQIECBAgAABAgQIECBAgACB/hL4pySfrAS7McnY/gouDgECBAgQIECAwKAJLEnyzq7dFi9enJ122mnQNrcRAQK9E3jooYey8847Vxev+i3v0LtoVhEgQIAAAQIECBAgQIBAOwq47N+Op65mAgQIECBAgAABAgQIECBAgAABAgQIECBAgAABAgQIECBAgAABAgQIECBAgAABAgQIECBAgAABAgQIECBAgAABAgQIECBAgAABAgQIECBAgAABAgQIECBAgAABAgQIECBAgAABAgQIECBAgAABAgQIECBAgAABAgQIECBAgAABAgQIEGhHgbJadFnWDNvRQ80EmkagKOpakutR3jSnJ1ECBAgQIECAAAECBAgQIECAAAEC6yUwIsnDSYZXVk1NMne9ophMgAABAgQIECDQCAILk+zblcgtt9ySMWPGNEJeciBA4FUEbr311hxwwAHVGT9Ksh80AgQIECBAgAABAgQIECDQUwGX/XsqZR4BAgQIECBAgAABAgQIECBAgAABAgQIECBAgAABAgQIECBAgAABAgQIECBAgAABAgQIECBAgAABAgQIECBAgAABAgQIECBAgAABAgQIECBAgAABAgQIECBAgAABAgQIECBAgAABAgQIECBAgAABAgQIECBAgAABAgQIECBAgAABAgQIEGhugbKaflnWDJu7MtkTaHGBoqhrSa5HeYufufIIECBAgAABAgQIECBAgAABAgTaVmBKkjmV6pcm2TXJc20ronACBAgQIECAQPMKXJNkXFf68+fPzxFHHNG81cicQJsIXHnllZk4cWK12lW/5fFtUr4yCRAgQIAAAQIECBAgQKAfBFz27wdEIQgQIECAAAECBAgQIECAAAECBAgQIECAAAECBAgQIECAAAECBAgQIECAAAECBAgQIECAAAECBAgQIECAAAECBAgQIECAAAECBAgQIECAAAECBAgQIECAAAECBAgQIECAAAECBAgQIECAAAECBAgQIECAAAECBAgQIECAAAECBAgQIECAQBMIlNUcy7Jm2ATpS5FA+woURV1Lcj3K2/dxUDkBAgQIECBAgAABAgQIECBAgEBrC9yc5IOVEr+S5OTWLll1BAgQIECAAIGWFZiV5MSu6s4555x8/vOfb9liFUagVQS+8pWv5OSTa/4adn6SjlapTx0ECBAgQIAAAQIECBAgMPACLvsPvLEdCBAgQIAAAQIECBAgQIAAAQIECBAgQIAAAQIECBAgQIAAAQIECBAgQIAAAQIECBAgQIAAAQIECBAgQIAAAQIECBAgQIAAAQIECBAgQIAAAQIECBAgQIAAAQIECBAgQIAAAQIECBAgQIAAAQIECBAgQIAAAQIECBAgQIAAAQIECBAgQIBAIwiU1STKsmbYCPnJgQCBtQgURV1Lcj3KPS0ECBAgQIAAAQIECBAgQIAAAQIEWk9gjyR3dStr9yQPtF6pKiJAgAABAgQItIXA9CTndlV6/PHHZ/bs2W1RuCIJNLPACSeckAsuuKBawklJZjZzTXInQIAAAQIECBAgQIAAgcEVcNl/cL3tRoAAAQIECBAgQIAAAQIECBAgQIAAAQIECBAgQIAAAQIECBAgQIAAAQIECBAgQIAAAQIECBAgQIAAAQIECBAgQIAAAQIECBAgQIAAAQIECBAgQIAAAQIECBAgQIAAAQIECBAgQIAAAQIECBAgQIAAAQIECBAgQIAAAQIECBAgQIAAAQIEhkqgrG5cljXDocrJvgQI9ECgKOpakutR3gM3UwgQIECAAAECBAgQIECAAAECBAg0mUBnklMqOV+TZHyT1SBdAgQIECBAgACB/xYYl2TVn+lWv0aNGpV77rmHDwECDS7w3ve+N/fee281y48lubbB05YeAQIECBAgQIAAAQIECDSQgMv+DXQYUiFAgAABAgQIECBAgAABAgQIECBAgAABAgQIECBAgAABAgQIECBAgAABAgQIECBAgAABAgQIECBAgAABAgQIECBAgAABAgQIECBAgAABAgQIECBAgAABAgQIECBAgAABAgQIECBAgAABAgQIECBAgAABAgQIECBAgAABAgQIECBAgAABAgMoUFZjl2XNcAC3FZoAgb4KFEVdS3I9yvuKaj0BAgQIECBAgAABAgQIECBAgACBxhN4KMmOlbQOTfKdxktTRgQIECBAgAABAj0UeHOSZdW5jz76aEaOHNnD5aYRIDDYAkuWLMkOO+zQfdvNkzw72LnYjwABAgQIECBAgAABAgSaV8Bl/+Y9O5kTIECAAAECBAgQIECAAAECBAgQIECAAAECBAgQIECAAAECBAgQIECAAAECBAgQIECAAAECBAgQIECAAAECBAgQIECAAAECBAgQIECAAAECBAgQIECAAAECBAgQIECAAAECBAgQIECAAAECBAgQIECAAAECBAgQIECAAAECBAgQIECAAIH1ESirk8uyZrg+ccwlQGCQBYqiriW5HuWDfAa2I0CAAAECBAgQIECAAAECBAgQIDDAAoclub6yx4+T7DXAewpPgAABAgQIECAw8AK3JBnTtc3s2bNz/PHHD/yudiBAoFcCF1xwQU444YTq2luTHNCrYBYRIECAAAECBAgQIECAQNsKuOzftkevcAIECBAgQIAAAQIECBAgQIAAAQIECBAgQIAAAQIECBAgQIAAAQIECBAgQIAAAQIECBAgQIAAAQIECBAgQIAAAQIECBAgQIAAAQIECBAgQIAAAQIECBAgQIAAAQIECBAgQIAAAQIECBAgQIAAAQIECBAgQIAAASE1rsQAACAASURBVAIECBAgQIAAAQIECBBoM4GyWm9Z1gzbjEK5BJpLoCjqWpLrUd5cRyhbAgQIECBAgAABAgQIECBAgAABAusSuCLJxMqkY5NctK5FvidAgAABAgQIEGh4gY4k53Vl+cEPfjA333xzwyctQQLtKnDggQfm+9//frX8aUlmtauHugkQIECAAAECBAgQIECgdwIu+/fOzSoCBAgQIECAAAECBAgQIECAAAECBAgQIECAAAECBAgQIECAAAECBAgQIECAAAECBAgQIECAAAECBAgQIECAAAECBAgQIECAAAECBAgQIECAAAECBAgQIECAAAECBAgQIECAAAECBAgQIECAAAECBAgQIECAAAECBAgQIECAAAECBAgQINBsAmU14bKsGTZbLfIl0FYCRVHXklyP8rZ6AhRLgAABAgQIECBAgAABAgQIECDQ4gK7JbknyQZ/qfO3SVZ99myL1608AgQIECBAgEA7CLwryS+qhS5fvjzDhw9vh9rVSKCpBFasWJHNNtuse87vTvJIUxUiWQIECBAgQIAAAQIECBAYcgGX/Yf8CCRAgAABAgQIECBAgAABAgQIECBAgAABAgQIECBAgAABAgQIECBAgAABAgQIECBAgAABAgQIECBAgAABAgQIECBAgAABAgQIECBAgAABAgQIECBAgAABAgQIECBAgAABAgQIECBAgAABAgQIECBAgAABAgQIECBAgAABAgQIECBAgAABAgQGRaCs7lKWNcNBScAmBAj0TqAo6lqS61HeO0qrCBAgQIAAAQIECBAgQIAAAQIECDSiwPlJTqgkNjPJSY2YqJwIECBAgAABAgR6JXBfkt27Vs6bNy+TJk3qVSCLCBAYOIFLL700kydPrm5wf5L3DNyOIhMgQIAAAQIECBAgQIBAqwq47N+qJ6suAgQIECBAgAABAgQIECBAgAABAgQIECBAgAABAgQIECBAgAABAgQIECBAgAABAgQIECBAgAABAgQIECBAgAABAgQIECBAgAABAgQIECBAgAABAgQIECBAgAABAgQIECBAgAABAgQIECBAgAABAgQIECBAgAABAgQIECBAgAABAgQIECBQK1BWh2VZM2RFgEADCxRFXUtyPcob+LykRoAAAQIECBAgQIAAAQIECBAgQGA9BP46yb1J3lBZ896/fLYeYUwlQIAAAQIECBBoYIGzk3yhK7+RI0fm0UcfbeB0pUagPQV22GGHLFmypFr8l5Oc0p4aqiZAgAABAgQIECBAgACBvgi47N8XPWsJECBAgAABAgQIECBAgAABAgQIECBAgAABAgQIECBAgAABAgQIECBAgAABAgQIECBAgAABAgQIECBAgAABAgQIECBAgAABAgQIECBAgAABAgQIECBAgAABAgQIECBAgAABAgQIECBAgAABAgQIECBAgAABAgQIECBAgAABAgQIECBAgEDzCJTVVMuyZtg8VciUQBsKFEVdS3I9ytvwOVAyAQIECBAgQIAAAQIECBAgQIBASwqclWRGpbL/neSjLVmpoggQIECAAAEC7SvwjiT/t1r+hRdemGOOOaZ9RVROoMEELrroohx77LHds/rrJL9ssFSlQ4AAAQIECBAgQIAAAQJNIOCyfxMckhQJECBAgAABAgQIECBAgAABAgQIECBAgAABAgQIECBAgAABAgQIECBAgAABAgQIECBAgAABAgQIECBAgAABAgQIECBAgAABAgQIECBAgAABAgQIECBAgAABAgQIECBAgAABAgQIECBAgAABAgQIECBAgAABAgQIECBAgAABAgQIECBAgEA/CJTVGGVZM+yH8EIQIDBQAkVR15Jcj/KBwhaXAAECBAgQIECAAAECBAgQIECAwOAJbJnkniRvq2x5eJJvDV4KdiJAgAABAgQIEBgkgfOTnNC117bbbpsnnnhikLa2DQEC6xLYbrvt8qtf/ao67YLqb3Zd631PgAABAgQIECBAgAABAgSqAi77ex4IECBAgAABAgQIECBAgAABAgQIECBAgAABAgQIECBAgAABAgQIECBAgAABAgQIECBAgAABAgQIECBAgAABAgQIECBAgAABAgQIECBAgAABAgQIECBAgAABAgQIECBAgAABAgQIECBAgAABAgQIECBAgAABAgQIECBAgAABAgQIECBAgEB7CJTVMsuyZtgeAqok0KQCRVHXklyP8iY9S2kTIECAAAECBAgQIECAAAECBAgQqAicnOTLlfFPk7yfEAECBAgQIECAQEsKbJVkaZJX/q33vPPOS0dHR0sWqygCzSQwa9asTJs2rZryqktV2yT5TTPVIVcCBAgQIECAAAECBAgQaBwBl/0b5yxkQoAAAQIECBAgQIAAAQIECBAgQIAAAQIECBAgQIAAAQIECBAgQIAAAQIECBAgQIAAAQIECBAgQIAAAQIECBAgQIAAAQIECBAgQIAAAQIECBAgQIAAAQIECBAgQIAAAQIECBAgQIAAAQIECBAgQIAAAQIECBAgQIAAAQIECBAgQIAAAQIEBlKgrAYvy5rhQO4rNgECfRQoirqW5HqU99HUcgIECBAgQIAAAQIECBAgQIAAAQJDLDAsyb1JRlbyOCHJBUOcl+0JECBAgAABAgQGTuArST7XFX7EiBFZunRpNtxww4HbUWQCBF5V4M9//nO22WabPPXUU9V5X03yeXQECBAgQIAAAQIECBAgQKC3Ai7791bOOgIECBAgQIAAAQIECBAgQIAAAQIECBAgQIAAAQIECBAgQIAAAQIECBAgQIAAAQIECBAgQIAAAQIECBAgQIAAAQIECBAgQIAAAQIECBAgQIAAAQIECBAgQIAAAQIECBAgQIAAAQIECBAgQIAAAQIECBAgQIAAAQIECBAgQIAAAQIECBAg0FwCZTXdsqwZNlclsiXQZgJFUdeSXI/yNnsGlEuAAAECBAgQIECAAAECBAgQINByAscm+YdKVU8n2S3J71uuUgURIECAAAECBAh0CWyeZGmS13V9MGnSpMybN48QAQJDJDB58uRceuml1d3/mGSbJMuGKCXbEiBAgAABAgQIECBAgEALCLjs3wKHqAQCBAgQIECAAAECBAgQIECAAAECBAgQIECAAAECBAgQIECAAAECBAgQIECAAAECBAgQIECAAAECBAgQIECAAAECBAgQIECAAAECBAgQIECAAAECBAgQIECAAAECBAgQIECAAAECBAgQIECAAAECBAgQIECAAAECBAgQIECAAAECBAgQINADgbI6pyxrhj1YbgoBAkMlUBR1Lcn1KB+qw7AvAQIECBAgQIAAAQIECBAgQIAAgf4RuCfJqEqo85N09E9oUQgQIECAAAECBBpY4Iwkp1Xzu+yyy3L00Uc3cMpSI9CaAl/72tfyqU99qntxZyY5vTUrVhUBAgQIECBAgAABAgQIDJaAy/6DJW0fAgQIECBAgAABAgQIECBAgAABAgQIECBAgAABAgQIECBAgAABAgQIECBAgAABAgQIECBAgAABAgQIECBAgAABAgQIECBAgAABAgQIECBAgAABAgQIECBAgAABAgQIECBAgAABAgQIECBAgAABAgQIECBAgAABAgQIECBAgAABAgQIECAwtAJldfuyrBkObWZ2J0DgVQWKoq4luR7lnhkCBAgQIECAAAECBAgQIECAAAECzSvwyST/VEl/1f+w3zPJz5q3JJkTIECAAAECBAish8BdSfbomr/xxhvnZz/7WXbZZZf1CGEqAQJ9Efj5z3+ev/mbv8mLL75YDXP3X/5u1pfQ1hIgQIAAAQIECBAgQIAAgbjs7yEgQIAAAQIECBAgQIAAAQIECBAgQIAAAQIECBAgQIAAAQIECBAgQIAAAQIECBAgQIAAAQIECBAgQIAAAQIECBAgQIAAAQIECBAgQIAAAQIECBAgQIAAAQIECBAgQIAAAQIECBAgQIAAAQIECBAgQIAAAQIECBAgQIAAAQIECBAgQIAAAQLtIVBWyyzLmmF7CKiSQJMKFEVdS3I9ypv0LKVNgAABAgQIECBAgAABAgQIECBAIMntSUZXJOYk+SwZAgQIECBAgACBthHYI8ld1Wr32Wef/OhHP2obAIUSGGqBfffdN7ffvuqvZjWvPZPcPdS52Z8AAQIECBAgQIAAAQIEml/AZf/mP0MVECBAgAABAgQIECBAgAABAgQIECBAgAABAgQIECBAgAABAgQIECBAgAABAgQIECBAgAABAgQIECBAgAABAgQIECBAgAABAgQIECBAgAABAgQIECBAgAABAgQIECBAgAABAgQIECBAgAABAgQIECBAgAABAgQIECBAgAABAgQIECBAgACBngiU1UllWTPsyXpzCBAYIoGiqGtJrkf5EJ2FbQkQIECAAAECBAgQIECAAAECBAj0UeCjSa6txPhTkj2TPNjHuJYTIECAAAECBAg0l8Bnk1xUTXn69Ok599xzm6sK2RJoQoGTTjopM2fO7J75MUkubsJypEyAAAECBAgQIECAAAECDSjgsn8DHoqUCBAgQIAAAQIECBAgQIAAAQIECBAgQIAAAQIECBAgQIAAAQIECBAgQIAAAQIECBAgQIAAAQIECBAgQIAAAQIECBAgQIAAAQIECBAgQIAAAQIECBAgQIAAAQIECBAgQIAAAQIECBAgQIAAAQIECBAgQIAAAQIECBAgQIAAAQIECBAgQIDAAAiU1ZhlWTMcgO2EJECgvwSKoq4luR7l/YUrDgECBAgQIECAAAECBAgQIECAAIHBFbgxyd9Vtpyd5MTBTcFuBAgQIECAAAECDSIwP8kR1VwuuuiifPazn22Q9KRBoPUELr744hxzzDHdC7styZjWq1ZFBAgQIECAAAECBAgQIDBUAi77D5W8fQkQIECAAAECBAgQIECAAAECBAgQIECAAAECBAgQIECAAAECBAgQIECAAAECBAgQIECAAAECBAgQIECAAAECBAgQIECAAAECBAgQIECAAAECBAgQIECAAAECBAgQIECAAAECBAgQIECAAAECBAgQIECAAAECBAgQIECAAAECBAgQIECAwOAKlNXtyrJmOLiZ2I0AgfUSKIq6luR6lK+XoMkECBAgQIAAAQIECBAgQIAAAQIEGkJgbJLvVjJ5/r/GeyZ5pCGykwQBAgQIECBAgMBgCwxLcm+SkdWN582bl0mTJg12LvYj0PICl156aSZPnrymOl9KcmCSH7Y8ggIJECBAgAABAgQIECBAYFAEXPYfFGabECBAgAABAgQIECBAgAABAgQIECBAgAABAgQIECBAgAABAgQIECBAgAABAgQIECBAgAABAgQIECBAgAABAgQIECBAgAABAgQIECBAgAABAgQIECBAgAABAgQIECBAgAABAgQIECBAgAABAgQIECBAgAABAgQIECBAgAABAgQIECBAgACBIRcoqxmUZc1wyJOTAAECaxcoirqW5HqUe2AIECBAgAABAgQIECBAgAABAgQINJ/AdUk+XEn73CSfa74yZEyAAAECBAgQINCPAmOS3NI93hVXXJGJEyf24zZCEWhvgfnz5+fII498NYQlSUYlWdneUqonQIAAAQIECBAgQIAAgf4QcNm/PxTFIECAAAECBAgQIECAAAECBAgQIECAAAECBAgQIECAAAECBAgQIECAAAECBAgQIECAAAECBAgQIECAAAECBAgQIECAAAECBAgQIECAAAECBAgQIECAAAECBAgQIECAAAECBAgQIECAAAECBAgQIECAAAECBAgQIECAAAECBAgQIECAAAECjS9QVlMsy5ph42cvQwJtLFAUdS3J9Shv4+dB6QQIECBAgAABAgQIECBAgAABAk0psF+SH1YyfzbJnkl+2ZTVSJoAAQIECBAgQKA/BRYm2bd7wGuuuSbjxo3rz33EItCWAtdee20+9rGP9aT2K5Ic1ZOJ5hAgQIAAAQIECBAgQIAAgVcTcNnf80GAAAECBAgQIECAAAECBAgQIECAAAECBAgQIECAAAECBAgQIECAAAECBAgQIECAAAECBAgQIECAAAECBAgQIECAAAECBAgQIECAAAECBAgQIECAAAECBAgQIECAAAECBAgQIECAAAECBAgQIECAAAECBAgQIECAAAECBAgQIECAAAECBNpDoKyWWZY1w/YQUCWBJhUoirqW5HqUN+lZSpsAAQIECBAgQIAAAQIECBAgQKBtBS5PcmSl+s4kp7athsIJECBAgAABAgS6BD6b5KK1cXzzm9/M4YcfTosAgV4KXH/99fnQhz5Ut/rKK6/MAw88kHPPPbf7d5OTXNrL7SwjQIAAAQIECBAgQIAAAQKrBVz29yAQIECAAAECBAgQIECAAAECBAgQIECAAAECBAgQIECAAAECBAgQIECAAAECBAgQIECAAAECBAgQIECAAAECBAgQIECAAAECBAgQIECAAAECBAgQIECAAAECBAgQIECAAAECBAgQIECAAAECBAgQIECAAAECBAgQIECAAAECBAgQIECAAIH2ECirZZZlzbA9BFRJoEkFiqKuJbke5U16ltImQIAAAQIECBAgQIAAAQIECBBoS4E9ktxVqfx3Sd6X5Mm21FA0AQIECBAgQIBAl0D3PyeuUeaf//mfc9RRR1EjQGA9BS6//PJ88pOfrFt12WWX5eijj179+d57750777yzOufFJKOSPLSe25lOgAABAgQIECBAgAABAgReEXDZ38NAgAABAgQIECBAgAABAgQIECBAgAABAgQIECBAgAABAgQIECBAgAABAgQIECBAgAABAgQIECBAgAABAgQIECBAgAABAgQIECBAgAABAgQIECBAgAABAgQIECBAgAABAgQIECBAgAABAgQIECBAgAABAgQIECBAgAABAgQIECBAgAABAgTaQ6CsllmWNcP2EFAlgSYVKIq6luR6lDfpWUqbAAECBAgQIECAAAECBAgQIECgLQWuSDKxUvkXk5zRlhKKJkCAAAECBAgQqArclWSPrg823njjnHTSSens7KxTOu2003LGGf4I6fEh0FOB008/PWeeeWbd9IsvvjhTp0595fP77rsvo0aN6j7vB0n27+le5hEgQIAAAQIECBAgQIAAge4CLvt7JggQIECAAAECBAgQIECAAAECBAgQIECAAAECBAgQIECAAAECBAgQIECAAAECBAgQIECAAAECBAgQIECAAAECBAgQIECAAAECBAgQIECAAAECBAgQIECAAAECBAgQIECAAAECBAgQIECAAAECBAgQIECAAAECBAgQIECAAAECBAgQIECAQHsIlNUyy7Jm2B4CqiTQpAJFUdeSXI/yJj1LaRMgQIAAAQIECBAgQIAAAQIECLSdwNgk361U/ev/Gu+Z5PdtJ6FgAgQIECBAgACBqsAZSU6rfnDZZZfl6KOPzvnnn5+Ojo46rQkTJmT+/PnZYIMNSBIgsBaBl19+ORMnTszVV19dN2PWrFk58cQT6z6/+OKLc8wxx3T//Mwkp4MmQIAAAQIECBAgQIAAAQK9EXDZvzdq1hAgQIAAAQIECBAgQIAAAQIECBAgQIAAAQIECBAgQIAAAQIECBAgQIAAAQIECBAgQIAAAQIECBAgQIAAAQIECBAgQIAAAQIECBAgQIAAAQIECBAgQIAAAQIECBAgQIAAAQIECBAgQIAAAQIECBAgQIAAAQIECBAgQIAAAQIECBAgQIAAgeYTKKspl2XNsPmqkTGBNhIoirqW5HqUt9H5K5UAAQIECBAgQIAAAQIECBAgQKCpBW5KcmClgi8kOaepK5I8AQIECBAgQIBAXwU2T7L0v/5c+LquQJMmTcq8efNeiXvJJZfkM5/5TN0+73//+zN//vzssMMOfc3BegItJ/Doo49m4sSJ+clPflJX26rf1OTJk9da84QJE7JgwYLq939Msk2SZS0HpSACBAgQIECAAAECBAgQGHABl/0HnNgGBAgQIECAAAECBAgQIECAAAECBAgQIECAAAECBAgQIECAAAECBAgQIECAAAECBAgQIECAAAECBAgQIECAAAECBAgQIECAAAECBAgQIECAAAECBAgQIECAAAECBAgQIECAAAECBAgQIECAAAECBAgQIECAAAECBAgQIECAAAECBAgQIECgIQTKahZlWTNsiAQlQYDAmgWKoq4luR7lHhYCBAgQIECAAAECBAgQIECAAAECjS/wv5J8rZLmY0n2TLKi8VOXIQECBAgQIECAwAAKfCXJ57rijxgxIkuXLs2GG25Ys+Utt9ySiRMn5ne/+13N55tvvnnmz5+fgw8+eABTFJpAcwl873vfyxFHHJFly5bVJP7Wt741V155ZcaMGfOqBS1fvjw777xz99/bl5Oc0lwSsiVAgAABAgQIECBAgACBRhBw2b8RTkEOBAgQIECAAAECBAgQIECAAAECBAgQIECAAAECBAgQIECAAAECBAgQIECAAAECBAgQIECAAAECBAgQIECAAAECBAgQIECAAAECBAgQIECAAAECBAgQIECAAAECBAgQIECAAAECBAgQIECAAAECBAgQIECAAAECBAgQIECAAAECBAgQIEBg4AXK6hZlWTMc+N3tQIBArwWKoq4luR7lvda0kAABAgQIECBAgAABAgQIECBAgMCgCLw+yY+T7FbZbVqSWYOyu00IECBAgAABAgQaVWCrJEuTvPJvvuedd146OjrWmO8vf/nLTJw4MYsWLar7/pRTTklnZ2ej1ikvAoMmMGPGjJx99tl1+40ePTrz58/PO97xjh7lsuq3OH369OrcF5NsneSZHgUwiQABAgQIECBAgAABAgQI/EXAZX+PAgECBAgQIECAAAECBAgQIECAAAECBAgQIECAAAECBAgQIECAAAECBAgQIECAAAECBAgQIECAAAECBAgQIECAAAECBAgQIECAAAECBAgQIECAAAECBAgQIECAAAECBAgQIECAAAECBAgQIECAAAECBAgQIECAAAECBAgQIECAAAECBAgQaA+BslpmWdYM20NAlQSaVKAo6lqS61HepGcpbQIECBAgQIAAAQIECBAgQIAAgbYROCVJZ6Xah5LsmeQPbSOgUAIECBAgQIAAgTUJzE5yfNcX2267bZ544ol1Sh111FG54oor6ubtsccemTVrVvbZZ591xjCBQKsJ3H777eno6Mjdd99dV9qRRx6Zyy+/fL1L3mqrrfLb3/62uu6cJF9Y70AWECBAgAABAgQIECBAgEBbC7js39bHr3gCBAgQIECAAAECBAgQIECAAAECBAgQIECAAAECBAgQIECAAAECBAgQIECAAAECBAgQIECAAAECBAgQIECAAAECBAgQIECAAAECBAgQIECAAAECBAgQIECAAAECBAgQIECAAAECBAgQIECAAAECBAgQIECAAAECBAgQIECAAAECBAgQaCOBslprWdYM24hBqQSaT6Ao6lqS61HefMcoYwIECBAgQIAAAQIECBAgQIAAgfYR+OskP07ylkrJxyW5sH0IVEqAAAECBAgQILAGgXck+b/Vzy+88MIcc8wxPcI688wzc/rpp69x7qmnnppV33sRaBeB0047LWedddYayz3jjDOy6vvevGbNmpVp06ZVl76UZOskv+9NPGsIECBAgAABAgQIECBAoD0FXPZvz3NXNQECBAgQIECAAAECBAgQIECAAAECBAgQIECAAAECBAgQIECAAAECBAgQIECAAAECBAgQIECAAAECBAgQIECAAAECBAgQIECAAAECBAgQIECAAAECBAgQIECAAAECBAgQIECAAAECBAgQIECAAAECBAgQIECAAAECBAgQIECAAAECBAi0n0BZLbksa4btp6FiAk0kUBR1Lcn1KG+i85MqAQIECBAgQIAAAQIECBAgQIBA2wlckOS4StX3JdkzyZ/bTkLBBAgQIECAAAECVYGzk3yh64ORI0fm0UcfXS+h66+/Ph0dHXniiSfq1u25556ZNWtWRo8evV4xTSbQTAKLFi1a/Ru466676tLebrvtVv8GDj/88D6VtM022+TJJ5+sxvhyklP6FNRiAgQIECBAgAABAgQIEGgrAZf92+q4FUuAAAECBAgQIECAAAECBAgQIECAAAECBAgQIECAAAECBAgQIECAAAECBAgQIECAAAECBAgQIECAAAECBAgQIECAAAECBAgQIECAAAECBAgQIECAAAECBAgQIECAAAECBAgQIECAAAECBAgQIECAAAECBAgQIECAAAECBAgQIECAAAECbSxQVmsvy5phG7MonUDjCxRFXUtyPcob/9hkSIAAAQIECBAgQIAAAQIECBAg0J4CeyW5o1vpn0lySXtyqJoAAQIECBAgQKAicH+S3brG8+bNy6RJk9YbaOXKleno6Miq9Wt6zZgxI6vef/VXf7XesS0g0KgC//Ef/5HOzs7V7zW9Jk+enPPPPz+vf/3r+1zCqjirfmOV14PV326fNxCAAAECBAgQIECAAAECBFpewGX/lj9iBRIgQIAAAQIECBAgQIAAAQIECBAgQIAAAQIECBAgQIAAAQIECBAgQIAAAQIECBAgQIAAAQIECBAgQIAAAQIECBAgQIAAAQIECBAgQIAAAQIECBAgQIAAAQIECBAgQIAAAQIECBAgQIAAAQIECBAgQIAAAQIECBAgQIAAAQIECBAgQIAAgdUCZdWhLGuGiAgQaGCBoqhrSa5HeQOfl9QIECBAgAABAgQIECBAgAABAgTaWuDaJB+tCPwwyQfaWkTxBAgQIECAAAECqwTeleQXVYrly5dn+PDhvdb5xje+kWnTpuVXv/pVXYwtt9wyM2bMyLHHHtvr+BYSaBSBCy+8MJ2dnXn66afrUtp2221z3nnn5cMf/nC/pfvcc8+t6bf57iSP9NsmAhEgQIAAAQIECBAgQIBASwu47N/Sx6s4AgQIECBAgAABAgQIECBAgAABAgQIg7ikegAAIABJREFUECBAgAABAgQIECBAgAABAgQIECBAgAABAgQIECBAgAABAgQIECBAgAABAgQIECBAgAABAgQIECBAgAABAgQIECBAgAABAgQIECBAgAABAgQIECBAgAABAgQIECBAgAABAgQIECBAgAABAgQIECDwikBZtSjLmiEmAgQaWKAo6lqS61HewOclNQIECBAgQIAAAQIECBAgQIAAgbYV+FCSb3Sr/tAk32lbEYUTIECAAAECBAh0CXQkOa9r8MEPfjA333xzn3VeeOGFdHR05NJLL11jrF133TUzZszIuHHj+ryXAAQGW+Daa69NZ2dnHnzwwTVuPWnSpMyaNSubbLJJv6d24IEH5vvf/3417olJZvf7RgISIECAAAECBAgQIECAQEsKuOzfkseqKAIECBAgQIAAAQIECBAgQIAAAQIECBAgQIAAAQIECBAgQIAAAQIECBAgQIAAAQIECBAgQIAAAQIECBAgQIAAAQIECBAgQIAAAQIECBAgQIAAAQIECBAgQIAAAQIECBAgQIAAAQIECBAgQIAAAQIECBAgQIAAAQIECBAgQIAAAQIECBAgUCdQVj8py5ohLgIEGligKOpakutR3sDnJTUCBAgQIECAAAECBAgQIECAAIG2FViYZN9K9fOTHNm2GgonQIAAAQIECBCoCtySZEzXB7Nnz87xxx/fb0LXXXddOjo6snTp0jXGPOCAAzJjxoz87d/+bb/tKRCBgRL44Q9/mM7Oztxyy6qfTf1rm222yaxZs/KRj3xkoFLI+eefv/o3VXndnOSgAdtQYAIECBAgQIAAAQIECBBoKQGX/VvqOBVDgAABAgQIECBAgAABAgQIECBAgAABAgQIECBAgAABAgQIECBAgAABAgQIECBAgAABAgQIECBAgAABAgQIECBAgAABAgQIECBAgAABAgQIECBAgAABAgQIECBAgAABAgQIECBAgAABAgQIECBAgAABAgQIECBAgAABAgQIECBAgAABAgTWKlBWvynLmiE2AgQaWKAo6lqS61HewOclNQIECBAgQIAAAQIECBAgQIAAgbYUmJrk4krlf0iyV5L721JD0QQIECBAgAABAlWBNydZVv3g0UcfzciRI/tV6eWXX85ZZ52Vzs7OvPTSS2uMPWHChEyfPj2jRo3q170FI9AfAvfee29mzpyZq6++eo3hNtpoo8yYMSOnnnpqNthgg/7Ycq0xfvGLX2THHXfs/v0bkjw/oBsLToAAAQIECBAgQIAAAQItIeCyf0scoyIIECBAgAABAgQIECBAgAABAgQIECBAgAABAgQIECBAgAABAgQIECBAgAABAgQIECBAgAABAgQIECBAgAABAgQIECBAgAABAgQIECBAgAABAgQIECBAgAABAgQIECBAgAABAgQIECBAgAABAgQIECBAgAABAgQIECBAgAABAgQIECBAgMA6BcrqjLKsGa5zsQkECAydQFHUtSTXo3zojsPOBAgQIECAAAECBAgQIECAAAECBLoLvCnJj5PsUPnirCSnoSJAgAABAgQIECCQZFySa7okRo0alXvuuWfAYH7729+ms7Mzc+bMWesehx12WKZMmZIDDzxwwPIQmEBPBW6++ebMnTs33/rWt9a6ZOrUqZkxY0be9ra39TRsn+ftsssuWbx4cTXOqt/y1/scWAACBAgQIECAAAECBAgQaHkBl/1b/ogVSIAAAQIECBAgQIAAAQIECBAgQIAAAQIECBAgQIAAAQIECBAgQIAAAQIECBAgQIAAAQIECBAgQIAAAQIECBAgQIAAAQIECBAgQIAAAQIECBAgQIAAAQIECBAgQIAAAQIECBAgQIAAAQIECBAgQIAAAQIECBAgQIAAAQIECBAgQIAAAQIEVguUVYeyrBkiIkCggQWKoq4luR7lDXxeUiNAgAABAgQIECBAgAABAgQIEGg7gS8lOb1S9S+S7JVkedtJKJgAAQIECBAgQGBNAtOTnNv1xfHHH5/Zs2cPuNR9992Xzs7OXHfddWvda6+99srUqVPz8Y9/fMDzsQGB7gJXXXVV5syZkzvvvHOtOB/+8IczY8aMjBo1atABp02bllmzZlX3PTnJVwY9ERsSIECAAAECBAgQIECAQNMJuOzfdEcmYQIECBAgQIAAAQIECBAgQIAAAQIECBAgQIAAAQIECBAgQIAAAQIECBAgQIAAAQIECBAgQIAAAQIECBAgQIAAAQIECBAgQIAAAQIECBAgQIAAAQIECBAgQIAAAQIECBAgQIAAAQIECBAgQIAAAQIECBAgQIAAAQIECBAgQIAAAQIECBAg0CuBsrqqLGuGvQpoEQECgyNQFHUtyfUoHxx6uxAgQIAAAQIECBAgQIAAAQIECBBYl8BOSX6c5A2ViZOTXLquhb4nQIAAAQIECBBoG4FZSU7sqvacc87J5z//+UEr/qabbkpnZ2duv/32te45cuTITJ06NVOmTMlrX/vaQcvNRu0n8Kc//Slz587NnDlzsmTJkrUC7LPPPpkxY0YOOuigIUOaOXNmTjrppOr+FyQ5YcgSsjEBAgQIECBAgAABAgQINI2Ay/5Nc1QSJUCAAAECBAgQIECAAAECBAgQIECAAAECBAgQIECAAAECBAgQIECAAAECBAgQIECAAAECBAgQIECAAAECBAgQIECAAAECBAgQIECAAAECBAgQIECAAAECBAgQIECAAAECBAgQIECAAAECBAgQIECAAAECBAgQIECAAAECBAgQIECAAAECfRIoq6vLsmbYp8AWEyAwsAJFUdeSXI/ygSUXnQABAgQIECBAgAABAgQIECBAgEBPBS5JMrky+eYkB/V0sXkECBAgQIAAAQJtIbAgyce6Kp0/f36OOOKIQS/82muvzdy5c7Nw4cK17j18+PB85jOfyfjx47PbbrsNeo42bF2BBx54IAsWLMg//uM/ZsWKFWstdL/99suUKVMybty4Ice46qqr8olPfKKax9eTDH1iQy4jAQIECBAgQIAAAQIECBBYl4DL/usS8j0BAgQIECBAgAABAgQIECBAgAABAgQIECBAgAABAgQIECBAgAABAgQIECBAgAABAgQIECBAgAABAgQIECBAgAABAgQIECBAgAABAgQIECBAgAABAgQIECBAgAABAgQIECBAgAABAgQIECBAgAABAgQIECBAgAABAgQIECBAgAABAgQIEGgNgbJaRlnWDFujQlUQaFGBoqhrSa5HeYuetbIIECBAgAABAgQIECBAgAABAgSaSmD/JLd2y/jvktzUVFVIlgABAgQIECBAYKAFFibZt2uTW265JWPGjBnoPdca/wc/+EHmzJmT66677lVzGD16dMaPH58JEyZk+PDhQ5avjZtXYMWKFbn66quzYMGCLFq06FUL+chHPpIpU6Zk//1X/TWrMV633XZb99/q7dXfcmNkKQsCBAgQIECAAAECBAgQaEQBl/0b8VTkRIAAAQIECBAgQIAAAQIECBAgQIAAAQIECBAgQIAAAQIECBAgQIAAAQIECBAgQIAAAQIECBAgQIAAAQIECBAgQIAAAQIECBAgQIAAAQIECBAgQIAAAQIECBAgQIAAAQIECBAgQIAAAQIECBAgQIAAAQIECBAgQIAAAQIECBAgQIAAAQIE+l+grIYsy5ph/+8mIgEC/SZQFHUtyfUo7zddgQgQIECAAAECBAgQIECAAAECBAj0WuD/JDm0svqyJJN6Hc1CAgQIECBAgACBVhV4NMnIruIWL16cnXbaachr/fnPf545c+Zk7ty568xl/PjxmTBhQg455JB1zjWBwHe+850sWLBg9XtdrylTpmTq1KnZZZdd1jV10L9/+OGHu/9WH6v+lgc9IRsSIECAAAECBAgQIECAQNMIuOzfNEclUQIECBAgQIAAAQIECBAgQIAAAQIECBAgQIAAAQIECBAgQIAAAQIECBAgQIAAAQIECBAgQIAAAQIECBAgQIAAAQIECBAgQIAAAQIECBAgQIAAAQIECBAgQIAAAQIECBAgQIAAAQIECBAgQIAAAQIECBAgQIAAAQIECBAgQIAAAQIECBAg0CeBsrq6LGuGfQpsMQECAytQFHUtyfUoH1hy0QkQIECAAAECBAgQIECAAAECBAisS2Bqkosrk1Yk2SvJw+ta6HsCBAgQIECAAIG2E3ghybCuqpcvX57hw4c3DMLTTz+dOXPmZO7cuXnmmWdeNa9tttkm48ePz4QJE7L77rs3TA0SGXqB+++/P1dffXUWLFiQpUuXvmpCW2yxRaZMmZKpU6dmyy23HPrk15LBihUrstlmm1W/XZlkk4ZNWGIECBAgQIAAAQIECBAg0DACLvs3zFFIhAABAgQIECBAgAABAgQIECBAgAABAgQIECBAgAABAgQIECBAgAABAgQIECBAgAABAgQIECBAgAABAgQIECBAgAABAgQIECBAgAABAgQIECBAgAABAgQIECBAgAABAgQIECBAgAABAgQIECBAgAABAgQIECBAgAABAgQIECBAgAABAgQIDKhAWY1eljXDAd1YcAIE+iZQFHUtyfUo7xup1QQIECBAgAABAgQIECBAgAABAgT6IrB9kh8leVslyOlJzuxLUGsJECBAgAABAgRaVqDmgsYLL7yQYcOGNVyx//mf/5n58+dnwYIFufnmm9eZ34477pixY8eufu+///7rnG9C6wncdtttueGGG1a/H3744XUWeOCBB2bChAk54ogj8prXvGad84d6wqrf6qabbto9jU2SrBzq3OxPgAABAgQIECBAgAABAo0t4LJ/Y5+P7AgQIECAAAECBAgQIECAAAECBAgQIECAAAECBAgQIECAAAECBAgQIECAAAECBAgQIECAAAECBAgQIECAAAECBAgQIECAAAECBAgQIECAAAECBAgQIECAAAECBAgQIECAAAECBAgQIECAAAECBAgQIECAAAECBAgQIECAAAECBAgQIECAQH8JlNVAZVkz7K89xCFAYAAEiqKuJbke5QPgLCQBAgQIECBAgAABAgQIECBAgACBHgr8U5JPVuY+mGSvJC/0cL1pBAgQIECAAAEC7SVQc0Hj3nvvzXve856GFnjssceyYMGC1e+HH354nbm++c1vztixY195v+ENb1jnGhOaT+Df//3fc8MNN7zyfvbZZ9dZxI477pjx48dnwoQJ2X777dc5v5EmPP7443nnO9/ZPaUtk/y+kfKUCwECBAgQIECAAAECBAg0noDL/o13JjIiQIAAAQIECBAgQIAAAQIECBAgQIAAAQIECBAgQIAAAQIECBAgQIAAAQIECBAgQIAAAQIECBAgQIAAAQIECBAgQIAAAQIECBAgQIAAAQIECBAgQIAAAQIECBAgQIAAAQIECBAgQIAAAQIECBAgQIAAAQIECBAgQIAAAQIECBAgQIAAAQIDIVBWg5ZlzXAg9hOTAIF+EiiKupbkepT3k60wBAgQIECAAAECBAgQIECAAAECBNZT4GNJFnRb88kkl69nHNMJECBAgAABAgTaR6Dmgsb111+fww47rGmq/8EPfpAFCxasfr/wwgs9yvuggw7K2LFjc/DBB2fkyJE9WmNSYwosWbIkN954Y2644YbcdNNNPUpyk002yfjx41e/P/CBD/RoTSNOuvvuu7Pnnnt2T22LJMsaMV85ESBAgAABAgQIECBAgEDjCLjs3zhnIRMCBAgQIECAAAECBAgQIECAAAECBAgQIECAAAECBAgQIECAAAECBAgQIECAAAECBAgQIECAAAECBAgQIECAAAECBAgQIECAAAECBAgQIECAAAECBAgQIECAAAECBAgQIECAAAECBAgQIECAAAECBAgQIECAAAECBAgQIECAAAECBAgQIDCQAmU1eFnWDAdyX7EJEOijQFHUtSTXo7yPppYTIECAAAECBAgQIECAAAECBAgQ6IXAm5IsTLJLZe13kxzSi1iWECBAgAABAgQItI9AzQWNCy64IMcdd1zTVf/SSy9lwYIF+frXv54bbrghPb138va3vz2jR49e/d57772z2267NV3t7ZTwAw88kDvuuCOLFi1a/f71r3/do/JX3WsYO3ZsPvrRj2bChAnZcMMNe7SukSd973vfy8EHH9w9xU2TvNDIecuNAAECBAgQIECAAAECBIZewGX/oT8DGRAgQIAAAQIECBAgQIAAAQIECBAgQIAAAQIECBAgQIAAAQIECBAgQIAAAQIECBAgQIAAAQIECBAgQIAAAQIECBAgQIAAAQIECBAgQIAAAQIECBAgQIAAAQIECBAgQIAAAQIECBAgQIAAAQIECBAgQIAAAQIECBAgQIAAAQIECBAgQIAAgcEQKKublGXNcDD2twcBAr0UKIq6luR6lPfS0jICBAgQIECAAAECBAgQIECAAAECfRA4L0lHt/VjktzWh5iWEiBAgAABAgQItL5AzQWNk08+OV/+8pebuuo//OEP+e53v5sbbrhh9fv3v/99j+t5y1vekr333jujR49e/X7f+97X47Um9r/AT3/60yxatGj1+4477ljvsxw7dmz+/u//Pqv++/rXv77/ExzCiFdccUWOOuqo7hm4rzGEZ2JrAgQIECBAgAABAgQINIuAvzw2y0nJkwABAgQIECBAgAABAgQIECBAgAABAgQIECBAgAABAgQIECBAgAABAgQIECBAgAABAgQIECBAgAABAgQIECBAgAABAgQIECBAgAABAgQIECBAgAABAgQIECBAgAABAgQIECBAgAABAgQIECBAgAABAgQIECBAgAABAgQIECBAgAABAgQI9E2grC4vy5ph3yJbTYDAgAoURV1Lcj3KB1RccAIECBAgQIAAAQIECBAgQIAAAQJ1Agcmuanbp3OTTGVFgAABAgQIECBAYB0CNRc0xo0bl2uuuaal0L7wD7dkwTduyLJHbsrKpx9ar9o23XTT7L333hk1alR23XXX7Lbbbtl5553XK4bJPRNYvHhxHnjggTz44IO59957c8cdd+T555/v2eK/zBq25U7Z/F0HpePoQ3LcxP3Xa20zTX7xxRfT2dmZM844o3va7ms000HKlQABAgQIECBAgAABAkMk4C+PQwRvWwIECBAgQIAAAQIECBAgQIAAAQIECBAgQIAAAQIECBAgQIAAAQIECBAgQIAAAQIECBAgQIAAAQIECBAgQIAAAQIECBAgQIAAAQIECBAgQIAAAQIECBAgQIAAAQIECBAgQIAAAQIECBAgQIAAAQIECBAgQIAAAQIECBAgQIAAAQIECBAgMMgCZXW/sqwZDnIqtiNAYH0EiqKuJbke5esDaC4BAgQIECBAgAABAgQIECBAgACBvgssTLJvJcwzSfZK8ljfQ4tAgAABAgQIECDQ4gI1FzTe/e5356GHHsoa/h24KRmu+NGLmb/opVdyX/nMIxm+/Ob8+Te35o5Fi/LHP/5xvet63etel9122y277rrr6v92vd/0pjetd6x2XPDss8/mwQcfzAMPPPDKe9W4N2fxmg1fl+Hb/o+8aeQBefO7Dsqwt7z7FdLTD39t9ttxw5Yk/rd/+7dMmDAhN910U/f63NdoyRNXFAECBAgQIECAAAECBPpXwF8e+9dTNAIECBAgQIAAAQIECBAgQIAAAQIECBAgQIAAAQIECBAgQIAAAQIECBAgQIAAAQIECBAgQIAAAQIECBAgQIAAAQIECBAgQIAAAQIECBAgQIAAAQIECBAgQIAAAQIECBAgQIAAAQIECBAgQIAAAQIECBAgQIAAAQIECBAgQIAAAQIECBAg0KgCZTWxsqwZNmrO8iJAIElR1LUk16Pck0GAAAECBAgQIECAAAECBAgQIEBg8ARmJDmr23YnJpk9eCnYiQABAgQIECBAoIkFai5obLTRRnni/7F3J1B2VmW+8P+nqlJVGSAJGUjCkIQZxQFui0wytaQbpBUQr/KpIPC1il4/VFRQNGqiordxar3acUDQFqUbJYqIIwhioEEUWgRRhAQEElIhgSTUlKr3u1VIPFWVkJrrVOp31nrXOW/V3vt59u85tVZOzrPWXr48c+bMGcVbejr1y25syddvat3iPl60R3U+cHJ97rx9WW666abN19q1a/u973nz5uX5z39+9thjj3S87rjmz5/f+bzjjjv2e93ROHH9+vV54IEHOt9Lzzzff//9+e///u/On/X3MXnK1Oy4+yGpnX1opsw9LJPnHvKsSy08uS5H7V/T33AVO+83v/lNDjnkkLS29nh/69eo2KpJjAABAgQIECBAgAABApUj4MNj5dRCJgQIECBAgAABAgQIECBAgAABAgQIECBAgAABAgQIECBAgAABAgQIECBAgAABAgQIECBAgAABAgQIECBAgAABAgQIECBAgAABAgQIECBAgAABAgQIECBAgAABAgQIECBAgAABAgQIECBAgAABAgQIECBAgAABAgQIECBAgAABAgQIECBAYCgFivLFi6LL7VDGtTYBAgMUKJV6HEnujPIBmppOgAABAgQIECBAgAABAgQIECBAoJcCL0pyQ5LxZeO/n+QVvZxvGAECBAgQIECAAIEeDRqXX355TjvttFElc9mNLXno8SJ/WtmWvzzeu56T/XepysKT6zNzx799xf2b3/wmv/rVr3LDjTflxz//ZTasfXRQHGbOnJl58+Z1XvPnz++8Ol7vsssumTZtWudVW1s7KLGGepGWlpasWbOm83r44YezfPnyPPDAA12eH3vssUFJY86cOTn88MNzxBFHdF4HHXRQVjQUWXRVU5avbu9VjF2mlvLw2iL7zKrKnjtXZb851TnxwJpeza3UQf/2b/+Wc845Z0vp6deo1KLJiwABAgQIECBAgAABAhUk4MNjBRVDKgQIECBAgAABAgQIECBAgAABAgQIECBAgAABAgQIECBAgAABAgQIECBAgAABAgQIECBAgAABAgQIECBAgAABAgQIECBAgAABAgQIECBAgAABAgQIECBAgAABAgQIECBAgAABAgQIECBAgAABAgQIECBAgAABAgQIECBAgAABAgQIECBAYAgFivK1i6LL7RCGtTQBAgMVKJV6HEnujPKBoppPgAABAgQIECBAgAABAgQIECBAoHcCS5O8omzok0mOSfKb3k03igABAgQIECBAgEB6NGiceeaZ+cpXvpKqqqqK53lwTXsWXtmch9a09yvXeTOqsvDk+syd3vNr7o3NybmfvyM33/qbbFx5Vzb89Wp+8tF+xdrWpMmTJ2fatGmZPn165/OWXk+cODG1tbWdV11d3TafO2I2NzenpaVlq8/lv9u4cWMaGhqyZs2azmtLr5944oltbaVfv6/bcXYmzTqg85q71/PygbMOzksPf+4W11rRUGTRVU1Zvrp/dd9nVlU+fGp9Zu44OtsbTjzxxFxzzTVbshmdG+rXO8YkAgQIECBAgAABAgQIEOivgA+P/ZUzjwABAgQIECBAgAABAgQIECBAgAABAgQIECBAgAABAgQIECBAgAABAgQIECBAgAABAgQIECBAgAABAgQIECBAgAABAgQIECBAgAABAgQIECBAgAABAgQIECBAgAABAgQIECBAgAABAgQIECBAgAABAgQIECBAgAABAgQIECBAgAABAgQIjC6BojzdouhyO7p2IlsCY0ygVOpxJLkzysfYe8B2CRAgQIAAAQIECBAgQIAAAQIERkTgLUn+T7fI70ryyRHJRlACBAgQIECAAIHRKtCjQWPnnXfOD37wg/zd3/1dRe9p9ZNFXvP5p/qd476zq7LwlPrMmrz1r7ifbCyy6LvN+e2Kts1xWtavyoaVdz19rfrr88q7Er0uvatFqZRJsw54+tr5r8+zDkjtDjt3zt99WlUWnlyX+TOrnnW9FQ1FFl3VlOWr23sXdwujvn/exEys6/f0EZl4xx13ZMGCBVm9evWW4uvXGJGqCEqAAAECBAgQIECAAIHRJeDD4+iql2wJECBAgAABAgQIECBAgAABAgQIECBAgAABAgQIECBAgAABAgQIECBAgAABAgQIECBAgAABAgQIECBAgAABAgQIECBAgAABAgQIECBAgAABAgQIECBAgAABAgQIECBAgAABAgQIECBAgAABAgQIECBAgAABAgQIECBAgAABAgQIECBAgEB/BYryiUXR5ba/a5pHgMAwCJRKPY4kd0b5MLgLQYAAAQIECBAgQIAAAQIECBAgMKYF9kxyY5I5ZQo/SPJPY1rF5gkQIECAAAECBPojsMUGjfe973356Ec/2p/1hmVOc2uRt3+jKX9c2d6veC+YW50PnFSXqRO3/fX2uqeKLPpuc+58sK0sVgfb3+YW7W3ZsPKuPNXwpzStXZHGtSvStG5Fmh5fnsZ1D6Zoa+1XnqN1Uql6XMZP2T31O83L+CnzUj/16dcTpu2VSbMOSKmqeotb23Wnqiw8pS57zqzq1dZXNBRZdFVTlq/u3/vgH59fk3efWNerWJUy6K1vfWu+8IUvbC2dbb+hK2Uj8iBAgAABAgQIECBAgACBERPw4XHE6AUmQIAAAQIECBAgQIAAAQIECBAgQIAAAQIECBAgQIAAAQIECBAgQIAAAQIECBAgQIAAAQIECBAgQIAAAQIECBAgQIAAAQIECBAgQIAAAQIECBAgQIAAAQIECBAgQIAAAQIECBAgQIAAAQIECBAgQIAAAQIECBAgQIAAAQIECBAgQIAAAQLDKlCURyuKLrfDmohgBAj0TaBU6nEkuTPK+0ZoNAECBAgQIECAAAECBAgQIECAAIG+ClyS5MyySRuTHJ3k131dyHgCBAgQIECAAIExL7DFBo358+dn2bJlmTVrVkUCLbmuJf9xS2u/cnvxntV5/0l1mVDX+6+2H99QZNFVzfndQ21Px+yY2ofWlqZ1D6Vp3YNpfHx5mtatSNPaFWlf/2AmpSHrn1iThoaGtLe392s/wz2pqqoqtROnpboUGGC/AAAgAElEQVR+p4ybNCPjp85N/dS5GT91Xudz5zV51z6ntcvUqiw8pS577VzVp7krGjpq05Tlq/vnt+jUuhy+T02fYo7U4EcffTR77713Nm7s+Ai4xUfv39QjtQlxCRAgQIAAAQIECBAgQGDEBXx4HPESSIAAAQIECBAgQIAAAQIECBAgQIAAAQIECBAgQIAAAQIECBAgQIAAAQIECBAgQIAAAQIECBAgQIAAAQIECBAgQIAAAQIECBAgQIAAAQIECBAgQIAAAQIECBAgQIAAAQIECBAgQIAAAQIECBAgQIAAAQIECBAgQIAAAQIECBAgQIAAAQIECAyLQFEepSi63A5LAoIQINA/gVKpx5HkzijvH6VZBAgQIECAAAECBAgQIECAAAECBHoj8Jok3+o28D1J/qU3k40hQIAAAQIECBAg0E1gqw0a733ve/Oxj32sIsHO/3ZTfn1/W59ze8m+1Xn/SXWpqe7719qPPVlk0VVNuefh9qRjej9aWzr6YTqmzp5alYWn1GefWVWb97B27do0NDRkzZo1m5/LXz+yck1+t3xD1m9sSXtbc9rbWtO+qTlFW8tfn5++b++4b2vp/HnHo1Rdm6pnrpq6lKrHparzuTaTJ9Vl/s71qa+vS21tberr6zN9+vRMmzat83rmdfnz1KlTs6KhyMIrm/LQ4+2d+xnoY/aUUg+PvqzZkU9HbZavbu/LtM6xZx9dm//nsHF9njcSEz7+8Y+n4+/yWR6DUY6R2JqYBAgQIECAAAECBAgQIDCMAj48DiO2UAQIECBAgAABAgQIECBAgAABAgQIECBAgAABAgQIECBAgAABAgQIECBAgAABAgQIECBAgAABAgQIECBAgAABAgQIECBAgAABAgQIECBAgAABAgQIECBAgAABAgQIECBAgAABAgQIECBAgAABAgQIECBAgAABAgQIECBAgAABAgQIECBAYAQFivLYRdHldgTTEpoAgW0JlEo9jiR3Rvm20PyeAAECBAgQIECAAAECBAgQIECAQP8EdkpyQ5IDyqZfm+SE/i1nFgECBAgQIECAAIFstUFj+vTpWb58eSZOnFhxTKd+9qms3dj33pLjnleTC/6prt/7WflEkUVXNefeR9r6t0YpmbVjKQtPqc++s6v6vMaA43eLOBCP13z+qax+skg6egYG0Ocza3L/Pcq3szmfPqoed0BNLnh5/98TfQzX7+EPPPBAjj322M6/yWd56Nfot7CJBAgQIECAAAECBAgQGDsCPjyOnVrbKQECBAgQIECAAAECBAgQIECAAAECBAgQIECAAAECBAgQIECAAAECBAgQIECAAAECBAgQIECAAAECBAgQIECAAAECBAgQIECAAAECBAgQIECAAAECBAgQIECAAAECBAgQIECAAAECBAgQIECAAAECBAgQIECAAAECBAgQIECAAAECBAiMbYGifPtF0eV2bMvYPYEKFyiVehxJ7ozyCq+Z9AgQIECAAAECBAgQIECAAAECBEatwCeTvLMs+6YkRyf5r1G7I4kTIECAAAECBAiMtECXBo158+Zl+fLlm3P65Cc/mXe+s/yfoCOd7tPx/+fnGrNmfXufkzn2OTW58KS6Ps8rn/Dw2vac+aWmtLX1vbelvqaUi19Xn/3nVPU7h474i77bnPtWle2/43v7fvTaDMTj5E8/lScb+25QvvGZO5ay8JSBeTyzXn/zOXTvmnzkVQN7T/S7mH2YeOGFF+ZjH/vY5hmzZs3KypUru6+gX6MPpoYSIECAAAECBAgQIEBgrAr48DhWK2/fBAgQIECAAAECBAgQIECAAAECBAgQIECAAAECBAgQIECAAAECBAgQIECAAAECBAgQIECAAAECBAgQIECAAAECBAgQIECAAAECBAgQIECAAAECBAgQIECAAAECBAgQIECAAAECBAgQIECAAAECBAgQIECAAAECBAgQIECAAAECBAgQIDDWBIryDRdFl9uxZmG/BEaVQKnU40hyZ5SPqgpKlgABAgQIECBAgAABAgQIECBAYJQILEjy4265vjfJx0dJ/tIkQIAAAQIECBCoTIEuDRqf/vSn8453vGNzprvuumu+//3v58ADD6yo7N//n825+U+b+pzTPx9Tm9ccOq7P87pPOO+bTbljRVuf13n5QTU59x/r+jyv+4SH1rTnbZc1ZX3TM+Xr+Jq+7702A/H43z9ozo//u+81eGYvM3YoZeEpdXnOLtUD9uhYoL/5nH7EuJxxZO2g5DBUi9xzzz1ZsGBB/vKXv2wOceGFF+ajH/1o95D6NYaqCNYlQIAAAQIECBAgQIDAdiTgw+N2VExbIUCAAAECBAgQIECAAAECBAgQIECAAAECBAgQIECAAAECBAgQIECAAAECBAgQIECAAAECBAgQIECAAAECBAgQIECAAAECBAgQIECAAAECBAgQIECAAAECBAgQIECAAAECBAgQIECAAAECBAgQIECAAAECBAgQIECAAAECBAgQIECAAAECzyJQlP+uKLrcgiNAoIIFSqUeR5I7o7yC6yU1AgQIECBAgAABAgQIECBAgACBUStwQ5Ijy7L/cZJ/HLW7kTgBAgQIECBAgEClCHRp0Fi7dm322GOPdDw/8zj99NNz6aWXZgvfDY/YHr58fUu+fXNrn+MvflV9Dtu7us/zuk8Y6fgd+fz7rzblazc0d6bW8bV9f1ptBuJx7Z2bcvE1T8d/+tHRKtC7fp9pk0pZeEpdDth14LV4JnrPfHpX5vefVJdjnlPTu8EjNOrlL395rr766s3R99133/zqV7/K9OnTu2ekX2OEaiQsAQIECBAgQIAAAQIERpOAD4+jqVpyJUCAAAECBAgQIECAAAECBAgQIECAAAECBAgQIECAAAECBAgQIECAAAECBAgQIECAAAECBAgQIECAAAECBAgQIECAAAECBAgQIECAAAECBAgQIECAAAECBAgQIECAAAECBAgQIECAAAECBAgQIECAAAECBAgQIECAAAECBAgQIECAAAEC/RcoyqcWRZfb/q9qJgECQy5QKvU4ktwZ5UOuLgABAgQIECBAgAABAgQIECBAgMAYE7goyQVle25JckySZWPMwXYJECBAgAABAgQGX6BHv8bFF1+c888/P+3t7Z3Rampq8qlPfSpve9vbBj96P1dcvb7Im77amCee6n1/yf+YX53/fVp9PyN2nfbbFe05/1uNaXuaqFePwYy/oqHIh77blAcb+pBAtywHms+GpiJvuqQxK9d11KCjTaB3tZg6oZQPvrIuz9utulduvR3UNZ/ezZo1pZQlZ43PpPrKbXP42te+lrPOOmvzhjp6NL7xjW/kta99bfRr9K7ORhEgQIAAAQIECBAgQIBAV4HK/RSsUgQIECBAgAABAgQIECBAgAABAgQIECBAgAABAgQIECBAgAABAgQIECBAgAABAgQIECBAgAABAgQIECBAgAABAgQIECBAgAABAgQIECBAgAABAgQIECBAgAABAgQIECBAgAABAgQIECBAgAABAgQIECBAgAABAgQIECBAgAABAgQIECBAgMBgChTlixVFl9vBjGMtAgQGWaBU6nEkuTPKB9nYcgQIECBAgAABAgQIECBAgAABAmNa4JVJruwmcGGSj41pFZsnQIAAAQIECBAYLIEe/RrNzc0588wz861vfWtzjEmTJuXOO+/MHnvsMVhxB7zODfdsyqKrmnu9ztXnTcyEul4P3+rAFQ1FFl3VlOWr2/u02EjH757sYOTzqz9uysIrW5L0rs9nYn0pi0+tywt2r+6TXW8HP51P798Ti06ty+H71PR2+WEfd/PNN+eVr3xlHn300c2xzzjjjCxZsiR1dXXRrzHsJRGQAAECBAgQIECAAAEC24WAZv/toow2QYAAAQIECBAgQIAAAQIECBAgQIAAAQIECBAgQIAAAQIECBAgQIAAAQIECBAgQIAAAQIECBAgQIAAAQIECBAgQIAAAQIECBAgQIAAAQIECBAgQIAAAQIECBAgQIAAAQIECBAgQIAAAQIECBAgQIAAAQIECBAgQIAAAQIECBAgQIAAAQIEtilQlI8oii6325xsAAECIydQKvU4ktwZ5SNXDpEJECBAgAABAgQIECBAgAABAgS2L4G5SX6aZO+ybf0syXHb1zbthgABAgQIECBAYAQFttiv8cc//jHHHntsHn744c2pvexlL8s3v/nNTJ48eQTT7Rr653dtyse+3/ys+UzfoZSLXl2fPWZWDTjvFQ1FFl3VlOWr23u91kjH757oYOdz/rcbs/rJbff5TKgrZfGpdXnh3Ope2/Vn4A33bMqiq579PdGx7sKT63LU/jX9CTEsc5qbm3PyySfn2muv3Rxvp512yl133ZXZs2d3/ky/xrCUQhACBAgQIECAAAECBAhsdwKa/be7ktoQAQIECBAgQIAAAQIECBAgQIAAAQIECBAgQIAAAQIECBAgQIAAAQIECBAgQIAAAQIECBAgQIAAAQIECBAgQIAAAQIECBAgQIAAAQIECBAgQIAAAQIECBAgQIAAAQIECBAgQIAAAQIECBAgQIAAAQIECBAgQIAAAQIECBAgQIAAAQIECBDYokBR/tOi6HKLjACBChYolXocSe6M8gqul9QIECBAgAABAgQIECBAgAABAgRGlcDlSU4ry7gtydFJbhpVu5AsAQIECBAgQIBAJQtstV/jkksuydlnn90l9wsuuCAXXXRRRe1n1RPt+eLPWnPXX9qyduPftrPLTqUcsU9N3nhs7aDku6KhyKKrmrJ8dXu39Tpi9vyafPoOpfz9c7cc/7IbW9JWJGcd1fvcth6/+/a2nE+5R3/id4/S+3ySHcaXsvDkuhw0r3qLtRiMfMoXbt6UXPKLliz7U1seWfu3es2ZWpXD9q7OWUfXpq5mUN4WQ7bI4sWL86EPfSjt7U/nP27cuHzlK1/J6aefvjmmfo0h47cwAQIECBAgQIAAAQIEtmsBzf7bdXltjgABAgQIECBAgAABAgQIECBAgAABAgQIECBAgAABAgQIECBAgAABAgQIECBAgAABAgQIECBAgAABAgQIECBAgAABAgQIECBAgAABAgQIECBAgAABAgQIECBAgAABAgQIECBAgAABAgQIECBAgAABAgQIECBAgAABAgQIECBAgAABAgQIbBYoyi2KosstJgIEKligVOpxJLkzyiu4XlIjQIAAAQIECBAgQIAAAQIECBAYNQLvTPLJbtkuTLJ41OxAogQIECBAgAABAqNBYKv9Gps2bcpLXvKS3HLLLZv3MWnSpHz+85/PGWecUZF7W/lEe9ZtTHabVsrEusH76npFQ5FFVzVl+er2bey7yPjaqrz35bU5fJ+aLY697MaWfP2m1s7fnXrwuJzz0tptWvY+fjr3/brDx2XB82vS1Fr08OhP/O4J9iWfSfWlLDy5Lv9jfvWgeWwTrGzAuqeKzrrNm1GVKRMG7z3Rlxz6Ova6667L8ccfn5aWls1T3/jGN2bJkiVdltKv0VdZ4wkQIECAAAECBAgQIECgQ2B0fDpWKwIECBAgQIAAAQIECBAgQIAAAQIECBAgQIAAAQIECBAgQIAAAQIECBAgQIAAAQIECBAgQIAAAQIECBAgQIAAAQIECBAgQIAAAQIECBAgQIAAAQIECBAgQIAAAQIECBAgQIAAAQIECBAgQIAAAQIECBAgQIAAAQIECBAgQIAAAQIECBAgQGCgAkX5AkXR5Xaga5tPgMAQCpRKPY4kd0b5EHpbmgABAgQIECBAgAABAgQIECBAYEwIHJnkp0lqy3Z7fZJjx8TubZIAAQIECBAgQGA4BZ61X2PlypU59thjc88992zOadKkSfne977X+fOx8FjRUGTRVU1Zvrp9m9udUFfKwpPr8qI9qrc49rIbW/L1m1q7/O7lB9Xk3H+s2+raIx2/e2KVls82izLKBlx55ZU5/fTT09jYuDnzPffcM9dff3122223LrvRrzHKiitdAgQIECBAgAABAgQIVIiAZv8KKYQ0CBAgQIAAAQIECBAgQIAAAQIECBAgQIAAAQIECBAgQIAAAQIECBAgQIAAAQIECBAgQIAAAQIECBAgQIAAAQIECBAgQIAAAQIECBAgQIAAAQIECBAgQIAAAQIECBAgQIAAAQIECBAgQIAAAQIECBAgQIAAAQIECBAgQIAAAQIECBAgQIDAEAsU5esXRZfbIQ5teQIEBiJQKvU4ktwZ5QMBNZcAAQIECBAgQIAAAQIECBAgQGCsC4xP8rMkh5VBdPyn+TH/97phrOPYPwECBAgQIECAwKALbLNf47bbbstRRx2VxsbGzcGnT5+eL33pSzn55JMHPaFKWnBFQ5FFVzVl+er2baY1vraUhSfX5uA9a7Y49rIbW/L1m1q3+Lt/fMG4vPtltT1+N9LxuydUaflssyijbMAPf/jDvOY1r8n69es3Zz5x4sRcc801nX+D3R/6NUZZgaVLgAABAgQIECBAgACBChHQ7F8hhZAGAQIECBAgQIAAAQIECBAgQIAAAQIECBAgQIAAAQIECBAgQIAAAQIECBAgQIAAAQIECBAgQIAAAQIECBAgQIAAAQIECBAgQIAAAQIECBAgQIAAAQIECBAgQIAAAQIECBAgQIAAAQIECBAgQIAAAQIECBAgQIAAAQIECBAgQIAAAQIECBAYYoGifP2i6HI7xKEtT4DAQARKpR5HkjujfCCg5hIgQIAAAQIECBAgQIAAAQIECIx1gc8m+f+6IXz4/95/aKzD2D8BAgQIECBAgMCQCPSqX+MrX/lK3vKWt6S1tXVzErvuumu++MUv5sQTTxySxEZi0SeeKvLQ4+1ZvrrImvXtufHetixf3b7NVOrGJQtPrsshe9VscexlN7bk6zf9zW5Lg455TnWO2b8mbUWRJxtLIxL/xAPHZdaUUmZNrupMcaQ9uuezzUKM4gG//vWvc9xxx2XdunWbdzFhwoR87GMfy7nnnrvFnenXGMUFlzoBAgQIECBAgAABAgRGUECz/wjiC02AAAECBAgQIECAAAECBAgQIECAAAECBAgQIECAAAECBAgQIECAAAECBAgQIECAAAECBAgQIECAAAECBAgQIECAAAECBAgQIECAAAECBAgQIECAAAECBAgQIECAAAECBAgQIECAAAECBAgQIECAAAECBAgQIECAAAECBAgQIECAAAECBIZRoCiPVRRdbocxDaEIEOirQKnU40hyZ5T3FdF4AgQIECBAgAABAgQIECBAgAABAk8LvD7J17thfC/JSYAIECBAgAABAgQIDJFAr/s1PvzhD2fx4sVpa2vbnMrUqVNzzTXX5NBDDx2i9IZv2S9f35Jv39za54C1NckHT6nPIXtVb3HuZTe25Os3bXvdjq/e+9MuM1jxy5OfVJ+Mry1l9ZN9798ZqnzmTa/Kyw4clwXPq+lzjSp9wq233prjjz8+jz/+eJdUO/7mFi5cuNX09WtUemXlR4AAAQIECBAgQIAAgcoU0OxfmXWRFQECBAgQIECAAAECBAgQIECAAAECBAgQIECAAAECBAgQIECAAAECBAgQIECAAAECBAgQIECAAAECBAgQIECAAAECBAgQIECAAAECBAgQIECAAAECBAgQIECAAAECBAgQIECAAAECBAgQIECAAAECBAgQIECAAAECBAgQIECAAAECBAgQGGyBonzBouhyO9ixrEeAwCAKlEo9jiR3Rvkg+lqKAAECBAgQIECAAAECBAgQIEBgzAjsl+RnSXYp2/GKJAuS/HHMKNgoAQIECBAgQIDAcAv0qV/jc5/7XN7+9renvb19c55Tp07Npz71qbzhDW8Y7twHLd4bljyVh9b0vVelpjr54Cn1OWzv6q3m8sja9iy6qjl/Wvk3s56DO2L3/av2wYvfPaNKy+dv+R3znJq8/6S6Qav9SC/0ne98J2effXaeeOKJLqlcdNFFec973pOqqqqtpqhfY6SrJz4BAgQIECBAgAABAgRGp0Df/wdidO5T1gQIECBAgAABAgQIECBAgAABAgQIECBAgAABAgQIECBAgAABAgQIECBAgAABAgQIECBAgAABAgQIECBAgAABAgQIECBAgAABAgQIECBAgAABAgQIECBAgAABAgQIECBAgAABAgQIECBAgAABAgQIECBAgAABAgQIECBAgAABAgQIECBAYKwLFOUARdHldqzb2D+BihYolXocSe6M8oqumOQIECBAgAABAgQIECBAgAABAgQqVGBpkld0y+3VSf6jQvOVFgECBAgQIECAwPYh0Kd+jU2bNuXiiy/OhRdemPb29s0CkydPzvvf//6ce+65GTdu3KiSee8VTbn1z219zrm6KvngKfU5fJ/qbc59fEORRVc153cP9T3O1hYf6fjd8xrOfE4/YlzOOLJ2m+6VPKCxsTFf/OIXO/9uOl4/86ipqcnb3/72fOITn0hVVdWzbkG/RiVXWG4ECBAgQIAAAQIECBCoXAHN/pVbG5kRIECAAAECBAgQIECAAAECBAgQIECAAAECBAgQIECAAAECBAgQIECAAAECBAgQIECAAAECBAgQIECAAAECBAgQIECAAAECBAgQIECAAAECBAgQIECAAAECBAgQIECAAAECBAgQIECAAAECBAgQIECAAAECBAgQIECAAAECBAgQIECAAIHBFCjKFyuKLreDGcdaBAgMskCp1ONIcmeUD7Kx5QgQIECAAAECBAgQIECAAAECBLZ7gQuTfKTbLj+e5L3b/c5tkAABAgQIECBAYKQF+tWvcc4552TJkiXp3t9x3nnnZfHixRk/fvxI76tX8X/w20359LXNvRpbPqjja/IPnlKfl+xb3eu5G5qSj3yvKbf9ua3Xc7Y2cKTjd89rJPK54OV1Oe6AmgFbjsQC69evzzve8Y589atf7RH+ggsuyEUXXdSrtPRr9IrJIAIECBAgQIAAAQIECBDoJqDZ31uCAAECBAgQIECAAAECBAgQIECAAAECBAgQIECAAAECBAgQIECAAAECBAgQIECAAAECBAgQIECAAAECBAgQIECAAAECBAgQIECAAAECBAgQIECAAAECBAgQIECAAAECBAgQIECAAAECBAgQIECAAAECBAgQIECAAAECBAgQIECAAAECBAiMDYGifJtF0eV2bAjYJYFRKlAq9TiS3Bnlo7SW0iZAgAABAgQIECBAgAABAgQIEBgRgX9I8qNukTvujx+RbAQlQIAAAQIECBAYawL96tfYtGlTLr744ixcuDCtra1dzI466qj853/+Z2bMmFHxlm9Y0piH1rT3Oc8PnlKfI/er7vO81rbkI0ubctO9bX2eWz5hpON3T34k8tljZlW+/P+OH5DjSEy+//7785rXvCa33XZbl/ATJkzo/Jt605velKqqql6lpl+jV0wGESBAgAABAgQIECBAgEA3Ac3+3hIECBAgQIAAAQIECBAgQIAAAQIECBAgQIAAAQIECBAgQIAAAQIECBAgQIAAAQIECBAgQIAAAQIECBAgQIAAAQIECBAgQIAAAQIECBAgQIAAAQIECBAgQIAAAQIECBAgQIAAAQIECBAgQIAAAQIECBAgQIAAAQIECBAgQIAAAQIECBAgQGBsCBTl2yyKLrdjQ8AuCYxSgVKpx5HkzigfpbWUNgECBAgQIECAAAECBAgQIECAwLALTEvy0yQHlkVemWRBkt8NezYCEiBAgAABAgQIjEWBfvdrtLe358orr8yb3/zmrF27tovdfvvtl6997Ws55JBDKtb0vlXtedNXG/uV39J3TMgO4/v31fgt97Xlwv9o6lfcZyaNdPzuyY9UPte8e0Lqx/WvDgMqQD8nX3311fnABz6QO++8s8sKc+fOzUUXXZTTTjutTyvr1+gTl8EECBAgQIAAAQIECBAg8FeB0fNJWskIECBAgAABAgQIECBAgAABAgQIECBAgAABAgQIECBAgAABAgQIECBAgAABAgQIECBAgAABAgQIECBAgAABAgQIECBAgAABAgQIECBAgAABAgQIECBAgAABAgQIECBAgAABAgQIECBAgAABAgQIECBAgAABAgQIECBAgAABAgQIECBAgACBgQgU5ZOLosvtQNY1lwCBIRYolXocSe6M8iE2tzwBAgQIECBAgAABAgQIECBAgMB2I/ClJP/cbTdnJPn6drNDGyFAgAABAgQIEKh0gQH3a1x//fV57Wtfm0cffbTLXidNmpSFCxfm3HPPTW1tbcU5fOfW1nzhZy39yuvzZ9Rn/12q+zX3ilta86Xr+hf3mYAjHb/7xkcqny+cOT77zq7qVx2Gc1J7e3sWL16cT3ziE2lsbOwSeo899shll12WI444os8p6dfoM5kJBAgQIECAAAECBAgQIJBEs7+3AQECBAgQIECAAAECBAgQIECAAAECBAgQIECAAAECBAgQIECAAAECBAgQIECAAAECBAgQIECAAAECBAgQIECAAAECBAgQIECAAAECBAgQIECAAAECBAgQIECAAAECBAgQIECAAAECBAgQIECAAAECBAgQIECAAAECBAgQIECAAAECBAgQGBsCRfk2i6LL7dgQsEsCo1SgVOpxJLkzykdpLaVNgAABAgQIECBAgAABAgQIECAwrAJvTLKkW8RPJ3nnsGYhGAECBAgQIECAwFgXGJR+jZUrV+a0007LL37xix6eBx10UD772c/miCOOqCjr2+5vywXfbupXTt/+XxMyY8f+fTV+3d2b8tGlzf2K+8ykkY7fPfmRymcgcQdUgD5Mvv7663PBBRfk1ltv7THrpS99ab71rW9l+vTpfVjxb0P1a/SLzSQCBAgQIECAAAECBAiMeYH+/Y/GmGcDQIAAAQIECBAgQIAAAQIECBAgQIAAAQIECBAgQIAAAQIECBAgQIAAAQIECBAgQIAAAQIECBAgQIAAAQIECBAgQIAAAQIECBAgQIAAAQIECAO/GlgAACAASURBVBAgQIAAAQIECBAgQIAAAQIECBAgQIAAAQIECBAgQIAAAQIECBAgQIAAAQIECBAgQIAAAQIERp1AUZ5xUXS5HXWbkTCBsSRQKvU4ktwZ5WPpDWCvBAgQIECAAAECBAgQIECAAAEC/RE4KMlPk+xUNvn6JAuSbOrPguYQIECAAAECBAgQ6KfAoPVrPPHEE3nXu96Vyy+/PE899VSXdHbaaaecd955nb+vra3tZ6qDO+2p5uTkz2zMpra+rTtth6r8x9vG921S2ej7VrXnTV9tTNLx1Xrf+2MGL373LVRaPs9OPFCHfhewlxPXrVuXf/3Xf80XvvCFrFq1qsus6urqnHvuufngBz+YHXfcsZcr9hymX6PfdCYSIECAAAECBAgQIEBgTAto9h/T5bd5AgQIECBAgAABAgQIECBAgAABAgQIECBAgAABAgQIECBAgAABAgQIECBAgAABAgQIECBAgAABAgQIECBAgAABAgQIECBAgAABAgQIECBAgAABAgQIECBAgAABAgQIECBAgAABAgQIECBAgAABAgQIECBAgAABAgQIECBAgAABAgQIEBhDAkX5Xouiy+0YYrBVAqNPoFTqcSS5M8pHXxllTIAAAQIECBAgQIAAAQIECBAgMLwCP06yoCzkur/e3za8aYhGgAABAgQIECBAIIPer/HNb34z73vf+/Lggw/24D3hhBPy2c9+NnvttVdF0H/gyuYs++OmPuVy2D41WXxqXZ/mlA9ubi1yxpLGrH6ySDq+b+9jj8ygxu++i0rL51mUD9u7OotfVd/vOgzlxPvuuy9vetObct111/UIM2PGjFx88cU5/fTTB5yCfo0BE1qAAAECBAgQIECAAAECY1JAs/+YLLtNEyBAgAABAgQIECBAgAABAgQIECBAgAABAgQIECBAgAABAgQIECBAgAABAgQIECBAgAABAgQIECBAgAABAgQIECBAgAABAgQIECBAgAABAgQIECBAgAABAgQIECBAgAABAgQIECBAgAABAgQIECBAgAABAgQIECBAgAABAgQIECBAgMAYFCjK91wUXW7HIIctExg9AqVSjyPJnVE+esonUwIECBAgQIAAAQIECBAgQIAAgeEX+GiS93UL+8YkXx7+VEQkQIAAAQIECBAgkCHp11i3bl3e9a535Wtf+1ra29u7ME+ePDlnnHFGzj///MyZM2dES3Dfqva86auNfcphydnjs9fOVX2a033w0l+35nM/aenXGiMdv3vSI5XPJW+ckLnTK6s9YcWKFfnMZz6TJUuWpLGx6/uqqqoqZ511Vj7wgQ9k991371ftu0/SrzEojBYhQIAAAQIECBAgQIDAmBOorE/TY47fhgkQIECAAAECBAgQIECAAAECBAgQIECAAAECBAgQIECAAAECBAgQIECAAAECBAgQIECAAAECBAgQIECAAAECBAgQIECAAAECBAgQIECAAAECBAgQIECAAAECBAgQIECAAAECBAgQIECAAAECBAgQIECAAAECBAgQIECAAAECBAgQIECAwLAJFOWRiqLL7bAlIRABAn0XKJV6HEnujPK+M5pBgAABAgQIECBAgAABAgQIECAwNgROSfKdblv9QpK3jo3t2yUBAgQIECBAgEAFCgxZv0ZLS0u++tWv5kMf+lAee+yxHlvfe++98+53vzunnHJKpk2bNmI037m1NV/4WUuv4r/lpbV55cHjejV2W4MWXdWcG+7ZtK1hXX4/0vG7JztS+bzrZXU5/gU1fbIbysEbNmzIkiVL8vnPfz7Lly/vEWrXXXfNxz/+8Zx66qmpq6sbtFT0awwapYUIECBAgAABAgQIECAwpgQ0+4+pctssAQIECBAgQIAAAQIECBAgQIAAAQIECBAgQIAAAQIECBAgQIAAAQIECBAgQIAAAQIECBAgQIAAAQIECBAgQIAAAQIECBAgQIAAAQIECBAgQIAAAQIECBAgQIAAAQIECBAgQIAAAQIECBAgQIAAAQIECBAgQIAAAQIECBAgQIAAAQIECIxhgaJ870XR5XYMs9g6gcoXKJV6HEnujPLKL5sMCRAgQIAAAQIECBAgQIAAAQIEhl9g/yQ/SrJ7WeibkxyXZOPwpyMiAQIECBAgQIAAgU6BIe/X+OMf/5hzzjkn11133RbJDz744CxcuDAve9nLRqwkf3m8PZfc0Job7tm0xRyO2r8mZx01LrvuVDWoOf7wjk355A+bt7nmSMfvnuBI5bNDfSmLX1Wf5+02uHXYZgG2MqCtrS1Lly7Nhz70odx1111bHLVgwYIsWbIk8+bN62+Yrc7TrzHopBYkQIAAAQIECBAgQIDAmBDQ7D8mymyTBAgQIECAAAECBAgQIECAAAECBAgQIECAAAECBAgQIECAAAECBAgQIECAAAECBAgQIECAAAECBAgQIECAAAECBAgQIECAAAECBAgQIECAAAECBAgQIECAAAECBAgQIECAAAECBAgQIECAAAECBAgQIECAAAECBAgQIECAAAECBAgQIEAgRblBUXS5xUOAQAULlEo9jiR3RnkF10tqBAgQIECAAAECBAgQIECAAAECIyLQ8X9mP0qyoCx641/vbxqRjAQlQIAAAQIECBAg8LTAsPRrtLS05NJLL8373ve+rFmzZov2hx9+eN773vfmhBNOyBa+hx6Wet10b1v+vKotK9Y8zTJ3Wil77lydI/atHrL49zzcnh//rjX3P1bkTyvbU1tdpHZcKRPrSjls7+o8Z5fhi3//Y+2ZPD6ZO70q82Z0XNV5dO3IeXTP59WH1nbmN9KPtra2XHPNNfnIRz6S2267bYvpzJw5Mx//+Mfzute9LuPGjRuSlPVrDAmrRQkQIECAAAECBAgQILDdC2j23+5LbIMECBAgQIAAAQIECBAgQIAAAQIECBAgQIAAAQIECBAgQIAAAQIECBAgQIAAAQIECBAgQIAAAQIECBAgQIAAAQIECBAgQIAAAQIECBAgQIAAAQIECBAgQIAAAQIECBAgQIAAAQIECBAgQIAAAQIECBAgQIAAAQIECBAgQIAAAQIECBAgQKBToCh3KIout4gIEKhggVKpx5Hkziiv4HpJjQABAgQIECBAgAABAgQIECBAYEQEPpPk3G6R35bk8yOSjaAECBAgQIAAAQIE/iYwrP0av/3tb3Puuedm2bJlaWtr61GHSZMm5aUvfWnOO++8HHzwwamtrVUrAhUj0NTUlJtuuimXXnppli5dmo0bN/bIraamJieeeGLe85735NBDDx3S3PVrDCmvxQkQIECAAAECBAgQILDdCmj2325La2MECBAgQIAAAQIECBAgQIAAAQIECBAgQIAAAQIECBAgQIAAAQIECBAgQIAAAQIECBAgQIAAAQIECBAgQIAAAQIECBAgQIAAAQIECBAgQIAAAQIECBAgQIAAAQIECBAgQIAAAQIECBAgQIAAAQIECBAgQIAAAQIECBAgQIAAAQIECBAgQKCLQFF+VxRdblERIFDBAqVSjyPJnVFewfWSGgECBAgQIECAAAECBAgQIECAwLALvDnJF7tFvSTJ2cOeiYAECBAgQIAAAQIEegoMe79GR0/I5Zdfno985CP5wx/+sMWaVFdX54QTTsg73/nOHH300epGYEQF2tracsMNN+Tiiy/Otddeu9VcXvSiF+XCCy/MK17ximHJV7/GsDALQoAAAQIECBAgQIAAge1OQLP/dldSGyJAgAABAgQIECBAgAABAgQIECBAgAABAgQIECBAgAABAgQIECBAgAABAgQIECBAgAABAgQIECBAgAABAgQIECBAgAABAgQIECBAgAABAgQIECBAgAABAgQIECBAgAABAgQIECBAgAABAgQIECBAgAABAgQIECBAgAABAgQIECBAgAABAlsUKMp/WhRdbpERIFDBAqVSjyPJnVFewfWSGgECBAgQIECAAAECBAgQIECAwLAKHJ3k2iT1ZVF/k2RBkjXDmolgBAgQIECAAAECBLYsMGL9Gh29Id/97ndz8cUX55ZbbtlqfV74whfmrLPOyqtf/erMnDlTHQkMm8DDDz+cK664IpdccknuvvvubKmfqaNn4pBDDsn555+fE044IePGjRu2/PRrDBu1QAQIECBAgAABAgQIENiuBDT7b1fltBkCBAgQIECAAAECBAgQIECAAAECBAgQIECAAAECBAgQIECAAAECBAgQIECAAAECBAgQIECAAAECBAgQIECAAAECBAgQIECAAAECBAgQIECAAAECBAgQIECAAAECBAgQIECAAAECBAgQIECAAAECBAgQIECAAAECBAgQIECAAAECBAgQILBVgaL8N0XR5RYbAQIVLFAq9TiS3BnlFVwvqREgQIAAAQIECBAgQIAAAQIECAybwM5JfpTkhWUR25MsSPLzYctCIAIECBAgQIAAAQLPLjDi/RoNDQ354Q9/mMWLF+e+++7bYrbV1dV57nOfmzPPPDOveMUrMn/+fHUlMCQCHT1LK1euzKWXXppvfOMbuffee9Pe3vFRrufjgAMOyFlnnZXXve51mTFjxpDk82yL6tcYdnIBCRAgQIAAAQIECBAgsF0IaPbfLspoEwQIECBAgAABAgQIECBAgAABAgQIECBAgAABAgQIECBAgAABAgQIECBAgAABAgQIECBAgAABAgQIECBAgAABAgQIECBAgAABAgQIECBAgAABAgQIECBAgAABAgQIECBAgAABAgQIECBAgAABAgQIECBAgAABAgQIECBAgAABAgQIECBAYJsCRfmIouhyu83JBhAgMHICpVKPI8mdUT5y5RCZAAECBAgQIECAAAECBAgQIECgcgS+leQ13dJ5V5JPVk6KMiFAgAABAgQIECCQiunXePLJJ/Mv//Iv+fKXv5xVq1ZttTSzZs3K61//+rz5zW/OHnvsoYQEBk3goYceyqc//elceumlWbt27VbX3XnnnfOWt7wlb33rWzNt2rRBi9/XhfRr9FXMeAIECBAgQIAAAQIECBDoENDs731AgAABAgQIECBAgAABAgQIECBAgAABAgQIECBAgAABAgQIECBAgAABAgQIECBAgAABAgQIECBAgAABAgQIECBAgAABAgQIECBAgAABAgQIECBAgAABAgQIECBAgAABAgQIECBAgAABAgQIECBAgAABAgQIECBAgAABAgQIECBAgAABAgTGhkBRvs2i6HI7NgTsksAoFSiVehxJ7ozyUVpLaRMgQIAAAQIECBAgQIAAAQIECAyawMIkH+622leS/POgRbAQAQIECBAgQIAAgcERqLh+jebm5ixdujRf+tKXcuONN2bTpk1b3OnEiRNz2GGH5bTTTsvf//3fZ/fddx8cEauMKYEVK1bkRz/6Ua6++upcd911aWxs3OL+a2pqcuihh+acc87JiSeemB122GHEnfRrjHgJJECAAAECBAgQIECAAIFRKaDZf1SWTdIECBAgQIAAAQIECBAgQIAAAQIECBAgQIAAAQIECBAgQIAAAQIECBAgQIAAAQIECBAgQIAAAQIECBAgQIAAAQIECBAgQIAAAQIECBAgQIAAAQIECBAgQIAAAQIECBAgQIAAAQIECBAgQIAAAQIECBAgQIAAAQIECBAgQIAAAQIECBAgQKDPAkX5jKLoctvnxUwgQGD4BEqlHkeSO6N8+PhFIkCAAAECBAgQIECAAAECBAgQqDyB/5nkim5p3ZDkhCRPVV66MiJAgAABAgQIEBjjAhXbr7F27dr88pe/zGc+85nccsstaWxs3GKp6urqsvfee2fBggV51atelf322y9TpkwZ42W1/WcTWLduXe64445cccUVufHGG3P33XdvdXh9fX2OOeaYvP71r+98j02bNq1icPVrVEwpJEKAAAECBAgQIECAAIFRJaDZf1SVS7IECBAgQIAAAQIECBAgQIAAAQIECBAgQIAAAQIECBAgQIAAAQIECBAgQIAAAQIECBAgQIAAAQIECBAgQIAAAQIECBAgQIAAAQIECBAgQIAAAQIECBAgQIAAAQIECBAgQIAAAQIECBAgQIAAAQIECBAgQIAAAQIECBAgQIAAAQIECBAgQKDfAkX5zKLoctvvRU0kQGDoBUqlHkeSO6N86NlFIECAAAECBAgQIECAAAECBAgQqEyB5ye5NsmcsvQeSXJCkjsrM2VZESBAgAABAgQIjHGBUdGvcfPNN+dTn/pUvve976W1tfVZS/bc5z43Z599dl796ldnzpzyf5qP8UrbflasWJF///d/zxVXXJHf/e53zypSW1ubBQsW5LzzzsvRRx9dkXr6NSqyLJIiQIAAAQIECBAgQIBAxQto9q/4EkmQAAECBAgQIECAAAECBAgQIECAAAECBAgQIECAAAECBAgQIECAAAECBAgQIECAAAECBAgQIECAAAECBAgQIECAAAECBAgQIECAAAECBAgQIECAAAECBAgQIECAAAECBAgQIECAAAECBAgQIECAAAECBAgQIECAAAECBAgQIECAAAECBAgMikBRvkpRdLkdlAAWIUBgaARKpR5HkjujfGiorUqAAAECBAgQIECAAAECBAgQIFDZArVJrk1ybLc0X5XkyspOXXYECBAgQIAAAQJjWGBU9Wvcf//9Wbp0aa644orceuutz1q2qqqqHHjggfmHf/iHHHnkkXnxi1+cKVOmjOFSj72tt7S05Be/+EV++tOf5ic/+UnuvffeNDc3PyvEwQcfnJNOOilveMMbMnv27IpG069R0eWRHAECBAgQIECAAAECBCpWQLN/xZZGYgQIECBAgAABAgQIECBAgAABAgQIECBAgAABAgQIECBAgAABAgQIECBAgAABAgQIECBAgAABAgQIECBAgAABAgQIECBAgAABAgQIECBAgAABAgQIECBAgAABAgQIECBAgAABAgQIECBAgAABAgQIECBAgAABAgQIECBAgAABAgQIECBAYFAFivLViqLL7aAGshgBAoMrUCr1OJLcGeWDS2w1AgQIECBAgAABAgQIECBAgACB0SHwf5K8pVuq70ty0ehIX5YECBAgQIAAAQJjVGBU9ms8+uijWbZsWZYuXZof//jHaWhoyLP1muy000553vOel6OOOirHHXdc9thjj8ycOTM1NTVjtOzb57ZbWlqyZs2a/P73v89PfvKT/Nd//Vfn646fbe3R0fMwZ86cvOQlL8lJJ52UI488MrNnzx4VQPo1RkWZJEmAAAECBAgQIECAAIGKE9DsX3ElkRABAgQIECBAgAABAgQIECBAgAABAgQIECBAgAABAgQIECBAgAABAgQIECBAgAABAgQIECBAgAABAgQIECBAgAABAgQIECBAgAABAgQIECBAgAABAgQIECBAgAABAgQIECBAgAABAgQIECBAgAABAgQIECBAgAABAgQIECBAgAABAgQIEBgSgaJ81aLocjskAS1KgMDgCJRKPY4kd0b54NBahQABAgQIECBAgAABAgQIECBAYPQI/K8kn+uW7iVJzh49W5ApAQIECBAgQIDAGBUY9f0aDz74YC6//PJ84xvfyN13392rMs6cOTPHH398Tj311Bx++OGZOnVqr+YZVJkCjz32WH7xi1/kBz/4Qa699to0NDT0KtEXvOAFOeuss3LaaadlxowZvZpTSYP0a1RSNeRCgAABAgQIECBAgACB0SOg2X/01EqmBAgQIECAAAECBAgQIECAAAECBAgQIECAAAECBAgQIECAAAECBAgQIECAAAECBAgQIECAAAECBAgQIECAAAECBAgQIECAAAECBAgQIECAAAECBAgQIECAAAECBAgQIECAAAECBAgQIECAAAECBAgQIECAAAECBAgQIECAAAECBAgQIEBgIAJF+eSi6HI7kHXNJUBgiAVKpR5HkjujfIjNLU+AAAECBAgQIECAAAECBAgQIFBRAi9N8qMk1WVZ/TLJCUk2VFSmkiFAgAABAgQIECDQU2C76ddobW3N73//+1x11VVZunRp7rrrrrS3t2+z5jvuuGP23nvvHHHEETnkkENy1FFHZfbs2ducZ8DICXTU+fbbb8+yZcty66235r777sv69et7ldBzn/vcnHTSSTnllFPywhe+MFVVVb2aV4mD9GtUYlXkRIAAAQIECBAgQIAAgcoX0Oxf+TWSIQECBAgQIECAAAECBAgQIECAAAECBAgQIECAAAECBAgQIECAAAECBAgQIECAAAECBAgQIECAAAECBAgQIECAAAECBAgQIECAAAECBAgQIECAAAECBAgQIECAAAECBAgQIECAAAECBAgQIECAAAECBAgQIECAAAECBAgQIECAAAECBAgQGAyBonyRouhyOxjrW4MAgSESKJV6HEnujPIhsrYsAQIECBAgQIAAAQIECBAgQIBAxQnsmuTaJAeUZbYyyQlJfltx2UqIAAECBAgQIECAQE+B7bJf46GHHsovf/nLXHHFFbn99tvT0NCQ5ubmbdZ/hx12yO677579998/hx12WA466KDstddemTZtWurr67c534DBFejoH2psbMzjjz+eVatW5ec//3mWLVuWP/zhD/nLX/6SjRs3bjNgR92mT5+eo48+Oscff3xnXefOnZst9Dpsc61KG6Bfo9IqIh8CBAgQIECAAAECBAiMDgHN/qOjTrIkQIAAAQIECBAgQIAAAQIECBAgQIAAAQIECBAgQIAAAQIECBAgQIAAAQIECBAgQIAAAQIECBAgQIAAAQIECBAgQIAAAQIECBAgQIAAAQIECBAgQIAAAQIECBAgQIAAAQIECBAgQIAAAQIECBAgQIAAAQIECBAgQIAAAQIECBAgQIAAAQIDFSjKFyiKLrcDXdt8AgSGUKBU6nEkuTPKh9Db0gQIECBAgAABAgQIECBAgAABAhUl8J9JTu2W0auT/EdFZSkZAgQIECBAgAABAlsX2O77NdavX5+f/vSnufrqq3PNNddk9erVfXo/zJkzJ4ccckiOOeaYzue99torkydPzha+K+/TugZvXWDjxo35/e9/n1tuuSU/+9nPsmzZsqxZs6ZPZLvttltnzf7pn/4pRx55ZGbOnNmn+aNhsH6N0VAlORIgQIAAAQIECBAgQKDyBDT7V15NZESAAAECBAgQIECAAAECBAgQIECAAAECBAgQIECAAAECBAgQIECAAAECBAgQIECAAAECBAgQIECAAAECBAgQIECAAAECBAgQIECAAAECBAgQIECAAAECBAgQIECAAAECBAgQIECAAAECBAgQIECAAAECBAgQIECAAAECBAgQIECAAAECBIZCoChftCi63A5FPGsSIDBIAqVSjyPJnVE+SLaWIUCAAAECBAgQIECAAAECBAgQqGiBxUne3y3DjvuPVnTWkiNAgAABAgQIECDQVWBM9WusX78+9913X2655ZbceOONnc/Lly/v9XuitrY2HdfUqVOz3377Zd999+289txzz85r/vz5GTduXK/XG+sDH3744dx5552555578sADD3TWpuN59erV2bBhQ1pbW3tNNG/evLzoRS/Kcccdl8MPPzx77bVXZ62254d+je25uvZGgAABAgQIECBAgACBoRPQ7D90tlYmQIAAAQIECBAgQIAAAQIECBAgQIAAAQIECBAgQIAAAQIECBAgQIAAAQIECBAgQIAAAQIECBAgQIAAAQIECBAgQIAAAQIECBAgQIAAAQIECBAgQIAAAQIECBAgQIAAAQIECBAgQIAAAQIECBAgQIAAAQIECBAgQIAAAQIECBAgQIAAAQKVJFCUJ1MUXW4rKU+5ECDQTaBU6nEkuTPKvUsIECBAgAABAgQIECBAgAABAgS2d4HXJvn3bpu8LMkbtveN2x8BAgQIECBAgMB2JzBm+zU2btyYP//5z7njjjuybNmy3HLLLVm9enXWrVuXxsbG9KV3ZcaMGZk7d27mzZvXeXW83mWXXbLTTjtlhx12yIQJE1JfX9951dXVdT6PHz9+u3szdWyow661tbXz+amnnkqHc1NTU5588smsXbs2K1asyPLlyzuvhx9+OCtXrsyaNWvS3NzcK4+qqqpOz0mTJmW33XbLi1/84hx44IGd1957793587Hy0K8xViptnwQIECBAgAABAgQIEBhcAc3+g+tpNQIECBAgQIAAAQIECBAgQIAAAQIECBAgQIAAAQIECBAgQIAAAQIECBAgQIAAAQIECBAgQIAAAQIECBAgQIAAAQIECBAgQIAAAQIECBAgQIAAAQIECBAgQIAAAQIECBAgQIAAAQIECBAgQIAAAQIECBAgQIAAAQIECBAgQIAAAQIECBAgUKkCRXliRdHltlJzlhcBAklKpR5Hkjuj3DuDAAECBAgQIECAAAECBAgQIEBgexY4KMmPkswo2+SyJMcneXJ73ri9ESBAgAABAgQIbJcC+jXKyrpy5cr89re/zU033ZTbb7+982poaBhQ4Tu+U58wYUKmTJmSOXPmZPfdd8/s2bM7X++6666ZP39+5+922GGHTJw4MfX19Rk/fnyqq6sHFHeoJm/atCmtra1pbGzMU089lQ0bNmTVqlVZsWJFHnnkkc3XAw880Pn68ccfT0tLy4DT6bDaf//98+IXvziHH354DjzwwOy8884DXnc0L6BfYzRXT+4ECBAgQIAAAQIECBAYOQHN/iNnLzIBAgQIECBAgAABAgQIECBAgAABAgQIECBAgAABAgQIECBAgAABAgQIECBAgAABAgQIECBAgAABAgQIECBAgAABAgQIECBAgAABAgQIECBAgAABAgQIECBAgAABAgQIECBAgAABAgQIECBAgAABAgQIECBAgAABAgQIECBAgAABAgQIEBhOgaI8WFF0uR3OPMQiQKCPAqVSjyPJnVHeR0PDCRAgQIAAAQIECBAgQIAAAQIERo3AhCTXJjmyLOPVSY5Pcvuo2YVECRAgQIAAAQIECPxNgBPBDgAAIABJREFUQL/GVt4NmzZtSmNjY5588sn87ne/y+23356777678/rDH/6QpqamAb2POr5rr66uzrhx4zqfO66qqqrO55qamtTV1WX8+PGZMGFCJk6cmKlTp3ZeO+64Y2prazvndTx3jOu4yl93zOv4WceYjrXa29vTsZ+WlpbOvDv21fG6ubm583rmdcdzx7iNGzdm/fr12bBhQ+fV8fqJJ57onNva2pq2trbN1zNrd/ysY27H/UAeU6ZMyfz583PAAQfkwAMP7Hzec889s/POO6e+vr7Tx+NpAf0a3gkECBAgQIAAAQIECBAg0B8Bzf79UTOHAAECBAgQIECAAAECBAgQIECAAAECBAgQIECAAAECBAgQIECAAAECBAgQIECAAAECBAgQIECAAAECBAgQIECAAAECBAgQIECAAAECBAgQIECAAAECBAgQIECAAAECBAgQIECAAAECBAgQIECAAAECBAgQIECAAAECBAgQIECAAAECBAiMPoGiPOWi6HI7+nYjYwJjSKBU6nEkuTPKx1D9bZUAAQIECBAgQIAAAQIECBAgMMYEvpbkDd32fFqSb48xB9slQIAAAQIECBDYfgT0a/Shlhs3bsyDDz6Y+++/P/fdd19uu+223HvvvWloaMi6deuyYcOGbNq0qQ8rDv3QZ77Tr7RenHHjxmXixImZOnVqZs+enec973l5znOek7322it77rln9tlnn2yhH2HowUZRBP0ao6hYUiVAgAABAgQIECBAgEAFCWj2r6BiSIUAAQIECBAgQIAAAQIECBAgQIAAAQIECBAgQIAAAQIECBAgQIAAAQIECBAgQIAAAQIECBAgQIAAAQIECBAgQIAAAQIECBAgQIAAAQIECBAgQIAAAQIECBAgQIAAAQIECBAgQIAAAQIECBAgQIAAAQIECBAgQIAAAQIECBAgQIAAAQIECAyhQFG+dlF0uR3CsJYmQGCgAqVSjyPJnVE+UFTzCRAgQIAAAQIECBAgQIAAAQIEKlFgcZL3d0tsYZKOn3sQIECAAAECBAgQGK0C+jUGoXIbNmzIPffck5tvvjm//OUvc//99+eRRx7J2rVr09zcPAgRRvcSHX0FtbW1mTRpUubOnZsDDjggBx98cI4++ujss88+GTdu3Oje4Ahlr19jhOCFJUCAAAECBAgQIECAwCgX0Ow/ygsofQIECBAgQIAAAQIECBAgQIAAAQIECBAgQIAAAQIECBAgQIAAAQIECBAgQIAAAQIECBAgQIAAAQIECBAgQIAAAQIECBAgQIAAAQIECBAgQIAAAQIECBAgQIAAAQIECBAgQIAAAQIECBAgQIAAAQIECBAgQIAAAQIECBAgQIAAAQIECBAg0EuBonxcUXS57eUShhEgMBICpVKPI8mdUT4ShRCTAAECBAgQIECAAAECBAgQIEBgKAXenOSL3QJ8I8npQxnU2gQIECBAgAABAgSGQUC/xiAjb9q0KS0tLWlubt78vGHDhqxevTpr1qzpvBoaGvLoo492Xh2v165dm0ceeaRzzGh6VFVVZd68edl9990zY8aMzJkzJzNnzsz06dMzbdq0zJ49O7Nmzcq4ceM6r9ra2owfP77zubq6ejRttSJz1a9RkWWRFAECBAgQIECAAAECBCpeQLN/xZdIggQIECBAgAABAgQIECBAgAABAgQIECBAgAABAgQIECBAgAABAgQIECBAgAABAgQIECBAgAABAgQIECBAgAABAgQIECBAgAABAgQIECBAgAABAgQIECBAgAABAgQIECBAgAABAgQIECBAgAABAgQIECBAgAABAgQIECBAgAABAgQIECBAYFAEivJViqLL7aAEsAgBAkMjUCr1OJLcGeVDQ21VAgQIECBAgAABAgQIECBAgACBkRE4McnV3ULfkuSEJGtHJiVRCRAgQIAAAQIECAyagH6NQaPs30IrVqzIqlWrsm7dus5r7dq1m69HH300jz32WBobGzdfTU1NqaqqSnV1df8C9mJWRx9AR4z6+vpMnDgxO+64Y2bOnJlp06Zl6tSpndeUKVM6r5122imTJ0/u/NmMGTN6sbohgyWgX2OwJK1DgAABAgQIECBAgACBsSWg2X9s1dtuCRAgQIAAAQIECBAgQIAAAQIECBAgQIAAAQIECBAg8P+zdydQUpdnvoB/FRHHZRIMTnASiY5O44yKhih6JyeocSE3c68TXAIuAZcIiYqBoCYqjRoQbxIVxX0gjhEigs0SNYlL0Kh4zRgXBJfERo1G4xhjRqIgLiF9p/pMe4vqBrvprbr7qXPqNFX1fe/7e59/1zl093dOESBAgAABAgQIECBAgAABAgQIECBAgAABAgQIECBAgAABAgQIECBAgAABAgQIECBAgAABAgQIECBAgAABAgQIECBAgAABAgQIECBAgAABAgQIECBAgAABAgQIECBAgAABAgQIEOi5AnWlo9fVrfOw56qYnEAXECgUGn0kuc8o7wLXTUQCBAgQIECAAAECBAgQIECAAIFmCQxKcmuST5Ss/mOSf/6v+y+bVcEiAgQIECBAgAABApUt4LxGZV+fddKtXbs2q1evTvFre9569+6dzTbbLL169WrPNmq3UsB5jVYC2k6AAAECBAgQIECAAIEeKuCwfw+98MYmQIAAAQIECBAgQIAAAQIECBAgQIAAAQIECBAgQIAAAQIECBAgQIAAAQIECBAgQIAAAQIECBAgQIAAAQIECBAgQIAAAQIECBAgQIAAAQIECBAgQIAAAQIECBAgQIAAAQIECBAgQIAAAQIECBAgQIAAAQIECBAgQIAAAQIECBAgQIAAgR4nUFc6cV3dOg97HIaBCXQlgUKh0UeS+4zyrnQBZSVAgAABAgQIECBAgAABAgQIEFifwMeS3Jpk77IFX05yAzYCBAgQIECAAAEC3UTAeY1uciGN0fMEnNfoedfcxAQIECBAgAABAgQIEGgLAYf920JRDQIECBAgQIAAAQIECBAgQIAAAQIECBAgQIAAAQIECBAgQIAAAQIECBAgQIAAAQIECBAgQIAAAQIECBAgQIAAAQIECBAgQIAAAQIECBAgQIAAAQIECBAgQIAAAQIECBAgQIAAAQIECBAgQIAAAQIECBAgQIAAAQIECBAgQIAAAQIECBAgUPkCdaUR6+rWeVj56SUk0IMFCoVGH0nuM8p78PeD0QkQIECAAAECBAgQIECAAAEC3UhgQZLDyuY5L8m3u9GMRiFAgAABAgQIECDgvIbvAQJdVMB5jS564cQmQIAAAQIECBAgQIBAJws47N/JF0B7AgQIECBAgAABAgQIECBAgAABAgQIECBAgAABAgQIECBAgAABAgQIECBAgAABAgQIECBAgAABAgQIECBAgAABAgQIECBAgAABAgQIECBAgAABAgQIECBAgAABAgQIECBAgAABAgQIECBAgAABAgQIECBAgAABAgQIECBAgAABAgQIECDQQQJ1pX3q6tZ52EERtCFAYGMECoVGH0nuM8o3BtIeAgQIECBAgAABAgQIECBAgACBShK4LMmpZYFmJhlTSSFlIUCAAAECBAgQINAGAs5rtAGiEgQ6Q8B5jc5Q15MAAQIECBAgQIAAAQJdX8Bh/65/DU1AgAABAgQIECBAgAABAgQIECBAgAABAgQIECBAgAABAgQIECBAgAABAgQIECBAgAABAgQIECBAgAABAgQIECBAgAABAgQIECBAgAABAgQIECBAgAABAgQIECBAgAABAgQIECBAgAABAgQIECBAgAABAgQIECBAgAABAgQIECBAgAABAgSaI1BXuqiubp2HzdlvDQECnSRQKDT6SHKfUd5J10JbAgQIECBAgAABAgQIECBAgACBNhH4VpLvlFX6SZJDkvjldZsQK0KAAAECBAgQIFBBAs5rVNDFEKVyBJ588snU1NRk6dKlufnmmysnWEkS5zUq8rIIRYAAAQIECBAgQIAAgYoXcNi/4i+RgAQIECBAgAABAgQIECBAgAABAgQIECBAgAABAgQIECBAgAABAgQIECBAgAABAgQIECBAgAABAgQIECBAgAABAgQIECBAgAABAgQIECBAgAABAgQIECBAgAABAgQIECBAgAABAgQIECBAgAABAgQIECBAgAABAgQIECBAgAABAgQIECBAoE0E6kqr1NWt87BNGihCgED7CBQKjT6S3GeUtw+1qgQIECBAgAABAgQIECBAgAABAu0vcEySH5a1WZrkkCS/a//2OhAgQIAAAQIECBDocAHnNTqcXMNKFXj88cczf/781NTU5Fe/+lV9zMmTJ2fSpEkVGdl5jYq8LEIRIECAAAECBAgQIECg4gUc9q/4SyQgAQIECBAgQIAAAQIECBAgQIAAAQIECBAgQIAAAQIECBAgQIAAAQIECBAgQIAAAQIECBAgQIAAAQIECBAgQIAAAQIECBAgQIAAAQIECBAgQIAAAQIECBAgQIAAAQIECBAgQIAAAQIECBAgQIAAAQIECBAgQIAAAQIECBAgQIAAAQIECBBoE4G60ip1des8bJMGihAg0D4ChUKjjyT3GeXtQ60qAQIECBAgQIAAAQIECBAgQIBA+wrsn+TWJFuVtPl9kkOSPNS+rVUnQIAAAQIECBAg0GkCzmt0Gr3GlSCwbNmyzJ8/P3PmzMlzzz3XKNIzzzyTnXbaqRKiNsrgvEZFXhahCBAgQIAAAQIECBAgUPECDvtX/CUSkAABAgQIECBAgAABAgQIECBAgAABAgQIECBAgAABAgQIECBAgAABAgQIECBAgAABAgQIECBAgAABAgQIECBAgAABAgQIECBAgAABAgQIECBAgAABAgQIECBAgAABAgQIECBAgAABAgQIECBAgAABAgQIECBAgAABAgQIECBAgAABAgQItIlAXWmVurp1HrZJA0UIEGgfgUKh0UeS+4zy9qFWlQABAgQIECBAgAABAgQIECBAoP0E/j7JrUn+oazFoUl+1H5tVSZAgAABAgQIECDQ6QLOa3T6JRCgowUeffTRLFiwIDU1NVmxYsV62w8aNCjFtZV6c16jUq+MXAQIECBAgAABAgQIEKhsAYf9K/v6SEeAAAECBAgQIECAAAECBAgQIECAAAECBAgQIECAAAECBAgQIECAAAECBAgQIECAAAECBAgQIECAAAECBAgQIECAAAECBAgQIECAAAECBAgQIECAAAECBAgQIECAAAECBAgQIECAAAECBAgQIECAAAECBAgQIECAAAECBAgQIECAAAECBNpKoK60UF3dOg/bqoc6BAi0g0Ch0OgjyX1GeTs4K0mAAAECBAgQIECAAAECBAgQINBuApsnuTXJgWUdTklyVbt1VZgAAQIECBAgQIBAZQhUxHmNV199NVdddVXOO++8ylCRotsJLF26NDU1NfX3Z555plnzTZkyJdXV1c1a2xmLnNfoDHU9CRAgQIAAAQIECBAg0PUFHPbv+tfQBAQIECBAgAABAgQIECBAgAABAgQIECBAgAABAgQIECBAgAABAgQIECBAgAABAgQIECBAgAABAgQIECBAgAABAgQIECBAgAABAgQIECBAgAABAgQIECBAgAABAgQIECBAgAABAgQIECBAgAABAgQIECBAgAABAgQIECBAgAABAgQIECBAoDkCdaWL6urWedic/dYQINBJAoVCo48k9xnlnXQttCVAgAABAgQIECBAgAABAgQIENgogeuTjCrbOTVJ9UZVs4kAAQIECBAgQIBA1xKoiPMaX/rSlzJ//vzsuuuuueGGG7LHHnt0LUVpK1LgkUceSU1NTf331rPPPtvijLW1tamqqmrxvo7a4LxGR0nrQ4AAAQIECBAgQIAAge4l4LB/97qepiFAgAABAgQIECBAgAABAgQIECBAgAABAgQIECBAgAABAgQIECBAgAABAgQIECBAgAABAgQIECBAgAABAgQIECBAgAABAgQIECBAgAABAgQIECBAgAABAgQIECBAgAABAgQIECBAgAABAgQIECBAgAABAgQIECBAgAABAgQIECBAgAABAusTqCt9oa5unYfUCBCoYIFCodFHkvuM8gq+XqIRIECAAAECBAgQIECAAAECBAisIzA1ydllJtclOYETAQIECBAgQIAAgR4i0OnnNRYuXJjDDz/8fe5evXrl7LPPTnV1dTbddNMechmM2VYCDz30UBYsWJCbbropv/nNbza67O67755ly5Zt9P6O2Oi8Rkco60GAAAECBAgQIECAAIHuJ+Cwf/e7piYiQIAAAQIECBAgQIAAAQIECBAgQIAAAQIECBAgQIAAAQIECBAgQIAAAQIECBAgQIAAAQIECBAgQIAAAQIECBAgQIAAAQIECBAgQIAAAQIECBAgQIAAAQIECBAgQIAAAQIECBAgQIAAAQIECBAgQIAAAQIECBAgQIAAAQIECBAgQIAAAQJNCdSVPllXt85DYgQIVLBAodDoI8l9RnkFXy/RCBAgQIAAAQIECBAgQIAAAQIE3hc4OcmVZR53JDkkyXucCBAgQIAAAQIECPQQgU4/r9GvX7+8+uqrjbh322233HjjjSl+dSOwIYFf/vKXqampyfz58/P888+3CdaUKVNSXV3dJrXaq4jzGu0lqy4BAgQIECBAgAABAgS6t4DD/t37+pqOAAECBAgQIECAAAECBAgQIECAAAECBAgQIECAAAECBAgQIECAAAECBAgQIECAAAECBAgQIECAAAECBAgQIECAAAECBAgQIECAAAECBAgQIECAAAECBAgQIECAAAECBAgQIECAAAECBAgQIECAAAECBAgQIECAAAECBAgQIECAAAECBAg0CKxKsmXDg9dffz19+vShQ4BAhQusXLkyW2+9dWnK1Um2qvDY4hEgQIAAAQIECBAgQIAAAQIECBD4YpIflTE8nuRfkjyPhwABAgQIECBAgEAPEqgrnbWubp2HHcLwyCOP5JhjjsnTTz/dqN+mm26aSZMm5ayzzkqvXr06JI8mXUPgwQcfTE1NTebPn58XXnihzUPX1tamqqqqzeu2ZcFCoVBertETbdlPLQIECBAgQIAAAQIECBDoHgJ+eOwe19EUBAgQIECAAAECBAgQIECAAAECBAgQIECAAAECBAgQIECAAAECBAgQIECAAAECBAgQIECAAAECBAgQIECAAAECBAgQIECAAAECBAgQIECAAAECBAgQIECAAAECBAgQIECAAAECBAgQIECAAAECBAgQIECAAAECBAgQIECAAAECBAgQIEDggwRqk1Q1LHryySezyy67fNAerxMg0MkCTz31VHbdddfSFCuSDOjkWNoTIECAAAECBAgQIECAAAECBAgQ2JDAnkluTfK3JYv+mORfkjyAjgABAgQIECBAgEAPE6grnbeubp2HHUbx7rvv5txzz82FF16YtWvXNuq7xx575IYbbij/+3SH5dOoMgR+8YtfpKamJgsWLMhvf/vbdgu1++67Z9myZe1Wv60KFwqF8lKNnmirXuoQIECAAAECBAgQIECAQPcR8MNj97mWJiFAgAABAgQIECBAgAABAgQIECBAgAABAgQIECBAgAABAgQIECBAgAABAgQIECBAgAABAgQIECBAgAABAgQIECBAgAABAgQIECBAgAABAgQIECBAgAABAgQIECBAgAABAgQIECBAgAABAgQIECBAgAABAgQIECBAgAABAgQIECBAgAABAhsSuDfJvg0LFi9enAMPPJAYAQIVLnDXXXfloIMOKk15X5L9Kjy2eAQIECBAgAABAgQIECBAgAABAj1XYNsktybZq4zgS0nm91wWkxMgQIAAAQIECPRggbrS2evq1nnY4SyPPPJIjjnmmDz99NONevfu3TvnnntuzjzzzHzoQx/q8GwadrxA8fvxF7/4RWpqajJ//vy89NJLHRJiypQpqa6u7pBerWlSKBTKtzd6ojX17SVAgAABAgQIECBAgACB7ingh8fueV1NRYAAAQIECBAgQIAAAQIECBAgQIAAAQIECBAgQIAAAQIECBAgQIAAAQIECBAgQIAAAQIECBAgQIAAAQIECBAgQIAAAQIECBAgQIAAAQIECBAgQIAAAQIECBAgQIAAAQIECBAgQIAAAQIECBAgQIAAAQIECBAgQIAAAQIECBAgQIAAAQIEygVuTHJkw5OzZs3KyJEjKREgUOECs2fPzqhRo0pTzk1yVIXHFo8AAQIECBAgQIAAAQIECBAgQKDnCixKMqxs/HFJLuu5JCYnQIAAAQIECBDo4QJ1pfPX1a3zsFNo3n333VRXV+fiiy/OX/7yl0YZ9txzz9xwww3ZeeedOyWfpu0vsGTJkixcuDA1NTX53e9+1/4Nyzo888wz2WmnnTq8b0sbFgqF8i2NnmhpTesJECBAgAABAgQIECBAoPsL+OGx+19jExIgQIAAAQIECBAgQIAAAQIECBAgQIAAAQIECBAgQIAAAQIECBAgQIAAAQIECBAgQIAAAQIECBAgQIAAAQIECBAgQIAAAQIECBAgQIAAAQIECBAgQIAAAQIECBAgQIAAAQIECBAgQIAAAQIECBAgQIAAAQIECBAgQIAAAQIECBAgQIAAgaLAxUkmNFB85zvfybe+9S0yBAhUuMB3v/vdnHnmmaUppyU5rcJji0eAAAECBAgQIECAAAECBAgQINAzBa5IckrZ6N9Nss4vuHomjakJECBAgAABAgR6sEBd6ex1des87FSWBx98MF/+8pfzzDPPNMrRu3fvnHbaaamurs4WW2zRqTk1b71A8fvu/vvvT01NTRYsWJCXX3659UU3ssLuu++eZcuWbeTujt1WKBTKGzZ6omMT6UaAAAECBAgQIECAAAECXUHAD49d4SrJSIAAAQIECBAgQIAAAQIECBAgQIAAAQIECBAgQIAAAQIECBAgQIAAAQIECBAgQIAAAQIECBAgQIAAAQIECBAgQIAAAQIECBAgQIAAAQIECBAgQIAAAQIECBAgQIAAAQIECBAgQIAAAQIECBAgQIAAAQIECBAgQIAAAQIECBAgQIAAAQIEWi9wepILG8qMGzcul156aeurqkCAQLsKjB8/PtOnTy/tcUaSi9q1qeIECBAgQIAAAQIECBAgQIAAAQIEWi5QnWRK2bbZSUa1vJQdBAgQIECAAAECBLqVQF3pNHV16zzs9EHffvvtTJw4sf4MyV/+8pdGefr3759p06bliCOO6PSsArRO4L777su8efNy44035vXXX29dsVbsPv/88+u/57rCrVAolMds9ERXmENGAgQIECBAgAABAgQIEOhYAT88dqy3bgQIECBAgAABAgQIECBAgAABAgQIECBAgAABAgQIECBAgAABAgQIECBAgAABAgQIECBAgAABAgQIECBAgAABAgQIECBAgAABAgQIECBAgAABAgQIECBAgAABAgQIECBAgAABAgQIECBAgAABAgQIECBAgAABAgQIECBAgAABAgQIECBAoLMERiSZ29B80KBBefTRRzsri74ECDRT4NOf/nSWLl1auvrIJPOaud0yAgQIECBAgAABAgQIECBAgAABAh0h8PUk08sa3Z3kkCRvdUQAPQgQIECAAAECBAhUsMCqJFs25Hv99dfTp0+fiov74IMP5sgjj8zzzz/fZLYDDjggV111VXbeeeeKyy5QywUWL16cuXPnZsGCBVm5cmXLC7RiR21tbaqqqlpRoWO2Fl223nrr0mark2zVMd11IUCAAAECBAgQIECAAIGuLFDoyuFlJ0CAAAECBAgQIECAAAECBAgQIECAAAECBAgQIECAAAECBAgQIECAAAECBAgQIECAAAECBAgQIECAAAECBAgQIECAAAECBAgQIECAAAECBAgQIECAAAECBAgQIECAAAECBAgQIECAAAECBAgQIECAAAECBAgQIECAAAECBAgQIECAAAECBJot0DfJa6Wra2trU1VV1ewCFhIg0LECK1asyIABA8qbbpPkjx2bRDcCBAgQIECAAAECBAgQIECAAAEC6xU4Lsl1Za/+OskhSZ7hRoAAAQIECBAgQIBAViT5+waHJ598MrvssktFsqxZsyZnnXVWLrvsstTV1TXKuOmmm2bcuHE599xzs9VWW1XkDEK1TGDt2rW58847M2/evPzoRz/Kn/70p5YVaOHq3XffPcuWLWvhrs5Z/tRTT2XXXXctbV58Lzc6xNE56XQlQIAAAQIECBAgQIAAgUoWKFRyONkIECBAgAABAgQIECBAgAABAgQIECBAgAABAgQIECBAgAABAgQIECBAgAABAgQIECBAgAABAgQIECBAgAABAgQIECBAgAABAgQIECBAgAABAgQIECBAgAABAgQIECBAgAABAgQIECBAgAABAgQIECBAgAABAgQIECBAgAABAgQIECBAgACBNhVYnOTAhoqXXnppxo0b16YNFCNAoO0Epk+fnvHjx5cWvCvJQW3XQSUCBAgQIECAAAECBAgQIECAAAECrRI4LMmCsgpvJDkkyX2tqmwzAQIECBAgQIAAge4jcG+SfRvGWbx4cQ488P2jGxU55YMPPpgxY8Zk+fLlTebr169fLrzwwowcObIi8wu18QI333xzFi1alJqamrz11lsbX2g9O88///xMnDixzeu2R8G77rorBx20zhGN4s+5+7VHLzUJECBAgAABAgQIECBAoHsJFLrXOKYhQIAAAQIECBAgQIAAAQIECBAgQIAAAQIECBAgQIAAAQIECBAgQIAAAQIECBAgQIAAAQIECBAgQIAAAQIECBAgQIAAAQIECBAgQIAAAQIECBAgQIAAAQIECBAgQIAAAQIECBAgQIAAAQIECBAgQIAAAQIECBAgQIAAAQIECBAgQIAAAQIENiAwIcnFDa8ffPDBufPOO4ERIFChAkOHDs3Pfvaz0nSnJZlWoXHFIkCAAAECBAgQIECAAAECBAgQ6FkCByVZ+F9VY6LFAAAgAElEQVS/c/7rsrGPSjK3Z1GYlgABAgQIECBAgMAGBYr/Px7RsGLWrFkZOXJkxZPV1dXl2muvzVlnnZXXXnutybyf+cxnMnPmzOyyyy4VP4+ALRN455138uMf/zjz5s3LT37yk7z11lstK7Ce1bW1tamqqmqTWu1dZPbs2Rk1alRpm+J7ufgzrxsBAgQIECBAgAABAgQIENigQIEPAQIECBAgQIAAAQIECBAgQIAAAQIECBAgQIAAAQIECBAgQIAAAQIECBAgQIAAAQIECBAgQIAAAQIECBAgQIAAAQIECBAgQIAAAQIECBAgQIAAAQIECBAgQIAAAQIECBAgQIAAAQIECBAgQIAAAQIECBAgQIAAAQIECBAgQIAAAQIECBAg0GMEdk7y69JpX3/99fTp06fHABiUQFcRWLlyZbbeeuvyuP+Q5OmuMoOcBAgQIECAAAECBAgQIECAAAEC3VZgUJJbk3yibMLTkkzrtlMbjAABAgQIECBAgMDGCRT/j/yNhq3f+c538q1vfWvjKnXCrj/96U+prq7O1VdfnbVr1zZKsMkmm+SUU07JlClT8uEPf7gTEmrZ3gJvvfVWbr755syZMyc//vGPN7rdHnvskccee2yj93f0xu9+97s588wzS9tekmRCR+fQjwABAgQIECBAgAABAgS6nkCh60WWmAABAgQIECBAgAABAgQIECBAgAABAgQIECBAgAABAgQIECBAgAABAgQIECBAgAABAgQIECBAgAABAgQIECBAgAABAgQIECBAgAABAgQIECBAgAABAgQIECBAgAABAgQIECBAgAABAgQIECBAgAABAgQIECBAgAABAgQIECBAgAABAgQIEGiFwGNJ9mjYP2PGjIwePboV5WwlQKA9BGbOnJkxY8aUll6W5FPt0UtNAgQIECBAgAABAgQIECBAgAABAi0Q+Jsk9yb5x7I930vyrRbUsZQAAQIECBAgQIBATxE4PcmFDcOOGzcul156aZeb/cknn8xJJ52UJUuWNJl96623zplnnplTTz01m2++eZebT+ANC7z55psZNmxY7r777o2mOv/88zNx4sSN3t/RG8ePH5/p06eXtj0jyUUdnUM/AgQIECBAgAABAgQIEOh6AoWuF1liAgQIECBAgAABAgQIECBAgAABAgQIECBAgAABAgQIECBAgAABAgQIECBAgAABAgQIECBAgAABAgQIECBAgAABAgQIECBAgAABAgQIECBAgAABAgQIECBAgAABAgQIECBAgAABAgQIECBAgAABAgQIECBAgAABAgQIECBAgAABAgQIECBAoBUCFyQ5q2F/VVVVamtrW1HOVgIE2kNgwIABWbFiRWnp/5Pk7PbopSYBAgQIECBAgAABAgQIECBAgACBFgj8e5J9ytZfm+TEFtSwlAABAgQIECBAgEBPEhiRZG7DwIMGDcqjjz7aZeefM2dOzjjjjLz88stNztCvX7+cffbZ+epXv5rNNtusy84p+P8XeOWVV3LQQQflySefbBVL8XxS8ZxSV7l9+tOfztKlS0vjHplkXlfJLycBAgQIECBAgAABAgQIdJ5AofNa60yAAAECBAgQIECAAAECBAgQIECAAAECBAgQIECAAAECBAgQIECAAAECBAgQIECAAAECBAgQIECAAAECBAgQIECAAAECBAgQIECAAAECBAgQIECAAAECBAgQIECAAAECBAgQIECAAAECBAgQIECAAAECBAgQIECAAAECBAgQIECAAAECBAh0gsDfJXmutO/ll1+esWPHdkIULQkQaErgiiuuyKmnnlr+0o5JfkOMAAECBAgQIECAAAECBAgQIECAQCcK3Jnk4LL+P0pyaCdm0poAAQIECBAgQIBApQv0TfJaacja2tpUVVVVeu715lu9enUmT56cSy65JO+9916T67bbbrtUV1fnhBNOyKabbtplZ+3pwZ9++ukcdNBBeemll9ah+MhHPpK3334777zzTrOIBg4cmOXLlzdrbSUsWrFiRQYMGFAeZZskf6yEfDIQIECAAAECBAgQIECAQGULFCo7nnQECBAgQIAAAQIECBAgQIAAAQIECBAgQIAAAQIECBAgQIAAAQIECBAgQIAAAQIECBAgQIAAAQIECBAgQIAAAQIECBAgQIAAAQIECBAgQIAAAQIECBAgQIAAAQIECBAgQIAAAQIECBAgQIAAAQIECBAgQIAAAQIECBAgQIAAAQIECBAgQIBAOwhckmR8Q91PfvKTeeGFF9qhjZIECGyMwPbbb5/f/va3pVunl75nN6amPQQIECBAgAABAgQIECBAgAABAgRaKTA/yeFlNZYkOSjJu62sbTsBAgQIECBAgACB7i6wOMmBDUNeeumlGTduXJefecWKFRk9enTuvffe9c7yd3/3dznnnHMycuTIbLLJJl1+5p40wLXXXptvfOMbefPNN9cZe7vttsvixYtz3nnnZe7cuc0imTJlSqqrq5u1thIWTZ8+PePHv3+0qhjprv/++bcS4slAgAABAgQIECBAgAABAhUuUKjwfOIRIECAAAECBAgQIECAAAECBAgQIECAAAECBAgQIECAAAECBAgQIECAAAECBAgQIECAAAECBAgQIECAAAECBAgQIECAAAECBAgQIECAAAECBAgQIECAAAECBAgQIECAAAECBAgQIECAAAECBAgQIECAAAECBAgQIECAAAECBAgQIECAAAECbS/wiSQvJnn/c44vuuiinHbaaW3fSUUCBFokcPHFF+f0008v3VOXpH+S37WokMUECBAgQIAAAQIECBAgQIAAAQIE2k7g35IcX1buyST/M8lLbddGJQIECBAgQIAAAQLdVmBCkosbpjv44INz5513dpthFy9enEmTJuXf//3f1zvTgAED8u1vfzsjRoxIofD+cZVuY9CdBvnDH/6QY489NrfddlujsXbdddcUr/e2226bhQsX5vDDD2/W6LW1tamqqmrW2kpYNHTo0PzsZz8rjVI8VDWtErLJQIAAAQIECBAgQIAAAQKVL+A3H5V/jSQkQIAAAQIECBAgQIAAAQIECBAgQIAAAQIECBAgQIAAAQIECBAgQIAAAQIECBAgQIAAAQIECBAgQIAAAQIECBAgQIAAAQIECBAgQIAAAQIECBAgQIAAAQIECBAgQIAAAQIECBAgQIAAAQIECBAgQIAAAQIECBAgQIAAAQIECBAgQIAAAQLtIfDdJN9sKLztttvmxRdfTK9evdqjl5oECDRD4M9//nP69++fV155pXT195J8qxnbLSFAgAABAgQIECBAgAABAgQIECDQHgKXJhlXVrj4C6z/leTR9mioJgECBAgQIECAAIFuKLBzkl+XzvX666+nT58+3WrU2267Leecc04efvjh9c612267ZfLkyRk2bFgKhUK3mr87DHPLLbfk+OOPz3/+5382Gme//fbLrbfemr/+67+uf23NmjXp27dv/dcN3QYOHJjly5d3GZ6VK1dm6623Ls/7D0me7jJDCEqAAAECBAgQIECAAAECnSrgNx6dyq85AQIECBAgQIAAAQIECBAgQIAAAQIECBAgQIAAAQIECBAgQIAAAQIECBAgQIAAAQIECBAgQIAAAQIECBAgQIAAAQIECBAgQIAAAQIECBAgQIAAAQIECBAgQIAAAQIECBAgQIAAAQIECBAgQIAAAQIECBAgQIAAAQIECBAgQIAAAQIECBDoNIFtkryY5K8aEowePTozZszotEAaE+jpAmPGjMnMmTNLGd5O0j/Jaz3dxvwECBAgQIAAAQIECBAgQIAAAQKdIjAxyfllnd9L8i9Jbu+URJoSIECAAAECBAgQ6LoCjyXZoyF+8XxG8ZxGd7zdcsstOeecc7Js2bL1jveP//iP+frXv56RI0dmyy237I4MXWqmlStX5uSTT86NN97YKPcmm2ySs846K+eee2569eq1zutHHnlk5s2bt8FZp0yZkurq6i7jUTy3UTy/UXIrfiN/qssMICgBAgQIECBAgAABAgQIdLpAodMTCECAAAECBAgQIECAAAECBAgQIECAAAECBAgQIECAAAECBAgQIECAAAECBAgQIECAAAECBAgQIECAAAECBAgQIECAAAECBAgQIECAAAECBAgQIECAAAECBAgQIECAAAECBAgQIECAAAECBAgQIECAAAECBAgQIECAAAECBAgQIECAAAECBAh0lsDkJJNKm3//+9/PV77ylc7Koy+BHitw7bXX5sQTTyyff0qSc3osisEJECBAgAABAgQIECBAgAABAgQ6U+DYJD9oIsCoJLM7M5jeBAgQIECAAAECBLqowAVJzmrIXlVVldra2i46ygfHrqury8KFC3PuuefmySefXO+Gj3zkIznhhBMybty4bL/99h9c2Io2FXjvvfdyzTXXZMqUKfnDH/7QqPaOO+6YuXPnZvDgwU32XbBgQY444ogNZip+nxe/37vKbcCAAVmxYkVp3P+T5Oyukl9OAgQIECBAgAABAgQIEOh8gULnR5CAAAECBAgQIECAAAECBAgQIECAAAECBAgQIECAAAECBAgQIECAAAECBAgQIECAAAECBAgQIECAAAECBAgQIECAAAECBAgQIECAAAECBAgQIECAAAECBAgQIECAAAECBAgQIECAAAECBAgQIECAAAECBAgQIECAAAECBAgQIECAAAECBAgQ6ESBh5Ls1dC/d+/eeeSRR7Lbbrt1YiStCfQsgSeeeCJ77rln3n333dLBH04yuGdJmJYAAQIECBAgQIAAAQIECBAgQKBCBA5MsriJLN9IcmmFZBSDAAECBAgQIECAQFcT+Lskz5WGvvzyyzN27NiuNkeL8tbV1WXevHk577zz8vTTT693b6FQyD//8z/n61//eoYOHdqiHha3XKB4XW666aZMnDgxzz77bJMFTjjhhBS/R7fYYov1NlizZk369u2b4tembgMHDszy5ctbHrCTdlxxxRU59dRTy7vvmOQ3nRRJWwIECBAgQIAAAQIECBDoggKFLphZZAIECBAgQIAAAQIECBAgQIAAAQIECBAgQIAAAQIECBAgQIAAAQIECBAgQIAAAQIECBAgQIAAAQIECBAgQIAAAQIECBAgQIAAAQIECBAgQIAAAQIECBAgQIAAAQIECBAgQIAAAQIECBAgQIAAAQIECBAgQIAAAQIECBAgQIAAAQIECBAgQKDtBPZK8lBpuSFDhuS+++5ruw4qESCwQYF99903S5YsKV8zOMnD6AgQIECAAAECBAgQIECAAAECBAh0sMDOSX7dRM/zk0zq4CzaESBAgAABAgQIEOhuApckGd8w1Cc/+cm88MIL3W3GJudZu3Zt5syZk29/+9t59tlnNzjzzjvvnLFjx+b444/Plltu2SN8OnLIe++9N+PHj89jjz3WZNu+ffvmuuuuyyGHHNKsWMOHD09NTU2Ta6dMmZLq6upm1amERdtvv31++9vflkaZXvqerYSMMhAgQIAAAQIECBAgQIBA5QsUKj+ihAQIECBAgAABAgQIECBAgAABAgQIECBAgAABAgQIECBAgAABAgQIECBAgAABAgQIECBAgAABAgQIECBAgAABAgQIECBAgAABAgQIECBAgAABAgQIECBAgAABAgQIECBAgAABAgQIECBAgAABAgQIECBAgAABAgQIECBAgAABAgQIECBAgEA7C5yS5IrSHqeffnouvPDCdm6rPAECZ5xxRi666KJyiLFJrqRDgAABAgQIECBAgAABAgQIECBAoIMFtkryWpLNyvpeneTkDs6iHQECBAgQIECAAIHuKPCJJC8mKTQMV/x78WmnndYdZ21yprVr1+aWW27JZZddlnvuuWeDc2+55Zb54he/mKOPPjpDhw7Npptu2mOc2mPQX/3qV/Xfa7fddluT5Yu+J510Us4777xsvfXWzY5QU1OT4cOHN7m+trY2VVVVza7VmQsvvvjiFM9LldzqkvRP8rvOzKU3AQIECBAgQIAAAQIECHQ9gfd/8dP1oktMgAABAgQIECBAgAABAgQIECBAgAABAgQIECBAgAABAgQIECBAgAABAgQIECBAgAABAgQIECBAgAABAgQIECBAgAABAgQIECBAgAABAgQIECBAgAABAgQIECBAgAABAgQIECBAgAABAgQIECBAgAABAgQIECBAgAABAgQIECBAgAABAgQItKHArCQjS+tdccUVOeWUU9qwhVIECJQKXHnllRk7dmw5yuwko0gRIECAAAECBAgQIECAAAECBAgQ6ASBV5P8TVnfeUmO7IQsWhIgQIAAAQIECBDorgLfTfLNhuG23XbbvPjii+nVq1d3nXe9cz311FO57LLL8sMf/jCrV6/e4Pwf/ehH86UvfSlHH310hgwZkkKh0OO8NmbgP//5z1m0aFFmzpyZxYsXp66urskyw4YNy0UXXZSddtqpxW3WrFmTvn37pvi19DZw4MAsX768xfU6Y0PRqX///nnllVdK238vybc6I4+eBAgQIECAAAECBAgQINC1BfzWomtfP+kJECBAgAABAgQIECBAgAABAgQIECBAgAABAgQIECBAgAABAgQIECBAgAABAgQIECBAgAABAgQIECBAgAABAgQIECBAgAABAgQIECBAgAABAgQIECBAgAABAgQIECBAgAABAgQIECBAgAABAgQIECBAgAABAgQIECBAgAABAgQIECBAgEBbCWyZZGmSqtKCM2bMyOjRo9uqhzoECPy3wMyZMzNmzJhyjxVJBiVZDYoAAQIECBAgQIAAAQIECBAgQIBABws8k2Snsp6LkxzcwTm0I0CAAAECBAgQINDdBbZJ8mKSv2oYtHguo3g+o6fe3njjjVx77bW58sor8+yzz34gw3bbbZcjjzwyRx99dAYNKv6J3a1c4Lnnnss111yT66+/Pq+++up6gT71qU/Vr9tnn31ahfilL30p8+fPX6fG5MmTM2nSpFbV7ajNxfMbxXMcJbe3k/RP8lpHZdCHAAECBAgQIECAAAECBLqPQKH7jGISAgQIECBAgAABAgQIECBAgAABAgQIECBAgAABAgQIECBAgAABAgQIECBAgAABAgQIECBAgAABAgQIECBAgAABAgQIECBAgAABAgQIECBAgAABAgQIECBAgAABAgQIECBAgAABAgQIECBAgAABAgQIECBAgAABAgQIECBAgAABAgQIECBAoJUCByZZXF7j+uuvz6hRo1pZ2nYCBBoEZs2alWOPPbYpkIOS3EWKAAECBAgQIECAAAECBAgQIECAQAcL/N8knynruTTJpzs4h3YECBAgQIAAAQIEeorA5CSTSof9/ve/n6985Ss9Zf4m56yrq8ttt92Wyy+/PHfccUeKjz/otvPOO+foo4+uv//93//9By3v1q+/++67mT9/fmbOnJl77rlng7P2798/F1xwQY455pgUCoVWu9TU1GT48OHr1KmtrU1VVVWra7d3gWuvvTYnnnhieZspSc5p797qEyBAgAABAgQIECBAgED3FGj9T9rd08VUBAgQIECAAAECBAgQIECAAAECBAgQIECAAAECBAgQIECAAAECBAgQIECAAAECBAgQIECAAAECBAgQIECAAAECBAgQIECAAAECBAgQIECAAAECBAgQIECAAAECBAgQIECAAAECBAgQIECAAAECBAgQIECAAAECBAgQIECAAAECBAgQIECgpwoMTzKvfPi5c+dmxIgRPdXE3ATaTGDevHk58sgjm6pXfIPd1GaNFCJAgAABAgQIECBAgAABAgQIECDQPIHi74OLvxcuvf02yfbN224VAQIECBAgQIAAAQIbKfBQkr0a9vbu3TuPPPJIdtttt40s1722Pffcc7nsssty3XXX5Y033mjWcFVVVfnc5z6XAw44oP7rxz72sWbt68qLXnrppfzkJz/J7bffnrvuuitvvvnmBsfZe++9M3bs2PozQMXvuba6rVmzJn379k3xa/E2cODALF++vK3Kt1udJ554InvuuWfefffd0h4PJxncbk0VJkCAAAECBAgQIECAAIFuL1Do9hMakAABAgQIECBAgAABAgQIECBAgAABAgQIECBAgAABAgQIECBAgAABAgQIECBAgAABAgQIECBAgAABAgQIECBAgAABAgQIECBAgAABAgQIECBAgAABAgQIECBAgAABAgQIECBAgAABAgQIECBAgAABAgQIECBAgAABAgQIECBAgAABAgQIEGipwMgks8o3LVy4MIceemhLa1lPgMB/CyxatCiHHXZYUx7F99wPQREgQIAAAQIECBAgQIAAAQIECBDoYIGLk0wo67k6yUeTvNvBWbQjQIAAAQIECBAg0NME9kryUOnQQ4YMyX333dfTHDY479tvv52f/vSnqampyY9//OOsWrWq2T677LJLPve5z9Xf999///Tt27fZeyt1YdHjnnvuye23315/f/rppz8wau/evTN8+PCceuqp2XvvvT9w/cYuOPzww1M8W1S8TZ48OZMmTdrYUh22b999982SJUvK+w1O8nCHhdCIAAECBAgQIECAAAECBLqdQKHbTWQgAgQIECBAgAABAgQIECBAgAABAgQIECBAgAABAgQIECBAgAABAgQIECBAgAABAgQIECBAgAABAgQIECBAgAABAgQIECBAgAABAgQIECBAgAABAgQIECBAgAABAgQIECBAgAABAgQIECBAgAABAgQIECBAgAABAgQIECBAgAABAgQIECBAoC0EfplkcHmh6667Lscdd1xb1FeDQI8S+MEPfpDjjz++qZkfSrJ3j8IwLAECBAgQIECAAAECBAgQIECAQCUITExyfhNB+id5qRICykCAAAECBAgQIECgBwickuSK0jlPP/30XHjhhT1g9JaP+M477+SnP/1pampqcuutt2bVqlXNLlIoFDJw4MB87nOfywEHHJB99903ffr0afb+zlj4xhtv5JFHHsljjz2WZcuW1X996qmn8t577zUrzic+8Yl87Wtfq79vs802zdrTmkVz587NUUcdVV+itrY2VVVVrSnX7nvPOOOMXHTRReV9xia5st2ba0CAAAECBAgQIECAAAEC3Vqg0K2nMxwBAgQIECBAgAABAgQIECBAgAABAgQIECBAgAABAgQIECBAgAABAgQIECBAgAABAgQIECBAgAABAgQIECBAgAABAgQIECBAgAABAgQIECBAgAABAgQIECBAgAABAgQIECBAgAABAgQIECBAgAABAgQIECBAgAABAgQIECBAgAABAgQIECDQUoEPJflRkkPWt7G6ujpTpkxpaV3rCfRYgXPOOeeD3jO3JhmW5C89FsngBAgQIECAAAECBAgQIECAAAECHSlwWpKLmmi4Z5JHOzKIXgQIECBAgAABAgQIZFaSkaUOV1xxRU455RQ0HyCwaNGiLFy4sP7+1ltvtdjrb//2b7PTTjtlxx13fP9rw7/79evX4nobs+FPf/pTXnzxxbz00kv1X4v3xx57rP5e/HdLb/3798/hhx+eL37xi9l///1bur1V69esWZM+ffpk5513zvLly1tVq703X3nllRk7dmx5m9lJRrV3b/UJECBAgAABAgQIECBAoPsLFLr/iCYkQIAAAQIECBAgQIAAAQIECBAgQIAAAQIECBAgQIAAAQIECBAgQIAAAQIECBAgQIAAAQIECBAgQIAAAQIECBAgQIAAAQIECBAgQIAAAQIECBAgQIAAAQIECBAgQIAAAQIECBAgQIAAAQIECBAgQIAAAQIECBAgQIAAAQIECBAgQIAAAQIEmimwZZIfJTnog9YfddRRmT17djbZZJMPWup1Aj1WYO3atRk1alTmzJnTHIPFSYYlWd2cxdYQIECAAAECBAgQIECAAAECBAgQ2EiBk5Nc2cTeLyS5fSNr2kaAAAECBAgQIECAwMYLFM9qLE1SVVpixowZGT169MZX7WE7lyxZkrvvvrv+ft9997V6+i222CI77rhjtttuu/Tt27f+/jd/8zf56Ec/2ujf/fv3r+/3hz/8IW+++WbeeOONdb42PFd8/qWXXqq/v/jii/X3VatWtTrrwIEDM2zYsPr7pz/96VbXa02Bww47LIMGDcqkSZNaU6Zd986cOTNjxowp77EiySBnNtqVXnECBAgQIECAAAECBAj0GIFCj5nUoAQIECBAgAABAgQIECBAgAABAgQIECBAgAABAgQIECBAgAABAgQIECBAgAABAgQIECBAgAABAgQIECBAgAABAgQIECBAgAABAgQIECBAgAABAgQIECBAgAABAgQIECBAgAABAgQIECBAgAABAgQIECBAgAABAgQIECBAgAABAgQIECBAgMAHCdya5H+XLtpnn31y+OGH55vf/GajvXvvvXdmz56dAQMGfFBdrxPocQK1tbUZNWpUHnzwwUazf+9738v8+fPzy1/+svy1Hyc5pMdhGZgAAQIECBAgQIAAAQIECBAgQKCjBI5P8m9NNDs2yayOCqEPAQIECBAgQIAAAQKNBA5Msrj82euvv77+785uLRN4++2388ADD+TnP/957r777jz00EN57733Wlakgld/6EMfymc+85kceuihOeyww7LDDjtUTNo5c+Zk8ODBqaqqqphMpUFmzZqVY48t/gjc6HZQkrsqMrRQBAgQIECAAAECBAgQINDlBApdLrHABAgQIECAAAECBAgQIECAAAECBAgQIECAAAECBAgQIECAAAECBAgQIECAAAECBAgQIECAAAECBAgQIECAAAECBAgQIECAAAECBAgQIECAAAECBAgQIECAAAECBAgQIECAAAECBAgQIECAAAECBAgQIECAAAECBAgQIECAAAECBAgQIECAQHsIfC/JGaWF999//yxatCh9+vTJ4sWLM2rUqPzHf/zHOr232WabzJo1K1/4whfaI5OaBLqkwG233Vb/fnnttdfWyf/xj3px0LAAACAASURBVH+8/v1y4IEHZuXKlRk2bFjuvffe8hkvTPLNLjm40AQIECBAgAABAgQIECBAgAABApUscFSSOU0ELP5e+KJKDi4bAQIECBAgQIAAgR4iMDzJvPJZ586dmxEjRvQQgvYZc/Xq1bn//vtz991319+XLl2atWvXtk+zdqi6/fbbZ/DgwfX3vfbaK3vvvXe22mqrdujUvUvOmzcvRx55ZFNDFt9gN3Xv6U1HgAABAgQIECBAgAABAh0pUOjIZnoRIECAAAECBAgQIECAAAECBAgQIECAAAECBAgQIECAAAECBAgQIECAAAECBAgQIECAAAECBAgQIECAAAECBAgQIECAAAECBAgQIECAAAECBAgQIECAAAECBAgQIECAAAECBAgQIECAAAECBAgQIECAAAECBAgQIECAAAECBAgQIECAAAECFSlwfJJ/K032hS98IYsWLcpmm232/tO/+c1vMmrUqNx///2Nhjj77LMzderUihxOKAIdKTBx4sRccMEFjVp+9rOfzezZs7PDDju8/9o777yTYcOG5fbbby9ff0KS6zoyt14ECBAgQIAAAQIECBAgQIAAAQLdWmBYkkVNTDglyTndenLDESBAgAABAgQIEOhaAiOTzCqPvHDhwhx66KFda5IKT/vEE0/kueeey69//eusWLEizzzzTGpra/Pyyy93WvIPf/jD2W677bLTTjtlzz33zD777JO99947H/3oRzstU3dpXDwDddhhhzU1TvE998PuMqc5CBAgQIAAAQIECBAgQKAyBAqVEUMKAgQIECBAgAABAgQIECBAgAABAgQIECBAgAABAgQIECBAgAABAgQIECBAgAABAgQIECBAgAABAgQIECBAgAABAgQIECBAgAABAgQIECBAgAABAgQIECBAgAABAgQIECBAgAABAgQIECBAgAABAgQIECBAgAABAgQIECBAgAABAgQIECBAoJME/inJA6W9d9pppzzwwAP52Mc+1mSk4447Ltdff32j1/baa69MmzYtQ4YM6aRRtCXQeQJLlizJhAkT8vDDDzcKceyxx+YHP/hBk+FeffXV/NM//VOee+658teL781/77yJdCZAgAABAgQIECBAgAABAgQIEOgmAp9PcnsTs3w3yZndZEZjECBAgAABAgQIEOhOAl9J8v3yga677roUz2u4ta/AmjVrUltbmxUrVuTZZ5/NH//4x7z55ptZtWpVo68Nz73++uv1of7qr/4qm222WXr37v3+19J/b7HFFunTp08+8YlPZLvttqv/2vDvT37yk9l8883bd7geWr14XuP4449vavoTk1zbQ1mMTYAAAQIECBAgQIAAAQLtKFBox9pKEyBAgAABAgQIECBAgAABAgQIECBAgAABAgQIECBAgAABAgQIECBAgAABAgQIECBAgAABAgQIECBAgAABAgQIECBAgAABAgQIECBAgAABAgQIECBAgAABAgQIECBAgAABAgQIECBAgAABAgQIECBAgAABAgQIECBAgAABAgQIECBAgAABApUt0CfJL5L8Q2nMe++9N/vuu+8Gk0+ZMiXnnHNOk2uqq6tTfN2NQE8RKH7PT506tclxJ0+enEmTJm2Q4r777st+++1XvubXSf4pycqe4mhOAgQIECBAgAABAgQIECBAgACBNhco/tLpniaqXpJkQpt3U5AAAQIECBAgQIAAgbYSODnJleXFin97Lv4N2o0AgeYJFM82recM0ylJrmpeFasIECBAgAABAgQIECBAgEDLBAotW241AQIECBAgQIAAAQIECBAgQIAAAQIECBAgQIAAAQIECBAgQIAAAQIECBAgQIAAAQIECBAgQIAAAQIECBAgQIAAAQIECBAgQIAAAQIECBAgQIAAAQIECBAgQIAAAQIECBAgQIAAAQIECBAgQIAAAQIECBAgQIAAAQIECBAgQIAAAQIECBAg0I0EfpjkmNJ5rrnmmnz1q19t1oiLFi3KhAkT8vzzzzdaP3jw4EybNi2f/exnm1XLIgJdUeD++++vfw889NBDjeLvsMMOueSSSzJs2LBmjfav//qv+drXvla+9oYkX25WAYsIECBAgAABAgQIECBAgAABAgQIrCuwd5IHm0C5MslYWAQIECBAgAABAgQIVLzAN5JMK0959NFHZ9asWdlkk00qfgABCXSWwNq1azNq1KjMmTOnqQgTklzSWdn0JUCAAAECBAgQIECAAIHuL1Do/iOakAABAgQIECBAgAABAgQIECBAgAABAgQIECBAgAABAgQIECBAgAABAgQIECBAgAABAgQIECBAgAABAgQIECBAgAABAgQIECBAgAABAgQIECBAgAABAgQIECBAgAABAgQIECBAgAABAgQIECBAgAABAgQIECBAgAABAgQIECBAgAABAgQIEGhC4IAkd5U+P378+FxyySUtwlq9enUmTJiQGTNmNLlv4sSJKd4333zzFtW1mEAlC6xZsyZTp06tvzd1++pXv5pp06Zliy22aNEYxffg9OnTy/cU36s/b1EhiwkQIECAAAECBAgQIECAAAECBHq6wMAky5tAmJlkTE/HMT8BAgQIECBAgACBLiTw1STXlOfdZ599MmvWrAwYMKALjSIqgY4RqK2tzahRo/Lggw821bD4nmr6kFPHxNOFAAECBAgQIECAAAECBHqAQKEHzGhEAgQIECBAgAABAgQIECBAgAABAgQIECBAgAABAgQIECBAgAABAgQIECBAgAABAgQIECBAgAABAgQIECBAgAABAgQIECBAgAABAgQIECBAgAABAgQIECBAgAABAgQIECBAgAABAgQIECBAgAABAgQIECBAgAABAgQIECBAgAABAgQIECBAoLHA3Uk+1/D0kCFDct99922004IFC3LaaaflhRdeaFSjX79+mThxYk499dSNrm8jgUoRuPzyyzN16tT8/ve/bxRp++23z7Rp03LYYYdtdNzie/H+++8v3V98rx640QVtJECAAAECBAgQIECAAAECBAgQ6GkCVUlqmxj6+iTH9TQM8xIgQIAAAQIECBDo4gJjkvxrUzNss802mTVrVr7whS908RHFJ9B2ArfffntGjhyZ1157bX1FRyWZ3XYdVSJAgAABAgQIECBAgAABAo0FClAIECBAgAABAgQIECBAgAABAgQIECBAgAABAgQIECBAgAABAgQIECBAgAABAgQIECBAgAABAgQIECBAgAABAgQIECBAgAABAgQIECBAgAABAgQIECBAgAABAgQIECBAgAABAgQIECBAgAABAgQIECBAgAABAgQIECBAgAABAgQIECBAgACBHidwTJIflk59xx13ZOjQoa2CWLVqVSZMmJCZM2c2WWfgwIGZOHFiRowY0ao+NhPoDIF58+Zl6tSpefzxx5tsP3r06EybNi1bbbVVq+Ldeeed+fznP19eo/iendOqwjYTIECAAAECBAgQIECAAAECBAj0BIHtkrzYxKA3Jjm6JwCYkQABAgQIECBAgEA3EvhGkmkfNM/ZZ59d/7dsNwI9XaB4JumCCy5oDsPpSS5uzkJrCBAgQIAAAQIECBAgQIDAxggUNmaTPQQIECBAgAABAgQIECBAgAABAgQIECBAgAABAgQIECBAgAABAgQIECBAgAABAgQIECBAgAABAgQIECBAgAABAgQIECBAgAABAgQIECBAgAABAgQIECBAgAABAgQIECBAgAABAgQIECBAgAABAgQIECBAgAABAgQIECBAgAABAgQIECBAgECXFvhVkn9omGD48OGZN29emw20YMGCfOMb38iLL77YZM0DDzww1dXV2X///dusp0IE2kvgnnvuydSpU7N48eImW/Tv3z/Tpk3LEUcc0WYRRowYkZtuuqm0XvE9u0ubNVCIAAECBAgQIECAAAECBAgQIECgOwr0TfJaE4MtSNJ2v7zqjnJmIkCAAAECBAgQIFB5AicnubI81h577JFly5Y1SrvXXnvV/916yJAhlTeJRATaWWDJkiWZMGFCHn744UaddttttzzxxBNNJSi+x65u52jKEyBAgAABAgQIECBAgEAPFSj00LmNTYAAAQIECBAgQIAAAQIECBAgQIAAAQIECBAgQIAAAQIECBAgQIAAAQIECBAgQIAAAQIECBAgQIAAAQIECBAgQIAAAQIECBAgQIAAAQIECBAgQIAAAQIECBAgQIAAAQIECBAgQIAAAQIECBAgQIAAAQIECBAgQIAAAQIECBAgQIAAAQIEeqrA6UkuLB1++fLlGThwYJt6rF27Nueff36mTp2a9957r8naRx99dE4//fQMGjSoTXsrRqAtBJYuXZqLLrooc+bMabLcpptumokTJ9bfe/Xq1RYt36/x+OOPZ/fddy+vWXzvXtymjRQjQIAAAQIECBAgQIAAAQIECBDoLgJbJlnVxDC3JvmX7jKkOQgQIECAAAECBAj0EIGvJPl++azXXXddjjvuuEyZMiXnnHNOkxTV1dX1r7sR6CkCkyZNqj+f1NRt8uTJKb5+zTXX5KSTTmpqyXFJru8pVuYkQIAAAQIECBAgQIAAgY4TKHRcK50IECBAgAABAgQIECBAgAABAgQIECBAgAABAgQIECBAgAABAgQIECBAgAABAgQIECBAgAABAgQIECBAgAABAgQIECBAgAABAgQIECBAgAABAgQIECBAgAABAgQIECBAgAABAgQIECBAgAABAgQIECBAgAABAgQIECBAgAABAgQIECBAgACBChB4KMleDTnGjRuXSy+9tN1ivfzyy5k6dWquuuqq9fb44he/mJNPPjlDhw5ttxwKE2iuwJ133ln//XrzzTevd0vx+3XixIn5+Mc/3tyyLV43fvz4TJ8+vXTfw0kGt7iQDQQIECBAgAABAgQIECBAgAABAt1d4ENJ1jYx5B1J/md3H958BAgQIECAAAECBLqZwJeTzC6faeHChTn00EPff3rRokWZMGFCnn/++UbjDx48ONOmTctnP/vZbkZjHAL/X+D++++vfw889FDxGNS6tx122KH+PVD6nrnllltSPJ/UxG14khq2BAgQIECAAAECBAgQIECgLQUKbVlMLQIECBAgQIAAAQIECBAgQIAAAQIECBAgQIAAAQIECBAgQIAAAQIECBAgQIAAAQIECBAgQIAAAQIECBAgQIAAAQIECBAgQIAAAQIECBAgQIAAAQIECBAgQIAAAQIECBAgQIAAAQIECBAgQIAAAQIECBAgQIAAAQIECBAgQIAAAQIECBAgQKCiBf4xyVOlCV955ZX069ev3UM/9thjmTp1aubPn7/eXp/5zGdy8skn55hjjmn3PBoQKBe44YYbctVVV+WBBx5YL84RRxyRiRMn5lOf+lS7A/7+97/PtttuW96n+B7+dbs314AAAQIECBAgQIAAAQIECBAgQKArCaxN8qGywD9PckBXGkJWAgQIECBAgAABAgQyPMm8coe5c+dmxIgRjXhWr16dCRMmZMaMGU3SFf+2XbxvvvnmaAl0G4E1a9bUnz8q3pu6jRkzJpdcckm22GKLRi8X30tHHXVUU9v+d5KfdBskgxAgQIAAAQIECBAgQIBApwsUOj2BAAQIECBAgAABAgQIECBAgAABAgQIECBAgAABAgQIECBAgAABAgQIECBAgAABAgQIECBAgAABAgQIECBAgAABAgQIECBAgAABAgQIECBAgAABAgQIECBAgAABAgQIECBAgAABAgQIECBAgAABAgQIECBAgAABAgQIECBAgAABAgQIECBAgEBHCZyV5IKGZgcffHDuvPPOjupd3+eOO+7I1KlTs2TJkvX2raqqysknn5yTTjopm222WYfm06xnCbzzzju56qqrcvXVV2fFihXrHX7IkCGZOHFiPv/5z3co0NChQ/Ozn/2stGfxPfydDg2hGQECBAgQIECAAAECBAgQIECAQCULrEqyZVnA/5vks5UcWjYCBAgQIECAAAECBBoJHPhf/49fXP7s9ddfn1GjRm2Qa8GCBTnttNPywgsvNFrXr1+/+r91n3rqqcgJdHmByy+/vP7M0e9///tGs2y//fa5+OKLc/jhh29wzmuvvTYnnnhi+Zr3khQPhPy8yyMZgAABAgQIECBAgAABAgQqQqBQESmEIECAAAECBAgQIECAAAECBAgQIECAAAECBAgQIECAAAECBAgQIECAAAECBAgQIECAAAECBAgQIECAAAECBAgQIECAAAECBAgQIECAAAECBAgQIECAAAECBAgQIECAAAECBAgQIECAAAECBAgQIECAAAECBAgQIECAAAECBAgQIECAAAECBDpC4MEkezc0uvLKK3PyySd3RN9GPebNm5err746995773r79+nTJ1/72tdy1FFHZffdd++UnJp2T4Hly5fnxhtvzDXXXJOVK1eud8j99tuv/j0yfPjwToG46qqrcsopp5T2Lr6H/0enhNGUAAECBAgQIECAAAECBAgQIECg0gReS9K3LNRDpb8DrrTA8hAgQIAAAQIECBAg0KTAlkmWJqkqfXXGjBkZPXp0s8hWrVqVCRMmZObMmU2uHzhwYCZOnJgRI0Y0q55FBCpJoHjGaOrUqXn88cebjFV8n0ybNi1bbbVVs2Jffvnl+frXv16+dkWSQUlWN6uIRQQIECBAgAABAgQIECBAYAMCBTr/j727D7O6rvMG/p4BZlBQQRRRM0RDQwWzezdTyOd8IGuBNUs2td3yNq29Lau10lBJN9d1fdha1Gof1DtNM3G30jSzdPEht7sUNJ9SQPIBYQRFYGZg5tx7RocdhoE5Z2ZgzsDrXNfvOiPn+/183p/X75w/ZubrNQQIECBAgAABAgQIECBAgAABAgQIECBAgAABAgQIECBAgAABAgQIECBAgAABAgQIECBAgAABAgQIECBAgAABAgQIECBAgAABAgQIECBAgAABAgQIECBAgAABAgQIECBAgAABAgQIECBAgAABAgQIECBAgAABAgQIECBAgAABAgQIECBAgMAWIbBXkqfbTvriiy9ml1126dXhf/nLX2bGjBm59dZbN5hjwoQJOemkk1quoUOH9mpmzfumwJIlS3LTTTe1XLNmzdrgECeccELOPPPMHH744b067EsvvZRdd921fYa9kzzTq8E0J0CAAAECBAgQIECAAAECBAgQ6G2BBUne0S7EY0ne09vB9CdAgAABAgQIECBAoGyB65Oc3HbXt7/97Xz2s58tu1Dx7MXZZ5+dBQuK3zKs+zjqqKNy7rnn5rDDDiu7tg0ENrXAr371q1x88cW55557Omy922675fLLL0/xjEe5j7/7u7/LV77ylfbbrkvyyXJrWU+AAAECBAgQIECAAAECBNoLVCEhQIAAAQIECBAgQIAAAQIECBAgQIAAAQIECBAgQIAAAQIECBAgQIAAAQIECBAgQIAAAQIECBAgQIAAAQIECBAgQIAAAQIECBAgQIAAAQIECBAgQIAAAQIECBAgQIAAAQIECBAgQIAAAQIECBAgQIAAAQIECBAgQIAAAQIECBAgQIAAAQIEtgiBM5P8U+ukRx55ZO65556KGfzxxx/PjBkzcvXVV3ea6aSTTkrx+vCHP9zpWgsI/PjHP85NN93UcnX2OOOMM3LmmWdmv/3262zpJnv9qKOOyi9+8Yu2/T6bZMYmC6ARAQIECBAgQIAAAQIECBAgQIBApQk8k2R0u1BPJtmn0oLKQ4AAAQIECBAgQIBApwLF3/9+u+2qL33pS/n7v//7Tjeub0FTU1MuuuiiXHzxxVm1alWHy6ZOnZpinwMOOKDLfWwksLEEfve73+Wyyy7LjTfe2GGLAQMG5Nxzz815552Xfv36dTnG3/zN33T0WfvfSb7b5aI2EiBAgAABAgQIECBAgACBJFUUCBAgQIAAAQIECBAgQIAAAQIECBAgQIAAAQIECBAgQIAAAQIECBAgQIAAAQIECBAgQIAAAQIECBAgQIAAAQIECBAgQIAAAQIECBAgQIAAAQIECBAgQIAAAQIECBAgQIAAAQIECBAgQIAAAQIECBAgQIAAAQIECBAgQIAAAQIECBAgQIAAgS1C4OIkX2ud9Pzzz88FF1xQcYMvXLgwM2bMyNVXX51FixZtMN9uu+2Wk046KVOnTs3+++9fcbMI1HsCjz32WG688cbcdNNNWbBgwQaD7LjjjjnjjDNy5plnZqedduq90OvpXPycXnjhhW1f/dsk51ZcUIEIECBAgAABAgQIECBAgAABAgQ2hcDsJGPbNXouybs2RXM9CBAgQIAAAQIECBDoUYE/SfJfbSt+4AMfyP33398jTV566aVcfPHFLWcw1veYNGlSy+/Ljz766B7pqQiB7gjcfffdLeeFbr/99vWWKZ7tOPfcc7PLLrt0p9WavePHj8+DDz7YtlZjkgOS/L5HGihCgAABAgQIECBAgAABAlukQNUWObWhCRAgQIAAAQIECBAgQIAAAQIECBAgQIAAAQIECBAgQIAAAQIECBAgQIAAAQIECBAgQIAAAQIECBAgQIAAAQIECBAgQIAAAQIECBAgQIAAAQIECBAgQIAAAQIECBAgQIAAAQIECBAgQIAAAQIECBAgQIAAAQIECBAgQIAAAQIECBAgQIDAlidwXZJTWsf+7ne/m09/+tMVq9Dc3JwbbrghN954Y+6+++5Oc44ZMyYTJ05suY444ohO11uw+Qnce++9ueOOO1quJ598stMBjz766EydOjUnn3xyqqurO13fWwu+973v5bTTTmvbvvhZ/mRv5dGXAAECBAgQIECAAAECBAgQIECg1wR+neR97bovSPLOXkukMQECBAgQIECAAAEC3RH4ryR/0lqgpqYmv/3tb7Pvvvt2p+Y6ex999NFcfPHFufXWW9db9+CDD86ZZ56Zv/iLv+jR3ooRKEXg+9//fmbMmJEHH3xwvcv//M//POeee24OOOCAUkqWvKb4+eig5i+TOHxUsqKFBAgQIECAAAECBAgQINBeoAoJAQIECBAgQIAAAQIECBAgQIAAAQIECBAgQIAAAQIECBAgQIAAAQIECBAgQIAAAQIECBAgQIAAAQIECBAgQIAAAQIECBAgQIAAAQIECBAgQIAAAQIECBAgQIAAAQIECBAgQIAAAQIECBAgQIAAAQIECBAgQIAAAQIECBAgQIAAAQIECBAgsEUI3JPkyNZJ77zzzhx77LF9YvDnnnsuN910U2688cY8+eSTnWYeNmxYJk6cuObadtttO91jQd8TeOONN3LHHXesuerq6jodYsyYMTnppJMyderU7Lnnnp2ur4QFxc9q8f3c5vGLJEdVQjYZCBAgQIAAAQIECBAgQIAAAQIENpnAr5Ic2q7bwiQjNlkCjQgQIECAAAECBAgQ6EmB6Um+3rbg9773vXzqU5/qyR5r1brrrrty8cUX5z//8z/X22P06NE588wzc8YZZ6S2tnajZVGYQENDQ66++urMmDEjzz777HpBPvCBD+Tcc8/NMcccs9HQ/umf/imf+9zn2tf/RpJpG62pwgQIECBAgAABAgQIECCwWQtUbdbTGY4AAQIECBAgQIAAAQIECBAgQIAAAQIECBAgQIAAAQIECBAgQIAAAQIECBAgQIAAAQIECBAgQIAAAQIECBAgQIAAAQIECBAgQIAAAQIECBAgQIAAAQIECBAgQIAAAQIECBAgQIAAAQIECBAgQIAAAQIECBAgQIAAAQIECBAgQIAAAQIECBBoFXgqyd6t/zF79uyMHTu2z+n86le/yo033pibbropb775Zkn5jz322EycODHHHXdc3vWud5W0x6LKFPjDH/6QO++8M3fccUd+9rOflRRy8ODBOemkkzJ16tQcdthhJe2ppEVz5szJuHHj2kZ6Osm7KymjLAQIECBAgAABAgQIECBAgAABAhtV4MEkB7XrsCTJ9hu1q+IECBAgQIAAAQIECGwsgR2SLEgysLXBaaedlu985zsbq99adW+++eZcffXVue+++9bbb8iQIfnMZz7T8rv2dr+v3iQZNdl8BYrnlYpnfq655posXbp0vYMeeuihOeOMM/Kxj31sk2AUz5QUc7V51CfZLcniTRJAEwIECBAgQIAAAQIECBDYrASqNqtpDEOAAAECBAgQIECAAAECBAgQIECAAAECBAgQIECAAAECBAgQIECAAAECBAgQIECAAAECBAgQIECAAAECBAgQIECAAAECBAgQIECAAAECBAgQIECAAAECBAgQIECAAAECBAgQIECAAAECBAgQIECAAAECBAgQIECAAAECBAgQIECAAAECBAisT+DNJINaX6yrq8v222/fZ7VWr16dG2+8MbfcckvuuOOOFAqFkmYZOXJkxo8fnwkTJrRcY8eOLWmfRb0jMGfOnMyaNavleuCBBzJ//vySglRVVWXixIn52Mc+lpNOOin9+/cvaV8lLnrttdcybNiwttGWJxlciVllIkCAAAECBAgQIECAAAECBAgQ6HGB3yV5T7uqfj7U48wKEiBAgAABAgQIENikAn+X5G9aO44YMSILFizY5L/X/uUvf5kZM2bk1ltv3eDwxbMVxd+7T506NUOGDNmkUJptHgJLly5tOeNz0003tZz/2NDjhBNOyBlnnJEjjjhikw6/ZMmS7Lvvvnn55Zfb9v1mkq9t0iCaESBAgAABAgQIECBAgMBmIVC1WUxhCAIECBAgQIAAAQIECBAgQIAAAQIECBAgQIAAAQIECBAgQIAAAQIECBAgQIAAAQIECBAgQIAAAQIECBAgQIAAAQIECBAgQIAAAQIECBAgQIAAAQIECBAgQIAAAQIECBAgQIAAAQIECBAgQIAAAQIECBAgQIAAAQIECBAgQIAAAQIECBAgQKAzgTeTDGpdVFdXl+23376zPX3i9RUrVuSOO+7IT3/605bnV199teTcO+64YyZMmNByjR8/PgceeGDJey3seYFHHnkks2bNbnxOpwAAIABJREFUWnMtWrSo5CbDhw/PxIkT86EPfajleeutty55byUvfO211zJs2LC2EZcnGVzJmWUjQIAAAQIECBAgQIAAAQIECBDoEYEnk7y7XaVVSWp6pLoiBAgQIECAAAECBAj0hsCuSRYkqWpt/g//8A85++yzeyNLS8/HH388M2bMyNVXX91phpNOOilTp07N8ccf3+laCwj8+Mc/zk033dRydfY444wzcuaZZ2a//fbrbOlGe734WfzSl77Utn5jknckKf3wykZLpzABAgQIECBAgAABAgQI9CWBNT/46UuhZSVAgAABAgQIECBAgAABAgQIECBAgAABAgQIECBAgAABAgQIECBAgAABAgQIECBAgAABAgQIECBAgAABAgQIECBAgAABAgQIECBAgAABAgQIECBAgAABAgQIECBAgAABAgQIECBAgAABAgQIECBAgAABAgQIECBAgAABAgQIECBAgAABAgTKFngqyd6tu2bPnp2xY8eWXaQvbLjvvvvy9av+I7998GdZvvD3ZUUePHhwJkyYkPe85z0ZN25cy7XvvvuWVcPi0gSeeOKJFN+HxevRRx/NrFmz8uabb5a2+e1V++23XyZOnNhyHXrooWXt7SuL58yZ0/I+bPN4Osm7+0p+OQkQIECAAAECBAgQIECAAAECBLokMDfJ7u12FpJUd6maTQQIECBAgAABAgQIVIrAlUnOag0zcuTIzJs3ryKyLVy4MDNmzMjVV1+dRYsWbTDTbrvtlpNOOilTp07N/vvvXxH5hagMgcceeyw33nhjbrrppixYsGCDoXbcccecccYZOfPMM7PTTjtVxAC77rprXnrppbZZLkny1YoIJwQBAgQIECBAgAABAgQI9BmBqj6TVFACBAgQIECAAAECBAgQIECAAAECBAgQIECAAAECBAgQIECAAAECBAgQIECAAAECBAgQIECAAAECBAgQIECAAAECBAgQIECAAAECBAgQIECAAAECBAgQIECAAAECBAgQIECAAAECBAgQIECAAAECBAgQIECAAAECBAgQIECAAAECBAgQIECgOwL3JDmytcAdd9yR4447rjv1enXvdfc3prEpOe3wmvXm+MbMhvz0/idS99TPUvfsz/P6/IfTvLq+7Ny1tbUZN27cWtfYsWMzbNiwsmttiRvq6uoye/bslmvOnDlrvm5oaCibY+DAgRk/fnyOPfbYTJw4Mfvss0/ZNfrahjvvvLNl1jaPXyQ5qq/NIS8BAgQIECBAgAABAgQIECBAgEDJAi8nGdFudfGHaQNLrmAhAQIECBAgQIAAAQKVKDAqyfNtg33rW9/K5z73uYrK2tzcnOuvvz5XXH1jZj/y806zjRkzpuV32sXriCOO6HS9BZufwL333pviOaTi9eSTT3Y64NFHH52pU6fm5JNPTnV1dafrN+WCyy+/PF/84hfbtlydZNckr27KHHoRIECAAAECBAgQIECAQN8WqOrb8aUnQIAAAQIECBAgQIAAAQIECBAgQIAAAQIECBAgQIAAAQIECBAgQIAAAQIECBAgQIAAAQIECBAgQIAAAQIECBAgQIAAAQIECBAgQIAAAQIECBAgQIAAAQIECBAgQIAAAQIECBAgQIAAAQIECBAgQIAAAQIECBAgQIAAAQIECBAgQIAAAQIEShT4tySntq797ne/m09/+tMlbq2sZdfd35jrZ61qCXX8Af3zheNqOwzYXEi+MbMh9z+1es3rr89/OEvnP5jX5z+UpfMfyuqVS7s83O67755x48Zljz32SPHr4jVq1KiW52233bbLdfvixmXLlmXu3LmZN2/emufnn38+s2fPbvm3rj76bzUkQ0YenCkTJ+SUKYdk/PjxXS3VZ/d973vfy2mnndY2//VtP8t9djDBCRAgQIAAAQIECBAgQIAAAQIEOhJYkmRIuxeWJdmyfuDovUGAAAECBAgQIEBg8xT42yRfbR1t9OjReeaZZyp20gefbcqXrvl9Fs6+JQsf+2GWL3q606zDhg3LxIkT11xb2tmJToE2kwVvvPFG7rjjjjVXXV1dp5ONGTMmJ510UqZOnZo999yz0/W9uWC33XbLH//4x7YRvpnka72ZSW8CBAgQIECAAAECBAgQ6FsCVX0rrrQECBAgQIAAAQIECBAgQIAAAQIECBAgQIAAAQIECBAgQIAAAQIECBAgQIAAAQIECBAgQIAAAQIECBAgQIAAAQIECBAgQIAAAQIECBAgQIAAAQIECBAgQIAAAQIECBAgQIAAAQIECBAgQIAAAQIECBAgQIAAAQIECBAgQIAAAQIECBAgQIBAFwUuTvK11r3nn39+Lrjggi6W6r1t193fmOtnrVorwGH79M+5f1ab6g7+avPq5uTC2+rz4DNNHYZe9tKjeX3+Q1k6/6GW54Y3Xu6R4YYPH57dd9+95Ro1alTLVfx61113zbBhw1qumpqaHum1sYs0Njamrq6u5XrxxRczb968zJ07d63nV199tUdi1G67c7YbeVCGjDw42418f7bZ5T1r6k6bXJtDx/TvkT59qUjxc3rhhRe2jfy3Sc7tSzPISoAAAQIECBAgQIAAAQIECBAgUJLAyiQD262sS7JDSbstIkCAAAECBAgQIECg0gUeSzKuNeR3vvOdnHbaaRWd+fM31GfOgrfOWyx5/v4snP3DLHzsljQ1Li8p9zHHHJOJEyfmuOOOy+jRo0vaY1FlCjz77LO58847c8cdd+Suu+4qKWS/mkEZ/f4TM+OCk3P44YeXtKcSFl1xxRU5++yz20aZ0/azWwkZZSBAgAABAgQIECBAgACByhbo4H9tqezA0hEgQIAAAQIECBAgQIAAAQIECBAgQIAAAQIECBAgQIAAAQIECBAgQIAAAQIECBAgQIAAAQIECBAgQIAAAQIECBAgQIAAAQIECBAgQIAAAQIECBAgQIAAAQIECBAgQIAAAQIECBAgQIAAAQIECBAgQIAAAQIECBAgQIAAAQIECBAgQIAAAQJdEjgjyYzWnUceeWTuueeeLhXqrU3X3d+Y62et6rD9n+7RL1+fPDCDatd9uXF1cuFt9Xn4D02dRl++6Om8Z/CcbNf4+8yePbvleumllzrd15UF2223XYYNG5Yddtih5bmjrwcNGpSampqWq7a2ttPnYo6GhoY0Njau97nta8uXL8/ixYtTV1fXcnX09euvv96V8Trds8suu2T0u8fltQH7pGm7fbPtLgdk6x332uC+aZNrc+iY/p3W3pwWHHXUUfnFL37RdqQzk1y9Oc1oFgIECBAgQIAAAQIECBAgQIDAFi4wIEljBwavJNl5C7cxPgECBAgQIECAAIHNRWDvJE+1HWbJkiUZMmRIRc/32puFfPQfV6yVsdC0Kgtn/zAL59yWumfuSgqFkmZ45zvfmQkTJrRc48ePz7hx40raZ1HvCBTPyzzwwAOZNWtWy/XCCy+UFqSqKsP2OiY7jZ2SnfY/MTeftW123KaqtL0Vsqp4TqaDz+a7kzxdIRHFIECAAAECBAgQIECAAIEKF+hb3wlXOKZ4BAgQIECAAAECBAgQIECAAAECBAgQIECAAAECBAgQIECAAAECBAgQIECAAAECBAgQIECAAAECBAgQIECAAAECBAgQIECAAAECBAgQIECAAAECBAgQIECAAAECBAgQIECAAAECBAgQIECAAAECBAgQIECAAAECBAgQIECAAAECBAgQIECgggX2SvJ023wvvfRSdt5554qMfN39jVnwWiHPvtKUP75WKCnjmF2rM23ywAzfdt0/37yysZDpMxvyyHNNJdXaf7fqbL9NdUv/5+e/kjdfefyta+Hbz688nhRKy1VSw815UVVV3rnn2Bx60P4ZN27cmmvEiBEtU89fXLw39Zm3qLkkhV2HVuXFJYXsNaI6e+5UnXfv0i/HH9C/pL19bVHxM7rrrru2j713kmf62izyEiBAgAABAgQIECBAgAABAgQIdCiwTZI3OnjlhSQjmREgQIAAAQIECBAgsNkInJ3kH1qn+eAHP5i77767Twz3xspCrvxZY+57cvU6eZtWrUjd03etuRqXLyp5puHDh2f8+PGZMGFCy/W+972v5L0W9rzAI488klmzZrVcDzzwQF599dWSm9QM2jHD9j4mw/Y+NsP2Pjr9Bmyd/Uf2y3l/VpvtB697hqfkwr248Oijj87Pf/7ztgm+kOTKXoykNQECBAgQIECAAAECBAj0IYG++d1wHwIWlQABAgQIECBAgAABAgQIECBAgAABAgQIECBAgAABAgQIECBAgAABAgQIECBAgAABAgQIECBAgAABAgQIECBAgAABAgQIECBAgAABAgQIECBAgAABAgQIECBAgAABAgQIECBAgAABAgQIECBAgAABAgQIECBAgAABAgQIECBAgAABAgQIVJDAw0kObM0zY8aMnHHGGRUUL3mhrjnTbm3IgrrmLuXafcfqTJs8MCN3WPdPOC9vSKbPrM9vnm/qUu22mwrNTXnzlcezYvGzqV8yPyuXzE/90vmpf21eVi59IYWmVd3u0ZcKVPUbkK2GvDMDt989A4eMzFZDR7Z8vfWwd2XwiP2y+/ABmTa5NsX709Fj/uJCy72Zt6hr932vEdW58ISBGb7t5vWnu4uf0c9+9rNtyX6d5P196b0hKwECBAgQIECAAAECBAgQIECAwHoFdkzyagev/iHJaG4ECBAgQIAAAQIECGxWAvckObJ1oiuvvDJnnXVWnxrw7jmr859PN+W3c1enfj1HIpbOnZW6Z+7K4qfvyvKFvy9rvm222Sbjx4/PAQcckLFjx2bcuHHZd999y6phcWkCTzzxRGbPnp05c+bkd7/7XR544IEsW7astM1vrxq00z7ZYe9jMmyvY/In7z8kC14rZNjgquwxvCp77FidUw+pKatepS2+4oorcvbZZ7eNdXeSYyotpzwECBAgQIAAAQIECBAgUJkCm9f/1VCZxlIRIECAAAECBAgQIECAAAECBAgQIECAAAECBAgQIECAAAECBAgQIECAAAECBAgQIECAAAECBAgQIECAAAECBAgQIECAAAECBAgQIECAAAECBAgQIECAAAECBAgQIECAAAECBAgQIECAAAECBAgQIECAAAECBAgQIECAAAECBAgQIECAAIFKEfhqkr9tDXP00UfnrrvuqpRsWfRGIR//9oou59l75+pMmzIwI7Zb/59vfmNlIdNva8jv5jd1uU9nG985rDqfft/CNC17IXPnzs28efPWPL+y8NUseGlxVi6rS6HQ3Fmpini9qqo6A7YelgFbb58Bg3bIVtvvnoFDRmbg0N2z1dB3ZuDQkRk4ZLf1Zi16TJtcm1HDqzc4z/zFhUyfWZ95i7ru8h9fHJRBtRXB1iMhip/Rn//8521rFT/Dl/RIcUUIECBAgAABAgQIECBAgAABAgR6U6D4A7UXOgjw+yT79mYwvQkQIECAAAECBAgQ6HGBYUkWt636zDPPZPTo0T3eaFMVfHR+U/bauTq3PLw6N8xq7LDt8kVPp+6pn+W1Z+/J0vkPpXl1fdnxBg4cmHHjxmXs2LEtz63X9ttvX3atLXFDXV1d5syZk9mzZ6+5iv9dX1/+vajuPzBDRh6U7UcflWF7H5NBw9/dQvqXh9bkE+MHbHa8Tz31VMaMGdN+rm2TLNvshjUQAQIECBAgQIAAAQIECPS4wPr/j5Yeb6UgAQIECBAgQIAAAQIECBAgQIAAAQIECBAgQIAAAQIECBAgQIAAAQIECBAgQIAAAQIECBAgQIAAAQIECBAgQIAAAQIECBAgQIAAAQIECBAgQIAAAQIECBAgQIAAAQIECBAgQIAAAQIECBAgQIAAAQIECBAgQIAAAQIECBAgQIAAAQIECBAg0MsCY5L8vm2GV155JTvttFMvx0oaVhXy+Rvq88wrzV3Ksv/Ifvn6pNoMHdT5n25euqKQ6bc15LEXmtr0KiTpfG9n4d6xfXWmTanNnsOr17u0tf//e7oujSvqsnpFXRqX12XViteyauVrWdXy9Vv/3by6PoXVjWluakhz06o0r25Ioanx7ee3/ru5+N9NjS3/XnxU9avJgAE12XZQbQYOrE1NTU1qazt+bq4emOdfH5KG6u0zYOviNazluWbQsPTfelhqth6W/lsNWXuWFqrSvErxaFt8/uJCps+sz7xFXXsfHDuuf758fG1nt6lPvL5w4cKMGDGifdbiZ/ipPjGAkAQIECBAgAABAgQIECBAgAABAusTGJ3kmQ5efCzJe7ARIECAAAECBAgQILDZCXwsyQ9apzrggAPy29/+drMZ8l/uW5XvP/DWeYUNPV5/4dfZfsXDGbj04dzzy1lZ+eaSzras9/Xdd98948aNyx577JHi18Vr1KhRLc/bbrttl+v2xY3Lli3L3LlzM2/evDXPzz//fGbPnt3yb119FM+KDBl5cLYbeVCGjDwo2418/zqlTju8Jh8/aEBXW1T8vv322y9PPPFE25zFz/ItFR9cQAIECBAgQIAAAQIECBDodYHu/58pvT6CAAQIECBAgAABAgQIECBAgAABAgQIECBAgAABAgQIECBAgAABAgQIECBAgAABAgQIECBAgAABAgQIECBAgAABAgQIECBAgAABAgQIECBAgAABAgQIECBAgAABAgQIECBAgAABAgQIECBAgAABAgQIECBAgAABAgQIECBAgAABAgQIECBAgEAZAv+V5E9a15911lm58sory9i+cZZee29jbnl4VZeKH7hnv5w3qTZb15b+Z5tfe7OQ6TMbMmdB01s9i1sLXWq/ZtOuQ6szbUpt3rVTdaeF1unffkc38pTrMX9xIef/qD5/rGvuLsFaU5Tj0XZjMc/0mfWZt6i5U8eOFkw/oTbj9+rfpb2VtOnzn/98rrrqqraRfpPkTyspoywECBAgQIAAAQIECBAgQIAAAQJlC4xL8lgHu4o/t31f2dVsIECAAAECBAgQIECgLwh8KcnftwatlHMaPQn33V825gcPlXbm49Ax/XPfk6uz7KVH8/r8h7N0/oN5ff5DaXjj5R6JNHz48Oy+++4t16hRo1qu4te77rprhg0b1nLV1NT0SK+NXaSxsTF1dXUt14svvph58+Zl7ty5az2/+uqrPRKjdtuds8teB2fAiIOy3ciDss0u+2+w7hlH1eSE9w3okd6VWuSLX/xiLr/88rbxvpLk7yo1r1wECBAgQIAAAQIECBAgUDkCpf+fLZWTWRICBAgQIECAAAECBAgQIECAAAECBAgQIECAAAECBAgQIECAAAECBAgQIECAAAECBAgQIECAAAECBAgQIECAAAECBAgQIECAAAECBAgQIECAAAECBAgQIECAAAECBAgQIECAAAECBAgQIECAAAECBAgQIECAAAECBAgQIECAAAECBAgQIECg6wJfTHJZ2+2zZ8/O2LFju16xB3ae84P6/Ob5prIrfWDvfjlvUm369yv/Tza/+kYh02fW58kXm5Pi9kLZ7VMoFFq27jy0OtOmDMxeI6pLLrJW//a7upinqx7zFxcy7db6LHituWWe7j52HlJVtkfbnsU8xXszb1Fz2VE+dVhNph48oOx9lbRhzpw5GTduXPtIX0ryD5WUUxYCBAgQIECAAAECBAgQIECAAIGyBN6X5Ncd7HggyYSyKllMgAABAgQIECBAgEBfErg8yRdaA19yySU555xz+lL+krJee29jbnl4VUlrO1q0fNHTWfbSo1n+yuN585XHs7ru8bxe93KX621o43bbbZdhw4Zlhx12aHnu6OtBgwalpqam5aqtre30udivoaEhjY2N631u+9ry5cuzePHi1NXVtVwdff36669vlPlrt905g0fs13INGrFftt3lgGy9414l9/rsB2sy5U/79rmMUoa97LLL8uUvf7nt0quSfL6UvdYQIECAAAECBAgQIECAwJYt0BP/T8aWLWh6AgQIECBAgAABAgQIECBAgAABAgQIECBAgAABAgQIECBAgAABAgQIECBAgAABAgQIECBAgAABAgQIECBAgAABAgQIECBAgAABAgQIECBAgAABAgQIECBAgAABAgQIECBAgAABAgQIECBAgAABAgQIECBAgAABAgQIECBAgAABAgQIECDQ9wSeTPLu1tgnnnhibr755l6d4oSrVmTJ8kLZGT44tn++8uHasve1bnjl9UKmz2zI0y81da1GVTJi26pMmzIwe+9cXXaNbvdv17E7Hh//9ooseqOQVFUlhfLvRWuUEdt13aPtOGvylKn6wf365ysf6fp7osx2G2V58TP5wx/+sG3t4md2n43STFECBAgQIECAAAECBAgQIECAAIFNIXBIkvs6aPSr//73wzdFAD0IECBAgAABAgQIEOg1gZuSfLy1+/XXX5+TTz6518JszMZX39OYWx9Z1e0WJ75/QE4/oiavvPJKZs+evc5V6MaZhm6H60MFqqqqMm7cuOy597gsaB6TVYP3zeAR+6Vmm526PMXnj63Nh9/bv8v7+9LG73//+/nEJz7RNvItST7Wl2aQlQABAgQIECBAgAABAgR6R6Cqd9rqSoAAAQIECBAgQIAAAQIECBAgQIAAAQIECBAgQIAAAQIECBAgQIAAAQIECBAgQIAAAQIECBAgQIAAAQIECBAgQIAAAQIECBAgQIAAAQIECBAgQIAAAQIECBAgQIAAAQIECBAgQIAAAQIECBAgQIAAAQIECBAgQIAAAQIECBAgQIAAAQIECPSiwNQk32/b/6677srRRx/da5FO/NbK1C1rLrv/Efv0z7mTasve13bDi0ua85ffqU9TU6HsOgP7V+WyTwzMmF2qy97buqHYf/ptDfnDwjbzV1UlhfLzdMdj8hUr8sbK8nu2HXz4tlWZNqV7Hq31uprnoNH9c9FHu/ee6PLN7IGNd999d4455pj2lf4iyY09UF4JAgQIECBAgAABAgQIECBAgACBTS9Q/MHrXR20vTvJOj8I2vTxdCRAgAABAgQIECBAYCML3JfkkNYe99xzT4488siN3LL3yn/77obM/M3qLgf4+EEDctrhNevd39TUlNmzZ+fpp5/OvHnzMnfu3LWeV61a1eXefXHjgAEDsvvuu2fUqFEtV+vXe+21V8aNG5d+/fq1jDV/cSHTZ9Zn3qLyz+a0unxpYk2Oe8+AvsjUpcz33ntv+8/qf7b9LHepqE0ECBAgQIAAAQIECBAgsEUIVG0RUxqSAAECBAgQIECAAAECBAgQIECAAAECBAgQIECAAAECBAgQIECAAAECBAgQIECAAAECBAgQIECAAAECBAgQIECAAAECBAgQIECAAAECBAgQIECAAAECBAgQIECAAAECBAgQIECAAAECBAgQIECAAAECBAgQIECAAAECBAgQIECAAAECBAgQaC/wiyRHtP7jBz7wgdx///29pnTeDxvy0LOry+5/2uE1+fhBA8re137DF79fn0fnN5Vd5yPv7Z+zjq0te1/7DQvqmvPX19VnWX3h7ZeKf4K69evSy3fH49KfNOSu2eXfg9Z0O25TlWlTarPPrv1KD7yBlV3Nc8qEATn1kJoeydAbRYqfxVmzZrVtfW+SI3sji54ECBAgQIAAAQIECBAgQIAAAQLdFvhIkn/voMpPkny429UVIECAAAECBAgQIECgLwg8k2R0a9Annngi++yzT1/I3eWM/3hXY/79/60qe//UgwfkU4d17/f9L7zwQv7hlmfz84efS/3S+alfMj8rl8zPqjcXZdWK17JqRV0Kheays/XGhqqq6uy44w4ZNmxYhg8fnt133z2jRo1quVq/3m233UqONn9xIdNn1mfeovLn/8pHavPB/fqX3GtzWPjkk0+2/6z+oe1neXOY0QwECBAgQIAAAQIECBAgsHEEiv83iAcBAgQIECBAgAABAgQIECBAgAABAgQIECBAgAABAgQIECBAgAABAgQIECBAgAABAgQIECBAgAABAgQIECBAgAABAgQIECBAgAABAgQIECBAgAABAgQIECBAgAABAgQIECBAgAABAgQIECBAgAABAgQIECBAgAABAgQIECBAgAABAgQIECCw5QkcnuTetmOfddZZufLKK3tF4ru/bMwPHlpVdu9vfHRgDh7dr+x97Tf0dv9inv/7wOr8630NLdGqqpJCofyxuuNx52Orc9lP3+r/1qP4Z7BLCzFscFWmTanNfu/o/r1o7b5untI8zptUm8P36V/a4gpb9fnPfz5XXXVV+1RHJPllhUUVhwABAgQIECBAgAABAgQIECBAoHOBjyX5QQfLbkvy551vt4IAAQIECBAgQIAAgc1E4M0kg1pnWbJkSYYMGbKZjLb+Ma64szE/+V3p50BOnlCTTx4yoMdcNtR/9cqlaVxRl9Ur6tK4vC6rVryWVStfy6q3v37XkKUZPKA+jY2NaWhoKOm5GLympia1tbVrPVf3r03div5ZndpU9xuQ6n61qepfk+K/D9h6hwzYevu3r2EtzzWDhqX/1sPyiSNG5LMfGt5jHq2F5i8uZPrM+sxb1Fxy7b58DqPkITtYuHTp0gwdOrTtK8uTDO5OTXsJECBAgAABAgQIECBAYMsQKP6fGB4ECBAgQIAAAQIECBAgQIAAAQIECBAgQIAAAQIECBAgQIAAAQIECBAgQIAAAQIECBAgQIAAAQIECBAgQIAAAQIECBAgQIAAAQIECBAgQIAAAQIECBAgQIAAAQIECBAgQIAAAQIECBAgQIAAAQIECBAgQIAAAQIECBAgQIAAAQIECBAgQIDAlinwf5P8RdvRr7nmmpx++umbXGPRskJO/+eVeX1FoeTe/2tUv1x60sCS129o4e/mN+ecm1amqbn0cj3Zf/7iQi64rT4vLC4jQLuo3c3zZn0hp//LyryytHgPin8Cu7R7MXTrqpz/57UZu1u/0vFKWLl2nhI2JBkxpCrX/tVWGTyw7/0J72uvvTaf+cxn2g/6/STlJJqbAAAgAElEQVSfKG16qwgQIECAAAECBAgQIECAAAECBCpI4NQk/9ZBnpuTfLyCcopCgAABAgQIECBAgMDGFSj+8nqtgwDLli3L4MGDN27XCql+2U8bcudjq0tKc8qEATn1kJqS1pa6qJz+LUck3j5qMG1ybQ4d07/UNp2uK54JmT6zPvMWlX4mZGN4tAYtN09Pe3QKVkELqqrWOX+yTZI3KyiiKAQIECBAgAABAgQIECBQgQJ97/9mqEBEkQgQIECAAAECBAgQIECAAAECBAgQIECAAAECBAgQIECAAAECBAgQIECAAAECBAgQIECAAAECBAgQIECAAAECBAgQIECAAAECBAgQIECAAAECBAgQIECAAAECBAgQIECAAAECBAgQIECAAAECBAgQIECAAAECBAgQIECAAAECBAgQIECAQB8VGJLkoSTvbpv/vvvuyyGHHLLJR7rvydWZPrOh5L4//uKgbF1b8vL1Lpy/uJDpM+szb1FzWcV6u3/7sD2R54FnVmfarY1JCiVZDBpYlW+cUJv939mvpPXlLnorT+nviekn1Gb8Xv3LbdPr6++///4ceuih7XM8leT9SV7v9YACECBAgAABAgQIECBAgAABAgQIlCNwepJrOthwQ5JTyilkLQECBAgQIECAAAECm4XAWr+A//Wvf533ve99m8VgpQxx6U8actfs1aUszSkTBuTUQ2pKWlvqonL6txyVqHqr8rTJtTl0TM+dP+jK2ZSN4dHqVm6envYo9f715rqXX345u+yyS/sII5O80Ju59CZAgAABAgQIECBAgACByhd4+8cLlR9UQgIECBAgQIAAAQIECBAgQIAAAQIECBAgQIAAAQIECBAgQIAAAQIECBAgQIAAAQIECBAgQIAAAQIECBAgQIAAAQIECBAgQIAAAQIECBAgQIAAAQIECBAgQIAAAQIECBAgQIAAAQIECBAgQIAAAQIECBAgQIAAAQIECBAgQIAAAQIECBAgQGCjCLw/yUNtK++xxx556KGHMnz48I3ScENFf/H46vztfzRssO8O21Tlmx8bmD2GV3c73/zFhUyfWZ95i5pLrtXb/dsH7ek85/xgZRa9UejUY+vaqnzjhNq8Z2S/Ttd2Z8F9T67O9Jkbfk8U60+bXJtDx/TvTqte2fvqq6/m/e9/f+bOndu+/0FJHu6VUJoSIECAAAECBAgQIECAAAECBAh0VeCsJFd2sPmfk3y6q0XtI0CAAAECBAgQIECgTwus9Qv4m2++OSeeeGKfHqjc8Jf8uCE/n7O6pG2nTBiQUw+pKWltqYvK6Z/i3ap6q3JPn0NYc0ZlcXNa+pTw2BgerW3LPTPT0x4ljN+rSx555JEceOCB7TPsnOSVXg2mOQECBAgQIECAAAECBAhUvMDbP1qo+JwCEiBAgAABAgQIECBAgAABAgQIECBAgAABAgQIECBAgAABAgQIECBAgAABAgQIECBAgAABAgQIECBAgAABAgQIECBAgAABAgQIECBAgAABAgQIECBAgAABAgQIECBAgAABAgQIECBAgAABAgQIECBAgAABAgQIECBAgAABAgQIECBAgAABAhtP4C+T/Evb8scdd1xmzpyZ2trajdd1PZUXvt6cq+9Zlcf/2JQlywtrVu26fVUm7NU///uImh7JNH9xIdNn1mfeouZ29Yo91/0T0DtsU5Uj9+24/3X3N6apkPzVoaVnW3//9uN1nKetR1f6t+9Sep5km62qMm1ybd67e78O70VP5GlbuGF18i+/asyDzzblpSX/c792GVqdg0f3y18dVpPa/j3yttikRRoaGjJp0qT87Gc/a9/3r5L86yYNoxkBAgQIECBAgAABAgQIECBAgEB3Bc5JckkHRa5OcmZ3i9tPgAABAgQIECBAgECfFfifgw9Jrrrqqvyf//N/+uwwXQ1+8e31uff3TSVtP2XCgJx6SOnnL9oXve/J1Tl0zNqHCMrpnzbHNIpnI9rX6myIjvq37llzNuPVpqRq3bMpHdXeGB7r5Fnn7EzHU3bFozOvSn39rrvuyrHHHts+XvGNuapSM8tFgAABAgQIECBAgAABApUhUNp3/JWRVQoCBAgQIECAAAECBAgQIECAAAECBAgQIECAAAECBAgQIECAAAECBAgQIECAAAECBAgQIECAAAECBAgQIECAAAECBAgQIECAAAECBAgQIECAAAECBAgQIECAAAECBAgQIECAAAECBAgQIECAAAECBAgQIECAAAECBAgQIECAAAECBAgQIEBg4wlcmuTLbcsfdthhmTlzZoYMGbLxunZS+ZXXm7N0ebLbsKoMqu25P8s8f3Eh02fWZ96i5k4SFLJVTXW++pGajN+rf4drr7u/MdfPWtXy2gnvG5Azjqrp1Kv0/mmZ+xPjB+Tocf1Tv6qwjkdX+rcPWE6ewQOrMm1ybf7XqH495tEpWJsFS1cUWu7b7jtWZ8jWPfeeKCdDT6xdunRpJk2alPvuu699ub9P8jc90UMNAgQIECBAgAABAgQIECBAgACBTSZwQZLzO+j2j0nO2mQpNCJAgAABAgQIECBAoBIFCm1Dfe1rX8vFF19ciTm7lal4dqGxKTnt8PWfmfjGzIb86snVJfU5ZcKAnHpI5+cvWou19t9nl+pM+1FDvvKR2nxwv7XPeZTTP8W79vaRhOIZiUPHdHxmpP0wDzy9uqX/hL365R3Dqjv0KOeMRmv9cj1a97Xm6cijdU25ecrxKOlmV+ii66+/Pqeeemr7dH33oEqFOotFgAABAgQIECBAgACBzVHAN4+b4101EwECBAgQIECAAAECBAgQIECAAAECBAgQIECAAAECBAgQIECAAAECBAgQIECAAAECBAgQIECAAAECBAgQIECAAAECBAgQIECAAAECBAgQIECAAAECBAgQIECAAAECBAgQIECAAAECBAgQIECAAAECBAgQIECAAAECBAgQIECAAAECBAgQ6JrAj5Mc33brgQcemNtvvz0jRozoWsUK3DV/cSHTZ9Zn3qLmTtNtXVuVaZNr86d79Otw7XX3N+b6WavWeu0j7+2fs46tXW/t3u7fPlil5en0pmwGC15++eVMmjQpjzzySPtpip/Bj2wGIxqBAAECBAgQIECAAAECBAgQILAlCUxP8vUOBr4syZe3JAizEiBAgAABAgQIECDQoUCh7b9OmTIlP/rRjzYrqrZnJ44/oH++cFzHZyaaC8k3Zjbk/qdWlzT/KRMG5NRDajpd27Z/VVVSeFu8mKOYp/VRbv8U61S9tbt4duTQMf9Tq6NQv36uKdN+WJ/VTf+zb30exbMaF86sz/wSzq609irVo3X9mjxvH49p79F2hnLOjpTq0emNq+AFDQ0N+drXvpbLL7+8fcq33xEVHF40AgQIECBAgAABAgQIEOh1Ad889votEIAAAQIECBAgQIAAAQIECBAgQIAAAQIECBAgQIAAAQIECBAgQIAAAQIECBAgQIAAAQIECBAgQIAAAQIECBAgQIAAAQIECBAgQIAAAQIECBAgQIAAAQIECBAgQIAAAQIECBAgQIAAAQIECBAgQIAAAQIECBAgQIAAAQIECBAgQIAAAQIECFSMwKAktyc5qm2icePG5fbbb8+oUaMqJmhXg8xfXMj0mfWZt6i50xJb1VRl2uSavG/P/h2uve7+xlw/a1WHrx27/4B8+UM167zW2/3bB6q0PJ3elM1gwfPPP59JkyZlzpw57ae5J8mkJMs3gzGNQIAAAQIECBAgQIAAAQIECBDYUgQuTvK1Dob92yTnbikI5iRAgAABAgQIECBAYIMChbavjh49Ok899VSqq6s3C7aOzk4ctk//nPtntamuWnfE1c3JhbfV58Fnmkqa/5QJA3LqIeuev2jdvL6zG0X0YvvPHV2TyX8yYE2vcvuntVCSaZNrc+iYjs+Q/L+5TZl2a33qG99u3Ga69XkUz2xc+PYZlg6oOvTpzKN105o87Y61tPdo26ScMyTFfRvyKOnmVvCihQsX5vjjj89vfvOb9ilLvVUVPJ1oBAgQIECAAAECBAgQILCxBXzzuLGF1SdAgAABAgQIECBAgAABAgQIECBAgAABAgQIECBAgAABAgQIECBAgAABAgQIECBAgAABAgQIECBAgAABAgQIECBAgAABAgQIECBAgAABAgQIECBAgAABAgQIECBAgAABAgQIECBAgAABAgQIECBAgAABAgQIECBAgAABAgQIECBAgAABAn1LoDrJ7Uk+3Db26NGjc/vtt2efffbpU9O8vqKQBa81Z96iQuqWNef+p5syb1FzpzPUDkimTa7N+9/Vv8O1193fmOtnrdpgncP36ZfDx/RPU6GQN1ZW9Ur/4w8YkBFDqjJiu+JtTXrbo32eTm/EZrbgiSeeyOTJk/Pss8+2n+zHSSYl6fzNuZmZGIcAAQIECBAgQIAAAQIECBAg0IcFLklyTgf5L/zvf7ugD88lOgECBAgQIECAAAECPStQaFuuqqqq5XfGe+65Z8926YVqGzo78ad79MvXJw/MoNp1gzWuTi68rT4P/6GppNSnTBiQUw+pWWdt52c3qpIUcvoRNTnx/QPW7C+3f4p3sFjqv3+pXzxLcuiYtc+SPPZCU6b9sD5v1v/PuvZh1+cxf3GhxWL+4tKPC6zPo7XnmjwNHfO292i7qphn+sz6ks7WrM+jpJta4YseeuihHHzwwR2lfPudUOEDiEeAAAECBAgQIECAAAECvSrgm8de5decAAECBAgQIECAAAECBAgQIECAAAECBAgQIECAAAECBAgQIECAAAECBAgQIECAAAECBAgQIECAAAECBAgQIECAAAECBAgQIECAAAECBAgQIECAAAECBAgQIECAAAECBAgQIECAAAECBAgQIECAAAECBAgQIECAAAECBAgQIECAAAECBAhUrMDNSU5sm27o0KG55pprcuKJa/1zxQ7w3V825gcPrSo7X03/5PwpA/P+d/XrcO919zfm+lmd162qSgqFstunp/q37Tx4YLJVTVUWvVF+oI2VZ/cdqvOhAwbk6LH9y0fqgztuueWWnH766Vm6dGn79Lck+VgfHElkAgQIECBAgAABAgQIECBAgMCWLHBpki93APCVJH+3JcOYnQABAgQIECBAgACBdQTW+UX99773vXzqU5/qU1TFsxILXivk2Vea8sfXSjt7MGbX6kybPDDDt61aZ9aVjYVMn9mQR55rKslh/92qs/021WX1b01Z7P6pw2oy9eABa3qV2z/FYm+PsevQqrz4WiHbbFWVVU2F1Hd+hKSl7/o85i8u5ILbVuaF/34u+VFI9tq5OnvuVJ1379Ivxx/w1tmLJ/7YlGk/asjS5Ruu1d6jbd9inukz6zNvUXNJcVo8lhSy14h185RUoAIXXXbZZfnylzv6tr/1XVCBoUUiQIAAAQIECBAgQIAAgYoRWPcnIRUTTRACBAgQIECAAAECBAgQIECAAAECBAgQIECAAAECBAgQIECAAAECBAgQIECAAAECBAgQIECAAAECBAgQIECAAAECBAgQIECAAAECBAgQIECAAAECBAgQIECAAAECBAgQIECAAAECBAgQIECAAAECBAgQIECAAAECBAgQIECAAAECBAgQIECglwX+Lcmp7TOcc845ueSSS3o52obbf/LaFVlQVyg7Y/9+yflTBubg0f3Wu/elJc2ZPrMhz77SvIH6xd7l/xnpnuvfPlql5fmffIfv0z/nTaot+171pQ3Fz8yll17aUeTrknyyL80iKwECBAgQIECAAAECBAgQIECAQP4hydkdOHw+yVV8CBAgQIAAAQIECBAg0E5gncMLU6ZMyXXXXZfBgwdXPNYLdc2ZdmtDFtRt6IzE+sfYfcfqTJs8MCN3WPcMxfKGZPrM+vzm+aaN7FDV0n/a5NoU87Q+yu7ftaMXa822Po/5iwu54LaGvFDXlJR63KVNnr1GVOeUQ2py5Z0NWbys8wIjdyjel7U92gYt5inem3mLunbfi3kuPGFghm9b/tmZjfxmKKn8hz70odxxxx0dre2bA5U0tUUECBAgQIAAAQIECBAg0FMCvnnsKUl1CBAgQIAAAQIECBAgQIAAAQIECBAgQIAAAQIECBAgQIAAAQIECBAgQIAAAQIECBAgQIAAAQIECBAgQIAAAQIECBAgQIAAAQIECBAgQIAAAQIECBAgQIAAAQIECBAgQIAAAQIECBAgQIAAAQIECBAgQIAAAQIECBAgQIAAAQIECBAgQIDA5ilwdZLPtB/tqKOOyrXXXps99tij4qb+6s31eeS5prJz9atOzp8yMOP36tfp3tfeLGT6zIbMWVB+n/UV7+3+7XNtyjynTBiQUw+p6dS9ry147rnncvrpp+cXv/hFR9GvSXJGX5tJXgIECBAgQIAAAQIECBAgQIDAFi5wZZKzOjAo/gz12i3cxvgECBAgQIAAAQIECHQsUGj/z7vuumvuvvvu7LPPPhVttuiNQj7+7RVdzrj3ztWZNmVgRmxXtd4ab6wsZPptDfnd/J47f9G+2TuHVWfa5NqMGl69To5N0b+1aWce8xcXcsFt9XlhUXOyfrK1Zyi+u4prW55bv9jwLduQR9udxTzTZ9ZnXjFPFx//8cVBGVTbxc29tG3u3LmZMGFCXnrppY4SlHpneim9tgQIECBAgAABAgQIECBQCQK+eayEuyADAQIECBAgQIAAAQIECBAgQIAAAQIECBAgQIAAAQIECBAgQIAAAQIECBAgQIAAAQIECBAgQIAAAQIECBAgQIAAAQIECBAgQIAAAQIECBAgQIAAAQIECBAgQIAAAQIECBAgQIAAAQIECBAgQIAAAQIECBAgQIAAAQIECBAgQIAAAQIECBCobIG/SfJ37SMOHTo01157bT760Y9WTPqf/G51rrizoew8VVXJ+VMG5gN79yt575v1yUX/Xp//eq6p5D3rW9jb/dvn6o08X/lIbT64X/9uW1ZKgVtuuSWf+cxnsmTJko4inZPk0krJKgcBAgQIECBAgAABAgQIECBAgEBJAv+Y5K87WPnJJNeVVMEiAgQIECBAgAABAgS2RIFCR0Nfeuml+fKXv1yxHg2rCvn8DfV55pXmLmXcf2S/fH1SbYYOqup0/9IVhUy/rSGPvdD2/EWRrfO9nRV/x/bVmTalNnsOr17v0o77t1/evTylesxfXMgFt9XnhcVluLdEKy1fKR5tJy/mmT6zPvMWlZGnTYFjx/XPl4+v7ew2VdTrF110Uc4///w0N3c4c/fflBU1rTAECBAgQIAAAQIECBAgsDEEfPO4MVTVJECAAAECBAgQIECAAAECBAgQIECAAAECBAgQIECAAAECBAgQIECAAAECBAgQIECAAAECBAgQIECAAAECBAgQIECAAAECBAgQIECAAAECBAgQIECAAAECBAgQIECAAAECBAgQIECAAAECBAgQIECAAAECBAgQIECAAAECBAgQIECAAAECm5fAOUkuWd9IZ599di666KJstdVWvT71J69dmQV1zWXnOH/KwBzy7n5l71vVlFx0e31mPd1U9t62G3q7f/vwvZFnj+HV+e6ne/891K0bmWTFihU577zzcsUVV2yoVPEzdWl3e9lPgAABAgQIECBAgAABAgQIECCwyQT+KcmZHXT7eJKbN1kKjQgQIECAAAECBAgQ6IsChY5CH3DAAXnggQcq4qxFR/muvbcxtzy8qkveB+7ZL+dNqs3WtVUl73/tzUKmz2zInAVvn78obu1QruSS2XVodaZNqc27dqrudNM6/dvv6Eaecj3mLy7k/B/V5491zd0lWGuKcjzabizmmT6zPvMWlX8ep1hn+gm1Gb9X/07vQSUsaGpqyn777ZennnpqfXFKf1NXwkAyECBAgAABAgQIECBAgECvCPjmsVfYNSVAgAABAgQIECBAgAABAgQIECBAgAABAgQIECBAgAABAgQIECBAgAABAgQIECBAgAABAgQIECBAgAABAgQIECBAgAABAgQIECBAgAABAgQIECBAgAABAgQIECBAgAABAgQIECBAgAABAgQIECBAgAABAgQIECBAgAABAgQIECBAgAABAn1G4Ookn+ks7Tve8Y5cdNFFOfXUUztbutFe/8PC5pz+zyu7VP/2L2ydbbbq2p99fvgPTTn3lvou9W3d1Nv924fvrTw//fLWGTiga/ehWzeghzZfd911Oe+88/LHP/6xlIrXJDmjlIXWECBAgAABAgQIECBAgAABAgQI9KpA8ec4p3eQ4M+S/EevJtOcAAECBAgQIECAAIG+IFDoKGS/fv1y1VVX5bOf/WxFznDOD+rzm+ebys72gb375bxJtenfr/zf/b/6RiHTZ9bnyRebk+L2DuU2HKlQKLRs3XlodaZNGZi9RlSXPMNa/dvv6mKernrMX1zItFvrs+C15pZ5uvvYeUhV2R5texbzFO/NvEXNZUf51GE1mXrwgLL39caGG264IaeccsqGWvfE7eiN0fQkQIAAAQIECBAgQIAAgU0o4JvHTYitFQECBAgQIECAAAECBAgQIECAAAECBAgQIECAAAECBAgQIECAAAECBAgQIECAAAECBAgQIECAAAECBAgQIECAAAECBAgQIECAAAECBAgQIECAAAECBAgQIECAAAECBAgQIECAAAECBAgQIECAAAECBAgQIECAAAECBAgQIECAAAECBAgQ6GMC1yU5pX3mQw89NPfdd1+Ho0ycODEXX3xx3vOe92zyUX/0yKrMuKexS32/ferAjNm1X5f23vzwqnzn3q71bW3Y2/3bD95beWb85VbZe+fqLt2H3tz06KOP5txzz80dd9zRYYwNfGaKn7FP9mZ2vQkQIECAAAECBAgQIECAAAECBDYo8J0kp3Ww4pgkd7MjQIAAAQIECBAgQIBACQKF9a0ZPnx4nnvuuQwePLiEMpt2yQlXrciS5euNvt4wHxzbP1/5cG2Xw77yeiHTZzbk6ZeaulajKhmxbVWmTRnYpfMH3e7fLnV3PD7+7RVZ9EYhqapKCuXfi9YoI7brukfbcdbkKfPOfHC//vnKR7r+niizXZeXv/jiizn22GPz+OOPb6hGVZcb2EiAAAECBAgQIECAAAECW4yAbx63mFttUAIECBAgQIAAAQIECBAgQIAAAQIECBAgQIAAAQIECBAgQIAAAQIECBAgQIAAAQIECBAgQIAAAQIECBAgQIAAAQIECBAgQIAAAQIECBAgQIAAAQIECBAgQIAAAQIECBAgQIAAAQIECBAgQIAAAQIECBAgQIAAAQIECBAgQIAAAQIECBAgUJbALUk+2nbH0KFDc8011+TEE0/MPffck7/+67/OU0891WHRr371q7noootSXV1dVtPuLP6v55vylR/Ud6nEDz63dXbctmt/9vne36/Oxbc3dKlv66be7t8+fG/l6U7fbt2ALm5ubm7Oeeedl29+85sdVhgzZky+9a1v5cgjj8wtt9yS008/PUuXLm2/tvhZ+1gXI9hGgAABAgQIECBAgAABAgQIECCw8QT+OclfdVD+0CT3b7y2KhMgQIAAAQIECBAgsJkJFNrOs80222TZsmVr/unyyy/PF77whYob+cRvrUzdsuaycx2xT/+cO6m27H1tN7y4pDl/+Z36NDWtRVdSzYH9q3LZJwZmzC5dP69S7D/9tob8YWGb+auqkkL5ebrjMfmKFXljZfk920IN37Yq06Z0z6O1XlfzHDS6fy76aPfeEyXd/G4uuuKKK3L22WevqbL11ltnxYoV7at27XBRN7PZToAAAQIECBAgQIAAAQJ9S8A3j33rfklLgAABAgQIECBAgAABAgQIECBAgAABAgQIECBAgAABAgQIECBAgAABAgQIECBAgAABAgQIECBAgAABAgQIECBAgAABAgQIECBAgAABAgQIECBAgAABAgQIECBAgAABAgQIECBAgAABAgQIECBAgAABAgQIECBAgAABAgQIECBAgAABAgQ2tkB1kn9PcnzbRqNHj87tt9+effbZZ63+559/fqZPn95hpj333DPF108++eSNnbml/oqGZPKVy7O6qbx2w7apzi1/vVV5m9qs/sPC5pz+zyuTFP9sdKHsOj3Xv33rSsuzYZruOpQN380NN9xwQy688MI899xzHVaaNm1ay+ttH0888UQmT56cZ599tv2eHyeZlKS5m7FsJ0CAAAECBAgQIECAAAECBAgQ6BmBf0tyagelDkzySM+0UIUAAQIECBAgQIAAgS1EYK2DBOedd14uuuiiNaPvvPPO+clPfpL3vve9FcVx3g8b8tCzq8vOdNrhNfn4QQPK3td+wxe/X59H55d5ACTJR97bP2cdW9vt/gvqmvPX19VnWX3r7evaGYzueFz6k4bcNbv8e9A6/I7bVGXalNrss2u/bnsUC3Q1zykTBuTUQ2p6JMPGKvL73/8+Rx99dF588cU1Lb7whS/kiiuuaN+y+EbwIECAAAECBAgQIECAAAECGxTwzaM3CAECBAgQIECAAAECBAgQIECAAAECBAgQIECAAAECBAgQIECAAAECBAgQIECAAAECBAgQIECAAAECBAgQIECAAAECBAgQIECAAAECBAgQIECAAAECBAgQIECAAAECBAgQIECAAAECBAgQIECAAAECBAgQIECAAAECBAgQIECAAAECBAgQINAqMCjJvyc5si3JuHHjcvvtt2fUqFEdSj3xxBM599xz8+//Xty67mP//ffPF77whZx66qkbXfrrtzbkwWdWl9Xn4L365xsn1Ja1p+3ihlWFnHrtyix6o5BUVSWFQlm1erR/+86VlmcDMgeP7pdvfHRgWXa9sfi6667LFVdckccee6zD9n/2Z3+Wiy++OPvuu2+Hrz///POZPHlyZs+e3f71e5JMSrK8N+bSkwABAgQIECBAgAABAgQIECBAYI3ADUk+0YHH/knW+aEONwIECBAgQIAAAQIECHQisK3bxuEAACAASURBVNYhgiVLluSd73xnli1btmbblClT8oMf/CADBgyoGMzv/rIxP3hoVdl5ir/3L/7+v7uP3u5fzP9/H1idf72voWWULhy/aNnXHY87H1udy376Vv+3HlVJSjuTMmxwVaZNqc1+7+j+vWjtvm6e0u7yeZNqc/g+/Utb3AurGhsbc+SRR2bWrFlruu+99975+c9/3vJZbfco3gQPAgQIECBAgAABAgQIECCwQQHfPHqDECBAgAABAgQIECBAgAABAgQIECBAgAABAgQIECBAgAABAgQIECBAgAABAgQIECBAgAABAgQIECBAgAABAgQIECBAgAABAgQIECBAgAABAgQIECBAgAABAgQIECBAgAABAgQIECBAgAABAgQIECBAgAABAgQIECBAgAABAgQIECBAgAABAq0CP05yfFuOAw88MLfffntGjBjRqdKNN96Y8847L3Pnzu1w7dixY3P22Wfnk5/8ZKe1urrgDwubc/o/ryxr+7Wf2irv2qm6rD3tF9/+m1X51t2NXarR2/3bh+6tPP/yv7fOyB0q909v/9u//Vsuv/zyzJkzp8P7PGrUqFx00UWZOnVqp++Dl19+OZMmTcojjzzSfu1Pkny40wIWECBAgAABAgQIECBAgAABAgQIbCyB7yfp6Ac8eyV5dmM1VZcAAQIECBAgQIAAgc1aoNB2ukKhkK9+9au55JJL1vxzVVVVvvnNb+acc86pGIhFywot5y9eX7FW/A3m+1+j+uXSkwb2yAy/m9+cc25amabm0sv1ZP/5iwu54Lb6vLC4jADtonY3z5v1hZz+LyvzytLiPSiepyjtXgzduirn/3ltxu7Wr3S8ElaunaeEDUlGDKnKtX+1VQb/f/buPEqq+swf/1O9syggyKK4K4hBNBrUiAEFl5BkFBw1mSSjaDSOmkSdOFkmE1RMTMYZRROjcXTcMvEb13YS44pE+IEmLriAgmgQBA1Ks2+912+qtbG7uqGrem943XPuqa7bn8/zvD+ve+uP23XP6aLO+zzI1KlTa55nqrulPp+pz2Pqs5m2dd6FZHZKjCJAgAABAgQIECBAgACBdhBw89gOyFoQIECAAAECBAgQIECAAAECBAgQIECAAAECBAgQIECAAAECBAgQIECAAAECBAgQIECAAAECBAgQIECAAAECBAgQIECAAAECBAgQIECAAAECBAgQIECAAAECBAgQIECAAAECBAgQIECAAAECBAgQIECAAAECBAgQIECAAAECBAgQIECAAIEuIHBNRPxL3ZzHHntsFBcXR+/evTOOX1lZGT/60Y/immtS5Rrfhg8fHpdeemmcc845GdfNZuCDz1fETdPKM5py4fEF8fdH5Gc0tqlBU4rLYsb8yqaG1ft9R/dPD9tReS77YmGMPyQvK7v2Gnz77bfH1KlTY968eVtt+f3vfz9+8pOfRF5e5mtYs2ZNTJgwIWbMmJFe9z8i4nvttT59CBAgQIAAAQIECBAgQIAAAQIEtgj8LiK+3IjHnhGxlBMBAgQIECBAgAABAgSaKZCsOy+ZTEZJSUmcfPLJ8dxzz235VW5ubsyePTuOPPLIZrZp/WmpZyBSz0Jkuv3huz2ie2Gmo7c+bklJMqYUl8biFdVZFevo/ulhWyPP7IWVMfmB1DMw9S6jrbr0KErEVacVxiF75mZll+ngj/Jkfk1MOa0wRg3J/FmKTHO01rhp06bFqaeeGuvXr99ScuzYsfHAAw9Enz59IpFIpLdqcKC1sqhDgAABAgQIECBAgAABAtuPgJvH7edcWgkBAgQIECBAgAABAgQIECBAgAABAgQIECBAgAABAgQIECBAgAABAgQIECBAgAABAgQIECBAgAABAgQIECBAgAABAgQIECBAgAABAgQIECBAgAABAgQIECBAgAABAgQIECBAgAABAgQIECBAgAABAgQIECBAgAABAgQIECBAgAABAgQIEGiuwNkRcXvdyePHj4/i4uIoLCxsVs033ngjpk6dGrfddttW5x900EFx/vnnx9lnnx077bRTs/psbdKyVdVx+4yKmDG/stEhY4blxTlj8mPwLjmt2vfRVyrj2kfLmqzZ0f3TA3ZUnp2KEnHV6UVx8B6tex6aPAFNDFi/fn3ccccdccstt0TqWt7adu6558Y///M/x7Bhw5rVsqysLCZMmBCPP/54+vxzIuKOZhU1iQABAgQIECBAgAABAgQIECBAoDkC90fEaY1M7B8RK5pT0BwCBAgQIECAAAECBAh8LJCsK5FMfvT2iSeeiNNPPz1S30/XbmPHjo3f/va3MXDgwE6D9/S8yrj699t+DqLfTon42ZeLYt/+Lf/uf0lJMqYUl8biFdUZG3R0//SgrZ3n+7/bHCvW1buMGrXpXpiIq04rjEP3ys3YrjkDU8/iTClu+tmYyRMLI/U8Smfd1q1bF6eccko888wzWyL26NEj5syZE0OGDKk5lkgk0uM3ONBZ1ycXAQIECBAgQIAAAQIECHScgJvHjrPXmQABAgQIECBAgAABAgQIECBAgAABAgQIECBAgAABAgQIECBAgAABAgQIECBAgAABAgQIECBAgAABAgQIECBAgAABAgQIECBAgAABAgQIECBAgAABAgQIECBAgAABAgQIECBAgAABAgQIECBAgAABAgQIECBAgAABAgQIECBAgAABAgQIdAaBz0bEs3WD7LvvvvHcc89F//79W5xvwYIFMXXq1Piv//qvrdYqKCiISZMm1eyf/WwqTutts96sir9+UBVLViZriu7VNxH7DciNY4bmtl6TtErz36uOJ+ZWxKIPk/HW8uooyE1GQX4iehQm4ugDcuOg3duv/6IPq6NXt4i9+uXE3rum9tz42+qO80jP8+XPFtTk6yxb6rq/8847a/by8vKtxvrmN78Zl156aRx44IEtjv7hhx/WXPeLFi1Kr5X6MPy5xQ0UIECAAAECBAgQIECAAAECBAgQaErgwYg4tZFBO0fE+qYm+z0BAgQIECBAgAABAgSaEPjogYWPt2Tyk7c33XRTXHTRRfWm//CHP4yrr766U6F+sLY6bp5WEfOWVcXqjZ/k332XRBwzJC++ObagVfIuKUnGlOLSWLyiOq1eqmeiQY9+OyVi3Kca73/XzPKoSkacMybzbFvvn9668Tx1PZrTP71L5nkiduqWiMkTC+OwvRt/HqY18tTNV1YZcfsz5fHsW1Xx/upPztdufXJqno0559iCKMxrlcuizYpcfPHF8Ytf/GJL/ZycnPjZz34W3/ve97YcSyQaXHcNL8Q2S6gwAQIECBAgQIAAAQIECHRVATePXfXMyU2AAAECBAgQIECAAAECBAgQIECAAAECBAgQIECAAAECBAgQIECAAAECBAgQIECAAAECBAgQIECAAAECBAgQIECAAAECBAgQIECAAAECBAgQIECAAAECBAgQIECAAAECBAgQIECAAAECBAgQIECAAAECBAgQIECAAAECBAgQIECAAAECBFou0DsinouIA+uWmjFjRowePbrl1etUWLhwYVx33XVxyy23bLPuqFGjYtKkSTV7Xl5eq2ZQjEBjApWVlXHnnXfGHXfcEc8+++w2kc4///z453/+5xgyZEirYs6cOTPGjBmTXnNBRBwVEWtbtZliBAgQIECAAAECBAgQIECAAAECdQUejohTGiEpiIgKVAQIECBAgAABAgQIEGgFgWTdGslkvbcxYcKE+N///d8tQ/Lz82Pq1Klx0UUXtULr1i+xfG11rNkYsUffRPQoTLRagyUlyZhSXBqLV1Q3UTMZ3Qpy4ocnF8SoIY0/V3LXzPK4e9ZHt3SnHZEfFxyfusXb9pZ5/6hZ99dH5ceJI/KitCLZwKM5/dPTZZOnZ1EiJk8sjMP3yW10ka2RZ1t6azYla87b3rvmRO/urXdNNHXOWvL72267Lc4777x6Jc4+++xIHc/JydlyPJFosJ6uscCW4JhLgAABAgQIECBAgAABAi0WcPPYYkIFCBAgQIAAAQIECBAgQIAAAQIECBAgQIAAAQIECBAgQIAAAQIECBAgQIAAAQIECBAgQIAAAQIECBAgQIAAAQIECBAgQIAAAQIECBAgQIAAAQIECBAgQIAAAQIECBAgQIAAAQIECBAgQIAAAQIECBAgQIAAAQIECBAgQIAAAQIECBAgQIBAlxX4n4j4Wt30v/71r+P8889vswW99dZbMXXq1Lj55pu32aNXr15x9tlnx6RJk+KQQw5pszwK77gCr776atxxxx1x5513xtq1a7cJccEFF8Sll14aBxxwQJuB3XLLLfFP//RP6fV/GxFfb7OmChMgQIAAAQIECBAgQIAAAQIEdmyBP0TEl9IISiOi247NYvUECBAgQIAAAQIECLSyQLJuvWSy3ttYuHBhnHbaaTF37twtw4qKiuKee+6JiRMntnKUzlluSUkyphSXxuIV1U0G7F6YiMkTC2PkvrmNjr1rZnncPaui3u9OPiwvLv584VZrd3T/9GCdLU+TJ6WLDbj11lvjoosuioqKT66T1PMgjzzySAwZMqTeahKJRPrqGhzoYssXlwABAgQIECBAgAABAgTaQcDNYzsga0GAAAECBAgQIECAAAECBAgQIECAAAECBAgQIECAAAECBAgQIECAAAECBAgQIECAAAECBAgQIECAAAECBAgQIECAAAECBAgQIECAAAECBAgQIECAAAECBAgQIECAAAECBAgQIECAAAECBAgQIECAAAECBAgQIECAAAECBAgQIECAAAECBDqhwNiIeLpurksuuSSmTp3aLlGXLl0ad955Z82+aNGibfY87LDDYsKECTFx4sQYPnx4u+TTZPsUmDdvXhQXF8fDDz8cc+bM2eYi99tvv5g0aVLNPnjw4HYBSX0Gb7jhhvReqc/qn9olgCYECBAgQIAAAQIECBAgQIAAgR1H4I8R8YW05a6JiD47DoGVEiBAgAABAgQIECDQTgLJun2SyXpva36V+h77y1/+clRUVGwZ2rNnz3jqqafiqKOOaqeYHdNmSUkyphSXxuIV1U0G6FaQiMkTC+KI/fIaHXvXzPK4e9YnhnUHff6Q/PiXLxY0mNfR/dMDdbY8TZ6ULjbgt7/9bZx55plRXV3/env00Udj/PjxDVaTSCTSjzU40MUIxCVAgAABAgQIECBAgACBdhBw89gOyFoQIECAAAECBAgQIECAAAECBAgQIECAAAECBAgQIECAAAECBAgQIECAAAECBAgQIECAAAECBAgQIECAAAECBAgQIECAAAECBAgQIECAAAECBAgQIECAAAECBAgQIECAAAECBAgQIECAAAECBAgQIECAAAECBAgQIECAAAECBAgQIECAAIFOKDA9Io6rzfW5z30uZs6c2SExi4uL49obb4/Z0x9psv9hhx0WEydOjAkTJsTw4cObHG8AgXnz5kXqGnv44Ydjzpw5TYKcfPLJMWnSpJrrrCO21Gdx1qxZdVunPqvjOiKLngQIECBAgAABAgQIECBAgACB7VTg8Yg4KW1tyyNi0Ha6XssiQIAAAQIECBAgQKBjBZJ12yeT9d5u+dXtt98eF1xwQZSXl2851rdv37j33ntj3Ljt5yvjtZuSsXRVdSxekYyV66tj5ptVsXhFdZNnqDA/YvLEwjhq/7xGx941szzunlWxzTrHHZQbxw3Li6pkMtZtTnRI/y99Oj8G9k7EwF45NVk72iM9T5MnogsPuP/+++MrX/lKVFd/cr0VFBTEtddeG9/61rcaXVkikUg/3uBAFyYRnQABAgQIECBAgAABAgTaSMDNYxvBKkuAAAECBAgQIECAAAECBAgQIECAAAECBAgQIECAAAECBAgQIECAAAECBAgQIECAAAECBAgQIECAAAECBAgQIECAAAECBAgQIECAAAECBAgQIECAAAECBAgQIECAAAECBAgQIECAAAECBAgQIECAAAECBAgQIECAAAECBAgQIECAAAECBDqxwNci4n/q5nviiSfixBNP7NDIZ/3H3Jjxx7vjb3N+E+XrP2gyy2GHHRYTJ06MCRMmxPDhw5scb8COIzBv3rwoLi6Ohx9+OObMmdPkwgcNGhSTJk2Ks88+Ow444IAmx7flgCeffDJOOumk9Bapz+w9bdlXbQIECBAgQIAAAQIECBAgQIDADiLwVEQcn7bWxRGxzw6yfsskQIAAAQIECBAgQKD9BZJ1WyaT9d7WS3PNNdfElVdeGZs2bdpyvFevXvHQQw/F2LFj2z95K3e89U/l8bvnKrKuWpAXcfmpRXHU/rmNzr1rZnncPavpuolExDb4t5qrtfrXbdCzKKJbQSJWrNv69bC1QG2VZ+9+OfHFT+fHiQfnZX2OOvuEe+65Jy688MJYu3btlqi5ublx3XXXxXe+852txk+kLpr6W4MDnX3t8hEgQIAAAQIECBAgQIBA+wu4eWx/cx0JECBAgAABAgQIECBAgAABAgQIECBAgAABAgQIECBAgAABAgQIECBAgAABAgQIECBAgAABAgQIECBAgAABAgQIECBAgAABAgQIECBAgAABAgQIECBAgAABAgQIECBAgAABAgQIECBAgAABAgQIECBAgAABAgQIECBAgAABAgQIECBAgEBHC8yPiANrQ5xxxhlx7733dnSmWLUhGaf/YlNNjuWv3hsfvHJvrFz4ZEa5hg4dGuPGjYuxY8fWvPbu3TujeQZtHwJr1qyJp59+OqZPn17z+uabb2a0sPHjx8fXvva1mr0zbV/+8pfjvvvuqxsp9Zk9qDNllIUAAQIECBAgQIAAAQIECBAg0AUFpkfEcWm5F0TEsC64FpEJECBAgAABAgQIEOg6Asm6UZPJem8brOLf//3f4wc/+EG94z169Ihf/epXcdZZZ3WdVaclnXTLpli6cttrb2xxebkRl59aFEcfkLvVtb+/ujqmFJfFW8urt+GT6p3I2q/1+qe37mx5Psl33EF58W8TCrO26qwTbr755rj44oujoqKiXsTrrrsuLr300m3GTiQaXDPZX0SdFUYuAgQIECBAgAABAgQIEGgzATePbUarMAECBAgQIECAAAECBAgQIECAAAECBAgQIECAAAECBAgQIECAAAECBAgQIECAAAECBAgQIECAAAECBAgQIECAAAECBAgQIECAAAECBAgQIECAAAECBAgQIECAAAECBAgQIECAAAECBAgQIECAAAECBAgQIECAAAECBAgQIECAAAECBAgQ6JQC342I/6yb7LXXXouDDz64U4RdtzkZ1z9eHjPmV9bkqdhYEive+H2seOORWLnwyYwzjho1KsaOHRvjxo2LMWPGZDzPwK4j8Mwzz8T06dNr9tmzZ2ccfPz48TFhwoSYOHFi7LrrrhnPa8+Bc+fOjREjRqS3vCwirm3PHHoRIECAAAECBAgQIECAAAECBLYjgekRcVzael6JiE9vR2u0FAIECBAgQIAAAQIEOqdAsm6sZLLe2waJq6urY+rUqfG9730vUj/Xbvn5+fHtb387fvKTn0S3bt0650q3kuqH95bG83+tyjpzbk7E5acWxaghuU3OXbUhGVOKy2Lu0uz7bK14R/dPz9Weec48Jj/OGl3QpHtnHrBp06b4/ve/HzfeeGO9mIlEIq644oqYPHlyk/FTY9O2BgeaLGIAAQIECBAgQIAAAQIECOxwAm4ed7hTbsEECBAgQIAAAQIECBAgQIAAAQIECBAgQIAAAQIECBAgQIAAAQIECBAgQIAAAQIECBAgQIAAAQIECBAgQIAAAQIECBAgQIAAAQIECBAgQIAAAQIECBAgQIAAAQIECBAgQIAAAQIECBAgQIAAAQIECBAgQIAAAQIECBAgQIAAAQIECBAgsIMLvBARn6k1uPjii+P666/vdCRPzq2M/+/NqpjzTmWUVnwUr2JjSax44/ex4o0/xMqFT2WcuWfPnjF27NgYN25cjBo1Kg4//PCM5xrYeQReeumlmD17djz99NMxffr02LBhQ8bhxo8fHxMmTKjZ+/fvn/G8jhx4ySWXxA033FA3wosRMbIjM+lNgAABAgQIECBAgAABAgQIEOiiAqk/Jh6flv25iDi6i65HbAIECBAgQIAAAQIEupZAsm7cZLLe20ZXUl1dHT/+8Y/juuuui9LS0npjzj777JgyZUoMHjy4Syg88nJlTH2sLOusiUTE5acWxeeG5mY8d0NpxE/+tzRe+GtVxnO2NrCj+6fn6og8Pzi5ME4Yntdiy44osGbNmrjooovinnvuqdc+8X+QV1xxRUyePDmjWKnxaVuDAxkVMogAAQIECBAgQIAAAQIEdigBN4871Om2WAIECBAgQIAAAQIECBAgQIAAAQIECBAgQIAAAQIECBAgQIAAAQIECBAgQIAAAQIECBAgQIAAAQIECBAgQIAAAQIECBAgQIAAAQIECBAgQIAAAQIECBAgQIAAAQIECBAgQIAAAQIECBAgQIAAAQIECBAgQIAAAQIECBAgQIAAAQIECBDYwQWGRcQbdQ2WL18eAwYM6NQsryypiiGDcuK+P1fGb2aV12St2FgSK974fax44w+xcuFTWeUvLCyMI444IkaOHLll32+//bKqYXDbCrz99tvxwgsv1NvLysqyavr5z38+Jk6cGBMmTIj+/ftnNbczDP7ggw9i4MCB6VFSn+EFnSGfDAQIECBAgAABAgQIECBAgACBLiLweESclJZ1RkQc20Xyi0mAAAECBAgQIECAQNcXSNZdQjJZ7+02V/frX/86Lr744igv/+hZidrt6KOPjt/85jex7777dnqdSbdsjqUrq7POefmpRTH6wNys51VURfzk4dKY9WZV1nPrTujo/unhOyLPvv1z4tZzu7XIsSMmv/POO3H66afHSy+9VK99Tk5O3HnnnfGP//iPGcdKJBLpYxscyLiYgQQIECBAgAABAgQIECCwwwi4edxhTrWFEiBAgAABAgQIECBAgAABAgQIECBAgAABAgQIECBAgAABAgQIECBAgAABAgQIECBAgAABAgQIECBAgAABAgQIECBAgAABAgQIECBAgAABAgQIECBAgAABAgQIECBAgAABAgQIECBAgAABAgQIECBAgAABAgQIECBAgAABAgQIECBAgACB+GFEXF3rcMIJJ8STTz7ZpVhun1ERv51dXi9zdWVprP7rM7H6rzNi1aJnYsPf5ma9poEDB8bIkSPr7X379s26jgnZC5SUlMQLL7xQb//ggw+yLnTIIYfEuHHjYuzYsTWvRUVFWdfobBNOPPHEeOqpp+rGSn2Gf97ZcspDgAABAgQIECBAgAABAgQIEOikAo9GxPi0bM9FxNGdNK9YBAgQIECAAAECBAhsnwLJustKJuu9bXLFs2fPjjPPPDMWLVpUb+yAAQPid7/7XRx77LFN1uioAW9/UB3n//fmZrV/+NLusVO3RLPm/vntqvjRfaXNmls7qaP7p4fvqDx//JfuUZTfvPPQohPQzMl/+MMf4jvf+U4sXry4XoX99tsvbrjhhvjiF7+YVeVEosHauw5GVis1mAABAgQIECBAgAABAgRaU8DNY2tqqkWAAAECBAgQIECAAAECBAgQIECAAAECBAgQIECAAAECBAgQIECAAAECBAgQIECAAAECBAgQIECAAAECBAgQIECAAAECBAgQIECAAAECBAgQIECAAAECBAgQIECAAAECBAgQIECAAAECBAgQIECAAAECBAgQIECAAAECBAgQIECAAAECBDq3wJ8j4sjaiL/61a/iwgsv7NyJG0l365/K43fPVWw1d9na92L1ohk1+8Ylz8S6le81a42DBg2KAw88MIYNG1bvdfDgwc2qt6NPWrZsWSxYsCDmz59f7/Vvf/tbs2hS52Hs2LExbty4mtft8bzcdNNNcdFFF9X1+UtEHNUsMJMIECBAgAABAgQIECBAgAABAjuWwB8i4ktpS34xIkbuWAxWS4AAAQIECBAgQIBAJxBI1s2QTNZ7m1G8OXPmxLe//e149tln640fOHBgXHXVVXHOOedETk5ORrXac9CDz1fETdPKm9XyxrOKYtjuuc2ae++fK+K/pjevb23Dju6fvvCOynPT2d1i6KDOd22l+5SWlsZvfvObmDx5cixfvrzer4844oj4xS9+EUceueWRqYyvq0QikT62wYGMixlIgAABAgQIECBAgAABAjuMgJvHHeZUWygBAgQIECBAgAABAgQIECBAgAABAgQIECBAgAABAgQIECBAgAABAgQIECBAgAABAgQIECBAgAABAgQIECBAgAABAgQIECBAgAABAgQIECBAgAABAgQIECBAgAABAgQIECBAgAABAgQIECBAgAABAgQIECBAgAABAgQIECBAgAABAgQI7OACQyLizboG7733Xuy2225dkuWW6eVx358rMsq+4W9zY/WiGbFmybOxftmcKF27LKN5WxvUu3fvGDZsWBx44IFbXgcPHhx77LFH9OvXr0W1u/rkkpKSWLp0aSxbtiwWLFgQ8+fP3/K6Zs2aFi0v5Tty5MgYNWpUjB07Ng499NAW1esKk99///3Yfffd06MOjYiFXSG/jAQIECBAgAABAgQIECBAgACBDhJ4OCJOSev9WkQc0kF5tCVAgAABAgQIECBAYMcWSNZdfjJZ723GMqtXr46vfe1r8dhjjzWY8w//8A8xderUGDBgQMb12mPgC4uq4ge/K21Wq999q3vsunOiWXOnv1EZP324rFlzayd1dP/08B2VpyV9W3QCspicek7l0ksvjQcffLDBrGOPPTYeeOCB6Nu3bxYVPxmaSDS4Bpt3UTaru0kECBAgQIAAAQIECBAg0FUF3Dx21TMnNwECBAgQIECAAAECBAgQIECAAAECBAgQIECAAAECBAgQIECAAAECBAgQIECAAAECBAgQIECAAAECBAgQIECAAAECBAgQIECAAAECBAgQIECAAAECBAgQIECAAAECBAgQUbxsJgAAIABJREFUIECAAAECBAgQIECAAAECBAgQIECAAAECBAgQIECAAAECBAgQyE7gwoj4Ve2UcePGxbRp07Kr0MlG3zytPB54viLrVKVrlsb69+bEumUv1eybl8+J0k3rs67T2ITu3bvHHnvsEYMHD655bezn3r17t0qv9i6yZs2aWLZsWSxdurRmr/257rFNmza1Sqzcwp6x8+6Hx9jRR8Q/fOnIGDlyZOy5556tUrurFTn++OPj6aefrhv7ooi4qautQ14CBAgQIECAAAECBAgQIECAQDsJPBgRp6b1WhARw9qpvzYECBAgQIAAAQIECBBIF0jWPZBM1nubtdZ3v/vduP7666O6urre3EGDBsVll10W3/nOdyIvLy/rum0xYVNZxMTrN0ZlVXbV++6UE/d9u1t2k+qMfvuD6jj/vzdHRCIisvduvf7pS+hsebZN3FKHZp/ADCemnlG5+eab4+c//3mUlJTUm5WTk1Pzebj88ssj9SxPc7dEInXO6m0NDjS3tnkECBAgQIAAAQIECBAgsP0KuHncfs+tlREgQIAAAQIECBAgQIAAAQIECBAgQIAAAQIECBAgQIAAAQIECBAgQIAAAQIECBAgQIAAAQIECBAgQIAAAQIECBAgQIAAAQIECBAgQIAAAQIECBAgQIAAAQIECBAgQIAAAQIECBAgQIAAAQIECBAgQIAAAQIECBAgQIAAAQIECBAgQIAAgboCP42If609cPnll8cVV1zR5YVufLIsil+sbPY6vvLZ/DjvuIJ47bXX4oUXXtiyz5s3L8rLy5tdd1sT8/Pzo0+fPhntvXr1ioKCgkjNSb029XOqb0VFRU321N7Uz2vXro3Vq1dntKdqtcWWk1sQPQYcFDsPPjx22v2wmteeA4fHZV8oiPGH5rdFyy5VM/U5vfLKK+tmvvr/TvOPutQihCVAgAABAgQIECBAgAABAgQItI/AfRFxelqrRRGxX/u014UAAQIECBAgQIAAAQKNCiTrHk0m671tFtnUqVMj9dzH+vXr683Py8uLk046Ka699toYOnRos2q39qQfP1AWzy7M7rmOo4fkxVWnFTY7SllFMs66ZXOsWJeMSCQisjRv1f7pq+hsebahfPQBuXHV6UXNPg9tOfH555+Pa665JoqLi6O6urpeq759+8ZPf/rT+MY3vhGpz0RLtkTqfNXfGhxoSX1zCRAgQIAAAQIECBAgQGD7FHDzuH2eV6siQIAAAQIECBAgQIAAAQIECBAgQIAAAQIECBAgQIAAAQIECBAgQIAAAQIECBAgQIAAAQIECBAgQIAAAQIECBAgQIAAAQIECBAgQIAAAQIECBAgQIAAAQIECBAgQIAAAQIECBAgQIAAAQIECBAgQIAAAQIECBAgQIAAAQIECBAgQIAAAQLpAndFxJm1B2+99dY499xztwulXzxRHv/7UkXWa/nq0fnxjWMLtjpv4cKFMX/+/FiwYEG913Xr1mXdy4SIvMKdonv/A6PHrkOi+65Do8euQ2teu/fbvwHPD04ujBOG52GLiNtuuy3OO++8uhapz/IkOAQIECBAgAABAgQIECBAgAABAvUE/l9EfCXNZGlE7MmJAAECBAgQIECAAAECHSyQrNs/maz3ttnRXn311fjGN74RL730UoMaPXv2jCuvvDIuvvjiyM3NbXaP1pj49gfVcf5/b86q1C3f6Bb7D8jJak764IdfrIhfPlnerBod3T89dEfluf2b3WOvfolmGbbVpKqqqvjZz35Ws2/atKlBm2OOOSZuvvnmGD58eKtESCQarL9zgbTKKhUhQIAAAQIECBAgQIAAgdYWcPPY2qLqESBAgAABAgQIECBAgAABAgQIECBAgAABAgQIECBAgAABAgQIECBAgAABAgQIECBAgAABAgQIECBAgAABAgQIECBAgAABAgQIECBAgAABAgQIECBAgAABAgQIECBAgAABAgQIECBAgAABAgQIECBAgAABAgQIECBAgAABAgQIECBAgACBzikwLSLG1UZ77LHH4vOf/3znTNqMVFMfK49HXq7IeOY/HlMQk0bnZzy+7sB33303FixYEPPnz695feedd+KV+e/Gyg+WRWXZ+mbV3F4m7bzzzjF48ODYY489Yp999on+ewyNv6zYL9bnHxBFvffIaJn/NqEwjjsoL6OxO8Kg1Gf1C1/4Qt2lPh0Rx+8Ia7dGAgQIECBAgAABAgQIECBAgECGAr+NiK+mjf0gIgZmON8wAgQIECBAgAABAgQItKVAsm7xZLLe2xb13bx5c9x1111x5ZVXxvLlyxvUOvjgg+Oyyy6L0047Lbp3796iXi2Z/ODzFXHTtPKMSlx4fEH8/RHNe54jvcGU4rKYMb8yo761gzq6f3rYjspz2RcLY/whnefZjU2bNsU999wTN954Y7z66qsNzuluu+0WV1xxRXz961+Pbt26ZXXOtzU4kUik/7rBgVZrphABAgQIECBAgAABAgQIbDcCbh63m1NpIQQIECBAgAABAgQIECBAgAABAgQIECBAgAABAgQIECBAgAABAgQIECBAgAABAgQIECBAgAABAgQIECBAgAABAgQIECBAgAABAgQIECBAgAABAgQIECBAgAABAgQIECBAgAABAgQIECBAgAABAgQIECBAgAABAgQIECBAgAABAgQIECBAYJsCCyJiaO2I1157LQ4++ODtiuw//1gWj71amdGazjwmP84aXZDR2EwHpfr/4c8lUbp2WZStfe+j13XvR9naZVG69r2a17J1f4uq8o2ZluxU43r06BG777577LHHHjX74MGDG7z26dOnQeYlJcmYUlwai1dUZ7SeyRMLY8ywvIzG7giD5s6dGyNGjKi71Dcj4sAdYe3WSIAAAQIECBAgQIAAAQIECBDIQODuiPjHtHGrI2KXDOYaQoAAAQIECBAgQIAAgfYQSNZtkkzWe9sq/V966aW49NJLY9asWZFev6ioKE466aT41re+FZ/73OeisLCwVXpmW2TZquq4fUZFzJjf+HMdqecEzhmTH4N3ycm29DbHP/pKZVz7aFmTNTu6f3rAjsqzU1Eirjq9KA7eo3XPQ5MnYCsDSktLY+bMmXH11VfHc889F+Xl5Q1GfuELX4grrrgiRo4c2dw2W52XSCTSf9fgQKs3VZAAAQIECBAgQIAAAQIEuryAm8cufwotgAABAgQIECBAgAABAgQIECBAgAABAgQIECBAgAABAgQIECBAgAABAgQIECBAgAABAgQIECBAgAABAgQIECBAgAABAgQIECBAgAABAgQIECBAgAABAgQIECBAgAABAgQIECBAgAABAgQIECBAgAABAgQIECBAgAABAgQIECBAgAABAgQIZCSwISJ61I5cuXJl7LLLLhlN7EqDrnmkLJ54rTKjyGcekx9njS7IaGymgzLpX11ZFpWb10TF5jVRWbomKjevji99akMM6LYuVq9eXW9ft25dVFRURHl5ec1e+/PWjqVy5ufnR15+QVRU50UypyBycgsikZv38Wv+J685+ZFbtHPkd+sdeUW94zMH9o3jDu0Xffr0aXQvLCzMlKHBuCUlyZhSXBqLV1RnVGPyxMIYMywvo7Hb+6BVq1ZF37596y5zY0T03N7XbX0ECBAgQIAAAQIECBAgQIAAgQwE7oiISWnj/O0kAzhDCBAgQIAAAQIECBBoV4Fk3W7JZL23rRakuro6brzxxvjRj34UGzakHhFpuI0fPz4uv/zyOPLII1utb7aFZr1ZFX/9oCqWrPzIYa++idhvQG4cMzQ321IZj5//XnU8MbciFn2YjLeWV0dBbjIK8hPRozARRx+QGwft3n79F31YHb26RezVLyf23jW158bfVnecR3qeL3+2oCZfZ9hmzJgRV155ZfzpT39qNE6vXr3iqquuim9/+9ttFjeRSKTXbnCgzZorTIAAAQIECBAgQIAAAQJdVsDNY5c9dYITIECAAAECBAgQIECAAAECBAgQIECAAAECBAgQIECAAAECBAgQIECAAAECBAgQIECAAAECBAgQIECAAAECBAgQIECAAAECBAgQIECAAAECBAgQIECAAAECBAgQIECAAAECBAgQIECAAAECBAgQIECAAAECBAgQIECAAAECBAgQIECAAIGsBDZERI/aGStXroxddtklqwJdZfDP/1AWT82tzCjumcfkx1mjCzIam+mgbPpHMiI+/m/TkycWxphheZm2aXLckpJkTCkujcUl1VHTJ4OtLTxq227Js6I6gyQRre2RUdNOOGjVqlXRt2/fusk2RkTPThhVJAIECBAgQIAAAQIECBAgQIBAewrcFhHfSGtYHhGF7RlCLwIECBAgQIAAAQIECGQgUO8b+2Qywy/wMyjc2JDy8vKYMmVK3HTTTbF69eoGQwoKCmLs2LFxwQUXxMknn9zMLqYRaBuBsrKyePLJJ+Pmm2+Oxx57rNEmvXv3jvPOOy8uvPDC2HvvvdsmyMdVE4mPH+r5pEuDA20aQHECBAgQIECAAAECBAgQ6JICbh675GkTmgABAgQIECBAgAABAgQIECBAgAABAgQIECBAgAABAgQIECBAgAABAgQIECBAgAABAgQIECBAgAABAgQIECBAgAABAgQIECBAgAABAgQIECBAgAABAgQIECBAgAABAgQIECBAgAABAgQIECBAgAABAgQIECBAgAABAgQIECBAgAABAgQIZC2wICKG1s567bXX4uCDD866SFeZ8NOHS2P6G1UZxT3zmPw4a3RBRmMbGzRjfmWMGZZX71fZ9I9kRHz8H6cnTyxsUKupYI31r52zpCQZU4pLY/GHVRGJzP6tdVt4NMizorqpZdX8vjkeGRXuQoPmzp0bI0aMqJv4zYg4sAstQVQCBAgQIECAAAECBAgQIECAQGsL3BIR32ykaGZ/AGvtNOoRIECAAAECBAgQIEBg2wKppwK2bMlkvbdtZjdt2rS44YYb4qmnnoqysrIGfXr27Bljx46NSZMmxXHHHRe9e/dusywKE2hKIHWNvvjii/Gzn/0sZsyYERs2bGgwJTc3N0aOHBnXXHNNjBo1KnJycpoq2+LfJxo+a+NvDy1WVYAAAQIECBAgQIAAAQLbv4Cbx+3/HFshAQIECBAgQIAAAQIECBAgQIAAAQIECBAgQIAAAQIECBAgQIAAAQIECBAgQIAAAQIECBAgQIAAAQIECBAgQIAAAQIECBAgQIAAAQIECBAgQIAAAQIECBAgQIAAAQIECBAgQIAAAQIECBAgQIAAAQIECBAgQIAAAQIECBAgQIAAAQIECBBICUyLiHG1FI8++miMHz++y8rcNbM8yqsizjuuYKtruKq4LJ6ZX5nRGs88Jj/OGr31WulFavsftFtOTH6wLH5wcmGcMDyv3rBs+kcyIj7+r9OTJxbGmGH1a21tEbPfrKzpf8yQ3BjcN6dRjyUlyZhSXBqLV1RnZJEalK1HbeHaPI151I7JNk82HhkvsAsNfOyxx+ILX/hC3cRPR8TxXWgJohIgQIAAAQIECBAgQIAAAQIEWlPgpoi4oJGCqT+oVbVmI7UIECBAgAABAgQIECDQSgKpJwK2bMlkvbet1GLrZVLfOf/4xz+Ol156aauDhg0bFpdddll89atfjaKiojbPpAGBWoHS0tK4++6745e//GXMmzdvqzCHHnpoXH311e3+rFMi8fHDPJ8ka3DA2SRAgAABAgQIECBAgAABAukCbh5dEwQIECBAgAABAgQIECBAgAABAgQIECBAgAABAgQIECBAgAABAgQIECBAgAABAgQIECBAgAABAgQIECBAgAABAgQIECBAgAABAgQIECBAgAABAgQIECBAgAABAgQIECBAgAABAgQIECBAgAABAgQIECBAgAABAgQIECBAgAABAgQIECBAYMcQuDMizqpd6q233hrnnntul1z5XTPL4+5ZFTXZv/TpvLh0fGGj66hORlxVXBYzF1RmtM4zj8mPs0YXNDm2bv9EIiKZ/GhKKkcqT+2Wbf9I1fn4P09PnlgYY4Z9UquxUH/5a1VMvr80Kqs+mbc1jyUlybiyuDSWrKhucn21AzL1qB2/Jc/HLdI96jZO5ZlSXBqLM8yTiUfGC+tiA2+77bY477zz6qa+u+5nuYstR1wCBAgQIECAAAECBAgQIECAQEsEfhkR32qkQPeI2NySwuYSIECAAAECBAgQIECgDQU+fqrgow7J2ocM2rBheunNmzfH73//+7j22mvjhRde2GrnoqKiOOecc+LCCy+MT33qU+2YUKsdSSD1GZg7d27cfffd8eCDD8bixYsbXX4ikYgjjzwyLr744jjjjDMiJyen3ZlSGdK2BgfaPZSGBAgQIECAAAECBAgQINDpBdw8dvpTJCABAgQIECBAgAABAgQIECBAgAABAgQIECBAgAABAgQIECBAgAABAgQIECBAgAABAgQIECBAgAABAgQIECBAgAABAgQIECBAgAABAgQIECBAgAABAgQIECBAgAABAgQIECBAgAABAgQIECBAgAABAgQIECBAgAABAgQIECBAgAABAgQIEGgVgZ9GxL/WVrr88svjiiuuaJXC7Vnkrpnlcfesinotjz0oL350SmHkNPJfmyurI658qDSeXViVUcwzj8mPs0YXbHVsY/1Tg5MRkWr/rRMLYuJn8rfMz7b/lkIRMXliYYwZltdolpfeqYrJD5RGafnHjeuM2prHkpJkXFlcGotXVNdkzWRryqO2xpY89U9NA4+6PVN5pnycJ5Ms2/LIZH5XHZP6nF555ZV1418dET/qquuRmwABAgQIECBAgAABAgQIECDQTIEbIuI7jcztFRHrmlnTNAIECBAgQIAAAQIECLSHQOqRgi1bMlnvbXv039Lj/fffj9tuuy1++ctfxsqVK2NrWfbaa6+YMGFCnHnmmTF8+PAoKNj6cxTtugDNurRAaWlpvPTSS3H//ffHAw88EO+9916j60kkEjF06NC45JJLYuLEidG/f/8OW3cqS9qW6SM3HZZZYwIECBAgQIAAAQIECBDoeAE3jx1/DiQgQIAAAQIECBAgQIAAAQIECBAgQIAAAQIECBAgQIAAAQIECBAgQIAAAQIECBAgQIAAAQIECBAgQIAAAQIECBAgQIAAAQIECBAgQIAAAQIECBAgQIAAAQIECBAgQIAAAQIECBAgQIAAAQIECBAgQIAAAQIECBAgQIAAAQIECBAgQIAAAQLtIXBBRNxU22jcuHExbdq09ujbaj3umlked8+qaLTeyH1z48cTi6JHYcNfl1dGXPlQafz57aqMspx5TH6cNbqgwdht9f9ocOrfRifj/LEFccZR+VvmZ9s/kh+XiojJEwtjzLC8ellefbcqJt9fGhtKPxmXHnZrHktKkjUWS0qqM7JIDdqaR22BLXnKGi+Z7lF3VCrPlOLSWLwiszyNeWS8kC468Pjjj4+nn366bvoLI+LmLrocsQkQIECAAAECBAgQIECAAAECzRG4LiIubWTirhFR0pyC5hAgQIAAAQIECBAgQKAdBVJPAWzZksl6b9sxxietKisr4957741rr702Xn755a1mSCQScdRRR8X5558fp5xySvTu3btD8mratQVKSkqiuLg47r777pg1a9Y2F3PYYYfF9773vTjttNMiNze3wxee+gykbQ0OdHhIAQgQIECAAAECBAgQIECg0wm4eex0p0QgAgQIECBAgAABAgQIECBAgAABAgQIECBAgAABAgQIECBAgAABAgQIECBAgAABAgQIECBAgAABAgQIECBAgAABAgQIECBAgAABAgQIECBAgAABAgQIECBAgAABAgQIECBAgAABAgQIECBAgAABAgQIECBAgAABAgQIECBAgAABAgQIECDQJgJDIuLNupXff//9GDRoUJs0a2nRu2aWx9JVyXhreVUsW5XMqNyw3XNi8sSi6L9zw3/fvLk8GVOKy+L5v1ZlVOuQPXJil51ysupfmzLV/RvHFsRXj87f0ivb/pEq9vEydu+TiPdWJWOnbomoqEpGaUVGS4iteSwpScYVD22Od//vNeMtGTFkUE7sNyAnDtwtN7706byaqa8vq4rJD5bFmo3brpXuUbdvKs+U4tJYvKI6ozg1HquTMWRgwzwZFehCg1Kf0d133z098dCIWNiFliEqAQIECBAgQIAAAQIECBAgQKAlAv8REZc1UiD1R5P3W1LYXAIECBAgQIAAAQIECLSTQL0v1JPJLL6rb+OAmzdvjr/85S9x2223xR//+MdYs2bNVjv27ds3Ro0aFaeffnocf/zxMXDgwDZOp3xXFli2bFk89dRT8fDDD8fs2bNj5cqVW11Or1694ktf+lKcddZZMXbs2MjNze00S08kGjyD1PChpE6TVhACBAgQIECAAAECBAgQ6CwCbh47y5mQgwABAgQIECBAgAABAgQIECBAgAABAgQIECBAgAABAgQIECBAgAABAgQIECBAgAABAgQIECBAgAABAgQIECBAgAABAgQIECBAgAABAgQIECBAgAABAgQIECBAgAABAgQIECBAgAABAgQIECBAgAABAgQIECBAgAABAgQIECBAgAABAgQItL3AnyPiyNo2N910U1xwwQVt3zWLDu+urI7JD5TF0pXVWcz6ZOjeu+bE5IlFsVe/hv/CeWNZxJTi0nhxUVWzamc+KVHTf/LEwkjlqd2y7p+MiBb+J+qteSwpScYVD5XFuyurIlJ9Mtnq5BkyMCfOHF0Q1z9WFiXrmy6wV7/UeanvUbdlKk/q3Cxe0bzznspz5WlF0X/nFoJl4tCOY1Kf0Ysuuqhux79ExFHtGEErAgQIECBAgAABAgQIECBAgEBHCvw8Ir7fSIB9ImJxRwbTmwABAgQIECBAgAABAlkI1PtSPZls+jv2LGq32tDp06fHXXfdFX/84x9j5cqVW61bWFgYhx56aJxyyikxYcKE2G233WLnnXeORGL7+r6+1WB3kELV1dWxbt26mD9/fjz88MMxbdq0mDNnzjZXv8suu8SJJ55Y8+zSEUccEUVFRZ1Oq5Hr2oXe6c6SQAQIECBAgAABAgQIEOh8Am4eO985kYgAAQIECBAgQIAAAQIECBAgQIAAAQIECBAgQIAAAQIECBAgQIAAAQIECBAgQIAAAQIECBAgQIAAAQIECBAgQIAAAQIECBAgQIAAAQIECBAgQIAAAQIECBAgQIAAAQIECBAgQIAAAQIECBAgQIAAAQIECBAgQIAAAQIECBAgQIAAAQIECLSVwA8j4ura4ieeeGI88cQTbdUr67or1iXjKzduynpe7YShg3Ji8qlFMbDX1v9987rNyZjyUFm8vKSq2X2amrhn35yYPLEw9umf02Boe/TP1GNJSTKueKg03l1RHZHpf7xOxkdja15rf9i2yLY86s5M5ZlSXBqLU3mauf3+uz2iR2EzJ3fCaanP6FNPPVU3Weoz/PNOGFUkAgQIECBAgAABAgQIECBAgEBrC/w0Iv61kaJDIuKt1m6mHgECBAgQIECAAAECBNpQIPUN+5Ytmaz3tg3bNq/0kiVL4vrrr4+77rorVq9e3WSRffbZJ04++eQ444wz4vDDD4/Cwu3oS/smV29AeXl5PP/883HffffFQw89FO+9916TKL17946zzz47Lrnkkthzzz2bHN+RAxI1z8bU2zJ9wqYjY+tNgAABAgQIECBAgAABAh0s4Oaxg0+A9gQIECBAgAABAgQIECBAgAABAgQIECBAgAABAgQIECBAgAABAgQIECBAgAABAgQIECBAgAABAgQIECBAgAABAgQIECBAgAABAgQIECBAgAABAgQIECBAgAABAgQIECBAgAABAgQIECBAgAABAgQIECBAgAABAgQIECBAgAABAgQIECBAoB0FhkXEG3X7LV++PAYMGNCOERpvVVaRjEt+UxoLl1c3K8she+XGjycURp8eTf/r5jWbkjHlobJ49d2qOr2SEdH03KbCDd4lJyafWhj79c/Z6tDG+6cPb1meTD2WlCTjiodK492SLNxromWWLxOPuitP5ZlSXBqLV2SRp06Bz4/Ii3/5UmFTp6lL/P6DDz6IgQMHpmdNfYYXdIkFCEmAAAECBAgQIECAAAECBAgQaL7AlIj4cSPTh0fE680vayYBAgQIECBAgAABAgQ6RCD1BfuWLZms97ZDAmXSdO3atfHII4/Egw8+GLNnz44PP/xwm9Nyc3Nj9913jyOOOCJOPPHEGDVqVBx00EGZtDKmCwmUlZXFwoULY9asWTFt2rR48cUX4/3334/KysptriL1/MPo0aPjtNNOi+OOOy769evXJVadSDR4lqjlDxd1iZULSYAAAQIECBAgQIAAAQItEXDz2BI9cwkQIECAAAECBAgQIECAAAECBAgQIECAAAECBAgQIECAAAECBAgQIECAAAECBAgQIECAAAECBAgQIECAAAECBAgQIECAAAECBAgQIECAAAECBAgQIECAAAECBAgQIECAAAECBAgQIECAAAECBAgQIECAAAECBAgQIECAAAECBAgQIECAQNcTeCEiPlMb++KLL47rr7++w1dxy/TyuO/PFc3KceR+ufFvEwqje2Hm/7Z51YZkTCkui7lLqz7qmZqabFb7LZN275MTk08tjP0H5DRZqEH/9BktyJOtx5KSZFz+YGksW1ndUoJ6q8jGo+7EVJ4pxaWxeEV1k46NDZhyWmGMGpLXrLmdadIll1wSN9xwQ91IL0bEyM6UURYCBAgQIECAAAECBAgQIECAQBsIXP5/Na9opO5hEfFyG/RTkgABAgQIECBAgAABAm0tUO9phGSyhQ8ntHXatPobNmyIl19+OWbOnBmPP/54vPDCC1FWVrbNFPn5+bHffvvFkUceGaNHj46jjz469txzz+jWrVskEpk/29HOS9WuEYHq6urYuHFjLF26NP7yl7/Eo48+Gq+88kq8/fbbTXqlzveQIUMLh+lcAAAgAElEQVTi5JNPji9+8YsxYsSImmugK22NXK8u4K50AmUlQIAAAQIECBAgQIBABwm4eewgeG0JECBAgAABAgQIECBAgAABAgQIECBAgAABAgQIECBAgAABAgQIECBAgAABAgQIECBAgAABAgQIECBAgAABAgQIECBAgAABAgQIECBAgAABAgQIECBAgAABAgQIECBAgAABAgQIECBAgAABAgQIECBAgAABAgQIECBAgAABAgQIECBAgEAHCXw3Iv6zbu/XXnstDj744A6K81Hb7/+uNF5cVJV1hs8NzY1/m1AYebnZ/8vmD9clY0pxacx/rzoiNT2ZdftIJpM1Uwf1yYnJpxbFkIE5GRep1z99VjPzNNdjSUkyJj9QGktXVdesp6XboN6JrD3q9kzlSZ2bxSuqs47yjWML4qtH52c9rzNNmDt3bowYMSI9Uuqze11nyikLAQIECBAgQIAAAQIECBAgQKCVBc6PiF83UvPIiHi+lXspR4AAAQIECBAgQIAAgfYSqPc0Quo5g668zZ49O+6888647777Yt26dRktJScnJw455JA48cQTa/bPfvaz0a1bt4zmGtQxAqtWrYrnn38+nnjiiZg+fXrMmzcvqqsze4ZjwIAB8fd///dx7rnnxqc//emOWUArdU0kGjxF0xqP1bRSOmUIECBAgAABAgQIECBAoLMKuHnsrGdGLgIECBAgQIAAAQIECBAgQIAAAQIECBAgQIAAAQIECBAgQIAAAQIECBAgQIAAAQIECBAgQIAAAQIECBAgQIAAAQIECBAgQIAAAQIECBAgQIAAAQIECBAgQIAAAQIECBAgQIAAAQIECBAgQIAAAQIECBAgQIAAAQIECBAgQIAAAQIECBAg0HYC8yPiwNryZ5xxRtx7771t1y2DyqfdsClWb0xmMLL+kBMOzosf/F1h1vNqJyxfm4wpxWXx5vtVzauRiBi4cyImn1oUQwflZF2jxf3TOrbE4ys3booV65IRiUREMvtzURtlYK/me9RdzpY8WaqeMDwvfnBy86+JLNu1yfDUZ/L++++vWzv1mT2oTZopSoAAAQIECBAgQIAAAQIECBDoHAKnRMTDjUT5XETM6hwRpSBAgAABAgQIECBAgECzBOp9AZ9swffxzereRpNWrlwZL774YjzzzDMxe/bseP3112PVqlVNdsvLy4t+/frF8OHD49BDD43DDz88RowYEQcd5CvxJvHaaEB1dXW88cYb8fLLL8ecOXPi+eefj3nz5sXGjRujqqrp52l69+5dcz7HjBkTJ5xwQowcOTK6d+/eRmnbt2wi9QxN/a3BgfZNpBsBAgQIECBAgAABAgQIdAUBN49d4SzJSIAAAQIECBAgQIAAAQIECBAgQIAAAQIECBAgQIAAAQIECBAgQIAAAQIECBAgQIAAAQIECBAgQIAAAQIECBAgQIAAAQIECBAgQIAAAQIECBAgQIAAAQIECBAgQIAAAQIECBAgQIAAAQIECBAgQIAAAQIECBAgQIAAAQIECBAgQIAAAQIEWlfgqxHx27oln3jiiTjxxBNbt0sW1c745eZYub46ixkfDR17UF78aEJh1vPqTnhvdXWc/V+lUVWVzLpOUV4i/vPrRTFst5ys59ZOSPWf8lBZvP1BnfUnEhHJ7PO0xGPi1E2xbnP2PesuvP/OiZh8ass8aus1N89nD8iLn5zesmui2SezFSY++eSTcdJJJ6VX+lpE3NMK5ZUgQIAAAQIECBAgQIAAAQIECHRGgSMj4s+NBBsfEY93xsAyESBAgAABAgQIECBAIAuBel/EJ5vxLEAWvTpk6AcffBCvvfZaTJs2LWbNmhVvvPFGrFu3Lqqrm34OpGfPnrHXXnvFwQcfHCNHjozDDz88Bg0aFL17947u3btHt27dIjc3t0PWtb01TZ2PsrKy2LBhQ2zatCneeeedePbZZ+PVV1+N119/veZ96nhTWyKRiD59+sSBBx4YY8aMidGjR8chhxxSc962ty211rStwYHtbc3WQ4AAAQIECBAgQIAAAQItF3Dz2HJDFQgQIECAAAECBAgQIECAAAECBAgQIECAAAECBAgQIECAAAECBAgQIECAAAECBAgQIECAAAECBAgQIECAAAECBAgQIECAAAECBAgQIECAAAECBAgQIECAAAECBAgQIECAAAECBAgQIECAAAECBAgQIECAAAECBAgQIECAAAECBAgQIECAQFcUeDoixtYG/9znPhczZ87ssHX82/1l8dxblVn3P++4gvjKZ/Oznpc+4bu/LY1XllRlXefkw/Li4s8XZj0vfcLSldXx7btKY31p8uNfpf4Fde3PmZdvicc1j5TFE69lfw5q0+26UyImn1oYB+2em3ngbYxsbp4zj8mPs0YXtEqGjiiS+izOmjWrbuvpETGuI7LoSYAAAQIECBAgQIAAAQIECBBoB4G9ImJxI33OjIjftEN/LQgQIECAAAECBAgQINDWAvW+/E8ms38WoK0Dtnb99957L6ZNmxb3339//OlPf4pNmzZl1SI3Nzf69esXw4cPj8985jNx2GGHxYEHHhj77rtv9OzZM6taO/rgjRs3xqJFi+KVV16JuXPnxpw5c+L111+PkpKSqKzM7hmRXr16xejRo2PChAkxfvz4GDRo0HbPm0iknt+ptzU4sN0jWCABAgQIECBAgAABAgQIZC3g5jFrMhMIECBAgAABAgQIECBAgAABAgQIECBAgAABAgQIECBAgAABAgQIECBAgAABAgQIECBAgAABAgQIECBAgAABAgQIECBAgAABAgQIECBAgAABAgQIECBAgAABAgQIECBAgAABAgQIECBAgAABAgQIECBAgAABAgQIECBAgAABAgQIECBAgMB2IXBcREyvu5KLL744rr/++g5Z3K1/Ko/fPVeRde+rTi+Kow/IzXpe+oSO7p/K8z+zK+OOGWU10RKJiGQy+2W1xOOxVyvjP//4Uf+PttS/wc4sRN+eiZh8amEMH9zyc1HbvWGezDz+bUJhHHdQXmaDO9moSy65JG644Yb0VGMj4k+dLKo4BAgQIECAAAECBAgQIECAAIHWECiMiNJGCl0WEde2RgM1CBAgQIAAAQIECBAg0AkE6n3xnmzOwwCdYBHNiVBVVRVr166Nl19+OZ5//vl4/fXXY/78+TFv3rwoLy/PqGQikYi8vLwoKiqK7t27xy677BL77LNP7L///rHHHntE7969Y9CgQbHrrrtGr169Yr/99qsZvyNs69evj2XLlkVJSUnNvnr16pp9yZIlsXDhwnj77bdjw4YNsWnTpigrK4uKiorI9Prr169f7L333jFs2LD41Kc+FSeccEKNec+ePSMnJ2dH4K1ZY+r6S9saHNhhMCyUAAECBAgQIECAAAECBDIWcPOYMZWBBAgQIECAAAECBAgQIECAAAECBAgQIECAAAECBAgQIECAAAECBAgQIECAAAECBAgQIECAAAECBAgQIECAAAECBAgQIECAAAECBAgQIECAAAECBAgQIECAAAECBAgQIECAAAECBAgQIECAAAECBAgQIECAAAECBAgQIECAAAECBAgQIEBguxP4n4j4Wt1V/frXv47zzz+/3Re6Yn0yzv/vzbF2UzLj3ofvkxvX/ENRxuO3NfDlJdXx/f+3OaqqMy/Xmv2XlCTjiodK492SLAKkRW1png2lyTj/9s2xfE3qHKT+BXZm56JP90Rc/veFcfAeuZnjZTCyfp4MJkTEwN6JuOWcbtGzqOv9C+9bbrkl/umf/il9ob+NiK9ntnqjCBAgQIAAAQIECBAgQIAAAQJdTqA8IvLTUv97RPygy61EYAIECBAgQIAAAQIECGxdoN6X78lkZt/Fb4+gmzdvjqVLl8aCBQti3rx58cILL8Rbb70VJSUlsW7duigrK4vq6uyfm+jWrVsccMAB0atXr+jbt2/069cvdtlll5o99fOAAQNqfu7Ro0fk5+fX7Hl5eVtec3Nza97X7jk5OZHaU+PaaistLa1Za1VVVc1eWVm55TX1c0VFRc2x8vLyGpeU0XvvvRerVq2KlStX1rymjq1YsSKWL18eixYtiuZcW6l1FhQURM+ePWvsDjnkkDjssMNi+PDhMWTIkNh///0jkeh6z2C01nlrZO07LkZroapDgAABAgQIECBAgACBHUDAzeMOcJItkQABAgQIECBAgAABAgQIECBAgAABAgQIECBAgAABAgQIECBAgAABAgQIECBAgAABAgQIECBAgAABAgQIECBAgAABAgQIECBAgAABAgQIECBAgAABAgQIECBAgAABAgQIECBAgAABAgQIECBAgAABAgQIECBAgAABAgQIECBAgAABAgQIbEWgd0Q8FxEH1v39jBkzYvTo0e2ONmN+ZUwpLsu47x++2yO6F2Y8fKsDl5QkY0pxaSxeUZ1VsY7unx62NfLMXlgZkx8oj4hkRhY9ihJx1WmFccieuRmNz3bQR3kyvyamnFYYo4bkZdumw8fPnDkzxowZk55jQUQcFRFrOzygAAQIECBAgAABAgQIECBAgACB1hd4NyL2SCt7e0R8o/VbqUiAAAECBAgQIECAAIEOFaj3BXwymdn38R2auJ2br1mzJl555ZVIfXee2lM/r1y5ss1S5ObmRkFBQXTr1i169OgRO+20U/Tq1SsGDBgQAwcOjF122SV69uxZ8/u6e1FRUc371GthYeGW11StqqqqKC8vj9LS0igrK6t5Te2bN2/e8pr6ObVv2rQp1q5dG6tWrarZV69eXfN+3bp1sXHjxprfp2qkarbV9bLrrrvGoYceWvN8UGofMWJE9O6deozIVlcgkUikgzQ4QIwAAQIECBAgQIAAAQIECLh5dA0QIECAAAECBAgQIECAAAECBAgQIECAAAECBAgQIECAAAECBAgQIECAAAECBAgQIECAAAECBAgQIECAAAECBAgQIECAAAECBAgQIECAAAECBAgQIECAAAECBAgQIECAAAECBAgQIECAAAECBAgQIECAAAECBAgQIECAAAECBAgQIECAAAECdQWOiojn6h7Yd99947nnnov+/fu3u9TT8yrj6t+XbbNvv50S8bMvF8W+/XNanG9JSTKmFJfG4hXVGdfq6P7pQVs7z/d/tzlWrEs26dG9MBFXnVYYh+6V2+TYlgyYMb8yphRv+5pI1Z88sTDGDMtrSasOmfvhhx/GUUcdFe+88056/89GxJ87JJSmBAgQIECAAAECBAgQIECAAIG2FXg+IkamtXgkIv6ubduqToAAAQIECBAgQIAAgQ4RqPcFfDLZ9PfxHZKykzQtLy+P9evXR+q79LfeeiveeOONmD9/fs3Pqe/Vly9f3uZJE4lE5OfnR05OTuTl5dW8pvbU8dqf09+nzmt1dXXUvqZ+rn1fVVUVlZWVW97Xjkkda+ute/fuMXz48Nh///1jxIgRNfvQoUOjT58+0aNHj5p1ptZla1ygERtYLhYCBAgQIECAAAECBAgQaFLAzWOTRAYQIECAAAECBAgQIECAAAECBAgQIECAAAECBAgQIECAAAECBAgQIECAAAECBAgQIECAAAECBAgQIECAAAECBAgQIECAAAECBAgQIECAAAECBAgQIECAAAECBAgQIECAAAECBAgQIECAAAECBAgQIECAAAECBAgQIECAAAECBAgQIECAAIHtXuDsiLi97irHjx8fxcXFUVhY2O6L/2Btddw8rSLmLauK1RuTW/rvvksijhmSF98cW9AqmZaUJGNKcWksXlGdVi/Vs+G/gO63UyLGfarx/nfNLI+qZMQ5YzLPtvX+6ctrPE9dj+b0T++SeZ6InbolYvLEwjhs79xGz0Vr5KlbuKwy4vZnyuPZt6ri/dWfnK/d+uTE0QfkxjnHFkRhXqtcFu1apKysLCZMmBCPP/54et9zIuKOdg2jGQECBAgQIECAAAECBAgQIECgfQR+HxF/l9bqLxFxVPu014UAAQIECBAgQIAAAQLtLvDJgw8RkUzWe9vuYbpqw8WLF8ebb74ZCxYsqNkXLlwYy5cvj82bN0d5eXnNXlFREanv4SsrK6Oqqiqqq9OfB+mqq6+fOycnJ3JzcyM/Pz8KCv5/9u48zuqC3hv4Z2AW3BLcwoRMFBWk3G3RNMUsrYzpKbVFhBS9paUgpaXSDfWmuUBXrURN1NvNpYRu63XrarbcyC1RETcQzBQS1NSZYZjzPIPP2MwwOGeGgZkz8z6v1xHPOd/1/Zvzxznzm9evctW/jffGc3wGDBiQIUOGZNiwYRk+fHhGjRqVHXbYIdtss82q19w6JlBWttr5Q6ufUNSxkqIJECBAgAABAgQIECBAoA8I+PDYBw6yFQkQIECAAAECBAgQIECAAAECBAgQIECAAAECBAgQIECAAAECBAgQIECAAAECBAgQIECAAAECBAgQIECAAAECBAgQIECAAAECBAgQIECAAAECBAgQIECAAAECBAgQIECAAAECBAgQIECAAAECBAgQIECAAAECBAgQIECAAAECBAgQIECAQBEC307yleZxH/jABzJr1qwMHDiwiPR1E/K3Fxuy/JVk6OZl2aiq6y7LvHBpIVNn1WTBkoZ2Bi9kg8p++drhldl3x/I2Y6+5qy7X3r1i1Wuf3KciXzi4sl2M4vtn1d6f27cih7yrPDUrCqt5dKZ/6wE7Ms/GA8oypboqe27Xv8s82gVrFrD81cKq4/aOLftl4IZd9zPRkRm6Inb58uUZM2ZM7rzzztblLkjy1a7ooQYBAgQIECBAgAABAgQIECBAoIcJzEgyodVMTybZvofNaRwCBAgQIECAAAECBAh0pUChebFCocXDruzTJ2vV1dXl5ZdfzgsvvJDnn38+zz77bJ555plV9yeeeCJPP/10lixZksbf0b/yyiupr68vKafy8vJsuOGGq87d2WqrrTJs2LC8/e1vz5AhQ/K2t70tW2+99arnN9tss2yyySapqqoqqf16+rBlZaudl1K6J6r0dGzzESBAgAABAgQIECBAoBcJ+PDYiw6mVQgQIECAAAECBAgQIECAAAECBAgQIECAAAECBAgQIECAAAECBAgQIECAAAECBAgQIECAAAECBAgQIECAAAECBAgQIECAAAECBAgQIECAAAECBAgQIECAAAECBAgQIECAAAECBAgQIECAAAECBAgQIECAAAECBAgQIECAAAECBAgQIECAwFoK/CzJR5vXePe7353Zs2dn8ODBa1m656QvXFrI1Fk1WbCkod2hNqwqy5Tqquw9rH+bsdfcVZdr717R4rXD9yjPyR+uWmPt7u7ferCeNk+7B6UXBDz77LMZM2ZM/vSnP7XepvE9eHgvWNEKBAgQIECAAAECBAgQIECAAIHWAlOTnNXqyX8k2QQVAQIECBAgQIAAAQIEerlAofl+hUKLh7189e5Zr6GhIY332traVfe6uro37o2Pa2pq8vLLL2fx4sVZsmRJXnjhhTfuy5Yty/Lly9N4nF577bUsWLAgK1a0PC9kbbYqLy/PkCFDsvnmm2fjjTfOoEGDstlmm61232qrrVa9XlVVlcrKyjfuG2ywQRprVFRUrM0YcosUKCsrax252hNFlhJGgAABAgQIECBAgAABAn1IwIfHPnSwrUqAAAECBAgQIECAAAECBAgQIECAAAECBAgQIECAAAECBAgQIECAAAECBAgQIECAAAECBAgQIECAAAECBAgQIECAAAECBAgQIECAAAECBAgQIECAAAECBAgQIECAAAECBAgQIECAAAECBAgQIECAAAECBAgQIECAAAECBAgQIECAAAECBNoR2CjJ7CQHN49717veldmzZ2e77bYrecCFSwuZOqsmC5Y0tLvLBpVlmVJdmX22L28z9pq76nLt3SvafO3Du1bkKx+pXO217u7feqCeNk+7B6UXBDz55JMZM2ZMHnzwwdbb3JZkTJJXesGaViBAgAABAgQIECBAgAABAgQINBf4YpLL2iApw0SAAAECBAgQIECAAIE+IFBovmOh0OJhH1i/tFasr6/Po48+mpdeeikNDe2fW9KZ7fr3758NNtggm2++eYYMGdKZEnLWk0BZ2WpfXfguYz3Za0OAAAECBAgQIECAAIFSFvDhsZSPntkJECBAgAABAgQIECBAgAABAgQIECBAgAABAgQIECBAgAABAgQIECBAgAABAgQIECBAgAABAgQIECBAgAABAgQIECBAgAABAgQIECBAgAABAgQIECBAgAABAgQIECBAgAABAgQIECBAgAABAgQIECBAgAABAgQIECBAgAABAgQIECBAgEDXC/RLMjvJx5qXHj58eGbPnp2RI0d2fcd1WPHFVwtZ9EJDFiwp5O8vN+SuR1dmwZKGdjtWVSRTqqvynh3K24y95q66XHv3ijetc+DI/jlwRHlWFgp56bWybun/0d0rMnhgWQZv2nhYk+72aD1PuweilwU89NBDqa6uzmOPPdZ6s58lGZOk/R/OXmZiHQIECBAgQIAAAQIECBAgQKDXC3wiyU/a2HLLJEt7/fYWJECAAAECBAgQIECAQFJojlAotHjIhwCBHixQVlbWerrVnujB4xuNAAECBAgQIECAAAECBLpJwIfHboLXlgABAgQIECBAgAABAgQIECBAgAABAgQIECBAgAABAgQIECBAgAABAgQIECBAgAABAgQIECBAgAABAgQIECBAgAABAgQIECBAgAABAgQIECBAgAABAgQIECBAgAABAgQIECBAgAABAgQIECBAgAABAgQIECBAgAABAgQIECBAgAABAgQI9HCBG5Ic0XzGQYMG5fvf/36OOKLF0z12jSt+U5fr/7DijfkKhaTpws6FJGVruMpzZXnyjU8MyHt26N/mbtfcVZdr7/5n3TUBNNYvNDQ2aoxY1bFZaOvH/3ypq/o3n2vjAckGlWVZ8lJj39dv69vj9aavM/QrazwY/bL1wLLs+vZ+GfG2fjlst4oe+7PUFYPdeOONOeGEE7J8+fLW5W5McmRX9FCDAAECBAgQIECAAAECBAgQINDDBN6X5HdtzDTy/30f8kgPm9U4BAgQIECAAAECBAgQWFcC//xF/arf1bd4uK56qkuAQBcIlK1+ctEazjbqgmZKECBAgAABAgQIECBAgECvEfDhsdccSosQIECAAAECBAgQIECAAAECBAgQIECAAAECBAgQIECAAAECBAgQIECAAAECBAgQIECAAAECBAgQIECAAAECBAgQIECAAAECBAgQIECAAAECBAgQIECAAAECBAgQIECAAAECBAgQIECAAAECBAgQIECAAAECBAgQIECAAAECBAgQIECAAIEuF/hxkv/Tuuppp52W8847r8ubdWXBcZe/mkV/L3S4ZHn/5BufGJD3De+/xty/LmvI1Fm1eexvDW9ev6wsKXRshi7t32K6xjk6flnrrpun7PX2b+Kxxzv654LPDOjwMSuFhMb3zLe//e22Rr0mybhS2MGMBAgQIECAAAECBAgQIECAAIEOCgxL8kQbOR9IcmcHawknQIAAAQIECBAgQIBAKQu0OHGg0MHzCEp5cbMTKHWBssZzf1reOn7yTakjmJ8AAQIECBAgQIAAAQIEOizgw2OHySQQIECAAAECBAgQIECAAAECBAgQIECAAAECBAgQIECAAAECBAgQIECAAAECBAgQIECAAAECBAgQIECAAAECBAgQIECAAAECBAgQIECAAAECBAgQIECAAAECBAgQIECAAAECBAgQIECAAAECBAgQIECAAAECBAgQIECAAAECBAgQIECAAIE+ITA6yXVJtm5r24MPPjiXX355hg0b1uMwvnZDTf70xMoOz9W/X/KNTwzIvjv2bzf3hX8UMnVWbR5c1FafxstHF9qt8XpAY9zrl5vuuv5Ftm4nrOvmKd5jm0FlufYLG3bNAj2gyhNPPJETTjght99+e1vTfD/JF3rAmEYgQIAAAQIECBAgQIAAAQIECHS1QOMXPK+0UfRTSX7c1c3UI0CAAAECBAgQIECAQA8XaHECQaFQ7PkEPXwr4xHoAwJlZa+f09PsttoTfYDBigQIECBAgAABAgQIECDQQQEfHjsIJpwAAQIECBAgQIAAAQIECBAgQIAAAQIECBAgQIAAAQIECBAgQIAAAQIECBAgQIAAAQIECBAgQIAAAQIECBAgQIAAAQIECBAgQIAAAQIECBAgQIAAAQIECBAgQIAAAQIECBAgQIAAAQIECBAgQIAAAQIECBAgQIAAAQIECBAgQIAAAQIECPQBgeOTXN7enoMGDcrll1+eT33qU+2FrrfXf35ffab9qrZT/c4YMyAHjexfdO4/apJzflqTOU+s/GdOWVnSUEg6cgXpstfDv/GJAXn/TmvZv+jp2w/sLo8vfrAy/2fvivYH7OERN954Y/7lX/4ly5Yta2vS05J8u4evYDwCBAgQIECAAAECBAgQIECAQGcFGr8w69cq+YtJvtfZgvIIECBAgAABAgQIECBQwgKF5rMXCi0elvBaRifQ+wXKGs8DannryBlBvR/IhgQIECBAgAABAgQIECDQpoAPj34wCBAgQIAAAQIECBAgQIAAAQIECBAgQIAAAQIECBAgQIAAAQIECBAgQIAAAQIECBAgQIAAAQIECBAgQIAAAQIECBAgQIAAAQIECBAgQIAAAQIECBAgQIAAAQIECBAgQIAAAQIECBAgQIAAAQIECBAgQIAAAQIECBAgQIAAAQIECBAgQIAAgeYCE5Nc3JrkoIMOyoIFC/Lkk0+upjVp0qScc8452WCDDbpdctzlr2XR3xs6Nccn96nIFw6u7FDuipXJObNrcvejKzuU1zr4Kx+pyod3Le9wja7q31bj7vS4+ZQNs+mGpXkZ7ldffTVnnnlmpk2b1hbrE0lOSHJ7hw+2BAIECBAgQIAAAQIECBAgQIBAaQg8k+RtrUb91yTfLI3xTUmAAAECBAgQIBqfzJoAACAASURBVECAAIEuFyg0r1gotHjY5c0UJECg6wTKylY7d6U0T2bpOhKVCBAgQIAAAQIECBAgQKAIAR8ei0ASQoAAAQIECBAgQIAAAQIECBAgQIAAAQIECBAgQIAAAQIECBAgQIAAAQIECBAgQIAAAQIECBAgQIAAAQIECBAgQIAAAQIECBAgQIAAAQIECBAgQIAAAQIECBAgQIAAAQIECBAgQIAAAQIECBAgQIAAAQIECBAgQIAAAQIECBAgQIAAAQIE+ojAF5Nc1nrXs846K1OnTs3y5ctz/PHH56abblqNY8iQITnnnHNyzDHHdBvV48815ISrXkshSdmq/3RslMGbluWHJ27YsaQkf3x8Zc64sabDec0TvnVkVfbZvrxTNdrrX4oe3xk7IKOG9O+UR3cmXXPNNTnzzDOzePHiNY1xapKLu3NGvQkQIECAAAECBAgQIECAAAEC61DgniR7tKrf+H3jSeuwp9IECBAgQIAAAQIECBDo6QKNv7Z/41YotHjY02c3H4E+LVBWttrJRx08G6lP81meAAECBAgQIECAAAECfVbAh8c+e+gtToAAAQIECBAgQIAAAQIECBAgQIAAAQIECBAgQIAAAQIECBAgQIAAAQIECBAgQIAAAQIECBAgQIAAAQIECBAgQIAAAQIECBAgQIAAAQIECBAgQIAAAQIECBAgQIAAAQIECBAgQIAAAQIECBAgQIAAAQIECBAgQIAAAQIECBAgQIAAAQIEWggcm+TK1iZXX311xo0b1+Lp888/P6effnqbfIcddljOPffc7Lbbbuud9yd/WpHv3la3Vn1/dNKG2eotHbv88w1/XJEZd6xd38++ryKf/0Blp2bviv5ratxdHpM/UpVDdy3vlEd3JN1///0544wz8stf/rKY9o1vqGuKCRRDgAABAgQIECBAgAABAgQIECghgV8kOazVvDcmObKEdjAqAQIECBAgQIAAAQIE1oVAoXnRQqHFw3XRT00CBLpIoKxstXOIOnZSURfNoQwBAgQIECBAgAABAgQIlJaAD4+ldbxMS4AAAQIECBAgQIAAAQIECBAgQIAAAQIECBAgQIAAAQIECBAgQIAAAQIECBAgQIAAAQIECBAgQIAAAQIECBAgQIAAAQIECBAgQIAAAQIECBAgQIAAAQIECBAgQIAAAQIECBAgQIAAAQIECBAgQIAAAQIECBAgQIAAAQIECBAgQIAAAQIE1oXA55Jc17rwzTffnOrq6jb73XbbbfnSl76UefPmtfn61772tZxzzjnp16/fupi3zZpznlyZ06+vScrKkkKhU30vOWaDjNymYzPf8XB9zp1d26l+TUmf27ci4w+o7FSNdvuXoMe/jK7Mp95d0SmP9ZnU0NCQM888M9/61rfabDtkyJAsXry4rdeOSHLT+pxVLwIECBAgQIAAAQIECBAgQIDAOhS4KsnnW9X/nyQHrsOeShMgQIAAAQIECBAgQKBUBFqcwFDo5PkMpbKsOQn0JoGyxnNuWt5We6I37WsXAgQIECBAgAABAgQIEOgaAR8eu8ZRFQIECBAgQIAAAQIECBAgQIAAAQIECBAgQIAAAQIECBAgQIAAAQIECBAgQIAAAQIECBAgQIAAAQIECBAgQIAAAQIECBAgQIAAAQIECBAgQIAAAQIECBAgQIAAAQIECBAgQIAAAQIECBAgQIAAAQIECBAgQIAAAQIECBAgQIAAAQIECBAgUKoCRyS5ofXw119/fY488sh2d/rGN76RqVOnthm3/fbbp/H1o48+ut06XRHwam1SPf2V1K9svHxzoVMlb/ryhtls445d/vnx5xpywlWvJel8329/ekD23K5/p2b+Z//W6U3zdH6utfPo1DqrktbGo/NdO5Z53XXX5Zvf/GaeeOKJNhOnTJmy6vXG99KnP/3ptmI+muQXHesqmgABAgQIECBAgAABAgQIECDQ4wTOTfL1VlM9lGRUj5vUQAQIECBAgAABAgQIEOgegRYnMBQKnTufoXtG15VA3xYoK1vtHKKOnVTUt/lsT4AAAQIECBAgQIAAgT4r4MNjnz30FidAgAABAgQIECBAgAABAgQIECBAgAABAgQIECBAgAABAgQIECBAgAABAgQIECBAgAABAgQIECBAgAABAgQIECBAgAABAgQIECBAgAABAgQIECBAgAABAgQIECBAgAABAgQIECBAgAABAgQIECBAgAABAgQIECBAgAABAgQIECBAgAABAhmd5LbWDtdcc03Gjh1bNM9DDz2UM844Iz/96U/bzNl1110zceLEHHPMMUXX7GzgWT+uze/n13c2PVdO2CDbbdmvQ/m1Kwo55vLXsuSlQofymgdff9KG2fItnbvs9Jv2LytLCp2fqxQ9On0QikxsfH9MmzYtDzzwQJsZH//4x3Puuedml112eeP1q666Kscdd1zr+BVJPpTkN0W2FkaAAAECBAgQIECAAAECBAgQ6GkC45Jc3WqoJUm26mmDmocAAQIECBAgQIAAAQLdKNDil/aFtfgdfjfuoDWBPilQ1njeTctb507u6ZN6liZAgAABAgQIECBAgEDfFfDhse8ee5sTIECAAAECBAgQIECAAAECBAgQIECAAAECBAgQIECAAAECBAgQIECAAAECBAgQIECAAAECBAgQIECAAAECBAgQIECAAAECBAgQIECAAAECBAgQIECAAAECBAgQIECAAAECBAgQIECAAAECBAgQIECAAAECBAgQIECAAAECBAgQIECAQN8W2CjJfUmGN2eYMWNGJkyY0CmZ//zP/8yZZ56Zp556qs38d77znZk0aVLGjRvXqfrFJD3+XENOuOq1pJCkE1dx3npgv5zx8cqM2KZ/Me3eiDnvv2pz69z6DuU0Be++Xb9c+OkNOpXblDT7zytyyS11a65RQh7v37l//vUTA9bKY10kz5w5MxdffHEefPDBNstvt912Oeecc/KZz3ymzdcvueSSfPnLX2792mNJdk/yyrqYWU0CBAgQIECAAAECBAgQIECAwDoUeHeSP7ZRvxPfyq3DKZUmQIAAAQIECBAgQIBA9ws0/sb+jVuh0OJh909nAgIE1ihQVrba1xy+9/DzQoAAAQIECBAgQIAAAQLtCvjw2C6RAAIECBAgQIAAAQIECBAgQIAAAQIECBAgQIAAAQIECBAgQIAAAQIECBAgQIAAAQIECBAgQIAAAQIECBAgQIAAAQIECBAgQIAAAQIECBAgQIAAAQIECBAgQIAAAQIECBAgQIAAAQIECBAgQIAAAQIECBAgQIAAAQIECBAgQIAAAQIECBAg0CsFrk1ydPPNLr300px44olrtWx9fX3OOOOMfPvb315jnVGjRmXixIn5/Oc/v1a91pT8kz+tyHdvq0vKypJCocM9Bm1UljPHVGW3bfsXlfurB+pz4S9qi4ptK+hXX90oleWdTn8jceqs2tz5SP2aC/Uxj7UXfb3CD37wg0ybNi1z585dY8nTTjst55xzTsrL3/xAnn/++Tn99NNb17kmybiumlcdAgQIECBAgAABAgQIECBAgMB6ENgyyfNt9BmUZPl66K8FAQIECBAgQIAAAQIESkmgxYkLhU6cx1BKy5qVQG8SKGs816blbbUnetO+diFAgAABAgQIECBAgACBrhHw4bFrHFUhQIAAAQIECBAgQIAAAQIECBAgQIAAAQIECBAgQIAAAQIECBAgQIAAAQIECBAgQIAAAQIECBAgQIAAAQIECBAgQIAAAQIECBAgQIAAAQIECBAgQIAAAQIECBAgQIAAAQIECBAgQIAAAQIECBAgQIAAAQIECBAgQIAAAQIECBAgQIAAAQKlJHBikkubDzx58uRccMEFXbbDww8/nGnTpuXKK69cY82RI0fmhBNOyPjx47PJJpt0We/GQotfaMi//3dd7nlqZafqblhZljPGVOU9O/R/0/yf37ci035V16ke22zWL2d/ckC23aLrLjf9y/vrc9Eva9ucp7FLoVOTJuvD4x1b9suU6q716OS6efnll3P11Vfn8ssvT+PP8ppuxx13XCZNmpQRI0YU3eqrX/1qW++145NcUXQRgQQIECBAgAABAgQIECBAgACB7hV4LcmAViPsnuT+7h1LdwIECBAgQIAAAQIECPRIgRa/qi8UOvub+x65m6EI9GqBsrLVzunpupN8erWc5QgQIECAAAECBAgQINC3BXx47NvH3/YECBAgQIAAAQIECBAgQIAAAQIECBAgQIAAAQIECBAgQIAAAQIECBAgQIAAAQIECBAgQIAAAQIECBAgQIAAAQIECBAgQIAAAQIECBAgQIAAAQIECBAgQIAAAQIECBAgQIAAAQIECBAgQIAAAQIECBAgQIAAAQIECBAgQIAAAQIECBAg0PcE9koyp/na73//+3PXXXetE4l58+Zl2rRpmTFjxhrrV1ZWZty4cavu733ve7t0jrsfXZnZf67LfQsbOly3X7+yfP3wyhw4srzN3Nl/rs8lt9R2uO5bNy3Lp95dkeq9KjqcW0zCI8805L8fXJEnny/kyecbsukGybZb9Ms7tmy8988tf+lZHsO26pfDditfZx7FmDXF/OEPf8jMmTNX3evq6taYevzxx2fixInZeeedO1L+jdh99903v//975vnNjbbPcnDnSooiQABAgQIECBAgAABAgQIECCw/gTuSbJHq3bVSWavvxF0IkCAAAECBAgQIECAQEkJFJpPWyi0eFhSixiWQF8TKCsra73yak/0NRP7EiBAgAABAgQIECBAgED7Aj48tm8kggABAgQIECBAgAABAgQIECBAgAABAgQIECBAgAABAgQIECBAgAABAgQIECBAgAABAgQIECBAgAABAgQIECBAgAABAgQIECBAgAABAgQIECBAgAABAgQIECBAgAABAgQIECBAgAABAgQIECBAgAABAgQIECBAgAABAgQIECBAgAABAgQI9CaBOUn2alqosrIy9957b3bZZZd1uuP8+fNz8cUX5/LLL3/TPvvuu2/GjRu36l5eXt5lMy1/tZAFSxqycGkhy19pyHW/W5FCobjykz9SlUN3bTnLTf+7It+/va6oAttt2S8nHVKZDSrLsu0WZRlQ0f2Xl+bxz0NXX1+fmTNn5uqrr87vf//7Nz2mJ5xwQiZNmpQdd9yxqGO/pqD7778/u+++e+uXf5PkoLUqLJkAAQIECBAgQIAAAQIECBAgsG4F/iPJZ1u1mJhk+rptqzoBAgQIECBAgAABAgRKWqDF2QmFYk9WKOmVDU+gdwiUla12jk/3n/TTO2htQYAAAQIECBAgQIAAgV4t4MNjrz68liNAgAABAgQIECBAgAABAgQIECBAgAABAgQIECBAgAABAgQIECBAgAABAgQIECBAgAABAgQIECBAgAABAgQIECBAgAABAgQIECBAgAABAgQIECBAgAABAgQIECBAgAABAgQIECBAgAABAgQIECBAgAABAgQIECBAgAABAgQIECBAgAABAi0EpiY5q/kzV155ZY499tj1xvTYY49l2rRp+d73vvemPTfddNOMHz8+48aNy6677trl89396MqcM7smK1YWV/qkQ6pSvVf5quDr/7AiV/ymrqjEHd7aL2eMqcrbN+9XVHx3BfVFjwceeCBXX311Zs6cmRdffPFN6b/whS9k4sSJGT58eJcdossuuywnnXRS63pnJ5nSZU0UIkCAAAECBAgQIECAAAECBAh0ncDXk5zbqtz0JBO7roVKBAgQIECAAAECBAgQ6JUCheZbFQotHvbKhS1FoLcIlJWVtV5ltSd6y672IECAAAECBAgQIECAAIGuE/DhsessVSJAgAABAgQIECBAgAABAgQIECBAgAABAgQIECBAgAABAgQIECBAgAABAgQIECBAgAABAgQIECBAgAABAgQIECBAgAABAgQIECBAgAABAgQIECBAgAABAgQIECBAgAABAgQIECBAgAABAgQIECBAgAABAgQIECBAgAABAgQIECBAgAABAj1ZYIski5IMaBpywoQJmTFjRrfMvGjRosycOXPV/cknn3zTGfbYY4+MGTMm1dXVGTVqVJfN+8fHV+ac2bV5ra5QVM1jP1CZlQ2FzLxrRVHxO27dL2eOGZBtBpXG5aT7gsfcuXMza9aszJ49O/fee++bHsdhw4Zl3LhxGT9+fIYMGVLUMe9o0Gc+85n86Ec/ap5Wk2RokqUdrSWeAAECBAgQIECAAAECBAgQILAOBT6V5MZW9WcnqV6HPZUmQIAAAQIECBAgQIBAbxH4R5KNmpZZtmxZBg4c2Ft2sweBXiuwfPnyDBo0qPl+ryTZuNcubDECBAgQIECAAAECBAgQ6DKB0vgLki5bVyECBAgQIECAAAECBAgQIECAAAECBAgQIECAAAECBAgQIECAAAECBAgQIECAAAECBAgQIECAAAECBAgQIECAAAECBAgQIECAAAECBAgQIECAAAECBAgQIECAAAECBAgQIECAAAECBAgQIECAAAECBAgQIECAAAECBAgQIECAAAECBAgQINBnBc5P8tWm7QcPHpxFixalvLy820FmzZqVq6++Oj/72c/edJaB270/wzarSfWYwzNmzJiMGjVqrWef8+TKnDu7Ni/XFNa6VvMCO7+tX84aMyCDB3bdpaRfrS1k0QuFbLZRWbZ8S1nuX7gy7xzaP/37dd3opeyxJoW5c+em8Wds9uzZuffee9vF+tjHPpbx48enurq63di1DVi2bFl22WWXPPvss81LfSvJ19e2tnwCBAgQIECAAAECBAgQIECAQBcJ7J/kzla17k+yexfVV4YAAQIECBAgQIAAAQK9XeCxJDs0LfnQQw9l5MiRvX1n+xEoeYGHH3541TkdzW6N7+UdS34xCxAgQIAAAQIECBAgQIDAOhfour8iWeejakCAAAECBAgQIECAAAECBAgQIECAAAECBAgQIECAAAECBAgQIECAAAECBAgQIECAAAECBAgQIECAAAECBAgQIECAAAECBAgQIECAAAECBAgQIECAAAECBAgQIECAAAECBAgQIECAAAECBAgQIECAAAECBAgQIECAAAECBAgQIECAAAECBAh0UmCbJIuSvHFd44suuiiTJk3qZLl1kzZ//vzMnDkzV199df72t7+tavK2vT+fzXY4MJsP/2D6V22chpV1Wfb4HXlp8b0ZtPzXqa6uzpgxYzJq1KhOD3XfgpU5e3ZNXny10yVaJI7cpl/Oqh6Qrd7SNZeR/s6va3P/0w15emnDG33KUpZCCunfL9l7WP/sOLhfjtm/sksWKEWPzTfpl5227pdj3l+RHd7aL3Pnzs2sWbMye/bs3Hvvve26DB48OOPHj8+4ceOy4447thvflQGN78XJkyc3L1mbZGiSJV3ZRy0CBAgQIECAAAECBAgQIECAQCcEdkoyr1Xe8iSN3zd20bdpnZhKCgECBAgQIECAAAECBEpL4M4k+zeNfNttt2X06NGltYFpCfRBgdtvvz0HH3xw883vSnJAH6SwMgECBAgQIECAAAECBAh0UKBr/pKkg02FEyBAgAABAgQIECBAgAABAgQIECBAgAABAgQIECBAgAABAgQIECBAgAABAgQIECBAgAABAgQIECBAgAABAgQIECBAgAABAgQIECBAgAABAgQIECBAgAABAgQIECBAgAABAgQIECBAgAABAgQIECBAgAABAgQIECBAgAABAgQIECBAgAABAutVYHqSk5s6brvttlmwYMF6HaCjzWZcOys3zdshDRsPW2Pqq0sfy1/+48i8umR+dtppp4wePToHHXTQqn8HDhzYoZZzFzVk6qya/P0fhQ7ltQ4eNbRfzhpTlS026bdWdRqTH35mZb5+Q21erilupqGb98vUT1bl7Zuvfe9S9nhxzkW5Z/Y3ivI/9NBD89nPfnbVvTtv22yzTf761782H+G8JF/rzpn0JkCAAAECBAgQIECAAAECBPq8wKDGr6iSDG4lMTzJ431eBwABAgQIECBAgAABAgSKF7g+yZFN4ddee22OPvro4rNFEiDQLQLXXXddxo4d27x343v5090yjKYECBAgQIAAAQIECBAgUFICZSU1rWEJECBAgAABAgQIECBAgAABAgQIECBAgAABAgQIECBAgAABAgQIECBAgAABAgQIECBAgAABAgQIECBAgAABAgQIECBAgAABAgQIECBAgAABAgQIECBAgAABAgQIECBAgAABAgQIECBAgAABAgQIECBAgAABAgQIECBAgAABAgQIECBAgACBjgpsl+TJ5kmXXHJJTjrppI7WWW/xr9Qmh1/0StH97jp7m9TXvNgift99981BBx2U0aNH54ADDiiq1iN/XZmzZ9XmuRcLRcW3Dtpt2/45c0xVBm209pePrq1PDvt2k0FjveJn+q9TN8pGVZ1aoUVSz/Vof7c/f+8DeWnxn9sMPPTQQ1NdXZ0xY8Zkyy23bL/Yeoi4+OKLc+qppzbvtCLJkCTPr4f2WhAgQIAAAQIECBAgQIAAAQIE2hK4PclBrV7YP8lvcREgQIAAAQIECBAgQIBAhwQuTjKxKeO8887Laaed1qECggkQWP8C559/fk4//fTmjaclmbT+J9GRAAECBAgQIECAAAECBEpNYO3/oqTUNjYvAQIECBAgQIAAAQIECBAgQIAAAQIECBAgQIAAAQIECBAgQIAAAQIECBAgQIAAAQIECBAgQIAAAQIECBAgQIAAAQIECBAgQIAAAQIECBAgQIAAAQIECBAgQIAAAQIECBAgQIAAAQIECBAgQIAAAQIECBAgQIAAAQIECBAgQIAAAQIECBDoWwL/luRrTSsPHz488+fP79ECF/y8Nr/+S33RMz57z3V55OYvrDF+4403zkEHHZTRo0dn3333zZ577rnG2Mefa8jUm2vzzLKGovs3Bu7xjv45c0xVNt2way4dfdEva/PL+4s3aD7sh99Vnq98tKpD868puFQ9apYtzJzL9suK15atWu3QQw/NmDFjUl1dnS233LJLbLq6yNChQ7N48eLmZRvfu2d0dR/1CBAgQIAAAQIECBAgQIAAAQJFCFyW5Iut4o5McmMRuUIIECBAgAABAgQIECBAoKXA5CQXND118sknZ/r06YwIEOjhAqecckq+853vNJ/yK0ku7OFjG48AAQIECBAgQIAAAQIEeoBA1/xVSQ9YxAgECBAgQIAAAQIECBAgQIAAAQIECBAgQIAAAQIECBAgQIAAAQIECBAgQIAAAQIECBAgQIAAAQIECBAgQIAAAQIECBAgQIAAAQIECBAgQIAAAQIECBAgQIAAAQIECBAgQIAAAQIECBAgQIAAAQIECBAgQIAAAQIECBAgQIAAAQIECBAgQIBAmwIPJHlX0yszZszIhAkTeizV3Y+uzDd+UtPh+R66YXye+8tNReVVVVVln332yd577/3Gffvtt38j96klDZk6qzZPL20oqt5ew/rnrOoB2biqqPB2g+6aV59v3lzbbtybBZzx8aoctEv5WtVoSu4Oj8cffzxz5sxZdf/z05Wp2OOsDu/Sb/F/5VO7vZzq6upsueWWHc5f3wnTpk3LpEmTmrd9sPl7d33Pox8BAgQIECBAgAABAgQIECDQZwWmJPlmq+1PSfKdPiticQIECBAgQIAAAQIECKydwJFJrm8qsfvuu+fee+9du4qyCRBY5wJ77LFH7rvvvuZ9jkpywzpvrAEBAgQIECBAgAABAgQIlLxAWclvYAECBAgQIECAAAECBAgQIECAAAECBAgQIECAAAECBAgQIECAAAECBAgQIECAAAECBAgQIECAAAECBAgQIECAAAECBAgQIECAAAECBAgQIECAAAECBAgQIECAAAECBAgQIECAAAECBAgQIECAAAECBAgQIECAAAECBAgQIECAAAECBAgQIEBgTQI7JZnX/MVly5Zl4MCBPVbsmrvqcu3dKzo83zs3/1v6z/9ubr/99jzwwAMdzh88eHD23nvvVfe6IZ/M7599e1E19tm+f86qrsqGlV13yeir7lyR//xd3ev9C0k6Ufqw3Spy6mGVRe3QXtDMu+pyXZHHpDMeS5cuzZw5c1rcn3vuuTfGGnbIv+YdB0xub8zVXt912/65+LMDOpzXXQkvvvhiW+/NnZM82l0z6UuAAAECBAgQIECAAAECBAj0OYETkny/1dbnJzm9z0lYmAABAgQIECBAgAABAl0nsHmSpc3LzZ8/P8OHD++6DioRINClAo899lh23HHH1jW3SPL3Lm2kGAECBAgQIECAAAECBAj0SoFO/AlIr3SwFAECBAgQIECAAAECBAgQIECAAAECBAgQIECAAAECBAgQIECAAAECBAgQIECAAAECBAgQIECAAAECBAgQIECAAAECBAgQIECAAAECBAgQIECAAAECBAgQIECAAAECBAgQIECAAAECBAgQIECAAAECBAgQIECAAAECBAgQIECAAAECBAgQ6I0Ck5Jc1LTYBz/4wdxyyy09es+ps2pz5yP1HZ5x8MCy/PCLG67KW7x4ce64445V99tvv33V42Jv2x/yr9n2gMlFhb9nh/6ZUl2VqoquvVz012+syf8+vrKoGdYU1NxjbQpd9T91+c/fryiqRHsejcdh3rx5eeSRR1r8++yzz75p/XeN/XG22OnDRc3QPGjDyrL8bPLrPxOlcjvkkENy6623Nh93YpLppTK/OQkQIECAAAECBAgQIECAAIGSFqhOcnOrDa5LMraktzI8AQIECBAgQIAAAQIEeobAbUlGN40yffr0nHzyyT1jMlMQILCawHe+852ccsopzZ+/PcnBqAgQIECAAAECBAgQIECAQDECXfsXJsV0FEOAAAECBAgQIECAAAECBAgQIECAAAECBAgQIECAAAECBAgQIECAAAECBAgQIECAAAECBAgQIECAAAECBAgQIECAAAECBAgQIECAAAECBAgQIECAJgj8wQAAIABJREFUAAECBAgQIECAAAECBAgQIECAAAECBAgQIECAAAECBAgQIECAAAECBAgQIECAAAECBAisL4HbkoxuajZ9+vScfPLJ66t3p/qcO7s2dzxc3+HcTQaUZfakDdvMe+CBB3LHHXfk7rvvzpw5c7Jo0aI247b/0NnZdv+JRfVe+dzvM+wfN2XEzsOz8847Z8iQIRk6dGi22GKLovLfLOjfflqb2x/6/waFJJ24GvWbeRQ74Iw76nLDH1cUFb7vTuWZMqYqy5ctXeW7ePHizJs3L4888sgb/y5fvryoWq2DRn7qqgze7cgO5w7ZrCzX/EvbPxMdLraeEqZNm5ZJkyY173ZLkg+tp/baECBAgAABAgQIECBAgAABAn1X4H1Jftdq/f9JcmiSmr7LYnMCBAgQIECAAAECBAh0mUDjL4Ivaqr2wQ9+MLfc0vjrYDcCBHqiwCGHHJJbb721+WinJrm4J85qJgIECBAgQIAAAQIECBDoeQKd+BOQnreEiQgQIECAAAECBAgQIECAAAECBAgQIECAAAECBAgQIECAAAECBAgQIECAAAECBAgQIECAAAECBAgQIECAAAECBAgQIECAAAECBAgQIECAAAECBAgQIECAAAECBAgQIECAAAECBAgQIECAAAECBAgQIECAAAECBAgQIECAAAECBAgQIECAAIHVBDZPsrT5s/Pnz8/w4cN7NNX1f1iRK35T1+EZR27TP5ccM6CovKeffjpz5sxpcX/rfl/L2/f7clH5Sx76aeZePzaFhpWrxW+0yaYZ/r6x2bz+4QwdOnTVfciQIavuTf8/aNCgNfZpaEjOnl2Tu+a9XrtQSMo6cTXqjni0Ncz3bqvNj/9UX5RH2ZI/5Jn/PjlPL1yQV199tUVOWf+KbDny8Dz/4E+KqtUUtMkmm2TvvffO3nu/Oy9sc2yeeHlwh/Ibgw8cWZ4zx1R1OK87E+bNm5cRI0a0HuEtSV7uzrn0JkCAAAECBAgQIECAAAECBHq1wPZJfp5k52ZbLkgyOsmTvXpzyxEgQIAAAQIECBAgQGD9CeyUZF7zdsuWLcvAgQPX3wQ6ESBQlMDy5cvTxrk9jd+bPFpUAUEECBAgQIAAAQIECBAg0OcFOvEnIH3eDAABAgQIECBAgAABAgQIECBAgAABAgQIECBAgAABAgQIECBAgAABAgQIECBAgAABAgQIECBAgAABAgQIECBAgAABAgQIECBAgAABAgQIECBAgAABAgQIECBAgAABAgQIECBAgAABAgQIECBAgAABAgQIECBAgAABAgQIECBAgAABAgQIECgFgSOTXN806O6775577723x8/9+8dW5qybajo15wEjyjOluqrDuZfdWpeb56woKu/5B2/O3OvHthnbv3Kj7HLED7LFiI/k4ZuOy9/uf4O/RXxFRUUGDRq02n3gZlvlua3GZln/HYuapb2g9wxbmZMOeCV1dXWr7itWrFjt/1988cUsW7asxX1h1SF5dfPR7ZVf9XpXeFRWVmbUqFHZe++9s88++6z6953vfGfq6pOzZ9fk9/NXFjVL66Cx+1XkmP0rO5XbnUmNFg899FDzERrfyzd250x6EyBAgAABAgQIECBAgAABAr1WYOMk/5XkwFYb7pfkd712a4sRIECAAAECBAgQIECgewTuT7JrU+sZM2ZkwoQJ3TOJrgQIrFHgiiuuyPHHH9/89QeS7IaMAAECBAgQIECAAAECBAgUK1BWbKA4AgQIECBAgAABAgQIECBAgAABAgQIECBAgAABAgQIECBAgAABAgQIECBAgAABAgQIECBAgAABAgQIECBAgAABAgQIECBAgAABAgQIECBAgAABAgQIECBAgAABAgQIECBAgAABAgQIECBAgAABAgQIECBAgAABAgQIECBAgAABAgQIECBAoKQEJie5oGnik08+OdOnTy+JBU65riYPLlrZqVkPGFGeKdVVRedecktdZv95RVHx9c/ckfv/43N56aWXVouv2HCz7HLE1dls+Og3Xnvk5i/k2XuuK6p2edUm2eXImdl8pw8VFV9s0PNzZ2Xuj44uNjw7fuyiDHnPCUXFP/eXm/LQDePbjG3LY8GvJmXLFQ9k5513zogRI1bdG/9/xx13XK3Gq7WFnDO7Nv/7ROd+DnZ4a79cfuwGRe3R04JOPfXUXHzxxc3HOj3J+T1tTvMQIECAAAECBAgQIECAAAECvULgR0mOarXJp5L8uFdsZwkCBAgQIECAAAECBAj0LIF/S/K1ppGGDx+e+fPn96wJTUOAwKrzWB577LHmEt9K8nU0BAgQIECAAAECBAgQIECgWIGyYgPFESBAgAABAgQIECBAgAABAgQIECBAgAABAgQIECBAgAABAgQIECBAgAABAgQIECBAgAABAgQIECBAgAABAgQIECBAgAABAgQIECBAgAABAgQIECBAgAABAgQIECBAgAABAgQIECBAgAABAgQIECBAgAABAgQIECBAgAABAgQIECBAgAABAiUlcFGSSU0Tn3feeTnttNNKYoEX/lHIp/791U7PesCI8kyprmo3f/qva/Oze+vbjWsMOHhUeb52+Os1Fy1alEceeWTVfd68eXnqmeV5ZdiJqdxq99VqzZv95fx1zg/etEfFhptllyNnZrMdDmo7rpBkLa5I/fzcWZn7o6Pb3XOnj0/PNvsc125cY8Df7r8+D9+0euxb3vKWbDt8t2w1+sIUNh25Wq2Jh1blo7uXv2mPl14r5JzZtbnnqZVFzdJW0PVf2jBbbrIWaJ3uvPaJF154Yb7yla80L/SdJKesfWUVCBAgQIAAAQIECBAgQIAAAQItBBq/c/hyK5PGx5dwIkCAAAECBAgQIECAAIF1IrBdkiebV77kkkty0kknrZNmihIg0HGBSy+9NF/60pdaJ34oyS0dryaDAAECBAgQIECAAAECBPqqQGn+JUNfPVr2JkCAAAECBAgQIECAAAECBAgQIECAAAECBAgQIECAAAECBAgQIECAAAECBAgQIECAAAECBAgQIECAAAECBAgQIECAAAECBAgQIECAAAECBAgQIECAAAECBAgQIECAAAECBAgQIECAAAECBAgQIECAAAECBAgQIECAAAECBAgQIECAAAECxQv8KMlRTeHXXnttjj766OKzuznypdcKmf7rutz5SH2nJjlgRHmmVFetMfeiX9bml/cXV/tD76rIVz9a2Watv71YyNSba/Losw1r7DXo+RuzfO4Ps2jRojzzzDN55ZVX3oit3GRwdjniBxk0bP9O7Vls0vNzZ2Xuj9Z8/HeuvjRv22tcceWevSNv/8fNGTJkSIYOHdri39p+A9v1+NIhlRmzV0Wbvf7+j0LOnV2TB55es+ebDbnrtv1z5serstnGpXsJ7x/+8If53Oc+13zNG5McWdzBEUWAAAECBAgQIECAAAECBAgQKErgtCTntYr8VpKvF5UtiAABAgQIECBAgAABAgQ6KzAtySlNyW9/+9uzcOHCztaSR4BAFwtsu+22efrpp1tX/U2Sg7q4lXIECBAgQIAAAQIECBAg0IsFSvevGXrxQbEaAQIECBAgQIAAAQIECBAgQIAAAQIECBAgQIAAAQIECBAgQIAAAQIECBAgQIAAAQIECBAgQIAAAQIECBAgQIAAAQIECBAgQIAAAQIECBAgQIAAAQIECBAgQIAAAQIECBAgQIAAAQIECBAgQIAAAQIECBAgQIAAAQIECBAgQIAAAQIECBDoAoE7k+zfVOe2227L6NGju6Ds+i1xy4P1+e2jK3PvU/WpWdGx3geMKM+U6qrVki74RV1+/UBxxQ7dtTyTP7J6jcaii/7ekKmzavPk8w3tDvaFgyvzyX0qVsXV1tZm2bJlefKvL+fKP2yahS9u1G5+Y0D9svnpv+mwpFCflFWkrF//ovKagmqevj2v/u83UllZmYqKilX/brLJJimM+HJeect7iqq1LjyaGj//UiHnzq7J3MXtezbm7PDWfln0QiGbb1yWYVuVZdiW/XLM/pVF7dGTg+64447W79XfNn8v9+TZzUaAAAECBAgQIECAAAECBAiUhMAnk9zUatKZScaXxPSGJECAAAECBAgQIECAQGkLbNN4ukGSsqY1Lrzwwpx66qmlvZXpCfQCgYsuuiiTJ09e0yZnJ5nSC9a0AgECBAgQIECAAAECBAisB4E3vvhZD720IECAAAECBAgQIECAAAECBAgQIECAAAECBAgQIECAAAECBAgQIECAAAECBAgQIECAAAECBAgQIECAAAECBAgQIECAAAECBAgQIECAAAECBAgQIECAAAECBAgQIECAAAECBAgQIECAAAECBAgQIECAAAECBAgQIECAAAECBAgQIECAAAECBNafwPwkw5vaPfTQQxk5cuT6674OOt2/cGV23Lpfbvxjfa67u66oDgeMKM+U6qo3Ys/7WW1ufbC+qNyP7l6eiYf+M7d10sKlhUydVZMFSxqKqnf8QZU58j0Vq2KfWdaQf/tpbeb9tbjc8QdU5nP7vp7bdOPR0qOog1ACQY888kjr9+rjzd/LJbCCEQkQIECAAAECBAgQIECAAIGeK7B7kl8k2brZiHcmOTTJaz13bJMRIECAAAECBAgQIECgVwmcn+SrTRsNHjw4ixYtSnl5ea9a0jIESkmgvr4+Q4cOzd/+9rc1jV2TZGiSpaW0l1kJECBAgAABAgQIECBAoHsEyrqnra4ECBAgQIAAAQIECBAgQIAAAQIECBAgQIAAAQIECBAgQIAAAQIECBAgQIAAAQIECBAgQIAAAQIECBAgQIAAAQIECBAgQIAAAQIECBAgQIAAAQIECBAgQIAAAQIECBAgQIAAAQIECBAgQIAAAQIECBAgQIAAAQIECBAgQIAAAQIECBAgQIDAOhb4R5KNmnosW7YsAwcOXMct11/5H9y5Ij/8XV1RDQ8YUZ4p1VU596e1ueOh+qJyPr5nRb78ocp2YxcuLWTqrJosWNLQbmxjwPj9K7L/zuWrZnn8ueJyJhxYmaPeW/Gm9XkUxV8SQcuXL8+gQYOaz/pKko1LYnhDEiBAgAABAgQIECBAgAABAj1Z4C1JfpFkv2ZD/jXJYUke6MmDm40AAQIECBAgQIAAAQK9TGCLJIuSDGjaa8KECZkxY0YvW9M6BEpH4Pjjj88VV1zxxsBVVVWrzrN67rnnmi/xrSRfL52tTEqAAAECBAgQIECAAAEC3SVQ1l2N9SVAgAABAgQIECBAgAABAgQIECBAgAABAgQIECBAgAABAgQIECBAgAABAgQIECBAgAABAgQIECBAgAABAgQIECBAgAABAgQIECBAgAABAgQIECBAgAABAgQIECBAgAABAgQIECBAgAABAgQIECBAgAABAgQIECBAgAABAgQIECBAgAABAgTWqUChefX6+vr0799/nTZc38Wv+E1drv/DiqLaHjCiPHc+Ul9UbPVeFTnpkMqiYhuDFi4tZOqsmixY0lBUznZb9stTRcZ+4eDKfHKfiqLq8iiKqccHNTQ0tPVedU3yHn/kDEiAAAECBAgQIECAAAECBHq8wMwkx7Sa8lNJftzjJzcgAQIECBAgQIAAAQIEep/A1CRnNV/ryiuvzLHHHtv7NrURgR4ucNVVV+W4445rMeVZZ52VTTfdNJMnT27+fF2SIUmW9PCVjEeAAAECBAgQIECAAAEC3Szg5P9uPgDaEyBAgAABAgQIECBAgAABAgQIECBAgAABAgQIECBAgAABAgQIECBAgAABAgQIECBAgAABAgQIECBAgAABAgQIECBAgAABAgQIECBAgAABAgQIECBAgAABAgQIECBAgAABAgQIECBAgAABAgQIECBAgAABAgQIECBAgAABAgQIECBAgACBdSRQaF736aefztChQ9dRq+4re/kddbnxjyu6bID/s3d5vvjBqg7XW7i0kKmzarJgSUOHc9eUcOIHK/OJvSs6VI9Hh7h6ZPBTTz2VYcOGtZ7NNcl75NEyFAECBAgQIECAAAECBAgQKBmBs5JMbTXt15N8q2Q2MCgBAgQIECBAgAABAgR6n8CcJHs1rVVZWZl77rkno0aN6n2b2ohADxWYO3du9txzz9TV1b0x4V577ZU5cxrfnsk222yTv/71r82nPy/J13roOsYiQIAAAQIECBAgQIAAgR4i4OT/HnIgjEGAAAECBAgQIECAAAECBAgQIECAAAECBAgQIECAAAECBAgQIECAAAECBAgQIECAAAECBAgQIECAAAECBAgQIECAAAECBAgQIECAAAECBAgQIECAAAECBAgQIECAAAECBAgQIECAAAECBAgQIECAAAECBAgQIECAAAECBAgQIECAAAECBLpYoNC83p/+9KfsvffeXdyiZ5T73m11+fGfVqz1MEe8pyInHFTZ6ToLlxYydVZNFixp6HSNpsRTPlyVj+1R3qk6PDrF1mOS/vjHP+a9731v63lck7zHHCGDECBAgAABAgQIECBAgACBkhP4TJIftpp6ZpLxJbeJgQkQIECAAAECBAgQINC7BA5P8tPmK73//e/PXXfd1bu2tA2BHiyw//7757e//W2LCefMmZO99tpr1XMXX3xxTj311OavN56gNCTJ8z14LaMRIECAAAECBAgQIECAQDcLOPm/mw+A9gQIECBAgAABAgQIECBAgAABAgQIECBAgAABAgQIECBAgAABAgQIECBAgAABAgQIECBAgAABAgQIECBAgAABAgQIECBAgAABAgQIECBAgAABAgQIECBAgAABAgQIECBAgAABAgQIECBAgAABAgQIECBAgAABAgQIECBAgAABAgQIECBAYB0JFJrXnT17dj7+8Y+vo1bdX/bSW2oz68/1nR7kqPdWZMKBlZ3Ob0pcuLSQqbNqsmBJQ6drTT6sMofuVtHp/MZEHmvF163JP/vZz3L44Ye3nsE1ybv1qGhOgAABAgQIECBAgAABAgRKVuDdSX6ZZLNmG/wuyWFJXirZrQxOgAABAgQIECBAgACB3iHwb0m+1nqVyZMn54ILLugdG9qCQA8W+MpXvpILL7ywxYSXXnppTjzxxBbPDR06NIsXL27+3LeSfL0Hr2Y0AgQIECBAgAABAgQIEOhmASf/d/MB0J4AAQIECBAgQIAAAQIECBAgQIAAAQIECBAgQIAAAQIECBAgQIAAAQIECBAgQIAAAQIECBAgQIAAAQIECBAgQIAAAQIECBAgQIAAAQIECBAgQIAAAQIECBAgQIAAAQIECBAgQIAAAQIECBAgQIAAAQIECBAgQIAAAQIECBAgQIAAAQIECKwjgULzutOnT8/JJ5+8jlr1jLL//t91+ek9Kzo8zGfeV5FjP1DZ4bw1JSxcWsjUWTVZsKShwzVPP7wqHxxV3uG8thJ4dAnjei8yY8aMnHDCCa37uib5ej8SGhIgQIAAAQIECBAgQIAAgZIX2CLJL5Ps3WyTJUkOTXJPyW9nAQIECBAgQIAAAQIECJS+wANJ3tXWGpdeemlOPPHE0t/QBgR6qMBll12Wk046qcV0Rx99dK699trVJp42bVomTZrU/PkH1/Te7aHrGosAAQIECBAgQIAAAQIE1rOAk//XM7h2BAgQIECAAAECBAgQIECAAAECBAgQIECAAAECBAgQIECAAAECBAgQIECAAAECBAgQIECAAAECBAgQIECAAAECBAgQIECAAAECBAgQIECAAAECBAgQIECAAAECBAgQIECAAAECBAgQIECAAAECBAgQIECAAAECBAgQIECAAAECBAgQIEBgPQkUmvcZN25crrzyyvTv3389te+eNtN+VZef37ei6OZH71eZcftXFB1fbODCpYVMnVWTBUsaik3JmWOqcuDI8qLjiwnkUYxSz4mpra3NxIkT873vfa/1UK5J3nMOk0kIECBAgAABAgQIECBAgECpCPwoyVGthv10kutLZQFzEiBAgAABAgQIECBAoBcL7PT/PrPNe7P9ZsyYkQkTJvRiAqsR6B6BK664Iscff3yL5sOHD899992XjTbaaLWhXnzxxQwcOLD18zsnebR7NtCVAAECBAgQIECAAAECBHq6gJP/e/oRMh8BAgQIECBAgAABAgQIECBAgAABAgQIECBAgAABAgQIECBAgAABAgQIECBAgAABAgQIECBAgAABAgQIECBAgAABAgQIECBAgAABAgQIECBAgAABAgQIECBAgAABAgQIECBAgAABAgQIECBAgAABAgQIECBAgAABAgQIECBAgAABAgQIEOicQKF52siRI3PPPfdkwIABnatWQlkX/qI2v3qgvqiJx+5XkWP2rywqtqNBC5cWMnVWTRYsaSgqdUp1VQ4YUV5UbEeCeHREq3tjX3jhhRx44IH5y1/+0noQ1yTv3kOjOwECBAgQIECAAAECBAgQKDWBc5Kc0WrobySZWmqLmJcAAQIECBAgQIAAAQK9VGBSkouadttzzz1XndPR+nbNNddk7NixvZTAWgTWv8C1116bY445ZrXGt912W0aPHr3GgQ455JDceuutzV+fmGT6+t9ARwIECBAgQIAAAQIECBAoBQEn/5fCUTIjAQIECBAgQIAAAQIECBAgQIAAAQIECBAgQIAAAQIECBAgQIAAAQIECBAgQIAAAQIECBAgQIAAAQIECBAgQIAAAQIECBAgQIAAAQIECBAgQIAAAQIECBAgQIAAAQIECBAgQIAAAQIECBAgQIAAAQIECBAgQIAAAQIECBAgQIAAAQIECBDouECheUq/fv2ycOHCDBkypOOVSjDj2z+vzX//pb6oycfuV5Fj9q8sKrajQQuXFjJ1Vk0WLGkoKnVKdVUOGFFeVGxHgnh0RKv7YufNm5eRI0emUGjx9m0cyDXJu++w6EyAAAECBAgQIECAAAECBEpNYHySH7Qa+j+SHF1qi5iXAAECBAgQIECAAAECvVjgtiSjm/abPn16tt566xx55JGrrXz99de3+XwvtrEagXUicMMNN+Soo45arXbj80ccccSb9pw2bVomTZrUPOaWJB9aJ4MqSoAAAQIECBAgQIAAAQIlL+Dk/5I/hBYgQIAAAQIECBAgQIAAAQIECBAgQIAAAQIECBAgQIAAAQIECBAgQIAAAQIECBAgQIAAAQIECBAgQIAAAQIECBAgQIAAAQIECBAgQIAAAQIECBAgQIAAAQIECBAgQIAAAQIECBAgQIAAAQIECBAgQIAAAQIECBAgQIAAAQIECBAgQIAAAQJtChRaP3vTTTflk5/8ZJ/hOu9ntbn1wfqi9h27X0WO2b+yqNiOBi1cWsjUWTVZsKShqNQp1VU5YER5UbEdCeLREa3uib3yyiszYcKEtpq7Jnn3HBJdCRAgQIAAAQIECBAgQIBAqQnsn+SXSTZqNvifkhya5IVSW8a8BAgQIECAAAECBAgQ6KUCmydZ2ny3+fPnZ/jw4bnuuusyduzY1da++eabU11d3Us5rEVg3QvMmjUrn/jEJ1Zr1Pie+9znPtfuAPPmzcuIESNax70lycvtJgsgQIAAAQIECBAgQIAAgT4n4OT/PnfILUyAAAECBAgQIECAAAECBAgQIECAAAECBAgQIECAAAECBAgQIECAAAECBAgQIECAAAECBAgQIECAAAECBAgQIECAAAECBAgQIECAAAECBAgQIECAAAECBAgQIECAAAECBAgQIECAAAECBAgQIECAAAECBAgQIECAAAECBAgQIECAAAECfUSg0HrP4447LpdddlkqKyv7CEFy7uya3PHwyqL2HbtfRY7Zv/M2dz5SnwNGlLfZa+HSQqbOqsmCJQ1FzTKlumqNtYoqsIYgHmujt+5zjzrqqNxwww1tNXJN8nXPrwMBAgQIECBAgAABAgQIECh1gW2S/CLJrs0WWZbksCR/LPXlzE+AAAECBAgQIECAAIFeJHBkkuub9tl9991z7733vrHeVVddlcbzO1rfrr766owbN64XMViFwPoRmDlzZsaPH79asyuvvDLHHnts0UOMGjUqDz30UPP4xvfyjUUXEEiAAAECBAgQIECAAAECfUbAyf995lBblAABAgQIECBAgAABAgQIECBAgAABAgQIECBAgAABAgQIECBAgAABAgQIECBAgAABAgQIECBAgAABAgQIECBAgAABAgQIECBAgAABAgQIECBAgAABAgQIECBAgAABAgQIECBAgAABAgQIECBAgAABAgQIECBAgAABAgQIECBAgAABAgT6mECh9b677LJLbr755uy44469huKau+pStzKZcGDlGnc6e1Zt/ueR+qJ2HrtfRY7Zf8211lTkd4/WZ8pPanP64VX54KjyNsMWLi1k6qyaLFjSUNQsU6qrcsCItmutqQCPomh7ZNDChQtzyCGHZP78+W3N55rkPfKoGYoAAQIECBAgQIAAAQIECPQogZ8k+USricYmua5HTWkYAgQIECBAgAABAgQIEJic5IImhpNPPjnTp09vofLd7343J5544mpSZ511VqZOnUqQAIEiBaZMmZKzzz57tejLLrssX/ziF4us8nrYqaeemosvvrh5zulJzu9QEcEECBAgQIAAAQIECBAg0CcEnPzfJw6zJQkQIECAAAECBAgQIECAAAECBAgQIECAAAECBAgQIECAAAECBAgQIECAAAECBAgQIECAAAECBAgQIECAAAECBAgQIECAAAECBAgQIECAAAECBAgQIECAAAECBAgQIECAAAECBAgQIECAAAECBAgQIECAAAECBAgQIECAAAECBAgQIECgDwoU2tr5kksuyUknndQrOK65qy7X3r1i1S4f3b08Ew+tanOvhkJy9qza3DWvvqi9x+5XkWP2rywqtjHof59YmSk31aS+4fWUxjka52nrtnBpIVNn1WTBkv8f3E6XKdVVOWBE27Vap/Io+pD1yMBp06blq1/9aurr2/w5dU3yHnnUDEWAwP9l786jqyrPxQE+3Qt1AAAgAElEQVS/JwlJFAoyOWBFVNQ6ALVqbS2IOLWgbcUJxQq9WluhzhevVhAtSh3qrAXnARXUi8URxQlFaqt1xAFnQFsrozJKgOT8fietuTlJICchISfJs9fa62TnvN/7vd/z7fPHSd61NgECBAgQIECAAAECBLJG4LKIOKtCNRdGxMisqVAhBAgQIECAAAECBAgQIPCNwJWp1oJvLi655JI4++yzK+mk/od85plnVvr9wIEDY9y4cZGbm0uUAIG1CBQXF8egQYNi/PjxlSKuvPLKOOOMso9gxoaXX355nHVW2p9fromI0zNOIJAAAQIECBAgQIAAAQIEmo2A5v9ms9UWSoAAAQIECBAgQIAAAQIECBAgQIAAAQIECBAgQIAAAQIECBAgQIAAAQIECBAgQIAAAQIECBAgQIAAAQIECBAgQIAAAQIECBAgQIAAAQIECBAgQIAAAQIECBAgQIAAAQIECBAgQIAAAQIECBAgQIAAAQIECBAgQIAAAQIECBAgQIAAAQLNTCBZ1Xp79+4dzz33XKOnuHPaqhg3fXXaOvbdOS+G/7wgcqp4evOakojf/3llvPhBcUZrH9SzRQzeJ7/a2FdnFcfIiStjZXopcfJB+dF/jxZVjp+zIBmjJq2M2fNLqs2fChjZvyB675S3zlgeGVFmddCee+4Zr7zyytpq9EzyrN49xREgQIAAAQIECBAgQIAAgQYV+E1E3FChgvsi4ugGrcrkBAgQIECAAAECBAgQILA2gQnlv7ONGzcujjvuuCpjb7zxxjjppJMqvbfXXntFatwOO+xAmQCBCgIffPBBDBo0KF566aVKNqnP1K9//etamd1zzz3xi1/8ovzY+yNiQK2SGUSAAAECBAgQIECAAAECTVpA83+T3l6LI0CAAAECBAgQIECAAAECBAgQIECAAAECBAgQIECAAAECBAgQIECAAAECBAgQIECAAAECBAgQIECAAAECBAgQIECAAAECBAgQIECAAAECBAgQIECAAAECBAgQIECAAAECBAgQIECAAAECBAgQIECAAAECBAgQIECAAAECBAgQIECAAIFmLJCsau25ubnx8MMPR79+/RotzZ3TVsW46aurrH/PbXPjvP6F0bKg8tur1kT8/s8r428fFWe09kE9W8TgffLXGvvmp8Ux8n9XxrKiqkN+s19+HPWDFlW+OWdBMkZNWhmz55dkVMvI/gXRe6e8KmN5ZESY1UGTJ0+Ogw8+eF01eiZ5Vu+g4ggQIECAAAECBAgQIECAQIMJHBARkyOi/B+hXouI1B//5jZYVSYmQIAAAQIECBAgQIAAgXUJPB8R+3wT8PTTT8f++++/1vjU+4MGDYp//etfaTEdOnSIcePGRd++fWkTIPAfgSeeeCKOO+64WLBgQZrJFltsEXfdddc6P2vVIT777LMVx79Q/rNc3XjvEyBAgAABAgQIECBAgEDzEdD833z22koJECBAgAABAgQIECBAgAABAgQIECBAgAABAgQIECBAgAABAgQIECBAgAABAgQIECBAgAABAgQIECBAgAABAgQIECBAgAABAgQIECBAgAABAgQIECBAgAABAgQIECBAgAABAgQIECBAgAABAgQIECBAgAABAgQIECBAgAABAgQIECBAoHkJJNe23N133z2mT58ehYWFWS9y57RV8dmiZHz4RXH8Y9Fal5S2jp22zImR/Qtj09aVH+P89apkjJpUFC9/XJzR2gf1bBGD98mvFPvOP4pj5ANF8dXyddd0wr75MXDvFlXONWdBqpaVMXt+SUa1bNk2Ef9clIxvbZSIkmQylhdlNCyatMeXydhh85zYbrOc+E6n3Dhkt7zMULIoasmSJXHAAQfE3//+93VV5ZnkWbRnSiFAgAABAgQIECBAgAABAlkisE1ETI6I75SrZ2lE9IuI6VlSozIIECBAgAABAgQIECBAoLLABxGx/Te/fuedd2LnnXdep9OsWbNi0KBBpb0eFY9zzz03Ro8ezZlAsxcYPnx4/OEPf6jk0LNnzxg3blxss03qTym1P2bOnFnxs/pR+c9y7TMbSYAAAQIECBAgQIAAAQJNTUDzf1PbUeshQIAAAQIECBAgQIAAAQIECBAgQIAAAQIECBAgQIAAAQIECBAgQIAAAQIECBAgQIAAAQIECBAgQIAAAQIECBAgQIAAAQIECBAgQIAAAQIECBAgQIAAAQIECBAgQIAAAQIECBAgQIAAAQIECBAgQIAAAQIECBAgQIAAAQIECBAgQIAAAQL/FkiWh8jLy4s1a9aU/erRRx+Ngw8+OGutPl1YEiMnFsVnC0tqVWOXjjkxsn9hbN2h8qOclxdFjJq0Ml75pDij3IN6tojB++SXxb7/r1RtK2PB0jTiKnNt3SFVR0Gk6qnqmLMgWVrL7Pm1W2dGC4gonb85eOyweU78/ojC2LR143mE98SJE+PII48s28qcnJwoKal0PzSeBWV6U4ojQIAAAQIECBAgQIAAAQIE1lfg0Yio+Ae+4yPi9vVNbDwBAgQIECBAgAABAgQI1KvAsoho+c0MX375ZWyyySYZTfjLX/4y7rzzzkqxe+yxR1x55ZXRq1evjPIIItCUBF544YU488wz45VXXqm0rMGDB8cdd9xRJ8v96quvom3btuVzLY+IVnWSXBICBAgQIECAAAECBAgQaFICmv+b1HZaDAECBAgQIECAAAECBAgQIECAAAECBAgQIECAAAECBAgQIECAAAECBAgQIECAAAECBAgQIECAAAECBAgQIECAAAECBAgQIECAAAECBAgQIECAAAECBAgQIECAAAECBAgQIECAAAECBAgQIECAAAECBAgQIECAAAECBAgQIECAAAECBAgQKBNIlrcYMGBA3HfffWW/2m+//WLixInRtm3brCObvyQZR1+/otZ17bhFTow8rDA2b7P2xzgv+ToZo/5cFK/PKc5onkE9W8TgffLj47klMfKBovjiq5Jqx3VunxMj+xfENpvmrDN2zoJkjJq0MmbPrz5ntZNWEdAcPR7+75bRsqA2Wht2zIoVK+KAAw6Iv/71r2UTH3fccXHXXXdVLMQzyTfs1piNAAECBAgQIECAAAECBAhku8A1EXFqhSIviYjfZXvh6iNAgAABAgQIECBAgEAzF0j9J3tleYNkMq29o1qeCy+8MEaOHFll3IgRIyL1voNAcxE477zz4qKLLqpyuaNGjYrU+3V1rFq1KgoKKjWj6OeoK2B5CBAgQIAAAQIECBAg0IQEfFlsQptpKQQIECBAgAABAgQIECBAgAABAgQIECBAgAABAgQIECBAgAABAgQIECBAgAABAgQIECBAgAABAgQIECBAgAABAgQIECBAgAABAgQIECBAgAABAgQIECBAgAABAgQIECBAgAABAgQIECBAgAABAgQIECBAgAABAgQIECBAgAABAgQIECBAoJxAsrzG22+/HT/84Q9j6dKlpb9OJBJx/vnnl57ZdBStTsbpd62MD74oqVVZPbbOjfMOLYi2Lat/hPNXK5Ix6s9F8eanxRnNNahni3j23TXxj0VptFWO/Xa7nBh5WEFst2lORrnnLEjGqEkrY/b8iutOzVX9WtY2SdPzyIgzftI9L846pCCz4AaMOvfcc+PSSy+NkpJ/73vHjh1j2rRpsdNOO1WsqvY3QQOuz9QECBAgQIAAAQIECBAgQIBAvQj8JiJuqJD5gYg4ol5mk5QAAQIECBAgQIAAAQIE6lJgs4j4onzChQsXRrt27Wo0x6RJk+LMM8+M2bNnVxq35557xpVXXhk9e/asUU7BBBqTwPTp00s/A3//+98rld2lS5fSz0D//v3rdEmpub7//e9XzKmfo06VJSNAgAABAgQIECBAgEDTEPBlsWnso1UQIECAAAECBAgQIECAAAECBAgQIECAAAECBAgQIECAAAECBAgQIECAAAECBAgQIECAAAECBAgQIECAAAECBAgQIECAAAECBAgQIECAAAECBAgQIECAAAECBAgQIECAAAECBAgQIECAAAECBAgQIECAAAECBAgQIECAAAECBAgQIECAAIGKAsnyv0gmk3H88cfH7bffXvbrtm3bxpNPPhl77LFH1ujd+OyquP9vq2tVz17b5caIQwti44LMH9+8aFkyRk0qirc+K67VnFUN2rJtTow8rCC6bpZTo5xzFqRqWRmz55f837jUUtJ2MvOUTdIj8+XHqCMK4kc75NVgxIYNffPNN6NXr16xdOnSsolPOumkGDt2bCQSle7hzG/qDbsMsxEgQIAAAQIECBAgQIAAAQIbVmCviHgyIlqXm3ZGRPSLiH9u2FLMRoAAAQIECBAgQIAAAQK1ENgsIr4oP27GjBnRrVu3Gqdavnx5nHnmmXHTTTdVOXb48OGROjfaaKMa5zaAQLYKfP311zF69OjSs6rj17/+dVx11VWx8cYb1/kS7rnnnvjFL35RMa9+jjqXlpAAAQIECBAgQIAAAQKNX8CXxca/h1ZAgAABAgQIECBAgAABAgQIECBAgAABAgQIECBAgAABAgQIECBAgAABAgQIECBAgAABAgQIECBAgAABAgQIECBAgAABAgQIECBAgAABAgQIECBAgAABAgQIECBAgAABAgQIECBAgAABAgQIECBAgAABAgQIECBAgAABAgQIECBAgAABAgSqEkiW/2UymYxZs2bFwQcfHDNnzix7a6uttoq//OUvkXrNhuPse1fGK58U17iUXjvmxohDCyIvt+aPbp63JBmjJq2Mmf8sqfG8FQdssUkiRh5WGDtsnlOrXHMW/LuW2fP/U0tqOWk7mVnaJuuR2fJLo07YNz8G7t2iBiM2XOgnn3wS/fr1i/fff79s0h49esRDDz0UW2+9dSQSle7jmt/YG245ZiJAgAABAgQIECBAgAABAgQ2jEBBRDwZEftUmO4nETFlw5RgFgIECBAgQIAAAQIECBBYT4FvRcSS8jmefPLJOPDAA2ud9oEHHoj//u//jjlz5lTKsdlmm8Xw4cPjlFNOqXV+Awlki8B1110Xo0ePjrlz51YqKdVrccUVV8Thhx9eb+Wm8g8bNqxifv0c9SYuMQECBAgQIECAAAECBBqvgC+LjXfvVE6AAAECBAgQIECAAAECBAgQIECAAAECBAgQIECAAAECBAgQIECAAAECBAgQIECAAAECBAgQIECAAAECBAgQIECAAAECBAgQIECAAAECBAgQIECAAAECBAgQIECAAAECBAgQIECAAAECBAgQIECAAAECBAgQIECAAAECBAgQIECAAAECBNYlkCz/ZjL578snnngiDj744CgpKSl7+6ijjoqbb745Wrdu3eCiR1yzIr5cnlZ6RjUd2C0vzvlpQUaxVQV9sTgZoyYVxfufF9c6x+ZtEjHysMLYcYucWudIDTz6+hUxf0nNDcpPyiPiwF3z4pyf1f6eWK9NXMfgxYsXx6BBg+Lhhx8ui2rRokW88MILsddee5X+LpGo9AhyzySvrw2RlwABAgQIECBAgAABAgQINB6BayLi1Arl/i4iLmk8S1ApAQIECBAgQIAAAQIECEREWkPAuHHj4rjjjlsvmGXLlsWZZ55Z2vtR1dGtW7cYPnx4DBgwYL3mMZhAQwjcd999MXr06HjrrbeqnP7EE0+MK6+8Mlq1alWv5Z1zzjlx6aWXVpxDP0e9qktOgAABAgQIECBAgACBxingy2Lj3DdVEyBAgAABAgQIECBAgAABAgQIECBAgAABAgQIECBAgAABAgQIECBAgAABAgQIECBAgAABAgQIECBAgAABAgQIECBAgAABAgQIECBAgAABAgQIECBAgAABAgQIECBAgAABAgQIECBAgAABAgQIECBAgAABAgQIECBAgAABAgQIECBAgACB6gSS5QOSyf+7vPTSS+Occ85JG5+6vvjii6vLWe/vH3Xd17FwaUmN59lv57wYfmhBjceVH/DPL0ti1J+L4qO5NZ9/09aJGHlYYezUKWe9akgN7n/Viljy9X/2K5GIKLd3mSZvsh6ZAkTED7fPi4uOXL97ogbTZRx68sknx5/+9Key+JycnLjwwgvj3HPPLftdIrXv6YdnkmcsLJAAAQIECBAgQIAAAQIECDRJgV9GxO0VVnZ/RAxokqu1KAIECBAgQIAAAQIECDRtgbR+josuuqi0hyM3N3e9Vz1x4sQ488wz47PPPqsy1wEHHBDDhw+Pfffdd73nkoBAfQs899xzMXr06Hj66aernGqrrbaKK6+8Mo444oj6LqU0/7HHHhvjx4+vOJd+jg2ibxICBAgQIECAAAECBAg0LgFfFhvXfqmWAAECBAgQIECAAAECBAgQIECAAAECBAgQIECAAAECBAgQIECAAAECBAgQIECAAAECBAgQIECAAAECBAgQIECAAAECBAgQIECAAAECBAgQIECAAAECBAgQIECAAAECBAgQIECAAAECBAgQIECAAAECBAgQIECAAAECBAgQIECAAAECBAhkKpAsH5hMpl3GYYcdFpMmTSoLSSQScfXVV8epp56aaf56iRvxv0Xx1w/X1Dj3iX3y4+gftqjxuIoDPltYEqMmFcUn80oyztXxW4kYeVhB7LxlbsZj1hV42aNFMWXGNwapR1Gn710mkzRdj0xW/++YQT1bxOB98jMfsAEir7jiihg2bFjaTIMHD4477rgj7Xepz2OFwzPJN8D+mIIAAQIECBAgQIAAAQIECGSpwHcj4smI6Fiuvg8j4sCImJOlNSuLAAECBAgQIECAAAECBNYukNYEcOSRR8Ytt9wSrVu3rhOz4uLiuOiii2L06NGxevXqKnMOHDiw9H/Xu+22W53MKQmBuhR4/fXX4/LLL4/x48dXmbZFixYxfPjwGDFiROTm1k2vTib177rrrvHOO+9UDNXPkQmeGAIECBAgQIAAAQIECDQzAV8Wm9mGWy4BAgQIECBAgAABAgQIECBAgAABAgQIECBAgAABAgQIECBAgAABAgQIECBAgAABAgQIECBAgAABAgQIECBAgAABAgQIECBAgAABAgQIECBAgAABAgQIECBAgAABAgQIECBAgAABAgQIECBAgAABAgQIECBAgAABAgQIECBAgAABAgQINBuBZPmVJpNplzFz5swYOHBgvPHGG2VhOTk5cfvtt8egQYMaDOnmqavi3r+urvH8Fx5ZGHtvn1vjcVUNmLMgGaMmrYzZ80uqzde+VSJGHlYQu367buZOTfj4m2vi8seKSudOJCIqbF21NaUCmqpHRov/T9CIQwuiz855NRlSr7F/+tOf4pRTTonyn8U99tgj7r333thuu+3S5k6kNj798Ezyet0dyQkQIECAAAECBAgQIECAQFYLPBkRB1aosH9EPJjVVSuOAAECBAgQIECAAAECBNYmkNbA0apVq3jxxRejW7dudSr2+eefx+jRo2PMmDFrzXvooYfGkCFD4qCDDqrTuSUjUBuBJ598MsaOHRsPPrj2P3kMHTo0hg8fHp06darNFLUeM3fu3OjcuXOsWrWqYg79HLVWNZAAAQIECBAgQIAAAQJNV8CXxaa7t1ZGgAABAgQIECBAgAABAgQIECBAgAABAgQIECBAgAABAgQIECBAgAABAgQIECBAgAABAgQIECBAgAABAgQIECBAgAABAgQIECBAgAABAgQIECBAgAABAgQIECBAgAABAgQIECBAgAABAgQIECBAgAABAgQIECBAgAABAgQIECBAgAABAs1bIFl++clk2mXpW08//XT89Kc/jZUrV5aFFhYWxrhx4+LII49sEL35S5Pxm1u/jsUrKte7toJ23yY3LjumsE7qnbMgGaMmrYzZ80uqzdeuZSJGHlYQ3bbKrTa2JgHLVibjN7d9HV98lblB+fw8IjbfJBE3Hr9RtCrMjkd533jjjfHb3/42iouLy7YqPz8/nnnmmejZs2el2yORqFR3diykJjeyWAIECBAgQIAAAQIECBAgQKAuBC6LiLMqJBoVEefXRXI5CBAgQIAAAQIECBAgQKBBBCo1A9xyyy1xwgkn1Esxb7zxRowePTomTpy41vx77713DB06NI499th6qUFSAusSuOeee2LMmDHx4osvrjXs8MMPj+HDh8duu+3WIJj33XdfHH300VXNrZ+jQXbEpAQIECBAgAABAgQIEMhuAV8Ws3t/VEeAAAECBAgQIECAAAECBAgQIECAAAECBAgQIECAAAECBAgQIECAAAECBAgQIECAAAECBAgQIECAAAECBAgQIECAAAECBAgQIECAAAECBAgQIECAAAECBAgQIECAAAECBAgQIECAAAECBAgQIECAAAECBAgQIECAAAECBAgQIECAAAECBGorkCw/MJlMuyx766GHHopjjjkmvv7667Lf5eXlxR133BHHHntsbeder3HPz1wToyYVZZzjkf9uGRsXZBy+1sA5C5IxatLKmD2/pNpkm7RMxMj+BdGjc261sbUJ+MsHa2LkxMwNys/BI2LUEQXxox3yakNf52PGjRsXgwcPTsv7rW99K+666674+c9/XuV8iUSlR5B7Jnmd74yEBAgQIECAAAECBAgQIEAg6wUGRsQ9Fap8JCJ+lvWVK5AAAQIECBAgQIAAAQIE1iVQqYEj9b/jBx98sF7VpkyZEqNHj44XXnhhrfNsv/32MXTo0BgyZEgUFNRBI0a9rkjyxixQVFQUY8eOjTFjxsSHH3641qX06tUrhg8fHj/+8Y8bbLmpWk844YS4556Kf6YpLUk/R4PtjIkJECBAgAABAgQIECCQvQK+LGbv3qiMAAECBAgQIECAAAECBAgQIECAAAECBAgQIECAAAECBAgQIECAAAECBAgQIECAAAECBAgQIECAAAECBAgQIECAAAECBAgQIECAAAECBAgQIECAAAECBAgQIECAAAECBAgQIECAAAECBAgQIECAAAECBAgQIECAAAECBAgQIECAAAECBAisj0Cy/OBkMu0yLe+NN94YZ599dixevLjs97m5uXHPPffEgAED1qeGWo995u018YeHi9Y5vsO3EnHxgMLYdtOcWs/zzcA5C5IxatLKmD2/pNpcbTZOxMj+BfHdrXOrjV2fgOdnrolRk9ZtUD4/j39rpPam905560NfZ2PHjh0bp5xyShQXF5flbNWqVVxzzTVx/PHHr3WeRKLSI8g9k7zOdkUiAgQIECBAgAABAgQIECDQKAR2iognI+Lb5ar9R0QcFBEzG8UKFEmAAAECBAgQIECAAAECaxOo1MCx+eabx1//+tfo0qVLvavdd999kfpf9vPPP7/WuTbZZJM46aST4phjjonu3bvXe00maD4CM2bMiAkTJsQNN9wQX3311VoX3rt37xgyZEiD9S2VL+zNN9+MvfbaK4qKquzh0c/RfG5fKyVAgAABAgQIECBAgEDGAr4sZkwlkAABAgQIECBAgAABAgQIECBAgAABAgQIECBAgAABAgQIECBAgAABAgQIECBAgAABAgQIECBAgAABAgQIECBAgAABAgQIECBAgAABAgQIECBAgAABAgQIECBAgAABAgQIECBAgAABAgQIECBAgAABAgQIECBAgAABAgQIECBAgAABAgQINCqBZPlqk8m0y0oLuf322+OEE06I8nEtWrSIP/zhDzFs2LAGWfjcxSUx9unV8fY/iuPL5f9X/5btEtFzh7z49X75dVLXnAXJGDVpZcyeX1Jtvm9tlIiR/Qvie11yq4y9c9qqKE5GHN+7bmorWhNx23Or4sUPi+PzL4sjovKjqZuvx//tV6e2ObH39rlx/L75UZBX7TZukICLL744RowYESUl6ffVrbfeGscff/w6a0gkKu2zZ5JvkF0zCQECBAgQIECAAAECBAgQyBqBRyLikArVHBsR47OmQoUQIECAAAECBAgQIECAQG0FqmzgGD58eFx00UW1zVnjcVOnTo0xY8bExIkT1zm2Z8+eccwxx8TAgQNjk002qfE8BhD46quvYvz48TFhwoSYPn36OkGOOOKIGDJkSOy3335ZA5f6XJ533nlrq0c/R9bslEIIECBAgAABAgQIECCQPQK+LGbPXqiEAAECBAgQIECAAAECBAgQIECAAAECBAgQIECAAAECBAgQIECAAAECBAgQIECAAAECBAgQIECAAAECBAgQIECAAAECBAgQIECAAAECBAgQIECAAAECBAgQIECAAAECBAgQIECAAAECBAgQIECAAAECBAgQIECAAAECBAgQIECAAAECBAjUpUCyfLJkMu2yynnuvPPOOPHEE2P16tVp7w8ePDiuvvrq2GSTTeqyvhrl+mJxSXy1PGKr9oloWVB3j2eesyAZoyatjNnzS6qtp1VhIkb2L4jdt8mt2m/aqhg3/d92R3y/RQw5IL/anDUJ+GpFsrTOLh1zYuXqJI9yHptsXHf3RE32pKrYL7/8Ms4888y444470t5u0aJF3HzzzZH6PFV3JBKV1pM9C6yueO8TIECAAAECBAgQIECAAAEC6ytwYUSMqJDk8og4a30TG0+AAAECBAgQIECAAAECWSFQZQNHqifj448/jnbt2m3QIt9+++0YM2ZMjB07ttp5jznmmBg4cGAccsgh1cYKIPDII4/EhAkTSs/qjiFDhsTQoUNj1113rS50g77/r3/9K/bee++YPXv22ubVz7FBd8RkBAgQIECAAAECBAgQaBwCviw2jn1SJQECBAgQIECAAAECBAgQIECAAAECBAgQIECAAAECBAgQIECAAAECBAgQIECAAAECBAgQIECAAAECBAgQIECAAAECBAgQIECAAAECBAgQIECAAAECBAgQIECAAAECBAgQIECAAAECBAgQIECAAAECBAgQIECAAAECBAgQIECAAAECBAgQqKlAsvyAZDLtcq25rr322hg5cmQsXrw4LebnP/95XHLJJfGd73ynpnVkbfycBckYNWllzJ5fUm2NGxckYmT/gle4XgEAACAASURBVNhz29wqY++ctirGTV+d9t7PvpcXp/2koNrc2RLAY/134r333othw4bFY489lpZso402iksvvTROOeWUjCZJJCo9gtwzyTOSE0SAAAECBAgQIECAAAECBBq9wOERMbHCKp6OiIMiIrM/8DV6AgsgQIAAAQIECBAgQIBAkxdY6/e766+/Pn772982CMDcuXNjzJgxMXbs2Jg/f/46a9hqq63imGOOiYEDB0aPHj0apF6TZqfAm2++GePHj48JEybEZ599ts4iO3bsGEOGDImhQ4fGZpttlpULOuecc0r7PdZx6OfIyp1TFAECBAgQIECAAAECBBpWwJfFhvU3OwECBAgQIECAAAECBAgQIECAAAECBAgQIECAAAECBAgQIECAAAECBAgQIECAAAECBAgQIECAAAECBAgQIECAAAECBAgQIECAAAECBAgQIECAAAECBAgQIECAAAECBAgQIECAAAECBAgQIECAAAECBAgQIECAAAECBAgQIECAAAECBAgQqC+BZPnEyWTa5TrnvP/+++P444+P5cuXp8V169Yt7r777ujevXt91bzB8s5ZkIxRk1bG7Pkl1c65UX4iRvbPj+9vl1dl7J3TVsW46aurfO8nPVrEWQfnVztHQwfwWP8deP3112PgwIHx3nvvpSVr2bJl3HLLLXH00UdnPEkiUekR5J5JnrGeQAIECBAgQIAAAQIECBAg0GgFto2IpyIi9frNsTAiDoqI1xrtqhROgAABAgQIECBAgAABAhUF1trAseOOO8aTTz4ZnTt3bjC1kpKSuOuuu2L8+PGltVR37LTTTtGvX7/Sc7/99qsu3PtNUODZZ5+NyZMnl54zZ86sdoUHHXRQaX/FcccdFzk5OdXGN1TAsmXLomvXrjF37tx1laCfo6E2yLwECBAgQIAAAQIECBDIYgFfFrN4c5RGgAABAgQIECBAgAABAgQIECBAgAABAgQIECBAgAABAgQIECBAgAABAgQIECBAgAABAgQIECBAgAABAgQIECBAgAABAgQIECBAgAABAgQIECBAgAABAgQIECBAgAABAgQIECBAgAABAgQIECBAgAABAgQIECBAgAABAgQIECBAgAABAgTWQyBZfmwymXZZbdqZM2fGwIED44033kiLbdWqVdx+++1xxBFHVJsjmwIWr0jGZ4tKYvb8ZCxcWhLT3i+O2fNLqi2xoEXEyP4F8YOueVXG3jltVYybvnqdefrsnBuH7NYiNt8kEZu3yal2zg0RwKNule++++44+eSTY/HixWmJd9ttt7jppptijz32qNGEiUSlR5B7JnmNBAUTIECAAAECBAgQIECAAIFGKTAxIg6vUPmvIuLWRrkaRRMgQIAAAQIECBAgQIDA2gTSGjjat28fCxcuLIsdPXp0nHvuuVmh9/HHH8eECRNi/Pjxkeojqe5IraVfv35lZ+vWrasb4v1GKLBkyZKYPHly2Vn+/l3bcnbaaac45phjSnuRtttuu0ax6uuuuy5OPfXUslp32GGH+OCDDyrWrp+jUeymIgkQIECAAAECBAgQILBhBXxZ3LDeZiNAgAABAgQIECBAgAABAgQIECBAgAABAgQIECBAgAABAgQIECBAgAABAgQIECBAgAABAgQIECBAgAABAgQIECBAgAABAgQIECBAgAABAgQIECBAgAABAgQIECBAgAABAgQIECBAgAABAgQIECBAgAABAgQIECBAgAABAgQIECBAgAABAhtKIFl+omQy7TKjGj744IMYNmxYPPLII2nxrVu3jjPPPDPOPvvsKCwszChXQwbdPHVV3PvX1TUuIT8v4vzDCuMHXXOrHHvntFUxbnrN8rYqjOjSIScO3q1FHNQtr8Y11cUAHnWh+O8cixcvjiuuuCKuueaaWLJkSVriQw45JC699NLYeeedazxhIlHpEeSeSV5jRQMIECBAgAABAgQIECBAgECjEhgRERdWqPhPEXFyo1qFYgkQIECAAAECBAgQIEAgE4G0Bo5TTjklrrvuurJx22+/fTzzzDOx1VZbZZJrg8VMnTo1JkyYUHouW7Yso3l/8pOfRL9+/aJv377RtWvXjMYIyk6Bjz76KB5//PGYPHlyPPHEExkV2apVqzjmmGNKzz59+mQ0JluC3n777Tj44IPj008/LSsp1Rty2mmnVSxRP0e2bJo6CBAgQIAAAQIECBAgkEUCvixm0WYohQABAgQIECBAgAABAgQIECBAgAABAgQIECBAgAABAgQIECBAgAABAgQIECBAgAABAgQIECBAgAABAgQIECBAgAABAgQIECBAgAABAgQIECBAgAABAgQIECBAgAABAgQIECBAgAABAgQIECBAgAABAgQIECBAgAABAgQIECBAgAABAgQI1KFAsnyuZDLtMuNpli5dGoMGDYoHH3yw0pi+ffvGtddeG127ds0434YO/OWNK+KzhTVfe15uxPmHFcbe2+euteTPvyyJUZOK4sMvSmq1rD4758WIQwtqNba2g3jUVq7yuHfffTeGDBkS06ZNq/Tm4YcfHrfddlu0bt26VhMmEpUeQe6Z5LWSNIgAAQIECBAgQIAAAQIECDQKgUMi4pEKlb4YEQdGxIpGsQJFEiBAgAABAgQIECBAgEBNBNKaGD755JPo06dPzJkzpyzHcccdF+PGjatJzg0Wu3r16pgwYULcf//9MXny5Mi0H6Vz587Rs2fPsrNbt24brGYT1VzgrbfeiunTp5edn376aUZJUv0O/fr1i6OOOioGDhwYeXl5GY3LtqATTzwxbrnllrKy2rdvHx988EGkXisc+jmybfPUQ4AAAQIECBAgQIAAgSwQ8GUxCzZBCQQIECBAgAABAgQIECBAgAABAgQIECBAgAABAgQIECBAgAABAgQIECBAgAABAgQIECBAgAABAgQIECBAgAABAgQIECBAgAABAgQIECBAgAABAgQIECBAgAABAgQIECBAgAABAgQIECBAgAABAgQIECBAgAABAgQIECBAgAABAgQIECBAoB4EkuVzJpNplzWe7vzzz4/Ro0dHcXFx2tg2bdrEkCFD4uyzz45NNtmkxnnrc8Dv7lsZL3+cXm8m8+XmRJx/WGH8aIfcasMXLUvGqElF8dZnNZ8nlXxQzxYxeJ/8auepiwAedaEY8dVXX8Uf//jHuO6662Lp0qVpSVu0aBG///3v45xzzolEovaPEa9ibO2T1c2yZSFAgAABAgQIECBAgAABAgTqR+DbEfFkROxULv3XEXHg/z//Uj9TykqAAAECBAgQIECAAAECDSxQqZ9j7NixMXTo0LSy7r777jj22GMbuNR1T79ixYp47LHHYvLkyaXnvHnzMq63Y8eO0bNnz7Lz+9//fsZjBda9wMsvvxzTp08vO+fPn5/xJJtuumn069cvDj744NLXjTfeOOOx2Rh40003xSmnnBKrVq0qLS8nJyeuuuqqOPXUU6vqBdHPkY2bqCYCBAgQIECAAAECBAg0sIAviw28AaYnQIAAAQIECBAgQIAAAQIECBAgQIAAAQIECBAgQIAAAQIECBAgQIAAAQIECBAgQIAAAQIECBAgQIAAAQIECBAgQIAAAQIECBAgQIAAAQIECBAgQIAAAQIECBAgQIAAAQIECBAgQIAAAQIECBAgQIAAAQIECBAgQIAAAQIECBAgQIAAAQL1JJAsnzeZTLus8ZSp8ffcc0+cdtppsWjRorTxiUQidtppp7jqqqviwAMPjNR1Qx+Pvr4mrnq8qMZlpEo//7DC6LVjbsZjl62MuOihlfH3j4szHlM+8JyfFcSBu+bVamymg3hkKrX2uNRn4Iknnojf//738fLLL0fFz9SWW24ZY8aMiZ/+9Kfr/Rmo4jPU8B+q9SeUgQABAgQIECBAgAABAgQIEKgscE9EDKzw61Mi4npYBAgQIECAAAECBAgQINBkBSr1cyxevDgGDx4cDz30UNmiu3TpEhMnTozdd9+90UA8//zzMXny5NLz7bffrlHdrVq1ip49e8Z3v/vd6N69e+m5yy671CiH4MwE3nnnnZgxY0bp+cYbb8T06dNj2bJlmQ3+T9Suu+4a/fr1Kz179+5do7HZHPyPf/yj9B5cuHBhWZlHH310TJgwofRaP0c2757aCBAgQIAAAQIECBAgkD0Cmv+zZy9UQoAAAQIECBAgQIAAAQIECBAgQIAAAQIECBAgQIAAAQIECBAgQIAAAQIECBAgQIAAAQIECBAgQIAAAQIECBAgQIAAAQIECBAgQIAAAQIECBAgQIAAAQIECBAgQIAAAQIECBAgQIAAAQIECBAgQIAAAQIECBAgQIAAAQIECBAgQIAAAQIE6lIgWT5ZMpl2Wet5PvroozjjjDPisccei4o58/Pz46yzzooRI0ZEYWFhreeoi4G/vPHr+GxhSY1TnX9YYezzndwaj1tdHHHRgytj+vvFNR677aY5cfOvNqrxuJoM4FETrcqxS5cujdGjR8fVV18dRUVFlQJ+9rOfxXXXXRedO3dev4n+MzqRqPQIcs8krxNZSQgQIECAAAECBAgQIECAQFYJnBURl1Wo6LaIOCGrqlQMAQIECBAgQIAAAQIECNS1QJX9HB9++GHstttusXz58rL5Dj300Jg4cWLk5ta8j6Gui65pvpkzZ5b2lkyZMiWmT58eK1eurGmKKCgoiO7du1c627VrV+NczXHAwoULY8aMGfHWW2+Vvn5zVtX3UJ1Pqg+oZ8+e8eMf/zj69esXO++8c3VDGt37S5YsiaOOOqr0nv3m2HLLLeO5556Lrl27lv5KP0ej21YFEyBAgAABAgQIECBAoEEENP83CLtJCRAgQIAAAQIECBAgQIAAAQIECBAgQIAAAQIECBAgQIAAAQIECBAgQIAAAQIECBAgQIAAAQIECBAgQIAAAQIECBAgQIAAAQIECBAgQIAAAQIECBAgQIAAAQIECBAgQIAAAQIECBAgQIAAAQIECBAgQIAAAQIECBAgQIAAAQIECBAgQIBAvQsky8+QTKZdrtfka9asiQcffDD+53/+J2bNmlUp1zbbbBNDhgyJoUOHRsuWLddrrtoM/mhuSfzm1q9rMzQePGPj+NZGtXv8898+Ko7h96+s1byPnbVxFLao3bzVTcijOqG1v79kyZIYO3ZsjBkzJj799NNKgdtvv31ceeWV0bdv38jNza39RBVGJhKV7oX6uTnqrGKJCBAgQIAAAQIECBAgQIAAgRoK7BsRUyuMeT0iDoqIBTXMJZwAAQIECBAgQIAAAQIEGpfAWvs5Uv9/TvViFBcXl64o9X/oSy65JIYNG9a4VlhFtS+++GJMnz697Pzyyy9rvaYuXbpE9+7dY9ttt43Uz6kz1auSem3dunWt8zbGgUuXLi3t3Zk9e3bZ6yeffBIzZswo/V1tj7Zt20bPnj1Lzx/96EelZ1M/fve735V+3sofEyZMiKOPPrrsV/o5mvpdYH0ECBAgQIAAAQIECBCoGwHN/3XjKAsBAgQIECBAgAABAgQIECBAgAABAgQIECBAgAABAgQIECBAgAABAgQIECBAgAABAgQIECBAgAABAgQIECBAgAABAgQIECBAgAABAgQIECBAgAABAgQIECBAgAABAgQIECBAgAABAgQIECBAgAABAgQIECBAgAABAgQIECBAgAABAgQIEMg2gWT5gpLJtMs6qfXTTz+NM844Ix5++OFYs2ZNWs7c3NzYbbfd4uSTT45DDjkk2rdvXydzZpLkgZdXx5inV2USWinm+sGFsdOWubUae9/fVsdNz9Zu3jH/tVHsuEVOreatbhCP6oQqv79w4cJ49NFH49prr40333wziouL04Ly8vLi2GOPjYsuuii+/e1v13yCakYkEpUeQe6Z5HWuLCEBAgQIECBAgAABAgQIEGhQgakRsW+FCg6KiKcatCqTEyBAgAABAgQIECBAgMCGEFhnP8fxxx8ft99+e1kdhYWFMW3atNhzzz03RG0bbI7XXnst/vKXv8T06dNLz88//7xO5t50002jS5cupec222xTeqZ+3nLLLUt7V1Jnfn5+ncxV30lWrVoVqf6F1PnPf/4zZs+eHbNmzUp7nTdvXp2U0alTp+jZs2fZmer5aU7HHXfcUdrjtHz58rJl9+/fP/73f/83Uj1Q3xz6OZrTXWGtBAgQIECAAAECBAgQqL2A5v/a2xlJgAABAgQIECBAgAABAgQIECBAgAABAgQIECBAgAABAgQIECBAgAABAgQIECBAgAABAgQIECBAgAABAgQIECBAgAABAgQIECBAgAABAgQIECBAgAABAgQIECBAgAABAgQIECBAgAABAgQIECBAgAABAgQIECBAgAABAgQIECBAgAABAgSyWSBZvrhkMu2yTuu+++674+yzz47PP/+8yrx77LFH/O53v4v+/ftHIlH/j1b++yfFcc69K2u1xntP3jg6tq5djc++uyZGP1i0weetbkIe1Qmlv//ggw/GJZdcEi+99FKVA7fYYou4/PLLY+DAgTVLXIPoKj4ntbspazCnUAIECBAgQIAAAQIECBAgQGCDCVwQEedXmO28iLhog1VgIgIECBAgQIAAAQIECBBoSIF19nOkei9+9KMfxezZs8tqbNeuXaT+l92rV6+GrLte5545c2a89tprMWPGjLJzbX0o61tImzZton379tGhQ4fS16p+btmyZeTn55eeBQUF1b6maioqKopVq1at9bX8e8uXL48FCxbEwoULS8+qfl68ePH6LrXK8Z06dYru3buXnbvvvnt85zvfqZe5GkPSJ598Mg499ND4+uuvy8rt2rVrvPDCC7H55punLUE/R2PYUTUSIECAAAECBAgQIECg4QU0/zf8HqiAAAECBAgQIECAAAECBAgQIECAAAECBAgQIECAAAECBAgQIECAAAECBAgQIECAAAECBAgQIECAAAECBAgQIECAAAECBAgQIECAAAECBAgQIECAAAECBAgQIECAAAECBAgQIECAAAECBAgQIECAAAECBAgQIECAAAECBAgQIECAAAECBAjUh0CyfNJkMu2yzudbunRpXH/99XHttdfGF198UWX+7373u3HSSSfFoEGDYqONNqrzGr5JuKIoov/Vy2NNcc2maP+tnLj/lNrX9dHckvjNrV/XbNKIWN95q5uQR3VCEStWrIjbbrstbr755pgxY0aVA9q3bx9nnHFGDBkyJNq1a1d90vWISCQqPYLcM8nXw9NQAgQIECBAgAABAgQIECCQRQL7RsTUCvVMiYifZFGNSiFAgAABAgQIECBAgACB+hWotp/jz3/+cwwYMCDWrFlTVknqf9aTJk2KXr161W91WZQ91X+S+h9+xbO+e2CyiGC9Skn1HnTv3r3Sufnmm69X3qY0+JFHHolf/epXMW/evLJlFRQUxOOPPx59+vSptFT9HE1p962FAAECBAgQIECAAAEC9Seg+b/+bGUmQIAAAQIECBAgQIAAAQIECBAgQIAAAQIECBAgQIAAAQIECBAgQIAAAQIECBAgQIAAAQIECBAgQIAAAQIECBAgQIAAAQIECBAgQIAAAQIECBAgQIAAAQIECBAgQIAAAQIECBAgQIAAAQIECBAgQIAAAQIECBAgQIAAAQIECBAgQIAAAQINKZAsP3kymXZZb3W9+uqrcdVVV8Wjjz4aixcvrjRPXl5efO9734tBgwbFwQcfHFtvvXUkEnX/uOXzJhbFix+sqdE6994hLy48oqBGY8oHF61OxuAbv475S2pmvff2uXHhkYW1njeTgTyqVlq4cGFMnz49LrnkknjllVdizZrK90zLli2jV69eceGFF8buu+9eL/drxeqq+EzU/YckkxtHDAECBAgQIECAAAECBAgQIFDXAlMjYt9ySZdFxH4R8fe6nkg+AgQIECBAgAABAgQIEMhagYz6OUaMGBGXXXZZrF69umwhHTt2jGeeeSa6deuWtYur78KKi4tjxowZ8f7778fs2bNj1qxZaa/lveq7lmzI36JFi+jSpUtss802Za+pn3fYYYfo3r175ObmZkOZWVnDlClT4qSTTiq9f745cnJy4tprr43f/va3VdasnyMrt1JRBAgQIECAAAECBAgQyDoBzf9ZtyUKIkCAAAECBAgQIECAAAECBAgQIECAAAECBAgQIECAAAECBAgQIECAAAECBAgQIECAAAECBAgQIECAAAECBAgQIECAAAECBAgQIECAAAECBAgQIECAAAECBAgQIECAAAECBAgQIECAAAECBAgQIECAAAECBAgQIECAAAECBAgQIECAAAECdSKQLJ8lmUy7rJMJ1pXkhRdeiAsuuCCeffbZtYZtttlmcfLJJ8cJJ5wQW2yxRZ3W9NHckvjNrV/XKOeNJ2wUXTfLqdGYisEPvrI6rntyVY1y3PbrjWPrDvX7yGke6VvyxRdfxB133BE33HBDzJkzZ6371bdv3/j9738fe+65Z432dH2DE4lK90P93iDrW7DxBAgQIECAAAECBAgQIECAQCYCF0TE+RUCz4iIqzMZLIYAAQIECBAgQIAAAQIEmoxAxv0cZ599dlx22WVpC0/1WjzxxBPx3e9+t8mA1OVCPv3005g9e3bMmjUr7XXevHmxcOHCWLBgQZSUlNTllPWWKycnJzp06BDt27ePjh07xjbbbBNdunRJe+3cuXO9zd+UE7/++utx0EEHld4P3xypXo3/+Z//iUsuuWStS9fP0ZTvCmsjQIAAAQIECBAgQIBA3Qlo/q87S5kIECBAgAABAgQIECBAgAABAgQIECBAgAABAgQIECBAgAABAgQIECBAgAABAgQIECBAgAABAgQIECBAgAABAgQIECBAgAABAgQIECBAgAABAgQIECBAgAABAgQIECBAgAABAgQIECBAgAABAgQIECBAgAABAgQIECBAgAABAgQIECBAgEA2CSTLF5NMpl1ukDpTc06ZMiX++Mc/xtSpU2NdNRx00EFx9tlnR+/evSM3N7dO6nvg5dUx5ulVGeUaekB+HP79FhnFVhc0alJRPD9zTXVhpe8PO7gg+vbIyyh2fYOau0dxcXE8/fTTccMNN8RTTz0Vy5cvr5I0JycnUvfjsGHDYv/9919f9lqNTyQqPYLcM8lrJWkQAQIECBAgQIAAAQIECBDIGoF9I2JqhWomRsSRWVOhQggQIECAAAECBAgQIEBgQwlk3M+R+j/3xRdfHOedd15abW3bto1x48bFIYccsqFqblLzLFq0KBYuXFh6LliwoMrXlStXxqpVq6KoqCij1xRQfn5+FBQUZPRaWFgY7du3jw4dOqz1NbXPjroXmDhxYpx22mnx+eefpyU///zzI3VW0bNRFqefo+73Q0YCBAgQIECAAAECBAg0RQHN/01xV62JAAECBAgQIECAAAECBAgQIECAAAECBAgQIECAAAECBAgQIECAAAECBAgQIECAAAECBAgQIECAAAECBAgQIECAAAECBAgQIECAAAECBAgQIECAAAECBAgQIECAAAECBAgQIECAAAECBAgQIECAAAECBAgQIECAAAECBAgQIECAAAECBAhEJMsjJJNplxvUZ9GiRTFp0qS45ppr4oMPPoiioqIq52/btm306dMnjjvuuOjdu3ekrtf3+Meikrjt+dXx/Mw1VabqvVNeHN+7RXy7Xc76TpU2fvIba+KKyVWvMxX4rcJEXHhkYXTbqm7nrW4RzdFjwYIFMW3atLj//vvjiSeeiMWLF1fJlJ+fH927d49hw4ZF3759o3Xr1tVx1tv7iUSlR5B7Jnm9aUtMgAABAgQIECBAgAABAgQ2iMDUiNi33Ez/ioj9I2LmBpndJAQIECBAgAABAgQIECCQTQI16ucoKSmJ008/Pf70pz9F6udvjo033jhuueWWGDBgQOTkbNjeg2zCVAuBTAWKi4tLe5f+8Ic/xMKFC8uGpXo0fve738V5550XhYWF60ynnyNTbXEECBAgQIAAAQIECBBo3gKa/5v3/ls9AQIECBAgQIAAAQIECBAgQIAAAQIECBAgQIAAAQIECBAgQIAAAQIECBAgQIAAAQIECBAgQIAAAQIECBAgQIAAAQIECBAgQIAAAQIECBAgQIAAAQIECBAgQIAAAQIECBAgQIAAAQIECBAgQIAAAQIECBAgQIAAAQIECBAgQIAAAQIECDRdgWT5pSWTaZcNsupUDU899VRcffXVMWXKlCgpKVlrHbvsskscd9xxcdRRR8U222yz3vVOf784Pp5bHHMW/tth6/aJ2G6z3Oi5Y+56515bgpn/LIkpb62OT+Yl45N5JdFmo4itO+REl445MeCH+aXXDXU0B4+PP/447r333rj77rvjvffeWyt1IpGI/fffP04//fTo27dv5OTkNNS2lM2bqqnC4ZnkDb4rCiBAgAABAgQIECBAgAABArUWOP//j7ygwugTI+KWWmc0kAABAgQIECBAgAABAgQas0CN+zlS/RUnnXRS3HzzzWnrzs3NjXPPPTcuuOCCrPhfd2PeFLU3bYFVq1bFyJEj49JLL01baKo/Y+jQoXH99ddnBKCfIyMmQQQIECBAgAABAgQIEGj2Apr/m/0tAIAAAQIECBAgQIAAAQIECBAgQIAAAQIECBAgQIAAAQIECBAgQIAAAQIECBAgQIAAAQIECBAgQIAAAQIECBAgQIAAAQIECBAgQIAAAQIECBAgQIAAAQIECBAgQIAAAQIECBAgQIAAAQIECBAgQIAAAQIECBAgQIAAAQIECBAgQIAAAQIEmqhAsvy6ksm0ywZdcqqWmTNnxk033RS33nprLFu2bK31FBYWRo8ePWLAgAHx05/+NLp27dqgtZs8uwXeeeedeOyxx+KBBx6It956K77++uu1Fty+ffv4r//6r/jlL38Zu+yyS1YtLJGo9AhyzyTPqh1SDAECBAgQIECAAAECBAgQyFhg34iYWiH6joj4r4wz1xOcgwAAIABJREFUCCRAgAABAgQIECBAgACBpiZQq36OVatWxciRI+Pyyy+P4uLiNJODDjoobr/99ujUqVNTs7IeAustMG/evDj66KNj6tT0P9Hk5+fHxRdfHKeffnrk5ORkNI9+joyYBBEgQIAAAQIECBAgQKDZC2j+b/a3AAACBAgQIECAAAECBAgQIECAAAECBAgQIECAAAECBAgQIECAAAECBAgQIECAAAECBAgQIECAAAECBAgQIECAAAECBAgQIECAAAECBAgQIECAAAECBAgQIECAAAECBAgQIECAAAECBAgQIECAAAECBAgQIECAAAECBAgQIECAAAECBAgQaKICyfLrSibTLrNiycXFxTFjxoy455574qGHHoqPP/441lVn165dY7/99ovDDz88dtppp9hss80iPz8/K9aiiIYRWLVqVcyfP7/0Prr77rvjxRdfjNmzZ6+zmO222670Hho4cGDsuuuukZub2zDFr2PWRKLSI8g9kzzrdklBBAgQIECAAAECBAgQIEAgI4GpEbFvucgPI2K/iPhHRqMFESBAgAABAgQIECBAgEBTFKh1P0eqz+K6666L0aNHx4IFC9JsevXqFRdeeGH07t27KZpZE4FaCbz22msxePDgePvtt9PGt2nTJm677bbo379/VNGjsda59HPUahsMIkCAAAECBAgQIECAQLMT0Pzf7LbcggkQIECAAAECBAgQIECAAAECBAgQIECAAAECBAgQIECAAAECBAgQIECAAAECBAgQIECAAAECBAgQIECAAAECBAgQIECAAAECBAgQIECAAAECBAgQIECAAAECBAgQIECAAAECBAgQIECAAAECBAgQIECAAAECBAgQIECAAAECBAgQIECgmQgky68zmUy7zDqCL7/8MsaOHRtjxoyJf/7zn9XW16FDh+jbt28cdthhsc8++0S7du2qHSOg6QgsWrQonnvuuXjggQfi0UcfjSVLllS7uM6dO8evfvWrOPXUU6NNmzbVxjdkQCJR6RHknknekBtibgIECBAgQIAAAQIECBAgUDuBCyLi/ApDj46I+2qXzigCBAgQIECAAAECBAgQaCIC693PMWXKlBg0aFDMmzcvjST1v/ALLrggTjvttKji/85NhM8yCFQvsGbNmrjiiiti1KhRsWLFirQBqZ6jSZMmRc+ePatPVCFCP0eNyQwgQIAAAQIECBAgQIBAsxTQ/N8st92iCRAgQIAAAQIECBAgQIAAAQIECBAgQIAAAQIECBAgQIAAAQIECBAgQIAAAQIECBAgQIAAAQIECBAgQIAAAQIECBAgQIAAAQIECBAgQIAAAQIECBAgQIAAAQIECBAgQIAAAQIECBAgQIAAAQIECBAgQIAAAQIECBAgQIAAAQIECBAgQKAZCCTLrzGZTLvM2uWvWrUqpk+fHvfff39MmTIlZs+eXW2tbdq0iR49esQBBxxQeu65556Rl5dX7TgBjUdgxYoV8eqrr8YzzzwTjz/+eLz77ruxbNmyahew3XbbxY9//OMYMGBA7LXXXlFQUFDtmGwISCQqPYLcM8mzYWPUQIAAAQIECBAgQIAAAQIEMhfYNyKmVgi/PiJOyTyFSAIECBAgQIAAAQIECBBoogJ10s8xZ86cGDhwYLz44ouVmHr27BmXXnpp7L333k2U0LIIrF3gpZdeitNOOy1SrxWP3r17x7hx46Jz5861ItTPUSs2gwgQIECAAAECBAgQINDsBDT/N7stt2ACBAgQIECAAAECBAgQIECAAAECBAgQIECAAAECBAgQIECAAAECBAgQIECAAAECBAgQIECAAAECBAgQIECAAAECBAgQIECAAAECBAgQIECAAAECBAgQIECAAAECBAgQIECAAAECBAgQIECAAAECBAgQIECAAAECBAgQIECAAAECBAgQaCYCyfLrTCbTLrOeYPXq1fHhhx/GU089FY8//ni88sorsXDhwmrr7tSpU+yyyy7xve99L/bdd9/o0aNHdOjQIVq0aFHtWAHZI1BUVFS636+99lo8//zz8fLLL8f7778fc+fOXWeRiUQiOnbsGHvuuWf069cv9ttvv+jatWvk5eVlz+IyqCS1jgqHZ5Jn4CaEAAECBAgQIECAAAECBAhkkcDUiNi3XD2vR8R+EfFVFtWoFAIECBAgQIAAAQIECBBoGIE66+f4/PPP47zzzos77rgjSkpK0laz1VZbxTnnnBODBw+Oli1bNsxKzUpgAwoUFxfHmDFj4qKLLop58+alzZyfnx+HHXZY6ftt27atdVX6OWpNZyABAgQIECBAgAABAgSalYDm/2a13RZLgAABAgQIECBAgAABAgQIECBAgAABAgQIECBAgAABAgQIECBAgAABAgQIECBAgAABAgQIECBAgAABAgQIECBAgAABAgQIECBAgAABAgQIECBAgAABAgQIECBAgAABAgQIECBAgAABAgQIECBAgAABAgQIECBAgAABAgQIECBAgAABAs1IIFl+rclk2mWjY3jnnXdi/Pjxce+998Ynn3yScf3bbrttHHDAAaVnz549Y4sttsh4rMANL/Dxxx/HCy+8EM8880z85S9/iVmzZmVcxHe+85046qij4he/+EVsv/32GY/LxsBEotIjyD2TPBs3Sk0ECBAgQIAAAQIECBAgQKBqgQsi4vwKbx0SEY8BI0CAAAECBAgQIECAAAEC//87Y533c9x2221x+umnx9KlSysBH3rooXH99dfHlltuCZ9AkxWYM2dOnHrqqfHwww9XWmP79u3j4osvjhNPPHG916+fY70JJSBAgAABAgQIECBAgECzEND83yy22SIJECBAgAABAgQIECBAgAABAgQIECBAgAABAgQIECBAgAABAgQIECBAgAABAgQIECBAgAABAgQIECBAgAABAgQIECBAgAABAgQIECBAgAABAgQIECBAgAABAgQIECBAgAABAgQIECBAgAABAgQIECBAgAABAgQIECBAgAABAgQIECBAoBkKJMuvOZlMu2y0HKtXr4733nsvnnvuuXj66afjlVdeic8//zyj9Wy00Uax7bbbxq677hp77LFH9OrVK/bcc8/IycnJaLyguhUoKiqKv/3tb/Hyyy/HSy+9FG+++WbMmTMnUnucybHllluW7uOBBx4Yffr0iR133DFyc3MzGZr1MYlEpUeQeyZ51u+aAgkQIECAAAECBAgQIECAQKnAvhExtYLFxRFxLh8CBAgQIECAAAECBAgQIPAfgXrp53j33Xfj/PPPjwceeCAq9oi0adMmzjrrrDjxxBNj0003tREEmozAvHnz4uqrr45bb701Uj+XP1L9QEcffXRcdtllkeoxqYtDP0ddKMpBgAABAgQIECBAgACBpi+g+b/p77EVEiBAgAABAgQIECBAgAABAgQIECBAgAABAgQIECBAgAABAgQIECBAgAABAgQIECBAgAABAgQIECBAgAABAgQIECBAgAABAgQIECBAgAABAgQIECBAgAABAgQIECBAgAABAgQIECBAgAABAgQIECBAgAABAgQIECBAgAABAgQIECBAgEDzFEiWX3YymXbZJEQWL14cH3/8cfz1r3+N559/Pl599dX4/PPPY+XKldWuLy8vLzp16hQ77LBD9OjRI37wgx/EVlttFe3bt482bdpEq1atYqONNqo2j4DqBVL7sWzZsli4cGGk9mzWrFkxbdq0eOutt+Kjjz6K+fPnx5o1a6pNVFBQEFtssUXsvvvu0adPn/jhD38Y2223Xel+NbUjkaj0CHLPJG9qm2w9BAgQIECAAAECBAgQINBUBaZGxL7lFjctIvaPiOr/+NFURayLAAECBAgQIECAAAECBCoK1Fs/R+p/8rfeemtcfPHFsWDBgkryu+yyS5x66qnxy1/+MvLz8+0MgUYr8OWXX8ZDDz0Ul19+ebz77rtRsS+qY8eOce6558ZJJ50UhYWFdbZO/Rx1RikRAQIECBAgQIAAAQIEmrSA5v8mvb0WR4AAAQIECBAgQIAAAQIECBAgQIAAAQIECBAgQIAAAQIECBAgQIAAAQIECBAgQIAAAQIECBAgQIAAAQIECBAgQIAAAQIECBAgQIAAAQIECBAgQIAAAQIECBAgQIAAAQIECBAgQIAAAQIECBAgQIAAAQIECBAgQIAAAQIECBAgQIAAAQLNWCBZfu3JZNplk2RZtGhRTJs2LR566KGYMmVK/Otf/6rROhOJRLRs2TK6desWu+66a+m52267xQ477BAdOnSI3NzcGuVrrsFr1qyJL774Ij744IN477334rXXXotXXnkl3n///Vi5cmWNWTp16hQ/+clP4mc/+1n07t07NtlkkxrnaGwDUvdihcMzyRvbJqqXAAECBAgQIECAAAECBJqjwAURcX65hZdExH4R8XxzxLBmAgQIECBAgAABAgQIEFirQL33c7z11lvx61//Ov72t79VWcRee+0Vo0ePjv333982EWh0Ak8//XSMGDEiXnrppSpr32effeKmm26KHXfcsc7Xpp+jzkklJECAAAECBAgQIECAQJMU0PzfJLfVoggQIECAAAECBAgQIECAAAECBAgQIECAAAECBAgQIECAAAECBAgQIECAAAECBAgQIECAAAECBAgQIECAAAECBAgQIECAAAECBAgQIECAAAECBAgQIECAAAECBAgQIECAAAECBAgQIECAAAECBAgQIECAAAECBAgQIECAAAECBAgQIECAQCTLGySTaZdNnmf16tUxe/bsePXVV+PNN9+MN954o/Tn+fPn12jteXl5kZ+fHy1btozOnTvHNttsU/rarl276NSpU+mZ+rlr167Rtm3bGuVurMFz586NWbNmxaJFi2LevHmxYMGC0p/ff//9+PDDD+Ozzz6LoqKiSO3BmjVrarTMlGe3bt2iR48epecPfvCD2GqrraJFixY1ytPYgxOJSo8g90zyxr6p6idAgAABAgQIECBAgACBpi6wb0RMrbDI4RHxh6a+cOsjQIAAAQIECBAgQIAAgRoLbJB+jhUrVsQNN9wQF198cen/9Sseubm50adPnxg+fHj07t07qvg/dY0XZgCB+hJI9T099dRTcfnll5e+VnWk+nYuvPDC+NWvfhUFBQX1Uop+jnphlZQAAQIECBAgQIAAAQJNTkDzf5PbUgsiQIAAAQIECBAgQIAAAQIECBAgQIAAAQIECBAgQIAAAQIECBAgQIAAAQIECBAgQIAAAQIECBAgQIAAAQIECBAgQIAAAQIECBAgQIAAAQIECBAgQIAAAQIECPw/9u4+2s6yvBP/d59z8h5CQkICARMgNCaABgNRIoxtAK1Oq0Rxam0HmfnZ9qf1ZXVKf1hbf+10mJlSi2Knlq5htFZmurRDWwWLrzCNIAooAgmQAAkToGmEJOTFvJwk55xnZu81nNk7J5ic92fv/XnWetbe99nPfd/X9bmef7JyrXUTIECAAAECBAgQIECAAAECBAgQIECAAAECBAgQIECAAAECBAgQIECAAAECNYGi3qEoGoZtR/TCCy9k8+bN2bBhQ+6///6sXbs227Zty/bt27Nnz54cPnx4SCZnnHFGTjjhhJx44omZNWtWZs6cmTlz5mTevHk57bTTar9NmjQpEydOrH1W7ylTptTGEyZM6L+7urry0l19prOzc0jxHGvS7t2709vbW8u3p6en9nno0KH+z+r3gwcP1u79+/fnxRdfzJYtW7Jz587a96pZ9bO6zt69e/Pss88ea8uj/l7Nfdq0aTWzU089NRdeeGHtXrx4cRYuXJhTTjllSOu2yqRKZcAR5M4kb5XiyoMAAQIECBAgQIAAAQIEWlXgH5L8TF1yX03yc62arLwIECBAgAABAgQIECBAYFgCY9rPsWbNmtxwww35+te/XusXOPKq9jlcddVVec973pPXvOY1o9avMCwxk9tWoNrbUu3x+eQnP5mvfOUrtR6fI69qv83y5cvzqU99KitXrhxVK/0co8prcQIECBAgQIAAAQIECLSMgOb/limlRAgQIECAAAECBAgQIECAAAECBAgQIECAAAECBAgQIECAAAECBAgQIECAAAECBAgQIECAAAECBAgQIECAAAECBAgQIECAAAECBAgQIECAAAECBAgQIECAAAECBAgQIECAAAECBAgQIECAAAECBAgQIECAAAECBAgQIECAAAECBAgQIECAQINAUT8qioYhqiSHDh3K448/njVr1uQ73/lO1q1bl2effTbd3d2j5lOpVDJp0qRMnTo106ZNywknnJATTzwxs2bNymmnnZaTTz659r16z5w5s3ZXf68+N3369Nq8yZMnZ+LEiens7Ey1rr29vbVcDhw4kP3792fv3r3Zs2dPdu/enV27dtXunTt3NtxbtmzJjh07as/u27evlnN1jb6+vlHLvZr3mWeemeXLl+eCCy7IqlWrcs4559Q8XI0C1ffkiMuZ5F4SAgQIECBAgAABAgQIECBQXoHfSvLHdeHtTnJZkgfLG7LICBAgQIAAAQIECBAgQGAcBcaln+PLX/5y/viP/zjf+973ar0GR17VXoS3v/3t+a3f+q3a/+u7CIy3wHe/+93aO/uVr3yl1htztOvSSy/Ntddemze96U05Sq/FiKegn2PESS1IgAABAgQIECBAgACBlhTQ/N+SZZUUAQIECBAgQIAAAQIECBAgQIAAAQIECBAgQIAAAQIECBAgQIAAAQIECBAgQIAAAQIECBAgQIAAAQIECBAgQIAAAQIECBAgQIAAAQIECBAgQIAAAQIECBAgQIAAAQIECBAgQIAAAQIECBAgQIAAAQIECBAgQIAAAQIECBAgQIAAAQIECBBIUW9QFA1DPEcIVH0OHTqUH//4x3n66aezYcOGPProo1m7dm02btyYZ599NocPHx51t46OjlQqldR/Vr9X787Ozv7P6vfJkyenr68vBw8eTG9vb+37S5/V7y/d1dyq36ufL92jncisWbNy4YUX5tWvfnXOPffc2v1TP/VTmTZtWiZMmFDL0fXyAkfxAeaFIUCAAAECBAgQIECAAAEC5RQ4O8m9SebWhfeRJB8vZ7iiIkCAAAECBAgQIECAAIESCIxbP0e1Z+Chhx7Kpz71qXz5y1+u9UgceXV1dWX58uV53/vel7e97W2ZPXt2CciE0C4CO3bsyO23357Pf/7zufvuu2t9LkdeJ554Yq644or8yq/8Si655JIx7UHRz9Eub6I8CRAgQIAAAQIECBAgMDwBzf/D8zObAAECBAgQIECAAAECBAgQIECAAAECBAgQIECAAAECBAgQIECAAAECBAgQIECAAAECBAgQIECAAAECBAgQIECAAAECBAgQIECAAAECBAgQIECAAAECBAgQIECAAAECBAgQIECAAAECBAgQIECAAAECBAgQIECAAAECBAgQIECAAAECBAiUVaCoD6woGoZljbl0ce3atStPPvlknn766drnU089leeeey4HDhyo3d3d3bV73759tc+enp4cOnSodHmMREATJ05MV1dXJk+enKlTp9buKVOm9N+nn356zjrrrCxevLj2uWDBgsydO7c2xzU4gUplwBHkziQfHKGnCRAgQIAAAQIECBAgQIDAWAn85yS/VrfZvUkuGavN7UOAAAECBAgQIECAAAECTSkw7v0c1b6G+++/P5/5zGfyN3/zN9m/f/8AyEmTJuX888/PVVddlV/+5V/OzJkzmxJb0M0hsHXr1txxxx25+eab88gjjxy192bGjBm57LLL8uEPfzgrV65M9R0d60s/x1iL248AAQIECBAgQIAAAQLNKaD5vznrJmoCBAgQIECAAAECBAgQIECAAAECBAgQIECAAAECBAgQIECAAAECBAgQIECAAAECBAgQIECAAAECBAgQIECAAAECBAgQIECAAAECBAgQIECAAAECBAgQIECAAAECBAgQIECAAAECBAgQIECAAAECBAgQIECAAAECBAgQIECAAAECBAgQIHAsgaL+gaJoGB5rrt+PQ+Dw4cPZt29fdu7cmc2bN+eJJ57IP/3TP9XurVu35vnnn8+OHTuya9eu2nPV55vh6urqyowZMzJr1qzMmTMn8+bNy6mnnpr58+fX7rPOOisLFizI3LlzM23atHR2djZDWk0VY6Uy4AhyZ5I3VQUFS4AAAQIECBAgQIAAAQJtIvDmJF87ItcrktzeJvlLkwABAgQIECBAgAABAgSGJlCqfo5169blE5/4RL74xS/m4MGDR83olFNOya//+q/n/e9/f62PwEVgpASqvTWf/exnc9NNN2XLli0vu+y73vWu/PZv/3bOP//8kdp6SOvo5xgSm0kECBAgQIAAAQIECBBoOwHN/21XcgkTIECAAAECBAgQIECAAAECBAgQIECAAAECBAgQIECAAAECBAgQIECAAAECBAgQIECAAAECBAgQIECAAAECBAgQIECAAAECBAgQIECAAAECBAgQIECAAAECBAgQIECAAAECBAgQIECAAAECBAgQIECAAAECBAgQIECAAAECBAgQIECAQJsIFPV5FkXDsE0Ixj7NqnNvb296enr6P6vfq/e+ffuya9eu7Ny5My+++GJ27NiR7du399/V8eHDh2vzNm/enAMHDoxoAqeffnpOPvnknHDCCZk9e3bmzJnTf8+dOzfVe8aMGZkyZUomTpyYrq6udHZ21u4JEyako6MjlYqjsUe0KC+z2FGcwY8FvD0IECBAgAABAgQIECBAgMDgBO5KcmndlL9I8t7BLeFpAgQIECBAgAABAgQIEGhDgVL2c2zdujWf+9zn8td//ddZt25djtZncuKJJ+aKK67Iz/3cz+UNb3hDTjnllDYsn5SHK1B91775zW/W3rXvfve72b1794Alq30T5557bt71rnflne98Z5YsWTLcbUdkvn6OEWG0CAECBAgQIECAAAECBFpeQPN/y5dYggQIECBAgAABAgQIECBAgAABAgQIECBAgAABAgQIECBAgAABAgQIECBAgAABAgQIECBAgAABAgQIECBAgAABAgQIECBAgAABAgQIECBAgAABAgQIECBAgAABAgQIECBAgAABAgQIECBAgAABAgQIECBAgAABAgQIECBAgAABAgQIECDQpgJFfd5F0TBsU5Jyp/3CCy+kevf29o5KoJ2dnZk0aVKmT5+eU089dVT2sOjICFQqA44gdyb5yNBahQABAgQIECBAgAABAgQIjJTAh5L8p7rFtie5JMkTI7WBdQgQIECAAAECBAgQIECgZQVK3c/xzDPP5NZbb81nP/vZbNy4MT09PQMKUe07OPfcc/P6178+7373u/OqV70qkydPbtmCSWz4Anv37q29T7fddlvuuOOOrFu3Lt3d3QMWrva2LF++PL/4i7+YK6+8MgsXLhz+5iO4gn6OEcS0FAECBAgQIECAAAECBFpYQPN/CxdXagQIECBAgAABAgQIECBAgAABAgQIECBAgAABAgQIECBAgAABAgQIECBAgAABAgQIECBAgAABAgQIECBAgAABAgQIECBAgAABAgQIECBAgAABAgQIECBAgAABAgQIECBAgAABAgQIECBAgAABAgQIECBAgAABAgQIECBAgAABAgQIECDQ1gJFffZF0TBsaxjJEyi7QKUy4AhyZ5KXvWjiI0CAAAECBAgQIECAAIF2Ejg9yb1JFtQl/ZEkH28nBLkSIECAAAECBAgQIECAwJAFmqKf4+DBg/nCF76QG2+8MWvXrn3ZZDs6OrJy5cpcddVVefvb3565c+cOGcbE1hN44YUX8sUvfjF/+Zd/mYcffjg/qX/pggsuyLXXXpsrr7wynZ2dpcTQz1HKsgiKAAECBAgQIECAAAECpRPQ/F+6kgiIAAECBAgQIECAAAECBAgQIECAAAECBAgQIECAAAECBAgQIECAAAECBAgQIECAAAECBAgQIECAAAECBAgQIECAAAECBAgQIECAAAECBAgQIECAAAECBAgQIECAAAECBAgQIECAAAECBAgQIECAAAECBAgQIECAAAECBAgQIECAAAECBAiMiEBRv0pRNAxHZAOLECAwOgKVyoAjyJ1JPjrUViVAgAABAgQIECBAgAABAkMR+JMkH66beG+SS4aykDkECBAgQIAAAQIECBAg0JYCTdXPcfDgwTz44IO57bbbcscdd2T9+vXp6+s7auFmzZqVZcuW5c1vfnMuvvjiXHTRRenq6mrLIrdr0nv27Mm6dety99135+tf/3ruv//+VN+ho12dnZ1ZsmRJLr/88rznPe+pvTvVv5X50s9R5uqIjQABAgQIECBAgAABAuUR0PxfnlqIhAABAgQIECBAgAABAgQIECBAgAABAgQIECBAgAABAgQIECBAgAABAgQIECBAgAABAgQIECBAgAABAgQIECBAgAABAgQIECBAgAABAgQIECBAgAABAgQIECBAgAABAgQIECBAgAABAgQIECBAgAABAgQIECBAgAABAgQIECBAgAABAgQIjKRAUb9YUTQMR3IfaxEgMMIClcqAI8idST7CxpYjQIAAAQIECBAgQIAAAQJDFFiV5H8cMfeKJLcPcT3TCBAgQIAAAQIECBAgQKD9BJq2n+PJJ5/MmjVrcsstt+SRRx7J3r17j1q9zs7OnHLKKTn33HNz8cUX5/LLL8+SJUsyc+bMdHR0tF/FWzjjvr6+7Ny5M08//XTuuuuu3H333Xn00UezZcuWVH872jV79uy89rWvzdve9rZcdtllWbRoUdO8F/o5WvhllhoBAgQIECBAgAABAgRGUEDz/whiWooAAQIECBAgQIAAAQIECBAgQIAAAQIECBAgQIAAAQIECBAgQIAAAQIECBAgQIAAAQIECBAgQIAAAQIECBAgQIAAAQIECBAgQIAAAQIECBAgQIAAAQIECBAgQIAAAQIECBAgQIAAAQIECBAgQIAAAQIECBAgQIAAAQIjci9cAAAgAElEQVQECBAgQIAAAQIECJRIoKiPpSgahiUKUygECBwpUKkMOILcmeReEwIECBAgQIAAAQIECBAgUA6BO5L887pQ/iLJe8sRmigIECBAgAABAgQIECBAoEkEWqKfY8OGDfnCF76Qz3/+83nmmWeOSX/66afnne98Z9761rfmoosuytSpU485xwPlFdi/f3++/e1v5/bbb8+3vvWtbNq06ZjBnn322Xn3u9+dq6++OosWLTrm82V8QD9HGasiJgIECBAgQIAAAQIECJRPQPN/+WoiIgIECBAgQIAAAQIECBAgQIAAAQIECBAgQIAAAQIECBAgQIAAAQIECBAgQIAAAQIECBAgQIAAAQIECBAgQIAAAQIECBAgQIAAAQIECBAgQIAAAQIECBAgQIAAAQIECBAgQIAAAQIECBAgQIAAAQIECBAgQIAAAQIECBAgQIAAAQIECBAgMBICRf0iRdEwHIn1rUGAwCgJVCoDjiB3JvkoWVuWAAECBAgQIECAAAECBAgMQuBXk9xc9/z2JJckeWIQa3iUAAECBAgQIECAAAECBAi0VD/Hvn37sm7dunz1q1/N3XffnUceeSS7du162Sp3dnZmzpw5ec1rXpMVK1bkda97XV796lfnFa94hTejpAK9vb3ZsmVLrc7f//73c8899+TRRx/Ntm3b8pP6kWbOnFmr80//9E/njW98Y63eEyZMKGmWxxeWfo7jc/IUAQIECBAgQIAAAQIE2l1A83+7vwHyJ0CAAAECBAgQIECAAAECBAgQIECAAAECBAgQIECAAAECBAgQIECAAAECBAgQIECAAAECBAgQIECAAAECBAgQIECAAAECBAgQIECAAAECBAgQIECAAAECBAgQIECAAAECBAgQIECAAAECBAgQIECAAAECBAgQIECAAAECBAgQIECAAIFWFSjqEyuKhmGr5iwvAi0hUKkMOILcmeQtUVlJECBAgAABAgQIECBAgEATC5yc5DtJFtfl8JEkH2/inIROgAABAgQIECBAgAABAuMj0LL9HD/60Y/ywx/+MPfee2/uuOOObNy4MQcOHEhfX99RpTs7OzNnzpycddZZOeecc/K6170ul1xySebOnZsZM2ZkwoQJ41OhNt/10KFD2b17d9avX5+HH344a9euzeOPP57Nmzdnx44dqf5+tKva6zBz5syceeaZeeMb35jLLrssy5Ytq9WzVS79HK1SSXkQIECAAAECBAgQIEBgdAU0/4+ur9UJECBAgAABAgQIECBAgAABAgQIECBAgAABAgQIECBAgAABAgQIECBAgAABAgQIECBAgAABAgQIECBAgAABAgQIECBAgAABAgQIECBAgAABAgQIECBAgAABAgQIECBAgAABAgQIECBAgAABAgQIECBAgAABAgQIECBAgAABAgQIECBAgMB4CRT1GxdFw3C8YrIvAQLHIVCpDDiC3Jnkx+HmEQIECBAgQIAAAQIECBAgMIoCf5Tk2rr1701yySjuZ2kCBAgQIECAAAECBAgQaF2BtunnePzxx/O1r30tt956ax588MH09PQcV1UXLFiQVatW5U1velPOP//8LFq0KJMmTTquuR4amkB3d3c2b96cb3/72/nmN7+Z733ve9m6detxL7Zy5cr8wi/8Qq644oqceeaZxz2v2R7Uz9FsFRMvAQIECBAgQIAAAQIExkdA8//4uNuVAAECBAgQIECAAAECBAgQIECAAAECBAgQIECAAAECBAgQIECAAAECBAgQIECAAAECBAgQIECAAAECBAgQIECAAAECBAgQIECAAAECBAgQIECAAAECBAgQIECAAAECBAgQIECAAAECBAgQIECAAAECBAgQIECAAAECBAgQIECAAAECBAiMtkBRv0FRNAxHe2/rEyAwDIFKZcAR5M4kH4anqQQIECBAgAABAgQIECBAYJgCK5Pcm6T+3+dXJLl9mOuaToAAAQIECBAgQIAAAQLtKdB2/RyHDx/O888/nwcffLB2P/TQQ9mwYUO2bNmSAwcOvOxbMGHChEycODEnnnhiFi5cmAULFuSss87K4sWLc+aZZ+acc87JySef3J5v0RCy7uvry3PPPZfNmzfniSeeyMaNG2vfH3vssbzwwgvp7u6u3T09PS+7+gknnJD58+fnla98ZZYtW5bly5fXPqu16ezsHEJUzTVFP0dz1Uu0BAgQIECAAAECBAgQGC8Bzf/jJW9fAgQIECBAgAABAgQIECBAgAABAgQIECBAgAABAgQIECBAgAABAgQIECBAgAABAgQIECBAgAABAgQIECBAgAABAgQIECBAgAABAgQIECBAgAABAgQIECBAgAABAgQIECBAgAABAgQIECBAgAABAgQIECBAgAABAgQIECBAgAABAgQIECAwugJF/fJF0TAc3Z2tToDAsAQqlQFHkDuTfFiiJhMgQIAAAQIECBAgQIAAgWEJ/G2Sd9St8BdJ3jusFU0mQIAAAQIECBAgQIAAgXYWaPt+ju3bt+eJJ57Ik08+mYcffjgPPPBAnn322ezatSsHDx5Mb2/vy74fXV1dmT17dmbNmpW5c+fmjDPOyIIFC3LmmWfm7LPPzvTp0zNlypRMnTo1kyZN6r+r8yZOnNhy713VqnofOnSoZtfd3V37rN4HDhyomf7jP/5jzfq5556rfa9ab9y48ZgWVbOqZfU+//zzs3z58ixdujRLliypjVvR81go+jmOJeR3AgQIECBAgAABAgQIEKgKaP73HhAgQIAAAQIECBAgQIAAAQIECBAgQIAAAQIECBAgQIAAAQIECBAgQIAAAQIECBAgQIAAAQIECBAgQIAAAQIECBAgQIAAAQIECBAgQIAAAQIECBAgQIAAAQIECBAgQIAAAQIECBAgQIAAAQIECBAgQIAAAQIECBAgQIAAAQIECBAgQIAAgdYUKOrTKoqGYWtmLCsCLSJQqQw4gtyZ5C1SW2kQIECAAAECBAgQIECAQNMJXJXklrqotye5JMkTTZeJgAkQIECAAAECBAgQIECgLAL6OY5SiV27duX+++/PN77xjdx7771Zu3Zturu7h1Szrq6uzJgxI7Nnz868efPyile8Iqeddlrtnj9/fhYuXFj7+/Tp0zNlypRMnDgx1TlH+b/6Ie0/GpMOHTqUgwcP5sCBA9m7d292796dzZs357nnnsuWLVvyzDPP1O7q96rl/v3709vbO6RQpk2blvPPPz+XX355Lrvssixbtqzm6crR3hH9HF4MAgQIECBAgAABAgQIEBgg4B+LXgoCBAgQIECAAAECBAgQIECAAAECBAgQIECAAAECBAgQIECAAAECBAgQIECAAAECBAgQIECAAAECBAgQIECAAAECBAgQIECAAAECBAgQIECAAAECBAgQIECAAAECBAgQIECAAAECBAgQIECAAAECBAgQIECAAAECBAgQIECAAAECBAgQINCaAkV9WkXRMGzNjGVFoEUEKpUBR5A7k7xFaisNAgQIECBAgAABAgQIEGgqgROS3JvkVXVRfyTJx5sqC8ESIECAAAECBAgQIECAQNkE9HP8hIpU+1sOHz6cXbt2Zf369dmwYUPtfuqpp2r3j370o+zduzd9fX2DqmtHR0eq94QJE/rvrq6udHZ2pvpZvau/TZkyJbNmzcr06dNr9wknnFD7nDp1au2ZiRMn9t+TJk3q/z558uRU7+rv1eeq/+/f29tby+XQoUM5cOBADh48WPv+0v3S+KVnXnzxxezevbuW3549e7J///50d3fX5laf6enpqa1Zvavfq79VHarfh9oXtHTp0ixevDhLliypfV5wwQU5/fTTa3lXc3E1Cujn8EYQIECAAAECBAgQIECAwPEIaP4/HiXPECBAgAABAgQIECBAgAABAgQIECBAgAABAgQIECBAgAABAgQIECBAgAABAgQIECBAgAABAgQIECBAgAABAgQIECBAgAABAgQIECBAgAABAgQIECBAgAABAgQIECBAgAABAgQIECBAgAABAgQIECBAgAABAgQIECBAgAABAgQIECBAgACB5hMo6kMuioZh82UjYgJtJFCpDDiC3JnkbVR/qRIgQIAAAQIECBAgQIBAaQT+IMnv1UVzb5JLShOdQAgQIECAAAECBAgQIECgWQX0cwyhcjt27MjGjRvzxBNP1O4f/vCH2bRpU3784x9n7969OXjwYPr6+tLb2zuE1UduSkdHR6p39f/9q/FU7/Hu2Zk4cWImTZqUqVOn5pRTTsnixYuzdOnSvPKVr8zZZ5+dM844I3Pnzh05hBZeST9HCxdXagQIECBAgAABAgQIEBhBAc3/I4hpKQIECBAgQIAAAQIECBAgQIAAAQIECBAgQIAAAQIECBAgQIAAAQIECBAgQIAAAQIECBAgQIAAAQIECBAgQIAAAQIECBAgQIAAAQIECBAgQIAAAQIECBAgQIAAAQIECBAgQIAAAQIECBAgQIAAAQIECBAgQIAAAQIECBAgQIAAAQIECBAgUCKBoj6WomgYlihMoRAgcKRApTLgCHJnkntNCBAgQIAAAQIECBAgQIDA2Aq8Jsm9SabUbXtFktvHNgy7ESBAgAABAgQIECBAgEALCujnGMGi7tixIw899FAeeOCBbNy4MVu2bMnzzz+f7du3Z/fu3dm/f3/6+vpGcMfyLtXR0ZGpU6dmxowZmTNnTubNm5dFixZl6dKlOe+882r33Llzy5tAE0Smn6MJiiREAgQIECBAgAABAgQIlEBA838JiiAEAgQIECBAgAABAgQIECBAgAABAgQIECBAgAABAgQIECBAgAABAgQIECBAgAABAgQIECBAgAABAgQIECBAgAABAgQIECBAgAABAgQIECBAgAABAgQIECBAgAABAgQIECBAgAABAgQIECBAgAABAgQIECBAgAABAgQIECBAgAABAgQIECAwCgJF/ZpF0TAche0sSYDASAlUKgOOIHcm+UjhWocAAQIECBAgQIAAAQIECByfwF8k+dd1j1bH7z2+qZ4iQIAAAQIECBAgQIAAAQI/UUA/xyi8INW+mJ6enhw6dKh2Hz58uHYfPHgw+/bty/bt27Nt27a8+OKL2bFjR+2ufq/+vfp99+7d2bRpU21u2a7TTjstCxYsyOzZs3PSSSfV7jlz5uTUU0+tfc6aNav2t6lTp2bixImZMGFC/z1p0qTad9fICOjnGBlHqxAgQIAAAQIECBAgQKDVBTT/t3qF5UeAAAECBAgQIECAAAECBAgQIECAAAECBAgQIECAAAECBAgQIECAAAECBAgQIECAAAECBAgQIECAAAECBAgQIECAAAECBAgQIECAAAECBAgQIECAAAECBAgQIECAAAECBAgQIECAAAECBAgQIECAAAECBAgQIECAAAECBAgQIECAAAEC7SpQ1CdeFA3DdjWRN4GmEKhUBhxB7kzypqicIAkQIECAAAECBAgQIECgRQR+Jsk/1OXSm2RFkodaJD9pECBAgAABAgQIECBAgMD4CujnGF//ht0PHDiQTZs2Zffu3XnxxRezY8eO2udL986dO1O99+7dW5vX19eX3t7e2v3S96N9Vvt0Ojo6andnZ+fLflZ/q/YIdHV15eSTT86cOXNy0kkn9d+zZs3K7NmzM3PmzNrn/PnzS6TXfqHo52i/msuYAAECBAgQIECAAAECQxHQ/D8UNXMIECBAgAABAgQIECBAgAABAgQIECBAgAABAgQIECBAgAABAgQIECBAgAABAgQIECBAgAABAgQIECBAgAABAgQIECBAgAABAgQIECBAgAABAgQIECBAgAABAgQIECBAgAABAgQIECBAgAABAgQIECBAgAABAgQIECBAgAABAgQIECBAgED5BYr6EIuiYVj+6EVIoI0FKpUBR5A7k7yN3wepEyBAgAABAgQIECBAgMCYC/xNkivrdv2zJB8c8yhsSIAAAQIECBAgQIAAAQKtKqCfo0UqW+3Fqd69vb21u6enp3YfPny4Np4wYULt7urqSmdnZ+3u6Oio3a7mFNDP0Zx1EzUBAgQIECBAgAABAgTGWkDz/1iL248AAQIECBAgQIAAAQIECBAgQIAAAQIECBAgQIAAAQIECBAgQIAAAQIECBAgQIAAAQIECBAgQIAAAQIECBAgQIAAAQIECBAgQIAAAQIECBAgQIAAAQIECBAgQIAAAQIECBAgQIAAAQIECBAgQIAAAQIECBAgQIAAAQIECBAgQIAAAQIECIyNQFG/TVE0DMcmArsQIDAkgUplwBHkziQfkqRJBAgQIECAAAECBAgQIEBg0AJvS3Jb3azuJCuSPDrolUwgQIAAAQIECBAgQIAAAQJHF9DP4c0g0KQC+jmatHDCJkCAAAECBAgQIECAwBgLaP4fY3DbESBAgAABAgQIECBAgAABAgQIECBAgAABAgQIECBAgAABAgQIECBAgAABAgQIECBAgAABAgQIECBAgAABAgQIECBAgAABAgQIECBAgAABAgQIECBAgAABAgQIECBAgAABAgQIECBAgAABAgQIECBAgAABAgQIECBAgAABAgQIECBAgACBMRIo6vcpiobhGIVgGwIEhiJQqQw4gtyZ5EOBNIcAAQIECBAgQIAAAQIECAxe4BtJ3lQ37cYkvzn4ZcwgQIAAAQIECBAgQIAAAQIvK6Cfw8tBoEkF9HM0aeGETYAAAQIECBAgQIAAgTEW0Pw/xuC2I0CAAAECBAgQIECAAAECBAgQIECAAAECBAgQIECAAAECBAgQIECAAAECBAgQIECAAAECBAgQIECAAAECBAgQIECAAAECBAgQIECAAAECBAgQIECAAAECBAgQIECAAAECBAgQIECAAAECBAgQIECAAAECBAgQIECAAAECBAgQIECAAAECYyRQ1O9TFA3DMQrBNgQIDEWgUhlwBLkzyYcCaQ4BAgQIECBAgAABAgQIEBicwL9M8l/rpuxJsiLJk4NbxtMECBAgQIAAAQIECBAgQOAnCujn8IIQaFIB/RxNWjhhEyBAgAABAgQIECBAYIwFNP+PMbjtCBAgQIAAAQIECBAgQIAAAQIECBAgQIAAAQIECBAgQIAAAQIECBAgQIAAAQIECBAgQIAAAQIECBAgQIAAAQIECBAgQIAAAQIECBAgQIAAAQIECBAgQIAAAQIECBAgQIAAAQIECBAgQIAAAQIECBAgQIAAAQIECBAgQIAAAQIECBAgQIDAGAkU9fsURcNwjEKwDQECQxGoVAYcQe5M8qFAmkOAAAECBAgQIECAAAECBAYn8L0kF9VN+XiSjwxuCU8TIECAAAECBAgQIECAAIFjCujnOCaRBwiUU0A/RznrIioCBAgQIECAAAECBAiUTUDzf9kqIh4CBAgQIECAAAECBAgQIECAAAECBAgQIECAAAECBAgQIECAAAECBAgQIECAAAECBAgQIECAAAECBAgQIECAAAECBAgQIECAAAECBAgQIECAAAECBAgQIECAAAECBAgQIECAAAECBAgQIECAAAECBAgQIECAAAECBAgQIECAAAECBAgQIDAyAkX9MkXRMByZHaxCgMCoCFQqA44gdyb5qEhblAABAgQIECBAgAABAgQI9Au8P8lNdR7bk6xIspkRAQIECBAgQIAAAQIECBAYYQH9HCMMajkCYyWgn2OspO1DgAABAgQIECBAgACB5hbQ/N/c9RM9AQIECBAgQIAAAQIECBAgQIAAAQIECBAgQIAAAQIECBAgQIAAAQIECBAgQIAAAQIECBAgQIAAAQIECBAgQIAAAQIECBAgQIAAAQIECBAgQIAAAQIECBAgQIAAAQIECBAgQIAAAQIECBAgQIAAAQIECBAgQIAAAQIECBAgQIAAAQIECBB4OYGi/oeiaBhSI0CgxAKVyoAjyJ1JXuJ6CY0AAQIECBAgQIAAAQIEml5gepL7k5xTl8m/T/L/N31mEiBAgAABAgQIECBAgACBMgro5yhjVcRE4DgE9HMcB5JHCBAgQIAAAQIECBAgQCCa/70EBAgQIECAAAECBAgQIECAAAECBAgQIECAAAECBAgQIECAAAECBAgQIECAAAECBAgQIECAAAECBAgQIECAAAECBAgQIECAAAECBAgQIECAAAECBAgQIECAAAECBAgQIECAAAECBAgQIECAAAECBAgQIECAAAECBAgQIECAAAECBAgQIECgNQWK+rSKomHYmhnLikCLCFQqA44gdyZ5i9RWGgQIECBAgAABAgQIECBQSoGPJLm+LrKtSVYk2VLKaAVFgAABAgQIECBAgAABAs0uoJ+j2Sso/rYV0M/RtqWXOAECBAgQIECAAAECBAYloPl/UFweJkCAAAECBAgQIECAAAECBAgQIECAAAECBAgQIECAAAECBAgQIECAAAECBAgQIECAAAECBAgQIECAAAECBAgQIECAAAECBAgQIECAAAECBAgQIECAAAECBAgQIECAAAECBAgQIECAAAECBAgQIECAAAECBAgQIECAAAECBAgQIECAAAECTSNQ1EdaFA3DpklCoATaUaBSGXAEuTPJ2/FFkDMBAgQIECBAgAABAgQIjIXAqUkeSHJ63Wa/l+S6sdjcHgQIECBAgAABAgQIECDQlgL6Odqy7JJuBQH9HK1QRTkQIECAAAECBAgQIEBg9AU0/4++sR0IECBAgAABAgQIECBAgAABAgQIECBAgAABAgQIECBAgAABAgQIECBAgAABAgQIECBAgAABAgQIECBAgAABAgQIECBAgAABAgQIECBAgAABAgQIECBAgAABAgQIECBAgAABAgQIECBAgAABAgQIECBAgAABAgQIECBAgAABAgQIECBAgMB4CBT1mxZFw3A84rEnAQLHKVCpDDiC3Jnkx2nnMQIECBAgQIAAAQIECBAgMEiB/5Dkd+rmPJNkRZJtg1zH4wQIECBAgAABAgQIECBA4HgF9HMcr5TnCJRMQD9HyQoiHAIECBAgQIAAAQIECJRUQPN/SQsjLAIECBAgQIAAAQIECBAgQIAAAQIECBAgQIAAAQIECBAgQIAAAQIECBAgQIAAAQIECBAgQIAAAQIECBAgQIAAAQIECBAgQIAAAQIECBAgQIAAAQIECBAgQIAAAQIECBAgQIAAAQIECBAgQIAAAQIECBAgQIAAAQIECBAgQIAAAQIECBAgMEyBon5+UTQMh7m06QQIjKZApTLgCHJnko8muLUJECBAgAABAgQIECBAoF0FXpnkgSQz6gA+muT6dgWRNwECBAgQIECAAAECBAiMiYB+jjFhtgmBkRfQzzHyplYkQIAAAQIECBAgQIBAKwpo/m/FqsqJAAECBAgQIECAAAECBAgQIECAAAECBAgQIECAAAECBAgQIECAAAECBAgQIECAAAECBAgQIECAAAECBAgQIECAAAECBAgQIECAAAECBAgQIECAAAECBAgQIECAAAECBAgQIECAAAECBAgQIECAAAECBAgQIECAAAECBAgQIECAAAECBAgkRT1CUTQM+RAgUGKBSmXAEeTOJC9xvYRGgAABAgQIECBAgAABAk0r8KdJPlgX/VNJViTZ3bQZCZwAAQIECBAgQIAAAQIEmkFAP0czVEmMBI4ioJ/Da0GAAAECBAgQIECAAAECxyOg+f94lDxDgAABAgQIECBAgAABAgQIECBAgAABAgQIECBAgAABAgQIECBAgAABAgQIECBAgAABAgQIECBAgAABAgQIECBAgAABAgQIECBAgAABAgQIECBAgAABAgQIECBAgAABAgQIECBAgAABAgQIECBAgAABAgQIECBAgAABAgQIECBAgAABAgSaT6CoD7koGobNl42ICbSRQKUy4AhyZ5K3Uf2lSoAAAQIECBAgQIAAAQJjIrAiyf1J6v/NfU2ST47J7jYhQIAAAQIECBAgQIAAgXYW0M/RztWXe1ML6Odo6vIJngABAgQIECBAgAABAmMmoPl/zKhtRIAAAQIECBAgQIAAAQIECBAgQIAAAQIECBAgQIAAAQIECBAgQIAAAQIECBAgQIAAAQIECBAgQIAAAQIECBAgQIAAAQIECBAgQIAAAQIECBAgQIAAAQIECBAgQIAAAQIECBAgQIAAAQIECBAgQIAAAQIECBAgQIAAAQIECBAgQIAAAQIExlSgqN+tKBqGYxqIzQgQGJxApTLgCHJnkg+O0NMECBAgQIAAAQIECBAgQOBYAp9P8p66hx5PsiLJ/mNN9DsBAgQIECBAgAABAgQIEBimgH6OYQKaTmC8BPRzjJe8fQkQIECAAAECBAgQINBcApr/m6teoiVAgAABAgQIECBAgAABAgQIECBAgAABAgQIECBAgAABAgQIECBAgAABAgQIECBAgAABAgQIECBAgAABAgQIECBAgAABAgQIECBAgAABAgQIECBAgAABAgQIECBAgAABAgQIECBAgAABAgQIECBAgAABAgQIECBAgAABAgQIECBAgAABAscrUNQ/WBQNw+Ndw3MECIyDQKUy4AhyZ5KPQx1sSYAAAQIECBAgQIAAAQItK3BZkjuPyO5DST7dshlLjAABAgQIECBAgAABAgTKJKCfo0zVEAuBQQjo5xgElkcJECBAgAABAgQIECDQxgKa/9u4+FInQIAAAQIECBAgQIAAAQIECBAgQIAAAQIECBAgQIAAAQIECBAgQIAAAQIECBAgQIAAAQIECBAgQIAAAQIECBAgQIAAAQIECBAgQIAAAQIECBAgQIAAAQIECBAgQIAAAQIECBAgQIAAAQIECBAgQIAAAQIECBAgQIAAAQIECBAgQIAAgZYWKOqzK4qGYUsnLjkCzS5QqQw4gtyZ5M1eVPETIECAAAECBAgQIECAQJkE/i7J2+sCejjJiiQ9ZQpSLAQIECBAgAABAgQIECDQsgL6OVq2tBJrdQH9HK1eYfkRIECAAAECBAgQIEBgZAQ0/4+Mo1UIEK5bBpUAACAASURBVCBAgAABAgQIECBAgAABAgQIECBAgAABAgQIECBAgAABAgQIECBAgAABAgQIECBAgAABAgQIECBAgAABAgQIECBAgAABAgQIECBAgAABAgQIECBAgAABAgQIECBAgAABAgQIECBAgAABAgQIECBAgAABAgQIECBAgAABAgQIECBAgEDZBIr6gIqiYVi2WMVDgECdQKUy4AhyZ5J7QwgQIECAAAECBAgQIECAwMgIXJbkziOWel+S/zwyy1uFAAECBAgQIECAAAECBAgcU0A/xzGJPECgnAL6OcpZF1ERIECAAAECBAgQIECgbAKa/8tWEfEQIECAAAECBAgQIECAAAECBAgQIECAAAECBAgQIECAAAECBAgQIECAAAECBAgQIECAAAECBAgQIECAAAECBAgQIECAAAECBAgQIECAAAECBAgQIECAAAECBAgQIECAAAECBAgQIECAAAECBAgQIECAAAECBAgQIECAAAECBAgQIECAAIGRESjqlymKhuHI7GAVAgRGRaBSGXAEuTPJR0XaogQIECBAgAABAgQIECDQhgKfSfLeurw3JFmW5FAbWkiZAAECBAgQIECAAAECBMZHQD/H+LjblcCwBfRzDJvQAgQIECBAgAABAgQIEGgLAc3/bVFmSRIgQIAAAQIECBAgQIAAAQIECBAgQIAAAQIECBAgQIAAAQIECBAgQIAAAQIECBAgQIAAAQIECBAgQIAAAQIECBAgQIAAAQIECBAgQIAAAQIECBAgQIAAAQIECBAgQIAAAQIECBAgQIAAAQIECBAgQIAAAQIECBAgQIAAAQIECBAgQIBAGwoU9TkXRcOwDTmkXBaBbdu2pa+vL/PmzStLSKWLo1IZcAS5M8lLVyUBESBAgAABAgQIECBAgEATCpyVZF2SqXWx/26S/9iEuQiZAAECBAgQIECAAAECBJpXQD9H89ZO5G0uoJ+jzV8A6RMgQIAAAQIECBAgQOA4BTT/HyeUxwgQIECAAAECBAgQIECAAAECBAgQIECAAAECBAgQIECAAAECBAgQIECAAAECBAgQIECAAAECBAgQIECAAAECBAgQIECAAAECBAgQIECAAAECBAgQIECAAAECBAgQIECAAAECBAgQIECAAAECBAgQIECAAAECBAgQIECAAAECBAgQIECAQJMJFPXxFkXDsMlSEW4rCaxevTp79+7NnXfe2UppjWgulcqAI8idST6iwhYjQIAAAQIECBAgQIAAgTYV+N0k/74u911JliV5tk09pE2AAAECBAgQIECAAAEC4yOgn2N83O1KYNgC+jmGTWgBAgQIECBAgAABAgQItIWA5v+2KLMkCRAgQIAAAQIECBAgQIAAAQIECBAgQIAAAQIECBAgQIAAAQIECBAgQIAAAQIECBAgQIAAAQIECBAgQIAAAQIECBAgQIAAAQIECBAgQIAAAQIECBAgQIAAAQIECBAgQIAAAQIECBAgQIAAAQIECBAgQIAAAQIECBAgQIAAAQIECBAgQKANBYr6nIuiYdiGHFIug8Att9ySq6++uhbKDTfckGuuuaYMYZUuhkplwBHkziQvXZUERIAAAQIECBAgQIAAAQJNJlD9t/W6JOfWxf2nST7cZHkIlwABAgQIECBAgAABAgSaX0A/R/PXUAZtKqCfo00LL20CBAgQIECAAAECBAgMUkDz/yDBPE6AAAECBAgQIECAAAECBAgQIECAAAECBAgQIECAAAECBAgQIECAAAECBAgQIECAAAECBAgQIECAAAECBAgQIECAAAECBAgQIECAAAECBAgQIECAAAECBAgQIECAAAECBAgQIECAAAECBAgQIECAAAECBAgQIECAAAECBAgQIECAAAECBJpEoKiPsygahk2SgjBbSWDr1q1ZsmRJ9uzZU0urq6sra9euzdKlS1spzRHJpVIZcAS5M8lHRNYiBAgQIECAAAECBAgQINDGAr+U5K+OyP91SR5oYxOpEyBAgAABAgQIECBAgMD4COjnGB93uxIYtoB+jmETWoAAAQIECBAgQIAAAQJtIaD5vy3KLEkCBAgQIECAAAECBAgQIECAAAECBAgQIECAAAECBAgQIECAAAECBAgQIECAAAECBAgQIECAAAECBAgQIECAAAECBAgQIECAAAECBAgQIECAAAECBAgQIECAAAECBAgQIECAAAECBAgQIECAAAECBAgQIECAAAECBAgQIECAAAECBAgQaEOBoj7nomgYtiGHlMdbYNWqVVmzZk1DGMuWLcsPfvCDdHV1jXd4pdq/UhlwBLkzyUtVIcEQIECAAAECBAgQIECAQBMKfCXJz9fFfWuSX2jCPIRMgAABAgQIECBAgAABAs0voJ+j+WsogzYV0M/RpoWXNgECBAgQIECAAAECBAYpoPl/kGAeJ0CAAAECBAgQIECAAAECBAgQIECAAAECBAgQIECAAAECBAgQIECAAAECBAgQIECAAAECBAgQIECAAAECBAgQIECAAAECBAgQIECAAAECBAgQIECAAAECBAgQIECAAAECBAgQIECAAAECBAgQIECAAAECBAgQIECAAAECBAgQIECAAAECTSJQ1MdZFA3DJklBmK0icNNNN+UDH/jAUdP52Mc+luuuu65VUh2RPCqVAUeQO5N8RGQtQoAAAQIECBAgQIAAAQJtKvD6JPcekfsVSW5vUw9pEyBAgAABAgQIECBAgMD4CujnGF9/uxMYsoB+jiHTmUiAAAECBAgQIECAAIG2EtD831blliwBAgQIECBAgAABAgQIECBAgAABAgQIECBAgAABAgQIECBAgAABAgQIECBAgAABAgQIECBAgAABAgQIECBAgAABAgQIECBAgAABAgQIECBAgAABAgQIECBAgAABAgQIECBAgAABAgQIECBAgAABAgQIECBAgAABAgQIECBAgAABAgQItJFAUZ9rUTQM24hBquMtsGnTppx33nnp7u4+aigdHR257777smLFivEOtTT7VyoDjiB3JnlpqiMQAgQIECBAgAABAgQIEGhCgT9N8sG6uO9J8oYmzEPIBAgQIECAAAECBAgQINAaAvo5WqOOsmhDAf0cbVh0KRMgQIAAAQIECBAgQGAIApr/h4BmCgECBAgQIECAAAECBAgQIECAAAECBAgQIECAAAECBAgQIECAAAECBAgQIECAAAECBAgQIECAAAECBAgQIECAAAECBAgQIECAAAECBAgQIECAAAECBAgQIECAAAECBAgQIECAAAECBAgQIECAAAECBAgQIECAAAECBAgQIECAAAECBAgQaAKBoj7GomgYNkH4QmwVgZUrV+a+++7rT6dz8pTa997uA/1/W7x4cR555JFMnjy5VdIeVh6VyoAjyJ1JPixRkwkQIECAAAECBAgQIECgjQVOTbIuyew6g19L8l/a2ETqBAgQIECAAAECBAgQIDC+Avo5xtff7gSGLKCfY8h0JhIgQIAAAQIECBAgQKCtBDT/t1W5JUuAAAECBAgQIECAAAECBAgQIECAAAECBAgQIECAAAECBAgQIECAAAECBAgQIECAAAECBAgQIECAAAECBAgQIECAAAECBAgQIECAAAECBAgQIECAAAECBAgQIECAAAECBAgQIECAAAECBAgQIECAAAECBAgQIECAAAECBAgQIECAAAECbSRQ1OdaFA3DNmKQ6ngKXH/99fnoRz/aEMLrr7spfX29ue/3P9Tw99/4jd/IjTfeOJ7hlmbvSmXAEeTOJC9NdQRCgAABAgQIECBAgAABAk0m8JtJPlEX81NJliU50GR5CJcAAQIECBAgQIAAAQIEWkdAP0fr1FImbSagn6PNCi5dAgQIECBAgAABAgQIDFFA8/8Q4UwjQIAAAQIECBAgQIAAAQIECBAgQIAAAQIECBAgQIAAAQIECBAgQIAAAQIECBAgQIAAAQIECBAgQIAAAQIECBAgQIAAAQIECBAgQIAAAQIECBAgQIAAAQIECBAgQIAAAQIECBAgQIAAAQIECBAgQIAAAQIECBAgQIAAAQIECBAgQIAAAQIlFyjq4yuKhmHJQxdeKwisXbs2F1xwQXp6evrTOfWin8lbvvAPtfHX3r0qW+9b0/9bpVLJPffck4svvrgV0h9WDlWLIy5nkg9L1GQCBAgQIECAAAECBAgQaGOB7ye5sC7/30tyXRt7SJ0AAQIECBAgQIAAAQIExl9AP8f410AEBIYkoJ9jSGwmESBAgAABAgQIECBAoO0ENP+3XcklTIAAAQIECBAgQIAAAQIECBAgQIAAAQIECBAgQIAAAQIECBAgQIAAAQIECBAgQIAAAQIECBAgQIAAAQIECBAgQIAAAQIECBAgQIAAAQIECBAgQIAAAQIECBAgQIAAAQIECBAgQIAAAQIECBAgQIAAAQIECBAgQIAAAQIECBAgQIAAAQJtIlDU51kUDcM2IZDmeAn09PTkVa96VTZs2NAfwoTpM3LlXRsyde6ptb/tf2Fr/vayJTm8d0//MwsXLsxjjz2WadOmjVfopdi3UhlwBLkzyUtRGUEQIECAAAECBAgQIECAQJMJvCPJ39bF/OMky5L8zybLQ7gECBAgQIAAAQIECBAg0FoC+jlaq56yaSMB/RxtVGypEiBAgAABAgQIECBAYBgCmv+HgWcqAQIECBAgQIAAAQIECBAgQIAAAQIECBAgQIAAAQIECBAgQIAAAQIECBAgQIAAAQIECBAgQIAAAQIECBAgQIAAAQIECBAgQIAAAQIECBAgQIAAAQIECBAgQIAAAQIECBAgQIAAAQIECBAgQIAAAQIECBAgQIAAAQIECBAgQIAAAQIECBAosUBRH1tRNAxLHLbQWkHgd37nd/KHf/iHDan89I3/LYtW/3LD3zZ+6b/m7t98T8PffvVXfzU333xzKzAMOYdKZcAR5M4kH7KmiQQIECBAgAABAgQIECDQxgL/Pcm/qMv/piQfaGMPqRMgQIAAAQIECBAgQIBAOQT0c5SjDqIgMGgB/RyDJjOBAAECBAgQIECAAAECbSmg+b8tyy5pAgQIECBAgAABAgQIECBAgAABAgQIECBAgAABAgQIECBAgAABAgQIECBAgAABAgQIECBAgAABAgQIECBAgAABAgQIECBAgAABAgQIECBAgAABAgQIECBAgAABAgQIECBAgAABAgQIECBAgAABAgQIECBAgAABAgQIECBAgAABAgQIEGgDgaI+x6JoGLZB+lIcL4EHH3wwr33ta9PX19cfwoI3XpHLb/7yUUO689dW59lv3dbw21133ZVLL710vFIY930rlQFHkDuTfNyrIgACBAgQIECAAAECBAgQaDKB1yT54RExvz7J95osD+ESIECAAAECBAgQIECAQOsJ6OdovZrKqE0E9HO0SaGlSYAAAQIECBAgQIAAgWEKaP4fJqDpBAgQIECAAAECBAgQIECAAAECBAgQIECAAAECBAgQIECAAAECBAgQIECAAAECBAgQIECAAAECBAgQIECAAAECBAgQIECAAAECBAgQIECAAAECBAgQIECAAAECBAgQIECAAAECBAgQIECAAAECBAgQIECAAAECBAgQIECAAAECBAgQIECgpAJFfVxF0TAsacjCanaB7u7unHfeedm0aVN/KpNPOjlX/o8nMunEWUdN7+DunfnbS1+Z7he39f8+f/78rF+/PjNmzGh2kiHFX6kMOILcmeRDkjSJAAECBAgQIECAAAECBNpY4ONJ/r+6/P8uyZVt7CF1AgQIECBAgAABAgQIECiPgH6O8tRCJAQGJaCfY1BcHiZAgAABAgQIECBAgEDbCmj+b9vSS5wAAQIECBAgQIAAAQIECBAgQIAAAQIECBAgQIAAAQIECBAgQIAAAQIECBAgQIAAAQIECBAgQIAAAQIECBAgQIAAAQIECBAgQIAAAQIECBAgQIAAAQIECBAgQIAAAQIECBAgQIAAAQIECBAgQIAAAQIECBAgQIAAAQIECBAgQIAAAQIEWlygqM+vKBqGLZ669MZL4IMf/GD+7M/+rGH7n/3813PaG372J4a05e5v5BtXv7nhmV/6pV/KX/3VX41XKuO6b6Uy4AhyZ5KPa0VsToAAAQIECBAgQIAAAQJNJjAzybokp9fF/Y4kX2qyPIRLgAABAgQIECBAgAABAq0poJ+jNesqqzYQ0M/RBkWWIgECBAgQIECAAAECBEZAQPP/CCBaggABAgQIECBAgAABAgQIECBAgAABAgQIECBAgAABAgQIECBAgAABAgQIECBAgAABAgQIECBAgAABAgQIECBAgAABAgQIECBAgAABAgQIECBAgAABAgQIECBAgAABAgQIECBAgAABAgQIECBAgAABAgQIECBAgAABAgQIECBAgAABAgQIlFCgqI+pKBqGJQxXSM0usGbNmqxataohjcXvem8uuf4zx5XaPdf+P3nq1s81PPulL30pq1evPq75rfRQpTLgCHJnkrdSgeVCgAABAgQIECBAgAABAqMt8P4kN9Vt8t0kF4/2ptYnQIAAAQIECBAgQIAAAQLHKaCf4zihPEagbAL6OcpWEfEQIECAAAECBAgQIECgnAKa/8tZF1ERIECAAAECBAgQIECAAAECBAgQIECAAAECBAgQIECAAAECBAgQIECAAAECBAgQIECAAAECBAgQIECAAAECBAgQIECAAAECBAgQIECAAAECBAgQIECAAAECBAgQIECAAAECBAgQIECAAAECBAgQIECAAAECBAgQIECAAAECBAgQIECAAIHhChT1CxRFw3C4a5tPoEFgz549WbJkSbZu3dr/9+nzF+Qd33o8XVOnHZdWz/59+bs3npO9//Rs//MnnXRS1q9fn7lz5x7XGq3yUKUy4AhyZ5K3SnHlQYAAAQIECBAgQIAAAQJjIfD1JD9bt9GHknx6LDa2BwECBAgQIECAAAECBAgQOA4B/RzHgeSRsRfYtm1b+vr6Mm/evLHfvEl21M/RJIUSJgECBAgQIECAAAECBMZZQPP/OBfA9gQIECBAgAABAgQIECBAgAABAgQIECBAgAABAgQIECBAgAABAgQIECBAgAABAgQIECBAgAABAgQIECBAgAABAgQIECBAgAABAgQIECBAgAABAgQIECBAgAABAgQIECBAgAABAgQIECBAgAABAgQIECBAgAABAgQIECBAgAABAgQIECBAYJQEivp1i6JhOEpbWrZdBa6++urccsst/zf9SiU/f+t3MveC1w+K5IUHv5u//xeXJHXv61ve8pZ89atfHdQ6zf5wpTLgCHJnkjd7UcVPgAABAgQIECBAgAABAmMlcE6Sx+o2606yJMkzYxWAfQgQIECAAAECBAgQIECAwDEE9HN4RUopsHr16uzduzd33nlnKeMrQ1D6OcpQBTEQIECAAAECBAgQIECg/AKa/8tfIxESIECAAAECBAgQIECAAAECBAgQIECAAAECBAgQIECAAAECBAgQIECAAAECBAgQIECAAAECBAgQIECAAAECBAgQIECAAAECBAgQIECAAAECBAgQIECAAAECBAgQIECAAAECBAgQIECAAAECBAgQIECAAAECBAgQIECAAAECBAgQIECAAIGhCBT1k4qiYTiU9cwhcFSB2267LatXr2747bxf+c289nc/MSSx+//db+Sxz/1Jw9xbbrklV1111ZDWa8ZJlcqAI8idSd6MhRQzAQIECBAgQIAAAQIECIyHwLVJ/qhu4/+e5F3jEYg9CRAgQIAAAQIECBAgQIDAywjo5/BqlE6g2pdx9dVX1+K64YYbcs0115QuxjIEpJ+jDFUQAwECBAgQIECAAAECBMovoPm//DUSIQECBAgQIECAAAECBAgQIECAAAECBAgQIECAAAECBAgQIECAAAECBAgQIECAAAECBAgQIECAAAECBAgQIECAAAECBAgQIECAAAECBAgQIECAAAECBAgQIECAAAECBAgQIECAAAECBAgQIECAAAECBAgQIECAAAECBAgQIECAAAECBAgQGIpAUT+pKBqGQ1nPHAIDBHbu3JlFixal+vnSdeKiJXn71x5Jx4SJQxLrPdidv/vZ8/LjZzb1z58xY0bWr1+f+fPnD2nNZptUqQw4gtyZ5M1WRPESIECAAAECBAgQIECAwHgJ3J3kn9VtflWS/zZewdiXAAECBAgQIECAAAECBAgcRUA/h9eiVAJbt27NkiVLsmfPnlpcXV1dWbt2bZYuXVqqOMsQjH6OMlRBDAQIECBAgAABAgQIECi/gOb/8tdIhAQIECBAgAABAgQIECBAgAABAgQIECBAgAABAgQIECBAgAABAgQIECBAgAABAgQIECBAgAABAgQIECBAgAABAgQIECBAgAABAgQIECBAgAABAgQIECBAgAABAgQIECBAgAABAgQIECBAgAABAgQIECBAgAABAgQIECBAgAABAgQIECBAYCgCRf2komgYDmU9cwgMEFi9enVuu+22/r93dHblbX//YE5a8uphaW1f92C+svq1Kfr6+te59NJLc9dddw1r3WaZXKkMOILcmeTNUjxxEiBAgAABAgQIECBAgMB4ClyY5Pt1AfwoyZIku8czKHsTIECAAAECBAgQIECAAIEjBPRzeCVKJbBq1aqsWbOmIaZly5blBz/4Qbq6ukoV63gHo59jvCtgfwIECBAgQIAAAQIECDSHgOb/5qiTKAkQIECAAAECBAgQIECAAAECBAgQIECAAAECBAgQIECAAAECBAgQIECAAAECBAgQIECAAAECBAgQIECAAAECBAgQIECAAAECBAgQIECAAAECBAgQIECAAAECBAgQIECAAAECBAgQIECAAAECBAgQIECAAAECBAgQIECAAAECBAgQIECAwGAFivoJRdEwHOxanicwQOCWW27J1Vdf3fD35f/mD3L+h39vRLR+eOPv5+H/9O8a1vrzP//zvO997xuR9cu8SKUy4AhyZ5KXuWBiI0CAAAECBAgQIECAAIGyCPzbJL9fF8zNSf7fsgQnDgIECBAgQIAAAQIECBAg8H8E9HN4FUojcNNNN+UDH/jAUeP52Mc+luuuu640sZYhEP0cZaiCGAgQIECAAAECBAgQIFB+Ac3/5a+RCAkQIECAAAECBAgQIECAAAECBAgQIECAAAECBAgQIECAAAECBAgQIECAAAECBAgQIECAAAECBAgQIECAAAECBAgQIECAAAECBAgQIECAAAECBAgQIECAAAECBAgQIECAAAECBAgQIECAAAECBAgQIECAAAECBAgQIECAAAECBAgQIECAwFAEivpJRdEwHMp65hDoF9i6dWuWLFmSPXv29P9tzqsuyFu//EAqHR0jItXX25Pbf/6CvLhhbf9606ZNy2OPPZaFCxeOyB5lXaRSGXAEuTPJy1oscREgQIAAAQIECBAgQIBAmQS+n+TCuoDe+r/Hf1+mAMVCgAABAgQIECBAgAABAgSS6OfwGpRCYNOmTTnvvPPS3d191Hg6Ojpy3333ZcWKFaWItwxB6OcoQxXEQIAAAQIECBAgQIAAgfILaP4vf41ESIAAAQIECBAgQIAAAQIECBAgQIAAAQIECBAgQIAAAQIECBAgQIAAAQIECBAgQIAAAQIECBAgQIAAAQIECBAgQIAAAQIECBAgQIAAAQIECBAgQIAAAQIECBAgQIAAAQIECBAgQIAAAQIECBAgQIAAAQIECBAgQIAAAQIECBAgQIAAAQIEhiJQ1E8qiobhUNYzh0C/wKpVq7JmzZr+ceekyXnHNx7NCQsXjajS7k0b8qW3LEvf4UP961588cW55557Uqm07jHdR8mtdZMd0TfGYgQIECBAgAABAgQIECDQxgL/LMnddflvSLK0jT2kToAAAQIECBAgQIAAAQLlFdDPUd7atFVkK1euzH333defc+fkKbXvvd0H+v+2ePHiPPLII5k8eXJb2bxcsvo5vAYECBAgQIAAAQIECBAgcDwCmv+PR8kzBAgQIECAAAECBAgQIECAAAECBAgQIECAAAECBAgQIECAAAECBAgQIECAAAECBAgQIECAAAECBAgQIECAAAECBAgQIECAAAECBAgQIECAAAECBAgQIECAAAECBAgQIECAAAECBAgQIECAAAECBAgQIECAAAECBAgQIECAAAECBAgQIECg+QSK+pCLomHYfNmMQsTbtm1LX19f5s2bNwqrt+6Sn/70p/OhD32oIcGLfv9Pcs6/+vCoJP3oZz6ZB/7DNQ1r33DDDbnmmsa/jcrm47RopTLgCHJnko9TLWxLgAABAgQIECBAgAABAk0j8EdJrq2L9uNJPtI00QuUAAECBAgQIECAAAECBNpJQD9HO1W7pLlef/31+ehHP9oQ3f9i7+7DtK7LvPGf1wgjgmCYsoqb6M5aQw1ikpPyUOJDZGs5SuhqKZoPKWm3ZfeiFvpTjl04inJbRZQ1S8iH1hBo1eJGjAUfyBxEhJjS8Sdkkdj6QAOOMs51H5d7+/W6GsQZuB5nXtc/+L3m8znP9+f1mX+E8zi+I6feGO3tb8aKq3NnQi699NK47rrryvQkxY1lnqO43roRIECAAAECBAgQIECgUgUM/1fqzclNgAABAgQIECBAgAABAgQIECBAgAABAgQIECBAgAABAgQIECBAgAABAgQIECBAgAABAgQIECBAgAABAgQIECBAgAABAgQIECBAgAABAgQIECBAgAABAgQIECBAgAABAgQIECBAgAABAgQIECBAgAABAgQIECBAgAABAgQIECBAgAABAgR2LJDO/nE6nfPILiIaGhqipaUlHnjgAR6dFGhubo66urpobW1Ndux/5NFxwp2/7GSFnViWTse9E0bHpsZHks3V1dWxatWqGDp06E4ULP8tqVSHV5B7J3n5X5uEBAgQIECAAAECBAgQIFBagTUR8ZGsCGMi4qHSRtKdAAECBAgQ4OLIZgAAIABJREFUIECAAAECBAhsV8A8h1+MkgqsXr06RowYEW1tbUmO7NmPn58+NjauWJr8LDPDsHz58hg1alRJc5dDc/Mc5XALMhAgQIAAAQIECBAgQKD8BQz/l/8dSUiAAAECBAgQIECAAAECBAgQIECAAAECBAgQIECAAAECBAgQIECAAAECBAgQIECAAAECBAgQIECAAAECBAgQIECAAAECBAgQIECAAAECBAgQIECAAAECBAgQIECAAAECBAgQIECAAAECBAgQIECAAAECBAgQIECAAAECBAgQIECAAAECBHZGIJ29KZ3OedyZet1qz5w5c2LixIlvnWnGjBlx2WWXdavzFeIw7e3tUV9fH42NjUn53nsOiPFLmqLvoP0L0TKp2fLHDXHP8R+Otq1bku+GDx8eK1eujKqqqoL2LkXxVKrDK8i9k7wUF6EnAQIECBAgQIAAAQIECFSKwLiI+EVW2BURcVSlhJeTAAECBAgQIECAAAECBHqcgHmOHnfl5XPgtra2GDZsWDQ1NSWh/nr2Y+umjTHv2NrY1rI5WTNkyJBYu3Zt9OvXr3wOU4Ik5jlKgK4lAQIECBAgQIAAAQIEKlDA8H8FXprIBAgQIECAAAECBAgQIECAAAECBAgQIECAAAECBAgQIECAAAECBAgQIECAAAECBAgQIECAAAECBAgQIECAAAECBAgQIECAAAECBAgQIECAAAECBAgQIECAAAECBAgQIECAAAECBAgQIECAAAECBAgQIECAAAECBAgQIECAAAECBAgQIECgEwLp7DXpdM5jJ7Z33yUbN26M2tra2Lx581uH7NWrV6xevTqGDh3afQ+dh5NNmzYtrrzyypxKY2b8KA4ZPzEP1d+7xO9+8oN46PLzchZee+21MWXKlPfeXGErUqkOryD3TvIKu0NxCRAgQIAAAQIECBAgQKCoAv8WEZdkdcz8Bca0oibQjAABAgQIECBAgAABAgQIdF7APEfnrazMs0Bm7iMz/5H9+eR1P46ahi/kfPfM/Lmx7Otn5Xx3/vnnx+zZs/OcqLLKmeeorPuSlgABAgQIECBAgAABAqUSMPxfKnl9CRAgQIAAAQIECBAgQIAAAQIECBAgQIAAAQIECBAgQIAAAQIECBAgQIAAAQIECBAgQIAAAQIECBAgQIAAAQIECBAgQIAAAQIECBAgQIAAAQIECBAgQIAAAQIECBAgQIAAAQIECBAgQIAAAQIECBAgQIAAAQIECBAgQIAAAQIECBAgQIBAYQXS2eXT6ZzHwnYu8+pjx46NpUuX5qQcPnx4PP7449GrV68yT1+aeKtXr44RI0ZEW1tbEuCAT4yLcbf9oqiBFk38dPxh2aKkZ+a+MveWub/u9EmlOryC3DvJu9MFOwsBAgQIECBAgAABAgQI5FOgd0T8NiIOzio6LCLW5LOJWgQIECBAgAABAgQIECBAII8C5jnyiKlU5wUaGxujvr4+2tvbk00HHn9SHDd7wXaLPHBBQ2xYvDDnZ0uWLIljjjmm80272UrzHN3sQh2HAAECBAgQIECAAAECBRIw/F8gWGUJECBAgAABAgQIECBAgAABAgQIECBAgAABAgQIECBAgAABAgQIECBAgAABAgQIECBAgAABAgQIECBAgAABAgQIECBAgAABAgQIECBAgAABAgQIECBAgAABAgQIECBAgAABAgQIECBAgAABAgQIECBAgAABAgQIECBAgAABAgQIECBAgECJBdLZ/dPpnMcSRytd+xtvvDG+8pWvbDfAt771rZg6dWrpwpVp57a2thg2bFg0NTUlCXffa2CMf/C30WfvfYuauvWlF2PeMR+K1199Oek7dOjQWLVqVVRXVxc1SyGbpVIdXkHuneSFBFebAAECBAgQIECAAAECBCpZoCEi5mcd4OcR8ZlKPpDsBAgQIECAAAECBAgQINDtBcxzdPsrLr8Dtra2Rl1dXTQ3NyfhMjMfmdmPzAzI9j6Z2YzMjEZmVuPtz+DBg2PdunUxYMCA8jtkERKZ5ygCshYECBAgQIAAAQIECBDoBgKG/7vBJToCAQIECBAgQIAAAQIECBAgQIAAAQIECBAgQIAAAQIECBAgQIAAAQIECBAgQIAAAQIECBAgQIAAAQIECBAgQIAAAQIECBAgQIAAAQIECBAgQIAAAQIECBAgQIAAAQIECBAgQIAAAQIECBAgQIAAAQIECBAgQIAAAQIECBAgQIAAAQIECBDYjkA6+7t0OuexR4I1NzdHXV1dtLa2bvf8VVVVsWLFijjiiCN6pM+7HfqKK66I6dOn5/z4uNkL4sDjTyqJ04bFC+OBCxpyek+ePLlDxpKEy1PTVKrDK8i9kzxPtsoQIECAAAECBAgQIECAQLcTuCUizs061aSImNXtTulABAgQIECAAAECBAgQINCdBMxzdKfbrJCzXHzxxTFz5syctONu+0Uc8IlxOzzBH5YtikUTP52z5owzzojbb7+9Qk6e35jmOfLrqRoBAgQIECBAgAABAgS6q4Dh/+56s85FgAABAgQIECBAgAABAgQIECBAgAABAgQIECBAgAABAgQIECBAgAABAgQIECBAgAABAgQIECBAgAABAgQIECBAgAABAgQIECBAgAABAgQIECBAgAABAgQIECBAgAABAgQIECBAgAABAgQIECBAgAABAgQIECBAgAABAgQIECBAgAABAj1dIJ0NkE7nPPZIm6OOOipWrFiRnH23Pnu89d9vtr6WfPfBD34wnnzyyejTp0+PNPrrQzc2NkZ9fX20t7cnPzpk/MQYM+NHJfX5r0u/EM0L70gyVFVVvXW3RxxxRElz5at5KtXhFeTeSZ4vXHUIECBAgAABAgQIECBAoDsJDIiI30bEfv/vUFsi4kMR8YfudEhnIUCAAAECBAgQIECAAIFuJ2Ceo9tdaXkfaOnSpTF27NickB887dwYPf2WTgVf/k9fiqfv/mHO2vnz50dDQ0On9nenReY5utNtOgsBAgQIECBAgAABAgQKJ2D4v3C2KhMgQIAAAQIECBAgQIAAAQIECBAgQIAAAQIECBAgQIAAAQIECBAgQIAAAQIECBAgQIAAAQIECBAgQIAAAQIECBAgQIAAAQIECBAgQIAAAQIECBAgQIAAAQIECBAgQIAAAQIECBAgQIAAAQIECBAgQIAAAQIECBAgQIAAAQIECBAgQIAAgVIKpLObp9M5j6XMVZLe06dPjyuuuCKn98ipN0Z7+5ux4upLcr6/9NJL47rrritJznJq2traGnV1ddHc3JzE6jto/xi/pCl67zmgpFG3tWyOecfWxtZNG5McNTU1sWbNmujTp09Js+WjeSrV4RXk3kmeD1g1CBAgQIAAAQIECBAgQKC7CZwREbdnHerOiMh850OAAAECBAgQIECAAAECBMpZwDxHOd9ON8u2efPmqK2tjY0b35mv2HPwgXHK4t9Er779OnXatq1b4p7jPxwtf9yQrN97771j3bp1MWjQoE7V6C6LzHN0l5t0DgIECBAgQIAAAQIECBRWwPB/YX1VJ0CAAAECBAgQIECAAAECBAgQIECAAAECBAgQIECAAAECBAgQIECAAAECBAgQIECAAAECBAgQIECAAAECBAgQIECAAAECBAgQIECAAAECBAgQIECAAAECBAgQIECAAAECBAgQIECAAAECBAgQIECAAAECBAgQIECAAAECBAgQIECAAAECpRJIZzdOp3MeS5WpJH1Xr14dI0aMiLa2tqT//kceHSfc+cu3nn9++tjYuGJp8rNUKhXLly+PUaNGlSRvuTS9+OKLY+bMmTlxMmYZu3L4ZO4sc3fZn0zm66+/vhzi7VKGzO/gX328k3yXRG0mQIAAAQIECBAgQIAAgW4q8O8RcV7W2c6PiFu66VkdiwABAgQIECBAgAABAgS6j4B5ju5zl2V/kokTJ8acOXPeyZlKxYl3PxSDRozsUvZNjY/EvRNGR2TNH51wwglx//33d6lOpS82z1HpNyg/AQIECBAgQIAAAQIEiiNg+L84zroQIECAAAECBAgQIECAAAECBAgQIECAAAECBAgQIECAAAECBAgQIECAAAECBAgQIECAAAECBAgQIECAAAECBAgQIECAAAECBAgQIECAAAECBAgQIECAAAECBAgQIECAAAECBAgQIECAAAECBAgQIECAAAECBAgQIECAAAECBAgQIECAAIFiC6SzG6bTOY/FzlKyfm1tbTFs2LBoampKMvTec0CMX9IUfQft/9Z3WzdtjHnH1sa2ls3JmiFDhsTatWujX79+JcteysYPP/xwjB49OifCR750aXx8ynWljNWh9yNTJkXTj2flfJ/JPnLkyLLK2dUwqVSHV5B7J3lXEa0nQIAAAQIECBAgQIAAgZ4g8FRE1GUd9NCIyHznQ4AAAQIECBAgQIAAAQIEylnAPEc53043yrZw4cJoaGjIOVHdeV+P+m9+d6dO+atrL421P/x+zt45c+bEmWeeuVP1KnGTeY5KvDWZCRAgQIAAAQIECBAgUHwBw//FN9eRAAECBAgQIECAAAECBAgQIECAAAECBAgQIECAAAECBAgQIECAAAECBAgQIECAAAECBAgQIECAAAECBAgQIECAAAECBAgQIECAAAECBAgQIECAAAECBAgQIECAAAECBAgQIECAAAECBAgQIECAAAECBAgQIECAAAECBAgQIECAAAECBAgUQyCd3SSdznksRv+y6HHllVfGtGnTcrJ88rofR03DF3K+e2b+3Fj29bNyvjv//PNj9uzZZXGOYobI/K4cdthhsXr16qRt/yE1ccqiNbHb7n2KGeU9e735emvcM64u/rK+OVmbyb5y5cpIpSr3Nd7byV65h3nPW7SAAAECBAgQIECAAAECBAjslEBtRKzL2vm7iPjQTlWyiQABAgQIECBAgAABAgQIFFfAPEdxvXtkt5dffjlqamoi8+fbn71qauPknz8ZVb2rd8pkezMaAwYMiHXr1sXgwYN3qmalbTLPUWk3Ji8BAgQIECBAgAABAgRKI2D4vzTuuhIgQIAAAQIECBAgQIAAAQIECBAgQIAAAQIECBAgQIAAAQIECBAgQIAAAQIECBAgQIAAAQIECBAgQIAAAQIECBAgQIAAAQIECBAgQIAAAQIECBAgQIAAAQIECBAgQIAAAQIECBAgQIAAAQIECBAgQIAAAQIECBAgQIAAAQIECBAgQIAAgUILpLMbpNM5j4XuXRb1Gxsbo76+Ptrb25M8Bx5/Uhw3e8F28z1wQUNsWLww52dLliyJY445pizOU6wQN910U1x00UU57T638LHY59AjihWhS302PbEi7j3lqJw9N998c1xwwQVdqlNOi1OpDq8g907ycrogWQgQIECAAAECBAgQIECgHATOjogfZgWZGxFnlUMwGQgQIECAAAECBAgQIECAwHsI9Ph5Dr8hhRdoaGiIhQvfmYGp2q1XfO7exti79tBdav7npxrjPxvqI501i5OZq8nM1/SEj3mOnnDLzkiAAAECBAgQIECAAIFdFzD8v+uGKhAgQIAAAQIECBAgQIAAAQIECBAgQIAAAQIECBAgQIAAAQIECBAgQIAAAQIECBAgQIAAAQIECBAgQIAAAQIECBAgQIAAAQIECBAgQIAAAQIECBAgQIAAAQIECBAgQIAAAQIECBAgQIAAAQIECBAgQIAAAQIECBAgQIAAAQIECBAgQIAAgXIUSGeHSqdzHssxb14ztba2Rl1dXTQ3Nyd1++y9b4x/8Lex+14Dt9vr9VdfjnnHfChaX3ox+fngwYNj3bp1MWDAgLzmK9dir7zyShx88MGR+fPtzyETzokx3761XCO/lWv5N86Op+fdlmQcOHBgrF+/Pvr371/Wud8tXCrV4RXk3klekTcpNAECBAgQIECAAAECBAgUUOCmiPhyVv2LI2JmAfspTYAAAQIECBAgQIAAAQIE8iXQo+c58oWozrsLzJkzJyZOnJiz4PCvXROHffWqvLCtvO7qWPVv1+bUmjVrVlx44YV5qV/ORcxzlPPtyEaAAAECBAgQIECAAIHyETD8Xz53IQkBAgQIECBAgAABAgQIECBAgAABAgQIECBAgAABAgQIECBAgAABAgQIECBAgAABAgQIECBAgAABAgQIECBAgAABAgQIECBAgAABAgQIECBAgAABAgQIECBAgAABAgQIECBAgAABAgQIECBAgAABAgQIECBAgAABAgQIECBAgAABAgQIEMinQDq7WDqd85jPPmVZ6+KLL46ZM2fmZBt32y/igE+M22HePyxbFIsmfjpnzRlnnBG33357WZ4z36GmTp0aV111VVK2d7/+MWH5s9Fn4D75bpXXeq0vvRj/MfqgaHtta1J32rRpcfnll+e1T7GKpVIdXkHuneTFwteHAAECBAgQIECAAAECBCpFYFVEDM8K+9GIyHznQ4AAAQIECBAgQIAAAQIEyl2gR89zlPvlVHq+jRs3Rm1tbWzevDk5yj7DRsRnFzwWqaqqvByv/c22+NmJI+KlptVJvX79+sXatWtjyJAheelRrkXMc5TrzchFgAABAgQIECBAgACB8hIw/F9e9yENAQIECBAgQIAAAQIECBAgQIAAAQIECBAgQIAAAQIECBAgQIAAAQIECBAgQIAAAQIECBAgQIAAAQIECBAgQIAAAQIECBAgQIAAAQIECBAgQIAAAQIECBAgQIAAAQIECBAgQIAAAQIECBAgQIAAAQIECBAgQIAAAQIECBAgQIAAAQIECBDIl0A6u1A6nfOYrx5lWWfp0qUxduzYnGwfPO3cGD39lk7lXf5PX4qn7/5hztr58+dHQ0NDp/ZX6qLM78hBBx0UGzZsSI5Q/83vRt15X6+IIz1187fj19MnJ1mHDBkSzz33XEVk/+uQqVSHV5B7J3lF3qTQBAgQIECAAAECBAgQIFAggQ9ExDt/gRGxPiIOKlAvZQkQIECAAAECBAgQIECAQL4Feuw8R74h1esokJmXyczNvP3Zbfc+ccqiNdF/SE1euV5tbor5JwyP9m1vJHVHjRoVy5cvj+3MPOS1dymLmecopb7eBAgQIECAAAECBAgQqBwBw/+Vc1eSEiBAgAABAgQIECBAgAABAgQIECBAgAABAgQIECBAgAABAgQIECBAgAABAgQIECBAgAABAgQIECBAgAABAgQIECBAgAABAgQIECBAgAABAgQIECBAgAABAgQIECBAgAABAgQIECBAgAABAgQIECBAgAABAgQIECBAgAABAgQIECBAgACBrgiksxen0zmPXalTUWs3b94ctbW1sXHjxiT3noMPjFMW/yZ69e3XqbO0bd0S9xz/4Wj544Zk/d577x3r1q2LQYMGdapGJS5avHhxfOpTn0qiV/ffK85Y+WJU9epdEcd58/XWuP3wfSJzf29/HnzwwRg7dmxF5M8OmUp1eAW5d5JX3C0KTIAAAQIECBAgQIAAAQIFFDg9Iu7Iqv8fEXFaAfspTYAAAQIECBAgQIAAAQIE8inQI+c5ugL44osvRnt7e/zN3/xNV7b1+LU33HBDXHLJJTkOR179/fjw2V8tiM2aW74Xj/3zZTm1Z8yYEZddlvtdQZqXqKh5jhLBa0uAAAECBAgQIECAAIEKEzD8X2EXJi4BAgQIECBAgAABAgQIECBAgAABAgQIECBAgAABAgQIECBAgAABAgQIECBAgAABAgQIECBAgAABAgQIECBAgAABAgQIECBAgAABAgQIECBAgAABAgQIECBAgAABAgQIECBAgAABAgQIECBAgAABAgQIECBAgAABAgQIECBAgAABAgQIEOikQDp7XTqd89jJEpW3bOLEiTFnzpx3gqdSceLdD8WgESO7dJhNjY/EvRNGR2S5nXDCCXH//fd3qU4lLT711FPj7rvvTiLXfvGiGDn1xko6Qjx0+Xnxu5/8IMl8+umnxx133FFRZ8iETaU6vILcO8kr7hYFJkCAAAECBAgQIECAAIECCtwQEV/Jqv+1iPjXAvZTmgABAgQIECBAgAABAgQI5FOgR85zdAWwoaEhWlpa4oEHHujKth69trm5Oerq6qK1tTVx2P/Io+OEO39ZOJd0+q3ZmsyMzduf6urqWLVqVQwdOrRwfUtY2TxHCfG1JkCAAAECBAgQIECAQAUJGP6voMsSlQABAgQIECBAgAABAgQIECBAgAABAgQIECBAgAABAgQIECBAgAABAgQIECBAgAABAgQIECBAgAABAgQIECBAgAABAgQIECBAgAABAgQIECBAgAABAgQIECBAgAABAgQIECBAgAABAgQIECBAgAABAgQIECBAgAABAgQIECBAgAABAgQIdEEgnb02nc557EKZylm6cOHCaGhoyAlcd97Xo/6b392pQ/zq2ktj7Q+/n7N3zpw5ceaZZ+5UvXLe1N7eHv369YvW1tYk5mcX/Cr2HV5fzrE7ZHvh8Yfivgljku/32GOPaGlpiaqqqoo6RyrV4RXk3kleUTcoLAECBAgQIECAAAECBAgUWODxiBiR1eOjEbGqwD2VJ0CAAAECBAgQIECAAAEC+RLocfMcXYHLzGVMnDjxrS0zZsyIyy67rCvbe+TazMxHfX19NDY2JufvveeAGL+kKfoO2r+gJi1/3BD3HP/haNu6JekzfPjwWLlyZcXNanQGyjxHZ5SsIUCAAAECBAgQIECAAAHD/34HCBAgQIAAAQIECBAgQIAAAQIECBAgQIAAAQIECBAgQIAAAQIECBAgQIAAAQIECBAgQIAAAQIECBAgQIAAAQIECBAgQIAAAQIECBAgQIAAAQIECBAgQIAAAQIECBAgQIAAAQIECBAgQIAAAQIECBAgQIAAAQIECBAgQIAAAQIECBAgQIBA9xRIZx8rnc557HYnfvnll6OmpiYyf7792aumNk7++ZNR1bt6p8775uutcc+4uvjL+uZk/4ABA2LdunUxePDgnapZrpueeOKJOPzww5N4uw98f3xh5Z/LNe4Oc80dtldsa9mcrFm9enUMGzasos6SSnV4Bbl3klfUDQpLgAABAgQIECBAgAABAgUUGBgRL2XV/1NE7F/AfkoTIECAAAECBAgQIECAAIF8C/SoeY6u4G3cuDFqa2tj8+b/+Tf/Xr16Rebf/IcOHdqVMj1u7bRp0+LKK6/MOfeYGT+KQ8ZPLIrF737yg3jo8vNyel177bUxZcqUovQvZhPzHMXU1osAAQIECBAgQIAAAQKVK2D4v3LvTnICBAgQIECAAAECBAgQIECAAAECBAgQIECAAAECBAgQIECAAAECBAgQIECAAAECBAgQIECAAAECBAgQIECAAAECBAgQIECAAAECBAgQIECAAAECBAgQIECAAAECBAgQIECAAAECBAgQIECAAAECBAgQIECAAAECBAgQIECAAAECBAgQILAjgXT2D9PpnMduJ9fQ0BALFy5MzlW1W6/43L2NsXftobt01j8/1Rj/2VAf6fb2pM4xxxwTS5Ys2aW65bZ51qxZMWnSpCTWgcefFMfNXlBuMTuVZ/G5J8bvH7wvWTt79uw4//zzO7W3XBalUh1eQe6d5OVyOXIQIECAAAECBAgQIECAQKkFPhcR7/wlUETmLzBOLnUo/QkQIECAAAECBAgQIECAQBcEetQ8RxdcYuzYsbF06dKcLcOHD4/HH388evXq1ZVSPWbt6tWrY8SIEdHW1pac+YBPjItxt/2iqAaLJn46/rBsUdIzc1+Ze8vcX3f6mOfoTrfpLAQIECBAgAABAgQIECicgOH/wtmqTIAAAQIECBAgQIAAAQIECBAgQIAAAQIECBAgQIAAAQIECBAgQIAAAQIECBAgQIAAAQIECBAgQIAAAQIECBAgQIAAAQIECBAgQIAAAQIECBAgQIAAAQIECBAgQIAAAQIECBAgQIAAAQIECBAgQIAAAQIECBAgQIAAAQIECBAgQIAAAQIESimQzm6eTuc8ljJX3nvPmTMnJk6cmFP38K9dE4d99aq89Fp53dWx6t+uzak1a9asuPDCC/NSvxyKnHXWWTF37twkyscmT49DL5xcDtG6nOHJG6dF43euTPadc845ceutt3a5Tik3pFIdXkHuneSlvBC9CRAgQIAAAQIECBAgQKCcBL4TEd/ICvS1iPjXcgooCwECBAgQIECAAAECBAgQeA+BHjPP0ZXfhBtvvDG+8pWvbHfLt771rZg6dWpXyvWItW1tbTFs2LBoampKzrv7XgNj/IO/jT5771tUg9aXXox5x3woXn/15aTv0KFDY9WqVVFdXV3ULIVsZp6jkLpqEyBAgAABAgQIECBAoPsIGP7vPnfpJAQIECBAgAABAgQIECBAgAABAgQIECBAgAABAgQIECBAgAABAgQIECBAgAABAgQIECBAgAABAgQIECBAgAABAgQIECBAgAABAgQIECBAgAABAgQIECBAgAABAgQIECBAgAABAgQIECBAgAABAgQIECBAgAABAgQIECBAgAABAgQIECBAIFsgnfOQznnsNlIbN26M2tra2Lx5c3KmfYaNiM8ueCxSVVV5OWf7m23xsxNHxEtNq5N6/fr1i7Vr18aQIUPy0qPURUaOHBmPPvpoEuO42QviwONPKnWsneq/ftH8WHLhKcneMWPGxLJly3aqVqk2pVIdXkHuneSlugx9CRAgQIAAAQIECBAgQKDcBFZExMezQn00IlaVW0h5CBAgQIAAAQIECBAgQIDADgR6xDxHV34Dmpubo66uLlpbW7e7raqqKlasWBFHHHFEV8p2+7VXXHFFTJ8+PeecpZz32LB4YTxwQUNOnsmTJ3fIWMkXY56jkm9PdgIECBAgQIAAAQIECBRPwPB/8ax1IkCAAAECBAgQIECAAAECBAgQIECAAAECBAgQIECAAAECBAgQIECAAAECBAgQIECAAAECBAgQIECAAAECBAgQIECAAAECBAgQIECAAAGCrrt7AAAgAElEQVQCBAgQIECAAAECBAgQIECAAAECBAgQIECAAAECBAgQIECAAAECBAgQIECAAAECBAgQIECAAAECxRRIZzdLp3Mei5mjoL3Gjh0bS5cuTXrstnufOGXRmug/pCavfV9tbor5JwyP9m1vJHVHjRoVy5cvj1Sq8l8XPXTo0GhqakrOduI9j8agjx6ZV8NiFdvU+Ejc+/lRSbu6urp46qmnitU+L3228ztV+b9keZFRhAABAgQIECBAgAABAgR6uEB1RLyeZfByROzdw00cnwABAgQIECBAgAABAgQqT6BHzHN05VqOOuqoWLFiRbJltz57vPXfb7a+lnz3wQ9+MJ588sno06dPV0p327WNjY1RX18f7e3tyRkPGT8xxsz4UUnP/F+XfiGaF96RZKiqqnrrbo844oiS5spXc/Mc+ZJUhwABAgQIECBAgAABAt1bwPB/975fpyNAgAABAgQIECBAgAABAgQIECBAgAABAgQIECBAgAABAgQIECBAgAABAgQIECBAgAABAgQIECBAgAABAgQIECBAgAABAgQIECBAgAABAgQIECBAgAABAgQIECBAgAABAgQIECBAgAABAgQIECBAgAABAgQIECBAgAABAgQIECBAgACBniuQzj56Op3z2C1UbrjhhrjkkktyznLk1d+PD5/91YKcb80t34vH/vmynNozZsyIyy7L/a4gzQtcdL/99osXXngh6TJh2bPR/wMHF7hrYcr/ZX1z3H303yfFDzjggHj++ecL06xAVVOpDq8g907yAlkrS4AAAQIECBAgQIAAAQIVJXBsRDyQlXhBRJxcUScQlgABAgQIECBAgAABAgQIRHT7eY6uXPL06dPjiiuuyNkycuqN0d7+Zqy4Oncm5NJLL43rrruuK+W75drW1taoq6uL5ubm5Hx9B+0f45c0Re89B5T0zNtaNse8Y2tj66aNSY6amppYs2ZN9OnTp6TZ8tHcPEc+FNUgQIAAAQIECBAgQIBA9xcw/N/979gJCRAgQIAAAQIECBAgQIAAAQIECBAgQIAAAQIECBAgQIAAAQIECBAgQIAAAQIECBAgQIAAAQIECBAgQIAAAQIECBAgQIAAAQIECBAgQIAAAQIECBAgQIAAAQIECBAgQIAAAQIECBAgQIAAAQIECBAgQIAAAQIECBAgQIAAAQIECBAgQKBnCqSzj51O5zxWvEhzc3PU1dVFa2trcpb9jzw6Trjzl4U7Wzod904YHZsaH0l6VFdXx6pVq2Lo0KGF61uEylVVVZH9O3L2029EVa/eReic/xbbtrbE3I/0Twr37ds3tmzZkv9GBayYSnV4Bbl3khfQW2kCBAgQIECAAAECBAgQqBiB/y8irs5K+08R8Z2KSS8oAQIECBAgQIAAAQIECBD4H4FuPc/RlUtevXp1jBgxItra2pJt2bMfPz99bGxcsTT5Webf0pcvXx6jRo3qSptut/biiy+OmTNn5pwrMy+TsSuHT+bOMneX/clkvv7668sh3i5lMM+xS3w2EyBAgAABAgQIECBAoMcIGP7vMVftoAQIECBAgAABAgQIECBAgAABAgQIECBAgAABAgQIECBAgAABAgQIECBAgAABAgQIECBAgAABAgQIECBAgAABAgQIECBAgAABAgQIECBAgAABAgQIECBAgAABAgQIECBAgAABAgQIECBAgAABAgQIECBAgAABAgQIECBAgAABAgQIECDQwwTS2edNp3MeK5qivb096uvro7GxMTlH7z0HxPglTdF30P4FPVvLHzfEPcd/ONq2bkn6DB8+PFauXBlVVVUF7V3I4nvuuWds2fLOmc5a2xK9+vYrZMuC1d62tSXmfqR/Ur9fv37R0tJSsH6FKJxKdXgFuXeSFwJaTQIECBAgQIAAAQIECBCoNIG7IuK0rNCfjYh7K+0Q8hIgQIAAAQIECBAgQIBAjxfotvMcXbnZtra2GDZsWDQ1NSXb/nr2Y+umjTHv2NrY1rI5WTNkyJBYu3ZtZGYBeuLn4YcfjtGjR+cc/SNfujQ+PuW6suJ4ZMqkaPrxrJxMmewjR44sq5xdDWOeo6ti1hMgQIAAAQIECBAgQKBnChj+75n37tQECBAgQIAAAQIECBAgQIAAAQIECBAgQIAAAQIECBAgQIAAAQIECBAgQIAAAQIECBAgQIAAAQIECBAgQIAAAQIECBAgQIAAAQIECBAgQIAAAQIECBAgQIAAAQIECBAgQIAAAQIECBAgQIAAAQIECBAgQIAAAQIECBAgQIAAAQIECBAg0P0F0tlHTKdzHiv69NOmTYsrr7wy5wxjZvwoDhk/sSjn+t1PfhAPXX5eTq9rr702pkyZUpT+hWhSU1MTzz77bFJ6wtJnov+QmkK0KnjNzeufiZ8efUjSJ3O2Z555puB989kglerwCnLvJM8nsFoECBAgQIAAAQIECBAgUKkCqyJieFb4v4+I5ko9jNwECBAgQIAAAQIECBAg0GMFuu08R1duNDP3kZn/yP588rofR03DF3K+e2b+3Fj29bNyvjv//PNj9uzZXWnXLdZmZn8OO+ywWL16dXKezGzHKYvWxG679ymrM775emvcM64u/rL+nb+6yWRfuXJlbGcmoqyy7yiMeY6KuSpBCRAgQIAAAQIECBAgUFIBw/8l5decAAECBAgQIECAAAECBAgQIECAAAECBAgQIECAAAECBAgQIECAAAECBAgQIECAAAECBAgQIECAAAECBAgQIECAAAECBAgQIECAAAECBAgQIECAAAECBAgQIECAAAECBAgQIECAAAECBAgQIECAAAECBAgQIECAAAECBAgQIECAAAECBAgUTCCdXTmdznksWNNCF169enWMGDEi2traklYHfGJcjLvtF4VunVN/0cRPxx+WLUq+69WrVzz++OMxfPjwoubIV7ORI0fGo48+mpQ78acPx6ARI/NVvqh1Xnj8obhvwpikZ+ZsDz/8cFEz7GqzVKrDK8i9k3xXUe0nQIAAAQIECBAgQIAAge4g8HpEVP+/g7wREbt3h0M5AwECBAgQIECAAAECBAj0OIFuOc/RlVtsbGyM+vr6aG9vT7YdePxJcdzsBdst88AFDbFh8cKcny1ZsiSOOeaYrrSt+LU33XRTXHTRRTnn+NzCx2KfQ48oy7NtemJF3HvKUTnZbr755rjgggvKMm9nQpnn6IySNQQIECBAgAABAgQIECBg+N/vAAECBAgQIECAAAECBAgQIECAAAECBAgQIECAAAECBAgQIECAAAECBAgQIECAAAECBAgQIECAAAECBAgQIECAAAECBAgQIECAAAECBAgQIECAAAECBAgQIECAAAECBAgQIECAAAECBAgQIECAAAECBAgQIECAAAECBAgQIECAAAECBAgQ6J4C6exjpdM5jxV54ra2thg2bFg0NTUl+Xffa2CMf/C30WfvfYt6ptaXXox5x3woXn/15aTv0KFDY9WqVVFdXV3ULPlodvLJJ8eCBQuSUsfedE8MGXdyPkoXvcZzP/9pPDhpQtL3lFNOiXnz5hU9x640TKU6vILcO8l3BdReAgQIECBAgAABAgQIEOgOAn8XEc1ZB3kyIg7rDgdzBgIECBAgQIAAAQIECBDocQLdbp6jKzfY2toadXV10dz8zv/mZ2Y+MrMfmRmQ7X0ysxmZGY3MrMbbn8GDB8e6detiwIABXWlfsWtfeeWVOPjggyPz59ufQyacE2O+fWtZn2n5N86Op+fdlmQcOHBgrF+/Pvr371/Wud8tnHmOirw2oQkQIECAAAECBAgQIFB0AcP/RSfXkAABAgQIECBAgAABAgQIECBAgAABAgQIECBAgAABAgQIECBAgAABAgQIECBAgAABAgQIECBAgAABAgQIECBAgAABAgQIECBAgAABAgQIECBAgAABAgQIECBAgAABAgQIECBAgAABAgQIECBAgAABAgQIECBAgAABAgQIECBAgAABAgQIFEUgnd0lnc55LEqAfDe54oorYvr06Tllj5u9IA48/qR8t+pUvQ2LF8YDFzTkrJ08eXKHjJ0qVuJFX/7yl2P27NlJipFTb4zaL15U4lQ71/43c26IFVdfkmyeNGlSzJw5c+eKlWhXKtXhFeTeSV6iu9CWAAECBAgQIECAAAECBMpG4B8i4t6sNHdFxOllk04QAgQIECBAgAABAgQIECDQeYFuN8/R+aNHXHzxxR3+DX/cbb+IAz4xbodl/rBsUSya+OmcNWeccUbcfvvtXWlfsWunTp0aV111VZK/d7/+MWH5s9Fn4D5lfabWl16M/xh9ULS9tjXJOW3atLj88svLOve7hTPPUZHXJjQBAgQIECBAgAABAgSKLmD4v+jkGhIgQIAAAQIECBAgQIAAAQIECBAgQIAAAQIECBAgQIAAAQIECBAgQIAAAQIECBAgQIAAAQIECBAgQIAAAQIECBAgQIAAAQIECBAgQIAAAQIECBAgQIAAAQIECBAgQIAAAQIECBAgQIAAAQIECBAgQIAAAQIECBAgQIAAAQIECBAgQIAAgaIIpLO7pNM5j0UJkM8mjY2NUV9fH+3t7UnZQ8ZPjDEzfpTPNl2u9V+XfiGaF96R7KuqqooVK1bEEUcc0eVapdxw1VVXxdSpU5MIHzzt3Bg9/ZZSRtrp3su/cXY8Pe+2ZP8111wTmfNV0ieV6vAKcu8kr6QLlJUAAQIECBAgQIAAAQIECiFwWUTMyCqc+Z/9d/4yoxAd1SRAgAABAgQIECBAgAABAoUR6FbzHF0hWrp0aYwdOzZnS1fmE5b/05fi6bt/mLN//vz50dDQ0JUYFbc2M/Nz0EEHxYYNG5Ls9d/8btSd9/WKOMtTN387fj19cpJ1yJAh8dxzz1VE9r8OaZ6jIq9NaAIECBAgQIAAAQIECBRdwPB/0ck1JECAAAECBAgQIECAAAECBAgQIECAAAECBAgQIECAAAECBAgQIECAAAECBAgQIECAAAECBAgQIECAAAECBAgQIECAAAECBAgQIECAAAECBAgQIECAAAECBAgQIECAAAECBAgQIECAAAECBAgQIECAAAECBAgQIECAAAECBAgQIECAAAECRRFIZ3dJp3MeixIgX01aW1ujrq4umpubk5J9B+0f45c0Re89B+SrzU7V2dayOeYdWxtbN21M9tfU1MSaNWuiT58+O1WzFJt+9rOfxUknnZS07jNwnzijcVNEqsJehZ1Ox+0j9o3XX/7v5Cz33XdffOYznykF6073THV0r7CL2Omj20iAAAECBAgQIECAAAECBN5N4JaIODfrhxMi4qe4CBAgQIAAAQIECBAgQIBABQp0m3mOrthv3rw5amtrY+PGd+Yr9hx8YJyy+DfRq2+/TpVq27ol7jn+w9Hyxw3J+r333jvWrVsXgwYN6lSNSly0ePHi+NSnPpVEr+6/V5yx8sWo6tW7Io7z5uutcfvh+0Tm/t7+PPjggzF27NiKyJ8d0jxHxV2ZwAQIECBAgAABAgQIECiJgOH/krBrSoAAAQIECBAgQIAAAQIECBAgQIAAAQIECBAgQIAAAQIECBAgQIAAAQIECBAgQIAAAQIECBAgQIAAAQIECBAgQIAAAQIECBAgQIAAAQIECBAgQIAAAQIECBAgQIAAAQIECBAgQIAAAQIECBAgQIAAAQIECBAgQIAAAQIECBAgQIAAAQIECi6Qzu6QTuc8Frx5PhtcfPHFMXPmzJySJ9z5y9j/yKPz2Wana21csTR+fvrYnP2ZzNdff/1O1yz2xjfeeCPe9773xWuvvZa0PnHeIzHo8KOKHWWX+r3w6+Vx36mfSGrsscce8corr0R1dfUu1S325lSqwyvIvZO82JegHwECBAgQIECAAAECBAiUm8BDETEqK1RdRKwtt5DyECBAgAABAgQIECBAgACBTgh0m3mOTpw1WTJx4sSYM2fOO1tSqTjx7odi0IiRXSkTmxofiXsnjI7ImoM54YQT4v777+9SnUpafOqpp8bdd9+dRK794kUxcuqNlXSEeOjy8+J3P/lBkvn000+PO+64o6LOkAlrnqPirkxgAgQIECBAgAABAgQIlETA8H9J2DUlQIAAAQIECBAgQIAAAQIECBAgQIAAAQIECBAgQIAAAQIECBAgQIAAAQIECBAgQIAAAQIECBAgQIAAAQIECBAgQIAAAQIECBAgQIAAAQIECBAgQIAAAQIECBAgQIAAAQIECBAgQIAAAQIECBAgQIAAAQIECBAgQIAAAQIECBAgQIAAAQIFF0hnd0incx4L3jxfDR5++OEYPXp0TrmPfOnS+PiU6/LVIi91HpkyKZp+PCunVib7yJEj81K/GEXGjx8f99xzT9Lq0Asnx8cmTy9G67z1eOxfvhFr/v27Sb3TTjst7rrrrrzVL1ahVKrDK8i9k7xY+PoQIECAAAECBAgQIECAQLkK/HdE7J0VbreIaC/XsHIRIECAAAECBAgQIECAAIEdCHSLeY6u3PDChQujoaEhZ0vdeV+P+m++8+/7Xan3q2svjbU//H7Oljlz5sSZZ57ZlTIVsba9vT369esXra2tSd7PLvhV7Du8viLyvx3yhccfivsmjEky77HHHtHS0hJVVVUVdQ7zHBV1XcISIECAAAECBAgQIECgZAKG/0tGrzEBAgQIECBAgAABAgQIECBAgAABAgQIECBAgAABAgQIECBAgAABAgQIECBAgAABAgQIECBAgAABAgQIECBAgAABAgQIECBAgAABAgQIECBAgAABAgQIECBAgAABAgQIECBAgAABAgQIECBAgAABAgQIECBAgAABAgQIECBAgAABAgQIECioQDq7ejqd81jQxvkqnsl82GGHxerVq5OS/YfUxCmL1sRuu/fJV5u81Hnz9da4Z1xd/GV9c1Ivk33lypWRSlXG66R//OMfx5lnnpnk32Pf/eLU5f9/2Vm/24W1bd0SPxl1YLz+ykvJkjvvvDP+8R//MS93XMwi2/mdqYxfomIi6UWAAAECBAgQIECAAAECPUlgUES8kHXg30ZEbU8CcFYCBAgQIECAAAECBAgQ6FYCFT/P0ZXbePnll6OmpiYyf7792aumNk7++ZNR1bu6K6WStdub0RgwYECsW7cuBg8evFM1y3XTE088EYcffngSb/eB748vrPxzucbdYa65w/aKbS2bkzWZeaBhw4ZV1FnMc1TUdQlLgAABAgQIECBAgACBkgkY/i8ZvcYECBAgQIAAAQIECBAgQIAAAQIECBAgQIAAAQIECBAgQIAAAQIECBAgQIAAAQIECBAgQIAAAQIECBAgQIAAAQIECBAgQIAAAQIECBAgQIAAAQIECBAgQIAAAQIECBAgQIAAAQIECBAgQIAAAQIECBAgQIAAAQIECBAgQIAAAQIECBAgQKCgAuns6ul0zmNBG+er+E033RQXXXRRTrnPLXws9jn0iHy1yGudTU+siHtPOSqn5s033xwXXHBBXvsUqtjmzZtj7733jjfffDNpMeJ//0sMn3RFoVrmte6q66fGyu9dldSsrq6OP//5z9G/f/+89ilGsVSqwyvIvZO8GPB6ECBAgAABAgQIECBAgEC5CnwyIpZmhVsQESeXa1i5CBAgQIAAAQIECBAgQIDAewhU/DxHV264oaEhFi5cmGyp2q1XfO7exti79tCulOmw9s9PNcZ/NtRHur09+dkxxxwTS5Ys2aW65bZ51qxZMWnSpCTWgcefFMfNzvzVSOV9Fp97Yvz+wfuS4LNnz47zzz+/og5inqOirktYAgQIECBAgAABAgQIlEzA8H/J6DUmQIAAAQIECBAgQIAAAQIECBAgQIAAAQIECBAgQIAAAQIECBAgQIAAAQIECBAgQIAAAQIECBAgQIAAAQIECBAgQIAAAQIECBAgQIAAAQIECBAgQIAAAQIECBAgQIAAAQIECBAgQIAAAQIECBAgQIAAAQIECBAgQIAAAQIECBAgQIAAAQIFFUhnV0+ncx4L2jgfxV955ZU4+OCDI/Pn259DJpwTY759az7KF6zG8m+cHU/Puy2pP3DgwFi/fn3079+/YD3zWfjcc8+NW299x7i6/15x6sPrI/NnOX/e+MurcdeRB0Tb1i1JzC9/+ctx0003lXPsd82WSnV4Bbl3klfkTQpNgAABAgQIECBAgAABAnkS+HJEZP9P/rSIuDJPtZUhQIAAAQIECBAgQIAAAQLFFqjoeY6uYM2ZMycmTpyYs+Xwr10Th331qq6Uede1K6+7Olb927U5P581a1ZceOGFealfDkXOOuusmDt3bhLlY5Onx6EXTi6HaF3O8OSN06LxO+/8lc4555yTM6PS5YIl2GCeowToWhIgQIAAAQIECBAgQKACBQz/V+CliUyAAAECBAgQIECAAAECBAgQIECAAAECBAgQIECAAAECBAgQIECAAAECBAgQIECAAAECBAgQIECAAAECBAgQIECAAAECBAgQIECAAAECBAgQIECAAAECBAgQIECAAAECBAgQIECAAAECBAgQIECAAAECBAgQIECAAAECBAgQIECAAAECBDohkM5ek07nPHZie2mXTJ06Na666qokRO9+/WPC8mejz8B9ShvsPbq3vvRi/Mfog6Ltta3JymnTpsXll19e1rnfDrdp06YYMmRItLa2JnmHT7oiRvzvfynr/L+e9k/x1OzvJBn79u0bzz33XOy7775lnfvdwqVSHV5B7p3kFXmTQhMgQIAAAQIECBAgQIBAngT+NSL+V1atsyJibp5qK0OAAAECBAgQIECAAAECBIotUNHzHJ3F2rhxY9TW1sbmzZuTLfsMGxGfXfBYpKqqOltmh+va32yLn504Il5qWp2s69evX6xdu/at2Yfu8Bk5cmQ8+uijyVGOm70gDjz+pIo82vpF82PJhack2ceMGRPLli2rqLOY56io6xKWAAECBAgQIECAAAECJRMw/F8yeo0JECBAgAABAgQIECBAgAABAgQIECBAgAABAgQIECBAgAABAgQIECBAgAABAgQIECBAgAABAgQIECBAgAABAgQIECBAgAABAgQIECBAgAABAgQIECBAgAABAgQIECBAgAABAgQIECBAgAABAgQIECBAgAABAgQIECBAgAABAgQIECBAgEBBBdLZ1dPpnMeCNt7V4pmsBx10UGzYsCEpVf/N70bdeV/f1dJF2f/Uzd+OX0+fnPQaMmRIPPfcc0XpnY8mV111VUydOjUpVdWrd3x2/op4f93h+Sif9xovPvlY3Pf50dHeti2pfc0110TmHJX6SaU6vILcO8kr9TLlJkCAAAECBAgQIECAAIF8CPwiIsZlFfpYRDTmo7AaBAgQIECAAAECBAgQIECgBAIVO8/RFauxY8fG0qVLky277d4nTlm0JvoPqelKmfdc+2pzU8w/YXi0b3sjWTtq1KhYvnx5bOff3t+zXrktGDp0aDQ1NSWxTrzn0Rj00SPLLWan8mxqfCTu/fyoZG1dXV089dRTndpbLovMc5TLTchBgAABAgQIECBAgACB8hYw/F/e9yMdAQIECBAgQIAAAQIECBAgQIAAAQIECBAgQIAAAQIECBAgQIAAAQIECBAgQIAAAQIECBAgQIAAAQIECBAgQIAAAQIECBAgQIAAAQIECBAgQIAAAQIECBAgQIAAAQIECBAgQIAAAQIECBAgQIAAAQIECBAgQIAAAQIECBAgQIAAAQIECBDYWYF09sZ0OudxZ2sWZd/ixYvjU5/6VNKruv9eccbKF6OqV++i9N/VJm++3hq3H75PtG3dkpR68MEHY+zYsbtauij7t2zZEn/3d38XmzZtSvr1/ZvB0XDfE9Hn/YOKkqGzTbZu2hgLThgerS+9mGzZd9994/e//33svvvunS1TdutSqQ6vIPdO8rK7JYEIECBAgAABAgQIECBAoIgC6yPiwKx+/SJiaxH7a0WAAAECBAgQIECAAAECBPIpULHzHJ1FuOGGG+KSSy7JWX7k1d+PD5/91c6W6NK6Nbd8Lx7758ty9syYMSMuuyz3uy4VLZPF++23X7zwwgtJmgnLno3+Hzi4TNJ1LcZf1jfH3Uf/fbLpgAMOiOeff75rRUq82jxHiS9AewIECBAgQIAAAQIECFSIgOH/CrkoMQkQIECAAAECBAgQIECAAAECBAgQIECAAAECBAgQIECAAAECBAgQIECAAAECBAgQIECAAAECBAgQIECAAAECBAgQIECAAAECBAgQIECAAAECBAgQIECAAAECBAgQIECAAAECBAgQIECAAAECBAgQIECAAAECBAgQIECAAAECBAgQIECAQBcF0tnr0+mcxy6WKu7yU089Ne6+++6kae0XL4qRU28sbohd7PbQ5efF737yg6TK6aefHnfccccuVi3e9ptvvjkuvPDCnIaDPnpkfOY/lkVVr97FC7KDTu1t2+I/Gz4e/732iZxVt9xyS5x77rllkXFnQ6RSHV5B7p3kO4tpHwECBAgQIECAAAECBAhUukBVRLyZdYg3ImL3Sj+U/AQIECBAgAABAgQIECDQowUqdp6jM7fW3NwcdXV10dramizf/8ij44Q7f9mZ7Tu3Jp2OeyeMjk2NjyT7q6urY9WqVTF06NCdq1kmu6qqqiJ75ufsp98om7mNrhJt29oScz/SP9nWt2/f2LJlS1fLlHS9eY6S8mtOgAABAgQIECBAgACBihEw/F8xVyUoAQIECBAgQIAAAQIECBAgQIAAAQIECBAgQIAAAQIECBAgQIAAAQIECBAgQIAAAQIECBAgQIAAAQIECBAgQIAAAQIECBAgQIAAAQIECBAgQIAAAQIECBAgQIAAAQIECBAgQIAAAQIECBAgQIAAAQIECBAgQIAAAQIECBAgQIAAAQIECBDokkA6e3U6nfPYpULFXNze3h79+vWL1tbWpO1nF/wq9h1eX8wYu9zrhccfivsmjEnq7LHHHtHS0hJVVVW7XLsYBXs28PIAACAASURBVDL38PnPfz7mz5+f0+6QCefEmG/fWowI79lj+TfOjqfn3Zaz7nOf+1wsWLAgUqnKfoX3dvJX9oHe8zYtIECAAAECBAgQIECAAAEC7yrQNyK2ZP301Yh4Hy8CBAgQIECAAAECBAgQIFDBAhU5z9EZ78ysQX19fTQ2NibLe+85IMYvaYq+g/bvTImdXtPyxw1xz/Efjrat7/w1wvDhw2PlypUVM6uxvcPvueeesWXLO2c6a21L9Orbb6edSrlx29aWmPuR/kmEzHxQZpamkj7mOSrptmQlQIAAAQIECBAgQIBA6QQM/5fOXmcCBAgQIECAAAECBAgQIECAAAECBAgQIECAAAECBAgQIECAAAECBAgQIECAAAECBAgQIECAAAECBAgQIECAAAECBAgQIECAAAECBAgQIECAAAECBAgQIECAAAECBAgQIECAAAECBAgQIECAAAECBAgQIECAAAECBAgQIECAAAECBAgQIFBIgXR28XQ657GQfXep9hNPPBGHH354UmP3ge+PL6z88y7VLNXmucP2im0tm5P2q1evjmHDhpUqTpf7vvHGG/HJT34yVqxYkbP3kAnnxOhp/x6p3Xbrcs18bGh/sy0evuKCePruH+aUq6+vj+XLl0d1dXU+2pS0RirV4RXk3kle0hvRnAABAgQIECBAgAABAgRKKPD+iMj+y6EXImK/EubRmgABAgQIECBAgAABAgQI7KpARc5zdObQ06ZNiyuvvDJn6ZgZP4pDxk/szPZdXvO7n/wgHrr8vJw61157bUyZMmWXa5eqQE1NTTz77LNJ+wlLn4n+Q2pKFWeX+m5e/0z89OhDkhqZsz3zzDO7VLPYm81zFFtcPwIECBAgQIAAAQIECFSmgOH/yrw3qQkQIECAAAECBAgQIECAAAECBAgQIECAAAECBAgQIECAAAECBAgQIECAAAECBAgQIECAAAECBAgQIECAAAECBAgQIECAAAECBAgQIECAAAECBAgQIECAAAECBAgQIECAAAECBAgQIECAAAECBAgQIECAAAECBAgQIECAAAECBAgQIECAwHsJpLMXpNM5j++1t2Q/nzVrVkyaNCnpf+DxJ8VxsxeULM+uNF587onx+wfvS0rMnj07zj///F0pWfS9L7/8ctTX18czzzyT03u/j38yjr15fuy+18CiZnr91Zcj47qp8ZGcvh/60IdixYoV8b73va+oeQrVLJXq8Apy7yQvFLa6BAgQIECAAAECBAgQIFDuAgdExPNZIZ+LiIPLPbR8BAgQIECAAAECBAgQIEBgBwIVOc/xXje6evXqGDFiRLS1tSVLD/jEuBh32y/ea2tef75o4qfjD8sWJTV79eoVjz/+eAwfPjyvfYpVbOTIkfHoo48m7U786cMxaMTIYrXPa58XHn8o7pswJqmZOdvDDz+c1x6FLmaeo9DC6hMgQIAAAQIECBAgQKB7CBj+7x736BQECBAgQIAAAQIECBAgQIAAAQIECBAgQIAAAQIECBAgQIAAAQIECBAgQIAAAQIECBAgQIAAAQIECBAgQIAAAQIECBAgQIAAAQIECBAgQIAAAQIECBAgQIAAAQIECBAgQIAAAQIECBAgQIAAAQIECBAgQIAAAQIECBAgQIAAAQIECBAgQOCvBdLZX6TTOY9lq3XWWWfF3Llzk3wfmzw9Dr1wctnm3VGwJ2+cFo3fuTJZcs4558Stt95acWd57rnn4qijjoo//elPOdn7f+Dg+NQP74+9amqLcqZXnlkX/+ecz0TL88/l9Nt///3jsccei7/9278tSo5iNEmlOryC3DvJiwGvBwECBAgQIECAAAECBAiUo8DfR8TTWcGaImJoOQaViQABAgQIECBAgAABAgQIdFKgIuc5dnS2tra2GDZsWDQ1Zf63/X8+u+81MMY/+Nvos/e+nWTJz7LWl16Mecd8KF5/9eWk4NChQ2PVqlVRXV2dnyZFrHLyySfHggULko7H3nRPDBl3chET5K/Vcz//aTw4aUJS8JRTTol58+blr0ERKpnnKAKyFgQIECBAgAABAgQIEOgGAob/u8ElOgIBAgQIECBAgAABAgQIECBAgAABAgQIECBAgAABAgQIECBAgAABAgQIECBAgAABAgQIECBAgAABAgQIECBAgAABAgQIECBAgAABAgQIECBAgAABAgQIECBAgAABAgQIECBAgAABAgQIECBAgAABAgQIECBAgAABAgQIECBAgAABAgQIENiOQDr7u3Q657FswUaOHBmPPvpoku+42QviwONPKtu8Owq2ftH8WHLhKcmSMWPGxLJlyyryLH/84x9j3LhxsWbNmpz8u/XZI+rO/VocetHl0btf/4KcbVvL5lh1wz/Hb370b/Hm6605PT760Y/GvffeG4MHDy5I71IVTaU6vILcO8lLdRn6EiBAgAABAgQIECBAgECpBeoi4qmsEE9ExOGlDqU/AQIECBAgQIAAAQIECBDYBYGKnOfY0XmvuOKKmD59es6SUs57bFi8MB64oCEnz+TJkztk3IU7LNrWL3/5yzF79uyk38ipN0btFy8qWv98NvrNnBtixdWXJCUnTZoUM2fOzGeLgtcyz1FwYg0IECBAgAABAgQIECDQLQQM/3eLa3QIAgQIECBAgAABAgQIECBAgAABAgQIECBAgAABAgQIECBAgAABAgQIECBAgAABAgQIECBAgAABAgQIECBAgAABAgQIECBAgAABAgQIECBAgAABAgQIECBAgAABAgQIECBAgAABAgQIECBAgAABAgQIECBAgAABAgQIECBAgAABAgQIECDQQSCd/U06nfNYtlxDhw6NpqamJN+J9zwagz56ZNnm3VGwTY2PxL2fH5Usqauri6eeeqoiz5IJvXXr1jjjjDNi4cKFHc7QZ+A+cdhXp0TtFy+Kql6983LG9m1vxG9uuyGenPnP8forL3WoedJJJ8Vdd90Vffr0yUu/ciqSSnV4Bbl3kpfTBclCgAABAgQIECBAgAABAsUU+FhE/Dqr4aMRMbKYAfQiQIAAAQIECBAgQIAAAQJ5FqjIeY53M2hsbIz6+vpob29PlhwyfmKMmfGjPLN1rdx/XfqFaF54R7KpqqoqVqxYEUcccUTXCpV49VVXXRVTp05NUnzwtHNj9PRbSpxq59ov/8bZ8fS825LN11xzTWTOV0kf8xyVdFuyEiBAgAABAgQIECBAoHQChv9LZ68zAQIECBAgQIAAAQIECBAgQIAAAQIECBAgQIAAAQIECBAgQIAAAQIECBAgQIAAAQIECBAgQIAAAQIECBAgQIAAAQIECBAgQIAAAQIECBAgQIAAAQIECBAgQIAAAQIECBAgQIAAAQIECBAgQIAAAQIECBAgQIAAAQIECBAgQIAAAQIECBAopEA6u3g6nfNYyL67VHu//faLF154IakxYdmz0f8DB+9SzVJt/sv65rj76L9P2h9wwAHx/PPPlypO3vpeffXVce2112633u4D3x8fGPsPceBxn4u//eSno1fffl3q27Z1S/x+6f2xYfHP4vlf3hevv/pyh/2pVCqmTJkS11xzTZdqV9LizBn/6uOd5JV0gbISIECAAAECBAgQIECAQD4FxkTEsqyCD0bEsflsoBYBAgQIECBAgAABAgQIECiyQEXOc2zPqLW1Nerq6qK5uTn5cd9B+8f4JU3Re88BRWbNbbetZXPMO7Y2tm7amPygpqYm1qxZE3369Clptq40/9nPfhYnnXRSsqXPwH3ijMZNER3nCrpStvhr0+m4fcS+8frL/530vu++++Izn/lM8bPsQkfzHLuAZysBAgQIECBAgAABAgR6kIDh/x502Y5KgAABAgQIECBAgAABAgQIECBAgAABAgQIECBAgAABAgQIECBAgAABAgQIECBAgAABAgQIECBAgAABAgQIECBAgAABAgQIECBAgAABAgQIECBAgAABAgQIECBAgAABAgQIECBAgAABAgQIECBAgAABAgQIECBAgAABAgQIECBAgAABAj1KIJ192nQ657FsIaqqqiI769lPvxFVvXqXbd4dBdu2tSXmfqR/sqRv376xZcuWijzLX4d+6KGH4mtf+1o8/vjjOzzP337y0/E39Z+IfvsdEP32/0D0HbT/W3+m29+MLX/6Q7y2aWNs+dPzb/33n1YsjT8s/z87rPfxj388rrvuujjqqKO6heO7HSKV6vAKcu8k79Y37nAECBAgQIAAAQIECBAgsAOB4yMi+y8M7o+IfyBGgAABAgQIECBAgAABAgQqWKAi5zm2533xxRfHzJkzc350wp2/jP2PPLosrmfjiqXx89PH5mTJZL7++uvLIl9nQrzxxhvxvve9L1577bVk+YnzHolBh1fW3MQLv14e9536ieQMe+yxR7zyyitRXV3dGYayWWOeo2yuQhACBAgQIECAAAECBAiUtYDh/7K+HuEIECBAgAABAgQIECBAgAABAgQIECBAgAABAgQIECBAgAABAgQIECBAgAABAgQIECBAgAABAgQIECBAgAABAgQIECBAgAABAgQIECBAgAABAgQIECBAgAABAgQIECBAgAABAgQIECBAgAABAgQIECBAgAABAgQIECBAgAABAgQIECBAgMBOC6Szd6bTOY87XbTQG/fcc8/YsmVL0uastS3Rq2+/QrctSP1tW1ti7kf6J7X79esXLS0tBelViqKZ36k777wzLr/88vj9739f0AhDhgyJadOmxemnn17QPuVSPJXq8Apy7yQvl8uRgwABAgQIECBAgAABAgSKLfDZiPhZVtN5EfH5YofQjwABAgQIECBAgAABAgQI5FGgIuc5/vr8Dz/8cIwePTrn64986dL4+JTr8ki166UemTIpmn48K6dQJvvIkSN3vXiRKowfPz7uueeepNuhF06Oj02eXqTu+Wnz2L98I9b8+3eTYqeddlrcdddd+SlexCrmOYqIrRUBAgQIECBAgAABAgQqWMDwfwVfnugECBAgQIAAAQIECBAgQIAAAQIECBAgQIAAAQIECBAgQIAAAQIECBAgQIAAAQIECBAgQIAAAQIECBAgQIAAAQIECBAgQIAAAQIECBAgQIAAAQIECBAgQIAAAQIECBAgQIAAAQIECBAgQIAAAQIECBAgQIAAAQIECBAgQIAAAQIECBAgQGAHAunsn6XTOY9lC1dTUxPPPvtskm/C0mei/5Cass27o2Cb1z8TPz36kGRJ5mzPPPNMRZ5lR6FbW1vje9/73v9l797DpCzPBOHfhdic0lGUBkGRiX4qfosSdURBDQMmIR4CaMTTaIzLJCqZZCI5KRNxkY145aCziRolfjoaM5AYBRkxS4wMK6IdgxrxOCtmMBhOgiDpxubU77fNrJUqm2h3U11Vb9Wv/qHfrue5D7/nzR9p7+t6YsaMGdHQ0FDQ/mpra2PKlCkxefLkqKmpKWjscg6WybS6gtyd5OV8YGojQIAAAQIECBAgQIAAgc4UODcifpaT4KcRcVFnJhSbAAECBAgQIECAAAECBAh0skAq5zlyTVpmUD760Y/GsmXLsr9ume04e8ELsVe37p3M177wO7c2xQNjhsSfXn8tu7Gl9meeeSZ289/m2xe8SKvvvffeuPjii7PZetQdEOcu/o+ys/5LHDu2NMbPTjo4tm56K7tk1qxZcf755xdJsHBpzHMUzlIkAgQIECBAgAABAgQIVLKA4f9KPl29ESBAgAABAgQIECBAgAABAgQIECBAgAABAgQIECBAgAABAgQIECBAgAABAgQIECBAgAABAgQIECBAgAABAgQIECBAgAABAgQIECBAgAABAgQIECBAgAABAgQIECBAgAABAgQIECBAgAABAgQIECBAgAABAgQIECBAgAABAgQIECBAgEA1CyS5zSdJ3mPZuowYMSKefPLJbH1n/mJJ9D1uRNnW+36FrV36eMyfcEp2SUtvS5YsSWUvbSm6sbExFixYEPPmzYv58+fH+vXr27Kt1Zq6uro444wzYuzYsTFmzJjo2bNnh+KkeVMm0+oKcneSp/lA1U6AAAECBAgQIECAAAECeyLw2Yi4OyfAHRHx+T0JaC8BAgQIECBAgAABAgQIECixQCrnOXLNbrvttrjiiivyGMc++FT0Ofr4EtPuPv26Z+vjobOH5315++23xxe+8IWyrPe9RW3evDn222+/2LlzZ/ar475+fQyddHUq6v/dD6fHMzdOzdZaU1Oza6aktrY2FfXnFmmeI3VHpmACBAgQIECAAAECBAiURMDwf0nYJSVAgAABAgQIECBAgAABAgQIECBAgAABAgQIECBAgAABAgQIECBAgAABAgQIECBAgAABAgQIECBAgAABAgQIECBAgAABAgQIECBAgAABAgQIECBAgAABAgQIECBAgAABAgQIECBAgAABAgQIECBAgAABAgQIECBAgAABAgQIECBAgAABAp0ukORmSJK8x05P3tEEZ511VsydOze7/dTbHohBY87qaLiS7lvxy1/EwkkTsjWcffbZcf/995e0pmImX7JkSSxcuDBWrlwZa9eujQ0bNsSqVat2/dzy6devXwwYMCD69Omz6+eBAwfG6NGjY8SIEcUssyxzZTKtriB3J3lZnpSiCBAgQIAAAQIECBAgQKAIAl+IiNtz8twcEV8qQl4pCBAgQIAAAQIECBAgQIBAZwmkcp7jXYxNmzbFRz7ykWj5993PYRMujVO+c2dneRUk7uKvfS5evf/ubKzevXvH66+/HrW1tQWJ39lBJk6cGHfe+Wfjmtp94twlr0fLv+X82fant2P2iQfGji2N2TIvu+yyuO2228q57L9Ym3mOVB6bogkQIECAAAECBAgQIFB0AcP/RSeXkAABAgQIECBAgAABAgQIECBAgAABAgQIECBAgAABAgQIECBAgAABAgQIECBAgAABAgQIECBAgAABAgQIECBAgAABAgQIECBAgAABAgQIECBAgAABAgQIECBAgAABAgQIECBAgAABAgQIECBAgAABAgQIECBAgAABAgQIECBAgAABAgQIFEUgyc2SJHmPRSmgI0kuu+yymDlzZnbriOm3xuCLruhIqJLveemem6P+2i9l65g0aVLccsstJa9LAeUvkMm0uoLcneTlf2wqJECAAAECBAgQIECAAIHOEfiHiPinnNDfjYhvdE4qUQkQIECAAAECBAgQIECAQFEEUjnP8a7M9OnTY+rUqVmovXvVxoTFv4/uvfsUBa+jSZreejN+fvJfxY53tmRDzJgxI6666qqOhizqvnXr1sWgQYOiqakpm3fopKvjuK9fX9Q62pvstzO+Ec/PbPlzzn9+evbsGStWrIi6urr2hiqL9eY5yuIYFEGAAAECBAgQIECAAIGyFzD8X/ZHpEACBAgQIECAAAECBAgQIECAAAECBAgQIECAAAECBAgQIECAAAECBAgQIECAAAECBAgQIECAAAECBAgQIECAAAECBAgQIECAAAECBAgQIECAAAECBAgQIECAAAECBAgQIECAAAECBAgQIECAAAECBAgQIECAAAECBAgQIECAAAECBAgQINAhgSR3V5LkPXYoYDE2TZ06NaZPn55Ndfh5E+PkG+4oRuqC51j8tc/Fq/ffnY07bdq0aOnPh8AHCWQyra4gdyf5B6H5ngABAgQIECBAgAABAgQqVeCbEXFDTnMtfzjyB5ZKPW19ESBAgAABAgQIECBAoDoEUjnP0XI0LbMnf/VXfxV/+MMfsic17B+/H0P+bnIqTu75278Tv72h5U8N//kZNGhQrFixIhW1txT53pmaLl33jk/PqY/9hxxblj28+dxTMf+ck6N5x/ZsfWmfnTHPUZavmqIIECBAgAABAgQIECBQdgKG/8vuSBREgAABAgQIECBAgAABAgQIECBAgAABAgQIECBAgAABAgQIECBAgAABAgQIECBAgAABAgQIECBAgAABAgQIECBAgAABAgQIECBAgAABAgQIECBAgAABAgQIECBAgAABAgQIECBAgAABAgQIECBAgAABAgQIECBAgAABAgQIECBAgAABAgQKIpDkRkmSvMeCJOiMIPPmzYtx48ZlQ3fv3ScufHpdRCZlVzInSfz0uLrYunFDtpf58+fH6aef3hlsYlaYQKb1+56y/wFU2IFohwABAgQIECBAgAABAgRKKfDfIuLanAL+R0R8pZQFyU2AAAECBAgQIECAAAECBPZQIJXzHC09P/LII/HJT34y235N7T5x4TNvRpeue+8hSXG279zaFD89tk/s2NKYTbhw4cIYNWpUcQrYwyyNjY1xyCGHxLp167KRevYbEOPnPxvd9++7h9ELu33LutUx97Sh0fTWm9nAdXV1sXLlyujWrVthkxUxmnmOImJLRYAAAQIECBAgQIAAgRQLGP5P8eEpnQABAgQIECBAgAABAgQIECBAgAABAgQIECBAgAABAgQIECBAgAABAgQIECBAgAABAgQIECBAgAABAgQIECBAgAABAgQIECBAgAABAgQIECBAgAABAgQIECBAgAABAgQIECBAgAABAgQIECBAgAABAgQIECBAgAABAgQIECBAgAABAgQIvI9AkvtdkuQ9li3ctm3bYt9994133nknW+OZ9z8RfY8dXrY1766wtb9dHPPP/Vj2qx49esSmTZuipqYmVX0otjQCmUyrK8jdSV6ao5CVAAECBAgQIECAAAECBEovMCkibskpY3ZEXFD6slRAgAABAgQIECBAgAABAgQ6LJDKeY6Wbs8999y47777so0PvuiKGDH91g5DlGLj41f9Xfzvn/1/2dQXXHBB/Mu//EspSulQzttvvz0uv/zyvL19jzkxTv/5Y9Gl694dilnoTc07tse/jj8hNrz4bF7oO+64IyZOnFjodEWNZ56jqNySESBAgAABAgQIECBAILUChv9Te3QKJ0CAAAECBAgQIECAAAECBAgQIECAAAECBAgQIECAAAECBAgQIECAAAECBAgQIECAAAECBAgQIECAAAECBAgQIECAAAECBAgQIECAAAECBAgQIECAAAECBAgQIECAAAECBAgQIECAAAECBAgQIECAAAECBAgQIECAAAECBAgQIECAAAEC7yuQ5H6bJHmPZU33mc98Jh544IFsjUdf/s3462/eUNY1v7e4p67/Wrzw4+9nf33eeefF7NmzU9WDYksnkMm0uoLcneSlOw6ZCRAgQIAAAQIECBAgQKC0AudExH05JSyMiFNLW5LsBAgQIECAAAECBAgQIEBgjwRSOc/R3NwcvXr1iqampmzzn577m6gbOmyPMIq9ee3Sx2P+hFOyaXv06BENDQ3RpUuXYpfSoXwt53DOOefEnDlz8vYfNuHSOOU7d3YoZqE3Lf7a5+LV++/OCzt27NiYO3du7GYeotDpOzWeeY5O5RWcAAECBAgQIECAAAECFSNg+L9ijlIjBAgQIECAAAECBAgQIECAAAECBAgQIECAAAECBAgQIECAAAECBAgQIECAAAECBAgQIECAAAECBAgQIECAAAECBAgQIECAAAECBAgQIECAAAECBAgQIECAAAECBAgQIECAAAECBAgQIECAAAECBAgQIECAAAECBAgQIECAAAECBAgQIEAgTyDJfUqSvMeyprr33nvj4osvztbYo+6AOHfxf8Re3bqXdd3vFrdjS2P87KSDY+umt7L1zpo1K84///xU1K/I0gtkMq2uIHcneemPRQUECBAgQIAAAQIECBAgUBqBj0XE/8pJ/UJEHFWaUmQlQIAAAQIECBAgQIAAAQIFEUjlPMezzz4bxx57bBagW+/942+fWV8QkGIH+clR+8T2hs3ZtMuWLYujjkrPnxu2bdsWI0eOjPr6+jy6wyZcGifP+HFk9tqr2KS78jXv3BFLrv5CvHrfXXn5hw0bFosXL46ampqS1FXIpOY5CqkpFgECBAgQIECAAAECBCpXwPB/5Z6tzggQIECAAAECBAgQIECAAAECBAgQIECAAAECBAgQIECAAAECBAgQIECAAAECBAgQIECAAAECBAgQIECAAAECBAgQIECAAAECBAgQIECAAAECBAgQIECAAAECBAgQIECAAAECBAgQIECAAAECBAgQIECAAAECBAgQIECAAAECBAgQIECgugWS3PaTJO+xrGU2b94c++23X+zcuTNb53Ffvz6GTrq6rOt+t7jf/XB6PHPj1GytNTU1sX79+qitrU1F/YosvUAm0+oKcneSl/5YVECAAAECBAgQIECAAAECpREYHBEv56R+MyL6lqYUWQkQIECAAAECBAgQIECAQEEEUjnP8aMf/SgmTZqUBTj4E+Pi4zPnFgSk2EEemXhmrFw4P5t25syZ8fnPf77YZexRvo0bN8awYcNi+fLleXEOOGFknHr7nOi2T+89it/ezVvf3hgtruuefiJv6xFHHBH19fWx7777tjdkWa43z1GWx6IoAgQIECBAgAABAgQIlJ2A4f+yOxIFESBAgAABAgQIECBAgAABAgQIECBAgAABAgQIECBAgAABAgQIECBAgAABAgQIECBAgAABAgQIECBAgAABAgQIECBAgAABAgQIECBAgAABAgQIECBAgAABAgQIECBAgAABAgQIECBAgAABAgQIECBAgAABAgQIECBAgAABAgQIECBAgACBgggkuVGSJO+xIAk6M8jEiRPjzjvvzKaoqd0nzl3yerT8W86fbX96O2afeGDs2NKYLfOyyy6L2267rZzLVluZCWQyra4gdyd5mZ2RcggQIECAAAECBAgQIECgaAL7RcSG92TrEhHp+mNX0bgkIkCAAAECBAgQIECAAIEUCKRynuOzn/1s/OQnP8ny/vU3b4ijL/9mCrhbl/jcrTPi6e9OyX5x6aWX5s2opKWpFStWxPDhw2PNmjV5JdcO/Eh88q6HY59DBxellU3LX45fXXp6NLyxIi9f//7946mnnoqDDjqoh96KmQAAIABJREFUKHUUI4l5jmIoy0GAAAECBAgQIECAAIH0Cxj+T/8Z6oAAAQIECBAgQIAAAQIECBAgQIAAAQIECBAgQIAAAQIECBAgQIAAAQIECBAgQIAAAQIECBAgQIAAAQIECBAgQIAAAQIECBAgQIAAAQIECBAgQIAAAQIECBAgQIAAAQIECBAgQIAAAQIECBAgQIAAAQIECBAgQIAAAQIECBAgQIAAAQIECOxOIMn9ZZLkPZa92Lp162LQoEHR1NSUrXXopKvjuK9fX9a1/3bGN+L5md/N1tizZ89YsWJF1NXVlXXdiisvgUym1RXk7iQvryNSDQECBAgQIECAAAECBAgUV2B7RHTNSXlARKwtbgmyESBAgAABAgQIECBAgACBggmkcp5jxIgR8eSTT2YRPj5zbhz8iXEFQylmoNcXzIlHLz87m/KUU06Jxx57rJglFCzXqlWrYsyYMfHCCy/kxdyre48YMvHKOPqKq2LvXrUFy5cbaHvD5vjdzd+Ol/75B7Fz65/ne1rWHHPMMfHQQw/FgAEDOiV3qYKa5yiVvLwECBAgQIAAAQIECBBIl4Dh/3Sdl2oJECBAgAABAgQIECBAgAABAgQIECBAgAABAgQIECBAgAABAgQIECBAgAABAgQIECBAgAABAgQIECBAgAABAgQIECBAgAABAgQIECBAgAABAgQIECBAgAABAgQIECBAgAABAgQIECBAgAABAgQIECBAgAABAgQIECBAgAABAgQIECBAgEBbBZLchUmS99jWGCVdN3Xq1Jg+fXq2hi5d945Pz6mP/YccW9K6/lLyN597Kuafc3I079ieXTJt2rRo6cOHQHsEMplWV5C7k7w9gNYSIECAAAECBAgQIECAQKUJ/DEiBuQ0NTQillVak/ohQIAAAQIECBAgQIAAgaoRSOU8x5FHHhmvvPJK9pDOfODJ6HvMiak8tHVPPxEPnXNStvYhQ4bE888/n8peWoresmVLXHjhhfHggw+26qF77z7x0S9fE4MvuiJa5m4K8Wnevi1euvvmeO6Wb8fWTW+1Cjlu3LiYPXt2dO/evRDpyiqGeY6yOg7FECBAgAABAgQIECBAoGwFDP+X7dEojAABAgQIECBAgAABAgQIECBAgAABAgQIECBAgAABAgQIECBAgAABAgQIECBAgAABAgQIECBAgAABAgQIECBAgAABAgQIECBAgAABAgQIECBAgAABAgQIECBAgAABAgQIECBAgAABAgQIECBAgAABAgQIECBAgAABAgQIECBAgAABAgQI7JFAkrs7SfIe9yhwsTY3NjbGIYccEuvWrcum7NlvQIyf/2x0379vscpoU54t61bH3NOGRtNbb2bX19XVxcqVK6Nbt25timERgXcFMplWV5C7k9zrQYAAAQIECBAgQIAAAQLVLPBsRHw0B+ATEfHragbROwECBAgQIECAAAECBAikWiCV8xwHHHBArF27Ngs/4bHfR+3Aj6TyIP70+mtx39/8P9naDzzwwHjjjTdS2Utu0ddee21cd911u+2jW+/9Y+CoM+Lgj4+Ng0Z+Krr27NWufndsaYyVix6OPzwyL974t/mx9e2Nrfa3zDpcc801MW3atHbFTtNi8xxpOi21EiBAgAABAgQIECBAoHQChv9LZy8zAQIECBAgQIAAAQIECBAgQIAAAQIECBAgQIAAAQIECBAgQIAAAQIECBAgQIAAAQIECBAgQIAAAQIECBAgQIAAAQIECBAgQIAAAQIECBAgQIAAAQIECBAgQIAAAQIECBAgQIAAAQIECBAgQIAAAQIECBAgQIAAAQIECBAgQIAAAQIECBDoTIEkN3iS5D12Zt6Cxr799tvj8ssvz4vZ95gT4/SfPxZduu5d0FwdDda8Y3v86/gTYsOLz+aFuOOOO2LixIkdDWtfFQtkMq2uIHcneRW/D1onQIAAAQIECBAgQIAAgVgQEZ/McbgoIn7KhQABAgQIECBAgAABAgQIpFQglfMcXbp0idzZk8+9uq1s5jba+x5s39IQP/kvtdltPXv2jMbGxvaGKcv1jz/+eFx55ZWxdOnS963voJGfin7DPha9DjgwevUfGD379t/1b9K8MxrX/DHeWbc6Gte8sevnNfWL4o+Lf/W+8U444YS46aabYvjw4WXpUqiizHMUSlIcAgQIECBAgAABAgQIVLaA4f/KPl/dESBAgAABAgQIECBAgAABAgQIECBAgAABAgQIECBAgAABAgQIECBAgAABAgQIECBAgAABAgQIECBAgAABAgQIECBAgAABAgQIECBAgAABAgQIECBAgAABAgQIECBAgAABAgQIECBAgAABAgQIECBAgAABAgQIECBAgAABAgQIECBAgED1CiS5rSdJ3mNqVJqbm+Occ86JOXPm5NV82IRL45Tv3FkWfSz+2ufi1fvvzqtl7NixMXfu3MhkXCVdFoeUsiJ28954kVJ2hsolQIAAAQIECBAgQIAAgYIK/CQiLsqJODkibipoBsEIECBAgAABAgQIECBAgEDxBFI5z/GhD30oGhsbs0qffbEhuvbsVTy1AmbavqUhfvJfarMRe/XqFQ0NDQXMUNpQLTNCs2bNiquuuipWrlzZqcUMGjQoZsyYERdccEGn5imX4OY5yuUk1EGAAAECBAgQIECAAIHyFjD8X97nozoCBAgQIECAAAECBAgQIECAAAECBAgQIECAAAECBAgQIECAAAECBAgQIECAAAECBAgQIECAAAECBAgQIECAAAECBAgQIECAAAECBAgQIECAAAECBAgQIECAAAECBAgQIECAAAECBAgQIECAAAECBAgQIECAAAECBAgQIECAAAECBAgQINBRgSR3Y5LkPXY0Zkn2bdu2LUaOHBn19fV5+Q+bcGmcPOPHkdlrr5LU1bxzRyy5+gvx6n135eUfNmxYLF68OGpqakpSl6TpF8hkWl1B7k7y9B+rDggQIECAAAECBAgQIECg4wLfj4jJOdtviIirOx7OTgIECBAgQIAAAQIECBAgUFKBVM5zHHroofH73/8+Czdh0fKoHXRoSSE7mnzz68vjF39zWHZ7S2/Lly/vaLiy3dfU1BQ33nhjzJgxIxoaGgpaZ21tbUyZMiUmT55cVfMx5jkK+hoJRoAAAQIECBAgQIAAgYoVMPxfsUerMQIECBAgQIAAAQIECBAgQIAAAQIECBAgQIAAAQIECBAgQIAAAQIECBAgQIAAAQIECBAgQIAAAQIECBAgQIAAAQIECBAgQIAAAQIECBAgQIAAAQIECBAgQIAAAQIECBAgQIAAAQIECBAgQIAAAQIECBAgQIAAAQIECBAgQIAAAQIECBCocoEkt/8kyXtMHc3GjRtj2LBhsXz58rzaDzhhZJx6+5zotk/vova09e2N8cjEM2Pd00/k5T3iiCOivr4+9t1336LWI1llCWQyra4gdyd5ZR2xbggQIECAAAECBAgQIECgfQLfjIgbcrbcFRH/tX0hrCZAgAABAgQIECBAgAABAmUjkMp5jhEjRsSTTz6ZRTzzF0ui73Ejyga1PYWsXfp4zJ9wSnZLS29LlixpT4hUrW1sbIwFCxbEvHnzYv78+bF+/foO1V9XVxdnnHFGjB07NsaMGRM9e/bsUJw0bzLPkebTUzsBAgQIECBAgAABAgSKJ2D4v3jWMhEgQIAAAQIECBAgQIAAAQIECBAgQIAAAQIECBAgQIAAAQIECBAgQIAAAQIECBAgQIAAAQIECBAgQIAAAQIECBAgQIAAAQIECBAgQIAAAQIECBAgQIAAAQIECBAgQIAAAQIECBAgQIAAAQIECBAgQIAAAQIECBAgQIAAAQIECBAgQIAAgWIKJLnJkiTvsZh1FCzXihUrYvjw4bFmzZq8mLUDPxKfvOvh2OfQwQXL9X6BNi1/OX516enR8MaKvGX9+/ePp556Kg466KCi1CFJ5QpkMq2uIHcneeUet84IECBAgAABAgQIECBA4IMFLo2IO3OWzY+IMz94mxUECBAgQIAAAQIECBAgQKAsBVI5z3HWWWfF3Llzs6Cn3vZADBpzVlkCf1BRK375i1g4aUJ22dlnnx3333//B22rmO+XLFkSCxcujJUrV8batWtjw4YNsWrVql0/t3z69esXAwYMiD59+uz6eeDAgTF69OgYMWJExRh0tBHzHB2Vs48AAQIECBAgQIAAAQLVJWD4v7rOW7cECBAgQIAAAQIECBAgQIAAAQIECBAgQIAAAQIECBAgQIAAAQIECBAgQIAAAQIECBAgQIAAAQIECBAgQIAAAQIECBAgQIAAAQIECBAgQIAAAQIECBAgQIAAAQIECBAgQIAAAQIECBAgQIAAAQIECBAgQIAAAQIECBAgQIAAAQIECBAgUD0CSW6rSZL3mFqFVatWxZgxY+KFF17I62Gv7j1iyMQr4+grroq9e9V2Sn/bGzbH727+drz0zz+InVub8nIcc8wx8dBDD8WAAQM6Jbeg1SWQybS6gtyd5NX1CuiWAAECBAgQIECAAAECBPIFzoiIh3J+tTwiDoNEgAABAgQIECBAgAABAgRSKpDKeY7LLrssZs6cmSUfMf3WGHzRFak8gpfuuTnqr/1StvZJkybFLbfckspeFF1cAfMcxfWWjQABAgQIECBAgAABAmkVMPyf1pNTNwECBAgQIECAAAECBAgQIECAAAECBAgQIECAAAECBAgQIECAAAECBAgQIECAAAECBAgQIECAAAECBAgQIECAAAECBAgQIECAAAECBAgQIECAAAECBAgQIECAAAECBAgQIECAAAECBAgQIECAAAECBAgQIECAAAECBAgQIECAAAECBAgQeH+BJPfrJMl7TLXdli1b4sILL4wHH3ywVR/de/eJj375mhh80RXRpeveBemzefu2eOnum+O5W74dWze91SrmuHHjYvbs2dG9e/eC5BOEQCbT6gpyd5J7LQgQIECAAAECBAgQIECgmgUOiYjX3gPQJyI2VDOK3gkQIECAAAECBAgQIEAgtQKpnOeYOnVqTJ8+PYt++HkT4+Qb7kjlISz+2ufi1fvvztY+bdq0aOnPh8AHCZjn+CAh3xMgQIAAAQIECBAgQIBAi4Dhf+8BAQIECBAgQIAAAQIECBAgQIAAAQIECBAgQIAAAQIECBAgQIAAAQIECBAgQIAAAQIECBAgQIAAAQIECBAgQIAAAQIECBAgQIAAAQIECBAgQIAAAQIECBAgQIAAAQIECBAgQIAAAQIECBAgQIAAAQIECBAgQIAAAQIECBAgQIAAAQIECBCoTIEkt60kyXusiI6vvfbauO6663bbS7fe+8fAUWfEwR8fGweN/FR07dmrXT3v2NIYKxc9HH94ZF688W/zY+vbG1vtz2Qycc0118S0adPaFdtiAh8k0PJuvefjTvIPQvM9AQIECBAgQIAAAQIECFS6wBsRcWBOk6dHxC8rvWn9ESBAgAABAgQIECBAgEBFCqRynmPevHkxbty47IF0790nLnx6XUTr/75d3oeWJPHT4+pi68YN2Trnz58fp5/e8qcGHwLvL2CewxtCgAABAgQIECBAgAABAm0RMPzfFiVrCBAgQIAAAQIECBAgQIAAAQIECBAgQIAAAQIECBAgQIAAAQIECBAgQIAAAQIECBAgQIAAAQIECBAgQIAAAQIECBAgQIAAAQIECBAgQIAAAQIECBAgQIAAAQIECBAgQIAAAQIECBAgQIAAAQIECBAgQIAAAQIECBAgQIAAAQIECBAgQIBA+gSS3JKTJO8xfd38hYoff/zxuPLKK2Pp0qXv29NBIz8V/YZ9LHodcGD06j8wevbtv+vfpHlnNK75Y7yzbnU0rnlj189r6hfFHxf/6n3jnXDCCXHTTTfF8OHDK8ZSI+UjkMm0uoLcneTlczwqIUCAAAECBAgQIECAAIHSCMyOiPNyUk/7Pz//t9KUIisBAgQIECBAgAABAgQIENgjgVTOc2zbti323XffeOedd7LNn3n/E9H32HTNTaz97eKYf+7Hsj306NEjNm3aFDU1NXt0qDZXh4B5juo4Z10SIECAAAECBAgQIEBgTwUM/++poP0ECBAgQIAAAQIECBAgQIAAAQIECBAgQIAAAQIECBAgQIAAAQIECBAgQIAAAQIECBAgQIAAAQIECBAgQIAAAQIECBAgQIAAAQIECBAgQIAAAQIECBAgQIAAAQIECBAgQIAAAQIECBAgQIAAAQIECBAgQIAAAQIECBAgQIAAAQIECBAgQKA8BZLcspIk77E8K+5gVS29zZo1K6666qpYuXJlB6O0bdugQYNixowZccEFF7Rtg1UEOiCQybS6gtyd5B1wtIUAAQIECBAgQIAAAQIEKkrg7yPihzkd/TIiTq+oDjVDgAABAgQIECBAgAABAtUikNp5js985jPxwAMPZM/p6Mu/GX/9zRtSdW5PXf+1eOHH38/WfN5558Xs2bNT1YNiSydgnqN09jITIECAAAECBAgQIEAgTQKG/9N0WmolQIAAAQIECBAgQIAAAQIECBAgQIAAAQIECBAgQIAAAQIECBAgQIAAAQIECBAgQIAAAQIECBAgQIAAAQIECBAgQIAAAQIECBAgQIAAAQIECBAgQIAAAQIECBAgQIAAAQIECBAgQIAAAQIECBAgQIAAAQIECBAgQIAAAQIECBAgQIAAAQJtF0hylyZJ3mPbo6RoZVNTU9x4440xY8aMaGhoKGjltbW1MWXKlJg8eXLU1NQUNLZgBN4rkMm0uoLcneReEwIECBAgQIAAAQIECBCodoHjImJpDsJbEbF/taPonwABAgQIECBAgAABAgRSKZDaeY577703Lr744ix6j7oD4tzF/xF7deueioPYsaUxfnbSwbF1U8ufFf7zM2vWrDj//PNTUb8iSy9gnqP0Z6ACAgQIECBAgAABAgQIpEHA8H8aTkmNBAgQIECAAAECBAgQIECAAAECBAgQIECAAAECBAgQIECAAAECBAgQIECAAAECBAgQIECAAAECBAgQIECAAAECBAgQIECAAAECBAgQIECAAAECBAgQIECAAAECBAgQIECAAAECBAgQIECAAAECBAgQIECAAAECBAgQIECAAAECBAgQIECg/QJJ7pYkyXtsf7QU7WhsbIwFCxbEvHnzYv78+bF+/foOVV9XVxdnnHFGjB07NsaMGRM9e/bsUBybCLRXIJNpdQW5O8nbi2g9AQIECBAgQIAAAQIECFSiwOaIqM1p7OiIeL4SG9UTAQIECBAgQIAAAQIECFS0QGrnOTZv3hz77bdf7Ny5M3tAx339+hg66epUHNjvfjg9nrlxarbWmpqaXTMltbW5f25IRSuKLJGAeY4SwUtLgAABAgQIECBAgACBlAkY/k/ZgSmXAAECBAgQIECAAAECBAgQIECAAAECBAgQIECAAAECBAgQIECAAAECBAgQIECAAAECBAgQIECAAAECBAgQIECAAAECBAgQIECAAAECBAgQIECAAAECBAgQIECAAAECBAgQIECAAAECBAgQIECAAAECBAgQIECAAAECBAgQIECAAAECBAi0USDJXZckeY9tDFEZy5YsWRILFy6MlStXxtq1a2PDhg2xatWqXT+3fPr16xcDBgyIPn367Pp54MCBMXr06BgxYkRlAOgidQKZTKsryN1JnrpTVDABAgQIECBAgAABAgQIdILAwxFxWk7cSyPinzshj5AECBAgQIAAAQIECBAgQKAzBVI9zzFx4sS48847sz41tfvEuUtej5Z/y/mz7U9vx+wTD4wdWxqzZV522WVx2223lXPZaiszAfMcZXYgyiFAgAABAgQIECBAgECZChj+L9ODURYBAgQIECBAgAABAgQIECBAgAABAgQIECBAgAABAgQIECBAgAABAgQIECBAgAABAgQIECBAgAABAgQIECBAgAABAgQIECBAgAABAgQIECBAgAABAgQIECBAgAABAgQIECBAgAABAgQIECBAgAABAgQIECBAgAABAgQIECBAgAABAgQIENhDgSR3f5LkPe5haNsJEOhMgUym1RXk7iTvTHCxCRAgQIAAAQIECBAgQCAtAv8YEf89p9ibI+JLaSlenQQIECBAgAABAgQIECBA4P8KpHqeY926dTFo0KBoamrKHujQSVfHcV+/vqwP+LczvhHPz/xutsaePXvGihUroq6urqzrVlx5CZjnKK/zUA0BAgQIECBAgAABAgTKVcDwf7mejLoIECBAgAABAgQIECBAgAABAgQIECBAgAABAgQIECBAgAABAgQIECBAgAABAgQIECBAgAABAgQIECBAgAABAgQIECBAgAABAgQIECBAgAABAgQIECBAgAABAgQIECBAgAABAgQIECBAgAABAgQIECBAgAABAgQIECBAgAABAgQIECBAgMCeCSS525Mk73HPIttNgECnCmQyra4gdyd5p4oLToAAAQIECBAgQIAAAQIpERgTEf8zp9bf/J/nE1NSuzIJECBAgAABAgQIECBAgMC7Aqmf55g6dWpMnz49e6Jduu4dn55TH/sPObYsT/nN556K+eecHM07tmfrmzZtWrT04UOgPQLmOdqjZS0BAgQIECBAgAABAgSqV8Dwf/Wevc4JECBAgAABAgQIECBAgAABAgQIECBAgAABAgQIECBAgAABAgQIECBAgAABAgQIECBAgAABAgQIECBAgAABAgQIECBAgAABAgQIECBAgAABAgQIECBAgAABAgQIECBAgAABAgQIECBAgAABAgQIECBAgAABAgQIECBAgAABAgQIECBAoLIFktz2kiTvsbI71x2BlAtkMq2uIHcnecrPVPkECBAgQIAAAQIECBAgUBCB/SNi/Xsi9YmIDQWJLggBAgQIECBAgAABAgQIECiOQOrnORobG+OQQw6JdevWZcV69hsQ4+c/G93371scxTZm2bJudcw9bWg0vfVmdkddXV2sXLkyunXr1sYolhH4TwHzHN4EAgQIECBAgAABAgQIEGiLgOH/tihZQ4AAAQIECBAgQIAAAQIECBAgQIAAAQIECBAgQIAAAQIECBAgQIAAAQIECBAgQIAAAQIECBAgQIAAAQIECBAgQIAAAQIECBAgQIAAAQIECBAgQIAAAQIECBAgQIAAAQIECBAgQIAAAQIECBAgQIAAAQIECBAgQIAAAQIECBAgQIAAAQIE0ieQ5JacJHmP6etGxQSqSCCTaXUFuTvJq+j8tUqAAAECBAgQIECAAAEC7yvweESclLNiTET8ihkBAgQIECBAgAABAgQIEEiRQEXMc9x+++1x+eWX57H3PebEOP3nj0WXrnuXxXE079ge/zr+hNjw4rN59dxxxx0xceLEsqhREekSMM+RrvNSLQECBAgQIECAAAECBEolYPi/VPLyEiBAgAABAgQIECBAgAABAgQIECBAgAABAgQIECBAgAABAgQIECBAgAABAgQIECBAgAABAgQIECBAgAABAgQIECBAgAABAgQIECBAgAABAgQIECBAgAABAgQIECBAgAABAgQIECBAgAABAgQIECBAgAABAgQIECBAgAABAgQIECBAgACBzhVIcsMnSd5j52YWnQCBPRLIZFpdQe5O8j0StZkAAQIECBAgQIAAAQIEKkjgnyLiH3L6mRIRMyqoP60QIECAAAECBAgQIECAQOULVMQ8R3Nzc5xzzjkxZ86cvBM7bMKlccp37iyLU1z8tc/Fq/ffnVfL2LFjY+7cubGb/y5fFjUrorwFzHOU9/mojgABAgQIECBAgAABAuUiYPi/XE5CHQQIECBAgAABAgQIECBAgAABAgQIECBAgAABAgQIECBAgAABAgQIECBAgAABAgQIECBAgAABAgQIECBAgAABAgQIECBAgAABAgQIECBAgAABAgQIECBAgAABAgQIECBAgAABAgQIECBAgAABAgQIECBAgAABAgQIECBAgAABAgQIECBAoLACSW64JMl7LGwm0QgQKKhAJtPqCnJ3khdUWDACBAgQIECAAAECBAgQSLHA30bEvTn13x8R56S4H6UTIECAAAECBAgQIECAQPUJVMw8x7Zt22LkyJFRX1+fd4qHTbg0Tp7x48jstVdJTrd5545YcvUX4tX77srLP2zYsFi8eHHU1NSUpC5J0y9gniP9Z6gDAgQIECBAgAABAgQIFEPA8H8xlOUgQIAAAQIECBAgQIAAAQIECBAgQIAAAQIECBAgQIAAAQIECBAgQIAAAQIECBAgQIAAAQIECBAgQIAAAQIECBAgQIAAAQIECBAgQIAAAQIECBAgQIAAAQIECBAgQIAAAQIECBAgQIAAAQIECBAgQIAAAQIECBAgQIAAAQIECBAgQIAAAQLFF0hyUyZJ3mPxq5GRAIE2C2Qyra4gdyd5m/UsJECAAAECBAgQIECAAIEKFzgiIl7J6fHtiDgyIlZXeN/aI0CAAAECBAgQIECAAIHKEaioeY6NGzfGsGHDYvny5XkndMAJI+PU2+dEt316F/Xktr69MR6ZeGase/qJvLxHHHFE1NfXx7777lvUeiSrLAHzHJV1nrohQIAAAQIECBAgQIBAZwkY/u8sWXEJECBAgAABAgQIECBAgAABAgQIECBAgAABAgQIECBAgAABAgQIECBAgAABAgQIECBAgAABAgQIECBAgAABAgQIECBAgAABAgQIECBAgAABAgQIECBAgAABAgQIECBAgAABAgQIECBAgAABAgQIECBAgAABAgQIECBAgAABAgQIECBAgEBpBZLc9EmS91jaymQnQOB9BTKZVleQu5PcO0OAAAECBAgQIECAAAECBP4s8EREDM8BuSIibgNEgAABAgQIECBAgAABAgRSIlBx8xwrVqyI4cOHx5o1a/KOoHbgR+KTdz0c+xw6uChHs2n5y/GrS0+PhjdW5OXr379/PPXUU3HQQQcVpQ5JKlfAPEflnq3OCBAgQIAABz1EAAAgAElEQVQAAQIECBAgUEgBw/+F1BSLAAECBAgQIECAAAECBAgQIECAAAECBAgQIECAAAECBAgQIECAAAECBAgQIECAAAECBAgQIECAAAECBAgQIECAAAECBAgQIECAAAECBAgQIECAAAECBAgQIECAAAECBAgQIECAAAECBAgQIECAAAECBAgQIECAAAECBAgQIECAAAECBAiUj0CSW0qS5D2WT5UqIUCglUAm0+oKcneSe08IECBAgAABAgQIECBAgMCfBa6OiOtzQH4ZEacDIkCAAAECBAgQIECAAAECKRGoyHmOVatWxZgxY+KFF17IO4a9uveIIROvjKOvuCr27lXbKUe0vWFz/O7mb8dL//yD2Lm1KS/HMcccEw899FAMGDCgU3ILWl0C5jmq67x1S4AAAQIECBAgQIAAgY4KGP7vqJx9BAgQIECAAAECBAgQIECAAAECBAgQIECAAAECBAgQIECAAAECBAgQIECAAAECBAgQIECAAAECBAgQIECAAAECBAgQIECAAAECBAgQIECAAAECBAgQIECAAAECBAgQIECAAAECBAgQIECAAAECBAgQIECAAAECBAgQIECAAAECBAgQIECgvAWS3PKSJO+xvCtXHYEqF8hkWl1B7k7yKn8ntE+AAAECBAgQIECAAAECeQJHRcSy95gM3c3vsBEgQIAAAQIECBAgQIAAgXIUqNh5ji1btsSFF14YDz74YCv37r37xEe/fE0MvuiK6NJ174KcS/P2bfHS3TfHc7d8O7ZueqtVzHHjxsXs2bOje/fuBcknCAHzHN4BAgQIECBAgAABAgQIEGiLgOH/tihZQ4AAAQIECBAgQIAAAQIECBAgQIAAAQIECBAgQIAAAQIECBAgQIAAAQIECBAgQIAAAQIECBAgQIAAAQIECBAgQIAAAQIECBAgQIAAAQIECBAgQIAAAQIECBAgQIAAAQIECBAgQIAAAQIECBAgQIAAAQIECBAgQIAAAQIECBAgQIAAAQIE0ieQ5JacJHmP6etGxe0WePPNN6O5uTn69evX7r02lFYgk2l1Bbk7yUt7JLITIECAAAECBAgQIECAQPkJ/CoiPpFT1jUR8d/Lr0wVESBAgAABAgQIECBAgACBVgIVP89x7bXXxnXXXbfbo+/We/8YOOqMOPjjY+OgkZ+Krj17tesV2bGlMVYuejj+8Mi8eOPf5sfWtze22t/y39yvueaamDZtWrtiW0zggwTMc3yQkO8JECBAgAABAgQIECBAoEXA8L/3gAABAgQIECBAgAABAgQIECBAgAABAgQIECBAgAABAgQIECBAgAABAgQIECBAgAABAgQIECBAgAABAgQIECBAgAABAgQIECBAgAABAgQIECBAgAABAgQIECBAgAABAgQIECBAgAABAgQIECBAgAABAgQIECBAgAABAgQIECBAgAABAgQIVKZAkttWkuQ9VmbHusoTGD9+fDQ0NMSvf/1rMikTyGRaXUHuTvKUnaFyCRAgQIAAAQIECBAgQKDTBb4UET/IybI0Io7v9KwSECBAgAABAgQIECBAgACBPReoinmOxx9/PK688spYurTl/7L/5c9BIz8V/YZ9LHodcGD06j8wevbtv+vfpHlnNK75Y7yzbnU0rnlj189r6hfFHxf/6n3jnXDCCXHTTTfF8OHD9/ykRCDwHgHzHF4JAgQIECBAgAABAgQIEGiLgOH/tihZQ4AAAQIECBAgQIAAAQIECBAgQIAAAQIECBAgQIAAAQIECBAgQIAAAQIECBAgQIAAAQIECBAgQIAAAQIECBAgQIAAAQIECBAgQIAAAQIECBAgQIAAAQIECBAgQIAAAQIECBAgQIAAAQIECBAgQIAAAQIECBAgQIAAAQIECBAgQIAAAQIE0ieQ5JacJHmP6etGxe0SuOeee+KSSy7Zted73/tefPWrX23XfotLK5DJtLqC3J3kpT0S2QkQIECAAAECBAgQIECg/AQ+EhH/HhF755R2akQsLL9SVUSAAAECBAgQIECAAAECBPIEqmaeo2VWZdasWXHVVVfFypUrO/U1GDRoUMyYMSMuuOCCTs0jeHULmOeo7vPXPQECBAgQIECAAAECBNoqYPi/rVLWESBAgAABAgQIECBAgAABAgQIECBAgAABAgQIECBAgAABAgQIECBAgAABAgQIECBAgAABAgQIECBAgAABAgQIECBAgAABAgQIECBAgAABAgQIECBAgAABAgQIECBAgAABAgQIECBAgAABAgQIECBAgAABAgQIECBAgAABAgQIECBAgACBdAkkueUmSd5jujpRbbsEVq9eHYMHD47Nmzfv2te1a9dYtmxZHHnkke2KY3HpBDKZVleQu5O8dMchMwECBAgQIECAAAECBAiUr8ADEXFWTnk/iIh/KN9yVUaAAAECBAgQIECAAAECBHYJVN08R1NTU9x4440xY8aMaGhoKOhrUFtbG1OmTInJkydHTU1NQWMLRuC9AuY5vBMECBAgQIAAAQIECBAg0BYBw/9tUbKGAAECBAgQIECAAAECBAgQIECAAAECBAgQIECAAAECBAgQIECAAAECBAgQIECAAAECBAgQIECAAAECBAgQIECAAAECBAgQIECAAAECBAgQIECAAAECBAgQIECAAAECBAgQIECAAAECBAgQIECAAAECBAgQIECAAAECBAgQIECAAAECBAikTyDJLTlJ8h7T142K2ywwatSoWLRoUd76oUOHxtKlS6Nr165tjmNh6QQymVZXkLuTvHTHITMBAgQIECBAgAABAgQIlK/ApRFxZ055r0fE4IhoKt+SVUaAAAECBAgQIECAAAECBKJq5zkaGxtjwYIFMW/evJg/f36sX7++Q69DXV1dnHHGGTF27NgYM2ZM9OzZs0NxbCLQXgHzHO0Vs54AAQIECBAgQIAAAQLVKWD4vzrPXdcECBAgQIAAAQIECBAgQIAAAQIECBAgQIAAAQIECBAgQIAAAQIECBAgQIAAAQIECBAgQIAAAQIECBAgQIAAAQIECBAgQIAAAQIECBAgQIAAAQIECBAgQIAAAQIECBAgQIAAAQIECBAgQIAAAQIECBAgQIAAAQIECBAgQIAAAQIECBAgUPkCSW6LSZL3WPndV2mHt956a3zxi1/cbfff+ta3Yvr06VUqk662M5lWV5C7kzxdR6haAgQIECBAgAABAgQIECiOQF1E/HtE9M5Jd35E/Kw46WUhQIAAAQIECBAgQIAAAQIdEjDP8X/ZlixZEgsXLoyVK1fG2rVrY8OGDbFq1apdP7d8+vXrFwMGDIg+ffrs+nngwIExevToGDFiRIfgbSKwpwLmOfZU0H4CBAgQIECAAAECBAhUh4Dh/+o4Z10SIECAAAECBAgQIECAAAECBAgQIECAAAECBAgQIECAAAECBAgQIECAAAECBAgQIECAAAECBAgQIECAAAECBAgQIECAAAECBAgQIECAAAECBAgQIECAAAECBAgQIECAAAECBAgQIECAAAECBAgQIECAAAECBAgQIECAAAECBAgQIECAQPUJJLktJ0neY/VpVEHHr732WgwZMiSampp2222XLl2ivr4+jj/++CrQSHeLmUyrK8jdSZ7uI1U9AQIECBAgQIAAAQIECHSewD0RcXFO+FkRcWHnpROZAAECBAgQIECAAAECBAjssYB5jj0mFIBAaQTMc5TGXVYCBAgQIECAAAECBAikTcDwf9pOTL0ECBAgQIAAAQIECBAgQIAAAQIECBAgQIAAAQIECBAgQIAAAQIECBAgQIAAAQIECBAgQIAAAQIECBAgQIAAAQIECBAgQIAAAQIECBAgQIAAAQIECBAgQIAAAQIECBAgQIAAAQIECBAgQIAAAQIECBAgQIAAAQIECBAgQIAAAQIECBAgQKBtAknusiTJe2xbBKtSJTB8+PCor6/P1rxX9x67ft7Z9E72d4cffng899xz0b1791T1Vm3FZjKtriB3J3m1vQT6JUCAAAECBAgQIECAAIG2CkyIiJ/nLN4SEYMjYmVbA1hHgAABAgQIECBAgAABAgSKLGCeo8jg0hEolIB5jkJJikOAAAECBAgQIECAAIHKFjD8X9nnqzsCBAgQIECAAAECBAgQIECAAAECBAgQIECAAAECBAgQIECAAAECBAgQIECAAAECBAgQIECAAAECBAgQIECAAAECBAgQIECAAAECBAgQIECAAAECBAgQIECAAAECBAgQIECAAAECBAgQIECAAAECBAgQIECAAAECBAgQIECAAAECBAgQqF6BJLf1JMl7rF6VCu38hhtuiKuvvjqvuxHTb43m5p1Rf+2X8n7/la98JW666aYKlaiMtjKZVleQu5O8Mo5WFwQIECBAgAABAgQIECBQeIEeEfHvETEwJ3TLH0NuLnwqEQkQIECAAAECBAgQIECAQEEEzHMUhFEQAsUXMM9RfHMZCRAgQIAAAQIECBAgkEYBw/9pPDU1EyBAgAABAgQIECBAgAABAgQIECBAgAABAgQIECBAgAABAgQIECBAgAABAgQIECBAgAABAgQIECBAgAABAgQIECBAgAABAgQIECBAgAABAgQIECBAgAABAgQIECBAgAABAgQIECBAgAABAgQIECBAgAABAgQIECBAgAABAgQIECBAgACBDxZIcpckSd7jB++2IjUCy5Yti+OOOy527NiRrbn/iX8Tp836t13Pv7xgVKyuX5T9LpPJxOLFi+Okk05KTY/VVmjLGb3n407yansJ9EuAAAECBAgQIECAAAEC7RG4NSKuyNnwbEQMi4g//7GkPdGsJUCAAAECBAgQIECAAAECnStgnqNzfUUn0GkC5jk6jVZgAgQIECBAgAABAgQIVJSA4f+KOk7NECBAgAABAgQIECBAgAABAgQIECBAgAABAgQIECBAgAABAgQIECBAgAABAgQIECBAgAABAgQIECBAgAABAgQIECBAgAABAgQIECBAgAABAgQIECBAgAABAgQIECBAgAABAgQIECBAgAABAgQIECBAgAABAgQIECBAgAABAgQIECBAgACBrECSa5EkeY+YKkRgx44dcdRRR8Urr7yS7WjvD304PvPoK9Gzb/9dv9uybnXcf+rg2N6wObtm0KBB8eKLL0avXr0qRKKy2shkWl1B7k7yyjpi3RAgQIAAAQIECBAgQIBAYQVOi4iH3xPyyxHxw8KmEY0AAQIECBAgQIAAAQIECBREwDxHQRgFIVB8AfMcxTeXkQABAgQIECBAgAABAmkUMPyfxlNTMwECBAgQIECAAAECBAgQIECAAAECBAgQIECAAAECBAgQIECAAAECBAgQIECAAAECBAgQIECAAAECBAgQIECAAAECBAgQIECAAAECBAgQIECAAAECBAgQIECAAAECBAgQIECAAAECBAgQIECAAAECBAgQIECAAAECBAgQIECAAAECBAgQ+GCBJHdJkuQ9fvBuK1IhMGXKlJgxY0ZerSNvujcOHf+3eb9bPucn8djkz+b97vOf/3zMnDkzFX1WW5GZTKsryN1JXm0vgX4JECBAgAABAgQIECBAoL0CP4+ICTmbXomI4yOiob2BrCdAgAABAgQIECBAgAABAp0sYJ6jk4GFJ9BZAuY5OktWXAIECBAgQIAAAQIECFSWgOH/yjpP3RAgQIAAAQIECBAgQIAAAQIECBAgQIAAAQIECBAgQIAAAQIECBAgQIAAAQIECBAgQIAAAQIECBAgQIAAAQIECBAgQIAAAQIECBAgQIAAAQIECBAgQIAAAQIECBAgQIAAAQIECBAgQIAAAQIECBAgQIAAAQIECBAgQIAAAQIECBAgQIAAgXcFklyKJMl7pFQBAk8//XQMGzYsmpubs90c/Ilx8fGZc3fb3a+/MD7+8MiDed89+uijMXr06ArQqKwWMplWV5C7k7yyjlg3BAgQIECAAAECBAgQIFB4gVMi4rH3hP1GRHy38KlEJECAAAECBAgQIECAAAECeyRgnmOP+GwmUDoB8xyls5eZAAECBAgQIECAAAECaRIw/J+m01IrAQIECBAgQIAAAQIECBAgQIAAAQIECBAgQIAAAQIECBAgQIAAAQIECBAgQIAAAQIECBAgQIAAAQIECBAgQIAAAQIECBAgQIAAAQIECBAgQIAAAQIECBAgQIAAAQIECBAgQIAAAQIECBAgQIAAAQIECBAgQIAAAQIECBAgQIAAAQIECBBou0CSuzRJ8h7bHsXKshRoamqKIUOGxGuvvZatr/t+dfGZhf8e3fbpvduat769Me4ffUQ0vfVm9vsBAwbEyy+/HB/+8IfLss9qLSqTaXUFuTvJq/Vl0DcBAgQIECBAgAABAgQItEdgZkR8PmfDiog4PiLWtyeItQQIECBAgAABAgQIECBAoJMFzHN0MrDwBDpLwDxHZ8mKS4AAAQIECBAgQIAAgcoSMPxfWeepGwIECBAgQIAAAQIECBAgQIAAAQIECBAgQIAAAQIECBAgQIAAAQIECBAgQIAAAQIECBAgQIAAAQIECBAgQIAAAQIECBAgQIAAAQIECBAgQIAAAQIECBAgQIAAAQIECBAgQIAAAQIECBAgQIAAAQIECBAgQIAAAQIECBAgQIAAAQIECBAg8K5AkkuRJHmPlFIu8Pd///dxyy235HUx5u7/GQd+bMz7dvbHxxbEgks+lbfmwgsvjJ/+9KcpF6ms8jOZVleQu5O8so5YNwQIECBAgAABAgQIECDQOQJHRcRvIqJHTvipETG9c9KJSoAAAQIECBAgQIAAAQIEOiRgnqNDbDYRKL2AeY7Sn4EKCBAgQIAAAQIECBAgkAYBw/9pOCU1EiBAgAABAgQIECBAgAABAgQIECBAgAABAgQIECBAgAABAgQIECBAgAABAgQIECBAgAABAgQIECBAgAABAgQIECBAgAABAgQIECBAgAABAgQIECBAgAABAgQIECBAgAABAgQIECBAgAABAgQIECBAgAABAgQIECBAgAABAgQIECBAgACB9gskuVuSJO+x/dHsKBuBRYsWxahRo/LqOfy8iXHyDXe0qcbF3/iv8ep9d+WtnTNnTowfP75N+y3qfIFMptUV5O4k73x2GQgQIECAAAECBAgQIECgMgS+ExFfz2llTUQcHxFvVEZ7uiBAgAABAgQIECBAgACBChAwz1EBh6iF6hQwz1Gd565rAgQIECBAgAABAgQItFfA8H97xawnQIAAAQIECBAgQIAAAQIECBAgQIAAAQIECBAgQIAAAQIECBAgQIAAAQIECBAgQIAAAQIECBAgQIAAAQIECBAgQIAAAQIECBAgQIAAAQIECBAgQIAAAQIECBAgQIAAAQIECBAgQIAAAQIECBAgQIAAAQIECBAgQIAAAQIECBAgQIAAAQLpEEhyy0ySvMd0dKDKVgKbN2+OwYMHx+rVq7PffWjAwXH2Iy9F15692iS2Y0tjPPCJ/zcaVv0hu36//faLl19+Ofr27dumGBZ1rkAm0+oKcneSdy656AQIECBAgAABAgQIECBQOQIDI+I3EdE/p6UZETGlclrUCQECBAgQIECAAAECBAikXMA8R8oPcE/Lf/PNN6O5uTn69eu3p6HsL7KAeY4ig0tHgAABAgQIECBAgACBlAoY/k/pwSmbAAECBAgQIECAAAECBAgQIECAAAECBAgQIECAAAECBAgQIECAAAECBAgQIECAAAECBAgQIECAAAECBAgQIECAAAECBAgQIECAAAECBAgQIECAAAECBAgQIECAAAECBAgQIECAAAECBAgQIECAAAECBAgQIECAAAECBAgQIECAAAECBAh8gECS+32S5D3CS6nAJZdcEvfcc8+fq89k4sz7Ho++x41oV0frnn4iHppwckTOe3HaaafFww8/3K44FneOQCbT6gpyd5J3DrWoBAgQIECAAAECBAgQIFCZAldHxPU5rW2KiOMjYnlltqsrAgQIECBAgAABAgQIEEiZgHmOlB1YocsdP358NDQ0xK9//etChxavkwXMc3QysPAECBAgQIAAAQIECBCoEAHD/xVykNogQIAAAQIECBAgQIAAAQIECBAgQIAAAQIECBAgQIAAAQIECBAgQIAAAQIECBAgQIAAAQIECBAgQIAAAQIECBAgQIAAAQIECBAgQIAAAQIECBAgQIAAAQIECBAgQIAAAQIECBAgQIAAAQIECBAgQIAAAQIECBAgQIAAAQIECBAgQIAAAQLvEUhyn5Mk7xFWCgUefPDBGD9+fF7lQ/5ucgz7x+93qJvfXPeVePGu/5G395577omLL764Q/FsKpxAJtPqCnJ3kheOVyQCBAgQIECAAAECBAgQqHyB2oj4TUQcmdPqTRExufJb1yEBAgQIECBAgAABAgQIpEDAPEcKDqmzSmyZy7jkkkt2hf/e974XX/3qVzsrlbidIGCeoxNQhSRAgAABAgQIECBAgEAFChj+r8BD1RIBAgQIECBAgAABAgQIECBAgAABAgQIECBAgAABAgQIECBAgAABAgQIECBAgAABAgQIECBAgAABAgQIECBAgAABAgQIECBAgAABAgQIECBAgAABAgQIECBAgAABAgQIECBAgAABAgQIECBAgAABAgQIECBAgAABAgQIECBAgAABAgQIEIiIJFchSfIeAaVMYOPGjXHooYdGy7/vfvY5dHCc9cvnosveNR3qZufWpnhgzJD40+uvZfd/+MMfjpdffjkGDBjQoZg2FUYgk2l1Bbk7yQtDKwoBAgQIECBAgAABAgQIVI/AFRFxa067TRExLCKerx4CnRIgQIAAAQIECBAgQIBAmQqY5yjTg+nsslavXh2DBw+OzZs370rVtWvXWLZsWRx55JGdnVr8AgmY5ygQpDAECBAgQIAAAQIECBCocAHD/xV+wNojQIAAAQIECBAgQIAAAQIECBAgQIAAAQIECBAgQIAAAQIECBAgQIAAAQIECBAgQIAAAQIECBAgQIAAAQIECBAgQIAAAQIECBAgQIAAAQIECBAgQIAAAQIECBAgQIAAAQIECBAgQIAAAQIECBAgQIAAAQIECBAgQIAAAQIECBAgQIAAgaoVSHI7T5K8x6pFSWvj48ePjwcffDBbfpe9usbYh56O/QYfvUctrX/+6fjX8cMiaW7Oxhk9enQ8+uijexTX5j0TyGRaXUHuTvI9I7WbAAECBAgQIECAAAECBKpT4ImIGJ7T+o8iYlJ1UuiaAAECBAgQIECAAAECBMpIwDxHGR1GMUsZNWpULFq0KC/l0KFDY+nSpdG1a9diliJXBwXMc3QQzjYCBAgQIECAAAECBAhUmYDh/yo7cO0SIECAAAECBAgQIECAAAECBAgQIECAAAECBAgQIECAAAECBAgQIECAAAECBAgQIECAAAECBAgQIECAAAECBAgQIECAAAECBAgQIECAAAECBAgQIECAAAECBAgQIECAAAECBAgQIECAAAECBAgQIECAAAECBAgQIECAAAECBAgQIECAQNUIJLmdJkneY9UgVEKj99xzT1xyySV5rRx75bT46JenFqS9Z266Nn73g+vyYv3oRz+Kyy+/vCDxBWm/QCbT6gpyd5K3n9EOAgQIECBAgAABAgQIECBwQUT8y3sYTo2IhWgIECBAgAABAgQIECBAgEAJBcxzlBC/VKlvvfXW+OIXv7jb9N/61rdi+vTppSpN3nYImOdoB5alBAgQIECAAAECBAgQqGIBw/9VfPhaJ0CAAAECBAgQIECAAAECBAgQIECAAAECBAgQIECAAAECBAgQIECAAAECBAgQIECAAAECBAgQIECAAAECBAgQIECAAAECBAgQIECAAAECBAgQIECAAAECBAgQIECAAAECBAgQIECAAAECBAgQIECAAAECBAgQIECAAAECBAgQIECAAIGKFkhyu0uSvMeKbrySmlu9enUMHjw4Nm/enG2rz1HHxafnPhWZLl0K0mrzzh0x78zj4q1XlmXj9erVK1588cUYNGhQQXII0j6BTKbVFeTuJG8fodUECBAgQIAAAQIECBAgQOBdgYcj4rQcjvqIODUitiAiQIAAAQIECBAgQIAAAQIlEjDPUSL4UqV97bXXYsiQIdHU1LTbErp06RL19fVx/PHHl6pEedsoYJ6jjVCWESBAgAABAgQIECBAoMoFDP9X+QugfQIECBAgQIAAAQIECBAgQIAAAQIECBAgQIAAAQIECBAgQIAAAQIECBAgQIAAAQIECBAgQIAAAQIECBAgQIAAAQIECBAgQIAAAQIECBAgQIAAAQIECBAgQIAAAQIECBAgQIAAAQIECBAgQIAAAQIECBAgQIAAAQIECBAgQIAAAQIECBCoWIEkt7MkyXus2KYrrbFRo0bFokWLsm3t1a17nL3ghagddGhBW337tVdizmlDo3n7tmzck046KRYvXhyZjOuwC4rdhmC7MXcIbXCzhAABAgQIECBAgAABAgQI7EbgYxHxaER0zfnunyLiSloECBAgQIAAAQIECBAgQKBEAuY5SgRfqrTDhw+P+vr6bPq9uvfY9fPOpneyvzv88MPjueeei+7du5eqTHnbIGCeow1IlhAgQIAAAQIECBAgQIBAGP73Evz/7N0NtJVlnTf+7yZFBNE0MV8mqRgnLJSSiQy1UlPTMcXXslIz842xeXoxX5hHepT/iP+0XJamMGalpZahaFI5juaIJJmgoSal+PiWJpoaAR4VuZ85je7OPufgOUfOy733/uy1WHifc93X9f19rnvd66zDz3URIECAAAECBAgQIECAAAECBAgQIECAAAECBAgQIECAAAECBAgQIECAAAECBAgQIECAAAECBAgQIECAAAECBAgQIECAAAECBAgQIECAAAECBAgQIECAAAECBAgQIECAAAECBAgQIECAAAECBAgQIECAAAECBAgQIECAAAECBAgQIECAAIHGFCjallUUNZeNWQJGrXYAACAASURBVHGDVXXeeeflc5/7XE1V23/l3Lzz0//SJ5Xec9HXc/u/falm7rPPPjtf+lLt1/pkcZPWCFQqHY4gdya5Z4QAAQIECBAgQIAAAQIECLx+gZOTTGt3+8eS/Oj1T+lOAgQIECBAgAABAgQIECDwugX0c7xuuvq78cwzz8wpp5xSE3zC1G9l1aqXM+8rtT0hn//853POOefUX5FNlFg/RxNttlIJECBAgAABAgQIECCwBgKa/9cAz60ECBAgQIAAAQIECBAgQIAAAQIECBAgQIAAAQIECBAgQIAAAQIECBAgQIAAAQIECBAgQIAAAQIECBAgQIAAAQIECBAgQIAAAQIECBAgQIAAAQIECBAgQIAAAQIECBAgQIAAAQIECBAgQIAAAQIECBAgQIAAAQIECBAgQIAAAQIECBAgQKDEAkXbbEVRc1ni2KK1CixevDhjxoxJS0tLFWSz7T+UPS//Rd8BFUWuO2jHLJn/y+oagwcPzl133ZWtt96679Y1cweBSqXDEeTOJPecECBAgAABAgQIECBAgACBNRO4NslH20zxQJJdkzyyZtO6mwABAgQIECBAgAABAgQI9FhAP0ePyerzhoULF2bcuHFZuXJltYC2vR8/O2TnPDHv5ur3WnsF5syZkx122KE+C26C1Po5mmCTlUiAAAECBAgQIECAAIFeEND83wuIpiBAgAABAgQIECBAgAABAgQIECBAgAABAgQIECBAgAABAgQIECBAgAABAgQIECBAgAABAgQIECBAgAABAgQIECBAgAABAgQIECBAgAABAgQIECBAgAABAgQIECBAgAABAgQIECBAgAABAgQIECBAgAABAgQIECBAgAABAgQIECBAgAABAiUUKNpmKoqayxLGFelVgVWrVmX8+PGZP39+FWXt9dbPATcuytBNNutTqGWPP5KrdntnVq5YXl1n7NixWbBgQQYNGtSna5v8bwKVSocjyJ1J7gEhQIAAAQIECBAgQIAAAQJrJrBtkpuSvKnNNN9PcuiaTetuAgQIECBAgAABAgQIECDQYwH9HD0mq78bVq5cmW222SaLFi2qhm/f+7FiyROZuevovLRsaXXMyJEjc++992bYsGH1V3QTJNbP0QSbrEQCBAgQIECAAAECBAj0goDm/15ANAUBAgQIECBAgAABAgQIECBAgAABAgQIECBAgAABAgQIECBAgAABAgQIECBAgAABAgQIECBAgAABAgQIECBAgAABAgQIECBAgAABAgQIECBAgAABAgQIECBAgAABAgQIECBAgAABAgQIECBAgAABAgQIECBAgAABAgQIECBAgAABAgQIECihQNE2U1HUXJYwrkivCkybNi2TJ0+uAdnp7O9mqwMO7xek3//w27n15M/WrHX66afn1FNP7Zf1LZJUKh2OIHcmuQeDAAECBAgQIECAAAECBAisucCxSS5oN80/J/nWmk9tBgIECBAgQIAAAQIECBAg0G0B/Rzdpqrfga19H639H20/Hzzn+xk18ZM1X3vg6ktzyxcPq/naUUcdlRkzZtRv8Q2cXD9HA2+u0ggQIECAAAECBAgQINCLApr/exHTVAQIECBAgAABAgQIECBAgAABAgQIECBAgAABAgQIECBAgAABAgQIECBAgAABAgQIECBAgAABAgQIECBAgAABAgQIECBAgAABAgQIECBAgAABAgQIECBAgAABAgQIECBAgAABAgQIECBAgAABAgQIECBAgAABAgQIECBAgAABAgQIECBAoEQCRdssRVFzWaKYorQVWLhwYcaNG5eVK1dWv7zFB/bIHt/7eb9CXX/4R/KHW66vrrnWWmvljjvuyNixY/s1R7MuVql0OILcmeTN+jComwABAgQIECBAgAABAgR6W+CSJIe2mfS5JLsmWdDbC5mPAAECBAgQIECAAAECBAisRkA/R4M/GvPnz8/48eOzatWqaqVb7rZvPjxjVqeV/+fRE/PIDdfUfO/GG2/MLrvs0uBS9Veefo762zOJCRAgQIAAAQIECBAgMBACmv8HQt2aBAgQIECAAAECBAgQIECAAAECBAgQIECAAAECBAgQIECAAAECBAgQIECAAAECBAgQIECAAAECBAgQIECAAAECBAgQIECAAAECBAgQIECAAAECBAgQIECAAAECBAgQIECAAAECBAgQIECAAAECBAgQIECAAAECBAgQIECAAAECBAgQIECg7wWKtksURc1l369uhR4LrFy5Mttss00WLVpUvXedDTbMATf9LkM2GtHj+dbkhpZnnsrMXd6RF/78bHWarbfeOnfddVcGDx68JlO7txsClUqHI8idSd4NN0MIECBAgAABAgQIECBAgEA3BEYmuTHJqDZjf55kz27cawgBAgQIECBAgAABAgQIEOgNAf0cvaFY0jlaWloyZsyYLF68uJqwteejtfejtQeks09rb0Zrj0Zrr8arn8033zz33Xdf1l9//ZJW2pyx9HM0576rmgABAgQIECBAgAABAj0V0PzfUzHjCRAgQIAAAQIECBAgQIAAAQIECBAgQIAAAQIECBAgQIAAAQIECBAgQIAAAQIECBAgQIAAAQIECBAgQIAAAQIECBAgQIAAAQIECBAgQIAAAQIECBAgQIAAAQIECBAgQIAAAQIECBAgQIAAAQIECBAgQIAAAQIECBAgQIAAAQIECBAgQIBAfQgUbWMWRc1lfVTQZClPOeWUnHnmmTVVf3jGrGy5274DIvHIDdfkP4+eWLP2SSed1CHjgIRr8EUrlQ5HkDuTvMH3XHkECBAgQIAAAQIECBAg0K8ChyS5rN2KX0lyer+msBgBAgQIECBAgAABAgQINKuAfo4G3vnjjz8+559/fk2Fe3zv59niA3u8ZtV/uOX6XH/4R2rGfOITn8gPfvCDBtaqv9L0c9TfnklMgAABAgQIECBAgACBgRDQ/D8Q6tYkQIAAAQIECBAgQIAAAQIECBAgQIAAAQIECBAgQIAAAQIECBAgQIAAAQIECBAgQIAAAQIECBAgQIAAAQIECBAgQIAAAQIECBAgQIAAAQIECBAgQIAAAQIECBAgQIAAAQIECBAgQIAAAQIECBAgQIAAAQIECBAgQIAAAQIECBAgQIAAAQJ9L1C0XaIoai77fnUr9Ehg/vz5GT9+fFatWlW9b6sDDs9OZ3+3R/P09uD/+vwns/iay6rTDho0KPPmzct73/ve3l7KfG0EKpUOR5A7k9wTQoAAAQIECBAgQIAAAQIEelfgm0mObzflHkn+o3eXMRsBAgQIECBAgAABAgQIEOggoJ+jQR+Km2++OTvvvHNNdf/wsSOz45kXdaviOSd+Jvdf+Z2asVdffXUmTpzYrfsN6nsB/Rx9b2wFAgQIECBAgAABAgQINIKA5v9G2EU1ECBAgAABAgQIECBAgAABAgQIECBAgAABAgQIECBAgAABAgQIECBAgAABAgQIECBAgAABAgQIECBAgAABAgQIECBAgAABAgQIECBAgAABAgQIECBAgAABAgQIECBAgAABAgQIECBAgAABAgQIECBAgAABAgQIECBAgAABAgQIECBAgACBjgJF2y8VRc0lrxIJtLS0ZMyYMVm8eHE11dBNNssBNy7K2uutP6BJX1q2NDN3HZ0VS56o5hg1alTuueeeDBkyZECzNfLilUqHI8idSd7IG642AgQIECBAgAABAgQIEBgIgQ2S3JRkuzaL35Fk1yRLByKQNQkQIECAAAECBAgQIECgaQT0czTgVi9dujSjR4/OE0/8rb9ivc23zP43/DZrDR3WrYpXrlieq3Z7Z5Y9/kh1/EYbbZT77rsvm2yySbfmMKhvBfRz9K2v2QkQIECAAAECBAgQINAoApr/G2Un1UGAAAECBAgQIECAAAECBAgQIECAAAECBAgQIECAAAECBAgQIECAAAECBAgQIECAAAECBAgQIECAAAECBAgQIECAAAECBAgQIECAAAECBAgQIECAAAECBAgQIECAAAECBAgQIECAAAECBAgQIECAAAECBAgQIECAAAECBAgQIECAAAECBGoFiraXRVFzyapEAscff3zOP//8mkR7Xv6LbLb9h0qR8ol5N+dnh+xck6U18ze/+c1S5GvEEJVKhyPInUneiButJgIECBAgQIAAAQIECBAYaIE9k/y0XYjLknxyoINZnwABAgQIECBAgAABAgQaWkA/RwNu7+GHH55LLrnkb5VVKtn7yluzybgJPap2yfxf5rqDdkza9Pnsueee+elP2/8Ko0fTGtxLAvo5egnSNAQIECBAgAABAgQIEGhwAc3/Db7ByiNAgAABAgQIECBAgAABAgQIECBAgAABAgQIECBAgAABAgQIECBAgAABAgQIECBAgAABAgQIECBAgAABAgQIECBAgAABAgQIECBAgAABAgQIECBAgAABAgQIECBAgAABAgQIECBAgAABAgQIECBAgAABAgQIECBAgAABAgQIECBAgACBphUo2lZeFDWXTYtStsLnzp2bHXfcsSbWuz7z+bzv1HNKFfWXp07Kou9fUJOpNfuECRNKlbNRwlQqHY4gdyZ5o2yuOggQIECAAAECBAgQIECgbAJTk/zvdqH+PcnRZQsqDwECBAgQIECAAAECBAg0jIB+jobZyv8p5JprrsnEiRNrqhrz2S9m/L9+7XVV+qvTP597v3Nuzb2XXHJJDj300Nc1n5t6T0A/R+9ZmokAAQIECBAgQIAAAQKNLKD5v5F3V20ECBAgQIAAAQIECBAgQIAAAQIECBAgQIAAAQIECBAgQIAAAQIECBAgQIAAAQIECBAgQIAAAQIECBAgQIAAAQIECBAgQIAAAQIECBAgQIAAAQIECBAgQIAAAQIECBAgQIAAAQIECBAgQIAAAQIECBAgQIAAAQIECBAgQIAAAQIECBAg0MwCRdvii6LmspldSlN76568+93vzsKFC6uZho8clf2vvydvWGdIaXK2Bnn5hZZctceY/OXhxdVcrdkXLFiQSsVx2b29WZ2YQu5tZPMRIECAAAECBAgQIECAAIG/CVyb5KPtQM5J8kVIBAgQIECAAAECBAgQIECgDwT0c/QB6kBN+eyzz2bUqFFp/fvVzwajRme/n/0mg9Ye/Lpiddajsf766+e+++7L5ptv/rrmdFPvCOjn6B1HsxAgQIAAAQIECBAgQKDRBTT/N/oOq48AAQIECBAgQIAAAQIECBAgQIAAAQIECBAgQIAAAQIECBAgQIAAAQIECBAgQIAAAQIECBAgQIAAAQIECBAgQIAAAQIECBAgQIAAAQIECBAgQIAAAQIECBAgQIAAAQIECBAgQIAAAQIECBAgQIAAAQIECBAgQIAAAQIECBAgQIAAAQIEmlWgaFt4UdRcNqtJqeq+8MILc9xxx9Vk2uea27Pxtu8tVc5Xwyy5c16u2//9NdmmT5+eo48+upR56zlUpdLhCHJnktfzhspOgAABAgQIECBAgAABAmUXeHOSa5OMbxd0apIpZQ8vHwECBAgQIECAAAECBAjUnYB+jrrbstUHnjhxYq655prqgEFvWCv7XDc/G43edo2qfPru+fnJxPEpVq2qzrPLLrvkxhtvXKN53bxmAvo51szP3QQIECBAgAABAgQIEGgWAc3/zbLT6iRAgAABAgQIECBAgAABAgQIECBAgAABAgQIECBAgAABAgQIECBAgAABAgQIECBAgAABAgQIECBAgAABAgQIECBAgAABAgQIECBAgAABAgQIECBAgAABAgQIECBAgAABAgQIECBAgAABAgQIECBAgAABAgQIECBAgAABAgQIECBAgACBZhMo2hZcFDWXzWZRunqfe+65vO1tb0vr369+tjroiOz01YtLl7VtoDknfDr3z/xe9UsbbrhhHn744QwfPrzUuestXKXS4QhyZ5LX2ybKS4AAAQIECBAgQIAAAQL1JrBtkmuTjGwX/OQk/3+9FSMvAQIECBAgQIAAAQIECJRaQD9Hqben++EuueSSHH744TU3bPeF0/Luf5nS/UleY+SCc76Su75xes2ICy64IMcee2yvzG+Sngvo5+i5mTsIECBAgAABAgQIECDQjAKa/5tx19VMgAABAgQIECBAgAABAgQIECBAgAABAgQIECBAgAABAgQIECBAgAABAgQIECBAgAABAgQIECBAgAABAgQIECBAgAABAgQIECBAgAABAgQIECBAgAABAgQIECBAgAABAgQIECBAgAABAgQIECBAgAABAgQIECBAgAABAgQIECBAgAABAs0gULQtsihqLpuh/lLXOHXq1EyZMqWace1hw3PQnAczZMONS5275Zmn8qMd35qVz6+o5pw2bVpOPvnkUueut3CVSocjyJ1JXm+bKC8BAgQIECBAgAABAgQI1KPA7kmuSTKkXfjPJPlOPRYkMwECBAgQIECAAAECBAiUUkA/Rym3pWehnnjiiYwePTpLly6t3rjxNuPy0Vm3pzJoUM8mW83oVS+vzLV7j8szixZWRwwbNiz33ntvRo4c2StrmKRnAvo5euZlNAECBAgQIECAAAECBJpVQPN/s+68ugkQIECAAAECBAgQIECAAAECBAgQIECAAAECBAgQIECAAAECBAgQIECAAAECBAgQIECAAAECBAgQIECAAAECBAgQIECAAAECBAgQIECAAAECBAgQIECAAAECBAgQIECAAAECBAgQIECAAAECBAgQIECAAAECBAgQIECAAAECBAgQIECg0QWKtgUWRc1lo9de6vpa9+Ktb31rHnnkkWrO8f/6tYz57BdLnfvVcHdP/2p+feZJ1awjR47MQw89VBfZ6yVkpdLhCHJnktfL5slJgAABAgQIECBAgAABAvUucGiSSzop4sNJbqz34uQnQIAAAQIECBAgQIAAgVII6OcoxTasWYidd945N998c3WSN6wzJPtff0+Gjxy1ZhO3u/vPixfl6j3HZtVLL1a/s8MOO2TOnDnppLegV9c2WUcB/RyeCgIECBAgQIAAAQIECBDojoDm/+4oGUOAAAECBAgQIECAAAECBAgQIECAAAECBAgQIECAAAECBAgQIECAAAECBAgQIECAAAECBAgQIECAAAECBAgQIECAAAECBAgQIECAAAECBAgQIECAAAECBAgQIECAAAECBAgQIECAAAECBAgQIECAAAECBAgQIECAAAECBAgQIECAAAECBOpPoGgbuShqLuuvmgZKfMMNN2T33XevVjR4+Ab5xIKnMmitteuiypdfaMkPtts4K1csr+a96aabsvPOO9dF/noIWal0OILcmeT1sHEyEiBAgAABAgQIECBAgECjCJyQ5KxOivmHJPc3SpHqIECAAAECBAgQIECAAIEBE9DPMWD0vbPweeedl8997nM1k23/lXPzzk//S+8s0G6Wey76em7/ty/VfPXss8/Ol75U+7U+WdykNQL6OTwQBAgQIECAAAECBAgQINAdAc3/3VEyhgABAgQIECBAgAABAgQIECBAgAABAgQIECBAgAABAgQIECBAgAABAgQIECBAgAABAgQIECBAgAABAgQIECBAgAABAgQIECBAgAABAgQIECBAgAABAgQIECBAgAABAgQIECBAgAABAgQIECBAgAABAgQIECBAgAABAgQIECBAgAABAgQI1J9A0TZyUdRc1l81DZT44IMPzpVXXlmtaPSnjsuEqd+qqwpvPfmz+f0Pv13NfMghh+Syyy6rqxrKHLZS6XAEuTPJy7xhshEgQIAAAQIECBAgQIBAIwqcleSEdoU9n2TDJC80YsFqIkCAAAECBAgQIECAAIF+E9DP0W/Uvb/Q4sWLM2bMmLS0tFQn32z7D2XPy3/R+4u9OmNR5LqDdsyS+b+srjF48ODcdddd2XrrrftuXTN3ENDP4aEgQIAAAQIECBAgQIAAge4IaP7vjpIxBAgQIECAAAECBAgQIECAAAECBAgQIECAAAECBAgQIECAAAECBAgQIECAAAECBAgQIECAAAECBAgQIECAAAECBAgQIECAAAECBAgQIECAAAECBAgQIECAAAECBAgQIECAAAECBAgQIECAAAECBAgQIECAAAECBAgQIECAAAECBAgQIECg/gSKtpGLouay/qppkMSrVq3KsGHD0tLSUq3oo7N+lRFjx9dVhU/ecWtmH7RTNfO6666bZcuWZdCgQXVVR1nDViodjiB3JnlZN0suAgQIECBAgAABAgQIEGhkgUuSHNquwKeTjGjkotVGgAABAgQIECBAgAABAn0uoJ+jz4n7ZoHWno/x48dn/vz51QXWXm/9HHDjogzdZLO+WfSVWZc9/kiu2u2dWblieXWdsWPHZsGCBXo1+lS+dnL9HP2IbSkCBAgQIECAAAECBAjUsYDm/zrePNEJECBAgAABAgQIECBAgAABAgQIECBAgAABAgQIECBAgAABAgQIECBAgAABAgQIECBAgAABAgQIECBAgAABAgQIECBAgAABAgQIECBAgAABAgQIECBAgAABAgQIECBAgAABAgQIECBAgAABAgQIECBAgAABAgQIECBAgAABAgQIECBAgMBrCBRtv1cUNZfgBkjgzjvvzHbbbVddfZ0N35RPLnh6gNKs2bKXbrNBXlq2tDrJwoULs80226zZpO7+q0Cl0uEIcmeSezYIECBAgAABAgQIECBAgMDACFyfZPd2S/8+yTsGJo5VCRAgQIAAAQIECBAgQKABBPRz1OkmTps2LZMnT65Jv9PZ381WBxzeLxX9/offzq0nf7ZmrdNPPz2nnnpqv6xvEf0cngECBAgQIECAAAECBAgQ6J6A5v/uORlFgAABAgQIECBAgAABAgQIECBAgAABAgQIECBAgAABAgQIECBAgAABAgQIECBAgAABAgQIECBAgAABAgQIECBAgAABAgQIECBAgAABAgQIECBAgAABAgQIECBAgAABAgQIECBAgAABAgQIECBAgAABAgQIECBAgAABAgQIECBAgAABAgTqTaBoG7goai7rrZaGyXvBBRdk0qRJ1Xq23G3ffHjGrLqs74Yj986jN82uZp8xY0aOOuqouqylbKErlQ5HkDuTvGybJA8BAgQIECBAgAABAgQINJPAb5Js267gOUk+0EwIaiVAgAABAgQIECBAgACBXhPQz9FrlP030cKFCzNu3LisXLmyuugWH9gje3zv5/0XIsn1h38kf7jl+uqaa621Vu64446MHTu2X3M062L6OZp159VNgAABAgQIECBAgACBnglo/u+Zl9EECBAgQIAAAQIECBAgQIAAAQIECBAgQIAAAQIECBAgQIAAAQIECBAgQIAAAQIECBAgQIAAAQIECBAgQIAAAQIECBAgQIAAAQIECBAgQIAAAQIECBAgQIAAAQIECBAgQIAAAQIECBAgQIAAAQIECBAgQIAAAQIECBAgQIAAAQIECBAgQKBeBIq2QYui5rJeami4nIcddlguvfTSal3/eNKZ2fbYk+qyzt98a1rmnzW5mv2II47IxRdfXJe1lC10pdLhCHJnkpdtk+QhQIAAAQIECBAgQIAAgWYT+GOSN7cr+ndJRjcbhHoJECBAgAABAgQIECBAYI0F9HOsMWH/TrBy5cpss802WbRoUXXhdTbYMAfc9LsM2WhEv4ZpeeapzNzlHXnhz89W1916661z1113ZfDgwf2apRkX08/RjLuuZgIECBAgQIAAAQIECPRcQPN/z83cQYAAAQIECBAgQIAAAQIECBAgQIAAAQIECBAgQIAAAQIECBAgQIAAAQIECBAgQIAAAQIECBAgQIAAAQIECBAgQIAAAQIECBAgQIAAAQIECBAgQIAAAQIECBAgQIAAAQIECBAgQIAAAQIECBAgQIAAAQIECBAgQIAAAQIECBAgQIAAAQIE6kGgaBuyKGou6yF/Q2acMGFCbrvttmptH54xK1vutm9d1vrw9VfnxmP3r2bfaaedcsstt9RlLWULXal0OILcmeRl2yR5CBAgQIAAAQIECBAgQKAZBTr7BduzSUYlaf3bhwABAgQIECBAgAABAgQIdEdAP0d3lEo05pRTTsmZZ55Zk2gg+z0eueGa/OfRE2vynHTSSR0yloiwYaLo52iYrVQIAQIECBAgQIAAAQIE+lRA83+f8pqcAAECBAgQIECAAAECBAgQIECAAAECBAgQIECAAAECBAgQIECAAAECBAgQIECAAAECBAgQIECAAAECBAgQIECAAAECBAgQIECAAAECBAgQIECAAAECBAgQIECAAAECBAgQIECAAAECBAgQIECAAAECBAgQIECAAAECBAgQIECAAAECBAgMmEDRduWiqLkcsFDNvvDWW2+dRYsWVRn2vuq2bPKe7euSZcn8X+a6A3eoZh8zZkzuvvvuuqylbKErlQ5HkDuTvGybJA8BAgQIECBAgAABAgQINKvA4iRv76T40Ul+16wo6iZAgAABAgQIECBAgACBHgno5+gR18AOnj9/fsaPH59Vq1ZVg2x1wOHZ6ezvDmiw//r8J7P4msuqGQYNGpR58+blve9974DmavTF9XM0+g6rjwABAgQIECBAgAABAr0joPm/dxzNQoAAAQIECBAgQIAAAQIECBAgQIAAAQIECBAgQIAAAQIECBAgQIAAAQIECBAgQIAAAQIECBAgQIAAAQIECBAgQIAAAQIECBAgQIAAAQIECBAgQIAAAQIECBAgQIAAAQIECBAgQIAAAQIECBAgQIAAAQIECBAgQIAAAQIECBAgQIAAAQIEyiZQtA1UFDWXZcvaNHk23XTTPPnkk9V6D7rlwQx/y9vqsv6/PLw4V37o76vZt9hiizz22GN1WUvZQlcqHY4gdyZ52TZJHgIECBAgQIAAAQIECBBoZoEbkny4E4APJJnTzDBqJ0CAAAECBAgQIECAAIFuCejn6BbTwA9qaWnJmDFjsnjx4mqYoZtslgNuXJS111t/QAO+mamoswAAIABJREFUtGxpZu46OiuWPFHNMWrUqNxzzz0ZMmTIgGZr5MX1czTy7qqNAAECBAgQIECAAAECvSeg+b/3LM1EgAABAgQIECBAgAABAgQIECBAgAABAgQIECBAgAABAgQIECBAgAABAgQIECBAgAABAgQIECBAgAABAgQIECBAgAABAgQIECBAgAABAgQIECBAgAABAgQIECBAgAABAgQIECBAgAABAgQIECBAgAABAgQIECBAgAABAgQIECBAgAABAgTKJFC0DVMUNZdlytlUWQYNGpS2e/Hp+1/MoLXWrkuDl1Ysy6XvGl7NPnTo0Cxfvrwuaylb6EqlwxHkziQv2ybJQ4AAAQIECBAgQIAAAQLNLjA9ydGdIByYZGaz46ifAAECBAgQIECAAAECBF5TQD9HnTwgxx9/fM4///yatHte/otstv2HSlHBE/Nuzs8O2bkmS2vmb37zm6XI14gh9HM04q6qiQABAgQIECBAgAABAr0voPm/903NSIAAAQIECBAgQIAAAQIECBAgQIAAAQIECBAgQIAAAQIECBAgQIAAAQIECBAgQIAAAQIECBAgQIAAAQIECBAgQIAAAQIECBAgQIAAAQIECBAgQIAAAQIECBAgQIAAAQIECBAgQIAAAQIECBAgQIAAAQIECBAgQIAAAQIECBAgQIAAAQIEyiBQtA1RFDWXZcjXlBnWW2+9LF++vFr7Yfcuy1pDh9WlxUsrluXSdw2vZh82bFiWLVtWl7WULXSl0uEIcmeSl22T5CFAgAABAgQIECBAgAABAslJSc7sBGJSkgsAESBAgAABAgQIECBAgACB1Qjo56iDR2Pu3LnZcccda5K+6zOfz/tOPadU6X956qQs+n7tryFas0+YMKFUORsljH6ORtlJdRAgQIAAAQIECBAgQKBvBTT/962v2QkQIECAAAECBAgQIECAAAECBAgQIECAAAECBAgQIECAAAECBAgQIECAAAECBAgQIECAAAECBAgQIECAAAECBAgQIECAAAECBAgQIECAAAECBAgQIECAAAECBAgQIECAAAECBAgQIECAAAECBAgQIECAAAECBAgQIECAAAECBAgQIECAwEAJFG0XLoqay4HK1PTrjho1Kg8++GDV4aCbH8jwkaPq0mXpww/kxx/aqpq9tbYHHnigLmspW+hKpcMR5M4kL9smyUOAAAECBAgQIECAAAECBP5H4PAk3+0E47T//tr/gUSAAAECBAgQIECAAAECBDoR0M9R8seitcfm3e9+dxYuXFhN2trbsf/19+QN6wwpVfqXX2jJVXuMyV8eXlzN1Zp9wYIF6aT3oFTZ6zGMfo563DWZCRAgQIAAAQIECBAg0P8Cmv/739yKBAgQIECAAAECBAgQIECAAAECBAgQIECAAAECBAgQIECAAAECBAgQIECAAAECBAgQIECAAAECBAgQIECAAAECBAgQIECAAAECBAgQIECAAAECBAgQIECAAAECBAgQIECAAAECBAgQIECAAAECBAgQIECAAAECBAgQIECAAAECBAgQIECgPwSKtosURc1lf6xvjU4EJkyYkNtuu636nb1/PDebjJtQl1ZP3nFrZh+0UzV7a21z586ty1rKFrpS6XAEuTPJy7ZJ8hAgQIAAAQIECBAgQIAAgb8JTExydScgFySZBIoAAQIECBAgQIAAAQIECLQT0M9R8kfiwgsvzHHHHVeTcp9rbs/G2763lMmX3Dkv1+3//pps06dPz9FHH13KvPUcSj9HPe+e7AQIECBAgAABAgQIEOg/Ac3//WdtJQIECBAgQIAAAQIECBAgQIAAAQIECBAgQIAAAQIECBAgQIAAAQIECBAgQIAAAQIECBAgQIAAAQIECBAgQIAAAQIECBAgQIAAAQIECBAgQIAAAQIECBAgQIAAAQIECBAgQIAAAQIECBAgQIAAAQIECBAgQIAAAQIECBAgQIAAAQIECBAg0J8CRdvFiqLmsj9zWKuNwH777ZdZs2ZVv7LrhVdl5B771aXRQz/7cW6adFA1+/7775+ZM2fWZS1lC12pdDiC3JnkZdskeQgQIECAAAECBAgQIECAQK3ALklu7ASl9ZclRyV5FhgBAgQIECBAgAABAgQIEHhFQD9HiR+F5557Lm9729vS+vern60OOiI7ffXiEqdO5pzw6dw/83vVjBtuuGEefvjhDB8+vNS56y2cfo562zF5CRAgQIAAAQIECBAgMDACmv8Hxt2qBAgQIECAAAECBAgQIECAAAECBAgQIECAAAECBAgQIECAAAECBAgQIECAAAECBAgQIECAAAECBAgQIECAAAECBAgQIECAAAECBAgQIECAAAECBAgQIECAAAECBAgQIECAAAECBAgQIECAAAECBAgQIECAAAECBAgQIECAAAECBAgQIECgrwWKtgsURc1lX69t/tUIHHPMMZkxY0b1uxOmfiujP3VcXXr99pLzMu8rn6tmnzRpUs4///y6rKVsoSuVDkeQO5O8bJskDwECBAgQIECAAAECBAgQ6CgwLsmPkry93bfmJDkqye+gESBAgAABAgQIECBAgACBJPo5SvwYTJ06NVOmTKkmXHvY8Bw058EM2XDjEqdOWp55Kj/a8a1Z+fyKas5p06bl5JNPLnXuegunn6PedkxeAgQIECBAgAABAgQIDIyA5v+BcbcqAQIECBAgQIAAAQIECBAgQIAAAQIECBAgQIAAAQIECBAgQIAAAQIECBAgQIAAAQIECBAgQIAAAQIECBAgQIAAAQIECBAgQIAAAQIECBAgQIAAAQIECBAgQIAAAQIECBAgQIAAAQIECBAgQIAAAQIECBAgQIAAAQIECBAgQIAAAQIECBDoa4Gi7QJFUXPZ12ubfzUCU6ZMydSpU6vf/YePHZkdz7yoLr3mnPDp3D/ze9Xsp512Wlrr81lzgUqlwxHkziRfc1YzECBAgAABAgQIECBAgACB/hD4+yStvzCZ0G6xB5OcmGRmf4SwBgECBAgQIECAAAECBAiUWkA/R0m3p7W35q1vfWseeeSRasLx//q1jPnsF0uauDbW3dO/ml+feVL1iyNHjsxDDz1UF9nrJaR+jnrZKTkJECBAgAABAgQIECAwsAKa/wfW3+oECBAgQIAAAQIECBAgQIAAAQIECBAgQIAAAQIECBAgQIAAAQIECBAgQIAAAQIECBAgQIAAAQIECBAgQIAAAQIECBAgQIAAAQIECBAgQIAAAQIECBAgQIAAAQIECBAgQIAAAQIECBAgQIAAAQIECBAgQIAAAQIECBAgQIAAAQIECBAgQKCvBIq2ExdFzWVfrWneLgSuvfba7LvvvtVRQzbcOJ+YvySp1NmR00WRH4wbkRee/VO1ltmzZ2evvfbyDPSCQKXj81BnD0gvIJiCAAECBAgQIECAAAECBAjUr8AmSb6bZM9OSvj/kpxav6VJToAAAQIECBAgQIAAAQK9IKCfoxcQ+2KKG264Ibvvvnt16sHDN8gnFjyVQWut3RfL9fqcL7/Qkh9st3FWrlhenfumm27Kzjvv3OtrNeuE+jmadefVTYAAAQIECBAgQIAAgZ4JaP7vmZfRBAgQIECAAAECBAgQIECAAAECBAgQIECAAAECBAgQIECAAAECBAgQIECAAAECBAgQIECAAAECBAgQIECAAAECBAgQIECAAAECBAgQIECAAAECBAgQIECAAAECBAgQIECAAAECBAgQIECAAAECBAgQIECAAAECBAgQIECAAAECBAgQIECgXgSKtkGLouayXmpouJwvvvhi3vjGN+b555+v1rb3zF9mk+3eX1e1PvnrOZl98Aeqmdddd90899xzGTx4cF3VUdawlUqHI8idSV7WzZKLAAECBAgQIECAAAECBAh0LrBOkhlJDuvk29clOTHJffAIECBAgAABAgQIECBAoCkF9HOUdNsPPvjgXHnlldV0oz91XCZM/VZJ03Ye69aTP5vf//Db1W8ecsghueyyy+qqhjKH1c9R5t2RjQABAgQIECBAgAABAuUR0Pxfnr2QhAABAgQIECBAgAABAgQIECBAgAABAgQIECBAgAABAgQIECBAgAABAgQIECBAgAABAgQIECBAgAABAgQIECBAgAABAgQIECBAgAABAgQIECBAgAABAgQIECBAgAABAgQIECBAgAABAgQIECBAgAABAgQIECBAgAABAgQIECBAgAABAgQI9KZA0Xayoqi57M11zNVDgQMOOCBXXXVV9a5tjz0p/3jSmT2cZWCH337GCbnn379WDfGxj30sV1xxxcCGaqDVK5UOR5A7k7yB9lcpBAgQIECAAAECBAgQINBUAv+cZFqS4e2qfizJSUkuayoNxRIgQIAAAQIECBAgQIBAq4B+jhI+B6tWrcqwYcPS0tJSTffRWb/KiLHjS5h29ZGevOPWzD5op+qAddddN8uWLcugQYPqqo6yhtXPUdadkYsAAQIECBAgQIAAAQLlEtD8X679kIYAAQIECBAgQIAAAQIECBAgQIAAAQIECBAgQIAAAQIECBAgQIAAAQIECBAgQIAAAQIECBAgQIAAAQIECBAgQIAAAQIECBAgQIAAAQIECBAgQIAAAQIECBAgQIAAAQIECBAgQIAAAQIECBAgQIAAAQIECBAgQIAAAQIECBAgQIAAAQIECPSWQNF2oqKoueytNczzOgS+//3v59BDD63eue6ITXPwnP+bN6wz5HXM1v+3rFyxPD/cYcu88Nwz1cUvv/zyfPzjH+//MA26YqXS4QhyZ5I36F4riwABAgQIECBAgAABAgSaQmB8kjOS7NpJtWclObEpFBRJgAABAgQIECBAgAABAq8K6Oco4bNw5513ZrvttqsmW2fDN+WTC54uYdKuI126zQZ5adnS6sCFCxdmm2226fpGI7oU0M/RJZEBBAgQIECAAAECBAgQIJBE87/HgAABAgQIECBAgAABAgQIECBAgAABAgQIECBAgAABAgQIECBAgAABAgQIECBAgAABAgQIECBAgAABAgQIECBAgAABAgQIECBAgAABAgQIECBAgAABAgQIECBAgAABAgQIECBAgAABAgQIECBAgAABAgQIECBAgAABAgQIECBAgAABAgQINKZA0basoqi5bMyK66SqpUuXZqONNsrLL79cTTzuy2dk7KRT6qKCu745NQu+PqWadfDgwXn66aczfPjwushfDyErlQ5HkDuTvB42TkYCBAgQIECAAAECBAgQIPDaAmck6ewXQDckOTHJXQAJECBAgAABAgQIECBAoCkE9HOUcJsvuOCCTJo0qZpsy932zYdnzCph0q4j3XDk3nn0ptnVgTNmzMhRRx3V9Y1GdCmgn6NLIgMIECBAgAABAgQIECBAIInmf48BAQIECBAgQIAAAQIECBAgQIAAAQIECBAgQIAAAQIECBAgQIAAAQIECBAgQIAAAQIECBAgQIAAAQIECBAgQIAAAQIECBAgQIAAAQIECBAgQIAAAQIECBAgQIAAAQIECBAgQIAAAQIECBAgQIAAAQIECBAgQIAAAQIECBAgQIAAAQIECBBoTIGibVlFUXPZmBXXUVVHHnlkLr744mriwcM3yMFzH07r32X+vPiXP+eK7bfIyhXLqzGPOeaYXHjhhWWOXXfZKpUOR5A7k7zudlFgAgQIECBAgAABAgQIECDQqcB+Sc5IMrrdd59KcmKS73IjQIAAAQIECBAgQIAAgYYX0M9Rwi0+7LDDcumll1aT/eNJZ2bbY08qYdKuI/3mW9My/6zJ1YFHHHFETY9K1zMYsToB/RyeDQIECBAgQIAAAQIECBDojoDm/+4oGUOAAAECBAgQIECAAAECBAgQIECAAAECBAgQIECAAAECBAgQIECAAAECBAgQIECAAAECBAgQIECAAAECBAgQIECAAAECBAgQIECAAAECBAgQIECAAAECBAgQIECAAAECBAgQIECAAAECBAgQIECAAAECBAgQIECAAAECBAgQIECAAAECBOpPoGgbuShqLuuvmgZLvGTJkowcOTItLS3VysZOOiXjvnxGqSv99bQTc/eMs6oZhw4dmoceeigjRowode56C1epdDiC3Jnk9baJ8hIgQIAAAQIECBAgQIAAgdULbJGk9ZdAh3Uy5BtJTkzyAkACBAgQIECAAAECBAgQaFgB/Rwl3NoJEybktttuqyb78IxZ2XK3fUuYtOtID19/dW48dv/qwJ122im33HJL1zca0aWAfo4uiQwgQIAAAQIECBAgQIAAgSSa/z0GBAgQIECAAAECBAgQIECAAAECBAgQIECAAAECBAgQIECAAAECBAgQIECAAAECBAgQIECAAAECBAgQIECAAAECBAgQIECAAAECBAgQIECAAAECBAgQIECAAAECBAgQIECAAAECBAgQIECAAAECBAgQIECAAAECBAgQIECAAAECBAgQIECgMQWKtmUVRc1lY1ZcZ1VNmTIlU6dOraYetNba+ejV8/KmMduVspKnfnN7Zh+4Y1atfKma77TTTktrHT69K1CpdDiC3JnkvUtsNgIECBAgQIAAAQIECBAgUAaBf04yLcnwdmFuSXJikl+VIaQMBAgQIECAAAECBAgQINDrAvo5ep10zSfceuuts2jRoupEe191WzZ5z/ZrPvEAzLBk/i9z3YE7VFceM2ZM7r777gFI0nhL6udovD1VEQECBAgQIECAAAECBPpCQPN/X6iakwABAgQIECBAgAABAgQIECBAgAABAgQIECBAgAABAgQIECBAgAABAgQIECBAgAABAgQIECBAgAABAgQIECBAgAABAgQIECBAgAABAgQIECBAgAABAgQIECBAgAABAgQIECBAgAABAgQIECBAgAABAgQIECBAgAABAgQIECBAoIwCv0qyX5LHyxhOJgIECPSBQNF2zqKoueyD5UzZU4Hly5fn7W9/e5YsWVK9deibN8/E2XdmyJs26el0fTp+xZInMmvPsWl55qnqOiNGjMijjz6addZZp0/XbsbJK5UOR5A7k7wZHwQ1EyBAgAABAgQIECBAgEAzCIxPckaSXdsVuzTJiUmmNwOCGgkQIECAAAECBAgQINBkAvo5Srjhm266aZ588slqsoNueTDD3/K2EibtOtJfHl6cKz/099WBW2yxRR577LGubzSiSwH9HF0SGUCAAAECBAgQIECAAAECSTT/ewwIECBAgAABAgQIECBAgAABAgQIECBAgAABAgQIECBAgAABAgQIECBAgAABAgQIECBAgAABAgQIECBAgAABAgQIECBAgAABAgQIECBAgAABAgQIECBAgAABAgQIECBAgAABAgQIECBAgAABAgQIECBAgAABAgQIECBAgAABAgSaRaBIsjTJxCS/aJai1UmAQFMLtL73qp+iqLlsapgyFT99+vQce+yxNZE2ec/22etHt2TQWmuXIuqqlS/lJxPflz/de2dNnosuuihHHnlkKTI2WohKpcMR5M4kb7RNVg8BAgQIECBAgAABAgQIEKgVOCPJKZ2gXJHkrCQLgBEgQIAAAQIECBAgQIBAwwjo5yjhVg4aNChte2s+ff+Lpenb6CnXSyuW5dJ3Da/eNnTo0Cxfvryn0xjfiYB+Do8FAQIECBAgQIAAAQIECHRHQPN/d5SMIUCAAAECBAgQIECAAAECBAgQIECAAAECBAgQIECAAAECBAgQIECAAAECBAgQIECAAAECBAgQIECAAAECBAgQIECAAAECBAgQIECAAAECBAgQIECAAAECBAgQIECAAAECBAgQIECAAAECBAgQIECAAAECBAgQIECAAAECBAgQaASBok0Rk5Jc0AhFqYEAAQKvIdD2vZeiqLkEVxKBVatW5cADD8zVV19dk2irg47ITl+9uBQp55zw6dw/83s1WfbZZ5/MmjUrlYqjsvtikzpxBd0X0OYkQIAAAQIECBAgQIAAAQLlEtgvyRlJRreL9XySs175s6xckaUhQIAAAQIECBAgQIAAgdchoJ/jdaD19S3rrbdeli9fXl3msHuXZa2hw/p62T6Z/6UVy3Lpu4ZX5x42bFiWLfMrhd7A1s/RG4rmIECAAAECBAgQIECAQOMLaP5v/D1WIQECBAgQIECAAAECBAgQIECAAAECBAgQIECAAAECBAgQIECAAAECBAgQIECAAAECBAgQIECAAAECBAgQIECAAAECBAgQIECAAAECBAgQIECAAAECBAgQIECAAAECBAgQIECAAAECBAgQIECAAAECBAgQIECAAAECBAgQIECAwP8IFO0gvpHkf8EhQIBAAwvUvPeKov1rsIErr7PSXnzxxXzwgx/MvHnzapJvddAR2XHav6fyhjcMSEWrXl6Zuaccnfuv/E7N+uPHj8+cOXMyePDgAcnVDItWKh2OIHcmeTNsvBoJECBAgAABAgQIECBAgECyRZKpSY7oBOM3Sc5K8gNQBAgQIECAAAECBAgQIFDXAvo5Srh9o0aNyoMPPlhNdtDND2T4yFElTNp1pKUPP5Aff2ir6sDW2h544IGubzSiSwH9HF0SGUCAAAECBAgQIECAAAECSTT/ewwIECBAgAABAgQIECBAgAABAgQIECBAgAABAgQIECBAgAABAgQIECBAgAABAgQIECBAgAABAgQIECBAgAABAgQIECBAgAABAgQIECBAgAABAgQIECBAgAABAgQIECBAgAABAgQIECBAgAABAgQIECBAgAABAgQIECBAgAABAgSaRaDopNDrk+yX5PlmQVAnAQJNJVDz3iuKzl6DTeVR6mKfffbZjB8/Pg888EBNzk3f98HsOv3qrLPBhv2a/4U/P5sbjtw7S+b/smbdd7zjHZk3b17e+MY39mueZlusUulwBLkzyZvtIVAvAQIECBAgQIAAAQIECDS7wMFJJicZ2wnElUnOSvLrZkdSPwECBAgQIECAAAECBOpUQD9HCTduwoQJue2226rJ9v7x3GwybkIJk3Yd6ck7bs3sg3aqDmytbe7cuV3faESXAvo5uiQygAABAgQIECBAgAABAgSSaP73GBAgQIAAAQIECBAgQIAAAQIECBAgQIAAAQIECBAgQIAAAQIECBAgQIAAAQIECBAgQIAAAQIECBAgQIAAAQIECBAgQIAAAQIECBAgQIAAAQIECBAgQIAAAQIECBAgQIAAAQIECBAgQIAAAQIECBAgQIAAAQIECBAgQIAAAQIECDSLQLGaQh9OMvG//9zVLBDqJECgaQRq3ntFsbrXYNN4lL7Qhx56KO9///vzxz/+sSbr8Le8Lbt/56fZYNTofqnhuQfuy38csVeWPfZQzXqbbbZZbr/99vzd3/1dv+Ro5kUqlQ5HkDuTvJkfCLUTIECAAAECBAgQIECAQLMKrJ9kcpKTOgF4MclZr/z5c7MCqZsAAQIECBAgQIAAAQJ1KqCfo4Qbt99++2XWrFnVZLteeFVG7rFfCZN2Hemhn/04N006qDpw//33z8yZM7u+0YguBfRzdElkAAECBAgQIECAAAECBAgk0fzvMSBAgAABAgQIECBAgAABAgQIECBAgAABAgQIECBAgAABAgQIECBAgAABAgQIECBAgAABAgQIECBAgAABAgQIECBAgAABAgQIECBAgAABAgQIECBAgAABAgQIECBAgAABAgQIECBAgAABAgQIECBAgAABAgQIECBAgAABAgQIEGgWgaKLQg9JckWzYKiTAIGmEKh57xVFV6/BpjApfZGPP/549thjj9xzzz01Wd8wZN2MOfIL2fa4k7P2sOF9UsdLy5bmrvP+Lb/97jfy8gstNWu85z3vyXXXXZfNN9+8T9Y2aa1ApdLhCHJnkntICBAgQIAAAQIECBAgQIBA8wp8KMnkJLt1QtD6S6SzklzSvDwqJ0CAAAECBAgQIECAQN0J6Oco4ZYdc8wxmTFjRjXZhKnfyuhPHVfCpF1H+u0l52XeVz5XHThp0qScf/75Xd9oRJcC+jm6JDKAAAECBAgQIECAAAECBJJo/vcYECBAgAABAgQIECBAgAABAgQIECBAgAABAgQIECBAgAABAgQIECBAgAABAgQIECBAgAABAgQIECBAgAABAgQIECBAgAABAgQIECBAgAABAgQIECBAgAABAgQIECBAgAABAgQIECBAgAABAgQIECBAgAABAgQIECBAgAABAgQINItA0Y1CT/vvMf+nG+MMIUCAQD0I1Lz3iqI7r8F6KKvxM65YsSKf+MQncs0113QodsiGG+fd/3JqRn/quAxaa+1ewVj10ov57ffOy2/O/7e88NwzHebcd999c8UVV2TIkCG9sp5JuhaoVDocQe5M8q7ZjCBAgAABAgQIECBAgAABAo0u8MUkk5O8qZNCr0pyVpJ5jY6gPgIECBAgQIAAAQIECDSAgH6OEm7ilClTMnXq1Gqyf/jYkdnxzItKmLTrSHNO+HTun/m96sDTTjstrfX5rLmAfo41NzQDAQIECBAgQIAAAQIEmkFA838z7LIaCRAgQIAAAQIECBAgQIAAAQIECBAgQIAAAQIECBAgQIAAAQIECBAgQIAAAQIECBAgQIAAAQIECBAgQIAAAQIECBAgQIAAAQIECBAgQIAAAQIECBAgQIAAAQIECBAgQIAAAQIECBAgQIAAAQIECBAgQIAAAQIECBAgQIAAAQIEWgWKdgxnJJncCc0Pk3wcGQECBBpAoOa9VxTtX4MNUGGDl/CVr3wlp59+eqdVrrPhm/KWnf8pW354n/zdBz+StYYO65HGyhXL8+jNP80jN1ybx34xOy/8+dkO91cqlZx66qk57bTTejS3wWsu0Grf7uNM8jVnNQMBAgQIECBAgAABAgQIEGgEgXe+8m8bn+ykmFVJvprkrCTPNEKxaiBAgAABAgQIECBAgECDCujnKOHGXnvttdl3332ryYZsuHE+MX9J0vHf70uYvk2kosgPxo3IC8/+qfrF2bNnZ68jPRrlAAAgAElEQVS99ip37jpJp5+jTjZKTAIECBAg0DsChyW5pHemMgsBAgQINJuA5v9m23H1EiBAgAABAgQIECBAgAABAgQIECBAgAABAgQIECBAgAABAgQIECBAgAABAgQIECBAgAABAgQIECBAgAABAgQIECBAgAABAgQIECBAgAABAgQIECBAgAABAgQIECBAgAABAgQIECBAgAABAgQIECBAgAABAgQIECBAgAABAgSaV6BoV3rr2Z5HJTk3ybrtvndXkv2SPNS8XConQKABBGree0XR/jXYABU2QQm33nprvvCFL+SOO+54zWr/7oMfyZvHfyDDNt0iwzZ7S4Zustlf/y5WvZzlf/xDnl/yRJb/8bG//vcf592cP8z5j9ec733ve1/OOeecvP/9728C5fKVWKl0OILcmeTl2yaJCBAgQIAAAQIECBAgQIDAQAp8KsnkJFt3EmJRkq8m+c5ABrQ2AQIECBAgQIAAAQIECKxWQD9HCR+OF198MW984xvz/PPPV9PtPfOX2WS7+uqbePLXczL74A9Ua1h33XXz3HPPZfDgwSVUr79I+jnqb88kJkCAAAECayDQ+nP7GUn+dQ3mcCsBAgQINKmA5v8m3XhlEyBAgAABAgQIECBAgAABAgQIECBAgAABAgQIECBAgAABAgQIECBAgAABAgQIECBAgAABAgQIECBAgAABAgQIECBAgAABAgQIECBAgAABAgQIECBAgAABAgQIECBAgAABAgQIECBAgAABAgQIECBAgAABAgQIECBAgAABAgSaUKD1QOi2n1fP9vxwknOTvLPd91uSTExyfRNaKZkAgcYQqHnvFUX712BjFNkMVbTu3eWXX56TTz45jz76aJ+WPHLkyEybNi2HHHJIn65j8tcWqFQ6HEHuTHIPDQECBAgQIECAAAECBAgQINBeYOMkk5N8YTU0P0kyPclsdAQIECBAgAABAgQIECBQKgH9HKXajr+FOeCAA3LVVVdVv7DtsSflH086s6RpO491+xkn5J5//1r1mx/72MdyxRVX1FUNZQ6rn6PMuyMbAQIECBDodYFXf25v/QHxgF6f3YQECBAg0NACmv8bensVR4AAAQIECBAgQIAAAQIECBAgQIAAAQIECBAgQIAAAQIECBAgQIAAAQIECBAgQIAAAQIECBAgQIAAAQIECBAgQIAAAQIECBAgQIAAAQIECBAgQIAAAQIECBAgQIAAAQIECBAgQIAAAQIECBAgQIAAAQIECBAgQIAAAQIECBAg0Ebg1QOhX/1S27M9/z7JuUn26kTs8698DyYBAgTqTaDmvVcU7V+D9VaOvC0tLfn617+eadOmZdmyZb0KMnz48EyePDlf/OIXM3jw4F6d22Q9F6hUOhxB7kzynjO6gwABAgQIECBAgAABAgQINIvA7kkmJ/ngagqelWR6kp83C4g6CRAgQIAAAQIECBAgUHIB/Rwl3aDvf//7OfTQQ6vp1h2xaQ6e83/zhnWGlDRxbayVK5bnhztsmReee6b6jcsvvzwf//jH6yJ/PYTUz1EPuyQjAQIECBDoNYG2P7f/NsnEJPf32uwmIkCAAIGGFtD839DbqzgCBAgQIECAAAECBAgQIECAAAECBAgQIECAAAECBAgQIECAAAECBAgQIECAAAECBAgQIECAAAECBAgQIECAAAECBAgQIECAAAECBAgQIECAAAECBAgQIECAAAECBAgQIECAAAECBAgQIECAAAECBAgQIECAAAECBAgQIECAAIE2Am0PhG79cvuzPd+Q5Nwk/9yJ2oVJjqNJgACBOhOoee8VRfvXYJ1VI25VYPny5bn++utz7bXXZvbs2Xn66adfl86IESPyT//0T9lnn32yxx57ZOjQoa9rHjf1vkCl0uEIcmeS9z6zGQkQIECAAAECBAgQIECAQKMJnJxkcpLhqylsZpLpSW5otMLVQ4AAAQIECBAgQIAAgToT0M9R0g1bunRpNtpoo7z88svVhOO+fEbGTjqlpIlrY931zalZ8PUp1S8OHjz4rz0lw4ev7lcFdVFWqULq5yjVdghDgAABAgT6WqB943XrD4n7JflJXy9sfgIECBCofwHN//W/hyogQIAAAQIECBAgQIAAAQIECBAgQIAAAQIECBAgQIAAAQIECBAgQIAAAQIECBAgQIAAAQIECBAgQIAAAQIECBAgQIAAAQIECBAgQIAAAQIECBAgQIAAAQIECBAgQIAAAQIECBAgQIAAAQIECBAgQIAAAQIECBAgQIAAAQIECBDonkD7A6FXd7bnCUnO6mTKXyTZP8lz3VvOKAIECAy4QM17ryjavwYHPJ8AvSQwd+7c3HTTTXn00Ufz5JNP5k9/+lMef/zxv/536+fNb35zNt9882y88cZ//e+3vOUt2WWXXTJhwoReSmCa3haoVDr8mOJM8t5GNh8BAgQIECBAgAABAgQIEGhMgXcnOS7J0a9R3pVJLkxyU2MSqIoAAQIECBAgQIAAAQKlF9DPUeItOvLII3PxxRdXEw4evkEOnvtwWv8u8+fFv/w5V2y/RVauWF6Necwxx+TCC1t/BeDTWwL6OXpL0jwECBAgQKAuBFbXeP3lJGfXRQVCEiBAgMCACWj+HzB6CxMgQIAAAQIECBAgQIAAAQIECBAgQIAAAQIECBAgQIAAAQIECBAgQIAAAQIECBAgQIAAAQIECBAgQIAAAQIECBAgQIAAAQIECBAgQIAAAQIECBAgQIAAAQIECBAgQIAAAQIECBAgQIAAAQIECBAgQIAAAQIECBAgQIAAAQIECPSzQPsDoV/rbM8DkpybZIt2GZ9Isl+SX/VzdssRIEDg9QjUvPeKov1r8PVM6R4CBPpDoFLp8GOKM8n7A94aBAgQIECAAAECBAgQIECgcQTGJTn6lT+rq+qKJBcm+a/GKVslBAgQIECAAAECBAgQqAsB/Rwl3qYlS5Zk5MiRaWlpqaYcO+mUjPvyGSVOnfx62om5e8ZZ1YxDhw7NQw89lBEjRpQ6d72F089RbzsmLwECBAgQWCOB12q8/naSz67R7G4mQIAAgYYW0Pzf0NurOAIECBAgQIAAAQIECBAgQIAAAQIECBAgQIAAAQIECBAgQIAAAQIECBAgQIAAAQIECBAgQIAAAQIECBAgQIAAAQIECBAgQIAAAQIECBAgQIAAAQIECBAgQIAAAQIECBAgQIAAAQIECBAgQIAAAQIECBAgQIAAAQIECBAgQIAAgTYC7Q+E7upsz+2SfCPJDp0oHp7kEroECBAouUDNe68o2r8GS55ePAJNLFCpdPgxpaufW5pYS+kECBAgQIAAAQIECBAgQIDAawiMS3L0K39WN+wHSS5McitJAgQIECBAgAABAgQIEOgXAf0c/cL8+heZMmVKpk6dWp1g0Fpr56NXz8ubxrS2FJbv89Rvbs/sA3fMqpUvVcOddtppaa3Dp3cF9HP0rqfZCBAgQIBAyQW6aryem2S/JE+VvA7xCBAgQGAABDT/DwC6JQkQIECAAAECBAgQIECAAAECBAgQIECAAAECBAgQIECAAAECBAgQIECAAAECBAgQIECAAAECBAgQIECAAAECBAgQIECAAAECBAgQIECAAAECBAgQIECAAAECBAgQIECAAAECBAgQIECAAAECBAgQIECAAAECBAgQIECAAAECBAZEoP2B0N0523OjJOcm+VQniaclmTwglViUAAEC3ROoee8VRfvXYPcmMYoAgf4XqFQ6/JjSnZ9b+j+oFQkQIECAAAECBAgQIECAAIF6ERiX5OhX/qwu8yVJLkxyW70UJScBAgQIECDQMAK/SrLff/+s8njDVKQQAgQIvLaAfo6SPyHLly/P29/+9ixZsqSadOibN8/E2XdmyJs2KVX6FUueyKw9x6blmaequUaMGJFHH30066yzTqmyNkIY/RyNsItqIECAAAEC3RZo33j9UJK3trv76Vd+p3Frt2c1kAABAgSaQkDzf1NssyIJECBAgAABAgQIECBAgAABAgQIECBAgAABAgQIECBAgAABAgQIECBAgAABAgQIECBAgAABAgQIECBAgAABAgQIECBAgAABAgQIECBAgAABAgQIECBAgAABAgQIECBAgAABAgQIECBAgAABAgQIECBAgAABAgQIECBAgAABAgSStD8Quidne56e5NROFK9Osj9dAgQIlFSg5r1XFO1fgyVNLRYBAqlUOvyY0pOfWwgSIECAAAECBAgQIECAAAECBFYnMC7J0a/8Wd2Y7ySZnuRXGAkQIECAAAEC/STQ+g+ZS5NMTPKLflrTMgQIEBhIAf0cA6nfzbWnT5+eY489tmb0Ju/ZPnv96JYMWmvtbs7St8NWrXwpP5n4vvzp3jtrFrroooty5JFH9u3iTTq7fo4m3XhlEyBAgECzCrRvvN42yTeSfKgTkKOSXNSsUOomQIAAgY4Cmv89FQQIECBAgAABAgQIECBAgAABAgQIECBAgAABAgQIECBAgAABAgQIECBAgAABAgQIECBAgAABAgQIECBAgAABAgQIECBAgAABAgQIECBAgAABAgQIECBAgAABAgQIECBAgAABAgQIECBAgAABAgQIECBAgAABAgQIECBAgAABAs0i0P5A6J6e7fmZJOcmWa8d2G+T7J/kd80CqU4CBOpGoOa9VxTtX4N1U4egBJpOoFLp8GNKT39uaTozBRMgQIAAAQIECBAgQIAAAQI9EhiX5OhX/qzuxouSTE9yR49mNpgAAQIECBAg0HOBtv+QOSnJBT2fwh0ECBCoKwH9HHWwXatWrcqBBx6Yq6++uibtVgcdkZ2+enEpKphzwqdz/8zv1WTZZ599MmvWrHTSd1CKzPUeQj9Hve+g/AQIECBAoEcCnf3/J63/L8k3khzRyUxnJ/lyj1YwmAABAgQaVkDzf8NurcIIECBAgAABAgQIECBAgAABAgQIECBAgAABAgQIECBAgAABAgQIECBAgAABAgQIECBAgAABAgQIECBAgAABAgQIECBAgAABAgQIECBAgAABAgQIECBAgAABAgQIECBAgAABAgQIECBAgAABAgQIECBAgAABAgQIECBAgAABAgTaCXR2IHRPkXZOcm6S/8fenYDJVZV5A/+3BLOxhS0kgoRVIETAsCqKA1FUNAmQoALi+EkQh2FTJCyyCDgsyhJEHRAcZBTR6ESCKAyImoEPJIgQEPgIm2EPAgmQDZD+Uv0Ume7qSlLVXd1d1f27z3Oeauhz3vOe3+3cvn3rreeMKhn4VpLxSa6rNqD+BAgQ6EKBNte95ubSy2AXziw0AQKdEmhqarcFuT3JOyVqMAECBAgQIECAAAECBAgQILAcgdFJDiu25SFdk+RnSX5FkQABAgQIECDQRQKlb2RenOToLppLWAIECNSDgHqOejgLFeTw+uuvZ4899sgdd9zRpvcWE7+Q3c/+QZpWWaWCKLXv8tY/3sxtJx6W2VP/o03wnXfeOf/zP/+Td77znbWfVMQWAfUcfhAIECBAgECfEljR509OXXpr8I0yGr9Osl+SN/qUlMUSIECAQDsBxf9+KAgQIECAAAECBAgQIECAAAECBAgQIECAAAECBAgQIECAAAECBAgQIECAAAECBAgQIECAAAECBAgQIECAAAECBAgQIECAAAECBAgQIECAAAECBAgQIECAAAECBAgQIECAAAECBAgQIECAAAECBAgQIECAAAECBAgQIECAAAECBPqKwIo2hK7GYESSi5N8qsyg45N8q5pg+hIgQKALBdpc95qbSy+DXTiz0AQIdEqgqandFuT2JO+UqMEECBAgQIAAAQIECBAgQIDASgRGJzms2JbX9a4k1xTb00QJECBAgAABAjUUKPdG5o1J9k2yqIbzCEWAAIF6EVDPUS9nooI8Xn755ey888555JFH2vTeYJc9stel09J/zSEVRKldlyXzX85NX/xk5v75/7YJ+p73vCd33HFH1lprrdpNJlI7AfUcfigIECBAgECfEljZ508OKX6uZM0SlcKN4/gkf+1TWhZLgAABAm0EFP/7gSBAgAABAgQIECBAgAABAgQIECBAgAABAgQIECBAgAABAgQIECBAgAABAgQIECBAgAABAgQIECBAgAABAgQIECBAgAABAgQIECBAgAABAgQIECBAgAABAgQIECBAgAABAgQIECBAgAABAgQIECBAgAABAgQIECBAgAABAgQIEOgrAivbELpahylJjioz6IdJvlhtMP0JECDQBQJtrnvNzaWXwS6YUUgCBGoi0NTUbgtye5LXRFYQAgQIECBAgAABAgQIECBAYCUCo5McVmzL6zovyTXF9keiBAgQIECAAIEaCCzvjcy/JRm/tN1TgzmEIECAQD0JqOeop7NRQS5PPPFEdttttzz33HNteq++0Sb56H/8JmtutlUFUTrfZd4jD+a/v/CJvPbUE22CDRs2LHfeeWc23HDDzk8iwgoF1HP4ASFAgAABAn1KoJLPn3woycVJtisjMyHJL/uUmMUSIECAwDIBxf9+GAgQIECAAAECBAgQIECAAAECBAgQIECAAAECBAgQIECAAAECBAgQIECAAAECBAgQIECAAAECBAgQIECAAAECBAgQIECAAAECBAgQIECAAAECBAgQIECAAAECBAgQIECAAAECBAgQIECAAAECBAgQIECAAAECBAgQIECAAAECBPqKQCUbQldrcUySC8sMui3J/kmerzag/gQIEKihQJvrXnNz6WWwhjMJRYBATQWamtptQW5P8poKC0aAAAECBAgQIECAAAECBAisRGBUkgOL7d0r6HtTkp8luSbJAqoECBAgQIAAgQ4KrOyNzM8W7zc6GN4wAgQI1J2Aeo66OyUrT+iZZ57J3nvvnfvvv79N51UGDMy2Xzw27/3yCVl18OorD9SBHm+89kruueSbeeDKi/OPJYvbRNhhhx3y61//OsOHD+9AZEOqFVDPUa2Y/gQIECBAoKEFKv38SeF9lIuTjCuz2pOT/FtDK0ieAAECBDokoPi/Q2wGESBAgAABAgQIECBAgAABAgQIECBAgAABAgQIECBAgAABAgQIECBAgAABAgQIECBAgAABAgQIECBAgAABAgQIECBAgAABAgQIECBAgAABAgQIECBAgAABAgQIECBAgAABAgQIECBAgAABAgQIECBAgAABAgQIECBAgAABAgQINKBApRtCV7u08UmmJClsJN36eDHJfklmVBtQfwIECNRIoM11r7m59DJYo1mEIUCg5gJNTe22ILcnec2VBSRAgAABAgQIECBAgAABAgQqEFgzyYHFtvsK+j+e5JokP0tybwVxdSFAgAABAgQItBao5I3MbywdcDo2AgQI9BIB9RwNeiIXLlyYAw88MNdee227FQwYsm62P+qUbHXwl/OOfqvWZIVvvfF6HvjRJbn3u9/MknkvtYs5bty4XHPNNRkwYEBN5hNk5QLqOVZupAcBAgQIEOhFAtV+/uSiJEeXWf9/JjmkF7lYCgECBAhUIKD4vwIkXQgQIECAAAECBAgQIECAAAECBAgQIECAAAECBAgQIECAAAECBAgQIECAAAECBAgQIECAAAECBAgQIECAAAECBAgQIECAAAECBAgQIECAAAECBAgQIECAAAECBAgQIECAAAECBAgQIECAAAECBAgQIECAAAECBAgQIECAAAECBHqFQLUbQlez6O2SXJzkQ2UGTUpyeTXB9CVAgECNBNpc95qbSy+DNZpFGAIEai7Q1NRuC3J7ktdcWUACBAgQIECAAAECBAgQIECgSoF9khxYbCsaOjXJNUn+q8r4uhMgQIAAAQJ9V6D0jcx/S3JSGY6fJflM32WycgIEepGAeo4GP5mnnXZazjjjjLKr6D9knWz0T/vk3WPGZsM9PpZ+gwZXtdo3Fy7Ik3/4TebcND1P/f76LJn/crvxhZqCU045Jd/4xjeqiq1z5wXUc3TeUAQCBAgQINBAAh35/MnRSS4qs8aZSfZN8nQDrV+qBAgQINAJAcX/ncAzlAABAgQIECBAgAABAgQIECBAgAABAgQIECBAgAABAgQIECBAgAABAgQIECBAgAABAgQIECBAgAABAgQIECBAgAABAgQIECBAgAABAgQIECBAgAABAgQIECBAgAABAgQIECBAgAABAgQIECBAgAABAgQIECBAgAABAgQIECBAoKEEOrIhdDULXCPJxUk+X2bQ+UmOqyaYvgQIEKiBQJvrXnNz6WWwBjMIQYBAlwg0NbXbgtye5F0iLSgBAgQIECBAgAABAgQIECDQAYFRSQ4stnevYPxfklxTbHM6MI8hBAgQIECAQN8RKFfPMSnJlCQDSxjuSbJvkif6Do+VEiDQCwXUc/SCk3rrrbfm2GOPzV133bXC1Wy4x8cydOcPZfAG78rgYRtl0PrDWl6b3/pHFjz3dBbNfTYLnnuq5evn7vhDnv6f/15hvF122SUXXnhhdtttt16g2HhLUM/ReOdMxgQIECBAoBMCHf38ybji50pK30N5Ncn4JLd0IidDCRAgQKBBBBT/N8iJkiYBAgQIECBAgAABAgQIECBAgAABAgQIECBAgAABAgQIECBAgAABAgQIECBAgAABAgQIECBAgAABAgQIECBAgAABAgQIECBAgAABAgQIECBAgAABAgQIECBAgAABAgQIECBAgAABAgQIECBAgAABAgQIECBAgAABAgQIECBAgECnBTq6IXS1E5+2dMDpZQZdn2T/JEuqDag/AQIEOijQ5rrX3Fx6GexgVMMIEOhygaamdluQ25O8y9VNQIAAAQIECBAgQIAAAQIECFQpsGaSA4tt9xWMfSXJz5Jck+SWKufQnQABAgQIEOgbAsur5xiTZEqSbUoYFicZn+TGvsFjlQQI9EIB9Ry95KQWanF++tOf5oQTTsiTTz7ZpavaeOONc/bZZ+ezn/1sl84j+IoF1HP4CSFAgAABAn1KoDOfP9kuycVL3xf5UBmxI5J8r09JWiwBAgT6oIDi/z540i2ZAAECBAgQIECAAAECBAgQIECAAAECBAgQIECAAAECBAgQIECAAAECBAgQIECAAAECBAgQIECAAAECBAgQIECAAAECBAgQIECAAAECBAgQIECAAAECBAgQIECAAAECBAgQIECAAAECBAgQIECAAAECBAgQIECAAAECBAgQINBHBTqzIXS1ZJ9PMiXJmiUDH0myf5JZ1QbUnwABAh0QaHPda24uvQx2IKIhBAh0i0BTU7styO1J3i3yJiFAgAABAgQIECBAgAABAgQ6KLBPkgOLbUUhbksyvdge6uBchhEgQIAAAQK9T2BF9RybF+svPlFm2ccUv9f7RKyIAIHeLqCeo5ed4cWLF+eCCy7I2Wefnddee62mq1t99dVz0kkn5Stf+Ure+c531jS2YNULqOeo3swIAgQIECDQwAKd/fzJoCTfT3JIGYOLkxzdwDZSJ0CAAIGVCCj+9yNCgAABAgQIECBAgAABAgQIECBAgAABAgQIECBAgAABAgQIECBAgAABAgQIECBAgAABAgQIECBAgAABAgQIECBAgAABAgQIECBAgAABAgQIECBAgAABAgQIECBAgAABAgQIECBAgAABAgQIECBAgAABAgQIECBAgAABAgQIECDQVwQ6uyF0tU4fSjIlyfZlBk5M8otqA+pPgACBKgXaXPeam0svg1VG050AgW4TaGpqtwW5Pcm7Td9EBAgQIECAAAECBAgQIECAQCcERiU5sNjevZI41yWZXmxzOzGnoQQIECBAgEDjC6ysnmOVYv3FEWWW+u9Jvtz4BFZAgEAfE1DP0UtP+IIFC3LjjTdm+vTpuf766/P3v/+9Qytdb731ss8++2Ts2LHZe++9M2jQoA7FMaj2Auo5am8qIgECBAgQqGOBlT2vqDT1byQ5tUzn/06yf5LXKg2kHwECBAg0joDi/8Y5VzIlQIAAAQIECBAgQIAAAQIECBAgQIAAAQIECBAgQIAAAQIECBAgQIAAAQIECBAgQIAAAQIECBAgQIAAAQIECBAgQIAAAQIECBAgQIAAAQIECBAgQIAAAQIECBAgQIAAAQIECBAgQIAAAQIECBAgQIAAAQIECBAgQIAAAQIECBDonECtNoSuJouNklycZHyZQV9P8s1qgulLgACBKgXaXPeam0svg1VG050AgW4TaGpqtwW5Pcm7Td9EBAgQIECAAAECBAgQIECAQA0E1kxyYLHtvpJ4LyeZ3qq9WYP5hSBAgAABAgQaS6DSeo7jknyrzNJ+n2S/JPMaa9myJUCgDwuo5+gjJ/+2227LLbfckieffDLPP/98XnzxxTzzzDMtXxeOoUOHZvjw4Vl33XVbvt5oo42y55575v3vf38fEWq8ZarnaLxzJmMCBAgQINAJgUqfV1QyxReKnytZraTznCT7Jrm7kiD6ECBAgEDjCCj+b5xzJVMCBAgQIECAAAECBAgQIECAAAECBAgQIECAAAECBAgQIECAAAECBAgQIECAAAECBAgQIECAAAECBAgQIECAAAECBAgQIECAAAECBAgQIECAAAECBAgQIECAAAECBAgQIECAAAECBAgQIECAAAECBAgQIECAAAECBAgQIECAAIHOCdRyQ+hqM7kgybFlBv04yeeqDaY/AQIEKhRoc91rbi69DFYYRTcCBLpdoKmp3Rbk9iTv9rNgQgIECBAgQIAAAQIECBAgQKBGAp9IMi7J+CTrryTmo0mmF9sfajS/MAQIECBAgED9C1RTz7F/kilJ3lWyrGeT7JvkT/W/XBkSIEAg6jn8EBBoUAH1HA164qRNgAABAgQ6JlDN84pKZvhwkouTjCrT+cAkP60kiD4ECBAg0BgCiv8b4zzJkgABAgQIECBAgAABAgQIECBAgAABAgQIECBAgAABAgQIECBAgAABAgQIECBAgAABAgQIECBAgAABAgQIECBAgAABAp9uS/sAACAASURBVAQIECBAgAABAgQIECBAgAABAgQIECBAgAABAgQIECBAgAABAgQIECBAgAABAgQIECBAgAABAgQIECBAoPMCtd4QutqMjixuIF067q4k+yeZU21A/SsS2CDJFkk2SrJ+qza0+PUaSfoX24BWr6tUFF0nAn1QoF+/funfv38GDBjQ8vr216uttlqGDh2a9ddfv+X17a+HDRuWLbfcMsOHD++DWpZMoGMCTU3ttiC3J3nHKI0iQIAAAQIECBAgQIAAAQIE6kdgSJLxScYV28oym5lkerHNWlln3ydAgAABAgQaWqDaeo73FesvPlBm1Z9PclVDa0ieAIG+INDmutfcXHoZ7AsE1kigMQXUczTmeZM1AQIECBDooEC1zysqmeZdSb6f5FNlOp+R5LRKguhDgAABAvUvoPi//s+RDAkQIECAAAECBAgQIECAAAECBAgQIECAAAECBAgQIECAAAECBAgQIECAAAECBAgQIECAAAECBAgQIECAAAECBAgQIECAAAECBAgQIECAAAECBAgQIECAAAECBAgQIECAAAECBAgQIECAAAECBAgQIECAAAECBAgQIECAAAECBGoj0BUbQlebWWHj6ClJNikZ+GqS/ZPcVG1A/ZcJbJRkxyTbJdmiVVuLEQEC9SGwxhprZMstt1zWRo4cmZ122ikbb7xxfSQoCwJ1JNDU1G4LcnuS19H5kQoBAgQIECBAgAABAgQIECDQaYGtkoxPMi7JrhVEuyHJ9GJ7uoL+uhAgQIAAAQKNJdCReo61i/UXB5dZ6tlJTmosAtkSINDHBNpc95qbSy+DfUzDcgk0kIB6jgY6WVIlQIAAAQKdF+jI84pKZ704yZFlOv8syWcqDaIfAQIECNSvgOL/+j03MiNAgAABAgQIECBAgAABAgQIECBAgAABAgQIECBAgAABAgQIECBAgAABAgQIECBAgAABAgQIECBAgAABAgQIECBAgAABAgQIECBAgAABAgQIECBAgAABAgQIECBAgAABAgQIECBAgAABAgQIECBAgAABAgQIECBAgAABAgQIEKitQFduCF1NptsmmZJkzzKD/jXJd6sJ1kf7viPJmCQ7tmob9VELyybQ8AIbbrhhdtppp2Vtjz32yKqrrtrw67IAAp0RaGpqtwW5Pck7A2osAQIECBAgQIAAAQIECBAgUM8CeyQZn2Rckk1WkuhrSaa3aovqeWFyI0CAAAECBCoW6Ew9xxlJTikz07Qk+1WcgY4ECBDoXoE2173m5tLLYPcmYzYCBCoXUM9RuZWeBAgQIECgFwh05nlFJcv/SpLzy3S8t/hM47FKguhDgAABAvUpoPi/Ps+LrAgQIECAAAECBAgQIECAAAECBAgQIECAAAECBAgQIECAAAECBAgQIECAAAECBAgQIECAAAECBAgQIECAAAECBAgQIECAAAECBAgQIECAAAECBAgQIECAAAECBAgQIECAAAECBAgQIECAAAECBAgQIECAAAECBAgQIECAAAECBGov0NUbQleT8eAkFyf5P2UGfSfJUdUE6yN9RyUZk2Sv4mv/PrJuyyTQ5wT69euXj370o/nIRz6SMWPGZNttt+1zBhZMoKmp3Rbk9iT3Y0GAAAECBAgQIECAAAECBAj0doHCc/9xScYXXwetZMFzkkxPcmOSm5Is6e1A1keAAAECBHqxQGfrOQq1F1OSrFZi9ECS/ZL8v15sZ2kECDSmQJvrXnNz6WWwMRclawJ9QaBMPUdfWLY19j2BN4vP2hYXXwvP3Qpfv5bk+SRzi69vf/1sktlJnu57VFZMgEAvF+js84pKeArPLQqfK3lXSefCtXffJL+tJIg+BAgQIFB/Aor/6++cyIgAAQIECBAgQIAAAQIECBAgQIAAAQIECBAgQIAAAQIECBAgQIAAAQIECBAgQIAAAQIECBAgQIAAAQIECBAgQIAAAQIECBAgQIAAAQIECBAgQIAAAQIECBAgQIAAAQIECBAgQIAAAQIECBAgQIAAAQIECBAgQIAAAQIECBAgQKBrBLpjQ+hqM/96kjPLDLopyYQkr1QbsJf1/0DRYXySER1Z2+qrr54tttgim2++edZff/2WNnTo0GVfDxkyJAMGDEj//v1b2ttf9+vXLy+//HIWLFiwwrZw4cK89tpreeihh3LvvffmwQcf7Eia+fCHP5yxY8dmv/32y8Ybb9yhGAYR6C6BN998M0uWLMnixYvbvM6bNy9z587N888/v6wV/vuJJ57Iww8/nPnz53coxc022yz77LNPJk6cmN13371DMQwi0GgCTU3ttiC3J3mjnUT5EiBAgAABAgQIECBAgAABAp0ReHeSwnsD45LsWUGgp5MU3lu5ufg6t4IxuhAgQIAAAQL1I1CLeo5/SjIlyaiSZb1VvK+4rn6WKxMCBAikzXWvubn0MkiIAIF6FShTz1GvqcqLQE8IFGqeH27V/ppkZpK/9UQy5iRAgEANBGrxvKKSNArPMr6/9P2NwmcnSo9jk1xUSRB9CBAgQKC+BBT/19f5kA0BAgQIECBAgAABAgQIECBAgAABAgQIECBAgAABAgQIECBAgAABAgQIECBAgAABAgQIECBAgAABAgQIECBAgAABAgQIECBAgAABAgQIECBAgAABAgQIECBAgAABAgQIECBAgAABAgQIECBAgAABAgQIECBAgAABAgQIECBAgEDXCXTXhtDVruCgJBcvbWuXDJyTZEKSmdUGbPD+OyTZv7j291S6lgEDBmTHHXdsaSNHjswWW2zR0oYPH15piJr0W7JkSe67777ce++9ueeee1peZ82alfnz51ccf5tttsnYsWNb2q677pqmJtvQVoynY10LPPPMM3n44Ycze/bsltc777wzM2fOzKJFiyrOe6uttsrEiRNb2qhRoyoepyOBRhMoc+33y6DRTqJ8CRAgQIAAAQIECBAgQIAAgVoJ7JRkfJJxSUZWEPS1JDcV281JZlcwRhcCBAgQIECgZwVqVc8xolh/8akyyzk+ybd6dplmJ0CAwDKBNte95ubSyyApAgTqVUAtX72eGXnVucBTxVroQj10of0xyRt1nrP0CBAgUBCo1fOKSjTfmeSKJAeX6fzvSb5cSRB9CBAgQKB+BBT/18+5kAkBAgQIECBAgAABAgQIECBAgAABAgQIECBAgAABAgQIECBAgAABAgQIECBAgAABAgQIECBAgAABAgQIECBAgAABAgQIECBAgAABAgQIECBAgAABAgQIECBAgAABAgQIECBAgAABAgQIECBAgAABAgQIECBAgAABAr1PYGSSXZKMTrJdkrWTDEmyQclSX0zy9yQvJHkpSeG/5yZ5PMmfk9zV+2isiAABAj0i0J0bQle7wA8s/R0xpfg7o3RsYVPpn1QbsAH7fy7JpCQfrCT3TTfdNHvttVd23HHHlva+972vkmE91uexxx7Lvffem7vuuiu//vWvM2vWrIpyGTFiRE466aRMmlSgcRDonQJ33313Zs6cmTvvvDMzZszII488UtFCP/jBD+ZLX/pSDjrooIr660SgkQSamtptQW5P8kY6gXIlQIAAAQIECBAgQIAAAQIEukrgk0nGJxmXZN0KJ7klyU3FVnj/3UGAAAECBAjUn0Ct6zkK9RdHlVnmD5N8sf6WLyMCBPqgQJvrXnNz6WWwD4pYMoEGEShTz9EgmUuTQF0JvFl8VvffSW5Ocn9dZScZAgQI/K9ArZ9XVGJ7ZpKvl+n4h6XXywnFzxxWEkcfAgQIEOhhAcX/PXwCTE+AAAECBAgQIECAAAECBAgQIECAAAECBAgQIECAAAECBAgQIECAAAECBAgQIECAAAECBAgQIECAAAECBAgQIECAAAECBAgQIECAAAECBAgQIECAAAECBAgQIECAAAECBAgQIECAAAECBAgQIECAAAECBAgQIECAQK8T+Hhxg89xSdap4eruTvKXJIXXwiaiD9QwtlAECBDoKwI9sSF0NbbDk1ycZP8ygwobS59aTbAG6btBkknFttGKch4wYEDGjBmzrI0cObJBllg+zSeeeCLTpk3Lr371q9x666156623VrieESNG5MQTT8wXvvCFrLrqqg29dskTWJnAAw88kJtuumlZe/3111f67+Owww5Loa2zTi1vwVeWqe8T6DqBpqZ2W5Dbk7zruEUmQIAAAQIECBAgQIAAAQIEGk9gSJIxrdqmFS7hz0luKrZbKhyjGwECBAgQIND1Al1Rz3FMkgvLpH5bsS7j+a5flhkIECCwXIE2173m5tLLIDkCBOpVoLSew7/fej1TjZ/X448/nl/+8pe57rrrMmPGjA4taOutt87222+f97znPVlttdUyePDgljZo0KBlX7/9/95+HTJkSN58880sWbIkixcvbvM6b968zJ07N88///yyVvjvQj3sww8/nPnz53cozySPJrk+ydSlz/tu7WgQ4wgQINAFAl3xvKKSNL9Y/FzJoJLOzyXZL8ntlQTRhwABAgR6VkDxf8/6m50AAQIECBAgQIAAAQIECBAgQIAAAQIECBAgQIAAAQIECBAgQIAAAQIECBAgQIAAAQIECBAgQIAAAQIECBAgQIAAAQIECBAgQIAAAQIECBAgQIAAAQIECBAgQIAAAQIECBAgQIAAAQIECBAgQIAAAQIECBAgQIAAgd4hsE6SI5P8S5L1umlJf07ywyRXJ5nXTXOahgABAo0u0FMbQlfr9q0kx5UZ9PMkn642WJ323yDJ5KW/w45ZUX6rrLJKJkyYsKzV6Vo6ndbf//73TJ8+PdOmTcvNN9+cxYsXLzfmhhtumBNOOCGHHnpo+vfv3+m5BSBQ7wJvvvlmrr322kydOrWlvfXWW8tN+R3veEeOPfbYTJ48Oeut11235fUuKL9GFWhqarcFuT3JG/VkypsAAQIECBAgQIAAAQIECBDoDoExSd5uoyuccHaSm5PcVGyvVThONwIECBAgQKD2Al1VzzE+yZSldXbvLkn5xST7JZlR+6WIWIVAoXZkiyQbJVm/VRta/HqNJIXCiEIb0Op1lSrm0JVAnxLo169fSz3RgAEDWl7f/nq11VbL0KFDs/7667e8vv31sGHDssUWW+Rd73pXn3KyWAKdESit52huLr2N6Ux0Y/uyQKEu7vbbb2+pJb3uuuvy4IMPVsyx5pprZrvttlvWtt9++2y77bbdXmP6zDPP5OGHH87s2bNbXu+8887MnDkzixYtqngtSR5KMrXY7qtmoL4ECBDoAoGuel5RSaofSvL9JNuU6fyFJFdWEkQfAgQIEOg5AcX/PWdvZgIECBAgQIAAAQIECBAgQIAAAQIECBAgQIAAAQIECBAgQIAAAQIECBAgQIAAAQIECBAgQIAAAQIECBAgQIAAAQIECBAgQIAAAQIECBAgQIAAAQIECBAgQIAAAQIECBAgQIAAAQIECBAgQIAAAQIECBAgQIAAAQIEGl9gUJIzkny1h5fy8+JGor/t4TxMT4AAgXoX6MkNoau1+ZckFydZpWTgrCQTksyuNmCd9F8tyeRiW3V5OX3yk5/MhAkTWtrgwYPrJPXuSWPBggW54YYbMm3atFx//fWZN29e2YmHDRuW448/PocffngGDBjQPcmZhUAPC7z66quZOnVqSyv8O1neMXDgwEyePDknnHBC+vfv38NZm55AxwSamtptQW5P8o5RGkWAAAECBAgQIECAAAECBAj0PYHRSca0apUIzE1yU5Kbi69PVzJIHwIECBAgQKBmAl1Zz7Fdsf7iQ2WynZTk8pqtQqDlCWyUZMck2yfZPMkWxbYWMgIE6kNgjTXWyJZbbrmsjRw5MjvttFM23njj+khQFgTqSKC0nqO5ufQ2po6SlUrDCPzgBz/ImWeemSeffLKinLfbbruMHTs273vf+1L4epNNNqloXE91uvvuuzNz5syWNmPGjMyeXXEJ9P8kuWzpPeSPeyp38xIg0OcFuvJ5RSW4GyS5IsknynQ+J8mJlQTRhwABAgR6RkDxf8+4m5UAAQIECBAgQIAAAQIECBAgQIAAAQIECBAgQIAAAQIECBAgQIAAAQIECBAgQIAAAQIECBAgQIAAAQIECBAgQIAAAQIECBAgQIAAAQIECBAgQIAAAQIECBAgQIAAAQIECBAgQIAAAQIECBAgQIAAAQIECBAgQIAAgcYX2CfJD5IMW95ShgwZkt133z0bb7xxuzZ06NBlw5577rm88MILLW3u3Lktr88++2zuvPPO3HHHHVmwYEGlWo8mOTXJ1ZUO0I8AAQJ9TKCnN4SulvvjSS5OsnnJwCVJJiT5dbUBe7j/14qbXg8pl8egQYMyadKkljZy5MgeTrV+pj///PNz9tln58UXXyyb1LrrrpuTTz45xxxzTP0kLRMC3SBw//3357LLLmtpS5YULovtj8I99wknnODfRzecD1PUXqCpqd0W5PYkrz2ziAQIECBAgAABAgQIECBAgEDvF9g0yZhWrex7FCUMhQeONyW5JcntSe7o/UxWSIAAAQIEelygq+s51ijWX3y+zErPT3Jcjwv0ngTeUbz32nFpXcvbbaPeszwrIdC3BDbccMPstNNOy9oee+yRVVddtW8hWC2BEoHSeo7m5tLbGGQEKhN44403cvnll+ecc87JnDlzVjholVVWaflcyr777tvS3v3ud1c2SZ32euCBB3LTTTcta6+//vrKMn0iyWXFVr6YdmURfJ8AAQIdE+jq5xWVZvXdJP9SpvO0JBOT/KPSQPoRIECAQPcJKP7vPmszESBAgAABAgQIECBAgAABAgQIECBAgAABAgQIECBAgAABAgQIECBAgAABAgQIECBAgAABAgQIECBAgAABAgQIECBAgAABAgQIECBAgAABAgQIECBAgAABAgQIECBAgAABAgQIECBAgAABAgQIECBAgAABAgQIECDQewROW7qU08stZ9CgQS2bPB900EH5+Mc/XpMVz5o1KzNnzsyf//zn3HjjjXnsscdWFveBJKcm+WVJx8FJdk+yy9LNmIcnWS/JuknWL369TpJXk8wvtpeSPJrk7iQzk9yxsol9nwABAnUuUC8bQlfDtHWSKUk+UmbQV5NcUE2wHuq7a5Lzknyw3PxbbrllvvzlL2fSpEkZPLjwq8pRKrBw4cJMmTIl3/rWt/Lyyy+XBdp+++1z1VVXZdSoUQAJ9CmB+fPn57LLLsull16aRx8t3Lq2P/bcc8+cd955GT16dJ+ysdjGFmhqarcFuT3JG/uUyp4AAQIECBAgQIAAAQIECBDoeYEhSca0aptWmNKcJLe3andWOE43AgQIECBAoHKB7qrnWF7d3/VJ9k+ypPKU9WwlUChUKNxn7VV87U+HAIHeKdCvX7985CMfyUc/+tGMGTMm2267be9cqFURWIFAaT1Hc3PpbQw+AisWWLx4cUu9W6Ge7emnn15u54EDB7ZccwufTRk7dmzWXnvtXkn75ptv5tprr83UqVNb2ltvvbWidRa+eWGSc5O80CtBLIoAgXoT6K7nFZWs+7gk3yrT8cHiM43Cq4MAAQIE6khA8X8dnQypECBAgAABAgQIECBAgAABAgQIECBAgAABAgQIECBAgAABAgQIECBAgAABAgQIECBAgAABAgQIECBAgAABAgQIECBAgAABAgQIECBAgAABAgQIECBAgAABAgQIECBAgAABAgQIECBAgAABAgQIECBAgAABAgQIECDQEAJXJflcaaabbLJJzjrrrJYNnwubP3fl8ac//Sk/+9nPcs011+TZZ59d0VR/SfKdJFsm+XCSXWuQ191JCnELrzcutXi0BjGFIECAQHcJ1NOG0NWseUCSi5NMKjPosiRfqiZYN/c9K8nJ5eYcPnx4Jk+enKOOOqqbU2rc6V555ZWcf/75ufDCC/Pqq6+2W0i/fv3yta99Laeddlr69+/fuAuVOYEOClxwwQU599xzM3fu3LIRCv82Tj/99A5GN4xA9wo0NbXbgtye5N17CsxGgAABAgQIECBAgAABAgQI9H6BMUnebqOrWO4TSW4vtj8mmVXFWF0JECBAgACB8gLdWc/x+SRTkqxZksojSfb3u73iH9EPJJmQZHySERWPatVx9dVXzxZbbJHNN98866+/fksbOnTosq+HDBmSAQMGtNQ/FNrbXxdqI15++eUsWLBghW3hwoV57bXX8tBDD+Xee+/Ngw8+2JE08+EPfzhjx47Nfvvtl4033rhDMQwi0F0Cb775ZpYsWZLFixe3eZ03b15LLcXzzz+/rBX++4knnsjDDz+c+fPndyjFzTbbLPvss08mTpyY3XffvUMxDCLQaAKl9RzNzaW3MY22Ivl2l8CiRYvyve99L9/+9rfz3HPPlZ22cP/zyU9+MuPHj8/HPvaxDBo0qLvSq4t5CnWxU6dObWk33HDDinJalOTcJOckWVIXyUuCAIHeKtCdzysqMRyX5PtJhpV0LuS5X5JfVRJEHwIECBDoHgHF/93jbBYCBAgQIECAAAECBAgQIECAAAECBAgQIECAAAECBAgQIECAAAECBAgQIECAAAECBAgQIECAAAECBAgQIECAAAECBAgQIECAAAECBAgQIECAAAECBAgQIECAAAECBAgQIECAAAECBAgQIECAAAECBAgQIECAAAECBHqHwElJvlm6lAMOOCBXXHFFVltttW5d5VtvvZU//OEPufrqq/PLX/4y8+bN69b5kxQ2LP1NkguT/K67J+/B+ewc34P4piZQY4FG29vzxCT/Vsbgj0kmJnmhxj6dCbddkv9IskNpkDXWWCOTJ0/O8ccfn379+nVmjj479qWXXsq5556bSy65JAsXLmznsPXWW+faa6/NFlts0WeNLLzvCixevLjl38c555yTwtelx2677ZbLL78822yzTd9FsvKGEGhqaneb0mj3LQ3hLEkCBAgQIECAAAECBAgQIECAQFFgdJIxrVo1MI8luX3p2FuT3JLk4WoG60uAAAECBAi0CJTWY3X1+yIfSjIlyfZl/Av1F79wXsoKFGpA9k8yIcl7KjUaMGBAdtxxx5Y2cuTIllqGQhs+fHilIWrSb8mSJbnvvvty77335p577ml5nTVrVubPn19x/ML7zGPHjm1pu+66a8q8p1dxLB0J1JPAM888k4cffjizZ89ueb3zzjszc+bMLFq0qOI0t9pqq0ycOLGljRo1quJxOhJoNIHSa39zs7LyRjuHPZHvRRddlDPOOCMvv/xy2enXW2+9fP3rX89RRx3VE+nV5Zz3339/LrvsspZWuI9bzjE3ydlJLqrLRUiKAIHeINDdzysqMds6yRVJdivTeXKS8yoJog8BAgQIdL1AVz/k7voVmIEAAQIECBAgQIAAAQIECBAgQIAAAQIECBAgQIAAAQIECBAgQIAAAQIECBAgQIAAAQIECBAgQIAAAQIECBAgQIAAAQIECBAgQIAAAQIECBAgQIAAAQIECBAgQIAAAQIECBAgQIAAAQIECBAgQIAAAQIECBAgQIAAAQLdI/DRpZt13th6qtVXXz3f/e5387nPfa57MljBLAsXLsw555yTM888s6dyuT/JhUl+2FMJdOO8do7vRmxTEehigUbc2/MzSS5Osl6JzXNJJia5tYvNKgl/YPH3Qf/SzoccckjOPffcbLDBBpXE0WclAs8++2wmTZqU66+/vl3PwYMH58orr8yECRM4EuiTAk8++WQmT56cn/70p+3Wv9pqq+WKK67IAQcc0CdtLLoxBJqa2t2mNOJ9S2Ngy5IAAQIECBAgQIAAAQIECBAg0Fbg3Ul2T/KB4ut7qwSaneT2JL9PckuSOVWO150AAQIECPRFgdJ6rO54X2SjYv3F+DLgX0/yzb54Ipaz5kKB5KQkH6zEZNNNN81ee+2VHXfcsaW9733vq2RYj/V57LHHcu+99+auu+7Kr3/968yaNauiXEaMGJGTTjqppW7DQaC3Ctx9992ZOXNmS5sxY0Zmzy78ubPy44Mf/GAOO+ywHHzwwSvvrAeBBhMoredoblZW3mCnsFvTve+++1Kom73nnnvKzrvOOuvk+OOPz5FHHpmBAwd2a26NMtn8+fNz2WWX5dJLL82jjz66vLQLz+COT/LnRlmXPAkQaBiBnnheUQnOKkn+M8lny3QufK7vi5UE0YcAAQIEulagOx5yd+0KRCdAgAABAgQIECBAgAABAgQIECBAgAABAgQIECBAgAABAgQIECBAgAABAgQIECBAgAABAgQIECBAgAABAgQIECBAgAABAgQIECBAgAABAgQIECBAgAABAgQIECBAgAABAgQIECBAgAABAgQIECBAgAABAgQIECBAgED3CDydZHjrqf74xz/mQx/6UPfMXuEsf/vb31o2pf75z39edsRWW22VPfbYI5tvvnmGDh2aYcOGZb311mv5eoMNNsjLL7+cefPmtbS///3vuffee1s2wP7LX/6SBx54oJIsXkhyUZJ/q6Rzg/axc3yDnjhpEygj0Kh7e+6aZEqSncusqbB5dGET6Z46zkpycunkI0aMyHnnnZeJEyf2VF69et5f/OIXOfLII/Pcc8+1W+fhhx+eiy66KP379+/VBhZHYHkCP/3pT1vuj5966ql2XU455ZScccYZ8AjUpUBTU7vblEa9b6lLX0kRIECAAAECBAgQIECAAAECBKoQGJlk91ZtRBVjC13/X5IZSW4ptrlVjtedAAECBAj0BYHSeqzufF/kgiTHlkH+cZLP9QX85axxgySTim2jFTkMGDAgY8aMWdZGjizcPjXu8cQTT2TatGn51a9+lVtvvTVvvfXWChdTqIk58cQT84UvfCGrrrpq4y5c5gQqECjUEd90003L2uuvv77Sfx+HHXZYCm2dddapYAZdCNS/QGk9R3OzsvL6P2vdn+GiRYty6qmn5sILL8w//vGPdgmsueaa+cpXvtLSVlttte5PsEFnvOCCC3Luuedm7tzlUE8q5gAAIABJREFUPl77xtKlnd6gy5M2AQL1KdCTzysqESl8du/EMh3/b5LCBzeeqSSIPgQIECDQNQLd+ZC7a1YgKgECBAgQIECAAAECBAgQIECAAAECBAgQIECAAAECBAgQIECAAAECBAgQIECAAAECBAgQIECAAAECBAgQIECAAAECBAgQIECAAAECBAgQIECAAAECBAgQIECAAAECBAgQIECAAAECBAgQIECAAAECBAgQIECAAAECBGojsHOSzZOMKLaNk/Qvhl4zyfatpznzzDPz9a9/vTYzd0GU3//+9zn88MOzzjrrZI899sj73//+7L777hkyZEiHZ1u8eHFmzZqVu+66K9OmTcvNN9+8oli3J/lMkjkdnrB+B9o5vn7PjcwIVCvQyHt7Dk0yJcmnyyz6vCSTq8WoQf+rknyuNM5hhx2Wiy66KAMHDqzBFEIsT+Cll17KwQcfnN/+9rftuuy6664tv7cHDx4MkECfFHj11Vdz1FFH5corr2y3/i9+8Yu5/PLL+6SLRde3QFNTu9uURr5vqW9s2REgQIAAAQIECBAgQIAAAQIEqhMo1BbskWT3Ylu7uuH5a5Jbiu3/Jplb5XjdCRAgQIBAbxQorcfq7vdFjkxycRnYu5Ls30tr4Jb3c7RBsebkmBX9oK2yyiqZMGHCstYbfygLa/r73/+e6dOnL6uXLNRQLu/YcMMNc8IJJ+TQQw9N//5vl572VhnrIpC8+eabufbaazN16tSW9tZbby2X5R3veEeOPfbYTJ48Oeuttx4+Ag0tUFrP0dysrLyhT2gXJP/ggw9m3LhxmT17drvohRrOQh3b8ccfn7XWWqsLZu/9IQv3Y+eee27OOeecLOferPA5lkOTPND7NayQAIFuEOjp5xWVLPGfk/x7q89Avj3mpeIzjT9UEkQfAgQIEKi9QHc/5K79CkQkQIAAAQIECBAgQIAAAQIECBAgQIAAAQIECBAgQIAAAQIECBAgQIAAAQIECBAgQIAAAQIECBAgQIAAAQIECBAgQIAAAQIECBAgQIAAAQIECBAgQIAAAQIECBAgQIAAAQIECBAgQIAAAQIECBAgQIAAAQIECBAgQIBAxwQ+meQTSXZKsmM1IcaMGZObbrqpmiG9su+sWbNy3nnn5Sc/+cny1vdKkgOXGl/fywAaYUPZXkZuOQQIrEDgnCSTy3z/V0kOSPJGN+ldneSzpXNddNFFOfroo7spBdMUBC644IKccMIJeeONtqd+9OjRufnmm7PWWmuBItBnBc4///wcd9xx7dZ/0EEH5cc//nGfdbHw+hRoamq3Bbk9yevzVMmKAAECBAgQIECAAAECBAgQIPDhJHsm+WCSDyRZtUqSx5Lc0arNrHK87gQIECBAoDcI1EM91qeSTEmySQnoq0n2X/p7vrcXDK5WrD8p1KAs937mk5/8ZCZMmNDSBg8e3Bt+9ipew4IFC3LDDTdk2rRpuf766zNv3ryyY4cNG5bjjz8+hx9+eAYMGFBxfB0JNLLAq6++mqlTp7a0wr+T5R0DBw7M5MmTW2qb+vfv38hLlnsfFiit52huLr2N6cM4lp6rr746hx56aBYtWtROY5999skPfvCDFO4VHJ0XePLJJ1vuua655ppywV5L8sUkP+/8TCIQINDHBerheUUlp+D9Sa5IslWZzocnubSSIPoQIECAQG0FFP/X1lM0AgQIECBAgAABAgQIECBAgAABAgQIECBAgAABAgQIECBAgAABAgQIECBAgAABAgQIECBAgAABAgQIECBAgAABAgQIECBAgAABAgQIECBAgAABAgQIECBAgAABAgQIECBAgAABAgQIECBAgAABAgQIECBAgAABAgRWLDA4yYIeRNo8yZeTHJRkaEfyWHfddfPAAw9kvfXW68jwXjmmsJnzeeedlyuuuKLs5tlJ9ksyrRctvlE2lO1F5JZCgMBKBL6U5OIk7yzp91CSiUnu72LBnxfnWTbNRhttlB/+8IcZM2ZMF08tfDmBO++8MxMnTsycOXPafHubbbbJjBkzss4664Aj0GcFbrzxxhx66KF56qmn2hhMmDAhU6dO7bMuFl5/Ak1N7bYgtyd5/Z0mGREgQIAAAQIECBAgQIAAAQIESgUGJNmz2D6cZHQHiN5KckdJe7IDcQwhQIAAAQKNJFAv9VjbJplS/F1e6vevSb7bSKhV5Pq1JCcuXfuQcmMGDRqUSZMmtbSRI0dWEbZ3dz3//PNz9tln58UXXyy70EKt6cknn5xjjjmmd0NYHYESgfvvvz+XXXZZS1uyZElZn/XXXz8nnniifx9+ehpSoLSeo7m59DamIZcl6U4KFK53RxxxRMvnKUqPYcOG5Tvf+U7233//Ts5ieDmBq6++OpMnT25XD1jse2aSU8kRIECgEwL18ryikiWsm+Q/l7638LEynS9I8tVKguhDgAABArUTUPxfO0uRCBAgQIAAAQIECBAgQIAAAQIECBAgQIAAAQIECBAgQIAAAQIECBAgQIAAAQIECBAgQIAAAQIECBAgQIAAAQIECBAgQIAAAQIECBAgQIAAAQIECBAgQIAAAQIECBAgQIAAAQIECBAgQIAAAQIECBAgQIAAAQIECBBYucAhST6cpLCx7+Mr716zHsOTfCPJF5bOvUpnop511lk5+eSTOxOi1459/vnnM2HChNx6662la3wzyWeT/KKXLL6RNpTtJeSWQYBABQIfTXJxkveU9C1csyYk+a8KYnSky0+SHNh64KhRozJ9+vSMGDGiI/GMqZHAiy++mD333DOzZs1qE3GHHXbIbbfdloEDB9ZoJmEINJ7A7NmzM27cuDz44INtkj/kkEPyox/9qPEWJONeKdDU1G4LcnuS98ozbVEECBAgQIAAAQIECBAgQIBALxdYO8mexbZXki07uN6nk9yR5E/F18LXb3QwlmEECBAgQKAeBeqpHmtwsf7i/5SB+k6So+oRsIM57ZrkvCQfLDd+yy23zJe//OVMmjQpgwcXWBylAgsXLsyUKVPyrW99Ky+//HJZoO233z5XXXVVCvU0DgJ9SWD+/Pm57LLLcumll+bRRx8tu/RCbdN5552X0aNH9yUaa21wgdJ6jubm0tuYBl+g9KsWeOWVV7L33nvnjjsKj2vaHvvss09+8pOfZM0116w6rgGVC7z66qs56qijcuWVV5YbdEWSQyuPpicBAgTaCNTT84pKT833kxxepvP1SQ5IsrDSQPoRIECAQOcEFP93zs9oAgQIECBAgAABAgQIECBAgAABAgQIECBAgAABAgQIECBAgAABAgQIECBAgAABAgQIECBAgAABAgQIECBAgAABAgQIECBAgAABAgQIECBAgAABAgQIECBAgAABAgQIECBAgAABAgQIECBAgAABAgQIECBAgAABAgSqE1glyeNJhiX5zyRnFv+7uijV9T41yTdWNmTbbbdNYcPnYcOGZciQIe3a2muvnQEDBqwsjO8nOeWUU3LWWWeVs9gwydO9AKkRN5TtBeyWQIBABQJbJpmS5GNl+p6U5OwKYlTT5fQkp7UesMMOO+S6667Lu971rmri6NtFAq+88kr23nvv3HHHHW1mGD9+fKZNm9ZFswpLoDEE5syZk3HjxuWee+5pk/Dpp5+e005rc2lrjAXJstcJNDW124LcnuS97ixbEAECBAgQIECAAAECBAgQINAHBQrvme+Z5INJdkkyqhMGf176nlDhDYC32yOdiGUoAQIECBDoaYF6rMf6erG+sdTmpiQTkrzS02idnL9Q4HdyuRjDhw/P5MmTc9RRR3Vyir4zvFCfcf755+fCCy/Mq6++2m7h/fr1y9e+9rWW96L79+/fd2CslEBR4IILLsi5556buXPnljUp/Nso1Gs4CDSCQGk9R3Nz6W1MI6xCjrUSmDdvXvbYY4/MmjWrTchVV1215bp37LHH1moqcSoQKNyPHXfcceV6/iTJwRWE0IUAAQKlAvX4vKKSs1T4BXRBmY6PFp9ptC2eriSiPgQIECBQtYDi/6rJDCBAgAABAgQIECBAgAABAgQIECBAgAABAgQIECBAgAABAgQIECBAgAABAgQIECBAgAABAgQIECBAgAABAgQIECBAgAABAgQIECBAgAABAgQIECBAgAABAgQIECBAgAABAgQIECBAgAABAgQIECBAgAABAgQIECBAoJMCn09yZTHGm0muSnJWksc7Gbd0+NZJfppku+XF3WWXXbLvvvtmwoQJ2WyzzWo8fd8O9+1vfztf+9rXShEuTzKpF8g06oayvYDeEggQqEBg1SQXJzm8TN8fJfnnCmJU0uXAJD9p3XHnnXfO9OnTM3To0ErG69NNAosWLcqnPvWp/O53v2sz4xlnnJFTTjmlm7IwDYH6FJg7d27Gjh2bP/3pT20SvOqqq/K5z32uPpOWVZ8RaGpqtwW5Pcn7zNm3UAIECBAgQIAAAQIECBAgQKAPCQxOskux7Vp87egbLS8muaOkvdaHLC2VAAECBBpboF7rsQ4q1mCsXcI7J8mEJDMbkL1QT/kfSXYozX311VfPCSeckMmTJ2eVVVZpwKX1fMovvfRSzj333FxyySVZuHBhu4S23nrrXHvttdliiy16PlkZEOhmgcWLF7f8+zjnnHNS+Lr02G233XL55Zdnm2226ebMTEegOoHSeo7m5tLbmOri6d24AoXas3/6p3/KAw880GYRG220UaZNm5bRo0c37uIaOPMbb7wxhx56aJ566qnSVfwiycQeWtrpPTSvaQkQ6LzAaSUhGqmOc58kP0yyfhmGzyT5Wed5RCBAgACBFQk00i8NZ5IAAQIECBAgQIAAAQIECBAgQIAAAQIECBAgQIAAAQIECBAgQIAAAQIECBAgQIAAAQIECBAgQIAAAQIECBAgQIAAAQIECBAgQIAAAQIECBAgQIAAAQIECBAgQIAAAQIECBAgQIAAAQIECBAgQIAAAQIECBAgQIAAgd4j8HCSLUqWU9jk8qwkj9dgmYXdm3+fZPXSWJtsskmOPvroTJw4McOHD6/BVEIsT+Dwww/PpZdeWvrtwUkWNrha6c7x9gZs8BMqfQK9VOD4JOeWWdvtSQ5I8lQn1r1NknuSrPp2jKFDh+b2229P4feso/4ElixZkve///25++67lyXX1NSU//qv/8r48ePrL2EZEehGgdmzZ+cDH/hAXnjhhTb/Ph588MG85z3v6cZMTEWgrUDhOl1y+LvDDwkBAgQIECBAgAABAgQIECBAoG8IjEiya5Jdiq3wdUefDd2f5I4khTcIZiW5L8krfYPRKgkQIECgwQTquR7rA0mmJCnUJJYeBy+tg/xJA1kfmKRQp9m/NOdDDjkk5513Xgr1H47OCzz77LOZNGlSrr/++nbBBg8enCuvvDITJkzo/EQiEGhAgSeffDLHH398rrnmmnbZr7baarniiitywAGF8jYHgfoUKK3naG4uvY2pz7xlVVuBRYsWZccdd8wDDzzQJvB73/ve3HLLLVlnnXVqO6FoVQkUagLHjRuXQg1gyXHV0s8rfb6qYLXp7EJRG0dRCNSDQEef1fdU7oXPbv44yc5lEjg1yZk9lZh5CRAg0BcEGu2XRl84J9ZIgAABAgQIECBAgAABAgQIECBAgAABAgQIECBAgAABAgQIECBAgAABAgQIECBAgAABAgQIECBAgAABAgQIECBAgAABAgQIECBAgAABAgQIECBAgAABAgQIECBAgAABAgQIECBAgAABAgQIECBAgAABAgQIECBAoC8IHJzkP5ez0B8mOWvpRr+PdxBi6yR/SrJ66/Ebbrhhzj333Bx44IEdDGtYtQILFizIpptumrlz57Ye+vEkN1Qbq876l24IbW/AOjtB0iFAYJnAxCQXJ9mgxOTlJIXv/a6DVtOSjG899re//W0+9rGPdTCcYd0h8Mwzz2TUqFF56aWXlk23xhpr5IknnsiQIUO6IwVzEKhbgRtvvLHdNWz8+PGZNq1wuXMQ6BmBpqZ2f2b4u6NnToVZCRAgQIAAAQIECBAgQIAAAQL1ILBzkl2Wvte+a/F1s04k9USS+5LMavX6YCfiGUqAAAECBGohUO/1WMOL9Rf7l1nsmUlOrQVCF8co1GSeXDrHiBEjct5552XixEIZiaPWAr/4xS9y5JFH5rnnnmsX+vDDD89FF12U/v3713pa8Qg0hMDVV1+dyZMn56mnnmqX7ymnnJIzzjijIdYhyb4nUFrP0dxcehvT90z62ooL57xQWzZ9+vQ2S991111TqEMr1GU6el5gzpw5GTduXO65557SZE5P8o1uztCFopvBTUegCwUatY7zmiSfLuPykySFz3g6CBAgQKALBBr1l0YXUAhJgAABAgQIECBAgAABAgQIECBAgAABAgQIECBAgAABAgQIECBAgAABAgQIECBAgAABAgQIECBAgAABAgQIECBAgAABAgQIECBAgAABAgQIECBAgAABAgQIECBAgAABAgQIECBAgAABAgQIECBAgAABAgQIECBAgEA3CrwjycNJNlvOnG8m+VGSbyZ5vMq8bk+ya+sxhQ2fr7zyyqy55ppVhtK9swLHHHNMpkyZ0jrM2UlO6mzcHh5fuiG0vQF7+ISYngCBFQrsmOTiJLuV6fUvSb5fpd9BSX7cekzhOn/UUUdVGUb3nhCYMWNG9txzz/zjH/9YNv0RRxyRSy65pCfSMSeBuhL43ve+l8K/h9ZH4W+Iz3/+83WVp2T6jkBTU7s/M/zd0XdOv5USIECAAAECBAgQIECAAAECBFYmsG6xLmKXJIVWqJFYfWWDVvD9N5Lcl2RWyevznYhpaO8UGJPkr0me7Z3LsyoCBHpQoFHqsb6V5LgyTj9P8uke9FvZ1Fcl+Vxpp8MOOywXXXRRBg4cuLLxvt8JgZdeeikHH3xwfvvb37aLsuuuu+bmm2/O4MGDOzGDoQQaV+DVV19tqTsr1GeUHl/84hdz+eWXN+7iZN5rBUrrOZqbS29jeu3SLawocOqpp+bMM89s47HXXnvluuuuc19VZz8lc+fOzdixY/OnP/2pNLNDln6W6T+7MV0Xim7ENhWBLhZo5DrOwi+vr5fxuSvJAR34/GYXU1cVfnKSc6oa8b+dFyR5qfg518If7r9M8rckHb12Fz4PW/g909nj5SRzk9y29D2gG5L8d5L5KwhaeK/oliSDWvV5q3huC2uqxdEvyXeSHF4S7N+THLn056vweeBaH5sk+Z8k72oV+PUkH05S+AxxZ4/RSWaUuI1Nct0KAvfUOe7sWo3vAYFG/qXRA1ymJECAAAECBAgQIECAAAECBAgQIECAAAECBAgQIECAAAECBAgQIECAAAECBAgQIECAAAECBAgQIECAAAECBAgQIECAAAECBAgQIECAAAECBAgQIECAAAECBAgQIECAAAECBAgQIECAAAECBAgQIECAAAECBAgQIECghgIHV7CJb2EjwsImfWckmVPB3J9P0mZXehvSV6DWhV2uuOKKHHrooa1nKGw8eVQXTtkdoUs3FbU3YHeom4MAgc4IrJtkytJNkg8sE6Tw/4+pMHj/4kbL7367/yc+8Ylcf/31FQ7XrR4ETjrppJx99tnLUllllVXy0EMPZfPNN6+H9ORAoEcF9tlnn/zmN79ZlsOwYcPyyCOPZNCg1nuz92iKJu9DAk1N7f7M8HdHHzr/lkqAAAECBAgQIECAAAECBAgQ6IDANkl2SbJr8XW7DsQoHfJ8kvuSzCp5faMGsYVoTIHCz9mfkvxbkguSLGnMZciaAIE6FGikeqx/SXJxklVKHAu/LyckmV1nvlcn+WxpThdddFGOPvroOku1d6dzwQUX5IQTTsgbb7S9lRo9enRuvvnmrLXWWr0bwOoIrEDg/PPPz3HHHdeux0EHHZQf//jH7AjUlUBpPUdzc+ltTF2lK5kaC0ydOjUHHHBAm6g77LBDbr/99vTvXyixddSbwOzZs/OBD3wgL7zwQuvUCv9wt156n/z/uinf0gvFN7ppXtP0rEDhvKv569lz0BWzn94VQbsxZuGznD9MsmrJnK8Vn2nc2I251HKqyUnOqWHAR5OclOSXSf5RZdzC52APqXJMpd0vSXJyklfKDChcb04oPrtv/e2HknwkyVOVTrKCfmOTTFv6Od93tOrz1yR7Jplbg/jlQvxrksJnUUuP7yY5Mklnb8ZHL81/RpLWHxYorPO6Faynp85xFxEL25UCbgS6UldsAgQIECBAgAABAgQIECBAgAABAgQIECBAgAABAgQIECBAgAABAgQIECBAgAABAgQIECBAgAABAgQIECBAgAABAgQIECBAgAABAgQIECBAgAABAgQIECBAgAABAgQIECBAgAABAgQIECBAgAABAgQIECBAgAABAgRWJFDYfPDhJJtVwPRGksJmfWcmmbOC/jcn2evt7++999654YYbKgivS1cJfO9738sRRxzROnxhE8ijumq+bopbulmlvQG7Cd40BAh0WuCbxY2RSwP9NskBSQobSa/o+GqSb7fu8Je//CXbb799pxMToPsEFi5cmM033zzPPvvsskkPOeSQ/OhHhVstB4G+LTBr1qxst912bRC+/e1v56tfLVz+HAS6V6Cpqd2fGf7u6N5TYDYCBAgQIECAAAECBAgQIECAQKMLDEiya5JRSd7b6nVgDRb2YJJZSe5r9fpEDeIK0RgCtyT5pySPJflKkmsbI21ZEiBQ5wKNVo/18SQXJ9m8xHVJkglJfl0n3j9PMrF1LhtttFF++MMfZsyYMXWSYt9K484778zEiRMzZ07bMthtttkmM2bMyDrrrNO3QKyWQCuBG2+8MYceemieeuqpNi4TJkzI1KlTWRGoG4HSeo7m5tLbmLpJVSI1FnjhhRcyYsSIFGow3z7WW2+93HvvvRk2bFiNZxOulgKF3zEf+9jHSkP+Ksm+tZxnBbEa7e+dbmIxDQECPSSw89LnGT9OskWZ+Y8uPu/oodQ6PO3kJOd0ePTyB/4uycFJnqsiduFDGYdU0b/arn9Nsk+Sv5UZuGaS65J8sOR7/57kyCRvVjtZq/4bJrkpyVat/t9bSQq/YAv/vyuOwvtZ05LsXSb408V1Pt7JiUcnmZFkUKs4Y4uOywvdk+e4k8s1vLsFFP93t7j5CBAgQIAAAQIECBAgQIAAAQIECBAgQIAAAQIECBAgQIAAAQIECBAgQIAAAQIECBAgQIAAAQIECBAgQIAAAQIECBAgQIAAAQIECBAgQIAAAQIECBAgQIAAAQIECBAgQIAAAQIECBAgQIAAAQIECBAgQIAAAQIECBBoLfCZJD+tkuQHSb5ZZuPE9ZLMbR3r/vvvz8iRI6sMr3stBT7zmc/kZz/7WeuQxya5qJZz9EAsG0L3ALopCRComcChSaaUbJhbCP5YkgOS/HkFMz209Pf2e97+/sknn5yzzjqrZokJ1H0C11xzTT772c8um7B///6ZO3du1lhjje5LwkwE6lTgjDPOyGmnnbYsuy222CIPP/xwnWYrrd4s0NTUbgtye5L35hNubQQIECBAgAABAgQIECBAgACB7hPYPMl7i21U8bXw/zp7vJLkviSzkjyY5JEks4uvnY1tfH0J7J/kF61S+mOSw5MU3kt0ECBAoKMCjViPtXWx/uIjZRb91SQXdBSjRuN+kuTA1rFGjRqV6dOnZ8SIETWaQpiOCLz44ovZc889M2tW4bbpf48ddtght912WwYOHNiRsMYQ6BUCs2fPzrhx4/Lgg4U/Kf73OOSQQ/KjH/2oV6zRIhpfoLSeo7m59Dam8ddoBeUFvvSlL+Wyyy5b9s1VV101t956a3beeWdkDSDwve99L0cccURppv+cpDt+wTTi3zsNcFalSIBAJwTWSvLzJOWeaXw3yb92InZPDJ2c5JwumrjwOZtPFt/3qGSKwu+VQ1p1fCvJs0kKr5UeaycZvILOv1v6fkzhOf38Mn12SXJLyeeFCnPvm2R6pQmU9OuX5DvF9wFaf6vwYaJTk3TVDfFuSf6Q5J3FSQvztK6lPjLJJR1c09vDRieZUeI1Nsl1K4jb0+e4k0s2vDsFFP93p7a5CBAgQIAAAQIECBAgQIAAAQIECBAgQIAAAQIECBAgQIAAAQIECBAgQIAAAQIECBAgQIAAAQIECBAgQIAAAQIECBAgQIAAAQIECBAgQIAAAQIECBAgQIAAAQIECBAgQIAAAQIECBAgQIAAAQIECBAgQIAAAQIECBAoJ/BIks06QPODJIWNC+cUx75/6UaYt7WOY4PvDqjWcMiCBQuy3nrrZdGiRa2jbpvkrzWcpidC2RC6J9TNSYBALQX2SnLx0k2ktykT9MAkPy3z/wsbFv+i9f+fO3duy3Xe0ZgCm266aR5//PFlyX/729/OV7/61cZcjKwJ1FDghRdeyPrrr98m4jXXXJNPf/rTNZxFKAIrF2hqarcFuT3JV86mBwECBAgQIECAAAECBAgQIECAQMcEBiZ5b5JRJa9rdyxcu1GFupDZScq91mgKYbpZ4Kkk7yqZc0qS05LM7+ZcTEeAQO8QaNR6rAHF+otJZU7DZUm+1EOn5/TiNXnZ9DvssEOmT5+eDTfcsIdSMm1rgVdeeSV777137rjjjjYw48ePz7Rp02AR6NMCc+bMybhx43LPPfe0cTj99NNz2mmF200HgZ4VKK3n8HmFnj0f3TX7Aw88kG233Tatz/cpp5ySM844o7tSME8NBPbZZ5/85je/aR3p2SSbJ1lYg/ArCtGof+90MYvwBAjUgcAlSY4ok8fNSQ5I8nId5FhJCpOTnNOqY+G6/qEkf17J4FWSrJOkUDg+dulnVP/P/2fvTsCjqs7Hj3+DCBoUlypKFbGAuNSNUlFREbCKCyKVustSsa17W/1Z/FkUhVrRYlVcSm1dQFr5Y9UCilixLFYBK4hY68IiUndcKiBopeQ/h99kvLlMkkkyM5lJvvd58iSZe877vudWvuMfAAAgAElEQVRzJ7PcOTenkmtcw+cbRwNvZlDMWGBApN0soDewJoO+0SbhnFOvxA3hHM+Bafpem9wX3xXmGl8B/DK2I1zL2RP4oIZ1hOZh7NOAJpG+fweOAz6qRbxMu1wHXJlsHJ5Lfw1cCpTPp56XNKrLZxKdEy6zgdJIUeG+MKWKIuv7GGfqZ7sCEHDyfwEcBEtQQAEFFFBAAQUUUEABBRRQQAEFFFBAAQUUUEABBRRQQAEFFFBAAQUUUEABBRRQQAEFFFBAAQUUUEABBRRQQAEFFFBAAQUUUEABBRRQQAEFFFBAAQUUUEABBRRQQAEFFFBAAQUUUEABBRRQQAEFFFBAAQUUUEABBRRQQAEFFFBAAQUUUKCRC5wOPFBLgy+B+4BfAK2BueVxmjRpwltvvUXr1uFmt/oQGDRoEGPHhjUWU9vK5CKd9VFONnO6IHQ2NY2lgAL1JdAOGA2ckKaAdIsTT00uGLyx+Q9+8APuuuuu+qrdvFkQuOGGG7jiirDW9P9thxxyCHPmzMlCZEMoUPwC559/PmPGjEkNpFevXkybFtZRd8uWwMqVK9mwYQM77bRTtkI2uDglJZssQe6a5A3uKDsgBRRQQAEFFFBAAQUUUEABBRRQoOAFdgH2B/aLfc9m4UuAxUC679nMY6zsCgwFRqQJ+SHwc+D3wIbspswoWnw+R0adbKSAAgUpUGyfi/wv8Ms0krOAU4Awby5f25nAH6LJunTpwuTJk/1sLl9HIMM869at48QTT+Spp56q0GP48OFcddVVGUaxmQINU+CDDz6gT58+zJs3r8IAx40bR//+/RvmoB1V0QjE53OUlfk2pGgOXh0KPfPMM3ngga8ueWnTpg2LFy+mefPmdYhq13wLLFq0iAMOOCCe9jLg1zmuxetPcgxseAUUqJPAJcCtaSL8K3lOo+KL8jqlylnnIcDISPS1QDdgfg0zbgYMBMIk8s1jfZ8ETgbWVBMzXEg5INImnBvqnUG/ysKGOsI592GxBm8DRyTqfSNNx22AKcn90d3hOP80EasmL2BbJSz/Cnwz5tszcX1RLu8bYYL5TGCvZN73gFOB+4G2ydv+k2jTHajLRTCdgdlAaWR8fZJ+lR2TQjjGNbxr27y+BIrtJHd9OZlXAQUUUEABBRRQQAEFFFBAAQUUUEABBRRQQAEFFFBAAQUUUEABBRRQQAEFFFBAAQUUUEABBRRQQAEFFFBAAQUUUEABBRRQQAEFFFBAAQUUUEABBRRQQAEFFFBAAQUUUEABBRRQQAEFFFBAAQUUUEABBRRQQAEFFFBAAQUUUEABBRRQQAEFcivwT2DvOqT4EvgDMCga49prr+Xqq6+uQ1i71lbg3nvv5Zxzzol3Dwt83ljbmAXUzwWhC+hgWIoCCtRJoEly8eiL0kSZAJyRvD20Wwc0K283b948unTpUqfkdq5fgZUrV7LzzjuzYcOGjYU0adKETz/9lK222qp+CzO7AgUgsHDhQjp16pSqpFmzZqxbt27j34lbdgT69u3LmjVrmD59enYCNsAoJSWbLEHumuQN8Dg7JAUUUEABBRRQQAEFFFBAAQUUUKBIBfYH9gOi33fJwViWAIuBdN9zkM6QNRBoBbxfRfuFwMXA32oQMxtN4/M5shHTGAooUD8Cxfi5yOnAaGDHGNl7wCl5ekzcBwiPwZuX17DTTjvx7LPP0q5du/o5kmatUuCLL76ga9euLFiwINUufE748MMPEz5TdVOgMQssXryYww47jDDHqXwLfx+vvPIKe+65Z2Omcez1LBCfz1FW5tuQej4kOU//8ccfE15TrV+/PpXrwQcf5Hvf+17Oc5sg+wLDhw9n2LBh0cCvA7l+YvH6k+wfSiMqoEB2BY4F7gd2SBN2IDAuu+myHi1crzgyEnUt0A2YX8tMXYHHgG1j/c8HxlQTcywwINJmFtAbWFPLWkK3cJ4nXDcbzi9Ft3C9T7juJ912BBAmaaeuAQLChSPhWD+ZYS3h/NzNwI9j7YP3r4BcvhAOdU4Fys8RBsc+yeufotcP35H8LKK2tXQGZieudy2NjDHkmVKFUaEc4wwPo83qU6AYT3LXp5e5FVBAAQUUUEABBRRQQAEFFFBAAQUUUEABBRRQQAEFFFBAAQUUUEABBRRQQAEFFFBAAQUUUEABBRRQQAEFFFBAAQUUUEABBRRQQAEFFFBAAQUUUEABBRRQQAEFFFBAAQUUUEABBRRQQAEFFFBAAQUUUEABBRRQQAEFFFBAAQUUUEABBRRQIDcCp1WxAGJNMobFA1PrtH39619n/vz57LzzzjWJYds6CkycOJHTTguHtML2T+CbdQxdKN1dELpQjoR1KKBAtgQuA0alCbYAOBXYLbEg81/L97dr146lS5dmK7dx6lHg8MMP55lnnklVMHXqVI477rh6rMjUChSOQPv27Vm2bFmqoOnTp3PUUUcVToFFXMm4ceMYOHDgxhGMGjWKyy4LT0NucYGSkk2WIHdNcu8mCiiggAIKKKCAAgoooIACCiiggAKFLLA9sD/QMfK1R/LnJjkofAmwGIh+Dyd1lwNf5CCfITcVGJ84BmdVAzMBuBx4K0+A8fkceUprGgUUyIFAsX4ucghwK9AljcngxPyLe3JgFQ35CNA3esPjjz/Osccem+O0hq+LwDvvvMN+++3Hxx9/nArTsmVLli9fznbbbVeX0PZVoOgFnnjiiU0ew/r27csjj4SHOzcF6kcgPp+jrMy3IfVzJPKX9YYbbuCKK65IJezYsSOvvfZa/gowU1YFVq5cSatWreIxTwf+X1YTVQzm9Sc5xDW0AgpkTeAbwETg22kiXgcMzVqm7AcaAoyMhF2buP6lGzC/Dqn6JT2in2+8CnQH3q8i7lhgQGT/LKA3sKYOtYSuhwMzgKaROLcBl1QSN5xbG57muP0dCBeMfJRBPUcD0xJxogZPAcHm0wz617ZJGOP9QHh+Lt9+Cfwc6ANMitz+NnAE8EYtk3UGZgOlkf4hx5QiOMa1HLLd8ilQrCe582lkLgUUUEABBRRQQAEFFFBAAQUUUEABBRRQQAEFFFBAAQUUUEABBRRQQAEFFFBAAQUUUEABBRRQQAEFFFBAAQUUUEABBRRQQAEFFFBAAQUUUEABBRRQQAEFFFBAAQUUUEABBRRQQAEFFFBAAQUUUEABBRRQQAEFFFBAAQUUUEABBRRQQAEFFMiPwD8Ti/june1Ubdq0YfLkyRx44IHZDm28NAITJkzgjDPOSGfTFZjTQNBcELqBHEiHoYACFQROBkYDu8RcPgMmA6kH9+9///vcc8898jUAgcsvv5xRo0alRhJ+v/HGGxvAyByCAnUXGDx4cIXHuqFDhzJixIi6B27kEd5991322msvVq1atVGiadOmLFq0iL33zvpbwaKXLinZZAly1yQv+qPqABRQQAEFFFBAAQUUUEABBRRQQIFGK9AB6Jjmq02ORN4F3gCWJ7/Kfy7//t8c5W1sYQ8Fns1g0GuBkcCvgM8zaF+XJvH5HHWJZV8FFKhfgWL+XGQn4FbgtDSE4QP5ITmiPQsYH4196623cskll+QonWGzKTB79mx69uzJf//71cuUCy+8kNtvvz2baYylQFEK3HnnnYS/h+h23333MXDgwKIcj0UXv0B8PkdZmW9Div+oVj2Cb3/728yfPz/V6KabbuLSSy9t6MNu0OM7//zzGTNmTHSMTwDH5nDQXn+SQ1xDK6BA1gX+AJyZJuqfgFOBQnzxE861hHPQ5Vs4J90N+OoJvOZMTYHbgPNiXcN1NROqCDcWGBDZPwvoDaypeQkVerROPFfNBXaL3Dou8VlIVW+MvgY8DhwUy/0L4OpqjmW6vv9OXBvaC3iujmOprns74Blg52TDcJ87BpievN4p7GsbCXIxUNsTKJ2B2UBpJF4fYEqRHOPqLN1fzwLFfJK7nulMr4ACCiiggAIKKKCAAgoooIACCiiggAIKKKCAAgoooIACCiiggAIKKKCAAgoooIACCiiggAIKKKCAAgoooIACCiiggAIKKKCAAgoooIACCiiggAIKKKCAAgoooIACCiiggAIKKKCAAgoooIACCiiggAIKKKCAAgoooIACCiiggAIKKKCAAlkWOAWYmOWYqXBnnXXWxoWfv/Wtb+UqRaOPO3ToUK677rp0Dr8BLmhAQC4I3YAOpkNRQIEKAp2A0YmFeg+vyuW+++5j4MCq1i1WtVgEHn74Yfr165cq9/jjj+exxx4rlvKtU4GcCowfP57+/funcvTu3ZspU6paWzyn5TSY4D169GDmzJkVxnPAAQfw/PPP07Rp0wYzzmwMpKRkkyXIXZM8G7DGUEABBRRQQAEFFFBAAQUUUEABBRQoJIEtgY6VfG2fw0L/BbwBLE9+lf8cvr+Zw7wNMfQCIHzGmMkWbP8H+FMmjWvZxvkctYSzmwIK5ERgJDAkTeQ/A6cCX2Yxa3PgdWC38ph+/p9F3TyFuvLKK7n++utT2TbbbDNeffVVOnTokKcKTKNA4QqccMIJTJ06NVVg69atWbJkCaWlpYVbtJU1WIH4fI6ysvjbkAY79EY5sM8++4ytt96a8uO8+eab884777DDDjs0So+GMuiFCxfSqVOF0xn/AcJ5qg05GqPnK3IEa1gFFMiZwLBE5GvSRF+UPKfxWs4y1y5wOP8SzsOUb2uBbsD82oVL9fomECY9R5/4wxuTcAHG55XEHgsMiOybBfROnBtfU8daWgNzo+d+gHGJzzqqu7DniMT1QdOBZpH84XnvO8DTldQU5isPB4bG9ofz+zfVcRyZdL8IuC3S8J/AkcCHQKgt7Lswsn8e0Av4NJPgsTadgdlA9M1lH6CqiwYK7RjXYth2yZeAk//zJW0eBRRQQAEFFFBAAQUUUEABBRRQQAEFFFBAAQUUUEABBRRQQAEFFFBAAQUUUEABBRRQQAEFFFBAAQUUUEABBRRQQAEFFFBAAQUUUEABBRRQQAEFFFBAAQUUUEABBRRQQAEFFFBAAQUUUEABBRRQQAEFFFBAAQUUUEABBRRQQAEFFFBAAQUUyEQgLBC4dyYNa9umXbt2fPe73+Xoo4/miCOOcDH62kLG+k2cOJHTTjutqmhPAZcDL2QpZX2GcUHo+tQ3twIK5FpgW2A00L+yRHPmzOGQQw7JdR3Gz4PASy+9xP7775/KdNBBB/Hcc8/lIbMpFCh8gfBY17Vr11ShXbp0Yd68sF65W20F7rzzTi68MLr++1eRhg4dyogRI2obukH2KynZZAly1yRvkEfaQSmggAIKKKCAAgoooIACCiiggAIKVCLwNaBjJV9b5FAtzAdYDrwR+15+29s5zF2Mob8P3FPDwp8BzgVerWG/TJo7nyMTJdsooEA+BX6UnIPRLJY0PAaeAvwjS8VcBoyKxlq4cCEHHHBAlsIbJh8Ca9eupUOHDrz77rupdAMGDGDs2LH5SG8OBQpaYNGiRZs8pt10001ceumlBV23xTVMgfh8jrKy+NuQhjnuxjqqyZMnc9JJJ6WGf+SRRzJz5szGytGgxt2+fXuWLVsWHdN3gHDNSy42z1fkQtWYCiiQa4EzgPFAk1ii/yTPaUzOdQE1iD8EGBlpvxboBsyvQYx0TZsC9yfOZZ8e2fkecBhQ4Ukksj+8iR8Q+X0W0BtYU8da2gHh3PrOkTjjEp9lDKwmbph7PBwYGmv3dMLnRODTNP2PAKYD0fNZTwInZ2Ec1TFsBTwKHBlpeAdwMVD+fHosMBUon1cdbj8mWXN18eP7OwOzgdLIjj7AlCoCFdoxrumYbZ9HASf/5xHbVAoooIACCiiggAIKKKCAAgoooIACCiiggAIKKKCAAgoooIACCiiggAIKKKCAAgoooIACCiiggAIKKKCAAgoooIACCiiggAIKKKCAAgoooIACCiiggAIKKKCAAgoooIACCiiggAIKKKCAAgpkIFDV/w6u7b6QtrZ9G0K/xjD+xjDG6v6vdkO4r9Z2DI3h+DeGMXofr/pJsrZ/H8XSz/u4r1WK5b5a2zq9j3sfr+19p1j6eR9v+Pdxj3HDP8aN/fW493Hv44X4nLsj8M0Mzqdmrclhhx3Gfvvtx957783+++/PPvvsQ6tWrbIWvzEF+ve//80999zDLbfcwr/+9a/Khn4JcFuRu7ggdJEfQMtXQIEqBbYFRgP9K2u1dOlS2rUL6xm7FbvAW2+9RZs2bVLD2H333XnjjTeKfVjWr0BWBMJjXYcOHVKx2rZty/Lly7MSuzEGCZ777rsvn3/+edrhN2nShLlz53LQQQc1Rp60Yy4p2eQte3XnsbRTQAEFFFBAAQUUUEABBRRQQAEFFFCgsQjsBnSMfe0OhNtb5BjhSyCcLA4fqES/rwDeT36tyXENhRb+U6BlDYv6LzAG+DkQ+mdrcz5HtiSNo4AC2RQ4JjkPY89Y0PCY9T3g4SwkexVIxR86dCgjRozIQlhD5FtgwoQJnHHGGam0zZs354MPPqBly5o+1ea7cvMpkHuB4cOHM2zYsFSijh078tprr+U+sRkUiAnE53OUlcXfhkjWkAR++tOfbrw2ony74ooruP766xvSEBvtWAYPHrzx2pfI9gvgqhyBeL4iR7CGVUCBnAt0Bv4f0D5Npp8lzsf/KucVZJZgCDAy0nQt0A2Yn1n3KludBYyPtTgJmFxJr7HAgMi+WUBvoK6fG5ydOA73x3Jeljg3/+sMxvg14HEgPkn7f4CbYv23AaYAR0Ru/xDoDrycQa66Njk0kWsm0CwZKDyHhnNr0yOBdwCC6z6R2+4ALgZq+uI83MdnA6WRWH2SBpWNpRCPcV3d7Z8jASf/5wjWsAoooIACCiiggAIKKKCAAgoooIACCiiggAIKKKCAAgoooIACCiiggAIKKKCAAgoooIACCiiggAIKKKCAAgoooIACCiiggAIKKKCAAgoooIACCiiggAIKKKCAAgoooIACCihQrcCMZIuq/j9idf87sbZ9G0K/wNcQxlHbMTSG8TeGMTb2v3GPsY9j1f0NVPtkagMFFFBAAQUUUEABBRRQQAEFFFBAAQUUUECB3AnssMMOdOrUiaFDh9KtW1h/0q2mAr/+9a83Lrb94YdhzclNthuBsNhnsW4uCF2sR866FVCgOoFOwOjEYr2HV9Vw1apVbL311tXFcn8RCKxdu5YWLVqkKg0/r1lT17Wui2DglqhABgKrV6+mZcuWqZZbbrkl4W/GrXYChx56KHPnzk113myLLTf+/N/P16Vu69ixIy+++CJbbLFF7ZI0sF4lJZtML3K+UQM7xg5HAQUUUEABBRRQQAEFFFBAAQUUUCAnAl8Ddot8tY393jonWSsG/Qx4P8OvVXmoJ9cpbgB+VsskHydOFV8FjAE21DJGtJvzObKAaAgFFMiJQEfgVuDYNNGvBK6vQ9Z+wJ+i/T/44AN23HHHOoS0a30KtGvXjjfeeCNVwqhRo7jsssvqsyRzK1AQAitXrqRVq1YVapkwYQKnnXZaQdRnEY1HID6fo6ws/jak8Vg0hpEec8wxPPnkk6mhTpo0iT59+jSGoTf4MY4fP57+/ftHx/kocGKOBu75ihzBGlYBBfIisBUwETguTbbfAz/ISxVVJwnXKI6MNAkTvsMFofOzUNsBwNNA9AKanwO/rCT2WGBAZN8soDdQl4s0wucc4QXJHnUY4xGJ64SmJ+puFokRLvrsDrycvC3MU74cCOf8o1t4whyfBctMQoTrmS6ONHweOAb4JNb5OiCcUyvf3gbCGL86oZJJNugMzAZKI83Di70pVXQv1GOc2YhtlVcBJ//nldtkCiiggAIKKKCAAgoooIACCiiggAIKKKCAAgoooIACCiiggAIKKKCAAgoooIACCiiggAIKKKCAAgoooIACCiiggAIKKKCAAgoooIACCiiggAIKKKCAAgoooIACCiiggAIKKBARmJH856OiKKCAAgoooIACCiiggAIKKKCAAgoooIACCiiggAIKKKCAAgUlcNRRR3H22WfTr18/tt46ulZkQZVZFMWsXr2am266iV/96lesXRvW8qywhcVITyuKgWxapAtCF+mBs2wFFKhS4GQgLN67S6zVZ8Dm0YWHV61a5XNkA7kzhefnFi1apEaz5ZZbpnvObiCjdRgK1EwgvJZt2bKlfx81Y0vbeuTIkfzv//5vhX1dR9zJhg3/Ze6w6Jrx8JOf/ISbb745C1mLP0RJySZLkLsmefEfVkeggAIKKKCAAgoooIACCiiggAIKKFD/AuFzr91iX21jv2+ZxzLXAe9n+PXvPNZVk1RtgDeBupzDfBn4EfBMTRKnaet8jjoC2l0BBXIqEJ6DwryM89JkGQsMqmX2x4Fjy/v+4Ac/4K677qplKLsVgsANN9zAFVdckSrlkEMOYc6cOYVQmjUoUO8C559/PmPGjEnV0atXL6ZNm1bvdVlA4xKIz+coK4u/DWlcHg19tJ06dWLhwoWpYf7zn/9k7733bujDbhTjC6+vunbtGh3rc8DBORq85ytyBGtYBRTIq8AtwI/TZHwaODVxvuO9vFZTMdkQYGTkpnARYzdgfhZqap047zI3+RlCebhxwMBKYodzPAMi+2YBvYE1taxld+BB4Nux/hOA/sD6DOOG8/fDE+2HxtqH2GcBXybyfDPxP4JnAjtE2kT3Z5iq1s12SubfKxLh2sTP16SJeGiybbPIvjAp/fYaZu8MzAZKI/36AFOqiFOox7iGQ7d5PgTq8sFZPuozhwIKKKCAAgoooIACCiiggAIKKKCAAgoooIACCiiggAIKKKCAAgoooIACCiiggAIKKKCAAgoooIACCiiggAIKKKCAAgoooIACCiiggAIKKKCAAgoooIACCiiggAIKKKCAAgo0XIEZiX/g2b3hDs+RKaCAAgoooIACCiiggAIKKKCAAgoooIACCiiggAIKKKBAMQl06dKFM888kzPOOINWrVoVU+lFUevixYs55phjWL58ebzesGDjkUUxiIpFuiB0ER40S1ZAgSoFLgNGpWmxILk49FNA2/L9S5YsoX379pI2AIE333yT3XcPa1T/39amTRtWrFjRAEbmEBSou8DSpUvp0KFDKlDbtm3TvZ6te6IGHmHRokV07tyZ9eu/Wu++9SHdOe6BMI0UHj+jB+/ODWvX/99WUlLC008/zWGHHdbAZaofXrCIba5JXj2bLRRQQAEFFFBAAQUUUEABBRRQQAEFFMiGwI7AbpGv8DlZ9PedspGkFjG+AN6v5utDYCXwMfBlLXLUtssUoHdtO0f6/Qn4KfBWLWM5n6OWcHZTQIG8CvwMuCFNxjnJORo1eQxsAqwDmpXHmzdvHmE+pFvxCqxcuZKdd96ZDRs2bBxEkyZN+PTTT9lqq62Kd1BWrkCWBBYuXEinTp1S0Zo1a8a6des2/p24KZAvgfh8jrKy+NuQfFVinnwI7Lrrrrz99tupVO+99x477VRfpwXyMeLGkyM+PxAIF7t8I0cCnq/IEaxhFVAg7wIXAHekyRrOW58KhOsE62MbAoyMJF4LdAPmZ6GY8Gb80dj1j7OS58PXpIk/FhgQub2qtunK2xwIF7d+Czgb+F44NRBruBg4GnizhuMLcf8KfDPSL5x8+G6Y0g38ATglsm8ZcFTyObKGqWrVvA8wKcPjuA3wRKLugyPt5wG9Ep8xfFqD7J2T99vSSJ9QR/jMo7KtkI9xDYZu03wIOPk/H8rmUEABBRRQQAEFFFBAAQUUUEABBRRQQAEFFFBAAQUUUEABBRRQQAEFFFBAAQUUUEABBRRQQAEFFFBAAQUUUEABBRRQQAEFFFBAAQUUUEABBRRQQAEFFFBAAQUUUEABBRRQQIF0AjOA7tIooIACCiigQJUCVa06U0j7wiAKqZ5CqkWbqv/IC+lY5bsW7xveN6oSyPf9sVjy+Xfj341/N+kFqlupsFj+xnNRp48bPm5UJuDfjfcN7xs+p6QTqO1zkc83Pqb4OjU3jykjgMPzcf54u+2249xzz2Xw4MHsueee+UjZqHOExbd79erFokWL4g7XA1cWGY4LQhfZAbNcBRSoVCAsTHwrcFGaFhOAM5K3h4V5u5S3efbZZzn00ENlbQACzz//PAcddFBqJJ06dWLBggUNYGQOQYG6C8yZM4euXbumAnXp0oV588LDoVumAuvXr2e//fbj1VdfTXXZfKuW9HvqVUpbtd5429oP3uWho/biyzWrUm3atm3Lyy+/TIsWLTJN1SDblZRssgS5a5I3yCPtoBRQQAEFFFBAAQUUUEABBRRQQAEFilCgObBb5KstsDMQTnyGr/Kfm9bz2D5JfA74YfJrZeTn8tvC949jX1/WsuZjgcdr2Tfe7XPgV8AvgfBzTTbnc9REy7YKKFCfAqcAo5PPGdE6wmN32PdUhsX1AP5a3rZdu3YsXbo0w642K2SBww8/nGeeeSZV4tSpUznuuOMKuWRrUyBvAu3bt2fZsmWpfNOnT+eoo47KW34TKRCfz1FWVt3lipoVs0CzZs348suv3ipv2LCBNHN6inmIjbb21atX07Jly+j41ybOR+RqwprnKxrtPc2BK9AgBb4DTExch7JdmtH9EPhdPYx6CDAykjc8pncD5mehlq2AR4EjI7FmAb2BNWnijwUGZCFvZSHCef1wguD5WuY4GpgGhGuJyre/A79PnKcaA5TPVd4AnAo8VMs8Ne0WPk+5Hzg90vEJ4LvAukqCxY97eL49Pjm+TPN3BmYDpZEOfYApVQQo9GOc6dhtlwcBJ//nAdkUCiiggAIKKKCAAgoooIACCiiggAIKKKCAAgoooIACCiiggAIKKKCAAgoooIACCiiggAIKKKCAAgoooIACCiiggAIKKKCAAgoooIACCiiggAIKKKCAAgoooIACCiiggAIKKJBWYAbQPbInLHITtqr+u35t9+Uqbm3ryXe/xj7+6lZsyPfxKJZ8jf1+09jH799N1U/e+f479qWEApPaTJIAACAASURBVAoooIACCiiggAIKKKCAAgoooIACCijQmAT2Af4RWbgwJ2MPC0BfdNFF3HDDDWy55ZY5yWHQ9AJh0ebjjjuOZ555JtogLFDZJUuLfOaL3gWh8yVtHgUUyKVAO2A0cEKaJNcmbrsmcntYTDcsmLxxu//++zn77LNzWZux8yQwfvx4+vfvn8p29NFH85e//CVP2U2jQGELxP8+evfuzZQpVa0tXtjjqY/qrrzySq6//voKqY+8eTzt+55V4bYlj9zP7EsHVLjtBz/4AXfddVd9lF0wOcN719jmmuQFc3QsRAEFFFBAAQUUUEABBRRQQAEFFFBAgYwEdgRaAzsnv4ef0/3eIqNouW+0Hvgw+bUy8vPHQPnXR5Gfy2/7MjnXZ3Hio8T2WSzzX8DPgAk1iOl8jhpg2VQBBepd4NvJeRuHpqnkAuA3GVQY5ndcXd7u+9//Pvfcc08G3WxS6AKXX345o0aNSpUZfr/xxhsLvWzrUyAvAoMHD67wWDd06FBGjBiRl9wmUSAIxOdzlJVV9296dCtmgdLSUtatW5cawtq1a70GpZgPaKT2cG1Ly5Yto6MJB7o0R8PzfEWOYA2rgAL1JrAbMBE4OE0F4c3s5XmubAgwMpJzLdAtS9cqNk2eo+4Xib8M6Aq8n2acY4GKk6Kzh/F0MvbyOoQMc5FvBn4cixGeq6LzlH8HXAiE8//52PYG/pY4V7Z9JNnFwO1VJN8XCCbbRtrcAYR+mb5I7wzMjr0G6ANUddFAoR/jfBwvc2Qo4OT/DKFspoACCiiggAIKKKCAAgoooIACCiiggAIKKKCAAgoooIACCiiggAIKKKCAAgoooIACCiiggAIKKKCAAgoooIACCiiggAIKKKCAAgoooIACCiiggAIKKKCAAgoooIACCiiggAJZF5gBdI9E7ZH4fWbWsxhQAQUUUEABBRRQQAEFFFBAAQUUUEABBRRQQAEFFFBAAQWKSeAh4OQsFvw58AEQFrlMbU888QTHHHNMFtMYqiYCa9asYY899uC9996LdpsGHFeTOPXc1gWh6/kAmF4BBeoscFRiod7RiUWg90kT6UzggdjtI4Ch5bedc8453H333XUuwgD1L3D++eczZsyYVCGXXHIJt956a/0XZgUKFIDA4MGDueeee1KVDB06lBEjwsOhWyYC8+fPp0uXLmzYsCHVfLejT+I7d/05bffpP+zLiicnVdj31FNP0bNnz0zSNcg2JSWbLEHumuQN8kg7KAUUUEABBRRQQAEFFFBAAQUUUEABBdgaaB352rmSn79WgFafASuBj4GtgI45qPEZ4EfAyxnEdj5HBkg2UUCBghLYAQgf0oe5GvEt3P6Taqp9DDi+vM19993HwIEDC2qAFlM7gYcffph+/fqlOh9//PE89lg43G4KKDB+/Hj69++fgujduzdTpkwRRoG8CcTnc5SVxd+G5K0UE+VBoE2bNrz11lupTCtWrCDc5lb8AsuWLaN9+/bRgbwJ7J6jkXm+IkewhlVAgXoXGAsMSFNFeIF+KhCu7czHNgQYGUm0FugGzM9C8jB3d3zs3M0K4JDEeet308SvzKS2pXwJPAzcnDgH9ByQjRefrRI+fwW+WUlRi4GjgfDcmK/tIuC2SLLwmcPhwCtVFLAFEK5HTp0bA94GjgDeyLDwzsBsoDTSvg9Q1ZvMYjjGGQ7fZrkWcPJ/roWNr4ACCiiggAIKKKCAAgoooIACCiiggAIKKKCAAgoooIACCiiggAIKKKCAAgoooIACCiiggAIKKKCAAgoooIACCiiggAIKKKCAAgoooIACCiiggAIKKKCAAgoooIACCiiggAKVCcwAukd29kj8PlMuBRRQQAEFFFBAAQUUUEABBRRQQAEFFFBAAQUUUEABBRRotAL7AP8AsrHGWlis8i7g9sRij69HRSdOnMgpp5zSaJELZeBjx45l0KBB8XK2A/5dKDVWU4cLQhfJgbJMBRRIK3AucGtswdzQcFly0ed0iy4flVjMd3p5tHbt2rF06VJ5G4DA/vvvz0svvZQayUMPPcTJJ5/cAEbmEBSou0D79u1Ztiw8NP7fNn36dI46KjwculUn8Pnnn7PvvvtWeK7YYvsd6ffX12i+TXjZv+n2xaef8FDPPfn845WpnV//+td55ZVXaNmyZXUpG+T+kpJN3h5n4/1yg7RyUAoooIACCiiggAIKKKCAAgoooIACCjQSgWbAzkDryFf091aJuTI7JL8a4onV3wJDgQ+rON7O52gkfwwOU4EGKHAdcGWacT2enMuxppIx/x34dvm+OXPmcMghhzRAnsY3pDCXI8zpKN8OOuggnnvuucYH4YgVSCMQHuu6du2a2tOlSxfmzZunlQJ5E4jP5ygri78NyVspJsqDwIEHHsiLL76YyvTCCy8QbnMrfoG5c+dy6KGHRgfyPHBQjkbm+YocwRpWAQUKQuDnwC/SVPJa8pzGojxUOQQYGcmzFugGpLs2pqblbJU49/IocGSk4z+Tv6c7Vz02cW3OgEjbDcC7QPge35okz/WH79EtPG/cCfwKeAv4b02LzqD90cA0IJ471PldYHIGMbLVZBvgCeDgSMCHgNMTnwmsrybJWcD4WJuLk9cVZ1JfZ2B27PqqPsCUKjoXyzHOZPy2ybGAk/9zDGx4BRRQQAEFFFBAAQUUUEABBRRQQAEFFFBAAQUUUEABBRRQQAEFFFBAAQUUUEABBRRQQAEFFFBAAQUUUEABBRRQQAEFFFBAAQUUUEABBRRQQAEFFFBAAQUUUEABBRRQQAEFFKhUYAbQPbK3R+L3mXopoIACCiiggAIKKKCAAgoooIACCiiggAIKKKCAAgoooECjFfgT0K+Oo/8CuAu4PrlQY1g4clZ5zG984xssW7asjinsni2B+GLsyYU4wwKOxbC5IHQxHCVrVECBdALXAVem2fF4crHnNZWwhUWG1wHNyvcvWLCATp06qVzEAitWrKBt27YVRvDRRx+x/fbbF/GoLF2B7Ai88MILfOtb30oFa9asGevWraNJk/ia69nJ19CiXHTRRdxxxx0VhtVr7DR26daryqG+PfsJnhh4bIU2Z555Jn/4wx8aGlFG40nznsk1yTOSs5ECCiiggAIKKKCAAgoooIACCiiggAIKAJsDOwI7JL+iP5ffFv++RRHI/TtR4zXArZXU6nyOIjiIlqiAApUKnJt8fCuNtQiTHk8F5qfpuRxIffC/dOlS2rVrJ3EDEHjrrbdo06ZNaiS77747b7zxRgMYmUNQoO4C4bGuQ4cO/n3UndIItRSIz+coK4u/DallYLsVpEDPnj2ZMSP8u7z/2x544AFOP/30gqzVomomMHbsWAYNGhTtNBU4oWZRMm7t+YqMqWyogAJFKnAKMLGS2sM5jQdzPK4hwMhIjrVAuK403bmUmpayFfBo8rrH8r7hetXeQLrrb8YCAyJJqmobmm0GHAzcAhwUK25y4hrZHwHv1bToDNqHOck3Az+OtR0DXAyszyBGtpocmvxfxKnrlYAzgAkZJPgG8DSwS6TtPCBMWv80g/6dgXA9a/R8XB9gShV9i+UYZzB8m+RawMn/uRY2vgIKKKCAAgoooIACCiiggAIKKKCAAgoooIACCiiggAIKKKCAAgoooIACCiiggAIKKKCAAgoooIACCiiggAIKKKCAAgoooIACCiiggAIKKKCAAgoooIACCiiggAIKKKCAAgpUJhD+w3r3yM4eyX8CqpgCCiiggAIKKKCAAgoooIACCiiggAIKKKCAAgoooIACCjQ+gX2AfwC1XV/ti8Sigb8DfplYZPHdCN+xiQUZHy///eCDD2bu3LmNT7dAR9yqVStWrlwZre57wEMFWm68LBeELpIDZZkKKJAS2AG4FTgzjUm4/ScZWE1LLsq7semPfvQjxowJaw27FavA5ZdfzqhRo1Ll77PPPrz88svFOhzrViCrAueddx6//e1vUzF79erFtGnhYdCtOoGZM2fSo0eYEvrV1vG0wRw+8vfVdd24/+mfncPiB++t0PaRRx6hb9++GfVvSI1KSjZ5i1zb98wNicWxKKCAAgoooIACCiiggAIKKKCAAgoooEDuBDYDdqzkq1Xy9vC5Y/Qr9KmP7RXgYuCpWHLnc9TH0TCnAgpkU+AoYDQQ5lTGtzDn44HYjWuBLctvW7VqFVtvvXU26zFWPQmsXbuWFi1apLKHn9esWVNP1ZhWgcISWL16NS1btkwVVVpaymeffVZYRVpNgxaIz+coK4u/DWnQw290g7vwwgu58847U+O+6KKLuO222xqdQ0Mc8DnnnMO991aYpzYcGJajsXq+IkewhlVAgYIQGAqMSFPJa8CpwKI8VDkEGBnJE86XdAPmZyH3dsBfgG9HYoXz0icB6d6IjAUGRNrOAnoD1b2p3xy4HrgsVvOyZP9wTjzb24nA5FjQPsCUbCeqJl44FxbO95dvbyfO/R8BvJFBHU2B+4HTI23D8+7xQCaT/zsDs4HSSP/qDIrpGGdAaJNcCjj5P5e6xlZAAQUUUEABBRRQQAEFFFBAAQUUUEABBRRQQAEFFFBAAQUUUEABBRRQQAEFFFBAAQUUUEABBRRQQAEFFFBAAQUUUEABBRRQQAEFFFBAAQUUUEABBRRQQAEFFFBAAQUUUECBqgRmAN0jDXokfp8pmQIKKKCAAgoooIACCiiggAIKKKCAAgoooIACCiiggAIKNEqBicAptRz5HcnFFsNCg/EtLOz45/Ibt9xyS9auDetJuhWCQNu2bVmxYkW0lGL63NgFoQvhTmQNCiiQqUBY+Dgs0Htomg4XAL/JMNBpwIRo2w8++IAdd9wxw+42KySB9evXs/POO/PRRx+lyrr22mu5+uqrC6lMa1GgXgRWrlxJq1atKuSeMGECp50WHgbdqhJYtWoVe+21F++++26q2VZf342Tn/wnTUtbZIS3fu1nPHz0Pqx556v3Cttvvz2vvPLKJsclo4BF3KikZJMlyF2TvIiPp6UroIACCiiggAIKKKCAAgoooIACCijQQAXCecvwgeEuwDSg4gn23Ax6DfDH5OecC2MpnM+RG3OjKqBAfgXaJed5nJAm7bWJ266J3P4ZUFr+e/i8buutt85vtWbLiUCY69qixVefsTr/NSfMBi1SgdWrV9OyZctU9aWlpXz2WXg4dFMgPwLx+RxlZfG3Ifmpwyz5EZg4cWKFeWMHHnggL7zwQn6SmyWnAu3bt2fZsmXRHD2B8L8Rc7F5viIXqsZUQIFCELgfODtNIZOAU4H/5KnIIcDISK5wAWk3YH4W8ofzNM8AO0dijQMGVhJ7LDAgsm8W0BsI57Wr2zZPnG8P18r+INZwcaKGo4E3qwtQw/0nApNjffoAU2oYpy7Nd0r+H+K96hIkTd9w7VN/YH01cTsDs6Pn14DqDIrpGGeZ1XA1FXDyf03FbK+AAgoooIACCiiggAIKKKCAAgoooIACCiiggAIKKKCAAgoooIACCiiggAIKKKCAAgoooIACCiiggAIKKKCAAgoooIACCiiggAIKKKCAAgoooIACCiiggAIKKKCAAgoooIAC2RII/3S7eyRYj+Q/As1WfOMooIACCiiggAIKKKCAAgoooIACCiiggAIKKKCAAgoooEBxCOwDvFyLUu8EfplYYPHtKvqGBR+XRvcPHz6cq666qhbp7JJNgUmTJtG3b994yK2Az7KZJ4exXBA6h7iGVkCBrAqcAoyOLX4cEnySeP4N+56qYbbXgT3K+1x77bVcffXVNQxh80IQuPnmm7n00ktTpTRv3px33nmH7bffvhDKswYF6lUgvGcYNmxYqoY99tiD118PD39u1QkMHDiQcePGfdWspITeD/6NVp27Vte1wv4P5j/Lo6ccDmVfvew+7rjjmDp1ao3iFHvjkpJNliB3TfJiP6jWr4ACCiiggAIKKKCAAgoooIACCiigQMMV+DnwixwPbwlwM3A/sLqSXM7nyPFBMLwCCuRNoAlwK3BRmowTgDOSt78B7F7eZsmSJbRv3z5vRZoodwJvvvkmu++eOrS0adOGFStW5C6hkRUoIoGlS5fSoUOHVMXhb+WNN8LDoZsC+RGIz+coi8xvyU8FZsmnwEcffcQOO+yQShmOf3jMadu2bT7LMFeWBZ577jkOPvjgaNT/AFsCG7Kcqjyc5ytyBGtYBRSoN4HwhnUicFCaCm4EhuS5spBvZCTnWqAbMD8LdRwOhP+d2zQS6zLg15XEHgsMiOybBfQG1mRYy9eAx9PYhmt/+gGfZhgnk2YnApNjDfsAUzLpnKU2pwMPZClWNEy45vgIoLo3i52B2UBppHN1BsV0jHNAa8iaCDj5vyZatlVAAQUUUEABBRRQQAEFFFBAAQUUUEABBRRQQAEFFFBAAQUUUEABBRRQQAEFFFBAAQUUUEABBRRQQAEFFFBAAQUUUEABBRRQQAEFFFBAAQUUUEABBRRQQAEFFFBAAQUUUECBbAqEf6raPRKwR+L3mdlMYCwFFFBAAQUUUEABBRRQQAEFFFBAAQUUUEABBRRQQAEFFCgKgQnAaRlWGhb5vRu4DgiLAmayPQl8J9pw4sSJnHLKKZn0tU0OBJYvX863vvUtPvnkk2j0cFzPzUG6XIV0QehcyRpXAQWyKfAz4IY0AecApyYed9+qRbKwcPKoaL8XX3yR/fffvxah7FJfAh9++CHt2rVj9erVqRIGDRrEvffeW18lmVeBghFYtGgRBxxwQIV6Ro0axWWXhYc/t6oEJk2aRN++fSs02ffcS+ny85tqBTdv+E94+d5bK/QdN24c/fv3r1W8YuxUUrLJEuSuSV6MB9KaFVBAAQUUUEABBRRQQAEFFFBAAQUUaPgCrYElQGkOhhrmZ0wFRgN/ySC+8zkyQLKJAgoUlcAm8zSS1S9Izv34Y+Jxskv5iJ599lkOPfTQohqgxaYXeP755znooINSOzt16sSCBeGwuymgwJw5c+jatWsKokuXLsybN08YBfImEJ/PUVYWfxuSt1JMlCeBPffck9dffz2V7YorruD666/PU3bT5ELghz/8Ib/73e+ioacBx+UiVzKm5ytyiGtoBRTIu0AvYCLQMk3mwcA9ea8IhgAjI3nXAt2A+VmoJR47PKYfA0yvJPZYYEBk3yygN7CmBrUcnKj/r2nOuYdafgVk6wXoicDkWF19gCk1qLUuTZsC9wOn1yVIFX0vBm6vJnZnYHbMujqDYjrGOaI1bKYCTv7PVMp2CiiggAIKKKCAAgoooIACCiiggAIKKKCAAgoooIACCiiggAIKKKCAAgoooIACCiiggAIKKKCAAgoooIACCiiggAIKKKCAAgoooIACCiiggAIKKKCAAgoooIACCiiggAIKKJBtgRlA90jQHonfZ2Y7ifEUUEABBRRQQAEFFFBAAQUUUEABBRRQQAEFFFBAAQUUUKCgBToAYWXm6tZV+09yMcpfAG/XcETfii8eucUWWzB9+nQOO+ywGoayeV0F/vznPxMWb165cmU81H7AP+oaP4/9XRA6j9imUkCBGgtsDowGzkvTMyx8O6jGEb/qUAosAVqX33T88cfz2GOP1SGkXfMtcO6553L33Xen0jZv3pzFixfTpk2bfJdiPgUKTuCEE05g6tSpqbpat2698e+jRYsWBVdrIRX0ySef0L59e8L38m2b9nvx3cdfpMnmzWpV6n+/+JyHe+3L6jeXpvq3bNmSV155ha9//eu1illsnUpKNnmrXN1752IbovUqoIACCiiggAIKKKCAAgoooIACCiigQMMQGA+cleWhrALuBW4G3qxBbOdz1ADLpgooUDQCJyfngewSq/gz4GWgS/nt999/P2effXbRDMxCKxcYP348/fv3TzU4+uij+ctf/iKZAgoA8b+P3r17M2XKFG0UyJtAfD5HWVn8bUjeSjFRngSuvvpqRowYkcq2ww478M4777D55mG6rluxCYRrWVq1ahUv+3vAQzkci+crcohraAUUyKvAj4Fb0mQM13ueCjyb12q+SjYEGBnJvRboFr+mtBa1bQk8AvSK9A3nq8NFqZVd4xqu2RkQaT8L6A2sqUH+MF/4CuCXsT5hXD2BeTWIVVXTE4HJsQZ9gHy9wdoXeDpxn9o2UkM43/VxLcbXNHqdU7J/cArH7tMq4nVOmM4GwrVS5Vt1BsV0jGtBaZdsCjj5P5uaxlJAAQUUUEABBRRQQAEFFFBAAQUUUEABBRRQQAEFFFBAAQUUUEABBRRQQAEFFFBAAQUUUEABBRRQQAEFFFBAAQUUUEABBRRQQAEFFFBAAQUUUEABBRRQQAEFFFBAAQUUUECBmgjMALpHOvRI/D6zJgFsq4ACCiiggAIKKKCAAgoooIACCiiggAIKKKCAAgoooIACRS/wB+DMakZxF3AdsKIOo708sSjgjfH+gwYN4sYbb2THHXesQ2i7Vifw8ccf8+CDD3LXXXexYMGCdM2HAcOri1Ng+10QusAOiOUooEBKoCNwK3BsGpMrgeuzYDUQuC8a54477uCCCy7IQmhD5Frg8ccf54QTTqCs7KunsmHDhnHNNdfkOrXxFSh4gTvvvJMLL7ywQp1jx45lwIDomvAFP4x6KbBv375MmjQplbvJZk3p8+h8tt9r/zrV8+FL85nStwtlGzak4vTs2ZOnnnqqTnGLpXNJySZLkLsmebEcPOtUQAEFFFBAAQUUUEABBRRQQAEFFFCg8QgcnPhscm4Wh/s6cBtwL/BZLeI6n6MWaHZRQIGiEOgEjAYOr6rac845h7vvvrsoBmSRVQucf/75jBkzJtXokksu4dZbw5QgNwUUGDx4MPfcc08KYujQoYwYMUIYBfImEJ/PEZ2Ll7ciTJRXgffff59dd92V9evXp/KOHj2aiy++OK91mCw7AldddRW/+MUvosFeA/bKTvRKo3i+IsfAhldAgbwI3AmcnybTX4FTgY/yUkX6JEOAkZFda4FuwPw61nRo8n/kNovECdfSnAPEH9vLm4wFopPPZwG9gTU1rOVrwOPAQbF+TwIn1yJeuvQnApNjO/oAU2pYa22bX5T8PKC8fzA9HphWi4BbAo8AvSJ9M4nXGZiduPa4NNKvOoNiOsa1oLRLNgWc/J9NTWMpoIACCiiggAIKKKCAAgoooIACCiiggAIKKKCAAgoooIACCiiggAIKKKCAAgoooIACCiiggAIKKKCAAgoooIACCiiggAIKKKCAAgoooIACCiiggAIKKKCAAgoooIACCiigQE0EZiT+uWr3SIceyX+2WpMYtlVAAQUUUEABBRRQQAEFFFBAAQUUUEABBRRQQAEFFFBAgeIV6ACEhXubpBnCl8C9wHWJBRpXZGmI1wNXxGNts802XH311Vx66aV1TvP222+zyy671DlOsQcIDi+//DLPP/8806dPZ8aM8PFwpdtVQIXVnItk/C4IXSQHyjIVaGQCxwCjgT1j4w6PWd8DHs6iR1iot2803rRp0+jVK7p2bxazGSorAsuWLeOAAw5gzZqv1rJu06YNixcvpnnz5lnJYRAFilXgiSee4Nhjj61Qft++fXnkkfBw51aVwLhx4xg4cGCFJt/66bUceMnVWYFbcPMwFo4eXiHWb37zG84777ysxC/kICUlmyxB7prkhXzArE0BBRRQQAEFFFBAAQUUUEABBRRQQIHGKfACcGAdhx4+z5yW/KzzCSA+J6Mm4Z3PURMt2yqgQLEJbJt8rOxfWeHt2rVj6dKlxTYu600jsP/++/PSSy+l9jz00EOcfPLJWimgANC+fXvCPKjyLcxVPuqoo7RRIG8C8fkcZWV1eQuTt7JNVEeB/v37M378+FSUrbfemjfffJPtttuujpHtnk+BF198kQMP3OQ0xv8AN+W4Ds9X5BjY8AookFOBrwETgZ5psvwGuCCn2TMLPgQYGWm6FugGzM+se9pWTYExwODI3vB4fnzyfHZloccCAyI7ZwG9ga8u4si8qKOTueLX356frC3zSOlbnghMju3qA0ypa+AM+m8DhM8DDo60fR4I10V9kkH/dE1+lMZlAhDOpa2vJGbnxH17NlAa2V+dQTEd41pS2i1bAk7+z5akcRRQQAEFFFBAAQUUUEABBRRQQAEFFFBAAQUUUEABBRRQQAEFFFBAAQUUUEABBRRQQAEFFFBAAQUUUEABBRRQQAEFFFBAAQUUUEABBRRQQAEFFFBAAQUUUEABBRRQQAEFFFCgpgIzgO6RTj0Sv8+saRDbK6CAAgoooIACCiiggAIKKKCAAgoooIACCiiggAIKKKBA0QqE1ZjPSlP974DrgDdzMLIfAr9NFzcsBN2rVy/69OnDsccem/HC0AsWLGDq1Kk89thjzJ07lwceeIDTTz89B6UXRsg5c+Zw5ZVXEl84/ZNPPuHDDz/knXfeybTQj4FBeVqgMtOaatLOBaFromVbBRTIh0BYOHc00CyW7FXgFOAfWS5iT+AVILU26o477sgzzzzDHnvskeVUhsuGwJo1a/j2t7/Na6+9lgq32Wab8be//Y1DDjkkGymMoUDRCixevJjDDjuMlStXpsZQUlLCK6+8wp57hoc7t8oE3n33Xfbaay9WrVqVarLDfp058c/PUdKkSVbgNvx3PZN7d+bjVxel4rVo0YKXX36Ztm3bZiVHoQYJ98PY5prkhXqwrEsBBRRQQAEFFFBAAQUUUEABBRRQQIHGKRDmfdxbh6GvBu4DbgGW1SFOtKvzObIEaRgFFChIgW2Tc0P6V1XdCy+8wIEHHliQA7CozARWrFixyWehH330Edtvv31mAWylQAMWWLhwIZ06dUqNsFmzZqxbt44mWZqj0IDpHFoWBeLzOeLz6rOYylAFJLBs2bKN86S+/PLLVFU/+tGPGDNmTAFVaSnVCZxwwgkbr/+JbCuAjsAX1fWt437PV9QR0O4KKFBvAl2B/wfsmqaCHyfPU9RbcZHEQ4CRkd/XAt2A+XUo89IKXQAAIABJREFUrh8wEYhOiJ4F9AbWVBF3bOJ894DI/kz6VBauKXAbcF6sQTifflTi2szldRhf6HoiMDkWo0+ervc8HAj/kziMsXy7NvHDNXUY0zcSLk8Du0RivAccVsVnEJ2B2UBppE91BsV0jOvAaddsCDj5PxuKxlBAAQUUUEABBRRQQAEFFFBAAQUUUEABBRRQQAEFFFBAAQUUUEABBRRQQAEFFFBAAQUUUEABBRRQQAEFFFBAAQUUUEABBRRQQAEFFFBAAQUUUEABBRRQQAEFFFBAAQUUUECB2giEf/7ZPdKxR+L3mbUJZB8FFFBAAQUUUEABBRRQQAEFFFBAAQUUUEABBRRQQAEFFCg6gT2BV2NV3wX8Engzx6PZHbgZ6FtVnkMPPZRjjjmG9u3bs+uuuxIWDg8L1i9ZsoTly5ezePFi5s2bxwcffFAhzJZbbsmjjz5Kz549czyM/IefNGkSfftWyZZJUZ8BNwG/qmbxzUxi1WcbF4SuT31zK6BAXCAsnBwWUI5vfwZOBb7MEVl/YFw09sEHH8zkyZNp1apVjlIatjYCn332Gd/5zneYO3duhe633XYbF110UW1C2keBBiPw/vvvc9JJJ218bR/dxo0bR//+4WHOrSqBHj16MHPmV1M/N2u+BSc/8Q+2bts+q3CfLn2VR447gA1f/icV97DDDuPpp5/e+F6toW5pxtZwB9tQD6LjUkABBRRQQAEFFFBAAQUUUEABBRRQoOEKbAUsBnauxRCXArcC9wGra9G/qi7O58gyqOEUUKBgBDoBo4HD01QU5mLuVX77eeedx29+85uCKdxCai5w+eWXM2rUqFTHffbZh5dffrnmgeyhQAMUCI9xv/3tb1Mj69WrF9OmTWuAI3VIhSwQn89RVhZ/G1LI1VtbXQSGDh3KddddlwoR7gt/+ctfNs7PdCt8gdGjR/PjH/84XujZwB/yUL3nK/KAbAoFFMi6wPeBe9JEDed0TwGeyHrG2gcM19OE62rKt7VAN2B+LUN2SY5v20j/DcB3gcnVxBwLDIi0mQX0rsN1lB2A2UDrWN4xwMXA+lqOMXQ7Mc14+gBT6hAzk65hPvRtwIVZPGYhVLq44fbgdHslhXVO+pZG9ldnUEzHOJPjYZscCjj5P4e4hlZAAQUUUEABBRRQQAEFFFBAAQUUUEABBRRQQAEFFFBAAQUUUEABBRRQQAEFFFBAAQUUUEABBRRQQAEFFFBAAQUUUEABBRRQQAEFFFBAAQUUUEABBRRQQAEFFFBAAQUUUECBKgVmAN0jLXokfp+pmQIKKKCAAgoooIACCiiggAIKKKCAAgoooIACCiiggAIKNAqB+4GwcG9Y8DAswDccWJHnkR8FhIUXw6KMWd1KS0uZOnUqRx55ZFbj1mewe+65h8GDB9elhLDIaFio+ZE6LKBZl/zZ7uvK8dkWNZ4C9SdQzGt77gTcCpyWhu9GICyqnOttWCLBNdEkBx54IJMmTWK33XbLdW7jZyCwatUqevbsyfz5FdfSPvPMM/nDH8JTs5sCjVdgxYoVnHTSSSxcuLACwjXXXMOwYeHhza0qgdtvv52LLw7rs3+1HTLsVvYZdElO4P7x+1/z3HWXVYg9atQoLrus4m05SV5PQUtKNnmZUsyvW+pJ0bQKKKCAAgoooIACCiiggAIKKKCAAgookCOBkTX8PDLMs/gLMBp4HMjVvIt4XM+r5ugOYFgFFMirwMnJx89dYlk/A04FtgYmRPd98MEH7Ljjjnkt0mTZEVi/fj0777wzH330USrgtddey9VXX52dBEZRoIgFVq5cSatWrSqMYMKECZx2Wrrpc0U8UEsveIH4fI6ysly9vSl4ikZX4BdffMEee+zBv/71r9TYt9lmm43zM9u3b9/oPIppwNOmTeO4446Ll/xn4Lt5GofnK/IEbRoFFMiaQGXnf/+ePBexPGuZshMoXDsTai7f1gLdgIoXUVSfa3NgAPAbIPwc3X4HXAh8WU2YcK1siFG+zQJ61/F6yvOSNUVT/wf4DvB09cOqtMWJwOTY3j7AlDrEzKRruBYq/O/hvSKNw7Wn4Xl5XSYBqmhzOBD+13HTSJt5QC/g0zT9OgOzgdLIvuoMiukY15HT7nUV8EOqugraXwEFFFBAAQUUUEABBRRQQAEFFFBAAQUUUEABBRRQQAEFFFBAAQUUUEABBRRQQAEFFFBAAQUUUEABBRRQQAEFFFBAAQUUUEABBRRQQAEFFFBAAQUUUEABBRRQQAEFFFBAAQVqKxD+SWf3SOceyX8KWtt49lNAAQUUUEABBRRQQAEFFFBAAQUUUEABBRRQQAEFFFBAgeIQ6AC8DIxPLOz3C+CNei77p8BwYKts13HfffcxcODAbIfNa7zPP/+cn/zkJ/z2t7/NJO/S5PEMx3QZsBh4HXgpk85F1saV44vsgFmuAlUIFOvanocAtwJd0oxtMHBPHo96fDFd9t57byZNmsQee+yRxzJMFRf46KOP6NmzJ4sWLaqwa7/99uPvf/87zZs3F02BRiuwePFiTjrpJF555ZUKBgMGDGDs2PCw5laVwNKlS9l3330J7xfKt9aHdOe4B8LU0BxtZWU8esrhfDD/2VSCZs2asXDhwo3POw1xKynZ5GVKsb5uaYiHxzEpoIACCiiggAIKKKCAAgoooIACCijQmAV2A5YAm2eAsAYYB9ySnEeSQZc6NYnP5/C8ap047ayAAgUgcFlibuOoNHUsAE4Fwpy9sL0GdCxvd+2113L11VcXQPmWUFOBm2++mUsvvTTVLczteOedd9h+++1rGsr2CjQ4geHDhzNs2LDUuDp27Mhrr4WHPzcF8isQn89RVua08vwegfrNNnfuXA4//HD++9//pgrZa6+9mD9/PqWlpfVbnNnTCixbtoyuXbvy/vvvR/d/CRyYeE39zzyxeb4iT9CmUUCBOguEc74Tgb5pIt2fuF5wQJ0z5CbAEGBkJPRaoBswv5p0YbzhDXeYiBzGHC4E3TZNn6cS10f2Az7NoPz49TWzgN5AOFde220bYApwRCzA04kxnphhXelyh76TYzv6JHPVttZM+p0OPBBreB6Q0QWs1SQIVk8AB0fahefh44Fpafp2BmYD0Rdy1RkU0zHO5HjYJocCfkiVQ1xDK6CAAgoooIACCiiggAIKKKCAAgoooIACCiiggAIKKKCAAgoooIACCiiggAIKKKCAAgoooIACCiiggAIKKKCAAgoooIACCiiggAIKKKCAAgoooIACCiiggAIKKKCAAgoooECVAjOA7pEWPRK/z9RMAQUUUEABBRRQQAEFFFBAAQUUUEABBRRQQAEFFFBAAQUavMCxQFj9/Y0CG+mRyUUZw8KMXYGtalDfk8ArwCXxPhdeeCG33357DUIVTtN58+Zx9tlns2TJknRFXZBcbDEspLkq+VU4xee+EleOz72xGRTIl0Axru0ZFt8dDewYQ3oPOAX4W77wInkeBL4Xzbvrrrvy+9//nl69etVDOaZ86aWX6N27NytWrKiAsc8++zBjxgxatWolkgKNVuCJJ57g3HPP5a233qpg8L3vfY8HHwwPZ25VCWzYsIEuXbowf/78VLPNt2pJv6depbRV65zirXlnBQ8fvQ/r136WynPAAQewYMECmjRpktPc9RG8pGSTlynF+LqlPujMqYACCiiggAIKKKCAAgoooIACCiiggAK5FfgzcFI1KZYmPs+8A/g9sDq35VSIHp/P4XnVPOKbSgEFsioQPvy6FbgoTdQJiTmYZ8RuvxS4KXrbiy++yP7775/VogyWW4EPP/yQdu3asXr1V0+dgwYN4t57781tYqMrUAQCixYtIswPiG433XQTl14aHv7cFMivQHw+R1mZ08rzewTqP9stt9zCT3/60wqFdO/enSlTprDVVjW5DKX+x9LQK3j//ffp06cPzz33XHyoZwF/zOP4PV+RR2xTKaBArQX2BcI5h2+miTAUuK7WkXPfcQgwMkdpnge+C1SceF55srHAgMjuWUBvYE0d6zsamAbEJ0yfD4ypZewTgcmxvn2AKbWMl0m3psn7Wb9I47eT1/Vm63rjcD7ttlgx4b7dH1gfu71z8hrZ0sjt1RkU0zHO5JjYJocCfkiVQ1xDK6CAAgoooIACCiiggAIKKKCAAgoooIACCiiggAIKKKCAAgoooIACCiiggAIKKKCAAgoooIACCiiggAIKKKCAAgoooIACCiiggAIKKKCAAgoooIACCiiggAIKKKCAAgoooECVAjOA7pEWPRK/z9RMAQUUUEABBRRQQAEFFFBAAQUUUEABBRRQQAEFFFBAAQUUKBCBTkAHoA3QGtgd2Dq5eOQKICx0uByYA6xN1nw2cH+8/o4dOzJ8+HBOO+20Ahla1WUsWLCAa665ZuOC2JVsYRHNPxfFYHJXpCvH587WyArkW6DY1vb8X+CXaZDCIsWnACvzDRjJF54Dw3NhhW3UqFFcdtll9VhW40v9u9/9jksuuYTPP/+8wuA7d+7M9OnT2XbbbRsfiiNWIClw00038T//8z+beJx99tncf/8mL+V1SyNw/fXXc+WVV1bYc8So+9ij38C8eL3+/+7mb1ecWyFXeL911VVX5SV/PpOUlGzyMqXYXrfkk8tcCiiggAIKKKCAAgoooIACCiiggAIKKJAfgW5A+Gyysm06MBp4FKiPuRXxnJ5Xzc/9wiwKKJBdgXbJx9IT0oS9NnHbNWluL03M2ViSnOu4cffxxx/PY489lt3KjJZTgXPPPZe77747laN58+YsXryYNm3CNFY3BRq3wAknnMDUqVNTCK1bt2bJkiWUloaHPzcF8isQn89RVlYfb33yO2azbSrQr18/Hn744Qo7DjrooI1zNFu2bClZAQi89dZb9OnThxdeeCFeTWWvqXNZtecrcqlrbAUUyIZAP2AckO4FdrhO5U/ZSJLDGEOAkTmI/yBwHvBxDWKPBQZE2ofz6b2BNTWIka5pU+C2ZD3R/e8C4bx9OC9U0+1EYHKsUx+g0otKa5ogTft9gaeB6EUtE4D+wPosxA8hwrm1Z4CdI/H+DRwB/COWozMwO3bfr86gmI5xlkgNU1sBP6SqrZz9FFBAAQUUUEABBRRQQAEFFFBAAQUUUEABBRRQQAEFFFBAAQUUUEABBRRQQAEFFFBAAQUUUEABBRRQQAEFFFBAAQUUUEABBRRQQAEFFFBAAQUUUEABBRRQQAEFFFBAAQUUUKCuAjOA7pEgPRK/z6xrUPsroIACCiiggAIKKKCAAgoooIACCiiggAIKKKCAAgoooIAC9SxwDPDHxAKPX4vXceCBB/Kzn/2MM844o55LTJ9+/PjxjBs3jieffLKy+l4FQvELC3IAFqWAAgpkJlCsC7pvAYwGfpBmmHcBP8ps+Dlv9XtgcDzLoEGDGD16NFtvvXXOC2jMCdatW8e5557LH/8YXopU3I444ggef/xxWrRo0ZiJHHsjFli9ejWXXHIJ99133yYKgwcP5ve/Dw9fbtUJLFq0iM6dO7N+/Vfrve/SrRe9xk6rrmtW9z8x8Fjenv1EKmbTpk15/vnnOeCAA7Kap76DlZRssgS5a5LX90ExvwIKKKCAAgoooIACCiiggAIKKKCAAo1bYDNgEbBPjOEz4H7glsS8ktfqmahYPw+uZzbTK6BAAQkclZwfEn+sDSWeCTxQRa0DgQofiN5xxx1ccMEFBTQ8S6lMIMzpOOGEEygr++qpbNiwYVxzzTWiKdDoBe68804uvPDCCg5jx45lwIABjd5GgPoRiM/niD52109FZq0PgbVr126cR/Xqq+ESi6+2cM3IX//6V7bbbrv6KMucSYHly5fTp08fXnrppbhJmGB7Vj1Aeb6iHtBNqYACGQv8HPhFmtbhSe4U4B8ZR6q/hkOAkVlMPxf4CfAcEH8Mry7NWCD6ZmUW0BtYU13HDPZ3AGYDrWNtxwAXA19N8M4gGHAiMDnWtA8wJbPutWoVP1bB93ggm5PRmyY/szg9VmEwuj12W+ekaWnk9uoMiukY1+og2Sl7Ak7+z56lkRRQQAEFFFBAAQUUUEABBRRQQAEFFFBAAQUUUEABBRRQQAEFFFDg/7N3J/B1lXX++D9pSxd2FMq+TaXQWhbBVmRtGRAddSilRWXYpFIU0T+4taCIgsqioi2iUpbRIjBatjpu/FjaAVFkE8oqBaaCghS17LQQmn9upoTk5pYm6b3Jvbnv83qd183Jfc73+X7fT3qSnPOkDwECBAgQIECAAAECBAgQIECAAAECBAgQIECAAAECBAgQIECAAAECBAgQIECAAAECBAgQIECAQNcE5iYZ2+aUcc3H87oWQmsCBAgQIECAAAECBAgQIECAAAECBAgQIECAAAECBAhUpcCGSX6aZO9S2a2zzjo58sgj85GPfCTvete7eq2AF154IXPnzs2vfvWr/OQnP0nh+E227yT5TK8lq2MCBAiUT6AWF3QfkWR6kv1KMHw2ydnl4ylLpFOTnFwcabPNNstZZ53V8v3PVn6BG264IZMnT87ChQs7BJ8yZUrOOeecDBw4sPwdi0igBgQuvfTSTJ06NX/5y186ZHvyySfn1FMLly3bygQaGxuz/fbb58EHH2xtOmid9XLQDX/K4LdssLLTy/r+kn8+nSv22TZLn13cGnfEiBG56667+tS1rqGhwxLk1iQv61eSYAQIECBAgAABAgQIECBAgAABAgQIdFHguCTntDnnf5Ocm+T85jklz3UxVqWa1+Lz4EpZiEuAQO0JfGz5/JDVi1J/NMnBSe7oRElXJRnftt1vfvOb7L///p04VZPeEnj00Uez4447tpvDufnmm2fBggUZNGhQb6WlXwJVIXDNNdfkve99b7tcxo8fn6uuKlzubAR6R6B4PkdTU/GvIb2Tl157XuCJJ57I2LFjW75nt9223nrrzJkzp2Wula3nBa677rocddRRefzxx4s7n7385+qeTypxv6I31PVJgEBnBGYlOaxEw6uXXzNf7UyQKmgzNckZ3cyjMBl5UZL/SfKLJDcmebabsQqn/TjJ4W3OL8T9QJI3/cPNLvT38SQ/KGq/LEnhF6druxCn0PSDSX5edM6/J/nvLsbpbPN1klyTpO0f1BYmphf+X+KnOhukk+0KHr9K0nbu9R+SFG6StR3fXZaPedv7cSszqKUx7iSXZpUSMPm/UrLiEiBAgAABAgQIECBAgAABAgQIECBAgAABAgQIECBAgAABAgQIECBAgAABAgQIECBAgAABAgQIECBAgAABAgQIECBAgAABAgQIECBAgAABAgQIECBAgAABAisTmLv8P/58vd245uN5KzvJ+wQIECBAgAABAgQIECBAgAABAgQIECBAgAABAgQIEKghgY82L1r41SSbryjn9ddfP/vuu2/e+973Zqeddso222yT1Vdvu35h+ap99NFHc++99+b222/P9ddfn9/97nedCV5YeHFakns601gbAgQI1IBArS3o/r4kM5K8rch2aZKJyxc8rkb2g5u//12YZM3i5D7ykY/kzDPPzOabr/DbYzXWU7U5PfHEEzn++OMze/bsDjkOGTIkF1xwQQ455JCqzV9iBCop8Pjjj2fq1Km57LLLOnSz5ppr5sILL8zBBxcuV7bOCJx44ok544wz2jXdd+bV2WK/AzpzetnbPHbtnFw3ZXy7uIXxLs6x7B33YMCGhg5LkFuTvAf9dUWAAAECBAgQIECAAAECBAgQIECAQDuB9ZI8kqTwesPyZ5j/nWRZlTnV2vPgKuOTDgECvSjw9SQnlej/10kKDzVf6GRu2yZ5oHneYutzpQ022CA333xzy9xEW/UJvPDCC3nnO9+ZP/3pT63J9e/fP7/97W+z6667Vl/CMiLQgwILFizI7rvvnqeffrq118Jz9AceeCDbblu43NkI9I5A8XyOpqbiX0N6Jy+99o7AP/7xj+yzzz6ZP39+uwQGDRqUiy66yPzNHh6W6dOnt8ypLbEVJhH25mRa9yt6+GtBdwQIrFRgyySFa+O7S7Q8c/nfEq40iAYECBAg8OYCJv/7CiFAgAABAgQIECBAgAABAgQIECBAgAABAgQIECBAgAABAgQIECBAgAABAgQIECBAgAABAgQIECBAgAABAgQIECBAgAABAgQIECBAgAABAgQIECBAgAABAgR6S2BukrFtOh/XfDyvt5LRLwECBAgQIECAAAECBAgQIECAAAECBAgQIECAAAECBCokMDjJp5J8Icn6nelj3XXXzTbbbJONN944m2++ebbYYouW14022ijFC5gvW7YsixcvzvPPP9+6P/fcc3n22WdTeC3s//znP3PXXXflpZde6kz3r7e5McnJSQqvNgIECPQlgVpa0P3YJDOS9C8agPlJJiZZUOUDMzLJBaUWqR48eHCmTZuWqVOnpvCxresCTz75ZM4666zMnDmz5Pf4ws8Sc+bMyYgRI7oe3BkEalxgyZIlOeOMM3LmmWem8HHxtuuuu+bCCy/MyJGFy5StMwJ33HFHxowZk8LvH69v2xx0RPb81o86c3rF2vzP8f+RR+Zc2hq/X79+ueWWWzJ69OiK9dmTgYt//0tiTfKeHAB9ESBAgAABAgQIECBAgAABAgQIECDQVuCbSdZu3s9O8qcqpqml58FVzCg1AgR6UKAwp3B6kkNK9Fn4/PHdyOWwJLPanveud70rP//5zzN06NBuhHNKpQRefPHF7Lvvvi3PONtu55xzTo477rhKdSsugZoQeOqpp3LAAQfkD3/4Q7t8Z82alcMOK1zmbAR6T6B4PkdTU/GvIb2Xm557R6DwNxv7779/h+/phWwmT56cc889N4MGDeqd5Oqk15dffjnHH398y5zaElvhZ+MjepnC/YpeHgDdEyDQTuA9SX6cZKMSLh9N0ruTgw0WAQIE+pCAyf99aDCVQoAAAQIECBAgQIAAAQIECBAgQIAAAQIECBAgQIAAAQIECBAgQIAAAQIECBAgQIAAAQIECBAgQIAAAQIECBAgQIAAAQIECBAgQIAAAQIECBAgQIAAAQIEakxgbpKxbXIe13w8r8ZqkC4BAgQIECBAgAABAgQIECBAgAABAgQIECBAgAABAgQ6KzAwyaQkn0zy7s6e1MPtnk1ycZLvJflTD/etOwIECPSUQK0s6P7NJJ8rgfKzJB/qKawy9fOVJKeUijV06NBMnTo1n/nMZ8rUVd8P89hjj+Ub3/hGfvSjH2Xp0qUdCu7fv39OOOGEnHrqqRkyZEjfB1EhgSKBs88+O2eeeWYWLVpU0uaUU07JV75SuCzZOiuwZMmSjBo1Ko888kjrKasP3TgHXf9gVltz7c6GqUi7V194Llf863Z5adGTrfGHDRuWe++9N4MHD65Inz0ZtKGhwxLk1iTvyQHQFwECBAgQIECAAAECBAgQIECAAAECbQXWSvJ8DZDUyvPgGqCUIgECPSDwziQzVjCf8NgkP1iFHArzNNo9GN1pp50yZ86cbLHFFqsQ1qnlEnjuueeyzz775I477mgX8pBDDskll1xSrm7EIVCTAoX5UQcccEDuuuuudvkX5nsU5n3YCPS2QPF8jqam4l9DejtD/feGQGE+5yc/+clceOGFHbovzGeaOXNmy/d+W/kFZs+enS984QtZuHBhqeBfT/Kl8vfa5YjFF4qvdjmCEwgQqBaBWp+E/Knl9yKKPf+6/O8ef18t0PIgQIBAXxAw+b8vjKIaCBAgQIAAAQIECBAgQIAAAQIECBAgQIAAAQIECBAgQIAAAQIECBAgQIAAAQIECBAgQIAAAQIECBAgQIAAAQIECBAgQIAAAQIECBAgQIAAAQIECBAgQIBAbQrMTTK2Terjmo/n1WYpsiZAgAABAgQIECBAgAABAgQIECBAgAABAgQIECBAgECXBLZP8oEkeyXZI8maXTq7vI3nL39WW3he+5skL5c3vGgECBCoOoHiBd2rbW3PTZYv8HxQCbnTkny56kQ7l9AuSc5Ksk+p5sOGDcsxxxyTKVOmZJ111ulcxDpr9fDDD+drX/taLrnkkjQ2NpasfqeddsqsWbOy/faFHzVsBOpH4Nlnn83MmTNz3nnn5ZFHHilZ+D777JOzzjoru+xSuBzZuiJw3HHH5dxzz213yvsum5uNd207BbQrEcvb9slb5uXXHylMQX1jK+R8zjnnlLejXojW0NDhx5Rq+7mlF1R0SYAAAQIECBAgQIAAAQIECBAgQIAAgTcVqPbnwYaPAAECrwtMWj4/ZKMiksVJCu9dXwaqHyc5vG2cESNGZM6cOdlmm23KEF6I7gr84x//SOEZ9vz5hembb2yF+R633XZbBg0a1N3QziNQ8wILFizIAQcckAceeKBdLYcffnh+/OPCZc1GoPcFiudzNDUV/xrS+znKoPcELr300hx11FFZunRphyQ+9KEP5bvf/W422qj4R8Dey7eWe/7b3/6WL3zhC7n44otLlVEYgKOSXFolNbpQVMlASINAGQRqeR7n95J8soRB4R7EwUn+WQYfIQgQIECgjUAtf9MwkAQIECBAgAABAgQIECBAgAABAgQIECBAgAABAgQIECBAgAABAgQIECBAgAABAgQIECBAgAABAgQIECBAgAABAgQIECBAgAABAgQIECBAgAABAgQIECBAgEBtC8xNMrZNCeOaj+fVdkmyJ0CAAAECBAgQIECAAAECBAgQIECAAAECBAgQIECAQLcE3p2ksO+2/HWTbkV585NeTPJAkvuW7/OT/D7JcxXoS0gCBAhUs0Dxgu7VtLbn7kmmJ9mlBOChSS6pZthO5nZ8kmlJNizVftCgQZkyZUrLPmrUqE6G7NvN7r///nzta1/LZZddtsJC119//Xzxi1/M8ccXeG0E6kfg3nvvzcyZM1v2pUuXlix8ww03zLRp0/z76OaXxc0335w99tij3dlvP+r4vOvk73QzYmVO+93Jx+bBn/ygXfBC7rvtVvgRoAsCAAAgAElEQVQVq3a3hoYOP6ZU088ttQsrcwIECBAgQIAAAQIECBAgQIAAAQIE+rJANT8P7svuaiNAoGsCX0hyZolTCvP5Dk7yl66Fe9PWs5NMbNtis802ywUXXJD999+/jN0I1VmBe+65Jx/4wAfy2GOPtTtl5MiRmTt3boYOHdrZUNoR6HMC11xzTSZPnpy//vWv7WqbOHFiZs8uXM5sBKpDoHg+R1NT8a8h1ZGnLHpPoPD9/oADDsj//u//dkhi9dVXzzHHHJOpU6emMLfN1nWBxsbGnHnmmS37888/XyrAH5N8NMndXY9esTNcKCpGKzCBHheoxXmc6yUp/DFCqRsB5yY5rscVdUiAAIE6EajFbxp1MjTKJECAAAECBAgQIECAAAECBAgQIECAAAECBAgQIECAAAECBAgQIECAAAECBAgQIECAAAECBAgQIECAAAECBAgQIECAAAECBAgQIECAAAECBAgQIECAAAECfV5gbpKxbaoc13w8r89XrUACBAgQIECAAAECBAgQIECAAAECBAgQIECAAAECBAisXGDLJCOTbJ5kkySbLt9XL3FqY5IX2uyFFZWfTfJkkr8k+VuSvzYvDvr3lXerBQECBOpCoHhB92pZ2/M/ksxo3t9SNAqPJZmY5LY+NDqDkkxNMi3JkBXV9d73vjeTJk1q2ddaa60+VP7KS1m4cGF++tOf5oorrshtt6146DfddNN8/vOfzzHHHJPBgwevPLAWBPqAwPPPP5/Zs2e37L/5zW9WWNGQIUMyderUTJs2LYMGFS47tq4KNDU1Zaeddsr8+fNbT11ry2GZcM296T+ouq45ry1dkiv3H5Xn//xIa66F3O+88840NFTLt/qujkBK5V67xXS9fGcQIECAAAECBAgQIECAAAECBAgQIECgOwLV+jy4O7U4hwCBview2vK5IR8vUdqPkxxZoZIvTnJocexvfetb+exnP1uhLoUtJXD++efn05/+dJYsWdLu7V122SXXXXdd1l13XXAE6lbg29/+dj73uc91qP/QQw/NxRcXLmM2AtUjUDwXpTDHxkagWODFF1/Ml770pcyYMSPLli3rAFSY03bUUUflpJNOymabbQawkwIFzzPPPDNPPPHEis74epIvdTJcTzZzoehJbX0RqKxArc3j3DVJ4Z7D8BIsn05yTmW5RCdAgEB9C9TaN436Hi3VEyBAgAABAgQIECBAgAABAgQIECBAgAABAgQIECBAgAABAgQIECBAgAABAgQIECBAgAABAgQIECBAgAABAgQIECBAgAABAgQIECBAgAABAgQIECBAgACBviUwN8nYNiWNaz6e17dKVA0BAgQIECBAgAABAgQIECBAgAABAgQIECBAgAABAgQIECBAgECVCRQv6F4Na3sWFr4/rYTTtUkmJnmuygzLlc4GSaYmOSFJvxUF7devXyZNmtSyH3DAARkwYEC5+q+qOAsWLMjPfvazXH755bnrrrveNLett946U6dOzVFHHZXVVlutquqQDIFKCDQ2NmbOnDmZPXt2y75s2bIVdlO4Zpxwwgkt/0Y22KBwmbF1V+CHP/xhPvGJT7Q7/d/n3Jr1dxjd3ZAVPW/RH2/JLya8u10f5513XqZMmVLRfisZvKGhw48p1fBzSyVLFpsAAQIECBAgQIAAAQIECBAgQIAAAQKrKlCNz4NXtSbnEyDQNwSGJ5me5L0lyjkpyekVLvOCJJOL+zjyyCMzY8aMrLXWWhXuvr7Dv/zyy/nYxz6WSy+9tAPEnnvumV//+tdZY4016htJ9XUr8Pzzz+fTn/50fvSjH3UwmDx5ci64oHD5shGoLoHi+RxNTcW/hlRXvrLpXYHCfNDDDz8899xzT8lECnNADz300Jx88skpzA21dRR48cUXc/755+cHP/hBHnrooRUR3ZTkC80/b99SpYZfqdK8pFUegc5+IyjM/1tR21V5r1BFqbivzzd8s/dKndt2nmJXaluVPLqaf6GvztRXDu/if7+1NI/zyCTnJRlY9KX+/PK/U/l/5fknIAoBAgQIrEiglr5pGEUCBAgQIECAAAECBAgQIECAAAECBAgQIECAAAECBAgQIECAAAECBAgQIECAAAECBAgQIECAAAECBAgQIECAAAECBAgQIECAAAECBAgQIECAAAECBAgQIECgbwnMTTK2TUnjmo/n9a0SVUOAAAECBAgQIECAAAECBAgQIECAAAECBAgQIECAAAECBAgQIFBlAsWLSvfm2p5rJJmR5KgSRuck+XSV2VUqnbcmmbJ83+rNOhk4cGD222+/1n3kyJGVyqlH4t577725/PLLc8UVV6Tw8cq2bbfdNieeeGIOPfTQ9O/ff2XNvU+gpgXuv//+XHvtta37K6+88qb1bLXVVpkyZUqOPvrorL/++jVdezUk/8wzz2TrrbdO4fX1bZtJH82eZ11UDemtMIebPndkFlzx49b311tvvfz5z3/OWmutVdV5ryi5hoYOP6b05s8tNWkoaQIECBAgQIAAAQIECBAgQIAAAQIE6k6gmp4H1x2+ggkQWKHAe5bPD9m2qEXhmjUxyZU9ZHdqkpOL+9pss81y5pln5pBDDumhNOqrmxtuuCGTJ0/OwoULOxReeMZ9zjnnpDAfxkagHgUuvfTSTJ06NX/5y186lH/yySfn1FMLly0bgeoTKJ7P0dRU/GtI9eUso94X+O53v5uvf/3r+fvf/77CZA477LBMmzYttT43tlza9913X84///yW/aWXXlpR2MVJTk/yzXL1Kw4BAgRK/O7e9lO1Mo+zcG2cVmI0b00yqflvWB4z0gQIECBQeYFa+aZReQk9ECBAgAABAgQIECBAgAABAgQIECBAgAABAgQIECBAgAABAgQIECBAgAABAgQIECBAgAABAgQIECBAgAABAgQIECBAgAABAgQIECBAgAABAgQIECBAgAABAj0tMDfJ2Dadjms+ntfTSeiPAAECBAgQIECAAAECBAgQIECAAAECBAgQIECAAAECBAgQIECgrgSaiqrtrbU9RyWZnmSfEvrHJTm3rkbljWL/I8kxSfbsTP1ve9vbstdee2XMmDEZPXp0dt55586c1uNtGhsbc//99+fuu+9u2efPn9/yumjRok7lssMOO+Skk07KpEmT0q9fv06doxGBWhO48847c9ttt+XWW2/NjTfemIcffrhTJey5556ZMmVKDj300E6116hzAqeddlq+/OUvtzZebY21MummRzN4vfU7F6CXWi3559P52R5bpfHll1ozOP300zNt2rReymjVum1o6PBjSm/93LJqhTibAAECBAgQIECAAAECBAgQIECAAAECPSdQLc+De65iPREgUO0ChTkQM5IMLEr0wSSTktzbwwUcnOTCJGsW9/vhD384Z511VjbffPMeTqlvdvfEE0/k+OOPz+zZszsUOGTIkFxwwQU55JBD+mbxqiKwEoHHH388U6dOzWWXXdah5ZprrpkLL7wwBx9cuFzZCFSnQPF8jqam4l9DqjNvWfW+wJIlSzJz5syWn7n++te/lkyo8PVVmBM7ceLElmvhFlts0fuJ92AGL774Yi6//PKW/Re/+MWb9fxqkjOX7y/0YIq6IkCg/gRq7X7jgCSXLr/nUDxas5IcUX9DqGICBAj0noDJ/71nr2cCBAgQIECAAAECBAgQIECAAAECBAgQIECAAAECBAgQIECAAAECBAgQIECAAAECBAgQIECAAAECBAgQIECAAAECBAgQIECAAAECBAgQIECAAAECBAgQIFDvAnOTjG2DMK75eF69o6ifAAECBAgQIECAAAECBAgQIECAAAECBAgQIECAAAECBAgQIECgogLVsCD0B5NMT7J1UaXPJzkoybUVFaiN4NsvXwR7UpLtOpvykCFDMnr06IwZMybDhw/PNtts0/K6ySabdDbEKrdbvHhx7rzzztx9992t+wMPPJBXXnmlS7G32267HHjggZkwYULe+c53dulcjQlUs8ATTzyRBQsW5KGHHmrZb7311tx22215+eWXO5124d/HpEmTcvDBB2fUqFGdPk/Dzgk0NTVlq622ymOPPdZ6wpgvfjujPvaZzgXo5Vb3nHdWbjtjamsWW265ZRYuXNjLWXWv+4aGDkuQW5O8e5TOIkCAAAECBAgQIECAAAECBAgQIECgfgSq4Xlw/WirlACBlQmckeSNB1dvtL46ycFJXl1ZgAq9PzLJBUneXRx/8ODBmTZtWqZOnZrCx7auCzz55JM566yzMnPmzLz00ksdAhTmssyZMycjRozoenBnEKhxgSVLluSMM87ImWeemcLHxduuu+6aCy+8MCNHFi5TNgLVK1A8n6Mw18ZGoCsCr776ai666KKWa+LK5jXtvPPOmThxYstcuWHDhnWlm5pqe/nll+f1/bXXXltZ7t9NcmaSv62sofcJECBQBoFaut/49iQ/SlLqjw++mOQbZfAQggABAgS6IGDyfxewNCVAgAABAgQIECBAgAABAgQIECBAgAABAgQIECBAgAABAgQIECBAgAABAgQIECBAgAABAgQIECBAgAABAgQIECBAgAABAgQIECBAgAABAgQIECBAgAABAgTKKjA3ydg2Ecc1H88raw+CESBAgAABAgQIECBAgAABAgQIECBAgAABAgQIECBAgAABAgQIEGgv0NsLQn8qyYwSg3J7koOSPGbAOgjskWRSkvcnGdYdn3XWWSfDhw/PVlttlaFDh2bDDTds3QvH6667bgYNGpTBgwe3e3311VfzzDPPZPHixS2vK/q48H5hf/DBB/Pkk092J8WWc97xjndkwoQJOfDAA/P2txfWA7cRqF6BxsbGLF26NEuWLGn3+uyzz+app55q3RctWtTy8cKFC/PQQw+l8H53tmHDhuX9739/Jk2alD32KFwWyrc9/fTTWbZsWct1wZZce+21ec973tNKMXCtdXLInU+n34DVaoLntaVLcsnO66fxpRdb873hhhsyblxhmmptbQ0NHZYgtyZ5bQ2hbAkQIECAAAECBAgQIECAAAECBAgQ6HmB4ufBPZ+BHgkQKJdALT8XKTx4nJ7kQyUwzkoytVxIqxjnK0lOKRWjMJdi6tSp+cxnPrOKXdTP6Y899li+8Y1v5Ec/+lHLM/TirX///jnhhBNy6qmnZsiQIfUDo1ICywXOPvvsnHnmmSnMIym1nXLKKfnKVwqXJRuB6hcons/R1OTXkOofterM8LXXXstPfvKTlp8hCnPrVrbtsMMOmThxYss+YsSIlTWv6vfvu+++XHfdda17YR7iSrbHk5y/fP/byhp7nwABAmUU6O2/P+lsKROSnJdk/RInFP5O5crOBtKOAAECBMonUMs3ucunIBIBAgQIECBAgAABAgQIECBAgAABAgQIECBAgAABAgQIECBAgAABAgQIECBAgAABAgQIECBAgAABAgQIECBAgAABAgQIECBAgAABAgQIECBAgAABAgQIECDQGwJzk4xt0/G45uN5vZGIPgkQIECAAAECBAgQIECAAAECBAgQIECAAAECBAgQIECAAAECBOpGoDcXhD47yQklpH+S5LC6GYFVK3RUkn2T7JfkPUkGrFo4ZxMgUK0CAwYMyH777de6jxpV+OdfmW38+PF54YUXct1111WmgxqLevDBB2f27NmtWW936Cey22nfr6kqfjvtY3nopxe25vyRj3wkl156aU3VUEi2oaHDEuTWJK+5UZQwAQIECBAgQIAAAQIECBAgQIAAAQI9LFD8PLiHu9cdAQJlFKjV5yK7JpmeZEwJi8lJLiqjUTlC7ZLkrCT7lAo2bNiwHHPMMZkyZUrWWWedcvTX52I8/PDD+drXvpZLLrkkjY2NJevbaaedMmvWrGy//fZ9rn4FEXgzgWeffTYzZ87Meeedl0ceeaRk03322SdnnXVWdtmlcDmyEagNgeL5HE1Nfg2pjZGr3iyXLVvWMl+r8DPFvffe26lEN9xww+y4447t9hEjRqR///6dOr+nG9155525/fbbW/brr78+jz76aGdTuCnJ+Uku7uwJ2hEgQKDMAr359yedLeXEJN8o0fjBJBOT3NfZQNoRIECAQHkFavUmd3kVRCNAgAABAgQIECBAgAABAgQIECBAgAABAgQIECBAgAABAgQIECBAgAABAgQIECBAgAABAgQIECBAgAABAgQIECBAgAABAgQIECBAgAABAgQIECBAgAABAgR6Q2BukrFtOh7XfDyvNxLRJwECBAgQIECAAAECBAgQIECAAAECBAgQIECAAAECBAgQIECAQN0I9MaC0JsnmZFkfAnlLyX5et3ol7fQ1ZLsnWR0m32z8nYhGgECPSWw2WabZfTo0a373nvvndVWK/wzr+w2a9asHHHEES2dfOtb38pnP/vZynZY5dGXLVuWNdZYI0uWLGnN9INX/yEb7DimyjNvn95Tt/82v5y0Z+snhwwZkhdeeCH9+vWrqToaGjosQW5N8poaQckSIECAAAECBAgQIECAAAECBAgQINALAsXPg3shBV0SIFAmgVp8LvLh5fNDNigy+FuSSUl+WyabSoQ5PsmJSYaWCj5o0KAcffTRmTJlSrbffvtK9F9zMe+///587Wtfy2WXXbbC3Ndff/188YtfzPHHF3htBOpH4J577snMmTNz/vnnZ+nSpSULHzp0aE488UT/Purny6JPVVo8n6Opya8hfWqAe7mY22+/PVdeeWWuuOKKPPTQQ13KZuDAgRk5cmR23HHH1n3nnXfOuuuu26U4q9L4iSeeyIIFC1r2++67L4V6Cnvb+WidiP+nJJcnuSLJHzvRXhMCBAhUUqA3/v6kK/VckGRyiROuSnJwksauBNOWAAECBMorUIs3ucsrIBoBAgQIECBAgAABAgQIECBAgAABAgQIECBAgAABAgQIECBAgAABAgQIECBAgAABAgQIECBAgAABAgQIECBAgAABAgQIECBAgAABAgQIECBAgAABAgQIECDQWwJzk4xt0/m45uN5vZWMfgkQIECAAAECBAgQIECAAAECBAgQIECAAAECBAgQIECAAAECBOpCoKcXhN4ryfQkO5XQnZTk8rpQ77kit0wyOsnbkwxvs6/dcynoiQCBNxNYe+21M3z48NZ95MiRGT16dLbaaqseh3vyySez3Xbb5bnnnmvpe8CAAZk/f35GjBjR47lUS4d//OMfs/POO7emM2i9t+Y/7vx7taTXpTwu3n6dvPrC/41tYSuM7fbbb9+lGL3duKGhwxLk1iTv7UHRPwECBAgQIECAAAECBAgQIECAAAEC1S5Q/Dy42vOVHwECKxaoteciJyb5Roly/idJYX7I0zUw2IOSTEsyNcmQFeW7//77Z9KkSTn44IOz1lpr1UBZ5Utx4cKF+elPf5orrrgit9122woDb7rppvn85z+fY445JoMHDy5fAiIRqGKB559/PrNnz27Zf/Ob36ww0yFDhmTq1KmZNm1aBg0qXHZsBGpPoHg+R1OTX0NqbxRrI+P77rsvV111VS6//PLcfffd3U56k002aZknt+6662a99dZr91rqcxtvvHEaGxuzdOnSLFmypOX19Y8XL16cRYsWtexPPfVU68cPP/xwFixYkML3g25uC5vnWl+9fF71zd2M4TQCBAhUQqCn//6kszVsnuQ/k/xriRNOT3JSZwNpR4AAAQKVE6i1m9yVkxCZAAECBAgQIECAAAECBAgQIECAAAECBAgQIECAAAECBAgQIECAAAECBAgQIECAAAECBAgQIECAAAECBAgQIECAAAECBAgQIECAAAECBAgQIECAAAECBAgQ6GmBuUnGtul0XPPxvJ5OQn8ECBAgQIAAAQIECBAgQIAAAQIECBAgQIAAAQIECBAgQIAAAQJ1JdCTC0IfkWR6knWKhB9OclCS+XUl37vFbpJkeJKNkwxNsuHy/fWP10wyOMmg5fvrHw/o3bT1TqB6Bfr375/Bgwdn0KBB7V7XXHPNbLjhhhk6dGjL6+sfb7zxxhk+fHg22aTwz7E6tnHjxmXevPbTFnfcccfcfvvtGTCgPv/5/+AHP8ixxx7bOkBb7HdA9p15dXUMWBezuHbyB/L4Db9sPWvmzJk5+uijuxild5s3NHRYgtya5L07JHonQIAAAQIECBAgQIAAAQIECBAgQIAAAQIEKifQk/M5yllFYX7BjCSlHkTNTHJMOTvroVgbJJma5IQk/VbUZ79+/TJp0qSW/YADDuizz1gXLFiQn/3sZ7n88stz1113vekQbL311pk6dWqOOuqorLbaaj00XLoh0HsCjY2NmTNnTmbPnt2yL1u2bIXJFK4ZJ5xwQsu/kQ02KFxmbARqV6DEfI7aLUbmBHpPYGmS65Jcv/z1nt5LRc8ECBB4U4FqvF+xb/PfRZyX5F9KZH5kkh8bUwIECBCoDgGT/6tjHGRBgAABAgQIECBAgAABAgQIECBAgAABAgQIECBAgAABAgQIECBAgAABAgQIECBAgAABAgQIECBAgAABAgQIECBAgAABAgQIECBAgAABAgQIECBAgAABAgTqUWBukrFtCh/XfDyvHiHUTIAAAQIECBAgQIAAAQIECBAgQIAAAQIECBAgQIAAAQIECBAg0GMCPbUg9CnNFX2lRFW/THJQkqU9VrGOCBCod4F2172mpuLLYH3yfP/7388nP/nJksV/6UtfymmnnVaXMIcffnguvvji1trfOfWM7PDxqTVpcff3T88d3zypNfePfvSjueiii2qqloaGDkuQW5O8pkZQsgQIECBAgAABAgQIECBAgAABAgQIECBAgEAXBHpqPkcXUlpp0xFJpifZr0TLzyY5e6URqrvBW5NMWb5v9WapDhw4MPvtt1/rPnLkyOqubCXZ3Xvvvbn88stzxRVXpPDxyrZtt902J554Yg499ND0799/Zc29T6CmBe6///5ce+21rfsrr7zypvVstdVWmTJlSsv+1rcWLis2ArUvUGI+R+0XpQIClRd4PMntbfbrkiyrfLd6IECAwCoLVNv9iuOSzEhSPJ/0r0kmJrlllSsWgAABAgTKJmDyf9koBSJAgAABAgQIECBAgAABAgQIECBAgAABAgQIECBAgAABAgQIECBAgAABAgQIECBAgAABAgQIECBAgAABAgQIECBAgAABAgQIECBAgAABAgQIECBAgAABAgS6KDA3ydg254xrPp7XxRiaEyBAgAABAgQIECBAgAABAgQIECBAgAABAgQIECBAgAABAgQIEOiKQKUXhF57+QLPR5RI6ttJPteVZLUlQIBAGQTaXfeamoovg2XoocZCPPLIIxk1alSWLFlSMvN+/frllltuyejRo2usslVPd7fddsvvf//71kD7zrw6W+x3wKoH7oUIf77mqlz/8QmtPe+555658cYbeyGT7nfZ0NBhCXJrknef05kECBAgQIAAAQIECBAgQIAAAQIECBAgQIBAdQtUej5Huat/3/L5IW8rCrw0ycQkvyh3h70c79AkU5Ls2Zk83va2t2WvvfbKmDFjWp677rzzzp05rcfbNDY25v7778/dd9/dss+fP7/lddGiRZ3KZYcddshJJ52USZMmpfCc2UagLwrceeedue2223Lrrbe2PHN/+OGHO1Vm4Rn9lClTcuihhcuHjUDfEigxn6NvFagaAqsm8EySBW32u5PcnuTxVQvrbAIECPSaQDXdryj8PcpnSkhcv/xeROEabCNAgACBKhIw+b+KBkMqBAgQIECAAAECBAgQIECAAAECBAgQIECAAAECBAgQIECAAAECBAgQIECAAAECBAgQIECAAAECBAgQIECAAAECBAgQIECAAAECBAgQIECAAAECBAgQIECgzgTmJhnbpuZxzcfz6sxAuQQIECBAgAABAgQIECBAgAABAgQIECBAgAABAgQIECBAgAABAj0rUMkFoXdMMiPJXiVKOjrJBT1bqt4IECDQItDuutfUVHwZrD+ld7/73bnllltaC+8/eEjLx68tebn1c8OHD8/dd9+dwYMH1xXQiBEj8uCDD7bW/IErf5+h79i1Jg0W3fG7/GLi7q25jxo1Kvfcc09N1dLQ0GEJcmuS19QISpYAAQIECBAgQIAAAQIECBAgQIAAAQIECBDogkAl53N0IY1ONT12+fyQ/kWt5yeZmGRBp6LUZqPtk0xavm/X2RKGDBmS0aNHZ8yYMSk8i91mm21aXjfZZJPOhljldosXL86dd97Z8hz49f2BBx7IK6+80qXY2223XQ488MBMmDAh73znO7t0rsYEqlngiSeeyIIFC/LQQw+17Lfeemtuu+22vPzyG3MpVpZ/4d/HpEmTcvDBB6fwjN5GoK8KlJjP0VdLVVd9C7yWZEmSpW1eCx8/l2RRkqeWvxY+LuyPL/85+G/1zaZ6AgT6oEA13K9YN8lFSQ4s4XtukuP6oLuSCBAg0CcETP7vE8OoCAIECBAgQIAAAQIECBAgQIAAAQIECBAgQIAAAQIECBAgQIAAAQIECBAgQIAAAQIECBAgQIAAAQIECBAgQIAAAQIECBAgQIAAAQIECBAgQIAAAQIECBAgUJMCc5OMbZP5uObjeTVZiaQJECBAgAABAgQIECBAgAABAgQIECBAgAABAgQIECBAgAABAgRqRaBSC0KPTzK9eaHnLYog/pFkQpIbawVIngQI9DmBdte9pqbiy2Cfq/dNCzrjjDNy4okntmuz22nfz7Jlr+WWUz7V7vPHH398vvOd79QV0EYbbZSnnnqqteZJNz6atTbfuiYNnv/zI5k99m2tuW+66ab5y1/+UlO1NDR0WILcmuQ1NYKSJUCAAAECBAgQIECAAAECBAgQIECAAAECBLogUKn5HF1IoVNNv5nkcyVa/izJhzoVoe802iPJpCTvTzKsO2Wts846GT58eLbaaqsMHTo0G264YeteOF533XUzaNCgDB48uN3rq6++mmeeeSaLFy9uebssC+8AACAASURBVF3Rx4X3C/uDDz6YJ598sjsptpzzjne8IxMmTMiBBx6Yt7/97d2O40QCPSHQ2NiYpUuXZsmSJe1en3322Zb5AK/vixYtavl44cKFeeihh1J4vzvbsGHD8v73vz+TJk3KHnsULgs2An1fwHyOvj/GKiRAgAABAm0Eevt+xbuS/DDJTiVGpTDx+XtGiwABAgSqV8Dk/+odG5kRIECAAAECBAgQIECAAAECBAgQIECAAAECBAgQIECAAAECBAgQIECAAAECBAgQIECAAAECBAgQIECAAAECBAgQIECAAAECBAgQIECAAAECBAgQIECAAIG+LjA3ydg2RY5rPp7X14tWHwECBAgQIECAAAECBAgQIECAAAECBAgQIECAAAECBAgQIECAQK8KVGJB6OOTfKdEVTcnOSjJU71asc4JEKh3gXbXvaam4stg/fDMnz8/u+yySxobG1uL3njXsXnfZYXpjMmvPzIuT97yxjTGhoaG3HTTTdl9993rBqlfv35p+zVy5IJX0m/AajVZ/6svvZCL375Wa+6rr756XnzxxZqqpfA1WLRZk7ymRlCyBAgQIECAAAECBAgQIECAAAECBAgQIECAQBcEKjGfowvdr7TpJklmLJ8HUtz4tCRfXmmEvt1gVJJ9k7wnyX5JBvTtclVHoH4FBgwYkP322691HzWq8M/fRqC+BMznqK/xVi0BAgQI1L1Ab96vOHz5vYh1ikbh+eX3J66t+9EBQIAAgSoXMPm/ygdIegQIECBAgAABAgQIECBAgAABAgQIECBAgAABAgQIECBAgAABAgQIECBAgAABAgQIECBAgAABAgQIECBAgAABAgQIECBAgAABAgQIECBAgAABAgQIECBAoA8LzE0ytk1945qP5/XhepVGgAABAgQIECBAgAABAgQIECBAgAABAgQIECBAgAABAgQIECDQ+wLlXhB6epJPlyjroiSTe79cGRAgQCDtrntNTcWXwfoQamxszPbbb58HH3ywteDV1lw7B13/YFYfunHL515a9GSu+Nft8uoLz7W22XLLLXPfffdljTXWqAuoNddcMy+++GJrrYff90IGrF6btb/60gu5+O1rtdZSGMMXXnihpsaxoaHDEuTWJK+pEZQsAQIECBAgQIAAAQIECBAgQIAAAQIECBAg0AWBcs/n6ELXK226e5LC/JBdSrQ8NMklK41QXw1WS7J3ktFt9s3qi0C1BPqOwGabbZbRo0e37nvvvXdWW63wz9xGoH4FzOeo37FXOQECBAjUpUBv3a84pVn7KyXEb00ysflvVR6vy9FQNAECBGpMwOT/Ghsw6RIgQIAAAQIECBAgQIAAAQIECBAgQIAAAQIECBAgQIAAAQIECBAgQIAAAQIECBAgQIAAAQIECBAgQIAAAQIECBAgQIAAAQIECBAgQIAAAQIECBAgQIAAgT4kMDfJ2Db1jGs+nteH6lMKAQIECBAgQIAAAQIECBAgQIAAAQIECBAgQIAAAQIECBAgQIBA9QmUa0HorZLMSPLBEiV+Ick3q690GREgUKcC7a57TU3Fl8H6UDnppJNy+umntyt27+/8JMPG/0e7zz181cW58TOHt/vc0UcfnZkzZ9YF1LBhw/Loo4+21jpp3sNZa8thNVn7c39+OJeP3aY190JtDz/8cE3V0tDQYQlya5LX1AhKlgABAgQIECBAgAABAgQIECBAgAABAgQIEOiCQLnmc3Shy041LTxQLMwPeUtR68eSTExyW6eiaLRlktFJ3p5keJt9bTQECFSHwNprr53hw4e37iNHjszo0aOz1VaFaXI2AgTaCpjP4euBAAECBAjUlUBP36/ol+SiJEeUUJ61gs/X1YAolgABArUkYPJ/LY2WXAkQIECAAAECBAgQIECAAAECBAgQIECAAAECBAgQIECAAAECBAgQIECAAAECBAgQIECAAAECBAgQIECAAAECBAgQIECAAAECBAgQIECAAAECBAgQIECAQN8SmJtkbJuSxjUfz+tbJaqGAAECBAgQIECAAAECBAgQIECAAAECBAgQIECAAAECBAgQIECgygTKsSB0YZ7L9CTbF9W2LMn4JP9dZTVLhwCB+hZod91raiq+DPZ9nDvuuCNjxozJsmWFy/T/bVvsd0D2nXl1yeKvmzI+j107p917119/ffbZZ58+j7Xbbrvl97//fWudH7j85gzdZbearPup23+bX07aszX3Qm0333xzTdXS0NBhCXJrktfUCEqWAAECBAgQIECAAAECBAgQIECAAAECBAgQ6IJAOeZzdKG7TjX9UpLTSrS8NsnEJM91KopGbyawaZJtkmycZGiSDZfvr3+8ZpLBSQYt31//eABWAgRKC/Tv3z+DBw/OoEGD2r2uueaa2XDDDTN06NCW19c/3mijjTJ8+PBsumnhn6ONAIHOCJjP0RklbQgQIECAQJ8R6Mn7FSOS/DDJXiX0Tmr+vfj0PqOqEAIECNSJgMn/dTLQyiRAgAABAgQIECBAgAABAgQIECBAgAABAgQIECBAgAABAgQIECBAgAABAgQIECBAgAABAgQIECBAgAABAgQIECBAgAABAgQIECBAgAABAgQIECBAgAABAlUoMDfJ2DZ5jWs+nleFeUqJAAECBAgQIECAAAECBAgQIECAAAECBAgQIECAAAECBAgQIECg7wis6oLQRyWZnmTNIpL7k0xI8qe+Q6USAgT6iEC7615TU/FlsI9UuYIylixZklGjRuWRRx5pbTH4LRvkoBv+lEHrrFfyrKXPLs4V+2ybJf98uvX9TTbZJA888EDWXnvtPg124IEH5uqrr26t8V9/eGW23P/Amqx54a8vzw3HTmrNfcKECbniiitqqpaGhg5LkFuTvKZGULIECBAgQIAAAQIECBAgQIAAAQIECBAgQIBAFwRWdT5HF7paadM1ksxIUpgjUrydk+TTK42gAQECBFYuUNfzOVbOowWB6hUwn6N6x0ZmBAgQIECgAgI9db9i/PK/U9miRA2Fv1O5qgK1CUmAAAECFRYw+b/CwMITIECAAAECBAgQIECAAAECBAgQIECAAAECBAgQIECAAAECBAgQIECAAAECBAgQIECAAAECBAgQIECAAAECBAgQIECAAAECBAgQIECAAAECBAgQIECAAAECKxSYm2Rsm3fHNR/P40WAAAECBAgQIECAAAECBAgQIECAAAECBAgQIECAAAECBAgQIECgggKrsiD0qUlOLpFbYXHnwiLPNgIECFSjQLvrXlNT8WWwGlMuX07HHXdczj333HYB9//xb7LpXvu/aSd/vfGaXHPEe9u1OeSQQ3LJJZeUL7kqjHTMMcdk5syZrZntdtr3s92hn6jCTFee0v2zvpdbTvlUa8Njjz22w9fCyqP0bouGhg5LkFuTvHeHRO8ECBAgQIAAAQIECBAgQIAAAQIECBAgQIBA5QRWZT5HObMalWR6kn1KBD0uSfuHj+XsWSwCBOpNoK7nc9TbYKu3bwmYz9G3xlM1BAgQIEBgJQI9cb/ihCRnl8jjwSQHJbnfKBEgQIBAbQqY/F+b4yZrAgQIECBAgAABAgQIECBAgAABAgQIECBAgAABAgQIECBAgAABAgQIECBAgAABAgQIECBAgAABAgQIECBAgAABAgQIECBAgAABAgQIECBAgAABAgQIECDQFwTmJhnbppBxzcfz+kJhaiBAgAABAgQIECBAgAABAgQIECBAgAABAgQIECBAgAABAgQIEKhage4sCP2WJNOTHFqiqtOTnFS11UqMAAECSbvrXlNT8WWw7xLNmzcv48YVpia+sQ3/0OTsccYFnSr6pi8clQWz/7Nd26uuuirjx4/v1Pm12OjLX/5yTjvttNbUu+JVbfXe9Lkjs+CKH7em9dWvfjWF+mppa2josAS5NclraQDlSoAAAQIECBAgQIAAAQIECBAgQIAAAQIECHRFoDvzOboSvzNtP7h8fsjWRY2fT3JQkms7E0QbAgQIdFKgbudzdNJHMwJVK2A+R9UOjcQIECBAgEAlBCp9v2JGkk+VSPyqJJOSvFaJosQkQIAAgZ4RMPm/Z5z1QoAAAQIECBAgQIAAAQIECBAgQIAAAQIECBAgQIAAAQIECBAgQIAAAQIECBAgQIAAAQIECBAgQIAAAQIECBAgQIAAAQIECBAgQIAAAQIECBAgQIAAAQIECHQUmJtkbJtPj2s+ngeKAAECBAgQIECAAAECBAgQIECAAAECBAgQIECAAAECBAgQIECAQAUFurog9M5JCos8714ipyOSzKpgrkITIECgHALtrntNTcWXwXJ0UX0xnnvuuWy33XZ58sknW5Nbc5MtMuHa+zNg9TU6lXDjSy/myv1G5oUnHmtt/5a3vCUPPPBAhg4d2qkYtdbo5z//eQ444IDWtAevt34OuWNR0lBjS2E3NeWSXTbI0sX/aK3ll7/8Zf7t3/6tpoakoaN7jQ1ETXFLlgABAgQIECBAgAABAgQIECBAgAABAgQIEOhdga7O5yh3tp9aPj+kOO7tSQ5K8sZDw3L3LB4BAvUqUJfzOep1sNXdtwTM5+hb46kaAgQIECCwEoFK3a/YLMn3k3ywRP+nJznJyBAgQIBA7QuY/F/7Y6gCAgQIECBAgAABAgQIECBAgAABAgQIECBAgAABAgQIECBAgAABAgQIECBAgAABAgQIECBAgAABAgQIECBAgAABAgQIECBAgAABAgQIECBAgAABAgQIECBQqwJzk4xtk/y45uN5tVqMvAkQIECAAAECBAgQIECAAAECBAgQIECAAAECBAgQIECAAAECBGpCoCsLQh+UZHqSTYsqezLJgUn+UBMVS5IAgXoXaHfda2oqvgz2TZ4jjjgis2bNeqO4hoZ8YPZvM3SX3bpU8KI7fpdfTNojaeP2vve9L7/61a+6FKdWGr/yyitZd9118/LLL7em/IErfpehO7+7VkpoyfOp227KLw/eqzXnIUOG5JlnnsnAgQNrqo6Ghg5LkFuTvKZGULIECBAgQIAAAQIECBAgQIAAAQIECBAgQIBAFwS6Mp+jC2E71fTsJCeUaPmTJId1KoJGBAgQ6LpAXc7n6DqTMwhUn4D5HNU3JjIiQIAAAQIVFKjE/Yp9lv+dyqgSeR+RpM0E6ApWJjQBAgQIVFzA5P+KE+uAAAECBAgQIECAAAECBAgQIECAAAECBAgQIECAAAECBAgQIECAAAECBAgQIECAAAECBAgQIECAAAECBAgQIECAAAECBAgQIECAAAECBAgQIECAAAECBAgQWIHA3CRj27w3rvl4Hi0CBAgQIECAAAECBAgQIECAAAECBAgQIECAAAECBAgQIECAAAECFRTo7ILQn0vyzRJ5FOa8TEjyTAVzFJoAAQLlFGh33WtqKr4MlrOr6og1Z86cjB8/vl0yoz72mYz54re7leAfTj0+9/3n9Hbnzpo1K4cddli34lX7SQcddFCuvPLK1jR3+PjUvHPqGdWedrv8bv3G53Lv+W+M94c+9KH813/9V03VUEi2oaHDEuTWJK+5UZQwAQIECBAgQIAAAQIECBAgQIAAAQIECBAg0EmBzs7n6GS4TjXbPMmMJO0fLv7fqV9K8vVORdGIAAEC3ROou/kc3WNyFoHqEzCfo/rGREYECBAgQKCCAuW+XzE5SWFS8hpFOf81yUFJ/lDBWoQmQIAAgR4WMPm/h8F1R4AAAQIECBAgQIAAAQIECBAgQIAAAQIECBAgQIAAAQIECBAgQIAAAQIECBAgQIAAAQIECBAgQIAAAQIECBAgQIAAAQIECBAgQIAAAQIECBAgQIAAAQIECLQKzE0yto3HuObjeXwIECBAgAABAgQIECBAgAABAgQIECBAgAABAgQIECBAgAABAgQIVFBgZQtC91++wPMnS+TwwySfqGBuQhMgQKASAu2ue01NxZfBSnTZezEXL16cYcOGpfD6+rbOsO1y4K/vTr/VBnYrsdeWLsmV+4/K839+pPX8tddeOw888EA22WSTbsWs5pN+8pOf5LDDDmtNccgGG+Xgm/43/QcNrua0W3NrfOnF/HT3LbL0mX+2fu6yyy7Lhz/84ZrIv22SDQ0dliC3JnnNjaKECRAgQIAAAQIECBAgQIAAAQIECBAgQIAAgU4KrGw+RyfDdLrZXsvnh+xU4oxJSS7vdCQNCRAg0D2BuprP0T0iZxGoTgHzOapzXGRFgAABAgQqJFDO+xVfS/LFEnlen+SgJM9WqAZhCRAgQKCXBEz+7yV43RIgQIAAAQIECBAgQIAAAQIECBAgQIAAAQIECBAgQIAAAQIECBAgQIAAAQIECBAgQIAAAQIECBAgQIAAAQIECBAgQIAAAQIECBAgQIAAAQIECBAgQIAAAQKZm2RsG4dxzcfzuBAgQIAAAQIECBAgQIAAAQIECBAgQIAAAQIECBAgQIAAAQIECBCooMCbLQj9tiTTk/xbif6PX/5eBVMTmgABAhURaHfda2oqvgxWpM9eCzp+/PjMmTOntf9+/Qfk339xR96y3Q6rlNPf77kj/z1+TJqWLWuNs88+++T6669fpbjVePJzzz2Xt7zlLXnttdda09vl89/IjseeWI3pdsjprnNOy51nf7n18wMHDszf//73rLXWWjWRf9skGxo6LEFuTfKaG0UJEyBAgAABAgQIECBAgAABAgQIECBAgAABAp0UeLP5HJ0M0elmRyyfA7JO0RkPJzkoyfxOR9KQAAEC3Reoq/kc3WdyJoHqEzCfo/rGREYECBAgQKCCAuW4X7F2ku8n+Y8SeZ6b5LgK5i80AQIECPSigMn/vYivawIECBAgQIAAAQIECBAgQIAAAQIECBAgQIAAAQIECBAgQIAAAQIECBAgQIAAAQIECBAgQIAAAQIECBAgQIAAAQIECBAgQIAAAQIECBAgQIAAAQIECBAgUOcCc5OMbWMwrvl4Xp2bKJ8AAQIECBAgQIAAAQIECBAgQIAAAQIECBAgQIAAAQIECBAgQKCyAitaEHrfJNOTjCzqfkmS8UmuqWxaohMgQKBiAu2ue01NxZfBivXb44FnzZqVI444ol2/O5/w1ez06S+XJZc7v3NK7ppxartYP/jBD/Lxj3+8LPGrKcjkyZNz0UUXtaY0cK11cvDNf07htZq3V55/Nv+166ZpfOnF1jSPOeaY/PCHP6zmtFeYW0NDhyXIrUlekyMpaQIECBAgQIAAAQIECBAgQIAAAQIECBAgQKATAiuaz9GJU7vU5JTm1l8pccYvkxyUZGmXomlMgACB7gvUzXyO7hM5k0B1CpjPUZ3jIisCBAgQIFAhgVW9X/HO5X+nsluJ/I5Lcm6F8haWAAECBKpAwOT/KhgEKRAgQIAAAQIECBAgQIAAAQIECBAgQIAAAQIECBAgQIAAAQIECBAgQIAAAQIECBAgQIAAAQIECBAgQIAAAQIECBAgQIAAAQIECBAgQIAAAQIECBAgQIAAgToVmJtkbJvaxzUfz6tTC2UTIECAAAECBAgQIECAAAECBAgQIECAAAECBAgQIECAAAECBAj0jECpBaGPXr7I85CiFO5KcmCShT2Tml4IECBQEYF2172mpuLLYEX67PGgTz75ZLbbbrs899xzrX2vv/0u+eDVt6ahX7+y5LPstcb8/AO75J8Pzm+Nt8Yaa+S+++7LlltuWZY+qiXIokWLWmpasmRJa0o7Hntidvn8N6olxZJ53Hb6F3LPzG+2vrf66qtn4cKF2WCDDao67xUl19DQYQlya5LX5EhKmgABAgQIECBAgAABAgQIECBAgAABAgQIEOiEQKn5HJ04rdNN1k4yI8kRJc74dpLPdTqShgQIECiPQF3M5ygPlSgEqkvAfI7qGg/ZECBAgACBCgusyv2KScv/TmXjohyfX/53KtdXOHfhCRAgQKCXBUz+7+UB0D0BAgQIECBAgAABAgQIECBAgAABAgQIECBAgAABAgQIECBAgAABAgQIECBAgAABAgQIECBAgAABAgQIECBAgAABAgQIECBAgAABAgQIECBAgAABAgQIEKhjgblJxrapf1zz8bw69lA6AQIECBAgQIAAAQIECBAgQIAAAQIECBAgQIAAAQIECBAgQIBA5QWKF4T+RpKTSnT70yQfrnw6eiBAgEDFBdpd95qaii+DFe+/RzoYN25c5s17Ywpi/0GDM+Gae7PWlsPK2v+zjzyYq963Y5a9+kpr3N133z033XRTGhr61nLRX/7yl3Paaae11tlvwGr54FW35K2jdi6rabmCPX33rfnlxD2yrPHV1pBf/epXU6ijVrcSX1N964usVgdG3gQIECBAgAABAgQIECBAgAABAgQIECBAgEAlBIofZJbzuciOSWYk2atE4kcnuaASBYlJgACBlQjUxXwOXwUE+qKA+Rx9cVTVRIAAAQIEVijQ3fsVn09yVomotyY5KMlfmBMgQIBA3xco503uvq+lQgIECBAgQIAAAQIECBAgQIAAAQIECBAgQIAAAQIECBAgQIAAAQIECBAgQIAAAQIECBAgQIAAAQIECBAgQIAAAQIECBAgQIAAAQIECBAgQIAAAQIECBAgQKCcAnOTjG0TcFzz8bxydiAWAQIECBAgQIAAAQIECBAgQIAAAQIECBAgQIAAAQIECBAgQIAAgSKB4gWhSwF9tfmTXyFHgACBPiLQ7rrX1NSZy2BtVf69730vn/rUp9olvesp0zPyyE9XpJB7Lzg7t379s+1if+tb38pnP9v+cxXpvAeDvvjii/mXf/mXLFq0qLXX1TfcJON/+ccMfuvQHsxk5V29tOjJXP2+HbPkn0+3Nt5ggw3y+OOPZ9CgQSsPUKUtGho6LEFuTfIqHStpESBAgAABAgQIECBAgAABAgQIECBAgAABAqssUPwgs1zPRcYnmZ5ki6IM/5FkQpIbVzlzAQgQINA9gT4/n6N7LM4iUP0C5nNU/xjJkAABAgQIlFGgq/crCvczzk3yiRI5zEpyRBlzE4oAAQIEqlygXDe5q7xM6REgQIAAAQIECBAgQIAAAQIECBAgQIAAAQIECBAgQIAAAQIECBAgQIAAAQIECBAgQIAAAQIECBAgQIAAAQIECBAgQIAAAQIECBAgQIAAAQIECBAgQIAAAQJVKDA3ydg2eY1rPp5XhXlKiQABAgQIECBAgAABAgQIECBAgAABAgQIECBAgAABAgQIECBAoO8IFC8IXVzZR5L8V98pVyUECBBIu+teU9PKLoO1JfbII49k1KhRWbJkSWviG+86Nu+7rDBFsUJbU1N+MWmPLLrjd60dDBw4MHfddVdGjBhRoU57J+x5552Xj3/84+06H/qOXfNvP7sx/Qas1jtJFfW6rPHV/Pf4d+Uf9/2x3TsXXHBBJk+eXBU5djeJhoYOS5Bbk7y7mM4jQIAAAQIECBAgQIAAAQIECBAgQIAAAQIEql2g+EFmOZ6LHJ/kOyUKvznJQUmeqnYU+REg0KcF+vR8jj49coqrewHzOer+SwAAAQIECNSXQFfuVwxPMj3Je0sQnZTk9PqiUy0BAgQIlOMmN0UCBAgQIECAAAECBAgQIECAAAECBAgQIECAAAECBAgQIECAAAECBAgQIECAAAECBAgQIECAAAECBAgQIECAAAECBAgQIECAAAECBAgQIECAAAECBAgQIECAQHcE5iYZ2+bEcc3H87oTyDkECBAgQIAAAQIECBAgQIAAAQIECBAgQIAAAQIECBAgQIAAAQIEOilQvCD066f9Ocn45v2uTsbRjAABArUi0O6619S0ostgrZTzRp7Lli3LmDFjcscdd7R+crU1185B1z+Y1YduXNGCXnjisVy538g0vvRiaz877rhj7rzzzvTr16+iffdk8ILxxIkTc9VVV7XrdptJH82eZ13Uk6mssK+bPndkFlzx43bv//u//3uuvvrqNDTU9hLeJfKv7YKq4itGEgQIECBAgAABAgQIECBAgAABAgQIECBAgECVChQ/yFzV5yLTk3y6RK2Fh1yTq9RAWgQI1JdAn53PUV/DqNp6FDCfox5HXc0ECBAgUMcCnb1f8Z4khXsR25WwmpCk/UTcOgZVOgECBOpJYFVvcteTlVoJECBAgAABAgQIECBAgAABAgQIECBAgAABAgQIECBAgAABAgQIECBAgAABAgQIECBAgAABAgQIECBAgAABAgQIECBAgAABAgQIECBAgAABAgQIECBAgACB8grMTTK2TchxzcfzytuFaAQIECBAgAABAgQIECBAgAABAgQIECBAgAABAgQIECBAgAABAgTaCRQvCF1485okByZ5mRUBAgT6oEC7615TU6nLYG1Wffrpp+ekk05ql/ye3/pRtjnoiB4p6KGfXpjfTvtYu75OPfXUnHzyyT3Sf0918sorr2TvvffOLbfc0q7LbSZ9NHucfn4a+vfvqVTa9bPstcbcfOKULJj9n+0+P2bMmNx0000ZOHBgr+RVzk4bGjosQW5N8nICi0WAAAECBAgQIECAAAECBAgQIECAAAECBAhUk0Dxg8zuPhfZKsmMJB8sUdwXknyzmoqWCwECdS3QZ+dz1PWoKr4uBMznqIthViQBAgQIEHhdoDP3K45JMj3JoCK2B5NMSPIATgIECBCoT4Hu3uSuTy1VEyBAgAABAgQIECBAgAABAgQIECBAgAABAgQIECBAgAABAgQIECBAgAABAgQIECBAgAABAgQIECBAgAABAgQIECBAgAABAgQIECBAgAABAgQIECBAgAABAuUUmJtkbJuA45qP55WzA7EIECBAgAABAgQIECBAgAABAgQIECBAgAABAgQIECBAgAABAgQIFAkULwg9I8n/R4kAAQJ9WKDdda+pqfgyWJuVz58/P7vssksaGxtbC9h0r/2z/49/06MFXXPEe/PXG69p7XPAgAG5/fbbs+OOO/ZoHpXubPHixRkzZkwefvjhdl1t9K6986/nXZVBjx6XBgAAIABJREFU66xX6RTaxV/67OJcO/kDWXTH79p9ftttt80tt9ySddddt0fzqVRnDQ0dliC3JnmlsMUlQIAAAQIECBAgQIAAAQIECBAgQIAAAQIEelug+EFmd56LFP7fkulJti8qZlmS8Un+u7eL1D8BAgTaCPTJ+RxGmEA9CJjPUQ+jrEYCBAgQINAqsLL7FWckmVrC66okByXpGxO3fUEQIECAQLcEunOTu1sdOYkAAQIECBAgQIAAAQIECBAgQIAAAQIECBAgQIAAAQIECBAgQIAAAQIECBAgQIAAAQIECBAgQIAAAQIECBAgQIAAAQIECBAgQIAAAQIECBAgQIAAAQIECBAgUCQwN8nYNp8rLOwzjxIBAgQIECBAgAABAgQIECBAgAABAgQIECBAgAABAgQIECBAgACBCgq0XdD52CQ/qGBfQhMgQKAaBNotZN/UVPvr2jc2Nmb77bfPgw8+2Oo7aJ31ctANf8rgt2zQo+ZL/vl0rthn2yx9dnFrvyNGjMhdd92VgQMH9mgule5s4cKFefe7352//e1v7bpaa/Ot857//FXWGbZdpVNoif/Mww/k/3303/LCXxa262/jjTfOrbfems0226xH8uiJThoaOixBbk3ynoDXBwECBAgQIECAAAECBAgQIECAAAECBAgQINAbAsUPMrv6XOSoJNOTrFmU/P1JJiT5U28UpU8CBAi8iUCfm89htAnUi4D5HPUy0uokQIAAAQItAiu6X7FhkhlJDi7hdHqSk/gRIECAAIGu3uQmRoAAAQIECBAgQIAAAQIECBAgQIAAAQIECBAgQIAAAQIECBAgQIAAAQIECBAgQIAAAQIECBAgQIAAAQIECBAgQIAAAQIECBAgQIAAAQIECBAgQIAAAQIECBAol8DcJGPbBBvXfDyvXMHFIUCAAAECBAgQIECAAAECBAgQIECAAAECBAgQIECAAAECBAgQIFBCoLAg9HNJxicpzF+xESBAoK8LFK57rVtTU7vDmqz9xBNPzBlnnNEu931nXp0t9jugV+p57No5uW5K4dvKG9vUqVM75NgryZW50yeeeCL7779/7r333naR+w8eklGTT8gOn5iW1dZYq8y9/l+4V194Lnd97+u5/0cz8trSJe36eMc73pFf/OIX2WSTTSrSd28FbWjosAS5Ncl7azD0S4AAAQIECBAgQIAAAQIECBAgQIAAAQIECFRaoPhBZleei5ya5OQSCV6VZEKlExefAAEC3RToc/M5uungNAI1J2A+R80NmYQJECBAgMCqCJS6X7FrkulJxpQIfESSWavSoXMJECBAoO8IdOUmd9+pWiUECBAgQIAAAQIECBAgQIAAAQIECBAgQIAAAQIECBAgQIAAAQL/P3t3Amd1Xe8N/DMuiINcxdxIRcs0LdskFReQSdMyrqZmLulUj6lp2kL1wM20x7gm3FIztVyqG1KKt4uaaWVWMyzmWGKlVqbmggtqpqQwoqLzzLEz039mGJh94/1/vXzBb/su7zMzr3M8/+EQIECAAAECBAgQIECAAAECBAgQIECAAAECBAgQIECAAAECBAgQIECAAAECBAgQIECAAAECA0GgJsnEQiFVjePagVCYGggQIECAAAECBAgQIECAAAECBAgQIECAAAECBAgQIECAAAECBIaswK1JDkny2JDtUGMECBBoKdBQHDY0tBgOOquFCxdmt912yyuvvNJc+/aHfTjjv/a9fu1l7qc/lL/+6IrmGtZaa63U1dVl11137de6eiN5fX19jj766PzoRz9qE374qE3y9k+enh2POSlrrbNuj6R/5aUX86eZF+YPF52VF5Y83SbmwQcfnNmzZ2f48OE9km8gBamoaPMR5D6TfCA9QGohQIAAAQIECBAgQIAAAQIECBAgQIAAAQIEelKg9RuZHXlfZOMk5yc5ZiWFnJ3kCz1ZoFgECBDoYYEhdT9HD9sIR2BAC7ifY0A/PIojQIAAAQI9LdD6/1ccXf5/EZu2SvRokkOT/KanCxCPAAECBAavQEf+J/fg7U7lBAgQIECAAAECBAgQIECAAAECBAgQIECAAAECBAgQIECAAAECBAgQIECAAAECBAgQIECAAAECBAgQIECAAAECBAgQIECAAAECBAgQIECAAAECBAgQIECAwEAWqEkysVBgVeO4diAXrDYCBAgQIECAAAECBAgQIECAAAECBAgQIECAAAECBAgQIECAAAECBAgQIDDIBBqK9TY0tBgOqlaWL1+enXfeOX/961+b667cbHQO++XdWXeDf+vXXl5a+mzm7Ltj6p9c3FzHdtttl7vuuivDhw/v19p6K/mXvvSlfPnLX15p+PVGvSZbV70vY/Y7KFvt856sUzmiU2WsqF+Wh2t/kkU3XZdHam7IC/94ps35ioqKnH766TnzzDM7FXswbS712OrymeSD6QFUKwECBAgQIECAAAECBAgQIECAAAECBAgQINAZgdZvZK7ufZFdknwjyV4rSfLhJJd3Jrm9BAgQ6AeBIXM/Rz/YSUmgXwXcz9Gv/JITIECAAIG+FujIjde/THJokmf7ujj5CBAgQGBgC6zuf3IP7OpVR4AAAQIECBAgQIAAAQIECBAgQIAAAQIECBAgQIAAAQIECBAgQIAAAQIECBAgQIAAAQIECBAgQIAAAQIECBAgQIAAAQIECBAgQIAAAQIECBAgQIAAAQIECAxmgZokEwsNVDWOawdzQ2onQIAAAQIECBAgQIAAAQIECBAgQIAAAQIECBAgQIAAAQIECBAgQIAAAQIDTKChWE9DQ4vhACt11eWccsopueiii1pseu+VNRk9rngrYv+1tLiuNj89qnQr5L+uUs0XXHBB/xXVy5kXLFiQz3zmM7nttttWmWmrfd6TzXebkBFbbJkRo7dO5WajX/2z4ZWXs+zxR/P8k4uz7PFHXv3743W1eXT+z1cZb/fdd895552XPfbYo5c77N/wFRVtPoLcZ5L370MiOwECBAgQIECAAAECBAgQIECAAAECBAgQINB7Aq3fyFzV+yKHJTk/yZatylmc5JAkt/ZemSITIECgxwSGzP0cPSYiEIFBIuB+jkHyQCmTAAECBAj0jMDqbrwu3dh8Ss+kEoUAAQIEhpqAm/+H2iOqHwIECBAgQIAAAQIECBAgQIAAAQIECBAgQIAAAQIECBAgQIAAAQIECBAgQIAAAQIECBAgQIAAAQIECBAgQIAAAQIECBAgQIAAAQIECBAgQIAAAQIECBAgMHgEapJMLJRb1TiuHTzlq5QAAQIECBAgQIAAAQIECBAgQIAAAQIECBAgQIAAAQIECBAgQIAAAQIECAx4gYZihQ0NLYYDvvimAm+++ebsvffeLep98//5dHY//bwB1cOvTz85d3//Wy1qKtW+5557Dqg6e7KY0tfUlVdemalTp+bhhx/uydBtYm2zzTY5++yzc9RRR/VqnoESvKKizUeQ+0zygfLgqIMAAQIECBAgQIAAAQIECBAgQIAAAQIECBDoaYHWb2S2977I55J8dSXJS/+GyaFJlvR0YeIRIECglwSGxP0cvWQjLIEBLeB+jgH98CiOAAECBAj0tMCqbrw+JclFPZ1QPAIECBAYOgJu/h86j6VOCBAgQIAAAQIECBAgQIAAAQIECBAgQIAAAQIECBAgQIAAAQIECBAgQIAAAQIECBAgQIAAAQIECBAgQIAAAQIECBAgQIAAAQIECBAgQIAAAQIECBAgQIDAYBMofZjPxELRVY3j2sHWhHoJECBAgAABAgQIECBAgAABAgQIECBAgAABAgQIECBAgAABAgQIECBAgMAAFmgo1tbQ0GI4gMv+V2mlmt/+9rfnjjvuaJ4cuc12OfTGu7L2esMHVA8vv7A8Vx+wc5576K/NdZVqv/3221NRMbQ/Tnr58uU599xzc/bZZ2fp0qU9+riMHDkyX/jCFzJ58uQMGzasR2MP5GAr+ZoZ2l9EA/nBUBsBAgQIECBAgAABAgQIECBAgAABAgQIECDQ2wKt38hs/b7I2knOT/KJlRRycZKTertA8QkQINDDAoP+fo4e9hCOwKARcD/HoHmoFEqAAAECBHpCYGU3Xj+X5JAkv+yJBGIQIECAwNAVcPP/0H1sdUaAAAECBAgQIECAAAECBAgQIECAAAECBAgQIECAAAECBAgQIECAAAECBAgQIECAAAECBAgQIECAAAECBAgQIECAAAECBAgQIECAAAECBAgQIECAAAECBAa6QE2SiYUiqxrHtQO9aPURIECAAAECBAgQIECAAAECBAgQIECAAAECBAgQIECAAAECBAgQIECAAIFBJLA0yYimep955plstNFGg6j85OKLL85JJ53UouaDfvSbbPLWXQdkH0/+ri7XH7pHi9ouueSSnHDCCQOy3p4uatmyZbnxxhtz3XXX5YYbbshTTz3VpRSbbrpp3ve+9+Wggw7KAQcckMrKyi7FGayHlixZklGjRhXLX5Zkg8Haj7oJECBAgAABAgQIECBAgAABAgQIECBAgAABAqsRaGi1XlEYvyHJ+UkOXEmMT5fXABMgQGCwCbT4udfQ0PrH4GBrR70E1hyBiori05RX+24zseZo6JQAAQIECAx5gdZP1H+T5NAkjw75zjVIgAABAt0W8GKx24QCECBAgAABAgQIECBAgAABAgQIECBAgAABAgQIECBAgAABAgQIECBAgAABAgQIECBAgAABAgQIECBAgAABAgQIECBAgAABAgQIECBAgAABAgQIECBAgAABAl0UqEkysXC2qnFc28VYjhEgQIAAAQIECBAgQIAAAQIECBAgQIAAAQIECBAgQIAAAQIECBAgQIAAAQJtBe5Jsn3T9B//+Me86U1vGjROS5Ysyete97qU/my6tj/8oxn/X98d0D3M/9xHcu+cmc01jho1Kg899FBGjhw5oOvujeJuvvnm/OpXv8rDDz+cJ554In//+9/z2GOPvfr30rX55pvnta99bTbZZJNX/7711lvnXe96V/bcc8/eKGfQxPzTn/6UN7/5zcV6702yw6BpQKEECBAgQIAAAQIECBAgQIAAAQIECBAgQIAAgc4JNLTaXlEe75fk/CSt3+RcnuT9SW7sXBq7CRAgMGAEWvzca2ho/WNwwNSpEAIEWj9JqWh6mtK80GYCGgECBAgQIDBkBIpP1C9P8uEh05lGCBAgQKDXBbxY7HViCQgQIECAAAECBAgQIECAAAECBAgQIECAAAECBAgQIECAAAECBAgQIECAAAECBAgQIECAAAECBAgQIECAAAECBAgQIECAAAECBAgQIECAAAECBAgQIECAAIF2BGqSTCysVTWOa2kRIECAAAECBAgQIECAAAECBAgQIECAAAECBAgQIECAAAECBAgQIECAAAECPSYwN8mEpmi/+MUvsu+++/ZY8N4ONG3atJxxxhnNadYdMTKHz78/w0dt0tupuxV/+dN/y//svW1WPF/fHOfss8/O1KlTuxXX4TVH4Je//GX222+/YsPzkuyz5gjolAABAgQIECBAgAABAgQIECBAgAABAgQIEFjDBBpa9VuR5Pgk5ydZv9Xa75MckuTBNcxIuwQIDC2BFj/3Ghpa/xgcWs3qhsBQEqioKD1NaXG1mRhK/eqFAAECBAis4QJNT9S/kOTsNdxC+wQIECDQSQEvFjsJZjsBAgQIECBAgAABAgQIECBAgAABAgQIECBAgAABAgQIECBAgAABAgQIECBAgAABAgQIECBAgAABAgQIECBAgAABAgQIECBAgAABAgQIECBAgAABAgQIECDQYwI1SSYWolU1jmt7LLpABAgQIECAAAECBAgQIECAAAECBAgQIECAAAECBAgQIECAAAECBAgQIECAwJVJjmxiuPzyy3PssccOCpWGhoZsu+22WbRoUXO9u512Tnb+2ORBUf+dl/xXfjt9SnOt22yzTR588MFBUbsi+19g1qxZqa6uLhYyO8lR/V+ZCggQIECAAAECBAgQIECAAAECBAgQIECAAAECvSLQ0CrqV5J8YSWZriq+/9krlQhKgACBvhFo8XOvdI+EiwCBwSFQUVHRutA2E4OjE1USIECAAAECHRAoPVE/NMk1HdhrCwECBAgQaCHgxaIvCAIECBAgQIAAAQIECBAgQIAAAQIECBAgQIAAAQIECBAgQIAAAQIECBAgQIAAAQIECBAgQIAAAQIECBAgQIAAAQIECBAgQIAAAQIECBAgQIAAAQIECBAgQKC/BGqSTCwkr2oc1/ZXMfISIECAAAECBAgQIECAAAECBAgQIECAAAECBAgQIECAAAECBAgQIECAAIEhKHBOkslNfU2fPj1TpkwZFG3edNNN2X///ZtrHTZywxx9+9+y1jrrDor6X35heX6wyyZZUb+sud5f/epXqaoq3S7pIrBqgRkzZmTq1KnFTecm+Sw3AgQIECBAgAABAgQIECBAgAABAgQIECBAgMAQFWjoQF9nNu75fx3YZwsBAgQGg0CLn3sNDR35MTgY2lIjgaEvUFFR0brJNhNDX0GHBAgQIEBgjRHYMcnda0y3GiVAgACBHhXwYrFHOQUjQIAAAQIECBAgQIAAAQIECBAgQIAAAQIECBAgQIAAAQIECBAgQIAAAQIECBAgQIAAAQIECBAgQIAAAQIECBAgQIAAAQIECBAgQIAAAQIECBAgQIAAAQIEOiFQk2RiYX9V47i2E+dtJUCAAAECBAgQIECAAAECBAgQIECAAAECBAgQIECAAAECBAgQIECAAAECBFYt8LkkX23a8qlPfSpf//rXB4XZBz/4wfzwhz9srnXHY07KntO+OShqbypywdSP5Z6rvtNc81FHHZUrrrhiUPWg2P4R+PSnP53zzz+/mPzzSb7WP9XISoAAAQIECBAgQIAAAQIECBAgQIAAAQIECBDodYGG1WQ4KsnsXq9CAgIECPSdQIufew0Nq/sx2HeFyUSAwKoFKioqWm9oM8GQAAECBAgQIECAAAECBAh4sehrgAABAgQIECBAgAABAgQIECBAgAABAgQIECBAgAABAgQIECBAgAABAgQIECBAgAABAgQIECBAgAABAgQIECBAgAABAgQIECBAgAABAgQIECBAgAABAgQIEOgvgZokEwvJqxrHtf1VjLwECBAgQIAAAQIECBAgQIAAAQIECBAgQIAAAQIECBAgQIAAAQIECBAgQGAIChyRZHZTX+94xzty++23D/g2X3nllYwYMSLLly9vrvXfr701m75ttwFfe7HAJ25bkBsOH988tf7662fp0qVZa621BlUfiu17gV122SW/+93viomPTHJV31ciIwECBAgQIECAAAECBAgQIECAAAECBAgQIECgTwQa2snyUJL3N/73+z6pQhICBAj0nUCLn3sNDe39GOy7gmQiQKBjAhUVFa03tpnoWCS7CBAgQIAAAQIECBAgQGAoC3ixOJQfXb0RIECAAAECBAgQIECAAAECBAgQIECAAAECBAgQIECAAAECBAgQIECAAAECBAgQIECAAAECBAgQIECAAAECBAgQIECAAAECBAgQIECAAAECBAgQIECAAIGBLVCTZGKhxKrGce3ALll1BAgQIECAAAECBAgQIECAAAECBAgQIECAAAECBAgMYYGZSarb6e+YJD/ood53SrIgycat4tUnmZBkYTt5RiepSzKmsD41yYwu1LV2krcnOTTJ+5K8IcmIQpyXkjxczvfTJDcleaKDeTZIcn2SfTq4v7vbDkry4+4GcZ4AAQIECBAgMIQFXpPkqWJ/99xzT7bffvsB3fLvfve77LLLLs01rjfqNfnQ7S3aGND1F4ub9ZYN89LSZ5un7rjjjrzlLW8ZNPUrtO8F7r333uywww6tE2+S5O99X42MBAgQIECAAAECBAgQIECAAAECBAgQIECAAIE+EWhYSZYbkxyS5Pk+qUASAgQI9K1Ai597DQ0r+zHYtwXJRoBAxwQqKipab2wz0bFIdhEgQIAAAQIECBAgQIDAUBbwYnEoP7p6I0CAAAECBAgQIECAAAECBAgQIECAAAECBAgQIECAAAECBAgQIECAAAECBAgQIECAAAECBAgQIECAAAECBAgQIECAAAECBAgQIECAAAECBAgQIECAAAECA1ugJsnEQolVjePagV2y6ggQIECAAAECBAgQIECAAAECBAgQIECAAAECBAgQGMICM5NUt9PfnCRHJlnRA/2fmOTilcSpTzIhycJ2coxOUpdkTGF9apIZnahp/SQfS/KfSf6tE+dKW0u5P53kN0kaVnF2gyTXJ9mnk/G7uv2gJD/u6mHnCBAgQIAAAQJriMAvkuzb1OvXv/71fOpTnxrQrX/rW9/KySef3FzjmHcfnP0uvXZA19xecTcdNykP/+qG5uVLL700xx9//KDsRdF9I3D++efn058uvfxqvn6ZZL++yS4LAQIECBAgQIAAAQIECBAgQIAAAQIECBAgQKBfBFrfk/aNJAP7Tc1+YZKUAIEhJNDi515Dw6puzR1CXWuFwBAQqKioaN1Fm4kh0KYWCBAgQIAAAQIECBAgQKCbAl4sdhPQcQIECBAgQIAAAQIECBAgQIAAAQIECBAgQIAAAQIECBAgQIAAAQIECBAgQIAAAQIECBAgQIAAAQIECBAgQIAAAQIECBAgQIAAAQIECBAgQIAAAQIECBAgQKDLAjVJJhZOVzWOa7sczUECBAgQIECAAAECBAgQIECAAAECBAgQIECAAAECBAh0T2Bmkup2QjyeZK/G9fu7lyLDk8xJcuBK4tQnmZBkYTs5RiepSzKmsD41yYwO1rRrkiuTbNfB/e1tuzzJqUmebWfDBkmuT7JPN/N09PhBSX7c0c32ESBAgAABAgTWUIHJSc5p6v3d7353fv7znw9oiurq6syaNau5xndOmZ63fnzKgK65veL+8M2zs/CrX2he/uhHP5rvfve7g7IXRfeNwP7775+bbrqpmOyzSc7tm+yyECBAgAABAgQIECBAgAABAgQIECBAgAABAgT6RaChkPXkJN/qlyokJUCAQN8JFH/upaGhxbDvqpCJAIFOC1RUVLQ+02ai00EdIECAAAECBAgQIECAAIEhJ+DF4pB7SDVEgAABAgQIECBAgAABAgQIECBAgAABAgQIECBAgAABAgQIECBAgAABAgQIECBAgAABAgQIECBAgAABAgQIECBAgAABAgQIECBAgAABAgQIECBAgAABAgQGjUBNkomFaqsax7WDpnqFEiBAgAABAgQIECBAgAABAgQIECBAgAABAgQIECAw1ARmJqleRVPHJPlBN5veKcmCJBuvJE59kglJFraTY3SSuiRjCutTk8zoQE37Jflhko06sLcjW0rv934gydMr2bxBkuuT7NORQD2w56AkP+6BOEIQIECAAAECBIaywBuT3F1s8JlnnslGG/XU08Oep9tzzz1zyy23NAfe79JrM+bdB/d8oj6I+NCN1+SXHz+0OdP48eMzb968PsgsxWAUWLJkSUaNGtW69B2T/GUw9qNmAgQIECBAgAABAgQIECBAgAABAgQIECBAgEAHBRqSPJvk/Y33npXuT3MRIEBgqAuUfu41Xw0NLYZDvXf9ERjUAhUVFa3rbzMxqBtUPAECBAgQIECAAAECBAj0iIAXiz3CKAgBAgQIECBAgAABAgQIECBAgAABAgQIECBAgAABAgQIECBAgAABAgQIECBAgAABAgQIECBAgAABAgQIECBAgAABAgQIECBAgAABAgQIECBAgAABAgQIECDQBYHSBwBNLJyrahzXdiGOIwQIECBAgAABAgQIECBAgAABAgQIECBAgAABAgQIEOgJgZlJqlcRaHaSY5Os6EayE5Nc3M75+iQTkixsZ310krokYwrrU5PMWE092yS5Kcn2rfY9n+TSJFc09vXXJE8naSjvGZ5k6yTvTjI5yXYryfG9JCckeakbHqWjU5JML8RYlGRcksXdjOs4AQIECBAgQIBAS4HfJ3lb09Sll16a448/fsAa7bTTTrn77rub65t09S3Z7B2lp4mD73py4a9z/Qf2ai585513zp133jn4GlFxnwhcdtllOeGE0kut5usPSd7eJ8klIUCAAAECBAgQIECAAAECBAgQIECAAAECBAj0n8CtSQ5pvCftsf4rQWYCBAj0qUDTPbuvJm1oaDHs00IkI0CgcwIVFRWtD7SZ6FxEuwkQIECAAAECBAgQIEBgKAp4sTgUH1U9ESBAgAABAgQIECBAgAABAgQIECBAgAABAgQIECBAgAABAgQIECBAgAABAgQIECBAgAABAgQIECBAgAABAgQIECBAgAABAgQIECBAgAABAgQIECBAgACBwSFQk2RiodSqxnHt4ChdlQQIECBAgAABAgQIECBAgAABAgQIECBAgAABAgQIDEGBmUmqC329lGSdJE2f+fZokvFJHuhi7+snuSbJAeXzDYXYpan6JBOSLGwn/ugkdUnGFNanJpmxinpKtZ+X5FOt9lyR5KQkz3agl1KMf09yZZLKwv5S/R9IcnUHYqxqy5Qk0wsbFiUZl2RxN+M6ToAAAQIECBAg0FLgK0n+o2lq++23zz333DNgjbbYYos88cQTzfUdPu/+jNz6dQO23lUV9txDf80PJ76hecuWW26ZRx55ZFD2oujeF9hhhx1y7733FhOdneQLvZ9ZBgIECBAgQIAAAQIECBAgQIAAAQIECBAgQIAAAQIECBDoQ4HSfbjNV0NDi2EfliEVAQKdFaioaPr1guaTbSY6G9N+AgQIECBAgAABAgQIEBh6Al4sDr3HVEcECBAgQIAAAQIECBAgQIAAAQIECBAgQIAAAQIECBAgQIAAAQIECBAgQIAAAQIECBAgQIAAAQIECBAgQIAAAQIECBAgQIAAAQIECBAgQIAAAQIECBAgQGCwCNQkmVgotqpxXDtYilcnAQIECBAgQIAAAQIECBAgQIDAcH6aAAAgAElEQVQAAQIECBAgQIAAAQJDTmBmkupCV79N8mKSvQpzRyWZ3cXOd04yP8lG5fM/SvLuJJXlcX2SCUkWthN/dJK6JGMK61OTzFhFPa8r59yysOeHST6U5KVO9vGuJD9NMqxw7sYkhyR5vpOxitunJJlemFiUZFySxd2I6SgBAgQIECBAgEBbgdJzw/uL0xdccEFOOeWUAWm11lprpaGhobm2j9z7YtZaZ90BWevqinqpfmlmvXlk87bKysosW7Zsdcesr4ECF154YU499dTWnb8+yQNrIIeWCRAgQIAAAQIECBAgQIAAAQIECBAgQIAAAQIECBAgMJQF/nVTRNLiHomh3LTeCAwFgYqKitZttJkYCn3qgQABAgQIECBAgAABAgS6J+DFYvf8nCZAgAABAgQIECBAgAABAgQIECBAgAABAgQIECBAgAABAgQIECBAgAABAgQIECBAgAABAgQIECBAgAABAgQIECBAgAABAgQIECBAgAABAgQIECBAgAABAgS6LlCTZGLheFXjuLbr4ZwkQIAAAQIECBAgQIAAAQIECBAgQIAAAQIECBAgQIBAtwRmJqkuRJib5IYk/1WYm53k2CQrupDplCQXlM/VJ/lsknMa41cW5iYkWdhO7NFJ6pKMKaxPTTJjFbW8N8lPCutLkoxPclcX6i999t15ST5VOFvqY1U1dyTNlCTTCxsXJRmXZHFHDttDgAABAgQIECCwSoG1V/XcdZtttsmDDz44IAk32GCDLFu2rLm26j8uzTqVIwZkrasr6qX6pZn15pHN20aMGJGlS5eu7pj1NVBg2223zUMPPbSqztdJ8vIaSKNlAgQIECBAgAABAgQIECBAgAABAgQIECBAgAABAgQIDDWBhmJDDQ0thkOtV/0QGFICFRWl2+pbXG0mhlTDmiFAgAABAgQIECBAgACBLgl4sdglNocIECBAgAABAgQIECBAgAABAgQIECBAgAABAgQIECBAgAABAgQIECBAgAABAgQIECBAgAABAgQIECBAgAABAgQIECBAgAABAgQIECBAgAABAgQIECBAgACBHhCoSTKxEKeqcVzbA3GFIECAAAECBAgQIECAAAECBAgQIECAAAECBAgQIECAQFcEZiapLhycm+T/Jvlpko3L848mGZ/kgU4mWD/JNUkOKJ+7Mcl/Jin9WVmeq08yIcnCdmKPTlKXZExhfWqSGauoZUqS6YX125Lsn+SZTtbftH2P8vu6wwrnD0tydRfjlY61rnFRknFJFncjpqMECBAgQIAAAQL/FCh9fvErq8I455xzMnny5AHntd122+X+++9vruvw2vsycpvtBlydHSno2Yfuy/9O3L55a6m3++67ryNH7VmDBM4999x89rOfXV3HayVpWN0m6wQIECBAgAABAgQIECBAgAABAgQIECBAgAABAgQIECAw4AVavPfb0OCt4AH/iCmQQFmgoqJ0S1aLq80ELAIECBAgQIAAAQIECBAg4MWirwECBAgQIECAAAECBAgQIECAAAECBAgQIECAAAECBAgQIECAAAECBAgQIECAAAECBAgQIECAAAECBAgQIECAAAECBAgQIECAAAECBAgQIECAAAECBAgQIECgvwRqkkwsJK9qHNf2VzHyEiBAgAABAgQIECBAgAABAgQIECBAgAABAgQIECCwxgvMTFJdUJib5ANJSvMHFuaPSjK7k1o7J5mfZKPyuVOT3JJkXpLK8lx9kglJFrYTe3SSuiRjCutTk8xYRS1TkkwvrC8o9/JcJ+tv2r5JkpLLNkmeLk+elmRWF+OVjrWucVGScUkWdyOmowQIECBAgAABAv8SeCVJu59jvMUWW+Thhx/OOuusM6DM9txzz9xyS+kp8z+vSf97czYbu+eAqrGjxTxx24LccPj45u2l3m6++eaOHrdvDRBYsWJFtt566zz++OOr6rYhyVprAIcWCRAgQIAAAQIECBAgQIAAAQIECBAgQIAAAQIECBAgsCYILE0yoqnRZ555Jhtt1HSb8ZrQvh4JDE6BJUuWZNSoUcXilyXZYHB2o2oCBAgQIECAAAECBAgQ6E2Bdn+RpzeTik2AAAECBAgQIECAAAECBAgQIECAAAECBAgQIECAAAECBAgQIECAAAECBAgQIECAAAECBAgQIECAAAECBAgQIECAAAECBAgQIECAAAECBAgQIECAAAECBAgQSFKTZGJBoqpxXEuGAAECBAgQIECAAAECBAgQIECAAAECBAgQIECAAAEC/SQwM0l1IffcJJOSfCjJxYX57yX5P0kaOlHnKUkuKO9fkmR8kvWSzEtSWZ6vTzIhycJ24o5OUpdkTGF9apIZq6hjcpJzCutNue/qRO29vXVKkumFJIuSjEuyuLcTi0+AAAECBAgQWEMEViRZe1W9Hn/88bn00ksHFMchhxySa6+9trmmfS++OtsccMiAqrGjxTz40//Nr04+vHn7oYcemjlz5nT0uH1rgMAJJ5yQyy67bHWdvpxkndVtsk6AAAECBAgQIECAAAECBAgQIECAAAECBAgQIECAAAECg0Lg3iRvaKr0j3/8Y970pjcNisIVSWBNFvjTn/6UN7/5zUWC0vfyDmuyid4JECBAgAABAgQIECBAYOUCFWAIECBAgAABAgQIECBAgAABAgQIECBAgAABAgQIECBAgAABAgQIECBAgAABAgQIECBAgAABAgQIECBAgAABAgQIECBAgAABAgQIECBAgAABAgQIECBAgAABAv0kUJNkYiF3VeO4tp9qkZYAAQIECBAgQIAAAQIECBAgQIAAAQIECBAgQIAAAQIzk1QXGOYmmZRk6yQLkmxcXnsoyV5JHu0g2fpJrklyQHn/jUkOSfKmJPOSVJbn65NMSLKwnbijk9QlGVNYn5pkxirq2DtJ6b3ZdQp7LkvyiSQvdbD+3t42Jcn0QpJFScYlWdzbicUnQIAAAQIECKwhAi8mWbep14/c+2J+/41p+f0F01q0/+1vfzvHHXfcgCE58cQTc+mllzbXs+e0b2bHY04aMPV1ppA/XX5h6r50avORk08+ORdddFFnQtg7hAW+853v5GMf+1iLDt9+6ul5+ydPz/e2H1acL72GazExhFm0RoAAAQIECBAgQIAAAQIECBAgQIAAAQIECBAgQIAAgaEsULq3uHTfsIsAgaEhUPp9gOeHRiu6IECAAAECBAgQIECAAIGeEqjoqUDiECBAgAABAgQIECBAgAABAgQIECBAgAABAgQIECBAgAABAgQIECBAgAABAgQIECBAgAABAgQIECBAgAABAgQIECBAgAABAgQIECBAgAABAgQIECBAgAABAgQ6KVCTZGLhTFXjuLaTMWwnQIAAAQIECBAgQIAAAQIECBAgQIAAAQIECBAgQIBATwnMTFJdCDY3yaQkK5LMSXJgYe3gJNd1MPHOSeYn2ai8/9QkFyYZm2RektIHkJeu+iQTkixsJ+7oJHVJxhTWpyaZsYo6NkxyY5LdW+25JslnkzzQwR56c9uUJNMLCRYlGZdkcW8mFZsAAQIECBAgsAYJLE+yXlO/H/7L8qw9bL1cd9CueerO25oZhg0bloULF2bnnUtPX/v/OuOMMzJt2rTmQnY44rjsPf3b/V9YFyqY/7mP5N45pZcb/7zOPPPMlPpzEbjrrrsyduzYvPjii80Ym7zlnTnout/m5RdfyMw3Di8ivdD42qnFBEECBAgQIECAAAECBAgQIECAAAECBAgQIECAAAECBAgQGJQCa5fvTx6UxSuaAIE2AuskeZkLAQIECBAgQIAAAQIECBAoClTgIECAAAECBAgQIECAAAECBAgQIECAAAECBAgQIECAAAECBAgQIECAAAECBAgQIECAAAECBAgQIECAAAECBAgQIECAAAECBAgQIECAAAECBAgQIECAAAECBAj0k0BNkomF3FWN49p+qkVaAgQIECBAgAABAgQIECBAgAABAgQIECBAgAABAgQIzExSXWCYm2RSkqVJTkxycWHte0n+T5KGDrCdkuSC8r4lScYnuSvJ2CTzklSW1+qTTEiysJ2Yo5PUJRlTWJ+aZMZqajgiyZVJVvbZdb9PcmGS65M80YFeemPLlCTTC4EXJRnXaL64N5KJSYAAAQIECBBYAwVKzzPXb+r7w3+uz9rD189Td96W6w7atQXH+PHjM29e6Slq/1/XXXddDj744OZCho/aJEcvfDKpGGQfydzQkB+M3TQvPPP35l5uuOGGHHjggf2PrIJ+F5gwYULmz5/foo6DrvttNnnLO/Py8uczc6eml4uvbnm+8Pqx32tXAAECBAgQIECAAAECBAgQIECAAAECBAgQIECAAAECBAh0S+CVdu7t7VZQhwkQ6HOB0u8TrNXnWSUkQIAAAQIECBAgQIAAgQEvMMh++2XAeyqQAAECBAgQIECAAAECBAgQIECAAAECBAgQIECAAAECBAgQIECAAAECBAgQIECAAAECBAgQIECAAAECBAgQIECAAAECBAgQIECAAAECBAgQIECAAAECBAgQ6LhATZKJhe1VjePajh+3kwABAgQIECBAgAABAgQIECBAgAABAgQIECBAgAABAj0qMDNJdSHi3CSTkixNslOSBUk2Lq8/lGSvJI+upoL1k1yT5IDyvp8kOSzJ8iRjk8xLUlleq08yIcnCdmKOTlKXZExhfWqSGaupYd3Gur+R5OOr2bcsyc+SXNtYx6+SLE5S+oD03r6mJJleSLKosY5x5fy9nVt8AgQIECBAgMCaIFB6PjuiqdHqPy7NOpX/HP758otyy5dOaWHwuc99Ll/96lf73eXFF1/MRhttlOeff765lklzfp3Ndtmj32vrTAFP/HZ+bvhg6Wn+P6/1118/S5YsybBhwzoTxt4hKPD5z38+X/va11p0tseZF2an6k+8Oreiflkuf/MGxfXSa7YWE0OQRUsECBAgQIAAAQIECBAgQIAAAQIECBAgQIAAAQIECBBYUwReTFK6x9dFgMDgFngpiRuBBvdjqHoCBAgQIECAAAECBAj0ikBFr0QVlAABAgQIECBAgAABAgQIECBAgAABAgQIECBAgAABAgQIECBAgAABAgQIECBAgAABAgQIECBAgAABAgQIECBAgAABAgQIECBAgAABAgQIECBAgAABAgQIECCweoGaJBML26oax7WrP2YHAQIECBAgQIAAAQIECBAgQIAAAQIECBAgQIAAAQIEekVgZpLqQuS5SSYlWZpkeJI5SQ4srB+c5LrVVLJzkvlJNirv+3iSS8p/H5tkXpLK8rg+yYQkC9uJOTpJXZIxhfWpSWZ0QGPdJFOSTOvA3qYtpQ9HL9V3ZZLrkzzRibOd2Vqqa3rhwKIk45Is7kwQewkQIECAAAECBNoVeDbJyKbVY+96NuuOaB5m3uTq3HfNrBaHL7zwwnziE5/od9LDDjssV199dXMdb/34lLxzSvGpY7+XuNoCfvOVz+Wuy85p3nfEEUdk9uzZqz1nw9AWuOiii3LKKae0aPINhxybCede3jz30rLnMmvnfyvueS5Ji4mhraQ7AgQIECBAgAABAgQIECBAgAABAgQIECBAgAABAgQIDGmBZYV7iHPMHUsybOSGQ7phzREYCgIvPvePfP+tTb8a8GpHpd8BGDEUetMDAQIECBAgQIAAAQIECPSsQEXPhhONAAECBAgQIECAAAECBAgQIECAAAECBAgQIECAAAECBAgQIECAAAECBAgQIECAAAECBAgQIECAAAECBAgQIECAAAECBAgQIECAAAECBAgQIECAAAECBAgQINBhgZokEwu7qxrHtR0+bSMBAgQIECBAgAABAgQIECBAgAABAgQIECBAgAABAgR6VmBmkupCyLlJJiVZWp47McnFhfWLkpyapGEVZUxJMr28/nSSvZP8uTwem2ReksryuPRh5BOSLGwn3ugkdUnGFNanJpnRCYY3JflOknGdONO09a9Jvpzkh0me78L59o4UjUp7FpXrW9yDOYQiQIAAAQIECKzJAkuSbNgEcMwdSzJsZPMwK+qX5dr3vSPPPnhvC6NLL700xx9/fL+6ff/738+xxx7bXMP6m26RD85/IGuvN7xf6+po8pLtVXuNyQtLSi8F/nldeeWVOfLIIzsawr4hKHDZZZflhBNOaNHZv227fd5/w++yTuWI5vkXn/tHvv/WjYr7/pGkxcQQ5NESAQIECBAgQIAAAQIECBAgQIAAAQIECBAgQIAAAQIE1hSBp5K8pqnZoxc+meEbb7qm9K5PAoNWYPnTf8sVYzcr1v/3JJsM2oYUToAAAQIECBAgQIAAAQK9JlDRa5EFJkCAAAECBAgQIECAAAECBAgQIECAAAECBAgQIECAAAECBAgQIECAAAECBAgQIECAAAECBAgQIECAAAECBAgQIECAAAECBAgQIECAAAECBAgQIECAAAECBAisWqAmycTClqrGcS00AgQIECBAgAABAgQIECBAgAABAgQIECBAgAABAgQI9JPAzCTVhdxzk0xKsrQ8t1OSBUk2Lo/vLr/n+UQ79W6Q5Pok+5TXf5LksCTLy+OxSeYlqSyP65NMSLKwnXijk9QlGVNYn5pkRie9Sp9ht32Sk5N8OMlGnTz/bJITkvxPkoZOnl3Z9ilJphcWFiUZl2RxD8QWggABAgQIECBAIHk6yagmiA/9/umst2Hz8NXpx27+ZX52zH5trGbOnJnq6uJT5L7lfPbZZ7Pxxhvn5Zdfbk489vNfydtO/o++LaSL2X5/wbTcfu4ZzaeHDRuWp556KiNHjuxiRMcGu8Dll1+eD3+49DKs5fWe7/8ir91r3xaTL/zjmfzg7U0vP19deqbwenSwU6ifAAECBAgQIECAAAECBAgQIECAAAECBAgQIECAAAECa7rAI0m2bEI48pZHUrlF83BNt9E/gQErUP/4o5m9x1bF+h5N0mJiwBavMAIECBAgQIAAAQIECBDoU4HSL3O7CBAgQIAAAQIECBAgQIAAAQIECBAgQIAAAQIECBAgQIAAAQIECBAgQIAAAQIECBAgQIAAAQIECBAgQIAAAQIECBAgQIAAAQIECBAgQIAAAQIECBAgQIAAAQL9IVCTZGIhcVXjuLY/CpGTAAECBAgQIECAAAECBAgQIECAAAECBAgQIECAAAECSWYmqS5IzE0yKcnS8tzwJHOSHFgeN5T//rN29MYmmZeksrz+8SSXFPa2Xq9PMiHJwnbijU5Sl2RMYX1qkhndePRKn2dXivveJEeV86/bwXilXj6T5PkO7m9v25Qk0wuLi5KMS7K4m3EdJ0CAAAECBAgQ+KfAU0le04TxodufynqjmofNRg/c8D+pOeWINmazZ8/OEUe0ne8r3OOOOy7f/e53m9MNG7lhPnjzQyn9OZCvF5/7R2aP2zIr6pc1l3niiSfm4osvHshlq60XBa666qoceeSRbTJUXXhVXve+D7aZf+GZv+cHu2xSnP97khYTvViu0AQIECBAgAABAgQIECBAgAABAgQIECBAgAABAgQIECDQuwL3N967/LqmFIfPuz8jt24e9m5m0QkQ6LLAcw8/kB9OeH3x/ANJWkx0ObiDBAgQIECAAAECBAgQIDCkBEq/wO0iQIAAAQIECBAgQIAAAQIECBAgQIAAAQIECBAgQIAAAQIECBAgQIAAAQIECBAgQIAAAQIECBAgQIAAAQIECBAgQIAAAQIECBAgQIAAAQIECBAgQIAAAQIECPSHQE2SiYXEVY3j2v4oRE4CBAgQIECAAAECBAgQIECAAAECBAgQIECAAAECBAgkmZmkuiAxN8mkJEsLcycmubgwvijJqUkaViI4Jcn08vzjSfZqjH9/Yd/YJPOSVJbn6pNMSLKwnUdjdJK6JGMK61OTzOjBR6/0+XalPO9Kckz5z3VXEf+yJJ9I8lI3aig6lcIsSjIuyeJuxHSUAAECBAgQIEDgXwJPJtm0aXj0wiczfOPmYQun+66ZlXmTi0+J/7l89dVX55BDDukX0yeffDLbbLNNli9f3pz/bSf/R8Z+/iv9Uk9Hk/727P+bOy/9avP2ysrKPPjgg9l005XbdzSufYNT4Jprrsmhhx7apvh9zpuV7d5feunV9lr+9N9yxdjNigt/S9JiYnBqqJoAAQIECBAgQIAAAQIECBAgQIAAAQIECBAgQIAAAQIEktyd5I1NEof98u5s+PrmISACBAaowD/u/0vm7Ltjsbq/JGkxMUBLVxYBAgQIECBAgAABAgQI9LFA6Re2XQQIECBAgAABAgQIECBAgAABAgQIECBAgAABAgQIECBAgAABAgQIECBAgAABAgQIECBAgAABAgQIECBAgAABAgQIECBAgAABAgQIECBAgAABAgQIECBAgACB/hCoSTKxkLiqcVzbH4XISYAAAQIECBAgQIAAAQIECBAgQIAAAQIECBAgQIAAgSQzk1QXJOYmmZRkaWFupyQLkmxcnru7/L7nE60EN0hyfZJ9yvNzkhyZZEVh39gk85JUlufqk0xIsrCdR2N0krokYwrrU5PM6MVHb+0kb2o0+FySY5Ks1SpXQ5KjklzVjRqmJJleOL8oybgki7sR01ECBAgQIECAAIF/CTyeZPOm4VG/fTzrb9I8bON0z1XfyYKpH2sz/9///d/5yEc+0i+uZ5xxRqZNm9ace6111s2/X1OX1+y8S7/Us7qkf/vDb3LDB/bOKyteat565plnptSHa80T+N73vpePfvSjbRrfe/q3s8MRx7UL8vxTT+TKXbcorpded7aYWPM0dUyAAAECBAgQIECAAAECBAgQIECAAAECBAgQIECAAIEhI3BHkrc0dXPIz+7IqDc2D4dMkxohMNQEnvnLnbnmPW8ttnVnkhYTQ61n/RAgQIAAAQIECBAgQIBA1wQqunbMKQIECBAgQIAAAQIECBAgQIAAAQIECBAgQIAAAQIECBAgQIAAAQIECBAgQIAAAQIECBAgQIAAAQIECBAgQIAAAQIECBAgQIAAAQIECBAgQIAAAQIECBAgQIBAtwVqkkwsRKlqHNd2O6oABAgQIECAAAECBAgQIECAAAECBAgQIECAAAECBAgQ6JrAzCTVhaNzk0xKsrQwNzzJnCQHlucakuyf5BetUo5NMi9JZXn+mCQ/WM2e+iQTkixsp/zRSeqSjCmsT00yo2vtdvrUVkm+l2TfVidvTXJAkn90OuI/D0xJMr1wdlGScUkWdzGeYwQIECBAgAABAi0FHktSei756nXkrY+lcrPm4Uqt/jzrm7nljE+0WfviF7+YadOm9bnvsmXL8vrXvz5PPvlkc+7KzV+b99/wuwx/zWZ9Xs+qEtY/uTjXvvdtWf7035q3bbrppnn44Yez3nrrDahaFdP7AmecccZKv2f2+PJF2enYk1dZQOlrafbury3uKb1GajHR+x3IQIAAAQIECBAgQIAAAQIECBAgQIAAAQIECBAgQIAAAQK9JHBbktL9xq9eB113WzZ5S/Owl1IKS4BAdwWeunNhrjvoncUwpXv/W0x0N4fzBAgQIECAAAECBAgQIDA0BCqGRhu6IECAAAECBAgQIECAAAECBAgQIECAAAECBAgQIECAAAECBAgQIECAAAECBAgQIECAAAECBAgQIECAAAECBAgQIECAAAECBAgQIECAAAECBAgQIECAAAECBAahQE2SiYW6qxrHtYOwDyUTIECAAAECBAgQIECAAAECBAgQIECAAAECBAgQIDA0BGYmqS60MjfJpCRLW7V3YpKLC3MXJPlkqz1Tkkwvzz2eZK/G2Pe32jM2ybwkleX5+iQTkpQ+lHxl1+gkdUnGFBanJpnRh/wbJpmTZN9CzhVJSu/3LuhiHUWrUohFScYlWdzFeI4RIECAAAECBAi0FHgkyZZNU0fe8kgqt2getmv1x++cl1v/c3Kb9aOOOiqzZs3K2muv3afOl1xyST7+8Y+3yLnZO8blwP+Zl7XWWbdPa2kv2SsrXsqP3797/v7H37XY8u1vfzvHHXfcgKhREX0j8PLLL6e6ujpXXHFFm4S7f/HcvPm4z6y2kPrHH83sPbYq7ns0SYuJ1QaxgQABAgQIECBAgAABAgQIECBAgAABAgQIECBAgAABAgQGqsCvk+zRVNykOb/OZrs0DwdqzeoisMYLPHn7Lbn+sD2LDrckaTGxxiMBIECAAAECBAgQIECAAIFXBSo4ECBAgAABAgQIECBAgAABAgQIECBAgAABAgQIECBAgAABAgQIECBAgAABAgQIECBAgAABAgQIECBAgAABAgQIECBAgAABAgQIECBAgAABAgQIECBAgAABAgT6SaAmycRC7qrGcW0/1SItAQIECBAgQIAAAQIECBAgQIAAAQIECBAgQIAAAQIEZiapLjDMTTIpydJWNDslWZBk4/L8n5Lsk+Sp8niDJNeX50pTc5IcmWRFqzhjk8xLUlmer08yIcnCdh6K0UnqkowprE9NMmMl+4cn+WySY8vxt2jc8/+SfKUHHuY9yu/tDivE+niSS7oYe0qS6YWzi5KMS7K4i/EcI0CAAAECBAgQaClQen61ddPUEb9elBGjm4ertLr7ikvy69NKT/VaXrvttltmzZqVHXbYoc+sX3nllXzgAx/INddc0yLn9od/NOP/67t9VseqEs3/3Edy75zSy4p/XQcddFCuvfbaVFT4KOkB8SD1QRH33HNPqqurc+utt7bJttdXLskbjzqhQ1UsW/xwrtqz+PIvD7d6PdihODYRIECAAAECBAgQIECAAAECBAgQIECAAAECBAgQIECAwIAUKP07S6X7j1+9Dpxdmy12bx4OyIIVRYBAsriuNj89qvRPpTVfpd85KP47apgIECBAgAABAgQIECBAgMCrAn6LxBcCAQIECBAgQIAAAQIECBAgQIAAAQIECBAgQIAAAQIECBAgQIAAAQIECBAgQIAAAQIECBAgQIAAAQIECHRDvgkAACAASURBVBAgQIAAAQIECBAgQIAAAQIECBAgQIAAAQIECBAg0F8CNa3+If3Sv7Jf+qAMFwECBAgQIECAAAECBAgQIECAAAECBAgQIECAAAECBPpDYGaS6kLi0oeDT0qytFUxw5PMSXJgeb4hyf5JflEej00yL0lleXxUktkraaj1vvokE5IsbKf50UnqkowprE9NMmMl+1vXWNpSqvnIJCu6ibtJkpLNmzpQR0dSTUkyvbBxUZJxSRZ35LA9BAgQIECAAAECqxW4P8nrmnYdPu/+jNy6ebjaw4/d/IvMm1yd+idbPj3bZJNNcvnll+e9733vamP01IYXX3wx++yzT+rqSk+L/3Vtf/hHs/fZl6Vi7bV7KlWn4rzy8orc/B8n5N4f/neLc7vttlvmz5+fYcOGdSqezYNX4Kc//Wmqq6vz1FNPtWiicvPXZsI5l+e1e+3b4eaee/iB/HDC64v7H0jSYqLDwWwkQIAAAQIECBAgQIAAAQIECBAgQIAAAQIECBAgQIAAgYEm8PMk724q6oBZP8+WezcPB1qt6iFAoCzw6Pyf58bqA4oeN5V/l4ARAQIECBAgQIAAAQIECBBoIVDBgwABAgQIECBAgAABAgQIECBAgAABAgQIECBAgAABAgQIECBAgAABAgQIECBAgAABAgQIECBAgAABAgQIECBAgAABAgQIECBAgAABAgQIECBAgAABAgQIECDQTwI1SSYWclc1jmv7qRZpCRAgQIAAAQIECBAgQIAAAQIECBAgQIAAAQIECBAgMDNJdYFhbpJJSZauhObEJBcX5i9I8snyeEqS6eW/P5pkfJIHVhJjbJJ5SSrLa/VJJiRZ2M5DMTpJXZIxhfWpSWa0s/8bSU4trD2UZK8kpZq6c41M8pMke3ewjtXlKnqV9i5KMi7J4tUdtE6AAAECBAgQINAhgbuTvLFp52G/vDsbvr552KEAzz38QOZNrs4Tty1os/8LX/hCzjrrrA7F6YlNzzzzTHbbbbfcd999LcJtsfs+2feSa7LehqN6Ik2HY7zwj2dy03GT8uTCX7c488Y3vjF1dXXZaKONOhzLxsEtcNppp+UrX/lKmyY2f+fe2ee8Wdlgq2071eA/7v9L5uy7Y/HMX5K0mOhUQJsJECBAgAABAgQIECBAgAABAgQIECBAgAABAgQIECBAYCAJXJ/kfU0Fvfs7P87W7yrdtuwiQGAgCzz8q+tz03H/XizxhvLvHAzkstVGgAABAgQIECBAgAABAv0gUNEPOaUkQIAAAQIECBAgQIAAAQIECBAgQIAAAQIECBAgQIAAAQIECBAgQIAAAQIECBAgQIAAAQIECBAgQIAAAQIECBAgQIAAAQIECBAgQIAAAQIECBAgQIAAAQIECJQEapJMLFBUNY5r0RAgQIAAAQIECBAgQIAAAQIECBAgQIAAAQIECBAgQKCfBGYmqS7knlv+cPClK6lnpyQLkmxcXrstyf5JXkpyfeP7ofuU52cnOTbJipXEGJtkXpLK8lp9kglJFrbT/+gkdUnGFNanJpnRzv4jk1zZau2kJBd30/f1SW5ujLNFIc5hSa7uYtwpSaYXzi5KMi7J4i7Gc4wAAQIECBAgQKClwB1J3tI0dcjP7sioNzYPO2U1/3Mfyb1zSk+bW17vfOc7c+6552b8+PGditfVzQ8++GD22GOPPP744y1CjNz6ddn/v3+SDbfbsauhO3VuyX1/zs8/emCWPvJgi3OjR4/Ob37zm2y11Vadimfz4BSYP39+Jk+enNtuK70sbHltf9iHM/5r3+tSY8/85c5c8563Fs/e2fi6q8VElwI7RIAAAQIECBAgQIAAAQIECBAgQIAAAQIECBAgQIAAAQIDQaB03+0hTYW861tzsu17Dh0IdamBAIFVCDz4s6vzq5NKt843X9ck8c3rq4YAAQIECBAgQIAAAQIE2ghUMCFAgAABAgQIECBAgAABAgQIECBAgAABAgQIECBAgAABAgQIECBAgAABAgQIECBAgAABAgQIECBAgAABAgQIECBAgAABAgQIECBAgAABAgQIECBAgAABAgQI9JNATZKJhdxVjePafqpFWgIECBAgQIAAAQIECBAgQIAAAQIECBAgQIAAAQIECMxMUl1gmJtkUpKlK6EZnmROkgPLayuSlN7zfD7JvCSV5fmjksxuh3Zsq731SSYkWdjO/tFJ6pKMKaxPTTKjnf2vSzI/yZaF9fsb5/ZN8mA3Hu6PJ/lW4fzTSfZO8ucuxpySZHrh7KIk45Is7mI8xwgQIECAAAECBFoK3Jak9Nzz1eug636bTd7yzi4b/f6Cabn93DNWev6LX/xipk2b1uXYnTn42GOP5YADDshdd93V4tjaw9fPzsd9Jm89aWrWHTGyMyE7vPelpc/m9xeelT997xt5+YXlLc694x3vyPXXX5/Xvva1HY5n4+AVKH3Nn3XWWSttYJfJX87bTz29y809dedtue6gXYvnS68Vu/7N2+VKHCRAgAABAgQIECBAgAABAgQIECBAgAABAgQIECBAgACBXhAo3V98RFPcid+4Mq//9yN7IY2QBAj0pMD9P56d2k+WfkWg+boqiW/enkQWiwABAgQIECBAgAABAkNEoGKI9KENAgQIECBAgAABAgQIECBAgAABAgQIECBAgAABAgQIECBAgAABAgQIECBAgAABAgQIECBAgAABAgQIECBAgAABAgQIECBAgAABAgQIECBAgAABAgQIECBAYPAJ1CSZWCi7qnFcO/jaUDEBAgQIECBAgAABAgQIECBAgAABAgQIECBAgAABAkNEYGaS6kIvc5NMSrK0nf5OTHJxYe0rSZ5NMr0892iS8UkeaOf82CTzklSW1+uTTEiysJ39o5PUJRlTWJ+aZEY7+0ufVfflJF9stX5bksOTPNiFx223JDcm2ahwdnaSYxvzrOhCvNKRKQWz0nhRknFJFncxnmMECBAgQIAAAQItBX7d+Bxuj6apSf97czYbu2e3jB668Zrc+p+Ts/SRtk8pd91115x77rnZe++9u5WjI4fr6+tz9NFH50c/+lGb7cNHbZK3f/L07HjMSVlrnXU7Em61e1556cX8aeaF+cNFZ+WFJU+32X/wwQdn9uzZGT58+Gpj2TC4BRYsWJDJkyfnt7/9bZtGNthq2+z+xXOzzQGHdKvJJxf+Otd/YK9ijFuSdO+bt1sVOUyAAAECBAgQIECAAAECBAgQIECAAAECBAgQIECAAAECPShwefn+21dDTjhnZt5waPE25h7MJBQBAj0mcN/Vl2feZz9cjDer1e8g9FgugQgQIECAAAECBAgQIEBgcAuUfsnbRYAAAQIECBAgQIAAAQIECBAgQIAAAQIECBAgQIAAAQIECBAgQIAAAQIECBAgQIAAAQIECBAgQIAAAQIECBAgQIAAAQIECBAgQIAAAQIECBAgQIAAAQIECBDoD4GaJBMLiasax7X9UYicBAgQIECAAAECBAgQIECAAAECBAgQIECAAAECBAgQSDKz1YeBz00yKcnSdnR2SrIgycbl9T+U/3xb+c/ZSY5NsqKd82OTzEtSWV6vTzIhycJ29o9OUpdkTGF9apIZq3j0tkpyU5IdW+15NslnklyZ5PkOPPprJzkiyWWFekvHXmw02C/J/A7EaG/LlCTTC4uLkoxLsrgbMR0lQIAAAQIECBD4l0Dpvrx9mobvvbImo8cVb93rGtWK+mW59T8n5y9XXrrSAKeddlpK/62//vpdS9CJU1/60pfy5S9/eaUn1hv1mmxd9b6M2e+gbLXPe7JO5YhORE5KfT5c+5Msuum6PFJzQ174xzNtzldUVOT000/PmWee2anYNg8+geeffz5nnXXWq/+t7Nrx6BOz22nndPrrbGWxFtfV5qdHlW6tbb5K38stJgafoIoJECBAgAABAgQIECBAgAABAgQIECBAgAABAgQIECBAoCzw7STHNWnsPf2y7HDEx+AQIDDABe656ttZMPX4YpXfSeKbd4A/bsojQIAAAQIECBAgQIBAfwhU9EdSOQkQIECAAAECBAgQIECAAAECBAgQIECAAAECBAgQIECAAAECBAgQIECAAAECBAgQIECAAAECBAgQIECAAAECBAgQIECAAAECBAgQIECAAAECBAgQIECAAAECSWqSTCxIVDWOa8kQIECAAAECBAgQIECAAAECBAgQIECAAAECBAgQIECgnwRmJqku5J6bZFKSpe3UMzzJnCQHtrN+cJLrVtHL2CTzklSW99QnmZBkYTtnRiepSzKmsD41yYzVeO2X5CdJ1l3JvueTXJ7kf5P8LsnTSRrK+zZKslWSY5N8NMmmKzk/JclXC2e68tCVYkwvHFyUZFySxV0J5gwBAgQIECBAgEAbgRuT7N80e8DlN2bL8c3DbnM9+NM5+c1Zn83SRx9qE2vzzTfPaaedllNPPbXbeVYXYMGCBfnMZz6T2267bZVbt9rnPdl8twkZscWWGTF661RuNvrVPxteeTnLHn80zz+5OMsef+TVvz9eV5tH5/98lfF23333nHfeedljjz1WV6L1QS5wwQUX5KyzzsoTTzzRppMNttwmu33x3Gz7nkN7rMvS196N1QcU45W+GFtM9FgygQgQIECAAAECBAgQIECAAAECBAgQIECAAAECBAgQIECgrwW+meSkpqR7fPmi7HTsyX1dg3wECHRS4M+zvplbzvhE8dS3kvjm7aSj7QQIECBAgAABAgQIEFgTBCrWhCb1SIAAAQIECBAgQIAAAQIECBAgQIAAAQIECBAgQIAAAQIECBAgQIAAAQIECBAgQIAAAQIECBAgQIAAAQIECBAgQIAAAQIECBAgQIAAAQIECBAgQIAAAQIECAxIgZokEwuVVTWOawdkpYoiQIAAAQIECBAgQIAAAQIECBAgQIAAAQIECBAgQGBNEJiZpLrQ6Nwkk5IsXUXzJya5eCXrDyXZK8mjqzg7Nsm8JJXlPfVJJiRZ2M6Z0UnqkowprE9NMqMDD86hSWYnWbcDezu6pdT3J5O81NED7eybkmR6YW1RknFJFnczruMECBAgQIAAAQL/FPhx+Xntq4N3f+fH2fpdpae5PXe9VL80v5k2Of+fvfsAk7Ms9wf8W0oCoYYAkRJIgCChhC4llF1ESmgqCiRU9RyFoJ4DoiAo/EWRIoLniIGjR6UHUFRaqIddIKGXEEqQIImEYoAQSgKEEv67q4NfkJBNmN2Znbn3ur7r23fmfZ/n99zDd11BRvjzJb/60KIbbLBBjjvuuOy7777la/ohld57772MGjUqxxxzTKZMmdKpvVZfffWcfPLJGTZsWKf2UbzyApdeemlOOumkPPTQQx8a5pP7/Xs+9f0zsmivJcsadsrNV+fGr+xRrHl1698vzvFCWRsqRoAAAQIECBAgQIAAAQIECBAgQIAAAQIECBAgQIAAAQJdKfCzJP9RarjF98/Mel/+z67srxcBAgsg8Mhvfpa7fnhE8eR/JfHwLoClIwQIECBAgAABAgQIEKh1gYZaH9B8BAgQIECAAAECBAgQIECAAAECBAgQIECAAAECBAgQIECAAAECBAgQIECAAAECBAgQIECAAAECBAgQIECAAAECBAgQIECAAAECBAgQIECAAAECBAgQIECAQNUKNCdpLKRral23VG1awQgQIECAAAECBAgQIECAAAECBAgQIECAAAECBAgQqHWB85IcVBjyliS7J5nxEYMPSjImyXIf2HNuki8nee8jzm6a5NYkvf6x5/Uk2yW5by5nVkpyZ5LVCu8fk+TUDn4wg5NcmmSdDu6f27a3kxyX5Get97bfP+7P0UlOKRR5KsmWSZ77uIWdJ0CAAAECBAgQaBe4PMnnSxY7jPx9+u+6d6fQTL728tz1wyMy87kpH1r/05/+dL73ve+lsbH41cHyR3nzzTdzxhln5OSTT86MGR/1x/n5773UUkvl2GOPzZFHHpkePXrMfwEnuo1AS0tLTjrppNx0000fmnmJlfpli++fkf67fqFTZmp7nm4eMUftPyTpnIe3UyZQlAABAgQIECBAgAABAgQIECBAgAABAgQIECBAgAABAgQ+QuC0JN8uvb/5Madmg699BxgBAlUu8ND/nJZ7Tmn7+vv7Pz9J4uGt8s9NPAIECBAgQIAAAQIECFRCoKESTfUkQIAAAQIECBAgQIAAAQIECBAgQIAAAQIECBAgQIAAAQIECBAgQIAAAQIECBAgQIAAAQIECBAgQIAAAQIECBAgQIAAAQIECBAgQIAAAQIECBAgQIAAAQIECCRpTtJYkGhqXbeQIUCAAAECBAgQIECAAAECBAgQIECAAAECBAgQIECAQIUEzktyUKH3LUl2TzLjI/IsluTyJEM/sGevJFfOY45Nk9yapNc/9r2eZLsk983l3EpJ7kyyWuH9Y5KcOh9eiybZO8mPkqw5H+fats5Ocm6SE5I8PZ9nP2p723+R/ZTChqeSbJnkuTL2UIoAAQIECBAgUM8Co5LsVwJo/K+Ls8aewzrN47133824s36UB886KbPfeftD+wwfPjxHHXVUNt54407L0VZ45syZuf7663PllVfmmmuuyYsvvrhA/VZYYYXstttu2XPPPbPzzjunV6/SH+EXqJxDVS7wwAMP5PTTT8/FF1/8oUkXWmTRbPj149qvhRZepNOmefLKUWn5j+HF+pck6byHt9MmUZgAAQIECBAgQIAAAQIECBAgQIAAAQIECBAgQIAAAQIEPkTg+0lOLL2+4YjvZtNv/xgUAQJVLnDfT47NgyNPLqY8PskPqzy2eAQIECBAgAABAgQIECBQAYGGCvTUkgABAgQIECBAgAABAgQIECBAgAABAgQIECBAgAABAgQIECBAgAABAgQIECBAgAABAgQIECBAgAABAgQIECBAgAABAgQIECBAgAABAgQIECBAgAABAgQIECDQJtCcpLFA0dS6bkFDgAABAgQIECBAgAABAgQIECBAgAABAgQIECBAgACBCgmcl+SgQu9bkuyeZMY88nwtyTmFPX9NMiTJM/M4t2mSW5P0+se+15Nsl+S+uZxbKcmdSVYrvH9MklMXwKvtv2O3epKdWzPskGSzJP2SLFqoNTvJU0naHC5vzXZzkpkL0GteR45OckphU1vPLZM8N6+D3idAgAABAgQIEOiQwBx/zt329HMzcO+DO3Tw42x6feqzefAXJ2XCBSPnWmavvfbKiBEjstNOO32cVh0+O3bs2Nx8882ZMmVKpk6dmmnTpuXZZ59t/73tp2/fvll55ZWz/PLLt//er1+/7LDDDtl666073MPG7itwww03ZOTIkbniiivmOsSgA0dkw8OPS6++K3f6oBMvPy+3HXVIsc/5STr/4e30yTQgQIAAAQIECBAgQIAAAQIECBAgQIAAAQIECBAgQIAAgSSHJXn/SxWfHPbVDPnx/4AhQKDKBcYe+7X8edQviykPLz7LVR5fPAIECBAgQIAAAQIECBDoQoG2/yO3HwIECBAgQIAAAQIECBAgQIAAAQIECBAgQIAAAQIECBAgQIAAAQIECBAgQIAAAQIECBAgQIAAAQIECBAgQIAAAQIECBAgQIAAAQIECBAgQIAAAQIECBAgQIBAJQSakzQWGje1rlsqEURPAgQIECBAgAABAgQIECBAgAABAgQIECBAgAABAgQIECBAgAABAgQIECBQowK/SvJvpdmGnPzLfHK/f++yUV96dFzGnXVSJl/7+7n23HrrrTNixIjsv//+XZZLIwIlgYsuuigjR47M7bffPleU/rt+IRt9/bgst+5GXQb350t+lbHf/Wqx3/8m6bqHt8sm1YgAAQIECBAgQIAAAQIECBAgQIAAAQIECBAgQIAAAQJ1KbBPkktLk/ffde/sMHLu362oSyFDE6hCgZtHfCGTr728mGzfJJdVYVSRCBAgQIAAAQIECBAgQKDCAg0V7q89AQIECBAgQIAAAQIECBAgQIAAAQIECBAgQIAAAQIECBAgQIAAAQIECBAgQIAAAQIECBAgQIAAAQIECBAgQIAAAQIECBAgQIAAAQIECBAgQIAAAQIECBAgUL8CzUkaC+M3ta5b6pfD5AQIECBAgAABAgQIECBAgAABAgQIECBAgAABAgQIECBAgAABAgQIECBAoOwCZyU5vFR1qx+clUEHvb8se7O5FXzm1usz7qyTMvWe2+bac+DAgRkxYkQOO+yw9OzZs8uyaVR/ArNmzcrIkSNz9tlnZ+LEiXMF6Lv5ttno68dlle127nKkCef/Inec8PVi318kmeOFLg+lIQECBAgQIECAAAECBAgQIECAAAECBAgQIECAAAECBAiUS+DTSW4qFVtpy8bsOqrtX8fkhwCBaha4dlhTnrtzjn9N2o5J/q+aM8tGgAABAgQIECBAgAABApURaKhMW10JECBAgAABAgQIECBAgAABAgQIECBAgAABAgQIECBAgAABAgQIECBAgAABAgQIECBAgAABAgQIECBAgAABAgQIECBAgAABAgQIECBAgAABAgQIECBAgAABAmn7L2A0FhyaWtdz/Jv2GREgQIAAAQIECBAgQIAAAQIECBAgQIAAAQIECBAgQIAAAQIECBAgQIAAAQIfS+CMJEeUKmzxvTOy3lfeX36swgtyeNLVl2bChWfnb3fdMtfjyy67bA499NAMGzYsgwcPXpA2zhD4UIHx48dn1KhROeecc/Lyyy/PVekTW2yfQQeOyIDd9qmY5CO/PjN3/ejIYv8zk8zxQsXCaUyAAAECBAgQIECAAAECBAgQIECAAAECBAgQIECAAAECH1dgwyTjSkV6r71+Pnf9Qx+3pvMECHSywB933iDTH3+42GXj4rPcye2VJ0CAAAECBAgQIECAAIFuJNDQjbKKSoAAAQIECBAgQIAAAQIECBAgQIAAAQIECBAgQIAAAQIECBAgQIAAAQIECBAgQIAAAQIECBAgQIAAAQIECBAgQIAAAQIECBAgQIAAAQIECBAgQIAAAQIECNSWQHOSxsJITa3rltoa0TQECBAgQIAAAQIECBAgQIAAAQIECBAgQIAAAQIECBAgQIAAAQIECBAgQKCiAqckObqUYLPvnJzBhx1T0UBtzZ+7ozkTLhiZydf+/iOzbLPNNhk2bFj71bt374rnFqD7CUyfPj2jRo1qv8aMGfORA/Tf9QsZdOCIrLRV21daK/sz/uxTcu9p3y2GODVJ5R/eyrLoToAAAQIECBAgQIAAAQIECBAgQIAAAQIECBAgQIAAgVoRWDXJlNIwvVZcKfvd9WytzGYOAjUrcMkWK+f1558rztcvydM1O7DBCBAgQIAAAQIECBAgQGCBBRoW+KSDBAgQIECAAAECBAgQIECAAAECBAgQIECAAAECBAgQIECAAAECBAgQIECAAAECBAgQIECAAAECBAgQIECAAAECBAgQIECAAAECBAgQIECAAAECBAgQIECAAIGPJ9CcpLFQoql13fLxSjpNgAABAgQIECBAgAABAgQIECBAgAABAgQIECBAgAABAgQIECBAgAABAgQIFASOT/KD0nqjb3w/mxx5YtUATX/84Uy4YGQeu/DseWYaNmxY2q499thjnnttIHDVVVdl1KhR7de8ftY54LAMOnBEeq+9/ry2dtn7959xfMb9/IfFfickqZ6Ht8skNCJAgAABAgQIECBAgAABAgQIECBAgAABAgQIECBAgEBNCiye5PXSZAst2iOHPD6rJgc1FIFaEjh37Z6Z/fZbxZF6JXmjlmY0CwECBAgQIECAAAECBAiUR6ChPGVUIUCAAAECBAgQIECAAAECBAgQIECAAAECBAgQIECAAAECBAgQIECAAAECBAgQIECAAAECBAgQIECAAAECBAgQIECAAAECBAgQIECAAAECBAgQIECAAAECBAjMt0BzksbCqabWdct8V3GAAAECBAgQIECAAAECBAgQIECAAAECBAgQIECAAAECBAgQIECAAAECBAgQmJvAt5KcXnpz/X87Mp867qdVp/XGi1Mz4YKReezCs/PmSy98ZL5+/fpl2LBhGT58eDbccMOqm0Wgygk8+OCDufjiizNq1KhMmTLlI4MsttwKWeeAwzLowBFZfPm+lQs9l853n/StPPy/ZxTfPSpJ9T28VScnEAECBAgQIECAAAECBAgQIECAAAECBAgQIECAAAECBLqNwIwkS5TSHvjQK1l0yaW7TXhBCdSbwNszXs0FGyxTHHtm6/eylqw3B/MSIECAAAECBAgQIECAQMcEGjq2zS4CBAgQIECAAAECBAgQIECAAAECBAgQIECAAAECBAgQIECAAAECBAgQIECAAAECBAgQIECAAAECBAgQIECAAAECBAgQIECAAAECBAgQIECAAAECBAgQIECAQNkFmpM0Fqo2ta5byt5FQQIECBAgQIAAAQIECBAgQIAAAQIECBAgQIAAAQIECBAgQIAAAQIECBAgUL8ChyY5uzT+OsO/lq1POqdqNd6bPTtP/OH8PHnlqDxz2w3zzDlo0KAMHTq0/dphhx3mud+G2hO4+eabM3r06PZrwoQJ8xxwlW13yhp7Dc9anzswDQstNM/9ldpw+/cOy2MXzfGsjig+y5XKpS8BAgQIECBAgAABAgQIECBAgAABAgQIECBAgAABAgQIlE3gr0lWK1X74q1PZql+A8pWXCECBMor8NqUSfnddmsUiz6VZPXydlGNAAECBAgQIECAAAECBGpFoKFWBjEHAQIECBAgQIAAAQIECBAgQIAAAQIECBAgQIAAAQIECBAgQIAAAQIECBAgQIAAAQIECBAgQIAAAQIECBAgQIAAAQIECBAgQIAAAQIECBAgQIAAAQIECBAg0O0EmpM0FlI3ta5but0UAhMgQIAAAQIECBAgQIAAAQIECBAgQIAAAQIECBAgQIAAAQIECBAgQIAAgeoVOCjJeaV4a33uwGx3xvnVm7aQZgfDMgAAIABJREFU7NW/PpEnrxzVfr38xIR5Zu7Tp0+GDh36/rX00kvP84wN3U/g1VdfzejRo9+/pk2bNs8hll1rUNbYc1jW3HN4llp9zXnur4YNtx55UJ744wXFKAcn6R4PbzUAykCAAAECBAgQIECAAAECBAgQIECAAAECBAgQIECAAIHqF7g/ycalmHtecXeWH7x59aeWkECdCrw4/p5cudenitM/kGSTOuUwNgECBAgQIECAAAECBAjMQ6CBEAECBAgQIECAAAECBAgQIECAAAECBAgQIECAAAECBAgQIECAAAECBAgQIECAAAECBAgQIECAAAECBAgQIECAAAECBAgQIECAAAECBAgQIECAAAECBAgQIECgQgLNSRoLvZta1y0VyqItAQIECBAgQIAAAQIECBAgQIAAAQIECBAgQIAAAQIECBAgQIAAAQIECBCoRYG9k/y+NFj/XT6fHc6+vNvN+dwdzXnyylHt19uvz+hQ/l122SW77rpr+zVw4MAOnbGpOgUmTpyYa6+9tv267rrrOhRy0V5LZo09h2WNvYZnpS2LX1ft0PGKb7r5sL0z+bo/FHN8IUn3e3grLikAAQIECBAgQIAAAQIECBAgQIAAAQIECBAgQIAAAQIEqlbghiSfKaXb6dxrs+r2u1RtWMEI1LvA07dclxsO2bXIcGOSnerdxfwECBAgQIAAAQIECBAg8OECDWAIECBAgAABAgQIECBAgAABAgQIECBAgAABAgQIECBAgAABAgQIECBAgAABAgQIECBAgAABAgQIECBAgAABAgQIECBAgAABAgQIECBAgAABAgQIECBAgAABAhUSaE7SWOjd1LpuqVAWbQkQIECAAAECBAgQIECAAAECBAgQIECAAAECBAgQIECAAAECBAgQIECAQC0K7JLk2tJgq2y3c3Y+77puO+fsd9/Jk1dcnEnXXJYpzaOT997r0Cyrr756hgwZkm222ab9Pnjw4A6ds6kyAuPHj8/YsWMzZsyY9vtf//rXjgVpaEi/pqEZsPu+WWPPYVlo4UU6dq4Kd91wyK55+pY5ntWhxWe5CiOLRIAAAQIECBAgQIAAAQIECBAgQIAAAQIECBAgQIAAAQLzJzAqyX6lI9ufeWHW/Oz+81fBbgIEukzgL3+6KLcccUCx3yVJhnVZAI0IECBAgAABAgQIECBAoFsJNHSrtMISIECAAAECBAgQIECAAAECBAgQIECAAAECBAgQIECAAAECBAgQIECAAAECBAgQIECAAAECBAgQIECAAAECBAgQIECAAAECBAgQIECAAAECBAgQIECAAAECtSTQnKSxMFBT67qllgY0CwECBAgQIECAAAECBAgQIECAAAECBAgQIECAAAECBAgQIECAAAECBAgQqLDAdkluKWXou/m22e2yWyscqTzt33nj9TzdMjpTbr4mU5pH581pz3e48IorrpghQ4Zkm222ab9vscUWHT5rY/kF7r777owZM6b9Gjt2bJ5/vuOf5WJ9Vky/pqHpt8NuWbVxaBZZvFf5A1ag4jX7bJep99xW7Lx9ktp4eCvgqSUBAgQIECBAgAABAgQIECBAgAABAgQIECBAgAABAgSqUOCsJIeXcm15wn9l3UO+WYUxRSJAoE3g0XP/O3f+4D+KGL9I8nU6BAgQIECAAAECBAgQIEDgwwQasBAgQIAAAQIECBAgQIAAAQIECBAgQIAAAQIECBAgQIAAAQIECBAgQIAAAQIECBAgQIAAAQIECBAgQIAAAQIECBAgQIAAAQIECBAgQIAAAQIECBAgQIAAAQIEKiTQnKSx0Lupdd1SoSzaEiBAgAABAgQIECBAgAABAgQIECBAgAABAgQIECBAgAABAgQIECBAgACBWhTYNMm9pcH6rL9J9rrqvlqcM3+765ZMaR6dp5tHZ/rjD8/XjEsttVSGDBmSjTbaKIMHD26/1ltvvfmqYXPHBB555JGMHz++/Ro3blzGjh2b1157rWOH/7Gr99rrZ9WmoenXNDSf2GL7+TrbXTZfscemmfbw/cW4myWpzYe3u3wochIgQIAAAQIECBAgQIAAAQIECBAgQIAAAQIECBAgQKC8Aj9Icnyp5EbfPD6bHNH2kh8CBKpR4P4zT8i4/z6xGK1tcUI1ZpWJAAECBAgQIECAAAECBCov0FD5CBIQIECAAAECBAgQIECAAAECBAgQIECAAAECBAgQIECAAAECBAgQIECAAAECBAgQIECAAAECBAgQIECAAAECBAgQIECAAAECBAgQIECAAAECBAgQIECAAAECdSrQnKSxMHtT67qlTi2MTYAAAQIECBAgQIAAAQIECBAgQIAAAQIECBAgQIAAAQIECBAgQIAAAQIEOkNgUJJHS4WXWXOd7H3ThM7oU1U1X35iQqY0X5Nnbrk+U+8dk3dnvTnf+RZbbLFssMEGGTx48PtX27pPnz7zXaseD0ybNi0PPfRQxo8f//7Vtn7zzfn/LBbuuVj6bjYkq2y/S/o1Ds2yA9etedLLdxyUV/7yWHHOtqFr/+Gt+U/WgAQIECBAgAABAgQIECBAgAABAgQIECBAgAABAgQIEHhf4JtJ/qu0GnTgiGx14i/wECBQpQJ3HH94Jlwwspiu7Rn+eZXGFYsAAQIECBAgQIAAAQIEKizQUOH+2hMgQIAAAQIECBAgQIAAAQIECBAgQIAAAQIECBAgQIAAAQIECBAgQIAAAQIECBAgQIAAAQIECBAgQIAAAQIECBAgQIAAAQIECBAgQIAAAQIECBAgQIAAAQL1K9CcpLEwflPruqV+OUxOgAABAgQIECBAgAABAgQIECBAgAABAgQIECBAgAABAgQIECBAgAABAgTKLrBakr+Wqi6xUr/se/tTZW9S7QWfv+/2TL13TKbeM6b9PuuV6QscuX///hk8eHDWWGONtP3edg0YMKD9vvTSSy9w3e548LXXXsukSZMyefLk9+9PPvlkxo8f3/7agv70XKZ3Vtx0SPpuvk36btZ2DVnQUt323KVbr5aZz00p5l89Sf09vN32ExScAAECBAgQIECAAAECBAgQIECAAAECBAgQIECAAAEC8xQYnuSi0q4Bu++bpp9fMs9DNhAgUBmB5m/sl0lXX1psvn+SiyuTRlcCBAgQIECAAAECBAgQqHaBhmoPKB8BAgQIECBAgAABAgQIECBAgAABAgQIECBAgAABAgQIECBAgAABAgQIECBAgAABAgQIECBAgAABAgQIECBAgAABAgQIECBAgAABAgQIECBAgAABAgQIECBQswLNSRoL0zW1rltqdlqDESBAgAABAgQIECBAgAABAgQIECBAgAABAgQIECBAgAABAgQIECBAgACBrhdYPskLpbY9l10u+z8wretTVFnHaY88kKn3jsnUe8a031+f+mxZEq644orp379/+zVgwID2q+33VVZZJX369Gm/evToUZZenV3krbfeyrRp09qvZ555JpMnT86kSZPmuD///PNlidGr78rpu+mQ9N18m/TdbJv0WX+TstTtzkUu2rhPZr38UnGEtmfZw9udP1TZCRAgQIAAAQIECBAgQIAAAQIECBAgQIAAAQIECBAgMKfAzkmuK7208pAds8uFNzIiQKBKBa474DN5duxNxXS7JLm+SuOKRYAAAQIECBAgQIAAAQIVFmiocH/tCRAgQIAAAQIECBAgQIAAAQIECBAgQIAAAQIECBAgQIAAAQIECBAgQIAAAQIECBAgQIAAAQIECBAgQIAAAQIECBAgQIAAAQIECBAgQIAAAQIECBAgQIAAgfoVaE7SWBi/qXXdUr8cJidAgAABAgQIECBAgAABAgQIECBAgAABAgQIECBAgAABAgQIECBAgAABAmUXWDzJ66WqC/dcLAc/9kbZm3T3gi8/MSHTHr4/Lz02PtMfG99+f33qs50y1jLLLJM+ffpk+eWXb79/2O9LLLFEevTo0X717Nlznve2oLNmzcpbb70113vxvZkzZ+bFF1/MtGnT2q8P+/2VV17plPl79V05y60zOL3XGdx+77P+Jll2rUGd0qs7Fz1vncXz7qw3iyP0SuLh7c4fquwECBAgQIAAAQIECBAgQIAAAQIECBAgQIAAAQIECBCYU2CzJPeUXuqz3sbZ6+r7GREgUKUCV+y+SaY98kAx3eZJ7q3SuGIRIECAAAECBAgQIECAQIUFGircX3sCBAgQIECAAAECBAgQIECAAAECBAgQIECAAAECBAgQIECAAAECBAgQIECAAAECBAgQIECAAAECBAgQIECAAAECBAgQIECAAAECBAgQIECAAAECBAgQIECgfgWakzQWxm9qXbfUL4fJCRAgQIAAAQIECBAgQIAAAQIECBAgQIAAAQIECBAgQIAAAQIECBAgQIBApwi8m2ShUuUvPfFOGhZeuFMa1VLRN174W156bHz7NX3C3+9tV957r5bG7LxZGhqy3DqD26/eg/5+b7sWX+ETndezRiq/9+67+e1aixSnmZ3EQ1sjn68xCBAgQIAAAQIECBAgQIAAAQIECBAgQIAAAQIECBAg8A+BAUmeLGn06rty9rvzGTgECFSpwCVbrpLXpz5bTNf2DE+u0rhiESBAgAABAgQIECBAgECFBRoq3F97AgQIECBAgAABAgQIECBAgAABAgQIECBAgAABAgQIECBAgAABAgQIECBAgAABAgQIECBAgAABAgQIECBAgAABAgQIECBAgAABAgQIECBAgAABAgQIECBAoH4FmpM0FsZval231C+HyQkQIECAAAECBAgQIECAAAECBAgQIECAAAECBAgQIECAAAECBAgQIECAQKcIvJpkqVLlAx9+NYsu8f6yUxrWatH33n03Lz02Pq88+efMeHpyXpsyaY777HfertXRP3SuhRZZNEuu2j9L9RvQfpV+X3rA2lluncFpWHjhuvIo17Bvz3wtF6y/dLHcjOIzXK4+6hAgQIAAAQIECBAgQIAAAQIECBAgQIAAAQIECBAgQIBARQUakryTZKFSioMemZFFei1R0VCaEyDwrwLvvD4z56+3ZPGN2UkWSfIeLwIECBAgQIAAAQIECBAg8GECbf/Djx8CBAgQIECAAAECBAgQIECAAAECBAgQIECAAAECBAgQIECAAAECBAgQIECAAAECBAgQIECAAAECBAgQIECAAAECBAgQIECAAAECBAgQIECAAAECBAgQIECAQCUEmpM0Fho3ta5bKhFETwIECBAgQIAAAQIECBAgQIAAAQIECBAgQIAAAQIECBAgQIAAAQIECBAgUMMCTydZpTTfvrc/lSVW6lfD41ZutBnPPpUZT0/Oa1Mmtd9nTJmU156enDenPZ83p0/LrOkv5r3ZsysXcD46Nyy0UHr2Xj6L9e6TxfqsmKVW7Z8l+w3IUv0GZMlV+7ff/XU0H6DzsXXmc1Ny6darFU88k2TV+ShhKwECBAgQIECAAAECBAgQIECAAAECBAgQIECAAAECBAh0D4GJSdYqRf3cdePT+5MbdI/kUhKoI4Hpf34of9xlcHHiJ5IMrCMCoxIgQIAAAQIECBAgQIDAfAo0zOd+2wkQIECAAAECBAgQIECAAAECBAgQIECAAAECBAgQIECAAAECBAgQIECAAAECBAgQIECAAAECBAgQIECAAAECBAgQIECAAAECBAgQIECAAAECBAgQIECAAAEC5RJoTtJYKNbUum4pV3F1CBAgQIAAAQIECBAgQIAAAQIECBAgQIAAAQIECBAgQIAAAQIECBAgQIAAgXaBh5OsV7L43PUPpffa66OpkMCsV6Zn1vQX8+b0aYV74feXp+WdN9/I7Lfeyrtvzcrstz9w/5DX20ZZaNEeWbhHz3/ee3xgXXq/R48s0nOx9Oy9fBbr3Sc9l+2Tnsv94/fSa72XT89leldISNvpjz+cP+68QRHi0eIzTIgAAQIECBAgQIAAAQIECBAgQIAAAQIECBAgQIAAAQIEakbg+iQ7labZ8Zd/ymqf2atmhjMIgVoReOrGK3LTVz9bHOeGJDvXynzmIECAAAECBAgQIECAAIHyCzSUv6SKBAgQIECAAAECBAgQIECAAAECBAgQIECAAAECBAgQIECAAAECBAgQIECAAAECBAgQIECAAAECBAgQIECAAAECBAgQIECAAAECBAgQIECAAAECBAgQIECAAIEOCTQnaSzsbGpdt3TopE0ECBAgQIAAAQIECBAgQIAAAQIECBAgQIAAAQIECBAgQIAAAQIECBAgQIBARwXGJtm6tHm3341J382GdPSsfQQIdLHA1HvH5JovblvsensSD20Xfw7aESBAgAABAgQIECBAgAABAgQIECBAgAABAgQIECBAoAsEzk5yaKnPFt87I+t95YguaKsFAQLzI/DIr8/MXT86snjknCSHzU8NewkQIECAAAECBAgQIECgvgQa6mtc0xIgQIAAAQIECBAgQIAAAQIECBAgQIAAAQIECBAgQIAAAQIECBAgQIAAAQIECBAgQIAAAQIECBAgQIAAAQIECBAgQIAAAQIECBAgQIAAAQIECBAgQIAAAQJVJNCcpLGQp6l13VJF+UQhQIAAAQIECBAgQIAAAQIECBAgQIAAAQIECBAgQIAAAQIECBAgQIAAAQK1IDA6ya6lQT7z66vTb4fdamEuMxCoSYEpN1+TG7+ye3G2a5MMrclhDUWAAAECBAgQIECAAAECBAgQIECAAAECBAgQIECAAIH6FjgqyU9KBIMOOjxb/eCs+hYxPYEqFLjzhG/k0fPneDa/neT0KowqEgECBAgQIECAAAECBAhUiUBDleQQgwABAgQIECBAgAABAgQIECBAgAABAgQIECBAgAABAgQIECBAgAABAgQIECBAgAABAgQIECBAgAABAgQIECBAgAABAgQIECBAgAABAgQIECBAgAABAgQIEKg/geYkjYWxm1rXLfXHYGICBAgQIECAAAECBAgQIECAAAECBAgQIECAAAECBAgQIECAAAECBAgQINCpAqOS7FfqsP3PLsqaew3v1IaKEyCw4AJ/ueLi3PKf+xcLXJJk2IJXdJIAAQIECBAgQIAAAQIECBAgQIAAAQIECBAgQIAAAQIEqlTg80kuL2VbtXHX7PTb0VUaVSwC9Stww5eG5umWa4sAeyf5Q/2KmJwAAQIECBAgQIAAAQIE5iXQMK8N3idAgAABAgQIECBAgAABAgQIECBAgAABAgQIECBAgAABAgQIECBAgAABAgQIECBAgAABAgQIECBAgAABAgQIECBAgAABAgQIECBAgAABAgQIECBAgAABAgQIdJJAc5LGQu2m1nVLJ/VSlgABAgQIECBAgAABAgQIECBAgAABAgQIECBAgAABAgQIECBAgAABAgQI1KvA2UkOLQ2/1Ym/yKADR9SrhbkJVL3AhAtG5o7jDy/mPCfJYVUfXEACBAgQIECAAAECBAgQIECAAAECBAgQIECAAAECBAgQmF+BjZI8UDq0zBqfzN7/99j81rCfAIFOFrj80+vklSf/XOyycZJxndxWeQIECBAgQIAAAQIECBDoxgIN3Ti76AQIECBAgAABAgQIECBAgAABAgQIECBAgAABAgQIECBAgAABAgQIECBAgAABAgQIECBAgAABAgQIECBAgAABAgQIECBAgAABAgQIECBAgAABAgQIECBAgED3FmhO0lgYoal13dK9R5KeAAECBAgQIECAAAECBAgQIECAAAECBAgQIECAAAECBAgQIECAAAECBAhUncApSY4updr02z/OhiO+W3UhBSJA4O8CD448Off95Ngix6lJjuFDgAABAgQIECBAgAABAgQIECBAgAABAgQIECBAgAABAjUnsHSSV0pTLbTIojlk4ls1N6SBCHR3gXMH9sjsd94ujrFMkle7+1zyEyBAgAABAgQIECBAgEDnCTR0XmmVCRAgQIAAAQIECBAgQIAAAQIECBAgQIAAAQIECBAgQIAAAQIECBAgQIAAAQIECBAgQIAAAQIECBAgQIAAAQIECBAgQIAAAQIECBAgQIAAAQIECBAgQIAAAQIfKdCcpLGwo6l13cKMAAECBAgQIECAAAECBAgQIECAAAECBAgQIECAAAECBAgQIECAAAECBAgQKKvAd5P8uFRx8KFHZ7OjTylrA8UIECifwL2nHpPx55xaLHhskpPL10ElAgQIECBAgAABAgQIECBAgAABAgQIECBAgAABAgQIEKgigb8l6VvKs89tk7Lkqv2rKJ4oBOpbYMbTk3PZtgOKCFOTfKK+VUxPgAABAgQIECBAgAABAvMSaJjXBu8TIECAAAECBAgQIECAAAECBAgQIECAAAECBAgQIECAAAECBAgQIECAAAECBAgQIECAAAECBAgQIECAAAECBAgQIECAAAECBAgQIECAAAECBAgQIECAAAECBDpJoDlJY6F2U+u6pZN6KUuAAAECBAgQIECAAAECBAgQIECAAAECBAgQIECAAAECBAgQIECAAAECBOpV4LAkI0vDrzP8a9n6pHPq1cLcBKpe4PbjDs1jF/9PMeeIJGdXfXABCRAgQIAAAQIECBAgQIAAAQIECBAgQIAAAQIECBAgQGBBBG5PslXp4K4X/V9W2nqHBanjDAECnSDw3O0359r9P12sfEeSrTuhlZIECBAgQIAAAQIECBAgUEMCDTU0i1EIECBAgAABAgQIECBAgAABAgQIECBAgAABAgQIECBAgAABAgQIECBAgAABAgQIECBAgAABAgQIECBAgAABAgQIECBAgAABAgQIECBAgAABAgQIECBAgACB7iXQnKSxELmpdd3SvUaQlgABAgQIECBAgAABAgQIECBAgAABAgQIECBAgAABAgQIECBAgAABAgQIVL3A8CQXlVKuscd+afzvUVUfWkAC9SrQ8s1hefKqS4rj75/k4nr1MDcBAgQIECBAgAABAgQIECBAgAABAgQIECBAgAABAgRqXODCJG3/XLj9Z5tTfpW19/23Gh/ZeAS6j8Djl/5vxhzz78XAbd/DOqD7TCApAQIECBAgQIAAAQIECFRCoKESTfUkQIAAAQIECBAgQIAAAQIECBAgQIAAAQIECBAgQIAAAQIECBAgQIAAAQIECBAgQIAAAQIECBAgQIAAAQIECBAgQIAAAQIECBAgQIAAAQIECBAgQIAAAQIECCRpTtJYkGhqXbeQIUCAAAECBAgQIECAAAECBAgQIECAAAECBAgQIECAAAECBAgQIECAAAECBMoqMDTJNaWKqzbump1+O7qsDRQjQKB8Ajd8aWiebrm2WHC3JB7a8hGrRIAAAQIECBAgQIAAAQIECBAgQIAAAQIECBAgQIAAgWoS+EGS40uBBh92TDb7zsnVlE8WAnUtcN9Pjs2DI+d4Jk9MckJdoxieAAECBAgQIECAAAECBOYp0DDPHTYQIECAAAECBAgQIECAAAECBAgQIECAAAECBAgQIECAAAECBAgQIECAAAECBAgQIECAAAECBAgQIECAAAECBAgQIECAAAECBAgQIECAAAECBAgQIECAAAECBDpHoDlJY6F0U+u6pXNaqUqAAAECBAgQIECAAAECBAgQIECAAAECBAgQIECAAAECBAgQIECAAAECBOpWYEiSMaXpV9xkq+x++e11i2FwAtUucPXeW+f5++8oxtwmydhqzy0fAQIECBAgQIAAAQIECBAgQIAAAQIECBAgQIAAAQIECCyQwMFJzi2dHLDbPmk669IFKuQQAQLlF2j++r6ZdM1lxcKHJDmv/J1UJECAAAECBAgQIECAAIFaEmiopWHMQoAAAQIECBAgQIAAAQIECBAgQIAAAQIECBAgQIAAAQIECBAgQIAAAQIECBAgQIAAAQIECBAgQIAAAQIECBAgQIAAAQIECBAgQIAAAQIECBAgQIAAAQIECHQrgeYkjYXETa3rlm41gbAECBAgQIAAAQIECBAgQIAAAQIECBAgQIAAAQIECBAgQIAAAQIECBAgQKD6BdZP8lAp5rID183nb3ik+lNLSKBOBf6w03p5eeKjxek3SPJwnXIYmwABAgQIECBAgAABAgQIECBAgAABAgQIECBAgAABArUusG2SW0tDLr/BZtnzyntqfWbzEeg2AlfuuXlefOjeYt7tktzWbQYQlAABAgQIECBAgAABAgQqItBQka6aEiBAgAABAgQIECBAgAABAgQIECBAgAABAgQIECBAgAABAgQIECBAgAABAgQIECBAgAABAgQIECBAgAABAgQIECBAgAABAgQIECBAgAABAgQIECBAgAABAgSS5iSNBYim1nULGAIECBAgQIAAAQIECBAgQIAAAQIECBAgQIAAAQIECBAgQIAAAQIECBAgQKCsAqskebpUcfEVPpFhdz9X1gaKESBQPoFRn1opb7zwt2LBVZM8U74OKhEgQIAAAQIECBAgQIAAAQIECBAgQIAAAQIECBAgQIBAFQnM8b2Onssul/0fmFZF8UQhUN8CF23cJ7NefqmI4Hsc9f2XhOkJECBAgAABAgQIECDQIYGGDu2yiQABAgQIECBAgAABAgQIECBAgAABAgQIECBAgAABAgQIECBAgAABAgQIECBAgAABAgQIECBAgAABAgQIECBAgAABAgQIECBAgAABAgQIECBAgAABAgQIECBQfoHmJI2Fsk2t65byt1GRAAECBAgQIECAAAECBAgQIECAAAECBAgQIECAAAECBAgQIECAAAECBAjUtUDPJG+WBBZaeJEc8sTbdQ1ieALVLHDuWotm9rvvFCMulmRWNWeWjQABAgQIECBAgAABAgQIECBAgAABAgQIECBAgAABAgQ+lsDMJL1KFfa//8X07N3nYxV0mACBjy8w6+WXctHGczyLrydZ4uNXVoEAAQIECBAgQIAAAQIEal2godYHNB8BAgQIECBAgAABAgQIECBAgAABAgQIECBAgAABAgQIECBAgAAYFMQwAAAgAElEQVQBAgQIECBAgAABAgQIECBAgAABAgQIECBAgAABAgQIECBAgAABAgQIECBAgAABAgQIECBQtQLNSRoL6Zpa1y1Vm1YwAgQIECBAgAABAgQIECBAgAABAgQIECBAgAABAgQIECBAgAABAgQIECDQfQVeSbJ0Kf7+415Kz2V6d99pJCdQowKzXpmeizZarjhd27O7bI2OaywCBAgQIECAAAECBAgQIECAAAECBAgQIECAAAECBAgQ+LvAQ0nWL2Hs8cc7s8JGW7AhQKDCAi+MuytXfW7LYoqHk2xQ4VjaEyBAgAABAgQIECBAgEA3EGjoBhlFJECAAAECBAgQIECAAAECBAgQIECAAAECBAgQIECAAAECBAgQIECAAAECBAgQIECAAAECBAgQIECAAAECBAgQIECAAAECBAgQIECAAAECBAgQIECAAAECBGpToDlJY2G0ptZ1S22OaioCBAgQIECAAAECBAgQIECAAAECBAgQIECAAAECBAgQIECAAAECBAgQIFBRgSeSrFlKsPfNf84yA9auaCDNCRD4V4FXJj2ey3f4ZPGNvyRZixUBAgQIECBAgAABAgQIECBAgAABAgQIECBAgAABAgQI1LTApUn2KU241Q/OyqCDDq/pgQ1HoDsITDj/F7njhK8Xo16WZN/ukF1GAgQIECBAgAABAgQIEKisQENl2+tOgAABAgQIECBAgAABAgQIECBAgAABAgQIECBAgAABAgQIECBAgAABAgQIECBAgAABAgQIECBAgAABAgQIECBAgAABAgQIECBAgAABAgQIECBAgAABAgQI1LFAc5LGwvxNreuWOvYwOgECBAgQIECAAAECBAgQIECAAAECBAgQIECAAAECBAgQIECAAAECBAgQ6CyBO5NsUSq+++/HZsVNt+6sXuoSILCAAs/fd3uu/sKQ4um7kmy5gOUcI0CAAAECBAgQIECAAAECBAgQIECAAAECBAgQIECAAIHuIfCdJKeWog784pey7Wm/6R7JpSRQwwK3fefLmfi73xYnPDrJaTU8stEIECBAgAABAgQIECBAoEwCDWWqowwBAgQIECBAgAABAgQIECBAgAABAgQIECBAgAABAgQIECBAgAABAgQIECBAgAABAgQIECBAgAABAgQIECBAgAABAgQIECBAgAABAgQIECBAgAABAgQIECBAYH4FmpM0Fg41ta5b5reI/QQIECBAgAABAgQIECBAgAABAgQIECBAgAABAgQIECBAgAABAgQIECBAgMA8Ba5Ksntp146//FNW+8xe8zxkAwECXSvw1I1X5KavfrbY9Ooke3RtCt0IECBAgAABAgQIECBAgAABAgQIECBAgAABAgQIECBAoIsFdkjyf6Wey60zOJ+99sEujqAdAQIfFPjTrhvmpcfGF1/esfisEiNAgAABAgQIECBAgAABAnMTaEBDgAABAgQIECBAgAABAgQIECBAgAABAgQIECBAgAABAgQIECBAgAABAgQIECBAgAABAgQIECBAgAABAgQIECBAgAABAgQIECBAgAABAgQIECBAgAABAgQIEKiQQHOSxkLvptZ1S4WyaEuAAAECBAgQIECAAAECBAgQIECAAAECBAgQIECAAAECBAgQIECAAAECBGpZ4LdJDikNuM0p/5u19/1KLc9rNgLdUuDxS3+dMcf8WzH7uUm+1C2HEZoAAQIECBAgQIAAAQIECBAgQIAAAQIECBAgQIAAAQIEOiqwTJKXi5sPenRmFlm8V0fP20eAQJkF3nnj9Zy/7hIfrLpsklfK3Eo5AgQIECBAgAABAgQIEKhBgYYanMlIBAgQIECAAAECBAgQIECAAAECBAgQIECAAAECBAgQIECAAAECBAgQIECAAAECBAgQIECAAAECBAgQIECAAAECBAgQIECAAAECBAgQIECAAAECBAgQIECAQPcQaE7SWIja1Lpu6R7RpSRAgAABAgQIECBAgAABAgQIECBAgAABAgQIECBAgAABAgQIECBAgAABAt1K4LQk3y4l3uzoUzL40KO71QDCEqgHgfFnn5J7T/tucdSfJPlOPcxuRgIECBAgQIAAAQIECBAgQIAAAQIECBAgQIAAAQIECNS5wKNJBpUMdrvs1vTdfNs6JzE+gcoJ/O3uWzN63+2LASYkWbdyiXQmQIAAAQIECBAgQIAAge4k0NCdwspKgAABAgQIECBAgAABAgQIECBAgAABAgQIECBAgAABAgQIECBAgAABAgQIECBAgAABAgQIECBAgAABAgQIECBAgAABAgQIECBAgAABAgQIECBAgAABAgQI1JRAc5LGwkRNreuWmprQMAQIECBAgAABAgQIECBAgAABAgQIECBAgAABAgQIECBAgAABAgQIECBAoDoEvpPk1FKU9f/9W/nUsadXRzIpCBB4X+DuHx+Vh3/106LI0UlOQ0SAAAECBAgQIECAAAECBAgQIECAAAECBAgQIECAAAECNS9wQZIDSlNu8b0zst5Xjqj5oQ1IoFoFHvn1mbnrR0cW412Y5MBqzSsXAQIECBAgQIAAAQIECFSXQEN1xZGGAAECBAgQIECAAAECBAgQIECAAAECBAgQIECAAAECBAgQIECAAAECBAgQIECAAAECBAgQIECAAAECBAgQIECAAAECBAgQIECAAAECBAgQIECAAAECBAgQqCOB5iSNhXmbWtctdTS/UQkQIECAAAECBAgQIECAAAECBAgQIECAAAECBAgQIECAAAECBAgQIECAQFcJfDnJr0vNBu59cLY9/dyu6q0PAQIdFLjtqEMy8fLzirvbnt3fdvC4bQQIECBAgAABAgQIECBAgAABAgQIECBAgAABAgQIECDQfQX+M8mZpfhrfnb/bH/mhd13GskJdHOBW444IH/500XFKY5I8rNuPpb4BAgQIECAAAECBAgQINBFAg1d1EcbAgQIECBAgAABAgQIECBAgAABAgQIECBAgAABAgQIECBAgAABAgQIECBAgAABAgQIECBAgAABAgQIECBAgAABAgQIECBAgAABAgQIECBAgAABAgQIECBAgMAHBZqTNBZebGpdt2AiQIAAAQIECBAgQIAAAQIECBAgQIAAAQIECBAgQIAAAQIECBAgQIAAAQIEyi6wR5IrS1VXbRqanX5zTdmbKEiAwMcTuOHLu+Xp5tHFInsmuerjVXWaAAECBAgQIECAAAECBAgQIECAAAECBAgQIECAAAECBLqBwDZJbivlXGbNdbL3TRO6QWwRCdSmwOU7Dsorf3msONy2ScbU5rSmIkCAAAECBAgQIECAAIFyCzSUu6B6BAgQIECAAAECBAgQIECAAAECBAgQIECAAAECBAgQIECAAAECBAgQIECAAAECBAgQIECAAAECBAgQIECAAAECBAgQIECAAAECBAgQIECAAAECBAgQIECAAIEOCjQnaSzsbWpdt3TwrG0ECBAgQIAAAQIECBAgQIAAAQIECBAgQIAAAQIECBAgQIAAAQIECBAgQIBAxwW2SnJ7afsKG34qe/zpro6ftpMAgS4RuOqzW+SFB+8u9to6yR1d0lwTAgQIECBAgAABAgQIECBAgAABAgQIECBAgAABAgQIEKikwOJJXi8GOODB6emx9LKVzKQ3gboUmPXK9Fy00XIfnL1XkjfqEsTQBAgQIECAAAECBAgQIDDfAg3zfcIBAgQIECBAgAABAgQIECBAgAABAgQIECBAgAABAgQIECBAgAABAgQIECBAgAABAgQIECBAgAABAgQIECBAgAABAgQIECBAgAABAgQIECBAgAABAgQIECBAgEB5BJqTNBZKNbWuW8pTWhUCBAgQIECAAAECBAgQIECAAAECBAgQIECAAAECBAgQIECAAAECBAgQIECgILBWkoml9VL9BuSLtz4JiACBKhP43XZr5LUpk4qpBiZ5ospiikOAAAECBAgQIECAAAECBAgQIECAAAECBAgQIECAAAECnSMwLsmGpdK7XHhjVh6yY+d0UpUAgbkKPDv2plx3wGeK7z+YZCNkBAgQIECAAAECBAgQIECgowINHd1oHwECBAgQIECAAAECBAgQIECAAAECBAgQIECAAAECBAgQIECAAAECBAgQIECAAAECBAgQIECAAAECBAgQIECAAAECBAgQIECAAAECBAgQIECAAAECBAgQIECgzALNSRoLNZta1y1l7qEcAQIECBAgQIAAAQIECBAgQIAAAQIECBAgQIAAAQIECBAgQIAAAQIECBAgkCybZHoJYpFeS+SgR2ZwIUCgygTOX2/JvPP6zGKq3klerrKY4hAgQIAAAQIECBAgQIAAAQIECBAgQIAAAQIECBAgQIBA5wj8OsmXS6U3O/qUDD706M7ppCoBAnMVGH/Oqbn31GOK7/8myVeQESBAgAABAgQIECBAgACBjgo0dHSjfQQIECBAgAABAgQIECBAgAABAgQIECBAgAABAgQIECBAgAABAgQIECBAgAABAgQIECBAgAABAgQIECBAgAABAgQIECBAgAABAgQIECBAgAABAgQIECBAgACBMgs0J2ks1GxqXbeUuYdyBAgQIECAAAECBAgQIECAAAECBAgQIECAAAECBAgQIECAAAECBAgQIECAwN8FZiRZooRxwIPT02PpZdkQIFAlAm+9+nIu3LB3Mc3MJEtWSTwxCBAgQIAAAQIECBAgQIAAAQIECBAgQIAAAQIECBAgQKDzBQ5LMrLUZsDQL6bpF5d1flcdCBCYQ6D58H0yafTviq+NSHI2JgIECBAgQIAAAQIECBAg0FGBho5utI8AAQIECBAgQIAAAQIECBAgQIAAAQIECBAgQIAAAQIECBAgQIAAAQIECBAgQIAAAQIECBAgQIAAAQIECBAgQIAAAQIECBAgQIAAAQIECBAgQIAAAQIECBAgUGaB5iSNhZpNreuWMvdQjgABAgQIECBAgAABAgQIECBAgAABAgQIECBAgAABAgQIECBAgAABAgQIEPi7wONJBpYwPn/DI1l24LpsCBCoEoGXJz6aP+y0XjHNxCRrV0k8MQgQIECAAAECBAgQIECAAAECBAgQIECAAAECBAgQIECg8wU+leSuUpulVlsjX7zlL53fVQcCBOYQ+N32a+a1p54svrZFkrsxESBAgAABAgQIECBAgACBjgo0dHSjfQQIECBAgAABAgQIECBAgAABAgQIECBAgAABAgQIECBAgAABAgQIECBAgAABAgQIECBAgAABAgQIECBAgAABAgQIECBAgAABAgQIECBAgAABAgQIECBAgACBMgs0J2ks1GxqXbeUuYdyBAgQIECAAAECBAgQIECAAAECBAgQIECAAAECBAgQIECAAAECBAgQIECAwN8F2r6jt30JY5cLb8zKQ3ZkQ4BAlQg8O/amXHfAZ4ppbvnAd22rJKkYBAgQIECAAAECBAgQIECAAAECBAgQIECAAAECBAgQINBJAgsneSvJQqX6w+75WxZfvm8ntVOWAIEPCrzx4tSM2vwTxZdnJ+mR5F1aBAgQIECAAAECBAgQIECgowINHd1oHwECBAgQIECAAAECBAgQIECAAAECBAgQIECAAAECBAgQIECAAAECBAgQIECAAAECBAgQIECAAAECBAgQIECAAAECBAgQIECAAAECBAgQIECAAAECBAgQIECgzALNSRoLNZta1y1l7qEcAQIECBAgQIAAAQIECBAgQIAAAQIECBAgQIAAAQIECBAgQIAAAQIECBAg8HeBi5MMK2Fs99PzstbnD2JDgECVCDzxh/Nz67cOLqYZlWR4lcQTgwABAgQIECBAgAABAgQIECBAgAABAgQIECBAgAABAgS6RuDuJJuXWu30m2uyatPQrumsCwECebp5dG748m5FiXuSfAoNAQIECBAgQIAAAQIECBCYH4GG+dlsLwECBAgQIECAAAECBAgQIECAAAECBAgQIECAAAECBAgQIECAAAECBAgQIECAAAECBAgQIECAAAECBAgQIECAAAECBAgQIECAAAECBAgQIECAAAECBAgQIECgjALNSRoL9Zpa1y1lrK8UAQIECBAgQIAAAQIECBAgQIAAAQIECBAgQIAAAQIECBAgQIAAAQIECBAg8E+B05N8q7Tc7DsnZ/Bhx/AhQKBKBMaffUruPe27xTQ/TXJUlcQTgwABAgQIECBAgAABAgQIECBAgAABAgQIECBAgAABAgS6RuDsJIeWWm30je9nkyNP7JrOuhAgkPvPOD7jfv7DosQ5SQ5DQ4AAAQIECBAgQIAAAQIE5kegYX4220uAAAECBAgQIECAAAECBAgQIECAAAECBAgQIECAAAECBAgQIECAAAECBAgQIECAAAECBAgQIECAAAECBAgQIECAAAECBAgQIECAAAECBAgQIECAAAECBAgQKKNAc5LGQr2m1nVLGesrRYAAAQIECBAgQIAAAQIECBAgQIAAAQIECBAgQIAAAQIECBAgQIAAAQIECPxT4MgkPy0t1z34G9ny//03HwIEqkTgzv/3zTx63s+Lab6V5IwqiScGAQIECBAgQIAAAQIECBAgQIAAAQIECBAgQIAAAQIECHSNwEFJziu1WmGjLbLHH+/sms66ECCQqz63ZV4Yd1dR4uAk56MhQIAAAQIECBAgQIAAAQLzI9AwP5vtJUCAAAECBAgQIECAAAECBAgQIECAAAECBAgQIECAAAECBAgQIECAAAECBAgQIECAAAECBAgQIECAAAECBAgQIECAAAECBAgQIECAAAECBAgQIECAAAECBAiUUaA5SWOhXlPruqWM9ZUiQIAAAQIECBAgQIAAAQIECBAgQIAAAQIECBAgQIAAAQIECBAgQIAAAQIE/imwX5JRpWX/XffODiN/z4cAgSoRuHnEFzL52suLaYYluaRK4olBgAABAgQIECBAgAABAgQIECBAgAABAgQIECBAgAABAl0j8IkkzxVb7XfXs+m14kpd010XAnUs8Przz+WSLVb+oEDbw/e3OmYxOgECBAgQIECAAAECBAgsgEDDApxxhAABAgQIECBAgAABAgQIECBAgAABAgQIECBAgAABAgQIECBAgAABAgQIECBAgAABAgQIECBAgAABAgQIECBAgAABAgQIECBAgAABAgQIECBAgAABAgQIECBQDoHmJI2FQk2t65ZyFFaDAAECBAgQIECAAAECBAgQIECAAAECBAgQIECAAAECBAgQIECAAAECBAgQ+BeB7ZLcUnp1xU22yu6X346JAIEqEbh6763z/P13FNO0fc/2/We2SmKKQYAAAQIECBAgQIAAAQIECBAgQIAAAQIECBAgQIAAAQKdL9D2D4+3LLXZ9vRzM3Dvgzu/qw4E6lxg4uXn5bajDikq3JlkqzpnMT4BAgQIECBAgAABAgQILIBAwwKccYQAAQIECBAgQIAAAQIECBAgQIAAAQIECBAgQIAAAQIECBAgQIAAAQIECBAgQIAAAQIECBAgQIAAAQIECBAgQIAAAQIECBAgQIAAAQIECBAgQIAAAQIECBAgUA6B5iSNhUJNreuWchRWgwABAgQIECBAgAABAgQIECBAgAABAgQIECBAgAABAgQIECBAgAABAgQIEPgXgbWSTCy9uuQqq2efMZMxESBQJQKXbdM/M575azHN2sVntkpiikGAAAECBAgQIECAAAECBAgQIECAAAECBAgQIECAAAECnS/wgyTHl9qsudfwbP+zizq/qw4E6lzglv/cP3+54uKiwolJTqhzFuMTIECAAAECBAgQIECAwAIINCzAGUcIECBAgAABAgQIECBAgAABAgQIECBAgAABAgQIECBAgAABAgQIECBAgAABAgQIECBAgAABAgQIECBAgAABAgQIECBAgAABAgQIECBAgAABAgQIECBAgAABAuUQaE7SWCjU1LpuKUdhNQgQIECAAAECBAgQIECAAAECBAgQIECAAAECBAgQIECAAAECBAgQIECAAIF/EeiVZGbp1YUWWTSHTHwLEwECVSJw7sAemf3O28U0Sxaf2SqJKQYBAgQIECBAgAABAgQIECBAgAABAgQIECBAgAABAgQIdL7AkCRjSm0W6718ht//Qud31YFAnQtcvMkKeXP6i0WFbZKMrXMW4xMgQIAAAQIECBAgQIDAAgg0LMAZRwgQIECAAAECBAgQIECAAAECBAgQIECAAAECBAgQIECAAAECBAgQIECAAAECBAgQIECAAAECBAgQIECAAAECBAgQIECAAAECBAgQIECAAAECBAgQIECAAAEC5RBoTtJYKNTUum4pR2E1CBAgQIAAAQIECBAgQIAAAQIECBAgQIAAAQIECBAgQIAAAQIECBAgQIAAgQ8VeClJ79I7w++dmsX6rIiKAIEKC7w57flcvFnfYorpSZarcCztCRAgQIAAAQIECBAgQIAAAQIECBAgQIAAAQIECBAgQKByAs8nWaHUfrfLbk3fzbetXBqdCdS4wNR7bss1+2xXnPKFJL5YVeOfu/EIECBAgAABAgQIECDQWQINnVVYXQIECBAgQIAAAQIECBAgQIAAAQIECBAgQIAAAQIECBAgQIAAAQIECBAgQIAAAQIECBAgQIAAAQIECBAgQIAAAQIECBAgQIAAAQIECBAgQIAAAQIECBAgQIDAPASakzQW9jS1rluoESBAgAABAgQIECBAgAABAgQIECBAgAABAgQIECBAgAABAgQIECBAgAABAp0m8HCS9UrVP3vNA1lu3Y06rZnCBAh0TOClR8flT7ttXNz8SJL1O3baLgIECBAgQIAAAQIECBAgQIAAAQIECBAgQIAAAQIECBCoQYELk+xfmmujb3w/mxx5Yg2OaSQC1SFw/0+/n3Fn/agY5qIkB1RHOikIECBAgAABAgQIECBAoLsJNHS3wPISIECAAAECBAgQIECAAAECBAgQIECAAAECBAgQIECAAAECBAgQIECAAAECBAgQIECAAAECBAgQIECAAAECBAgQIECAAAECBAgQIECAAAECBAgQIECAAAECNSPQnKSxME1T67qlZqYzCAECBAgQIECAAAECBAgQIECAAAECBAgQIECAAAECBAgQIECAAAECBAgQqD6B65LsXIq14y//lNU+s1f1pZSIQJ0JPHXjFbnpq58tTn19kl3qjMG4BAgQIECAAIH/z96dx+taz3sD/9zH0GSq0ESFJuVISbV3xXVJpZNDe6toNB5FnYbTQygShThoO8XOUWhCpR1HqOS6aNhFGlCa0KCRig4RjvPY5/Vc67nudWq1h3WvdQ/v/d/vun/X9/v5vO37n6zX2gQIECBAgAABAgQIECBAgAABAgQIECBA4P8L7JnkpOb4tA03zT+efRkfAgR6JPAfO26WX139/fb0vZKc3KN1xhIgQIAAAQIECBAgQIDAkAt0hryfegQIECBAgAABAgQIECBAgAABAgQIECBAgAABAgQIECBAgAABAgQIECBAgAABAgQIECBAgAABAgQIECBAgAABAgQIECBAgAABAgQIECBAgAABAgQIECBAgED/ClRJila88m/nun/jSkaAAAECBAgQIECAAAECBAgQIECAAAECBAgQIECAAAECBAgQIECAAAECBAZe4Pgkb2labH74nKz/+v0HvpQCBAZd4JrPzcll7z+wXeMzSfYe9F7yEyBAgAABAgQIECBAgAABAgQIECBAgAABAgQIECBAgMBiC6yU5K7226+99PYsu9Kqiz3QiwQIPLzAg3ffkS9tvtr4D1dOcjczAgQIECBAgAABAgQIECCwOAKdxXnJOwQIECBAgAABAgQIECBAgAABAgQIECBAgAABAgQIECBAgAABAgQIECBAgAABAgQIECBAgAABAgQIECBAgAABAgQIECBAgAABAgQIECBAgAABAgQIECBAgACBSRCokhStOeXfzvUkzDWCAAECBAgQIECAAAECBAgQIECAAAECBAgQIECAAAECBAgQIECAAAECBAgQeHiBdyX5YPPRBm86KJsd9nFWBAhMs8BlR/5LrjnhE+0U707yoWmOZT0BAgQIECBAgAABAgQIECBAgAABAgQIECBAgAABAgQITK/AJUlmNBG2+ujnsvZOr5/eRLYTGEKBG8/8fC58+xvazeYnmTmEVVUiQIAAAQIECBAgQIAAgSkS6EzRHmsIECBAgAABAgQIECBAgAABAgQIECBAgAABAgQIECBAgAABAgQIECBAgAABAgQIECBAgAABAgQIECBAgAABAgQIECBAgAABAgQIECBAgAABAgQIECBAgAABAuMFqiRF62H5t3ONiQABAgQIECBAgAABAgQIECBAgAABAgQIECBAgAABAgQIECBAgAABAgQIEOiZwK5JTmumr7HdrGw996yeLTOYAIGFE7hgn9m55dx57cu7Jfniwr3tFgECBAgQIECAAAECBAgQIECAAAECBAgQIECAAAECBAgMqcD7khzedHv2K3dNMWfsxz6GtLJaBKZeoD5gt/z8a10/pnHE31Is+P75Q4AAAQIECBAgQIAAAQIEFkugs1hveYkAAQIECBAgQIAAAQIECBAgQIAAAQIECBAgQIAAAQIECBAgQIAAAQIECBAgQIAAAQIECBAgQIAAAQIECBAgQIAAAQIECBAgQIAAAQIECBAgQIAAAQIECBAgsOQCVZKiNab827le8rEmECBAgAABAgQIECBAgAABAgQIECBAgAABAgQIECBAgAABAgQIECBAgAABAo8gMCPJJc1nK26wUV719StgESAwzQJffcXGufeaK9spZiaZP82xrCdAgAABAgQIECBAgAABAgQIECBAgAABAgQIECBAgACB6RVY8P8dX9xEWGr5FbP7Fb+e3kS2ExhCgVM3fmoeuv/edrMt2j9jNYSVVSJAgAABAgQIECBAgACBHgt0ejzfeAIECBAgQIAAAQIECBAgQIAAAQIECM9kv6wAACAASURBVBAgQIAAAQIECBAgQIAAAQIECBAgQIAAAQIECBAgQIAAAQIECBAgQIAAAQIECBAgQIAAAQIECBAgQIAAAQIECBAgQIDAIwlUSYrWh+XfzjUuAgQIECBAgAABAgQIECBAgAABAgQIECBAgAABAgQIECBAgAABAgQIECBAoGcCqya5vZm+1FNWyO5X3tuzZQYTILBwAqdutGIe+s197curJblj4d52iwABAgQIECBAgAABAgQIECBAgAABAgQIECBAgAABAgSGWODuJE9v+v3Dl7+blTd98RDXVY3A1Arc9f3v5RuveUl76T1JVpraFLYRIECAAAECBAgQIECAwLAJdIatkD4ECBAgQIAAAQIECBAgQIAAAQIECBAgQIAAAQIECBAgQIAAAQIECBAgQIAAAQIECBAgQIAAAQIECBAgQIAAAQIECBAgQIAAAQIECBAgQIAAAQIECBAgQIDAwAhUSYpW2vJv53pg0gtKgAABAgQIECBAgAABAgQIECBAgAABAgQIECBAgAABAgQIECBAgAABAgQGU+APSZZuou9x9f15/JOeMphNpCYwBAJ/euA3OWXD5dtN/phkmSGopgIBAgQIECBAgAABAgQIECBAgAABAgQIECBAgAABAgQILLnAyUn2aMZsuN+heeHBRy75VBMIEPgfgR9+7LBcfexRbY1TkuyJhwABAgQIECBAgAABAgQILIlAZ0le9i4BAgQIECBAgAABAgQIECBAgAABAgQIECBAgAABAgQIECBAgAABAgQIECBAgAABAgQIECBAgAABAgQIECBAgAABAgQIECBAgAABAgQIECBAgAABAgQIECBA4FEEqiTFJCnVScpJmmUMAQIECBAgQIAAAQIECBAgQIAAAQIECBAgQIAAAQIECBAgQIAAAQIECBAYVYGfJlmvKb/jOVdmhfVfMKoWehOYdoH7rr0qZ++wUTvHdUmeO+3BBCBAgAABAgQIECBAgAABAgQIECBAgAABAgQIECBAgACBfhDYM8lJTZCnrPXczD7/2n7IJQOBoRA4a5v185ubFvw41difBd+5U4ainBIECBAgQIAAAQIECBAgMG0CnWnbbDEBAgQIECBAgAABAgQIECBAgAABAgQIECBAgAABAgQIECBAgAABAgQIECBAgAABAgQIECBAgAABAgQIECBAgAABAgQIECBAgAABAgQIECBAgAABAgQIECAwCgJVkmKSitZJykmaZQwBAgQIECBAgAABAgQIECBAgAABAgQIECBAgAABAgQIECBAgAABAgQIEBhVgW8l2a4p/7LPnJ3Vt3nVqFroTWDaBW49/6v59lt2bOdY8B3dftqDCUCAAAECBAgQIECAAAECBAgQIECAAAECBAgQIECAAAEC/SCwfJJ7k3SaMC8/5fysusXL+iGbDAQGWuCOi7+db+2xTbvDfydZIclvBrqY8AQIECBAgAABAgQIECAw7QJj/yFn2pMIQIAAAQIECBAgQIAAAQIECBAgQIAAAQIECBAgQIAAAQIECBAgQIAAAQIECBAgQIAAAQIECBAgQIAAAQIECBAgQIAAAQIECBAgQIAAAQIECBAgQIAAAQIECAyjQJWkmKRidZJykmYZQ4AAAQIECBAgQIAAAQIECBAgQIAAAQIECBAgQIAAAQIECBAgQIAAAQIERlVgbpK9m/KbvfeYbPCGA0bVQm8C0y5wzefm5LL3H9jOcXySfaY9mAAECBAgQIAAAQIECBAgQIAAAQIECBAgQIAAAQIECBAg0C8CJyfZowmz9k6vz1Yf/Vy/ZJODwMAKXPj2N+TGMz/fzn9Kkj0HtpDgBAgQIECAAAECBAgQINA3Ap2+SSIIAQIECBAgQIAAAQIECBAgQIAAAQIECBAgQIAAAQIECBAgQIAAAQIECBAgQIAAAQIECBAgQIAAAQIECBAgQIAAAQIECBAgQIAAAQIECBAgQIAAAQIECBAgMIwCVZJikorVScpJmmUMAQIECBAgQIAAAQIECBAgQIAAAQIECBAgQIAAAQIECBAgQIAAAQIECBAYVYF3JvlQU36DNx6Yzd7ziVG10JvAtAtc9oGDcs2Jx7RzvCvJh6c9mAAECBAgQIAAAQIECBAgQIAAAQIECBAgQIAAAQIECBAg0C8CL0/yzSbM3z32cdn9qnvzuOWe2C/55CAwcAJ/fvB3OXXDFfLXv/y5nX37JN8auDICEyBAgAABAgQIECBAgEDfCXT6LpFABAgQIECAAAECBAgQIECAAAECBAgQIECAAAECBAgQIECAAAECBAgQIECAAAECBAgQIECAAAECBAgQIECAAAECBAgQIECAAAECBAgQIECAAAECBAgQIECAwDAJVEmKplBVVSmKseOEPeu6TlmW7Tt1kq4HwwSlCwECBAgQIECAAAECBAgQIECAAAECBAgQIECAAAECBAgQIECAAAECBAgQmCKB1yb5YrNrje1mZeu5Z03RamsIEBgvcME+s3PLufPaj3dN8iVSBAgQIECAAAECBAgQIECAAAECBAgQIECAAAECBAgQIECgJXBDkrWb88wjP531dt8HEAECiylw3WnH55JDu75DNyZZZzHHeY0AAQIECBAgQIAAAQIECHQJdHgQIECAAAECBAgQIECAAAECBAgQIECAAAECBAgQIECAAAECBAgQIECAAAECBAgQIECAAAECBAgQIECAAAECBAgQIECAAAECBAgQIECAAAECBAgQIECAAAECBHooUCUpmvlVVaUoxo4Trq3rOmVZtu/USboe9DC30QQIECBAgAABAgQIECBAgAABAgQIECBAgAABAgQIECBAgAABAgQIECBAYFgFNk8yvym3/Lp/n1nf+tGwdtWLQN8LzHv583P/9T9u55yR5NK+Dy4gAQIECBAgQIAAAQIECBAgQIAAAQIECBAgQIAAAQIECEylwPuSHN4sXGmTLbPDGRdO5X67CAyVwDk7b5W7L7+o3WnBd+yIoSqpDAECBAgQIECAAAECBAhMm0Bn2jZbTIAAAQIECBAgQIAAAQIECBAgQIAAAQIECBAgQIAAAQIECBAgQIAAAQIECBAgQIAAAQIECBAgQIAAAQIECBAgQIAAAQIECBAgQIAAAQIECBAgQIAAAQIECIyCQJWkaIpWVZWiGDtO2L+u65Rl2b5TJ+l6MAqAOhIgQIAAAQIECBAgQIAAAQIECBAgQIAAAQIECBAgQIAAAQIECBAgQIAAgUkWWCHJvc3Mxzx+qbzu+j9O8grjCBBYWIEvrLt0/utPD7Wvr5jkvoV93z0CBAgQIECAAAECBAgQIECAAAECBAgQIECAAAECBAgQGAmBtZPc0G664zlXZoX1XzAS5ZUkMJkC9117Vc7eYaPxIxd8x26azD1mESBAgAABAgQIECBAgMDoCnRGt7rmBAgQIECAAAECBAgQIECAAAECBAgQIECAAAECBAgQIECAAAECBAgQIECAAAECBAgQIECAAAECBAgQIECAAAECBAgQIECAAAECBAgQIECAAAECBAgQIECAwBQIVEmKZk9VVSmKseOE6+u6TlmW7Tt1kq4HU5DfCgIECBAgQIAAAQIECBAgQIAAAQIECBAgQIAAAQIECBAgQIAAAQIECBAgMIwCdyVZqSm283d/lieu/uxh7KkTgb4W+M9bf54zXvKcdsa7k6zc16GFI0CAAAECBAgQIECAAAECBAgQIECAAAECBAgQIECAAIHpEvhmkpc3y5/3Twdn03f/63RlsZfAwAr84INvz4//veu7860k2w9sIcEJECBAgAABAgQIECBAoO8EOn2XSCACBAgQIECAAAECBAgQIECAAAECBAgQIECAAAECBAgQIECAAAECBAgQIECAAAECBAgQIECAAAECBAgQIECAAAECBAgQIECAAAECBAgQIECAAAECBAgQIEBgmASqJEVTqKqqFMXYccKedV2nLMv2nTpJ14NhgtKFAAECBAgQIECAAAECBAgQIECAAAECBAgQIECAAAECBAgQIECAAAECBAhMocD3kmzV7Nv289/MM17y8ilcbxUBAgsEfvndb+W812/fxrgwyYvpECBAgAABAgQIECBAgAABAgQIECBAgAABAgQIECBAgACBhxHYI8nJzfNlnrZydv3+naAIEFhEgS9ttmoevKfru7NnklMWcYzrBAgQIECAAAECBAgQIEDgEQU6bAgQIECAAAECBAgQIECAAAECBAgQIECAAAECBAgQIECAAAECBAgQIECAAAECBAgQIECAAAECBAgQIECAAAECBAgQIECAAAECBAgQIECAAAECBAgQIECAAAECPRSokhTN/KqqUhRjxwnX1nWdsizbd+okXQ96mNtoAgQIECBAgAABAgQIECBAgAABAgQIECBAgAABAgQIECBAgAABAgQIECAwzAKfTfKmpuDmh8/J+q/ff5j76kagLwWu/fwnc+kRB7SznZDkzX0ZVigCBAgQIECAAAECBAgQIECAAAECBAgQIECAAAECBAgQmG6BTpJ7kyzfBHnpp87ImtvvNN257CcwMAI3f/Mr+c7bur4z9ydZMcl/D0wJQQkQIECAAAECBAgQIECg7wUW/EccfwgQIECAAAECBAgQIECAAAECBAgQIECAAAECBAgQIECAAAECBAgQIECAAAECBAgQIECAAAECBAgQIECAAAECBAgQIECAAAECBAgQIECAAAECBAgQIECAAAECvRKokhTN8KqqUhRjxwl31nWdsizbd+okXQ96FdpcAgQIECBAgAABAgQIECBAgAABAgQIECBAgAABAgQIECBAgAABAgQIECAw5ALvSHJ00/G5e+2bGUccO+SV1SPQfwLzD98vPz3puHawQ5J8pP+SSkSAAAECBAgQIECAAAECBAgQIECAAAECBAgQIECAAAECfSLwb0n2a7Ksse2O2fr4eX0STQwC/S9wwd6zcst5Z7eDLvihqX/u/+QSEiBAgAABAgQIECBAgMAgCXQGKaysBAgQIECAAAECBAgQIECAAAECBAgQIECAAAECBAgQIECAAAECBAgQIECAAAECBAgQIECAAAECBAgQIECAAAECBAgQIECAAAECBAgQIECAAAECBAgQIECAwMAJVEmKJnVVVSmKseOEZeq6TlmW7Tt1kq4HA6chMAECBAgQIECAAAECBAgQIECAAAECBAgQIECAAAECBAgQIECAAAECBAgQ6A+BHZPMa6KstuU22e7k8/ojmRQERkjg3D23ze0Xnd9uPCvJ2SNEoCoBAgQIECBAgAABAgQIECBAgAABAgQIECBAgAABAgQILJrA5knmt195zfzbstzKz1i0KW4TGEGB39/1y3x5xjPHN5+R5NIR5FCZAAECBAgQIECAAAECBHoo0OnhbKMJECBAgAABAgQIECBAgAABAgQIECBAgAABAgQIECBAgAABAgQIECBAgAABAgQIECBAgAABAgQIECBAgAABAgQIECBAgAABAgQIECBAgAABAgQIECBAgAABAlWSomGoqipFMXacUKeu65Rl2b5TJ+l6gJcAAQIECBAgQIAAAQIECBAgQIAAAQIECBAgQIAAAQIECBAgQIAAAQIECBBYLIH1k1zTvPmE1dbILhfdvFiDvESAwOILnL7lmvnd7be0B2yQ5NrFn+hNAgQIECBAgAABAgQIECBAgAABAgQIECBAgAABAgQIEBgBgR8k2aTpuckhH87z9zlkBGqrSGDJBH409+hcfvQ720MuT/KiJZvqbQIECBAgQIAAAQIECBAg8L8FOlAIECBAgAABAgQIECBAgAABAgQIECBAgAABAgQIECBAgAABAgQIECBAgAABAgQIECBAgAABAgQIECBAgAABAgQIECBAgAABAgQIECBAgAABAgQIECBAgAABAj0UqJIUzfyqqlIUY8cJ19Z1nbIs23fqJF0PepjbaAIECBAgQIAAAQIECBAgQIAAAQIECBAgQIAAAQIECBAgQIAAAQIECBAgMMwCj03y53bBva79fR67zLLD3Fk3An0l8Jc/PJiT1l9ufKbHJflLXwUVhgABAgQIECBAgAABAgQIECBAgAABAgQIECBAgAABAgT6TeDAJJ9oQj35Wevk1d+5vt8yykOg7wS+8tJ189tf3NDOdVCSY/ouqEAECBAgQIAAAQIECBAgMPACnYFvoAABAgQIECBAgAABAgQIECBAgAABAgQIECBAgAABAgQIECBAgAABAgQIECBAgAABAgQIECBAgAABAgQIECBAgAABAgQIECBAgAABAgQIECBAgAABAgQIECDQzwJVkqIJWFVVimLsOGHuuq5TlmX7Tp2k60E/F5eNAAECBAgQIECAAAECBAgQIECAAAECBAgQIECAAAECBAgQIECAAAECBAj0ucANSdZuMu54zpVZYf0X9Hlk8QgMj8B9116Vs3fYqF3opvZ3cniaakKAAAECBAgQIECAAAECBAgQIECAAAECBAgQIECAAAECkyzwtCT3tGfOPGpu1ttt70leYxyB4RG47rTjc8mh+4wv9PQkvxqelpoQIECAAAECBAgQIECAQL8IdPoliBwECBAgQIAAAQIECBAgQIAAAQIECBAgQIAAAQIECBAgQIAAAQIECBAgQIAAAQIECBAgQIAAAQIECBAgQIAAAQIECBAgQIAAAQIECBAgQIAAAQIECBAgQIDAUApUSYqmWVVVKYqx44SF67pOWZbtO3WSrgdDKaYUAQIECBAgQIAAAQIECBAgQIAAAQIECBAgQIAAAQIECBAgQIAAAQIECBCYGoGvJ9mhWVUe++U8a4ddpmazLQQI5BfnnJ5qv9e0Jb7R/k4iIkCAAAECBAgQIECAAAECBAgQIECAAAECBAgQIECAAAECEwjMSbJ/8/mTn7VOXv2d64ERIPAIAl956br57S9uaH/6ySQHACNAgAABAgQIECBAgAABAr0Q6PRiqJkECBAgQIAAAQIECBAgQIAAAQIECBAgQIAAAQIECBAgQIAAAQIECBAgQIAAAQIECBAgQIAAAQIECBAgQIAAAQIECBAgQIAAAQIECBAgQIAAAQIECBAgQIAAgf8nUCUpGo2qqlIUY8cJkeq6TlmW7Tt1kq4HlAkQIECAAAECBAgQIECAAAECBAgQIECAAAECBAgQIECAAAECBAgQIECAAIHFFvh4koOatzc++AN5wX6HLfYwLxIgsGgCVx17ZK742HvaLx3T/k4u2jS3CRAgQIAAAQIECBAgQIAAAQIECBAgQIAAAQIECBAgQGDEBNZIcnO788yj5ma93fYeMQZ1CTy6wHWnHZ9LDt1n/MU1k9zy6G+7QYAAAQIECBAgQIAAAQIEFl2gs+iveIMAAQIECBAgQIAAAQIECBAgQIAAAQIECBAgQIAAAQIECBAgQIAAAQIECBAgQIAAAQIECBAgQIAAAQIECBAgQIAAAQIECBAgQIAAAQIECBAgQIAAAQIECBAgsNACVZKiuV1VVYpi7DjhkLquU5Zl+06dpOvBQqdwkQABAgQIECBAgAABAgQIECBAgAABAgQIECBAgAABAgQIECBAgAABAgQIEBgv8JYkxzcPn7XDLimP/TIlAgSmSKDa7zX5xTmnt7ftneQzU7TeGgIECBAgQIAAAQIECBAgQIAAAQIECBAgQIAAAQIECBAYfIE5SfZvajxpzbWzU3XD4LfSgMAkC5xZrpMHbr6xPfWTSQ6Y5DXGESBAgAABAgQIECBAgACBMYEOCwIECBAgQIAAAQIECBAgQIAAAQIECBAgQIAAAQIECBAgQIAAAQIECBAgQIAAAQIECBAgQIAAAQIECBAgQIAAAQIECBAgQIAAAQIECBAgQIAAAQIECBAgQIBADwWqJEUzv6qqFMXYccK1dV2nLMv2nTpJ14Me5jaaAAECBAgQIECAAAECBAgQIECAAAECBAgQIECAAAECBAgQIECAAAECBAgMu8CMJJc0JZ+y1nMz+/xrh72zfgT6RuCsbTfIb27s+s7NTDK/bwIKQoAAAQIECBAgQIAAAQIECBAgQIAAAQIECBAgQIAAAQL9LrBGkpvbIWce+emst/s+/Z5bPgJTJnDdqXNzyWFvHb9vzSS3TFkIiwgQIECAAAECBAgQIEBg5AQ6I9dYYQIECBAgQIAAAQIECBAgQIAAAQIECBAgQIAAAQIECBAgQIAAAQIECBAgQIAAAQIECBAgQIAAAQIECBAgQIAAAQIECBAgQIAAAQIECBAgQIAAAQIECBAgQGAqBaokRbOwqqoUxdhxwhx1Xacsy/adOknXg6ksYhcBAgQIECBAgAABAgQIECBAgAABAgQIECBAgAABAgQIECBAgAABAgQIEBgygSck+c92p9dd/8c85vFLDVlNdQj0n8B//emhfGHdpccHe2KS3/VfWokIECBAgAABAgQIECBAgAABAgQIECBAgAABAgQIECBAoI8F5iTZv8n3pDXXzk7VDX0cVzQCUytwZrlOHrj5xvbSTyY5YGpT2EaAAAECBAgQIECAAAECoybQGbXC+hIgQIAAAQIECBAgQIAAAQIECBAgQIAAAQIECBAgQIAAAQIECBAgQIAAAQIECBAgQIAAAQIECBAgQIAAAQIECBAgQIAAAQIECBAgQIAAAQIECBAgQIAAAQJTKlAlKZqNVVWlKMaOEwap6zplWbbv1Em6HkxpE8sIECBAgAABAgQIECBAgAABAgQIECBAgAABAgQIECBAgAABAgQIECBAgMDwCdyYZK2m1iu/9oM89e83Gb6WGhHoM4Ff//jyfO2VL2qnuinJ2n0WUxwCBAgQIECAAAECBAgQIECAAAECBAgQIECAAAECBAgQ6H+BNZLc3I4588hPZ73d9+n/5BIS6LHAdafOzSWHvXX8ljWT3NLj1cYTIECAAAECBAgQIECAwIgLdEa8v/oECBAgQIAAAQIECBAgQIAAAQIECBAgQIAAAQIECBAgQIAAAQIECBAgQIAAAQIECBAgQIAAAQIECBAgQIAAAQIECBAgQIAAAQIECBAgQIAAAQIECBAgQIBAbwWqJEWzoqqqFMXYccLNdV2nLMv2nTpJ14PeRjedAAECBAgQIECAAAECBAgQIECAAAECBAgQIECAAAECBAgQIECAAAECBAgMvcBZSWY1Lbf6yIlZe+c3DH1pBQlMt8CNZ34+F76967s2L8ns6c5lPwECBAgQIECAAAECBAgQIECAAAECBAgQIECAAAECBAgMpMCcJPs3yZ+05trZqbphIIsITWAyBc4s18kDN9/YHrngu3LgZO4wiwABAgQIECBAgAABAgQIPJxABwsBAgQIECBAgAABAgQIECBAgAABAgQIECBAgAABAgQIECBAgAABAgQIECBAgAABAgQIECBAgAABAgQIECBAgAABAgQIECBAgAABAgQIECBAgAABAgQIECBAoIcCVZKimV9VVYpi7Djh2rquU5Zl+06dpOtBD3MbTYAAAQIECBAgQIAAAQIECBAgQIAAAQIECBAgQIAAAQIECBAgQIAAAQIERkHg/Une0xR93pv/JZse+rFR6K0jgWkV+P5RB+cnn/14O8MHkrx3WkNZToAAAQIECBAgQIAAAQIECBAgQIAAAQIECBAgQIAAAQKDKrBGkpvb4Wce+emst/s+g9pHbgJLLHDdKZ/OJe952/g5C74rty7xcAMIECBAgAABAgQIECBAgMCjCHQIESBAgAABAgQIECBAgAABAgQIECBAgAABAgQIECBAgAABAgQIECBAgAABAgQIECBAgAABAgQIECBAgAABAgQIECBAgAABAgQIECBAgAABAgQIECBAgAABAgR6KFAlKZr5VVWlKMaOE66t6zplWbbv1Em6HvQwt9EECBAgQIAAAQIECBAgQIAAAQIECBAgQIAAAQIECBAgQIAAAQIECBAgQGAUBHZOcnpTdLUtt8l2J583Cr11JDCtAufuuW1uv+j8doZdkpwxraEsJ0CAAAECBAgQIECAAAECBAgQIECAAAECBAgQIECAAIFBFjgmyQFNgSetsVZ2qm8c5D6yE1gigTOLtfPALTe1Z8xJcuASDfUyAQIECBAgQIAAAQIECBBYSIHOQt5zjQABAgQIECBAgAABAgQIECBAgAABAgQIECBAgAABAgQIECBAgAABAgQIECBAgAABAgQIECBAgAABAgQIECBAgAABAgQIECBAgAABAgQIECBAgAABAgQIECCwOAJVkqJ5saqqFMXYccJ5dV2nLMv2nTpJ14PFCeQdAgQIECBAgAABAgQIECBAgAABAgQIECBAgAABAgQIECBAgAABAgQIECBAYExgvSQ/bU7LPn2VvPayO/AQINBjgS9ttmoevOfO9pbnJrmux2uNJ0CAAAECBAgQIECAAAECBAgQIECAAAECBAgQIECAAIHhFVg9yS3tejM/8Kmst8dbh7exZgQeQeC6Uz6dS97ztvGfrpHkVmgECBAgQIAAAQIECBAgQGAqBDpTscQOAgQIECBAgAABAgQIECBAgAABAgQIECBAgAABAgQIECBAgAABAgQIECBAgAABAgQIECBAgAABAgQIECBAgAABAgQIECBAgAABAgQIECBAgAABAgQIECBAYGQFqiRF076qqhTF2HFClLquU5Zl+06dpOvByKoqToAAAQIECBAgQIAAAQIECBAgQIAAAQIECBAgQIAAAQIECBAgQIAAAQIEJk/gD0mWbsbt+v07s8zTVp686SYRINAl8Idf3ZUvbrpK+9kfkyyDiQABAgQIECBAgAABAgQIECBAgAABAgQIECBAgAABAgQILKHAMUkOaGY8YdXVM/v8a/PYZZdbwrFeJzA4An958Pc5a5v187s7bm2HnpPkwMFpISkBAgQIECBAgAABAgQIDLpAZ9ALyE+AAAECBAgQIECAAAECBAgQIECAAAECBAgQIECAAAECBAgQIECAAAECBAgQIECAAAEC0Fl8SAAAIABJREFUBAgQIECAAAECBAgQIECAAAECBAgQIECAAAECBAgQIECAAAECBAj0tUCVpGgSVlWVohg7Thi8ruuUZdm+UyfpetDXzYUjQIAAAQIECBAgQIAAAQIECBAgQIAAAQIECBAgQIAAAQIECBAgQIAAAQKDIfD9JC9qor78lPOz6hYvG4zkUhIYQIE7Lv52vrXHNu3kP0iy6QBWEZkAAQIECBAgQIAAAQIECBAgQIAAAQIECBAgQIAAAQIE+ktg9SS3tCOtt8dbM/MDn+qvlNIQ6KHA/Pfum5+e/L/+zq+R5NYerjWaAAECBAgQIECAAAECBAh0CXR4ECBAgAABAgQIECBAgAABAgQIECBAgAABAgQIECBAgAABAgQIECBAgAABAgQIECBAgAABAgQIECBAgAABAgQIECBAgAABAgQIECBAgAABAgQIECBAgAABAgR6KFAlKZr5VVWlKMaOE66t6zplWbbv1Em6HvQwt9EECBAgQIAAAQIECBAgQIAAAQIECBAgQIAAAQIECBAgQIAAAQIECBAgQGBUBE5I8sam7GaHfTwbvOmgUemuJ4EpF7jmhE/ksiP/pb33xCRvmvIgFhIgQIAAAQIECBAgQIAAAQIECBAgQIAAAQIECBAgQIDAMAq8P8l72sW2PfGcPKP8h2HsqhOBLoFfVt/IeW/cYbzKB5K8FxUBAgQIECBAgAABAgQIEJhKgc5ULrOLAAECBAgQIECAAAECBAgQIECAAAECBAgQIECAAAECBAgQIECAAAECBAgQIECAAAECBAgQIECAAAECBAgQIECAAAECBAgQIECAAAECBAgQIECAAAECBAgQGDmBKknRtK6qKkUxdpwQo67rlGXZvlMn6XowcpoKEyBAgAABAgQIECBAgAABAgQIECBAgAABAgQIECBAgAABAgQIECBAgACByRc4MMknmrHPedVueckxp07+FhMJEPgfge8euHt+9tXT2hoLvoNz8BAgQIAAAQIECBAgQIAAAQIECBAgQIAAAQIECBAgQIAAgUkSuCLJRs2s5dfZILPO/ckkjTaGQP8KzNvuebn/hmvaAa9MsnH/JpaMAAECBAgQIECAAAECBIZVoDOsxfQiQIAAAQIECBAgQIAAAQIECBAgQIAAAQIECBAgQIAAAQIECBAgQIAAAQIECBAgQIAAAQIECBAgQIAAAQIECBAgQIAAAQIECBAgQIAAAQIECBAgQIAAAQIE+kKgSlI0SaqqSlGMHScMWNd1yrJs36mTdD3oi4ZCECBAgAABAgQIECBAgAABAgQIECBAgAABAgQIECBAgAABAgQIECBAgACBwRbYMsmFTYUnP2udvPo71w92I+kJ9LHAV166bn77ixvaCRd8By/u48iiESBAgAABAgQIECBAgAABAgQIECBAgAABAgQIECBAgMBgCbwsyfntyM/f55BscsiHB6uFtAQWQeDyo9+ZH809evwb2yT59iKMcZUAAQIECBAgQIAAAQIECEyKQGdSphhCgAABAgQIECBAgAABAgQIECBAgAABAgQIECBAgAABAgQIECBAgAABAgQIECBAgAABAgQIECBAgAABAgQIECBAgAABAgQIECBAgAABAgQIECBAgAABAgQIEHh4gSpJ0XxUVVWKYuw4oVld1ynLsn2nTtL1ADoBAgQIECBAgAABAgQIECBAgAABAgQIECBAgAABAgQIECBAgAABAgQIECCwxAJLJ/lDe8ruV/w6Sy2/4hIPNoAAgW6Bh+6/N6du/NTxLMsk+SMrAgQIECBAgAABAgQIECBAgAABAgQIECBAgAABAgQIECAwiQLHJDmgPW+HMy7MSptsOYkrjCLQHwJ3X35Rztl5q/Fh5iQ5sD8SSkGAAAECBAgQIECAAAECoybQGbXC+hIgQIAAAQIECBAgQIAAAQIECBAgQIAAAQIECBAgQIAAAQIECBAgQIAAAQIECBAgQIAAAQIECBAgQIAAAQIECBAgQIAAAQIECBAgQIAAAQIECBAgQIAAAQJTKlAlKZqNVVWlKMaOEwap6zplWbbv1Em6HkxpE8sIECBAgAABAgQIECBAgAABAgQIECBAgAABAgQIECBAgAABAgQIECBAgMDwClyRZKOm3nYnnZvVttp2eNtqRmCaBG7/3rk593Uvb2+/MsnG0xTHWgIECBAgQIAAAQIECBAgQIAAAQIECBAgQIAAAQIECBAYXoHHJ7kmyVpNxadvPCOv+Molw9tYs5EV+PqrZ+aeK+a3+9+UZIMkfxpZFMUJECBAgAABAgQIECBAYFoFOtO63XICBAgQIECAAAECBAgQIECAAAECBAgQIECAAAECBAgQIECAAAECBAgQIECAAAECBAgQIECAAAECBAgQIECAAAECBAgQIECAAAECBAgQIECAAAECBAgQIEBg2AWqJEVTsqqqFMXYccLudV2nLMv2nTpJ14Nhx9OPAAECBAgQIECAAAECBAgQIECAAAECBAgQIECAAAECBAgQIECAAAECBAhMkcBnkvxTs+uF/+eobLjvu6dotTUERkfg6mOPyg8/dli78L8necvoCGhKgAABAgQIECBAgAABAgQIECBAgAABAgQIECBAgAABAlMoMCvJWe19fiZkCvWtmhKBq4/7YH74r4eO3zU7ybwpCWAJAQIECBAgQIAAAQIECBB4GIEOFQIECBAgQIAAAQIECBAgQIAAAQIECBAgQIAAAQIECBAgQIAAAQIECBAgQIAAAQIECBAgQIAAAQIECBAgQIAAAQIECBAgQIAAAQIECBAgQIAAAQIECBAgQIBADwWqJEUzv6qqFMXYccK1dV2nLMv2nTpJ14Me5jaaAAECBAgQIECAAAECBAgQIECAAAECBAgQIECAAAECBAgQIECAAAECBAiMksBbkhzfFF5ju1nZeu5Zo9RfVwJTInDBPrNzy7nz2rv2TvKZKVluCQECBAgQIECAAAECBAgQIECAAAECBAgQIECAAAECBAiMosAJSd7YLr7jN6/OCus9fxQtdB4ygfuu+1HO3n7D8a1OTPKmIauqDgECBAgQIECAAAECBAgMmEBnwPKKS4AAAQIECBAgQIAAAQIECBAgQIAAAQIECBAgQIAAAQIECBAgQIAAAQIECBAgQIAAAQIECBAgQIAAAQIECBAgQIAAAQIECBAgQIAAAQIECBAgQIAAAQIECAyWQJWkaCJXVZWiGDtO2KSu65Rl2b5TJ+l6MFgU0hIgQIAAAQIECBAgQIAAAQIECBAgQIAAAQIECBAgQIAAAQIECBAgQIAAgb4V2DjJD5t0y63yzLzmklv7NqxgBAZV4MszV8/v77ytHf+FSa4Y1D5yEyBAgAABAgQIECBAgAABAgQIECBAgAABAgQIECBAgEDfC6yY5NokT2+SrrbVttnupHP7PriABB5N4Ny9tsvtF57XvnZPkvWT3Pto7/qcAAECBAgQIECAAAECBAj0UqDTy+FmEyBAgAABAgQIECBAgAABAgQIECBAgAABAgQIECBAgAABAgQIECBAgAABAgQIECBAgAABAgQIECBAgAABAgQIECBAgAABAgQIECBAgAABAgQIECBAgAABAiMvUCUpGoWqqlIUY8cJceq6TlmW7Tt1kq4HI68LgAABAgQIECBAgAABAgQIECBAgAABAgQIECBAgAABAgQIECBAgAABAgQITJ7AH5Ms1Yx7zfzbstzKz5i86SYRGHGB3995W748c/W2wkNJlh5xFvUJECBAgAABAgQIECBAgAABAgQIECBAgAABAgQIECBAoPcCr0vy+faazd/3yaz/un/u/WYbCPRI4Nov/Fsufd/+46e/PskXerTSWAIECBAgQIAAAQIECBAgsNACnYW+6SIBAgQIECBAgAABAgQIECBAgAABAgQIECBAgAABAgQIECBAgAABAgQIECBAgAABAgQIECBAgAABAgQIECBAgAABAgQIECBAgAABAgQIECBAgAABAgQIECBAYNEFqiRF81pVVSmKseOE0+q6TlmW7Tt1kq4Hix7HGwQIECBAgAABAgQIECBAgAABAgQIECBAgAABAgQIECBAgAABAgQIECBAgMAjCFyUZIvms62Pn5c1tt0RFgECkyRwy3ln54K9Z7WnXZxky0kabwwBAgQIECBAgAABAgQIECBAgAABAgQIECBAgAABAgQIEJhI4IwkO7UvbH/ad7LKDL/SyV+bwRO4c36Vb+720vHBz0yy8+C1kZgAAQIECBAgQIAAAQIEhlGgM4yldCJAgAABAgQIECBAgAABAgQIECBAgAABAgQIECBAgAABAgQIECBAgAABAgQIECBAgAABAgQIECBAgAABAgQIECBAgAABAgQIECBAgAABAgQIECBAgAABAgT6RqBKUjRpqqpKUYwdJwxZ13XKsusfq6iT+Ncr+uZ/WkEIECBAgAABAgQIECBAgAABAgQIECBAgAABAgQIECBAgAABAgQIECBAYMgEjklyQNNpw/0OzQsPPnLIKqpDYPoEfvixw3L1sUe1A8xJcuD0JbKZAAECBAgQIECAAAECBAgQIECAAAECBAgQIECAAAECBEZIYM0k1yZZpum87Mqr5RVnXJQnPGPBR/4QGAyB3/3y5nx95y3z4F23twP/IckGSX4xGC2kJECAAAECBAgQIECAAIFhF+gMe0H9CBAgQIAAAQIECBAgQIAAAQIECBAgQIAAAQIECBAgQIAAAQIECBAgQIAAAQIECBAgQIAAAQIECBAgQIAAAQIECBAgQIAAAQIECBAgQIAAAQIECBAgQIAAgWkVqJIUTYKqqlIUY8cJg9V1nbIs23fqJF0PprWZ5QQIECBAgAABAgQIECBAgAABAgQIECBAgAABAgQIECBAgAABAgQIECBAYLgE9khyclNptS23yXYnnzdcDbUhMI0C5+65bW6/6Px2gr3a37lpjGY1AQIECBAgQIAAAQIECBAgQIAAAQIECBAgQIAAAQIECIyGwJuSfLZddaVNtswOZ1w4Gu21HAqBc3beKndfftH4Lm9OcsJQFFSCAAECBAgQIECAAAECBIZCoDMULZQgQIAAAQIECBAgQIAAAQIECBAgQIAAAQIECBAgQIAAAQIECBAgQIAAAQIECBAgQIAAAQIECBAgQIAAAQIECBAgQIAAAQIECBAgQIAAAQIECBAgQIAAAQIE+lWgSlI04aqqSlGMHSfMXNd1yrJs36mTdD3o19JyESBAgAABAgQIECBAgAABAgQIECBAgAABAgQIECBAgAABAgQIECBAgACBARRYJ8n1Te7HLrNs9rr29wNYQ2QC/Slw0vrL5S9/eLAdbt0kN/RnWqkIECBAgAABAgQIECBAgAABAgQIECBAgAABAgQIECBAYEgFjkxyaLvbWrP3yos/9oUhravWMAl87+DX5aazThpf6agkhw1TT10IECBAgAABAgQIECBAYPAFOoNfQQMCBAgQIECAAAECBAgQIECAAAECBAgQIECAAAECBAgQIECAAAECBAgQIECAAAECBAgQIECAAAECBAgQIECAAAECBAgQIECAAAECBAgQIECAAAECBAgQIECgjwWqJEWTr6qqFMXYccLYdV2nLMv2nTpJ14M+7i0aAQIECBAgQIAAAQIECBAgQIAAAQIECBAgQIAAAQIECBAgQIAAAQIECBAYRIFbkzyzCf6Kr1ySp288YxB7yEygrwTuuWJ+vv7qme1MtyVZva9CCkOAAAECBAgQIECAAAECBAgQIECAAAECBAgQIECAAAECoyJwWpJd22U3OuDwbHTg+0alv54DKHDlMe/LlXOOGJ/8i0l2G8A6IhMgQIAAAQIECBAgQIDAkAt0hryfegQIECBAgAABAgQIECBAgAABAgQIECBAgAABAgQIECBAgAABAgQIECBAgAABAgQIECBAgAABAgQIECBAgAABAgQIECBAgAABAgQIECBAgAABAgQIECBAgMD0ClRJiiZCVVUpirHjhMnquk5Zlu07dZKuB9NbzXYCBAgQIECAAAECBAgQIECAAAECBAgQIECAAAECBAgQIECAAAECBAgQIDB0Al9M8tqm1Yve9ZH8/VvePnQlFSIw1QI//sxH84MPvaO99ktJdp3qHPYRIECAAAECBAgQIECAAAECBAgQIECAAAECBAgQIECAAIEkj0lycZLN2hov/tgXstbsvQAR6DuBm846Kd87+HXjc12aZIskf+27wAIRIECAAAECBAgQIECAwMgLdEZeAAABAgQIECBAgAABAgQIECBAgAABAgQIECBAgAABAgQIECBAgAABAgQIECBAgAABAgQIECBAgAABAgQIECBAgAABAgQIECBAgAABAgQIECBAgAABAgQIECDQS4EqSdEsqKoqRTF2nHBvXdcpy7J9p07S9aCXwc0mQIAAAQIECBAgQIAAAQIECBAgQIAAAQIECBAgQIAAAQIECBAgQIAAAQIjKLBvkmOb3qtv86q87DNnjyCDygQmV+Dbb9kxt57/1fbQ/ZIcN7lbTCNAgAABAgQIECBAgAABAgQIECBAgAABAgQIECBAgAABAgstsFaSi5M8vf3GDqd/Lyu9aKuFHuIigV4L3P2DC3POLi8ev+aeJFskuanX+80nQIAAAQIECBAgQIAAAQKLI9BZnJe8Q4AAAQIECBAgQIAAAQIECBAgQIAAAQIECBAgQIAAAQIECBAgQIAAAQIECBAgQIAAAQIECBAgQIAAAQIECBAgQIAAAQIECBAgQIAAAQIECBAgQIAAAQIECBBYSIEqSdHcraoqRTF2nHBEXdcpy7J9p07S9WAhM7hGgAABAgQIECBAgAABAgQIECBAgAABAgQIECBAgAABAgQIECBAgAABAgQILJzAhkmuaq4utfyK2f2KXy/cm24RIPCIAqdu/NQ8dP+97c83an/X0BEgQIAAAQIECBAgQIAAAQIECBAgQIAAAQIECBAgQIAAgWkQ2DbJue29T3jGmnnFGRdl2ZVXm4Y4VhLoFnjwrtvz9Z23zO9+efN4mu2SnMeLAAECBAgQIECAAAECBAj0q0CnX4PJRYAAAQIECBAgQIAAAQIECBAgQIAAAQIECBAgQIAAAQIECBAgQIAAAQIECBAgQIAAAQIECBAgQIAAAQIECBAgQIAAAQIECBAgQIAAAQIECBAgQIAAAQIECAyFQJWkaJpUVZWiGDtOWLCu65Rl2b5TJ+l6MBRCShAgQIAAAQIECBAgQIAAAQIECBAgQIAAAQIECBAgQIAAAQIECBAgQIAAgf4S+HWSFZtIO37jqqzw3A37K6E0BAZI4L6fXp2z/+EF7cT3JnnqAFUQlQABAgQIECBAgAABAgQIECBAgAABAgQIECBAgAABAgSGV2CfJJ9u11tlRpntT/vO8DbWbGAEvrnbS3Pn/AW/xqzrz4K/s8cPTAlBCRAgQIAAAQIECBAgQGAkBToj2VppAgQIECBAgAABAgQIECBAgAABAgQIECBAgAABAgQIECBAgAABAgQIECBAgAABAgQIECBAgAABAgQIECBAgAABAgQIECBAgAABAgQIECBAgAABAgQIECBAYKoEFvwm/6JZVlVVimLsOGGGuq5TlmX7Tp2k68FUlbCHAAECBAgQIECAAAECBAgQIECAAAECBAgQIECAAAECBAgQIECAAAECBAiMkMDZSV7V9J1xxLF57l77jlB9VQlMrsBPTzou8w/frz30q0l2nNwtphEgQIAAAQIECBAgQIAAAQIECBAgQIAAAQIECBAgQIAAgcUWODrJO9pvP2fH3fOST5yy2AO9SGBJBb570B752dmnjh/zkSSHLOls7xMgQIAAAQIECBAgQIAAgV4LdHq9wHwCBAgQIECAAAECBAgQIECAAAECBAgQIECAAAECBAgQIECAAAECBAgQIECAAAECBAgQIECAAAECBAgQIECAAAECBAgQIECAAAECBAgQIECAAAECBAgQIEBgpAWqJEUjUFVVimLsOCFMXdcpy7J9p07S9WCkZZUnQIAAAQIECBAgQIAAAQIECBAgQIAAAQIECBAgQIAAAQIECBAgQIAAAQK9EXh7ko80o5/9yl1TzDmtN5tMJTACAvUBu+XnX/tiu+k7knx0BKqrSIAAAQIECBAgQIAAAQIECBAgQIAAAQIECBAgQIAAAQKDI3BGkp3acVff5lXZeu5Z6fzd3w1OC0kHXuC///rXXLDP7Nx6/lfHdzkzyc4DX1ABAgQIECBAgAABAgQIEBgJgc5ItFSSAAECBAgQIECAAAECBAgQIECAAAECBAgQIECAAAECBAgQIECAAAECBAgQIECAAAECBAgQIECAAAECBAgQIECAAAECBAgQIECAAAECBAgQIECAAAECBAgQmC6BKknRLK+qKkUxdpwwU13XKcuyfadO0vVgukrZS4AAAQIECBAgQIAAAQIECBAgQIAAAQIECBAgQIAAAQIECBAgQIAAAQIEhlhgRpJLmn7LrfLMvOaSW4e4rmoEeivw5Zmr5/d33tZeMjPJ/N5uNZ0AAQIECBAgQIAAAQIECBAgQIAAAQIECBAgQIAAAQIECCySwFJJLk7ywvZbq8x8aV52/Lw87glPWqRhLhNYHIE//+6BXLDP7Nxx8QXjX/9hki2SPLQ4c71DgAABAgQIECBAgAABAgSmWqAz1QvtI0CAAAECBAgQIECAAAECBAgQIECAAAECBAgQIECAAAECBAgQIECAAAECBAgQIECAAAECBAgQIECAAAECBAgQIECAAAECBAgQIECAAAECBAgQIECAAAECBEZKoEpSNI2rqkpRjB0nhKjrOmVZtu/USboejJSksgQIECBAgAABAgQIECBAgAABAgQIECBAgAABAgQIECBAgAABAgQIECBAYOoEHkyyTLPu1Rdclyc/e92p224TgSER+O3Pr89Xtl6v3eYPSZYdknpqECBAgAABAgQIECBAgAABAgQIECBAgAABAgQIECBAgMBwCTwzyVlJNmnXetqGm2br4+dl2ZVWHa622vSVwIN335EL9pmdX1112fhclyeZneS2vgosDAECBAgQIECAAAECBAgQmECgQ4cAAQIECBAgQIAAAQIECBAgQIAAAQIECBAgQIAAAQIECBAgQIAAAQIECBAgQIAAAQIECBAgQIAAAQIECBAgQIAAAQIECBAgQIAAAQIECBAgQIAAAQIECBAg0EOBKknRzK+qKkUxdpxwbV3XKcuyfadO0vWgh7mNJkCAAAECBAgQIECAAAECBAgQIECAAAECBAgQIECAAAECBAgQIECAAAECoyxwbpJtG4AZRxyb5+617yh76E5gsQR+etJxmX/4fu13z0uy3WIN8xIBAgQIECBAgAABAgQIECBAgAABAgQIECBAgAABAgQIEOi9wPJJzmr/3qgFK5+y9vrZ+vh5efKz1ul9AhtGTuC3v7ghF+w9K7+58drx3Rf83rHZSe4fORSFCRAgQIAAAQIECBAgQGCgBToDnV54AgQIECBAgAABAgQIECBAgAABAgQIECBAgAABAgQIECBAgAABAgQIECBAgAABAgQIECBAgAABAgQIECBAgAABAgQIECBAgAABAgQIECBAgAABAgQIECBAoN8FqvY/LFFVVYqiWKjMdV2nLMv23QX/MEDXg4Ua5BIBAgQIECBAgAABAgQIECBAgAABAgQIECBAgAABAgQIECBAgAABAgQIECCwqAJvT/KR5qU1tpuVreeetagz3Ccw8gIX7D0rt5x3dtvhHUk+OvIwAAgQIECAAAECBAgQIECAAAECBAgQIECAAAECBAgQIECgnwUel2TBD4q8oh3yCauunq2Pn5cVn7dxP2eXbcAE7v3JFVnw8xW/u+PW8cm/nmR2kj8PWCVxCRAgQIAAAQIECBAgQIBAOgwIECBAgAABAgQIECBAgAABAgQIECBAgAABAgQIECBAgAABAgQIECBAgAABAgQIECBAgAABAgQIECBAgAABAgQIECBAgAABAgQIECBAgAABAgQIECBAgAABAj0UqJIUzfyqqlIUY8cJ19Z1nbIs23fqJF0PepjbaAIECBAgQIAAAQIECBAgQIAAAQIECBAgQIAAAQIECBAgQIAAAQIECBAgMMoCGyW5ogF43HJPzJ4/eWCUPXQnsFgCJz/vSfnz7/+z/e7GSa5crGFeIkCAAAECBAgQIECAAAECBAgQIECAAAECBAgQIECAAAECUyvwxSSvba9c6ikrZOvj52XlTV88tUlsG0qBu77/vVyw96w89Jv7xvf7UpJdh7K0UgQIECBAgAABAgQIECAwEgKdkWipJAECBAgQIECAAAECBAgQIECAAAECBAgQIECAAAECBAgQIECAAAECBAgQIECAAAECBAgQIECAAAECBAgQIECAAAECBAgQIECAAAECBAgQIECAAAECBAgQIDBdAlWSolleVVWKYuw4Yaa6rlOWZftOnaTrwXSVspcAAQIECBAgQIAAAQIECBAgQIAAAQIECBAgQIAAAQIECBAgQIAAAQIECIyAwG1JntH03P6LVVbZfOF+BnAEbFQk8KgCd15a55u7dv3o6y+TPPNRX3SBAAECBAgQIECAAAECBAgQIECAAAECBAgQIECAAAECBAj0j8C/J3lzO87fPe7x2XruWXnmS3fon5SSDJzAL6tv5Nt7z8pf//yn8dk/m+SfBq6QwAQIECBAgAABAgQIECBAoCXQoUGAAAECBAgQIECAAAECBAgQIECAAAECBAgQIECAAAECBAgQIECAAAECBAgQIECAAAECBAgQIECAAAECBAgQIECAAAECBAgQIECAAAECBAgQIECAAAECBAgQ6KFAlaRo5ldVlaIYO064tq7rlGXZvlMn6XrQw9xGEyBAgAABAgQIECBAgAABAgQIECBAgAABAgQIECBAgAABAgQIECBAgACBURf4XJLXNwgb7ndoXnjwkaNuoj/txw2DAAAgAElEQVSBhRb44ccOy9XHHtW+//kkb1joAS4SIECAAAECBAgQIECAAAECBAgQIECAAAECBAgQIECAAIH+EPhEkgPHR9ny6BOyzi5v7I+EUgyUwA2nn5iLDnnTw2U+JslBA1VGWAIECBAgQIAAAQIECBAg8DACHSoECBAgQIAAAQIECBAgQIAAAQIECBAgQIAAAQIECBAgQIAAAQIECBAgQIAAAQIECBAgQIAAAQIECBAgQIAAAQIECBAgQIAAAQIECBAgQIAAAQIECBAgQIAAgR4KVEmKZn5VVSmKseOEa+u6TlmW7Tt1kq4HPcxtNAECBAgQIECAAAECBAgQIECAAAECBAgQIECAAAECBAgQIECAAAECBAgQGHWBPZKc3CA87QWb5R/nXTrqJvoTWGiB/5i1eX511WXt+3smOWWhB7hIgAABAgQIECBAgAABAgQIECBAgAABAgQIECBAgAABAgT6R+ADSQ4bH2edXd6YGe8/Lo9Zaun+SSpJ3wr810N/zPz37psbTj/x4TIemeQ9fRteMAIECBAgQIAAAQIECBAgsAgCnUW46yoBAgQIECBAgAABAgQIECBAgAABAgQIECBAgAABAgQIECBAgAABAgQIECBAgAABAgQIECBAgAABAgQIECBAgAABAgQIECBAgAABAgQIECBAgAABAgQIECBAYFEFqiRF81JVVSmKseOEs+q6TlmW7Tt1kq4HixrGfQIECBAgQIAAAQIECBAgQIAAAQIECBAgQIAAAQIECBAgQIAAAQIECBAgQGChBVZOcmf79m6X352lV3z6Qg9wkcCoCvzx3nty2iYrja+/SpK7RtVEbwIECBAgQIAAAQIECBAgQIAAAQIECBAgQIAAAQIECBAYeIFDknx4fIsnP3vdzHj/cVl1i60HvqACvRO44+JvZ/5798tvf379wy15Z5Kje7fdZAIECBAgQIAAAQIECBAgMLUCnaldZxsBAgQIECBAgAABAgQIECBAgAABAgQIECBAgAABAgQIECBAgAABAgQIECBAgAABAgQIECBAgAABAgQIECBAgAABAgQIECBAgAABAgQIECBAgAABAgQIECAwYgJVkqLpXFVVimLsOCFFXdcpy7J9p07S9WDELNUlQIAAAQIECBAgQIAAAQIECBAgQIAAAQIECBAgQIAAAQIECBAgQIAAAQJTLfD9JC9qlr7kmFPznFftNtUZ7CMwcAI/++pp+e6Bu7dz/yDJpgNXRGACBAgQIECAAAECBAgQIECAAAECBAgQIECAAAECBAgQINAt8LYkxz0cysYHHZEX7P9eXgT+l8CVc47Ilce875Fk9k3yKWwECBAgQIAAAQIECBAgQGCYBDrDVEYXAgQIECBAgAABAgQIECBAgAABAgQIECBAgAABAgQIECBAgAABAgQIECBAgAABAgQIECBAgAABAgQIECBAgAABAgQIECBAgAABAgQIECBAgAABAgQIECBAoO8EqiRFk2ru3LnZaKON8te//vVRg/7oRz/K3nvv3b5XJykf9UUXCBAgQIAAAQIECBAgQIAAAQIECBAgQIAAAQIECBAgQIAAAQIECBAgQIAAgckS+GCSdzXD1tnljdny6BMma7Y5BIZW4KJD3pQbTj+x3e9DSd49tIUVI0CAAAECBAgQIECAAAECBAgQIECAAAECBAgQIECAAIFREtg4yXFJNh9ferWtts2M9x+bJ6259ih56PoIAg/cfGPmv2ff3H7R+Q9349Ik+ya5AiABAgQIECBAgAABAgQIEBg2gf/L3p2HyVmW6cO+Ok0WkrBFCIQtaAAjsklYBIW8LziyyBIXhkFw30bUTxDHEWeUQR1xHBX8RnFm1MGFRQZBEBRUpCoBlVUBZRESNUFMAAkmISGQdPpHt6m2OpM93Z2q6rOOo46q56nnue/7OpP8I2V3W6sFkocAAQIECBAgQIAAAQIECBAgQIAAAQIECBAgQIAAAQIECBAgQIAAAQIECBAgQIAAAQIECBAgQIAAAQIECBAgQIAAAQIECBAgQIAAAQIECBAgQIAAAQIECBDoJVAkqTSKyY477pjFixfn6aefXuNI7e3tmT9//hrPDeCBMkl1APtpRYAAAQIECBAgQIAAAQIECBAgQIAAAQIECBAgQIAAAQIECBAgQIAAAQIENrbA4Ul+Uhti5HY75O9+/oeNPZP+BBpe4NsH75hFcx6pn/OIJDc2/OAGJECAAAECBAgQIECAAAECBAgQIECAAAECBAgQIECAAAECay/w2SRnrnh8k5GjcvA5X8xur3vz2ldysuUEHvrO1/Pzj70nS59etLJsn0vywZYLLRABAgQIECBAgAABAgQIEFgu0EaCAAECBAgQIECAAAECBAgQIECAAAECBAgQIECAAAECBAgQIECAAAECBAgQIECAAAECBAgQIECAAAECBAgQIECAAAECBAgQIECAAAECBAgQIECAAAECBAgQaGmBIkmlpRMOXLgySXXg2ulEgAABAgQIECBAgAABAgQIECBAgAABAgQIECBAgAABAgQIECBAgAABAgQaQuDPSbaoTfKq/52WbQ84tCEGMwSBRhR49Pab8v2/Pax+tHlJtmzEWc1EgAABAgQIECBAgAABAgQIECBAgAABAgQIECBAgAABAgQ2UODVSb6UZNyKdXY/6e055BNfypChwzawhevNJLBsybP52Uffkwcv++rKxp6d5D1JvttMmcxKgAABAgQIECBAgAABAgTWVaBtXS84T4AAAQIECBAgQIAAAQIECBAgQIAAAQIECBAgQIAAAQIECBAgQIAAAQIECBAgQIAAAQIECBAgQIAAAQIECBAgQIAAAQIECBAgQIAAAQIECBAgQIAAAQIECDSVQJGk0lQTN+6wZZJq445nMgIECBAgQIAAAQIECBAgQIAAAQIECBAgQIAAAQIECBAgQIAAAQIECBAg0C8CFyU5pVZ5r3f+Qw446zP90khRAq0gcPu5H8qv/vvf66NcnOTUVsgmAwECBAgQIECAAAECBAgQIECAAAECBAgQIECAAAECBAgQWInA2CRfTHLiip9tueuLss97/zkTTng9uEEgMOPqS3L3Fz+ZP0+/f2VpL0/y3iSPDQIKEQkQIECAAAECBAgQIEBgkAu0DfL84hMgQIAAAQIECBAgQIAAAQIECBAgQIAAAQIECBAgQIAAAQIECBAgQIAAAQIECBAgQIAAAQIECBAgQIAAAQIECBAgQIAAAQIECBAgQIAAAQIECBAgQIAAgVYXKJJUGiXk8OHDM2TIkHR2dq7VSIsXL16rcwN0qExSHaBe2hAgQIAAAQIECBAgQIAAAQIECBAgQIAAAQIECBAgQIAAAQIECBAgQIAAgUYROCnJt2vDbDFhYl57w/2NMps5CDScwBWveFHmzXigfq6/S3JZww1qIAIECBAgQIAAAQIECBAgQIAAAQIECBAgQIAAAQIECBAg0LcC709y/spKbnvAodnn3R/OjuUxfdtRtYYQ+EPlB7n7y5/Oo7fftKp5Tk/yhYYY1hAECBAgQIAAAQIECBAgQGAABNoGoIcWBAgQIECAAAECBAgQIECAAAECBAgQIECAAAECBAgQIECAAAECBAgQIECAAAECBAgQIECAAAECBAgQIECAAAECBAgQIECAAAECBAgQIECAAAECBAgQIECAwMYTKJJUau2Lokil0rMc0Knmz5+fmTNnZunSpeno6Fhj75EjR2arrbbKuHHj1ni2Pw6UZZlqtVpfukzSa6M/+qpJgAABAgQIECBAgAABAgQIECBAgAABAgQIECBAgAABAgQIECBAgAABAgQaTGBkkqeS9Pw+5Cnf/2XG7LFvg41pHAIbX2DufXflqle9pH6QziSjkyza+NOZgAABAgQIECBAgAABAgQIECBAgAABAgQIECBAgAABAgQI9LvA/km+lOTAlXXa6fBjs89pZ2XspEP6fRAN+l/gsTt/lnu+/OnM+sk1q2p2W5L3JLmj/6fRgQABAgQIECBAgAABAgQINI5Az/8Bp3FGMgkBAgQIECBAgAABAgQIECBAgAABAgQIECBAgAABAgQIECBAgAABAgQIECBAgAABAgQIECBAgAABAgQIECBAgAABAgQIECBAgAABAgQIECBAgAABAgQIECDQhwJFkkqtXlEUqVR6ln3YpvVKlWWZarVaH6xM0muj9VJLRIAAAQIECBAgQIAAAQIECBAgQIAAAQIECBAgQIAAAQIECBAgQIAAAQIEVipwdZLja5/s94GPZ9/3fRQVAQIrCNz1H5/ILz7/sfrd7yU5ARQBAgQIECBAgAABAgQIECBAgAABAgQIECBAgAABAgQIEBhkAp9PcsaqMk+Ycmr2Oe2sbLnbHoOMpTXi/vmh+3L3BedmxlUXrS7QeUk+0BqJpSBAgAABAgQIECBAgAABAusm0LZux50mQIAAAQIECBAgQIAAAQIECBAgQIAAAQIECBAgQIAAAQIECBAgQIAAAQIECBAgQIAAAQIECBAgQIAAAQIECBAgQIAAAQIECBAgQIAAAQIECBAgQIAAAQIEmkygSFKpzVwURSqVnmWTRRnYccuyTLVarW9aJum1MbAT6UaAAAECBAgQIECAAAECBAgQIECAAAECBAgQIECAAAECBAgQIECAAAECBDaawNuTfKXWfeu9D8jxV9+20YbRmECjCnzvhAPzp3turx/vHUm+2qjzmosAAQIECBAgQIAAAQIECBAgQIAAAQIECBAgQIAAAQIECPSjwF5Jzkpy8qp67PHG92bvd384I7fboR/HULqvBBbNeST3fPnTue+bX1xdyUuTnJvkV33VVx0CBAgQIECAAAECBAgQINBsAm3NNrB5CRAgQIAAAQIECBAgQIAAAQIECBAgQIAAAQIECBAgQIAAAQIECBAgQIAAAQIECBAgQIAAAQIECBAgQIAAAQIECBAgQIAAAQIECBAgQIAAAQIECBAgQIAAgXUSKJJUajeKokil0rNcp0KD7XBZlqlWq/WxyyS9NgabibwECBAgQIAAAQIECBAgQIAAAQIECBAgQIAAAQIECBAgQIAAAQIECBAgMGgFtk0ypz79idXp2Wz8hEELIjiBFQUWzJyRy4tdV9wet+K/HXIECBAgQIAAAQIECBAgQIAAAQIECBAgQIAAAQIECBAgQGCQCRya5KwkR68sd1t7e/Z591nZ+90fziYjRw0ymuaIu3TRwtzz5U/n7i+fm86OjlUNfV2Sc5Pc1BypTEmAAAECBAgQIECAAAECBPpPoK3/SqtMgAABAgQIECBAgAABAgQIECBAgAABAgQIECBAgAABAgQIECBAgAABAgQIECBAgAABAgQIECBAgAABAgQIECBAgAABAgQIECBAgAABAgQIECBAgAABAgQINIBAkaRSm6MoilQqPcsGGK9xRyjLMtVqtX7AMkmvjcad3mQECBAgQIAAAQIECBAgQIAAAQIECBAgQIAAAQIECBAgQIAAAQIECBAgQKDPBW5M0vVduu7HQR89Ly9+6+l93kRBAs0qcO//nJ9bP3FG/fhdX9o9vFnzmJsAAQIECBAgQIAAAQIECBAgQIAAAQIECBAgQIAAAQIECPSxwHFJPpzkkJXVHTJ0WHZ99amZcMIpGXeI/9zex/brVW72z27MjKsvzvTvXpRlS55dVY2fJfl0kmvWq4lLBAgQIECAAAECBAgQIECgBQXaWjCTSAQIECBAgAABAgQIECBAgAABAgQIECBAgAABAgQIECBAgAABAgQIECBAgAABAgQIECBAgAABAgQIECBAgAABAgQIECBAgAABAgQIECBAgAABAgQIECBAgMBfBYokldqyKIpUKj1LTqsRKMsy1Wq1/kSZpNcGQAIECBAgQIAAAQIECBAgQIAAAQIECBAgQIAAAQIECBAgQIAAAQIECBAgMIgEzkjy+VrecYccnqMv/skgii8qgdULXHfKEZn9sxvrD30gyXncCBAgQIAAAQIECBAgQIAAAQIECBAgQIAAAQIECBAgQIAAgV4CpyY5K8keq3LZcrc9MuGEUzJhyikZvcN4fAMo8NQjMzPjqosz4+qL8+eH7ltd564Pz01y0QCOpxUBAgQIECBAgAABAgQIEGgKgbammNKQBAgQIECAAAECBAgQIECAAAECBAgQIECAAAECBAgQIECAAAECBAgQIECAAAECBAgQIECAAAECBAgQIECAAAECBAgQIECAAAECBAgQIECAAAECBAgQIECAwPoKFEkqtctFUaRS6Vmub81Bca8sy1Sr1fqsZZJeG4MCQkgCBAgQIECAAAECBAgQIECAAAECBAgQIECAAAECBAgQIECAAAECBAgQIPAXgV2TPFSP8brqQ9l8fNe2B4HBLTB/5vR8p9htRYTdV/w3M7iVpCdAgAABAgQIECBAgAABAgQIECBAgAABAgQIECBAgAABAr0E3pvkrCTbr85l5yOOy4Qpp+T5x56Erx8FfnftZZlx1cWZ9ZNr1tTlj0nOTfLFNR30OQECBAgQIECAAAECBAgQGKwCbYM1uNwECBAgQIAAAQIECBAgQIAAAQIECBAgQIAAAQIECBAgQIAAAQIECBAgQIAAAQIECBAgQIAAAQIECBAgQIAAAQIECBAgQIAAAQIECBAgQIAAAQIECBAgQGCQCBRJKrWsRVGkUulZDhKC9YtZlmWq1Wr95TJJr431q+wWAQIECBAgQIAAAQIECBAgQIAAAQIECBAgQIAAAQIECBAgQIAAAQIECBBoWoGpSQ6rTT/pg/+afd7zkaYNY3ACfSVw95c+lTs/+0/15aY99x3eyX1VXx0CBAgQIECAAAECBAgQIECAAAECBAgQIECAAAECBAgQINCiAu1JzkryliQvWF3GEWO2yYQpp3Q/t95r/xblGNhYf/rVHZlx1cXdz8VzH19T898muTDJuUk61nTY5wQIECBAgAABAgQIECBAYDALtA3m8LITIECAAAECBAgQIECAAAECBAgQIECAAAECBAgQIECAAAECBAgQIECAAAECBAgQIECAAAECBAgQIECAAAECBAgQIECAAAECBAgQIECAAAECBAgQIECAAIFBIFAkqdRyFkWRSqVnOQjir3/EsixTrVbrC5RJem2sf3U3CRAgQIAAAQIECBAgQIAAAQIECBAgQIAAAQIECBAgQIAAAQIECBAgQIBAUwq8J8kXa5OPedE+mfKDu5oyiKEJ9KXAVcfsm7n3311f8r1JvtSXPdQiQIAAAQIECBAgQIAAAQIECBAgQIAAAQIECBAgQIAAAQItLnBMklOSvH5NOce+5KXZ/tBXZtxBk7PdQZPT1t6+pis+T9LZ0ZE5t07N7Fun5o83/SiP/fKWtXG5JMnFSX6wNoedIUCAAAECBAgQIECAAAECBJI2CAQIECBAgAABAgQIECBAgAABAgQIECBAgAABAgQIECBAgAABAgQIECBAgAABAgQIECBAgAABAgQIECBAgAABAgQIECBAgAABAgQIECBAgAABAgQIECBAgEBLCxRJKrWERVGkUulZtnTwDQ1XlmWq1Wp9mTJJr40N7eE+AQIECBAgQIAAAQIECBAgQIAAAQIECBAgQIAAAQIECBAgQIAAAQIECBBoMoFtkjxWP/NxV92abfY5sMliGJdA3wk8fvdtuWbKQSsW7Pq38qe+66ISAQIECBAgQIAAAQIECBAgQIAAAQIECBAgQIAAAQIECBAYNAJjkpyy/Pl//oP8igpD2jfJdi+dnO0OmpztDjys+9XjrwJzbp2a7udt0zLnlqlZ1rF0bXhuTXLx8ufctbngDAECBAgQIECAAAECBAgQIPBXgTYYBAgQIECAAAECBAgQIECAAAECBAgQIECAAAECBAgQIECAAAECBAgQIECAAAECBAgQIECAAAECBAgQIECAAAECBAgQIECAAAECBAgQIECAAAECBAgQIECAQEsLFEkqtYRFUaRS6Vm2dPANDVeWZarVan2ZMkmvjQ3t4T4BAgQIECBAgAABAgQIECBAgAABAgQIECBAgAABAgQIECBAgAABAgQIEGhCge8mmVKbe893nJkDP/LZJoxhZAJ9I3Dbpz6YX3/lc/XFrkry6r6prgoBAgQIECBAgAABAgQIECBAgAABAgQIECBAgAABAgQIEBjUAgckOSXJqUmetzYS7cOGZ7uDJi9/HpZt93/52lxrmTOP3nFz5twyNXNum5Y5t05Nx7PPrG22J5JclOTiJLev7SXnCBAgQIAAAQIECBAgQIAAgf8r0AaFAAECBAgQIECAAAECBAgQIECAAAECBAgQIECAAAECBAgQIECAAAECBAgQIECAAAECBAgQIECAAAECBAgQIECAAAECBAgQIECAAAECBAgQIECAAAECBAgQaGmBIkmllrAoilQqPcuWDr6h4cqyTLVarS9TJum1saE93CdAgAABAgQIECBAgAABAgQIECBAgAABAgQIECBAgAABAgQIECBAgAABAk0ocHKSS2pzjxq3U0762awmjGFkAn0jcNkhO2fh7Ifri3X9G/l231RXhQABAgQIECBAgAABAgQIECBAgAABAgQIECBAgAABAgQIEFgu8HdJTk3yqnUR2WTkqGx34GEZ+5KXZrPxu2bz8ROy+fhdM3yr561LmYY7+8yTT2T+zOmZP3NGFsycnsd+eUvm3DYtSxctXNdZv5/k4iSXrutF5wkQIECAAAECBAgQIECAAIGVC7SBIUCAAAECBAgQIECAAAECBAgQIECAAAECBAgQIECAAAECBAgQIECAAAECBAgQIECAAAECBAgQIECAAAECBAgQIECAAAECBAgQIECAAAECBAgQIECAAAECBFpaoEhSqSUsiiKVSs+ypYNvaLiyLFOtVuvLlEl6bWxoD/cJECBAgAABAgQIECBAgAABAgQIECBAgAABAgQIECBAgAABAgQIECBAgEATCrQn+XOS0bXZX/n167Lj5KOaMIqRCWyYwB+mXp8fvfno+iILkmyZZNmGVXabAAECBAgQIECAAAECBAgQIECAAAECBAgQIECAAAECBAgQWIXA+Od+FlTXz9Y67LmfrzU5yYT1kRq+1fOy+fhds/kuu2aznSd0v3avx0/IiOeNXZ+SfX5n8dzHM//30zN/5vQsmDmj+7W2fubJJ9a334wkU5NMW/4ztWaubyH3CBAgQIAAAQIECBAgQIAAgZULtIEhQIAAAQIECBAgQIAAAQIECBAgQIAAAQIECBAgQIAAAQIECBAgQIAAAQIECBAgQIAAAQIECBAgQIAAAQIECBAgQIAAAQIECBAgQIAAAQIECBAgQIAAAQIEWlqg65cmVGoJi6JIpdKzbOngGxquLMtUq9X6MuXyX56woaXdJ0CAAAECBAgQIECAAAECBAgQIECAAAECBAgQIECAAAECBAgQIECAAAECzS7w1SRvq4XY7cS35NDP/E+zZzI/gXUWuOlDb81Dl19Yf+9rSd6+zoVcIECAAAECBAgQIECAAAECBAgQIECAAAECBAgQIECAAAECBNZXYMJzP2drcpLDlr/usr6FaveGbb5lNh+/azbfZdcM22yLbDJyVDbZdFSGjhrd/dq9HjkqQ7veL98bunyv9nlXraWLFmbp0wu7X5d0vV/01F/e9+z9ZV1/7tkF8zL/99OzYNaMPDPvyQ2N0nX/90mmJpm2/HVGXxRVgwABAgQIECBAgAABAgQIEFi1QBscAgQIECBAgAABAgQIECBAgAABAgQIECBAgAABAgQIECBAgAABAgQIECBAgAABAgQIECBAgAABAgQIECBAgAABAgQIECBAgAABAgQIECBAgAABAgQIECBAoKUFiud+QUKllrAoilQqPcuWDr6h4cqyTLVarS9TJum1saE93CdAgAABAgQIECBAgAABAgQIECBAgAABAgQIECBAgAABAgQIECBAgAABAk0q8MokP6zN3j58RE75xZ+yychRTRrH2ATWXWDpooW5eL+t0/HM4vrLRyb50bpXc4MAAQIECBAgQIAAAQIECBAgQIAAAQIECBAgQIAAAQIECBDoI4Hdn/u5W5OTfDLJ2D6q2UxlHk4yNcm05a8PNtPwZiVAgAABAgQIECBAgAABAq0g0NYKIWQgQIAAAQIECBAgQIAAAQIECBAgQIAAAQIECBAgQIAAAQIECBAgQIAAAQIECBAgQIAAAQIECBAgQIAAAQIECBAgQIAAAQIECBAgQIAAAQIECBAgQIAAAQIEVilQPPeLESq1T4uiSKXSs8S2GoGyLFOtVutPlEl6bQAkQIAAAQIECBAgQIAAAQIECBAgQIAAAQIECBAgQIAAAQIECBAgQIAAAQKDWOB3SXap5X/pOf+RPd743kHMIfpgE7jvm1/MLWe/rz7275M8f7A5yEuAAAECBAgQIECAAAECBAgQIECAAAECBAgQIECAAAECBBpU4NQk36rN1tbenh0nH5WnHpmV+TOnp2Px0w069tqN1T58RJY9+0w6OzvrL/xjks+sXQWnCBAgQIAAAQIECBAgQIAAgf4SaOuvwuoSIECAAAECBAgQIECAAAECBAgQIECAAAECBAgQIECAAAECBAgQIECAAAECBAgQIECAAAECBAgQIECAAAECBAgQIECAAAECBAgQIECAAAECBAgQIECAAAECDSFQJKnUJimKIpVKz7IhBmzUIcqyTLVarR+vTNJro1FnNxcBAgQIECBAgAABAgQIECBAgAABAgQIECBAgAABAgQIECBAgAABAgQIEBgAgbOf6/EvtT5b7zUpx3/vjgFoqwWBxhD43vH750+/urN+mK5/D+c0xnSmIECAAAECBAgQIECAAAECBAgQIECAAAECBAgQIECAAAECBJL8LskuNYkDzvpM9nrnP3QvF85+OPN/Pz3zZ07Pgpkzul+71l3vlyx6qiHwho4cnc3GT8jmu+yazXb+y+vm43ftfqMR4MkAACAASURBVP3tNd/O7ed+qH7O3yd5fkMMbggCBAgQIECAAAECBAgQIDDIBdoGeX7xCRAgQIAAAQIECBAgQIAAAQIECBAgQIAAAQIECBAgQIAAAQIECBAgQIAAAQIECBAgQIAAAQIECBAgQIAAAQIECBAgQIAAAQIECBAgQIAAAQIECBAgQIBAqwsUSSq1kEVRpFLpWbZ69g3KV5ZlqtVqfY0ySa+NDWrgMgECBAgQIECAAAECBAgQIECAAAECBAgQIECAAAECBAgQIECAAAECBAgQaG6B8Ul+Xx/h6EsrGffSrq8uehBobYHZt1Rz3cldXy3t9ej6NzGrtZNLR4AAAQIECBAgQIAAAQIECBAgQIAAAQIECBAgQIAAAQIEmkrgrCSfqk282fgJObE6fY0BFj36x8yfOT0L/zgrSxY+laWLFmbp0wuzpOt10V/Wtffdr0937XftLT+7aGF3j01Gjup+Dh05+i/vN+1637U3evnr8r1Ro7s/q50fvf3O2Xz8rhm53Q6rnPXyYtcsmDmj/vOPJDl3jeEcIECAAAECBAgQIECAAAECBPpdoK3fO2hAgAABAgQIECBAgAABAgQIECBAgAABAgQIECBAgAABAgQIECBAgAABAgQIECBAgAABAgQIECBAgAABAgQIECBAgAABAgQIECBAgAABAgQIECBAgAABAgQIbEyBIkmlNkBRFKlUepYbc66G712WZarVav2cZZJeGw0fwoAECBAgQIAAAQIECBAgQIAAAQIECBAgQIAAAQIECBAgQIAAAQIECBAgQKB/BS5P8rpai91e+6Yc+tmv929H1Qk0gMBNH3xzHrriG/WTfCfJiQ0wmhEIECBAgAABAgQIECBAgAABAgQIECBAgAABAgQIECBAgACBvwpsneTRJENqWwf+0+ey59s/0NRGv/7q53Pbv55Zn2FZkrFJnmjqYIYnQIAAAQIECBAgQIAAAQItItDWIjnEIECAAAECBAgQIECAAAECBAgQIECAAAECBAgQIECAAAECBAgQIECAAAECBAgQIECAAAECBAgQIECAAAECBAgQIECAAAECBAgQIECAAAECBAgQIECAAAECBFYuUCSp1D4qiiKVSs+S2WoEyrJMtVqtP1Em6bUBkAABAgQIECBAgAABAgQIECBAgAABAgQIECBAgAABAgQIECBAgAABAgQIDHKBVyW5tt7g9b94PCO22nqQs4jfygKLn/xTLtlvmxUjdv1b+EEr55aNAAECBAgQIECAAAECBAgQIECAAAECBAgQIECAAAECBAg0qcBnk5xZm33E88bmpJ/OTPvwEU0Zp+OZxbnsZeOz+InH6uf/XJIPNmUgQxMgQIAAAQIECBAgQIAAgRYUaGvBTCIRIECAAAECBAgQIECAAAECBAgQIECAAAECBAgQIECAAAECBAgQIECAAAECBAgQIECAAAECBAgQIECAAAECBAgQIECAAAECBAgQIECAAAECBAgQIECAAAECfxUoklRqy6IoUqn0LDmtRqAsy1Sr1foTZZJeGwAJECBAgAABAgQIECBAgAABAgQIECBAgAABAgQIECBAgAABAgQIECBAgACB3J9kYs3hgI/8e/Z6xwexEGhZgV995bO5/VP/UJ+v69/AHi0bWDACBAgQIECAAAECBAgQIECAAAECBAgQIECAAAECBAgQINDcAlsnmZVk01qMl7z/7Lzk9H9pylS//MI5+eX5vWZ/Osn4JI83ZSBDEyBAgAABAgQIECBAgACBFhRoa8FMIhEgQIAAAQIECBAgQIAAAQIECBAgQIAAAQIECBAgQIAAAQIECBAgQIAAAQIECBAgQIAAAQIECBAgQIAAAQIECBAgQIAAAQIECBAgQIAAAQIECBAgQIAAAQJ/FSiSVGrLoihSqfQsOa1GoCzLVKvV+hNlkl4bAAkQIECAAAECBAgQIECAAAECBAgQIECAAAECBAgQIECAAAECBAgQIECAAIF8KMm/1Ry22v3FefUPf42FQMsKfPfIPfPkg/fW5/vHJJ9p2cCCESBAgAABAgQIECBAgAABAgQIECBAgAABAgQIECBAgACB5hf4WJJzajHah4/I6yoPZtS4nZoq2cLZD+c75e7peGZx/dxnJ/l4UwUxLAECBAgQIECAAAECBAgQaHGBthbPJx4BAgQIECBAgAABAgQIECBAgAABAgQIECBAgAABAgQIECBAgAABAgQIECBAgAABAgQIECBAgAABAgQIECBAgAABAgQIECBAgAABAgQIECBAgAABAgQIEBjsAkWSSg2hKIpUKj3LwW6z2vxlWaZardafKZP02gBIgAABAgQIECBAgAABAgQIECBAgAABAgQIECBAgAABAgQIECBAgAABAgQIZGySR+sd/uZr12anw1+FhkDLCTx84/fz47cdu2KubZM81nJhBSJAgAABAgQIECBAgAABAgQIECBAgAABAgQIECBAgAABAq0jMDzJzCRd/42/+/GC409O8YVLmiph9f2vz2+/d2n9zF3f2Rmf5JmmCmJYAgQIECBAgAABAgQIECDQ4gJtLZ5PPAIECBAgQIAAAQIECBAgQIAAAQIECBAgQIAAAQIECBAgQIAAAQIECBAgQIAAAQIECBAgQIAAAQIECBAgQIAAAQIECBAgQIAAAQIECBAgQIAAAQIECBAgMNgFiiSVGkJRFKlUepaD3Wa1+cuyTLVarT9TJum1AZAAAQIECBAgQIAAAQIECBAgQIAAAQIECBAgQIAAAQIECBAgQIAAAQIECBDoFvhmkjfULHYsjs4rL/wBGgItJ/CjtxyTP1Svq8/1rSRvbLmgAhEgQIAAAQIECBAgQIAAAQIECBAgQIAAAQIECBAgQIAAgdYTOD3JefWxJp9/cSac8PqmSPrb712a6vv/z6xnJDm/KQIYkgABAgQIECBAgAABAgQIDCKBtkGUVVQCBAgQIECAAAECBAgQIECAAAECBAgQIECAAAECBAgQIECAAAECBAgQIECAAAECBAgQIECAAAECBAgQIECAAAECBAgQIECAAAECBAgQIECAAAECBAgQIDAYBYoklVrwoihSqfQsB6PHWmcuyzLVarX+fJmk18ZaF3OQAAECBAgQIECAAAECBAgQIECAAAECBAgQIECAAAECBAgQIECAAAECBAi0tsDLktxcH/HY7/w0Yycd0tqppRtUAo/d+bNc+7quv+q9Hoeu+Hd/UKEIS4AAAQIECBAgQIAAAQIECBAgQIAAAQIECBAgQIAAAQIEmkvgJ0kOr408arsd85ob7svQUZs1dIolCxfkylfskYVz/lA/541JjmjowQ1HgAABAgQIECBAgAABAgQGqUDbIM0tNgECBAgQIECAAAECBAgQIECAAAECBAgQIECAAAECBAgQIECAAAECBAgQIECAAAECBAgQIECAAAECBAgQIECAAAECBAgQIECAAAECBAgQIECAAAECBAgQGCwCRZJKLWxRFKlUepaDxWC9cpZlmWq1Wn+3TNJrY70Ku0SAAAECBAgQIECAAAECBAgQIECAAAECBAgQIECAAAECBAgQIECAAAECBFpT4PokR9aiTTjh9Zl8/sWtmVSqQSkw9fRTMuPqS+qz/zDJUYMSQ2gCBAgQIECAAAECBAgQIECAAAECBAgQIECAAAECBAgQINCcApOS3FE/+m6ve3MO/fcLGzrNTf/wljz0na+vOOP+Se5s6MENR4AAAQIECBAgQIAAAQIEBqlA2yDNLTYBAgQIECBAgAABAgQIECBAgAABAgQIECBAgAABAgQIECBAgAABAgQIECBAgAABAgQIECBAgAABAgQIECBAgAABAgQIECBAgAABAgQIECBAgAABAgQIEBgsAkWSSi1sURSpVHqWg8VgvXKWZZlqtVp/t0zSa2O9CrtEgAABAgQIECBAgAABAgQIECBAgAABAgQIECBAgAABAgQIECBAgAABAgRaU+C4JN+rj/baG+7PFhMmtmZaqQaVwLwZD+SKV7xoxczHJ7lmUEEIS4AAAQIECBAgQIAAAQIECBAgQIAAAQIECBAgQIAAAQIEml/gX5KcXR/jwI98Nnu+48yGTPbrr3wut33qgyvOds5zG105PAgQIECAAAECBAgQIECAAIEGFGhrwJmMRIAAAQIECBAgQIAAAQIECBAgQIAAAQIECBAgQIAAAQIECBAgQIAAAQIECBAgQIAAAQIECBAgQIAAAQIECBAgQIAAAQIECBAgQIAAAQIECBAgQIAAAQIECPSdQJGkUitXFEUqlZ5l33VpwUplWaZardYnK5P02mjB2CIRIECAAAECBAgQIECAAAECBAgQIECAAAECBAgQIECAAAECBAgQIECAAIENEbgtyQG1Ai9643ty8Dlf3JB67hJoCIFbzn5f7vtmr7/Ltyc5sCGGMwQBAgQIECBAgAABAgQIECBAgAABAgQIECBAgAABAgQIECCwrgI/T/LS+ktHfuP67HDYketap1/PPzLth/nhm45ascctSQ7u18aKEyBAgAABAgQIECBAgAABAhsk0LZBt10mQIAAAQIECBAgQIAAAQIECBAgQIAAAQIECBAgQIAAAQIECBAgQIAAAQIECBAgQIAAAQIECBAgQIAAAQIECBAgQIAAAQIECBAgQIAAAQIECBAgQIAAAQIEGl2gSFKpDVkURSqVnmWjz75R5yvLMtVqtX6GMkmvjY06oOYECBAgQIAAAQIECBAgQIAAAQIECBAgQIAAAQIECBAgQIAAAQIECBAgQKDxBN6U5Ov1Y518+5xsuvW2jTfpRppo8dzH07lsGZON5L8+bZ/+06O59IDtVrz65iTfWJ967hAgQIAAAQIECBAgQIAAAQIECBAgQIAAAQIECBAgQIAAAQIbXWCPJLcmGV2bZNR2O+boS2/M5rvsttGH6xpg/u8fynUnH56Fc/5QP89TSQ5Kcl9DDGkIAgQIECBAgAABAgQIECBAYKUCbVwIECBAgAABAgQIECBAgAABAgQIECBAgAABAgQIECBAgAABAgQIECBAgAABAgQIECBAgAABAgQIECBAgAABAgQIECBAgAABAgQIECBAgAABAgQIECBAgACBlhYoklRqCYuiSKXSs2zp4BsarizLVKvV+jJlkl4bG9rDfQIECBAgQIAAAQIECBAgQIAAAQIECBAgQIAAAQIECBAgQIAAAQIECBAg0IICDyXZtZZr3/d9NPt94OMtGHP9It3wzilZuuipHHXRDetXwK0BF/jF5z+Wu/7jE/V9pyfZbcAH0ZAAAQIECBAgQIAAAQIECBAgQIAAAQIECBAgQIAAAQIECBDoS4G/TXJZfcEtd31RXvmN6zN6+537ss8613rqj7PyozcdlT9Pv3/Fuycl+d91LugCAQIECBAgQIAAAQIECBAgMKACbQPaTTMCBAgQIECAAAECBAgQIECAAAECBAgQIECAAAECBAgQIECAAAECBAgQIECAAAECBAgQIECAAAECBAgQIECAAAECBAgQIECAAAECBAgQIECAAAECBAgQIEBgoAWKJJVa06IoUqn0LAd6lqbqV5ZlqtVq/cxlkl4bTRXIsAQIECBAgAABAgQIECBAgAABAgQIECBAgAABAgQIECBAgAABAgQIECBAYGAETk9yXq3VsM22yEk/fzhDR202MN0buMv0K7+ZaWe+qXvCAz/y2ez5jjMbeFqjdQksWbgglx28U55dMK8e5Iwk5xMiQIAAAQIECBAgQIAAAQIECBAgQIAAAQIECBAgQIAAAQIEml7gE0n+uT7FmD32zZHfuD6bbr3tRgm3+InHcv0bj8zc++5asf8nk3x0owylKQECBAgQIECAAAECBAgQILBOAm3rdNphAgQIECBAgAABAgQIECBAgAABAgQIECBAgAABAgQIECBAgAABAgQIECBAgAABAgQIECBAgAABAgQIECBAgAABAgQIECBAgAABAgQIECBAgAABAgQIECBAoNkEiiSV2tBFUaRS6Vk2W5YBnbcsy1Sr1fqeZZJeGwM6kGYECBAgQIAAAQIECBAgQIAAAQIECBAgQIAAAQIECBAgQIAAAQIECBAgQKA5BIYmmZNkTG3cfd77T5l05iebY/p+mnLRY7NzxRETs+Sp+d0dhrRvkinX35Mtd31RP3VUti8E7vzcP+fuL/5rfam5SbZLsqQv6qtBgAABAgQIECBAgAABAgQIECBAgAABAgQIECBAgAABAgQIbHSBryZ5W/0U2+x7UCaf961svstuAzrc/N8/lKlnvCGP33Xrin2/luTtAzqMZgQIECBAgAABAgQIECBAgMB6C7St900XCRAgQIAAAQIECBAgQIAAAQIECBAgQIAAAQIECBAgQIAAAQIECBAgQIAAAQIECBAgQIAAAQIECBAgQIAAAQIECBAgQIAAAQIECBAgQIAAAQIECBAgQIAAgWYQKJJUaoMWRZFKpWfZDPNvtBnLsky1Wq3vXybptbHRhtOYAAECBAgQIECAAAECBAgQIECAAAECBAgQIECAAAECBAgQIECAAAECBAg0tsBZST5VG3FI+yY56ecPZ9NttmvsqftxuutOLjP7lt5fQxzzon1y/DV3pMvHo/EEnn58Ti47eKcs61haP9xHkpzbeNOaiAABAgQIECBAgAABAgQIECBAgAABAgQIECBAgAABAgQIENgAgYuSnFJ/f8SYbTL5vG9lh8OO3ICya3/1kWk/zNQz3pDFcx9f8dLFSU5d+0pOEiBAgAABAgQIECBAgAABAhtboG1jD6A/AQIECBAgQIAAAQIECBAgQIAAAQIECBAgQIAAAQIECBAgQIAAAQIECBAgQIAAAQIECBAgQIAAAQIECBAgQIAAAQIECBAgQIAAAQIECBAgQIAAAQIECBAg0K8CRZJKrUNRFKlUepb92rjZi5dlmWq1Wh+jTNJro9kzmp8AAQIECBAgQIAAAQIECBAgQIAAAQIECBAgQIAAAQIECBAgQIAAAQIECPSTQHuSWUm2r9V/8VtPz0EfPa+f2jV22fu/dUF+/rH3rHTIfd/7z9nvzE80doBBOt2tnzgj9/7P+fXp/5hk5yQdg5REbAIECBAgQIAAAQIECBAgQIAAAQIECBAgQIAAAQIECBAg0MoClyd53YoBD/74l/KiN5zWr7lX892S7yQ5sV+bK06AAAECBAgQIECAAAECBAj0uUBbn1dUkAABAgQIECBAgAABAgQIECBAgAABAgQIECBAgAABAgQIECBAgAABAgQIECBAgAABAgQIECBAgAABAgQIECBAgAABAgQIECBAgAABAgQIECBAgAABAgQIEGgkgSJJpTZQURSpVHqWjTRnw81SlmWq1Wr9XGWSXhsNN7SBCBAgQIAAAQIECBAgQIAAAQIECBAgQIAAAQIECBAgQIAAAQIECBAgQIBA4wi8P8n59eOcWJ2ezcZPaJwJB2CSBTNn5Moj90zHM4tX2q1tyJAc991bsvXeBwzANFqsrUDXn9vlxa4rHj89yRfWtoZzBAgQIECAAAECBAgQIECAAAECBAgQIECAAAECBAgQIECAQNMJfCPJG1ecesfymOz/oXMzZuLefRpo7gP35I7PnJU/VH6wsrrfTPKmPm2oGAECBAgQIECAAAECBAgQIDAgAm0D0kUTAgQIECBAgAABAgQIECBAgAABAgQIECBAgAABAgQIECBAgAABAgQIECBAgAABAgQIECBAgAABAgQIECBAgAABAgQIECBAgAABAgQIECBAgAABAgQIECBAYGMJFEkqteZFUaRS6VkO+ExPPvlkOjo6snTp0jz77LPdz2eeeSZtbW1pb2/P8OHDM2zYsO7n0KFDu58jR44c8Dm7GpZlmWq1Wt+7TNJrY6MMpikBAgQIECBAgAABAgQIECBAgAABAgQIECBAgAABAgQIECBAgAABAgQIEGgegQeT7FYb94UnvzMv+9R/Nc/0fTDpta85OI/98paeSu0jNu1+37H46Z69LZ6/e6Zcd3fah4/og45K9IXATz/yrvzm0v+uL/VQkt37orYaBAgQIECAAAECBAgQIECAAAECBAgQIECAAAECBAgQIECAQEMLnP3cdP+ysgn3O+OcTDz13RkxZpsNCrB47uN54KIv5xfndbVa6aOr/zkb1MRlAgQIECBAgAABAgQIECBAYKMJtG20zhoTIECAAAECBAgQIECAAAECBAgQIECAAAECBAgQIECAAAECBAgQIECAAAECBAgQIECAAAECBAgQIECAAAECBAgQIECAAAECBAgQIECAAAECBAgQIECAAAECAyFQJKnUGhVFkUqlZ9kv/RctWpRHH300s2bNysyZMzN37tw8/fTTmTdvXv785z9n8eLF3e8ffvjh7vWzzz6bzs7O7lk222yzjBkzJjvttFO22267bLXVVtlyyy17Xrveb7311hk7dmz3fnt7e79k6CpalmWq1Wp9/TJJr41+a64wAQIECBAgQIAAAQIECBAgQIAAAQIECBAgQIAAAQIECBAgQIAAAQIECBBoDYG3J/lKfZRXX39PtnrhXq2Rbg0p7vnyp3PHZ87qdeqQT1yQZcs6csvZ7+u1/+K3np6DPnreoHBp9JBzH7gnVx29z4pjviPJVxt9dvMRIECAAAECBAgQIECAAAECBAgQIECAAAECBAgQIECAAAECfSLwhiTfSNK2smoTX/+uTDzl7zNmj33Xqdnc++7KA5f8Vx64+D9Xda/rh3G9Kcm31qmwwwQIECBAgAABAgQIECBAgEBDCaz0f1BoqAkNQ4AAAQIECBAgQIAAAQIECBAgQIAAAQIECBAgQIAAAQIECBAgQIAAAQIECBAgQIAAAQIECBAgQIAAAQIECBAgQIAAAQIECBAgQIAAAQIECBAgQIAAAQIECGyIQJGkUitQFEUqlZ7letVduHBhZs+enUceeSQzZ87MrFmzup8PP/xw9+ujjz6aJUuWZOnSpeno6EhnZ2f3c9myZT3vu9ZrerS3t6etrS1Dhgzpfnat698PGzYs2267bSZMmJDtt98+O+20U57//Od3r3fZZZeMGTNmTS1W+3lZlqlWq/VnyiS9NjaogcsECBAgQIAAAQIECBAgQIAAAQIECBAgQIAAAQIECBAgQIAAAQIECBAgQGBwCPwyyb61qBOmnJLJ513U8snnPnBPvnfspCzrWNqTddxLixx96V++x3ndyWVm31L3tcS2trzqf2/Ktvu/rOVtGj3g1DNOzYyrLq4f864kL2n0uc1HgAABAgQIECBAgAABAgQIECBAgAABAgQIECBAgAABAgQI9KnAC5N8OsmUVVXdbOcXpOv7IOMOLrPZzhOy6fPGZsTWY7uPL/7TY3n6iceyYNaMzP55pft7Igtm/XZ1A1713LUPJ/lNn6ZQjAABAgQIECBAgAABAgQIEBhwgbYB76ghAQIECBAgQIAAAQIECBAgQIAAAQIECBAgQIAAAQIECBAgQIAAAQIECBAgQIAAAQIECBAgQIAAAQIECBAgQIAAAQIECBAgQIAAAQIECBAgQIAAAQIECBAgMJACRZJKrWFRFKlUepZrPcfChQszffr0TJs2Lffee28eeuih/OY3v8njjz+eJUuWpLOzc61r9dfB9vb2bLHFFtlxxx0zceLETJo0Kfvvv3/3a9f+uj7Ksky1Wq2/VibptbGuNZ0nQIAAAQIECBAgQIAAAQIECBAgQIAAAQIECBAgQIAAAQIECBAgQIAAAQKDUODkJJfU5/6br12bnQ5/VctSLOtYmu8euVfmzXigJ+PQ0ZvntT95ICPHjuveW/TY7FxxxMQseWp+z5nRO4zPa350bzYZOaplbRo92MM3fj8/ftuxK475+iSXNvrs5iNAgAABAgQIECBAgAABAgQIECBAgAABAgQIECBAgAABAgT6ReCNST6d5C9f+uj7x+wkZyX5Rt+XVpEAAQIECBAgQIAAAQIECBDYGAJtG6OpngQIECBAgAABAgQIECBAgAABAgQIECBAgAABAgQIECBAgAABAgQIECBAgAABAgQIECBAgAABAgQIECBAgAABAgQIECBAgAABAgQIECBAgAABAgQIECBAgMCACRRJKrVuRVGkUulZrnKIJUuW5MYbb8zNN9/c/bzrrrsyb968dHZ2rvfgbW1tGTJkSPez67F06dLu1651V93as2uvvb09Xec7Ojo2qGdXrZEjR+bFL35xJk+enK78++67b3bYYYc15ijLMtVqtf5cmaTXxhqLOECAAAECBAgQIECAAAECBAgQIECAAAECBAgQIECAAAECBAgQIECAAAECBAh0CUxNcliN4nl77pcTrrmzZWXu/PeP5O4Lzu2Vb/J5F2XClFN67U3/7rcy7QNv7LX3wr97R1527n+3rE2jB7v6uEl54te/qB9z2nPfxZ3c6HObjwABAgQIECBAgAABAgQIECBAgAABAgQIECBAgAABAgQIEOhXgZFJ3p3knUl276NODyb5ryT/mWRRH9VUhgABAgQIECBAgAABAgQIEGgAgbYGmMEIBAgQIECAAAECBAgQIECAAAECBAgQIECAAAECBAgQIECAAAECBAgQIECAAAECBAgQIECAAAECBAgQIECAAAECBAgQIECAAAECBAgQIECAAAECBAgQIECAQP8JFEkqtfJFUaRS6Vn2dF2yZEnmzJmTe+65JzfffHPuuOOOPPDAA3n88cfzzDPPrHa6tra2jBgxIkOHDs2wYcMyfPjwbLPNNhk3blz3c4sttuj+bNSoUd3P2pmu95tuumn33Y6OjnTNsHjx4u5+zz77bPf7p556qmf96KOPds/48MMPZ+7cuVm0aFH3uaVLl3Y/Ozs7Vztne3t7xo4dmwkTJmSfffbJpEmTMnny5Oyyyy4ZMmTI/7lblmWq1Wr9fpmk10b//bGpTIAAAQIECBAgQIAAAQIECBAgQIAAAQIECBAgQIAAAQIECBAgHhOJjQAAIABJREFUQIAAAQIEWkrgsCRT6xMd8JF/z17v+GBLhewK86df3ZlrphyYzmXLerLt/Dcn5BX/fdVKs97wzimZ9eOre3129MU/ybhDDm85m0YP9KuvfDa3f+ofVhyz67u4vf7uNnoO8xEgQIAAAQIECBAgQIAAAQIECBAgQIAAAQIECBAgQIAAAQL9KnBSkrc8932Crp9JNWwdOz27/GeCXZjksnW86zgBAgQIECBAgAABAgQIECDQJAJtTTKnMQkQIECAAAECBAgQIECAAAECBAgQIECAAAECBAgQIECAAAECBAgQIECAAAECBAgQIECAAAECBAgQIECAAAECBAgQIECAAAECBAgQIECAAAECBAgQIECAAIH1EyiW//KB7ttFUaRSqfRUevLJJ3P55Zfna1/7Wm6//fZ0dnauVZe2traMHTs2e+yxR/bcc8/stddemThxYp7//Od37w8btq6/I2Gt2vYcWrRoUWbPnp0ZM2bk/vvvz69//es88MAD+d3vfpc5c+ako6NjrQq2t7fn5S9/ed71rnfl1a9+dUaMGNFzryzLVKvV+jpdv/yh18ZaNXGIAAECBAgQIECAAAECBAgQIECAAAECBAgQIECAAAECBAgQIECAAAECBAgQ6BL4zyTvqlG0Dx+RE6vTM3K7HVpGp+OZxbnyyD2zYOaMnkwjxmyT1974mwzfYquV5nxm3pO54vAXZvHcx3s+H7nt9nntDfdn6OjNW8am0YMsmvNILi92TdefYd3jv5L8faPPbj4CBAgQIECAAAECBAgQIECAAAECBAgQIECAAAECBAgQIEBgowgMSdL1c6m6fs7XvknGJtl2+WvXQI8leXT5613Lf35V1w8AW7ZRptWUAAECBAgQIECAAAECBAgQGDCBtgHrpBEBAgQIECBAgAABAgQIECBAgAABAgQIECBAgAABAgQIECBAgAABAgQIECBAgAABAgQIECBAgAABAgQIECBAgAABAgQIECBAgAABAgQIECBAgAABAgQIECCwMQS6flFB1y8g6H4URZGrrroq9957b7797W93v589e3aWLl26ytmGDx+eLbfcMttvv31e8IIX5GUve1kOPvjgbLPNNtlqq60yevToDBs2bGNk6+7Z2dmZxYsXZ8GCBZk3b153ngcffDB33nln7rjjju713Llz8/TTT69yxqFDh+aFL3xhXvWqV+WYY47JpEmTcuyxx6Zardbf6frFD702NlpojQkQIECAAAECBAgQIECAAAECBAgQIECAAAECBAgQIECAAAECBAgQIECAQPMJjE3yUJLNa6Pv/rdvzcv/7WvNl2QVE//87Pfm/m9+qdenR37j+uxw2JGrzfjItB/mh286qteZCSe8PpPPv7hlbBo9yM3/+LY8+L//Uz/m/CS7JXms0Wc3HwECBAgQIECAAAECBAgQIECAAAECBAgQIECAAAECBAgQIECAAAECBAgQIECAAAECBAgQINA4Am2NM4pJCBAgQIAAAQIECBAgQIAAAQIECBAgQIAAAQIECBAgQIAAAQIECBAgQIAAAQIECBAgQIAAAQIECBAgQIAAAQIECBAgQIAAAQIECBAgQIAAAQIECBAgQIAAgX4QKJJUanV32223jBkzJrfddls6OztX227UqFHZc889UxRFjjjiiBxyyCHp2mumR1fG+++/P9ddd11uvPHG3HrrrXniiSdWG2GTTTbJoYcemjlz5nTfrXuUSarNlN+sBAgQIECAAAECBAgQIECAAAECBAgQIECAAAECBAgQIECAAAECBAgQIECgwQTen+T8+pmOuujH2f5lr2iwMdd9nNm3VHPdyV1fNfzrY/eT3paXf/qra1Xspg+9NQ9dfmGvs0f813cz/pVT1uq+Q+sv8Mef3pDrT/2bFQucnuQL61/VTQIECBAgQIAAAQIECBAgQIAAAQIECBAgQIAAAQIECBAgQIAAAQIECBAgQIAAAQIECBAgQGAwCrQNxtAyEyBAgAABAgQIECBAgAABAgQIECBAgAABAgQIECBAgAABAgQIECBAgAABAgQIECBAgAABAgQIECBAgAABAgQIECBAgAABAgQIECBAgAABAgQIECBAgACBQSRQJKmsTd6xY8dmv/32yyGHHJLDDz88e++9dzbddNNssskma3O94c90dnZm/vz5mTVrVn7605/m+uuvz0033ZS5c+eu7exlkuraHnaOAAECBAgQIECAAAECBAgQIECAAAECBAgQIECAAAECBAgQIECAAAECBAgQWKnALUkOqn2yzT4H5rirbm1qqiVPzc8VR0zMosdm9+QYvf3Oec2P78smI0etVbalixbmyr/ZI0/9cVbP+eFbjslrb7g/I543dq1qOLR+AtdMOSiP331b/eWuv5AvXb9qbhEgQIAAAQIECBAgQIAAAQIECBAgQIAAAQIECBAgQIAAAQJNKLBNkiFJHm3C2Y1MgAABAgQIECBAgAABAgQINJhAW4PNYxwCBAgQIECAAAECBAgQIECAAAECBAgQIECAAAECBAgQIECAAAECBAgQIECAAAECBAgQIECAAAECBAgQIECAAAECBAgQIECAAAECBAgQIECAAAECBAgQIECg7wSOfO6XG7w7yQmrK7nDDjvk+OOP734eccQRGTp0aN9N0MCVFi1alKlTp+bb3/52rr322sydO3dN016d5MtJfrimgz4nQIAAAQIECBAgQIAAAQIECBAgQIAAAQIECBAgQIAAAQIECBAgQIAAAQIEVinwyhW/i7fve/85+535iaYlm3bmmzL9ym/+df62thx7+c0ZO+mQdcr02J0/y7Unvjzp7Oy5t2NxdF554Q/WqY7Day/wi899NHd98ZMrXuj6Du6P1r6KkwQIECBAgAABAgQIECBAgAABAgQIECBAgAABAgQIECBAgECTC1yVZHSSVzR5DuMTIECAAAECBAgQIECAAAECDSDQ1gAzGIEAAQIECBAgQIAAAQIECBAgQIAAAQIECBAgQIAAAQIECBAgQIAAAQIECBAgQIAAAQIECBAgQIAAAQIECBAgQIAAAQIECBAgQIAAAQIECBAgQIAAAQIECBDoW4GXJzktycmrKjtu3Li84hWvyGte85occ8wxGTZsWN9O0GTVFixYkGnTpuWSSy7J97///cybN291CS5NcsFzvzji5iaLaVwCBAgQIECAAAECBAgQIECAAAECBAgQIECAAAECBAgQIECAAAECBAgQINAoAl9N8rb6YY65bGq2O/CwRplvreeY9eOrc8M7p/Q6v+fbP5AD/+lza12j/uCtHz899174hV53D/v8N7Prq9+wXvVcWrXAnNum5QcnTV7xQNffzXdwI0CAAAECBAgQIECAAAECBAgQIECAAAECBAgQIECAAAECBAaNwBuTfGN52g8mWb8vfQwaLkEJECBAgAABAgQIECBAgACBNQm0remAzwkQIECAAAECBAgQIECAAAECBAgQIECAAAECBAgQIECAAAECBAgQIECAAAECBAgQIECAAAECBAgQIECAAAECBAgQIECAAAECBAgQIECAAAECBAgQIECAAIGmEXhJktOSvH1VE2+77bZ585vfnBNPPDEvfvGLM2LEiKYJNxCDLlq0KLfcckuuuOKKXHnllZkzZ87q2n41yQVJfjkQs+lBgAABAgQIECBAgAABAgQIECBAgAABAgQIECBAgAABAgQIECBAgAABAgRaSGCzJL9KMr6W6Xl77pcTrrmzqSI+M+/JfGfyhHS91h5bTJiYV193d4YMHbZeWTqeWZwrj9wzC2bO6Lk/dPTmee0N92fkttuvV02XVi5w9XGT8sSvf1H/4cwkeyVZwIwAAQIECBAgQIAAAQIECBAgQIAAAQIECBAgQIAAAQIECBAYFALjkjyQZPPlaZcm2TvJ/YMivZAECBAgQIAAAQIECBAgQIBAvwi09UtVRQkQIECAAAECBAgQIECAAAECBAgQIECAAAECBAgQIECAAAECBAgQIECAAAECBAgQIECAAAECBAgQIECAAAECBAgQIECAAAECBAgQIECAAAECBAgQIECAAIGBFNg9yWnLn0NX1vioo47KaaedluOOO24g52r6Xtdcc00uuOCCXH/99avKsiTJBcufDzZ9YAEIECBAgAABAgQIECBAgAABAgQIECBAgAABAgQIECBAgAABAgQIECBAgMDACbwmyRX17fb++3/M/v/46YGbYAM73fDOKZn146t7qgxp3yTHX3tnxkzce4Mq/+lXd+aaKQemc9mynjrjDjk8R1/8kw2q6/JfBe74tw/nnv/8txVJXpvkSk4ECBAgQIAAAQIECBAgQIAAAQIECBAgQIAAAQIECBAgQIDAoBGoJClWSHt3kv2TLB00CoISIECAAAECBAgQIECAAAECfSrQ1qfVFCNAgAABAgQIECBAgAABAgQIECBAgAABAgQIECBAgAABAgQIECBAgAABAgQIECBAgAABAgQIECBAgAABAgQIECBAgAABAgQIECBAgAABAgQIECBAgAABAgQGUmCHJKctf265ssaHHXZYTjvttJx00kkDOVfL9brssstywQUXZNq0aavK9uckFyx/PtJyAAIRIECAAAECBAgQIECAAAECBAgQIECAAAECBAgQIECAAAECBAgQIECAAIH+Efhykr+vL33URTdk+5cd0T/d+rDq9Cu/mWlnvqlXxf3OOCf7/n8f65Muvzjv7Nz1/3+8V61DPvnlTDylF1ef9BpsRf7405/k+lNfsWLs/0zy7sFmIS8BAgQIECBAgAABAgQIECBAgAABAgQIECBAgAABAgQIEBjEAl0/v+tLq8j/ySQfHcQ2ohMgQIAAAQIECBAgQIAAAQIbINC2AXddJUCAAAECBAgQIECAAAECBAgQIECAAAECBAgQIECAAAECBAgQIECAAAECBAgQIECAAAECBAgQIECAAAECBAgQIECAAAECBAgQIECAAAECBAgQIECAAAECBDaewJuTnJ1kl5WNsP/+++e0007LW97ylo03YQt2vvDCC3PBBRfkjjvuWFW63yc557k/l6+3YHyRCBAgQIAAAQIECBAgQIAAAQIECBAgQIAAAQIECBAgQIAAAQIECBAgQIBAXwuMSPLrJBNqhcdM3DsnXPuLtLW393WvPqu36LHZueKIiVny1PyemlvvNSnHXXVb2oYM6ZM+yzqW5nvHTsrcB+7pqbfJyFF5zY/uzegdxvdJj8FYpLOjI1cfu18v1yQzkuyZZPFgNJGZAAECBAgQIECAAAECBAgQIECAAAECBAgQIECAAAECBAgMQoGu76p0fWel67srK3ssS/LSJLcPQhuRCRAgQIAAAQIECBAgQIAAgQ0UaNvA+64TIECAAAECBAgQIECAAAECBAgQIECAAAECBAgQIECAAAECBAgQIECAAAECBAgQIECAAAECBAgQIECAAAECBAgQIECAAAECBAgQIECAAAECBAgQIECAAAECAyuwS5Kzk7x5ZW332GOPnHbaad3PtjY/drA//mg6OztzwQUXdD/vu+++VbX4epL/x96dh1tZln0D/m0GxQGNcsxS+8jEJOcUEQpTVHxREcNy1jJTbDDTFAt5FRNTy0pFc8gB01IZTBSRHBJEwjnRSKPEUhTNERBk+lzm3u9itRX2Zg9r7X0+x7GPBc9z39f1u87FX3Cz1hnvvk/PNkYGNQkQIECAAAECBAgQIECAAAECBAgQIECAAAECBAgQIECAAAECBAgQIECAQAsS2CfJ74vn2WzAUel57q/LdsRxB+2aWVPurcnXdtUO6T9+Wjpu0rlBM78xY3pG99k6Sxa+U1N3/R12yf/cODFxTrRe1hN/8LU8c9NVpXv3K/0zWK/iNhEgQIAAAQIECBAgQIAAAQIECBAgQIAAAQIECBAgQIAAAQKVIvBAkm7VYdt2WO29Xy6e/3Zx/qeTbJ1kfqUMJScBAgQIECBAgAABAgQIECBQHgI+Gbw83gcpCBAgQIAAAQIECBAgQIAAAQIECBAgQIAAAQIECBAgQIAAAQIECBAgQIAAAQIECBAgQIAAAQIECBAgQIAAAQIECBAgQIAAAQIECBAgQIAAAQIECBAgQIDAiggcmWRIkk1LF2+66aYZOHDgez9rrLHGitSyZiUF5s6dm+HDh7/38+yzz9ZWrXDzjHffr6tXspXtBAgQIECAAAECBAgQIECAAAECBAgQIECAAAECBAgQIECAAAECBAgQIECgpQv8Msm3i4fc6fSfZ8ujvlt2cz917UWZMmSZqOk25Bf57JHfaZSs0674Wab++PvL1N7xtPPT9RvL3muU5i2s6FNX/zJTzvivP1MXJmmcN6+F+RmHAAECBAgQIECAAAECBAgQIECAAAECBAgQIECAAAECBAi0EIFTkwwrnqX70OFZsmTxf50JSfLzJN9rIXMbgwABAgQIECBAgAABAgQIEGgigaom6qMNAQIECBAgQIAAAQIECBAgQIAAAQIECBAgQIAAAQIECBAgQIAAAQIECBAgQIAAAQIECBAgQIAAAQIECBAgQIAAAQIECBAgQIAAAQIECBAgQIAAAQIECBAgUH+BTZMMSXJkaYm2bdtm8ODBGThwYNZdd936d7Cz3gIvv/xyLr744px11llZvHhxbXWuTnLGu+/fs/VuYiMBAgQIECBAgAABAgQIECBAgAABAgQIECBAgAABAgQIECBAgAABAgQIEGj5AlOS7FQ85t6/vTcb7PTFspn8rZkzMmrPrlm8YH5Npg279UqfG+5pvIxLl2bsgB6Z/fDkmh5t2q+Sfrc/lo98eovG69vCKr/4pz/m9q/2Kp3qT0m6tbBRjUOAAAECBAgQIECAAAECBAgQIECAAAECBAgQIECAAAECBAh8sMBWSR5O0q56SfHZj3EH7ZpZU+4t3r00Sc8k90MlQIAAAQIECBAgQIAAAQIECKyoQNWKLrSOAAECBAgQIECAAAECBAgQIECAAAECBAgQIECAAAECBAgQIECAAAECBAgQIECAAAECBAgQIECAAAECBAgQIECAAAECBAgQIECAAAECBAgQIECAAAECBAgQaBaBI5MMSbJpafc99tgjgwcPTo8ePZolmKbLCkyaNClDhw7NnXfeWRvNs0nOePd9vJobAQIECBAgQIAAAQIECBAgQIAAAQIECBAgQIAAAQIECBAgQIAAAQIECBAgUKvA55I8mGTV6qdrbfLp7Pv7B7PKWh9pdrKlS5bk1n475pUnHq7J0n7NtXLAXdOz+nobNmq+OS88l1G9P5tF8+bW9PnoFltnv7GPpKpNm0bt3RKKv/Pm6/n9vp/PmzP/VjzOgiSfT/JES5jRDAQIECBAgAABAgQIECBAgAABAgQIECBAgAABAgQIECBAgMByBdq9f06gS/XK0rMf82bPysjdumThnDeLi81MsmWS/zu4sdxWFhAgQIAAAQIECBAgQIAAAQKtWaCqNQ9vdgIECBAgQIAAAQIECBAgQIAAAQIECBAgQIAAAQIECBAgQIAAAQIECBAgQIAAAQIECBAgQIAAAQIECBAgQIAAAQIECBAgQIAAAQIECBAgQIAAAQIECBAgUMYCmyYZkuTI0owdO3bM4MGDc/LJJ5dx/NYb7bzzzsvQoUPz1ltv1YZwdZIz3n1fn229QiYnQIAAAQIECBAgQIAAAQIECBAgQIAAAQIECBAgQIAAAQIECBAgQIAAAQIfKHBokhHFTzftc0C+NPzmZid7fPiwPHzeacvk6Hn+1dnsgCOaJNvTv7syk049eple2514Zrb59uAm6V/JTe4e+OU8O25k6QiHJbmukueSnQABAgQIECBAgAABAgQIECBAgAABAgQIECBAgAABAgQIEKiTwNlJBhXv+OIF16Vzv0OWKfK30SNy34mHlxa+PMkxdepmMQECBAgQIECAAAECBAgQINBqBapa7eQGJ0CAAAECBAgQIECAAAECBAgQIECAAAECBAgQIECAAAECBAgQIECAAAECBAgQIECAAAECBAgQIECAAAECBAgQIECAAAECBAgQIECAAAECBAgQIECAAAEC5StwcJIfJ9m0NOL++++fwYMHZ9ttty3f9JLl0UcfzdChQzN69OjaNJ5N8sMk16MiQIAAAQIECBAgQIAAAQIECBAgQIAAAQIECBAgQIAAAQIECBAgQIAAAQIE/kvgvCQnFd/d7ntnZJvvnN5sVK9O/3N+33f7LFm8qCbDRl/YM3tec0eTZhp/xF55/r7xNT3btG2XfW99KB/dYusmzVFJzR775Zl55IIhpZHPT3JyJc0hKwECBAgQIECAAAECBAgQIECAAAECBAgQIECAAAECBAgQILBSAtsnmZqkTXWVjXvvl90vG1Nr0T8c0y/PTbil9NluSe5eqRQ2EyBAgAABAgQIECBAgAABAq1CoKpVTGlIAgQIECBAgAABAgQIECBAgAABAgQIECBAgAABAgQIECBAgAABAgQIECBAgAABAgQIECBAgAABAgQIECBAgAABAgQIECBAgAABAgQIECBAgAABAgQIECBQOQKDkpxdGnf99dfP4MGDc/zxx1fOJJLm4osvztChQ/PSSy/VpnFakmGYCBAgQIAAAQIECBAgQIAAAQIECBAgQIAAAQIECBAgQIAAAQIECBAgQIAAgf8SmJBk9+K73X98aboc/M0mp1qyeFFG7/m5vDFjek3vVdfulAPu/ms6fHTdJs0z/9WXM/JLm2fBG6/V9P3Ip7dIv9sfS5v2qzRplkpoNv36X2XyD48tjfqHJL0rIb+MBAgQIECAAAECBAgQIECAAAECBAgQIECAAAECBAgQIECAQIMIdEgyLUnn6mqFMx+Fsx+FMyC1XYWzGYUzGoWzGkXXC0m2SPJmg6RShAABAgQIECBAgAABAgQIEGixAlUtdjKDESBAgAABAgQIECBAgAABAgQIECBAgAABAgQIECBAgAABAgQIECBAgAABAgQIECBAgAABAgQIECBAgAABAgQIECBAgAABAgQIECBAgAABAgQIECBAgACByhO4NMk3S2MfcsghGTx4cDbffPPKm0ji/PWvf83QoUPzm9/8pjaNXyU5FhMBAgQIECBAgAABAgQIECBAgAABAgQIECBAgAABAgQIECBAgAABAgQIECCwjMAmSR5Msm7x3d0vG5ONe+/XpFQPnTsof77knGV6NkeO6gDPTbglfzim3zJ5tjr2lOxwyrIZmxSpDJvV5pTk5SSfTzKzDCOLRIAAAQIECBAgQIAAAQIECBAgQIAAAQIECBAgQIAAAQIECDSOwEXvnhk4vrj0ntfckY2+sOeHdnv+vvEZf8RepWuuT3JI48RUlQABAgQIECBAgAABAgQIEGgpAlUtZRBzECBAgAABAgQIECBAgAABAgQIECBAgAABAgQIECBAgAABAgQIECBAgAABAgQIECBAgAABAgQIECBAgAABAgQIECBAgAABAgQIECBAgAABAgQIECBAgACBChcYl2SZbx7o0KFDLrnkkhx55JEVPpr4BYGrr746xx13XObPn18KckeSPpQIECBAgAABAgQIECBAgAABAgQIECBAgAABAgQIECBAgAABAgQIECBAgACBZQR6J7mz+E7bVTukzw33ZL1tuzUJ1StPPJxb++2YpUuW1PTb7IAj0vP8q5uk/wc1+eMJh2TGLdfXPK5q0yb7jJ6Sdbb6fLPmKpfmsx+dknEH7ZrFC/7rzOYeSSaUS045CBAgQIAAAQIECBAgQIAAAQIECBAgQIAAAQIECBAgQIAAgUYX6JXknuIun/nK19PjnCtWqPHEH3wtz9x0Vena/ZOMWaECFhEgQIAAAQIECBAgQIAAAQKtUqCqVU5taAIECBAgQIAAAQIECBAgQIAAAQIECBAgQIAAAQIECBAgQIAAAQIECBAgQIAAAQIECBAgQIAAAQIECBAgQIAAAQIECBAgQIAAAQIECBAgQIAAAQIECBAgUD4CH0syMckWxZE22GCDXHXVVdlrr73KJ6kkKy1wxx135KijjsqLL75YWusvSXom+fdKN1GAAAECBAgQIECAAAECBAgQIECAAAECBAgQIECAAAECBAgQIECAAAECBAi0HIHDklxbPM6an9g0e99wTwqvjXktXjA/o/bsmrdmzqhps/p6G+aAu6an/ZprNWbr5dZeOOfNjNytS+bNnlWztuMmndN//LS0XbXDcve35AVz/vVsbv9qr8x5fmbpmIcnGdGSZzcbAQIECBAgQIAAAQIECBAgQIAAAQIECBAgQIAAAQIECBAgsIxA4YDH9CQbVt9d8+Mbp/+Ep9Ju9TVWiGrRvLkZ1fuzmfPCc8XrX33/M8Nmr1ARiwgQIECAAAECBAgQIECAAIFWJ1DV6iY2MAECBAgQIECAAAECBAgQIECAAAECBAgQIECAAAECBAgQIECAAAECBAgQIECAAAECBAgQIECAAAECBAgQIECAAAECBAgQIECAAAECBAgQIECAAAECBAgQKB+B7ZJMTLJ6caQuXbrkmmuuyY477lg+SSVpMIGpU6fmiCOOyPTphe+pWOaal6RnkkcarJlCBAgQIECAAAECBAgQIECAAAECBAgQIECAAAECBAgQIECAAAECBAgQIECg8gVOSnJe8RjrbrNT9r7hnrTtsFqjTffAkG/lL9devEz9Pjfckw279Wq0nnUpPGvKvRl30K7LbPns4d9KtzMurEuZFrV28fy3c/tBu+blx/5UOtfJSc5vUcMahgABAgQIECBAgAABAgQIECBAgAABAgQIECBAgAABAgQIEFiewDVJDq9ZVFWVvjdNynrbd1/evmWez354csYO6JEsXVp8f1ySvetUyGICBAgQIECAAAECBAgQIECg1QhUtZpJDUqAAAECBAgQIECAAAECBAgQIECAAAECBAgQIECAAAECBAgQIECAAAECBAgQIECAAAECBAgQIECAAAHajlCXAAAgAElEQVQCBAgQIECAAAECBAgQIECAAAECBAgQIECAAAECBMpLYP8ko0ojdevWLXfeeWc6duxYXmmlaVCBt956K3vssUemTJlSW93+SUY3aEPFCBAgQIAAAQIECBAgQIAAAQIECBAgQIAAAQIECBAgQIAAAQIECBAgQIBAZQucn+T7xSNsuPOu6X3l2LRbbfUGn+ylh+7PbQN6LFN3y6+dkJ0GX9DgvVam4OTBAzP9ukuWKdH35vuz3vbdV6ZsRe5d9Pa8TDh6n8yafHdp/p8mOakihxKaAAECBAgQIECAAAECBAgQIECAAAECBAgQIECAAAECBAgQqK/AfknGFG/uevSJ2fGHhWMEdb/+dOYJefKqX5RuPDzJiLpXs4MAAQIECBAgQIAAAQIECBBo6QJVLX1A8xEgQIAAAQIECBAgQIAAAQIECBAgQIAAAQIECBAgQIAAAQIECBAgQIAAAQIECBAgQIAAAQIECBAgQIAAAQIECBAgQIAAAQIECBAgQIAAAQIECBAgQIAAgTIUOCHJBaW59tprr4wbN64M44rUWAJ9+vTJHXfcUVv57yX5eWP1VZcAAQIECBAgQIAAAQIECBAgQIAAAQIECBAgQIAAAQIECBAgQIAAAQIECFSgwHVJDinOvWG3Xul95di0W32Nhhtn6dKM2XubvDr9zzU1O27SOf3HT0vbVTs0XJ8GqLR4wfyM2rNr3po5o6baRz+7TfqNfSSpaj1fX71o3txM+HrfzJpyb6nqb5Ic2gDUShAgQIAAAQIECBAgQIAAAQIECBAgQIAAAQIECBAgQIAAAQKVI9ApSeEwReH1vWvtzl2y/7jH06b9KvWaorYzGkneTLJFkhfqVdQmAgQIECBAgAABAgQIECBAoMUKtJ7/0dFi30KDESBAgAABAgQIECBAgAABAgQIECBAgAABAgQIECBAgAABAgQIECBAgAABAgQIECBAgAABAgQIECBAgAABAgQIECBAgAABAgQIECBAgAABAgQIECBAgECFCZzw7ncTXFCa+dBDD82IESMqbBRxG0LgsMMOy3XXXVdbqe8l+XlD9FCDAAECBAgQIECAAAECBAgQIECAAAECBAgQIECAAAECBAgQIECAAAECBAi0EIE7kuxZPMsGO30xvX89Nu1XX7NBRpz+m0sz+UfHLVNr31umZp2tPt8g9Ru6yOxHp2Rs/52XKbvL2b/K5gcd09CtyrLewnlzMuFrffPin/5Ymm98kr3KMrRQBAgQIECAAAECBAgQIECAAAECBAgQIECAAAECBAgQIECAQGMKjEmyX3WDNm3bZd+xD+ejXbZaqZ6vPPFwbu23Y5YuWVJc5+4ku61UYZsJECBAgAABAgQIECBAgACBFidQ1eImMhABAgQIECBAgAABAgQIECBAgAABAgQIECBAgAABAgQIECBAgAABAgQIECBAgAABAgQIECBAgAABAgQIECBAgAABAgQIECBAgAABAgQIECBAgAABAgQIEChfgX5JRpfGO/vsszNo0KDyTS1ZowsMGzYsp512Wm199k9S+HILFwECBAgQIECAAAECBAgQIECAAAECBAgQIECAAAECBAgQIECAAAECBAgQIJC0S3Jrkr2KMTbY8Qvp/euxab9Gx5UyeufN13Njz0+l8Fp9bTbgqPQ899crVbexN0886cg8M/Kamjarrt0pB94/c6U9Gjv3ytZfOPetTPha37w49b7SUnck6Ztk8cr2sJ8AAQIECBAgQIAAAQIECBAgQIAAAQIECBAgQIAAAQIECBCoKIHDk/zfIYok233vjGzzndMbZIhHLhiSx355Zmmt45Jc2iANFCFAgAABAgQIECBAgAABAgRahEBVi5jCEAQIECBAgAABAgQIECBAgAABAgQIECBAgAABAgQIECBAgAABAgQIECBAgAABAgQIECBAgAABAgQIECBAgAABAgQIECBAgAABAgQIECBAgAABAgQIECBAoPwFdkkyqTTmmDFjst9++5V/egkbXeCWW25Jv379auvTI8n9jR5AAwIECBAgQIAAAQIECBAgQIAAAQIECBAgQIAAAQIECBAgQIAAAQIECBAgUBkCbZKMTdKnOO76O/TI7pffklU/8tF6T/HYhUPzyM9Or9nffo2OGTDx7+nQaZ1612yKjfNffTk39tg0i96eV9Nuhx8My1bHndoU7Zulx4LXX80fjumXlx6cWNp/XJK+SZY0SzBNCRAgQIAAAQIECBAgQIAAAQIECBAgQIAAAQIECBAgQIAAgeYS2DDJ9CRrVQdY53PbZ58xU1PVpnDcZOWvJYsX5fd9t8+r0/9cXGxuki2TzFz5DioQIECAAAECBAgQIECAAAECLUGgqiUMYQYCBAgQIECAAAECBAgQIECAAAECBAgQIECAAAECBAgQIECAAAECBAgQIECAAAECBAgQIECAAAECBAgQIECAAAECBAgQIECAAAECBAgQIECAAAECBAgQIFDmAtskebQ045133pnevXuXeXTxmlJgwoQJ2WOPPWpruW2Sx5oyi14ECBAgQIAAAQIECBAgQIAAAQIECBAgQIAAAQIECBAgQIAAAQIECBAgQKCMBQrfzTw2yd7FGTt9Zsv0+uUN6bT55+oefenS3Nhj08x54bmavTv+8KfpevSJda/VDDue+NW5efCcU2o6r7nRJjlw0rPNkKTxW7721ydy73cOymtPP1na7PYkfZMsbfwUOhAgQIAAAQIECBAgQIAAAQIECBAgQIAAAQIECBAgQIAAAQJlJnBPkl7Vmdqu2iH9x09Lx006N2jMN2ZMz+g+W2fJwneK696fpKczCw1KrRgBAgQIECBAgAABAgQIEKhYgcJ/enERIECAAAECBAgQIECAAAECBAgQIECAAAECBAgQIECAAAECBAgQIECAAAECBAgQIECAAAECBAgQIECAAAECBAgQIECAAAECBAgQIECAAAECBAgQIECAAAECjSfwmSR/LS1/6623pm/fvo3XVeWKFRg7dmz22Wef2vJvnuTpih1McAIECBAgQIAAAQIECBAgQIAAAQIECBAgQIAAAQIECBAgQIAAAQIECBAg0PACtyZZ5kDmKmt9JL1+cX0+0atPnbo9P2lCxh+2R82eVTqunYMfeTlt2rWvU53mWrx4wfz8Zrt1smje3JoIfa6/OxvuvGtzRWqUvv+6d1zu/e7BeefN10vrj01S6wHMRgmiKAECBAgQIECAAAECBAgQIECAAAECBAgQIECAAAECBAgQIFBOAt9KcmFxoG5DfpHPHvmdRsk47YqfZeqPv19a+6QkP22UhooSIECAAAECBAgQIECAAAECFSVQVVFphSVAgAABAgQIECBAgAABAgQIECBAgAABAgQIECBAgAABAgQIECBAgAABAgQIECBAgAABAgQIECBAgAABAgQIECBAgAABAgQIECBAgAABAgQIECBAgAABApUl8IkkE5NsWhz7pptuype//OXKmkTaJhW4+eabM2DAgNKezybpmeRfTRpGMwIECBAgQIAAAQIECBAgQIAAAQIECBAgQIAAAQIECBAgQIAAAQIECBAgUN4CtyTZtzRij3Muz2e+cvQKJ7/n+APzj9tvqlnf5dDj0n3o8BXeXw4LJ516dJ7+3ZU1Uf7fvgel1y+uL4doDZLh6d9dkUmnfqO2WrfW9megQZoqQoAAAQIECBAgQIAAAQIECBAgQIAAAQIECBAgQIAAAQIECJS7QOck05J0qA66Ybde6XPDPY2Xe+nSjB3QI7Mfnlzc450k2yT5S+M1VpkAAQIECBAgQIAAAQIECBCoBIGqSggpIwECBAgQIECAAAECBAgQIECAAAECBAgQIECAAAECBAgQIECAAAECBAgQIECAAAECBAgQIECAAAECBAgQIECAAAECBAgQIECAAAECBAgQIECAAAECBAgQqECBjyYZmaRXcfbLL788Rx99dAWOI3JTC1xxxRX5xje+Udr23iQHJHm1qfPoR4AAAQIECBAgQIAAAQIECBAgQIAAAQIECBAgQIAAAQIECBAgQIAAAQIEyljgkiTHlubb9rtDsu0J/7vc2EuXLMm1n10jixfMr1m7z5g/Zd2td1zu3nJa8NJDk3LbgJ41kdp2WC2HPzknVW3alFPMemV59Of/m0d/cUZtey9Ncly9itpEgAABAgQIECBAgAABAgQIECBAgAABAgQIECBAgAABAgQIVLpA4VDE1CTbVw/Sfs21csBd07P6ehs26mxzXnguo3p/NovmzS3u83iS7ZIsadTmihMgQIAAAQIECBAgQIAAAQJlLVBV1umEI0CAAAECBAgQIECAAAECBAgQIECAAAECBAgQIECAAAECBAgQIECAAAECBAgQIECAAAECBAgQIECAAAECBAgQIECAAAECBAgQIECAAAECBAgQIECAAAEClSnQIcnId7+kYO/i+Oedd15OOumkypxI6mYROP/883PyySeX9r49yQFJ5jdLKE0JECBAgAABAgQIECBAgAABAgQIECBAgAABAgQIECBAgAABAgQIECBAgEB5CvwwyVml0Tr3OzTdf3xJ2q++5gem/veTj+aWvtvVPF+108dyyCOvlOeUy0k14nNrZ+GcN2tW7X/Hn9Np889V5CyF0AvnzcnkHx6XGWOuq22GHyX5ccUOJzgBAgQIECBAgAABAgQIECBAgAABAgQIECBAgAABAgQIECCwsgKDkpxdXKTn+VdnswOOWNm6K7T/6d9dmUmnHl269vQkQ1eogEUECBAgQIAAAQIECBAgQIBAixSoapFTGYoAAQIECBAgQIAAAQIECBAgQIAAAQIECBAgQIAAAQIECBAgQIAAAQIECBAgQIAAAQIECBAgQIAAAQIECBAgQIAAAQIECBAgQIAAAQIECBAgQIAAAQIECDSvwE1Jvlwc4Uc/+lGGDvX9AM37tlRm98GDB+ess84qDX9zkgGVOZHUBAgQIECAAAECBAgQIECAAAECBAgQIECAAAECBAgQIECAAAECBAgQIECg0QSOTHJVafW1Nt0s3c+6JB/fZbdaG0+/7pJMHjyw5tnGvffL7peNabSQjVl4wtf75p9331bTYpdhl2Xzr36jMVs2Wu1Zk+/O/T88Nm8++0xtPY5KcnWjNVeYAAECBAgQIECAAAECBAgQIECAAAECBAgQIECAAAECBAgQKHeBrZI8nKRdddCNvrBn9rzmjibNPf6IvfL8feOLey5KskOSx5s0iGYECBAgQIAAAQIECBAgQIBA2QhUlU0SQQgQIECAAAECBAgQIECAAAECBAgQIECAAAECBAgQIECAAAECBAgQIECAAAECBAgQIECAAAECBAgQIECAAAECBAgQIECAAAECBAgQIECAAAECBAgQIECAQMsQGJTk7OJRvvWtb+XCCy9sGdOZolkEvv3tb+eiiy4q7X1akmHNEkhTAgQIECBAgAABAgQIECBAgAABAgQIECBAgAABAgQIECBAgAABAgQIECBQvgK9k/wmybqlEbc/+exsPbBw1HPZ674TD8/fRo+oubnDKedkq2NPKd8JPyTZ48OH5eHzCkcM/3NtNuCo9Dz31xU3S+kcRQO8nOSQJBMqbiiBCRAgQIAAAQIECBAgQIAAAQIECBAgQIAAAQIECBAgQIAAgYYSaJfkiSRdqguuunanHHD3X9Pho/91ZKShetZaZ/6rL2fklzbPgjdeK37+lyTbJHmnUZsrToAAAQIECBAgQIAAAQIECJSlQFVZphKKAAECBAgQIECAAAECBAgQIECAAAECBAgQIECAAAECBAgQIECAAAECBAgQIECAAAECBAgQIECAAAECBAgQIECAAAECBAgQIECAAAECBAgQIECAAAECBAhUpkDvJHcWRz/00EMzYsSIypxG6rISOOyww3LdddeVZtojyYSyCioMAQIECBAgQIAAAQIECBAgQIAAAQIECBAgQIAAAQIECBAgQIAAAQIECBBofoEtklya5AulUTbZo1+6n3VJVlt3g5pHYw/ontmPPFDz+90vG5ONe+/X/FPUI8HM8aNz17H9a3au//me+Z8b76tHpebZ8vbLL2byj47LzDvH1BagMMixSf7SPOl0JUCAAAECBAgQIECAAAECBAgQIECAAAECBAgQIECAAAECBMpEYFiSU4uzNOd5j+cm3JI/HNOvlOYnpRnLxE4MAgQIECBAgAABAgQIECBAoJEFqhq5vvIECBAgQIAAAQIECBAgQIAAAQIECBAgQIAAAQIECBAgQIAAAQIECBAgQIAAAQIECBAgQIAAAQIECBAgQIAAAQIECBAgQIAAAQIECBAgQIAAAQIECBAgQKC1CHwkyYQkO1QPvMMOO+Suu+7KWmut1VoMzNmIAm+++WZ22223PPTQQ8VdCr/pneT1RmytNAECBAgQIECAAAECBAgQIECAAAECBAgQIECAAAECBAgQIECAAAECBAgQqFSB85KcVBp+tXXWzw4/GJbNBhz13qORu2+RN2ZMr1nWd9QDWW/bbhU58+yHJ2fsl3epyd7pM12z//gnKmKWZ266Kg+dOyhvv/JSbXnPT3JyRQwiJAECBAgQIECAAAECBAgQIECAAAECBAgQIECAAAECBAgQINCYAtsnmZqkTXWTzQ44Ij3Pv7oxey639h9POCQzbrm+eN2SJIUDKA8ud7MFBAgQIECAAAECBAgQIECAQIsSqGpR0xiGAAECBAgQIECAAAECBAgQIECAAAECBAgQIECAAAECBAgQIECAAAECBAgQIECAAAECBAgQIECAAAECBAgQIECAAAECBAgQIECAAAECBAgQIECAAAECBAg0n8DwJMcVtx8/fnz22GOP5kukc4sTuPPOO7PnnnuWznVJkoEtblgDESBAgAABAgQIECBAgAABAgQIECBAgAABAgQIECBAgAABAgQIECBAgACBhhEYkKRw1u5jpeU++aW+2eGUYbnjkN3z9isv1TwecN/f0/GTn2qY7k1c5a2ZM3JTr0/XdF19g43y1Qf+1cQp6tbutaen5aGfDMo/7x5b28Z/v39G96a6VbWaAAECBAgQIECAAAECBAgQIECAAAECBAgQIECAAAECBAgQaIECHZJMS9K5erbV19swB9w1Pe3XXKtZx104582M3K1L5s2eVZxjRpKuSeY3azjNCRAgQIAAAQIECBAgQIAAgSYVqGrSbpoRIECAAAECBAgQIECAAAECBAgQIECAAAECBAgQIECAAAECBAgQIECAAAECBAgQIECAAAECBAgQIECAAAECBAgQIECAAAECBAgQIECAAAECBAgQIECAAIGWKXBUkl8Xj3bGGWfk9NNPb5nTmqpZBc4888wMGTKkNMPXklzVrME0J0CAAAECBAgQIECAAAECBAgQIECAAAECBAgQIECAAAECBAgQIECAAAEC5SuwcZJLkuxde8TCVz0vrXl05DPvpE279uU7zYckWzhvTkZs2bFmRbvVVs/hT80t21ke++WZeeSC/zoXWZ339iTHJXmubAcQjAABAgQIECBAgAABAgQIECBAgAABAgQIECBAgAABAgQIEGhKgYuSHF/csM8N92TDbr2aMsMH9po15d6MO2jX0ueFzN8ui4BCECBAgAABAgQIECBAgAABAk0iUPhfKi4CBAgQIECAAAECBAgQIECAAAECBAgQIECAAAECBAgQIECAAAECBAgQIECAAAECBAgQIECAAAECBAgQIECAAAECBAgQIECAAAECBAgQIECAAAECBAgQIECg/gKfSzIhyfrVJfr06ZPbb7+9/hXtJLAcgb333jvjxo0rXvVSkt5JnoBHgAABAgQIECBAgAABAgQIECBAgAABAgQIECBAgAABAgQIECBAgAABAgQIfKDAj5IMXZ7P4U/OSbvV11jesrJ8vnDenIzYsmNNtsIchXnK7XrurlvzyE8H59W/PP5B0QYnOavccstDgAABAgQIECBAgAABAgQIECBAgAABAgQIECBAgAABAgQINJvALkkmFXff8msnZKfBFzRboNoaTx48MNOvu6T0USH75LIKKgwBAgQIECBAgAABAgQIECDQaAJVjVZZYQIECBAgQIAAAQIECBAgQIAAAQIECBAgQIAAAQIECBAgQIAAAQIECBAgQIAAAQIECBAgQIAAAQIECBAgQIAAAQIECBAgQIAAAQIECBAgQIAAAQIECBAg0DoEbk3St3rUTp065Q9/+EO222671jG9KZtF4JFHHsnuu++e1157rbj/2CT7NEsgTQkQIECAAAECBAgQIECAAAECBAgQIECAAAECBAgQIECAAAECBAgQIECAQOUIfDbJsCT7flDkAff+LR036Vw5ExUlfXPm33Jzr81q7hTmKMxTLtfzkyZk2q/OS+H1A67fJxmU5KlyySwHAQIECBAgQIAAAQIECBAgQIAAAQIECBAgQIAAAQIECBAg0OwCVUkeS7JVdZLCmYj+46el7aodmj1ccYDFC+Zn1J5d89bMGcW3C9kLH0y2tKzCCkOAAAECBAgQIECAAAECBAg0ikDhLzJcBAgQIECAAAECBAgQIECAAAECBAgQIECAAAECBAgQIECAAAECBAgQIECAAAECBAgQIECAAAECBAgQIECAAAECBAgQIECAAAECBAgQIECAAAECBAgQIECAQP0ETk9yRvHWiy++OAMHDqxfNbsI1EFg+PDhOf7440t3DElyZh3KWEqAAAECBAgQIECAAAECBAgQIECAAAECBAgQIECAAAECBAgQIECAAAECBFqrwBFJhiXZsBSg7833Z73tu1eky0sPTcptA3rWZC/MUZinua9CricuPTfP3XXrB0WZlWRQkmuaO6v+BAgQIECAAAECBAgQIECAAAECBAgQIECAAAECBAgQIECAQNkJHJvkkuJU+94yNets9fmyC1oINPvRKRnbf+fSbN9McllZBhaKAAECBAgQIECAAAECBAgQaFCBqgatphgBAgQIECBAgAABAgQIECBAgAABAgQIECBAgAABAgQIECBAgAABAgQIECBAgAABAgQIECBAgAABAgQIECBAgAABAgQIECBAgAABAgQIECBAgAABAgQIEGg9An2S3F487mGHHZZrr7229QiYtNkFDj/88IwYMaI0x95JxjV7OAEIECBAgAABAgQIECBAgAABAgQIECBAgAABAgQIECBAgAABAgQIECBAgED5C3RMMizJ8cVRd7t0VDbZc//yT19LwmfH3Zy7Bw6oebLpXv3zpUtGNtssLz10f566+pf5x203fliGi5MMSvJWswXVmAABAgQIECBAgAABAgQIECBAgAABAgQIECBAgAABAgQIEChXgY8k+UeSwut712YDjkrPc39drnnfyzXxpCPzzMhrijO+lmQT5yPK+m0TjgABAgQIECBAgAABAgQINIhAVYNUUYQAAQIECBAgQIAAAQIECBAgQIAAAQIECBAgQIAAAQIECBAgQIAAAQIECBAgQIAAAQIECBAgQIAAAQIECBAgQIAAAQIECBAgQIAAAQIECBAgQIAAAQIECLQugVWSPJBku+qxN9tss9x111355Cc/2bokTNusAv/85z+z22675ZlnninO8UiSnZO806zhNCdAgAABAgQIECBAgAABAgQIECBAgAABAgQIECBAgAABAgQIECBAgAABApUjMCbJftVxuw8dni6HHlc56YuSPnXtRZky5Ns1d7Y4bGB2PvPiJp/lmZuvztO/uzIvPTTpw3oX3M9LMrnJA2pIgAABAgQIECBAgAABAgQIECBAgAABAgQIECBAgAABAgQIVIrA4CRnVodtv0bHDJj493TotE5Z55//6su5scemWfT2vOKcg5KcU9bBhSNAgAABAgQIECBAgAABAgRWWqBqpSsoQIAAAQIECBAgQIAAAQIECBAgQIAAAQIECBAgQIAAAQIECBAgQIAAAQIECBAgQIAAAQIECBAgQIAAAQIECBAgQIAAAQIECBAgQIAAAQIECBAgQIAAAQIEWp/AD5L8pHjsG2+8MQMGDGh9EiZudoGbbropBx54YGmOU5Kc2+zhBCBAgAABAgQIECBAgAABAgQIECBAgAABAgQIECBAgAABAgQIECBAgAABApUhcGaSwdVRP/OVr6fHOVdURvKSlBNPOjLPjLym5u523zsj23zn9CaZ5a1//iNP33hlnv7tFXn7lZc+rOcdSc5LcneTBNOEAAECBAgQIECAAAECBAgQIECAAAECBAgQIECAAAECBAgQqFSBqiTPJtm4eoAdf/jTdD36xIqY54lfnZsHzyl8HFTNNTPJphURXkgCBAgQIECAAAECBAgQIECg3gKFv9BwESBAgAABAgQIECBAgAABAgQIECBAgAABAgQIECBAgAABAgQIECBAgAABAgQIECBAgAABAgQIECBAgAABAgQIECBAgAABAgQIECBAgAABAgQIECBAgAABAisuUPhSggeSfLx6y8CBA3PxxReveAUrCTSwwPHHH5/hw4cXV30hyc5JnmvgVsoRIECAAAECBAgQIECAAAECBAgQIECAAAECBAgQIECAAAECBAgQIECAAIGWKLBvkluqB+vQaZ0c/PDspKrCvgJ66dL8Zvt1s+C1f9e8R3v8+rZ8Yte9G+09W/DGa5k5fnSeu3NMnrvr1uX1+WOSc5PcvryFnhMgQIAAAQIECBAgQIAAAQIECBAgQIAAAQIECBAgQIAAAQIEkvROcme1xCod187Bj7ycNu3aVwTO4gXz85vt1smieXOL834pyT0VMYCQBAgQIECAAAECBAgQIECAQL0EKux/o9RrRpsIECBAgAABAgQIECBAgAABAgQIECBAgAABAgQIECBAgAABAgQIECBAgAABAgQIECBAgAABAgQIECBAgAABAgQIECBAgAABAgQIECBAgAABAgQIECBAgEBDCvwsyfeqC6633nqZPHlyOnfu3JA91CJQJ4EZM64JnlEAACAASURBVGake/fumT17dvG+C5KcWKdCFhMgQIAAAQIECBAgQIAAAQIECBAgQIAAAQIECBAgQIAAAQIECBAgQIAAgdYpsEqS15OsVj1+35GTs952O1eUxksPTsxtB36hJnPbDqvlsD+/njbtC+M13LXgjdcyc/zo937+effYFSn8+yRXJim8uggQIECAAAECBAgQIECAAAECBAgQIECAAAECBAgQIECAAAECKypwY5IB1Yu7HHpcug8dvqJ7y2LdpFOPztO/KxybqLluSHJwWYQTggABAgQIECBAgAABAgQIEGgUgapGqaooAQIECBAgQIAAAQIECBAgQIAAAQIECBAgQIAAAQIECBAgQIAAAQIECBAgQIAAAQIECBAgQIAAAQIECBAgQIAAAQIECBAgQIAAAQIECBAgQIAAAQIECBBomQI7JXkgSc3n+Z1zzjk55ZRTWua0pqoogZ/85Cc59dRTizMvTbJzkj9V1CDCEiBAgAABAgQIECBAgAABAgQIECBAgAABAgQIECBAgAABAgQIECBAgACB5hEYmaR/deutjj0lO5xyTvMkqWfXqWeflGmX/7Rm96f6fiW7XvjbelZbdtvshyfnxan35cUHJ+Zf99y+IjXfSHLl+z9PrcgGawgQIECAAAECBAgQIECAAAECBAgQIECAAAECBAgQIECAAAECRQJtksxN0qH63j5j/pR1t96xopBeemhSbhvQszjz20nWTLKkogYRlgABAgQIECBAgAABAgQIEFhhgZoPMF/hHRYSIECAAAECBAgQIECAAAECBAgQIECAAAECBAgQIECAAAECBAgQIECAAAECBAgQIECAAAECBAgQIECAAAECBAgQIECAAAECBAgQIECAAAECBAgQIECAAIHWK3B9koOqx99hhx0yefLktG/fvvWKmLxsBBYuXJju3bvnoYceKs50Q5KDyyakIAQIECBAgAABAgQIECBAgAABAgQIECBAgAABAgQIECBAgAABAgQIECBAoHwFDk0yojreautukAMn/iNtV+1QvomLki2aNze/22XjLHj91Zq7vX55Q/7fPl+tc/4lixbmlccfzItT73vv56WpE7Nw3pwVrVM4yHjl+z8LV3STdQQIECBAgAABAgQIECBAgAABAgQIECBAgAABAgQIECBAgACBEoFtkzxSfW/VTh/LIY+8UpFIIz63dhbOebM4+1ZJnqjIYYQmQIAAAQIECBAgQIAAAQIElitQtdwVFhAgQIAAAQIECBAgQIAAAQIECBAgQIAAAQIECBAgQIAAAQIECBAgQIAAAQIECBAgQIAAAQIECBAgQIAAAQIECBAgQIAAAQIECBAgQIAAAQIECBAgQIAAAQIFgf2SjCmmuP7663PQQQfRIVA2AjfccEMOPvjg0jz9ktxSNiEFIUCAAAECBAgQIECAAAECBAgQIECAAAECBAgQIECAAAECBAgQIECAAAEC5SmwVpJXk7Stjrf9yWdn64GDyjNtSarHLhyaR352es3dNu1XySGPvpL2a3T80PxvzJie155+Mq8/8+R7r6/+5fG88fe/1nXmP79/zrZw1vbRum62ngABAgQIECBAgAABAgQIECBAgAABAgQIECBAgAABAgQIECBQi8BxSYZX39+4937Z/bJlPgasYtAmfL1v/nn3bcV5j0lyecUMICgBAgQIECBAgAABAgQIECBQJ4GqOq22mAABAgQIECBAgAABAgQIECBAgAABAgQIECBAgAABAgQIECBAgAABAgQIECBAgAABAgQIECBAgAABAgQIECBAgAABAgQIECBAgAABAgQIECBAgAABAgQItF6Be5L0qh6/f//+GTlyZOvVMHnZChxwwAEZNWpUcb57k+xatoEFI0CAAAECBAgQIECAAAECBAgQIECAAAECBAgQIECAAAECBAgQIECAAAEC5SNwZZKvVcdZpePaOfD+mSm8lvP1zltv5LfdNsqieXNrYn5q7wHpesxJWTjnrbz98qzMmz0r8156oeb17dmzMnfWP7P4nQX1He3PSUYnGZPksfoWsY8AAQIECBAgQIAAAQIECBAgQIAAAQIECBAgQIAAAQIECBAg8AEC1yY5rPrZDqeck62OPaUisR4fPiwPn3dacfaris+oVORQQhMgQIAAAQIECBAgQIAAAQIfKFDFhgABAgQIECBAgAABAgQIECBAgAABAgQIECBAgAABAgQIECBAgAABAgQIECBAgAABAgQIECBAgAABAgQIECBAgAABAgQIECBAgAABAgQIECBAgAABAgQIEFiuwDeTXFq8atKkSdlll12Wu9ECAk0tcP/996dHjx6lbY9N8qumzqIfAQIECBAgQIAAAQIECBAgQIAAAQIECBAgQIAAAQIECBAgQIAAAQIECBCoMIH1ksxM0qE699YDB2X7k88u6zEeHPaDPHHZeY2d8V9J7nv/Z2KSpxq7ofoECBAgQIAAAQIECBAgQIAAAQIECBAgQIAAAQIECBAgQIBAqxaYnGTnaoHdLxuTjXvvV5EgM8ePzl3H9i/OXjh78YWKHEZoAgQIECBAgAABAgQIECBAYLkCVctdYQEBAgQIECBAgAABAgQIECBAgAABAgQIECBAgAABAgQIECBAgAABAgQIECBAgAABAgQIECBAgAABAgQIECBAgAABAgQIECBAgAABAgQIECBAgAABAgQIEGjdAh9J8kCSLtUM3/3ud/Pzn/+8dauYvqwFTjjhhPziF78ozjj9/S/WeL2sgwtHgAABAgQIECBAgAABAgQIECBAgAABAgQIECBAgAABAgQIECBAgAABAgSaX+DMJIOrY7Rp1z77jJ6Sj3XdrvmT1ZLg5cen5rYv98iSRQsbOt/SJLcnGZvkviRPNXQD9QgQIECAAAECBAgQIECAAAECBAgQIECAAAECBAgQIECAAAECHyLwl+LP/uo76oGst223igSb/fDkjP3yLsXZpyX5XEUOIzQBAgQIECBAgAABAgQIECCwXIGq5a6wgAABAgQIECBAgAABAgQIECBAgAABAgQIECBAgAABAgQIECBAgAABAgQIECBAgAABAgQIECBAgAABAgQIECBAgAABAgQIECBAgAABAgQIECBAgAABAgQItG6BIe+O/7/VBBtttFEmT56cjTfeuHWrmL6sBZ577rl07949zz//fHHOM4r/LJf1AMIRIECAAAECBAgQIECAAAECBAgQIECAAAECBAgQIECAAAECBAgQIECAAIHmE1gjyd+TrFcdYfX1P55+tz2aDh+rudV86Yo6z5s9K2P6bJ35r768MnlmJXkySZcknygp9HiSHZIsWpkG9hIgQIAAAQIECBAgQIAAAQIECBAgQIAAAQIECBAgQIAAAQIE6iHwYpL1q/cNuO/v6fjJT9WjTPNveWvmjNzU69PFQQofDlV6TqP5g0pAgAABAgQIECBAgAABAgQINIhAVYNUUYQAAQIECBAgQIAAAQIECBAgQIAAAQIECBAgQIAAAQIECBAgQIAAAQIECBAgQIAAAQIECBAgQIAAAQIECBAgQIAAAQIECBAgQIAAAQIECBAgQIAAAQIECLRMgTWSPJ6kc/V4P/3pT3PiiSe2zGlN1aIEfvazn+X73/9+8UwzkmydZG6LGtQwBAgQIECAAAECBAgQIECAAAECBAgQIECAAAECBAgQIECAAAECBAgQIECg4QW+meTS4rLrbdste994X9q0a9/w3epRccmihbm1307595OPlu5+LckrSea///N2klnv/7xQy69fTzIwycUfEOOsJIPrEdEWAgQIECBAgAABAgQIECBAgAABAgQIECBAgAABAgQIECBAgMDKCCxJUlVd4Mhn3imbcxt1HWrhvDkZsWXH4m3zkhQ+48xFgAABAgQIECBAgAABAgQItECBmr/QaIGzGYkAAQIECBAgQIAAAQIECBAgQIAAAQIECBAgQIAAAQIECBAgQIAAAQIECBAgQIAAAQIECBAgQIAAAQIECBAgQIAAAQIECBAgQIAAAQIECBAgQIAAAQIECKyswDeTXFpdZMstt8y0adNWtqb9BJpMoGvXrnnyySeL+x2b5FdNFkAjAgQIECBAgAABAgQIECBAgAABAgQIECBAgAABAgQIECBAgAABAgQIECBQmQJtktycZP/i+JsNOCo9z/11WUw08aQj88zIa0qz/D5JvyRL6xCyc5LCAdkOH7BnSZJuSR6sQ01LCRAgQIAAAQIECBAgQIAAAQIECBAgQIAAAQIECBAgQIAAAQIrKzAnyRrVRQ5/ck7arV7z25Wt3aT7F86bkxFbdizuOTfJmk0aQjMCBAgQIECAAAECBAgQIECgyQSqmqyTRgQIECBAgAABAgQIECBAgAABAgQIECBAgAABAgQIECBAgAABAgQIECBAgAABAgQIECBAgAABAgQIECBAgAABAgQIECBAgAABAgQIECBAgAABAgQIECBAoPIEJibpUR37jDPOyOmnn155U0jcagXOPPPMDBkypHj+SUl6tloQgxMgQIAAAQIECBAgQIAAAQIECBAgQIAAAQIECBAgQIAAAQIECBAgQIAAgRUXWCXJH5N0K96y2YCj0mPY5alq23bFKzXgyiWLF+X+QcfkmZuuKq069f0zgu/Usd0DxTO27bDae9sXz3+7uMzTSbZOMr+OtS0nQIAAAQIECBAgQIAAAQIECBAgQIAAAQIECBAgQIAAAQIECNRXYEaS/1e9ecC9f0vHTTrXt1az7ntz5t9yc6/NijMUZvt0s4bSnAABAgQIECBAgAABAgQIEGg0gapGq6wwAQIECBAgQIAAAQIECBAgQIAAAQIECBAgQIAAAQIECBAgQIAAAQIECBAgQIAAAQIECBAgQIAAAQIECBAgQIAAAQIECBAgQIAAAQIECBAgQIAAAQIECBCobIH9koypHqFt27aZNm1aunTpUtlTSd+qBKZPn56uXbtm8eLFxXP3S3JLq4IwLAECBAgQIECAAAECBAgQIECAAAECBAgQIECAAAECBAgQIECAAAECBAgQqJ9ApyRTk3y6ePsGO30xu/1qdFZdu/C46a4Fb7yWCV/vm9kPTy5t+tck3ZK8Xsc0pyYZVryn+9DhWbJkcaYM+XZpqZ8n+V4d61tOgAABAgQIECBAgAABAgQIECBAgAABAgQIECBAgAABAgQIEKivQOGAxM7Vm/vefH/W2757fWs1676XHpqU2wb0LM5QmG2XZg2lOQECBAgQIECAAAECBAgQINBoAlWNVllhAgQIECBAgAABAgQIECBAgAABAgQIECBAgAABAgQIECBAgAABAgQIECBAgAABAgQIECBAgAABAgQIECBAgAABAgQIECBAgAABAgQIECBAgAABAgQIECBQ2QI3Jfly9Qhf/epXc8MNN1T2RNK3SoGDDjoov/3tb4tnvznJgFaJYWgCBAgQIECAAAECBAgQIECAAAECBAgQIECAAAECBAgQIECAAAECBAgQIFB3gU2TPJBkg+KtHT/5qexx1e1Zu3OXulesx47X//aX3HnU3pnzr2dLd89KsmOSf9Wx7FZJHk7Srnrfht16pc8N97z323EH7ZpZU+4tLrk0Sc8k99exj+UECBAgQIAAAQIECBAgQIAAAQIECBAgQIAAAQIECBAgQIAAgfoIjE7Sr3rjbpeOyiZ77l+fOs2+59lxN+fugct87NOoJAc0ezABCBAgQIAAAQIECBAgQIAAgUYRqGqUqooSIECAAAECBAgQIECAAAECBAgQIECAAAECBAgQIECAAAECBAgQIECAAAECBAgQIECAAAECBAgQIECAAAECBAgQIECAAAECBAgQIECAAAECBAgQIECAAIHKFtgpyZTiEUaNGpX996/MLyKo7LdC+pUVGD16dPr3719apluSP61sbfsJECBAgAABAgQIECBAgAABAgQIECBAgAABAgQIECBAgAABAgQIECBAgEArEfh4kvFJuhbP27bDaun69e9lq+NOTfs1OjYKxcI5b+axi36cp67+ZRYvmF/a49EkfZO8UMfm7ZI8kaRL9b72a66VA+6antXX2/C9W/Nmz8rI3bqk0L/omplkyyRz69jPcgIECBAgQIAAAQIECBAgQIAAAQIECBAgQIAAAQIECBAgQIBAXQV+9e6ZiGOqN3UfOjxdDj2urjXKYv1T116UKUO+XZxleJLjyyKcEAQIECBAgAABAgQIECBAgECDC1Q1eEUFCRAgQIAAAQIECBAgQIAAAQIECBAgQIAAAQIECBAgQIAAAQIECBAgQIAAAQIECBAgQIAAAQIECBAgQIAAAQIECBAgQIAAAQIECBAgQIAAAQIECBAgQIBA5QtcmORb1WNss802efTRRyt/KhO0WoFtt902jz32WPH8FyVZ5tspWi2OwQkQIECAAAECBAgQIECAAAECBAgQIECAAAECBAgQIECAAAECBAgQIECAwIoJrJ7k+iT7lS7v0GmdbPOdwely6HFp0679ilVbzqolC9/JU9dclMcv/nEWvP5qbatvSfLVJPPr0fDsJIOK933xguvSud8hy5T62+gRue/Ew0vLX57kmHr0tIUAAQIECBAgQIAAAQIECBAgQIAAAQIECBAgQIAAAQIECBAgUBeBM5MMrt7wma98PT3OuaIu+8tm7cSTjswzI68pzjMkSWE+FwECBAgQIECAAAECBAgQINACBapa4ExGIkCAAAECBAgQIECAAAECBAgQIECAAAECBAgQIECAAAECBAgQIECAAAECBAgQIECAAAECBAgQIECAAAECBAgQIECAAAECBAgQIECAAAECBAgQIECAAAECKyOwcZLHk3ykusjZZ5+dQYMGrUxNewk0q8CwYcNy2mmnFWd4PcnWSZ5r1mCaEyBAgAABAgQIECBAgAABAgQIECBAgAABAgQIECBAgAABAgQIECBAgACByhM4I8nptcVetdPH8sld/ycb775vPvHFvdJu9TXqNN2ieXPzz3tvz3MTfp9/3XNbFrzxWm37lyYZmmRInYr/3+Ltk0xN0qb61sa998vul42ptdwfjumX5ybcUvpstyR317O/bQQIECBAgAABAgQIECBAgAABAgQIECBAgAABAgQIECBAgACBFRHYN0nNoYUOndbJwQ/PTqqqVmRv+axZujS/2X7dLHjt38WZ/ifJ7eUTUhICBAgQIECAAAECBAgQIECgIQUq7G8vGnJ0tQgQIECAAAECBAgQIECAAAECBAgQIECAAAECBAgQIECAAAECBAgQIECAAAECBAgQIECAAAECBAgQIECAAAECBAgQIECAAAECBAgQIECAAAECBAgQIECAQK0CP0xyVvWTDh06ZNq0aencuTMuAhUrMGPGjHTt2jXz588vnuFHSX5csUMJToAAAQIECBAgQIAAAQIECBAgQIAAAQIECBAgQIAAAQIECBAgQIAAAQIEmk+gR5ILkuzwYRE+8cW9sv6OX8gaG2yUNTb8ZFZfb8P3XpcuWZy5Lz6ft2fPytwX//Xer1+ccm+en3jn8ib6U5LvJXlgeQs/4HmHJNOS1ByM7fDRdXPA3X/Nqmt3qnXLgjdey8gvbZ75r75c/PyFJFskebOeOWwjQIAAAQIECBAgQIAAAQIECBAgQIAAAQIECBAgQIAAAQIECCxPYJUkrydZrXph35GTs952Oy9vX1k9f+nBibntwC8UZ3o7yUeSvFNWQYUhQIAAAQIECBAgQIAAAQIEGkygqsEqKUSAAAECBAgQIECAAAECBAgQIECAAAECBAgQIECAAAECBAgQIECAAAECBAgQIECAAAECBAgQIECAAAECBAgQIECAAAECBAgQIECAAAECBAgQIECAAAECBCpfoPDlA48n6VI9ymGHHZZrr7228iczQasXOPzwwzNixIhih+lJtvalFK3+jwYAAgQIECBAgAABAgQIECBAgAABAgQIECBAgAABAgQIECBAgAABAgQIEKifQOH7oQ9Kck6ST9avxArvmplkUJIbVnhH7QsvSnJ88aM9r7kjG31hzw8t+/x94zP+iL1K11yf5JCVzGM7AQIECBAgQIAAAQIECBAgQIAAAQIECBAgQIAAAQIECBAgQODDBEYm6V+9YKtjT8kOpxSOalTONfXskzLt8p8WB/5dkq9WzgSSEiBAgAABAgQIECBAgAABAnUVKPyHExcBAgQIECBAgAABAgQIECBAgAABAgQIECBAgAABAgQIECBAgAABAgQIECBAgAABAgQIECBAgAABAgQIECBAgAABAgQIECBAgAABAgQIECBAgAABAgQIECDwH4HCB/TfUIxx6623pm/fvnwIVLzA2LFjs88++5TOcVCS31b8cAYgQIAAAQIECBAgQIAAAQIECBAgQIAAAQIECBAgQIAAAQIECBAgQIAAAQLNJ9AhyYlJBiVZs4FjvJXk7CQ/S/LOStbuleSe4hqf+crX0+OcK1ao7MQffC3P3HRV6dr9k4xZoQIWESBAgAABAgQIECBAgAABAgQIECBAgAABAgQIECBAgAABAgTqLnBokhHV21Zbd4McOPEfabtq4bhG+V+L5s3N73bZOAtef7U4rM99Kv+3TkICBAgQIECAAAECBAgQILBSAlUrtdtmAgQIECBAgAABAgQIECBAgAABAgQIECBAgAABAgQIECBAgAABAgQIECBAgAABAgQIECBAgAABAgQIECBAgAABAgQIECBAgAABAgQIECBAgAABAgQIECDQsgQuS/KN6pE+//nPZ+rUqS1rQtO0aoEdd9wxDz74YLHB5UmOadUohidAgAABAgQIECBAgAABAgQIECBAgAABAgQIECBAgAABAgQIECBAgEADCHztH0uXpipLsjRLkyx5/6f61/99r7C2sLoqS6qqsmRpYV/RvZr9hedLs2Rp/lP3vbXv78uH3Hvv2ftrC3vaVOWXV2xaNaoBRlXigwXWSLJnkn2T/E+SdeqJ9XKS25L8Psn4JPPqWad421pJpifZsPrmmh/fOP0nPJV2qxdiL/9aNG9uRvX+bOa88Fzx4leTbJFk9vIrWNEQAkc/u7T/kqX5ztKlaVPVJlVZmjZJCt9V/p/X9+8Xnn/QvaqkamlV2iyzt7D+/XpVVal6b3/RvZpa/+mzbM/qe1X/6f/rT1X57vSGeLPVIECAAAECBAgQIECAAAECBAgQIECAAAECBAgQIECAAIGCQOHMQ+F8Qttqju1PPjtbDxxUETqPXTg0j/zs9OKs77x/puStOg6w7vv/Xv9SHfdZToAAAQIECBAgQIAAAQIECDSDgEP1zYCuJQECBAgQIECAAAECBAgQIECAAAECBAgQIECAAAECBAgQIECAAAECBAgQIECAAAECBAgQIECAAAECBAgQIECAAAECBAgQIECAAAECBAgQIECAAAECBAiUrcDfkv/P3p2H11mX6QO/37SlZbMDsiulaUURsCgggxQc1gGkCoJ1ARSaMgiMqOACOMOuggu4wAAiTWHYVASKAz9AVlkqgqBssrZpUVm1CJTSljbvzzCezGlR2iTnJCfN51yXV5d8v/dzP5+0/8jbczK60u6oo47K17/+9YYtqxiBrgp85StfyUknnVR9bVqSt3U1x3kCBAgQIECAAAECBAgQIECAAAECBAgQIECAAAECBAgQIECAAAECBAgQWFSgZXp5V4ps3sAuR7U2Fyc3cL9lsdrYJNsnWTfJmknenGSdv/28Y99nkjyZ5E9/+/nvk9yYZGodMM5L8qnO3KLIuEtuyxqbbdWlUc/ePTVXjt86Kcvqe1cn+UCXghzutkBLW3lkkkUeBu12WD0ulvl166jivfWIlkmAAAECBAgQIECAAAECBAgQIECAAAECBAgQIECAAAECA1ZgUpKWyvbLrTw8H719Zjp+bOTX/JdeyI+2fEsWzHm5uuYPkhzUjd5TkqyUZMdu3HWFAAECBAgQIECAAAECBAgQ6GWBopfnGUeAAAECBAgQIECAAAECBAgQIECAAAECBAgQIECAAAECBAgQIECAAAECBAgQIECAAAECBAgQIECAAAECBAgQIECAAAECBAgQIECAAAECBAgQIECAAAECBBpVYJskt1SXu+6667Ljjt57v1G/YXp1XeD666/PTjvttPjF9ye5tetpbhAgQIAAAQIECBAgQIAAAQIECBAgQIAAAQIECBAgQIAAAQIECBAgQIBARWBiW3lGmRzcqCJFkdZJI4uJjdpPr7oK7J5kSvWEjQ84PFv8xyndGvqrEz6fByd/b/G7n0pyfrcCXeqSwMQZ5aSyTEuXLvXi4SI5c1JzcUgvjjSKAAECBAgQIECAAAECBAgQIECAAAECBAgQIECAAAECBJZ9gTWSzEwyrLLqJocclc2+9PWG3vyuk76c+8/+VnXHOUlGJnmui8U7nss47293vpikew99dHGo4wQIECBAgAABAgQIECBAgED3BYruX3WTAAECBAgQIECAAAECBAgQIECAAAECBAgQIECAAAECBAgQIECAAAECBAgQIECAAAECBAgQIECAAAECBAgQIECAAAECBAgQIECAAAECBAgQIECAAAECBAgsUwLHJzmmstGIESMyc2bH5w94EVi2BNZbb7088cQT1UudkOTYZWtL2xAgQIAAAQIECBAgQIAAAQIECBAgQIAAAQIECBAgQIAAAQIECBAgQKB3BSbOKFvKMpN6d2oXppW5rXVUsU0Xbji6bAiskmRako4fX3sNH71BPnz1vWkasly3Nlw4b24u23njvDSzI7bz9WKSdyZ5sluhLi21QMv08tYU2XqpL/TywaLIxEkji9ZeHmscAQIECBAgQIAAAQIECBAgQIAAAQIECBAgQIAAAQIECCz7Ah3vk3R0Zc2mwUPywcvvyJs33rQhN3/u3jtz1Ue2TvuCV6v7dbzPU8ceXXmtneThJG/626UFScYkeagrIc4SIECAAAECBAgQIECAAAECv1v1YgAAIABJREFUvStQ9O440wgQIECAAAECBAgQIECAAAECBAgQIECAAAECBAgQIECAAAECBAgQIECAAAECBAgQIECAAAECBAgQIECAAAECBAgQIECAAAECBAgQIECAAAECBAgQIECAQMMK3JJkm0q7/fffP5MnT27YsooR6K7AhAkTcu6551ZfvzXJ+7ub5x4BAgQIECBAgAABAgQIECBAgAABAgQIECBAgAABAgQIECBAgAABAgQIJAdML8e0F7m3gS2eGdyed5w9unihgTuqVnuBKUl2r8Q2DRqcD115d1bdYEyPJv3p/rvzP3tskbK9vTrnxiQ79CjY5TcUOHBaOXxBUx5JsmajUjWV2eScUcV9jdpPLwIECBAgQIAAAQIECBAgQIAAAQIECBAgQIAAAQIECBDotwIrJpmeZI3KBiusuU72uOo3Gfbmzt9qiOXmPPtUpuy6SebOeq66T8cv1k0yr4slb0qy7WJ3Op5R2jzJgi5mOU6AAAECBAgQIECAAAECBAj0kkDRS3OMIUCAAAECBAgQIECAAAECBAgQIECAAAECBAgQIECAAAECBAgQIECAAAECBAgQIECAAAECBAgQIECAAAECBAgQIECAAAECBAgQIECAAAECBAgQIECAAAECjSzQ8WkCz1QXvOCCC7LPPvs0cmfdCHRL4MILL8y+++67+N01kzzbrUCXCBAgQIAAAQIECBAgQIAAAQIECBAgQIAAAQIECBAgQIAAAQIECBAgQOA1gZa2smxoikF5b+uI4tcN3VG5Wgp8Ksl51YGbHnZ83v3ZY2oy457vHJvffv+ExbMOTnJWTQYIeZ1AyxPl5lmYuxqZprW58LnpjfwN0o0AAQIECBAgQIAAAQIECBAgQIAAAQIECBAgQIAAAQL9W+DTiz+XsMZ7tswHfnJLmgYPaYjN2he8mv/Z45/z5wd/s3ifA5JM6mLJQ5L81z+489UkR3cxz3ECBAgQIECAAAECBAgQIECglwQ8WN9L0MYQIECAAAECBAgQIECAAAECBAgQIECAAAECBAgQIECAAAECBAgQIECAAAECBAgQIECAAAECBAgQIECAAAECBAgQIECAAAECBAgQIECAAAECBAgQIECAQEMLfCrJeZWGQ4YMyaxZs7LSSis1dGnlCHRHYPbs2Vl11VXz6quvVl/fL8l/dyfPHQIECBAgQIAAAQIECBAgQIAAAQIECBAgQIAAAQIECBAgQIAAAQIECBD4X4GWtnJukqGN6lEU2WfSyOKiRu2nV00F1k7ycJI3VVJXe9dm+eCUO1M0NdVkUPvCBfnZuM0y6+H7qvNeTrJRkpk1GSJkEYGJM8q9yzIXNjDLvNbmYlgD91ONAAECBAgQIECAAAECBAgQIECAAAECBAgQIECAAAECBPq3QMdDDz9N8uHqNdYfPyHbfLO1ITa79Yv757FLO9/OrNLpZ0n2SFJ2oeToJA8k+Uf/Hb49yZZJ7upCpqMECBAgQIAAAQIECBAgQIBALwkUvTTHGAIECBAgQIAAAQIECBAgQIAAAQIECBAgQIAAAQIECBAgQIAAAQIECBAgQIAAAQIECBAgQIAAAQIECBAgQIAAAQIECBAgQIAAAQIECBAgQIAAAQIECBAg0MgCFyX5RKXgzjvvnGuuuaaR++pGoEcCu+yyS6699trqjIuT7N2jUJcJECBAgAABAgQIECBAgAABAgQIECBAgAABAgQIECBAgAABAgQIECAwwAVaZpS3pczYBmY4rrW5OL6B+6lWO4GbkmxbiRs0dFj2vPaBrLze6NpNSPLCtIdz+a6bpP3V+dW5tyfZJklZ02HC0tJWHvtXhuMalqLI7a0ji60btp9iBAgQIECAAAECBAgQIECAAAECBAgQIECAAAECBAgQILAsCCyX5BdJtqxeZv3xE7L1ST9MMWhQn+zYvnBBbj/qwDx2yeTF59/5t+coFnm4YilK/rJ6x0HDln/tysK5r1RffTTJJknmLkWeIwQIECBAgAABAgQIECBAgEAvChS9OMsoAgQIECBAgAABAgQIECBAgAABAgQIECBAgAABAgQIECBAgAABAgQIECBAgAABAgQIECBAgAABAgQIECBAgAABAgQIECBAgAABAgQIECBAgAABAgQIECDQqALPJVmtUu773/9+Dj300EbtqheBHgucdtpp+exnP1ud86ckq/c4WAABAgQIECBAgAABAgQIECBAgAABAgQIECBAgAABAgQIECBAgAABAgQGsMCEtvK7RfK5RiUok4smNxf7NGo/vWom8Jkkp1WnbXns97Lh/os8N1izYQ+cc2ru/NoXFs/7YpJTajZE0GsCE9rKC4tk70blKJPvTW4uPt+o/fQiQIAAAQIECBAgQIAAAQIECBAgQIAAAQIECBAgQIAAgWVGYJUkdyZ5W/VGa/3zv2SHH1yeocM7vtx7r3kvPJ/rJo7Ls3dPXXzoI0m2TPKXLrY5MslJ1Xe2OvGMtLcvzB3Hvu690b6b5LAu5jtOgAABAgQIECBAgAABAgQI1FmgqHO+eAIECBAgQIAAAQIECBAgQIAAAQIECBAgQIAAAQIECBAgQIAAAQIECBAgQIAAAQIECBAgQIAAAQIECBAgQIAAAQIECBAgQIAAAQIECBAgQIAAAQIECBAg0OgC/5zkjuqSM2fOzIgRIxq9t34Eui3wxBNPZL311lv8fscHV/yq26EuEiBAgAABAgQIECBAgAABAgQIECBAgAABAgQIECBAgAABAgQIECBAYIALtMwo90mZCxqY4a7W5mKLBu6nWs8FRid5IMmwStTaW26bXS++qefJ/yihLHPl+K3z7N1Tq0/MT/LuJA/Vb/DAS25pK+9M8t6G3bzIvq0jiwsbtp9iBAgQIECAAAECBAgQIECAAAECBAgQIECAAAECBAgQILAsCYxM8sska1UvtfK6zfnXyf8vw0dv0Cu7/uXxh/LzCR/I7D/MWHzeU0k6ntP5QxeLjElyd5LBlXvVz35c/Ynt8tQdN1dHlkm2SXJ7F+c4ToAAAQIECBAgQIAAAQIECNRRoKhjtmgCBAgQIECAAAECBAgQIECAAAECBAgQIECAAAECBAgQIECAAAECBAgQIECAAAECBAgQIECAAAECBAgQIECAAAECBAgQIECAAAECBAgQIECAAAECBAgQINAfBI5Lcmyl6Hve857cc889/aG3jgR6JLDpppvmN7/5TXXG8X/9RcffBy8CBAgQIECAAAECBAgQIECAAAECBAgQIECAAAECBAgQIECAAAECBAgQ6IZAy/TyHSnycDeu9taVF5ZbPm8/a63i2d4aaE6vCjQluTPJZpWpQ1Z6U/a64eGssMbadS0y+8knctlOG2bBnJer59ybZNMk7XUdPkDCD3q6XGP+K3k0yfCGXbnMBq2jikcatp9iBAgQIECAAAECBAgQIECAAAECBAgQIECAAAECBAgQILCsCayT5NokG1cvNmjY8tl44mEZc/CRGbLiynXZ+dXZL+a3p38tvzv3+1k4b+7iMzre2Glckie7OHxwkvuTbFC5t/izH3OefSqX7rBBOuZXvWYm2SjJIg9udHG24wQIECBAgAABAgQIECBAgEANBYoaZokiQIAAAQIECBAgQIAAAQIECBAgQIAAAQIECBAgQIAAAQIECBAgQIAAAQIECBAgQIAAAQIECBAgQIAAAQIECBAgQIAAAQIECBAgQIAAAQIECBAgQIAAAQL9UeCiJJ+oFD/22GNz3HHH9cc9dCbQJYGOP+fHH3989Z2Lk+zdpRCHCRAgQIAAAQIECBAgQIAAAQIECBAgQIAAAQIECBAgQIAAAQIECBAgQGARgZa2smxokvZs0zq6uK2hOyrXXYGjkny9+vI23z436++1X3fzunTv0R9Pym1HHrD4nWOSnNilIIf/rkDLtHLrNOXWRuZpbS58Znojf4N0I0CAAAECBAgQIECAAAECBAgQIECAAAECBAgQIECAwLIpsEKSjvcR233x9Yatslre/dmjs8G+B6dp8JCabN/+6vz87rzTc+9/fS3z/jLr72VekeTjSeZ2Y2DHcx8dz390vv7lOxdk9B77LBL1+OXn55bDP7V4/A+THNiNma4QIECAAAECBAgQIECAAAECdRDwcH0dUEUSIECAAAECBAgQIECAAAECBAgQIECAAAECBAgQIECAAAECBAgQIECAAAECBAgQIECAAAECBAgQIECAAAECBAgQIECAAAECBAgQIECAAAECBAgQIECAQL8SuDvJppXGP/rRj/Kxj32sXy2gLIHuCPz4xz/Oxz/e8bkVna97kmzWnSx3CBAgQIAAAQIECBAgQIAAAQIECBAgQIAAAQIECBAgQIAAAQIECBAgQOB/BVrayheTrNyoHmXSMrm5mNyo/fTqtsCYJB3PxA6uJLzl/Ttn5/Ou6XZgdy5eu98u+eMt11ZfXZBk8yT3difPnf8TmNBWTiiS1gY2eam1uXhTA/dTjQABAgQIECBAgAABAgQIECBAgAABAgQIECBAgAABAgSWbYHjkxzz91Ycusqbs+52u2XEjh/KW/9llwxeYcUuSSyY83J+f/P/yxPX/Sx/uOmqzHvh+b93v0xyYpJjuxT+f4c73vvpziRNld8asdPu2fHsKX837voD98gT112x+Nd2SHJjN+e7RoAAAQIECBAgQIAAAQIECNRQoKhhligCBAgQIECAAAECBAgQIECAAAECBAgQIECAAAECBAgQIECAAAECBAgQIECAAAECBAgQIECAAAECBAgQIECAAAECBAgQIECAAAECBAgQIECAAAECBAgQINAfBWYn6fx0gHvvvTdjxozpj3voTKBLAvfdd1822WST6jsvJ1mpSyEOEyBAgAABAgQIECBAgAABAgQIECBAgAABAgQIECBAgAABAgQIECBAgMAiAi1t5Y1JtmtglpNbm4ujGrifal0XGJzk/iQbVK4OHb5K9rrxkQxbdfWup/XgxtxZz+XS7d+ReS88X53yUJJ3J5nfg+gBf7WlrTwpyZENDHFTa3OxfQP3U40AAQIECBAgQIAAAQIECBAgQIAAAQIECBAgQIAAAQIEln2BrZN8J8nmb7TqW/9ll6y5xfuz4lpvyYprr5sV1lj7tR/L9oV5+ek/5pVnn8rLT//htZ8/fcfN+eOtP1+S3K+SHJbkl0s6+A++PizJA0lGV77e8cxHx7MfHc+A/L1Xx7MZHc9odDyrUfV6Msk7k7zYzR6uESBAgAABAgQIECBAgAABAjUSKGqUI4YAAQIECBAgQIAAAQIECBAgQIAAAQIECBAgQIAAAQIECBAgQIAAAQIECBAgQIAAAQIECBAgQIAAAQIECBAgQIAAAQIECBAgQIAAAQIECBAgQIAAAQIECPRHgbcm+X118Xnz5mW55Zbrj7voTKBLAvPnz8/QoUMXv7Nukj90KchhAgQIECBAgAABAgQIECBAgAABAgQIECBAgAABAgQIECBAgAABAgQIEOgUmNhWfqNMvtywJEUubR1ZfKRh+ynWHYGTkhxZfXHHs6dkxE67dyerx3eeuO6KXH/gHovnfGPxjj0eNMACWmaUP02ZvRp17SL55qTm4ohG7acXAQIECBAgQIAAAQIECBAgQIAAAQIECBAgQIAAAQIECAwYgSLJJ5KcnKTj/ZTq+ZqZ5KgkF/dwyOlJ/r06Y+fzrslb3r/zG8b+8ZZrc+1+uyx+5qIk+/Swj+sECBAgQIAAAQIECBAgQIBADwU6/g8KLwIECBAgQIAAAQIECBAgQIAAAQIECBAgQIAAAQIECBAgQIAAAQIECBAgQIAAAQIECBAgQIAAAQIECBAgQIAAAQIECBAgQIAAAQIECBAgQIAAAQIECBAgMFAFdkhyfWX50aNH5/HHHx+oFvYegAJve9vbMm3atOrNd0xywwCksDIBAgQIECBAgAABAgQIECBAgAABAgQIECBAgAABAgQIECBAgAABAgRqIjBxejm+LPKTmoTVI6TM/a2jijH1iJbZJwKbJbkzSVNl+vp77Zdtvn1un5SpDP3F5/fJtCsuqu7QnmTLJHf1abF+PLxlenlfiryrUVcoynx00qjikkbtpxcBAgQIECBAgAABAgQIECBAgAABAgQIECBAgAABAgQIDDiBYUkOT3JUkpVqvP1LSb6e5NQk83uYvW2Sm6oz3v6xidn65HOWKvbWL7fksUsmL372w0mmLFWAQwQIECBAgAABAgQIECBAgEBdBIq6pAolQIAAAQIECBAgQIAAAQIECBAgQIAAAQIECBAgQIAAAQIECBAgQIAAAQIECBAgQIAAAQIECBAgQIAAAQIECBAgQIAAAQIECBAgQIAAAQIECBAgQIAAAQL9Q+DgJGdUqu6222658sor+0dzLQnUQGDcuHG56qqrqpMOSXJmDaJFECBAgAABAgQIECBAgAABAgQIECBAgAABAgQIECBAgAABAgQIECBAYEAKHDCjbG4vM72Bl5/7anvecf7o4okG7qja0gkMS/JAktGV4yussXb2uuHhDFnpTUuXUKdTr85+MZfusEHmPPtU9YRpSTZOMrdOY5fZ2E9OK0cMacojSTq+5w35aioy6pyRRVtDllOKAAECBAgQIECAAAECBAgQIECAAAECBAgQIECAAAECBAaywIpJdk7yoSS7JVmtmxjPJel4s6afJbk2yZxu5lRf63jA4+Eka1d+c6V1RmTP636XwSt01F7ya8Gcl3PZThtm9pOLPAo0K8k7kzy75AQnCBAgQIAAAQIECBAgQIAAgXoIFPUIlUmAAAECBAgQIECAAAECBAgQIECAAAECBAgQIECAAAECBAgQIECAAAECBAgQIECAAAECBAgQIECAAAECBAgQIECAAAECBAgQIECAAAECBAgQIECAAAECBPqJwHeTfK7S9Ytf/GK+9a1v9ZPqahLoucCXvvSlfPvb364O+l6Sz/c8WQIBAgQIECBAgAABAgQIECBAgAABAgQIECBAgAABAgQIECBAgAABAgQGrkBLW1k28vZFU3actF5xQyN31G2pBE5P8u/VJ3e9+KasveW2S3W53oeeuuPmXP2J7RYf09H50HrPXtbyJ84sdyjbc30j79XaXPi89Eb+BulGgAABAgQIECBAgAABAgQIECBAgAABAgQIECBAgAABAhWBsUm2T7JukjWTvDnJOn/7eceZZ5I8meRPf/v575PcmGRqHQjPS/KpztyiyLhLbssam23VpVHP3j01V47fOln0kaWrk3ygS0EOEyBAgAABAgQIECBAgAABAjUT8IB9zSgFESBAgAABAgQIECBAgAABAgQIECBAgAABAgQIECBAgAABAgQIECBAgAABAgQIECBAgAABAgQIECBAgAABAgQIECBAgAABAgQIECBAgAABAgQIECBAgEA/FOh4w/xdKr3POeecTJw4sR+uoTKB7glMmjQpBxxwQPXla5Ls2r00twgQIECAAAECBAgQIECAAAECBAgQIECAAAECBAgQIECAAAECBAgQIECgQ6BlRvlcyqzWqBplcsjk5uLMRu2n11IJjE1yW/XJjVo+n38++jtLdbm3Dk09+pA8fMHr/qh1dJ/aWx2WhTkT2sqDi+SMht2lyJ9aRxarN2w/xQgQIECAAAECBAgQIECAAAECBAgQIECAAAECBAgQIECAQOMJ7J5kSnWtjQ84PFv8xyndavqrEz6fByd/b/G7n0pyfrcCXSJAgAABAgQIECBAgAABAgR6JFD06LbLBAgQIECAAAECBAgQIECAAAECBAgQIECAAAECBAgQIECAAAECBAgQIECAAAECBAgQIECAAAECBAgQIECAAAECBAgQIECAAAECBAgQIECAAAECBAgQIECgfwtMT9JcWeH222/PVltt1b830p5AFwSmTp2asWPHVt9oSzKqCxGOEiBAgAABAgQIECBAgAABAgQIECBAgAABAgQIECBAgAABAgQIECBAgMBiAi1t5dVJdmlUmCL5zqTm4vBG7afXEgU6Ppf6t0nGVE6uvN7o7HntAxk0dNgSL/fmgYXz5uaynTfOSzOnVY/t6L5pkrI3u/TnWRPbylPL5LAG3uGa1uZi1wbupxoBAgQIECBAgAABAgQIECBAgAABAgQIECBAgAABAgQIEGgkgVWSdDxM0fHja6/hozfIh6++N01DlutWz3/wjMaLSd6Z5MluhbpEgAABAgQIECBAgAABAgQIdFug4x9+eBEgQIAAAQIECBAgQIAAAQIECBAgQIAAAQIECBAgQIAAAQIECBAgQIAAAQIECBAgQIAAAQIECBAgQIAAAQIECBAgQIAAAQIECBAgQIAAAQIECBAgQIAAgYEo0PGu+/OqF581a1ZWWaXz/fkHoomdB5jA888/n1VXXXXxrYcmmT/AKKxLgAABAgQIECBAgAABAgQIECBAgAABAgQIECBAgAABAgQIECBAgACBmglMmF6eWBT5z5oF1jqozFWto4pxtY6V12sCByU5s3rah664M6uNeW+vFejKoGd/c0eu3PN9i1/5dJKzu5IzkM+2TC+vTJHdGtWgLPPVyaOKoxu1n14ECBAgQIAAAQIECBAgQIAAAQIECBAgQIAAAQIECBAgQKDBBKYk2b3SqWnQ4Hzoyruz6gZjelTzT/ffnf/ZY4uU7e3VOTcm2aFHwS4TIECAAAECBAgQIECAAAECXRYounzDBQIECBAgQIAAAQIECBAgQIAAAQIECBAgQIAAAQIECBAgQIAAAQIECBAgQIAAAQIECBAgQIAAAQIECBAgQIAAAQIECBAgQIAAAQIECBAgQIAAAQIECBAgsGwIbJzk/soqa665Zp5++ullYzNbEOiCwFprrZVnnnmm+sa7kjzQhQhHCRAgQIAAAQIECBAgQIAAAQIECBAgQIAAAQIECBAgQIAAAQIECBAgQKBKoOWJ8kNZmCsaGOXR1ubiHQ3cT7V/LPBPSdqSdPz42mv98ROyzTdbG9rs1i/un8cuPa+64/NJ1kvyUkMXb5ByLW3lI0ne3iB1Xl9jUHZvHVH8rGH7KUaAAAECBAgQIECAAAECBAgQIECAAAECBAgQIECAAAECBBpH4FNJFnmIYtPDjs+7P3tMTRre851j89vvn7B41sFJzqrJACEECBAgQIAAAQIECBAgQIDAUgkUS3XKIQIECBAgQIAAAQIECBAgQIAAAQIECBAgQIAAAQIECBAgQIAAAQIECBAgQIAAAQIECBAgQIAAAQIECBAgQIAAAQIECBAgQIAAAQIECBAgQIAAAQIECBAgsOwJ7JLk6spa2267bW666aZlb0sbEViCwHbbbZebb765+tSuSa4BR4AAAQIECBAgQIAAAQIECBAgQIAAAQIECBAgQIAAAQIECBAgQIAAAQLdE2h5olwnC/PH7t3unVvtg/P2c9ctHuudaabUUODoJCdU8oasuHLG3zo9w1ZZrYYjah81d9Zz+cnWI7PglTnV4UclObn205atxP1/X67ftCCPNvRWg/KW1hHFkw3dUTkCBAgQIECAAAECBAgQIECAAAECBAgQIECAAAECBAgQIND3AmsneTjJmypVVnvXZvnglDtTNDXVpF37wgX52bjNMuvh+6rzXk6yUZKZNRkihAABAgQIECBAgAABAgQIEFiiQLHEEw4QIECAAAECBAgQIECAAAECBAgQIECAAAECBAgQIECAAAECBAgQIECAAAECBAgQIECAAAECBAgQIECAAAECBAgQIECAAAECBAgQIECAAAECBAgQIECAAIFlU+DjSS6urLbHHnvk8ssvXzY3tRWBNxD48Ic/nClTplSf+ESSH0EjQIAAAQIECBAgQIAAAQIECBAgQIAAAQIECBAgQIAAAQIECBAgQIAAge4LtLSVZfdv1/9m0Z5xk0YXV9V/kgk1FOj4POoZSUZUMrf4j1Oy8QGH13BE/aLu/8E3c9fJR1QPmJlkZP0mLhvJE6eVu5VNubKRt2ltLnxWeiN/g3QjQIAAAQIECBAgQIAAAQIECBAgQIAAAQIECBAgQIAAgUYRuCnJtpUyg4YOy57XPpCV1xtd034vTHs4l++6SdpfnV+de3uSbZI09DNNNYUQRoAAAQIECBAgQIAAAQIE+lDAQ/Z9iG80AQIECBAgQIAAAQIECBAgQIAAAQIECBAgQIAAAQIECBAgQIAAAQIECBAgQIAAAQIECBAgQIAAAQIECBAgQIAAAQIECBAgQIAAAQIECBAgQIAAAQIECPSpwEFJzqw0mDBhQlpbW/u0kOEE+kKgpaUlkydPrh59cJKz+qKLmQQIECBAgAABAgQIECBAgAABAgQIECBAgAABAgQIECBAgAABAgQIEFhWBFrayj8mWaeB9zmstbn4bgP361fVDvx1ucLZmxdz6lx6pyQ/r8xYbuXh2fue59I0eEidx9YmfuG8ublw09WyYM7L1YHbJ7mpNhMaI2X878vlL1m3eKVWbVrays8n+U6t8uqQ82Rrc/GWOuSKJECAAAECBAgQIECAAAECBAgQIECAAAECBAgQIECAAAECy5LAZ5KcVr3Qlsd+Lxvu/9m67PjAOafmzq99YfHsLyY5pS4DhRIgQIAAAQIECBAgQIAAAQKLCBQ8CBAgQIAAAQIECBAgQIAAAQIECBAgQIAAAQIECBAgQIAAAQIECBAgQIAAAQIECBAgQIAAAQIECBAgQIAAAQIECBAgQIAAAQIECBAgQIAAAQIECBAgQIDAABU4MslJld0PP/zwnHKK98kfoH8WBvTaX/jCF3LqqadWGxyV5OQBjWJ5AgQIECBAgAABAgQIECBAgAABAgQIECBAgAABAgQIECBAgAABAgQI9FBgYls5pUx272FM3a4XyZmTmotD6jZgAAVPbCuPKJP9UmZy66jiW3Vc/SdJxlfyN9j34Gx14hl1HFf76NuOPCCP/nhSdfDFSfau/aS+Sfy3P5Rvb1+QD00aWXy7Vg0AZ8DfAAAgAElEQVQmtpVnlMnBtcqrdU6RXDGpudij1rnyCBAgQIAAAQIECBAgQIAAAQIECBAgQIAAAQIECBAgQIDAMiQwOskDf31fp2GVndbectvsevFN9VuxLHPl+K3z7N1Tq2fMT/LuJA/Vb7BkAgQIECBAgAABAgQIECBAoEOgwECAAAECBAgQIECAAAECBAgQIECAAAECBAgQIECAAAECBAgQIECAAAECBAgQIECAAAECBAgQIECAAAECBAgQIECAAAECBAgQIECAAAECBAgQIECAAAECBAaowElJjqzsfsIJJ+Too48eoBTWHsgCJ554Yo455phqgpOTHDWQTexOgAABAgQIECBAgAABAgQIECBAgAABAgQIECBAgAABAgQIECBAgACBngpMnFH+Z1nmxJ7m1O1+ketbRxY71Sr/wCfL1c5eJ39OirJWmf0hZ8Lj5fbF4FyRMisl+UtZ5t8mjyp+WofuTUleTjKskv3BKb/K6ptsUYdR9Yt85te35arx21QPeCV5za69flN7J3n/tnKDv35g+HFFMqO1ueM5zNr8XWiZUV6XMjv2zhZdn1IUOXrSyOKrXb/pBgECBAgQIECAAAECBAgQIECAAAECBAgQIECAAAECBAgQGBACHc983Jlks8q2Q1Z6U/a64eGssMbadQWY/eQTuWynDbNgTscjJ52ve5Nsuiw8q1FXPOEECBAgQIAAAQIECBAgQKCHAn/99wVeBAgQIECAAAECBAgQIECAAAECBAgQIECAAAECBAgQIECAAAECBAgQIECAAAECBAgQIECAAAECBAgQIECAAAECBAgQIECAAAECBAgQIECAAAECBAgQIEBgQAqcmeSgyuannXZaPvOZzwxICEsPbIHTTz89hx56aDXCWUkOHtgqtidAgAABAgQIECBAgAABAgQIECBAgAABAgQIECBAgAABAgQIECBAgEDPBCa2lbuUydU9S6nf7bLMEystzNtPW7+YV4spLdPLQzM4v2wdUfy6Fnn9IeOTj5drDBmUe5OsVdV3Ztqzb+vo4rYa7/CeJPdUMoeu8ubsc8+fajyid+LOf9fwvDr7xephY5Lc3zvT6zNl/7ZyrabkjCQ7FMlnJzUX59Vi0qGPlUNnD8qjRZERtcirR0aR7DqpubimHtkyCRAgQIAAAQIECBAgQIAAAQIECBAgQIAAAQIECBAgQIDAMiBwVJKvV++xzbfPzfp77dcrqz3640m57cgDFp91TJITe6WAIQQIECBAgAABAgQIECBAYIAKFAN0b2sTIECAAAECBAgQIECAAAECBAgQIECAAAECBAgQIECAAAECBAgQIECAAAECBAgQIECAAAECBAgQIECAAAECBAgQIECAAAECBAgQIECAAAECBAgQIECAAIGLk3y8wnDBBRdkn332oUJgwAlceOGF2Xfffav3/lGSTww4CAsTIECAAAECBAgQIECAAAECBAgQIECAAAECBAgQIECAAAECBAgQIECghgIHPlKutmC5PFfDyJpHtbdnzLmji/trEdwyvTy7KLJ+kRx/TnNxcy0yGznjU38o3zz41dyQZJO/03NGU5EPnDOyeKiGOxyc5IxK3oidds+OZ0+pYXzvRV03cVx+f+NV1QMPTPLD3mtQ20kHPFOuWc7JD8tkXMosaC+yxbnNxW9rMWX/aeW7mppyXy2y6pUxeH5WP/sdxZ/qlS+XAAECBAgQIECAAAECBAgQIECAAAECBAgQIECAAAECBAj0Y4ExSe5OMriyw1vev3N2Pu+aXl3p2v12yR9vubZ65oIkmye5t1eLGEaAAAECBAgQIECAAAECBAaQQDGAdrUqAQIECBAgQIAAAQIECBAgQIAAAQIECBAgQIAAAQIECBAgQIAAAQIECBAgQIAAAQIECBAgQIAAAQIECBAgQIAAAQIECBAgQIAAAQIECBAgQIAAAQIECBCoFrg6yS6V37jyyiuz2267ESIw4ASuuuqqjBs3rnrvjk+r2HXAQViYAAECBAgQIECAAAECBAgQIECAAAECBAgQIECAAAECBAgQIECAAAECNRZoaSvLGkfWNK6pyF7njCwuq0Voy/Ty6BT5jySvlMnHJzcX19YitxEzJk4v10uRn5fJ29+g38yU2bl1VPFIjXb47ySfrGRtfsTJGXPQETWK7t2Ye884KXd/6yvVQycnaendFrWZNuHxct005fKiyGZ/S3x6blM2vGi94vlaTDhgRrlne5lLa5FVr4zW5sLnpNcLVy4BAgQIECBAgAABAgQIECBAgAABAgQIECBAgAABAgQI9GeBwUnuT7JBZYmhw1fJXjc+kmGrrt6re82d9Vwu3f4dmffCIo8zPJTk3Unm92oZwwgQIECAAAECBAgQIECAwAAR8KD9APlGW5MAAQIECBAgQIAAAQIECBAgQIAAAQIECBAgQIAAAQIECBAgQIAAAQIECBAgQIAAAQIECBAgQIAAAQIECBAgQIAAAQIECBAgQIAAAQIECBAgQIAAAQIEXifwyyRbVn739ttvz1ZbbYWJwIATmDp1asaOHVu99x1J3jfgICxMgAABAgQIECBAgAABAgQIECBAgAABAgQIECBAgAABAgQIECBAgACBGgu0tJXTkzTXOLaWcUe1Nhcn1yJw4rSypWzKt5OsUiavFGU+3jqq+FktshspY//p5TZNRc5NMmpJvcrkwSQTJzcXv1rS2aX4+tTqZ/t2PHtKRuy0+1Jca7wjM6+9PDcctGd1sVuTvL/xmr5xowN+X45pX5CfJlm/6uSM1uaiZn/nW9rKI5Oc1MA2ba3NxRL/LjRwf9UIECBAgAABAgQIECBAgAABAgQIECBAgAABAgQIECBAgEC9BDr+e3/Hf/fvfPXl8x5PXHdFrj9wj8V3/cbiHeuFIZcAAQIECBAgQIAAAQIECAw0gWKgLWxfAgQIECBAgAABAgQIECBAgAABAgQIECBAgAABAgQIECBAgAABAgQIECBAgAABAgQIECBAgAABAgQIECBAgAABAgQIECBAgAABAgQIECBAgAABAgQIECDwN4GHkmxQ0XjwwQez4YYbwiEw4AR+97vfZaONNqre++Ek7xxwEBYmQIAAAQIECBAgQIAAAQIECBAgQIAAAQIECBAgQIAAAQIECBAgQIBAjQUmzCh/UpQZX+PYmsWVSevk5mJiLQInzCi3L8pMSjLyb3lz0559W0cXl9Yiv68zDn2sHDpnSD5ZlvlakjW60Gd6mfzn5Obi4i7c+XtHF3nuddxlv8wa79myh5F9c/3Zu6fmyo+MrR7+QJJ39U2b7k1tmVHulf/98z58kYQiv2wdWWzVvdTX35rQVk4qkpZa5dU6pyxyyeSRxUdrnSuPAAECBAgQIECAAAECBAgQIECAAAECBAgQIECAAAECBAj0c4HNktyZpKmyx/p77Zdtvn1un671i8/vk2lXXFTdoT1JxwMod/VpMcMJECBAgAABAgQIECBAgMAyKFAsgztZiQABAgQIECBAgAABAgQIECBAgAABAgQIECBAgAABAgQIECBAgAABAgQIECBAgAABAgQIECBAgAABAgQIECBAgAABAgQIECBAgAABAgQIECBAgAABAgQILI3AU0nWqhx88skns/baay/NPWcILFMCTz31VNZZZ53qnZ5O4i/DMvVdtgwBAgQIECBAgAABAgQIECBAgAABAgQIECBAgAABAgQIECBAgAABAn0hMKGt/HKRfKMvZi/VzDK3tY4qtlmqs0s4NOGxcvVicK5LsknV0YVpysEvzc7Fl2xUzK7FnL7ImPB4uW4G57iiPfumyHJd7lBmdor81+ChOeHsdYo5Xb7/vxc6nu1bs3J3/C3Ts/K6zd2M6ttrL82clku2fVt1iT8meWvftlq66ePLctDKbWlJke8kWfF1t8pc2Dqq2Hfp0pZ8qmV6eWuKbL3kk31zokyOmNxcfLNvpptKgAABAgQIECBAgAABAgQIECBAgAABAgQIECBAgAABAgQaUmBYkgeSjK60W2GNtbPXDQ9nyEpv6tPCr85+MZfusEHmPNvx9mudr2lJNk4yt0/LGU6AAAECBAgQIECAAAECBJYxgWIZ28c6BAgQIECAAAECBAgQIECAAAECBAgQIECAAAECBAgQIECAAAECBAgQIECAAAECBAgQIECAAAECBAgQIECAAAECBAgQIECAAAECBAgQIECAAAECBAgQIEBgaQVeSdLxxv2vvV555ZUMG9b5y6XNcI5AvxeYO3dull9++eo9Oj4YYpHf6PdLWoAAAQIECBAgQIAAAQIECBAgQIAAAQIECBAgQIAAAQIECBAgQIAAAQJ9INAyo9wuZW7sg9FLO/KZwe15x9mjixeW9sIbnZvYVt5UJtsufqZIriuLHNs6svhlLeb0ZsbE6eUW7ckZRZHNejq3SP5nYfLZc5uLGd3Iak/S+XnU+z82P02Dh3Qjpu+vvDpnds7faOXqInOSrNj3zd64wf5t5T/99RtwXJF87g1OHt/aXBxXi10OnFYOX9CUR5KsWYu8umQU2b51ZHFTXbKFEiBAgAABAgQIECBAgAABAgQIECBAgAABAgQIECBAgACB/ilwepJ/r66+68U3Ze0tX/dITZ9s99QdN+fqT2y3+OyOzof2SSFDCRAgQIAAAQIECBAgQIDAMirQ+Q9AltH9rEWAAAECBAgQIECAAAECBAgQIECAAAECBAgQIECAAAECBAgQIECAAAECBAgQIECAAAECBAgQIECAAAECBAgQIECAAAECBAgQIECAAAECBAgQIECAAAECBP6RwCtJhlW++Morr2TYsM5fUiMwYATmzp2b5ZdfvnrfuUkW+Y0Bg2FRAgQIECBAgAABAgQIECBAgAABAgQIECBAgAABAgQIECBAgAABAgQI1FBg7/vKVYatnFk1jKx91KC8t3VE8etaBLfMKC9JmY/8g6yFST7T2lycVYtZ9c44YHq5ZntTjkny6ZQZVMN5fy6SE1+ckzMv2aiY34Xc2UlWrJz/1IOzM3iFzl92Iabvj746Z3bO32jl6iIvJ1mp75v94wYt08t/LYt8o0je/QY9ny/KfG7SqOL8WuzS8kS5eRbmrlpk1Stj7ktZ9aIxxfP1ypdLgAABAgQIECBAgAABAgQIECBAgAABAgQIECBAgAABAgT6mcDYJLdVd96o5fP556O/01BrTD36kDx8wZmLd+roPrWhiipDgAABAgQIECBAgAABAgT6sUDRj7urToAAAQIECBAgQIAAAQIECBAgQIAAAQIECBAgQIAAAQIECBAgQIAAAQIECBAgQIAAAQIECBAgQIAAAQIECBAgQIAAAQIECBAgQIAAAQIECBAgQIAAAQIEeiLwVJK1KgFPPvlk1l577Z7kuUugXwo89dRTWWeddaq7P53EX4Z++d1UmgABAgQIECBAgAABAgQIECBAgAABAgQIECBAgAABAgQIECBAgACBRhNoaSvLRutU3ae9PfucO7q4qBYdJ0wvTyyK/OcSsu4tk29Mbi4ursXMWmfs31YOa0oO+mvucUmG1zq/M6/MY0WRL08amStSFEvzZ2RaklGV++Nvfjwrrze6bvXqGfzizMfz023X7xwxaOiwPyycN3fdes7sbvZ+j5UbDRqUk1Nk3FJkzCgWZt9JbytuX4qzSzyy/7Ry76amXLjEg314oLW58BnpfehvNAECBAgQIECAAAECBAgQIECAAAECBAgQIECAAAECBAg0lEDHf0P/bZIxlVYdz3bsee0DGTR0WEMVXThvbi7beeO8NLPjcZTOV0f3TZMszXMsDbWPMgQIECBAgAABAgQIECBAoBEFPGzfiN8VnQgQIECAAAECBAgQIECAAAECBAgQIECAAAECBAgQIECAAAECBAgQIECAAAECBAgQIECAAAECBAgQIECAAAECBAgQIECAAAECBAgQIECAAAECBAgQIECgNwQeSrJBZdCDDz6YDTfcsDfmmkGgoQR+97vfZaONNqru9HCSdzZUSWUIECBAgAABAgQIECBAgAABAgQIECBAgAABAgQIECBAgAABAgQIECDQTwVa2sqOZ7Le0cD1j2ttLo6vRb+WtvKgJGcuKatMyiK5pUx+0DYjl9y8XbFgSXfq/fX9nihHD2rPHmnP/inS8VBd/T/7ucjCJA81NeWrQ8r8/Mz1iuffYM+pSd5X+fq4n96eNTbbqt4sdcl/5te35arx23Rmr7Hp+8pxP516UVHkgknNxTV1GdqF0AN/XQ5ZsFq2Lsp8rkx2STJ0Ka/f+9LgvO+SdYtXlvL8Gx5raSuP/euB42qRVaeMR1qbi85nses0QywBAgQIECBAgAABAgQIECBAgAABAgQIECBAgAABAgQIEOgvAq97buZDV9yZ1ca8tyH7P/ubO3Llnp2PolQ6fjrJ2Q1ZWCkCBAgQIECAAAECBAgQINDPBOr/j1L6GYi6BAgQIECAAAECBAgQIECAAAECBAgQIECAAAECBAgQIECAAAECBAgQIECAAAECBAgQIECAAAECBAgQIECAAAECBAgQIECAAAECBAgQIECAAAECBAgQIDBgBH6ZZMvKtrfffnu22mqrAbO8RQlUBKZOnZqxY8dWg9yR5HWfFEGMAAECBAgQIECAAAECBAgQIECAAAECBAgQIECAAAECBAgQIECAAAECBLouMHFGeX5ZZt+u3+ydG2Vy0eTmYp9aTDtgRrlne5lLkjQtZd6clPlNU5ELyzJ3z18hD56/VvHyUt7t8bEDp5XD25vynvYieyfZMWWaexzavYBXyuSRIvlxylzdOqq49+/EXJ5kj8rv73DWZVlv5w93b1of35px9U9z4yHjO1uM3GXPbH/mpR2/fiFl7iqLXLawPTcMb8/M09Yv5vVW3f2eKEcPas+WZZmWInlPklW6OPsXrc3Ftl288w+PT2grLyzy2p/NhnwVRS6YNLL4ZEOWU4oAAQIECBAgQIAAAQIECBAgQIAAAQIECBAgQIAAAQIECPSuwD8laUvS8eNrr/XHT8g232zt3RZdnHbrF/fPY5eeV33r+STrJXmpi1GOEyBAgAABAgQIECBAgAABAosJFEQIECBAgAABAgQIECBAgAABAgQIECBAgAABAgQIECBAgAABAgQIECBAgAABAgQIECBAgAABAgQIECBAgAABAgQIECBAgAABAgQIECBAgAABAgQIECBAgMAAFbg6yS6V3a+88srstttuA5TC2gNZ4Kqrrsq4ceOqCa5JsutANrE7AQIECBAgQIAAAQIECBAgQIAAAQIECBAgQIAAAQIECBAgQIAAAQIEaiUwsa38XJl8t1Z5dci5q7W52KIWuS3Tyq2LQTm3LDO6G3lPlskdTcnPijK/SfLMW5vz3HFF0d6NrH945eCZ5Spzm/L2YmF2KMuMLZItk6xayxk9zJqZIlPTnpvai1y33J/z7NmbF3OS/CDJgZXsrU48Ixvse3APR/XN9d/99+m549hDO4e/85OH5H0n/NeiZYo8UJa5uyhyX1HkV8X8zFxueP5yxhrF7Fq1Hl+Wg4b/MWtnQbYok13Ljj8L7dkgRQZ3c8bFrc3F3t28+7prLW3lnUneW6u8WucUyecnNRffq3WuPAIECBAgQIAAAQIECBAgQIAAAQIECBAgQIAAAQIECBAg0A8Fjk5yQqX3kBVXzvhbp2fYKqs19CpzZz2Xn2w9Mgte6Xg0pfN1VJKTG7q4cgQIECBAgAABAgQIECBAoB8IFP2go4oECBAgQIAAAQIECBAgQIAAAQIECBAgQIAAAQIECBAgQIAAAQIECBAgQIAAAQIECBAgQIAAAQIECBAgQIAAAQIECBAgQIAAAQIECBAgQIAAAQIECBAgQKAeAhcn+Xgl+IILLsg+++xTjzkyCTS0wIUXXph99923uuOPknyioUsrR4AAAQIECBAgQIAAAQIECBAgQIAAAQIECBAgQIAAAQIECBAgQIAAgX4iMPHxcmw5KLc1bN0yL7zanref/7bi2Z523L+tXKupyKUps1WPsoosTHJHkqllmdvL5N4kf1luaObPn5f2FVbM4DfKX7Ag7c8vTDlsVpoGvSlDmgZlhXJh3lWU2aJMdiqKjE3S1KOOvXG5yJMpc0uSX1y6/Tve80LbowdWxr79YxOz9cnn9EaLms+49Yv757FLz+vM3fSw4/Puzx6zpDkzUuaGssh9RXt+19Seh8thmbNwQdpfXZD24cPT/tJTKeeumvaO7/vKa6fzs7ufm/fan6esPjSDZs/P0CFzs0rZlE3TlB2LMtuXyeglDV+arxfJCZOai2OX5uySznzy8XKNIU15NEWGL+lsX329WJitJ72tuL2v5ptLgAABAgQIECBAgAABAgQIECBAgAABAgQIECBAgAABAgQaRKDjGYUZSUZU+mzxH6dk4wMOb5B6b1zj/h98M3edfET1oZlJRvaL8koSIECAAAECBAgQIECAAIEGFuj8Rw0N3FE1AgQIECBAgAABAgQIECBAgAABAgQIECBAgAABAgQIECBAgAABAgQIECBAgAABAgQIECBAgAABAgQIECBAgAABAgQIECBAgAABAgQIECBAgAABAgQIECBQD4EzkxxUCT7ttNPymc98ph5zZBJoaIHTTz89hx56aHXHs5Ic3NCllSNAgAABAgQIECBAgAABAgQIECBAgAABAgQIECBAgAABAgQIECBAgEA/EWh5uFw5Q/NiQ9dtzzato4vbatGxpa38cZKP1iJrsYwXyuShInkoRZ5fYn571kyR9ZPX/rfKEs83+IEnrv9Zrv+33TtbDltltex997NJ0c8+orosc+Fmq2fe83/u3OVfW6/KW7f7QFe/A2WKzEqZZ5K8kOQvZfJ8yswqmjJ/8bCyzMgi2TDJ6CRDujpsac6XZT49eVRx9tKcXdKZlmnl1mnKrUs616dfn5c3tW5QvNSnHQwnQIAAAQIECBAgQIAAAQIECBAgQIAAAQIECBAgQIAAAQJ9L7BTkp9Xaiy38vDsfc9zaRpcl8cTar7twnlzc+Gmq2XBnJers7dPclPNhwkkQIAAAQIECBAgQIAAAQIDSKCf/WuPAfSdsSoBAgQIECBAgAABAgQIECBAgAABAgQIECBAgAABAgQIECBAgAABAgQIECBAgAABAgQIECBAgAABAgQIECBAgAABAgQIECBAgAABAgQIECBAgAABAgQI1FvgpCRHVoaccMIJOfroo+s9Uz6BhhM48cQTc8wxx1T3OjnJUQ1XVCECBAgQIECAAAECBAgQIECAAAECBAgQIECAAAECBAgQIECAAAECBAj0U4GWtrJs5Opl0jK5uZhci44t08tTUuTwWmTJ+D+B9lfn5/wx/5SFc1/p/M1xl07NGpu+r18xPXPXrbnqo+/v7Dxo2PL55H1/SdOQ5frVHn+n7PNlUz41eb3iylosMqGtnFAkrbXIqldGa3Ph89HrhSuXAAECBAgQIECAAAECBAgQIECAAAECBAgQIECAAAECBPqTwE+SjK8U3mDfg7PViWf0p/657cgD8uiPJ1V3vjjJ3v1qCWUJECBAgAABAgQIECBAgECDCXjgvsG+IeoQIECAAAECBAgQIECAAAECBAgQIECAAAECBAgQIECAAAECBAgQIECAAAECBAgQIECAAAECBAgQIECAAAECBAgQIECAAAECBAgQIECAAAECBAgQIECAQK8JHJnkpMq0ww8/PKecckqvDTeIQKMIfOELX8ipp55aXeeoJCc3Sj89CBAgQIAAAQIECBAgQIAAAQIECBAgQIAAAQIECBAgQIAAAQIECBAg0N8FWtrKe5OMadQ9iqacNGm94iu16DehrTysSBZ5KK0WuTKSGw/eKzOuuayTYsxBR2TzI/rX4353fv2LeeCH//e8bvO4j2W70360LHx77yuLTJg8srinFstMnFl+vWxPx/Ocjfq6r7W52KRRy+lFgAABAgQIECBAgAABAgQIECBAgAABAgQIECBAgAABAgR6SaApyct/fb+mYZV5H5zyq6y+yRa9NL42Y5759W25avw21WGvJFkpSXttJkghQIAAAQIECBAgQIAAAQIDT6AYeCvbmAABAgQIECBAgAABAgQIECBAgAABAgQIECBAgAABAgQIECBAgAABAgQIECBAgAABAgQIECBAgAABAgQIECBAgAABAgQIECBAgAABAgQIECBAgAABAgQIvCZwUJIzKxYTJkxIa2srGgIDTqClpSWTJ0+u3vvgJGcNOAgLEyBAgAABAgQIECBAgAABAgQIECBAgAABAgQIECBAgAABAgQIECBAoE4CE9rKSUXSUqf4nseWubR1VPGRngclE6eX48siP6lFloxFBaZNuSC/OOyTnb+5/Opr5aO3tmXQ0GH9gmrBnJfz47EjMu8vszr7bvv9izPqgx/vF/2XUPLnL83JBy/ZqJhfi2Vappc/TZG9apFVj4wyaZ3cXEysR7ZMAgQIECBAgAABAgQIECBAgAABAgQIECBAgAABAgQIECDQjwTek+SeSt+hq7w5+9zzp35U//+qnv+u4Xl19ovV3cckub9fLqM0AQIECBAgQIAAAQIECBBoAIGiATqoQIAAAQIECBAgQIAAAQIECBAgQIAAAQIECBAgQIAAAQIECBAgQIAAAQIECBAgQIAAAQIECBAgQIAAAQIECBAgQIAAAQIECBAgQIAAAQIECBAgQIAAAQIE+kLg40kurgzeY489cvnll/dFDzMJ9KnAhz/84UyZMqW6wyeS/KhPSxlOgAABAgQIECBAgAABAgQIECBAgAABAgQIECBAgAABAgQIECBAgACBZUigpa08KMmZjbpSkdw3qbnYpBb99p9ebtNU5JZaZMlYVODV2S/mgnevmnLhws4vbPalr2eTQ47qF1S/Pe3E3HPqMZ1dm4Ysl31+86cMWXHlftH/jUqWyXmTm4v9a7XIxLby3jIZU6u8OuQc3NpcnFWHXC0Z2VIAACAASURBVJEECBAgQIAAAQIECBAgQIAAAQIECBAgQIAAAQIECBAgQKA/CRyc5IxK4RE77Z4dz17kvZz6zS7XTRyX3994VXXfA5P8sN8soCgBAgQIECBAgAABAgQIEGgwgaLB+qhDgAABAgQIECBAgAABAgQIECBAgAABAgQIECBAgAABAgQIECBAgAABAgQIECBAgAABAgQIECBAgAABAgQIECBAgAABAgQIECBAgAABAgQIECBAgAABAgR6S2CXJFdXhm277ba56aabemu2OQQaRmC77bbLzTffXN1n1yTXNExBRQgQIECAAAECBAgQIECAAAECBAgQIECAAAECBAgQIECAAAECBAgQINDPBVqeKDfPwtzVwGvMLZfL2ye/pfh9Tzvu91i5UdPg3FUky/c0y/3XC9x2xMQ8+pPWzi8st/LwfPT2men4sZFf8196IT/a8i1ZMOflzpob7P3pbPW1sxq59lJ3K4t8dfLI4uilvvAGByf8sVy3mJ9HkwyrRV5dMgblva0jil/XJVsoAQIECBAgQIAAAQIECBAgQIAAAQIECBAgQIAAAQIECBDoPwL/neSTlbqbH3Fyxhx0RP9pX9X03jNOyt3f+kp198lJWvrlMkoTIECAAAECBAgQIECAAIEGECgaoIMKBAgQIECAAAECBAgQIECAAAECBAgQIECAAAECBAgQIECAAAECBAgQIECAAAECBAgQIECAAAECBAgQIECAAAECBAgQIECAAAECBAgQIECAAAECBAgQIECgLwQ2TnJ/ZfCaa66Zp59+ui96mEmgTwXWWmutPPPMM9Ud3pXkgT4tZTgBAgQIECBAgAABAgQIECBAgAABAgQIECBAgAABAgQIECBAgAABAgSWIYEDnyxXWDAvLzfySkVTdpy0XnFDTzt+clo5YkiRC1Nk655muf96gbl/fjY/HrteFs6b2/nFTQ45Kpt96esNzXXXSV/O/Wd/q7Pj4OVXyEdvm5Fhq67e0L2XtlyZtExuLiYv7fk3OjdxZrlD2Z7ra5FVr4zBQ7Pi2esUc+qVL5cAAQIECBAgQIAAAQIECBAgQIAAAQIECBAgQIAAAQIECPQTgalJ3lfpuuPZUzJip937SfVFa8689vLccNCe1b95a5L398tllCZAgAABAgQIECBAgAABAg0gUDRABxUIECBAgAABAgQIECBAgAABAgQIECBAgAABAgQIECBAgAABAgQIECBAgAABAgQIECBAgAABAgQIECBAgAABAgQIECBAgAABAgQIECBAgAABAgQIECBAgEBfCCyXZF714FmzZmWVVVbpiy5mEugTgeeffz6rrrrq4rOHJpnfJ4UMJUCAAAECBAgQIECAAAECBAgQIECAAAECBAgQIECAAAECBAgQIECAwDIq0NJWlg2+2sGtzcVZPe24f1v5T0Xy3SLZr6dZ7v99gXtOPSa/Pe3Ezi82DR6SD15+R9688aYNSfbcvXfmqo9snfYFr3b22/Sw4/Puzx7TkH27U6qpzL+eM6q4rjt3F7/T0lYelOTMWmTVK6O1ufDZ6PXClUuAAAECBAgQIECAAAECBAgQIECAAAECBAgQIECAAAEC/UngoSQbVAqPu+yXWeM9W/an/p1dn717aq78yNjq7g8keVe/XEZpAgQIECBAgAABAgQIECDQAAIeum+Ab4IKBAgQIECAAAECBAgQIECAAAECBAgQIECAAAECBAgQIECAAAECBAgQIECAAAECBAgQIECAAAECBAgQIECAAAECBAgQIECAAAECBAgQIECAAAECBAgQINBnAtOTNFem33777dlqq636rIzBBHpbYOrUqRk7dpEPgWhLMqq3e5hHgAABAgQIECBAgAABAgQIECBAgAABAgQIECBAgAABAgQIECBAgACBZV2gpa28M8l7G3XPIvnOpObi8Fr0mzCj/I+izFdrkSXj9QIL5rycn7x/VOb++dnOL66w5jrZ46rfZNib12gosjnPPpUpu26SubOe6+w1bNXV87Ff/j6DlhvaUF17UKa9aWG2OOdtxd09yOi8OrGtPLVMDqtFVp0y7mptLraoU7ZYAgQIECBAgAABAgQIECBAgAABAgQIECBAgAABAgQIECDQnwSeTrJmpfD4W6Zn5XU739KsP+2Rl2ZOyyXbvq268x+TvLVfLaEsAQIECBAgQIAAAQIECBBoIIGigbqoQoAAAQIECBAgQIAAAQIECBAgQIAAAQIECBAgQIAAAQIECBAgQIAAAQIECPx/9u48PO+yTB/+eaelBSoqgqAgkLQgzMjAqOAKbuCCoigO7vDSJ7yM4PhzGRWYn+wqqOM2Kio2T1FUVARcABdcmEHREUYEUdnaBBAERFkLdMv9GobwhoI0bZ6k3zSf5zg4CMl9n9d5fRL+aPttQoAAAQIECBAgQIAAAQIECBAgQIAAAQIECBAgQIAAAQIECBAgQIAAAQIECBCYaIHvJnnJ8NB58+alt7d3ojuYR2CNCfT19eWAAw4YOf97SfZYY4UMJkCAAAECBAgQIECAAAECBAgQIECAAAECBAgQIECAAAECBAgQIECAwFoq0NtfT6jJQY1dr+TMdnd5eSf69fbX19XklE5kyXhogcu+8rmc/3/f/IAPbvLkZ+SlX/+vdE1fpxFsg8uW5juvfHr+/NuLHtBnl+Pn5YmvXaue1x1IV3Zrb1UWdgK+NVC/k5o9O5E1Hhkl+UxfTzl4PLJlEiBAgAABAgQIECBAgAABAgQIECBAgAABAgQIECBAgACBSSYwmKQMd97/yiWNeW5jVR2X3nVnTn7SBiOv3ZVk1qrmOE+AAAECBAgQIECAAAECBAj8r8D9v2EAhAABAgQIECBAgAABAgQIECBAgAABAgQIECBAgAABAgQIECBAgAABAgQIECBAgAABAgQIECBAgAABAgQIECBAgAABAgQIECBAgAABAgQIECBAgAABAgQITEGBjyd52/De73rXu/LhD394CjJYeaoKvPvd786///u/j1z/E0nePlU97E2AAAECBAgQIECAAAECBAgQIECAAAECBAgQIECAAAECBAgQIECAAIHxEugdqK1a0zde+R3IvaLdU7btQE4O6K/PGEx+3oksGQ8tUAcH8+OD/ylXf/+MBxzYZp+52fVD7Uawnfeu/XPlaV94QJctd39Fdj/xm0lZi360dslp0xfnzSduW27uBHyrv16e5ImdyBqPjFLS29ddmvFFNh4LyiRAgAABAgQIECBAgAABAgQIECBAgAABAgQIECBAgAABAqMXuDPJrOHj+/32zkxf//7/HH1KA04uvevOnPykDUY2WZTkEQ2opgIBAgQIECBAgAABAgQIEJiUAmvR35qYlP5KEyBAgAABAgQIECBAgAABAgQIECBAgAABAgQIECBAgAABAgQIECBAgAABAgQIECBAgAABAgQIECBAgAABAgQIECBAgAABAgQIECBAgAABAgQIECBAgMCaFTgoyQnDFV72spflzDPPXLONTCcwgQJ77rlnzjrrrJETD07ymQmsYBQBAgQIECBAgAABAgQIECBAgAABAgQIECBAgAABAgQIECBAgAABAgSmhMB+C+sO00subvCydXAw2540p1w51o7799furqR/rDnuP7zA4NIlOfu1z81NF/3iAQe32Wdudjnu8ynTpq0RwsHly/Kzww7MlafOf8D8x+74tLzs1PPStc6MNdJrHId+8I7u/N9TS1k+1hn7L6jbdHXl8iSN/dnjy2p2/OLscslYd3WfAAECBAgQIECAAAECBAgQIECAAAECBAgQIECAAAECBAisBQILkswe3mOfc6/KBlvNmZRr3X71VfnG87YZ2X1ot60n5TJKEyBAgAABAgQIECBAgACBBgg09i8FNMBGBQIECBAgQIAAAQIECBAgQIAAAQIECBAgQIAAAQIECBAgQIAAAQIECBAgQIAAAQIECBAgQIAAAQIECBAgQIAAAQIECBAgQIAAAQIECBAgQIAAAQIECBBY+wV2S/LD4TXnzJmTq666au3f2oYE7hPYeuuts2DB0M99uP+1e5IfASJAgAABAgQIECBAgAABAgQIECBAgAABAgQIECBAgAABAgQIECBAgACBzgrsU+uMDQayuLOpnU3rKnnZvO5y9lhTD7q6brh4ea5OyQZjzXL/4QUW33ZLvrPX03L71Q98/vVxT39udvvcGZn5qA0nlHCozzm9e+am/zn/AXMfNXvbvPyMX2TGIx89oX0mYlit+ef5s8uJnZh1wEB96WDNWZ3IGq+MO7oz89RSloxXvlwCBAgQIECAAAECBAgQIECAAAECBAgQIECAAAECBAgQIDCJBIYekHjmcN89v/GzbPLUZ02i+v9/1Rsv/GnO2mfXkd2Hdnv2pFxGaQIECBAgQIAAAQIECBAg0ACB0oAOKhAgQIAAAQIECBAgQIAAAQIECBAgQIAAAQIECBAgQIAAAQIECBAgQIAAAQIECBAgQIAAAQIECBAgQIAAAQIECBAgQIAAAQIECBAgQIAAAQIECBAgQIAAgTUl8IQk144cvnjx4syYMWNN9TGXwIQJLFmyJDNnzlxx3hZJ/jBhJQwiQIAAAQIECBAgQIAAAQIECBAgQIAAAQIECBAgQIAAAQIECBAgQIDAFBJo9dd7kjzowa0GEbyj3VM+PtY+B/+2PmLxrPyi1jxprFnur1zgzj8M5Dt7PzN3/+mGBxzeYIuevGj+2XnUnO1WHtKBE7de9fv8YO5LM9Rn5Gv9TR6fl3/rl5n1uKHHdte+V02eN7+n/GcnNmv117cn+VgnssYpY3G7p6w7TtliCRAgQIAAAQIECBAgQIAAAQIECBAgQIAAAQIECBAgQIDAZBM4I8krh0vv9tnTs9WLXzXZdri378B3v5EfH7zPyO6nJ3n1pFxGaQIECBAgQIAAAQIECBAg0ACB0oAOKhAgQIAAAQIECBAgQIAAAQIECBAgQIAAAQIECBAgQIAAAQIECBAgQIAAAQIECBAgQIAAAQIECBAgQIAAAQIECBAgQIAAAQIECBAgQIAAAQIECBAgQIAAgTUpcGeSWcMFLr744uywww5rso/ZBCZE4JJLLsmOO+44ctaiJI+YkOGGECBAgAABAgQIECBAgAABAgQIECBAgAABAgQIECBAgAABAgQIECBAYAoKtBbWn6bk2Y1dveSEdnd5y1j77d9f1+1KvpDkNWPNmiT3f1dr5peSPZM8d010vuvG6/P9/V6cW6649AHjp627XrbvfUd2OOjQrDNrg3GptvTO2/PrT70/vzvpP7J88T0PmLHRk56cF/admfU33WxcZjcitCtz2luVhZ3o0hqon07NwZ3IGpeMmp+1Z5ddxiVbKAECBAgQIECAAAECBAgQIECAAAECBAgQIECAAAECBAgQmHwCn0ty4HDtZx17QrZ700GTb4u/PuTzuy9+Kr848q0ju5+QZMzPEU1KDKUJECBAgAABAgQIECBAgEAHBEoHMkQQIECAAAECBAgQIECAAAECBAgQIECAAAECBAgQIECAAAECBAgQIECAAAECBAgQIECAAAECBAgQIECAAAECBAgQIECAAAECBAgQIECAAAECBAgQIECAAIHJLPA/SZ4yvMBXv/rVvPa1r53M++hOYFQCX/va1/K6171u5NlfJXnqqC47RIAAAQIECBAgQIAAAQIECBAgQIAAAQIECBAgQIAAAQIECBAgQIAAAQKrLDC3v368JG9b5YsTdaHmh+3Z5YVjHfe8n9Tps3vyntS8L8na/jOUF6XmqVt+MVf+YW6ePDiYdpIdxmq4OveX3X1Xzn3bG3LNOd960PV1N9w4//h/Ds92bzooXdPXWZ34B90ZXLokv/vCp3Lxp9+fxbf+5UEf3/KFe+X5n/xqps1ctyPzGhlSc0ddnjnztyl/6kS/1sJ6Tkp270TWeGTU5BPze8rbxyNbJgECBAgQIECAAAECBAgQIECAAAECBAgQIECAAAECBAgQmIQCxyQ5fLj3E1/bm12OnzcJ10jOe9f+ufK0L4zsfmSSof28CBAgQIAAAQIECBAgQIAAgdUQWNv/Ms1qkLhCgAABAgQIECBAgAABAgQIECBAgAABAgQIECBAgAABAgQIECBAgAABAgQIECBAgAABAgQIECBAgAABAgQIECBAgAABAgQIECBAgAABAgQIECBAgAABAlNM4CtJXj+885FHHpmjjjpqihFYdyoKDH2dH3300SNXPyXJG6aihZ0JECBAgAABAgQIECBAgAABAgQIECBAgAABAgQIECBAgAABAgQIECAwEQKtgfrG1HxpImat5oyrZy3Ltp/cpixezfv3X5vbX/cqyWlJpo01q8H37+nqyivmbVXOGe44t78+tyRfS7Lpmur9q48dmV//xzEPOX7mhhtli+e/LFvu/oo84bkvyfT1Z61SzWV3Lcq1556da875dv7wk7Oy+LZbHup+3XL3l5+z++e//bwkM1ZpwCQ7XJLfThvMs0+cU24ba/W3XllnLpqey5NsNdascbtf8qZ2d/nyuOULJkCAAAECBAgQIECAAAECBAgQIECAAAECBAgQIECAAAECk0vgFUm+NVx53Q03zhv+56aklMm1Ra358lMfm8W3/Hlk75clOXtyLaItAQIECBAgQIAAAQIECBBojsAk+92B5sBpQoAAAQIECBAgQIAAAQIECBAgQIAAAQIECBAgQIAAAQIECBAgQIAAAQIECBAgQIAAAQIECBAgQIAAAQIECBAgQIAAAQIECBAgQIAAAQIECBAgQIAAAQJrjcBRSY4c3mannXbKBRdcsNYsZxECf0tg5513zoUXXjjyw0f/9T+G/n/wIkCAAAECBAgQIECAAAECBAgQIECAAAECBAgQIECAAAECBAgQIECAAIFxENi/v27Xlfx+HKI7Flmm5R/6tiyXjjVw7tX178tgfp1knbFmNfJ+zbLSlXf0dZdPrdivNVD3qDWnlWS9NdX9xgt/mv8+5h25+TcPeE7wQXWe8NyXZNOnPSezHrd5Zj1+i6y/yePv/XcdXJ5FN1yXu2/6Yxbd8Id7377hF+fmuvN+sLKV/jvJO5L8vDVQ/zU1H0gyY2WXJvHHT7pjeg4+dYty91h36L2mbl+X5zdjzRnP+4PJ353UUy4bzxmyCRAgQIAAAQIECBAgQIAAAQIECBAgQIAAAQIECBAgQIDAJBIYeibi1ox4RmTP087PJk955iRaIbnxgvNy1mueM7Lz0HMQj06yZFItoiwBAgQIECBAgAABAgQIEGiQQGlQF1UIECBAgAABAgQIECBAgAABAgQIECBAgAABAgQIECBAgAABAgQIECBAgAABAgQIECBAgAABAgQIECBAgAABAgQIECBAgAABAgQIECBAgAABAgQIECBAgMCaENgpyQUjB1933XXZbLPN1kQXMwlMiMD111+fzTfffMVZOye5cEIKGEKAAAECBAgQIECAAAECBAgQIECAAAECBAgQIECAAAECBAgQIECAAIEpKLBPrdM2GMiyJq8+WPLqk7rL6WPtuN/v60bT1811SWaONatp90vJslrz1nZP+ezf6vb/XFWfOq0rZ6RkizXWv9Ys+PYpufCDh2bRH68d7xpXJzksySkjB7X66/5JPpdkxngXWCP5JUdsuVXef1Qpg2Odv/9A3bur5rSx5ozn/Tu6M/3UUpaP5wzZBAgQIECAAAECBAgQIECAAAECBAgQIECAAAECBAgQIEBgkgkM/Vn/3sOdd3jzIdnpkOMn1Qq//MC7cunnPzKy89eSvG5SLaEsAQIECBAgQIAAAQIECBBomEBpWB91CBAgQIAAAQIECBAgQIAAAQIECBAgQIAAAQIECBAgQIAAAQIECBAgQIAAAQIECBAgQIAAAQIECBAgQIAAAQIECBAgQIAAAQIECBAgQIAAAQIECBAgQIDAmhC4Icmmw4PnzZuX3t7eNdHDTAITItDX15cDDjhg5KwbkzxuQoYbQoAAAQIECBAgQIAAAQIECBAgQIAAAQIECBAgQIAAAQIECBAgQIAAgSks0FpYb0/JBk0lKMmhfT3lg2PvV0urP9evdc+mlSwqy7NX35zyo5UZtRbWHVPy+SQ7r+zseH58+eJ7cum8j+aSE47L0rvu7PSoO5J8IMlHkyx5qPD9F9Zdu5Kzmvx1v5oo/WVaXtG3Zbl0Ne8/4Fpvfz2kJsd3ImtcMmruaM8ujxyXbKEECBAgQIAAAQIECBAgQIAAAQIECBAgQIAAAQIECBAgQGDyCrwpycnD9dd77OPymvP6M23mupNio2V3LcrXnr1lFt/6l5F9X5/kq5NiASUJECBAgAABAgQIECBAgEBDBUpDe6lFgAABAgQIECBAgAABAgQIECBAgAABAgQIECBAgAABAgQIECBAgAABAgQIECBAgAABAgQIECBAgAABAgQIECBAgAABAgQIECBAgAABAgQIECBAgAABAgQmUmBekt7hga961aty+umnT+R8swhMqMDee++dM844Y+TMviQHTGgJwwgQIECAAAECBAgQIECAAAECBAgQIECAAAECBAgQIECAAAECBAgQIDAFBVoD9UepeUFTV69Je35Puf+ZyrH0bA3Uj6TmnWPJaNTdmt9kelrtLcuFo+114DV1zrLBHJmafUd7Z7zOLbtrUf7wX9/PtT/8dq798Vm555abV2vUtJnr3bl88d3fSPLtJN9PctfKgnoH6pNr8snUPDNJ18rOT4KP/1cpeXtfd7moU13n9te+krQ6ldfxnJIft7vLbh3PFUiAAAECBAgQIECAAAECBAgQIECAAAECBAgQIECAAIEOCrT6a03JYGpqksH7/hl++8HvGzo7dLpksJQM1qF7I953//2hj9cM1vxv7r1n77uXh3nfvR+77+zQna6S/5jXXXxzqw5+zhsQ9cgkf0kybbjLU9/9gex48GENqLbyCr/+5LH51UePGHlwSZKNk9yx8ttT98QBA3XvwZr/U2u6SldK6r3Pw5T7nou597+H3j/08b/1vpKUWtL1gLtD5+/LK+W++yPed3/W/z5/88CZw+8r/9un3VOG+ngRIECAAAECBAgQIECAwBoS8IuyNQRvLAECBAgQIECAAAECBAgQIECAAAECBAgQIECAAAECBAgQIECAAAECBAgQIECAAAECBAgQIECAAAECBAgQIECAAAECBAgQIECAAAECBAgQIECAAAECBAg0SuDVSb4x3GjGjBn5y1/+klmzZjWqpDIEOiGwaNGiPOYxj8mSJUM/9+H+1z8lOa0T+TIIECBAgAABAgQIECBAgAABAgQIECBAgAABAgQIECBAgAABAgQIECBA4G8L9PbXD9bkPU01Ksl5fT3lOZ3od+CFdf2lG+WEkgw9ozZ5H8os+UsG86U6M/8+f/Ny7ara7HtDnbXOPfnn1BybZP1VvT9e52+88Gf5489/nEXXX5u7b74xi2/9c+668fp73x56rbfxpll/080yc8ON7317vY0ee9u0mesd/z8fee/xq9Npv9/XjabNzJu7St5Sk8evTkYD7tyVki8P1hxxUk+5oZN9evvrf9Vk105mdjKrJB/q6ymHdDJTFgECBAgQIECAAAECBAgQIECAAAECBAgQIECAAAECBDot0FpYL0jJTp3O7WDeYe2eslp/7t7BDqI6L9CXpDUcO2ODR+U1P7s6Q/9u8mvJHbflq8/YPMvuWjSy5ueSvLnJvZvQrdVfD01yXBO6PGSHmgvbs8vOje2nGAECBAgQIECAAAECBKaAQJkCO1qRAAECBAgQIECAAAECBAgQIECAAAECBAgQIECAAAECBAgQIECAAAECBAgQIECAAAECBAgQIECAAAECBAgQIECAAAECBAgQIECAAAECBAgQIECAAAECBAisTGCjJDePPPTNb34ze+2118ru+TiBSSfwrW99K6985StX7L1xkj9PumUUJkCAAAECBAgQIECAAAECBAgQIECAAAECBAgQIECAAAECBAgQIECAwCQT6F1Y96klX29w7RsXL8sTv7xNub1THef21xeX5Mgkz+xU5gTmXDJY866TZpdzxjpz7oK6Z5mWr6Zm1lizJvj+PUlOml5yzInd5Y9jnd0aqM+sg/lg6cqzUjNtrHkTdb8m504r+fC87nJ2p2e+8cr6yJnTc0WSTTud3am8UvOavtnl1E7lySFAgAABAgQIECBAgAABAgQIECBAgAABAgQIECBAgMB4CPT21xNqctB4ZHcis5S0+7pLbyeyZDRKYJMkVydZd7jVjgcflqe++wONKrlimQuOe09+c+KHR777rr8+I9Kd5E+NLt6Acr0Dta/WtBpQ5SErlOQzfT3l4Kb204sAAQIECBAgQIAAAQJTQaBMhSXtSIAAAQIECBAgQIAAAQIECBAgQIAAAQIECBAgQIAAAQIECBAgQIAAAQIECBAgQIAAAQIECBAgQIAAAQIECBAgQIAAAQIECBAgQIAAAQIECBAgQIAAAQIERiHw/SQvGj73L//yL/nkJz85imuOEJhcAm9961vzqU99amTpHyR58eTaQlsCBAgQIECAAAECBAgQIECAAAECBAgQIECAAAECBAgQIECAAAECBAhMToHea+vWdVmubHT7wezcnlMu7HTH1sJ6eErem2RGp7M7nVeTy0rNcXf05MunlrK8U/kHXl/XX3ZPelNybJJHdSp3nHIGU/KTweU57KQ55YJOz9h/Yd21lBxTkud1OrvTeSU5tK+nfLDTucN5rQV1p3Sl48ad7FumZ5u+LcpVncyURYAAAQIECBAgQIAAAQIECBAgQIAAAQIECBAgQIAAgU4L9A7UVq3p63Rux/JqftqeXXbtWJ6gJgkck+Tw4UJd09fJy8/4RTba/ilN6nh/lz9d/Muc9U+7ZHDZ0pH9jkwytIfXSgRaC+t5KdmlqVClpLevu7Sb2k8vAgQIECBAgAABAgQITAWBMhWWtCMBRdXLmgAAIABJREFUAgQIECBAgAABAgQIECBAgAABAgQIECBAgAABAgQIECBAgAABAgQIECBAgAABAgQIECBAgAABAgQIECBAgAABAgQIECBAgAABAgQIECBAgAABAgQIEBiFwLuTfGj43Jw5c3LVVVeN4pojBCaXwNZbb50FCxaMLP2eJB+eXFtoS4AAAQIECBAgQIAAAQIECBAgQIAAAQIECBAgQIAAAQIECBAgQIAAgckr0Oqvtcnta/KG+T3llPHouP+Cuk3XtPxzqWnVZMPxmDGmzJJLM5gPb9mTLx1VyuCYsh7mcu9v62PyiBxQl+ddKXnseM1ZrdyapaUr31m+PIeeNKdcuVoZq3Cpd2F9Ti05NMkeq3Bt/I+WLE/NJ+vyfHT+1uXa8Rw4t7++viRfGc8ZY81u9xQ/D32siO4TIECAAAECBAgQIECAAAECBAgQIECAAAECBAgQIDDuAgcsrDsMllw87oNWf8CN0wez7Ylzym2rH+FmQwVmJVmYZJPhfutvulleedZFWXej+9/ViOp33fTHfHOPHXPPX/40ss/Qf2yRZHEjSja4xIEL6qOWdeXyJJs2tWZXzY7zZpdLmtpPLwIECBAgQIAAAQIECEwFAQ/gT4XPsh0JECBAgAABAgQIECBAgAABAgQIECBAgAABAgQIECBAgAABAgQIECBAgAABAgQIECBAgAABAgQIECBAgAABAgQIECBAgAABAgQIECBAgAABAgQIECBAYDQCOyf55ciD5557bp773OeO5q4zBCaFwH/+53/mec973opdn5bkgkmxgJIECBAgQIAAAQIECBAgQIAAAQIECBAgQIAAAQIECBAgQIAAAQIECBBYCwRaA/VPqdm4wasc1e4pR49Xv6OOql1/fmsesWhRnpfB/L+peX6SWeM172FzSwYzmN+m5Ecp+fYd1+cXpz6r3D1RXQ68vG68bJ28ICUvKclzajJnomavMKem5sel5JxpM3PKLY/PdaeWsnyiuhx4YV1nyUZ5alfJPql5eZJtJmr2CnOWpOaSIYdly/LlL2xTfjsRPVr99ci/zjlqImat1oySm9vd5bGrddclAgQIECBAgAABAgQIECBAgAABAgQIECBAgAABAgQITLDAX/8Mtk7wyFUbNy07t7csF67aJacnicA/J/nsyK6bPPkZeenX/ytd09dpxAqDy5bmO698ev7824tW7HNAkr5GlGx4idY1dacsb/b37Prrs1+l4YzqESBAgAABAgQIECBAYK0X8Auztf5TbEECBAgQIECAAAECBAgQIECAAAECBAgQIECAAAECBAgQIECAAAECBAgQIECAAAECBAgQIECAAAECBAgQIECAAAECBAgQIECAAAECBAgQIECAAAECBAgQWAWB3yX5u+Hz733ve3PssceuwnVHCTRb4PDDD8/73ve+kSV/n+Tvm91aOwIECBAgQIAAAQIECBAgQIAAAQIECBAgQIAAAQIECBAgQIAAAQIECKxdAq3++t0kL2nsViVfbneXN01Ev9ZldYM6897n2F7fVbJNHcwTUrJdkhnjNb8m13Qlv6s1V9SSs6etk9/Oe0L5w3jNG03ugRfWdbJJtly2PLumZJfUe59nHXJ59Gjur+qZmtzdlVxba65MV34yWPOzGUty1YnblptXNavT5w8YqD3LBrNTV8neNdmuJN3j5ZCkJhlIcmVKLq41Z9Xk8pN6yg2d3uvh8loD9UupeeNEzlzFWd9r95Q9VvGO4wQIECBAgAABAgQIECBAgAABAgQIECBAgAABAgQIEFgjAq3+ek+SmWtk+CiGlpI39nWXr4ziqCOTT6AryTeSvGpk9W32mZtdP9RuxDbnvWv/XHnaF1bs8u0kr7zvOYpG9Gxyid6B+oZa8+UGd1zc7inrNrifagQIECBAgAABAgQIEJgSAmVKbGlJAgQIECBAgAABAgQIECBAgAABAgQIECBAgAABAgQIECBAgAABAgQIECBAgAABAgQIECBAgAABAgQIECBAgAABAgQIECBAgAABAgQIECBAgAABAgQIECAwOoHPJHnz8NGdd945v/zlL0d30ykCk0DgaU97Wi644IKRTT+b5KBJUF1FAgQIECBAgAABAgQIECBAgAABAgQIECBAgAABAgQIECBAgAABAgQIrDUCrYF6TGoOb+xCNRe0Z5enTXS/t15ZZ94zI1vXmq1q0p1679s7pGTDlMxIzYwkM4f+KSUza82Gf6Pj0iQ312RpSe5MckeSxam5Ml25qCYXLVs3F5/8uLJooncc7bz9rq2bT1uW7buSp9Rk59RsUkpm1eSRSdYrJak1j3/YvJqbU7Ks1iwpJbckGdp36H1X1ZKL6mAuPamn/Hq0ndbEuSGH6Uvz1FLyj0n+vtZsnpJZSR6VZP2UTM//fh1Me8h+JX9OzeJ7P//Jkvv+uSvJH5NcVpMrump+O+0vuejEncrQ180aebUW1l+mZOc1Mnw0Q0uObXeXI0Zz1BkCBAgQIECAAAECBAgQIECAAAECBAgQIECAAAECBAisaYHWQP1pap69pns8zPyj2j3l6Ab3U21sAkPPt/xnkmeMjNlmn7nZ5bjPp0x76EccxjZy5bcHly/Lzw47MFeeOn/Fw0PfZG3X+56pWHmQE2n11yP/ynBUYylKftbuLrs0tp9iBAgQIECAAAECBAgQmCICZYrsaU0CBAgQIECAAAECBAgQIECAAAECBAgQIECAAAECBAgQIECAAAECBAgQIECAAAECBAgQIECAAAECBAgQIECAAAECBAgQIECAAAECBAgQIECAAAECBAgQIDAagdcm+erIg9/5zney5557juauMwQaLXDmmWfm5S9/+YodX5fka40urhwBAgQIECBAgAABAgQIECBAgAABAgQIECBAgAABAgQIECBAgAABAgTWMoHWwvqKlHyrwWvdunR5tj1563JTUzq+9co6c/GsbLDk7jy+K9mhduWRSR6b5DFdybopWVoHc3stua1rMDenK3/JtFx1+x254tQnlSVN2WMsPfapddojbshjck+ekuTRpWTjDOYxpSuPrDWPTM166cqtdTC3dXXltjqYW0rJdetMz28Gb8xNJ+5Ulo5lflPuHlXr9OuvyKOXr5O/ryWz77UYMlieR9WuPLqrZnFNbqvJLUn+VAZz+7TkN4MzcvPtt+fOpn097HtV3WSdabl8aI+mGD+oR81e7dnl243tpxgBAgQIECBAgAABAgQIECBAgAABAgQIECBAgAABAgRGCMztrx8vyduailKTr8zvKW9saj+9OiKwYZJfJtl6ZNrjnv7c7Pa5MzLzUUMfnrjX4ttuyTm9e+am/zl/xaFDzys8I8mtE9dm8k+a21+/XJI3NHWTmnxifk95e1P76UWAAAECBAgQIECAAIGpIlCmyqL2JECAAAECBAgQIECAAAECBAgQIECAAAECBAgQIECAAAECBAgQIECAAAECBAgQIECAAAECBAgQIECAAAECBAgQIECAAAECBAgQIECAAAECBAgQIECAAAECoxCYkeTiJNsNn913333zxS9+cRRXHSHQbIH99tsvJ5988siSlyXZMcmSZjfXjgABAgQIECBAgAABAgQIECBAgAABAgQIECBAgAABAgQIECBAgAABAmuXwAEDtWewZmGTtypd2aVvq/KzJnfUjcDaINB7dX12HcxPm7xLV8nsed2lv8kddSNAgAABAgQIECBAgAABAgQIECBAgAABAgQIECBAgMCwQGugvjE1X2qwyAXtnvK0BvdTrTMC3Ul+nuRxI+M22KInL5p/dh415/5vc9aZaX8j5darfp8fzH1p7vzDwIon/phk6OvwD+NaYC0Mb/XXXybZubGrlbyp3V2+3Nh+ihEgQIAAAQIECBAgQGCKCJQpsqc1CRAgQIAAAQIECBAgQIAAAQIECBAgQIAAAQIECBAgQIAAAQIECBAgQIAAAQIECBAgQIAAAQIECBAgQIAAAQIECBAgQIAAAQIECBAgQIAAAQIECBAgQIDAaAX+b5L3DR9ed911c+mll2bOnDmjve8cgcYJLFiwINtvv33uueeekd3em+T9jSurEAECBAgQIECAAAECBAgQIECAAAECBAgQIECAAAECBAgQIECAAAECBKaAQKu/1iavWZPW/J4yv8kddSOwNgjM7a9zS9Ju8i7tnuJnoTf5E6QbAQIECBAgQIAAAQIECBAgQIAAAQIECBAgQIAAAQIPEGgtrNum5LIGs9w2Y7088bOPKzc1uKNqnRHYLMn3k2w/Mm7auutl+953ZIeDDs06szbozKQVUpbeeXt+/an353cn/UeWL37A950aOnlRkj2TXD8uw9fi0DffUDdZcneuSPKoxq5Zs117drm8sf0UI0CAAAECBAgQIECAwBQR8BD+FPlEW5MAAQIECBAgQIAAAQIECBAgQIAAAQIECBAgQIAAAQIECBAgQIAAAQIECBAgQIAAAQIECBAgQIAAAQIECBAgQIAAAQIECBAgQIAAAQIECBAgQIAAAQIERi2wZZKLkzx6+MYHPvCBHHbYYaMOcJBA0wSOO+64/Nu//dvIWrcm2THJNU3rqg8BAgQIECBAgAABAgQIECBAgAABAgQIECBAgAABAgQIECBAgAABAgSmgkCrv16XZLOm7lqS4/p6ygMePGtqV70ITGaB3v76gZo0+UHl69s9ZfPJbKw7AQIECBAgQIAAAQIECBAgQIAAAQIECBAgQIAAAQJTT6DVX2ujtx7Mru055aeN7qhcpwTWT/KVJHutGLjuhhvnH//P4dnuTQela/o6HZk3uHRJfveFT+XiT78/i2/9y0NlfivJ65Lc05GBUyyktaDukq6c1+S12z2lNLmfbgQIECBAgAABAgQIEJgqAn5xNlU+0/YkQIAAAQIECBAgQIAAAQIECBAgQIAAAQIECBAgQIAAAQIECBAgQIAAAQIECBAgQIAAAQIECBAgQIAAAQIECBAgQIAAAQIECBAgQIAAAQIECBAgQIAAgVUR+GSSfxm+8I//+I+56KKLVuW+swQaJfDkJz85v/71r0d2+lSStzaqpDIECBAgQIAAAQIECBAgQIAAAQIECBAgQIAAAQIECBAgQIAAAQIECBCYQgK9/fWbNdmrsSvXnNaeXf6psf0UI7CWCLQW1m+k5NVNXack3+rrKa9saj+9CBAgQIAAAQIECBAgQIAAAQIECBAgQIAAAQIECBAg8FACrf56e5INmqpTk9b8njK/qf30GheBo5Mc8VDJMzfcKFs8/2XZcvdX5AnPfUmmrz9rlQosu2tRrj337Fxzzrfzh5+clcW33fJQ92uSY5McuUrhDj9AYG5/nVuSdoNZ7mj3lEc2uJ9qBAgQIECAAAECBAgQmDICZcpsalECBAgQIECAAAECBAgQIECAAAECBAgQIECAAAECBAgQIECAAAECBAgQIECAAAECBAgQIECAAAECBAgQIECAAAECBAgQIECAAAECBAgQIECAAAECBAgQIDB6gacn+cXI46effnpe9apXjT7BSQINETjjjDOy9957r9jmGUn+uyEV1SBAgAABAgQIECBAgAABAgQIECBAgAABAgQIECBAgAABAgQIECBAgMCUE+hdWN9bS45t8OKXtHvKjg3upxqBtUKg1V8vTrJDU5cpNYf3zS7va2o/vQgQIECAAAECBAgQIECAAAECBAgQIECAAAECBAgQIPBQAq3++uMkz2+wzvHtnnJYg/upNj4CuyT5WJKdHi7+Cc99STZ92nMy63GbZ9bjt8j6mzz+3n/XweVZdMN1ufumP2bRDX+49+0bfnFurjvvBytrO/S9pt6R5OcrO+jjDy/Q6q/HJTm0wU4/afeUFzS4n2oECBAgQIAAAQIECBCYMgJlymxqUQIECBAgQIAAAQIECBAgQIAAAQIECBAgQIAAAQIECBAgQIAAAQIECBAgQIAAAQIECBAgQIAAAQIECBAgQIAAAQIECBAgQIAAAQIECBAgQIAAAQIECBAgsGoCpyb5p+Err3vd63LKKaesWoLTBBog8PrXvz5f/epXRzb5RpJ9GlBNBQIECBAgQIAAAQIECBAgQIAAAQIECBAgQIAAAQIECBAgQIAAAQIECExZgd7++pKafLfBAPfU5Xni/K3LtQ3uqBqBSS0w96q6RZmWK5Ks29RFSrJHX0/5XlP76UWAAAECBAgQIECAAAECBAgQIECAAAECBAgQIECAAIGHEujtrx+syXsaq1NyWru73P/9rRrbU7HxEChJXv/XZwWOT7LFeAwYkXl1ksOS+OZpHYJuDdRvpObVHYrreExJPtTXUw7peLBAAgQIECBAgAABAgQIEFhlgaHfAPAiQIAAAQIECBAgQIAAAQIECBAgQIAAAQIECBAgQIAAAQIECBAgQIAAAQIECBAgQIAAAQIECBAgQIAAAQIECBAgQIAAAQIECBAgQIAAAQIECBAgQIAAAQIEHiywV5JvDr972rRpufTSS7PddtuxIjBpBC677LJsv/32Wb58+cjOr0zyrUmzhKIECBAgQIAAAQIECBAgQIAAAQIECBAgQIAAAQIECBAgQIAAAQIECBBYCwX2XVC3XKcrVzd5tTKY3fvmlB81uaNuBCazQO+Culvtyg+bvMPSwWx18pxyTZM76kaAAAECBAgQIECAAAECBAgQIECAAAECBAgQIECAAIEVBXoX1n1qydcbK1Pzm/bsskNj+yk2EQLrJnlnksOSPKLDA+9I8oEkH02ypMPZUzqutbBekpJ/aCpCqXlN3+xyalP76UWAAAECBAgQIECAAIGpJFCm0rJ2JUCAAAECBAgQIECAAAECBAgQIECAAAECBAgQIECAAAECBAgQIECAAAECBAgQIECAAAECBAgQIECAAAECBAgQIECAAAECBAgQIECAAAECBAgQIECAAAECqyhwXpJdhu8cffTROeKII1YxwnECa07gmGOOyZFHHjmywE+T7LrmGplMgAABAgQIECBAgAABAgQIECBAgAABAgQIECBAgAABAgQIECBAgAABAsMCrf5aG65xULunfLbhHdUjMGkFWv31zUk+0+QF2j3Fz0Fv8idINwIECBAgQIAAAQIECBAgQIAAAQIECBAgQIAAAQIEHlLggIHaM1izsME89ywdzLYnzynXNLijahMjMCvJi5O8IsnLkmy8mmP/lOSsJN9O8v0kd61mjmt/Q2DfBXXLdbpyeZJ1m4rUVTJ7Xnfpb2o/vQgQIECAAAECBAgQIDCVBDyIP5U+23YlQIAAAQIECBAgQIAAAQIECBAgQIAAAQIECBAgQIAAAQIECBAgQIAAAQIECBAgQIAAAQIECBAgQIAAAQIECBAgQIAAAQIECBAgQIAAAQIECBAgQIAAgVUV+Ocknx2+9KQnPSmXXnrpqmY4T2CNCWy//fb57W9/O3L+m5N8bo0VMpgAAQIECBAgQIAAAQIECBAgQIAAAQIECBAgQIAAAQIECBAgQIAAAQIE7hdo9deFSXqaSlKTj83vKe9saj+9CEx2gbn99aMleUeD9+hv95TZDe6nGgECBAgQIECAAAECBAgQIECAAAECBAgQIECAAAECBP6mQKu/1ibzlK7s3rdV+VGTO+q2RgSeneQFSbZIsmmSjZJsdt/bQ4VuTHJ9kpvve/vaJD9Ocv4aaTuFhvZeXXerg/lhk1du95TS5H66ESBAgAABAgQIECBAYCoJ+AXaVPps25UAAQIECBAgQIAAAQIECBAgQIAAAQIECBAgQIAAAQIECBAgQIAAAQIECBAgQIAAAQIECBAgQIAAAQIECBAgQIAAAQIECBAgQIAAAQIECBAgQIAAAQIEVlVgVpKLk8wZvviRj3wk73znO1c1x3kCEy7w0Y9+NP/6r/86cu6CJDsmWTThZQwkQIAAAQIECBAgQIAAAQIECBAgQIAAAQIECBAgQIAAAQIECBAgQIAAgQcJzF1Yv15K9mksTcmZ7e7y8sb2U4zAJBdoDdTvpGbPpq5Ra06dP7u8pqn99CJAgAABAgQIECBAgAABAgQIECBAgAABAgQIECBAgMDDCbQG6p9Ss3FTlWpy8Pye8pmm9tOLAIEHCsztrweV5ITGupTc3O4uj21sP8UIECBAgAABAgQIECAwxQTKFNvXugQIECBAgAABAgQIECBAgAABAgQIECBAgAABAgQIECBAgAABAgQIECBAgAABAgQIECBAgAABAgQIECBAgAABAgQIECBAgAABAgQIECBAgAABAgQIECBAYFUFjkpy5PClzTffPOeff3623HLLVc1xnsCECVxzzTV51rOeleuuu27kzKGv5aMnrIRBBAgQIECAAAECBAgQIECAAAECBAgQIECAAAECBAgQIECAAAECBAgQIPCwAq2B+u7UfKixTDVXtGeXbRvbTzECk1ygtbBenpInNnaNkve0u8uHG9tPMQIECBAgQIAAAQIECBAgQIAAAQIECBAgQIAAAQIECDyMQKu/fjfJS5qKVJKP9fWUdza1n14ECDxQoLe/frQm72iwy/faPWWPBvdTjQABAgQIECBAgAABAlNKoEypbS1LgAABAgQIECBAgAABAgQIECBAgAABAgQIECBAgAABAgQIECBAgAABAgQIECBAgAABAgQIECBAgAABAgQIECBAgAABAgQIECBAgAABAgQIECBAgAABAgRWXeDRSX6eZLvhq29729vy8Y9/fNWT3CAwQQJvf/vb84lPfGLktMuSPDPJrRNUwRgCBAgQIECAAAECBAgQIECAAAECBAgQIECAAAECBAgQIECAAAECBAgQWIlAa6A+PzU/bjBUHRzMtifNKVc2uKNqBCalwP4L6jZdXbk8SXN/znjJC9rd5SeTElhpAgQIECBAgAABAgQIECBAgAABAgQIECBAgAABAgSmvMDchfXYUvLexkLUnNWeXfZsbD/FCBB4gEBrYT0zJS9rKkuted/82eXwpvbTiwABAgQIECBAgAABAlNNoLl/UWCqfSbsS4AAAQIECBAgQIAAAQIECBAgQIAAAQIECBAgQIAAAQIECBAgQIAAAQIECBAgQIAAAQIECBAgQIAAAQIECBAgQIAAAQIECBAgQIAAAQIECBAgQIAAAQJNFvjnJJ8dWfCnP/1pnv3sZze5s25TVOBnP/tZdtlllxW3f3OSz01REmsTIECAAAECBAgQIECAAAECBAgQIECAAAECBAgQIECAAAECBAgQIECgkQKta+pmWZ7rGlnuvlKDJS87qbuc3eSOuhGYjAL7D9SXdtWc1eju07J5e8tyfaM7KkeAAAECBAgQIECAAAECBAgQIECAAAECBAgQIECAAIG/IdC6pr4iy/OtBgNd0e4p2za4n2oECIwQaPXXy5M8sbEo07JXe8vy7cb2U4wAAQIECBAgQIAAAQJTTKBMsX2tS4AAAQIECBAgQIAAAQIECBAgQIAAAQIECBAgQIAAAQIECBAgQIAAAQIECBAgQIAAAQIECBAgQIAAAQIECBAgQIAAAQIECBAgQIAAAQIECBAgQIAAAQIEVlfgJ0meN3x57733zmmnnba6We4RGDeBV7/61Tn99NNH5p+b5PnjNlAwAQIECBAgQIAAAQIECBAgQIAAAQIECBAgQIAAAQIECBAgQIAAAQIECKy2QKu/1tW+PDEX39HuKR+fmFGmEJg6Aq3++vYkH2vyxu2e4megN/kTpBsBAgQIECBAgAABAgQIECBAgAABAgQIECBAgAABAg8r0Lqmbpblua7JTIPT88STtihXNrmjbgQIJPtfW7fpWpYrGm0xLZu3tyzXN7qjcgQIECBAgAABAgQIEJhCAh7Gn0KfbKsSIECAAAECBAgQIECAAAECBAgQIECAAAECBAgQIECAAAECBAgQIECAAAECBAgQIECAAAECBAgQIECAAAECBAgQIECAAAECBAgQIECAAAECBAgQIECAwJgE9kryzZEJX/nKV/L6179+TKEuE+ikwCmnnJI3vOENK0a+Msm3OjlHFgECBAgQIECAAAECBAgQIECAAAECBAgQIECAAAECBAgQIECAAAECBAh0RqDVX3+fZLvOpI1DSs0J7dnlLeOQLJLAlBZoLayfTsnBDUa4rN1T/q7B/VQjQIAAAQIECBAgQIAAAQIECBAgQIAAAQIECBAgQIDASgVa/bWu9NAaPFAGs2ffnHLWGqxgNAECoxDoXVBfVrty5iiOrrEj7Z5S1thwgwkQIECAAAECBAgQIEDgQQJ+keaLggABAgQIECBAgAABAgQIECBAgAABAgQIECBAgAABAgQIECBAgAABAgQIECBAgAABAgQIECBAgAABAgQIECBAgAABAgQIECBAgAABAgQIECBAgAABAgQIjF7gK0leP3x8p512yvnnn5911lln9AlOEhgngaVLl+ZZz3pWLrzwwpETTknyhnEaKZYAAQIECBAgQIAAAQIECBAgQIAAAQIECBAgQIAAAQIECBAgQIAAAQIExijQO1BPrjVvGmPMuF0vyTl9PeVF4zZAMIEpKtDbX39Qkxc2df1S8qW+7rJvU/vpRYAAAQIECBAgQIAAAQIECBAgQIAAAQIECBAgQIAAgdEItPrrdUk2G83ZNXTmHe2e8vE1NHutGrtPrdMeOZAXLk/OPamn3LNWLbcKyxx4fV0/yfonblZuXoVra9XRo46qXf1vTM8XtikLOrVYq7++PcnHOpU3DjnXt3vK5uOQK5IAAQIECBAgQIAAAQIEVlOgrOY91wgQIECAAAECBAgQIECAAAECBAgQIECAAAECBAgQIECAAAECBAgQIECAAAECBAgQIECAAAECBAgQIECAAAECBAgQIECAAAECBAgQIECAAAECBAgQIECAwFQUeHqSnye5//v5HX/88TnkkEOmooWdGybwwQ9+MIceeujIVjXJM5P8d8OqqkOAAAECBAgQIECAAAECBAgQIECAAAECBAgQIECAAAE0pV9hAAAgAElEQVQCBAgQIECAAAEC9wn09te31eTjDQa5+o7uPPHUUpY0uKNqBCaVwD61zthgIFck2aqpxUvy9r6e8omm9tOLAAECBAgQIECAAAECBAgQIECAAAECBAgQIECAAAECoxHo7a/frMleozm7Js6U5DN9PeXgNTF7bZs5d6AeW2oOTM2/b/nFfOSoo8rg2rbjSveptcwdyFEleeL05OgTe8plK72zFh6Y21+f3lXzwr7Z5X2dWq+3v55Qk4M6ldfpnJJ8q6+nvLLTufIIECBAgAABAgQIECBAYPUF7v8G5qsf4SYBAgQIECBAgAABAgQIECBAgAABAgQIECBAgAABAgQIECBAgAABAgQIECBAgAABAgQIECBAgAABAgQIECBAgAABAgQIECBAgAABAgQIECBAgAABAgQIEJhSAh9N8o7hjTfZZJOcf/75mTNnzpRCsGyzBBYsWJBnPetZuemmm0YW+1iSdzarqTYECBAgQIAAAQIECBAgQIAAAQIECBAgQIAAAQIECBAgQIAAAQIECBAgMFKgtaDukq6c12SVsjz/0Ld1ubTJHXUjMJkEeq+q29dp+U2jOw9m1/ac8tNGd1SOAAECBAgQIECAAAECBAgQIECAAAECBAgQIECAAAECKxHoHajvrTXHNhaq5Ift7vLCTvU7YKD2zOsu/Z3Kmyw5rQX11ZmWU1NTkiweHMzeJ80pZ0+W/p3q2Rqovak5IcmMlPxw3UV51QlPKnd2Kn8y5Nz3TMbhteaa+bPLuzvVuTVQz0nN7p3K63ROKTm8r7u8r9O58ggQIECAAAECBAgQIEBg9QWGfpPCiwABAgQIECBAgAABAgQIECBAgAABAgQIECBAgAABAgQIECBAgAABAgQIECBAgAABAgQIECBAgAABAgQIECBAgAABAgQIECBAgAABAgQIECBAgAABAgQIEBi9wJZJfp5ks+ErBx98cD796U+PPsFJAh0WeMtb3pITThj6ORD3v65P8swk13R4lDgCBAgQIECAAAECBAgQIECAAAECBAgQIECAAAECBAgQIECAAAECBAgQ6KDAAQvrpoMlN3QwsvNRJXu3u8sZnQ+WSGBqCrQG6qtSc3qTt++qedy82eXGJnfUjQABAgQIECBAgAABAgQIECBAgAABAgQIECBAgAABAisT6O2vL6nJd1d2bk19vNZc84jleeIntymLO9Gh1V8/l5oftWeXr3cibzJktAbq0PdZ+k5qNhrR947U/FN7dvnBZNihEx3vczgvNdOG80rytS2684ajShnsxIymZ+x3ed18+ox8J8lWpeSQvu4yrxOd33plnXnntFxRSoa+/1wjXyXZo6+nfK+R5ZQiQIAAAQIECBAgQIDAFBUoU3RvaxMgQIAAAQIECBAgQIAAAQIECBAgQIAAAQIECBAgQIAAAQIECBAgQIAAAQIECBAgQIAAAQIECBAgQIAAAQIECBAgQIAAAQIECBAgQIAAAQIECBAgQIAAgbEIvCfJB0cGfP3rX88+++wzlkx3CayWwKmnnprXvOY1K949JMmHVivQJQIECBAgQIAAAQIECBAgQIAAAQIECBAgQIAAAQIECBAgQIAAAQIECBCYUIFWf60TOnAVh5Xk0L6e8oDnJlcxwnECBEYI9PbXQ2pyfJNR2j3Fzz9v8idINwIECBAgQIAAAQIECBAgQIAAAQIECBAgQIAAAQIERiVw4OV142Uz8qdRHV5DhwYHs8NJc8pvOjG+1V8/k+Q5ST7f7ikf70RmkzN6r6671ZoTUzP7IXreWktePb+7/LjJO3Si2wH99Xm15JxaM/0h8j57x/S889Qtyt2dmNXUjP0W1CdO78oPk2xRa26aVvLaeT3l3E703X9B/YeurlzSiazxypi+JI89cdty83jlyyVAgAABAgQIECBAgACBVRfwQP6qm7lBgAABAgQIECBAgAABAgQIECBAgAABAgQIECBAgAABAgQIECBAgAABAgQIECBAgAABAgQIECBAgAABAgQIECBAgAABAgQIECBAgAABAgQIECBAgAABAgRmJPl5kqcMU2yzzTb50Y9+lC222IIOgQkTuPbaa7PbbrvlyiuvHDnzV0memWTJhBUxiAABAgQIECBAgAABAgQIECBAgAABAgQIECBAgAABAgQIECBAgAABAgRWW6DVXy9OssNqB4z3xZK+dnc5YLzHyCcwVQRaA3VeanobvO8l7Z6yY4P7qUaAAAECBAgQIECAAAECBAgQIECAAAECBAgQIECAAIFRC7T6ax314TVwsKvk1fO6y+mdGN3bXw+pydFJ7s5gjm3PKR/tRG4TM1oD9VWpGdqv+2H63TpY84qTZpfzmrhDJzrN7a8v7kpOqcmGD5P3H0vXy7+d/LiyqBMzm5bRWlh3TFfOTs1mQ91KyYJpM/KMEzcrN3ei6wEDde/BmtM6kTVeGe2eUsYrWy4BAgQIECBAgAABAgQIrJ6AX6itnptbBAgQIECAAAECBAgQIECAAAECBAgQIECAAAECBAgQIECAAAECBAgQIECAAAECBAgQIECAAAECBAgQIECAAAECBAgQIECAAAECBAgQIECAAAECBAgQIEBgjyRnj2TYd99988UvfpEMgQkT2G+//XLyySevOO+lSb47YSUMIkCAAAECBAgQIECAAAECBAgQIECAAAECBAgQIECAAAECBAgQIECAAIExCbQG6rzU9I4pZBwvl+S8vp7ynHEcIZrAlBLo7a//VZNdG7t0SV+7uxzQ2H6KESBAgAABAgQIECBAgAABAgQIECBAgAABAgQIECBAYBUEWv11YZKeVbgy0UcPa/eU4zsx9IBr6l6Dy3NKkvWSLKo1x231xRx31FFlsBP5jciotfT250215MNJNh1Fp0UpeXm7u/xkFGcn1ZG5/fW1JTkhyWNWWrzkI+uun6NO2KTcudKzk+jA3P769FJyZmo2HlH7V+2e8tROrdHqr4cmOa5TeeOQ09/uKbPHIVckAQIECBAgQIAAAQIECIxBoIzhrqsECBAgQIAAAQIECBAgQIAAAQIECBAgQIAAAQIECBAgQIAAAQIECBAgQIAAAQIECBAgQIAAAQIECBAgQIAAAQIECBAgQIAAAQIECBAgQIAAAQIECBAgQGCqCxyR5OiRCJ/+9Kdz8MEHT3UX+0+AwAknnJC3vOUtK046MskxEzDeCAIECBAgQIAAAQIECBAgQIAAAQIECBAgQIAAAQIECBAgQIAAAQIECBDokECrv745yWc6FDceMTcsXpZtv7xNuX08wmUSmEoCb7yyPnLm9Fye5HEN3vugdk/5bIP7qUaAAAECBAgQIECAAAECBAgQIECAAAECBAgQIECAAIFRC8wdqF8vNfuM+sIEH6xJe35P6e3E2NbCum268uPUbHZf3mBqPj39L/nXE3cqSzsxY01mHHh9XX/54hxZk7clmbkKXRal5m2zludLn9ymLF6Fe808WmtpXZ2DU/PJv34PtLIKJU/qqjl03uxy4yrcaezRuQP1Bak5syTrrVDye+2eskenis/tr30laXUqr9M5teTU+d3lNZ3OlUeAAAECBAgQIECAAAECYxNYlV+wj22S2wQIECBAgAABAgQIECBAgAABAgQIECBAgAABAgQIECBAgAABAgQIECBAgAABAgQIECBAgAABAgQIECBAgAABAgQIECBAgAABAgQIECBAgAABAgQIECBAYO0U+E6SPYdX23DDDfPDH/4wT3nKU9bObW3VCIFf/epX2X333XPLLbeM7HNmkpc3oqASBAgQIECAAAECBAgQIECAAAECBAgQIECAAAECBAgQIECAAAECBAgQIDBqgQP66zMGk5+P+sIaONjVlZ3mbVX+Zw2MNpLAWiVwwNX1qYODubDJS3Ulz5zXU37R5I66ESBAgAABAgQIECBAgAABAgQIECBAgAABAgQIECBAYLQCc/vre0rywdGen/BzNT9tzy67dmLuUbVOv3ogl5Vkzgp535w+M288cbNyVyfmrImM/X5fN5q+Xr6Xmp1We37JN5Yuz7+ePKdcs9oZa/jimwbq42fU9CXZYzWrXJ6Sue3u0uhnlR5ut3dcW9e7fVneX5O3JykPOltzQnt2ectq+jzoWmthPS8lu3Qqr9M5NTlkfk/5UKdz5REgQIAAAQIECBAgQIDA2AQe/AvWseW5TYAAAQIECBAgQIAAAQIECBAgQIAAAQIECBAgQIAAAQIECBAgQIAAAQIECBAgQIAAAQIECBAgQIAAAQIECBAgQIAAAQIECBAgQIAAAQIECBAgQIAAAQIEpprAPyQ5J8mmw4vvscceOfvss6eag30nUOClL31pvvvd746ceGOSFyb5zQTWMIoAAQIECBAgQIAAAQIECBAgQIAAAQIECBAgQIAAAQIECBAgQIAAAQIEOiCw3x/qRtOX5uYORI1bRE3eML+nnDJuAwQTmCICc/vr60vylSavu2ydbPzFJ5Q/N7mjbgQIECBAgAABAgQIECBAgAABAgQIECBAgAABAgQIEBitQGugPj81Px7t+TVw7sbpg9n2xDnltk7Mbg3U36Rm+4fIWlhqDu3ryTdSSu3ErInIOKrW6Vf3582l5L0jv8/XGGbfVZJX9/WU740hY41cbS2ob0xX/iPJY8ZaoJa8d353ef9Ycyb6fu9VdevalZNS8uyHmX1Yu6cc34luBy6oj1rWlcs79LXXiUoPzih5Qbu7/GR8wqUSIECAAAECBAgQIECAwOoKlNW96B4BAgQIECBAgAABAgQIECBAgAABAgQIECBAgAABAgQIECBAgAABAgQIECBAgAABAgQIECBAgAABAgQIECBAgAABAgQIECBAgAABAgQIECBAgAABAgQIECBwv8DcJO2RHkcffXSOOOIIRAQ6LnDMMcfkyCOPXDG3lWR+x4cJJECAAAECBAgQIECAAAECBAgQIECAAAECBAgQIECAAAECBAgQIECAAIEJEWj11zohg1ZzSOnKkX1blWNW87prBAjcJ9B7dT2iDuboJoO0e4qffd7kT5BuBAgQIECAAAECBAgQIECAAAECBAgQIECAAAECBAisksAbLqkbrrtB/rJKlyb68LTs3N6yXNiJsXP767dL8vK/kbUoyWnpytHtrcrCTswbt4xaS2thdsu0fCw1T0rSyT/LXjL0PcPK8ny6b+ty6bjt0KHg1sK6Yyk5rCb7JOnqUOxQzA+6av593uxyTgczxyVq36vqJtO7sl9XV46sNY94mCFLa01r/uzypU4UaV1Td8ryXNCJrPHKuOeOPOYrO5RbxitfLgECBAgQIECAAAECBAisnkAnfyNj9Rq4RYAAAQIECBAgQIAAAQIECBAgQIAAAQIECBAgQIAAAQIECBAgQIAAAQIECBAgQIAAAQIECBAgQIAAAQIECBAgQIAAAQIECBAgQIAAAQIECBAgQIAAAQIE1g6BE5IcNHKV73//+3nRi160dmxni0YI/OAHP8iLX/ziFbt8JsnBjSioBAECBAgQIECAAAECBAgQIECAAAECBAgQIECAAAECBAgQIECAAAECBAislkCrv/4yyc6rdXkiLtV8uT27vGkiRplBYG0WaC2sX0rJGxu84wXtnvK0BvdTjQABAgQIECBAgAABAgQIECBAgAABAgQIECBAgAABAqss0OqvdZUvTeCFwcG88aQ55SudGDm3v368JG97uKyaXNNV8/lpNV88cU65phNzO5nRe1Xdvk7P/8fencdXXtf34n99kllYZFOoC1syrKIVtWjbK9BEqlepVqui1q0zJ1xELK3t/XXRnxQo/WmXe6stFdGSM1OXVou2eF2vFmeqcG3VFrTWsgyTAIIoVYFhmS3n8zNT4Q7TgcnknJN8MzzjI48xJ5/36/36PE/4I0M4+ZXUnJZk/15mb5d1W635s7IoK9uHlVv7uGdW0WfeVn9s0315c01eVZIfm1XIzofWl+RvSsn5lwyViZ0fn9sTZ9xQ99s8kFcOJL9ek6N3ur1kba05feVw+fudnp3BgeU31FcNDOSDMzg6b0faw6XM23KLCRAgQIAAAQIECBAgQOAhBXyz5ouDAAECBAgQIECAAAECBAgQIECAAAECBAgQIECAAAECBAgQIECAAAECBAgQIECAAAECBAgQIECAAAECBAgQIECAAAECBAgQIECAAAECBAgQIECAAAECBAj0RmD6lxZ8LskJ98edcMIJufzyy7Pvvvv2ZoOUR7TAXXfdlVNOOSVf/epXt3WY/uA5Se54ROO4PAECBAgQIECAAAECBAgQIECAAAECBAgQIECAAAECBAgQIECAAAECBBa4wNhEvagmb2jwNb7cHi4/2eB+qhFYEAKtifqPSZ7Z1LIleff4cDmrqf30IkCAAAECBAgQIECAAAECBAgQIECAAAECBAgQIECAwGwEWhP1miTHzGZ2jmbOaw+X83uxqzVR35TkHTPKqvl6Lfn9pVO5vHNHfvDeE8rmGc314dAZt9a9tmzK8SV5Sa15aZLhPqzZYWRJru508teLB7Pquoncvma0bJmr3dvvOa3Wwf3W5vFTi/Kckrw+ydz8vE7NtRnIeEo+ethhuem8Mn8GtdZy+rdyQN2U55eBvKomp+7C8/GlLYvzwvcdUr63CzMPebQ1Uc/94SfP60VWnzKubQ+XY/uULZYAAQIECBAgQIAAAQIEuhAoXcwaJUCAAAECBAgQIECAAAECBAgQIECAAAECBAgQIECAAAECBAgQIECAAAECBAgQIECAAAECBAgQIECAAAECBAgQIECAAAECBAgQIECAAAECBAgQIECAAAECBB4s8Jwkn932oVe84hX50Ic+xIlA1wKvfOUr8+EPf3j7nOcm+VzX4QIIECBAgAABAgQIECBAgAABAgQIECBAgAABAgQIECBAgAABAgQIECBAYF4Fxm6orTqQ8Xkt8fDL76h75OiVjy+3N7ijagQaLbDi2/WgsiHXJdm/qUVLJ2PjR5R2U/vpRYAAAQIECBAgQIAAAQIECBAgQIAAAQIECBAgQIAAgdkIjE3W99ea18xmdi5mavKXK4fLq3uxq7W2/kIGc1GSx804r+R7tZO/ykD+ttb8n6G/yKbzziudGc/P8uB5tQ7c8J3suXhDnpdOVqTk1CRllnHdj5XckpqPd5K/uOfefOPSJ5W7uw+dQUKt5bxk8FsTOa4zkNfVmleW5OAZTPbjyPdrcmkp+Yv9BnP1Ow7JhpRS+7Fo+8zzVtdFNx6axw8syi/Vmpcn+fFd3VuTj60cLi/e1bmHOr9ion6wJK/qVV6vc0rJB8aHymt7nSuPAAECBAgQIECAAAECBLoXmL+/4Oi+uwQCBAgQIECAAAECBAgQIECAAAECBAgQIECAAAECBAgQIECAAAECBAgQIECAAAECBAgQIECAAAECBAgQIECAAAECBAgQIECAAAECBAgQIECAAAECBAgQINBEgTcnedu2xV7zmtfk/e9/fxO76rRABF772tfmAx/4wPZt35Lk7QvkCmoSIECAAAECBAgQIECAAAECBAgQIECAAAECBAgQIECAAAECBAgQIECAwMMILL+hPmNgIF9uMlKZyonjR5Yrm9xRNwJNFhhbW59VB3NFkzt2OnnmqiPKV5rcUTcCBAgQIECAAAECBAgQIECAAAECBAgQIECAAAECBAjsqsDYRP3VmrxzV+fm8PxX2sPlmb3YNzZZn5bk/bXmSbPJq8ktKfnfpZOP7b1f1lz4mHLXbHIebuaMG+p+mxflOaWTV6XmOSl5VK939CBvXUo+2qn5y1XD5eoe5P2niFdfX/fdc1Ge3pk2SH4+ZetzVvqxa5aZ1yf5ZEo+u/c+ubIfXwvTvc64qR6xeSovLSWvSM1TkwzMsu/02MXt4fKGLuYfNNqaqNM/z/WMXuX1OqckbxofLn/S61x5BAgQIECAAAECBAgQINC9QJO+we/+NhIIECBAgAABAgQIECBAgAABAgQIECBAgAABAgQIECBAgAABAgQIECBAgAABAgQIECBAgAABAgQIECBAgAABAgQIECBAgAABAgQIECBAgAABAgQIECBAgEAzBD6S5KXbVmm1WhkfH29GOy0WlMDY2Fja7fb2nT+a5GUL6iLKEiBAgAABAgQIECBAgAABAgQIECBAgAABAgQIECBAgAABAgQIECBAgMBDCiyfqPsPJD9oONGK9nBZ1fCO6hForEBroi5PsrKxBZN0kgNWDZc7mtxRNwIECBAgQIAAAQIECBAgQIAAAQIECBAgQIAAAQIECOyqwNja+qw6mCt2dW7OztfcubmTo99/ZPlutztHVtdFy4byhSQ/3WVWTc09tWTtQPKlJP9YN+eLhx2VyfNK6cw0+7xaByZuzvCiqZyY5PhOzQml5KlJ9plpxjyfm0rJREm+nE6uqgO5MhvyjfaxZf2u9Drj1rrX1IY8uSbHTzuk5OQkxyYZTDKwK1nzcHb6+Z5KsrYmXyoDuTrJVYsW55/f+4Ry7670WT5R9yhbclxZnJ+uNU8vyU+l5uiULNqVnIc6W0p+Y3yo/I9eZL12bf2xxQO5LiX79SKvHxllKieOH1mu7Ee2TAIECBAgQIAAAQIECBDoTqB0N26aAAECBAgQIECAAAECBAgQIECAAAECBAgQIECAAAECBAgQIECAAAECBAgQIECAAAECBAgQIECAAAECBAgQIECAAAECBAgQIECAAAECBAgQIECAAAECBAgQ2IHAo5J8Mtn6gv8PvL3+9a/PxRdfDIzAjAXOPPPMvOc979n+/PQv+/i5JHfPOMhBAgQIECBAgAABAgQIECBAgAABAgQIECBAgAABAgQIECBAgAABAgQIEGi8QGuibkiytKlFa/L2lcPlLU3tpxeBpgusmKhvK8mbG9xzY3u47NHgfqoRIECAAAECBAgQIECAAAECBAgQIECAAAECBAgQIEBgVgKta+o+WZq7ZjU8V0OdnNQ+olzRi3WtdfXjKXlBL7J+lFFTcm9q1ie5M8n3S/LdWnJ3rbl7ILm3UzM1MJDB1OzVSfYpNY/NQPZKzf5JHp2S6dfl2iM1gz3sNddRm370uk/TDtNfTz8oyQ+mXbZalK0WG6cN6vR9ax6Vkn1S85gkj0uyV5J9k+w518V7vG9jSu5JzV2l5Hu15vYfeWxI3fq6WHfUklKm71mzT5L9UvJjP3I5oJTs96PHe/5zUjV55crh8uFe3Ld1Qz0xA/liL7L6lrEx+7aPLdNfj94IECBAgAABAgQIECBAoGECpWF91CFAgAABAgQIECBAgAABAgQIECBAgAABAgQIECBAgAABAgQIECBAgAABAgQIECBAgAABAgQIECBAgAABAgQIECBAgAABAgQIECBAgAABAgQIECBAgAABAruLwMFJPpvkuG0v9Mu//Mu58MILd5c7ukcfBc4+++z82Z/92fYbvpnkuUlu6eNq0QQIECBAgAABAgQIECBAgAABAgQIECBAgAABAgQIECBAgAABAgQIECAwDwKtdfWKlDxrHlbPbGXJR9pD5bSZHXaKAIHtBVqT9dLUvKyxMjVXtpeVExvbTzECBAgQIECAAAECBAgQIECAAAECBAgQIECAAAECBAh0IdCaqLWL8b6P1qS1cris7MWiFRP14pK8vhdZMggsJIGBZPSS4bKmF51XTNQVJWn3IqtfGe3hUvqVLZcAAQIECBAgQIAAAQIEuhPwDVt3fqYJECBAgAABAgQIECBAgAABAgQIECBAgAABAgQIECBAgAABAgQIECBAgAABAgQIECBAgAABAgQIECBAgAABAgQIECBAgAABAgQIECBAgAABAgQIECBAgMDDCRyXZPqF6Q/a9tB5552Xc889lxyBhxQ4//zzM/11st3b7T/8ehpJ8k10BAgQIECAAAECBAgQIECAAAECBAgQIECAAAECBAgQIECAAAECBAgQILD7CbQm6juSvKnBN/t6e7gc3+B+qhFotEBron4tyVMaXPKd7eHyaw3upxoBAgQIECBAgAABAgQIECBAgAABAgQIECBAgAABAgRmLdD0f2dbBvL28cPLW2Z9wW0GWxP1t5O8vRdZMggsIIE7O52ctOqI8i+96Dx2Y31b7eTNvcjqU4af5eoTrFgCBAgQIECAAAECBAj0QqD0IkQGAQIECBAgQIAAAQIECBAgQIAAAQIECBAgQIAAAQIECBAgQIAAAQIECBAgQIAAAQIECBAgQIAAAQIECBAgQIAAAQIECBAgQIAAAQIECBAgQIAAAQIECBAg8JAC/yXJldt/9uKLL87rX/96bAT+k8B73vOenHnmmTuSeVaS/4OMAAECBAgQIECAAAECBAgQIECAAAECBAgQIECAAAECBAgQIECAAAECBHZPgdZkfXVqPtDg291Xp3LMyiPLzQ3uqBqBRgqsWFsPLYO5NsmejSw4XarkNe2h8sHG9lOMAAECBAgQIECAAAECBAgQIECAAAECBAgQIECAAAECXQismKjjJWl1EdHf0ZqPtpeVl/ViydhkfVWt8e9/e4EpY+EI1PzdlsVZ/r5Dyy29KN1aVz+Skpf2IqsfGTVprxwuY/3IlkmAAAECBAgQIECAAAEC3QuU7iMkECBAgAABAgQIECBAgAABAgQIECBAgAABAgQIECBAgAABAgQIECBAgAABAgQIECBAgAABAgQIECBAgAABAgQIECBAgAABAgQIECBAgAABAgQIECBAgAABAjsReH6ST21/5rLLLsuLXvQieAQeEPjYxz6WF7/4xTsSOTXJp1ERIECAAAECBAgQIECAAAECBAgQIECAAAECBAgQIECAAAECBAgQIECAwO4rsOL6+vSyKP/U5BvWklNWDpXPN7mjbgSaKLBisj671FzexG73d6pb8hMrjyr/3OSOuhEgQIAAAQIECBAgQIAAAQIECBAgQIAAAQIECBAgQGC2Aq2JemaSd892vt9zJfn6+HA5vhd7WrD7u9wAACAASURBVGvr8zP4n1/zqhfZMgg0WOC9izr5zfceUe7sRcexifq1mjylF1l9ynhDe7hc3KdssQQIECBAgAABAgQIECDQpUDpct44AQIECBAgQIAAAQIECBAgQIAAAQIECBAgQIAAAQIECBAgQIAAAQIECBAgQIAAAQIECBAgQIAAAQIECBAgQIAAAQIECBAgQIAAAQIECBAgQIAAAQIECBAgMDOBX0zyl9sf/dSnPpXnP//5M0twarcW+PSnP51TTz11R3d8VZK/2q0v73IECBAgQIAAAQIECBAgQIAAAQIECBAgQIAAAQIECBAgQIAAAQIECBAgkNY1dZ8szV0Np3hDe7hc3PCO6hFonEBrop6Z5N2NK7ZtoY3Zt31sWd/ojsoRIECAAAECBAgQIECAAAECBAgQIECAAAECBAgQIEBglgKtm+oJmcpXZjk+F2Mb6pIcvfLgcnO3y1o31BMykI8kObzbLPMEFpDAm9vD5fd70XfFLfXQsinXJdmjF3l9yRjMM9qHla/2JVsoAQIECBAgQIAAAQIECHQtULpOEECAAAECBAgQIECAAAECBAgQIECAAAECBAgQIECAAAECBAgQIECAAAECBAgQIECAAAECBAgQIECAAAECBAgQIECAAAECBAgQIECAAAECBAgQIECAAAECBAjMVODMJO/e/nC73c6KFStmmuHcbiiwcuXKtFqtHd3sDUku3g2v7EoECBAgQIAAAQIECBAgQIAAAQIECBAgQIAAAQIECBAgQIAAAQIECBAgsAOB1kS9M8m+jcUp+eP2UPnvje2nGIGGCrQm6/9Mza83tN50rbvaw2W/BvdTjQABAgQIECBAgAABAgQIECBAgAABAgQIECBAgAABAl0JnHFr3WvLxtzTVUifh8tAfnb88HJ5t2vG1tXDa3JJSn622yzzBBaKQEl+cXy4fKgXfcdurKfUTv6uF1n9yli0NHu/9wnl3n7lyyVAgAABAgQIECBAgACB7gRKd+OmCRAgQIAAAQIECBAgQIAAAQIECBAgQIAAAQIECBAgQIAAAQIECBAgQIAAAQIECBAgQIAAAQIECBAgQIAAAQIECBAgQIAAAQIECBAgQIAAAQIECBAgQIAAgV0U+O0kb99+5m1ve1ve/OY372KU47uDwNvf/va85S1v2dFVpr8gfn93uKM7ECBAgAABAgQIECBAgAABAgQIECBAgAABAgQIECBAgAABAgQIECBAgMDMBFoT9fIkz57Z6Xk4VfOJ9rLywnnYbCWBBS3QWlc/npIXNPgSn28Pl1Ma3E81AgQIECBAgAABAgQIECBAgAABAgQIECBAgAABAgQIdC3Qmqi165D+BryhPVwu7sWKFRN1vCStXmTJILAQBGryUyuHyz/2omtrop6Z5N29yOpXRnu4lH5lyyVAgAABAgQIECBAgACB7gV809a9oQQCBAgQIECAAAECBAgQIECAAAECBAgQIECAAAECBAgQIECAAAECBAgQIECAAAECBAgQIECAAAECBAgQIECAAAECBAgQIECAAAECBAgQIECAAAECBAgQILCrAjt8ofmzzz47f/qnf7qrWc4vYIFf+ZVfyYUXXrijG7whSU9+McgC5lGdAAECBAgQIECAAAECBAgQIECAAAECBAgQIECAAAECBAgQIECAAAECjziBsYn6BzX5zQZf/Nr2cDm2wf1UI9BIgdZEvSbJMY0sl6Qkfzg+XH6rqf30IkCAAAECBAgQIECAAAECBAgQIECAAAECBAgQIECAQC8EWhP1y0me0YusfmSU5B3jw+XXe5E9NlHPr8nv9CJLBoEFIDDVSY5cNVwme9F1bKL+cU1+rRdZfcr4Snu4PLNP2WIJECBAgAABAgQIECBAoAcCpQcZIggQIECAAAECBAgQIECAAAECBAgQIECAAAECBAgQIECAAAECBAgQIECAAAECBAgQIECAAAECBAgQIECAAAECBAgQIECAAAECBAgQIECAAAECBAgQIECAAIFdF/ipJF/afuy0007L+973vuyxxx67nmhiwQhs2LAhr3vd63LppZfuqPNPJ/mHBXMZRQkQIECAAAECBAgQIECAAAECBAgQIECAAAECBAgQIECAAAECBAgQIECgZwIrbqwvK53s8IfLeraku6BaFuXo8UPL2u5iTBN45AiM3VyPrFtyXZLG/k7xOpDTVh5ePvLIeVbclAABAgQIECBAgAABAgQIECBAgAABAgQIECBAgACBR6LA2ES9qCZvaOzdSz7RHiov7EW/FevqGaXkPb3IkkFgAQjcNlDz1EuWle/0omtrsn48NS/oRVY/Mkry7vHhclY/smUSIECAAAECBAgQIECAQG8EGvsfD/TmelIIECBAgAABAgQIECBAgAABAgQIECBAgAABAgQIECBAgAABAgQIECBAgAABAgQIECBAgAABAgQIECBAgAABAgQIECBAgAABAgQIECBAgAABAgQIECBAgECjBYaT/HOS/bdtedJJJ2XlypU54ogjGl1eudkJ3HDDDVmxYkW++MUvbh9wR5KnJ5mYXbIpAgQIECBAgAABAgQIECBAgAABAgQIECBAgAABAgQIECBAgAABAgQIEFjoAqevq0/plHytyffodPJzq44on2pyR90INElg+Q311IGBfLJJnbbvMlBz/CXLyteb3FE3AgQIECBAgAABAgQIECBAgAABAgQIECBAgAABAgQIdCswNllbtWa825w+zl/XHi7H9CJ/7Mb6rNrJFb3IkkFgAQh8upO8atVwmX4dr67fWhP12iRHdx3Up4BSMjY+VNp9ihdLgAABAgQIECBAgAABAj0QKD3IEEGAAAECBAgQIECAAAECBAgQIECAAAECBAgQIECAAAECBAgQIECAAAECBAgQIECAAAECBAgQIECAAAECBAgQIECAAAECBAgQIECAAAECBAgQIECAAAECBAjMXmCfJP8ryci2EUceeWTGx8dz8sknzz7ZZOMEvvCFL2RsbCxr167dvtuaJD+fZH3jSitEgAABAgQIECBAgAABAgQIECBAgAABAgQIECBAgAABAgQIECBAgAABAnMm8Gs31z3v3JJ752zhLBaV5E3jw+VPZjFqhMAjUmBsov5qTd7Z5Mvvtyh7vePQcl+TO+pGgAABAgQIECBAgAABAgQIECBAgAABAgQIECBAgACBbgVet64+ZVHJ17rN6eN87XRyzKojyvXd7lh+Q/3xgYF8vdsc8wQWhEDNH+89nLdcWMrGbvsuv6EeNTCQa5OUbrP6Nb+l5vj3LSv++e4XsFwCBAgQIECAAAECBAj0QKCx31T24G4iCBAgQIAAAQIECBAgQIAAAQIECBAgQIAAAQIECBAgQIAAAQIECBAgQIAAAQIECBAgQIAAAQIECBAgQIAAAQIECBAgQIAAAQIECBAgQIAAAQIECBAgQIDAQhJ4V5Kzti38qEc9KhdeeGGWL1++kO6h60MIrFq1KmeffXbuvvvu7U9clOSN4AgQIECAAAECBAgQIECAAAECBAgQIECAAAECBAgQIECAAAECBAgQIECAwLRAa129PSUHNlaj5qL2suLn3hr7BCnWNIHWuvqulAf/nHCjOtb8e3tZOahRnZQhQIAAAQIECBAgQIAAAQIECBAgQIAAAQIECBAgQIBAHwROq3XJPpPZ2IfonkUOlPzcJUPlU90Gnj5ZhzudfC0l+3SbZZ5A0wVqzX9buaxc0ouep0/WUzs1n+xFVr8y1g9l6aWlbOpXvlwCBAgQIECAAAECBAgQ6F6gdB8hgQABAgQIECBAgAABAgQIECBAgAABAgQIECBAgAABAgQIECBAgAABAgQIECBAgAABAgQIECBAgAABAgQIECBAgAABAgQIECBAgAABAgQIECBAgAABAgQIEOiRwPlJfmf7rFe/+tU555xzcswxx/RojZi5FLj22mtzwQUX5IMf/OCO1v5uknPnso9dBAgQIECAAAECBAgQIECAAAECBAgQIECAAAECBAgQIECAAAECBAgQINBsgdZE/XSS5zW1ZUk+Nz5cntvUfnoRaJrA2ET9bE2e07Re2/T5THu4PL/B/VQjQIAAAQIECBAgQIAAAQIECBAgQIAAAQIECBAgQIBAzwRaE3VDkqU9C+x90K+1h8s7u409fV197FTyyVLyE91mLaD5ySRDC6ivqr0QKKkDA/mZSw4rX+xFXGuivinJO3qR1aeMje3hskefssUSIECAAAECBAgQIECAQI8ESo9yxBAgQIAAAQIECBAgQIAAAQIECBAgQIAAAQIECBAgQIAAAQIECBAgQIAAAQIECBAgQIAAAQIECBAgQIAAAQIECBAgQIAAAQIECBAgQIAAAQIECBAgQIAAAQK9ETg7yZ9uH/XYxz4255xzTt74xjf2ZouUORF417velQsuuCDf+c53drTvV5JcOCdFLCFAgAABAgQIECBAgAABAgQIECBAgAABAgQIECBAgAABAgQIECBAgACBBSPQmqy/m5pzGlz4xvX35uhLn1Q2NbijagQaIXDav9Yl++yV65Ic3ohCOypRckF7qPxOY/spRoAAAQIECBAgQIAAAQIECBAgQIAAAQIECBAgQIAAgR4KtNbVK1LyrB5G9jaq5KL2UOn6haZefX3dd+mi/FGSM3pbsJlpJflUav6gJv8zJSc0s2X/W007dGrWlZLXJdm3/xsbsaGzZVEOe9+h5ZZetGlN1nel5qxeZPUlo+bK9rJyYl+yhRIgQIAAAQIECBAgQIBAzwRKz5IEESBAgAABAgQIECBAgAABAgQIECBAgAABAgQIECBAgAABAgQIECBAgAABAgQIECBAgAABAgQIECBAgAABAgQIECBAgAABAgQIECBAgAABAgQIECBAgAABAr0SeGWStycZ2j7wF37hF3LOOefkaU97Wq92yemDwFVXXZULLrggf/u3f7uj9Mkkb07yoT6sFkmAAAECBAgQIECAAAECBAgQIECAAAECBAgQIECAAAECBAgQIECAAAECC1xgbKK+uCY7/AG0plytTOXHx48s32hKHz0INFVgbG19ch3MvzS133SvkvzC+HC5rMkddSNAgAABAgQIECBAgAABAgQIECBAgAABAgQIECBAgECvBFZM1HeW5Fd7ldfznJq/ay8rz+k297xaB26czG+V5G3dZjV+vuZbA8kJlywr3znztvpjmzbkk6k5ofG9e12w5hNbNmb5TbflzuGhjJXk4l6vaGje+kXfy2Pee0LZ3It+rXX1cyn52V5k9SOjJn+ycri8qR/ZMgkQIECAAAECBAgQIECgdwKld1GSCBAgQIAAAQIECBAgQIAAAQIECBAgQIAAAQIECBAgQIAAAQIECBAgQIAAAQIECBAgQIAAAQIECBAgQIAAAQIECBAgQIAAAQIECBAgQIAAAQIECBAgQIAAgR4KDCU5N8ny7TP32WefnHPOOfmN3/iNHq4T1SuBP/qjP8oFF1yQ9evX7yhyVZLzf/i8TvZqnxwCBAgQIECAAAECBAgQIECAAAECBAgQIECAAAECBAgQIECAAAECBAgQ2L0Efun6+qTBRflGo29V8pL2UPnbRndUjkADBFqT9RdS8zcNqPKQFaa25Ml/cVT51yZ31I0AAQIECBAgQIAAAQIECBAgQIAAAQIECBAgQIAAAQK9EmhN1len5gO9yutDzo17b8kxFx5VNnabvWJdfVkpubTbnEbP12wuyc+OLytfuL/nirX10DKYNUmWNbp7D8uV5OpDh/KM80rZcn/s2ER9W03e3MM1TY26Zv1QnnxpKVPdFjz7+rr0nkW5Nsnh3Wb1bb7kNe2h8sG+5QsmQIAAAQIECBAgQIAAgZ4IlJ6kCCFAgAABAgQIECBAgAABAgQIECBAgAABAgQIECBAgAABAgQIECBAgAABAgQIECBAgAABAgQIECBAgAABAgQIECBAgAABAgQIECBAgAABAgQIECBAgAABAgT6JbA8yblJhrZf8NznPjfnnHNOTjzxxH7tlrsLAldccUUuuOCCfPazn93R1GSS83/4PK7ahUhHCRAgQIAAAQIECBAgQIAAAQIECBAgQIAAAQIECBAgQIAAAQIECBAgQOARKHDav9Yl++yVjU2+ekl+e3y4/EGTO+pGoAkCYxP1t2ry+03o8lAd1t+bpZc+qWxqckfdCBAgQIAAAQIECBAgQIAAAQIECBAgQIAAAQIECBAg0CuB5RP12IHk33qV14+cMpgfHz+sfKPb7BWT9eml5p+6zWnw/A86nZy+6ojyN9t3fN3N9eBFW/J3SY5tcP+eVCvJ18vi/Nwlh5RvPTiwlhUTeXdJXt+TRU0NKfnEYYfnReeV0um24thN9cl1Kv/SbU4/5zvJE1cNl2v6uUM2AQIECBAgQIAAAQIECHQvULqPkECAAAECBAgQIECAAAECBAgQIECAAAECBAgQIECAAAECBAgQIECAAAECBAgQIECAAAECBAgQIECAAAECBAgQIECAAAECBAgQIECAAAECBAgQIECAAAECBAj0WWAoyblJlm+/Z3BwMG9961vzxje+MQcddFCfa4jfkcDtt9+eiy66KBdccEGmpqZ2dGRVkvN/+PxNEiRAgAABAgQIECBAgAABAgQIECBAgAABAgQIECBAgAABAgQIECBAgAABAjMRaE3Wb6Xm4JmcnZczJePtoXL6vOy2lMACEmhN1ktSM9bYyiW3tIfKIY3tpxgBAgQIECBAgAABAgQIECBAgAABAgQIECBAgAABAgR6LHBarYP7TGZLj2N7GtcpeemqofI33Yaevq4+tlNyS5LBbrMaOH9jp5OzVh1RPvVQ3ZZP1McNJB9L8swG9u9VpS8sWZRXXXxomX6ed/jWmqhvT/JrSZb2amnDcv6gPVx+uxedlk/WlwzUfLQXWf3KWD+URZeWssMXO+vXTrkECBAgQIAAAQIECBAgsOsCZddHTBAgQIAAAQIECBAgQIAAAQIECBAgQIAAAQIECBAgQIAAAQIECBAgQIAAAQIECBAgQIAAAQIECBAgQIAAAQIECBAgQIAAAQIECBAgQIAAAQIECBAgQIAAAQLzJLA8yblJhrbfPzQ0lLPOOmvr+9577z1P9R5Za++5555cdNFFW98nJyd3dPnpB8//4fO16pEl47YECBAgQIAAAQIECBAgQIAAAQIECBAgQIAAAQIECBAgQIAAAQIECBAg0K3A2ES9rCYv6janX/O15osrl5WT+5Uvl8DuIrBiXf1CKTmpqfcpycfGh8uLm9pPLwIECBAgQIAAAQIECBAgQIAAAQIECBAgQIAAAQIECPRDoLWu3pWSffqR3YvMkvz2+HD5g26zzq516T2TuTHJY7vNatj8tWUgY+OHlyt31uuMG+p+WwbyN0lGf/h6UGVn5xfY5y8bqDnzkmXlOzvrPbau/j+15K1J9tvZ2YX0+ZJ8u5a8tD1UvtSL3mMT9bdq8vu9yOpLRs369rKyb1+yhRIgQIAAAQIECBAgQIBATwV2t7+E6CmOMAIECBAgQIAAAQIECBAgQIAAAQIECBAgQIAAAQIECBAgQIAAAQIECBAgQIAAAQIECBAgQIAAAQIECBAgQIAAAQIECBAgQIAAAQIECBAgQIAAAQIECBAg0ECBoSTnJlm+o27HHXdczjrrrK3vpXjZwX48f7XWXHTRRVvfv/nNbz7UilU//OUT5//weZrsRweZBAgQIECAAAECBAgQIECAAAECBAgQIECAAAECBAgQIECAAAECBAgQILB7C4ytq2+tJRc0+Ja3bdySYz54VLmrwR1VIzCvAq++vu67dFGuTfK4eS3yMMtLzTnjy8rvNbWfXgQIECBAgAABAgQIECBAgAABAgQIECBAgAABAgQIEOiHQGuyXp6aZ/cjuxeZNWmvHC5j3WfV0lqXD6Xk5d1nNSChZKrWfL4mv7JquFwz00an3Vz33Hcqf1hrTk+yx0znmnyulFxyyeE5o5RSZ9pzxY31ZaWTtyU5aqYzDT93Yzr57+0jykd71XPFRB0vSatXeT3PKfl8e6ic0vNcgQQIECBAgAABAgQIECDQcwGvDN5zUoEECBAgQIAAAQIECBAgQIAAAQIECBAgQIAAAQIECBAgQIAAAQIECBAgQIAAAQIECBAgQIAAAQIECBAgQIAAAQIECBAgQIAAAQIECBAgQIAAAQIECBAgQGBOBJYnOTfJ0I62nXDCCTnrrLOyYsWKOSnzSFmycuXKXHTRRfnqV7/6UFeeTHL+D5+XVY8UE/ckQIAAAQIECBAgQIAAAQIECBAgQIAAAQIECBAgQIAAAQIECBAgQIAAgd4LrLixvqB08vHeJ/cucWAgJ1xyePmn3iVKIrB7CZx+Y/2JTicP+UOnTbhtHcgLVx5ePtGELjoQIECAAAECBAgQIECAAAECBAgQIECAAAECBAgQIEBgrgTGJuof1OQ352rfru4pyRfHh8vJuzq3o/PLJ+rjBkr+R615VUlKLzLnKePeUvKrh65K+7zzSmc2HcYm6otrzYUpOWQ28w2Z+c5AyVmXDJW/mU2fsZvrozOVP6k1r5nNfFNmas0/1ZIXrBout/Wy09hE/UJNTuplZi+zSvKH48Plt3qZKYsAAQIECBAgQIAAAQIE+iOwkP8Spj8iUgkQIECAAAECBAgQIECAAAECBAgQIECAAAECBAgQIECAAAECBAgQIECAAAECBAgQIECAAAECBAgQIECAAAECBAgQIECAAAECBAgQIECAAAECBAgQIECAwMIRODjJWT96339HtU8++eScddZZecUrXrFwbtXAph/+8Idz0UUX5Qtf+MJDtbsjyUU/er+lgVdQiQABAgQIECBAgAABAgQIECBAgAABAgQIECBAgAABAgQIECBAgAABAgQWkEBrXT0mJdc0uXLt5FUrjyh/1eSOuhGYT4EVN9RfLAP5y/nssNPdNce2l5Vrd3rOAQIECBAgQIAAAQIECBAgQIAAAQIECBAgQIAAAQIECOxGAmPr6mm15K8bfKXvbNySoz94VLmrVx1b6+pzM/3vsGse06vMucgpJVtqsnLzVH7v/UeUm7rdecatda8tm/IXqXlZt1nzMH9ZNuaN7WPLrd3uHruxntLp5PdK8lPdZs3x/M11IG9ZfHs+/N4TyuZe7n719XXfpYtyXZLH9jK3l1ml5uXjy8qlvcyURYAAAQIECBAgQIAAAQL9ESj9iZVKgAABAgQIECBAgAABAgQIECBAgAABAgQIECBAgAABAgQIECBAgAABAgQIECBAgAABAgQIECBAgAABAgQIECBAgAABAgQIECBAgAABAgQIECBAgAABAgQIzKHAUUnOSvLGJIt3tPd5z3tezjrrrLzwhS+cw1oLf9XHP/7xXHTRRfnMZz7zUJeZ/oUE70pyUZLrF/6N3YAAAQIECBAgQIAAAQIECBAgQIAAAQIECBAgQIAAAQIECBAgQIAAAQIEmiBwXq0DN01mqgldHqpDTc5dOVx+t8kddSMwnwIrJurvlOT8+eyws92HDWXwvFI6Ozvn8wQIECBAgAABAgQIECBAgAABAgQIECBAgAABAgQIENidBMZurkfWLQ1/vaBOntE+ony1l+7Lb6hHDQ7mN2vNa5Ls0cvsPmTdk5rPDAzknD8/PNeUUmqvdoysrouWHZaRDOTsJD/fq9w+5vx9rfmzu7+av7305aVnP090Rq2Lt9yYFyR5S2pO6GP/rqNL8oNas3LjVM7/4FHlrq4DdxDQuqGekIF8pR/Zvcosi3LU+KFlba/y5BAgQIAAAQIECBAgQIBA/wRK/6IlEyBAgAABAgQIECBAgAABAgQIECBAgAABAgQIECBAgAABAgQIECBAgAABAgQIECBAgAABAgQIECBAgAABAgQIECBAgAABAgQIECBAgAABAgQIECBAgAABAnMs8LQkb0jy3x5q7+Me97j80i/9Ul7wghfkqU99ah71qEfNccVmr1u/fn3+4R/+IZdddlk++tGP5jvf+c7DFf7zJO9OclWzb6UdAQIECBAgQIAAAQIECBAgQIAAAQIECBAgQIAAAQIECBAgQIAAAQIECCxEgdZEXZdkuLHdaz7YXlZe09h+ihGYZ4HWuvqBlLx6nms83PqJ9nBZ1uB+qhEgQIAAAQIECBAgQIAAAQIECBAgQIAAAQIECBAgQKBvAq2JWvsW3oPgmrxq5XD5qx5EPSjijK/WxZ3H5Cc6NW9NyQk/fA2lx/Z6R5d5t9Tk72sn7zxgSb7xjkPLfV3mPeT4a2+rey++L6cleW1qfjwlB/Vr1yxyp+/9jVLyziUln3734eUHs8iY0ciKb9eDyn0ZTclvJzkuydIZDc7FoZq7M5BLO1N5x6oj8o2k9O2f2xUT9RdL8pdzca3Z7mgPlzLbWXMECBAgQIAAAQIECBAgMLcCvoGbW2/bCBAgQIAAAQIECBAgQIAAAQIECBAgQIAAAQIECBAgQIAAAQIECBAgQIAAAQIECBAgQIAAAQIECBAgQIAAAQIECBAgQIAAAQIECBAgQIAAAQIECBAgQIDAXAicmOQNSV71UMsOPPDAjI6O5iUveUle+MIXZu+9956LXo3d8f3vfz+f+9zn8qEPfSiXX3551q9f/3Bdp39hwLuTXNHYCylGgAABAgQIECBAgAABAgQIECBAgAABAgQIECBAgAABAgQIECBAgAABAgteoDVRP5zk5Q2+yJfbw+UnG9xPNQLzKtCaqP+Y5JnzWuLhl/91e7i8osH9VCNAgAABAgQIECBAgAABAgQIECBAgAABAgQIECBAgEDfBFqT9fbUHNi3Bd0Hn9ceLud3H7PjhLOvr0vvXpSnDiQvqcnzkxyVZI9+7XuY3M0puSudXFVLPjc4kMsvOSz/nFLqXHZZMVF/Jp08u5S8uJQcWpMD5nL/1l01G1NyW5JrSrJq01Q+//4jy3fnqscZk/Xxm6YyWgayvPzHzzvsOIP8CAAAIABJREFUN1e7t9uzKcntST6Xkr9uD5VPz0WP1kQ994d7zpuLXbPaUfLv7aFy0KxmDREgQIAAAQIECBAgQIDAnAuUOd9oIQECBAgQIECAAAECBAgQIECAAAECBAgQIECAAAECBAgQIECAAAECBAgQIECAAAECBAgQIECAAAECBAgQIECAAAECBAgQIECAAAECBAgQIECAAAECBAgQIDBXAv81yRuSvOjhFj7mMY/JKaeckpe//OU5+eSTc9BBj4zXm7/jjjvy+c9/Ph/60IfyyU9+Mvfee+/OnpePJXl3kv+9s4M+T4AAAQIECBAgQIAAAQIECBAgQIAAAQIECBAgQIAAAQIECBAgQIAAAQIEuhVorau/kZI/7DanX/Ol5AedzTlm5VHl9n7tkEtgoQqsuL4eNLA419aaAxp7h5rfbC8rf9TYfooRIECAAAECBAgQIECAAAECBAgQIECAAAECBAgQIECgjwKtifrpJM/r44ruoks+2B4qr+kuZGbT562uiyYPy88PDORlJXleTZYkWZxkUZKBmaXM+NRUki1Jvpeaq5KsriVXrBwu/zjjhD4ePK3WJfvcmGeV5JROzSkl+fG+WZR0UrMpNd+qyVUl+cTGqVz2waPKXX284oyiT5+oP9WpOS1l6z8jQ0n26MPXwv1dOkk2J/l+kqtLySemaj61arhMzqhsjw61JusHUvPqHsX1I+Yz7eHy/H4EyyRAgAABAgQIECBAgACB3guU3kdKJECAAAECBAgQIECAAAECBAgQIECAAAECBAgQIECAAAECBAgQIECAAAECBAgQIECAAAECBAgQIECAAAECBAgQIECAAAECBAgQIECAAAECBAgQIECAAAECBBokMDL9Cxdm0mfffffN0572tJx88sk55ZRT8tSnPjV77bVXFi+e/r0QC/+t0+nkzjvvzHXXXZcrrrgil19+eb70pS/ljjvumOnlRpOsmelh5wgQIECAAAECBAgQIECAAAECBAgQIECAAAECBAgQIECAAAECBAgQIECAQDcCrcn6/NR8qpuMfs/WkmetHCr/p9975BNYaAIrJut/KTVXNrp3yantofLpRndUjgABAgQIECBAgAABAgQIECBAgAABAgQIECBAgAABAn0SaE3W303NOX2K7z625ivtZeWZ3QftWsJpf10H9/svefyWLXnKYCdPr8nxKXlKksOTLElStiaW1K3/+79v04//x+f+79vmJOuTfDc130nJupp8JVvy93dflWsvfXmZ2rV2c3/6jFvrXlMbckIdyIkleWJNhlNzSJKDkuy53Z2nPbY1+Q+pbV1K7k7NLUm+VpLPZyqXjx9Z1s79zWa+8fR19bGdgfxsan4uydNLycG15lHbJOzo3g98uialPPhro5Pk7pKtXw/X1OTLpebz64fzjUvL/H1NtNbVL6fkGTOXmeOTJRe0h8rvzPFW6wgQIECAAAECBAgQIEBglgLb/yXJLGOMESBAgAABAgQIECBAgAABAgQIECBAgAABAgQIECBAgAABAgQIECBAgAABAgQIECBAgAABAgQIECBAgAABAgQIECBAgAABAgQIECBAgAABAgQIECBAgAABAg0VGEmy+v5uRx11VPbff/989atfTa3b/96CB99gcHAwxx57bJ797GdvfT/ppJPymMc8pqHX3HGt9evX5+qrr86aNWuyevXqXHXVVbnjjjse9g577LFHnvOc52Tt2rX5t3/7t23PjiZZs6AAlCVAgAABAgQIECBAgAABAgQIECBAgAABAgQIECBAgAABAgQIECBAgACBBSswtrYeWQdzfcMvsKI9XFY1vKN6BOZcoDVRlydZOeeLd2FhmcpR40eWtbsw4igBAgQIECBAgAABAgQIECBAgAABAgQIECBAgAABAgR2G4HWuvrzKflYgy90x+apHPP+I8t356tjrbWcnwx+b20GN+6dwQ3rc8CSxXlMXZT9szn7ZCCL7+82VTM1OJh7M5X1ZSDrB6Zyz4ZNuWdRyab99s6Wew7JluvWpK4ZLVvm6z7d7j2t1sHHrc2iO/bJos76DNYlGdxzcx6zJdlvcHH2HJjKnrVk72331JKSZMNAJ7dsWpJbpu7L5sWLsmloKJvOK6XTbac5na+1nJYsXrI2e3Q6WbL34jyhDuagJHulk8GH6tJJ6kCysXby7ylZ3ym5c697c/ftyaYnHZfOeWX+vyZeu7b+2OLBXJtk/zk13ZVlNS9qLyv/a1dGnCVAgAABAgQIECBAgACB+ROY/gsBbwQIECBAgAABAgQIECBAgAABAgQIECBAgAABAgQIECBAgAABAgQIECBAgAABAgQIECBAgAABAgQIECBAgAABAgQIECBAgAABAgQIECBAgAABAgQIECBAgMDuKzCSZPX91xsZGclHP/rR/Mu//Es+8pGP5OMf/3huvfXWbN68+SEFBgcHs//+++fxj398DjvssJx00kn5mZ/5mRx44IE54IAD8qhHPSpLly5NKfPzMoedTif33Xdf1q9fnzvvvDPf/va3c9111+Wqq67K1VdfnZtuuinf+973snHjxoe843T/Jz7xiXnxi1+c5z3veXnKU56SU089NWvWrNl2ZjTJgx7Yfb9s3IwAAQIECBAgQIAAAQIECBAgQIAAAQIECBAgQIAAAQIECBAgQIAAAQIEmiDQmqi1CT0eskPJ29pD5f9tdEflCMyDQGuy/n+pecs8rJ7xyvbwPP3w74wbOkiAAAECBAgQIECAAAECBAgQIECAAAECBAgQIECAAIH+CZw+WYc7Nev6t6H75DKQE8cPL1d2nySBAIGHExi7sT6rdnJFk5UGSpZdMlQmmtxRNwIECBAgQIAAAQIECBD4vwLz80rdngECBAgQIECAAAECBAgQIECAAAECBAgQIECAAAECBAgQIECAAAECBAgQIECAAAECBAgQIECAAAECBAgQIECAAAECBAgQIECAAAECBAgQIECAAAECBAgQIEBgrgRGkqy+f9nIyEhWr37gw9xzzz257LLL8ud//ue58sors2XLlhn3OuCAA3L00UfnSU96Up785CfnuOOOy5FHHpnHP/7x2WuvvWacM5uD9913X2688cZcc801+dd//dd84xvfyLXXXpubbrop3//+91NrnVHskiVLcsopp+TMM8/MqaeemkWLFj0wNzo6mjVr1mybM5rkQQ/MaIlDBAgQIECAAAECBAgQIECAAAECBAgQIECAAAECBAgQIECAAAECBAgQIEBglgKtifpvSY6d5Xj/x2o+0l5WTuv/IhsILCyB1rp6aUpe1uDW17SHyxMb3E81AgQIECBAgAABAgQIECBAgAABAgQIECBAgAABAgQI9F2gNTHDFyrqe5MdL6hJa+VwWTlP660l8IgRWDFRV5Sk3eQLt4dLaXI/3QgQIECAAAECBAgQIEDgwQK+ifMVQYAAAQIECBAgQIAAAQIECBAgQIAAAQIECBAgQIAAAQIECBAgQIAAAQIECBAgQIAAAQIECBAgQIAAAQIECBAgQIAAAQIECBAgQIAAAQIECBAgQIAAAQIEdm+BkSSr77/iyMhIVq9+4MMHbt7pdPLd7343X/va13L55Zfn6quvzvXXX5/bbrstGzZseFihUkqWLl2aJUuWZM8998zee++dfffdN49+9KNzyCGHZP/999/6ub322mvr56bfp89NPzb9Pj07vX/z5s0P/HnPPfds3Tv92L333pu7774769evz/e+972sW7cu//7v/7718fvuuy+bNm3Kli1bUnfyuz2mdz32sY/NEUcckac97Wl5xjOekZ/+6Z/OYYcdloGBgf90x9HR0axZs2bbx0eTPOiB3ftLx+0IECBAgAABAgQIECBAgAABAgQIECBAgAABAgQIECBAgAABAgQIECBAYL4FxtbV99eS18x3j4fZ/7X2cHlqg/upRmBeBFoT9eokx8/L8hksLTUfGF9WXjuDo44QIECAAAECBAgQIECAAAECBAgQIECAAAECBAgQIEBgtxVoTdRbkjyhqRcsydvHh8tbmtpPLwK7i8DYRH1bTd7c4Pvc2h4uBze4n2oECBAgQIAAAQIECBAgsJ1AIUKAAAECBAgQIECAAAECBAgQIECAAAECBAgQIECAAAECBAgQIECAAAECBAgQIECAAAECBAgQIECAAAECBAgQIECAAAECBAgQIECAAAECBAgQIECAAAECBAjs1gIjSVbff8ORkZGsXv3Ahw958ampqXzxi1/MlVdemTVr1uQrX/lK7rzzzq6hSikZHBzM9J9btmxJrTUDAwNb/5x+W7RoURYvXpzNmzdnusP04/d/brbL99133zzjGc/IiSeemJNOOinHH398DjzwwJ3GjY6Obr37Nm+jSR70wE5DHCBAgAABAgQIECBAgAABAgQIECBAgAABAgQIECBAgAABAgQIECBAgAABAl0ILJ+ovzqQvLOLiH6P3jewOEdfckj5Vr8XySewUARO/1Y9pLM51yXZs6mdO8mbVg2XP2lqP70IECBAgAABAgQIECBAgAABAgQIECBAgAABAgQIECAwFwJjE/WymrxoLnbNakfNR9vLystmNWuIAIEZC7TW1Y+k5KUzHpjjgyX52PhwefEcr7WOAAECBAgQIECAAAECBLoQKF3MGiVAgAABAgQIECBAgAABAgQIECBAgAABAgQIECBAgAABAgQIECBAgAABAgQIECBAgAABAgQIECBAgAABAgQIECBAgAABAgQIECBAgAABAgQIECBAgAABAgSaLzCSZPX9NUdGRrJ69QMfzrj9vffem3Xr1uWKK67IN7/5zdxwww257rrrctttt2XDhg3ZsmXLjLP6dXDJkiV59KMfnUMPPTTHHntsfvInf3Lr+xOf+MTsvffeu7x2dHQ0a9as2XZuNMmDHtjlUAMECBAgQIAAAQIECBAgQIAAAQIECBAgQIAAAQIECBAgQIAAAQIECBAgQGAXBFrr6nNT8r93YWTOj9aSU1YOlc/P+WILCTRUYMVkfXapubyh9f6jVs1/bS8rn210R+UIECBAgAABAgQIECBAgAABAgQIECBAgAABAgQIECDQZ4GxdfWtteSCPq/pJv7r7eFyfDcBZgkQ2LlAa6J+LclTdn5yfk6UmnPGl5Xfm5/tthIgQIAAAQIECBAgQIDAbATKbIbMECBAgAABAgQIECBAgAABAgQIECBAgAABAgQIECBAgAABAgQIECBAgAABAgQIECBAgAABAgQIECBAgAABAgQIECBAgAABAgQIECBAgAABAgQIECBAgAABAgtGYCTJ6vvbjoyMZPXqBz6c9SUmJydz66235sYbb8xNN92U6Y9vvvnmTExM5Nvf/na2bNmSqampre+11gfeO53OA///4ZaXUjIwMJD7/xwcHNz68f2PTX+8ePHiPOEJT8hxxx2Xxz3ucTn44IOzbNmyHHnkkTn88MOzzz77zPp+04Ojo6NZs2bNthmjSR70QFcLDBMgQIAAAQIECBAgQIAAAQIECBAgQIAAAQIECBAgQIAAAQIECBAgQIAAgZ0InH5NHe4szbomQ5XkzPHh8p4md9SNwFwKjE3U19fk4rncuau7BjZm2SXHloldnXOeAAECBAgQIECAAAECBAgQIECAAAECBAgQIECAAAECu5PA2ER9Xk0+3eA7bahTOXrlkeXmBndUjcCCFlixth5aBnNdkj2aepGSPH98uHymqf30IkCAAAECBAgQIECAAIH/LFCgECBAgAABAgQIECBAgAABAgQIECBAgAABAgQIECBAgAABAgQIECBAgAABAgQIECBAgAABAgQIECBAgAABAgQIECBAgAABAgQIECBAgAABAgQIECBAgAABAru1wEiS1fffcGRkJKtXP/BhXy6+cePG3H777fnWt76Vm2++Od///vezYcOG3Hnnnbnjjju2vk8/dtttt+UHP/hB1q9fn4GBgSxdujQHH3xwDjnkkOy///454IADtr5P///p9/3222/rn49+9KNz4IEHZt99900p/XtpxdHR0axZs2Zbo9EkD3qgL4BCCRAgQIAAAQIECBAgQIAAAQIECBAgQIAAAQIECBAgQIAAAQIECBAgQIDANgKtiVobDVLzx+1l5b83uqNyBOZQoLWu/s+U/PocrtzlVe3hPv4Q7i63MUCAAAECBAgQIECAAAECBAgQIECAAAECBAgQIECAAIH5EXjtDfWwxQO5cX62z2xr6eRnx48ol8/stFMECOyqwNgN9ZQ6kL/b1bm5PL+5k8Pff0S5aS532kWAAAECBAgQIECAAAEC3Qn071Wzu+tlmgABAgQIECBAgAABAgQIECBAgAABAgQIECBAgAABAgQIECBAgAABAgQIECBAgAABAgQIECBAgAABAgQIECBAgAABAgQIECBAgAABAgQIECBAgAABAgQIEOiNwEiS1fdHjYyMZPXqBz7szYZdSLnzzjuzefPmbNq0KVNTU9m4cWPuvffeDA4OZunSpVvflyxZsvV9//33Tynz99KJo6OjWbNmzba3G03yoAd24eqOEiBAgAABAgQIECBAgAABAgQIECBAgAABAgQIECBAgAABAgQIECBAgACBWQm01tWvpeQpsxqeg6GSfHx8uPz8HKyygsCCEBibqP+rJi9sbNmar7eXleMb208xAgQIECBAgAABAgQIECBAgAABAgQIECBAgAABAgQIzKFAa6LWOVw3m1VvaA+Xi2czaIYAgZ0LtCbqmUnevfOT83eiPTyPL8Y2f9e2mQABAgQIECBAgAABAgtaYP5eVXtBsylPgAABAgQIECBAgAABAgQIECBAgAABAgQIECBAgAABAgQIECBAgAABAgQIECBAgAABAgQIECBAgAABAgQIECBAgAABAgQIECBAgAABAgQIECBAgAABAgQWjMBIktX3tx0ZGcnq1Q98uGAuMR9FR0dHs2bNmm1XjyZ50APz0ctOAgQIECBAgAABAgQIECBAgAABAgQIECBAgAABAgQIECBAgAABAgQIEHhkCbQm6yWpGWvwra9tD5djG9xPNQJzKtCaqNckOWZOl+7KspLx9lA5fVdGnCVAgAABAgQIECBAgAABAgQIECBAgAABAgQIECBAgMDuKtCaqOuSDDf1fjV5x8rh8utN7acXgYUusGKi/nFJfq3B95hoD5dlDe6nGgECBAgQIECAAAECBAjsQKBQIUCAAAECBAgQIECAAAECBAgQIECAAAECBAgQIECAAAECBAgQIECAAAECBAgQIECAAAECBAgQIECAAAECBAgQIECAAAECBAgQIECAAAECBAgQIECAAAECBHZrgZEkq++/4cjISFavfuDD3fri3V5udHQ0a9as2TZmNMmDHuh2h3kCBAgQIECAAAECBAgQIECAAAECBAgQIECAAAECBAgQIECAAAECBAgQILAzgdZEPTPJu3d2bt4+X9IpW3LM+JFl7bx1sJhAQwTG1tYj66Jcm5qBhlTaUY03tIfLxQ3upxoBAgQIECBAgAABAgQIECBAgAABAgQIECBAgAABAgTmTGDFuvrXpeS0OVu4q4tKPtEeKi/c1THnCRCYmUBrsn48NS+Y2em5P1VrLl25rLx87jfbSIAAAQIECBAgQIAAAQLdCJRuhs0SIECAAAECBAgQIECAAAECBAgQIECAAAECBAgQIECAAAECBAgQIECAAAECBAgQIECAAAECBAgQIECAAAECBAgQIECAAAECBAgQIECAAAECBAgQIECAAAECjRcYSbL6/pYjIyNZvfqBDxtffj4Ljo6OZs2aNdtWGE3yoAfms5/dBAgQIECAAAECBAgQIECAAAECBAgQIECAAAECBAgQIECAAAECBAgQIPDIEFgxWZ9dai5v9G1LTm0PlU83uqNyBOZAoDVZn5+aT83BqlmvqCWnrBwqn591gEECBAgQIECAAAECBAgQIECAAAECBAgQIECAAAECBAjsRgKtyfobqfnDxl6p5rr2snJMY/spRmCBC7TW1WtTcnRjr1Hym+2h8keN7acYAQIECBAgQIAAAQIECOxQoHAhQIAAAQIECBAgQIAAAQIECBAgQIAAAQIECBAgQIAAAQIECBAgQIAAAQIECBAgQIAAAQIECBAgQIAAAQIECBAgQIAAAQIECBAgQIAAAQIECBAgQIAAAQIEdmuBkSSr77/hyMhIVq9+4MPd+uLdXm50dDRr1qzZNmY0yYMe6HaHeQIECBAgQIAAAQIECBAgQIAAAQIECBAgQIAAAQIECBAgQIAAAQIECBAgsDOBFbfUQ8um3LSzc/P5+ZK8aXy4/Ml8drCbQBMExibqr9bknU3o8lAd6pIctvLgcnOTO+pGgAABAgQIECBAgAABAgQIECBAgAABAgQIECBAgACBuRJoTdbR1Hx+rvbNYk/tdHLMqiPK9bOYNUKAwMMILL+hHjUwkGuTlMZClTy7PVS8cFxjnyDFCBAgQIAAAQIECBAgsGOB5n6j6RkjQIAAAQIECBAgQIAAAQIECBAgQIAAAQIECBAgQIAAAQIECBAgQIAAAQIECBAgQIAAAQIECBAgQIAAAQIECBAgQIAAAQIECBAgQIAAAQIECBAgQIAAAQIEeiEwkuSBF5IfGRnJ6tVeV34msKOjo1mzZs22R0eTPOiBmeQ4Q4AAAQIECBAgQIAAAQIECBAgQIAAAQIECBAgQIAAAQIECBAgQIAAAQIEuhVoTdROkub+PuKSd7WHyi93e0/zBBa6QGuy/llq3tjge9T2cBlocD/VCBAgQIAAAQIECBAgQIAAAQIECBAgQIAAAQIECBAgMKcCrZvqEzKVW+Z06S4u65T83Kqh8qldHHOcAIGdCCyfrKcO1Hyy0VCDObh9WLm10R2VI0CAAAECBAgQIECAAIH/JNDc/wDIk0WAAAECBAgQIECAAAECBAgQIECAAAECBAgQIECAAAECBAgQIECAAAECBAgQIECAAAECBAgQIECAAAECBAgQIECAAAECBAgQIECAAAECBAgQ+P/Zu/coW/O6vvOfX53m1hMQlnaiEe3aRdPdBiKOFzQC+jywxMCIt4hGBe3a1SqCI+ANoxEVoxFvgCMXtWtXK6hRHG84EHHB8yhgFC8jBsa+Ubta28QEWSo4IHBO/Wa5JlVWme6qXacu+9nFi/+efb6/3/f9e8E/h9UsCBAgQIAAAQInIdAk6XYuapomXbf7eRL3n9s72rZN3/d739cm2ffDuX28hxEgQIAAAQIECBAgQIAAAQIECBAgQIAAAQIECBAgQIAAAQIECBAgQIDAoATG0/rmJJ80qKg9MbXm1zdWyuOH2qeLwFkJrG7W15aSzzirfZex53cno/LIyzjnCAECBAgQIECAAAECBAgQIECAAAECBAgQIECAAAECBM6twHha68Af9+zJqLxw4I3yCCycwHhan5XkBUMOn4xKGXKfNgIECBAgQIAAAQIECBC4ewF/mfOfDAIECBAgQIAAAQIECBAgQIAAAQIECBAgQIAAAQIECBAgQIAAAQIECBAgQIAAAQIECBAgQIAAAQIECBAgQIAAAQIECBAgQIAAAQIECBAgQIAAAQIECBAgcL4FmiTdzhObpknX7X6e75cf83Vt26bv+723tEn2/XDMFY4TIECAAAECBAgQIECAAAECBAgQIECAAAECBAgQIECAAAECBAgQIECAAIGZBNam9SU1+eqZhucztPXu9+S6Vz6svH8+620lMH+BJ7+t3vv+V+bWJMvzr7n7gpK8dH1Unj7UPl0ECBAgQIAAAQIECBAgQIAAAQIECBAgQIAAAQIECBCYh8B4Wv84yfXz2D3TzpqXTFbKM2aaNUSAwMwC48364pQM+Z+juGUyKh8z84MMEiBAgAABAgQIECBAgMBgBMpgSoQQIECAAAECBAgQIECAAAECBAgQIECAAAECBAgQIECAAAECBAgQIECAAAECBAgQIECAAAECBAgQIECAAAECBAgQIECAAAECBAgQIECAAAECBAgQIECAAAECpyHQJOl2Lm6aJl23+3ka+87NnW3bpu/7ve9pk+z74dw81kMIECBAgAABAgQIECBAgAABAgQIECBAgAABAgQIECBAgAABAgQIECBAYNACq5v1xlLy40OOvLCUh//41eVtQ27URuA0Bb7izvqwS9t562nuOO7dteYrNlbKTce9x3kCBAgQIECAAAECBAgQIECAAAECBAgQIECAAAECBAicJ4G1rfryWvOUob6pJL++PiqPH2qfLgKLKrA2ra+tyWcMtb+UvGJ9uTx1qH26CBAgQIAAAQIECBAgQOCeBQocAgQIECBAgAABAgQIECBAgAABAgQIECBAgAABAgQIECBAgAABAgQIECBAgAABAgQIECBAgAABAgQIECBAgAABAgQIECBAgAABAgQIECBAgAABAgQIECBA4FwLNEm6nRc2TZOu2/081w8/7uPatk3f93uvaZPs++G4O5wnQIAAAQIECBAgQIAAAQIECBAgQIAAAQIECBAgQIAAAQIECBAgQIAAAQKzCKxO66eXof8zbCWfP1kuvzjLe8wQOI8C4636ean5hSG/rSbNxqj8xpAbtREgQIAAAQIECBAgQIAAAQIECBAgQIAAAQIECBAgQOCsBdam9Zk1eeFZ7z3CvjvfvZxrX1nK+49wxigBAgcIPLnWe99/K7cluXqoUCV51vqovGiofboIECBAgAABAgQIECBA4J4FChwCBAgQIECAAAECBAgQIECAAAECBAgQIECAAAECBAgQIECAAAECBAgQIECAAAECBAgQIECAAAECBAgQIECAAAECBAgQIECAAAECBAgQIECAAAECBAgQIEDgXAs0SbqdFzZNk67b/TzXDz/u49q2Td/3e69pk+z74bg7nCdAgAABAgQIECBAgAABAgQIECBAgAABAgQIECBAgAABAgQIECBAgAABArMIjP+k/tNcyp/NMjtM9nQlAAAgAElEQVSvmZo8Z2NUvm9e++0lMG+B1Wn9ppI8f94dB+6/kI+cfHT5L4NuFEeAAAECBAgQIECAAAECBAgQIECAAAECBAgQIECAAIEzFhi/vT46S3nDGa890rpyKf98/Zry1iMdMkyAwD0KrN1RH14v5D8Pmmg7j5k8pLxx0I3iCBAgQIAAAQIECBAgQOBuBQoXAgQIECBAgAABAgQIECBAgAABAgQIECBAgAABAgQIECBAgAABAgQIECBAgAABAgQIECBAgAABAgQIECBAgAABAgQIECBAgAABAgQIECBAgAABAgQIECBA4FwLNEm6nRc2TZOu2/081w8/7uPatk3f93uvaZPs++G4O5wnQIAAAQIECBAgQIAAAQIECBAgQIAAAQIECBAgQIAAAQIECBAgQIAAAQKzCoyn9W+T3GfW+TOfq1mfrJQbz3yvhQQGIjDerDelZG0gOXeX8b7JqNx3wH3SCBAgQIAAAQIECBAgQIAAAQIECBAgQIAAAQIECBAgMBeBGzfrP9ku+fO5LJ91acnnT5bLL846bo4AgYMFxlv181LzC0N2Wqr58JtWyn8bcqM2AgQIECBAgAABAgQIELh7gQKGAAECBAgQIECAAAECBAgQIECAAAECBAgQIECAAAECBAgQIECAAAECBAgQIECAAAECBAgQIECAAAECBAgQIECAAAECBAgQIECAAAECBAgQIECAAAECBAgQONcCTZJu54VN06Trdj/P9cOP+7i2bdP3/d5r2iT7fjjuDucJECBAgAABAgQIECBAgAABAgQIECBAgAABAgQIECBAgAABAgQIECBAgMCsAuOt+obUPHrW+TnM/eZkVD59DnutJDAIgfG0/kaSTxtEzN1FlLxxslweM9g+YQQIECBAgAABAgQIECBAgAABAgQIECBAgAABAgQIEJijwHha6xzXH7q6JN+8PirPP3TQAAECMwmsTetzavK9Mw3PaWgyKmVOq60lQIAAAQIECBAgQIAAgWMK+AvdMQEdJ0CAAAECBAgQIECAAAECBAgQIECAAAECBAgQIECAAAECBAgQIECAAAECBAgQIECAAAECBAgQIECAAAECBAgQIECAAAECBAgQIECAAAECBAgQIECAAAECAxdoknQ7jU3TpOt2PweePt+8tm3T9/3eiDbJvh/mW2g7AQIECBAgQIAAAQIECBAgQIAAAQIECBAgQIAAAQIECBAgQIAAAQIECHwwCYyn9QVJnjXgN/95/lGunVxV3j3gRmkETkVg/I56//xNbkvy4aey4GQufeFkVJ59Mle5hQABAgQIECBAgAABAgQIECBAgAABAgQIECBAgAABAudLYDytb0nysYN9Vcn6ZLncONg+YQQWTGC8VW9KzdqAs/9oMiqPGHCfNAIECBAgQIAAAQIECBA4QKDQIUCAAAECBAgQIECAAAECBAgQIECAAAECBAgQIECAAAECBAgQIECAAAECBAgQIECAAAECBAgQIECAAAECBAgQIECAAAECBAgQIECAAAECBAgQIECAAAECBM61QJOk23lh0zTput3Pc/3w4z6ubdv0fb/3mjbJvh+Ou8N5AgQIECBAgAABAgQIECBAgAABAgQIECBAgAABAgQIECBAgAABAgQIECAwq8B4Wm9IsjHr/DzmLl3KJ/7ENeX357HbTgLzFPjyO+onXLiQ35tnwwy7VyejcvMMc0YIECBAgAABAgQIECBAgAABAgQIECBAgAABAgQIECDwQScw3qo3pWZtqA8vyRvWR+XThtqni8CiCaxN62/W5DGD7S5ZnyyXGwfbJ4wAAQIECBAgQIAAAQIEDhQofAgQIECAAAECBAgQIECAAAECBAgQIECAAAECBAgQIECAAAECBAgQIECAAAECBAgQIECAAAECBAgQIECAAAECBAgQIECAAAECBAgQIECAAAECBAgQIECAAIFzLdAk6XZe2DRNum7381w//LiPa9s2fd/vvaZNsu+H4+5wngABAgQIECBAgAABAgQIECBAgAABAgQIECBAgAABAgQIECBAgAABAgQIzCqwdmd9VN3OG2edn8dcSb54fVT+wzx220lgngJr0/qva/Iz82w4bHdZyqPXry5vOmzOnxMgQIAAAQIECBAgQIAAAQIECBAgQIAAAQIECBAgQOCDUWA8rU9L8tIBv/3P33cx1/3UQ8u7BtwojcBCCHzp7fUB97kityb58AEHf/VkVF424D5pBAgQIECAAAECBAgQIHCAQKFDgAABAgQIECBAgAABAgQIECBAgAABAgQIECBAgAABAgQIECBAgAABAgQIECBAgAABAgQIECBAgAABAgQIECBAgAABAgQIECBAgAABAgQIECBAgAABAgQInGuBJkm388KmadJ1u5/n+uHHfVzbtun7fu81bZJ9Pxx3h/MECBAgQIAAAQIECBAgQIAAAQIECBAgQIAAAQIECBAgQIAAAQIECBAgQGBWgaf9ef3H739v/tus8/OYq8m3b4zK8+ax204C8xRYndbnluQ759lw2O573y//5GUfXv77YXP+nAABAgQIECBAgAABAgQIECBAgAABAgQIECBAgAABAh+MAjdO66dsJ/9pyG9fWson3nR1+f0hN2ojsAgCN95ZP2F7O7835Nal5F/cNCq/PeRGbQQIECBAgAABAgQIECBwzwIFDgECBAgQIECAAAECBAgQIECAAAECBAgQIECAAAECBAgQIECAAAECBAgQIECAAAECBAgQIECAAAECBAgQIECAAAECBAgQIECAAAECBAgQIECAAAECBAgQIHCuBZok3c4Lm6ZJ1+1+nuuHH/dxbdum7/u917RJ9v1w3B3OEyBAgAABAgQIECBAgAABAgQIECBAgAABAgQIECBAgAABAgQIECBAgACBowiMp/WvkzzgKGfOcraUvGJ9uTz1LHfaRWAIAmtb9eW15ilDaLmHhndNRuVDBtwnjQABAgQIECBAgAABAgQIECBAgAABAgQIECBAgAABAnMV+LK76ode8YH8xVwjDlleky/ZGJWfGXKjNgKLILA6rV9ckp8ecuvFe+XDfvLB5Z1DbtRGgAABAgQIECBAgAABAvcsUOAQIECAAAECBAgQIECAAAECBAgQIECAAAECBAgQIECAAAECBAgQIECAAAECBAgQIECAAAECBAgQIECAAAECBAgQIECAAAECBAgQIECAAAECBAgQIECAAAEC51qgSdLtvLBpmnTd7ue5fvhxH9e2bfq+33tNm2TfD8fd4TwBAgQIECBAgAABAgQIECBAgAABAgQIECBAgAABAgQIECBAgAABAgQIEDiKwHhaX5fksUc5c6azNW+erJRPPtOdlhEYgMB4s/5OSh45gJR7Snj9ZFQeN+A+aQQIECBAgAABAgQIECBAgAABAgQIECBAgAABAgQIEJi7wHha69wjDggoS/n29avL84bcqI3AIgis3VmfW7fznUNunYxKGXKfNgIECBAgQIAAAQIECBA4WMBf6vwnhAABAgQIECBAgAABAgQIECBAgAABAgQIECBAgAABAgQIECBAgAABAgQIECBAgAABAgQIECBAgAABAgQIECBAgAABAgQIECBAgAABAgQIECBAgAABAgQInG+BJkm388SmadJ1u5/n++XHfF3btun7fu8tbZJ9PxxzheMECBAgQIAAAQIECBAgQIAAAQIECBAgQIAAAQIECBAgQIAAAQIECBAgQOBIAqtvr88vS/mmIx06w+GS/OX2xVy38dDyjjNcaxWBuQqs3l6vWroit9bkQXMNOWB53c73bTykPGeofboIECBAgAABAgQIECBAgAABAgQIECBAgAABAgQIECAwBIHxtL45yScNoeVuG2p+arJSnjLYPmEEFkRgvFlfkZIvHXDu705G5ZED7pNGgAABAgQIECBAgAABAocIFEIECBAgQIAAAQIECBAgQIAAAQIECBAgQIAAAQIECBAgQIAAAQIECBAgQIAAAQIECBAgQIAAAQIECBAgQIAAAQIECBAgQIAAAQIECBAgQIAAAQIECBAgQIDAuRZoknQ7L2yaJl23+3muH37cx7Vtm77v917TJtn3w3F3OE+AAAECBAgQIECAAAECBAgQIECAAAECBAgQIECAAAECBAgQIECAAAECBI4isLZZn1pLfvIoZ856tpY8amO5/NZZ77WPwLwEVrfqp5aaN81r/yx7S82Xra+Ul88ya4YAAQIECBAgQIAAAQIECBAgQIAAAQIECBAgQIAAAQIfrAJr0/qSmnz1gN//5smofPKA+6QRWAiB8bT+TpJHDjW2JC9dH5WnD7VPFwECBAgQIECAAAECBAgcLlAOHzFBgAABAgQIECBAgAABAgQIECBAgAABAgQIECBAgAABAgQIECBAgAABAgQIECBAgAABAgQIECBAgAABAgQIECBAgAABAgQIECBAgAABAgQIECBAgAABAgQILLBAk6Tb6W+aJl23+7nAzzr99LZt0/f93kVtkn0/nH6FDQQIECBAgAABAgQIECBAgAABAgQIECBAgAABAgQIECBAgAABAgQIECBA4O8FbpjWT1lK/tPATVYno3LzwBvlETgxgfG03pBk48QuPIWLtpN/cfOo/PYpXO1KAgQIECBAgAABAgQIECBAgAABAgQIECBAgAABAgQInBuBtbfXcV3K+oAf9Ff1vrl24yPKOwbcKI3AoAVW/2u9qvxtbkvywKGGlu2srT+kTIbap4sAAQIECBAgQIAAAQIEDhcoh4+YIECAAAECBAgQIECAAAECBAgQIECAAAECBAgQIECAAAECBAgQIECAAAECBAgQIECAAAECBAgQIECAAAECBAgQIECAAAECBAgQIECAAAECBAgQIECAAAECBBZYoEnS7fQ3TZOu2/1c4Gedfnrbtun7fu+iNsm+H06/wgYCBAgQIECAAAECBAgQIECAAAECBAgQIECAAAECBAgQIECAAAECBAgQIPD3Al92V/3QKz6Qvxi0Sc33TFbKtw66URyBExQYb9bvTsm3nOCVJ37VxXvlw37yweWdJ36xCwkQIECAAAECBAgQIECAAAECBAgQIECAAAECBAgQIHCOBG54e/2kpaW8echPKpfy6PVrypuG3KiNwJAF1u6oj6oX8sYhN25v55E3P6T87pAbtREgQIAAAQIECBAgQIDAwQIFEAECBAgQIECAAAECBAgQIECAAAECBAgQIECAAAECBAgQIECAAAECBAgQIECAAAECBAgQIECAAAECBAgQIECAAAECBAgQIECAAAECBAgQIECAAAECBAgQIHCuBZok3c4Lm6ZJ1+1+nuuHH/dxbdum7/u917RJ9v1w3B3OEyBAgAABAgQIECBAgAABAgQIECBAgAABAgQIECBAgAABAgQIECBAgACBowqMN+s7UvJhRz13ZvM1Pz9ZKU8+s30WEZizwHizvjIlXzDnjHteX/MXk5Vy1WD7hBEgQIAAAQIECBAgQIAAAQIECBAgQIAAAQIECBAgQGAgAjdM6wOXkr8cSM49ZaxORuXmgTfKIzBYgfG03pBkY7CBSbaTB908Kn815EZtBAgQIECAAAECBAgQIHCwQAFEgAABAgQIECBAgAABAgQIECBAgAABAgQIECBAgAABAgQIECBAgAABAgQIECBAgAABAgQIECBAgAABAgQIECBAgAABAgQIECBAgAABAgQIECBAgAABAgQInGuBJkm388KmadJ1u5/n+uHHfVzbtun7fu81bZJ9Pxx3h/MECBAgQIAAAQIECBAgQIAAAQIECBAgQIAAAQIECBAgQIAAAQIECBAgQOCoAuNpfXWSJxz13BnOv2UyKh93hvusIjBXgfG0/mGSR8w14uDlr5mMyhMH3CeNAAECBAgQIECAAAECBAgQIECAAAECBAgQIECAAAECgxEYT+vfJrnPYIL+QUhN/v3GqHzLUPt0ERi6wOq0fk9J/s2AO983GZX7DrhPGgECBAgQIECAAAECBAjMIFBmmDFCgAABAgQIECBAgAABAgQIECBAgAABAgQIECBAgAABAgQIECBAgAABAgQIECBAgAABAgQIECBAgAABAgQIECBAgAABAgQIECBAgAABAgQIECBAgAABAgQILK5Ak6TbyW+aJl23+7m4rzqD8rZt0/f93k1tkn0/nEGGFQQIECBAgAABAgQIECBAgAABAgQIECBAgAABAgQIECBAgAABAgQIECBAYJ/AeKs+LzXfNlSWmrz3wr1y7U0PLncNtVEXgZMSuPGu+uBLH8htJbnfSd154veUfNdkuTz3xO91IQECBAgQIECAAAECBAgQIECAAAECBAgQIECAAAECBM6hwHizvjEljxrs00p+frJcnjzYPmEEBi4w3qqvTM0XDDaz5k2TlfLowfYJI0CAAAECBAgQIECAAIGZBMpMU4YIECBAgAABAgQIECBAgAABAgQIECBAgAABAgQIECBAgAABAgQIECBAgAABAgQIECBAgAABAgQIECBAgAABAgQIECBAgAABAgQIECBAgAABAgQIECBAgACBRRVoknQ78U3TpOt2Pxf1TWfS3bZt+r7fu6tNsu+HMwmxhAABAgQIECBAgAABAgQIECBAgAABAgQIECBAgAABAgQIECBAgAABAgQI7BFYndYvLslPDxmlXsrjNq4prx9yozYCJyGwekd9bLmQ153EXad1R02+ZGNUfua07ncvAQIECBAgQIAAAQIECBAgQIAAAQIECBAgQIAAAQIEzpPAeFpfkORZA37TH01G5RED7pNGYNAC42l9S5KPHXDkCyej8uwB90kjQIAAAQIECBAgQIAAgRkEygwzRggQIECAAAECBAgQIECAAAECBAgQIECAAAECBAgQIECAAAECBAgQIECAAAECBAgQIECAAAECBAgQIECAAAECBAgQIECAAAECBAgQIECAAAECBAgQIECAAIHFFWiSdDv5TdOk63Y/F/dVZ1Detm36vt+7qU2y74czyLCCAAECBAgQIECAAAECBAgQIECAAAECBAgQIECAAAECBAgQIECAAAECBAjsE7jh7fWTlpby5iGzlORp66Pyo0Nu1EbgJATWpvWravKyk7jrtO7Y3s4jb35I+d3Tut+9BAgQIECAAAECBAgQIECAAAECBAgQIECAAAECBAgQOE8C4636pal5xYDf9N56KddtXFP+dMCN0ggMUmD1jvpR5UJuTXK/QQb+XVTJUybL5acG2yeMAAECBAgQIECAAAECBGYSKDNNGSJAgAABAgQIECBAgAABAgQIECBAgAABAgQIECBAgAABAgQIECBAgAABAgQIECBAgAABAgQIECBAgAABAgQIECBAgAABAgQIECBAgAABAgQIECBAgAABAgQWVaBJ0u3EN02Trtv9XNQ3nUl327bp+37vrjbJvh/OJMQSAgQIECBAgAABAgQIECBAgAABAgQIECBAgAABAgQIECBAgAABAgQIECCwR+CGaX3gUvKXg0ap+aHJSvn6QTeKI3ACAuPN+oMp+boTuOrUrthOHnTzqPzVqS1wMQECBAgQIECAAAECBAgQIECAAAECBAgQIECAAAECBM6RwOrt9ePLFfn9IT+pljxuY7m8fsiN2ggMUWB1qz621LxuiG07TfViPmHjoeUPhtyojQABAgQIECBAgAABAgQOFyiHj5ggQIAAAQIECBAgQIAAAQIECBAgQIAAAQIECBAgQIAAAQIECBAgQIAAAQIECBAgQIAAAQIECBAgQIAAAQIECBAgQIAAAQIECBAgQIAAAQIECBAgQIAAAQIEFligSdLt9DdNk67b/VzgZ51+etu26ft+76I2yb4fTr/CBgIECBAgQIAAAQIECBAgQIAAAQIECBAgQIAAAQIECBAgQIAAAQIECBAg8D8LjKf1riQfOVSbmrxqY1Q+e6h9ugiclMDqtP5KSZ50Uvedwj1/NhmVB5/Cva4kQIAAAQIECBAgQIAAAQIECBAgQIAAAQIECBAgQIDAuRQY31Lvn/vkXQN/3FdPRuVlA2+UR2BwAuNpfVqSlw4ubG/Q+/KAyfXl3YNuFEeAAAECBAgQIECAAAEChwqUQycMECBAgAABAgQIECBAgAABAgQIECBAgAABAgQIECBAgAABAgQIECBAgAABAgQIECBAgAABAgQIECBAgAABAgQIECBAgAABAgQIECBAgAABAgQIECBAgAABAoss0CTpdh7QNE26bvdzkd916u1t26bv+7172iT7fjj1CAsIECBAgAABAgQIECBAgAABAgQIECBAgAABAgQIECBAgAABAgQIECBAgMDdCKxN6y/V5HMGi1Nz62SlXD/YPmEETkhgvFlvScl1J3TdiV9Tkl9eH5XPPfGLXUiAAAECBAgQIECAAAECBAgQIECAAAECBAgQIECAAIFzLDCe1r9O8oDBPrHkhybL5esH2yeMwEAFxlv1B1PzdQPN+7usd01G5UMG3CeNAAECBAgQIECAAAECBGYUKDPOGSNAgAABAgQIECBAgAABAgQIECBAgAABAgQIECBAgAABAgQIECBAgAABAgQIECBAgAABAgQIECBAgAABAgQIECBAgAABAgQIECBAgAABAgQIECBAgAABAgQWU6BJ0u2kN02Trtv9XMwXnVF127bp+37vtjbJvh/OKMUaAgQIECBAgAABAgQIECBAgAABAgQIECBAgAABAgQIECBAgAABAgQIECCwT2B1q35rqfl3A2bZLpdy3fo15Y4BN0ojcCyBtTvqNfVCbk2ydKyLTvFwLfm3G8vlu09xhasJECBAgAABAgQIECBAgAABAgQIECBAgAABAgQIECBw7gTG0/q6JI8d7MNqfnWyUp402D5hBAYqMN6sr0rJZw007++yXj8ZlccNuE8aAQIECBAgQIAAAQIECMwoUGacM0aAAAECBAgQIECAAAECBAgQIECAAAECBAgQIECAAAECBAgQIECAAAECBAgQIECAAAECBAgQIECAAAECBAgQIECAAAECBAgQIECAAAECBAgQIECAAAECBAgspkCTpNtJb5omXbf7uZgvOqPqtm3T9/3ebW2SfT+cUYo1BAgQIECAAAECBAgQIECAAAECBAgQIECAAAECBAgQIECAAAECBAgQIEBgn8B4s35hSn520CwlT5wsl9cMulEcgWMIjLfqE1Lz6mNccfpHa75oslJ+7vQX2UCAAAECBAgQIECAAAECBAgQIECAAAECBAgQIECAAIHzI7A2rc+vyTcN+EW3Tkbl+gH3SSMwSIHxtN6S5LpBxiUpyfetj8pzhtqniwABAgQIECBAgAABAgRmFyizj5okQIAAAQIECBAgQIAAAQIECBAgQIAAAQIECBAgQIAAAQIECBAgQIAAAQIECBAgQIAAAQIECBAgQIAAAQIECBAgQIAAAQIECBAgQIAAAQIECBAgQIAAAQIEFlCgSdLtdDdNk67b/VzA55xdctu26ft+78I2yb4fzq7GJgIECBAgQIAAAQIECBAgQIAAAQIECBAgQIAAAQIECBAgQIAAAQIECBAg8PcCa1v1f601fzBkk7qUZ25cXX54yI3aCBxHYPXO+rVlOy86zh2nfbaUfPz6cvm/T3uP+wkQIECAAAECBAgQIECAAAECBAgQIECAAAECBAgQIHCeBFbvrF9QtvPKAb+plity7fpHlTsG3CiNwKAE1v60XlMv5rYkZVBhe2LqUp68cXX5+aH26SJAgAABAgQIECBAgACB2QUG+5fP2Z9gkgABAgQIECBAgAABAgQIECBAgAABAgQIECBAgAABAgQIECBAgAABAgQIECBAgAABAgQIECBAgAABAgQIECBAgAABAgQIECBAgAABAgQIECBAgAABAgQIEDhAoEnS7fx50zTput1PcAcItG2bvu/3TrRJ9v0AkAABAgQIECBAgAABAgQIECBAgAABAgQIECBAgAABAgQIECBAgAABAgQIzEPg6f+9/qO//X/z7nnsnnlnzYsnK+VrZp43SGDBBMab9UdS8owhZ9/3f8n9X/KPy98MuVEbAQIECBAgQIAAAQIECBAgQIAAAQIECBAgQIAAAQIEhiZw42b92O2Stwyta2/P9nb+t5sfUl495EZtBIYkcMPb6xOXlvJ/DanpH7Ys1TzippXyR0Nu1EaAAAECBAgQIECAAAECswmU2cZMESBAgAABAgQIECBAgAABAgQIECBAgAABAgQIECBAgAABAgQIECBAgAABAgQIECBAgAABAgQIECBAgAABAgQIECBAgAABAgQIECBAgAABAgQIECBAgAABAgsq0CTpdtqbpknX7X6e6ZP+5m/+JnfddVcuXryYS5cuHbr7yiuvzAMf+MBcddVVh86exkDbtun7fu/VbZJ9P5zGXncSIECAAAECBAgQIECAAAECBAgQIECAAAECBAgQIECAAAECBAgQIECAAIFZBMbTuplkNMvsnGZeOxmVz5zTbmsJnLrAeFp/LcnjT33R5S+YTkZl5fKPO0mAAAECBAgQIECAAAECBAgQIECAAAECBAgQIECAAIEPToFn/2m9319fzHuG/PqSPGt9VF405EZtBIYksDatz6zJC4fU9A9bPuSKXPmCjyrvHXKjNgIECBAgQIAAAQIECBCYTaDMNmaKAAECBAgQIECAAAECBAgQIECAAAECBAgQIECAAAECBAgQIECAAAECBAgQIECAAAECBAgQIECAAAECBAgQIECAAAECBAgQIECAAAECBAgQIECAAAECBAgQWFCBJkk3lPb73ve+uXDhwkw5tda85z2D+v/kaJP0M8UbIkCAAAECBAgQIECAAAECBAgQIECAAAECBAgQIECAAAECBAgQIECAAAECpywwntafTfKFp7zmONdvXbGca3+slA8c5xJnCQxR4CtrvdfFrdyWZHmIff+j6ecmo/JFA+6TRoAAAQIECBAgQIAAAQIECBAgQIAAAQIECMgu3SIAACAASURBVBAgQIAAgcEKjDfrO1LyYYMNrHnJZKU8Y7B9wggMTGC8WV+ckqcPLOvvc2r+YrJSrhpsnzACBAgQIECAAAECBAgQOJJAOdK0YQIECBAgQIAAAQIECBAgQIAAAQIECBAgQIAAAQIECBAgQIAAAQIECBAgQIAAAQIECBAgQIAAAQIECBAgQIAAAQIECBAgQIAAAQIECBAgQIAAAQIECBAgQGDRBJok3aJFD7S3TdIPtE0WAQIECBAgQIAAAQIECBAgQIAAAQIECBAgQIAAAQIECBAgQIAAAQIECHyQCYyn9ZuT/PshP/vSUh7+E1eXtw25URuByxH48jvrwy5s562Xc/YMz/ybyah87xnus4oAAQIECBAgQIAAAQIECBAgQIAAAQIECBAgQIAAAQLnRmA8ra9J8i+H+qCS/Pr6qDx+qH26CAxNYG1aX1uTzxha156e/zgZlScMuE8aAQIECBAgQIAAAQIECBxBoBxh1igBAgQIECBAgAABAgQIECBAgAABAgQIECBAgAABAgQIECBAgAABAgQIECBAgAABAgQIECBAgAABAgQIECBAgAABAgQIECBAgAABAgQIECBAgAABAgQIECCweAJNkm7xsgdZ3CbpB1kmigABAgQIECBAgAABAgQIECBAgAABAgQIECBAgAABAgQIECBAgAABAgQ+6ATGb6//Kkv5+SE/vCSftz4qvzTkRm0ELkdgbVo/tya/eDlnz+zMdr5g8pDyf57ZPosIECBAgAABAgQIECBAgAABAgQIECBAgAABAgQIECBwjgTGW/V5qfm2AT/pzne/J9e+8mHl/QNulEZgEAJPflu99/2vzG1Jrh5E0N1FlHzXZLk8d7B9wggQIECAAAECBAgQIEDgSALlSNOGCRAgQIAAAQIECBAgQIAAAQIECBAgQIAAAQIECBAgQIAAAQIECBAgQIAAAQIECBAgQIAAAQIECBAgQIAAAQIECBAgQIAAAQIECBAgQIAAAQIECBAgQIAAgUUTaJJ0Q4n+iI/4iFx11VW58sorD0165zvfmdtvv/3QuTMcaJP0Z7jPKgIECBAgQIAAAQIECBAgQIAAAQIECBAgQIAAAQIECBAgQIAAAQIECBAgcI8CN27Wj90uecuQiWrynI1R+b4hN2ojcDkCq9P6TSV5/uWcPaszSzWPuGml/NFZ7bOHAAECBAgQIECAAAECBAgQIECAAAECBAgQIECAAAEC50lgbVo/tya/OOQ3lUv55+vXlLcOuVEbgSEIrN1RH14v5D8PoeWeGkryeeuj8ktDbtRGgAABAgQIECBAgAABArMLlNlHTRIgQIAAAQIECBAgQIAAAQIECBAgQIAAAQIECBAgQIAAAQIECBAgQIAAAQIECBAgQIAAAQIECBAgQIAAAQIECBAgQIAAAQIECBAgQIAAAQIECBAgQIAAAQIEjizQJWl2Tr3mNa/JYx7zmJkuecMb3pAnPOEJe2f7JO1Mhw0RIECAAAECBAgQIECAAAECBAgQIECAAAECBAgQIECAAAECBAgQIECAAIFzLvDkP633u//FvGfIzywlN60vl68YcqM2ApcjsLZVf7zW3Hg5Z8/qzLuvyJWv/Kjy3rPaZw8BAgQIECBAgAABAgQIECBAgAABAgQIECBAgAABAgTOk8CX314fduGKvHXQbyr5/Mly+cVBN4ojMACB8Vb9vNT8wgBS7jHh0sU8/CceWt425EZtBAgQIECAAAECBAgQIDC7QJl91CQBAgQIECBAgAABAgQIECBAgAABAgQIECBAgAABAgQIECBAgAABAgQIECBAgAABAgQIECBAgAABAgQIECBAgAABAgQIECBAgAABAgQIECBAgAABAgQIECBA4MgCXZJm51TXdWma3c8DL+v7Pm3b7p3pk+z74cg1DhAgQIAAAQIECBAgQIAAAQIECBAgQIAAAQIECBAgQIAAAQIECBAgQIAAgXMkMJ7WP05y/YCf9JuTUfn0AfdJI3BZAuNp/Y0kn3ZZh8/m0C2TUfmYs1llCwECBAgQIECAAAECBAgQIECAAAECBAgQIECAAAECBM6fwJPfVu99/yvzviG/rCTfvD4qzx9yozYCQxBYm9bn1OR7h9ByTw3vfk/u88qHlfcPuVEbAQIECBAgQIAAAQIECMwuUGYfNUmAAAECBAgQIECAAAECBAgQIECAAAECBAgQIECAAAECBAgQIECAAAECBAgQIECAAAECBAgQIECAAAECBAgQIECAAAECBAgQIECAAAECBAgQIECAAAECBAgQOLJAl6TZOdV1XZpm9/PAy/q+T9u2e2f6JPt+OHKNAwQIECBAgAABAgQIECBAgAABAgQIECBAgAABAgQIECBAgAABAgQIECBA4BwJrG3Wl9eSpwz1SSX5r/V9uW5yfXn3UBt1ETiqwPiWev9yn9xak4846tmzmi81r1hfKU89q332ECBAgAABAgQIECBAgAABAgQIECBAgAABAgQIECBA4DwKjLfqXan5yMG+rWR9slxuHGyfMAIDERhv1ZtSszaQnP85o+TPJsvlwYPtE0aAAAECBAgQIECAAAECRxYoRz7hAAECBAgQIECAAAECBAgQIECAAAECBAgQIECAAAECBAgQIECAAAECBAgQIECAAAECBAgQIECAAAECBAgQIECAAAECBAgQIECAAAECBAgQIECAAAECBAgQIEBgdoEuSbMz3nVdmmb388Bb+r5P27Z7Z/ok+36YPcMkAQIECBAgQIAAAQIECBAgQIAAAQIECBAgQIAAAQIECBAgQIAAAQIECBA4fwJrW/Ubas33D/llteQTNpbLHwy5URuBowisbtWPLzW/f5QzZz1bSr5xfbn8wFnvtY8AAQIECBAgQIAAAQIECBAgQIAAAQIECBAgQIAAAQLnSWBtWn+pJp8z1DfVmjdsrJRPG2qfLgJDEVjdrL9ZSh4zlJ5/2FGSX14flc8dap8uAgQIECBAgAABAgQIEDi6QDn6EScIECBAgAABAgQIECBAgAABAgQIECBAgAABAgQIECBAgAABAgQIECBAgAABAgQIECBAgAABAgQIECBAgAABAgQIECBAgAABAgQIECBAgAABAgQIECBAgAABAjMLdEmanemu69I0u58HXtL3fdq23TvTJ9n3w8wVBgkQIECAAAECBAgQIECAAAECBAgQIECAAAECBAgQIECAAAECBAgQIECAwDkUWJ3WzynJLw35aSX54vVR+Q9DbtRG4CgCa9P6r2vyM0c5c9azNfncjVH55bPeax8BAgQIECBAgAABAgQIECBAgAABAgQIECBAgAABAgTOk8DaZv23teS7BvymP3/fxVz3Uw8t7xpwozQCcxX40tvrA+5zRW5N8uFzDTlgean5tvWV8u+G2qeLAAECBAgQIECAAAECBI4uUI5+xAkCBAgQIECAAAECBAgQIECAAAECBAgQIECAAAECBAgQIECAAAECBAgQIECAAAECBAgQIECAAAECBAgQIECAAAECBAgQIECAAAECBAgQIECAAAECBAgQIECAwMwCXZJmZ7rrujTN7ueBl/R9n7Zt9870Sfb9MHOFQQIECBAgQIAAAQIECBAgQIAAAQIECBAgQIAAAQIECBAgQIAAAQIECBAgcA4FVu+s/6xs522DflrJcyfL5bsG3SiOwBEExlv121LzvCMcOfPRupSHbVxd/p8zX2whAQIECBAgQIAAAQIECBAgQIAAAQIECBAgQIAAAQIEzpHA6p31s8p2XjXkJy0t5RNvurr8/pAbtRGYp8CNd9ZP2N7O782z4bDddSlP2ri6/Ophc/6cAAECBAgQIECAAAECBBZHoCxOqlICBAgQIECAAAECBAgQIECAAAECBAgQIECAAAECBAgQIECAAAECBAgQIECAAAECBAgQIECAAAECBAgQIECAAAECBAgQIECAAAECBAgQIECAAAECBAgQIEBgAQW6JM1Od9d1aZrdzwOf0/d92rbdO9Mn2ffDAnpIJkCAAAECBAgQIECAAAECBAgQIECAAAECBAgQIECAAAECBAgQIECAAAECJybwlbXe6+JW3n9iF57CRaXmFesr5amncLUrCcxFYG2zvryWPGUuy2dcesVy7v1jpXxgxnFjBAgQIECAAAECBAgQIECAAAECBAgQIECAAAECBAgQIHA3AuPNel1KbhkyTt3Ol2w8pPzMkBu1EZinwOrb6xeXpfz0PBsO3V1z/WSl3HronAECBAgQIECAAAECBAgQWBiBsjClQgkQIECAAAECBAgQIECAAAECBAgQIECAAAECBAgQIECAAAECBAgQIECAAAECBAgQIECAAAECBAgQIECAAAECBAgQIECAAAECBAgQIECAAAECBAgQIECAAIFFFOiSNDvhXdelaXY/D3xP3/dp23bvTJ9k3w+LCKKZAAECBAgQIECAAAECBAgQIECAAAECBAgQIECAAAECBAgQIECAAAECBAicpMB4Wv8wySNO8s4Tvut3JqPyKSd8p+sIzE1gPK2/neST5xZw+OK3TEbl4w4fM0GAAAECBAgQIECAAAECBAgQIECAAAECBAgQIECAAAECBwl8R61Lf7KVS0NWqsm3b4zK84bcqI3APAVWp/W5JfnOeTYctvujl3PhO0rZPmzOnxMgQIAAAQIECBAgQIDA4giUxUlVSoAAAQIECBAgQIAAAQIECBAgQIAAAQIECBAgQIAAAQIECBAgQIAAAQIECBAgQIAAAQIECBAgQIAAAQIECBAgQIAAAQIECBAgQIAAAQIECBAgQIAAAQIECCygQJek2enuui5Ns/t54HP6vk/btntn+iT7flhAD8kECBAgQIAAAQIECBAgQIAAAQIECBAgQIAAAQIECBAgQIAAAQIECBAgQOBEBcab9aaUrJ3opSd72V9ecZ9c+2P/tPzFyV7rNgJnL/CV/6V+2MX35bYkDzr77TNurFmfrJQbZ5w2RoAAAQIECBAgQIAAAQIECBAgQIAAAQIECBAgQIAAAQIHCIyndTPJaLBINT81WSlPGWyfMAJzFhhv1lek5EvnnHHQ+ulkVFYG3CeNAAECBAgQIECAAAECBC5DoFzGGUcIECBAgAABAgQIECBAgAABAgQIECBAgAABAgQIECBAgAABAgQIECBAgAABAgQIECBAgAABAgQIECBAgAABAgQIECBAgAABAgQIECBAgAABAgQIECBAgAABArMKdEmaneGu69I0u58H3tH3fdq23TvTJ9n3w6wR5ggQIECAAAECBAgQIECAAAECBAgQIECAAAECBAgQIECAAAECBAgQIECAwHkVWJ3WZ5fkh4b8vlryqI3l8ltDbtRGYBaB1a36qaXmTbPMzmumJl+3MSovmNd+ewkQIECAAAECBAgQIECAAAECBAgQIECAAAECBAgQIHCeBMbT+rNJvnDAb3rzZFQ+ecB90gjMVWA8rb+T5JFzjTh4+c9NRuWLBtwnjQABAgQIECBAgAABAgQuQ6BcxhlHCBAgQIAAAQIECBAgQIAAAQIECBAgQIAAAQIECBAgQIAAAQIECBAgQIAAAQIECBAgQIAAAQIECBAgQIAAAQIECBAgQIAAAQIECBAgQIAAAQIECBAgQIAAAQKzCnRJmp3hruvSNLufB97R933att070yfZ98OsEeYIECBAgAABAgQIECBAgAABAgQIECBAgAABAgQIECBAgAABAgQIECBAgMB5FVh9e/2sspRXDfl9JblhfVR+YsiN2gjMIrA2rV9ek5tnmZ3XTN3OkzYeUn51XvvtJUCAAAECBAgQIECAAAECBAgQIECAAAECBAgQIECAwHkSGG/Wb0zJ9w31TaXkL7c/kOs2HlreMdRGXQTmJbB6e71q6V65tdY8aF4Nh+6t+abJSvn+Q+cMECBAgAABAgQIECBAgMBCCZSFqhVLgAABAgQIECBAgAABAgQIECBAgAABAgQIECBAgAABAgQIECBAgAABAgQIECBAgAABAgQIECBAgAABAgQIECBAgAABAgQIECBAgAABAgQIECBAgAABAgQILJpAl6TZie66Lk2z+3ngW/q+T9u2e2f6JPt+WDQMvQQIECBAgAABAgQIECBAgAABAgQIECBAgAABAgQIECBAgAABAgQIECBA4KQFxpv1upTcctL3nuh9Nd8zWSnfeqJ3uozAHATGm/W7U/Itc1g9+8qa6ycr5dbZD5gkQIAAAQIECBAgQIAAAQIECBAgQIAAAQIECBAgQIAAgXsSGG/VJ6Tm1UMWqiWP2lguvzXkRm0E5iGwulU/tdS8aR67Z95Z8sTJcnnNzPMGCRAgQIAAAQIECBAgQGAhBMpCVIokQIAAAQIECBAgQIAAAQIECBAgQIAAAQIECBAgQIAAAQIECBAgQIAAAQIECBAgQIAAAQIECBAgQIAAAQIECBAgQIAAAQIECBAgQIAAAQIECBAgQIAAAQIEFlWgS9LsxHddl6bZ/TzwTX3fp23bvTN9kn0/LCqKbgIECBAgQIAAAQIECBAgQIAAAQIECBAgQIAAAQIECBAgQIAAAQIECBAgcFIC31Hr0p9s5WKSwf7/FdeSV24sly88qTe7h8C8BFa36s+VmifPa/8Me+tHL+eK7yhle4ZZIwQIECBAgAABAgQIECBAgAABAgQIECBAgAABAgQIECBwiMDaHfWaeiG3DxxqdTIqNw+8UR6BMxcYT+sNSTbOfPERFpZLeej6NeWOIxwxSoAAAQIECBAgQIAAAQILIDDY/4HPAthJJECAAAECBAgQIECAAAECBAgQIECAAAECBAgQIECAAAECBAgQIECAAAECBAgQIECAAAECBAgQIECAAAECBAgQIECAAAECBAgQIECAAAECBAgQIECAAAECBA4X6JI0O2Nd16Vpdj8PPN33fdq23TvTJ9n3w+HrTRAgQIAAAQIECBAgQIAAAQIECBAgQIAAAQIECBAgQIAAAQIECBAgQIAAgfMvMN6sb07JJw34pW+ZjMrHDbhPGoGZBMbT+odJHjHT8DyGan53slIeOY/VdhIgQIAAAQIECBAgQIAAAQIECBAgQIAAAQIECBAgQOC8CoyntQ76bSXfM1ku3zroRnEE5iAw3qrfnZpvmcPqmVdORqXMPGyQAAECBAgQIECAAAECBBZGwF/2FubfKqEECBAgQIAAAQIECBAgQIAAAQIECBAgQIAAAQIECBAgQIAAAQIECBAgQIAAAQIECBAgQIAAAQIECBAgQIAAAQIECBAgQIAAAQIECBAgQIAAAQIECBAgQGAhBbokzU5513Vpmt3PAx/U933att070yfZ98NCiogmQIAAAQIECBAgQIAAAQIECBAgQIAAAQIECBAgQIAAAQIECBAgQIAAAQInLDDeqi9OzdNP+NqTvO49Sxdz3U0PLXed5KXuInCWAjfeXh+8fUVuTXLlWe490q6Sl0yWyzOOdMYwAQIECBAgQIAAAQIECBAgQIAAAQIECBAgQIAAAQIECBwoMJ7WP05y/WCZan5+slKePNg+YQTmJDDerK9MyRfMaf0sa2+ZjMrHzDJohgABAgQIECBAgAABAgQWS6AsVq5aAgQIECBAgAABAgQIECBAgAABAgQIECBAgAABAgQIECBAgAABAgQIECBAgAABAgQIECBAgAABAgQIECBAgAABAgQIECBAgAABAgQIECBAgAABAgQIECBAYMEEuiTNTnPXdWma3c8Dn9L3fdq23TvTJ9n3w4JZyCVAgAABAgQIECBAgAABAgQIECBAgAABAgQIECBAgAABAgQIECBAgAABAqciML6z/u/Zzg+fyuUndWnJYyfL5e/+uUL/IrCQAuOt2qbm9YOOX8rXTq4u/8egG8URIECAAAECBAgQIECAAAECBAgQIECAAAECBAgQIEBgwQTWNuvLa8lTBpz9lsmofNyA+6QRmIvAeFr/MMkj5rJ8hqWl5hXrK+WpM4waIUCAAAECBAgQIECAAIEFEygL1iuXAAECBAgQIECAAAECBAgQIECAAAECBAgQIECAAAECBAgQIECAAAECBAgQIECAAAECBAgQIECAAAECBAgQIECAAAECBAgQIECAAAECBAgQIECAAAECBAgQWCyBLkmzk9x1XZpm9/PAl/R9n7Zt9870Sfb9sFgUagkQIECAAAECBAgQIECAAAECBAgQIECAAAECBAgQIECAAAECBAgQIECAwOkIrE3rv6zJa07n9pO5tSZP2xiVHz2Z29xC4OwFVqf1q0rysrPfPPvGkjxhfVT+4+wnTBIgQIAAAQIECBAgQIAAAQIECBAgQIAAAQIECBAgQIDAYQI3TOszl5IXHjY3xz9/79K9cu1NDy53zbHBagKDErjxrvrg7Q/ktiT3G1TYnpjt5Fk3j8qLhtqniwABAgQIECBAgAABAgQuX6Bc/lEnCRAgQIAAAQIECBAgQIAAAQIECBAgQIAAAQIECBAgQIAAAQIECBAgQIAAAQIECBAgQIAAAQIECBAgQIAAAQIECBAgQIAAAQIECBAgQIAAAQIECBAgQIAAAQKHCnRJmp2pruvSNLufBx7u+z5t2+6d6ZPs++HQ7QYIECBAgAABAgQIECBAgAABAgQIECBAgAABAgQIECBAgAABAgQIECBAgMAHgcDaHfWaeiG3D/qpJT84WS7fMOhGcQQOEBhv1R9IzdcPGalcykPXryl3DLlRGwECBAgQIECAAAECBAgQIECAAAECBAgQIECAAAECBBZNYLxZH5+SXxtydy153MZyef2QG7UROEuB1a362FLzurPceeRdNZ85WSmvPfI5BwgQIECAAAECBAgQIEBg8AJl8IUCCRAgQIAAAQIECBAgQIAAAQIECBAgQIAAAQIECBAgQIAAAQIECBAgQIAAAQIECBAgQIAAAQIECBAgQIAAAQIECBAgQIAAAQIECBAgQIAAAQIECBAgQIAAgUUW6JI0Ow/oui5Ns/t54Lv6vk/btntn+iT7flhkGO0ECBAgQIAAAQIECBAgQIAAAQIECBAgQIAAAQIECBAgQIAAAQIECBAgQOAkBcab9W9Tcp+TvPMk76o1r9pYKZ99kne6i8BZCqxu1l8pJU86y51H2lXzvslKue+RzhgmQIAAAQIECBAgQIAAAQIECBAgQIAAAQIECBAgQIAAgUMFbryljrbvk81DB+c4UJKnrY/Kj84xwWoCgxJYm9avqsnLBhX1D2KW3peVm64v0yE3aiNAgAABAgQIECBAgACByxMol3fMKQIECBAgQIAAAQIECBAgQIAAAQIECBAgQIAAAQIECBAgQIAAAQIECBAgQIAAAQIECBAgQIAAAQIECBAgQIAAAQIECBAgQIAAAQIECBAgQIAAAQIECBAgQIDATAJdkmZnsuu6NM3u54EX9H2ftm33zvRJ9v0wU4EhAgQIECBAgAABAgQIECBAgAABAgQIECBAgAABAgQIECBAgAABAgQIECDwQSAw3qpvSM2jB/zUWyaj8jED7pNG4ECB8bT+cZLrB8tU8sbJcnnMYPuEESBAgAABAgQIECBAgAABAgQIECBAgAABAgQIECBAYIEFxtNaB51f80OTlfL1g24UR+AMBcab9QdT8nVnuPLIqyajUo58yAECBAgQIECAAAECBAgQWAgBf+FbiH+bRBIgQIAAAQIECBAgQIAAAQIECBAgQIAAAQIECBAgQIAAAQIECBAgQIAAAQIECBAgQIAAAQIECBAgQIAAAQIECBAgQIAAAQIECBAgQIAAAQIECBAgQIAAgYUV6JI0O/Vd16Vpdj8PfFTf92nbdu9Mn2TfDwurIpwAAQIECBAgQIAAAQIECBAgQIAAAQIECBAgQIAAAQIECBAgQIAAAQIECJywwHhaX5DkWSd87Ulet33FhVz7Yx9d3n6Sl7qLwFkIfOWf1IdcvJTbkiydxb7L3PHCyag8+zLPOkaAAAECBAgQIECAAAECBAgQIECAAAECBAgQIECAAAECBwiMN+tbUvKxQ0UqyavWR+Wzh9qni8BZC6xN66/U5ElnvXfmfTV/NFkpj5h53iABAgQIECBAgAABAgQILJRAWahasQQIECBAgAABAgQIECBAgAABAgQIECBAgAABAgQIECBAgAABAgQIECBAgAABAgQIECBAgAABAgQIECBAgAABAgQIECBAgAABAgQIECBAgAABAgQIECBAgMCiCXRJmp3oruvSNLufB76l7/u0bbt3pk+y74dFw9BLgAABAgQIECBAgAABAgQIECBAgAABAgQIECBAgAABAgQIECBAgAABAgROS2Btqz691rz4tO4/kXtLnjhZLq85kbtcQuAMBcZb9QmpefUZrjzyqlLyjPXl8pIjH3SAAAECBAgQIECAAAECBAgQIECAAAECBAgQIECAAAECBA4VGG/Vm1Kzdujg/AZunYzK9fNbbzOBYQmMp/WWJNcNq2pPTcn6ZLncONg+YQQIECBAgAABAgQIECBwLIFyrNMOEyBAgAABAgQIECBAgAABAgQIECBAgAABAgQIECBAgAABAgQIECBAgAABAgQIECBAgAABAgQIECBAgAABAgQIECBAgAABAgQIECBAgAABAgQIECBAgAABAgQOFuiSNDsjXdelaXY/DzzZ933att070yfZ9wN8AgQIECBAgAABAgQIECBAgAABAgQIECBAgAABAgQIECBAgAABAgQIECBA4P8XuHGzfsZ2yWuH7FGTZ26Myg8PuVEbgbsTWJ3Wry3Ji4ass1Tz+JtWyq8PuVEbAQIECBAgQIAAAQIECBAgQIAAAQIECBAgQIAAAQIEFlVgPK1PS/LSwfaXbJeLuW79mnLHYBuFETgjgbU76jX1ityamqUzWnk5a756Miovu5yDzhAgQIAAAQIECBAgQIDA8AXK8BMVEiBAgAABAgQIECBAgAABAgQIECBAgAABAgQIECBAgAABAgQIECBAgAABAgQIAm6qtgAAIABJREFUECBAgAABAgQIECBAgAABAgQIECBAgAABAgQIECBAgAABAgQIECBAgAABAgss0CVpdvq7rkvT7H4e+Ky+79O27d6ZPsm+HxbYRToBAgQIECBAgAABAgQIECBAgAABAgQIECBAgAABAgQIECBAgAABAgQIEDhRgRumdXkpmZ7opSd9Wc2LJyvla076WvcROG2B8Wb9kZQ847T3HOf+7WR086hsHecOZwkQIECAAAECBAgQIECAAAECBAgQIECAAAECBAgQIEDg7gVWt+pjS83rBu1T8sTJcnnNoBvFETgDgfFWfUJqXn0Gqy57RS153MZyef1lX+AgAQIECBAgQIAAAQIECAxaoAy6ThwBAgQIECBAgAABAgQIECBAgAABAgQIECBAgAABAgQIECBAgAABAgQIECBAgAABAgQIECBAgAABAgQIECBAgAABAgQIECBAgAABAgQIECBAgAABAgQIECCw6AJdkmbnEV3XpWl2Pw98W9/3adt270yfZN8Pi46jnwABAgQIECBAgAABAgQIECBAgAABAgQIECBAgAABAgQIECBAgAABAgQInKTAeFr/OskDTvLOE77rtZNR+cwTvtN1BE5dYDytv5bk8ae+6PIXvGsyKh9y+cedJECAAAECBAgQIECAAAECBAgQIECAAAECBAgQIECAAIGDBFb/rH5UeX/+ZMhKJXnW+qi8aMiN2gichcDatD6zJi88i12Xu6PeOx+98ZHlTy/3vHMECBAgQIAAAQIECBAgMGyBMuw8dQQIECBAgAABAgQIECBAgAABAgQIECBAgAABAgQIECBAgAABAgQIECBAgAABAgQIECBAgAABAgQIECBAgAABAgQIECBAgAABAgQIECBAgAABAgQIECBAgMCCC3RJmp03dF2Xptn9PPBpfd+nbdu9M32SfT8suI18AgQIECBAgAABAgQIECBAgAABAgQIECBAgAABAgQIECBAgAABAgQIECBwogLjaX1dksee6KUne9nWFe/MtT/2ieUDJ3ut2wicnsBX/l6918UPzW1Jlk9vy7Fvfv1kVB537FtcQIAAAQIECBAgQIAAAQIECBAgQIAAAQIECBAgQIAAAQL3KDCe1u0kZbBEJS+eLJevGWyfMAJnJDDeqj+Smmec0brLWVMno7J0OQedIUCAAAECBAgQIECAAIHFEBjuf4G0GH4qCRAgQIAAAQIECBAgQIAAAQIECBAgQIAAAQIECBAgQIAAAQIECBAgQIAAAQIECBAgQIAAAQIECBAgQIAAAQIECBAgQIAAAQIECBAgQIAAAQIECBAgQIAAgYMFuiTNzkjXdWma3c8DT/Z9n7Zt9870Sfb9AJ8AAQIECBAgQIAAAQIECBAgQIAAAQIECBAgQIAAAQIECBAgQIAAAQIECBD4e4G1rfr9teYbhmxy6WIe/hMPLW8bcqM2AnsFvvz2+rALV+StQ1YpJT+wvly+cciN2ggQIECAAAECBAgQIECAAAECBP4/9u48zNKzrhP+967uACLoIMuoLKlThITFGRBZEkA5J8gSXxWYGUDmIiR1KgSGTVEWRxQRxVc2UbaBkDoVlmsQmBlAfWVNzkHRhEWEGVkSQp0KizosOgoikO6+xzh2T3fepHp7TtXdpz713/PUfX9/39/nov/hOjlFgAABAgQIECBAgACBE11gOK0fSnLPVveoNe9dWyoParWfXgS2SmB5vb6nlDxwq+Ydw5wPj3rlXsdwzxUCBAgQIECAAAECBAgQOEEEygnSU00CBAgQIECAAAECBAgQIECAAAECBAgQIECAAAECBAgQIECAAAECBAgQIECAAAECBAgQIECAAAECBAgQIECAAAECBAgQIECAAAECBAgQIECAAAECBAgQIEDgxBQYJ+nvrz4ej9PvH3jcdKPJZJLBYHDwmUmSQ16cmCRaEyBAgAABAgQIECBAgAABAgQIECBAgAABAgQIECBAgAABAgQIECBAgACB2QgsT+vjS/Lq2aR3k1qSh6/2ytu7SZNCYPYCK9P6sJq8bfaTjn1CTZ6w1iuvOfYENwkQIECAAAECBAgQIECAAAECBAgQIECAAAECBAgQIEDgcAIr0/qqmvyHw53bxt9vfO0bOe2tdynf3sYORhPYVoFHfKLe4KY3zuVJFre1yCbDS/KfVnvlia3204sAAQIECBAgQIAAAQIEjl+gHH+EBAIECBAgQIAAAQIECBAgQIAAAQIECBAgQIAAAQIECBAgQIAAAQIECBAgQIAAAQIECBAgQIAAAQIECBAgQIAAAQIECBAgQIAAAQIECBAgQIAAAQIECBAgQIDA9QqMk/T3/3Y8HqffP/C4KdtkMslgMDj4zCTJIS+4EyBAgAABAgQIECBAgAABAgQIECBAgAABAgQIECBAgAABAgQIECBAgAABAv9XYPnKembZlYtbNqnJs9Z65YUtd9SNwMECy9P6zJK8oGWVujcPWDulXNJyR90IECBAgAABAgQIECBAgAABAgQIECBAgAABAgQIECBwogssr9fzSslrW95j10J+4LUnl0+03FE3ArMUeNxV9S579+XPZznjeLNrzePWlsqFx5vjPgECBAgQIECAAAECBAi0K1DaraYZAQIECBAgQIAAAQIECBAgQIAAAQIECBAgQIAAAQIECBAgQIAAAQIECBAgQIAAAQIECBAgQIAAAQIECBAgQIAAAQIECBAgQIAAAQIECBAgQIAAAQIECBAgMAcC4yT9/XuMx+P0+wceN11vMplkMBgcfGaS5JAXc+BjBQIECBAgQIAAAQIECBAgQIAAAQIECBAgQIAAAQIECBAgQIAAAQIECBAg0JnA8pX1tmVXPtdZ4AyCSsmFq4vlcTOIFklgJgIrG/W1tea8mYR3FFr35nZrp5TPdxQnhgABAgQIECBAgAABAgQIECBAgAABAgQIECBAgAABAgSuQ2B5Wu9fkmu+B6ndn5J/M1osb2u3oGYEZisw3KgPT81/m+2U40uvSX+tV95/fCluEyBAgAABAgQIECBAgEDLAqXlcroRIECAAAECBAgQIECAAAECBAgQIECAAAECBAgQIECAAAECBAgQIECAAAECBAgQIECAAAECBAgQIECAAAECBAgQIECAAAECBAgQIECAAAECBAgQIECAAAECJ7zAOEl//xbj8Tj9/oHHTZebTCYZDAYHn7nmD3Ec8uKE17EAAQIECBAgQIAAAQIECBAgQIAAAQIECBAgQIAAAQIECBAgQIAAAQIECBDoWGA4rV9KcsuOY7uLq/nD0VK5f3eBkgjMVmC4Xt+fkh+Z7ZTjSv/yqFdudVwJLhMgQIAAAQIECBAgQIAAAQIECBAgQIAAAQIECBAgQIDAYQWGn6vfn7354mEPbuOBmjxrrVdeuI0VjCawrQLL0/rMkrxgW0scbviu3Hp0u/IXhzvm9wQIECBAgAABAgQIECBw4gqUE7e65gQIECBAgAABAgQIECBAgAABAgQIECBAgAABAgQIECBAgAABAgQIECBAgAABAgQIECBAgAABAgQIECBAgAABAgQIECBAgAABAgQIECBAgAABAgQIECBAgMAJIDBO0t/fczwep98/8Lhp/clkksFgcPCZSZJDXpwA+6tIgAABAgQIECBAgAABAgQIECBAgAABAgQIECBAgAABAgQIECBAgAABAgS2VGA4rX+Q5KwtHXp0w/4y38ppozuWrx3dNacJbL3A8NP1prlhLk/yfVs//YgnvnPUKz92xKcdJECAAAECBAgQIECAAAECBAgQIECAAAECBAgQIECAAIFjFhhO6zeT3PCYA2Z9sWZ1tFTOm/UY+QRaFRiu1wtTstJqvyTfGvXKjRrupxoBAgQIECBAgAABAgQIdCBQOsgQQYAAAQIECBAgQIAAAQIECBAgQIAAAQIECBAgQIAAAQIECBAgQIAAAQIECBAgQIAAAQIECBAgQIAAAQIECBAgQIAAAQIECBAgQIAAAQIECBAgQIAAAQIECBC4PoFxkv7+X47H4/T7Bx43VZtMJhkMBgefmSQ55AV2AgQIECBAgAABAgQIECBAgAABAgQIECBAgAABAgQIECBAgAABAgQIECBA4FCB4bT+RpJntexSS35obbF8tOWOuhG4RmB5o9691Pxp4xovGPXKzzfeUT0CBAgQIECAAAECBAgQIECAAAECBAgQIECAAAECBAjMhcBwo/5Rau7X8DJ/OOqV+zfcTzUCMxUYTuv7k/zITIccT3jJB0aL5YePJ8JdAgQIECBAgAABAgQIEGhfoLRfUUMCBAgQIECAAAECBAgQIECAAAECBAgQIECAAAECBAgQIECAAAECBAgQIECAAAECBAgQIECAAAECBAgQIECAAAECBAgQIECAAAECBAgQIECAAAECBAgQIEDgBBYYJ+nv7z8ej9PvH3jcdK3JZJLBYHDwmUmSQ16cwC6qEyBAgAABAgQIECBAgAABAgQIECBAgAABAgQIECBAgAABAgQIECBAgACBmQgMN+pKai6cSXhHoSV59Gqv/E5HcWIIzExgZVp/qiZvmtmALoJLzhstltUuomQQIECAAAECBAgQIECAAAECBAgQIECAAAECBAgQIECAwOYCw2l9aZKfadjpr3KTnDq6Zflawx1VIzATgeGX603z9VyR5HtnMqCb0N8a9crTuomSQoAAAQIECBAgQIAAAQKtCpRWi+lFgAABAgQIECBAgAABAgQIECBAgAABAgQIECBAgAABAgQIECBAgAABAgQIECBAgAABAgQIECBAgAABAgQIECBAgAABAgQIECBAgAABAgQIECBAgAABAgQIzIXAOEl//ybj8Tj9/oHHTRecTCYZDAYHn5kkOeTFXAhZggABAgQIECBAgAABAgQIECBAgAABAgQIECBAgAABAgQIECBAgAABAgQIdCiwsl5/pJa8v8PI7qNqnjNaKr/afbBEAt0KDNfrL6Xked2mdptWau6/ulT+sNtUaQQIECBAgAABAgQIECBAgAABAgQIECBAgAABAgQIECBwXQLDaT03yVrLOnv35h6vO6X8acsddSMwC4Fzrqw/tGtXPjKL7A4zl0e9clGHeaIIECBAgAABAgQIECBAoEGB0mAnlQgQIECAAAECBAgQIECAAAECBAgQIECAAAECBAgQIECAAAECBAgQIECAAAECBAgQIECAAAECBAgQIECAAAECBAgQIECAAAECBAgQIECAAAECBAgQIECAAIH5ERgn6e9fZzwep98/8LjplpPJJIPB4OAzkySHvJgfJpsQIECAAAECBAgQIECAAAECBAgQIECAAAECBAgQIECAAAECBAgQIECAAIFuBM7fqN+3p+YvukmbUUrJG0aL5bEzShdLoDOB4UZ9fWrO7ixwBkG7S77/gsXylzOIFkmAAAECBAgQIECAAAECBAgQIECAAAECBAgQIECAAAEC1xJYuaret+7LB1qGKcmjV3vld1ruqBuBWQisTOtP1eRNs8juKrMs5H6rJ5c/7ipPDgECBAgQIECAAAECBAi0KVDarKUVAQIECBAgQIAAAQIECBAgQIAAAQIECBAgQIAAAQIECBAgQIAAAQIECBAgQIAAAQIECBAgQIAAAQIECBAgQIAAAQIECBAgQIAAAQIECBAgQIAAAQIECBAgMCcC4yT9/buMx+P0+wceN11xMplkMBgcfGaS5JAXc2JkDQIECBAgQIAAAQIECBAgQIAAAQIECBAgQIAAAQIECBAgQIAAAQIECBAg0KnAcFq/kOTWnYZ2G/bBUa+c3m2kNALdCwyn9bIk9+4+ubPEL4565TadpQkiQIAAAQIECBAgQIAAAQIECBAgQIAAAQIECBAgQIAAgU0FnvBX9Vbf/of8z5aZavLLa73yvJY76kZgFgLL0/qckvzKLLK7yrzBd+Rfvvp7y5e6ypNDgAABAgQIECBAgAABAm0KlDZraUWAAAECBAgQIECAAAECBAgQIECAAAECBAgQIECAAAECBAgQIECAAAECBAgQIECAAAECBAgQIECAAAECBAgQIECAAAECBAgQIECAAAECBAgQIECAAAECBAjMicA4SX//LuPxOP3+gcdNV5xMJhkMBgefmSQ55MWcGFmDAAECBAgQIECAAAECBAgQIECAAAECBAgQIECAAAECBAgQIECAAAECBAh0KrA8rW8vyUM7De0yrOSvd38rp11wWvlKl7GyCHQpcP7l9RZ7bpjLU/M9XeZ2mVWTd6z1ysO6zJRFgAABAgQIECBAgAABAgQIECBAgAABAgQIECBAgAABApsLDKf1b5N8V6tOpeSNq4vl7Fb76UVgVgIrG/UNteYxs8rvIPfvRr3y3R3kiCBAgAABAgQIECBAgACBxgVK4/3UI0CAAAECBAgQIECAAAECBAgQIECAAAECBAgQIECAAAECBAgQIECAAAECBAgQIECAAAECBAgQIECAAAECBAgQIECAAAECBAgQIECAAAECBAgQIECAAAECBE5sgXGS/v4VxuNx+v0Dj5tuNplMMhgMDj4zSXLIixObRnsCBAgQIECAAAECBAgQIECAAAECBAgQIECAAAECBAgQIECAAAECBAgQIDAbgeF6fX5KfmE26R2lltxntFgu7ShNDIHOBYYb9YzU/EnnwV0G1vz6aKk8u8tIWQQIECBAgAABAgQIECBAgAABAgQIECBAgAABAgQIECCwucBwWi9OcmazTjUfGi2VezfbTzECMxIYrtcPpuReM4rvIvaSUa88oIsgGQQIECBAgAABAgQIECDQtkBpu552BAgQIECAAAECBAgQIECAAAECBAgQIECAAAECBAgQIECAAAECBAgQIECAAAECBAgQIECAAAECBAgQIECAAAECBAgQIECAAAECBAgQIECAAAECBAgQIECAwAkuME7S37/DeDxOv3/gcdPVJpNJBoPBwWcmSQ55cYLbqE+AAAECBAgQIECAAAECBAgQIECAAAECBAgQIECAAAECBAgQIECAAAECBGYiMJzWc5OszSS8o9CanLvWK6/rKE4Mgc4Flqf1nJJc1Hlwt4HLo15pvWO3G0sjQIAAAQIECBAgQIAAAQIECBAgQIAAAQIECBAgQIDANgssf7a+oCzkmdtc43rHl+Rv9u3JaWt3KF9utaNeBLoWWP5MveXC7lxek5t1nd1VXt2XF67dvjyrqzw5BAgQIECAAAECBAgQINCuQGm3mmYECBAgQIAAAQIECBAgQIAAAQIECBAgQIAAAQIECBAgQIAAAQIECBAgQIAAAQIECBAgQIAAAQIECBAgQIAAAQIECBAgQIAAAQIECBAgQIAAAQIECBAgQIDAHAiMk/T37zEej9PvH3jcdL3JZJLBYHDwmUmSQ17MgY8VCBAgQIAAAQIECBAgQIAAAQIECBAgQIAAAQIECBAgQIAAAQIECBAgQIBA5wIrV9b71l35QOfBHQaWkuevLpZf7DBSFIFOBVY26q/Vmmd3GtpxWNmb+62eUv6441hxBAgQIECAAAECBAgQIECAAAECBAgQIECAAAECBAgQILCJwMp6PbuWvL5lpFpy37XF8ictd9SNQJcCyxv1PqWm6c9QlJrHri6VN3S5tywCBAgQIECAAAECBAgQaFOgtFlLKwIECBAgQIAAAQIECBAgQIAAAQIECBAgQIAAAQIECBAgQIAAAQIECBAgQIAAAQIECBAgQIAAAQIECBAgQIAAAQIECBAgQIAAAQIECBAgQIAAAQIECBAgQGBOBMZJ+vt3GY/H6fcPPG664mQyyWAwOPjMJMkhL+bEyBoECBAgQIAAAQIECBAgQIAAAQIECBAgQIAAAQIECBAgQIAAAQIECBAgQKBTgbOvrLc6aVf+Z6ehHYfVkreuLZZHdhwrjkBnAssb9S2l5hGdBc4g6Oq9+ZdvOKV8aQbRIgkQIECAAAECBAgQIECAAAECBAgQIECAAAECBAgQIEDgegTOndbTF5JLGwdaHvXKRY13VI9AZwLDaT03yVpngTMI2peccVGvXDaDaJEECBAgQIAAAQIECBAg0JhAaayPOgQIECBAgAABAgQIECBAgAABAgQIECBAgAABAgQIECBAgAABAgQIECBAgAABAgQIECBAgAABAgQIECBAgAABAgQIECBAgAABAgQIECBAgAABAgQIECBAgMB8CYyT9PevNB6P0+8feNx008lkksFgcPCZSZJDXswXlW0IECBAgAABAgQIECBAgAABAgQIECBAgAABAgQIECBAgAABAgQIECBAgEB3AsON+tnULHWX2G1SST622is/2G2qNALdCaxM65/V5G7dJXacVLI+Wiy37zhVHAECBAgQIECAAAECBAgQIECAAAECBAgQIECAAAECBAgcRuCxX6g33311vtI0VM2vj5bKs5vuqByBDgWG6/X5KfmFDiM7j9pzUm7x+tuUr3YeLJAAAQIECBAgQIAAAQIEmhMozTVSiAABAgQIECBAgAABAgQIECBAgAABAgQIECBAgAABAgQIECBAgAABAgQIECBAgAABAgQIECBAgAABAgQIECBAgAABAgQIECBAgAABAgQIECBAgAABAgQIEJgngXGS/v6FxuNx+v0Dj5vuOZlMMhgMDj4zSXLIi3mCsgsBAgQIECBAgAABAgQIECBAgAABAgQIECBAgAABAgQIECBAgAABAgQIEOhSYDitb07yyC4zO876xg1259RX37Z8seNccQSOW+AJn6+3/vaeXJHkxscdNruAt4x65VGzi5dMgAABAgQIECBAgAABAgQIECBAgAABAgQIECBAgAABAtcnMFyvX07JLZoVqvkvo6XyiGb7KUagY4Hhen1rSv5dx7HdxdV8ZbRUbtldoCQCBAgQIECAAAECBAgQaFmgtFxONwIECBAgQIAAAQIECBAgQIAAAQIECBAgQIAAAQIECBAgQIAAAQIECBAgQIAAAQIECBAgQIAAAQIECBAgQIAAAQIECBAgQIAAAQIECBAgQIAAAQIECBAgQOCEFxgn6e/fYjwep98/8LjpcpPJJIPB4OAzkySHvDjhdSxAgAABAgQIECBAgAABAgQIECBAgAABAgQIECBAgAABAgQIECBAgAABAgRmJLAyrb9Sk+fMKL6b2JIzR4vlms8a+iHQlMBwow5Sc0lTpa5VpiTPW+2VX265o24ECBAgQIAAAQIECBAgQIAAAQIECBAgQIAAAQIECBCYV4HhtP5BkrMa3u/jo165W8P9VCPQqcBwWj+W5K6dhnYb9s5Rr/xYt5HSCBAgQIAAAQIECBAgQKBVgdJqMb0IECBAgAABAgQIECBAgAABAgQIECBAgAABAgQIECBAgAABAgQIECBAgAABAgQIECBAgAABAgQIECBAgAABAgQIECBAgAABAgQIECBAgAABAgQIECBAgACBuRAYJ+nv32Q8HqffP/C46YKTySSDweDgM5Mkh7yYCyFLECBAgAABAgQIECBAgAABAgQIECBAgAABAgQIECBAgAABAgQIECBAgACBGQgsX1UfU/blDTOI7iyyLuTxayeXCzoLFESgI4Hlq+r5ZV9e01HcTGLqQs5eO7m8cSbhQgkQIECAAAECBAgQIECAAAECBAgQIECAAAECBAgQIEBgU4HhRn1ean6pVaaa/MOuk3LqhbcpX2i1o14EuhI47wv1NnuvzhUl+Y6uMjvPKfnV0WJ5Tue5AgkQIECAAAECBAgQIECgSYHSZCulCBAgQIAAAQIECBAgQIAAAQIECBAgQIAAAQIECBAgQIAAAQIECBAgQIAAAQIECBAgQIAAAQIECBAgQIAAAQIECBAgQIAAAQIECBAgQIAAAQIECBAgQIAAgXkRGCfp719mPB6n3z/wuOmOk8kkg8Hg4DOTJIe8mBckexAgQIAAAQIECBAgQIAAAQIECBAgQIAAAQIECBAgQIAAAQIECBAgQIAAga4Flqf13iW5rOvcTvNqXjJaKk/vNFMYgQ4Ehuv1xSn5uQ6iZhZRk9PXeuWDMxsgmAABAgQIECBAgAABAgQIECBAgAABAgQIECBAgAABAgSuV2B5Wh9dkv/cMlHdmwesnVIuabmjbgS6EFi+sp5ZduXiLrJmlVGTf7/WK2+aVb5cAgQIECBAgAABAgQIEGhLoLRVRxsCBAgQIECAAAECBAgQIECAAAECBAgQIECAAAECBAgQIECAAAECBAgQIECAAAECBAgQIECAAAECBAgQIECAAAECBAgQIECAAAECBAgQIECAAAECBAgQIEBgzgTGSfr7dxqPx+n3DzxuuupkMslgMDj4zCTJIS/mzMo6BAgQIECAAAECBAgQIECAAAECBAgQIECAAAECBAgQIECAAAECBAgQIECgM4HHfqrefPeN8pXOAmcT9LujXnnobKKlEjh2geG0viPJTx57wuxv7vlmbvH6O5Wvzn6SCQQIECBAgAABAgQIECBAgAABAgQIECBAgAABAgQIECBwbYFzP1vvubCQD7UsU5InrPbKa1ruqBuBLgRWpvXxNXl1F1mzyti3L/e66Pblw7PKl0uAAAECBAgQIECAAAECbQmUtupoQ4AAAQIECBAgQIAAAQIECBAgQIAAAQIECBAgQIAAAQIECBAgQIAAAQIECBAgQIAAAQIECBAgQIAAAQIECBAgQIAAAQIECBAgQIAAAQIECBAgQIAAAQIECMyZwDhJf/9O4/E4/f6Bx01XnUwmGQwGB5+ZJDnkxZxZWYcAAQIECBAgQIAAAQIECBAgQIAAAQIECBAgQIAAAQIECBAgQIAAAQIECHQqMJzWTyW5Y6eh3YZ9etQrd+o2UhqB4xfwb+f4DSUQIECAAAECBAgQIECAAAECBAgQIECAAAECBAgQIEBgngXOndZ/sZD8TdM71vzmaKn8XNMdlSPQgcBwvb4kJT/bQdTMIvYlN7uoV/7XzAYIJkCAAAECBAgQIECAAIGmBEpTbZQhQIBAy8pyAAAgAElEQVQAAQIECBAgQIAAAQIECBAgQIAAAQIECBAgQIAAAQIECBAgQIAAAQIECBAgQIAAAQIECBAgQIAAAQIECBAgQIAAAQIECBAgQIAAAQIECBAgQIAAAQIE5k1gnKS/f6nxeJx+/8DjprtOJpMMBoODz0ySHPJi3rDsQ4AAAQIECBAgQIAAAQIECBAgQIAAAQIECBAgQIAAAQIECBAgQIAAAQIEuhRYWa9vqCWP6TKz06ySvXuvzmmvu0P5bKe5wggch8A5n6m333VSLk/NruOImenVUvPG1aVy9kyHCCdAgAABAgQIECBAgAABAgQIECBAgAABAgQIECBAgACBTQWG0/qFJLdulakmv7fWKz/Zaj+9CHQlsDytv1uSn+gqbwY5Xxz1ym1mkCuSAAECBAgQIECAAAECBBoVKI32UosAAQIECBAgQIAAAQIECBAgQIAAAQIECBAgQIAAAQIECBAgQIAAAQIECBAgQIAAAQIECBAgQIAAAQIECBAgQIAAAQIECBAgQIAAAQIECBAgQIAAAQIECBCYD4Fxkv7+Vcbjcfr9A4+bbjiZTDIYDA4+M0lyyIv5ILIFAQIECBAgQIAAAQIECBAgQIAAAQIECBAgQIAAAQIECBAgQIAAAQIECBCYjcDytD6nJL8ym/RuUkty1mqvvKubNCkEjl9gZVofUpN3Hn/S7BJq8strvfK82U2QTIAAAQIECBAgQIAAAQIECBAgQIAAAQIECBAgQIAAAQKHE1iZ1rfX5KGHO7dtv6+5fLRU7rht8w0msEUCw/X66ZSctkXjjnpMSd6x2isPO+qLLhAgQIAAAQIECBAgQIDACStQTtjmihMgQIAAAQIECBAgQIAAAQIECBAgQIAAAQIECBAgQIAAAQIECBAgQIAAAQIECBAgQIAAAQIECBAgQIAAAQIECBAgQIAAAQIECBAgQIAAAQIECBAgQIAAAQIngsA4SX9/0fF4nH7/wOOm/SeTSQaDwcFnJkkOeXEiAOhIgAABAgQIECBAgAABAgQIECBAgAABAgQIECBAgAABAgQIECBAgAABAgS2S2B5Wh9dkv+8XfOPZG5NfnqtV152JGedIbAVAsvT+tSS/PZWzDrWGTX592u98qZjve8eAQIECBAgQIAAAQIECBAgQIAAAQIECBAgQIAAAQIECBy/wPJGfXap+bXjT5pZwr6yN6etnlKunNkEwQS2WWDlynpK3ZXLkyxsc5XrHV9LfnFtsTy/1X56ESBAgAABAgQIECBAgED3AqX7SIkECBAgQIAAAQIECBAgQIAAAQIECBAgQIAAAQIECBAgQIAAAQIECBAgQIAAAQIECBAgQIAAAQIECBAgQIAAAQIECBAgQIAAAQIECBAgQIAAAQIECBAgQIAAgQMC4yT9/U/j8Tj9/oHHTZkmk0kGg8HBZyZJDnnBmQABAgQIECBAgAABAgQIECBAgAABAgQIECBAgAABAgQIECBAgAABAgQIELh+geHn6j2yNx9u2aiUvGJ1sTyl5Y667SyBlY368lrz5Ka33pV7jm5XPtJ0R+UIECBAgAABAgQIECBAgAABAgQIECBAgAABAgQIECAw5wLD9frIlLy56TVLfmy0WN7ZdEflCByHwHCjnpWaPziOiNlfrXnUaKm8ZfaDTCBAgAABAgQIECBAgACBVgRKK0X0IECAAAECBAgQIECAAAECBAgQIECAAAECBAgQIECAAAECBAgQIECAAAECBAgQIECAAAECBAgQIECAAAECBAgQIECAAAECBAgQIECAAAECBAgQIECAAAECBOZSYJykv3+z8Xicfv/A46YLTyaTDAaDg89MkhzyYi7FLEWAAAECBAgQIECAAAECBAgQIECAAAECBAgQIECAAAECBAgQIECAAAECBDoSOP+z9bv3LOR/dRQ3q5j3jHrlwbMKl0vgaAWG0/ruJA862ntbeX73vvyLC25f/nYrZ5pFgAABAgQIECBAgAABAgQIECBAgAABAgQIECBAgAABAocKrGzUH6w1H23ZpS7kp9dOLi9ruaNuBI5HYPmq+tSyL799PBmzvltK7r66WP5s1nPkEyBAgAABAgQIECBAgEA7AqWdKpoQIECAAAECBAgQIECAAAECBAgQIECAAAECBAgQIECAAAECBAgQIECAAAECBAgQIECAAAECBAgQIECAAAECBAgQIECAAAECBAgQIECAAAECBAgQIECAAAECcygwTtLvaK9JkkFHWWIIECBAgAABAgQIECBAgAABAgQIECBAgAABAgQIECBAgAABAgQIECBAgMCOEBhO68eS3LXhZae7v5rTLrhHubrhjqrtEIHzP1JP2nPzXJ6k1/DKHx/1yt0a7qcaAQIECBAgQIAAAQIECBAgQIAAAQIECBAgQIAAAQIEdoTAE79Ub/LNv8/Xml625pWjpfLkpjsqR+A4BIbr9RUpedJxRMz86o2+Mzd91a3K12c+yAACBAgQIECAAAECBAgQaEagNNNEEQIECBAgQIAAAQIECBAgQIAAAQIECBAgQIAAAQIECBAgQIAAAQIECBAgQIAAAQIECBAgQIAAAQIECBAgQIAAAQIECBAgQIAAAQIECBAgQIAAAQIECBAgQGAeBcZJ+h0tNkky6ChLDAECBAgQIECAAAECBAgQIECAAAECBAgQIECAAAECBAgQIECAAAECBAgQ2BECw2ldS3Juy8vWhdxl7eTyyZY76rYzBJavqncu+/KJxre9aNQry413VI8AAQIECBAgQIAAAQIECBAgQIAAAQIECBAgQIAAAQI7QmA4retJeg0v+55Rrzy44X6qETgugeG0vjvJg44rZLaXp6NeWZrtCOkECBAgQIAAAQIECBAg0JpAaa2QPgQIECBAgAABAgQIECBAgAABAgQIECBAgAABAgQIECBAgAABAgQIECBAgAABAgQIECBAgAABAgQIECBAgAABAgQIECBAgAABAgQIECBAgAABAgQIECBAgMBcCYyT9DvaaJJk0FGWGAIECBAgQIAAAQIECBAgQIAAAQIECBAgQIAAAQIECBAgQIAAAQIECBAgsCMEhhv1F1Lz/JaXLcnDV3vl7S131G1nCKxM68Nq8ramty159mix/HrTHZUjQIAAAQIECBAgQIAAAQIECBAgQIAAAQIECBAgQIDADhEYTuubkzyy4XU3di/m1AtKubrhjqoROCaB82s9ac9GrkiyeEwBW3PpLaNeedTWjDKFAAECBAgQIECAAAECBFoRKK0U0YMAAQIECBAgQIAAAQIECBAgQIAAAQIECBAgQIAAAQIECBAgQIAAAQIECBAgQIAAAQIECBAgQIAAAQIECBAgQIAAAQIECBAgQIAAAQIECBAgQIAAAQIECBCYS4Fxkn5Hm02SDDrKEkOAAAECBAgQIECAAAECBAgQIECAAAECBAgQIECAAAECBAgQIECAAAECBHaEwHC9PjIlb2562ZJnjhbLi5ruqNyOEBhu1Gek5oVNL1vzqNFSeUvTHZUjQIAAAQIECBAgQIAAAQIECBAgQIAAAQIECBAgQIDADhEYTuvPJ/l/W15370J+4HUnl0+03FE3AscicM5V9S679uXPj+XuFt75j6Ne+Y0tnGcUAQIECBAgQIAAAQIECDQgUBrooAIBAgQIECBAgAABAgQIECBAgAABAgQIECBAgAABAgQIECBAgAABAgQIECBAgAABAgQIECBAgAABAgQIECBAgAABAgQIECBAgAABAgQIECBAgAABAgQIECCwcwVOT3LpP6//oCTv3bkUNidAgAABAgQIECBAgAABAgQIECBAgAABAgQIECBAgAABAgQIECBAgAABAt0LrGzUH6w1H+0+ubvEWnPh2lJ5XHeJkggcm8Dyen1tKTnv2G5vza1ScvfVxfJnWzPNFAIECBAgQIAAAQIECBAgQIAAAQIECBAgQIAAAQIECBDYTGD42fpvs5D/0rJSSR6+2itvb7mjbgSORWBlWh9Wk7cdy90tu7Mv/250+/Jft2yeQQQIECBAgAABAgQIECDQhEBpooUSBAgQIECAAAECBAgQIECAAAECBAgQIECAAAECBAgQIECAAAECBAgQIECAAAECBAgQIECAAAECBAgQIECAAAECBAgQIECAAAECBAgQIECAAAECBAgQIECAwE4VuCTJ4J+X/3CSe+1UCHsTIECAAAECBAgQIECAAAECBAgQIECAAAECBAgQIECAAAECBAgQIECAAIFZCDzxE/Um37xx/i5Jy3/P+P2jXunPYn+ZBI5GYDitkyT3P5o7W3y23ugb+a5X3aV8fYvnGkeAAAECBAgQIECAAAECBAgQIECAAAECBAgQIECAAAEC1yFw3nr91/tKPt4yTk2etdYrL2y5o24EjkVgeVqfWZIXHMvdrbqzUHPXC5fKf9+qeeYQIECAAAECBAgQIECAQBsCLf8HPG0IaUGAAAECBAgQIECAAAECBAgQIECAAAECBAgQIECAAAECBAgQIECAAAECBAgQIECAAAECBAgQIECAAAECBAgQIECAAAECBAgQIECAAAECBAgQIECAAAECBAjMSuC+ST5wrfCzkrxrVgPlEiBAgAABAgQIECBAgAABAgQIECBAgAABAgQIECBAgAABAgQIECBAgACBnSiwvF4/VEru2fDuf3mj78ypr7pV+XrDHVWbc4Enfqne5Jt/nyuSfF+rq9aaD68tlXu12k8vAgQIECBAgAABAgQIECBAgAABAgQIECBAgAABAgQI7DSBR3y+fsdN9+QbLe9dSi5cXSyPa7mjbgSORWBlo7621px3LHe36s7XdufGb71t+YetmmcOAQIECBAgQIAAAQIECLQhUNqooQUBAgQIECBAgAABAgQIECBAgAABAgQIECBAgAABAgQIECBAgAABAgQIECBAgAABAgQIECBAgAABAgQIECBAgAABAgQIECBAgAABAgQIECBAgAABAgQIECCwAwUuTnLmtfb+SJJ77kALKxMgQIAAAQIECBAgQIAAAQIECBAgQIAAAQIECBAgQIAAAQIECBAgQIAAgZkJDNfrhSlZmdmADoLrnvzQ2h3KRzuIEkHgmASWP1PvXnbnT4/p8lZdqlkdLZXztmqcOQQIECBAgAABAgQIECBAgAABAgQIECBAgAABAgQIECBweIHhtH4qyR0Pf3LbTvzhqFfuv23TDSYwI4HhtL4/yY/MKL6L2E+PeuVOXQTJIECAAAECBAgQIECAAIETS6CcWHW1JUCAAAECBAgQIECAAAECBAgQIECAAAECBAgQIECAAAECBAgQIECAAAECBAgQIECAAAECBAgQIECAAAECBAgQIECAAAECBAgQIECAAAECBAgQIECAAAECBOZE4PQkl17PLmcledec7GkNAgQIECBAgAABAgQIECBAgAABAgQIECBAgAABAgQIECBAgAABAgQIECCw7QIr0/qsmvzGthfZpEBNfmqtV97cckfd5ltgeVofVZLfaXnLkvz8aq+8oOWOuhEgQIAAAQIECBAgQIAAAQIECBAgQIAAAQIECBAgQGCnCays1zfUkse0undJ/rJ+K6eN7li+1mpHvQgcrcDw0/Wm5Ya5vCbfd7R3t+p8qXnj6lI5e6vmmUOAAAECBAgQIECAAAEC7QiUdqpoQoAAAQIECBAgQIAAAQIECBAgQIAAAQIECBAgQIAAAQIECBAgQIAAAQIECBAgQIAAAQIECBAgQIAAAQIECBAgQIAAAQIECBAgQIAAAQIECBAgQIAAAQIECOwggXGS/vXse1mSM3aQhVUJECBAgAABAgQIECBAgAABAgQIECBAgAABAgQIECBAgAABAgQIECBAgMBMBc7bqP9mX81/nemQ4w2vec5oqfzq8ca4T+BYBYbr9ZdS8rxjvb8V9xZK/u2Fi+W/bcUsMwgQIECAAAECBAgQIECAAAECBAgQIECAAAECBAgQIEDgyARWNurTa82Ljuz09pyqJT+0tlg+uj3TTSXQvcDyRr17qfnT7pO7Sywlz1hdLC/uLlESAQIECBAgQIAAAQIECJwoAuVEKaonAQIECBAgQIAAAQIECBAgQIAAAQIECBAgQIAAAQIECBAgQIAAAQIECBAgQIAAAQIECBAgQIAAAQIECBAgQIAAAQIECBAgQIAAAQIECBAgQIAAAQIECBAgMDcC903ygcNs88Ak75ubjS1CgAABAgQIECBAgAABAgQIECBAgAABAgQIECBAgAABAgQIECBAgAABAgS2UeDcz9d/tbAn/30bKxx+dMkbRovlsYc/6ASB2QgMN+rrU3P2bNK7Sd23O//6otuW/9FNmhQCBAgQIECAAAECBAgQIECAAAECBAgQIECAAAECBAgQ6EJgeVofWpK3d5E1q4ySPHq1V35nVvlyCWy1wMq0/lRN3rTVc49mXk0ettYr7ziaO84SIECAAAECBAgQIECAwHwIlPlYwxYECBAgQIAAAQIECBAgQIAAAQIECBAgQIAAAQIECBAgQIAAAQIECBAgQIAAAQIECBAgQIAAAQIECBAgQIAAAQIECBAgQIAAAQIECBAgQIAAAQIECBAgQIDACSRwcZIzD9P3siRnnEA7qUqAAAECBAgQIECAAAECBAgQIECAAAECBAgQIECAAAECBAgQIECAAAECBJoVOHdab7SQ/E2SGzVbMvngqFdOb7ifanMuMJzWaz6/eu+G1/zmvuRmF/XKNxvuqBoBAgQIECBAgAABAgQIECBAgAABAgQIECBAgAABAgR2nMDyVfXOZV8+0fTiJc8ZLZZfbbqjcgSOQmC4UX8pNc87iitbfrQu5C5rJ5dPbvlgAwkQIECAAAECBAgQIEBg2wXKtjdQgAABAgQIECBAgAABAgQIECBAgAABAgQIECBAgAABAgQIECBAgAABAgQIECBAgAABAgQIECBAgAABAgQIECBAgAABAgQIECBAgAABAgQIECBAgAABAgQIENhJAqcnufQIF35Qkvce4VnHCBAgQIAAAQIECBAgQIAAAQIECBAgQIAAAQIECBAgQIAAAQIECBAgQIAAgU0Ehhv1j1Jzv4aR/nr3t3PaBaeVrzTcUbU5FTj/8nqLPTfI5Um+p9kVSz4wWiw/3Gw/xQgQIECAAAECBAgQIECAAAECBAgQIECAAAECBAgQILBDBc6v9aQ9G/l2y+uXmjeuLpWzW+6oG4GjEVhZr2+oJY85mjtbfXb3Ym5wQSlXb/Vc8wgQIECAAAECBAgQIEBg+wXK9lfQgAABAgQIECBAgAABAgQIECBAgAABAgQIECBAgAABAgQIECBAgAABAgQIECBAgAABAgQIECBAgAABAgQIECBAgAABAgQIECBAgAABAgQIECBAgAABAgQIENhBApckGRzhvpclOeMIzzpGgAABAgQIECBAgAABAgQIECBAgAABAgQIECBAgAABAgQIECBAgAABAgQIbCIwXK+vScn5TSOV3Ge0WC5tuqNycykw3KhnpOZPml6u5oLRUnl80x2VI0CAAAECBAgQIECAAAECBAgQIECAAAECBAgQIECAwA4VGE7rx5LcteH1PzjqldMb7qcagaMSGE7rNd9Rdu+jurS1hz8+6pW7be1I0wgQIECAAAECBAgQIECgFYHSShE9CBAgQIAAAQIECBAgQIAAAQIECBAgQIAAAQIECBAgQIAAAQIECBAgQIAAAQIECBAgQIAAAQIECBAgQIAAAQIECBAgQIAAAQIECBAgQIAAAQIECBAgQIAAgbkXuOaPUVx6lFs+MMn7jvKO4wQIECBAgAABAgQIECBAgAABAgQIECBAgAABAgQIECBAgAABAgQIECBAgMC1BJbX69NLyYtahqnJuWu98rqWO+o2nwLL03pOSS5qebta84y1pfLiljvqRoAAAQIECBAgQIAAAQIECBAgQIAAAQIECBAgQIAAgZ0qMFyvF6ZkpeH9/2b3DXPqBd9fvtJwR9UIHJHA+X9Rb7HnW7kiyc2O6MJ2HKpZHS2V87ZjtJkECBAgQIAAAQIECBAgsP0CZfsraECAAAECBAgQIECAAAECBAgQIECAAAECBAgQIECAAAECBAgQIECAAAECBAgQIECAAAECBAgQIECAAAECBAgQIECAAAECBAgQIECAAAECBAgQIECAAAECBAjsEIFLkgyOctfLkpxxlHccJ0CAAAECBAgQIECAAAECBAgQIECAAAECBAgQIECAAAECBAgQIECAAAECBK4lsDytDy3J21uGKSXPX10sv9hyR93mU2Blo/5arXl2y9vV5GFrvfKOljvqRoAAAQIECBAgQIAAAQIECBAgQIAAAQIECBAgQIAAgZ0qsDytTyvJb7a8fy2579pi+ZOWO+pG4EgEljfqfUrNHx/J2e06U5OfXeuVl27XfHMJECBAgAABAgQIECBAYHsFyvaON50AAQIECBAgQIAAAQIECBAgQIAAAQIECBAgQIAAAQIECBAgQIAAAQIECBAgQIAAAQIECBAgQIAAAQIECBAgQIAAAQIECBAgQIAAAQIECBAgQIAAAQIECBDYIQKnJ7n0GHf90SQXH+Nd1wgQIECAAAECBAgQIECAAAECBAgQIECAAAECBAgQIECAAAECBAgQIECAAIEky1fVO5d9+UTLGLXmrWtL5ZEtd9RtPgWW1+tbSskjWt6uLuQuayeXT7bcUTcCBAgQIECAAAECBAgQIECAAAECBAgQIECAAAECBAjsVIHlz9YfLwv5vZb3L8m5q73yupY76kbgSARWpvWcmlx0JGe360zdl59Yu335/e2aby4BAgQIECBAgAABAgQIbK9A2d7xphMgQIAAAQIECBAgQIAAAQIECBAgQIAAAQIECBAgQIAAAQIECBAgQIAAAQIECBAgQIAAAQIECBAgQIAAAQIECBAgQIAAAQIECBAgQIAAAQIECBAgQIAAAQI7ROCSJINj3PWyJGcc413XCBAgQIAAAQIECBAgQIAAAQIECBAgQIAAAQIECBAgQIAAAQIECBAgQIAAgSTnf6SetOfm+UqS72oVpCQfW+2VH2y1n17zK7AyrX9Wk7s1vOHf7f5qbnHBPcrVDXdUjQABAgQIECBAgAABAgQIECBAgAABAgQIECBAgAABAjtWYLheT0vJp5sGqPn10VJ5dtMdlSNwBALD9fr8lPzCERzdviM1dxwtlcu3r4DJBAgQIECAAAECBAgQILCdAmU7h5tNgAABAgQIECBAgAABAgQIECBAgAABAgQIECBAgAABAgQIECBAgAABAgQIECBAgAABAgQIECBAgAABAgQIECBAgAABAgQIECBAgAABAgQIECBAgAABAgQI7AiB05NcepybPiDJJceZ4ToBAgQIECBAgAABAgQIECBAgAABAgQIECBAgAABAgQIECBAgAABAgQIENjRAsON+r7UXPOZvFZ/vrFnd059/W3LF1stqNf8CTz28/XWu/fkiiQ3bna7kotHi+VHm+2nGAECBAgQIECAAAECBAgQIECAAAECBAgQIECAAAECBHa4wHNrXfjcRvYkKa1S1JK3ri2WR7baTy8CRyqwvFHfUmoecaTnt+Fcvd1idj+3lH3bMNtIAgQIECBAgAABAgQIEGhAoNn/g6gBGxUIECBAgAABAgQIECBAgAABAgQIECBAgAABAgQIECBAgAABAgQIECBAgAABAgQIECBAgAABAgQIECBAgAABAgQIECBAgAABAgQIECBAgAABAgQIECBAgACBbgQuSTI4zqjLkpxxnBmuEyBAgAABAgQIECBAgAABAgQIECBAgAABAgQIECBAgAABAgQIECBAgACBHS0wXK+vTMkTm0bYmzNHp5Rx0x2VmyuB4ZV1kF255vOu7f7UvGq0VJ7UbkHNCBAgQIAAAQIECBAgQIAAAQIECBAgQIAAAQIECBAgQGC4Xj+Ukns2LPHxUa/creF+qhE4IoHhtH4syV2P6PB2HKr58Gip3Gs7RptJgAABAgQIECBAgAABAm0IlDZqaEGAAAECBAgQIECAAAECBAgQIECAAAECBAgQIECAAAECBAgQIECAAAECBAgQIECAAAECBAgQIECAAAECBAgQIECAAAECBAgQIECAAAECBAgQIECAAAECBAjMqcDpSS7taLczk4w7yhJDgAABAgQIECBAgAABAgQIECBAgAABAgQIECBAgAABAgQIECBAgAABAgR2nMBwWn8myUtbXrzWPH5tqVzQckfd5ktgeb2eX0pe0/hWTxv1ym813lE9AgQIECBAgAABAgQIECBAgAABAgQIECBAgAABAgQI7GiB4UZ9ZWqe2DDCNxb25LQL71C+0HBH1QhsKnDeZ+pt9u3O5Ulu3CxVyatGi+VJzfZTjAABAgQIECBAgAABAgRmLlBmPsEAAgQIECBAgAABAgQIECBAgAABAgQIECBAgAABAgQIECBAgAABAgQIECBAgAABAgQIECBAgAABAgQIECBAgAABAgQIECBAgAABAgQIECBAgAABAgQIECBAYCcLXJzkzI4ALktyRkdZYggQIECAAAECBAgQIECAAAECBAgQIECAAAECBAgQIECAAAECBAgQIECAwI4TWNmo/0+t+f2WFy8lL15dLM9ouaNu8yWwslFfVGue3vJWpeTHVxfL/9dyR90IECBAgAABAgQIECBAgAABAgQIECBAgAABAgQIECCw0wWGV9WnZF9e1rRDyZmjxTJuuqNyBDYRGG7UQWouaRppIU8dnVxe3nRH5QgQIECAAAECBAgQIEBgpgJlpunCCRAgQIAAAQIECBAgQIAAAQIECBAgQIAAAQIECBAgQIAAAQIECBAgQIAAAQIECBAgQIAAAQIECBAgQIAAAQIECBAgQIAAAQIECBAgQIAAAQIECBAgQIAAgZ0scHqSSzsG6Cd5f8eZ4ggQIECAAAECBAgQIECAAAECBAgQIECAAAECBAgQIECAAAECBBoXS8YAACAASURBVAgQIECAwI4QeNwX6ql7r87ljS/7u6NeeWjjHdWbI4HhtL4jyU+2vNKuk3Laa29Trmi5o24ECBAgQIAAAQIECBAgQIAAAQIECBAgQIAAAQIECBDY6QIr0/qQmryzZYeaPGGtV17TckfdCGwmsDytjy/Jq1tWKslZq73yrpY76kaAAAECBAgQIECAAAECsxUos42XToAAAQIECBAgQIAAAQIECBAgQIAAAQIECBAgQIAAAQIECBAgQIAAAQIECBAgQIAAAQIECBAgQIAAAQIECBAgQIAAAQIECBAgQIAAAQIECBAgQIAAAQIECOxggYuTnNnx/pMkg44zxREgQIAAAQIECBAgQIAAAQIECBAgQIAAAQIECBAgQIAAAQIECBAgQIAAgR0h8Nzn1oXPnZO/SnLLZhcu+dRosdy52X6KzZ3AcKN+MjV3anixL9/udfne5z637Gu4o2oECBAgQIAAAQIECBAgQIAAAQIECBAgQIAAAQIECBDY8QIrV9ZT6q58pmmIkpeMFsvTm+6oHIFNBIYb9cWp+bmWkcre3GH1lHJlyx11I0CAAAECBAgQIECAAIHZCpTZxksnQIAAAQIECBAgQIAAAQIECBAgQIAAAQIECBAgQIAAAQIECBAgQIAAAQIECBAgQIAAAQIECBAgQIAAAQIECBAgQIAAAQIECBAgQIAAAQIECBAgQIAAAQIEdqjA6UkundHuZyS5bEbZYgkQIECAAAECBAgQIECAAAECBAgQIECAAAECBAgQIECAAAECBAgQIECAwFwLDKf1nf/4ObyHNLzk3izk1NHJZb3hjqrNicDwqrqUfbkiya6GV3rXqFfOarifagQIECBAgAABAgQIECBAgAABAgQIECBAgAABAgQIECDwzwLD9frNlNywVZBa83trS+UnW+2nF4HDCSyv198tJT9xuHPb9vuab42Wyo22bb7BBAgQIECAAAECBAgQINCEQGmihRIECBAgQIAAAQIECBAgQIAAAQIECBAgQIAAAQIECBAgQIAAAQIECBAgQIAAAQIECBAgQIAAAQIECBAgQIAAAQIECBAgQIAAAQIECBAgQIAAAQIECBAgQIDAvAm8L8kDZrTUxUl+dEbZYgkQIECAAAECBAgQIECAAAECBAgQIECAAAECBAgQIECAAAECBAgQIECAwFwLDDfqy1LzlJaXLMlZq73yrpY76jYfAivT+pCavLPpbUpePlosT226o3IECBAgQIAAAQIECBAgQIAAAQIECBAgQIAAAQIECBAg8E8Cw436R6m5X8Mcnx71yp0a7qcagU0FhtP6qSR3bJap5AOjxfLDzfZTjAABAgQIECBAgAABAgS2RKBsyRRDCBAgQIAAAQIECBAgQIAAAQIECBAgQIAAAQIECBAgQIAAAQIECBAgQIAAAQIECBAgQIAAAQIECBAgQIAAAQIECBAgQIAAAQIECBAgQIAAAQIECBAgQIAAgZ0kcHqSS2e88BlJLpvxDPEECBAgQIAAAQIECBAgQIAAAQIECBAgQIAAAQIECBAgQIAAAQIECBAgQGDuBIbr9SkpeVnTiy3kqaOTy8ub7qjcXAgMr6pPyb7G/z3UPHW05N/DXPwPzhIECBAgQIAAAQIECBAgQIAAAQIECBAgQIAAAQIECMy9wHBaX5rkZxpedN/uXTn1gtuVzzbcUTUC1ylw/ufq7ffszRVJFhom+q1Rrzyt4X6qESBAgAABAgQIECBAgMAWCJQtmGEEAQIECBAgQIAAAQIECBAgQIAAAQIECBAgQIAAAQIECBAgQIAAAQIECBAgQIAAAQIECBAgQIAAAQIECBAgQIAAAQIECBAgQIAAAQIECBAgQIAAAQIECBAgsLME3pfkATNe+eIkPzrjGeIJECBAgAABAgQIECBAgAABAgQIECBAgAABAgQIECBAgAABAgQIECBAgMDcCaxM60Nq8s6WF6s1r1hbKk9puaNu8yGwvF5fXkqe3PI2JTlrtVfe1XJH3QgQIECAAAECBAgQIECAAAECBAgQIECAAAECBAgQIEDg/wisbNQn1ppXNu1R8mOjxdL0Z0ea9lNu2wSGG/Ws1PzBthU4gsGl5Emri+VVR3DUEQIECBAgQIAAAQIECBCYY4Eyx7tZjQABAgQIECBAgAABAgQIECBAgAABAgQIECBAgAABAgQIECBAgAABAgQIECBAgAABAgQIECBAgAABAgQIECBAgAABAgQIECBAgAABAgQIECBAgAABAgQIENh6gdOTXLpFY89IctkWzTKGAAECBAgQIECAAAECBAgQIECAAAECBAgQIECAAAECBAgQIECAAAECBAjMhcA5n6u337U3Vza+zLtHvfKQxjuqNwcCw2l91z9+9vXBLa+yd1dOed3tymdb7qgbAQIECBAgQIAAAQIECBAgQIAAAQIECBAgQIAAAQIECPwfgfPW6wP3lbynZY+a/PRar7ys5Y66EbgugeVpfWpJfrtlnYWaB124VN7bckfdCBAgQIAAAQIECBAgQGD2AmX2I0wgQIAAAQIECBAgQIAAAQIECBAgQIAAAQIECBAgQIAAAQIECBAgQIAAAQIECBAgQIAAAQIECBAgQIAAAQIECBAgQIAAAQIECBAgQIAAAQIECBAgQIAAAQIEdpDA+5I8YIv2fXeSh2zRLGMIECBAgAABAgQIECBAgAABAgQIECBAgAABAgQIECBAgAABAgQIECBAgMDcCCxP6xdKcuuGF5rebjGnPreUPQ13VO0EF3hurbs/t5ErkvRaXaUmX1zrldu02k8vAgQIECBAgAABAgQIECBAgAABAgQIECBAgAABAgQIEDhU4NxpXVxIpk271LxytFSe3HRH5Qhch8Bwvb4iJU9qGWdf0ruoVzZa7qgbAQIECBAgQIAAAQIECMxeoMx+hAkECBAgQIAAAQIECBAgQIAAAQIECBAgQIAAAQIECBAgQIAAAQIECBAgQIAAAQIECBAgQIAAAQIECBAgQIAAAQIECBAgQIAAAQIECBAgQIAAAQIECBAgQIDADhG4b5IPHMWuX01y82udv653m0XeJ8mlRzHTUQIECBAgQIAAAQIECBAgQIAAAQIECBAgQIAAAQIECBAgQIAAAQIECBAgsOMFhhv191Lz4y1D1IXcZe3k8smWO+p2YgssX1XvXPblE01vUfL7o8XyE013VI4AAQIECBAgQIAAAQIECBAgQIAAAQIECBAgQIAAAQIEDhEYTuvfJvmuhlneM+qVBzfcTzUC1ykwnNZ3J3lQwzx/N+qV7264n2oECBAgQIAAAQIECBAgsEUCZYvmGEOAAAECBAgQIECAAAECBAgQIECAAAECBAgQIECAAAECBAgQIECAAAECBAgQIECAAAECBAgQIECAAAECBAgQIECAAAECBAgQIECAAAECBAgQIECAAAECBAjMv8D7kjzgCNb8SpIXJXlFkr+/1vnvTPLkf3z/jH/8/S2OIOu9jf9xgCNYwRECBAgQIECAAAECBAgQIECAAAECBAgQIECAAAECBAgQIECAAAECBAgQILC1Aisb9TdrzdO2durRTVtIHnZhr7zj6G45TeDIBc6b1ofuS95+5De2/mQpeenqYvnZrZ9sIgECBAgQIECAAAECBAgQIECAAAECBAgQIECAAAECBAgcq8BwWi9Ocuax3t+Cexu7v5pTL7hHuXoLZhlBoBOB8z9ST9pz81yRZLGTwNmEXDLqlSP5HrbZTJdKgAABAgQIECBAgAABAs0IlGaaKEKAAAECBAgQIECAAAECBAgQIECAAAECBAgQIECAAAECBAgQIECAAAECBAgQIECAAAECBAgQIECAAAECBAgQIECAAAECBAgQIECAAAECBAgQIECAAAECBAicyAL3TfKBwyzw1SQvSPLKJN/457P1Wnf2f1fijZM8NcnTk9z8MLlnJLnsRMbTnQABAgQIECBAgAABAgQIECBAgAABAgQIECBAgAABAgQIECBAgAABAgQIbKXAedP6H/Ylr9rKmUc9q+aZo6XyoqO+5wKBIxQYrtdnpOSFR3h8W44tJE+8sFf+07YMN5QAAQIECBAgQIAAAQIECBAgQIAAAQIECBAgQIAAAQIEjklgZaO+qNZ/+u6kZn/27skPvO4O5RPNFlSMwLUEzvlMvcuu3fnzlmFKyYtXF8szWu6oGwECBAgQIECAAAECBAhsjcD+L9nemmmmECBAgAABAgQIECBAgAABAgQIECBAgAABAgQIECBAgAABAgQIECBAgAABAgQIECBAgAABAgQIECBAgAABAgQIECBAgAABAgQIECBAgAABAgQIECBAgAABAvMq8L4kD7ie5b6a5CVJXp7k69c6U6/1fO3vSrxJkqcm+bkk33M9+e9J8uB5hbUXAQIECBAgQIAAAQIECBAgQIAAAQIECBAgQIAAAQIECBAgQIAAAQIECBDoWuDc9frAhZJrPn/X7k/Ja0eL5fx2C2p2ogsMN+oFqXlcy3vsq3nQRUvlvS131I0AAQIECBAgQIAAAQIECBAgQIAAAQIECBAgQIAAAQIEDhVYntbHl+TVLbuU5OGrvfL2ljvqRuBggZVpfVhN3taySk2esNYrr2m5o24ECBAgQIAAAQIECBAgsDUC1/6S7a2ZagoBAgQIECBAgAABAgQIECBAgAABAgQIECBAgAABAgQIECBAgAABAgQIECBAgAABAgQIECBAgAABAgQIECBAgAABAgQIECBAgAABAgQIECBAgAABAgQIECAwTwL3SfLH17HQXyd5SZKXJfn69Sxcr/X++r4r8SZJfjbJzyS52XVknZHksnlCtQsBAgQIECBAgAABAgQIECBAgAABAgQIECBAgAABAgQIECBAgAABAgQIEJiVwLnTuriQTGeV31Hu+0e90u8oSwyB/5/AcFonSe7fMs2+pHdRr2y03FE3AgQIECBAgAABAgQIECBAgAABAgQIECBAgAABAgQIEDhUYPnKembZlYtbdvnf7Nx7mO11Xejxz2f2pig9Wl4qFWHWgGyBLkJ6BOvkrRLKhOoJtCcus2azLRLSAvVJNFLsUaE0McrNnjVcelToqcAssMxLJwWPJlYHcKPMGhC18nLKI0Wx93xOXk7qktl7ZvbMWt/Z6/Uv+/f7ft7f12/tf3y2n4p40VwnX9NyozYCXysw3a8XZsSrW1ap3fH0ucPynS03aiNAgAABAgQIECBAgACB4QgstWR7ONNNIUCAAAECBAgQIECAAAECBAgQIECAAAECBAgQIECAAAECBAgQIECAAAECBAgQIECAAAECBAgQIECAAAECBAgQIECAAAECBAgQIECAAAECBAgQIECAAAECBPYHgXdExNO/5iL/EhEXR8TrI+Lze7lgDfz53nYlPigizomIcyPiwV/z7g0RccL+gOkOBAgQIECAAAECBAgQIECAAAECBAgQIECAAAECBAgQIECAAAECBAgQIEBgGALdft0REVPDmLWqGRmfPPCe2HLpUfmFVb3vJQJ7EDjrlnrgvQ+InVHxyIah5nudPLThPmkECBAgQIAAAQIECBAgQIAAAQIECBAgQIAAAQIECBAgcD8C0x+rR+emuKtlnMzYMTuZZ7bcqI3A1wrMLNRlVbG1ZZXaHQfPHZYfb7lRGwECBAgQIECAAAECBAgMR2BvS7aHU2EKAQIECBAgQIAAAQIECBAgQIAAAQIECBAgQIAAAQIECBAgQIAAAQIECBAgQIAAAQIECBAgQIAAAQIECBAgQIAAAQIECBAgQIAAAQIECBAgQIAAAQIECBAgsFEFjo2IG78S/88R8dqIeF1EfH6ZF6qB55a7K/FB/znjlyPi+f8588FfOeOYiLh5mXM9RoAAAQIECBAgQIAAAQIECBAgQIAAAQIECBAgQIAAAQIECBAgQIAAAQIExlpgpl/XVsSJLSNkxjGzk+nfBrb8kTZo28xCHV0VH2o5PyOum+3kSS03aiNAgAABAgQIECBAgAABAgQIECBAgAABAgQIECBAgACB+xfo9uufIuLhzfpU/FVvKp/cbJ8wAgMC3fl6T2T8UMMwn+518jsa7pNGgAABAgQIECBAgAABAkMUWO6S7SEmGUWAAAECBAgQIECAAAECBAgQIECAAAECBAgQIECAAAECBAgQIECAAAECBAgQIECAAAECBAgQIECAAAECBAgQIECAAAECBAgQIECAAAECBAgQIECAAAECBAhsIIF3RMTjI+J1EfFbEfH5FbbXwPMr3ZX4bRHxgoh4fkS8NyJ+bIXzPU6AAAECBAgQIECAAAECBAgQIECAAAECBAgQIECAAAECBAgQIECAAAECBMZSYHqhLsqKc1u+fEU8e66TV7fcqG1jCkz365SMeEvL9ZVx8dxkntdyozYCBAgQIECAAAECBAgQIECAAAECBAgQIECAAAECBAgQuH+Bbr/+LCJOaNjnU/HvsaX32Py/DTdKI/Alge5H6r/FN8fOiHhEwyTX9zppB1rDH0gaAQIECBAgQIAAAQIEhimw0iXbw2wziwABAgQIECBAgAABAgQIECBAgAABAgQIECBAgAABAgQIECBAgAABAgQIECBAgAABAgQIECBAgAABAgQIECBAgAABAgQIECBAgAABAgQIECBAgAABAgQIEGhb4Lsj4pSI+M2I+OdVptbAe6vdlfjtEfErEfGmiLh1lS1eI0CAAAECBAgQIECAAAECBAgQIECAAAECBAgQIECAAAECBAgQIECAAAECYyMwPV/bMuONLV84M146O5kXttyobWMKzCzU+VXxipbrq+K5c1O5veVGbQQIECBAgAABAgQIECBAgAABAgQIECBAgAABAgQIECBw/wLdfr0qIl7Usk9lfP/cZH6o5UZtBL4oML1Qx2TF3zSu8epeJ1/ceKM8AgQIECBAgAABAgQIEBiSwGqXbA8pzxgCBAgQIECAAAECBAgQIECAAAECBAgQIECAAAECBAgQIECAAAECBAgQIECAAAECBAgQIECAAAECBAgQIECAAAECBAgQIECAAAECBAgQIECAAAECBAgQIEBgPxeogfvZlbiff3DXI0CAAAECBAgQIECAAAECBAgQIECAAAECBAgQIECAAAECBAgQIECAAIE2BLoL9dSoeGcbNUtUVFzVm8rTmm4UtyEFuvN1ZWSc2nR8xtN6k/muphvFESBAgAABAgQIECBAgAABAgQIECBAgAABAgQIECBAgMD9CnQXaiYqdrTMkxHPme3kW1pu1EbgiwIz/Xp2Rby5aY2Mrb3JnG26URwBAgQIECBAgAABAgQIDE3Aku2hURtEgAABAgQIECBAgAABAgQIECBAgAABAgQIECBAgAABAgQIECBAgAABAgQIECBAgAABAgQIECBAgAABAgQIECBAgAABAgQIECBAgAABAgQIECBAgAABAgQI3I9ADfw3uxL9TAgQIECAAAECBAgQIECAAAECBAgQIECAAAECBAgQIECAAAECBAgQIECAwBAEtt5dBy3eFx8fwqhVj8iIm2Y7edyqD/AigSUEZvp1Y0Uc2zLQxAHx6B0H5d0tN2ojQIAAAQIECBAgQIAAAQIECBAgQIAAAQIECBAgQIAAgfsXmJmvH6qM9zTtU/Gy3lS+oulGcQQiojtfL42Ml7eMkRVPnp3Kv2q5URsBAgQIECBAgAABAgQIDE/Aku3hWZtEgAABAgQIECBAgAABAgQIECBAgAABAgQIECBAgAABAgQIECBAgAABAgQIECBAgAABAgQIECBAgAABAgQIECBAgAABAgQIECBAgAABAgQIECBAgAABAgQIfKNADfwnuxL9SggQIECAAAECBAgQIECAAAECBAgQIECAAAECBAgQIECAAAECBAgQIECAwJAEpvt1W0Y8dkjjVjPmc7sOiMOvPCg/u5qXvUPg/gROu7seuvm+uD0iHtKqUEV8ZK6TR7Tap4sAAQIECBAgQIAAAQIECBAgQIAAAQIECBAgQIAAAQIE9iywbaEesavik007ZVzVm8zTmm4URyAiugt1ZVSc2jLG5oxHbp/MT7XcqI0AAQIECBAgQIAAAQIEhidgyfbwrE0iQIAAAQIECBAgQIAAAQIECBAgQIAAAQIECBAgQIAAAQIECBAgQIAAAQIECBAgQIAAAQIECBAgQIAAAQIECBAgQIAAAQIECBAgQIAAAQIECBAgQIAAAQIEvlGgBv6TXYl+JQQIECBAgAABAgQIECBAgAABAgQIECBAgAABAgQIECBAgAABAgQIECBAYEgC0/36w4z4qSGNW92YjCf1JvPG1b3sLQLfKNBdqOOi4n0t21TEH8118qdbbtRGgAABAgQIECBAgAABAgQIECBAgAABAgQIECBAgAABAnsW6Pbr7oh4VMNO7+918tiG+6QR+JJAt183RcQTG+b4RK+TBzXcJ40AAQIECBAgQIAAAQIEhixgyfaQwY0jQIAAAQIECBAgQIAAAQIECBAgQIAAAQIECBAgQIAAAQIECBAgQIAAAQIECBAgQIAAAQIECBAgQIAAAQIECBAgQIAAAQIECBAgQIAAAQIECBAgQIAAAQIEvk6gBjzsSvQDIUCAAAECBAgQIECAAAECBAgQIECAAAECBAgQIECAAAECBAgQIECAAAECQxLo9utVEfGiIY1b3ZiK03tTeeXqXvYWgW8U6M7XaZFxReM2r+518sWNN8ojQIAAAQIECBAgQIAAAQIECBAgQIAAAQIECBAgQIAAgT0ITPfr2ow4sVmkjM9t/vfYsn1LfqbZRmFjL7BtZz1s1zfHzqh4SKsYFXHdXCdParVPFwECBAgQIECAAAECBAgMX8CS7eGbm0iAAAECBAgQIECAAAECBAgQIECAAAECBAgQIECAAAECBAgQIECAAAECBAgQIECAAAECBAgQIECAAAECBAgQIECAAAECBAgQIECAAAECBAgQIECAAAECBAh8VaAGMOxK9OsgQIAAAQIECBAgQIAAAQIECBAgQIAAAQIECBAgQIAAAQIECBAgQIAAAQJDEujO10xk7BjSuFWNyYpXzk7l+at62UsE7kdgZr4urIyXNI1TsbU3lbNNN4ojQIAAAQIECBAgQIAAAQIECBAgQIAAAQIECBAgQIAAgT0KdOfrlZHxq00zZTypN5k3Nt0obqwFugt1XFS8r2mEit/oTWXb/xalaUBxBAgQIECAAAECBAgQ2P8ELNne/76pGxEgQIAAAQIECBAgQIAAAQIECBAgQIAAAQIECBAgQIAAAQIECBAgQIAAAQIECBAgQIAAAQIECBAgQIAAAQIECBAgQIAAAQIECBAgQIAAAQIECBAgQIAAgY0kUAOxdiVupK+nlQABAgQIECBAgAABAgQIECBAgAABAgQIECBAgAABAgQIECBAgAABAgQ2tMDMfP1QZbyn8Utc0+vkKY03yttAAt1+XR0RJ7ecnBVPnp3Kv2q5URsBAgQIECBAgAABAgQIECBAgAABAgQIECBAgAABAgQI7Fmg268zImKuZaeKOGOuk1e03KhtvAWm+3V6RlzeuMJ0r5OtNzZOKI8AAQIECBAgQIAAAQL7l4Al2/vX93QbAgQIECBAgAABAgQIECBAgAABAgQIECBAgAABAgQIECBAgAABAgQIECBAgAABAgQIECBAgAABAgQIECBAgAABAgQIECBAgAABAgQIECBAgAABAgQIECCw0QRqINiuxI32BfUSIECAAAECBAgQIECAAAECBAgQIECAAAECBAgQIECAAAECBAgQIECAwIYV2LZQj9hV8cmWL1ARH57r5NEtN2rbWALT/bo5Ix7XcvXmjEdun8xPtdyojQABAgQIECBAgAABAgQIECBAgAABAgQIECBAgAABAgT2LDDzsfqB2hR/3bJTZrxydjLPb7lR23gLzCzUhVXxkpYVcnf84Oxh+d6WG7URIECAAAECBAgQIECAwHAFLNkerrdpBAgQIECAAAECBAgQIECAAAECBAgQIECAAAECBAgQIECAAAECBAgQIECAAAECBAgQIECAAAECBAgQIECAAAECBAgQIECAAAECBAgQIECAAAECBAgQIECAwNcL1ACIXYl+IQQIECBAgAABAgQIECBAgAABAgQIECBAgAABAgQIECBAgAABAgQIECBAYIgC3X59OCK+b4gjVzYq455d/x5brtySn1jZi54m8I0Cp+2sR23+5tgZFQ9o2Odve518XMN90ggQIECAAAECBAgQIECAAAECBAgQIECAAAECBAgQIEBgGQKnfqy+44BN8Y/LeHRkj1TGH8xN5skjCzCYwF4Ephfqmqz4mZah7tsd33nVYflPLTdqI0CAAAECBAgQIECAAIHhCliyPVxv0wgQIECAAAECBAgQIECAAAECBAgQIECAAAECBAgQIECAAAECBAgQIECAAAECBAgQIECAAAECBAgQIECAAAECBAgQIECAAAECBAgQIECAAAECBAgQIECAAIGvF6gBELsS/UIIECBAgAABAgQIECBAgAABAgQIECBAgAABAgQIECBAgAABAgQIECBAgMAQBbr9ujoiTh7iyBWPmoh46o5OvnvFL3qBwIDA1n49ZTHiXY3DXNPr5CmNN8ojQIAAAQIECBAgQIAAAQIECBAgQIAAAQIECBAgQIAAgWUIdBfqjqiYWsajI3kkIz4828mjRzLcUALLEJjp180V8bhlPDqaRzLme5N56GiGm0qAAAECBAgQIECAAAECrQpYst3ql9FFgAABAgQIECBAgAABAgQIECBAgAABAgQIECBAgAABAgQIECBAgAABAgQIECBAgAABAgQIECBAgAABAgQIECBAgAABAgQIECBAgAABAgQIECBAgAABAgTGQ6AGrmlX4nh8d7ckQIAAAQIECBAgQIAAAQIECBAgQIAAAQIECBAgQIAAAQIECBAgQIAAgUYEZhbqwqp4SSM595tRFc+dm8rtLTdqfjOJPAAAIABJREFU2xgC0/O1LTPe2HJtZrxydjLPb7lRGwECBAgQIECAAAECBAgQIECAAAECBAgQIECAAAECBAgsT6Dbr6sj4uTlPT2Sp/71mzbH4b/36PzESKYbSmAPAj//8XrUf+yK2yPiWxuGuqbXyVMa7pNGgAABAgQIECBAgAABAiMQsGR7BOhGEiBAgAABAgQIECBAgAABAgQIECBAgAABAgQIECBAgAABAgQIECBAgAABAgQIECBAgAABAgQIECBAgAABAgQIECBAgAABAgQIECBAgAABAgQIECBAgAABAv8lUAMWdiX6cRAgQIAAAQIECBAgQIAAAQIECBAgQIAAAQIECBAgQIAAAQIECBAgQIAAgSEKzPTr9Iq4fIgjVzyqMi6em8zzVvyiFwgMCEwv1EVZcW7LMBlxxmwnr2i5URsBAgQIECBAgAABAgQIECBAgAABAgQIECBAgAABAgQILE9gpl+/XhEvW97TI3oq42m9yXzXiKYbS2BJge5CPTUq3tkyUUa8fLaTv9ZyozYCBAgQIECAAAECBAgQGL6AJdvDNzeRAAECBAgQIECAAAECBAgQIECAAAECBAgQIECAAAECBAgQIECAAAECBAgQIECAAAECBAgQIECAAAECBAgQIECAAAECBAgQIECAAAECBAgQIECAAAECBAgQ+KpADWDYlejXQYAAAQIECBAgQIAAAQIECBAgQIAAAQIECBAgQIAAAQIECBAgQIAAAQIEhigwvVBPyor3DnHkykdVvLU3lSeu/EVvEPh6ge58XRcZz2rZpTJ+YG4y39dyozYCBAgQIECAAAECBAgQIECAAAECBAgQIECAAAECBAgQWJ7A9J31c7kYVy3v6dE8VRPx3LlDcvtopptKYGmB6TtrWy7GG1s2qok4de6Q/P2WG7URIECAAAECBAgQIECAwPAFLNkevrmJBAgQIECAAAECBAgQIECAAAECBAgQIECAAAECBAgQIECAAAECBAgQIECAAAECBAgQIECAAAECBAgQIECAAAECBAgQIECAAAECBAgQIECAAAECBAgQIECAwFcFagDDrkS/DgIECBAgQIAAAQIECBAgQIAAAQIECBAgQIAAAQIECBAgQIAAAQIECBAgMESB6U/Vw+Pe+MeMaPnf8N3W6+SRQ2Qxaj8V6Pbr1og4otXrVUTFgfGdc4/IT7faqIsAAQIECBAgQIAAAQIECBAgQIAAAQIECBAgQIAAAQIEli8w3a8nZsRNy39jBE9W/GZvKs8dwWQjCexRoDtfF0fGr7TMVBHHznXy/S03aiNAgAABAgQIECBAgACB4Qu0/H/QGb6GiQQIECBAgAABAgQIECBAgAABAgQIECBAgAABAgQIECBAgAABAgQIECBAgAABAgQIECBAgAABAgQIECBAgAABAgQIECBAgAABAgQIECBAgAABAgQIECBAgMCwBWpgoF2Jw/4C5hEgQIAAAQIECBAgQIAAAQIECBAgQIAAAQIECBAgQIAAAQIECBAgQIDA2At05+sDkfH4hiF2x0Qc3jsk5xtulNa4QPfOmorFuD0iNjWbWvHB3lQ+odk+YQQIECBAgAABAgQIECBAgAABAgQIECBAgAABAgQIECCwIoHTbquHbj4wPrOil4b/8Ft7nTxx+GNNJLBngW6/rouIZ7XstOveeNiVR+RnW27URoAAAQIECBAgQIAAAQLDF7Bke/jmJhIgQIAAAQIECBAgQIAAAQIECBAgQIAAAQIECBAgQIAAAQIECBAgQIAAAQIECBAgQIAAAQIECBAgQIAAAQIECBAgQIAAAQIECBAgQIAAAQIECBAgQIAAAQJfFagBDLsS/ToIECBAgAABAgQIECBAgAABAgQIECBAgAABAgQIECBAgAABAgQIECBAgMCQBbr9elNEPGfIY1c0LiNOmO3kDSt6ycMEvkZgpl/HV8T1jaO8udfJn228UR4BAgQIECBAgAABAgQIECBAgAABAgQIECBAgAABAgQIrECg26/bIuKxK3hl2I9+pNfJI4Y91DwCexPwd2dvQv6cAAECBAgQIECAAAECBFoVsGS71S+jiwABAgQIECBAgAABAgQIECBAgAABAgQIECBAgAABAgQIECBAgAABAgQIECBAgAABAgQIECBAgAABAgQIECBAgAABAgQIECBAgAABAgQIECBAgAABAgQIjIdADVzTrsTx+O5uSYAAAQIECBAgQIAAAQIECBAgQIAAAQIECBAgQIAAAQIECBAgQIAAAQINCcz069cr4mUNJX1jSsU5vam8pOlGcU0LdOfr7Mh4fcuRGfHy2U7+WsuN2ggQIECAAAECBAgQIECAAAECBAgQIECAAAECBAgQIEBgZQIz83VVZfzcyt4a4tMZu3ffF1uueEzeMcSpRhHYo8DpH61DNx0QO6NiU6tUWfH7s1N5aqt9uggQIECAAAECBAgQIEBgdAKWbI/O3mQCBAgQIECAAAECBAgQIECAAAECBAgQIECAAAECBAgQIECAAAECBAgQIECAAAECBAgQIECAAAECBAgQIECAAAECBAgQIECAAAECBAgQIECAAAECBAgQIEAgogYQ7Er0qyBAgAABAgQIECBAgAABAgQIECBAgAABAgQIECBAgAABAgQIECBAgAABAkMWmJ6vn8uMq4Y8dkXjquINc1N59ope8jCBrxGYnq9LMuN5LaNUxalzU/n7LTdqI0CAAAECBAgQIECAAAECBAgQIECAAAECBAgQIECAAIGVCUz362UZ8esre2u4T2fECbOdvGG4U00jsLTATL+Or4jrWzaqiF+b6+TLW27URoAAAQIECBAgQIAAAQKjEbBkezTuphIgQIAAAQIECBAgQIAAAQIECBAgQIAAAQIECBAgQIAAAQIECBAgQIAAAQIECBAgQIAAAQIECBAgQIAAAQIECBAgQIAAAQIECBAgQIAAAQIECBAgQIAAAQJfFqgBCLsS/TIIECBAgAABAgQIECBAgAABAgQIECBAgAABAgQIECBAgAABAgQIECBAgMCQBab79cSMuGnIY1c67u29Th6/0pc8T+D/C3T7dUNEPKNlkYo4dq6T72+5URsBAgQIECBAgAABAgQIECBAgAABAgQIECBAgAABAgQIrExgul/PyYg3reyt4T5dEb8018nXD3eqaQSWFpju1zkZ8dstG1XEz8518s0tN2ojQIAAAQIECBAgQIAAgdEIWLI9GndTCRAgQIAAAQIECBAgQIAAAQIECBAgQIAAAQIECBAgQIAAAQIECBAgQIAAAQIECBAgQIAAAQIECBAgQIAAAQIECBAgQIAAAQIECBAgQIAAAQIECBAgQIAAgS8L1ACEXYl+GQQIECBAgAABAgQIECBAgAABAgQIECBAgAABAgQIECBAgAABAgQIECBAYMgCMx+vh9Su+EREHDjk0SsZ1z94Mg6/IHPXSl7yLIEvClxQtfmuhbg9IjoNi9ybm+NRs4/OzzXcKI0AAQIECBAgQIAAAQIECBAgQIAAAQIECBAgQIAAAQIEVijQvaseH7vjAyt8baiPZ8YbZifz7KEONYzAHgRmFuqSqnhe00ib4gm9g/ODTTeKI0CAAAECBAgQIECAAIGRCFiyPRJ2QwkQIECAAAECBAgQIECAAAECBAgQIECAAAECBAgQIECAAAECBAgQIECAAAECBAgQIECAAAECBAgQIECAAAECBAgQIECAAAECBAgQIECAAAECBAgQIECAAIGvCNSAhF2JfhoECBAgQIAAAQIECBAgQIAAAQIECBAgQIAAAQIECBAgQIAAAQIECBAgQGAEAjP9urEijh3B6GWPrF1x1Nxj8tZlv+BBAl8RmP5oHZmb45aWQTLiptlOHtdyozYCBAgQIECAAAECBAgQIECAAAECBAgQIECAAAECBAgQWLnAtjvqwbsm4p9X/uZQ3/jzXiefMdSJhhHYg0C3X2+PiB9tGWnzYnzb9kPzX1pu1EaAAAECBAgQIECAAAECoxGwZHs07qYSIECAAAECBAgQIECAAAECBAgQIECAAAECBAgQIECAAAECBAgQIECAAAECBAgQIECAAAECBAgQIECAAAECBAgQIECAAAECBAgQIECAAAECBAgQIECAAAECXxaoAQi7Ev0yCBAgQIAAAQIECBAgQIAAAQIECBAgQIAAAQIECBAgQIAAAQIECBAgQIDACAS6C3VlVJw6gtHLHlkRJ8118rplv+BBAl8RmO7XiRlxbdMgGVf1JvO0phvFESBAgAABAgQIECBAgAABAgQIECBAgAABAgQIECBAgMCqBLr9+nBEfN+qXh7OS/3Nn40t2x+f9w1nnCkElhbY9sE6YNdDY2dEdBp2+tteJx/XcJ80AgQIECBAgAABAgQIEBihgCXbI8Q3mgABAgQIECBAgAABAgQIECBAgAABAgQIECBAgAABAgQIECBAgAABAgQIECBAgAABAgQIECBAgAABAgQIECBAgAABAgQIECBAgAABAgQIECBAgAABAgQIEIgaMLAr0Y+CAAECBAgQIECAAAECBAgQIECAAAECBAgQIECAAAECBAgQIECAAAECBAiMQKC7UC+NipePYPTyR1a8sDeVFy3/BU8S+LJAd77Oi4zXNO2R8bLeZL6i6UZxBAgQIECAAAECBAgQIECAAAECBAgQIECAAAECBAgQILAqgW6/5iLijFW9PKSXaiKOmjskbx3SOGMILCkwfWcdmYtxS+NEl/c6Od14ozwCBAgQIECAAAECBAgQGJGAJdsjgjeWAAECBAgQIECAAAECBAgQIECAAAECBAgQIECAAAECBAgQIECAAAECBAgQIECAAAECBAgQIECAAAECBAgQIECAAAECBAgQIECAAAECBAgQIECAAAECBAgQ+JJADTjYleiHQYAAAQIECBAgQIAAAQIECBAgQIAAAQIECBAgQIAAAQIECBAgQIAAAQIERiAwfUc9JyfiTSMYvfyRGZf1JnPb8l/wJIEvC3QXantUnNmyRy3Gz84dmm9uuVEbAQIECBAgQIAAAQIECBAgQIAAAQIECBAgQIAAAQIECKxOoLtQvxoVr1zd28N5KyN+craT1w5nmikElhaY6ddJFfHHTRtlvKQ3mb/RdKM4AgQIECBAgAABAgQIEBiZgCXbI6M3mAABAgQIECBAgAABAgQIECBAgAABAgQIECBAgAABAgQIECBAgAABAgQIECBAgAABAgQIECBAgAABAgQIECBAgAABAgQIECBAgAABAgQIECBAgAABAgQIEIiIGlCwK9HPggABAgQIECBAgAABAgQIECBAgAABAgQIECBAgAABAgQIECBAgAABAgQIjECge0c9PibiAyMYvfyRFe/pTeVTlv+CJwl8WaA7X++OjCc37bEYT+gdmh9sulEcAQIECBAgQIAAAQIECBAgQIAAAQIECBAgQIAAAQIECKxKoDtfJ0fG1at6eVgvZbywN5kXDWucOQSWEugu1HlR8ZqmhSpO6U3lNU03iiNAgAABAgQIECBAgACBkQlYsj0yeoMJECBAgAABAgQIECBAgAABAgQIECBAgAABAgQIECBAgAABAgQIECBAgAABAgQIECBAgAABAgQIECBAgAABAgQIECBAgAABAgQIECBAgAABAgQIECBAgACBiKgBBbsS/SwIECBAgAABAgQIECBAgAABAgQIECBAgAABAgQIECBAgAABAgQIECBAgMAIBLbdUQ++L+OuzHjQCMYvd+Qn7/uWOPyq78p7lvuC5wic+g/1gAP+LW6PiEe2qlEVnz+g4uDth+a/tNqoiwABAgQIECBAgAABAgQIECBAgAABAgQIECBAgAABAgRWLzCzUEdXxYdWf8L6v1kVO+am8sz1n2QCgT0LTM/XZZmxtWWnzDhmdjJvbrlRGwECBAgQIECAAAECBAiMTsCS7dHZm0yAAAECBAgQIECAAAECBAgQIECAAAECBAgQIECAAAECBAgQIECAAAECBAgQIECAAAECBAgQIECAAAECBAgQIECAAAECBAgQIECAAAECBAgQIECAAAECBAhE1ACCXYl+FQQIECBAgAABAgQIECBAgAABAgQIECBAgAABAgQIECBAgAABAgQIECBAYEQC3fn668j4gRGNX9bYzDhmdjJvXtbDHiIQETMLdXRVfKhpjIr39qbyB5tuFEeAAAECBAgQIECAAAECBAgQIECAAAECBAgQIECAAAECqxY465Z64L3fGp+PiJZ3LL2n18mnrPqSXiSwRgLdfr07Ip68RsetxzF14L/Ggy49Kr+wHoc7kwABAgQIECBAgAABAgQ2vkDL/wPQxtd1AwIECBAgQIAAAQIECBAgQIAAAQIECBAgQIAAAQIECBAgQIAAAQIECBAgQIAAAQIECBAgQIAAAQIECBAgQIAAAQIECBAgQIAAAQIECBAgQIAAAQIECBAgQGBvAjXwgF2JexPz5wQIECBAgAABAgQIECBAgAABAgQIECBAgAABAgQIECBAgAABAgQIECBAYJ0Euv2ai4gz1un4tTl2Ik7pHZLXrM1hThkHge6ddXIsxtWN3/XyXienG2+UR4AAAQIECBAgQIAAAQIECBAgQIAAAQIECBAgQIAAAQL7IDA9X/8rM56wD0es96ufOvABcfil35FfWO9BziewlMBZ/1QPvPeeuD0iHtGqUlV8YG4q/3urfboIECBAgAABAgQIECBAYPQClmyP/hsoIECAAAECBAgQIECAAAECBAgQIECAAAECBAgQIECAAAECBAgQIECAAAECBAgQIECAAAECBAgQIECAAAECBAgQIECAAAECBAgQIECAAAECBAgQIECAAAEC4yxQA5e3K3Gcfw3uToAAAQIECBAgQIAAAQIECBAgQIAAAQIECBAgQIAAAQIECBAgQIAAAQIjFegu1K9GxStHGrGX4Vnx0tmpvLDlRm1tCczM1/mV8Yq2qgZqMl7Sm8zfaLpRHAECBAgQIECAAAECBAgQIECAAAECBAgQIECAAAECBAjsk0B3vnZExsw+HbLOL9eu+P65x+SH1nmM4wksKTD90TomN8ffNE1UMdubyq1NN4ojQIAAAQIECBAgQIAAgZEKWLI9Un7DCRAgQIAAAQIECBAgQIAAAQIECBAgQIAAAQIECBAgQIAAAQIECBAgQIAAAQIECBAgQIAAAQIECBAgQIAAAQIECBAgQIAAAQIECBAgQIAAAQIECBAgQIDA2AvUgIBdiWP/kwBAgAABAgQIECBAgAABAgQIECBAgAABAgQIECBAgAABAgQIECBAgAABAqMSmJmvn6mMa0Y1f5lzr+x18vRlPusxAtHt1xURcVrLFFlx8uxU/kHLjdoIECBAgAABAgQIECBAgAABAgQIECBAgAABAgQIECBAYN8EZvr1oop41b6dsr5vV8Sz5zp59fpOcTqBpQWm+3VKRrylZaOMePFsJ1/dcqM2AgQIECBAgAABAgQIEBitgCXbo/U3nQABAgQIECBAgAABAgQIECBAgAABAgQIECBAgAABAgQIECBAgAABAgQIECBAgAABAgQIECBAgAABAgQIECBAgAABAgQIECBAgAABAgQIECBAgAABAgQIjLtADQDYlTjuvwj3J0CAAAECBAgQIECAAAECBAgQIECAAAECBAgQIECAAAECBAgQIECAAIGRCZzZr8ftjrh5ZAHLGFwRN8118rhlPOoRAl8SmO7XjRlxbMscmyKOvqyTH265URsBAgQIECBAgAABAgQIECBAgAABAgQIECBAgAABAgQI7JvA1oX6qcWKP9y3U9b57YqX9abyFes8xfEElhToztdLI+PlLRNNZPz0jsn8o5YbtREgQIAAAQIECBAgQIDAaAUs2R6tv+kECBAgQIAAAQIECBAgQIAAAQIECBAgQIAAAQIECBAgQIAAAQIECBAgQIAAAQIECBAgQIAAAQIECBAgQIAAAQIECBAgQIAAAQIECBAgQIAAAQIECBAgQGDcBWoAwK7Ecf9FuD8BAgQIECBAgAABAgQIECBAgAABAgQIECBAgAABAgQIECBAgAABAgQIjEzg1H+oBxzwb9GPiIePLGJvgzM+u2tzbLnyoPzs3h715wROu7seunlX7IyKhzas8en7viU6V31X3tNwozQCBAgQIECAAAECBAgQIECAAAECBAgQIECAAAECBAgQ2EeBMz5e3zOxK/5uH49Z39czrupN5mnrO8TpBJYW6C7UlVFxastGi5vjey9/dP59y43aCBAgQIAAAQIECBAgQGC0ApZsj9bfdAIECBAgQIAAAQIECBAgQIAAAQIECBAgQIAAAQIECBAgQIAAAQIECBAgQIAAAQIECBAgQIAAAQIECBAgQIAAAQIECBAgQIAAAQIECBAgQIAAAQIECBAgMO4CNQBgV+K4/yLcnwABAgQIECBAgAABAgQIECBAgAABAgQIECBAgAABAgQIECBAgAABAgRGKtDt17sj4skjjdjL8ImI43Z08qaWG7W1IbC1X8cuRtzYRs2SFe/pdfIpjTfKI0CAAAECBAgQIECAAAECBAgQIECAAAECBAgQIECAAIF9FDijXwdORPyfiDhwH49az9ff3+vkses5wNkE9iTQ7dcX/03QExtWuncx4tsv7+S9DTdKI0CAAAECBAgQIECAAIERC1iyPeIPYDwBAgQIECBAgAABAgQIECBAgAABAgQIECBAgAABAgQIECBAgAABAgQIECBAgAABAgQIECBAgAABAgQIECBAgAABAgQIECBAgAABAgQIECBAgAABAgQIEBhzgRq4v12JY/6DcH0CBAgQIECAAAECBAgQIECAAAECBAgQIECAAAECBAgQIECAAAECBAgQGK1Ad752RMbMaCv2Mr3i9N5UXtl0o7gmBLrzdVpkXNFEzFIRFbO9qdzadKM4AgQIECBAgAABAgQIECBAgAABAgQIECBAgAABAgQIEFgTge5C/c+o+ME1OWx9Dvnc5v+ILdu35GfW53inElhaYNvOetiub4qdEfGQZp0y/ro3mf+j2T5hBAgQIECAAAECBAgQINCEgCXbTXwGEQQIECBAgAABAgQIECBAgAABAgQIECBAgAABAgQIECBAgAABAgQIECBAgAABAgQIECBAgAABAgQIECBAgAABAgQIECBAgAABAgQIECBAgAABAgQIECBAYGwFauDmdiWO7U/BxQkQIECAAAECBAgQIECAAAECBAgQIECAAAECBAgQIECAAAECBAgQIECgBYGZfr2oIl7VQstSDZVx4dxkvrTlRm1tCEwv1Cuy4vw2au6/IiNePNvJV7fcqI0AAQIECBAgQIAAAQIECBAgQIAAAQIECBAgQIAAAQIE1kagO19vjIxta3PaOp2S8aTeZN64Tqc7lsCSAt2FOi4q3tc0UcX23lQ+t+lGcQQIECBAgAABAgQIECAwcgFLtkf+CQQQIECAAAECBAgQIECAAAECBAgQIECAAAECBAgQIECAAAECBAgQIECAAAECBAgQIECAAAECBAgQIECAAAECBAgQIECAAAECBAgQIECAAAECBAgQIECAAIGxFqiB29uVONY/B5cnQIAAAQIECBAgQIAAAQIECBAgQIAAAQIECBAgQIAAAQIECBAgQIAAgVELnHFH/dTERPzhqDv2Mv+aXidPabxRXgMC3X5dHREnN5CyZMLiYvz05YfmH7XcqI0AAQIECBAgQIAAAQIECBAgQIAAAQIECBAgQIAAAQIE1kZger7OzYyL1ua09TmlIs6Y6+QV63O6UwksLTDdr9Mz4vKWjarivLmpvLjlRm0ECBAgQIAAAQIECBAgMHoBS7ZH/w0UECBAgAABAgQIECBAgAABAgQIECBAgAABAgQIECBAgAABAgQIECBAgAABAgQIECBAgAABAgQIECBAgAABAgQIECBAgAABAgQIECBAgAABAgQIECBAgACBcRaogcvblTjOvwZ3J0CAAAECBAgQIECAAAECBAgQIECAAAECBAgQIECAAAECBAgQIECAAIGRC5xxR33PxET83chD9hxwc6+TxzTeKK8BgW6/PhQRRzeQsmTC4mJ87+WH5t+33KiNAAECBAgQIECAAAECBAgQIECAAAECBAgQIECAAAECBNZGYLpfJ2bEtWtz2vqckhmvnJ3M89fndKcSWFpgZqEurIqXtGxUESfNdfK6lhu1ESBAgAABAgQIECBAgMDoBSzZHv03UECAAAECBAgQIECAAAECBAgQIECAAAECBAgQIECAAAECBAgQIECAAAECBAgQIECAAAECBAgQIECAAAECBAgQIECAAAECBAgQIECAAAECBAgQIECAAAECBMZZoAYub1fiOP8a3J0AAQIECBAgQIAAAQIECBAgQIAAAQIECBAgQIAAAQIECBAgQIAAAQIERi5wRr8OnMj4aFQcNPKYpQPuiU1xeO/g/GTDjdJGLNC9qx4Zu+P2iHjAiFOWHp9x92LFYy7v5L3NNgojQIAAAQIECBAgQIAAAQIECBAgQIAAAQIECBAgQIAAgTUTmL6zjszFuGXNDlyHg6riD+am8uR1ONqRBPYoMD1f12TGz7TMVBNx1NwheWvLjdoIECBAgAABAgQIECBAYPQClmyP/hsoIECAAAECBAgQIECAAAECBAgQIECAAAECBAgQIECAAAECBAgQIECAAAECBAgQIECAAAECBAgQIECAAAECBAgQIECAAAECBAgQIECAAAECBAgQIECAAAEC4yxQA5e3K3Gcfw3uToAAAQIECBAgQIAAAQIECBAgQIAAAQIECBAgQIAAAQIECBAgQIAAAQJNCHT79ZcR8bQmYpaImIh46o5OvrvlRm2jFdjar6csRrxrtBV7nf7OXiefvtenPECAAAECBAgQIECAAAECBAgQIECAAAECBAgQIECAAAEC+4XAtg/WAbseGp+JiAe1eqGM+PBsJ49utU/X/isw069tsqjJAAAgAElEQVSbK+JxDd/w85s/Gw/b/vi8r+FGaQQIECBAgAABAgQIECDQgIAl2w18BAkECBAgQIAAAQIECBAgQIAAAQIECBAgQIAAAQIECBAgQIAAAQIECBAgQIAAAQIECBAgQIAAAQIECBAgQIAAAQIECBAgQIAAAQIECBAgQIAAAQIECBAgQGCMBWrg7nYljvGPwdUJECBAgAABAgQIECBAgAABAgQIECBAgAABAgQIECBAgAABAgQIECBAoA2B6X79XkY8t42aJSomYlvvkLys6UZxIxXo3llnxmJsH2nEXoZXxBvnOvnzLTdqI0CAAAECBAgQIECAAAECBAgQIECAAAECBAgQIECAAIG1Fegu1Dui4ulre+qanvavuzbH4Vc+Oj+xpqc6jMAeBE77eD1q8664PSK+tVmojL/sTeYPN9snjAABAgQIECBAgAABAgSaEbBku5lPIYQAAQIECBAgQIAAAQIECBAgQIAAAQIECBAgQIAAAQIECBAgQIAAAQIECBAgQIAAAQIECBAgQIAAAQIECBAgQIAAAQIECBAgQIAAAQIECBAgQIAAAQIECIylQA3c2q7EsfwZuDQBAgQIECBAgAABAgQIECBAgAABAgQIECBAgAABAgQIECBAgAABAgQItCTQXahfiYqLW2oabKmKi+em8ryWG7WNVmB6vi7KjHNHW7GX6Rnn9ibzN5tuFEeAAAECBAgQIECAAAECBAgQIECAAAECBAgQIECAAAECayrQna/fiYyz1vTQtT5sdzytd1i+a62PdR6BpQS6H6unxqZ4Z9NCFZf2pvIXm24UR4AAAQIECBAgQIAAAQJNCFiy3cRnEEGAAAECBAgQIECAAAECBAgQIECAAAECBAgQIECAAAECBAgQIECAAAECBAgQIECAAAECBAgQIECAAAECBAgQIECAAAECBAgQIECAAAECBAgQIECAAAECBMZWoAZublfi2P4UXJwAAQIECBAgQIAAAQIECBAgQIAAAQIECBAgQIAAAQIECBAgQIAAAQIEWhHoztezIuO6VnruryMjrpvt5EktN2obrcBMv66tiBNHW7GX6RUn9qbyrU03iiNAgAABAgQIECBAgAABAgQIECBAgAABAgQIECBAgACBNRXo9uv5EfHaNT10jQ+riufOTeX2NT7WcQSWFJier22Z8cbGiV7Q6+TrGm+UR4AAAQIECBAgQIAAAQINCFiy3cBHkECAAAECBAgQIECAAAECBAgQIECAAAECBAgQIECAAAECBAgQIECAAAECBAgQIECAAAECBAgQIECAAAECBAgQIECAAAECBAgQIECAAAECBAgQIECAAAECBMZYoAbublfiGP8YXJ0AAQIECBAgQIAAAQIECBAgQIAAAQIECBAgQIAAAQIECBAgQIAAAQIE2hDYulBHLFbc2kbNkhW39Tp5ZOON8kYo0O3XF3/DR4wwYa+jJzKO3DGZt+31QQ8QIECAAAECBAgQIECAAAECBAgQIECAAAECBAgQIECAwH4jMLNQP14Vb2v5Qplx8exkntdyo7b9S2BmoS6qinNbvlVmPHN2Mv+05UZtBAgQIECAAAECBAgQINCGgCXbbXwHFQQIECBAgAABAgQIECBAgAABAgQIECBAgAABAgQIECBAgAABAgQIECBAgAABAgQIECBAgAABAgQIECBAgAABAgQIECBAgAABAgQIECBAgAABAgQIECBAYFwFauDidiWO6y/BvQkQIECAAAECBAgQIECAAAECBAgQIECAAAECBAgQIECAAAECBAgQIECgGYELqjbftRAfjYjJZqIGQjJjV2Vs6R2S86026hqdQPfOmsqKnVWxeXQVe528cPBkPOaCzF17fdIDBAgQIECAAAECBAgQIECAAAECBAgQIECAAAECBAgQILDfCJx5dx2++77Y2fiF3trr5ImNN8rbjwS6/bouIp7V8pU2HRBbLjsob2+5URsBAgQIECBAgAABAgQItCFgyXYb30EFAQIECBAgQIAAAQIECBAgQIAAAQIECBAgQIAAAQIECBAgQIAAAQIECBAgQIAAAQIECBAgQIAAAQIECBAgQIAAAQIECBAgQIAAAQIECBAgQIAAAQIECBAYV4EauLhdieP6S3BvAgQIECBAgAABAgQIECBAgAABAgQIECBAgAABAgQIECBAgAABAgQIEGhKYHq+/jwzfqSpqIGYijh+rpNvb7lR22gEpvv1jIy4YTTTlze1Kv5ibip/dHlPe4oAAQIECBAgQIAAAQIECBAgQIAAAQIECBAgQIAAAQIE9heBCy6oibtOj3+IiIc3e6eM23qTeWSzfcL2O4HuQt0aFUc0fLFPH3xFfNcFF+Riw43SCBAgQIAAAQIECBAgQKARAUu2G/kQMggQIECAAAECBAgQIECAAAECBAgQIECAAAECBAgQIECAAAECBAgQIECAAAECBAgQIECAAAECBAgQIECAAAECBAgQIECAAAECBAgQIECAAAECBAgQIECAwJgK1MC97Uoc0x+CaxMgQIAAAQIECBAgQIAAAQIECBAgQIAAAQIECBAgQIAAAQIECBAgQIBAWwLd+fqdyDirraqBmopzelN5SdON4kYi0J2vsyPj9SMZvtyhFZf2pvIXl/u45wgQIECAAAECBAgQIECAAAECBAgQIECAAAECBAgQIEBg/xHo9uv6iDi+4Rvtjok4vHdIzjfcKG0/EejeWVOxGLdHxKaGr3RDr5MnNNwnjQABAgQIECBAgAABAgQaErBku6GPIYUAAQIECBAgQIAAAQIECBAgQIAAAQIECBAgQIAAAQIECBAgQIAAAQIECBAgQIAAAQIECBAgQIAAAQIECBAgQIAAAQIECBAgQIAAAQIECBAgQIAAAQIECIyhQA3c2a7EMfwRuDIBAgQIECBAgAABAgQIECBAgAABAgQIECBAgAABAgQIECBAgAABAgQItCfQ7dfzI+K17ZUpIrDfCLyg18nX7Te3cRECBAgQIECAAAECBAgQIECAAAECBAgQIECAAAECBAgQWLZAd6FeHxVnL/uFETyYESfMdvKGEYw2cswEZvp1fEVc3/S1My7pTeY5TTeKI0CAAAECBAgQIECAAIFmBCzZbuZTCCFAgAABAgQIECBAgAABAgQIECBAgAABAgQIECBAgAABAgQIECBAgAABAgQIECBAgAABAgQIECBAgAABAgQIECBAgAABAgQIECBAgAABAgQIECBAgAABAmMpUAO3titxLH8GLk2AAAECBAgQIECAAAECBAgQIECAAAECBAgQIECAAAECBAgQIECAAAECrQnMLNSPV8XbWuvSQ2B/EciMZ85O5p/uL/dxDwIECBAgQIAAAQIECBAgQIAAAQIECBAgQIAAAQIECBBYvkB3vs6OjNcv/40RPDkR5/QOyUtGMNnIMRPo3llnx2Ljfx8qzulN+fswZj9N1yVAgAABAgQIECBAgMCqBSzZXjWdFwkQIECAAAECBAgQIECAAAECBAgQIECAAAECBAgQIECAAAECBAgQIECAAAECBAgQIECAAAECBAgQIECAAAECBAgQIECAAAECBAgQIECAAAECBAgQIECAAIE1EKiBM+xKXANURxAgQIAAAQIECBAgQIAAAQIECBAgQIAAAQIECBAgQIAAAQIECBAgQIAAgX0VOPOOOnz3ROzc13O8T4DA/QtsWowtlx2at/MhQIAAAQIECBAgQIAAAQIECBAgQIAAAQIECBAgQIAAgfETmOnX8RVxfcs3r4o3zE3l2S03ats/BKbn65LMeF7Lt8mIE2Y7eUPLjdoIECBAgAABAgQIECBAoB0BS7bb+RZKCBAgQIAAAQIECBAgQIAAAQIECBAgQIAAAQIECBAgQIAAAQIECBAgQIAAAQIECBAgQIAAAQIECBAgQIAAAQIECBAgQIAAAQIECBAgQIAAAQIECBAgQIDAOArUwKXtShzHX4E7EyBAgAABAgQIECBAgAABAgQIECBAgAABAgQIECBAgAABAgQIECBAgEB7AlXZvTNuj4rD2otTRGCDC2R8rHdIHB6Zg/+WdoNfTD4BAgQIECBAgAABAgQIECBAgAABAgQIECBAgAABAgQILEfg9Lvq0E2742PLeXaEz7y918njRzjf6DER6Pbrhoh4RsvX3b0pDrvi4Lyj5UZtBAgQIECAAAECBAgQINCOgCXb7XwLJQQIECBAgAABAgQIECBAgAABAgQIECBAgAABAgQIECBAgAABAgQIECBAgAABAgQIECBAgAABAgQIECBAgAABAgQIECBAgAABAgQIECBAgAABAgQIECBAYBwFauDSdiWO46/AnQkQIECAAAECBAgQIECAAAECBAgQIECAAAECBAgQIECAAAECBAgQIECgSYFuv/4sIk5oMk4UgY0tcH2vkz+2sa+gngABAgQIECBAgAABAgQIECBAgAABAgQIECBAgAABAgT2RWC6X3dnxKP25Yx1frd/8GQcfkHmrnWe4/gxFrigavNdC3F7RHRaZaiIT8x18qBW+3QRIECAAAECBAgQIECAQHsClmy3900UESBAgAABAgQIECBAgAABAgQIECBAgAABAgQIECBAgAABAgQIECBAgAABAgQIECBAgAABAgQIECBAgAABAgQIECBAgAABAgQIECBAgAABAgQIECBAgACBcRKogcvalThOX99dCRAgQIAAAQIECBAgQIAAAQIECBAgQIAAAQIECBAgQIAAAQIECBAgQKBpgW6/fjsizmk6UhyBjSnw+l4nf2ljpqsmQIAAAQIECBAgQIAAAQIECBAgQIAAAQIECBAgQIAAgbUQ6C7Un0TFM9firPU6oybiqLlD8tb1Ot+5BKbvrCNzMW5pWiLjbb3J/ImmG8URIECAAAECBAgQIECAQFMClmw39TnEECBAgAABAgQIECBAgAABAgQIECBAgAABAgQIECBAgAABAgQIECBAgAABAgQIECBAgAABAgQIECBAgAABAgQIECBAgAABAgQIECBAgAABAgQIECBAgACBsROogRvblTh2PwEXJkCAAAECBAgQIECAAAECBAgQIECAAAECBAgQIECAAAECBAgQIECAAIFWBWYW6nlVcUmrfboIbFSBzDh7djLfsFH7dRMgQIAAAQIECBAgQIAAAQIECBAgQIAAAQIECBAgQIDAvgvMLNRvVcUL9v2k9TthIuKkHZ28bv0mOHncBbb268TFiGtbdsiM185O5i+33KiNAAECBAgQIECAAAECBNoSsGS7re+hhgABAgQIECBAgAABAgQIECBAgAABAgQIECBAgAABAgQIECBAgAABAgQIECBAgAABAgQIECBAgAABAgQIECBAgAABAgQIECBAgAABAgQIECBAgAABAgQIjJtADVzYrsRx+wW4LwECBAgQIECAAAECBAgQIECAAAECBAgQIECAAAECBAgQIECAAAECBAg0K3BGv46fiLi+2UBhBDaowGLECZd38oYNmi+bAAECBAgQIECAAAECBAgQIECAAAECBAgQIECAAAECBNZAYGu/fmEx4tI1OGr9jqh4YW8qL1q/AU4ed4HufJ0XGa9p2WEi4qwdnfzdlhu1ESBAgAABAgQIECBAgEBbApZst/U91BAgQIAAAQIECBAgQIAAAQIECBAgQIAAAQIECBAgQIAAAQIECBAgQIAAAQIECBAgQIAAAQIECBAgQIAAAQIECBAgQIAAAQIECBAgQIAAAQIECBAgQIAAgXETqIEL25U4br8A9yVAgAABAgQIECBAgAABAgQIECBAgAABAgQIECBAgAABAgQIECBAgACBZgVO/2gdumlzfKzZQGEENqjA7l1x2BWPyTs2aL5sAgQIECBAgAABAgQIECBAgAABAgQIECBAgAABAgQIEFgDgTPm60cmMv58DY5avyMyLutN5rb1G+DkcRfoLtT2qDizZYfFih+9fCr/ouVGbQQIECBAgAABAgQIECDQloAl2219DzUECBAgQIAAAQIECBAgQIAAAQIECBAgQIAAAQIECBAgQIAAAQIECBAgQIAAAQIECBAgQIAAAQIECBAgQIAAAQIECBAgQIAAAQIECBAgQIAAAQIECBAgQGDcBGrgwnYljtsvwH0JECBAgAABAgQIECBAgAABAgQIECBAgAABAgQIECBAgAABAgQIECBAoGmBbr8+EhFbmo4UR2BjCezsdfKxGytZLQECBAgQIECAAAECBAgQIECAAAECBAgQIECAAAECBAistcAZ/ZqciOiv9blrfN57ep18yhqf6TgC/yXQ7de7I+LJLZMsRnQu7+RCy43aCBAgQIAAAQIECBAgQKAtAUu22/oeaggQIECAAAECBAgQIECAAAECBAgQIECAAAECBAgQIECAAAECBAgQIECAAAECBAgQIECAAAECBAgQIECAAAECBAgQIECAAAECBAgQIECAAAECBAgQIECAwLgJ1MCF7Uoct1+A+xIgQIAAAQIECBAgQIAAAQIECBAgQIAAAQIECBAgQIAAAQIECBAgQIBA0wLd+fqTyHhm05HiCGwkgYq39abyJzZSslYCBAgQIECAAAECBAgQIECAAAECBAgQIECAAAECBAgQWB+Bbr/uiIip9Tl9DU7N+OSB98SWS4/KL6zBaY4g8HUCZ91SD7z3AbEzKh7ZMM18r5OHNtwnjQABAgQIECBAgAABAgQaFLBku8GPIokAAQIECBAgQIAAAQIECBAgQIAAAQIECBAgQIAAAQIECBAgQIAAAQIECBAgQIAAAQIECBAgQIAAAQIECBAgQIAAAQIECBAgQIAAAQIECBAgQIAAAQIECIyRQA3c1a7EMfr4rkqAAAECBAgQIECAAAECBAgQIECAAAECBAgQIECAAAECBAgQIECAAAEC7QvM9Ou3KuIF7ZcqJLAxBDLitbOd/OWNUauSAAECBAgQIECAAAECBAgQIECAAAECBAgQIECAAAECBNZTYKZf11bEies5Y1/PzoxjZifz5n09x/sEBgVmFuroqvhQyzIZcd1sJ09quVEbAQIECBAgQIAAAQIECLQnYMl2e99EEQECBAgQIECAAAECBAgQIECAAAECBAgQIECAAAECBAgQIECAAAECBAgQIECAAAECBAgQIECAAAECBAgQIECAAAECBAgQIECAAAECBAgQIECAAAECBAgQGCeBGrisXYnj9PXdlQABAgQIECBAgAABAgQIECBAgAABAgQIECBAgAABAgQIECBAgAABAgSaF5ju1y9kxKXNhwoksEEEKuKsuU7+7gbJlUmAAAECBAgQIECAAAECBAgQIECAAAECBAgQIECAAAEC6ygwvVAXZcW56zhin4+uiGfPdfLqfT7IAQQGBKb7dUpGvKVlmMq4eG4yz2u5URsBAgQIECBAgAABAgQItCdgyXZ730QRAQIECBAgQIAAAQIECBAgQIAAAQIECBAgQIAAAQIECBAgQIAAAQIECBAgQIAAAQIECBAgQIAAAQIECBAgQIAAAQIECBAgQIAAAQIECBAgQIAAAQIECBAYJ4EauKxdieP09d2VAAECBAgQIECAAAECBAgQIECAAAECBAgQIECAAAECBAgQIECAAAECBJoX6N5ZPxyL8RfNhwoksFEEJuJHeofkOzZKrk4CBAgQIECAAAECBAgQIECAAAECBAgQIECAAAECBAgQWD+B6fnalhlvXL8J+35yZrx0djIv3PeTnEDg6wVmFur8qnhFyy5V8dy5qdzecqM2AgQIECBAgAABAgQIEGhPwJLt9r6JIgIECBAgQIAAAQIECBAgQIAAAQIECBAgQIAAAQIECBAgQIAAAQIECBAgQIAAAQIECBAgQIAAAQIECBAgQIAAAQIECBAgQIAAAQIECBAgQIAAAQIECBAgME4CNXBZuxLH6eu7KwECBAgQIECAAAECBAgQIECAAAECBAgQIECAAAECBAgQIECAAAECBAg0LzAzX4fURMxHxUTzsQIJtC6QsZiLMTU7lXe2nqqPAAECBAgQIECAAAECBAgQIECAAAECBAgQIECAAAECBNZfoLtQT42Kd67/pH2YUHFVbypP24cTvErgfgW683VlZJzaNE/G03qT+a6mG8URIECAAAECBAgQIECAQHMClmw390kEESBAgAABAgQIECBAgAABAgQIECBAgAABAgQIECBAgAABAgQIECBAgAABAgQIECBAgAABAgQIECBAgAABAgQIECBAgAABAgQIECBAgAABAgQIECBAgACBsRKogdvalThWn99lCRAgQIAAAQIECBAgQIAAAQIECBAgQIAAAQIECBAgQIAAAQIECBAgQGAjCMws1P+uiqM2QqtGAi0LZMYts5P53S03aiNAgAABAgQIECBAgAABAgQIECBAgAABAgQIECBAgACB4QlsvbsOWrwvPj68iSuflBE3zXbyuJW/6Q0CexaY6deNFXFsy04TB8SjdxyUd7fcqI0AAQIECBAgQIAAAQIE2hOwZLu9b6KIAAECBAgQIECAAAECBAgQIECAAAECBAgQIECAAAECBAgQIECAAAECBAgQIECAAAECBAgQIECAAAECBAgQIECAAAECBAgQIECAAAECBAgQIECAAAECBAiMk0ANXNauxHH6+u5KgAABAgQIECBAgAABAgQIECBAgAABAgQIECBAgAABAgQIECBAgAABAhtCoNuvP46IkzZErEgCbQtc2+vkT7adqI4AAQIECBAgQIAAAQIECBAgQIAAAQIECBAgQIAAAQIEhikw3a/bMuKxw5y5wlmf23VAHH7lQfnZFb7ncQJLCpx2dz10831xe0Q8pFWmivjIXCePaLVPFwECBAgQIECAAAECBAi0K2DJdrvfRtn/Y+f+oyyt68OOf77DekrqiQ3N4QiGwtwhu0RiRSRs/RFRSdNIStREAieC7M6dFVsarWmhMQXDEqExhTZGUxpx584ugjkQTNXQYpoWFeOPLkHEGg274d6BEsHDSUnNsaHHZT4VgznysO7OLDNzv89zX54z/7jP83zfn9f3+o9/fAgQIECAAAECBAgQIECAAAECBAgQIECAAAECBAgQIECAAAECBAgQIECAAAECBAgQIECAAAECBAgQIECAAAECBAgQIECAAAECBAgQIECAAAECBAgQIECAwCQIZGNIuxIn4dbNSIAAAQIECBAgQIAAAQIECBAgQIAAAQIECBAgQIAAAQIECBAgQIAAAQKtEpgd5lWlxEWtihZLoEKBzLh6YaZcXGGaJAIECBAgQIAAAQIECBAgQIAAAQIECBAgQIAAAQIECBAYk8DsKD9YIn5mTMcv79gSLxlMl88s72FPETi4QH8xXxwZnz74k+N7IiN+d6FXXje+AicTIECAAAECBAgQIECAQFsFLNlu683pJkCAAAECBAgQIECAAAECBAgQIECAAAECBAgQIECAAAECBAgQIECAAAECBAgQIECAAAECBAgQIECAAAECBAgQIECAAAECBAgQIECAAAECBAgQIECAAAEC3RDIxhh2JXbjXk1BgAABAgQIECBAgAABAgQIECBAgAABAgQIECBAgAABAgQIECBAgAABAh0SmB3mBaXEezs0klEIjEUgM960MFOuHcvhDiVAgAABAgQIECBAgAABAgQIECBAgAABAgQIECBAgACBKgX6o3xnRPxilXHfjsrYMpgp11XdKK5VAv1hnh8ldlUe/WuDXnlb5Y3yCBAgQIAAAQIECBAgQKBCAUu2K7wUSQQIECBAgAABAgQIECBAgAABAgQIECBAgAABAgQIECBAgAABAgQIECBAgAABAgQIECBAgAABAgQIECBAgAABAgQIECBAgAABAgQIECBAgAABAgQIECBAYIIEsjGrXYkTdPlGJUCAAAECBAgQIECAAAECBAgQIECAAAECBAgQIECAAAECBAgQIECAAIF2CPQX85WRcVs7alUSqFigxOmD6fKxigulESBAgAABAgQIECBAgAABAgQIECBAgAABAgQIECBAgMA6C/SHORcldqzzsSs6rmRcOT9TLl3RSx4mcACBuWFekSUuqRopY9tgpsxX3SiOAAECBAgQIECAAAECBKoUsGS7ymsRRYAAAQIECBAgQIAAAQIECBAgQIAAAQIECBAgQIAAAQIECBAgQIAAAQIECBAgQIAAAQIECBAgQIAAAQIECBAgQIAAAQIECBAgQIAAAQIECBAgQIAAAQIEJkYgG5PalTgxV29QAgQIECBAgAABAgQIECBAgAABAgQIECBAgAABAgQIECBAgAABAgQIEGiLwLa9eczShtgbEYe3pVkngQoFHp3aFxt3bCwPVNgmiQABAgQIECBAgAABAgQIECBAgAABAgQIECBAgAABAgTGJDA3zNOyxCfGdPxyj71p0CvnLPdhzxE4mEB/lDdGxNkHe26c/14yXj4/U24fZ4OzCRAgQIAAAQIECBAgQKCdApZst/PeVBMgQIAAAQIECBAgQIAAAQIECBAgQIAAAQIECBAgQIAAAQIECBAgQIAAAQIECBAgQIAAAQIECBAgQIAAAQIECBAgQIAAAQIECBAgQIAAAQIECBAgQIAAga4IZGMQuxK7crPmIECAAAECBAgQIECAAAECBAgQIECAAAECBAgQIECAAAECBAgQIECAAIFOCfRHeXdEPL9TQxmGwPoKfGHQKyet75FOI0CAAAECBAgQIECAAAECBAgQIECAAAECBAgQIECAAIHaBS5YzKP3ZXyl5s6M+PxCr5xcc6O2dgnMjvKuEvGCmqs3lHjOtdPlwZobtREgQIAAAQIECBAgQIBAnQKWbNd5L6oIECBAgAABAgQIECBAgAABAgQIECBAgAABAgQIECBAgAABAgQIECBAgAABAgQIECBAgAABAgQIECBAgAABAgQIECBAgAABAgQIECBAgAABAgQIECBAgMCkCGRjULsSJ+XmzUmAAAECBAgQIKsX84EAACAASURBVECAAAECBAgQIECAAAECBAgQIECAAAECBAgQIECAAAECrRLoD/PmKPG6VkWLJVCTQMYHBzPlrJqStBAgQIAAAQIECBAgQIAAAQIECBAgQIAAAQIECBAgQIBAHQL9UX4+Ik6qo2Y/FSW+vu//xQnXnVD+rNpGYa0ROP+e/IENfyvuiYxnVhx996BXXlBxnzQCBAgQIECAAAECBAgQqFjAku2KL0caAQIECBAgQIAAAQIECBAgQIAAAQIECBAgQIAAAQIECBAgQIAAAQIECBAgQIAAAQIECBAgQIAAAQIECBAgQIAAAQIECBAgQIAAAQIECBAgQIAAAQIECBCYAIFszGhX4gRcuhEJECBAgAABAgQIECBAgAABAgQIECBAgAABAgQIECBAgAABAgQIECBAoH0C/VH+akS8rX3liglUI/DOQa/8UjU1QggQIECAAAECBAgQIECAAAECBAgQIECAAAECBAgQIECgGoH+KG+MiLOrCdpPyFTEK3f0ysdrbtTWDoFto3zFUsTHKq+9adAr51TeKI8AAQIECBAgQIAAAQIEKhWwZLvSi5FFgAABAgQIECBAgAABAgQIECBAgAABAgQIECBAgAABAgQIECBAgAABAgQIECBAgAABAgQIECBAgAABAgQIECBAgAABAgQIECBAgAABAgQIECBAgAABAgQmRCAbc9qVOCEXb0wCBAgQIECAAAECBAgQIECAAAECBAgQIECAAAECBAgQIECAAAECBAgQaJfA3GL2M2O+XdVqCdQjUErMzU+XQT1FSggQIECAAAECBAgQIECAAAECBAgQIECAAAECBAgQIECgFoG5xbwiMy6ppWd/HZnxpoWZcm3NjdraITA7zAtKiffWXFtKXDk/XS6tuVEbAQIECBAgQIAAAQIECNQrYMl2vXejjAABAgQIECBAgAABAgQIECBAgAABAgQIECBAgAABAgQIECBAgAABAgQIECBAgAABAgQIECBAgAABAgQIECBAgAABAgQIECBAgAABAgQIECBAgAABAgQITIJANoa0K3ESbt2MBAgQIECAAAECBAgQIECAAAECBAgQIECAAAECBAgQIECAAAECBAgQINA6gW3358uWHovbWxcumEAlAlOHxWk7ji2frCRHBgECBAgQIECAAAECBAgQIECAAAECBAgQIECAAAECBAhUJDA3yi0ZsbOipKekZImrF6bLxTU3amuHwOxiXlUyLqq5tkRsne+VXTU3aiNAgAABAgQIECBAgACBegUs2a73bpQRIECAAAECBAgQIECAAAECBAgQIECAAAECBAgQIECAAAECBAgQIECAAAECBAgQIECAAAECBAgQIECAAAECBAgQIECAAAECBAgQIECAAAECBAgQIECAAIFJEMjGkHYlTsKtm5EAAQIECBAgQIAAAQIECBAgQIAAAQIECBAgQIAAAQIECBAgQIAAAQIEWiewdZRHTUXsiYjvbV28YALjF/jLpYhNO3vlofGnKCBAgAABAgQIECBAgAABAgQIECBAgAABAgQIECBAgACB2gRmF/MlJeNTtXU9qSfjI4OZ8pqqG8W1QqA/zA9HiVfXHJslXrowXT5dc6M2AgQIECBAgAABAgQIEKhXwJLteu9GGQECBAgQIECAAAECBAgQIECAAAECBAgQIECAAAECBAgQIECAAAECBAgQIECAAAECBAgQIECAAAECBAgQIECAAAECBAgQIECAAAECBAgQIECAAAECBAgQmASBbAxpV+Ik3LoZCRAgQIAAAQIECBAgQIAAAQIECBAgQIAAAQIECBAgQIAAAQIECBAgQKCVAv1Rfi4iTm5lvGgC4xW4a9ArLxxvgtMJECBAgAABAgQIECBAgAABAgQIECBAgAABAgQIECBAoFaB2QfzyHg0vloiat7B9OVBr5xYq6Gu9gj0R/mliHhurcUZkXF4PHvh6PJwrY26CBAgQIAAAQIECBAgQKBugZr/D5665dQRIECAAAECBAgQIECAAAECBAgQIECAAAECBAgQIECAAAECBAgQIECAAAECBAgQIECAAAECBAgQIECAAAECBAgQIECAAAECBAgQIECAAAECBAgQIECAAAECqyGQjY/Ylbgaqr5BgAABAgQIECBAgAABAgQIECBAgAABAgQIECBAgAABAgQIECBAgAABAgTWQKA/zBujxNlr8GmfJNBtgYybBjPlnG4PaToCBAgQIECAAAECBAgQIECAAAECBAgQIECAAAECBAgQeDoC/WHeESV+5Ol8Y43ffSymYtPguDJc43N8vsMC/ftyJpZiT0QcVu2YGX80mCmnVtsnjAABAgQIECBAgAABAgSqF7Bku/orEkiAAAECBAgQIECAAAECBAgQIECAAAECBAgQIECAAAECBAgQIECAAAECBAgQIECAAAECBAgQIECAAAECBAgQIECAAAECBAgQIECAAAECBAgQIECAAAECBDotkI3p7Ers9HUbjgABAgQIECBAgAABAgQIECBAgAABAgQIECBAgAABAgQIECBAgAABAgTaLDA3zCuyxCVtnkE7gXEIlIwr52fKpeM425kECBAgQIAAAQIECBAgQIAAAQIECBAgQIAAAQIECBAg0A6B/ig/EBE/V3NtiThjvlc+WnOjtroF5kb5qoy4te7K+O1Br7y+8kZ5BAgQIECAAAECBAgQIFCxgCXbFV+ONAIECBAgQIAAAQIECBAgQIAAAQIECBAgQIAAAQIECBAgQIAAAQIECBAgQIAAAQIECBAgQIAAAQIECBAgQIAAAQIECBAgQIAAAQIECBAgQIAAAQIECBAgMAEC2ZjRrsQJuHQjEiBAgAABAgQIECBAgAABAgQIECBAgAABAgQIECBAgAABAgQIECBAgEA7BWZHuaVE7GxnvWoC4xPIiK0LvbJrfAVOJkCAAAECBAgQIECAAAECBAgQIECAAAECBAgQIECAAIHaBeZGeXlG/HLVnRlvGcyU91TdKK5qgf4w3xwl3l1zZIn4lfleuazmRm0ECBAgQIAAAQIECBAgULeAJdt13486AgQIECBAgAABAgQIECBAgAABAgQIECBAgAABAgQIECBAgAABAgQIECBAgAABAgQIECBAgAABAgQIECBAgAABAgQIECBAgAABAgQIECBAgAABAgQIECDQdYFsDGhXYtdv3HwECBAgQIAAAQIECBAgQIAAAQIECBAgQIAAAQIECBAgQIAAAQIECBAg0FqB2cV8Scn4VGsHEE5gTAJZ4qUL0+XTYzresQQIECBAgAABAgQIECBAgAABAgQIECBAgAABAgQIECDQAoHZYZ5XSry/5tTM+M2FmfLmmhu11S0wO8z3lBI/X3NlZrxhYaZcX3OjNgIECBAgQIAAAQIECBCoW8CS7brvRx0BAgQIECBAgAABAgQIECBAgAABAgQIECBAgAABAgQIECBAgAABAgQIECBAgAABAgQIECBAgAABAgQIECBAgAABAgQIECBAgAABAgQIECBAgAABAgQIEOi6QDYGtCux6zduPgIECBAgQIAAAQIECBAgQIAAAQIECBAgQIAAAQIECBAgQIAAAQIECBBorcDs3jyybIg9EfF9rR1COIH1F/iL3BebFjaWh9f/aCcSIECAAAECBAgQIECAAAECBAgQIECAAAECBAgQIECAQFsEZkf5D0rEZyvv/f1Br7yq8kZ5FQv0R/nRiPiJihMjI1600Cv/o+ZGbQQIECBAgAABAgQIECBQt4Al23XfjzoCBAgQIECAAAECBAgQIECAAAECBAgQIECAAAECBAgQIECAAAECBAgQIECAAAECBAgQIECAAAECBAgQIECAAAECBAgQIECAAAECBAgQIECAAAECBAgQINB1gWwMaFdi12/cfAQIECBAgAABAgQIECBAgAABAgQIECBAgAABAgQIECBAgAABAgQIECDQaoH+KHdHxKmtHkI8gfUVuGPQK5vX90inESBAgAABAgQIECBAgAABAgQIECBAgAABAgQIECBAgEDbBOb+V/7d3Bd/FhGHV9w+OnY6Nm0vZV/FjdIqFdieueH+xdgTEb1KEx/PerRsiB+Y/3vlf1fcKI0AAQIECBAgQIAAAQIEKhewZLvyC5JHgAABAgQIECBAgAABAgQIECBAgAABAgQIECBAgAABAgQIECBAgAABAgQIECBAgAABAgQIECBAgAABAgQIECBAgAABAgQIECBAgAABAgQIECBAgAABAgQ6LpCN+exK7PiFG48AAQIECBAgQIAAAQIECBAgQIAAAQIECBAgQIAAAQIECBAgQIAAAQIE2i0wt5g3ZMbr2z2FegLrJ1BKfGB+upy7fic6iQABAgQIECBAgAABAgQIECBAgAABAgQIECBAgAABAgTaKjA3ys9kxItq7s998cMLG8uXam7UVqfA7N48sWyIP66z7q+rSsRn53vlxTU3aiNAgAABAgQIECBAgACB+gUs2a7/jhQSIECAAAECBAgQIECAAAECBAgQIECAAAECBAgQIECAAAECBAgQIECAAAECBAgQIECAAAECBAgQIECAAAECBAgQIECAAAECBAgQIECAAAECBAgQIECAAIEuC2RjOLsSu3zbZiNAgAABAgQIECBAgAABAgQIECBAgAABAgQIECBAgAABAgQIECBAgACB1gv0R7k9Ii5r/SAGILB+ApcPeuXx/934DwECBAgQIECAAAECBAgQIECAAAECBAgQIECAAAECBAgQOKBAfzGvi4w31MyUEa9d6JUP19yorU6B2VG+pkR8qM66J6pKvH8wXc6vulEcAQIECBAgQIAAAQIECFQvYMl29VckkAABAgQIECBAgAABAgQIECBAgAABAgQIECBAgAABAgQIECBAgAABAgQIECBAgAABAgQIECBAgAABAgQIECBAgAABAgQIECBAgAABAgQIECBAgAABAgQIdFogG9PZldjp6zYcAQIECBAgQIAAAQIECBAgQIAAAQIECBAgQIAAAQIECBAgQIAAAQIECLRdoL+Y50bG9W2fQz+BdRMocd5gutywbuc5iAABAgQIECBAgAABAgQIECBAgAABAgQIECBAgAABAgRaK9BfzLdHxq9UPUDGvxrMlKuqbhRXpUB/mBdHiX9bZdy3o0r88mC6vKPqRnEECBAgQIAAAQIECBAgUL2AJdvVX5FAAgQIECBAgAABAgQIECBAgAABAgQIECBAgAABAgQIECBAgAABAgQIECBAgAABAgQIECBAgAABAgQIECBAgAABAgQIECBAgAABAgQIECBAgAABAgQIECDQaYFsTGdXYqev23AECBAgQIAAAQIECBAgQIAAAQIECBAgQIAAAQIECBAgQIAAAQIECBAgQIAAAQIECBAgQIAAAQIECBAgQIAAAQIECBAgQIAAAQIECBAgQIDA/gRm782fK1Pxgap1SrxvMF0uqLpRXJUC/cW8NjLeWGXcE1G5FK9fOL78ds2N2ggQIECAAAECBAgQIECgfgFLtuu/I4UECBAgQIAAAQIECBAgQIAAAQIECBAgQIAAAQIECBAgQIAAAQIECBAgQIAAAQIECBAgQIAAAQIECBAgQIAAAQIECBAgQIAAAQIECBAgQIAAAQIECBAgQKDLAtkYzq7ELt+22QgQIECAAAECBAgQIECAAAECBAgQIECAAAECBAgQIECAAAECBAgQIECAAAECBAgQIECAAAECBAgQIECAAAECBAgQIECAAAECBAgQIECAAIH9CvTvzR+Jqbijap6MTwxmyiuqbhRXpUB/mB+PEi+vMu7bUUtx6uD48kdVN4ojQIAAAQIECBAgQIAAgeoFLNmu/ooEEiBAgAABAgQIECBAgAABAgQIECBAgAABAgQIECBAgAABAgQIECBAgAABAgQIECBAgAABAgQIECBAgAABAgQIECBAgAABAgQIECBAgAABAgQIECBAgACBTgtkYzq7Ejt93YYjQIAAAQIECBAgQIAAAQIECBAgQIAAAQIECBAgQIAAAQIECBAgQIAAAQIECBAgQIAAAQIECBAgQIAAAQIECBAgQIAAAQIECBAgQIAAAQIE9idwwb35d75R4v5S4lkVC33lG98Tm95/VPl6xY3SKhN4w0P5zGf8VeyJiOdUlvY3OZnxtWdkHHvt8eX/1NqoiwABAgQIECBAgAABAgTaIWDJdjvuSSUBAgQIECBAgAABAgQIECBAgAABAgQIECBAgAABAgQIECBAgAABAgQIECBAgAABAgQIECBAgAABAgQIECBAgAABAgQIECBAgAABAgQIECBAgAABAgQIEOiqQDYGsyuxqzdtLgIECBAgQIAAAQIECBAgQIAAAQIECBAgQIAAAQIECBAgQIAAAQIECBAgQIAAAQIECBAgQIAAAQIECBAgQIAAAQIECBAgQIAAAQIECBAgQOCAAv1h/mGUeGnNTKXEC+eny101N2qrS2BuMU/OjM/VVdWoyfjUYKb8aNWN4ggQIECAAAECBAgQIECgFQKWbLfimkQSIECAAAECBAgQIECAAAECBAgQIECAAAECBAgQIECAAAECBAgQIECAAAECBAgQIECAAAECBAgQIECAAAECBAgQIECAAAECBAgQIECAAAECBAgQIECAAIHOCmRjMrsSO3vVBiNAgAABAgQIECBAgAABAgQIECBAgAABAgQIECBAgAABAgQIECBAgAABAgQIECBAgAABAgQIECBAgAABAgQIECBAgAABAgQIECBAgAABAgQOJNAf5UJEbK1aaSrOGRxXbqq6UVxVAv378uxYihurinpqzM5Br8xW3iiPAAECBAgQIECAAAECBFogYMl2Cy5JIgECBAgQIECAAAECBAgQIECAAAECBAgQIECAAAECBAgQIECAAAECBAgQIECAAAECBAgQIECAAAECBAgQIECAAAECBAgQIECAAAECBAgQIECAAAECBAgQ6LBANmazK7HDl200AgQIECBAgAABAgQIECBAgAABAgQIECBAgAABAgQIECBAgAABAgQIECBAgAABAgQIECBAgAABAgQIECBAgAABAgQIECBAgAABAgQIECBA4LsL9BfzX0fGlTUblYy3z8+UK2pu1FaXwNwwL80S76irqlFT4pLBdPk3VTeKI0CAAAECBAgQIECAAIFWCFiy3YprEkmAAAECBAgQIECAAAECBAgQIECAAAECBAgQIECAAAECBAgQIECAAAECBAgQIECAAAECBAgQIECAAAECBAgQIECAAAECBAgQIECAAAECBAgQIECAAAECBDorkI3J7Ers7FUbjAABAgQIECBAgAABAgQIECBAgAABAgQIECBAgAABAgQIECBAgAABAgQIECBAgAABAgQIECBAgAABAgQIECBAgAABAgQIECBAgAABAgQIEDiQwNwwfzZL3FS50nWDXtlSeaO8igT6o9wVEedXlPSUlJJx9vxM+Z2aG7URIECAAAECBAgQIECAQDsELNluxz2pJECAAAECBAgQIECAAAECBAgQIECAAAECBAgQIECAAAECBAgQIECAAAECBAgQIECAAAECBAgQIECAAAECBAgQIECAAAECBAgQIECAAAECBAgQIECAAAECXRXIxmB2JXb1ps1FgAABAgQIECBAgAABAgQIECBAgAABAgQIECBAgAABAgQIECBAgAABAgQIECBAgAABAgQIECBAgAABAgQIECBAgAABAgQIECBAgAABAgQIHFDgjaN8wWMRd9XMlBGfXeiVF9fcqK0ugdlRfqZEvKiuqifXHBZx8vt65fM1N2ojQIAAAQIECBAgQIAAgXYIWLLdjntSSYAAAQIECBAgQIAAAQIECBAgQIAAAQIECBAgQIAAAQIECBAgQIAAAQIECBAgQIAAAQIECBAgQIAAAQIECBAgQIAAAQIECBAgQIAAAQIECBAgQIAAAQIEuiqQjcHsSuzqTZuLAAECBAgQIECAAAECBAgQIECAAAECBAgQIECAAAECBAgQIECAAAECBAgQIECAAAECBAgQIECAAAECBAgQIECAAAECBAgQIECAAAECBAgQOKDAGx7KZz7jr2IUEUdWS1Xiz/dtiBOuO6b8ebWNwqoROP+B/P4N++KeyPj+aqKeGvLwN74neu8/qny94kZpBAgQIECAAAECBAgQINASAUu2W3JRMgkQIECAAAECBAgQIECAAAECBAgQIECAAAECBAgQIECAAAECBAgQIECAAAECBAgQIECAAAECBAgQIECAAAECBAgQIECAAAECBAgQIECAAAECBAgQIECAQEcFsjGXXYkdvWhjESBAgAABAgQIECBAgAABAgQIECBAgAABAgQIECBAgAABAgQIECBAgAABAgQIECBAgAABAgQIECBAgAABAgQIECBAgAABAgQIECBAgAABAgcX6I/y4xHx8oM/Ob4npiJevKNXPju+Aie3RWDbKF+0FPGZyns/MeiVV1TeKI8AAQIECBAgQIAAAQIEWiJgyXZLLkomAQIECBAgQIAAAQIECBAgQIAAAQIECBAgQIAAAQIECBAgQIAAAQIECBAgQIAAAQIECBAgQIAAAQIECBAgQIAAAQIECBAgQIAAAQIECBAgQIAAAQIECBDoqEA25rIrsaMXbSwCBAgQIECAAAECBAgQIECAAAECBAgQIECAAAECBAgQIECAAAECBAgQIECAAAECBAgQIECAAAECBAgQIECAAAECBAgQIECAAAECBAgQIEDg4AL9Ye6IEnMHf3KMT2RsGcyU68ZY4OiWCPSHeX6U2FV1bsb8YKZsq7pRHAECBAgQIECAAAECBAi0RsCS7dZclVACBAgQIECAAAECBAgQIECAAAECBAgQIECAAAECBAgQIECAAAECBAgQIECAAAECBAgQIECAAAECBAgQIECAAAECBAgQIECAAAECBAgQIECAAAECBAgQINBJgWxMZVdiJ6/ZUAQIECBAgAABAgQIECBAgAABAgQIECBAgAABAgQIECBAgAABAgQIECBAgAABAgQIECBAgAABAgQIECBAgAABAgQIECBAgAABAgQIECBAgMByBOZG+YsZ8c7lPDuuZ7LEFQvT5e3jOt+57RGYXcx3lIxLay4uEW+b75Vfq7lRGwECBAgQIECAAAECBAi0R8CS7fbclVICBAgQIECAAAECBAgQIECAAAECBAgQIECAAAECBAgQIECAAAECBAgQIECAAAECBAgQIECAAAECBAgQIECAAAECBAgQIECAAAECBAgQIECAAAECBAgQINBFgWwMZVdiF2/ZTAQIECBAgAABAgQIECBAgAABAgQIECBAgAABAgQIECBAgAABAgQIECBAgAABAgQIECBAgAABAgQIECBAgAABAgQIECBAgAABAgQIECBAgMCyBLbemz8zNRUfXNbD43vopkGvnDO+453cFoH+KG+MiLNr7l1aitftPL78bs2N2ggQIECAAAECBAgQIECgPQKWbLfnrpQSIECAAAECBAgQIECAAAECBAgQIECAAAECBAgQIECAAAECBAgQIECAAAECBAgQIECAAAECBAgQIECAAAECBAgQIECAAAECBAgQIECAAAECBAgQIECAAIEuCmRjKLsSu3jLZiJAgAABAgQIECBAgAABAgQIECBAgAABAgQIECBAgAABAgQIECBAgAABAgQIECBAgAABAgQIECBAgAABAgQIECBAgAABAgQIECBAgAABAgSWJbD13vz7U1PxhWU9PL6H7hr0ygvHd7yT2yLQH+XnIuLkmnuXluL5O48v/7PmRm0ECBAgQIAAAQIECBAg0B4BS7bbc1dKCRAgQIAAAQIECBAgQIAAAQIECBAgQIAAAQIECBAgQIAAAQIECBAgQIAAAQIECBAgQIAAAQIECBAgQIAAAQIECBAgQIAAAQIECBAgQIAAAQIECBAgQIBAFwWyMZRdiV28ZTMRIECAAAECBAgQIECAAAECBAgQIECAAAECBAgQIECAAAECBAgQIECAAAECBAgQIECAAAECBAgQIECAAAECBAgQIECAAAECBAgQIECAAAECyxLYOsrDp0rsjYxjlvXCeB76ehwWmwbHlq+M53intkGgf38+Jx6LPRHxzGp7SzywlLFxZ688Wm2jMAIECBAgQIAAAQIECBBolYAl2626LrEECBAgQIAAAQIECBAgQIAAAQIECBAgQIAAAQIECBAgQIAAAQIECBAgQIAAAQIECBAgQIAAAQIECBAgQIAAAQIECBAgQIAAAQIECBAgQIAAAQIECBAgQKBzAtmYyK7Ezl2xgQgQIECAAAECBAgQIECAAAECBAgQIECAAAECBAgQIECAAAECBAgQIECAAAECBAgQIECAAAECBAgQIECAAAECBAgQIECAAAECBAgQIECAAIGVCPRH+d8j4vSVvLPez05FvHJHr3x8vc91XnsEto3yFUsRH6u8+LZBr/xY5Y3yCBAgQIAAAQIECBAgQKBFApZst+iypBIgQIAAAQIECBAgQIAAAQIECBAgQIAAAQIECBAgQIAAAQIECBAgQIAAAQIECBAgQIAAAQIECBAgQIAAAQIECBAgQIAAAQIECBAgQIAAAQIECBAgQIAAgQ4KZGMmuxI7eMlGIkCAAAECBAgQIECAAAECBAgQIECAAAECBAgQIECAAAECBAgQIECAAAECBAgQIECAAAECBAgQIECAAAECBAgQIECAAAECBAgQIECAAAECBJYvMDvK3yoRb1r+G2N4ciouGBxX3jeGkx3ZEoH+ffnGWIpra87NiPcu9Mo/qblRGwECBAgQIECAAAECBAi0S8CS7Xbdl1oCBAgQIECAAAECBAgQIECAAAECBAgQIECAAAECBAgQIECAAAECBAgQIECAAAECBAgQIECAAAECBAgQIECAAAECBAgQIECAAAECBAgQIECAAAECBAgQINA1gWwMZFdi127YPAQIECBAgAABAgQIECBA0OaBygAAIABJREFUgAABAgQIECBAgAABAgQIECBAgAABAgQIECBAgAABAgQIECBAgAABAgQIECBAgAABAgQIECBAgAABAgQIECBAgMCKBPqL+S8j4+oVvbTOD2fG1Qsz5eJ1PtZxLRKYHeZVpcRFVSeXuGgwXf5d1Y3iCBAgQIAAAQIECBAgQKBVApZst+q6xBIgQIAAAQIECBAgQIAAAQIECBAgQIAAAQIECBAgQIAAAQIECBAgQIAAAQIECBAgQIAAAQIECBAgQIAAAQIECBAgQIAAAQIECBAgQIAAAQIECBAgQIAAgc4JZGMiuxI7d8UGIkCAAAECBAgQIECAAAECBAgQIECAAAECBAgQIECAAAECBAgQIECAAAECBAgQIECAAAECBAgQIECAAAECBAgQIECAAAECBAgQIECAAAECBFYi0B/mq6PEh1fyzno/WyI+PN8rr13vc53XHoG5UX4oI15TdXHGawYz5SNVN4ojQIAAAQIECBAgQIAAgVYJWLLdqusSS4AAAQIECBAgQIAAAQIECBAgQIAAAQIECBAgQIAAAQIECBAgQIAAAQIECBAgQIAAAQIECBAgQIAAAQIECBAgQIAAAQIECBAgQIAAAQIECBAgQIAAAQIEOieQjYnsSuzcFRuIAAECBAgQIECAAAECBAgQIECAAAECBAgQIECAAAECBAgQIECAAAECBAgQIECAAAECBAgQIECAAAECBAgQIECAAAECBAgQIECAAAECBAgQWInAtsV87lLGl1byzhie/fKgV04cw7mObIlAf5SP/4afW3PuVIkTd0yXL9fcqI0AAQIECBAgQIAAAQIE2iVgyXa77kstAQIECBAgQIAAAQIECBAgQIAAAQIECBAgQIAAAQIECBAgQIAAAQIECBAgQIAAAQIECBAgQIAAAQIECBAgQIAAAQIECBAgQIAAAQIECBAgQIAAAQIECBDomkA2BrIrsWs3bB4CBAgQIECAAAECBAgQIECAAAECBAgQIECAAAECBAgQIECAAAECBAgQIECAAAECBAgQIECAAAECBAgQIECAAAECBAgQIECAAAECBAgQIEBgRQLbMzfcvxh7I2J6RS+u48OlxL4sccLguDJcx2Md1RKB/n05UzLuyYwNFScvHjsdG7eXsq/iRmkECBAgQIAAAQIECBAg0DIBS7ZbdmFyCRAgQIAAAQIECBAgQIAAAQIECBAgQIAAAQIECBAgQIAAAQIECBAgQIAAAQIECBAgQIAAAQIECBAgQIAAAQIECBAgQIAAAQIECBAgQIAAAQIECBAgQIBAxwSyMY9diR27YOMQIECAAAECBAgQIECAAAECBAgQIECAAAECBAgQIECAAAECBAgQIECAAAECBAgQIECAAAECBAgQIECAAAECBAgQIECAAAECBAgQIECAAAECKxeYHeZ/LSV+fOVvrt8bGfGqhV75/fU70UltEZgd5U+UiI/W3JsZf7AwU/5RzY3aCBAgQIAAAQIECBAgQKB9ApZst+/OFBMgQIAAAQIECBAgQIAAAQIECBAgQIAAAQIECBAgQIAAAQIECBAgQIAAAQIECBAgQIAAAQIECBAgQIAAAQIECBAgQIAAAQIECBAgQIAAAQIECBAgQIAAgS4JZGMYuxK7dLtmIUCAAAECBAgQIECAAAECBAgQIECAAAECBAgQIECAAAECBAgQIECAAAECBAgQIECAAAECBAgQIECAAAECBAgQIECAAAECBAgQIECAAAECBA5JoD/M/xAlLjykl9frpYy3DGbKe9brOOe0R6A/zDdHiXdXXZxxzWCm/LOqG8URIECAAAECBAgQIECAQOsELNlu3ZUJJkCAAAECBAgQIECAAAECBAgQIECAAAECBAgQIECAAAECBAgQIECAAAECBAgQIECAAAECBAgQIECAAAECBAgQIECAAAECBAgQIECAAAECBAgQIECAAAECnRLIxjR2JXbqeg1DgAABAgQIECBAgAABAgQIECBAgAABAgQIECBAgAABAgQIECBAgAABAgQIECBAgAABAgQIECBAgAABAgQIECBAgAABAgQIECBAgAABAgQIHIpAf5RvjYhfP5R3vUOAwLIEfmHQK+9a1pMeIkCAAAECBAgQIECAAAECyxSwZHuZUB4jQIAAAQIECBAgQIAAAQIECBAgQIAAAQIECBAgQIAAAQIECBAgQIAAAQIECBAgQIAAAQIECBAgQIAAAQIECBAgQIAAAQIECBAgQIAAAQIECBAgQIAAAQIE1kQgG1+1K3FNmH2UAAECBAgQIECAAAECBAgQIECAAAECBAgQIECAAAECBAgQIECAAAECBAgQIECAAAECBAgQIECAAAECBAgQIECAAAECBAgQIECAAAECBAgQaJPA3GL+48y4pU3NWgm0SaCUOHN+uvznNjVrJUCAAAECBAgQIECAAIH6BSzZrv+OFBIgQIAAAQIECBAgQIAAAQIECBAgQIAAAQIECBAgQIAAAQIECBAgQIAAAQIECBAgQIAAAQIECBAgQIAAAQIECBAgQIAAAQIECBAgQIAAAQIECBAgQIAAgS4LZGM4uxK7fNtmI0CAAAECBAgQIECAAAECBAgQIECAAAECBAgQIECAAAECBAgQIECAAAECBAgQIECAAAECBAgQIECAAAECBAgQIECAAAECBAgQIECAAAECBJYl8MZ7c9NjU3HPsh72EAECKxY4bClOeN/xZc+KX/QCAQIECBAgQIAAAQIECBA4gIAl234eBAgQIECAAAECBAgQIECAAAECBAgQIECAAAECBAgQIECAAAECBAgQIECAAAECBAgQIECAAAECBAgQIECAAAECBAgQIECAAAECBAgQIECAAAECBAgQIECAwDgFsnG4XYnjvA1nEyBAgAABAgQIECBAgAABAgQIECBAgAABAgQIECBAgAABAgQIECBAgAABAgQIECBAgAABAgQIECBAgAABAgQIECBAgAABAgQIECBAgAABAnUIZJb+fbEnMn6wjiAVBDokUOJPB8fFpiiluQutQ0MahQABAgQIECBAgAABAgTGIWDJ9jjUnUmAAAECBAgQIECAAAECBAgQIECAAAECBAgQIECAAAECBAgQIECAAAECBAgQIECAAAECBAgQIECAAAECBAgQIECAAAECBAgQIECAAAECBAgQIECAAAECBAh8W6C5hN+uRL8NAgQIECBAgAABAgQIECBAgAABAgQIECBAgAABAgQIECBAgAABAgQIECBAgAABAgQIECBAgAABAgQIECBAgAABAgQIECBAgAABAgQIECBAgEBE9Ef5XyLiDBgECKy6wK2DXvnJVf+qDxIgQIAAAQIECBAgQIDAxAtYsj3xPwEABAgQIECAAAECBAgQIECAAAECBAgQIECAAAECBAgQIECAAAECBAgQIECAAAECBAgQIECAAAECBAgQIECAAAECBAgQIECAAAECBAgQIECAAAECBAgQIEBgrALZON2uxLFeh8MJECBAgAABAgQIECBAgAABAgQIECBAgAABAgQIECBAgAABAgQIECBAgAABAgQIECBAgAABAgQIECBAgAABAgQIECBAgAABAgQIECBAgACBWgT6o/yNiHhLLT06CHRI4N2DXvnnHZrHKAQIECBAgAABAgQIECBQiYAl25VchAwCBAgQIECAAAECBAgQIECAAAECBAgQIECAAAECBAgQIECAAAECBAgQIECAAAECBAgQIECAAAECBAgQIECAAAECBAgQIECAAAECBAgQIECAAAECBAgQIDChAtmY267ECf0hGJsAAQIECBAgQIAAAQIECBAgQIAAAQIECBAgQIAAAQIECBAgQIAAAQIECBAgQIAAAQIECBAgQIAAAQIECBAgQIAAAQIECBAgQIAAAQIECBB4ssDcYv58ZryHCwECqytQSrx5frr85up+1dcIECBAgAABAgQIECBAgECEJdt+BQQIECBAgAABAgQIECBAgAABAgQIECBAgAABAgQIECBAgAABAgQIECBAgAABAgQIECBAgAABAgQIECBAgAABAgQIECBAgAABAgQIECBAgAABAgQIECBAgMA4BbJxuF2J47wNZxMgQIAAAQIECBAgQIAAAQIECBAgQIAAAQIECBAgQIAAAQIECBAgQIAAAQIECBAgQIAAAQIECBAgQIAAAQIECBAgQIAAAQIECBAgQIAAAQLVCGwd5aumIm6tJkgIgY4ILEWcsbNXPtqRcYxBgAABAgQIECBAgAABAhUJWLJd0WVIIUCAAAECBAgQIECAAAECBAgQIECAAAECBAgQIECAAAECBAgQIECAAAECBAgQIECAAAECBAgQIECAAAECBAgQIECAAAECBAgQIECAAAECBAgQIECAAAECEyiQjZntSpzAH4GRCRAgQIAAAQIECBAgQIAAAQIECBAgQIAAAQIECBAgQIAAAQIECBAgQIAAAQIECBAgQIAAAQIECBAgQIAAAQIECBAgQIAAAQIECBAgQIAAgacKbNmbxx+2If6UDQECqyvw2L74wV0by72r+1VfI0CAAAECBAgQIECAAAECEZZs+xUQIECAAAECBAgQIECAAAECBAgQIECAAAECBAgQIECAAAECBAgQIECAAAECBAgQIECAAAECBAgQIECAAAECBAgQIECAAAECBAgQIECAAAECBAgQIECAAAEC4xTIxuF2JY7zNpxNgAABAgQIECBAgAABAgQIECBAgAABAgQIECBAgAABAgQIECBAgAABAgQIECBAgAABAgQIECBAgAABAgQIECBAgAABAgQIECBAgAABAgQIVCXQH+WfRMQJVUWJIdBugXsGvfJD7R5BPQECBAgQIECAAAECBAjUKmDJdq03o4sAAQIECBAgQIAAAQIECBAgQIAAAQIECBAgQIAAAQIECBAgQIAAAQIECBAgQIAAAQIECBAgQIAAAQIECBAgQIAAAQIECBAgQIAAAQIECBAgQIAAAQIECEyGQDbGtCtxMu7dlAQIECBAgAABAgQIECBAgAABAgQIECBAgAABAgQIECBAgAABAgQIECBAgAABAgQIECBAgAABAgQIECBAgAABAgQIECBAgAABAgQIECBAgMAyBPrD/L0oceYyHvUIAQLLEci4ZTBTfmo5j3qGAAECBAgQIECAAAECBAisVMCS7ZWKeZ4AAQIECBAgQIAAAQIECBAgQIAAAQIECBAgQIAAAQIECBAgQIAAAQIECBAgQIAAAQIECBAgQIAAAQIECBAgQIAAAQIECBAgQIAAAQIECBAgQIAAAQIECBBYTYFsfMyuxNXU9S0CBAgQIECAAAECBAgQIECAAAECBAgQIECAAAECBAgQIECAAAECBAgQIECAAAECBAgQIECAAAECBAgQIECAAAECBAgQIECAAAECBAgQIECg1QJzo/z3GfELrR5CPIGKBErEr8/3yr+oKEkKAQIECBAgQIAAAQIECHRIwJLtDl2mUQgQIECAAAECBAgQIECAAAECBAgQIECAAAECBAgQIECAAAECBAgQIECAAAECBAgQIECAAAECBAgQIECAAAECBAgQIECAAAECBAgQIECAAAECBAgQIECAQAsFstFsV2ILL1EyAQIECBAgQIAAAQIECBAgQIAAAQIECBAgQIAAAQIECBAgQIAAAQIECBAgQIAAAQIECBAgQIAAAQIECBAgQIAAAQIECBAgQIAAAQIECBAgsDYCs6P8pyXimrX5uq8SmDyBjLhwoVf+4+RNbmICBAgQIECAAAECBAgQWA8BS7bXQ9kZBAgQIECAAAECBAgQIECAAAECBAgQIECAAAECBAgQIECAAAECBAgQIECAAAECBAgQIECAAAECBAgQIECAAAECBAgQIECAAAECBAgQIECAAAECBAgQIECAwHcTyMY/2JXot0KAAAECBAgQIECAAAECBAgQIECAAAECBAgQIECAAAECBAgQIECAAAECBAgQIECAAAECBAgQIECAAAECBAgQIECAAAECBAgQIECAAAECBAgQeEKgf1/+w1iKPwBCgMAqCUzFjw+OK/9tlb7mMwQIECBAgAABAgQIECBA4EkClmz7QRAgQIAAAQIECBAgQIAAAQIECBAgQIAAAQIECBAgQIAAAQIECBAgQIAAAQIECBAgQIAAAQIECBAgQIAAAQIECBAgQIAAAQIECBAgQIAAAQIECBAgQIAAAQLjFMjG4XYljvM2nE2AAAECBAgQIECAAAECBAgQIECAAAECBAgQIECAAAECBAgQIECAAAECBAgQIECAAAECBAgQIECAAAECBAgQIECAAAECBAgQIECAAAECBAhUJTA3zONyKoaRMVVVmBgCbRQosVSWYmZ+ptzXxnzNBAgQIECAAAECBAgQIFC/gCXb9d+RQgIECBAgQIAAAQIECBAgQIAAAQIECBAgQIAAAQIECBAgQIAAAQIECBAgQIAAAQIECBAgQIAAAQIECBAgQIAAAQIECBAgQIAAAQIECBAgQIAAAQIECBAg0GWBbAxnV2KXb9tsBAgQIECAAAECBAgQIECAAAECBAgQIECAAAECBAgQIECAAAECBAgQIECAAAECBAgQIECAAAECBAgQIECAAAECBAgQIECAAAECBAgQIECAwIoF5hbzi5nxwyt+0QsECDxJoJT44/np8jwsBAgQIECAAAECBAgQIEBgrQQs2V4rWd8lQIAAAQIECBAgQIAAAQIECBAgQIAAAQIECBAgQIAAAQIECBAgQIAAAQIECBAgQIAAAQIECBAgQIAAAQIECBAgQIAAAQIECBAgQIAAAQIECBAgQIAAAQIEliOQjYfsSlyOmmcIECBAgAABAgQIECBAgAABAgQIECBAgAABAgQIECBAgAABAgQIECBAgAABAgQIECBAgAABAgQIECBAgAABAgQIECBAgAABAgQIECBAgACBiRHoj/I/RcRrJ2ZggxJYO4EPDXrlp9fu875MgAABAgQIECBAgAABApMuYMn2pP8CzE+AAAECBAgQIECAAAECBAgQIECAAAECBAgQIECAAAECBAgQIECAAAECBAgQIECAAAECBAgQIECAAAECBAgQIECAAAECBAgQIECAAAECBAgQIECAAAECBMYrkI3j7Uoc7304nQABAgQIECBAgAABAgQIECBAgAABAgQIECBAgAABAgQIECBAgAABAgQIECBAgAABAgQIECBAgAABAgQIECBAgAABAgQIECBAgAABAgQIEKhMYHaYV5USF1WWJYdA6wQy4+qFmXJx68IFEyBAgAABAgQIECBAgEBrBCzZbs1VCSVAgAABAgQIECBAgAABAgQIECBAgAABAgQIECBAgAABAgQIECBAgAABAgQIECBAgAABAgQIECBAgAABAgQIECBAgAABAgQIECBAgAABAgQIECBAgAABAp0UyMZUdiV28poNRYAAAQIECBAgQIAAAQIECBAgQIAAAQIECBAgQIAAAQIECBAgQIAAAQIECBAgQIAAAQIECBAgQIAAAQIECBAgQIAAAQIECBAgQIAAAQIECByqwOwwLygl3nuo73uPAIG/FsiMNy3MlGt5ECBAgAABAgQIECBAgACBtRKwZHutZH2XAAECBAgQIECAAAECBAgQIECAAAECBAgQIECAAAECBAgQIECAAAECBAgQIECAAAECBAgQIECAAAECBAgQIECAAAECBAgQIECAAAECBAgQIECAAAECBAgQWI5ANh6yK3E5ap4hQIAAAQIECBAgQIAAAQIECBAgQIAAAQIECBAgQIAAAQIECBAgQIAAAQIECBAgQIAAAQIECBAgQIAAAQIECBAgQIAAAQIECBAgQIAAAQIEJkagv5ivjIzbJmZggxJYK4ESpw+my8fW6vO+S4AAAQIECBAgQIAAAQIELNn2GyBAgAABAgQIECBAgAABAgQIECBAgAABAgQIECBAgAABAgQIECBAgAABAgQIECBAgAABAgQIECBAgAABAgQIECBAgAABAgQIECBAgAABAgQIECBAgAABAgTGKZCNw+1KHOdtOJsAAQIECBAgQIAAAQIECBAgQIAAAQIECBAgQIAAAQIECBAgQIAAAQIECBAgQIAAAQIECBAgQIAAAQIECBAgQIAAAQIECBAgQIAAAQIECBCoTmDb3jxmaUPsjYjDq4sTRKA9Ao9O7YuNOzaWB9qTrJQAAQIECBAgQIAAAQIE2iZgyXbbbkwvAQIECBAgQIAAAQIECBAgQIAAAQIECBAgQIAAAQIECBAgQIAAAQIECBAgQIAAAQIECBAgQIAAAQIECBAgQIAAAQIECBAgQIAAAQIECBAgQIAAAQIECBDolkA2xrErsVv3axoCBAgQIECAAAECBAgQIECAAAECBAgQIECAAAECBAgQIECAAAECBAgQIECAAAECBAgQIECAAAECBAgQIECAAAECBAgQIECAAAECBAgQIEBgFQT6o7w7Ip6/Cp/yCQKTKvCFQa+cNKnDm5sAAQIECBAgQIAAAQIE1kfAku31cXYKAQIECBAgQIAAAQIECBAgQIAAAQIECBAgQIAAAQIECBAgQIAAAQIECBAgQIAAAQIECBAgQIAAAQIECBAgQIAAAQIECBAgQIAAAQIECBAgQIAAAQIECBAgsH+BbPzXdiX6pRAgQIAAAQIECBAgQIAAAQIECBAgQIAAAQIECBAgQIAAAQIECBAgQIAAAQIECBAgQIAAAQIECBAgQIAAAQIECBAgQIAAAQIECBAgQIAAAQIEGgL9Yd4cJV4HhgCBQxTI+OBgppx1iG97jQABAgQIECBAgAABAgQILEvAku1lMXmIAAECBAgQIECAAAECBAgQIECAAAECBAgQIECAAAECBAgQIECAAAECBAgQIECAAAECBAgQIECAAAECBAgQIECAAAECBAgQIECAAAECBAgQIECAAAECBAgQeBoC0xFxakRsjohnR8QR3/F3YuO7X4qIR77j76sRsTsi7oiIxafR4FUCBAgQIECAAAECBAgQIECAAAECBAgQIECAAAECBAgQIECAAAECBAgQIECAAAECBAgQIECAAAECBAgQIECAAAECBAgQIECAAAECBAgQIECAQGsF+qP81Yh4W2sHEE5g/ALvHPTKL40/QwEBAgQIECBAgAABAgQIdFmgdHk4sxEgQIAAAQIECBAgQIAAAQIECBAgQIAAAQIECBAgQIAAAQIECBAgQIAAAQIECBAgQIAAAQIECBAgQIAAAQIECBAgQIAAAQIECBAgQIAAAQIECBAgQIAAAQJjEfjRiHj8b3NEnBoRx6xSxQMRcUdE7I6IP3zib5U+7TMECBAgQIAAAQIECBAgQIAAAQIECBAgQIAAAQIECBAgQIAAAQIECBAgQIAAAQIECBAgQIAAAQIECBAgQIAAAQIECBAgQIAAAQIECBAgQIAAgXoF5haznxnz9RYqI1C3QCkxNz9dBnVXqiNAgAABAgQIECBAgACBtguUtg+gnwABAgQIECBAgAABAgQIECBAgAABAgQIECBAgAABAgQIECBAgAABAgQIECBAgAABAgQIECBAgAABAgQIECBAgAABAgQIECBAgAABAgQIECBAgAABAgQIEKhC4NkRcV5EnBsRJ69T0V0RcUNEXB8RX12nMx1DgAABAgQIECBAgAABAgQIECBAgAABAgQIECBAgAABAgQIECBAgAABAgQIECBAgAABAgQIECBAgAABAgQIECBAgAABAgQIECBAgAABAgQIEFh3gW3358uWHovb1/1gBxLoiMDUYXHajmPLJzsyjjEIECBAgAABAgQIECBAoFKBUmmXLAIECBAgQIAAAQIECBAgQIAAAQIECBAgQIAAAQIECBAgQIAAAQIECBAgQIAAAQIECBAgQIAAAQIECBAgQIAAAQIECBAgQIAAAQIECBAgQIAAAQIECBAgQKAdAq+OiHMj4uwx594UETdExEfG3OF4AgQIECBAgAABAgQIECBAgAABAgQIECBAgAABAgQIECBAgAABAgQIECBAgAABAgQIECBAgAABAgQIECBAgAABAgQIECBAgAABAgQIECBAgMCqC2wd5VFTEXsi4ntX/eM+SKD7An+5FLFpZ6881P1RTUiAAAECBAgQIECAAAEC4xQo4zzc2QQIECBAgAABAgQIECBAgAABAgQIECBAgAABAgQIECBAgAABAgQIECBAgAABAgQIECBAgAABAgQIECBAgAABAgQIECBAgAABAgQIECBAgAABAgQIECBAgEBrBV72zfLtEXH6wSY4/PDDY/Pmzd/6e97znhdHHHHEU/4e/8YjjzzylL8vfvGLsXv37m/9Pfroowc76vF/v+2Jrk8u52HPECBAgAABAgQIECBAgAABAgQIECBAgAABAgQIECBAgAABAgQIECBAgAABAgQIECBAgAABAgQIECBAgAABAgQIECBAgAABAgQIECBAgAABAgTaItAf5eci4uS29OokUJHAXYNeeWFFPVIIECBAgAABAgQIECBAoKMCpaNzGYsAAQIECBAgQIAAAQIECBAgQIAAAQIECBAgQIAAAQIECBAgQIAAAQIECBAgQIAAAQIECBAgQIAAAQIECBAgQIAAAQIECBAgQIAAAQIECBAgQIAAAQIECBBYG4GjIuLyiLjgQJ8/66yz4vTTT4/NmzfHKaecsiold955Z+zevTtuu+22uPnmmw/2zWsj4rKIeOhgD/p3AgQIECBAgAABAgQIECBAgAABAgQIECBAgAABAgQIECBAgAABAgQIECBAgAABAgQIECBAgAABAgQIECBAgAABAgQIECBAgAABAgQIECBAgEAbBPrDvDFKnN2GVo0EqhLIuGkwU86pqkkMAQIECBAgQIAAAQIECHRSoHRyKkMRIECAAAECBAgQIECAAAECBAgQIECAAAECBAgQIECAAAECBAgQIECAAAECBAgQIECAAAECBAgQIECAAAFJJdl6AAAgAElEQVQCBAgQIECAAAECBAgQIECAAAECBAgQIECAAAECayFw8Tc/uj0i/vb+Pn7SSSfFueeeG+edd14cffTRa3H+33zzwQcfjOuvvz5uuOGGuPvuu7/bWf/3id6r1jTGxwkQIECAAAECBAgQIECAAAECBAgQIECAAAECBAgQIECAAAECBAgQIECAAAECBAgQIECAAAECBAgQIECAAAECBAgQIECAAAECBAgQIECAAAEC6yAwN8wrssQl63CUIwh0SqBkXDk/Uy7t1FCGIUCAAAECBAgQIECAAIEqBUqVVaIIECBAgAABAgQIECBAgAABAgQIECBAgAABAgQIECBAgAABAgQIECBAgAABAgQIECBAgAABAgQIECBAgAABAgQIECBAgAABAgQIECBAgAABAgQIECBAgACBmgSOiIhdEfFT+4s655xz4sILL4zTTjttLM233357XHPNNXHjjTd+t/N/LyK2RMQjYwl0KAECBAgQIECAAAECBAgQIECAAAECBAgQIECAAAECBAgQIECAAAECBAgQIECAAAECBAgQIECAAAECBAgQIECAAAECBAgQIECAAAECBAgQIEBgFQRmR7mlROxchU/5BIGJEsiIrQu98vg+Nf8hQIAAAQIECBAgQIAAAQJrKlDW9Os+ToAAAQIECBAgQIAAAQIECBAgQIAAAQIECBAgQIAAAQIECBAgQIAAAQIECBAgQIAAAQIECBAgQIAAAQIECBAgQIAAAQIECBAgQIAAAQIECBAgQIAAAQIECLRdYHNEPL48/4eag5xyyimxffv2OPPMM6uY8ZZbbvlWz5133rm/nj+JiC0RsbuKWBEECBAgQIAAAQIECBAgQIAAAQIECBAgQIAAAQIECBAgQIAAAQIECBAgQIAAAQIECBAgQIAAAQIECBAgQIAAAQIECBAgQIAAAQIECBAgQIAAgRUKzC7mS0rGp1b4mscJTLxAlnjpwnT59MRDACBAgAABAgQIECBAgACBNRcoa36CAwgQIECAAAECBAgQIECAAAECBAgQIECAAAECBAgQIECAAAECBAgQIECAAAECBAgQIECAAAECBAgQIECAAAECBAgQIECAAAECBAgQIECAAAECBAgQIECAAIG2CpwbEbsi4rDvHOBZz3pWXH755fHWt761yrne9a53xWWXXRZf+9rXmn2PRcSWiLihynBRBAgQIECAAAECBAgQIECAAAECBAgQIECAAAECBAgQIECAAAECBAgQIECAAAECBAgQIECAAAECBAgQIECAAAECBAgQIECAAAECBAgQIECAAIEDCMzuzSPLhtgTEd8HigCBZQv8Re6LTQsby8PLfsODBAgQIECAAAECBAgQIEDgEAXKIb7nNQIECBAgQIAAAQIECBAgQIAAAQIECBAgQIAAAQIECBAgQIAAAQIECBAgQIAAAQIECBAgQIAAAQIECBAgQIAAAQIECBAgQIAAAQIECBAgQIAAAQIECBAgQKDbApd9c7ztzRHPOOOM2LVrVxx55JFVT//www/Hli1b4tZbb91f5+NzXV71AOIIECBAgAABAgQIECBAgAABAgQIECBAgAABAgQIECBAgAABAgQIECBAgAABAgQIECBAgAABAgQIECBAgAABAgQIECBAgAABAgQIECBAgAABAvsR6I9yd0ScCocAgWUL3DHolc3LftqDBAgQIECAAAECBAgQIEDgaQiUp/GuVwkQIECAAAECBAgQIECAAAECBAgQIECAAAECBAgQIECAAAECBAgQIECAAAECBAgQIECAAAECBAgQIECAAAECBAgQIPD/2bn3YC/rOg/g78dcL9W4M7Db2HhDUzNpRQ3TdisNKG+YNhkoijYq5A2tZsDL6qEDrheYyRS8Abp5g4WxXUnUKCG1dtMkFTfUtARvk+MEO+tUXtbL7tn2aZ49246c3zn8zu/3e17nH4fD9/P5vN+vZ/wXAgQIECBAgAABAgQIECBAgAABAgQIdKbABUlm9q521lln5YorrmirxmeffXauvPLKP5X5wiQXtVUZYQkQIECAAAECBAgQIECAAAECBAgQIECAAAECBAgQIECAAAECBAgQIECAAAECBAgQIECAAAECBAgQIECAAAECBAgQIECAAAECBAgQIECAAIHaC5y87p1b33knE2oPAYDARgoURRZeP6w4biOfe0aAAAECBAgQIECAAAECBPolUPRr2jABAgQIECBAgAABAgQIECBAgAABAgQIECBAgAABAgQIECBAgAABAgQIECBAgAABAgQIECBAgAABAgQIECBAgAABAgQIECBAgAABAgQIECBAgAABAgQIECDQaQJTklzZu9ScOXNy5plntmXXuXPnZsqUnlr/5+esJHPaspTQBAgQIECAAAECBAgQIECAAAECBAgQIECAAAECBAgQIECAAAECBAgQIECAAAECBAgQIECAAAECBAgQIECAAAECBAgQIECAAAECBAgQIECAQC0FTlr7zjeSTK9leaUJNCbQfcPORc//N34IECBAgAABAgQIECBAgMAmFyg2+QUHCBAgQIAAAQIECBAgQIAAAQIECBAgQIAAAQIECBAgQIAAAQIECBAgQIAAAQIECBAgQIAAAQIECBAgQIAAAQIECBAgQIAAAQIECBAgQIAAAQIECBAgQIAAgXYRmJjkpmrY97///bntttty8MEHt0uHP5lz+fLlOfroo/Pb3/6299+fkOTmti4nPAECBAgQIECAAAECBAgQIECAAAECBAgQIECAAAECBAgQIECAAAECBAgQIECAAAECBAgQIECAAAECBAgQIECAAAECBAgQIECAAAECBAgQIFAbgZPWvXNc3skttSmsKIH+ChQ5/oZhxa39XWOeAAECBAgQIECAAAECBAhsjECxMY+8IUCAAAECBAgQIECAAAECBAgQIECAAAECBAgQIECAAAECBAgQIECAAAECBAgQIECAAAECBAgQIECAAAECBAgQIECAAAECBAgQIECAAAECBAgQIECAAAECBDpe4PNJlvZuuXz58nzuc5/riPLf//73c/DBB/+pLkcm+W5HlFSCAAECBAgQIECAAAECBAgQIECAAAECBAgQIECAAAECBAgQIECAAAECBAgQIECAAAECBAgQIECAAAECBAgQIECAAAECBAgQIECAAAECBAgQIECAAAECBAgQIECAAAECBAgQIEBgUASKQbnqKAECBAgQIECAAAECBAgQIECAAAECBAgQIECAAAECBAgQIECAAAECBAgQIECAAAECBAgQIECAAAECBAgQIECAAAECBAgQIECAAAECBAgQIECAAAECBAgQINBKAvskeTDJn1VDLV68OOPGjWulnP3OsmTJkowfP773nv9Isn+SR/p9wAICBAgQIECAAAECBAgQIECAAAECBAgQIECAAAECBAgQIECAAAECBAgQIECAAAECBAgQIECAAAECBAgQIECAAAECBAgQIECAAAECBAgQIECAAAECBAgQIECAAAECBAgQIECAAIFaChS1bK00AQIECBAgQIAAAQIECBAgQIAAAQIECBAgQIAAAQIECBAgQIAAAQIECBAgQIAAAQIECBAgQIAAAQIECBAgQIAAAQIECBAgQIAAAQIECBAgQIAAAQIECBAgUBX4UZJPVn8xb968TJo0qSOV5s+fn8mTJ/fu9uMkn+rIwkoRIECAAAECBAgQIECAAAECBAgQIECAAAECBAgQIECAAAECBAgQIECAAAECBAgQIECAAAECBAgQIECAAAECBAgQIECAAAECBAgQIECAAAECBAgQIECAAAECBAgQIECAAAECBAhscoFik19wgAABAgQIECBAgAABAgQIECBAgAABAgQIECBAgAABAgQIECBAgAABAgQIECBAgAABAgQIECBAgAABAgQIECBAgAABAgQIECBAgAABAgQIECBAgAABAgQIEGhlgb9Lcn414KxZszJ16tRWztzvbLNnz860adN677k4yd/2e7kFBAgQIECAAAECBAgQIECAAAECBAgQIECAAAECBAgQIECAAAECBAgQIECAAAECBAgQIECAAAECBAgQIECAAAECBAgQIECAAAECBAgQIECAAAECBAgQIECAAAECBAgQIECAAAECtRMoatdYYQIECBAgQIAAAQIECBAgQIAAAQIECBAgQIAAAQIECBAgQIAAAQIECBAgQIAAAQIECBAgQIAAAQIECBAgQIAAAQIECBAgQIAAAQIECBAgQIAAAQIECBAgQKAUODjJ96ocJ5xwQm688cZaCJ144om56aabenc9tLdJLTCUJECAAAECBAgQIECAAAECBAgQIECAAAECBAgQIECAAAECBAgQIECAAAECBAgQIECAAAECBAgQIECAAAECBAgQIECAAAECBAgQIECAAAECBAgQIECAAAECBAgQIECAAAECBAgQ6JdA0a9pwwQIECBAgAABAgQIECBAgAABAgQIECBAgAABAgQIECBAgAABAgQIECBAgAABAgQIECBAgAABAgQIECBAgAABAgQIECBAgAABAgQIECBAgAABAgQIECBAgEC7CmydZHWS3coCw4YNy+rVq7PNNtu0a6c+5X7llVcyYsSIrFu3rjr3dJK9k/y+T8s8JkCAAAECBAgQIECAAAECBAgQIECAAAECBAgQIECAAAECBAgQIECAAAECBAgQIECAAAECBAgQIECAAAECBAgQIECAAAECBAgQIECAAAECBAgQIECAAAECBAgQIECAAAECBAgQqLVAUev2yhMgQIAAAQIECBAgQIAAAQIECBAgQIAAAQIECBAgQIAAAQIECBAgQIAAAQIECBAgQIAAAQIECBAgQIAAAQIECBAgQIAAAQIECBAgQIAAAQIECBAgQIAAgfoKLEhycrX+HXfckbFjx9ZKZNmyZTniiCN6d74+ySm1glCWAAECBAgQIECAAAECBAgQIECAAAECBAgQIECAAAECBAgQIECAAAECBAgQIECAAAECBAgQIECAAAECBAgQIECAAAECBAgQIECAAAECBAgQIECAAAECBAgQIECAAAECBAgQIECgXwJFv6YNEyBAgAABAgQIECBAgAABAgQIECBAgAABAgQIECBAgAABAgQIECBAgAABAgQIECBAgAABAgQIECBAgAABAgQIECBAgAABAgQIECBAgAABAgQIECBAgAABAu0oMCbJD6rBp06dmlmzZrVjl35nnjZtWmbPnt17z2eT3NPv5RYQIECAAAECBAgQIECAAAECBAgQIECAAAECBAgQIECAAAECBAgQIECAAAECBAgQIECAAAECBAgQIECAAAECBAgQIECAAAECBAgQIECAAAECBAgQIECAAAECBAgQIECAAAECBAjUQqCoRUslCRAgQIAAAQIECBAgQIAAAQIECBAgQIAAAQIECBAgQIAAAQIECBAgQIAAAQIECBAgQIAAAQIECBAgQIAAAQIECBAgQIAAAQIECBAgQIAAAQIECBAgQIAAgarAyiSfKX+x//7754EHHqi10AEHHJAHH3ywavDDJKNqjaI8AQIECBAgQIAAAQIECBAgQIAAAQIECBAgQIAAAQIECBAgQIAAAQIECBAgQIAAAQIECBAgQIAAAQIECBAgQIAAAQIECBAgQIAAAQIECBAgQIAAAQIECBAgQIAAAQIECBAgQIDARgsUG/3SQwIECBAgQIAAAQIECBAgQIAAAQIECBAgQIAAAQIECBAgQIAAAQIECBAgQIAAAQIECBAgQIAAAQIECBAgQIAAAQIECBAgQIAAAQIECBAgQIAAAQIECBAgQKATBI5Jsqha5J577sno0aM7oVvDHVasWJExY8b0nj82yT80vNQgAQIECBAgQIAAAQIECBAgQIAAAQIECBAgQIAAAQIECBAgQIAAAQIECBAgQIAAAQIECBAgQIAAAQIECBAgQIAAAQIECBAgQIAAAQIECBAgQIAAAQIECBAgQIAAAQIECBAgQIBAbQSK2jRVlAABAgQIECBAgAABAgQIECBAgAABAgQIECBAgAABAgQIECBAgAABAgQIECBAgAABAgQIECBAgAABAgQIECBAgAABAgQIECBAgAABAgQIECBAgAABAgQIEOgReCzJX5UU48aNy+LFi8kkGT9+fJYsWVK1+Ncke8EhQIAAAQIECBAgQIAAAQIECBAgQIAAAQIECBAgQIAAAQIECBAgQIAAAQIECBAgQIAAAQIECBAgQIAAAQIECBAgQIAAAQIECBAgQIAAAQIECBAgQIAAAQIECBAgQIAAAQIECBAg8G4Cxbs98PcECBAgQIAAAQIECBAgQIAAAQIECBAgQIAAAQIECBAgQIAAAQIECBAgQIAAAQIECBAgQIAAAQIECBAgQIAAAQIECBAgQIAAAQIECBAgQIAAAQIECBAgQIBAxwicmWROtc2jjz6aESNGdEzB/hRZvXp19t57794rpiSZ25+9ZgkQIECAAAECBAgQIECAAAECBAgQIECAAAECBAgQIECAAAECBAgQIECAAAECBAgQIECAAAECBAgQIECAAAECBAgQIECAAAECBAgQIECAAAECBAgQIECAAAECBAgQIECAAAECBDpfoOj8ihoSIECAAAECBAgQIECAAAECBAgQIECAAAECBAgQIECAAAECBAgQIECAAAECBAgQIECAAAECBAgQIECAAAECBAgQIECAAAECBAgQIECAAAECBAgQIECAAAECSbZMsi7JtqXG6aefnquuugpOReCMM87I1VdfXTV5KcmwJK+DIkCAAAECBAgQIECAAAECBAgQIECAAAECBAgQIECAAAECBAgQIECAAAECBAgQIECAAAECBAgQIECAAAECBAgQIECAAAECBAgQIECAAAECBAgQIECAAAECBAgQIECAAAECBAgQIPD/CRRoCBAgQIAAAQIECBAgQIAAAQIECBAgQIAAAQIECBAgQIAAAQIECBAgQIAAAQIECBAgQIAAAQIECBAgQIAAAQIECBAgQIAAAQIECBAgQIAAAQIECBAgQIAAgVoITEtyWdl08803z7p167LddtvVovzGlnzxxRczbNiwvPnmm9WRc5LM2tgd3hEgQIAAAQIECBAgQIAAAQIECBAgQIAAAQIECBAgQIAAAQIECBAgQIAAAQIECBAgQIAAAQIECBAgQIAAAQIECBAgQIAAAQIECBAgQIAAAQIECBAgQIAAAQIECBAgQIAAAQIECNRPoKhfZY0JECBAgAABAgQIECBAgAABAgQIECBAgAABAgQIECBAgAABAgQIECBAgAABAgQIECBAgAABAgQIECBAgAABAgQIECBAgAABAgQIECBAgAABAgQIECBAgEAtBZ5KslvZvKurK93d3bWEeLfS06dPz4wZM6rPnk6y+7vN+XsCBAgQIECAAAECBAgQIECAAAECBAgQIECAAAECBAgQIECAAAECBAgQIECAAAECBAgQIECAAAECBAgQIECAAAECBAgQIECAAAECBAgQIECAAAECBAgQIECAAAECBAgQIECAAIH6ChT1ra45AQIECBAgQIAAAQIECBAgQIAAAQIECBAgQIAAAQIECBAgQIAAAQIECBAgQIAAAQIECBAgQIAAAQIECBAgQIAAAQIECBAgQIAAAQIECBAgQIAAAQIECBCojcAXk9xWtt1ss83y8ssvZ+jQobUB6EvR9evX5wMf+EDefvvt6tjRSb7Tlz3eEiBAgAABAgQIECBAgAABAgQIECBAgAABAgQIECBAgAABAgQIECBAgAABAgQIECBAgAABAgQIECBAgAABAgQIECBAgAABAgQIECBAgAABAgQIECBAgAABAgQIECBAgAABAgQI1EegqE9VTQkQIECAAAECBAgQIECAAAECBAgQIECAAAECBAgQIECAAAECBAgQIECAAAECBAgQIECAAAECBAgQIECAAAECBAgQIECAAAECBAgQIECAAAECBAgQIECAQG0F7kpyaNl+0qRJmTdvXm0xNqb45MmTM3/+/OrTu5MctjGz3hAgQIAAAQIECBAgQIAAAQIECBAgQIAAAQIECBAgQIAAAQIECBAgQIAAAQIECBAgQIAAAQIECBAgQIAAAQIECBAgQIAAAQIECBAgQIAAAQIECBAgQIAAAQIECBAgQIAAAQIECNRPoKhfZY0JECBAgAABAgQIECBAgAABAgQIECBAgAABAgQIECBAgAABAgQIECBAgAABAgQIECBAgAABAgQIECBAgAABAgQIECBAgAABAgQIECBAgAABAgQIECBAgECtBEYkebTa+MEHH8zHP/7xWiH0texPf/rT7L///r3H9k6yuq+7vCdAgAABAgQIECBAgAABAgQIECBAgAABAgQIECBAgAABAgQIECBAgAABAgQIECBAgAABAgQIECBAgAABAgQIECBAgAABAgQIECBAgAABAgQIECBAgAABAgQIECBAgAABAgQIEOh8gaLzK2pIgAABAgQIECBAgAABAgQIECBAgAABAgQIECBAgAABAgQIECBAgAABAgQIECBAgAABAgQIECBAgAABAgQIECBAgAABAgQIECBAgAABAgQIECBAgAABAgRqLTAnyZmlwKhRo7JixYpag2xs+dGjR2flypXV53OTTNnYee8IECBAgAABAgQIECBAgAABAgQIECBAgAABAgQIECBAgAABAgQIECBAgAABAgQIECBAgAABAgQIECBAgAABAgQIECBAgAABAgQIECBAgAABAgQIECBAgAABAgQIECBAgAABAgTqI1DUp6qmBAgQIECAAAECBAgQIECAAAECBAgQIECAAAECBAgQIECAAAECBAgQIECAAAECBAgQIECAAAECBAgQIECAAAECBAgQIECAAAECBAgQIECAAAECBAgQIECgdgLvS/KbJFuVzW+99dZMmDChdhCNFF64cGGOO+646uhrSf4iye8a2WeGAAECBAgQIECAAAECBAgQIECAAAECBAgQIECAAAECBAgQIECAAAECBAgQIECAAAECBAgQIECAAAECBAgQIECAAAECBAgQIECAAAECBAgQIECAAAECBAgQIECAAAECBAgQIECgcwWKzq2mGQECBAgQIECAAAECBAgQIECAAAECBAgQIECAAAECBAgQIECAAAECBAgQIECAAAECBAgQIECAAAECBAgQIECAAAECBAgQIECAAAECBAgQIECAAAECBAgQqL3AqUmuKRV23HHHPPvss7VH6QvATjvtlOeee6460mN6XV92eEuAAAECBAgQIECAAAECBAgQIECAAAECBAgQIECAAAECBAgQIECAAAECBAgQIECAAAECBAgQIECAAAECBAgQIECAAAECBAgQIECAAAECBAgQIECAAAECBAgQIECAAAECBAgQIND5AkXnV9SQAAECBAgQIECAAAECBAgQIECAAAECBAgQIECAAAECBAgQIECAAAECBAgQIECAAAECBAgQIECAAAECBAgQIECAAAECBAgQIECAAAECBAgQIECAAAECBAjUVuDuJIeU7bu7u9PV1VVbjEaKz5gxI9OnT6+Ofi/JoY3sMkOAAAECBAgQIECAAAECBAgQIECAAAECBAgQIECAAAECBAgQIECAAAECBAgQIECAAAECBAgQIECAAAECBAgQIECAAAECBAgQIECAAAECBAgQIECAAAECBAgQIECAAAECBAgQINC5AkXnVtOMAAECBAgQIECAAAECBAgQIECAAAECBAgQIECAAAECBAgQIECAAAECBAgQIECAAAECBAgQIECAAAECBAgQIECAAAECBAgQIECAAAECBAgQIECAAAECBAjUWuAvk7xcFfj5z3+e4cOH1xqlr+XXrFmTj370o73Hemx/09dd3hMgQIAAAQIECBAgQIAAAQIECBAgQIAAAQIECBAgQIAAAQIECBAgQIAAAQIECBAgQIAAAQIECBAgQIAAAQIECBAgQIAAAQIECBAgQIAAAQIECBAgQIAAAQIECBAgQIAAAQIECHSuQNG51TQjQIAAAQIECBAgQIAAAQIECBAgQIAAAQIECBAgQIAAAQIECBAgQIAAAQIECBAgQIAAAQIECBAgQIAAAQIECBAgQIAAAQIECBAgQIAAAQIECBAgQIAAAQK1FpiUZF4psM8+++Thhx+uNUij5ffdd9888sgj1fEe2wWN7jNHgAABAgQIECBAgAABAgQIECBAgAABAgQIECBAgAABAgQIECBAgAABAgQIECBAgAABAgQIECBAgAABAgQIECBAgAABAgQIECBAgAABAgQIECBAgAABAgQIECBAgAABAgQIECDQeQJF51XSiAABAgQIECBAgAABAgQIECBAgAABAgQIECBAgAABAgQIECBAgAABAgQIECBAgAABAgQIECBAgAABAgQIECBAgAABAgQIECBAgAABAgQIECBAgAABAgQIEEiyLMnhpUR3d3e6urrANCAwY8aMTJ8+vTp5Z5KxDawyQoAAAQIECBAgQIAAAQIECBAgQIAAAQIECBAgQIAAAQIECBAgQIAAAQIECBAgQIAAAQIECBAgQIAAAQIECBAgQIAAAQIECBAgQIAAAQIECBAgQIAAAQIECBAgQIAAAQIECBAg0KECRYf2UosAAQIECBAgQIAAAQIECBAgQIAAAQIECBAgQIAAAQIECBAgQIAAAQIECBAgQIAAAQIECBAgQIAAAQIECBAgQIAAAQIECBAgQIAAAQIECBAgQIAAAQIECNRZYEiS9VWA1atXZ6+99qqzScPdH3vssYwYMaL3fI/xvzW81CABAgQIECBAgAABAgQIECBAgAABAgQIECBAgAABAgQIECBAgAABAgQIECBAgAABAgQIECBAgAABAgQIECBAgAABAgQIECBAgAABAgQIECBAgAABAgQIECBAgAABAgQIECBAgEBHCRQd1UYZAgQIECBAgAABAgQIECBAgAABAuyZRAcAACAASURBVAQIECBAgAABAgQIECBAgAABAgQIECBAgAABAgQIECBAgAABAgQIECBAgAABAgQIECBAgAABAgQIECBAgAABAgQIECBAoEfgpCTXlxR77bVXVq9eTaYfAiNGjMhjjz1W3dBj/Pf9WGmUAAECBAgQIECAAAECBAgQIECAAAECBAgQIECAAAECBAgQIECAAAECBAgQIECAAAECBAgQIECAAAECBAgQIECAAAECBAgQIECAAAECBAgQIECAAAECBAgQIECAAAECBAgQIECggwSKDuqiCgECBAgQIECAAAECBAgQIECAAAECBAgQIECAAAECBAgQIECAAAECBAgQIECAAAECBAgQIECAAAECBAgQIECAAAECBAgQIECAAAECBAgQIECAAAECBAgQIPAHgaVJPl9idHV1pbu7m00/BKZPn54ZM2ZUN3w3yZH9WGmUAAECBAgQIECAAAECBAgQIECAAAECBAgQIECAAAECBAgQIECAAAECBAgQIECAAAECBAgQIECAAAECBAgQIECAAAECBAgQIECAAAECBAgQIECAAAECBAgQIECAAAECBAgQIECggwSKDuqiCgECBAgQIECAAAECBAgQIECAAAECBAgQIECAAAECBAgQIECAAAECBAgQIECAAAECBAgQIECAAAECBAgQIECAAAECBAgQIECAAAECBAgQIECAAAECBAgQIJBsnuTV/OG///3z8MMPZ5999mHTD4FHHnkk++67b3XDm0m2SvJWP9YaJUCAAAECBAgQIECAAAECBAgQIECAAAECBAgQIECAAAECBAgQIECAAAECBAgQIECAAAECBAgQIECAAAECBAgQIECAAAECBAgQIECAAAECBAgQIECAAAECBAgQIECAAAECBAgQ6BCBokN6qEGAAAECBAgQIECAAAECBAgQIECAAAECBAgQIECAAAECBAgQIECAAAECBAgQIECAAAECBAgQIECAAAECBAgQIECAAAECBAgQIECAAAECBAgQIECAAAECBAj8QWBUkhUlxoc+9KH88pe/ZDMAArvuumt+9atfVTeNTrJyAFZbQYAAAQIECBAgQIAAAQIECBAgQIAAAQIECBAgQIAAAQIECBAgQIAAAQIECBAgQIAAAQIECBAgQIAAAQIECBAgQIAAAQIECBAgQIAAAQIECBAgQIAAAQIECBAgQIAAAQIECBAg0OYCRZvnF58AAQIECBAgQIAAAQIECBAgQIAAAQIECBAgQIAAAQIECBAgQIAAAQIECBAgQIAAAQIECBAgQIAAAQIECBAgQIAAAQIECBAgQIAAAQIECBAgQIAAAQIECBD43wLfSDK9/NVJJ52U66+/ntEACJx88sm54YYbqpu6/+sPPd5+CBAgQIAAAQIECBAgQIAAAQIECBAgQIAAAQIECBAgQIAAAQIECBAgQIAAAQIECBAgQIAAAQIECBAgQIAAAQIECBAgQIAAAQIECBAgQIAAAQIECBAgQIAAAQIECBAgQIAAAQIEai5Q1Ly/+gQIECBAgAABAgQIECBAgAABAgQIECBAgAABAgQIECBAgAABAgQIECBAgAABAgQIECBAgAABAgQIECBAgAABAgQIECBAgAABAgQIECBAgAABAgQIECBAoNMEVib5TFnq29/+dk488cRO6zgofW688cZ8+ctfrt7+YZJRgxLGUQIECBAgQIAAAQIECBAgQIAAAQIECBAgQIAAAQIECBAgQIAAAQIECBAgQIAAAQIECBAgQIAAAQIECBAgQIAAAQIECBAgQIAAAQIECBAgQIAAAQIECBAgQIAAAQIECBAgQIAAgZYSKFoqjTAECBAgQIAAAQIECBAgQIAAAQIECBAgQIAAAQIECBAgQIAAAQIECBAgQIAAAQIECBAgQIAAAQIECBAgQIAAAQIECBAgQIAAAQIECBAgQIAAAQIECBAgQIBAfwS2SPJqks3KJc8880x23nnn/uw0+z8Ca9euzS677FL1eDvJ1knegESAAAECBAgQIECAAAECBAgQIECAAAECBAgQIECAAAECBAgQIECAAAECBAgQIECAAAECBAgQIECAAAECBAgQIECAAAECBAgQIECAAAECBAgQIECAAAECBAgQIECAAAECBAgQIFBvgaLe9bUnQIAAAQIECBAgQIAAAQIECBAgQIAAAQIECBAgQIAAAQIECBAgQIAAAQIECBAgQIAAAQIECBAgQIAAAQIECBAgQIAAAQIECBAgQIAAAQIECBAgQIAAAQIdJTAmyQ/KRrvttlueeuqpjio42GV23333PP3009UYn01yz2Dncp8AAQIECBAgQIAAAQIECBAgQIAAAQIECBAgQIAAAQIECBAgQIAAAQIECBAgQIAAAQIECBAgQIAAAQIECBAgQIAAAQIECBAgQIAAAQIECBAgQIAAAQIECBAgQIAAAQIECBAgQGBwBYrBPe86AQIECBAgQIAAAQIECBAgQIAAAQIECBAgQIAAAQIECBAgQIAAAQIECBAgQIAAAQIECBAgQIAAAQIECBAgQIAAAQIECBAgQIAAAQIECBAgQIAAAQIECBAgMIACM5JcWO475ZRTMn/+/AFcb9WkSZOyYMGCKsTMJF1kCBAgQIAAAQIECBAgQIAAAQIECBAgQIAAAQIECBAgQIAAAQIECBAgQIAAAQIECBAgQIAAAQIECBAgQIAAAQIECBAgQIAAAQIECBAgQIAAAQIECBAgQIAAAQIECBAgQIAAAQIE6i1Q1Lu+9gQIECBAgAABAgQIECBAgAABAgQIECBAgAABAgQIECBAgAABAgQIECBAgAABAgQIECBAgAABAgQIECBAgAABAgQIECBAgAABAgQIECBAgAABAgQIECBAoKME7k1yYNnopptuysSJEzuq4GCXufnmm3PCCSdUY9yX5KDBzuU+AQIECBAgQIAAAQIECBAgQIAAAQIECBAgQIAAAQIECBAgQIAAAQIECBAgQIAAAQIECBAgQIAAAQIECBAgQIAAAQIECBAgQIAAAQIECBAgQIAAAQIECBAgQIAAAQIECBAgQIDA4AoUg3vedQIECBAgQIAAAQIECBAgQIAAAQIECBAgQIAAAQIECBAgQIAAAQIECBAgQIAAAQIECBAgQIAAAQIECBAgQIAAAQIECBAgQIAAAQIECBAgQIAAAQIECBAgQGCABLZM8mqSP/5bg+vWrctOO+00QOut6RF49tlnM2zYsCrGO0nem+Q1QgQIECBAgAABAgQIECBAgAABAgQIECBAgAABAgQIECBAgAABAgQIECBAgAABAgQIECBAgAABAgQIECBAgAABAgQIECBAgAABAgQIECBAgAABAgQIECBAgAABAgQIECBAgAABAvUV+OM/El5fAs0JECBAgAABAgQIECBAgAABAgQIECBAgAABAgQIECBAgAABAgQIECBAgAABAgQIECBAgAABAgQIECBAgAABAgQIECBAgAABAgQIECBAgAABAgQIECBAgEBHCByQ5Cdlkw9/+MN58sknO6JYq5XYY4898otf/KIa6xNJHmi1nPIQIECAAAECBAgQIECAAAECBAgQIECAAAECBAgQIECAAAECBAgQIECAAAECBAgQIECAAAECBAgQIECAAAECBAgQIECAAAECBAgQIECAAAECBAgQIECAAAECBAgQIECAAAECBAg0T6Bo3imXCBAgQIAAAQIECBAgQIAAAQIECBAgQIAAAQIECBAgQIAAAQIECBAgQIAAAQIECBAgQIAAAQIECBAgQIAAAQIECBAgQIAAAQIECBAgQIAAAQIECBAgQIAAgU0ocGqSa8r948aNy+LFizfhufquHj9+fJYsWVIF6LG/rr4imhMgQIAAAQIECBAgQIAAAQIECBAgQIAAAQIECBAgQIAAAQIECBAgQIAAAQIECBAgQIAAAQIECBAgQIAAAQIECBAgQIAAAQIECBAgQIAAAQIECBAgQIAAAQIECBAgQIAAAQIECBQICBAgQIAAAQIECBAgQIAAAQIECBAgQIAAAQIECBAgQIAAAQIECBAgQIAAAQIECBAgQIAAAQIECBAgQIAAAQIECBAgQIAAAQIECBAgQIAAAQIECBAgQIAAgY4QuCbJqWWTiy++OOedd15HFGu1EpdccknOP//8aqxrk5zWajnlIUCAAAECBAgQIECAAAECBAgQIECAAAECBAgQIECAAAECBAgQIECAAAECBAgQIECAAAECBAgQIECAAAECBAgQIECAAAECBAgQIECAAAECBAgQIECAAAECBAgQIECAAAECBAgQaJ5A0bxTLhEgQIAAAQIECBAgQIAAAQIECBAgQIAAAQIECBAgQIAAAQIECBAgQIAAAQIECBAgQIAAAQIECBAgQIAAAQIECBAgQIAAAQIECBAgQIAAAQIECBAgQIAAAQKbUOBfknyi3H/nnXfmsMMO24Tn6rv6rrvuyuGHH14F+EmSv66viOYECBAgQIAAAQIECBAgQIAAAQIECBAgQIAAAQIECBAgQIAAAQIECBAgQIAAAQIECBAgQIAAAQIECBAgQIAAAQIECBAgQIAAAQIECBAgQIAAAQIECBAgQIAAAQIECBAgQIAAAQIFAgIECBAgQIAAAQIECBAgQIAAAQIECBAgQIAAAQIECBAgQIAAAQIECBAgQIAAAQIECBAgQIAAAQIECBAgQIAAAQIECBAgQIAAAQIECBAgQIAAAQIECBAgQKAjBH6X5L1lkxdeeCHbbbddRxRrtRIvvvhitt9++2qs3yd5X6vllIcAAQIECBAgQIAAAQIECBAgQIAAAQIECBAgQIAAAQIECBAgQIAAAQIECBAgQIAAAQIECBAgQIAAAQIECBAgQIAAAQIECBAgQIAAAQIECBAgQIAAAQIECBAgQIAAAQIECBAgQKB5AkXzTrlEgAABAgQIECBAgAABAgQIECBAgAABAgQIECBAgAABAgQIECBAgAABAgQIECBAgAABAgQIECBAgAABAgQIECBAgAABAgQIECBAgAABAgQIECBAgAABAgQIbCKBPZOsKXdvu+22+fWvf72JTlnbI/DBD34wL730UhWj5xs8QYcAAQIECBAgQIAAAQIECBAgQIAAAQIECBAgQIAAAQIECBAgQIAAAQIECBAgQIAAAQIECBAgQIAAAQIECBAgQIAAAQIECBAgQIAAAQIECBAgQIAAAQIECBAgQIAAAQIECBAgQKCeAkU9a2tNgAABAgQIECBAgAABAgQIECBAgAABAgQIECBAgAABAgQIECBAgAABAgQIECBAgAABAgQIECBAgAABAgQIECBAgAABAgQIECBAgAABAgQIECBAgAABAgQ6SuDYJAvLRoccckjuvvvujirYamV6jJcvX16NNSHJolbLKQ8BAgQIECBAgAABAgQIECBAgAABAgQIECBAgAABAgQIECBAgAABAgQIECBAgAABAgQIECBAgAABAgQIECBAgAABAgQIECBAgAABAgQIECBAgAABAgQIECBAgAABAgQIECBAgEBzBIrmnHGFAAECBAgQIECAAAECBAgQIECAAAECBAgQIECAAAECBAgQIECAAAECBAgQIECAAAECBAgQIECAAAECBAgQIECAAAECBAgQIECAAAECBAgQIECAAAECBAgQ2IQClyY5p9x/zjnn5NJLe37lZ1MJnHvuubnsssuq63v+cO6mumcvAQIECBAgQIAAAQIECBAgQIAAAQIECBAgQIAAAQIECBAgQIAAAQIECBAgQIAAAQIECBAgQIAAAQIECBAgQIAAAQIECBAgQIAAAQIECBAgQIAAAQIECBAgQIAAAQIECBAgQIBAawsUrR1POgIECBAgQIAAAQIECBAgQIAAAQIECBAgQIAAAQIECBAgQIAAAQIECBAgQIAAAQIECBAgQIAAAQIECBAgQIAAAQIECBAgQIAAAQIECBAgQIAAAQIECBAgQGAjBO5Ockj5buHChTn22GM3YsyTRgUWLVqUCRMmVMe/l+TQRveZI0CAAAECBAgQIECAAAECBAgQIECAAAECBAgQIECAAAECBAgQIECAAAECBAgQIECAAAECBAgQIECAAAECBAgQIECAAAECBAgQIECAAAECBAgQIECAAAECBAgQIECAAAECBAgQaG+Bor3jS0+AAAECBAgQIECAAAECBAgQIECAAAECBAgQIECAAAECBAgQIECAAAECBAgQIECAAAECBAgQIECAAAECBAgQIECAAAECBAgQIECAAAECBAgQIECAAAECBAgkeT7J9qXEmjVrsueee4LZhAKPP/54hg8fXr3wQpIdNuFJqwkQIECAAAECBAgQIECAAAECBAgQIECAAAECBAgQIECAAAECBAgQIECAAAECBAgQIECAAAECBAgQIECAAAECBAgQIECAAAECBAgQIECAAAECBAgQIECAAAECBAgQIECAAAECBFpYoGjhbKIRIECAAAECBAgQIECAAAECBAgQIECAAAECBAgQIECAAAECBAgQIECAAAECBAgQIECAAAECBAgQIECAAAECBAgQIECAAAECBAgQIECAAAECBAgQIECAAAEC7y6wVZJXq8/efPPNvOc973n3SS8aFnjrrbey+eab957fOslrDS81SIAAAQIECBAgQIAAAQIECBAgQIAAAQIECBAgQIAAAQIECBAgQIAAAQIECBAgQIAAAQIECBAgQIAAAQIECBAgQIAAAQIECBAgQIAAAQIECBAgQIAAAQIECBAgQIAAAQIECBAg0LYCRdsmF5wAAQIECBAgQIAAAQIECBAgQIAAAQIECBAgQIAAAQIECBAgQIAAAQIECBAgQIAAAQIECBAgQIAAAQIECBAgQIAAAQIECBAgQIAAAQIECBAgQIAAAQIECBDoEdgzyZqSYuedd84zzzxDpgkCu+yyS9auXVu9NDzJ40047QQBAgQIECBAgAABAgQIECBAgAABAgQIECBAgAABAgQIECBAgAABAgQIECBAgAABAgQIECBAgAABAgQIECBAgAABAgQIECBAgAABAgQIECBAgAABAgQIECBAgAABAgQIECBAgECLCRQtlkccAgQIECBAgAABAgQIECBAgAABAgQIECBAgAABAgQIECBAgAABAgQIECBAgAABAgQIECBAgAABAgQIECBAgAABAgQIECBAgAABAgQIECBAgAABAgQIECBAoG8CY5PcUY6MHj0699xzT982eN2QwJgxY7JixYrq7BFJljW0zBABAgQIECBAgAABAgQIECBAgAABAgQIECBAgAABAgQIECBAgAABAgQIECBAgAABAgQIECBAgAABAgQIECBAgAABAgQIECBAgAABAgQIECBAgAABAgQIECBAgAABAgQIECBAgEBbCxRtnV54AgQIECBAgAABAgQIECBAgAABAgQIECBAgAABAgQIECBAgAABAgQIECBAgAABAgQIECBAgAABAgQIECBAgAABAgQIECBAgAABAgQIECBAgAABAgQIECBA4KwkV5QMkyZNyrx586g0QWDy5MmZP39+9dLZSa5swmknCBAgQIAAAQIECBAgQIAAAQIECBAgQIAAAQIECBAgQIAAAQIECBAgQIAAAQIECBAgQIAAAQIECBAgQIAAAQIECBAgQIAAAQIECBAgQIAAAQIECBAgQIAAAQIECBAgQIAAAQIEWkygaLE84hAgQIAAAQIECBAgQIAAAQIECBAgQIAAAQIECBAgQIAAAQIECBAgQIAAAQIECBAgQIAAAQIECBAgQIAAAQIECBAgQIAAAQIECBAgQIAAAQIECBAgQIAAAQJ9E/hWkrPLkUsuuSTnnntu3zZ43ZDApZdemvPOO686e0WSrza0zBABAgQIECBAgAABAgQIECBAgAABAgQIECBAgAABAgQIECBAgAABAgQIECBAgAABAgQIECBAgAABAgQIECBAgAABAgQIECBAgAABAgQIECBAgAABAgQIECBAgAABAgQIECBAgEBbCxRtnV54AgQIECBAgAABAgQIECBAgAABAgQIECBAgAABAgQIECBAgAABAgQIECBAgAABAgQIECBAgAABAgQIECBAgAABAgQIECBAgAABAgQIECBAgAABAgQIECBA4LtJjigZFi9enHHjxlFpgsCSJUsyfvz46qU7kny+CaedIECAAAECBAgQIECAAAECBAgQIECAAAECBAgQIECAAAECBAgQIECAAAECBAgQIECAAAECBAgQIECAAAECBAgQIECAAAECBAgQIECAAAECBAgQIECAAAECBAgQIECAAAECBAgQaDGBosXyiEOAAAECBAgQIECAAAECBAgQIECAAAECBAgQIECAAAECBAgQIECAAAECBAgQIECAAAECBAgQIECAAAECBAgQIECAAAECBAgQIECAAAECBAgQIECAAAECBAj0TWBNkj3LkYceeigjR47s2wavGxJYtWpV9ttvv+rs40mGN7TMEAECBAgQIECAAAECBAgQIECAAAECBAgQIECAAAECBAgQIECAAAECBAgQIECAAAECBAgQIECAAAECBAgQIECAAAECBAgQIECAAAECBAgQIECAAAECBAgQIECAAAECBAgQIECAQFsLFG2dXngCBAgQIECAAAECBAgQIECAAAECBAgQIECAAAECBAgQIECAAAECBAgQIECAAAECBAgQIECAAAECBAgQIECAAAECBAgQIECAAAECBAgQIECAAAECBAgQIEDg1SRblQzr16/PkCFDqDRBYMOGDRk6dGj10mtJtm7CaScIECBAgAABAgQIECBAgAABAgQIECBAgAABAgQIECBAgAABAgQIECBAgAABAgQIECBAgAABAgQIECBAgAABAgQIECBAgAABAgQIECBAgAABAgQIECBAgAABAgQIECBAgAABAgRaTKBosTziECBAgAABAgQIECBAgAABAgQIECBAgAABAgQIECBAgAABAgQIECBAgAABAgQIECBAgAABAgQIECBAgAABAgQIECBAgAABAgQIECBAgAABAgQIECBAgAABAhsvsF2SF8rnQ4YMyfr16zd+2st+CwwdOjQbNmyo7tk+yYv9XmwBAQIECBAgQIAAAQIECBAgQIAAAQIECBAgQIAAAQIECBAgQIAAAQIECBAgQIAAAQIECBAgQIAAAQIECBAgQIAAAQIECBAgQIAAAQIECBAgQIAAAQIECBAgQIAAAQIECBAgQIBAWwkUbZVWWAIECBAgQIAAAQIECBAgQIAAAQIECBAgQIAAAQIECBAgQIAAAQIECBAgQIAAAQIECBAgQIAAAQIECBAgQIAAAQIECBAgQIAAAQIECBAgQIAAAQIECBAgQKAq8Kkk95e/GDlyZB566CFCTRTYb7/9smrVqt7f5MdNjOAUAQIECBAgQIAAAQIECBAgQIAAAQIECBAgQIAAAQIECBAgQIAAAQIECBAgQIAAAQIECBAgQIAAAQIECBAgQIAAAQIECBAgQIAAAQIECBAgQIAAAQIECBAgQIAAAQIECBAgQIBACwgULZBBBAIECBAgQIAAAQIECBAgQIAAAQIECBAgQIAAAQIECBAgQIAAAQIECBAgQIAAAQIECBAgQIAAAQIECBAgQIAAAQIECBAgQIAAAQIECBAgQIAAAQIECBAgQKAxgS8mua0cPfLII3P77bc3tslUQwJHHXVUli5dWp09Osl3GlpmiAABAgQIECBAgAABAgQIECBAgAABAgQIECBAgAABAgQIECBAgAABAgQIECBAgAABAgQIECBAgAABAgQIECBAgAABAgQIECBAgAABAgQIECBAgAABAgQIECBAgAABAgQIECBAoG0FirZNLjgBAgQIECBAgAABAgQIECBAgAABAgQIECBAgAABAgQIECBAgAABAgQIECBAgAABAgQIECBAgAABAgQIECBAgAABAgQIECBAgAABAgQIECBAgAABAgQIECBwepKrSobJkyfnuuuuo9JEga985SuZN29e9eIZSa5uYgSnCBAgQIAAAQIECBAgQIAAAQIECBAgQIAAAQIECBAgQIAAAQIECBAgQIAAAQIECBAgQIAAAQIECBAgQIAAAQIECBAgQIAAAQIECBAgQIAAAQIECBAgQIAAAQIECBAgQIAAAQIEWkCgaIEMIhAgQIAAAQIECBAgQIAAAQIECBAgQIAAAQIECBAgQIAAAQIECBAgQIAAAQIECBAgQIAAAQIECBAgQIAAAQIECBAgQIAAAQIECBAgQIAAAQIECBAgQIAAAQKNCXQn6SpHL7jggsycObOxTaYaErjwwgtz0UUXVWd7vsk3GlpmiAABAgQIECBAgAABAgQIECBAgAABAgQIECBAgAABAgQIECBAgAABAgQIECBAgAABAgQIECBAgAABAgQIECBAgAABAgQIECBAgAABAgQIECBAgAABAgQIECBAgAABAgQIECBAoG0FirZNLjgBAgQIECBAgAABAgQIECBAgAABAgQIECBAgAABAgQIECBAgAABAgQIECBAgAABAgQIECBAgAABAgQIECBAgAABAgQIECBAgAABAgQIECBAgAABAgQIECBwTZJTS4Y5c+bkzDPPpNJEgblz52bKlCnVi9cmOa2JEZwiQIAAAQIECBAgQIAAAQIECBAgQIAAAQIECBAgQIAAAQIECBAgQIAAAQIECBAgQIAAAQIECBAgQIAAAQIECBAgQIAAAQIECBAgQIAAAQIECBAgQIAAAQIECBAgQIAAAQIECBBoAYGiBTKIQIAAAQIECBAgQIAAAQIECBAgQIAAAQIECBAgQIAAAQIECBAgQIAAAQIECBAgQIAAAQIECBAgQIAAAQIECBAgQIAAAQIECBAgQIAAAQIECBAgQIAAAQIECDQm8I9JvlCOLlmyJF/60pca22SqIYEe8/Hjx1dne77JFxtaZogAAQIECBAgQIAAAQIECBAgQIAAAQIECBAgKgLiVgAAIABJREFUQIAAAQIECBAgQIAAAQIECBAgQIAAAQIECBAgQIAAAQIECBAgQIAAAQIECBAgQIAAAQIECBAgQIAAAQIECBAgQIAAAQIECBAgQKBtBYq2TS44AQIECBAgQIAAAQIECBAgQIAAAQIECBAgQIAAAQIECBAgQIAAAQIECBAgQIAAAQIECBAgQIAAAQIECBAgQIAAAQIECBAgQIAAAQIECBAgQIAAAQIECBAg8OMkf1My3HvvvTnwwAOpNFHgvvvuy0EHHVS9+M9JPtnECE4RIECAAAECBAgQIECAAAECBAgQIECAAAECBAgQIECAAAECBAgQIECAAAECBAgQIECAAAECBAgQIECAAAECBAgQIECAAAECBAgQIECAAAECBAgQIECAAAECBAgQIECAAAECBAi0gEDRAhlEIECAAAECBAgQIECAAAECBAgQIECAAAECBAgQIECAAAECBAgQIECAAAECBAgQIECAAAECBAgQIECAAAECBAgQIECAAAECBAgQIECAAAECBAgQIECAAAECBBoTeDrJruXoE088kT322KOxTaYaEnjyySfzkY98pDrb8012b2iZIQIECBAgQIAAAQIECBAgQIAAAQIECBAgQIAAAQIECBAgQIAAAQIECBAgQIAAAQIECBAgQIAAAQIECBAgQIAAAQIECBAgQIAAAQIECBAgQIAAAQIECBAgQIAAAQIECBAgQIAAgbYVKNo2ueAECBAgQIAAAQIECBAgQIAAAQIECBAgQIAAAQIECBAgQIAAAQIECBAgQIAAAQIECBAgQIAAAQIECBAgQIAAAQIECBAgQIAAAQIECBAgQIAAAQIECBAgQIDAvyfZpmRYv359hgwZQqWJAhs2bMjQoUOrF19J8udNjOAUAQIECBAgQIAAAQIECBAgQIAAAQIECBAgQIAAAQIECBAgQIAAAQIECBAgQIAAAQIECBAgQIAAAQIECBAgQIAAAQIECBAgQIAAAQIECBAgQIAAAQIECBAgQIAAAQIECBAgQIBACwgULZBBBAIECBAgQIAAAQIECBAgQIAAAQIECBAgQIAAAQIECBAgQIAAAQIECBAgQIAAAQIECBAgQIAAAQIECBAgQIAAAQIECBAgQIAAAQIECBAgQIAAAQIECBAgQKDvAu9N8rtybIsttsjrr7/e9y0m+i2w5ZZb5o033qjueV+S3/d7sQUECBAgQIAAAQIECBAgQIAAAQIECBAgQIAAAQIECBAgQIAAAQIECBAgQIAAAQIECBAgQIAAAQIECBAgQIAAAQIECBAgQIAAAQIECBAgQIAAAQIECBAgQIAAAQIECBAgQIAAAQJtI1C0TVJBCRAgQIAAAQIECBAgQIAAAQIECBAgQIAAAQIECBAgQIAAAQIECBAgQIAAAQIECBAgQIAAAQIECBAgQIAAAQIECBAgQIAAAQIECBAgQIAAAQIECBAgQIAAgarAsCRry1/ssMMOee655wgNgsCOO+6Y559/vnp5l+q3GYRIThIgQIAAAQIECBAgQIAAAQIECBAgQIAAAQIECBAgQIAAAQIECBAgQIAAAQIECBAgQIAAAQIECBAgQIAAAQIECBAgQIAAAQIECBAgQIAAAQIECBAgQIAAAQIECBAgQIAAAQIECDRZoGjyPecIECBAgAABAgQIECBAgAABAgQIECBAgAABAgQIECBAgAABAgQIECBAgAABAgQIECBAgAABAgQIECBAgAABAgQIECBAgAABAgQIECBAgAABAgQIECBAgACBgRHYP8kD5aqPfexjWbVq1cBstqVPAiNHjszPfvaz6swBSR7s0xKPCRAgQIAAAQIECBAgQIAAAQIECBAgQIAAAQIECBAgQIAAAQIECBAgQIAAAQIECBAgQIAAAQIECBAgQIAAAQIECBAgQIAAAQIECBAgQIAAAQIECBAgQIAAAQIECBAgQIAAAQIE2lqgaOv0whMgQIAAAQIECBAgQIAAAQIECBAgQIAAAQIECBAgQIAAAQIECBAgQIAAAQIECBAgQIAAAQIECBAgQIAAAQIECBAgQIAAAQIECBAgQIAAAQIECBAgQIAAgfoKjEnyg7L+qFGjsmLFivpqDGLz0aNHZ+XKldUEPd/GxxjEb+I0AQIECBAgQIAAAQIECBAgQIAAAQIECBAgQIAAAQIECBAgQIAAAQIECBAgQIAAAQIECBAgQIAAAQIECBAgQIAAAQIECBAgQIAAAQIECBAgQIAAAQIECBAgQIAAAQIECBAgQKDZAkWzD7pHgAABAgQIECBAgAABAgQIECBAgAABAgQIECBAgAABAgQIECBAgAABAgQIECBAgAABAgQIECBAgAABAgQIECBAgAABAgQIECBAgAABAgQIECBAgAABAgQIDIjAUUn+qdx05JFH5vbbbx+QxZb0TeCoo47K0qVLq0NfSOJj9I3RawIECBAgQIAAAQIECBAgQIAAAQIECBAgQIAAAQIECBAgQIAAAQIECBAgQIAAAQIECBAgQIAAAQIECBAgQIAAAQIECBAgQIAAAQIECBAgQIAAAQIECBAgQIAAAQIECBAgQIBAWwsUbZ1eeAIECBAgQIAAAQIECBAgQIAAAQIECBAgQIAAAQIECBAgQIAAAQIECBAgQIAAAQIECBAgQIAAAQIECBAgQIAAAQIECBAgQIAAAQIECBAgQIAAAQIECBAgUF+BiUluKusff/zxufnmm+urMYjNJ06cmFtuuaWa4IQkPsYgfhOnCRAgQIAAAQIECBAgQIAAAQIECBAgQIAAAQIECBAgQIAAAQIECBAgQIAAAQIECBAgQIAAAQIECBAgQIAAAQIECBAgQIAAAQIECBAgQIAAAQIECBAgQIAAAQIECBAgQIAAAQLNFiiafdA9AgQIECBAgAABAgQIECBAgAABAgQIECBAgAABAgQIECBAgAABAgQIECBAgAABAgQIECBAgAABAgQIECBAgAABAgQIECBAgAABAgQIECBAgAABAgQIECBAYEAETktydbnp1FNPzTXXXDMgiy3pm8Bpp52Wa6+9tjp0ehIfo2+MXhMgQIAAAQIECBAgQIAAAQIECBAgQIAAAQIECBAgQIAAAQIECBAgQIAAAQIECBAgQIAAAQIECBAgQIAAAQIECBAgQIAAAQIECBAgQIAAAQIECBAgQIAAAQIECBAgQIAAAQIE2lqgaOv0whMgQIAAAQIECBAgQIAAAQIECBAgQIAAAQIECBAgQIAAAQIECBAgQIAAAQIECBAgQIAAAQIECBAgQIAAAQIECBAgQIAAAQIECBAgQIAAAQIECBAgQIAAgfoKTEtyWVl/6tSpmTVrVn01BrH5tGnTMnv27GqCc5L4GIP4TZwmQIAAAQIECBAgQIAAAQIECBAgQIAAAQIECBAgQIAAAQIECBAgQIAAAQIECBAgQIAAAQIECBAgQIAAAQIECBAgQIAAAQIECBAgQIAAAQIECBAgQIAAAQIECBAgQIAAAQIECDRboGj2QfcIECBAgAABAgQIECBAgAABAgQIECBAgAABAgQIECBAgAABAgQIECBAgAABAgQIECBAgAABAgQIECBAgAABAgQIECBAgAABAgQIECBAgAABAgQIECBAgACBARGYmeSCclN3d3e6uroGZLElfROYOXNmb/ueb+Nj9I3RawIECBAgQIAAAQIECBAgQIAAAQIECBAgQIAAAQIECBAgQIAAAQIECBAgQIAAAQIECBAgQIAAAQIECBAgQIAAAQIECBAgQIAAAQIECBAgQIAAAQIECBAgQIAAAQIECBAgQIBAWwsUbZ1eeAIECBAgQIAAAQIECBAgQIAAAQIECBAgQIAAAQIECBAgQIAAAQIECBAgQIAAAQIECBAgQIAAAQIECBAgQIAAAQIECBAgQIAAAQIECBAgQIAAAQIECBAgUF+By5N8taz/zW9+M1/72tfqqzGIzS+//PJ8/etfryb4VhIfYxC/idMECBAgQIAAAQIECBAgQIAAAQIECBAgQIAAAQIECBAgQIAAAQIECBAgQIAAAQIECBAgQIAAAQIECBAgQIAAAQIECBAgQIAAAQIECBAgQIAAAQIECBAgQIAAAQIECBAgQIAAgWYLFM0+6B4BAgQIECBAgAABAgQIECBAgAABAgQIECBAgAABAgQIECBAgAABAgQIECBAgAABAgQIECBAgAABAgQIECBAgAABAgQIECBAgAABAgQIECBAgAABAgQIECAwIAILkpxcbpo/f35OOeWUAVlsSd8EFixYkEmTJlWHrk/iY/SN0WsCBAgQIECAAAECBAgQIECAAAECBAgQIECAAAECBAgQIECAAAECBAgQIECAAAECBAgQIECAAAECBAgQIECAAAECBAgQIECAAAECBAgQIECAAAECBAgQIECAAAECBAgQIECAQFsLFG2dXngCBAgQIECAAAECBAgQIECAAAECBAgQIECAAAECBAgQIECAAAECBAgQIECAAAECBAgQIECAAAECBAgQIECAAAECBAgQIECAAAECBAgQIECAAAECBAgQIFBfgcVJxpX1Fy1alGOOOaa+GoPYfPHixb3tlyQZP4iRnCZAgAABAgQIECBAgAABAgQIECBAgAABAgQIECBAgAABAgQIECBAgAABAgQIECBAgAABAgQIECBAgAABAgQIECBAgAABAgQIECBAgAABAgQIECBAgAABAgQIECBAgAABAgQIEGiyQNHke84RIECAAAECBAgQIECAAAECBAgQIECAAAECBAgQIECAAAECBAgQIECAAAECBAgQIECAAAECBAgQIECAAAECBAgQIECAAAECBAgQIECAAAECBAgQIECAAAECAyNwZ5LDylXLli3L4YcfPjCbbemTwJ133pmxY8dWZ+6ufps+LfOYAAECBAgQIECAAAECBAgQIECAAAECBAgQIECAAAECBAgQIECAAAECBAgQIECAAAECBAgQIECAAAECBAgQIECAAAECBAgQIECAAAECBAgQIECAAAECBAgQIECAAAECBAgQIECgLQWKtkwtNAECBAgQIECAAAECBAgQIECAAAECBAgQIECAAAECBAgQIECAAAECBAgQIECAAAECBAgQIECAAAECBAgQIECAAAECBAgQIECAAAECBAgQIECAAAECBAgQIHB/kk+VDPfdd18+/elPUxkEgfvvvz8HHnhg9fKPkvgYg/AtnCRAgAABAgQIECBAgACB/2Tn3sMtr+tCj78XCMgQgkCQoqIQkIzcxQudMuV4QRFJRa1ITa1Aw9Q0b8fE1BSvecvUlAzzhqbmDdOkh0pKAwEFAwRFLgXETWRAOQNnr9Me+rmevWf2ngsze/ZrPc88s7+f7+f2fa3/FwECBAgQIECAAAECBAgQIECAAAECBAgQIECAAAECBAgQIECAAAECBAgQIECAAAECBAgQIECAAAECBAgQIECAAAECBAgQIECAAAECBAgQIECAAAECBNaXwGh9DTaXAAECBAgQIECAAAECBAgQIECAAAECBAgQIECAAAECBAgQIECAAAECBAgQIECAAAECBAgQIECAAAECBAgQIECAAAECBAgQIECAAAECBAgQIECAAAECBAgQWCOBM6r9V3Q4/fTTO+CAA9aooeLVEzjjjDM68MADh8XfrHwZq8epigABAgQIECBAgAABAgQIECBAgAABAgQIECBAgAABAgQIECBAgAABAgQIECBAgAABAgQIECBAgAABAgQIECBAgAABAgQIECBAgAABAgQIECBAgAABAgQIECBAgAABAgQIECCwIAVGC3JrSxMgQIAAAQIECBAgQIAAAQIECBAgQIAAAQIECBAgQIAAAQIECBAgQIAAAQIECBAgQIAAAQIECBAgQIAAAQIECBAgQIAAAQIECBAgQIAAAQIECBAgQIAAAQJnV3uvYDjrrLPaZ599qKwHgbPPPrt99913OPlblS9jPXwXRhIgQIAAAQIECBAgQIAAAQIECBAgQIAAAQIECBAgQIAAAQIECBAgQIAAAQIECBAgQIAAAQIECBAgQIAAAQIECBAgQIAAAQIECBAgQIAAAQIECBAgQIAAAQIECBAgQIAAAQIE1pfAaH0NNpcAAQIECBAgQIAAAQIECBAgQIAAAQIECBAgQIAAAQIECBAgQIAAAQIECBAgQIAAAQIECBAgQIAAAQIECBAgQIAAAQIECBAgQIAAAQIECBAgQIAAAQIECBBYI4Fzq/uu6HDOOee01157rVFDxasncO6557Z06dJh8XcqX8bqcaoiQIAAAQIECBAgQIAAAQIECBAgQIAAAQIECBAgQIAAAQIECBAgQIAAAQIECBAgQIAAAQIECBAgQIAAAQIECBAgQIAAAQIECBAgQIAAAQIECBAgQIAAAQIECBAgQIAAAQIECCxIgdGC3NrSBAgQIECAAAECBAgQIECAAAECBAgQIECAAAECBAgQIECAAAECBAgQIECAAAECBAgQIECAAAECBAgQIECAAAECBAgQIECAAAECBAgQIECAAAECBAgQIECAwPnV7isYzjvvvPbYYw8q60Hg/PPPb8899xxOvqDyZayH78JIAgQIECBAgAABAgQIECBAgAABAgQIECBAgAABAgQIECBAgAABAgQIECBAgAABAgQIECBAgAABAgQIECBAgAABAgQIECBAgAABAgQIECBAgAABAgQIECBAgAABAgQIECBAgMD6Ehitr8HmEiBAgAABAgQIECBAgAABAgQIECBAgAABAgQIECBAgAABAgQIECBAgAABAgQIECBAgAABAgQIECBAgAABAgQIECBAgAABAgQIECBAgAABAgQIECBAgAABAmskcGG164oOF154YbvuevtxjRornp/ARRdd1G677TYs+t7wu5lfN9kECBAgQIAAAQIECBAgQIAAAQIECBAgQIAAAQIECBAgQIAAAQIECBAgQIAAAQIECBAgQIAAAQIECBAgQIAAAQIECBAgQIAAAQIECBAgQIAAAQIECBAgQIAAAQIECBAgQIAAAQILUWC0EJe2MwECBAgQIECAAAECBAgQIECAAAECBAgQIECAAAECBAgQIECAAAECBAgQIECAAAECBAgQIECAAAECBAgQIECAAAECBAgQIECAAAECBAgQIECAAAECBAgQINDF1b1WOFx88cXd6163H/HcgQI/+MEP2mWXXYYTLxl+N3fgKkYRIECAAAECBAgQIECAAAECBAgQIECAAAECBAgQIECAAAECBAgQIECAAAECBAgQIECAAAECBAgQIECAAAECBAgQIECAAAECBAgQIECAAAECBAgQIECAAAECBAgQIECAAAECBAisJ4HRepprLAECBAgQIECAAAECBAgQIECAAAECBAgQIECAAAECBAgQIECAAAECBAgQIECAAAECBAgQIECAAAECBAgQIECAAAECBAgQIECAAAECBAgQIECAAAECBAgQILBmApdVd1/R4rLLLuvud7/9uGadVc9L4PLLL2/nnXce1lxe/VRgXg0lEyBAgAABAgQIECBAgAABAgQIECBAgAABAgQIECBAgAABAgQIECBAgAABAgQIECBAgAABAgQIECBAgAABAgQIECBAgAABAgQIECBAgAABAgQIECBAgAABAgQIECBAgAABAgQILDiB0YLb2MIECBAgQIAAAQIECBAgQIAAAQIECBAgQIAAAQIECBAgQIAAAQIECBAgQIAAAQIECBAgQIAAAQIECBAgQIAAAQIECBAgQIAAAQIECBAgQIAAAQIECBAgQIDAWOCKascVFFdccUU77nj7kdAdKHDllVe20047DSdeWf1U4A5cxygCBAgQIECAAAECBAgQIECAAAECBAgQIECAAAECBAgQIECAAAECBAgQIECAAAECBAgQIECAAAECBAgQIECAAAECBAgQIECAAAECBAgQIECAAAECBAgQIECAAAECBAgQIECAAIH1IDBaDzONJECAAAECBAgQIECAAAECBAgQIECAAAECBAgQIECAAAECBAgQIECAAAECBAgQIECAAAECBAgQIECAAAECBAgQIECAAAECBAgQIECAAAECBAgQIECAAAECBNZc4OpquxVtrr766rbb7vbjmnfXYc4C11xzTdtvv/0w/5rqpwJzbiaRAAECBAgQIECAAAECBAgQIECAAAECBAgQIECAAAECBAgQIECAAAECBAgQIECAAAECBAgQIECAAAECBAgQIECAAAECBAgQIECAAAECBAgQIECAAAECBAgQIECAAAECBAgQIEBgQQqMFuTWliZAgAABAgQIECBAgAABAgQIECBAgAABAgQIECBAgAABAgQIECBAgAABAgQIECBAgAABAgQIECBAgAABAgQIECBAgAABAgQIECBAgAABAgQIECBAgAABAgSur+6yguH666/vLne5/UjnDhT44Q9/2DbbbDOc+MPqpwJ34DpGESBAgAABAgQIECBAgAABAgQIECBAgAABAgQIECBAgAABAgQIECBAgAABAgQIECBAgAABAgQIECBAgAABAgQIECBAgAABAgQIECBAgAABAgQIECBAgAABAgQIECBAgAABAgQIrAeB0XqYaSQBAgQIECBAgAABAgQIECBAgAABAgQIECBAgAABAgQIECBAgAABAgQIECBAgAABAgQIECBAgAABAgQIECBAgAABAgQIECBAgAABAgQIECBAgAABAgQIECCw5gI3VktWtLnxxhtbsuT245p312HOAsuWLWurrbYa5i+rfiow52YSCRAgQIAAAQIECBAgQIAAAQIECBAgQIAAAQIECBAgQIAAAQIECBAgQIAAAQIECBAgQIAAAQIECBAgQIAAAQIECBAgQIAAAQIECBAgQIAAAQIECBAgQIAAAQIECBAgQIAAAQIEFqTAaEFubWkCBAgQIECAAAECBAgQIECAAAECBAgQIECAAAECBAgQIECAAAECBAgQIECAAAECBAgQIECAAAECBAgQIECAAAECBAgQIECAAAECBAgQIECAAAECBAgQIEDgx9XmGDZIgZ9UW2yQm1mKAAECBAgQIECAAAECBAgQIECAAAECBAgQIECAAAECBAgQIECAAAECBAgQIECAAAECBAgQIECAAAECBAgQIECAAAECBAgQIECAAAECBAgQIECAAAECBAgQIECAAAECBAgQIEBgnQiM1klXTQkQIECAAAECBAgQIECAAAECBAgQIECAAAECBAgQIECAAAECBAgQIECAAAECBAgQIECAAAECBAgQIECAAAECBAgQIECAAAECBAgQIECAAAECBAgQIECAAIF1LbC82mRdD9F/tQRurTZdrUpFBAgQIECAAAECBAgQIECAAAECBAgQIECAAAECBAgQIECAAAECBAgQIECAAAECBAgQIECAAAECBAgQIECAAAECBAgQIECAAAECBAgQIECAAAECBAgQIECAAAECBAgQIECAAAECC1JgtCC3tjQBAgQIECBAgAABAgQIECBAgAABAgQIECBAgAABAgQIECBAgAABAgQIECBAgAABAgQIECBAgAABAgQIECBAgAABAgQIECBAgAABAgQIECBAgAABAgQIEFjcAptUyxc3wQb/+k2rWzf4LS1IgAABAgQIECBAgAABAgQIECBAgAABAgQIECBAgAABAgQIECBAgAABAgQIECBAgAABAgQIECBAgAABAgQIECBAgAABAgQIECBAgAABAgQIECBAgAABAgQIECBAgAABAgQIECCwVgRGa6WLJgQIECBAgAABAgQIECBAgAABAgQIECBAgAABAgQIECBAgAABAgQIECBAgAABAgQIECBAgAABAgQIECBAgAABAgQIECBAgAABAgQIECBAgAABAgQIECBAgMAdKbB59eM7cqBZ8xbYovrJvKsUECBAgAABAgQIECBAgAABAgQIECBAgAABAgQIECBAgAABAgQIECBAgAABAgQIECBAgAABAgQIECBAgAABAgQIECBAgAABAgQIECBAgAABAgQIECBAgAABAgQIECBAgAABAgQILEiB0YLc2tIECBAgQIAAAQIECBAgQIAAAQIECBAgQIAAAQIECBAgQIAAAQIECBAgQIAAAQIECBAgQIAAAQIECBAgQIAAAQIECBAgQIAAAQIECBAgQIAAAQIECBAgQIDAuhZ4S/X8GYZcWu1R3bQGC2xafbPaeyU9Tq3+d3XLGsxRSoAAAQIECBAgQIAAAQIECBAgQIAAAQIECBAgQIAAAQIECBAgQIAAAQIECBAgQIAAAQIECBAgQIAAAQIECBAgQIAAAQIECBAgQIAAAQIECBAgQIAAAQIECBAgQIAAAQIECBAgQOAOERjdIVMMIUCAAAECBAgQIECAAAECBAgQIECAAAECBAgQIECAAAECBAgQIECAAAECBAgQIECAAAECBAgQIECAAAECBAgQIECAAAECBAgQIECAAAECBAgQIECAAAECBBaawD9UD5ll6eOrl6zBg55bvW0O9R+rnjKHPCkECBAgQIAAAQIECBAgQIAAAQIECBAgQIAAAQIECBAgQIAAAQIECBAgQIAAAQIECBAgQIAAAQIECBAgQIAAAQIECBAgQIAAAQIECBAgQIAAAQIECBAgQIAAAQIECBAgQIAAAQIE1qvAaL1ON5wAAQIECBAgQIAAAQIECBAgQIAAAQIECBAgQIAAAQIECBAgQIAAAQIECBAgQIAAAQIECBAgQIAAAQIECBAgQIAAAQIECBAgQIAAAQIECBAgQIAAAQIECBDYUAVurJbMstzyaml13mosv0N1UbX1HGrfUL14DnlSCBAgQIAAAQIECBAgQIAAAQIECBAgQIAAAQIECBAgQIAAAQIECBAgQIAAAQIECBAgQIAAAQIECBAgQIAAAQIECBAgQIAAAQIECBAgQIAAAQIECBAgQIAAAQIECBAgQIAAAQIECKxXgdF6nW44AQIECBAgQIB2+45IAAAgAElEQVQAAQIECBAgQIAAAQIECBAgQIAAAQIECBAgQIAAAQIECBAgQIAAAQIECBAgQIAAAQIECBAgQIAAAQIECBAgQIAAAQIECBAgQIAAAQIECBAgsCEK7F6dP1js5mr8b9tB7GvVL67G8idWR82x7gXVW+eYK40AAQIECBAgQIAAAQIECBAgQIAAAQIECBAgQIAAAQIECBAgQIAAAQIECBAgQIAAAQIECBAgQIAAAQIECBAgQIAAAQIECBAgQIAAAQIECBAgQIAAAQIECBAgQIAAAQIECBAgQIDAehMYrbfJBhMgQIAAAQIECBAgQIAAAQIECBAgQIAAAQIECBAgQIAAAQIECBAgQIAAAQIECBAgQIAAAQIECBAgQIAAAQIECBAgQIAAAQIECBAgQIAAAQIECBAgQIAAAQIbqsCTq48Olju1+kj17omFn1GdMI9H/Ex1QfVzc6j5UPX0avkccmdKeWD1m9XvrWa9MgIECBAgQIAAAQIECBAgQIAAAQIECBAgQIAAAQIECBAgQIAAAQIECBAgQIAAAQIECBAgQIAAAQIECBAgQIAAAQIECBAgQIAAAQIECBAgQIAAAQIECBAgQIAAAQIECBAgQIAAAQJzFhjNOVMiAQIECBAgQIAAAQIECBAgQIAAAQIECBAgQIAAAQIECBAgQIAAAQIECBAgQIAAAQIECBAgQIAAAQIECBAgQIAAAQIECBAgQIAAAQIECBAgQIAAAQIECBAgsFgE3lC9aPDYt1QvrL5e3X8Qv666TzX+f66fJdXLqpdUm85S9CfVy+facCLvadUfVHtPxx9RfXk1eykjQIAAAQIECBAgQIAAAQIECBAgQIAAAQIECBAgQIAAAQIECBAgQIAAAQIECBAgQIAAAQIECBAgQIAAAQIECBAgQIAAAQIECBAgQIAAAQIECBAgQIAAAQIECBAgQIAAAQIECBAgMCeB0ZyyJBEgQIAAAQIECBAgQIAAAQIECBAgQIAAAQIECBAgQIAAAQIECBAgQIAAAQIECBAgQIAAAQIECBAgQIAAAQIECBAgQIAAAQIECBAgQIAAAQIECBAgQIAAAQKLSeAr1SGDB/9G9eFq7+qsavh7hu+vnrUSnK2rL1bPma5dkfrV6qGz1L2v+p3B3bbVh6rXVqet4ov4RPWEQc6q9ltM36u3EiBAgAABAgQIECBAgAABAgQIECBAgAABAgQIECBAgAABAgQIECBAgAABAgQIECBAgAABAgQIECBAgAABAgQIECBAgAABAgQIECBAgAABAgQIECBAgAABAgQIECBAgAABAgQIrCOB4Q94r6MR2hIgQIAAAQIECBAgQIAAAQIECBAgQIAAAQIECBAgQIAAAQIECBAgQIAAAQIECBAgQIAAAQIECBAgQIAAAQIECBAgQIAAAQIECBAgQIAAAQIECBAgQIAAAQILTOC6apvBzntW50+f31Y9d+I9v1h9bZY3/k31q9WPq9+uTpzOu6LacZaaf60eNH23tPp8tUs1rtl3+v/ZSJ9YnTS4vGZ6zvIF9h1YlwABAgQIECBAgAABAgQIECBAgAABAgQIECBAgAABAgQIECBAgAABAgQIECBAgAABAgQIECBAgAABAgQIECBAgAABAgQIECBAgAABAgQIECBAgAABAgQIECBAgAABAgQIECBAYAEJjBbQrlYlQIAAAQIECBAgQIAAAQIECBAgQIAAAQIECBAgQIAAAQIECBAgQIAAAQIECBAgQIAAAQIECBAgQIAAAQIECBAgQIAAAQIECBAgQIAAAQIECBAgQIAAAQIE1r3AfaqLBmNuqpYMzltX51c/N4idVy2tlk+sd0z1ZxOxo6qvVpdPzNhycP5JtUW1fXVpdefB3WnVwSthGPe5uhr2e1T1pXVPZwIBAgQIECBAgAABAgQIECBAgAABAgQIECBAgAABAgQIECBAgAABAgQIECBAgAABAgQIECBAgAABAgQIECBAgAABAgQIECBAgAABAgQIECBAgAABAgQIECBAgAABAgQIECBAgMBiFRgt1od7NwECBAgQIECAAAECBAgQIECAAAECBAgQIECAAAECBAgQIECAAAECBAgQIECAAAECBAgQIECAAAECBAgQIECAAAECBAgQIECAAAECBAgQIECAAAECBAgQIDCjwF2rI6t9qwOqa6tHT2Q+qfrYIPa16nHVfw1iS6szqs0HsXOrg6qHVZ+dqL9vNZ694nNYdXn15OrFE/P/tHr+Sr6/D1e/Nrj/QPVM3zcBAgQIECBAgAABAgQIECBAgAABAgQIECBAgAABAgQIECBAgAABAgQIECBAgAABAgQIECBAgAABAgQIECBAgAABAgQIECBAgAABAgQIECBAgAABAgQIECBAgAABAgQIECBAgACBdSUwWleN9SVAgAABAgQIECBAgAABAgQIECBAgAABAgQIECBAgAABAgQIECBAgAABAgQIECBAgAABAgQIECBAgAABAgQIECBAgAABAgQIECBAgAABAgQIECBAgAABAgQ2aoGvVg+sXl69vbp18Nol1ZnV7oPYsmrf6rvV06t3VD8zfT+uX1odMiH2/Wq36u+rX5m4O7L6xCzCh1efGdxdU+1YLd+ovxGPI0CAAAECBAgQIECAAAECBAgQIECAAAECBAgQIECAAAECBAgQIECAAAECBAgQIECAAAECBAgQIECAAAECBAgQIECAAAECBAgQIECAAAECBAgQIECAAAECBAgQIECAAAECBAgQWG8Co/U22WACBAgQIECAAAECBAgQIECAAAECBAgQIECAAAECBAgQIECAAAECBAgQIECAAAECBAgQIECAAAECBAgQIECAAAECBAgQIECAAAECBAgQIECAAAECBAgQIEBgIQvsVt1WXTTDIz44FX/qRPzJ1cerXQc1u1f7VN+vjqwOq5YO6q6ttqu2r86qdh7cLaveVb23+u7ErM2qq6utB/FDq5MXMrjdCRAgQIAAAQIECBAgQIAAAQIECBAgQIAAAQIECBAgQIAAAQIECBAgQIAAAQIECBAgQIAAAQIECBAgQIAAAQIECBAgQIAAAQIECBAgQIAAAQIECBAgQIAAAQIECBAgQIAAAQIENlyB0Ya7ms0IECBAgAABAgQIECBAgAABAgQIECBAgAABAgQIECBAgAABAgQIECBAgAABAgQIECBAgAABAgQIECBAgAABAgQIECBAgAABAgQIECBAgAABAgQIECBAgACBDVhgh+pZ1b9U/zDY8ynVRyb2fm/1u9Oxm6ofVX9fnVK9Z5C7SbV8cL612nT6fOD0rDtN9L642r+6diJ+QvX0QewD1TM3YE+rESBAgAABAgQIECBAgAABAgQIECBAgAABAgQIECBAgAABAgQIECBAgAABAgQIECBAgAABAgQIECBAgAABAgQIECBAgAABAgQIECBAgAABAgQIECBAgAABAgQIECBAgAABAgQILGCB0QLe3eoECBAgQIAAAQIECBAgQIAAAQIECBAgQIAAAQIECBAgQIAAAQIECBAgQIAAAQIECBAgQIAAAQIECBAgQIAAAQIECBAgQIAAAQIECBAgQIAAAQIECBAgQIDAHS+w39TI46rHTY/+UPWb03/vXp1ZLRmsdVb1oOrm6pDqK4O7S6p7TTzhR9VWg9hdqhumz8dWb5/hyadVB0/EH1V9cRAb97hrtfyOJzORAAECBAgQIECAAAECBAgQIECAAAECBAgQIECAAAECBAgQIECAAAECBAgQIECAAAECBAgQIECAAAECBAgQIECAAAECBAgQIECAAAECBAgQIECAAAECBAgQIECAAAECBAgQIEBgYxcYbewP9D4CBAgQIECAAAECBAgQIECAAAECBAgQIECAAAECBAgQIECAAAECBAgQIECAAAECBAgQIECAAAECBAgQIECAAAECBAgQIECAAAECBAgQIECAAAECBAgQIEBgrQocVn120PHm6q7VrdUZ1dLB3Q3VPtX3p2NvqF40uH9PdfTEdpdVdx/E7lldOjiPZ493mPx8sjqyum36YtPqqundVuQeWp28VjU0I0CAAAECBAgQIECAAAECBAgQIECAAAECBAgQIECAAAECBAgQIECAAAECBAgQIECAAAECBAgQIECAAAECBAgQIECAAAECBAgQIECAAAECBAgQIECAAAECBAgQIECAAAECBAgQIFCNKBAgQIAAAQIECBAgQIAAAQIECBAgQIAAAQIECBAgQIAAAQIECBAgQIAAAQIECBAgQIAAAQIECBAgQIAAAQIECBAgQIAAAQIECBAgQIAAAQIECBAgQIAAAQIE5iGwaXVVdddBzZOr+1WvmOhzdPWeQezMat/B+fFT509Nn59TPaQ6rNpykLN39e3qztULq5dUW82y7+urlw7u/rz63cH5VVN/HzePt0olQIAAAQIECBAgQIAAAQIECBAgQIAAAQIECBAgQIAAAQIECBAgQIAAAQIECBAgQIAAAQIECBAgQIAAAQIECBAgQIAAAQIECBAgQIAAAQIECBAgQIAAAQIECBAgQIAAAQIECBAgMCeB0ZyyJBEgQIAAAQIECBAgQIAAAQIECBAgQIAAAQIECBAgQIAAAQIECBAgQIAAAQIECBAgQIAAAQIECBAgQIAAAQIECBAgQIAAAQIECBAgQIAAAQIECBAgQIAAAQIE/kfgz6pjBiCfrp5Wvbv69Qmol1avr3acqrlicHdbtXV143Tsk9XjZ0B+XrVXdcR0jxUp4/qZflfxGdUJ00kPnZrx5uoT1UnVBb5EAgQIECBAgAABAgQIECBAgAABAgQIECBAgAABAgQIECBAgAABAgQIECBAgAABAgQIECBAgAABAgQIECBAgAABAgQIECBAgAABAgQIECBAgAABAgQIECBAgAABAgQIECBAgAABAutCYKYfzl4Xc/QkQIAAAQIECBAgQIAAAQIECBAgQIAAAQIECBAgQIAAAQIECBAgQIAAAQIECBAgQIAAAQIECBAgQIAAAQIECBAgQIAAAQIECBAgQIAAAQIECBAgQIAAAQIENh6BX6z+afCcW6rtqp2rc6pNB3d/NHV+dXVUdeIg/rVq3GfF583VC1ZBtKxaMsi5pNqy2mEQW14dOtX7yxsPt5cQIECAAAECBAgQIECAAAECBAgQIECAAAECBAgQIECAAAECBAgQIECAAAECBAgQIECAAAECBAgQIECAAAECBAgQIECAAAECBAgQIECAAAECBAgQIECAAAECBAgQIECAAAECBAhs6AKjDX1B+xEgQIAAAQIECBAgQIAAAQIECBAgQIAAAQIECBAgQIAAAQIECBAgQIAAAQIECBAgQIAAAQIECBAgQIAAAQIECBAgQIAAAQIECBAgQIAAAQIECBAgQIAAAQIbpMAl1T0Gmz2jelZ18CB2UfUL1S3VidVRg7vjqhOqi+fxum9UBw3yb5vu+YFqi0H8xum878yjt1QCBAgQIECAAAECBAgQIECAAAECBAgQIECAAAECBAgQIECAAAECBAgQIECAAAECBAgQIECAAAECBAgQIECAAAECBAgQIECAAAECBAgQIECAAAECBAgQIECAAAECBAgQIECAAAECqy0wWu1KhQQIECBAgAABAgQIECBAgAABAgQIECBAgAABAgQIECBAgAABAgQIECBAgAABAgQIECBAgAABAgQIECBAgAABAgQIECBAgAABAgQIECBAgAABAgQIECBAgMBiFnht9bIBwLer+02APKzavPpSdUW14+D+wdV/Vt+bB+KPqiurXQc1X6/eVH18os+l1UHTM+YxQioBAgQIECBAgAABAgQIECBAgAABAgQIECBAgAABAgQIECBAgAABAgQIECBAgAABAgQIECBAgAABAgQIECBAgAABAgQIECBAgAABAgQIECBAgAABAgQIECBAgAABAgQIECBAgACB+QuM5l+iggABAgQIECBAgAABAgQIECBAgAABAgQIECBAgAABAgQIECBAgAABAgQIECBAgAABAgQIECBAgAABAgQIECBAgAABAgQIECBAgAABAgQIECBAgAABAgQIECDQXtU5K3E4pbpH9fPVb1QfHuReV21X3ae6cBWW11fbDHJeV710ouaoas/qFRPxw6vP+q4IECBAgAABAgQIECBAgAABAgQIECBAgAABAgQIECBAgAABAgQIECBAgAABAgQIECBAgAABAgQIECBAgAABAgQIECBAgAABAgQIECBAgAABAgQIECBAgAABAgQIECBAgAABAgQIrGuB0boeoD8BAgQIECBAgAABAgQIECBAgAABAgQIECBAgAABAgQIECBAgAABAgQIECBAgAABAgQIECBAgAABAgQIECBAgAABAgQIECBAgAABAgQIECBAgAABAgQIECCwIAQ+Wu1WfXP63yeqq1ax+Th3vxlyflJtPoj/R3W3wfmT1ROn5313JTPOri6rDh3kfKm6qTpiov/PVx+pDq9urh5bfWVByFuSAAECBAgQIECAAAECBAgQIECAAAECBAgQIECAAAECBAgQIECAAAECBAgQIECAAAECBAgQIECAAAECBAgQIECAAAECBAgQIECAAAECBAgQIECAAAECBAgQIECAAAECBAgQIEBgwQuMFvwLPIAAAQIECBAgQIAAAQIECBAgQIAAAQIECBAgQIAAAQIECBAgQIAAAQIECBAgQIAAAQIECBAgQIAAAQIECBAgQIAAAQIECBAgQIAAAQIECBAgQIAAAQIECBBYGwI/qO45aLRfddYqGr+weuMMOW+tnlfN9ruHz63eUe1enT+oX15tOjjvXN25unAi56DqtGqLQfz4qXmvqj5Xvbj6t7WBogcBAgQIECBAgAABAgQIECBAgAABAgQIECBAgAABAgQIECBAgAABAgQIECBAgAABAgQIECBAgAABAgQIECBAgAABAgQIECBAgAABAgQIECBAgAABAgQIECBAgAABAgQIECBAgACBuQjM9sPcc6mVQ4AAAQIECBAgQIAAAQIECBAgQIAAAQIECBAgQIAAAQIECBAgQIAAAQIECBAgQIAAAQIECBAgQIAAAQIECBAgQIAAAQIECBAgQIAAAQIECBAgQIAAAQIECGwcAttU1w2eckt15+rWVTxv5+rSiZxzq32qd1THTPTcbHC+oHps9e+D2M3Tc1eExr2+X92t2n+Q98JqvPMrJvrft7pw4/hKvIIAAQIECBAgQIAAAQIECBAgQIAAAQIECBAgQIAAAQIECBAgQIAAAQIECBAgQIAAAQIECBAgQIAAAQIECBAgQIAAAQIECBAgQIAAAQIECBAgQIAAAQIECBAgQIAAAQIECBAgQGAhCYwW0rJ2JUCAAAECBAgQIECAAAECBAgQIECAAAECBAgQIECAAAECBAgQIECAAAECBAgQIECAAAECBAgQIECAAAECBAgQIECAAAECBAgQIECAAAECBAgQIECAAAECBNaJwCOrkwedv1E9YA6Tjqn+bCLvoOrfqq2ri6odZulzZvVr1XcG9zdM1w1LrqtePRV/8yB4VrVfdUl1j0H82Kl575zD3lIIECBAgAABAgQIECBAgAABAgQIECBAgAABAgQIECBAgAABAgQIECBAgAABAgQIECBAgAABAgQIECBAgAABAgQIECBAgAABAgQIECBAgAABAgQIECBAgAABAgQIECBAgAABAgQIrFWB0VrtphkBAgQIECBAgAABAgQIECBAgAABAgQIECBAgAABAgQIECBAgAABAgQIECBAgAABAgQIECBAgAABAgQIECBAgAABAgQIECBAgAABAgQIECBAgAABAgQIECCwEAVeVr12sPifV8dMPGT/ar/qhEF81+q91SHTsQ9UzxzcH1WdOAvI+6u3VOcM7q+utp8h/8Dq36rh7yjuVe1dfaz61+o51ekz1C6d3vHxU2+6YiF+OXYmQIAAAQIECBAgQIAAAQIECBAgQIAAAQIECBAgQIAAAQIECBAgQIAAAQIECBAgQIAAAQIECBAgQIAAAQIECBAgQIAAAQIECBAgQIAAAQIECBAgQIAAAQIECBAgQIAAAQIECBDY8AWGP6S94W9rQwIECBAgQIAAAQIECBAgQIAAAQIECBAgQIAAAQIECBAgQIAAAQIECBAgQIAAAQIECBAgQIAAAQIECBAgQIAAAQIECBAgQIAAAQIECBAgQIAAAQIECBAgQGBdCHyiesKg8e9U7xuct67Oru5dvad6bvWTwf1jpv4+rnp4dd3Egv9cHTzD0s+pTp2a+63B3X9M9b/bDLmPq35vuv+K6zdVL6oeXX1hFpTHVx+qtqxOq365+r/rAlBPAgQIECBAgAABAgQIECBAgAABAgQIECBAgAABAgQIECBAgAABAgQIECBAgAABAgQIECBAgAABAgQIECBAgAABAgQIECBAgAABAgQIECBAgAABAgQIECBAgAABAgQIECBAgACBxS0wWtzP93oCBAgQIECAAAECBAgQIECAAAECBAgQIECAAAECBAgQIECAAAECBAgQIECAAAECBAgQIECAAAECBAgQIECAAAECBAgQIECAAAECBAgQIECAAAECBAgQIECg+l5174HEgdUZg/Mnq8cPzt+oHlrdOAe9PatvVZtN5D6oWjbV9+xB/PzqLdWjp+YfPoi/cnrHv5qO/Wv1xmq812yfQ6svTFy+qXrFdP8jq82ndnvCHN4ghQABAgQIECBAgAABAgQIECBAgAABAgQIECBAgAABAgQIECBAgAABAgQIECBAgAABAgQIECBAgAABAgQIECBAgAABAgQIECBAgAABAgQIECBAgAABAgQIECBAgAABAgQIECBAgMBKBUZ8CBAgQIAAAQIECBAgQIAAAQIECBAgQIAAAQIECBAgQIAAAQIECBAgQIAAAQIECBAgQIAAAQIECBAgQIAAAQIECBAgQIAAAQIECBAgQIAAAQIECBAgQIAAgUUtsE113UDglmqravz/+PP71Z9OCH28evI81N5QvWgif89qy+rMQfysar/qmdVfDOKfqp46lX989e7q23OYfafq1OrBE7k/qTYfxLabeuO1c+gnhQABAgQIECBAgAABAgQIECBAgAABAgQIECBAgAABAgQIECBAgAABAgQIECBAgAABAgQIECBAgAABAgQIECBAgAABAgQIECBAgAABAgQIECBAgAABAgQIECBAgAABAgQIECBAgMCsAiM2BAgQIECAAAECBAgQIECAAAECBAgQIECAAAECBAgQIECAAAECBAgQIECAAAECBAgQIECAAAECBAgQIECAAAECBAgQIECAAAECBAgQIECAAAECBAgQIECAwKIWeHj1dwOB06v7T58Pqr5W3Wlw/91q32rZPNQeWZ08kf+R6o3VGYP4N6sDpud/YxC/qNptHvNWpO5UnVWN/1/xubXaZHB+VvX+1eithAABAgQIECBAgAABAgQIECBAgAABAgQIECBAgAABAgQIECBAgAABAgQIECBAgAABAgQIECBAgAABAgQIECBAgAABAgQIECBAgAABAgQIECBAgAABAgQIECBAgAABAgQIECBAgMDtAiMWBAgQIECAAAECBAgQIECAAAECBAgQIECAAAECBAgQIECAAAECBAgQIECAAAECBAgQIECAAAECBAgQIECAAAECBAgQIECAAAECBAgQIECAAAECBAgQIECAwKIWeHH1+oHA+6rfqbatvl3tPLi7uTqwOneeYn9QvWlQM65/UHXDLH02r26qNhncb1Utm+fccfqDq1OrO81Se3p1/9Xoq4QAAQIECBAgQIAAAQIECBAgQIAAAQIECBAgQIAAAQIECBAgQIAAAQIECBAgQIAAAQIECBAgQIAAAQIECBAgQIAAAQIECBAgQIAAAQIECBAgQIAAAQIECBAgQIAAAQIECBAgQIDA7QIjFgQIECBAgAABAgQIECBAgAABAgQIECBAgAABAgQIECBAgAABAgQIECBAgAABAgQIECBAgAABAgQIECBAgAABAgQIECBAgAABAgQIECBAgAABAgQIECBAgMCiFvh4deRA4OjqPdUXq0dNyDyz+sBqaH24+rVB3bHVO1fR59vV0kHOL1f/uBqzxyXPr96ykto16b2aKykjQIAAAQIECBAgQIAAAQIECBAgQIAAAQIECBAgQIAAAQIECBAgQIAAAQIECBAgQIAAAQIECBAgQIAAAQIECBAgQIAAAQIECBAgQIAAAQIECBAgQIAAAQIECBAgQIAAAQIECBDYmARGG9NjvIUAAQIECBAgQIAAAQIECBAgQIAAAQIECBAgQIAAAQIECBAgQIAAAQIECBAgQIAAAQIECBAgQIAAAQIECBAgQIAAAQIECBAgQIAAAQIECBAgQIAAAQIECBCYt8Bnq8MGVfevHl69bqLTX1VPm3f3/y44r9pjUHtwddoqev119euDnGOrd67m/HHZSdUTZ6m/vrpfdeka9FdKgAABAgQIECBAgAABAgQIECBAgAABAgQIECBAgAABAgQIECBAgAABAgQIECBAgAABAgQIECBAgAABAgQIECBAgAABAgQIECBAgAABAgQIECBAgAABAgQIECBAgAABAgQIECCwiAVGi/jtnk6AAAECBAgQIECAAAECBAgQIECAAAECBAgQIECAAAECBAgQIECAAAECBAgQIECAAAECBAgQIECAAAECBAgQIECAAAECBAgQIECAAAECBAgQIECAAAECBAj8t8Cdq32q/avzq69Umwxwzq0OrG5eDbAl1Y2Dulurratlq+h1XPXKQc77q2etxvwVJeM9zqp+fpYe36kOmth1DcYpJUCAAAECBAgQIECAAAECBAgQIECAAAECBAgQIECAAAECBAgQIECAAAECBAgQIECAAAECBAgQIECAAAECBAgQIECAAAECBAgQIECAAAECBAgQIECAAAECBAgQIECAAAECBLWtdkkAACAASURBVAgQWEwCo8X0WG8lQIAAAQIECBAgQIAAAQIECBAgQIAAAQIECBAgQIAAAQIECBAgQIAAAQIECBAgQIAAAQIECBAgQIAAAQIECBAgQIAAAQIECBAgQIAAAQIECBAgQIAAAQIEVilweXW3QdaN1QHV+aus/J+EO1fbVv9ZLameUu033WfT6sGr6PW31WMncv66OmoeO8yU+gvVGdWWs/T5cnVotXwN5ygnQIAAAQIECBAgQIAAAQIECBAgQIAAAQIECBAgQIAAAQIECBAgQIAAAQIECBAgQIAAAQIECBAgQIAAAQIECBAgQIAAAQIECBAgQIAAAQIECBAgQIAAAQIECBAgQIAAAQIECBBYZAKjRfZezyVAgAABAgQIECBAgAABAgQIECBAgAABAgQIECBAgAABAgQIECBAgAABAgQIECBAgAABAgQIECBAgAABAgQIECBAgAABAgQIECBAgAABAgQIECBAgAABAgRWLvDI6qPVttNpx1Y7TP193DzgnlJ9pFpWfb364+qUedSfWB01yH969cF51A9TD6neUD2quqp6YnXSSnqdUD1jNWcpI0CAAAECBAgQIECAAAECBAgQIECAAAECBAgQIECAAAECBAgQIECAAAECBAgQIECAAAECBAgQIECAAAECBAgQIECAAAECBAgQIECAAAECBAgQIECAAAECBAgQIECAAAECBAgQWKQCo0X6bs8mQIAAAQIECBAgQIAAAQIECBAgQIAAAQIECBAgQIAAAQIECBAgQIAAAQIECBAgQIAAAQIECBAgQIAAAQIECBAgQIAAAQIECBAgQIAAAQIECBAgQIAAAQIEZhfYpfpMdVo1/vvQ6nvVC6pPrwLuqOrEiZx3VM+dB/g4//cG+c+r3jaP+nHq7tVbq8dM132wevr032+pllaPmKXnS6rj5zlPOgECBAgQIECAAAECBAgQIECAAAECBAgQIECAAAECBAgQIECAAAECBAgQIECAAAECBAgQIECAAAECBAgQIECAAAECBAgQIECAAAECBAgQIECAAAECBAgQIECAAAECBAgQIECAwCIWGC3it3s6AQIECBAgQIAAAQIECBAgQIAAAQIECBAgQIAAAQIECBAgQIAAAQIECBAgQIAAAQIECBAgQIAAAQIECBAgQIAAAQIECBAgQIAAAQIECBAgQIAAAQIECBAgsHKBI6uPT6T8UvVPKym7Z/WDiftnVCfMA/s11csH+a+s/nge9ePUZ1fvmqh5YPX16di9qotn6XlbNX77J+c5UzoBAgQIECBAgAABAgQIECBAgAABAgQIECBAgAABAgQIECBAgAABAgQIECBAgAABAgQIECBAgAABAgQIECBAgAABAgQIECBAgAABAgQIECBAgAABAgQIECBAgAABAgQIECBAgMAiFRgt0nd7NgECBAgQIECAAAECBAgQIECAAAECBAgQIECAAAECBAgQIECAAAECBAgQIECAAAECBAgQIECAAAECBAgQIECAAAECBAgQIECAAAECBAgQIECAAAECBAgQILBygS2r86p7DtK+WD16FXA7VldM5Pyf6rXzAH9R9YZB/jurY1dR/6Tq44Oc8W8unlPddxA7q9q/um06dsb0eXy8tdpkkHt1dY/q5nnsLZUAAQIECBAgQIAAAQIECBAgQIAAAQIECBAgQIAAAQIECBAgQIAAAQIECBAgQIAAAQIECBAgQIAAAQIECBAgQIAAAQIECBAgQIAAAQIECBAgQIAAAQIECBAgQIAAAQIECBAgQGCRCox/HNuHAAECBAgQIECAAAECBAgQIECAAAECBAgQIECAAAECBAgQIECAAAECBAgQIECAAAECBAgQIECAAAECBAgQIECAAAECBAgQIECAAAECBAgQIECAAAECBAgQIDApcHz1h4Pgj6vdq0tWQXVUdeJEzlnVfvMg/ofqIYP8k6tDZ6i/Z3V09VvV3aonVH8zyPtf1T9O1P129RfTsadWO1UnTdXtM7Xjp6vxbzVeVT20OmceO0slQIAAAQIECBAgQIAAAQIECBAgQIAAAQIECBAgQIAAAQIECBAgQIAAAQIECBAgQIAAAQIECBAgQIAAAQIECBAgQIAAAQIECBAgQIAAAQIECBAgQIAAAQIECBAgQIAAAQIECBBYxALjH7n2IUCAAAECBAgQIECAAAECBAgQIECAAAECBAgQIECAAAECBAgQIECAAAECBAgQIECAAAECBAgQIECAAAECBAgQIECAAAECBAgQIECAAAECBAgQIECAAAECBAgMBfasvlVtNgi+onrNHJg+WD11hryl1bmrqN+uel31iOreg9wzqgNnqP1A9VuD+GeqIybyPlo9eRC7ttqlumGGfi+f7nfI1P8Xz+GtUggQIECAAAECBAgQIECAAAECBAgQIECAAAECBAgQIECAAAECBAgQIECAAAECBAgQIECAAAECBAgQIECAAAECBAgQIECAAAECBAgQIECAAAECBAgQIECAAAECBAgQIECAAAECBAj8f4ERBwIECBAgQIAAAQIECBAgQIAAAQIECBAgQIAAAQIECBAgQIAAAQIECBAgQIAAAQIECBAgQIAAAQIECBAgQIAAAQIECBAgQIAAAQIECBAgQIAAAQIECBAgQIDAhMA/VwcPYhdVv1DdMgepK6odZ8h7XfWyWeo3rZ499TuJr6ruWt1abTLI/V616wy1v1KdMoiP9xvPvm4Qu1v13WrJIPb26vdn2WU8/9o5vFMKAQIECBAgQIAAAQIECBAgQIAAAQIECBAgQIAAAQIECBAgQIAAAQIECBAgQIAAAQIECBAgQIAAAQIECBAgQIAAAQIECBAgQIAAAQIECBAgQIAAAQIECBAgQIAAAQIECBAgQIAAgdsFRiwIECBAgAABAgQIECBAgAABAgQIECBAgAABAgQIECBAgAABAgQIECBAgAABAgQIECBAgAABAgQIECBAgAABAgQIECBAgAABAgQIECBAgAABAgQIECBAgAABAgOB36z+akLkYdUpc1DaqzpnlrxLq3tO3D20+uoc+l5d7TBD3vh3FS+pdh7cHTuV+86J3JdXrxnElld7V9+Zw2wpBAgQIECAAAECBAgQIECAAAECBAgQIECAAAECBAgQIECAAAECBAgQIECAAAECBAgQIECAAAECBAgQIECAAAECBAgQIECAAAECBAgQIECAAAECBAgQIECAAAECBAgQIECAAAECBFYpMP7hbB8CBAgQIECAAAECBAgQIECAAAECBAgQIECAAAECBAgQIECAAAECBAgQIECAAAECBAgQIECAAAECBAgQIECAAAECBAgQIECAAAECBAgQIECAAAECBAgQIECAwFhg6+qiaocBx8eqp8yR5/erPx3k3lptMjj/UvVPg/Mh1Vfm0Pumasksea+pXj64+0b1gIncLarzq3sN4uM9xvv4ECBAgAABAgQIECBAgAABAgQIECBAgAABAgQIECBAgAABAgQIECBAgAABAgQIECBAgAABAgQIECBAgAABAgQIECBAgAABAgQIECBAgAABAgQIECBAgAABAgQIECBAgAABAgQIEFhjgdEad9CAAAECBAgQIECAAAECBAgQIECAAAECBAgQIECAAAECBAgQIECAAAECBAgQIECAAAECBAgQIECAAAECBAgQIECAAAECBAgQIECAAAECBAgQIECAAAECBAgQWEgCv1z9V7VndUp13WD5d1XPHpxvqPao/nOOD/xc9ZhB7tnVPoPzn1fHDM4Pr/5ucL6q+tkZZt1abTrLDvepLpq427X63kTscdWnJ2JPqk5aydsOm3r70dXh1XgHHwIECBAgQIAAAQIECBAgQIAAAQIECBAgQIAAAQIECBAgQIAAAQIECBAgQIAAAQIECBAgQIAAAQIECBAgQIAAAQIECBAgQIAAAQIECBAgQIAAAQIECBAgQIAAAQIECBAgQIAAAQIzCoy4ECBAgAABAgQIECBAgAABAgQIECBAgAABAgQIECBAgAABAgQIECBAgAABAgQIECBAgAABAgQIECBAgAABAgQIECBAgAABAgQIECBAgAABAgQIECBAgAABAotGYK/q9OqG6menX31m9Y7qw9W/V7sMNJ5XvW2OOneqrqu2GuQ/v3rr4HxttVN1y3TsEdWXBvenVgdVW84wc9x/+Sy7/Ev1wMHd66qXzZB7cvXI6fh4l2Oqj82Qt0n16uql1fi3G4+vXjJHB2kECBAgQIAAAQIECBAgQIAAAQIECBAgQIAAAQIECBAgQIAAAQIECBAgQIAAAQIECBAgQIAAAQIECBAgQIAAAQIECBAgQIAAAQIECBAgQIAAAQIECBAgQIAAAQIECBAgQIAAAQKLUGD8o9Y+BAgQIECAAAECBAgQIECAAAECBAgQIECAAAECBAgQIECAAAECBAgQIECAAAECBAgQIECAAAECBAgQIECAAAECBAgQIECAAAECBAgQIECAAAECBAgQIECAwMYvsFX1zWr3GZ76qqnYcdUW1R9WL6kurPavls+RZqfqfdVDqrtUN1YXVEurzaprq/dWr6l+NN3zUdUXB/1Pnqo/pTp+hpn3q8ZvGO904tSeywY5z67eNThfVt2zum2iz27Vt6b3eGV1/Sxv+5PqpRN3j60+N0cLaQQIECBAgAABAgQIECBAgAABAgQIECBAgAABAgQIECBAgAABAgQIECBAgAABAgQIECBAgAABAgQIECBAgAABAgQIECBAgAABAgQIECBAgAABAgQIECBAgAABAgQIECBAgAABAotMYLTI3uu5BAgQIECAAAECBAgQIECAAAECBAgQIECAAAECBAgQIECAAAECBAgQIECAAAECBAgQIECAAAECBAgQIECAAAECBAgQIECAAAECBAgQIECAAAECBAgQIEBgsQp8rHrSLI8/vPrs4O4e1bbVt1cT6wHVR6v7DOoPqb460e/R1ecHsS9U413OqfZcyewHVl8f3I93vbLabBB7WHXKDD22q65Zxbt2rL5Z3X2Q96Nq/+q707GfqcYxHwIECBAgQIAAAQIECBAgQIAAAQIECBAgQIAAAQIECBAgQIAAAQIECBAgQIAAAQIECBAgQIAAAQIECBAgQIAAAQIECBAgQIAAAQIECBAgQIAAAQIECBAgQIAAAQIECBAgQIAAAQKNGBAgQIAAAQIECBAgQIAAAQIECBAgQIAAAQIECBAgQIAAAQIECBAgQIAAAQIECBAgQIAAAQIECBAgQIAAAQIECBAgQIAAAQIECBAgQIAAAQIECBAgQIAAAQIbvcCzq3et5JU7V5evRYXNqpurTQY9t62un5jxmOpzg9jnq8Oqg6t/Xsk+R1fvmbj/VHXEIPaX1W+twZsOqP6lGr9lxec71f7VjtUXqrOr31iDGUoJECBAgAABAgQIECBAgAABAgQIECBAgAABAgQIECBAgAABAgQIECBAgAABAgQIECBAgAABAgQIECBAgAABAgQIECBAgAABAgQIECBAgAABAgQIECBAgAABAgQIECBAgAABAgQ2EoHRRvIOzyBAgAABAgQIECBAgAABAgQIECBAgAABAgQIECBAgAABAgQIECBAgAABAgQIECBAgAABAgQIECBAgAABAgQIECBAgAABAgQIECBAgAABAgQIECBAgAABAgRmFti3+ka12SxAV1Y7rWW8g6qvD3peVO02w4zHVn87iH+2Onz6fGY13n2mz7urZ09cHDGV/6lB7D+qu6/Bu5ZUz6jeMdHjS9X9p+LbT8dfUb1mDeYoJUCAAAECBAgQIECAAAECBAgQIECAAAECBAgQIECAAAECBAgQIECAAAECBAgQIECAAAECBAgQIECAAAECBAgQIECAAAECBAgQIECAAAECBAgQIECAAAECBAgQIECAAAECBAgQ2AgERhvBGzyBAAECBAgQIECAAAECBAgQIECAAAECBAgQIECAAAECBAgQIECAAAECBAgQIECAAAECBAgQIECAAAECBAgQIECAAAECBAgQIECAAAECBAgQIECAAAECBAgQmFlg6+rs6t6D62XVksH5C9Vj1jLg0dW7Bz1Pqp40w4zHVZ8exD9THTF9PrZ6+yx7nVYdPHG3WXVl9e/Ve6uPVjfN811bVY+tnlgdWr2x+rnqd1fR59erj8xzlnQCBAgQIECAAAECBAgQIECAAAECBAgQIECAAAECBAgQIECAAAECBAgQIECAAAECBAgQIECAAAECBAgQIECAAAECBAgQIECAAAECBAgQIECAAAECBAgQIECAAAECBAgQIECAAIGNSGC0Eb3FUwgQIECAAAECBAgQIECAAAECBAgQIECAAAECBAgQIECAAAECBAgQIECAAAECBAgQIECAAAECBAgQIECAAAECBAgQIECAAAECBAgQIECAAAECBAgQIECAAIGfFvh09bgJlM9XjxnEXl390VqGe2/124OeL61eP8OMI6pPDeLjfX91+rx9dUz1vOpN1esGecuqrWbot2N15Rq85WnVXw7qL6iWVqdWD1pJ31uqh1SnrcFspQQIECBAgAABAgQIECBAgAABAgQIECBAgAABAgQIECBAgAABAgQIECBAgAABAgQIECBAgAABAgQIECBAgAABAgQIECBAgAABAgQIECBAgAABAgQIECBAgAABAgQIECBAgAABAgtYYLSAd7c6AQIECBAgQIAAAQIECBAgQIAAAQIECBAgQIAAAQIECBAgQIAAAQIECBAgQIAAAQIECBAgQIAAAQIECBAgQIAAAQIECBAgQIAAAQIECBAgQIAAAQIECBAgMLvAC6o3T1y/vXpA9aBB/IjqM2sZ8vTqgEHPR1RfnmHG46tPDuJ/Uz1hIm+76prq2mrbwd0e1QVree+tq6urzQZ971ddNbXXt6odB/HbquHvOo73e+A62GktP1E7AgQIECBAgAABAgQIECBAgAABAgQIECBAgAABAgQIECBA4P+xc+9xu9Zz3v9fF5pUui2MbCa7QkjKblDMRGRKNmWyGZPbPQbZb7I3UfaREMpumGIoJlI2uYtuY2TPiikaIdKMlGRX0qT7On+/cz3uY85Za13ndV7XqlXreTwePa6O7/H5vD+f43muvw8CBAgQIECAAAECBAgQIECAAAECBAgQIECAAAECBAgQIECAAAECBAgQIECAAAECBAgQIECAAAECBAgQIECAAAECBNaFwPDD1esiXyYBAgQIECBAgAABAgQIECBAgAABAgQIECBAgAABAgQIECBAgAABAgQIECBAgAABAgQIECBAgAABAgQIECBAgAABAgQIECBAgAABAgQIECBAgAABAgQIECBwxQvcvTqlutZg9MrqXtWvqo0G5zevzl7GFUfZv52YsaL65Wpm/GX14cH5P1V7r2GXk6pdBs8eMdG7XK/w8epBg7AD5///gOqe1RcXGHJWNbI/f7mWkUOAAAECBAgQIECAAAECBAgQIECAAAECBAgQIECAAAECBAgQIECAAAECBAgQIECAAAECBAgQIECAAAECBAgQIECAAAECBAgQIECAAAECBAgQIECAAAECBAgQIECAAAECBAgQIHDVEJi7aqxpSwIECBAgQIAAAQIECBAgQIAAAQIECBAgQIAAAQIECBAgQIAAAQIECBAgQIAAAQIECBAgQIAAAQIECBAgQIAAAQIECBAgQIAAAQIECBAgQIAAAQIECBAgQGARAreoPlZtP+65qNq22rQ6bZDzy2rFInKnKb1r9bVB4VnVraZpXKDm4Gq/Qc2rq5csQ+5kxGPn9z1icPi96rbj+32rw6vfVs+qtqxeNhEwevd7V5esg91EEiBAgAABAgQIECBAgAABAgQIECBAgAABAgQIECBAgAABAgQIECBAgAABAgQIECBAgAABAgQIECBAgAABAgQIECBAgAABAgQIECBAgAABAgQIECBAgAABAgQIECBAgAABAgQIrKcCc+vpXtYiQIAAAQIECBAgQIAAAQIECBAgQIAAAQIECBAgQIAAAQIECBAgQIAAAQIECBAgQIAAAQIECBAgQIAAAQIECBAgQIAAAQIECBAgQIAAAQIECBAgQIAAAQIEliawcXVE9cjq0dVR1V9X7xvEnlDttrQx/637CdU7B6cfqR6+DDMmd/9Etccy5E5GbF79vNpo8OCO1Wnj+xdXH5q3PHN8P/r/vSdCjhmfXb4O9hNJgAABAgQIECBAgAABAgQIECBAgAABAgQIECBAgAABAgQIECBAgAABAgQIECBAgAABAgQIECBAgAABAgQIECBAgAABAgQIECBAgAABAgQIECBAgAABAgQIECBAgAABAgQIECCwHgrMrYc7WYkAAQIECBAgQIAAAQIECBAgQIAAAQIECBAgQIAAAQIECBAgQIAAAQIECBAgQIAAAQIECBAgQIAAAQIECBAgQIAAAQIECBAgQIAAAQIECBAgQIAAAQIECBBYPoFdqs+M43avPlxds9q4emW1//KN+v+S3l49aZD5kurVyzBju+pbg5xzqi2XIXcYce3qBWOTkdGq6+XVy9Ywa9Tz+epuE89fVL12mfcTR4AAAQIECBAgQIAAAQIECBAgQIAAAQIECBAgQIAAAQIECBAgQIAAAQIECBAgQIAAAQIECBAgQIAAAQIECBAgQIAAAQIECBAgQIAAAQIECBAgQIAAAQIECBAgQIAAAQIECBAgsJ4KzK2ne1mLAAECBAgQIECAAAECBAgQIECAAAECBAgQIECAAAECBAgQIECAAAECBAgQIECAAAECBAgQIECAAAECBAgQIECAAAECBAgQIECAAAECBAgQIECAAAECBAgQWH6Bl1SvHMS+sXrOMo85stpnkPnA6n+vYcY9qgurM9bwfPNqxfi/UcnXqj8a1F5v3L8cr3D/6r3VlqsJ+15127UMuWF1anWTcc1p1Sjvp8uxmAwCBAgQIECAAAECBAgQIECAAAECBAgQIECAAAECBAgQIECAAAECBAgQIECAAAECBAgQIECAAAECBAgQIECAAAECBAgQIECAAAECBAgQIECAAAECBAgQIECAAAECBAgQIECAAIH1X2Bu/V/RhgQIECBAgAABAgQIECBAgAABAgQIECBAgAABAgQIECBAgAABAgQIECBAgAABAgQIECBAgAABAgQIECBAgAABAgQIECBAgAABAgQIECBAgAABAgQIECBAgMAyCNys+l618SDroOqFS8h+RXW/6jPVZ6svVpeM8+5W7VAdU/1iMGPz6rHVE6rtq7dWT1/NDvcdZ6569Llq9B3Fa1XfqE6tjq5+vYT9h61/Wn15LVnbVf+6luejdz2lWjnv8MBl3GuZXk8MAQIECBAgQIAAAQIECBAgQIAAAQIECBAgQIAAAQIECBAgQIAAAQIECBAgQIAAAQIECBAgQIAAAQIECBAgQIAAAQIECBAgQIAAAQIECBAgQIAAAQIECBAgQIAAAQIECBAgQIDAuhQYfUjbRYAAAQIECBAgQIAAAQIECBAgQIAAAQIECBAgQIAAAQIECBAgQIAAAQIECBAgQIAAAQIECBAgQIAAAQIECBAgQIAAAQIECBAgQIAAAQIECBAgQIAAAQIECFz9BT5Z7TZ4zbOrbaqLl/DqX6vuOuh/RPXhBfL2qY4c1Jxb/Ul12UTfXaqvD85WVndewq7TtB5RPXYNha+oXrpAyD2rL00zSA0BAgQIECBAgAABAgQIECBAgAABAgQIECBAgAABAgQIECBAgAABAgQIECBAgAABAgQIECBAgAABAgQIECBAgAABAgQIECBAgAABAgQIECBAgAABAgQIECBAgAABAgQIECBAgMDVS2Du6vU63oYAAQIECBAgQIAAAQIECBAgQIAAAQIECBAgQIAAAQIECBAgQIAAAQIECBAgQIAAAQIECBAgQIAAAQIECBAgQIAAAQIECBAgQIAAAQIECBAgQIAAAQIECBBYjcCe1Ucmzkdnxy5Ba0V1QbXq24aXV9evLlwg89rVL6rR31XXrtWJE31bVd8fnJ1V3Wo12ZtU+1evqC5ewvuMWm84nrn5anK+V912ifnaCRAgQIAAAQIECBAgQIAAAQIECBAgQIAAAQIECBAgQIAAAQIECBAgQIAAAQIECBAgQIAAAQIECBAgQIAAAQIECBAgQIAAAQIECBAgQIAAAQIECBAgQIAAAQIECBAgQIAAAQIErqYCqz7afTV9Pa9FgAABAgQIECBAgAABAgQIECBAgAABAgQIECBAgAABAgQIECBAgAABAgQIECBAgAABAgQIECBAgAABAgQIECBAgAABAgQIECBAgAABAgQIECBAgAABAgQ2eIFNqjOqmw0kPlXtvkSZR1UfHGR8pbrHlJmjvlH/quu91d9M9N6gOn9w9ovq+hM1O1ej3ltWB1UvXM38a1YPrZ5YHT2uX9uaz61eP1HwreqI6pAp308ZAQIECBAgQIAAAQIECBAgQIAAAQIECBAgQIAAAQIECBAgQIAAAQIECBAgQIAAAQIECBAgQIAAAQIECBAgQIAAAQIECBAgQIAAAQIECBAgQIAAAQIECBAgQIAAAQIECBAgQIDABiYwt4G9r9clQIAAAQIECBAgQIAAAQIECBAgQIAAAQIECBAgQIAAAQIECBAgQIAAAQIECBAgQIAAAQIECBAgQIAAAQIECBAgQIAAAQIECBAgQIAAAQIECBAgQIAAAQIbmsBB1fMHL31JdZvq7CVCvLd63CDjldX+U2buUR0/qP1Ndf3q0sHZNebzLhvc/6Habrz3r6t9qiMn5t2h+s7g7IHV+6objs8+V+28wI4bjTO2HtR9pbrHlO82LPsf1a9m6NNCgAABAgQIECBAgAABAgQIECBAgAABAgQIECBAgAABAgQIECBAgAABAgQIECBAgAABAgQIECBAgAABAgQIECBAgAABAgQIECBAgAABAgQIECBAgAABAgQIECBA7ybC0wAAIABJREFUgAABAgQIECBwFROYu4rta10CBAgQIECAAAECBAgQIECAAAECBAgQIECAAAECBAgQIECAAAECBAgQIECAAAECBAgQIECAAAECBAgQIECAAAECBAgQIECAAAECBAgQIECAAAECBAgQIEDg/xe4XvWLBTC2qb5dbTSo27965TIgnlttMci5T/UvU+Zeszpv/A6rWvasjp3o/0212cTZrtWJ1R9X36tWDJ6fMv9sp8H99tXKwf3l1c2qcxbY8/7jGcOyx1QfmPL9blB9qPrP6i+q0VwXAQIECBAgQIAAAQIECBAgQIAAAQIECBAgQIAAAQIECBAgQIAAAQIECBAgQIAAAQIECBAgQIAAAQIECBAgQIAAAQIECBAgQIAAAQIECBAgQIAAAQIECBAgQIAAAQIECBAgQIDA1Vhg7mr8bl6NAAECBAgQIECAAAECBAgQIECAAAECBAgQIECAAAECBAgQIECAAAECBAgQIECAAAECBAgQIECAAAECBAgQIECAAAECBAgQIECAAAECBAgQIECAAAECBAhcXQUeUb2r+l/VR9bykl+odhw8/0F1u+rSJcJsW/3rIOO31YrqPxeRe1j15EH9h6pHTvSfU9104mzU8/bx2ej/RznDa2TyD4OD06vbD+73r145xZ4fqx4yqPuP6tbVRQv0bl99vNpyXDftvClWUkKAAAECBAgQIECAAAECBAgQIECAAAECBAgQIECAAAECBAgQIECAAAECBAgQIECAAAECBAgQIECAAAECBAgQIECAAAECBAgQIECAAAECBAgQIECAAAECBAgQIECAAAECBAgQILC+Csytr4vZiwABAgQIECBAgAABAgQIECBAgAABAgQIECBAgAABAgQIECBAgAABAgQIECBAgAABAgQIECBAgAABAgQIECBAgAABAgQIECBAgAABAgQIECBAgAABAgQIEFitwK2rU6tNx0/fVz2l+s1E9T7VkRNn96tOXgbXZ1eHDHI+Vj1skbk7Vf8y6Plddb1q9HfVdXp1+4ncg+ZrXjg+G31X8SvV3QY151e3qS4cnz23ev3g+Q/nXbaaYtebV2dWGw1qX1O9eIHeU6p7TdQ8oDppiplKCBAgQIAAAQIECBAgQIAAAQIECBAgQIAAAQIECBAgQIAAAQIECBAgQIAAAQIECBAgQIAAAQIECBAgQIAAAQIECBAgQIAAAQIECBAgQIAAAQIECBAgQIAAAQIECBAgQIAAAQIErqICow9nuwgQIECAAAECBAgQIECAAAECBAgQIECAAAECBAgQIECAAAECBAgQIECAAAECBAgQIECAAAECBAgQIECAAAECBAgQIECAAAECBAgQIECAAAECBAgQIECAAIGrhsCm1VerOwzWvbDarvrJxCvconpjtef4/OjqUcv0midUDxxkPbU6bIbsC6rrDfpOru43uD+lutdE7oeqRw7ORu9+ajX8xuK7qieOa25YnTvxfJT5pSn2fVX14nHdl6snjWetrXXkvrJaMSj6ebV9dc747I7VO6o9ql9MsYcSAgQIECBAgAABAgQIECBAgAABAgQIECBAgAABAgQIECBAgAABAgQIECBAgAABAgQIECBAgAABAgQIECBAgAABAgQIECBAgAABAgQIECBAgAABAgQIECBAgAABAgQIECBAgACB9Vxg+LHs9XxV6xEgQIAAAQIECBAgQIAAAQIECBAgQIAAAQIECBAgQIAAAQIECBAgQIAAAQIECBAgQIAAAQIECBAgQIAAAQIECBAgQIAAAQIECBAgQIAAAQIECBAgQIAAgQ1e4OjqERMKD6o+uRaZP68OqUZ1P10GwY2rX1ajv6uuW1ffnyF7tPdug74fV7cY3H+q+ouJ3K/Ov++fTpwdWj194uzu1dfGZ5+udh08P7x6yhT7blqdXL2xOmqK+lUlo1knVMPvPn69ule1e/WBapT9heq+1aWLyFZKgAABAgQIECBAgAABAgQIECBAgAABAgQIECBAgAABAgQIECBAgAABAgQIECBAgAABAgQIECBAgAABAgQIECBAgAABAgQIECBAgAABAgQIECBAgAABAgQIECBAgAABAgQIECCwHgoMP0y9Hq5nJQIECBAgQIAAAQIECBAgQIAAAQIECBAgQIAAAQIECBAgQIAAAQIECBAgQIAAAQIECBAgQIAAAQIECBAgQIAAAQIECBAgQIAAAQIECBAgQIAAAQIECBAgQGAs8Pjq3RMab66eNYXQB6vTq5XVN6ufTNGzppL7VycOHp5d3XzGvJdWBw56L69uUP1ifHZU9ciJ7POqLSbONq/+rbrx4Pzb1Z2ry6rHVO8fPLtwnHHpjHtP03ZA9bKJwuOqh0ycfWC83zSZaggQIECAAAECBAgQIECAAAECBAgQIECAAAECBAgQIECAAAECBAgQIECAAAECBAgQIECAAAECBAgQIECAAAECBAgQIECAAAECBAgQIECAAAECBAgQIECAAAECBAgQIECAAAECBNZTgbn1dC9rESBAgAABAgQIECBAgAABAgQIECBAgAABAgQIECBAgAABAgQIECBAgAABAgQIECBAgAABAgQIECBAgAABAgQIECBAgAABAgQIECBAgAABAgQIECBAgAABAv9P4A7V16trD1BWVveofr8A1M2qHw9qLqo2WwLuA+Z7D6h2HGccXr2qGp1/szp1EdlPqd42qD+22qu6fHx2WPXoasVE5ibV7ybOHlV9cOJsv+qQsdt51XUGz0dzPrqIXRdbOvrm4wnVrhON36juMnH24uo1ix2gngABAgQIECBAgAABAgQIECBAgAABAgQIECBAgAABAgQIECBAgAABAgQIECBAgAABAgQIECBAgAABAgQIECBAgAABAgQIECBAgAABAgQIECBAgAABAgQIECBAgAABAgQIECBAYP0RGH2c2kWAAAECBAgQIECAAAECBAgQIECAAAECBAgQIECAAAECBAgQIECAAAECBAgQIECAAAECBAgQIECAAAECBAgQIECAAAECBAgQIECAAAECBAgQIECAAAECBAisvwKbV9+obj1Y8dfVnaqzplj7YdVHB3Wfr/5sir6FSjYb55xTbTe/3/sHDW+unrVQQPW06i2DurdWT19N35nV1oPzB1U3rm5V3bL6ZPXB6jPV/QZ1p1Y7jO//ofqfg2fHVntOseNSSlZUK6tbDEIuGf9u2wzOLp+vG/1Oxy1lmF4CBAgQIECAAAECBAgQIECAAAECBAgQIECAAAECBAgQIECAAAECBAgQIECAAAECBAgQIECAAAECBAgQIECAAAECBAgQIECAAAECBAgQIECAAAECBAgQIECAAAECBAgQIECAAIErT2DuyhttMgECBAgQIECAAAECBAgQIECAAAECBAgQIECAAAECBAgQIECAAAECBAgQIECAAAECBAgQIECAAAECBAgQIECAAAECBAgQIECAAAECBAgQIECAAAECBAgQIDCFwLHVQyfq9qo+OkXvqOTl1f6D2jdXz5qyd9qyQ6pnD4pfOTFzTTnPqEb7rLoOrZ65muITq/tP1I16V13vr/aptqq+O//O16gOrl5a/X5ctEt10qDn0mqLeYsLp33JGevuVH2t2mjQ/5PqWtWNB2cXVztWK2eco40AAQIECBAgQIAAAQIECBAgQIAAAQIECBAgQIAAAQIECBAgQIAAAQIECBAgQIAAAQIECBAgQIAAAQIECBAgQIAAAQIECBAgQIAAAQIECBAgQIAAAQIECBAgQIAAAQIECBAgQOBKFJi7EmcbTYAAAQIECBAgQIAAAQIECBAgQIAAAQIECBAgQIAAAQIECBAgQIAAAQIECBAgQIAAAQIECBAgQIAAAQIECBAgQIAAAQIECBAgQIAAAQIECBAgQIAAAQIECKxd4GnVWyZK3l09YRFwn6h2H9Q/tnrfIvqnKf1c9WeDwj2rY6dofGb1pkHdm6tnrabvnRPvfHD13EHdv1bbje+fVH29+tpqcs6utpzv/U31D9Urqp9NsedkyXWq0TtO6/j4+bmj323V9cvqydXfV5sMzv+jums1+usiQIAAAQIECBAgQIAAAQIECBAgQIAAAQIECBAgQIAAAQIECBAgQIAAAQIECBAgQIAAAQIECBAgQIAAAQIECBAgQIAAAQIECBAgQIAAAQIECBAgQIAAAQIECBAgQIAAAQIECBC4CgnMXYV2tSoBAgQIECBAgAABAgQIECBAgAABAgQIECBAgAABAgQIECBAgAABAgQIECBAgAABAgQIECBAgAABAgQIECBAgAABAgQIECBAgAABAgQIECBAgAABAgQIENjQBN5V/e3gpU+v7lZdvAiIc6stBvXbVqOc5bx+W206CLxF9eMpBjy7OmRQ98bqOavpe3H1qsH5odXTqmuMz/5QbVL9foGZTxzXHL1Iw1WxD60eXz14fLBrdeIU7zkqeV/119Wp1SjnR9VDqmOr4fchV1Y7zrjflKsoI0CAAAECBAgQIECAAAECBAgQIECAAAECBAgQIECAAAECBAgQIECAAAECBAgQIECAAAECBAgQIECAAAECBAgQIECAAAECBAgQIECAAAECBAgQIECAAAECBAgQIECAAAECBAgQWG6B4QenlztbHgECBAgQIECAAAECBAgQIECAAAECBAgQIECAAAECBAgQIECAAAECBAgQIECAAAECBAgQIECAAAECBAgQIECAAAECBAgQIECAAAECBAgQIECAAAECBAgQILB0gadWb6wuq+5WnbaIyJtW5wzqL6o2r/6wiIyFSm9bnTEo+mW1YqGm8fP9qoMHtW+onrua3keNDX5Y/ag6ft5j/+p2g9q7Vt+Ycu6sZYdX+w6a31M9fsqwa1cvnrd/6UT9C6rXTpwdVz10ylxlBAgQIECAAAECBAgQIECAAAECBAgQIECAAAECBAgQIECAAAECBAgQIECAAAECBAgQIECAAAECBAgQIECAAAECBAgQIECAAAECBAgQIECAAAECBAgQIECAAAECBAgQIECAAAEC64HA3HqwgxUIECBAgAABAgQIECBAgAABAgQIECBAgAABAgQIECBAgAABAgQIECBAgAABAgQIECBAgAABAgQIECBAgAABAgQIECBAgAABAgQIECBAgAABAgQIECBAgACBtQvcs9qq+sAioR5cHTfoOaXaaZEZC5U/emKvT1d/sVDT+Plzq9cPag+unjdl71HVIwe1j6/eM2XvrGX3qz4zaL6g2qK6bNbAcd97q8cNMr5f7Vj9bIm52gkQIECAAAECBAgQIECAAAECBAgQIECAAAECBAgQIECAAAECBAgQIECAAAECBAgQIECAAAECBAgQIECAAAECBAgQIECAAAECBAgQIECAAAECBAgQIECAAAECBAgQIECAAAECBK4ggbkraI4xBAgQIECAAAECBAgQIECAAAECBAgQIECAAAECBAgQIECAAAECBAgQIECAAAECBAgQIECAAAECBAgQIECAAAECBAgQIECAAAECBAgQIECAAAECBAgQIECAwPIL3LR6SvXq6qLVxB9QvWxw/pbqGcu8xsHVfoPM11QvnnLG86uDBrWvq14wZe+Lxu+9qvzQ6plT9s5aNvqO4/nV9QcBu1XXqD45a2i1UXVytVN1UvXw6ldLyNNKgAABAgQIECBAgAABAgQIECBAgAABAgQIECBAgAABAgQIECBAgAABAgQIECBAgAABAgQIECBAgAABAgQIECBAgAABAgQIECBAgAABAgQIECBAgAABAgQIECBAgAABAgQIECBwBQuMPmTtIkCAAAECBAgQIECAAAECBAgQIECAAAECBAgQIECAAAECBAgQIECAAAECBAgQIECAAAECBAgQIECAAAECBAgQIECAAAECBAgQIECAAAECBAgQIECAAAECBK6aAh+q9q7Orp5bje6H1/HVHoODx1VHLPOrfra67yDzL6tjppzxwuo1g9rXVi+asvdB1ccHtf9c/fmUvUspO7zadxDw79VNq/2qQ5YQfP3q6dWBS8jQSoAAAQIECBAgQIAAAQIECBAgQIAAAQIECBAgQIAAAQIECBAgQIAAAQIECBAgQIAAAQIECBAgQIAAAQIECBAgQIAAAQIECBAgQIAAAQIECBAgQIAAAQIECBAgQIAAAQIECBAgcCUJzF1Jc40lQIAAAQIECBAgQIAAAQIECBAgQIAAAQIECBAgQIAAAQIECBAgQIAAAQIECBAgQIAAAQIECBAgQIAAAQIECBAgQIAAAQIECBAgQIAAAQIECBAgQIAAAQIEliawS3XSRMRu1QmDs3Oqmw7u71R9e2lj/1v3b6tNB6e3qs5a5hmri9uyOnvw4KJqsytg7n2rz65mzm+qraufXQE7GEGAAAECBAgQIECAAAECBAgQIECAAAECBAgQIECAAAECBAgQIECAAAECBAgQIECAAAECBAgQIECAAAECBAgQIECAAAECBAgQIECAAAECBAgQIECAAAECBAgQIECAAAECBAgQILCeCcytZ/tYhwABAgQIECBAgAABAgQIECBAgAABAgQIECBAgAABAgQIECBAgAABAgQIECBAgAABAgQIECBAgAABAgQIECBAgAABAgQIECBAgAABAgQIECBAgAABAgQIEFhYYOPq9GqrQekp1U6D+y2qcwf3l1bXrv6wcPzUFbeuvjeo/mW1YurupRdeUF1vEHOr6qylx641YfQtx/Or66+m6r3V36zj+eIJECBAgAABAgQIECBAgAABAgQIECBAgAABAgQIECBAgAABAgQIECBAgAABAgQIECBAgAABAgQIECBAgAABAgQIECBAgAABAgQIECBAgAABAgQIECBAgAABAgQIECBAgAABAgTWQ4HRR6xdBAgQIECAAAECBAgQIECAAAECBAgQIECAAAECBAgQIECAAAECBAgQIECAAAECBAgQIECAAAECBAgQIECAAAECBAgQIECAAAECBAgQIECAAAECBAgQIECAwFVL4KXVgYOVL622q86YeI2tqh2qu1SbVs9Z5td8RHX0IPOk6gHLNGP0Pn9ZnVJ9eg2ZJ1c7D57tOf++x045/wbVz6esnSw7rHryGnpH3qfOmKuNAAECBAgQIECAAAECBAgQIECAAAECBAgQIECAAAECBAgQIECAAAECBAgQIECAAAECBAgQIECAAAECBAgQIECAAAECBAgQIECAAAECBAgQIECAAAECBAgQIECAAAECBAgQIEDgKiowdxXd29oECBAgQIAAAQIECBAgQIAAAQIECBAgQIAAAQIECBAgQIAAAQIECBAgQIAAAQIECBAgQIAAAQIECBAgQIAAAQIECBAgQIAAAQIECBAgQIAAAQIECBAgQGBDFdiqOr3aeABwUPXCdQhycvWD6pjqxOrS8azRLg+t7lxtXx1f/d0S99ilent163HOR6t9qxXj//61umj87E3VMwfzDpz//wMWmH+j6p3VrcY7Xz7DvjtXI5PVXV+p7jFD5rBl9K4XLjFDOwECBAgQIECAAAECBAgQIECAAAECBAgQIECAAAECBAgQIECAAAECBAgQIECAAAECBAgQIECAAAECBAgQIECAAAECBAgQIECAAAECBAgQIECAAAECBAgQIECAAAECBAgQIECAwBUoMHcFzjKKAAECBAgQIECAAAECBAgQIECAAAECBAgQIECAAAECBAgQIECAAAECBAgQIECAAAECBAgQIECAAAECBAgQIECAAAECBAgQIECAAAECBAgQIECAAAECBAgQ+K8CK6oLF4ny2eq+g56zq22qixeZM235FtW5g+JfV39Sjf6ui+tO1amD4Mur4fcT71ytHD9/UDX6b1T/jerb1e/WstQ+1Zuq649rnlG9ZYaXGO1z/iBnMuJvqvfOkDtq2bb6RPXO6tUzZmgjQIAAAQIECBAgQIAAAQIECBAgQIAAAQIECBAgQIAAAQIECBAgQIAAAQIECBAgQIAAAQIECBAgQIAAAQIECBAgQIAAAQIECBAgQIAAAQIECBAgQIAAAQIECBAgQIAAAQIECBC4ggWGH9S+gkcbR4AAAQIECBAgQIAAAQIECBAgQIAAAQIECBAgQIAAAQIECBAgQIAAAQIECBAgQIAAAQIECBAgQIAAAQIECBAgQIAAAQIECBAgQIAAAQIECBAgQIAAAQIENmiB0TcB/7m6sHpM9aspNPaqjpmo27M6doreWUv+qvrHQfPp1bazhk3Zd2a19Rpqd64+N2XOZNn/qf58cPjr6rbVT6ubVbesPj9l9tuqp6yh9rzx/qP8xVyPrN5bbVL9YX6XXarRzi4CBAgQIECAAAECBAgQIECAAAECBAgQIECAAAECBAgQIECAAAECBAgQIECAAAECBAgQIECAAAECBAgQIECAAAECBAgQIECAAAECBAgQIECAAAECBAgQIECAAAECBAgQIECAAIH1XGD08XEXAQIECBAgQIAAAQIECBAgQIAAAQIECBAgQIAAAQIECBAgQIAAAQIECBAgQIAAAQIECBAgQIAAAQIECBAgQIAAAQIECBAgQIAAAQIECBAgQIAAAQIECBAgcMUL7F+9fDz2+9VDq9PWssYm1Q+qGw9qPlXtvo5Xf2/1uMGMN1bPWccz/656xRpmPKz62Izzb1V9p9p40P8v1W+rXavvVneYMnvn6jPVqP/T1cuqPxr0HlLtN2XWqGzFvPNZ1XUHPefPv+udq59M5DygGv17OG4R+UoJECBAgAABAgQIECBAgAABAgQIECBAgAABAgQIECBAgAABAgQIECBAgAABAgQIECBAgAABAgQIECBAgAABAgQIECBAgAABAgQIECBAgAABAgQIECBAgAABAgQIECBAgAABAgTWocDcOswWTYAAAQIECBAgQIAAAQIECBAgQIAAAQIECBAgQIAAAQIECBAgQIAAAQIECBAgQIAAAQIECBAgQIAAAQIECBAgQIAAAQIECBAgQIAAAQIECBAgQIAAAQIECKxe4D7VP088+my1y1rAXlc9b/D8kuo21dnrGPncaovBjN2qE9bxzK2rM9cw439WRy5h/kuqV66lf4fq1CnzRy4/G9fuX7180HdZtU31/SmzRmW7jm2H34v8enWv6tJxzrOr11e/r3asVi4iXykBAgQIECBAgAABAgQIECBAgAABAgQIECBAgAABAgQIECBAgAABAgQIECBAgAABAgQIECBAgAABAgQIECBAgAABAgQIECBAgAABAgQIECBAgAABAgQIECBAgAABAgQIECBAgMA6Ehh+YHodjRBLgAABAgQIECBAgAABAgQIECBAgAABAgQIECBAgAABAgQIECBAgAABAgQIECBAgAABAgQIECBAgAABAgQIECBAgAABAgQIECBAgAABAgQIECBAgAABAgQIDARWVN+pbjw4u7C6Y3XOWqS+V9168PzvqletY9nbV6cPZlxSXbca/V3X11equ69myKurL1S3rI6vzl7kIteqTqtuu4a+Q6r9Fpm5qvxH1c0HvUdVj15k1iuq0W87vN5WPa16a/XUwYOfjI1+usgZygkQIECAAAECBAgQIECAAAECBAgQIECAAAECBAgQIECAAAECBAgQIECAAAECBAgQIECAAAECBAgQIECAAAECBAgQIECAAAECBAgQIECAAAECBAgQIECAAAECBAgQIECAAAECBJZZYG6Z88QRIECAAAECBAgQIECAAAECBAgQIECAAAECBAgQIECAAAECBAgQIECAAAECBAgQIECAAAECBAgQIECAAAECBAgQIECAAAECBAgQIECAAAECBAgQIECAAAECaxf4RLX7RMlu1QkLwG1UPbvav/pZdbvq0nWM/fTq0MGMz1T3X8czV8WP3vWQBWbtVX10hn3uWX1xDX3nVTeZd75shtw9q4+Mf5eR24HVrxeZc41q5LzzRN/e1e+rY+dzh9+TXDn/b2f0Ppcsco5yAgQIECBAgAABAgQIECBAgAABAgQIECBAgAABAgQIECBAgAABAgQIECBAgAABAgQIECBAgAABAgQIECBAgAABAgQIECBAgAABAgQIECBAgAABAgQIECBAgAABAgQIECBAgACBZRQYfkB6GWNFESBAgAABAgQIECBAgAABAgQIECBAgAABAgQIECBAgAABAgQIECBAgAABAgQIECBAgAABAgQIECBAgAABAgQIECBAgAABAgQIECBAgAABAgQIECBAgAABAqsReE71honz11UvWITWjaubVN9cRM+spcdVDx40P796/axhi+y7UfUf1dq+nbhfdcgic1eVv30+/0lr6N29+tSMua+sjqi+N2P/qO0G1anVnwwyLqruVu1VjWYMrw9Xj1jCPK0ECBAgQIAAAQIECBAgQIAAAQIECBAgQIAAAQIECBAgQIAAAQIECBAgQIAAAQIECBAgQIAAAQIECBAgQIAAAQIECBAgQIAAAQIECBAgQIAAAQIECBAgQIAAAQIECBAgQIAAAQJLFFjbR7WXGK2dAAECBAgQIECAAAECBAgQIECAAAECBAgQIECAAAECBAgQIECAAAECBAgQIECAAAECBAgQIECAAAECBAgQIECAAAECBAgQIECAAAECBAgQIECAAAECBAgQGAjsUH21utbg7AvVztV/rodSoz0vrDabeIdTr8BdTx77rGnkW6unz7jPdaszqhutpv+o+WePnjF3udruWn2x2mgQeGZ15+o91d4Tg15RvXS5hsshQIAAAQIECBAgQIAAAQIECBAgQIAAAQIECBAgQIAAAQIECBAgQIAAAQIECBAgQIAAAQIECBAgQIAAAQIECBAgQIAAAQIECBAgQIAAAQIECBAgQIAAAQIECBAgQIAAAQIECBBYnMDc4spVEyBAgAABAgQIECBAgAABAgQIECBAgAABAgQIECBAgAABAgQIECBAgAABAgQIECBAgAABAgQIECBAgAABAgSn8gTeAAAgAElEQVQIECBAgAABAgQIECBAgAABAgQIECBAgAABAjMIbF59q7rloPfn1bbVuTPkXREt964+Pxj0s+pGyzz4tdULBpkvrA4a3D+xesdaZn68evASdnpkddRq+n9X3bD6zRKyl6P1ydVhE0HHV3uPf5u7Tzx7xPy/qQ8vx2AZBAgQIECAAAECBAgQIECAAAECBAgQIECAAAECBAgQIECAAAECBAgQIECAAAECBAgQIECAAAECBAgQIECAAAECBAgQIECAAAECBAgQIECAAAECBAgQIECAAAECBAgQIECAAAECixOYW1y5agIECBAgQIAAAQIECBAgQIAAAQIECBAgQIAAAQIECBAgQIAAAQIECBAgQIAAAQIECBAgQIAAAQIECBAgQIAAAQIECBAgQIAAAQIECBAgQIAAAQIECBAgQGAGgY9Uew76Lq92qU6eIWuhlptVv6x+tVDhAs8PrF46qHl/tc8SMyfbX1c9b3D4/Or1g/vrVResZeZp1R2XuNOnq11Xk/H46j1LzF6O9iMn3L9d/Vm1UfX1avR7r7ouqe5TfXU5BssgQIAAAQIECBAgQIAAAQIECBAgQIAAAQIECBAgQIAAAQIECBAgQIAAAQIECBAgQIAAAQIECBAgQIAAAQIECBAgQIAAAQIECBAgQIAAAQIECBAgQIAAAQIECBAgQIAAAQIECBCYXmBu+lKVBAgQIECAAAECBAgQIECAAAECBAgQIECAAAECBAgQIECAAAECBAgQIECAAAECBAgQIECAAAECBAgQIECAAAECBAgQIECAAAECBAgQIECAAAECBAgQIECAwAwC21Tfneg7cP7+gBmypmn54Py8R1U/rL5Zvar6xjSNEzVHVI8dnP119Y8z5Kyt5eBqv0HBc6s3TDScUD1wDSG/qzZZ4k5bVsdVZ1Z7D7I+V+28xOzlaN94/DvevvrI/J6j3+HicfAdqi9X1xkMOq+6a3X2cgyXQYAAAQIECBAgQIAAAQIECBAgQIAAAQIECBAgQIAAAQIECBAgQIAAAQIECBAgQIAAAQIECBAgQIAAAQIECBAgQIAAAQIECBAgQIAAAQIECBAgQIAAAQIECBAgQIAAAQIECBAgMJ3A3HRlqggQIECAAAECBAgQIECAAAECBAgQIECAAAECBAgQIECAAAECBAgQIECAAAECBAgQIECAAAECBAgQIECAAAECBAgQIECAAAECBAgQIECAAAECBAgQIECAAIElCNy+Orrarjq52qW6fAl5a2v9t+o2g4J7VV+acdYW1f2r+1Uvqc4d55xZnV2tHP93xIz5b6ieM+jdrzpkImvL6v2Ds3tX1xzcj3Y8b6LnttXIYTHXDtU3Bw2j3+dm1TmLCVlHtVtVD6netJr8B1YnTJy/Z/73efw62kUsAQIECBAgQIAAAQIECBAgQIAAAQIECBAgQIAAAQIECBAgQIAAAQIECBAgQIAAAQIECBAgQIAAAQIECBAgQIAAAQIECBAgQIAAAQIECBAgQIAAAQIECBAgQIAAAQIECBAgQIDAagTmqBAgQIAAAQIECBAgQIAAAQIECBAgQIAAAQIECBAgQIAAAQIECBAgQIAAAQIECBAgQIAAAQIECBAgQIAAAQIECBAgQIAAAQIECBAgQIAAAQIECBAgQIAAAQJXmMDLq7dU562jiZtWvx1k/6G6dnXpMs77k+ong7yLqs2r0azFXm+snjVoenb1pgVCvlPdblBzj2p09tZqh+pO1QXzzjdY7DLVt6s7Dvr+tvr7GXKu6JZnDtz+sfqb6vdX9BLmESBAgAABAgQIECBAgAABAgQIECBAgAABAgQIECBAgAABAgQIECBAgAABAgQIECBAgAABAgQIECBAgAABAgQIECBAgAABAgQIECBAgAABAgQIECBAgAABAgQIECBAgAABAgQ2ZIG5DfnlvTsBAgQIECBAgAABAgQIECBAgAABAgQIECBAgAABAgQIECBAgAABAgQIECBAgAABAgQIECBAgAABAgQIECBAgAABAgQIECBAgAABAgQIECBAgAABAgQIELiaCexcnTx4p29Xd1rmd3xwddwg80vVvWac8ebqGYPeZ1aHLpD1qeovBjWPqo6uflttOjjfsjpnkXs9t/q76n3V4dXpi+wflV+3eni11ThrhoiZWt5e/Vt1yEzdmggQIECAAAECBAgQIECAAAECBAgQIECAAAECBAgQIECAAAECBAgQIECAAAECBAgQIECAAAECBAgQIECAAAECBAgQIECAAAECBAgQIECAAAECBAgQIECAAAECBAgQIECAAAECBJYkMLekbs0ECBAgQIAAAQIECBAgQIAAAQIECBAgQIAAAQIECBAgQIAAAQIECBAgQIAAAQIECBAgQIAAAQIECBAgQIAAAQIECBAgQIAAAQIECBAgQIAAAQIECBAgQIDAcgr8cXX+EgKfU71h0H9E9bgl5K2u9YDqZYMHh1VPnXHGodXTB73PqN6yQNbh1b6DmhdWB1WnVPcanO9RfWKRe/2P6tLq4kX2rSo/oXrgoPcG1QUzZmkjQIAAAQIECBAgQIAAAQIECBAgQIAAAQIECBAgQIAAAQIECBAgQIAAAQIECBAgQIAAAQIECBAgQIAAAQIECBAgQIAAAQIECBAgQIAAAQIECBAgQIAAAQIECBAgQIAAAQIECBC4CgnMXYV2tSoBAgQIECBAgAABAgQIECBAgAABAgQIECBAgAABAgQIECBAgAABAgQIECBAgAABAgQIECBAgAABAgQIECBAgAABAgQIECBAgAABAgQIECBAgAABAgQIELg6C1yzOq366fx/+1bfneFl/7H6q0HfM6q3zJCztpbjqz0GBX9b/f2MM95aPXXQ+7TqbQtkvaB67aDmHWOvw8d/Vz16SfXqGfeatW1ltf2g+QnVuyfCNq1Gux1WnTPrIH0ECBAgQIAAAQIECBAgQIAAAQIECBAgQIAAAQIECBAgQIAAAQIECBAgQIAAAQIECBAgQIAAAQIECBAgQIAAAQIECBAgQIAAAQIECBAgQIAAAQIECBAgQIAAAQIECBAgQIAAAQLrl8Dc+rWObQgQIECAAAECBAgQIECAAAECBAgQIECAAAECBAgQIECAAAECBAgQIECAAAECBAgQIECAAAECBAgQIECAAAECBAgQIECAAAECBAgQIECAAAECBAgQIECAwAYr8OzqkMHbH1o9c5Ea3622GfTsVJ2yyIyFys+pbjooumv1jYWa1vD8sOrJg2dPqQ5fIOsvq9dUK8dzP1N9pXpS9fZB74erR8y416xtL65eNWg+cd5/18H9Y6rXVlvO/04frP5q1kH6CBAgQIAAAQIECBAgQIAAAQIECBAgQIAAAQIECBAgQIAAAQIECBAgQIAAAQIECBAgQIAAAQIECBAgQIAAAQIECBAgQIAAAQIECBAgQIAAAQIECBAgQIAAAQIECBAgQIAAAQIE1i+BufVrHdsQIECAAAECBAgQIECAAAECBAgQIECAAAECBAgQIECAAAECBAgQIECAAAECBAgQIECAAAECBAgQIECAAAECBAgQIECAAAECBAgQIECAAAECBAgQIECAAIENUuDG1Q+qTQZv/7bqaYvQ2LT67aD+D9Xm1UWLyFiodIvq3EHRpdVm1ejvLNfh1b6DxidXb58lqLpH9aVB779V28yYNWvbbarR3FXXZdXI7IJqr+qYieB7V1+YdZg+AgQIECBAgAABAgQIECBAgAABAgQIECBAgAABAgQIECBAgAABAgQIECBAgAABAgQIECBAgAABAgQIECBAgAABAgQIECBAgAABAgQIECBAgAABAgQIECBAgAABAgQIECBAgACB9Udgbv1ZxSYECBAgQIAAAQIECBAgQIAAAQIECBAgQIAAAQIECBAgQIAAAQIECBAgQIAAAQIECBAgQIAAAQIECBAgQIAAAQIECBAgQIAAAQIECBAgQIAAAQIECBAgQGCDFfhQtffg7c+vtqp+vQiR+1T/PKg/vdp2Ef3TlD6o+vig8JvVXaZpXEPNO6onDp49qXrnjHl/VF0y0btZddGMebO2jUx2GDSP3u9d1egbkKNn2w+efWf8G10+67DV9K2oLlzGPFEECBAgQIAAAQIECBAgQIAAAQIECBAgQIAAAQIECBAgQIAAAQIECBAgQIAAAQIECBAgQIAAAQIECBAgQIAAAQIECBAgQIAAAQIECBAgQIAAAQIECBAgQIAAAQIECBAgQIAAAQJTCIw+Ru0iQIAAAQIECBAgQIAAAQIECBAgQIAAAQIECBAgQIAAAQIECBAgQIAAAQIECBAgQIAAAQIECBAgQIAAAQIECBAgQIAAAQIECBAgQIAAAQIECBAgQIAAAQIErjyB+1afnRi/T/X+Ra70rOqNg573VY9dZMZC5S+tDhwUvad6/EJNa3n+rupvB8+fUL17CXnfrbYZ9O9YfXEJecPWA6p/qM5aIO/F1asGNSdWu47v/7T68kT/U6rDl2nHvaojqz2q/7NMmWIIECBAgAABAgQIECBAgAABAgQIECBAgAABAgQIECBAgAABAgQIECBAgAABAgQIECBAgAABAgQIECBAgAABAgQIECBAgAABAgQIECBAgAABAgQIECBAgAABAgQIECBAgAABAgSmEJibokYJAQIECBAgQIAAAQIECBAgQIAAAQIECBAgQIAAAQIECBAgQIAAAQIECBAgQIAAAQIECBAgQIAAAQIECBAgQIAAAQIECBAgQIAAAQIECBAgQIAAAQIECBAgsGaBP66OrZ5UnbZIqI2r06utBn2nVDstMmdU/r7qrwd9z6rePEPO2lpG7/nQQcHTqrct84zFxq2oLhw3HVU9chDw5Ortiw2cqN+zekN1q+pT1e4L5N28+tGg5rJqi+qC8dmR1T6D57+Y/+22rkZ/Z72uUb22et444OfVttW5awj88+pzsw7TR4AAAQIECBAgQIAAAQIECBAgQIAAAQIECBAgQIAAAQIECBAgQIAAAQIECBAgQIAAAQIECBAgQIAAAQIECBAgQIAAAQIECBAgQIAAAQIECBAgQIAAAQIECBAgQIAAAQIECBAg8N8F5qAQIECAAAECBAgQIECAAAECBAgQIECAAAECBAgQIECAAAECBAgQIECAAAECBAgQIECAAAECBAgQIECAAAECBAgQIECAAAECBAgQIECAAAECBAgQIECAAAECSxI4qdqlurj6X9XRi0h7aXXgoP7SarvqjEVkrCrdr3pIdedq8+re1RdmyFlby9nVloOCHasvLvOMaeJuXT2lemx1WDVyHF0vql49CHhHte80gWuoGRl+fuLZntWxC2R+c75mh0HNE6t3je9vWJ1VbTp4PnqHpy5hz9HvMPlbj36X0fnk9bzqoPnDA6qXL2GmVgIECBAgQIAAAQIECBAgQIAAAQIECBAgQIAAAQIECBAgQIAAAQIECBAgQIAAAQIECBAgQIAAAQIECBAgQIAAAQIECBAgQIAAAQIECBAgQIAAAQIECBAgQIAAAQIECBAgQIAAgYHAHA0CBAgQIECAAAECBAgQIECAAAECBAgQIECAAAECBAgQIECAAAECBAgQIECAAAECBAgQIECAAAECBAgQIECAAAECBAgQIECAAAECBAgQIECAAAECBAgQIEBgZoH9qoMnuh9efWSKxK2q06uNB7UHVS+conehkltXP5nP+t1ChYPn163eXH22Oqn694nezaofVjccnG+yyBmLWGeNpY+ojh48/UG19fh+t+qTg2dfru65xKGjvFHuquun1ei3u3gtuS+qXj14PvJ8wOD++dXot151XV5tW31nCbseUL1sov/Q6pmDs8OqJw/uR5YfXsJMrQQIECBAgAABAgQIECBAgAABAgQIECBAgAABAgQIECBAgAABAgQIECBAgAABAgQIECBAgAABAgQIECBAgAABAgQIECBAgAABAgQIECBAgAABAgQIECBAgAABAgQIECBAgAABAmOBORIECBAgQIAAAQIECBAgQIAAAQIECBAgQIAAAQIECBAgQIAAAQIECBAgQIAAAQIECBAgQIAAAQIECBAgQIAAAQIECBAgQIAAAQIECBAgQIAAAQIECBAgQIDATAI7VF+trjXoPrW6e3XpFImfre47qDu72qa6eIredVGyV3XMIPifqr1XM2jbapfqNtXT18Uiq8m86dh1RbVl9fL5/64xqBuZf626UfXTseG35vf8fPW8Je54s+qMapNBzsEL5N68+tGg/rJqi+qC8dlG1XeqrQc1/1LdZwm7jr4xefz8v8kHTWSMfsPRbzn6vUYm1x48/9145sjORYAAAQIECBAgQIAAAQIECBAgQIAAAQIECBAgQIAAAQIECBAgQIAAAQIECBAgQIAAAQIECBAgQIAAAQIECBAgQIAAAQIECBAgQIAAAQIECBAgQIAAAQIECBAgQIAAAQIECBAgsASB0ceiXQQIECBAgAABAgQIECBAgAABAgQIECBAgAABAgQIECBAgAABAgQIECBAgAABAgQIECBAgAABAgQIECBAgAABAgQIECBAgAABAgQIECBAgAABAgQIECBAgMDiBDavvlXdctD26+pO1VlTRO1VHTNRt2d17BS966rkndUTBuGvr56/roYtMnef6shBz39UNxncH1LtN77ftjptkfkLle9fvXxQdFk1mnPGWhq/Xt1l8PzB1ccH9/evTpzof3R11ELLrOX5daqV1daDmovm596t+k61x/xOx1XD71GeV21fjUxdBAgQIECAAAECBAgQIECAAAECBAgQIECAAAECBAgQIECAAAECBAgQIECAAAECBAgQIECAAAECBAgQIECAAAECBAgQIECAAAECBAgQIECAAAECBAgQIECAAAECBAgQIECAAAECMwoMPwA9Y4Q2AgQIECBAgAABAgQIECBAgAABAgQIECBAgAABAgQIECBAgAABAgQIECBAgAABAgQIECBAgAABAgQIECBAgAABAgQIECBAgAABAgQIECBAgAABAgQIECCwwQl8pNpz4q0fVn1sSombVIdUjxrXf6rafcredVX24+pmg/BdqxPX1bBF5j5kwnZltcMg49xqZHr5InOnKf+n6uGrKTxl3mentQQ8r3pg9aFq9O/l/NXUHl/tMTj/QPWYaZZaS83tqq9W1xnUnDnvd+fqN9V+888Onugfee5YXbzE2doJECBAgAABAgQIECBAgAABAgQIECBAgAABAgQIECBAgAABAgQIECBAgAABAgQIECBAgAABAgQIECBAgAABAgQIECBAgAABAgQIECBAgAABAgQIECBAgAABAgQIECBAgAABAhuswNwG++ZenAABAgQIECBAgAABAgQIECBAgAABAgQIECBAgAABAgQIECBAgAABAgQIECBAgAABAgQIECBAgAABAgQIECBAgAABAgQIECBAgAABAgQIECBAgAABAgQIzCawb3X4ROubqmfPELdTdWj1sOrsGfqXq+W21RmDsEuq61ajv+vD9WfV5waLnFLdpbr24GzniZrl2vvY6qFrCHt89Z4lDNq6+k7179Xzqg8vIWvY+qDq4xNZx1cPGZ8dVj154vlx43+Hly/TDmIIECBAgAABAgQIECBAgAABAgQIECBAgAABAgQIECBAgAABAgQIECBAgAABAgQIECBAgAABAgQIECBAgAABAgQIECBAgAABAgQIECBAgAABAgQIECBAgAABAgQIECBAgAABAhuUwNwG9bZelgABAgQIECBAgAABAgQIECBAgAABAgQIECBAgAABAgQIECBAgAABAgQIECBAgAABAgQIECBAgAABAgQIECBAgAABAgQIECBAgAABAgQIECBAgAABAgQILE1g2+pr1bUHMV+tdqz+c2nRV2r306q3DDY4qXrAlbrRfx2+fbVycPTt6vTqkYOzd1T7roOd96qOWUPuhdWtqtHfWa/7VadUv5s1YA19r6xeMvFsv+qQ6hrVCav5jV9fPX+Z9xBHgAABAgQIECBAgAABAgQIECBAgAABAgQIECBAgAABAgQIECBAgAABAgQIECBAgAABAgQIECBAgAABAgQIECBAgAABAgQIECBAgAABAgQIECBAgAABAgQIECBAgAABAgQIENggBOY2iLf0kgQIECBAgAABAgQIECBAgAABAgQIECBAgAABAgQIECBAgAABAgQIECBAgAABAgQIECBAgAABAgQIECBAgAABAgQIECBAgAABAgQIECBAgAABAgQIECBAYOkCm1Yrq9sMoi6s7lids/T4KzXh+GqPwQYvqF53pW70X4ffsvrh4OjH1VsndvxVdf3qsmXee6PqZ9WKNeS+e/73f8Iyz1yuuE9Wuw3C3lk9aXy/WXVKdaeJYftU71+uBeQQIECAAAECBAgQIECAAAECBAgQIECAAAECBAgQIECAAAECBAgQIECAAAECBAgQIECAAAECBAgQIECAAAECBAgQIECAAAECBAgQIECAAAECBAgQIPB/2bn3eOvrOf//j6v0TUxckjA5JTQOHUh8HQZJhBiSMYzQkIxxGL7GKTJEwjfHYUiM43zRIIdBJGFyiKSclaT4Oqskh0mu716327put89v/a7D3muvfV171/1zu+3bvtbn83o9X6/3fa19/bkIECBAgAABAgQIECBAgMAVRWDVFeWgzkmAAAECBAgQIECAAAECBAgQIECAAAECBAgQIECAAAECBAgQIECAAAECBAgQIECAAAECBAgQIECAAAECBAgQIECAAAECBAgQIECAAAECBAgQIECAAAECBBYpcHT11ImM+1QfXWTu5m6/UnVhddXBIntWX9nciw3mr64uGLy+qDqpeuDEjvtX/7kEe/9r9bj15P6kumn1myWYu9jIq1enVdeqDq7eNxF43fHz0e/htXt15mKH6ydAgAABAgQIECBAgAABAgQIECBAgAABAgQIECBAgAABAgQIECBAgAABAgQIECBAgAABAgQIECBAgAABAgQIECBAgAABAgQIECBAgAABAgQIECBAgAABAgQIECBAgAABAgQIXJEEVl2RDuusBAgQIECAAAECBAgQIECAAAECBAgQIECAAAECBAgQIECAAAECBAgQIECAAAECBAgQIECAAAECBAgQIECAAAECBAgQIECAAAECBAgQIECAAAECBAgQIEBgEQKrq7dV9xtnHFU9axF5y6X1rtXJg2UurK6xXJYb77FFddnETi+vnjpx753Vw5dg9ztWpwxy/1RdWv3v6sjqt0swc1aRt6gurs5fT+Bu1eeqq46fv2jO+rnVmlktIIcAAQIECBAgQIAAAQIECBAgQIAAAQIECBAgQIAAAQIECBAgQIAAAQIECBAgQIAAAQIECBAgQIAAAQIECBAgQIAAAQIECBAgQIAAAQIECBAgQIAAAQIECBAgQIAAAQIECBAgcEUQWHVFOKQzEiBAgAABAgQIECBAgAABAgQIECBAgAABAgQIECBAgAABAgQIECBAgAABAgQIECBAgAABAgQIECBAgAABAgQIECBAgAABAgQIECBAgAABAgQIECBAgACBGQocXD2kuk/1pxnmbq6oF1XPHgx/d/U3m2uZDcz9dbXt4PkzqpdM1P++ukY1+j3r65xqp0HoU6pXznrIZsrbt3p/NfpsH7eZdjCWAAECBAgQIECAAAECBAgQIECAAAECBAgQIECAAAECBAgQIECAAAECBAgQIECAAAECBAgQIECAAAECBAgQIECAAAECBAgQIECAAAECBAgQIECAAAECBAgQIECAAAECBAgQILCiBVat6O0tT4AAAQIECBAgQIAAAQIECBAgQIAAAQIECBAgQIAAAQIECBAgQIAAAQIECBAgQIAAAQIECBAgQIAAAQIECBAgQIAAAQIECBAgQIAAAQIECBAgQIAAAQIECCxW4MvVnoOQx1RvWmzoPPuPqw4c1D64+o/19J43t9f1B88ePbHnb6qXVa+qLprn/IWUPW+u+J8HDR+v7rWQgGVee43qgmW+o/UIECBAgAABAgQIECBAgAABAgQIECBAgAABAgQIECBAgAABAgQIECBAgAABAgQIECBAgAABAgQIECBAgAABAgQIECBAgAABAgQIECBAgAABAgQIECBAgAABAgQIECBAgAABAstWYNWy3cxiBAgQIECAAAECBAgQIECAAAECBAgQIECAAAECBAgQIECAAAECBAgQIECAAAECBAgQIECAAAECBAgQIECAAAECBAgQIECAAAECBAgQIECAAAECBAgQIECAwMYEblk9vfpK9dXx74s31jR4vk314+rqg3s3qM5fQMZiSt9bHTAIeFD1vvUEfq261eDZgXOv/2Pw+qzqZotZZiO9O1XnDGrWVNeufr6EM0UTIECAAAECBAgQIECAAAECBAgQIECAAAECBAgQIECAAAECBAgQIECAAAECBAgQIECAAAECBAgQIECAAAECBAgQIECAAAECBAgQIECAAAECBAgQIECAAAECBAgQIECAAAECBAisEIFVK2RPaxIgQIAAAQIECBAgQIAAAQIECBAgQIAAAQIECBAgQIAAAQIECBAgQIAAAQIECBAgQIAAAQIECBAgQIAAAQIECBAgQIAAAQIECBAgQIAAAQIECBAgQIAAAQL/f4FDqmMGt99XPWgKqHtWD65uWd1xon/H6rfVBVPkbqzl/dUDBkUPrI5fT9N/VXcaPLtHdeLg9WXVlTY2cJHPJ3d4evWyRWZqJ0CAAAECBAgQIECAAAECBAgQIECAAAECBAgQIECAAAECBAgQIECAAAECBAgQIECAAAECBAgQIECAAAECBAgQIECAAAECBAgQIECAAAECBAgQIECAAAECBAgQIECAAAECBAgQuBwIrLocnMERCBAgQIAAAQIECBAgQIAAAQIECBAgQIAAAQIECBAgQIAAAQIECBAgQIAAAQIECBAgQK6uGgwAACAASURBVIAAAQIECBAgQIAAAQIECBAgQIAAAQIECBAgQIAAAQIECBAgQIDAchTYvvqn6gVzvy9ZogVfXx06yD6sOnLGs46pDqnOq06vXlJ9fkYzjp/L/KtB1gOqD6wne3SuXaoLxz//Wn2x2m5Qv2P1f8evrzaXdetqj+o21Uurbyxy78dWbxhnjPY4auyxyFjtBAgQIECAAAECBAgQIECAAAECBAgQIECAAAECBAgQIECAAAECBAgQIECAAAECBAgQIECAAAECBAgQIECAAAECBAgQIECAAAECBAgQIECAAAECBAgQIECAAAECBAgQIECAAAECK11g1Uo/gP0JECBAgAABAgQIECBAgAABAgQIECBAgAABAgQIECBAgAABAgQIECBAgAABAgQIECBAgAABAgQIECBAgAABAgQIECBAgAABAgQIECBAgAABAgQIECBAgMAyFXhzdXD14+oZ1TuqNTPe9dRqr0HmvauPzXjGadVtBpn3rD4xoxkfrO43yLp/9aEFZE/udqfqc+P+91UPHGQ9uhq9J4u5Vlcvq46rPj5F0HbVg6oDq/+qjphHxl9U/zJX98/jnnm0KCFAgAABAgQIECBAgAABAgQIECBAgAABAgQIECBAgAABAgQIECBAgAABAgQIECBAgAABAgQIECBAgAABAgQIECBAgAABAgQIECBAgAABAgQIECBAgAABAgQIECBAgAABAgQIENjUAqs29UDzCBAgQIAAAQIECBAgQIAAAQIECBAgQIAAAQIECBAgQIAAAQIECBAgQIAAAQIECBAgQIAAAQIECBAgQIAAAQIECBAgQIAAAQIECBAgQIAAAQIECBAgQIDAFUDgDtXnJs754Oo/Znj2LarfV1sNMldXF81wxij7kiWc8eHqvoN996/+cwH7v7c6YFD/t9W/j18fXj1/8OxV1T8uIHvWpftWHx+Efqu6xQaGXL16YfW4ud9Xqkb1u1aXzXqxQd5dq08vYb5oAgQIECBAgAABAgQIECBAgAABAgQIECBAgAABAgQIECBAgAABAgQIECBAgAABAgQIECBAgAABAgQIECBAgAABAgQIECBAgAABAgQIECBAgAABAgQIECBAgAABAgQIECBAgMDlVmDV5fZkDkaAAAECBAgQIECAAAECBAgQIECAAAECBAgQIECAAAECBAgQIECAAAECBAgQIECAAAECBAgQIECAAAECBAgQIECAAAECBAgQIECAAAECBAgQIECAAAECBDaPwJbVN6pdBuO/XN2uWjPDlfaoTh/knV/dYIb5o6g9q9Hua69zq51mOOM/q/sM8u475/SRBeQfXT11UH9YdeT49f2rDwyenVztvYDsWZduW/2y2moQfKvxZ2Vds3Yfv7/D7458SvXKWS9WXat6b/U/qztUp21kxnbVr5ZgD5EECBAgQIAAAQIECBAgQIAAAQIECBAgQIAAAQIECBAgQIAAAQIECBAgQIAAAQIECBAgQIAAAQIECBAgQIAAAQIECBAgQIAAAQIECBAgQIAAAQIECBAgQIAAAQIECBAgQIAAgRUrMPxS6RV7CIsTIECAAAECBAgQIECAAAECBAgQIECAAAECBAgQIECAAAECBAgQIECAAAECBAgQIECAAAECBAgQIECAAAECBAgQIECAAAECBAgQIECAAAECBAgQIECAAIEZCNyxul71nkVmPbU6epCxptq9+toicyfb/6560+DmB6oHzHjGIdUxg8z3zZ3jQTOc8dFqv0HevauPLSD/idWrB/VvrB47fn3D6tzBswvmardbQPYsSkfzfjUI+lC1/+D1C6rnbWDQ6DyPGTy/uNq5+vkslhtn7FmN9rru+PWPxp/XX65jxhbV26pbVqO/l9/NcA9RBAgQIECAAAECBAgQIECAAAECBAgQIECAAAECBAgQIECAAAECBAgQIECAAAECBAgQIECAAAECBAgQIECAAAECBAgQIECAAAECBAgQIECAAAECBAgQIECAAAECBAgQIECAAIEVLbBqRW9veQIECBAgQIAAAQIECBAgQIAAAQIECBAgQIAAAQIECBAgQIAAAQIECBAgQIAAAQIECBAgQIAAAQIECBAgQIAAAQIECBAgQIAAAQIECBAgQIAAAQIECBAgMBuB1dXXqx2rV1ZPqy6bIvo61TnVNoPe11ZPmCJrYy2j3McPig6vjthY0wKfv746dNBzWHXkAjM2VH5Cdc9Bwb2qjy8g/85j2+9X51Zfqr4y6L9g7v0cvbdrr+tXP1xA/rSl161eVo3Oc9PqwnHQQdXbBqFnVTfbwJBrVD+oth3UvLl69LSLraPvwOq4ifsnV/tUfxrcv3L1vure43sfrB5QrZnhLqIIECBAgAABAgQIECBAgAABAgQIECBAgAABAgQIECBAgAABAgQIECBAgAABAgQIECBAgAABAgQIECBAgAABAgQIECBAgAABAgQIECBAgAABAgQIECBAgAABAgQIECBAgAABAitWYNWK3dziBAgQIECAAAECBAgQIECAAAECBAgQIECAAAECBAgQIECAAAECBAgQIECAAAECBAgQIECAAAECBAgQIECAAAECBAgQIECAAAECBAgQIECAAAECBAgQIEBgdgIfrfYbxJ1S3XmK+PdUDx70/aK6cXXxFFkba/lCdftB0X2rj2ysaYHPv1TddtAzMjphgRkbKv94te+g4J7VJ2aY/6nqboO8/av/nGH+uqKeUL202mb88Jjq0PG/t61+WW01aNy1+voGdnpi9eqJ53tUZ8zwHKP80ZzhdWR12ODGa6vHb6RmhiuJIkCAAAECBAgQIECAAAECBAgQIECAAAECBAgQIECAAAECBAgQIECAAAECBAgQIECAAAECBAgQIECAAAECBAgQIECAAAECBAgQIECAAAECBAgQIECAAAECBAgQIECAAAECBAisLIFVK2td2xIgQIAAAQIECBAgQIAAAQIECBAgQIAAAQIECBAgQIAAAQIECBAgQIAAAQIECBAgQIAAAQIECBAgQIAAAQIECBAgQIAAAQIECBAgQIAAAQIECBAgQIAAgZkLPLt60UTqm6tHL3DS3tVJEz0HVe9YYM58yreofj+391aD4mtXP5tP8zxr1jVjdXXRPPvnU3Zitc+g8B7VJ+fTOM+aV1ZPHtQeVh05z95pyx5fvXaiea/qy+N7H6zuN3h+RHX4BoZtWX2tuvmg5tTq9tMuuI6+K1VfqPaceHav6uPje9tXp1fX20Sf8RkeTxQBAgQIECBAgAABAgQIECBAgAABAgQIECBAgAABAgQIECBAgAABAgQIECBAgAABAgQIECBAgAABAgQIECBAgAABAgQIECBAgAABAgQIECBAgAABAgQIECBAgAABAgQIECBAYOkFVi39CBMIECBAgAABAgQIECBAgAABAgQIECBAgAABAgQIECBAgAABAgQIECBAgAABAgQIECBAgAABAgQIECBAgAABAgQIECBAgAABAgQIECBAgAABAgQIECBAgMCyFbhT9Zlqi8GG36z2rH6/gK23rkZ9Nx70fK4a5S/FtWt15iD4/1Y7znjQHtXpg8zzqxvMeMZJ1d6DzLtXn5rhjKOqZwzy3l39zQzz1xU1+q7HU6vbDh5+rbp1dVl10Nzn5G2DZ2dVN9vITneuPjtR86jqrTM8y+jzc0Z1zUHmhdXoc/CD8b2bV1+orjaouXT8Hp4yw11EESBAgAABAgQIECBAgAABAgQIECBAgAABAgQIECBAgAABAgQIECBAgAABAgQIECBAgAABAgQIECBAgAABAgQIECBAgAABAgQIECBAgAABAgQIECBAgAABAgQIECBAgAABAgRWnMDoS6pdBAgQIECAAAECBAgQIECAAAECBAgQIECAAAECBAgQIECAAAECBAgQIECAAAECBAgQIECAAAECBAgQIECAAAECBAgQIECAAAECBAgQIECAAAECBAgQIEDgiihw7eqMavR77fXbavfq7AWCHF49f9BzabVr9Z0F5sy3/FHVvw2KP1Tdf77N86x7dHXsoPb4Oa8HzrN3c5btUj1tvOs1Jxb5dnXzTbDc6L0ffbaG3/v41OoV1bbVL6utBnvsVn1tI3u9p3rwoObn1c7VxTM8z92qT1ZbDDLPrG5X/WF8767VJyb2v2D8d3P+DHcRRYAAAQIECBAgQIAAAQIECBAgQIAAAQIECBAgQIAAAQIECBAgQIAAAQIECBAgQIAAAQIECBAgQIAAAQIECBAgQIAAAQIECBAgQIAAAQIECBAgQIAAAQIECBAgQIAAAQIECBBYUQLDL6ZeUYtblgABAgQIECBAgAABAgQIECBAgAABAgQIECBAgAABAgQIECBAgAABAgQIECBAgAABAgQIECBAgAABAgQIECBAgAABAgQIECBAgAABAgQIECBAgAABAgQILEJgi+oz1Z0mMh5SvWeK3DOq3QZ9R1XPmiJnIS23rvYY/5xevWWezbeaq71RdXL1mw30vK76+8Hz51YvnOeMzVl2t+pT61ngT9U21X9vggVfUz1hMOfi6mbVT6oPVvcbPDuiOnwjO123+n619aDu6Ln38GkzPssz52a8eCLzHdVBg3sPq945UfPN6vYb+UzNeFVxBAgQIECAAAECBAgQIECAAAECBAgQIECAAAECBAgQIECAAAECBAgQIECAAAECBAgQIECAAAECBAgQIECAAAECBAgQIECAAAECBAgQIECAAAECBAgQIECAAAECBAgQIECAAIHlI7Bq+axiEwIECBAgQIAAAQIECBAgQIAAAQIECBAgQIAAAQIECBAgQIAAAQIECBAgQIAAAQIECBAgQIAAAQIECBAgQIAAAQIECBAgQIAAAQIECBAgQIAAAQIECBAgsMkEjqieMzHtddU/TLnBltUTqudXv652qX43ZdZSt728esp4yBerF1QfWcfQkcWB1W2qq1X3rj621MvNIH/0XYs/rq69nqy9qi/PYM66Iq5X/XD8YNvqnGr7QeFx1V9XD6/ePrh/VnWzeex0WPXCQd3oc3z4PPoWWvLB6n4TTY+r3jC4N/rcPHei5oTqPnM7/WmhA9UTIECAAAECBAgQIECAAAECBAgQIECAAAECBAgQIECAAAECBAgQIECAAAECBAgQIECAAAECBAgQIECAAAECBAgQIECAAAECBAgQIECAAAECBAgQIECAAAECBAgQIECAAAECBFa6wOhLsl0ECBAgQIAAAQIECBAgQIAAAQIECBAgQIAAAQIECBAgQIAAAQIECBAgQIAAAQIECBAgQIAAAQIECBAgQIAAAQIECBAgQIAAAQIECBAgQIAAAQIECBAgQOCKJLB39clq+J18Z1R7VZcuEmL76kbVlxeZs5Tt36huMRhwv+rDGxm4U/Wz6pKlXGwe2feoRsarxz9Hrafn5dVTBs9+UB1bnVudUP18HrPmW/Ln1YPHP3es7lR9ftz8sOqdE0F3r06b2++iwf1PVAdUv9nI0K2r71ZfHZ/vnPkuucC6P6tOr24y7vtl9cDqsxM5o7ONzji8XlM9aYHzlBMgQIAAAQIECBAgQIAAAQIECBAgQIAAAQIECBAgQIAAAQIECBAgQIAAAQIECBAgQIAAAQIECBAgQIAAAQIECBAgQIAAAQIECBAgQIAAAQIECBAgQIAAAQIECBAgQIAAAQIEVrzA8MvPV/xhHIAAAQIECBAgQIAAAQIECBAgQIAAAQIECBAgQIAAAQIECBAgQIAAAQIECBAgQIAAAQIECBAgQIAAAQIECBAgQIAAAQIECBAgQIAAAQIECBAgQIAAAQIECGxEYJvqvGr7Qd2vq92rc68AejtUPx2c84/V6uqSFXL2X1bbDXa9VvWLdey+V3Xq4P6l477fLME531I9cpD7r9XjB69PqvYevD6nukX1zPFn8fjqggXsNTr/rxZQP23pzavTq69XD6h+uI6grebO9unqDuNno8/TY6t/m3aoPgIECBAgQIAAAQIECBAgQIAAAQIECBAgQIAAAQIECBAgQIAAAQIECBAgQIAAAQIECBAgQIAAAQIECBAgQIAAAQIECBAgQIAAAQIECBAgQIAAAQIECBAgQIAAAQIECBAgQIDAShVYtVIXtzcBAgQIECBAgAABAgQIECBAgAABAgQIECBAgAABAgQIECBAgAABAgQIECBAgAABAgQIECBAgAABAgQIECBAgAABAgQIECBAgAABAgQIECBAgAABAgQIEJhSYP/qXdVVx/33rj42ZdZKa/u76k2DpT9d3W0FHeKcaqfBvjepvree/c+udh48O6Q6dgnOevfqk4PcC6sdqkvH925cfbvaalDzgup5S7DLrCPvWH1uI6HXqL5YbVfdfx71s95RHgECBAgQIECAAAECBAgQIECAAAECBAgQIECAAAECBAgQIECAAAECBAgQIECAAAECBAgQIECAAAECBAgQIECAAAECBAgQIECAAAECBAgQIECAAAECBAgQIECAAAECBAgQIEBgWQisWhZbWIIAAQIECBAgQIAAAQIECBAgQIAAAQIECBAgQIAAAQIECBAgQIAAAQIECBAgQIAAAQIECBAgQIAAAQIECBAgQIAAAQIECBAgQIAAAQIECBAgQIAAAQIECGxagV2qD1Qfrp62aUdv1mnvqh4y2ODZ1Ys360YLG/6Vufft1oOWPavRvXVdR1TPGTw4udp7YePmVT36bsfzqx0H1QdU7x+8Hu7yxerQ6ox5pa+Mop3nrP9Y/WBlrGtLAgQIECBAgAABAgQIECBAgAABAgQIECBAgAABAgQIECBAgAABAgQIECBAgAABAgQIECBAgAABAgQIECBAgAABAgQIECBAgAABAgQIECBAgAABAgQIECBAgAABAgQIECBAgMDsBUZfWu0iQIAAAQIECBAgQIAAAQIECBAgQIAAAQIECBAgQIAAAQIECBAgQIAAAQIECBAgQIAAAQIECBAgQIAAAQIECBAgQIAAAQIECBAgQIAAAQIECBAgQIAAAQJXRIFtq4uvQAcffQfhr6rVgzPftjptBRl8qrrbYN99qpPWs//O1dmDZ2uq61Q/W4LzHlk9a5B7fPXAweutq89U/1K9fQnmiyRAgAABAgQIECBAgAABAgQIECBAgAABAgQIECBAgAABAgQIECBAgAABAgQIECBAgAABAgQIECBAgAABAgQIECBAgAABAgQIECBAgAABAgQIECBAgAABAgQIECBAgAABAgQIENjMAqMvA3cRIECAAAECBAgQIECAAAECBAgQIECAAAECBAgQIECAAAECBAgQIECAAAECBAgQIECAAAECBAgQIECAAAECBAgQIECAAAECBAgQIECAAAECBAgQIECAAAECl3+B21ZfGhzzwmq7as0KOvrx1V8N9j2gen/12Gqf6kbVTtXfVp+ozqh2G9Q/vXrZEpx3NPOcQe6l1Q7VyNhFgAABAgQIECBAgAABAgQIECBAgAABAgQIECBAgAABAgQIECBAgAABAgQIECBAgAABAgQIECBAgAABAgQIECBAgAABAgQIECBAgAABAgQIECBAgAABAgQIECBAgAABAgQIECBwBRBYdQU4oyMSIECAAAECBAgQIECAAAECBAgQIECAAAECBAgQIECAAAECBAgQIECAAAECBAgQIECAAAECBAgQIECAAAECBAgQIECAAAECBAgQIECAAAECBAgQIECAAAECdVj1wgHEu6qHrjCYt1SPHOx8cDW69/bq4YP7h1THVs+ojhrcP6PaY4nOfGq11yD7H6rXLdEssQQIECBAgAABAgQIECBAgAABAgQIECBAgAABAgQIECBAgAABAgQIECBAgAABAgQIECBAgAABAgQIECBAgAABAgQIECBAgAABAgQIECBAgAABAgQIECBAgAABAgQIECBAgAABAstMYNUy28c6BAgQIECAAAECBAgQIECAAAECBAgQIECAAAECBAgQIECAAAECBAgQIECAAAECBAgQIECAAAECBAgQIECAAAECBAgQIECAAAECBAgQIECAAAECBAgQIECAwNIIfLq6yyD64OotSzNqyVJfVT1pkP6U6pXVEdVzBvdfNH59w+rciW3+vPrxEmz4hOo1g9wvVHdYgjkiCRAgQIAAAQIECBAgQIAAAQIECBAgQIAAAQIECBAgQIAAAQIECBAgQIAAAQIECBAgQIAAAQIECBAgQIAAAQIECBAgQIAAAQIECBAgQIAAAQIECBAgQIAAAQIECBAgQIAAAQIElqHAqmW4k5UIECBAgAABAgQIECBAgAABAgQIECBAgAABAgQIECBAgAABAgQIECBAgAABAgQIECBAgAABAgQIECBAgAABAgQIECBAgAABAgQIECBAgAABAgQIECBAgMByFNi++sVyXGweO121urC60qD22tXP5tG7nEpeUD13sNA/V8+vHl0dO7j/zurh49enVNes3lj9W/WrJTrQ6vHnY8tB/o2r7y/RPLEECBAgQIAAAQIECBAgQIAAAQIECBAgQIAAAQIECBAgQIAAAQIECBAgQIAAAQIECBAgQIAAAQIECBAgQIAAAQIECBAgQIAAAQIECBAgQIAAAQIECBAgQIAAAQIECBAgQIAAAQLLSGDVMtrFKgQIECBAgAABAgQIECBAgAABAgQIECBAgAABAgQIECBAgAABAgQIECBAgAABAgQIECBAgAABAgQIECBAgAABAgQIECBAgAABAgQIECBAgAABAgQIECBAYLkKjL6/79TqD9Wh1Tc206I3q747xez7VR8c9I32v9UUObNuOb3aYxB66+qrGxjy1OrowfNXVKN7+1QnDu6fMvf6zuPX16l+MuvF15P3ger+g2dHVIdvotnDMVetLtmEc69Z7ViduQlnGkWAAAECBAgQIECAAAECBAgQIECAAAECBAgQIECAAAECBAgQIECAAAECBAgQIECAAAECBAgQIECAAAECBAgQIECAAAECBAgQIECAAAECBAgQIECAAAECBAgQIECAAAECBAgQWFYCoy80dxEgQIAAAQIECBAgQIAAAQIECBAgQIAAAQIECBAgQIAAAQIECBAgQIAAAQIECBAgQIAAAQIECBAgQIAAAQIECBAgQIAAAQIECBAgQIAAAQIECBAgQIAAAQIbFjikOmZQcmw1ureprwuq1dWZ1enVP1SXzHOJu1T7VHevPlc9Y559S1l2RrXbYMDu47Otb+ajq5H92uvfqr+rdq7OHtz/0Vzd9ZZy8fVkP6j6j824x+h7Jg+qXly9unrJJjAYvWcfrkazR//+5QZmXmWu5v3Vc6ovbYLdjCBAgAABAgQIECBAgAABAgQIECBAgAABAgQIECBAgAABAgQIECBAgAABAgQIECBAgAABAgQIECBAgAABAgQIECBAgAABAgQIECBAgAABAgQIECBAgAABAgQIECBAgAABAgQIbDKB0Zc1uwgQIECAAAECBAgQIECAAAECBAgQIECAAAECBAgQIECAAAECBAgQIECAAAECBAgQIECAAAECBAgQIECAAAECBAgQIECAAAECBAgQIECAAAECBAgQIECAwOVJYO/qUzM80PbVWdXqQeZbqoNnOGM+UTtV5wwKL5rYaT4ZG6u5cfX86ivVV8e/R3OW6vpadatB+K7V1zcw7MDquMHz91UPqras/jjRd6XqsqVafD25W1U/q34+3nO068hxodfoM/eLBTbtXL2ruu2477fV6N5PFpizkPKDqjdWW4+bTq7uXq1ZR8i1qo9Xe4x99qzOX8gwtQQIECBAgAABAgQIECBAgAABAgQIECBAgAABAgQIECBAgAABAgQIECBAgAABAgQIECBAgAABAgQIECBAgAABAgQIECBAgAABAgQIECBAgAABAgQIECBAgAABAgQIECBAgACB5SywajkvZzcCBAgQIECAAAECBAgQIECAAAECBAgQIECAAAECBAgQIECAAAECBAgQIECAAAECBAgQIECAAAECBAgQIECAAAECBAgQIECAAAECBAgQIECAAAECBAgQILBAgd2rL1VnVw+qvrXA/nWVv7k6ePDgwuqm1S9mkL2QiAOr4wYNJ1X7LCRgHrUPrf59UHdCtd88+qYt+frcmW45aL5V9Y0NhO1VPa8avQejny9XbxnXn19db9A7eo9Gn4O1147VAdUe459R76HTLr6BvutXo10Weu1Qjd7j0c9dqvtVH11AyDWq71Wj32uvd84ZPHwBGQstfW31+ImmI6rDJ+6Ndjqt2mlw/5vV7apLFjpUPQECBAgQIECAAAECBAgQIECAAAECBAgQIECAAAECBAgQIECAAAECBAgQIECAAAECBAgQIECAAAECBAgQIECAAAECBAgQIECAAAECBAgQIECAAAECBAgQIECAAAECBAgQIEBgOQqsWo5L2YkAAQIECBAgQIAAAQIECBAgQIAAAQIECBAgQIAAAQIECBAgQIAAAQIECBAgQIAAAQIECBAgQIAAAQIECBAgQIAAAQIECBAgQIAAAQIECBAgQIAAAQIECEwhsLo6vbrRoPdR1VunyFrbcsfqlIn+x1VvWETmtK0vrp45aH5Z9fRpw9bT97+r/zV4dmR12IxnDOO+Wd18cOMW1bemnPfZ6s6D3n3nXp84eH336pOD11+tbj3lrKVoe2P1mEHw26pHLnDQodXrJ3puX526wJz5lm9Vfb7ac9Cwptqv+vhEyDurh03cO2Fut/tUf5rvQHUECBAgQIAAAQIECBAgQIAAAQIECBAgQIAAAQIECBAgQIAAAQIECBAgQIAAAQIECBAgQIAAAQIECBAgQIAAAQIECBAgQIAAAQIECBAgQIAAAQIECBAgQIAAAQIECBAgQIAAgeUqsGq5LmYvAgQIECBAgAABAgQIECBAgAABAgQIECBAgAABAgQIECBAgAABAgQIECBAgAABAgQIECBAgAABAgQIECBAgAABAgQIECBANl+jTQAAIABJREFUgAABAgQIECBAgAABAgQIECCwQIGPVvsNev5U3aE6dYE5a8u3rL5R7TLo/3J1u2rNlJmLaTuhuucg4KHVuxYTuI7ek6q9B/cPrN474xnDuG9P+P5F9Z0p5729evig95Dq2MHr1dUFg9f/XW1TjT4nm/u6R/XOaofBIhdX16wuXcByo++ZPL3afdBzRnXrJfzM7liNZox2XXtdWO1R/WBwb6vqE9VdJ85zdPW0BZxRKQECBAgQIECAAAECBAgQIECAAAECBAgQIECAAAECBAgQIECAAAECBAgQIECAAAECBAgQIECAAAECBAgQIECAAAECBAgQIECAAAECBAgQIECAAAECBAgQIECAAAECBAgQIEBgWQqMvijaRYAAAQIECBAgQIAAAQIECBAgQIAAAQIECBAgQIAAAQIECBAgQIAAAQIECBAgQIAAAQIECBAgQIAAAQIECBAgQIAAAQIECBAgQIAAAQIECBAgQIAAAQIEVrrA06qXTRziudULF3Gwp1ZHD/rXVLtXX1tE5mJaL6yuPgi4WXXWYgLX0XtJdZXB/Z2qc2c8Yxj3nWp0jrXXLtV3p5x3RPWcQe+LJl6PHp1XXX9QM3o/z5xy3qzadqh+up6wB1QfWOCg21VfnOg5tDpmgTkLKb9b9clqi0HTyHW0yx8G965WfaG6+UT4QdU7FjJQLQECBAgQIECAAAECBAgQIECAAAECBAgQIECAAAECBAgQIECAAAECBAgQIECAAAECBAgQIECAAAECBAgQIECAAAECBAgQIECAAAECBAgQIECAAAECBAgQIECAAAECBAgQIEBguQmsWm4L2YcAAQIECBAgQIAAAQIECBAgQIAAAQIECBAgQIAAAQIECBAgQIAAAQIECBAgQIAAAQIECBAgQIAAAQIECBAgQIAAAQIECBAgQIAAAQIECBAgQIAAAQIECCxQYK/qc9WVBn3/Vd2lWrPArLXl16nOqbYZ9P9L9cQp8xbbdsPq3EHIb6urLjZ0ov8m1VmDexdVq2c8YzJuNG80d+110+rsKWc+ujp20PvOuayHT2R9qNp/cO+R1dumnDfLthdVz15H4Luqh04x6B1z7+XfDvouqHauRr+X6hrtPzrH8BrtcdDEvetVp1fbD+5fWu1dnbJUy8klQIAAAQIECBAgQIAAAQIECBAgQIAAAQIECBAgQIAAAQIECBAgQIAAAQIECBAgQIAAAQIECBAgQIAAAQIECBAgQIAAAQIECBAgQIAAAQIECBAgQIAAAQIECBAgQIAAAQIECCy1wKqlHiCfAAECBAgQIECAAAECBAgQIECAAAECBAgQIECAAAECBAgQIECAAAECBAgQIECAAAECBAgQIECAAAECBAgQIECAAAECBAgQIECAAAECBAgQIECAAAECBAgsocA1qzOqHQczflHtWv1kEXPfUz14IvPG1cWLyFxM6wFzZ3rvIODkau/FBK6j96+rdw/un1jtO+MZk3Hfq0aua6+dq3OmnHmT6h7V96sfVN9eR84R1XMG919RPXXKebNs27o6q7r+ROjvqtFnfPR7Idd1q7Orqwya/qV64kJCpqg9obrnRN9j5s71pol7t60+U20zuH9Btef4/ZtitBYCBAgQIECAAAECBAgQIECAAAECBAgQIECAAAECBAgQIECAAAECBAgQIECAAAECBAgQIECAAAECBAgQIECAAAECBAgQIECAAAECBAgQIECAAAECBAgQIECAAAECBAgQIECAwOYVWLV5x5tOgAABAgQIECBAgAABAgQIECBAgAABAgQIECBAgAABAgQIECBAgAABAgQIECBAgAABAgQIECBAgAABAgQIECBAgAABAgQIECBAgAABAgQIECBAgAABAgSmFhh9p94nq70HCWuqfcf3pw0e5Z000fzw6p3TBs6g74XVYYOcl1f/awa5w4iXVE8f3Bi9fuaMZ0zGnVPtNLh54+r7SzjzwOq4Qf7ofd5nCectJPre1UfW0fCQ6j0LCRrXPqM6atB3WbVr9a0psubbsrr6anXDQcMf5s51u+rMiZD9qw9UWwzuf7faq/r1fAeqI0CAAAECBAgQIECAAAECBAgQIECAAAECBAgQIECAAAECBAgQIECAAAECBAgQIECAAAECBAgQIECAAAECBAgQIECAAAECBAgQIECAAAECBAgQIECAAAECBAgQIECAAAECBAgsF4HRl6e7CBAgQIAAAQIECBAgQIAAAQIECBAgQIAAAQIECBAgQIAAAQIECBAgQIAAAQIECBAgQIAAAQIECBAgQIAAAQIECBAgQIAAAQIECBAgQIAAAQIECBAgQIDAShR4TnXExOJHVc9a5GF2qF5aPaIafW/f56o7LTJzse0frfYbhPxt9e+LDZ3oP7HaZ3Dvr6vjZjxjMu7c6oaDmzeqfrCEM29SnTXIv7T6p+pVSzhzIdHvrx4w0XDCxHs/37ytqm9VOw8a/qv6y/kGTFm3W3VqtfW4/4xq/+qH68h70oT9JdU95s77hSlnayNAgAABAgQIECBAgAABAgQIECBAgAABAgQIECBAgAABAgQIECBAgAABAgQIECBAgAABAgQIECBAgAABAgQIECBAgAABAgQIECBAgAABAgQIECBAgAABAgQIECBAgAABAgQIbDaB0RebuwgQIECAAAECBAgQIECAAAECBAgQIECAAAECBAgQIECAAAECBAgQIECAAAECBAgQIECAAAECBAgQIECAAAECBAgQIECAAAECBAgQIECAAAECBAgQIECAwEoTuFP1mWqLweKnVqP7f5zRYW5fvbJ6VPWdGWVOG3NhdfVB818swU6TM3auzpl24Xn2nVddf1B7g+r8efZOW/b7autB8xnVHtOGzbhvZHHWxH5rxu/9xVPMum/14XHf6L18WvX+KXIW2vLw6u3Vu6tHVn/YQMDrqr+f+zs7t7p39e2FDlNPgAABAgQIECBAgAABAgQIECBAgAABAgQIECBAgAABAgQIECBAgAABAgQIECBAgAABAgQIECBAgAABAgQIECBAgAABAgQIECBAgAABAgQIECBAgAABAgQIECBAgAABAgQIEFgOAquWwxJ2IECAAAECBAgQIECAAAECBAgQIECAAAECBAgQIECAAAECBAgQIECAAAECBAgQIECAAAECBAgQIECAAAECBAgQIECAAAECBAgQIECAAAECBAgQIECAAAECCxTYpfpANfo9ui6sdq1+uMCclVB+5ep11R5zZ7519Ztq23ksvl91VvW9edTuVJ0zqLuoWj2PvpVYclp1m4nFbzJPp01x3qdXL5kY9OrqyVMOf391avXy6g9TZkzTdvfqpHk2vqB6xdwZL5hnvTICBAgQIECAAAECBAgQIECAAAECBAgQIECAAAECBAgQIECAAAECBAgQIECAAAECBAgQIECAAAECBAgQIECAAAECBAgQIECAAAECBAgQIECAAAECBAgQIECAAAECBAgQIECAwLITWLXsNrIQAQIECBAgQIAAAQIECBAgQIAAAQIECBAgQIAAAQIECBAgQIAAAQIECBAgQIAAAQIECBAgQIAAAQIECBAgQIAAAQIECBAgQIAAAQIECBAgQIAAAQIECBCYn8BVq7dVB1T3rT4yv7YVX7VL9Z15nOK71U3nfM6sjq9eWV2wnr4Dq+MGz06q9pnHjJVY8trq8ROLP7d64RIfZo/qQdWJ1ac3MGvL6hdz79fqQc0fqmtUv1viHcUTIECAAAECBAgQIECAAAECBAgQIECAAAECBAgQIECAAAECBAgQIECAAAECBAgQIECAAAECBAgQIECAAAECBAgQIECAAAECBAgQIECAAAECBAgQIECAAAECBAgQIECAAAECBAhMKbBqyj5tBAgQIECAAAECBAgQIECAAAECBAgQIECAAAECBAgQIECAAAECBAgQIECAAAECBAgQIECAAAECBAgQIECAAAECBAgQIECAAAECBAgQIECAAAECBAgQIEBguQjsU31yuSyzTPa4fnXeYJc11XbVhRvYb7fq1tXu1Xer1y+Ts8x6jUdXx06Efq+6yawHjfP2G1vecPz6/8z5Pmwjsx5fvXZQc3Z1r+qcJdpRLAECBAgQIECAAAECBAgQIECAAAECBAgQIECAAAECBAgQIECAAAECBAgQIECAAAECBAgQIECAAAECBAgQIECAAAECBAgQIECAAAECBAgQIECAAAECBAgQIECAAAECBAgQIECAwCIFVi2yXzsBAgQIECBAgAABAgQIECBAgAABAgQIECBAgAABAgQIECBAgAABAgQIECBAgAABAgQIECBAgAABAgQIECBAgAABAgQIECBAgAABAgQIECBAgAABAgQIECCw/AQeU71xsNaXq72W35pTbbRztVu1evxzanXKApJuVO1fvaraYtC3e3XmAnLmW3qb6rRB8e+ra1W/2UjASdVfVkfN7fmC6tL5DlRHgAABAgQIECBAgAABAgQIECBAgAABAgQIECBAgAABAgQIECBAgAABAgQIECBAgAABAgQIECBAgAABAgQIECBAgAABAgQIECBAgAABAgQIECBAgAABAgQIECBAgAABAgQIECCw6QVWbfqRJhIgQIAAAQIECBAgQIAAAQIECBAgQIAAAQIECBAgQIAAAQIECBAgQIAAAQIECBAgQIAAAQIECBAgQIAAAQIECBAgQIAAAQIECBAgQIAAAQIECBAgQIAAAQJLLPDu6q8HM15UPWeJZ26q+OdWLxgMO7I6bIrhH6vuNeg7qnrWFDnzaflmdfNB4WOqN22kcfvqetVX5zNADQECBAgQIECAAAECBAgQIECAAAECBAgQIECAAAECBAgQIECAAAECBAgQIECAAAECBAgQIECAAAECBAgQIECAAAECBAgQIECAAAECBAgQIECAAAECBAgQIECAAAECBAgQIECAwOYVWLV5x5tOgAABAgQIECBAgAABAgQIECBAgAABAgQIECBAgAABAgQIECBAgAABAgQIECBAgAABAgQIECBAgAABAgQIECBAgAABAgQIECBAgAABAgQIECBAgAABAgQIzFhg9F2Dv6pWD3LvWn1mxnM2V9yTqlcNhr+2esIUyxxUvW3Qd351gyly5tPy9Oolg8JPV3ebT6MaAgQIECBAgAABAgQIECBAgAABAgQIECBAgAABAgQIECBAgAABAgQIECBAgAABAgQIECBAgAABAgQIECBAgAABAgQIECBAgAABAgQIECBAgAABAgQIECBAgAABAgQIECBAgACBlSEw+pJwFwECBAgQIECAAAECBAgQIECAAAECBAgQIECAAAECBAgQIECAAAECBAgQIECAAAECBAgQIECAAAECBAgQIECAAAECBAgQIECAAAECBAgQIECAAAECBAgQIHD5EbhNddrgOJdUq6s/Xk6O+IjqrYOzvKM6aIqz/Vn18+rKg947Vp+fImtjLdeqflqt/R7INdX1qx9trNFzAgQIECBAgAABAgQIECBAgAABAgQIECBAgAABAgQIECBAgAABAgQIECBAgAABAgQIECBAgAABAgQIECBAgAABAgQIECBAgAABAgQIECBAgAABAgQIECBAgAABAgQIECBAgACBlSGw9ouoV8a2tiRAgAABAgQIECBAgAABAgQIECBAgAABAgQIECBAgAABAgQIECBAgAABAgQIECBAgAABAgQIECBAgAABAgQIECBAgAABAgQIECBAgAABAgQIECBAgAABAgQ2JvCM6qhB0Yeq+2+saQU9/6vq+MG+H67uN+X+/6f6m0Hva6onTZm1sbaPV/sOip5bvXBjTVeA53tU51YXzuOs1xm/X6+cR60SAgQIECBAgAABAgQIECBAgAABAgQIECBAgAABAgQIECBAgAABAgQIECBAgAABAgQIECBAgAABAgQIECBAgAABAgQIECBAgAABAgQIECBAgAABAgQIECBAgAABAgQIECBAgMAmFVi1SacZRoAAAQIECBAgQIAAAQIECBAgQIAAAQIECBAgQIAAAQIECBAgQIAAAQIECBAgQIAAAQIECBAgQIAAAQIECBAgQIAAAQIECBAgQIAAAQIECBAgQIAAAQIElofAttVh1Yuri5bHSjPb4sRqn0HaE6rXzix98wfdrfrUYI3PVncZvD6kukd1o/HPI6oT1rP2/tWHBs9+Wu1YXbYEx3x49fZB7verGy/BnJUU+ZDqrdWnq/2qNRtYfpdq9Nm+XnVQ9Y6VdFC7EiBAgAABAgQIECBAgAABAgQIECBAgAABAgQIECBAgAABAgQIECBAgAABAgQIECBAgAABAgQIECBAgAABAgQIECBAgAABAgQIECBAgAABAgQIECBAgAABAgQIECBAgAABApd/gVWX/yM6IQECBAgQIECAAAECBAgQIECAAAECBAgQIECAAAECBAgQIECAAAECBAgQIECAAAECBAgQIECAAAECBAgQIECAAAECBAgQIECAAAECBAgQIECAAAECBAisUIFrVr9cot1fPZf9xOrn1bOrN1VrlmjWpozdurqoGv1ee92sOmtTLrHEs/aoTh/MOLPaffD6LdUjB6//vnr9BnYafca2Gz//bPWQ6sdLcIYrVxdUo99rrztUX1iCWQuNvGV1cXXeQhunrN+yOnrO48mD/udVL1hP3m2rE6urj59fWu1dnTLlfG0ECBAgQIAAAQIECBAgQIAAAQIECBAgQIAAAQIECBAgQIAAAQIECBAgQIAAAQIECBAgQIAAAQIECBAgQIAAAQIECBAgQIAAAQIECBAgQIAAAQIECBAgQIAAAQIECBAgQIAAgZkLrJp5okACBAgQIECAAAECBAgQIECAAAECBAgQIECAAAECBAgQIECAAAECBAgQIECAAAECBAgQIECAAAECBAgQIECAAAECBAgQIECAAAECBAgQIECAAAECBAgQILB4gcdWR1YHVx9afNz/J2GP6vSJzEdVb53xnM0Rt2/18cHg86sbbI5FlnDmTtU5g/zzqhsOXj9v7t//PHj9kuqZG9jnydWa6j3VT5Zw71H06DP2iMGMf60ev8QzNxS/XXVEdWh1fHXgJtplq+rzc3/bew7mjd6D/SY+v2sfjz7XH6u2GNRfMO7//iba2RgCBAgQIECAAAECBAgQIECAAAECBAgQIECAAAECBAgQIECAAAECBAgQIECAAAECBAgQIECAAAECBAgQIECAAAECBAgQIECAAAECBAgQIECAAAECBAgQIECAAAECBAgQIECAwAYFVvEhQIAAAQIECBAgQIAAAQIECBAgQIAAAQIECBAgQIAAAQIECBAgQIAAAQIECBAgQIAAAQIECBAgQIAAAQIECBAgQIAAAQIECBAgQIAAAQIECBAgQIAAAQLLTGD36gvVlcd7vbH6x+q3M9hz9D18p1a3HWR9p7plddkM8jd3xEurfxoscUx16OZeasbzt6t+Oci8qFo9eP2I6q2D1++pHjLjHaaN26c6cdB8YbVDdem0gYvo22X8t3C1Qcbe1cmLyFxI647V1yfeu5HHraofrSPo7+esXjdx/7vVXtWvFzJYLQECBAgQIECAAAECBAgQIECAAAECBAgQIECAAAECBAgQIECAAAECBAgQIECAAAECBAgQIECAAAECBAgQIECAAAECBAgQIECAAAECBAgQIECAAAECBAgQIECAAAECBAgQIEBgKQRGX4TuIkCAAAECBAgQIECAAAECBAgQIECAAAECBAgQIECAAAECBAgQIECAAAECBAgQIECAAAECBAgQIECAAAECBAgQIECAAAECBAgQIECAAAECBAgQIECAAAECy0Vg2+rM6kaDhX5R3bwa/V7s9djqDRMhd6o+t9jgJeh/2PjcJ1enVL+fx4y/rA6s9q52nbM8oHr/PPo2V8mvq9F7vva6WnXxRpbZorpsomb4/Yp3mTv/pwfPv1TdbnMdcB1zz6+uN77/+Wr0Pp+7iP3uXX10yv4vTth8a/y5mfSdMn6jbfesPlYN37/TqjtUl66j++jqqRP3PzX397HvOj4TGx2ugAABAgQIECBAgAABAgQIECBAgAABAgQIECBAgAABAgQIECBAgAABAgQIECBAgAABAgQIECBAgAABAgQIECBAgAABAgQIECBAgAABAgQIECBAgAABAgQIECBAgAABAgQIECAwS4HhFy7PMlcWAQIECBAgQIAAAQIECBAgQIAAAQIECBAgQIAAAQIECBAgQIAAAQIECBAgQIAAAQIECBAgQIAAAQIECBAgQIAAAQIECBAgQIAAAQIECBAgQIAAAQIECBCYRuD46q8GjWuqfatPThM20bN9dVa1enD/LdXBM8heioj3VA8eBD+0etcCBl2ruqT67QZ6bjo2WUDsTEt/U111kPhn4503NuTialS79hq9pxeNX1y/Om/w7OfVDhsL3ITPD62uUh1X/XCKudep7lx9rjq2unf1wGr0t7PQa/fqqxNNT65evdCgRdQfXj1/ov+YauQ0eY2+R/OD1f4TD0YOhyxiB60ECBAgQIAAAQIECBAgQIAAAQIECBAgQIAAAQIECBAgQIAAAQIECBAgQIAAAQIECBAgQIAAAQIECBAgQIAAAQIECBAgQIAAAQIECBAgQIAAAQIECBAgQIAAAQIECBAgQIAAgUULjL5I2UWAAAECBAgQIECAAAECBAgQIECAAAECBAgQIECAAAECBAgQIECAAAECBAgQIECAAAECBAgQIECAAAECBAgQIECAAAECBAgQIECAAAECBAgQIECAAAECBJaDwJOqV00scmR12IyWe3N18CDrwuqm1S9mlD/rmLOrnQehe1cnz3jIj6o/r75WnV49uRq5bKrrt9U2g2FXqX43j+E/rHYc1N2wOm/w+o/VloPXoxm/X0/un1V7VLeYszhmHrM3V8lTqgOqO48X+HV1tfG/Rx67VCPPhV5vmrP7u0HTxePP3c8XGjRl/ei7MT9W3XOi/6DqHevIHL2Xn6luO/Fs9Nl99ZQ7aCNAgAABAgQIECBAgAABAgQIECBAgAABAgQIECBAgAABAgQIECBAgAABAgQIECBAgAABAgQIECBAgAABAgQIECBAgAABAgQIECBAgAABAgQIECBAgAABAgQIECBAgAABAgQILFpg9KXLLgIECBAgQIAAAQIECBAgQIAAAQIECBAgQIAAAQIECBAgQIAAAQIECBAgQIAAAQIECBAgQIAAAQIECBAgQIAAAQIECBAgQIAAAQIECBAgQIAAAQIECBAgsLkF9qpOqbYaLHJqdYfqTzNY7o7j/GHU46o3zCB7KSKuUl0yEXzV6rczHLZD9dNB3qXVlWfkPd81fzeeubZ+m+r382g+trp6deH456XVzwd9Z1c7D17vWn19HblnVLsN7o9MhjnzWGWTlZxe7bGBaS+b+3w8fYptrlV9r9p20DvyPWSKrGlbVldfrW44CPhDdbvqzHWEbl99qbrR4Nno/4n7zP2fccK0S+gjQIAAAQIECBAgQIAAAQIECBAgQIAAAQIECBAgQIAAAQIECBAgQIAAAQIECBAgQIAAAQIECBAgQIAAAQIECBAgQIAAAQIECBAgQIAAAQIECBAgQIAAAQIECBAgQIAAAQIECCxGYNVimvUSIECAAAECBAgQIECAAAECBAgQIECAAAECBAgQIECAAAECBAgQIECAAAECBAgQIECAAAECBAgQIECAAAECBAgQIECAAAECBAgQIECAAAECBAgQIECAAIEZCKyuvl7tOMi6sNq1+uEM8resvlHtMsj6cnW7as0M8pci4m7VpwbBZ1c3nfGg+1YfHmR+obrDjGdsLO4P1f8YFG1d/ffGmubx/BPVPQZ195s469pHp1Z7Der2mzM4YR75m6Pk2dWLBoN/XF138Pqy6pbVd6ZY7h+rVwz6Rn8Xt67OmCJr2pbdqtH7MfoMrL1+UO1Rjf4/mLz+Yly/7eDB96sbT7uAPgIECBAgQIAAAQIECBAgQIAAAQIECBAgQIAAAQIECBAgQIAAAQIECBAgQIAAAQIECBAgQIAAAQIECBAgQIAAAQIECBAgQIAAAQIECBAgQIAAAQIECBAgQIAAAQIECBAgQIDAYgRWLaZZLwECBAgQIECAAAECBAgQIECAAAECBAgQIECAAAECBAgQIECAAAECBAgQIECAAAECBAgQIECAAAECBAgQIECAAAECBAgQIECAAAECBAgQIECAAAECBAgQmIHAR6v9JnLuW31kBtmjiKdWRw+y1lS7V1+bUf5SxDylevkg+N3V38x40OHV8weZr62eMOMZG4u7tLrSoGir6o8ba5rH82OqQwZ1T6pes46+ybpn/D927jvK9rq+9/9zKBEIRkAEG4oKFowCKqJiVCRR0WDBRjQaEVvsEkWNmliwoBJ7CxZiSxR7wQoqBgxYEL2KiKLYAVG8gA2BO/u35vzud809ZfacvQ8zcx7ftc6aM/v7fr/e789jf/f8uauXLiD/iii5TnX2vOf4gmrbwWsnVfssYrlN5z4PNxn0nlLtvYis9Wk5pHrzvOf+4Op3awi94+x5P1ONnptTq7+tfrY+C+glQIAAAQIECBAgQIAAAQIECBAgQIAAAQIECBAgQIAAAQIECBAgQIAAAQIECBAgQIAAAQIECBAgQIAAAQIECBAgQIAAAQIECBAgQIAAAQIECBAgQIAAAQIECBAgQIAAAQIECCxWYGaxjfoIECBAgAABAgQIECBAgAABAgQIECBAgAABAgQIECBAgAABAgQIECBAgAABAgQIECBAgAABAgQIECBAgAABAgQIECBAgAABAgQIECBAgAABAgQIECBAgMAEBJ5evWRezquqJ08ge1XEV6pbDvJeWz1hgvnTiHpH9feD4MOql0140Ieqew0yD6neOuEZ64r7U7XpoGiz6tJ1NS3g/j9XLxzUvaI6dDV9j6tGz8Oq6z+rBy0g/4rY9yn/AAAgAElEQVQqObXaYzD87dVD5y3z8Opti1jw9tUX5/WNskfP4oa8RvMOqkbP/Oh9W9c1er/uPefw+3UVu0+AAAECBAgQIECAAAECBAgQIECAAAECBAgQIECAAAECBAgQIECAAAECBAgQIECAAAECBAgQIECAAAECBAgQIECAAAECBAgQIECAAAECBAgQIECAAAECBAgQIECAAAECBAgQmJbAzLSC5RIgQIAAAQIECBAgQIAAAQIECBAgQIAAAQIECBAgQIAAAQIECBAgQIAAAQIECBAgQIAAAQIECBAgQIAAAQIECBAgQIAAAQIECBAgQIAAAQIECBAgQIAAgQUIvKd6wKDu1OoWC+gbp2ST6tHVC6rLq+tXF44TcAXUfqvabTD3r6vjJrzHj6trDzL3qE6b8Ix1xV1WDb8bcfRejd6j9b0Oqv5zLuSc6m3VM1cTuk/134PXT5/nvr57TLp/dIYXDUK/NPcs32Xw2i+rXasLFjH8/dWBg76zq50XkbM+LVvM/Q04aX1C9BIgQIAAAQIECBAgQIAAAQIECBAgQIAAAQIECBAgQIAAAQIECBAgQIAAAQIECBAgQIAAAQIECBAgQIAAAQIECBAgQIAAAQIECBAgQIAAAQIECBAgQIAAAQIECBAgQIAAAQIENrTA8Eu3N/Rs8wgQIECAAAECBAgQIECAAAECBAgQIECAAAECBAgQIECAAAECBAgQIECAAAECBAgQIECAAAECBAgQIECAAAECBAgQIECAAAECBAgQIECAAAECBAgQIECAwEjgqdVLqt9WN69+OCWW7aobVV+aUv6kYjevfl9tMgjcpvrNpAZUV6kuGORdMvsebFFdNsEZC4m6fF7RpL4ncdtqx7lnaWS5pmur6uLBzdH5t6z+OPfayGRU86uFHGYD1FynOnvenL2rz8/tverWUdWjFrHPKP+71ZWqD84+c09ZzbxFxGohQIAAAQIECBAgQIAAAQIECBAgQIAAAQIECBAgQIAAAQIECBAgQIAAAQIECBAgQIAAAQIECBAgQIAAAQIECBAgQIAAAQIECBAgQIAAAQIECBAgQIAAAQIECBAgQIAAAQIECKx8gUl90fbKl3JCAgQIECBAgAABAgQIECBAgAABAgQIECBAgAABAgQIECBAgAABAgQIECBAgAABAgQIECBAgAABAgQIECBAgAABAgQIECBAgAABAgQIECBAgAABAgQIEJimwB2rq1Xvm+aQZZJ9m+pLg13Pqm4w4d33r44dZJ5S7T3hGeuKG30n4mWDosurTdbVNIX735vne/vqGtX9q3tUb6yeOoW5i438WrXnoPmwuf+/dF7gXtVXFjHk0dUZ1ecX0auFAAECBAgQIECAAAECBAgQIECAAAECBAgQIECAAAECBAgQIECAAAECBAgQIECAAAECBAgQIECAAAECBAgQIECAAAECBAgQIECAAAECBAgQIECAAAECBAgQIECAAAECBAgQILDRCoy+fNtFgAABAgQIECBAgAABAgQIECBAgAABAgQIECBAgAABAgQIECBAgAABAgQIECBAgAABAgQIECBAgAABAgQIECBAgAABAgQIECBAgAABAgQIECBAgAABAgQILB2Bx1avG6xzTPWACa/3rOrwQeYbq3+c8Ix1xW1a/WlQdOnsTputq2kK999X3XeQ+/pq9B6sus6trl5dPoXZi4l8RvXiQePXqltWX692H7z+xeoOixmghwABAgQIECBAgAABAgQIECBAgAABAgQIECBAgAABAgQIECBAgAABAgQIECBAgAABAgQIECBAgAABAgQIECBAgAABAgQIECBAgAABAgQIECBAgAABAgQIECBAgAABAgQIECBAYHyBmfFbdBAgQIAAAQIECBAgQIAAAQIECBAgQIAAAQIECBAgQIAAAQIECBAgQIAAAQIECBAgQIAAAQIECBAgQIAAAQIECBAgQIAAAQIECBAgQIAAAQIECBAgQIAAAQJTFDiqesQg/5nVS9Yy7wbV98fc5wPVfQY9j6zePGbG+pZvXv1xEHJJ9WfrG7qI/mdXLxj0vaE6qNp28Np+1fGLyF5My47VOWtpvE519rz7u1Z/UX1l7vW3V4dV5y5mAT0ECBAgQIAAAQIECBAgQIAAAQIECBAgQIAAAQIECBAgQIAAAQIECBAgQIAAAQIECBAgQIAAAQIECBAgQIAAAQIECBAgQIAAAQIECBAgQIAAAQIECBAgQIAAAQIECBAgQIAAAQLjC8yM36KDAAECBAgQIECAAAECBAgQIECAAAECBAgQIECAAAECBAgQIECAAAECBAgQIECAAAECBAgQIECAAAECBAgQIECAAAECBAgQIECAAAECBAgQIECAAAECBAgQmKLA7aq/rvac+/eI6rNrmLdj9Yvq59Xx1bHVuxew29nVdQZ1t6hOXUDfSiw5oPrI4GAnVt+qHjV47a3VIVM8/A5z+aP3+szqbuuY9ZXqloOaUd9bqqdUJ1UnT3FX0QQIECBAgAABAgQIECBAgAABAgQIECBAgAABAgQIECBAgAABAgQIECBAgAABAgQIECBAgAABAgQIECBAgAABAgQIECBAgAABAgQIECBAgAABAgQIECBAgAABAgQIECBAgAABAqsRmKFCgAABAgQIECBAgAABAgQIECBAgAABAgQIECBAgAABAgQIECBAgAABAgQIECBAgAABAgQIECBAgAABAgQIECBAgAABAgQIECBAgAABAgQIECBAgAABAgQILFuBh1RvH2x/UrXPAk7zlmr36pZztRvz9xPuVP1oYPbbav/qC4PXLqq2qy5ZgO24JbtW353XdPXqnLUEPaM6rHpH9abq2+MO3Ujrt6ku2EjP7tgECBAgQIAAAQIECBAgQIAAAQIECBAgQIAAAQIECBAgQIAAAQIECBAgQIAAAQIECBAgQIAAAQIECBAgQIAAAQIECBAgQIAAAQIECBAgQIAAAQIECBAgQIAAAQIECBAgQIDAlAU25i/8njKteAIECBAgQIAAAQIECBAgQIAAAQIECBAgQIAAAQIECBAgQIAAAQIECBAgQIAAAQIECBAgQIAAAQIECBAgQIAAAQIECBAgQIAAAQIECBAgQIAAAQIECBAgMHWBd1YPHkx53uz/nzvm1BtVZ4zZs9LKz6rOrr5Wfb0auf6ouvbgoPer3j+lg4/mX2+Q/dTqyLXMukr1myntspxi71p9aoEL37j6RPXe6ukL7FFGgAABAgQIECBAgAABAgQIECBAgAABAgQIECBAgAABAgQIECBAgAABAgQIECBAgAABAgQIECBAgAABAgQIECBAgAABAgQIECBAgAABAgQIECBAgAABAgQIECBAgAABAgQIEFiwwMyCKxUSIECAAAECBAgQIECAAAECBAgQIECAAAECBAgQIECAAAECBAgQIECAAAECBAgQIECAAAECBAgQIECAAAECBAgQIECAAAECBAgQIECAAAECBAgQIECAAAECS03gnGqHwVK3r05caktOaZ+7V9vM/dusevWE57ykevog84PVgROesSru2dULBtmnVXtMadZKiN26emP14Op5swd67joONXpW3lON+kbXw6u3rQQIZyBAgAABAgQIECBAgAABAgQIECBAgAABAgQIECBAgAABAgQIECBAgAABAgQIECBAgAABAgQIECBAgAABAgQIECBAgAABAgQIECBAgAABAgQIECBAgAABAgQIECBAgAABAgSWjsDM0lnFJgQIECBAgAABAgQIECBAgAABAgQIECBAgAABAgQIECBAgAABAgQIECBAgAABAgQIECBAgAABAgQIECBAgAABAgQIECBAgAABAgQIECBAgAABAgQIECCwAgW2q361Ac511er8DTBnKY3Yozp1sNDF1TbVn5bSklPaZevqwkH2b6s/n/Cs3apvDTIvqUbP80UTnjOKu1b1k3m5o/mnT2HWco+8YfXp6rqDg9yz+uhaDnZmtcu8+3erPrXcMexPgAABAgQIECBAgAABAgQIECBAgAABAgQIECBAgAABAgQIECBAgAABAgQIECBAgAABAgQIECBAgAABAgQIECBAgAABAgQIECBAgAABAgQIECBAgAABAgQIECBAgAABAgQILB2BmaWzik0IECBAgAABAgQIECBAgAABAgQIECBAgAABAgQIECBAgAABAgQIECBAgAABAgQIECBAgAABAgQIECBAgAABAgQIECBAgAABAgQIECBAgAABAgQIECBAYIUJbFadWP2kemh18RTPN5pzpeqQ6rQpzllK0YdVRwwW+mh1z6W04JR3ubTaZDBj0+qyCc/8RnWzQeYjqzdPeMaquC9Udxhkv3z2M/O0Kc1azrFbVV+pbjI4xEXVHtX313CwXauTq20H90d/j25Xjd5jFwECBAgQIECAAAECBAgQIECAAAECBAgQIECAAAECBAgQIECAAAECBAgQIECAAAECBAgQIECAAAECBAgQIECAAAECBAgQIECAAAECBAgQIECAAAECBAgQIECAAAECBAgQIEBgvQVm1jtBAAECBAgQIECAAAECBAgQIECAAAECBAgQIECAAAECBAgQIECAAAECBAgQIECAAAECBAgQIECAAAECBAgQIECAAAECBAgQIECAAAECBAgQIECAAAECBAgQWL3Ai6tnzN06o7pXNfo56etB1bsGoUdXB096yBLMO66682CvJ1avWYJ7Tmul86vtBuHbV6PXJnk9vXrJIPDz1b6THDDIOqR68+D386odq8unNG99Yke7nl19dn1C1qN3l9m/J6dWWw8yvlPtVV20htzbVp+rrjS4/4tqz2r000WAAAECBAgQIECAAAECBAgQIECAAAECBAgQIECAAAECBAgQIECAAAECBAgQIECAAAECBAgQIECAAAECBAgQIECAAAECBAgQIECAAAECBAgQIECAAAECBAgQIECAAAECBAgQWC+BmfXq1kyAAAECBAgQIECAAAECBAgQIECAAAECBAgQIECAAAECBAgQIECAAAECBAgQIECAAAECBAgQIECAAAECBAgQIECAAAECBAgQIECAAAECBAgQIECAAAECBFYv8DfVp+fd+lh1wITBrlydVW0/yH1fdf8Jz1lqcVeqLqo2Gyx2k+o7S23RKe4zet+vN8jfpfr+GuZtWe1c/by6YIydrl39qFr1/Y2XV1evzh0jY6GlW1fnVVsMGu66ms/RQvOmUbd39aZq9znr0TN3yTQGLSBz9LfkI/PqPl797Vp671uN/j4Mr2/MGt+uungBM5UQIECAAAECBAgQIECAAAECBAgQIECAAAECBAgQIECAAAECBAgQIECAAAECBAgQIECAAAECBAgQIECAAAECBAgQIECAAAECBAgQIECAAAECBAgQIECAAAECBAgQIECAAAECBNYosOoLrRERIECAAAECBAgQIECAAAECBAgQIECAAAECBAgQIECAAAECBAgQIECAAAECBAgQIECAAAECBAgQIECAAAECBAgQIECAAAECBAgQIECAAAECBAgQIECAAIFJCVy9+ma1/SDw/Oqm1TmTGjKX85rq8YPM31XXr34x4TlLLW7/6tjBUudWOy61Jae8z6nVHoMZt6y+Nm/mkdXfVzvMvX6f2Z4PjbnXF6obVR+cfYaPqUa/XzpmxkLL/7M6aFD8rrn9F9o/zbprVT+ZN+Bp1cunOXQd2UdUh82reU51+Fr6nl29YN79z1Sjz9S03tcrkMhoAgQIECBAgAABAgQIECBAgAABAgQIECBAgAABAgQIECBAgAABAgQIECBAgAABAgQIECBAgAABAgQIECBAgAABAgQIECBAgAABAgQIECBAgAABAgQIECBAgAABAgQIECBAYEMJzGyoQeYQIECAAAECBAgQIECAAAECBAgQIECAAAECBAgQIECAAAECBAgQIECAAAECBAgQIECAAAECBAgQIECAAAECBAgQIECAAAECBAgQIECAAAECBAgQIECAwEYhMPqeuxOq2w9Oe3m1X/W5CQvcrDqtGn633lOrIyc8ZynGvaJ68mCxo6uDl+KiU9xp9DzdaZB/59U8Y6+v/nFQ80/Vv42507Wqn47Zs9jy/atjB82/r65WXbTYwHl9f149p9q6evwiMl9XPXbQ99tq5+q8RWRNomWT6rh5z8Ho781dZv8GfXYtA95VPWje/bdVD5/EUjIIECBAgAABAgQIECBAgAABAgQIECBAgAABAgQIECBAgAABAgQIECBAgAABAgQIECBAgAABAgQIECBAgAABAgQIECBAgAABAgQIECBAgAABAgQIECBAgAABAgQIECBAgACBjVNg+KXpG6eAUxMgQIAAAQIECBAgQIAAAQIECBAgQIAAAQIECBAgQIAAAQIECBAgQIAAAQIECBAgQIAAAQIECBAgQIAAAQIECBAgQIAAAQIECBAgQIAAAQIECBAgQIDAJAWeXb1gXuBzq+dNcshs3uj79E6pbjXIPaO6aXXphGctxbhvVzcZLPbg6t1LcdEp7vSh6l6D/AOrD86b97TqpYPXXlM9cYo7rW/0ptXPq6sNgh5W/cf6Bld/Xx1RXbO6vLp19ZUxc7etvl+Nfq663lE9dMycSZZftfpWteMg9DfVLed2XdOsz1b7zbv5iOotk1xOFgECBAgQIECAAAECBAgQIECAAAECBAgQIECAAAECBAgQIECAAAECBAgQIECAAAECBAgQIECAAAECBAgQIECAAAECBAgQIECAAAECBAgQIECAAAECBAgQIECAAAECBAgQILDxCIy+QN1FgAABAgQIECBAgAABAgQIECBAgAABAgQIECBAgAABAgQIECBAgAABAgQIECBAgAABAgQIECBAgAABAgQIECBAgAABAgQIECBAgAABAgQIECBAgAABAgQmIXD76gvVJoOwz1X7VZdPYsAg49HVG+dl7lOdNOE5SzXuidW9Z733nVtwh+q8pbrslPb6j+qhg+yDq6PnzbpfdczgtY9VB0xpn0nFHlkdWn2z+vfqHdVv1jN89P2Tp1U3G+SM8vesLh0z+zHVG+b17F2dMmbOJMtvV504L3B0vpuvZchfVP9T3WSu5tjqgdVFk1xMFgECBAgQIECAAAECBAgQIECAAAECBAgQIECAAAECBAgQIECAAAECBAgQIECAAAECBAgQIECAAAECBAgQIECAAAECBAgQIECAAAECBAgQIECAAAECBAgQIECAAAECBAgQILDxCIy+ENpFgAABAgQIECBAgAABAgQIECBAgAABAgQIECBAgAABAgQIECBAgAABAgQIECBAgAABAgQIECBAgAABAgQIECBAgAABAgQIECBAgAABAgQIECBAgAABAgTWV2Cb6vTq6oOgc6qbVuevb/i8/u2rM6vRzFXX0dXBE56zIeN2qz5Tfa36evXF6tMLWGBkse+s8zELqF1qJTtUo2dk1XVuteMYS76qeuKg/snV6LXhdavqy4MXvlX95RgzrojSG1RXq/5nEcOvXT2g+k31ltVYnFINv4vyKbOfo1eOOWfUf2q1+6DvtGrP6vIxsyZZPnoWVr3/581+lu65AMOR1+gsI6tnXsH7T9JCFgECBAgQIECAAAECBAgQIECAAAECBAgQIECAAAECBAgQIECAAAECBAgQIECAAAECBAgQIECAAAECBAgQIECAAAECBAgQIECAAAECBAgQIECAAAECBAgQIECAAAECBAgQIHAFCAy/BPoKGG8kAQIECBAgQIAAAQIECBAgQIAAAQIECBAgQIAAAQIECBAgQIAAAQIECBAgQIAAAQIECBAgQIAAAQIECBAgQIAAAQIECBAgQIAAAQIECBAgQIAAAQIECKwQgY9Xdx+c5U/VnaoTp3C+t1UPG+ReUO1a/XIKszZU5EOqtw+GHVvdY8LDD6r2qU6rTq2+OuH8ceOuXv180PSL6hpjhDy/es6g/rnV8+b1X3Xec/H7assxZiyX0hvPPT97zS38/WqX1Sz/2upxg9cvrG5YjezHuW5dnTyv4VHVUeOETKH2mOra1YHznq21jdq2+vUUdhFJgAABAgQIECBAgAABAgQIECBAgAABAgQIECBAgAABAgQIECBAgAABAgQIECBAgAABAgQIECBAgAABAgQIECBAgAABAgQIECBAgAABAgQIECBAgAABAgQIECBAgAABAgQIbGQCMxvZeR2XAAECBAgQIECAAAECBAgQIECAAAECBAgQIECAAAECBAgQIECAAAECBAgQIECAAAECBAgQIECAAAECBAgQIECAAAECBAgQIECAAAECBAgQIECAAAECBCYvsEd16rzYp1cvnfyobledOC/3MdWbpjBrQ0a+onryYODh1XMmvMC7qgcNMp9YvWbCM8aJu2b100HDz6prjRHwT9XLB/Ujw0NX0/+7aovB6ztU561hzs2r21TXq3ae3eeo6vgxdrqiSq9cnV9tPlhgz+rr8xYa1Z1VbT94/b3VAxex+Lurvxv0/bq6bnXhIrIm1bJ1ddGkwuQQIECAAAECBAgQIECAAAECBAgQIECAAAECBAgQIECAAAECBAgQIECAAAECBAgQIECAAAECBAgQIECAAAECBAgQIECAAAECBAgQIECAAAECBAgQIECAAAECBAgQIECAAAECBMYRmBmnWC0BAgQIECBAgAABAgQIECBAgAABAgQIECBAgAABAgQIECBAgAABAgQIECBAgAABAgQIECBAgAABAgQIECBAgAABAgQIECBAgAABAgQIECBAgAABAgQIEFiDwM2q91e7Vp+s9p+S1HbVS6pDqk2qr1S3ri6f0rwNFXtC9VeDYfepPjTh4d+pbjTI3Kc6acIzxom7VvWTQcNPq2uPEXCP6tHVBXP/jqs+vJr+b8w+m6Pnc9W1d3XKGua8oHr24N7h1XPG2OmKLP1gde/BAkdUz1jNQg+u3jnv9TtXnxtz+WtU36u2GvS9unrSmDnKCRAgQIAAAQIECBAgQIAAAQIECBAgQIAAAQIECBAgQIAAAQIECBAgQIAAAQIECBAgQIAAAQIECBAgQIAAAQIECBAgQIAAAQIECBAgQIAAAQIECBAgQIAAAQIECBAgQIAAAQIrQmBmRZzCIQgQIECAAAECBAgQIECAAAECBAgQIECAAAECBAgQIECAAAECBAgQIECAAAECBAgQIECAAAECBAgQIECAAAECBAgQIECAAAECBAgQIECAAAECBAgQIEBgKQhsUT2nell1wZQX2r16Y/Wo6ptTnrUh4i+uthoMuk714wkOHmWPZqy6LquuXP12gjPGjdqp+tGgaXTe0bknfX24uucg9IHVe9cw5H7VMYN7H6sOmPRCU8obneu/Fuh5fLXvoPasWZPdqj+MudszqxcNer5X7TpmhnICBAgQIECAAAECBAgQIECAAAECBAgQIECAAAECBAgQIECAAAECBAgQIECAAAECBAgQIECAAAECBAgQIECAAAECBAgQIECAAAECBAgQIECAAAECBAgQIECAAAECBAgQIECAwIoQmFkRp3AIAgQIECBAgAABAgQIECBAgAABAgQIECBAgAABAgQIECBAgAABAgQIECBAgAABAgQIECBAgAABAgQIECBAgAABAgQIECBAgAABAgQIECBAgAABAgQIECCwfAVuVH1nsP5vqm0mfJy/qk4YZH67uumEZ4wbd93qh4Oms6udxw1ZQP0rqycN6p5RHbGGvl2r7w7u/bi6zgJmLIWSLavzZ882+rnquk118mqWu/7cM7f54N7zZv//3DEPMur/XrVtdXj1iuqSMTOUEyBAgAABAgQIECBAgAABAgQIECBAgAABAgQIECBAgAABAgQIECBAgAABAgQIECBAgAABAgQIECBAgAABAgQIECBAgAABAgQIECBAgAABAgQIECBAgAABAgQIECBAgAABAgRWhMDMijiFQxAgQIAAAQIECBAgQIAAAQIECBAgQIAAAQIECBAgQIAAAQIECBAgQIAAAQIECBAgQIAAAQIECBAgQIAAAQIECBAgQIAAAQIECBAgQIAAAQIECBAgQIAAgeUr8KDqXYP1P1XdbcLHeXL1ikHmO6qHTnjGuHE7Vz8YNP2wut64IQuon3/2N1WPWUvfxdVWg/vbVhcsYM5SKPmv6oGDRUbv+aFrWOzw6lmDe3+odpt9Ls4a8yB7VT+qzhmzTzkBAgQIECBAgAABAgQIECBAgAABAgQIECBAgAABAgQIECBAgAABAgQIECBAgAABAgQIECBAgAABAgQIECBAgAABAgQIECBAgAABAgQIECBAgAABAgQIECBAgAABAgQIECBAYEUJzKyo0zgMAQIECBAgQIAAAQIECBAgQIAAAQIECBAgQIAAAQIECBAgQIAAAQIECBAgQIAAAQIECBAgQIAAAQIECBAgQIAAAQIECBAgQIAAAQIECBAgQIAAAQIECBBYfgJHVocO1n5R9awJH+Pt1UMGmU+pXjnhGePGXX92p+8Pms6qbjBuyALq71kdVY3yz64+WR29lr7/qfYe3N+vOn419dtUD5vL/cgC9tgQJfepPjAYdE51jery1Qzfojp91mLnuXs/qP6uOnlDLGoGAQIECBAgQIAAAQIECBAgQIAAAQIECBAgQIAAAQIECBAgQIAAAQIECBAgQIAAAQIECBAgQIAAAQIECBAgQIAAAQIECBAgQIAAAQIECBAgQIAAAQIECBAgQIAAAQIECBAgQGClCcystAM5DwECBAgQIECAAAECBAgQIECAAAECBAgQIECAAAECBAgQIECAAAECBAgQIECAAAECBAgQIECAAAECBAgQIECAAAECBAgQIECAAAECBAgQIECAAAECBAgQWGYCn6/uONj5vtUHJnyGb1W7DTLvUH1xwjPGjdulOnPQ9L1q13FDplD/pupRg9xDq1cMfh/t+PzqoLnXPl3ddQp7LCZy8+r86soLfK/3r1+7UBkAACAASURBVI6pXli9vLpkMUM3kp7bVUdU96j+90ZyZsckQIAAAQIECBAgQIAAAQIECBAgQIAAAQIECBAgQIAAAQIECBAgQIAAAQIECBAgQIAAAQIECBAgQIAAAQIECBAgQIAAAQIECBAgQIAAAQIECBAgQIAAAQIECBAgQIAAAQIExhCYGaNWKQECBAgQIECAAAECBAgQIECAAAECBAgQIECAAAECBAgQIECAAAECBAgQIECAAAECBAgQIECAAAECBAgQIECAAAECBAgQIECAAAECBAgQIECAAAECBAgQIDB5gYurrQax16t+OMExo+wLq00GmX9e/XaCMxYTtWv13UHjmdUNFxM04Z7HVa8dZL69+ofB77euTh78fml1terXE95jsXGjfR8yaH5d9fi1hF21On+xw5Zp3+j9emz1vAXuf3D179Vm1Req/arR++4iQIAAAQIECBAgQIAAAQIECBAgQIAAAQIECBAgQIAAAQIECBAgQIAAAQIECBAgQIAAAQIECBAgQIAAAQIECBAgQIAAAQIECBAgQIAAAQIECBAgQIAAAQIECBAgQIAAAQIECPz/AjMsCBAgQIAAAQIECBAgQIAAAQIECBAgQIAAAQIECBAgQIAAAQIECBAgQIAAAQIECBAgQIAAAQIECBAgQIAAAQIECBAgQIAAAQIECBAgQIAAAQIECBAgQIAAgStMYNfqu4Ppv6m2mfA2+1T/Pcj8TnWTCc9YTNyNqtEuq64zqhsvJmjCPbevvjjI/Ea1+7wZ36tuMHjtCdVrJ7zH6uLuWt2peuZaZt29+vjg/q+rq1WXboD9lsOIW1Yfra5RPbl61TqWvn/13nk1b6sevhwOa0cCBAgQIECAAAECBAgQIECAAAECBAgQIECAAAECBAgQIECAAAECBAgQIECAAAECBAgQIECAAAECBAgQIECAAAECBAgQIECAAAECBAgQIECAAAECBAgQIECAAAECBAgQIEBgwwnMbLhRJhEgQIAAAQIECBAgQIAAAQIECBAgQIAAAQIECBAgQIAAAQIECBAgQIAAAQIECBAgQIAAAQIECBAgQIAAAQIECBAgQIAAAQIECBAgQIAAAQIECBAgQIAAAQLzBO5Uvb/abu71T1d3XY3SgbOvPbc6fu7f56oLF6j5hNn8Vw9q3109eIG90yy7SfXtwYDTq92mOXCB2VtVFw9qL6u2rP44eG30Xvzr4PeTqn0WmL+YsmdVj6h2nmu+4ex7eOZagn5VbTt3/4TqoOrnixm8wnruP/uMvXfemW5fnbiWc246+95+ptp3Xs0/Vy9eYT6OQ4AAAQIECBAgQIAAAQIECBAgQIAAAQIECBAgQIAAAQIECBAgQIAAAQIECBAgQIAAAQIECBAgQIAAAQIECBAgQIAAAQIECBAgQIAAAQIECBAgQIAAAQIECBAgQIAAAQIECKyHwMx69GolQIAAAQIECBAgQIAAAQIECBAgQIAAAQIECBAgQIAAAQIECBAgQIAAAQIECBAgQIAAAQIECBAgQIAAAQIECBAgQIAAAQIECBAgQIAAAQIECBAgQIAAgY1DYMfqA9XDqzM2jiNv8FPuVO1e/b767Gqmv7F69OD1l1ZPX+CWR1f/MKj9p+rfFti7sZb9oNp5cPg9q68Pfr9B9b15ONepfjwlsFOqvQbZL6yevZZZo/f44rnP7blT2mk5xu5SnVptPVj+nLnP3ujnmq6/qL5c3XBewf2q9y9HCDsTIECAAAECBAgQIECAAAECBAgQIECAAAECBAgQIECAAAECBAgQIECAAAECBAgQIECAAAECBAgQIECAAAECBAgQIECAAAECBAgQIECAAAECBAgQIECAAAECBAgQIECAAAECkxeYmXykRAIECBAgQIAAAQIECBAgQIAAAQIECBAgQIAAAQIECBAgQIAAAQIECBAgQIAAAQIECBAgQIAAAQIECBAgQIAAAQIECBAgQIAAAQIECBAgQIAAAQIECBBYQQKbVZ+v9qkurg6qPjbl821ZPb96cfWrKc9aLvE/qnYaLPvX1XELXH7rao/qFnM/X199ZYG9G2vZh6p7DQ5/cHX0PIxTqr0Grz2jOmJKYI+vXjPI/unc83D5lOat5NgDZj8LH5l3wC9Vt68uW8vBr1d9tdp2UPOHat9q1O8iQIAAAQIECBAgQIAAAQIECBAgQIAAAQIECBAgQIAAAQIECBAgQIAAAQIECBAgQIAAAQIECBAgQIAAAQIECBAgQIAAAQIECBAgQIAAAQIECBAgQIAAAQIECBAgQIAAAQIENnKBmY38/I5PgAABAgQIECBAgAABAgQIECBAgAABAgQIECBAgAABAgQIECBAgAABAgQIECBAgAABAgQIECBAgAABAgQIECBAgAABAgQIECBAgAABAgQIECBAgAABAmsXeGn1tHkl96iOnSLci6tnVL+unlO9obpsivOWevQu1ZmDJf9QXaUa/XRNR+Dgao/q69XXqtNWM+ZJ1SsHr49qRj3TuLapzq02H4TfqfrCNIZtBJlHVofOO+fLqsPWcfZ95sw3HdSN/k7tPe8zuhEQOiIBAgQIECBAgAABAgQIECBAgAABAgQIECBAgAABAgQIECBAgAABAgQIECBAgAABAgQIECBAgAABAgQIECBAgAABAgQIECBAgAABAgQIECBAgAABAgQIECBAgAABAgQIECAwX2AGCQECBAgQIECAAAECBAgQIECAAAECBAgQIECAAAECBAgQIECAAAECBAgQIECAAAECBAgQIECAAAECBAgQIECAAAECBAgQIECAAAECBAgQIECAAAECBAgQWIPA3apPzLv35ep21Z+mpHbj6vR52Y+vXjelecsh9nHVaweLfrLafzksvgF2/MvqRtU2c/8+Vf2vDTB3NGKH6mfVpoN5u1Tfn9L8D1f3HGS/tTpkSrMmGbt99cLZXX9cHT7J4PXI2qw6obrtvIyR70fXkfuI6qh5NT+sblH9ej120kqAAAECBAgQIECAAAECBAgQIECAAAECBAgQIECAAAECBAgQIECAAAECBAgQIECAAAECBAgQIECAAAECBAgQIECAAAECBAgQIECAAAECBAgQIECAAAECBAgQIECAAAECBAgsc4GZZb6/9QkQIECAAAECBAgQIECAAAECBAgQIECAAAECBAgQIECAAAECBAgQIECAAAECBAgQIECAAAECBAgQIECAAAECBAgQIECAAAECBAgQIECAAAECBAgQIEBgOgI7V6dW2wziz692r346nZH/X+qJ1e0G+WdVu1V/mOLMpR794eqegyWfMvu+vHKpL72B9ntzdchg1qOqozbQ7NGYT1V3Gcx7QfUvU5p/3+p9g+yLqqtVv5/SvPWN3ax64pzHVeY+w9erfr6+wRPq37E6rRr9XHWNTPesvreOGf9WjT6Hw+tL1b4b+d+qCb01YggQIECAAAECBAgQIECAAAECBAgQIECAAAECBAgQIECAAAECBAgQIECAAAECBAgQIECAAAECBAgQIECAAAECBAgQIECAAAECBAgQIECAAAECBAgQIECAAAECBAgQIECAwPIUmFmea9uaAAECBAgQIECAAAECBAgQIECAAAECBAgQIECAAAECBAgQIECAAAECBAgQIECAAAECBAgQIECAAAECBAgQIECAAAECBAgQIECAAAECBAgQIECAAAECBKYosHn15Wr3wYzLq/2qz01x7oOrd87Lv/OUZ07xOBOJ3qy6oPrzQdpNq29PJH35hxxZHTo4xtOql2/AYz20+o/BvO/PPsO7TGn+6HN5brXNIP9B1X9Oad4w9m+qz4w558rVyONqg75jZp/dB4yZM83y21YnVKPP2arr9OpW1W/XMniT6tjqrvPONvobdsk0F5ZNgAABAgQIECBAgAABAgQIECBAgAABAgQIECBAgAABAgQIECBAgAABAgQIECBAgAABAgQIECBAgAABAgQIECBAgAABAgQIECBAgAABAgQIECBAgAABAgQIECBAgAABAgQILF2BmaW7ms0IECBAgAABAgQIECBAgAABAgQIECBAgAABAgQIECBAgAABAgQIECBAgAABAgQIECBAgAABAgQIECBAgAABAgQIECBAgAABAgQIECBAgAABAgQIECBA4AoSeF312HmzD6+eM8V9rlydVW0/mPG+6v5TnLkcov+qOmGw6LnVjsth8Q204+iZfP5g1rSf0/nH2ro6r9picOP61Q+mdP43VI8ZZH+y2n9Ks0ax161eVd2r+pfqBWPOOrh667ye0TP932PmTLP80OrIeQNGfwMfv46ho/f+5Gq32c/k6H2Z/zdzmjvLJkCAAAECBAgQIECAAAECBAgQIECAAAECBAgQIECAAAECBAgQIECAAAECBAgQIECAAAECBAgQIECAAAECBAgQIECAAAECBAgQIECAAAECBAgQIECAAAECBAgQIECAAAECBJagwMwS3MlKBAgQIECAAAECBAgQIECAAAECBAgQIECAAAECBAgQIECAAAECBAgQIECAAAECBAgQIECAAAECBAgQIECAAAECBAgQIECAAAECBAgQIECAAAECBAgQIHDFCTyges+88SdWd6gum+Jar6keP8j/XXX96hdTnLkcog+vnjVY9G3Vw5fD4htoxydWrxrMem31hDXM3qLaubre3M9PVWdNYM/Re3KV6pjqI9XFE8hcU8Rtq5MGNy+trlGdN4WZ+85+7o+flzv6TP5gzFlfr3Yf9Jxe3awa7b5UrtH7dsDcMl+t7l39ZAHLXbc6cPb9f8UCapUQIECAAAECBAgQIECAAAECBAgQIECAAAECBAgQIECAAAECBAgQIECAAAECBAgQIECAAAECBAgQIECAAAECBAgQIECAAAECBAgQIECAAAECBAgQIECAAAECBAgQIECAAAECK1xgZoWfz/EIECBAgAABAgQIECBAgAABAgQIECBAgAABAgQIECBAgAABAgQIECBAgAABAgQIECBAgAABAgQIECBAgAABAgQIECBAgAABAgQIECBAgAABAgQIECBAYOECu1SnVVsNWs6pdq9GP6d13Wxu7vA78p5aHTmtgcso95Rqr8G+B1XvWUb7T3vVf6iOHgx5R/XQNQx9f3Xg4N6Dq3dPe8Ep5J9VXW+QO63PypbVGdVOg1mfq+485pluXZ08r+dJ1avHzJlm+dbVqdWXqkdUf5zmMNkECBAgQIAAAQIECBAgQIAAAQIECBAgQIAAAQIECBAgQIAAAQIECBAgQIAAAQIECBAgQIAAAQIECBAgQIAAAQIECBAgQIAAAQIECBAgQIAAAQIECBAgQIAAAQIECBAgQIDAyhQYftn6yjyhUxEgQIAAAQIECBAgQIAAAQIECBAgQIAAAQIECBAgQIAAAQIECBAgQIAAAQIECBAgQIAAAQIECBAgQIAAAQIECBAgQIAAAQIECBAgQIAAAQIECBAgQIDAQgX+vXrkvOI7VicsNGARdaPvxTulutWg94zqptWli8hbSS3bVL+qVn134OXVdtUFK+mQ63mWe1UfGmR8pBq9trrryOrQwY1nVS9az/lXRPtzqufPDf59dXj1wiktsn917Lzs+1fvG3PeW6uDBz0XVjeozhszZ5rl21e/nOYA2QQIECBAgAABAgQIECBAgAABAgQIECBAgAABAgQIECBAgAABAgQIECBAgAABAgQIECBAgAABAgQIECBAgAABAgQIECBAgAABAgQIECBAgAABAgQIECBAgAABAgQIECBAgMDKFlj1peIr+5ROR4AAAQIECBAgQIAAAQIECBAgQIAAAQIECBAgQIAAAQIECBAgQIAAAQIECBAgQIAAAQIECBAgQIAAAQIECBAgQIAAAQIECBAgQIAAAQIECBAgQIAAAQILEdi0enn15Lnif65evJDG9ah5dPXGef37VCetR+ZKad21enV1h2qr6svVrVfK4SZ0jjtVnxtknTD7+x3XkP2EOc9Vt4+qHjWhPTZkzHWrj1evr95RXTjl4R+q7jWY8Yvq+tXvxph7ter71ZUHPW+uHjlGhlICBAgQIECAAAECBAgQIECAAAECBAgQIECAAAECBAgQIECAAAECBAgQIECAAAECBAgQIECAAAECBAgQIECAAAECBAgQIECAAAECBAgQIECAAAECBAgQIECAAAECBAgQIECAwJIWmFnS21mOAAECBAgQIECAAAECBAgQIECAAAECBAgQIECAAAECBAgQIECAAAECBAgQIECAAAECBAgQIECAAAECBAgQIECAAAECBAgQIECAAAECBAgQIECAAAECBK4IgQdWo3/3rS6f8gLHVXcezDi6OnjKM5dC/P2rC6qvVecvYKG/qv6sGnm5/q/AnnOGq145rdpjDUAHVB8Z3PtMdZeNCHPnuc/1/WY/1/9aHbvAs+9UnVFtOah/RXXoAvtXlY3qjxz0jP62jN6/0XvmIkCAAAECBAgQIECAAAECBAgQIECAAAECBAgQIECAAAECBAgQIECAAAECBAgQIECAAAECBAgQIECAAAECBAgQIECAAAECBAgQIECAAAECBAgQIECAAAECBAgQIECAAAECBAgse4GZZX8CByBAgAABAgQIECBAgAABAgQIECBAgAABAgQIECBAgAABAgQIECBAgAABAgQIECBAgAABAgQIECBAgAABAgQIECBAgAABAgQIECBAgAABAgQIECBAgACB5Sww+l68g6sXV39W7Vr9cjkfaIG7/6Laca72J9Vtqp8usHehZTesvrvQ4iug7rbVSYO5X6puN+Ye16vOGvT8sBq9trrrZtU3BjfOrEZGG8P1zNnP14sGB/2P6mFjHPyw6ohB/aXVntU3x8jYtDqjusGg55Rq7zEylBIgQIAAAQIECBAgQIAAAQIECBAgQIAAAQIECBAgQIAAAQIECBAgQIAAAQIECBAgQIAAAQIECBAgQIAAAQIECBAgQIAAAQIECBAgQIAAAQIECBAgQIAAAQIECBAgQIAAAQIElqzA6IvXXQQIECBAgAABAgQIECBAgAABAgQIECBAgAABAgQIECBAgAABAgQIECBAgAABAgQIECBAgAABAgQIECBAgAABAgQIECBAgAABAgQIECBAgAABAgQIECBA4IoWuEp18+qLV/QiG2D+NaufDub8trpyddkEZ+9Zfa26qDqt+kT1wgnmTyJqn+q/B0EnVrcfM3i76vxBzwXVtmvI2KL63eDepdVmY8zbqrp6ddYYPUul9A7VFwbLXFhdtbpkgQtuXn2zutGg/ivVXgvsX1V25+q4Qc97q0PmntMxo5QTIECAAAECBAgQIECAAAECBAgQIECAAAECBAgQIECAAAECBAgQIECAAAECBAgQIECAAAECBAgQIECAAAECBAgQIECAAAECBAgQIECAAAECBAgQIECAAAECBAgQIECAAAECBJaWwMzSWsc2BAgQIECAAAECBAgQIECAAAECBAgQIECAAAECBAgQIECAAAECBAgQIECAAAECBAgQIECAAAECBAgQIECAAAECBAgQIECAAAECBAgQIECAAAECBAgQIEBgxQscUH1kcMqTqn0mfOpHVEcNMj9YHTjhGesb91fVCYOQL1Z3GDN0k+rSQc9l1aZryTi/2m5w/1rVz9ZSf53qiGqP6sbVl6tbj7njUigfff/kz6sdB8vcZ/ZcHxpjudtVJ86rf2T15jEyRqWjZ3HX2X0evZq8MaOWVfn9ql9Wn19WW1uWAAECBAgQIECAAAECBAgQIECAAAECBAgQIECAAAECBAgQIECAAAECBAgQIECAAAECBAgQIECAAAECBAgQIECAAAECBAgQIECAAAECBAgQIECAAAECBAgQIECAAAECBAgQWLDA6AuhXQQIECBAgAABAgQIECBAgAABAgQIECBAgAABAgQIECBAgAABAgQIECBAgAABAgQIECBAgAABAgQIECBAgAABAgQIECBAgAABAgQIECBAgAABAgQIECBAgMCGE/jX2VHPHYx7bfWECY9/Q/WYQeazqxdOeMb6xt2h+sIg5ITqjosI/XD1++qCuX9PX0vGV6tbDO7vU520lvptql8P7v+x2rK6bBF7XtEtr5j1efJgif+q/m7Mpd5WPWzQc161w5gZ21W/GrNnuZc/vxp9Bi+sblWdudwPZH8CBAgQIECAAAECBAgQIECAAAECBAgQIECAAAECBAgQIECAAAECBAgQIECAAAECBAgQIECAAAECBAgQIECAAAECBAgQIECAAAECBAgQIECAAAECBAgQIECAAAECBAgQIEDg/xWYgUKAAAECBAgQIECAAAECBAgQIECAAAECBAgQIECAAAECBAgQIECAAAECBAgQIECAAAECBAgQIECAAAECBAgQIECAAAECBAgQIECAAAECBAgQIECAAAECBAhsUIGPVAcMJh5cHT3hDU6p9hpk7l99csIz1jfuTtXnBiGfr/Zd39B19L+/OnBQ8+Dq3evo+Vl1jUHNX1bfmvKe04i/TfWlQfDvqqtWo58Lvbavzqy2mX2vvlA9cu73hfavhLpbVjcb4zP7geo+g4P/cO6z+cuVgOEMBAgQIECAAAECBAgQIECAAAECBAgQIECAAAECBAgQIECAAAECBAgQIECAAAECBAgQIECAAAECBAgQIECAAAECBAgQIECAAAECBAgQIECAAAECBAgQIECAAAECBAgQIECAwP8VmIFBgAABAgQIECBAgAABAgQIECBAgAABAgQIECBAgAABAgQIECBAgAABAgQIECBAgAABAgQIECBAgAABAgQIECBAgAABAgQIECBAgAABAgQIECBAgAABAgQIbFCBn1bXHEy8efXNCW6wSfX7avNB5jbVbyY4YxJRd66OGwQdX+03ieC1ZBxZHTq4/6zqReuY+YnqboOaB1fvnvKe04r/UbXTIPyB1XvHHHZQ9Yfqg2P2rYTyh1RHVZtWt6m+uoBDPWKuZ1j6ler2c44LiFBCgAABAgQIECBAgAABAgQIECBAgAABAgQIECBAgAABAgQIECBAgAABAgQIECBAgAABAgQIECBAgAABAgQIECBAgAABAgQIECBAgAABAgQIECBAgAABAgQIECBAgAABAgQILAeBmeWwpB0JECBAgAABAgQIECBAgAABAgQIECBAgAABAgQIECBAgAABAgQIECBAgAABAgQIECBAgAABAgQIECBAgAABAgQIECBAgAABAgQIECBAgAABAgQIECBAgMAKEdihOmdwlkuqLarLJni+3auvD/J+Uu00wfxJRe1XfXYQdlz115MKX0POE6pXD+4dVT1qHTNfXD1jUPOy6rB19Gxf3be6X3V8NcpYCtcR83b/wNyeS2G3pb7DS6unDZb8eTX6rJ23gMVfWT1pXt37q/tXly+gXwkBAgQIECBAgAABAgQIECBAgAABAgQIECBAgAABAgQIECBAgAABAgQIECBAgAABAgQIECBAgAABAgQIECBAgAABAgQIECBAgAABAgQIECBAgAABAgQIECBAgAABAgQIECCwDARmlsGOViRAgAABAgQIECBAgAABAgQIECBAgAABAgQIECBAgAABAgQIECBAgAABAgQIECBAgAABAgQIECBAgAABAgQIECBAgAABAgQIECBAgAABAgQIECBAgACByQjsW127esdk4qQsQuDu1ccHfSdXt1lEztpaHl69ZVDw4ereE54xibi/qT49CPpMdZdJBK8l44DZz8Cbqx9WP6g+Vb1tHTMfWP3XoGa0813X0nO36hOD+9+pbjLlcy00fs/qa4PiS6qrVhcuNGAjrrtfdcy883++2q+6bB0um1THrua5eVl12EZs6ugECBAgQIAAAQIECBAgQIAAAQIECBAgQIAAAQIECBAgQIAAAQIECBAgQIAAAQIECBAgQIAAAQIECBAgQIAAAQIECBAgQIAAAQIECBAgQIAAAQIECBAgQIAAAQIECBAgQGBFCcysqNM4DAECBAgQIECAAAECBAgQIECAAAECBAgQIECAAAECBAgQIECAAAECBAgQIECAAAECBAgQIECAAAECBAgQIECAAAECBAgQIECAAAECBAgQIECAAAECBAisSWDH6rRq9PMD1cHV/8a1wQWeUz1/MPX11eMmvMXrqscOMv+lesGEZ0wi7q7VJwdBn6ruNongCWfcuDp9kHlBte1aZmxd/arafFBzi+rUCe+1prirV79Yy6wzq10G9x8y+/s7N9Buy33Mq2bf2yfOO8RLqmcu4GCj5+Lkard5tQ+v3raAfiUECBAgQIAAAQIECBAgQIAAAQIECBAgQIAAAQIECBAgQIAAAQIECBAgQIAAAQIECBAgQIAAAQIECBAgQIAAAQIECBAgQIAAAQIECBAgQIAAAQIECBAgQIAAAQIECBAgQIDAEheYWeL7WY8AAQIECBAgQIAAAQIECBAgQIAAAQIECBAgQIAAAQIECBAgQIAAAQIECBAgQIAAAQIECBAgQIAAAQIECBAgQIAAAQIECBAgQIAAAQIECBAgQIAAAQIEJiPwheoOg6izqhtMJnqdKdtVv1pn1cZR8KHqXoOjHlK9dcJH/1J1m0Hm31Yfn/CMScTdrfrEIOiT1f6TCJ5wxibV76o/G+Res/r5WuYcU91vcP/I6qkT3msYN/p+ybtUj6ruWe1TnbKGeS+onj24N3o2Rs+Ia90Cm1UnVLedVzoy/+i629up+mp1tUHtpXPP/WcW0K+EAAECBAgQIECAAAECBAgQIECAAAECBAgQIECAAAECBAgQIECAAAECBAgQIECAAAECBAgQIECAAAECBAgQIECAAAECBAgQIECAAAECBAgQIECAAAECBAgQIECAAAECBAgQWMICoy+MdhEgQIAAAQIECBAgQIAAAQIECBAgQIAAAQIECBAgQIAAAQIECBAgQIAAAQIECBAgQIAAAQIECBAgQIAAAQIECBAgzy51AwAAIABJREFUQIAAAQIECBAgQIAAAQIECBAgQIDAyhY4vHrWvCM+pnrTBjr2sdU1q0dXJ2+gmUt1zI+qnQbL7Vl9ffD7G6sbVsfP/Tul+tMYh9mk+n21+aBnx+rcMTI2VOndq48Pho2ek3tsqOFjzvmfau9Bz/7VJ9eSce/qg4P7I/+rV5ePOXeh5W+vHjIofm31hDU036T69ty946p3VkcvdJC6Rp+nb1VXHVhcVI0+y99bgM9e1RerKw1qL579LIxeP30B/UoIECBAgAABAgQIECBAgAABAgQIECBAgAABAgQIECBAgAABAgQIECBAgAABAgQIECBAgAABAgQIECBAgAABAgQIECBAgAABAgQIECBAgAABAgQIECBAgAABAgQIECBAgACBJSows0T3shYBAgQIECBAgAABAgQIECBAgAABAgQIECBAgAABAgQIECBAgAABAgQIECBAgAABAgQIECBAgAABAgQIECBAgAABAgQIECBAgAABAgQIECBAgAABAgQITEZg3+q4avj9cx+sDpxM/DpT7ll9eFD17urB6+xauQUPmvXYc+7fbtU15x31nGqHwWt3qL44BsfNZt/bbwzqf1Zda4z+DVn6t9VHBwM/Vh2wIRcYY9abqkcN6p9ZvWQt/ZtXo/dy20HNftXxY8wcp/Tvq3cMGi6Ye44uWUPIQdWnql+PM2QD147slup+d5r7u7rJwOT0uc/1Hxbg9HfV6G/h8Hry7PPyqgX0KiFAgAABAgQIECBAgAABAgQIECBAgAABAgQIECBAgAABAgQIECBAgAABAgQIECBAgAABAgQIECBAgAABAgQIECBAgAABAgQIECBAgAABAgQIECBAgAABAgQIECBAgAABAgSWqMDwC+GX6IrWIkCAAAECBAgQIECAAAECBAgQIECAAAECBAgQIECAAAECBAgQIECAAAECBAgQIECAAAECBAgQIECAAAECBAgQIECAAAECBAgQIECAAAECBAgQIECAAIFFClyrOq266qD/h9XNqwsXmTlO25bVGdVOg6bPVXceJ2Qjqr1R9Z3BeS+utqn+NIbBTWdrn1vtWd2g+mh1zzH6la5e4B+r1w9uvWf2vTpoHVj/Xj1yUPPW6pApAW9RnVdtPci/9+xz8OEpzZtm7D7V66qzq3tNc9B6Zh9WHTEv453VQxaYe3j1rOry6hHV6PlwESBAgAABAgQIECBAgAABAgQIECBAgAABAgQIECBAgAABAgQIECBAgAABAgQIECBAgAABAgQIECBAgAABAgQIECBAgAABAgQIECBAgAABAgQIECBAgAABAgQIECBAgAABAstYYGYZ7251AgQIECBAgAABAgQIECBAgAABAgQIECBAgAABAgQIECBAgAABAgQIECBAgAABAgQIECBAgAABAgQIECBAgAABAv+HnTsP27aQE///fiQkjWJkD1krVIhoxs5Ys39jKsswdrJvjSnGmiVl3ymMZRCDMbaspUYq2RJZsmYpQvomfvd1/O7n9zuPe6rnuu77uvfXeRz3cfVc52d9ndd59t9JgAABAgQIECBAgAABAgQIECBAgACBCxa4aHVUtdsg5M+z/z5hieBeWD1j0Oucasfq1CXqv9raPLZ65WDoj1Z3W8ASW1WXqX64gBpS/1+Bm1Vfrs6qjp+5j0bX5qBN4Nyq+uwg5vez1+PcRUJ9+8y99cBB7Q9U91mkXuOU3aY6Y5zA2ZhLVofNmfkfqk9MUGOpQz9Y3XNO0/tX7xlzkHdW769G18pBgAABAgQIECBAgAABAgQIECBAgAABAgQIECBAgAABAgQIECBAgAABAgQIECBAgAABAgQIECBAgAABAgQIECBAgAABAgQIECBAgAABAgQIECBAgAABAgQIECBAgAABAgQIrHKBDat8fuMTIECAAAECBAgQIECAAAECBAgQIECAAAECBAgQIECAAAECBAgQIECAAAECBAgQIECAAAECBAgQIECAAAECBAgQIECAAAECBAgQIECAAAECBAgQIECAwPkLvKx60pxTT6lG3y/Fcd3qpGrzQbMDq+csRfNV2uND1Z6D2Z9QHbJKd1lrY1+iukr13QkWG73z8UezeRvT7lu9f4Iak4TervrUIOHcatvqzEmKTCF2q+rg6o7V6Dlw9gQ1j6luOoj/XrVDNdplJR6Xqo6vrjU73HuqB1XnrMRhzUSAAAECBAgQIECAAAECBAgQIECAAAECBAgQIECAAAECBAgQIECAAAECBAgQIECAAAECBAgQIECAAAECBAgQIECAAAECBAgQIECAAAECBAgQIECAAAECBAgQIECAAAECBAgsrsDo5dQOAgQIECBAgAABAgQIECBAgAABAgQIECBAgAABAgQIECBAgAABAgQIECBAgAABAgQIECBAgAABAgQIECBAgAABAgQIECBAgAABAgQIECBAgAABAgQIEFhbAveojpiz0sequy7hml+qbjHod2q1Y3XOEs6wmlpdtDqz2nIw9E7VN1fTEss061bVraqtZ/9+X71tmWaZ2/bF1dMGX36wuvcizTZ6x+Rp1ZUH9R9dvXaR+p1f2TtXb6quNHvyJXP239QoO1fHV8P3ZT61eummEpfx/A7V0dX+1auXcQ6tCRAgQIAAAQIECBAgQIAAAQIECBAgQIAAAQIECBAgQIAAAQIECBAgQIAAAQIECBAgQIAAAQIECBAgQIAAAQIECBAgQIAAAQIECBAgQIAAAQIECBAgQIAAAQIECBAgQIAAgWUWGL5geZlH0Z4AAQIECBAgQIAAAQIECBAgQIAAAQIECBAgQIAAAQIECBAgQIAAAQIECBAgQIAAAQIECBAgQIAAAQIECBAgQIAAAQIECBAgQIAAAQIECBAgQIAAAQIEpiCwdfXD6m8GtX5W3bD61RTqj1Ni7+odcwJvWx05TvI6jblF9aXB7qdXl1+nFpOuff3qpEHSN6udJi2ySPGj++7EQe1zq8tUv1+kfi+qnj6o/eXq5ovU6/zKvr164ODEebPX4uQJZnht9chB/FnVNatfTlBjqUNHz90zl7qpfgQIECBAgAABAgQIECBAgAABAgQIECBAgAABAgQIECBAgAABAgQIECBAgAABAgQIECBAgAABAgQIECBAgAABAgQIECBAgAABAgQIECBAgAABAgQIECBAgAABAgQIECBAgMDKEtiwssYxDQECBAgQIECAAAECBAgQIECAAAECBAgQIECAAAECBAgQIECAAAECBAgQIECAAAECBAgQIECAAAECBAgQIECAAAECBAgQIECAAAECBAgQIECAAAECBAhMQWCv6q3VFtVfqltVX5xC3XFKbFWdWv3tIPg/qvuNk7yOYw6Y2f3Awf6HVQ9axx6TrH6V6rRBwk+rK09SYJFjT6quX32nel91cPXrReq5Q/XNObW3n/ktfX+R+s0tO7rvT6m2Hpw4qtpjgv7bVN+rRp8bj7dXD56ghlACBAgQIECAAAECBAgQIECAAAECBAgQIECAAAECBAgQIECAAAECBAgQIECAAAECBAgQIECAAAECBAgQIECAAAECBAgQIECAAAECBAgQIECAAAECBAgQIECAAAECBAgQIECAwJILbFjyjhoSIECAAAECBAgQIECAAAECBAgQIECAAAECBAgQIECAAAECBAgQIECAAAECBAgQIECAAAECBAgQIECAAAECBAgQIECAAAECBAgQIECAAAECBAgQIECAwFII7FR9qDqseu5SNJzt8crqsYN+Z8/MsH318yWcYTW2+mK1x2Dwfat3rMZFlmHmS1VnDfr+oRp9t1KOW1W/q45fooGOq2406PW86tlL1HvU5hHV6+b0+6fqrRPM8JjqVXPib1YdO0ENoQQIECBAgAABAgQIECBAgAABAgQIECBAgAABAgQIECBAgAABAgQIECBAgAABAgQIECBAgAABAgQIECBAgAABAgQIECBAgAABAgQIECBAgAABAgQIECBAgAABAgQIECBAgACBJRXYsKTdNCNAgAABAgQIECBAgAABAgQIECBAgAABAgQIECBAgAABAgQIECBAgAABAgQIECBAgAABAgQIECBAgAABAgQIECBAgAABAgQIECBAgAABAgQIECBAgACBpRS4dPXbJWx4g+rEaviuu6dUL1vCGVZjqy2rM6uLDoa/fHX6alxmmWY+r7rIoPdm1V8uZJbdqhtXV6+uUb28OmaZZp922ydUBw+K/qS6yrSbXEi90f1/bHWTQcyvqmvP/s7HGWV0/U6qdhgEj54tu1Z/HaeAGAIECBAgQIAAAQIECBAgQIAAAQIECBAgQIAAAQIECBAgQIAAAQIECBAgQIAAAQIECBAgQIAAAQIECBAgQIAAAQIECBAgQIAAAQIECBAgQIAAAQIECBAgQIAAAQIECBAgQIDAUgsMX9K+1L31I0CAAAECBAgQIECAAAECBAgQIECAAAECBAgQIECAAAECBAgQIECAAAECBAgQIECAAAECBAgQIECAAAECBAgQIECAAAECBAgQIECAAAECBAgQIECAAIG1JXDp6nnVo6rNqpOrnarz1taaU9/m7tWHB1VPqm449S5ru+Cvq8sMVrxc9asLWfmwat/B+YdXb1wjRKPdf1adU723ekN19BLvdoPq+NnnwMbWI9+R87jH31VfmBP8sOrN4xZYY3F3qj6+xnayDgECBAgQIECAAAECBAgQIECAAAECBAgQIECAAAECBAgQIECAAAECBAgQIECAAAECBAgQIECAAAECBAgQIECAAAECBAgQIECAAAECBAgQIECAAAECBAgQIECAAAECBAgQWFMCG9bUNpYhQIAAAQIECBAgQIAAAQIECBAgQIAAAQIECBAgQIAAAQIECBAgQIAAAQIECBAgQIAAAQIECBAgQIAAAQIECBAgQIAAAQIECBAgQIAAAQIECBAgQIAAgZUgcL3qTdXTqqNWwkArfIYnVy8dzPjyavSdY3yB71XbD8KvVY2+u6DjudWzBydfUO0/frsVH7lndeTM7+iseUx65eon88ibm3JI9fg5X+5WfWWC2u+u9hrE/7K65jz3mqDtigq9WPWWau/qCdXI1UGAAAECBAgQIECAAAECBAgQIECAAAECBAgQIECAAAECBAgQIECAAAECBAgQIECAAAECBAgQIECAAAECBAgQIECAAAECBAgQIECAAAECBAgQIECAAAECBAgQIECAAAECBAisQIENK3AmIxEgQIAAAQIECBAgQIAAAQIECBAgQIAAAQIECBAgQIAAAQIECBAgQIAAAQIECBAgQIAAAQIECBAgQIAAAQIECBAgQIAAAQIECBAgQIAAAQIECBAgQIAAgfUmsFV16+o21QeqL643gAXu+9Vq10GNm1THXUjNf6rePDj/rmrvBc6wmtOvXd2/um+1U3W56owFLjT6TX+nusKgzkmz1+m8MWtfsfpudcnqt9W/VYdW546Zv9rDtq0+Uu02u8hfqnvMfrfadzM/AQIECBAgQIAAAQIECBAgQIAAAQIECBAgQIAAAQIECBAgQIAAAQIECBAgQIAAAQIECBAgQIAAAQIECBAgQIAAAQIECBAgQIAAAQIECBAgQIAAAQIECBAgQIAAAQIECBBYcwIb1txGFiJAgAABAgQIECBAgAABAgQIECBAgAABAgQIECBAgAABAgQIECBAgAABAgQIECBAgAABAgQIECBAgAABAgQIECBAgAABAgQIECBAgAABAgQIECBAgAABAitL4AnVP1cnVsdXH62+ubJGXPXTfKa6zWCL21efvpCtbjvn/FHVHqteYf4LfLXadZD+6Oq18y/3/2XuVb17Tp0nVQdPUHv/6mrVs6pfTZC3EkNHrsdVx4w53DVm47cZxJ9d3bL6ypg1hBEgQIAAAQIECBAgQIAAAQIECBAgQIAAAQIECBAgQIAAAQIECBAgQIAAAQIECBAgQIAAAQIECBAgQIAAAQIECBAgQIAAAQIECBAgQIAAAQIECBAgQIAAAQIECBAgQIAAAQJLJLBhifpoQ4AAAQIECBAgQIAAAQIECBAgQIAAAQIECBAgQIAAAQIECBAgQIAAAQIECBAgQIAAAQIECBAgQIAAAQIECBAgQIAAAQIECBAgQIAAAQIECBAgQIAAAQIE1qvAO6t/HCz/+OqVU8b4t+qM6sjq+CnXXqxy+1SHD4q/o9p3ns0+WN1zkHuf6gMXUmv7mV7fG5z/aXXlefZeC2lPq148WORz1a2ntNhnqtvM1jqxelA1+lxPx9bVYdXdq9Fvbdfq9DEB9pi9rzcfxP9qtsaPx6whjAABAgQIECBAgAABAgQIECBAgAABAgQIECBAgAABAgQIECBAgAABAgQIECBAgAABAgQIECBAgAABAgQIECBAgAABAgQIECBAgAABAgQIECBAgAABAgQIECBAgAABAgQIEFgCgQ1L0EMLAgQIECBAgAABAgQIECBAgAABAgQIECBAgAABAgQIECBAgAABAgQIECBAgAABAgQIECBAgAABAgQIECBAgAABAgQIECBAgAABAgQIECBAgAABAgQIECCwngW+VV1vAPB31ZemDHJGtfVszdF/71L9aMo9pl3ugdXbB0UPqx40zyZvrR48yH1o9ZYLqbVZ9ec55y9anTdG/8tWN5o1Hn0+tvr1GHkrOeSqc34vf62uWP1iCkNvX51YvaR6wfm4T6HFii/xw5nf43aDKY+ubjHB1PtUh8+JHz1Xdq9+N0EdoQQIECBAgAABAgQIECBAgAABAgQIECBAgAABAgQIECBAgAABAgQIECBAgAABAgQIECBAgAABAgQIECBAgAABAgQIECBAgAABAgQIECBAgAABAgQIECBAgAABAgQIECBAgMAiCmxYxNpKEyBAgAABAgQIECBAgAABAgQIECBAgAABAgQIECBAgAABAgQIECBAgAABAgQIECBAgAABAgQIECBAgAABAgQIECBAgAABAgQIECBAgAABAgQIECBAgMDiCNy++tTilFZ1ygKXrP4wqPmXaqvqj1Psc/Xq+4N651aXqEa9VvLx4OqtgwHfVj1kngMfXD1hkPvk6uWbqPWj6qqDmOtUp4zR/6vVroO421WfGSNvpYccXe0+GHLkeciUht6mOmNKtVZjmX2qw+cM/prqMRMs86Lq6XPiP1fdoRrd8w4CBAgQIECAAAECBAgQIECAAAECBAgQIECAAAECBAgQIECAAAECBAgQIECAAAECBAgQIECAAAECBAgQIECAAAECBAgQIECAAAECBAgQIECAAAECBAgQIECAAAECBAgQIEBgmQU2LHN/7QkQIECAAAECBAgQIECAAAECBAgQIECAAAECBAgQIECAAAECBAgQIECAAAECBAgQIECAAAECBAgQIECAAAECBAgQIECAAAECBAgQIECAAAECBAgQIEBgMoE9qs9WJ1V7VadMli56iQX+vvr8oOc3q52mPMO9q/cPah5T7T7lHotR7iHVWwaF31r90zwb3brapTpz9u+E6gebqDW6LqPrs/G4Y/XJMfqPZh7NvvF4YvWKMfJWesgTqoMHQx5d3WKlD72K5ntT9dA58+5dvWvMHUbvED2i2nNO/Ch/VMdBgAABAgQIECBAgAABAgQIECBAgAABAgQIECBAgAABAgQIECBAgAABAgQIECBAgAABAgQIECBAgAABAgQIECBAgAABAgQIECBAgAABAgQIECBAgAABAgQIECBAgAABAgQILLPA6GXCDgIECBAgQIAAAQIECBAgQIAAAQIECBAgQIAAAQIECBAgQIAAAQIECBAgQIAAAQIECBAgQIAAAQIECBAgQIAAAQIECBAgQIAAAQIECBAgQIAAAQIECBBYHQJ/W51UXWEw7gOqd6+O8dfllPtVrxhs/o5q3ylLPK/af1DztdWjp9xjMco9tHrToPCbq4ctRqMLqHnYnGvx8OqNY/R/fHXIIO5t1UPGyDu/kB2ri1UnzDN/mmmXr35WDd9VuV112jSbrONaF6+OrW44MDinukX11TFdtqiOqnaZE//savQccBAgQIAAAQIECBAgQIAAAQIECBAgQIAAAQIECBAgQIAAAQIECBAgQIAAAQIECBAgQIAAAQIECBAgQIAAAQIECBAgQIAAAQIECBAgQIAAAQIECBAgQIAAAQIECBAgQIAAAQLLKDB8yfMyjqE1AQIECBAgQIAAAQIECBAgQIAAAQIECBAgQIAAAQIECBAgQIAAAQIECBAgQIAAAQIECBAgQIAAAQIECBAgQIAAAQIECBAgQIAAAQIECBAgQIAAAQIECGxCYPT+uE9XtxnE/bnarTqB3ooVOKzadzDdE6tXTHnaj1Z3GdR8WPXmKfdYjHL/XL1hUPiN1cMXo9EF1Hxu9ezBuRdU+4/R/1bVZwdxx1c3GiNvY8gW1QOq0f67V++t9pogfzFDP1fdctDgadVLFrPhOqt9tdnn9daDvX9a3aD6zZgWV6n+p7rCnPhR7R+NWUMYAQIECBAgQIAAAQIECBAgQIAAAQIECBAgQIAAAQIECBAgQIAAAQIECBAgQIAAAQIECBAgQIAAAQIECBAgQIAAAQIECBAgQIAAAQIECBAgQIAAAQIECBAgQIAAAQIECBAgsAgCoxfKOwgQIECAAAECBAgQIECAAAECBAgQIECAAAECBAgQIECAAAECBAgQIECAAAECBAgQIECAAAECBAgQIECAAAECBAgQIECAAAECBAgQIECAAAECBAgQIEBg5QscWB0wZ8wnVQcvw+gHVaO/Xy1D79XW8hvVjoOhb1l9YcpL/Ly6/KDmrtUJU+6xGOUeXr1+UPgN1SMWo9EF1Pyn6s2Dc++q9h6j/yWrPwzi/m+1RfWXMXJHIf9QfXwQ+6dqm2r0udzHo6tXD4b4anXj5R5qjfW/4+z1H74T9PPVbavzxtx1l+qo2d/d6Hdz9+pTY+YKI0CAAAECBAgQIECAAAECBAgQIECAAAECBAgQIECAAAECBAgQIECAAAECBAgQIECAAAECBAgQIECAAAECBAgQIECAAAECBAgQIECAAAECBAgQIECAAAECBAgQIECAAAECBBZJYPjy4UVqoSwBAgQIECBAgAABAgQIECBAgAABAgQIECBAgAABAgQIECBAgAABAgQIECBAgAABAgQIECBAgAABAgQIECBAgAABAgQIECBAgAABAgQIECBAgAABAgQILFDgNtWnq+E75D5W3XWBdeeTvn/1vOp3M/M8pzq0+vN8Cq2DnEtWZ1UXGey6ZfXHKe5+xeqng3rnVpeo/jLFHotV6pHVawfFX1c9arGanU/dm1RPrX4w+3dcdeyY/b9fXX0Qe/3qG2PmbjZ7zbYdxO9TvXPM/IWEjXo+vPps9cXzKbRN9ctqNOPG49rVdxfSVO7/Ehg9O/91zrejZ+l+E1jtWb21+ofqKxPkCSVAgAABAgQIECBAgAABAgQIECBAgAABAgQIECBAgAABAgQIECBAgAABAgQIECBAgAABAgQIECBAgAABAgQIECBAgAABAgQIECBAgAABAgQIECBAgAABAgQIECBAgAABAgQWSWD4MvlFaqEsAQIECBAgQIAAAQIECBAgQIAAAQIECBAgQIAAAQIECBAgQIAAAQIECBAgQIAAAQIECBAgQIAAAQIECBAgQIAAAQIECBAgQIAAAQIECBAgQIAAAQIECCxA4PLVN6rLDmr8uLpBdeYC6s4n9WrVt6tLDJKfXh00n2LrIOcW1ZcGe55cXW/Ke9+l+uig5ldm/r3blHssVrlHV68eFH9N9ZjFajblukdU9xjU3Lt61wQ9DqkeP4gfXcO7TZA/aeguMwkHDmY+vHrgBRT5ZHX7wblnV8+btOESx/9ttX117BL3XUi7T8w8H+4wp8B21WkTFL109dsJ4oUSIECAAAECBAgQIECAAAECBAgQIECAAAECBAgQIECAAAECBAgQIECAAAECBAgQIECAAAECBAgQIECAAAECBAgQIECAAAECBAgQIECAAAECBAgQIECAAAECBAgQIECAAAECiyiwYRFrK02AAAECBAgQIECAAAECBAgQIECAAAECBAgQIECAAAECBAgQIECAAAECBAgQIECAAAECBAgQIECAAAECBAgQIECAAAECBAgQIECAAAECBAgQIECAAAECCxO4aPXZao9Bmb9UN6+OXVjpeWV/rLrzIPPn1fbV2fOqtvaTHlcdOljzXdXes/9+XfW16sjqWwug+Jfq3wb5r68euYB6S5n6mOpVg4avrh67lAMsoNeB1QGD/BdXz5ig3k1n7qVjBvHnVZerzpigxiShd60+Mkj4U7XNzMyjz7nHQ6vXVp+q3lcdsYhzTbLD+cVuXj2hGt0HZ1bXqc5ZaNElyt+6+np15epn1d1n/o5bot7aECBAgAABAgQIECBAgAABAgQIECBAgAABAgQIECBAgAABAgQIECBAgAABAgQIECBAgAABAgQIECBAgAABAgQIECBAgAABAgQIECBAgAABAgQIECBAgAABAgQIECBAgAABAosgsGERaipJgAABAgQIECBAgAABAgQIECBAgAABAgQIECBAgAABAgQIECBAgAABAgQIECBAgAABAgQIECBAgAABAgQIECBAgAABAgQIECBAgAABAgQIECBAgAABAtMROKh66pxS/1I9fzrlJ6pyj+qIORn3qT4wUZX1Ffzs6lnVJWbXflJ1cHW16gcDih/NfjcfnZH/vQaJD6/eOJ9Cy5DzuOrQQd9XVo9fhjnm0/Ke1QcHiR+v7jxhoe9W1xzkPKJ6w4Q1xg3frPpZdblBwt7Vu86nwKWqi1S/G7f4lOIeVp0043jMBPVOqa41iN+/esEE+csdeuNq9Jy/f/XL5R5GfwIECBAgQIAAAQIECBAgQIAAAQIECBAgQIAAAQIECBAgQIAAAQIECBAgQIAAAQIECBAgQIAAAQIECBAgQIAAAQLf3mSsAAAgAElEQVQECBAgQIAAAQIECBAgQIAAAQIECBAgQIAAAQIECBAgQGBhAhsWli6bAAECBAgQIECAAAECBAgQIECAAAECBAgQIECAAAECBAgQIECAAAECBAgQIECAAAECBAgQIECAAAECBAgQIECAAAECBAgQIECAAAECBAgQIECAAAECBBZJ4E7Vf82p/enqDtVfF6nnBZXdojq5uuog4Mjqtks8x2ptt1O1a3VMdUr1iOp1g2U+NXtd57Pf96urDxJvUh03n0LLkLNf9YpB30OqJyzDHPNpeY3q1EHiz6orTVjowJl7+YBBzmer20xYY5Lwg+f4jp4vd5mkwCLFjp4rb6luX500e6+cN2avuTv9sbrWzD02uh4OAgQIECBAgAABAgQIECBAgAABAgQIECBAgAABAgQIECBAgAABAgQIECBAgAABAgQIECBAgAABAgQIECBAgAABAgQIECBAgAABAgQIECBAgAABAgQIECBAgAABAgQIECBAgMCSCmxY0m6aESBAgAABAgQIECBAgAABAgQIECBAgAABAgQIECBAgAABAgQIECBAgAABAgQIECBAgAABAgQIECBAgAABAgQIECBAgAABAgQIECBAgAABAgQIECBAgMC4AjtVH6quOZvwq2qHavS51McLq2cMmp5T7VidutSDrJF+76/uPdjlqdVL57nbP1Y7Vzea/dx2nnWkTS7wh+qSg7TLVGdMUGZ0b393EP/X6orVLyaoMUno6Ddy3CDhvOpyE848Sb9xYq9RfX2O437VoeMkV1tV35vdY2PKu6sHjJkvjAABAgQIECBAgAABAgQIECBAgAABAgQIECBAgAABAgQIECBAgAABAgQIECBAgAABAgQIECBAgAABAgQIECBAgAABAgQIECBAgAABAgQIECBAgAABAgQIECBAgAABAgQIECAwNYENU6ukEAECBAgQIECAAAECBAgQIECAAAECBAgQIECAAAECBAgQIECAAAECBAgQIECAAAECBAgQIECAAAECBAgQIECAAAECBAgQIECAAAECBAgQIECAAAECBAhMW+BvqndWd63uUH162g3GqHfd6qRq80HsAdVzx8gV8r8FRu8BPKvacnBq5+prsFadwMuqS1Xfr35QfaT6/YRbHFvtNsh5UnXwhDUmCf9mtcMg4fHVKycpsAixn61uNag7uj+uU/18zF4Prd40J/bvqy+OmS+MAAECBAgQIECAAAECBAgQIECAAAECBAgQIECAAAECBAgQIECAAAECBAgQIECAAAECBAgQIECAAAECBAgQIECAAAECBAgQIECAAAECBAgQIECAAAECBAgQIECAAAECBAgQIDAVgdGLyB0ECBAgQIAAAQIECBAgQIAAAQIECBAgQIAAAQIECBAgQIAAAQIECBAgQIAAAQIECBAgQIAAAQIECBAgQIAAAQIECBAgQIAAAQIECBAgQIAAAQIECBAgsLIFblMduUwjfqm6xaD3qdWO1TnLNM9qb3vz6qjBEqdXl1/tS5l/3gL7Va8YZP9PddN5V9t04tOqFw/Cjq1utum0RY24RvWt6uKDLu+p7j9m19G7NY+vdh7Ej+rtVP11zBrrIezS1W/Xw6J2JECAAAECBAgQIECAAAECBAgQIECAAAECBAgQIECAAAECBAgQIECAAAECBAgQIECAAAECBAgQIECAAAECBAgQIECAAAECBAgQIECAAAECBAgQIECAAAECBAgQIECAAAECyyUwemmygwABAgQIECBAgAABAgQIECBAgAABAgQIECBAgAABAgQIECBAgAABAgQIECBAgAABAgQIECBAgAABAgQIECBAgAABAgQIECBAgAABAgQIECBAgAABAgQInJ/A3tU75py4bXUkrnkLHFgdMMg+vHrgvKtJHAo8vNq52nr27+nV11c40bbVT6vNBnNuV522SHNfrvpFNXwf5TVnfoOnLlK/ccuOrtWLFvCsuWl1zJz8x1SvGXeANRz3N9X7qy1nnt23qs5dw7tajQABAgQIECBAgAABAgQIECBAgAABAgQIECBAgAABAgQIECBAgAABAgQIECBAgAABAgQIECBAgAABAgQIECBAgAABAgQIECBAgAABAgQIECBAgAABAgQIECBAgAABAgQILKvA8AXQyzqI5gQIECBAgAABAgQIECBAgAABAgQIECBAgAABAgQIECBAgAABAgQIECBAgAABAgQIECBAgAABAgQIECBAgAABAgQIECBAgAABAgQIECBAgAABAgQIECCw4gT+o7rPYKr3VnutuClX10BHVTcfjLxP9c7VtcKKnfbj1T8MprtL9V8rdtr/f7D/rnatjqjeV32mOm8R5/5EdYdB/edWByxiv3FKb1adOLP/ToPgU6sdq3PGKVC9rXrQIPaM6prV6HO9HteavQdGn6PjXdXe6xXD3gQIECBAgAABAgQIECBAgAABAgQIECBAgAABAgQIECBAgAABAgQIECBAgAABAgQIECBAgAABAgQIECBAgAABAgQIECBAgAABAgQIECBAgAABAgQIECBAgAABAgQIECBAYLEFNix2A/UJECBAgAABAgQIECBAgAABAgQIECBAgAABAgQIECBAgAABAgQIECBAgAABAgQIECBAgAABAgQIECBAgAABAgQIECBAgAABAgQIECBAgAABAgQIECBAYFUL7F0dVG1TbV/9fFVvs7zDb1mdVQ3fBXj56vTlHWvNdH9P9X8G2zygevcq2O5K1U+XcM59qsMH/U6d+fc1l7D/BbW6UfWVOffHgTP/fs6Ys12u+l611SD+tTP316PHzF+LYYfNmOw7Z7GR58jVQYAAAQIECBAgQIAAAQIECBAgQIAAAQIECBAgQIAAAQIECBAgQIAAAQIECBAgQIAAAQIECBAgQIAAAQIECBAgQIAAAQIECBAgQIAAAQIECBAgQIAAAQIECBAgQIAAAQIECExZYPgS8imXVo4AAQIECBAgQIAAAQIECBAgQIAAAQIECBAgQIAAAQIECBAgQIAAAQIECBAgQIAAAQIECBAgQIAAAQIECBAgQIAAAQIECBAgQIAAAQIECBAgQIAAAQIE1ojAJaubVJ9fI/ss1xr3rt4/aH5CtetyDbMG+76h+ufBXo+sXr8G91zoSltUp1eXGhS6dvXdhRaeQv6rZ2Z79KDOOdWO1alj1n7yzF4vnRO7XXXamPkrNeyK1b9Xj6q+NcGQo2t8zKzhMG3v6l0T1BFKgAABAgQIECBAgAABAgQIECBAgAABAgQIECBAgAABAgQIECBAgAABAgQIECBAgAABAgQIECBAgAABAgQIECBAgAABAgQIECBAgAABAgQIECBAgAABAgQIECBAgAABAgQIjCGwYYwYIQQIECBAgAABAgQIECBAgAABAgQIECBAgAABAgQIECBAgAABAgQIECBAgAABAgQIECBAgAABAgQIECBAgAABAgQIECBAgAABAgQIECBAgAABAgQIECBAgMDCBV5fPXxQ5qDq6Qsvq8KswMjzqQONZ1QvHkPnJtXo7+qzf4dUR4+Rt5pD3lBdvnpP9aEZtz+skGUuVX13draNIx1Z3XbM+TavvlVdszqxekR1zJi5KzVs9+rD1eVmbXatfj/BsFetjpvN35h2bnWH6nMT1BFKgAABAgQIECBAgAABAgQIECBAgAABAgQIECBAgAABAgQIECBAgAABAgQIECBAgAABAgQIECBAgAABAgQIECBAgAABAgQIECBAgAABAgQIECBAgAABAgQIECBAgAABAgQIbEJgAyECBAgQIECAAAECBAgQIECAAAECBAgQIECAAAECBAgQIECAAAECBAgQIECAAAECBAgQIECAAAECBAgQIECAAAECBAgQIECAAAECBAgQIECAAAECBAgQIEBgSQQ+Ud1h0Ol21WeWpPP6aLJ/9bzBqi+snjXG6m+tHjyIe1T1ujHy1mPI9attF/l3e+/q/QPcM6pdqx+OCT66r65WvWXM+JUcdr3qW3MG/Gh1twmH3q36QnXxQd7vqt3Pp/6EpYUTIECAAAECBAgQIECAAAECBAgQIECAAAECBAgQIECAAAECBAgQIECAAAECBAgQIECAAAECBAgQIECAAAECBAgQIECAAAECBAgQIECAAAECBAgQIECAAAECBAgQIECAAAECGwU2oCBAgAABAgQIECBAgAABAgQIECBAgAABAgQIECBAgAABAgQIECBAgAABAgQIECBAgAABAgQIECBAgAABAgQIECBAgAABAgQIECBAgAABAgQIECBAgACBZRG4RLVL9eVl6a7pcglcrbpDdetqn+UaYo32fWz1ysFur6keM8au/1o9ZxB3UPX0MfLWS8hlqidW96l2qL5TXXeRl//v6nbV66tnzfT/7SL3W8nlDz+fZ8UzqxdNOPT9qvfOyflxtWv1qwlrCSdAgAABAgQIECBAgAABAgQIECBAgAABAgQIECBAgAABAgQIECBAgAABAgQIECBAgAABAgQIECBAgAABAgQIECBAgAABAgQIECBAgAABAgQIECBAgAABAgQIECBAgAABAgTOR2ADFQIECBAgQIAAAQIECBAgQIAAAQIECBAgQIAAAQIECBAgQIAAAQIECBAgQIAAAQIECBAgQIAAAQIECBAgQIAAAQIECBAgQIAAAQIECBAgQIAAAQIECBBYFoE3VQ+snlS9alkm0HSxBB5VHV+dWJ29WE3U/V8C+1SHD759V7X3GE6j+/Dtg7j3Vf9njLz1ErJV9etq88HCu1YnLCLAVautq5MWscdqKX3x6tjqhoOB/1LdrvrshEs8p/rXOTlfqW7pWTWhpHACBAgQIECAAAECBAgQIECAAAECBAgQIECAAAECBAgQIECAAAECBAgQIECAAAECBAgQIECAAAECBAgQIECAAAECBAgQIECAAAECBAgQIECAAAECBAgQIECAAAECBAgQIHA+AhuoECBAgAABAgQIECBAgAABAgQIECBAgAABAgQIECBAgAABAgQIECBAgAABAgQIECBAgAABAgQIECBAgAABAgQIECBAgAABAgQIECBAgAABAgQIECBAgMCSC9yr+sCg63uqh1RnL/kkGk5b4AbV1wZF/7u607SbqHe+AnevPjw489HqbmNY/X31+UHc/1Q3HSNvPYWMnlej59bG48XVM9YTwDLverXqhGrrwRy/rnaufjLhbO+t7jcn5+3VgyesI5wAAQIECBAgQIAAAQIECBAgQIAAAQIECBAgQIAAAQIECBAgQIAAAQIECBAgQIAAAQIECBAgQIAAAQIECBAgQIAAAQIECBAgQIAAAQIECBAgQIAAAQIECBAgQIAAAQIECBCYI7CBCAECBAgQIECAAAECBAgQIECAAAECBAgQIECAAAECBAgQIECAAAECBAgQIECAAAECBAgQIECAAAECBAgQIECAAAECBAgQIECAAAECBAgQIECAAAECBAgsqcDVq69VWw26/qS6fnXmkk6i2WIIPKR6y6Dwh6p7TrnR46tHVCdWx1cfrb455R5LUe7A6oBBo9G/n7OAxresPjfI/2L192PUu0p12iDuV9XlxshbTyF7Ve8eLDzy2m49AayAXe9Y/fecOY6b+e7m1bkTzHfx6svVLrM5P69uX31jghpCCRAgQIAAAQIECBAgQIAAAQIECBAgQIAAAQIECBAgQIAAAQIECBAgQIAAAQIECBAgQIAAAQIECBAgQIAAAQIECBAgQIAAAQIECBAgQIAAAQIECBAgQIAAAQIECBAgQIAAgfMR2ECFAAECBAgQIECAAAECBAgQIECAAAECBAgQIECAAAECBAgQIECAAAECBAgQIECAAAECBAgQIECAAAECBAgQIECAAAECBAgQIECAAAECBAgQIECAAAECBJZM4GLVMdUug47nVntU/7NkU2i0mAKvqh4zaPCv1b9NueHh1T6Dmk+oDplyj6Uo99zq2VO0umF14qDe16sbjLnIn2eu02aD2C2qP42Ze53q7tWu1c7Ve6rnjZm7WsJGHr+uRp8bj91nn2erZYe1MOfzq2fNWWT0zHnchMtdceY3e1z1x+rW1Y8nzBdOgAABAgQIECBAgAABAgQIECBAgAABAgQIECBAgAABAgQIECBAgAABAgQIECBAgAABAgQIECBAgAABAgQIECBAgAABAgQIECBAgAABAgQIECBAgAABAgQIECBAgAABAgQInI/ABioECBAgQIAAAQIECBAgQIAAAQIECBAgQIAAAQIECBAgQIAAAQIECBAgQIAAAQIECBAgQIAAAQIECBAgQIAAAQIECBAgQIAAAQIECBAgQIAAAQIECBAgsGQCr6j2m9Nt9O9Dl2yC/91o6+rMZey/1lofVd18sNTdqo9OeclvVDsOat6y+sKUeyxFuedV+w8a/Uv1/AU0vlr1g0H+adV2Y9Y7pbrWIPYG1dfHzH1o9aZB7BHVvcbMXU1h7672Ggx8cPWk1bTAGpj1ItWnq1vP2eV+1X9MuN/oN/6T6jcT5gknQIAAAQIECBAgQIAAAQIECBAgQIAAAQIECBAgQIAAAQIECBAgQIAAAQIECBAgQIAAAQIECBAgQIAAAQIECBAgQIAAAQIECBAgQIAAAQIECBAgQIAAAQIECBAgQIAAAQIELkBgAxkCBAgQIECAAAECBAgQIECAAAECBAgQIECAAAECBAgQIECAAAECBAgQIECAAAECBAgQIECAAAECBAgQIECAAAECBAgQIECAAAECBAgQIECAAAECBAgQWBKBu1QfndPpQ9U9l6T7BTf592qX6mHVl5Z5ltXe/iLVn6rNB4tcvjp9iotdsjqrGvXaeGxZ/XGKPZaq1POrZw2a7V+9YAHNRzaPq86c/Ru5HzlmvU/M/P7vMIjds/rPMXNvXH1lEPuD6hpj5l5Y2DWrvapTqvdNod5CS9yr+sCgyC+qK1Z/XWhh+RMJXHbm/xsnVFcZZP2outpEVQQTIECAAAECBAgQIECAAAECBAgQIECAAAECBAgQIECAAAECBAgQIECAAAECBAgQIECAAAECBAgQIECAAAECBAgQIECAAAECBAgQIECAAAECBAgQIECAAAECBAgQIECAAAECUxfYMPWKChIgQIAAAQIECBAgQIAAAQIECBAgQIAAAQIECBAgQIAAAQIECBAgQIAAAQIECBAgQIAAAQIECBAgQIAAAQIECBAgQIAAAQIECBAgQIAAAQIECBAgQIDAXIGrVCdVWw9O/KC6YXXWMnLdpvrMoP/7qwdVf1jGmVZz6+vPXueNO/y0uvKUF9qj+uKg5rerHabcY6nKvbB6xqDZM6sXLVXzOX3eUP3z4Lv9qkPHnOVi1dnVRQbxW1Z/HDN/bthNqjfPPh9G575U/d08a00zbfPq19VWg6K3rL4wzSZqjSVw4+roanRNvlzdu/rZWJmCCBAgQIAAAQIECBAgQIAAAQIECBAgQIAAAQIECBAgQIAAAQIECBAgQIAAAQIECBAgQIAAAQIECBAgQIAAAQIECBAgQIAAAQIECBAgQIAAAQIECBAgQIAAAQIECBAgQIAAgUUT2LBolRUmQIAAAQIECBAgQIAAAQIECBAgQIAAAQIECBAgQIAAAQIECBAgQIAAAQIECBAgQIAAAQIECBAgQIAAAQIECBAgQIAAAQIECBAgQIAAAQIECBAgQIAAgZHARaqjq5sOOP5U7V6duIxEm1ffrrYfzHBUtccyzrTaWz+oettgiY9Ud5/yUo+rDh3UfFe195R7LFW5F1dPGzR7enXQUjWf0+eZ1QsG3x1cPWmCWb5e7TSIv1X1+Qnyh6HbVj+vhu+MvGr143nWm2baYdW+g4KvqR4zzQZLVOvW1Q7Va5eo32K0GbnvWO1X/XkxGqhJgAABAgQIECBAgAABAgQIECBAgAABAgQIECBAgAABAgQIECBAgAABAgQIECBAgAABAgQIECBAgAABAgQIECBAgAABAgQIECBAgAABAgQIECBAgAABAgQIECBAgAABAgQITCYwfLn0ZJmiCRAgQIAAAQIECBAgQIAAAQIECBAgQIAAAQIECBAgQIAAAQIECBAgQIAAAQIECBAgQIAAAQIECBAgQIAAAQIECBAgQIAAAQIECBAgQIAAAQIECBAgQGAcgedXz5oT+IjqDeMkL2LM/tXzBvXPq3aqTl7Enmu99CHV4wdLPmfmvw+c8tJvqx40qPnk6uVT7rFU5Q6qnjpo9rTqJUvVfE6f+1f/PvjuiOpeE8zyjmrvQfx+1aET5M8N/WR1+8GXo/v1BQuoN07qpap7VPerflY96nyS7lJ9dPD9GdXlqtHzYzmOy8zcc7+ZoPHVqpdV96nOqa5T/WiCfKEECBAgQIAAAQIECBAgQIAAAQIECBAgQIAAAQIECBAgQIAAAQIECBAgQIAAAQIECBAgQIAAAQIECBAgQIAAAQIECBAgQIAAAQIECBAgQIAAAQIECBAgQIAAAQIECBAgQIAAgQsU2MCGAAECBAgQIECAAAECBAgQIECAAAECBAgQIECAAAECBAgQIECAAAECBAgQIECAAAECBAgQIECAAAECBAgQIECAAAECBAgQIECAAAECBAgQIECAAAECBBZV4N3VXoMO76z2WdSOmy5+1eqU6uKD0JdUT9t0qogLEfhitcfg/J7Vf05Z7KTq+oOat64+N+UeS1XupdWTB82eUr1sqZrP6XON6k7VDwZ/Z08wy1Orgwbxb6keOkH+3NAHV28dfPm96loLqLep1GtX3xkEnVVtW/3pfBLPqLYefL9z9bVNNZjy+UtXz68eUt2gOnXM+t+vrj6I/eDM7PceM1cYAQIECBAgQIAAAQIECBAgQIAAAQIECBAgQIAAAQIECBAgQIAAAQIECBAgQIAAAQIECBAgQIAAAQIECBAgQIAAAQIECBAgQIAAAQIECBAgQIAAAQIECBAgQIAAAQIECBAgQOBCBTbwIUCAAAECBAgQIECAAAECBAgQIECAAAECBAgQIECAAAECBAgQIECAAAECBAgQIECAAAECBAgQIECAAAECBAgQIECAAAECBAgQIECAAAECBAgQIECAAIFFF9inenV1erVz9cdF73jhDT5W3XkQ8vNq++rsZZ5rNbe/SHVWdcnBEjeoblh9avbaL3S/zas/VaNeG48tV8Dvab57vbx64iD5SdXB8y22zHl3qD4xmOGr1Y0XMNOlqt9Uo2u+8di1OmEBNTeVemp1jUHQP1b/fj5Jr6q2q95Xfaj63aYKT/n8favXVZedrftf1V3G7DF6Fh8+J3Z07Ub3qIMAAQIECBAgQIAAAQIECBAgQIAAAQIECBAgQIAAAQIECBAgQIAAAQIECBAgQIAAAQIECBAgQIAAAQIECBAgQIAAAQIECBAgQIAAAQIECBAgQIAAAQIECBAgQIAAAQIECBAgsCCBDQvKlkyAAAECBAgQIECAAAECBAgQIECAAAECBAgQIECAAAECBAgQIECAAAECBAgQIECAAAECBAgQIECAAAECBAgQIECAAAECBAgQIECAAAECBAgQIECAAAEC4wpsV21ZfWvchEWKu0d1xJza96k+sEj91kvZHapvDpY9vXpS9Y7Z70bnXlu9agEgu1dHD/JPqa6zgHrLnXpw9YTBEE+sXrHcQ82z/9bVGYPc/1ttUf1lnvVGae+t7jfIf2n11AXU21TqATMBBw6CPl7deVNJy3B+NNPH5vS9b/X+MWc5Zib/poPY71XXrc4bM3+9hV2penf1sOo76215+xIgQIAAAQIECBAgQIAAAQIECBAgQIAAAQIECBAgQIAAAQIECBAgQIAAAQIECBAgQIAAAQIECBAgQIAAAQIECBAgQIAAAQIECBAgQIAAAQIECBAgQIAAAQIECBAgQIAAgUkENkwSLJYAAQIECBAgQIAAAQIECBAgQIAAAQIECBAgQIAAAQIECBAgQIAAAQIECBAgQIAAAQIECBAgQIAAAQIECBAgQIAAAQIECBAgQIAAAQIECBAgQIAAAQIEVrXAFtXJ1VUHWxxZ3XZVb7Uyhr9sdb/qhtVNqh9Vf6z2HYx3YPWcBYz7mOpVg/x3z1zPByyg3nKnHlI9fjDEftWhyz3UAvr/tLriIP8G1dcXUO8e1RGD/NOrK1R/XUDNC0u9RnXqIOC82X1+uUj9FlL2Q9WegwI/r7avzh6j6M7V8TP34vCdnE+uXj5G7noL2W3mefaRatvq+9WNqzPWG4J9CRAgQIAAAQIECBAgQIAAAQIECBAgQIAAAQIECBAgQIAAAQIECBAgQIAAAQIECBAgQIAAAQIECBAgQIAAAQIECBAgQIAAAQIECBAgQIAAAQIECBAgQIAAAQIECBAgQIDAuALDlx+PmyOOAAECBAgQIECAAAECBAgQIECAAAECBAgQIECAAAECBAgQIECAAAECBAgQIECAAAECBAgQIECAAAECBAgQIECAAAECBAgQIECAAAECBAgQIECAAAECBFanwAurZwxGP6fasTp1da6z4qf+RbXtYMpbVEcvYOr9q3+pLjFb4ynVyxZQb7lTX1k9djDE46pXLfdQC+j/serOg/x9q3csoN7m1eg3tM2gxm2rIxdQc1OpX6z2GASt1N/YVauTqy0Gs768evKmFpw9//rq4YPYs6prVr8cM389hI2MfzRn0aPm/D7Wg4MdCRAgQIAAAQIECBAgQIAAAQIECBAgQIAAAQIECBAgQIAAAQIECBAgQIAAAQIECBAgQIAAAQIECBAgQIAAAQIECBAgQIAAAQIECBAgQIAAAQIECBAgQIAAAQIECBAgQIDA2AIbxo4USIAAAQIECBAgQIAAAQIECBAgQIAAAQIECBAgQIAAAQIECBAgQIAAAQIECBAgQIAAAQIECBAgQIAAAQIECBAgQIAAAQIECBAgQIAAAQIECBAgQIAAAQKrWeC61UnV5oMlDqieu5qXWsGz7xbmlCMAACAASURBVFydMJjvD9VW1V+nMPNO1S7VV6qTp1BPiekIvKB65myp0fV+evXqBZZ+ffXwQY03Vw9bYM0LS39E9bpBwLeqHRex30JKj3xfNChwXrXr7HNuU3W3qX44e09ujH3bzHcP2VTiOjv/vGr/OTu/o9p3nTlYlwABAgQIECBAgAABAgQIECBAgAABAgQIECBAgAABAgQIECBAgAABAgQIECBAgAABAgQIECBAgAABAgQIECBAgAABAgQIECBAgAABAgQIECBAgAABAgQIECBAgAABAgQIjCWwYawoQQQIECBAgAABAgQIECBAgAABAgQIECBAgAABAgQIECBAgAABAgQIECBAgAABAgQIECBAgAABAgQIECBAgAABAgQIECBAgAABAgQIECBAgAABAgQIECCw2gW2qg6oHl9tXp1a7Vids9oXW6HzP7U6aDDb+6v7rtBZjTUdgV2q61QnVidPp2S3rD43qPX76jLVuVOqP7fM1tXps8+Ijed2rr62SP0WUnb0HDupuu6gyFeq3cYs+rgZy0PnxN6sOnbM/NUSduPq4Jm97lKNfj+THKP3lh5R7Tkn6RnViycpJJYAAQIECBAgQIAAAQIECBAgQIAAAQIECBAgQIAAAQIECBAgQIAAAQIECBAgQIAAAQIECBAgQIAAAQIECBAgQIAAAQIECBAgQIAAAQIECBAgQIAAAQIECBAgQIAAAQIECKwHgdGLfR0ECBAgQIAAAQIECBAgQIAAAQIECBAgQIAAAQIECBAgQIAAAQIECBAgQIAAAQIECBAgQIAAAQIECBAgQIAAAQIECBAgQIAAAQIECBAgQIAAAQIECBAgsH4Erl29tnp+deT6WXvJN/1kdftB10dUb1jyKTRcCwKnVVeZXeTL1T9W31/Exf6jus+g/suqpyxiv4WUvkX1pTkFHla9eYyim83seVK1wyD2xGqXMXJXS8jouXNodbHqP6s95zH4FtVRc1z+Wt2z+vA86kkhQIAAAQIECBAgQIAAAQIECBAgQIAAAQIECBAgQIAAAQIECBAgQIAAAQIECBAgQIAAAQIECBAgQIAAAQIECBAgQIAAAQIECBAgQIAAAQIECBAgQIAAAQIECBAgQIAAAQJrVmDDmt3MYgQIECBAgAABAgQIECBAgAABAgQIECBAgAABAgQIECBAgAABAgQIECBAgAABAgQIECBAgAABAgQIECBAgAABAgQIECBAgAABAgQIECBAgAABAgQIECBAYHkELl79thp9bjy2q05bnnHWVdcdq4dVW8/+nVg9Z5ULPLLaonrfzG4/XoJd9qw+NOjzy+qK1XlL0Hs+Ld5ePXCQeGZ1jWr0uanj1tWRg6DfVTervr2pxFVw/iHVW+bM+dTqpfOYfXT9j5v9HWxMP7u6RXXCPOpJIUCAAAECBAgQIECAAAECBAgQIECAAAECBAgQIECAAAECBAgQIECAAAECBAgQIECAAAECBAgQIECAAAECBAgQIECAAAECBAgQIECAAAECBAgQIECAAAECBAgQIECAAAECa1Jgw5rcylIECBAgQIAAAQIECBAgQIAAAQIECBAgQIAAAQIECBAgQIAAAQIECBAgQIAAAQIECBAgQIAAAQIECBAgQIAAAQIECBAgQIAAAQIECBAgQIAAAQIECBBYOoHLVL9ZunY6rQKBO1X/NZjzlOo6q2DutTDiXPtPVndcC4st4Q6bVb+qth70vHP18SWcYZJWf1uN7rHhvG+pHjpmkfdW967eWO2/hp7nF6+Or3YYOPyl+rvq6DFthmG7zNxLR1VbDL78WXXjavTpIECAAAECBAgQIECAAAECBAgQIECAAAECBAgQIECAAAECBAgQIECAAAECBAgQIECAAAECBAgQIECAAAECBAgQIECAAAECBAgQIECAAAECBAgQIECAAAECBAgQIECAAAEC615gw7oXAECAAAECBAgQIECAAAECBAgQIECAAAECBAgQIECAAAECBAgQIECAAAECBAgQIECAAAECBAgQIECAAAECBAgQIECAAAECBAgQIECAAAECBAgQIECAAIH5C1ysOqY6uXpIdfb8S8lcQwIvr5442OdV1ePW0H4reZWbV0cNBjy2utlKHniFznbo7G/2jOo91eg3/I0VOutorEdUr5ud79vVw6ovjTnvVatLV18fM341hV2rOr661GDoX1Q7V6PPSY89qyOq4ftMT6h2r86ZtJh4AgQIECBAgAABAgQIECBAgAABAgQIECBAgAABAgQIECBAgAABAgQIECBAgAABAgQIECBAgAABAgQIECBAgAABAgQIECBAgAABAgQIECBAgAABAgQIECBAgAABAgQIECCw1gSGL/Bda7vZhwABAgQIECBAgAABAgQIECBAgAABAgQIECBAgAABAgQIECBAgAABAgQIECBAgAABAgQIECBAgAABAgQIECBAgAABAgQIECBAgAABAgQIECBAgAABAostcGj1uNkm36juWv1wsZuqv+IFvl7tNJhyz+o/V/zUa2PAHavRvbjxOLm63tpYbUm3uE61XfWpJe06/2aj92t+ovpw9ZrqvPmXWnOZd591GS52dHXL6s/z2PaZ1QsGeb+pblWNnnsOAgQIECBAgAABAgQIECBAgAABAgQIECBAgAABAgQIECBAgAABAgQIECBAgAABAgQIECBAgAABAgQIECBAgAABAgQIECBAgAABAgQIECBAgAABAgQIECBAgAABAgQIECCwrgVGL0x2ECBAgAABAgQIECBAgAABAgQIECBAgAABAgQIECBAgAABAgQIECBAgAABAgQIECBAgAABAgQIECBAgAABAgQIECBAgAABAgQIECBAgAABAgQIECBAgMDkAveojpiT9t5qr8lLyVhDAttWvxjs8+dq6+oPa2jHlbzKlaqfDAYcXYsrTDDwvtVdq6vP/j26+sAE+es5dNfq3tUnq8+vZ4gVuPuLqqfPmesV1RPnOevo/3X3q75e3aU6bZ51pBEgQIAAAQIECBAgQIAAAQIECBAgQIAAAQIECBAgQIAAAQIECBAgQIAAAQIECBAgQIAAAQIECBAgQIAAAQIECBAgQIAAAQIECBAgQIAAAQIECBAgQIAAAQIECBAgQIAAgTUlsGFNbWMZAgQIECBAgAABAgQIECBAgAABAgQIECBAgAABAgQIECBAgAABAgQIECBAgAABAgQIECBAgAABAgQIECBAgAABAgQIECBAgAABAgQIECBAgAABAgQILI3AVaqTqq0H7X5S7Vz9emlG0GUFC9youk11u+qv1V1X8KxrbbQtq98PlvpTtcUES766evQg/inVyybIX4+hd6te9f+wc99RtpV1mse/BdJiapIi0xjBhFlBUAyttjqiqCgKBpDRFkMbl7EVc45jThjGRhkxK6htQhsDiGQZI0bMonAdFbRpZOpM19VtNXornLp1zq3PXuuu4p563+d9fp+zz778daorzw3/L9X/WIsQEzzzZtXR1a3ndbxX9d4l9n5+9bzqt0vcbxsBAgQIECBAgAABAgQIECBAgAABAgQIECBAgAABAgQIECBAgAABAgQIECBAgAABAgQIECBAgAABAgQIECBAgAABAgQIECBAgAABAgQIECBAgAABAgQIECBAgAABAgQIENjkBGY2uYkMRIAAAQIECBAgQIAAAQIECBAgQIAAAQIECBAgQIAAAQIECBAgQIAAAQIECBAgQIAAAQIECBAgQIAAAQIECBAgQIAAAQIECBAgQIAAAQIECBAgQIAAgZUVuFj1hWr3wTH/Ue1ZnbCyR0snQGABAhdUmw3WbV79YQH7RkseX71ksPY11SMXuHetLrtVdcxg+F9X21Xnr1WQCZ179J6cVu046HdutVv1tQntrBYBAgQIECBAgAABAgQIECBAgAABAgQIECBAgAABAgQIECBAgAABAgQIECBAgAABAgQIECBAgAABAgQIECBAgAABAgQIECBAgAABAgQIECBAgAABAgQIECBAgAABAgQIEJgqgZmpaqssAQIECBAgQIAAAQIECBAgQIAAAQIECBAgQIAAAQIECBAgQIAAAQIECBAgQIAAAQIECBAgQIAAAQIECBAgQIAAAQIECBAgQIAAAQIECBAgQIAAAQIEVl/ghdWT5tV4fPWy1a+mwSoIfLDaoTp17s+7q7NXoYcj/yTwi2q7Acjlq58vEGjf6r2DtR+p9l7g3rW6bPTdlj+pRs7rr7tXo8+Ga7IE9qi+OK/SO6oDJ6umNgQIECBAgAABAgQIECBAgAABAgQIECBAgAABAgQIECBAgAABAgQIECBAgAABAgQIECBAgAABAgQIECBAgAABAgQIECBAgAABAgQIECBAgAABAgQIECBAgAABAgQIECBAYDoFRl/a7CJAgAABAgQIECBAgAABAgQIECBAgAABAgQIECBAgAABAgQIECBAgAABAgQIECBAgAABAgQIECBAgAABAgQIECBAgAABAgQIECBAgAABAgQIECBAgACBhQn8Q/XJavhdbh+r9lrY9o2y6kXVK6qfbJTTHLKu2mrAcK3qG2NmeVh1SnVadd6YszfFuG9XOw0Gu0Z1xgIH3bU6cbD2q9V1Frh3LS97efWYAcARs5+D+6xlkAme/ZHVq+b6vb16UPXvE9xXNQIECBAgQIAAAQIECBAgQIAAAQIECBAgQIAAAQIECBAgQIAAAQIECBAgQIAAAQIECBAgQIAAAQIECBAgQIAAAQIECBAgQIAAAQIECBAgQIAAAQIECBAgQIAAAQIECBAgMDUCwy+xn5rSihIgQIAAAQIECBAgQIAAAQIECBAgQIAAAQIECBAgQIAAAQIECBAgQIAAAQIECBAgQIAAAQIECBAgQIAAAQIECBAgQIAAAQIECBAgQIAAAQIECBAgQGAVBHaoTq8uOzj7e9WNqnWr0OeijnxM9fLqt9Vzq5dV509It02xxpWq7w8GO7e61JgHvV715UHmx6s7jvmM1Yp7e3XA4PADq3eMoczJc5/L9VE3qU5cYO621S8Ha39XXWKBe+cv22aux9+Naa4l1tgo225aHTc46bxqu2r00zV5AodX/1a9afKqaUSAAAECBAgQIECAAAECBAgQIECAAAECBAgQIECAAAECBAgQIECAAAECBAgQIECAAAECBAgQIECAAAECBAgQIECAAAECBAgQIECAAAECBAgQIECAAAECBAgQIECAAAECBKZXYGZ6q2tOgAABAgQIECBAgAABAgQIECBAgAABAgQIECBAgAABAgQIECBAgAABAgQIECBAgAABAgQIECBAgAABAgQIECBAgAABAgQIECBAgAABAgQIECBAgACBjSawWXVMdYvBiedXN6lO22gt/vpB/636ZnXpwbLnVE+fkH6bYo27V+8fDPaFeffIOGZ+QPXWQdCHqn3GETwBGYfP3rP3HfS4X/W/x9Dr07Of19sMcm4/+758ahG551VbDtZfvvr5IvZvVX159n270tyec6tLLWL/YpderjprsZtWYP2Z1RUHuftX716Bc0QSIECAAAECBAgQIECAAAECBAgQIECAAAECBAgQIECAAAECBAgQIECAAAECBAgQIECAAAECBAgQIECAAAECBAgQIECAAAECBAgQIECAAAECBAgQIECAAAECBAgQIECAAAECBCZSYGYiWylFgAABAgQIECBAgAABAgQIECBAgAABAgQIECBAgAABAgQIECBAgAABAgQIECBAgAABAgQIECBAgAABAgQIECBAgAABAgQIECBAgAABAgQIECBAgACByRLYs/rCvEr/VL1+gmoeUe0/6POL6urVugnquKlVeW51yGCoV1ePGvOQr6kePsh8evWcMZ+xWnHvrO49OPw+1eg+Xu71gWqfQcg9q/ctIvS06vqD9Tetjl/E/tHSc6qtB3uuVX1jkRl/bfmVqwdXD6iOrB46xuylRr2oeuJg8+h9uMdSwyZo38Vnn6OPqfbYROaZIFpVCBAgQIAAAQIECBAgQIAAAQIECBAgQIAAAQIECBAgQIAAAQIECBAgQIAAAQIECBAgQIAAAQIECBAgQIAAAQIECBAgQIAAAQIECBAgQIAAAQIECBAgQIAAAQIECBAgQIDApiUws2mNYxoCBAgQIECAAAECBAgQIECAAAECBAgQIECAAAECBAgQIECAAAECBAgQIECAAAECBAgQIECAAAECBAgQIECAAAECBAgQIECAAAECBAgQIECAAAECBAismMCNqvdWO1XvrvZfsZMWH3yb6tPzth002/WwxUfZsQiBj1Z7DdY/sPpfi9i/kKXHVjcbLNy7+shCNk7BmiPmfY7uXb1rDL3vNvs+XLlaN/fn+Opni8j9YDXKWH8tpdcnq9sNMkbPi9FzYxzX/M/72dV24wheZsboGXnyIOP8uV6/XmbuOLeP3ocLF/Fe7FO9bO65P+px1+qocRZaA1nXqP6+etMamNWIBAgQIECAAAECBAgQIECAAAECBAgQIECAAAECBAgQIECAAAECBAgQIECAAAECBAgQIECAAAECBAgQIECAAAECBAgQIECAAAECBAgQIECAAAECBAgQIECAAAECBAgQILDGBWbW+PzGJ0CAAAECBAgQIECAAAECBAgQIECAAAECBAgQIECAAAECBAgQIECAAAECBAgQIECAAAECBAgQIECAAAECBAgQIECAAAECBAgQIECAAAECBAgQIECAwGIELlUdUj2v+u1iNq7g2i2qr1c7Dc44trr5Cp4p+j8F1lVbDTBuWJ02RpzNqt/N3m+j93j9dfnq52M8YzWj3l3da1Bgv+o9q1lo7uyXz763jxn0eHL1wkX2emn1uMGeF1RPWWTGX1q+ZXVWdenBgjtXHx1T/oZi/q66WfW+i1h4RnW1wesHzv79HRsK3Ai/v1b1hurvq19VO1e/XMC5n6tuMVh35tx85y9gryW12+y98vFqm2qf6kgoBAgQIECAAAECBAgQIECAAAECBAgQIECAAAECBAgQIECAAAECBAgQIECAAAECBAgQIECAAAECBAgQIECAAAECBAgQIECAAAECBAgQIECAAAECBAgQIECAAAECBAgQIEBgUxaY2ZSHMxsBAgQIECBAgAABAgQIECBAgAABAgQIECBAgAABAgQIECBAgAABAgQIECBAgAABAgQIECBAgAABAgQIECBAgAABAgQIECBAgAABAgQIECBAgAABAgTWgMBTq+cM5ryguk71jTUw+2qOeIXqB4MC51dbVn8YY6nrVqcP8n5c7TjG/NWOeu/sfPsOStyzet9ql6oeXb1i0OPQ6iGL7HVA9fbBnn+t7rTIjL+2/LDqwMGCd8z7+xiP+mPUY+ferz3nXtmmWjfvoGdXTxu89pFq75Uos8jMX1bbDvYcXo3eow1du8x9BjcfLHxK9YINbfT7blcdNfdcHHGcV+1WfZUNAQIECBAgQIAAAQIECBAgQIAAAQIECBAgQIAAAQIECBAgQIAAAQIECBAgQIAAAQIECBAgQIAAAQIECBAgQIAAAQIECBAgQIAAAQIECBAgQIAAAQIECBAgQIAAAQIECBDYVAVmNtXBzEWAAAECBAgQIECAAAECBAgQIECAAAECBAgQIECAAAECBAgQIECAAAECBAgQIECAAAECBAgQIECAAAECBAgQIECAAAECBAgQIECAAAECBAgQIECAAIE1IHDF6ozq4oNZX1I9cQ3Mvtoj3q364KDESdVuYy51UPW2QeaHq7uM+YzVjHtfdY9BgX2r969mobmzR8ZHzv33z6t3Vo9ZZK/rVqcP9vy42nGRGX9t+X+vPjZY8Ltqm2r0c6WuE6tdB+EPr14377Bdqq/OvTbq8pHqnitVaBG5D61eP2/9ratjFpDxyupRg3XnVlerfrKAvWt5yX2rw+cB/GDuHjprLcOYnQABAgQIECBAgAABAgQIECBAgAABAgQIECBAgAABAgQIECBAgAABAgQIECBAgAABAgQIECBAgAABAgQIECBAgAABAgQIECBAgAABAgQIECBAgAABAgQIECBAgAABAgQ2XYGZTXc0kxEgQIAAAQIECBAgQIAAAQIECBAgQIAAAQIECBAgQIAAAQIECBAgQIAAAQIECBAgQIAAAQIECBAgQIAAAQIECBAgQIAAAQIECBAgQIAAAQIECBAgQGCTF/hotddgyp9WO1XnbfKTr/6Az6qePqjxr9W+Y7Z/ZfWowRmjM5+5+qOPrcEHqn0GaXevPji29KUHbVXtWH13Ge/nZnN7/2ZQY5tq3dJr/dnOzasfV9sPXt2ves+Y8i8qZnQvju7J9dcXq5tdxMJXV1+ojqp+u4J9FhM9+v7NL1W7DTaN3t9dqt9vIOgy1beryw3WvbO672IKrNG1o+fVM+bNfkJ1ywW4r1EyYxMgQIAAAQIECBAgQIAAAQIECBAgQIAAAQIECBAgQIAAAQIECBAgQIAAAQIECBAgQIAAAQIECBAgQIAAAQIECBAgQIAAAQIECBAgQIAAAQIECBAgQIAAAQIECBAgQIDANAuMvhDZRYAAAQIECBAgQIAAAQIECBAgQIAAAQIECBAgQIAAAQIECBAgQIAAAQIECBAgQIAAAQIECBAgQIAAAQIECBAgQIAAAQIECBAgQIAAAQIECBAgQIAAAQLTJ7BP9YF5tfet3j99o0xl4w9Xd76I5p+tnlJ9YQxTfb66+SDnrtVRY8idlIgPVaOZ1l93q46clHJj6HHS7Dw3HuTcYfb9/OQYctdHvLJ61CBv9Dy4xxjz50dtXf2i2nzwi52q767gmeOMvl51WjX8Ls4XVf+8gEMeVL1p3ro9qi8tYO80LzmwumN1v2UMcXh133n731Ptt4xMWwkQIECAAAECBAgQIECAAAECBAgQIECAAAECBAgQIECAAAECBAgQIECAAAECBAgQIECAAAECBAgQIECAAAECBAgQIECAAAECBAgQIECAAAECBAgQIECAAAECBAgQIECAwEQKDL8EeSILKkWAAAECBAgQIECAAAECBAgQIECAAAECBAgQIECAAAECBAgQIECAAAECBAgQIECAAAECBAgQIECAAAECBAgQIECAAAECBAgQIECAAAECBAgQIECAAAECFynwtuqgwW8+Vu3FaqMJfL66+V84bffqhGU22az6dXXJQc6O1Y+XmTtJ24+s7jIodNfqqEkquMwub6keOMh4QvXSZWYOt4/us+MHL5xfbVv9ZoxnzI8avT97D158TvX0FTxv3NGvqh45CL2gukH1lQ0cNPr+zlPm1q5felp1o+rCcZecgLyLVa+uHjrX5bHVy5fYa4vZZ+Unq7+ft/+Z1bOWmGkbAQIECBAgQIAAAQIECBAgQIAAAQIECBAgQIAAAQIECBAgQIAAAQIECBAgQIAAAQIECBAgQIAAAQIECBAgQIAAAQIECBAgQIAAAQIECBAgQIAAAQIECBAgQIAAAQIECBCYSIHRFxq7CBAgQIAAAQIECBAgQIAAAQIECBAgQIAAAQIECBAgQIAAAQIECBAgQIAAAQIECBAgQIAAAQIECBAgQIAAAQIECBAgQIAAAQIECBAgQIAAAQIECBAgQGA6Be5Zvay6fHXt6jvTOcbUtr5C9aDqGYMJ1lXbzr524TKn2qX66iDj53Pv8zJjJ2r7h6s7DxrtXX1kohour8yjqlcOIg6vDlhe5H/Z/a1q58GrD6z+15jPGMbda/ZZ8+7BCz+qRp+DabkuU32z2mFQ+ORqtwV8Znevjp836MNms94wLcMvoudbqwfMW79nddwiMoZL/7Y6sbr6vP37Ve9ZYqZtBAgQIECAAAECBAgQIECAAAECBAgQIECAAAECBAgQIECAAAECBAgQIECAAAECBAgQIECAAAECBAgQIECAAAECBAgQIECAAAECBAgQIECAAAECBAgQIECAAAECBAgQIEBg4gRmJq6RQgQIECBAgAABAgQIECBAgAABAgQIECBAgAABAgQIECBAgAABAgQIECBAgAABAgQIECBAgAABAgQIECBAgAABAgQIECBAgAABAgQIECBAgAABAgQIECCwGIEtq5tVn1nMJmvHJnBI9dxB2nure40hfbtq/+oG1Q2rH1T3HEPuJEV8tNprUOhO1b9OUsFldrlVdcwg4yvVdZeZOX/7M6tnDF78ZHWHMZ8xjNuiOru69ODF0ZyfW8Ezxx197+qd80IfUb12AQe9rTposO6caudq9HNTukYznVRtNRjqZ3PPo9HPpVxXqU6oLjvY/PvqlnOvLyXTHgIECBAgQIAAAQIECBAgQIAAAQIECBAgQIAAAQIECBAgQIAAAQIECBAgQIAAAQIECBAgQIAAAQIECBAgQIAAAQIECBAgQIAAAQIECBAgQIAAAQIECBAgQIAAAQIECBAgMFECMxPVRhkCBAgQIECAAAECBAgQIECAAAECBAgQIECAAAECBAgQIECAAAECBAgQIECAAAECBAgQIECAAAECBAgQIECAAAECBAgQIECAAAECBAgQIECAAAECBAisjsBVqrdVB1XfX50KTp1SgWOqWw26P6Q6dEpnUXu8AltV36pOqk6tvlS9f7xHtPPcGetjL6guV50z5nOGcW+sHjx44c3VwSt43kpEf7q6zSD4N9XVqp9t4LDLz3lfem7dydW9qzNWouQqZ96u+kQ1/O7S4+aed/+xxG43qT5bbTnYf2I1et1FgAABAgQIECBAgAABAgQIECBAgAABAgQIECBAgAABAgQIECBAgAABAgQIECBAgAABAgQIECBAgAABAgQIECBAgAABAgQIECBAgAABAgQIECBAgAABAgQIECBAgAABAgSmXmD4pb5TP4wBCBAgQIAAAQIECBAgQIAAAQIECBAgQIAAAQIECBAgQIAAAQIECBAgQIAAAQIECBAgQIAAAQIECBAgQIAAAQIECBAgQIAAAQIECBAgQIAAAQIECBAgHbjh3AAAIABJREFUsASBLaoTqhtU66p7Vx9fQo4ta0/gUnP3zMUGo1+p+sHaozDxKgp8sdqj+nb17url1Vkr2Ofm1ecH+b+ptq3OX8Ezxx29c/WtQegPq7tVJy/goMdVoz9Prg6rLlzAnmldckj13HnlX1o9YRkD7V0dWY2+E/WY6u7VOcvIs5UAAQIECBAgQIAAAQIECBAgQIAAAQIECBAgQIAAAQIECBAgQIAAAQIECBAgQIAAAQIECBAgQIAAAQIECBAgQIAAAQIECBAgQIAAAQIECBAgQIAAAQIECBAgQIAAAQIECEyMwOjLd10ECBAgQIAAAQIECBAgQIAAAQIECBAgQIAAAQIECBAgQIAAAQIECBAgQIAAAQIECBAgQIAAAQIECBAgQIAAAQIECBAgQIAAAQIECBAgQIAAAQIECBBYywKvqR4+D+Dvq8+uZRSzL0jgLtWRg5XfqXZe0E6LCIxP4BbVudXJ44vcYNLoXr/qYNX+1bs3uGuyFjy7emr1huoJs39+u4h6l1rk+kVET9zSD1d3ntfqrtVRy2j62Ln755HLyLCVAAECBAgQIECAAAECBAgQIECAAAECBAgQIECAAAECBAgQIECAAAECBAgQIECAAAECBAgQIECAAAECBAgQIECAAAECBAgQIECAAAECBAgQIECAAAECBAgQIECAAAECBAhMnMDMxDVSiAABAgQIECBAgAABAgQIECBAgAABAgQIECBAgAABAgQIECBAgAABAgQIECBAgAABAgQIECBAgAABAgQIECBAgAABAgQIECBAgAABAgQIECBAgAABAhtPYL/qXfOO+0x1u+oPG6+Gk6ZU4DXVwwfd31g9dEpn2dRqP6m6SrX13J+Dqp9vakOu4jxPr5415ff+ltXu1WdX0XEajr50dUJ1rUHZ31Q3qr41DQPoSIAAAQIECBAgQIAAAQIECBAgQIAAAQIECBAgQIAAAQIECBAgQIAAAQIECBAgQIAAAQIECBAgQIAAAQIECBAgQIAAAQIECBAgQIAAAQIECBAgQIAAAQIECBAgQIAAAQIENpbAzMY6yDkECBAgQIAAAQIECBAgQIAAAQIECBAgQIAAAQIECBAgQIAAAQIECBAgQIAAAQIECBAgQIAAAQIECBAgQIAAAQIECBAgQIAAAQIECBAgQIAAAQIECBCYMIGrVadVlxz0+ll1neqXE9ZVnckU+GZ19UG1e1bvm8yqa67V16prDaYefa6/uuYUVm7gq1Yfr949d8+fsnJHSZ4AgZ2rU6tLD7qMPmO7VedOQD8VCBAgQIAAAQIECBAgQIAAAQIECBAgQIAAAQIECBAgQIAAAQIECBAgQIAAAQIECBAgQIAAAQIECBAgQIAAAQIECBAgQIAAAQIECBAgQIAAAQIECBAgQIAAAQIECBAgQIDARAjMTEQLJQgQIECAAAECBAgQIECAAAECBAgQIECAAAECBAgQIECAAAECBAgQIECAAAECBAgQIECAAAECBAgQIECAAAECBAgQIECAAAECBAgQIECAAAECBAgQILBxBbasTqquPTj2D9Wtqi9s3CpOm1KBK1ZnDrpfWG1brZvSeTa12l+s9hgMtWd13KY2pHkIbESBO1cfnnfe/6j+ZSN2cBQBAgQIECBAgAABAgQIECBAgAABAgQIECBAgAABAgQIECBAgAABAgQIECBAgAABAgQIECBAgAABAgQIECBAgAABAgQIECBAgAABAgQIECBAgAABAgQIECBAgAABAgQIEJhogZmJbqccAQIECBAgQIAAAQIECBAgQIAAAQIECBAgQIAAAQIECBAgQIAAAQIECBAgQIAAAQIECBAgQIAAAQIECBAgQIAAAQIECBAgQIAAAQIECBAgQIAAAQIEVkbgLdUD50UfUj1/ZY6TugkKPLh642CuE6rdN8E5p3Wkj1d3GJTfq/rYEofZsrpK9bPqnCVmrPVtN6nuVe1T7cFxam+HZ8w2f2a1rrp/ddTUTqI4AQIECBAgQIAAAQIECBAgQIAAAQIECBAgQIAAAQIECBAgQIAAAQIECBAgQIAAAQIECBAgQIAAAQIECBAgQIAAAQIECBAgQIAAAQIECBAgQIAAAQIECBAgQIAAAQIECBBYAYGZFcgUSYAAAQIECBAgQIAAAQIECBAgQIAAAQIECBAgQIAAAQIECBAgQIAAAQIECBAgQIAAAQIECBAgQIAAAQIECBAgQIAAAQIECBAgQIAAAQIECBAgQIAAgUkWuH/1L/MKfqy6U3XhhBX/2+r/Tlgndf5T4FJz98y+1Z2rV1WHwJkYgXdV+w3a3Kc6YpHtnlc9sNphbt99q3cuMsPyOqraewDxsFnTN4CZWoHnzL1/P5raCRQnQIAAAQIECBAgQIAAAQIECBAgQIAAAQIECBAgQIAAAQIECBAgQIAAAQIECBAgQIAAAQIECBAgQIAAAQIECBAgQIAAAQIECBAgQIAAAQIECBAgQIAAAQIECBAgQIAAAQIrJDCzQrliCRAgQIAAAQIECBAgQIAAAQIECBAgQIAAAQIECBAgQIAAAQIECBAgQIAAAQIECBAgQIAAAQIECBAgQIAAAQIECBAgQIAAAQIECBAgQIAAAQIECBAgMIkC165OqrYclPtRdd1q3QQWfnN1q+ph1dET2E+lPwlctvoFkIkROLQ6eNDmodUbF9nupdXjBnueWj1vkRmW1xOrFw0gjqluDYYAAQIECBAgQIAAAQIECBAgQIAAAQIECBAgQIAAAQIECBAgQIAAAQIECBAgQIAAAQIECBAgQIAAAQIECBAgQIAAAQIECBAgQIAAAQIECBAgQIAAAQIECBAgQIAAAQIECBAgsKkJzGxqA5mHAAECBAgQIECAAAECBAgQIECAAAECBAgQIECAAAECBAgQIECAAAECBAgQIECAAAECBAgQIECAAAECBAgQIECAAAECBAgQIECAAAECBAgQIECAAAECf0XgsOrAeb+/aXX8BKqNeh036HVkdVC1bgK7rpVK21aXqH60Vgae4jlfUj1+0P9J1YsXOc8jqlcP9rx59r0/eJEZltcVqzMHEBdW/636GRwCCxDYY0L/jV5AdUsIECBAgAABAgQIECBAgAABAgQIECBAgAABAgQIECBAgAABAgQIECBAgAABAgQIECBAgAABAgQIECBAgAABAgQIECBAgAABAgQIECBAgAABAgQIECBAgAABAgQIECBAYK0JzKy1gc1LgAABAgQIECBAgAABAgQIECBAgAABAgQIECBAgAABAgQIECBAgAABAgQIECBAgAABAgQIECBAgAABAgQIECBAgAABAgQIECBAgAABAgQIECBAgMCaFvib6pXVQ+cUHlf9zwkU2bw6pbreoNvp1Q2qCyew71qp9LDqddVZc+/PW6t3rZXhp2zOQ6rnDjq/oHrKImfYuzpqsOdT1e0XmWH5fwocV910gPGYuWfxpuyzbXX2pjzgRpjtbnPP2COr/TbCeY4gQIAAAQIECBAgQIAAAQIECBAgQIAAAQIECBAgQIAAAQIECBAgQIAAAQIECBAgQIAAAQIECBAgQIAAAQIECBAgQIAAAQIECBAgQIAAAQIECBAgQIAAAQIECBAgQIAAAQLLEphZ1m6bCRAgQIAAAQIECBAgQIAAAQIECBAgQIAAAQIECBAgQIAAAQIECBAgQIAAAQIECBAgQIAAAQIECBAgQIAAAQIECBAgQIAAAQIECBAgQIAAAQIECBAgMJ0CB1Z7V/tPaP3HVC8fdLuw2n2284kT2net1Hpz9Y+DYZ9UvXjMwx9ZbV+dWp1Svbs6Z8xnrIW4R1SvHgz6uurhixz8utXpgz3fqq6+yAzL/1Ng/jPti9XNpgTnH6qjF9F1p+pl1Y2ra1S/X8ReS/8k8MBq9Mxd/92pT6+eA4gAAQIECBAgQIAAAQIECBAgQIAAAQIECBAgQIAAAQIECBAgQIAAAQIECBAgQIAAAQIECBAgQIAAAQIECBAgQIAAAQIECBAgQIAAAQIECBAgQIAAAQIECBAgQIAAAQIECEyywPov1Z3kjroRIECAAAECBAgQIECAAAECBAgQIECAAAECBAgQIECAAAECBAgQIECAAAECBAgQIECAAAECBAgQIECAAAECBAgQIECAAAECBAgQIECAAAECBAgQIEBgLQnsUH2zusxg6NdX/7SWECZ01lOqGw663a46esxd11VbDTKvVn17zGdMStyx1c0GZfasjhtTuQOrwwZZh1cHLDJ7y+q8wZ4LqostMmP98ltVt5m7f25c3X/278csMWsx20a+/16dtJhNK7D28tVPquH3YF6p+sEKnDWuyK2rV869V4+qXr2A4GdXTxuse9bsfz9zAfss+XOB0b9/Z1Sj+2Z43at6LywCBAgQIECAAAECBAgQIECAAAECBAgQIECAAAECBAgQIECAAAECBAgQIECAAAECBAgQIECAAAECBAgQIECAAAECBAgQIECAAAECBAgQIECAAAECBAgQIECAAAECBAgQIDCpAsMvYp7UjnoRIECAAAECBAgQIECAAAECBAgQIECAAAECBAgQIECAAAECBAgQIECAAAECBAgQIECAAAECBAgQIECAAAECBAgQIECAAAECBAgQIECAAAECBAgQIEBgLQkcUe0/GPgX1dWrdWsJYQJn3aL6XbXZoNvW1a/G2PUq1XcHeaPs0Rmb6vXFao/BcDetjh/TsHepjhxkfaTaewnZo8/fdoN9V6h+tIScd1T3G+x71Gzuq5eQs5AtV6oeW92jumL14WrksdrXMdWtBiWeWL1ktUv9hfP3rN5X7TD3+19X16h+uoG+L66eMFjz+7l9Z07onJNc6/rV6BlxiXmeo+fEqZNcXDcCBAgQIECAAAECBAgQIECAAAECBAgQIECAAAECBAgQIECAAAECBAgQIECAAAECBAgQIECAAAECBAgQIECAAAECBAgQIECAAAECBAgQIECAAAECBAgQIECAAAECBAgQWLsCM2t3dJMTIECAAAECBAgQIECAAAECBAgQIECAAAECBAgQIECAAAECBAgQIECAAAECBAgQIECAAAECBAgQIECAAAECBAgQIECAAAECBAgQIECAAAECBAgQIEBg4gRuU316XquDqsMmrunaK7RbdcJg7O/Ovi87jZlh3+q9g8zPVLcd8xmTFPel6iaDQrvPM15O11tVxwwCPl/dcgmBJ1a7DvbdovrCEnKeUL14sO8t1YOWkLOQLTtX3xosvKC6XHXOQjav4JqHVa8b5J88z3YFj1509Oiz/fVqi8HOI6r7bCDpktX35rzXL31/Nfpsr8XrEtV5yxh87+pD1WaDjJ/M3Tejny4CBAgQIECAAAECBAgQIECAAAECBAgQIECAAAECBAgQIECAAAECBAgQIECAAAECBAgQIECAAAECBAgQIECAAAECBAgQIECAAAECBAgQIECAAAECBAgQIECAAAECBAgQIDBRAjMT1UYZAgQIECBAgAABAgQIECBAgAABAgQIECBAgAABAgQIECBAgAABAgQIECBAgAABAgQIECBAgAABAgQIECBAgAABAgQIECBAgAABAgQIECBAgAABAgQIrF2BLaqvVzsNCI6tbr52SSZq8odUbxg0em91rzE3fH715EHmS6snjPmMSYo7odptUOgm1YljKvh31f2qdXN/zqyOX0L26H3ed7DvgOrwJeTcofr4YN9oztG8K3WdVN14EP7w6nUrddgg90Zzn4t7VrepfjT43TbVWdXmg9euXn1rI/RayhHPrQ6Zt/G21Wc2EHbg7HP8sHlrbll9fiklpnTPFaoPVl+rRh7LuR52EffuqdWe1XnLCbaXAAECBAgQIECAAAECBAgQIECAAAECBAgQIECAAAECBAgQIECAAAECBAgQIECAAAECBAgQIECAAAECBAgQIECAAAECBAgQIECAAAECBAgQIECAAAECBAgQIECAAAECBAiMW2Bm3IHyCBAgQIAAAQIECBAgQIAAAQIECBAgQIAAAQIECBAgQIAAAQIECBAgQIAAAQIECBAgQIAAAQIECBAgQIAAAQIECBAgQIAAAQIECBAgQIAAAQIECBAgQGBJAk+tnjPYeUF1neobS0qzadwCh1YHD0KfXL1wzId8rPrvg8z7Vu8c8xmTFHdSdeNBoV2rkyepYPXS6nGDTqPP6fOW0HGH6ieDff9eXaL6wxKyFrLlsdXLBguPrW6+kI3LWHNYdeBg/1OqF8zL+2R1u8FrT6ueu4wzV3LrxaszqisODvlOda3q/A0cfHy1+2DN16rrVaPn+qZ+3bL6QLXd3KAPrt60zKFfUT16XsaR1T7VhcvMtp0AAQIECBAgQIAAAQIECBAgQIAAAQIECBAgQIAAAQIECBAgQIAAAQIECBAgQIAAAQIECBAgQIAAAQIECBAgQIAAAQIECBAgQIAAAQIECBAgQIAAAQIECBAgQIAAAQIECIxNYGZsSYIIECBAgAABAgQIECBAgAABAgQIECBAgAABAgQIECBAgAABAgQIECBAgAABAgQIECBAgAABAgQIECBAgAABAgQIECBAgAABAgQIECBAgAABAgQIECBAYKkCV6zOqC4+CHhJ9cSlBto3doGTqhsPUu9QfXLMp6yrthpkXrP65pjPmKS4U6obDgrdqDp1kgpWj6hePej05urgJXY8u9pmsHeX6utLzNrQtu2rn1bD750cPWd+uKGNy/j9A6q3DvZ/t9ppXt4Dq7fMPtvOnf08HVm9sfq3ZZy50lv3qj4675BnVM/ewME3qEb399D/MbPv/ytXuvAE5H+jusa8HrtVo2foUq/Nqg9Ve88LeHH1pKWG2keAAAECBAgQIECAAAECBAgQIECAAAECBAgQIECAAAECBAgQIECAAAECBAgQIECAAAECBAgQIECAAAECBAgQIECAAAECBAgQIECAAAECBAgQIECAAAECBAgQIECAAAECBMYtMPxi4nFnyyNAgAABAgQIECBAgAABAgQIECBAgAABAgQIECBAgAABAgQIECBAgAABAgQIECBAgAABAgQIECBAgAABAgQIECBAgAABAgQIECBAgAABAgQIECBAgACBhQlcsjqkelx18eqn1U7VeQvbbtUKC2xR/bYa/Vx/bV39aoznXqn6/iDv3OpSY8yfxKhTqxsMit2wOm3Ciu5dHTXX6efVEdWjl9jxE9XtB3vvXb1riVkL2fap6h8GC586ew8/byEbl7jm0tVZ1ZaD/XtUXxr8fZvqVtWHlnjGamx7X3WPwcG/r65dfWcDZd5UPWiw5tfVznNGqzHHxjpzl+qUuX/L1p85eraNPt/rllFi9O/kZ2c/j7vOy9hnyu6nZRDYSoAAAQIECBAgQIAAAQIECBAgQIAAAQIECBAgQIAAAQIECBAgQIAAAQIECBAgQIAAAQIECBAgQIAAAQIECBAgQIAAAQIECBAgQIAAAQIECBAgQIAAAQIECBAgQIAAAQKTLjAz6QX1I0CAAAECBAgQIECAAAECBAgQIECAAAECBAgQIECAAAECBAgQIECAAAECBAgQIECAAAECBAgQIECAAAECBAgQIECAAAECBAgQIECAAAECBAgQIECAwCIE9qouWb1vEXsmaelO1Suqf5niGSbJc1xdblydNAg7t/rn6s3VeWM65O7V+wdZx1S3HlP2pMZ8efY+v96g3PWr0yes7FbVjtV3x/Bev7R63GC+51eHrOC8D6jeOsj/dnW1FTxvFP2uar/BGa+tHrHCZ650/A7Vd6pLDA76THXbDRx8uWpkfpnBurdUD1rpwhOQf0D19nk9PlHdsbpwGf0uW50y++y9wlzGe2bfm/vPPo9/t4xMWwkQIECAAAECBAgQIECAAAECBAgQIECAAAECBAgQIECAAAECBAgQIECAAAECBAgQIECAAAECBAgQIECAAAECBAgQIECAAAECBAgQIECAAAECBAgQIECAAAECBAgQIECAwNgEZsaWJIgAAQIECBAgQIAAAQIECBAgQIAAAQIECBAgQIAAAQIECBAgQIAAAQIECBAgQIAAAQIECBAgQIAAAQIECBAgQIAAAQIECBAgQIAAAQIECBAgQIAAAQKrK7Bj9X+qrau3VY+sfrO6lZy+iQgcXB06b5bfzt1r/zGmGZ9TPXWQ9fLqsWPKntSY0ef1OoNy162+Mqllx9DrwOqwQc5Hqr3HkPuXIi5dnV1tMVhw4+qUFTzzLtWRg/x11fbV+St45saIfnz1knkH3at67wYOf1T1ysGaC6sbVadtjNKrfMbrq4fO6/Cs2b8/c5m9dqmOrV5QvXiZWbYTIECAAAECBAgQIECAAAECBAgQIECAAAECBAgQIECAAAECBAgQIECAAAECBAgQIECAAAECBAgQIECAAAECBAgQIECAAAECBAgQIECAAAECBAgQIECAAAECBAgQIECAAIGxCsyMNU0YAQIECBAgQIAAAQIECBAgQIAAAQIECBAgQIAAAQIECBAgQIAAAQIECBAgQIAAAQIECBAgQIAAAQIECBAgQIAAAQIECBAgQIAAAQIECBAgQIAAAQIEVk/g+Gr3wfFfr3ZZvTpO3oQE9q5ePO9+Oqq66xhn/Gi11yDvgOrwMeZPYtRXqmsPil2n+uokFh1Tp+tXpw2yflhdcUzZfynmPdU9B798WfX4FTxz8+qsapvBGXevPriCZ26s6C9X1xscdmZ15Q0cPvI4fe7ZcUH1hurp1dkbq/QqnrNFdVy166DDhdUdq08ss9fW1bplZthOgAABAgQIECBAgAABAgQIECBAgAABAgQIECBAgAABAgQIECBAgAABAgQIECBAgAABAgQIECBAgAABAgQIECBAgAABAgQIECBAgAABAgQIECBAgAABAgQIECBAgAABAgTGLjAz9kSBBAgQIECAAAECBAgQIECAAAECBAgQIECAAAECBAgQIECAAAECBAgQIECAAAECBAgQIECAAAECBAgQIECAAAECBAgQIECAAAECBAgQIECAAAECBAgQ2PgCr6gePe/Y+1RHbPwqTtxEBT5a7TWY7RHVa8c466er2wzyrlV9Y4z5kxj1tdnP6GjO9dcu1dcnseiYOm1WnV+Nfq6/tp19dp0zpvyLitmn+sDgFz+vdqguXMEzX1c9bJD//mrfFTxvY0XvWX1h7rCTqoOqryzg8FtUz60euonf3xdFsWN1WrXd4JfrqhtW31+AnSUECBAgQIAAAQIECBAgQIAAAQIECBAgQIAAAQIECBAgQIAAAQIECBAgQIAAAQIECBAgQIAAAQIECBAgQIAAAQIECBAgQIAAAQIECBAgQIAAAQIECBAgQIAAAQIECBAgQGCqBGamqq2yBAgQIECAAAECBAgQIECAAAECBAgQIECAAAECBAgQIECAAAECBAgQIECAAAECBAgQIECAAAECBAgQIECAAAECBAgQIECAAAECBAgQIECAAAECBAgQ+K8Cd6s+OO/lt1UPgEVgTAIXq35TXXyQd43qjDHlr4+5RHWDatfqtWPOnsS4b1Qjx/XXNatvTmLRMXY6rbr+IO821b+NMf+ios6pth78YnT+6St45p7VFwb551fbV+tW8MyNFf366szqRdUfNtahU37Oraujq80Gc3y52r36/ZTPpj4BAgQIECBAgAABAgQIECBAgAABAgQIECBAgAABAgQIECBAgAABAgQIECBAgAABAgQIECBAgAABAgQIECBAgAABAgQIECBAgAABAgQIECBAgAABAgQIECBAgAABAgQIEPgzgRkeBAgQIECAAAECBAgQIECAAAECBAgQIECAAAECBAgQIECAAAECBAgQIECAAAECBAgQIECAAAECBAgQIECAAAECBAgQIECAAAECBAgQIECAAAECBAgQmGKBq1Rfri4zmOGM6obVuVM8l+qTJXDb6uhBpR9UV5qsitpMicA/V9tVp1SnVl/dCL1fM3e/vqf6UPV/N8KZo8/IFQbn/FP1+o1wriMmU+CQ6rmDaj+dfabesvrWZNbVigABAgQIECBAgAABAgQIECBAgAABAgQIECBAgAABAgQIECBAgAABAgQIECBAgAABAgQIECBAgAABAgQIECBAgAABAgQIECBAgAABAgQIECBAgAABAgQIECBAgAABAgQILE1gZmnb7CJAgAABAgQIECBAgAABAgQIECBAgAABAgQIECBAgAABAgQIECBAgAABAgQIECBAgAABAgQIECBAgAABAgQIECBAgAABAgQIECBAgAABAgQIECBAgMCqC2xZfbG6waDJ76rdqq+sejsFNiWBF1VPHAx0aPWQTWlAsxAYs8Czq6cNMkfP6puN+Qxx0yMw+v7Tj1V3qD5X7VudNT31NSVAgAABAgQIECBAgAABAgQIECBAgAABAgQIECBAgAABAgQIECBAgAABAgQIECBAgAABAgQIECBAgAABAgQIECBAgAABAgQIECBAgAABAgQIECBAgAABAgQIECBAgAABAgsTGH0hr4sAAQIECBAgQIAAAQIECBAgQIAAAQIECBAgQIAAAQIECBAgQIAAAQIECBAgQIAAAQIECBAgQIAAAQIECBAgQIAAAQIECBAgQIAAAQIECBAgQIAAAQLTKHBodfC84g+t3jiNw+g80QKnVDccNNy3ev9EN1aOwOoK7Fx9a67CmdXrqxeubiWnr7LA1tVjZjs8c5V7OJ4AAQIECBAgQIAAAQIECBAgQIAAAQIECBAgQIAAAQIECBAgQIAAAQIECBAgQIAAAQIECBAgQIAAAQIECBAgQIAAAQIECBAgQIAAAQIECBAgQIAAAQIECBAgQIAAAQIECKyYwMyKJQsmQIAAAQIECBAgQIAAAQIECBAgQIAAAQIECBAgQIAAAQIECBAgQIAAAQIECBAgQIAAAQIECBAgQIAAAQIECBAgQIAAAQIECBAgQIAAAQIECBAgQIDAygnsV71rXvysuquwAAAgAElEQVQHqnus3JGS16jA9tXPBrNfWF2m+u0a9ZimsfesRs+Kref+fKx6wzQNMOVdX1AdXX1qyudQf7oFtqp+Nd0jaE+AAAECBAgQIECAAAECBAgQIECAAAECBAgQIECAAAECBAgQIECAAAECBAgQIECAAAECBAgQIECAAAECBAgQIECAAAECBAgQIECAAAECBAgQIECAAAECBAgQIECAAAEC0yIwMy1F9SRAgAABAgQIECBAgAABAgQIECBAgAABAgQIECBAgAABAgQIECBAgAABAgQIECBAgAABAgQIECBAgAABAgQIECBAgAABAgQIECBAgAABAgQIECBAgMCcwGWr71eXHIh8r7p+9esJV3pR9erqhxPeU70/CdyvescA5LhqT0BTIfCQ6g2Dpm+qHjwVzddmydGzfdfq42tzfFOvgMCTqkfP3Vc/WYF8kQQIECBAgAABAgQIECBAgAABAgQIECBAgAABAgQIECBAgAABAgQIECBAgAABAgQIECBAgAABAgQIECBAgAABAgQIECBAgAABAgQIECBAgAABAgQIECBAgAABAgQIECBA4M8EZngQIECAAAECBAgQIECAAAECBAgQIECAAAECBAgQIECAAAECBAgQIECAAAECBAgQIECAAAECBAgQIECAAAECBAgQIECAAAECBAgQIECAAAECBAgQIEBgCgUOrN5UXbz6j+om1akTPseD5jqfV724emH1uwnvrF4dVo3ut/XXs2b/45lgpkLg3tU7B03fXe0/Fc3XTsnR92LeoTq4umv162r76oK1Q2DSFRAY3VevrR42lz36/4M9q9G/vy4CBAgQIECAAAECBAgQIECAAAECBAgQIECAAAECBAgQIECAAAECBAgQIECAAAECBAgQIECAAAECBAgQIECAAAECBAgQIECAAAECBAgQIECAAAECBAgQIECAAAECBAgQILBiAqMvyHURIECAAAECBAgQIECAAAECBAgQIECAAAECBAgQIECAAAECBAgQIECAAAECBAgQIECAAAECBAgQIECAAAECBAgQIECAAAECBAgQIECAAAECBAgQIEBgGgVuUH2oemX18gkfYLvqjNmu2wx6jjo/dsJ7q1d3rO5a3a66enWz6otgpkJgr+qjg6Yfn33vRu/nUq9rVleprlp9uvrmUoPs+6PAZapfVlsMTEaftaMZEViGwCOrV83b/4HqHsvItJUAAQIECBAgQIAAAQIECBAgQIAAAQIECBAgQIAAAQIECBAgQIAAAQIECBAgQIAAAQIECBAgQIAAAQIECBAgQIAAAQIECBAgQIAAAQIECBAgQIAAAQIECBAgQIAAAQIECGxQYGaDKywgQIAAAQIECBAgQIAAAQIECBAgQIAAAQIECBAgQIAAAQIECBAgQIAAAQIECBAgQIAAAQIECBAgQIAAAQIECBAgQIAAAQIECBAgQIAAAQIECBAgQIDA5ApsU50zufX+2OzN1T8Oev662qn6xRR0V/FPAleofghkagRuVh07aHt8ddMltj+sOnCw98HVm5aYZdufC7y/uvvgpTdWD12DSLerPrUG516JkS9efb7abV7486tDVuJAmQQIECBAgAABAgQIECBAgAABAgQIECBAgAABAgQIECBAgAABAgQIECBAgAABAgQIECBAgAABAgQIECBAgAABAgQIECBAgAABAgQIECBAgAABAgQIECBAgAABAgQIECBAYCQwg4EAAQIECBAgQIAAAQIECBAgQIAAAQIECBAgQIAAAQIECBAgQIAAAQIECBAgQIAAAQIECBAgQIAAAQIECBAgQIAAAQIECBAgQIAAAQIECBAgQIAAAQIEVlRgt+qEeSc8vHrdip4qnACBa1dfGTB8vdpliSzPrp422Pv86pAlZtn25wL7V0cMXjp79vm4/az3BVMItUX1uOrG1X4L7L9v9dJqx7n789sL3GfZXxe47Ny/vVeZt+zA6h3wCBAgQIAAAQIECBAgQIAAAQIECBAgQIAAAQIECBAgQIAAAQIECBAgQIAAAQIECBAgQIAAAQIECBAgQIAAAQIECBAgQIAAAQIECBAgQIAAAQIECBAgQIAAAQIECBAgQIDASgjMrESoTAIECBAgQIAAAQIECBAgQIAAAQIECBAgQIAAAQIECBAgQIAAAQIECBAgQIAAAQIECBAgQIAAAQIECBAgQIAAAQIECBAgQIAAAQIECBAgQIAAAQIECBD4/wKbV6dU1xt4nF7doLqQ0cQLvKv6cnXq3Pv444lvrOBQYMfqh4MXflL93RKJHli9ZbD3f1f3W2KWbX8ucInql9Xo5/rrdtXRUwZ15+oV1dXmeu9bvX8DM7y9OmCw5l+rO03Z3CtRd+tq3RiCr14dX20zyDq/unl1whjyRRAgQIAAAQIECBAgQIAAAQIECBAgQIAAAQIECBAgQIAAAQIECBAgQIAAAQIECBAgQIAAAQIECBAgQIAAAQIECBAgQIAAAQIECBAgQIAAAQIECBAgQIAAAQIECBAgQIAAgT8TmOFBgAABAgQIECBAgAABAgQIECBAgAABAgQIECBAgAABAgQIECBAgAABAgQIECBAgAABAgQIECBAgAABAgQIECBAgAABAgQIECBAgAABAgQIECBAgAABAism8Jjq5YP0C6vdqxNX7ETB4xK4ZvX1Qdivqq3HFT6Xc+3qhtUp1dfGnC2uLlX9ZgBxXnXJJcLctjp6sPfY6uZLzLLtvwocMfsZ2H/w8qHVQ6YM6qPVXoPOP612qkb33V+69qveNe+Xe1cfmbLZx1n3ptWR1WOrd4wh+GbVMdUWg6yzql2rH4whXwQBAgQIECBAgAABAgQIECBAgAABAgQIECBAgAABAgQIECBAgAABAgQIECBAgAABAgQIECBAgAABAgQIECBAgAABAgQIECBAgAABAgQIECBAgAABAgQIECBAgAABAgQIEPijwAwLAgQIECBAgAABAgQIECBAgAABAgQIECBAgAABAgQIECBAgAABAgQIECBAgAABAgQIECBAgAABAgQIECBAgAABAgQIECBAgAABAgQIECBAgAABAgQIEFgRgR2qb1aXGaS/vvqnFTlN6LgF7lsdPgj9eHXHMR/y5Or5c5nnVc+oXjLmM9Z63AXVZgOEzas/LAFlp+rbg30/rnZcQs5FbfnbauvqzDHlLSRm9H2Ut60eXH1j1uTpC9m0gmv2qT4wyD+72r4avX/Tcl1xzvISg8Ivqx6/gQE+V91isGZ0n+1SnT8tg4+x5yNn/80cmW1R/b7avfryGPLnP89HkV+t9ph9f34zhnwRBAgQIECAAAECBAgQIECAAAECBAgQIECAAAECBAgQIECAAAECBAgQIECAAAECBAgQIECAAAECBAgQIECAAAECBAgQIECAAAECBAgQIECAAAECBAgQIECAAAECBAgQIEDg/wuMvgDaRYAAAQIECBAgQIAAAQIECBAgQIAAAQIECBAgQIAAAQIECBAgQIAAAQIECBAgQIAAAQIECBAgQIAAAQIECBAgQIAAAQIECBAgQIAAAQIECBAgQIAAAQLjFzii2n8Q+4vq6tW68R8lcQUEXlo9bpD7guopYz7nfdU9BpkPrt405jMmOe7n1eUGBbevzhpz4V9W2w4yR+eNPouLvTav/mPepotVFyw2aG79DWf3Pq0a/dypek+13xKzFrttdOaHqivNbfzB4L8XmzWu9VtUo/fqMoPA21efGtcBGynnSdULB2eN7o/rVN/4K+fvUp1eje6x9deT5+VspPqresxVqu/OazD6+43H9O/mM2aznzkv/+PVnao/rOrkDidAgAABAgQIECBAgAABAgQIECBAgAABAgQIECBAgAABAgQIECBAgAABAgQIECBAgAABAgQIECBAgAABAgQIECBAgAABAgQIECBAgAABAgQIECBAgAABAgQIECBAgACBTUZgZpOZxCAECBAgQIAAAQIECBAgQIAAAQIECBAgQIAAAQIECBAgQIAAAQIECBAgQIAAAQIECBAgQIAAAQIECBAgQIAAAQIECBAgQIAAAQIECBAgQIAAAQIECBCYHIHbVJ+eV+eg6rDJqajJBgQ+U916sOae1fvGrPa96sqDzF2rk8d8xiTH/aLablDwstUvx1z427Ofu50GmVevvrXEM86srjjYe43qjCVm7VF9cbB31GnUbWNc21RnVZsPDtuzOm5jHD53xs2rn1TfGZw5ej4eOPj7obNrHrIRO43jqC2q06trDsKOrUbz/rXrNbPvycMHC86trjZnNI5e05JxQPX2eWU/MftZuWN14RiGOLy67yDnRdWTx5Q9hnoiCBAgQIAAAQIECBAgQIAAAQIECBAgQIAAAQIECBAgQIAAAQIECBAgQIAAAQIECBAgQIAAAQIECBAgQIAAAQIECBAgQIAAAQIECBAgQIAAAQIECBAgQIAAAQIECBAgQGDaBWamfQD9CRAgQIAAAQIECBAgQIAAAQIECBAgQIAAAQIECBAgQIAAAQIECBAgQIAAAQIECBAgQIAAAQIECBAgQIAAAQIECBAgQIAAAQIECBAgQIAAAQIECBDYJAWeVb2q+uWUTvea6uGD7l+objGls6zV2r+tLjkY/qrV98aIsVW1bpB3fnWpavRzrVxnV9sMht22OmfMw59c3WiQuVt10hLP+Gx1y8HeO1SfXGLW31TnVZsN9o/e/3OXmLfYbUdVew82vbp61GJDFrl+dM8fVD24uk710uoJg4w7VR8Z/H10f2xfXbDIc1Z7+Z7V6Jk/vP6xeutfKTb6HHx73ufh8OqA1R5mFc4/tDp43rlPq547hi5bzH1m96juP3sfvmcMmSIIECBAgAABAgQIECBAgAABAgQIECBAgAABAgQIECBAgAABAgQIECBAgAABAgQIECBAgAABAgQIECBAgAABAgQIECBAgAABAgQIECBAgAABAgQIECBAgAABAgQIECBAgMAfBWZYECBAgAABAgQIECBAgAABAgQIECBAgAABAgQIECBAgAABAgQIECBAgAABAgQIECBAgAABAgQIECBAgAABAgQIECBAgAABAgQIECBAgAABAgQIECBAYMIEHlm9qvphtU910oT1W2idu1Qvr65SXaf6xkI3WrfqAlerzhi0+FW19Zhb3b76xCDz5GrXMZ8x6XHnzHPdplo35tL3r/52LneU/blq9H4u5TqsOnCw8cHVm5YSNLfn69U1B/tvXh27jLzFbL337NnvHGz42ewsO1YXLCZkkWsPrg4d7Dmrunx14dxrm1ej10b3wfrrDtUnF3nOJCx/W3XQoMjo3rvqBu7vh1RvmFd+j+pLkzDQRuywRXVidf3BmaN75LbVv42hx+j+2nnujDHEiSBAgAABAgQIECBAgAABAgQIECBAgAABAgQIECBAgAABAgQIECBAgAABAgQIECBAgAABAgQIECBAgAABAgQIECBAgAABAgQIECBAgAABAgQIECBAgAABAgQIECBAgAABAn8SmIFBgAABAgQIECBAgAABAgQIECBAgAABAgQIECBAgMD/Y+fOo2Sry7tvf1rEAIIMEXHAaFDxQSMIikKcNQaNcVoOoI+iiOIYRZOoUaOJY5QkmMEBRRzjhDFO0YRoFKMoggIacQAkikZBBRQDGBTfrvfp8747/XgOfU5XdVd1X3uts+p079/ve9/3VXvv6r+KAAECBAgQIECAAAECBAgQIECAAAECBAgQIECAAAECBAgQIECAAAECBAgQIECAAAECBAgQIECAwBQJ3Lo6bVE/D6neM0U9bm4rv1V9dHM3Wb+qAgdX7xx0MHr/7jnmjp5dvWyQ+frqiDHXmPa4H1XXGjS5Y/XjKW76hdUfD/p7afXcZfQ7usZG19qG48nVq5eRtzlbt6kuqkavG47RNT7JZ9X21YXV1oOaB1UnLLoPHlp9YOG5/0/VTzdnsClZe+3qrGqnQT9vqB67if5G3xE6+vzbZ7DmjGrf6hdTMtdKtXGj6vRFfj9csPnOSjWhDgECBAgQIECAAAECBAgQIECAAAECBAgQIECAAAECBAgQIECAAAECBAgQIECAAAECBAgQIECAAAECBAgQIECAAAECBAgQIECAAAECBAgQIECAAAECBAgQIECAAAECBAgQ2FyB0ZcNOwgQIECAAAECBAgQIECAAAECBAgQIECAAAECBAgQIECAAAECBAgQIECAAAECBAgQIECAAAECBAgQIECAAAECBAgQIECAAAECBAgQIECAAAECBAgQIDANAttVX65uPGjm0mr/6sxpaFAP60bg1dUTB9O+vHr2mKc/vnrwIHNU77VjrjHtcZdU2w+a3KH6yRQ3/ZjqDYP+3l7972X0O7qmXjbY/7rq8cvI29ytb6keOdh0XHX45oZs5vp3zT/PHzrY83fVIwY/X6e6YDMzp3X546rRezo8Rp9np26i4QOrkxadf0j1nmkdcoJ9/Xb1T9Xwu1M/X42MrphgXdEECBAgQIAAAQIECBAgQIAAAQIECBAgQIAAAQIECBAgQIAAAQIECBAgQIAAAQIECBAgQIAAAQIECBAgQIAAAQIECBAgQIAAAQIECBAgQIAAAQIECBAgQIAAAQIECBAgQGCLBYZfqrvFITYSIECAAAECBAgQIECAAAECBAgQIECAAAECBAgQIECAAAECBAgQIECAAAECBAgQIECAAAECBAgQIECAAAECBAgQIECAAAECBAgQIECAAAECBAgQIEBgDALvqA5ZlHNw9e4xZIsgsFSBfarTFy1+aHX8UgOWuO6cao/B2ttVpyxx71pZ9pPqmoNhtq/+a4qHu3v1zurc6pvVx6pjltHvvasPD/Z/rrr9MvI2d+tB1T8NNo3ej12qKzY3aDPW36f60GD95dWu1aj2Wjw+M298wMJg368OXWT+y2b+u+rh1XeqZ1ejn3+xFnGWMNOfzM/+gkXrXls9cQl7LSFAgAABAgQIECBAgAABAgQIECBAgAABAgQIECBAgAABAgQIECBAgAABAgQIECBAgAABAgQIECBAgAABAgQIECBAgAABAgQIECBAgAABAgQIECBAgAABAgQIECBAgAABAisuMLfiFRUkQIAAAQIECBAgQIAAAQIECBAgQIAAAQIECBAgQIAAAQIECBAgQIAAAQIECBAgQIAAAQIECBAgQIAAAQIECBAgQIAAAQIECBAgQIAAAQIECBAgQIDA/y1wWHXcol+/oXosLAIrLPAH1VGLat60OmeMfexYXTzIu7LaprpijDVmIerSattBo9tVl81C42Pq8XrVfw6y/nvBY3Q9rMSx1UL96wyKPaB6/wSLj2p+t9p1UOPR1ZsnWHM1o29VnVz9TfXC6r+W0MzounhS9bJqdI+s9+Mj1b0GCCdVd1jvKOYnQIAAAQIECBAgQIAAAQIECBAgQIAAAQIECBAgQIAAAQIECBAgQIAAAQIECBAgQIAAAQIECBAgQIAAAQIECBAgQIAAAQIECBAgQIAAAQIECBAgQIAAAQIECBAgQIAAgekUmJvOtnRFgAABAgQIECBAgAABAgQIECBAgAABAgQIECBAgAABAgQIECBAgAABAgQIECBAgAABAgQIECBAgAABAgQIECBAgAABAgQIECBAgAABAgQIECBAgMA6ErhZ9cVqm8HMZ1a3qS5fRw5GnQ6BT1Z3GrQyuga3HXNr96g+Osg8vdp3zDVmIW5k+yuDRkfPgJ/OQuNj7PGiaqdB3l7VV8eYf1VRf1U9dbDoXfP1D7mqTcs8f3R15CDjY9VvLTNzmrfvMm984TQ3OOW9je6P0TPyRtWrq6dVP5vynrVHgAABAgQIECBAgAABAgQIECBAgAABAgQIECBAgAABAgQIECBAgAABAgQIECBAgAABAgQIECBAgAABAgQIECBAgAABAgQIECBAgAABAgQIECBAgAABAgQIECBAgAABAutUYG6dzm1sAgQIECBAgAABAgQIECBAgAABAgQIECBAgAABAgQIECBAgAABAgQIECBAgAABAgQIECBAgAABAgQIECBAgAABAgQIECBAgAABAgQIECBAgAABAgSmQ2Cb6tTqloN2Lqn2q86ejhZ1sY4EfqX6UTV63XC8sXrMmA3+sHrFIPO46vAx15iFuJ9W1xg0OnL/71lofIw9nlDdc5D3sOqdY8y/qqjbVScPFl1e7VyNXid17Ft9YRD+i+qG1XcmVVDuzAuM/ibYu3rTzE9iAAIECBAgQIAAAQIECBAgQIAAAQIECBAgQIAAAQIECBAgQIAAAQIECBAgQIAAAQIECBAgQIAAAQIECBAgQIAAAQIECBAgQIAAAQIECBAgQIAAAQIECBAgQIAAAQIECBBY0wJza3o6wxEgQIAAAQIECBAgQIAAAQIECBAgQIAAAQIECBAgQIAAAQIECBAgQIAAAQIECBAgQIAAAQIECBAgQIAAAQIECBAgQIAAAQIECBAgQIAAAQIECBAgMO0Cx1RHLGryAdX7p71x/a1JgbtXHxtMdkG12wQmvVV172q/au/qr6vXTqDOtEdeUV190OTW1c+mvekx9/eK6g8HmS+vnj3mGlcVd061x8KiU6pHVF+/qk3LPH9mtdcgYzTzaHYHgWkRuNr8ffGWhb9Hjp+WpvRBgAABAgQIECBAgAABAgQIECBAgAABAgQIECBAgAABAgQIECBAgAABAgQIECBAgAABAgQIECBAgAABAgQIECBAgAABAgQIECBAgAABAgQIECBAgAABAgQIECBAgAABAtMtMDfd7emOAAECBAgQIECAAAECBAgQIECAAAECBAgQIECAAAECBAgQIECAAAECBAgQIECAAAECBAgQIECAAAECBAgQIECAAAECBAgQIECAAAECBAgQIECAAIE1LPDA6r2L5vvb6vfW8MxGm26Bl1XPHrT4tuqR093yTHf38+pqgwm2qq6c6Yk2v/mHV39XXVh9oXp79cbNj1nWjsOrHav3VN9aVtLSNz+zevlg+VeqWyx9u5UEJiqwzcLfJ/euflrdqTplohWFEyBAgAABAgQIECBAgAABAgQIECBAgAABAgQIECBAgAABAgQIECBAgAABAgQIECBAgAABAgQIECBAgAABAgQIECBAgAABAgQIECBAgAABAgQIECBAgAABAgQIECBAgMCaEJhbE1MYggABAgQIECBAgAABAgQIECBAgAABAgQIECBAgAABAgQIECBAgAABAgQIECBAgAABAgQIECBAgAABAgQIECBAgAABAgQIECBAgAABAgQIECBAgACBWRTYq/r7avQ6Os6o9q+umJFhtq9+MiO9anNpAqdWtxksPbR669K2WkVgiwR2rEb/vrVFu2d30/Wr7yxq/8bVN2d3JJ2vIYHPVrcfzPP9ar/q22toRqMQIECAAAECBAgQIECAAAECBAgQIECAAAECBAgQIECAAAECBAgQIECAAAECBAgQIECAAAECBAgQIECAAAECBAgQIECAAAECBAgQIECAAAECBAgQIECAAAECBAgQIECAwAQE5iaQKZIAAQIECBAgQIAAAQIECBAgQIAAAQIECBAgQIAAAQIECBAgQIAAAQIECBAgQIAAAQIECBAgQIAAAQIECBAgQIAAAQIECBAgQIAAAQIECBAgQIAAAQJLFbhG9WfVo6v95l//Y6kbp2DdK6v7Vk+f7/0DU9CPFpYnsFN1YTX8nr7dqguWF2s3AQIbETih2qN6ffWG6gekCEyJwLOrly3q5czq9tVPpqRHbRAgQIAAAQIECBAgQIAAAQIECBAgQIAAAQIECBAgQIAAAQIECBAgQIAAAQIECBAgQIAAAQIECBAgQIAAAQIECBAgQIAAAQIECBAgQIAAAQIECBAgQIAAAQIECBAgQIDAFAoMv+h8CtvTEgECBAgQIECAAAECBAgQIECAAAECBAgQIECAAAECBAgQIECAAAECBAgQIECAAAECBAgQIECAAAECBAgQIECAAAECBAgQIECAAAECBAgQIECAAAEC60Rgl+rCGZp1n+r0Qb8frR5W/WCGZtDq/xR4SPXuwa++WI3eZwcBApMRuG71vclESyWwbIHjqsMWpfxz9TvVlctOF0CAAAECBAgQIECAAAECBAgQIECAAAECBAgQIECAAAECBAgQIECAAAECBAgQIECAAAECBAgQIECAAAECBAgQIECAAAECBAgQIECAAAECBAgQIECAAAECBAgQIECAAAECa1Jgbk1OZSgCBAgQIECAAAECBAgQIECAAAECBAgQIECAAAECBAgQIECAAAECBAgQIECAAAECBAgQIECAAAECBAgQIECAAAECBAgQIECAAAECBAgQIECAAAECBAhMVuCU6raDEl+rblVdMdmy0ico8LrqcYP8o6pnTrCe6JUTeHm108K/Hat7rVxplcYkMHr/DqvOrj44pkwxBDYlsFX1seouixb9efWH6AgQIECAAAECBAgQIECAAAECBAgQIECAAAECBAgQIECAAAECBAgQIECAAAECBAgQIECAAAECBAgQIECAAAECBAgQIECAAAECBAgQIECAAAECBAgQIECAAAECBAgQIECAwC8TmMNCgAABAgQIECBAgAABAgQIECBAgAABAgQIECBAgAABAgQIECBAgAABAgQIECBAgAABAgQIECBAgAABAgQIECBAgAABAgQIECBAgAABAgQIECBAgAABApsl8Njq9Yt23KE6abNSLJ42gW9VNxw0dc/qo9PWpH62SOCyapvBzmtWl25Rkk0rLbBX9fzqkIXC/1j97ko3sQL1Dpif8avVxUustUf1mOp5S1y/npbttBmOV+Vyreqz1eg6HB6PrN52VZudJ0CAAAECBAgQIECAAAECBAgQIECAAAECBAgQIECAAAECBAgQIECAAAECBAgQIECAAAECBAgQIECAAAECBAgQIECAAAECBAgQIECAAAECBAgQIECAAAECBAgQIAx6ybkAACAASURBVECAAIH1JzC3/kY2MQECBAgQIECAAAECBAgQIECAAAECBAgQIECAAAECBAgQIECAAAECBAgQIECAAAECBAgQIECAAAECBAgQIECAAAECBAgQIECAAAECBAgQIECAAAECBLZYYKfq3Gr0uuF4a3XoFifaOA0C21Zvqe5e7VJdWl1zGhrTw1gEvlftNki6fvXdsSQLmbTAnasTB0WuqH61umTShVco/zrVy+c/Vx5VHVsdcRV1d6ieXz21ukb1oOq9K9TrLJR5QvWK6o7VF8fU8O7VKdV1F12Hd6s+PaYaYggQIECAAAECBAgQIECAAAECBAgQIECAAAECBAgQIECAAAECBAgQIECAAAECBAgQIECAAAECBAgQIECAAAECBAgQIECAAAECBAgQIECAAAECBAgQIECAAAECBAgQIEBgjQjMrZE5jEGAAAECBAgQIECAAAECBAgQIECAAAECBAgQIECAAAECBAgQIECAAAECBAgQIECAAAECBAgQIECAAAECBAgQIECAAAECBAgQIECAAAECBAgQIECAAIGVEDi2OnxQ6JJqj+oHK1FcjRUR2Kfaszp+RaopshICX1t4TzfU2qv66jIL37y68cK/E8eQt8x21uz20fdmfrfabTDhYfPub1oDE/9G9Zlq+8Est68+t4nZ/q56+OD8t6obrQGL5Y5wjWr0+fzIhaBvViPfnyw3eGH/3tVnq20HeRdVt6nOHVMNMQQIECBAgAABAgQIECBAgAABAgQIECBAgAABAgQIECBAgAABAgQIECBAgAABAgQIECBAgAABAgQIECBAgAABAgQIECBAgAABAgQIECBAgAABAgQIECBAgAABAgQIECCwBgRGX6zsIECAAAECBAgQIECAAAECBAgQIECAAAECBAgQIECAAAECBAgQIECAAAECBAgQIECAAAECBAgQIECAAAECBAgQIECAAAECBAgQIECAAAECBAgQIECAAIGrFrhtdcqiZU+uXn3VW60gQGAVBU6ubjeof2D12WX088bq0YP9T6xeu4w8WzctcHR15GDJh+efxfdZA2ij7wT9XDX6bNlwfKnat/r5Rua7SfWVauvB+T+p/nQNeCxnhAdU/7Ao4EPVfZcTumjv6JobZQ6Pg6t3j7GGKAIECBAgQIAAAQIECBAgQIAAAQIECBAgQIAAAQIECBAgQIAAAQIECBAgQIAAAQIECBAgQIAAAQIECBAgQIAAAQIECBAgQIAAAQIECBAgQIAAAQIECBAgQIAAAQIECBCYcYHRlw87CBAgQIAAAQIECBAgQIAAAQIECBAgQIAAAQIECBAgQIAAAQIECBAgQIAAAQIECBAgQIAAAQIECBAgQIAAAQIECBAgQIAAAQIECBAgQIAAAQIECBAgQGDTAltVp1W3Giz7UrVP9Qt4a0LgRtWF1SVrYhpDDAVOqO45+MW9qn9eBtHzqz8d7H9F9axl5Nm6aYEDqs8Mlvy82nmN3Kujz5Qz5q+n4feDPqM6ehMkfz4/++8Pzv+02rP61jq/kF5TPWGRwXOql43R5YnVq6uL5t+3B1YnjjFbFAECBAgQIECAAAECBAgQIECAAAECBAgQIECAAAECBAgQIECAAAECBAgQIECAAAECBAgQIECAAAECBAgQIECAAAECBAgQIECAAAECBAgQIECAAAECBAgQIECAAAECBAisAYHhFw6vgXGMQIAAAQIECBAgQIAAAQIECBAgQIAAAQIECBAgQIAAAQIECBAgQIAAAQIECBAgQIAAAQIECBAgQIAAAQIECBAgQIAAAQIECBAgQIAAAQIECBAgQIDAFAlsV92yOmWKetrSVo6sjh5s/kV1u+rULQ20b+oE3lfdvzqnOr360+pLU9elhrZE4PjqwYONB1fv3pKghT2HVm8e7B/lP3QZedO+dbfq/FVu8lvVDQc9HFa9aZV7Glf5v6meMgi7pNqz+t5GCuyw8JzadXD+PdVDxtXQjOZsXX2yOmDQ/5XVPapPjHGmZ87/bTO6588dY6YoAgQIECBAgAABAgQIECBAgAABAgQIECBAgAABAgQIECBAgAABAgQIECBAgAABAgQIECBAgAABAgQIECBAgAABAgQIECBAgAABAgQIECBAgAABAgQIECBAgAABAgQIEFgjAnNrZA5jECBAgAABAgQIECBAgAABAgQIECBAgAABAgQIECBAgAABAgQIECBAgAABAgQIECBAgAABAgQIECBAgAABAgQIECBAgAABAgQIECBAgAABAgQIECAwfQLvqB5YPaU6dvraW3JH162+Xu0w2PGa6klLTrBwFgTOm79Odx80uk/1xTE2vk31rer0hX+fq94zxnxRGxd4ffXYwenHV69bBtidqk8O9p9S3W4ZedO29RrVQdWDq/tXH6gOXeUmX149c9DDR6rfWeWexlV+9Nnyjerag8DRs+EhmyjwqOpNi86PrstPjaupGc25TvWlavS64fhhNXqef2dGZ9I2AQIECBAgQIAAAQIECBAgQIAAAQIECBAgQIAAAQIECBAgQIAAAQIECBAgQIAAAQIECBAgQIAAAQIECBAgQIAAAQIECBAgQIAAAQIECBAgQIAAAQIECBAgQIAAAQIECMyQwNwM9apVAgQIECBAgAABAgQIECBAgAABAgQIECBAgAABAgQIECBAgAABAgQIECBAgAABAgQIECBAgAABAgQIECBAgAABAgQIECBAgAABAgQIECBAgAABAgRmR+Dw6thBu2+tHlv99+yM8P91uk31zOrZ1bbVD6qbVRfP4Cxa/uUCOy56P6+oRu/7lWMEO7A6aZD39ermY8wXtXGBP69+f3B6dD8ftQyw3avzBvtHz4Rdl5G3Yev1q32rW1d7VwePIXNLIhZfqz9ZmO/yLQkb056RyxcGWT+vdp5/Xy8ZU/5qxzysevuiJu5efXwTjZ1c3W5w/ivVraqRzXo+Dqg+WW09QPh8NbquR892BwECBAgQIECAAAECBAgQIECAAAECBAgQIECAAAECBAgQIECAAAECBAgQIECAAAECBAgQIECAAAECBAgQIECAAAECBAgQIECAAAECBAgQIECAAAECBAgQIECAAAECBAgQmJjA3MSSBRMgQIAAAQIECBAgQIAAAQIECBAgQIAAAQIECBAgQIAAAQIECBAgQIAAAQIECBAgQIAAAQIECBAgQIAAAQIECBAgQIAAAQIECBAgQIAAAQIECBAgsF4FblZ9sdpmAHB2tV91yQyj7F4dXX2oevMMz6H1/1vg3tWHB78+uTpgzFBPrv52kPmu6pAx15iluB2qHw8aHj0brjWhAf64euEg+yXV85ZZ62fVVoOMbavLl5l5UbXTIOOm1TnLzNzS7edVo2fehuNh1Tu3NGwz992hOmLh+vi9wd6zqpHJhuMx1Rs3M3ual/9rdbdBg9+oblH9dCNN71OdVg2/W/Rp1V9P85Ar1Nvjq9cuqvWq6ikrVF8ZAgQIECBAgAABAgQIECBAgAABAgQIECBAgAABAgQIECBAgAABAgQIECBAgAABAgQIECBAgAABAgQIECBAgAABAgQIECBAgAABAgQIECBAgAABAgQIECBAgAABAgQIEFinAsMvDV6nBMYmQIAAAQIECBAgQIAAAQIECBAgQIAAAQIECBAgQIAAAQIECBAgQIAAAQIECBAgQIAAAQIECBAgQIAAAQIECBAgQIAAAQIECBAgQIAAAQIECBAgQGCMAttUp1a3HGReXt2mOnOMdUQRGKfAc6sXDwJfUz1pnAWq46rDBpnPql4x5hqzFLdjdfGg4R9VO01ogN+r/nqQ/arqKcusdVZ100HGrap/X2bmx6u7DjIeXP39MjO3dPuLqucNNn+ouu+Whi1x3x7VR6o9F9b/uNqtGn2GjI4XVn88yBqt/Z0lZs/CstH8X622HjQ7mvkFm2j+2OrwwflLqhtVF83CwBPucfEzd1TuIdV7JlxXPAECBAgQIECAAAECBAgQIECAAAECBAgQIECAAAECBAgQIECAAAECBAgQIECAAAECBAgQIECAAAECBAgQIECAAAECBAgQIECAAAECBAgQIECAAAECBAgQIECAAAECBAisY4G5dTy70QkQIECAAAECBAgQIECAAAECBAgQIECAAAECBAgQIECAAAECBAgQIECAAAECBAgQIECAAAECBAgQIECAAAECBAgQIECAAAECBAgQIECAAAECBAgQGL/A66rHLYod/Xzs+EtJJDA2gfdWDxykPbZ6w9jS/0/QGdXeg8x7Vh8dc41Zitu5unDQ8EXVLhMa4NDqzYPst1WPXGatE6rRe7jhuF/1wWVmHl0dOch4UfX8ZWZu6fabVGcPNv+82rUavU+TOrZeuCa2HxQ4pHrXws97VWcOzo2un1+dVDOrlPvC6o8HtS+vbrDoXhm2dp35a/mcamj24OrvV6n/aSt7cnW7QVMvrZ47bU3qhwABAgQIECBAgAABAgQIECBAgAABAgQIECBAgAABAgQIECBAgAABAgQIECBAgAABAgQIECBAgAABAgQIECBAgAABAgQIECBAgAABAgQIECBAgAABAgQIECBAgAABAgTWjsDc2hnFJAQIECBAgAABAgQIECBAgAABAgQIECBAgAABAgQIECBAgAABAgQIECBAgAABAgQIECBAgAABAgQIECBAgAABAgQIECBAgAABAgQIECBAgAABAgQIrLLAA6v3Lurh3dXBq9yX8gSuSuCb1a8NFu1bnX5Vmzbj/NbV5dXVBnt2ri7ejIy1tnSX6oeDoS6sfnVCQ96iuveC98j8rOqLy6z1uupxg4ynVX+9zMxHV28cZHywut8yM5ez/fPVfoOAJ1WvWU7gEvYeUx0xWPfh6j6Dnz9ZnV0dX31kCXmztuRXqjOrPaqR/+MXXjc1x5HV0dXHqqdUX521oSfY7/Wr0xbyH75gNMFyogkQIECAAAECBAgQIECAAAECBAgQIECAAAECBAgQIECAAAECBAgQIECAAAECBAgQIECAAAECBAgQIECAAAECBAgQIECAAAECBAgQIECAAAECBAgQIECAAAECBAgQIEBgvQvMrXcA8xMgQIAAAQIECBAgQIAAAQIECBAgQIAAAQIECBAgQIAAAQIECBAgQIAAAQIECBAgQIAAAQIECBAgQIAAAQIECBAgQIAAAQIECBAgQIAAAQIECBAgMBaBG1dfrHYYpJ1Z7V9dOpYKQghMRmDH6uJB9BXVNtWVYyx3u+rkQd63qhuNMX8Wo65dfX/Q+A+qXWdokD+qXjro9+jqGcvs/9bVaYOM86pfW2bmcraP5vmLQcCnqzsuJ3AJe+9QfWqw7ufV9RZdK0uImeklv13tPv/eH7cZUxxU/fNmrF9PS/erRvfS8HmzEvNvN//3zzPnC/3JShRTgwABAgQIECBAgAABAgQIECBAgAABAgQIECBAgAABAgQIECBAgAABAgQIECBAgAABAgQIECBAgAABAgQIECBAgAABAgQIECBAgAABAgQIECBAgAABAgQIECBAgAABAgSmQ2BuOtrQBQECBAgQIECAAAECBAgQIECAAAECBAgQIECAAAECBAgQIECAAAECBAgQIECAAAECBAgQIECAAAECBAgQIECAAAECBAgQIECAAAECBAgQIECAAAECMyxwjerk6taDGS6t9qnOnuG5tL62BZ5cPbr6RvXQwainVvuPefQnVq8eZL6veuCYa8xa3HWq8wdNX1DtNkNDHFK9Y8zv6ehZell1tUHuztXFq+Qyeo++Vw2/u/KG1bcn3M/onvz1QY1nVEdPuKZ4AuMU2LU6YeHvolfM39fPGme4LAIECBAgQIAAAQIECBAgQIAAAQIECBAgQIAAAQIECBAgQIAAAQIECBAgQIAAAQIECBAgQIAAAQIECBAgQIAAAQIECBAgQIAAAQIECBAgQIAAAQIECBAgQIAAAQIECBCYXoHhlzpPb5c6I0CAAAECBAgQIECAAAECBAgQIECAAAECBAgQIECAAAECBAgQIECAAAECBAgQIECAAAECBAgQIECAAAECBAgQIECAAAECBAgQIECAAAECBAgQIEBgmgWOro5c1ODB1bunuWm9rXuBD1T3/SUKx1RPGLPOsdXhg8wXVC8cc41Zi9tt3vl7g6bPr647Q0PsXT2vOrf6ZnVa9Zkx9H9GNcrecNy9+vgYcrc04qPVPQabn1u9dEvDlrhvdH/8yWDt6dW+S9xrGYHVFrhRdWI1et1wPLJ622o3pj4BAgQIECBAgAABAgQIECBAgAABAgQIECBAgAABAgQIECBAgAABAgQIECBAgAABAgQIECBAgAABAgQIECBAgAABAgQIECBAgAABAgQIECBAgAABAgQIECBAgAABAgQITF5gbvIlVCBAgAABAgQIECBAgAABAgQIECBAgAABAgQIECBAgAABAgQIECBAgAABAgQIECBAgAABAgQIECBAgAABAgQIECBAgAABAgQIECBAgAABAgQIECBAYI0L/EP1gMGMx1RPWOMzG2+2Ba5eXVxd85eMcUT1+jGP94Vq30HmfasPjbnGrMVdr/rPQdPfra4/a0NMoN83V4cOcp9RHT2BOkuNPKw6brD4zOqWS928het+fd7gG4v23qL6yhbm2UZgJQX2qk5Z9PlyRXW36tMr2YhaBAgQIECAAAECBAgQIECAAAECBAgQIECAAAECBAgQIECAAAECBAgQIECAAAECBAgQIECAAAECBAgQIECAAAECBAgQIECAAAECBAgQIECAAAECBAgQIECAAAECBAgQILDyAnMrX1JFAgQIECBAgAABAgQIECBAgAABAgQIECBAgAABAgQIECBAgAABAgQIECBAgAABAgQIECBAgAABAgQIECBAgAABAgQIECBAgAABAgQIECBAgAABAgTWoMDh1Surc6oDqsvX4IxGWjsCd65OHIxzRfXTavvqNtUXxjjq1gv3w9UGmTeo/nOMNWYxamTw7UHj36l2n8VBxtzz06u/HGS+uXr0mGtsTtzonriwGl3HG459q9M3J2QL1v5bdcfBvqOqZ25Bji0EVkPgntVHqq0GxS9a+Hw5dzUaUpMAAQIECBAgQIAAAQIECBAgQIAAAQIECBAgQIAAAQIECBAgQIAAAQIECBAgQIAAAQIECBAgQIAAAQIECBAgQIAAAQIECBAgQIAAAQIECBAgQIAAAQIECBAgQIAAAQIEVkZgbmXKqEKAAAECBAgQIECAAAECBAgQIECAAAECBAgQIECAAAECBAgQIECAAAECBAgQIECAAAECBAgQIECAAAECBAgQIECAAAECBAgQIECAAAECBAgQIECAwDoQ2KMafcfZOTM664ur46pvzGj/2l66wEuq5wyWv3X+fT+0ull11tJjlrTyptWp1Y4Lqy+odlvSzrW9aPfqvMGI365uuLZHXtJ0d68+Nlh5RnXrJe2c3KLjq1Ff769G//+X6meTK/f/Jh9RHTOo8f2F++YXE64rnsC4BA5b+JtimPf1av/qx+MqIocAAQIECBAgQIAAAQIECBAgQIAAAQIECBAgQIAAAQIECBAgQIAAAQIECBAgQIAAAQIECBAgQIAAAQIECBAgQIAAAQIECBAgQIAAAQIECBAgQIAAAQIECBAgQIAAAQIEpktg9GX9DgIECBAgQIAAAQIECBAgQIAAAQIECBAgQIAAAQIECBAgQIAAAQIECBAgQIAAAQIECBAgQIAAAQIECBAgQIAAAQIECBAgQIAAAQIECBAgQIAAAQIECKx3gUOqd1T/Xf1l9aLq0vWOsobnP6W67WC+Q6u3Tnje21R3nb++rlW9YMK1ZiH+16pvDhr9VnWjWWh8wj3uVF00qHFltXU1el2tY7fq/BUuvn114cLsG0ofVJ2wwn0oR2A5An9WPWtRwMer31rle3o5M9lLgAABAgQIECBAgAABAgQIECBAgAABAgQIECBAgAABAgQIECBAgAABAgQIECBAgAABAgQIECBAgAABAgQIECBAgAABAgQIECBAgAABAgQIECBAgAABAgQIECBAgAABApsQmKNDgAABAgQIECBAgAABAgQIECBAgAABAgQIECBAgAABAgQIECBAgAABAgQIECBAgAABAgQIECBAgAABAgQIECBAgAABAgQIECBAgAABAgQIECBAgACBdS6wQ/W16noDh9dXR6xzl7U6/k7VhdXw+/h2qy5YqwNP6Vw3rs4d9PYf1a9Paa8r3dabFmy+UJ1enbfSDUxJvXdVD13o5Z3VS6svTUlv2libAr9ZnTTG0UafM8fPX7cPWpT5N/OfQ08dYx1RBAgQIECAAAECBAgQIECAAAECBAgQIECAAAECBAgQIECAAAECBAgQIECAAAECBAgQIECAAAECBAgQIECAAAECBAgQIECAAAECBAgQIECAAAECBAgQIECAAAECBAgQIDAlAsMvQJ+SlrRBgAABAgQIECBAgAABAgQIECBAgAABAgQIECBAgAABAgQIECBAgAABAgQIECBAgAABAgQIECBAgAABAgQIECBAgAABAgQIECBAgAABAgQIECBAgACBFRV4ZfW0QcXLqj2q761oF4qtlMDB1TsHxb5c/cZKFVeHAIElC9ytun11XHXBkndZSGDzBW5Uvb+6yfzrvtXZmx+x0R2/Un28OnDRisdVx46xjigCBAgQIECAAAECBAgQIECAAAECBAgQIECAAAECBAgQIECAAAECBAgQIECAAAECBAgQIECAAAECBAgQIECAAAECBAgQIECAAAECBAgQIECAAAECBAgQIECAAAECBAgQmAKBuSnoQQsECBAgQIAAAQIECBAgQIAAAQIECBAgQIAAAQIECBAgQIAAAQIECBAgQIAAAQIECBAgQIAAAQIECBAgQIAAAQIECBAgQIAAAQIECBAgQIAAAQIECBBYLYFbVadVWw0aeGZ11Go1pO7EBY6rDhtUeWX19IlXVYAAAQLjERh9l+gjqidUd69+uoTYgxeec6P1ly5h/XpaMjL5+2qnhaG/Ut12zE47V6dUNxnA/rj6tfn35UfrCdusBAgQIECAAAECBAgQIECAAAECBAgQIECAAAECBAgQIECAAAECBAgQIECAAAECBAgQIECAAAECBAgQIECAAAECBAgQIECAAAECBAgQIECAAAECBAgQIECAAAECBAgQWOsCoy8RdhAgQIAAAQIECBAgQIAAAQIECBAgQIAAAQIECBAgQIAAAQIECBAgQIAAAQIECBAgQIAAAQIECBAgQIAAAQIECBAgQIAAAQIECBAgQIAAAQIECBAgQGC9CpxS3XYw/NeqW1Y/X68g62Du86vrDOa8T/XhdTC3EQmsVYG9qwdXD6nuV521Vget9qmOqW6/MONLq+duYt7R+ldVd1hY87LqOWvYZ0tGO7I6etHG9yxcT1uSt7E9N6tOrnauzqt+Z/66/fdxFpBFgAABAgQIECBAgAABAgQIECBAgAABAgQIECBAgAABAgQIECBAgAABAgQIECBAgAABAgQIECBAgAABAgQIECBAgAABAgQIECBAgAABAgQIECBAgAABAgQIECBAgAABAqsvMLf6LeiAAAECBAgQIECAAAECBAgQIECAAAECBAgQIECAAAECBAgQIECAAAECBAgQIECAAAECBAgQIECAAAECBAgQIECAAAECBAgQIECAAAECBAgQIECAAAECqyLw2Or1iyrfoTppVbpRdCUEblF9eVDoZ9VO1X+tRHE1VlXgPtVBC+/36D1/Y/UPq9qR4uMQOLY6fBD0vOol4wie0ozRbM9Z9Ay7ZfX1jfT74uq5g3NXVHtV50zpfKvV1vHVgxcVf1r112NuaPQ3xguqh1U/HHO2OAIECBAgQIAAAQIECBAgQIAAAQIECBAgQIAAAQIECBAgQIAAAQIECBAgQIAAAQIECBAgQIAAAQIECBAgQIAAAQIECBAgQIAAAQIECBAgQIAAAQIECBAgQIAAAQIECBCYAoG5KehBCwQIECBAgAABAgQIECBAgAABAgQIECBAgAABAgQIECBAgAABAgQIECBAgAABAgQIECBAgAABAgQIECBAgAABAgQIECBAgAABAgQIECBAgAABAgQITLfATtXF093iZnc3muncavS64XjL/O8etdlJNsySwP7VMdW+C02fWN11lgbQ6xYLvKx69mD3c6uXbnGajdMicHh17KCZL1b7TEtzE+jjV6qzqhsOsj9bHbiRWttVZ88/9643OP+P1e9OoLdZjhw5nVrtNRjiZ9Wdq8/M8mB6J0CAAAECBAgQIECAAAECBAgQIECAAAECBAgQIECAAAECBAgQIECAAAECBAgQIECAAAECBAgQIECAAAECBAgQIECAAAECBAgQIECAAAECBAgQIECAAAECBAgQIECAAIGVFZhb2XKqESBAgAABAgQIECBAgAABAgQIECBAgAABAgQIECBAgAABAgQIECBAgAABAgQIECBAgAABAgQIECBAgAABAgQIECBAgAABAgQIECBAgAABAgQIECAwYwLbVWdUn6ieXP33jPW/sXaPrQ4fnLy4uln1gzUynzE2LXDj6iHV+dVbYK0LgWdVfzaY9Kjqmeti8rU95C7VBdVWgzH3rM5aw2Pfu/rwovmeUB2zkZkPqd6x6Nw9q4+uYaMtGe2mC3/vjP7u2XCMPiNuWf1wSwLtIUCAAAECBAgQIECAAAECBAgQIECAAAECBAgQIECAAAECBAgQIECAAAECBAgQIECAAAECBAgQIECAAAECBAgQIECAAAECBAgQIECAAAECBAgQIECAAAECBAgQIECAAIH1JzC3/kY2MQECBAgQIECAAAECBAgQIECAAAECBAgQIECAAAECBAgQIECAAAECBAgQIECAAAECBAgQIECAAAECBAgQIECAAAECBAgQIECAAAECBAgQIECAAAECmyHwruqhC+s/Xz2gpI1nQQAAIABJREFU+vZm7J/GpbetTlnU2JOq10xjs3oiQGAsAk9YdI+/rnr8GJJvXd2+uvHCv2OqT4whV8TSBT5S3Wuw/I+rFy99+0yufG/1wEHnP6puXp2/kWn+rbrj4Nw51V7VFTM5/eSafnB1/KL40f18j+rKyZWVTIAAAQIECBAgQIAAAQIECBAgQIAAAQIECBAgQIAAAQIECBAgQIAAAQIECBAgQIAAAQIECBAgQIAAAQIECBAgQIAAAQIECBAgQIAAAQIECBAgQIAAAQIECBAgQIAAAQJrRWBurQxiDgIECBAgQIAAAQIECBAgQIAAAQIECBAgQIAAAQIECBAgQIAAAQIECBAgQIAAAQIECBAgQIAAAQIECBAgQIAAAQIECBAgQIAAAQIECBAgQIAAAQIExi5wRHXMotQ3Vo8Ze6WVDXxJ9ZxByc9Xt13ZFlQjQGCFBQ6p3jGo+e7q4DH08KrqSYOc36/+cgy5IpYuMPpMesNg+ZeqvZe+fSZX3rD6WrXtEq/pvaovV8PvIX32/P6Xz+T0k2366OrIRSVeUT1rsmWlEyBAgAABAgQIECBAgAABAgQIECBAgAABAgQIECBAgAABAgQIECBAgAABAgQIECBAgAABAgQIECBAgAABAgQIECBAgAABAgQIECBAgAABAgQIECBAgAABAgQIECBAgMBaEBh+EfBamMcMBAgQIECAAAECBAgQIECAAAECBAgQIECAAAECBAgQIECAAAECBAgQIECAAAECBAgQIECAAAECBAgQIECAAAECBAgQIECAAAECBAgQIECAAAECBAiMR2Cf6pRq60Hcf1R7V5eMp8Sqptyjek1102o065dWtRvFV1pgv+r3qtMG/36y0k2ot6IC96o+Mqh4QnXQGDr4g+qoQc7fLlxbY4ie+ojtq0dVP5p/lr5tFbvdobqo2mrQw57VWavY00qU/sPqFYsKja7p0bX9y45XVU8anLh04TPwuyvR7AzVuHr1yerART3fr/rgDM2hVQIECBAgQIAAAQIECBAgQIAAAQIECBAgQIAAAQIECBAgQIAAAQIECBAgQIAAAQIECBAgQIAAAQIECBAgQIAAAQIECBAgQIAAAQIECBAgQIAAAQIECBAgQIAAAQIECBBYBYG5VaipJAECBAgQIECAAAECBAgQIECAAAECBAgQIECAAAECBAgQIECAAAECBAgQIECAAAECBAgQIECAAAECBAgQIECAAAECBAgQIECAAAECBAgQIECAAAEC0y2wQ/XF6saDNq+o9q/OmO7WN7u7e1b/stm7bJh1gadWfzUY4m3VI8c81Oj++UH1kzHnitsygQOrkwZbT64O2LKo/7HrwdXxg9/8Y/W7Y8id5ojdqxdWh1TbVqdX+65ywx+p7jXo4fnVi1a5p0mX36r6cnXzQaFvV3tWl/2S4jvPP+fOmX/2jV43HG+v/vekG53B/N0W/t4ZvY6Okevovl5rfwPN4FujZQIECBAgQIAAAQIECBAgQIAAAQIECBAgQIAAAQIECBAgQIAAAQIECBAgQIAAAQIECBAgQIAAAQIECBAgQIAAAQIECBAgQIAAAQIECBAgQIAAAQIECBAgQIAAAQIECEy3wNx0t6c7AgQIECBAgAABAgQIECBAgAABAgQIECBAgAABAgQIECBAgAABAgQIECBAgAABAgQIECBAgAABAgQIECBAgAABAgQIECBAgAABAgQIECBAgAABAgRWQeB91f0X1X1y9epV6EVJApMQeHN16CD46dUrx1zon6qDqrPn76fTqudXXx1zDXFLF9irOnOw/GvV/1r69o2uvE116uDsl6vfGEPuNEfsXp23qMGbVuesYNM7VnepPrBQ87DquEH9f69utYL9rFap36w+vaj4n1d/uJGGnvhLPstvX31utQaY4roHVp9c+PfQ6oer0Ot21aWrUFdJAgQIECBAgAABAgQIECBAgAABAgQIECBAgAABAgQIECBAgAABAgQIECBAgAABAgQIECBAgAABAgQIECBAgAABAgQIECBAgAABAgQIECBAgAABAgQIECBAgAABAgQIENhCgbkt3GcbAQIECBAgQIAAAQIECBAgQIAAAQIECBAgQIAAAQIECBAgQIAAAQIECBAgQIAAAQIECBAgQIAAAQIECBAgQIAAAQIECBAgQIAAAQIECBAgQIAAAQJrU+DI6uhFo727OnhtjmuqdSrwpeo3BrPfpfrkmC0unr+Xdhxk3rz6+phriFu6wPWq/xwsP7+67tK3b3TlLtUPB2cvr7YdQ+4oYr/qoGrf6tbVi6u3jCl7uTGfqu4wCHlR9fzlhi5h/x3n38cjqodUW1XXqUb32g7VRQu/2xCzZ3XWEjJnfclx1WELQ/xH9Yjq05sY6rSF62m05DvVY6oTZh1hQv2PPhtOnFD2pmJH1/WHqtFz6v7z99aVq9CDkgQIECBAgAABAgQIECBAgAABAgQIECBAgAABAgQIECBAgAABAgQIECBAgAABAgQIECBAgAABAgQIECBAgAABAgQIECBAgAABAgQIECBAgAABAgQIECBAgAABAgQIECCwBQJzW7DHFgIECBAgQIAAAQIECBAgQIAAAQIECBAgQIAAAQIECBAgQIAAAQIECBAgQIAAAQIECBAgQIAAAQIECBAgQIAAAQIECBAgQIAAAQIECBAgQIAAAQIE1qbA/tVJ1dUH451d7VNdujZHNtU6FNi6ury62mD2a475Gv+16puD/NH9M6rh+P8Fbl2dNgA5vdp3gkDbVf81yB9dA9uOqd5l1TaDrN2qC8aQ/aLqeYOcV1ZPH0PuOCKeWL16EHROddNxBG8iY/QdmudVNxiseUJ1zMLPH67uPTj3gvn7/IUT7mka4q9dfa16a/VH1eh63NRxx+qE+WfSUfP3wMvH/OybBo9Z72H0HPxQdf2FQabpvp91W/0TIECAAAECBAgQIECAAAECBAgQIECAAAECBAgQIECAAAECBAgQIECAAAECBAgQIECAAAECBAgQIECAAAECBAgQIECAAAECBAgQIECAAAECBAgQIECAAAECBAgQIEBg4gKjL1N2ECBAgAABAgQIECBAgAABAgQIECBAgAABAgQIECBAgAABAgQIECBAgAABAgQIECBAgAABAgQIECBAgAABAgQIECBAgAABAgQIECBAgAABAgQIECBAYKfq36sbDCgur25TnYmHwBoSOLA6aTDP16r/Neb5Hli9d5B5YnXXMdeY9bj9qs8PhvjCwvNmknP9vLraoMBW1ZVjKHjG/Pu99yDn9tXnxpD7oOo9g5xPVHcbQ+44Inauvl+NDDcc+1enjiN8Exl/Vj1rcH50L99h4edHV29c+P/F1Suql024n2mJH70fF21GM7tUF27GektXTuCf5z+jfntRuSdXr165FlQiQIAAAQIECBAgQIAAAQIECBAgQIAAAQIECBAgQIAAAQIECBAgQIAAAQIECBAgQIAAAQIECBAgQIAAAQIECBAgQIAAAQIECBAgQIAAAQIECBAgQIAAAQIECBAgQIAAgS0VmNvSjfYRIECAAAECBAgQIECAAAECBAgQIECAAAECBAgQIECAAAECBAgQIECAAAECBAgQIECAAAECBAgQIECAAAECBAgQIECAAAECBAgQIECAAAECBAgQILCmBPav/qXacTDVYdWb1tSUhiFQT67+dgDxjurhY4Z5UfW8QebR1TPGXGPW425bnTIY4tRq9Bya5HFBteugwHWr88dQ8H3V/Qc5h1TvGkPuTaqzBzkXVzuPIXdcER+sfncQ9pfV748rfCM5e1VnLjq3R3XuwufXUdW7q49OuA/xBCYlMLrHP1/9+qDAlQvPmA9NqqhcAgQIECBAgAABAgQIECBAgAABAgQIECBAgAABAgQIECBAgAABAgQIECBAgAABAgQIECBAgAABAgQIECBAgAABAgQIECBAgAABAgQIECBAgAABAgQIECBAgAABAgQIEBiPwNx4YqQQIECAAAECBAgQIECAAAECBAgQIECAAAECBAgQIECAAAECBAgQIECAAAECBAgQIECAAAECBAgQIECAAAECBAgQIECAAAECBAgQIECAAAECBAgQILAGBG5Uvb/ap3pL9ag1MJMRCCwWOK46bPDLP6j+YsxMH67uPch8RPV3Y64x63H7V58bDHFKdbsJD3Wb6vLq4oV//zWmeq+snjbI+qPqz8aUPepxu0HW6Dn9rTFlLzfmkOodg5Dzq+tVv1hu8FXs/3y132DNC+drvmDCNcUTWEmBPavRM/Fag6KXVQdUX1zJRtQiQIAAAQIECBAgQIAAAQIECBAgQIAAAQIECBAgQIAAAQIECBAgQIAAAQIECBAgQIAAAQIECBAgQIAAAQIECBAgQIAAAQIECBAgQIAAAQIECBAgQIAAAQIECBAgQIAAgc0TmNu85VYTIECAAAECBAgQIECAAAECBAgQIECAAAECBAgQIECAAAECBAgQIECAAAECBAgQIECAAAECBAgQIECAAAECBAgQIECAAAECBAgQIECAAAECBAgQILAOBF5cvaS6bB3MasS1L/Cc6srqX6vPVWdUew/Gvlv1iTEznF9dZ5C5V/XVMdeY9bjbV58dDHFydcCMDvW06pWD3o+pnjCmWT5V3WGQdf/qA2PKXm7MNtVF1eh1w3HX6sTlBl/F/iOrowdrvlPtPuGa4gmstMDos+mj1dUGhb9X7V99e6WbUY8AAQIECBAgQIAAAQIECBAgQIAAAQIECBAgQIAAAQIECBAgQIAAAQIECBAgQIAAAQIECBAgQIAAAQIECBAgQIAAAQIECBAgQIAAAQIECBAgQIAAAQIECBAgQIAAAQIEliYwt7RlVhEgQIAAAQIECBAgQIAAAQIECBAgQIAAAQIECBAgQIAAAQIECBAgQIAAAQIECBAgQIAAAQIECBAgQIAAAQIECBAgQIAAAQIECBAgQIAAAQIECBAgQGCmBLatflFdPlNda3YSAj+ofnUh+MfV9tXVBoWuWV06xsK7V+cN8kbZoxqO/ylwYHXS4FefqX5zRpHuV71/0PsJ1UFjmuVV1ZMGWc+vXjSm7HHEvKV65CDomOoJ4wjeRMau1XfnHbYarLlz9W8TriuewEoLPGX+8+tvFhX9SnVANfo8cxAgQIAAAQIECBAgQIAAAQIECBAgQIAAAQIECBAgQIAAAQIECBAgQIAAAQIECBAgQIAAAQIECBAgQIAAAQIECBAgQIAAAQIECBAgQIAAAQIECBAgQIAAAQIECBAgQIDAlAnMTVk/2iFAgAABAgQIECBAgAABAgQIECBAgAABAgQIECBAgAABAgQIECBAgAABAgQIECBAgAABAgQIECBAgAABAgQIECBAgAABAgQIECBAgAABAgQIECBAgMA4BF5SPaL6g+r4cQTKmEmB21anDDq/pNph8PPZ1c3GPNn9qvcPMj9V3WnMNdZC3G9Wnx4MclJ1hxkd7AbVA6pvVN+szq0uG9Msj6teN8h6b/WgMWWPI+ag6p8GQRdVu1Y/H0f4JjL+sfqdwfnXV0dMuKZ4AhsT2L3atjprAkSja/uxi3JPrO6xAvfZBMYRSYAAAQIECBAgQIAAAQIECBAgQIAAAQIECBAgQIAAAQIECBAgQIAAAQIECBAgQIAAAQIECBAgQIAAAQIECBAgQIAAAQIECBAgQIAAAQIECBAgQIAAAQIECBAgQIAAgbUtMLe2xzMdAQIECBAgQIAAAQIECBAgQIAAAQIECBAgQIAAAQIECBAgQIAAAQIECBAgQIAAAQIECBAgQIAAAQIECBAgQIAAAQIECBAgQIAAAQIECBAgQIAAAQLrUGDP6muDuT9RPbz67jq0WO8jP6d6yQDh1Oq2g5/fVR0yZqQ/rZ4/yPyr6sgx11gLcXes/m0wyKeqO62FwcY8w/7V5waZ36huMuYay427oNp1EDLqeXSvTfI4uHrnoMBPql2qKyZZVDaBXyIwem79QzW6D0afL5dOQOmE6p6Lcv+i+oMJ1BJJgAABAgQIECBAgAABAgQIECBAgAABAgQIECBAgAABAgQIECBAgAABAgQIECBAgAABAgQIECBAgAABAgQIECBAgAABAgQIECBAgAABAgQIECBAgAABAgQIECBAgAABAssQmFvGXlsJECBAgAABAgQIECBAgAABAgQIECBAgAABAgQIECBAgAABAgQIECBAgAABAgQIECBAgAABAgQIECBAgAABAgQIECBAgAABAgQIECBAgAABAgQIECAwjQL/Wt1t0Ng3qltUP53GZvU0UYFPVHcZVHhMdUa1b7VP9dnq7WPu4EPVfQaZh1ZvHXONtRB35/n79MTBIJ9c9F6thRnHMcM1qsuqqw3CrlldOo7wMWUctfCMfXf1vupHY8rdVMw21fer7QeLDp7vY9SDg8BKCTyjekW11ULB91QPmUDxa81/rpwy/3m150L2Nxeel6NXBwECBAgQIECAAAECBAgQIECAAAECBAgQIECAAAECBAgQIECAAAECBAgQIECAAAECBAgQIECAAAECBAgQIECAAAECBAgQIECAAAECBAgQIECAAAECBAgQIECAAAECBAhMkcDcFPWiFQIECBAgQIAAAQIECBAgQIAAAQIECBAgQIAAAQIECBAgQIAAAQIECBAgQIAAAQIECBAgQIAAAQIECBAgQIAAAQIECBAgQIAAAQIECBAgQIAAAQIECCxX4GHV2xeF3L36+HKD7Z85gWtWF1dXH3S+W3XBhCd5QXXPat9qu+qW1ZkTrjmL8XepPjFo/MT5n+86i4OsQM+j62evQZ07VZ9agbrTXuL11WMHTb5h0c/T3v9K93ff6ufVh5dYeJfqwiWuXa/LPlCNXIfHU6pXTQDk1+drfb76ZvXb1fcnUEMkAQIECBAgQIAAAQIECBAgQIAAAQIECBAgQIAAAQIECBAgQIAAAQIECBAgQIAAAQIECBAgQIAAAQIECBAgQIAAAQIECBAgQIAAAQIECBAgQIAAAQIECBAgQIAAAQIECCxTYG6Z+20nQIAAAQIECBAgQIAAAQIECBAgQIAAAQIECBAgQIAAAQIECBAgQIAAAQIECBAgQIAAAQIECBAgQIAAAQIECBAgQIAAAQIECBAgQIAAAQIECBAgQIDAtAjsUH29uu6gofdWD5qWBvWxogL3rT4wqHhmdcsV7aBuXn1thWvOSrm7Vf86aPbj1d1npfkV7vPt89fRwxZqXlwdVr1vhXuYxnJ3qf5lweJ11ceqX0xjo6vc0y7V3y5cQ+f1f55Ll22ip9Fn6Z9WT6x+ozpnlfuf5vLbV6dVNx00eUV1YPX5CTS+38LfOT+ZQLZIAgQIECBAgAABAgQIECBAgAABAgQIECBAgAABAgQIECBAgAABAgQIECBAgAABAgQIECBAgAABAgQIECBAgAABAgQIECBAgAABAgQIECBAgAABAgQIECBAgAABAgQIEBiDwNwYMkQQIECAAAECBAgQIECAAAECBAgQIECAAAECBAgQIECAAAECBAgQIECAAAECBAgQIECAAAECBAgQIECAAAECBAgQIECAAAECBAgQIECAAAECBAgQIEBgGgT+qnrqoJHLqj2q701Dc3pYcYG/qZ4yqHp09YwV70LBjQnco/ro4OTHqt/C9UsF7lz9anV6dS6j/yGwW3U+k40K7FB9o7r2YMVR1TM3suNB1WsH692XV31x7VWdWm03WPqdap/qh1e93QoCBAgQIECAAAECBAgQIECAAAECBAgQIECAAAECBAgQIECAAAECBAgQIECAAAECBAgQIECAAAECBAgQIECAAAECBAgQIECAAAECBAgQIECAAAECBAgQIECAAAECBAgQWEsCc2tpGLMQIECAAAECBAgQIECAAAECBAgQIECAAAECBAgQIECAAAECBAgQIECAAAECBAgQIPD/sHPf4bLV5d3/31skIrEA9lgSUYhiUBFFY0kEezSaiL2DCsaSaCQooqIIiGLvgL2gPqBGsQYVTURUFOwFEFGjsUVQAooI/vb8rn3yrGcEzz7nzG4zr3Vd59pn1ny/n/u+XzNrzfw1BAgQIECAAAECBAgQIECAAAECBAgQIECAAAECBAgQIECAAAEClyhw/eqt1R7VN6bQacfqlGqzwWz7VodN4axGWpzAt6rtB0vvVn14cVutIkBgCgWuU31vCuda30hvrB4+WHRhdaNqdI8cP/6+evfYyXtX71lfkRl//j7zpkePGXyiukN10YzbGJ8AAQIECBAgQIAAAQIECBAgQIAAAQIECBAgQIAAAQIECBAgQIAAAQIECBAgQIAAAQIECBAgQIAAAQIECBAgQIAAAQIECBAgQIAAAQIECBAgQIAAAQIECBAgQIAAAQIzJTA3U9MalgABAgQIECBAgAABAgQIECBAgAABAgQIECBAgAABAgQIECBAgAABAgQIECBAgAABAgQIECBAgAABAgQIECBAgAABAgQIECBAgAABAgQIECBAgMBsCmxRfaHaofp1tW/18imjOKm6+WCmb1U3qi6csjmNsziBa1ffGyw9v7piNfrrIEBgdgRGnwv3Wfi3dXXVGfxcuHJ1WrXV4GX/dHWbS3gbHFfdcfDc6F66vfvnei+al1VPGFv13Opp691pAQECBAgQIECAAAECBAgQIECAAAECBAgQIECAAAECBAgQIECAAAECBAgQIECAAAECBAgQIECAAAECBAgQIECAAAECBAgQIECAAAECBAgQIECAAAECBAgQIECAAAECBAhMjcDc1ExiEAIECBAgQIAAAQIECBAgQIAAAQIECBAgQIAAAQIECBAgQIAAAQIECBAgQIAAAQIECBAgQIAAAQIECBAgQIAAAQIECBAgQIAAAQIECBAgQIAAAQIELkngDdUjxp68VfXZKSF7dHXE2Cy3qT49JfMZY8MF9qoOH2z7WHXHDY+xgwCBNSywWfWTapvBDKP7wOh+MGvH+D1xNP+e1ej7wfhxw+or1chv3fHM+cfPmTW0DZz30tVnqp3H9t1z/tyxG5hlOQECBAgQIECAAAECBAgQIECAAAECBAgQIECAAAECBAgQIECAAAECBAgQIECAAAECBAgQIECAAAECBAgQIECAAAECBAgQIECAAAECBAgQIECAAAECBAgQIECAAAECBAisUYG5Ndq3tgkQIECAAAECBAgQIECAAAECBAgQIECAAAECBAgQIECAAAECBAgQIECAAAECBAgQIECAAAECBAgQIECAAAECBAgQIECAAAECBAgQIECAAAECBAgQWJzAHtXrx5a+sNpncdtX/aqtqu9Uo7/rjjfPn3v4qu9cg0sp8PzqXwYFRv9/wVIWlL0mBK5eHbtwvxjdM86qtl8TnWtyYwWOrB412HxEtffGhq3xfSdVNx/M8LNqu+rsi5nrRdWTBufPr647b/dfa9xgqdu/ZvWl6kqDQv9T/UX13aUuLp8AAQIECBAgQIAAAQIECBAgQIAAAQIECBAgQIAAAQIECBAgQIAAAQIECBAgQIAAAQIECBAgQIAAAQIECBAgQIAAAQIECBAgQIAAAQIECBAgQIAAAQIECBAgQIAAAQIEVl5gbuVb0AEBAgQIECBAgAABAgQIECBAgAABAgQIECBAgAABAgQIECBAgAABAgQIECBAgAABAgQIECBAgAABAgQIECBAgAABAgQIECBAgAABAgQIECBAgAABAksksEP1hWqLQf4Xq1tUv12imssdu3n15Gr/6nLV2dV21c+WuxH1Vp3ANtXtqztUr6y+vuo61NByC1xp7N5wVjV6nzimV+DO1UcG4/28ump14fSOfImT7VidUm02WPHa6tEXs+Py1bfn751XGTz3f6r7z6Dbho48+tz5WHWphY3/Ue1e/XRDg6wnQIAAAQIECBAgQIAAAQIECBAgQIAAAQIECBAgQIAAAQIECBAgQIAAAQIECBAgQIAAAQIECBAgQIAAAQIECBAgQIAAAQIECBAgQIAAAQIECBAgQIAAAQIECBAgQIAAgbUnMLf2WtYxAQIECBAgQIAAAQIECBAgQIAAAQIECBAgQIAAAQIECBAgQIAAAQIECBAgQIAAAQIECBAgQIAAAQIECBAgQIAAAQIECBAgQIAAAQIECBAgQIAAAQKLENiy+lJ1/cHac6obV2cuYv9aW3KN6rDq09Wr1lrz+iVAYFkELlVdOKh0UbXZslRWZKUERq/vT6ptBg3cqfroSjW0wnVfVD1prIdbVJ+/mL72rF43dv521adWeIa1UP4p1aHVS6p9xu47y9H/6LvfW6oHTul3vuUwVIMAAQIECBAgQIAAAQIECBAgQIAAAQIECBAgQIAAAQIECBAgQIAAAQIECBAgQIAAAQIECBAgQIAAAQIECBAgQIAAAQIECBAgQIAAAQIECBAgQIAAAQIECBAgQIAAAQIbJTC3UbtsIkCAAAECBAgQIECAAAECBAgQIECAAAECBAgQIECAAAECBAgQIECAAAECBAgQIECAAAECBAgQIECAAAECBAgQIECAAAECBAgQIECAAAECBAgQIEBgtQu8s7rfWJP3rt6z2hvXHwECBJZQ4Nxqy0H+FapzJlTvAdU9q+tWfzaf++TqqAlli9l4gSOrRw22H1HtvfFxa3rnZaszqqsPpvhKtVN14cVM9sX57w03GZz/RrXjJaxd0zBL0Pxu1ceXIHd9kXecf43eVY3ubadVN69+ub5NnidAgAABAgQIECBAgAABAgQIECBAgAABAgQIECBAgAABAgQIECBAgAABAgQIECBAgAABAgQIECBAgAABAgQIECBAgAABAgQIECBAgAABAgQIECBAgAABAgQIECBAgACByQjMTSZGCgECBAgQIECAAAECBAgQIECAAAECBAgQIECAAAECBAgQIECAAAECBAgQIECAAAECBAgQIECAAAECBAgQIECAAAECBAgQIEBpTGpCAAAgAElEQVSAAAECBAgQIECAAAECq0jgH6pXjfVzePWYVdSjVggsp8ANqm8uZ0G1Vq3AD6o/GXR37eo/J9TtC6onD7KeXh08oey1FnPF6u+r+yxce/us4AB3qv5tUP/n85+RV60uXMGeVrL07tUxYw3sUp10MU2Nzn927PwTqles5ABqX6LATatTxp79RLUrMwIECBAgQIAAAQIECBAgQIAAAQIECBAgQIAAAQIECBAgQIAAAQIECBAgQIAAAQIECBAgQIAAAQIECBAgQIAAAQIECBAgQIAAAQIECBAgQIAAAQIECBAgQIAAAQIECBBYHoG55SmjCgECBAgQIECAAAECBAgQIECAAAECBAgQIECAAAECBAgQIECAAAECBAgQIECAAAECBAgQIECAAAECBAgQIECAAAECBAgQIECAAAECBAgQIECAAAECyyRwk+qkavNBva9VN69+vUw9KENgtQmcV122+mJ1SrXnamtQP8sm8PXqhoNqO1ZfnVD1x1cvH2S9tnr0hLLXUszo82b0ObTu+El1tRUcYLNq1MM2gx7uXB23gj2tdOmPV7tWn60eXn3rDzT0huoRC89/sHpiddpKD6D+JQocWT1q7Nmj5l+zBzMjQIAAAQIECBAgQIAAAQIECBAgQIAAAQIECBAgQIAAAQIECBAgQIAAAQIECBAgQIAAAQIECBAgQIAAAQIECBAgQIAAAQIECBAgQIAAAQIECBAgQIAAAQIECBAgQIAAgaUXmFv6EioQIECAAAECBAgQIECAAAECBAgQIECAAAECBAgQIECAAAECBAgQIECAAAECBAgQIECAAAECBAgQIECAAAECBAgQIECAAAECBAgQIECAAAECBAgQILCMAsdUuw/q/araqfrWMvagFIHVJHCj6quDhn5cXX3CDd6qenR1ysK/L1bnTriGuMkInFiNXq91x22rEyYT3T2qYwdZH53PvtOEstdSzGbVT6utB03ftfrIMg4xqnef6knVOdURC9fouhaOrPZaxn5WW6nrLvgctojGrjJ/zXy42rf62CLWW7KyAqPr77hq17E2DqgOXNnWVCdAgAABAgQIECBAgAABAgQIECBAgAABAgQIECBAgAABAgQIECBAgAABAgQIECBAgAABAgQIECBAgAABAgQIECBAgAABAgQIECBAgAABAgQIECBAgAABAgQIECBAgMD0C8xN/4gmJECAAAECBAgQIECAAAECBAgQIECAAAECBAgQIECAAAECBAgQIECAAAECBAgQIECAAAECBAgQIECAAAECBAgQIECAAAECBAgQIECAAAECBAgQIDBTApepjqweujD1HtUbZ0rAsAT+X4GHVW8anPpQ9TcTRnpq9dxB5uga3GvCNcRNRmD0+t91EHX36oOTie4vqq8Msk6vtptQ9jDmqtXNqi2qf12C/ElEvrJ67CDoLdXoWlzqY79q32qrsc/AO1bHDYr/vBo5XrjUDcknsAICV6hOqrYfq/3g+XNHrUA/ShIgQIAAAQIECBAgQIAAAQIECBAgQIAAAQIECBAgQIAAAQIECBAgQIAAAQIECBAgQIAAAQIECBAgQIAAAQIECBAgQIAAAQIECBAgQIAAAQIECBAgQIAAAQIECBAgQGBmBOZmZlKDEiBAgAABAgQIECBAgAABAgQIECBAgAABAgQIECBAgAABAgQIECBAgAABAgQIECBAgAABAgQIECBAgAABAgQIECBAgAABAgQIECBAgAABAgQIEJgtgb2rW1cPn62xTUvg9wReWv3j4Owh1f4Tdjq6us8g8zHV4ROuIW4yAu+o7j+IenB11GSi26L61SDrwurSE8oexdygOr66+kLmN6odJpg/yajR588Jg8BfV1tXo79LeTy1eu6gwCeqXavNqp9U2wyeu3N13FI2I5vACgpct/pidYVBDxfMX5d3mr8mPrmCfSlNgAABAgQIECBAgAABAgQIECBAgAABAgQIECBAgAABAgQIECBAgAABAgQIECBAgAABAgQIECBAgAABAgQIECBAgAABAgQIECBAgAABAgQIECBAgAABAgQIECBAgACBqRaYm+rpDEeAAAECBAgQIECAAAECBAgQIECAAAECBAgQIECAAAECBAgQIECAAAECBAgQIECAAAECBAgQIECAAAECBAgQIECAAAECBAgQIECAAAECBAgQIECAAAECsy7wH9VtBwj3qd41YZRvV9sOMnepTppwjWmLG70ORw+GOqa67zIMeXi116DOY6tXT7Duz6orDfKuVf1gQvlbVucOsi6qLlv9ZkL5k475fjWaf93xwOodky4ylnfNalR33e9t/q669sJr8Jpq7+qnC/eAl1bfXOJ+xBNYSYFdq+OqzQZN/LK6eXXaSjamNgECBAgQIECAAAECBAgQIECAAAECBAgQIECAAAECBAgQIECAAAECBAgQIECAAAECBAgQIECAAAECBAgQIECAAAECBAgQIECAAAECBAgQIECAAAECBAgQIECAAAECBKZVYN0PJE/rfOYiQIAAAQIECBAgQIAAAQIECBAgQIAAAQIECBAgQIAAAQIECBAgQIAAAQIECBAgQIAAAQIECBAgQIAAAQIECBAgQIAAAQIECBAgQIAAAQIECBAgQIAAgdkWOLfackCwbfWdCZJcsTp7kHdRtUV1wQRrTGPU/ap3Dgb7P9X9l2HQ51X7DursN/96HTrBup+vdh7k3bY6YYL5p1XXH+TdsvrcBPMnGXXQ/HWw/yDw/dXfTrLAJWR9tLrD4LlRD4dUN6quVP37MvSgBIHFCty6+vRiF2/EukdVR47tO7O6RfWzjcizhQABAgQIECBAgAABAgQIECBAgAABAgQIECBAgAABAgQIECBAgAABAgQIECBAgAABAgQIECBAgAABAgQIECBAgAABAgQIECBAgAABAgQIECBAgAABAgQIECBAgAABAgT+gMAcHQIECBAgQIAAAQIECBAgQIAAAQIECBAgQIAAAQIECBAgQIAAAQIECBAgQIAAAQIECBAgQIAAAQIECBAgQIAAAQIECBAgQIAAAQIECBAgQIAAAQIECKwBgQOqo6rT1kCvWlw9Ajesvj5o5+xq6wm3d4fqo4PML1Y7TbjGNMY9oHr7YLB3VA9chkGfVh08qPO86qkTrHtMtfsg7yHV25Ywf+/qiAnmTzLqetXpg8ALq6tUZ02yyMVkPax60+D8d6ptl7imeAIbI/CE6kXV6P730I0JWOSeF1dPHKw9sbpb9YtF7reMAAECBAgQIECAAAECBAgQIECAAAECBAgQIECAAAECBAgQIECAAAECBAgQIECAAAECBAgQIECAAAECBAgQIECAAAECBAgQIECAAAECBAgQIECAAAECBAgQIECAAAECBBYpMLfIdZYRIECAAAECBAgQIECAAAECBAgQIECAAAECBAgQIECAAAECBAgQIECAAAECBAgQIECAAAECBAgQIECAAAECBAgQIECAAAECBAgQIECAAAECBAgQIEBgpQTuVn2wuqB6+XwTz6rOWalm1F21AkdU76/eN+jwIdVbBo+Pr3ab8AT/Uj1/kPn66pETrjGNcQ+sjhoM9vbqQcsw6LWqq1ZnL/z7+YRrvmD+/vTkQebTq4MnWGOU95xB3qurx04wf9JRJ1c7DUJHvY56Xspji+qsavR33XHL6nNLWVQ2gQ0QuEz1pur+gz2PqQ7fgIwNWXqphe9Rd6k+VP19df6GBFhLgAABAgQIECBAgAABAgQIECBAgAABAgQIECBAgAABAgQIECBAgAABAgQIECBAgAABAgQIECBAgAABAgQIECBAgAABAgQIECBAgAABAgQIECBAgAABAgQIECBAgAABAosTmFvcMqsIECBAgAABAgQIECBAgAABAgQIECBAgAABAgQIECBAgAABAgQIECBAgAABAgQIECBAgAABAgQIECBAgAABAgQIECBAgAABAgQIECBAgAABAgQIECCwYgJnVn86qH5U9eAV60bh1Shwy+ozC42dW72t2rt6UfWkQcMvrPaZ8ADvqO4/yHxc9aoJ15jGuNE1/NbBYKPX7CFTMOjjq5cP5nht9egJznWP6thB3qer20wwf9JRT65eMAg9obrtpItcTN6bq4cOzr+yGr02DgKrQeBy1Snz98DrD5q5oPrL6gtL1OCo5ujz71lLlC+WAAECBAgQIECAAAECBAgQIECAAAECBAgQIECAAAECBAgQIECAAAECBAgQIECAAAECBAgQIECAAAECBAgQIECAAAECBAgQIECAAAECBAgQIECAAAECBAgQIECAAAECBKo5CgQIECBAgAABAgQIECBAgAABAgQIECBAgAABAgQIECBAgAABAgQIECBAgAABAgQIECBAgAABAgQIECBAgAABAgQIECBAgAABAgQIECBAgAABAgQIEFjFAgdXTxv0d361Q3XGKu5Za8sv8PTqOYOy76/+tvpk9VeD8w+p3jbh9k6rrj/IvFX12QnXmMa4h1ZvHgz2lvnr+mFTMOg9qmMHc3y0utME57p29b1B3nnVH08wf9JRV61+NPb7l6MZ/nPShcby7lgdNzh3djXq5YIlrjtt8dtUP5+2oVbJPDesTqkuM+jnB9VNqv9eJT1qgwABAgQIECBAgAABAgQIECBAgAABAgQIECBAgAABAgQIECBAgAABAgQIECBAgAABAgQIECBAgAABAgQIECBAgAABAgQIECBAgAABAgQIECBAgAABAgQIECBAgAABAgQ2UGBuA9dbToAAAQIECBAgQIAAAQIECBAgQIAAAQIECBAgQIAAAQIECBAgQIAAAQIECBAgQIAAAQIECBAgQIAAAQIECBAgQIAAAQIECBAgQIAAAQIECBAgQIAAgeUS2Lb6ZrX5oOCB1QHL1YA6a0bgk9VfDbr9x+rl1bnVloPzO1TfmOBUo+xRjXXHRdUW1QUTrDGtUQ+r3jQY7s3Vw6dg2GtWfzc/y3eqMxf+/mrCc51VbTXI3L46bcI1Jhl3XHXH6rvV0fO9v6T6wSQLXEzW6Pc2f1xdZfDc31f/usR1pyV+dG/br9qnul31+UUMds/qfYtYZ8n/FXhI9ZYxkE9Uu81/1/kdKAIECBAgQIAAAQIECBAgQIAAAQIECBAgQIAAAQIECBAgQIAAAQIECBAgQIAAAQIECBAgQIAAAQIECBAgQIAAAQIECBAgQIAAAQIECBAgQIAAAQIECBAgQIAAAQIECBBYewKjH0h2ECBAgAABAgQIECBAgAABAgQIECBAgAABAgQIECBAgAABAgQIECBAgAABAgQIECBAgAABAgQIECBAgAABAgQIECBAgAABAgQIECBAgAABAgQIECCwdgT+rvpt9f610/JGd/rxatfB7jOqHarzNzrRxmkU+OPq7OrSg+FuUP2wen11++rK1XnVaO0kj1H28YPAr1Q3nmSBKc56RPWGwXxvrPaY4nknOdrHqt0GgfetjplkgQln3aq6sDppwrnri3ve/HW/72DRe6p7r2+T5///e+ZbqmstWHyx2ukPuOxcvbK6ZfXA6h0MN0jgVdU/jO14TvXMDUqxmAABAgQIECBAgAABAgQIECBAgAABAgQIECBAgAABAgQIECBAgAABAgQIECBAgAABAgQIECBAgAABAgQIECBAgAABAgQIECBAgAABAgQIECBAgAABAgQIECBAgAABAgRWhcDcquhCEwQIECBAgAABAgQIECBAgAABAgQIECBAgAABAgQIECBAgAABAgQIECBAgAABAgQIECBAgAABAgQIECBAgAABAgQIECBAgAABAgQIECBAgAABAgQILEbgz6ovV5evDq+eWP16MRvX4JoHVkeN9b1bdfwanEXLSytw9+r9gxLfr64zVvLG1Q7VOybcypOrFwwy31jtMeEa0xq3Z/W6wXCvrx45rcNOeK4XVU8aZB5cPX3CNaYh7obV1weDHD3/+H7TMNgSz7Bj9aVq+Julo/fbSy6m7mOqVw/O/2D+s3v76rwl7nGa4jevTqx2Hgz1u+qu1b9N06BmIUCAAAECBAgQIECAAAECBAgQIECAAAECBAgQIECAAAECBAgQIECAAAECBAgQIECAAAECBAgQIECAAAECBAgQIECAAAECBAgQIECAAAECBAgQIECAAAECBAgQIECAwCwIDH/cdxbmNSMBAgQIECBAgAABAgQIECBAgAABAgQIECBAgAABAgQIECBAgAABAgQIECBAgAABAgQIECBAgAABAgQIECBAgAABAgQIECBAgAABAgQIECBAgACBtSqwRXViddPBAKdUN1urA/2Bvi9fnVpdfbDm3dXuUzirkTZd4MXVEwcxR1Z7bXrsohNuXu1U3bj6RPWuRe+c7YWPrF47IHhd9ajZJln09A+r3jRY/YHqHovePVsLX1p9Zv6z8n3VubM1+iZN+4rqcYOEc6rtqx+NpV6nOr3afHD+4Orpm1R99jZfs/pSdaXB6GcvfOf77uxxmJgAAQIECBAgQIAAAQIECBAgQIAAAQIECBAgQIAAAQIECBAgQIAAAQIECBAgQIAAAQIECBAgQIAAAQIECBAgQIAAAQIECBAgQIAAAQIECBAgQIAAAQIECBAgQIAAAQJrV2Bu7baucwIECBAgQIAAAQIECBAgQIAAAQIECBAgQIAAAQIECBAgQIAAAQIECBAgQIAAAQIECBAgQIAAAQIECBAgQIAAAQIECBAgQIAAAQIECBAgQIAAAQIzJXB4tdfYxPeu3jOFCi+t/nEw16+qbasfTeGsRtp0ga9WNxrE3Lc6ZtNjJSyxwKOrIwY1jryYe9wSt7Bm429SfaA6pTq5+lR13JqdRuOrUeDy1RnVlQfNHV3d72KaPaTab3D+/Gr76nurcbBV3NPtq49Vlxr0+OVql3nfkamDAAECBAgQIECAAAECBAgQIECAAAECBAgQIECAAAECBAgQIECAAAECBAgQIECAAAECBAgQIECAAAECBAgQIECAAAECBAgQIECAAAECBAgQIECAAAECBAgQIECAAAECBNaAwNwa6FGLBAgQIECAAAECBAgQIECAAAECBAgQIECAAAECBAgQIECAAAECBAgQIECAAAECBAgQIECAAAECBAgQIECAAAECBAgQIECAAAECBAgQIECAAAECBGZd4H7VO8cQXlU9bgphdqxOqTYbzLZvddgUzmqkTRe4avXjQczvqm2qszc9WsISC+xdvWZQ4/DqMUtcUzyBSxK4ZTW6f3wO0f8KPKh625jHbtXxY+e2rE6vrjE4/775z/J7sdxggf2rgwa7Xjn/efbE6rcbnLRpG/6yul711k2LsZsAAQIECBAgQIAAAQIECBAgQIAAAQIECBAgQIAAAQIECBAgQIAAAQIECBAgQIAAAQIECBAgQIAAAQIECBAgQIAAAQIECBAgQIAAAQIECBAgQIAAAQIECBAgQIAAAQKzJzA3eyObmAABAgQIECBAgAABAgQIECBAgAABAgQIECBAgAABAgQIECBAgAABAgQIECBAgAABAgQIECBAgAABAgQIECBAgAABAgQIECBAgAABAgQIECBAgMCaErh+9aVqy0HXX6tuVv1mTU2yuGb3qw4ZLP1GtcPitlo1gwIPq940mPsz1V/OoIORCRDYcIFrV0+qdq+uU32guseGx0z1jo9Xuw4mPGPhM/n8sakfVL1t7Nydqo9Otc7khxv9TuyHq7+uHl69c/Il1pv44Pnr4fXVZtUd5l//T653hwUECBAgQIAAAQIECBAgQIAAAQIECBAgQIAAAQIECBAgQIAAAQIECBAgQIAAAQIECBAgQIAAAQIECBAgQIAAAQIECBAgQIAAAQIECBAgQIAAAQIECBAgQIAAAQIECBAg8L8Cox+adRAgQIAAAQIECBAgQIAAAQIECBAgQIAAAQIECBAgQIAAAQIECBAgQIAAAQIECBAgQIAAAQIECBAgQIAAAQIECBAgQIAAAQIECBAgQIAAAQIECBAgsDoFtqxOqnYYtHdeddPqtNXZ8kS6uk312uoG1ej/n55IqpBpFHhz9dDBYAdWB0zjoGYiQGDiAttVpw5SL6y2rs6ZeKW1G7ht9c1q88EIz57//7MuZqTPVrsMzn+7umF1wdodf0U6v2J1verkFag+el2Hn6G/rG5VfWMFelGSAAECBAgQIECAAAECBAgQIECAAAECBAgQIECAAAECBAgQIECAAAECBAgQIECAAAECBAgQIECAAAECBAgQIECAAAECBAgQIECAAAECBAgQIECAAAECBAgQIECAAAECa1Jgbk12rWkCBAgQIECAAAECBAgQIECAAAECBAgQIECAAAECBAgQIECAAAECBAgQIECAAAECBAgQIECAAAECBAgQIECAAAECBAgQIECAAAECBAgQIECAAAECsyHwzup+Y6M+sHrHbIzfXaqPzMisxtw4gR9XVx1svW11wsZF2UWAwAwKfLW60WDuPao3zqDDHxr5oGr/wYLzqx2qM8Y23aQ6pRr+1uk+1Qt5rhmBXavjqs0GHf9ntVP1szUzhUYJECBAgAABAgQIECBAgAABAgQIECBAgAABAgQIECBAgAABAgQIECBAgAABAgQIECBAgAABAgQIECBAgAABAgQIECBAgAABAgQIECBAgAABAgQIECBAgAABAgQIECCwggLDH+ldwTaUJkCAAAECBAgQIECAAAECBAgQIECAAAECBAgQIECAAAECBAgQIECAAAECBAgQIECAAAECBAgQIECAAAECBAgQIECAAAECBAgQIECAAAECBAgQIEBgTOBR1ZFj595cPZwUAQL/K7B9tdvCv52r67EhsAiBQ6t7VFst/Htw9d5F7LNk+gSeWT17MNaHqr+ZvjE3aaLLVKdV1x6kHL9w3x0PfnX1mMHJcxbuyz/dpA5sXk6Bi/v++fnqr6pfLWcjahEgQIAAAQIECBAgQIAAAQIECBAgQIAAAQIECBAgQIAAAQIECBAgQIAAAQIECBAgQIAAAQIECBAgQIAAAQIECBAgQIAAAQIECBAgQIAAAQIECBAgQIAAAQIECBAgQGAtCsytxab1TIAAAQIECBAgQIAAAQIECBAgQIAAAQIECBAgQIAAAQIECBAgQIAAAQIECBAgQIAAAQIECBAgQIAAAQIECBAgQIAAAQIECBAgQIAAAQIECBAgQGDKBa5ZnV5tMZjztOqm1XlTPrvxCBAgsNQCb64eOijy8Gp0zjF7AttVpw7GvrDaujpn9ij+4MR3qz64sOLMeZ8nV+++mB0juzOqrQbPvWhhPdK1I/Cy6glj7b6/uld10doZQ6cECBAgQIAAAQIECBAgQIAAAQIECBAgQIAAAQIECBAgQIAAAQIECBAgQIAAAQIECBAgQIAAAQIECBAgQIAAAQIECBAgQIAAAQIECBAgQIAAAQIECBAgQIAAAQIECBBYfoG55S+pIgECBAgQIECAAAECBAgQIECAAAECBAgQIECAAAECBAgQIECAAAECBAgQIECAAAECBAgQIECAAAECBAgQIECAAAECBAgQIECAAAECBAgQIECAAAECixB4TPXS6o+q31Q3q762iH2WECBAgMAfFnh59fjBkn+qXraEaH9e/fd8zZ8tYY21Gr1tdbXqxBUc4CvVXwzq71m9YQX7Wa2l31Z9q3p+9es/0OTjqldU51WHVoetZ/1qnXeW+7pU9cH56/IuYwgvqZ40yzBmJ0CAAAECBAgQIECAAAECBAgQIECAAAECBAgQIECAAAECBAgQIECAAAECBAgQIECAAAECBAgQIECAAAECBAgQIECAAAECBAgQIECAAAECBAgQIECAAAECBAgQIECAwPoE5ta3wPMECBAgQIAAAQIECBAgQIAAAQIECBAgQIAAAQIECBAgQIAAAQIECBAgQIAAAQIECBAgQIAAAQIECBAgQIAAAQIECBAgQIAAAQIECBAgQIAAAQIECKyYwM7VsdVzqlevWBcKEyBAYLoEDqr2H4z0zIX77CSnfHr12OoaC6GPrl47yQJrOOuPqt2rvarbz//7RLXrCs4zev2fPaj/oepvVrCfaSh9aPWy+df4h9MwzIzOcLnqC9X2Y/OP7mu+k87om8LYBAgQIECAAAECBAgQIECAAAECBAgQIECAAAECBAgQIECAAAECBAgQIECAAAECBAgQIECAAAECBAgQIECAAAECBAgQIECAAAECBAgQIECAAAECBAgQIECAAAECBAisX2Bu/UusIECAAAECBAgQIECAAAECBAgQIECAAAECBAgQIECAAAECBAgQIECAAAECBAgQIECAAAECBAgQIECAAAECBAgQIECAAAECBAgQIECAAAECBAgQIEBgBQW2qX6+gvWVJrDWBG5XXbk6pTpzrTWv32UR2Kc6bFDphdXo3CSPA6tnDAIPqfafZIE1nLVTdfKg/99V16h+vMwzXa66VHW16tRB7Qurratzlrkf5QisNoHrVl9YuB7W9XZRddfquNXWrH4IECBAgAABAgQIECBAgAABAgQIECBAgAABAgQIECBAgAABAgQIECBAgAABAgQIECBAgAABAgQIECBAgAABAgQIECBAgAABAgQIECBAgAABAgQIECBAgAABAgQIECCwGgTmVkMTeiBAgAABAgQIECBAgAABAgQIECBAgAABAgQIECBAgAABAgQIECBAgAABAgQIECBAgAABAgQIECBAgAABAgQIECBAgAABAgQIECBAgAABAgQIECBAgAABAhMSeEd1/4Wss6uHVcdOKHtdzA3na3xjwpnilk/g0dURg3Kvqx414fJ7VqPcdcdR1YMnXGMtx51eXW8wwD9XL16Gga5Q3au6b3Xnar+Ful+udhzUH71+b1iGfpQgsCkCd68+sCkBi9h76+qEsXWj++fei9hrCQECBAgQIECAAAECBAgQIECAAAECBAgQIECAAAECBAgQIECAAAECBAgQIIrbXskAACAASURBVECAAAECBAgQIECAAAECBAgQIECAAAECBAgQIECAAAECBAgQIECAAAECBAgQIECAAAECBGZOYG7mJjYwAQIECBAgQIAAAQIECBAgQIAAAQIECBAgQIAAAQIECBAgQIAAAQIECBAgQIAAAQIECBAgQIAAAQIECBAgQIAAAQIECBAgQIAAAQIECBAgQIAAAQIECEyzwOnV9QYD3rL63AQH3qL61ULeydUp1aMmmC9q6QXuV71zUOaY6r4TLrtb9bFB5qer20y4xlqO2786aDDASdUuyzDQ3tVrBnW+WO1UPaM6cHD+w9XdlqEfJQhsjMCVqrdWd60eW716Y0I2YM9D5j9X37KwflRrVNNBgAABAgQIECBAgAABAgQIECBAgAABAgQIECBAgAABAgQIECBAgAABAgQIECBAgAABAgQIECBAgAABAgQIECBAgAABAgQIECBAgAABAgQIECBAgAABAgQIECBAgAABAhcjMEeFAAECBAgQIECAAAECBAgQIECAAAECBAgQIECAAAECBAgQIECAAAECBAgQIECAAAECBAgQIECAAAECBAgQIECAAAECBAgQIECAAAECBAgQIECAAAECKyDwx9W5K1BXyekWuGJ19mDEi6otqgsmOPYu1WcHeadX200wX9TSC9y5+sigzHHV6Nwkj22rbw8Cf1hdc5IFFrLuXt26uml1s+pW1XeXoM6kI69VfX8s9DoXc27SdbeqflJtPgjeofptderg3IXV1tU5k25AHoFNFLh59f7qaoOc28zfwz69ibnr235o9d/VYetb6HkCBAgQIECAAAECBAgQIECAAAECBAgQIECAAAECBAgQIECAAAECBAgQIECAAAECBAgQIECAAAECBAgQIECAAAECBAgQIECAAAECBAgQIECAAAECBAgQIECAAAECBAjMssDcLA9vdgIECBAgQIAAAQIECBAgQIAAAQIECBAgQIAAAQIECBAgQIAAAQIECBAgQIAAAQIECBAgQIAAAQIECBAgQIAAAQIECBAgQIAAAQIECBAgQIAAAQIEVkRgv+rx1VOqt65IB4pOq8Cu1ccHw325usmEh/2H6lWDzHdWD5hwDXFLK3DL6jODEidVu0y45GbVb8cyL11dOOE6n6puM8i8Z3XshGssVdwJ1a0H4c+oDlqqYoPcY6rdB48Pq/atRveLbap3VUdXo/5+twz9KEFgQwSuVH2puuZg00/m37c7VqO/DgIECBAgQIAAAQIECBAgQIAAAQIECBAgQIAAAQIECBAgQIAAAQIECBAgQIAAAQIECBAgQIAAAQIECBAgQIAAAQIECBAgQIAAAQIECBAgQIAAAQIECBAgQIAAAQIECBBYQYG5FaytNAECBAgQIECAAAECBAgQIECAAAECBAgQIECAAAECBAgQIECAAAECBAgQIECAAAECBAgQIECAAAECBAgQIECAAAECBAgQIECAAAECBAgQIECAAAECsydwrerU6rILo3+mun/1vdmjMPESCOxTHTbIfcP8e2vPCdd5bfXIQea+YzUnXG5q455SHTqY7nnVU5dp2hvM33e+Mag1uif9+RLUHt3Xrj3I3b46bcJ1Xlk9dpD5jOqgCddYqrhR36P+1x3frq6/VMUGufes3jt4/NPqatU1q/9chvpKENhUgZ2rE6vNB0Gj71N/VV2wqeH2EyBAgAABAgQIECBAgAABAgQIECBAgAABAgQIECBAgAABAgQIECBAgAABAgQIECBAgAABAgQIECBAgAABAgQIECBAgAABAgQIECBAgAABAgQIECBAgAABAgQIECBAgMDGC8xt/FY7CRAgQIAAAQIECBAgQIAAAQIECBAgQIAAAQIECBAgQIAAAQIECBAgQIAAAQIECBAgQIAAAQIECBAgQIAAAQIECBAgQIAAAQIECBAgQIAAAQIECBAgsMEC763uOdj1o2rb6lcbnGQDgd8XeHv1gMHpx1evnDDUydVOg8w7Vh+bcI1ZiNuvOmQw6HOrpy3T4Fev/mtQ68fV6Nykj3+ff2/cbhB65+q4CRfZqzp8kHlMdd8J11iquK2rn1abDQrcpPryUhVcyB3V+1m11aDOXap/W+K64glMUmDv+fvWa8YCj5i/t43OOwgQIECAAAECBAgQIECAAAECBAgQIECAAAECBAgQIECAAAECBAgQIECAAAECBAgQIECAAAECBAgQIECAAAECBAgQIECAAAECBAgQIECAAAECBAgQIECAAAECBAgQIEBghQTmVqiusgQIECBAgAABAgQIECBAgAABAgQIECBAgAABAgQIECBAgAABAgQIECBAgAABAgQIECBAgAABAgQIECBAgAABAgQIECBAgAABAgQIECBAgAABAgRmXeDA6kXV2TMEcbfqg2Pz3q86eoYMjLppAn9W7Vx97BKunVOr7QYlbl2duGkl/5/dm1e/ri41OLtV9YsJ1piVqP2rgwbDHlw9fZmGv2x13qDW+dUWS1D7zdVDB7l7VUdOuM6txt7jo2vgzydcYynj3l/dfVDg0Gq/pSy4kP3y6vGDOm+rHrIMdae9xK4L9+Ajpn3QVTLfWy7mfbtn9YZV0p82CBAgQIAAAQIECBAgQIAAAQIECBAgQIAAAQIECBAgQIAAAQIECBAgQIAAAQIECBAgQIAAAQIECBAgQIAAAQIECBAgQIAAAQIECBAgQIAAAQIECBAgQIAAAQIECBAgMHMCczM3sYEJECBAgAABAgQIECBAgAABAgQIECBAgAABAgQIECBAgAABAgQIECBAgAABAgQIECBAgAABAgQIECBAgAABAgQIECBAgAABAgQIECBAgAABAgQIrLzAU6pDq+9W96q+tPItLXkHl6lOq649qHR8tduSV1ZgmgT2qQ5bGOiU6gXVUQuPt6zOHQx70fx1tkV1wQQBbl6dNMg7o7reBPNnKerp1XMGAx9UPWMZAf6yOnvh31nVr5eg9oFjMx0y/37cf8J1xt/3o/jR/fY3E66zVHEPHFzDoxrfr66zVMUGubtUnx08Hr3+V6n+ZxlqT2OJa1Uvru5TnV/tUI3uj5d0XHF+3X7VwdU50wiyTDONrvXPVTce1Bt95t2qOnmZelCGAAECBAgQIECAAAECBAgQIECAAAECBAgQIECAAAECBAgQIECAAAECBAgQIECAAAECBAgQIECAAAECBAgQIECAAAECBAgQIECAAAECBAgQIECAAAECBAgQIECAAAECBAYCczQIECBAgAABAgQIECBAgAABAgQIECBAgAABAgQIECBAgAABAgQIECBAgAABAgQIECBAgAABAgQIECBAgAABAgQIECBAgAABAgQIECBAgAABAgQIEFhWgVtVJ45V/Nvq/cvaxfIXO7h62qDs+dUO1RnL34qKa1jguOqOg/73ro5YePzX1ScGz3212nHCs47qvWaQeXR1vwnXmJW4Z1bPHgx7YHXAlA2/Z/W6wUxHVQ9eghlPrbYb5I4+Zz67BHWWInKL6qxq9HfdceuL+Zxcitqjz5/rDoL3qN64FIVmIPNb1faDOT9S3fVi5t6sGt1HR9f7laoXVvvMgM9Sjvin1ejz7nKDIj+sdqp+spSFZRMgQIAAAQIECBAgQIAAAQIECBAgQIAAAQIECBAgQIAAAQIECBAgQIAAAQIECBAgQIAAAQIECBAgQIAAAQIECBAgQIAAAQIECBAgQIAAAQIECBAgQIAAAQIECBAgQIDA7wvMQSFAgAABAgQIECBAgAABAgQIECBAgAABAgQIECBAgAABAgQIECBAgAABAgQIECBAgAABAgQIECBAgAABAgQIECBAgAABAgQIECBAgAABAgQIECBAYNkEtqq+Ul1rUPGc6sbVmcvWxfIX2rb6ZrX5oPSB1QHL34qKa1jgMtUvqtHfdcd1qu8vPPjn6oWD5940f109YsLzHl7tNcjcrzp0wjVmJe5ZY/eA0eNnT9nwu1YfX5jpZ/P3+ndXey/BjMfMf7bsPsgdvUePXII6SxX5luoe1fuqo6t/q36zVMUGuftXBw0eH1/ttgx1p7HE3aoPjg1232r03hwej6teMXbuBtW3phFlGWcaXT/HjtX7SHXXZexhWGp07xtdTw4CBAgQIECAAAECBAgQIECAAAECBAgQIECAAAECBAgQIECAAAECBAgQIECAAAECBAgQIECAAAECBAgQIECAAAECBAgQIECAAAECBAgQIECAAAECBAgQIECAAAECBAjMnMDczE1sYAIECBAgQIAAAQIECBAgQIAAAQIECBAgQIAAAQIECBAgQIAAAQIECBAgQIAAAQIECBAgQIAAAQIECBAgQIAAAQIECBAgQIAAAQIECBAgQIAAAQIrJ/CB6m/Gyv9d9d6Va2lZKn+82nVQ6Yxqh+r8ZamuyLQI3LX60GCY06rtB4/fWj148PifqpdNePjPVzsPMu9cHTfhGrMS9+zqmYNhD6gOnLLhL1f9afWd6rwlnO0ZY3avrB6/hPUmHX216seTDl1E3jWr71frfpvzd9W1qx8sYq8lvy/wr9W9Bqd/tHCPPmdw7jLVqdV1Buc+Wt0J6CYLHFw9bSHlu9Xdq69tcuqGB4zu68+q3ljtueHb7SBAgAABAgQIECBAgAABAgQIECBAgAABAgQIECBAgAABAgQIECBAgAABAgQIECBAgAABAgQIECBAgAABAgQIECBAgAABAgQIECBAgAABAgQIECBAgAABAgQIECBAgMDaFlj3o8drewrdEyBAgAABAgQIECBAgAABAgQIECBAgAABAgQIECBAgAABAgQIECBAgAABAgQIECBAgAABAgQIECBAgAABAgQIECBAgAABAgQIECBAgAABAgQIEFj9Ao+rXjHW5surf1z9rW9Shw+sjhpL2K06fpNSbZ5FgRdVTxoMPrqenjB4/NfV7aubVTetHlSdMEGozatzq9HfdcdW8z39YoI1ZinqOdXTBwM/ozpolgAmOOs9q/cO8j5V3W6C+dMc9Ylqh+rd1dHz95DR4wuneeAlnO3a1beqyw5qvLj657Gau1fHjJ37u7H38BK2ObXRl5q/7j9WnV89oDp7mSfdcuH73r0GdfepXrjMfShHgAABAgQIECBAgAABAgQIECBAgAABAgQIECBAgAABAgQIECBAgAABAgQIECBAgAABAgQIECBAgAABAgQIECBAgAABAgQIECBAgAABAgQIECBAgAABAgQIECBAgACBFRWYW9HqihMgQIAAAQIECBAgQIAAAQIECBAgQIAAAQIECBAgQIAAAQIECBAgQIAAAQIECBAgQIAAAQIECBAgQIAAAQIECBAgQIAAAQIECBAgQIAAAQIECBCYDYEbVSdXfzQY96TqNtUFU0xw+erU6uqDGd9d7T7FMxtt6QS+Wo2upXXHPatjl67c7yVvU72kumm1Y3Vmdd1lrD9tpQ6unjYYav/5e+Qh0zbkMs3zZ9V3BrXOq/54mWqv9TJ/Uv1wrQ+xivrft3reoJ8Lq53mP/e/Mtbjf1S3HZz7XrV9df4qmmUttnLF6hcr1PgVqtF329HruO743fz339Fn9ftXqCdlCRAgQIAAAQIECBAgQIAAAQIECBAgQIAAAQIECBAgQIAAAQIECBAgQIAAAQIECBAgQIAAAQIECBAgQIAAAQIECBAgQIAAAQIECBAgQIAAAQIECBAgQIAAAQIECBAgsOwCc8teUUECBAgQIECAAAECBAgQIECAAAECBAgQIECAAAECBAgQIECAAAECBAgQIECAAAECBAgQIECAAAECBAgQIECAAAECBAgQIECAAAECBAgQIECAAAECsyWwZfXFarvB2GdXf1H9YMopLl09oTqgumL1q2rb6kdTPrfxJi9w1erHg9jfVltV506+1KITR9f0aYtebeG4wCHVfoOTT6uei2mjBUbXwujzZt1x3erMjU6zkcDGCWxWfa3688H2z1e3GIu7YfWVarR+3fH06uCNK2vXKhEY3Xe+UG096Gf03e+vqtH7wEGAAAECBAgQIECAAAECBAgQIECAAAECBAgQIECAAAECBAgQIECAAAECBAgQIECAAAECBAgQIECAAAECBAgQIECAAAECBAgQIECAAAECBAgQIECAAAECBAgQIECAAIGpF5ib+gkNSIAAAQIECBAgQIAAAQIECBAgQIAAAQIECBAgQIAAAQIECBAgQIAAAQIECBAgQIAAAQIECBAgQIAAAQIECBAgQIAAAQIECBAgQIAAAQIECBAgQGBlBd5ePWCshbtVH17Ztpa1+pWr5807fLM6bFkrKzYtAntUrx8M8+/VX0/LcDM6x6HVUwazP3XhPjGjHJs89guq86uTqy9Vp29yooB1Aret7l29pjoVy3oFbl2dMLZqr+rIsXMvqf5pcO686vrVf623ggWrWeA285/Px1ebD5r8WXWL6szV3LjeCBAgQIAAAQIECBAgQIAAAQIECBAgQIAAAQIECBAgQIAAAQIECBAgQIAAAQIECBAgQIAAAQIECBAgQIAAAQIECBAgQIAAAQIECBAgQIAAAQIECBAgQIAAAQIECBAgMAmBuUmEyCBAgAABAgQIECBAgAABAgQIECBAgAABAgQIECBAgAABAgQIECBAgAABAgQIECBAgAABAgQIECBAgAABAgQIECBAgAABAgQIECBAgAABAgQIECBA4GIFHlG9YeyZ51dP4UWAwAYJvL16wGDH/tUhG5Rg8WoTGN0L/2XQ1L7VYautSf3MtMCjq+dUV1tQeEZ10EyLLH740Xef0XegdcfZ1XbVzwbnLl99u7rK4Nw7x+71i69o5WoSeEj1lrGGTqtuXv1yNTWqFwIECBAgQIAAAQIECBAgQIAAAQIECBAgQIAAAQIECBAgQIAAAQIECBAgQIAAAQIECBAgQIAAAQIECBAgQIAAAQIECBAgQIAAAQIECBAgQIAAAQIECBAgQIAAAQIECExaYG7SgfIIECBAgAABAgQIECBAgAABAgQIECBAgAABAgQIECBAgAABAgQIECBAgAABAgQIECBAgAABAgQIECBAgAABAgQIECBAgAABAgQIECBAgAABAgQIEPhfgR2rd1XbLZw5obp99VtGBAgsWmD0u3k/r7Ya7LhF9flFJ1hIgACBDRfYs3rdYNtXqhtveMxM7rhKdVp1xcH0D6jeOabxyOq1Y+duV31qJtWma+jnVfuOjfTJ6k7VBdM1qmkIECBAgAABAgQIECBAgAABAgQIECBAgAABAgQIECBAgAABAgQIECBAgAABAgQIECBAgAABAgQIECBAgAABAgQIECBAgAABAgQIECBAgAABAgQIECBAgAABAgQIECDwfwVGP6zuIECAAAECBAgQIECAAAECBAgQIECAAAECBAgQIECAAAECBAgQIECAAAECBAgQIECAAAECBAgQIECAAAECBAgQIECAAAECBAgQIECAAAECBAgQIEBg6QS2qF5Y3b+6UfXjpSslmcBUCuxcfX4w2dnVNtXvpnJaQxEgsFoELl+dVW02aGj76rTV0uAq72Ov6vDqhGrv6muX0O8XqpsNnjus2neVz6a99QuMfvP2X6t7ji09av4aevD6t1tBgAABAgQIECBAgAABAgQIECBAgAABAgQIECBAgAABAgQIECBAgAABAgQIECBAgAABAgQIECBAgAABAgQIECBAgAABAgQIECBAgAABAgQIECBAgAABAgQIECBAgACBtSkw+nFWBwECBAgQIECAAAECBAgQIECAAAECBAgQIECAAAECBAgQIECAAAECBAgQIECAAAECBAgQIECAAAECBAgQIECAAAECBAgQIECAAAECBAgQIECAAAECSy+wTfXzpS+jAoGpFLhldYeFf9+r9pjKKQ1FgMBqE/hQdddBU8+snrPamlzF/dy9+sB6+tul+mz1zerx1cdW8Txa2zCBy1YnVjcZ23b76pMbFmU1AQIECBAgQIAAAQIECBAgQIAAAQIECBAgQIAAAQIECBAgQIAAAQIECBAgQIAAAQIECBAgQIAAAQIECBAgQIAAAQIECBAgQIAAAQIECBAgQIAAAQIECBAgQIAAAQIE1obA3NpoU5cECBAgQIAAAQIECBAgQIAAAQIECBAgQIAAAQIECBAgQIAAAQIECBAgQIAAAQIECBAgQIAAAQIECBAgQIAAAQIECBAgQIAAAQIECBAgQIAAAQIECBAgQIAAgYkJ3LR6XbXVwr+TqztNLF3QtAjsUb1+MMxXqx2nZbhVNMddqo+son6mvZU/rXavXrQMg16j+kI1+ntR9eixa2oZWlCCAAECBAgQIECAAAECBAgQIECAAAECBAgQIECAAAECBAgQIECAAAECBAgQIECAAAECBAgQIECAAAECBAgQIECAAAECBAgQIECAAAECBAgQIECAAAECBAgQIECAAAECyycwt3ylVCJAgAABAgQIECBAgAABAgQIECBAgAABAgQIECBAgAABAgQIECBAgAABAgQIECBAgAABAgQIECBAgAABAgQIECBAgAABAgQIECBAgAABAgQIECBAgAABAgQIrAqBm1VfGHRySjU651g9AteqHlj9vHrdCrV1+eqsarNB/e2r01aoH2UJbKrAbtW7qq2q+1bHbGrgIvbftPpk9YDqQ4tYbwkBAgQIECBAgAABAgQIECBAgAABAgQIECBAgAABAgQIECBAgAABAgQIECBAgAABAgQIECBAgAABAgQIECBAgAABAgQIECBAgAABAgQIECBAgAABAgQIECBAgAABAgTWrMDcmu1c4wQIECBAgAABAgQIECBAgAABAgQIECBAgAABAgQIECBAgAABAgQIECBAgAABAgQIECBAgAABAgQIECBAgAABAgQIECBAgAABAgQIECBAgAABAgQIECBAgACBjRO4XnX6YOt3qm03LmqDdm1fnVX9dIN2zdbikdFbq1ssjH1GNXq9Vur4YHW3QfEDqgNXqhl1CWyCwN7Vawb7z1u4zr6+CZmL3XrF6heLXWwdAQIECBAgQIAAAQIECBAgQIAAAQIECBAgQIAAAQIECBAgQIAAAQIECBAgQIAAAQIECBAgQIAAAQIECBAgQIAAAQIECBAgQIAAAQIECBAgQIAAAQIECBAgQIAAAQIE1qrA3FptXN8ECBAgQIAAAQIECBAgQIAAAQIECBAgQIAAAQIECBAgQIAAAQIECBAgQIAAAQIECBAgQIAAAQIECBAgQIAAAQIECBAgQIAAAQIECBAgQIAAAQIECBAgQIAAgY0UuHL108Hen1dX2sis9W3br3pCdY2Fhf9QvWZ9m2b4+S2qs6rR33XHLtVJy2jyJ9UDql9WF1avH9T+arXjMvaiFIFJCexcnVhtPgg8vdqp+p9JFZFDgAABAgQIECBAgAABAgQIECBAgAABAgQIECBAgAABAgQIECBAgAABAgQIECBAgAABAgQIECBAgAABAgQIECBAgAABAgQIECBAgAABAgQIECBAgAABAgQIECBAgACBWRaYm+XhzU6AAAECBAgQIECAAAECBAgQIECAAAECBAgQIECAAAECBAgQIECAAAECBAgQIECAAAECBAgQIECAAAECBAgQIECAAAECBAgQIECAAAECBAgQIECAwEQE9qveV31tImlCCCxe4ObVe6qTqy9Wn6iOX/x2K2dY4FLVhYP5L6o2WyKPA+ZznzXIfn71lCWqNS2xb6seNBjmpdUTl2G461VHVbss1DqzunF11tj7Y/vqtGXoRwkCkxZ4XPWKsdBj5z9H7znpQvIIECBAgAABAgQIECBAgAABAgQIECBAgAABAgQIECBAgAABAgQIECBAgAABAgQIECBAgAABAgQIECBAgAABAgQIECBAgAABAgQIECBAgAABAgQIECBAgAABAgQIECAwiwJzszi0mQkQIECAAAECBAgQIECAAAECBAgQIECAAAECBAgQIECAAAECBAgQIECAAAECBAgQIECAAAECBAgQIECAAAECBAgQIECAAAECBAgQIECAAAECBAgQmJjArasTqgur11T7V7+YWLogAn9YYO+F9926VcdU950w2uOqbasvVadUX5lwvriVEzi32nJQ/vL9f+zdd7h0dXnv//cWjT0+SMCKCoKKHEUpUTFYscfEQrHFxMQaE9SoUUgUOyYalWOJiL1FgYgSYwPEWLCBWFFQsKBii2ICKkfB357f2RyXE4EHnz1l73mt63quzaz5rvtz369Zs9byn7HOnkA7D65eN6h7WLXvBHLWU8m7V/8+GOh71TVX7jWTnPNy1ferKw1CblPtX91tsO/A6hmTbERtAhMUOLzaa6z+E6p/mmCm0gQIECBAgAABAgQIECBAgAABAgQIECBAgAABAgQIECBAgAABAgQIECBAgAABAgQIECBAgAABAgQIECBAgAABAgQIECBAgAABAgQIECBAgAABAgQIECBAgAABAgQIEFgIgaWFmNKQBAgQIECAAAECBAgQIECAAAECBAgQIECAAAECBAgQIECAAAECBAgQIECAAAECBAgQIECAAAECBAgQIECAAAECBAgQIECAAAECBAgQIECAAAECBCYjsKG6bvWZyZRfE1W/WN1o0OlR1R+vic41uR4EDqkePhjkgOqgVR7sQ9UfDGqOzu/ReW5b+wLfrq4xGOPa1bcmMNYe1QcHdT9Z/f4EcsZLblH9TnXmFLJWO2Kz6vvV5oPCd6net9pBv6HeodVDB/tHr49fvt+/ZrBv1MeoHxuBtShwheqEaodB87+obrN8Xn90LQ6kZwIECBAgQIAAAQIECBAgQIAAAQIECBAgQIAAAQIECBAgQIAAAQIECBAgQIAAAQIECBAgQIAAAQIECBAgQIAAAQIECBAgQIAAAQIECBAgQIAAAQIECBAgQIAAAQIECMyLwNK8NKIPAgQIECBAgAABAgQIECBAgAABAgQIECBAgAABAgQIECBAgAABAgQIVZIkEQAAIABJREFUECBAgAABAgQIECBAgAABAgQIECBAgAABAgQIECBAgAABAgQIECBAgAABAmtQ4N+r21cPqd66Bvvf1Jb3r54zKHJetWN1yqYWdjyBjRQ4odplsPYu1fs28tiNXXZOdYXB4mtX39rYg62ba4GTl6/dOww6HF2/RvtWe9u6+sag6A+qLVc7ZKXeHavHVjevrlU9r/rbCWVNuuxLqkcPQl5f/emkQ6s9qg8Ocs6utqmOX3Z9R3VE9fEp9LEoEbtXJ1U/XZSB52TO7VbcrzTo57vVTtXor40AAQIECBAgQIAAAQIECBAgQIAAAQIECBAgQIAAAQIECBAgQIAAAQIECBAgQIAAAQIECBAgQIAAAQIECBAgQIAAAQIECBAgQIAAAQIECBAgQIAAAQIECBAgQIAAAQIEfguBpd/iGIcQIECAAAECBAgQIECAAAECBAgQIECAAAECBAgQIECAAAECBAgQIECAAAECBAgQIECAAAECBAgQIECAAAECBAgQIECAAAECBAgQIECAAAECBAgQIFD7VQcPIF5SPa76xYLgbF2dUl1+MO8LqscvyPzGnL3AZapzqtHfC7YNy9/DH69iazeqvjio973qaqtYX6nZCny0uuWghVtXx0+opdG9YbNB7dG182cTyNq3esug7jHVnSaQM42Stxr7PM6utpyQ2/g836yuNdi5T3X4NIZeoIzRd+DZ1WOq51dPWqDZ52XUe1ZHjTUzui7eZsbPs5svnxc/mhckfRAgQIAAAQIECBAgQIAAAQIECBAgQIAAAQIECBAgQIAAAQIECBAgQIAAAQIECBAgQIAAAQIECBAgQIAAAQIECBAgQIAAAQIECBAgQIAAAQIECBAgQIAAAQIECBAgQOCSCCxdksXWEiBAgAABAgQIECBAgAABAgQIECBAgAABAgQIECBAgAABAgQIECBAgAABAgQIECBAgAABAgQIECBAgAABAgQIECBAgAABAgQIECBAgAABAgQIECDw/wvcrPp49TsDj5OrXaqfLYjRO6o/Gsz6nWrb6qcLMr8xZy9w8+Vz8FODNr5RXXeV23pg9cZBzXdXd1/ljEUtd2j10MHwD6teOWWM91R3GWSOPtvRZzyJ7cvL59J2g8I3qT4/gaAbVl8a1D2r2nwCOdMqecbyeXHtQdj9qrdOIfzp1VMHOe+s7jmF3EWJ2LE6auW54YKZdxg7d4cWo+erl1V/Vn1xUZCmNOdzl5/dnjSWNTr3nzml/GHMpatXVLeudqv+awY9iCRAgAABAgQIECBAgAABAgQIECBAgAABAgQIECBAgAABAgQIECBAgAABAgQIECBAgAABAgQIECBAgAABAgQIECBAgAABAgQIECBAgAABAgQIECBAgAABAgQIECBAgMAmCSxt0tEOJkCAAAECBAgQIECAAAECBAgQIECAAAECBAgQIECAAAECBAgQIECAAAECBAgQIECAAAECBAgQIECAAAECBAgQIECAAAECBAgQIECAAAECBAgQILB4AleovlBdbzD6T6qdqq8sCMfdqneNzbpPdfiCzG/MyQtcq/rWxcQ8tDp0sObI6j6r3NoLqscNaj6resoqZyxquVdVfz4Y/i+qV08Z4y3VvoPM+1ejfZPYjq72HBT+o+rfJhFUnVv9zqD26Pv07QllTbrsM6u/H4SMzEZ2k962qU4fhJxX/V511qSDF6T+yPLL1YbBvMdXtx6b/xrVPyw/Xz2oGv2G6oerPRbEaFpjXmrZ9NjqdiuB769Gz3T/Oa0GVnK2qI6qdl95fVx1p+V77ui7ZyNAgAABAgQIECBAgAABAgQIECBAgAABAgQIECBAgAABAgQIECBAgAABAgQIECBAgAABAgQIECBAgAABAgQIECBAgAABAgQIECBAgAABAgQIECBAgAABAgQIECBAgMCaERj9mK6NAAECBAgQIECAAAECBAgQIECAAAECBAgQIECAAAECBAgQIECAAAECBAgQIECAAAECBAgQIECAAAECBAgQIECAAAECBAgQIECAAAECBAgQIECAAIGNF/iX6n5jy/etDtv4Emt65WWrL1dbD6Y4rrrDmp5K8/MmcGR1r+rYanR+vbo6c6zJf64eOdj399WzV3mQDyzn33ZQ8z7VqDfbpgu8pvqzQZmHVK/d9LKXqMIh1cMHRzyqevklqrDxi19RPWywfL/qxRt/+CVa+bHqFoMj7lG96xJVmJ/F16++MmjnvGrL6kdTaPEj1e6DnMdU/3sKuYsS8Yjf8H0bvw6Mzt13joEs0jPXtM6FLaovVK+r9q/On1bwIOfvqmeN5b6qeugMehFJgAABAgQIECBAgAABAgQIECBAgAABAgQIECBAgAABAgQIECBAgAABAgQIECBAgAABAgQIECBAgAABAgQIECBAgAABAgQIECBAgAABAgQIECBAgAABAgQIECBAgACB31pg6bc+0oEECBAgQIAAAQIECBAgQIAAAQIECBAgQIAAAQIECBAgQIAAAQIECBAgQIAAAQIECBAgQIAAAQIECBAgQIAAAQIECBAgQIAAAQIECBAgQIAAAQIEFk/gz6tXjY398upRC0Tx7OqAwbznVjeuTl8gA6NOVuDS1VnVFQcx/6v6wljsJ6rdBvvuVr1nlVs7p7rCoOZ1q2+scsailntt9aeD4f+set2UMa5fXXnlfBudc6N/k9r2r54zKP7C6m8mFDa6Lz1iUHt0zT5oQlnTKHtitfNK0EnVQ6rPTCH4kdU/D3JOGLvmTKGFdR0x+k3U0XV818GUP6i2H/suHl3tOVhz5vK1Yptq9PxhWz2BDRO+Bl5cp5eq3lXdZWzh46oXXdzB3idAgAABAgQIECBAgAABAgQIECBAgAABAgQIECBAgAABAgQIECBAgAABAgQIECBAgAABAgQIECBAgAABAgQIECBAgAABAgQIECBAgAABAgQIECBAgAABAgQIECBAgMC8CIx+fNdGgAABAgQIECBAgAABAgQIECBAgAABAgQIECBAgAABAgQIECBAgAABAgQIECBAgAABAgQIECBAgAABAgQIECBAgAABAgQIECBAgAABAgQIECBAgMDFC2xffba63GDpZ6rdqp9f/OHrYsW21ZeqywymeUZ14LqYzhDzIrBH9cFBM9+rrjbW3KWqn42dixuqH6/iEDeoThnUG9UeZdhWR+D11Z8MSj24esPqlJ7LKvev3jzo7O3VvSfU6aOqlw1qH1btO6GsaZR9QLV1NZrjq9MIXMkYfd9H15/hPe/Gy5ZfnGIP6z3qJtVJ1WaDQQ+tHj54ff0V8+Hn8KzqKesdZwHnu1L18eXv+uh7dsF2fnX36r0L6GFkAgQIECBAgAABAgQIECBAgAABAgQIECBAgAABAgQIECBAgAABAgQIECBAgAABAgQIECBAgAABAgQIECBAgAABAgQIECBAgAABAgQIECBAgAABAgQIECBAgAABAgTWoMDSGuxZywQIECBAgAABAgQIECBAgAABAgQIECBAgAABAgQIECBAgAABAgQIECBAgAABAgQIECBAgAABAgQIECBAgAABAgQIECBAgAABAgQIECBAgAABAgSmLXC56oRqx0Hwf1c3rb427WZmmPfY6oWD/K9W286wH9HrU+CZ1d8PRntN9edjo+5UfXqw75vV1qvMcf/qzYOa763uusoZi1zujdUDBwAPqt60jkFuVf1bdXr19eqD1YsnNO8o6/hB7VOrG04oa72XPbzaa2XI0Wf3sOr9633oKc/3ouoxY5m7rTx3XbD7oOrJgzXnLl+fb7B8b/jGlHsVN3mB0b38xGrLQdTZ1S2qkycfL4EAAQIECBAgQIAAAQIECBAgQIAAAQIECBAgQIAAAQIECBAgQIAAAQIECBAgQIAAAQIECBAgQIAAAQIECBAgQIAAAQIECBAgQIAAAQIECBAgQIAAAQIECBAgQIAAAQKbJrC0aYc7mgABAgQIECBAgAABAgQIECBAgAABAgQIECBAgAABAgQIECBAgAABAgQIECBAgAABAgQIECBAgAABAgQIECBAgAABAgQIECBAgAABAgQIECBAgMBCCLyietjYpPeq3rEQ0//6kLeoDql2qu5QHbeABkaerMDHq98fRNy/estY5F2qf6k2X9n/9ureq9zW86onDGoeVB2wyhmLXO5N1QMGAA+s3rzIIKs4+xWqc8bqXbH6ySpmLEqp0X3udtUR1WcXZegpz3nl5WvBqdXVB7mfW37Gunl13sq+0Tn9leXnj2sM1kziuj/l0cVdiMBu1Yeqyw7eP6Papfo+NQIECBAgQIAAAQIECBAgQIAAAQIECBAgQIAAAQIECBAgQIAAAQIECBAgQIAAAQIECBAgQIAAAQIECBAgQIAAAQIECBAgQIAAAQIECBAgQIAAAQIECBAgQIAAAQIECMyzwNI8N6c3AgQIECBAgAABAgQIECBAgAABAgQIECBAgAABAgQIECBAgAABAgQIECBAgAABAgQIECBAgAABAgQIECBAgAABAgQIECBAgAABAgQIECBAgAABAnMi8K7qboNeXlj9zZz0Nqs27lq9Z1bhctetwIbqh9UFv5X3y+qq1VkXMvF1q52q/66OW2WV91e3H9Tcq/rXVc5Y5HL/Ut1vAHD/6i2LDLLKs59abT+oeavqY6ucoRyB1RLY9zd8/x9XvWgQ8IDlc/pNY4F3qo5ZrSbUmSuBvavDxjr6ZLVHde5cdaoZAgQIECBAgAABAgQIECBAgAABAgQIECBAgAABAgQIECBAgAABAgQIECBAgAABAgQIECBAgAABAgQIECBAgAABAgQIECBAgAABAgQIECBAgAABAgQIECBAgAABAgQIDAQu+JF1KAQIECBAgAABAgQIECBAgAABAgQIECBAgAABAgQIECBAgAABAgQIECBAgAABAgQIECBAgAABAgQIECBAgAABAgQIECBAgAABAgQIECBAgAABAgQIXLTAo6vnVZ+vdq9+AYwAgVUX2Kd666DqidWuq56ycQWvUu1S7VzdrHpy9c2NO9SqjRAYfc6jz/uCbd/qsI04zpKNExhZ7j1Y+qjq5Rt3qFUEZiJwdLXnIPm/qmtW5wz2fbz6/cHr06obVufNpGOhkxZ4evXUsZDDx+4dk+5BfQIECBAgQIAAAQIECBAgQIAAAQIECBAgQIAAAQIECBAgQIAAAQIECBAgQIAAAQIECBAgQIAAAQIECBAgQIAAAQIECBAgQIAAAQIECBAgQIAAAQIECBAgQIAAAQIECFwigaVLtNpiAgQIECBAgAABAgQIECBAgAABAgQIECBAgAABAgQIECBAgAABAgQIECBAgAABAgQIECBAgAABAgQIECBAgAABAgQIECBAgAABAgQIECBAgAABAostcKPqnOqMxWYwPYGJCbxy+fv1F4Pqz6n+bmJpCs9S4LBq70ED+1SHz7KhdZZ9QPXs6jvVp6qXV/+2zmac9TiXqm5b7VXdrrppdd6sm1rD+dtWJ1eXrb6y/O9B1cfH5tmpOqka/p7q46sXrOG5tX7RAsN7xfnV/tU/QiNAgAABAgQIECBAgAABAgQIECBAgAABAgQIECBAgAABAgQIECBAgAABAgQIECBAgAABAgQIECBAgAABAgQIECBAgAABAgQIECBAgAABAgQIECBAgAABAgQIECBAgMC8Cgx/QHdee9QXAQIECBAgQIAAAQIECBAgQIAAAQIECBAgQIAAAQIECBAgQIAAAQIECBAgQIAAAQIECBAgQIAAAQIECBAgQIAAAQIECBAgQIAAAQIECBAgQIAAAQIECCyGwDeqrQej3q76j8UYfeGmPKK672Dqvap/XTiFyQ281Urp700uYuErn1LdYKCwZ3XswqtsGsCB1ZWqp1Q/u5BSL63+cuW9n1Z/W71k02IdfQkEbl9tqI68BMdsytLLVh+qdqj2rd61KcUcS4AAAQIECBAgQIAAAQIECBAgQIAAAQIECBAgQIAAAQIECBAgQIAAAQIECBAgQIAAAQIECBAgQIAAAQIECBAgQIAAAQIECBAgQIAAAQIECBAgQIAAAQIECBAgQIAAgUkLLE06QH0CBAgQIECAAAECBAgQIECAAAECBAgQIECAAAECBAgQIECAAAECBAgQIECAAAECBAgQIECAAAECBAgQIECAAAECBAgQIECAAAECBAgQIECAAAECBAgQILARAjeqvjhYd061ofrFRhxrydoTeFt170Hb96mOXHtj6HiBBQ6tHjqY/xXVIxbYY1qjb159pfr36knL5mdOK1hOT6ieW527fL3eaeVzmAbL1aurVidPI0wGAQIECBAgQIAAAQIECBAgQIAAAQIECBAgQIAAAQIECBAgQIAAAQIECBAgQIAAAQIECBAgQIAAAQIECBAgQIAAAQIECBAgQIAAAQIECBAgQIAAAQIECBAgQIAAAQIENkVgaVMOdiwBAgQIECBAgAABAgQIECBAgAABAgQIECBAgAABAgQIECBAgAABAgQIECBAgAABAgQIECBAgAABAgQIECBAgAABAgQIECBAgAABAgQIECBAgAABAgQIEFglgcdULxrUemd1z1WqrQwBAgRWW+BO1fsGRX9YbVWdt9pB6v0PgatWI2/b9AT+pbrfIO7UaufqnOm1IIkAAQIECBAgQIAAAQIECBAgQIAAAQIECBAgQIAAAQIECBAgQIAAAQIECBAgQIAAAQIECBAgQIAAAQIECBAgQIAAAQIECBAgQIAAAQIECBAgQIAAAQIECBAgQIAAAQLzL7A0/y3qkAABAgQIECBAgAABAgQIECBAgAABAgQIECBAgAABAgQIECBAgAABAgQIECBAgAABAgQIECBAgAABAgQIECBAgAABAgQIECBAgAABAgQIECBAgAABAgQWQGDn6n7VHavRfz+6etkCzG1EAgTWpsBm1feqqw7av1N1zNocR9cELlJgv+rgsRVHVHtzI0CAAAECBAgQIECAAAECBAgQIECAAAECBAgQIECAAAECBAgQIECAAAECBAgQIECAAAECBAgQIECAAAECBAgQIECAAAECBAgQIECAAAECBAgQIECAAAECBAgQIECAAIFfCSzBIECAAAECBAgQIECAAAECBAgQIECAAAECBAgQIECAAAECBAgQIECAAAECBAgQIECAAAECBAgQIECAAAECBAgQIECAAAECBAgQIECAAAECBAgQIECAAAECcyawYaWfs+asL+0QIDB/Alervjujtl5RPWyQfWj18Bn1IpbApAUOr/YaC3lsdfCkg9UnQIAAAQIECBAgQIAAAQIECBAgQIAAAQIECBAgQIAAAQIECBAgQIAAAQIECBAgQIAAAQIECBAgQIAAAQIECBAgQIAAAQIECBAgQIAAAQIECBAgQIAAAQIECBAgQIDAWhFYWiuN6pMAAQIECBAgQIAAAQIECBAgQIAAAQIECBAgQIAAAQIECBAgQIAAAQIECBAgQIAAAQIECBAgQIAAAQIECBAgQIAAAQIECBAgQIAAAQIECBAgQIAAgakJbKjOmlqaIAIECMxO4HXVbtXoujf6d6vqM7NrR/JGCly9eujKv09V99nI41Z72Z7V0YOiP6y2qs5b7SD1CMyBwBWqE6odBr38orpN9dE56E8LBAgQIECAAAECBAgQIECAAAECBAgQIECAAAECBAgQIECAAAECBAgQIECAAAECBAgQIECAAAECBAgQIECAAAECBAgQIECAAAECBAgQIECAAAECBAgQIECAAAECBAgQmLnA0sw70AABAgQIECBAgAABAgQIECBAgAABAgQIECBAgAABAgQIECBAgAABAgQIECBAgAABAgQIECBAgAABAgQIECBAgAABAgQIECBAgAABAgQIECBAgACB2QtsqM6afRtz0cFfV39fHVC9uvrlXHSlCQIECExG4IPVHoPSt61G+2zzK3CT6rNj7Y3u4z+eQcvXq06srjrIvnN19Ax6EUlgGgLbVSdVVxqEfbfaqRr9tREgQIAAAQIECBAgQIAAAQIECBAgQIAAAQIECBAgQIAAAQIECBAgQIAAAQIECBAgQIAAAQIECBAgQIAAAQIECBAgQIAAAQIECBAgQIAAAQIECBAgQIAAAQIECBAgQGChBZYWenrDEyBAgAABAgQIECBAgAABAgQIECBAgAABAgQIECBAgAABAgQIECBAgAABAgQIECBAgAABAgQIECBAgAABAgQIECBAgAABAgQIECBAgAABAgQIEKgrV5+t3lk9rvrFAqNcrfpy/9dktJ1Y3a/6ygKbGJ0AgfUt8G/VHw5G/OPqqAmPvH21TXW96qPV5yact97Kj35L8zvVVoPBHrLs+dopDbpLtXe1V7VFdXj1sEH2K8deT6ktMQSmJnDP33CdHF3L/qA6f2pdCCJAgAABAgQIECBAgAABAgQIECBAgAABAgQIECBAgAABAgQIECBAgAABAgQIECBAgAABAgQIECBAgAABAgQIECBAgAABAgQIECBAgAABAgQIECBAgAABAgQIECBAgMAcCox+RNlGgAABAgQIECBAgAABAgQIECBAgAABAgQIECBAgAABAgQIECBAgAABAgQIECBAgAABAgQIECBAgAABAgQIECBAgAABAgQIECBAgAABAgQIECBAYJEF3l798QrAx6r7VGcuKMibqgcMZv9BtX111oJ6GHv+BO5ffb86sfrR/LWnozUo8MbqgYO+H1y9YYJzvGT5HH70oP4Tqn+aYN56Lf386vGD4d5X3WUKw25WfbvaapD11OoZg9c/XHn/vCn0I4LArARG162/GQt/XvW3s2qoulL15uqF1XEz7EM0AQIECBAgQIAAAQIECBAgQIAAAQIECBAgQIAAAQIECBAgQIAAAQIECBAgQIAAAQIECBAgQIAAAQIECBAgQIAAAQIECBAgQIAAAQIECBAgQIAAAQIECBAgQIAAAQILLLC0wLMbnQABAgQIECBAgAABAgQIECBAgAABAgQIECBAgAABAgQIECBAgAABAgQIECBAgAABAgQIECBAgAABAgQIECBAgAABAgQIECBAgAABAgQIECBAgMDjqheMMbyk+usFpNm9+sjY3A+pXruAFkaeX4EfL39nf3elvTOqmy9/X/9zFdu9crVF9bVVrKnUfAuMrvmPHrQ4uv6P9k1qe3z1/EHxl1Z/NamwdVx39N3/1GC+86otqx9NYebRc8Po+eGC7W3V7aqrDvbdpXrfFHpZxIg/Wv6cH1PduRp97rbZCXyw2mMs/vbL34cPzKCl61Xvrm5U/Ve1W3XqDPoQSYAAAQIECBAgQIAAAQIECBAgQIAAAQIECBAgQIAAAQIECBAgQIAAAQIECBAgQIAAAQIECBAgQIAAAQIECBAgQIAAAQIECBAgQIAAAQIECBAgQIAAAQIECBAgQIDAggssLfj8xidAgAABAgQIECBAgAABAgQIECBAgAABAgQIECBAgAABAgQIECBAgAABAgQIECBAgAABAgQIECBAgAABAgQIECBAgAABAgQIECBAgAABAgQIEFhcgd2q46tLDwi+Uu1U/WTBWC5Tfa664WDukc2tF8zBuPMtcP1q9B29YPtxtWGVW/7j6u3VWdVJ1WHVy1c5Q7n5Enh2dcCgpacs3xeeNcEW71sdMaj/ruoeE8xbz6VH14PRdeGC7a+ql05h4J2rEwc5P6/eWD1kZd/Xq8ctP08cOYVeFiliy+pl1V4rQz+2OvgiALao/nORgGYw69Wqz1Sjv6PthdUTq/Om3Mvlqq8N+hjFf7XapfrRlHsRR4AAAQIECBAgQIAAAQIECBAgQIAAAQIECBAgQIAAAQIECBAgQIAAAQIECBAgQIAAAQIECBAgQIAAAQIECBAgQIAAAQIECBAgQIAAAQIECBAgQIAAAQIECBAgQIDAggssLfj8xidAgAABAgQIECBAgAABAgQIECBAgAABAgQIECBAgAABAgQIECBAgAABAgQIECBAgAABAgQIECBAgAABAgQIECBAgAABAgQIECBAgAABAgQIEFhMgQ3V56trDcb/WbVLdfICkuxfPWcw93nVjtUpC2hh5PkV2Kd666C9Y6o7rXK7z6ieMqh5cPXYVc5Qbr4E/rb6h0FLz6+eOMEWd65OHNQf3XNG19tJbttUN1v593vVoycZNsXaf1c9a5D3keoPppR/WrXtIOt51S+qI6pPTamHRYt5S7XvYOizqxtUZ45BbFb9ZfX06jHVGxYNasrz3qp6b/WwsXv0lNto7+qwsdDRNeH21c+n3Yw8AgQIECBAgAABAgQIECBAgAABAgQIECBAgAABAgQIECBAgAABAgQIECBAgAABAgQIECBAgAABAgQIECBAgAABAgQIECBAgAABAgQIECBAgAABAgQIECBAgAABAgQWV2BpcUc3OQECBAgQIECAAAECBAgQIECAAAECBAgQIECAAAECBAgQIECAAAECBAgQIECAAAECBAgQIECAAAECBAgQIECAAAECBAgQIECAAAECBAgQIECAwIIKjH6D613VXcfm/9Pq9QtosnV1SnX5wez/VD1hAS2MPN8Cz62eNGjxH8der0b3/17dfVDowdUbVqOwGnMr8PDqkEF3h1ajfZPaNq9+OCj+s7Hr72rnXqE6Z1D0/JW8/7PaQTOod+3qjLHc6/yGfZNo7YDq2YPCx1e3nkSQmv9PYJvqi9VlByaHLe/bd/D65tWbqh1W9n1n+fX2y880Z3OcqMCG6qyJJmxc8dF3cvTdHG5vrP5k4w63igABAgQIECBAgAABAgQIECBAgAABAgQIECBAgAABAgQIECBAgAABAgQIECBAgAABAgQIECBAgAABAgQIECBAgAABAgQIECBAgAABAgQIECBAgAABAgQIECBAgAABApsuMPo/Q7ARIECAAAECBAgQIECAAAECBAgQIECAAAECBAgQIECAAAECBAgQIEB1y1THAAAgAElEQVSAAAECBAgQIECAAAECBAgQIECAAAECBAgQIECAAAECBAgQIECAAAECBAgQWCSBA6pnjw38murPFwlhMOs7qj8avP5OtW310wX1MPb8Chxd7Tlob9/qsFVu97vVVoOaO1Ynr3KGcvMlMDqP3jJo6fDlz3yfCbc4ur5ebpBx9Wp07k1q+2p1vUHxXasTJxU25bofqXYfZD65+ocp9HDt6oyxnNG9c2Rtm5zAb3qGu0N13ErkdapTq8sOWnhe9beTa0nlORIY/c7u28eea0ft7b98zX3uHPWpFQIECBAgQIAAAQIECBAgQIAAAQIECBAgQIAAAQIECBAgQIAAAQIECBAgQIAAAQIECBAgQIAAAQIECBAgQIAAAQIECBAgQIAAAQIECBAgQIAAAQIECBAgQIAAAQIE1rHA6IdSbQQIECBAgAABAgQIECBAgAABAgQIECBAgAABAgQIECBAgAABAgQIECBAgAABAgQIECBAgAABAgQIECBAgAABAgQIECBAgAABAgQIECBAgAABAgQWReDW1QerSw0GPrnapfrZoiAM5rxb9a6xufeujlhACyPPRmDb6vSNjD6ruspg7XbVaRt57MYsu2b1rcHCn1RXrs7fmIOtucQC769uPzjqDtVxl7jKph9w1+rdgzLvq+6y6WUvssKnq50GK25ZfXyCmUdW9xrU/4vq1RPMm2bpv6xeOgj8THWzKTXwoeoPBlnPqA6cUvaixly6+kJ1gwHA6B5y4+rclX1PX75uP3Xw/s+rHVb5frGo/mth7stXx49dB365cg08ai0MoEcCBAgQIECAAAECBAgQIECAAAECBAgQIECAAAECBAgQIECAAAECBAgQIECAAAECBAgQIECAAAECBAgQIECAAAECBAgQIECAAAECBAgQIECAAAECBAgQIECAAAECBNa2wNLabl/3BAgQIECAAAECBAgQIECAAAECBAgQIECAAAECBAgQIECAAAECBAgQIECAAAECBAgQIECAAAECBAgQIECAAAECBAgQIECAAAECBAgQIECAAAECBDZaYIvqC9XVBkf8pNqp+spGV1k/Cy9bfbnaejDScdUd1s+IJlkDAj+tzq6OrUbn3yEX0vM21emD935cbVjl+e5ZHTWoeXx161XOUO5XAh9Y/sxvOwC5XfUfMwC6ZfXRQe7Hq9G+SW5HVvcaBNy/essEA59WHTio/+JqvwnmTbP05tX3q80GodtVp02hiUdULx/kfKu69hRyFz1i/Ds78hid409fgRk935xaXWcAdUx1p0WHW6D5r1GduPxMMfp7wTZ63th9+dr76QVyMCoBAgQIECBAgAABAgQIECBAgAABAgQIECBAgAABAgQIECBAgAABAgQIECBAgAABAgQIECBAgAABAgQIECBAgAABAgQIECBAgAABAgQIECBAgAABAgQIECBAgAABAjMQWJpBpkgCBAgQIECAAAECBAgQIECAAAECBAgQIECAAAECBAgQIECAAAECBAgQIECAAAECBAgQIECAAAECBAgQIECAAAECBAgQIECAAAECBAgQIECAAAECsxDYvXpPdeVB+N7VEbNoZg4yL1U9snpmddXq3OrG1elz0JsWFkPg9tX7B6OeUV3nQka/79h39bjqDqvM9LTqwEHNF1f7rXKGcr8S+GC1xwDkNtWHZgC0Q3XyIPeU6kYT7uOF1WMHGQdUB00w817VkYP6I+eR93rZjqruWY2uIaN7+ouqb0xhuM2r71aXmYPzeArjzlXEP688w1zQ1PgzzF7V4WMdj86Rd87VFJqZpMDNquOryw9Czqx2qUZ/bQQIECBAgAABAgQIECBAgAABAgQIECBAgAABAgQIECBAgAABAgQIECBAgAABAgQIECBAgAABAgQIECBAgAABAgQIECBAgAABAgQIECBAgAABAgQIECBAgAABAgQIEJiIwNJEqipKgAABAgQIECBAgAABAgQIECBAgAABAgQIECBAgAABAgQIECBAgAABAgQIECBAgAABAgQIECBAgAABAgQIECBAgAABAgQIECBAgAABAgQIECBAYD4Frl+9o9qxeln16Plsc6pdXbV6dvXt6plTTRa26ALPqfYfIBy6fB4+/EJQxtc+v3riKgP+W/WHg5p/Vr1ulTOU+5XAh6o/GIDsUX14BkCXr25anbXy77tT6GG/6uBBziuqR0ww93rVVwf1f1JdcYJ50y696/L9a7Pq49MOro6s7rWR17EZtLduI69UfaW62mDC46o7DF6PX2NOq3aofr5uVQw2LnDv5ev728Z23r16NyoCBAgQIECAAAECBAgQIECAAAECBAgQIECAAAECBAgQIECAAAECBAgQIECAAAECBAgQIECAAAECBAgQIECAAAECBAgQIECAAAECBAgQIECAAAECBAgQIECAAAECBAhMSmBpUoXVJUCAAAECBAgQIECAAAECBAgQIECAAAECBAgQIECAAAECBAgQIECAAAECBAgQIECAAAECBAgQIECAAAECBAgQIECAAAECBAgQIECAAAECBAgQIDCnAles/q46YE770xaBRRH4RLXbYNh9qsMvZPj3VncevHf/6i2rDPWt6pqDmjetPrfKGcr9SuAj1e4DkFsvf8bHLwjQPaujBrMePXZ+T4LhnOoKg8LbVl+dRNCC1bxvdUT17erVy9eQV1RnLJjBrMYd3TPeOha+b3XYyr4dVq7hmw3WjJ79DppVw3JnIjB65n/Wynf0D6uTZtKFUAIECBAgQIAAAQIECBAgQIAAAQIECBAgQIAAAQIECBAgQIAAAQIECBAgQIAAAQIECBAgQIAAAQIECBAgQIAAAQIECBAgQIAAAQIECBAgQIAAAQIECBAgQIAAAQIEFkZgaWEmNSgBAgQIECBAgAABAgQIECBAgAABAgQIECBAgAABAgQIECBAgAABAgQIECBAgAABAgQIECBAgAABAgQIECBAgAABAgQIECBAgAABAgQIECBAgAABAgQIzIvAhuqH1QW/iffL6qrVWRfS4Gj/VQbv3bA6dRWH2ar67qDez6vLVeevYoZSvy7w0eqWg123qj62IEjbVwdVX62+Vn22+tCEZ/+P6jaDjPtUR044c1HK35vlzD7qf6/uvpL+X9VfV68fdHPw8r1mv8Hrn1TbVWfOrOPFDt6/elt1ypQZDqwOqb4z5VxxBAgQIECAAAECBAgQIECAAAECBAgQIECAAAECBAgQIECAAAECBAgQIECAAAECBAgQIECAAAECBAgQIECAAAECBAgQIECAAAECBAgQIECAAAECBAgQIECAAAECBAgsoMAFP76+gKMbmQABAgQIECBAgAABAgQIECBAgAABAgQIECBAgAABAgQIECBAgAABAgQIECBAgAABAgQIECBAgAABAgQIECBAgAABAgQIECBAgAABAgQIECBAgAABAgRmJLBXdfgg+8Rq14vo5UHVzaqdq+2rrVe573ss579zUPNj1a1WOUO5XxcYGd9isOuW1cchTUzg4Gq/QfWnL//30yaWpjCB6Qhcu/pS9S/V/tUPxmKvXH292nyw/83VA6fTnpQVgatXb61us/J57VadTYcAAQIECBAgQIAAAQIECBAgQIAAAQIECBAgQIAAAQIECBAgQIAAAQIECBAgQIAAAQIECBAgQIAAAQIECBAgQIAAAQIECBAgQIAAAQIECBAgQIAAAQIECBAgQIAAAQLrUWBpPQ5lJgIECBAgQIAAAQIECBAgQIAAAQIECBAgQIAAAQIECBAgQIAAAQIECBAgQIAAAQIECBAgQIAAAQIECBAgQIAAAQIECBAgQIAAAQIECBAgQIAAAQIECBCYa4FDqocPOnxutf8MO96jekJ182rr6iXVX8+wn0WI/kS122DQ368+uQiDz2jGP18+t181yH5Hda8Z9bKIsdeozlzEwacw8xbL1+v/vIich1WvWHn/C9Wjq/+YQl8i/q/AVaqvVpsPQN5Z3RMQAQIECBAgQIAAAQIECBAgQIAAAQIECBAgQIAAAQIECBAgQIAAAQIECBAgQIAAAQIECBAgQIAAAQIECBAgQIAAAQIECBAgQIAAAQIECBAgQIAAAQIECBAgQIAAAQIE1qPA0nocykwECBAgQIAAAQIECBAgQIAAAQIECBAgQIAAAQIECBAgQIAAAQIECBAgQIAAAQIECBAgQIAAAQIECBAgQIAAAQIECBAgQIAAAQIECBAgQIAAAQIECBAgMNcC36i2HnR4x+r9c9Lx5tUVqm/NST/rtY0Tql0Gw+1anbheh52DuXYe8/16db056Gu9trBZNbqu7V3dq/pkdff1OuyczzX67dVjqn+tDqnOm/N+12N7B1TPHhvsqdUz1+OwZiJAgAABAgQIECBAgAABAgQIECBAgAABAgQIECBAgAABAgQIECBAgAABAgQIECBAgAABAgQIECBAgAABAgQIECBAgAABAgQIECBAgAABAgQIECBAgAABAgQIECBAYLEFRj+KayNAgAABAgQIECBAgAABAgQIECBAgAABAgQIECBAgAABAgQIECBAgAABAgQIECBAgAABAgQIECBAgAABAgQIECBAgAABAgQIECBAgAABAgQIECBAgAABAtMS2LY6bRB2bnWVavTXtjgCJ1Y7D8bdpfrU4ow/k0kPr0bun16x/t5MuliM0O2rUwejnldtWf1oMcY3JYH/IfDe6s6Dvb9ceX0MKwIECBAgQIAAAQIECBAgQIAAAQIECBAgQIAAAQIECBAgQIAAAQIECBAgQIAAAQIECBAgQIAAAQIECBAgQIAAAQIECBAgQIAAAQIECBAgQIAAAQIECBAgQIAAAQIECKwngaX1NIxZCBAgQIAAAQIECBAgQIAAAQIECBAgQIAAAQIECBAgQIAAAQIECBAgQIAAAQIECBAgQIAAAQIECBAgQIAAAQIECBAgQIAAAQIECBAgQIAAAQIECBAgQGDuBR5RvXzQ5fuqu8x91xpcbYGTqpsNit68+vRqh6hHYIYCn692HOQ/vDp0hv2IJjBLgQ0r1/jrDpr4cbVLddosG5NNgAABAgQIECBAgAABAgQIECBAgAABAgQIECBAgAABAgQIECBAgAABAgQIECBAgAABAgQIECBAgAABAgQIECBAgAABAgQIECBAgAABAgQIECBAgAABAgQIECBAgACB1RRYWs1iahEgQIAAAQIECBAgQIAAAQIECBAgQIAAAQIECBAgQIAAAQIECBAgQIAAAQIECBAgQIAAAQIECBAgQIAAAQIECBAgQIAAAQIECBAgQIAAAQIECBAgQIAAgYsROKK672DNE6vnU1s4gc9UNx1MvVP12YVTMPB6FjhwebinDQY8ttpzPQ9sNgIXIzC65n+iuuxg3ZeqXaqf0CNAgAABAgQIECBAgAABAgQIECBAgAABAgQIECBAgAABAgQIECBAgAABAgQIECBAgAABAgQIECBAgAABAgQIECBAgAABAgQIECBAgAABAgQIECBAgAABAgQIECBAgMB6EFhaD0OYgQABAgQIECBAgAABAgQIECBAgAABAgQIECBAgAABAgQIECBAgAABAgQIECBAgAABAgQIECBAgAABAgQIECBAgAABAgQIECBAgAABAgQIECBAgEB14+qV1YOq04n8P4HHV8dUn2FCYE4E/qHap7reSj87VZ+dk960QYAAgdUS2L46dVDsl9U1qu+uVoA6BNagwOg5/Q1jfb+tuu8czHLV6hHVQXPQixYIECBAgAABAgQIECBAgAABAgQIECBAgAABAgQIECBAgAABAgQIECBAgAABAgQIECBAgAABAgQIECBAgAABAgQIECBAgAABAgQIECBAgAABAgQIECBAgAABAgQIEFijAktrtG9tEyBAgAABAgQIECBAgAABAgQIECBAgAABAgQIECBAgAABAgQIECBAgAABAgQIECBAgAABAgQIECBAgAABAgQIECBAgAABAgQIECBAgAABAgQIEBgKXLn6VLVddU71uOpQRO1afbI6v3p1tX/1Ay4E5kRg9H29XfXKOelHGwQIrD+Bm1dXrD48o9E+X+04yP6r6qUz6kUsgXkReHn1iLFmDqgOmmGD162Ora6//L8lnlg9f4a9iCZAgAABAgQIECBAgAABAgQIECBAgAABAgQIECBAgAABAgQIECBAgAABAgQIECBAgAABAgQIECBAgAABAgQIECBAgAABAgQIECBAgAABAgQIECBAgAABAgQIECBAYA0LLK3h3rVOgAABAgQIECBAgAABAgQIECBAgAABAgQIECBAgAABAgQIECBAgAABAgQIECBAgAABAgQIECBAgAABAgQIECBAgAABAgQIECBAgAABAgQIECBA4AKBI6r7jnHcpPr8ghOdVN1sYHBsteeCmxifAAECBNa3wFbV3yw/A+xVXb/6RHWLGY381Orpg+wPV3vMqBexBOZJ4IRql0FDZ1fXqX40gyZ3rI6rtlzJ/mV1t+q9M+hFJAECBAgQIECAAAECBAgQIECAAAECBAgQIECAAAECBAgQIECAAAECBAgQIECAAAECBAgQIECAAAECBAgQIECAAAECBAgQIECAAAECBAgQIECAAAECBAgQIECAAAECa1xgaY33r30CBAgQIECAAAECBAgQIECAAAECBAgQIECAAAECBAgQIECAAAECBAgQIECAAAECBAgQIECAAAECBAgQIECAAAECBAgQIECAAAECBAgQIECAAAECf1W9eIzhGdWBC06zX3XwwOCX1e9XJyy4i/EJECAwLnC36jnVhpV/b6v+AtOaFdiq+na12WCC7arTpjzRTaonVw8Yuxdfo/rulHtZ9LgbVedWX110iDma/1rVZ5af4bdY+W7eozplRv3dqjquuuwg/+zqFtXJM+pJLAECBAgQIECAAAECBAgQIECAAAECBAgQIECAAAECBAgQIECAAAECBAgQIECAAAECBAgQIECAAAECBAgQIECAAAECBAgQIECAAAECBAgQIECAAAECBAgQIECAAAECa1RgaY32rW0CBAgQIECAAAECBAgQIECAAAECBAgQIECAAAECBAgQIECAAAECBAgQIECAAAECBAgQIECAAAECBAgQIECAAAECBAgQIECAAAECBAgQIECAAAECI4Gdqk9WlxlwfLi6bXX+AhNdvTq1uvLA4JDqkQtsYnQCBAhcmMB9qn8dvHlkNdpnW7sC767uOmj/6cv//bQpjbN39cRqt5W8b1bXHmQ/vnrBlHpZ9JjRc9Azqr+qPlTdYdFB5mz+21VPqvat/mvGvd23OmKshzOqXarvz7g38QQIECBAgAABAgQIECBAgAABAgQIECBAgAABAgQIECBAgAABAgQIECBAgAABAgQIECBAgAABAgQIECBAgAABAgQIECBAgAABAgQIECBAgAABAgQIECBAgAABAgQIrCGBpTXUq1YJECBAgAABAgQIECBAgAABAgQIECBAgAABAgQIECBAgAABAgQIECBAgAABAgQIECBAgAABAgQIECBAgAABAgQIECBAgAABAgQIECBAgAABAgQIDAU2VCdV1xvsPKvaofrOglO9ubr/wOAH1fbVyMdGgAABAr8ucMfqmMGu46o7TAHpJtUtV+5j21SvX379ninkLkLEg6o3DAY9rdpuSoMfXO03yDp9+bPddvD6E9UtptTLIsdsWX2x2mKAsFf1rxeCsnv1ueq/FxltwWf/u+pZYwafrPaozl1wG+MTIECAAAECBAgQIECAAAECBAgQIECAAAECBAgQIECAAAECBAgQIECAAAECBAgQIECAAAECBAgQIECAAAECBAgQIECAAAECBAgQIECAAAECBAgQIECAAAECBAgQILCRAksbuc4yAgQIECBAgAABAgQIECBAgAABAgQIECBAgAABAgQIECBAgAABAgQIECBAgAABAgQIECBAgAABAgQIECBAgAABAgQIECBAgAABAgQIECBAgAABAvMm8O7qrmNN3aN617w1OuV+bl+9fyzzIdVrp9yHOAKbKvDk6oHVZ6qTqndWp2xqUccT+A0Cu1afHOz/VLXLFKSeVz1hkPOU6llTyF2EiMtVP6pGfy/YblF9YgrDj86dEwY5v6zGf//zOtUZU+hl0SPeUf3RAOE71bbVTwf7rlGNvosPqF5S7bfoaAs+/5tWzoUhw+HVPgvuYnwCBAgQIECAAAECBAgQIECAAAECBAgQIECAAAECBAgQIECAAAECBAgQIECAAAECBAgQIECAAAECBAgQIECAAAECBAgQIECAAAECBAgQIECAAAECBAgQIECAAAECBDZSYPwHiTfyMMsIECBAgAABAgQIECBAgAABAgQIECBAgAABAgQIECBAgAABAgQIECBAgAABAgQIECBAgAABAgQIECBAgAABAgQIECBAgAABAgQIECBAgAABAgQIzFTgCdXzxjp4QfX4mXY1+/DLVF+qth20cnx169m3pgMCl1jgbdW9B0c9rHrlJa5y0Qe8tPpC9YHq5FWurdzaEdiu+vKg3dOq0b5Jb4+uXjIIeVX10EmHLlD9N1f3H8z7v6vHTGn+0fVkh0HWd6qtqvdWh1ZHVedNqZdFjtl6+Rw4pbr8AGH4vHir6tix9//Xyn1hkd0WefbRs/TR1W3HEJ5aPXORYcxOgAABAgQIECBAgAABAgQIECBAgAABAgQIECBAgAABAgQIECBAgAABAgQIECBAgAABAgQIECBAgAABAgQIECBAgAABAgQIECBAgAABAgQIECBAgAABAgQIECBAgMDGCSxt3DKrCBAgQIAAAQIECBAgQIAAAQIECBAgQIAAAQIECBAgQIAAAQIECBAgQIAAAQIECBAgQIAAAQIECBAgQIAAAQIECBAgQIAAAQIECBAgQIAAAQIECMyNwG7V8dWlBx19uhrt/8XcdDmbRg6onj2IPq/asTplNu1IJbBJAl+rrjuosEv1qU2q+OsH/27148Gu71dbrWJ9pdaOwJbV9wbt/mf1e1No/x7VOwc5x1Z7TiF3USLGfUef8TWr0b1x0tuTq4MGIV+v9qjOmHSw+v9D4EnVc8eejW5efW75meky1Veq6wze//DKZ4VycQVGzwcfq3YYI9hn+bn68MVlMTkBAgQIECBAgAABAgQIECBAgAABAgQIECBAgAABAgQIECBAgAABAgQIECBAgAABAgQIECBAgAABAgQIECBAgAABAgQIECBAgAABAgQIECBAgAABAgQIECBAgAABAhsjsLQxi6whQIAAAQIECBAgQIAAAQIECBAgQIAAAQIECBAgQIAAAQIECBAgQIAAAQIECBAgQIAAAQIECBAgQIAAAQIECBAgQIAAAQIECBAgQIAAAQIECBAgMEcC767uOujn7Oqm1VfnqMdZtLJ19eXqsoPwf6qeMItmZBLYRIGrVGcNavy8umI1+rta222rDwyKnV5df7WKq7OmBC5VnTfo+PxqsylMsGP1+UHOadV2U8i9TXX76mbVztWDl1//xxRypx0x+gy/X20+CB49P7x3Co1cqzqjGv7u5y7Vp6aQLeLXBS5Tfa664WD3CdVuK6/vufw9OGoMbe/qCJALLXDd6sRqi4HCd6urL7SK4QkQIECAAAECBAgQIECAAAECBAgQIECAAAECBAgQIECAAAECBAgQIECAAAECBAgQIECAAAECBAgQIECAAAECBAgQIECAAAECBAgQIECAAAECBAgQIECAAAECBAgQuFiB4Q8TX+xiCwgQIECAAAECBAgQIECAAAECBAgQIECAAAECBAgQIECAAAECBAgQIECAAAECBAgQIECAAAECBAgQIECAAAECBAgQIECAAAECBAgQIECAAAECBAjMgcDlq9dU+670cp/qyDnoa9YtPKJ6+aCJb1XbVz+ddWPyCfwWAneu3js47sRq19+izkUd8rjqBYMFh1f7rHKGcmtH4CfV6P5ywXbFarRvktvlxq7R51WXnmTgSu03VA8a5Dy2OngKubOIeGn1l4Pg0ewPnlIjx1R3HGS9qBpdd2zTF9i9+shY7MOqV67sO7rac/D+N6obVOdOv1WJcyQweu744Mq94UvV3aqvzVF/WiFAgAABAgQIECBAgAABAgQIECBAgAABAgQIECBAgAABAgQIECBAgAABAgQIECBAgAABAgQIECBAgAABAgQIECBAgAABAgQIECBAgAABAgQIECBAgAABAgQIECBAYA4FluawJy0RIECAAAECBAgQIECAAAECBAgQIECAAAECBAgQIECAAAECBAgQIECAAAECBAgQIECAAAECBAgQIECAAAECBAgQIECAAAECBAgQIECAAAECBAgQ2BiBx1bbV4/emMULsman6lXVLtXe1RELMrcx15/Ak6uDBmMdWj18lcd8Q/WgQc39q+eucoZya0fgzOrqg3avtXzOfXsK7X+/+r1BztbVNyec+/jq+YOM11YPmXDmrMrvXn1kEH52tWX1syk09ODqdYOc0Wd9jeq8KWSL+J8Co/P8Twe7z1r+fLapRn+vX32xuszg/WdUB4JceIE/rB5Z3a8aXT9sBAgQIECAAAECBAgQIECAAAECBAgQIECAAAECBAgQIECAAAECBAgQIECAAAECBAgQIECAAAECBAgQIECAAAECBAgQIECAAAECBAgQIECAAAECBAgQIECAAAECBAgQuEiBJT4ECBAgQIAAAQIECBAgQIAAAQIECBAgQIAAAQIECBAgQIAAAQIECBAgQIAAAQIECBAgQIAAAQIECBAgQIAAAQIECBAgQIAAAQIECBAgQIAAAQIECKw7gbtX71p3UxlorQrsXr2mOrZ6/8q/H17MMIdXew3WPLI6ZJUBPl/tOKh55+roVc5Q7sIFvl5dZ/D2datvzBDsS9UNB/k3rr44hX4+We06yNmj+vCEc+9YHTPIOKnaecKZsyx/erXNoIHbVx+YQkOXq+e8B8MAACAASURBVH5Ujf5esN3D/XkK8r854veqL1cbBm+/uvqLldf/WD1x8N651Q1mfF2aGdacBV9/+Tv8uuVr8r7Vt+asN+0QIECAAAECBAgQIECAAAECBAgQIECAAAECBAgQIECAAAECBAgQIECAAAECBAgQIECAAAECBAgQIECAAAECBAgQIECAAAECBAgQIECAAAECBAgQIECAAAECBAgQIEDg1wSWeBAgQIAAAQIECBAgQIAAAQIECBAgQIAAAQIECBAgQIAAAQIECBAgQIAAAQIECBAgQIAAAQIECBAgQIAAAQIECBAgQIAAAQIECBAgQIAAAQIECBAgQIAAgQkKHLhc+2mD+m+oHnwxeadX2wzW7FadsIo9Xqb6WXWpQc0N1Y9XMUOpixY4o7r2YMnW1TdniPax6haD/FtVo32T3g6v9hqE/En1xgmHjs71Hw0y/k91+er8CefOqvzo+rN79dbqbWOzT7qn11ejz/SCbdTD/SYdqv6FCjy8OmTs3RtVp1RXqL5WbTl4f3S+3JfnTAXuUh1W/W51YjW6Nv98ph0JJ0CAAAECBAgQIECAAAECBAgQIECAAAECBAgQIECAAAECBAgQIECAAAECBAgQIECAAAECBAgQIECAAAECBAgQIECAAAECBAgQIECAAAECBAgQIECAAAECBAgQIECAwEUILNEhQIAAAQIECBAgQIAAAQIECBAgQIAAAQIECBAgQIAAAQIECBAgQIAAAQIECBAgQIAAAQIECBAgQIAAAQIECBAgQIAAAQIECBAgQIAAAQIECBAgQIAAAQITFPhItfug/p9Ub7yIvKtUZw3eP7+6XPXzVezxltVHB/W+Xl1vFesrdfEC36quOVh2rerbF3/YxFa8t7rzoPrdqvdMLO1XhZ9XPWGQ85TqWVPI/WY1Mr9g26n67BRyFy1iz+rowdBvr+69aAhzNO/od1g/Ue1afbl6VHXsoL8HV68b63eP6sNzNMMitXLr32D/iuoRi4RgVgIECBAgQIAAAQIECBAgQIAAAQIECBAgQIAAAQIECBAgQIAAAQIECBAgQIAAAQIECBAgQIAAAQIECBAgQIAAAQIECBAgQIAAAQIECBAgQIAAAQIECBAgQIAAAQIE1pbA6IdwbQQIECBAgAABAgQIECBAgAABAgQIECBAgAABAgQIECBAgAABAgQIECBAgAABAgQIECBAgAABAgQIECBAgAABAgQIECBAgAABAgQIECBAgAABAgQIECBAYBICV6z+uxr+9t3Vqu9dRNgdq2MG73+6uvkqN/eo6mWDmm+r7rvKGcpdtMC3q2sMllyzOnOGaDeuLv3/sXfn8dbWdb3/XxsiFEVBHNAcSS1TJkVIHEpxSkxRc54SlfI45UFzHnOO+uVQ5sTJHNI0E9FQU9FSUFBAKQ0TJ/IwCd6KiIbA2euczc+rHXDvve91r7X2Xs/r8diPde9rfb+fz/vzXNO1/1l3tWnp54cTyvLE6vWDXm+tHjeB3h+u7jXo86jq7RPoO48tPl99tHpzddo8AszYzKPPkztXf3o5uY6tfn1w3/HVvjM2w7zEGV07fKS6+7KBH1m9Y14QzEmAAAECBAgQIECAAAECBAgQIECAAAECBAgQIECAAAECBAgQIECAAAECBAgQIECAAAECBAgQIECAAAECBAgQIECAAAECBAgQIECAAAECBAgQIECAAAECBAgQIECAwPoSGH4p+/pKLi0BAgQIECBAgAABAgQIECBAgAABAgQIECBAgAABAgQIECBAgAABAgQIECBAgAABAgQIECBAgAABAgQIECBAgAABAgQIECBAgAABAgQIECBAgAABAgQIzLrA/au/G4T8UrXXZkL/YfWqwZq3Vo8b86BvXlbzudXLx9xDuSsWOKO6zmDJrtWZc4h2YPWhwdyfqO46AYeXVc8Z9PnT6tAJ9NWCwKwL7FmduBTybdUzq7NmPfQGzrdTdVJ1o8GMP632rb68gec2GgECBAgQIECAAAECBAgQIECAAAECBAgQIECAAAECBAgQIECAAAECBAgQIECAAAECBAgQIECAAAECBAgQIECAAAECBAgQIECAAAECBAgQIECAAAECBAgQIECAAAEC61RgYZ3mFpsAAQIECBAgQIAAAQIECBAgQIAAAQIECBAgQIAAAQIECBAgQIAAAQIECBAgQIAAAQIECBAgQIAAAQIECBAgQIAAAQIECBAgQIAAAQIECBAgQIAAAQIEZl/gL6vfG8R8dfXMzcR+afXcwZonVKM64zy+WN16UPCe1UfH2UCtzQqcVV1rsOra1dmb3bXxFuxWjV4X36y+XX25+qcJjPnA6m8HfT5ZHTCBvloQWA8Ch1afqkafFY7pC+xRHVdtP4gyer/cq9o0/XgSECBAgAABAgQIECBAgAABAgQIECBAgAABAgQIECBAgAABAgQIECBAgAABAgQIECBAgAABAgQIECBAgAABAgQIECBAgAABAgQIECBAgAABAgQIECBAgAABAgQIECBA4OcCCzAIECBAgAABAgQIECBAgAABAgQIECBAgAABAgQIECBAgAABAgQIECBAgAABAgQIECBAgAABAgQIECBAgAABAgQIECBAgAABAgQIECBAgAABAgQIECBAgMBWEvhOdYNB7btWn1hhr92rvarPVN9c4Z6VLNum+km13WDxTtUPVrLZmrEJnF1dc1DtWtX3xlZdoc0J3Lw6ZbBoU7Xz5ja5f6sI3Kv61+rbW6W6ogQ2hsAjqrcvG+Vj1T2rS2ZkxF+tzqlGn28OAgQIECBAgAABAgQIECBAgAABAgQIECBAgAABAgQIECBAgAABAgQIECBAgAABAgQIECBAgAABAgQIECBAgAABAgQIECBAgAABAgQIECBAgAABAgQIECBAgAABAgTmVGBhTuc2NgECBAgQIECAAAECBAgQIECAAAECBAgQIECAAAECBAgQIECAAAECBAgQIECAAAECBAgQIECAAAECBAgQIECAAAECBAgQIECAAAECBAgQIECAwOwKvKr6fvXK2Y0oGQECKxC4afXvg3U/ra5ejW6nfTy62qu6dbVLdatpB5rD/udU1xjMPXoczp1Dh2mOfH61wyDADar/mGagOep928VrnadWv11drXpB9UdzNL9RCaxF4C3VY5dtfF71srUUG/OefaqPVqdWd5yRa50xj6gcAQIECBAgQIAAAQIECBAgQIAAAQIECBAgQIAAAQIECBAgQIAAAQIECBAgQIAAAQIECBAgQIAAAQIECBAgQIAAAQIECBAgQIAAAQIECBAgQIAAAQIECBAgQIAAAQIrEVhYySJrCBAgQIAAAQIECBAgQIAAAQIECBAgQIAAAQIECBAgQIAAAQIECBAgQIAAAQIECBAgQIAAAQIECBAgQIAAAQIECBAgQIAAAQIECBAgQIAAAQIECExI4IDq40u9PlQ9pDp/Qr3XS5tdqnPWS1g551rgidXrBwIfqX5rrkUMPxT4frXT4MTO1SZEExU4prrdUsezqwMXf46faIL5bXZw9dbB+F+vbja/HCYnsCKB7avjqj0Gqy+uRn8/fGpFFbbOortWR1ZXWir/3upBW6eVqgQIECBAgAABAgQIECBAgAABAgQIECBAgAABAgQIECBAgAABAgQIECBAgAABAgQIECBAgAABAgQIECBAgAABAgQIECBAgAABAgQIECBAgAABAgQIECBAgAABAgQIzLrAwqwHlI8AAQIECBAgQIAAAQIECBAgQIAAAQIECBAgQIAAAQIECBAgQIAAAQIECBAgQIAAAQIECBAgQIAAAQIECBAgQIAAAQIECBAgQIAAAQIECBAgQGBuBK5XfbnaZTDxsdX+cyOw+UEPrv64el71xurizW+xgsDUBI6o7jPo/rTqz6aWRuNZE9hUXX0QaqfqB7MWcoPnOXBpvhOr/73BZ5218a5RnVVtOwi2R3XyrAWVh8CMCdy4OmnZ58foPezWU8x5QrX3sv7PrV4+xUxaEyBAgAABAgQIECBAgAABAgQIECBAgAABAgQIECBAgAABAgQIECBAgAABAgQIECBAgAABAgQIECBAgAABAgQIECBAgAABAgQIECBAgAABAgQIECBAgAABAgQIECAwJYGFKfXVlgABAgQIECBAgAABAgQIECBAgAABAgQIECBAgAABAgQIECBAgAABAgQIECBAgAABAgQIECBAgAABAgQIECBAgAABAgQIECBAgAABAgQIECBAgMBQYJvq09UdBicvqQ6ojkb1fwV2rr5WXXPJ4+TqwYs/X+VDYAYFfqHaVF1lkO2W1VdmMKtI0xH4YbXjoPXVqvOmE0VXAlMROKq656Dzy6rnTSWJpgTWl8Ddq49Uo+/V/Wj1kKVrjmlNsWt1YjW6vfQY/R1zUPXBaYXSlwABAgQIECBAgAABAgQIECBAgAABAgQIECBAgAABAgQIECBAgAABAgQIECBAgAABAgQIECBAgAABAgQIECBAgAABAgQIECBAgAABAgQIECBAgAABAgQIECBAgACB6QiMvjjVQYAAAQIECBAgQIAAAQIECBAgQIAAAQIECBAgQIAAAQIECBAgQIAAAQIECBAgQIAAAQIECBAgQIAAAQIECBAgQIAAAQIECBAgQIAAAQIECBAgQGDaAi+qXrgsxEsu49y0c06z/5uqxw8CnFftVn1vmqH0JnA5Atep3lz9RnW1xefud6vr0yIwEPhRdZXB71etzidEYI4EDq7eOpj3tOqGczS/UQlsicCLq22qFyz+vXDJlhQa0949qmOWfa5dUO1fnTSmHsoQIECAAAECBAgQIECAAAECBAgQIECAAAECBAgQIECAAAECBAgQIECAAAECBAgQIECAAAECBAgQIECAAAECBAgQIECAAAECBAgQIECAAAECBAgQIECAAAECBAgQILAOBBbWQUYRCRAgQIAAAQIECBAgQIAAAQIECBAgQIAAAQIECBAgQIAAAQIECBAgQIAAAQIECBAgQIAAAQIECBAgQIAAAQIECBAgQIAAAQIECBAgQIAAAQIENrbAHapPV9sMxjy6umt18cYefcXT7VMdv2z1k6vXr7iChQSmJ7BvdZ3qyOlF0JkAAQL/TWD/6pDq/OqJU/DZsfp+te2g9+jz/otTyKLlfxX47eq51T2rTXAIrFDgbtVRy17Tpy9e/9ymGt06CBAgQIAAAQIECBAgQIAAAQIECBAgQIAAAQIECBAgQIAAAQIECBAgQIAAAQIECBAgQIAAAQIECBAgQIAAAQIECBAgQIAAAQIECBAgQIAAAQIECBAgQIAAAQIECBCYA4GFOZjRiAQIECBAgAABAgQIECBAgAABAgQIECBAgAABAgQIECBAgAABAgQIECBAgAABAgQIECBAgAABAgQIECBAgAABAgQIECBAgAABAgQIECBAgAABArMrcM3q5GrXQcQzq1tW58xu7Ikm27Y6sdp90HVktmd1yUSTaEaAAAECBNa/wG7VUdXNl0b5QbXTlMb6WHW3Qe/DqmdMKYu2dbPqDdUBSxhvqR4PhsAqBB5THb5s/UnV/tUFq6hjKQECBAgQIECAAAECBAgQIECAAAECBAgQIECAAAECBAgQIECAAAECBAgQIECAAAECBAgQIECAAAECBAgQIECAAAECBAgQIECAAAECBAgQIECAAAECBAgQIECAAAEC61RgYZ3mFpsAAQIECBAgQIAAAQIECBAgQIAAAQIECBAgQIAAAQIECBAgQIAAAQIECBAgQIAAAQIECBAgQIAAAQIECBAgQIAAAQIECBAgQIAAAQIECBAgQGBjCHy8OmAwysXVnarPbozxxjLFU6rXDCpdUu1bfWEs1RUhQIAAAQLzJbBddW511cHYB1VHTJBh9+oJ1e9WVx70Pa264QRzaPVfBX6/esMylNtezjXX06pPVydAJLBM4I+rpy8798Fq9D4zuo53ECBAgAABAgQIECBAgAABAgQIECBAgAABAgQIECBAgAABAgQIECBAgAABAgQIECBAgAABAgQIECBAgAABAgQIECBAgAABAgQIECBAgAABAgQIECBAgAABAgQIECCwgQUWNvBsRiNAgAABAgQIECBAgAABAgQIECBAgAABAgQIECBAgAABAgQIECBAgAABAgQIECBAgAABAgQIECBAgAABAgQIECBAgAABAgQIECBAgAABAgQIEJhtgadXf7ws4nOqV8x27Imm27X6WrXjoOsbq9+faArNCBAgMB8C51Y7D0Yd/XvTfIw+d1O+tTp4MPV7qodMSGH0Gf6GQa9LquH3g96+OmZCWbT5rwKjx+G4ap/B6ZOrvauLls4dsPT43Wxp7X4QCVyGwHur31l2/hnVYbQIECBAgAABAgQIECBAgAABAgQIECBAgAABAgQIECBAgAABAgQIECBAgAABAgQIECBAgAABAgQIECBAgAABAgQIECBAgAABAgQIECBAgAABAgQIECBAgAABAgQIENjYAsMvHN7Yk5qOAAECBAgQIECAAAECBAgQIECAAAECBAgQIECAAAECBAgQIECAAAECBAgQIECAAAECBAgQIECAAAECBAgQIECAAAECBAgQIECAAAECBAgQIEBglgRuWv37skD/UB04SyFnIMu7qocOcnyvulm1aQayiUCAAIGNJvDN6saDoW5SfWujDWme/ytwl+oTA4ufVDtXo9utfYyeV9+4giavrZ66tUOof7kCu1dfqobf2fr06k+qPZbuG25+eDW6XnMQGApsX32m2mfp5DHVfapzMBEgQIAAAQIECBAgQIAAAQIECBAgQIAAAQIECBAgQIAAAQIECBAgQIAAAQIECBAgQIAAAQIECBAgQIAAAQIECBAgQIAAAQIECBAgQIAAAQIECBAgQIAAAQIECBAgsLEFhl9uu7EnNR0BAgQIECBAgAABAgQIECBAgAABAgQIECBAgAABAgQIECBAgAABAgQIECBAgAABAgQIECBAgAABAgQIECBAgAABAgQIECBAgAABAgQIECBAgMCsCTyqen21Y/Xd6lbVplkLOcU8d64+uaz/Y6q/mmImrQlsLYEdqkdWJ1bHba0m6hLYjMDo+bfXYM3e1UkTUrt/9YDF9/gbL/28uHrThHrPY5vR93GeUV17MPzDq3dNCOOz1f6X0+vL1Z4TyqHNZQu8pnrK4K4Lqt2WnjN/v/i+cNDgvtOrm1Y/hklgmcA1q+Oro6tDqp8RIkCAAAECBAgQIECAAAECBAgQIECAAAECBAgQIECAAAECBAgQIECAAAECBAgQIECAAAECBAgQIECAAAECBAgQIECAAAECBAgQIECAAAECBAgQIECAAAECBAgQIEBg4wuMvgDZQYAAAQIECBAgQIAAAQIECBAgQIAAAQIECBAgQIAAAQIECBAgQIAAAQIECBAgQIAAAQIECBAgQIAAAQIECBAgQIAAAQIECBAgQIAAAQIECBAgQGBaAjeq/qZ6anX8tELMYN/tqn+rdhtkO6a6/QxmFYnAOAT2qz43KHREddA4CqtBYBUCn6p+Y7D+N6tPr2L/lix9cfWCQYFXVM/ZkoL2blbgsOrQwaoPVb+92V3jWfB71V8uK/WJ6s3V+6sLx9NGlTUK7Fh9bfEx2nWw/++r+1c3XLpv+8F9r6qetcZetm1sgV2qczb2iKYjQIAAAQIECBAgQIAAAQIECBAgQIAAAQIECBAgQIAAAQIECBAgQIAAAQIECBAgQIAAAQIECBAgQIAAAQIECBAgQIAAAQIECBAgQIAAAQIECBAgQIAAAQIECBAgQGAosICDAAECBAgQIECAAAECBAgQIECAAAECBAgQIECAAAECBAgQIECAAAECBAgQIECAAAECBAgQIECAAAECBAgQIECAAAECBAgQIECAAAECBAgQIECAAIGZExh9T9jB1Suqa1UXVbesTpm5pAIRGI/AE6vXD0q9e/H5/tDxlP7/q7y6ukd1UnVi9YHqW2Puodz6Fjiius9ghIOq0blJHI+pDh80+pvqYZNoPMc99l58vE8YzD/6rB195n5/AiY7VWdV2w163a36+AR6a7EygYdUo9fh8LhXdVT1ksVrs+cP7riwukV16spKWzVBgbtUz6l+qxo9Tg4CBAgQIECAAAECBAgQIECAAAECBAgQIECAAAECBAgQIECAAAECBAgQIECAAAECBAgQIECAAAECBAgQIECAAAECBAgQIECAAAECBAgQIECAAAECBAgQIECAAAECBAhsVYHRfzTgIECAAAECBAgQIECAAAECBAgQIECAAAECBAgQIECAAAECBAgQIECAAAECBAgQIECAAAECBAgQIECAAAECBAgQIECAAAECBAgQIECAAAECBAgQIEBgNgV2rP6o+mn1zNmMKBWBsQgcXj1mUOkZ1WFjqfzzIp+u7jSoeb/qA2Puodz6Fnhb9ajBCL9bjc5N4rjz4vPzk4NGx1b7T6LxoMcNqr2rH1cfn3DvabX7evXLg+aHVG+eUJj3VQ8Y9Hr7suffhGJocwUCo9fk6LV56XFadbOlX75ZXXdw34ere9OcKYFnVy+ttqn+snrCTKUThgABAgQIECBAgAABAgQIECBAgAABAgQIECBAgAABAgQIECBAgAABAgQIECBAgAABAgQIECBAgAABAgQIECBAgAABAgQIECBAgAABAgQIECBAgAABAgQIECBAgACBDSmwsCGnMhQBAgQIECBAgAABAgQIECBAgAABAgQIECBAgAABAgQIECBAgAABAgQIECBAgAABAgQIECBAgAABAgQIECBAgAABAgQIECBAgAABAgQIECBAgAABAgQIrCeBk6o9B4EPqD455gHOr3YY1LxR9Z0x91BufQu8tnryYISnVqNzkzhuUn1j0Oj06nqTaFzdpXrv4qzXWOp3VHWvCfWedpvnVi8dhDh6yWMSue5THTFo9JNq52p065gNgd2qf6u2G8R5eTV63jyoes+ymHerPj4b0ec+xbOr0WM1PB5evWvuZQAQIECAAAECBAgQIECAAAECBAgQIECAAAECBAgQIECAAAECBAgQIECAAAECBAgQIECAAAECBAgQIECAAAECBAgQIECAAAECBAgQIECAAAECBAgQIECAAAECBAgQILBVBRa2anXFCRAgQIAAAQIECBAgQIAAAQIECBAgQIAAAQIECBAgQIAAAQIECBAgQIAAAQIECBAgQIAAAQIECBAgQIAAAQIECBAgQIAAAQIECBAgQIAAAQIECBAgQIDAFQtsV/2k2mawbKfqB2OEu3l1yqDeqPaoh4PAUOCPqucNTrxw8Xn5kgkRbbvY+2fLev1CddEE+t+y+pdBnzOq606g7yy0uH512iDIJUuznzmBcKPH/HvL3oseXf31BHprsXKBF1cvGCx/UTU6Nzr+ubrD4L5Tq1tUF668vJVbSWD0GT96X/ulQf2fVntXX91KPZUlQIAAAQIECBAgQIAAAQIECBAgQIAAAQIECBAgQIAAAQIECBAgQIAAAQIECBAgQIAAAQIECBAgQIAAAQIECBAgQIAAAQIECBAgQIAAAQIECBAgQIAAAQIECBAgQIBACwwIECBAgAABAgQIECBAgAABAgQIECBAgAABAgQIECBAgAABAgQIECBAgAABAgQIECBAgAABAgQIECBAgAABAgQIECBAgAABAgQIECBAgAABAgQIECBAgMAYBB5a3ao6uvpM9ZMV1ty3+vxg7anVTVe4d6XLRtneNVj80eqeK91s3dwIHFodNpj2/6v+5wSn/3Z1w0G/X6m+NoH+21QXVL846LVztWkCvWehxWer/ZeCfLl6bPWFCQV7bfXkQa9PLL5/3nVCvbVZmcD21Veqb1aHVN8YbLtFdXK17eDcs6pXray0VVtZ4DbVsdV2gz5fr/aufrSVeytPgAABAgQIECBAgAABAgQIECBAgAABAgQIECBAgAABAgQIECBAgAABAgQIECBAgAABAgQIECBAgAABAgQIECBAgAABAgQIECBAgAABAgQIECBAgAABAgQIECBAgMCcCizM6dzGJkCAAAECBAgQIECAAAECBAgQIECAAAECBAgQIECAAAECBAgQIECAAAECBAgQIECAAAECBAgQIECAAAECBAgQIECAAAECBAgQIECAAAECBAgQIECAAIHxCnykuseg5H2rD66gxROqvxise2/1oBXsW82SP66ePtjwiuo5qylg7VgFtlv0/89BxQurXxxrh7UVe1z15sHWw6vHrq3UmnZ9urrTYOfo9fSxNVVa/aYvVLeZUu/Vpx3vjgdWN6veU5063tKbrbZPdfxg1SXVDarvbnanBZMUuHZ11uU0fF31pMF9o9fSbScZTq8rFDikeuOyFUdW95lBt6tXP5jBXCIRIECAAAECBAgQIECAAAECBAgQIECAAAECBAgQIECAAAECBAgQIECAAAECBAgQIECAAAECBAgQIECAAAECBAgQIECAAAECBAgQIECAAAECBAgQIECAAAECBAgQILAKgYVVrLWUAAECBAgQIECAAAECBAgQIECAAAECBAgQIECAAAECBAgQIECAAAECBAgQIECAAAECBAgQIECAAAECBAgQIECAAAECBAgQIECAAAECBAgQIECAAAECBAhclsD21Q+q0e2lxw2r01bA9ebqcYN1z6petYJ9q1nyyerOgw2/U/3dagpYO1aB0fPkJ4OKP62uNNYOayv2wOpvB1vfXz1gbaXWtOtt1aMGO3+vetOaKq1+01sWX6+PHWx7ZvXq1ZexYw0C36huVH106fE+srpoDXVsmY7AztWp1c8WH7fnV6PPtIunE0XXyxF4e/WIZfc9e/Fz55UzJHbf6q+r36hOmqFcohAgQIAAAQIECBAgQIAAAQIECBAgQIAAAQIECBAgQIAAAQIECBAgQIAAAQIECBAgQIAAAQIECBAgQIAAAQIECBAgQIAAAQIECBAgQIAAY5xPEwAAIABJREFUAQIECBAgQIAAAQIECBAgsEqBhVWut5wAAQIECBAgQIAAAQIECBAgQIAAAQIECBAgQIAAAQIECBAgQIAAAQIECBAgQIAAAQIECBAgQIAAAQIECBAgQIAAAQIECBAgQIAAAQIECBAgQIDASgVeUr2qOn+lG6wjQGDdCty9+ugg/derm61wmhOqvQdr71Z9fIV7V7ps9D60w2DxTapvrXSzdWMXuHL140HVC5Y9PmNvuMKCo+feB6pNSz8fq562wr3jWPbi6gWDQq+onjOOwiuo8aTqdYN176oevoJ9lmy5wG9U36hO2/JSKkxJ4A7VyYvvFz+YUn9tr1hg++q4ao/BsourA6pPzQDeE6o/r0bfE3x6dZul2xmIJgIBAgQIECBAgAABAgQIECBAgAABAgQIECBAgAABAgQIECBAgAABAgQIECBAgAABAgQIECBAgAABAgQIECBAgAABAgQIECBAgAABAgQIECBAgAABAgQIECBAgAABAqsVGH3RqIMAAQIECBAgQIAAAQIECBAgQIAAAQIECBAgQIAAAQIECBAgQIAAAQIECBAgQIAAAQIECBAgQIAAAQIECBAgQIAAAQIECBAgQIAAAQIECBAgQIDAuAVeUj2/OqW679LtuHuoR4DA7AgcVh06iPMX1RNXEG+76vxqdHvpsVP1gxXsXemSm1b/Plg8qj3q4ZiewA5Lj/ulCX5cXWV6cWam82Oqwwdp/qZ62ITS3bH6p0Gvr1S3nFBvbQgQILC1BW5UnbTs8/+cas/qu1u7+RXUP6D6+LL7T1g8d4fqginm0poAAQIECBAgQIAAAQIECBAgQIAAAQIECBAgQIAAAQIECBAgQIAAAQIECBAgQIAAAQIECBAgQIAAAQIECBAgQIAAAQIECBAgQIAAAQIECBAgQIAAAQIECBAgQIAAgTUKLKxxn20ECBAgQIAAAQIECBAgQIAAAQIECBAgQIAAAQIECBAgQIAAAQIECBAgQIAAAQIECBAgQIAAAQIECBAgQIAAAQIECBAgQIAAAQIECBAgQIAAAQIELk/gN6ujB3f+qLpf9XFkBAhsWIEvV7sPpjuoOmIF096m+sJg3beqm6xg32qWPKh6z2DD6L3obqspYO3YBa5anbfsc2LHsXdZfwXvXH1yEPvYav8JjbFDdf6g18XVlav/nFB/bQgQILC1Be5VfXhZk8MW3/uesbUbb6b++6oHLFvzwWp0LXXJlLNpT4AAAQIECBAgQIAAAQIECBAgQIAAAQIECBAgQIAAAQIECBAgQIAAAQIECBAgQIAAAQIECBAgQIAAAQIECBAgQIAAAQIECBAgQIAAAQIECBAgQIAAAQIECBAgQIDAKgUWVrnecgIECBAgQIAAAQIECBAgQIAAAQIECBAgQIAAAQIECBAgQIAAAQIECBAgQIAAAQIECBAgQIAAAQIECBAgQIAAAQIECBAgQIAAAQIECBAgQIAAAQJXJHDN6uRq18GiTdWtqu+i+28CT62Oq45lQ2AdC1y7OnOQ/2fVTtX5K5hptPeB1V5LP6dUj1jBvtUseVX1h4MNo9+ftZoC1o5d4GrVDwZVf1hdfexd1l/Ba1UPrr5ZfXvpdiWvo3FNemq126DYbasvjKu4OmsSuG91YHXImnbbRIDAcoGXVc9ZOjm6Hhj9++IpM21fHV3dblmOUdbnTTmb9gQIECBAgAABAgQIECBAgAABAgQIECBAgAABAgQIECBAgAABAgQIECBAgAABAgQIECBAgAABAgQIECBAgAABAgQIECBAgAABAgQIECBAgAABAgQIECBAgAABAgQIrFJgYZXrLSdAgAABAgQIECBAgAABAgQIECBAgAABAgQIECBAgAABAgQIECBAgAABAgQIECBAgAABAgQIECBAgAABAgQIECBAgAABAgQIECBAgAABAgQIECBweQKj77b6x+qAZQt+q/oItv8msHt1YrVN9Y7q6dVZnAisQ4FHV381yP3P1Z1maI6/qJ4wyPPA6n0zlG8eo1y92jQY/AfVTvMIMWMzv7+63yDT46u3zFjGeYnzZ9XjqqssDXyP6mPzMrw5CWxFgdF19werw6vRe96sHDtXn69utizQg6r3zkpIOQgQIECAAAECBAgQIECAAAECBAgQIECAAAECBAgQIECAAAECBAgQIECAAAECBAgQIECAAAECBAgQIECAAAECBAgQIECAAAECBAgQIECAAAECBAgQIECAAAECBAgQ2LzA6D9tcBAgQIAAAQIECBAgQIAAAQIECBAgQIAAAQIECBAgQIAAAQIECBAgQIAAAQIECBAgQIAAAQIECBAgQIAAAQIECBAgQIAAAQIECBAgQIAAAQIECBAYh8AfVq9aVuiV1bPHUXwD1vhstf9gri9W+2zAOY208QXeWT1sMObzq5fO4Nh7V3tVR1VnzGC+eYq0c3XuYODvV9eYJ4AZnfUF1YsH2f68etKMZt3osd5YHTIY8vDqsRt9aPMRmHOBG1cnVKPPyEuPn1Z3rI6fcxvjEyBAgAABAgQIECBAgAABAgQIECBAgAABAgQIECBAgAABAgQIECBAgAABAgQIECBAgAABAgQIECBAgAABAgQIECBAgAABAgQIECBAgAABAgQIECBAgAABAgQIEFg3AgvrJqmgBAgQIECAAAECBAgQIECAAAECBAgQIECAAAECBAgQIECAAAECBAgQIECAAAECBAgQIECAAAECBAgQIECAAAECBAgQIECAAAECBAgQIECAAAECsyywb/XZ6hcGIUe/36m6eJaDTynbwdVbl/W+fXXMlPJoS2BLBL5f7TQosF913JYUtHfDC+xSfW8w5TnVNTf81LM/4H0WX8t/Vp1YnVB9ovrc7MfekAnvsuR/6XDnVaPXzYUbctqNMdQdqxtV79gY45hiSgK3q46uth/0P7u6TXXalDJpS4AAAQIECBAgQIAAAQIECBAgQIAAAQIECBAgQIAAAQIECBAgQIAAAQIECBAgQIAAAQIECBAgQIAAAQIECBAgQIAAAQIECBAgQIAAAQIECBAgQIAAAQIECBAgQIDAKgQWVrHWUgIECBAgQIAAAQIECBAgQIAAAQIECBAgQIAAAQIECBAgQIAAAQIECBAgQIAAAQIECBAgQIAAAQIECBAgQIAAAQIECBAgQIAAAQIECBAgQIAAAQKXJbBj9ZXq+oM7z6luWZ2J7L8J7FR9sxrdXnq8s3oEKwLrUODW1RcHuTdV16guWYeziDw5gWtWZw/afa+61uTa60Rg5gVG3xd6enWdQdLfrj4088nnL+CVq1cvvqc9sfpRdfPqjPljMPEYBR6w+HfUe6vh9waP/tbab+k5NsZWShEgQIAAAQIECBAgQIAAAQIECBAgQIAAAQIECBAgQIAAAQIECBAgQIAAAQIECBAgQIAAAQIECBAgQIAAAQIECBAgQIAAAQIECBAgQIAAAQIECBAgQIAAAQIECBAgMG6B4ReLjru2egQIECBAgAABAgQIECBAgAABAgQIECBAgAABAgQIECBAgAABAgQIECBAgAABAgQIECBAgAABAgQIECBAgAABAgQIECBAgAABAgQIECBAgAABAvMh8P7qfoNRL67uWh09H+Oveso3VY8f7Dqv2q363qor2UBg+gKPqN4+iPGe6iHTjyXBjAtcuzpzkPGs6joznlm8+RW4bnX6FMZ/3eK1wZMGfd9Zjd5zHbMl8O/VTQeR3l09dLYiSrMOBZ5VvWKQ+73Vo6qfrMNZRCZAgAABAgQIECBAgAABAgQIECBAgAABAgQIECBAgAABAgQIECBAgAABAgQIECBAgAABAgQIECBAgAABAgQIECBAgAABAgQIECBAgAABAgQIECBAgAABAgQIECAwVwILczWtYQkQIECAAAECBAgQIECAAAECBAgQIECAAAECBAgQIECAAAECBAgQIECAAAECBAgQIECAAAECBAgQIECAAAECBAgQIECAAAECBAgQIECAAAECBMYt8MTq9cuKvrB6ybgbbZB6+1THL5vlyZdhuEHGNcacCOxQ3bG6S/XZ6oNzMrcx1y6wa3X6YPsZ1XXXXs5OAmMV2LY6oPqd6n7VF6t7jrXDyordvvrMYOl51S7VhSvbbtWEBF66+Jg8d1mv0efh0YNz168Oqz5evWVCubRZ/wKHV79bPb962fofxwQECBAgQIAAAQIECBAgQIAAAQIECBAgQIAAAQIECBAgQIAAAQIECBAgQIAAAQIECBAgQIAAAQIECBAgQIAAAQIECBAgQIAAAQIECBAgQIAAAQIECBAgQIAAAQIE5kNgYT7GNCUBAgQIECBAgAABAgQIECBAgAABAgQIECBAgAABAgQIECBAgAABAgQIECBAgAABAgQIECBAgAABAgQIECBAgAABAgQIECBAgAABAgQIECBAgMBWErht9e5qt6X6R1cHVJdspX7ruey21YnV7oMhTq725LWeH1bZCRAgQGCDCfxy9fXBTBdV16vOmvCcO1SnV1cb9P2dxeuIv5twDu2uWGD76t+rGwyWfaP6tWp07ffM6hnVlauzq9Hz6zyoBFYocKfqn1a41jICBAgQIECAAAECBAgQIECAAAECBAgQIECAAAECBAgQIECAAAECBAgQIECAAAECBAgQIECAAAECBAgQIECAAAECBAgQIECAAAECBAgQIECAAAECBAgQIECAAAECBGZAYGEGMohAgAABAgQIECBAgAABAgQIECBAgAABAgQIECBAgAABAgQIECBAgAABAgQIECBAgAABAgQIECBAgAABAgQIECBAgAABAgQIECBAgAABAgQIECCwvgV2qF5XHVjdsjpnfY+z1dI/pXrNoPol1b7VF7ZaR4UJECBAgACBtQh8rtpvsPGp1WvXUmgNe3atXlo9pLrKsv3vrR60hpq2bF2B31q8pvuHZS1eWL25+no1ula+9BhdC/7B1o2jOgECBAgQIECAAAECBAgQIECAAAECBAgQIECAAAECBAgQIECAAAECBAgQIECAAAECBAgQIECAAAECBAgQIECAAAECBAgQIECAAAECBAgQIECAAAECBAgQIECAAAECBAhMS2BhWo31JUCAAAECBAgQIECAAAECBAgQIECAAAECBAgQIECAAAECBAgQIECAAAECBAgQIECAAAECBAgQIECAAAECBAgQIECAAAECBAgQIECAAAECBAgQ2HAC16jO3XBTjWegXauvVTsOyr2x+v3xlFeFAAECBMYosHO109LPOdV3xlhbqfUh8OTqtYOox1X7TSj6tarTq20vo98F1S7V6NYxWwJ/V91/EOmn1a9VD61eOjh/UbV79dXZii/NZQg8vbpB9VQ6BAgQIECAAAECBAgQIECAAAECBAgQIECAAAECBAgQIECAAAECBAgQIECAAAECBAgQIECAAAECBAgQIECAAAECBAgQIECAAAECBAgQIECAAAECBAgQIECAAAECBAgQWKnAwkoXWkeAAAECBAgQIECAAAECBAgQIECAAAECBAgQIECAAAECBAgQIECAAAECBAgQIECAAAECBAgQIECAAAECBAgQIECAAAECBAgQIECAAAECBAgQIECAwJoFHl69Y7D77Orm1aY1V7SRAAECBLaGwPOrlwwKv6x63tZopOZMC+xcjT6rtx2kvGl16oRSf7i61+X0elj1NxPKoc3KBXatvlFdebDl6Oq3qq9VNxyc/0x1x5WXtnLCAqPHcHTdfv+lvg+s3jfhDNoRIECAAAECBAgQIECAAAECBAgQIECAAAECBAgQIECAAAECBAgQIECAAAECBAgQIECAAAECBAgQIECAAAECBAgQIECAAAECBAgQIECAAAECBAgQIECAAAECBAgQILBOBRbWaW6xCRAgQIAAAQIECBAgQIAAAQIECBAgQIAAAQIECBAgQIAAAQIECBAgQIAAAQIECBAgQIAAAQIECBAgQIAAAQIECBAgQIAAAQIECBAgQIAAAQIECKw3gVtWb6xuXz2m+qv1NoC8BAgQmAOBp1SvGcz5+urJU5z7ZtUPqzOnmGFeWx9V3XMw/IuqF08I48HVuy+j1+nVs6u3TSiHNqsTOLQ6bNmWB1X/WX1g2fkHVu9bXXmrJyTw4epeg14XVLet/nVC/bUhQIAAAQIECBAgQIAAAQIECBAgQIAAAQIECBAgQIAAAQIECBAgQIAAAQIECBAgQIAAAQIECBAgQIAAAQIECBAgQIAAAQIECBAgQIAAAQIECBAgQIAAAQIECBAgQGAdCyys4+yiEyBAgAABAgQIECBAgAABAgQIECBAgAABAgQIECBAgAABAgQIECBAgAABAgQIECBAgAABAgQIECBAgAABAgQIECBAgAABAgQIECBAgAABAgQIEFiPAgdWH16PwWUmMEaB0WvgkuqT1dHVl6qLx1hfKQJrFXhU9bbB5ndUj1xrsTXu+5/VodX1lvY/rfqzNdaybe0Cj6jePth+anXTtZdb1c4rVWdXVx3senr1J6uqYvGkBbat/rX6lUHjM6qbV++v7jo4/52l8z+ddEj9Nitw6+qYavvByq9Xe1c/2uxuCwgQIECAAAECBAgQIECAAAECBAgQIECAAAECBAgQIECAAAECBAgQIECAAAECBAgQIECAAAECBAgQIECAAAECBAgQIECAAAECBAgQIECAAAECBAgQIECAAAECBAgQmGuBhbme3vAECBAgQIAAAQIECBAgQIAAAQIECBAgQIAAAQIECBAgQIAAAQIECBAgQIAAAQIECBAgQIAAAQIECBAgQIAAAQIECBAgQIAAAQIECBAgQIAAAQIECBAgMA2B86sdBo1/rfrqGINcs7rv4s+J1QljrKvUxhcYPW8+MBjzyMXn0H0mPPYzq1cOer6m+oMJZ9CurlR9f/GxGN1eeuxbHT8hnLdUjx30elf18An11mbtArerjlm2ffQe8pWlz7ntBve9pHrh2lvZuRUFHla9c1n9aXwebMURlSZAgAABAgQIECBAgAABAgQIECBAgAABAgQIECBAgAABAgQIECBAgAABAgQIECBAgAABAgQIECBAgAABAgQIECBAgAABAgQIECBAgAABAgQIECBAgAABAgQIECBAYGsILGyNomoSIECAAAECBAgQIECAAAECBAgQIECAAAECBAgQIECAAAECBAgQIECAAAECBAgQIECAAAECBAgQIECAAAECBAgQIECAAAECBAgQIECAAAECBAgQIECAAIHLEbh5dcrgvh9XO1YXj1Hs3tWRg3qHV48dY32lNq7Ab1ZHD8b7p8Xff2PC4z64eveg5xHVQRPOoN3/E3jX4vvVQwcYr6n+YEI4o+fdpwa9flLtXI1uHbMt8Nbq4KXPukdXn1+Ke1h16CD6TxefY6PPxO/M9jhzm+511ZOWTf+MavQ4ztrx7OpK1QtnLZg8BAgQIECAAAECBAgQIECAAAECBAgQIECAAAECBAgQIECAAAECBAgQIECAAAECBAgQIECAAAECBAgQIECAAAECBAgQIECAAAECBAgQIECAAAECBAgQIECAAAECBOZNYGHeBjYvAQIECBAgQIAAAQIECBAgQIAAAQIECBAgQIAAAQIECBAgQIAAAQIECBAgQIAAAQIECBAgQIAAAQIECBAgQIAAAQIECBAgQIAAAQIECBAgQIAAAQIECExV4MHVuwcJPlvdYcyJXlS9cFDzddVTxtxDuY0psFd14mC0L1d7TnjU/arPDXp+qRrlmuTxsGrvpb57VNeZZPMZ6nVg9aFBnrOq61UXTSDj6DtDT6t+adDrUdXbJ9Bbiy0T2KV6avWCZWV2rE6trjU4//fV/besnd1bSWDb6jPVrw/qX7x0zXLsVuq52rKj94k/r56wtPFB1XtXW8R6AgQIECBAgAABAgQIECBAgAABAgQIECBAgAABAgQIECBAgAABAgQIECBAgAABAgQIECBAgAABAgQIECBAgAABAgQIECBAgAABAgQIECBAgAABAgQIECBAgAABAgTGJzD60lAHAQIECBAgQIAAAQIECBAgQIAAAQIECBAgQIAAAQIECBAgQIAAAQIECBAgQIAAAQIECBAgQIAAAQIECBAgQIAAAQIECBAgQIAAAQIECBAgQIAAgcsT2KW6TvUVRAQIEBiTwKuqPxzUem311DHVvrTMkdW9BzV/t3rbmHsotzEFblJ9YzDat6sbT3jU0efuGYOeP6muPOEM/1H90qDnHtXJE84wC+22rc6udh6EuUf1sQmFe2n13EGvUd9Rf8f6FXj04nvKXw3iH149dv2Os+GTX7s6sbreYNIzqz2r0e20j/9Vja5xLj1Gnxd3qo6fdjD9CRAgQIAAAQIECBAgQIAAAQIECBAgQIAAAQIECBAgQIAAAQIECBAgQIAAAQIECBAgQIAAAQIECBAgQIAAAQIECBAgQIAAAQIECBAgQIAAAQIECBAgQIAAAQIECMyrwMK8Dm5uAgQIECBAgAABAgQIECBAgAABAgQIECBAgAABAgQIECBAgAABAgQIECBAgAABAgQIECBAgAABAgQIECBAgAABAgQIECBAgAABAgQIECBAgACBzQpsU3282rd6VPX+ze6wgACBeRB4dXV6dXR10hoG/sfqroN9j67+eg11rmjLd6vrDRbsUZ085h7KbUyBa1TnDEbbVO08hVEvqK406DvKMMoyqePD1b0GzR5ZvWNSzWesz59Xo/mPrN63eF30D9VPJ5TxJovXYN8Y9Lpo6b3trAn112brCHy+urB6YvWlrdNC1TEK3Lr6XLXdoOax1Z2qn42xz1pK3bv6YDX8juGzF9+vblOdtpaC9hAgQIAAAQIECBAgQIAAAQIECBAgQIAAAQIECBAgQIAAAQIECBAgQIAAAQIECBAgQIAAAQIECBAgQIAAAQIECBAgQIAAAQIECBAgQIAAAQIECBAgQIAAAQIECBAgsGUCwy8L3bJKdhMgQIAAAQIECBAgQIAAAQIECBAgQIAAAQIECBAgQIAAAQIECBAgQIAAAQIECBAgQIAAAQIECBAgQIAAAQIECBAgQIAAAQIECBAgQIAAAQIECGw0gZdUzx8MdVj1rMVzF220Qc1DgMCKBa5anTdYfW5142XnNlfs+9VOg0W7V/+yuU2ruP/a1ZmD9RdWV6ouXkUNS+dXYJtln3Oj5822U+D4avWrg757VydNMMfLq2cvuwZ4xgT7z1Kra1VnTzHQ56r9Bv0fXP3tFPNoveUCu1TnbHkZFSYo8Jjq8GX9Dqz+YYIZLq/VodXo77Th8ZWl940fzUA+EQgQIECAAAECBAgQIECAAAECBAgQIECAAAECBAgQIECAAAECBAgQIECAAAECBAgQIECAAAECBAgQIECAAAECBAgQIECAAAECBAgQIECAAAECBAgQIECAAAECBAjMlcDCXE1rWAIECBAgQIAAAQIECBAgQIAAAQIECBAgQIAAAQIECBAgQIAAAQIECBAgQIAAAQIECBAgQIAAAQIECBAgQIAAAQIECBAgQIAAAQIECBAgQIAAgZUK3Ln6RDX8vqovVbetLlxpEesIENhwAr9dfXAw1b9Vt1jFlDesvj1Y/+Nqx+riVdTY3NIDqw8NFn2uut3mNrl/ogK/Wn11C55HWzvsedVVB02uXv1wazddVv+o6p6Dc/erPjDBDA+p/mbQ72PVPSbYX6ufC/yPxdfLg6v3Vn9bnQWHAIGpCLyh+v3FnzOWXpP/NJUUl9308MXrq8csu+uj1b3GfI01QyOLQoAAAQIECBAgQIAAAQIECBAgQIAAAQIECBAgQIAAAQIECBAgQIAAAQIECBAgQIAAAQIECBAgQIAAAQIECBAgQIAAAQIECBAgQIAAAQIECBAgQIAAAQIECBAgQGA2BYb/wcNsJpSKAAECBAgQIECAAAECBAgQIECAAAECBAgQIECAAAECBAgQIECAAAECBAgQIECAAAECBAgQIECAAAECBAgQIECAAAECBAgQIECAAAECBAgQIEBg0gLXqf612mXQ+Lxqj+pbkw6zzvpdqzp7nWUWl8BqBF5XPWmwYfT7U1ZR4KDq7wfrj632X8X+lSx9QfXiwcK/WHxdPnElG62ZmMCvLX3OXNrwK9UtJ9Z9843+o/qlwbIbVqdtfttYV7yh+v1BxadVfzbWDldc7BbV6HG59Diz2nWC/bUiQIDALAq8ovrjxWufc2cs3LbVUdXdluX6k+rpM5ZVHAIECBAgQIAAAQIECBAgQIAAAQIECBAgQIAAAQIECBAgQIAAAQIECBAgQIAAAQIECBAgQIAAAQIECBAgQIAAAQIECBAgQIAAAQIECBAgQIAAAQIECBAgQIAAAQIbWmBhQ09nOAIECBAgQIAAAQIECBAgQIAAAQIECBAgQIAAAQIECBAgQIAAAQIECBAgQIAAAQIECBAgQIAAAQIECBAgQIAAAQIECBAgQIAAAQIECBAgQIAAgdUK/EL1qer2yzYeVB2x2mJztv5B1ZsWZ35R9frqZ3M2v3HnQ+CU6uaDUe9THbmK0V9cvWCwfvRaefIq9q9k6Qeq+w4WPrY6fCUbrZmYwK2qkwfd/qXafWLdN9/oxOoG1aalnwdU3978trGueGb1ykHF1yxm+YOxdrjiYttUF1S/OFh2jer7E8ygFQECBAisXOAq1THVHsu2PLJ6x8rLWEmAAAECBAgQIECAAAECBAgQIECAAAECBAgQIECAAAECBAgQIECAAAECBAgQIECAAAECBAgQIECAAAECBAgQIECAAAECBAgQIECAAAECBAgQIECAAAECBAgQIECAwJYILGzJZnsJECBAgAABAgQIECBAgAABAgQIECBAgAABAgQIECBAgAABAgQIECBAgAABAgQIECBAgAABAgQIECBAgAABAgQIECBAgAABAgQIECBAgAABAgQ2nMCrq2csm+pPq0M33KTjHeiq1deq6y6V/WrbPOUxAAAgAElEQVT10OpL422jGoGpCtyg+s4gwc+qnRbfM85fRaojq3sP1h9c/a9V7F/J0tOq6w8W7uW1uBK2ia7ZvfryoOPJ1R4TTTD7zR5cvXsQ84jqoAnH/kJ1m0HPu1f/OOEM2hEgQIDAygV2rU6sRreXHhdWd64+u/IyVhIgQIAAAQIECBAgQIAAAQIECBAgQIAAAQIECBAgQIAAAQIECBAgQIAAAQIECBAgQIAAAQIECBAgQIAAAQIECBAgQIAAAQIECBAgQIAAAQIECBAgQIAAAQIECBAgsFaBhbVutI8AAQIECBAgQIAAAQIECBAgQIAAAQIECBAgQIAAAQIECBAgQIAAAQIECBAgQIAAAQIECBAgQIAAAQIECBAgQIAAAQIECBAgQIAAAQIECBAgQGDDCdyzOmrZVMdX+1c/23DTjnegP62eNih5QfUr1WnjbaMagakKHFK9cZDgM9UdV5nou9X1Bnv2rL68yhpXtPzq1abBggurK1UXj7GHUlsuMHrcTxqU+VK115aX3VAVblsdtzTROdVHqkdMeMK3VgcPej6jOmzCGbS7bIHR+9qB1QOrbZduWa0/gWtU566/2BLPuMAe1bHVDoOcz61ePuO5xSNAgAABAgQIECBAgAABAgQIECBAgAABAgQIECBAgAABAgQIECBAgAABAgQIECBAgAABAgQIECBAgAABAgQIECBAgAABAgQIECBAgAABAgQIECBAgAABAgQIECCwIQQWNsQUhiBAgAABAgQIECBAgAABAgQIECBAgAABAgQIECBAgAABAgQIECBAgAABAgQIECBAgAABAgQIECBAgAABAgQIECBAgAABAgQIECBAgAABAgQIENhSgV+q/qXaaVBoU3Wr6rtbWnyD79+9OrHadjDns6tXbvC5jTd/Au+rHjAY+0XVi1fJcO3q1tXeS7cPXOX+zS2/Z3XUYNHx1b6b2+T+iQuMHv8TBl1H76Gj54Xj5wJXrm5afaM6f0owT6leM+j9juqRU8qi7c8Fdl16XoyeI5ceu1TnQlpXAg+tXlcdUr1/XSUXdj0I3G3peuii6uDqneshtIwECBAgQIAAAQIECBAgQIAAAQIECBAgQIAAAQIECBAgQIAAAQIECBAgQIAAAQIECBAgQIAAAQIECBAgQIAAAQIECBAgQIAAAQIECBAgQIAAAQIECBAgQIAAAQIENoLAwkYYwgwECBAgQIAAAQIECBAgQIAAAQIECBAgQIAAAQIECBAgQIAAAQIECBAgQIAAAQIECBAgQIAAAQIECBAgQIAAAQIECBAgQIAAAQIECBAgQIAAAQJbJLBd9dnqtoMql1T3qj6yRZXnY/Px1T6DUU+pdq8unI/xTTknAqPvrju32mkw7+2rY2Zs/htU96v2rvaq/nkx91NmLKM4devqiwOIE6rbgJk5gd+sjh6k+nK158ylnM9AX6r2GIx+SPXm+aRYd1Nfp3pTdZ+l5GdUu1UXrLtJBJ51gYOrf1n8m+64WQ8qHwECBAgQIECAAAECBAgQIECAAAECBAgQIECAAAECBAgQIECAAAECBAgQIECAAAECBAgQIECAAAECBAgQIECAAAECBAgQIECAAAECBAgQIECAAAECBAgQIECAAIGNJDD6UncHAQIECBAgQIAAAQIECBAgQIAAAQIECBAgQIAAAQIECBAgQIAAAQIECBAgQIAAAQIECBAgQIAAAQIECBAgQIAAAQIECBAgQIAAAQIECBAgQIDAfAtsW72yevqA4eXVc+ebZUXTH1y9ddnK21fHrGi3RQTWj8CvV8cO4p5f7VT9bP2MIOkMCexTHT/I84XqtjOUT5T/J7Bzde4A4+Jqu2p065iuwHMWH4uXDSJ8sjpgupF0X6HA8s/T0bY/WXYdfmmpq1U/XGFdywgQIECAAAECBAgQIECAAAECBAgQIECAAAECBAgQIECAAAECBAgQIECAAAECBAgQIECAAAECBAgQIECAAAECBAgQIECAAAECBAgQIECAAAECBAgQIECAAAECBAgQIEBgBgQWZiCDCAQIECBAgAABAgQIECBAgAABAgQIECBAgAABAgQIECBAgAABAgQIECBAgAABAgQIECBAgAABAgQIECBAgAABAgQIECBAgAABAgQIECBAgAABArMhcP/qr6uTqjtVF89GrJlNsVP1zWp0e+nxzuoRM5tYMAJrF3jh4tYXDbYfsfhecdDay9k55wL7Vp8fGBxX7TfnJrM6/l8tfdadsHR9cNqsBp2zXDeovjOY+ZLqutWZc+awXsd9Y3XIIPxF1S2rU5bO3bv6k8Xr8U8uPqZPWK9Dznnuq1U/nHMD4xMgQIAAAQIECBAgQIAAAQIECBAgQIAAAQIECBAgQIAAAQIECBAgQIAAAQIECBAgQIAAAQIECBAgQIAAAQIECBAgQIAAAQIECBAgQIAAAQIECBAgQIAAAQIECBCYS4GFuZza0AQIECBAgAABAgQIECBAgAABAgQIECBAgAABAgQIECBAgAABAgQIECBAgAABAgQIECBAgAABAgQIECBAgAABAgQIECBAgAABAgQIECBAgAABApcncIvq+9UZiDYr8Kbq8YNV51W7Vd/b7E4LCKw/gXdXDx7EflL15+tvDIlnRGC/6nODLJ+vfn1GsolBYDUCB1fbV29YzaYxrT2+2mdQ68nV68dUW5mtK3D16pTF5811Bm2Oqe5XvaO62+D8Xovnv7R146g+ZoFfqY6oPlA9a8y1lSNAgAABAgQIECBAgAABAgQIECBAgAABAgQIECBAgAABAgQIECBAgAABAgQIECBAgAABAgQIECBAgAABAgQIECBAgAABAgQIECBAgAABAgQIECBAgAABAgQIECBAYMYFFmY8n3gECBAgQIAAAQIECBAgQIAAAQIECBAgQIAAAQIECBAgQIAAAQIECBAgQIAAAQIECBAgQIAAAQIECBAgQIAAAQIECBAgQIAAAQIECBAgQIAAAQIEZlFgn+r4ZcGeXL1+FsPKRGBMAntX96sOqh5YnTKmusrMn8DtqmMGYx9b7T9/DCZepwLXrF5SPby6WvXd6vpTmOXQ6rBB389Ud5xCDi3XJvCg6j3Lth5SPbP65cH546r91tbCrikI3Lt6d3WVpd73qY6cQg4tCRAgQIAAAQIECBAgQIAAAQIECBAgQIAAAQIECBAgQIAAAQIECBAgQIAAAQIECBAgQIAAAQIECBAgQIAAAQIECBAgQIAAAQIECBAgQIAAAQIECBAgQIAAAQIECBCYksDClPpqS4AAAQIECBAgQIAAAQIECBAgQIAAAQIECBAgQIAAAQIECBAgQIAAAQIECBAgQIAAAQIECBAgQIAAAQIECBAgQIAAAQIECBAgQIAAAQIECBAgQGC9CmxbnVjtPhjg5GrP6pL1OpTcBAgQmKDA7avPDPp9trrDBPtrRWBLBK5anVttNyjym9Wnt6ToKvf+QvXQ6q8H+0bXINetzlxlLcunJ/DR6u6D9puqxyxeU/79skgPr941vZg6r1DgytW3qmsP1v+wunV16gprWEaAAAECBAgQIECAAAECBAgQIECAwP9h777DbK/Le++/B+SoFIO9oiJ2JSDHFjUaFGMvKBobGmwxx0rA2EFQYwGxxpxoNBas2Av2QuyigkbF3g2CBSyISoRn1nE45/eMwN4ze80qM691XfvazMzve38+92tW2/8sCBAgQIAAAQIECBAgQIAAAQIECBAgQIAAAQIECBAgQIAAAQIECBAgQIAAAQIECBAgQIAAAQIECBAgQIAAAQIECBAgQIAAAQIE5lxgYc77q0+AAAECBAgQIECAAAECBAgQIECAAAECBAgQIECAAAECBAgQIECAAAECBAgQIECAAAECBAgQIECAAAECBAgQIECAAAECBAgQIECAAAECBAgQIEBgGgL3qZ5VXbo6q7p+9dlpFJFJgAABAgQITFzgzdXeg9R/rR4ywRYnVZc4h7wDqiMm2EPUlglcrvp6dcHBmJdWF6/uOPjeidWVq99sWZzTExD4i+pj1VaDrBOq61S/m0C+CAIECBAgQIAAAQIECBAgQIAAAQIECBAgQIAAAQIECBAgQIAAAQIECBAgQIAAAQIECBAgQIAAAQIECBAgQIAAAQIECBAgQIAAAQIECBAgQIAAAQIECBAgQIAAAQIEpiywMOV88QQIECBAgAABAgQIECBAgAABAgQIECBAgAABAgQIECBAgAABAgQIECBAgAABAgQIECBAgAABAgQIECBAgAABAgQIECBAgAABAgQIECBAgAABAgTmVWC76qBq2+rh87qE3gQIECBAgMCKBe5avXFw6pTq4tUfVjxpdQeOrO59Dkc/U91gdSOdmpLAAdXhy7LvUL252mbw/adXj59SR7ErEziwOmzZkdFjdt+VjZno1XtVH5hoojACBAgQIECAAAECBAgQIECAAAECBAgQIECAAAECBAgQIECAAAECBAgQIECAAAECBAgQIECAAAECBAgQIECAAAECBAgQIECAAAECBAgQIECAAAECBAgQIECAAAEC61RgYZ3uZS0CBAgQIECAAAECBAgQIECAAAECBAgQIECAAAECBAgQIECAAAECBAgQIECAAAECBAgQIECAAAECBAgQIECAAAECBAgQIECAAAECBAgQIECAAAECBAgQIECAwGoFtq12XPqzXXXsagc5ty4Ftql+Xm0/2O521dET2vavq/eeS9blqx9MqIeYLRfYuvpCda3BqP+s3lk9bvC9M6prVN/a8kgTJiDw9uoOy3L+V/UvE8heScRW1bOrR1WHVgev5LBrCRAgQIAAAQIECBAgQIAAAQIECBAgQIAAAQIECBAgQIAAAQIECBAgQIAAAQIECBAgQIAAAQIECBAgQIAAAQIECBAgQIAAAQIECBAgQIAAAQIECBAgQIAAAQIECBD4U4EFKAQIECBAgAABAgQIECBAgAABAgQIECBAgAABAgQIECBAgAABAgQIECBAgAABAgQIECBAgAABAgQIECBAgAABAgQIECBAgAABAgQIECBAgAABAgQIECBAgAABAv9XYIfqlwOP06rt+RBYJvDS6v6D7x1Z7TshpdHniZ5UXXyQd3L1yuo51X9NqIeY8QjsUX22Gv1eR7/Hx1Wvr75RXXoQ8c7qDuOJNGWNBUavGcdVVx7knFH9xeLv8HNrnL254y9Uvanaa3Dg3tVrNneA6wgQIECAAAECBAgQIECAAAECBAgQIECAAAECBAgQIECAAAECBAgQIECAAAECBAgQIECAAAECBAgQIECAAAECBAgQIECAAAECBAgQIECAAAECBAgQIECAAAECBAgQ+FOB0QfNuhEgQIAAAQIECBAgQIAAAQIECBAgQIAAAQIECBAgQIAAAQIECBAgQIAAAQIECBAgQIAAAQIECBAgQIAAAQIECBAgQIAAAQIECBAgQIAAAQIECKx/gQtXp6z/NW1IgMAMClys2qY6cQa7qUTg3AT+UG01+OHW1ZlT5rpK9Yvq5Cn3EP9HgZtXHxxg/Lq6ePXbCQEdVh04yHpTtc+EssWMX2D0+zzf4tgnLz3ORwn3qF67LOqW1QfGH2/iGghco/pste1g9o+q3aqfrUHeSkeO3p8dV11ucPCManQfO2alw1xPgAABAgQIECBAgAABAgQIECBAgAABAgQIECBAgAABAgQIECBAgAABAgQIECBAgAABAgQIECBAgAABAgQIECBAgAABAgQIECBAgAABAgQIECBAgAABAgQIECBAgMAfBRZAECBAgAABAgQIECBAgAABAgQIECBAgAABAgQIECBAgAABAgQIECBAgAABAgQIECBAgAABAgQIECBAgAABAgQIECBAgAABAgQIECBAgAABAgQIrHuBi1ZfqN5bPbz6zbrf2IIECMySwAHV4dVJ1XHVi6u3zFJBXQicg8DPqwsPvn+xxdfQn01Bav9q9Bi67FL2P1TPmUIPkX8qMPpMzx9Xlxj86O7VURPCukb1lUHWGUtdTp1QvpjJCHy0uskg6lvV6Hc/+n27zb7APufwnPCR6hbVmTNQf3Rf+lR1oUGXX1bXrb4xA/1UIECAAAECBAgQIECAAAECBAgQIECAAAECBAgQIECAAAECBAgQIECAAAECBAgQIECAAAECBAgQIECAAAECBAgQIECAAAECBAgQIECAAAECBAgQIECAAAECBAgQIDB3AqMPL3YjQIAAAQIECBAgQIAAAQIECBAgQIAAAQIECBAgQIAAAQIECBAgQIAAAQIECBAgQIAAAQIECBAgQIAAAQIECBAgQIAAAQIECBAgQIAAAQIECBBYvwKjz5v6YLXn0orfru5RHbt+V7YZAQIzJvCa6p6DTg+vXjjmjp+rTquOr46rXledPuYM4zaWwHeqKw5W3qUavYZO+nZgddgg9J+rh026hLxzFTi8OmDw07dUd5mg1+j5bvdB3kOqf51gvqi1F7hG9eVq9J7+5OoJ1Uurs9Y+WsKYBJ5fjd77nH0bvZbcpDpxTPO3dMzNlv69uPVg0Her6y2+3vx0S4c7T4AAAQIECBAgQIAAAQIECBAgQIAAAQIECBAgQIAAAQIECBAgQIAAAQIECBAgQIAAAQIECBAgQIAAAQIECBAgQIAAAQIECBAgQIAAAQIECBAgQIAAAQIECBAgQGCjCYw+TNaNAAECBAgQIECAAAECBAgQIECAAAECBAgQIECAAAECBAgQIECAAAECBAgQIECAAAECBAgQIECAAAECBAgQIECAAAECBAgQIECAAAECBAgQIEBg/Qo8sXrKsvUeWT1//a5sMwIEZkzga9VVB51uVH1yjB23rU4bzDuzukB1xhgzjNp4AsdXuw3W3qM6bgoMd63eOMh9V3X7KfQYRl6m+l31syn3mIX461SfHxQZPe9cpPr1hMrtXx0xyPpEdeMJZYuZnMDzqt9Xh1a/mlyspDEJnK/6VPU/q3dW965+OabZ4xqzX/WyZcM+W920On1cIeYQIECAAAECBAgQIECAAAECBAgQIECAAAECBAgQIECAAAECBAgQIECAAAECBAgQIECAAAECBAgQIECAAAECBAgQIECAAAECBAgQIECAAAECBAgQIECAAAECBAgQ2AgCCxthSTsSIECAAAECBAgQIECAAAECBAgQIECAAAECBAgQIECAAAECBAgQIECAAAECBAgQIECAAAECBAgQIECAAAECBAgQIECAAAECBAgQIECAAAECBDaowJ7VB6qtBvsfXd1ug3pYmwCByQtsW502iD2z2qH6zRir3Kz6yGDel6pdxzjfqI0pMLpPje5bZ99uvvj1h6dAsUf1uUHuV6prTaHH31T3r65TXbx6aPWiKfSYxcgTqqsPit26eu+Eio5+FydWWw/yrlR9Z0L5YggQ2DyBy1b7Vs/YvMunctXTqscvS35ndcfqrKk0EkqAAAECBAgQIECAAAECBAgQIECAAAECBAgQIECAAAECBAgQIECAAAECBAgQIECAAAECBAgQIECAAAECBAgQIECAAAECBAgQIECAAAECBAgQIECAAAECBAgQIEBgDgUW5rCzygQIECBAgAABAgQIECBAgAABAgQIECBAgAABAgQIECBAgAABAgQIECBAgAABAgQIECBAgAABAgQIECBAgAABAgQIECBAgAABAgQIECBAgAABApsWuGT15eqig0t/WO1anbrp464gQIBA96/eV42eO1Z7u2l1zODw6Hnp2qsddi7n/qF69uBnr6j+dswZxm08gbdVdxysvXf11ikwXKT62SD3t9UFp9DjMdUzBrn/Vj1oCj1mMfKx1V7VGxaf395Y/XzCJd9V3XaQeWh18IQ7iCNAYH0IjJ7D7rpslcOrR6+P9WxBgAABAgQIECBAgAABAgQIECBAgAABAgQIECBAgAABAgQIECBAgAABAgQIECBAgAABAgQIECBAgAABAgQIECBAgAABAgQIECBAgAABAgQIECBAgAABAgQIECBAYO0FFtY+QgIBAgQIECBAgAABAgQIECBAgAABAgQIECBAgAABAgQIECBAgAABAgQIECBAgAABAgQIECBAgAABAgQIECBAgAABAgQIECBAgAABAgQIECBAgMCEBbaq/qO68SD3v5e+/syEu8xz3EOqE6pj5nkJ3QmsUmDP6kNLZ79Vvao6ZBWz9q+OGJx7ZXW/Vcw5ryOvru41uOAR1QvGnGHcxhMY3Vf3Haz9t9UrpsRwenWBQfYlq5Mn3OVW1XsGmZ+trjfhDuLOWeDu1euXfvSW6sXLflfcCBAgsBKBj1c3Wnbgmkv/LlrJHNcSIECAAAECBAgQIECAAAECBAgQIECAAAECBAgQIECAAAECBAgQIECAAAECBAgQIECAAAECBAgQIECAAAECBAgQIECAAAECBAgQIECAAAECBAgQIECAAAECBAgQ2JACCxtya0sTIECAAAECBAgQIECAAAECBAgQIECAAAECBAgQIECAAAECBAgQIECAAAECBAgQIECAAAECBAgQIECAAAECBAgQIECAAAECBAgQIECAAAECBNa3wD9Vj1u24ujrZ6zvtce63ZWqr1bbVG+oDqh+ONYEwwjMtsDo+eIxg4ovrv5uFZWPrO49OPfI6vmrmHNeR06orj644CbVx8ecYdzGExjdTx8+WPtR1fOmxHB8tdsg+4bVpyfc5VKLzwEnDjJ/X12wOnPCPcT9qcAFqr2rt1W/AUSAAIEtFLhw9fnqitUvq7tWH9jCmY4TIECAAAECBAgQIECAAAECBAgQIECAAAECBAgQIECAAAECBAgQIECAAAECBAgQIECAAAECBAgQIECAAAECBAgQIECAAAECBAgQIECAAAECBAgQIECAAAECBAgQ2DACCxtmU4sSIECAAAECBAgQIECAAAECBAgQIECAAAECBAgQIECAAAECBAgQIECAAAECBAgQIECAAAECBAgQIECAAAECBAgQIECAAAECBAgQIECAAAECBDaGwK2rdy9b9YPVLauzNgbBWLZ8f7XXYNJXqmuNZbIhBOZD4PPVdQZV96netIrqJ1RXH5y7yeLz0cdXMefcjmxbnTb44ZnVDtVvxphh1PgFble9czD2XdXtxx+zRROfUj1xMOHg6tAtmrj6w2+t7jQ4fs/Fx9XrVj9u1SdPqXYcnB69Lo5eH90IECBAYH0JXKV6dXWv6pvrazXbECBAgAABAgQIECBAgAABAgQIECBAgAABAgQIECBAgAABAgQIECBAgAABAgQIECBAgAABAgQIECBAgAABAgQIECBAgAABAgQIECBAgAABAgQIECBAgAABAgQIEFhbgYW1HW86AQIECBAgQIAAAQIECBAgQIAAAQIECBAgQIAAAQIECBAgQIAAAQIECBAgQIAAAQIECBAgQIAAAQIECBAgQIAAAQIECBAgQIAAAQIECBAgQIDABAUuW32p2nGQ+eNq1+qnE+wx71F3r16/bInbVu+e98X0J7CZApeoThpce1Z1kerUzTx/9mXbVqcNzpxZ7VD9ZoVzzuvyv6z+Y3DBV6prjXG+UWsjcIfq7YPR76juuDZRq556YHXY4PQR1QGrnrZlB5+z+Ph71GDE46pnbNnIVZ1+T3Wrwcl7Va9d1SSHCBBYjcBu1V6Lr6XPXs1hZwgQIECAAAECBAgQIECAAAECBAgQIECAAAECBAgQIECAAAECBAgQIECAAAECBAgQIECAAAECBAgQIECAAAECBAgQIECAAAECBAgQIECAAAECBAgQIECAAAECBAgQIEBg7QUW1j5CAgECBAgQIECAAAECBAgQIECAAAECBAgQIECAAAECBAgQIECAAAECBAgQIECAAAECBAgQIECAAAECBAgQIECAAAECBAgQIECAAAECBAgQIECAwIQE9qreVm07yLtZ9R8Tyl8PMTtUX68uNVjmrdXe62E5OxDYTIF7V0cOrv1kdaPNPDu87CbVRwffOKG65irmnNeRR1XPGVzwquq+Y84wbvwCd6pGz61n30avXXcef8wWTXxA9dzq1KU/o/vWs7Zo4uoPP6J63uD4i6u/W/24VZ98ZvWPg9Mjj8esepqDkxAYvSc8f3XKJMJkrJnAxRZ/j0+v7l9tVV2v+uyapRlMgAABAgQIECBAgAABAgQIECBAgAABAgQIECBAgAABAgQIECBAgAABAgQIECBAgAABAgQIECBAgAABAgQIECBAgAABAgQIECBAgAABAgQIECBAgAABAgQIECBAgAABAqsWWFj1SQcJECBAgAABAgQIECBAgAABAgQIECBAgAABAgQIECBAgAABAgQIECBAgAABAgQIECBAgAABAgQIECBAgAABAgQIECBAgAABAgQIECBAgAABAgRmUeBq1duq0d9PqQ6axZIz3OmIav9Bv9OXLH8ww51VIzBugVdU9x0MPWTxv5+8ipBHVs8dnDuy2ncVc87ryCuXzRw9foeZY44zbkwCd67eMpj11mrvMc1ej2PuuPTafvZu76/+egqL3rN6zSD3fdWtptBD5HkLbFeN7jP7VLepnlEdCm2uBd677DH/xcXn0N3meiPlz0tgx+pURAQIECBAgAABAgQIECBAgAABAgQIECBAgAABAgQIECBAgAABAgQIECBAgAABAgQIECBAgAABAgQIECBAgAABAgQIECBAgAABAgQIECBAgAABAgQIECBAgAABAgQIzKfAwnzW1poAAQIECBAgQIAAAQIECBAgQIAAAQIECBAgQIAAAQIECBAgQIAAAQIECBAgQIAAAQIECBAgQIAAAQIECBAgQIAAAQIECBAgQIAAAQIECBAgQOA8BHaoHl0dRGlFArtWx1VbD049tnrmiqa4mMD8C5xUXWKwxo2rT6xirbtUD672qC5ePap63irmnNeRL1fXHFxw0+qjY84wbvwCo/vGmwZj31zddfwx62bi6PXpI9V3qu9Wn6oOnw//QSAAACAASURBVMJ216i+Msg9dfExfeEp9BB53gL7VS8bXPLN6irQ5lpg9BzwhWr4ObIHVEcMtrpCNfo3wJfmelPlb1W9fvG59u7V+3AQIECAAAECBAgQIECAAAECBAgQIECAAAECBAgQIECAAAECBAgQIECAAAECBAgQIECAAAECBAgQIECAAAECBAgQIECAAAECBAgQIECAAAECBAgQIECAAAECBAgQIDB/AsMPkp2/9hoTIECAAAECBAgQIECAAAECBAgQIECAAAECBAgQIECAAAECBAgQIECAAAECBAgQIECAAAECBAgQIECAAAECBAgQIECAAAECBAgQIECAAAECBAgQGJ/AsdV1B+O+Vu1anTG+CJMIzLzAn1dfGLQ8rdqhOmsLm1+6+n31sy2cs/z416urDL65bXX6mDOMG7/APtVRg7FvrO42/hgTxyyw1dLj638M5o4e2z8ec45xWyYwes4ePdduMxgzem7/zy0b6/SUBV5QPWzQYfRad6Xql4uvr4+vDqhG7113n3JP8asTGH1G8EGL77cOrkb/ferS7/J7qxvnFAECBAgQIECAAAECBAgQIECAAAECBAgQIECAAAECBAgQIECAAAECBAgQIECAAAECBAgQIECAAAECBAgQIECAAAECBAgQIECAAAECBAgQIECAAAECBAgQIECAAAEC0xIYfcCoGwECBAgQIECAAAECBAgQIECAAAECBAgQIECAAAECBAgQIECAAAECBAgQIECAAAECBAgQIECAAAECBAgQIECAAAECBAgQIECAAAECBAgQIECAAIGNLnD/6qXLEG5cfWKjw9h/wwkcWB022PrN1V1nXGGH6jrVLtW/z3hX9f4ocLfqDQOMo6q7w5kLgc9U1xs0vU31nrlovrFKvr26w2Dlp1VP3FgE627b0Wvd16tLDTZ7x9Ljcfi9/aqXr7vt1/9Cu1XHL1vzC9Xu6391GxIgQIAAAQIECBAgQIAAAQIECBAgQIAAAQIECBAgQIAAAQIECBAgQIAAAQIECBAgQIAAAQIECBAgQIAAAQIECBAgQIAAAQIECBAgQIAAAQIECBAgQIAAAQIECBBYXwIL62sd2xAgQIAAAQIECBAgQIAAAQIECBAgQIAAAQIECBAgQIAAAQIECBAgQIAAAQIECBAgQIAAAQIECBAgQIAAAQIECBAgQIAAAQIECBAgQIAAAQIECBBYscCO1Xeq0d9n346s9l3xJAcIzL/A+6pbDtZ4SPWv87+WDWZM4G+q1w06vb66x4x1VOecBV5cPaj6fvX56rDqE7BmTuBe1asHrX5QXX7mWiq0UoF7Vq9Zduij1V8OvveTapfqVysd7vqpCzy2evqyFvPyb5ILV6dMXVABAgQIECBAgAABAgQIECBAgAABAgQIECBAgAABAgQIECBAgAABAgQIECBAgAABAgQIECBAgAABAgQIECBAgAABAgQIECBAgAABAgQIECBAgAABAgQIECBAgAABAjMgsDADHVQgQIAAAQIECBAgQIAAAQIECBAgQIAAAQIECBAgQIAAAQIECBAgQIAAAQIECBAgQIAAAQIECBAgQIAAAQIECBAgQIAAAQIECBAgQIAAAQIECBAgME2Bu1RvGhT4dXXl6qRplpJNYAoC569+UY3+Pvt2+eoHU+gicn0L3LN6zWDF11b3Wt8rr5vtLledVp2ybjZam0W2q+5Q3a36ZbXf2sSc69QLVj+rRn+ffbvuYqfPTbiHuPELfKjaczD2v6qLLnvtPqI6YPzRJk5A4O1Lzx3DqAdXL5lA9moitl16Pd+5utHS68Nq5jhDgAABAgQIECBAgAABAgQIECBAgAABAgQIECBAgAABAgQIECBAgAABAgQIECBAgAABAgQIECBAgAABAgQIECBAgAABAgQIECBAgAABAgQIECBAgAABAgQIECBAYN0ILKybTSxCgAABAgQIECBAgAABAgQIECBAgAABAgQIECBAgAABAgQIECBAgAABAgQIECBAgAABAgQIECBAgAABAgQIECBAgAABAgQIECBAgAABAgQIECBAYPUCV6leUt2selj1z6sf5SSBuRa4VnWLas/Fx8Rlq+vP9TbKz6rAvapXD8q9prr3rJbVi8AKBa5UfWtw5reL7ysuXv16hXO29PKjqn0GQw6vHr2lQ52fusDo/vXVaptBk2OW3sOe/a0/VFdbdj+cenEFNktg++q46sqDq8+orlt9cbMmTO6inRbfJx5dXXsp8v3VraszJ1dBEgECBAgQIECAAAECBAgQIECAAAECBAgQIECAAAECBAgQIECAAAECBAgQIECAAAECBAgQIECAAAECBAgQIECAAAECBAgQIECAAAECBAgQIECAAAECBAgQIECAAIHZE1iYvUoaESBAgAABAgQIECBAgAABAgQIECBAgAABAgQIECBAgAABAgQIECBAgAABAgQIECBAgAABAgQIECBAgAABAgQIECBAgAABAgQIECBAgAABAgQIEJiawK2r90wtXTABAgQ2hsB9qlcNVj2y2ndjrG7LDSLwzcX7+C6DXe+77D6/1gx3qg6q9hgE/aC6/FoHmz8RgUOrJw2Szqh+Wl168L0PVLecSBsh4xa4RnVcdf7B4O9Vu1enjjtsC+Y9r3rEsvMvqh66BTMdJUCAAAECBAgQIECAAAECBAgQIECAAAECBAgQIECAAAECBAgQIECAAAECBAgQIECAAAECBAgQIECAAAECBAgQIECAAAECBAgQIECAAAECBAgQIECAAAECBAgQIDD3Agtzv4EFCBAgQIAAAQIECBAgQIAAAQIECBAgQIAAAQIECBAgQIAAAQIECBAgQIAAAQIECBAgQIAAAQIECBAgQIAAAQIECBAgQIAAAQIECBAgQIAAAQIECBAgQIAAgXkSuG/1ikHhV1b3m6cFdCWwCYGDF3/+5ME1761uPUG1F1QPO4e8G1efmGAPUWsn8O3F59GdB+NfVt1/Wdze1VvXroLJayhwn+pVy+a/b+l55Kw1zF3J6G2qD1ej55Xhbf/quSsZ5FoCBAgQIECAAAECBAgQIECAAAECBAgQIECAAAECBAgQIECAAAECBAgQIECAAAECBAgQIECAAAECBAgQIECAAAECBAgQIECAAAECBAgQIECAAAECBAgQIECAAAEC60lgYT0tYxcCBAgQIECAAAECBAgQIECAAAECBAgQIECAAAECBAgQIECAAAECBAgQIECAAAECBAgQIECAAAECBAgQIECAAAECBAgQIECAAAECBAgQIECAwDoXuF713Ope1ffW+a7WI0CAAAECBAjMq8Au1TcH5f9QXaY6eUILXb/69DlkPb965IQ6iFlbgT2rD1Vfrh6w9Pt+f7XXIPb71VWr361tFdPXSOBfqocsm33I4tdPXqO81Yy9cPW5aufB4TOrO1XvXM1AZwgQIECAAAECBAgQIECAAAECBAgQIECAAAECBAgQIECAAAECBAgQIECAAAECBAgQIECAAAECBAgQIECAAAECBAgQIECAAAECBAgQIECAAAECBAgQIECAAAECBAjMu8DCvC+gPwECBAgQIECAAAECBAgQIECAAAECBAgQIECAAAECBAgQIECAAAECBAgQIECAAAECBAgQIECAAAECBAgQIECAAAECBAgQIECAAAECBAgQIEBggwjsWH2pumz1q+ph1Ss3yO7WJECAAAECBAjMm8Cnq+sPSj+yev4El/h2tfOyvJOqS1dnTbCHqLUTuO3ifezowfhdqq9VWw++96TqqWtXweQ1Fji2uu4g493V6Pc+S7erVp+rth+UOr26afXZWSqqCwECBAgQIECAAAECBAgQIECAAAECBAgQIECAAAECBAgQIECAAAECBAgQIECAAAECBAgQIECAAAECBAgQIECAAAECBAgQIECAAAECBAgQIECAAAECBAgQIECAAIFJCCxMIkQGAQIECBAgQIAAAQIECBAgQIAAAQIECBAgQIAAAQIECBAgQIAAAQIECBAgQIAAAQIECBAgQIAAAQIECBAgQIAAAQIECBAgQIAAAQIECBAgQIDAFgu8o7r9silXrb6xxZMNIECAAAECBM5N4KLVjkt/flidhIrAZgo8onre4NrPVDfYzLPjuOwJ1VMHg75b3aU6bhzDzZhZgWdX/zBod1p16epXM9tYsfMSuGz1heoi1dOqg6qzZpDsVtXR1VaDbj+trlONXjvdCBAgQIAAAQIECBAgQIAAAQIECBAgQIAAAQIECBAgQIAAAQIECBAgQIAAAQIECBAgQIAAAQIECBAgQIAAAQIECBAgQIAAAQIECBAgQIAAAQIECBAgQIAAAQIECGwYgYUNs6lFCRAgQIAAAQIECBAgQIAAAQIECBAgQIAAAQIECBAgQIAAAQIECBAgQIAAAQIECBAgQIAAAQIECBAgQIAAAQIECBAgQIAAAQIECBAgQIAAAQLzK/CP1TOX1X/sOXxvfjfUnAABAgQIzJ7AS6v7D2o9qPq32aup0YwKXKL6r2rrQb8rV9+aUN/LVj+ozv7s0bOqnaofTShfzHQEdli6j128+nj1d9WXp1NF6pgE9qq2rd4+pnlrNebh1fOXDT+humH1y7UKNZcAAQIECBAgQIAAAQIECBAgQIAAAQIECBAgQIAAAQIECBAgQIAAAQIECBAgQIAAAQIECBAgQIAAAQIECBAgQIAAAQIECBAgQIAAAQIECBAgQIAAAQIECBAgQIDArAmc/aHAs9ZLHwIECBAgQIAAAQIECBAgQIAAAQIECBAgQIAAAQIECBAgQIAAAQIECBAgQIAAAQIECBAgQIAAAQIECBAgQIAAAQIECBAgQIAAAQIECBAgQIAAgT8K3Lj6SHW+AcgHq1tWZ0EiQIDADAq8vjp+6c/nqpNnsKNKBDZH4Ihq/8GFB1bP3pyDa3jNlasrVjtXn62OW8Mso7dc4D3VrQZjnlwdsuVjN3vC6D3kzQZXP656xmafduG8CuyzVPyN87qA3nMr8C/VQ5a1f9vie8I7z+1GihMgQIAAAQIECBAgQIAAAQIECBAgQIAAAQIECBAgQIAAAQIECBAgQIAAAQIECBAgQIAAAQIECBAgQIAAAQIECBAgQIAAAQIECBAgQIAAAQIECBAgQIAAAQIECBBYocDCCq93OQECBAgQIECAAAECBAgQIECAAAECBAgQIECAAAECBAgQIECAAAECBAgQIECAAAECBAgQIECAAAECBAgQIECAAAECBAgQIECAAAECBAgQIECAwOQELlp9ubrkIPLH1a7VTydXQxIBAgQ2W2D36rjB1d+vrrDZpzfvwhtUl1/K+ebmHXEVgVUJHFQdMjj51OpJq5o0nkOHVQcORo26jDq5za7AvtUrB/W+VV15gnXvX710kHdCdc0J5osiQGBjCWxdvb/ac2ntX1R7VZ/dWAy2JUCAAAECBAgQIECAAAECBAgQIECAAAECBAgQIECAAAECBAgQIECAAAECBAgQIECAAAECBAgQIECAAAECBAgQIECAAAECBAgQIECAAAECBAgQIECAAAECBAgQ2MgCCxt5ebsTIECAAAECBAgQIECAAAECBAgQIECAAAECBAgQIECAAAECBAgQIECAAAECBAgQIECAAAECBAgQIECAAAECBAgQIECAAAECBAgQIECAAAECBGZYYPQ5UR+s9hx0PKu6afWxGe49y9UuUv18lgvqRmAdCDyg+rfBHm+p7jLmvf6lesjSzF9Vf1+9eswZxhEYCTyyeu6A4gWLryOPmCLNQ6sXDvJfWj1win1Eb1rgAov3o1Oq0d9n365fHbvpo2O5YvvqJ8vyr1t9bizTDSFAgMCfClxo6Tlu28V/t+5VfQ0SAQIECBAgQIAAAQIECBAgQIAAAQIECBAgQIAAAQIECBAgQIAAAQIECBAgQIAAAQIECBAgQIAAAQIECBAgQIAAAQIECBAgQIAAAQIECBAgQIAAAQIECBAgQIAAgY0kMPofTbgRIECAAAECBAgQIECAAAECBAgQIECAAAECBAgQIECAAAECBAgQIECAAAECBAgQIECAAAECBAgQIECAAAECBAgQIECAAAECBAgQIECAAAECBAjMnsBB1SHLaj21etLsVZ2LRrep3lCNDI+ozpiL1koSmD+Bf67+16D26Dlr9Lgb5+3Y6rqDgbeq3jfOALMILAn8bfXvA41XVvebos7tFu/77xzkf7Daa4p9rlbtXl2n+l118BS7zHL0q6t7Vf9Vval6XvWtCRZ+bXWPQd7zq0dOMF8UAQIbT2CX6jfViRtvdRsTIECAAAECBAgQIECAAAECBAgQIECAAAECBAgQIECAAAECBAgQIECAAAECBAgQIECAAAECBAgQIECAAAECBAgQIECAAAECBAgQIECAAAECBAgQIECAAAECBAhsdIGFjQ5gfwIECBAgQIAAAQIECBAgQIAAAQIECBAgQIAAAQIECBAgQIAAAQIECBAgQIAAAQIECBAgQIAAAQIECBAgQIAAAQIECBAgQIAAAQIECBAgQIDADArsWX2g2mrQ7WPVzaozZ7DvrFe6QPX1aqelot+s7l19ZtaL60dgAgLXqi5WHTOmrE9VNxjMuu3i1+8e0+zRmNHz4m+rbQYzd6x+McYMowicLXDn6i0DjrdXd5oiz+jx+qVB/reqK0+pz27V8YPsHw5eZ6dUaWZj/7y6UDV6LzeN222qowfBX62uMY0iMgkQIECAAAECBAgQIECAAAECBAgQIECAAAECBAgQIECAAAECBAgQIECAAAECBAgQIECAAAECBAgQIECAAAECBAgQIECAAAECBAgQIECAAAECBAgQIECAAAECBAgQIECAwHoXWFjvC9qPAAECBAgQIECAAAECBAgQIECAAAECBAgQIECAAAECBAgQIECAAAECBAgQIECAAAECBAgQIECAAAECBAgQIECAAAECBAgQIECAAAECBAgQIDCHAp+o/mLQ+xfVtasfzuEus1D5KdUTB0XOqK5efXsWyulAYMoCh1UHVj+r3lK9oPriKjttVf222mZw/pLVyaucd07Hdq+OG/zg+9UVxjjfKAJDgT2rDw2+cUz1V1MkukB1+iD/D9X5ptRn9Hgfdfkfg/wLV6dOqY/YcxfYujq++mh1VDW6H58JbMMIbLv0+x69PrsRIECAAAECBAgQIECAAAECBAgQIECAAAECBAgQIECAAAECBAgQIECAAAECBAgQIECAAAECBAgQIECAAAECBAgQIECAAAECBAgQIECAAAECBAgQIECAAAECBAgQIECAwBoLLKzxfOMJECBAgAABAgQIECBAgAABAgQIECBAgAABAgQIECBAgAABAgQIECBAgAABAgQIECBAgAABAgQIECBAgAABAgQIECBAgAABAgQIECBAgAABAgRWLrBd9brq9ktHb1cdvfIxTlRXqr5abTPQeGr1JDoECPwfgS9Wuw4s7rf4uHnlKm1Gc0bzzr79qLrcKmed27EHLM78t8EP37KYeZcxZxhH4GyBParPDTiOr64zZZ6fVBcbdNip+uGUOh1X7T7IvkX1oSl1EUuAwJ8K3KM6bOl18xBAG0Jgx+rUDbGpJQkQIECAAAECBAgQIECAAAECBAgQIECAAAECBAgQIECAAAECBAgQIECAAAECBAgQIECAAAECBAgQIECAAAECBAgQIECAAAECBAgQIECAAAECBAgQIECAAAECBAjMqMDCjPZSiwABAgQIECBAgAABAgQIECBAgAABAgQIECBAgAABAgQIECBAgAABAgQIECBAgAABAgQIECBAgAABAgQIECBAgAABAgQIECBAgAABAgQIECBAoB5bXaw6EMaqBT5U7Tk4/YPqKtXvVj3RQQLrR+AS1UnL1rlkdfIqV/zb6t8HZ99e3WmVs87t2IsWO//94IdPrJ425gzjCJwtcKXqWwOO71Y7T5nn2Oq6gw5/WX1sSp1eXt1vkH1AdcSUuoglQOD/CVymekN14wHKLtW3Ia1rgcdXo+fhParvretNLUeAAAECBAgQIECAAAECBAgQIECAAAECBAgQIECAAAECBAgQIECAAAECBAgQIECAAAECBAgQIECAAAECBAgQIECAAAECBAgQIECAAAECBAgQIECAAAECBAgQIEBghgUWZribagQIECBAgAABAgQIECBAgAABAgQIECBAgAABAgQIECBAgAABAgQIECBAgAABAgQIECBAgAABAgQIECBAgAABAgQIECBAgAABAgQIECBAgAABAgS2ROBvqtctG3Db6t1bMtRZAutI4D7Vqwb7fLHabQv2e0H1sMH5g6tDt2DeOR39dHX9wQ88pscMPKFxj6yeO8h6XvWoCWWvJOaii/fpnw4OnFJdZCUD1uDao6p9BnP3rY5cg5zNGTn6nT1ncOHo+eS+m3PQNQQIrKnA+atvVDsNUj5c3XxNUw2flsB2S//muf1SgdH7udF7pd9Nq5BcAgQIECBAgAABAgQIECBAgAABAgQIECBAgAABAgQIECBAgAABAgQIECBAgAABAgQIECBAgAABAgQIECBAgAABAgQIECBAgAABAgQIECBAgAABAgQIECBAgAABAhtZYGEjL293AgQIECBAgAABAgQIECBAgAABAgQIECBAgAABAgQIECBAgAABAgQIECBAgAABAgQIECBAgAABAgQIECBAgAABAgQIECBAgAABAgQIECBAgACBdSuwQ/X16lKDDd9a7b1uN7YYgZULvLy63+DY4dWjVz7m/574RPUXg/O3r961BfOWH92q+m21zeAHO1a/GGOGUZMR2L86YhD1nOofJhO9opTRfe4PgxNnVluvaML4Lz6sOnAw9knVU8cfs1kT/6r68ODKL1a7bdZJF82CwPbVXatXzEIZHcYucJvq6GVT/6Z6w9L37lKdv3rt2JMNnLTA31cvWhb6kurBky4ijwABAgQIECBAgAABAgQIECBAgAABAgQIECBAgAABAgQIECBAgAABAgQIECBAgAABAgQIECBAgAABAgQIECBAgAABAgQIECBAgAABAgQIECBAgAABAgQIECBAgACBWoBAgAABAgQIECBAgAABAgQIECBAgAABAgQIECBAgAABAgQIECBAgAABAgQIECBAgAABAgQIECBAgAABAgQIECBAgAABAgQIECBAgAABAgQIECBAYB0KPKd61GCv06urVT9Yh7taicBqBU6qLjE4/NfV+1c5bKvqV9W2g/OXrE5e5bxzOvbn1RcGP/hhtdMY5xs1OYEDqsMHcc+uDpxc/IqSfl799+JryqlLf66/otPjv/ih1QsHY19aPXD8MZs1ccfqlMGVZ1YXrH6/WaddNC2BO1cPqm67VGBLnvuntYPczRN48+Lr5t6DS39c3b4aPefebOnxu8uyx/HmTXbVrAm8s7rdslL7VkfOWtFlfS5aHVU9ofrkjHdVjwABAgQIECBAgAABAgQIECBAgAABAgQIECBAgAABAgQIECBAgAABAgQIECBAgAABAgQIECBAgAABAgQIECBAgAABAgQIECBAgAABAgQIECBAgAABAgQIECBAgMBmCSxs1lUuIkCAAAECBAgQIECAAAECBAgQIECAAAECBAgQIECAAAECBAgQIECAAAECBAgQIECAAAECBAgQIECAAAECBAgQIECAAAECBAgQIECAAAECBAgQIDA/ArtWx1VbDyo/tnrm/KygKYE1F7hm9eVByu+qP6tGf6/mdq3qS4ODJ1aXWc2g8zizX/Wywc/fVt15zBnGTUbgwOqwQdTh1aMnEz33Kber3jnY4oPVXlPc6nuLj8vLD/L3WHoNnmIl0ZsQ+NfqwYNrRs+rD6C2LgV2qr62+B74goPtzqi2GXz9z9XD1uX2G2up7atjq6sve293/eqLM0px7eroanQ/PaUavX58d0a7qkWAAAECBAgQIECAAAECBAgQIECAAAECBAgQIECAAAECBAgQIECAAAECBAgQIECAAAECBAgQIECAAAECBAgQIECAAAECBAgQIECAAAECBAgQIECAAAECBAgQIEBgswUWNvtKFxIgQIAAAQIECBAgQIAAAQIECBAgQIAAAQIECBAgQIAAAQIECBAgQIAAAQIECBAgQIAAAQIECBAgQIAAAQIECBAgQIAAAQIECBAgQIAAAQIECBCYD4Fjq+sOqn6t2rU6Yz7qa0lgIgKPrJ47SHpvdestTL5qtVu1R/X76uAtnLf8+Auqhw2+OZp/6JgzjJuMwD9WzxxEPat6zGSi5z7lmtVHq+9U31t83H6qOmyKW72tuuMgf7/q5VPsI3rTAntWHxpc9qvqot4nbRpuTq84cNlzxJmLr51bDXY5q7pWdcKc7qf2/xPYpTq+2n6AMnqd2L06dcagLlZ9d/G+ud2g1zeqG1SnzFhXdQgQIECAAAECBAgQIECAAAECBAgQIECAAAECBAgQIECAAAECBAgQIECAAAECBAgQIECAAAECBAgQIECAAAECBAgQIECAAAECBAgQIECAAAECBAgQIECAAAECBAisSGBhRVe7mAABAgQIECBAgAABAgQIECBAgAABAgQIECBAgAABAgQIECBAgAABAgQIECBAgAABAgQIECBAgAABAgQIECBAgAABAgQIECBAgAABAgQIECBAgMDsC9y9OrzaaanqjatPzH5tDQlMVOAd1e0HiQdUR0y0wcrDbljtVe1R7V49vHrXysc4MQMCj62ePujxjOpxM9BLhZULHFo9aXDsedWjVj7GiQkKjD6L9MTqkoPMO1TvnGAHUZMT2Lr6cnW1QeTvFp+Dzz/4+mPVX06ukqQ1FLhdNXqPN/zM4fdVt67OWsPc1Yze/xzee36y2nPxPcHoPupGgAABAgQIECBAgAABAgQIECBAgAABAgQIECBAgAABAgQIECBAgAABAgQIECBAgAABAgQIECBAgAABAgQIECBAgAABAgQIM3cnBAAAIABJREFUECBAgAABAgQIECBAgAABAgQIECBAYC4Fhh8OOpcLKE2AAAECBAgQIECAAAECBAgQIECAAAECBAgQIECAAAECBAgQIECAAAECBAgQIECAAAECBAgQIECAAAECBAgQIECAAAECBAgQIECAAAECBAgQIEDgHAQuUD2+ukz1QEIECPz/BM5XnVptN/jurtWXOBGYkMDjqn8aZD196Tl7QvFixihwl+pNg3nHVH81xvnrfdRlq6ssmn1kwou+oHrYIPPV1X0m3EHc5ARuVH18E3H3rF43uUqS1lDgoOqQZfNH33vKGmaudvRLzuHfaqPXlH1WO9A5AgQIECBAgAABAgQIECBAgAABAgQIECBAgAABAgQIECBAgAABAgQIECBAgAABAgQIECBAgAABAgQIECBAgAABAgQIECBAgAABAgQIECBAgAABAgQIECBAgAABAtMWWJh2AfkECBAgQIAAAQIECBAgQIAAAQIECBAgQIAAAQIECBAgQIAAAQIECBAgQIAAAQIECBAgQIAAAQIECBAgQIAAAQIECBAgQIAAAQIECBAgQIAAgQ0o8Pzq29VzN+DuViZAYPoCf1n9x6DGydUlp19Lgw0k8ITqqYN9n1Y9cQPtv55WvUI1+v0dV32+Or46ZT0tuAa7bF3doXpwdavqO9WV1yDnvEbeuPrY4ILTqz+rzphwD3GTE3hZtd8gbvS73mbw9YlL98PfTK6SpDUSGH3e8Duq2w3mn7X43u/m1UfWKHO1Y0fPh++v9lw2wPuC1Yo6R4AAAQIECBAgQIAAAQIECBAgQIAAAQIECBAgQIAAAQIECBAgQIAAAQIECBAgQIAAAQIECBAgQIAAAQIECBAgQIAAAQIECBAgQIAAAQIECBAgQIAAAQIECBAgMHWB0QeEuhEgQIAAAQIECBAgQIAAAQIECBAgQIAAAQIECBAgQIAAAQIECBAgQIAAAQIECBAgQIAAAQIECBAgQIAAAQIECBAgQIAAAQIECBAgQIAAAQIECExOYO/qzUtxr6/2q06fXLwkAgQIdIXqftUtqptW/17dnwuBCQo8qTp0kPeU6qAJ5osiME2Byy0+536/Gn4m6G7VFydc6ifVxQaZ+1RvmnAHcZMT2HHxtf871ejv31Qvrh5abTOo8E/VEyZXSdIaCuxQHVtdbZCx/+Lv/7lrmLna0Reqjq92XjZg9N509B7VjQABAgQIECBAgAABAgQIECBAgAABAgQIECBAgAABAgQIECBAgAABAgQIECBAgAABAgQIECBAgAABAgQIECBAgAABAgQIECBAgAABAgQIECBAgAABAgQIECBAgMBcCQw/fHiuiitLgAABAgQIECBAgAABAgQIECBAgAABAgQIECBAgAABAgQIECBAgAABAgQIECBAgAABAgQIECBAgAABAgQIECBAgAABAgQIECBAgAABAgQIEJhDgStW/1ltP+j+3urWc7iLygQIrA+BC1Y7Vieuj3VsMScCB1WHDLoeWh08J93VJDAOgY9UNxsMekb1uHEM3swZf1f972XXHlXdfTPPu2w+BR5U7VUdUP2wenr12MEqZ1RXrr4/n+tpvUzg6tWx1c+quy3996wiXXWp34UGBf9Q3aI6ZlZL60WAAAECBAgQIECAAAECBAgQIECAAAECBAgQIECAAAECBAgQIECAAAECBAgQIECAAAECBAgQIECAAAECBAgQIECAAAECBAgQIECAAAECBAgQIECAAAECBAgQIEDgnAQWsBAgQIAAAQIECBAgQIAAAQIECBAgQIAAAQIECBAgQIAAAQIECBAgQIAAAQIECBAgQIAAAQIECBAgQIAAAQIECBAgQIAAAQIECBAgQIAAAQIECExE4HzVx6vrD9LOrG669P2JlBBCgAABAgRmQODJ1cGDHqOvD5mBXioQmJTAg6oXD8J+UF1+UuHVztW3l+X9trpIdfoEe4iarsC21TerSw9qvL2603RrSR+jwI2qL1W/HOPMtRq1Z/X+autBwKj3DasT1irUXAIECBAgQIAAAQIECBAgQIAAAQIECBAgQIAAAQIECBAgQIAAAQIECBAgQIAAAQIECBAgQIAAAQIECBAgQIAAAQIECBAgQIAAAQIECBAgQIAAAQIECBAgQIAAAQLjFlgY90DzCBAgQIAAAQIECBAgQIAAAQIECBAgQIAAAQIECBAgQIAAAQIECBAgQIAAAQIECBAgQIAAAQIECBAgQIAAAQIECBAgQIAAAQIECBAgQIAAAQIEzlHgsOrAZT95TPUsXgQIECBAYIMJHFo9abDzQdVTNpiBdTe2wPbVz6ttBgw3qj45QZZR1g2X5d2reu0EO4iavsDod/7qQY2fVFdfun9Ov50GG03ggdVLBkt/q7pF9b2NBmFfAgQIECBAgAABAgQIECBAgAABAgQIECBAgAABAgQIECBAgAABAgQIECBAgAABAgQIECBAgAABAgQIECBAgAABAgQIECBAgAABAgQIECBAgAABAgQIECBAgACB+RVYmN/qmhMgQIAAAQIECBAgQIAAAQIECBAgQIAAAQIECBAgQIAAAQIECBAgQIAAAQIECBAgQIAAAQIECBAgQIAAAQIECBAgQIAAAQIECBAgQIAAAQIE5kbgttW7lrV9T3WbudlAUQIECBAgQIAAgXEKvKW682DgC6pHjDNgE7P+vnrRsmtGXz90gh1EzYbAp6vdqudWT6lOm41aWmxQgSOq/RefH4+vbrH4vPjzDepgbQIECBAgQIAAAQIECBAgQIAAAQIECBAgQIAAAQIECBAgQIAAAQIECBAgQIAAAQIECBAgQIAAAQIECBAgQIAAAQIECBAgQIAAAQIECBAgQIAAAQIECBAgQIAAgTkVWJjT3moTIECAAAECBAgQIECAAAECBAgQIECAAAECBAgQIECAAAECBAgQIECAAAECBAgQIECAAAECBAgQIECAAAECBAgQIECAAAECBAgQIECAAAECBOZF4FLVCdWOg8I/qq5dnTovS+hJgAABAgQIECAwVoF9qqMGE0+qLl2dNdaUcx82em/6k+p8g0uuufS+dUIVxMyIwDWq31XfnpE+ahA4uHp29WsUBAgQIECAAAECBAgQIECAAAECBAgQIECAAAECBAgQIECAAAECBAgQIECAAAECBAgQIECAAAECBAgQIECAAAECBAgQIECAAAECBAgQIECAAAECBAgQIECAAAECBOZNYGHeCutLgAABAgQIECBAgAABAgQIECBAgAABAgQIECBAgAABAgQIECBAgAABAgQIECBAgAABAgQIECBAgAABAgQIECBAgAABAgQIECBAgAABAgQIEJgjga2qY6qbDDqfUd24OnaO9lCVAAECBAhsZIHtqx2X/mxdfWEjY9h9bALbVD+vRvevs2+3XHzf+IGxJWx60JsX7897Dy57evX4TR9zBQECBAgQIECAAAECBAgQIECAAAECBAgQIECAAAECBAgQIECAAAECBAgQIECAAAECBAgQIECAAAECBAgQIECAAAECBAgQIECAAAECBAgQIECAAAECBAgQIECAAAECBAgQIHBOAgtYCBAgQIAAAQIECBAgQIAAAQIECBAgQIAAAQIECBAgQIAAAQIECBAgQIAAAQIECBAgQIAAAQIECBAgQIAAAQIECBAgQIAAAQIECBAgQIAAAQIE1kzgkOqgZdMfXr1wzRI3zuD9qh9W7984K9uUwEwKXLH6afXrmWynFIEtF9i1+uJgzJera2/5WBMI/B+Bl1Wj9zRn30ZfP2CCNneu3jLI+1G1U3XWBDuIIkCAAAECBAgQIECAAAECBAgQIECAAAECBAgQIECAAAECBAgQIECAAAECBAgQIECAAAECBAgQIECAAAECBAgQIECAAAECBAgQIECAAAECBAgQIECAAAECBAgQIECAAAEC60ZgYd1sYhECBAgQIECAAAECBAgQIECAAAECBAgQIECAAAECBAgQIECAAAECBAgQIECAAAECBAgQIECAAAECBAgQIECAAAECBAgQIECAAAECBAgQIECAwGwJ/Hn1hWWV3ljdbbZqzmWbnaqvVRes3lo9qvreXG6iNIH5F3hfdcvqm9Vx1ZOWHp/zv5kNCPxR4PLLXmN+WI1eh6Z9u2Z1o+qKS3/eUL192qXkr1jgFtUHBqd+XV2kOmPFk1Z3YJvq5GrHwfGbVx9e3TinCBAgQIAAAQIECBAgQIAAAQIECBAgQIAAAQIECBAgQIAAAQIECBAgQIAAAQIECBAgQIAAAQIECBAgQIAAAQIECBAgQIAAAQIECBAgQIAAAQIECBAgQIAAAQIECBAgQIDAxhZY2Njr254AAQIECBAgQIAAAQIECBAgQIAAAQIECBAgQIAAAQIECBAgQIAAAQIECBAgQIAAAQIECBAgQIAAAQIECBAgQIAAAQIECBAgQIAAAQIECBAgsKYCD66OqLarvlntUf1qTRM3xvA3V3sPVv1utfPGWN2WBGZO4NTqzwatrlp9Y4wtr1IdU32+Or76aPXeMc43isCmBC5U/WJw0a+rHTZ1aAI/P6Q6aJDz9OrxE8gVMV6B0eeC/ri6xGDsnau3jTfmPKe9sHro4IqXV/tNMF8UAQLTFxi91o3ec31u+lU0IECAAAECBAgQIECAAAECBAgQIECAAAECBAgQIECAAAECBAgQIECAAAECBAgQIECAAAECBAgQIECAAAECBAgQIECAAAECBAgQIECAAAECBAgQIECAAAECBAgQIDDfAqMPHnYjQIAAAQIECBAgQIAAAQIECBAgQIAAAQIECBAgQIAAAQIECBAgQIAAAQIECBAgQIAAAQIECBAgQIAAAQIECBAgQIAAAQIECBAgQIAAAQIECBBYO4ErVUdWD6y+snYxG2bybaqjl217j+r1G0bAogRmR+CK1XcGdX5TbTfmeqPH92sHMz9Q3XLMGcYR2JTAH6qtBhdtXZ25qUNr/PP9qpcNMkaPk3utcabxayPw7OrB1buqo5b+/u3aRJ3j1OtXnx785NfVxatJdpjguqI2IfBXi893h1a3qk6ntSEErlW9rdq+2q06aUNsbUkCBAgQIECAAAECBAgQIECAAAECBAgQIECAAAECBAgQIECAAAECBAgQIECAAAECBAgQIECAAAECBAgQIECAAAECBAgQIECAAAECBAgQIECAAAECBAgQIECAAAECaySwsEZzjSVAgAABAgQIECBAgAABAgQIECBAgAABAgQIECBAgAABAgQIECBAgAABAgQIECBAgAABAgQIECBAgAABAgQIECBAgAABAgQIECBAgAABAgQIECAwboHzV9+odhoM/nB183EHmUdgHQpcvvr+mPe6a/XGwcyPVHuOOeNZ1aMHMw+r/nHMGcYR2JTAqdWfDS66SHXKpg6t8c9Hj7UPDTI+Wd1ojTM3Nf52Sx12r/aoblh9b1OH/LyLVj+bssPXqqtWX62Oqp5d/WLKncRPVmC7pd/7g6vR59Uevuz1d7JtpE1K4C7VkdUFlwJHryU3rf57UgXkECBAgAABAgQIECBAgAABAgQIECBAgAABAgQIECBAgAABAgQIECBAgAABAgQIECBAgAABAgQIECBAgAABAgQIECBAgAABAgQIECBAgAABAgQIECBAgAABAgQIEFhvAqMPeHUjQIAAAQIECBAgQIAAAQIECBAgQIAAAQIECBAgQIAAAQIECBAgQIAAAQIECBAgQIAAAQIECBAgQIAAAQIECBAgQIAAAQIECBAgQIAAAQIECBAgMA8CT6meOCh6RnX16tvzUF5HAlMW+Ex1reoj1Yerl1anbGGnp1WPH8w4ojpgC2cuP/7B6uaDb95z8XH/ujFnGEdgUwLfra4wuOhK1Xc2dWiNf77zste/E6vLrHHmpsZ/tLrJ4KI7V2/b1CE/nwmBPaufVV+ciTZKTENg9Bq+/7LgXav/j707j7O+rus+/hoQFdxwRVNMETGkVFBzQRFFRVwSC9Ryy31JjcQlS3HLwhWX1FLT1LtuBHKr0BRBcE9JkRQXkEQtyEAMRblRuOfUXN2/e7yUua4558w5M8/zeMzjupj5fd+f9+d5nTnnN/4x/vNalDFzagJ/Uv3+smmvrg6ZWoPVDdq1ul91xOpinCZAgAABAgQIECBAgAABAgQIECBAgAABAgQIECBAgAABAgQIECBAgAABAgQIECBAgAABAgQIECBAgAABAgQIECBAgAABAgQIECBAgAABAgQIECBAgAABAgQIECAwPoGF8UVJIkCAAAECBAgQIECAAAECBAgQIECAAAECBAgQIECAAAECBAgQIECAAAECBAgQIECAAAECBAgQIECAAAECBAgQIECAAAECBAgQIECAAAECBAgQIDAxgV2qL1fbDSb8UfXciU0UTGD9COxYnVcNf//c1avzV7niB6r9BxkPqf56lZnLj486Xm3wyZtVXx3zDHEELkvglOoWg4v2rD5/WYcm/PVtqx8vm3G5xffFn0x47s+Lf2315MEFz1983XnBGvYxmgCBlQtcq/paNbpn2PT4RLX3yiNcOYcC21QfrvZd1v3g6pgZ3+cu1bur0T3to6q3znhf9QgQIECAAAECBAgQIECAAAECBAgQIECAAAECBAgQIECAAAECBAgQIECAAAECBAgQIECAAAECBAgQIECAAAECBAgQIECAAAECBAgQIECAAAECBAgQIECAAAECBDaIwPAXwm+Qla1JgAABAgQIECBAgAABAgQIECBAgAABAgQIECBAgAABAgQIECBAgAABAgQIECBAgAABAgQIECBAgAABAgQIECBAgAABAgQIECBAgAABAgQIECAwhwLHV3cd9P5mddPqojncRWUC0xZ4UHXkYOg/VbceQ4nzq6sNcn6p+soYcjdF7FKdMci7sLrSGPNFEVipwEnVnQcX77v4nnTiSg9P8LpvVDcc5N+s+uoE511W9KOrNw8uenf165d1yNcJEJgZgcdVf76szaOqo6o/rK5ePXFm2ioyLoFrVqdU1192z3Wb6rRxDRlzzkOrdyzL3L/64JjniCNAgAABAgQIECBAgAABAgQIECBAgAABAgQIECBAgAABAgQIECBAgAABAgQIECBAgAABAgQIECBAgAABAgQIECBAgAABAgQIECBAgAABAgQIECBAgAABAgQIECCwxQILW3zCAQIECBAgQIAAAQIECBAgQIAAAQIECBAgQIAAAQIECBAgQIAAAQIECBAgQIAAAQIECBAgQIAAAQIECBAgQIAAAQIECBAgQIAAAQIECBAgQIAAAQLTFXhQdeSykfeu3j/dGqYRmFuBv6geNWj/kur3V7nNDatvDDIurK60yszlxw+ujhp88mPVncc8QxyBlQi8r7rf4MIDq/eu5OCErzmx2mcwY//qgxOe+fPib1N9ZnDBmdUua9jHaAIEtlxg9D08+l7e9Bi9v19Q7bT0iVtVp2x5rBMzLnDr6lPV5QY9T69uWY2eA7P22G3p/eaqg2I/qG5bnTZrZfUhQIAAAQIECBAgQIAAAQIECBAgQIAAAQIECBAgQIAAAQIECBAgQIAAAQIECBAgQIAAAQIECBAgQIAAAQIECBAgQIAAAQIECBAgQIAAAQIECBAgQIAAAQIECBDYWAILG2td2xIgQIAAAQIECBAgQIAAAQIECBAgQIAAAQIECBAgQIAAAQIECBAgQIAAAQIECBAgQIAAAQIECBAgQIAAAQIECBAgQIAAAQIECBAgQIAAAQIECMyZwFWqr1bXHfR+T/WAOdtDXQJrKXBOdZ1BgXtUx62y0IHVuwcZH632WWXm8uOHV88afPI11e+OeYa4tREY/Vs+ZTD6qdVr16bKiqa+o3ro4MpHVG9f0cnJXvS26uGDEY+v3jjZkT83/fKL37M/rLYZXHWl6sI17GT01glcrTq4umF12NZFODWnAr9Sfa7a9mf0/8fqdnO6m9o/X+DJm3kvPmbptWAW7e5afWjZc/Vb1W2rs2exsE4ECBAgQIAAAQIECBAgQIAAAQIECBAgQIAAAQIECBAgQIAAAQIECBAgQIAAAQIECBAgQIAAAQIECBAgQIAAAQIECBAgQIAAAQIECBAgQIAAAQIECBAgQIAAAQIbQ2BhY6xpSwIECBAgQIAAAQIECBAgQIAAAQIECBAgQIAAAQIECBAgQIAAAQIECBAgQIAAAQIECBAgQIAAAQIECBAgQIAAAQIECBAgQIAAAQIECBAgQIAAgTkVuFf1/kH3H1W7Vd+c033UJjBtgd2rLw2GXlRdrRr9uZrHi6rnDAJeVf3eagI3c/ZD1d0Hn39k9ZdjniFubQT+tPqdwegnV69bmyormrq871Or167o5GQvekF12GDEn1R/MNmRl5n+xermg6v2qT56madcMCsC21fvqe45KHTN6rxZKajHVAReeRnv6b9dvW0qTQyZtsDR1UHLhj5t8d7xiGkXWeG8x1RvWnbtF6o7Vj9YYYbLCBAgQIAAAQIECBAgQIAAAQIECBAgQIAAAQIECBAgQIAAAQIECBAgQIAAAQIECBAgQIAAAQIECBAgQIAAAQIECBAgQIAAAQIECBAgQIAAAQIECBAgQIAAAQIECIxVYGGsacIIECBAgAABAgQIECBAgAABAgQIECBAgAABAgQIECBAgAABAgQIECBAgAABAgQIECBAgAABAgQIECBAgAABAgQIECBAgAABAgQIECBAgAABAhtL4EXVH1c/3FhrT33bXarXVPepfr96ydQbGEhgfgUOqY4Y1P9Qdc8xrHNsdcAg52HV/xpD7jDi/MXuVxt84pbVF8Y8Q9zaCLy+euJg9JOqN6xNlRVNHb3fP7UaPSdHHy+v3rGik5O96JHVWwYj/nf1W5MdeZnpf7Wsw8jttZd5ygWzJHBKdYtBocdVb5qlgrpMXGD76uvVdX/GpO8svgbepLpg4k0MmLbADtVnq90Hg39c7VN9ctplVjhv9B7z5GXXju5371VdssIMlxEgQIAAAQIECBAgQIAAAQIECBAgQIAAAQIECBAgQIAAAQIECBAgQIAAAQIECBAgQIAAAQIECBAgQIAAAQIECBAgQIAAAQIECBAgQIAAAQIECBAgQIAAAQIECBAYm8DC2JIEESBAgAABAgQIECBAgAABAgQIECBAgAABAgQIECBAgAABAgQIECBAgAABAgQIECBAgAABAgQIECBAgAABAgQIECBAgAABAgQIECBAgAABAgQ2lsDLq0OrL1b3r87YWOuvybb3rD64JpMNJTC/AsdWBwzqP7N62RjWeX51j+pW1Q7V7tWXx5C7KeJG1ZmDvIurK1aXjHGGqLUTeEP1hMH4J1Z/tnZ15nbyXavjB+0/ufg+ecc13uYZi68JLx10eEv16DXuZPyWCfxB9eLBkdFzbL8ti3D1OhD4jeqYn7PHK6qnr4M9rfDTArsu/nz7uerKS1/6SnWfGf55d5vquGr0njh8jO41nuQfmAABAgQIECBAgAABAgQIECBAgAABAgQIECBAgAABAgQIECBAgAABAgQIECBAgAABAgQIECBAgAABAgQIECBAgAABAgQIECBAgAABAgQIECBAgAABAgQIECBAgMC0BRamPdA8AgQIECBAgAABAgQIECBAgAABAgQIECBAgAABAgQIECBAgAABAgQIECBAgAABAgQIECBAgAABAgQIECBAgAABAgQIECBAgAABAgQIECBAgMA6EDigOnawx/eqe1efWAe7WYEAgfUjcLnq+9UVBivtVX1uzCverPrKmDPvVP1DtcNS7mcWX3d/dcwzxK2dwJ9XjxuMf3z1xrWrM7eTb1C9ujqz+kb1xer4Nd7mnkvfu5tqnFzdZo07Gb9lAjtXZw2OXFpdrzpny2JcvQ4ERj/vjH7u2dzj4mr36ox1sKcVflrgftX7qndVD69+MONIV61G94q7Lev59OoVM95dPQIECBAgQIAAAQIECBAgQIAAAQIECBAgQIAAAQIECBAgQIAAAQIECBAgQIAAAQIECBAgQIAAAQIECBAgQIAAAQIECBAgQIAAAQIECBAgQIAAAQIECBAgQIAAgXUmsLDO9rEOAQIECBAgQIAAAQIECBAgQIAAAQIECBAgQIAAAQIECBAgQIAAAQIECBAgQIAAAQIECBAgQIAAAQIECBAgQIAAAQIECBAgQIAAAQIECBAgQGDSAtetTqt2HAw6t9qjOmfSw+UTIEBgCwTuVn14cP351dW34PwsXLp3tW91QfWaWSikw1gE3lQ9ZpD02OrNY0kWstYCo/uj7w5K/J9q++qStS42h/OvUz242rY6Ysr9P1PdZjDzKdWfTrmDcWsvsEv1per0avQ6fWR1w0Gt46p7rH1NDSYkMLqPPH5C2ZOIvXH1T8t+Tv/Y4r3wnScxTCYBAgQIECBAgAABAgQIECBAgAABAgQIECBAgAABAgQIECBAgAABAgQIECBAgAABAgQIECBAgAABAgQIECBAgAABAgQIECBAgAABAgQIECBAgAABAgQIECBAgACBnyWwgIYAAQIECBAgQIAAAQIECBAgQIAAAQIECBAgQIAAAQIECBAgQIAAAQIECBAgQIAAAQIECBAgQIAAAQIECBAgQIAAAQIECBAgQIAAAQIECBAgQGDFAttUJ1Z3Gpy4pLp7dcKKU1xIgACB6Qi8pHrmYNSR1W9OZ7QpBH6uwJurRw+ueEz1F8zWjcC/Vtdb2ubb1e2rb62b7Sa/yC9U7xzcb55XXXPyY/+/CYdWLx985pTqVlPuYNxsCOxTnbRU5QHVu5bVun/1vtmoqgWB9l76uXy76v3V6Dl7ERcCBAgQIECAAAECBAgQIECAAAECBAgQIECAAAECBAgQIECAAAECBAgQIECAAAECBAgQIECAAAECBAgQIECAAAECBAgQIECAAAECBAgQIECAAAECBAgQIECAAAEC0xRYmOYwswgQIECAAAGV7gknAAAgAElEQVQCBAgQIECAAAECBAgQIECAAAECBAgQIECAAAECBAgQIECAAAECBAgQIECAAAECBAgQIECAAAECBAgQIECAAAECBAgQIECAAAECcy7w/Op5y3Y4rHrRnO+lPgEC61PgrtVjqvtXV6oeVb11fa5qqzkTeEv1yEFnz805+we8jLoPqs6r/qk6d32tNpVttq3+tbrOYNp9q7+fyvT/HnKD6pvL5l23OmeKHYyaTYEPVXcfVDur2q26aDbrarUBBR5aje6BH1tdsgH3tzIBAgQIECBAgAABAgQIECBAgAABAgQIECBAgAABAgQIECBAgAABAgQIECBAgAABAgQIECBAgAABAgQIECBAgAABAgQIECBAgAABAgQIECBAgAABAgQIECBAgMAaCyys8XzjCRAgQIAAAQIECBAgQIAAAQIECBAgQIAAAQIECBAgQIAAAQIECBAgQIAAAQIECBAgQIAAAQIECBAgQIAAAQIECBAgQIAAAQIECBAgQIAAAQLzInCn6sRqm0HhE6r9qkvnZQk9CRDYsAL3qT5bnbNhBSw+SwJ/WT1iUOi3q7fNUkFdCKyxwBHVIYMO/7v6rSl22r360rJ5L66eM8UORs2mwM2qLw+qHV89pDp7NutqRYAAAQIECBAgQIAAAQIECBAgQIAAAQIECBAgQIAAAQIECBAgQIAAAQIECBAgQIAAAQIECBAgQIAAAQIECBAgQIAAAQIECBAgQIAAAQIECBAgQIAAAQIECBAgQIAAgekKLEx3nGkECBAgQIAAAQIECBAgQIAAAQIECBAgQIAAAQIECBAgQIAAAQIECBAgQIAAAQIECBAgQIAAAQIECBAgQIAAAQIECBAgQIAAAQIECBAgQIAAgbkUuFZ1anXdQftzqj2qc+dyI6UJECBAgMDaCbytevhg/COqt69dHZMJzJzAbarPDFr9qLp6NfpzWo9vVdcfDPt2dYNpDTdnpgVeUR1YHVq9Z6abKkeAAAECBAgQIECAAAECBAgQIECAAAECBAgQIECAAAECBAgQIECAAAECBAgQIECAAAECBAgQIECAAAECBAgQIECAAAECBAgQIECAAAECBAgQIECAAAECBAgQIECAAIEpCyxMeZ5xBAgQIECAAAECBAgQIECAAAECBAgQIECAAAECBAgQIECAAAECBAgQIECAAAECBAgQIECAAAECBAgQIECAAAECBAgQIECAAAECBAgQIECAAIF5FDiu2m9Q/MfVvtXH53EZnQkQIECAwBoLvKN66KDDw6r/tcadjCcwawKnVzdZw++Tw6oXLEO5YfXNWYPSZ+oCV66+P/WpBhIgQIAAAQIECBAgQIAAAQIECBAgQIAAAQIECBAgQIAAAQIECBAgQIAAAQIECBAgQIAAAQIECBAgQIAAAQIECBAgQIAAAQIECBAgQIAAAQIECBAgQIAAAQIECBAgQGAOBBbmoKOKBAgQIECAAAECBAgQIECAAAECBAgQIECAAAECBAgQIECAAAECBAgQIECAAAECBAgQIECAAAECBAgQIECAAAECBAgQIECAAAECBAgQIECAAIG1FHhG9dJlBUafe/lallqHs69RnbcO97ISAQIECPy0wF9VvzX49EOqvwZFgMD/J3BY9YLBZz5QHTBFo2tX5yx2GP7u0idUfz7FDkYRIECAAAECBAgQIECAAAECBAgQIECAAAECBAgQIECAAAECBAgQIECAAAECBAgQIECAAAECBAgQIECAAAECBAgQIECAAAECBAgQIECAAAECBAgQIECAAAECBAgQIECAAIG5Ehj+Ut+5Kq4sAQIECBAgQIAAAQIECBAgQIAAAQIECBAgQIAAAQIECBAgQIAAAQIECBAgQIAAAQIECBAgQIAAAQIECBAgQIAAAQIECBAgQIAAAQIECBAgQGBKAnesjqquvzTvA9UBU5q9UcaMjI+rDq9eUl20URa3JwECBAgQIEDgZwjcpDp98LWfVL9Q/fsUxU6u9hrMe2P1+CnON4oAgdkX+KXq/Ors2a+qIQECBAgQIECAAAECBAgQIECAAAECBAgQIECAAAECBAgQIECAAAECBAgQIECAAAECBAgQIECAAAECBAgQIECAAAECBAgQIECAAAECBAgQIECAAAECBAgQIECAAIHJCyxMfoQJBAgQIECAAAECBAgQIECAAAECBAgQIECAAAECBAgQIECAAAECBAgQIECAAAECBAgQIECAAAECBAgQIECAAAECBAgQIECAAAECBAgQIECAAIG5F7hq9fpq72rP6vy532i2FvhydbOlSt+oHlp9bLYqakOAAAECBAgQmLrAp6rbDaY+tXrtFFs8qDpyMO/71TWqi6fYwSgCBGZX4L5LrxFfqPapfjy7VTUjQIAAAQIECBAgQIAAAQIECBAgQIAAAQIECBAgQIAAAQIECBAgQIAAAQIECBAgQIAAAQIECBAgQIAAAQIECBAgQIAAAQIECBAgQIAAAQIECBAgQIAAAQIECBAgMB2BhemMMYUAAQIECBAgQIAAAQIECBAgQIAAAQIECBAgQIAAAQIECBAgQIAAAQIECBAgQIAAAQIECBAgQIAAAQIECBAgQIAAAQIECBAgQIAAAQIECBAgsC4ErlGdty42mZ0lnlUdPqjzk2rP6tTZqagJAQIECBD4L4FrVzsufXy1+h4XAhMWeEr1msGMT1e3n/DMYfwVq+9UVx588uDqmCl2MGr2BXaqRh9fmP2qGo5JYPQ7jf+oena16fcbv7I6dEz504q5bfWV6j+nNdAcAgQIECBAgAABAgQIECBAgAABAgQIECBAgAABAgQIECBAgAABAgQIECBAgAABAgQIECBAgAABAgQIECBAgAABAgQIECBAgAABAgQIECBAgAABAgQIECBAgACB9S+w6Rd2rv9NbUiAAAECBAgQIECAAAECBAgQIECAAAECBAgQIECAAAECBAgQIECAAAECBAgQIECAAAECBAgQIECAAAECBAgQIECAAAECBAgQIECAAAECBAgQIDBrAjtXX6m2HxR7VfV7s1ZUHwIE/kvg9tVjq88tfXy++gEbAhtE4MPV3Qa73rP60AbZ3ZprJ3Cd6l+rbQcVdq3OmGKlN1ePHsz72+rXpjjfqNkWeHg1un//VrVn9ZPZrqvdmAQut/ieeFJ1h2V5o9eG0WvEPDweUr2l+mS1n+fuPPyT6UiAAAECBAgQIECAAAECBAgQIECAAAECBAgQIECAAAECBAgQIECAAAECBAgQIECAAAECBAgQIECAAAECBAgQIECAAAECBAgQIECAAAECBAgQIECAAAECBAgQmA+BhfmoqSUBAgQIECBAgAABAgQIECBAgAABAgQIECBAgAABAgQIECBAgAABAgQIECBAgAABAgQIECBAgAABAgQIECBAgAABAgQIECBAgAABAgQIECBAgMA6FHh3deBgr7Or3aoL1uGuViKwHgR+v/qTwSJvqh435sV2rb5V/WjMueIIrFbgXdUDBiEHV8esNnRM5+9bPbi60dLHy6pXjylbzNoLvL+611KNL1VPrE6aYq19qhMH835SXas6f4odjJo9ge2XXgPvPah2iNee2fuHmmCjnRbfF0+pRn9ueny/2rM6fYJzVxu9TfWS6umDoLdWj1ptsPMECBAgQIAAAQIECBAgQIAAAQIECBAgQIAAAQIECBAgQIAAAQIECBAgQIAAAQIECBAgQIAAAQIECBAgQIAAAQIECBAgQIAAAQIECBAgQIAAAQIECBAgQIAAAQIERgILGAgQIECAAAECBAgQIECAAAECBAgQIECAAAECBAgQIECAAAECBAgQIECAAAECBAgQIECAAAECBAgQIECAAAECBAgQIECAAAECBAgQIECAAAECBAisgcAB1bHL5j64eucadDGSAIGVCRxdHTS49AnVn6/s6IqvOq36pepL1eeqp1dnr/i0CwlMTuAt1SMH8Y+t3jy5cVuU/Kzq8MGJV1eHbFGCi2dZ4L7VXtVR1ZfXqOiZ1Y0Gsx9Yjd4TPDa2wEequwwILqh28769oZ4Ud6hOqi432Hp0L3eb6sIZldi2+lB112X9nr3svXRG66tFgAABAgQIECBAgAABAgQIECBAgAABAgQIECBAgAABAgQIECBAgAABAgQIECBAgAABAgQIECBAgAABAgQIECBAgAABAgQIECBAgAABAgQIECBAgAABAgQIECAw6wILs15QPwIECBAgQIAAAQIECBAgQIAAAQIECBAgQIAAAQIECBAgQIAAAQIECBAgQIAAAQIECBAgQIAAAQIECBAgQIAAAQIECBAgQIAAAQIECBAgQIAAgXUncIXqa9XOg81OqO627ja1EIH1JXBGtctgpV+tPjPGFXeofjDIu6S6SnXhGGeIIrC1AkdUhwwOP33x+fmKrQ0b87kHVUcOMt9bHTjmGauJ27W6VXVW9Y+rCXJ2zQReWD1p8T3g7dXrq9PXrInBsyRw4+qL1faDUkdXD1z672tW585SYV0mIjB6bxy9Rw4fxyw+Nw6eyLTxhF516R52t0HcpUud/2Y8I6QQIECAAAECBAgQIECAAAECBAgQIECAAAECBAgQIECAAAECBAgQIECAAAECBAgQIECAAAECBAgQIECAAAECBAgQIECAAAECBAgQIECAAAECBAgQIECAAAECBAhsVIGFjbq4vQkQIECAAAECBAgQIECAAAECBAgQIECAAAECBAgQIECAAAECBAgQIECAAAECBAgQIECAAAECBAgQIECAAAECBAgQIECAAAECBAgQIECAAAECBNZM4EXVcwbTL65+qfr6mjUymMD6ELhSdVp1UvXhpY+zxrTa1arzB1mXVFesRt+/43rcean7prwvVXuMK1wOgVUKPL963iBj9F522Cozx3X8dtWnBmGnVLcaV/gqch5Wva66ylLGG6onrSLP0bUTuHr13bUbb/IMCzyzesmyfo+qHlHtWO25+Np56Qz3V208AkdXBy2LOqR69XjiJ5Jy4+rkxY6j17dNj4uqu1afnMhEoQQIECBAgAABAgQIECBAgAABAgQIECBAgAABAgQIECBAgAABAgQIECBAgAABAgQIECBAgAABAgQIECBAgAABAgQIECBAgAABAgQIECBAgAABAgQIECBAgAABAhtCYGFDbGlJAgQIECBAgAABAgQIECBAgAABAgQIECBAgAABAgQIECBAgAABAgQIECBAgAABAgQIECBAgAABAgQIECBAgAABAgQIECBAgAABAgQIECBAgACBWRHYpfpytd2g0B9Vz52VgnoQmGOB+1R/N+h/WnXzMe2zX3XcIOvz1Z5jyt4Uc0h1xCDzHdXDxzxDHIGtFVj+/Hxt9dStDRvzuZ2qsweZP6q2H/OMrYlb/pr0qeoOWxPkDAECMyuwbXVKtcfPaPi46k0z216xcQnsUH222n0Q+ONqn+qT4xoygZy9qxOW/Wz63Wqv6l8mME8kAQIECBAgQIAAAQIECBAgQIAAAQIECBAgQIAAAQIECBAgQIAAAQIECBAgQIAAAQIECBAgQIAAAQIECBAgQIAAAQIECBAgQIAAAQIECBAgQIAAAQIECBAgQIDABhBY2AA7WpEAAQIECBAgQIAAAQIECBAgQIAAAQIECBAgQIAAAQIECBAgQIAAAQIECBAgQIAAAQIECBAgQIAAAQIECBAgQIAAAQIECBAgQIAAAQIECBAg8PMEdq4uX52BaSoCx1d3HUz6ZnXT6qKpTDeEwPoWeHX11MGKo/8+ZEwrP6N66SDrLdWjx5S9Kebti6/FDxtk/l71qjHPEEdgawUeWY2e98Pn6yO2NmwC535YXXGQe/XF7//zJzBnSyKvX31rcODC6kpbEuBaAgTmQmCv6rPV5n7P7Xerm1SjPz3Wt8Cu1SmL94s7DNY8p9qjOneGV3/o4nP0Hcv6fa26neftDP+rqUaAAAECBAgQIECAAAECBAgQIECAAAECBAgQIECAAAECBAgQIECAAAECBAgQIECAAAECBAgQIECAAAECBAgQIECAAAECBAgQIECAAAECBAgQIECAAAECBAgQmGGBzf2i1hmuqxoBAgQIECBAgAABAgQIECBAgAABAgQIECBAgAABAgQIECBAgAABAgQIECBAgAABAgQIECBAgAABAgQIECBAgAABAgQIECBAgAABAgQIECBAYKwCl6s+Ud2sekj1d2NNF7Y5gftXr6x2Wfrivav3oyJAYCwCp1W/NEi6T3XsWJLryOpBg6zfqV4/puxNMV+sbj7I3Kf66JhniCOwtQK/Xv3N4PB7qwO3NmwC55Z//++52O/zE5izpZHfrXYcHBrdc311S0NcT4DAzAv8aTW6N9jcY/S1p8z8BgqOQ+Cg6uhB0Ojn69HP2f85jvAJZry8OnRZ/ieru1QXT3CuaAIECBAgQIAAAQIECBAgQIAAAQIECBAgQIAAAQIECBAgQIAAAQIECBAgQIAAAQIECBAgQIAAAQIECBAgQIAAAQIECBAgQIAAAQIECBAgQIAAAQIECBAgQIAAgXUosLAOd7ISAQIECBAgQIAAAQIECBAgQIAAAQIECBAgQIAAAQIECBAgQIAAAQIECBAgQIAAAQIECBAgQIAAAQIECBAgQIAAAQIECBAgQIAAAQIECBAgQGClAq+onrZ08aXVi6vDqtHfPSYncIXq6dUe1W9NboxkAhtKYOfqrMHGP66uXF00JoWvVbsOsm5ffXpM2aOYHaoLqm0GmVeqLhzjDFEEViNwt+rDg4ATq31XEzjms++v7jXIfED1njHP2Jq446r9BgcfVB21NUHOzIzANaqDlj5G3wej+2cPAqN7jtOrnTZD8ZPqV6rTMG0IgVdWv7u46fOrF83Rxn9b3XdZ3ydWfzZHO6hKgAABAgQIECBAgAABAgQIECBAgAABAgQIECBAgAABAgQIECBAgAABAgQIECBAgAABAgQIECBAgAABAgQIECBAgAABAgQIECBAgAABAgQIECBAgAABAgQIECAwAwILM9BBBQIECBAgQIAAAQIECBAgQIAAAQIECBAgQIAAAQIECBAgQIAAAQIECBAgQIAAAQIECBAgQIAAAQIECBAgQIAAAQIECBAgQIAAAQIECBAgQIDAWgjcv3rPssGfqe5Y/XgtCplJgACBVQg8pnrT4Pzx1X6ryBse3aH6weATl1RXrC4eU/4oZu/qY4O8L1e7jzFf1GwJHFsdMKh07+r9s1Xxp9rcuvrs4LOfr/acoc5vqJ4w6PN71atmoN/Lq0MHPf548bXjD2eglwpbJ3CvZd+rp1U337oop9ahwAOqd/2MvUbv8XdehztbafMCo3/rj84ZzpUX700+PXhNe0X19DnbQV0CBAgQIECAAAECBAgQIECAAAECBAgQIECAAAECBAgQIECAAAECBAgQIECAAAECBAgQIECAAAECBAgQIECAAAECBAgQIECAAAECBAgQIECAAAECBAgQIECAAIEZEFiYgQ4qECBAgAABAgQIECBAgAABAgQIECBAgAABAgQIECBAgAABAgQIECBAgAABAgQIECBAgAABAgQIECBAgAABAgQIECBAgAABAgQIECBAgAABAgSmLXCj6gvVVQaDz61uWX172mXMI0CAwBgEjqoOHuT8fvWSMeSOIvatThhknVrdYkzZm2KeUr1mkPnX1UPGPEPc7Ah8oNp/UOde1T/MTr3NNtl18Tn5tcFXzqx2maHOz6oOH/R5dXXIDPR72KLT2wc9jq3uMwO9VNg6gdG98+ieebvB8dH7weh9wYPASGD0Wn7P6j+qay0jeWB1NCYCMyywc3Vy9bzqDTPcUzUCBAgQIECAAAECBAgQIECAAAECBAgQIECAAAECBAgQIECAAAECBAgQIECAAAECBAgQIECAAAECBAgQIECAAAECBAgQIECAAAECBAgQIECAAAECBAgQIECAAIEZFliY4W6qESBAgAABAgQIECBAgAABAgQIECBAgAABAgQIECBAgAABAgQIECBAgAABAgQIECBAgAABAgQIECBAgAABAgQIECBAgAABAgQIECBAgAABAgQmIbBd9ZnqloPwS6v9qhMmMVAmAQIEJiww+r1y51U7DubsVX1uTHMPrV4+yPrL6pFjyt4UM8p8xCBzNPOVY54hbnYEPljdY1DnntWHZqfeZptcq/pOdU51fvUv1b1mqPODqiMHfd5bHTgD/X6l+sKgx79W15+BXipsvcD7qvsNjv9x9YdbH+fkOhO4QfWEavS8GL0O3X2w379VN64uWmc7W2d9CYzup0fv8x4ECBAgQIAAAQIECBAgQIAAAQIECBAgQIAAAQIECBAgQIAAAQIECBAgQIAAAQIECBAgQIAAAQIECBAgQIAAAQIECBAgQIAAAQIECBAgQIAAAQIECBAgQIAAAQIEtkpg9IvjPQgQIECAAAECBAgQIECAAAECBAgQIECAAAECBAgQIECAAAECBAgQIECAAAECBAgQIECAAAECBAgQIECAAAECBAgQIECAAAECBAgQIECAAAECG0ngDdUTli38ouqwjYRgVwIE1pXA7apPDTb692qnMW94m2rP6hbVCYt/vmvM+adWvzzI3Lc6ccwzxM2OwIequw/q3KM6bnbqzWWT5a8Dp1S3moFNtql+WF1+0OXq1fkz0G29VLju4r3t2VNc5reqvxrM+2Z1wynON2p+BG5SnVZtN6js5675+ffTlAABAgQIECBAgAABAgQIECBAgAABAgQIECBAgAABAgQIECBAgAABAgQIECBAgAABAgQIECBAgAABAgQIECBAgAABAgQIECBAgAABAgQIECBAgAABAgQIECBAgACBrRBY2IozjhAgQIAAAQIECBAgQIAAAQIECBAgQIAAAQIECBAgQIAAAQIECBAgQIAAAQIECBAgQIAAAQIECBAgQIAAAQIECBAgQIAAAQIECBAgQIAAAQIE5lXggdU7l5U/obp7dcm8LqU3AQIbXuC51QsHCn9VPXTOVP6s2rP61aXeV60umLMd1F25wIeruw0u3686fuXHXbkZgatVj6i+Xn1j8e9nVt+fEal/Wvr+3lTnHtVxM9JtXmtco3pU9ZjqPxY97zTFRbavzq1Gf2563Lb67BQ7GDU/AodXzxrUvajabfH5e9b8rKApAQIECBAgQIAAAQIECBAgQIAAAQIECBAgQIAAAQIECBAgQIAAAQIECBAgQIAAAQIECBAgQIAAAQIECBAgQIAAAQIECBAgQIAAAQIECBAgQIAAAQIECBAgQIAAAQIEVi6wsPJLXUmAAAECBAgQIECAAAECBAgQIECAAAECBAgQIECAAAECBAgQIECAAAECBAgQIECAAAECBAgQIECAAAECBAgQIECAAAECBAgQIECAAAECBAgQmGuBXatTqh0GW5xT7VGdO9ebKU+AwEYX+Gh1pwHCI6q3zzHKzasvzXF/1S9b4IRq38Fld138749c9jFXzKnAW6pHDro/o3r5nO4yC7WvW/3bsiK/WJ01xXJHVwcN5n2r2nmK842aH4HRz16nV9erflS9snpxdeH8rKApAQIECBAgQIAAAQIECBAgQIAAAQIECBAgQIAAAQIECBAgQIAAAQIECBAgQIAAAQIECBAgQIAAAQIECBAgQIAAAQIECBAgQIAAAQIECBAgQIAAAQIECBAgQIAAAQIEVi6wsPJLXUmAAAECBAgQIECAAAECBAgQIECAAAECBAgQIECAAAECBAgQIECAAAECBAgQIECAAAECBAgQIECAAAECBAgQIECAAAECBAgQIECAAAECBAgQmFuBK1YnVzcfbHBJtU/18bndSnECBAj8t8Dbq3tWOy2BXLc6Bw6BGRb4SHWXQb99qxNnuK9qqxN4yuJr0hOrU6p/qt5f/fPqIjf86ZHlLQYKz6peOkWVg6qjl83bq/rcFDsYNT8CD1t8bty/OrT6xvzU1pQAAQIECBAgQIAAAQIECBAgQIAAAQIECBAgQIAAAQIECBAgQIAAAQIECBAgQIAAAQIECBAgQIAAAQIECBAgQIAAAQIECBAgQIAAAQIECBAgQIAAAQIECBAgQIAAAQJbLrCw5UecIECAAAECBAgQIECAAAECBAgQIECAAAECBAgQIECAAAECBAgQIECAAAECBAgQIECAAAECBAgQIECAAAECBAgQIECAAAECBAgQIECAAAECBAjMncDlqldVvzNo/uzq8LnbRGECBAj8bIGbV7eu3gGJwIwLnFTdedBxn+qjM95ZPQKzJPDM6iWDQp+v9pxiwe2r71fbDGa+s3rwFDsYRYDA/AvsW31k/tewAQECBAgQIECAAAECBAgQIECAAAECBAgQIECAAAECBAgQIECAAAECBAgQIECAAAECBAgQIECAAAECBAgQIECAAAECBAgQIECAAAECBAgQIECAAAECBAgQIECAAIH/J7AAgwABAgQIECBAgAABAgQIECBAgAABAgQIECBAgAABAgQIECBAgAABAgQIECBAgAABAgQIECBAgAABAgQIECBAgAABAgQIECBAgAABAgQIECCwgQQeVL2tOqE6YAPtPe1VH1L9sHrXtAebR4AAAQJzIfCxau9B0ztVH5+L5koSmA2BG1RnVcPfK7prdcYU632yuv1g3uje7yrVT6bYwSgCBOZTYPTa9bzqsOpliz87Pms+12jH6vw57a42AQIECBAgQIAAAQIECBAgQIAAAQIECBAgQIAAAQIECBAgQIAAAQIECBAgQIAAAQIECBAgQIAAAQIECBAgQIAAAQIECBAgQIAAAQIECBAgQIAAAQIECBAgQIDAhASGvzh4QiPEEiBAgAABAgQIECBAgAABAgQIECBAgAABAgQIECBAgAABAgQIECBAgAABAgQIECBAgAABAgQIECBAgAABAgQIECBAgAABAgQIECBAgAABAgRmSuCW1VnVd2eq1fopc63q69VVqnMtPxEAACAASURBVA9Xj1v67/WzoU0IECBAYLUCH6/uOAjZu/rEakOdJ7DBBD5S3WWw8wur503R4IHVO5fNu2/191PsYBQBAvMncNXqqGr/QfVfq/52zlb5g+rQ6jbVmXPWXV0CBAgQIECAAAECBAgQIECAAAECBAgQIECAAAECBAgQIECAAAECBAgQIECAAAECBAgQIECAAAECBAgQIECAAAECBAgQIECAAAECBAgQIECAAAECBAgQIECAAIEJCixMMFs0AQIECBAgQIAAAQIECBAgQIAAAQIECBAgQIAAAQIECBAgQIAAAQIECBAgQIAAAQIECBAgQIAAAQIECBAgQIAAAQIECBAgQIAAAQIECBAgQIDAxhN4e/WwwdpnV9fbeAw2JkCAAIGfI/DJ6vaDr9+h+hQxAgS2SOCx1RsHJ86odt2ihNVffFF1+UHMO6sHrz5WAgEC61hgp+qUavTnpsf3qz2r0+dg7ytWo595D17q+tXqttV/zkF3FQkQIECAAAECBAgQIECAAAECBAgQIECAAAECBAgQIECAAAECBAgQIECAAAECBAgQIECAAAECBAgQIECAAAECBAgQIECAAAECBAgQIECAAAECBAgQIECAAAECBKYgsDCFGUYQIECAAAECBAgQIECAAAECBAgQIECAAAECBAgQIECAAAECBAgQIECAAAECBAgQIECAAAECBAgQIECAAAECBAgQIECAAAECBAgQIECAAAECBAhsDIE7Vh9ftupjqr/YGOvbkgABAgRWKPDp6lcH196u+scVnnUZAQL/LXDl6rxquwHIbaqTpwj03OqFg3k/qq5dfX+KHYyaP4HRa/7rq4Orr89ffY3HIHCH6qTqcoOs06rRa9iFY8ifZMQDqnctG3Dc4s/B95jkUNkECBAgQIAAAQIECBAgQIAAAQIECBAgQIAAAQIECBAgQIAAAQIECBAgQIAAAQIECBAgQIAAAQIECBAgQIAAAQIECBAgQIAAAQIECBAgQIAAAQIECBAgQIAAAQLzI7AwP1U1JUCAAAECBAgQIECAAAECBAgQIECAAAECBAgQIECAAAECBAgQIECAAAECBAgQIECAAAECBAgQIECAAAECBAgQIECAAAECBAgQIECAAAECBAgQmGGB7apTq5sNOn62uu0Md1aNAAECBAgQIDDPAu+uDhws8Mrq0CkuNPq9pudU1x7MfEz1F1PsYNT8CFyvekX1m0uVT6juNj/1NR2zwNOrly3LPKY6eMxzJhE3eh4/bVnwm6vHTmKYTAIECBAgQIAAAQIECBAgQIAAAQIECBAgQIAAAQIECBAgQIAAAQIECBAgQIAAAQIECBAgQIAAAQIECBAgQIAAAQIECBAgQIAAAQIECBAgQIAAAQIECBAgQIAAgfkSGP3iXg8CBAgQIECAAAECBAgQIECAAAECBAgQIECAAAECBAgQIECAAAECBAgQIECAAAECBAgQIECAAAECBAgQIECAAAECBAgQIECAAAECBAgQIECAAAECqxV4VnX4IOQn1Z7VqasNdp4AAQIECBAgQGCzAgdVRw++ck51verSKXq9tHrGYN6J1b5TnG/U/AgcUB27rO4Dlz2H52cbTcch8L7qfsuCnly9bhzhE8zYZum5vP+yGU+tXjvBuaIJECBAgAABAgQIECBAgAABAgQIECBAgAABAgQIECBAgAABAgQIECBAgAABAgQIECBAgAABAgQIECBAgAABAgQIECBAgAABAgQIECBAgAABAgQIECBAgAABAgTmQGBhDjqqSIAAAQIECBAgQIAAAQIECBAgQIAAAQIECBAgQIAAAQIECBAgQIAAAQIECBAgQIAAAQIECBAgQIAAAQIECBAgQIAAAQIECBAgQIAAAQIECBAgMNsCO1dfqbYf1HxV9XuzXVs7AgQuQ+Am1RmUCBD4H4FrVXesdlz6+Hb1N3wIrKHAdtV51ZUHHfatTpxip92rLw3mXVqN7g1H3x8eBJYLvLs6cPDJs6vdqgtQbUiB0WvX56pdB9tfXN2hOnnGRUbdP13dfNDzkurei/3/Yca7q0eAAAECBAgQIECAAAECBAgQIECAAAECBAgQIECAAAECBAgQIECAAAECBAgQIECAAAECBAgQIECAAAECBAgQIECAAAECBAgQIECAAAECBAgQIECAAAECBAgQIDBBgYUJZosmQIAAAQIECBAgQIAAAQIECBAgQIAAAQIECBAgQIAAAQIECBAgQIAAAQIECBAgQIAAAQIECBAgQIAAAQIECBAgQIAAAQIECBAgQIAAAQIECBDYGALvrg4crHp2tVt1wcZY35YE1q3ApdU51fHVCdWb1u2mFiOwMoF7Ve8fXPrBav+VHXUVgYkJvLl6dDW6/3pX9ZrqKxObtvngz1W3GnzpOdWLp9zBuPkQ2Hnp+bn9oO4R1XOr21YfmY81tByjwO7VZ6sdBpnfrm5ZnTvGOZOIGj2fT66uPQj/fnXr6quTGCiTAAECBAgQIECAAAECBAgQIECAAAECBAgQIECAAAECBAgQIECAAAECBAgQIECAAAECBAgQIECAAAECBAgQIECAAAECBAgQIECAAAECBAgQIECAAAECBAgQIEBg9gUWZr+ihgQIECBAgAABAgQIECBAgAABAgQIECBAgAABAgQIECBAgAABAgQIECBAgAABAgQIECBAgAABAgQIECBAgAABAgQIECBAgAABAgQIECBAgACBFQlcvfruiq500TgFDqiOXRb44Oqd4xwiiwCBqQvcuvrsYOr3qh3H3OLXqv2rU6rPVZ8Zc744AuMWuEP1iUHop6vbj3vIKvPuU43eh29c3ah6RXXEKjMdn22BPaprVietYc1DBs+zj1aHb+b+cA3rGT1jAs+oXjrodMnSz3GXr25SfWfG+qozeYGDqqOXjflItV81en7M8uO2iz1Hr3tXGJQ8sxrdS/vfJ2b5X043AgQIECBAgAABAgQIECBAgAABAgQIECBAgAABAgQIECBAgAABAgQIECBAgAABAgQIECBAgAABAgQIECBAgAABAgQIECBAgAABAgQIECBAgAABAgQIECBAgMCEBBYmlCuWAAECBAgQIECAAAECBAgQIECAAAECBAgQIECAAAECBAgQIECAAAECBAgQIECAAAECBAgQIECAAAECBAgQIECAAAECBAgQIECAAAECBAgQIDBNgZ2qL1bvrA6tfjTN4Rt41hWqr1U7DwxOqO62gU2sTmC9CDy2euNgmQ9UB4x5uddXTxxkPqd68ZhniCMwToHdqy8NAr+8eO8x+twsPZ5evWxQ6HXVk2epoC7rUuDa1R9Wb6i+si43tNQ4BbZd+tntZpsJfVP1uHEOkzU3Aq+pnrLU9tLqRYt/f341+vusPw6ujlpW8uPVXRdfGy+e9fL6ESBAgAABAgQIECBAgAABAgQIECBAgAABAgQIECBAgAABAgQIECBAgAABAgQIECBAgAABAgQIECBAgAABAgQIECBAgAABAgQIECBAgAABAgQIECBAgAABAgQIjFdgYbxx0ggQIECAAAECBAgQIECAAAECBAgQIECAAAECBAgQIECAAAECBAgQIECAAAECBAgQIECAAAECBAgQIECAAAECBAgQIECAAAECBAgQIECAAAECUxfYpjqp2ntp8teq31j8OHXqTTbewH2rE5atfdPq9I1HYWMCUxV4QPXM6m+qo6qzJjD9DdUTBrkvrp4z5jmfrn51kHlA9YExzxBHYJwCv1B9exB4dnW9cQ4YQ9boHuiYQc7fV/cdQ+44Iq5Y/WZ1q6WPHatbjiNYBgECcydwx+rjm2l9abVndcrcbaTwagUuV32qGv08+ZDq71YbOOXzL6gOG8x8a/W4xfvnH0+5h3EECBAgQIAAAQIECBAgQIAAAQIECBAgQIAAAQIECBAgQIAAAQIECBAgQIAAAQIECBAgQIAAAQIECBAgQIAAAQIECBAgQIAAAQIECBAgQIAAAQIECBAgQIAAAQJrLLCwxvONJ0CAAAECBAgQIECAAAECBAgQIECAAAECBAgQIECAAAECBAgQIECAAAECBAgQIECAAAECBAgQIECAAAECBAgQIECAAAECBAgQIECAAAECBAisVuCPq2cvC3lM9RerDXZ+RQI3qF5d/Xr1R9VzV3TKRQQIrEbgddWTBgHPq164msDNnP1UdbvB50ff4+8e44xtqh9V2w0yd6y+N8YZogiMW+BK1fcHoT+sdhj3kFXm7VWdPMj4UrXHKjPHdfzy1chs9P2/6TEyvXBcA+QQIDBXAm+tfnszjf9x2T3IXC2l7KoErl9tX52+qpS1O3xUdWD1u9Ub1q6GyQQIECBAgAABAgQIECBAgAABAgQIECBAgAABAgQIECBAgAABAgQIECBAgAABAgQIECBAgAABAgQIECBAgAABAgQIECBAgAABAgQIECBAgAABAgQIECBAgAABAmspsLCWw80mQIAAAQIECBAgQIAAAQIECBAgQIAAAQIECBAgQIAAAQIECBAgQIAAAQIECBAgQIAAAQIECBAgQIAAAQIECBAgQIAAAQIECBAgQIAAAQIECKxS4F7VsdXwdyodWf3mKnMd33KBu1WfqH605UedIEBgCwW+Wt10cOaB1dFbmPHzLt9m6Xt5u8FFN6q+McYZt6hOGeR9q9p5jPmiCExK4CfV6Htk02Pb6pJJDduK3GtU5w7Ojd6Xt9+KnEkdObX65UH4nauPTWqYXAIEZlrgWtXXqh030/IR1dtnur1yBH5aYPR+u+fSz8V8CBAgQIAAAQIECBAgQIAAAQIECBAgQIAAAQIECBAgQIAAAQIECBAgQIAAAQIECBAgQIAAAQIECBAgQIAAAQIECBAgQIAAAQIECBAgQIAAAQIECBAgQIAAAQIENqjA8P88Y4MSWJsAAQIECBAgQIAAAQIECBAgQIAAAQIECBAgQIAAAQIECBAgQIAAAQIECBAgQIAAAQIECBAgQIAAAQIECBAgQIAAAQIECBAgQIAAAQIECBCYU4HrV/9c7Tjo/y/VHtWFc7qT2gQIELgsgZ2rswYXXVpdozr/sg5uwdd/uTp1cP33lr3WbkHUz7z0kdVbBl99b3XgOIJlEJiwwH9U1xzMuE71nQnP3NL4H1ZXHBzaqfr3LQ2Z0PXvqB46yH5y9boJzRK7tgL3rU6q/nNta5g+4wKPrd64mY6j19Ub+bluxv/11CNAgAABAgQIECBAgAABAgQIECBAgAABAgQIECBAgAABAgQIECBAgAABAgQIECBAgAABAgQIECBAgAABAgQIECBAgAABAgQIECBAgAABAgQIECBAgAABAgQIECBA4KcEFpgQIECAAAECBAgQIECAAAECBAgQIECAAAECBAgQIECAAAECBAgQIECAAAECBAgQIECAAAECBAgQIECAAAECBAgQIECAAAECBAgQIECAAAECBOZQ4HLVJ6rbDrr/n+p21efncB+VCRAgsFKBx1RvGlz86er2Kz28wuseVr19cO0Hq/1XeHall722evLg4udVL1zpYdcRWEOBMxa/P3YZzL9pdfoa9tnc6NG90C0HXxi9RoxeK2bh8fTqZYMib6wePwvFdBiLwPWrx1WPqm5QPaT667EkC1nPAp+ptq32qC4/WHT0WvHM9by43QgQIECAAAECBAgQIECAAAECBAgQIECAAAECBAgQIECAAAECBAgQIECAAAECBAgQIECAAAECBAgQIECAAAECBAgQIECAAAECBAgQIECAAAECBAgQIECAAAECBAgQWH8CC+tvJRsRIECAAAECBAgQIECAAAECBAgQIECAAAECBAgQIECAAAECBAgQIECAAAECBAgQIECAAAECBAgQIECAAAECBAgQIECAAAECBAgQIECAAAECG0DgiOqQZXv+bvWaDbC7FQkQ2NgC76weOCB4UXXYmEmWv8b+SfUHY57xieoOg8z7Vn8/5hniCExC4ORqr0HwbarR52bp8Z7q/oNCv1kdOSMF7159aNDl09XtZ6SbGqsX+PPqcYOY91YHrj5WwjoXuGZ1bvWCZfc0F1e7V2es8/2tR4AAAQIECBAgQIAAAQIECBAgQIAAAQIECBAgQIAAAQIECBAgQIAAAQIECBAgQIAAAQIECBAgQIAAAQIECBAgQIAAAQIECBAgQIAAAQIECBAgQIAAAQIECBAgQIDAOhJYWEe7WIUAAQIECBAgQIAAAQIECBAgQIAAAQIECBAgQIAAAQIECBAgQIAAAQIECBAgQIAAAQIECBAgQIAAAQIECBAgQIAAAQIECBAgQIAAAQIECBDYGAL3r96zbNVjq/tsjPVtSYDABhYY/f6486odBwZ3rj42ZpMTq30GmQdXx4xxxjbVj6rtBpk7Vf8+xhmiZlvgK9Vug4o3q74625X/p93x1V0HXe9efXjGuh9RHTLo9Ozq8BnpOHr9+u6gy4XVlWakmxqrFxh9b4y+RzY9Lq6uWV2w+mgJG0DgCtWZ1fUGux5X3WMD7G5FAgQIECBAgAABAgQIECBAgAABAgQIECBAgAABAgQIECBAgAABAgQIECBAgAABAgQIECBAgAABAgQIECBAgAABAgQIECBAgAABAgQIECBAgAABAgQIECBAgAABAgTWicDoF8p7ECBAgAABAgQIECBAgAABAgQIECBAgAABAgQIECBAgAABAgQIECBAgAABAgQIECBAgAABAgQIECBAgAABAgQIECBAgAABAgQIECBAgAABAgTmReBG1ReqqwwKf6v6ler8eVlCTwIECGylwF7VyYOzP6h2rH68lXk/69god4fBF3epzhzjjF+uTh3k/Wt1/THmi5p9ga9Vuw5q3rQ6ffZr/1fDd1cHDrr+RvWuGev+1OrVg05vrB4/Qx2/Xf3CoM9u1eg54TH/AqPfc/pv1U6DVR5a/dX8r2aDKQkcVB29bNbe1SemNN8YAgQIECBAgAABAgQIECBAgAABAgQIECBAgAABAgQIECBAgAABAgQIECBAgAABAgQIECBAgAABAgQIECBAgAABAgQIECBAgAABAgQIECBAgAABAgQIECBAgAABAgQIrEpg9It6PQgQIECAAAECBAgQIECAAAECBAgQIECAAAECBAgQIECAAAECBAgQIECAAAECBAgQIECAAAECBAgQIECAAAECBAgQIECAAAECBAgQIECAAAEC8yJwn+rvlpW9Q/WpeVlATwIECKxC4FnV4YPz76kesIq8zR29TvXZauelL55XXXPMMx5evW2QOXpdv9+YZ4ibbYEzql0GFW9SfX22K/9Pu2dWo3uP85c+Rs/lz89Y91+r3jvo9KHqnjPU8e+rew/6HFwdM0P91lOVm1a/WB03xaVeUz1lMG/0XDxwivONmn+Bjy4+Z+9UnV49rfrb+V/JBhMQ2H/x/fgfJpArkgABAgQIECBAgAABAgQIECBAgAABAgQIECBAgAABAgQIECBAgAABAgQIECBAgAABAgQIECBAgAABAgQIECBAgAABAgQIECBAgAABAgQIECBAgAABAgQIECBAgMCqBBZWddphAgQIECBAgAABAgQIECBAgAABAgQIECBAgAABAgQIECBAgAABAgQIECBAgAABAgQIECBAgAABAgQIECBAgAABAgQIECBAgAABAgQIECBAgMD0BW5Zvbf6xeoPqz+efgUTCRAgsCYCx1X7DSY/qXrDhJpco9qrulZ15JhnvLp66iDzBYt/f/6YZ4ibbYGvVzceVNylOnO2K89Vu1+uTl1qfF51QnXQDG0wund79qDPH1XPnaF+817latXTqgdUv1L9y7Lvt0nvt3f1scGQi6vHL967v3XSg+WvG4HRa9j+1SvWzUYWGafA9aujqjsuvtf9RvWucYZPKWvbxXvsP118b/7n6nVTmmkMAQIECBAgQIAAAQIECBAgQIAAAQIECBAgQIAAAQIECBAgQIAAAQIECBAgQIAAAQIECBAgQIAAAQIECBAgQIAAAQIECBAgQIAAAQIECBAgQIAAAQIECBAgQIDAlAQWpjTHGAIECBAgQIAAAQIECBAgQIAAAQIECBAgQIAAAQIECBAgQIAAAQIECBAgQIAAAQIECBAgQIAAAQIECBAgQIAAAQIECBAgQIAAAQIECBAgQIDAOAV2rJ5WHTbOUFk/U+Aa1Xl8CBBYU4ErVN+rRn9ueuxanbGmrbZu+A7VLau9qltV76hO2roop+ZU4F+qXxx0v1H1jTndZVZr36I6s7pgBgs+sHrnoNf7qvvPYM95rXTF6jvVlQcL3Kn6+BQXOrvaadm8/arjp9jBKAIE1p/A3atjqqstrfaD6rbVaXO06tUX74PfXd2l+snia/M9Fv9+whz1V5UAAQIECBAgQIAAAQIECBAgQIAAgf/L3n1HS1fX9x5/PyICIvGRYCGiUhQVFUTAKEaFWBKNqIliryERoybGEktiwVii3hhL9IJg7DERucYejQVUsNAEiSBKUVFDiQGlqYjcM8lxrX3nojxlzpyZc157rVlnMef3+34/39eZ2bOHP/ZDgAABAgQIECBAgAABAgQIECBAgAABAgQIECBAgAABAgQIECBAgAABAgQIECBAgAABAgQIECBAgAABAgQIECBAgAABAgQIXIPAGkIECBAgQIAAAQIECBAgQIAAAQIECBAgQIAAAQIECBAgQIAAAQIECBAgQIAAAQIECBAgQIAAAQIECBAgQIAAAQIECBAgQIAAAQIECBAgQIAAAQIEfoXAntXnq7+rXl5dRosAgWUR2K06ptpysftZ1U7LkkRTAhsv8J3qZoMyN6/O2fiyKsyJwM7V6YOs3662n5Ps8xLz7dXjB2EPrp4yxfB/Wz1rrN87qidMMYNWBAisPIFbVCdVawejnVntUf1wTsb9SnXHQdaLq9+sTpuT/GISIECAAAECBAgQIECAAAECBAgQIECAAAECBAgQIECAAAECBAgQIECAAAECBAgQIECAAAECBAgQIECAAAECBAgQIECAAAECBAgQIECAAAECBAgQIECAAAECBAhcg8AaQgQIECBAgAABAgQIECBAgAABAgQIECBAgAABAgQIECBAgAABAgQIECBAgAABAgQIECBAgAABAgQIECBAgAABAgQIECBAgAABAgQIECBAgAABAgR+hcDx1R6Lv/9e9cTqk8QIEFg2gb2re1U/ql6/bCk0JrBxAudU2w1K3Kz67saVtHvOBJ5ZnVV9qzq7+uGc5Z/1uPep/m0Q8sLqhtWVUwq+V3XsWK9Lq22qH08pgzYECKxMgftWH6+G91X+VDV6/qo5GPlu1ZHVpoOso8/B0Xfu0bnaQYAAAQIECBAgQIAAAQIECBAgQIAAAQIECBAgQIAAAQIECBAgQIAAAQIECBAgQIAAAQIECBAgQIAAAQIECBAgQIAAAQIECBAgQIAAAQIECBAgQIAAAQIECBAgMOcCwxtnzvko4hMgQIAAAQIECBAgQIAAAQIECBAgQIAAAQIECBAgQIAAAQIECBAgQIAAAQIECBAgQIAAAQIECBAgQIAAAQIECBAgQIAAAQIECBAgQIAAAQIECExY4KnVG8dq7lUdP+E+yhEgQIDA6hL4XvUbg5FvWn1/dRGYlsCSCmyy+J660aDLftVHlrTr/1v8nGq7sX6Prd49xQxarRyBrardqqNXzkgm2QiBFy/sPWhs/0urF21EzWlufUz1rrGGx1T7VldMM4heBAgQIECAAAECBAgQIECAAAECBAgQIECAAAECBAgQIECAAAECBAgQIECAAAECBAgQIECAAAECBAgQIECAAAECBAgQIECAAAECBAgQIECAAAECBAgQIECAAAECkxdYM/mSKhIgQIAAAQIECBAgQIAAAQIECBAgQIAAAQIECBAgQIAAAQIECBAgQIAAAQIECBAgQIAAAQIECBAgQIAAAQIECBAgQIAAAQIECBAgQIAAAQIECKwAgW2qs6qtBrMcVj1pBcxmBAIECBBYXoH/qG4yiLBtde7yRtKdwIoTeG3154Op/rl65BSnfEX1/LF+n6zuO8UMWs2/wOjeuQdUo9fTdaqdqh/M/1gm2EiB0evi41dzPnlA9dGNrD2t7Vd3jnx39dhpBdCHAAECBAgQIECAAAECBAgQIECAAAECBAgQIECAAAECBAgQIECAAAECBAgQIECAAAECBAgQIECAAAECBAgQIECAAAECBAgQIECAAAECBAgQIECAAAECBAgQIEBgaQRGN890ECBAgAABAgQIECBAgAABAgQIECBAgAABAgQIECBAgAABAgQIECBAgAABAgQIECBAgAABAgQIECBAgAABAgQIECBAgAABAgQIECBAgAABAgQIEBgXeFf1mMGTF1U7VKOfDgIECBAgsDEC51Y3HhS4SXXexhS0lwCB/09gz+q4wbM/rm5QjX5O49i1Oqka3vv0qsX3/gXTCKDHihD4bHWPwST/OPYdZUUMaYgNEli7eI65xWD3JdVe1dc3qOJ0N43OjR+oHjjW9nnVq6YbRTcCBAgQIECAAAECBAgQIECAAAECBAgQIECAAAECBAgQIECAAAECBAgQIECAAAECBAgQIECAAAECBAgQIECAAAECBAgQIECAAAECBAgQIECAAAECBAgQIECAAIFJCgxvyjvJumoRIECAAAECBAgQIECAAAECBAgQIECAAAECBAgQIECAAAECBAgQIECAAAECBAgQIECAAAECBAgQIECAAAECBAgQIECAAAECBAgQIECAAAECBAjMr8De1TFj8Q+o3jq/I0lOgAABAjMkcH51w0GeG1UXzFA+UQisFIEzqp0Gwzxu4b/fNcXhtqs+V+0w6Pnc6tVTzKDVfAscWB0yNsI+1WfneyzpJySwa3V8temg3pnVHatLJtRjKctsUX1hMe8v+lxVPbj60FI2VpsAAQIECBAgQIAAAQIECBAgQIAAAQIECBAgQIAAAQIECBAgQIAAnraORwAAIABJREFUAQIECBAgQIAAAQIECBAgQIAAAQIECBAgQIAAAQIECBAgQIAAAQIECBAgQIAAAQIECBAgQGDpBNYsXWmVCRAgQIAAAQIECBAgQIAAAQIECBAgQIAAAQIECBAgQIAAAQIECBAgQIAAAQIECBAgQIAAAQIECBAgQIAAAQIECBAgQIAAAQIECBAgQIAAAQIbJLB19V8btNOmSQhsWp1S3XpQ7Phqr0kUV4MAAQIECFT/Wf36QGKb6gdkCBCYuMCLqpcMqn6i+t2Jd/nVBf+yevlgyWnVLlPOoN38CozunXtstedghLOr21Y/md+xJJ+gwAHVW8bqvbN6/AR7LGWpbasTqtHPXxyXV3tXJy1lY7UJECBAgAABAgQIECBAgAABAgQIECBAgAABAgQIECBAgAABAgQIECBAgAABAgQIECBAgAABAgQIECBAgAABAgQIECBAgAABAgQIECBAgAABAgQIECBAgAABAgSWRmB0U1UHAQIECBAgQIAAAQIECBAgQIAAAQIECBAgQIAAAQIECBAgQIAAAQIECBAgQIAAAQIECBAgQIAAAQIECBAgQIAAAQIECBAgQIAAAQIECBAgQGBWBA6sXlztt/A4YVZCrbIcz61eOZj5ymr36pRV5mBcAgQIECBAgMC8C+xUnTF2Xfcb1flTHOym1TnV8B6od6q+MsUMWs23wB0WXy+bDMb4h+qb1avmezTpJyTwroVz3WMWa32t+r3q2xOqPY0yo+/bX1j4Hr75oNlTqoOn0VwPAgQIECBAgAABAgQIECBAgAABAgQIECBAgAABAgQIECBAgAABAgQIECBAgAABAgQIECBAgAABAgQIECBAgAABAgQIECBAgAABAgQIECBAgAABAgQIECBAgACByQoMb8Y72cqqESBAgAABAgQIECBAgAABAgQIECBAgAABAgQIECBAgAABAgQIECBAgAABAgQIECBAgAABAgQIECBAgAABAgQIECBAgAABAgQIECBAgAABAgTWT+B21fHV5tVPq6dXh6xfCas3UuBm1enVFoM6r62euZF1bSdAgAABAgQIEFgegS9Wdxm03r86YspRjqz2GfR8XfWMKWfQbr4FRq+Z0ffD8eM3q2PnezTpJyCw2eLr4LTqidXlE6g57RIPrD5QXVo9vPrYtAPoR4AAAQIECBAgQIAAAQIECBAgQIAAAQIECBAgQIAAAQIECBAgQIAAAQIECBAgQIAAAQIECBAgQIAAAQIECBAgQIAAAQIECBAgQIAAAQIECBAgQIAAAQIECBAgMBmBNZMpowoBAgQIECBAgAABAgQIECBAgAABAgQIECBAgAABAgQIECBAgAABAgQIECBAgAABAgQIECBAgAABAgQIECBAgAABAgQIECBAgAABAgQIECBAYKMErludUN1mrMr21bc3qrLN6yPwL9WDBxvOrXauLl6fItYSIDCXAvtWv1Z9pfrOXE4gNIHpCdyj2rZau/g4uPrR9NrrRGC9BJ5SPbT6QHV4Nbq+m/bxhOptg6bfXLzGnHYO/eZXYKvqG9VNxkY4sdpjfseSfIICN6gunGC95Sj1J9Xnqq8tR3M9CRAgQIAAAQIECBAgQIAAAQIECBAgQIAAAQIECBAgQIAAAQIECBAgQIAAAQIECBAgQIAAAQIECBAgQIAAAQIECBAgQIAAAQIECBAgQIAAAQIECBAgQIAAAQIEJiOwZjJlVCFAgAABAgQIECBAgAABAgQIECBAgAABAgQIECBAgAABAgQIECBAgAABAgQIECBAgAABAgQIECBAgAABAgQIECBAgAABAgQIECBAgAABAgQIbJTA26onjFU4sDp0o6ravL4C96oOrm61uPHh1eHrW8R6AgTmUuDD1QMWk19Yjd7/n5zwJLtUp064pnIElkPg69WtB41Hr+3TliPIevS8ZXVp9R/rscdSApMSuF51QfXlxev7I6qfTqq4OqtGYP9f8t3kSdVhq0bBoAQIECBAgAABAgQIECBAgAABAgQIECBAgAABAgQIECBAgAABAgQIECBAgAABAgQIECBAgAABAgQIECBAgAABAgQIECBAgAABAgQIECBAgAABAgQIECBAgAABAgQIzLTAmplOJxwBAgQIECBAgAABAgQIECBAgAABAgQIECBAgAABAgQIECBAgAABAgQIECBAgAABAgQIECBAgAABAgQIECBAgAABAgQIECBAgAABAgQIECCwGgQeUf3T2KCHVw9fDcPP6IzPru5aPWRG84lFgMDkBb5fbTsoe4fq3yfYZsfqzOqy6qvVp6sXTLC+UgSmKfDl6s6DhqPPzC9NM8A69vqT6i+r7RbXv7B62TrutYzApAVuVJ0/6aLqrTqBz1T7jk39w+pm1cWrTsPABAgQIECAAAECBAgQIECAAAECBAgQIECAAAECBAgQIECAAAECBAgQIECAAAECBAgQIECAAAECBAgQIECAAAECBAgQIECAAAECBAgQIECAAAECBAgQIECAAAECBAjMnMCamUskEAECBAgQIECAAAECBAgQIECAAAECBAgQIECAAAECBAgQIECAAAECBAgQIECAAAECBAgQIECAAAECBAgQIECAAAECBAgQIECAAAECBAgQILCaBG5VnVRddzD0GdVu1WWrCcKsBAgQuBqBp1Q3rD5TfX4JhW5UnTeof0W1efXzCfbcvzp8UG80070mWF8pAtMU+ER130HD361Gz83aMTqHvGkQ6q3VAbMWcpBnh+qC6pIZzigaAQLLK7BjdebVRHhD9fTljaY7AQIECBAgQIAAAQIECBAgQIAAAQIECBAgQIAAAQIECBAgQIAAAQIECBAgQIAAAQIECBAgQIAAAQIECBAgQIAAAQIECBAgQIAAAQIECBAgQIAAAQIECBAgQIAAAQIEag0EAgQIECBAgAABAgQIECBAgAABAgQIECBAgAABAgQIECBAgAABAgQIECBAgAABAgQIECBAgAABAgQIECBAgAABAgQIECBAgAABAgQIECBAgMAyCVynOrG63aD/ZdVe1anLlElbAgQIzJLAV6s7LAa6vNq3+vISBPy96iODul+q7jrhPq+snjuo+b+q50y4h3IEpiVweLX/oNkjqvdOq/l69Ln/wnXVRwfrP1Pdaz32T2PpU6uHVnes1laj89HHptFYDwIE5lbghdVfj6W/cvGa6bS5nUpwAgQIECBAgAABAgQIECBAgAABAgQIECBAgAABAgQIECBAgAABAgQIECBAgAABAgQIECBAgAABAgQIECBAgAABAgQIECBAgAABAgQIECBAgAABAgQIECBAgAABAgRWhMCaFTGFIQgQIECAAAECBAgQIECAAAECBAgQIECAAAECBAgQIECAAAECBAgQIECAAAECBAgQIECAAAECBAgQIECAAAECBAgQIECAAAECBAgQIECAAIF5FHhT9ZSx4A+vDp/HYWQmQIDAhAVuVJ03qPmzam116YT7jMq9qHrJoO7o/Py0Cff5ZHXvQc1HVO+dcA/lCExL4LDqjwbNDqwOnVbz9eizS/W1wfqzqp3WY/80lh5cPXnQ6AXVy6fRWA8CBOZa4JXVo6vtBlMcXd19rqcSngABAgQIECBAgAABAgQIECBAgAABAgQIECBAgAABAgQIECBAgAABAgQIECBAgAABAgQIECBAgAABAgQIECBAgAABAgQIECBAgAABAgQIECBAgAABAgQIECBAgACBuRdYM/cTGIAAAQIECBAgQIAAAQIECBAgQIAAAQIECBAgQIAAAQIECBAgQIAAAQIECBAgQIAAAQIECBAgQIAAAQIECBAgQIAAAQIECBAgQIAAAQIECBCYR4Hfr94/Fvyw6knzOIzMBAgQWAKBJ1RvG9T9XHXPJegzKvnB6oGD2n841nsSbS+qrj8otHP1zUkUVoPAMgj8r+rZg77PqUbPzdqxeXX5INSV1bVnLOSB1SGDTEdU+89YRnEmK3C9avRd4E7VMyZbWrVVJrDfwuvoQ2Mzj84fo/OIgwABAgQIECBAgAABAgQIECBAgAABAgQIECBAgAABAgQIECBAgAABAgQIECBAgAABAgQIECBAgAABAgQIECBAgAABAgQIECBAgAABAgQIECBAgAABAgQIECBAgAABAssisGZZumpKgAABAgQIECBAgAABAgQIECBAgAABAgQIECBAgAABAgQIECBAgAABAgQIECBAgAABAgQIECBAgAABAgQIECBAgAABAgQIECBAgAABAgQIrHaBk6tdBwgnVXetfrzaYcxPgACBRYH3VI8caLygevkS6Xy3uumg9h2r0Xl6Usf21dmDYpdVW06quDoElkFg9H586aDvK6q/WoYc69Ly/OqGg4U3r85Zl41TWnOX6ouDXt+sdp5Sb22mL/DB6oGDtjtU35p+DB1XkMAnq3sP5vnO4jnkJytoRqNMVuD21W9Vh0y27NSrHbTQcfRwECBAgAABAgQIECBAgAABAgQIECBAgAABAgQIECBAgAABAgQIECBAgAABAgQIECBAgAABAgQIECBAgAABAgQIECBAgAABAgQIECBAgAABAgQIECBAgAABAgQIzJjAmhnLIw4BAgQIECBAgAABAgQIECBAgAABAgQIECBAgAABAgQIECBAgAABAgQIECBAgAABAgQIECBAgAABAgQIECBAgAABAgQIECBAgAABAgQIECCwOgSuW/1ddWB1cbVr9a3VMbopCRAgsE4CF1ZrByvvXB23TjvXb9GNqvMGW66oNq9+vn5lfuXqh1RHDFYcVe07wfpKEZi2wJ9Wbxg0fVP1tGmHWMd+x1Z7Ddbeo/r8Ou6dxrLRNeGlY422rC6bRnM9pi7w6eq3B12fV71q6ik0XEkCO1enjw20z8J1xmdX0pBmmZjAH1TvrjZb+Cy8VzW6Jp234/rVv1Z3XZzlsfM2gLwECBAgQIAAAQIECBAgQIAAAQIECBAgQIAAAQIECBAgQIAAAQIECBAgQIAAAQIECBAgQIAAAQIECBAgQIAAAQIECBAgQIAAAQIECBAgQIAAAQIECBAgQIAAgZUusGalD2g+AgQIECBAgAABAgQIECBAgAABAgQIECBAgAABAgQIECBAgAABAgQIECBAgAABAgQIECBAgAABAgQIECBAgAABAgQIECBAgAABAgQIECBAYKYF9qtG90P60EynFI4AAQLTFdijOn7Q8qJq6+qqJYhxv+pjg7rHVr854T6vqJ4/qPma6tkT7qEcgWkKPLZ656Dhu6vRc7N4HF7tPwj2uOpdMxb069WtB5n2rr44YxnFmYzAgdUhg1InVqPPPAeBjRF4dfUX1eh896zquxtTzN4VK/CC6qWD6f6zumP1vTma+CbVUWOfmaNr6tG1tYMAAQIECBAgQIAAAQIECBAgQIAAAQIECBAgQIAAAQIECBAgQIAAAQIECBAgQIAAAQIECBAgQIAAAQIECBAgQIAAAQIECBAgQIAAAQIECBAgQIAAAQIECBAgQGBGBEb/AIeDAAECBAgQIECAAAECBAgQIECAAAECBAgQIECAAAECBAgQIECAAAECBAgQIECAAAECBAgQIECAAAECBAgQIECAAAECBAgQIECAAAECBAgQIECAAAECBGZH4PnVKwZx3ls9YonivaB66aD2wdVTJtzr49XvDGo+unrPhHsoN18CP1t43W0yiHzt6so5GuGB1QcHeT9S7Tej+V9d/cUg24vG3vOzEHt0jnvYIMjoHDQ6FzlWnsDWC58x54+9/29RfWfljWqiKQpcb+GcvHv1+Sn21Gr+BO5bja5Jh/djPqG6a3XFnIyzfXVctc0g78+r+y/M8Yk5mUFMAgQIECBAgAABAgQIECBAgAABAgQIECBAgAABAgQIECBAgAABAgQIECBAgAABAgQIECBAgAABAgQIECBAgAABAgQIECBAgAABAgQIECBAgAABAgQIECBAgMCKFxjeAHPFD2tAAgQIECBAgAABAgQIECBAgAABAgQIECBAgAABAgQIECBAgAABAgQIECBAgAABAgQIECBAgAABAgQIECBAgAABAgQIECBAgAABAgQIECBAgACBHlptUr2XBQECMytwZLXPIN0B1VuXKO37q98f1P7j6i0T7nVRdf1BzdtUp0+4h3LzJfDzang/xGtVV83RCPdceI8eNcj7+eoeM5r/KdWbBtlG55LROWWWjudXrxgEOrQ6cJYCrtAsd6hGr4+1C+fkR05xxk9V9xr0G/39XznF/loRILB6Bf66euHY+P+7euockexZHV1tNsh8SfWb1alzNIeoBAgQIECAAAECBAgQIECAAAECBAgQIECAAAECBAgQIECAAAECBAgQIECAAAECBAgQIECAAAECBAgQIECAAAECBAgQIECAAAECBAgQIECAAAECBAgQIECAAIEVKzC8AfeKHdJgBAgQIECAAAECBAgQIECAAAECBAgQIECAAAECBAgQIECAAAECBAgQIECAAAECBAgQIECAAAECBAgQIECAAAECBAgQIECAAAECBAgQIECAAAEC/y2wtvpmtU312erJ1dfZECAwUwJbVhdV1x6kunF1/hKl/O3qntXui4/9qpMm2Ovm1bcH9S6rRjM6VrfAVWPjz9u9EW9VvX7xvTp6v5668Nn6xhn9k96/+ugg22eqe81Y1vtVHxtk+nJ1lxnLuJLi3HDB9+PVnQZDbV1dOKUhD6wOGfQaXYt+sPo/1XFTyqANAQKrU2B0vTH6HNxnbPz9qyPmiOQh1fuq4fXTOdUe1QVzNIeoBAgQIECAAAECBAgQIECAAAECBAgQIECAAAECBAgQIECAAAECBAgQIECAAAECBAgQIECAAAECBAgQIECAAAECBAgQIECAAAECBAgQIECAAAECBAgQIECAAIEVKTBvN91ekX8EQxEgQIAAAQIECBAgQIAAAQIECBAgQIAAAQIECBAgQIAAAQIECBAgQIAAAQIECBAgQIAAAQIECBAgQIAAAQIECBAgQIAAAQIECBAgQIAAAQIEpiRwcPXkQa8fVjepfjyl/toQIHDNAg+oPjxYdlq1yzVvm9kVt6xeUe1W7Vx9ttpnZtMKNg2B0X0Qfz5odFV1rWk0XqU9bludujj7hQvvv6OqP5gxi9+ovjfI9NNqi7HXyYxFnus4o/fgd6rtBlMcWB06pam2rs6vNhnr9+ax69QpxdFmBQv8WvWjFTyf0TZM4Nerk6ubDrZfVu1Zja675+V4zsJn5avGwh5X3b36ybwMIScBAgQIECBAgAABAgQIECBAgAABAgQIECBAgAABAgQIECBAgAABAgQIECBAgAABAgQIECBAgAABAgQIECBAgAABAgQIECBAgAABAgQIECBAgAABAgQIECBAYCUKjG4C7CBAgAABAgQIECBAgAABAgQIECBAgAABAgQIECBAgAABAgQIECBAgAABAgQIECBAgAABAgQIECBAgAABAgQIECBAgAABAgQIECBAgAABAgQIEFj5AntWx1bD+089vXrDyh/dhATmSuBZ1d8OEr+2euZcTfDLw25Z3ag6e4XMY4wNE9ik+tlg65XVtTeslF3rKLDr4vvu4nVcvxzLLqzWDhrftvr6cgRZJT3/pnreYNajqn2nOPunqnuN9btk4bp06+qKKebQauUK3Lt6a/Wa6vUrd0yTbaDAHtUXq00H+8+odq9G56J5OUav8SeOhX1f9bB5GUBOAgQIECBAgAABAgQIECBAgAABAgQIECBAgAABAgQIECBAgAABAgQIECBAgAABAgQIECBAgAABAgQIECBAgAABAgQIECBAgAABAgQIECBAgAABAgQIECBAgMBKFBj+gxArcT4zESBAgAABAgQIECBAgAABAgQIECBAgAABAgQIECBAgAABAgQIECBAgAABAgQIECBAgAABAgQIECBAgAABAgQIECBAgAABAgQIECBAgAABAgQI1OieUydXdxhgnFLtXl0JiACBmRPYqtqn2rd6f3X0zCUUiMCGC2xa/XSw/YrqOhtezs4VIvBv1X2qb1YnLVyfvLA6fYXMNotj7FJ9bRDsqmrb6rwphX3SQr83X02vh1Xvm1IGbVamwOga6nXVHy6Od3G1c3XuyhzXVBshcGB1yNj+D1cP3Iia0966SfWvi5+fw94HVS+Zdhj9CBAgQIAAAQIECBAgQIAAAQIECBAgQIAAAQIECBAgQIAAAQIECBAgQIAAAQIECBAgQIAAAQIECBAgQIAAAQIECBAgQIAAAQIECBAgQIAAAQIECBAgQIAAAQIE/kdg9I9DOAgQIECAAAECBAgQIECAAAECBAgQIECAAAECBAgQIECAAAECBAgQIECAAAECBAgQIECAAAECBAgQIECAAAECBAgQIECAAAECBAgQIECAAAECBFa2wNOqvx8bca/q+JU9tukIECBAYAYFrlP9ZJDrp9VmM5hTpOkK7FBdUF0y3barutvJ1a4DgWdWr52SyNbV+dUmY/0+XD1wShm0WZkCO1ZfrzYdjHd49fCVOa6pNlLgHdXjxmocWB26kXWnuX3L6kvV7ceabludO80gehEgQIAAAQIECBAgQIAAAQIECBAgQIAAAQIECBAgQIAAAQIECBAgQIAAAQIECBAgQIAAAQIECBAgQIAAAQIECBAgQIAAAQIECBAgQIAAAQIECBAgQIAAAQIECPyPwBoQBAgQIECAAAECBAgQIECAAAECBAgQIECAAAECBAgQIECAAAECBAgQIECAAAECBAgQIECAAAECBAgQIECAAAECBAgQIECAAAECBAgQIECAAIElEDisOr568xLUVnL9BLapzqq2Gmwb/X2etH5lrCZAgAABAhMR2Ly6fFDpx9UWE6msCAEC6yPwnIX33qsGG46r7rw+BTZy7Seq+47VuLIaXbtetJG1bV/dAn9dvXCM4LerI1c3i+mvRmCz6thq18XfvX/hu/PjqkvnTGu7anQOv0l1/sL/i3nA4n/P2RjiEiBAgAABAgQIECBAgAABAgQIECBAgAABAgQIECBAgAABAgQIECBAgAABAgQIECBAgAABAgQIECBAgAABAgQIECBAgAABAgQIECBAgAABAgQIECBAgAABAgRWhsCalTGGKQgQIECAAAECBAgQIECAAAECBAgQIECAAAECBAgQIECAAAECBAgQIECAAAECBAgQIECAAAECBAgQIECAAAECBAgQIECAAAECBAgQIECAAIEZEnhE9U+Led5V/XH1kxnKt9qivLt69GDoi6odqtFPBwECBAgQmLbAdatLB00vq7acdgj9CBBou+o71fDepLeszpySzR9Vj6tuUd180PPp1RumlEGblSmwWXVqteNgvLOqXXwvXZl/8I2canQOOqF69eJjI8st2/Zdq4Or/avvL1sKjQkQIECAAAECBAgQIECAAAECBAgQIECAAAECBAgQIECAAAECBAgQIECAAAECBAgQIECAAAECBAgQIECAAAECBAgQIECAAAECBAgQIECAAAECBAgQIECAAAECBP6fm/7iIECAAAECBAgQIECAAAECBAgQIECAAAECBAgQIECAAAECBAgQIECAAAECBAgQIECAAAECBAgQIECAAAECBAgQIECAAAECBAgQIECAAAECBAhsrMDO1UnVFoNC/1L9wcYWtn+DBPaujhnbeUD11g2qZhMBAgQIENh4gS2rSwZlLq2ut/FlVSBAYAMEjqruOdj3wuplG1BnY7Y8tXrjoMAJ1Z4bU9BeAtW+1WfGJL5d7VRdSYjAmMDa6iIqBAgQIECAAAECBAgQIECAAAECBAgQIECAAAECBAgQIECAAAECBAgQIECAAAECBAgQIECAAAECBAgQIECAAAECBAgQIECAAAECBAgQIECAAAECBAgQIECAAAECBCYhsGYSRdQgQIAAAQIECBAgQIAAAQIECBAgQIAAAQIECBAgQIAAAQIECBAgQIAAAQIECBAgQIAAAQIECBAgQIAAAQIECBAgQIAAAQIECBAgQIAAAQIECFTXqU6sbjfQuKLaqzqZ0NQFNq1OqW496Hz84t9j6mE0JECAAAECiwJbVT8aaFxc/RodAgSWReCPq0MHnc+sbjnlJGur86vRtesvjl2q06acQ7uVJ3DEwvehh4yN9ZKF/z5o5Y1qIgIECBAgQIAAAQIECBAgQIAAAQIECBAgQIAAAQIECBAgQIAAAQIECBAgQIAAAQIECBAgQIAAAQIECBAgQIAAAQIECBAgQIAAAQIECBAgQIAAAQIECBAgQIAAAQIEZkVgzawEkYMAAQIECBAgQIAAAQIECBAgQIAAAQIECBAgQIAAAQIECBAgQIAAAQIECBAgQIAAAQIECBAgQIAAAQIECBAgQIAAAQIECBAgQIAAAQIECBCYe4E3VU8Zm+JPqzfO/WTzOcBe1WerLQbxd61Omc9xpCZAgACBFSJw/eqiwSw/rNaukNmMQWDeBG5QnVdtOgi+W/XVKQ/ygepBg56vqp435QzarTyBm1TfrTYZjHZldcPqwpU3rokIECBAgAABAgQIECBAgAABAgQIECBAgAABAgQIECBAgAABAgQIECBAgAABAgQIECBAgAABAgQIECBAgAABAgQIECBAgAABAgQIECBAgAABAgQIECBAgAABAgQIEJgFgTWzEEIGAgQIECBAgAABAgQIECBAgAABAgQIECBAgAABAgQIECBAgAABAgQIECBAgAABAgQIECBAgAABAgQIECBAgAABAgQIECBAgAABAgQIECBAYO4Ffr96/9gUH6wePPeTzfcA21avqR5ZvbZ65nyPIz0BAgQIECBAgMCEBf5lcM1+RvXk6tMT7nFN5R5SHTFY9L3qZtVV17TR7wlcg8CLqpeMrRm9vu9NjgABAgQIECBAgAABAgQIECBAgAABAgQIECBAgAABAgQIECBAgAABAgQIECBAgAABAgQIECBAgAABAgQIECArpcdfAAAgAElEQVRAgAABAgQIECBAgAABAgQIECBAgAABAgQIECBAgAABAkshsGYpiqpJgAABAgQIECBAgAABAgQIECBAgAABAgQIECBAgAABAgQIECBAgAABAgQIECBAgAABAgQIECBAgAABAgQIECBAgAABAgQIECBAgAABAgQIrCqB7apTq60GU59R3am6eFVJzO6w96hOrC6Z3YiSESBAgAABAgQILIPA71R3q46ovroM/X/R8sJq7eJ/fH7h+8XDqnOXMY/WK0Ngk+qcatuxcUav+S+sjBFNQYAAAQIECBAgQIAAAQIECBAgQIAAAQIECBAgQIAAAQIECBAgQIAAAQIECBAgQIAAAQIECBAgQIAAAQIECBAgQIAAAQIECBAgQIAAAQIECBAgQIAAAQIECBAgQIDALAmsmaUwshAgQIAAAQIECBAgQIAAAQIECBAgQIAAAQIECBAgQIAAAQIECBAgQIAAAQIECBAgQIAAAQIECBAgQIAAAQIECBAgQIAAAQIECBAgQIAAAQJzJ3Dt6pjqzoPkP672qE6du2kEJkCAwOoQuHv17uori4/PVJ9fHaObksDEBG62eL2ztho9/r361MSqK0Rg9Qk8o7qyOrw6d/WNb+IlFBh9V/3yWP3jxr7DLmF7pQkQIECAAAECBAgQIECAAAECBAgQIECAAAECBAgQIECAAAECBAgQIECAAAECBAgQIECAAAECBAgQIECAAAECBAgQIECAAAECBAgQIECAAAECBAgQIECAAAECBAgQWE0Ca1bTsGYlQIAAAQIECBAgQIAAAQIECBAgQIAAAQIECBAgQIAAAQIECBAgQIAAAQIECBAgQIAAAQIECBAgQIAAAQIECBAgQIAAAQIECBAgQIAAAQIEJi7wquo5Y1X/uHrLxDspSIAAAQKTEvjz6rWDYu+sHj+p4ot1Dqo2r06qvlKdPuH6yhFYboEnVwcPQhxaHbjcoa6h/07V9ouPU6pjZzyveAQIEJiUwMeq+40Ve1z1rkk1UIfAHAlsXW1bfW2OMotKgAABAgQIECBAgAABAgQIECBAgAABAgQIECBAgAABAgQIECBAgAABAgQIECBAgAABAgQIECBAgAABAgQIECBAgAABAgQIECBAgAABAgQIECBAgAABAgQIEJgbgTVzk1RQAgQIECBAgAABAgQIECBAgAABAgQIECBAgAABAgQIECBAgAABAgQIECBAgAABAgQIECBAgAABAgQIECBAgAABAgQIECBAgAABAgQIECBAYNYE9qqOHQv17uqxsxZUHgIECMy4wKOqk6uvTSnnO8fO1X9evX7Cvb9T3WxQc/fqpAn3UI7Acgo8snrPIMB7q0csZ6Br6H1Q9eLBmldWz5/hvKIRIEBgkgK/Vr1j4VrkwYOiF1TbV5dNspFaK1pg9Pr5YXXkHE95i+rT1XWqParR+8BBgAABAgQIECBAgAABAgQIECBAgAABAgQIECBAgAABAgQIECBAgAABAgQIECBAgAABAgQIECBAgAABAgQIECBAgAABAgQIECBAgAABAgQIECBAgAABAgQIECAwQYE1E6ylFAECBAgQIECAAAECBAgQIECAAAECBAgQIECAAAECBAgQIECAAAECBAgQIECAAAECBAgQIECAAAECBAgQIECAAAECBAgQIECAAAECBAgQILD6BP60enW1eXVqtVd12epjMDEBAgQ2WGBtdeHi7vOqz1SP2uBq67bxa9Uug6V3r45et63rtOr61UWDlVcsfk78fJ12W0RgPgTuV31sEPXj1ei5WT2eUL1tEO6fq0fOaNg7VHdcfHyr+vsZzSkWAQLzJXDzhWusb1SbDWL/bfUX8zWGtMsgcK3qZdXzqv+qbleNrtvn7RjlPrK64WLw46rR94CfzNsg8hIgQIAAAQIECBAgQIAAAQIECBAgQIAAAQIECBAgQIAAAQIECBAgQIAAAQIECBAgQIAAAQIECBAgQIAAAQIECBAgQIAAAQIECBAgQIAAAQIECBAgQIAAAQIEZllgzSyHk40AAQIECBAgQIAAAQIECBAgQIAAAQIECBAgQIAAAQIECBAgQIAAAQIECBAgQIAAAQIECBAgQIAAAQIECBAgQIAAAQIECBAgQIAAAQIECBCYC4HbVm+rHrPwOGMuEgtJgACB2RHYvzp8EOeEas8ljHfd6uLqWoMeW1aXTbDn71QfH9Q7vtprgvWVIjALAntXxwyCfKm66ywE+yUZ9qmOnIO8D6o+MMh5dHX3GXYVjQCB+RJ4afWCQeQrqtH32TPnawxppyzwyereg55fqO425QyTaPeP1aPGCr2nevQkiqtBgAABAgQIECBAgAABAgQIECBAgAABAgQIECBAgAABAgQIECBAgAABAgQIECBAgAABAgQIECBAgAABAgQIECBAgAABAgQIECBAgAABAgQIECBAgAABAgQIECDwPwJrQBAgQIAAAQIECBAgQIAAAQIECBAgQIAAAQIECBAgQIAAAQIECBAgQIAAAQIECBAgQIAAAQIECBAgQIAAAQIECBAgQIAAAQIECBAgQIAAAQIECBAgQIDAsgkcVv3RoPvfVH+5hGn2ro4Z1P96ddsJ9xvlf/mg5purJ0+4h3IEllvgdtW/D0KcVu2y3KF+Rf/tq7MHvz+32nYG896i+tYg12XVljOYU6SlEbh+9eCF99ZDq29Uz1qaNqquYoEtFl9b2y0anFE9ujp2FZsY/ZoFRte149fnb6iefs1bZ2rF6PX/pWrXsVR/Vb1ippIKQ4AAAQIECBAgQIAAAQIECBAgQIAAAQIECBAgQIAAAQIECBAgQIAAAQIECBAgQIAAAQIECBAgQIAAAQIECBAgQIAAAQIECBAgQIAAAQIECBAgQIAAAQIECBCYY4E1c5xddAIECBAgQIAAAQIECBAgQIAAAQIECBAgQIAAAQIECBAgQIAAAQIECBAgQIAAAQIECBAgQIAAAQIECBAgQIAAAQIECBAgQIAAAQIECBAgQIAAAQIECMy7wHeqmw2G2Lc6agmH+tPqDYP6/1g9ZsL9/k/1B4OaT6oOm3AP5Qgst8BNq+8OQnx/4XU+em5Wj02qn42Fu3Z15QwGvrS67iDXTtVZM5hTpMkK7FUdOyh5XnWTybZQjcB/CzysOrT668VrovFzIyYC4wLXqj69cI2+z9gv9q+OmDOu0Xn1uGq7Qe6rqgdXH5qzWcQlQIAAAQIECBAgQIAAAQIECBAgQIAAAQIECBAgQIAAAQIECBAgQIAAAQIECBAgQIAAAQIECBAgQIAAAQIECBAgQIAAAQIECBAgQIAAAQIECBAgQIAAAQIECMykwJqZTCUUAQIECBAgQIAAAQIECBAgQIAAAQIECBAgQIAAAQIECBAgQIAAAQIECBAgQIAAAQIECBAgQIAAAQIECBAgQIAAAQIECBAgQIAAAQIECBAgQIDAugpsXf3Xui62jgCBmRK4TXXaINGl1drqZ0uY8u3V4wf1n1m9dsL9zq62H9Tcszphwj2UI7DcAterLh6EuKzacrlDXUP/b1W3GKwZnYNOn8HMR1X3HOR6SPX+Gcwp0mQFNq1+UG01KDt6HXxusm1UI/DfAttU/8mCwHoI/Hp1cnXTsc/+0XXu8Hp+PUou29LbVseNXbdcXu1dnbRsqTQmQIAAAQIECBAgQIAAAQIECBAgQIAAAQIECBAgQIAAAQIECBAgQIAAAQIECBAgQIAAAQIECBAgQIAAAQIECBAgQIAAAQIECBAgQIAAAQIECBAgQIAAAQIECKwQgTUrZA5jECBAgAABAgQIECBAgAABAgQIECBAgAABAgQIECBAgAABAgQIECBAgAABAgQIECBAgAABAgQIECBAgAABAgQIECBAgAABAgQIECBAgAABAgRWo8Ctq5OqNy4Mf1B16WpEMDOBORb4s+r1g/wfqfZb4nlOqW4/6HHP6nMT7Hn96qJBvSuqLavRTweBlSZwZXWtwVCbVD+f4SGPqkbv+V8cv1t9Ygbzvq56+iDXSxdcXzSDOUWavMDbq8cPyr6petrk26hIgACBDRLYo/pitelg9xnV7tUlG1Rx+Tbdp/rXanTt8ovjP6rRjKOfDgIECBAgQIAAAQIECBAgQIAAAQIECBAgQIAAAQIECBAgQIAAAQIECBAgQIAAAQIECBAgQIAAAQIECBAgQIAAAQIECBAgQIAAAQIECBAgQIAAAQIECBAgQIAAgQ0UWLOB+2wjQIAAAQIECBAgQIAAAQIECBAgQIAAAQIECBAgQIAAAQIECBAgQIAAAQIECBAgQIAAAQIECBAgQIAAAQIECBAgQIAAAQIECBAgQIAAAQIECBBYfoGjq7stxjivOqD66PLHkoAAgXUU+Ej1e4O1f1b9/Tru3ZBlm1Y/rq412LxlddmGFPsle+5T/dvgdydWe0ywvlIEZkngB9XWg0DbVKPnZvV4e/X4QbgnV2+ewbBPqN42yPWh6kEzmHO1RLpp9b0pDXv/sWvZ0fXtttVVU+qvDQECBK5J4KnVG8cWfbh64DVtnMHfP7F661iukxau5feuLp/BvCIRIECAAAECBAgQIECAAAECBAgQIECAAAECBAgQIECAAAECBAgQIECAAAECBAgQIECAAAECBAgQIECAAAECBAgQIECAAAECBAgQIECAAAECBAgQIECAAAECBOZCYM1cpBSSAAECBAgQIECAAAECBAgQIECAAAECBAgQIECAAAECBAgQIECAAAECBAgQIECAAAECBAgQIECAAAECBAgQIECAAAECBAgQIECAAAECBAgQIEBgXOAJ1dvGnvzt6khUBAjMhcC1q4uqLQdpb1OdvoTp71J9cVD/G9WtJ9zvedXfDGoeVj1pwj2Um2+B7auzByN8q9phTkc6ayz7LaszZ3iWg6oXD/K9snr+DObdvTpxkOs7C9c8t5jBnCs10uhepXev9q8eUp1b3WlKw25a/aDaatBvn+qz1Y2r86aUQ5vVKbDjwufT48fOk6tTwtTXJPC+6qFji569cO56zTVtnMHfj67bR9fvw+Mfqj+awawiESBAgAABAgQIECBAgAABAgQIECBAgAABAgQIECBAgAABAgQIECBAgAABAgQIECBAgAABAgQIECBAgAABAgQIECBAgAABAgQIECBAgAABAgQIECBAgAABAgTmQmB0k18HAQIECBAgQIAAAQIECBAgQIAAAQIECBAgQIAAAQIECBAgQIAAAQIECBAgQIAAAQIECBAgQIAAAQIECBAgQIAAAQIECBAgQIAAAQIECBAgQIDAfAmsrb5ZbTOI/U/Vo+ZrDGkJrGqBfavPDATOqW6+xCIPqt5ejc4ho+M9C+eSR0+45+HV/oOaf1IdMuEeys23wI7VmYMRzqp2mtORvlLdcZB9j+rEGZ7lCdXbBvn+uXrkDOa9TnV5da1BthtUF81g1pUYaWR9XrXpYLhbjr1vl3Lu0Wt09Fr9xfH16sbVp6qHLWVjtVetwJbVixbOMX9ejc4/o+uYI1athsHXReC61bHV7cYW71Z9dV0KzNCa0f2p31c9ZDHTGdX9qtFPBwECBAgQIECAAAECBAgQIECAAAECBAgQIECAAAECBAgQIECAAAECBAgQIECAAAECBAgQIECAAAECBAgQIECAAAECBAgQIECAAAECBAgQIECAAAECBAgQIECAwAYIjG746CBAgAABAgQIECBAgAABAgQIECBAgAABAgQIECBAgAABAgQIECBAgAABAgQIECBAgAABAgQIECBAgAABAgQIECBAgAABAgQIECBAgAABAgQIXJ3A5tVfVS/EM3MCh1QHDlJdXO1cnTtzSQUiQOCXCfxN9bzBLw+rnjQlrh2qO1YXVEdPuOeZ1Y6DmneujptwD+XmW+CW1TcHI5xR3WpOR3pNtX110eLjDdW3Z3iWfaojB/m+VN11RvOeXO06yLZvddSMZl2JsT5U7TcY7OXVC6Y06P2rj15NryuqratLppRDm9Uj8A/VHw7G/d7i59Llq4fApBsgMLqe+Up1vern1Yurl21AnVnYstnid4LR9cxDqh/NQigZCBAgQIAAAQIECBAgQIAAAQIECBAgQIAAAQIECBAgQIAAAQIECBAgQIAAAQIECBAgQIAAAQIECBAgQIAAAQIECBAgQIAAAQIECBAgQIAAAQIECBAgQIAAAQLzKrBmXoPLTYAAAQIECBAgQIAAAQIECBAgQIAAAQIECBAgQIAAAQIECBAgQIAAAQIECBAgQIAAAQIECBAgQIAAAQIECBAgQIAAAQIECBAgQIAAAQIECCy5wFuqA6qTqwdV317yjhqsi8Ce1bHV8D5ST6/esC6brSFAYGYETqjuNEizf3XEzKTb8CA3XJxrNNvoMZrLQWAocKvqG4MnvlntjGgqAjtUo3PP2YvXdSdWL5tK5/Vv8s7qsYNtz6het/5l7NhAgYdX/zzY+93qZhtYa323bVJdWG11NRsPrA5d34LWE7gGgdFr+/Rqi8G6v6ueRY7ANQjsV40+rx5RfWLOtW6weO6d8zHEJ0CAAAECBAgQIECAAAECBAgQIECAAAECBAgQIECAAAECBAgQIECAAAECBAgQIECAAAECBAgQIECAAAECBAgQIECAAAECBAgQIECAAAECBAgQIECAAAECBAgsv8DwH5JY/jQSECBAgAABAgQIECBAgAABAgQIECBAgAABAgQIECBAgAABAgQIECBAgAABAgQIECBAgAABAgQIECBAgAABAgQIECBAgAABAgQIECBAgAABArMi8JjqXYMwF1a/Ux03KwFXaY7RvaNOru4wmP+UavfqylVqYmwC8yrwG9V9Fh/7VLerfjivw8hNYD0Ebl19fbD+9Oo267Hf0tUh8MzqNYNR31E9YXWMPhNTbl5dUF1vkOZu1RemlO5tv+TvfXR19yll0GZ1CTy3euVg5NF3q9F3rNF3LQeBXyWwtroIEQECBAgQIECAAAECBAgQIECAAAECBAgQIECAAAECBAgQIECAAAECBAgQIECAAAECBAgQIECAAAECBAgQIECAAAECBAgQIECAAAECBAgQIECAAAECBAgQIECAAIFfCIz+UQkHAQIECBAgQIAAAQIECBAgQIAAAQIECBAgQIAAAQIECBAgQIAAAQIECBAgQIAAAQIECBAgQIAAAQIECBAgQIAAAQIECBAgQIAAAQIECBAgQGAosEt1XHXdwZPfq3arfoBqWQWeVv39WIK9quOXNZXmBAgQIEBg3QVuW506WH5aNbr2cBAYCty5enL1lerE6uTqEkRTFXhH9bhBx/9dPXVKCe5XfeyX9NqxOntKObRZPQKbVqdUtx6MfFK1++ohMCkBAgQIECBAgAABAgQIECBAgAABAgQIECBAgAABAgQIECBAgAABAgQIECBAgAABAgQIECBAgAABAgQIECBAgAABAgQIECBAgAABAgQIECBAgAABAgQIECBAgAABApMQWDOJImoQIECAAAECBAgQIECAAAECBAgQIECAAAECBAgQIECAAAECBAgQIECAAAECBAgQIECAAAECBAgQIECAAAECBAgQIECAAAECBAgQIECAAAECK0bgutXJ1S0HE/2s2rs6bsVMOZ+DbFOdVW01iH9Y9aT5HEdqAgQIEFilArtUXxvMfmp1u1VqYWwCsyxw3+oTg4AXVjesrpxS6FG/tVfT66DqJVPKoM3qEhh95z1mbORnVq9dXQymJUCAAAECBAgQIECAAAECBAgQIECAAAECBAgQIECAAAECBAgQIECAAAECBAgQIECAAAECBAgQIECAAAECBAgQIECAAAECBAgQIECAAAECBAgQIECAAAECBAgQIEBgYwTWbMxmewkQIECAAAECBAgQIECAAAECBAgQIECAAAECBAgQIECAAAECBAgQIECAAAECBAgQIECAAAECBAgQIECAAAECBAgQIECAAAECBAgQIECAAIEVJ/De6mFjUz27es2Km3T+Bnp39ehB7IuqHarRTwcBAgQIEJgXgdtXpwzC/nt1h3kJLyeBVSSwSfX96kaDmR9QfXRKBqPvIBdXV1VvHvQ8u9pxShm0WX0CX6zuMhj7p9WNfedafS8EExMgQIAAAQIECBAgQIAAAQIECBAgQIAAAQIECBAgQIAAAQIECBAgQIAAAQIECBAgQIAAAQIECBAgQIAAAQIECBAgQIAAAQIECBAgQIAAAQIECBAgQIAAAQIECBDYUIE1G7rRPgIECBAgQIAAAQIECBAgQIAAAQIECBAgQIAAAQIECBAgQIAAAQIECBAgQIAAAQIECBAgQIAAAQIECBAgQIAAAQIECBAgQIAAAQIECBAgQGDFCRxYHTI21cer+624SedzoHsu/n1usxj/gOqt8zmK1AQIECCwigV2rU4ezP/VardV7GF0ArMs8Lrq6YOA/1Q9asqBN68uqK436Ptb1TFTzqHd6hB4bvXKsVE/Uu23OsY3JQECBAgQIECAAAECBAgQIECAAAECBAgQIECAAAECBAgQIECAAAECBAgQIECAAAECBAgQIECAAAECBAgQIECAAAECBAgQIECAAAECBAgQIECAAAECBAgQIECAAAECGyuwZmML2E+AAAECBAgQIECAAAECBAgQIECAAAECBAgQIECAAAECBAgQIECAAAECBAgQIECAAAECBAgQIECAAAECBAgQIECAAAECBAgQIECAAAECBAisCIHdquOqTQfTfKvavbpoRUy4MobYpHpqtV91n5UxkikIECBAYJUJjK45ThrMfHJ1x1VmYFwC8yKwV3XsIOyPqxtUo5/TPN5aPXHQ8NDqwGkG0GvVCIy+b51TbTs28W8tfP86ZtUoGJTArxa4fvVDSAQIECBAgAABAgQIECBAgAABAgQIECBAgAABAgQIECBAgAABAgQIECBAgAABAgQIECBAgAABAgQIECBAgAABAgQIECBAgAABAgQIECBAgAABAgQIECBAgAABAlcvsAYMAQIECBAgQIAAAQIECBAgQIAAAQIECBAgQIAAAQIECBAgQIAAAQIECBAgQIAAAQIECBAgQIAAAQIECBAgQIAAAQIECBAgQIAAAQIECBAgsOoFtqq+Wm0/kLii2qs6edXrACBAgAABAgQmKbB7deKg4FeqO02ygVoECExU4Ixqp0HFx1bvnmiHay62T3XkYNkl1dbV6DuLg8CkBX6r+vxY0U9W9510I/UIzKHAntXo/fD4heu3D81hfpEJECBAgAABAgQIECBAgAABAgQIECBAgAABAgQIECBAgAABAgQIECBAgAABAgQIECBAgAABAgQIECBAgAABAgQIECBAgAABAgQIECBAgAABAgQIECBAgAABAksusGbJO2hAgAABAgQIECBAgAABAgQIECBAgAABAgQIECBAgAABAgQIECBAgAABAgQIECBAgAABAgQIECBAgAABAgQIECBAgAABAgQIECBAgAABAgQIzLrAW6oDxkI+pTp41oPLR4AAAQIECMydwB7V8YPUJ1R7zt0UAhNYPQIvrp5b/Wv1vurD1aVTHn90/9RzqpsO+u5fHTHlHNqtHoHR6/13B+NeUO1UXbx6CEw6YYGXLv4/lu9PuO40y92ven+1+cLnwuXV3tVJ0wygFwECBAgQIECAAAECBAgQIECAAAECBAgQIECAAAECBAgQIECAAAECBAgQIECAAAECBAgQIECAAAECBAgQIECAAAECBAgQIECAAAECBAgQIECAAAECBAgQIEBgHgRGN9R1ECBAgAABAgQIECBAgAABAgQIECBAgAABAgQIECBAgAABAgQIECBAgAABAgQIECBAgAABAgQIECBAgAABAgQIECBAgAABAgQIECBAgAABAqtbYLvqA9UeiwyHVw9f3SSmJ0CAAAECBAgQIECgukH1k+qyZdZ4WfWM6mPV+6qPzECmZSbRfgkFtq3OrjYb9Hjd4mtwCdsqvQIFdqyOqHavTqzuUl0xh3PevPr2WO7vLpyT71z9xxzOIzIBAgQIECBAgAABAgQIECBAgAABAgQIECBAgAABAgQIECBAgAABAgQIECBAgAABAgQIECBAgAABAgQIECBAgAABAgQIECBAgAABAgQIECBAgAABAgQIECBAYMkE1ixZZYUJECBAgAABAgQIECBAgAABAgQIECBAgAABAgQIECBAgAABAgQIECBAgAABAgQIECBAgAABAgQIECBAgAABAgQIECBAgAABAgQIECBAgACBeRK4TvWmap9qt+qyeQovKwECBAj8SoHHVt+rTqh+yIoAAQIECMyhwNbVj31PmcO/3PxGfkH10kH8K6s7VKfN70iST1ngZtXp1RaDvm+tDphyjkm1O6h68Vixk6q7VD+ZVBN1CBAgQIAAAQIECBAgQIAAAQIECBAgQIAAAQIECBAgQIAAAQIECBAgQIAAAQIECBAgQIAAAQIECBAgQIAAAQIECBAgQIAAAQIECBAgQIAAAQIECBAgQIAAAQLzLrBm3geQnwABAgQIECBAgAABAgQIECBAgAABAgQIECBAgAABAgQIECBAgAABAgQIECBAgAABAgQIECBAgAABAgQIECBAgAABAgQIECBAgAABAgQIEJiowA2qCydaUTECBAgQWG6By6otFkN8u7p9dckEQ/16tVn1/QnWVIrAvAjcr1q7+Lh+9cp5CS4nAQIECPxKgdG1zTeqmw9WHV3dnRuB9RB4ffVnY+sPrA5djxqztPQfF94XjxoL9L7qYbMUUhYCBAgQIECAAAECBAgQIECAAAECBAgQIECAAAECBAgQIECAAAECBAgQIECAwP9l787jvS/k/P8/TunXJi0IvyQkS5QtMbZBJmuyZhk7ZbJlzWCQmIjsZIsYa3ahoWxjaVJINcnaIGOUL/UVqmnidz7f7+l3e89Ruq6uz/mcz+ec+/t2u27X1ee836/n83W/Puv1xycCBAgQIECAADHJYX4AACAASURBVAECBAgQIECAAAECBAgQIECAAAECBAgQIECAAAECBAgQIECAAIHlFJhbznDZBAgQIECAAAECBAgQIECAAAECBAgQIECAAAECBAgQIECAAAECBAgQIECAAAECBAgQIECAAAECBAgQIECAAAECBAgQIECAAAECBAgQIECAAAECBAgQWCUCV6l2rz5fnTXBnXeqTh7k/aLaZsz5T6lev7DXidVh1UfGnGEcgWkVuKhab1Buk+q8aS270Ov61R2qay/8+lT1oSnvrB4BAgSWQ2DP6hOLgh9QfWw5ysicSYErVF+p/mrQ/sLqjtVxM7jRBtUx1V8v6n5g9aIZ3EdlAgQIECBAgAABAgQIECBAgAABAgQIECBAgAABAgQIECBAgAABAgQIECBAgAABAgQIECBAgAABAgQIECBAgAABAgQIECBAgAABAgQIECBAgAABAgQIECBAgMDYBebGPtFAAgQIECBAgAABAgQIECBAgAABAgQIECBAgAABAgQIECBAgAABAgQIECBAgAABAgQIECBAgAABAgQIECBAgAABAgQIECBAgAABAgQIECBAgAABAgQIEFgs8NDq/Qs3frd6c/XGCTA9ujp8kPOp6j5jzn1X9ajBzGdWrx5zhnEEplXgzGrrQblrVL+c1rILvfavDh50fH2135R3Vo8AAQLLJXBMddeF8A9Uo+fQny9XGbkzKXC16tTqyoP2Z1U7VaPfZ+24UvXNaodFxfeqPjxry+hLgAABAgQIECBAgAABAgQIECBAgAABAgQIECBAgAABAgQIECBAgAABAgQIECBAgAABAgQIECBAgAABAgQIECBAgAABAgQIECBAgAABAgQIECBAgAABAgQIEBi3wNy4B5pHgAABAgQIECBAgAABAgQIECBAgAABAgQIECBAgAABAgQIECBAgAABAgQIECBAgAABAgQIECBAgAABAgQIECBAgAABAgQIECBAgAABAgQIECBAgAABAn8m8M7qMYNbX1K9cAJOr6+eMsh58fyfDxhz7inVTQYz71x9ecwZxhGYVoHvV9cflLthNbptmo+9qiMGBY+s9pziwq+trltdp/p/qytPcVfVJiOweXVh9YfJxElZ5QLbVx+qnlh9Y5VbWP/yC9yp+kK13mDEcdUdF57PLv/k5bny2tUJ1VUG8RfM73iHhduXp5VUAgQIECBAgAABAgQIECBAgAABAgQIECBAgAABAgQIECBAgAABAgQIECBAgAABAgQIECBAgAABAgQIECBAgAABAgQIECBAgAABAgQIECBAgAABAgQIECBAgMAUCMxNQQcVCBAgQIAAAQIECBAgQIAAAQIECBAgQIAAAQIECBAgQIAAAQIECBAgQIAAAQIECBAgQIAAAQIECBAgQIAAAQIECBAgQIAAAQIECBAgQIAAAQIE/q/AHtXm1XuBECCw4gTOrLYebHXH6qsT2PLr1W0HOfepPjXG3A2q86v1BjM3rf4wxgyjCEyzwPHVrQYFb1N9Y5oLV7su6nhyddMp7vy96gaDfjerTprivqotjcBW1f2rB1Z3qR5TvW9pokwlQIDAkgjsXx28aPKbqycuSdrSD91l/vn4K/M7bTyI+tX8Z41bVmcsfbwEAgQIECBAgAABAgQIECBAgAABAgQIECBAgAABAgQIECBAgAABAgQIECBAgAABAgQIECBAgAABAgQIECBAgAABAgQIECBAgAABAgQIECBAgAABAgQIECBAgMB0CsxNZy2tCBAgQIAAAQIECBAgQIAAAQIECBAgQIAAAQIECBAgQIAAAQIECBAgQIAAAQIECBAgQIAAAQIECBAgQIAAAQIECBAgQIAAAQIECBAgQIAAAQKrTmDj6vTq6tU3qsdVp646BQsTWJkCN6xOG6z2+2qL6r+XeN31qnOrTQY521S/GGPubap/HcwbPY9tP8b5RhGYdoFjqrsOSt6tOnrKS29dnTnoeH41eh8yrccR1V6Dco+u3j2tZfVaMoGXVs8fTP9kdd8lSzOYAAECSyNwZLXHotGPrQ5fmrgln3rvarTTxd9zfWx1n+rXS54sgAABAgQIECBAgAABAgQIECBAgAABAgQIECBAgAABAgQIECBAgAABAgQIECBAgAABAgQIECBAgAABAgQIECBAgAABAgQIECBAgAABAgQIECBAgAABAgQIECAwpQIXf1HjlNZTiwABAgQIECBAgAABAgQIECBAgAABAgQIECBAgAABAgQIECBAgAABAgQIECBAgAABAgQIECBAgAABAgQIECBAgAABAgQIECBAgAABAgQIECCwagReWT1rsO351dbVuatGwKIEVq7Ak6s3DNb7dLXHBNa9cfVvg5yzqquNOfdJ1RsHMz9SPWjMGcYRmGaBD88/zh44KLhXNbpt2o/zqo0GJbeqzp7S0s+vXjro9prqGVPaVa2lE9i5Omkw/sL519Yre6+8dOAmr7HAleafk367xmc7cbULXLE6sbreAOLM6uozDPPM6pDq8Gqf6r9neBfVCRAgQIAAAQIECBAgQIAAAQIECBAgQIAAAQIECBAgQIAAAQIECBAgQIAAAQIECBAgQIAAAQIECBAgQIAAAQIECBAgQIAAAQIECBAgQIAAAQIECBAgQIAAAQLrLDC3zhMMIECAAAECBAgQIECAAAECBAgQIECAAAECBAgQIECAAAECBAgQIECAAAECBAgQIECAAAECBAgQIECAAAECBAgQIECAAAECBAgQIECAAAECBKZd4LoLBU+f9qKruN8NqlOr9QcGz68OWsUmViewkgQ+Wd1nsNDTqtdNYMFHVP80yDmquteYc99ZPcZz15hVjZslgcOqxw0K71O9fQYW+G51o0HPW1QnTmnve1efGnT7UnWXKe2q1tIK/KDaYRDx8Pn/ft/SRppO4FIFdqveXP1LtTcnAmshMHr9/Wa1SXXS/J9Hr3M/X4vrp/HU0ePhC9NYTCcCBAgQIECAAAECBAgQIECAAAECBAgQIECAAAECBAgQIECAAAECBAgQIECAAAECBAgQIECAAAECBAgQIECAAAECBAgQIECAAAECBAgQIECAAAECBAgQIECAwKQF5iYdKI8AAQIECBAgQIAAAQIECBAgQIAAAQIECBAgQIAAAQIECBAgQIAAAQIECBAgQIAAAQIECBAgQIAAAQIECBAgQIAAAQIECBAgQIAAAQIECBCYqMAG1QnV9tXTqndMNF3Ymgp8vbrt4OTTqxtWF67pAOcRIDC1AleYf/49p9p00PDG1Xcn0Pi11X6DnJdULxxz7knVzoOZ96g+O+YM4whMs8CrqmcMCj67OmSaCy90O6oaPV4vPu5ffXxKe29b/WzQbfScuuWUdl1ttR46//li9PfzigktPnod+4dB1pHVnhPKFkPgYoHN5z9fv6faY0Ay+iz3r4gIrIXAA6vRr0dVF6zFdU4lQIAAAQIECBAgQIAAAQIECBAgQIAAAQIECBAgQIAAAQIECBAgQIAAAQIECBAgQIAAAQIECBAgQIAAAQIECBAgQIAAAQIECBAgQIAAAQIECBAgQIAAAQIECBCYcoG5Ke+nHgECBAgQIECAAAECBAgQIECAAAECBAgQIECAAAECBAgQIECAAAECBAgQIECAAAECBAgQIECAAAECBAgQIECAAAECBAgQIECAAAECBAgQILBuAm+qnjgY8Ynqfus20tVjFnh0dfiimXepvjTmHOMIEFgegdtVXxtEn1VdbUJVvlrdfpB13+qTY8zeoDq/Wm8wc8vqnDFmGEVg2gVeMP8YOHBQ8qXV6LZpPw6t9h2UfEb1miku/Ztq9Pxy8XGt6owp7ruSq21WvbB6ZLV19bvqqguvB0u9987zn2VOGoRcWF27unu1ffX8pS5gPoFq9H2+x1e7DDROmX+PdfP55/+LCBEgQIAAAQIECBAgQIAAAQIECBAgQIAAAQIECBAgQIAAAQIECBAgQIAAAQIECBAgQIAAAQIECBAgQIAAAQIECBAgQIAAAQIECBAgQIAAAQIECBAgQIAAAQIECBAgsLoFRl9g6iBAgAABAgQIECBAgAABAgQIECBAgAABAgQIECBAgAABAgQIECBAgAABAgQIECBAgAABAgQIECBAgAABAgQIECBAgAABAgQIECBAgAABAgRWpsBe1RGLVntD9dSVue5MbrVF9cPqKoP2H6geNpPbKE2AwCUJvGj+xgMGP3h39egJUf2+2mSQda3qjDFm71p9YzDvF9U2Y5xv1MoU2K36/GC1L1R3neFVR++rXjfo/8bqKTOwz/7VwYOer6/2m+LeX67+etDvPtWnprjvSq62QXXm/P1+y8GSo88dH57Q0j+odriUrNFr0Oi1yEFgqQV2qk6qht/t+6zqVUsdbD4BAgQIECBAgAABAgQIECBAgAABAgQIECBAgAABAgQIECBAgAABAgQIECBAgAABAgQIECBAgAABAgQIECBAgAABAgQIECBAgAABAgQIECBAgAABAgQIECBAgAABAtMtMPzS0uluqh0BAgQIECBAgAABAgQIECBAgAABAgQIECBAgAABAgQIECBAgAABAgQIECBAgAABAgQIECBAgAABAgQIECBAgAABAgQIECBAgAABAgQIECCwNgLXq06qNhlc9J3q1tV/rc0g5y6pwFuqJwwSzq2uX/1ySVMNJ0BgkgJfq243CHxE9d4JFXhkddPqFtW287mj14ZxHvtWhw4GfrraY5wBZq1Igb+pjh5sdky1+wxv+qjqXYP+76lGj71pP/aqjhiUPLLac4pLv6566qDfC6uXTHHflV5t8XvYj1f3n9DSB1YvuJSs58x//nnFhHqIIbD4eem86ro+y7ljECBAgAABAgQIECBAgAABAgQIECBAgAABAgQIECBAgAABAgQIECBAgAABAgQIECBAgAABAgQIECBAgAABAgQIECBAgAABAgQIECBAgAABAgQIECBAgAABAgQIEFjdAnOre33bEyBAgAABAgQIECBAgAABAgQIECBAgAABAgQIECBAgAABAgQIECBAgAABAgQIECBAgAABAgQIECBAgAABAgQIECBAgAABAgQIECBAgACBFSmwUfWtasfBdn+oblz9ZEVuPJtL7VIdXw2/D2q/6vWzuY7WBAhcgsCm1TnVFQY/u1p11grRun+1f3XrhX1ePP/7AStkN2ssncDdqs8Oxn+uuvvSxS355DtUz1l4rI8e78dW71/y1HUP2LX6xmDMydVN133skk14XHXYYPpHqwcuWZrBlyUwut9/ZXDShfPvYbeqfndZF47h5ztVo/vrJR2nLfoMNIY4IwhcqsBm1Q+qqw/O+Pj8/XP0/shBgAABAgQIECBAgAABAgQIECBAgAABAgQIECBAgAABAgQIECBAgAABAgQIECBAgAABAgQIECBAgAABAgQIECBAgAABAgQIECBAgAABAgQIECBAgAABAgQIECBAgMAqFRj+DyhWKYG1CRAgQIAAAQIECBAgQIAAAQIECBAgQIAAAQIECBAgQIAAAQIECBAgQIAAAQIECBAgQIAAAQIECBAgQIAAAQIECBAgQIAAAQIECBAgQIDAihN4d/XIRVs9tPrgitt0dhcafQfUSdVOgxVOqW5eXTS7a2lOgMAigStVj6/uXN1p/rn59OqmK1DpitUdq59Wp67A/aw0XoG7V/88GPnZ6h7jjTBtDQSuXB228Lw0eux+rzp6Da5brlN2qU4YhP+4ut5ylZHb6L3sz+bvQ9ccWDymeteEbH5Q7XApWbeoTpxQDzEEHnwJn7Pvueh1jhIBAgQIECBAgAABAgQIECBAgAABAgQIECBAgAABAgQIECBAgAABAgQIECBAgAABAgQIECBAgAABAgQIECBAgAABAgQIECBAgAABAgQIECBAgAABAgQIECBAgAABAqtIYPQFvg4CBAgQIECAAAECBAgQIECAAAECBAgQIECAAAECBAgQIECAAAECBAgQIECAAAECBAgQIECAAAECBAgQIECAAAECBAgQIECAAAECBAgQIEBg5Qg8pnrnonVG//24lbPiithkp+rY6oqDbXatTlgR21mCAIFLE9iu+ikeAqtc4J7VZwYGR82//t1rlZtYf80E/jQ47fRq+zW7zFlLJPCy6u8Hs4+u7rZEWYvHHli94FKyXls9fUI9xBC4pPviGdUO1QV4CBD4M4E9q72qv2VDgAABAgQIECBAgAABAgQIECBAgAABAgQIECBAgAABAgQIECBAgAABAgQIECBAgAABAgQIECBAgAABAgQIECBAgAABAgQIECBAgAABAgQIECBAgAABAgQIEFipAnMrdTF7ESBAgAABAgQIECBAgAABAgQIECBAgAABAgQIECBAgAABAgQIECBAgAABAgQIECBAgAABAgQIECBAgAABAgQIECBAgAABAgQIECBAgACBVSiwY/WtaqPB7j+sdq7OX4Ue077y1tXB1aOqw6p9pr2wfgQIECBAYAwC964+NZjz6fn3L3uMYa4RK1/gcdWPqhOr3678dad+w9Fnj1MHLS+qrlqdPYHmN67+bSFndH+4+SDzV9U1qlEfB4GlFti1+sYlhBxUPX+pw80nMGMC+86/TrypGn0n9gHzv794xvqrS4AAAQIECBAgQIAAAQIECBAgQIAAAQIECBAgQIAAAQIECBAgQIAAAQIECBAgQIAAAQIECBAgQIAAAQIECBAgQIAAAQIECBAgQIAAAQIECBAgQIAAAQIECBBYI4HRly86CBAgQIAAAQIECBAgQIAAAQIECBAgQIAAAQIECBAgQIAAAQIECBAgQIAAAQIECBAgQIAAAQIECBAgQIAAAQIECBAgQIAAAQIECBAgQIAAgdkX2KQ6qbreYJXzq12qU2d/vRW9wW2q71dnr+gtLUeAAAECBP6vwB7VkQOMT1X3gUOAwEwKjD5/7Dxo/uTqTRPa5KHVZ6vfVv85n3vVQe69q89MqIcYAu+qHrWI4cJqp4XPeYQIrIvATatDF94r/XpdBi3ztc+pXr6ow0OqI5a5l3gCBAgQIECAAAECBAgQIECAAAECBAgQIECAAAECBAgQIECAAAECBAgQIECAAAECBAgQIECAAAECBAgQIECAAAECBAgQIECAAAECBAgQIECAAAECBAgQIECAwNgF5sY+0UACBAgQIECAAAECBAgQIECAAAECBAgQIECAAAECBAgQIECAAAECBAgQIECAAAECBAgQIECAAAECBAgQIECAAAECBAgQIECAAAECBAgQIEBgOQT+n+qw6hGD8CdUb1uOMjIJECBAgAABApcisGf1icHPPlndlxYBAjMpsH918KD516vbL8Mmr6meNsj9UPXgZeghcnUKXHX+c/iPq80G65+88Fg4d3WS2HpMAqPnsXdXG1Zfru5S/WlMsyc9ZufquPnXjI0HwRdUd6hOmHQZeQQIECBAgAABAgQIECBAgAABAgQIECBAgAABAgQIECBAgAABAgQIECBAgAABAgQIECBAgAABAgQIECBAgAABAgQIECBAgAABAgQIECBAgAABAgQIECBAgACBpRSYW8rhZhMgQIAAAQIECBAgQIAAAQIECBAgQIAAAQIECBAgQIAAAQIECBAgQIAAAQIECBAgQIAAAQIECBAgQIAAAQIECBAgQIAAAQIECBAgQIAAAQITF3h89cbqqOr+E08XSIAAAQIECBD4ywL3qz42OOXj3rO4yxCYWYFrVj+rht9veq3qjAlvdPPq24PMC6utqt9NuIe41SvwrOqVg/X/VI3ulyetXhKbr6PAfavRe6Th8ZLqhes4dzkvv/f84+KT1XqDEr+qbrkMrxvL6SCbAAECBAgQIECAAAECBAgQIECAAAECBAgQIECAAAECBAgQIECAAAECBAgQIECAAAECBAgQIECAAAECBAgQIECAAAECBAgQIECAAAECBAgQIECAAAECBAgQWOECwy/sXeGrWo8AAQIECBAgQIAAAQIECBAgQIAAAQIECBAgQIAAAQIECBAgQIAAAQIECBAgQIAAAQIECBAgQIAAAQIECBAgQIAAAQIECBAgQIAAAQIECKwagV2q71fnrpqNLUqAAAECBAjMisD9q48Oyn6sesCslNeTAIE/E/hSdafBrQ+v3rcMTt+tbjTI3ad6+zL0ELk6BTaoTqu2H6x/fHXr1clh6zEIjO5T/1rdcjDrT9Xdq6PHMH+5RuxbHboofPT8PXqs/G65SsklQIAAAQIECBAgQIAAAQIECBAgQIAAAQIECBAgQIAAAQIECBAgQIAAAQIECBAgQIAAAQIECBAgQIAAAQIECBAgQIAAAQIECBAgQIAAAQIECBAgQIAAAQIECIxTYG6cw8wiQIAAAQIECBAgQIAAAQIECBAgQIAAAQIECBAgQIAAAQIECBAgQIAAAQIECBAgQIAAAQIECBAgQIAAAQIECBAgQIAAAQIECBAgQIAAAQIECBAgQIAAAQIECPwFgQdWHx78/CPVg4gRIDCzAo+rHlV9vDqi+sUybbJ/dfBC9q+rF1VvWqYuYlenwF2rYxat/rDqA6uTw9ZjENimOqm68mDWOdXNqp+OYf5yjXhd9dRF4Z+r7ln9cblKySVAgAABAgQIECBAgAABAgQIECBAgAABAgQIECBAgAABAgQIECBAgAABAgQIECBAgAABAgQIECBAgAABAgQIECBAgAABAgQIECBAgAABAgQIECBAgAABAgQIjEtgblyDzCFAgAABAgQIECBAgAABAgQIECBAgAABAgQIECBAgAABAgQIECBAgAABAgQIECBAgAABAgQIECBAgAABAgQIECBAgAABAgQIECBAgAABAgQIECBAgAABAgQIXIbAXtURg3M+VD2YGgECBNZR4JrV/tUnqi+u4yyXE7i8Ap+s7jO4+D+r683fN/9weQe6btUL3Kn6QrXeQOLkatfqghnVGe0yeqzce1H/Q6pnz+hOahMgQIAAAQIECBAgQIAAAQIECBAgQIAAAQIECBAgQIAAAQIECBAgQIAAAQIECBAgQIAAAQIECBAgQIAAAQIECBAgQIAAAQIECBAgQIAAAQIECBAgQIAAAQIE/n+BORYECBAgQIAAAQIECBAgQIAAAQIECBAgQIAAAQIECBAgQIAAAQIECBAgQIAAAQIECBAgQIAAAQIECBAgQIAAAQIECBAgQIAAAQIECBAgQIAAAQIECBAgQIAAAQIECBAgQIDAOglcpzp90YRnVa9ap6kuXu0Cz6v+cRHCe6tHzDDMxtVXql0W7TDaabSbgwABAgQIECBAgAABAgQIECBAgAABAgQIECBAgAABAgQIECBAgAABAgQIECBAgAABAgQIECBAgAABAgQIECBAgAABAgQIECBAgAABAgQIECBAgAABAgQIECAwswJzM9tccQIECBAgQIAAAQIECBAgQIAAAQIECBAgQIAAAQIECBAgQIAAAQIECBAgQIAAAQIECBAgQIAAAQIECBAgQIAAAQIECBAgQIAAAQIECBAgQIAAAQIECBBYLHBgdd/5X9+pTqyOrH6MiQABAgQIECBAYCIC/1g9rzp7Pu2A6tDqvyeSLGQlC3yu2n3RgntXh83w0levjqu2G+zwweqhM7yT6gQIECBAgAABAgQIECBAgAABAgQIECBAgAABAgQIECBAgAABAgQIECBAgAABAgQIECBAgAABAgQIECBAgAABAgQIECBAgAABAgQIECBAgAABAgQIECBAgACB5hgQIECAAAECBAgQIECAAAECBAgQIECAAAECBAgQIECAAAECBAgQIECAAAECBAgQIECAAAECBAgQIECAAAECBAgQIECAAAECBAgQIECAAAECBAgsmcBW1W+WbLrBBAhMo8DVqnOrPyxTuc9Wdxtk/231/jF32bc6uTpxGfcc80rGEVgngetXN6m2WPj19eob6zTRxQQIECAwqwIbVy+uDq5+PatL6D11AqP3GN+pths0u6DadeF9+dQVXsNCN6qOqzZbeNyMHjsOAgQIECBAgAABAgQIECBAgAABAgQIECBAgAABAgQIECBAgAABAgQIECBAgAABAgQIECBAgAABAgQIECBAgAABAgQIECBAgAABAgQIECBAgAABAgQIECBAgMBMC8zNdHvlCRAgQIAAAQIECBAgQIAAAQIECBAgQIAAAQIECBAgQIAAAQIECBAgQIAAAQIECBAgQIAAAQIECBAgQIAAAQIECBAgQIAAAQIECBAgQIAAAQLTK3Dd6pTqHdULqv89vVU1I0BgjAKHVvtWX6u+WP1T9eMxzr+sUedUmw9OulH1vcu6aC1+vl31k8H5x1a3W4vrnUpgJQq8vHrOYLHnVwfNyKI7VHeorlNduzqq+sCMdFeTAAECBAisJoGdqpMXLXxkteeMI+xWbVZ9Ysb3UJ8AAQIECBAgQIAAAQIECBAgQIAAAQIECBAgQIAAAQIECBAgQIAAAQIECBAgQIAAAQIECBAgQIAAAQIECBAgQIAAAQIECBAgQIAAAQIECBAgQIAAAQIECBAg8H8E5jgQIECAAAECBAgQIECAAAECBAgQIECAAAECBAgQIECAAAECBAgQIECAAAECBAgQIECAAAECBAgQIECAAAECBAgQIECAAAECBAgQIECAAAECMyOwZXX2zLRV9LPV3RYYfl39XfURLAQIrHiBn1XbDrbcvTpmQluPckf5Fx9/qDYdc/YDFj2Xfam6y5gzjCMwawLPrQ4alH5F9ZwZWeKZ1SGDrm+qnjwj3XesbladWJ02I53VXHqBraq7V+9f+igJBAgQmLjAw6v3LKQeUT1m/j3HeRNvIZAAAQIECBAgQIAAAQIECBAgQIAAAQIECBAgQIAAAQIECBAgQIAAAQIECBAgQIAAAQIECBAgQIAAAQIECBAgQIAAAQIECBAgQIAAAQIECBAgQIAAAQIECBAgQOBSBebYECBAgAABAgQIVUUOxAAAIABJREFUECBAgAABAgQIECBAgAABAgQIECBAgAABAgQIECBAgAABAgQIECBAgAABAgQIECBAgAABAgQIECBAgAABAgQIECBAgAABAjMhsE11SvWu6u+r/5qJ1qu35AOrDy9af8/qyNVLYnMCq0Jg++pHg00vqDavRr9P4rhv9fFB0FerO445+KD5fZ47mHlI9ewxZxhHYNYE9q0OHZR+a/V3M7LE/auPDroeVd1ryruPnoNeUG280PM51SumvLN6Sy/wmOoR1Z0Xoq5b/fvSx0ogsFYCV6n2X/i1Vhc6mcBA4E0LnzleQ4UAAQIECBAgQIAAAQIECBAgQIAAAQIECBAgQIAAAQIECBAgQIAAAQIECBAgQIAAAQIECBAgQIAAAQIECBAgQIAAAQIECBAgQIAAAQIECBAgQIAAAQIECBAgQGD6BOamr5JGBAgQIECAAAECBAgQIECAAAECBAgQIECAAAECBAgQIECAAAECBAgQIECAAAECBAgQIECAAAECBAgQIECAAAECBAgQIECAAAECBAgQIECAwCKBK1THVrdauP206gHV6HfH9AlsXJ1eXX1Q7Z+re05fVY0IEBizwL7VoYOZn6vuPuaMvzTuwOoFgxNeVz1tzPmfre42mPmw6gNjzjCOwKwJjB4H7xuUPqJ6yIwscYvqW4Ouo/eXO0559ydVbxx0/GD10CnvrN7SC3y+2m0Q89zq5UsfK4HAGgmsXz25enG1eXVQ9fw1utJJBAgQIECAAAECBAgQIECAAAECBAgQIECAAAECBAgQIECAAAECBAgQIECAAAECBAgQIECAAAECBAgQIECAAAECBAgQIECAAAECBAgQIECAAAECBAgQIECAAAECBAjMlMDcTLVVlgABAgQIECBAgAABAgQIECBAgAABAgQIECBAgAABAgQIECBAgAABAgQIECBAgAABAgQIECBAgAABAgQIECBAgAABAgQIECBAgAABAgQIrE6B11b7LVr9odUHVyfH1G99SPXMQcsLqh2qM6a+uYIECKyrwMer+w6GjJ4LXr2uQ9fi+s9U9xyc/8jqPWtx/Zqcek61+eDEG1Q/WJMLnUNgBQvcq/r0YL/PVveYkX23rH4z6Hp+tfGUd79d9bVBx9OqHae8s3pLL/CE6i2DmG9Xt1z6WAkE1kjgafPvn16z6MwbV99do6udRIAAAQIECBAgQIAAAQIECBAgQIAAAQIECBAgQIAAAQIECBAgQIAAAQIECBAgQIAAAQIECBAgQIAAAQIECBAgQIAAAQIECBAgQIAAAQIECBAgQIAAAQIECBAgQIDAzAjMzUxTRQkQIECAAAECBAgQIECAAAECBAgQIECAAAECBAgQIECAAAECBAgQIECAAAECBAgQIECAAAECBAgQIECAAAECBAgQIECAAAECBAgQIECAwOoU2LP6xKLV31E9fnVyTP3WN6hOrdYfNH1+ddDUN1eQAIF1FbhCdU616WDQTtW/revgtbj+zGrrwfk3rr67Ftdf1qnXqn46OOkPi/a9rOv9nMBKFbhd9bXBcv9a3XaGlj2v2mjQ9+rV6PlkWo9Nqt8Pyv2x2rj6r2ktrNdEBLaqzlr0Pny76mcTSRdC4C8LbFj9sNp2cNpx1V+BI0CAAAECBAgQIECAAAECBAgQIECAAAECBAgQIECAAAECBAgQIECAAAECBAgQIECAAAECBAgQIECAAAECBAgQIECAAAECBAgQIECAAAECBAgQIECAAAECBAgQIEBgZQnMrax1bEOAAAECBAgQIECAAAECBAgQIECAAAECBAgQIECAAAECBAgQIECAAAECBAgQIECAAAECBAgQIECAAAECBAgQIECAAAECBAgQIECAAAECBFaUwLWrk6vNBlv9sNq5On9Fbbpylvl6ddvBOqdXN6wuXDkr2oQAgUsRuH311cHPzqquNkGtbaqfD/L+sPD68ccxdrjf/GvQxwbzvlL99RjnG0VgVgVuUp0yKH9ateMMLfOd6qaDvn9VHTfl/X9UbT/oeOvq+CnvvJrqbTj/93HP6kHVptWeE1r+8/OvxbsNsp5bvXzhv0evk/8xoR5iCFySwD2qoxb9YN/qLbgIECBAgAABAgQIECBAgAABAgQIECBAgAABAgQIECBAgAABAgQIECBAgAABAgQIECBAgAABAgQIECBAgAABAgQIECBAgAABAgQIECBAgAABAgQIECBAgAABAgQIEFg5AnMrZxWbECBAgAABAgQIECBAgAABAgQIECBAgAABAgQIECBAgAABAgQIECBAgAABAgQIECBAgAABAgQIECBAgAABAgQIECBAgAABAgQIECBAgACBFSWwUXVcddPBVudXu1SnrqhNV84yj64OX7TOXaovrZwVbUKAwF8QOLB6weDn76oeM0GxPaojB3nHVrcbc/5Lqn8YzHxN9YwxZxhHYBYFtq1+Nij+i2qbGVrk49V9B30fWn1wyvt/pHrAoOM+8+Zvn/LOq6Xelar/rDYZLDx6PIweF0t9jO4Hbx2EjD43vXv+89ODqltVO1anLXUJ8wn8BYGPVvcf/Px31fWqM6kRILBGArevvrZGZzqJAAECBAgQIECAAAECBAgQIECAAAECBAgQIECAAAECBAgQIECAAAECBAgQIECAAAECBAgQIECAAAECBAgQIECAAAECBAgQIECAAAECBAgQIECAAAECBAgQILBMAnPLlCuWAAECBAgQIECAAAECBAgQIECAAAECBAgQIECAAAECBAgQIECAAAECBAgQIECAAAECBAgQIECAAAECBAgQIECAAAECBAgQIECAAAECBAgQ+MsCb632WXTK3tVh4KZSYIvqh9VVBu0+UD1sKtsqRYDAUggcV916MHj0+B89D0zqOKB60SDsDdVTxxx+VHWPwcyHV+8bc4ZxBGZRYLPqt4Piv6+uOEOLvLp6+qDv86qXTXn/F1QHDjoeWj1pyjuvpnpfrW4/WPhZ1asmALBVdVa1/qVkvbx67gR6iCBwaQJXr06vNh6c8KHqwcgIELhMgf0WXks+UT3wMs92AgECBAgQIECAAAECBAgQIECAAAECBAgQIECAAAECBAgQIECAAAECBAgQIECAAAECBAgQIECAAAECBAgQIECAAAECBAgQIECAAAECBAgQIECAAAECBAgQIEBgmQTmlilXLAECBAgQIECAAAECBAgQIECAAAECBAgQIECAAAECBAgQIECAAAECBAgQIECAAAECBAgQIECAAAECBAgQIECAAAECBAgQIECAAAECBAgQIHDpAntVRyz68cer+0ObWoG3VE8YtDu3un71y6ltrBgBAuMU2KL6TTX8frctq3PGGXIZs15VPWNwzqOqfxpz/pnV1oOZN6q+N+YM41a+wD7VWwdrvm3Ra+isClxUrTcov371xxlZ5qnV6wZd316N/p6m+dijOnJQ8NjqdtNceJV1+7vqzYOdT5z/+7rFhAyOqe56KVn/UW1b/WlCXcQQWCywYfWx6p6LfnC36mhcBAhcosAVqtH7xccMfvqy6nm8CBAgQIAAAQIECBAgQIAAAQIECBAgQIAAAQIECBAgQIAAAQIECBAgQIAAAQIECBAgQIAAAQIECBAgQIAAAQIECBAgQIAAAQIECBAgQIAAAQIECBAgQIAAAQLTKDD8wvpp7KcTAQIECBAgQIAAAQIECBAgQIAAAQIECBAgQIAAAQIECBAgQIAAAQIECBAgQIAAAQIECBAgQIAAAQIECBAgQIAAAQIECBAgQIAAAQIECBBYbQLXq06qNhks/pNq5+rc1YYxQ/veunprddOFzvtVr5+h/qoSILBuAg+qPjQY8e3qlus28nJfPXoeuln1xeqMyz3lzy/cpvr54OY/VJuOcb5Rq0fg76o3D9Z9S7XvClj/7GqLwR5XqX49I3vtUR056HpMtfuUd9+2+pnnpKn9W9py/nF9ZrXBoOHoc86PJ9B47+ptg5w/VusN/nu3hdfICVQRQeDPBA6qnnsJLqP3WNevzmNGYIwC968eOf9vTPer/jTGuZMetWH1tWqXRcGPrQ6fdBl5BAgQIECAAAECBAgQIECAAAECBAgQIECAAAECBAgQIECAAAECBAgQIECAAAECBAgQIECAAAECBAgQIECAAAECBAgQIECAAAECBAgQIECAAAECBAgQIECAAIHLEpi7rBP8nAABAgQIECBAgAABAgQIECBAgAABAgQIECBAgAABAgQIECBAgAABAgQIECBAgAABAgQIECBAgAABAgQIECBAgAABAgQIECBAgAABAgQIEJiowP2qjy1KvGX17Ym2EHZ5BNar9q4eUt21uujyDHENAQIzKXCj6uHVXarbVAdVz5/JTS699ObVXtXNqltUv63utsJ2tM5kBJ5YvWkQdWj1pMlEL2nKe6sNq3MWfr20+t9Lmji+4TepThmM+1G1w/jGL9mks6stBtNHnUfdHdMhcGS1x6DKP1b/MIFqW1VnVetfSta7q0dPoIcIApcksGX102qzS/jhq6pnYSMwBoHR89/LB/enF8/PPGAMc5dzxFWqE6prD0qM/s1lt+pflrOYbAIECBAgQIAAAQIECBAgQIAAAQIECBAgQIAAAQIECBAgQIAAAQIECBAgQIAAAQIECBAgQIAAAQIECBAgQIAAAQIECBAgQIAAAQIECBAgQIAAAQIECBAgQIDAYoE5JAQIECBAgAABAgQIECBAgAABAgQIECBAgAABAgQIECBAgAABAgQIECBAgAABAgQIECBAgAABAgQIECBAgAABAgQIECBAgAABAgQIECBAgMDUCdyy+kR1zerp1WunrqFCBAgQIHBpAlesNqr+FyICBC5R4EnVGwc/edP84+XJrJZVYNPq8dW/Vz9Z+P3cZW20ZuFfrO48OPVB1UfW7FJnTUDgwdUHBzk/r7adQO4o4ujqby4l63fVVavzJ9RFDIHFAk+pXn8JLF4P3VfGJTD6N6T9Fg2728Jz47gylmPODtU3qysNwn9b3aY6bTkKySRAgAABAgQIECBAgAABAgQIECBAgAABAgQIECBAgAABAgQIECBAgAABAgQIECBAgAABAgQIECBAgAABAgQIECBAgAABAgQIECBAgAABAgQIECBAgAABAgQIXJLAHBYCBAgQIECAAAECBAgQIECAAAECBAgQIECAAAECBAgQIECAAAECBAgQIECAAAECBAgQIECAAAECBAgQIECAAAECBAgQIECAAAECBAgQIEBgKgWuXD1lvtkBU9lOKQIECBAgQIDA5RMYvb95/eDSN1RPvXyjXLXKBV5Z7V59p/p2dWT176vcZJrW36j6VXXFQanbzf+dHTuBkntXb6w+X32kOri66iD3EdV7J9BDBIFLEli/OqW60eCHP56/T14PF4ExCWxTnVSN/l3p4uOc6mbVT8eUsVxj/ro6ptpgUODn1a2qXy5XKbkECBAgQIAAAQIECBAgQIAAAQIECBAgQIAAAQIECBAgQIAAAQIECBAgQIAAAQIECBAgQIAAAQIECBAgQIAAAQIECBAgQIAAAQIECBAgQIAAAQIECBAgQIAAgaHAHA4CBAgQIECAAAECBAgQIECAAAECBAgQIECAAAECBAgQIECAAAECBAgQIECAAAECBAgQIECAAAECBAgQIECAAAECBAgQIECAAAECBAgQIECAAAECBAgQIECAwIQE9qteO8h6XfW0CWWLIUBgsgLvrh45iDy0etIEKmxWjb5z9bcLWa+onj3IPabafQI9RBC4NIHbV19d9MPHVocjIzAmgTtVX1x4Lrx45MnVLtWFY8pYrjEPq963KHy0222q85arlFwCBAgQIECAAAECBAgQIECAAAECBAgQIECAAAECBAgQIECAAAECBAgQIECAAAECBAgQIECAAAECBAgQIECAAAECBAgQIECAAAECBAgQIECAAAECBAgQIECAwMUCoy/HdRAgQIAAAQIECBAgQIAAAQIECBAgQIAAAQIECBAgQIAAAQIECBAgQIAAAQIECBAgQIAAAQIECBAgQIAAAQIECBAgQIAAAQIECBAgQIAAAQIECBAgQIAAAQIEJiHwtOo1g6DXVk+fRLAMAgQmLrB79blB6tnVVauLJtxk5+qkQeafqqtVv5pwD3EEhgIfqh40uGF0f9y+OhcTgTEJvKA6cNGst1f7jGn+co45oHrRogKfrvas/ricxWQTIECAAAECBAgQIECAAAECBAgQIECAAAECBAgQIECAAAECBAgQIECAAAECBAgQIECAAAECBAgQIECAAAECBAgQIECAAAECBAgQIECAAAECBAgQIECAAAECBOYQECBAgAABAgQIECBAgAABAgQIECBAgAABAgQIECBAgAABAgQIECBAgAABAgQIECBAgAABAgQIECBAgAABAgQIECBAgAABAgQIECBAgAABAgQIECBAgAABAgQmJPCM6lWDrFdXz5xQthgCBCYrsH71i2rrQey9q89Mtsb/STu12nGQ+5zqFcvQQySBiwWuUf17teGA5DXV6HXSQWAcAqPvnv5stfuiYY+o3juOgGWe8b7qYYs67Fkducy9xBMgQIAAAQIECBAgQIAAAQIECBAgQIAAAQIECBAgQIAAAQIECBAgQIAAAQIECBAgQIAAAQIECBAgQIAAAQIECBAgQIAAAQIECBAgQIAAAQIECBAgQIAAAQKrXGD0pZAOAgQIECBAgAABAgQIECBAgAABAgQIECBAgAABAgQIECBAgAABAgQIECBAgAABAgQIECBAgAABAgQIECBAgAABAgQIECBAgAABAgQIECBAgAABAgQIECBAgMAkBJ5VvXIQdEj17EkEyyBAYFkEXl09vTq7+kj1huqUZWiyf3XwIPe0asdl6CGSwFDgBdWBgxsuqm5Q/RgTgTEJbFF9p9puMO+Catfq5DFlLNeYDap/qf6q+u9qn/k9D1+uMnIJECBAgAABAgQIECBAgAABAgQIECBAgAABAgQIECBAgAABAgQIECBAgAABAgQIECBAgAABAgQIECBAgAABAgQIECBAgAABAgQIECBAgAABAgQIECBAgAABAhcLzKEgQIAAAQIECBAgQIAAAQIECBAgQIAAAQIECBAgQIAAAQIECBAgQIAAAQIECBAgQIAAAQIECBAgQIAAAQIECBAgQIAAAQIECBAgQIAAAQIECBAgQIAAAQIECExI4NnVKwZZr6z2n1C2GAIEJi+wQ7Vd9fnJR/+PxGtWP6t+X32gelv1zWXuJJ7ASOAnC4+RizWeVr0ODYExCuxcHV9tOJj50+pm1TljzFmOUVtWR1XPrI5djgIyCRAgQIAAAQIECBAgQIAAAQIECBAgQIAAAQIECBAgQIAAAQIECBAgQIAAAQIECBAgQIAAAQIECBAgQIAAAQIECBAgQIAAAQIECBAgQIAAAQIECBAgQIAAAQKLBeaQECBAgAABAgQIECBAgAABAgQIECBAgAABAgQIECBAgAABAgQIECBAgAABAgQIECBAgAABAgQIECBAgAABAgQIECBAgAABAgQIECBAgAABAgQIECBAgAABAgQmJPCc6uWDrIOrv59QthgCBFa3wJ7VF6rfrW4G20+ZwP2qj1Xfqp5UfWPK+qmzMgQeU71z0Sr7V69cGevZggABAgQIECBAgAABAgQIECBAgAABAgQIECBAgAABAgQIECBAgAABAgQIECBAgAABAgQIECBAgAABAgQIECBAgAABAgQIECBAgAABAgQIECBAgAABAgQIECAwPQJz01NFEwIECBAgQIAAAQIECBAgQIAAAQIECBAgQIAAAQIECBAgQIAAAQIECBAgQIAAAQIECBAgQIAAAQIECBAgQIAAAQIECBAgQIAAAQIECBAgsGoEtqzOXjXbrpxF71ptV71j5axkEwIECBAgMHGB51YHDVJfVj1v4i0EEiBAgACB6RG4d/Xp6amjyQoVOKx6XHXRwnuvV6zQPa1FgAABAgQIECBAgAABAgQIECBAgAABAgQIECBAgAABAgQIECBAgAABAgQIECBAgAABAgQIECBAgAABAgQIECBAgAABAgQIECBAgAABAgQIECBAgAABAgQIEFhWgbllTRdOgAABAgQIECBAgAABAgQIECBAgAABAgQIECBAgAABAgQIECBAgAABAgQIECBAgAABAgQIECBAgAABAgQIECBAgAABAgQIECBAgAABAgRWn8DTq/2qPauTVt/6M7vxhtV3q+tW36qesPD7zC6kOAECK0Jg8/nnpr3mX1NOrL65IjayBAECBAgQIECAAAECSyEw+neNf65eWn1xKQLMJECAAAECBAgQIECAAAECBAgQIECAAAECBAgQIECAAAECBAgQIECAAAECBAgQIECAAAECBAgQIECAAAECBAgQIECAAAECBAgQIECAAAECBAgQIECAAAECBAgQqDkIBAgQIECAAAECBAgQIECAAAECBAgQIECAAAECBAgQIECAAAECBAgQIECAAAECBAgQIECAAAECBAgQIECAAAECBAgQIECAAAECBAgQIECAwMQEbladUF2huqDau3rPxNIFrYvAi+YvPmDRgKtW/2tdhrqWAIGZFti2OmOZN7hz9cVBhyOqhyxzJ/EECBAgQIAAAQLjE9isulF1/PhGmkSAAAECBAgQIECAAAECBAgQIECAAAECBAgQIECAAAECBAgQIECAAAECBAgQIECAAAECBAgQIECAAAECBAgQIECAAAECBAgQIECAAAECBAgQIECAAAECBAgQIECAwFIJzC3VYHMJECBAgAABAgQIECBAgAABAgQIECBAgAABAgQIECBAgAABAgQIECBAgAABAgQIECBAgAABAgQIECBAgAABAgQIECBAgAABAgQIECBAgACB/yGwWXVSdZ3BredV21W/YjXVAtetvlttOGh5UPX8qW6tHAECSy1wZvW76qPVx6rjljrwEuY/u3rF4PbDq8eOucf7qx2q71QnVh+pzhpzhnEEVoLARtVu1RYLv0Y7vWklLGYHAgQIEFg2gXtUh1XrVaPPpaN/Q3AQIECAAAECBAgQIECAAAECBAgQIECAAAECBAgQIECAAAECBAgQIECAAAECBAgQIECAAAECBAgQIECAAAECBAgQIECAAAECBAgQIECAAAECBAgQIECAAAECBAgQIDDFAnNT3E01AgQIECBAgAABAgQIECBAgAABAgQIECBAgAABAgQIECBAgAABAgQIECBAgAABAgQIECBAgAABAgQIECBAgAABAgQIECBAgAABAgQIECCwkgQ+Vt1v0UIPrj60kpZcobt8sbrzYLczqh2qC1bovtYiQOCyBW5QfW9w2n9XW1S/v+xLx3rGB6vRa8nFx1OrN4w1oX5SbTeYecvq22POMI7AShC4WvXLwSK/qraescX+pnpEde3qOtVbqn+csR3UJfCXBK5e7VWNvo/1dagITLnAe6u/HXQ8ZP695rOnvLN6BAgQIECAAAECBAgQIECAAAECBAgQIECAAAECBAgQIECAAAECBAgQIECAAAECBAgQIECAAAECBAgQIECAAAECBAgQIECAAAECBAgQIECAAAECBAgQIECAAAECBFa9wOgLcB0ECBAgQIAAAQIECBAgQIAAAQIECBAgQIAAAQIECBAgQIAAAQIECBAgQIAAAQIECBAgQIAAAQIECBAgQIAAAQIECBAgQIAAAQIECBAgQIDA0grsU711UcTbq9HtjukWeGD14UUV71n983TX1o4AgSUWeHL1hkHG16o7LHHmJY3/QbXD4Ae3r74+xh6bV+cM5l1YbVqNfncQIPA/BdarLhrc9Mdq/RlDemL1pkHnd1aPm4Edtqz2qm5W3bz6dXWvGeit4uQEtq0+UN1uIfKs6mqTi5dE4HIJHF49enDl6DVm9Bx3yuWa5iICBEYCWyz6fEOFAAECBAgQIECAAAECBAgQIECAAAECBAgQIECAAAECBAgQIECAAAECBAgQIECAAAECBAgQIECAAAECBAgQIECAAAECBAgQIECAAAECBAgQIECAAAECBAgQIDB2gbmxTzSQAAECBAgQIECAAAECBAgQIECAAAECBAgQIECAAAECBAgQIECAAAECBAgQIECAAAECBAgQIECAAAECBAgQIECAAAECBAgQIECAAAECBAgQGArcuPpmtdHgxpOq21Tno5pqgY2r06urD1oeWe051a2VI0BgEgKfWPRc8MLqJZMIHmRsUv1+Ueam1R/G2ONvqqMH875d3XKM840isNIEzlv0nm/0XmKW3u/ds/rM4C/li9VuM/CXtH31o0HPs6utZqC3ipMT2KD6dbXZIPJO1b9MroIkAmstcJXqh9UWgytH/7Zwq7We5AICBNarDp5/v/DwhcfQz5EQIECAAAECBAgQIECAAAECBAgQIECAAAECBAgQIECAAAECBAgQIECAAAECBAgQIECAAAECBAgQIECAAAECBAgQIECAAAECBAgQIECAAAECBAgQIECAAAECBJZKYG6pBptLgAABAgQIECBAgAABAgQIECBAgAABAgQIECBAgAABAgQIECBAgAABAgQIECBAgAABAgQIECBAgAABAgQIECBAgAABAgQIECBAgAABAgQItFF1crXDwOLcaufqJ3ymXuCQ6pmDludVN6jOmPrmChIgsJQCV6jOqTYdhNym+sZShl7C7DtVXxrc/v3qhmPu8PfVywYz317tM+YM4wisJIFfVlcbLHSNanTbrBw7VqcOyp5ebT8j5X9fbTLoum318xnpruZkBA6f/wz26EHUodWTJhMthcDlFti7etuiqx9fveNyT3QhgdUncKXqo9VdF1Y/rbpVNXrv4CBAgAABAgQIECBAgAABAgQIECBAgAABAgQIECBAgAABAgQIECBAgAABAgQIECBAgAABAgQIECBAgAABAgQIECBAgAABAgQIECBAgAABAgQIECCCm06GAAAgAElEQVRAgAABAgQIjF1gbuwTDSRAgAABAgQIECBAgAABAgQIECBAgAABAgQIECBAgAABAgQIECBAgAABAgQIECBAgAABAgQIECBAgAABAgQIECBAgAABAgQIECBAgAABAgQuFnhH9dhFHPetPolo6gVuUJ1arT9o+rzqZVPfXEECBJZa4LbV1wch51RbVX9a6uBF859ZHTK47QPVw8bc4UPzz4UPGszct3rLmDOMI7CSBL5Xjd5DXHzcsPr+DC24UXXeoO9F1RVmpP9Xq9sPut67+syMdF/NNa9S3aI6egII91x0nzizusYyvH5PYFURK0zghGqXRe89r1ON3oM6CBC4bIHRZ5hDF532uerul32pMwgQIECAAAECBAgQIECAAAECBAgQIECAAAECBAgQIECAAAECBAgQIECAAAECBAgQIECAAAECBAgQIECAAAECBAgQIECAAAECBAgQIECAAAECBAgQIECAAAECay8wt/aXuIIAAQIECBAgQIAAAQIECBAgQIAAAQIECBAgQIAAAQIECBAgQIAAAQIECBAgQIAAAQIECBAgQIAAAQIECBAgQIAAAQIECBAgQIAAAQIECBBYA4GHVB9YdN7rq/3W4FqnLL/A16vbDmp8v9qpunD5q2lAgMAyC7xoPv+AQYcPV3stQ6f3VQ8b5D67OmTMPX5cXXcwc9fqhDFnGEdgJQkcV916sNDoz8fP2IJnVVcddL5WdcYM7PDG6kmDns+rXjYDvVdjxdF3oe5e7VPtUf2m2qa6aIkx1p//LHZ2tdkg587VlxfyH1cdVX1ziXsYT2BtBUafQ79TrTe48J3zz82j+6yDwFIIjO5rL63Oq16yFAHLMPM91cMX5R5ePXYZuogkQIAAAQIECBAgQIAAAQIECBAgQIAAAQIECBAgQIAAAQIECBAgQIAAAQIECBAgQIAAAQIECBAgQIAAAQIECBAgQIAAAQIECBAgQIAAAQIECBAgQIAAAQIEVrjA6Et4HQQIECBAgAABAgQIECBAgAABAgQIECBAgAABAgQIECBAgAABAgQIECBAgAABAgQIECBAgAABAgQIECBAgAABAgQIECBAgAABAgQIECBAgMD4BU6rbjgYe0K16/hjTFwCgetV36quNJh9l+pLS5BlJAECsyfw1er2g9p7V4ctwxrfq24wyL1r9YUx9ti8Omcw74/VRtWFY8wwisBKE/hctftgqbtVR8/YksdXtxp0vmM1et6b9uPx1dsHJY+oHjLtpVdpvytWv1p4TbmYYPS4OWYCHodXjx7kfLTapLrHwm1vrp44gR4iCKypwHWr11T3uYQLbjf/mnPsmg5yHoE1FNiiGj03jv4NZPT+f7fqy2t47TSftsHCv+mMHjfDY//qldNcXDcCBAgQIECAAAECBAgQIECAAAECBAgQIECAAAECBAgQIECAAAECBAgQIECAAAECBAgQIECAAAECBAgQIECAAAECBAgQIECAAAECBAgQIECAAAECBAgQIEBg9gTmZq+yxgQIECBAgAABAgQIECBAgAABAgQIECBAgAABAgQIECBAgAABAgQIECBAgAABAgQIECBAgAABAgQIECBAgAABAgQIECBAgAABAgQIECBAYCYErli9sXpUdU51k+o/ZqK5kiOBraqD5v/O9q4+WP0tFgIECFSbLjynX2Ggca3qjAnrbFL9flHmlgvdxlVlt+rzg2HfqW4+ruHmEFihAkdUew12G/35wzO264eqBw06P7J6zwzscKvq+EHP71U3moHeq7Xi4vvZ4dVjJ4Bxj+qoQc7vqtHntouP0ee2rasLJ9BFBIE1ERh9Hn3bpZz4/fnXmBtXF63JIOcQWEOBk6udBuf+prrZMnzeWcO6a3Xa6PPSSdW2g6v+tPC+56NrNcnJBAgQIECAAAECBAgQIECAAAECBAgQIECAAAECBAgQIECAAAECBAgQIECAAAECBAgQIECAAAECBAgQIECAAAECBAgQIECAAAECBAgQIECAAAECBAgQIECAAIG/IDBHhwABAgQIECBAgAABAgQIECBAgAABAgQIECBAgAABAgQIECBAgAABAgQIECBAgAABAgQIECBAgAABAgQIECBAgACB/4+9+w6zrS7vPvwZDipFI2AjKrEgihIkaMBYoqJYMCI2LEmMRrESJbFrYjcWrCEGRSyvxoKxo6IGJWISKwSRYkSCWBIVjWIBUUDe2a/Dm5URZOacPWXN3Ou6zjXMzO/3PN/nnr3XXmv/sSFAgAABAgQIECBAgACBJRW4T/XT6qgl7aL4Ugn8TvXtuX9L1UNdAgTGI7BvdeQg7r9XN16B+L9ffXLQ98zqelPO8aTq4EHNN1QPm3IP5QisNYHXVg8fDDX579eNbMjJ837y/L/4eGb1vBHMcPm5a+7N5rL+otqy+vkIsq/HiPtV7xsM/pNqu+r8JcbYUP2gutKgz+RebfJYufi4b/XuJc6hPIGFCkw+O/iEardL2TC5NptcozkITEtg7+qj1cWvp5O6x8/+7JbLcI6e1gy/rs5Nqs9WVxws+ll1m+q45QigBwECBAgQIECAAAECBAgQIECAAAECBAgQIECAAAECBAgQIECAAAECBAgQIECAAAECBAgQIECAAAECBAgQIECAAAECBAgQIECAAAECBAgQIECAAAECBAgQILD2BSYfKuogQIAAAQIECBAgQIAAAQIECBAgQIAAAQIECBAgQIAAAQIECBAgQIAAAQIECBAgQIAAAQIECBAgQIAAAQIECBAgQIAAAQIECBAgQIAAAQIECBAgQIAAgcsWOKR67GDZ5PuDLnvb1Fdcq/qT6g7VbaqjqvtMucsR1f0HNQ+sDp1yD+XWp8DB1ZMGoz+5eskaoZg/22TOl45stsdUfzfI/IbqYSOZ4ZTqJoOse1THjST7eot5ueo71baDwe9VvW8ZICaP6T8d9Pn3aufB9++v7rkMObQgsFCBPavPzlt8QfWc6kXV5L8dBKYpMLk2e/G8gq+ZPW8/eppNVrDWXebunzYbZPheNbluOHMFc2lNgAABAgQIECBAgAABAgQIECBAgAABAgQIECBAgAABAgQIECBAgAABAgQIECBAgAABAgQIECBAgAABAgQIECBAgAABAgQIECBAgAABAgQIECBAgAABAgQIrBGBmTUyhzEIECBAgAABAgQIECBAgAABAgQIECBAgAABAgQIECBAgAABAgQIECBAgAABAgQIECBAgAABAgQIECBAgAABAgQIECBAgAABAgQIECBAgAABAgQIECCw1AJPqR5c3Xiu0R9URy110wXUv1b1nwtYt5gl76/uMdhwi+pziylgLYFLEXhp9YTB755YvWyNaD29+uvBLM+vnjGy2e5WfWiQ+ZjqjiOZ4W3VAwdZD6heP5Ls6zHmYdUjBoP/Q3X/ZYDYZ95r949nz0FXGvQ9v7p6dfYyZNGCwEIF3lT9yWDxj6rrVj9YaAHrCCxS4N3VvefteVD1lkXWWa3LH1sdMi/cadWNVmtguQgQIECAAAECBAgQIECAAAECBAgQIECAAAECBAgQIECAAAECBAgQIECAAAECBAgQIECAAAECBAgQIECAAAECBAgQIECAAAECBAgQIECAAAECBAgQIECAAIHxCMyMJ6qkBAgQIECAAAECBAgQIECAAAECBAgQIECAAAECBAgQIECAAAECBAgQIECAAAECBAgQIECAAAECBAgQIECAAAECBAgQIECAAAECBAgQIECAAAECBAgQWBUC21d7V++tzlkViZYmxBbVTavdqzdXP12aNqquM4GXV38xmPnx1SvWiMEtqn0Gs3y6+ujIZrtJdcog8xnVjiOZ4cnViwdZD6kOGkn29RjzttWxg8HPq7atJl+X+vhBtc2gyVnV1QffP7Z61VKHUJ/AIgSuVv1HdaXBnkOrAxdRw1ICixHYqjq+2nmw6WfVntUXF1NoFa89vDpgLt/5s9c/+8/e97x/FecVjQABAgQIECBAgAABAgQIECBAgAABAgQIECBAgAABAgQIECBAgAABAgQIECBAgAABAgQIECBAgAABAgQIECBAgAABAgQIECBAgAABAgQIECBAgAABAgQIEBiJwMxIcopJgAABAgQIECBAgAABAgQIECBAgAABAgQIECBAgAABAgQIECBAgAABAgQIECBAgAABAgQIECBAgAABAgQIECBAgAABAgQIECBAgAABAgQIECBAgAABAgQIjF/gFdWfD8b4i+qV4x9rzUywZfWI6qvV16ozqh+PZLo7Vx8dZD22uv1Isq/HmJPPRP16de3B8H9cvXUZMA6trlW9s3pf9dTqLwd9P1/tuQw5tCCwGIEnVi8ZbLho9jG8S/WlxRSxlsAiBHasjq+uPNgzuTb47eoni6izWpduqI6ufnd2zn2ryXWDgwABAgQIECBAgAABAgQIECBAgAABAgQIECBAgAABAgQIECBAgAABAgQIECBAgAABAgQIECBAgAABAgQIECBAgAABAgQIECBAgAABAgQIECBAgAABAgQIECCwyQKTD991ECBAgAABAgQIECBAgAABAgQIECBAgAABAgQIECBAgAABAgQIECBAgAABAgQIECBAgAABAgQIECBAgAABAgQIECBAgAABAgQIECBAgAABAgQIECBAgAABAgSWQ+BvqscNGh1UHbIcjfVY8wLbVX9UfbU6c+7rOWt+6nEP+KLqKYMRPlTdfQVGul51xry+1597DK1AHC0JXKLA5aovVTsOfvsv1e/zIrCEAntX/1gNP8f6A9U9lrDncpa+cnXd6sTlbKoXAQIECBAgQIAAAQIECBAgQIAAAQIECBAgQIAAAQIECBAgQIAAAQIECBAgQIAAAQIECBAgQIAAAQIECBAgQIAAAQIECBAgQIAAAQIECBAgQIAAAQIECBAgsLYFhh/kuLYnNR0BAgQIECBAgAABAgQIECBAgAABAgQIECBAgAABAgQIECBAgAABAgQIECBAgAABAgQIECBAgAABAgQIECBAgAABAgQIECBAgAABAgQIECBAgAABAgQIECCw0gJ/W/3ZIMRjq1etdCj9CRBYEYGbVKcMOl9YXa36wQqk+Ux1i0HfF1ZPX4EcWhL4dQJ7V0fPW/DA6ghsBJZQ4GnVC+bVn5wvP7eEPZUmQIAAAQIECBAgQIAAAQIECBAgQIAAAQIECBAgQIAAAQIECBAgQIAAAQIECBAgQIAAAQIECBAgQIAAAQIECBAgQIAAAQIECBAgQIAAAQIECBAgQIAAAQIECIxWYGa0yQUnQIAAAQIECBAgQIAAAQIECBAgQIAAAQIECBAgQIAAAQIECBAgQIAAAQIECBAgQIAAAQIECBAgQIAAAQIECBAgQIAAAQIECBAgQIAAAQIECBAgQIAAAQIExibwqurAQeg/q/5ubEPIS4DA1AS+WO06qPbI6rVTq77wQo+Zdy76z2qH6qKFl7CSwLIIvLe651ynH1ST19G3LUtnTdazwAerP6jOqO5bnbCeMcxOgAABAgQIECBAgAABAgQIECBAgAABAgQIECBAgAABAgQIECBAgAABAgQIECBAgAABAgQIECBAgAABAgQIECBAgAABAgQIECBAgAABAgQIECBAgAABAgQIEPh1AjN4CBAgQIAAAQIECBAgQIAAAQIECBAgQIAAAQIECBAgQIAAAQIECBAgQIAAAQIECBAgQIAAAQIECBAgQIAAAQIECBAgQIAAAQIECBAgQIAAgY0SeEf1wervN2q3TatBYLvq+6shiAwECBAgQGAdCRxaPXow72OqV6+j+Y1KgMD/FnjK7LfPrj5Svat6f/WTFUCa3Bv896DvydWdqm+vQBYtCfw6gd+qTq3eWP1V9UNcBJZBYOvqGdXzV+gcvQwjakGAAAECBAgQIECAAAECBAgQIECAAAECBAgQIECAAAECBAgQIECAAAECBAgQIECAAAECBAgQIECAAAECBAgQIECAAAECBAgQIECAAAECBAgQIECAAAECBAgQmI7AzHTKqEKAAAECBAgQIECAAAECBAgQIECAAAECBAgQIECAAAECBAgQIECAAAECBAgQIECAAAECBAgQIECAAAECBAgQIECAAAECBAgQIECAAAECBNaVwEHVK+cmfk01+f7n60pg/MNuX51evbV6WvX98Y9kAgIECBAgMAqBybXTIwdJH1UdNorkQhIgsBQCV64uqM5ZiuKLrPnm6tzqddVxi9xrOYHlFNjOPexycutFgAABAgQIECBAgAABAgQIECBAgAABAgQIECBAgAABAgQIECBAgAABAgQIECBAgAABAgQIECBAgAABAgQIECBAgAABAgQIECBAgAABAgQIECBAgAABAgQIECBAYOECMwtfaiUBAgQIECBAgAABAgQIECBAgAABAgQIECBAgAABAgQIECBAgAABAgQIECBAgAABAgQIECBAgAABAgQIECBAgAABAgQIECBAgAABAgQIECBQ7VF9bp7EW6s/pjMqgXdW951L/IPqwOrto5pAWAIECBAgME6Bw6pHDKI/snrtOEeRmgABAgQIECBAgAABAgQIECBAgAABAgQIECBAgAABAgQIECBAgAABAgQIECBAgAABAgQIECBAgAABAgQIECBAgAABAgQIECBAgAABAgQIECBAgAABAgQIECBAgAABAgQIECBAgMD/CMzAIECAAAECBAgQIECAAAECBAgQIECAAAECBAgQIECAAAECBAgQIECAAAECBAgQIECAAAECBAgQIECAAAECBAgQIECAAAECBAgQIECAAAECBBYssE11cnWtwY7zqptXpy64ioUrLbBXdcy8EH9YvX2lg+lPgAABAgTWgcDh1QGDOR9evW4dzG1EAgQIECCwHAK7VIdVf14dtxwN9SBAgAABAgQIECBAgAABAgQIECBAgAABAgQIECBAgAABAgQIECBAgAABAgQIECBAgAABAgQIECBAgAABAgQIECBAgAABAgQIECBAgAABAgQIECBAgAABAgQIECBA4H8EZmAQIECAAAECBAgQIECAAAECBAgQIECAAAECBAgQIECAAAECBAgQIECAAAECBAgQIECAAAECBAgQIECAAAECBAgQIECAAAECBAgQIECAAAECCxb4cHXXeasfVr1hwRUsXGmBK1SnVtcfBPmn6g4rHUx/AgQIECCwTgReXz10MKtrqXXyhzcmAQIECCypwJWrF1SPrDZUJ1W7VxcuaVfFCawPgS1m30d6c/W+6m3rY2RTEiBAgAABAgQIECBAgAABAgQIECBAgAABAgQIECBAgAABAgQIECBAgAABAgQIECBAgAABAgQIECBAgAABAgQIECBAgAABAgQIECBAgAABAgQIECBAgAABAhsrMLOxG+0jQIAAAQIECBAgQIAAAQIECBAgQIAAAQIECBAgQIAAAQIECBAgQIAAAQIECBAgQIAAAQIECBAgQIAAAQIECBAgQIAAAQIECBAgQIAAAQLrTOAp1Yvmzfzm6sHrzGHs4z6neuZgiPOrnaszxj6Y/AQIrAuBg6vJeesL1QnV6etiakMSIECAAAECBAhclsCu1YnV8POGn1C9/LI2+j0BAr9W4JrVB6vd5+7Fbld9mhkBAgQIECBAgAABAgQIECBAgAABAgQIECBAgAABAgQIECBAgAABAgQIECBAgAABAgQIECBAgAABAgQIECBAgAABAgQIECBAgAABAgQIECBAgAABAgQIECBA4NIEhh8QSokAAQIECBAgQIAAAQIECBAgQIAAAQIECBAgQIAAAQIECBAgQIAAAQIECBAgQIAAAQIECBAgQIAAAQIECBAgQIAAAQIECBAgQIAAAQIECBC4ZIFbV5+sNhv8+tTq5tV50EYjcP1q8ne7wiDxC6q/HM0EghIgsNwCO8yd/4+pJv8+Xn17uUMM+p1TbTX4/rrV16aYZ8fqVtUJ1clTrKsUAQIECBAgQIDA0gscUj120Oan1eQ+eCWvX5d+ah0ILK3AGdX1Bi3OrvasvrK0bVUnQIAAAQIECBAgQIAAAQIECBAgQIAAAQIECBAgQIAAAQIECBAgQIAAAQIECBAgQIAAAQIECBAgQIAAAQIECBAgQIAAAQIECBAgQIAAAQIECBAgQIAAAQIExiowM9bgchMgQIAAAQIECBAgQIAAAQIECBAgQIAAAQIECBAgQIAAAQIECBAgQIAAAQIECBAgQIAAAQIECBAgQIAAAQIECBAgQIAAAQIECBAgQIAAgWUSuEp1SnWNQb9zq92q05cpgzbTETim2mtQ6hvVTtXPplNeFQIE1qDAw6vXDuaanEfuuEJz3rD68qD3D6ttppzlwOpVg5rPq5455R7KEVjrAn9Y3Wru+Tl5jr549rzxzyMf+vrVedV/jXwO8Qn8OoFrz9737V/dd/be79XVW3ARGKHAlarTqu0H2d8997ge4Tgij1Rgu+r7I81+SbHvUh1VbTb45ZnVHtX31tCcRiFAgAABAgQIECBAgAABAgQIECBAgAABAgQIECBAgAABAgQIECBAgAABAgQIECBAgAABAgQIECBAgAABAgQIECBAgAABAgQIECBAgAABAgQIECBAgAABAgSmJDAzpTrKECBAgAABAgQIECBAgAABAgQIECBAgAABAgQIECBAgAABAgQIECBAgAABAgQIECBAgAABAgQIECBAgAABAgQIECBAgAABAgQIECBAgACBtSgw+Zyej1d7zRvu/tU/rMWB1/BM+1/C3+xu1YfX8MxGI0Bg0wXeWd13UOZp1Ys2vexGVXhA9fbBzqOrO29UpUvf9MbqIYNfP7F62ZR7KEdgrQv8ffXHgyEfXL15hEP/afWcaoe57C+o/nKEc0wi36j68kizi708Ao+qXj1o9cFq3+VprQuBqQvMv2acNHDvO3VmBS9FYLdqcg59efWKNaT0+Eu4Lzquuk31szU0p1EIECBAgAABAgQIECBAgAABAgQIECBAgAABAgQIECBAgAABAgQIECBAgAABAgQIECBAgAABAgQIECBAgAABAgQIECBAgAABAgQIECBAgAABAgQIECBAgACBKQhM/kcnDgIECBAgQIAAAQIECBAgQIAAAQIECBAgQIAAAQIECBAgQIAAAQIECBAgQIAAAQIECBAgQIAAAQIECBAgQIAAAQIECBAgQIAAAQIECBAgQOCSBW5f/dO8X72mejSwUQlsWZ1RbT9IfWS136imEJYAgeUWmHxW2/erbQaN96iOW+4gc/1eUj1x0PtF1dOmnOWL1a6DmntVn5hyD+UIrHWBV1UHDoZ8XPW3Ixz6IdUbB7mPqB44ojmeXd2p2q3autqlOnVE+UVdXoGbVicOWp4/+7y9SvXj5Y2hG4GpCRxTTa7jLj6+Ue00e+34s6l1UIjArwo8qDq8ukJ1QXXb6tNrCGoy2wHz5nl3tX910Rqa0ygECBAgQIAAAQIECBAgQIAAAQIECBAgQIAAAQIECBAgQIAAAQIECBAgQIAAAQIECBAgQIAAAQIECBAgQIAAAQIECBAgQIAAAQIECBAgQIAAAQIECBAgQIDAJgpMPuTeQYAAAQIECBAgQIAAAQIECBAgQIAAAQIECBAgQIAAAQIECBAgQIAAAQIECBAgQIAAAQIECBAgQIAAAQIECBAgQIAAAQIECBAgQIAAAQIECFy6wF2qI6ptqhOrParzgY1K4GXV4weJf1rdqPrGqKYQlgCB5Rb4verTg6ZnV9tVFy13kLl+x1R7DXrvX71rilkuV51XbTaouXV17hR7KEVgPQj8dfX0waDPqJ4/wsFvX/3TIPdnqluOaI4PV3cd5P3j6q0jyi/q8gucNvsY2WnQ9oDq9csfQ0cCmyywRTV5LRreA0+KTn72V5tcXQEClyxw1erManL/cPHxX9XNqu+sEbQNs/djx1a3njfPwdVT1siMxiBAgAABAgQIECBAgAABAgQIECBAgAABAgQIECBAgAABAgQIECBAgAABAgQIECBAgAABAgQIECBAgAABAgQIECBAgAABAgQIECBAgAABAgQIECBAgAABAgSmIDAzhRpKECBAgAABAgQIECBAgAABAgQIECBAgAABAgQIECBAgAABAgQIECBAgAABAgQIECBAgAABAgQIECBAgAABAgQIECBAgAABAgQIECBAgACBtS5wneqI6oHVmWt92DU4382rw6rJ18nx9OqFa3BOIxEgMF2BZ1bPGZR8Z3W/6bZYVLWzqysPduxYnbGoCr9+8S2qzwyWnF7tNMX6ShFYLwJPqg4eDPuy6okjHP661VcHub89ez31myOaY3Kt99RB3pdWk7+NYzwC21b7V9tXz12G2JMezxj0Obq687y+V6/OWoYsWhDYWIHbVW+qJu9hzD/Or3adfV/jyxtb3D4ClyGwb3XkvDWfrm5bXbBG9CavTcfPPs+uN2+eh84+7964RmY0BgECBAgQIECAAAECBAgQIECAAAECBAgQIECAAAECBAgQIECAAAECBAgQIECAAAECBAgQIECAAAECBAgQIECAAAECBAgQIECAAAECBAgQIECAAAECBAgQILCJAjObuN92AgQIECBAgAABAgQIECBAgAABAgQIECBAgAABAgQIECBAgAABAgQIECBAgAABAgQIECBAgAABAgQIECBAgAABAgQIECBAgAABAgQIECBAgMAYBCafufTg6k+rvavzxxBaRgIEVlTgX6pbDxI8ojp8hRLtWJ0+6P3DapspZ3lM9XeDmu+oHjDlHsoRWA8Ck3PFYYNBX1c9fISDb6gumJd78+rCkcwyOX+9fZD16OrOI8m+3mNeqXpvdccBxJWrHy0xzK7VFwc9Jo/1q1VbzT2HHzr7GPqU18Yl/isov6kCu1UnVJf2mcOTx/Dw+nZT+9lPYL7AS6snzPvh5GdPWkNUN6w+X/3GvNeMfWafX5PrDQcBAgQIECBAgAABAgQIECBAgIFfkB0AACAASURBVAABAgQIECBAgAABAgQIECBAgAABAgQIECBAgAABAgQIECBAgAABAgQIECBAgAABAgQIECBAgAABAgQIECBAgAABAgQIECCwzgUu7cNB1zmL8QkQIECAAAECBAgQIECAAAECBAgQIECAAAECBAgQIECAAAECBAgQIECAAAECBAgQIECAAAECBAgQIECAAAECBAgQIECAAAECBAgQIECAAAECBAgQWMcCW1dnV5sPDH6r+sYKmdyveseg98ervaec5fXVQwc1n1IdPOUeyhFYDwL3r44YDPrOavIcHuNxZnWdQfCdqy+PZJBJ1i8Nsk7O6duOJLuYdUp1kwHE5PXpjcsAc1q106DPi6qnDr4/r7pG9aNlyKIFgY0VOLw64FI2T64nJ8+ncze2uH0ELkNgcv/0yeqW89bdo/rAGtLbqzq62jA30/eru1THraEZjUKAAAECBAgQIECAAAECBAgQIECAAAECBAgQIECAAAECBAgQIECAAAECBAgQIECAAAECBAgQIECAAAECBAgQIECAAAECBAgQIECAAAECBAgQIECAAAECBAhspMDMRu6zjQABAgQIECBAgAABAgQIECBAgAABAgQIECBAgAABAgQIECBAgAABAgQIECBAgAABAgQIECBAgAABAgQIECBAgAABAgQIECBAgAABAgQIECBAgAABAmtV4F7VewbD/Ud1gxUc9sXVkwf9D66eMuU8J1S/M6i5d/XxKfdQjsB6ELhL9ZHBoEdXdx7p4J+objfIftfqoyOZZbPZ8+RPq8sP8l6z+tZI8q/3mE+b/du9YIAweT2avC4t9fHc6hmDJp+sblxdbfCzA6rXL3UQ9QlsgsDk8Tq5dr3SoMbZ1d2rf92EurYSWKjANaoTq8nXi4+fVLtXpy+0yAjWTV4PDq++Wd1+7nk3gtgiEiBAgAABAgQIECBAgAABAgQIECBAgAABAgQIECBAgAABAgQIECBAgAABAgQIECBAgAABAgQIECBAgAABAgQIECBAgAABAgQIECBAgAABAgQIECBAgAABAkstMLPUDdQnQIAAAQIECBAgQIAAAQIECBAgQIAAAQIECBAgQIAAAQIECBAgQIAAAQIECBAgQIAAAQIECBAgQIAAAQIECBAgQIAAAQIECBAgQIAAAQIECBAgQIDAyAReXT1qkPk11aNXcIajq70H/R9QvWOKeS5XnVdtNqi5TfXDKfZQisB6Efi96tODYT9X3WKkw/+f6sGD7JPz4mEjmuWz1Z6DvHeb/Vt8eET513PUa1ffGABcVG1fnbXEKL9dnTSv7/xrgGOr2y9xDuUJbKrA46q/mfdY3r06cVML209ggQK3rD5ZbT5Y/6Xqd6tzF1hjDMv+ojqi+tYYwspIgAABAgQIECBAgAABAgQIECBAgAABAgQIECBAgAABAgQIECBAgAABAgQIECBAgAABAgQIECBAgAABAgQIECBAgAABAgQIECBAgAABAgQIECBAgAABAgQILI/AzPK00YUAAQIECBAgQIAAAQIECBAgQIAAAQIECBAgQIAAAQIECBAgQIAAAQIECBAgQIAAAQIECBAgQIAAAQIECBAgQIAAAQIECBAgQIAAAQIECBAgQIAAAQKjEfh6tcMg7X2q96xg+rOrKw/671SdPsU8e1SfG9Q7o9pxivWVIrCeBG5cnToY+MvVziMFeHb1rEH2F1VPG9Esh1WPGOR9evXCEeVf71H/ubrNAOEJ1cuXAeW0avI6e/FxcPXkwfcXzV0j/OcyZNGCwMYKbKhOqiavSRcfk2u9W2xsQfsIbITA46uXzdv3rmr/jahlCwECBAgQIECAAAECBAgQIECAAAECBAgQIECAAAECBAgQIECAAAECBAgQIECAAAECBAgQIECAAAECBAgQIECAAAECBAgQIECAAAECBAgQIECAAAECBAgQIEBgNAIzo0kqKAECBAgQIECAAAECBAgQIECAAAECBAgQIECAAAECBAgQIECAAAECBAgQIECAAAECBAgQIECAAAECBAgQIECAAAECBAgQIECAAAECBAgQIECAAAECBJZeYMvqXdXdBq22qX649K0vtcM1q92qm81m++3qgVPO8sjqNYOak/n3n3IP5QhcLPDu6t4DjvtU71lDPL9Z/ddgnu/MPr+2H+l8D6neOMh+xBKcf5aS5tHVoYMG76gesJQN1Z6qwKOqVw8q/lt186l2uORiz6meOfjVZ6orVzce/Oyvqr9ehixaENgUgdtU/zyvwOS8/qZNKWovgUUKvLO677xz+e2qnyyyjuUECBAgQIAAAQIECBAgQIAAAQIECBAgQIAAAQIECBAgQIAAAQIECBAgQIAAAQIECBAgQIAAAQIECBAgQIAAAQIECBAgQIAAAQIECBAgQIAAAQIECBAgQIAAgdEIzIwmqaAECBAgQIAAAQIECBAgQIAAAQIECBAgQIAAAQIECBAgQIAAAQIECBAgQIAAAQIECBAgQIAAAQIECBAgQIAAAQIECBAgQIAAAQIECBAgQIAAAQIECBBYPoErVvtVN62esnxtV6TTjap9q93n5n1z9ZIVSaLpehB4b3XPwaD3qt63hgbfqjpnMM951ZYjne/21T8Nsn+muuWIZrlV9a+DvF+udh5R/vUeddvqu9WGAcQNqv9YYphdqpPneny1Oqy6oHrpoO/k59df4hzKE5iGwDtnH8/3HRSaPKd2rH48jeJqEFiAwOS66MRqcv7+++rh1c8WsM8SAgQIECBAgAABAgQIECBAgAABAgQIECBAgAABAgQIECBAgAABAgQIECBAgAABAgQIECBAgAABAgQIECBAgAABAgQIECBAgAABAgQIECBAgAABAgQIECBAgMBoBWZGm1xwAgQIECBAgAABAgQIECBAgAABAgQIECBAgAABAgQIECBAgAABAgQIECBAgAABAgQIECBAgAABAgQIECBAgAABAgQIECBAgAABAgQIECCw6QJbVX9VPb86d9PLqUCAAAECBAgQIHAZAu+v7jFYs1915BpTe1p19uDfh0c633Wrr85ln8zzmWqfEc0yudY/Z17erV33j+gv+Mtzw76DxJP7tmcswwQvrz5YHTPX62rVt6oNg963qD63DFm0ILApAr9VnVZdYVDkpbPnxidtSlF7CSxSYOdq7+pVi9xnOQECBAgQIECAAAECBAgQIECAAAECBAgQIECAAAECBAgQIECAAAECBAgQIECAAAECBAgQIECAAAECBAgQIECAAAECBAgQIECAAAECBAgQIECAAAECBAgQIEBglAIzo0wtNAECBAgQIECAAAECBAgQIECAAAECBAgQIECAAAECBAgQIECAAAECBAgQIECAAAECBAgQIECAAAECBAgQIECAAAECBAgQIECAAAECBAgQmI7AO6r7VWdU961OmE5ZVQgQIECAAAECBC5F4Mhq38Hv7lF9gNaqFdit+mr1o1Wb8NcHO63aafZa/+TqxNk5Hl+dNdJZ1mPs+1dHDAb/ZrXDCkF8uLrroPffVX+2Qlm0JbAYgWfNLn723IbPVgfOvg4fv5gC1hIgQIAAAQIECBAgQIAAAQIECBAgQIAAAQIECBAgQIAAAQIECBAgQIAAAQIECBAgQIAAAQIECBAgQIAAAQIECBAgQIAAAQIECBAgQIAAAQIECBAgQIAAAQIECBAgsHCBmYUvtZIAAQIECBAgQIAAAQIECBAgQIAAAQIECBAgQIAAAQIECBAgQIAAAQIECBAgQIAAAQIECBAgQIAAAQIECBAgQIAAAQIECBAgQIAAAQIECKwpgUdXh86b6NbVp9bUlOtnmN+vdqles35GNikBAgQIEBilwAerPxgkv3v1oVFOIvQYBHaqvlGdN4awMv6KwBbVd6srDn5zq+rTK2D1wOptg75nz95PXr06fwWyaElgMQJXqI6Ze//jrYvZaC0BAgQIECBAgAABAgQIECBAgAABAgQIECBAgAABAgQIECBAgAABAgQIECBAgAABAgQIECBAgAABAgQIECBAgAABAgQIECBAgAABAgQIECBAgAABAgQIECBAgAABAosXmFn8FjsIECBAgAABAgQIECBAgAABAgQIECBAgAABAgQIECBAgAABAgQIECBAgAABAgQIECBAgAABAgQIECBAgAABAgQIECBAgAABAgQIECBAgMDoBXarPl9dbjDJv1S3rS4a/XTrb4AN1SnVjea+Pqz67PpjMDEBAgQIEBiFwFGzr9P7DJLerfrwKJILSYDASgi8qfqTucZfqw6sPrQCQbaY7f3d6oqD3ves3r8CWbQkQIAAgXEJXKX68+oZ44otLQECBAgQIECAAAECBAgQIECAAAECBAgQIECAAAECBAgQIECAAAECBAgQIECAAAECBAgQIECAAAECBAgQIECAAAECBAgQIECAAAECBAgQIECAAAECBAgQILAxAjMbs8keAgQIECBAgAABAgQIECBAgAABAgQIECBAgAABAgQIECBAgAABAgQIECBAgAABAgQIECBAgAABAgQIECBAgAABAgQIECBAgAABAgQIECAwYoErVV+srjuY4XvVrtW3RzzXeo7+xOol8wB2qL65nlHMToAAAQIEVqnAh6u7DrLtU31klWYViwCBlRe4TXW36l3Vv61wnNdXD62Or15bva36yQpn0p7ANAS2qG5VHTONYmoQIPC/BHauJte/k/chX1E9ng8BAgQIECBAgAABAgQIECBAgAABAgQIECBAgAABAgQIECBAgAABAgQIECBAgAABAgQIECBAgAABAgQIECBAgAABAgQIECBAgAABAgQIECBAgAABAgQIECCwtgVm1vZ4piNAgAABAgQIECBAgAABAgQIECBAgAABAgQIECBAgAABAgQIECBAgAABAgQIECBAgAABAgQIECBAgAABAgQIECBAgAABAgQIECBAgAABAr8i8L5qv3k/3bv6OKtRCmxfnVFtOUh/SHXQKKcRmgABAgQIrH2Bj1Z3Hox5l+of1/7YJiRAYA0I3Li6QvWFNTCLEQhcLHCf6mXV5N76JnP313QIEJiOwO9XR1VXHJR7TPXq6ZRXhQABAgQIECBAgAABAgQIECBAgAABAgQIECBAgAABAgQIECBAgAABAgQIECBAgAABAgQIECBAgAABAgQIECBAgAABAgQIECBAgAABAgQIECBAgAABAgQIEFiNAjOrMZRMBAgQIECAAAECBAgQIECAAAECBAgQIECAAAECBAgQIECAAAECBAgQIECAAAECBAgQIECAAAECBAgQIECAAAECBAgQIECAAAECBAgQIEBgiQQeX71sXu2Dq6csUT9ll17g3dW9B22+Xd2w+vHSt9aBAAECBAgQ2AiBo6u9B/vuVH1sI+rYQoAAAQIECGyawOurhw5KfHzea/SmVbebAIFtq+Or6w0oflHdtZpcEzsIECBAgAABAgQIECBAgAABAgQIECBAgAABAgQIECBAgAABAgQIECBAgAABAgQIECBAgAABAgQIECBAgAABAgQIECBAgAABAgQIECBAgAABAgQIECBAgACBNSgwswZnMhIBAgQIECBAgAABAgQIECBAgAABAgQIECBAgAABAgQIECBAgAABAgQIECBAgAABAgQIECBAgAABAgQIECBAgAABAgQIECBAgAABAgQIELgkgT2qT1WbD375uerW1QXIRimwV3XMvOR/WL19lNMITYAAAQIE1ofAx6o7Dkbdu/r4+hjdlAQIECBAYFUJ7FMdNS/R/at/WFUphVlPAttUZ6+xgW9Yfb76jcFc51S3qr64xmY1DgECBAgQIECAAAECBAgQIECAAAECBAgQIECAAAECBAgQIECAAAECBAgQIECAAAECBAgQIECAAAECBAgQIECAAAECBAgQIECAAAECBAgQIECAAAECBAgQIFDNUCBAgAABAgQIECBAgAABAgQIECBAgAABAgQIECBAgAABAgQIECBAgAABAgQIECBAgAABAgQIECBAgAABAgQIECBAgAABAgQIECBAgAABAutAYJvq5Opag1l/XN2k+uY6mH8tjniF6tTq+oPh/qm6w1oc1kwECBAgQGANCRxT7TWYZ/LaPXkNdxAgQIAAAQLLL/Ce6l6Dtt+ublhN3jNxEFhOgftXr5+9LrxddfxyNl6GXpNr36OrDfOea3t4X3IZ9LUgQIAAAQIECBAgQIAAAQIECBAgQIAAAQIECBAgQIAAAQIECBAgQIAAAQIECBAgQIAAAQIECBAgQIAAAQIECBAgQIAAAQIECBAgQIAAAQIECBAgQIAAAQLLLDCzzP20I0CAAAECBAgQIECAAAECBAgQIECAAAECBAgQIECAAAECBAgQIECAAAECBAgQIECAAAECBAgQIECAAAECBAgQIECAAAECBAgQIECAAAECKyHw9uoB8xrfu3rvSoTRcyoCz6meOah0frVzdcZUqitCgACBlRe4enVR9d2VjyIBgakKfKK63aDi7atjp9pBMQIECBAgQGChAtvP3UdvOdjwN9WfL7SAdQQ2UWDz6mXV4+bq/Ofs+3W7Vf+9iXVX2/YDqsPnhfpStUd1zmoLKw8BAgQIECBAgAABAgQIECBAgAABAgQIECBAgAABAgQIECBAgAABAgQIECBAgAABAgQIECBAgAABAgQIECBAgAABAgQIECBAgAABAgQIECBAgAABAgQIECCw8QIzG7/VTgIECBAgQIAAAQIECBAgQIAAAQIECBAgQIAAAQIECBAgQIAAAQIECBAgQIAAAQIECBAgQIAAAQIECBAgQIAAAQIECBAgQIAAAQIECBAgMBqB61QfqnaZS3xodeBo0gs6X+D61anVFQa/eEH1l6gIECCwkQL7VHtVn5j9emx1zkbWmea2v6qeV32rOqGavHZNXsscBAgQIECAwMoJXKv6z5VrrzOBJRF4YvWSQeULq92rk5akm6IE/rfA3tXR81Am92S3X4NQf1v92by5JrNP7kcnzzsHAQIECBAgQIAAAQIECBAgQIAAAQIECBAgQIAAAQIECBAgQIAAAQIECBAgQIAAAQIECBAgQIAAAQIECBAgQIAAAQIECBAgQIAAAQIECBAgQIAAAQIECBAgsAYEZtbADEYgQIAAAQIECBAgQIAAAQIECBAgQIAAAQIECBAgQIAAAQIECBAgQIAAAQIECBAgQIAAAQIECBAgQIAAAQIECBAgQIAAAQIECBAgQIAAAQILEdiyemP129XNqp8vZJM1q1LgmGqvQbJvVDtVP1uVaYUiQGAMAv+nevAg6AHV61c4+Hurew4yPKx6w5Qzfas6ZbbPF6oTZs+lb51yfeUIECBAgMBaELhudb/Z18z9q9+du/c4fS0MZgYCcwIbqjOraw9Ejqv2rC6iRGAZBF5ZHTSvz4urpy5D7+VssVn1sXnvaU36T96vfOhyBtGLAAECBAgQIECAAAECBAgQIECAAAECBAgQIECAAAECBAgQIECAAAECBAgQIECAAAECBAgQIECAAAECBAgQIECAAAECBAgQIECAAAECBAgQIECAAAECBAgQWDqBmaUrrTIBAgQIECBAgAABAgQIECBAgAABAgQIECBAgAABAgQIECBAgAABAgQIECBAgAABAgQIECBAgAABAgQIECBAgAABAgQIECBAgAABAgQIEFiVAlep/ntVJhNqIQK/VX2h2naw+A+qoxay2RoCBAhcisB3qqsPfneb6l9XWOvr1Q6DDL9TnTjFTLtUJw/qnVVdY4r1lSKwngWuUz2u2mbu35nVE0YOcv3qunP//r361MjnEZ/AYgQ+Vt1xsOEZ1fMXU8BaAqtYYKfq5dXdLyHjI6vXruLsoq0dgc2rT1a3nDfSPaoPrJ0x/98kv1F9prrxYK6vzL6vtWd19hqb1TgECBAgQIAAAQIECBAgQIAAAQIECBAgQIAAAQIECBAgQIAAAQIECBAgQIAAAQIECBAgQIAAAQIECBAgQIAAAQIECBAgQIAAAQIECBAgQIAAAQIECBAgQGBdCsysy6kNTYAAAQIECBAgQIAAAQIECBAgQIAAAQIECBAgQIAAAQIECBAgQIAAAQIECBAgQIAAAQIECBAgQIAAAQIECBAgQIAAAQIECBAgQIAAAQIECIxZ4MrV86rHVB+q9hvzMLITILDiArtWXxykOKfaprpgBZNNznNnD/qfX21R/WKKmR5UvXlQb3I+vfsU6ytFYD0L3Hz2+XTcAOCE6mYjBnly9eJB/kOqg0Y4z+Tvsnu1W/Wv1REjnEHklRF4RHXYoPXJ1eT6wUFg7AL7zr4+HTkY4sLZe+0Ng+8n16M7Vd8b+6Dyj0LgGtWJ1eTrxcdP5l67Tx/FBAsPeb3q+Grb6gvVHavvL3y7lQQIECBAgAABAgQIECBAgAABAgQIECBAgAABAgQIECBAgAABAgQIECBAgAABAgQIECBAgAABAgQIECBAgAABAgQIECBAgAABAgQIECBAgAABAgQIECBAgMBqFphZzeFkI0CAAAECBAgQIECAAAECBAgQIECAAAECBAgQIECAAAECBAgQIECAAAECBAgQIECAAAECBAgQIECAAAECBAgQIECAAAECBAgQIECAAAECBAj8GoFdqh9XX6dEgACBTRB4QvXSwf73VvfehHrT2HqX6iODQp+v9pxG4UGNV1YHDb5/bvWsKfdQjsB6FbhB9ZXB8GdUO44Y437VOwb5j6z2G9k8k/Pd5Lx38fGW6kEjm0HcSxb4zepbS4yzXXVWtWHQZ6fq9CXuqzyBpRbYdvZc+B/V5OvFx8+ryw++f0X1+KUOoj6BOYFbVv9SbTYQ+VK1e/WzNaZ06+ovq/tW566x2YxDgAABAgQIECBAgAABAgQIECBAgAABAgQIECBAgAABAgQIECBAgAABAgQIECBAgAABAgQIECBAgAABAgQIECBAgAABAgQIECBAgAABAgQIECBAgAABAgTWtcDMup7e8AQIECBAgAABAgQIECBAgAABAgQIECBAgAABAgQIECBAgAABAgQIECBAgAABAgQIECBAgAABAgQIECBAgAABAgQIECBAgAABAgQIECBAgAABAgQIrHeBj1Z3HiA8unrNCqM8vfrrQYZJnkmuaR7/XN1mUHC/6shpNlCLwDoWuFp11mD+/66uOmKPPavPDvJ/sdptZPPcrvrEIPPJ1a4jm0Hc/xG4UvUn1cOrK1Y3WAaco6u9B32eVz1z8P2+1e7Vc5chixYEpinwyEu59j2vekn1gmry3w4CyyXwpOrgec3eUj1ouQLoQ4AAAQIECBAgQIAAAQIECBAgQIAAAQIECBAgQIAAAQIECBAgQIAAAQIECBAgQIAAAQIECBAgQIAAAQIECBAgQIAAAQIECBAgQIAAAQIECBAgQIAAAQIECBDYFIGZTdlsLwECBAgQIECAAAECBAgQIECAAAECBAgQIECAAAECBAgQIECAAAECBAgQIECAAAECBAgQIECAAAECBAgQIECAAAECBAgQIECAAAECBAgQIECAAAECBEYscIXqh9Xk68XHb1XfWOGZ3l3de5Dh4dXrppzpnGqrQc0dqm9OuYdyBNarwGbVhYPhf1FtGDHG1avvDPKfV205snkm57vJee/iY/I3mczw85HNIe4vX7u+N+8xeIvqc0uM84jqsEGP06udqufMXjc8rLrW3O8mz5fvLnEW5QlMU2Dy+cQnVLsNip5VTZ5XZ06zkVoEFiFwZLXvvPWPqV69iBqWEiBAgAABAgQIECBAgAABAgQIECBAgAABAgQIECBAgAABAgQIECBAgAABAgQIECBAgAABAgQIECBAgAABAgQIECBAgAABAgQIECBAgAABAgQIECBAgAABAgRWRGDygZ8OAgQIECBAgAABAgQIECBAgAABAgQIECBAgAABAgQIECBAgAABAgQIECBAgAABAgQIECBAgAABAgQIECBAgAABAgQIECBAgAABAgQIECBAgAABAgQIrEeBO1cfHQx+erXTKoA4s7rOIMfNqhOmmGvn6kuDej+stplifaUIEKhzqy0HEFeszhkxzE+rLQb5t6t+MLJ55p9bb17928hmEPeXAkdXew8w/rZ63BLjTB7zZ1Ub5r0+v7u63uBnf179zRJnUZ7AtAX2rD47r+ijqsOm3Ug9AgsUuNLca/QNBuvfUD1sgfstI0CAAAECBAgQIECAAAECBAgQIECAAAECBAgQIECAAAECBAgQIECAAAECBAgQIECAAAECBAgQIECAAAECBAgQIECAAAECBAgQIECAAAECBAgQIECAAAECBAismMDMinXWmAABAgQIECBAgAABAgQIECBAgAABAgQIECBAgAABAgQIECBAgAABAgQIECBAgAABAgQIECBAgAABAgQIECBAgAABAgQIECBAgAABAgQIECBAgAABAisr8NLqCYMIh1YHrmykrlydPchwfrV1Nfk6reOPqrcMin24utu0iqtDgMD/E/hWtf3A4lrVf43Y5tTqxoP8N6tOGNk875vNvN8g88OqN4xsBnF/KfCQ6o0DjLOqa1YXLjHQP1Z3GvR4cfWT6nmDnx1X7bHEOZQnsBQCk2vDyTXixccPqh2ryVcHgZUQmFx3TM6pl6+eVL1yJULoSYAAAQIECBAgQIAAAQIECBAgQIAAAQIECBAgQIAAAQIECBAgQIAAAQIECBAgQIAAAQIECBAgQIAAAQIECBAgQIAAAQIECBAgQIAAAQIECBAgQIAAAQIECBBYrMDMYjdYT4AAAQIECBAgQIAAAQIECBAgQIAAAQIECBAgQIAAAQIECBAgQIAAAQIECBAgQIAAAQIECBAgQIAAAQIECBAgQIAAAQIECBAgQIAAAQIEVqHAjarzqq+twmwiESBAgMDqFfhitesg3j2r969w3DtV/zjIcHz1u1PO9PLqLwY1n189Y8o9lCOw3gW+VO08QNilOnXEKEdViJ2ZZQAAIABJREFU+wzy37t678jmeXb1rEHmQ6qDRjaDuL8UuGL13WqLAcjk8fmRJQZ6ePXaQY9vVLesJl+Hn/G6Y3XGEmdRnsC0BX6zOr3aalD4VdVjp91IPQKLENi/+k71yUXssZQAAQIECBAgQIAAAQIECBAgQIAAAQIECBAgQIAAAQIECBAgQIAAAQIECBAgQIAAAQIECBAgQIAAAQIECBAgQIAAAQIECBAgQIAAAQIECBAgQIAAAQIECBAgsKICww+rXdEgmhMgQIAAAQIECBAgQIAAAQIECBAgQIAAAQIECBAgQIAAAQIECBAgQIAAAQIECBAgQIAAAQIECBAgQIAAAQIECBAgQIAAAQIECBAgQIAAgY0U2Kr6fHXt6sDqLRtZxzYCBAgQWF8CV6++Mxj5gmqb6pwVZnhq9cJBhtdWj5xypk9UtxvUvHf13in3UI7Aehf4THWLAcKtqk+PGOXQ2XPmowf5H1+9YmTz3Kt6zyDzJ+edC0c2zrqP+w/V/gOFyX3gg5ZYZbvqrGrDoM/vVQdXtx387PnVM5Y4i/IElkJg/nXohdWu1ZeWopmaBAgQIECAAAECBAgQIECAAAECBAgQIECAAAECBAgQIECAAAECBAgQIECAAAECBAgQIECAAAECBAgQIECAAAECBAgQIECAAAECBAgQIECAAAECBAgQIECAAAECBNaiwMxaHMpMBAgQIECAAAECBAgQIECAAAECBAgQIECAAAECBAgQIECAAAECBAgQIECAAAECBAgQIECAAAECBAgQIECAAAECBAgQIECAAAECBAgQILCuBN5cPWgw8T9U919XAoYlQIAAgY0RuFN1ZLXF3OZ/rm67MYWmvOeB1UNms92sumr1yOq1U+5xTrXVoOZ1qq9PuYdyBNa7wEerOw8Q9qk+MmKUJ1cvHuQ/pDpoZPNcrzpjkPncauuRzSDu/wjsV71vAHJetW01+bqUxz9Wk2uIi49XVidXrxv87JvVDksZQm0CSyjwH9X1B/XfU91nCfspTYDAZQtct5p8lvhXL3upFQQIECBAgAABAgQIECBAgAABAgQIECBAgAABAgQIECBAgAABAgQIECBAgAABAgQIECBAgAABAgQIECBAgAABAgQIECBAgAABAgQIECBAgAABAgQIECBAgMBKC0w+RNBBgAABAgQIECBAgAABAgQIECBAgAABAgQIECBAgAABAgQIECBAgAABAgQIECBAgAABAgQIECBAgAABAgQIECBAgAABAgQIECBAgAABAgTGKvCw6nXzwr+4eupYB5L7/wtsV32fBwECBJZBYK/qDtXp1ZuWod9iWlyrOrf6wWI2Xcbaa1THzb5+Xntu3feqq02xvlIELkvgC9Vug0W/U514WZtG+Pt3VPcb5H5gdcQI57g48mSWyUwXH0dW+41wnnOqrQa5r1edOcI5RK7LVd+pth1g/GH19iXGOaA6fO5x8/q5+9GfVN+tthj0vnX1qSXOojyBpRC4e/WB6oLZa8S/q55V/XApGqlJgMCCBG43e+383urb1e9VP1rQLosIECBAgAABAgQIECBAgAABAgQIECBAgAABAgQIECBAgAABAgQIECBAgAABAgQIECBAgAABAgQIECBAgAABAgQIECBAgAABAgQIECBAgAABAgQIECBAgACBFROYWbHOGhMgQIAAAQIECBAgQIAAAQIECBAgQIAAAQIECBAgQIAAAQIECBAgQIAAAQIECBAgQIAAAQIECBAgQIAAAQIECBAgQIAAAQIECBAgQIAAgU0TuEl1fLXFoMznqltXF2xa6VW7+/Jz825WTf5dobpobt4L576eX523aidYWLCrVqdVR1ZPrs5a2DarCBAgQGARAtvNnmdvVl2lesci9llKYFMFvljtOihy0+qkTS26Cve/tnr4INejqsNWYc6FRtqz+uxg8eTvuNtCN6+idZ+sfn+Q517V+1ZRPlEWJzB5Tj1isOVD1d0XV2LRqyevn5Pnw0fm7Xx79YDBz149ex/zmEVXt4HA6hB4TvXWufvy1ZFICgLrU+DA6pXV5nPjH1vdqZq89+cgQIAAAQIECBAgQIAAAQIECBAgQIAAAQIECBAgQIAAAQIECBAgQIAAAQIECBAgQIAAAQIECBAgQIAAAQIECBAgQIAAAQIECBAgQIAAAQIECBAgQIAAAQIEVqnAzCrNJRYBAgQIECBAgAABAgQIECBAgAABAgQIECBAgAABAgQIECBAgAABAgQIECBAgAABAgQIECBAgAABAgQIECBAgAABAgQIECBAgAABAgQIEPh1Aleq/q26wWDR2dWu1TfXIN01qn2rm1a/WV2zunq1XbVZdU71verb1Tdm1x5ffbw6szp/hB5vnM3+kLncP6qeUL1uhHOITIAAAQIECPyqwMnVLoMf/3Z1yhqEunN1k2pyjTr5N7k+m1ynjfWYXHueVp1Rfa06qXrmCIc5pHrsIPdzZv/72SOcQ+RfCty2OnaAcWF1teoHKwC0T3XUoO8kw+Q+boz3YyvAp+VIBbaeez9ipPHFJrDqBQ6ffZ/zgHkp31b90apPLiABAgQIECBAgAABAgQIECBAgAABAgQIECBAgAABAgQIECBAgAABAgQIECBAgAABAgQIECBAgAABAgQIECBAgAABAgQIECBAgAABAgQIECBAgAABAgQIEFjHAjPreHajEyBAgAABAgQIECBAgAABAgQIECBAgAABAgQIECBAgAABAgQIECBAgAABAgQIECBAgAABAgQIECBAgAABAgQIECBAgAABAgQIECBAgMB4Bd5X7Tcv/h9UR413pF9JfvNq/2rfaqfqctVF1WV9dtBwzdeqY6ojqo9XF47A51bVv87L+Yjq8BFkF5EAAQIECBC4bIFTqpsMlu1SnXrZ26wgMBWBybX1PtWJ1b9VJ1XnTaWyIishMLk3+np17UHzA6tDVyDMhupb1dUGvSf3rEeuQBYtCSy1wOT9irdWH6ietNTN1CewjgUmry1HV3vNM3hW9dx17GJ0AgQIECBAgAABAgQIECBAgAABAgQIECBAgAABAgQIECBAgAABAgQIECBAgAABAgQIECBAgAABAgQIECBAgAABAgQIECBAgAABAgQIECBAgAABAgQIECCwqgUu638qsqrDC0eAAAECBAgQIECAAAECBAgQIECAAAECBAgQIECAAAECBAgQIECAAAECBAgQIECAAAECBAgQIECAAAECBAgQIECAAAECBAgQIECAAAEC61LgwOpV8yaffP/YNaJxh+qp1a2rraY00y+qr8zVPbKafL8ajw3VKdWNBuGOq/ZYjWFlIkCAAAECBDZK4EvVzoOdN67+faMq2USAAIF6UfWUufuIw6s3VWevEMxLqycMer983vcrFEtbAlMT2KJ6bvX4anL/fmG1S/XlqXVQiMDGC2yzguf/jU992Tt/o/p8dcN5S/9o9mdvu+ztVhAgQIAAAQIECBAgQIAAAQIECBAgQIAAAQIECBAgQIAAAQIECBAgQIAAAQIECBAgQIAAAQIECBAgQIAAAQIECBAgQIAAAQIECBAgQIAAAQIECBAgQIAAAQLLLTCz3A31I0CAAAECBAgQIECAAAECBAgQIECAAAECBAgQIECAAAECBAgQIECAAAECBAgQIECAAAECBAgQIECAAAECBAgQIECAAAECBAgQIECAAAECmyCwW/X56nKDGqdUN6t+vgl1V8PW360eXf1xdfmFBNp8882bmZnpF7/4RRdeeOFCtpxXfa56fvWx6qKFbFrGNU+qDh70mwy1e3XSMmbQigABAgQIEFhagS9XNxy0uFF12tK2VH0FBK5ZbTH3b3LN+ZPqZ9VZK5BFy7UtcL3qWtW/rIIxJ/erf1+9q3p3NblXdRBYSwJXrb5SbTMY6lPVrdfSkGYZncCG6sXVA6rJefi/RzfBZQeevNYdX207WHp+dbvq05e93QoCBAgQIECAAAECBAgQIECAAAECBAgQIECAAAECBAgQIECAAAECBAgQIECAAAECBAgQIECAAAECBAgQIECAAAECBAgQIECAAAECBAgQIECAAAECBAgQIEBgOQVmlrOZXgQIECBAgAABAgQIECBAgAABAgQIECBAgAABAgQIECBAgAABAgQIECBAgAABAgQIECBAgAABAgQIECBAgAABAgQIECBAgAABAgQIECBAYBMEtqlOqK47qHFu9TvVVzah7kpv3bp6bPXE6iqXFGaHHXZot912a88992yXXXZp6623bquttmrDhg1tvvnmXXTRRZ133nn96Ec/6swzz+zYY4/tpJNO6rTTTru02X5cHVq9sPrhSgPM9d++OqPacpDnkOqgVZJPDAIECBAgQGA6ApMLlJ0GpW448mu56aiMt8rlqt+odq92qSbXdNtVV62uM3ft/ou56/iz/i97dx5n53g+fvwza0ZCkgmC2jVCogxJjMSgSITSRm1dLNEW5WerqtLSokEpaittLC2tCLHV3qISQpkJEUtDJCSEliyMLDPJ7L9zH+fk+ziZyZzMnFnzuV+v85rkPPd9Xdf9npPnXOf+4wT4H7AIeB94C5gf64OXd93tW7kCCiiwzgn8GLg5ZdcnAH9Z5yTccGcQCOdofwf2ThTzLDASCL1HdxslwBQg9F7JUQ7sYS/d3X7V7kcBBRRQQAEFFFBAAQUUUEABBRRQQAEFFFBAAQUUUEABBRRQQAEFFFBAAQUUUEABBRRQQAEFFFBAAQUUUEABBRRQQAEFFFBAAQUUUEABBRRQQAEFFFBAAQUUUEABBRRQoKsLZHX1DVi/AgoooIACCiiggAIKKKCAAgoooIACCiiggAIKKKCAAgoooIACCiiggAIKKKCAAgoooIACCiiggAIKKKCAAgoooIACCiiggAIKKKCAAgoooIACCiigwDojsB5wO/DdyI6/D9zThQW2BMYBP0jdQ9++fdl3330ZPXo0w4YNY7fddiM3NzetrVZWVjJv3jxmzpzJvffey+TJkykvL29sbbD7BfBBWoHbdtIDwOGRFJ8AA4FlbZvW6AoooIACCijQzgLvAl+N5BwAvNfONZiu9QIbAHsBhwCjge1bELIOmAo8BTwJvAnUtiCOSxRQQAEF2lfgZWBYJOXnwLZA+OlQoD0FLgYuSkl4KfDr9iyiHXMdG+uj70zJ9z6wO7C4HeswlQIKKKCAAgoooIACCiiggAIKKKCAAgoooIACCiiggAIKKKCAAgoooIACCiiggAIKKKCAAgoooIACCiiggAIKKKCAAgoooIACCiiggAIKKKCAAgoooIACCiiggAIKKKCAAgqsQSBLHQUUUEABBRRQQAEFFFBAAQUUUEABBRRQQAEFFFBAAQUUUEABBRRQQAEFFFBAAQUUUEABBRRQQAEFFFBAAQUUUEABBRRQQAEFFFBAAQUUUEABBRRQQAEFupjA6cA1wF3AD7tY7dFyhwG/B/aJPtmjRw/22Wcfzj33XEaNGpWR7U2ePJnx48fz6KOPsnLlytSYLwBnAK9lJFnLguwXc5icsvRo4O6WhXOVAgoooIACCnRigbnAtpH6tgPmdeJ6Le3LAj2A7wOXAptnGKcM+CXwLNCQ4diGU0ABBRTInMDOwAwgJxLyNuCkzKUwkgJpCYTXYDhPip6thR7iIOCptCJ0vUlXAz9LKfsG4CddbytWrIACCiiggAIKKKCAAgoooIACCiiggAIKKKCAAgoooIACCiiggAIKKKCAAgoooIACCiiggAIKKKCAAgoooIACCiiggAIKKKCAAgoooIACCiiggAIKKKCAAgoooIACCiigQPcUyOqe23JXCiiggAIKKKCAAgoooIACCiiggAIKKKCAAgoooIACCiiggAIKKKCAAgoooIACCiiggAIKKKCAAgoooIACCiiggAIKKKCAAgoooIACCiiggAIKKKCAAt1cYDjwBlDZRfe5H/BnYNto/b1792b8+PEcfvjh9OjRI+Nbu++++7jggguYM2dOaux5wA+AqRlP2nzAsNG3gO0iU6fEatm/+aXOUEABBRRQQIEuKBD6jm0idYd+6P0uuI91reTw/ZUHApcCQ4C0vs8yLy8v7lRTU7M2XqEXPD3RI67NOucqoIACCrSfwDXAT1PS7Q680n4lmEmBuEA/4E3gKxGPz4FdgQ+6oVE28ESiLwvbexj4LlDVDffqlhRQQAEFFFBAAQUUUEABBRRQQAEFFFBAAQUUUEABBRRQQAEFFFBAAQUUUEABBRRQQAEFFFBAAQUUUEABBRRQQAEFFFBAAQUUUEABBRRQQAEFFFBAAQUUUEABBRRQQAEFFOiSAml9gXOX3JlFK6CAAgoooIACCiiggAIKKKCAAgoooIACCiiggAIKKKCAAgoooIACCiiggAIKKKCAAgoooIACCiiggAIKKKCAAgoooIACCiiggAIKKKCAAgoooIACCijQOQW2Bf4NbBYtb/jw4UycOJFttw2X2258+OGHHHfccTz33HOpSRYBXwfebrvsjUb+DXBh5EoNsCMwt53rMJ0CCiiggAIKtI/AB8BWkVRbA/PbJ7VZWiiwJXAjcBCQ31iMrbbaioMOOog99tiDrbfemo022ojevXuTk5MTn15bW0t5eTmLFi1izpw5TJs2jalTpzJ/fpO/+s+BW4CLgJUtrNtlCiiggAJtI1AQu7X/CvgxsHEkxZvAbkBd26Q1qgJNCgwBXgR6RGa8ARQDVd3QbX2gLNablQInxvqlhm64R7ekgAIKKKCAAgoooIACCiiggAIKKKCAAgoooIACCiiggAIKKKCAAgoooIACCiiggAIKKKCAAgoooIACCiiggAIKKKCAAgoooIACCiiggAIKKKCAAgoooIACCiiggAIKKKBAlxXI6rKVW7gCCiiggAIKKKCAAgoooIACCiiggAIKKKCAAgoooIACCiiggAIKKKCAAgoooIACCiiggAIKKKCAAgoooIACCiiggAIKKKCAAgoooIACCiiggAIKKKCAAl1PoA/wIjA4WXpWVhbHHHMMN910E717926XHdXW1nLcccdxzz33pOYrjdU3GljWLoV8kWQn4M/AHomcvwUuaMf8plJAgXVL4Dxgaezecx+wuBNtvSdwBzAdeA14FVjUieqzFAUyKfAhsEUk4JbAR5lMYKyMCuwMTAX6pkYtLCzk0EMPjfeVgwcPpl+/fuTn56eVvKKigqVLl/Lhhx9yxx13MGHCBJYta7QFDffD0J9+mlZgJynQsQLbJD7rPdGxZZhdgTYV+B5wZexzfHj/fgkYkZLtZ8A1bVqBwRVoXOBo4K6USxOA47opWD/gs266N7elgAIKKKCAAgoooIACCiiggAIKKKCAAgoooIACCiiggAIKKKCAAgoooIACCiiggAIKKKCAAgoooIACCiiggAIKKKCAAgoooIACCiiggAIKKKCAAgoooIACCiiggAIKKKBAlxbI6tLVW7wCCiiggAIKKKCAAgoooIACCiiggAIKKKCAAgoooIACCiiggAIKKKCAAgoooIACCiiggAIKKKCAAgoooIACCiiggAIKKKCAAgoooIACCiiggAIKKKCAAl1HIHznz0PAmGTJWVlZXHzxxfzyl78kLy+v3Xfy61//mksvvTQ17x3AD9u9GPg+cCawL1DVAflNqYAC64bAImCjxFanAscAH3WCre8J/DtSxzvAjhmuaySwPjADmJ/h2IZTQIHuKVAM3AtsHd1enz59OOKIIzjrrLPYaaedyM7ObtXua2pqmDVrFueddx6TJ0+mqmq1VvBt4Agg/HQo0NkEegFnA4fHPu/tCiwENulsRVqPAhkS+CbwaEqs0FvuFnluBbAd8EmGchpGgbURuCl2Hz41ZcHJwC1rE8S5CiiggAIKKKCAAgoooIACCiiggAIKKKCAAgoooIACCiiggAIKKKCAAgoooIACCiiggAIKKKCAAgoooIACCiiggAIKKKCAAgoooIACCiiggAIKKKCAAgoooIACCiiggAIKKKBAawTCf07iUEABBRRQQAEFFFBAAQUUUEABBRRQQAEFFFBAAQUUUEABBRRQQAEFFFBAAQUUUEABBRRQQAEFFFBAAQUUUEABBRRQQAEFFFBAAQUUUEABBRRQQAEFFFBAgbYX+CHwl2ia008/nSuuuIJevXq1KHttbS0NDQ3k5eW1aH1YdPbZZ3PttddG19cDPweuaXFQFyqggAKdU6AIeC1SWhXQBwg/O3qcAdwQKWIicEyGi/oHcFAiZjlwJDA5wzkMp4AC3UdgT+B+YLPolg488EDOOussDjooeTvJ3Iarq6u5++67ueaaa3jjjTdSA3+cuIetdiFzFRhJgRYJ5ACLgMLI6lHAMy2K5iIFOr9AGVAcKfNdYEugB9AA/BE4L3auUNH5t2KF3VAg3JNfAIZH9lYDjACmd8P9uiUFFFBAAQUUUEABBRRQQAEFFFBAAQUUUEABBRRQQAEFFFBAAQUUUEABBRRQQAEFFFBAAQUUUEABBRRQQAEFFFBAAQUUUEABBRRQQAEFFFBAAQUUUEABBRRQQAEFFFBAAQUU6IQCWZ2wJktSQAEFFFBAAQUUUEABBRRQQAEFFFBAAQUUUEABBRRQQAEFFFBAAQUUUEABBRRQQAEFFFBAAQUUUEABBRRQQAEFFFBAAQUUUEABBRRQQAEFFFBAAQUUUKC7CWwDTAa2TW5s1KhR3HXXXfTv3z+tvS5evJjS0lKefvpp3njjDaqqqqirq4s/8vLy6NevHzvssAN77rkne++9N5tssklaccvLyxk7diyPPfZYdP4KYBjwVlpBnKSAAgp0DYFzgKsipT4NjO4kpd8O/CBSS6j19xmu7XOgTyTmIGBWhnMYTgEFvixwOjAY6Jt4/ASY0wWQvgb8HRgQrfWnP/0pF154IaF/nDdvHu+//z4DBw5kr732yuiWQtwzzjgjtT8NOcqB4cDsjCb8ItjANorbBqUashMK3AqcGKnrNuCkTlinJSmQCYEiYAYQ/V7jJxLvd8cC/85EEmMo0AqBcCD2KvCVSIyxwJ2tiOlSBRRQQAEFFFBAAQUUUEABBRRQQAEFFFBAAQUUUEABBRRQQAEFFFBAAQUUUEABBRRQQAEFFFBAAQUUUEABBRRQQAEFFFBAAQUUUEABBRRQQAEFFFBAAQUUUEABBRRQQAEFFFAgbYHoF3emvciJCiiggAIKKKCAAgoooIACCiiggAIKKKCAAgoooIACCiiggAIKKKCAAgoooIACCiiggAIKKKCAAgoooIACCiiggAIKKKCAAgoooIACCiiggAIKKKCAAgookLZALnAJ8Ivkih49evDiiy8yZMiQZoNUVFTw8MMPc/PNN1NWVkZVVdUa1/Tq1Yvtt9+eyy67jH333ZeePXs2m2PmzJl85zvf4a233orOvQc4GmhoNoATFFBAga4h8CQwOlLqz4GrO0npbwA7R2rZD3g2g7VtCcyPxKsEemUwvqEUUKBxgeeBvSKXvg5M7eRYXwEmAqHWVeO8887j8ssv55prruGcc85Z9fxpp53GjTfemPEt1dfXc/zxxzNhwoTU2B8C+wDvtzLpBkAofFdgF+AzYMNWxnR55xPYBtgJeLyNSxsFPB3JUQ5sDNS1cV7DK9BRArcBJ0SSLwN2AD7uqILMq0CKQDhwKwXeBY4A3lZIAQUUUEABBRRQQAEFFFBAAQUUUEABBRRQQAEFFFBAAQUUUEABBRRQQAEFFFBAAQUUUEABBRRQQAEFFFBAAQUUUEABBRRQQAEFFFBAAQUUUEABBRRQQAEFFFBAAQUUUEABBRRoL4Gs9kpkHgUUUEABBRRQQAEFFFBAAQUUUEABBRRQQAEFFFBAAQUUUEABBRRQQAEFFFBAAQUUUEABBRRQQAEFFFBAAQUUUEABBRRQQAEFFFBAAQUUUEABBRRQQAEF0hDYH5icxryuNGUf4F9AXrLo66+/njPPPLPZPbzzzjtcdtll3Hnnnc3OTZ2Ql5fHcccdxwUXXMB2223X7PqQY+zYsdF5dcDOwNvNLnaCAgoo0PkFegBLgPAzOXYB3uwEpYf3h5VAdqSWXkBlBms7FHgoEu8FYO8MxjeUAgo0LvAYcEjk0hjg0U6MtR5wM3BctMbzzz8/3pOG8eCDD3LEEUesunzwwQfz+OOPt9mWLrzwQi655JLU+K8C3wQ+bmXiKiA/EuMrGYjZypJcniGB82Pv8eGFOgT4HCjMUNymwuQAi1LyhH/7TyQW7A4cBRwODEvU1MYlGV6BNhXYOPZe8R6wQSTLrcCP2zSrwRVYO4FwHjd17ZY4WwEFFFBAAQUUUEABBRRQQAEFFFBAAQUUUEABBRRQQAEFFFBAAQUUUEABBRRQQAEFFFBAAQUUUEABBRRQQAEFFFBAAQUUUEABBRRQQAEFFFBAAQUUUEABBRRQQAEFFFBAAQUUaL1AVutDGEEBBRRQQAEFFFBAAQUUUEABBRRQQAEFFFBAAQUUUEABBRRQQAEFFFBAAQUUUEABBRRQQAEFFFBAAQUUUEABBRRQQAEFFFBAAQUUUEABBRRQQAEFFFBAgYwIjASeBh4HjgGWZiRqxwbpDdwOHJ4sY8cdd6S0tJQ+ffqssbLnn3+eM844g9dff72xeQ1AZcRoA2D9xibusssujB8/nhEjRqwx3/LlyznyyCN58skno/PuAY4HqjuW0ewKKKBAqwX2B56JRFkIbNLqqJkJsAdQGgn1LrB9ZkKvijIO+HUk5vXAWRnOYTgFFFhd4C7g6MjTxwETOjHU2cBVQHayxrFjx/LXv/51VcmvvvoqQ4cOXfX3QYMG8dZbbzW6pYaGBurq6qiuriY/P5/c3Ny13nqIcdJJJ/HnP/85de0kYGwr+9QyoDgS+BvAP9e6SBd0NoHwXaufAP0jhYXPY39v40JvAk6N5Phb4rPUg8BhkefPAG5s41oMr0B7CIRe8tpIonBOsVvFatB6AAAgAElEQVTs9d7oIUZ7FGQOBRRoUqBv7PPf5x3gEw4/N4r1l70SuVcAHwPLO6AWUyqggAIKKKCAAgoooIACCiiggAIKKKCAAgoooIACCiiggAIKKKCAAgoooIACCiiggAIKKKCAAgoooIACCiiggAIKKKCAAgoooIACCiiggAIKKKCAAgoooIACCiiggAIKKNBuAuFLch0KKKCAAgoooIACCiiggAIKKKCAAgoooIACCiiggAIKKKCAAgoooIACCiiggAIKKKCAAgoooIACCiiggAIKKKCAAgoooIACCiiggAIKKKCAAgoooIACCnS0wEbA20D4GcZ7wKHAzI4urJX5DwcmAbnJOA8++CCHHXbYGsNOmzaNb37zmyxatCh1Xi3wj4TPy0AZ0AMoAnYH9gGGpi4qLCzkgQceYL/99ltj3vvuu4/vfOc70TkrgF2Ad1vp4HIFFFCgowUuB34RKeJvwPEdXVQi/6nATZFawvvG9zJc2+PAwZGYY4E7M5zDcAoosLpA+Lcd/o0nxxmxfvfGTgo1CHge2DBZX0lJCU8++SS9evVaVXJ5eTn9+vVb9feCggJWrAgtIyxdupRnn32WZ555hpdffpn58+fHr+Xk5FBXV8cWW2zBQQcdxCGHHMLee+9NVlZ6X4lZX1/PqFGjmDJlSpRuceLzwout8LwVODGy/jzgylbEc2nnEQi/x59HynkAOLKNywufxZ6L5FiW+Pd0cuznHyLPh89xxW1ci+EVaA+BHODN2JlHeP9IjmmxM4s92iO5ORRQIG2Bo4A/x84QvwH8O+1Vazcx3A82ALYCRgBbAIVAfyA0jgOBOuB94HMgHHiWJ84bXwL+F1pJIJx7OhRQQAEFFFBAAQUUUEABBRRQQAEFFFBAAQUUUEABBRRQQAEFFFBAAQUUUEABBRRQQAEFFFBAAQUUUEABBRRQQAEFFFBAAQUUUEABBRRQQAEFFFBAAQUUUEABBRRQQAEFFOjyAul9+3KX36YbUEABBRRQQAEFFFBAAQUUUEABBRRQQAEFFFBAAQUUUEABBRRQQAEFFFBAAQUUUEABBRRQQAEFFFBAAQUUUEABBRRQQAEFFFBAAQUUUEABBRRQQAEFFOjEAuG7cJ4GRqbU+A3gn5247nRKexIYnZw4fPhwXnrppTWuW7p0KcOGDWPOnDmp82YARwOzmkl8APA3YNPovN69ezN58mSGDh3a5PKVK1dy5JFH8vjjj0fnnALcnM5mnaOAAgp0YoFXgOgN8Fjgrk5S75+BH0VqORe4KsO1LQD6R2J+DZiZ4RyGU0CB1QV+C/wy8vSvgMs6KdQDwOHJ2gYMGMCjjz7KjjvuuFq56623HqFvTI4ZM2Zwzz33MGnSJBYsWMCKFSvWuMWePXtSVFTEGWecEe898/LymiVZvHgxJSUlzJ49Ozo3fFY4GGhoNkDjE04H/hC5NBE4poWxXNa5BIqA1yIl1QD9gOVtWGb4XPsxsEkkx2HAs8DC2L/96At9O2BeG9ZiaAXaS2Cv2FnO8ynJxgJ3tlcB5lFAgSYFwvtS6EV/kZhRnvhMnMn3n5BjN2BM7H3320B4/23JeBcIZ6gTYr3dNKC+JUFco4ACCiiggAIKKKCAAgoooIACCiiggAIKKKCAAgoooIACCiiggAIKKKCAAgoooIACCiiggAIKKKCAAgoooIACCiiggAIKKKCAAgoooIACCiiggAIKKKCAAgoooIACCiigQGcRCF/Y51BAAQUUUEABBRRQQAEFFFBAAQUUUEABBRRQQAEFFFBAAQUUUEABBRRQQAEFFFBAAQUUUEABBRRQQAEFFFBAAQUUUEABBRRQQAEFFFBAAQUUUEABBRRQoCMFzgcuSyngSuC8jiwqA7k3Bv4JDAmxsrKyuOKKKzj33HPXGPrYY4/lrrvuis5pAK4HLgKWpllXL+AK4PTo/EGDBjFt2jTWX3/9JsPcfffdHH300dHr9wLHAyvTzO00BRRQoLMJ9AU+C7fiSGGbAAs7SaGvAUWRWkYCkzNY21eA/0biVQIbAPUZzGEoBRRoXCD0s6EnS46rgDU3gx0juU+ib10vpM/Pz+f3v/89p5/+pVZyVWW77rorr7/++qq/9+/fn8WLF1Nfv3a3lYKCAoYPH87EiRPZbLPNmt156FOPOeYYGhpCexwfy4HvA481u7jxCXsDUyOXZgJfa2Esl3U+gfD7HBwp6wTgL21c5rXAWZEck4DvAQ8DYyLP/xa4oI1rMbwC7SXwAHB4JNn9wFHtldw8CijQpED4jBk+a0bHLGCPtThfXBPvXonz3NBHZnK8kTgDfSiTQY2lgAIKKKCAAgoooIACCiiggAIKKKCAAgoooIACCiiggAIKKKCAAgoooIACCiiggAIKKKCAAgoooIACCiiggAIKKKCAAgoooIACCiiggAIKKKCAAgoooIACCiiggAIKKKBAewpEvxS/PfOaSwEFFFBAAQUUUEABBRRQQAEFFFBAAQUUUEABBRRQQAEFFFBAAQUUUEABBRRQQAEFFFBAAQUUUEABBRRQQAEFFFBAAQUUUEABBRRQQAEFFFBAAQUUUECBIFAMvARkRzj+DewL1HZxoq8DdwGbh3307NmT119/nQEDBjS5reeee4599w1b/9K4BTgbqGiBx23ACcl1OTk53HDDDZx66qlNhiovL2fLLbekomJVuveBbwCzWpA/uWQYsDdwbStiuFQBBRRoqcBRwL2RxTOAIS0NluF1ecDKlPfBvsCSDOb5Vmy/j0TivQiUZDC+oRRQoGmBk4Hxkcu3Aj/uhGBPAQck69pnn32YPHkyoXdsbBx22GE89NBD6W7jHWAFsHGyL05dOGjQICZNmsTOO++8xpgNDQ3ssccevPzyy9F5/0z0qunWE53XM6XHrgfWA6pbEsw1nU7gl8BvI1VNBka2cZV7AKWRHOG1vyFwMHB/5Pn/AlsCDW1cj+EVaA+BrYDZwELgXOCe9khqDgUUSEvgxFj/FfrP6JiS6Pvq0oqw+qRwvncJEM490xq5ublkZWVRW1tL6OfSHOFz+6+Bx9Oc7zQFFFBAAQUUUEABBRRQQAEFFFBAAQUUUEABBRRQQAEFFFBAAQUUUEABBRRQQAEFFFBAAQUUUEABBRRQQAEFFFBAAQUUUEABBRRQQAEFFFBAAQUUUEABBRRQQAEFFFBAAQU6jUBWp6nEQhRQQAEFFFBAAQUUUEABBRRQQAEFFFBAAQUUUEABBRRQQAEFFFBAAQUUUEABBRRQQAEFFFBAAQUUUEABBRRQQAEFFFBAAQUUUEABBRRQQAEFFFBAAQXWNYG+wJvAFpGNfwrsBCzoBhinATcm97HDDjswa9asJrdVXV3NyJEjeeGFF6JzXgWOBOa10GMr4BGgKLl+0KBBvPnmm+Tk5DQasq6ujmOOOYZJkyZFr38D+GcLawjfdTQNGAYEgFOA51oYy2UKKKBASwRuAU6KLPwd8IuWBGqDNbsn7pHJ0HOBr2Y4z8XARZGYfwDOzHAOwymgQOMC3wPujly6F/huJ8PaJtGj9Qh19erVi9tuu43vfS+U3vg4++yzufbaa5u6XAWUAs8C78buv/8FqoFCYEMg9JUHAuGzwKrRr18/7r//fvbbb7818jzyyCMcffTRVFRUJOctBUbH4pa10PV9YOvI2iHAjBbGclnnEgifMz+MlNQAbAosbOMyw2e38O8qOb4ee82/lMgbfd2HF3v4d+JQoDsIhNdzeJ2v7A6bcQ8KdDOBa4CfpuzptpTPyOlsOR+4KfbeegLQ6PeaFxQUcMABBzBq1Ch23nlnNtpoI3r37h0/g8zK+mJJOP9ctGgR//nPf3jqqad4/PHHWb58eVP5w3v3X4GzgfJ0inSOAgoooIACCiiggAIKKKCAAgoooIACCiiggAIKKKCAAgoooIACCiiggAIKKKCAAgoooIACCiiggAIKKKCAAgoooIACCiiggAIKKKCAAgoooIACCiiggAIKKKCAAgoooIACnUGg0S/u6wyFWYMCCiiggAIKKKCAAgoooIACCiiggAIKKKCAAgoooIACCiiggAIKKKCAAgoooIACCiiggAIKKKCAAgoooIACCiiggAIKKKCAAgoooIACCiiggAIKKKBAtxd4HDg4sssGYCQwpZvs/Brgp8m9HHnkkdx3331Nbm369OkMGzYsej14fAsITq0ZRwG3Ab1DkLy8PF566SWGDh3aZMx7772X7373u9HrZwJ/aGERpwB/Slm7PfBuC+O5TAEFFFhbgb7AfolHeJ85A5i8tkHacP6OwC7AEKACuCTDuR5JvJ8kw/4QuCPDOQyngAKNC3wDeCJy6UngoE6GFe6JNyRrOuCAA3jiiSfIzc1tssxx48Zx0UUXNXb9HWAcMHENewzfg3lo7PrFQFF0Xt++fQk98Xbbbdfk8vr6ekaOHMmzzz4bnRNi/aaFrg8DYyJrvUe2ELKTLnse2CtS2znA79u41kuB8GErfPj7O1CeyDceODmS+3bgR21ci+EV6EwCoSc/Fzi/MxVlLQoAGwP9gZndVCM70Y8emLK/0APemOaeBwBXJ3q4Ly3Jz8/n2GOP5dvf/jZFRUX069eP9ddfP62wlZWVlJeX8+qrr/L3v/+diRMnUlVV1dja0EOHM9a30wrsJAUUUEABBRRQQAEFFFBAAQUUUEABBRRQQAEFFFBAAQUUUEABBRRQQAEFFFBAAQUUUEABBRRQQAEFFFBAAQUUUEABBRRQQAEFFFBAAQUUUEABBRRQQAEFFFBAAQUUUEABBTpYIHwRs0MBBRRQQAEFFFBAAQUUUEABBRRQQAEFFFBAAQUUUEABBRRQQAEFFFBAAQUUUEABBRRQQAEFFFBAAQUUUEABBRRQQAEFFFBAAQUUUEABBRRQQAEFFFBAgfYWOBO4PiXpOOCi9i6kDfPdBxyZjH/++edz2WWXNZlu3LhxXHTRl7b/d+A4oCIDNT4JjE7GOeecc7jqqquaDPv6668zdOhQ6urqknOuBM5rQR0bAXOAvpG1fwFOaEEslyiggAIKtEzgAGBvYAiwK3BQ7P3pPy0L5SoFMiKwHOgVibR+hvqdjBSX4SAjYj3Yi5GYZcDwDOdoTbgcIPSJI5NBQr8a+tamRnV1Nd/61rd46qmnUqfcCZwLfJJmQeE18Dfg8Oj8YcOG8Y9//IONNgptZOPjtttu4/TTT6eqqio54XlgnzTzpk67BPhV5MlrgbNbGMtlnU/gFOBPkbJmJN4PO6LSEuCFSOJwL9wYWNkRxZhTgXYWGAPcEvv3uAnw09gZwXXtnN90CjQlMBR4FKgGvgaEe3N3HKHfDn3o4Mjm6mPvS6OAKc1s+FtAONDcOTqvZ8+ejB49mnPPPZchQ4bQo0ePVrmFvi6cR956661MmDCBlStXe3t8LXE2uVoT2qrELlZAAQUUUEABBRRQQAEFFFBAAQUUUEABBRRQQAEFFFBAAQUUUEABBRRQQAEFFFBAAQUUUEABBRRQQAEFFFBAAQUUUEABBRRQQAEFFFBAAQUUUEABBRRQQAEFFFBAAQUUUKANBLLaIKYhFVBAAQUUUEABBRRQQAEFFFBAAQUUUEABBRRQQAEFFFBAAQUUUEABBRRQQAEFFFBAAQUUUEABBRRQQAEFFFBAAQUUUEABBRRQQAEFFFBAAQUUUEABBRRYk8CuQBmQH5k0BRgF1HcjuueAfcJ+evfuzdVXX81JJ53U6PY+/fRTfvSjH/HII49Er58O3JQhj0uBC5KxhgwZQllZGbm5uY2Gnzt3LjvuuCM1NTXJ67cBjRe/5gL/CoyNTPkc2BYIPx0KKKCAAgoosG4KVALrRbbeE1jRTSkGAzMje5sFDOpEew32i5O/j379+vHYY48xYsSIJkucPHkyhx56KMuXL4/OqQDWb8G+soFbgBOia//0pz9xyimnNBlu9uzZjBkzhnfeeSc5J+TfooU95pHAfZFkk4GRLdiLSzqnQCGwCMiJlDcAeK+Dyp2b+DyUTH80cHcH1WJaBdpL4Bzgqkiy8AayA/C/9irAPAo0IXAycEPkfPJRYEw31toSmB47a9w4sselwO7A7Cb2HXq0y4BNotfDmeENN9zAXnvtxXrrRdv61utVV1czdepUTjvtNELPlzI+As5O6d1an9QICiiggAIKKKCAAgoooIACCiiggAIKKKCAAgoooIACCiiggAIKKKCAAgoooIACCiiggAIKKKCAAgoooIACCiiggAIKKKCAAgoooIACCiiggAIKKKCAAgoooIACCiiggAIKZFggK8PxDKeAAgoooIACCiiggAIKKKCAAgoooIACCiiggAIKKKCAAgoooIACCiiggAIKKKCAAgoooIACCiiggAIKKKCAAgoooIACCiiggAIKKKCAAgoooIACCiigQHMCRwH3RiZ9DBQBi5pb2MWuTwN2DzVvttlm3Hvvvey1116NbmHevHkcfvjhvPbaa9HrewMvZGjPRwD3J2OFet577z3WW2+9RsMvXLiQLbfckurq6uT1vwOHr2UtewL/TlnzY+DWtYzjdAUUUEABBRToXgIrgR6RLRUAVd1ri6t20xc4Gfg88Qh979ROtNevA88m69lzzz2ZNGkSW2yxRaMlrlixgn333Zdp00Kbu2osBk4BHmjhvkJDOgPYIbl+xIgRPProo2y44YZNhjzyyCN54IFVKUPTelzKZ4x0yxkAzIlMfh7YJ93FzusSAo8A34pU+v+A8R1U+cXARZHc/wAO7qBaTKtAewlsC7yd8t4fzifC2ZBDgY4UuBM4NqWA82Ov1cs7sqg2zh3OKUOvE+3F5wFDgfKU3GOAvwKhn42P7OxsDjzwQO644w769+/fpqV+8sknnHTSSTzxxBPU19dHc4V++ruJfbRpDQZXQAEFFFBAAQUUUEABBRRQQAEFFFBAAQUUUEABBRRQQAEFFFBAAQUUUEABBRRQQAEFFFBAAQUUUEABBRRQQAEFFFBAAQUUUEABBRRQQAEFFFBAAQUUUEABBRRQQAEFFFCgpQJZLV3oOgUUUEABBRRQQAEFFFBAAQUUUEABBRRQQAEFFFBAAQUUUEABBRRQQAEFFFBAAQUUUEABBRRQQAEFFFBAAQUUUEABBRRQQAEFFFBAAQUUUEABBRRQQAEFWiGwPTAJKAL2Af7dilidcWk2MAPYJRS3/fbbM23aNPr27dtorW+++SbDhw+nsrIyeb0G2Bb4b4Y2Nxx4HsgN8Xr27MmMGTPIzc2ltraW+vp6Ghoa4qmysrJYuXIlI0aMiP9MjGeB04C3gS8mrnnkADOBHSLTXgF2b26h1xVQQAEFFFCg2wtUAfmRXfYAqrv9rjvnBk8GxidLO/PMM7n++uubrPSZZ57hqKOOory8PDmnFjgceLSV2wu96hSgIMTp3bs3Dz74IPvvvz91dXVUVVXF+9IVK1ZQXV0d718nTpzIb37zm2TaOuC2WJt7JRBeX6GJTT7q0+hfQ587PbaXN4BVDXkr9+TyziPwXeAnwP2Jx/wOLC18xpubyP8cMCHx2u3AkkytQLsI/DL23v/blEz7J+797VKASRRoRCD0oNOSZ3eJ66FvGAmEc7DuOo4C7o1s7l/AEcDSyHMDEueImyafKygo4LTTTuOyyy6jR49A17IRzh+b6u9SzyfDvOuuu4477rgj3v9FRujZDgAWtqwKVymggAIKKKCAAgoooIACCiiggAIKKKCAAgoooIACCiiggAIKKKCAAgoooIACCiiggAIKKKCAAgoooIACCiiggAIKKKCAAgoooIACCiiggAIKKKCAAgoooIACCiiggAIKKNC2AlltG97oCiiggAIKKKCAAgoooIACCiiggAIKKKCAAgoooIACCiiggAIKKKCAAgoooIACCiiggAIKKKCAAgoooIACCiiggAIKKKCAAgoooIACCiiggAIKKKCAAgqsUWAk8Ew3NCoASoGisLdddtmFsrIyCgrC06uPcK2kpIS6urrkxUXArsD/MmSzMzAF2DDEy83NZcKECVRVVVFZWUl1dTW1tbXxVOFadnY2P/vZz+LPJ8Y04CfAy8CqItdQ28+BKyPXw5rdgDcztB/DKKCAAgoooEDXFagJLUek/Dzgi0bE0d4CVwDnJZPedNNNnHrqqU3WEPrDa665Jno99LsjMlB0eD08ARyQjHXOOedwxRVXsGLFCj777DMWLFgQf4Q/h/715Zdf5i9/+Us09avAdcBnwILEY2HitZVO/5qBbRhCgbQEvgNMBhanNdtJCnQPgXCfnwkMjGxnLjAYqOoeW3QXXVRga+C1WA/RN1L/p4nzvP920T2lU/a42PnerxNnd78E6iOLwneWz0ieaYbne/XqxXXXXceJJ56YTuw1zglnn031d6nnkz169GD99dfn6aefZuLEidTUhI8Rq8ajwJhWF2QABRRQQAEFFFBAAQUUUEABBRRQQAEFFFBAAQUUUEABBRRQQAEFFFBAAQUUUEABBRRQQAEFFFBAAQUUUEABBRRQQAEFFFBAAQUUUEABBRRQQAEFFFBAAQUUUEABBRRQQAEF2kAgfLmfQwEFFFBAAQUUUEABBRRQQAEFFFBAAQUUUEABBRRQQAEFFFBAAQUUUEABBRRQQAEFFFBAAQUUUEABBRRQQAEFFFBAAQUUUEABBRRQQAEFFFBAAQUUUEABBTIrUACUAkUhbFFREaWlpRQUhKdXH2VlZZSUlFBXV5e8uBDYHZjfwrJygX7AV4CtE7F+CvQM8bKyshg1alQ8X21tbfxnfX19PFV2dnb8+osvvrjqOaAKeBh4E1gAfJyo7UNgOVATqXNTYC6wXuS5G4CftHAvLlNAAQUUUECB7iUQGp7syJZygC8aEUd7CvQB/gAcl0z68MMPM2bMmCZr+PrXv87UqVOj138H/CJDRZ8T61WvDK1qiPe1r32No446isWLF7N06VIqKiqorKxk5cqV8f41PP/WW29FUy8FXk70rRVAeCwDQl/dXP+aoS0YRgEFFFBgDQLDgReT9/nEvEtiPcCFqinQwQKjgX+mvDanAyNSzrs6uMyMp98fmJwSNfTo9wOHJZ8P54SXX345P//5z+PnhWszQs/26aef8tFHHzF//nwWLFjAwoULm+zvUs8nc3JyyM/PJy8vj3nz5jFr1qzU9A/EPleMAxo7n1ybUp2rgAIKKKCAAgoooIACCiiggAIKKKCAAgoooIACCiiggAIKKKCAAgoooIACCiiggAIKKKCAAgoooIACCiiggAIKKKCAAgoooIACCiiggAIKKKCAAgoooIACCiiggAIKKKBARgXW7hv8MpraYAoooIACCiiggAIKKKCAAgoooIACCiiggAIKKKCAAgoooIACCiiggAIKKKCAAgoooIACCiiggAIKKKCAAgoooIACCiiggAIKKKCAAgoooIACCiiggAIKdFuBAqAUKAo7LCoqorS0lIKC8PTqo6ysjJKSEurq6pIXFwLFwAdpCoXvE8oDegIbAIXA1sAOwE7ALolactKM19i0GuDDRE1zgZnAW8AnwGfAUmBFLOfdwOGRAOH6QGBZK3K7VAEFFFBAAQW6j0A9EP0uxGygoftsr8vspD/wMDA8WfELL7wQ70kbGw0NDey00068/fbbyctLYn3gKcA9Ldxxav+6L/AXIDfE69OnD3379mXhwoWsXLmSkH8tR3idhf71v2n0r9VrGdvpCiiggAItE/hT4r0juTrcp3cEwhmDQ4GOFLgE+FVKATcBp3dkUR2Q+yTglmjes846i8svv7zJM83o3NCvhb7toYce4uGHH+bNN9+M93JVVVXU1tbG+7nwCH+ur69f6/4uKyursTXh9/RoI+eT9ncd8AIypQIKKKCAAgoooIACCiiggAIKKKCAAgoooIACCiiggAIKKKCAAgoooIACCiiggAIKKKCAAgoooIACCiiggAIKKKCAAgoooIACCiiggAIKKKCAAgoooIACCiiggAIKKKDAFwLRL+HWRAEFFFBAAQUUUEABBRRQQAEFFFBAAQUUUEABBRRQQAEFFFBAAQUUUEABBRRQQAEFFFBAAQUUUEABBRRQQAEFFFBAAQUUUEABBRRQQAEFFFBAAQUUUEABBTIjUACUAkUhXFFREaWlpRQUhKdXH2VlZZSUlFBXV5e8uBAoBj5Is5wcYGNgZ2A4MAzYHOgH9AR6JR6t+d6heqAaqAJWAJXA58B7wAzg38CnwJRELcnSjwbuTnMfTlNAAQUUUECB7i/QkLLF1vQn3V+r7Xa4TaJf3SSkyM7O5tVXX433rY2NlStXsssuuzBnzpzk5XnAaODdFpaY2r+OSMQLz5OTkxN/1NbWUl8f2tAWjXT617Chj1sU3UUKKKCAAukKbA/8Cbg+dlZxa+zP8feexAhnCPunG8h5CrSRQDbwDLBvSvyjgPvbKGdnCxvOECcnzzJDcYceeii33347hYWFzdba0NDA+PHj+eMf/xjvF6urqwnPtcMIZ5SzEj1p8nzS/q4d4E2hgAIKKKCAAgoooIACCiiggAIKKKCAAgoooIACCiiggAIKKKCAAgoooIACCiiggAIKKKCAAgoooIACCiiggAIKKKCAAgoooIACCiiggAIKKKCAAgoooIACCiiggAIKKNC0gF+87atDAQUUUEABBRRQQAEFFFBAAQUUUEABBRRQQAEFFFBAAQUUUEABBRRQQAEFFFBAAQUUUEABBRRQQAEFFFBAAQUUUEABBRRQQAEFFFBAAQUUUEABBRRQQIHMCxQApUBRCF1UVERpaSkFBeHp1UdZWRklJSXU1dUlLy4EioEPmimtN7AxsAOwIzAIGAwMAPoAPTK/tS9FrAFCrXOBt4C3gfeBQ2I/fwC8AOzfxjUYXgEFFFBAAQW6jkA2sKrhAeqBnK5TfreqdCAwLdEzxvvU6dOnM3hwaCVXH0uWLKG4uJjZs2cnL04H9kj5faYDtKb+NfALwD4AACAASURBVPS1bf09mY31r7OAsLFFwPJ0NuEcBRRQQIG0BMK5xG9i99fTgFzgPeBXsTOMu1NWHwNMTCuikxRoO4ENgdeBzSMpKoFhifOutsvcOSKfGjtjvClZyvrrr88rr7zCDjuEI8c1jylTpnDJJZfw/PPPU1tb29z0trgeki5IOZ+0v2sLaWMqoIACCiiggAIKKKCAAgoooIACCiiggAIKKKCAAgoooIACCiiggAIKKKCAAgoooIACCiiggAIKKKCAAgoooIACCiiggAIKKKCAAgoooIACCiiggAIKKKCAAgoooIACCqQl0NZftJxWEU5SQAEFFFBAAQUUUEABBRRQQAEFFFBAAQUUUEABBRRQQAEFFFBAAQUUUEABBRRQQAEFFFBAAQUUUEABBRRQQAEFFFBAAQUUUEABBRRQQAEFFFBAAQUUUKCbCRQApUBR2FdRURGlpaUUFISnVx9lZWWUlJRQV1eXvLgQKAY+aMIlG8gFtgWGAEcBI4CNEs83y5mbm0tW1hdfQ5T8mVzU0NBATU1NszEamfA+8CpwN1AOfATMAepbEsw1CiiggAIKKNDtBHKA2siuQvMTehpH+wsMBKYBfULq0KeGfjX0rY2NJUuWUFxczOzZs5OXy4ASYFUD28wWWtS/hj419ZHM00i/GhrY0OAmHyFncyPav84A5if2ZP/anJzXFVBAgeYFBsXOK2Ym7svJ2ecB+8XOTA6KLH8QOKL5cM5QoM0FhgIvAXmJTNOBbwEft3nmjk2wJfA4sHOyjPPPP59LL710tTPDaJn19fXceeedXHjhhcyfH1qolo/Q7+Xk5JCd/X/tWzifDCP8TD5CzjSG/V0aSE5RQAEFFFBAAQUUUEABBRRQQAEFFFBAAQUUUEABBRRQQAEFFFBAAQUUUEABBRRQQAEFFFBAAQUUUEABBRRQQAEFFFBAAQUUUEABBRRQQAEFFFBAAQUUUEABBRRQQAEFFGg7gS/+JxCHAgoooIACCiiggAIKKKCAAgoooIACCiiggAIKKKCAAgoooIACCiiggAIKKKCAAgoooIACCiiggAIKKKCAAgoooIACCiiggAIKKKCAAgoooIACCiiggAIKZFKgACgFikLQoqIiSktLKSgIT68+ysrKKCkpoa6uLnlxIVAMfNDI9HxgU2CfxJzdgK2BjYCQoNnvFsrKyorn69evHz179qRHjx7k5eXR0NBAbW0tlZWVPPjgg9F6GoBaIAfIXgNUBfApMA94FXgJeCWxj/pMAhtLAQUUaEbgBGAqMKeTSm0HfAJUdtL6LEuBthLIA6ojwWuA0Ns42l9gIDAN6BNShz419Kuhb21sLFmyhOLiYmbPnp28XAaUAKsa2DVsoUX9a+hZQ12FhYX079+fvn370rt373j/umzZMp566ilqasJLKD5CHU8BPYHCRG8c+uNc+9f2f3GZsVGBnYDDgRnAYxopsA4J3AScGtlv6H/3Bl4APo/1w+cCE9YhD7fa+QVOAf4E3AmcmNK7dv7qW1bhD2Jni7cnl4YzwnfffZetttqqyWjV1dXceOONXHjhhVRUhOPAtEc4YwyPcH75pTPM0OOF88qQN5xPVlVVsXz58njfV15ezuLFi+OPcK2+fo3HjJ5Ppv3rcKICCiiggAIKKKCAAgoooIACCiiggAIKKKCAAgoooIACCiiggAIKKKCAAgoooIACCiiggAIKKKCAAgoooIACCiiggAIKKKCAAgoooIACCiiggAIKKKCAAgoooIACCiigQFsINPufhrRFUmMqoIACCiiggAIKKKCAAgoooIACCiiggAIKKKCAAgoooIACCiiggAIKKKCAAgoooIACCiiggAIKKKCAAgoooIACCiiggAIKKKCAAgoooIACCiiggAIKdHuBPsCSbr/LpjdYAJQCRWFKUVERpaWlFBSEp1cfZWVllJSUUFdXl7y4ECgGPojMzgVCgK8CuwKHAEMSf08N2gCEYCuAz4EqYGsgL0zMzs5m3LhxbLrppvTq1SteV15eHg0NDdTW1rJ06VJOPPFEampqknHDH6YD9UD43fYFegO9gPBdRqnfZxTmvRur8WXgaeCVxF5CPas2uQ6/Pty6Agq0rcAOwKxEiv8CDwJntm3KtY7+Quz+WALMBmbE7tO/BOatdRQXKND1BHoAKyNlhx6l8Qap6+2tq1U8EJiW6O3i/WDoV0Pf2thYsmQJxcXFzJ4dblvxUZa4j62pt1vb/vVLPeVOO+3ENttswyabbBLvWzfccEP69OkT71/nz5/PxRdfzIoVob2Mj2rgbGA9YENgE2CzRM9q/9rVXp3dq959gVuBAYltPR77fPTN7rVFd6PAGgUKgfeA8DM5JgC3Jc4KKvRToBMKjASe6YR1tVVJ4TPzYcngJ598MuPHj280Vzg3XLlyJU888QQnnXRS/AxxDSP1fDKcFYdHOKvMBnZP9G2resDNNtss3uP1798/nmfZsmWEPvTTTz9lwYIFfPzxx/GcM2fOjD/fzPB8sjkhryuggAIKKKCAAgoooIACCiiggAIKKKCAAgoooIACCiiggAIKKKCAAgoooIACCiiggAIKKKCAAgoooIACCiiggAIKKKCAAgoooIACCiiggAIKKKCAAgoooIACCiiggAIKtIlA6n/g0SZJDKqAAgoooIACCiiggAIKKKCAAgoooIACCiiggAIKKKCAAgoooIACCiiggAIKKKCAAgoooIACCiiggAIKKKCAAgoooIACCiiggAIKKKCAAgoooIACCiiwTglcAPwQOBSYuU7t/P82WwCUAkXhqaKiIkpLSykoCE+vPsrKyigpKaGuri55cSFQHHP8IDK7D/AV4FjgEGALYAMgv5GQ9UAl8D7wKhDinQSEGOTm5jJ79mwKCwvJzs4mKysr/gijoaGByspKttlmG1auXJkMvRz4ERB+DgaGALsAA0M4ILuRGqqBCmAWMAX4K/BRoq519GXhthVQoJ0EzgSuj+R6InHfbKf0zaYJ98xlQM/IzHBP/2+zK9OfMDJhEO6/4fEs8Fn6y52pgALrgEDo46Yl+8PQp4Z+NfStjY0lS5ZQXFwc7yETowwoAVY1sI2sW9v+NTSk8aY09KZXXHEFY8aMYYMNNiA/P5+cnJx47xoe06dPj19bvjy0p/GxAvgqEHrQnESPHO6z4Tn713XgBd2JtzgAmBOpL/ybKUz0Ap24bEtTIKMC/w/4Y0rEPRLvQxlNZDAFFFhrgUHAA0D4Ge/BXnjhBfbcc894oCuvvJKPPvqIG264If730BOGvx9wwAF8/PHHzSVLPZ8MZ5RvAR8m3gfDmeZ5sfPCExP9WzzewQcfzD333BM/o6yvr4+fl4ZHdXV1/Mzyvffe45FHHmH8+PHR/A3JPjKlKM8nm/steV0BBRRQQAEFFFBAAQUUUEABBRRQQAEFFFBAAQUUUEABBRRQQAEFFFBAAQUUUEABBRRQQAEFFFBAAQUUUEABBRRQQAEFFFBAAQUUUEABBRRQQAEFFFBAAQUUUEABBRRQIOMCX/zvHw4FFFBAAQUUUEABBRRQQAEFFFBAAQUUUEABBRRQQAEFFFBAAQUUUEABBRRQQAEFFFBAAQUUUEABBRRQQAEFFFBAAQUUUEABBRRQQAEFFFBAAQUUUEABBTIjUAy8BGQDK4AfApMyE7pLRSkASoGiUHVRURGlpaUUFISnVx9lZWWUlJRQV1eXvLgQCJYfALnAhsCuwAFACbAT0BPIiUSrB2qA94HZwBzgvUSMfsD1sUdhmJ+Tk8P1119PQ0MDK1asoLq6mtraWrKysuLXws+LL76YmpoQLj4qgVOA14CwiU2BbYDtgB2AAYm/h1qj323UAHyWqOdZYAowLRFvVfAu9Zu1WAUU6AoCjwGHRAr9KXBdJyp8MDAzUk+452+S4frOAa6KxAzvxd/LcA7DKaBA1xYYmOjL+oRthD419Kuhb21sLFmyhOLiYmbPDm1mfJQl+tJVDWxkXUv71/1j965eIU52dja33HILu+66KyH3Z599xrJly6ioqIj3r3PnzuX222+nqqoqmTb0lucB5cAS4PPEn0N99q9d+7XaHar/T+IzXHIvJwJ/7g4bcw8KpCkQzglmJM9IEmteB3YDwrmBQwEFOk7gqMR70gahhPz8fJYuXRo/G/zRj37EXXfdFa/s5ptv5tBDD+W1117jyiuvZPLkyU1VvKbzyUVARaI3Cz1oOK/sDZwEDE8GDLlPOOEEBg4cSM+ePenVqxd9+vShb9++FBYWxs8uQz84evToeJ+YGKEpDPHDZ2vPJzvu9WRmBRRQQAEFFFBAAQUUUEABBRRQQAEFFFBAAQUUUEABBRRQQAEFFFBAAQUUUEABBRRQQAEFFFBAAQUUUEABBRRQQAEFFFBAAQUUUEABBRRQQAEFFFBAAQUUUEABBRRQQIGU/7RDEAUUUEABBRRQQAEFFFBAAQUUUEABBRRQQAEFFFBAAQUUUEABBRRQQAEFFFBAAQUUUEABBRRQQAEFFFBAAQUUUEABBRRQQAEFFFBAAQUUUEABBRRQQAEFWiPQF3gD2DISZDmwFVDemsBdcG0BUAoUhdqLioooLS2loCA8vfooKyujpKSEurq65MWFQDHwEbBBIs43gR8m/p6fEqUaCNaLgX8DU4BXgBAnG9gLuB3oE9ZlZWUxZMgQPv/88/ijoqKCqqoqsrOzyc/Pj9cZnm9oaEimCfGvB/4BzAeWJuKG33mIvQ+wd2xOIdALyE35jqOVwKfAJGAiMA/4HKjvgr9bS1ZAgc4tEO4/4f4S7kXJ8TVgZicq+zjgb5F6ngAOyXB94V77/UjMc2MmV2U4h+EUUCA9gV1jvc/xQOibwiP0iL9Lb2mbzhoITEv2h6H/C/1q6FsbG0uWLKG4uJjZs2cnL5cBY4ESYBtg21hf+C/grhb2r88CVwMbhwShL/3d734X70vfffdd5s6dy4IFC/j000/jfeqyZcuorg4t6qoRGtfQY4b+92PgfeBd4O0W9q81if413E/tX9v0pdhhwQfEXi+nAjsBB7ZxFb8CLonkeBoY3UjO0A+8nvgc2MYlGV6BdhcIZxzhvSM6TgFubvdKTKiAAlGB8P4U3qfiY+TIkfzrX//i+OOP529/i35shauvvpp58+bxxz/+MXpmGI3V3PnkhsBXgMFAeB/eDtgE2BTYInHWGI+Xk5NDnz59KCwsZOONN2azzTZjm222YcCAAQwaNIitttqKcePGpdYY+uwQz/NJX+MKKKCAAgoooIACCiiggAIKKKCAAgoooIACCiiggAIKKKCAAgoooIACCiiggAIKKKCAAgoooIACCiiggAIKKKCAAgoooIACCiiggAIKKKCAAgoooIACCiiggAIKKKCAAh0qkNWh2U2ugAIKKKCAAgoooIACCiiggAIKKKCAAgoooIACCiiggAIKKKCAAgoooIACCiiggAIKKKCAAgoooIACCiiggAIKKKCAAgoooIACCiiggAIKKKCAAgoo0J0EHgcOTtnQt4GHu9Mm09xLAVAKFIX5RUVFlJaWUlAQnl59lJWVUVJSQl1dXfLiQqAYqAR2AI4H9gK2A3KB7EiUemA2MB14KvHnBcD6iflDErFGAnnJdX379qWmpib+CHnDIysri+zs7PgjPJ+SYy7wP+C/wNvAa8A7iTkbA9sDBwIjgE2BHpH1YWMh4JzYa2RarK6/ATOA5UBDmqZOU0ABBdIR2A+YHJkY7qebpLOwHedcC5wVyXcp8OsM5w/36R0jMUcBz2Q4h+EUUCA9gSOA+yNTHwIOS29pm84amOjL+oQsoU8N/WroWxsbS5Ysobi4mNmzQ9sZH2XABOAPkfl/AX7Rwv413K9D/xz6ynhfOnjw4HhfWlFRQWVlJVVVVVRXV8f71NraWurrQxv8pVEBVMdqWJnoo8PfP29h/xoCh/51lv1rm74OOyL4esDTsUdJJPkA4L02LCbED5+FkiN8Pgqv9XJgWKIvGANskOgJQm/gUKA7CkyMnSN8P7Kx8G/gq4l/C91xv+5Jga4gEPq5Y5KFXnbZZZx//vnMmzePoUOHUl4e/pl+MfLy8igsLGThwtC2rTbSOZ8MZ4dbAb2BXkDPxPlhfuJnOPP8Ur78/HzCI/SqPXv2pFevXoQzzc0335wePXowYcKEeF+YGPfEziWf9HyyK7zsrFEBBRRQQAEFFFBAAQUUUEABBRRQQAEFFFBAAQUUUEABBRRQQAEFFFBAAQUUUEABBRRQQAEFFFBAAQUUUEABBRRQQAEFFFBAAQUUUEABBRRQQAEFFFBAAQUUUEABBRTo3gJZ3Xt77k4BBRRQQAEFFFBAAQUUUEABBRRQQAEFFFBAAQUUUEABBRRQQAEFFFBAAQUUUEABBRRQQAEFFFBAAQUUUEABBRRQQAEFFFBAAQUUUEABBRRQQAEFFFCgnQTOAq5NyXU9EJ5fF0cBUAoUhc0XFRVRWlpKQUF4evVRVlZGSUkJdXV1yYsLgf2AzYBRwKHA9kBuZHUDsAh4H3gJKANeBkKSzYFBwM6JGrYF+mXgF1ELlANzgTcSj3eAT4AKYE+gBBgGbA1snJKzEvgfcE9s3tPANKAaqM9AbYZQQAEFgsDlwC8iFHfG7lljOxnNVGDvSE2HAQ9lsMaeiXtyNGRfYEkGcxhKAQXSFwi9XOh7kmMKsH/6y9ts5sBEL9YnZAh9auhXQ9/a2FiyZAnFxcXMnj07eTn0npcCj0bmPwdc0sL+dYtY/zoJ6J2Ml5WVRUNDaHlbNdamfx0MhHtodNi/toq/0y5+JfbaHRqpbhxwURtXOx0YEslxKvAn4BhgQuT5ecB2bVyL4RXoKIFwxvFuyr32JuD0jirIvAoowINA+EzKBhtswB/+8AfGjh1L6MOmTp3KqFGjqKmpaY4pnGOmcz65JbARkN1cwDVdz83NpbCwkM0335yZM2dG63ssdm75E88nW6PrWgUUUEABBRRQQAEFFFBAAQUUUEABBRRQQAEFFFBAAQUUUEABBRRQQAEFFFBAAQUUUEABBRRQQAEFFFBAAQUUUEABBRRQQAEFFFBAAQUUUEABBRRQQAEFFFBAAQUUUECBTAhkZSKIMRRQQAEFFFBAAQUUUEABBRRQQAEFFFBAAQUUUEABBRRQQAEFFFBAAQUUUEABBRRQQAEFFFBAAQUUUEABBRRQQAEFFFBAAQUUUEABBRRQQAEFFFBAAQXWaYFdgTIgP6LwMrAnULuOyhQApUBR2H9RURGlpaUUFISnVx9lZWWUlJRQV1eXvLgIOAw4GDgR6AP0iKxsAMLjReB+YDLwPtA39rv4BvBtYOf/z96dx8lVVgkf/6WTQGGEZhHCHhZpEMU7CBRLNEJYJKKAAxlEXhQdZ5xBeFkEJQq84IgwagZmkLAIBFRkMRLZgjFBMGw3bdiHrRIChC2BbAXZSNLdb51YTW6aVrJUdVd1fs/nE7r7Luc551tVt859/rgAmwG9gQagUs8cinlby6/tXGACMBa4HVgMbAUcAxxc2r5vh2rj3DhmGvB74CdAEViylr5PLFsBBSov8EjpevSpTNivAr+q/DRrFHF+6fr3oUyEbYFX1ijiiicPBB7IbJpaMtixgvENpYACqyawV6mna86c8iiwx6qFqMrRTeW8os9c1qdGvxp9a2ejWCySz+cpFArtu6P//xfgyczx0eP9eg3610PKvWulC17Z/vVYYCf710rz12S804D/ymT2Qum9+9EqZ/pd4D8zc8R91Gfj4wfE/d+HM/viXvrhKudjeAW6S2BYaf3ox5nJfwrE58OhgALdI3AncFhMvfHGG3PTTTdx8MGxpAcLFizgqquu4rTT4mvzb47osx7s6vXJXr160dDQkF1LjQQfL62VRj/p+mT3vJecVQEFFFBAAQUUUEABBRRQQAEFFFBAAQUUUEABBRRQQAEFFFBAAQUUUEABBRRQQAEFFFBAAQUUUEABBRRQQAEFFFBAAQUUUEABBRRQQAEFFFBAAQUUUEABBRRQQAEFFFCgLFCp/zmIoAoooIACCiiggAIKKKCAAgoooIACCiiggAIKKKCAAgoooIACCiiggAIKKKCAAgoooIACCiiggAIKKKCAAgoooIACCiiggAIKKKCAAgoooIACCiiggAJrp8D6wJPAdpny5wKfAF5bO0mWVZ0DUiCJP5IkIU1TcrnY/P4xceJEBg4cSEtLS/vOWcA1wN7APkBfoKG8sxWYCdwP3AdMAOJ5QtuU/t4f+AdgZ2ATYL0qvwZLgFeBAvBEOZfJwEfKuR8CfBLYMpNH5D8fmAT8rlzD01XO0/AKKLB2CGwIzOlQan/gzRoqfxfg2Uw+RSDyruQ4qfQdcGkm4ChgaCUnMJYCCqySwE7lXqn9pKnAjqsUoToHNwHNQOOy5jWXW9avRt/a2SgWi+TzeQqFaPuWjYmlfvRAYF6HPi961NXtX7cq97XVqRjagOhf4z6ls/71yFKfemYnk9u/VusV6b64mwHTO7zf4n0b7+tqjbhfm5YJHu/HLYAZwEjghMy+K0rb/71aiRhXgW4WiPWNKcBTwGlArCE4FKhXgT2B5zr0Q/VWyzjgoEh600035Z577mG33XZbtkY5efJkRo8ezRVXXMG0admvsBVKjLXJWN/rzvXJ9oRmA9cD95SvLa5P1tu70XwVUEABBRRQQAEFFFBAAQUUUEABBRRQQAEFFFBAAQUUUEABBRRQQAEFFFBAAQUUUEABBRRQQAEFFFBAAQUUUEABBRRQQAEFFFBAAQUUUEABBRRQQAEFFFBAAQUUUECBHiIQ/wMRhwIKKKCAAgoooIACCiiggAIKKKCAAgoooIACCiiggAIKKKCAAgoooIACCiiggAIKKKCAAgoooIACCiiggAIKKKCAAgoooIACCiiggAIKKKCAAgoooIACqytwK/ClDicPAf6wugF7yHk5IAWSqCdJEtI0JZeLze8fEydOZODAgbS0tLTvLAIFYAdgkw5nvAU8Vdr3S+Bx4E1gX+BA4AhgU2CdLnZcAMwFfgfcDTwJbF56H+xTyvFIYA9gA6B3Jq83gP8FrimfMx94D6CL83c6BRToGQJfAW7IlBLXmN1qrLSOOY4tfV8cWuEcrwW+nok5DLiownMYTgEFVl5gM2BG5vBZwEdW/vSqHdkENAONMUP0qdGvRt/a2SgWi+TzeQqFaFGXjYnAQCB6uug/28ccYKM67V+3BB7u0LNmS7F/rdrbsVsCjwMOysx8KfB/q5xJvL/iHql9nFr6vPw3MBi4J7M97q3i2rGkyvkYXoHuEti49HmbvZKTr8qxKxnSwxSoiMDxwNWlNbm4pzu8IhG7J8i9wP4x9RZbbMFDDz3EgAEDeOutt7j//vu55JJLePbZZ5k1K1rYTse5wO01sj7ZCkSiN7k+2T1vJmdVQAEFFFBAAQUUUEABBRRQQAEFFFBAAQUUUEABBRRQQAEFFFBAAQUUUEABBRRQQAEFFFBAAQUUUEABBRRQQAEFFFBAAQUUUEABBRRQQAEFFFBAAQUUUEABBRRQQAEFFPirQC8hFFBAAQUUUEABBRRQQAEFFFBAAQUUUEABBRRQQAEFFFBAAQUUUEABBRRQQAEFFFBAAQUUUEABBRRQQAEFFFBAAQUUUEABBRRQQAEFFFBAAQUUUEABBRRYTYFvAr/ocO5FwLDVjNeTTssBKZBEUUmSkKYpuVxsfv+YOHEiAwcOpKWlpX3nQmAesCHQt7yxDYh/d5T/3Qd8uDzHl4A8sAmwTjc8X6gVWAq8ATwB/Bp4BngbOAoYAgwE+mWqXwwsAEYCvysd91T5+J70PrAWBRToWoHrgK9lprwEOK1rU/jA2YaXrnWnZ476MfCDDzxr1Q54vP37p3zaIaVr8LhVC+HRCihQQYEG4L0mD4i+qXcF469uqCagGWiMANGnRr8afWtno1gsks/nKRQK7bsnlvu76Hn3zJwTPWGfOu5fbyz1prv9DVT719V9t9XmeSeU70Xas5sDbNrh81rpzE8p3eNFf9I+4vOzb/n+7ZXS/fVWmX1Hl++TKp2D8RSoF4E9gGuA2cDgeknaPNcKgehzfl5aA/tWptrvlta8flqH1cfzyce3f8YGDBhAc3MzG2+8MWPHjuWuu+5i9OjRzJo1iyVLlvyt8s4Dfl8j65ORY/Sir7k+WYfvRlNWQAEFFFBAAQUUUEABBRRQQAEFFFBAAQUUUEABBRRQQAEFFFBAAQUUUEABBRRQQAEFFFBAAQUUUEABBRRQQAEFFFBAAQUUUEABBRRQQAEFFFBAAQUUUEABBRRQQAEFepBAPPDPoYACCiiggAIKKKCAAgoooIACCiiggAIKKKCAAgoooIACCiiggAIKKKCAAgoooIACCiiggAIKKKCAAgoooIACCiiggAIKKKCAAgoooIACCiiggAIKKKDA6gi8AOyQOfF+YNDqBOqB5+SAFEiitiRJSNOUXC42v39MnDiRgQMH0tLS0r5zKRB/rJs5ehbwInAjcC8Qx+wJfBHYA9i2BhwjpxnAfcA44B5ge2Bf4Jjy7xt1yDPeN2PLdU0r11UDpZiCAgrUoUBcfzbL5H0YMKbG6ojr42czOR0F3FrBHPsCi4CGTMwNgWIF5zCUAgqsusBCINsIfhiYv+phKnpGE9AMNEbU6FOjX42+tbNRLBbJ5/MUCoX23ROBA8s9XPSjnY167F+HlPvW9nritVvP/rWi771aCRafw9lAfHe2j3j9/1DFBLcEXsvEjz4l+pUYPwaGZfbdDhxRxVwMrUAtC/wK+D+ZBIcCo2o5YXNbqwRire4x4GOZqluBTwMP15lEPJ98PDA48h4wYAD3338/ffr04corr+SOO+7gmWeeYdGiuMX8myO+y+Lz6fpknb34pquAAgoooIACCiiggAIKKKCAAgoooIACCiiggAIKKKCAAgoooIACCiiggAIKKKCAAgoooIACaxPzkAAAIABJREFUCiiggAIKKKCAAgoooIACCiiggAIKKKCAAgoooIACCiiggAIKKKCAAgooUD2BeOCfQwEFFFBAAQUUUEABBRRQQAEFFFBAAQUUUEABBRRQQAEFFFBAAQUUUEABBRRQQAEFFFBAAQUUUEABBRRQQAEFFFBAAQUUUEABBRRQQAEFFFBAAQUUUECB1RHYABgJ/CMwC/g4MGN1AvXAc3JACiRRW5IkpGlKLheb3z8mTpzIwIEDaWlpye5sA9qfE9QKPAXcBtwFvAwcULYfWmN+kfcS4A5gBPBs6edmwLeAQcCumboi9XeAR4FzgMeAeTVWj+kooED9CHyidK08qvzvY8CGwPwaS/8i4LPl74f1gO3K1/RKpbkHMCkTLL4vYg6HAgp0r8B0oH8mha2A17s3JZqAZqAx8og+NfrV6Fs7G8VikXw+T6FQaN89ETgS+BlwXCfn1Gv/+gZwUqaeIhD3Pdnnd9q/dvObt4LT3wJk76d+DRxfwfidhboQeKZ8b/d25oDtgamZv+OeKu6j5lY5H8MrUIsCo8vfMe25xfdofG/F9dehQC0IfLS8hvXhTDKxJhqNVD2tjUZ/Mx4YHHUMGDCAu+++m7lz53LBBRcwduzYZWuVbW2x1AcNDQ3Lfra2Rpu3bMR3VaznxX2o65O18M40BwUUUEABBRRQQAEFFFBAAQUUUEABBRRQQAEFFFBAAQUUUEABBRRQQAEFFFBAAQUUUEABBRRQQAEFFFBAAQUUUEABBRRQQAEFFFBAAQUUUEABBRRQQAEFFFBAAQUUUECBmhDIPtC4JhIyCQUUUEABBRRQQAEFFFBAAQUUUEABBRRQQAEFFFBAAQUUUEABBRRQQAEFFFBAAQUUUEABBRRQQAEFFFBAAQUUUEABBRRQQAEFFFBAAQUUUEABBRRQQIG6E/gKMAO4p+4yr17COSAFkpgiSRLSNCWXi83vHxMnTmS//fajtbW1s91Ly75/BC4HFgJbA98A9gK2q14ZqxW5DYh/LwKPlPK7Dnge2KH081hgKLAe0KccfUn52JHAeGDSas3qSQoooMCKAlsCr9c4yq7AMxXO8V+AqzIxbwWOqvAchlNAgVUXiF6oKXNafP6fXfUwFT0j8mkGGiNq9KnRr0bf2tkoFovk83kKhUL77onA6cD5wEEdzqnn/nUacECmnjnlvtX+taJvv5oJdgTw+0w2i4CNgPjZHSM+k3GP1z5OBn7eHYk4pwLdLLBNeR0hrr3t4xLgtG7Oy+kVyAp8Ebi9A8nDwCAgeqF6GPF88liLGxzJDhgwgMsvv5x7772XMWPG8Mwzz9DWFkt80KdPHzbZZBPmzJnD4sWL22uLX/4M7OT6ZD283OaogAIKKKCAAgoooIACCiiggAIKKKCAAgoooIACCiiggAIKKKCAAgoooIACCiiggAIKKKCAAgoooIACCiiggAIKKKCAAgoooIACCiiggAIKKKCAAgoooIACCiiggAIKKNBVAvHAP4cCCiiggAIKKKCAAgoooIACCiiggAIKKKCAAgoooIACCiiggAIKKKCAAgoooIACCiiggAIKKKCAAgoooIACCiiggAIKKKCAAgoooIACCiiggAIKKKCAAgpUViAHpEASYZMkIU1TcrnYvOJoaWnh/vvv58ADD6S1tbXj7jZgPvAAcDvwK2Av4BDgK8A2QK0+S2gxUASuLOV8FzAVOAr4BvBRYMNMsbOBB4FRwG+AFiBqdyiggAIKrLrA7kD8i++gR4BfrnoIz1CgagL9gemZ6DOAzas2W+0EngjkM+nsBzzczek1Ac1AY+QRfWr0q9G3djaKxSL5fJ5CodC++y/Az4GzgZ06nDOvjvvXt0t1fSRTT/Skj5b68B3tX7v5HVud6fsCcR3aKBM+7rNurM50Hxj1JODSzFHxOcteOz4wgAco0IMEzgR+kqkn1gmix32qB9VoKfUvcCFwVocy/hs4tU5KizXF8cDgyHfbbbfle9/7HiNHjuTFF19k1qxZy8ro1asX/fr1Y/fdd2fSpEksXLiwvbylwEwgenzXJ+vkRTdNBRRQQAEFFFBAAQUUUEABBRRQQAEFFFBAAQUUUEABBRRQQAEFFFBAAQUUUEABBRRQQAEFFFBAAQUUUEABBRRQQAEFFFBAAQUUUEABBRRQQAEFFFBAAQUUUEABBRRQQIHqC9TqQ/qqX7kzKKCAAgoooIACCiiggAIKKKCAAgoooIACCiiggAIKKKCAAgoooIACCiiggAIKKKCAAgoooIACCiiggAIKKKCAAgoooIACCiiggAIKKKCAAgoooIACCihQPYEckAJJTJEkCWmaksvF5hXHokWLGDNmDEcffTRtbW0dd7cCM4DhwHjgJeAU4DhgG2C96pWwxpGjmKXAI8DdwJXAjsDngGOAnTMzLC7VNQe4DrgAWAQsWeMMDKCAAgoooIACtSawBfB6Jqk3gC1rLckq5PNH4OBM3CHAH6owz6qEbAKagcY4KfrU6Fejb+1sFItF8vk8hUKhffcTwO3AmXF6h3Pida3n/jV68HUzNV0NfMb+dVXeXnV17BXAt8oZ31p67S8EJnVTBRsBszNzLwS2L98TdlNKTqtAtwn0Bp7ucO2Nz+Ze3ZaREyvwfoGGUo9wD7B/h11DgVF1ABbPJ4/1xsGR61ZbbcWXv/xlRowYweLFi2lpaVlWQkNDA/379+erX/0ql112GfPmzWsvLdb+Yk0v2zfVWtmuT9baK2I+CiiggAIKKKCAAgoooIACCiiggAIKKKCAAgoooIACCiiggAIKKKCAAgoooIACCiiggAIKKKCAAgoooIACCiiggAIKKKCAAgoooIACCiiggAIKKKCAAgoooIACCiigwFogEA/8cyiggAIKKKCAAgoooIACCiiggAIKKKCAAgoooIACCiiggAIKKKCAAgoooIACCiiggAIKKKCAAgoooIACCiiggAIKKKCAAgoooIACCiiggAIKKKCAAgoooEBlBXJACiQRNkkS0jQll4vNK46ZM2dyzTXXMGzYMNra2jrung48CVwCvAzsUPr5deBzQATrXdm0Kx4tCpoJPAhcCswCNgdOA/YDPgzEs5BagaUlqtHA/wCTgbcqno0BFVBAAQUUUKC7BbYCXs0k8RqwdXcn1QXzDwW2AOaW/z1U7pG6YOq/OUUT0Aw0xhHRp0a/Gn1rZ6NYLJLP5ykUCu27o197BPhyh+PnAH+p8/51MbCw3MM+Ue7Howe3f+3Od2z15s6X7t0OLV2LrgZer940Kx35xvI90i3AGGDRSp/pgQr0PIG47sZ6Qnb8K/CLnleqFdWxwCZA9AvR57aPBcCewLM1XlesyY0HBkeem266KZ/+9KcZPTqW55aPzTffnE9+8pMMHTqU008/nXfeeSe7O9b0Gmq8Ttcna/wFMj0FFFBAAQUUUEABBRRQQAEFFFBAAQUUUEABBRRQQAEFFFBAAQUUUEABBRRQQAEFFFBAAQUUUEABBRRQQAEFFFBAAQUUUEABBRRQQAEFFFBAAQUUUEABBRRQQAEFFFCgpwnEA/8cCiiggAIKKKCAAgoooIACCiiggAIKKKCAAgoooIACCiiggAIKKKCAAgoooIACCiiggAIKKKCAAgoooIACCiiggAIKKKCAAgoooIACCiiggAIKKKCAAgooUFmBHJACSYRNkoQ0TcnlYvPy0dbWxssvv8x5553HL3/5S+LvDuMvwB+B3wDrA8cDBwC7Vjbdqkd7DvgVMA54Ffh+yedQYAegITP7g8BvgbFAnONQQAEFFFBAgZ4lsDXwSqak6Au26Vkl1k01TUAz0BgZR58a/Wr0rZ2NYrFIPp+nUCi0734deAPYw/7V/rVu3vUmqoAC9STwIaAVuBw4IZP4XGAnYGY9FWOuPV4g+qGHgb6ZSqeU1wUX1HD18Xzy8cDgyLGxsZHtt9+exx9/fIWU99prLw455BD2228/jjnmGObNm1fDJf3d1FyfrNdXzrwVUEABBRRQQAEFFFBAAQUUUEABBRRQQAEFFFBAAQUUUEABBRRQQAEFFFBAAQUUUEABBRRQQAEFFFBAAQUUUEABBRRQQAEFFFBAAQUUUEABBRRQQAEFFFBAAQUUUECBOhOIB/45FFBAAQUUUEABBRRQQAEFFFBAAQUUUEABBRRQQAEFFFBAAQUUUEABBRRQQAEFFFBAAQUUUEABBRRQQAEFFFBAAQUUUEABBRRQQAEFFFBAAQUUUEABBRRQoLICOSAFkgibJAlpmpLLxeblY+nSpTz99NOcfPLJ3H///Z1lcCNwHTAF2As4G9gGaKxsulWPNgt4CrgWuBP4InB4+V/fzOwvAM3ACOCBqmflBAoooIACCijQ1QLbAi9nJp0GDOjqJJxvmUBTue9a1ldGnxr9avStnY1isUg+n6dQKLTvngMsKfVtm3U43v7VN5gCCiigwJoKHFf6aroIuAq4HJgMbJgJGuskX1/TSTxfgQoLnARcmon5K+BfgHcrPE8lw8XzyccDgyPoeuutR79+/Zg5c+YKcxx77LGccMIJ9O7dm8MPP5wFCxZUMoeujOX6ZFdqO5cCCiiggAIKKKCAAgoooIACCiiggAIKKKCAAgoooIACCiiggAIKKKCAAgoooIACCiiggAIKKKCAAgoooIACCiiggAIKKKCAAgoooIACCiiggAIKKKCAAgoooIACCiiwFgvEA/8cCiiggAIKKKCAAgoooIACCiiggAIKKKCAAgoooIACCiiggAIKKKCAAgoooIACCiiggAIKKKCAAgoooIACCiiggAIKKKCAAgoooIACCiiggAIKKKCAAgooUFmBHJACSYRNkoQ0TcnlYvPyMXv2bJqbmznttNN47rnnOmbwNvBz4GpgY+DzwJlAP6ChsulWPdq7QBG4ArgO6A8cVtp2GrBepp65wLRSNucBdwFLgLaqZ+cECiiggAIKKNBVAtsBL2YmewnYvqsmd54VBJpK/WUz0Bhbo0+NfjX61s5GsVgkn89TKBTad88H+gLrlDdE3xbbRti/2r/6WVNAAQVWUyD6hJuAvcvnLwR2Lq2vHApc1SHmQOCh1ZzH0xSolsBvgSOAU8s9UbXmqVTceD75eGBwBFxnnXVoa2tjyZJo66Bv377069ePE088kW9+85s8/vjjfOUrX2HRokWVmr+r47g+2dXizqeAAgoooIACCiiggAIKKKCAAgoooIACCiiggAIKKKCAAgoooIACCiiggAIKKKCAAgoooIACCiiggAIKKKCAAgoooIACCiiggAIKKKCAAgoooIACCiiggAIKKKCAAgqspQLxwD+HAgoooIACCiiggAIKKKCAAgoooIACCiiggAIKKKCAAgoooIACCiiggAIKKKCAAgoooIACCiiggAIKKKCAAgoooIACCiiggAIKKKCAAgoooIACCiiggAIKVFYgB6RAEmGTJCFNU3K52Lx8PPvss9x7771ceOGFvPrqq9ldbcDzwCXAzcAQ4AjgS8A6lU21y6JFTTcA1wIvAPsDw4FGoG85izhmPvAd4JbSz3eAli7L0IkUUEABBRRQoNoC2wNTM5O8COxQ7UmN36lAE9Bc7sWW9anRr0bf2tkoFovk83kKhUL77kVAtrl9G3gZuMz+1f7Vz5wCCiiwmgLrl9cLNs2c/1vgn4C/AHsCsW5wHfBdYOZqzuNpClRL4EPAbqV1vInVmqDCceP55OOBwRG3T58+LF269L0pNthgAwYMGMC3v/1tjjnmGK699lrOOusslixZUuE0ujSc65Ndyu1kCiiggAIKKKCAAgoooIACCiiggAIKKKCAAgoooIACCiiggAIKKKCAAgoooIACCiiggAIKKKCAAgoooIACCiiggAIKKKCAAgoooIACCiiggAIKKKCAAgoooIACCiigwNopEA/8cyiggAIKKKCAAgoooIACCiiggAIKKKCAAgoooIACCiiggAIKKKCAAgoooIACCiiggAIKKKCAAgoooIACCiiggAIKKKCAAgoooIACCiiggAIKKKCAAgoo0FEgnk/zO+DXwK3yrLJADkiBJM5MkoQ0TcnlYvPyce+99zJmzBiuv/563nrrreyuVuBO4OpynJOBw8rxeq9yNrVzwn3A7cBdwI7AMGBnYLNMiouA/wRGAZNLx7xbO+mbiQIKKKCAAgqsoUB8/0/JxHih1G9+dA1jevrqCTQBzUBjnB59avSr0bd2NorFIvl8nkKh0L57MbBO5tjXgAml3u5G+1f719V7S3qWAgoosEzgG8A1HSw+AxTLayQnAo9opYACFRGI9d/xpR5ucETr3bs3LS0t7wXeaqutGDRoEMceeyz77LMP5513HldeeeUKx1Qki64P4vpk15s7owIKKKCAAgoooIACCiiggAIKKKCAAgoooIACCiiggAIKKKCAAgoooIACCiiggAIKKKCAAgoooIACCiiggAIKKKCAAgoooIACCiiggAIKKKCAAgoooIACCiiggAIKKLBWCcQD/xwKKKCAAgoooIACCiiggAIKKKCAAgoooIACCiiggAIKKKCAAgoooIACCiiggAIKKKCAAgoooIACCiiggAIKKKCAAgoooIACCiiggAIKKKCAAgoooIACCnQU+D5wQXnjxcCZQItMKy2QA1IgiTOSJCFNU3K52Lx83HLLLYwaNYpx48Yxd+7c7K6wvgQYBUwHfgwcDGwC1POzgwqlOh4s1XEpsC7wdWAQsEum+MXAdSW20cADwLyVVvdABRRQQAEFFKh1gZ2A6Afax2SgqdaT7qH5hXsz0Bj1RZ8a/Wr0rZ2NYrFIPp+nUHjv5VsK9Mkc+xxwAzDe/tX+tYd+ZixLAQW6TuDx9vWU8pTPAru5LtV1L4AzrTUCscYYvdvgqLihoYHW1tb3it9ll1047rjjOOigg9h88805+eSTueuuu2hra6t3INcn6/0VNH8FFFBAAQUUUEABBRRQQAEFFFBAAQUUUEABBRRQQAEFFFBAAQUUUEABBRRQQAEFFFBAAQUUUEABBRRQQAEFFFBAAQUUUEABBRRQQAEFFFBAAQUUUEABBRRQQAEFFFCgxgXq+X8qUuO0pqeAAgoooIACCiiggAIKKKCAAgoooIACCiiggAIKKKCAAgoooIACCiiggAIKKKCAAgoooIACCiiggAIKKKCAAgoooIACCiiggAIKKKCAAgoooIACCtStwCDgzx2yvxL4t7qtqOsTzwEpkMTUSZKQpim5XGxePkaMGMENN9zAE088wfz587O7lgKnAxOAdYALgXhd+nZ9KRWdcQ7wDDAMmFUyOhQ4CtgvM8sS4C7g9hLdaGBuRTMwmAIK9CSBDcrXxbieOBRQoD4EmoDnM6kWgJ3rI/Uel2W8Fs1AY1QWfWr0q9G3djaKxSL5fJ5CIV6yZaMF6J059hFgeLnXs3/tcW8XC6qyQHzwjgaGAl8AplR5PsMrUOsCeWBihyRPBn5e64mbnwJ1JhDPJx9fWn8cHHk3NDTQ2tr6Xgl77LEH3/nOd9h1111ZvHgxp5xyCg8//HCdldhpuq5P9oRX0RoUUEABBRRQQAEFFFBAAQUUUEABBRRQQAEFFFBAAQUUUEABBRRQQAEFFFBAAQUUUEABBRRQQAEFFFBAAQUUUEABBRRQQAEFFFBAAQUUUEABBRRQQAEFFFBAAQUUUECBGhaIB/45FFBAAQUUUEABBRRQQAEFFFBAAQUUUEABBRRQQAEFFFBAAQUUUEABBRRQQAEFFFBAAQUUUEABBRRQQAEFFFBAAQUUUEABBRRQQAEFFFBAAQUUUEABBRRoF9gEeBronyFZACTAFJlWWiAHpGU3kiQhTVNyudi8fFx44YWMHDmSadOm8e6772Z3LQG+UvpXAHYAvg/stdKz1+6Bi4GXgDOBycDHgH8pWR2aSXkp8BBwBzASmFW75ZiZAgp0s8A3gGuAx4D7gJuA5m7OqbPp9y9d844r5xm5PgHEd6tDgbVRYBfg2Uzhz5X7gbXRortrbipfMxsjkehTo1+NvrWzUSwWyefzFArRni4brUBD+fc24EFgGPC2/av9a3e/uets/rjnOSGT89nABXVWg+kqUA2Bjp+NOcCOQPx0KKBAZQTi+eTjgcERrlevXrS1RVv3198HDhxIrF1usMEGTJ06lXPPPZennnqqMjN3bxTXJ7vX39kVUEABBRRQQAEFFFBAAQUUUEABBRRQQAEFFFBAAQUUUEABBRRQQAEFFFBAAQUUUEABBRRQQAEFFFBAAQUUUEABBRRQQAEFFFBAAQUUUEABBRRQQAEFFFBAAQUUUECBHi8QD/xzKKCAAgoooIACCiiggAIKKKCAAgoooIACCiiggAIKKKCAAgoooIACCiiggAIKKKCAAgoooIACCiiggAIKKKCAAgoooIACCiiggAIKKKCAAgoooIACCigQAg3AeOCADhzHALdItEoCOSAFkjgrSRLSNCWXi83Lx7Bhw7jqqqsoFou0tLRkdy0GDgbeAQYB3wQ+sUoZ1O7BbwBnA38B1gPOAIZm0g2I/wXGABcDb9VuKWamgALdLHAz8E/ZyypwUTfn1Nn0PwTOyez4b+DUCue5M/B8hWMaToFqCOxa+t5/OhP4GeDj1ZjImB8o0AQ0l/qtxjgy+tToV6Nv7WxEv5rP5ykUCu2724D2Z1pG/3YPcCKwgf2r/esHvvs8ICvwz8DVmQ1xL7SbRAoowKbAC8D6GYurgG9po4ACFROIXi7Wggd3jNi7d28OPPBARowYwdtvv82ECRO47LLLmDx5csUm7+ZArk928wvg9AoooIACCiiggAIKKKCAAgoooIACCiiggAIKKKCAAgoooIACCiiggAIKKKCAAgoooIACCiiggAIKKKCAAgoooIACCiiggAIKKKCAAgoooIACCiiggAIKKKCAAgoooEBPFmh/eHNPrtHaFFBAAQUUUEABBRRQQAEFFFBAAQUUUEABBRRQQAEFFFBAAQUUUEABBRRQQAEFFFBAAQUUUEABBRRQQAEFFFBAAQUUUEABBRRQQAEFFFBAAQUUUEABBVZO4IfAOR0OHQF8e+VO96iMQA5IgSS2JUlCmqbkcrEZWltbWbp0KWeccQZXXnnlst9jW2a8C+wP9AaGAEOBph4i/CbwU+DPwMxSTecBX83UFhAvAXcDPwKm95C6LUMBBSorEM9Rmw1smAm7B/BoZaepSLS7gM9nIsU171cVibw8yLzStbUf8DjwGPCNCsc3nAIK9DyB6C2bgcYoLfrU6Fejb+1szJkzh7333pvJkyd33N0GvA38EfgOsK39q/1rD/u4bA28WsWa1gfmlO/92qfZCZhSxTkNrUC9CJwODM8kG985uwNP1EsB5qlAjQvEuuP48hrke6n26tWLDTbYgEMOOYThw4czbdo07r77bm644QZeeimW7HrEcH2yR7yMFqGAAgoooIACCiiggAIKKKCAAgoooIACCiiggAIKKKCAAgoooIACCiiggAIKKKCAAgoooIACCiiggAIKKKCAAgoooIACCiiggAIKKKCAAgoooIACCiiggAIKKKCAAgrUpkA8SN+hgAIKKKCAAgoooIACCiiggAIKKKCAAgoooIACCiiggAIKKKCAAgoooIACCiiggAIKKKCAAgoooIACCiiggAIKKKCAAgoooIACCiiggAIKKKCAAgoooMABwD1A9rk0TwB7AUvkWWWBHJACSZyZJAlpmpLLxWZYsmQJixYt4owzzuCqq67qLPgiYBCwAfCPwOeB7VY5i9o8YSZwOTAWeBr4T+BfM6m2ATOAP5SoflDa93ptlmFWCijQzQJ5YGImh7nARt2c09+aPq5pm2V2fqJ8/atUursAz2aCvVm6zvavVHDjKKBAjxVoKvWYzUBjVBh9avSr0bd2NmbOnMm+++7LlClTOu6O3m16pnfb1f7V/rUHfGr2Ln1XDwWOBnoD2wLxXq/WuBM4LBP8P4BzM3/H5zTuCyOf/wW+V61EjKtAjQnE5+95YMdMXvHdFZ9RhwL1LnBgeS22O+tYB/gj8NlsEr169WLzzTfn0EMP5YILLuCZZ57h1ltv5bbbbuO1117rznwrObfrk5XUNJYCCiiggAIKKKCAAgoooIACCiiggAIKKKCAAgoooIACCiiggAIKKKCAAgoooIACCiiggAIKKKCAAgoooIACCiiggAIKKKCAAgoooIACCiiggAIKKKCAAgoooIACCiigwAoC2f/xizQKKKCAAgoooIACCiiggAIKKKCAAgoooIACCiiggAIKKKCAAgoooIACCiiggAIKKKCAAgoooIACCiiggAIKKKCAAgoooIACCiiggAIKKKCAAgoooIACa6dAf+BpYJNM+e8AnwReWjtJ1rjqHJACSURKkoQ0TcnlYjO8++67vP322wwbNoxrrrmms8kWAoOAzYBjgAOAbdY4q9oIMBsYCdwFPAQMB04E2p+J1AbEMWOB7wKv1UbaZqGAAjUmcDbwH5mcfgMcV2M5RjpbdriOLShd99YHWiuYa9T960y8u4HPVzC+oRRQoDIC55avCRsC8W8oED13d42m0rWiGWiMBKJPjX41+tbOxptvvsl+++3HCy+80HF3XM+mAU8Ai4GPAdsDLcAG3VVched9F5gL/AU42v61wrq1F65v+X7kw5nU9i/dk/25iqkeD/wyE38KsFP57z2ASZl9bwJxD+9QYG0ROAgYVy72ZeBM4LdrS/HW2SMF+pT6r4uBk4DTy793V6GxUPlH4DPZBBoaGth2220ZMmQI5557Lo8++ig333wz48aN44033uiuXCs9r+uTlRY1ngIKKKCAAgoooIACCiiggAIKKKCAAgoooIACCiiggAIKKKCAAgoooIACCiiggAIKKKCAAgoooIACCiiggAIKKKCAAgoooIACCiiggAIKKKCAAgoooIACCiiggAIKKKDAewLt//MNSRRQQAEFFFBAAQWdgyVlAAAgAElEQVQUUEABBRRQQAEFFFBAAQUUUEABBRRQQAEFFFBAAQUUUEABBRRQQAEFFFBAAQUUUEABBRRQQAEFFFBAAQUUUEABBRRQQAEFFFBAAQXWToE+wH3AwA7lHwnctnaSVKTqHJACSURLkoQ0TcnlYjMsWLCAuXPn8oMf/IDrrruuswkXAp8BtgKOzfxekeS6Ochs4AbgjvJ776fAiUC8F+O5SG3AO8BY4DTgtW7O1+kVUKA2BSaUr43t2Z0AXF+DqX4RuD2T10OdfOeuadr/Vb5etsf5EXDOmgb1fAUUqLjANGCbTNTtgJcrPsvKB2wCmoHGOCX61OhXo2/tbEyfPp2BAwcyderUjrtbgReAl4CDMzujn11v5dOpiyOjzo8B9q918XKtUZJXA/+cifAL4F/XKOLfP3l9YBbQN3PYp4DHgN7AG8CmmX2fB+6uYj6GVqDWBH4DPAP8DFhUa8mZjwKrIBDX8rg/3Kd8zlJgEPDwKsSo5KH9yutvK6wLNzQ0sOOOOzJkyBC+//3vM3HiRG688UbuvfdeZsyYUcn5uzOW65Pdqe/cCiiggAIKKKCAAgoooIACCiiggAIKKKCAAgoooIACCiiggAIKKKCAAgoooIACCiiggAIKKKCAAgoooIACCiiggAIKKKCAAgoooIACCiiggAIKKKCAAgoooIACCiigQA8XiP/xhkMBBRRQQAEFFFBAAQUUUEABBRRQQAEFFFBAAQUUUEABBRRQQAEFFFBAAQUUUEABBRRQQAEFFFBAAQUUUEABBRRQQAEFFFBAAQUUUEABBRRQQAEFFFBg7RUYAozpUP5w4Iy1l6QileeAFEgiWpIkpGlKLhebYf78+cyePZtzzjmH66+/vrMJFwCDgK2B44CBwJYVyaz7g8wBbgTuAO4B/hP4d2AdoAFoCyLgj8ApwKvdn7IZKKBAjQn0A+YCfTJ59QferLE8I53/V/rPeZm8fg6cXOE87wM+m4n5j6WvntEVnsNwCiiw5gJPAZ/IhIk+8ck1D7vaEZqAZqAxIkSfGv1q9K2djTfeeINPf/rTTJ06tePu1lK/OhmI+o7O7Fxc7u9WO8EaPHEp8GHgQvvXGnx1KpvSAaX7sT9lQsY9TPQaSyo7zQrRbgW+lNkS90lnlf++uNT7nJrZdxNwbBVzMbQC9SoQ9wnRf8fnZ1a9FmHePVrgo8Bj5X6ivdAZ5fXD+NnVI/qasaU1uP2yEzc0NLDTTjsxZMgQzjrrrGU94g033MCf//xn3nyzFm+7V4vN9cnVYvMkBRRQQAEFFFBAAQUUUEABBRRQQAEFFFBAAQUUUEABBRRQQAEFFFBAAQUUUEABBRRQQAEFFFBAAQUUUEABBRRQQAEFFFBAAQUUUEABBRRQQAEFFFBAAQUUUEABBRRQQIGVEei1Mgd5jAIKKKCAAgoooIACCiiggAIKKKCAAgoooIACCiiggAIKKKCAAgoooIACCiiggAIKKKCAAgoooIACCiiggAIKKKCAAgoooIACCiiggAIKKKCAAgoooECPFvgCcBPQD/gLsB+wtEdXXP3ickAKJDFVkiSkaUouF5th0aJFvPPOO5x11llce+21nWWzEBgEbA4cA+wPbF39tLtkhtnAL4E7gfuBnwEnAg1APBepDZgDjAXOBF7rkqycRAEF6kngCOD3mYSfAj5ZowXcDnwxk9vXgesqnOt84EOZmAOAaRWew3AKKLDmAg8AAzNhoteLXqi7RhPQDDRGAtGnRr8afWtnY8aMGQwcOJAXXnih4+5W4CUg6vtqZmcL0Lu7iqvivHsCX7N/raJwbYSO+5LpwGaZdL7Uof+odKb/BNycCfoKsG3570+V+olHMvsWAZsC8yqdhPEUqFOB+MzGd9BF5XWUWGj55zqtxbR7vkDcH8Z9YnY8XF4H7Or12PXK62+fySbT0NDAdtttx5AhQzj77LOZNGkSN998M+PHj2f69Ph67BHD9cke8TJahAIKKKCAAgoooIACCiiggAIKKKCAAgoooIACCiiggAIKKKCAAgoooIACCiiggAIKKKCAAgoooIACCiiggAIKKKCAAgoooIACCiiggAIKKKCAAgoooIACCiiggAIKKFCbAvGwTIcCCiiggAIKKKCAAgoooIACCiiggAIKKKCAAgoooIACCiiggAIKKKCAAgoooIACCiiggAIKKKCAAgoooIACCiiggAIKKKCAAgoooIACCiiggAIKKKCAAjsD1wNHAa/JscYCOSAFkoiUJAlpmpLLxWZYunQpixYt4owzzuCqq66ira2t44QLgc8CGwNHAwcDA9Y4q9oIMAu4GrgbmAT8DPgW0P5MpFZgBvAH4AelfW/URtpmoYACNSRwGXBiJp/hwBk1lF82lfhO3TKz4ZOl79qnKphrE/B8Jl4R2LCC8Q2lgAKVE7gTOCwT7nDgjsqFX+VIcf1oBhrjzOhTo1+NvrWzMWvWLPbZZx+mTJnScXf0bq8DY4F/XuUs6u+EfwU+Zf9afy/camT80w79xShg6GrEWdlT1gPiXil+to99gInlP54BPpbZ903gmpUN7nEK9HCBWDf5bYca9wMe7uF1W179CnT8jolKuuO+ti8wrrwG+Z5mQ0MDW265JYceeig//OEPefLJJxk1ahRjxozh9dej7esRw/XJHvEyWoQCCiiggAIKKKCAAgoooIACCiiggAIKKKCAAgoooIACCiiggAIKKKCAAgoooIACCiiggAIKKKCAAgoooIACCiiggAIKKKCAAgoooIACCiiggAIKKKCAAgoooIACCihQmwLt//ON2szOrBRQQAEFFFBAAQUUUEABBRRQQAEFFFBAAQUUUEABBRRQQAEFFFBAAQUUUEABBRRQQAEFFFBAAQUUUEABBRRQQAEFFFBAAQUUUEABBRRQQAEFFFBAAQUUqE+BHJACSaSfJAlpmpLLxWZoa2ujtbWVU089lREjRiz7O/5lxiLgs0A/4EjgC8AO9UnxvqxnApcB44DngQuBb2aOagVeBv4A/BCY3kPqtgwFFKicwGTgo5lwnwP+WLnwFYu0GTAjE20JEF8EcZ2r1DgW+E0m2NjS98+hlQpuHAUUqKjADcBXMhGPL13Lfl3RGVYtWBPQDDTGadGnRr8afWtnY+7cuey9994UCoWOu6OJfQuI688BwNarlkbdHX0F0Mf+te5et9VJ+B+Axzp8j28MzFudYCt5zk3AMZljLwFOK//9vdJH9aLMvgnle8aVDO1hCvRogXjGcnyn7ZmpMtYbPg609OjKLa5eBRqAB0r9074dCjgcuKMLi4o8xpd7uPem7dWrF5tuuimf+9znuOiii3j++ef5/e9/z+jRo3nllVe6ML2qTuX6ZFV5Da6AAgoooIACCiiggAIKKKCAAgoooIACCiiggAIKKKCAAgoooIACCiiggAIKKKCAAgoooIACCiiggAIKKKCAAgoooIACCiiggAIKKKCAAgoooIACCiiggAIKKKCAAgqs3QLxsEyHAgoooIACCiiggAIKKKCAAgoooIACCiiggAIKKKCAAgoooIACCiiggAIKKKCAAgoooIACCiiggAIKKKCAAgoooIACCiiggAIKKKCAAgoooIACCiiggAIKVFYgB6RAEmGTJCFNU3K52PzX0dbWxplnnsnll1/OokWLaG1tzWbwLnAgsBQ4GDgO2KWyKXZbtBnAj4EHgAWlGs8u19eeUEAUgDHAT4A43qGAAgq0C2wDTMtwxPWyEYiftTY+D9yVSWoisE+Fk/wpcEYm5oXA9ys8h+EUUKAyAiNKfc2/Z0KdBFxWmdCrFaUJaC5fQ5f1qdGvRt/a2SgWi+TzeQqFaNNWGG3lnm4csAWw92plUz8nRY//gv1r/bxga5jp08CumRjfAEauYcy/d/rhwG3lA24HrgbuKP+9FfAKkH2W7NbAa1XMx9AK1JPAbsBjQO9M0tEnD6+nIsx1rRLoDzwBxM/2Ma/0PbA7MKWLJOI7ZTwwODtfr169+NCHPsTBBx/MxRdfzIwZMxg3bhwjR45k6tSpXZRa1adxfbLqxE6ggAIKKKCAAgoooIACCiiggAIKKKCAAgoooIACCiiggAIKKKCAAgoooIACCiiggAIKKKCAAgoooIACCiiggAIKKKCAAgoooIACCiiggAIKKKCAAgoooIACCiiggAIKrL0C2YfIrr0KVq6AAgoooIACCiiggAIKKKCAAgoooIACCiiggAIKKKCAAgoooIACCiiggAIKKKCAAgoooIACCiiggAIKKKCAAgoooIACCiiggAIKKKCAAgoooIACCiigQGUFckAKJBE2SRLSNCWXi83LxznnnMMvfvELZs2axdKlS7O7FgNfBN4E9gROao9V2TS7PFob8CowDHgc+Ahwaun3IzOZtJT33VXa/3PgrS7P0gkVUKCWBTYDvg4MBj5T+jmhdL09tEYTPgf4YSa3EaVr2rcrnOufgAMyMY8GflfhOQyngAKVEfhxuQdqj3Y2cEFlQq9WlCagGWiMs6NPjX41+tbORrFYJJ/PUygU2ndHX9f+TMvo3+4D5gFHrFY2tXtSts7IMmocb/9auy9YhTP7fofP6T3AQRWeo2O4Y4HbgfmdzBPvvQMz26PX+FGV8zG8AvUkcHF5jaE954XADsD0eirCXNcqgX3L97R9MlU/W14LXNAFEtHLxXdL3F/Tq1cv2tqi9YHevXuz//77c8kllyxbs5w0aRLDhw/nueee64K0qj6F65NVJ3YCBRRQQAEFFFBAAQUUUEABBRRQQAEFFFBAAQUUUEABBRRQQAEFFFBAAQUUUEABBRRQQAEFFFBAAQUUUEABBRRQQAEFFFBAAQUUUEABBRRQQAEFFFBAAQUUUEABBRRQYO0WaH9489qtYPUKKKCAAgoooIACCiiggAIKKKCAAgoooIACCiiggAIKKKCAAgoooIACCiiggAIKKKCAAgoooIACCiiggAIKKKCAAgoooIACCiiggAIKKKCAAgoooIACClRWIAekQBJhkyQhTVNyudi8fAwfPpzrr7+eKVOmsHDhwuyuJcA3gCeBLYH/B+xT2RS7Jdpi4EXg1PLPvYATgAMz2SwF7gXuAH4NzOmWTJ1UAQXqRWBr4NUaTjauc7uXvw/+UL62VTLduUBjJuD2pevqS5WcwFgKKFAxge8BF2Wi/RT4bsWir3qgJqC5/RoSfWr0q9G3djaKxSL5fJ5CodC+uxVoKP/RVu59pwDHr3oqNX1G9K99MrVGsg8CA+1fa/p1q1Ry0We8kgkW7/XNgTcrNcEqxvkqcH3mnLi32mEVY3i4Aj1ZYH0gvqjic9o+bgWO6slFW1vdC8Qa2cUdqhgFDO2CyuL55OOBwTFXr169aGuLr7q//r7PPvtw/vnn079/f15//XWGDRvG448/3gVpVX0K1yerTuwECiiggAIKKKCAAgoooIACCiiggAIKKKCAAgoooIACCiiggAIKKKCAAgoooIACCiiggAIKKKCAAgoooIACCiiggAIKKKCAAgoooIACCiiggAIKKKCAAgoooIACCiigwNotEA/8cyiggAIKKKCAAgoooIACCiiggAIKKKCAAgoooIACCiiggAIKKKCAAgoooIACCiiggAIKKKCAAgoooIACCiiggAIKKKCAAgoooIACCiiggAIKKKCAAgoooEBlBXJACiQRNkkS0jQll4vNy8fIkSO5+eabeeihh3jnnXeyu5YCZwPjSz/j9x8D+wPrAfX87KA3gSdKhZ4HzAOOBL4I7JkpfglwC3AbMBZ4u7IvjdEUUECBHiPQD7is/F3zD8BsYJMeU52FKNDzBP4NuDxT1lXAt7qxzCagGWiMHKJPjX41+tbORrFYJJ/PUygU2ndHj9onc2z0eI8CX89sawEaekD/um67U7m2ycBO9q/d+O7t2qkfAAZmpvwO8F9dm8J7s8UN5Zz4yGbm37d879lNKTmtAjUnMLS8ppBN7PPA3TWXqQkpsFzgt8DR5T+jxzoD+O8uAIo1xlh7HBxzNTQ00Nra+t600ReedNJJ7L777vTp04dTTjmFCRMm0NbW1gWpVXUK1yerymtwBRRQQAEFFFBAAQUUUEABBRRQQAEFFFBAAQUUUEABBRRQQAEFFFBAAQUUUEABBRRQQAEFFFBAAQUUUEABBRRQQAEFFFBAAQUUUEABBRRQQAEFFFBAAQUUUEABBRRQQIF6/p+K+OopoIACCiiggAIKKKCAAgoooIACCiiggAIKKKCAAgoooIACCiiggAIKKKCAAgoooIACCiiggAIKKKCAAgoooIACCiiggAIKKKCAAgoooIACCiiggAIKKFCrAjkgBZJIMEkS0jQll4vNy8edd97JbbfdxujRo5k1a1Z2VwtwJfAbYCpwAfA5YHOgoVaLXom8ngLuA34BbAB8C9gX+Gjm3HeBy4BbgUeBhSsR10MUUEABBaAJKAihQI0LDAQeyOT4IPDpGs+5Uul9GbgxE+wW4JhKBV+NOHHNaAYa49zoU6Nfjb61s1EsFsnn8xQK711mlpR61L6ZYyeX4x2X2bYY6NMD+tcoabdMXbOBje1fV+NdV5+n/DtwCTAO+C3we6DYjaX8EjgeeAu4qfRe/B9gSjfm49QK1IrALkCsJ7wI/Ak4IJPYK8BO5f21kq95KJAV+BAwCfgIcBRwfxfxxPPJxwODY77evXvT0hJLkn8dO+20E0cffTSHHXYYO+ywAyeffPKyNczW1tYuSq9q07g+WTVaAyuggAIKKKCAAgoooIACCiiggAIKKKCAAgoooIACCiiggAIKKKCAAgoooIACCiiggAIKKKCAAgoooIACCiiggAIKKKCAAgoooIACCiiggAIKKKCAAgoooIACCiiggAIKhEA88M+hgAIKKKCAAgoooIACCiiggAIKKKCAAgoooIACCiiggAIKKKCAAgoooIACCiiggAIKKKCAAgoooIACCiiggAIKKKCAAgoooIACCiiggAIKKKCAAgoooIAClRXIASmQRNgkSUjTlFwuNi8fsW3s2LFcccUVTJ8+PburFbgPuAL4E/BN4AvAPkCfyqbapdHGAqPKNX2i9Byk84EBwEaZLBaVfj8PuKVU96vAki7N0MkUUEABBRRQoJoCnwEmZCa4v9QXDKrmhDUUewgwJpNP9EWHdmN+TUAz0Bg5RJ8avWn0rZ2NYrFIPp+nUCi0714MrJM5dgbwdOn1HZzZFsc09ID+9U3g+A79araxt3/txjdyF0y9fvn5rW93wVwrM8Vu5fun7LV0Zc7zGAV6qkB8j/0I+Lfy9+wRwA7AM8C6maLjmHN6KoJ19QiBnYF3gNe7sJp4Pvn49v6tT58+LF269L3p+/fvz5577snXvvY1Bg8ezEUXXcQll1yywjFdmGslp3J9spKaxlJAAQUUUEABBRRQQAEFFFBAAQUUUEABBRRQQAEFFFBAAQUUUEABBRRQQAEFFFBAAQUUUEABBRRQQAEFFFBAAQUUUEABBRRQQAEFFFBAAQUUUEABBRRQQAEFFFBAAQUUeJ9APPDPoYACCiiggAIKKKCAAgoooIACCiiggAIKKKCAAgoooIACCiiggAIKKKCAAgoooIACCiiggAIKKKCAAgoooIACCiiggAIKKKCAAgoooIACCiiggAIKKNBzBTYEzgT+A1jUc8usucpyQAokkVmSJKRpSi4Xm5ePqVOnMmHCBM4//3xeeuml7K424GXgf4AbgP2ALwLHAesA9fb8oFZgMfAr4DpgJnAg8CNgg9LPPuXi45g5pffqWcCtwDwgznUooIACCiigQM8Q+CxwX6aUP5f+3r9nlPaBVQwA/gmYW/73IjDpA8+q3gFNQDPQGFNEnxr9avStnY1isUg+n6dQKLTvXgisCzSUN8wH3gCeLvdxmwCfKv09tAf0r2NLfeyOwPrAifav1XtTGlkBBRRYRYEdyt+lG2XOOwi4Bzin9B31w8z2+ALbeRXje7gCPV0g1hfHA4Oj0L59+9LS0kJr61+X4vr168cWW2zBiSeeyHHHHceoUaM47bTTWLw4lu/qcrg+WZcvm0kroIACCiiggAIKKKCAAgoooIACCiiggAIKKKCAAgoooIACCiiggAIKKKCAAgoooIACCiiggAIKKKCAAgoooIACCiiggAIKKKCAAgoooIACCiiggAIKKKCAAgoooIAC9SdQb/9DkfoTNmMFFFBAAQUUUEABBRRQQAEFFFBAAQUUUEABBRRQQAEFFFBAAQUUUEABBRRQQAEFFFBAAQUUUEABBRRQQAEFFFBAAQUUUEABBRRQQAEFFFBAAQUUUKB7Be4GDgUmA0eV/j3VvemsNbPnSu4pkETFSZKQpim5XGxePubPn88jjzzCiSeeyNNPP90RZwlwKTAC6AN8Hjgf6Ac01JnkImB2uZ5rgI8BhwPfBtYt1dX+PKSZwBTgP4A/AK11VqfpKqCAAgoooMDfF9gfuDdzyH3AAaJ1i0BTqb9sBhpj9uhTo1+NvrWzUSwWyefzFAqF9t3zgL7lXi62Rd+2FPi5/Wu3vJ5OqoACCqytAhOBfKb4F8prDrHpudJ30mblNYaLgVhncSigwHKBWI8bDwyOTeuuuy5tbW0sXrx42RENDQ306dOHk046adna5ZQpUzjyyCNZtCiW+epyuD5Zly+bSSuggAIKKKCAAgoooIACCiiggAIKKKCAAgoooIACCiiggAIKKKCAAgoooIACCiiggAIKKKCAAgoooIACCiiggAIKKKCAAgoooIACCiiggAIKKKCAAgoooIACCiiggAL1J9D+P+Cov8zNWAEFFFBAAQUUUEABBRRQQAEFFFBAAQUUUEABBRRQQAEFFFBAAQUUUEABBRRQQAEFFFBAAQUUUEABBRRQQAEFFFBAAQUUUEABBRRQQAEFFFBAAQUUUOCDBL4D/KzDQXsAj37Qie5fY4EckAJJREqShDRNyeVi8/LR0tLC888/z5lnnsmYMWM6m/Q24GZgErArcDqwM9B/jTPs2gBvAA8DNwATgGNLNX2h9PtgoE8mlaeBPwG/Av7StSk6mwIKKKCAAgp0gUB899+TmSe+9w/sgnmd4v0CTUAz0Bi7ok+NfjX61s5GsVgkn89TKBTad88E3gG273C8/avvNgUUUECBrhSIL67HgOxzls8AhgO7A7EeMb0rE3IuBepIID4348vrc/Tr149NNtmEadOmrVDCEUccwTHHHMNHPvIRjjzySBYsWFBHJa6QquuT9frKmbcCCiiggAIKKKCAAgoooIACCiiggAIKKKCAAgoooIACCiiggAIKKKCAAgoooIACCiiggAIKKKCAAgoooIACCiiggAIKKKCAAgoooIACCiiggAIKKKCAAgoooIACCihQZwLZB2XWWeqmq4ACCiiggAIKKKCAAgoooIACCiiggAIKKKCAAgoooIACCiiggAIKKKCAAgoooIACCiiggAIKKKCAAgoooIACCiiggAIKKKCAAgoooIACCiiggAIKKPB3BPYCHgL6ZI65BzhItS4RyAEpkMRsSZKQpim5XGxecbz22mv85Cc/4dJLL6Wtra3j7qeBCcAvgHhm0JHAEOBTQEOXVLLmkywFngJGAg8Cc4GzS78fDGyZqSOKH18+7mHgpTWf2ggKKKCAAgooUGMC0YuOy+QU3/3REzi6XqAJaAYaY+roU6Nfjb61s1EsFsnn8xQKhfbd04CpwP4djrd/7frX0hkVUECBtV3gcuDfMgjvADsCb63tMNavwAcIxFpj9OOD47iNNtqIXXfdlQcfjOW75ePjH/84gwYN4pBDDuH4449n3rx59Qjr+mQ9vmrmrIACCiiggAIKKKCAAgoooIACCiiggAIKKKCAAgoooIACCiiggAIKKKCAAgoooIACCiiggAIKKKCAAgoooIACCiiggAIKKKCAAgoooIACCiiggAIKKKCAAgoooIACCtSpQDzwz6GAAgoooIACCiiggAIKKKCAAgoooIACCiiggAIKKKCAAgoooIACCiiggAIKKKCAAgoooIACCiiggAL/n717j3O7rPP+/+p02qaUUkphKlDMKtgqKhGBiAQWrYotqHhasbo/RRF1EQX3XvdWqj9Rb5W7HlHx1gUUWEFRXMVD5VBBgcUkghwU0AhIQQ4tFZvS0pm2mfnlk/ub/r7MBJh2Jm1m+roej5DO93Bdn+uZ5Jv39/ojKKCAAgoooIACCiiggAIKKKCAAgoooIACCiigwPgSmAXcAuydmtZDwPOBVeNrqh07mwxQBHJRYS6Xo1gsksnE5se31atX853vfIcPfOADDAwMDN5dBSrAGcAfgF2B99Vf39cBOwETO1bg/xbWD8R771fAF4ENwLOAU4A8MAWI30KKiW8Evgt8Ojnn0Q6fm+UpoIACCiigwJYLvAK4InXalcBRW96NZ4yCwFygDMyIviKnRl6N3NqqVatV8vk8lUpE00a7o/7aXQ+cMOh48+sovDh2oYACCiiwRQIzgbuAeG6284Hjt6gXD1ZgxxOINbllwPyY+uzZs3n5y1/OhRde+DiJGTNmMHfuXN72trdx2mmn8eijj1uyi7W/rg6nc32yw18gy1NAAQUUUEABBRRQQAEFFFBAAQUUUEABBRRQQAEFFFBAAQUUUEABBRRQQAEFFFBAAQUUUEABBRRQQAEFFFBAAQUUUEABBRRQQAEFFFBAAQUUUEABBRRQQAEFFFBAAQXGm0D84J9NAQUUUEABBRRQQAEFFFBAAQUUUEABBRRQQAEFFFBAAQUUUEABBRRQQAEFFFBAAQUUUEABBRRQQAEFFFBAAQUUUEABBRRQQAEFFFBAAQUUUEABBRRQYPwIxO/K/BJ4aWpK/cCRwHXjZ5odP5MMUARyUWkul6NYLJLJxObHt76+Pi677DJe//rX098fL9XjWmxYBXwLuAK4Cfhn4J+Svmd0sETU3ld/710NLAUuSWp+DYrntIkAACAASURBVHA08IxU7euBe4HvAF8ANgC1Dp6bpSmggAIKKKDA1gm8Ergsderl9cy0YOu68qwRCsytZ7Iy0MiTkVMjr0ZubdWq1Sr5fJ5KpdLcHbn0B8ApSR/NoGt+HeEL4+kKPInAPsB9CimgQEuBk4CzBu15UfJdJ5kCCrQWiHXkZcD82L333nvzjne8g7PPPpvIfr29vY2zurq62H333Xnta1/LhRdeyLp165q9Re57DNi5g4Fdn+zgF8fSFFBAAQUUUEABBRRQQAEFFFBAAQUUUEABBRRQQAEFFFBAAQUUUEABBRRQQAEFFFBAAQUUUEABBRRQQAEFFFBAAQUUUEABBRRQQAEFFFBAAQUUUEABBRRQQAEFFFBAgfEqED/4Z1NAAQUUUEABBRRQQAEFFFBAAQUUUEABBRRQQAEFFFBAAQUUUEABBRRQQAEFFFBAAQUUUEABBRRQQAEFFFBAAQUUUEABBRRQQAEFFFBAAQUUUEABBRQYPwIfBT41aDqnA58YP1McEzPJAEUgF9XmcjmKxSKZTGwe2n7zm99w+OGH09/f32p3L3A78EPgS8A8YD5wEvDM+mvbqb8ltAGoAp8Ffgo8ApwInAzMAqamJrsSuAz4cfIYGBOvskUqoMC2Eti7fv24f1sN5jgKKNBWgYXA0tQIvwCObuuIdv5EAnPr9uV6vpwRB0ROjbwaubVVq1ar5PN5KpVKc3cJ+FyS7Z4DzE6dZ371fafA6AkcArwxecwE9gBqo9e9PSkwbgRibeQ2IL6Tmu2W+hrDC8bNDJ2IAv+/wMuAX44CSHxuliXrjGSzWU4//XTOP/987rjjDlasWLF5iMiK++67L3fddRe9vRH1Gm0T8CAwx/XJUXg17EIBBRRQQAEFFFBAAQUUUEABBRRQQAEFFFBAAQUUUEABBRRQQAEFFFBAAQUUUEABBRRQQAEFFFBAAQUUUEABBRRQQAEFFFBAAQUUUEABBRRQQAEFFFBAAQUUUEABBRRQYNwIdOr/RGTcADsRBRRQQAEFFFBAAQUUUEABBRRQQAEFFFBAAQUUUEABBRRQQAEFFFBAAQUUUEABBRRQQAEFFFBAAQUUUEABBRRQQAEFFFBAAQUUUEABBRRQQAEFFFBgGwoUgGuArtSY1wFHAv3bsA6HggxQBHKBkcvlKBaLZDKxeWgrlUocdthh9Pe3fJlqwGrgV8C3gPuBnYFFwBHAAcAAcG/9718CDwBrBo2yN/AuYFps7+rq4uMf/zhTp05tWc/GjRs5/fTTieek9QFnJ2O0OmcW8A/AQcC+ST23JvVcCjwMHAK8tu6yAJgCTEz1/Ufgq8C1QMU3kAIKKDBI4L+A1yXXlKuTa+GDHay0H3BnB9dnaQpsT4Gj65ng56kClgLHbM+CduCx5wJlYEYYRE6NvBq5tVWrVqvk83kqlc1RrVTPne8GXgq8FTgYaP7G5dbk10eBxcAuMf6ECRM48cQT2W+/uKQObffeey9nn302fX0RUxstguvpyfNwXlbz63CUPGZ7C8Q9U9xLzUwV8gpg2fYuzPEV6FCBw5N1hXR5JyT3Dx1asmUpsEUCzwJ+COxfXwOen6wDb1EHgw6O7BbfKdEX2WyWCy64gJtuuokLL7yQG264gYGBWHKEiRMnMn36dNatW5deL9xQX/b8EfCcYa5PPlWtsaYY+bKRKWfOnMnJJ5/cGPfGG2/k4osvftz5++yzD5FR16zZvAwaxf4amOP65FNRu18BBRRQQAEFFFBAAQUUUEABBRRQQAEFFFBAAQUUUEABBRRQQAEFFFBAAQUUUEABBRRQQAEFFFBAAQUUUEABBRRQQAEFFFBAAQUUUEABBRRQQAEFFFBAAQUUUEABBRRQoJ0CzR9rbucY9q2AAgoooIACCiiggAIKKKCAAgoooIACCiiggAIKKKCAAgoooIACCiiggAIKKKCAAgoooIACCiiggAIKKKCAAgoooIACCiiggAIKKKCAAgoooIACCijQfoHZwC1APDfbKuD5wEPtH94RBglkgCKQi+25XI5isUgmE5uHtlKpRKFQoFarNXcOAP3AxNTRfwKuAH4CVICD6mMsAI4Fdk5e/08DK4DlwCSgKzn/ecBFwG7xd3d3N7feeiu77LJLy3p6e3t53vOeRzwnbS2wqD7WTYNOiDr7gD2BFwBvBw4HVgK/AP4z+ffTgXcCeWC/QX3cD1wPfBa4PenPN5QCCijQFIjfS3sUmJYiie+2P3Qo0VTgMeBB4CrgauDcDq3VshTYHgKvqmeYn6YG/hnw6u1RiGMyFygDM8Iicmrk1citrVq1WiWfz1OpRAxttBJwDLAX8OF6X0cD07cyv0bOXQP8vnk/09XVxUUXXcThh0e0HNpuuukmFi1axNq1EVMbLYJrfD+sf4rX1vzqm3+sCZwNvCtV9DnAiWNtEtarwDYU+C7w5tR4kcvju8qmwFgXiPd1vL+bLdZ9Yy0u1tW2tsX99jJgfnSQzWa58sorG+uBZ5xxBkuXLuXRRx9Nr1cSGa2/P5YsGy3WBD8CPLvF+mTku+qg9cmnqvMw4GKg8bvp++yzDz/5yU/YY489Gud97nOf48wzz2z8e+bMmXzrW9/iPe95DytXxjJko0VhS4CDXZ98Kmr3K6CAAgoooIACCiiggAIKKKCAAgoooIACCiiggAIKKKCAAgoooIACCiiggAIKKKCAAgoooIACCiiggAIKKKCAAgoooIACCiiggAIKKKCAAgoooIACCiiggAIKKKCAAgq0U6Dxw3o2BRRQQAEFFFBAAQUUUEABBRRQQAEFFFBAAQUUUEABBRRQQAEFFFBAAQUUUEABBRRQQAEFFFBAAQUUUEABBRRQQAEFFFBAAQUUUEABBRRQQAEFFFBAgTEvcCnwmkGzWAhcNuZnNjYnkAGKQC7Kz+VyFItFMpnYPLSVSiUKhQK1Wq25cyOwCZiaOvox4BHgW8BPgZXAC4BjgRcDy4GP1P99ef298Dvga8Dfk/PnAl8GZsTfEydOZOnSpey8884t6+nr62PhwoXEc9Ji7FOA2wedEHU+CMTvGfUA/5bU8kNgGVCq13oQ8LL6uW8C9gQGIywFfpLM6SGgf2y+5FatgAJtEojr2/WpvuPaN7tNY41Gt4fXr3nXpjq6B3jGaHSc6uME4ADg5vp3wE3J8ygPYXcKtE0g8mrk1maLDBBZxrbtBSIflpv5MHJq5NXIra1atVoln89TqVSauyPnHZlku7guxet4MLBT6vzh5NcPAg8DEUxvqGfY3eP8rq4uvvSlL3HwwdHl0Hb77bdzyimn8NhjMUSjRXA9Guh9Ckrz67Z/r43nEV+d3O+c3sZJvhy4MtV/3OPtAWy+eUzt2w04rP5Z/Fkb67FrBTpdINYd7ky+jyJnxPfM3Z1etPUpMAyB5yT3f1NSx8b6X1z3Ny/gDaOf9CGxnhfrd/NjYzab5frrr2fatGmce+65XHrppdxwww3pvMWECRMYGBho9rEhWY+OmtLrk818Ny3Jdq0XRIcW+0LgK8k6I3vuuSff/OY3mTVr1uYjFy9ezL333ssXvvAF9thjD4499lj+9re/NffHd+P7gX90fXIL3wkeroACCiiggAIKKKCAAgoooIACCiiggAIKKKCAAgoooIACCiiggAIKKKCAAgoooIACCiiggAIKKKCAAgoooIACCiiggAIKKKCAAgoooIACCiiggAIKKKCAAgoooIACCigwqgLxg382BRRQQAEFFFBAAQUUUEABBRRQQAEFFFBAAQUUUEABBRRQQAEFFFBAAQUUUEABBRRQQAEFFFBAAQUUUEABBRRQQAEFFFBAAQUUUEABBRRQQAEFFFBAgbEvMA+4FIjnaJ8HPjT2pzVmZ5ABikAuZpDL5SgWi2QysXloK5VKFAoFarVac+c6YBXQA0xNNg4A8bgGWAZcDsQJTwdeAqwFdq2fd3JqhN8ANwJ7AMcCjQK6uro44YQTmDJlSst6Nm3axDnnnEM8J21D8v5aMeiER4ErgXuT2mKMZwI/Bx4CuoHX1mueD7wgNZfoJup9GDg/6fvP9fdszNumgAIKpAU+Vr9sfTK14T+Bt3Uw0QeAM1P1/RfwhlGuN66xR6f6DI9wsSmggAJbIjC3fi0pAzPipMipkVcjt7Zq1WqVfD5PpVJp7i7Vc2ABiN+1PBR4JbAI2GsL8+tXgGnA/sD3gOkxwIQJEzj22GOZM2dOy3pWrFjBpZdeyoYNEVMbLYLrOcnzkzmYX7fkXeKxTyQQ2eSdwN7JAXHfFvc27WgTk75npjo/Blia+vulwLuB1wPxoYj7v952FGOfCowRgXcBfwF+OYx6Y53kYOC6YRzrIQpsb4F/bnHvdxHw1q0sLHJcrDHGuh3ZbJZyucxuu+3WyIWXX3453/3ud3nggQdYv359qyEif8X96B8HrU82891zgIOA2cOsL4JfrCM22i677MIb3/hGdtppp8edHuuV3d2x5Ajf/va3Wbdu83JirJMen3wPuj45THQPU0ABBRRQQAEFFFBAAQUUUEABBRRQQAEFFFBAAQUUUEABBRRQQAEFFFBAAQUUUEABBRRQQAEFFFBAAQUUUEABBRRQQAEFFFBAAQUUUEABBRRQQAEFFFBAAQUUUEABBRQYfYH4wT+bAgoooIACCiiggAIKKKCAAgoooIACCiiggAIKKKCAAgoooIACCiiggAIKKKCAAgoooIACCiiggAIKKKCAAgoooIACCiiggAIKKKCAAgoooIACCiigwPgQmAZcAMwBCsCm8TGtMTmLDFAEclF9LpejWCySycTmoa1UKlEoFKjVas2dfwduBeYCew46YwNwJ/AN4NfAn4CDgH2BbwMTt6HYCmAJcDWwEtgN6Ab+AjwLOAp4Y+KQ/s2jAWA58FvgXOAKILbZFFBAgcEC1wBHpDa+Pfmu61Sp8+rXwKix2RYDnxnlYuPa25Pq87nA7aM8ht0poMD4F4icWQZmxFQjp0ZejdzaqlWrVfL5PJVKpbm7lNxzRICdAhwKfDjJfYPz60bgzy3y6+SkhucDC4G4ZkaWbGcbzfz6bOCOdhZr3x0rcF9y390s8FTgzDZWe1b9fuukVP9x39/MG5OSe7FdU/vfWr+XvKiN9di1AuNF4EXAd4DZyfrLQ+NlYs5jXAt8HfiXQTN8X/0eMbZvaYu1umXA/Dgxm81SLpfp6emhr6+vkQ3POOMMbrnlFh588MFWfcdaXqwLxndOc30yne8W1LcvAuZtaWFbeXw/8Jbk/tj1ya1E9DQFFFBAAQUUUEABBRRQQAEFFFBAAQUUUEABBRRQQAEFFFBAAQUUUEABBRRQQAEFFFBAAQUUUEABBRRQQAEFFFBAAQUUUEABBRRQQAEFFFBAAQUUUEABBRRQQAEFFFBAgZELpP/nHCPvzR4UUEABBRRQQAEFFFBAAQUUUEABBRRQQAEFFFBAAQUUUEABBRRQQAEFFFBAAQUUUEABBRRQQAEFFFBAAQUUUEABBRRQQAEFFFBAAQUUUEABBRRQQAEFOkFgN+CRTihkB64hAxSBXBjkcjmKxSKZTGwe2kqlEoVCgVqt1tz5N+BTwEuAo4FuoCvZ2Q+sAf4IXAX8Inm9zwMOSfW+EZjU5tdgBbAEuAL4CzAFiPffvHpt/wgcBTw92dYsJSYZ9V8DnAPcCtzb5jrtXgEFxqbANGB1cg1szmA2sLKDp3MLcECqvgXA5aNY717A/an+HgOmA/HdYFNAgc4XeCnwWmDX5PEjIDLc9mhz6zmzDMyIwSOnRl6N3NqqVatV8vk8lUqlubsEFIDIdpFT5wBHAG8EXjXo2j0AVFvk18i88TgIWAgsHnReO1xGml8j78a1uHmt3xlY145C7bOjBT5Zf+9/LFXhb4F8GyuOz1bcPzXbo8Cs+mcm7vmifR34l9T+yB6RQWwKKPDEAp8BPpLafXH9e+rNgikwBgRire83SX5qlht57PBkLXJLphC/T76s/h0zP07KZrOUy2V6enro7+/nr3/9K9deey2XXHIJS5cuZdOmTY3tqRYZ7/fAz1Lrk+l8F99Fi5J1wi2pa2uPjeJek/i4Prm1ip6ngAIKKKCAAgoooIACCiiggAIKKKCAAgoooIACCiiggAIKKKCAAgoooIACCiiggAIKKKCAAgoooIACCiiggAIKKKCAAgoooIACCiiggAIKKKCAAgoooIACCiiggAIKKDBigfjBP5sCCiiggAIKKKCAAgoooIACCiiggAIKKKCAAgoooIACCiiggAIKKKCAAgoooIACCiiggAIKKKCAAgoooIACCiiggAIKKKCAAgoooIACCiiggAIKKKCAAgqMrkAGKAK56DaXy1EsFslkYvPQViqVKBQK1Gq15s6HgdcAhwGLgH2BXYHm7wYNAHHwTcCVQHT8r4N6vg/YZ3SnNaS3FcAS4DLgTmBvYH/gqHpdBeCgQWdsAtYCNwM/A76V/L2xzXXavQIKjE2BV9WvIz9NlX4b8LwOnsokoBfoStUY1+7qKNb8auAnqf6uT663oziEXSmgQBsFIq99IdX/l+vXiA+2cbwn63ouUAZmxEGRUyOvRm5t1arVKvl8nkql0txdSq4/zQAbeXR34E3ASUl+TXc1OL/G9ev3wIP169oLgYXAYqC7zR4jza/vAZ6VqvFw4L/bXLPdd55A3J/F/U+67Qfc1aZS4z4wPiuzU/2/Dvhx8vehwG9S++JzuScQ95U2BRRoLfDJ+rrKxwbtmg9cLZgCY0Ag1t9uAWalal0JHAg8sAX1x/fLMiDe+2SzWcrlMj09PY0uent7WbVqFd///vf57ne/28iBa9asGdx9fOf8LlmfHJzvFiTrmvO2oKaRHBq1HANEYHV9ciSSnquAAgoooIACCiiggAIKKKCAAgoooIACCiiggAIKKKCAAgoooIACCiiggAIKKKCAAgoooIACCiiggAIKKKCAAgoooIACCiiggAIKKKCAAgoooIACCiiggAIKKKCAAgooMCKB5v9YZESdeLICCiiggAIKKKCAAgoooIACCiiggAIKKKCAAgoooIACCiiggAIKKKCAAgoooIACCiiggAIKKKCAAgoooIACCiiggAIKKKCAAgoooIACCiiggAIKKKCAAgo8TiADFIFcbM3lchSLRTKZ2Dy0lUolCoUCtVqtuXMlcBiwM3AE8A7g+cCk1NkDQB+wBpgBTEnt+0Ny7Lw2vy4rgCX1Wq+o17gceAvwWuB5wO7A4AmvBe4BzgKuAu4GYtIxF5sCCigwWODLwCmpjfH3BzuY6RCgnKrvPuDpo1zv6fVr5sdTfX4V+MAoj2F3CijQPoF3Auemuj8vyXntG/GJe56bXLMiRzZyauTVyK2tWrVaJZ/PU6lUmrtLQCHJcrEtft9yIvBc4J+Bf2vRTzO/VoFrgcvqGfeHQGTWhcBioLvNGCPNr58EjkvVeHKSbdtctt13oMANwEGpuj5R/3d8T7erfQk4NdX5xcCbU3/HvdUzUn9/qH4/+fl2FWO/CowDgVhDuR145qDP0f7JWss4mKJTGOcCL6mvGf4S6ErN83f1fHVoPVNtHObcI78tA+bH8dlslnK5TE9PT+P0gYGBxlrlbbfdxrXXXss3vvGNxr8HtSfLdwuARUnWG2ZJIzqsP1mX3Mv1yRE5erICCiiggAIKKKCAAgoooIACCiiggAIKKKCAAgoooIACCiiggAIKKKCAAgoooIACCiiggAIKKKCAAgoooIACCiiggAIKKKCAAgoooIACCiiggAIKKKCAAgoooIACCiigwAgF4gf/bAoooIACCiiggAIKKKCAAgoooIACCiiggAIKKKCAAgoooIACCiiggAIKKKCAAgoooIACCiiggAIKKKCAAgoooIACCiiggAIKKKCAAgoooIACCiiggAIKKDC6AhmgCOSi21wuR7FYJJOJzUNbqVSiUChQq9WaO1cCeWAN8A/Aq4H5wKHAZCD9+0EDg/5+DPh6cs680Z3WkN5WAEuAq4Go+YPAImD3pM7mCTGx3sRkGXA58GdgHRD12xRQQIFWArcB+6d2vAr4eQdTvRv4Zqq+HwOvG+V6f5Jc35vdvqP+PXHeKI9hdwoo0D6BNwCXpLr/EfD69g33pD3PBcrAjDgqcmrk1citrVq1WiWfz1OpVJq7S0AB2Bxgkx0zgQOBXz7J6P3A3cAvgE8neXchsBjobrPHSPPr++s59zOpGs8G4vpv2/EE4t7ni6lp3wXs10aGFyX3U80h1gOzgHiO9lHgU6nx7xiUo9pYml0rMGYFXgpcNaj6T9T/Pn3MzsjCdzSB05IslZ53rNP9z2FCxPpirNPFmiPZbJZyuUxPT8/jTv/73//OPffcw3nnncfXv/51Nm3a1Kr7VvluQbJO2O71yWY9UcNb6usGh7g+Ocx3gIcpoIACCiiggAIKKKCAAgoooIACCiiggAIKKKCAAgoooIACCiiggAIKKKCAAgoooIACCiiggAIKKKCAAgoooIACCiiggAIKKKCAAgoooIACCiiggAIKKKCAAgoooIACCrRFIP0/FGnLAHaqgAIKKKCAAgoooIACCiiggAIKKKCAAgoooIACCiiggAIKKKCAAgoooIACCiiggAIKKKCAAgoooIACCiiggAIKKKCAAgoooIACCiiggAIKKKCAAgoooMAOKJABikAu5p7L5SgWi2QysXloK5VKFAoFarVac+dKIA8sB+KkecBC4ARgD2BnoAto9TtCXwZWA4uS89rJvwJYAlwHrAE+Crx10ICbgEeBB4HvABcCDwPr21mYfSugwJgX6AHiGtNscS3ZFVjXwTP7Rv1a955UfR8D/tco13s/sFeqzwOA34/yGHangALtE3gZsCzV/dXA/PYN96Q9zwXKwIw4KnJq5NXIra1atVoln89TqVSau0tAAdgcYFPnRX6NPDoltS2OS+fXvvr5VwInJde1yLqL69fN7jZ7jDS/LgB+karxt0lub3PZdt+BApFVHhp0T/ai5HPVrnLvBfZJdf5m4OLk773r94v3DarnQODmdhVjvwqME4EfAG9MzSW+n/YH7h4n83Ma41sg1gUvA45Kphlrka9J1t2GM/M4P7JpI49ms1nK5TI9PfEV9/jW29vLFVdcwXHHHUf8O9UGUt89g/Nd5KZtsT7ZLKc/WTt9ueuTw3n5PUYBBRRQQAEFFFBAAQUUUEABBRRQQAEFFFBAAQUUUEABBRRQQAEFFFBAAQUUUEABBRRQQAEFFFBAAQUUUEABBRRQQAEFFFBAAQUUUEABBRRQQAEFFFBAAQUUUEABBRRQoF0Crf5HIu0ay34VUEABBRRQQAEFFFBAAQUUUEABBRRQQAEFFFBAAQUUUEABBRRQQAEFFFBAAQUUUEABBRRQQAEFFFBAAQUUUEABBRRQQAEFFFBAAQUUUEABBRRQQAEFFNhRBDJAEcjFhHO5HMVikUwmNg9tpVKJQqFArVZr7lwJ5IHlQBewM7AvcDDwaqAA7AJ0D+rtj8A7gaOARcC8NoOvAJYA1wFrgI8Cb02NOQDEXG6qM/wIKNfr+hOwAdg82TbXaPcKKDA2Bd4OnJcq/RrgyA6fSlzjDknVeEz9Wr50FGvuAeK622wbgfhi6R/FMexKAQXaK3AQcENqiMhIL2zvkE/Y+9wkm82IIyKnRl6N3NqqVatV8vk8lUqlubuUZNJWmS7y623As1N9RVbcKZVf++rnX1nPiicBewELgcUt8u1o84w0vz4NeDBVVOTaqV6LR/tlGjP9xXv45alqvwKc0sbqzwBOrueNnwOXJM+Ppcb71aC89EXgf7SxHrtWYDwIxHX97uRa3pzP1cD88TA557BDCOwK3FxfM/wZcGp9bW7TFsw6fp98WfP9ns1mKZfL9PTErefjW39/PzfffDNHHnkka9eube6Mdb+4H52YbBic7xZso/XJZj1RywnJd7Prk1vwRvBQBRRQQAEFFFBAAQUUUEABBRRQQAEFFFBAAQUUUEABBRRQQAEFFFBAAQUUUEABBRRQQAEFFFBAAQUUUEABBRRQQAEFFFBAAQUUUEABBRRQQAEFFFBAAQUUUEABBRRQQIHRFYgf/LMpoIACCiiggAIKKKCAAgoooIACCiiggAIKKKCAAgoooIACCiiggAIKKKCAAgoooIACCiiggAIKKKCAAgoooIACCiiggAIKKKCAAgoooIACCiiggAIKKKDA6ApkgCKQi25zuRzFYpFMJjYPbaVSiUKhQK1Wa+5cCeSB5amjdwZ2B14JzAdeAvQM6u1VwKr62AuARcC80Z3WkN5WAEuA64A1wEeBtyZHVYHYf2Oy/3LgIWBdm2uyewUUGB8C/1S/XnwIOCSZzseA/9XBU+sCeoFJqRpnA3E9H612DPCzVGfxPfPi0ercfhRQYJsI7FfPSn9OjXQ3sO82GXnoIHOBMjAjdkVOjbwaubVVq1ar5PN5KpVKc3cJKACbA+yg835e7//o1Lbrkyy7JzAd6Kuff2X9OnkSsBewEFhcv9Z3t9ljNPLr34FdU3XuD9zR5rrtvjMFjge+nSotvvfj/fxEn4uRzmJWcj8VmaNVOwE4J7XjYSA+c+2qZ6Tz8XwFOkXgX+vfTV8YVMxxwPc7pUDrUOApBCKXrN4Kpfh98mXJOiPZbJZyuUxPz+Dlxv/bc+TAQw45hDVrYgmw0eL75a/Abk+Q77bV+mSznn4gvgtjPSGdQx8Afu365Fa8QzxFAQUUUEABBRRQQAEFFFBAAQUUUEABBRRQQAEFFFBAAQUUUEABBRRQQAEFFFBAAQUUUEABBRRQQAEFFFBAAQUUUEABBRRQQAEFFFBAAQUUUEABBRRQQAEFFFBAAQUUUGCrBOIH/2wKKKCAAgoooIACCiiggAIKKKCAAgoooIACCiiggAIKKKCAAgoooIACCiiggAIKKKCAAgoooIACCiiggAIKKKCAAgoooIACCiiggAIKQlof0QAAIABJREFUKKCAAgoooIACnS/wXOBvwEOdX6oVAhmgCORCI5fLUSwWyWRi89BWKpUoFArUarXmzpVAHlieOjp+MygeM4F4P5wKvBLYKTnmXuBwYK/62AuARcC8Nr8aK+rjLwGuA9YAHwXeCgwAdwDXAhcDvwXWA/3JvjaXZfcKKDCOBGYARwK3A3d28Lz2qV+TfwPsndT4VyC2jWb7GPDJVIdfB943mgPYlwIKtF1g9/rn9uHUKI8As9o+ausB5gJlIK6zjZwaeTVya6tWrVbJ5/NUKpXm7hJQADYH2EHnnQWclNoWf08HXgw8C+irn39lckzk14XAYqC7zR6jkV8vB45K1fmWeu7+bpvrtvvOFNgZiM/xpFR5cS8W75Ht0aKeuMakbzyPBn6xPYpxTAU6XODt9e+gWHuJz8dE4Cbg+amaY/0tvisf7fB5WJ4CIxGIdcZlwPzoJJvNUi6X6enpadln5MDIg5ELk7Yh+c579hPku221PtmsJ9Yd/6Wer78KTE5NIvLqe4HvuT45kreL5yqggAIKKKCAAgoooIACCiiggAIKKKCAAgoooIACCiiggAIKKKCAAgoooIACCiiggAIKKKCAAgoooIACCiiggAIKKKCAAgoooIACCiiggAIKKKCAAgoooIACCiiggAIKDFcgfvDPpoACCiiggAIKKKCAAgoooIACCiiggAIKKKCAAgoooIACCiiggAIKKKCAAgoooIACCiiggAIKKKCAAgoooIACCiiggAIKKKCAAgoooIACCiiggAIKKNDZAtOBW4FdgROA/+rscq0OyABFIBcauVyOYrFIJhObh7ZSqUShUKBWqzV3rgTywPIWh08GZgLPBZ4HHAMUgMuBDwBz6mMvABYB89r8aqwAlgDXAWuAU4CX1mv6LXAjcBNQAeK4/jbXYvcKKKBAJwjMAl6YfGf/YJQL+nH9unpsqs/IBN8a5THsTgEF2ivQBWwOfEk+mtjeIZ+w97lAGZgRR0ROjbwaubVVq1ar5PN5KpWIdo1WSjJoej7pUz+U5MTmtnOBi5L8+vwkJ98F/FuSXxcCi4HuNnuMRn7938C/p+qMvz/c5rrtvnMFLgbelJRXBd4LfG87lhufs7gXbLYvAx/cjvU4tAKdJnAQ8E0gnu+tfzfF92EfcCjwm0HFng58otMmYD0KjKJA/D75MmB+9JnNZimXy/T09LQcInJg5MHIhUmLz877galAq3y3rdYnm/XE2mPcJ8f34FGDJhEZMIJuPNsUUEABBRRQQAEFFFBAAQUUUEABBRRQQAEFFFBAAQUUUEABBRRQQAEFFFBAAQUUUEABBRRQQAEFFFBAAQUUUEABBRRQQAEFFFBAAQUUUEABBRRQQAEFFFBAAQUUUEABBRRoq0D84J9NAQUUUEABBRRQQAEFFFBAAQUUUEABBRRQQAEFFFBAAQUUUEABBRRQQAEFFFBAAQUUUEABBRRQQAEFFFBAAQUUUEABBRRQQAEFFFBAAQUUUEABBRRQoLMFLgHekCrxAuDtnV3yDl9dBigCuZDI5XIUi0Uymdg8tJVKJQqFArVarblzJZAHlj+F5F7Ac4CjgF7ga8Az62MvABYB89r8SqwAlgDXAI8ArwPm1mtfWv/3LcA9bR7f7hVQQIEdSWAX4EDghcALgM8Cf9yRAJyrAuNEYF09P+2Umst0YO12mFtktjIwI8aOnBp5NXJrq1atVsnn81QqlebuElAANgfYQef9E/D91LafAq8Bnii/LgQWA91tthiN/PoW4MJUnZcn+bvNpdt9hwocC5wCnFO/F7qoA2qMz9KPgB/WP2//Afy6A2qyBAU6RaAHiO+BdIvvns8kG84G3gX0A18FPgKs75TirUOBNgjE75Mvq6/rzY++s9ks5XKZnp74qAxtkQMjD0YuTFqsRR4KPLyd1yeb9cRnN9bMZwPHAYcMmsVvgSPqn+2+NljapQIKKKCAAgoooIACCiiggAIKKKCAAgoooIACCiiggAIKKKCAAgoooIACCiiggAIKKKCAAgoooIACCiiggAIKKKCAAgoooIACCiiggAIKKKCAAgoooIACCiiggAIKKKCAApsF4gf/bAoooIACCiiggAIKKKCAAgoooIACCiiggAIKKKCAAgoooIACCiiggAIKKKCAAgoooIACCiiggAIKKKCAAgoooIACCiiggAIKKKCAAgoooIACCiiggAKdK/AB4MxB5f2/wKc6t2QrAzJAEciFRi6Xo1gsksnE5qGtVCpRKBSo1WrNnSuBPLD8KTQnAzsBPcBAcvyB9bEXAIuAeW1+NVbUx18CXAncC+yazH0VsA7obfP4dq+AAgoooIACY0vgbcD5qZIvAN4+tqYw4mrvB/ZK9bIP8NcR97rlHcwFysCMODVyauTVyK2tWrVaJZ/PU6lUmrtL9QxYADYH2EHnHZL039z8e+AA4Iny60JgMdC95VPZojNGI7/uD9yWGnV1/Z5t5hZV4cEKtFcg7svifWlTQIGhAl8GTkltfgzYD3gwWdOI9Y2Tgfiesykw3gXi98mXAfNjotlslnK5TE9PLDMObZEDIw9GLkxarPsdCtyxndcnm/X0A6+rP25J1idjDf0tg2byA+BN4/2FdX4KKKCAAgoooIACCiiggAIKKKCAAgoooIACCiiggAIKKKCAAgoooIACCiiggAIKKKCAAgoooIACCiiggAIKKKCAAgoooIACCiiggAIKKKCAAgoooIACCiiggAIKKKCAAttXIH7wz6aAAgoooIACCiiggAIKKKCAAgoooIACCiiggAIKKKCAAgoooIACCiiggAIKKKCAAgoooIACCiiggAIKKKCAAgoooIACCiiggAIKKKCAAgoooIACCijQmQKHAP8NTEqVdx3wj8BAZ5ZsVYlABigCufg7l8tRLBbJZGLz0FYqlSgUCtRqtebOlUAeWD5M0W4gflNoU3LeAmARMG+Y52/tYSuAJcBlwJ1ATCDem/1b26HnKaCAAgoooMC4Fjge+HZqhufV8847xvWMh07uNmD/1ObnA3/YDgZzgTIwI8aOnBp5NXJrq1atVsnn81QqlebuElBI8l+rU3YHHk52VIFbgCNTBw7OrwuBxUBsb2cbrfy6PtiA3wE3Aye0s2j7VkABBRQYNYHpwF3AHqkeLwbePGoj2JECY0cg1hKXAfOj5Gw2S7lcpqenp+UMIgdGHoxcmLTe+prgoUnOi03ba32yWU+sSx6TzCnWJ2N+vxyUQePYT9T/c/rYeZmsVAEFFFBAAQUUUEABBRRQQAEFFFBAAQUUUEABBRRQQAEFFFBAAQUUUEABBRRQQAEFFFBAAQUUUEABBRRQQAEFFFBAAQUUUEABBRRQQAEFFFBAAQUUUEABBRRQQAEFFFBgrAnED+LZFFBAAQUUUEABBRRQQAEFFFBAAQUUUEABBRRQQAEFFFBAAQUUUEABBRRQQAEFFFBAAQUUUEABBRRQQAEFFFBAAQUUUEABBRRQQAEFFFBAAQUUUEABBTpPYFfgD8DeqdJWAc8HHuq8cq1okEAGKAK52J7L5SgWi2QysXloK5VKFAoFarVac+dKIA8s3wrZF9XHXgAsAuZtxflbcsoKYEm91qVABejfkpM9VgEFFFBAAQV2OIF3AuemZv0t4IQdTCHyYYS+1clj7Xaa/1ygDMyI8SOnRl6N3NqqVatV8vk8lUpEvkYrAYVkLk80hQOBvyTzfLJpRn5dCCwGutvsMVr59TnAHW2u1e4VUEABBdojENnjnEFdHwFc157h7FWBjhWI3ydfBsyPCrPZLOVymZ6enpYFRw6MPBi5MGm9wKHALS1O2Jbrk83hI2PHmmjMqdl2SdZoI7ul25uAH3TsK2NhCiiggAIKKKCAAgoooIACCiiggAIKKKCAAgoooIACCiiggAIKKKCAAgoooIACCiiggAIKKKCAAgoooIACCiiggAIKKKCAAgoooIACCiiggAIKKKCAAgoooIACCiiggAJjWiB+8M+mgAIKKKCAAgoooIACCiiggAIKKKCAAgoooIACCiiggAIKKKCAAgoooIACCiiggAIKKKCAAgoooIACCiiggAIKKKCAAgoooIACCiiggAIKKKCAAgoo0HkCvwAWpMoaAF4B/LLzSrWiFgKZ+utXBHKxL5fLUSwWyWRi89BWKpUoFArUarXmzpVAHli+FbovSt47i4B5W3H+lpyyAlhSr3UpUAH6t+Rkj1VAAQUUUECBHU7gBOCc1KzPBd61wyl0xoTnAmVgRpQTOTXyauTWVq1arZLP56lUIvI1WgkoAJsD7AimFfl1IbAY6B5BP8M51fw6HCWPUUABBca3QPwm803NNZtkqncAzwVi/c2mwHgViMy1L3BRMsH4LCwD5sff2WyWcrlMT09Py/lHDow8GLkwab3AocAtLU7YluuTzeEjl8Z6eswp3eYAvwWeltrYV19nPyLZPl5fb+elgAIKKKCAAgoooIACCiiggAIKKKCAAgoooIACCiiggAIKKKCAAgoooIACCiiggAIKKKCAAgoooIACCiiggAIKKKCAAgoooIACCiiggAIKKKCAAgoooIACCiiggAIKKLCdBOIH/2wKKKCAAgoooIACCiiggAIKKKCAAgoooIACCiiggAIKKKCAAgoooIACCiiggAIKKKCAAgoooIACCiiggAIKKKCAAgoooIACCiiggAIKKKCAAgoooIACnSXwYeCzg0o6A/hIZ5VpNU8ikAGKQC6OyeVyFItFMpnYPLSVSiUKhQK1Wq25cyWQB5ZvhfKL6mMvABYB87bi/C05ZQWwpF7rUqAC9G/JyR6rgAIKKKCAAjucwInAf6RmfTbw7h1OoTMmPBcoAzOinMipkVcjt7Zq1WqVfD5PpRKRr9FKQAHYHGBHMK3IrwuBxUD3CPoZzqnm1+EoeYwCCigw/gVizSW+y9LtZOCs8T91Z7iDCrwXOBMYSNYcbwXi98mXAfPDJJvNUi6X6enpaUkUOTDyYOTCpPUChwK3tDhhW65PNoePXBprojGnwe2AZK12arLjziR/xrNNAQUUUEABBRRQQAEFFFBAAQUUUEABBRRQQAEFFFBAAQUUUEABBRRQQAEFFFBAAQUUUEABBRRQQAEFFFBAAQUUUEABBRRQQAEFFFBAAQUUUEABBRRQQAEFFFBAAQUUUECBURWIH/yzKaCAAgoooIACCiiggAIKKKCAAgoooIACCiiggAIKKKCAAgoooIACCiiggAIKKKCAAgoooIACCiiggAIKKKCAAgoooIACCiiggAIKKKCAAgoooIACCnSOQAG4BuhKlVQGYvumzinTSp5CIAMUgVwcl8vlKBaLZDKxeWgrlUoUCgVqtVpz50ogDyzfCukX1cdeACwC5m3F+VtyygpgSb3WpUAF6N+Skz1WAQUUUEABBXY4gfcA30jN+pvAe3c4hc6Y8Fwg7jNmRDmRUyOvRm5t1arVKvl8nkolIl+jlZJ7lM0BdgTTivy6EFgMdI+gn+Gcan4djpLHKKCAAjuGwPnA21JT/TuwLxDPNgXGk8BXgZNTE7oHOBCoAsvqa9HzY182m6VcLtPT09Ny7pEDIw9GLkxaL3AocEuLE7bl+mRz+MilsSYac2rVXlWf96XAVcAbgDXj6UV2LgoooIACCiiggAIKKKCAAgoooIACCiiggAIKKKCAAgoooIACCiiggAIKKKCAAgoooIACCiiggAIKKKCAAgoooIACCiiggAIKKKCAAgoooIACCiiggAIKKKCAAgoooIACnSMwoXNKsRIFFFBAAQUUUEABBRRQQAEFFFBAAQUUUEABBRRQQAEFFFBAAQUUUEABBRRQQAEFFFBAAQUUUEABBRRQQAEFFFBAAQUUUEABBRRQQAEFFFBAAQUUUGCHF5gF3AbMTkmsBp4P/HWH1xlbABmgCOSi7FwuR7FYJJOJzUNbqVSiUChQq9WaO1cCeWD5Vkz7QOBIYCEwB9gATASeDUyK/iZMmMCrXvWqzfV0d3cTj2j9/f309fXxox/9KF3PpmQ+64DJST9TgLXAecB1wD1x+lbU6ykKKKCAAgoosOMIvLeedf9ParrfAP5lx5l+R810LlAGZkRVkVMjr0ZubdWq1Sr5fJ5KpdLcXQIKwOYAO4LZRX59CfDZ+iMyZqNFLbNnz2bSpElMnDixkVfjOVrUc/XVV7Nx48bm4VHHj4GBJKt2RexN/m1+HcGL46ljRuDQ5PP42zFTsYUqsP0F9gDuAqabTbb/i2EFbRX4Z+A/B41wRbJ2eCUwP/Zls1nK5TI9PT0ti4kcGHkwcljSeoH4/rmlxQmt1ifj+HjEWmWEuMhvsebYzJOxNt6oJdq0adN42ctexuTJkxuZL9YsBwYGGv/esGFD4znWVAflwQXAsifRjMz5q7Zq27kCCiiggAIKKKCAAgoooIACCiiggAIKKKCAAgoooIACCiiggAIKKKCAAgoooIACCiiggAIKKKCAAgoooIACCiiggAIKKKCAAgoooIACCiiggAIKKKCAAgoooIACCiigwA4vED+ObFNAAQUUUEABBRRQQAEFFFBAAQUUUEABBRRQQAEFFFBAAQUUUEABBRRQQAEFFFBAAQUUUEABBRRQQAEFFFBAAQUUUEABBRRQQAEFFFBAAQUUUEABBRToDIFpwAXA61PlHAMs7YzyrGILBDJAEcjFOblcjmKxSCYTm4e2UqlEoVCgVqs1d66sv+55YPkWjNk8dG4y7kHArsBaIN5b/0/yzMSJEznvvPOYMWNG45zJkyc3HhMmTGjUsHbtWt70pjexYcOGZp+9wGeBB4CdksfOQD/wK+AO4CFgYCvq9RQFFFBAAQUU2HEETgLOSk3368D7dpzpd9RMIzOWgUYgjJwaeTVya6tWrVbJ5/NUKpXm7hJQADYH2BHMLmp5AXAuEBmzkUvf+973cuCBBzZqmzRpElOmTKG7u7sxzN13381pp53GY4891hw2guuipJ4pwESgC5hqfh3BK+OpnS7wdOCDwBvqn599gJ8Br+70oq1PgQ4T+Lf6WsnnUjXFOsw/dFiNlqPAaAj8B3DioI5OB/4RmB/bs9ks5XKZnp6eluNFDow8GLkwabFeeChwS4sTWq1PrgEeTdYq49yNQB+wKTn/OfVYekZEwfh79uzZfP7zn2f69On09fU11iz7+/tZv359IwOuW7eOz3zmM411zKRFLl0ALBsNMPtQQAEFFFBAAQUUUEABBRRQQAEFFFBAAQUUUEABBRRQQAEFFFBAAQUUUEABBRRQQAEFFFBAAQUUUEABBRRQQAEFFFBAAQUUUEABBRRQQAEFFFBAAQUUUEABBRRQQAEFFFBgawUaP6xnU0ABBRRQQAEFFFBAAQUUUEABBRRQQAEFFFBAAQUUUEABBRRQQAEFFFBAAQUUUEABBRRQQAEFFFBAAQUUUEABBRRQQAEFFFBAAQUUUEABBRRQQAEFFOgogQ8BnwXOAk7pqMosZrgCGaAI5OKEXC5HsVgkk4nNQ1upVKJQKFCr1Zo7VwJ5YPlwB0wdNw2YkTwmAdHpXOBcYGYc193dzY033si0aXEo9Pf3N8aO566ursa/Dz74YHp7e5vdrgXeAtwKdEUXwMRk5yog9m8+eCtq9hQFFFAgBP4M3ARclTwqsiigwLgTOBn4ampWXwPeP+5mOTYmFPmwnGTGRk6NvBq5tVWrVqvk83kqlc2X5hJQSLLmSGccoXTX5Dtgj+gsMun555/PEUcc0fh3PDZu3Lg5L990000cf/zxrFu3rjl2ZNGDgceAjcAAEL+5GZnV/DrSV8jzO1VgvyQ/NeuLe7+453u0Uwu2LgU6UCDWTe4AZgOfAb4I9HVgnZakwEgF4r1+A3BAqqPIS7cAL4ht2WyWcrlMT09Py7EiB0YejFyYtMhfhyZ9DD6n1frkpiSnxfdVf/KIupprjIcB5ycZjjlz5nDJJZc06pk0aRITJkxgYGBg8xpmZMPDDz+chx9+OP09+ErglyPF8nwFFFBAAQUUUEABBRRQQAEFFFBAAQUUUEABBRRQQAEFFFBAAQUUUEABBRRQQAEFFFBAAQUUUEABBRRQQAEFFFBAAQUUUEABBRRQQAEFFFBAAQUUUEABBRRQQAEFFFBAAQVGIhA/jmxTQAEFFFBAAQUUUEABBRRQQAEFFFBAAQUUUEABBRRQQAEFFFBAAQUUUEABBRRQQAEFFFBAAQUUUEABBRRQQAEFFFBAAQUUUEABBRRQQAEFFFBAAQUU6DyBAvDfnVeWFQ1TIAMUgVwcn8vlKBaLZDKxeWgrlUoUCgVqtVpz50ogDyx/kvHiN4QmAVOA6Dj9iG2Tk0ccM69+7KeBXaK/iRMn8pWvfIXJk+MQGuNu2rSp8Rz7urq6OPXUU9mwYUNz+PXJ+X8CNiWPjUA84qBeoA+I4x5LnpvbBoB42BRQQIEnE3ghcGPqgNXAbmPg+vEKYCpwE3CfL7ECCjylwPvrn+2vpI76KvCBpzzLA9ohMBcoAzOi88ipkVcjt7Zq1WqVfD5PpVJp7i4Bcc+yOcAOo8gny6+RZX8BzIp+JkyYwCc+8Qn233//RkaNR19fXyOzRrvzzjs588wz6e2NyNlokUtPSXJp5NOoKzJoPJtfh/HieMiYFfg98LxU9e8Czh2zs7FwBbaPwEHA/cBDwxg+7lHOAv4L+MEwjvcQBTpJIAvcDOyaKipyUnf8nc1mKZfL9PT0tKw5cmDkwciFSYsg9mLg9mGuT8Y4sU4Zj4nJI9YwG+MD+wOnRhSMP2bNmsVpp53GzJkzG2uYsWYZGTGeu7u7G8/HH388jzzySLOefuA9wK9cn+ykt521KKCAAgoooIACCiiggAIKKKCAAgoooIACCiiggAIKKKCAAgoooIACCiiggAIKKKCAAgoooIACCiiggAIKKKCAAgoooIACCiiggAIKKKCAAgoooIACCiiggAIKKKCAAjueQOOH9WwKKKCAAgoooIACCiiggAIKKKCAAgoooIACCiiggAIKKKCAAgoooIACCiiggAIKKKCAAgoooIACCiiggAIKKKCAAgoooIACCiiggAIKKKCAAgoooIACCigwqgIZoAjkotdcLkexWCSTic1DW6lUolAoUKvVmjtXAnlg+RNUFb8f1AXsAswCelKPPZJ/z0z2TweeBswDJjb7mzp16pNOeP369en9A8BjwNrk+dHk32uAR4BVQNT8YPJ4IPk7tsek+kdV184UUGA8CnwY+GxqYt8HjhsDE70SeHlSZ1wPXwtcO4p1x8V6L+CuUezTrhTYngKnAF9OFXAmcOr2LGgHHnsuUAZmhEHk1MirkVtbtWq1Sj6fp1KpNHeXgEKS9YbDOJz8eiKwOaTOmTOnkY8jl27YsKExxsBAxFLo7++nr69v8LjNABsHRf6MR2yLHGt+Hc6r5DGjJTAJeAXwRiA+a4ePVsct+vlo/T7vU6ntkU2OanHcbsA7geOTela3sSa7VmC8CvwTcFb9EesuDwHPTL5nxut8ndf4FIjviMuAIb9Nns1mKZfL9PTEMuPQFjkw8mDkwqT1AofVv1vuGeb6ZKxjxiPWKiPzTU76adYSa51Tmp1PmDCBKVOmEM/x6OrqajxiTXOnnXZi+vTp/PGPf9ycEyMqAufV79Gvc31yfL55nZUCCiiggAIKKKCAAgoooIACCiiggAIKKKCAAgoooIACCiiggAIKKKCAAgoooIACCiiggAIKKKCAAgoooIACCiiggAIKKKCAAgoooIACCiiggAIKKKCAAgoooIACCigwVgSG/OjfWCncOhVQQAEFFFBAAQUUUEABBRRQQAEFFFBAAQUUUEABBRRQQAEFFFBAAQUUUEABBRRQQAEFFFBAAQUUUEABBRRQQAEFFFBAAQUUUEABBRRQQAEFFFBAAQUU6GCBDFAEclFjLpejWCySycTmoa1UKlEoFKjVas2dK4E88DdgBjAreeyWeo5/7wJMA3YCpibPzX9PAeIxOdkXx47kd4f6gU3JYwOwEYjnXmB98lgHrAXiufnvKhCPNcl8Yk4rgFXAI0D0a1NAAQWuAl6aYngXcO4YYFmdXKebpe4L3D2Kdb8EuDq5ht4M/Lg+3pdGsX+7UmBbC3ywnl++mBo03s//uq2LcLyGwFyg3LyGRU6NvBq5tVWrVqvk83kqlUpzdwkoAJsDbLJj5xHk12cD3c0Bpk6d2sjHzccWvm4DQDzMr1sI5+GjIhD3PHG/1mwHAL8flZ6HdrIf8OfU5vhM7gH8PbVtSf3+7EOpv98HfL1N9ditAuNVIL6j7hg0uS/U10D+bbxO2HmNa4GP12d3+uAZZrNZyuUyPT09j9u1du1aIgv+7ne/Y9GiRaxbF0t+jRY568JkbXA465OxRtl8TATiMew2YcIE4tHd3d14TJ48mTVr1tDfv3lpMbJfhNUHXZ8cNqsHKqCAAgoooIACCiiggAIKKKCAAgoooIACCiiggAIKKKCAAgoooIACCiiggAIKKKCAAgoooIACCiiggAIKKKCAAgoooIACCiiggAIKKKCAAgoooIACCiiggAIKKKCAAgq0QWAk/2OQNpRjlwoooIACCiiggAIKKKCAAgoooIACCiiggAIKKKCAAgoooIACCiiggAIKKKCAAgoooIACCiiggAIKKKCAAgoooIACCiiggAIKKKCAAgoooIACCiiggAIKjAuBDFAEcjGbXC5HsVgkk4nNj28DAwNcf/31HHnkkdRqtebOvwGLgA3AbGBvYK/UY0/gacA0oLtDxfqBTUDMZRXwMPAg8FfgHuA+4AHgMaA3efQlzxuBzRgdOj/LUkCB0ROIa9nqQdezpyfXidEbZfR7eiZwV6rbKrDrKA/zP4DPp/r8NvDOUR7D7hRQYMcUmAuUgRkx/cipkVcjt7Zq1WqVfD5PpVJp7o5zXwFMitNTj93NrzvmG8pZP07gh8DrU1uWAP+k1zx/AAAgAElEQVSzjUY3Ai9M9X9S/XP4f1J/fwb4SOrvEnBoG+uxawXGq8A36+sY705NLtYtDgR+P14n7LzGtcAv6muXC9Iz7OnpoVQqMX36dHp7ezc/Vq1axYoVK7j55pv54he/SF9fLN812gCwLsmBrk+O67eLk1NAAQUUUEABBRRQQAEFFFBAAQUUUEABBRRQQAEFFFBAAQUUUEABBRRQQAEFFFBAAQUUUEABBRRQQAEFFFBAAQUUUEABBRRQQAEFFFBAAQUUUEABBRRQQAEFFFBAAQUU2BKBCVtysMcqoIACCiiggAIKKKCAAgoooIACCiiggAIKKKCAAgoooIACCiiggAIKKKCAAgoooIACCiiggAIKKKCAAgoooIACCiiggAIKKKCAAgoooIACCiiggAIKKKDAsAQyQBHIxdG5XI5isUgmE5sf3zZu3MhVV13F0UcfTX9/f3PneuA3wDRgBjAZmJI8x7+bjy6gk39LaADYmHpsAOLRC6wD1gDLgXuSx1+AeKwC1gJxvk0BBca/wDHAz1LTvAPYfwxM+43AD1J1XgW8bJTrvghYlOrzZOCsUR7D7hRQYMcUmAuUk6zZyKmRVyO3tmrVapV8Pk+lUmnuvhE4EfiH5PEM4JnA7jtYfn0A2AnIAs+uP74HxPeBbccWeD3wwxTBX4Gnt/H+5t+B/50a7xrgyNTf8fm8e9BLEp/XuPeyKaDA8AVifeZPwOzUKTcAhwy/C49UoGMEdgVuTjJMo6g5c+ZwwQUXsHr1au655x7+8pe/cPfdd7Nq1SoiC65bt477778/vX4Zp8ViZqxNjrf1yZ2BU+t5+ehkHbNjXjgLUUABBRRQQAEFFFBAAQUUUEABBRRQQAEFFFBAAQUUUEABBRRQQAEFFFBAAQUUUEABBRRQQAEFFFBAAQUUUEABBRRQQAEFFFBAAQUUUEABBRRQQAEFFFBAAQUUUEABBRTofIFO/pG+ztezQgUUUEABBRRQQAEFFFBAAQUUUEABBRRQQAEFFFBAAQUUUEABBRRQQAEFFFBAAQUUUEABBRRQQAEFFFBAAQUUUEABBRRQQAEFFFBAAQUUUEABBRRQQAEFWgtkgCKQi925XI5iscjkyZNZt24dq1evZtWqVY3HypUrKZVKfO1rX2NgYKDZ2ybgUWAnYMo4Ra4BG4CVyeMhYAUQz81tzeeHgSrQN04tnJYCO7rAmcAHUgjx96ljAOWzwIdTdX4O+PdRrvtPwNxUny9Ovl9GeRi7U0CBbSgwFfg1sGvymAjM2objN4eKa0sZmBEbMplMI69Gbk23/v7+Rn697777OProo1m+fHlz973AD4HZwNNSzzvvYPn1GcDzUmbfqXOeAZhft8ObuoOGnFTPNo8A8Xlotpckn/12lLkPEJ/JZosbyz2T+6vmtvi8H5I65tPAR9tRjH0qMM4FjgO+N2iOJwLnjPN5O73xJdAFTAMOA5YC8TczZ87kuOOOY82aNTz00EOsWLGi8bx27Vr6+sbtklyr9cnJwMuA7uT++7RkrdJ8N74+B85GAQUUUEABBRRQQAEFFFBAAQUUUEABBRRQQAEFFFBAAQUUUEABBRRQQAEFFFBAAQUUUEABBRRQQAEFFFBAAQUUUEABBRRQQAEFFFBAAQUUUEABBRRQQAEFFFBAAQUUaJvAhLb1bMcKKKCAAgoooIACCiiggAIKKKCAAgoooIACCiiggAIKKKCAAgoooIACCiiggAIKKKCAAgoooIACCiiggAIKKKCAAgoooIACCiiggAIKKKCAAgoooIACCuy4AhmgCOSC4IADDuCaa65hwoQJPPDAA/z5z3/mD3/4A7feeiu333574+/169fvuFqPn/kA/x97dwMmZ13f+/+9D8lOsoQ8wYIQWAEhgA9LsB0Sh4MaFButfx+rnvpvq6KH0uNpTBVr0VorqPWhBpWeo2DhtNVaU43VY2orqWj9K7OjFII26vIQA1ogAZLNE5uH2TnzHe47/7ubJewsM7uzu+/fdd3XzNxz37/f9/ea2ZnP/HJdd2AHcC9wO3ArsAm4K9lfBoaTLY61KaDA1Bf4CXB2ZhovAf5xCkzrm8ALM3W+DvhiA+ueC+zN9BefffH9crCBY9iVAgpMjkDkmfbM0B1JtpnIas4CSsD8GDSXy1EsFmu5tVKpUC6XGR4eZv/+/bX8umnTJt761rfy0EMPpTWmc/C6lv/5VbsP+Ij5dSLfyi071meBSzPVXQ/8tyZWewuwPNP/GuCazOO3Ap/KPP4lcArgb6omvih2PW0F/hm4JDO7ncCZwOEvyWk7cyc2VQUir8UWmTMyaBdwEhB5ML4rTouJxbpltMiCtv8kcBtwg/nOd4UCCiiggAIKKKCAAgoooIACCiiggAIKKKCAAgoooIACCiiggAIKKKCAAgoooIACCiiggAIKKKCAAgoooIACCiiggAIKKKCAAgoooIACCiiggAIKKKCAAgoooIACCiigwFgFvHDzWKU8TgEFFFBAAQUUUEABBRRQQAEFFFBAAQUUUEABBRRQQAEFFFBAAQUUUEABBRRQQAEFFFBAAQUUUEABBRRQQAEFFFBAAQUUUEABBRRQQAEFFFBAAQUUaIzA84GbG9OVvbSwQA4oAn1R42mnncbll1/OvffeywMPPMDDDz/Mjh072LlzJ4ODg+zatYtyudzC05nw0g4Ae4FHku0h4BfAFuBu4C7gPmAncHDCq3NABRRopMApwL2ZDg8BxwD7GzlIk/qKz6D5mb7PAu5s4FgXAd/J9Pdj4JkN7N+uFFBg8gR2AAsywy9OMs9EVhSfWaX0cyyXy3HLLbdw+umnc//993PnnXfWtnvuuaeWXx988EFKpRL79x/+eK4AXtPyyFcsvsduA8yvE/lubs2x4rf/tzKl7QEWNfH3y+rq58o1mfHi9+iKzOP4zNkGzMrsixq/3Zp8VqVASwssAQaAOZkqb6z+rnlTS1dtcTNVIPLaPOApwJnJdjpwIhAZ9FeT3+Az1Wes8471yPi7d31yrGIep4ACCiiggAIKKKCAAgoooIACCiiggAIKKKCAAgoooIACCiiggAIKKKCAAgoooIACCiiggAIKKKCAAgoooIACCiiggAIKKKCAAgoooIACCiiggAIKKKCAAgoooIACCsxgAS/ePINffKeugAIKKKCAAgoooIACCiiggAIKKKCAAgoooIACCiiggAIKKKCAAgoooIACCiiggAIKKKCAAgoooIACCiiggAIKKKCAAgoooIACCiiggAIKKKCAAhMu8GJgA7Ae+G1g74RX4IDNFGgHZgHHAickr/OZMeDixYtZunQp99xzDzt27GD//v3NrGM69l0GHgHuBX4G/BS4G/gFsD15bhcwBFSmI4BzUmAaC7wZuD4zv28BF0+B+fYCP8/UuQ/obnDda6rfKR/P9PlX1THf0OAx7E4BBSZHID4/4nMkbacDWya4lLOAEjA/xu3q6uKGG26gu7ubLVu2sHnzZn7yk59w1113mV/H98KYX8fnNp3Oimu+PgD0ZCb1CuAfmjTJk4BfjsgmJwM7M/ti7JdlHt8AXNqkeuxWgekucAXwkRGTLADfn+4Td34tL5Bdn1wAxBbfEacB5wLnAE8DFkYEbPnZtFaBw8DDrk+21otiNQoooIACCiiggAIKKKCAAgoooIACCiiggAIKKKCAAgoooIACCiiggAIKKKCAAgoooIACCiiggAIKKKCAAgoooIACCiiggAIKKKCAAgoooIACCiiggAIKKKCAAgoooEArCsTFaW0KKKCAAgoooIACCiiggAIKKKCAAgoooIACCiiggAIKKKCAAgoooIACCiiggAIKKKCAAgoooIACCiiggAIKKKCAAgoooIACCiiggAIKKKCAAgoooIACzRdYAvwIWJAM9TPgJcDdzR/aESZIYDawCHgWcAHwdmB+jN3R0UFXVxcHDhygXC5TqVQmqKRpM0yADQMHgQPAfmAXsAX4IfA94A7gl8lxAk+bl96JzACBdcBvZOb5LuDDU2DerwS+nKnz28DzG1z354DXZ/r8feBTDR7D7hRQYHIEbgf6MkMvA2LfRLazgFKaVzs7O3ne857H9u3befDBBxkaGqplV/PruF8S8+u46abViR8F3pGZ0ZdG5J5GT/brwA4gxvnqKJ2PzC97gOOBoUYXYn8KTDOBWOu5CngI+JNkbh3AJuDpmbnGWl88Lk+z+TudqSWQXZ98NhDb04ATgBwQz8cW72GvT17/axt/365P1u/mGQoooIACCiiggAIKKKCAAgoooIACCiiggAIKKKCAAgoooIACCiiggAIKKKCAAgoooIACCiiggAIKKKCAAgoooIACCiiggAIKKKCAAgoooIACCiiggAIKKKCAAgoooMCMEvCCfzPq5XayCiiggAIKKKCAAgoooIACCiiggAIKKKCAAgoooIACCiiggAIKKKCAAgoooIACCiiggAIKKKCAAgoooIACCiiggAIKKKCAAgoooIACCiiggAIKKDBJAu3ALUA+M34FuBi4eZJqctgnLxCvaxfQA/QCZwJnAE9NtmcDs5/8MPbwOAIHgR3AfcA9wJbMbdz/BXAAKCuogAItLfBh4DXJ52YUugy4vaUrfqy4D1Q/Y67M1PnnwDsaXPdm4JxMnxcC32vwGHangAKTI/Ad4KLM0M8Hvj0BpWTza3ymXA/MiXHb29vp6elh9+7d7N27dwJKmZFDmF9n3st+HnBbZtrxHlhUzQx7JoliFrANWJAZ/zeBL0xSPQ6rQKsLdFb/Zn6vWuT7gIXAfuAs4N6k8Fj3+WFmEhuB+Jva3uoTs75pJXC09clTgVOAxUD3tJp160zGfNc6r4WVKKCAAgoooIACCiiggAIKKKCAAgoooIACCiiggAIKKKCAAgoooIACCiiggAIKKKCAAgoooIACCiiggAIKKKCAAgoooIACCiiggAIKKKCAAgoooIACCiiggAIKKKCAAi0j0NYylViIAgoooIACCiiggAIKKKCAAgoooIACCiiggAIKKKCAAgoooIACCiiggAIKKKCAAgoooIACCiiggAIKKKCAAgoooIACCiiggAIKKKCAAgoooIACCigwfQWuBt49YnrvA/50+k552s6sHegEcsBc4DjgbOAC4ELg6cn+jmkr0JoTqwC7gZ8D/cD3gB8CO5L9Q0AZGG7N8q1KAQWApwHPAz47RTS+AfxaptbXA3/bwNrjO2Zvpr/4/JoH7GvgGHalgAKTJ/A14KWZ4V8OfLVJ5Txefo3PsDcA5tYmwT9Bt+bXyXGfjFH/HTg3M/CbgBsno5BkzP8F/G5m/H+q/oZaNYn1OLQCrSwQmTzWGY7PFPkPwCsyjz9ZXX/49eraw9uBr7TyZKxtWgm4PtmaL6f5rjVfF6tSQAEFFFBAAQUUUEABBRRQQAEFFFBAAQUUUEABBRRQQAEFFFBAAQUUUEABBRRQQAEFFFBAAQUUUEABBRRQQAEFFFBAAQUUUEABBRRQQAEFFFBAAQUUUEABBRRQQAEFJlygbcJHdEAFFFBAAQUUUEABBRRQQAEFFFBAAQUUUEABBRRQQAEFFFBAAQUUUEABBRRQQAEFFFBAAQUUUEABBRRQQAEFFFBAAQUUUEABBRRQQAEFFFBAAQUUUGBmCVwM3ARkr/dyMxD7KzOLYlrM9hhgCfAs4DzgbOBkYDGwCJgHdIx4vafFxKfAJA4B+4AdwHbgP4AfAbcDtwIPAbunwDwsUQEFpobAJcCFwPnAMmAl8LMGlh59fzfT32bg6Q3s364UUGByBf4a+K1MCb8DxL5mtMfLrycCp5hbm0E+5j7Nr2OmmtIHvgv4UPJb5CvAtcAPJnFGy4FbkvHvBq5JaprEkhxagZYWeCNww4gKX1j9LbAx2Rffs3taegYWNx0FXJ9s3VfVfNe6r42VKaCAAgoooIACCiiggAIKKKCAAgoooIACCiiggAIKKKCAAgoooIACCiiggAIKKKCAAgoooIACCiiggAIKKKCAAgoooIACCiiggAIKKKCAAgoooIACCiiggAIKKKCAAhMmkP0PaiZsUAdSQAEFFFBAAQUUUEABBRRQQAEFFFBAAQUUUEABBRRQQAEFFFBAAQUUUEABBRRQQAEFFFBAAQUUUEABBRRQQAEFFFBAAQUUUEABBRRQQAEFFFBAAQVmiMBxwE+AuE3bg8DTgYdniMF0mGYXcAzQC5wBnJm8hvE6xr75gNfzaa1XugzsA+4ENgM/Au4CtgBbgd3AwdYq2WoUUECB/yTwK8CVwDLgqdXvn78BflsjBRSYNgKfAt6amc1q4JMNnJ35tYGYE9SV+XWCoCdhmJOB84ANkzD24w15DbAe+NcWqslSFGhlgduSv+O0xruBpUB8dtsUmCgB891ESTduHPNd4yztSQEFFFBAAQUUUEABBRRQQAEFFFBAAQUUUEABBRRQQAEFFFBAAQUUUEABBRRQQAEFFFBAAQUUUEABBRRQQAEFFFBAAQUUUEABBRRQQAEFFFBAAQUUUEABBRRQQAEFFJhSAv4HJlPq5bJYBRRQQAEFFFBAAQUUUEABBRRQQAEFFFBAAQUUUEABBRRQQAEFFFBAAQUUUEABBRRQQAEFFFBAAQUUUEABBRRQQAEFFFBAAQUUUEABBRRQQAEFFJhCAnF9l5uAizM1DwMXAd+bQvOwVDgOOB14DfA84ExgDtCebF7LpzXfJRUg/ubKwCHgturf43eBLwF3Artas2yrUkABBY4QmA/MA36hjQIKTBuBq4F3Z2bzXuCqBs7O/NpAzAnsyvw6gdgOpYACCtQhcAFQHHH824GP19GHhyrwZAXMd09WcHLON99NjrujKqCAAgoooIACCiiggAIKKKCAAgoooIACCiiggAIKKKCAAgoooIACCiiggAIKKKCAAgoooIACCiiggAIKKKCAAgoooIACCiiggAIKKKCAAgoooIACCiiggAIKKKCAApMq4H9iMqn8Dq6AAgoooIACCiiggAIKKKCAAgoooIACCiiggAIKKKCAAgoooIACCiiggAIKKKCAAgoooIACCiiggAIKKKCAAgoooIACCiiggAIKKKCAAgoooIAC01jgXcCHRswv9n14Gs95uk1tNnA88F+A/wc4BzgVmA90tOBkK8AwUAYOJfWlj+PhPKA9rfukk06io+OxacyaNat2f3h4uLYdOnSIX/ziF1Qq0WWtxZ3BpP84qROIaxjFFvdj3+G+W9RmO3AvcAewEdgAPAocbMF6LUkBBRRQQIHpKvCn1Tzx3szk/qSaId4/XSd7lHm9A/ho5vk/B2Lfk21TPb/OSfJlzWH+/PmHc2pnZydtbW21LVpk1vvvv792m8mrv0zuz0qyaRwcGdX8+mTfWZ6vgAIKKPB3wGszDLuBM4BYa7Ap0EyBqZ7vatEtWa+MNcs0vKXrl7HmmC5AxhrjU1LMyH89PT20t7dz8ODBWu6Ltcq4LZfLtfXLffv2Zdcvm/k6NKLvmKfrk42QtA8FFFBAAQUUUEABBRRQQAEFFFBAAQUUUEABBRRQQAEFFFBAAQUUUEABBRRQQAEFFFBAAQUUUEABBRRQQAEFFFBAAQUUUEABBRRQQAEFFFBAAQUUUEABBRRQQAEFFFCgxQUeu5KyTQEFFFBAAQUUUEABBRRQQAEFFFBAAQUUUEABBRRQQAEFFFBAAQUUUEABBRRQQAEFFFBAAQUUUEABBRRQQAEFFFBAAQUUUEABBRRQQAEFFFBAAQUUUKCRAnnge0BnptN/AlY1chD7arrAsUAf8Drgzcnr2d7oUdva2mhvb6dcLme7HgZ2AgeBuJ9ucdDjPY7nDgEHkvOivzg2+pgLxPtyduyMMV/5ylfS1dVVG3P27NnMmjWrVkNsQ0NDfOlLX8rWFP0WgV2JQ/QT1zCKLe7Hez228ImtI3N/tH3Z5+N+ukUf6XPNuEZSzCPm8PfAWuD+5HGjX1b7U0ABBRRQQIHRBa6q5pX3ZJ7642qGuHoGYr0FuC4z779M8uaTpZiQ/JoUWQH2J/kzcmi6ZbNq3K8nv67I5tULLriA4447js7Ozlpe7ejoqOXYaIODg3zzm9/k4MGIurUW43w5yb8RcrN5MzKm+fXJvrs8XwEFFJjZAk8BtgCPLaQ81m4E3jSzWZz9BAhMZL6rrRXGGmHkrnSLdcvYhoeH2b59e+02kwfvBfaNWLt8vPXJ2J+enB4TGS5yZbRF1fXHX0s77+7u5kUvelEtB+7fv7+2Thljx3bo0CEOHDjA97///dptpp57gL2uT07AO9MhFFBAAQUUUEABBRRQQAEFFFBAAQUUUEABBRRQQAEFFFBAAQUUUEABBRRQQAEFFFBAAQUUUEABBRRQQAEFFFBAAQUUUEABBRRQQAEFFFBAAQUUUEABBRRQQAEFFFBAAQUeV6AZ/9mG3AoooIACCiiggAIKKKCAAgoooIACCiiggAIKKKCAAgoooIACCiiggAIKKKCAAgoooIACCiiggAIKKKCAAgoooIACCiiggAIKKKCAAgoooIACCiigwEwX+G3grzII9wLnATtmOswUm/9JwKuBlwAvTGpv6HV72tra6OzsZM6cOezatSvLsx+4CdgOPJrZ9iX309t4Lns/zhsGKklncRvb2cB1wMLY39HRwS233MKxxx5bOyzqaG9vp1Kp1LZHH32U5cuXMzQ0lNa0F3gz8KM4PLPVTgfagU5gTrLNzdyPfenj7G16vxs4BliQbFFUV9Jfo98yYVEGNgL/GygCWxs9iP0poIACCiigwOMKfAC4MvPsu4EPzkCvE4AlwM5ke7hBBk3Pr5k6DwH3JfUPAruTXJrNptms+kT5NbqOjHZc3Ilsev3119cyaWTVdEvHv+OOO3jjG9/I3r0RU2stgutyIPJwmlfTrGp+bdAbzG4UUECBGS7w/uqawh+PMLgAKM1wF6ffXIEJy3eRv5YsWcLixYuZP38+8+bNY+7cubUt1i5jnfDzn/88+/dH3Kq1g9Xc9afAz8a4PpmuU8a56f10DTP25ZM19dr668knn8wXv/jFWj3pmmXtxGT9cnh4mIsvvpiHHnoorSfWRP9HdT33x65PNvdNae8KKKCAAgoooIACCiiggAIKKKCAAgoooIACCiiggAIKKKCAAgoooIACCiiggAIKKKCAAgoooIACCiiggAIKKKCAAgoooIACCiiggAIKKKCAAgoooIACCiiggAIKKKCAAkcXaOh/bCK2AgoooIACCiiggAIKKKCAAgoooIACCiiggAIKKKCAAgoooIACCiiggAIKKKCAAgoooIACCiiggAIKKKCAAgoooIACCiiggAIKKKCAAgoooIACCiigwGGBc4AvA2cCzwF+oM2UE+gFLgUuAS4YY/XDwCHgUWAuMCvOmzt3Luedd17tNpfLHd7mzJlTuz84OMjnPvc5hofj9FrbBfwR8AvgQPX+/sxt3B/tcZyXA+YAncBDwMHk8fOAG4EFcVBHRwdf+9rXiPGjVSqVw2O3t7dz4MABXv7yl7N/fwxTa/uA1cAdyfxijrFF/3EbB8acYwJxbaMuYPaI29g3cotj0pq7gXSLwmKL59Jt5OP0vHCOrT0Zeywv1f8HfBG4CfjZWE7wGAUUUEABBRRoiMAHk4yTdnZlNR98qCE920kIjCe/1uTa2to4/vjjmTdvXi2fpjk1za6RH2+++WZ27YqYWmv/AXwG2A3sTfLiyJya5tix5NfIzd8HTozOI5N+8pOf5Pzzzz+cVw8dOkS5XK493rx5M+985zvZty9iaq3FGC8HhoA4KHJpbHE/za7mV/9OFFBAAQWejECsPdxV/f57SqaTTcB5T6ZTz1XgCQTGk+/S9ckISpHTIh/FFmt36f309sI0f82fP5/LL7+cnp4euru7a+uYXV1dtW327Nls376d3/u932PPnj3Z/PWKaga7Pcli6ULi461P9iRrkx1JB7GGGGuY6eNlwMfS9b0TTzyRa6+9lsWLF9fWMiMfxhb3Ozs7a7cvfOELa3UlLXLfq4GbXZ/070oBBRRQQAEFFFBAAQUUUEABBRRQQAEFFFBAAQUUUEABBRRQQAEFFFBAAQUUUEABBRRQQAEFFFBAAQUUUEABBRRQQAEFFFBAAQUUUEABBRRQQAEFFFBAAQUUUEABBRRQYDIF4oJ7NgUUUEABBRRQQAEFFFBAAQUUUEABBRRQQAEFFFBAAQUUUEABBRRQQAEFFFBAAQUUUEABBRRQQAEFFFBAAQUUUEABBRRQQAEFFFBAAQUUUEABBRRQQIHmCTwP+HbzurfnJgo8FbgceAFwfjJOJbkdBuL+yO0QsAfYDsT58+L4E088kXe+852ccMIJLF68mEWLFtW2hQsXMm/ePG699VYuvPBCyuVyOp1tQB7YWsf85gOnxXDAHOBWYC+wGHgNcGWyn/b2dn7nd36HtrbHLkN06NCh2haPOzo6aref+9znsvUcAL4E/BwYAvaN2B4Cfln1ehAYrKPm0Q6NouYmdlH7omQO6W3sS/cfB/QAJwCzgE4gzj/aFmPeAqyvGv9j1Wbzk6zX0xVQQAEFFFBg7AJ/Bvxh5vB3VfPJh8d+ukc+gUA9+TW6mp32F/lvxYoVPPWpT63l1XSLzBr3Z8+ezaWXXsqWLVvSU/qBAnA4wI7j1cnm18h//yvJdrU8+rrXvY6TTz6Z4eGI3rBv3z4OHIhYCg888AA33XQTBw8eTIeNOj5fzbxxQOxMt/3m13G8Mp6igAIKKPB4Ar+ZfN+kz28EXgnslkyBJgnUk+/Sdcp0fTLWF+8HHh6xPZI83gFcA6yI2nt7eymVSvT0xFLbkW1gYIB8Ps/g4OGlv1gjXA5syhx9tPXJC4BzkjW89uScyIBpJl0CXJL2dcwxx/DSl76U7u5uZs2adXjr6uoil8sxZ84crr766mw9ERrfBPyD65NNejfarQIKKKCAAgoooIACCtslyFoAACAASURBVCiggAIKKKCAAgoooIACCiiggAIKKKCAAgoooIACCiiggAIKKKCAAgoooIACCiiggAIKKKCAAgoooIACCiiggAIKKKCAAgoooIACCiiggAIKKKDAmAQe+59AbAoooIACCiiggAIKKKCAAgoooIACCiiggAIKKKCAAgoooIACCiiggAIKKKCAAgoooIACCiiggAIKKKCAAgoooIACCiiggAIKKKCAAgoooIACCiiggAIKKDBS4KnA5cALgPOBMrAfGAQeBh4CdozYHkkeHwA+ApwRnS5dupR169Zx7LHHMnv2bLq6ug7fdnZ28oMf/IBCoUC5HEPU2jYgD2yt42U5E3gV8CwgB3wiOf+0ZB6vBDqiv7a2Ns444wwqlUqt+7gdHh6u7Y8t2pYtWw4/Dwwnfe1NHA5lbuP+PcAtwHeBn9RR8+Md2gnMAmYDXZlt5ON4LuY6BzgGWAAcByyqzn/hKNu8xKBYdVpfNf5HYHMD6rULBRRQQAEFFBibQOSjKzKHvhP46NhO9agxCNSTX6O730yyVC2bfupTn+Lcc8+tZdXsFs/t37+fSy65hLvuuistox8oJJlwDKWNesjI/HoRsDjNq729vcydO/dwJo2snObloaEh7r///lqGTVoE2y1Jbo2d2S1Ctvl1vK+S500Hgf8CxO/BvwAO/xFPh4k5BwUmSSDWFJYCfwDcOMYaVgHfGOOxHqZAVqCefJeuU6brk3uAR5P1zFjTzG6xdhnbl4DnxoCRvUqlEj09PaO+AgMDA+TzeQYHY2m01oaA5cCmzAlHW5/8DSC+k9pjeTI5J9Yqa+uV1bXUucBT0r5izXTJkiXEbXt7+3/aOjo6avvvuOMODh48mM2D1wDXuz7pH5ECCiiggAIKKKCAAgoooIACCiiggAIKKKCAAgoooIACCiiggAIKKKCAAgoooIACCiiggAIKKKCAAgoooIACCiiggAIKKKCAAgoooIACCiiggAIKKKCAAgoooIACCiigwGQKpBfdm8waHFsBBRRQQAEFFFBAAQUUUEABBRRQQAEFFFBAAQUUUEABBRRQQAEFFFBAAQUUUEABBRRQQAEFFFBAAQUUUEABBRRQQAEFFFBAAQUUUEABBRRQQAEFFFBAgVYUOAl4NfArwGnAELAH2AlsS7aHgIcz2yPAINABFIG+mFhfXx/FYpFcLjfqPPv7+ykUCpTL5fT56D8PbK0DZll17DXACiAGWg1sBpYCVwCFOvqq99AYZwOwPpl3vec/2ePjekrdwELgBOA4YPGILfbF83OBnwHfTbZ7nuzgnq+AAgoooIACYxb4aDVPvSNzdGSUj435bA98IoF68mtkp+uBedFp5NTIq5FbR2uDg4Pk83kGBgbSp/uTfHk4wD5RcaM8PzK/pnmOtrY2KpXKOLoc8ynm1zFTeeAUFvhvwNXA8ckc/jh5PIWnZOkKtITAM4DtwINjqOa5wKeBs6vrJr8K/HAM53iIAlmBevJdukaZrk8efALKWE/bCKyM43p7eymVSvT09Ix6WuTAyIORC5MWa6XLgU2ZE462PnkZsKrJL+86YK3rk01WtnsFFFBAAQUUUEABBRRQQAEFFFBAAQUUUEABBRRQQAEFFFBAAQUUUEABBRRQQAEFFFBAAQUUUEABBRRQQAEFFFBAAQUUUEABBRRQQAEFFFBAAQUUUEABBRRQQAEFFFBAgaMKxAX/bAoooIACCiiggAIKKKCAAgoooIACCiiggAIKKKCAAgoooIACCiiggAIKKKCAAgoooIACCiiggAIKKKCAAgoooIACCiiggAIKKKCAAgoooIACCiiggAIKKHCkwDHAUqAbGAYeAXYDZeBQssX9kVsc2wUUgb7otq+vj2KxSC6XG9W5v7+fQqFAuRxd1do2IA9sreOFWQasAVYAMdBqYHMyhyuAQh191XtojLMBWJ/Mu97zG3F8O9CR2TpHPJ6dvJYnJK/ZTuA+IG5tCigwcQJPA94BfBv4F2D7xA3tSAoo0AICfw78QaaOtwMfb4G6pksJ9eTX04F/BebH5COnRl6N3DpaGxwcJJ/PMzAwkD7dn+TLwwF2HIgj82vk7oXRT1tbG5VKZRxdjvkU8+uYqTxwCgtcCnw2U/+PgWdO4flYugJTTeCPgfdniv5Rdd3kWVNtEtY76QL15LvsGmWsTz5RmIrrk2+sZsKVMcve3l5KpRI9PT2jTjpyYOTByIVJGwKWA5syJxxtffIyYFWTRddV8+3aFlifjFAd67uBlV2vdH2yyW8Au1dAAQUUUEABBRRQQAEFFFBAAQUUUEABBRRQQAEFFFBAAQUUUEABBRRQQAEFFFBAAQUUUEABBRRQQAEFFFBAAQUUUEABBRRQQAEFFFBAAQUUUEABBRRQQAEFFFBAAQVaQSAu+GdTQAEFFFBAAQUUUEABBRRQQAEFFFBAAQUUUEABBRRQQAEFFFBAAQUUUEABBRRQQAEFFFBAAQUUUEABBRRQQAEFFFBAAQUUUEABBRRQQAEFFFBAAQUUUECBIwVmAfOBduAgsA84AFTGgJUDikBfHNvX10exWCSXi91Htv7+fgqFAuVyOX1yG5AHto5hrPSQZcAaYAUQA60GNgNLgSuAQh191XtojLMBWJ/Mu97zJ+L4eB3jNT0meU0De0/ymk7E+I6hgAKPCbwV+FQGI+7/vjgKKDBjBNYCb8vMNrLLNTNm9s2faD359SyglOTdWk6NvBq5dbQ2ODhIPp9nYGAgfbo/yZeHA+w4pjcyv3YDC6OftrY2KpWxxO5xjPrYKebXcdN5YgMFFgAXAl9vYJ/ZruZVfxfuADoyO88E7jrKeCuBnwG/bFJNdqvATBJ4JrApvtYyk3478PGZhOBcn7RAPfmu3sHivbkRiM9+ent7KZVK9PT0jNpP5MDIg5ELkzYELE/e5+m+o61PXgasqrfIOo9fV8238Zsj1mUnq70Y+CLw0+R7fn+mENcnJ+tVcVwFFFBAAQUUUEABBRRQQAEFFFBAAQUUUEABBRRQQAEFFFBAAQUUUEABBRRQQAEFFFBAAQUUUEABBRRQQAEFFFBAAQUUUEABBRRQQAEFFFBAAQUUUEABBRRQQAEFFFBgAgWyF6OcwGEdSgEFFFBAAQUUUEABBRRQQAEFFFBAAQUUUEABBRRQQAEFFFBAAQUUUEABBRRQQAEFFFBAAQUUUEABBRRQQAEFFFBAAQUUUEABBRRQQAEFFFBAAQUUUECBaS2QA4pAX8yyr6+PYrFILhe7j2z9/f0UCgXK5XL65DYgD2ytQ2kZsAZYAcRAq4HNwFLgCqBQR1/1HhrjbADWJ/Ou93yPV0CBmSPwf4Bfz0z3bcAnpsj0XwR8Grgt2f4F+P4Uqd0yFWgVgWuSjJLWM5U+A1rFsFF1nAWUgPnRYeTUyKuRW0drg4OD5PN5BgYG0qf7k3x5OMCOo7CR+bW7+p2wMPppa2ujUqmMo8sxn2J+HTOVBzZB4LnAW4BXJX0fD+xpwjjR5deBl2T6vgp474ixFgGXJjWdCbwH+ECT6rFbBWaaQPzW+f3MpB8FTgcemGkQzrclBeL65BuBlVFdb28vpVKJnp6eUYuNHBh5MHJh0oaA5cCmzAlHW5+8DFjVZIl11Xy7dhLXJ+M79P0RZ5N5fhn4DaCpwbbJpnavgAIKKKCAAgoooIACCiiggAIKKKCAAgoooIACCiiggAIKKKCAAgoooIACCiiggAIKKKCAAgoooIACCiiggAIKKKCAAgoooIACCiiggAIKKKCAAgoooIACCiiggAIKKFCnQHpRujpP83AFFFBAAQUUUEABBRRQQAEFFFBAAQUUUEABBRRQQAEFFFBAAQUUUEABBRRQQAEFFFBAAQUUUEABBRRQQAEFFFBAAQUUUEABBRRQQAEFFFBAAQUUUEABBRQ4ikAOKAJ9cUxfXx/FYpFcLnYf2fr7+ykUCpTL5fTJbUAe2FqH8jJgDbACiIFWA5uBpcAVQKGOvuo9NMbZAKxP5l3v+R6vgAIzQ6AT2Al0Z6Z7DvDTKTL9K4EPZGr9DPC7Da79k4nR7cBtwJYG9293Cky2QLzH/0emiN8HPjXZRc3Q8c8CSsD8mH/k1MirkVtHa4ODg+TzeQYGBtKn+5N8eTjAjsNxZH6N74eF0U9bWxuVSmUcXY75FPPrmKk8sMECHcD29L2e9P0G4K8aPE7a3W8Bf53p+y7gzBFjxe/Fj2T2Rf44vUn12K0CM01gHhBfnidmJv5l4NUzDcL5tqRAXJ98I7Ayquvt7aVUKtHT0zNqsZEDIw9GLkzaELAc2JQ54Wjrk5cBq5ossa6ab9dO0vpkeP498KoRc/xYsjbb5KnbvQIKKKCAAgoooIACCiiggAIKKKCAAgoooIACCiiggAIKKKCAAgoooIACCiiggAIKKKCAAgoooIACCiiggAIKKKCAAgoooIACCiiggAIKKKCAAgoooIACCiiggAIKKKBAqwjEBepsCiiggAIKKKCAAgoooIACCiiggAIKKKCAAgoooIACCiiggAIKKKCAAgoooIACCiiggAIKKKCAAgoooIACCiiggAIKKKCAAgoooIACCiiggAIKKKCAAvULzAN213+aZ8wQgRxQBPpivn19fRSLRXK52H1k6+/vp1AoUC6X0ye3AXlgax1ey4A1wAogBloNbAaWAlcAhTr6qvfQGGcDsD6Zd73ne7wCCswMgecC385M9T7g1Ck09S8Br8rUexlwXQPrn1X9vN4LxG3aFlQ/2wcbOIZdKTDZAtcC/z1TxFuBv5jsombo+GcBJWB+zD9yauTVyK2jtcHBQfL5PAMDA+nT/Um+PBxgx+E4Mr92Awujn7a2NiqVyji6HPMp5tcxU3lgEwRGfhbeBFzShHGiy1i7eHhEvjgfuC0z3vHAg/Gnl9l3QfIZ0aSy7FaBGSXwWuDvRsx4JXDzjFJwsq0oEJ/7G4F4P9Lb20upVKKnp2fUWiMHRh6MXJi0IWA5sClzwtHWJ+M39KomQ6yr5tu1k7g+2ZX8bcf6bLa9qUp8Y5PnbvcKKKCAAgoooIACCiiggAIKKKCAAgoooIACCiiggAIKKKCAAgoooIACCiiggAIKKKCAAgoooIACCiiggAIKKKCAAgoooIACCiiggAIKKKCAAgoooIACCiiggAIKKKCAAi0ikL3Qa4uUZBkKKKCAAgoooIACCiiggAIKKKCAAgoooIACCiiggAIKKKCAAgoooIACCiiggAIKKKCAAgoooIACCiiggAIKKKCAAgoooIACCiiggAIKKKCAAgoooEDLC3wYeBnwEuDulq/WAidDIAcUgb4YvK+vj2KxSC4Xu49s/f39FAoFyuVy+uQ2IA9sraP4ZcAaYAUQA60GNgNLgSuAQh191XtojLMBWJ/Mu97zPV4BBWaGwAeAKzNT/UvgzVNo6luAp2bq/RXg1gbW/2zgh5n+YrzTG9i/XSmggAJZgbOAEjA/dkZOjbwauXW0Njg4SD6fZ2BgIH26P8mXhwPsOHhH5tduYGH009bWRqVSGUeXYz5lIvLrXOBE4J4xV+WBM0UgfrN9PzPZ+Ds6CYjfgc1o8TvtFZmOPwL84YiB/rla0yWZfX8BvLUZxdinAjNU4FvA8zNzj++Gc4H9M9TDabeGQFyffCOwMsrp7e2lVCrR09MzanWRAyMPRi5M2hCwvPodsylzwtHWJy8DVjV56uuq+XbtJK9PRp79txHrB/FdH3O/qcnzt3sFFFBAAQUUUEABBRRQQAEFFFBAAQUUUEABBRRQQAEFFFBAAQUUUEABBRRQQAEFFFBAAQUUUEABBRRQQAEFFFBAAQUUUEABBRRQQAEFFFBAAQUUUEABBRRQQAEFFFBAgRYQiAv+2RRQQAEFFFBAAQUUUEABBRRQQAEFFFBAAQUUUEABBRRQQAEFFFBAAQUUUEABBRRQQAEFFFBAAQUUUEABBRRQQAEFFFBAAQUUUEABBRRQQAEFFFBAAQXGLvBrwDeSw3cBrwe+PvbTPXKGCOSAItAX8z333HP5whe+wIEDB9izZ8/hbe/evTz66KPceeedXHvttQwPD6c8+4C/AXYAh4CDwB7gYeDfgbuB3clz6TnLgDXACiDGXw1sBpYCVwCFJtrHOBuA9cm8mziUXSugwBQW+CHw7Ez9r61+RK6bIvOZD+zM1Bqfy93J53OjpvAW4LpMZ18GXt2ozu1HAQUUGCFwFlAC4vONXC5HsVjkGc94Ri2f7tq1i927d9e2yK8PPvgga9as4f7770+7uRe4HpgFzAY6kifKTyK/xufqwuinra2NSqXSzBetWfn1VODDwHnA2cAPgHwzJ2LfU1bgPmBJpvr4LXdNk2bzGuCLmb5j7HivZlusbXwusyNyT0+Ds06Tpme3CkwJgdOTNZquTLVXAe+dEtVb5FQXiJw2BzgWmJdsxyS3HwKeHhNcuHAhl19+OZ2dnbU1zHI5Yh10dHTU9kU+vO666xgaGko99gPPAf4tA3S09cnLgFVNxow1hrUtsD55ZnWu/Wm2Tea8N/G6o8kGdq+AAgoooIACCiiggAIKKKCAAgoooIACCiiggAIKKKCAAgoooIACCiiggAIKKKCAAgoooIACCiiggAIKKKCAAgoooIACCiiggAIKKKCAAgoooIACCiiggAIKKKCAAgooMMkCbZM8vsMroIACCiiggAIKKKCAAgoooIACCiiggAIKKKCAAgoooIACCiiggAIKKKCAAgoooIACCiiggAIKKKCAAgoooIACCiiggAIKKKCAAgoooIACCiiggAJTSaAXuB1YkCl6EDgZ2DuVJmKtDRGIa/h0JttsYFayxf1jgC8DS2Ok3t5e3vGOd7B792527NjBzp07a9vevXvZt28fDz/8MD/+8Y+pVCppYWXgP4Ah4FCy7QEeAb4BfAe4B9iXmckyYA2wAsgBq4HNSQ1XAIWGzHr0TmKcDcB6oNjEcexaAQWmrkB8d8ZnWHr9s/jAWwTsnCJTekH1c/SmTK23Aec3uPZPA5dl+rwS+FCDx7A7BRRoHYF3Aa9PflvEZ2RktxuaXF42v54LfAs4Nsbs6uriC1/4Aqeeeiq7du3ioYce4pFHHqltkV+3bdvG+vXra3k2aXHnzjgViPwbuThaml3jtt782g0sjE7a2tqy2bgZLM3KrydWP8vvzxR8AJgDDDdjEvY5pQWuqv69vCczgx9Wf1P9apNmFO/Bh5P3YjrEcqA/M178htye/JZNd78c+GqTarJbBWaCwOLkby+d659U77wvM/GDwNnJ+s5M8HCOzRE42vpkrFVGTovvgch8xyW/w+O3eGSuyKAvA3rSPHj22Wdz6NAhDhw4ULuN1tnZWdvK5TJ333137TZp+4Hnjvg+Odr6ZPzeXdUchsO9rgPWtsj6ZKzR3pzk5bTAB6rfrWEUtzYFFFBAAQUUUEABBRRQQAEFFFBAAQUUUEABBRRQQAEFFFBAAQUUUEABBRRQQAEFFFBAAQUUUEABBRRQQAEFFFBAAQUUUEABBRRQQAEFFFBAAQUUUEABBRRQQAEFFFBAgWkqkF6Qf5pOz2kpoIACCiiggAIKKKCAAgoooIACCiiggAIKKKCAAgoooIACCiiggAIKKKCAAgoooIACCiiggAIKKKCAAgoooIACCiiggAIKKKCAAgoooIACCiiggAINE5gF/ADoy/RYAV4M/FPDRrGjqSTQASwAjgNOAHqS27h/EvBqYH5MqKuriyVLllAulzl06FBtju3t7XR3d9e22H/77bdTqcRbqtb2AzcBe+NQYC5wPHAK8C3gn5NtWwZsGbCmun8FkANWA5uBpdV+rqj2V2giboyzAVgPFJs4jl0roMDUFXhd9fPoC5nyS8AFU2g6f1j9bP2zTL2fBd7S4PojZ/xKps8XAd9s8Bh2p4ACrSPw8SS7pRW9HYh9zWzZ/BqfN9clOZOOjg4uuuiiWlbdtWsX+/fvr91Pt+HhYbZt23Y4ywK7ge8neXUYiC1aBNrx5tduYGF00tbWls3GzTBpZn59JJ1HUvg5wE+bMQn7nNICZwB3jZjB04C7mzSryGGRx9J2zYjPoNh/I/CGzDFfTn7XNqkku1Vg2grE75zPANuBF46YZfzdx99/2v6+unbzmmkr4cQmQuBo65PpeuXias48NpYogc7MFvXFumasI5LL5XjOc57DggULauuWsaW5LLLg9u3b+e53v1tbx0zaQSB+t96cmejR1icvA1Y1GWVddT12bQutT74K+NKIOd9R/a3/nCRHN5nD7hVQQAEFFFBAAQUUUEABBRRQQAEFFFBAAQUUUEABBRRQQAEFFFBAAQUUUEABBRRQQAEFFFBAAQUUUEABBRRQQAEFFFBAAQUUUEABBRRQQAEFFFBAAQUUUEABBRRQQAEFJkOgbTIGdUwFFFBAAQUUUEABBRRQQAEFFFBAAQUUUEABBRRQQAEFFFBAAQUUUEABBRRQQAEFFFBAAQUUUEABBRRQQAEFFFBAAQUUUEABBRRQQAEFFFBAAQUUUGAKCnwKeOuIuj8IvHsKzsWS6xOYDcwFTgSOB47NbAuBBZltPnAMMAc4N7nlmGOOoVAo1G7nzp1Ld3d3bYv7sW3bto1PfOITDA8Pp5XtSt5bDwHtST/HAUuAnwE/Bm4DBjNTWVZ9vAZYAeSA1cBmYClwBVCob9p1HR3jbADWA8W6zvRgBRSYKQI3AG/MTPZq4I+n0OTXAb+Rqffy6vfCpxtYf3zWDwGzMn3G90v2c76Bw9mVAgq0gMCfVGt4X6aOq4D3NqiuseTXXuBV6edOe3s7S5cuJZfL0dnZeTinpnl11qxZfOUrX2HHjh1piVurmfPPqjlzb/XzvFyt/XCQfRL5tRuIfE1bWxuVSqVBHKN208z8ehPwgsyor63+NojvEZsCIwVuBc7P7Hw/EJ8NzWgvB76SdLwb+J/V7PGuEQM9H/hWZt/B6nE9wM5mFGSfCkxDgVgLuhGIz/20vRT4euZx+ncW353xdxi/icz80/DN0IQpjSXfpWuU6fpkF9AR0Qo4BOwbsUWOezFwatS7aNEirrzySnp6eujo6CDyYdpizfLnP/85V111FUND8dO11g4AK4HvZeZ7tPXJy4BVTbDJdhmZa22LrU/+ERD/jpBtVwIfarKF3SuggAIKKKCAAgoooIACCiiggAIKKKCAAgoooIACCiiggAIKKKCAAgoooIACCiiggAIKKKCAAgoooIACCiiggAIKKKCAAgoooIACCiiggAIKKKCAAgoooIACCiiggAIKTJJAXAjQpoACCiiggAIKKKCAAgoooIACCiiggAIKKKCAAgoooIACCiiggAIKKKCAAgoooIACCiiggAIKKKCAAgoooIACCiiggAIKKKCAAgoooIACCiiggAIKKHB0gZcB/zDikO8BFwHD4k17gQXASUAB6AOeCvQm++YAHUAl2Q4B+4DtwKnAvNBZsmQJa9eu5ZRTTuGEE05g0aJFzJs3j7a2xy4D1N/fT6FQoFwup5jbgDywNaPbCeSAg8mWjpkesgxYA6xIjlsNbAaWAlck9TfrxYpxNgDrgWKzBrFfBRSY0gIPAj2ZGcR36Hen0IzuBk7P1Buf0T9oYP3nAbdl+rs3+a5p4BB2pYACLSbwNmBtpqZPApHfGtHGkl9jnNnpYJFLn/Oc53DOOedw8skn17bIrenW2dnJxRdfzMDAQHpKf5IvDwfYUQqvN792Awujn6inUom427TWzPz6MeDtmco/WM3v727aTOx4Kgv8QfU3459nJhB542lNnNB1wFeT326jDRM/UO8DTs48+bvAZ5pYk10rMN0EvpOsF6bzir/rc5J1nHTfHwFfA/59uk3e+TRVYCz5buT6ZKwv/iLZfgnEFr/N021Hspa3Mirv7e2lVCrR05P96f7/zylyYD6fZ3BwMN05lKxD3p6Z+dHWJy+rLoOuaqoSrEsydqutT95QXed9YzL3q6v/pvDeZC25yRx2r4ACCiiggAIKKKCAAgoooIACCiiggAIKKKCAAgoooIACCiiggAIKKKCAAgoooIACCiiggAIKKKCAAgoooIACCiiggAIKKKCAAgoooIACCiiggAIKKKCAAgoooIACCigwGQKP/U8kNgUUUEABBRRQQAEFFFBAAQUUUEABBRRQQAEFFFBAAQUUUEABBRRQQAEFFFBAAQUUUEABBRRQQAEFFFBAAQUUUEABBRRQQAEFFFBAAQUUUEABBRRQQIHHE3ga8G/AvMwBDwJ9QNzapr/As4CLgecC8X7oAPYDe4AdwCPAQ8DDyf2dwAHgI8AZwXP22Wfz9a9/nfnz55PL5ejq6mLWrFmH5fr7+ykUCpTL5XTfNiAPbM3wtgOxVYDh5DarvwxYA6wActXaVgObgaXAFUChiS9VjLMBWA8UmziOXSugwNQUOCn5PJqflB+fn9nv1VafVdQdn+1pi8/g+Jw92MDCLwU+m+nvK8ArG9i/XSmgQOsJvAG4MVPWXwGxrxFtLPk1gud/TT7PmD17Ntdeey3PfOYzmTt3LnPmzKltkV1jGxoaquXVgYGBtL7+JF8eDrCjFF5vfu0GFkY/bW1tVCoRe5vWmplffwv460zlkZN/vWkzseOpLNADPBBv+cwklgPx9zVZ7YPV37t/lBn8+03+LTlZ83RcBZolcC7w4xF/11cCH2rWgPY7YwTGku9Grk/Gb+99me1RILahZIv1y28AK0Oxt7eXUqlET098PR3ZIgfm83kGBwfTJ6Of+N7alDn6aOuTl1W/41Y1+RVbB6xtwfXJWE+OTPiXwN832cDuFVBAAQUUUEABBRRQQAEFFFBAAQUUUEABBRRQQAEFFFBAAQUUUEABBRRQQAEFFFBAAQUUUEABBRRQQAEFFFBAAQUUUEABBRRQQAEFFFBAAQUUUEABBRRQQAEFFFBAAQUmWSB7wdlJLsXhFVBAAQUUUEABBRRQVbFR9gAAIABJREFUQAEFFFBAAQUUUEABBRRQQAEFFFBAAQUUUEABBRRQQAEFFFBAAQUUUEABBRRQQAEFFFBAAQUUUEABBRRQQAEFFFBAAQUUUECBlhPIAbcC52YqGwYuAr7XctVaULME+oAXAOcDJwCDwIPAA8ntNiC27cDDyfOdQBGIc+nr66NYLJLLxVvqyNbf30+hUKBcLqdPRn95YGsdk1pWHXsNsAKIgVYDm4GlwBVAoY6+6j00xtkArE/mXe/5Hq+AAjND4NnAxcDc6nTfN4WmvBL4l0y9m4DzGlz//6x+p1ye6fM9wAcaPIbdKaBAawm8IslOaVVfBV7eoBLHkl+7gOuAeTFm5NTIq5FbR2uDg4Pk83kGBgbSp/uTfHk4wI6j9pH5tRtYGP20tbVRqVTG0eWYT2lmfg3E2zOV3AecOubKPHCmCdyU/N5M5z3ZGSB+P/50xItwXPJbd6a9Ns5XgfEKXA+8OXPyPuBpwP3j7dDzFEjWGOtdnzz0BHJxffKNQPzmpbe3l1KpRE9Pz6inRQ6MPBi5MGlDwHIgfiOn7Wjrk5cBq5r8aq4D1ro+2WRlu1dAAQUUUEABBRRQQAEFFFBAAQUUUEABBRRQQAEFFFBAAQUUUEABBRRQQAEFFFBAAQUUUEABBRRQQAEFFFBAAQUUUEABBRRQQAEFFFBAAQUUUEABBRRQQAEFFFBAAQUUOKpAXPDPpoACCiiggAIKKKCAAgoooIACCiiggAIKKKCAAgoooIACCiiggAIKKKCAAgoooIACCiiggAIKKKCAAgoooIACCiiggAIKKKCAAgoooIACCiiggAIKKDC6wF8Cbxrx1HuADwg2owS6gQXAYqADeATYDxwCysltej8eDwNdQBHoC6m+vj6KxSK5XG5UuP7+fgqFAuVynF5r24A8sLUO6WXAGmAFEAOtBjYDS4ErgEIdfdV7aIyzAVifzLve8z1eAQUUaGWB1wHXAfOSIiMfvLnBBcd3xgWZPl9cffyNBo9hdwoo0FoCK4F/yZT0beD5DSpxLPn1NOBfgfkxZuTUyKuRW0drg4OD5PN5BgYG0qf7k3x5OMCOo/aR+TXqXhj9tLW1UalUxtHlmE9pZn5tBw4CcZu2RdV8vmPM1XngTBJ4I/BJ4O+A64FSC0w+ajgmqedGYGcL1GQJCkwlgeOBuzO/H6L2vwVeP5UmYa0tJzCWfDdyffKJwlRcn3xjNRNGLqW3t5dSqURPT8+ok48cGHkwcmHShoDlwKbMCUdbn7wMWNVk2XXVfLvW9ckmK9u9AgoooIACCiiggAIKKKCAAgoooIACCiiggAIKKKCAAgoooIACCiiggAIKKKCAAgoooIACCiiggAIKKKCAAgoooIACCiiggAIKKKCAAgoooIACCiiggAIKKKCAAgoooMBRBeKCfzYFFFBAAQUUUEABBRRQQAEFFFBAAQUUUEABBRRQQAEFFFBAAQUUUEABBRRQQAEFFFBAAQUUUEABBRRQQAEFFFBAAQUUUEABBRRQQAEFFFBAAQUUUECB0QW+C1yYeeqfgV8Ta8YJtAMdwOxk5o8Cw0+gkKu+V4pAXxzX19dHsVgkl4vdR7b+/n4KhQLlcjl9chuQB7bWob0MWAOsAGKg1cBmYClwBVCoo696D41xNgDrk3nXe77HK6CAAlNB4HTgPOB+4JYGFhzfM0PArEyfC6qf6YMNHMOuFFCg9QTOB27NlHUbEPsa0caSX88CSsD8GDByauTVyK2jtcHBQfL5PAMDA+nT/Um+PBxgx1H4yPzaDSyMftra2qhUKuPocsynNDu/bqpm42dlqnk+8O0xV+eBM0kg3vdxfdg9LTTppyR5p4VKshQFppzAO4EPj6j6guS7d8pNxoJbQmAs+a7eQuP7ZyOwMk7s7e2lVCrR09Mzaj+RAyMPRi5MWvyOXQ5E7knb0dYnLwNW1Vtkncevq+bbta5P1qnm4QoooIACCiiggAIKKKCAAgoooIACCiiggAIKKKCAAgoooIACCiiggAIKKKCAAgoooIACCiiggAIKKKCAAgoooIACCiiggAIKKKCAAgoooIACCiiggAIKKKCAAgoooIACDRWIC/7ZFFBAAQUUUEABBRRQQAEFFFBAAQUUUEABBRRQQAEFFFBAAQUUUEABBRRQQAEFFFBAAQUUUEABBRRQQAEFFFBAAQUUUEABBRRQQAEFFFBAAQUUUEABBUYX6AQ+BqwGfgk8A9gplgJjEMgBRaAvju3r66NYLJLLxe4jW39/P4VCgXK5nD65DcgDW8cwVnrIMmANsAKIgd4GbAbOBt4OFOroq95DY5wNwPpk3vWe7/EKKKDATBc4JfnOOB84HXjDTAdx/grMAIEzgLsy89yS/P1P1NTPAkrA/Bgwcmrk1cito7XBwUHy+TwDAwPp0/1JvjwcYMdR+Mj82g0sjH7a2tqoVCrj6HLMpzQ7v/5N9fX9fzPVxG/KT465Og9UQAEFFJjqArOS7/lTMxPZBMR3X1O/4KY6nPVPqEBcn3wjsDJG7e3tpVQq0dPTM2oRkQMjD0YuTNoQsByI93bajrY++RZgVZNnuK6ab9e6PtlkZbtXQAEFFFBAAQUUUEABBRRQQAEFFFBAAQUUUEABBRRQQAEFFFBAAQUUUEABBRRQQAEFFFBAAQUUUEABBRRQQAEFFFBAAQUUUEABBRRQQAEFFFBAAQUUUEABBRRQQAEFFDiqQFzwz6aAAgoooIACCiiggAIKKKCAAgoooIACCiiggAIKKKCAAgoooIACCiiggAIKKKCAAgoooIACCiiggAIKKKCAAgoooIACCiiggAIKKKCAAgoooIACCihwdIHXAPcBtwilwBgFckAR6Ivj+/r6KBaL5HKx+8jW399PoVCgXC6nT24D8sDWMY4Xhy0D1gArgDnA24GfAkuBtyX76+iurkM3AxuA9cm86zrZgxVQQAEFFFBAgRkocBywPTPvR4DFE+hwFlAC5seYkVMjr0ZuHa0NDg6Sz+cZGBhIn+4HCsDhADuO2kfm125gQfTT1tZGpVIZR5djPqXZ+fUdwEcz1dxQ/U156Zir80AFFFBAgekg8IpknSQ7l8uBT0+HyTmHaSEQ1yffCKyM2fT29lIqlejp6Rl1cpEDIw9GLkzaELAc2JQ54Wjrk5GFLmmy3Lpqvl3r+mSTle1eAQUUUEABBRRQQAEFFFBAAQUUUEABBRRQQAEFFFBAAQUUUEABBRRQQAEFFFBAAQUUUEABBRRQQAEFFFBAAQUUUEABBRRQQAEFFFBAAQUUUEABBRRQQAEFFFBAAQUUUOCoAnHBP5sCCiiggAIKKKCAAgoooIACCiiggAIKKKCAAgoooIACCiiggAIKKKCAAgoooIACCiiggAIKKKCAAgoooIACCiiggAIKKKCAAgoooIACCiiggAIKKKCAAgo0ViAHFIG+6Lavr49isUguF7uPbP39/RQKBcrlcvrkNiAPbK2jrGXAGmAFsAC4DvglcCrwMuDsOvqq99DNwAZgfTLves/3eAUUUEABBRSYGQKfB34zM9XXA387M6Z+xCzbgcPhDxgGOibQ4iygBMyPMSOnRl6N3DpaGxwcJJ/PMzAwkD7dDxRGzKHe8kfm1wjLx9TbyTiPb3Z+fUHV56ZMbfE+j/e7TQEFFFBgZgl8B7goM+UdwBlA3NoUmGyBuD75RmBlFNLb20upVKKnp2fUuiIHRh6MXJi0IWA5sClzwtHWJy8B4vlmtnXVfLvW9clmEtu3AgoooIACCiiggAIKKKCAAgoooIACCiiggAIKKKCAAgoooIACCiiggAIKKKCAAgoooIACCiiggAIKKKCAAgoooIACCiiggAIKKKCAAgoooIACCiiggAIKKKCAAgoooMATCcQF/2wKKKCAAgoooIACCiiggAIKKKCAAgoooIACCiiggAIKKKCAAgoooIACCiiggAIKKKCAAgoooIACCiiggAIKKKCAAgoooIACCiiggAIKKKCAAgoooIACCijQWIEcUAT6otu+vj6KxSK5XOw+svX391MoFCiXy+mT24A8sLWOspYBa4AVwCnA3cB+YD5wAtBdR1/1HroZ2ACsT+Zd7/ker4ACCiiggAIzQ+ALwOsyU/2vwN/NjKmPOsu9wNzMM/OAPRPkcRZQSrJiLadGXo3cOlobHBwkn88zMDCQPt0PFIDDAXYcdY/Mrx1A5zj6Gc8pzc6vi4BXArcBt46nQM9RQAEFFJgWAucCPwbiOtCHgA8D7wcOTIvZOYmpLhDvy43AyphIb28vpVKJnp6eUecVOTDyYOTCpA0By4FNmROOtj55HHBsk9HWVfPt2mmwPrkA2NlkK7tXQAEFFFBAAQUUUEABBRRQQAEFFFBAAQUUUEABBRRQQAEFFFBAAQUUUEABBRRQQAEFFFBAAQUUUEABBRRQQAEFFFBAAQUUUEABBRRQQAEFFFBAAQUUUEABBRRQQAEFFGiSQFzwz6aAAgoooIACCiiggAIKKKCAAgoooIACCiiggAIKKKCAAgoooIACCiiggAIKKKCAAgoooIACCiiggAIKKKCAAgoooIACCiiggAIKKKCAAgoooIACCiiggAKNFcgBRaAvuu3r66NYLJLLxe4jW39/P4VCgXK5nD65DcgDW+soaxmwBlgBnAbsBoaB2UAM3FlHX/UeuhnYAKxP5l3v+R6vgAIKKKCAAjND4IvAazJTfS2wbmZMfdRZRt7bA+xMtn0TaHEWUALmx5iRUyOvRm4drQ0ODpLP5xkYGEif7gcKwOEAO47aR+bXuEZm+zj6Gc8p5tfxqHmOAgoooMB4BD6TrPH8NvCjMXSwqLqGczUQa0PvG8PxHqLAeAUie20EVkYHvb29lEolenp6Ru0vcmDkwciFSRsClgObMiccbX2yC5g13mLHeF78tlg7xdcn/zvwoeprcyFwxxjn7WEKKKCAAgoooIACCiiggAIKKKCAAgoooIACCiiggAIKKKCAAgoooIACCiiggAIKKKCAAgoooIACCiiggAIKKKCAAgoooIACCiiggAIKKKCAAgoooIACCiiggAIKKKCAAi0kEBf8symggAIKKKCAAgoooIACCiiggAIKKKCAAgoooIACCiiggAIKKKCAAgoooIACCiiggAIKKKCAAgoooIACCiiggAIKKKCAAgoooIACCiiggAIKKKCAAgoooEBjBXJAEeiLbvv6+igWi+RysfvI1t/fT6FQoFwup09uA/LA1jrKWgasAVYAT6vjvEYcuhnYAP+XvfsAj6rK/z/+SWgBEQLCCCs4qICCQqiTSBQpEaS4ishGxQ6LhbUAKtgWF0UWEcGGq4hdUECxUFQwoGw0GTpIcSCygLsKKGSkiECY/57729x/Jk4gZZJp7/M8+7jDnHvO9/s69875zs3z3NH7/8s7GGMyBgIIIIAAAghEn8BMSQMKpPUnSbOiL82IyKi5JLek2iZaU6eaetXUrYGa1+uVy+WSx+PJfztbUqoku4AtRdbUr6VA4xAEyknAIcl8D6UhgEDwBcxe6y3GsPGSbpX0qKS6kn6T1FLSd8U4li4IlEbAPJ98kaRu5mCn0ym32y2Hw2wJv2+mDjT1oKkL/9cOSUqRtKZA71DWdyYM831jUoTen6ws6aX/3g++6X+eP/73fmtHSd+XZnE5BgEEEEAAAQQQQAABBBBAAAEEEEAAAQQQQAABBBBAAAEEEEAAAQQQQAABBBBAAAEEEEAAAQQQQAABBBBAAAEEEEAAAQQQQAABBBBAAAEEEEAAAQQQQAABBBBAAAEEEEAgdALmgX80BBBAAAEEEEAAAQQQQAABBBBAAAEEEEAAAQQQQAABBBBAAAEEEEAAAQQQQAABBBBAAAEEEEAAAQQQQAABBBBAAAEEEEAAAQQQQAABBBBAAAEEEEAAAQQQCK5AgqQsSUlm2KSkJGVlZSkhwfzz71t2drZSU1OVl5eX/+YuSS5J20oQVltJwySdL6lpCY4LRtcNkuZJev9/eQdjTMZAAAEEEEAAgegTmC2pf4G0rpT0XvSlGREZNZfkllTbRGvqVFOvmro1UPN6vXK5XPJ4PPlvZ0tKlWQXsKXImvq1FGgcgkAQBapJGiDpz//9PtdR0imSfg3i+AyFAAIlEzDX5GZJjQsctlhSt5INQ28Eii1gnk++KP8cczqdcrvdcjgcAQcwdaCpB01d+L92SFKKpDUFDghlfWfCmPnf+nZShN6f7CopoxD+ekmdJP1S7FWlIwIIIIAAAggggAACCCCAAAIIIIAAAggggAACCCCAAAIIIIAAAggggAACCCCAAAIIIIAAAggggAACCCCAAAIIIIAAAggggAACCCCAAAIIIIAAAggggAACCCCAAAIIIIBAyAXMA/9oCCCAAAIIIIAAAggggAACCCCAAAIIIIAAAggggAACCCCAAAIIIIAAAggggAACCCCAAAIIIIAAAggggAACCCCAAAIIIIAAAggggAACCCCAAAIIIIAAAgggEFyBBElZkpLMsElJScrKylJCgvnn37fs7GylpqYqLy8v/81dklyStpUgrLaShkk6X1LTEhwXjK4bJM2T9P7/8g7GmIyBAAIIIIAAAtEnYGqFfgXSuuK/pdKc6EszIjJqLsktqbaJ1tSppl41dWug5vV65XK55PF48t/OlpQqyS5gS5E19Wsp0DgEgSAKbJXUpMB46ZJmBnF8hkIAgZIL9Prv/aD5hQ67WtI7JR+KIxA4oYB5PvkiSd1MT6fTKbfbLYfDEfBAUweaetDUhf9rhySl/Le+X1PggFDWdyYMs49NiuD7kw9KeqzQAnwhqXsZ6+4Tngx0QAABBBBAAAEEEEAAAQQQQAABBBBAAAEEEEAAAQQQQAABBBBAAAEEEEAAAQQQQAABBBBAAAEEEEAAAQQQQAABBBBAAAEEEEAAAQQQQAABBBBAAAEEEEAAAQQQQAABBBAInoB54B8NAQQQQAABBBBAAAEEEEAAAQQQQAABBBBAAAEEEEAAAQQQQAABBBBAAAEEEEAAAQQQQAABBBBAAAEEEEAAAQQQQAABBBBAAAEEEEAAAQQQiDQBX6QFTLwIIIAAArEtkJSUpKysLCUkJASEyM7OVmpqqvLy8mIbiuwRQAABBBBAAAEEQiJg6lRTr5q6NVDzer1yuVzyeDwhiY9JEUAAAQQQQAABBMpXwOl0yu12y+FwBJzI1IGmHjR1IQ0BBBBAAIEwF+A3OMJ8gQgPAQQQQAABBBBAAAEEEEAAAQQQQAABBBBAAAEEEEAAAQQQQAABBBBAAAEEEEAAAQQQQAABBBBAAAEEEEAAAQQQQAABBBBAAAEEEEAAAQQQQAABBBBAAIFoF+BhSNG+wuSHAAIIIIAAAggggAACCCCAAAIIIIAAAggggAACCCCAAAIIIIAAAggggAACCCCAAAIIIIAAAggggAACCCCAAAIIIIAAAggggAACCCCAQHQK+KIzLbJCAAEEEIhWgaSkJGVlZSkhISFgitnZ2UpNTVVeXl60EpAXAggggAACCCCAQBgLmDrV1Kumbg3UvF6vXC6XPB5PGGdBaAgggAACCCCAAAKlFXA6nXK73XI4HAGHMHWgqQdNXUhDAAEEEEAgzAX4DY4wXyDCQwABBBBAAAEEEEAAAQQQQAABBBBAAAEEEEAAAQQQQAABBBBAAAEEEEAAAQQQQAABBBBAAAEEEEAAAQQQQAABBBBAAAEEEEAAAQQQQAABBBBAAAEEEEAg2gV4GFK0rzD5IYAAAggggAACCCCAAAIIIIAAAggggAACCCCAAAIIIIAAAggggAACCCCAAAIIIIAAAggggAACCCCAAAIIIIAAAggggAACCCCAAAIIIBCdAr7oTIusEEAAAQSiVSApKUlZWVlKSEgImGJ2drZSU1OVl5cXrQTkhQACCCCAAAIIIBDGAqZONfWqqVsDNa/XK5fLJY/HE8ZZEBoCCCCAAAIIIIBAaQWcTqfcbrccDkfAIUwdaOpBUxfSEEAAAQQQCHMBfoMjzBeI8BBAAAEEEEAAAQQQQAABBBBAAAEEEEAAAQQQQAABBBBAAAEEEEAAAQQQQAABBBBAAAEEEEAAAQQQQAABBBBAAAEEEEAAAQQQQAABBBBAAAEEEEAAAQQQiHYBHoYU7StMfggggAACCCCAAAIIIIAAAggggAACCCCAAAIIIIAAAggggAACCCCAAAIIIIAAAggggAACCCCAAAIIIIAAAggggAACCCCAAAIIIIAAAghEp4AvOtMiKwQQQACBaBVISkpSVlaWEhISAqaYnZ2t1NRU5eXlRSsBeSGAAAIIIIAAAgiEsYCpU029aurWQM3r9crlcsnj8YRxFoSGAAIIIIAAAgggUFoBp9Mpt9sth8MRcAhTB5p60NSFNAQQQAABBMJcgN/gCPMFIjwEEEAAAQQQQAABBBBAAAEEEEAAAQQQQAABBBBAAAEEEEAAAQQQQAABBBBAAAEEEEAAAQQQQAABBBBAAAEEEEAAAQQQQAABBBBAAAEEEEAAAQQQQAABBKJdgIchRfsKkx8CCCCAAAIIIIAAAggggAACCCCAAAIIIIAAAggggAACCCCAAAIIIIAAAggggAACCCCAAAIIIIAAAggggAACCCCAAAIIIIAAAggggAAC0SngK5iWz+f3MjozJisEYlQgLs7/ESnBuN7//e9/KykpST///LOt2qxZM61evVo1atSIUWnSDrbAoUOHlJKSojVr1lhDm3MuKytLCQkJAafKzs5Wamqq8vLyrPcdDofcbrecTmexQ1u+fLmeeOIJ67ht27YV+7hgdDz77LN18cUXKz09XRdccEEwhmQMBMokUHj/KDxYMPaTMgUY5Qffc889mjhxop3ln//8Z7300ksRlbX5XDaf4/mtadOm2rx5c1BzyHdq1KiR2rZtq7vvvlvdunUL6hwMFn4C5VHfhl+WRUfUu3dvLViwwO4wf/589erVK5JSiJpYPR6PXC6XvF6vlZOpU029aurWQM30M/3NcaYlJycrMzNTlSpVKrUJ9Wup6TgwygWmTZumwYMH21m2bNlSGzZs8Ms6WPXs0qVL1blzZ3vs6tWrW/dLzH8LNvNdb+bMmfY/DRs2TE899VSUrwTpxYpAuNZnZp/s2LGj3zK88MILuvXWW2NlaciznAXMXpKWlqaMjAxrJnMf0txXNPclA7Xi1I+hrO9MzJdffrlGjBgRNfcnzfelPn36+C1HnTp1rJq8Xr165XyGMPyJBMJ1/zhR3LyPQDQKBPh7AL/BEY0LTU4IIIAAAggggAACCCCAAAIIIIAAAggggAACCCCAAAIIIIAAAggggAACCCCAAAIIIIAAAggggAACCCCAAAIIIIAAAggggAACCCCAAAIIIIAAAggggAACCESQAA9DiqDFIlQEEEAAAQQQQAABBBBAAAEEEEAAAQQQQAABBBBAAAEEEEAAAQQQQAABBBBAAAEEEEAAAQQQQAABBBBAAAEEEEAAAQQQQAABBBBAAAEEELAFfAUtfD6/lzAhgEAUCcTF+T8ipazX+9GjR9WpUyctW7bMVqpatapWrlypc889N4rkSCXUAocOHVJKSorWrFljhZKUlKSsrCwlJCQEDC07O1upqanKy8uz3nc4HHK73XI6ncVK5ciRI/r66681duxYa86dO3cW67hgdWrSpImV74033qi0tDTFx8er8PUbrLkYB4HiCJzo/CvrflKcGGK5T+vWrbVu3TqbYObMmRowYEBEkUyZMkVDhw61Y05PT9c777wT1By6du2qJUuW2GPOmjVLV155ZVDnYLDwEwh2fRt+GR4/oksuuUSffvqp3emTTz5Rz549Iy2NqIjX4/HI5XLJ6/Va+Zg61dSrpm4N1Ew/098cZ1pycrIyMzNVqVKlUnlQv5aKjYNiRGD//v2qW7euzHVSVAtWPWvGadiwod93yBkzZuiqq67ym3revHnq27ev/W/169fXDz/8UOrPgBhZStKMEIFwqM9++ukn5eTkWPtrwTZ48GBNmzbN/qfExERt3rxZ9erVixBdwgxnAbMHmPt4GRkZVpjmPqS5H2nuSwZqJ6ofQ13fmZjN9+yRI0dG1f3Jp556SiNGjLCX5O9//7uVIy30AuGwf4RegQgQCA+BAH8P4Dc4wmNpiAIBBBBAAAEEEEAAAQQQQAABBBBAAAEEEEAAAQQQQAABBBBAAAEEEEAAAQQQQAABBBBAAAEEEEAAAQQQQAABBBBAAAEEEEAAAQQQQAABBBBAAAEEEEAAgZgV4GFIMbv0JI4AAggggAACCCCAAAIIIIAAAggggAACCCCAAAIIIIAAAggggAACCCCAAAIIIIAAAggggAACCCCAAAIIIIAAAggggAACCCCAAAIIIIBARAv4Ckbv8/m9jOjECB4BBPwF4uL8H5FS1uv9nnvu0cSJE/0mee655zR06FDoEQiqwKFDh5SSkqI1a9ZY4yYlJSkrK0sJCQkB58nOzlZqaqry8vKs9x0Oh9xut5xO5wnjOnbsmHbs2KGFCxfqiSee0Pbt2/Xbb7+d8LhgdqhZs6bq168vc41dddVVqlWrlipXrhzMKRgLgRIJFN4/Ch9c1v2kRMHEWOddu3bp1FNPtbM2a7Fnzx4lJiZGlMTgwYM1bdo0O+bx48frvvvuC2oOJ510kg4ePGiPmZOTozPPPDOoczBY+AkEu74NvwyJKFIEPB6PXC6XvF6vFbKpU029aurWQM30M/3NcaYlJycrMzNTlSpVKnHKsVi/mu8Ha9eu1apVq3TdddepRo0aJXbjgNgS6N+/v95///0ikw5mPTt8+HBNmjTJnuuKK67Qe++95ze3+a7asGFD7d692/73+fPnq1evXrG1MGQblQKhrM+OHj2qZ599Vn/729+svWHr1q2qVq2a7bx37141a9ZMP//8s/VvLVu21KxZs6z/0hAoq4DZS9LS0pSRkWENZe7Y0qrWAAAgAElEQVRDmvuR5r5koHa8+jEc6jsTc4MGDfTwww9H3f3JP//5z3r11Vf1+uuva+DAgWVdeo4PkkAo948gpcAwCESNQIC/B/AbHFGzuiSCAAIIIIAAAggggAACCCCAAAIIIIAAAggggAACCCCAAAIIIIAAAggggAACCCCAAAIIIIAAAggggAACCCCAAAIIIIAAAggggAACCCCAAAIIIIAAAggggEBkCvAwpMhcN6JGAAEEEEAAAQQQQAABBBBAAAEEEEAAAQQQQAABBBBAAAEEEEAAAQQQQAABBBBAAAEEEEAAAQQQQAABBBBAAAEEEEAAAQQQQAABBBBAINYFfAUBfD6/l7FuQ/4IRJVAXJz/I1LKcr1/8skn6tWrl59Pv3799P7770eVGcmEh8ChQ4eUkpKiNWvWWAElJSUpKytLCQkJAQPMzs5Wamqq8vLyrPcdDofcbrecTucJEzp8+LA+++wzffzxx5o5c6Zyc3NPeEywO8THx6ty5coaPHiw0tPTrXxr164d7GkYD4FiCxTePwofWJb9pNhBxGjH119/XTfeeKOdffv27bV8+fKI02jbtq1Wr15tx71o0SJ17949aHls3rxZzZs3t8erUaOGDhw4ELTxGSh8BYJZ34ZvlkQWCQIej0cul0ter9cK19Sppl41dVygZvqZ/uY405KTk5WZmalKlSqVON1Yq1//+Mc/WrV6fjO1v7GkIXA8AXOvon///kV2CWY9a85J8/01v1WpUsX6bKhevbrf/MOGDdPkyZPtf7vqqqs0Y8YMFhKBiBcIZX3WsmVLbdy40TYcPXq0HnnkET/TV155Rffcc48effRR3XbbbTL3YGgIBEPA7CVpaWnKyMiwhjP3Ic39SHNfMlA7Xv0YDvWdidncnxwyZEhU3p80tbe5f0wLH4FQ7h/ho0AkCISHQIC/B/AbHOGxNESBAAIIIIAAAggggAACCCCAAAIIIIAAAggggAACCCCAAAIIIIAAAggggAACCCCAAAIIIIAAAggggAACCCCAAAIIIIAAAggggAACCCCAAAIIIIAAAggggEDMCvAwpJhdehJHAAEEEEAAAQQQQAABBBBAAAEEEEAAAQQQQAABBBBAAAEEEEAAAQQQQAABBBBAAAEEEEAAAQQQQAABBBBAAAEEEEAAAQQQQAABBBBAIKIFfAWj9/n8XkZ0YgSPAAL+AnFx/o9IKe31/q9//Utt27ZVbm6uPUGjRo20YcMGnXzyybAjEHSBQ4cOKSUlRWvWrLHGTkpKUlZWlhISEgLOlZ2drdTUVOXl5VnvOxwOud1uOZ3O48ZmromDBw9q7Nixeu+992TO9cOHDwc9n+IOaHLu2bOnbr75Zp1++unFPYx+CARdoPD+UXiC0u4nQQ80CgccOHCgpk+fbmc2atQojRs3LqIyPXLkiPV5fezYMTtuU0PUrl07aHm8++67uuqqq+zxunTposWLFwdtfAYKX4Fg1bfhmyGRlURg69atGjBggPU9xfyvcePGWrVqVUmGKHVfj8cjl8slr9drjWE+90y9aurWQM30M/3NcaYlJycrMzNTlSpVKlEMsVi/mjWePXu27fSPf/xDt9xyS4nc6Bx7AqYeqVu3rvbv3x8w+WDXs+b7244dO+y5ZsyY4VermDfM51O7du3sPuZzY/fu3apZs2bsLRAZR5VAKOuz4cOHa9KkSbZntWrVrL228D2Vn376SfXq1Ysqd5IJvYDZS9LS0pSRkWEFY+5DmvuR5r5koFZU/di6dWvuT4Z+OYkgBAKh3D9CkC5TIhDWAgH+HsBvcIT1ihEcAggggAACCCCAAAIIIIAAAggggAACCCCAAAIIIIAAAggggAACCCCAAAIIIIAAAggggAACCCCAAAIIIIAAAggggAACCCCAAAIIIIAAAggggAACCCCAAALRL8DDkKJ/jckQAQQQQAABBBBAAAEEEEAAAQQQQAABBBBAAAEEEEAAAQQQQAABBBBAAAEEEEAAAQQQQAABBBBAAAEEEEAAAQQQQAABBBBAAAEEEEAAgWgU8BVMyufzexmN+ZITAjErEBfn/4iU0lzvR44cUceOHbVmzRrbsXLlysrMzJTL5YpZWxIvX4HffvvNOr/Wrl1rTXTeeefJ7XarevXqASdetmyZOnXqpKNHj1rvn3LKKVq1apUaN2583EB37twpj8ejp59+WgsXLtT+/ft17Nix8k3uOKOfeuqp1vV23333KSkpSbVq1QpZLEwc2wKF94/CGqXZT2JbtPjZ16lTR7m5ufYBn3/+ubp161b8AcKgp/lMLlgjnHHGGfruu++CGpn5nJwwYYI95vDhwzVx4sSgzsFg4SkQjPo2PDMjqtIIbN++XU6n0z60UaNG2rFjR2mGKvExpoY0n3Ver9c6NiEhQVlZWVYNF6iZfqa/Oc605ORk6ztVpUqVSjR3LNavY8eO1UMPPWQ73XbbbZoyZUqJ3OgcmwKDBw/WtGnTAiYf7Hr2gQce0Lhx45SYmKgrrrhCf/nLX9S2bdvfzd2yZUtt3LjR/veXX35ZgwYNis0FIuuoEQhlfbZv3z6rFti7d6/taa7B9957L2p8SSR8BcxekpaWpoyMDCtIcy6a+5cOhyNg0EXVjw0aNOD+ZPguM5GVo0Ao949yTIuhEYhIgQB/D+A3OCJyJQkaAQQQQAABBBBAAAEEEEAAAQQQQAABBBBAAAEEEEAAAQQQQAABBBBAAAEEEEAAAQQQQAABBBBAAAEEEEAAAQQQQAABBBBAAAEEEEAAAQQQQAABBBBAAIHoEeBhSNGzlmSCAAIIIIAAAggggAACCCCAAAIIIIAAAggggAACCCCAAAIIIIAAAggggAACCCCAAAIIIIAAAggggAACCCCAAAIIIIAAAggggAACCCCAQCwJ+Aom6/P5vYwlB3JFIOoF4uL8H5FSmut9zpw5uuKKK/ysxo8fr/vuuy/q/UgwdAJ5eXlq27at1q1bZwXRtGlTZWVl6ZRTTgkY1DfffKOOHTvq0KFD1vtVq1bVli1b1Lhx4+MmsXbtWn322WeaMWOGVq5cGbqEC8zcvHlzjRw5UhdddJHOOuussIiJIGJPoPD+UVigNPtJ7CmWPGPzOdS+fXv7wGrVqsnr9cr8N5Laiy++qFtvvdUO+corr9SsWbOCmkL37t2VkZFhj/nmm2/q2muvDeocDBaeAsGob8MzM6IqjYD5jExMTLQPrVmzpvbt21eaoUp8jMfjkcvlsj6nTUtISLDq1aSkpIBjmX6mvznOtOTkZGVmZqpSpUolmjsW69e5c+fq0ksvtZ3OP/98ffXVVyVyo3NsCixevFjdunULmHyw69mcnBxt3bpVaWlpx8V+4oknrO97+a1z58764osvYnOByDpqBEJdn73wwgu6/fbb/TyXLl2qCy64IGqMSSQ8BcxeYj7387+bOp1Oud1uORyOgAEXVT+aa4j7k+G5xkRVvgKh3j/KNztGRyCyBAL8PYDf4IisJSRaBBBAAAEEEEAAAQQQQAABBBBAAAEEEEAAAQQQQAABBBBAAAEEEEAAAQQQQAABBBBAAAEEEEAAAQQQQAABBBBAAAEEEEAAAQQQQAABBBBAAAEEEEAAAQSiToCHIUXdkpIQAggggAACCCCAAAIIIIAAAggggAACCCCAAAIIIIAAAggggAACCCCAAAIIIIAAAggggAACCCCAAAIIIIAAAggggAACCCCAAAIIIIAAAjEh4CuYpc/n9zImAEgSgVgRiIvzf0RKaa/3d999VzfddJN+/fVXde/eXQsXLlThsWPFlDwrTsDlcmnZsmXWhA0aNNBbb71lnX+B2r/+9S+lpKRo586d9tv//Oc/lZqaetyAP/nkE7300ktavny5duzYUXHJHWemP/zhD+rfv7/69u2rHj16hEVMBBF7Aif6jC/tfhJ7kiXL+I033tANN9xgH3TJJZdowYIFJRskDHoPGTJEU6dOtSMZN26cRo0aFdTIEhMT5fV67THXr1+vli1bBnUOBgtPgWDVt+GZHVGVRqDwOZGXl6f4+PjSDFWiYzwej0y9mv9ZlJCQoKysLCUlJQUcx/Qz/c1xpiUnJyszM1OVKlUq0byxWL9+//33aty4se1Uo0YNHThwoERudI5NAVOzmu+Su3bt+h1AqOrZ3bt369RTT1XB+c05ftppp8XmIpF1VAiEuj4z19N5552nDRs22J4tWrTQunXrSrzPRsWCkESFCZhzLy0tTRkZGdacTqdTbrdbDocjYAxF1Y8//PAD9ycrbNWYKJwEQr1/hJMFsSAQaoEAfw/gNzhCvSjMjwACCCCAAAIIIIAAAggggAACCCCAAAIIIIAAAggggAACCCCAAAIIIIAAAggggAACCCCAAAIIIIAAAggggAACCCCAAAIIIIAAAggggAACCCCAAAIIIIBAjAvwMKQYPwFIHwEEEEAAAQQQQAABBBBAAAEEEEAAAQQQQAABBBBAAAEEEEAAAQQQQAABBBBAAAEEEEAAAQQQQAABBBBAAAEEEEAAAQQQQAABBBBAAIEIFfAVjNvn83sZoSkRNgIIBBKIi/N/REpZrvf169frlltu0QcffKB69eoBjkC5C3Tr1k2LFy+25klMTNTf//536xwM1H766SfdeOONmjdvnv32888/r9tvvz1g/7y8PB06dEjvvPOOxo8frx9//FH79u0r95yKM0Ht2rWVlJSkq6++WkOGDJG5jgtfy8UZhz4IlEXgROdcWfaTssQVC8fu2rVLc+bM0axZs9S3b1/dfffdEZd2+/bttXLlSjvuzz77TBdffHHQ8vjuu+901lln2ePVqFHD+gyPj48P2hwMFL4CwaxvwzdLIiuJgKkTvV6vfciePXtUp06dkgxRqr4ej0cul8ueOyEhQVlZWVYdF6iZGE1/c5xpycnJyszMVKVKlYo1f6zXr2ZNc3NzbSvj2KxZs2LZ0Sm2Be699149+eSTv0MIZT3bs2dPmfrItHPPPVcvvfSSOnXqFNsLRfYRLRAO9dmXX36piy66yM9x0qRJEfl9KqJPhhgL3uwlaWlpysjIsDJ3Op1yu91yOBwBJQLVj+bep7nvzv3JGDt5SNcSCIf9g6VAAIH/Ewjw9wB+g4OTAwEEEEAAAQQQQAABBBBAAAEEEEAAAQQQQAABBBBAAAEEEEAAAQQQQAABBBBAAAEEEEAAAQQQQAABBBBAAAEEEEAAAQQQQAABBBBAAAEEEEAAAQQQQAABBEIqwMOQQsrP5AgggAACCCCAAAIIIIAAAggggAACCCCAAAIIIIAAAggggAACCCCAAAIIIIAAAggggAACCCCAAAIIIIAAAggggAACCCCAAAIIIIAAAgggUEoBX8HjfD6/l6UcksMQQCAcBeLi/B+RwvUejqtETEUJXH311XrnnXfstx944AGNHTs2YPe8vDw9/vjj+utf/2q/n56erldffVXVq1f/3TG//fabdu/erWnTpmnMmDEy10a4XB+VK1dWrVq1NGjQID366KOqUqWK4uPjOVEQqFCBwvtH4cnD5XqpUBQmK5bAkSNHdNJJJ8n8N7/l5uaqdu3axTq+OJ1mzZqlP/3pT3bXlJQUff3118U5lD5RIEB9GwWLGOQUnE6ntm/fbo/63Xff6YwzzgjyLL8fbsuWLerQoYO8Xq/1ZtWqVbV8+XK1atUq4Nymn+lvjjOtTZs2crvdVq1XnBbr9Wv37t2VkZFhU82cOVMDBgwoDh19Ylxg3bp1euONN/Tkk0/6SYSynp07d65Wrlwp85317LPPjvEVIv1oEAiX+uyyyy7TRx99ZJOefPLJysnJUf369aOBmRzCUMDsJWlpaXaNYupSU985HI6A0Xo8HrlcLrt+TEhI0Icffmh9n+X+ZBguMCGVu0C47B/lnigTIBABAgH+HsBvcETAuhEiAggggAACCCCAAAIIIIAAAggggAACCCCAAAIIIIAAAggggAACCCCAAAIIIIAAAggggAACCCCAAAIIIIAAAggggAACCCCAAAIIIIAAAggggAACCCCAAALRLMDDkKJ5dckNAQQQQAABBBBAAAEEEEAAAQQQQAABBBBAAAEEEEAAAQQQQAABBBBAAAEEEEAAAQQQQAABBBBAAAEEEEAAAQQQQAABBBBAAAEEEEAAgegV8BVMzefzexm9WZMZAjEoEBfn/4gUrvcYPAkiOOURI0boqaeesjPo37+/Zs+eXWRGGzZsUOvWrZWXl2f3efvtt3XNNdf87pjc3FytXLlSM2bM0LRp0xRO10Z8fLwqV66sq6++Wvfff78aNmyoWrVqRfBKEnokChTePwrnEE7XTCT6RnvMr732mtasWWN9zu7du1dr164NasqjRo3S+PHj7TFvv/12Pf/880Gdg8HCV4D6NnzXJlSRmfpv3bp19vSrVq1SmzZtyj2c7du3Kzk5WT/++KM1l6nhzOdeUlJSwLl//fVXtWrVSjk5Odb7TZo00dKlS9WoUaNixRrr9Wvh7wYPPPCAxo4dWyw7OiFgBNg/OA8QKD+BcLm+zN7ctGlTHTlyxE520KBBevnll8sveUaOaQFzbyQtLU0ZGRmWg9PplNvtlsPhCOji8Xjkcrnk9Xqt96tVq6Znn33WOob7k+FxKpk1NXVmlSpVNGbMmPAIKoqjCJf9I4qJSQ2BYgsE+HsAv8FRbD06IoAAAggggAACCCCAAAIIIIAAAggggAACCCCAAAIIIIAAAggggAACCCCAAAIIIIAAAggggAACCCCAAAIIIIAAAggggAACCCCAAAIIIIAAAggggAACCCCAQHkI8DCk8lBlTAQQQAABBBBAAAEEEEAAAQQQQAABBBBAAAEEEEAAAQQQQAABBBBAAAEEEEAAAQQQQAABBBBAAAEEEEAAAQQQQAABBBBAAAEEEEAAAQQQKG8BX8EJfD6/l+U9N+MjgEAFCsTF+T8iheu9AvGZqswCL7zwgm6//XZ7nDPPPFNbtmxR4fM6v8Phw4fVq1cvZWRk2Me0adNGCxYsUIMGDfzi+fHHH/Xxxx/ro48+0ty5c8sca3kM0LdvXw0dOlStW7fWH/7wh/KYgjERKFKgqOss/wD2E06eUAq8+OKLmjJlitauXWuF8fLLL2vQoEGhDIm5K1CA+rYCsSNkqs6dO2vp0qV2tEuWLNFFF11U7tHv3LlTl156qZYtW2bP9fXXXyslJSXg3GbvbNmypTZt2mS9X6tWLT377LO6/vrrixVrrNevb775pp9Vnz59wraOL9aC0qnCBdg/KpycCWNIIJyur/vuu08TJkzw08/JyZG5p0RDINgCpr5LS0uz70U6nU653W45HI6AU3k8HrlcLnm9Xuv9atWqaeTIkVq5cmXY1jWxdH9y//79Sk9P1/z58631efvtt3XNNdcE+7RhvAIC4bR/sDAIxLpAgL8H8BscsX5SkD8CCCCAAAIIIIAAAggggAACCCCAAAIIIIAAAggggAACCCCAAAIIIIAAAggggAACCCCAAAIIIIAAAggggAACCCCAAAIIIIAAAggggAACCCCAAAIIIIAAAiEW4GFIIV4ApkcAAQQQQAABBBBAAAEEEEAAAQQQQAABBBBAAAEEEEAAAQQQQAABBBBAAAEEEEAAAQQQQAABBBBAAAEEEEAAAQQQQAABBBBAAAEEEEAAgVIJ+Aoe5fP5vSzVgByEAALhKRAX5/+IFK738Fwnogos8MUXX2jgwIH697//bXWoXr26VqxYoRYtWhRJZt53uVw6duyY3eeOO+7QhAkTVK1aNfvftm/frmnTpunTTz9VdnZ2WC5B586ddfXVV6tbt25q3rx5WMZIUNErUHj/KJwp+0n0rn0kZbZnzx4tWbJE7du3l9PpjKTQibUMAtS3ZcCL0kMvvfRSzZ07187ugw8+0GWXXVbu2Xq9Xt111116/fXX7bnmz5+vXr16FTl3hw4drHo2v919992aNGlSsWKN9fp17dq1SkpKsq1OO+00ff/998WyoxMCRoD9g/MAgfITCKfra9++fTrrrLO0e/duNWzYUFOnTlWfPn1OmPyvv/6qsWPH6sEHH7TuP9EQKI6AuTeSlpamjIwMq7v5Xup2u+VwOAIe7vF4rPuWpo40zdyrvPHGG7V69WruTxYHvJz79O7dWwsWLPCbZfHixerSpUs5zxy7w4fT/hG7q0DmCPyfQIC/B/AbHJwcCCCAAAIIIIAAAggggAACCCCAAAIIIIAAAggggAACCCCAAAIIIIAAAggggAACCCCAAAIIIIAAAggggAACCCCAAAIIIIAAAggggAACCCCAAAIIIIAAAgggEFIBHoYUUn4mRwABBBBAAAEEEEAAAQQQQAABBBBAAAEEEEAAAQQQQAABBBBAAAEEEEAAAQQQQAABBBBAAAEEEEAAAQQQQAABBBBAAAEEEEAAAQQQQACBUgr4Ch7n8/m9LOWQHIYAAuEoEBfn/4gUrvdwXCViKkpg37596tKli1auXGl1Mefz448/rlGjRh0XbeDAgZo+fbpfn7/85S8aM2aM6tSpY/375s2bNX78eH3xxRfasmVLyBahcuXKOuWUU1SzZk1VrVpVO3fu1J49e6x42rRpo549eyo9PV1t27YNWYxMHJsChfePwgrsJ7F5XpA1AuEgQH0bDqsQXjFce+21evvtt+2gXn/9dV1//fXlHuShQ4c0btw4q8bMb5MnT9Zdd91V5Nx33323nnnmGeXvo507d7bq0eK0WK9fjx07purVq+vw4cM21969e5WYmFgcPvogYH2fLNioZzkpEAieQLhdXy+++KJWrFihiRMn6uSTTz5hopmZmTL1xL/+9S8NHz7cOo6GQHEEzF6SlpamjIwMq7vT6ZTb7ZbD4Qh4uMfjkcvlktfrtd6vVq2aevfurXXr1oX0/mTBYE8//XTt378/Ju9PbtiwQcnJyVb++a1WrVpavny5mjVrVpxTgj4lFAi3/aOE4dMdgagSCPD3AH6DI6pWmGQQQAABBBBAAAEEEEAAAQQQQAABBBBAAAEEEEAAAQQQQAABBBBAAAEEEEAAAQQQQAABBBBAAAEEEEAAAQQQQAABBBBAAAEEEEAAAQQQQAABBBBAAAEEEIg8AR6GFHlrRsQIIIAAAggggAACCCCAAAIIIIAAAggggAACCCCAAAIIIIAAAggggAACCCCAAAIIIIAAAggggAACCCCAAAIIIIAAAggggAACCCCAAAIIICD5CiL4fH4v8UEAgSgSiIvzf0QK13sULW6MpDJw4EBNnz7dzrZt27ZasWKFCp/bBTl2796t1NRUbd682U+pa9eueuKJJ9S6dWt9++23GjVqlLKysrRnz56QaVavXl1t2rRRo0aNdPLJJ1vxbNiwwYrnzDPPlMvl0tChQ3XBBReELEYmjk2B411jRoT9JDbPC7JGIBwEYr2+TUlJUXZ2tr0UpnZITk4Oh6UJWQx/+ctf9Pzzz9vzP/PMM7rjjjsqJJ4pU6ZYtVp+u/POOzVx4kRVrlw54PyLFi3SgAEDlJuba71v+s2ZM0d9+/Y9Ybzr16/XfffdF9P1q6mJTQ3Srl07JSUlKT093aqhaQgURyDW94/iGNEHgdIKRPL19c477+jqq6/2S33t2rVq1apVaTk4LoYETF2SlpamjIwMK2un0ym32y2HwxFQwePxWPf6vF6v9X61atXUsWNH615gKO9P5gdrruWePXtq+/btMXt/8tNPP1Xv3r117Ngxew2bNGmiZcuWqV69ejF0dldMqpG8f1SMELMgUHECAf4ewG9wVBw/MyGAAAIIIIAAAggggAACCCCAAAIIIIAAAggggAACCCCAAAIIIIAAAggggAACCCCAAAIIIIAAAggggAACCCCAAAIIIIAAAggggAACCCCAAAIIIIAAAggggEAAAR6GxGmBAAIIIIAAAggggAACCCCAAAIIIIAAAggggAACCCCAAAIIIIAAAggggAACCCCAAAIIIIAAAggggAACCCCAAAIIIIAAAggggAACCCCAAAKRKOArGLTP5/cyEvMhZgQQKEIgLs7/ESlc75wqkSYwb948paen68CBA3boH3/8sfr27XvcVFavXq1OnTrp119/9etXtWpV9enTRw0bNlRGRoZycnJ05MiRkLHUrVtX1113ndq3by/z/1988UWZ/EwzMbZs2VKjRo1SWlpayGJk4tgUKLx/FFZgP4nN84KsEQgHgVivb10ul5YtW2YvhdvtVseOHcNhaUIWw4MPPqjHH3/cnn/MmDF6+OGHKySexYsXq1u3bvZcZn3ee+89NWrUqMj5e/TooYULF9rvn3baaVq5cqUcDkeRx5h919S3Q4cO1YoVK3T48OEKyS/QJNSvIaNn4jIKxPr+UUY+DkfguAKRfH399NNPatasmXJzc+0cO3To4FdvsfwIFCVgajRzz87cYzTN6XTK1OdF1XUej0emXvR6vVZ/c5/ynHPO0aZNm0Ja3+XnFx8fr0cffVRZWVkxfX9y4sSJuueee/yW3XwufPnll6pevToXRBAFInn/CCIDQyEQFgIB/h7Ab3CExcoQBAIIIIAAAggggAACCCCAAAIIIIAAAggggAACCCCAAAIIIIAAAggggAACCCCAAAIIIIAAAggggAACCCCAAAIIIIAAAggggAACCCCAAAIIIIAAAggggAACsSvAw5Bid+3JHAEEEEAAAQQQQAABBBBAAAEEEEAAAQQQQAABBBBAAAEEEEAAAQQQQAABBBBAAAEEEEAAAQQQQAABBBBAAAEEEEAAAQQQQAABBBBAAIFIFvAVDN7n83sZyXkROwIIFBKIi/N/REqg6/3nn3/W5MmT9eijj+KHQNgJHDx4UFdeeaUWLFhgx9akSRN99913Knx+Fw5+1apVGjBggHJycsIur/yAHA6Hhg8frgsvvFCnnHKKHnvsMb311lvW23Xr1tUZZ5yhMWPGqHfv3mGbA4FFp8CJri/qx97boLwAACAASURBVOhcd7JCIBIEilPfRkIepY2xQ4cOWrFihX348uXL1b59+9IOFxXHbdu2TXv27FFiYqL1vzp16lRYXua7VOPGjfXrr79ac5rzMzMzU+eff36RMXz88ce67rrr5PV67T5XXXWVXn31VSUkJAQ87siRI9a633bbbVq9enWF5RdoIurXkPIzeRkEQrl/mM+p77//XqmpqWXIgEMRCF+BUF5fwVCZOnWqhgwZ4jfUyy+/rEGDBgVjeMaIYgFzbyQtLU0ZGRlWlk6nU263W6ZeCtQ8Ho9cLpddB1atWtW69/ftt9+GhVJ8fLymTZumzz//PObvT5p6Pf8ebf7i9O3bVx999NEJ70mHxWJGSBCRvn9ECDNhIlAsgQB/D+A3OIolRycEEEAAAQQQQAABBBBAAAEEEEAAAQQQQAABBBBAAAEEEEAAAQQQQAABBBBAAAEEEEAAAQQQQAABBBBAAAEEEEAAAQQQQAABBBBAAAEEEEAAAQQQQAABBBAoLwEehlResoyLAAIIIIAAAggggAACCCCAAAIIIIAAAggggAACCCCAAAIIIIAAAggggAACCCCAAAIIIIAAAggggAACCCCAAAIIIIAAAggggAACCCCAAALlKeArOLjP5/eyPOdlbAQQqGCBuDj/R6QUvt7N6+7du2vx4sVq1aqV3n33XbVo0aKCo2Q6BI4vsGrVKnXp0kW//PKL3XHy5Mm66667Tkj3/fffa+TIkZo+ffoJ+4aig8Ph0D333KMLL7xQderU0WOPPaa33nrLCuXkk0/WaaedpvHjx+uPf/xjKMJjzhgWKLx/FKagfozhk4PUEQixwInq2xCHV+7Tt2/fXitXrrTnWbFihdq1a1fu8zJBYIGjR4+qV69eWrRokd1h3LhxGjVq1HHJTB37zDPP2H3MeX3NNdfooYce0jnnnPO7Yw8cOKBly5bpzjvv1Lp160K6HNSvIeVn8jIIVPT+ceTIEc2ZM0dTp07V559/ruTkZH399ddlyIBDEQhfgYq+vspDomPHjlq+fLk9dGJiorZu3SrzXxoCRQmYeyNpaWnKyMiwujidTrndbpl6KVDzeDxyuVzyer3W21WrVrWO2bx5c1ggx8fHa9q0ada+Fev3J80+3rVrV2VmZvqtjbmPO2HChLBYr2gIIhr2j2hYB3JAwAgE+HsAv8HBqYEAAggggAACCCCAAAIIIIAAAggggAACCCCAAAIIIIAAAggggAACCCCAAAIIIIAAAggggAACCCCAAAIIIIAAAggggAACCCCAAAIIIIAAAggggAACCCCAAAIhFeBhSCHlZ3IEEEAAAQQQQAABBBBAAAEEEEAAAQQQQAABBBBAAAEEEEAAAQQQQAABBBBAAAEEEEAAAQQQQAABBBBAAAEEEEAAAQQQQAABBBBAAAEEECilgK/gcT6f38tSDslhCCAQjgJxcf6PSCl8vY8ZM0ajR4/2C33Dhg1q0aJFOKZDTDEqkJeXp7vvvlvPPfecLeBwOLRw4UK1bt36hCrmeLfbrUceeUSLFy/WkSNHTnhMRXUwedx777264IILlJiYqMcee0xvv/22NX1CQoLq16+vyZMn64orrqiokJgHAUug8P5RmIX6kRMFAQRCJXCi+jZUcVXUvG3bttXq1avt6VatWqU2bdpU1PTME0BgypQpGjp0qP1OamqqPvjgA9WrV69Ir+3bt2vgwIH65z//6denWbNmVj14ySWXqFatWvZ7e/fuVVZWllU3rl+/PqTrQP0aUn4mL4NARe8f33zzjVq1auUX8Y8//qhTTz21DFlwKALhKVDR11d5KKxbt06mzjL3kPLbzTffrGnTppXHdIwZJQLm3khaWpoyMjKsjJxOp3UP0tRLgZrH45HL5ZLX67Xerlq1qho3bqycnJywEImPj7fO+UWLFnF/UpKpwdu3b6+tW7f6rc8rr7yim266KSzWLNKDiIb9I9LXgPgRyBcI8PcAfoOD0wMBBBBAAAEEEEAAAQQQQAABBBBAAAEEEEAAAQQQQAABBBBAAAEEEEAAAQQQQAABBBBAAAEEEEAAAQQQQAABBBBAAAEEEEAAAQQQQAABBBBAAAEEEEAAAQRCKsDDkELKz+QIIIAAAggggAACCCCAAAIIIIAAAggggAACCCCAAAIIIIAAAggggAACCCCAAAIIIIAAAggggAACCCCAAAIIIIAAAggggAACCCCAAAIIIFBKAV/B43w+v5elHJLDEEAgHAXi4vwfkVLwel+8eLHS0tJ07NgxO/R+/frp/fffD8dUiCnGBXJyctS+fXt5vV5bomfPnnrrrbdUr169Yuns27dPGzZssM5xt9utFStWyPxbKNupp56qUaNGqVOnTqpRo4Yef/xxzZgxwwqpSpUqSkxM1PPPP68BAwaEMkzmjkGBwvtHYQLqx+CdFOYzqUmTJmrXrl3wBmUkBKJY4Hj1bRSnbaeWlJSktWvX2q/XrFmj1q1bx0LqYZvj1q1b1aJFC/322292jK+//rquv/7648acnZ2t9PR0bdu27Xf9LrnkEvXo0UPnnnuu6tevr9zcXC1btkzPPfecduzYEVIL6teQ8jN5GQSK2j927twpc16XR2vWrJm2bNliDz1x4kQNHz78hFOZ67xx48Yn7EcHBMJFIFrqM3N9Tpo0yY81MzPTumdDQyCQgLk3Yu6vZ2RkWG87nU7rnqPD4QgI5vF45HK57PubVatWVaNGjfTdd9+FBXB8fLxeeuklff7559yf/N+KmDXr2LGjfvnlF+tfqlWrpnfffVeXXXZZWKxZpAcRLftHpK8D8SNgBAL8PYDf4ODUQAABBBBAAAEEEEAAAQQQQAABBBBAAAEEEEAAAQQQQAABBBBAAAEEEEAAAQQQQAABBBBAAAEEEEAAAQQQQAABBBBAAAEEEEAAAQQQQAABBBBAAAEEEEAAgZAK8DCkkPIzOQIIIIAAAggggAACCCCAAAIIIIAAAggggAACCCCAAAIIIIAAAggggAACCCCAAAIIIIAAAggggAACCCCAAAIIIIAAAggggAACCCCAAAIIlFLAV/A4n8/vZSmH5DAEEAhHgbg4/0ek5F/vO3fu1Lnnnquff/7ZDrtRo0basGGDTj755HBMhZgQ0GuvvaabbrrJT2Lo0KGaOHGiqlWrVmyhH3/8UV999ZXuv/9+eTyeYh9XHh0bNGigv/71r0pOTtaxY8c0YcIEzZw505qqUqVKql27tl544QX96U9/Ko/pGROBIgUK7x+FO1I/Bu/kMdf5L7/8ojp16qhr167WZx17cfB8GSn6BIqqb6Mv08AZtW7dWuvWrbPfXLt2rVq1ahUr6Ydtnj169NDChQvt+Mw6LV68WHXr1j1uzOaYa6+9Vrt27Trhnhwuey/1a9iehgR2AoHC+8e0adP00ksvWd8Jd+/ebX3/CnZ79NFHre97+c1878vKygo4TXZ2tmbNmqXZs2fr6NGj2rFjh05Ukwc7XsZDoLQC0VKf7du3T82bN5e5b5Tfzj77bK1fv75cPiNK681x4SNg6rO0tDRlZGRYQTmdTrndbjkcjoBBmj3H5XLJ6/Va71epUkXmnvzWrVvDIikT9yOPPKIlS5Zwf7LAipi6/uKLL1aNGjX06aef6vzzzw+L9YqGIKJl/4iGtSAHBAJ89+A3ODgtEEAAAQQQQAABBBBAAAEEEEAAAQQQQAABBBBAAAEEEEAAAQQQQAABBBBAAAEEEEAAAQQQQAABBBBAAAEEEEAAAQQQQAABBBBAAAEEEEAAAQQQQAABBBBAIKQCPAwppPxMjgACCCCAAAIIIIAAAggggAACCCCAAAIIIIAAAggggAACCCCAAAIIIIAAAggggAACCCCAAAIIIIAAAggggAACCCCAAAIIIIAAAggggAACpRTwFTzO5/N7WcohOQwBBMJRIC7O/xEp5no/duyYOnfurMzMTDvkypUrW69dLlc4pkFMCFgCv/76q6677jq99957fiJ/+9vfdP/996tKlSrFkvrpp5+UlZWlkSNHasOGDcU6prw6/eEPf9DYsWPVtm1b7d27V08//bQ++OADa7pq1aqpbt26evbZZ9W/f//yCoFxEQgoUHj/KNyJ+jE4J47Zey+44AJ7MIfDoZ07dwZncEZBIEoFAtW3UZpqwLTOO+88rV+/3n7vm2++0bnnnhtLBGGZq/k879Kli44ePWrFFx8frylTpuiWW245YbxLly7VwIEDtWPHjhP2DYcO1K/hsArEUBqB49W3H3/8sfr27VuaYY97zJYtW9SsWTO/Ptu2bdPpp5/u929HjhyRqQNzc3Ptf1+8eLH1uUJDIBIEoqk+mz17tgYMGODH/uSTT2rEiBGRsBTEWMEC5t5IWlqaMjIyrJmdTqfcbrf1mR6oeTwe6/671+u13jb35M0xOTk5FRx54OmaN2+uW2+9VV9++SX3JwsRvfHGG9b921atWoXFWkVLENG0f0TLmpBH7AoE+L7Eb3DE7ulA5ggggAACCCCAAAIIIIAAAggggAACCCCAAAIIIIAAAggggAACCCCAAAIIIIAAAggggAACCCCAAAIIIIAAAggggAACCCCAAAIIIIAAAggggAACCCCAAAIIhIUAD0MKi2UgCAQQQAABBBBAAAEEEEAAAQQQQAABBBBAAAEEEEAAAQQQQAABBBBAAAEEEEAAAQQQQAABBBBAAAEEEEAAAQQQQAABBBBAAAEEEEAAAQQQKKGAr2B/n8/vZQmHojsCCISzQFyc/yNSzPU+atQojR8/3i/sJ598UiNGjAjnVIgNAUtg586duvjii7Vu3To/kZtvvtk6r+vVq3dCqX379sntdmvYsGG/G+eEBwe5Q6NGjfTUU0+pZcuWysnJ0Ysvvqj58+dbs9SsWVMNGzbUhAkTdNlllwV5ZoZD4PgChfePwr2pH4NzBo0ePVpjxoyxB7vhhhv02muvBWfwCh7l3nvv1WeffaY2bdqobdu2uvzyy9WkSZMKjoLpYkEgUH0bC3nn52hqho0bN9opb9iwQS1atIglgrDN9ZprrtGMGTPs+Bo0aKAlS5bo7LPPPmHMeXl5mjRpklX37dq164T9Q9mB+jWU+sxdFoHj1bfp6el65513yjJ8kce2a9dOq1atst8v6v7Lrbfean0fzG833XSTXnnllXKJiUERCLZAJNZnS5cu1dq1azV06NDfcZj7TosWLbL//bzzzgv5/aNgrxnjBU+ge/fuysjIsAY87bTTlJWVJVMvBWoej0cul0ter9d621w7TZs21ebNm4MXUBlGMt81zP3SOXPmcH+yDI4cWnyBSNw/ip8dPRGILIEA35f4DY7IWkKiRQABBBBAAAEEEEAAAQQQQAABBBBAAAEEEEAAAQQQQAABBBBAAAEEEEAAAQQQQAABBBBAAAEEEEAAAQQQQAABBBBAAAEEEEAAAQQQQAABBBBAAAEEEEAg6gR4GFLULSkJIYAAAggggAACCCCAAAIIIIAAAggggAACCCCAAAIIIIAAAggggAACCCCAAAIIIIAAAggggAACCCCAAAIIIIAAAggggAACCCCAAAIIIBATAr6CWfp8fi9jAoAkEYgVgbg4/0ekLFiwQL169fJLv3fv3po3b16skJBnFAhs2rRJSUlJOnz4sF82Xbp00dSpU9W0adPjZmmOW7FihW677TatWbMmZCJVqlRRkyZN9PTTT+uMM85QVlaW3nzzTWVkZFgx1alTR06nU4899pj69OkTsjiZODYFCu8fhRWoH4NzXqSkpCg7O9se7O2339Y111wTnMEreJTOnTtr6dKl9qxz5szR5ZdfHrQo9u3bpxkzZqht27bq2LFj0MZloMgTKPz5FGufRy1atJCphfLbxo0bdc4550TeQkZhxKaWS0tL04EDB+zs2rVrp0WLFll1XXHaoUOHrPVdsmSJtT98++232r59u44ePSpz7ufl5cl8HoaqUb+GSp55gyFwvPo2ISFBu3fvVs2aNYMxld8YTzzxhEaOHGn/W3JysvXdr3D76quvlJqaav+zicXEZGKjIRDuApFUn33//fcaMWKEZs6cKbOvmVrqrLPO8iP+7rvv1LJlS2v/HT58uMaMGcO1GO4nYQjj69GjhxYuXGhF4HA4rDrO1OyB2ubNm63vs16v137b3MfcsmVLCDP4/1ObexRDhgzRW2+9xf3JsFiR6A8ikvaP6F8NMox1gQDfl/gNjlg/KcgfAQQQQAABBBBAAAEEEEAAAQQQQAABBBBAAAEEEEAAAQQQQAABBBBAAAEEEEAAAQQQQAABBBBAAAEEEEAAAQQQQAABBBBAAAEEEEAAAQQQQAABBBBAAIEQC/AwpBAvANMjgAACCCCAAAIIIIAAAggggAACCCCAAAIIIIAAAggggAACCCCAAAIIIIAAAggggAACCCCAAAIIIIAAAggggAACCCCAAAIIIIAAAggggECpBHwFj/L5/F6WakAOQgCB8BSIi/N/REpiYqJyc3PtYBs0aKCNGzfK/DsNgUgSWLp0qfr166eff/7ZL+z69evrH//4h6644ooi0zl27JhWr16tW2+9VatWrdLRo0dDknqtWrV0zjnnaMKECTrllFM0b948zZkzR1lZWVY8DodDZ599th566CH16NEjJDEyaewKFN4/CktQP5b93DD7cd26dVXQcu/evRG7J5900kk6ePCgDbNt2zadfvrpZYf63whffPGFunTpYo83YMAAzZw5M2jjM1DkCBT+fIq1zyNTG3g8HnvBvv32WzVv3jxyFjDKI/3b3/6mRx55xC/L/v3765133lHlypVLlP3+/ftl/nfo0CHrfzk5ORo9erTWrFlD/VoiSToj8H8ChfePOnXqyNRe+e3111/X9ddfH3SuHTt2/K4mKqpOOvPMM7V161Y7hunTp+vqq68OekwMiECwBSKpPmvatKm1p+a3Xr16af78+b8jmTp1qpKSkuRyuYLNxXhRJtC7d28tWLDAysrc3/voo4/UqVOngFmaPaFDhw7atWuX/b757N++fXvI6jtz/eZ/p+rWrZt69uzJ/ckoO0fDOZ1I2j/C2ZHYEAiGQIC/B/AbHMGAZQwEEEAAAQQQQAABBBBAAAEEEEAAAQQQQAABBBBAAAEEEEAAAQQQQAABBBBAAAEEEEAAAQQQQAABBBBAAAEEEEAAAQQQQAABBBBAAAEEEEAAAQQQQAABBBAotQAPQyo1HQcigAACCCCAAAIIIIAAAggggAACCCCAAAIIIIAAAggggAACCCCAAAIIIIAAAggggAACCCCAAAIIIIAAAggggAACCCCAAAIIIIAAAggggEAIBXwF5/b5/F6GMCymRgCBYAvExR3/ESlffvmlLrzwwmBPy3gIVIjApk2bdNNNNykrK+t3811wwQV6/PHHizy/165dqzvvvFPLli3TwYMHKyTewpM0atRIHTp00P333y9zrb7xxhtavHix1q9fb3U17yclJWnEiBHq2rVrSGJk0tgVONH+Qf1Y9nNj9uzZGjBggD1Qu3bttGLFirIPHIIRvv32W51zzjn2zLVr11Zubm5QI3nqqaesz8P8dsMNN+i1114L6hwMFhkChT+fYu3zqFmzZtqyZYu9WJs3b1bTpk0jY/FiIMq8vDwNGzZMzz77rJ2tOWdHjRql0aNHq1q1aqVWoH4tNR0HImAJFN4/hg4dqueff97W6dGjhz799NNy0UpJSVF2drY99pNPPulX1+S/MWbMGOuzIr/16tVL8+fPL5eYGBSBYApEUn02ffp0DRw40C/9uXPnqk+fPsEkYawYEujXr58++OADK+PExERrb7nmmmsCCph7kNddd53ef/99+/3TTz9dP/30U8juT8bHx+vYsWNWPH379lWTJk24PxlD52+oU42k/SPUVsyPQHkLBPh7AL/BUd7ojI8AAggggAACCCCAAAIIIIAAAggggAACCCCAAAIIIIAAAggggAACCCCAAAIIIIAAAggggAACCCCAAAIIIIAAAggggAACCCCAAAIIIIAAAggggAACCCCAAALHFeBhSJwgCCCAAAIIIIAAAggggAACCCCAAAIIIIAAAggggAACCCCAAAIIIIAAAggggAACCCCAAAIIIIAAAggggAACCCCAAAIIIIAAAggggAACCCAQiQK+gkH7fH4vIzEfYkYAgSIE4uL8H5Fy1llnKScnx+o9ZswYPfzww9ghENECO3fu1AMPPKBXXnnld3lUrlxZqamp6t+/v/r06aMzzzzT7rNp0yaNHj1amZmZ+ve//x0SgzZt2qhbt266+eabtWvXLk2cOFFr167Vjh07rHhatGihzp0766abblJycnJIYmTS2BUovH8UlqB+LPu5MWTIEE2dOtUeaNSoURo3blzZBw7BCNOnT9fAgQPtmXv27KlPPvkkqJGY8c08+e2ZZ57RHXfcEdQ5GCwyBAp/PvF5FBnrFktR7t692/pMXLhwoZ12fHy87r//fpnP+po1a5aKg/r1/7N5PB59/PHHWrVqldasWaP09HQ99NBDpXLloNgRKLx/fPXVV+rUqZMNUKlSJf3nP/+Rw+EIOsrkyZM1bNgwe1yXy6Xs7OzfzWO+mzZq1Mgvph9++EH169cPekwMiEAwBSKtPktJSfG7Bs390o0bN6pKlSrBZGGsGBG46qqr9O6771rZmnuR5p67qfuKaq+++qp1LzC/Va9eXbVq1ZK5xxmKZq7f/O9Uf/zjH5WXl8f9yVAsRIzOGWn7R4wuE2nHiECAvwfwGxwxsvakiQACCCCAAAIIIIAAAggggAACCCCAAAIIIIAAAggggAACCCCAAAIIIIAAAggggAACCCCAAAIIIIAAAggggAACCCCAAAIIIIAAAggggAACCCCAAAIIIIBAuArwMKRwXRniQgABBBBAAAEEEEAAAQQQQAABBBBAAAEEEEAAAQQQQAABBBBAAAEEEEAAAQQQQAABBBBAAAEEEEAAAQQQQAABBBBAAAEEEEAAAQQQQACB4wn4Cr7p8/m9RA4BBKJIIC7O/xEpXq9XAwcOVG5urr788ksVfj+KUieVGBLYv3+/Xn31VT344IPat2/f7zKvWrWq6tSpoyZNmig5OVlnn322Dh8+rKVLl2rt2rXasmVLSLQuvvhi9e/fX2lpafrmm2/00EMPaceOHTLXqWkm1n79+qlv374699xzQxIjk8auwIn2B+rHsp8bp59+unXN57eMjAx17dq17AOHYIR77rlHEydOtGe+//779fjjjwc1khYtWmjTpk32mP/85z+Vmpoa1DkYLDIECn8+8XkUGesWa1GuWbNG1113ndatW+eX+h133KEHHnhADRo0KDHJ1q1b9dxzz2nRokVWDRuKFi7167Rp0zR48GCb4PLLL9ecOXNCQcKcESQQaP9o3Lixvv/+ezuLyZMn66677gp6Vjt37lTDhg1VcM/atm2bTD1YuHXu3Nn6rprfnnrqKQ0bNizoMTEgAsEUiLT6bPXq1Wrbtq0fwd///neNHDkymCyMFSMC5n5kwe+/3bt3t+q1otqBAwd0xhlnaPfu3XaXWrVq6Zdffgm52NChQ/XFF19wfzLkKxE7AUTa/hE7K0OmsSgQ4O8B/AZHLJ4I5IwAAggggAACCCCAAAIIIIAAAggggAACCCCAAAIIIIAAAggggAACCCCAAAIIIIAAAggggAACCCCAAAIIIIAAAggggAACCCCAAAIIIIAAAggggAACCCCAQBgJ8DCkMFoMQkEAAQQQQAABBBBAAAEEEEAAAQQQQAABBBBAAAEEEEAAAQQQQAABBBBAAAEEEEAAAQQQQAABBBBAAAEEEEAAAQQQQAABBBBAAAEEEEAAgWIL+Ar29Pn8XhZ7EDoigED4C8TF+T8iJf96z83NVWJiYvgnQIQIFFPAnNurV6/WuHHj9Pnnn2vPnj0nPLJmzZoy18i+fftO2Lc8Olx//fUaNGiQGjRooMWLF+vBBx/UL7/8oiNHjljT9ezZU3/+85/VsWNHnX766eURAmMiUKRA4f2jcEfqx7KdPN9++63OOecce5CTTjpJZm+uXLly2QYO0dFdu3bVkiVL7Nlnz56t/v37By2agwcPyhjlt/j4eOuzu0aNGkGbg4EiR6Co+jZyMiDS8hAYNmyYPvvsM+uz1Pzvww8/VFpaWnlMVewxzefiDTfcoO3bt/sdc9FFF2n06NG68MILS/S5/5///EezZs3S3LlztWjRomLHEcyO4VK/rlixQh06dLBTa9KkibZu3RrMVBkrCgUC7R8PP/ywHnvsMTtb893L7XaXS/bm2jc1YL9+/TRgwACZ15UqVfrdXFOnTtWQIUPsf2/Tpo1WrVpVLjExKALBEojE+szsaW+++aZNYL5bbNmyRQ0bNgwWC+PEiID5/puenq5jx45ZGdeuXVumbjve99Wnn35ad999ty1krqFQ32epXr267rzzTr388svcnyzDuXvo0CGrtjD3eY0p7fgCkbh/sKYIRKtAgL8H8Bsc0brY5IUAAggggAACCCCAAAIIIIAAAggggAACCCCAAAIIIIAAAggggAACCCCAAAIIIIAAAggggAACCCCAAAIIIIAAAggggAACCCCAAAIIIIAAAggggAACCCCAQIQI8DCkCFkowkQAAQQQQAABBBBAAAEEEEAAAQQQQAABBBBAAAEEEEAAAQQQQAABBBBAAAEEEEAAAQQQQAABBBBAAAEEEEAAAQQQQAABBBBAAAEEEEAAAT8BX8FXPp/fS6gQQCCKBOLi/B+RwvUeRYtLKgEFjhw5ouXLl+vhhx/WqlWrtGfPnrCTqlq1qmrVqqVbb71VN998s3744QfNmzdPEydO1G+//WbFa67dP/3pTxo1apScTqfq1KkTdnkQUHQLFN4/CmfLflK29X/22Wd155132oP06dNHc+fOLdugITz6pJNO0sGDB+0Itm7dqiZNmgQtoqVLl6pz5872eC1bJbb/8wAAIABJREFUttT69euDNj4DRZYA9W1krVdFRdu/f3+9//779nSzZ8+W+bdQt2XLlik9PV3mc7Fwu/TSSzVy5EilpqYWK8yff/5Z5vNw1qxZmj59erGOCVancKtfDx8+rOrVq+vYsWN2igcOHFCNGjWClTLjRKFAoP0jJydHTZs29ct2y5YtOuuss4IuYL73NWzY8ITj7t+/X3Xr1pX5bpvfNmzYoBYtWpzwWDogECqBSKzPzDVprv+C32MGDhyot956K1SMzBuhAps2bdKAAQP0zTffWBmY62HRokXq1q1bkRmZWqZDhw5at25dyLKuXLmyjh49as+fkpKi888/X1OmTOH+ZClXZdeuXerbt6/MdwDz3w8//FDx8fGlHC02DovE/SM2VoYsY1EgwN8D+A2OWDwRyBkBBBBAAAEEEEAAAQQQQAABBBBAAAEEEEAAAQQQQAABBBBAAAEEEEAAAQQQQAABBBBAAAEEEEAAAQQQQAABBBBAAAEEEEAAAQQQQAABBBBAAAEEEEAAgTAS4GFIYbQYhIIAAggggAACCCCAAAIIIIAAAggggAACCCCAAAIIIIAAAggggAACCCCAAAIIIIAAAggggAACCCCAAAIIIIAAAggggAACCCCAAAIIIIAAAsUW8BXs6fP5vSz2IHREAIHwF4iL839ECtd7+K8ZEQZH4OjRo/rqq6+0YMECffHFF9qyZYt2794dnMHLOEqdOnXUvHlz3XLLLerXr5/mzZunDz/8UB988IGOHDkic93Gx8dr8ODBGj9+vGrUqKEqVaqUcVYOR6BkAoX3j8JHs5+UzLNw70svvVRz5861//npp5/WnXfeWbZBQ3T05s2brc+0/Fa7dm3l5uYGNZrJkydr2LBh9pjXXnut3nzzzaDOwWCRI0B9GzlrVZGR3nzzzXr11VftKV9++WUNGjSoIkMocq5t27apV69e2rhxY8A+PXv21O23367u3bvrpJNOKnKc/fv3y+PxWJ9/5nOxIls41q/nnXee1q9fbzOYmr9z584VycJcESZQ1P7Rvn17rVy50s5m9OjReuSRR0KaXXp6umbOnGnHcO+99+qJJ54IaUxMjsDxBCK1Pnv00Uf117/+1S+17OxsuVwuFhyBEgkMGDBAs2fP9vvO+sYbb1j3+IpqOTk5Vu3yn//8p0RzBatz1apVdfjwYXs4k4Np3J8snbC592zW84cffrAHGDp0qJ577rnSDRgjR0Xq/hEjy0OaMSYQYM/iNzhi7BwgXQQQQAABBBBAAAEEEEAAAQQQQAABBBBAAAEEEEAAAQQQQAABBBBAAAEEEEAAAQQQQAABBBBAAAEEEEAAAQQQQAABBBBAAAEEEEAAAQQQQAABBBBAAAEEwk2AhyGF24oQDwIIIIAAAggggAACCCCAAAIIIIAAAggggAACCCCAAAIIIIAAAggggAACCCCAAAIIIIAAAggggAACCCCAAAIIIIAAAggggAACCCCAAAIIFEfAV7CTz+f3sjjH0wcBBCJEIC7O/xEpXO8RsnCEGVQBc96vXr1aGRkZWrXq/7F3J1BSVefCsN+maaYWGURARRAwGI1KjAMq4hCjJpI4gmbAuDR6NWqckxi95mpiBv3UoCaXxDhd/UgkjqgXFxo0ohDEKAifE4oIqAzKJNAMTXf9q+r+1O1qW+luqrpreM5aLK2ufd797uc9u/fuU2udmhFLly6NTz75JD766KNYsWJFrFq1KpJtWmJ+JOfkbrvtFqeeemocddRR0a9fvxg9enQ8+eST8dZbb0VNTU106tQp+vbtG9///vfj8ssvj/Ly8mjTpk1WTQQjsCWB+utH/fYtMV+2lGMhv5/8/fPss8+mfi/9/e9/j//+7/9O/W4oxGPcuHHx7W9/O5361772tXj66aezOpTk78P77rsvHfN3v/tdXHzxxVntQ7DCEbC/LZxatWSml1xySWpPtfm46aab4tJLL23JFD63r+SeM/l76957722wXfK67ty5cwwdOjQOPPDAGDBgQGqfmPyX/HnySO5hZ82aFQ899FA89thjsWHDhqitrc35GPN1/zpq1KgYO3Zsevy33HJLXHjhhTn30EHhCnzW+nHzzTfHZZddFgMHDoyzzjorzjzzzOjZs2erDjS5Nzz++OPjsMMOi5EjR8aIESOiR48erZqTzgl8nkCh7s+Sa2n//v1j0aJF6eENHjw4de9oS38TuyII1BW47bbbMvYhlZWVMWfOnNhxxx0/F+pvf/tb/PCHP4zly5e3KOjm67vuvZ3kvcrZs2e7P9nMSlRXV8cRRxwRU6ZMyYiQ3Gck/1ZxNCxQqOuHehIoRoEG9j6+g6MYC21MBAgQIECAAAECBAgQIECAAAECBAgQIECAAAECBAgQIECAAAECBAgQIECAAAECBAgQIECAAAECBAgQIECAAAECBAgQIECAAAECBAgQIECggAQ8DKmAiiVVAgQIECBAgAABAgQIECBAgAABAgQIECBAgAABAgQIECBAgAABAgQIECBAgAABAgQIECBAgAABAgQIECBAgAABAgQIECBAIC2QqGuRSGS8xESAQBEJlJVlPiLFfC+i4hrKVgsk58O4cePixhtvjPfeey+WLVu21TE/L0ByPnbt2jWGDh0al156aey4447x8ccfxy9/+ct44YUXoqqqKpI59ejRIw4//PA4+eST49vf/nZOcxKcwGcJ1F8/6reznrh2Ngv85Cc/if/zf/5PGuSnP/1p/Pa3v80q0Je+9KV4/fXX0zEnT54cw4YNy2ofghWOgP1t4dSqJTO99tpr45prrkl3+fOf/zySP8unI7l2/v3vf4/rr78+Jk2a9LmpbbPNNtG+ffto27ZtlJeXp9pu2rQpampqUnvGdevWtcjQ8nn/mlx7kmvQ5uPMM8+MO++8s0VcdFKYAp+1fixZsiRmz54dX/va1/JqYMm/FZN/GzoIFIJAIe/PkveF6t576dChQ0yfPj322muvRtGbq41iKvpG77//fhx33HExY8aM9FivuOKK+PWvfx1bur8yfvz4OPvss+Ojjz5qEadkPhUVFbFx48Z0f0OGDInk/nPatGnuT25FFVasWBH77rtvzJs3Lx2lTZs2kazxN7/5za2IXLynFvL6UbxVMbJSFWhgvfIdHKV6MRg3AQIECBAgQIAAAQIECBAgQIAAAQIECBAgQIAAAQIECBAgQIAAAQIECBAgQIAAAQIECBAgQIAAAQIECBAgQIAAAQIECBAgQIAAAQIECBDIEwEPQ8qTQkiDAAECBAgQIECAAAECBAgQIECAAAECBAgQIECAAAECBAgQIECAAAECBAgQIECAAAECBAgQIECAAAECBAgQIECAAAECBAgQaJJAom7rRCLjZZMCaUyAQH4LlJVlPiLFfM/vesmu5QWmTp0aDz30UDz55JPxxhtv5DSBtm3bxhFHHBHHHntsjBw5MubOnRt///vf48EHH4y33noramtrU/3vsssu8cMf/jCOOuqo2GeffXKak+AEPkug/vpRv531xLWzWeC8886LMWPGpEEeeOCBGDFiRNaAqqqqonPnzunfkcnAa9eujU6dOmWtD4EKS8D+trDq1VLZjh49Oi655JJ0dxdeeGHccsstLdV9k/pJ/g5L7j2TOSf3ovm8pubz/vXpp5+Oo48+Om3/la98JV5++eUm1ULj0hKwfpRWvY22ZQUKfX4deOCB8eKLL8awYcPivvvui379+m0R8KOPPoqzzjor5s2bFzNmzIjy8vItnqNBcQvcdtttkdyDbj623377mDNnTnTt2nWLA3/00UdT9wIXL168xbZb2yB5rSb3n5vvQybjfec734mZM2e6P7m1uBGpmu+///7xySefpKN17NgxJk+eHPvtt18WeiiuEIW+fhRXNYym1AUa+DzAd3CU+kVh/AQIECBAgAABAgQIECBAgAABAgQIECBAgAABAgQIECBAgAABAgQIECBAgAABAgQIECBAgAABAgQIECBAgAABAgQIECBAgAABAgQIECBAoJUFPAyplQugewIECBAgQIAAAQIECBAgQIAAAQIECBAgQIAAAQIECBAgQIAAAQIECBAgQIAAAQIECBAgQIAAAQIECBAgQIAAAQIECBAgQKBZAom6ZyUSGS+bFdBJBAjkp0BZWeYjUsz3/KyTrFpPYP78+fHyyy/HH/7wh3juueeitrY2sj1PkvOwZ8+eMXDgwDjhhBPiwAMPjJ122imefPLJGDduXLz++uuxbNmyFEJlZWXsvffeceWVV8YBBxyQOs9BoDUE6q8f9XPI9jxpjTHqM7sCM2bMiJkzZ8Y3vvGN6N27d9aCT506NYYOHZqOt9tuu8Wbb76ZtfgCFZ6A/W3h1awlMr777rvjzDPPTHd1+umnxz333NMSXTe7j6VLl8a0adPiqaeein/+858xd+7cWLVqVbPjZfPEQti/rly5Mrp165Yedrt27WLdunXRpk2bbFKIVUQC1o8iKqah5J1Aoc+vf/3rXzFr1qyMvcTnIf/lL3+JCy+8MH0v56abbopLL7007+oioZYVWL58eRx66KHx2muvpTv++te/Ho8++mi0b9/+c5NJ3p+cPn16/OIXv0idn4t7Lsl52qNHj1i/fn2sXr06nc/uu+8e2223XbzxxhvuT2bpknn22WfjqKOOipqamnTEpH3yvkmfPn2y1EtxhCn09aM4qmAUBP5HoIHPA3wHh4uDAAECBAgQIECAAAECBAgQIECAAAECBAgQIECAAAECBAgQIECAAAECBAgQIECAAAECBAgQIECAAAECBAgQIECAAAECBAgQIECAAAECBAgQaFUBD0NqVX6dEyBAgAABAgQIECBAgAABAgQIECBAgAABAgQIECBAgAABAgQIECBAgAABAgQIECBAgAABAgQIECBAgAABAgQIECBAgAABAs0USNQ9L5HIeNnMkE4jQKC1Be6///7YZZdd4sADD0ynUlaW+YgU8721q6T/fBPYsGFDLFu2LK644op45JFHoqqqKmpra7OSZnL+lZeXR9u2bWO//faL4cOHp/716tUrZs+eHffcc0/89a9/TfW3eW7uvPPOMWzYsLj66qtjt912i/pzOCuJCUKgEQJbuvasJ41A1CQrAosXL44HHnggXn311Zg5c2bsvffecdddd2UltiCFKWB/W5h1y3XWyX3cSSedlO7mhBNOSO3tCuWYP39+vPzyy/H//t//i+T/r1ixIrUvXbduXWzatCm1V+zUqVN07tw5unXrFttuu21Mnz499XsxuZ8t1f3rjjvuGIsWLUqXObnH3nPPPQul7PJsYQHrRwuD666kBEptfh1zzDHx1FNPpWvcsWPHePfdd6N3794lVXeD/bTAmDFj4rzzzst446yzzorbb7/9c+/xtdT9yeR+cvny5en8kvctjz766NT17P5kdq/oO+64I84+++yMoLvvvntMmzYttZd3/I9Aqa0f6k4gnwUa+DzAd3Dkc8HkRoAAAQIECBAgQIAAAQIECBAgQIAAAQIECBAgQIAAAQIECBAgQIAAAQIECBAgQIAAAQIECBAgQIAAAQIECBAgQIAAAQIECBAgQIAAAQIESkDAw5BKoMiGSIAAAQIECBAgQIAAAQIECBAgQIAAAQIECBAgQIAAAQIECBAgQIAAAQIECBAgQIAAAQIECBAgQIAAAQIECBAgQIAAAQIEilAgUXdMiUTGyyIcriERKH6Bt99+O7785S9HdXV1/O53v4vzzz8/NeiyssxHpOTrfK+fZ/FXzAgJECDwPwKF+ns5X/N2XREgUPwC9rfFX2MjJECgsAXydZ9YKOtHYVdf9qUqUCjzy/3HUr1CW3fcbdq0iauuuip+8YtffGYiNTU1sW7durj33ntj/PjxMWXKlFi7du1WJ5685nv37h0DBgyINWvWxKxZs/L2PtRWD1aAzxWwP3OBECCwJYEG9km+g2NLaN4nQIAAAQIECBAgQIAAAQIECBAgQIAAAQIECBAgQIAAAQIECBAgQIAAAQIECBAgQIAAAQIECBAgQIAAAQIECBAgQIAAAQIECBAgQIAAAQIEcirgYUg55RWcAAECBAgQIECAAAECBAgQIECAAAECBAgQIECAAAECBAgQIECAAAECBAgQIECAAAECBAgQIECAAAECBAgQIECAAAECBAgQyJFAom7cRCLjZY66FJYAgVwJrF+/Pvbdd994/fXX012cccYZcdddd0VZWeYjUvJ1vtfPM1dW4hIgQCDfBAr193K+5p1v9ZUPAQLZF7C/zb6piAQIEMimQL7uEwtl/chmLcQi0FIChTK/3H9sqStCP/UFKisr49prr43LLrvsM3FqamriX//6V0ycODHuvvvuWLRoUWzYsKFJmOXl5dG+ffvo06dPdOvWLTp27Bh9+/aNDz74ICZPnhzV1dVNiqdx8QjYnxVPLY2EQK4EGtgn+Q6OXGGLS4AAAQIECBAgQIAAAQIECBAgQIAAAQIECBAgQIAAAQIECBAgQIAAAQIECBAgQIAAAQIECBAgQIAAAQIECBAgQIAAAQIECBAgQIAAAQIECDRKwMOQGsWkEQECBAgQIECAAAECBAgQIECAAAECBAgQIECAAAECBAgQIECAAAECBAgQIECAAAECBAgQIECAAAECBAgQIECAAAECBAgQIJBnAom6+SQSGS/zLFXpECCwJYFzzz03/vSnP2U0Gz16dFx00UVRVpb5iJR8ne/189zSmL1PgACBYhEo1N/L+Zp3sVwXxkGAwGcL2N+6OggQIJDfAvm6TyyU9SO/qys7Ag0LFMr8cv/RFdyaAp06dYrkffwbbrghysvLP5VKcv1ct25dTJ06NdVm1qxZsWTJkial3KFDh9hxxx3jO9/5Thx44IHRu3fvuO222+L++++PjRs3NimWxsUlYH9WXPU0GgK5EGhgn+Q7OHIBLSYBAgQIECBAgAABAgQIECBAgAABAgQIECBAgAABAgQIECBAgAABAgQIECBAgAABAgQIECBAgAABAgQIECBAgAABAgQIECBAgAABAgQIECDQaAEPQ2o0lYYECBAgQIAAAQIECBAgQIAAAQIECBAgQIAAAQIECBAgQIAAAQIECBAgQIAAAQIECBAgQIAAAQIECBAgQIAAAQIECBAgQIBAHgkk6uaSSGS8zKM0pUKAwJYEHnnkkTjppJMymh1//PHx6KOPpn5WVpb5iJR8ne/189zSuL1PgACBYhEo1N/L+Zp3sVwXxkGAwGcL2N+6OggQIJDfAvm6T8zX9WP69Onx8MMPx8iRI2PffffN7+LKjsBnCOTr/KqfrvuPLuF8EEjeu7/rrruie/fun0onuYbOmzcvJkyYEE888UQ899xzsXHjxqitrW1U6pWVldG3b98499xzY7fddotf/epX8fzzzzfqXI2KW8D+rLjra3QEsiHQwD7Jd3BkA1YMAgQIECBAgAABAgQIECBAgAABAgQIECBAgAABAgQIECBAgAABAgQIECBAgAABAgQIECBAgAABAgQIECBAgAABAgQIECBAgAABAgQIECBAoNkCHobUbDonEiBAgAABAgQIECBAgAABAgQIECBAgAABAgQIECBAgAABAgQIECBAgAABAgQIECBAgAABAgQIECBAgAABAgQIECBAgAABAq0okKjbdyKR8bIV09I1AQJNEXjvvfdi7733jtWrV6dP22WXXWLWrFnRuXPn1M/KyjIfkWK+N0VY21ITqKqqiiVLlsR9990X9957b+r/165dG42ZN5WVldGnT5/4/ve/HwMGDEidN2/evHjrrbdixowZsXjx4tTP6h5t2rSJjh07xq677hrHHXdcXHDBBdG1a9do165dqdEbbx4K1F8/6qfYmHmRh8OSEgECRSBQ6vvbbt26xcqVK9OVXLFiRWr/4IiYNm1ayiL5r3fv3iVBYv9aEmU2yCwJ5Nv6MW7cuLjsssvigw8+SI3wkksuiZtvvjlLoxWGQMsK5Nv8asnR/+hHP4rf//736S4rKipi9uzZsdtuu7VkGvrKU4G77747Lr/88li+fHlGhnvttVfcdNNNcdhhh33qPmA29nfJ+4wPPvhg6t5k3SM5V+vfz3F/Mk8vnhJJq5TXjxIpsWEWkEADnwf4Do4Cqp9UCRAgQIAAAQIECBAgQIAAAQIECBAgQIAAAQIECBAgQIAAAQIECBAgQIAAAQIECBAgQIAAAQIECBAgQIAAAQIECBAgQIAAAQIECBAgQIBAMQp4GFIxVtWYCBAgQIAAAQIECBAgQIAAAQIECBAgQIAAAQIECBAgQIAAAQIECBAgQIAAAQIECBAgQIAAAQIECBAgQIAAAQIECBAgQIBA8Qsk6g4xkch4WfyjN0ICRSCwadOm2H///WPmzJnp0VRUVMRLL70UgwcPTv+srCzzESnmexEU3xByJlBTUxMbNmyIV199NZ577rkYN25cvP7667Fx48Yt9lleXh4dO3aMnXfeOTp16hTJWGvXrk39W7VqVaxfvz71s7pHZWVlqv33v//9+NrXvhZ77bVXtGvXLtq0abPF/jQgkGuB+utH/f6sJ7mugPgECHyWQKnvb7t27ZraW2w+Vq5cGV26dHHBlKiA/WuJFt6wmyWQb+vHo48+GieeeGJ6LL169YrFixc3a2xOItDaAvk2v1rSY82aNbHrrrvGkiVL0t0efPDBMWXKlJZMQ195LDBp0qQ444wzYuHChRlZJu8ljhw5Mm6++ebYYYcd0u9t7f4ueV8x+dlB/fs2m+831tbWuj+Zx9dLqaVWyutHqdXaePNfoIHPA3wHR/6XTYYECBAgQIAAAQIECBAgQIAAAQIECBAgQIAAAQIECBAgQIAAAQIECBAgQIAAAQIECBAgQIAAAQIECBAgQIAAAQIECBAgQIAAAQIECBAgQKCoBTwMqajLa3AECBAgQIAAAQIECBAgQIAAAQIECBAgQIAAAQIECBAgQIAAAQIECBAgQIAAAQIECBAgQIAAAQIECBAgQIAAAQIECBAgQKBoBRJ1R5ZIZLws2kEbGIFiErjsssvi5ptvzhjSH//4xzjnnHMyflZWlvmIFPO9mK4CY8mVwPLly+Pdd9+N+++/PyZPnhxvvPFGrF+/PjZt2pSVLisqKqKysjL22GOPGDJkSIwcOTL23HPP2GabbaL+nM1Kh4IQaIbAlq5F60nTUceOHRsnnHBCav47CBBovkCp72+33XbbWL16dRrwk08+ic6dOzcf1JlFIWD/WhRlNIgcCzRn/fjwww9j2rRpcdJJJ2U9u+rq6ujSpUusW7cuHXvKlClx8MEHf25fjz/+eDz22GPx5z//Oes5CUiguQLNmV/N7Ssfz3v44Yfj5JNPzkjtvvvui1GjRuVjunJqBYGPPvoovv3tb8czzzzzqd6T9wm/9rWvxWmnnRZHHnlk9OzZM9XG/q4VCqXLFhco9fWjxcF1SOBzBBr4PMB3cLhiCBAgQIAAAQIECBAgQIAAAQIECBAgQIAAAQIECBAgQIAAAQIECBAgQIAAAQIECBAgQIAAAQIECBAgQIAAAQIECBAgQIAAAQIECBAgQIAAgVYV8DCkVuXXOQECBAgQIECAAAECBAgQIECAAAECBAgQIECAAAECBAgQIECAAAECBAgQIECAAAECBAgQIECAAAECBAgQIECAAAECBAgQINBMgUTd8xKJjJfNDOk0AgRaSmDChAkxfPjwjO5OOeWUGDdu3KdSKCvLfESK+d5SVdJPIQsk58m6devirbfeiieffDLuuOOOWLp0aaxduzYrw+rcuXP069cvvvOd78Spp54avXr1isrKyqg/X7PSmSAEmimwpevRetI02Oeeey4OP/zw1Enf+ta34owzzogTTzyxaUG0JkAgJVDq+9ttttkmY0+yZs2a1D7CUdoC9q+lXX+jb5xAU9aPm2++OR566KGYOnVqKviKFSuia9eujeuoCa2+973vxV/+8pf0GRdffHH87ne/azDCVVddFbfddlusXr069f4jjzwSJ5xwQhN605RA7gSaMr9yl0XuIldXV8fo0aPjH//4R/z3f/93gx0dc8wx8dRTT6XeS87NZPvkvR8Hgc0CyXuNv/jFLyK5xmzcuLFBmI4dO8bAgQPjG9/4RgwaNCj69+8fVVVVMX369Ljvvvvio48+Sr3OxuH+ZDYUxdhagWJfP7bWx/kEWlKggc8DfAdHSxZAXwQIECBAgAABAgQIECBAgAABAgQIECBAgAABAgQIECBAgAABAgQIECBAgAABAgQIECBAgAABAgQIECBAgAABAgQIECBAgAABAgQIECBAgMCnBDwMyUVBgAABAgQIECBAgAABAgQIECBAgAABAgQIECBAgAABAgQIECBAgAABAgQIECBAgAABAgQIECBAgAABAgQIECBAgAABAgQIFKJAom7SiUTGy0Icj5wJlIzA4sWLY/fdd4+VK1emx7zrrrvGq6++Gp06dfqUQ1lZ5iNSzPeSuVQMdCsFampqYtWqVTF37tyYMWNGPP/88/Hyyy/H/Pnzo6qqqsnRk3Oxbdu2sccee8Q+++wTQ4cOTf13t912iw4dOqTecxDIJ4H660f93KwnTavWVVddFb/+9a/TJ40YMSIeeOCBpgXRmgCBlECp728rKysz9iJr165t8O8Al0vpCdi/ll7NjbhpAk1ZP5J/q82cOTPdwR//+Mc455xzmtZhI1qPHz8+TjjhhHTLXr16RfK+T0PHFVdcEddff336reR5jzzySCN60YRA7gWaMr9yn012e3j88cfj0ksvjXfeeScV+KGHHoqTTjrpU528//77MXz48Lj11lvjsMMOy24SohWNQPJeypIlS+Kiiy6Kxx57LNavX9/g2JJzKnmvv3379tGmTZsoLy+PjRs3pton/1tbWxvNuS/j/mTRXEpFM5BiXj+KpkgGUjICDXwe4Ds4Sqb6BkqAAAECBAgQIECAAAHJU64QAAAgAElEQVQCBAgQIECAAAECBAgQIECAAAECBAgQIECAAAECBAgQIECAAAECBAgQIECAAAECBAgQIECAAAECBAgQIECAAAECBPJTwMOQ8rMusiJAgAABAgQIECBAgAABAgQIECBAgAABAgQIECBAgAABAgQIECBAgAABAgQIECBAgAABAgQIECBAgAABAgQIECBAgAABAgQ+XyBR9+1EIuMlOwIE8lhgzZo1cd5558V9992XyrJTp07x0ksvxR577NFg1mVlmY9IMd/zuLhSy0uB6urqWL9+fUycODEmTZoUr7zySixevDiSc3HdunWxcePGqKmpaTD3tm3bRrt27aJjx47RuXPn6N69exx66KFx2GGHxeGHHx7bbrtttGnTJi/HLSkC9deP+iLWk6ZdIwcccEBqvd583H777XH22Wc3LUgetV62bFk89dRTceSRR0bPnj3zKDOplIJAqe9vk/uK5N5k85Hcj3To0KEUSm+MjRSwf20klGYlJ9CU9ePGG2+MH//4x2mjYcOGxeTJk7Nulpyv2223XaxevTode8qUKXHwwQd/qq833ngj495PRUVFLF26NLp27Zr1vAQk0FSBpsyvpsZu7fbJezh153/fvn1jzpw50b59+9ZOTf8FLLBhw4Z48cUX45ZbbolnnnkmVq5cmbPRuD+ZM1qBsyBQzOtHFniEINCiAg18HuA7OFq0AjojQIAAAQIECBAgQIAAAQIECBAgQIAAAQIECBAgQIAAAQIECBAgQIAAAQIECBAgQIAAAQIECBAgQIAAAQIECBAgQIAAAQIECBAgQIAAAQIE6gt4GJJrggABAgQIECBAgAABAgQIECBAgAABAgQIECBAgAABAgQIECBAgAABAgQIECBAgAABAgQIECBAgAABAgQIECBAgAABAgQIEChEgUTdpBOJjJeFOB45Eyg5gYcffjjOOOOM+POf/xynnHLKZ46/rCzzESnme8ldKga8lQLJOVNbWxsrVqyIJUuWxNtvvx2vvvpqvPzyyzFnzpz48MMPY+3atak29Y+uXbtG7969Y/fdd4999tkn9ttvv+jbt2/qZ126dIm2bdtuZXZOJ5A7gfrrR/2erCeNt1+5cmV079496potWLAgdt5558YHybOWEyZMiOHDh6ey+uIXvxinn356XHHFFXmWpXSKVaDU97ft27ePjRs3psu7YcOGaNeuXbGW27iaIWD/2gw0p5SEQFPWj6VLl6b+btu8f0uem9y/9enTJ+tWo0aNirFjx6bjXnTRRTF69OgG+0n+TZn8W3Tz8Yc//CHOO++8rOckIIGmCjRlfjU1dmu3f/3112PvvfeOmpqadCr/8R//Eddcc01rp6b/IhBIXlcvvfRSTJw4MZ577rl48803Y9GiRU0aWZs2bSI5B5P3Jhu6V+P+ZJM4W71x8h70vHnz4itf+Uqr59ISCRTz+tESfvogkE2BBj4P8B0c2QQWiwABAgQIECBAgAABAgQIECBAgAABAgQIECBAgAABAgQIECBAgAABAgQIECBAgAABAgQIECBAgAABAgQIECBAgAABAgQIECBAgAABAgQIEGiygIchNZnMCQQIECBAgAABAgQIECBAgAABAgQIECBAgAABAgQIECBAgAABAgQIECBAgAABAgQIECBAgAABAgQIECBAgAABAgQIECBAgEAeCCTq5pBIZLzMg/SkQIBAYwSWL18e3bt3/9ymZWWZj0gx3xsjqw2BhgU2btwYy5Yti/nz58c777wTH3zwQSxdujRWrVoV69evj+rq6kjOuYqKimjfvn1069YtevToEX379o0BAwbEF77whaisrEy95yCQ7wL114/6+VpPGl/Bhx56KEaMGJE+Ybfddos333yz8QHysOV1110XV199dTqz008/Pe65556sZnr44Yenfq9++ctfjn322SdOPfXU6Ny5c1b7EKwwBUp9f9uuXbvU3Nh8JPcnyb2Hg0BDAvavrgsC/yvQ1PXjq1/9ajz77LPpAL/5zW/iiiuuyDrp+PHj44QTTkjH7dWrVyxatCj1t2X949Zbb42LLroo/eMhQ4bEtGnTsp6TgASaKtDU+dXU+K3d/vzzz4///M//TKeRvK8zZ86c1P0eB4FsCdTW1sbkyZNj5syZ8dprr8XKlStj7dq1UVVVFZs2bUp107Zt20j+PZDc/yfnXfJv5OS/Nm3apNq4P5mtarROnOS9om984xuxZs2aeOmll2KXXXZpnURasNdiXz9akFJXBLZaoIG/P3wHx1arCkCAAAECBAgQIECAAAECBAgQIECAAAECBAgQIECAAAECBAgQIECAAAECBAgQIECAAAECBAgQIECAAAECBAgQIECAAAECBAgQIECAAAECBAhsjYCHIW2NnnMJECBAgAABAgQIECBAgAABAgQIECBAgAABAgQIECBAgAABAgQIECBAgAABAgQIECBAgAABAgQIECBAgAABAgQIECBAgACB1hJI1O04kch42Vo56ZcAgRwIlJVlPiLFfM8BspAlLbBhw4ZYtWpV6t+aNWuivLw8OnXqFN26dYvKysro0KFDSfsYfOEK1F8/6o/EetL42p577rnxpz/9KX3Cj370o7j11lsbHyAPW5588snx8MMPpzNLjic5rmwdtbW1qd+f1dXV6ZArV66MLl26ZKsLcQpYoNT3t23bto2ampp0BTdt2pTafzgINFbA/rWxUtoVm0BT148777wzzjrrrDTDHnvsEa+99lrWWZL7ne222y5Wr16djv3CCy/E0KFDP9VXcj/Uo0ePjHXg3Xffjf79+2c9LwEJNEWgqfOrKbHzoe2KFSuiX79+GfP0pJNOioceeigf0pNDCQgk9//JedamTZsGR2t/V/gXwYQJE+LUU09N3V9OHl/4whfixRdfTN1jLuaj2NePYq6dsRWfQAOfB/gOjuIrsxERIECAAAECBAgQIECAAAECBAgQIECAAAECBAgQIECAAAECBAgQIECAAAECBAgQIECAAAECBAgQIECAAAECBAgQIECAAAECBAgQIECAAIGCEvAwpIIql2QJECBAgAABAgQIECBAgAABAgQIECBAgAABAgQIECBAgAABAgQIECBAgAABAgQIECBAgAABAgQIECBAgAABAgQIECBAgACB/18gUVcikch4CYkAgSISKCvLfESK+V5ExTWUvBCora2NjRs3RnV1depfcs61bds22rVrl/pveXl5XuQpCQJNFai/ftQ/33rSeNGBAwfGu+++mz7h8ccfj29+85uND5CHLfv37x/vvfdeOrMpU6bEwQcfnLVMZ86cGfvss086Xt++fWP+/PlZiy9QYQuU+v62TZs2Ufd3cHIvsqXf2YVdcdlnW6AU9q9z5syJQYMGZZtOvAIXaOr6sWbNmujevXvq77zNx6uvvhp777131iVGjRoVY8eOTce96KKLYvTo0Q32c9xxx0VyP7n5uOqqq+K6667Lek4CEmiKQFPnV1Ni50vb5Jy85JJLMtJ5/vnn45BDDsmXFOVRwgKlsL8r9vLecsstcfHFF2cM86CDDornnnsuKioqinb4pbB+FG3xDKzoBBq4t+Q7OIquygZEgAABAgQIECBAgAABAgQIECBAgAABAgQIECBAgAABAgQIECBAgAABAgQIECBAgAABAgQIECBAgAABAgQIECBAgAABAgQIECBAgAABAgQKS8DDkAqrXrIlQIAAAQIECBAgQIAAAQIECBAgQIAAAQIECBAgQIAAAQIECBAgQIAAAQIECBAgQIAAAQIECBAgQIAAAQIECBAgQIAAAQIE/kcgURcikch4yYgAgSISKCvLfESK+V5ExTUUAgQI5FCg/vpRvyvrSePwFy5cGH379k03btu2baxcuTIqKysbFyAPWyXz79atWzqzNm3axOrVq6NTp05Zy/bOO++Ms846Kx3vxBNPjIcffjhr8QUqbAH728Kun+wJ5EIguQ5dcMEFMXPmzJg1a1Z07949li1blouuxCxggeasHyeffHLGHuQnP/lJXH/99VlXePzxx+O4445Lx91///1j+vTpDfbz4IMPxsiRI9Pv7bTTTpHcc25p/571pAUkUEegOfOr0ABramrii1/8Yrzzzjvp1HffffeYPXt2lJeXF9pw5EuAQB4KnH322XHHHXdkZPbd7343xo4dm4fZZielUlg/siMlCoHcCzTw94Tv4Mg9ux4IECBAgAABAgQIECBAgAABAgQIECBAgAABAgQIECBAgAABAgQIECBAgAABAgQIECBAgAABAgQIECBAgAABAgQIECBAgAABAgQIECBAgACBzxHwMCSXBwECBAgQIECAAAECBAgQIECAAAECBAgQIECAAAECBAgQIECAAAECBAgQIECAAAECBAgQIECAAAECBAgQIECAAAECBAgQIFCIAom6SScSGS8LcTxyJkDgMwTKyjIfkWK+u1QIECBAoDEC9deP+udYTxqjGHH77bfHOeeck258+OGHx7PPPtu4k/O01TPPPBNHHnlkOrs99tgjXnvttaxme95558WYMWPSMa+77rq46qqrstqHYIUrYH9buLWTOYFcClRWVkZVVVW6i/fffz922mmnXHYpdoEJNGf9ePjhh+Pkk09Oj7RPnz6xYMGC2NJeuTk0yT3VMcccEyeeeGIceuihnxmiuro6unfvHmvWrEm3Se4vk/tMB4HWEmjO/GqtXLem3wkTJsTw4cMzQtx8881xySWXbE1Y5xIgQCAlUFNTE0cdddSn7hv9+7//e/zyl78sSqVSWT+KsngGVXQCDfyN4zs4iq7KBkSAAAECBAgQIECAAAECBAgQIECAAAECBAgQIECAAAECBAgQIECAAAECBAgQIECAAAECBAgQIECAAAECBAgQIECAAAECBAgQIECAAAECBApLwMOQCqtesiVAgAABAgQIECBAgAABAgQIECBAgAABAgQIECBAgAABAgQIECBAgAABAgQIECBAgAABAgQIECBAgAABAgQIECBAgAABAgT+RyBRFyKRyHjJiACBIhIoK8t8RIr5XkTFNZT/WdASiaitrY1Nmzal/t8RkZz3bdu2jfLychwEmi1Qf/2oH8h8axztyJEj48EHH0w3/vWvfx0/+9nPGndynra68cYb48c//nE6u9NOOy3uvfferGZ74IEHxosvvpiOOWHChPjGN76R1T4EK1wB+9vCrV2uM0/+3vjhD38YK1euTP0bNmxYjB8/PtfdNjm+/eunybKxfz3ooINi2rRp6eBPPPFEDB8+vMn1cULxCjRn/aiuro7u3bvHmjVr0jD/+Mc/4rDDDmtVqHPOOSduv/32dA5nnHFG3HXXXa2ak85LW6A586tQxY4++uh4+umn0+l37tw55s6dG9tvv32hDkneWRCwv8vN/i4LpSm4EJ988knsv//+MWfOnIzcx44dG9/97ncLbjxbSriU1o8tWXifQGsLNPB5gO/gaO2i6J8AAQIECBAgQIAAAQIECBAgQIAAAQIECBAgQIAAAQIECBAgQIAAAQIECBAgQIAAAQIECBAgQIAAAQIECBAgQIAAAQIECBAgQIAAAQIECJS4gIchlfgFYPgECBAgQIAAAQIECBAgQIAAAQIECBAgQIAAAQIECBAgQIAAAQIECBAgQIAAAQIECBAgQIAAAQIECBAgQIAAAQIECBAgQKBABRJ1804kMl4W6JCkTYBAQwJlZZmPSDHfXSfFJrBq1apI/lu7dm1s2rSp2IbX5PEk53ybNm2ie/fuse2220aHDh1Srx0EmipQf/2of771ZMuiSaPkXFy5cmW68b/+9a/Yd999t3xyHrf47ne/G3/961/TGY4ePTouuuiirGVcW1ub+t1VXV2djpk07NKlS9b6EKiwBexvC7t+ucz++eefj0MPPTTdxSGHHBLJn+XbYf+aWZFs7V/PPffc+NOf/pQO/qtf/SquvPLKfCu/fFpRoLnrx9lnnx133HFHOvNf/OIXcfXVV7fiSCKmTp0aQ4cOTeXQsWPHOP3002PMmDGtmpPOS1ugufOrENXeeuut+OIXv5hOvX///vHEE0/EHnvs0ajh/PKXv4zk31QDBw5sVHuNCkPA/i43+7vCqH72s5w3b17q3tGKFSvSwSsqKuLpp5+Oww47LPsdtmLEUlo/WpFZ1wQaJdDA5wG+g6NRchoRIECAAAECBAgQIECAAAECBAgQIECAAAECBAgQIECAAAECBAgQIECAAAECBAgQIECAAAECBAgQIECAAAECBAgQIECAAAECBAgQIECAAAECuRLwMKRcyYpLgAABAgQIECBAgAABAgQIECBAgAABAgQIECBAgAABAgQIECBAgAABAgQIECBAgAABAgQIECBAgAABAgQIECBAgAABAgQI5FIgUTd4IpHxMpf9ik2AQCMEnnnmmfjqV7/aiJZbblJWlvmIFPN9y2ZaFJbA3/72t5g4cWJ8+OGHsX79+sJKPkfZVlRUpH6HDB06NPbdd9/o1KlTjnoStpgF6q8f9cdqPWlc9f/whz/EpEmT4h//+Eck5+aSJUsad2Iet9p9993jzTffTGc4efLkGDZsWNYynjVrVgwePDgdr0+fPrFw4cKsxReo8AXsbwu/hrkaQf3fH3vuuWfMnj07V901O67966fpsrF//eMf/xg//OEP08FHjhwZSWsHgc0CzV0/kvu4Sy+9NEaMGBGnnnpqDBw4MC9Qzz///DjyyCPj2GOPjQ4dOuRFTpIoXYHmzq9CFbvwwgtjzJgxcfnll8c111wT7du33+JQHnvssdTvkrlz58YRRxwRyfu/juIRsL/Lzf6ueK6Qpo9kypQpqd8V1dXV6ZO33XbbmDZtWiTvyxTLUWrrR7HUzTiKU6CBzwN8B0dxltqoCBAgQIAAAQIECBAgQIAAAQIECBAgQIAAAQIECBAgQIAAAQIECBAgQIAAAQIECBAgQIAAAQIECBAgQIAAAQIECBAgQIAAAQIECBAgQIBAwQh4GFLBlEqiBAgQIECAAAECBAgQIECAAAECBAgQIECAAAECBAgQIECAAAECBAgQIECAAAECBAgQIECAAAECBAgQIECAAAECBAgQIECAQB2BRF2NRCLjJSgCBFpR4JFHHomTTjopTj311Piv//qvaN++/VZlU1aW+YgU832rOJ2chwL33ntvjB8/PubPnx9VVVV5mGHLppSc8xUVFfHNb34zjjzyyBgyZEh06tSpZZPQW1EI1F8/6g/KetL0Ms+bNy/69+/f9BPz6Izk79nKysqMjNauXZvV3zN33313nHnmmek+jj/++Hj00UfzSEEqrS1gf9vaFcjf/pP7wV122SWd4M477xwLFizIu4TtXzNLkq3967Rp0+Kggw5KBx80aFC89dZbeVd/CbWegPWj9ez1XPwCpTa/VqxYEe+9917ss88+jSruSy+9FAcccEBG23HjxsUpp5zSqPM1yn8B+7vc7O/yv/K5zbD+/ZFkb0cffXRMnDgxtx23YPRSWz9akFZXBJos0MDnAb6Do8mKTiBAgAABAgQIECBAgAABAgQIECBAgAABAgQIECBAgAABAgQIECBAgAABAgQIECBAgAABAgQIECBAgAABAgQIECBAgAABAgQIECBAgAABAgSyKeBhSNnUFIsAAQIECBAgQIAAAQIECBAgQIAAAQIECBAgQIAAAQIECBAgQIAAAQIECBAgQIAAAQIECBAgQIAAAQIECBAgQIAAAQIECBBoKYFE3Y4SiYyXLZWDfggQqCfw3nvvxd577x2rV69OvTN48OAYP3589OvXr9lWZWWZj0gx35tN6cQ8FZg+fXrMnDkzFixYEOvWrcvTLFsureScb9u2bRx88MGx1157RZ8+faKioqLlEtBT0QjUXz/qD8x6UjSlbtJApkyZEoccckj6nC9+8YvxxhtvNCnGlhr/6Ec/it///vfpZtdee238/Oc/39Jp3i8hAfvbEip2E4e6atWq6Nq1a/qsbbfdNpI/y7fD/jWzItnav1ZVVUVlZWVG8LVr10anTp3y7RKQTysJWD9aCV63JSFgfm25zCeffHI8/PDD6Ya9e/eOOXPmROfOnbd8shZ5L2B/l5v9Xd4XvgUSvPzyy+Omm25K9bTffvvFxIkTo3v37i3Qc8t0Yf1oGWe9EGiMQAOfB/gOjsbAaUOAAAECBAgQIECAAAECBAgQIECAAAECBAgQIECAAAECBAgQIECAAAECBAgQIECAAAECBAgQIECAAAECBAgQIECAAAECBAgQIECAAAECBAjkTMDDkHJGKzABAgQIECBAgAABAgQIECBAgAABAgQIECBAgAABAgQIECBAgAABAgQIECBAgAABAgQIECBAgAABAgQIECBAgAABAgQIECCQQ4FE3diJRMbLHHYrNAECnyWwcePGGDJkSMycOTPdpG3btvGPf/wjhg4d2my4srLMR6SY782mdGIOBJLXY3V1dVRVVcXq1aub1cPSpUvj448/jjVr1sSmTZs+M0ZyLnTs2DG6du0abdq0Sf3L9pEcTzKHDRs2xPr167MdvtHxkmPr3bt3dO/ePSorK7M21g4dOkS7du2ioqIiNv9uSf7u2vyvtrY2nePm95P9J89zFJ5A/fWj/gisJ4VX02xk/PLLL8evfvWr1H5l3rx5MWrUqLjvvvuyETod4+CDD45//vOf6ddPPPFEDB8+PKt9CFbYAva3hV2/XGaf3IuUl5dndFFTU5O1vVAysP1rbiqYrf3rgQceGHPnzk0nOWnSpDjkkEPsX3NTtoKLav0ouJJJuIAEzK8tF2vx4sUxYMCAWLduXbrxRRddFKNHj97yyVrkVMD+Lje82drf1c+u1O5PJv/GOfbYYyP5d83jjz9edPdZrR+5mX+iEmiOQAOfB/gOjuZAOocAAQIECBAgQIAAAQIECBAgQIAAAQIECBAgQIAAAQIECBAgQIAAAQIECBAgQIAAAQIECBAgQIAAAQIECBAgQIAAAQIECBAgQIAAAQIECBDImoCHIWWNUiACBAgQIECAAAECBAgQIECAAAECBAgQIECAAAECBAgQIECAAAECBAgQIECAAAECBAgQIECAAAECBAgQIECAAAECBAgQIECgBQUSdftKJDJetmAauiJAYLPAxRdfHLfccksGyA033BA//vGPtwqprCzzESnm+1ZxOjnLAhs3boyFCxfGBx98EB9++GHU1tZmuYf/DZecC9tvv33suuuu0aNHj9hmm22y3teGDRti3rx5sXTp0li9enUU23zr3LlzbLfddjFgwIDo2LFj1NTUxNy5c2PRokVRVVX1qfolzfv06RM77LBDdOvWLSoqKrJuLmDuBOqvH/V7KrbrO3eSxRv5k08+ieS/5DzP5jF48OCYNWtWOuSSJUuiZ8+e2exCrAIXsL8t8ALmOP0uXbqkfjdtPlasWBFdu3bNWq/2r1mjzEmg66+/Pl544YV07EsvvTTOOOMM+9ecaBdeUOtH4dVMxoUjYH41rlY33nhjxr3e8vLymDFjRuy1116NC6BVTgTs73LCmrOgpXh/cs2aNTm5l52zIjUhsPWjCViaEsixQAOfB/gOjhybC0+AAAECBAgQIECAAAECBAgQIECAAAECBAgQIECAAAECBAgQIECAAAECBAgQIECAAAECBAgQIECAAAECBAgQIECAAAECBAgQIECAAAECBAh8voCHIblCCBAgQIAAAQIECBAgQIAAAQIECBAgQIAAAQIECBAgQIAAAQIECBAgQIAAAQIECBAgQIAAAQIECBAgQIAAAQIECBAgQIAAgUIUSNRNOpHIeFmI45EzgYIWmDBhQgwfPjxjDF//+tfjySef3OpxlZVlPiLFfN9qUgGyKLB8+fK455574rnnnou33347amtrsxj906EGDRoUX/3qV+PII4+MvfbaK6t9JefWkiVL4sYbb4ypU6fGJ598EsU237bddtvYe++94/LLL4/+/fvHmjVr4oYbboinnnoqNmzY8Kn6JX//DB06NI444oiU+fbbb59Vc8FyK1B//ajfW7Fd37nVFL2pAmvXro2ZM2fG7Nmz49xzz23q6doXuYD9bZEXeCuH169fv1iwYEE6ynvvvRfJn2XrsH/NlmRu4nz88cexdOnSdPBevXrF8ccfb/+aG+6Ci2r9KLiSSbiABMyvxhWrpqYmvvSlL8Vbb72VPmG//faL6dOnx5b+Bm9cD1o1R8D+rjlqrXeO+5OtZ5+Lnq0fuVAVk0DzBBrYi/gOjuZROosAAQIECBAgQIAAAQIECBAgQIAAAQIECBAgQIAAAQIECBAgQIAAAQIECBAgQIAAAQIECBAgQIAAAQIECBAgQIAAAQIECBAgQIAAAQIECBDIkoCHIWUJUhgCBAgQIECAAAECBAgQIECAAAECBAgQIECAAAECBAgQIECAAAECBAgQIECAAAECBAgQIECAAAECBAgQIECAAAECBAgQIECgRQUSdXtLJDJetmgiOiNQ6gLvv/9+7LXXXrFy5co0xS677BIzZsyIrl27bjVPWVnmI1LM960mFSCLAqtWrYpHH300pk2bFm+//XbU1tZmMfqnQ+26665x6KGHxpAhQ+ILX/hCVvtKzq2PP/44/vM//zOmTp0ay5Yti2Kbb9ttt10MHjw4zjvvvOjbt29UVVXFrbfeGpMmTYo1a9ZETU1Nhmny989hhx0Whx9+eAwdOjS6d++eVXPBcitQf/2o31uxXd+51RSdAIFsCtjfZlOz+GLtvffeMXv27PTAZs6cmdq/ZOuwf82WZG7iJOszd+7cdPAuXbrE2Wefbf+aG+6Ci2r9KLiSSbiABMyvxhcrec8oeY+k7vHHP/4xzjnnnMYH0TKrAvZ3WeXMeTD3J3NO3KIdWD9alFtnBD5XoIHPA3wHh2uGAAECBAgQIECAAAECBAgQIECAAAECBAgQIECAAAECBAgQIECAAAECBAgQIECAAAECBJjSs4AAACAASURBVAgQIECAAAECBAgQIECAAAECBAgQIECAAAECBAgQaFUBD0NqVX6dEyBAgAABAgQIECBAgAABAgQIECBAgAABAgQIECBAgAABAgQIECBAgAABAgQIECBAgAABAgQIECBAgAABAgQIECBAgAABAs0USNQ9L5HIeNnMkE4jQKCpArW1tXHQQQfF9OnT06dWVFTESy+9FIMHD25quAbbl5VlPiLFfM8KqyBZEti4cWO8//77MX/+/NS/5JzI1ZGcCzvssEN86Utfiu7du0dlZWXWu6qqqooXX3wx3nrrrVi0aFFOx5P15BsRMOk3cODAOOCAA6Jbt26xadOmeP755+O1116LZcuWpV5vPpLeyX/77rtv7LXXXin7Dh06NKIXTfJFoP76UT8v60m+VEoeBEpPwP629GrelBEPGzYsXnjhhfQpzz33XBx66KFNCfG5be1fs0aZk0CrV6+OW265Jdq2bRu9evWK3XffPS6//HL715xoF15Q60fh1UzGhSNgfjWtVj/4wQ/irrvuSp/UtWvXePvtt6NHjx5NC6R1VgTs77LC2GJB3J9sMeoW6cj60SLMOiHQKIEGPg/wHRyNktOIAAECBAgQIECAAAECBAgQIECAAAECBAgQIECAAAECBAgQIECAAAECBAgQIECAAAECBAgQIECAAAECBAgQIECAAAECBAgQIECAAAECBAgQyJWAhyHlSlZcAgQIECBAgAABAgQIECBAgAABAgQIECBAgAABAgQIECBAgAABAgQIECBAgAABAgQIECBAgAABAgQIECBAgAABAgQIECBAIJcCibrBE4mMl7nsV2wCBOoIXHnllfGb3/wmw+T3v/99nH/++VlzKivLfESK+Z41WoGyIFBbWxtVVVWxdu3aWLNmTRYifn6Ijh07RteuXaNdu3bRtm3brPe3adOm+Pjjj+OTTz6JdevWZT1+awdM+m2zzTbRo0ePlGHy98mSJUti1apVsWHDhtTr+sd2222XMk+eW15e3tpD0H8TBOqvH/VPtZ40AVNTAgSyKlDK+9vkmptcVzcfXbp0iZUrV2bVt9CDfetb34onnngiPYzHHnsskj/L1mH/mi3J3MWZO3duDBw4MNWB/WvunAsxcqGtH8n99tSpU+PBBx+MCRMmxMyZM1PXtINAPgoU2vxqbcPk/q1///4Z+7jTTz897rnnntZOrST7t78rrLLb3xVWvbaUrfVjS0LeJ9ByAg18HuA7OFqOX08ECBAgQIAAAQIECBAgQIAAAQIECBAgQIAAAQIECBAgQIAAAQIECBAgQIAAAQIECBAgQIAAAQIECBAgQIAAAQIECBAgQIAAAQIECBAgQIBAAwIehuSyIECAAAECBAgQIECAAAECBAgQIECAAAECBAgQIECAAAECBAgQIECAAAECBAgQIECAAAECBAgQIECAAAECBAgQIECAAAECBApRIFE36UQi42UhjkfOBApOYNKkSXHUUUdF3fl3yimnxLhx47I6lrKyzEekmO9Z5RWMAAECRStQf/2oP1DrSdGW3sAI5L1AKe9vV6xYEd27d0/XqFu3brF8+fK8r1lLJjhq1KgYO3Zsust77703TjvttJZMQV8ECOSpQKGtH8OGDYsXXnghrfnAAw/EiBEj8lRXWqUuUGjzq6Xqldyn1d271e33zjvvjLPOOiv9o969e8ecOXOic+fOLZWefggQINDqAtaPVi+BBAikBRr4PMB3cLg+CBAgQIAAAQIECBAgQIAAAQIECBAgQIAAAQIECBAgQIAAAQIECBAgQIAAAQIECBAgQIAAAQIECBAgQIAAAQIECBAgQIAAAQIECBAgQIAAgVYV8DCkVuXXOQECBAgQIECAAAECBAgQIECAAAECBAgQIECAAAECBAgQIECAAAECBAgQIECAAAECBAgQIECAAAECBAgQIECAAAECBAgQINBMgUTd8xKJjJfNDOk0AgSaInD77bfHOeeckz5l0KBB8corr0RlZWVTwmyxbVlZ5iNSzPctkmlAgAABAhFRf/2oj2I9cZkQINBaAqW8v122bFn06NEjTb/ddtvFxx9/3FqlyMt+33777aiqqoquXbum/nXp0iUv85QUAQItL1Bo68dPf/rTuOGGG9JQI0aMiAceeKBRcKtWrYqKioro1KlTo9prRGBrBQptfm3teLd0/vz58+Oyyy6LqVOnxrx586J9+/YNnrL//vvHrFmz4tJLL42rr77anN0SrPcJENiiwMqVK1N/BxXKYf0olErJsxQEGvg8wHdwlELhjZEAAQIECBAgQIAAAQIECBAgQIAAAQIECBAgQIAAAQIECBAgQIAAAQIECBAgQIAAAQIECBAgQIAAAQIECBAgQIAAAQIECBAgQIAAAQIECOSxgIch5XFxpEaAAAECBAgQIECAAAECBAgQIECAAAECBAgQIECAAAECBAgQIECAAAECBAgQIECAAAECBAgQIECAAAECBAgQIECAAAECBAh8pkCi7juJRMZLbAQItJDA7Nmz4+STT46FCxfGyy+/HHvssUfWey4ry3xEivmedWIBCRAgUJQC9deP+oO0njRc9mXLlkW7du2ic+fORXldGBSBfBAo5f3txx9/HNtvv326DD169IiPPvooH8oiBwIECOS9QLbXj/nz58ftt98eTz/9dEyfPj3r40/eJ9pvv/3ScTt27BjJvWbyvw0dK1asiEceeSQeeOCBmDRpUvzpT3+KM844I+t5CUigIYFsz69CVr7uuuvi6quvTg/hmmuuif/4j/9ocEhvvvlmVFRUxMCBAwt5yHInQCBPBKZOnRrHHXdcjB49OkaNGpUnWX1+GtaPgiiTJEtEoIHPA3wHR4nU3jAJECBAgAABAgQIECBAgAABAgQIECBAgAABAgQIECBAgAABAgQIECBAgAABAgQIECBAgAABAgQIECBAgAABAgQIECBAgAABAgQIECBAgEC+CngYUr5WRl4ECBAgQIAAAQIECBAgQIAAAQIECBAgQIAAAQIECBAgQIAAAQIECBAgQIAAAQIECBAgQIAAAQIECBAgQIAAAQIECBAgQIDA5wkk6r6ZSGS8JEeAQAsKrF+/Pv71r3/FIYcckpNey8oyH5FivueEWVACBAgUnUD99aP+AK0nDZf8uuuui6uvvjqGDBkShx9+eIwaNSr23HPPors+DIhAawqU8v526dKl0atXrzR/z549Y8mSJa1ZDn0TIECgYASyuX58/etfj4kTJ6bH/sILL8TQoUOzbtGvX79YsGBBOu64cePilFNOabCf3/72t/Gzn/0s/V5yL/rss89mPScBCTQkkM35VejCV1xxRVx//fXpYbRv3z7mzZsXO+ywQ6EPTf4ECOSxwN133x3/9m//Fps2bYqKiorUHiAXe5NsE1g/si0qHoHmCzTweYDv4Gg+pzMJECBAgAABAgQIECBAgAABAgQIECBAgAABAgQIECBAgAABAgQIECBAgAABAgQIECBAgAABAgQIECBAgAABAgQIECBAgAABAgQIECBAgACBLAh4GFIWEIUgQIAAAQIECBAgQIAAAQIECBAgQIAAAQIECBAgQIAAAQIECBAgQIAAAQIECBAgQIAAAQIECBAgQIAAAQIECBAgQIAAAQIEWlwgUbfHRCLjZYsno0MCBHInUFaW+YgU8z131iITIECgmATqrx/1x2Y9abjaw4YNixdeeCH95j333BOnn356MV0axkKg1QVKeX+7ePHi2GGHHdI16N27dyxatKjVayIBAgQIFIJANtePY489Np588sn0sM8999wYM2ZM1hmuuOKKuP7669NxTz755HjwwQcb7Of999+Pvn37xuZ9enK8CxcujJ122inreQlIoL5ANudXoetWVVXFLrvsEh999FF6KN/97ndj7NixhT40+RMgkKcCH3/8cQwYMCBWr16dzrB79+7x0ksvpX6ez4f1I5+rI7dSE2jg8wDfwVFqF4HxEiBAgAABAgQIECBAgAABAgQIECBAgAABAgQIECBAgAABAgQIECBAgAABAgQIECBAgAABAgQIECBAgAABAgQIECBAgAABAgQIECBAgACBPBPwMKQ8K4h0CBAgQIAAAQIECBAgQIAAAQIECBAgQIAAAQIECBAgQIAAAQIECBAgQIAAAQIECBAgQIAAAQIECBAgQIAAAQIECBAgQIAAgUYJJOq2SiQyXjYqgEYECBSGQFlZ5iNSzPfCqJssCRAg0NoC9deP+vlYTz5dobVr10bXrl1j06ZN6TeXLFkSPXv2bO1y6p9AUQmU8v520aJFseOOO6brucMOO8SHH35YVPU1GAIECORKIJvrx9ixY2PUqFHpVLt16xbJfV9FRUVW03/llVdi3333Tcfs2LFjLFu2LJL/beg47LDDYvLkyem3fvWrX8WVV16Z1ZwEI9CQQDbnVzEI33XXXfGDH/wgYyjTpk2LIUOGFMPwjIEAgTwUePbZZ+Ooo46KmpqadHaDBg2Kl156Kbbddts8zPh/UrJ+5G1pJFaCAg18HuA7OErwOjBkAgQIECBAgAABAgQIECBAgAABAgQIECBAgAABAgQIECBAgAABAgQIECBAgAABAgQIECBAgAABAgQIECBAgAABAgQIECBAgAABAgQIECCQTwIehpRP1ZALAQIECBAgQIAAAQIECBAgQIAAAQIECBAgQIAAAQIECBAgQIAAAQIECBAgQIAAAQIECBAgQIAAAQIECBAgQIAAAQIECBAg0FiBRN2GiUTGy8bG0I4AgQIQKCvLfESK+V4ARZMiAQIE8kCg/vpRPyXryaeL9Oijj8aJJ56YfmOPPfaI1157LQ+qufUpXHzxxdG5c+f48pe/HPvss08MGDBg64OKQKCZAqW8v/3ggw+iT58+abmddtop3n///WZKOo0AAQKlJZDN9WP9+vXRrVu3SP538/HYY4/Ft771rayj9uvXLxYsWJCOe//998epp57aYD9//vOf49/+7d/S7/Xv3z/efffdrOckIIH6AtmcX8Wgm/x7+Stf+UrMnDkzPZzk31IzZswohuEZAwECeSpwxx13xNlnn52R3RFHHBFPP/10lJeX52XW1o+8LIukSlSggc8DfAdHiV4Lhk2AAAECBAgQIECAAAECBAgQIECAAAECBAgQIECAAAECBAgQIECAAAECBAgQIECAAAECBAgQIECAAAECBAgQIECAAAECBAgQIECAAAECBPJFwMOQ8qUS8iBAgAABAgQIECBAgAABAgQIECBAgAABAgQIECBAgAABAgQIECBAgAABAgQIECBAgAABAgQIECBAgAABAgQIECBAgAABAgSaIpCo2ziRyHjZlDjaEiCQ5wJlZZmPSDHf87xg0iNAgECeCNRfP+qnZT35dKHOO++8GDNmTPqNCy+8MG655ZY8qWjz06itrY0OHTpEdXV1OsiSJUuiZ8+ezQ9a78wZM2bEnDlzYp999olBgwZlLa5AxSlQyvvbhQsXRt++fdOF3XnnnWPBggXFWWijIkCAQJYFsr1+fO9734u//OUv6SxPPfXUuP/++7OcdcTPfvaz+O1vf5uOe9JJJ8VDDz3UYD8rVqyIXr16ZezbXnzxxTjggAOynpeABOoKZHt+FYNucu4deOCBGUO5995747TTTiuG4RkDAQJ5KnDxxRd/6l7UWWedFX/+85/zMmPrR16WRVIlKtDA5wG+g6NErwXDJkCAAAECBAgQIECAAAECBAgQIECAAAECBAgQIECAAAECBAgQIECAAAECBAgQIECAAAECBAgQIECAAAECBAgQIECAAAECBAgQIECAAAEC+SLgYUj5Ugl5ECBAgAABAgQIECBAgAABAgQIECBAgAABAgQIECBAgAABAgQIECBAgAABAgQIECBAgAABAgQIECBAgAABAgQIECBAgAABAk0RSNRtnEhkvGxKHG0JEMhzgbKyzEekmO95XjDpESBAIE8E6q8f9dOynny6UH379o2FCxem33j88cfjm9/8Zp5UtPlpvPrqq/HlL385HaBPnz4Z42x+5P8986c//WnccMMNqR9UVlbGTTfdFOecc042QotRhAKlvL9dsGBB9OvXL13V5O+d+fPnF2GVDYkAAQLZF8j2+jFhwoQYPnx4OtEOHTrERx99FNtss01Wk3/llVdi3333Tcfs2LFjLFu2LJL/beg46aST4pFHHkm/df7558fvf//7rOYkGIH6AtmeX8UifMopp8QDDzyQHs4OO+wQ77zzTnTq1KlYhmgcBAjkmUBtbW0ce+yxMXHixIzMbr311vjRj36UZ9lGWD/yriQSKmGBBj4P8B0cJXw9GDoBAgQIECBAgAABAgQIECBAgAABAgQIECBAgAABAgQIECBAgAABAgQIECBAgAABAgQIECBAgAABAgQIECBAgAABAgQIECBAgAABAgQIEMgHAQ9DyocqyIEAAQIECBAgQIAAAQIECBAgQIAAAQIECBAgQIAAAQIECBAgQIAAAQIECBAgQIAAAQIECBAgQIAAAQIECBAgQIAAAQIECBBoqkCi7gmJRMbLpsbSngCBPBYoK8t8RIr5nsfFkhoBAgTySKD++lE/NetJpsjcuXNj1113Tf+wbdu2sXLlyqisrMyjqjYvlbvvvjvOPPPM9MnHHXdcjB8/vnnBPuOsI488Mp555pn0u3/7299i5MiRWe1DsOIRKOX97XvvvRf9+/dPF3OXXXaJefPmFU9xjYQAAQI5FMj2+lFTUxPbb799rFixIp31f/3Xf8X3v//9rI+iX79+sWDBgnTcv/71r/Htb3+7wX4eeuihGDFiRPq9rl27xtKlS6OioiLreQlIYLNAtudXscgm5+2gQYNiw4YN6SH9+7//e/zyl78sliEaBwECeSiwZs2aGDJkSLz++uvp7Nq0aRMTJkyIY445Jq8ytn7kVTkkU+ICDXwe4Ds4SvyaMHwCBAgQIECAAAECBAgQIECAAAECBAgQIECAAAECBAgQIECAAAECBAgQIECAAAECBAgQIECAAAECBAgQIECAAAECBAgQIECAAAECBAgQINDaAh6G1NoV0D8BAgQIECBAgAABAgQIECBAgAABAgQIECBAgAABAgQIECBAgAABAgQIECBAgAABAgQIECBAgAABAgQIECBAgAABAgQIECDQHIFE3ZMSiYyXzYnnHAIE8lSgrCzzESnme54WSloECBDIM4H660f99KwnmSJjxoyJ8847L/3DYcOGxeTJk/Osqs1L54ILLog//OEP6ZOvvfba+PnPf968YJ9xVteuXWPVqlXpd+fOnRsDBgzIah+CFY9AKe9v33333Rg4cGC6mMl5kpwvDgIEPi3wySefxIwZM2LmzJnxyiuvxE9+8pP40pe+hKqEBXKxftTfJx199NExceLErCtfeeWV8Zvf/CYVd4cddojrr78+TjvttAb7qa6uju7du8eaNWvS7z/yyCNxwgknZD0vAQlsFsjF/CoW3auuuip+/etfp4fTvn37mDdvXmouN/ZYvnx5al47CBAg0FiBhQsXxuDBg2PFihXpU7bZZpt4+eWXY9CgQY0Nk/N21o+cE+uAQKMFGvg8wHdwNFpPQwIECBAgQIAAAQIECBAgQIAAAQIECBAgQIAAAQIECBAgQIAAAQIECBAgQIAAAQIECBAgQIAAAQIECBAgQIAAAQIECBAgQIAAAQIECBAgQCAXAh6GlAtVMQkQIECAAAECBAgQIECAAAECBAgQIECAAAECBAgQIECAAAECBAgQIECAAAECBAgQIECAAAECBAgQIECAAAECBAgQIECAAIFcCyTqdpBIZLzMdd/iEygJgQsuuCBeeOGFGD9+fPTr16/VxlxWlvmIFPO91UqhYwIECBSUQP31o37y1pNMkRNPPDEeffTR9A+vvfba+PnPf15QNf+sZA866KCYNm1a+u0nnngihg8fnrWxvfvuuzFw4MB0vC5dusTKlSuzFl+g4hOwvy2+mhoRgVwI1F+b77jjjvjBD36Qi67ELBCBXKwf//znP+Pggw9OC5SXl8eHH34YPXv2zKrK7Nmz4957740RI0bEkCFDthj7rLPOijvvvDPdLjkfHn744S2epwGB5grkYn41N5d8O6+qqir1987ixYtTqe22224xbty4GDx48BZTXbp0aVx++eXx+OOPxzvvvBPbbbfdFs/RgAABApsFpkyZEkcccURUV1enfrTnnnvGhAkTYuedd84bJOtH3pRCIgSigc8DfAeH64IAAQIECBAgQIAAAQIECBAgQIAAAQIECBAgQIAAAQIECBAgQIAAAQIECBAgQIAAAQIECBAgQIAAAQIECBAgQIAAAQIECBAgQIAAAQIECBBoVQEPQ2pVfp0TIECAAAECBAgQIECAAAECBAgQIECAAAECBAgQIECAAAECBAgQIECAAAECBAgQIECAAAECBAgQIECAAAECBAgQIECAAAECzRRI1D0vkch42cyQTiNAYLPA+PHj44QTTki97Nq1a9x///1xzDHHtApQWVnmI1LM91Ypg04JECBQcAL114/6A7Ce/K/Ipk2bUuv92rVr0z+cOnVqHHTQQQVX9/oJ19bWRocOHaK6ujr91pIlS6Jnz55ZG9sDDzwQp5xySjreV7/61Zg0aVLW4gtUfAL2t8VXUyMikAuBa6+9Nq655pp06AsuuCBuu+22XHQlZoEI5Gr92HnnneP9999PK4wePTouuuiiVlV59tlnI7mn2nxUVFTE0qVLU3tWB4FcCORqfuUi19aIec8998Tll18eybXp3HPPjfLy8i2mMWbMmNQ5VVVVqbbf+9734v/+3/+7xfM0IECAQF2B5O+N0047LY4//vj4y1/+Ep06dcorIOtHXpVDMiUu0MDnAb6Do8SvCcMnQIAAAQIECBAgQIAAAQIECBAgQIAAAQIECBAgQIAAAQIECBAgQIAAAQIECBAgQIAAAQIECBAgQIAAAQIECBAgQIAAAQIECBAgQIAAAQKtLeBhSK1dAf0TIECAAAECBAgQIEDg/2PvXsD0qsp7gf8/OAgGUIRiIIoKVQ4XwWBoUYgIVpSDFFQQREC5iBwqB4qUSksVjvZg4UAMB6UU8IIEBAS5eb8QESIgkuAFrGCFChpttIgQtKawT4YT5uyZyWW+2d+e7P19v3mePHl2Zq93ve9vTSbv2plnbQIECBAgQIAAAQIECBAgQIAAAQIECBAgQIAAAQIECBAgQIAAAQIECBAgQIAAAQIECBAgQIAAAQIECExEoCgPKooRlxOJN1BjOh1HTgzUgiuWAAECBAgQIDBgAk/vD37wgx9ku+22G65+0003zc9//vOeapx88sk544wzhmOedNJJOfPMM3s6R93B7A/qFhafAAECBAgQ6Fbg+c9/fhYuXJi9994773rXu7LnnntmjTXW6DbMwNyvnxuYpVYoAQIECBAgMCACfv6hu4VeTj/sByK6I3Q3AQIECBAgQIAAAQIECBAgQIAAAQIECBAgQIAAAQIECBAgQIAAAQIECBAgQIAAAQIECBAgQIAAAQIECBAgQIAAAQIECBAgQIAAAQIECBAg0GMBhyH1GFQ4AgQIECBAgAABAgQIECBAgAABAgQIECBAgAABAgQIECBAgAABAgQIECBAgAABAgQIECBAgAABAgQIECBAgAABAgQIECBAYFIEivIsRTHiclISaPMknY4jJ9q8fnInQIAAAQIECBBYucDT+4OLL744hx122PDNe++9d2644Yae8u2xxx752te+Nhzz05/+dN761rf2dI66g9kf1C0sPgECBAgQINCtwFe/+tVss802mTZtWrdDB/J+/dxALruiCRAgQIAAgT4W8PMP3S3ucvphPxDRHaG7CRAgQIAAAQIECBAgQIAAAQIECBAgQIAAAQIECBAgQIAAAQIECBAgQIAAAQIECBAgQIAAAQIECBAgQIAAAQIECBAgQIAAAQIECBAgQIAAgR4LOAypx6DCESBAgAABAgQIECBAgAABAgQIECBAgAABAgQIECBAgAABAgQIECBAgAABAgQIECBAgAABAgQIECBAgAABAgQIECBAgAABApMiUJRnKYoRl5OSQJsn6XQcOdHm9ZM7AQIECBAgQIDAygWe3h8cd9xxOffcc4dvPvXUU3Paaaf1lG+DDTbII488Mhzz3nvvzUte8pKezlF3MPuDuoXFJ0CAAAECBLoV8Ly3OzH9XHde7iZAgAABAgQINF1AP9zdCi2nH/YDEd0RupsAAQIECBAgQIAAAQIECBAgQIAAAQIECBAgQIAAAQIECBAgQIAAAQIECBAgQIAAAQIECBAgQIAAAQIECBAgQIAAAQIECBAgQIAAAQIECBDosYDDkHoMKhwBAgQIECBAgAABAgQIECBAgAABAgQIECBAgAABAgQIECBAgAABAgQIECBAgAABAgQIECBAgAABAgQIECBAgAABAgQIECAwKQJFeZaiGHE5KQm0eZJOx5ETbV4/uRMgQIAAAQIECKxc4On9wcyZMzNv3rzhm6+77rrss88+PeN74IEHsvnmmw/HmzJlShYvXtyz+JMVyP5gsqTNQ4AAAQIECIxXwPPe8Ur9v/v0c915uZsAAQIECBAg0HQB/XB3K7ScftgPRHRH6G4CBAgQIECAAAECBAgQIECAAAECBAgQIECAAAECBAgQIECAAAECBAgQIECAAAECBAgQIECAAAECBAgQIECAAAECBAgQIECAAAECBAgQIECgxwIOQ+oxqHAECBAgQIAAAQIECBAgQIAAAQIECBAgQIAAAQIECBAgQIAAAQIECBAgQIAAAQIECBAgQIAAAQIECBAgQIAAAQIECBAgQIDApAgU5VmKYsTlpCTQ5kk6nTFHTjiDos0L2pvct0lyZ5J1SuF+luRlSX7dmylEIUCAAAECBAjUJjBmf/Dkk09m/fXXz+OPPz486UMPPZTnPe95PUvi6quvzv774tKJTAAAIABJREFU7z8cb7fddsvcuXN7Fn+yAtkfTJa0eQiMW+DjSQ4v3f3OJB8b92g39pPAOUmOKxX0gSSn9lOBaiFQEvC8t8KXg36uAp6hdQusn+TeJJuUJpqfZMel/6b5j5269cUnQIAAgTYJ6IcrrJZ+uAKeoQQIECBAgAABAgQIECBAgAABAgQIECBAgAABAgQIECBAgAABAgQIECBAgAABAgQIECBAgAABAgQIECBAgAABAgQIECBAgAABAgQIECBAgEAtAl4GVQuroAQIECBAgAABAgQIECBAgAABAgQIECBAgAABAgQIECBAgAABAgQIECBAgAABAgQIECBAgAABAgQIECBAgAABAgQIECBAgEDNAkU5flGMuKx56vaH73TGHDnhDIr2L2uVCqYk+W6SF5eC/GeSnZPcUSWwsQQIECBAgACBSRJY7v7goYceyl133ZX58+fnvvvuyyWXXNLTdE455ZScfvrpwzHf85735Oyzz+7pHJMRzP5gMpTNQaArgVlJTiiN+Ksk7fvm0lXJbl6BwOFJPl763PVJ9qVFoE8FPO+tsLD6uQp4hk6GwAFJrhg10buTnDcZk5uDAAECBAi0REA/XGGh9MMV8AwlQIAAAQIECBAgQIAAAQIECBAgQIAAAQIECBAgQIAAAQIECBAgQIAAAQIECBAgQIAAAQIECBAgQIAAAQIECBAgQIAAAQIECBAgQIAAAQIEahHwMqhaWAUlQIAAAQIECBAgQIAAAQIECBAgQIAAAQIECBAgQIAAAQIECBAgQIAAAQIECBAgQIAAAQIECBAgQIAAAQIECBAgQIAAAQIEahYoyvGLYsRlzVO3P3ynM+bICWdQtH9Zq1RwRZIDRgU4McmsKkGNJUCAAAECBAhMosBq2R/ceeed+cpXvpL58+dnwYIF+eAHP5iDDjpoEsvuzVT2B71xFIVADwVOXRrrtFK8DyZ5fw/jC9UegR2SzC+l+69JXtSe9GVKoCuB1dLPdZVhg2/WzzV4caT2tMCNSXYvcTyW5MVJfomIAAECBAgQeEpAP1zhC0E/XAHPUAIECBAgQIAAAQIECBAgQIAAAQIECBAgQIAAAQIECBAgQIAAAQIECBAgQIAAAQIECBAgQIAAAQIECBAgQIAAAQIECBAgQIAAAQIECBAgQKAWAS+DqoVVUAIECBAgQIAAAQIECBAgQIAAAQIECBAgQIAAAQIECBAgQIAAAQIECBAgQIAAAQIECBAgQIAAAQIECBAgQIAAAQIECBAgQKBmgaIcvyhGXNY8dfvDdzpjjpxwBkX7l3WiFUxJMjfJn5YCXJ9k34kGNI4AAQIECBAgsBoE7A8qoNsfVMAzlEA9AscnmV0KfW6S4+qZStSGCzwjye+SrFHK8zlJftPwvKVHYCIC+rmJqC0bo5+rgGfoZAlskeRfRk12QZKjJysB8xAg0PcCQ/+v9Y4k+yd5su+rVWA/CuiHK6yqfrgCnqEECBAgQIAAAQIECBAgQIAAAQIECBAgQIAAAQIECBAgQIAAAQIECBAgQIAAAQIECBAgQIAAAQIECBAgQIAAAQIECBAgQIAAAQIECBAgQIBALQJeBlULq6AECBAgQIAAAQIECBAgQIAAAQIECBAgQIAAAQIECBAgQIAAAQIECBAgQIAAAQIECBAgQIAAAQIECBAgQIAAAQIECBAgQIBAzQJFOX5RjLiseer2h+90xhw54QyK9i9rlQqekeT/JDk6yQNJtk/yaJWAxhIgQIAAAQIEJlnA/qACuP1BBTxDCdQj8I4knyyFviTJ2+uZStQWCHwvyXalPHdP8o0W5C1FAt0ITEvyM897uyEbea9+buJ2RvZU4HVJvrKSiKcu/dxpyz4/1N8cl+Q3Pc1AMAIEBlXgg0n+blnx5y77/jKoFupur4DnmxXWTj9cAc9QAgQIECBAgAABAgQIECBAgAABAgQIECBAgAABAgQIECBAgAABAgQIECBAgAABAgQIECBAgAABAgQIECBAgAABAgQIECBAgAABAgQIECBAoBYBL4OqhVVQAgQIECBAgAABAgQIECBAgAABAgQIECBAgAABAgQIECBAgAABAgQIECBAgAABAgQIECBAgAABAgQIECBAgAABAgQIECBAoGaBohy/KEZc1jx1+8N3OmOOnHAGRfuXtRcVHJbke0nm9yKYGAQIECBAgACBSRSwP6iAbX9QAc9QAvUIvDHJNaXQ1yfZt56pRG2BwMlJNlr6NbAgyV1J7mlBzlIksCqBNZLsmmT/pc+i3pzkp0l28rx3VWwr/rx+buJ2RvZEYKh3OTvJZkm2SfLjFURdO8nXkpy+9O/8F3sysyAECBBI/mbZ95WyxTFJzodDoGUCnm9WWDD9cAU8QwkQIECAAAECBAgQIECAAAECBAgQIECAAAECBAgQIECAAAECBAgQIECAAAECBAgQIECAAAECBAgQIECAAAECBAgQIECAAAECBAgQIECAAIFaBLwMqhZWQQkQIECAAAECBAgQIECAAAECBAgQIECAAAECBAgQIECAAAECBAgQIECAAAECBAgQIECAAAECBAgQIECAAAECBAgQIECAAIGaBYpy/KIYcVnz1O0P3+mMOXLCGRTtX1YVECBAgAABAgQGWcD+oMLq2x9UwDO0W4GXJ7mzNGh+khndBhmA+3dLMrdU5zeXXr96AOpWIgECgyMwNcnCJCt8Jul5b3dfDPq57rzc3VOBjyc5vBTxhiT79HQGwQgQILBygWcluSPJlqXbnkiyx6h9FUcCTRfwfLPCCumHK+AZSoAAAQIECBAgQIAAAQIECBAgQIAAAQIECBAgQIAAAQIECBAgQIAAAQIECBAgQIAAAQIECBAgQIAAAQIECBAgQIAAAQIECBAgQIAAAQIECNQi4GVQtbAKSoAAAQIECBAgQIAAAQIECBAgQIAAAQIECBAgQIAAAQIECBAgQIAAAQIECBAgQIAAAQIECBAgQIAAAQIECBAgQIAAAQIECNQsUJTjF8WIy5qnbn/4TmfMkRPOoGj/sqqAAAECBAgQIDDIAvYHFVbf/qACnqHdCuyY5I7SoO8k+ZNugwzA/dOTfCvJb5b9uj3J4QNQtxIJEGimwAuXfg/61xpSuynJriuKu6LnvY899lguvvjibLjhhjnooINqSKudIfVz7Vy3Psl6/ySfGVXLq5N8s0/qUwYBAu0Q2DzJnUmeU0r3t8v2m/e2owRZEojnmxW+CPTDFfAMJUCAAAECBAgQIECAAAECBAgQIECAAAECBAgQIECAAAECBAgQIECAAAECBAgQIECAAAECBAgQIECAAAECBAgQIECAAAECBAgQIECAAAECBGoR8DKoWlgFJUCAAAECBAgQIECAAAECBAgQIECAAAECBAgQIECAAAECBAgQIECAAAECBAgQIECAAAECBAgQIECAAAECBAgQIECAAAECBGoWKMrxi2LEZc1Ttz98pzPmyAlnULR/WVVAgAABAgQIEBhkAfuDCqtvf1ABz9BuBf40ye2lQd9OslO3QdxPgAABArULTE+yf5K3JJmWZMMkS3o867FJzl1RzNHPex988MGceuqpufzyy/O73/0u06dPz4IFC3qcUnvD6efau3Z9kvlto3q6e5Jsn+SJPqlPGQQItENglyRzk6xVSvf+JDOSPNyOEmQ54AKeb1b4AtAPV8AzlAABAgQIECBAgAABAgQIECBAgAABAgQIECBAgAABAgQIECBAgAABAgQIECBAgAABAgQIECBAgAABAgQIECBAgAABAgQIECBAgAABAgQIEKhFwMugamEVlAABAgQIECBAgAABAgQIECBAgAABAgQIECBAgAABAgQIECBAgAABAgQIECBAgAABAgQIECBAgAABAgQIECBAgAABAgQIEKhZoCjHL4oRlzVP3f7wnc6YIyecQdH+ZVUBAQIECBAgQKAbgc8mmZLk60luTLIgyZPdBGjYvfYHFRbE/qACnqHdCuyU5LbSoNuTvKLbIO4nQIAAgdoFHkzy/NIsByT5TI9nnZpkYZLlPpcc/bz3Zz/7WZ7//HJKyT333JOtt966x2m1M5x+rp3r1kdZT08yf9Tf52OTfLSPalQKAQLtEDgkySWjUp2XZPckS9pRgiwHWMDzzQqLrx+ugGcoAQIECBAgQIAAAQIECBAgQIAAAQIECBAgQIAAAQIECBAgQIAAAQIECBAgQIAAAQIECBAgQIAAAQIECBAgQIAAAQIECBAgQIAAAQIECBAgUIuAl0HVwiooAQIECBAgQIAAAQIECBAgQIAAAQIECBAgQIAAAQIECBAgQIAAAQIECBAgQIAAAQIECBAgQIAAAQIECBAgQIAAAQIECBAgULNAUY5fFCMua566/eE7nTFHTjiDov3LqgICBAgQIECAwHgF1k7ySJKh35/+eHGSfxlvgAbeZ39QYVHsDyrgGdqtwCuTfKs06NYkO3cbxP0ECBAgULvA6Un+pjTLdUneWMOsNyXZdXlxl/e8d9ddd83NN988fPuJJ56Ys846q4a02hdSP9e+NevDjC9KcmSproeTvDDJo31Yq5IIEGi2wIeSnDwqxTlLn3sd2uy0ZUcgnm9W+CLQD1fAM5QAAQIECBAgQIAAAQIECBAgQIAAAQIECBAgQIAAAQIECBAgQIAAAQIECBAgQIAAAQIECBAgQIAAAQIECBAgQIAAAQIECBAgQIAAAQIECBCoRcDLoGphFZQAAQIECBAgQIAAAQIECBAgQIAAAQIECBAgQIAAAQIECBAgQIAAAQIECBAgQIAAAQIECBAgQIAAAQIECBAgQIAAAQIECBCoWaAoxy+KEZc1T93+8J3OmCMnnEHR/mVVAQECBAgQIEBgvAKvTfLV0s0PJnnBeAc39D77gwoLY39QAc/QbgV2SXJLadC8JDO7DeJ+AgQIEKhdYJskd5dmWZJkapKHezzzu5N8ZHkxl/e896KLLspRRx01fPvGG2+chQsXZs011+xxWu0Lp59r35r1YcYbJ3kgyZRSbeck+cs+rFVJBAg0W2Do/zyvTbLPqDRPTDKr2anLbsAFPN+s8AWgH66AZygBAgQIECBAgAABAgQIECBAgAABAgQIECBAgAABAgQIECBAgAABAgQIECBAgAABAgQIECBAgAABAgQIECBAgAABAgQIECBAgAABAgQIECBQi4CXQdXCKigBAgQIECBAgAABAgQIECBAgAABAgQIECBAgAABAgQIECBAgAABAgQIECBAgAABAgQIECBAgAABAgQIECBAgAABAgQIECBQs0BRjl8UIy5rnrr94TudMUdOOIOi/cuqAgIECBAgQIDAeAXOTHJS6ebzkxwz3sENvW/EhuBXv/pVNtpoo4am2ry07A+atyZ9nNHMJDeX6rslyav6uF6lESBAoM0CdyV5WamAo5Nc0OOCpiZZmGTMs8nlPe997LHHsuGGG2bJkiXDaXzpS1/K61//+h6n1b5w+rn2rVmfZvzeJP9Qqu2JJFsl+XGf1qssAgSaKzAlybwk00spfjnJns1NWWYE4ucfKnwR6Icr4BlKgAABAgQIECBAgAABAgQIECBAgAABAgQIECBAgAABAgQIECBAgAABAgQIECBAgAABAgQIECBAgAABAgQIECBAgAABAgQIECBAgAABAgQI1CLgZVC1sApKgAABAgQIECBAgAABAgQIECBAgAABAgQIECBAgAABAgQIECBAgAABAgQIECBAgAABAgQIECBAgAABAgQIECBAgAABAgQI1CxQlOMXxYjLmqduf/hOZ8yRE86gaP+yrqiC/5LkS0nOS/LZ/i1TZQQIECBAgEAXAt9d2hdsX7r/zUmu6WJ8E28dsyGYNm1adthhhxx//PHZY489mphzY3KyP2jMUgxCIrsmualU6DeTvHoQClcjAQIEWihwUpIzJ+F79jeW92/Bip73HnjggbnyyiuH03rb296WSy+9tIW8vU1ZP9dbT9EmLLBWkh8neUEpwheSvGHCEQ0kQIDAxAU2TXJnkqHfZyUZ6m2enHg4IwnULuDnHyoQ64cr4BlKgAABAgQIECBAgAABAgQIECBAgAABAgQIECBAgAABAgQIECBAgAABAgQIECBAgAABAgQIECBAgAABAgQIECBAgAABAgQIECBAgAABAgQI1CLgZVC1sApKgAABAgQIECBAgAABAgQIECBAgAABAgQIECBAgAABAgQIECBAgAABAgQIECBAgAABAgQIECBAgAABAgQIECBAgAABAgQI1CxQlOMXxYjLmqduf/hOZ8yRE86gaP+yrqiCWUlOWPbJy5Ick+S3/VuuyggQIECAAIFVCDx3aT/wy9I9/5lkgySLWy63wg3BZZddloMOOqhn5S1atCjbbrttZsyYkR122CGvfOUr8+d//uc9i786AtkfrA71gZ1ztyRzS9V/I8nuA6uhcAIECDRbYKhv/EWSp58bDvVbL0jyUI/T/oskHx0dc0XPez//+c9n7733Hr59nXXWyVB/tt566/U4rXaF08+1a736PNs3JfnsqBpfl+Sr46x73SRnJPnx0r3q7HGOcRsBAgRWJPDypd+Ttk/ySUQEWiDg5x8qLJJ+uAKeoQQIECBAgAABAgQIECBAgAABAgQIECBAgAABAgQIECBAgAABAgQIECBAgAABAgQIECBAgAABAgQIECBAgAABAgQIECBAgAABAgQIECBAgEAtAl4GVQuroAQIECBAgAABAgQIECBAgAABAgQIECBAgAABAgQIECBAgAABAgQIECBAgAABAgQIECBAgAABAgQIECBAgAABAgQIECBAgEDNAkU5flGMuKx56vaH73TGHDnhDIr2L+vyKnhjkmtGfeL0JKf0Z7mqIkCAAAECBMYhcGiST5Xum5dk5jjGNf2WFW4IfvSjH2XLLbfsWf5f+MIX8oY3vGE43k477ZTbbrutZ/FXRyD7g9WhPrBz7p7kxlL1c5O8ZmA1FE6AAIHmCwx9n96tlObJSc7ocdpTkyxMMuL55Iqe9z7xxBPZdNNNs2jRouE0Pv7xj+fwww/vcVrtCqefa9d6DUC2Ny3t+XZNMrRPuzjJe5P82zjqHvp+M7Rf3SzJo0mGNnK/GMc4txAgQIAAgX4Q8PMPFVZRP1wBz1ACBAgQIECAAAECBAgQIECAAAECBAgQIECAAAECBAgQIECAAAECBAgQIECAAAECBAgQIECAAAECBAgQIECAAAECBAgQIECAAAECBAgQIECgFgEvg6qFVVACBAgQIECAAAECBAgQIECAAAECBAgQIECAAAECBAgQIECAAAECBAgQIECAAAECBAgQIECAAAECBAgQIECAAAECBAgQIECgZoGiHL8oRlzWPHX7w3c6Y46ccAZF+5d1dAUvSvK9JOuXPnF3kh2T/L7/ylURAQIECBAgME6BS5IcUrr31CQfGOfYJt+23A3BlClTsnjx4p7m/fd///d53/veNxzzmGOOyXnnndfTOSY7mP3BZIsP9Hx/luRrJYGvJ3ntQIsonsDEBJ6VZIMkP53YcKMIjFvgnUkuLN39/STbj3v0+G8c+vfgNeXbV/a894QTTsjs2bOHb99tt90yd+7c8c/Wh3fq5/pwUdtd0jZJPpbk2CR3jrOUDZP8etS9n0lywDjHu40AAQIECLRdwM8/VFhB/XAFPEMJECBAgAABAgQIECBAgAABAgQIECBAgAABAgQIECBAgAABAgQIECBAgAABAgQIECBAgAABAgQIECBAgAABAgQIECBAgAABAgQIECBAgACBWgS8DKoWVkEJECBAgAABAgQIECBAgAABAgQIECBAgAABAgQIECBAgAABAgQIECBAgAABAgQIECBAgAABAgQIECBAgAABAgQIECBAgACBmgWKcvyiGHFZ89TtD9/pjDlywhkU7V/WcgVrJbkjyctKf/h4kulJ7uuvUlVDgAABAgQIdCnwyyTPLY15ZZLbuozRxNuXuyHYddddc9NNN/U03ze96U259tprh2NedNFFOfLII3s6x2QHsz+YbPGBnm+PJF8pCXw1yesGWkTxBMYvMLSnf9+yvf0WST6T5IDxD3cngQkJrJfk35MMPWt6+mPbpV9790wo2ooH7ZxkXvnTK3veu2DBgrz85S8fvn2ol3nwwQfzvOc9r8dptSecfq49ayXTlQqcluTUUXe8JslcbgQIECBAYAAE/PxDhUXWD1fAM5QAAQIECBAgQIAAAQIECBAgQIAAAQIECBAgQIAAAQIECBAgQIAAAQIECBAgQIAAAQIECBAgQIAAAQIECBAgQIAAAQIECBAgQIAAAQIECBCoRcDLoGphFZQAAQIECBAgQIAAAQIECBAgQIAAAQIECBAgQIAAAQIECBAgQIAAAQIECBAgQIAAAQIECBAgQIAAAQIECBAgQIAAAQIECBCoWaAoxy+KEZc1T93+8J3OmCMnnEHR/mUtV3B+kqNHlXR4kk/2V5mqIUCAAAECBLoUmJ5kQWnMb5JsmKQfmunl1nDCCSdk1qxZXTKt/PYXvOAFefDBB4dvWrBgQaZPH6Jt74f9QXvXTuYECAyUwCuS3Fqq+N4k/3WgBBS7ugQ+m+RNpcnPSHJyDcl09bx3m222yQ9/+MOn0pg2bVquvPLK7LLLLjWk1Y6Q+rl2rJMsVymwdpJ7kmxRuvMnSbZJ8h+rHO0GAgQIECDQboGu+uF2l9r77PXDvTcVkQABAgQIECBAgAABAgQIECBAgAABAgQIECBAgAABAgQIECBAgAABAgQIECBAgAABAgQIECBAgAABAgQIECBAgAABAgQIECBAgAABAgQIEKgm4GVQ1fyMJkCAAAECBAgQIECAAAECBAgQIECAAAECBAgQIECAAAECBAgQIECAAAECBAgQIECAAAECBAgQIECAAAECBAgQIECAAAECBFaPQFGetihGXK6ejFo0a6cz5sgJZ1C0aP1WkeoBSa4Ydc/lSQ7qnxJVQoAAAQIECExQ4K+TnFEae1WSt0wwVtOGLXdDMGfOnBx88ME9y/WRRx7JBhtsMBxvrbXWyu9///usscYaPZtjdQSyP1gd6uYkMC6BoW84T//6bZKfjGuUm/pVYEqSxaOKWzvJH/q1YHU1RmC/Zc+a5iYZ6h+vTvKrGrLr6nnvrFmzMm/evBx55JHZa6+9akinXSH1c+1aL9muVGD3JDeOuuODSd7PjQABAgQI9LlAV/1wn1t0XZ5+uGsyAwgQIECAAAECBAgQIECAAAECBAgQIECAAAECBAgQIECAAAECBAgQIECAAAECBAgQIECAAAECBAgQIECAAAECBAgQIECAAAECBAgQIECAAIGaBbwMqmZg4QkQIECAAAECBAgQIECAAAECBAgQIECAAAECBAgQIECAAAECBAgQIECAAAECBAgQIECAAAECBAgQIECAAAECBAgQIECAAIFaBIpy1KIYcVnLhP0UtNMZc+SEMyj6Y4FfnOS7SaaUyrkvyfQkj/dHiaogQIAAAQIEKggcleTYJNsvizF0fVGFeE0autwNwQ9/+MNstdVWPcvzy1/+cvbcc8/heDvuuGPuuOOOnsVfXYHsD1aXvHkJrFTgmCTnle74pyT/ndnACwzt8Yf2/k9/7JTk2wOvAmAyBDZM8u81T+R5bwVg/VwFPEObKHBlkreUEluSZGhj95MmJisnAgQIECDQIwH9cAVI/XAFPEMJECBAgAABAgQIECBAgAABAgQIECBAgAABAgQIECBAgAABAgQIECBAgAABAgQIECBAgAABAgQIECBAgAABAgQIECBAgAABAgQIECBAgACBWgS8DKoWVkEJECBAgAABAgQIECBAgAABAgQIECBAgAABAgQIECBAgAABAgQIECBAgAABAgQIECBAgAABAgQIECBAgAABAgQIECBAgACBmgWKcvyiGHFZ89TtD9/pjDlywhkU7V/WKUnuSLJNqZQ/JHl5krvbX54KCBAgQIAAgR4KbJTkNUluSbKwh3FXZ6gxG4IpU6Zk8eLFPc3p9NNPzymnnDIc8+ijj87555/f0zlWRzD7g9Whbk4CqxR4W5JLS3ddnuSgVY5yQ78LXJVkv1KR70pyYb8Xrb6BEfC8t8JS6+cq4BnaRIFNktybZP1ScnOX7WObmK+cCBDoD4Gjk9yY5L7+KEcVLRTQD1dYNP1wBTxDCRAgQIAAAQIECBAgQIAAAQIECBAgQIAAAQIECBAgQIAAAQIECBAgQIAAAQIECBAgQIAAAQIECBAgQIAAAQIECBAgQIAAAQIECBAgQIAAgVoEvAyqFlZBCRAgQIAAAQIECBAgQIAAAQIECBAgQIAAAQIECBAgQIAAAQIECBAgQIAAAQIECBAgQIAAAQIECBAgQIAAAQIECBAgQIAAgZoFinL8ohhxWfPU7Q/f6Yw5csIZFO1f1sOSfGJUGX+R5B/bX5oKCBAgQIAAAQKrFBizIZg5c2ZuvvnmVQ7s5ob99tsvn/3sZ4eHXHDBBTnqqKO6CdHIe+0PGrkskiKwV5LPlxi+lOS/YRl4gfcl+UBJ4aNJjh14FQD9IuB5b4WV1M9VwDO0qQJ/meTDo5I7OMllTU1YXgQItFrgg0n+Lsn9SaYn+W2rq5F8WwX0wxVWTj9cAc9QAgQIECBAgAABAgQIECBAgAABAgQIECBAgAABAgQIECBAgAABAgQIECBAgAABAgQIECBAgAABAgQIECBAgAABAgQIECBAgAABAgQIECBAoBYBL4OqhVVQAgQIECBAgAABAgQIECBAgAABAgQIECBAgAABAgQIECBAgAABAgQIECBAgAABAgQIECBAgAABAgQIECBAgAABAgQIECBAoGaBohy/KEZc1jx1+8N3OmOOnHAGRfuXdaiCQ5NcmGTtJNckeXN/lKUKAgQIECBAgMAqBcZsCI4//vjMnj17lQO7uWHzzTfPAw88MDzkO9/5TmbMmNFNiEbea3/QyGXXWA8TAAAgAElEQVSRFIFdktxSYrg1yc5YBl5g3yTXlhRuTrLrwKsA6BcBz3srrKR+rgKeoU0VWDPJgiTblRL8VZItkjza1KTlRYBA6wTWWPp95VNJDi5lPjfJHkmeaF01Em67gH64wgrqhyvgGUqAAAECBAgQIECAAAECBAgQIECAAAECBAgQIECAAAECBAgQIECAAAECBAgQIECAAAECBAgQIECAAAECBAgQIECAAAECBAgQIECAAAECBAjUIuBlULWwCkqAAAECBAgQIECAAAECBAgQIECAAAECBAgQIECAAAECBAgQIECAAAECBAgQIECAAAECBAgQIECAAAECBAgQIECAAAECBAjULFCU4xfFiMuap25/+E5nzJETzqBo/7I+XcHLkpyf5HVJHu2fslRCgAABAgQIEFipwJgNwSWXXJJDDjmkZ2yPPPJINthgg+F4a621VhYvXpyh39v+YX/Q9hWUf58KvDTJ90u13ZNk2z6tVVnjF3hRkvtLtz+eZN3xD3cngUYLeN5bYXn0cxXwDG2ywJ8k+XYpwXuT7J3kviYnLTcCBFolsGaSLybZY1TWFyU5qlWVSLYfBPTDFVZRP1wBz1ACBAgQIECAAAECBAgQIECAAAECBAgQIECAAAECBAgQIECAAAECBAgQIECAAAECBAgQIECAAAECBAgQIECAAAECBAgQIECAAAECBAgQIECgFgEvg6qFVVACBAgQIECAAAECBAgQIECAAAECBAgQIECAAAECBAgQIECAAAECBAgQIECAAAECBAgQIECAAAECBAgQIECAAAECBAgQIECgZoGiHL8oRlzWPHX7w3c6Y46ccAZF+5dVBQQIECBAgACBQRYYsSH46U9/mmc961l59rOf3TOTu+66K6973euyaNGip2LOmDEj3/nOd3oWf3UGsj9YnfrmJrBCgecnebD02Z8neR4vAkkWJ5lSktg8yQNkCPSBgOe9FRZRP1cBz9DVJbBFkqOS/M0qErggyeFJ/vfS+05L8ofVlbB5CRDoW4F1k9yRZOtRFZ6YZFbfVq2wJgrohyusin64Ap6hBAgQIECAAAECBAgQIECAAAECBAgQIECAAAECBAgQIECAAAECBAgQIECAAAECBAgQIECAAAECBAgQIECAAAECBAgQIECAAAECBAgQIECAQC0CXgZVC6ugBAgQIECAAAECBAgQIECAAAECBAgQIECAAAECBAgQIECAAAECBAgQIECAAAECBAgQIECAAAECBAgQIECAAAECBAgQIECAQM0CRTl+UYy4rHnq9ofvdMYcOeEMivYvqwoIECBAgAABAoMsMGn7g4ULF+auu+7KE088kb333rsvzO0P+mIZFdF/Ausn+W2prMVJ1uu/MlU0AYGbk8wsjds3yfUTiGMIgaYJTFo/17TCe5GPfq4XimJMksC6Sd6X5C+TrJ3kLUmuWsncz0myRZI7Jyk/0xAgMJgCz09yR5JNSuU/mWSvJF8eTBJVrwYB/XAFdP1wBTxDCRAgQIAAAQIECBAgQIAAAQIECBAgQIAAAQIECBAgQIAAAQIECBAgQIAAAQIECBAgQIAAAQIECBAgQIAAAQIECBAgQIAAAQIECBAgQIAAgVoEvAyqFlZBCRAgQIAAAQIECBAgQIAAAQIECBAgQIAAAQIECBAgQIAAAQIECBAgQIAAAQIECBAgQIAAAQIECBAgQIAAAQIECBAgQIAAgZoFinL8ohhxWfPU7Q/f6Yw5csIZFO1fVhUQIECAAAECBAZZwP6gwurbH1TAM5RAvQJPJFmjNMWaSZ6sd0rRWyDwkSTvLuX5/iQfbEHeUiSwKoHl9nNf//rXs9lmm2XLLbdc1fiB/rx+bqCXv23FfzLJO0pJP5Bk87YVIV8CBPpSYPsk30qybqm6x5LslOSevqxYUU0T8HyzworohyvgGUqAAAECBAgQIECAAAECBAgQIECAAAECBAgQIECAAAECBAgQIECAAAECBAgQIECAAAECBAgQIECAAAECBAgQIECAAAECBAgQIECAAAECBAjUIuBlULWwCkqAAAECBAgQIECAAAECBAgQIECAAAECBAgQIECAAAECBAgQIECAAAECBAgQIECAAAECBAgQIECAAAECBAgQIECAAAECBAjULFCU4xfFiMuap25/+E5nzJETzqBo/7KqgAABAgQIECAwyAL2BxVW3/6gAp6hBOoV+PckzylN8UdJfl3vlKK3QOCdSS4s5XlGkpNbkLcUCaxKYEQ/d8QRR+Saa67Jww8/nPe85z05++yzVzV+oD+vnxvo5W9b8S9O8s9J1iwl/rdJPtS2QuRLgEBfCuyR5EtJ1ihV92CSGUkW9WXFimqSgOebFVZDP1wBz1ACBAgQIECAAAECBAgQIECAAAECBAgQIECAAAECBAgQIECAAAECBAgQIECAAAECBAgQIECAAAECBAgQIECAAAECBAgQIECAAAECBAgQIECgFgEvg6qFVVACBAgQIECAAAECBAgQIECAAAECBAgQIECAAAECBAgQIECAAAECBAgQIECAAAECBAgQIECAAAECBAgQIECAAAECBAgQIECgZoGiHL8oRlzWPHX7w3c6Y46ccAZF+5dVBQQIECBAgACBQRawP6iw+vYHFfAMJVCvwP1JXlSa4o+T/KTeKUVvgcDmSV6VZEGS77cgXykSGK/ACh/wTp06Nb/4xS/GG+ep+37+859n2rRpXY1p8836uTav3kDm/uEkf1mq/PFlPc+igdRQNAECTRM4Jsl5o5K6Y1kP/h9NS1Y+fSXg+WaF5dQPV8AzlAABAgQIECBAgAABAgQIECBAgAABAgQIECBAgAABAgQIECBAgAABAgQIECBAgAABAgQIECBAgAABAgQIECBAgAABAgQIECBAgAABAgQIEKhFwMugamEVlAABAgQIECBAgAABAgQIECBAgAABAgQIECBAgAABAgQIECBAgAABAgQIECBAgAABAgQIECBAgAABAgQIECBAgAABAgQIEKhZoCjHL4oRlzVP3f7wnc6YIyecQdH+ZVUBAQIECBAgQGCQBewPKqy+/UEFPEO7FTggyRWlQVcmObDbIAN0/11JXlaq9+VJFgxQ/UolQKD5Aq9N8vokJ/Ug1RH93Prrr59HH310OOy8efOy8847r3SaofvnzJmTCy64IIsWLcpDDz3Ug7TaEUI/1451kuWwwPpJ/jXJc0omn0hyBCMCBAg0RODsJO8ZlctRSS5qSH7S6E8BzzcrrKt+uAKeoQQIECBAgAABAgQIECBAgAABAgQIECBAgAABAgQIECBAgAABAgQIECBAgAABAgQIECBAgAABAgQIECBAgAABAgQIECBAgAABAgQIECBAgEAtAl4GVQuroAQIECBAgAABAgQIECBAgAABAgQIECBAgAABAgQIECBAgAABAgQIECBAgAABAgQIECBAgAABAgQIECBAgAABAgQIECBAgEDNAkU5flGMuKx56vaH73TGHDnhDIr2L6sKCBAgQIAAAQKDLGB/UGH17Q8q4BnarcBbk3y6NOjyJAd1G2SA7v9akh2S/GbZr8OTfG+A6lcqAQLNFfibJEcm+eNlKW6T5IcV0x3Rzx188MG59NJLh0Mef/zxmT179kqnWG+99bJ48eLhe26++ebMnDmzYlrtGK6fa8c6yXKEwDFJzhtlMtT33MWJAAECDRAY+n/T65PsneSJJH+dZFYD8pJCfwt4vllhffXDFfAMJUCAAAECBAgQIECAAAECBAgQIECAAAECBAgQIECAAAECBAgQIECAAAECBAgQIECAAAECBAgQIECAAAECBAgQIECAAAECBAgQIECAAAECBGoR8DKoWlgFJUCAAAECBAgQIECAAAECBAgQIECAAAECBAgQIECAAAECBAgQIECAAAECBAgQIECAAAECBAgQIECAAAECBAgQIECAAAECBGoWKMrxi2LEZc1Ttz98pzPmyAlnUDR/WacledfSNE9rfqoyJECAAAECBBoisHaSHyS5PsnVSW5N0q+Ns/1BhS86+4MKeIZ2K/C2JJeWBl2W5OBug7ifAAECBFa7wFBf+YpSFqcnOaViViP6uWuvvTZvfOMbh0NOnTo1CxcuzHL6luF79tlnn9xwww3D10ceeWQuuuiiimm1Y7h+rh3rJMsRAmsm+V6SbUp/evuo7y3ICBAgsDoFnpnkc0k+lORrqzMRcw+MgOebFZZaP1wBz1ACBAgQIECAAAECBAgQIECAAAECBAgQIECAAAECBAgQIECAAAECBAgQIECAAAECBAgQIECAAAECBAgQIECAAAECBAgQIECAAAECBAgQIECgFgEvg6qFVVACBAgQIECAAAECBAgQIECAAAECBAgQIECAAAECBAgQIECAAAECBAgQIECAAAECBAgQIECAAAECBAgQIECAAAECBAgQIECgZoGiHL8oRlzWPHX7w3c6Y46ccAZFs5d1jSTfTLJLkgVJ9k/yk2anLDsCBAgQIECgAQJ7JvliKY87k+zYgLzqSMH+oIKq/UEFPEO7FTg4yZzSoEuTHNJtEPcTIECAwGoXODbJuaUsHkqyWcWsRvRzf/jDH7LRRhvl0UcfHQ57yy23ZJddhh6PLf/jqquuylve8pbhT6633npZtGhR1llnnYqpNX+4fq75ayTD5QrsmuSmUZ85MMmVvAgQIECAwAAKeL5ZYdH1wxXwDCVAgAABAgQIECBAgAABAgQIECBAgAABAgQIECBAgAABAgQIECBAgAABAgQIECBAgAABAgQIECBAgAABAgQIECBAgAABAgQIECBAgAABAgRqEfAyqFpYBSVAgAABAgQIECBAgAABAgQIECBAgAABAgQIECBAgAABAgQIECBAgAABAgQIECBAgAABAgQIECBAgAABAgQIECBAgAABAgRqFijK8YtixGXNU7c/fKcz5sgJZ1A0e1n/Icl7Syn+Lsm2Se5vdtqyI0CAAAECBFazwNlJ3lPK4ZIkb1/NOdU1vf1BBVn7gwp4hnYrcGiSTw3I96VubdxPgACBNgk8J8miJGuWkp6ZZF6FIsb0c4ccckguvfTS4ZDHH398Zs+evcIplixZkg033DCPPfbY8D2XX355DjzwwApptWOofq4d6yTL5Qpcl2Sf0mcWJtk8yX906TUU4/oux7idAAECBAg0ScDzzQqroR+ugGcoAQIECBAgQIAAAQIECBAgQIAAAQIECBAgQIAAAQIECBAgQIAAAQIECBAgQIAAAQIECBAgQIAAAQIECBAgQIAAAQIECBAgQIAAAQIECBAgUIuAl0HVwiooAQIECBAgQIAAAQIECBAgQIAAAQIECBAgQIAAAQIECBAgQIAAAQIECBAgQIAAAQIECBAgQIAAAQIECBAgQIAAAQIECBAgULNAUY5fFCMua566/eE7nTFHTjiDornLumeSL45K7/IkBzU3ZZkRIECAAAECDRH4XpLtSrkckuTShuTW6zTsDyqI2h9UwDO0W4F3JPlkadDFSQ7rNoj7CRAgQKARAl9I8t9Kmfxjkr+okNmYfu7666/PvvvuOxxy6tSpWbhwYZbTuwzfc/TRR+eCCy4Yvt5rr73y+c9/vkJa7Riqn2vHOslyuQJbJPmXUZ95d5Lzxun1siQfSzIjyQFJPjPOcW4jQIAAAQJNE/B8s8KK6Icr4BlKgAABAgQIECBAgAABAgQIECBAgAABAgQIECBAgAABAgQIECBAgAABAgQIECBAgAABAgQIECBAgAABAgQIECBAgAABAgQIECBAgAABAgQI1CLgZVC1sApKgAABAgQIECBAgAABAgQIECBAgAABAgQIECBAgAABAgQIECBAgAABAgQIECBAgAABAgQIECBAgAABAgQIECBAgAABAgQI1CxQlOMXxYjLmqduf/hOZ8yRE86gaOayPi/JD5JsUErvviTTkzzezJRlRYAAAQIECDRE4LlJfjkql6lJ/q0h+fUqjQ2TfDTJW+0PJk5qfzBxOyO7FjgsySdKoz6Z5PCuoxhAgAABAk0QODjJnFIiDy/tyzZO8sQEkxvzvHfJkiXZaKON8uijjw6HvOWWW7LLLruscIqhz7/qVa8a/vyaa66ZhQsXZuONh1Lr3w/9XP+u7YBUdlaSE5P8aun3kPcluSDJk+Oo/YgkHyvd9/MkWy2N9f+/aYwjiFsIECBAgEBDBPz8Q4WF0A9XwDOUAAECBAgQIECAAAECBAgQIECAAAECBAgQIECAAAECBAgQIECAAAECBAgQIECAAAECBAgQIECAAAECBAgQIECAAAECBAgQIECAAAECBAgQqEXAy6BqYRWUAAECBAgQIECAAAECBAgQIECAAAECBAgQIECAAAECBAgQIECAAAECBAgQIECAAAECBAgQIECAAAECBAgQIECAAAECBAgQqFmgKMcvihGXNU/d/vCdzpgjJ5xB0bxlXSvJvCR/UkrtD0lenuTu5qUrIwIECBAgQKBhAockuaSU011JdmhYjr1I57VJvjo6UC/3B9ddd12e8YxnZMaMGXnuc5/bi5wbF8P+oHFL0s8JHZHkY6UCP57kyH4uWG0ECBDoY4F1kjycZOj3pz/+PMnnJljzcp/3HnrooZkzZ85wyOOOOy7nnHPOSqfYYostcv/99w/fM2vWrJxwwgkTTKsdw/Rz7VgnWa5QYP0kpyz9fvIPSX7ThdNmSX6U5JmlMbOT9Pdf+C6A3EqAAAECrRLw8w8Vlks/XAHPUAIECBAgQIAAAQIECBAgQIAAAQIECBAgQIAAAQIECBAgQIAAAQIECBAgQIAAAQIECBAgQIAAAQIECBAgQIAAAQIECBAgQIAAAQIECBAgQKAWAS+DqoVVUAIECBAgQIAAAQIECBAgQIAAAQIECBAgQIAAAQIECBAgQIAAAQIECBAgQIAAAQIECBAgQIAAAQIECBAgQIAAAQIECBAgQKBmgaIcvyhGXNY8dfvDdzpjjpxwBkXzlvWcJMeNSuvdSc5rXqoyIkCAAAECBBoo8Mkk7yjldWaS9zYwz6opDdX0D6OD9HJ/8NKXvjR33333U1NssskmmTt3brbaaquqeTdqvP1Bo5aj35N5Z5ILS0VelOSofi9afQQIEOhjgUuTvK1U3+VJDppgvct93nvDDTdkn332GQ45derULFy4MMvpX4bvOfXUU/OBD3xg+Hr69OlZsGDBBNNqxzD9XDvWSZa1CJyUZGi/+/THE0l2SPL9WmYTlAABAgQI1Cfg5x8q2OqHK+AZSoAAAQIECBAgQIAAAQIECBAgQIAAAQIECBAgQIAAAQIECBAgQIAAAQIECBAgQIAAAQIECBAgQIAAAQIECBAgQIAAAQIECBAgQIAAAQIECNQi4GVQtbAKSoAAAQIECBAgQIAAAQIECBAgQIAAAQIECBAgQIAAAQIECBAgQIAAAQIECBAgQIAAAQIECBAgQIAAAQIECBAgQIAAAQIECNQsUJTjF8WIy5qnbn/4TmfMkRPOoGjWsu6b5NpRKV2T5M3NSlM2BAgQIECAQIMFfpnkuaX8/izJjQ3Od6KpXZHkgNGDe7U/ePzxx7P++uvnySefHJ5i8eLFmTJlykTzbeQ4+4NGLku/JnVUkgtKxV2Y5F39Wqy6CBAgMAACeyX5fKnO3yfZOMljE6h9uc97lyxZko022ijTpk3L/vvv/9Sv6dOnrzT8/fffny222GLEPffcc0+23nrrCaTVjiH6uXaskyxrEVgzyd1J/msp+neWfm/6k1pmE5QAAQIrFtgtyTcAEagg4OcfKuDphyvgGUqAAAECBAgQIECAAAECBAgQIECAAAECBAgQIECAAAECBAgQIECAAAECBAgQIECAAAECBAgQIECAAAECBAgQIECAAAECBAgQIECAAAECBAjUIuBlULWwCkqAAAECBAgQIECAAAECBAgQIECAAAECBAgQIECAAAECBAgQIECAAAECBAgQIECAAAECBAgQIECAAAECBAgQIECAAAECBAjULFCU4xfFiMuap25/+E5nzJETzqBozrK+KMn3kqxfSumhJNskebQ5acqEAAECBAgQaLDAUN9wdym//0iyXpL/bHDOE03tx0n+ePTgXu0P5s2bl5kzZw6H33rrrXPPPfdMNNfGjrM/aOzS9GNiRyc5v1TYPyX57/1YqJoITKLA0L/x05c9N7hgEuc1FYEhgTWTLErynBLH25f2Z5dMgGeFz3sffPDBbLbZZl2F3HnnnXPrrbcOjznppJNy5plndhWjTTfr59q0WnKtQWDnJPNGxR3qO/27WAO2kAQIjBFYK8mlSfZLsleSLzMiMEEBP/8wQbihYfrhCniGEiBAgAABAgQIECBAgAABAgQIECBAgAABAgQIECBAgAABAgQIECBAgAABAgQIECBAgAABAgQIECBAgAABAgQIECBAgAABAgQIECBAgAABArUIeBlULayCEiBAgAABAgQIECBAgAABAgQIECBAgAABAgQIECBAgAABAgQIECBAgAABAgQIECBAgAABAgQIECBAgAABAgQIECBAgAABAjULFOX4RTHisuap2x++0xlz5IQzKJqzrLcn+dNR6bwiydCf+yBAgAABAgQIjEfg+CSzSzd+Mcle4xnYsnueneQ3y8u5V/uDc889N8cdd9zwFAcffHDmzJnTMqZVp2t/sGojd/RM4Jgk55Wi/WOSv+hZdIEIDJ7Ad5NsXyr7uUkWDR6DilezwLlJjl2Ww+IkJyUZ+v7e7UdPn/eef/75OeaYY/LCF74wRx55ZI466qhssskm3ebUmvv1c61ZKonWJ/DxJIeXwg/tFV+y9PvTr+qbUmQCBAhkytL/0/tCklcvs3gsyU5J7mFDYAICPe2HJzB/q4foh1u9fJInQIAAAQIECBAgQIAAAQIECBAgQIAAAQIECBAgQIAAAQIECBAgQIAAAQIECBAgQIAAAQIECBAgQIAAAQIECBAgQIAAAQIECBAgQIAAAQJ9KeBlUH25rIoiQIAAAQIECBAgQIAAAQIECBAgQIAAAQIECBAgQIAAAQIECBAgQIAAAQIECBAgQIAAAQIECBAgQIAAAQIECBAgQIAAAQJ9L1CUKyyKEZd9X3zVAjudMUdOOIOiKmrvxr8syeeSPH9ZyPcmObN34UUiQIAAAQIEBkBgqJd4Q6nOE5LM7sO6d09y4/Lq6tX+4LDDDsvFF188PMWsWbNywglDnP31YX/QX+upGgIEBkrgjqXPEHYsVbxnki8PlIBimyDwimW95j8luSLJ4xNMqqfPex9++OHcfvvt2XPPob8W/f+hn+v/NVbhKgX+KMl9S78fbVC685NJDl/lSDcQIEBg4gJvTnL1qOH3J5mR5OGJhzVyQAV62g8PmqF+eNBWXL0ECBAgQIAAAQIECBAgQIAAAQIECBAgQIAAAQIECBAgQIAAAQIECBAgQIAAAQIECBAgQIAAAQIECBAgQIAAAQIECBAgQIAAAQIECBAgQKD5Al4G1fw1kiEBAgQIECBAgAABAgQIECBAgAABAgQIECBAgAABAgQIECBAgAABAgQIECBAgAABAgQIECBAgAABAgQIECBAgAABAgQIECAwVqAo/1FRjLjktQqBTmfMkRPOoGjWV81GSa5MMvSF/dpmpSYbAgQIECBAoAUCP0qyZSnPrZP8cwvy7jbFv0ryv5c3qFf7g+222y4/+MEPhqe46aabsuuuu3abZ+Pvtz9o/BJJcLAFnplkg9KvWwebQ/WjBC5M8s7Sn703yZmUCLRUwPPeCgunn6uAZ2g/CQz9mzj0b2P5Y5ck3+qnItVCgEDjBM5I8tejspqXZPckSxqXrYSaLKAfrrA6+uEKeIYSIECAAAECBAgQIECAAAECBAgQIECAAAECBAgQIECAAAECBAgQIECAAAECBAgQIECAAAECBAgQIECAAAECBAgQIECAAAECBAgQIECAAAECtQh4GVQtrIISIECAAAECBAgQIECAAAECBAgQIECAAAECBAgQIECAAAECBAgQIECAAAECBAgQIECAAAECBAgQIECAAAECBAgQIECAAAECNQsU5fhFMeKy5qnbH77TGXPkhDMomrmsGyT5TTNTkxUBAgQIECDQcIGtkrwmyYwkRzY814mm9+kkb13e4F7sD5YsWZJ11lknTz755PAUixcvzpQpUyaab2PH2R80dmkkRmBI4Ikka5Qohr4J/Q4NgWUCxyY5t6Qx9G/j2+gQaKmA570VFk4/VwHP0H4TuDXJK0pF3Zlkx34rUj0ECDRKYOj/WD+TZL9RWc1JcmijMpVM0wX0wxVWSD9cAc9QAgQIECBAgAABAgQIECBAgAABAgQIECBAgAABAgQIECBAgAABAgQIECBAgAABAgQIECBAgAABAgQIECBAgAABAgQIECBAgAABAgQIECBAoBYBL4OqhVVQAgQIECBAgAABAgQIECBAgAABAgQIECBAgAABAgQIECBAgAABAgQIECBAgAABAgQIECBAgAABAgQIECBAgAABAgQIECBAoGaBohy/KEZc1jx1+8N3OmOOnHAGRfuXVQUECBAgQIAAgUETuDfJS5ZXdC/2B7fddlte+cpXDoffcsst86Mf/agvje0P+nJZFdU/Av+WZONSOZsm+UX/lKeSigIzk9xcivHDJNtUjGk4gdUl4HlvBXn9XAU8Q/tNYLskC5KsmWROkhOTDPVTPggQIFCnwNpJbkmy46hJ/jbJh+qcWOy+EtAPV1hO/XAFPEMJECBAgAABAgQIECBAgAABAgQIECBAgAABAgQIECBAgAABAgQIECBAgAABAgQIECBAgAABAgQIECBAgAABAgQIECBAgAABAgQIECBAgACBWgS8DKoWVkEJECBAgAABAgQIECBAgAABAgQIECBAgAABAgQIECBAgAABAgQIECBAgAABAgQIECBAgAABAgQIECBAgAABAgQIECBAgACBmgWKcvyiGLBXoi8AACAASURBVHFZ89TtD9/pjDlywhkU7V9WFRAgQIAAAQIEBklgSpLFKyq4F/uDj370ozn22GOHpzjooINy2WWX9aWx/UFfLqui+kfg3iQvKZWzdZJ/7p/yVFJRYPS/h08meWaSP1SMaziB1SHgeW8Fdf1cBTxD2yKwX5L3JtktyeOrSPr4JHck+VZbipMnAQJ9IfBHy773vKhUzVB/88Yk1/dFhYqoW0A/XEFYP1wBz1ACBAgQIECAAAECBAgQIECAAAECBAgQIECAAAECBAgQIECAAAECBAgQIECAAAECBAgQIECAAAECBAgQIECAAAECBAgQIECAAAECBAgQIECgFgEvg6qFVVACBAgQIECAAAECBAgQIECAAAECBAgQIECAAAECBAgQIECAAAECBAgQIECAAAECBAgQIECAAAECBAgQIECAAAECBAgQIECgZoGiHL8oRlzWPHX7w3c6Y46ccAZF+5dVBQQIECBAgACBQRJ4dZJvrKjgXuwPjjjiiHziE58YnuKss87KiSee2JfG9gd9uayK6h+BO5LsWCrnFUlu75/yVNIDgX9JskUpzp8mGfq68UGgbQKe91ZYMf1cBTxDmy6wbZJ/SrLLskQ/lORvm560/AgQGFiBlyzbrz2nJPC7JDsnuWtgVRQ+XgH98HillnOffrgCnqEECBAgQIAAAQIECBAgQIAAAQIECBAgQIAAAQIECBAgQIAAAQIECBAgQIAAAQIECBAgQIAAAQIECBAgQIAAAQIECBAgQIAAAQIECBAgQIBALQJeBlULq6AECBAgQIAAAQIECBAgQIAAAQIECBAgQIAAAQIECBAgQIAAAQIECBAgQIAAAQIECBAgQIAAAQIECBAgQIAAAQIECBAgQIBAzQJFOX5RjLiseer2h+90xhw54QyK9i+rCggQIECAAAECgyawbZLpy379Va/3B9OnT893v/vd4bA33nhjdt999740tj/oy2VVVP8IfC3Jn5XKeX2Sr/RPeSrpgcDVSd5civOuJBf2IK4QBCZbwPPeCuL6uQp4hjZd4H8meX8pySVJXpzkp01PXH4ECAyswM5J5o2qfmGSLZL8fmBVFD4eAf3weJRWcI9+uAKeoQQIECBAgAABAgQIECBAgAABAgQIECBAgAABAgQIECBAgAABAgQIECBAgAABAgQIECBAgAABAgQIECBAgAABAgQIECBAgAABAgQIECBAgEAtAl4GVQuroAQIECBAgAABAgQIECBAgAABAgQIECBAgAABAgQIECBAgAABAgQIECBAgAABAgQIECBAgAABAgQIECBAgAABAgQIECBAgEDNAkU5flGMuKx56vaH73TGHDnhDIr2L6sKCBAgQIAAAQKDLNDz/cE111yTb3/725k/f/5Tv3784x/n2c9+dl8a2x/05bIqqn8ErkqyX6mcA5Nc2T/lqaQHAu9L8oFSnI8mObYHcYUgMNkCPe/nJruA1Tmffm516pu7ZoG1k9yfZNPSPFcn2b/meYUnQIBAFYG3Jbl0WYDfJ3l7ks9UCWjsQAjohysss364Ap6hBAgQIECAAAECBAgQIECAAAECBAgQIECAAAECBAgQIECAAAECBAgQIECAAAECBAgQIECAAAECBAgQIECAAAECBAgQIECAAAECBAgQIECAQC0CXgZVC6ugBAgQIECAAAECBAgQIECAAAECBAgQIECAAAECBAgQIECAAAECBAgQIECAAAECBAgQIECAAAECBAgQIECAAAECBAgQIECAQM0CRTl+UYy4rHnq9ofvdMYcOeEMivYvqwoIECBAgAABAoMsYH9QYfXtDyrgGUqgfoGPJTmiNM27klxY/7RmaJHAPkmuK+U7L8nMFuUvVQJPC3Tdz33xi1/M1VdfnXPOOSfrrrvuQEvq5wZ6+Qeh+IOTzBlV6KuTfHMQilcjAQKtFfi7JMck2TvJgtZWIfHJFOi6H57M5Jo+l3646SskPwIECBAgQIAAAQIECBAgQIAAAQIECBAgQIAAAQIECBAgQIAAAQIECBAgQIAAAQIECBAgQIAAAQIECBAgQIAAAQIECBAgQIAAAQIECBAgMHgCXgY1eGuuYgIECBAgQIAAAQIECBAgQIAAAQIECBAgQIAAAQIECBAgQIAAAQIECBAgQIAAAQIECBAgQIAAAQIECBAgQIAAAQIECBAg0A8CRbmIohhx2Q/11VpDpzPmyAlnUNQqPiL425PcneTOyZvSTAQIECBAgACBvhewP6iwxPYHFfAMJVC/wKwkJ5SmOSnJWfVPa4YWCbwgyb+W8n08ybotyl+qBJ4WGHc/d9ppp+XDH/5wfvvb3z419oorrsgBBxww0JL6uYFe/kEp/rYkO5WKvSfJS5P4z6FB+QpQJ4F2CmyY5N/bmbqsV4PAuPvh1ZBb46fUDzd+iSRIgAABAgQIECBAgAABAgQIECBAgAABAgQIECBAgAABAgQIECBAgAABAgQIECBAgAABAgQIECBAgAABAgQIECBAgAABAgQIECBAgAABAgQGTsDLoAZuyRVMgAABAgQIECBAgAABAgQIECBAgAABAgQIECBAgAABAgQIECBAgAABAgQIECBAgAABAgQIECBAgAABAgQIECBAgAABAgT6QqAoV1EUIy77osA6i+h0xhw54QyKOsH/f+xtk8xfdvnOJJdMzrRmIUCAAAECBAj0vYD9QYUltj+ogGcogfoF3p/kf5am+V9J/q7+ac3QMoEHkty/7JnDXZ43tGz1pPu0wLj7uZNPPjlnnHHGsNx+++2Xq666atySt99+ey655JJ85CMfGfeYpt+on2v6CsmvBwLTkywYFeeoJBf1ILYQBAgQIECgCQLj7oebkGzTctAPN21F5EOAAAECBAgQIECAAAECBAgQIECAAAECBAgQIECAAAECBAgQIECAAAECBAgQIECAAAECBAgQIECAAAECBAgQIECAAAECBAgQIECAAAECBAh4GZSvAQIECBAgQIAAAQIECBAgQIAAAQIECBAgQIAAAQIECBAgQIAAAQIECBAgQIAAAQIECBAgQIAAAQIECBAgQIAAAQIECBAgQKCNAkU56aIYcdnGeiY1505nzJETzqCofwXWTbIgyUtKU/2fJMfXP7UZCBAgQIAAAQJ9L2B/UGGJ7Q8q4BlKoH6BoT3j7NI0H0nyP+qf1gwECBCoJLBmklcneUuSmUm2T7KqB7jj7ufmz5+fGTNmDCf4zGc+M7/+9a8z9PvKPj71qU/lrLPOyve///2nbvvc5z6XN7zhDZUKbcpg/VxTVkIeNQt8KsmhpTkWJfnjJI/WPK/wBAgQIEBgMgTG3Q9PRjJtm0M/3LYVky8BAgQIECBAgAABAgQIECBAgAABAgQIECBAgAABAgQIECBAgAABAgQIECBAgAABAgQIECBAgAABAgQIECBAgAABAgQIECBAgAABAgQIEOh/AS+D6v81ViEBAgQIECBAgAABAgQIECBAgAABAgQIECBAgAABAgQIECBAgAABAgQIECBAgAABAgQIECBAgAABAgQIECBAgAABAgQIEOhHgaJcVFH8X/buBFquqswX+L/EPAPCM2ESW5FRfUDLIMEBZFoM0vYyIMigKIjdCIo+hdcgARyRWbHlKSgqKiCgEFoBbQEZHLCVQQab6BNEGlCMKISHkGAenper1+Lce5Pcqlt17q1T9btrseIhe3/7+367DN8+WWvXiMd+rLerNTUaY66ccAdFV4WXGuzCJPuN+p23J/lc9UtbgQABAgQIECDQ9wLOBx1ssfNBB3imtiswJ8mJpUknJTmm3SADNv6tSb5Yqvm8JAcMmIFyCRCon8BdSTYspb1zkmvGKaOtfm6dddbJfffd1wx50UUXZd99913uEgceeGDOPffc5pj99tsvF1449Mqu/j/6ufrvoQpaEnhekruTrFQafWqS97U02yACBAgQINDbAm31w71dyuRnpx+efHMrEiBAgAABAgQIECBAgAABAgQIECBAgAABAgQIECBAgAABAgQIECBAgAABAgQIECBAgAABAgQIECBAgAABAgQIECBAgAABAgQIECBAgAABAssX8GVQPiEECBAgQIAAAQIECBAgQIAAAQIECBAgQIAAAQIECBAgQIAAAQIECBAgQIAAAQIECBAgQIAAAQIECBAgQIAAAQIECBAgQIBAHQWKctJFMeKxjvVMas6NxpgrJ9xBUe0OHJjkS6OW+FqSfatdVnQCBAgQIEBgQARekWT/JNcluTbJowNS94gjgfPBxHfd+WDidma2LXBsko+WZp2Q5Li2owzWhD2SnJ9kwfA/lyeZM1gEqiVAoIYCZyU5tJT30Huxg8apo633vXPmzMnJJ5/cDLnnnntm7ty5y13immuuyc4779wcM3369Dz00ENZeeWVa0g8MmX9XO23UAGtCwz1jseXhi9e0ittmOS+1kNkpeEedGaSd7Qxz1ACBAgQIFClQFv9cJWJ1DG2friOuyZnAgQIECBAgAABAgQIECBAgAABAgQIECBAgAABAgQIECBAgAABAgQIECBAgAABAgQIECBAgAABAgQIECBAgAABAgQIECBAgAABAgQIECDQ3wK+DKq/91d1BAgQIECAAAECBAgQIECAAAECBAgQIECAAAECBAgQIECAAAECBAgQIECAAAECBAgQIECAAAECBAgQIECAAAECBAgQIECgXwWKcmFFMeKxX2vuWl2NxpgrJ9xB0TXdMYFelOS2JCuVfufuJJsleaK6ZUUmQIAAAQIEBkjgxCRzSvUem2To3w3Sj/NBB7vtfNABnqntCrw/yUdKk45P8oF2gxhPgAABAj0v8Ook3y9l+cckayRZtJzM2+rnfvKTn2TLLbdshltxxRXzhz/8IUO/Lutn6B3y2muvnV//+tfNIV/+8pdzwAEH9DzoeAnq58YT8vt9JnBfkrVLNR2a5LMt1vjGJKclef7w+G2S/LDFuYYRIECAAIEqBdrqh6tMpI6x9cN13DU5EyBAgAABAgQIECBAgAABAgQIECBAgAABAgQIECBAgAABAgQIECBAgAABAgQIECBAgAABAgQIECBAgAABAgQIECBAgAABAgQIECBAgACB/hbwZVD9vb+qI0CAAAECBAgQIECAAAECBAgQIECAAAECBAgQIECAAAECBAgQIECAAAECBAgQIECAAAECBAgQIECAAAECBAgQIECAAAEC/SpQlAsrihGP/Vpz1+pqNMZcOeEOiq7pjgg0PcnNSTYp/dsnkmyVZF41S4pKgAABAgQIDKDALUleVqp7nyX9x8UD5uB80MGGOx90gGdquwIfSPLh0qSPJPlgu0GMJ0CAAIFaCNyf5AVt9Kht93PrrLNO7rvvvuYSF154Yfbbb7/l4hx99NE55ZRTmmN22WWXXHXVVbUAXV6S+rnab6EC2hMYOvN+NckNSQ5LcnuL04f+HuTGJLNK4//P8Pv7p1qMYRgBAgSqEFgpydDfH/oZbIG2++HB5hpZvX7Yp4EAAQIECBAgQIAAAQIECBAgQIAAAQIECBAgQIAAAQIECBAgQIAAAQIECBAgQIAAAQIECBAgQIAAAQIECBAgQIAAAQIECBAgQIAAAQIECBDoNQFfBtVrOyIfAgQIECBAgAABAgQIECBAgAABAgQIECBAgAABAgQIECBAgAABAgQIECBAgAABAgQIECBAgAABAgQIECBAgAABAgQIECBAoBWBojyoKEY8tjJ/oMc0GmOunHAHRTWfiLOSHDoq9L5JvlbNcqISIECAAAECAygwI8kjpbqHGuNVkywYMAvngw423PmgAzxT2xX4UJIPliYNPX+43SDGEyBAgEAtBE5MMqeU6TeS7LGczNvu5+bMmZOTTz65GXLPPffM3Llzl4vzs5/9LBtvvHFzzAorrJDf/OY3WXPNNWuBuqwk9XO13j7JT0zgtUm+NYGpL01ya5IVSnOPTPKxCcQyhQABAt0QeE6S7yT5eZK3dCOgGLUVaLsfrm2lFSSuH64AVUgCBAgQIECAAAECBAgQIECAAAECBAgQIECAAAECBAgQIECAAAECBAgQIECAAAECBAgQIECAAAECBAgQIECAAAECBAgQIECAAAECBAgQIECgIwFfBtURn8kECBAgQIAAAQIECBAgQIAAAQIECBAgQIAAAQIECBAgQIAAAQIECBAgQIAAAQIECBAgQIAAAQIECBAgQIAAAQIECBAgQIDAFAkU5XWLYsTjFKVUn2UbjTFXTriDovvb9/okl44K+7kkb+/+UiISIECAAAECAyzwxiQXlOr/cZJX9rHH+kkeTLJwVI3OBx1suvNBB3imtivwkSTvL036QJLj2w1iPAECBAjUQmDjJHeWMl2c5LlJHllG9m33c7feemte9rKXNcNNmzYtjz76aFZcccXlAs2aNSu33HJLc8zpp5+eww8/vBaoy0pSP1fr7ZP85At8Isl7S8sOnS+Hzpq/nfxUrEiAwIALvCDJd5K8ZNjhqCSnDbjJIJffdj88yFija9cP+zQQIECAAAECBAgQIECAAAECBAgQIECAAAECBAgQIECAAAECBAgQIECAAAECBAgQIECAAAECBAgQIECAAAECBAgQIECAAAECBAgQIECAAAECvSbgy6B6bUfkQ4AAAQIECBAgQIAAAQIECBAgQIAAAQIECBAgQIAAAQIECBAgQIAAAQIECBAgQIAAAQIECBAgQIAAAQIECBAgQIAAAQIECLQiUJQHFcWIx1bmD/SYRmPMlRPuoOjuJ+IFSeYlWaUU9vYkr0yyqLtLiUaAAAECBAgMuMAXk7y1ZHB8kg/0sclPkmyR5OdJbk1yVJIHkjgfdLDpzgcd4JnarsDQn1HHlSa9P8lH2w1iPAECBAjURuC2JJuVsj0kydnLyH5C/dw666yT++67rxnywgsvzH777bdcoDPOOCPvec97mmO23HLL3HzzzbVBXVqi+rlab5/kJ19g6L39L5KsVVr60iR7TX4qViRAYMAF/jPJJqMMZie5fMBdBrX8CfXDg4o1um79sE8CAQIECBAgQIAAAQIECBAgQIAAAQIECBAgQIAAAQIECBAgQIAAAQIECBAgQIAAAQIECBAgQIAAAQIECBAgQIAAAQIECBAgQIAAAQIECBAg0GsCvgyq13ZEPgQIECBAgAABAgQIECBAgAABAgQIECBAgAABAgQIECBAgAABAgQIECBAgAABAgQIECBAgAABAgQIECBAgAABAgQIECBAgEArAkV5UFGMeGxl/kCPaTTGXDnhDorufiJmJPlCkj2Hwz6WZNMk93Z3GdEIECBAgAABApmfZM2Sw7ZJftCnLtOSLEryjFJ9Q33Xo0m6cj740pe+lE996lPZcccd//LPdtttl5VXXrlPOZ8uy/mg77e4lwo8IckxpYSOTXJiLyUoFwIECBDoqsCRSU4tRfxeku2XscKE+rljjz02J5749H9K3v3ud+eMM85YbhELFizI6quvnqeeeqo57pe//GXWX3/9rhY/mcH0c5Opba0+Edg7yddG1fLaJP/eJ/UpgwCBegjMGn6P96xSuguTbJ3ktnqUIMsuCkyoH+7i+rUOpR+u9fZJngABAgQIECBAgAABAgQIECBAgAABAgQIECBAgAABAgQIECBAgAABAgQIECBAgAABAgQIECBAgAABAgQIECBAgAABAgQIECBAgAABAgQI9KWAL4Pqy21VFAECBAgQIECAAAECBAgQIECAAAECBAgQIECAAAECBAgQIECAAAECBAgQIECAAAECBAgQIECAAAECBAgQIECAAAECBAgQ6HuBolxhUYx47PviOy2w0Rhz5YQ7KDpFXfr8A5L87yRDv36jmiVEJUCAAAECBAZY4O+T/LRU/+NJZiT5f31qMivJTaXafpVk/eHnrpwP3v3ud+dTn/pUc4kjjzwyp556ap9yPl2W80Hfb3EvFXhSkqNLCc1JcnIvJSgXAgQIEOiqwJpJfpvkb+8eh3q2FyZ5YCmrTKifu+2223LAAQfkDW94Q/bYY49suummLRUwe/bsXH755c2xxx13XI4//viW5vbiIP1cL+6KnGogcG2SHUt53p/kRUmerEHuUiRAoH8E9kpycalfGqrswSSbJXmof8pUSQsCE+qHW4g7EEP0wwOxzYokQIAAAQIECBAgQIAAAQIECBAgQIAAAQIECBAgQIAAAQIECBAgQIAAAQIECBAgQIAAAQIECBAgQIAAAQIECBAgQIAAAQIECBAgQIAAAQK1EvBlULXaLskSIECAAAECBAgQIECAAAECBAgQIECAAAECBAgQIECAAAECBAgQIECAAAECBAgQIECAAAECBAgQIECAAAECBAgQIECAAAECwwJFWaIoRjxCGkeg0Rhz5YQ7KKr71Kya5OHqwotMgAABAgQIDLDAEUk+Xqr/60le38cehyT5TKm+S5Ls3c3zwTbbbJMf/vCHzSUuuuii7Lvvvn1M+tfSnA/6fot7qcCTk7yvlNDRSU7ppQTlQoAAAQJdF7guyQ4t/Nk/qe97L7nkkuy9999ayWSoD/zBD37Q9eInK6B+brKkrdNnAusnmZfkWaW6TkhyXJ/VqRwCBHpfYOicPHReLv/clGTbJE/2fvoy7JLApPbDXcq5Z8Loh3tmKyRCgAABAgQIECBAgAABAgQIECBAgAABAgQIECBAgAABAgQIECBAgAABAgQIECBAgAABAgQIECBAgAABAgQIECBAgAABAgQIECBAgAABAgQIDAv4MigfBQIECBAgQIAAAQIECBAgQIAAAQIECBAgQIAAAQIECBAgQIAAAQIECBAgQIAAAQIECBAgQIAAAQIECBAgQIAAAQIECBAgQKCOAkU56aIY8VjHeiY150ZjzJUT7qCY1B2wGAECBAgQIECgKwLfTvKaUqR3JjmrK5F7M8hnk7y9lNoxSU4afu7K+eDZz352nnjiieYSv/jFL/KiF72oNzW6mJXzQRcxhRpP4NQkR5YGHZXktPEm+X0CBFoWeNlwb7BFks2TfDTJuS3PNpBANQJvS/KFJAuTfCPJUE93/VKW6ko/104Jm2yySXbdddfstddeefWrX93O1J4bq5/ruS2RUH0E3p/kI6V0Fyf5H0nuqU8JMiVAoE8Ezkly0KhaLk6yT5/Up4zxBSa9Hx4/pfqM0A/XZ69kSoAAAQIECBAgQIAAAQIECBAgQIAAAQIECBAgQIAAAQIECBAgQIAAAQIECBAgQIAAAQIECBAgQIAAAQIECBAgQIAAAQIECBAgQIAAAQIEBkXAl0ENyk6rkwABAgQIECBAgAABAgQIECBAgAABAgQIECBAgAABAgQIECBAgAABAgQIECBAgAABAgQIECBAgAABAgQIECBAgAABAgQI9JdAUS6nKEY89lelFVTTaIy5csIdFBU4C0mAAAECBAgQqFDgWUkeTTL0699+NkzyywrXnOrQNyfZspTEa5JcNfzc8fng5z//eTbaaKNm+JVWWimPP/74VNc8Kes7H0wKs0X+KvCxJP+rhPEvST4OhwCBrgkcn+S4UrR/XdIvHN616AIRmJjAjCTbJ7kyyaLlhOi4n5tYev0xSz/XH/uoiikTuCvJ0Hl66Oe+JPsl+Y8py8bCBAgMqsAKSf49yS6jAD6S5IODijJgdeuHO9hw/XAHeKYSIECAAAECBAgQIECAAAECBAgQIECAAAECBAgQIECAAAECBAgQIECAAAECBAgQIECAAAECBAgQIECAAAECBAgQIECAAAECBAgQIECAAAEClQj4MqhKWAUlQIAAAQIECBAgQIAAAQIECBAgQIAAAQIECBAgQIAAAQIECBAgQIAAAQIECBAgQIAAAQIECBAgQIAAAQIECBAgQIAAAQIEKhYoyvGLYsRjxUvXP3yjMebKCXdQ1H9bVUCAAAECBAgMlsBmSW5I8uzhsu9JskEfE0xL8niSoV//9jMjyaPDDx2fDy644ILsv//+zeA77LBDrrvuuj4mfbo054OB2GZFEiAwGAJ7JbmkVOr1SXYcjNJV2QcCHfdzfWAw4RL0cxOmM7G/BVZN8nALJQ79t/KKJCcm+ViSJ1uYYwgBAgSqEBh6z3dTko1GBd8nycVVLChmTwnohzvYDv1wB3imEiBAgAABAgQIECBAgAABAgQIECBAgAABAgQIECBAgAABAgQIECBAgAABAgQIECBAgAABAgQIECBAgAABAgQIECBAgAABAgQIECBAgAABApUI+DKoSlgFJUCAAAECBAgQIECAAAECBAgQIECAAAECBAgQIECAAAECBAgQIECAAAECBAgQIECAAAECBAgQIECAAAECBAgQIECAAAECBCoWKMrxi2LEY8VL1z98ozHmygl3UNR/W1VAgAABAgQIDKbAq5LslOSxJJ/sY4KXJbmlVN9/JVm39Nzx+eDII4/Mxz72sWbII444Ih//+Mf7mPTp0pwPBmKbFVl/gVWTzBj+Z36SX9e/JBVUILBBkrtLcRcs6Q9mVrCOkASqEOi4n6siqbrE1M/VZafkOUkCqyT5QJLDksxKMq+FdYd6rYdbGGcIAQIEqhZ4QZKbkqw1vNAfksxO8sOqFxZ/ygX0wx1sgX64AzxTCRAgQIAAAQIECBAgQIAAAQIECBAgQIAAAQIECBAgQIAAAQIECBAgQIAAAQIECBAgQIAAAQIECBAgQIAAAQIECBAgQIAAAQIECBAgQIAAgUoEfBlUJayCEiBAgAABAgQIECBAgAABAgQIECBAgAABAgQIECBAgAABAgQIECBAgAABAgQIECBAgAABAgQIECBAgAABAgQIECBAgAABAhULFOX4RTHiseKl6x++0Rhz5YQ7KOq/rSogQIAAAQIECPSzwD8n+VypwH9LsmfpuePzwU477ZRrr722GfIrX/lK3vSmN/WzabM254OB2GZF1lvg5CTvK5VwTJKT6l2S7CsUeDzJSqX46yS5r8L1hCbQmZJT3wAAIABJREFULYGO+7luJVLHOPq5Ou6anCsS2H347LjGcPyrkrymorWEJUCAQFUCmyb5UZJfJnltkvurWkjcnhLQD3ewHfrhDvBMJUCAAAECBAgQIECAAAECBAgQIECAAAECBAgQIECAAAECBAgQIECAAAECBAgQIECAAAECBAgQIECAAAECBAgQIECAAAECBAgQIECAAAECBCoR8GVQlbAKSoAAAQIECBAgQIAAAQIECBAgQIAAAQIECBAgQIAAAQIECBAgQIAAAQIECBAgQIAAAQIECBAgQIAAAQIECBAgQIAAAQIECFQsUJTjF8WIx4qXrn/4RmPMlRPuoKj/tqqAAAECBAgQINDPAmclObRU4HFJTig9d3w+mDlzZhYsWNAM+fOf/zwveclL+tm0WZvzwUBssyLrLTAnyYmlEk5JcnS9S5J9hQI/SLJNKf7uSS6rcD2hCXRLoON+rluJ1DGOfq6OuybnigRmJ/nGqNivS3JFResJS4AAgaoEhnr625I8XtUC4vacgH64gy3RD3eAZyoBAgQIECBAgAABAgQIECBAgAABAgQIECBAgAABAgQIECBAgAABAgQIECBAgAABAgQIECBAgAABAgQIECBAgAABAgQIECBAgAABAgQIECBQiYAvg6qEVVACBAgQIECAAAECBAgQIECAAAECBAgQIECAAAECBAgQIECAAAECBAgQIECAAAECBAgQIECAAAECBAgQIECAAAECBAgQIECgYoGiHL8oRjxWvHT9wzcaY66ccAdF+9u6c5LvtD/NDAIECBAgQIAAgQkI3Jhkq9K8f0jy7dJzR+eDe++9N+utt14z3EorrZTHH398AmnWc4rzQT33TdYDJfCOJGeWKv5skkMHSkCx7Qh8Osk7SxM+kOT4dgIYS2CKBDrq56Yo555ZVj/XM1shkd4Q+G6S7Uqp3J1k4ySLeyM9WRAgQIAAgaUK6Ic7+GDohzvAM5UAAQIECBAgQIAAAQIECBAgQIAAAQIECBAgQIAAAQIECBAgQIAAAQIECBAgQIAAAQIECBAgQIAAAQIECBAgQIAAAQIECBAgQIAAAQIECBCoRMCXQVXCKigBAgQIECBAgAABAgQIECBAgAABAgQIECBAgAABAgQIECBAgAABAgQIECBAgAABAgQIECBAgAABAgQIECBAgAABAgQIECBQsUBRjl8UIx4rXrr+4RuNMVdOuIOivW09JMlnknwuybuS/Km96UYTIECAAAECBAi0KXB6kq2TbJZkepI1lvRhvy/F6Oh8cOmll2avvfZqhtt2223zve99r80U6zvc+aC+eyfzgRF4U5KvlKq9KMkbB6Z6hbYrcHCSs0uTLk3y9H/k2o1mPIHJE+ion5u8NHtzJf1cb+6LrKZMYOMkdyRZoZTBEUk+MWUZWZgAAQIECIwvoB8e32iZI/TDHeCZSoAAAQIECBAgQIAAAQIECBAgQIAAAQIECBAgQIAAAQIECBAgQIAAAQIECBAgQIAAAQIECBAgQIAAAQIECBAgQIAAAQIECBAgQIAAAQIECFQi4MugKmEVlAABAgQIECBAgAABAgQIECBAgAABAgQIECBAgAABAgQIECBAgAABAgQIECBAgAABAgQIECBAgAABAgQIECBAgAABAgQIEKhYoCjHL4oRjxUvXf/wjcaYKyfcQdH6tm6W5KYk04an3JJkjyQPtB7CSAIECBAgQIAAgQ4ENkrys1HzOzofHHfccTnhhBOaId/73vfmE5/4RAcp1muq80G99ku2Aynwj0muKFX+70leO5ASim5FYKsln48bSwPvSbJBKxONITDFAh31c1Oc+5Qvr5+b8i2QQO8JnJnkHaW0HkuyTpJHei9VGREgQIAAgb8I6Ic7+CDohzvAM5UAAQIECBAgQIAAAQIECBAgQIAAAQIECBAgQIAAAQIECBAgQIAAAQIECBAgQIAAAQIECBAgQIAAAQIECBAgQIAAAQIECBAgQIAAAQIECBCoRMCXQVXCKigBAgQIECBAgAABAgQIECBAgAABAgQIECBAgAABAgQIECBAgAABAgQIECBAgAABAgQIECBAgAABAgQIECBAgAABAgQIECBQsUBRjl8UIx4rXrr+4RuNMVdOuIOitW1dJckdSdYtDV+cZKskt7cWwigCBAgQIECAAIEKBDo6HyxatCh33HFHfvKTn/zl19mzZ2e33XarIM3eDOl80Jv7IisCJYFtkvyg9PwfSbYmRGAZAv8tycIkzyj9/rOTPEGMQI8LdNTPlWv705/+lCuvvDKXXHJJHnzwwVx11VU9Xnrn6ennOjcUoe8EZib5ryRD7/T/9nNWknf2XaUKIkCAAIF+EehaP9wvIO3UoR9uR8tYAgQIECBAgAABAgQIECBAgAABAgQIECBAgAABAgQIECBAgAABAgQIECBAgAABAgQIECBAgAABAgQIECBAgAABAgQIECBAgAABAgQIECBAYDIEfBnUZChbgwABAgQIECBAgAABAgQIECBAgAABAgQIECBAgAABAgQIECBAgAABAgQIECBAgAABAgQIECBAgAABAgQIECBAgAABAgQIEOi2QFEOWBQjHru9Vt/FazTGXDnhDorWdvnrSXYfNfSwJGe2Nt0oAgQIECBAgACBigScDzqAdT7oAM9UApMj8PdJflpaal6STSZnaavUVGDoM7JRKfdtk/ygprVIe3AEutLPLVy4MGuuuWb++Mc/NuV+9atfZd111+1rSf1cX2+v4iYu8N4knyhNH/pzZqivGvrvpB8CBAgQINBrAl3ph3utqMnKRz88WdLWIUCAAAECBAgQIECAAAECBAgQIECAAAECBAgQIECAAAECBAgQIECAAAECBAgQIECAAAECBAgQIECAAAECBAgQIECAAAECBAgQIECAAAECBFoV8GVQrUoZR4AAAQIECBAgQIAAAQIECBAgQIAAAQIECBAgQIAAAQIECBAgQIAAAQIECBAgQIAAAQIECBAgQIAAAQIECBAgQIAAAQIECPSSQFFOpihGPPZSnj2ZS6Mx5soJd1CMv1PvSfKvo4Z9Lcm+4081ggABAgQIECBAoGIB54MOgJ0POsAzlcDkCKyd5L7SUr9O8oLJWdoqNRW4IMkbh3NfkOSgJF+vaS3S7m+BlZO8JsncJF3r57bffvt873vfa8qddNJJOfroo1uSvPfee3PRRRfl4osvzgknnJDddtutpXlTPUg/N9U7YP0eFVghyc+TbFjKb+gPh+0nmO9OSa6Z4FzTCBAgQIDAeAJd64fHW6gff18/3I+7qiYCBAgQIECAAAECBAgQIECAAAECBAgQIECAAAECBAgQIECAAAECBAgQIECAAAECBAgQIECAAAECBAgQIECAAAECBAgQIECAAAECBAgQIFBvAV8GVe/9kz0BAgQIECBAgAABAgQIECBAgAABAgQIECBAgAABAgQIECBAgAABAgQIECBAgAABAgQIECBAgAABAgQIECBAgAABAgQIEBhUgaJceFGMeBxUk5brbjTGXDnhDorl622V5IdJnlkadneSzZI80TK8gQQIECBAgAABAlUJOB90IOt80AGeqQQmR2CVJP+3tNTjSVaenKWtUlOB7ZKsluS2JL+qaQ3S7m+Blyc5OMkbk6yUZK0k87v1vvfTn/503vWudzXDbbbZZrnttqH/Oyz/57TTTstRRx3VHLT//vvn/PPPH29aT/y+fq4ntkESvSnwj0muGJXa7kkuayPddZJ8Isnrk5yU5Jg25hpKgACBqgWG/owaalj2TPJQ1YuJX6mA95sd8OqHO8AzlQABAgQIECBAgAABAgQIECBAgAABAgQIECBAgAABAgQIECBAgAABAgQIECBAgAABAgQIECBAgAABAgQIECBAgAABAgQIECBAgAABAgQIEKhEwJdBVcIqKAECBAgQIECAAAECBAgQIECAAAECBAgQIECAAAECBAgQIECAAAECBAgQIECAAAECBAgQIECAAAECBAgQIECAAAECBAgQIFCxQFGOXxQjHiteuv7hG40xV064g2LZ2zojyX8meX5pyKIkWyaZV/9PgwoIECBAgAABAn0h4HzQwTY6H3SAZyqByRN4KskzSsutkOTPk7e8lQgQINBVgbuTbFCKeFSSU7v1vnf+/Pl53vOel/I747vuuisbbrjhcou45ZZbMmvWrOaY6dOn56GHHsrKK6/c1eKrCKafq0JVzD4SuDLJrsP1/CHJIUnmtljf9kmuHzV2E3830KKeYQQIVC2weZKrkqyR5KYk2yZ5supFxa9MwPvNDmj1wx3gmUqAAAECBAgQIECAAAECBAgQIECAAAECBAgQIECAAAECBAgQIECAAAECBAgQIECAAAECBAgQIECAAAECBAgQIECAAAECBAgQIECAAAECBAhUIuDLoCphFZQAAQIECBAgQIAAAQIECBAgQIAAAQIECBAgQIAAAQIECBAgQIAAAQIECBAgQIAAAQIECBAgQIAAAQIECBAgQIAAAQIECBCoWKAoxy+KEY8VL13/8I3GmCsn3EGx7G399yS7jfrtf0pyTv0/CSogQIAAAQIEaiawQ5Khxve7Nct7MtJ1PuhA2fmgAzxT2xX4fJKh89Tffv45yRfaDTKg4x9JMqNU+2pJHh5QC2UTIFB/gfcn+UipjNuTbFYuq9P3vTvssEO++92n2+YPfehD+eAHPziu3MYbb5yf/exnzXHnnHNODjrooHHnTfUA/dxU74D1e1xgwyR3JDkzyYeTPNZGvs9KMi/J+qU5P0qy9fD5vI1QhhIgQKCrApsn+X6SlUtRL0zypq6uIthkCni/2YG2frgDPFMJECBAgAABAgQIECBAgAABAgQIECBAgAABAgQIECBAgAABAgQIECBAgAABAgQIECBAgAABAgQIECBAgAABAgQIECBAgAABAgQIECBAgACBSgR8GVQlrIISIECAAAECBAgQIECAAAECBAgQIECAAAECBAgQIECAAAECBAgQIECAAAECBAgQIECAAAECBAgQIECAAAECBAgQIECAAAECFQsU5fhFMeKx4qXrH77RGHPlhDsolr6t70ty8qjfOjfJgfX/FKiAAAECBAgQqKHAd5Nsl2RhkhuSvDfJnTWso4qUnQ86UHU+6ADP1HYFzklyUGnS25J8sd0gAzr+F0lmLvmzf8HwP69L8tsBtVA2AQL1F3hBkvuXV0an73vPPPPMHHbYYc0lNtxww9x1113jyp1yyik5+uijm+N22GGHXHfddePOm+oB+rmp3gHr10Bg1SQPTzDPHZecxa8dNfedSc6aYDzTCBAg0A2BFZP8KMmmo4J9IMnx3VhAjEkX8H6zA3L9cAd4phIgQIAAAQIECBAgQIAAAQIECBAgQIAAAQIECBAgQIAAAQIECBAgQIAAAQIECBAgQIAAAQIECBAgQIAAAQIECBAgQIAAAQIECBAgQIAAAQKVCPgyqEpYBSVAgAABAgQIECBAgAABAgQIECBAgAABAgQIECBAgAABAgQIECBAgAABAgQIECBAgAABAgQIECBAgAABAgQIECBAgAABAgQqFijK8YtixGPFS9c/fKMx5soJd1AsfVtfk+SiJDOGf3teki2TLKr/p0AFBAgQIECAQM0Enp1kQZJnlvJ+bpLf1ayOqtJ1PuhA1vmgAzxT2xX4UpIDS5PemuTL7QYxngABAgT6QuA/krxyWZV0+r53/vz5ed7znpdynDvuuCMvfelLl4v361//OmuvvXZz3lCfdP/99+f5z39+T6Pr53p6eyTXHwIXJ3lDqZQ/Jtkwyfz+KE8VBAjUVGCtJDclecGo/HdPcllNaxrktL3f7GD39cMd4JlKgAABAgQIECBAgAABAgQIECBAgAABAgQIECBAgAABAgQIECBAgAABAgQIECBAgAABAgQIECBAgAABAgQIECBAgAABAgQIECBAgAABAgQIVCLgy6AqYRWUAAECBAgQIECAAAECBAgQIECAAAECBAgQIECAAAECBAgQIECAAAECBAgQIECAAAECBAgQIECAAAECBAgQIECAAAECBAgQqFigKMcvihGPFS9d//CNxpgrJ9xBsextXSfJN5K8KMlmSe6u/ydABQQIECBAgEANBWYP9yR/S/0/k7y0hnVUlbLzQQeyzgcd4JnarsCXkxxQmnRgknPbDWI8AQIECPSFwLuS/O9lVdKN97077rhjrr/++uYSxxxzTE444YRx8Xbeeedcc801zXEf/ehHc+yxx447byoH6OemUt/aAyKw1pI+9p4kK5bqnZvkDQNSvzIJEOhdgY2S/CjJfy+luDDJ1klu6920ZbYUAe83O/hY6Ic7wDOVAAECBAgQIECAAAECBAgQIECAAAECBAgQIECAAAECBAgQIECAAAECBAgQIECAAAECBAgQIECAAAECBAgQIECAAAECBAgQIECAAAECBAgQqETAl0FVwiooAQIECBAgQIAAAQIECBAgQIAAAQIECBAgQIAAAQIECBAgQIAAAQIECBAgQIAAAQIECBAgQIAAAQIECBAgQIAAAQIECBAgULFAUY5fFCMeK166/uEbjTFXTriDYvxt3TrJD8cfZgQBAgQIECBAoBKBTyd5Zyny6Un+VyUr1TOo80EH++Z80AGeqe0KnJfkzaVJb0lyfrtBjCdAgACBvhCYmeShJCssrZpuvO8988wzc9hhhzXDr7322rnvvvvGxTv33HNz4IEHNsett956ueeee8adN5UD9HNTqW/tARI4PMnQWbz885okVw2QgVIJEOhNge2TXDOqr3owyZZJhn71Uw8B7zc72Cf9cAd4phIgQIAAAQIECBAgQIAAAQIECBAgQIAAAQIECBAgQIAAAQIECBAgQIAAAQIECBAgQIAAAQIECBAgQIAAAQIECBAgQIAAAQIECBAgQIAAAQKVCPgyqEpYBSVAgAABAgQIECBAgAABAgQIECBAgAABAgQIECBAgAABAgQIECBAgAABAgQIECBAgAABAgQIECBAgAABAgQIECBAgAABAgQqFijK8YtixGPFS9c/fKMx5soJd1DUf1tVQIAAAQIECPS3wF1JNiyV+JokV/V3ydklyRuS3Jbk1uFfFy2jZueDDj4Mzgcd4JnarsBXkrypNGn/JBe0G8R4AgQIEOgbgW8l+YelVdON970PP/xwVl999ZRj3XTTTZk1a9ZyARctWpSZM2dm6Ne//fz4xz/Oy1/+8p6F18/17NZIrL8EVhg+m760VNYDS/rZFydZ2F+lqoYAgRoKHJTknFF5D71T29qfUbXZTe83O9gq/XAHeKYSIECAAAECBAgQIECAAAECBAgQIECAAAECBAgQIECAAAECBAgQIECAAAECBAgQIECAAAECBAgQIECAAAECBAgQIECAAAECBAgQIECAAAEClQj4MqhKWAUlQIAAAQIECBAgQIAAAQIECBAgQIAAAQIECBAgQIAAAQIECBAgQIAAAQIECBAgQIAAAQIECBAgQIAAAQIECBAgQIAAAQIEKhYoyvGLYsRjxUvXP3yjMebKCXdQ1H9bVUCAAAECBAj0r8DaSe4rlfdkkuckGfq1n39OS/IvpQJPXlLznGUUPKHzwZ133plNNtmknw1bqs35oCUmg7ojcEGSN5ZCvSnJhd0JLQoBAgQI1FBg/yTnLy3vbr3v3WmnnXLttdf+ZYmDDjooxx57bDbYYINxqQ444ICcd955zXGHHXZYPvWpT407b6oG6OemSt66AygwK8lNo+r+1ySHD6CFkgkQ6D2BE5fy7uyyJHsk8ZfpvbdfozOa0PvN3i9rcjLUD0+Os1UIECBAgAABAgQIECBAgAABAgQIECBAgAABAgQIECBAgAABAgQIECBAgAABAgQIECBAgAABAgQIECBAgAABAgQIECBAgAABAgQIECBAgACB1gV8GVTrVkYSIECAAAECBAgQIECAAAECBAgQIECAAAECBAgQIECAAAECBAgQIECAAAECBAgQIECAAAECBAgQIECAAAECBAgQIECAAAECvSNQlFMpihGPvZNlj2bSaIy5csIdFD26V9IiQIAAAQIECCQ5JMlnShJXJ9l1AGSuTbJjqc59kly8jLrbPh88/PDDWW211TJ9+vRsuumm2WabbXL66acPAOvYEp0PBnLbp6roi5LsW1p8vyRfnapkrEuAAAECUy4wPckjSYZ+HfHTrfe9c+fOzfz587P//vvnOc95TssFf+c738kuu+zSHD9jxoz87ne/y7Rp01qOMZkD9XOTqW0tAjk7ycElh98k2TDJQjYECBDoAYHR5+7/SvLKJL/tgdyksHyBtt9vAn1aQD/s00CAAAECBAgQIECAAAECBAgQIECAAAECBAgQIECAAAECBAgQIECAAAECBAgQIECAAAECBAgQIECAAAECBAgQIECAAAECBAgQIECAAAECBAj0moAvg+q1HZEPAQIECBAgQIAAAQIECBAgQIAAAQIECBAgQIAAAQIECBAgQIAAAQIECBAgQIAAAQIECBAgQIAAAQIECBAgQIAAAQIECBAg0IpAUR5UFCMeW5k/0GMajTFXTriDYqA/EYonQIAAAQIEelzg0iSvL+V4ZJKP9XjO3UhvQZLnlAJtmOSXywjc9vngyiuvzG677dYMN2vWrNx0003dyLt2MZwPardldU74a0n2LhWwT5KL61yQ3AkQIECgY4Hzkrx5dJReeN/7whe+MPfff38233zzvP71r88RRxyRlVdeueOCqwign6tCVUwCyxSYkeSuJKsn+WKS9yR5jBcBAgR6ROBZSa5L8qok3x1+p/hIj+QmjeULtP1+E+jTAvphnwYCBAgQIECAAAECBAgQIECAAAECBAgQIECAAAECBAgQIECAAAECBAgQIECAAAECBAgQIECAAAECBAgQIECAAAECBAgQIECAAAECBAgQIECg1wR8GVSv7Yh8CBAgQIAAAQIECBAgQIAAAQIECBAgQIAAAQIECBAgQIAAAQIECBAgQIAAAQIECBAgQIAAAQIECBAgQIAAAQIECBAgQIAAgVYEivKgohjx2Mr8gR7TaIy5csIdFAP9iVA8AQIECBAg0MMCQ33aY0meXcpx0yQ/7eGcu5HaBknuLgV6YpTB6DXaPh+ceOKJOfbYY5txDjnkkHzmM5/pRu61i+F8ULstq3PCFyd5Q6mAvZNcUueC5E6gRgIrJVkryT01ylmqgyHw2iRzk0zvtfe9V111VdZdd928+MUv7vmd0M/1/BZJsB4C/5jkmy2muk+SBUmuanG8YQQIEJhMgVWT/M8lC35oMhe1VscCbb/f7HjFPgqgH+6jzVQKAQIECBAgQIAAAQIECBAgQIAAAQIECBAgQIAAAQIECBAgQIAAAQIECBAgQIAAAQIECBAgQIAAAQIECBAgQIAAAQIECBAgQIAAAQIECBDoEwFfBtUnG6kMAgQIECBAgAABAgQIECBAgAABAgQIECBAgAABAgQIECBAgAABAgQIECBAgAABAgQIECBAgAABAgQIECBAgAABAgQIECAwYAJFud6iGPE4YBTtl9tojLlywh0U7TOaQYAAAQIECBCYDIGtk9xQWuh3SZ47GQtP8Rr7JPlqKYfvJtlhOTm1fT7Ya6+9cumllzZDnn322Tn44IOnuOypWd75YGrcB3TVuUn2LNW+V5Kn/484oCjKJlChwAuTnJJk8yT/I8lNSV5e4XpCE5iowIwkj3jfO1G+RD83cTszCSTZLMmnk2yTZP8kF1AhQIAAAQJTIND2+80pyLFnl9QP9+zWSIwAAQIECBAgQIAAAQIECBAgQIAAAQIECBAgQIAAAQIECBAgQIAAAQIECBAgQIAAAQIECBAgQIAAAQIECBAgQIAAAQIECBAgQIAAAQIECAysgC+DGtitVzgBAgQIECBAgAABAgQIECBAgAABAgQIECBAgAABAgQIECBAgAABAgQIECBAgAABAgQIECBAgAABAgQIECBAgAABAgQIEKi1QFHOvihGPNa6sMlIvtEYc+XEoN5BsVKSJybD3BoECBAgQIAAgQkKfCjJB0tzz01y4ARj1WnayUneV0r4E0mOWE4BbZ8P1ltvvdx7773NkDfffHO23HLLOhl1LVfng65RCjS+wL8l2aM07PVJvj7+NCMIEJigwIwkj5Tm/inJikn+PMF4phGoUqDtfq7KZOoWWz9Xtx2Tbw8JvD3JZ0v5/DrJC3ooP6kQIECAwOAI6Ic72Gv9cAd4phIgQIAAAQIECBAgQIAAAQIECBAgQIAAAQIECBAgQIAAAQIECBAgQIAAAQIECBAgQIAAAQIECBAgQIAAAQIECBAgQIAAAQIECBAgQIAAAQKVCAzql0FVgikoAQIECBAgQIAAAQIECBAgQIAAAQIECBAgQIAAAQIECBAgQIAAAQIECBAgQIAAAQIECBAgQIAAAQIECBAgQIAAAQIECBAgMGkCRXmlohjxOGlJ1HWhRmPMlRODegfFOUlemWTfJD+t637KmwABAgQIEOhrgZWTbJdkpyQ7JjktyYV9XfFfi7s6yc6lOg9Ict5y6m7rfPDoo49mxowZzXDTpk3L448/nqFfB/HH+WAQd13NBAgMkMCDSdYq1fv3Se4coPqVWh+Btvq5+pQ1OZnq5ybH2Sp9KfDCJHcnKR8GP5Tkw31ZraIIECBAoJcF9MMd7I5+uAM8UwkQIECAAAECBAgQIECAAAECBAgQIECAAAECBAgQIECAAAECBAgQIECAAAECBAgQIECAAAECBAgQIECAAAECBAgQIECAAAECBAgQIECAAIFKBAb1y6AqwRSUAAECBAgQIECAAAECBAgQIECAAAECBAgQIECAAAECBAgQIECAAAECBAgQIECAAAECBAgQIECAAAECBAgQIECAAAECBAgQmDSBorxSUYx4nLQk6rpQozHmyolBvIPigCRfHt7DJ5Mcm+T0JD5Mdf1gy5v+2ssWAAAgAElEQVQAAQIECBDoJ4EFSZ5TKujvk9y5nALbOh9cffXV2XXXXZvhXvayl+WWW27pJ7+2anE+aIvLYAJTKfDsJDOG/3lWkp9MZTLWro3At5O8ppTt/kkuqE32Eh0kgbb6uUGCaaVW/VwrSsYQWKbAyUneV/rdob8vWC/Jg8wIECBAgMAkCuiHO8DWD3eAZyoBAgQIECBAgAABAgQIECBAgAABAgQIECBAgAABAgQIECBAgAABAgQIECBAgAABAgQIECBAgAABAgQIECBAgAABAgQIECBAgAABAgQIECBQicAgfhlUJZCCEiBAgAABAgQIECBAgAABAgQIECBAgAABAgQIECBAgAABAgQIECBAgAABAgQIECBAgAABAgQIECBAgAABAgQIECBAgAABApMqUJRXK4oRj5OaSB0XazTGXDkxaHdQbJzkliTTS/t3Y5JXJflzHfdUzgQIECBAgACBPhJYL8k9pXoWD/dty+vT2jofnHzyyZkzZ05ziYMPPjhnn312HxG2V4rzQXteRhOYIoG1kjxYWvt3SZ47RblYtl4CJyd5Xynl05IcVa8SZDsgAm31cwNi0nKZ+rmWqQwksDSBlZLcm2SN0m9ekGR/XAQIECBAYBIF9MMdYOuHO8AzlQABAgQIECBAgAABAgQIECBAgAABAgQIECBAgAABAgQIECBAgAABAgQIECBAgAABAgQIECBAgAABAgQIECBAgAABAgQIECBAgAABAgQIEKhEYNC+DKoSREEJECBAgAABAgQIECBAgAABAgQIECBAgAABAgQIECBAgAABAgQIECBAgAABAgQIECBAgAABAgQIECBAgAABAgQIECBAgACBSRcoyisWxYjHSU+mbgs2GmOunBikOyhWSnJ7kg1L+7YgyUuTPFC3vZQvAQIECBAgQKAPBfZKckmprh8neeU4dbZ1Pthnn31y8cUXN0OeddZZOfTQQ/uQsrWSBvx80BqSUQSmXmDFJE+U0vhzkhWmPi0Z1EBgvyQXlvK8KslrapC3FAdPoK1+bvB4ll+xfs4ngkDHAv+U5POjogydQ4fOo34IECBAgMBkCOiHO1DWD3eAZyoBAgQIECBAgAABAgQIECBAgAABAgQIECBAgAABAgQIECBAgAABAgQIECBAgAABAgQIECBAgAABAgQIECBAgAABAgQIECBAgAABAgQIECBQicAgfRlUJYCCEiBAgAABAgQIECBAgAABAgQIECBAgAABAgQIECBAgAABAgQIECBAgAABAgQIECBAgAABAgQIECBAgAABAgQIECBAgAABAlMiUJRXLYoRj1OSUJ0WbTTGXDkxSHdQfDXJPqP26x+TfKtOeyhXAgQIECBAgEAfC5yYZE6pvrOSvHOcets6H2ywwQa55557miFvvPHGbLXVVn1MuvzSBvx8MLD7rvBaCjyV5BmlzFdMsqiWlUh6MgU2WvIeZF5pwQVJZk5mAtYi0KJAW/1cizEHZph+bmC2WqHVCQz9HclPkmxeWuK2JFtUt6TIBAgQ6AmBv0syY9SZoScSG8Ak9MMdbLp+uAM8UwkQIECAAAECBAgQIECAAAECBAgQIECAAAECBAgQIECAAAECBAgQIECAAAECBAgQIECAAAECBAgQIECAAAECBAgQIECAAAECBAgQIECAAIFKBAbpy6AqARSUAAECBAgQIECAAAECBAgQIECAAAECBAgQIECAAAECBAgQIECAAAECBAgQIECAAAECBAgQIECAAAECBAgQIECAAAECBAgQmBKBorxqUYx4nJKE6rRoozHmyolBuYPiHUnOHLVXn0zy3jrtn1wJECBAgAABAn0u8Owk2yXZMckOSc5K8sVxam75fPDoo49mxowZzXDPeMYzsmjRokybNq3PWZdd3gCfDwZ2zxVeW4HfJVmjlP1aSebXthqJT5bAM5IsTPLfSgv+XZIHJysB6xBoUaDlfq7FeC0N+/3vf5/VV1+9pbG9PEg/18u7I7caCbwiyY9G5XtAkvM6qGFmkkc6mG8qAQIEqhTYIskVSf6cZOh//77KxcQeV2BK+uFxs6rJAP1wTTZKmgQIECBAgAABAgQIECBAgAABAgQIECBAgAABAgQIECBAgAABAgQIECBAgAABAgQIECBAgAABAgQIECBAgAABAgQIECBAgAABAgQIECBAYIAEBuXLoAZoS5VKgAABAgQIECBAgAABAgQIECBAgAABAgQIECBAgAABAgQIECBAgAABAgQIECBAgAABAgQIECBAgAABAgQIECBAgAABAgQGQqAoV1kUIx4HAqCTIhuNMVdODMIdFJsluSnJtJLdbUlekeRPnXiaS4AAAQIECBAgMOUCLZ8PHnjggRx11FG5/fbbM2/evGy++ea59dZbp7yAqUxgQM8HU0lubQITFbgryYalyS9J8ouJBjNvoAR+nOTlpYr/Icm3B0pAsXUQaLmf66SYRYsW5Vvf+lYuvvjiXHHFFXnb296WT37yk52E7Im5+rme2AZJ9IfAxUneUCrlweH+64k2y1slyceSzE7y4iSPtTnfcAIECFQtsHeSc5NMH17o5iTbJVlY9cLiL1NgUvrhfvXXD/frzqqLAAECBAgQIECAAAECBAgQIECAAAECBAgQIECAAAECBAgQIECAAAECBAgQIECAAAECBAgQIECAAAECBAgQIECAAAECBAgQIECAAAECBAjUV2AQvgyqvrsjcwIECBAgQIAAAQIECBAgQIAAAQIECBAgQIAAAQIECBAgQIAAAQIECBAgQIAAAQIECBAgQIAAAQIECBAgQIAAAQIECBAgQGBZAkX5N4pixCO1cQQajTFXTvT7HRSrJLkjybolmseSbJrkXh8YAgQIECBAgACB2gtM6HywcOHC/OY3v8kGG2xQe4BOChjA80EnXOYSmEqBm5LMKiXwiiQ3TmVC1q6NwNlJDi5lOyfJybXJXqKDIjChfq5dnG984xvZY489mtOe+9zn5sEHH8xS+qHlhv7Rj36UZz7zmZk1q/zHcrvZdG+8fq57liINvMALk/wiybNKEscn+UAbMjsn+XKSvxue84kkR7Qx31ACBAhMhsCHl/Jn2xVJdl/y7/88GQlYY4zApPTD/equH+7XnVUXAQIECBAgQIAAAQIECBAgQIAAAQIECBAgQIAAAQIECBAgQIAAAQIECBAgQIAAAQIECBAgQIAAAQIECBAgQIAAAQIECBAgQIAAAQIECBCor0C/fxlUfXdG5gQIECBAgAABAgQIECBAgAABAgQIECBAgAABAgQIECBAgAABAgQIECBAgAABAgQIECBAgAABAgQIECBAgAABAgQIECBAgMDyBIrybxbFiEdy4wg0GmOunOj3Oyi+nmT3USx7Jvk3HxYCBAgQIECAAIG+EHA+6GAbB/B80IGWqQSmVOA7SXYqZbBrkqunNCOL10XgnUk+XUr2q0n2q0vy8hwYgRH93OOPP54rrrgi119/fc4888yuISxevDirrbZaHnvssWbM6667LjvssMO4a9x///05/fTTM3fu3Az979e+9rX55je/Oe68yRign5sMZWsMkMCJSeYM13tDkkOS3NlG/V9I8rbS+KeSbJHkp23EMJQAAQKTIfCVJG8atdAZSd4zGYtbY4yA95sdfCj0wx3gmUqAAAECBAgQIECAAAECBAgQIECAAAECBAgQIECAAAECBAgQIECAAAECBAgQIECAAAECBAgQIECAAAECBAgQIECAAAECBAgQIECAAAECBAhUItDvXwZVCZqgBAgQIECAAAECBAgQIECAAAECBAgQIECAAAECBAgQIECAAAECBAgQIECAAAECBAgQIECAAAECBAgQIECAAAECBAgQIECAwJQLFOUMimLE45Qn1+sJNBpjrpzo5zsoZiS5NskWpX35XJK39/o+yY8AAQIECBAgQKBlAeeDlqnGDhyw80EHUqYSmHKBuUn2LGWxd5JLpjwrCdRBYOskNyR5LMmtSb6Z5NQ6JC7HgRIY0c+tuOKKWbhw4V8Abr755my55ZZdw3jzm9+cr3zlK814hx56aM4666xx4//qV7/K+uuv3xy3wgor5MEHH8waa6wx7tyqB+jnqhYWf8AEVkpy/fB/KyfSaw39ncSvkgz9+refm5f893erAXNULgECvS8wLcl3k7xqVKrvTDJ+c9T79dUtQ+83O9gx/XAHeKYSIECAAAECBAgQIECAAAECBAgQIECAAAECBAgQIECAAAECBAgQIECAAAECBAgQIECAAAECBAgQIECAAAECBAgQIECAAAECBAgQIECAAAEClQj085dBVQImKAECBAgQIECAAAECBAgQIECAAAECBAgQIECAAAECBAgQIECAAAECBAgQIECAAAECBAgQIECAAAECBAgQIECAAAECBAgQINATAkU5i6IY8dgTCfZyEo3GmCsn+v0Oimcl+VyStyS5M8msJIt6eY/kRoAAAQIECBAg0JaA80FbXCMHD+D5oAMtUwlMqcAXkrytlMHBST4/pRlZvC4C05d8Vl6Q5O66JCzPgRRY5gveww8/PKeffnrXUC677LLsvvvuzXgzZ87MQw89lBVWWGHcNV796lfnhhtuaI4bymsov6n+0c9N9Q5Yn8AYgX9aSp/29uG/p8BFgACBXhKYmeTHSV5USurPSYaapSt6KdEByMX7zQ42WT/cAZ6pBAgQIECAAAECBAgQIECAAAECBAgQIECAAAECBAgQIECAAAECBAgQIECAAAECBAgQIECAAAECBAgQIECAAAECBAgQIECAAAECBAgQIECAQCUC/f5lUJWgCUqAAAECBAgQIECAAAECBAgQIECAAAECBAgQIECAAAECBAgQIECAAAECBAgQIECAAAECBAgQIECAAAECBAgQIECAAAECBAhMuUBRzqAoRjxOeXK9nkCjMebKiUG5g+KdSa5PMq/X90h+BAgQIECAwEALvDHJT5P850ArtFe880F7XiNGD/D5oAM1UwlMicDpSQ4vrfwvST4+JZlYlAABAt0XWOYL3jXXXDO//e1vs5SeZUJZLF68OKuttloee+yx5vwrr7wyu+6667jxzj777BxyyCHNcZtvvnluvfXWcedVPUA/V7Ww+AQmJHBTklmlmQuSvCjJ7ycUzSQCBAhUJ7BukqE/s1YvLbEwySuT3FHdsiKPEvB+s4OPhH64AzxTCRAgQIAAAQIECBAgQIAAAQIECBAgQIAAAQIECBAgQIAAAQIECBAgQIAAAQIECBAgQIAAAQIECBAgQIAAAQIECBAgQIAAAQIECBAgQIAAgUoEBuXLoCrBE5QAAQIECBAgQIAAAQIECBAgQIAAAQIECBAgQIAAAQIECBAgQIAAAQIECBAgQIAAAQIECBAgQIAAAQIECBAgQIAAAQIECBCYMoGivHJRjHicsqTqsnCjMebKCXdQ1GXz5EmAAAECBAj0u8B/T/LocJHzk1yX5I39XnQX6nM+6ADR+aADPFPbFbh+yZ9r25cm7ZDku+0GGeDxH1xS+4dK9R+f5AMD7KF0AgT6S2BEPzdz5sw88sgjzQqvvvrq7Lzzzl2r+C1veUvOP//8ZryDDjoo55xzzrjx//jHP2bVVVfN4sWLm2PnzZuXjTbaaNy5VQ7Qz1WpKzaBCQu8NMmtSVYoRfhikrdNOKKJBAgQqE5gVpIfJHlWaYnfJtkqyQPVLStyScD7zQ4+DvrhDvBMJUCAAAECBAgQIECAAAECBAgQIECAAAECBAgQIECAAAECBAgQIECAAAECBAgQIECAAAECBAgQIECAAAECBAgQIECAAAECBAgQIECAAAECBCoR8GVQlbAKSoAAAQIECBAgQIAAAQIECBAgQIAAAQIECBAgQIAAAQIECBAgQIAAAQIECBAgQIAAAQIECBAgQIAAAQIECBAgQIAAAQIECFQsUJTjF8WIx4qXrn/4RmPMlRPuoKj/tqqAAAECBAgQ6A+B1ye5tFTKbUm26I/SKq3C+aADXueDDvBMbVfge0m2LU3aLsn32w0ywOP/Z5KPJlkw/M/nk5wxwB5KJ0CgvwRG9HOHHnpoPvOZzzQrfOtb35ovfvGLXav48ssvz+zZs5vxVllllfzhD3/ItGnTxl1j7733ziWXXNIcd+SRR+bUU08dd16VA/RzVeqKTaAjgY8nOWJUhG2S/LCjqCYTIECgGoE9k8wdFfrcJAdWs5yoowS83+zgI6Ef7gDPVAIECBAgQIAAAQIECBAgQIAAAQIECBAgQIAAAQIECBAgQIAAAQIECBAgQIAAAQIECBAgQIAAAQIECBAgQIAAAQIECBAgQIAAAQIECBAgQKASAV8GVQmroAQIECBAgAABAgQIECBAgAABAgQIECBAgAABAgQIECBAgAABAgQIECBAgAABAgQIECBAgAABAgQIECBAgAABAgQIECBAgEDFAkU5flGMeKx46fqHbzTGXDnhDor6b6sKCBAgQIAAgf4QODPJO0qlnJbkqP4ordIqnA864HU+6ADP1HYFfpBkm9KkVye5od0gxhMgQIBAXwqM6Oe+//3vZ9ttt20WuvLKK+ehhx7K9OnTu1L84sWLs9pqq+Wxxx5rxrvsssvyute9btz4l19+eWbPnt0ct8Yaa2T+/PlZSk81bqxuDdDPdUtSHAJdF1gxyT1J1ipF/j9JNknyVNdXE5AAAQKdC/xLkqH3kUM/Fy/5M+yAJIs6DytCCwLeb7aAtKwh+uEO8EwlQIAAAQIECBAgQIAAAQIECBAgQIAAAQIECBAgQIAAAQIECBAgQIAAAQIECBAgQIAAAQIECBAgQIAAAQIECBAgQIAAAQIECBAgQIAAAQIEKhHwZVCVsApKgAABAgQIECBAgAABAgQIECBAgAABAgQIECBAgAABAgQIECBAgAABAgQIECBAgAABAgQIECBAgAABAgQIECBAgAABAgQIVCxQlOMXxYjHipeuf/hGY8yVE+6gqP+2qoAAAQIECBDoD4G7kmxYKmXXJFf3R2mVVuF80AGv80EHeKa2K3BDkq1Lk7ZJ8sN2gxhPgAABAn0pMKafW3vttfPAAw80i/3a176Wvffeu2vFH3DAATnvvPOa8fbff/+cf/7548Z/6qmnsvrqq2fBggXNsVdddVV22WWXcedWNUA/V5WsuAS6IrBXkktGRToqyWldiS4IAQIEui/w+SS/SHJq90OLuBwB7zc7+HjohzvAM5UAAQIECBAgQIAAAQIECBAgQIAAAQIECBAgQIAAAQIECBAgQIAAAQIECBAgQIAAAQIECBAgQIAAAQIECBAgQIAAAQIECBAgQIAAAQIECBCoRMCXQVXCKigBAgQIECBAgAABAgQIECBAgAABAgQIECBAgAABAgQIECBAgAABAgQIECBAgAABAgQIECBAgAABAgQIECBAgAABAgQIECBQsUBRjl8UIx4rXrr+4RuNMVdOuIOi/tuqAgIECBAgQKD+Amsnua9UxpNJnpNk6Fc/yxdwPujgE+J80AGeqe0K/EeSV5YmvSrJj9oNYjwBAgQI9KXAmH7umGOOyUknndQsdvfdd8/Xv/71rhV/+eWXZ/bs2c14K664Yh599NFMmzZt3DXe85735IwzzmiOe8tb3pJzzz133HlVDdDPVSUrLoGuCVybZMfhaHcm2T/J7V2LLhABAgQI9IOA95sd7KJ+uAM8UwkQIECAAAECBAgQIECAAAECBAgQIECAAAECBAgQIECAAAECBAgQIECAAAECBAgQIECAAAECBAgQIECAAAECBAgQIECAAAECBAgQIECAAIFKBHwZVCWsghIgQIAAAQIECBAgQIAAAQIECBAgQIAAAQIECBAgQIAAAQIECBAgQIAAAQIECBAgQIAAAQIECBAgQIAAAQIECBAgQIAAAQIVCxTl+EUx4rHipesfvtEYc+WEOyjqv60qIECAAAECBOov8M9JPlcq45okO9e/rJYqWDHJvUluG/7nxiRzW5r510HOB21gjR7qfNABnqntCvw4yctLk16RZOj/734IECBAgMCYfm7evHnZZJNNmjLTpk3L/PnzM3PmzK5oLV68OKuttlqefPLJ7Lnnnjn44IOz4447Zim90Zj1brnllsyaNav576dPn55HHnkkQ79OxY9+birUrUmgLYH1k9ye5PQkH02yuK3ZBhMgQIDAIAh4v9nBLuuHO8AzlQABAgQIECBAgAABAgQIECBAgAABAgQIECBAgAABAgQIECBAgAABAgQIECBAgAABAgQIECBAgAABAgQIECBAgAABAgQIECBAgAABAgQIEKhEwJdBVcIqKAECBAgQIECAAAECBAgQIECAAAECBAgQIECAAAECBAgQIECAAAECBAgQIECAAAECBAgQIECAAAECBAgQIECAAAECBAgQIFCxQFGOXxQjHiteuv7hG40xV064g6L+26oCAgQIECBAoP4CX02yT6mMo5OcUv+yWqrg1Um+Xxr5syQbtzTzr4PGPR+ceuqpeeihh7L55ptniy22yMYbtxO+jUxqONT5oIabVt+Ub0yyVSn9lye5qb7lyJwAAQIEuiiw1H5uqHe7/fbbm8t89rOfzdvf/vauLXvllVdmq622yqqrrtp2zE022STz5s1rzrv66quz8847tx2nGxP0c91QFINAWwKrJDk2yQlJHmtx5swkj7Q41jACBAgQGDyBcd9vDh5J6xXrh1u3MpIAAQIECBAgQIAAAQIECBAgQIAAAQIECBAgQIAAAQIECBAgQIAAAQIECBAgQIAAAQIECBAgQIAAAQIECBAgQIAAAQIECBAgQIAAAQIECBCYHAFfBjU5zlYhQIAAAQIECBAgQIAAAQIECBAgQIAAAQIECBAgQIAAAQIECBAgQIAAAQIECBAgQIAAAQIECBAgQIAAAQIECBAgQIAAAQIEuitQlMMVxYjH7q7Uh9EajTFXTtT5DorpSb6d5ONJLu/D7VISAQIE/j97dwJmV1Xmi/t3RBQDSABDkMFWDEjTyiQqYjeIOCBtk78tEnEARUFApKWxaW9aBKNcWkGkRUVsvHDFBkRtnGhG5Q8CDgEZnBoBUQGZCTJrhH1zNFbvqiKkztnnnNr7nLeeJ0+yK3t96/veVVS+tYtnbQIECIyGQLsfuzvJzFK5z0/yw9EoPwck+bdSrf+R5M0d1L7c/cHznve8/PjHPx4LeeGFF2bbbbftYIrhvXXI9gfDu1DDUdllS/Zt7e9tf/7YKsnlw1GaKggQIECgosBj9nNHHnlkDj744D+GnjVrVg499NC8613vqjhVb4YfddRROfvss7Prrrtml112yRprrNGbwF1E0c91gWYIge4EnpBkryQfan9bSnJ0koO6C2UUAQIECBAYJ7Dc55u8li2gH/bVQYAAAQIECBAgQIAAAQIECBAgQIAAAQIECBAgQIAAAQIECBAgQIAAAQIECBAgQIAAAQIECBAgQIAAAQIECBAgQIAAAQIECBAgQIAAAQIECNRNoMkvg6qbpXwIECBAgAABAgQIECBAgAABAgQIECBAgAABAgQIECBAgAABAgQIECBAgAABAgQIECBAgAABAgQIECBAgAABAgQIECBAgACBwQkU5amKYtzl4LJo6Eyt1qQjJ5p8BsXxSfZeuhT/J8m7kzzY0KWRNgECBAgQIDC6AlsmubxU/j1J1kgyKo3u/02ye6n+f0zy8Q6+HB53f7B48eKstNJKefTRR8dCPvDAA5kxY0YHUwzvrUO2PxjehRqOyn6YZItSKe3vfVcMR2mqIECAAIGKAo/Zz91000356Ec/ml122SXbbrttxSmGd7h+bnjXVmW1E3hnks9MyGpOkutrl6mECBAgQKBpAv7/hworph+ugGcoAQIECBAgQIAAAQIECBAgQIAAAQIECBAgQIAAAQIECBAgQIAAAQIECBAgQIAAAQIECBAgQIAAAQIECBAgQIAAAQIECBAgQIAAAQIECBAg0BeBJr8Mqi8gghIgQIAAAQIECBAgQIAAAQIECBAgQIAAAQIECBAgQIAAAQIECBAgQIAAAQIECBAgQIAAAQIECBAgQIAAAQIECBAgQIAAAQKNECjKWRbFuMtGFDCdSbZak46caOoZFLslOWWC5fuTHD6dvuYmQIAAAQIECHQh8M9J/rU07vQk87qI09QhP07yV6Xkt0tyUQfFPO7+4Hvf+15e/OIXj4XbaKONcs0113QQfrhvHaL9wXAv1HBUd0WSzUulbJHkyuEoTRUEGiOwZpItl/632P59/yR3NSZ7iQ6zgOe9FVZXP1cBz1ACnQk8OcnPkzyjNOwbSXbuLIy7CRAgQIDAJAH9cIUvCv1wBTxDCRAgQIAAAQIECBAgQIAAAQIECBAgQIAAAQIECBAgQIAAAQIECBAgQIAAAQIECBAgQIAAAQIECBAgQIAAAQIECBAgQIAAAQIECBAgQIAAgb4INPVlUH3BEJQAAQIECBAgQIAAAQIECBAgQIAAAQIECBAgQIAAAQIECBAgQIAAAQIECBAgQIAAAQIECBAgQIAAAQIECBAgQIAAAQIECBBojEBRzrQoxl02pojpSrTVmnTkRBPPoJiT5KokM0qOVyZ5QZI/TJeteQkQIECAAAECXQqcn2SH0ti9kpzQZaymDWv3c/cleUIp8ZWTPNhBIY+7P/jUpz6V/ffffyzcbrvtllNOOaWD8MN965DsD4Z7kYanuvYebtNSOZsluXp4ylMJgUYIXJFk81KmL0/yrUZkLslhF/C8t8IK6+cq4BlKoHOB1yc5fcKw7ZJc1HkoIwgQINB4gZlJ7ml8FfUoQD9cYR30wxXwDCVAgAABAgQIECBAgAABAgQIECBAgAABAgQIECBAgAABAgQIECBAgAABAgQIECBAgAABAgQIECBAgAABAgQIECBAgAABAgQIECBAgAABAgT6ItDEl0H1BUJQAgQIECBAgAABAgQIECBAgAABAgQIECBAgOjbK48AACAASURBVAABAgQIECBAgAABAgQIECBAgAABAgQIECBAgAABAgQIECBAgAABAgQIECBAoFECRTnbohh32ahCpiPZVmvSkRNNO4NiRpKFSTYp+d2XZNMkv5wOU3MSIECAAAECBCoKvC7Ja5K8Ism6SZ6R5MaKMZsy/MVJLi0l+/Mkz+kw+cfdH+y555458cQTx0IeddRROeiggzqcYnhvH4L9wfAuzvBV9qMkzy2V9bwkPx6+MlVEoNYC7X8Q31rK8L1JPlbrjCU3KgKe91ZYaf1cBTxDCXQn8L0kLyoN/enSn0880l04owgQINBIgZ2SnJbkjUm+2cgK6pW0frjCeuiHK+AZSoAAAQIECBAgQIAAAQIECBAgQIAAAQIECBAgQIAAAQIECBAgQIAAAQIECBAgQIAAAQIECBAgQIAAAQIECBAgQIAAAQIECBAgQIAAAQIECPRFoGkvg+oLgqAECBAgQIAAAQIECBAgQIAAAQIECBAgQIAAAQIECBAgQIAAAQIECBAgQIAAAQIECBAgQIAAAQIECBAgQIAAAQIECBAgQIBA4wSKcsZFMe6yccUMOuFWa9KRE007g+KLSXad4Pb3Sc4YtKX5CBAgQIAAAQJ9EJiT5Lo+xK1ryP2THFtK7tQkb+ww2cfdH2y++ea56qqrxkJ++9vfzvbbb9/hFMN7+xDsD4Z3cVRGgACB3gv8Q5JjSmFPTrJ776cRkUDHAp73dkz2PwP0cxXwDCXQncDmSX6YpPyzlXcl+XR34YwiQIBA4wTel+TwJE9I8lCSbZNc1rgq6pWwfrjCeuiHK+AZSoAAAQIECBAgQIAAAQIECBAgQIAAAQIECBAgQIAAAQIECBAgQIAAAQIECBAgQIAAAQIECBAgQIAAAQIECBAgQIAAAQIECBAgQIAAAQIECPRFoGkvg+oLgqAECBAgQIAAAQIECBAgQIAAAQIECBAgQIAAAQIECBAgQIAAAQIECBAgQIAAAQIECBAgQIAAAQIECBAgQIAAAQIECBAgQIBA4wSKcsZFMe6yccUMOuFWa9KRE006g+LtSU6YYPbZJO8ctKP5CBAgQIAAAQIEeiJwYpK3liK9N8nHOoy8zP3B4sWLs9JKK+XRRx8dC/nAAw9kxowZHU4xvLc3fH8wvAujMgLLFnhakplLf/0yyZ2wCHQg8NIkF5Tu/1GSTTsY71YC/RLwvLeCrH6uAp6hBLoX+FySPUvDFyX5iyT3dR/SSAIECDRCYIMkP0myUinb9r70hUluaEQF9UxSP1xhXfTDFfAMJUCAAAECBAgQIECAAAECBAgQIECAAAECBAgQIECAAAECBAgQIECAAAECBAgQIECAAAECBAgQIECAAAECBAgQIECAAAECBAgQIECAAAECBPoi0KSXQfUFQFACBAgQIECAAAECBAgQIECAAAECBAgQIECAAAECBAgQIECAAAECBAgQIECAAAECBAgQIECAAAECBAgQIECAAAECBAgQIECgkQJFOeuiGHfZyIIGmXSrNenIiaacQbFJksuTrFTy+kmSrZI8PEhDcxEgQIAAAQIECPRM4Kokm5aivSzJBR1GX+b+4Ac/+EFe9KIXjYWbM2dOrr322g7DD/ftDd4fDPfCqI7AYwuclmRe6a/emORUWAQ6EJiZZFHp/keTPCXJ7zuI4VYC/RDwvLeCqn6uAp6hBLoXmJXkl0lmlEIck+TA7kNm/yQ/THJphRiGEiBAYBACOyf52oSJ2g/c2j+zvXcQCQzhHPrhCouqH66AZygBAgQIECBAgAABAgQIECBAgAABAgQIECBAgAABAgQIECBAgAABAgQIECBAgAABAgQIECBAgAABAgQIECBAgAABAgQIECBAgAABAgQIECDQF4GmvAyqL8ULSoAAAQIECBAgQIAAAQIECBAgQIAAAQIECBAgQIAAAQIECBAgQIAAAQIECBAgQIAAAQIECBAgQIAAAQIECBAgQIAAAQIECDRWoChnXhTjLhtb1KASb7UmHTnRhDMoVk3ywyRzSk4PJ9k0ybWDsjMPAQIECBAgQIBATwVWTNLu6Z5Qirpykgc7nGWZ+4Pjjjsu++2331i4efPm5bTTTusw/HDf3tD9wXAviuoILFvg+CR7l/563ySfAUagQ4FfJvmL0pgtk1zRYQy3E+i1gOe9FUT1cxXwDCVQTeCfk/xrKcQjSTZOcl2HYV+SpN3n/VWSHyXZIkk7lg8CBAjUWeD9ST40IcELk7wiyeI6J17T3PTDFRZGP1wBz1ACBAgQIECAAAECBAgQIECAAAECBAgQIECAAAECBAgQIECAAAECBAgQIECAAAECBAgQIECAAAECBAgQIECAAAECBAgQIECAAAECBAgQIECgLwJNeBlUXwoXlAABAgQIECBAgAABAgQIECBAgAABAgQIECBAgAABAgQIECBAgAABAgQIECBAgAABAgQIECBAgAABAgQIECBAgAABAgQIEGi0QFHOvijGXTa6sEEk32pNOnKiCWdQ7JPkuAk+eyY5cRBm5iBAgAABAgQIEOiLwIZJLkzy9KXRr02yURczLXN/sNdee+WEE04YC/mRj3wkBx98cBdTDO+Qhu4PhndBVEbg8QU+kqT8Tex/JflXaAQ6FPhakp1LYzxf6RDQ7X0RqNXz3gcffDDf/OY3s9NOO2WVVVbpS8G9DKqf66WmWAQ6FvhVkmeURp2cZPcOoqyX5MYJ9x+U5OgOYriVAAEC0yVwepLXT5j8lCRvmq6EGjxvrfrhpjnqh5u2YvIlQIAAAQIECBAgQIAAAQIECBAgQIAAAQIECBAgQIAAAQIECBAgQIAAAQIECBAgQIAAAQIECBAgQIAAAQIECBAgQIAAAQIECBAgQIAAAQLDL9CEl0EN/yqokAABAgQIECBAgAABAgQIECBAgAABAgQIECBAgAABAgQIECBAgAABAgQIECBAgAABAgQIECBAgAABAgQIECBAgAABAgQIEOhUoCgPKIpxl53GGrn7W61JR0405QyKfZMck+RJSU5LstvILZ6CCRAgQIAAAQLDKTAryZZJZiQ5o4sSl7k/2HLLLXPFFVeMhTz//POzww47dDHF8A5p8P5geBdFZQSWLTA/yeGlv/7XJP8LGIEOBT6Y5AOlMZ9I8g8dxnA7gV4L1OJ57znnnJPjjz8+Z5zxp5b01FNPzRve8IZe19rzePq5npMKSKATgb9P8pUkv1/684sFSR7oJECSf0tyQGnMQ0k2SHJrh3HcToAAgUELPDnJd5K8YMLE7T3HYYNOpuHz1aIfbqqhfripKydvAgQIECBAgAABAgQIECBAgAABAgQIECBAgAABAgQIECBAgAABAgQIECBAgAABAgQIECBAgAABAgQIECBAgAABAgQIECBAgAABAgQIECAwvAJNeRnU8K6AyggQIECAAAECBAgQIECAAAECBAgQIECAAAECBAgQIECAAAECBAgQIECAAAECBAgQIECAAAECBAgQIECAAAECBAgQIECAAIFuBIryoKIYd9lNvJEa02pNOnKiSWdQbJ3k6CQvT/LgSC2cYgkQIECAAAECBJYlsMz9wd13353LL788V1xxxR9/HXfccZk5cybJkkDD9wfWksCoCbwrySdLRR+XZL9RQ1BvZYHXJvnPUpQLk7y0clQBCFQT6Op572233ZbZs2dXm7k0ev78+TniiCPGPjN37tx89atfnXL83//+9zn77LPzpS99KbfffnvOOeecKY+tcqN+roqesQR6InB4ks8l+UWX0VZN8vMka5fGfyXJLl3GM4wAAQKDFJiV5PIl3wfXnzDpm5KcMshEGj5XV/1ww2vuWfr64Z5RCkSAAAECBAgQIECAAAECBAgQIECAAAECBAgQIECAAAECBAgQIECAAAECBAgQIECAAAECBAgQIECAAAECBAgQIECAAAECBAgQIECAAAECBAj0SKBJL4PqUcnCECBAgAABAgQIECBAgAABAgQIECBAgAABAgQIECBAgAABAgQIECBAgAABAgQIECBAgAABAgQIECBAgAABAgQIECBAgAABAkMgUJRrKIpxl0NQXn9LaLUmHTnhDIr+kotOgAABAgQIECDQXwH7gwq+9gcV8AwlMHiBNyX5QmnaU5O8cfBpmLHhAhskub5Uw4NJVm54TdJvvsCU+7nf//73+cpXvpLPfvazueSSS3L33XdnlVVW6YnA1Vdfnc0222ws1oorrpi77rorq6666nLjP/zww5k9e3buvffesXuvvfbazJkzZ7ljq96gn6sqaDyBWgjsmuSLEzJ5WZILapGdJAgQIPD4An+Z5AdJJjZlWyS5Et6UBKbcD08p2ojdpB8esQVXLgECBAgQIECAAAECBAgQIECAAAECBAgQIECAAAECBAgQIECAAAECBAgQIECAAAECBAgQIECAAAECBAgQIECAAAECBAgQIECAAAECBAgQaICAl0E1YJGkSIAAAQIECBAgQIAAAQIECBAgQIAAAQIECBAgQIAAAQIECBAgQIAAAQIECBAgQIAAAQIECBAgQIAAAQIECBAgQIAAAQIECEwSKMqfKYpxl7iWI9BqTTpywhkUvmoIECBAgAABAgSaLGB/UGH17A8q4BlKYPACr0nyjdK0/5XkbwefhhmHQOCBJDNKdTwryS+HoC4lNFdgyv3cxhtvnGuuuWas0s997nPZc889e1b5hhtumOuuu24s3kknnZQ99thjSvFf85rX5Mwzzxy795BDDsmCBQumNLbKTfq5KnrGEqiVwLeTbF/K6BdJNknyu1plKRkCBAg8tsCrkrT3qE9Y+tf/kWT3JI8Cm5LAlPvhKUUbsZv0wyO24MolQIAAAQIECBAgQIAAAQIECBAgQIAAAQIECBAgQIAAAQIECBAgQIAAAQIECBAgQIAAAQIECBAgQIAAAQIECBAgQIAAAQIECBAgQIAAAQINEPAyqAYskhQJECBAgAABAgQIECBAgAABAgQIECBAgAABAgQIECBAgAABAgQIECBAgAABAgQIECBAgAABAgQIECBAgAABAgQIECBAgACBSQJF+TNFMe4S13IEWq1JR044g8JXDQECBAgQIECAQJMF7A8qrJ79QQU8QwkMXuBvklxUmvaSJH89+DTMOAQCRyX5XZIfJrkqyXVDUJMSmi0w5X7uwAMPzDHHHDNW7fbbb59vf/vbPav+sMMOywc/+MGxeDvuuGPOOuusKcU//fTTM2/evLF711133dx0001TGlvlJv1cFT1jCdRKYIMkP03y5FJWH05ySK2ylAwBAgSWLfCeJB9P8qEkHwDVkcCU++GOoo7IzfrhEVloZRIgQIAAAQIECBAgQIAAAQIECBAgQIAAAQIECBAgQIAAAQIECBAgQIAAAQIECBAgQIAAAQIECBAgQIAAAQIECBAgQIAAAQIECBAgQIAAgQYJeBlUgxZLqgQIECBAgAABAgQIECBAgAABAgQIECBAgAABAgQIECBAgAABAgQIECBAgAABAgQIECBAgAABAgQIECBAgAABAgQIECBAgMCYQFG2KIpxl5iWI9BqTTpywhkUvmoIECBAgAABAoMVWCnJzCS3DnbaoZ3N/qDC0tofVMAzlMDgBZ6X5OrStD9J8tzBp2FGAgQI9Fxgyv3cZZddlhe84AVjCbR7mVtvvTVrrbVWT5K67rrrsuGGG47FWmGFFXLHHXdk9dVXX278xYsXZ4011sj9998/du+FF16Ybbfddrljq9ygn6uiZyyB2gkcuiSjw0pZLU6ycZJf1C5TCREgQOCxBbZLciGcjgWm3A93HHkEBuiHR2CRlUiAAAECBAgQIECAAAECBAgQIECAAAECBAgQIECAAAECBAgQIECAAAECBAgQIECAAAECBAgQIECAAAECBAgQIECAAAECBAgQIECAAAECBBom4GVQDVsw6RIgQIAAAQIECBAgQIAAAQIECBAgQIAAAQIECBAgQIAAAQIECBAgQIAAAQIECBAgQIAAAQIECBAgQIAAAQIECBAgQIAAAQJ/FCjKDkUx7hLRcgRarUlHTjiDwlcNAQIECBAgQGCwAjsmOSvJz5JckOTLS38fbBbDM5v9QYW1tD+ogGcogcELPCPJr0rT3pRk/cGnYUYCBAj0XKCjfm7OnDm5/vrrx5I48sgj8973vrdnSW222Wa5+uqrx+Idf/zx2XvvvacUf6+99soJJ5wwdu/b3/72cddTCtLhTfq5DsHcTqDeAk9O8tMkG5TSbD83eFm905YdAQIECFQU6KgfrjjX0A3XDw/dkiqIAAECBAgQIECAAAECBAgQIECAAAECBAgQIECAAAECBAgQIECAAAECBAgQIECAAAECBAgQIECAAAECBAgQIECAAAECBAgQIECAAAECBAg0XsDLoBq/hAogQIAAAQIECBAgQIAAAQIECBAgQIAAAQIECBAgQIAAAQIECBAgQIAAAQIECBAgQIAAAQIECBAgQIAAAQIECBAgQIAAAQIjKVCUqy6KcZcjCdJJ0a3WpCMnnEHRCaB7CRAgQIAAAQLVBT6e5D2lMMcmOaB62JGNYH9QYentDyrgGdqpwI1J1isNWj/JTZ0GGfH7V1vy78c9JYP7kjx1xE2UT4DAcAh01M8tWLAghx566Fjlm2++ea644oqeSRxxxBGZP3/+WLyXvexl+da3vjWl+N/5zney7bbbjt27yiqr5I477shKK600pfHd3KSf60bNGAK1FtghyfmlDO9NsnmSG2qdteQIECBAoIpAR/1wlYmGcax+eBhXVU0ECBAgQIAAAQIECBAgQIAAAQIECBAgQIAAAQIECBAgQIAAAQIECBAgQIAAAQIECBAgQIAAAQIECBAgQIAAAQIECBAgQIAAAQIECBAgQKDZAl4G1ez1kz0BAgQIECBAgAABAgQIECBAgAABAgQIECBAgAABAgQIECBAgAABAgQIECBAgAABAgQIECBAgAABAgQIECBAgAABAgQIEBhVgaJceFGMuxxVkynX3WpNOnLCGRRT1nMjAQIECBAgQKAnAj9N8pelSH+X5Js9iTyaQewPKqy7/UEFPEM7Fbg5yTqlQesm+U2nQdyf9ve825Pck2RRkq2ZECBAYAgEOurnrr/++syZM2dc2dddd12e/exn94TixhtvzDOe8YyxWO1+6ZZbbsns2bOnFH+99dbLzTe3/9n708dpp52WefPmTWlsNzfp57pRM4ZA7QVOTbJrkn9PMj/J3bXPWIIECBAgUEWgo364ykTDOFY/PIyrqiYCBAgQIECAAAECBAgQIECAAAECBAgQIECAAAECBAgQIECAAAECBAgQIECAAAECBAgQIECAAAECBAgQIECAAAECBAgQIECAAAECBAgQINBsAS+Davb6yZ4AAQIECBAgQIAAAQIECBAgQIAAAQIECBAgQIAAAQIECBAgQIAAAQIECBAgQIAAAQIECBAgQIAAAQIECBAgQIAAAQIECIyqQFEuvCjGXY6qyZTrbrUmHTlRhzMo/jrJ/CRvTHLPlItxIwECBAgQIECgeQJrJbmtlPYfksxM8kDzSqlNxvYHFZaipvuDChUZWmOBW5KsXcrv6UlurXG+UiNAgACBwQl03M9tvfXW+f73vz+W4fz583P44Yf3LOMXvvCFWbhw4Vi8Y489Nvvvv/+U4h966KFZsGDB2L077bRTzjzzzCmN7eYm/Vw3asYQqL1Au1eeneTK2mcqQQIECBDohUDH/XAvJh2WGPrhYVlJdRAgQIAAAQIECBAgQIAAAQIECBAgQIAAAQIECBAgQIAAAQIECBAgQIAAAQIECBAgQIAAAQIECBAgQIAAAQIECBAgQIAAAQIECBAgQIAAgeERqMPLoIZHUyUECBAgQIAAAQIECBAgQIAAAQIECBAgQIAAAQIECBAgQIAAAQIECBAgQIAAAQIECBAgQIAAAQIECBAgQIAAAQIECBAgQIDAoASK8kRFMe5yUDk0dp5Wa9KRE9N9BsXTkvwoydpJfpXkb5P8pLHAEidAgAABAgQIPL7Ankk+V7rl/0+yPbRKAvYHFfhquD+oUI2hNRe4NcnsUo7tPeBtNc9ZegQIECAwGIGO+7ljjz02BxxwwFh26623Xm688caeZXv00UfnoIMOGos3b968nHbaaVOKf8MNN2SDDTYYu3eFFVbILbfcklmzZk1pfKc36ec6FXM/gYELPD/JJ5O8PclPBz67CQkQIECgCQId98NNKGpQOeqHByVtHgIECBAgQIAAAQIECBAgQIAAAQIECBAgQIAAAQIECBAgQIAAAQIECBAgQIAAAQIECBAgQIAAAQIECBAgQIAAAQIECBAgQIAAAQIECBAgQGCqAtP9Mqip5uk+AgQIECBAgAABAgQIECBAgAABAgQIECBAgAABAgQIECBAgAABAgQIECBAgAABAgQIECBAgAABAgQIECBAgAABAgQIECBAgEBZoBh3UYy7JLUcgVZr0pET030GxX8leXUp7YeTbJDkFotJgAABAgQIEBhCgdOSzCvVNT/JEUNY5+OV1O79VkhyRZKbe1C7/UEFxBruDypUY2jNBW5PMquU41pJ7qh5ztIjQIAAgcEIdNzPLVq0KLNmzcojjzwyluHFF1+cl7zkJT3J+Kabbsp2222XefPmZZdddsmWW27ZUdx2HpdeeunYmKOPPjoHHnhgRzGmerN+bqpS7iMwcIF2v/uRJHskaf8c5qIk2w08CxMSIECAQBMEOu6Hm1DUoHLUDw9K2jwECBAgQIAAAQIECBAgQIAAAQIECBAgQIAAAQIECBAgQIAAAQIECBAgQIAAAQIECBAgQIAAAQIECBAgQIAAAQIECBAgQIAAAQIECBAgQIDAVAWm+2VQU83TfQQIECBAgAABAgQIECBAgAABAgQIECBAgAABAgQIECBAgAABAgQIECBAgAABAgQIECBAgAABAgQIECBAgAABAgQIECBAgACBskAx7qIYd0lqOQKt1qQjJ6bzDIqDkhw1IeVjkxxgIQkQIECAAAECQyjQ7rvuTjKzVNtWSS4fwlofr6RLkmyz9IY7k+yUZGEFg3EbgkWLFuW+++7L+uuvXyHk6Ayt2f5gdOBHs9L2f+9rlkp/WpK7RpNC1QQIECAwQaCr572vfvWrc/bZZ4+F2nffffPpT3+6Frif/exn8853vjMzZszI3Llz//jn7bbbri+56ef6wioogV4IvGLJ3vfcCYF2SfKVXgQXgwABAg0XeFuSVyV5Q8Pr6FX6XfXDvZq86XH0w01fQfkTIECAAAECBAgQIECAAAECBAgQIECAAAECBAgQIECAAAECBAgQIECAAAECBAgQIECAAAECBAgQIECAAAECBAgQIECAAAECBAgQIECAAIHhE5jOl0ENn6aKCBAgQIAAAQIECBAgQIAAAQIECBAgQIAAAQIECBAgQIAAAQIECBAgQIAAAQIECBAgQIAAAQIECBAgQIAAAQIECBAgQIAAgUEJFOWJimLc5aByaOw8rdakIyem6wyKzZMsTPLEEmb7+iVJFjcWWOIECBAgQIAAgWULvCDJD0p/fU+S1UcM7AlJHk6yYqnudZLcUsFh3IbgpJNOylvf+tasueaa2WKLLfKWt7wlu+++e4Xwwz20RvuD4YZWXVvgriRrlCjWTHI3GgIECBAgkKSr571f+MIX/tjrrbfeetlzzz2z9957Z911160F6KJFi3LRRRdl7ty5fc9HP9d3YhMQqCJw5pLnADuVAvw6yUZJflclqLEECBBosMAKS54NfCLJfktr+N9Lfi78Lw2up1epd9UP92rypsfRDzd9BeVPgAABAgQIECBAgAABAgQIECBAgAABAgQIECBAgAABAgQIECBAgAABAgQIECBAgAABAgQIECBAgAABAgQIECBAgAABAgQIECBAgAABAgSGT2C6XgY1fJIqIkCAAAECBAgQIECAAAECBAgQIECAAAECBAgQIECAAAECBAgQIECAAAECBAgQIECAAAECBAgQIECAAAECBAgQIECAAAECBAYpUJQnK4pxl4PMo5FztVqTjpyYjjMoVk1ydZJnlhDvSfLcJDc3ElbSBAgQIECAAIHlC/xLkg+Xbjs1yRuXP2yo7mj3ez8qVXR7ktkVKxy3IXj3u9+dY489dizkoYcemsMOO6ziFMM7vCb7g+EFVllZYFGSmaVPrJ6kvQ/0QYAAAQIEunree//99+eiiy7KTjvtNNKC+rmRXn7F119gTpL/TrJCKdX5SY6of+oyJECAQF8Ejk5y4ITIeyY5sS+zNSdoV/1wc8rrb6b64f76ik6AAAECBAgQIECAAAECBAgQIECAAAECBAgQIECAAAECBAgQIECAAAECBAgQIECAAAECBAgQIECAAAECBAgQIECAAAECBAgQIECAAAECBAh0LjAdL4PqPEsjCBAgQIAAAQIECBAgQIAAAQIECBAgQIAAAQIECBAgQIAAAQIECBAgQIAAAQIECBAgQIAAAQIECBAgQIAAAQIECBAgQIAAAQLjBYryZVGMu2S1HIFWa9KRE9NxBsV/JnnthFRfneRsC0iAAAECBAgQGGKBC5NsW6rvbUlOGuJ6H6u03ZP839JfnJnkNRUNxm0Ittlmm1x66aVjIb/+9a/n7/7u7ypOMbzDa7I/GF5glZUFfpvkqaVPrJbkXkQECNRGYM0kT0pyS20yksgoCXjeW2G19XMV8AwlMBiBjyd5T2mqB5c8C3hmkjsGM71ZCBAgUCuBWUkuT7J+KatHkuyQpP3sdFQ/9MMVVl4/XAHPUAIECBAgQIAAAQIECBAgQIAAAQIECBAgQIAAAQIECBAgQIAAAQIECBAgQIAAAQIECBAgQIAAAQIECBAgQIAAAQIECBAgQIAAAQIECBAgQKAvAtPxMqi+FCIoAQIECBAgQIAAAQIECBAgQIAAAQIECBAgQIAAAQIECBAgQIAAAQIECBAgQIAAAQIEEbbJqAAAIABJREFUCBAgQIAAAQIECBAgQIAAAQIECBAgMFICRbnaohh3OVIQ3RTbak06cmLQZ1Dsk+S4CbkfmeTgbuoxhgABAgQIECDQEIGVk9yT5ImlfGcnub0h+fcqzX9LckAp2IIkh1YMPm5DMGPGjDz44INjIW+++eass846FacY3uE12B8ML67KJgrcm2TV0iefmuQ+TAQITKvADkv6k/ck2SLJukk8n5nW5RjpyT3vrbD8+rkKeIYSGIxAuwf+VZLVS9OdtORzbxvM9GYhQIBA7QQ2SfL9JKuUMms/M9g6yc9ql+1gEtIPV3DWD1fAM5QAAQIECBAgQIAAAQIECBAgQIAAAQIECBAgQIAAAQIECBAgQIAAAQIECBAgQIAAAQIECBAgQIAAAQIECBAgQIAAAQIECBAgQIAAAQIECBDoi8CgXwbVlyIEJUCAAAECBAgQIECAAAECBAgQIECAAAECBAgQIECAAAECBAgQIECAAAECBAgQIECAAAECBAgQIECAAAECBAgQIECAAAECBEZOoChXXBTjLkcOo9OCW61JR04M8gyKv0pyWZKVSnlfkuSlSf7QaS3uJ0CAAAECBAg0SOCpSd6RZPulvc8NSTZtUP69SvXiJC8pBZub5OsVgy9zQ7DWWmvltttuqxh+uIdP8/5guHFVN1Hg/iQrlz65SpIHMBEgMK0C85KcVsrg3CSvmtaMTD6qAp73Vlh5/VwFPEMJDE5gvySfmjDdFkmurJjCGknurhjDcAIECEyHQHvfcVaS8s+pb0rygiS3TkdC0zynfrjCAuiHK+AZSoAAAQIECBAgQIAAAQIECBAgQIAAAQIECBAgQIAAAQIECBAgQIAAAQIECBAgQIAAAQIECBAgQIAAAQIECBAgQIAAAQIECBAgQIAAAQIECPRFYJAvg+pLAYISIECAAAECBAgQIECAAAECBAgQIECAAAECBAgQIECAAAECBAgQIECAAAECBAgQIECAAAECBAgQIECAAAECBAgQIECAAAECIylQlKsuinGXIwnSSdGt1qQjJwZ5BsWPkjy3lO+dSZ6X5NZOanAvAQIECBAgQGAIBJ6Z5JdDUEcnJTwhyX1JZpQGrZ/kpk6CPMa9y9wQ7LTTTjnzzDMrhh/u4dO8PxhuXNVNFHgwyVNKn2x/L3gIEwEC0yrwnCT/XcrgtiRrT2tGJh9VAc97K6y8fq4CnqEEBiewQpKrk2xSmvL7SbbuMoXVkixIstfSn7n8oss4hhEgQGA6Bf5pyXPCj05IoP29sv29cdSeF+iHK3wl6ocr4BlKgAABAgQIECBAgAABAgQIECBAgAABAgQIECBAgAABAgQIECBAgAABAgQIECBAgAABAgQIECBAgAABAgQIECBAgAABAgQIECBAgAABAgQI9EVgkC+D6ksBghIgQIAAAQIECBAgQIAAAQIECBAgQIAAAQIECBAgQIAAAQIECBAgQIAAAQIECBAgQIAAAQIECBAgQIAAAQIECBAgQIAAAQIjKVCUqy6KcZcjCdJJ0a3WpCMnBnkGxV8m+UqS9u/thdshyQWd5O9eAgQIECBAgACBxgq0e8CflrK/PcnsHlSzzA3BIYcckgULFvRgiuENMc37g+GFVRkBAgSaI/C7JE8qpbtGkkXNSV+mQyLgeW+FhdTPVcAzlMBgBbZNcuGEKXdLclqHacxNckKSpy0d960kL+8whtsJECBQF4GTk7x5QjLfTNL+XvdoXZIcQB764QrI+uEKeIYSIECAAAECBAgQIECAAAECBAgQIECAAAECBAgQIECAAAECBAgQIECAAAECBAgQIECAAAECBAgQIECAAAECBAgQIECAAAECBAgQIECAAAECfREY5Mug+lKAoAQIECBAgAABAgQIECBAgAABAgQIECBAgAABAgQIECBAgAABAgQIECBAgAABAgQIECBAgAABAgQIECBAgAABAgQIECBAgMBIChTlqoti3OVIgnRSdKs16ciJQZ9B8aQkH01yb5IPdJK7ewkQIECAAAECBBot8OYkJ5cqOCvJTj2oaJkbgq9+9auZO3duD6YY3hA12B8ML67KCPRHYLUkW5RCL0pyVX+mEnVEBL6X5EWlWl+Z5LwRqV2Z9RHwvLfCWujnKuAZSmDwAl9LsnNp2s8n2aPDNLZP8u0JY3ZLclqHcdxOgACBOgismOSCJXuQl0xI5rgk+9UhwQHloB+uAK0froBnKAECBAgQIECAAAECBAgQIECAAAECBAgQIECAAAECBAgQIECAAAECBAgQIECAAAECBAgQIECAAAECBAgQIECAAAECBAgQIECAAAECBAgQINAXgUG/DKovRQhKgAABAgQIECBAgAABAgQIECBAgAABAgQIECBAgAABAgQIECBAgAABAgQIECBAgAABAgQIECBAgAABAgQIECBAgAABAgQIjJxAUa64KMZdjhxGpwW3WpOOnHAGRaeI7idAgAABAgQIEOhG4ONJ3lMa+OEkh3QTaMKYZW4Ifv3rX2f99dfvwRTDG8L+YHjXVmVDK7BVkoWl6n6Q5EVDW63CBiHwmSTvLE30T0mOGsTE5iBQEvC8t8KXg36uAp6hBAYvMCfJT5PcmOS9Sc7oMoUvJ3ldaeytSTZKcl+X8QwjQIDAdAqsnuTyJM9amkS7N/znJEdOZ1IDnls/XAFcP1wBz1ACBAgQIECAAAECBAgQIECAAAECBAgQIECAAAECBAgQIECAAAECBAgQIECAAAECBAgQIECAAAECBAgQIECAAAECBAgQIECAAAECBAgQIECgLwJeBtUXVkEJECBAgAABAgQIECBAgAABAgQIECBAgAABAgQIECBAgAABAgQIECBAgAABAgQIECBAgAABAgQIECBAgAABAgQIECBAgACBPgsU5fhFMe6yz1M3P3yrNenICWdQNH9ZVUCAAAECBAgQaILAhUm2LSX690nO6EHij7khWG211XLPPff0IPxwh7A/GO71Vd1QCmyY5Oelytp/fs5QVqqoQQnsm+TTpclOTrL7oCY3D4GlAo153nv//ffnjDPOyJVXXpmPfexjtVhA/VwtlkESBDoReHmS8zsZ8Bj3rr3k3+tfJHlK6e+OTXJAxbiGEyBAYLoENkqyMMnKSXZL8qXpSmSa5m1MPzxNPo87rX64jqsiJwIECBAgQIAAAQIECBAgQIAAAQIECBAgQIAAAQIECBAgQIAAAQIECBAgQIAAAQIECBAgQIAAAQIECBAgQIAAAQIECBAgQIAAAQIECBAgMNoCXgY12uuvegIECBAgQIAAAQIECBAgQIAAAQIECBAgQIAAAQIECBAgQIAAAQIECBAgQIAAAQIECBAgQIAAAQIECBAgQIAAAQIECBAg0FSBopx4UYy7bGpNA8u71Zp05IQzKAambyICBAgQIECAwEgL7JRkmyRbJtkiyYuS/LoHIo+5Idhxxx1z1lln9SD8cIewPxju9VXdUArMSnJ7qbL2n2cPZaWKGpTAi5NcWprs6iSbDWpy8xBYKtCI570777xzvvGNb4wt2g033JBnPvOZXS3iqaeemt12262rsRMH6ed6wigIgSYK/GOSj5USb38vbf8b/qMmFiNnAgQILNmXvHKpwrkjqNGIfriu66IfruvKyIsAAQIECBAgQIAAAQIECBAgQIAAAQIECBAgQIAAAQIECBAgQIAAAQIECBAgQIAAAQIECBAgQIAAAQIECBAgQIAAAQIECBAgQIAAAQIECIyugJdBje7aq5wAAQIECBAgQIAAAQIECBAgQIAAAQIECBAgQIAAAQIECBAgQIAAAQIECBAgQIAAAQIECBAgQIAAAQIECBAgQIAAAQIECDRZoCgnXxTjLptc10Byb7UmHTnhDIqByJuEAAECBAgQIECgTwLjNgTrrLNOfvOb3+T9739/PvShD/VpyuEJa38wPGupkpEReEKSR0rVPppkhZGpXqH9EJiR5IEJX1MrJml/bfkgMCiBnj/vvfPOO3Peeedlt91261kNL3vZy3LBBReMxTviiCPyvve9b8rxr7nmmnz605/OySefnEWLFmXhwoXZaqutpjx+WTfq5yoTCkCgqQLtHvCKJM8rFXBZkhcm8YOzpq6qvAkQGFWBnvfDowSpHx6l1VYrAQIECBAgQIAAAQIECBAgQIAAAQIECBAgQIAAAQIECBAgQIAAAQIECBAgQIAAAQIECBAgQIAAAQIECBAgQIAAAQIECBAgQIAAAQIECBBohoCXQTVjnWRJgAABAgQIECBAgAABAgQIECBAgAABAgQIECBAgAABAgQIECBAgAABAgQIECBAgAABAgQIECBAgAABAgQIECBAgAABAgQIjBcoypdFMe6S1XIEWq1JR044g8JXDQECBAgQIECAQJMFJu0P7rrrrixevDhrr712k+saSO72BwNhNgmBXgs8lGSlUtCnJHm415OIN1ICP0+yYanizZJcPVICip1ugZ497z3++OPzxS9+MRdccMEfa7r++uuzwQYb9KS+dux99tlnLNZmm22WK6+8csqxX/GKV+T8888fu//d7353PvGJT0x5/LJu1M9VJhSAQJMFtkqycEIB+yb5TJOLkjsBAgRGUKBn/fAI2kU/PIqrrmYCBAgQIECAAAECBAgQIECAAAECBAgQIECAAAECBAgQIECAAAECBAgQIECAAAECBAgQIECAAAECBAgQIECAAAECBAgQIECAAAECBAgQIFBvAS+Dqvf6yI4AAQIECBAgQIAAAQIECBAgQIAAAQIECBAgQIAAAQIECBAgQIAAAQIECBAgQIAAAQIECBAgQIAAAQIECBAgQIAAAQIECBB4bIGi/OmiGHfJbDkCrdakIyecQeGrhgABAgQIECBAoMkC9gcVVs/+oAKeoQSmT+CWJGuXpn96klunLx0zD4HA6UleX6pj9yQnD0FdSmiOQM/6uVe96lU599xzxypfsGBBDjnkkJ5ILFq0KLNmzcojjzwyFu/aa6/NnDlzphT/5JNPzu67t//z+tPHzJkzc+edd2aFFVaY0vhl3aSfq8RnMIFhEDghydtLhdyTZMMkdw5DcWogQIDAiAj0rB8eEa9xZeqHR3HV1UyAAAECBAgQIECAAAECBAgQIECAAAECBAgQIECAAAECBAgQIECAAAECBAgQIECAAAECBAgQIECAAAECBAgQIECAAAECBAgQIECAAAECBOot4GVQ9V4f2REgQIAAAQIECBAgQIAAAQIECBAgQIAAAQIECBAgQIAAAQIECBAgQIAAAQIECBAgQIAAAQIECBAgQIAAAQIECBAgQIAAAQKPLVCUP10U4y6ZLUeg1Zp05IQzKHzVECBAgAABAgQINFnA/qDC6tkfVMAzlMD0Cfx3kueUpt84yTXTl46Zh0BgfpLDl9Zx89I/HzcEdSmhOQI96+c+//nPZ4899hir/NnPfnauu+66nknsuOOOOeecc8biHXbYYTn00EOnFP/hhx/O6quvnvbvf/742te+lp133nlK45d1k36uEp/BBIZBYGaSG5K0f//zx8lJdh+G4tRAgACBERHoWT88Il7jytQPj+Kqq5kAAQIECBAgQIAAAQIECBAgQIAAAQIECBAgQIAAAQIECBAgQIAAAQIECBAgQIAAAQIECBAgQIAAAQIECBAgQIAAAQIECBAgQIAAAQIECNRbwMug6r0+siNAgAABAgQIECBAgAABAgQIECBAgAABAgQIECBAgAABAgQIECBAgAABAgQIECBAgAABAgQIECBAgAABAgQIECBAgAABAgQeW6Aof7ooxl0yW45AqzXpyIlenkHxjiQ/SHK1hSBAgAABAgQIECAwIAH7gwrQfd4fVMjMUAIEHkfg+0leWPr7rZO0P+eDQLcCs5M8Ncm13QYwjkBFgZ71c/fff39mzZqVhx9+eCylyy67LM9//vMrpvin4SeddFLe9ra3jcWaM2dOrr126v/p7L777jn55JPHxr/uda/Ll7/85Uq56ecq8RlMYFgE9kzyuaXF/HeSfZJcOCzFqYMAAQIjINCzfngErCaVqB8exVVXMwECBAgQIECAAAECBAgQIECAAAECBAgQIECAAAECBAgQIECAAAECBAgQIECAAAECBAgQIECAAAECBAgQIECAAAECBAgQIECAAAECBAgQqLdAL18GVe9KZUeAAAECBAgQIECAAAECBAgQIECAAAECBAgQIECAAAECBAgQIECAAAECBAgQIECAAAECBAgQIECAAAECBAgQIECAAAECBAgMk0BRLqYoxl0OU519qaXVmnTkRK/OoHhhkkuSLE7ytiRf7EsBghIgQIAAAQIEmiOwIMkOSb6d5FtJvpvkd81JvzGZ2h9UWKo+7g8qZGUoAQLLETgnyStL97wqybnUCBAg0GCBnvZzb3jDG/LFL/7Po8kDDzwwRx99dE947rvvvqy55ppZvLj9CPRPH1dddVU23XTTKcU/77zz8spX/s+38BVXXDG33357Zs6cOaXxj3WTfq5rOgMJDJvAfy3tCT+Z5A/DVpx6CBAgMOQCPe2Hh9xqUnn64VFbcfUSIECAAAECBAgQIECAAAECBAgQIECAAAECBAgQIECAAAECBAgQIECAAAECBAgQIECAAAECBAgQIECAAAECBAgQIECAAAECBAgQIECAAIH6C/TqZVD1r1SGBAgQIECAAAECBAgQIECAAAECBAgQIECAAAECBAgQIECAAAECBAgQIECAAAECBAgQIECAAAECBAgQIECAAAECBAgQIECAwDAJFOViimLc5TDV2ZdaWq1JR0704gyKpyb5cZL1S0n/7yT/0pciBCVAgAABAgQINENgYZKtSqnOS3J6M1JvVJb2BxWWq0/7gwoZGUqAwBQE2v+WvN6/L1OQcgsBAk0R6Gk/941vfCM777zzWO1rrbVWbr311jxG39OVz9y5c/P1r399bOz8+fNz+OGHTylW+1n27Nmzc8cdd4zdf9xxx2WfffaZ0vjHukk/1zWdgQTqLLBGkrvrnKDcCBAgMM0ChyQ5MclN05xHr6bvaT/cq6SaEkc/3JSVkicBAgQIECBAgAABAgQIECBAgAABAgQIECBAgAABAgQIECBAgAABAgQIECBAgAABAgQIECBAgAABAgQIECBAgAABAgQIECBAgAABAgQIEBgdgV68DGp0tFRKgAABAgQIECBAgAABAgQIECBAgAABAgQIECBAgAABAgQIECBAgAABAgQIECBAgAABAgQIECBAgAABAgQIECBAgAABAgQI1EWgKCdSFOMu65JjbfNotSYdOdGLMyj+M8lrJxQ9L8nptYWQGAECBAgQIECgvwIzk9yd5M+9VrtpXSPJPf2ddiSj2x9UWPY+7Q8qZGTokAo8KcnvSrX9PsmTh7TWQZT170neUZronUk+O4iJzUGAAIE+CfS0n1u8eHFmz56dRYsWjaV73nnn5eUvf3lP0j/llFPypje9aSzW+uuvn1//+tdTjn3wwQfnyCOPHLt/m222ySWXXDLl8RNv1M91TWcggToKrJCk3dstSPLeJCfVMUk5ESBAYBoFZiQ5JcncJFcn2SbJA9OYT6+m7mk/3KukmhJHP9yUlZInAQIECBAgQIAAAQIECBAgQIAAAQIECBAgQIAAAQIECBAgQIAAAQIECBAgQIAAAQIECBAgQIAAAQIECBAgQIAAAQIECBAgQIAAAQIECBAYHYFevAxqdLRUSoAAAQIECBAgQIAAAQIECBAgQIAAAQIECBAgQIAAAQIECBAgQIAAAQIECBAgQIAAAQIECBAgQIAAAQIECBAgQIAAAQIECNRFoCgnUhTjLuuSY23zaLUmHTlR9QyK/ZJ8akLBxyfZp7YIEiNAgAABAgQI9F9gXpLTStMsTPLC/k87kjPYH1RY9j7sDypkY+gQC6yU5KFSfQ8necoQ19vv0tr77R2T3LP01+lJLu33pOITIECgjwI97+f23XfffOYznxlL+a1vfWtOPPHEnpTw0EMPZc0110z79z9/LFy4MFtttdWU4v/sZz/LJptsMu7eX/ziF3nWs541pfETb9LPdcVmEIE6Cmya5D+SPHdpcrcleXaSB+qYrJwIECAwDQKrJbm49H2yncLZSV49Dbn0esqe98O9TrDO8fTDdV4duREgQIAAAQIECBAgQIAAAQIECBAgQIAAAQIECBAgQIAAAQIECBAgQIAAAQIECBAgQIAAAQIECBAgQIAAAQIECBAgQIAAAQIECBAgQIAAgdEUqPoyqNFUUzUBAgQIECBAgAABAgQIECBAgAABAgQIECBAgAABAgQIECBAgAABAgQIECBAgAABAgQIECBAgAABAgQIECBAgAABAgQIECAw3QJFOYGiGHc53bnVfv5Wa9KRE1XOoPirJD9M8qRS4VcleUGSxbXHkCABAgQIECBAoH8C/yfJ20rhD0/y/v5NN9KR7Q8qLH+P9wcVMjF0yAVmJHmgVOODSVYe8pqVR4AAAQJTF+h5P3fxxRfnb/7mb8YyWGWVVXL33XdnxRVXnHpWj3Pnrrvumi996Ut/vGODDTbIcccdl1e+8pVTjr3FFlvkyiuvHLv/Ax/4QD74wQ9OeXz5Rv1cV2wGEaijwNOT3JDkyaXkjkgyv47JyokAAQLTJHBykjdPmPvEJHtOUz69mrbn/XCvEmtCHP1wE1ZJjgQIECBAgAABAgQIECBAgAABAgQIECBAgAABAgQIECBAgAABAgQIECBAgAABAgQIECBAgAABAgQIECBAgAABAgQIECBAgAABAgQIECBAYLQEqrwMarSkVEuAAAECBAgQIECAAAECBAgQIECAAAECBAgQIECAAAECBAgQIECAAAECBAgQIECAAAECBAgQIECAAAECBAgQIECAAAECBAjUSaAoJ1MU4y7rlGctc2m1Jh050e0ZFDOSXJlkw1Kh9yXZNMkva1m8pAgQIECAAAECgxO4Lclapem2TfKdwU0/UjPZH1RY7h7uDypkYegICKyc5P5SnQ8kWWUE6lYiAQIECExNoC/93Prrr5+bbrppLIPTTz89r3/966eW0XLuOvfcc3PxxRdnl112yaabth+HdvZxzDHH5MADDxwbtPXWW+e73/1uZ0GW3q2f64rNIAJ1FViQ5JBScr9LslGSX9c1YXkRIEBgwAIrJrkgyUsmzPtPS54zHDXgXHo5XV/64V4mWOdY+uE6r47cCBAgQIAAAQIECBAgQIAAAQIECBAgQIAAAQIECBAgQIAAAQIECBAgQIAAAQIECBAgQIAAAQIECBAgQIAAAQIECBAgQIAAAQIECBAgQIDAaAp0+zKo0dRSNQECBAgQIECAAAECBAgQIECAAAECBAgQIECAAAECBAgQIECAAAECBAgQIECAAAECBAgQIECAAAECBAgQIECAAAECBAgQIFAXgaKcSFGMu6xLjrXNo9WadOREt2dQnJrkDRMK/f+SfK22xUuMAAECBAgQIDAYgU2S/KQ01QNJZib5w2Cmr9Us7f7wY0muWPrrvCQ/6HGG9gcVQHu4P6iQhaEjILBqkntLdd6X5KkjULcSCRAgQGBqAn3p5+bPn58jjjhiLIN3vetd+eQnPzm1jPp81x133JF11lknL33pS7P33nvnta99bZ74xCd2Nat+ris2gwjUVWBGkuuSPL2U4JeXPGN4fV0TlhcBAgSmQWD1JJcneVZp7nY/uXOSb05DPr2Ysi/9cC8Sa0IM/XATVkmOBAgQIECAAAECBAgQIECAAAECBAgQIECAAAECBAgQIECAAAECBAgQIECAAAECBAgQIECAAAECBAgQIECAAAECBAgQIECAAAECBAgQIEBgtAS6fRnUaCmplgABAgQIECBAgAABAgQIECBAgAABAgQIECBAgAABAgQIECBAgAABAgQIECBAgAABAgQIECBAgAABAgQIECBAgAABAgQIEKibQFFOqCjGXdYt19rl02pNOnKimzMo9khy0oTijklyYO0KlhABAgQIECBAYPAC70ny8dK0X08yd/Bp1GLGDyf5l1ImbZd/7HFm9gcVQHu0P6iQgaEjIrBakntKtf42ycwRqV2ZBAgQILB8gb70cz/72c/y2te+Nrvuumt22WWXbLrppsvPZIB33HbbbZk9e3blGfVzlQkFIFA3gbck+fyEpLZO8v26JSofAgQITKPARkkWJnlqKYeHkmyb5LJpzKvbqfvSD3ebTNPG6YebtmLyJUCAAAECBAgQIECAAAECBAgQIECAAAECBAgQIECAAAECBAgQIECAAAECBAgQIECAAAECBAgQIECAAAECBAgQIECAAAECBAgQIECAAAECwy/Qzcughl9FhQQIECBAgAABAgQIECBAgAABAgQIECBAgAABAgQIECBAgAABAgQIECBAgAABAgQIECBAgAABAgQIECBAgAABAgQIECBAgEDdBYpygkUx7rLuuU97fq3WpCMnOj2DYsMkVyaZUSpmYZJtkvxh2guUAAECBAgQIEBg+gXOSrJjKY39k3xq+tOalgz+K8mrSzO/JckXepjJXyT5pf1B96I92B90P7mRoyQwM8miUsH3JFl9lADUSoAAAQKPK+B5b4UvEP1cBTxDCdRX4Iokm5fSa/9MZsskfiBW3zWTGQECgxfYPsl5SVYoTX1nkhdMfF44+NQ6nlE/3DHZ/wzQD1fAM5QAAQIECBAgQIAAAQIECBAgQIAAAQIECBAgQIAAAQIECBAgQIAAAQIECBAgQIAAAQIECBAgQIAAAQIECBAgQIAAAQIECBAgQIAAAQIECBDoi0CnL4PqSxKCEiBAgAABAgQIECBAgAABAgQIECBAgAABAgQIECBAgAABAgQIECBAgAABAgQIECBAgAABAgQIECBAgAABAgQIECBAgAABAgQ6FCjK9xfFuMsOQ43e7a3WpCMnOj2DYs0kX0iy41K9e5I8N8nNo6epYgIECBAgQIDAJIEnJ/mvtUTtAAAgAElEQVRtkvbvf/7YMMl1I2rV7hVXK9W+SZKf9dDi75N8xf6ge9Ee7A+6n9zIURJYI8ldpYLvTtLeW/ogQIAAAQJtAc97K3wd6Ocq4BlKoL4CL1ryM5jvTUjvHUk+VzHl9h66/bzi1IpxDCdAgEBdBN6V5JMTkrk2yVZJ7q1LklPIQz88BaRl3aIfroBnKAECBAgQIECAAAECBAgQIECAAAECBAgQIECAAAECBAgQIECAAAECBAgQIECAAAECBAgQIECAAAECBAgQIECAAAECBAgQIECAAAECBAgQINAXgU5fBtWXJAQlQIAAAQIECBAgQIAAAQIECBAgQIAAAQIECBAgQIAAAQIECBAgQIAAAQIECBAgQIAAAQIECBAgQIAAAQIECBAgQIAAAQIECHQoUJTvL4pxlx2GGr3bW61JR050ewbFXkk+nmSXJGePnqSKCRAgQIAAAQKPKbBDkvNLf3NjkmeMqNV6Sdr1//njwSSrJnm0hx4fTvIv9gfdi/Zwf9B9EkaOgsDTktxRKvTOJLNGoXA1EmiowOpJtkiyTpIvNLQGaTdLwPPeCuuln6uAZyiBegv8R5I3llJs99PPTNLeW3f6sWGS45K0n1n8NslzktzWaRD3EyBAoKYCn0qy34TcXprkwprm+1hp6YcrLJZ+uAKeoQQIECBAgAABAgQIECBAgAABAgQIECBAgAABAgQIECBAgAABAgQIECBAgAABAgQIECBAgAABAgQIECBAgAABAgQIECBAgAABAgQIECBAgEBfBLp9GVRfkhGUAAECBAgQIECAAAECBAgQIECAAAECBAgQIECAAAECBAgQIECAAAECBAgQIECAAAECBAgQIECAAAECBAgQIECAAAECBAgQIDBFgaJ8X1GMu5xiiNG9rdWadORElTMo1khy9+hqqpwAAQIECBAgMEngFUs+c1iSbZb+zXFJ9htRp52TfK1U+yVJ/rrHFmcl2dH+oHvVHu8Puk/EyGEXmLXke+HtpSLvSLLWsBetPgINFFgtydVJnrE09weTrNzAOqTcPAHPeyusmX6uAp6hBOot8PQkNyR5cinNjyR5Xxdp35lkzdK4LyZ5QxdxDCFAgEAdBVZIcl6S7ZPcl+RVS359t46JPk5O+uEKC6YfroBnKAECBAgQIECAAAECBAgQIECAAAECBAgQIECAAAECBAgQIECAAAECBAgQIECAAAECBAgQIECAAAECBAgQIECAAAECBAgQIECAAAECBAgQINAXgSovg+pLQoISIECAAAECBAgQIECAAAECBAgQIECAAAECBAgQIECAAAECBAgQIECAAAECBAgQIECAAAECBAgQIECAAAECBAgQIECAAAECBKYgUJTvKYpxl1MYPtq3tFqTjpxwBsVof0mongABAgQIEOiPwMpJtk3ymyRX9WeK2kf9YJIPlLL8RJJ/6HHW9yRZzf6ge1X7g+7tjOxIYHaSW0sjbkuydkcR3EyAwKAEFiWZWZps4yTXDGpy84ysgOe9FZZeP1cBz1AC9Rdo76nbe+s/f7SvP9RF2u9I8u8Txr0qybldxDKEAAECdRR4apKvJjkgyY/rmOByctIPV1g0/XAFPEMJECBAgAABAgQIECBAgAABAgQIECBAgAABAgQIECBAgAABAgQIECBAgAABAgQIECBAgAABAgQIECBAgAABAgQIECBAgAABAgQIECBAgACBvgh4GVRfWAUlQIAAAQIECBAgQIAAAQIECBAgQIAAAQIECBAgQIAAAQIECBAgQIAAAQIECBAgQIAAAQIECBAgQIAAAQIECBAgQIAAAQIE+ixQlOMXxbjLPk/d/PCt1qQjJ5xB0fxlVQEBAgQIECBAoI4C30zyt6XE9kjy+R4mul6SGyfGsz/oTNj+oDMvd3ct8PQkvymNviXJOl1HM5AAgX4KnJfk5aUJ5iU5vZ8Tik0giee9Fb4M9HMV8AwlUH+BJye5Icl3k/xjkl9VSHlhkq1K429KslGShyrENJQAAQIEeiOgH67gqB+ugGcoAQIECBAgQIAAAQIECBAgQIAAAQIECBAgQIAAAQIECBAgQIAAAQIECBAgQIAAAQIECBAgQIAAAQIECBAgQIAAAQIECBAgQIAAAQIECBAg0BcBL4PqC6ugBAgQIECAAAECBAgQIECAAAECBAgQIECAAAECBAgQIECAAAECBAgQIECAAAECBAgQIECAAAECBAgQIECAAAECBAgQIECAQJ8FinL8ohh32eepmx++1Zp05IQzKJq/rCogQIAAAQIECNRR4LYka5USe26Sn/Qw0blJvjoxnv1BZ8L2B515uZsAAQIjIHBUkoNKdR6RZP4I1K3E6RXwvLeCv36uAp6hBJohsEaSu3uQ6vOSXJFkhVKs9r/7/9SD2EIQIECAQDUB/XAFP/1wBTxDCRAgQIAAAQIECBAgQIAAAQIECBAgQIAAAQIECBAgQIAAAQIECBAgQIAAAQIECBAgQIAAAQIECBAgQIAAAQIECBAgQIAAAQIECBAgQIAAgb4IeBlUX1gFJUCAAAECBAgQIECAAAECBAgQIECAAAECBAgQIECAAAECBAgQIECAAAECBAgQIECAAAECBAgQIECAAAECBAgQIECAAAECBPosUJTjF8W4yz5P3fzwrdakIyecQdH8ZVUBAQIECBAgQKBuAk9P8ptSUg8mWTXJoz1MdEGSQybGsz/oTNj+oDMvdxOokcDWSZ6RZObSX1+Y8H23RqlKpWECb05ycinns5Ls1LAapNs8Ac97K6yZfq4CnqEERk/g6CQHlsp+JMlmSX4yehQqJkCAQK0E9MMVlkM/XAHPUAIECBAgQIAAAQIECBAgQIAAAQIECBAgQIAAAQIECBAgQIAAAQIECBAgQIAAAQIECBAgQIAAAQIECBAgQIAAAQIECBAgQIAAAQIECBAgQKAvAl4G1RdWQQkQIECAAAECBAgQIECAAAECBAgQIECAAAECBAgQIECAAAECBAgQIECAAAECBAgQIECAAAECBAgQIECAAAECBAgQIECAAIE+CxTl+EUx7rLPUzc/fKs16cgJZ1A0f1lVQIAAAQIECBCom8BrknyjlNR3k2zT4yTPTLLTxJj2B50p2x905uVuAjUSuDjJS0r5bJfkohrlJ5XmCjw3yY9K6f8mybrNLUfmDREYiue9v/3tb3PGGWfky1/+cjbeeOMcddRRA+HXzw2E2SQEhkXgKUl+kWTtUkE/TLJVEj9sG5ZVVgcBAk0UGIp+eLrg9cPTJW9eAgQIECBAgAABAgQIECBAgAABAgQIECBAgAABAgQIECBAgAABAgQIECBAgAABAgQIECBAgAABAgQIECBAgAABAgQIECBAgAABAgQIECBAYFkCXgbla4MAAQIECBAgQIAAAQIECBAgQIAAAQIECBAgQIAAAQIECBAgQIAAAQIECBAgQIAAAQIECBAgQIAAAQIECBAgQIAAAQIECBBookBRTrooxl02sZ6B5txqTTpywhkUA10BkxEgQIAAAQIERkLgrUmOTbLK0mrbfz6gx5Xf9v/YuxMwu6oqb9y/Cx0bNGgQCDIqCLTSyjxJRCDQGicQFZAGG1FsRZBBRel8zcfgH2kEEaFVBmkQkU+R0ALtgAyxGQQMgwiIyigRARkSZVA6xvOn6LI8NSSpW+fO973Pkyecm7PXXuvdlWLtk3r2TTJ1ZEz7g/qU7Q/q83I3gQ4S+E6St5Ty2SnJJR2Un1S6V2CpJH9I8oJSCcsnmd+9Jcm8CwS6/nnvDTfckK222mqIeuWVV87DDz9cN/2zzz6b888/P6effnoOP/zwvPGNb1xiDP3cEoncQIDAcIF3J/nWCJSB/frAvt2LAAECBNoj0PX9cHvY/ndW/XA79c1NgAABAgQIECBAgAABAgQIECBAgAABAgQIECBAgAABAgQIECBAgAABAgQIECBAgAABAgQIECBAgAABAgQIECBAgAABAgQIECBAgAABAgQIjCXgw6B8XRAgQIAAAQIECBAgQIAAAQIECBAgQIAAAQIECBAgQIAAAQIECBAgQIAAAQIECBAgQIAAAQIECBAgQIAAAQIECBAgQIAAAQLdKFCUky6KYZfdWE9Lc67VRh05MdYZFNOTXNnSxExGgAABAgQIECDQiwLrJNkwya+S3NjAAldN8uBY8ewP6lMe5/6gvqDuJkCgFQJfT/KPpYnem+TcVkxsjr4QuCnJJqVK35jksr6oXJHtEmjZ896BXvHqq6/OBRdckEsvvTS33357Jk2aVLnuBQsWZIUVVsiTTz45FGv27NnZbrvtxh37a1/7Wg444ID8/ve/f37MXnvtlYH3lvTSzy1JyJ8TIDCGwMC//2xfev+p53rJgf37I7QIECBAoC0CLeuH21JdkyfVDzcZWHgCBAgQIECAAAECBAgQIECAAAECBAgQIECAAAECBAgQIECAAAECBAgQIECAAAECBAgQIECAAAECBAgQIECAAAECBAgQIECAAAECBAgQIECgboGxPgyq7iAGECBAgAABAgQIECBAgAABAgQIECBAgAABAgQIECBAgAABAgQIECBAgAABAgQIECBAgAABAgQIECBAgAABAgQIECBAgAABAgRaLFCU5yuKYZctTqX7pqvVRh05MfKNQ5KcmOSUJB9L8qfuq1LGBAgQIECAAAECfSDwyiQbJpllfzDx1R7H/mDiwY0kQKCZAl9Ksl9pgo8m+fdmTih2XwmcmeT9pYoPTXJCXwkottUCLXveu+WWW+bHP/7xUH0XXnhhdtlll4bUu88+++Tss88eivWhD30op5566rhjX3LJJdlpp52G7l9mmWXy6KOPZvLkyYuNoZ8bN7EbCRD4q8BaSe4tgfw6ycA3wxshESBAoE8EtklydQfV2rJ+uINqblgq+uGGUQpEgAABAgQIECBAgAABAgQIECBAgAABAgQIECBAgAABAgQIECBAgAABAgQIECBAgAABAgQIECBAgAABAgQIECBAgAABAgQIECBAgAABAgQINEhg1KdDNSiuMAQIECBAgAABAgQIECBAgAABAgQIECBAgAABAgQIECBAgAABAgQIECBAgAABAgQIECBAgAABAgQIECBAgAABAgQIECBAgACBZgoU5eBFMeyymfP2ROxabdSRE+U3Nk/yoyR/M1js9UnemeShniheEQQIECBAgAABAr0oYH9QYVWXsD+oENlQAgSaLHBsksNKc/xrkmOaPKfw/SNwYJIvlMr9epK9+qd8lbZBoGX93KGHHpoTTjhhqMR3vvOdmTVrVkNKvvTSSzNjxoyhWMsvv3weffTRLL300uOKv3Dhwqy44oqZP3/+0P1nn3129t5778WO18+Ni9dNBAiMFvi/z711ZJLTk3w8ydOQCBAg0AcCU5P8V5INkmyf5LoOqbll/XCH1NvQNPTDDeUUjAABAgQIECBAgAABAgQIECBAgAABAgQIECBAgAABAgQIECBAgAABAgQIECBAgAABAgQIECBAgAABAgQIECBAgAABAgQIECBAgAABAgQIEGiAwKhPh2pATCEIECBAgAABAgQIECBAgAABAgQIECBAgAABAgQIECBAgAABAgQIECBAgAABAgQIECBAgAABAgQIECBAgAABAgQIECBAgAABAs0WKMoTFMWwy2bP3fXxa7VRR0785Y0pSW5PslqpyD8m2TTJz7q+cAUQIECAAAECBAj0qoD9QYWVXcz+oEJUQwkQaIHAp5L8W2me45N8sgXzmqI/BN6Q5L9Lpd6R5DX9Uboq2yTQsn7u5ptvzqabDjzu/N/XpEmT8sQTT2Ty5MmVS1+4cGFWWmmlzJs3byjW97///bzpTW8ad+yDDjooJ5988tD906dPzxVXXLHY8fq5cfO6kQCB0QLbJfkhGAIECPSJwMZJ/ivJqoP1DjRtWya5qwPqb1k/3AG1NjwF/XDDSQUkQIAAAQIECBAgQIAAAQIECBAgQIAAAQIECBAgQIAAAQIECBAgQIAAAQIECBAgQIAAAQIECBAgQIAAAQIECBAgQIAAAQIECBAgQIAAAQIEKgqM+nSoivEMJ0CAAAECBAgQIECAAAECBAgQIECAAAECBAgQIECAAAECBAgQIECAAAECBAgQIECAAAECBAgQIECAAAECBAgQIECAAAECBAi0QqAoT1IUwy5bMX9Xz1GrjTpyYuCNgV/fTTJjRHF7JzmnqwuWPAECBAgQIECAQK8L2B9UWOFF7A8qRDSUAIEWCXw4yZdLc52R5J9bNLdpel/gJUnuTnJTkp8k+XGSC3u/bBW2UaCl/dw666yTe+65Z6jcr3zlK/nABz7QkPI//OEP57TTThuKtc8+++Q//uM/xh37pptuymabbTZ0/0CvNnfu3Ky22mqLjKGfGzevGwn0ssCmSe5P8ngvF6k2AgQIVBR40+C/hy9VijPwvXOTJPMqxq46vKX9cNVkO228frjTVkQ+BAgQIECAAAECBAgQIECAAAECBAgQIECAAAECBAgQIECAAAECBAgQIECAAAECBAgQIECAAAECBAgQIECAAAECBAgQIECAAAECBAgQIECAwKhPh0JCgAABAgQIECBAgAABAgQIECBAgAABAgQIECBAgAABAgQIECBAgAABAgQIECBAgAABAgQIECBAgAABAgQIECBAgAABAgQIEOgCgaKcY1EMu+yC9NubYq026siJgTf+JclnRmR2VpL3tzdbsxMgQIAAAQIEukLgmiSPJ7kyyRVJbu+KrHsnSfuDCmu5iP1BhYiGEiDQIoE9kpxXmuv8JLu3aG7TECBAoNECLe3njjzyyBx11FFDNWy//fa58sqBVr76a/bs2Zk+ffpQoOWWWy6PP/54Jk2aNO7g66+/fu68886h+z/zmc/kX/5l4PHt2C/93Lhp3UigFwVWSXJckr2SfPG5ZxMf7cUi1USAAIEGChyc5PMj4l2XZPvn/r382QbOU2+olvbD9SbX6ffrhzt9heRHgAABAgQIECBAgAABAgQIECBAgAABAgQIECBAgAABAgQIECBAgAABAgQIECBAgAABAgQIECBAgAABAgQIECBAgAABAgQIECBAgAABAgT6T2DUp0P1H4GKCRAgQIAAAQIECBAgQIAAAQIECBAgQIAAAQIECBAgQIAAAQIECBAgQIAAAQIECBAgQIAAAQIECBAgQIAAAQIECBAgQIAAgS4UKMo5F8Wwyy4sp7Up12qjjpx4fZKrkixVyuRnSTZN8sfWZmc2AgQIECBAgEDXCUxN8kgp64HmdLkkT3ddJd2bsP1BhbUbY3/gjLoKnoYSaKHAm5N8tzTfpUlmtHB+UxEgQKCRAi3t5+65556ss846Q/kP9EMPP/xwpk4daO2rvQaeVa+yyip55JG/bhEuvvjivP3tbx934OOOOy6HHXbY0P1rrbVW7r333kWO18+Nm9aNBHpNYLPBf9tZtlTYq5P8vNcKVQ8BAgQaLHBGkn1HxJyVZNck7frBg5b2ww32bHs4/XDbl0ACBAgQIECAAAECBAgQIECAAAECBAgQIECAAAECBAgQIECAAAECBAgQIECAAAECBAgQIECAAAECBAgQIECAAAECBAgQIECAAAECBAgQIECAwAgBh737kiBAgAABAgQIECBAgAABAgQIECBAgAABAgQIECBAgAABAgQIECBAgAABAgQIECBAgAABAgQIECBAgAABAgQIECBAgAABAgS6UaAoJ10Uwy67sZ6W5lyrjTpy4pEkK5eSeCbJhknubmliJiNAgAABAgQIdKfAPyX5ain1HyWZ1p2ldG3W9gcVlm6M/YEz6ip4GkqghQJbJ7m2NN8NSbZq4fymIkCAQCMFWt7PbbLJJrnllluGajj++OPziU98oiE1HXjggTnllFOGYu25554599xzxx37wQcfzBprrJHyc+85c+Zks802GzOGfm7ctG4k0GsCkwb/HWfNUmGXJXljrxWqHgIECDRYYOnnnt8OfL/cfkTc45Ic1uC5xhuu5f3weBPrhvv0w92wSnIkQIAAAQIECBAgQIAAAQIECBAgQIAAAQIECBAgQIAAAQIECBAgQIAAAQIECBAgQIAAAQIECBAgQIAAAQIECBAgQIAAAQIECBAgQIAAAQL9JeCw9/5ab9USIECAAAECBAgQIECAAAECBAgQIECAAAECBAgQIECAAAECBAgQIECAAAECBAgQIECAAAECBAgQIECAAAECBAgQIECAAIFeESjKhRTFsMteqbFpddRqSzxyYvck5zctAYEJECBAgAABAr0lcG6SPUslHZ3kiN4qseOrsT+osERj7A+WuGGoMJ2h/SuwfpI7SuX/LMnf9y9HQyof8Lu9FOnnSV7dkMiCECBAoPUCLe/njj/++Hzyk58cqnSjjTbKLbfc0pDKr7322rz+9a8firXsssvm8ccfz8Dv433tuOOOueKKK4Zu/+hHP5qTTz55zOH6ufGquo9ATwrslOSiEZW9Lcl3erJaRREgQKBxAi9OMifJeiNCvj/JWY2bZtyRWt4PjzuzLrhRP9wFiyRFAgQIECBAgAABAgQIECBAgAABAgQIECBAgAABAgQIECBAgAABAgQIECBAgAABAgQIECBAgAABAgQIECBAgAABAgQIECBAgAABAgQIECDQZwIOe++zBVcuAQIECBAgQIAAAQIECBAgQIAAAQIECBAgQIAAAQIECBAgQIAAAQIECBAgQIAAAQIECBAgQIAAAQIECBAgQIAAAQIECBDoEYGiXEdRDLvskRKbV0atttgjJ76c5CPNm11kAgQIECBAgEDPCcxLMqVU1TZJrum5Kju7IPuDCuszxv7AGXUVPA1dpMBrktxW+tPbk7yWVyWBqUm+mmT+4K/7kxxXKaLBBAgQaJ9Ay/u5uXPn5uUvf3nKz5bvuOOOrL/++g1RGIj9wAMP5LWvfW3e/e5355BDDslyyy037tjnnHNO9t5776H7p0yZksceeyxLL730qBj6uXGzupFArwr8d5I3lIq7O8mrkizs1YLVRYAAgQYJrJXkpiTLl+INfO98c5LLGjTHeMO0vB8eb2LdcJ9+uBtWSY4ECBAgQIAAAQIECBAgQIAAAQIECBAgQIAAAQIECBAgQIAAAQIECBAgQIAAAQIECBAgQIAAAQIECBAgQIAAAQIECBAgQIAAAQIECBAgQKC/BBz23l/rrVoCBAgQIECAAAECBAgQIECAAAECBAgQIECAAAECBAgQIECAAAECBAgQIECAAAECBAgQIECAAAECBAgQIECAAAECBAgQINArAkW5kKIYdtkrNTatjlptkUdO3Jpk8yQLmja5wAQIECBAgACB3hLYOMnNpZKeTjIlyZ96q8yOr8b+oMISjbE/cEZdBU9DFymwQZKBPedfXj9NsiEvAgQIECAwKNCWfm6bbbbJNddcM7QIM2fOzDHHHNOQRfnBD36QV7ziFVlvvfUmFO/pp5/O5MmTnx+7wgorZN99983hhx+eF73oRaPi6ecmRGwQgV4SWD/J7UnKe7lDnns+cVIvFakWAgQINElg2yQ/HBH710nWaNJ8iwrbln64xTU2bTr9cNNoBSZAgAABAgQIECBAgAABAgQIECBAgAABAgQIECBAgAABAgQIECBAgAABAgQIECBAgAABAgQIECBAgAABAgQIECBAgAABAgQIECBAgAABAgQmKOCw9wnCGUaAAAECBAgQIECAAAECBAgQIECAAAECBAgQIECAAAECBAgQIECAAAECBAgQIECAAAECBAgQIECAAAECBAgQIECAAAECBAi0VaAoz14Uwy7bmlg3TF6rjTpy4o4kaybZIMn93VCDHAkQIECAAAECHSLwqST/VsrlkiQ7dUhu7UrjA0nuSnJLkidblIT9QQXoMfYHzqir4GnoIgU2TPKT0p/emmQjXgQIECBAYFCgLf3cl7/85XzkIx95PoVp06blk5/8ZHbaqXPa+eOPPz6veMUrsuuuuy72C0U/5+8RAQJJvpRkv5LEwH785UnmNUBn+ySzGxBHCAIECHSqwF5JvjaY3K+S7JDknhYn25Z+uMU1Nm06/XDTaAUmQIAAAQIECBAgQIAAAQIECBAgQIAAAQIECBAgQIAAAQIECBAgQIAAAQIECBAgQIAAAQIECBAgQIAAAQIECBAgQIAAAQIECBAgQIAAAQIEJijgsPcJwhlGgAABAgQIECBAgAABAgQIECBAgAABAgQIECBAgAABAgQIECBAgAABAgQIECBAgAABAgQIECBAgAABAgQIECBAgAABAgQItFWgKM9eFMMu25pYN0xeq406cmJykg2T/Kgb8pcjAQIECBAgQKCDBK5IMr2Uz0FJTu6g/FqdykuSzC9NeleS9RqcxBpJfpfk96W49gcVkMfYHzijroKnoYsU2DjJzaU/vSXJJrwIECBAgMCgQFv6ucceeyyf/vSns99+++VVr3pV1y6Gfq5rl07iBBopsHySXyVZrhT0y0k+UmGSKUlOfC7uPs/twT+W5PMVYhlKgACBThc4IcmMJNsnebQNybalH25DnU2ZUj/cFFZBCRAgQIAAAQIECBAgQIAAAQIECBAgQIAAAQIECBAgQIAAAQIECBAgQIAAAQIECBAgQIAAAQIECBAgQIAAAQIECBAgQIAAAQIECBAgQIAAgQoCDnuvgGcoAQIECBAgQIAAAQIECBAgQIAAAQIECBAgQIAAAQIECBAgQIAAAQIECBAgQIAAAQIECBAgQIAAAQIECBAgQIAAAQIECBAg0DaBojxzUQy7bFtS3TJxrTbqyAlnUHTL4smTAAECBAgQ6CSBv03yVJK/KSW1fpI7OynJFueyfZIrS3P+NMmGDc7h/CS7JrkvyS1JPj34+9A09gf1idsf1Ofl7gkLbJrkxtLom5JsNuFoBhIgQIBArwl43lthRfVzFfAMJdBbAockObFU0sIkGyT52QTKfF2SWUlWGSKt2TkAACAASURBVBw78PxjvSQPTSCWIQQIEOgWgZck+V2bktUPV4DXD1fAM5QAAQIECBAgQIAAAQIECBAgQIAAAQIECBAgQIAAAQIECBAgQIAAAQIECBAgQIAAAQIECBAgQIAAAQIECBAgQIAAAQIECBAgQIAAAQIECBBoioAPg2oKq6AECBAgQIAAAQIECBAgQIAAAQIECBAgQIAAAQIECBAgQIAAAQIECBAgQIAAAQIECBAgQIAAAQIECBAgQIAAAQIECBAgQIBAkwWKcvyiGHbZ5Km7P3ytNurICWdQdP+yqoAAAQIECBBovcBbknynNO1vk6zc+jQ6asZPJDm+lNFZSd7f4AzvSbJ2KeYWSX5sfzBxZfuDidsZWZfAZknmlEbc+Nz30M3riuBmAgQIEOhlAc97K6yufq4CnqEEektgUpKfJVmnVNZVSbadQJlrJbkzyd+Wxl6QZNcJxDKEAAECBJYsoB9estEi79APV8AzlAABAgQIECBAgAABAgQIECBAgAABAgQIECBAgAABAgQIECBAgAABAgQIECBAgAABAgQIECBAgAABAgQIECBAgAABAgQIECBAgAABAgQIEGiKgA+DagqroAQIECBAgAABAgQIECBAgAABAgQIECBAgAABAgQIECBAgAABAgQIECBAgAABAgQIECBAgAABAgQIECBAgAABAgQIECBAgECTBYpy/KIYdtnkqbs/fK026sgJZ1B0/7KqgAABAgQIEGi9wElJDipNe3aSfVqfRkfNeF6SPUoZfTTJvzcww5ckmV+K9+ckyyT5H/uDiSvbH0zczsi6BLZIckNpxI+TbFlXBDcTIECAQC8LeN5bYXX1cxXwDCXQewJvS3LJYFl3J/l4kosnWOZhSY4dMXZ6ktkTjGcYAQIECCxaQD9c4atDP1wBz1ACBAgQIECAAAECBAgQIECAAAECBAgQIECAAAECBAgQIECAAAECBAgQIECAAAECBAgQIECAAAECBAgQIECAAAECBAgQIECAAAECBAgQIECgKQI+DKoprIISIECAAAECBAgQIECAAAECBAgQIECAAAECBAgQIECAAAECBAgQIECAAAECBAgQIECAAAECBAgQIECAAAECBAgQIECAAAECTRYoyvGLYthlk6fu/vC12qgjJ5xB0f3LqgICBAgQIECg9QL/muRjSZYfnHrPJOe1Po2OmvEXzxmsV8po6yTXNTDDHZJcXop3W5INktgfVEC2P6iAZ2g9AluN+H5wfZLX1RPAvQQItE3gDUm2T7JRkk2S/NNz1//dtmxM3KsC+rkKK6ufq4BnKIHeFLgkyVVJTkqyoEKJf5PkJ0n+vhTj3iTrJ3m2QlxDCRAgQGC0gH64wleFfrgCnqEECBAgQIAAAQIECBAgQIAAAQIECBAgQIAAAQIECBAgQIAAAQIECBAgQIAAAQIECBAgQIAAAQIECBAgQIAAAQIECBAgQIAAAQIECBAgQIBAUwR8GFRTWAUlQIAAAQIECBAgQIAAAQIECBAgQIAAAQIECBAgQIAAAQIECBAgQIAAAQIECBAgQIAAAQIECBAgQIAAAQIECBAgQIAAAQIEmixQlOMXxbDLJk/d/eFrtVFHTjiDovuXVQUECBAgQIBA+wSmJ3lHkmOSPNK+NNo+8wuTPF3K4s9JlkvyTAMzOzTJZ0vxvprkfUnsDyog2x9UwDO0HoHXJflRacB1SbauJ4B7CRBom8DXkuxVmv3gJF9oWzYm7lUB/VyFldXPVcAzlACBJQlskuTGJOV/R/p0kv+7pIH+nAABAgTqEtAP18U1/Gb9cAU8QwkQIECAAAECBAgQIECAAAECBAgQIECAAAECBAgQIECAAAECBAgQIECAAAECBAgQIECAAAECBAgQIECAAAECBAgQIECAAAECBAgQIECAAIGmCPgwqKawCkqAAAECBAgQIECAAAECBAgQIECAAAECBAgQIECAAAECBAgQIECAAAECBAgQIECAAAECBAgQIECAAAECBAgQIECAAAECBAg0WaAoxy+KYZdNnrr7w9dqo46ccAZF9y+rCggQIECAAAEC7RbYNskPS0nckeQ1DU7qG0l2L8U8KMnJSewPKkDbH1TAM7QegWlJrikNuDbJ6+sJ4F4CBNom8PEkJ5RmPzvJPm3LxsS9KqCfq7Cy+rkKeIYSIDAegS8m+UjpxgVJXpXk3vEMdg8BAgQIjEtAPzwuprFv0g9XwDOUAAECBAgQIECAAAECBAgQIECAAAECBAgQIECAAAECBAgQIECAAAECBAgQIECAAAECBAgQIECAAAECBAgQIECAAAECBAgQIECAAAECBAgQaIqAD4NqCqugBAgQIECAAAECBAgQIECAAAECBAgQIECAAAECBAgQIECAAAECBAgQIECAAAECBAgQIECAAAECBAgQIECAAAECBAgQIECAQJMFinL8ohh22eSpuyf8k08+meWWW25UwrXaqCMnnEHRPcsqUwIECBAgQIBApwockuTEUnLnJNm7wcnelWSdUsw3JLk6if1BBWj7gwp4htYjsE2Sq0oDBv7uDvwd9iJAoPMFdkhyeSnNW5Js0vlpy7DLBPRzFRZMP1cBz1ACBMYjMDnJ3UlWLt08+7n+fvp4BruHAAECPSjwkiS/a3Bd+uEKoPrhCniGEiBAgAABAgQIECBAgAABAgQIECBAgAABAgQIECBAgAABAgQIECBAgAABAgQIECBAgAABAgQIECBAgAABAgQIECBAgAABAgQIECBAgAABAk0R8GFQTWEVlAABAgQIECBAgAABAgQIECBAgAABAgQIECBAgAABAgQIECBAgAABAgQIECBAgAABAgQIECBAgAABAgQIECBAgAABAgQIEGiyQFGOXxTDLps8dfeEf8c73pF77703s2bNyrrrrjuUeK026sgJZ1B0z7LKlAABAgQIECDQqQLnJtmzlNxBSU5uYLIvTPL0iHgvSvJMEvuDCtD2BxXwDCVAgEB/CExJMq9U6v8kWTbJn/ujfFW2SKCv+rl58+ZlmWWWybLLDvxVqv7Sz1U3FIEAgSUKvCvJBSPu2iPJN5Y40g0ECBDoLYF1knwvyYVJPtXA0vqqH26g2/Oh9MONFhWPAAECBAgQIECAAAECBAgQIECAAAECBAgQIECAAAECBAgQIECAAAECBAgQIECAAAECBAgQIECAAAECBAgQIECAAAECBAgQIECAAAECBAgQqCrgw6CqChpPgAABAgQIECBAgAABAgQIECBAgAABAgQIECBAgAABAgQIECBAgAABAgQIECBAgAABAgQIECBAgAABAgQIECBAgAABAgQItEOgKE9aFMMu25FPx835xS9+MQcccMDzeS277LI5/vjjs//++z9/XauNOnLCGRQdt4ISIkCAAAECBAh0ncCdSV5Vyvr1Sa5tYBXbJZldivfLJH83eG1/UAHa/qACnqEE2i/wsiRbJpky+Ov+JBe1Py0Z9KDAr5OsVqprwyQ/7cE6ldQ+gZ7v55544onMmjUrF1xwQa688sqcc8452WOPPSYs/otf/CJPPfVUNt10U897J6xoIAECdQpcnOTtpTFzk6xZZwy3EyBAoJsFdkwyK8mLB4t4b5JzG1RQz/fDDXIaM4znm83UFZsAAQIECBAgQIAAAQIECBAgQIAAAQIECBAgQIAAAQIECBAgQIAAAQIECBAgQIAAAQIECBAgQIAAAQIECBAgQIAAAQIECBAgQIAAAQIECBCYiIAPg5qImjEECBAgQIAAAQIECBAgQIAAAQIECBAgQIAAAQIECBAgQIAAAQIECBAgQIAAAQIECBAgQIAAAQIECBAgQIAAAQIECBAgQIBAuwWKcgJFMeyy3bm1ff5bb701m2++eRYsWDCUyw477JDLLrsstVrt+V8jXs6gaPuqSYAAAQIECBAg0NUCL0zydKmCPydZLskzDazq40lOKMX7ZpL3DF7bH1SAtj+ogGcogfYLvCvJBaU0/jPJO9uflgx6UOA7Sd5SquufknytB+tUUvsEOrKfe/DBB7Paaqs1RGXmzJk59thjh2LttNNOueiii+qK/eyzz+ab3/xmTj/99Fx77bV529velksuucTz3roU3UyAQAWB1ZP8MsmySQZ6gwOT3FshnqEECBDoNoFfJFlvRNJvSHJ1AwrpyH64AXW1JITnmy1hNgkBAgQIECBAgAABAgQIECBAgAABAgQIECBAgAABAgQIECBAgAABAgQIECBAgAABAgQIECBAgAABAgQIECBAgAABAgQIECBAgAABAgQIECBQh4APg6oDy60ECBAgQIAAAQIECBAgQIAAAQIECBAgQIAAAQIECBAgQIAAAQIECBAgQIAAAQIECBAgQIAAAQIECBAgQIAAAQIECBAgQIBAxwgU5UyKYthlxyTZjkTmz5+fjTfeOPfff//Q9CuuuGLuvPPODPw+8KrVRh054QyKdiyWOQkQIECAAAECvSPwwiTvSbJhko2TLJNkiwaXd16SPUoxP5Xks4PX9gcVsO0PKuAZSqD9AjsmuayUxpVJdmh/WjLoQYFjksws1XViko/3YJ1Kap9Ax/Rzd911V77xjW/kggsuyB133JFHH300yy+/fGWZn/70p9lww4F2+X9fkyZNyuOPP57llltu3LGvueaabLPNNkP3L7300nnooYcyderUkTE87x23qhsJEKhT4L1JHkvyvTrHuZ0AAQK9ILBekjlJXlwqZl6STZPcV7HAjumHK9bRluGeb7aF3aQECBAgQIAAAQIECBAgQIAAAQIECBAgQIAAAQIECBAgQIAAAQIECBAgQIAAAQIECBAgQIAAAQIECBAgQIAAAQIECBAgQIAAAQIECBAgQIDAYgQcDurLgwABAgQIECBAgAABAgQIECBAgAABAgQIECBAgAABAgQIECBAgAABAgQIECBAgAABAgQIECBAgAABAgQIECBAgAABAgQIEOhGgaKcdFEMu+zGehqW85vf/OZ8//vfH4pXq9Vy2WWXZYcddhj23ogJnUHRsBUQiAABAgQIECBAoEkC/5rkH5O8ejD+jkmuGPxv+4MK6AN7BvuDCoCGEmivwGZJ5pRSuCnJwHteBBotsGuS80tBr0zy14dNjZ5NvH4U6Jh+bvPNN8+NN944tAannHJKDjjggIasybrrrpu77757KNbZZ5+dvffeu67Ya6+9du67776hMSeddFIOPvhg/Vxdim4mQIAAAQIECExYYPsklyVZuhThl0k2T/L7CUdNOqYfrlBD24Z6vtk2ehMTIECAAAECBAgQIECAAAECBAgQIECAAAECBAgQIECAAAECBAgQIECAAAECBAgQIECAAAECBAgQIECAAAECBAgQIECAAAECBAgQIECAAAECixDwYVC+NAgQIECAAAECBAgQIECAAAECBAgQIECAAAECBAgQIECAAAECBAgQIECAAAECBAgQIECAAAECBAgQIECAAAECBAgQIECAAIFuFCjKSRfFsMturKchOZ9wwgk59NBDh8WaOXNmjjnmmGHv1WqjjpxwBkVDVkAQAgQIECBAgACBFgi8LMl2Sb6fZP7gfPYHFeDtDyrgGUqg/QLrJvllKY17kqzT/rRk0IMC6yX5Ramugf8HL9+DdSqpfQId08+ddNJJOeSQQ4Ykttpqq1x33XUNkTnqqKNy5JFHDsWaMWNGvve979UV+4gjjsjRRx89NGaTTTbJzTffPDKG5711qbqZQF8KHJDkhiRz+rJ6RRMgQKCawL5JzhgRYnaSf0iycIKhO6YfnmD+bR3m+WZb+U1OgAABAgQIECBAgAABAgQIECBAgAABAgQIECBAgAABAgQIECBAgAABAgQIECBAgAABAgQIECBAgAABAgQIECBAgAABAgQIECBAgAABAgQIjCHgcFBfFgQIECBAgAABAgQIECBAgAABAgQIECBAgAABAgQIECBAgAABAgQIECBAgAABAgQIECBAgAABAgQIECBAgAABAgQIECBAgEA3ChTlpIti2GU31lM55zlz5mTrrbfOn/70p6FYW2yxRa677rostdRSw+LXaqOOnHAGReUVEIAAAQIECBAgQKCNAvYHFfDtDyrgGUqg/QJTkzxSSuOxJCu1Py0Z9KjA00leWKptjSS/7tFaldV6gY7p5377299m1VVXzcKFC4cU5s6dm9VXX72yyt1335111113KM7SSy+dRx99NMsvv/y4Y993331Ze+21l3S/571LEvLnBPpXYIck/57kVUluSLJV/1KonAABApUEvpDkwBERvpLkgxOM2jH98ATzb+swzzfbym9yAgQIECBAgAABAgQIECBAgAABAgQIECBAgAABAgQIECBAgAABAgQIECBAgAABAgQIECBAgAABAgQIECBAgAABAgQIECBAgAABAgQIECBAYAwBh4P6siBAgAABAgQIECBAgAABAgQIECBAgAABAgQIECBAgAABAgQIECBAgAABAgQIECBAgAABAgQIECBAgAABAgQIECBAgAABAgS6UaAoJ10Uwy67sZ5KOT/++OPZcMMN8+CDDw7FmTJlSm677basvvrqo2LXaqOOnHAGRaUVMJgAAQIECBAgQKDNAvYHFRbA/qACnqEE2i+wVJKFpTT+nGTp9qclgx4V+FGS1w3W9miStz73a06P1qqs1gt0VD/3xje+MZdddtmQwtFHH53DDz+8ISobbbRRbr311qFYp512Wv75n/+5rthbb711rrvuusWN8by3LlE3E+gbgdckuW1EtXsk+UbfCCiUAAECjRMY2I9/N8mbRoT8aJJ/n8A0HdUPTyD/tg7xfLOt/CYnQIAAAQIECBAgQIAAAQIECBAgQIAAAQIECBAgQIAAAQIECBAgQIAAAQIECBAgQIAAAQIECBAgQIAAAQIECBAgQIAAAQIECBAgQIAAAQIExhBwOKgvCwIECBAgQIAAAQIECBAgQIAAAQIECBAgQIAAAQIECBAgQIAAAQIECBAgQIAAAQIECBAgQIAAAQIECBAgQIAAAQIECBAgQKAbBYpy0kUx7LIb65lwzgO177DDDpk9e/awGN/5znfylre8Zcy4tdqoIyecQTHhFTCQAAECBAgQ6COBlyT5QpIrk1ye5Dd9VHunl2p/UGGF7A8q4BlKoDME/pBkmVIqL0ryTGekJoseE3jrYD236IN6bGU7o5yO6ue++tWv5n3ve9+QzCtf+crcfffdDZE69thjM3PmzKFY06dPzxVXXFFX7FNPPTX77bff4sZ43luXqJsJ9JXAhUl2KVX8UJK1kjzbVwqKJUCAQGMEJie5Kcl6pXB/TrJjkuH/eL/k+TqqH15yup11h+ebnbUesiFAgAABAgQIECBAgAABAgQIECBAgAABAgQIECBAgAABAgQIECBAgAABAgQIECBAgAABAgQIECBAgAABAgQIECBAgAABAgQIECBAgAABAgQSh4P6KiBAgAABAgQIECBAgAABAgQIECBAgAABAgQIECBAgAABAgQIECBAgAABAgQIECBAgAABAgQIECBAgAABAgQIECBAgAABAgS6UaAoJ10Uwy67sZ4J5/z4449n2223zR133DEU4+CDD87nP//5Rcas1UYdOeEMigmvgIEECBAgQIBAHwm8M8msUr0XJNm1j+rv5FLtDyqsjv1BBTxDCXSGwMNJVi6lsmqShzojNVkQIEBg3AId1c899dRTWWmllfLHP/5xqIAbb7wxm2666bgLWtSNc+fOzZprrjn0xwO92EMPPZSVVy5/K1/8NPPnz8/UqVOzYMGCRd3oeW/llRKAQM8KDHwDujvJpFKFRyY5qmcrVhgBAgSaK7BWkpuSLD84zW+SvC3JLXVO21H9cJ25t/12zzfbvgQSIECAAAECBAgQIECAAAECBAgQIECAAAECBAgQIECAAAECBAgQIECAAAECBAgQIECAAAECBAgQIECAAAECBAgQIECAAAECBAgQIECAAAECBEYIOBzUlwQBAgQIECBAgAABAgQIECBAgAABAgQIECBAgAABAgQIECBAgAABAgQIECBAgAABAgQIECBAgAABAgQIECBAgAABAgQIECDQjQJFOemiGHbZjfVUyvkPf/hD9tprr1x44YXZaKONcsMNN+QFL3jBImPWaqOOnHAGRaUVMJgAAQIECBDoE4HTk3ywVOtxSQ7rk9o7vUz7gworZH9QAc9QAp0h8PMkf1dK5dVJBt7zIkCAQDcJdFw/t/vuu+f8888fMjzkkENy4oknNsR0iy22yJw5c4ZinXLKKTnggAPqiv2ud73r+efBi3h53luXppsJ9J3AwPOMT5aqfjbJWkke6jsJBRMgQKAxAtOSzE7ykyRvS/LbCYTtuH54AjW0bYjnm22jNzEBAgQIECBAgAABAgQIECBAgAABAgQIECBAgAABAgQIECBAgAABAgQIECBAgAABAgQIECBAgAABAgQIECBAgAABAgQIECBAgAABAgQIECCwCAGHg/rSIECAAAECBAgQIECAAAECBAgQIECAAAECBAgQIECAAAECBAgQIECAAAECBAgQIECAAAECBAgQIECAAAECBAgQIECAAAECBLpRoCgnXRTDLruxnobkfNJJJ2WnnXbK2muvvdh4tdqoIyecQdGQFRCEAAECBAgQ6HGBB5KsUapxepLZPV5zt5Rnf1BhpewPKuAZSqAzBG5IskUpldclub4zUpMFAQIExi3Qcf3cxRdfnJ133nmogKlTp+bhhx/OGL3TuIv8y42f+9zn8olPfGJo3LRp03LNNdfUFefb3/52dtlll0WN8by3Lk03E+g7geWS3JNkpVLlX0+yV99JKJgAAQKNE9gmydUVwnVcP1yhlpYP9Xyz5eQmJECAAAECBAgQIECAAAECBAgQIECAAAECBAgQIECAAAECBAgQIECAAAECBAgQIECAAAECBAgQIECAAAECBAgQIECAAAECBAgQIECAAAECBJYg4HBQXyIECBAgQIAAAQIECBAgQIAAAQIECBAgQIAAAQIECBAgQIAAAQIECBAgQIAAAQIECBAgQIAAAQIECBAgQIAAAQIECBAgQIBANwoU5aSLYthlN9bT0pxrtVFHTjiDoqUrYDICBAgQIECgCwXWS/KLUt7PJpmc5E9dWEsvpmx/UGFV7Q8q4Blaj8Dbk1xcGnBJkp3qCeDeRQr8IMk/lP50RpJLeREgQKDLBDqun1uwYEFWXnnlzJs3b4jysssuy4477liZ9pFHHskqq6ySjTfeOO9+97uz22675ZWvfGXdcV/60pcOy68UwPPeujUNINB3AvsmOWNE1VsluaGixKQkByd5fZKdK8YynAABAv0k0HH9cDfhe77ZTaslVwIECBAgQIAAAQIECBAgQIAAAQIECBAgQIAAAQIECBAgQIAAAQIECBAgQIAAAQIECBAgQIAAAQIECBAgQIAAAQIECBAgQIAAAQIECBAg0B8CDgftj3VWJQECBAgQIECAAAECBAgQIECAAAECBAgQIECAAAECBAgQIECAAAECBAgQIECAAAECBAgQIECAAAECBAgQIECAAAECBAgQ6DWBolxQUQy77LVaG15PrTbqyAlnUDRcWUACBAgQIECgxwQOSHJKqabvJnlrj9XYzeXYH1RYPfuDCniG1iOwc5JvlwZclOQd9QRw7yIFjkiyYZL5g7/OSHInLwIECHSZQEf2cx/+8Idz2mmnDVG+733vy1lnndUQ2t/85jdZddVVK8Xaf//9M2vWrDzyyCMj43jeW0nWYAJ9ITDwfeL2JOuXqv1Jko0rVL9Dki8nWXcwxnuSfLNCPEMJECDQTwId2Q93ywJ4vtktKyVPAgQIECBAgAABAgQIECBAgAABAgQIECBAgAABAgQIECBAgAABAgQIECBAgAABAgQIECBAgAABAgQIECBAgAABAgQIECBAgAABAgQIECDQPwIOB+2ftVYpAQIECBAgQIAAAQIECBAgQIAAAQIECBAgQIAAAQIECBAgQIAAAQIECBAgQIAAAQIECBAgQIAAAQIECBAgQIAAAQIECBDoJYGiXExRDLvspTqbUkutNurICWdQNEVaUAIECBAgQKCHBC5J8rZSPQcn+UIP1dftpdgfVFhB+4MKeIbWI7BLkgtLA/4zyTvrCeBeAgQIEOhpgY7s566++upst9122XrrrbPrrrtmt912y8te9rKOWYjHHnssK664YvRzHbMkEiHQbQJvSPLfI5J+b5JzJ1jIrBE9/sNJ1kvy5ATjGUaAAIF+EujIfrhbFkA/3C0rJU8CBAgQIECAAAECBAgQIECAAAECBAgQIECAAAECBAgQIECAAAECBAgQIECAAAECBAgQIECAAAECBAgQIECAAAECBAgQIECAAAECBAgQINA/Aj4Mqn/WWqUECBAgQIAAAQIECBAgQIAAAQIECBAgQIAAAQIECBAgQIAAAQIECBAgQIAAAQIECBAgQIAAAQIECBAgQIAAAQIECBAgQKCXBIpyMUUx7LKX6mxKLbXaqCMnnEHRFGlBCRAgQIAAgR4R+Jsk85O8qFTPq5P8vEfqq1LGKUmmJbk1yS1JLkzy6yoBJzjW/mCCcAPD7A8q4Blaj8A7k8wqDRj4fvGuegK4lwABAgR6WqBj+7nf/OY3WXXVVTsaXz/X0csjOQKdLvCtJO8uJXl/krUmmPTLktybZNnS+JOTHDTBeIYRIECgnwQ6th/uhkXQD3fDKsmRAAECBAgQIECAAAECBAgQIECAAAECBAgQIECAAAECBAgQIECAAAECBAgQIECAAAECBAgQIECAAAECBAgQIECAAAECBAgQIECAAAECBAj0l4APg+qv9VYtAQIECBAgQIAAAQIECBAgQIAAAQIECBAgQIAAAQIECBAgQIAAAQIECBAgQIAAAQIECBAgQIAAAQIECBAgQIAAAQIECBDoFYGiXEhRDLvslRqbVketNurICWdQNE1b0AkXrgAAIABJREFUYAIECBAgQKAHBLZN8sNSHXOTrNkDdTWihDlJNisFmpHk0kYEHoyxepIdk9yS5NbFxLU/qIBuf1ABz9B6BN6d5FulARck2bWeAO4lQIAAgZ4W0M9VWF79XAU8QwkQGHi+cXeSSYP9+qFJflWB5eNJTiiNX5hk4yS3VYhpKAECBPpBQD9cYZX1wxXwDCVAgAABAgQIECBAgAABAgQIECBAgAABAgQIECBAgAABAgQIECBAgAABAgQIECBAgAABAgQIECBAgAABAgQIECBAgAABAgQIECBAgAABAgSaIuDDoJrCKigBAgQIECBAgAABAgQIECBAgAABAgQIECBAgAABAgQIECBAgAABAgQIECBAgAABAgQIECBAgAABAgQIECBAgAABAgQIECDQZIGiHL8ohl02eeruD1+rjTpywhkU3b+sKiBAgAABAgSaJ3BMkpml8Gcm2bd503VN5KWS/DHJpFLGyyeZ38AK9krytVK8zyf52Bjx7Q8qoNsfVMAztB6B3ZJ8szTg/CS71xPAvQQIECDQ0wL6uQrLq5+rgGcoAQIDAvsluSPJVQ3gWHow1t+VYt2YZIsk/jGvAcBCECDQswL64QpLqx+ugGcoAQIECBAgQIAAAQIECBAgQIAAAQIECBAgQIAAAQIECBAgQIAAAQIECBAgQIAAAQIECBAgQIAAAQIECBAgQIAAAQIECBAgQIAAAQIECBAg0BQBHwbVFFZBCRAgQIAAAQIECBAgQIAAAQIECBAgQIAAAQIECBAgQIAAAQIECBAgQIAAAQIECBAgQIAAAQIECBAgQIAAAQIECBAgQIAAgSYLFOX4RTHssslTd3/4Wm3UkRPOoOj+ZVUBAQIECBAg0DyBG5NsWgq/e5Lzmzdd10TeKMktpWwfTLJ6g7M/KclBpZhHJzlijDnsDyrA2x9UwDO0HoGB753fKA34ZpL31BPAvQQIECDQ0wL6uQrLq5+rgGcoAQLNENg6ybUjAn84yWnNmExMAgQIdJnA5kk+m+TtSZ4q5a4frrCQ+uEKeIYSIECAAAECBAgQIECAAAECBAgQIECAAAECBAgQIECAAAECBAgQIECAAAECBAgQIECAAAECBAgQIECAAAECBAgQIECAAAECBAgQIECAAAECTRHwYVBNYRWUAAECBAgQIECAAAECBAgQIECAAAECBAgQIECAAAECBAgQIECAAAECBAgQIECAAAECBAgQIECAAAECBAgQIECAAAECBAgQaLJAUY5fFMMumzx1a8M/88wzeetb35pPfepTmTFjRkMmr9VGHTnhDIqGyApCgAABAgQI9KDAskl+lWSlUm0vTTKvB2utt6QPJPlKadAlSXaqN8gS7r86yetL9+yc5OIxxvTN/qDBvs+Hsz9ohqqYYwjskeS80vv/L8k/kiJAoOsFXj7wv5Ik93d9JQpot4B+rsIK6Ocq4BlKgECzBM5M8v5S8PlJ1k3yWLMmFJcAAQJdILBnkv9I8oIklyZ5S5I/D+atH66wgPrhCniGEiBAgAABAgQIECBAgAABAgQIECBAgAABAgQIECBAgAABAgQIECBAgAABAgQIECBAgAABAgQIECBAgAABAgQIECBAgAABAgQIECBAgAABAk0R8GFQTWEVlAABAgQIECBAgAABAgQIECBAgAABAgQIECBAgAABAgQIECBAgAABAgQIECBAgAABAgQIECBAgAABAgQIECBAgAABAgQIEGiyQFGOXxTDLps8dWvD77777jn//POfn3S//fbLiSeemGWWWaZSErXaqCMnnEFRSdRgAgQIECBAoA8ENkiyfZI1k3y8D+odT4lfTPKR0o1HJzliPAPruOfpJC8s3b9Gkl+PMb5v9gd12I37VvuDcVO5sZrAnknOLYX4epK9qoU0mgCBNgkM9ERnJllrcP5vJdmtTbmYtncE9HMV1lI/VwHPUAIEmiUwJcl9SQZ+/8vrnOfe27tZE4pLgACBDhfYOcm3R+T4hSQHD76nH66wgPrhCniGEiBAgAABAgQIECBAgAABAgQIECBAgAABAgQIECBAgAABAgQIECBAgAABAgQIECBAgAABAgQIECBAgAABAgQIECBAgAABAgQIECBAgAABAk0R8GFQTWEVlAABAgQIECBAgAABAgQIECBAgAABAgQIECBAgAABAgQIECBAgAABAgQIECBAgAABAgQIECBAgAABAgQIECBAgAABAgQIEGiyQFGOXxTDLps8devCf+UrX8kHP/jBYRN+4QtfyIEHHlgpiVpt1JETzqCoJGowAQIECBAgQKAvBa5PsmWp8nckuaiBEq9Kcmcp3u+STFlE/L7YHzTQdlgo+4NmyYo7QmCvJF8rvXdukvdSIkCgKwVek+S2UuZ3J1m3KyuRdCcJ6OcqrIZ+rgKeoQQINFPgA0m+MmKCaUl+1MxJxSZAgECHCiyd5LIk24/Ib+CHAQa+V+qHKyycfrgCnqEECBAgQIAAAQIECBAgQIAAAQIECBAgQIAAAQIECBAgQIAAAQIECBAgQIAAAQIECBAgQIAAAQIECBAgQIAAAQIECBAgQIAAAQIECBAgQIBAUwR8GFRTWAUlQIAAAQIECBAgQIAAAQIECBAgQIAAAQIECBAgQIAAAQIECBAgQIAAAQIECBAgQIAAAQIECBAgQIAAAQIECBAgQIAAAQIEmixQlOMXxbDLJk/dmvC33nprttpqq/zxj38cmnD77bfP5ZdfnqWWWqpSErXaqCMnnEFRSdRgAgQIECBAgEDfCQw0pAON6qRS5WsmmdtAiT2TnFuK970kb1lE/J7fHzTQdVQo+4Nm6opdEvinJF8tXZ+TZG9CBAh0pcBAH/CHJC8oZf+iJM90ZTWS7hQB/VyFldDPVcAzlACBZgtcm2TrwUkefe65wQeSXNLsScUnQIBAhwq8OMmcJOuV8luY5B+SXFnOuRd//qGZa6Ifbqau2AQIECBAgAABAgQIECBAgAABAgQIECBAgAABAgQIECBAgAABAgQIECBAgAABAgQIECBAgAABAgQIECBAgAABAgQIECBAgAABAgQIECBAgMBEBHwY1ETUjCFAgAABAgQIECBAgAABAgQIECBAgAABAgQIECBAgAABAgQIECBAgAABAgQIECBAgAABAgQIECBAgAABAgQIECBAgAABAgTaLVCUEyiKYZftzq3y/E8++WQ22GCD3H///UOxVl555dxxxx1ZYYUVKsev1UYdOeEMisqqAhAgQIAAAQIE+kpggyS3liqen2T5BgucmOSQUsxjkvzrIubo6f1Bg11HhbM/aLaw+IMC70tyVknj7CT70CFAoGsFbkmyUSn7aUl+1LXVSLwTBPRzg6vw2GOP5fLLL8973vOeca+Lfm7cVG4kQKD1Aq9N8uMkX0xyVJInW5+CGQkQINBRAmsluWnEs9TfJ3lxOcte+/mHZq+AfrjZwuITIECAAAECBAgQIECAAAECBAgQIECAAAECBAgQIECAAAECBAgQIECAAAECBAgQIECAAAECBAgQIECAAAECBAgQIECAAAECBAgQIECAAAEC9Qr4MKh6xdxPgAABAgQIECBAgAABAgQIECBAgAABAgQIECBAgAABAgQIECBAgAABAgQIECBAgAABAgQIECBAgAABAgQIECBAgAABAgQIdIJAUU6iKIZddkJ+lXJ4xzvekYsuumgoxlJLLZWrrroq06ZNqxT3L4NrtVFHTjiDoiGyghAgQIAAAQIE+kbgfUnOKlV7WZI3Nrj6HybZthTznUn+cxFz9PT+oMGuo8LZHzRbWHwCBAj0pMDZSfYuVbZ/ki/1ZKWKapVA3/dzp556ar71rW/lyiuvfN78vvvuyyte8Ypx+Y/Rz700ya5JVkly1LiCuIkAAQLNE1ghyePNCy8yAQIEuk5g4B/9ZyeZtKjMe+3nH5q9Qp5vNltYfAIECBAgQIAAAQIECBAgQIAAAQIECBAgQIAAAQIECBAgQIAAAQIECBAgQIAAAQIECBAgQIAAAQIECBAgQIAAAQIECBAgQIAAAQIECBAgQKBeAR8GVa+Y+wkQIECAAAECBAgQIECAAAECBAgQIECAAAECBAgQIECAAAECBAgQIECAAAECBAgQIECAAAECBAgQIECAAAECBAgQIECAAIFOECjKSRTFsMtOyG/COZxyyik58MADh40/5phjMnPmzAnHHDmwVht15IQzKBqmKxABAgQIECBAoC8ETklyQKnS45Ic1uDKn07ywlLMlyd5YBFz9Oz+oMGmY4azP2iFsjkINF1gepKpSaYM/jo5yTNNn9UE/SzwsSSfKwGcnuRD/Qyi9soCXdfPXXjhhfnBD36QU089tXLxAwGmT5+e2bNnD8U69thjc9hh42uxx+jnyjm9NMm8hiQpCAECBAgQIECAQKME9krytUUF66Wff2gU2OLieL7ZCmVzECBAgAABAgQIECBAgAABAgQIECBAgAABAgQIECBAgAABAgQIECBAgAABAgQIECBAgAABAgQIECBAgAABAgQIECBAgAABAgQIECBAgAABAvUI+DCoerTcS4AAAQIECBAgQIAAAQIECBAgQIAAAQIECBAgQIAAAQIECBAgQIAAAQIECBAgQIAAAQIECBAgQIAAAQIECBAgQIAAAQIECHSKQFFOpCiGXXZKjnXnMWfOnEybNi0LFiwYGjtjxox897vfTa3WuGMixojVuOB1V20AAQIECBAgQIBAFwqcm2TPUt67Jzm/gXWsl+QXpXi/SzJlMfF7cn/QQM/FhrI/aJW0eQg0VWBuktVLM7w8yQNNnVHwfhfYIcnlJYQfJ9my31HUX0mga/q5Aw44IGeddVaeeeaZ5wuePXt2tttuu0rFDww+/fTT86EPfWgozoYbbpif/OQn44q7hGfH+yU5dVyB3ESAAIGxBVZJcnySq5OcBokAAQIEGibw2SSHjhWtV37+oWFSSwjk+WarpM1DgAABAgQIECBAgAABAgQIECBAgAABAgQIECBAgAABAgQIECBAgAABAgQIECBAgAABAgQIECBAgAABAgQIECBAgAABAgQIECBAgAABAgQIjFfAh0GNV8p9BAgQIECAAAECBAgQIECAAAECBAgQIECAAAECBAgQIECAAAECBAgQIECAAAECBAgQIECAAAECBAgQIECAAAECBAgQIECAQCcJFOVkimLYZSflOe5c5s+fn9e85jV58MEHh8asttpquf322zNlypRxxxnPjbXaqCMnnEExHjj3ECBAgAABAgQIlAVWSrJ9kulJ/i3J/Q3keU+S/1eK94Mkb1pM/J7bHzTQcomh7A+WSOQGAt0gcHuSvy8lukGS27ohcTl2rcDySZ4oZf8/SZZN8ueurUji7Rbomn5u3333zZlnnjnkNXB9xhlnVPabN29eVlpppSxcuHAo1l133ZV11llnibHH6OfKY36UZNoSg7iBAAECowWWSXJoksOSvDDJvCQvT/IkLAIECBBomMDFSd4+Mlov/PxDw4TGEcjzzXEguYUAAQIECBAgQIAAAQIECBAgQIAAAQIECBAgQIAAAQIECBAgQIAAAQIECBAgQIAAAQIECBAgQIAAAQIECBAgQIAAAQIECBAgQIAAAQIECBBoqYAPg2opt8kIECBAgAABAgQIECBAgAABAgQIECBAgAABAgQIECBAgAABAgQIECBAgAABAgQIECBAgAABAgQIECBAgAABAgQIECBAgACBBgkU5ThFMeyyQVO0NsyXvvSl7L///sMmvf7667Pllls2PJFabdSRE86gaLiygAQIECBAgAABAhUEXplkpyQbJ9noud8vSnL4YuL13P6ggl3dQ+0P6iYzgEAnClyTZFopsW2SDLznRaCZAr9Jskppglcn+XkzJxS7pwW6pp+74oorsuOOOw4txuTJk/PEE09k0qRJlRdoxowZufTSS4fiHHnkkTniiCOWGHeMfm5hkqVLA9dOct8SA7mBAAECwwUG/j9/d5IXlt7+XJJPgCJAgACBhglMTnJDkvXLEXvh5x8aJjSOQJ5vjgPJLQQIECBAgAABAgQIECBAgAABAgQIECBAgAABAgQIECBAgAABAgQIECBAgAABAgQIECBAgAABAgQIECBAgAABAgQIECBAgAABAgQIECBAgEBLBXwYVEu5TUaAAAECBAgQIECAAAECBAgQIECAAAECBAgQIECAAAECBAgQIECAAAECBAgQIECAAAECBAgQIECAAAECBAgQIECAAAECBAg0SKAoxymKYZcNmqL1YS688MLss88++f3vf58TTzwxhxxySFOSqNVGHTnhDIqmSAtKgAABAgQIECDQIoGe3B+0yC72B62SNg+Bpgp8J8lbSjO8Pcl/NXVGwQkk30syowSxR5JvgCEwQYGu6ecGnkWvssoqeeSRR4ZKHXiuu8suu0yw9L8OO/vss59/PvyX1zrrrJO77rpriXHH6OcG/r/w1tLAo5777yOXGMgNBAgQGC3wf5L8f6W3FyRZP8ndsAgQIECgYQJrJHmgHK1Xfv6hYUJLCOT5ZqukzUOAAAECBAgQIECAAAECBAgQIECAAAECBAgQIECAAAECBAgQIECAAAECBAgQIECAAAECBAgQIECAAAECBAgQIECAAAECBAgQIECAAAECBAiMV8CHQY1Xyn0ECBAgQIAAAQIECBAgQIAAAQIECBAgQIAAAQIECBAgQIAAAQIECBAgQIAAAQIECBAgQIAAAQIECBAgQIAAAQIECBAgQIBAJwkU5WSKYthlJ+VZdy5z587NGWeckaOPPrruseMdUKuNOnLCGRTjxXMfAQIECBAgQIBAJwr07P6gFdj2B61QNgeBpgucl2SP0ix7Jfl602c1Qb8L/FuST5UQjktyWL+jqH/CAl3Vzx100EE5+eSTh4p917velQsuuGDCxf9l4JNPPpkVVlghCxYsGIp16623ZoMNNlhs7DH6ud2TfLM06L4ka1dOUAACBPpR4G+T/DLJmqXiL06ycz9iqJkAAQJNFOiqfriJDhMK7fnmhNgMIkCAAAECBAgQIECAAAECBAgQIECAAAECBAgQIECAAAECBAgQIECAAAECBAgQIECAAAECBAgQIECAAAECBAgQIECAAAECBAgQIECAAAECBJoo4MOgmogrNAECBAgQIECAAAECBAgQIECAAAECBAgQIECAAAECBAgQIECAAAECBAgQIECAAAECBAgQIECAAAECBAgQIECAAAECBAgQINA0gaIcuSiGXTZt0l4JXKuNOnLCGRS9srjqIECAAAECBBoh8KYkWyb5zyS3NSKgGE0XsD+oQGx/UAHPUAKdI/ClJPuV0tk/ycB7XgSaKbBHkvOSPJHk5sH/PquZE4rd0wJd1c9df/31ed3rXje0IJMmTcoTTzyRyZMnV16knXfeORdffPFQnJkzZ+aYY45ZbNwx+rkXDP7dLCf0+iTXVk5QAAIE+lFg1yTnjyh82yRX9SOGmgkQINAkga7qh5tkMOGwnm9OmM5AAgQIECBAgAABAgQIECBAgAABAgQIECBAgAABAgQIECBAgAABAgQIECBAgAABAgQIECBAgAABAgQIECBAgAABAgQIECBAgAABAgQIECBAoEkCPgyqSbDCEiBAgAABAgQIECBAgAABAgQIECBAgAABAgQIECBAgAABAgQIECBAgAABAgQIECBAgAABAgQIECBAgAABAgQIECBAgAABAk0VKMrRi2LYZVMn7oXgtdqoIyecQdELC6sGAgQIECBAoFECZyZ5/2Cwe5McnOSSRgUXpykC9gcVWO0PKuAZSqBzBI5Nclgpnf+T5DOdk55MelTgJUkGfj3Qo/Upq7UCXdfPrbnmmpk7d+6Q0plnnpn3v/8v24iJ45133nnZc889hwKsscYaeeCBxf81W0Q/d3qSD5YyGbj+0MQzM5IAgT4XuD7JliWDnyXZIMnCBrlsOthTPNqgeMIQIECg2wS6rh/uJGDPNztpNeRCgAABAgQIECBAgAABAgQIECBAgAABAgQIECBAgAABAgQIECBAgAABAgQIECBAgAABAgQIECBAgAABAgQIECBAgAABAgQIECBAgAABAgQIDAj4MChfBwQIECBAgAABAgQIECBAgAABAgQIECBAgAABAgQIECBAgAABAgQIECBAgAABAgQIECBAgAABAgQIECBAgAABAgQIECBAgEA3ChTlpIti2GU31tPSnGu1UUdOOIOipStgMgIECBAgQKDDBR5JMrWU405JLunwnPs9PfuDCl8B9gcV8Awl0DkChyU5tpTOZ5N8qnPSkwkBAgSWKNB1/dzMmTNz7LF//dY7ffr0XHHFFUssdEk3/OEPf8gKK6yQgd//8pozZ04222yzRQ5dRD+3TZKrSoOeSvLSJAuWlIM/J0CAwBgCGyW5ecSZ5h9J8uWKWismOS7JPknOTvL+ivEMJ0CAQLcKdF0/3EnQnm920mrIhQABAgQIECBAgAABAgQIECBAgAABAgQIECBAgAABAgQIECBAgAABAgQIECBAgAABAgQIECBAgAABAgQIECBAgAABAgQIECBAgAABAgQIEBgQ8GFQvg4IECBAgAABAgQIECBAgAABAgQIECBAgAABAgQIECBAgAABAgQIECBAgAABAgQIECBAgAABAgQIECBAgAABAgQIECBAgACBbhQoykkXxbDLbqynpTnXaqOOnHAGRUtXwGQECBAgQIBABwv8XZKfl/L7U5IpSZ7u4JylltgfVPgqsD+ogGcogc4R+HCSL5fSOS3JwHteBAgQ6BaBruvnbrvttmywwQZDvgM91cMPP5ypU6dWNt9tt93yrW/9/+zdDfylc5038M8ZKXlYI3lK9PxkE9pUa3YxqLA37cpjKyuU9ITCrIdb1JKlsNXGlq2QEo1bD4qdNFKxUhGVu1TuSveObW4zsorX4Lr9Nf57nfmPmXP+13m4rnPe5/Wa17jmXL/v7/t9/47/fH+H1++6dDLO2WefncMPP/xx466gn7szycalgXsl+XzlBAUgQGBcBc5LcnCp+EVJnpHk3mmCvCjJd5KsWRo/K8l104xnGAECBJos0Lh+uE7Yvt+s02rIhQABAgQIECBAgAABAgQIECBAgAABAgQIECBAgAABAgQIECBAgAABAgQIECBAgAABAgQIECBAgAABAgQIECBAgAABAgQIECBAgAABAgQIEJgQ8DAonwMCBAgQIECAAAECBAgQIECAAAECBAgQIECAAAECBAgQIECAAAECBAgQIECAAAECBAgQIECAAAECBAgQIECAAAECBAgQIECgiQJFOemiaLtsYj0DzbnVmnLkhDMoBroCJiNAgAABAgRqLPD2JB8u5Xdtku1qnK/U/ihgf1Dhk2B/UAHPUAL1EdgvyWdK6Xwuyb71SU8mBAgQWKlAI/u55z73ufn5z38+WdwHPvCBvPvd715psSu7Ye7cuTn99NOz5557Zu+9984znvGMFQ5ZQT930iO98nuWDr4ryZwk569sfu8TIEDgcQTWSzLxQ2+t0vtnJzmygtiNSV5WGv+TJH+a5KEKMQ0lQIBAEwUa2Q/XBdr3m3VZCXkQIECAAAECBAgQIECAAAECBAgQIECAAAECBAgQIECAAAECBAgQIECAAAECBAgQIECAAAECBAgQIECAAAECBAgQIECAAAECBAgQIECAAAECjwl4GJTPAgECBAgQIECAAAECBAgQIECAAAECBAgQIECAAAECBAgQIECAAAECBAgQIECAAAECBAgQIECAAAECBAgQIECAAAECBAgQINBEgaKcdFG0XTaxnoHm3GpNOXLCGRQDXQGTESBAgAABAjUW+EKS3Uv5HZ/k1BrnK7U/CtgfVPgk2B9UwDO0G4EjkpxVGnB2kiO7CeDeFQrsmuSK0h1XJtmFGQECBBok0Mh+7tRTT83xx09sGZLVVlstJ5xwwuT1IO1X0M89J8nbk8xN8q1B5mQuAgRGVuDoJKeXqvtJkhdWqHbzJDclWaUU45gkZ1SIaSgBAgSaKNBRP3zllVfmiU98YnbYYYcm1ti3nH2/2TdagQkQIECAAAECBAgQIECAAAECBAgQIECAAAECBAgQIECAAAECBAgQIECAAAECBAgQIECAAAECBAgQIECAAAECBAgQIECAAAECBAgQIECAAIFpCngY1DThDCNAgAABAgQIECBAgAABAgQIECBAgAABAgQIECBAgAABAgQIECBAgAABAgQIECBAgAABAgQIECBAgAABAgQIECBAgAABAgSGKlCUZy+KtsuhJtaEyVutKUdOOIOiCQsnRwIECBAgQKDfAk9IsjjJGqWJtk7y3X5PLH5lAfuDCoT2BxXwDO1G4F1JPlgacGaSd3cTwL0rFHhJkvcv/Xts4u+ym5N8nBkBAgQaJNDIfu6OO+7I7rvvnsMOOyxveMMbstZaaw2FXD83FHaTEhhXgVWT/CzJ2knem+RDSR6siHHWI33sEaUYf0jygiS/rhjXcAIECDRJYKX98EUXXZS/+7u/yxprrJGbb745z3rWs5pUX19z1Q/3lVdwAgQIECBAgAABAgQIECBAgAABAgQIECBAgAABAgQIECBAgAABAgQIECBAgAABAgQIECBAgAABAgQIECBAgAABAgQIECBAgAABAgQIECBAYBoCHgY1DTRDCBAgQIAAAQIECBAgQIAAAQIECBAgQIAAAQIECBAgQIAAAQIECBAgQIAAAQIECBAgQIAAAQIECBAgQIAAAQIECBAgQIAAgaELFOUMiqLtcujJLS+Bq6++Ouecc07OP//8rLHGGkPNsdWacuSEMyiGuiImJ0CAAAECBGoisE2Sb5dyWZzkKUnq32wOBnCiiV0/yR2Dma6rWRq3P+iquj7fbH/QZ2DhHxM4KskZJY4PJDkaDwECBAgQWCqgn6vwUdDPVcAzlACB6Qj8WZJfJlk4ncHLGbNWkp8TJbVjAAAgAElEQVQm2bD03uVJ/qZH8YUhQIBAEwRW2A+fdtppOfbYYyfreP7zn58bb7wxf/Inf9KE2vqeo36478QmIECAAAECBAgQIECAAAECBAgQIECAAAECBAgQIECAAAECBAgQIECAAAECBAgQIECAAAECBAgQIECAAAECBAgQIECAAAECBAgQIECAAAECBLoU8DCoLsHcToAAAQIECBAgQIAAAQIECBAgQIAAAQIECBAgQIAAAQIECBAgQIAAAQIECBAgQIAAAQIECBAgQIAAAQIECBAgQIAAAQIECNRCoChnURRtl7VIsJzEggULsvnmm2fhwoV5wQtekC984QuP/j6sV6s15cgJZ1AMazHMS4AAAQIECNRJ4D2PJHNSKaHPJdm3TgkOOZedk3w1yT1JbkoyN8lHhpzTY9M3an9QE7PJNOwP6rYiI5vP0UlOL1V3RpJjRrZahREgQIBAtwL6uW7FSvfr5yrgGUqAQF0E9kpyyTLJ7Lr0e4i65CgPAgQI9FNghf3wW9/61pxzzjlt88+ePTvz5s3LKqus0s+8GhFbP9yIZZIkAQIECBAgQIAAAQIECBAgQIAAAQIECBAgQIAAAQIECBAgQIAAAQIECBAgQIAAAQIECBAgQIAAAQIECBAgQIAAAQIECBAgQIAAAQIECBAYKwEPgxqr5VYsAQIECBAgQIAAAQIECBAgQIAAAQIECBAgQIAAAQIECBAgQIAAAQIECBAgQIAAAQIECBAgQIAAAQIECBAgQIAAAQIECBAYGYGiXElRtF3Wrsjtttsu11577WReq6++en71q19l3XXXHUqurdaUIyecQTGUlTApAQIECBAgUDOBbyWZVcrpoCSfrFmOw0zn+CT/UErg3CSH9TihnyX5dZKbk9yU5IIO4zdqf9BhTQO7zf5gYNTjPtGcJKeVEP4xyd+PO4r6CRAgQGBSQD9X4cOgn6uAZygBAnUS+HqS2aWEJr4feF6SB+qUpFwIECDQJ4EV9sMPP/xwdt5558ybN69t+kMOOSQf//jH+5RSc8Lqh5uzVjIlQIAAAQIECBAgQIAAAQIECBAgQIAAAQIECBAgQIAAAQIECBAgQIAAAQIECBAgQIAAAQIECBAgQIAAAQIECBAgQIAAAQIECBAgQIAAAQLjIuBhUOOy0uokQIAAAQIECBAgQIAAAQIECBAgQIAAAQIECBAgQIAAAQIECBAgQIAAAQIECBAgQIAAAQIECBAgQIAAAQIECBAgQIAAAQKjJVCUyymKtstaVXryySfnpJNOastpzpw5Oe2004aWZ6s15cgJZ1AMbTVMTIAAAQIECNREYI0ki5M8oZTPBkn+syb51SGNy5L8TSmRNyU5r4eJbZLkV6V4v08ysS6dvBqzP+ikmEHfY38waPGxne/YJKeWqn9/kuPGVkPhBAgQILCsgH6uwmdCP1cBz1ACBOok8OwkP07ypFJSE3uI4+uUpFwIECDQJ4GV9sP33Xdfttlmm9xyyy1tKZx99tk5/PDD+5RWM8Lqh5uxTrIkQIAAAQIECBAgQIAAAQIECBAgQIAAAQIECBAgQIAAAQIECBAgQIAAAQIECBAgQIAAAQIECBAgQIAAAQIECBAgQIAAAQIECBAgQIAAAQLjJOBhUOO02molQIAAAQIECBAgQIAAAQIECBAgQIAAAQIECBAgQIAAAQIECBAgQIAAAQIECBAgQIAAAQIECBAgQIAAAQIECBAgQIAAAQKjI1CUSymKtsvaVPmtb30r2223XR5++OHJnGbNmpVrr702M2bMGFqerdaUIyecQTG01TAxAQIECBAgUBOB3ZJ8sZTLj5P8aU1yq0sav0yyaSmZlya5qYfJvTbJ5aV430rylx3Gb8T+oMNaBn6b/cHAycd1wuOSnFIq/tQkx48rhroJECBAYIqAfq7Ch0I/VwHPUAIE6iZwYpKTl0lq/SS/rVui8iFAgECPBTrqhxcsWJCtt946d9555+T0E//fwVe+8pW85jWv6XFKzQmnH27OWsmUAAECBAgQIECAAAECBAgQIECAAAECBAgQIECAAAECBAgQIECAAAECBAgQIECAAAECBAgQIECAAAECBAgQIECAAAECBAgQIECAAAECBAiMi4CHQY3LSquTAAECBAgQIECAAAECBAgQIECAAAECBAgQIECAAAECBAgQIECAAAECBAgQIECAAAECBAgQIECAAAECBAgQIECAAAECBAiMlkBRLqco2i5rUenChQuz+eabZ8GCBZP5rLvuuvnRj36UDTbYYKg5tlpTjpxwBsVQV8TkBAgQIECAQE0Etk2yY5IdklyXZE5N8qpDGmsnWVxKZEmSNZJM/N6r13uT/M9SsH96ZM4jOgxe+/1Bh3UM5Tb7g6Gwj+OkJyR5X6nwf1jm3/lxNFEzgVESeFqSrZJsmeQlSfYZpeLUMhAB/VwFZv1cBTxDCRCom8CTkvw4ybOT/CDJoUluqFuS8iFAgEAfBDruh2+77bZsvfXWue+++ybTWHPNNXPDDTdks80260Nq9Q+pH67/GsmQAAECBAgQIECAAAECBAgQIECAAAECBAgQIECAAAECBAgQIECAAAECBAgQIECAAAECBAgQIECAAAECBAgQIECAAAECBAgQIECAAAECBAiMm4CHQY3biquXAAECBAgQIECAAAECBAgQIECAAAECBAgQIECAAAECBAgQIECAAAECBAgQIECAAAECBAgQIECAAAECBAgQIECAAAECBAiMhkBRLqMo2i5rUeFOO+2Uq6++ejKXGTNm5Gtf+1pmz5499PxarSlHTjiDYuirIgECBAgQIECAQK0FXp3kqlKG30vysh5nfEWSXUsxD0hyYYdz1H5/0GEdQ7nN/mAo7OM46YlJTi4V/t4k7xlHCDUTGFGBRUlmlmp7bpKfj2ityuqPgH6ugqt+rgKeoQQI1FFgxyTPTvLxOiYnJwIECPRJoKt+eN68edlll13y0EMPTaazySab5Ac/+EHWWWedPqVY37D64fqujcwIECBAgAABAgQIECBAgAABAgQIECBAgAABAgQIECBAgAABAgQIECBAgAABAgQIECBAgAABAgQIECBAgAABAgQIECBAgAABAgQIECBAgMC4CngY1LiuvLoJECBAgAABAgQIECBAgAABAgQIECBAgAABAgQIECBAgAABAgQIECBAgAABAgQIECBAgAABAgQIECBAgAABAgQIECBAgECzBYpy+kXRdjn0ys4444wcc8wxbXmcfPLJOfHEE4ee20QCrdaUIyecQVGLlZEEAQIECBAgQKC2AscmObWU3ceSHNrjbO9Ksn4p5ouT/KjDOWq9P+iwhqHdZn8wNPpxm/g9jxR8Uqnok5e5HjcP9RIYNYH5SbYvFbVnkrmjVqR6+iqgn6vAq5+rgGcoAQIECBAgQKAeAl33w5/4xCdy8MEHt2V/9NFH5/TTT69HRQPMQj88QGxTESBAgAABAgQIECBAgAABAgQIECBAgAABAgQIECBAgAABAgQIECBAgAABAgQIECBAgAABAgQIECBAgAABAgQIECBAgAABAgQIECBAgAABAh0JeBhUR0xuIkCAAAECBAgQIECAAAECBAgQIECAAAECBAgQIECAAAECBAgQIECAAAECBAgQIECAAAECBAgQIECAAAECBAgQIECAAAECBGomUJTzKYq2y6Gm+p3vfCezZs3Kgw8+OJnH7Nmzc/XVV6fVqsdRD8vJox6JDXXlTE6AAAECBAgQILACgc8neV3p/UOTfKyHYk9L8ptSvN8nWSvJwx3OUdv9QYf5D/U2+4Oh8o/T5Cc/8u/0iaWC35PkveMEoFYCIy5wVpIjSjW+b5l/50e8fOX1QEA/1wHiggULcskllzz6PfM73vGOyREV+rmNl+nDO8jCLQQIEOhYYO0k93R8txsJECAw3gLT6ofnzJmT008//VG5if7wrLPOyiqrrDJ2khX64bGzUjABAgQIECBAgAABAgQIECBAgAABAgQIECBAgAABAgQIECBAgAABAgQIECBAgAABAgQIECBAgAABAgQIECBAgAABAgQIECBAgAABAgQIECAwGAEPgxqMs1kIECBAgAABAgQIECBAgAABAgQIECBAgAABAgQIECBAgAABAgQIECBAgAABAgQIECBAgAABAgQIECBAgAABAgQIECBAgACB3goU5XBF0XbZ25m6jPbsZz87d9xxx+SoDTfcMLfeemue+tSndhmpf7e3WlOOnHAGRf+4RSZAgAABAgQIjILAL5I8q1TI1km+28PCdkvyxVK865LM6iJ+bfcHXdQwtFvtD4ZGP24Tvy/JCaWi/2eSfxg3BPUSGGGBA5N8slTfl5LsPsL1Kq33Avq5FZj+8pe/zOtf//pcd91Em5xssMEGWbBgweSILvu5ZybZL8leSbZMskmS3/R+SUUkQGCMBXZ85EfVOUnmJzl0jB2UToAAgW4Ept0P77fffnnVq16Vgw46qJv5RureLvvhkapdMQQIECBAgAABAgQIECBAgAABAgQIECBAgAABAgQIECBAgAABAgQIECBAgAABAgQIECBAgAABAgQIECBAgAABAgQIECBAgAABAgQIECBAgEA9BTwMqp7rIisCBAgQIECAAAECBAgQIECAAAECBAgQIECAAAECBAgQIECAAAECBAgQIECAAAECBAgQIECAAAECBAgQIECAAAECBAgQIEBgxQJF+e2iaLscqt1NN92UffbZJ7fffnue8IQn5JprrsmsWbOGmtOyk7daU46ccAZFrVZIMgQIECBAgACBWgmsnWRxKaOHk6yWZEkPszwpyXtK8T6c5J1dxK/t/qCLGoZ2q/3B0OhNTIAAgVES2DLJTaWCfp1k01EqUC19FxiZfm7iu+rrrrsul156aa644orceuutWW21ifZ5+q8lS5Zk3XXXzb333jsZZP78+dl+++0fve6yn/t6ktmlbI5L8v7pZ2ckAQIEJgWekuTCJLuWTLZIcgsjAgQIEFipwMj0wyuttA83dNkP9yEDIQkQIECAAAECBAgQIECAAAECBAgQIECAAAECBAgQIECAAAECBAgQIECAAAECBAgQIECAAAECBAgQIECAAAECBAgQIECAAAECBAgQIECAAAEC7QIeBuUTQYAAAQIECBAgQIAAAQIECBAgQIAAAQIECBAgQIAAAQIECBAgQIAAAQIECBAgQIAAAQIECBAgQIAAAQIECBAgQIAAAQIECDRRoCgnXRRtl0Ov5/77788RRxyR5zznOTn66KOHns+yCbRaU46ccAZF7VZJQgQIECBAgACB2gjslGReKZubkry0x9l9MclupZhvTPKpLuao9f6gizqGcqv9wVDYTUqgHwLPSrJlkplLf92cZH4/JhKTwHIEnpjkD0lmlN5bJ8liWgQ6FBiZfm777bfPN77xjcmyP/OZz2S//fbrkOHxb3vjG9+YT33qv1vkQw89NOeee+6jA7rs5w5M8snSTHckeXblBAUgQIBAskqS/53kuSWMax/pSbeDQ4AAAQIrFRiZfnillfbhhi774T5kICQBAgQIECBAgAABAgQIECBAgAABAgQIECBAgAABAgQIECBAgAABAgQIECBAgAABAgQIECBAgAABAgQIECBAgAABAgQIECBAgAABAgQIECBAoF3Aw6B8IggQIECAAAECBAgQIECAAAECBAgQIECAAAECBAgQIECAAAECBAgQIECAAAECBAgQIECAAAECBAgQIECAAAECBAgQIECAAIEmChRNTLrGOTuDosaLIzUCBAgQIECAwJAF/jzJMUm2SvKMJOcleVOPc/pNkqeVYr4kya1dzGF/0AVWB7faH3SA5BYCNRR4d5IPlPI6K8m7apinlEZX4AdJJv4Of+y1Q5L5o1uuynosoJ/rLeiK+rk1k/w2yWqlKbdO8t3epiAaAQJjKvCqJP+2TO17JPlfY+qhbAIECHQqoB/uVKqz+3y/2ZmTuwgQIECAAAECBAgQIECAAAECBAgQIECAAAECBAgQIECAAAECBAgQIECAAAECBAgQIECAAAECBAgQIECAAAECBAgQIECAAAECBAgQIECAAIE+CTgMqU+wwhIgQIAAAQIECBAgQIAAAQIECBAgQIAAAQIECBAgQIAAAQIECBAgQIAAAQIECBAgQIAAAQIECBAgQIAAAQIECBAgQIAAAQJ9FSj6Gn38gjuDYvzWXMUECBAgQIAAgekIrJ1krSR3Tmfw44xZM8kPkzxj6fv3J3lyl/HtD7oEW8nt9ge99RSNwKAEDkny8dJkn0hy8KAmNw+BJOcnOaAk8a4kZ5Eh0KGAfq5DqA5vW1k/9+kkf1uK9eEk7+wwttsIECCwMoErkuxauulXSZ6bZMnKBnqfAAECYyygH+7t4q+sH+7tbKIRIECAAAECBAgQIECAAAECBAgQIECAAAECBAgQIECAAAECBAgQIECAAAECBAgQIECAAAECBAgQIECAAAECBAgQIECAAAECBAgQIECAAAECBJYRcBiSjwQBAgQIECBAgAABAgQIECBAgAABAgQIECBAgAABAgQIECBAgAABAgQIECBAgAABAgQIECBAgAABAgQIECBAgAABAgQIECDQRIGiiUnXOGdnUNR4caRGgAABAgQIEBgTgbWTvDTJ05Nc2GXN9gddgq3kdvuD3nqKRmBQAnsmubQ02dwkE3/mRWBQAkcmObM02flJDhzU5OZpvIB+rrdLuLJ+7tVJripNuTjJU5M81Ns0RCNAYEwFnpvkfydZpVT/3yf5xx57rJNkUY9jCkeAAIFhCeiHeyu/sn64t7OJRoAAAQIECBAgQIAAAQIECBAgQIAAAQIECBAgQIAAAQIECBAgQIAAAQIECBAgQIAAAQIECBAgQIAAAQIECBAgQIAAAQIECBAgQIAAAQIECBBYRsBhSD4SBAgQIECAAAECBAgQIECAAAECBAgQIECAAAECBAgQIECAAAECBAgQIECAAAECBAgQIECAAAECBAgQIECAAAECBAgQIECAQBMFiiYmXeOcnUFR48WRGgECBAgQIECAwEoF7A9WStTVDfYHXXG5mUBtBF6V5N9K2VydZKfaZCeRcRDYIcnE5+6x1w+SbDkOhauxJwL6uZ4wTgZZWT838f5dSdYrTfvaJF/sbRqiESAwxgJnJzm8VP/vkzwzyW97YPLEJCcneUuSFz3y+4IexBSCAAECwxbQD/d2BVbWD/d2NtEIECBAgAABAgQIECBAgAABAgQIECBAgAABAgQIECBAgAABAgQIECBAgAABAgQIECBAgAABAgQIECBAgAABAgQIECBAgAABAgQIECBAgAABAssIOAzJR4IAAQIECBAgQIAAAQIECBAgQIAAAQIECBAgQIAAAQIECBAgQIAAAQIECBAgQIAAAQIECBAgQIAAAQIECBAgQIAAAQIECBBookDRxKRrnLMzKGq8OFIjQIAAAQIE+iawS5LFSa7v2wwCD0rA/qC30vYHvfUUjcCgBF6e5IbSZN9NsvWgJjcPgSQzkywqSTycZNUkE797EViZgH5uZULdvd9JP3d6kqNLYecm2bO7adxNgACBxxVYK8kvk6xTuuNfkxxS0ewVSc5P8oKlcS5NsnfFmIYTIECgDgL64d6uQif9cG9nFI0AAQIECBAgQIAAAQIECBAgQIAAAQIECBAgQIAAAQIECBAgQIAAAQIECBAgQIAAAQIECBAgQIAAAQIECBAgQIAAAQIECBAgQIAAAQIECBAgUBJwGJKPAwECBAgQIECAAAECBAgQIECAAAECBAgQIECAAAECBAgQIECAAAECBAgQIECAAAECBAgQIECAAAECBAgQIECAAAECBAgQINBEgaKJSdc4Z2dQ1HhxpEaAAAECBAj0TeCnSZ6X5N4k1yZ5S5I7+zabwP0UsD/ora79QW89RSMwKIHnJ/lJabLbk0z8mReBQQp8KskdSb6f5OYkvx7k5OZqtIB+rrfL10k/96IkPy5NuyTJ+kkW9zYV0QgQGGOBtyX5SKn+iZ/1L13aI0yX5aQk71lm8A5J5k83oHEECBCoiYB+uLcL0Uk/3NsZRSNAgAABAgQIECBAgAABAgQIECBAgAABAgQIECBAgAABAgQIECBAgAABAgQIECBAgAABAgQIECBAgAABAgQIECBAgAABAgQIECBAgAABAgQIlAQchuTjQIAAAQIECBAgQIAAAQIECBAgQIAAAQIECBAgQIAAAQIECBAgQIAAAQIECBAgQIAAAQIECBAgQIAAAQIECBAgQIAAAQIECDRRoGhi0jXO2RkUNV4cqREgQIAAAQJ9Edgkya9KkR9IsnaSid+9midgf9DbNbM/6K2naAQGJbBBkgWlyX6bZP1BTW4eAgQIVBTQz1UEXGZ4p/3cTUm2LI09LMm5vU1FNAIExlhglSS3JNmsZHBDkldWMHlSkh8neXYpxi+WzuE7nQqwhhIgMHQB/XBvl6DTfri3s4pGgAABAgQIECBAgAABAgQIECBAgAABAgQIECBAgAABAgQIECBAgAABAgQIECBAgAABAgQIECBAgAABAgQIECBAgAABAgQIECBAgAABAgQIEFgq4DAkHwUCBAgQIECAAAECBAgQIECAAAECBAgQIECAAAECBAgQIECAAAECBAgQIECAAAECBAgQIECAAAECBAgQIECAAAECBAgQIECgiQJFE5Oucc7OoKjx4kiNAAECBAgQ6IvAoUnOLUX+epId+zKToIMQsD/orbL9QW89RSMwKIHVkvyhNNnDSVYZ1OTmIUCAQEUB/VxFwGWGd9rPHZnkzNLY65LM6m0qohEgMOYCOyS5umTwmSSHLNO3dks0O8nE9zjl13uTvKfbQO4nQIBAjQT0w71djE774d7OKhoBAgQIECBAgAABAgQIECBAgAABAgQIECBAgAABAgQIECBAgAABAgQIECBAgAABAgQIECBAgAABAgQIECBAgAABAgQIECBAgAABAgQIECBAYKmAw5B8FAgQIECAAAECBAgQIECAAAECBAgQIECAAAECBAgQIECAAAECBAgQIECAAAECBAgQIECAAAECBAgQIECAAAECBAgQIECAAIEmChTlpIui7bJv9cyfPz877rhjVl999VxwwQXZY489+jZXPwO3WlOOnHAGRT/BxSZAgAABAgTqKHBZkr8pJXZsktPqmKicOhIYyv6go8wacJP9QQMWSYoEOhd4KMmM0u1PTnJ/58PdSYAAgaEJjGQ/t88+++SSSy6ZRH3Xu96VD37wg5WRP/rRj+aBBx7I3nvvnY033jgV+rn1kvxHkh8muTTJxUl+XjlBAQgQINAu8KUkmzzy8+bQJDf0COdzSfYuxXogyWZJftGj+MIQIEBg0AJ97Yc/+clP5qCDDmqr6VnPela+973vZZ111hl0rT2fr0I/3PNcBCRAgAABAgQIECBAgAABAgQIECBAgAABAgQIECBAgAABAgQIECBAgAABAgQIECBAgAABAgQIECBAgAABAgQIECBAgAABAgQIECBAgAABAgQITAh4GJTPAQECBAgQIECAAAECBAgQIECAAAECBAgQIECAAAECBAgQIECAAAECBAgQIECAAAECBAgQIECAAAECBAgQIECAAAECBAgQINBEgaKcdFG0XfalngULFmTzzTfPwoULJ+O/733vywknnNCX+foZtNWacuSEMyj6CS42AQIECBAgUDeBid7n3iRrlBJ7WZLv1S1R+XQsMPD9QceZNeBG+4MGLJIUCXQucFeS9Uu3b5RkQefD3UmAAIGhCYxkP/flL385u+2226Oou+++ew455JDJ615KV+znnpbk//YyH7EIECCwjMBTktzdY5UNk/w0yVqluPOT7NDjeYQjQIDAoAT63g9P/H8Np5xySls9s2bNyvz587PqqqsOqs6+zFOxH+5LToISIECAAAECBAgQIECAAAECBAgQIECAAAECBAgQIECAAAECBAgQIECAAAECBAgQIECAAAECBAgQIECAAAECBAgQIECAAAECBAgQIECAAAEC4y3gYVDjvf6qJ0CAAAECBAgQIECAAAECBAgQIECAAAECBAgQIECAAAECBAgQIECAAAECBAgQIECAAAECBAgQIECAAAECBAgQIECAAAECTRUoyokXRdtlz2t68MEHs/322+fb3/52W+zLL788r33ta3s+X78DtlpTjpxwBkW/0cUnQIAAAQIE6iSwTZJyY7c4yVOS9LeprJPA6OUy0P3BqPHZH4zaita2no8keVspu7cn+efaZtvcxH6a5Hml9F+Y5CfNLUfmBAiMkcDI9nMXXXRR/vqv/zprrLFG35ZTP9c3WoEJEKi3wBFJzlomxX2TfK7eacuOAAECyxUYSD+85557Zu7cuW0J7L///rnwwgsbvSz64UYvn+QJECBAgAABAgQIECBAgAABAgQIECBAgAABAgQIECBAgAABAgQIECBAgAABAgQIECBAgAABAgQIECBAgAABAgQIECBAgAABAgQIECBAgMBICngY1Eguq6IIECBAgAABAgQIECBAgAABAgQIECBAgAABAgQIECBAgAABAgQIECBAgAABAgQIECBAgAABAgQIECBAgAABAgQIECBAgMDICxTlCoui7bLnxc+ZMyenn356W9wjjzwyZ555Zs/nGkTAVmvKkRPOoBgEvDkIECBAgACBugiclOQ9pWQuTbJ3XZKTx7QEBro/mFaGNR5kf1DjxRmt1D6a5LBSSW9Ncs5olViLaiac10+yeOmvDyb5j1pkJgkCBAisWEA/V+ETop+rgGcoAQJNFlglyU1JNi8VsSDJ85Pc2+TC5E6AwFgKDKQffuCBBzJ79uxcf/31bcinnnpqjj322MbC64cbu3QSJ0CAAAECBAgQIECAAAECBAgQIECAAAECBAgQIECAAAECBAgQIECAAAECBAgQIECAAAECBAgQIECAAPTcpW4AACAASURBVAECBAgQIECAAAECBAgQIECAAAECIyvgYVAju7QKI0CAAAECBAgQIECAAAECBAgQIECAAAECBAgQIECAAAECBAgQIECAAAECBAgQIECAAAECBAgQIECAAAECBAgQIECAAAECIy1QlKsrirbLnhZ+5ZVXZpdddmmLufXWW+e6667LE57whJ7ONahgrdaUIyecQTEofPMQIECAAAECdRC4PskrS4m8OcnH65BYzXI4J8l/Jrk5yU1J/k/N8mvbEgxqf1Bjg2mnZn8wbToDuxM4N8mhpSFvSfIv3YVwNwECBAiMsMDAvu8dRUP93CiuqpoIEOhQ4GVJblzm3g8lObzD8W4jQIBAXQQG1g8vWrQor3jFK3L77bdP1j7RT15++eXZfffd6+LRVR764a643EyAAAECBAgQIECAAAECBAgQIECAAAECBAgQIECAAAECBAgQIECAAAECBAgQIECAAAECBAgQIECAAAECBAgQIECAAAECBAgQIECAAAECBAgMQMDDoAaAbAoCBAgQIECAAAECBAgQIECAAAECBAgQIECAAAECBAgQIECAAAECBAgQIECAAAECBAgQIECAAAECBAgQIECAAAECBAgQIECg5wJFOWJRtF32bLLf/OY3efGLX5zFixdPxpw5c2Z++MMfZuONN+7ZPIMO1GpNOXLCGRSDXgTzESBAgAABAsMSmJnk7iTl/mfTJL8eVkI1nXfVJPcnmVHKb40kv+9hvn+Z5KlJbkryfyrGHcj+oGKOtR1uf1DbpRm1xP4lyZtLRR2a5GOjVqR6CBAgQGDaAvq5adMl+rkKeIYSIDAKAuW9xsT3C29Mcs0oFKYGAgTGSmCg/fAdd9yRl7/85Vm4cOEk8uqrr57bbrstm2468XV5s1764Watl2wJECBAgAABAgQIECBAgAABAgQIECBAgAABAgQIECBAgAABAgQIECBAgAABAgQIECBAgAABAgQIECBAgAABAgQIECBAgAABAgQIECBAgMA4CHgY1DisshoJECBAgAABAgQIECBAgAABAgQIECBAgAABAgQIECBAgAABAgQIECBAgAABAgQIECBAgAABAgQIECBAgAABAgQIECBAgMDoCRTlkoqi7bIn1S5ZsiSzZs3KjTfeOBmv1WrlK1/5SnbeeeeezDGsIBN1LPNyBsWwFsO8BAgQIECAwKAFXpfk86VJf57kuYNOogHz/XmS60p5/jTJC3qc98VJ9lkac3GSA5J8aZpz9H1/MM28GjHM/qARyzQKSX48ySGlQt6U5LxRKEwNBAgQINATAf1cBUb9XAU8QwkQGAWBmUkmvrf4XJJjkvxhFIpSAwECYycw8H74+uuvz+zZs/PAAw9kxowZef/7359jjpn4Mdq8l364eWsmYwIECBAgQIAAAQIECBAgQIAAAQIECBAgQIAAAQIECBAgQIAAAQIECBAgQIAAAQIECBAgQIAAAQIECBAgQIAAAQIECBAgQIAAAQIECBAgMOoCHgY16iusPgIECBAgQIAAAQIECBAgQIAAAQIECBAgQIAAAQIECBAgQIAAAQIECBAgQIAAAQIECBAgQIAAAQIECBAgQIAAAQIECBAgMJoCRbmsomi77EnF73znO/PhD3+4LdZxxx2XU045pSfxhxmk1Zpy5IQzKIa5IOYmQIAAAQIEBinwL0neXJrw3CSHDTKBhsz1tiQfKeV6cZL9epz7z5I8pxTzFUm+M805+r4/mGZejRhmf9CIZRqFJP81yUGlQg5O8olRKEwNBAgQINATAf1cBUb9XAU8QwkQGBWBdZIsGpVi1EGAwFgKDKUfnjt3bt74xjfm4osvzq677tpYeP1wY5dO4gQIECBAgAABAgQIECBAgAABAgQIECBAgAABAgQIECBAgAABAgQIECBAgAABAgQIECBAgAABAgQIECBAgAABAgQIECBAgAABAgQIECBAYGQFPAxqZJdWYQQIECBAgAABAgQIECBAgAABAgQIECBAgAABAgQIECBAgAABAgQIECBAgAABAgQIECBAgAABAgQIECBAgAABAgQIECBAYKQFinJ1RdF2Wbnwq6++OjvttFNbnO233z7z58+vHLsOAVqtKUdOOIOiDgsjBwIECBAgQGAQAk9NskeS1yWZnWTfJJcNYuKGzfGJJG8s5Xx0kg/0sIa1kywuxXs4yWpJlkxzjr7uD6aZU2OG2R80ZqmanuiyP1cOSvLJphclfwIEOhJ4WpIHkvy/ju5207gK6OcqrLx+rgKeoQQIECBAgACBeggMrR9evHhxZs6cWQ+FaWahH54mnGEECBAgQIAAAQIECBAgQIAAAQIECBAgQIAAAQIECBAgQIAAAQIECBAgQIAAAQIECBAgQIAAAQIECBAgQIAAAQIECBAgQIAAAQIECBAgQIBA3wQ8DKpvtAITIECAAAECBAgQIECAAAECBAgQIECAAAECBAgQIECAAAECBAgQIECAAAECBAgQIECAAAECBAgQIECAAAECBAgQIECAAAECfRQoyrGLou2y8rQPPfRQ5syZkw9+8IOPxlp33XXzox/9KBtssEHl2HUI0GpNOXLCGRR1WBg5ECBAgAABAoMWWDvJkiS/H/TEDZjvB0leUspzhyTze5j37CRfL8W7JckWFeL3dX9QIa9GDLU/aMQyjUKSn0ryd6VCDkxy/igUpgYCBJYrsE+Sg5JslWS9JG9L8lFWBFYgoJ+r8PHQz1XAM5QAgboIPD3JOklurUtC8iBAgMCABfTDFcD1wxXwDCVAgAABAgQIECBAgAABAgQIECBAgAABAgQIECBAgAABAgQIECBAgAABAgQIECBAgAABAgQIECBAgAABAgQIECBAgAABAgQIECBAgAABAgT6IuBhUH1hFZQAAQIECBAgQIAAAQIECBAgQIAAAQIECBAgQIAAAQIECBAgQIAAAQIECBAgQIAAAQIECBAgQIAAAQIECBAgQIAAAQIECBDos0BRjl8UbZc9m/qyyy7LgQcemC984QuZPXt2z+IOO1CrNeXICWdQDHtRzE+AAAECBAgQqI/AqknuTzKjlNLMJPf0MMWjkpxRivfJJAdViD+Q/UGF/Go91P6g1sszSsldkOQNpYIOSHLhKBWoFgIE2gTmJDmt9CcfS3IoIwIrENDPVfh4LKefWzvJ7yqENJQAAQKDEljtke8g/j7JMUl+kmSrQU1sHgIECNRMQD9cYUF8v1kBz1ACBAgQIECAAAECBAgQIECAAAECBAgQIECAAAECBAgQIECAAAECBAgQIECAAAECBAgQIECAAAECBAgQIECAAAECBAgQIECAAAECBAgQIECgLwIeBtUXVkEJECBAgAABAgQIECBAgAABAgQIECBAgAABAgQIECBAgAABAgQIECBAgAABAgQIECBAgAABAgQIECBAgAABAgQIECBAgACBPgsU5fhF0XbZ06kXLVqUddZZp6cxhx2s1Zpy5IQzKIa9KOYnQIAAAQIECNRH4OVJbiil8/Mkz+1xep9Nsm8p5tuT/HOFOQa2P6iQY22H2h/UdmlGLbELk+xfKuoNj/xs+fSoFakeAgQmBV6T5MqSx0Rv8Uo+BFYgoJ+r8PFYTj93eJIPVQg5MXSbJK9L8q9JflwxluEECBBYnsBaSW5LsnHpzQOTnI+LAAECYyigH66w6L7frIBnKAECBAgQIECAAAECBAgQIECAAAECBAgQIECAAAECBAgQIECAAAECBAgQIECAAAECBAgQIECAAAECBAgQIECAAAECBAgQIECAAAECBAgQINAXAQ+D6guroAQIECBAgAABAgQIECBAgAABAgQIECBAgAABAgQIECBAgAABAgQIECBAgAABAgQIECBAgAABAgQIECBAgAABAgQIECBAgECfBYpy/KJou+zz1M0P32pNOXLCGRTNX1YVECBAgAABAgR6JXBYko+Wgl2SZJ9eBV8a56dJnleKuU2S6yvMYX9QAc/+oAKeod0IXJTk9aUBf5vkM90EcC8BAo0S2DDJf5Qy/n2SNRpVgWQHLTB2/dyiRYvypS99KQcccEBl6+X0c99Msu00A0/8HX1Gko2Wjj89yZxpxjKMAAECKxO4eJnvHH6b5JlJJnoHLwIECIyTwNj1w71cXN9v9lJTLAIECBAgQIAAAQIECBAgQIAAAQIECBAgQIAAAQIECBAgQIAAAQIECBAgQIAAAQIECBAgQIAAAQIECBAgQIAAAQIECBAgQIAAAQIECBAgQKAXAh4G1QtFMQgQIECAAAECBAgQIECAAAECBAgQIECAAAECBAgQIECAAAECBAgQIECAAAECBAgQIECAAAECBAgQIECAAAECBAgQIECAAIFBCxTlCYui7XLQuTRuvlZrypETzqBo3CpKmAABAgQIECDQN4Hzkhxcij4nyek9nG31JPeV4j2cZLUkSyrMYX9QAc/+oAKeod0IfDbJvqUB+yW5uJsA7iVAoHECi5LMLGX9/CS3N64KCQ9KYGz6uU9/+tO54IILMm/evEdtb7755myxxRaVnJfTz014bpTkrmkEfm2Sy0vjfptkgyS+hJ8GpiEECKxUYOJn1R1JnlS689RHviM4fqUj3UCAAIHREhibfrgfy+b7zX6oikmAAAECBAgQIECAAAECBAgQIECAAAECBAgQIECAAAECBAgQIECAAAECBAgQIECAAAECBAgQIECAAAECBAgQIECAAAECBAgQIECAAAECBAhUEfAwqCp6xhIgQIAAAQIECBAgQIAAAQIECBAgQIAAAQIECBAgQIAAAQIECBAgQIAAAQIECBAgQIAAAQIECBAgQIAAAQIECBAgQIAAAQLDEijKExdF2+WwcmrMvK3WlCMnnEHRmNWTKAECBAgQIECg7wLfT7JVaZZXJflaD2fdLsk1pXg/TLJ5xfj2BxUA7Q8q4BlKgAABAisSuDLJa0o37JXk88gIPI7A2PRzr3vd63LZZZdNMhx11FE544wzKn0wltPPTcQ7PMmHphF41ST/mWRmH/cE00jLEAIERljgfUlOKNX3QJLnJ/nVCNesNAIECCwr0Ih++J577snaa69du9Xz/WbtlkRCBAgQIECAAAECBAgQIECAAAECBAgQIECAAAECBAgQIECAAAECBAgQIECAAAECBAgQIECAAAECBAgQIECAAAECBAgQIECAAAECBAgQIEBg7AU8DGrsPwIACBAgQIAAAQIECBAgQIAAAQIECBAgQIAAAQIECBAgQIAAAQIECBAgQIAAAQIECBAgQIAAAQIECBAgQIAAAQIECBAgQIBAIwWKctZF0XbZyIIGmXSrNeXICWdQDHIBzEWAAAECBAgQqK/AqknuTzKjlOLMJPf0MOV3JflgKd75SQ6sGN/+oAKg/UEFPEMJ1FNglyQTP7snfq2+zM/cemYsq1EV+Mckx5SKe1+SE0e1WHVVFhibfu7zn/989tprr0mw9ddfPwsWLMhyerKOUR9n7LeT/EXHQdpv/HCSt5f+6MIkB0wzlmEECBBYmcBEz/qzJBuVbrw0yd4rG9jl+3+19PuOL3U5zu0ECBAYhECt++ElS5Y82sMuXLgw8+fPz6qrTnyNXJ+X7zfrsxYyIUCAAAECBAgQIECAAAECBAgQIECAAAECBAgQIECAAAECBAgQIECAAAECBAgQIECAAAECBAgQIECAAAECBAgQIECAAAECBAgQIECAAAECBP4o4GFQPgkECBAgQIAAAQIECBAgQIAAAQIECBAgQIAAAQIECBAgQIAAAQIECBAgQIAAAQIECBAgQIAAAQIECBAgQIAAAQIECBAgQIBAEwWKctJF0XbZxHoGmnOrNeXICWdQDHQFTEaAAAECBAgQqLXApkm2SPLSJBP/fHCPs/10kr8txTw8yYcqzmF/UAHQ/qACnqEE6icwI8lDpbQeTrJK/dKU0ZgI7JfkM6Vav5jktWNSuzK7Fxibfm7JkiV5ylOekv/6r/+aVPr617+e2bNnd6+2dMRy+rmJdyZMN0py1zQCb53kO6Vx9ydZJ8nE714ECBDoh8AbklywTOBXJrmhB5PNTPLhJPsnWfBIf/L8JPf2IK4QBAgQ6KVAbfvhe++9N7vttlu+8Y1vPFrv/vvvnwsvvLCXtVeO5fvNyoQCECBAgAABAgQIECBAgAABAgQIECBAgAABAgQIECBAgAABAgQIECBAgAABAgQIECBAgAABAgQIECBAgAABAgQIECBAgAABAgQIECBAgAABAj0W8DCoHoMKR4AAAQIECBAgQIAAAQIECBAgQIAAAQIECBAgQIAAAQIECBAgQIAAAQIECBAgQIAAAQIECBAgQIAAAQIECBAgQIAAAQIECAxEoCjPUhRtlwNJoMmTtFpTjpxwBkWTF1TuBAgQIECAAIFmCWyXZPskL02yZZLXJ/l2xRLsDyoA2h9UwDOUQD0F/ivJGqXU1k7yu3qmKqsRF3hRkh+XavxlkmeOeM3Km77AWPVzBxxwQC688MJJrYMPPjjnnXfetPWW0889FuuIJP80zcC/SPKs0tgDkvx30tMMahgBAgRWIHDT0u8JHrvl5qXfHVT5j4BrJflZkvVL856d5EgrQYAAgZoJ1LYf3m+//XLxxRe3cZ1xxhk56qijakPo+83aLIVECBAgQIAAAQIECBAgQIAAAQIECBAgQIAAAQIECBAgQIAAAQIECBAgQIAAAQIECBAgQIAAAQIECBAgQIAAAQIECBAgQIAAAQIECBAgQIAAgaUCHgblo0CAAAECBAgQIECAAAECBAgQIECAAAECBAgQIECAAAECBAgQIECAAAECBAgQIECAAAECBAgQIECAAAECBAgQIECAAAECBAg0UaAoJ10UbZcd1XPVVVflNa95TUf3jtpNrdaUIyecQTFqi6weAgQIECBAgMB4CVTeH4wXV3u19gfjvPpqH1GBO5NsXKpt0yS/HtFalVVvgRlJ/pDkiaU010jy+3qnLbshCYxVP/fVr341u+666yT1mmuumbvvvjurrrrqtPiX0889Fue6JLOmFTQ59pF/f08tjZ2X5NXTjGUYAQIEOhF4RZJ/X+bGg5N8opPBK7jn3CSHlt5/KMlWSW6tGNdwAgQI9FKgtv3wnXfema222ioLFy6crHei/7z88suz++6799Jg2rF8vzltOgMJECBAgAABAgQIECBAgAABAgQIECBAgAABAgQIECBAgAABAgQIECBAgAABAgQIECBAgAABAgQIECBAgAABAgQIECBAgAABAgQIECBAgACBPgl4GFSfYIUlQIAAAQIECBAgQIAAAQIECBAgQIAAAQIECBAgQIAAAQIECBAgQIAAAQIECBAgQIAAAQIECBAgQIAAAQIECBAgQIAAAQIE+ipQlKMXRdvlSic+5ZRTcsIJJ2T//ffPOeeckzXXXHOlY0bphlZrypETzqAYpQVWCwECBAgQILCswHOS/BzLSAtU2h+MtEwHxdkfdIDkFgLNEvhRks1KKb8kya3NKkG2IyTwnSRbl+rZNsk3R6g+pfROYKz6uYceeijrrbdeFi1aNCk4d+7c7LHHHtMSXU4/91icCdeNktw1jcAbJ/l1kse+O56ItUGS304jliEECBDoVOCiJK8v3TzxM+eZSX7faYDl3DfxHwF/tvRn2GNvfzfJy5N09x8YKyRhKAECBFYiUOt++Lvf/W623Xbb/OEPf5gs48lPfnIm/nyzzcpfQQxnnX2/ORx3sxIgQIAAAQIECBAgQIAAAQIECBAgQIAAAQIECBAgQIAAAQIECBAgQIAAAQIECBAgQIAAAQIECBAgQIAAAQIECBAgQIAAAQIECBAgQIAAAQKPL+BhUD4dBAgQIECAAAECBAgQIECAAAECBAgQIECAAAECBAgQIECAAAECBAgQIECAAAECBAgQIECAAAECBAgQIECAAAECBAgQIECAQBMFinLSRdF2ucJ6rrnmmsyePXvynk033TRXXXVVXvjCFzbRYVo5t1pTjpxwBsW0JA0iQIAAAQIEGiCwQZIFSf4jydeTfCXJZxqQtxS7E5j2/qC7aUbzbvuD0VxXVY21wHVJ/rwk8JdJvjXWIoofpsDHkrxpaQK/THJ4ki8MMyFz11Zg7Pq5ww47LOeee+7kguyxxx6ZO3futBZoOf1cOc6RSc6eVuA/7qH++8v05JgkZ0wzlmEECBDoRGCjJHckeVKSxY8MOCnJPyd5sJPBK7hn7ySfW+b9Q5NM9CpeBAgQqINA7fvhL3/5y9l9991T/n8zNtlkk3zve9/LeuutN1RD328Old/kBAgQIECAAAECBAgQIECAAAECBAgQIECAAAECBAgQIECAAAECBAgQIECAAAECBAgQIECAAAECBAgQIECAAAECBAgQIECAAAECBAgQIECAwHIEPAzKx4IAAQIECBAgQIAAAQIECBAgQIAAAQIECBAgQIAAAQIECBAgQIAAAQIECBAgQIAAAQIECBAgQIAAAQIECBAgQIAAAQIECBBookBRTroo2i4ft5677rorW2yxRSZ+f+z1zGc+M7fcckvWWmutJjpMK+dWa8qRE86gmJakQQQIECBAgEADBPZPcmEpz+uSzGpA3lLsTmBa+4Puphjdu+0PRndtVTa2Al9Jskup+v+R5Iqx1VD4sAU2SfKEJHcMOxHz115g7Pq5a6+9Ntttt93kwqy66qq5++67s+aaa3a9WMvp58oxquyBDkzyyVKw25Js1nWCBhAgQKA7gROTbJTk+CR3dzd0hXdfleTVpTsWJ3lekoU9nEMoAgQITFegEf3wmWeemXe/+91tNW699db55je/mSc96UnTrb3yON9vViYUgAABAgQIECBAgAABAgQIECBAgAABAgQIECBAgAABAgQIECBAgAABAgQIECBAgAABAgQIECBAgAABAgQIECBAgAABAgQIECBAgAABAgQIEOixgIdB9RhUOAIECBAgQIAAAQIECBAgQIAAAQIECBAgQIAAAQIECBAgQIAAAQIECBAgQIAAAQIECBAgQIAAAQIECBAgQIAAAQIECBAgQGAgAkV5lqJou1xuAg8//HC23XbbfPvb3558/4lPfGJuuOGGbLnllgNJui6TtFpTjpxwBkVdFkceBAgQIECAQK8FLkyyfynoSUlO7vUk4g1doOv9wdAzrlEC9gc1WgypEOiNwGeT7FsKNfH34EW9CS0KAQIE+iYwdv3cxHfaG220Ue66665J1PPOOy8HH3xw18jL6ecei/HNJJ9P8qGug/5xwJpJ7i2NvTrJ3yzzZ9MMbRgBAgQGLvD0JD9N8uTSzOcnOXDgmZiQAAECUwUa0w+/9a1vzTnnnNNWwV577ZVLLrlkaOvq+82h0ZuYAAECBAgQIECAAAECBAgQIECAAAECBAgQIECAAAECBAgQIECAAAECBAgQIECAAAECBAgQIECAAAECBAgQIECAAAECBAgQIECAAAECBAgQeBwBD4Py0SBAgAABAgQIECBAgAABAgQIECBAgAABAgQIECBAgAABAgQIECBAgAABAgQIECBAgAABAgQIECBAgAABAgQIECBAgAABAgSaKFCUky6Ktsvl1nP88cfn1FNPbXvvrLPOyhFHHNHE+ivl3GpNOXLCGRSVRA0mQIAAAQIEaixwV5L1S/n9eZJ/r3G+UpueQNf7g+lNM5qj7A9Gc11VNdYC5yY5tCTwtkf+LvzoWIsongCBJgiMZT93zDHH5Iwzzphcn3333Tef/exnu16v5fRzeyW5JsnCroNNHXDs0jhzk9zdg3hCECBAYJgCRyX57x+8f8xkVpLrhpmUuQkQIJCkMf3www8/nJ133jnz5s1rW7gTTzwxJ5988lAW0/ebQ2E3KQECBAgQIECAAAECBAgQIECAAAECBAgQIECAAAECBAgQIECAAAECBAgQIECAAAECBAgQIECAAAECBAgQIECAAAECBAgQIECAAAECBAgQILACAQ+D8vEgQIAAAQIECBAgQIAAAQIECBAgQIAAAQIECBAgQIAAAQIECBAgQIAAAQIECBAgQIAAAQIECBAgQIAAAQIECBAgQIAAAQIEmihQlJMuirbLKfVceeWV2XXXXVO+b+L6iiuuaGLtlXNutaYcOeEMisqqAhAgQIAAAQI1FNgiyc2lvBYneUqSFTePNSxESisV6Gp/sNJoY3aD/cGYLbhyx0HgtCRzSoUel+T941C4GgkQaLTAWPZz3//+9/PKV74yu+22W9785jfn1a9+dZbTm610YfVzKyVyAwECBB4TWCXJD5L8aYnkJ0k2T7IEEwECBIYo0Kh++L777ss222yTW2655VGy1VZbLRdccEH22muvoRDqh4fCblICBAgQIECAAAECBAgQIECAAAECBAgQIECAAAECBAgQIECAAAECBAgQIECAAAECBAgQIECAAAECBAgQIECAAAECBAgQIECAAAECBAgQIEBgBQIeBuXjQYAAAQIECBAgQIAAAQIECBAgQIAAAQIECBAgQIAAAQIECBAgQIAAAQIECBAgQIAAAQIECBAgQIAAAQIECBAgQIAAAQIECDRRoCgnXRRtl231/OY3v8mLX/ziLF68ePLPn/70p+fWW2/NzJkzm1h75ZxbrSlHTjiDorKqAAQIECBAgEANBY5Ocnopr7lJ9qxhnlKqLtDx/qD6VKMXwf5g9NZURWMvcGySU0sKE38Xzhl7FQAECNRdYGz7uQULFmTDDTestD76uUp8BhMgMH4CL0tyY6nsPyTZPsl3xo9CxQQI1Eigcf3wRB+71VZbZcaMGfnyl7/86D8P66UfHpa8eQkQIECAAAECBAgQIECAAAECBAgQIECAAAECBAgQIECAAAECBAgQIECAAAECBAgQIECAAAECBAgQIECAAAECBAgQIECAAAECBAgQIECAAIHHE/AwKJ8NAgQIECBAgAABAgQIECBAgAABAgQIECBAgAABAgQIECBAgAABAgQIq0S57QAAIABJREFUECBAgAABAgQIECBAgAABAgQIECBAgAABAgQIECBAoIkCRTnpomi7nHzrwQcfzDbbbJMbb7xx8s9mzJiR66+/Pi9/+cubWHdPcm61phw54QyKnsgKQoAAAQIECNRM4GtJdizldGiSj9UsR+n0RqCj/UFvphq9KPYHo7emNa3oq0l2LuW2S5Ira5pr09N6a5J/LhXxL0ne0vSi5E+AwMgL6OcqLLF+rgKeoQQIjKvAPyV5Z5JLkrw7yZ3jCqFuAgRqI9DIfvjWW2/N+uuvnw022GCokPrhofKbnAABAgQIECBAgAABAgQIECBAgAABAgQIECBAgAABAgQIECBAgAABAgQIECBAgAABAgQIECBAgAABAgQIECBAgAABAgQIECBAgAABAgQIEFiOgIdB+VgQIECAAAECBAgQIECAAAECBAgQIECAAAECBAgQIECAAAECBAgQIECAAAECBAgQIECAAAECBAgQIECAAAECBAgQIECAAAECTRQoykkXRdvl5FtHHnlkzj777Lb6TjnllBx33HFNrLlnObdaU46ccAZFz3QFIkCAAAECBGoi8KQk9ySZ+P2x16ZJfl2T/OqWxtOS3J/k7rol1mE+He0POow1drfZH4zdkg+r4KuSvLo0+WuS/NuwkhnxeSec35Fk8dJf1ya5dMRrVh4BAs0X0M9VWEP9XAU8QwkQGFeBNZO8LMk14wqgbgIEaiegH66wJPrhCniGEiBAgAABAgQIECBAgAABAgQIECBAgAABAgQIECBAgAABAgQIECBAgAABAgQIECBAgAABAgQIECBAgAABAgQIECBAgAABAgQIECBAgAABAn0R8DCovrAKSoAAAQIECBAgQIAAAQIECBAgQIAAAQIECBAgQIAAAQIECBAgQIAAAQIECBAgQIAAAQIECBAgQIAAAQIECBAgQIAAAQIECPRZoCjHL4q2y8m3LrvsshxwwAG57777Hv2zHXfcMfPmzUurNd5HLiyn/vEG6fOHVXgCBAgQIEBgKAI7J/lqaeafJnnBUDJpxqRnJzk8yZ1JbkpyZpJrmpH6o1l2tD9oUD0DTdX+YKDc4zzZvCQ7lQBeleRr4wyidgIECBBoE9DPVfhA6Ocq4BlKgAABAgQIEKiHgH64wjrohyvgGUqAAAECBAgQIECAAAECBAgQIECAAAECBAgQIECAAAECBAgQIECAAAECBAgQIECAAAECBAgQIECAAAECBAgQIECAAAECBAgQIECAAAECBAj0RcDDoPrCKigBAgQIECBAgAABAgQIECBAgAABAgQIECBAgAABAgQIECBAgAABAgQIECBAgAABAgQIECBAgAABAgQIECBAgAABAgQIECDQZ4GiHL8o2i7bpv7JT36Sv/qrv8o999yT2267LU996lP7nFr9w7daU46ccAZF/ZdNhgQIECBAgEB3AmcmObI05CNJ3tFdiLG6+5tJ/qJU8V8n+UIPBbZOclmS7ye5Ocn8JNf0MH7H+4MezjkyoewPRmYp617I15LsWEpypyRX1z1p+REgQIDAwAT0cxWo9XMV8AwlQIAAAQIECNRDQD9cYR30wxXwDCVAgAABAgQIECBAgAABAgQIECBAgAABAgQIECBAgAABAgQIECBAgAABAgQIECBAgAABAgQIECBAgAABAgQIECBAgAABAgQIECBAgAABAgT6IuBhUH1hFZQAAQIECBAgQIAAAQIECBAgQIAAAQIECBAgQIAAAQIECBAgQIAAAQIECBAgQIAAAQIECBAgQIAAAQIECBAgQIAAAQIECBDos0BRjl8UbZdTpv7d736X22+/PX/2Z3/W57SaEb7VmnLkhDMomrF0siRAgAABAgQ6F/hRks1Kt++e5EudDx+7O+9Lsnqp6k2S3NlDhbckOacU75Ik+/Qwflf7gx7OOxKh7A9GYhmbUMTXk8wuJbpDkvlNSFyOBAgQIDAQAf1cBWb9XAU8QwkQaKrAxPc8ayW5qKkFyJsAAQLLCOiHK3wk9MMV8AwlQIAAAQIECBAgQIAAAQIECBAgQIAAAQIECBAgQIAAAQIECBAgQIAAAQIECBAgQIAAAQIECBAgQIAAAQIECBAgQIAAAQIECBAgQIAAAQIE+iLgYVB9YRWUAAECBAgQIECAAAECBAgQIECAAAECBAgQIECAAAECBAgQIECAAAECBAgQIECAAAECBAgQIECAAAECBAgQIECAAAECBAgQ6LNAUY5fFG2XfZ66+eFbrSlHTjiDovnLqgICBAgQIECgXeDNSXZY+mu9JGsmuQ/ScgVelOTHpXfuSTKzx1YfS/KmUsy/T/KPPZzD/qACpv1BBTxDuxG4Jsl2pQHbJ/lGNwHcS4AAAQIjLaCfq7C8+rkKeIYSINA0gRcm+UiSHZMsSvKcpb83rQ75EiBAYFkB/XCFz4R+uAKeoQQIECBAgAABAgQIECBAgAABAgQIECBAgAABAgQIECBAgAABAgQIECBAgAABAgQIECBAgAABAgQIECBAgAABAgQIECBAgAABAgQIECBAgEBfBDwMqi+sghIgQIAAAQIECBAgQIAAAQIECBAgQIAAAQIECBAgQIAAAQIECBAgQIAAAQIECBAgQIAAAQIECBAgQIAAAQIECBAgQIAAAQJ9FijK8Yui7bLPUzc/fKs15cgJZ1A0f1lVQIAAAQIECDy+wLOT/ALQ4wr8bZJPl969MskuPfb6XpKXlmK+KsnXejiH/UEFTPuDCniGdiPwjSTblgZsl+TabgK4lwCBkRBYf2lPsFqSy0eiIkX0SkA/V0FSP1cBz1ACBJomsCjJzFLSH0pyeNOKkC8BAgSWI6AfrvCx0A9XwDOUAAECBAgQIECAAAECBAgQIECAAAECBAgQIECAAAECBAgQIECAAAECBAgQIECAAAECBAgQIECAAAECBAgQIECAAAECBAgQIECAAAECBAgQ6IuAh0H1hVVQAgQIECBAgAABAgQIECBAgAABAgQIECBAgAABAgQIECBAgAABAgQIECBAgAABAgQIECBAgAABAgQIECBAgAABAgQIECBAoM8CRTl+UbRd9nnq5odvtaYcOeEMiuYvqwoIECBAgAABAtMVODPJkaXBpyQ5YbrBljNu1ST3JZn4/bHXzEfmvKeHc9gfVMC0P6iAZ2g3At9M8helAX+Z5FvdBHAvAQKNFnhhkvlJNlxaxW1JNmt0RZLvtYB+roJol/3cPkk+V2G6ZYeul+S3PYwnFAECBFYkcFTy/9m7F3DpzrKw+/8JVRIOkkSBUMJBDC1GxYAcokQQNFRQIFVOJdqiKNZShZRG2giIgmKRYuQgFv20UEnlECWWkwWhQUkJIWAFwocQOSTImQBJSDSS+d7xe5OumbyHvfea/e7Ze//munLta2bWfT/381trz3s/a+d6pl8bHPDVatZnfBgbAQIEtrnAju6Hv/SlL3XKKaf0ohe9qOOPX/5ScJ398Da/VJRPgAABAgQIECBAgAABAgQIECBAgAABAgQIECBAgAABAgQIECBAgAABAgQIECBAgAABAgQIECBAgAABAgQIECBAgAABAgQIECBAgAABAgQIbAcBXwa1Hc6SGgkQIECAAAECBAgQIECAAAECBAgQIECAAAECBAgQIECAAAECBAgQIECAAAECBAgQIECAAAECBAgQIECAAAECBAgQIECAAIFFgenwhel07imtgwhMJjfYcsIeFK4aAgQIECBAgMDuFTi3uu9g+j9U/dESOe5eXTjI99HqG5eYf5bK+mAEqPXBCDyh6xF4e/Vdg4D7VOetJ4FjCRDY1gI3qa4czODa6ojq77b1rBS/TAH93AjNNfRz/7T619W/rI6u7lVdsMEhv7Z6UPWIPX3+Q6pXVI/fYC5hBAgQWK/A11Qfrm4/CHzTnrXFA9ebyPEECBBYMYEd2w9feumlfd/3fV8f/OAHu93tbteFF17YLW95y6Xyr6EfXup4khEgQIAAAQIECBAgQIAAAQIECBAgQIAAAQIECBAgQIAAAQIECBAgQIAAAQIECBAgQIAAAQIECBAgQIAAAQIECBAgQIAAAQIECBAgQIAAAQIEDibgy6AOJuR9AgQIECBAgAABAgQIECBAgAABAgQIECBAgAABAgQIECBAgAABAgQIECBAgAABAgQIECBAgAABAgQIECBAgAABAgQIECBAYBUFpsOiptO5p6tY70rVNJncYMsJe1Cs1BlSDAECBAgQIEDgkApcWd1kMOIdqo8vsYKfrF4yyHd29fAl5p+lsj4YAWp9MAJP6HoEzqu+cxDwXdX/Xk8CxxIgsO0FPlQdN5jFvat3bvtZmcCyBPRzC5LnnHNOr3vd63rJS4at9L6519DPvaW6/yD6udXpGzx531O9dRB7RXV0dc0G8wkjQIDAegUeVr1mIegHqtevN9Eajp99vn1hDcc5hAABAmMFdmQ//KlPfaq73/3uffKTn7ze5573vGfvfOdyl4Jr6IfHnh/xBAgQIECAAAECBAgQIECAAAECBAgQIECAAAECBAgQIECAAAECBAgQIECAAAECBAgQIECAAAECBAgQIECAAAECBAgQIECAAAECBAgQIECAAIF1CfgyqHVxOZgAAQIECBAgQIAAAQIECBAgQIAAAQIECBAgQIAAAQIECBAgQIAAAQIECBAgQIAAAQIECBAgQIAAAQIECBAgQIAAAQIECBBYEYHpsI7pdO7pipS4umVMJjfYcsIeFKt7ulRGgAABAgQIENhMgX9SfXAwwJeqI5c84G9VPzXIeUb17CWPYX0wAtT6YASe0PUIvKO69yDgxOr89SRwLAEC217g1dUPD2Yx6w9esu1nZQLLEtDP7ZU8/fTTe/GLX9yVV175D6+8/vWv70EPetABndfQzz2++i+DJB+v7rDBkze7lzyLP3YQ/6jqlRvMJ4wAAQIbETi3uu8g8MPVXaqvbiTZPmIOr/5j9XPV91bnLSmvNAQIENifwI7sh2f/H8dDH/rQXvva187N+xGPeESvfOXy2sc19MOuPAIECBAgQIAAAQIECBAgQIAAAQIECBAgQIAAAQIECBAgQIAAAQIECBAgQIAAAQIECBAgQIAAAQIECBAgQIAAAQIECBAgQIAAAQIECBAgQIDAIRXwZVCHlNtgBAgQIECAAAECBAgQIECAAAECBAgQIECAAAECBAgQIECAAAECBAgQIECAAAECBAgQIECAAAECBAgQIECAAAECBAgQIECAwJIEpsM80+nc0yUNsXPTTCY32HLCHhQ793SbGQECBAgQIEDgQAL/ojprcMD/rP7ZkskuqO4xyDnLPxtnmQ/rgxGa1gcj8ISuR+Cd1T0HAfeqZp8PHgQI7B6Bp1bPHEz3xdW/2T3TN9ODCOjn9gL97M/+bC94wQuu5zr11FP7/d///QPyraGfO6r67J7fwRsNEt27mv37vJHHr1ZPGQS+tnrIRhKJIUCAwAYFjq/eVw3/vnVadeYG8w3D7lf9t+p2e198b3XXJeSVggABAgcS2LH98FVXXdV973vf3vWud83N/1nPelY///M/v5SrYg398FLGkYQAAQIECBAgQIAAAQIECBAgQIAAAQIECBAgQIAAAQIECBAgQIAAAQIECBAgQIAAAQIECBAgQIAAAQIECBAgQIAAAQIECBAgQIAAAQIECBAgsFYBXwa1VinHESBAgAABAgQIECBAgAABAgQIECBAgAABAgQIECBAgAABAgQIECBAgAABAgQIECBAgAABAgQIECBAgAABAgQIECBAgAABAqskMB0Wc/HFF3enO91pZeqbTOa3dJhO58rd8joX66vsQbHlZ0UBBAgQIECAAIEtEXhu9eTByM+uzlhiJYdVV1dfM8h5ZPWlJY4xSzXXcK96/73q9VkfLPnqlI4AAQIErhP4wep/DDjOq+6Dh8BeAf3cXojzzz+/E0888foL4/DDD++yyy5r9nN/jzXe731D9f2DHLO1wOkbvAKPr94/iP1qdZvqsxvMJ4wAAQIbEXhx9a8HgZdXd6gu20iyQcy3Ve+pbjR4bfZ5Ofvc9CBAgMBmCezofvhzn/tcd7vb3br00kuv95v1sK95zWt66EMfOtp0jf3w6HEkIECAAAECBAgQIECAAAECBAgQIECAAAECBAgQIECAAAECBAgQIECAAAECBAgQIECAAAECBAgQIECAAAECBAgQIECAAAECBAgQIECAAAECBAisVcCXQa1VynEECBAgQIAAAQIECBAgQIAAAQIECBAgQIAAAQIECBAgQIAAAQIECBAgQIAAAQIECBAgQIAAAQIECBAgQIAAAQIECBAgQIDAKglMh8Xc9KY37cwzz+wnfuInVqLGyWR+S4fpdK7cLa9xsb7KHhRbflYUQIAAAQIECBDYEoGfrB5V3b06qnp4dfYSKzmhes8g38erOywx/3Wp5hruVe+/V70+64NNuEKlJHDoBU6pHlAdufe//1K97tCXYUQCcwK3q2a9wHWPr1Q3ZURgr4B+bnApHHfccV188cXXv/Lyl7+8xzzmMfu9WNZ4v/exe3rx31tib/4X1bcP8j1pz5riN1zRBAgQOIQCs/sYH6tuPhjzN6snLKGGM6snDvJcVd2p+tQScktBgACBfQns+H74Ax/4QCeeeGJf/vKXr5//EUcc0XnnndcJJ8xuI2/8scZ+eOMDiCRAgAABAgQIECBAgAABAgQIECBAgAABAgQIECBAgAABAgQIECBAgAABAgQIECBAgAABAgQIECBAgAABAgQIECBAgAABAgQIECBAgAABAgQIrFPAl0GtE8zhBAgQIECAAAECBAgQIECAAAECBAgQIECAAAECBAgQIECAAAECBAgQIECAAAECBAgQIECAAAECBAgQIECAAAECBAgQIECAwEoITBerePCDH9zrXve6lShuMpnf0mE6vUG5W1rnYn2VPSi29IwYnAABAgQIECCwEgJ3qC6rvrzEar6/+u/VkXtz/mH1w0vMf12quYZ71fvvVa/P+mATrlApCRx6gV+vnjQY9t9X//nQl2FEAjcQmPUa1/UFszf/SfUhTgQq/dzgMviFX/iFfumXfun6Vw5273uN93tvXn2++prBUPeu3rnBK/D06jmD2HdX37HBXMIIECCwUYHTquctBB9bfWKjCffGzT4z/6o6ZpDnj6ofGplXOAECBPYnsCv64XPPPbeTTz65a6655nqH29zmNl144YXNfm70scZ+eKPpxREgQIAAAQIECBAgQIAAAQIECBAgQIAAAQIECBAgQIAAAQIECBAgQIAAAQIECBAgQIAAAQIECBAgQIAAAQIECBAgQIAAAQIECBAgQIAAAQIE1i3gy6DWTSaAAAECBAgQIECAAAECBAgQIECAAAECBAgQIECAAAECBAgQIECAAAECBAgQIECAAAECBAgQIECAAAECBAgQIECAAAECBAgQ2GKBr68+N6zh2GOP7b3vfW9HHnnkFpf2/w8/mcxv6TCdTleiruuKWKxvVvJKFagYAgQIECBAgACBnSZwh+qE6ovVuZswubmGe9X771Wvz/pgE65QKQkceoFnVL8wGPaZ1dMPfRlGJHADgT+tHjB49RHVqzkR2POZpZ8bXAYXX3xxxx133PWv3OhGN+qzn/1sRx111D4vlnXc7z2neuggyX+u/v0Gr8BbVZ9a6B2Prz6wwXzCCBAgsBGBr6kuqmYfmhdWT6jO30iifcQ8snrFwusPrt6wpPzSECBAYCiwa/rhs846q1NPPXXu7J9wwgmdd955HXHEERu6KtbRD28ovyACBAgQIECAAAECBAgQIECAAAECBAgQIECAAAECBAgQIECAAAECBAgQIECAAAECBAgQIECAAAECBAgQIECAAAECBAgQIECAAAECBAgQIECAwHoFfBnUesUcT4AAAQIECBAgQIAAAQIECBAgQIAAAQIECBAgQIAAAQIECBAgQIAAAQIECBAgQIAAAQIECBAgQIAAAQIECBAgQIAAAQIECGylwGyvhD+t7j8s4vzzz+9e97rXVtY1N/ZkMr+lw3Q6XZnaZoUs1jd7aaUKVAwBAgQIECBAYP0CX1ddW12x/lARO0BgruFe9f571euzPtgBvxGmQKBOq543gHh+9UQwBFZAYHZdzq7P6x6/XD11BepSwtYL6OcWzsE973nP3vWud13/6gtf+MKe8IQn7PNMreN+72Oqlw+SfLy6w4jTP7tX/4BB/HOqp4zIJ5QAAQIbETi5uk31so0EHyTmLQt/k7xkz+fonau/3YSxpCRAYHcL7Kp++OlPf3rPfOYzrz/jRx55ZOeee253vetdN3QVrKMf3lB+QQQIECBAgAABAgQIECBAgAABAgQIECBAgAABAgQIECBAgAABAgQIECBAgAABAgQIECBAgAABAgQIECBAgAABAgQIECBAgAABAgQIECBAgACB9Qr4Mqj1ijmeAAECBAgQIECAAAECBAgQIECAAAECBAgQIECAAAECBAgQIECAAAECBAgQIECAAAECBAgQIECAAAECBAgQIECAAAECBAgQ2EqBp1e/uFjAdDrdyppuMPZkMr+lw6rXt8fUHhQrdQUphgABAgQIENiAwI9Xv1m9uTq7ek112QbyCNmeAnMLglXvv1e9PuuD7flLoGoCCwI/Vv3u4LWXVf+KEoEVEPiX1UsHdbyu+sEVqEsJWy+gn1s4B2eeeWannXba9a9+53d+Z+edd94+z9Ti/egD9HNHVJ+vZj+ve5xYnb/BS2Dx35vPVreuVuuG/QYnJ4wAAQLVnaqLqhsPNH65eiodAgQILFlg1/XDD3/4wzv77LO7y13u0hve8IbueMc7bph0Hf3whscQSIAAAQIECBAgQIAAAQIECBAgQIAAAQIECBAgQIAAAQIECBAgQIAAAQIECBAgQIAAAQIECBAgQIAAAQIECBAgQIAAAQIECBAgQIAAAQIECBBYj4Avg1qPlmMJECBAgAABAgQIECBAgAABAgQIECBAgAABAgQIECBAgAABAgQIECBAgAABAgQIECBAgAABAgQIECBAgAABAgQIECBAgACBrRS4f/Xm6rDFIqbT6VbWdYOxJ5P5LR1Wvb7KHhQrdQUphgABAgQIENiAwH+vHj2Ie071lA3kEbI9BeYWBKvef696fdYH2/OXQNUEFgR+qDp78No51SmUCKyAwLdXr6veU727+vPqTStQlxK2XkA/t3AOPvOZz3TMMcc07B0vueSSjj322IPejz5IP/eq6uGDJM+rnrzBS+Bm1WerwwfxJ++9j7/BlMIIECCwcgLPqH5hUNU11V2qv165ShVEgMB2FtiV/fAZZ5zR7L+b3WzWVm78sfj/Z7i/uXFLkQQIECBAgAABAgQIECBAgAABAgQIECBAgAABAgQIECBAgAABAgQIECBAgAABAgQIECBAgAABAgQIECBAgAABAgQIECBAgAABAgQIECBAgMByBHwZ1HIcZSFAgAABAgQIECBAgAABAgQIECBAgAABAgQIECBAgAABAgQIECBAgAABAgQIECBAgAABAgQIECBAgAABAgQIECBAgAABAgQ2V+DW1furr9/XMNPpdHNHX2f2yWR+S4dVr6+yB8U6z7HDCRAgQIAAgZUTuKw6clDV91V/unJVKmizBOYWBKvef696fdYHm3WZykvgkAp8b/XmwYj/q7r/Ia3AYAQIEFifgH5uH14PfOADe9Ob3nT9O8985jN76lOfeoMjF+9HH6Sf++HqD6rZvw2vrs6uPre+0zV39CuqR1bvqF6yN/dVI/IJJUCAwKoJ3HjP59xF1Z0Ghb21esCqFaoeAgS2tYB+eMTpW2c/PGIkoQQIECBAgAABAgQIECBAgAABAgQIECBAgAABAgQIECBAgAABAgQIECBAgAABAgQIECBAgAABAgQIECBAgAABAgQIECBAgAABAgQIECBAgACBtQn4Mqi1OTmKAAECBAgQIECAAAECBAgQIECAAAECBAgQIECAAAECBAgQIECAAAECBAgQIECAAAECBAgQIECAAAECBAgQIECAAAECBAgQ2DqBw6q3VffZXwnT6XTrqtvHyJPJ/JYOq15fZQ+KlbqCFEOAAAECBAisU+CE6j2DmL+tblHNfnrsDoG5BcGq99+rXp/1we74pTHLHS/wHdW7BrP8i+puO37WJkiAwHYW0M/t4+y99KUv7bGPfew/vHPkkUf25Cc/uac+9ak3OHLxfvRB+rnDqyOqy5Z0wczWY39fvW9J+aQhQIDAKgrcv3rL3sI+Xj25evUqFqomAgS2rYB+eMSpW2c/PGIkoQQIECBAgAABAgQIECBAgAABAgQIECBAgAABAgQIECBAgAABAgQIECBAgAABAgQIECBAgAABAgQIECBAgAABAgQIECBAgAABAgQIECBAgACBtQn4Mqi1OTmKAAECBAgQIECAAAECBAgQIECAAAECBAgQIECAAAECBAgQIECAAAECBAgQIECAAAECBAgQIECAAAECBAgQIECAAAECBAgQ2DqBf1z9WXWn/ZUwnU63rrp9jDyZzG/psOr1VfagWKkrSDEECBAgQIDAOgVOr54ziHlj9aB15nD49haYWxCsev+96vVZH2zvXwbVE9grcFz1oYHGRw50X4UaAQIEVkBAP7ePk3D55Zd32mmn9chHPrIHPvCB+z1Ni/ej9XMrcEUrgQCBnSjwsmrWVz+7unonTtCcCBDYUgH98Ah+/fAIPKEECBAgQIAAAQIECBAgQIAAAQIECBAgQIAAAQIECBAgQIAAAQIECBAgQIAAAQIECBAgQIAAAQIECBAgQIAAAQIECBAgQIAAAQIECBAgQIDApgj4MqhNYZWUAAECBAgQIECAAAECBAgQIECAAAECBAgQIECAAAECBAgQIECAAAECBAgQIECAAAECBAgQIECAAAECBAgQIECAAAECBAgQWLLA11Uvr36wemd1r2H+6XS65OHGpZv/I1VxAAAgAElEQVRM5rd0WPX6KntQjDvlogkQIECAAIGtFfif1cmDEk6rztzakox+iAXmFgSr3n+ven3WB4f46jUcgc0RuGX1mUHqL1RfvzlDyUqAAIGlCOjnRjAu3o/Wz43AFEqAAAECBAgQ2BoB/fAId/3wCDyhBAgQIECAAAECBAgQIECAAAECBAgQIECAAAECBAgQIECAAAECBAgQIECAAAECBAgQIECAAAECBAgQIECAAAECBAgQIECAAAECBAgQIECAwKYI+DKoTWGVlAABAgQIECBAgAABAgQIECBAgAABAgQIECBAgAABAgQIECBAgAABAgQIECBAgAABAgQIECBAgAABAgQIECBAgAABAgQIENgkgadUZ1UfH+afTqebNNzG0k4m81s6rHp9lT0oNnaqRREgQIAAAQJbL3Dj6kvV7Od1j2+pLtr60lRwCAXmFgSr3n+ven3WB4fwyjUUgc0TOKz66iD9tdWNNm84mQkQIDBaQD83gnDxfrR+bgSmUAIECBAgQIDA1gjoh0e464dH4AklQIAAAQIECBAgQIAAAQIECBAgQIAAAQIECBAgQIAAAQIECBAgQIAAAQIECBAgQIAAAQIECBAgQIAAAQIECBAgQIAAAQIECBAgQIAAAQIENkXAl0FtCqukBAgQIECAAAECBAgQIECAAAECBAgQIECAAAECBAgQIECAAAECBAgQIECAAAECBAgQIECAAAECBAgQIECAAAECBAgQIECAwCYLTIf5p9O5p5s89MHTTybzWzqsen2VPSgOflodQYAAAQIECKymwPdWbx6U9pnq1qtZqqo2UcD6YATu4vrF+mAEptADCXyoOm5wwJ2rDyPbVIGvVEcMRrh5dcWmjig5AQIENi6gn9u4Xfq5EXhCCRAgQIAAAQKrIaAfHnEe9MMj8IQSIECAAAECBAgQIECAAAECBAgQIECAAAECBAgQIECAAAECBAgQIECAAAECBAgQIECAAAECBAgQIECAAAECBAgQIECAAAECBAgQIECAAAECmyLgy6A2hVVSAgQIECBAgAABAgQIECBAgAABAgQIECBAgAABAgQIECBAgAABAgQIECBAgAABAgQIECBAgAABAgQIECBAgAABAgQIECBAYJMFpsP80+nc000e+uDpJ5P5LR1Wvb7KHhQHP62OIECAAAECBFZT4FerpwxK+73qx1ez1JWp6jbVc6v37P3v3dVlK1PdxgqxPtiY2z9ELa5frA9GYAo9kMDF1Z0GB3xT9dfINlXgSdXfVV/c+9/rN3U0yQkQIDBOQD83wk8/NwJPKAECu0HgJnv64jOqW1Y/tRsmbI4ECGxLAf3wAU7bFVdc0fve975OPPHEfR6lH96W17yiCRAgQIAAAQIECBAgQIAAAQIECBAgQIAAAQIECBAgQIAAAQIECBAgQIAAAQIECBAgQIAAAQIECBAgQIAAAQIECBAgQIAAAQIECBAgQIDAjhbwZVA7+vSaHAECBAgQIECAAAECBAgQIECAAAECBAgQIECAAAECBAgQIECAAAECBAgQIECAAAECBAgQIECAAAECBAgQIECAAAECBAgQ2LEC0+HMptO5p1s+6clkfkuHVa+vsgfFll81CiBAgAABAgQ2KHBhdfdB7KOrV2ww124Je8gesz8eTPbt1UlLnvxjqk9X764uW3LufaWzPhiBvLh+sT4YgSn0QAIfqe44OOAbq48iI0CAAAECewX0cyMuBf3cCDyhBAjsZIHZ375OrX61uu3eid6t+oudPGlzI0Bg2wroh/dz6i655JIe/OAH95GPfKQLLrigb/7mb77BkfrhbXvdK5wAAQIECBAgQIAAAQIECBAgQIAAAQIECBAgQIAAAQIECBAgQIAAAQIECBAgQIAAAQIECBAgQIAAAQIECBAgQIAAAQIECBAgQIAAAQIECOxYAV8GtWNPrYkRIECAAAECBAgQIECAAAECBAgQIECAAAECBAgQIECAAAECBAgQIECAAAECBAgQIECAAAECBAgQIECAAAECBAgQIECAAIEdLTAdzm46nXu65ROfTOa3dFj1+ip7UGz5VaMAAgQIECBAYAMCR1ZfGPQys6bw6OqLG8i1m0KeUf3CYMLPr564ZIDLq5vtzfnx6oQ9Y1y25DHmlgTWBxvXXVy/WB9s3FLkAQU+Wt1hcMQdq48xI0CAAAECewXc7x1xKejnRuAJJUBgJwvM/vb1vur4wSTPr07cyZM2NwIEtq2Afngfp+68887roQ99aJ///Of/4d1jjz22Cy64oGOOOWbuaP3wtr3uFU6AAAECBAgQIECAAAECBAgQIECAAAECBAgQIECAAAECBAgQIECAAAECBAgQIECAAAECBAgQIECAAAECBAgQIECAAAECBAgQIECAAAECBHasgC+D2rGn1sQIECBAgAABAgQIECBAgAABAgQIECBAgAABAgQIECBAgAABAgQIECBAgAABAgQIECBAgAABAgQIECBAgAABAgQIECBAgMCOFpgOZzedzj3d8olPJvNbOqx6fZU9KLb8qlEAAQIECBAgsAGBO1fPr+5b3aS6oLrXBvLstpA/rh4ymPRjq5cuEeGfVv/vIN+XqiOXmH9fqawPRgAvrl+sD0ZgCj2QwMer2w0OuH11CTICBAgQILBXQD834lLQz43AE0qAwE4XmN0zOndhko+p/vtOn7j5ESCw7QT0w/s4ZWeddVannnrq3Dt3vetdO++887rpTW96/ev64W13vSuYAAECBAgQIECAAAECBAgQIECAAAECBAgQIECAAAECBAgQIECAAAECBAgQIECAAAECBAgQIECAAAECBAgQIECAAAECBAgQIECAAAECBAjseAFfBrXjT7EJEiBAgAABAgQIECBAgAABAgQIECBAgAABAgQIECBAgAABAgQIECBAgAABAgQIECBAgAABAgQIECBAgAABAgQIECBAgACBHSkwHc5qOp17uuUTnkzmt3RY9foqe1Bs+VWjAAIECBAgQGCkwEnVjas/HZlnN4R/ovrHg4l+W/W+JU78MdXLB/n+pPr+JebfVyrrgxHAi+sX64MRmEIPJHBpddvBAcdWs88jDwIECBAgMBPQz424DvRzI/CEEiCwGwT+qDplMNFPVt9Y/e1umLw5EiCwbQT0w/s5Vc961rN62tOeNvfuySef3Bvf+MYOO+ywf3hdP7xtrnOFEiBAgAABAgQIECBAgAABAgQIECBAgAABAgQIECBAgAABAgQIECBAgAABAgQIECBAgAABAgQIECBAgAABAgQIECBAgAABAgQIECBAgACBXSPgy6B2zak2UQIECBAgQIAAAQIECBAgQIAAAQIECBAgQIAAAQIECBAgQIAAAQIECBAgQIAAAQIECBAgQIAAAQIECBAgQIAAAQIECBAgsNICR1ZfXEeF0+Gx0+nc03Wk2ZxDJ5P5LR1Wvb7KHhSbcynISoAAAQIECBBYNYFbVZ8eFHVNdXh17RILfW715EG+Z1dnLDH/vlJZH4wAXly/WB+MwBR6IIFPVP94cMBtq79BRoDArhb4geq7qhOqu1cnVh/b1SK7e/L6uRHnf0n93NHVo6qjql8ZUc4w9JHVN1WzNYEHAQIEtkrg9tWHq68ZFPCMPWvfX9yEgu5XfXP1W5uQW0oCBHa2gH74AOf31FNP7ayzzpo74qd/+qf7zd/8zX94bUn98M6+wsyOAAECBAgQIECAAAECBAgQIECAAAECBAgQIECAAAECBAgQIECAAAECBAgQIECAAAECBAgQIECAAAECBAgQIECAAAECBAgQIECAAAECBAgQOKQCvgzqkHIbjAABAgQIECBAgAABAgQIECBAgAABAgQIECBAgAABAgQIECBAgAABAgQIECBAgAABAgQIECBAgAABAgQIECBAgAABAgQIENiHwB2r/1M9vfqNNQpNh8dNp3NP15hi8w6bTOa3dFj1+ip7UGze5SAzAQIECBAgQGCVBB5cvW5Q0Duq71xygW+tvmeQ8+HV2UseYzGd9cEI4MX1i/XBCEyhBxL4ZHXM4IDbVJ9CRoDArhb4s+qkgcAp1Tm7WmR3T14/t4Hz/4lPfKLb3va2jeznjq5eXd1/bwlXVDffQDnXhRyx917/Ywf/9n9ddfmInEIJECAwVuA51emDJH9bfWM1W6cs43Hsns/O/1w9srqmukv118tILAcBArtGQD98gFN9zTXXdPLJJ3fuuefOHfW85z2v0047bWw/vGsuMhMlQIAAAQIECBAgQIAAAQIECBAgQIAAAQIECBAgQIAAAQIECBAgQIAAAQIECBAgQIAAAQIECBAgQIAAAQIECBAgQIAAAQIECBAgQIAAAQIEDp2AL4M6dNZGIkCAAAECBAgQIECAAAECBAgQIECAAAECBAgQIECAAAECBAgQIECAAAECBAgQIECAAAECBAgQIECAAAECBAgQIECAAAECBG4o8LXV+dUJe996RfVj1VUHwZoO359O555uufNkMr+lw6rXV9mDYsuvGgUQIECAAAECBA6JwNOqXxqM9KLq3y555CurmwxyfmP10SWPsZjO+mAE8OL6xfpgBKbQAwl8urrV4IBbV59BRoDArhZ4wUIf8ow9/wb94q4W2d2T18+t8fx/9KMf7Q/+4A961ate1bvf/e4uueSSbne72y1Gr/d+78eq2w+S/HD1h2ssaV9jz/7dv+XgjZ+qXrLBfMIIECCwDIGbVxcvfDadVZ26jOTVe6tvHeR6S/W9S8otDQECu0NAP3yQ8/zlL3+5E088sQ984APXH3nYYYd1zjnn9JCHPGRsP7w7rjKzJECAAAECBAgQIECAAAECBAgQIECAAAECBAgQIECAAAECBAgQIECAAAECBAgQIECAAAECBAgQIECAAAECBAgQIECAAAECBAgQIECAAAECBA6ZwHo3Bz1khRmIAAECBAgQIECAAAECBAgQIECAAAECBAgQIECAAAECBAgQIECAAAECBAgQIECAAAECBAgQIECAAAECBAgQIECAAAECBAgQ2BUCz69+ZmGmP1W95CCznw7fn07nnm453GQyv6XDqtdX2YNiy68aBRAgQIAAAQIEDonAa6qHDUb68er3ljjynau/GuT7UnXkEvPvL5X1wQjkxfWL9cEITKEHEvhMdcvBAbeqPouMAIFdLfC46ncGAn9U/dCuFtndk9fPrfH8P+ABD+itb33r9Uf/yq/8SmecccZi9Hrv9z63evIgySuqR6+xpH0d9pzq9MEbb69OGpFPKAECBJYh8BPVby8kOrE6fwnJ71+9ZSHPqdVZS8gtBQECu0NAP7yG83zppZd2t7vdrc997nPXH33EEUd01VVXje2H1zC6QwgQIECAAAECBAgQIECAAAECBAgQIECAAAECBAgQIECAAAECBAgQIECAAAECBAgQIECAAAECBAgQIECAAAECBAgQIECAAAECBAgQIECAAAECaxdY7+aga8/sSAIECBAgQIAAAQIECBAgQIAAAQIECBAgQIAAAQIECBAgQIAAAQIECBAgQIAAAQIECBAgQIAAAQIECBAgQIAAAQIECBAgQIDAgQUeXL1u4ZA3Vg9aA9x0eMx0Ovd0DeGbe8hkMr+lw6rXV9mDYnMvCdkJECBAgAABAqsicEl17KCYb6/+conFPar6g0G+N1cnLzH//lJZH4xAXly/WB+MwBR6IIHPVV8/OOAbqs8jI0BgVwvco7pgIPCR6k67WmR3T14/t8bz/9u//ds9/vGPv/7o448/vosuumgxer33e+9dvWOQ5Kq9/27Pfm7k8c3VYlGz3+/Z77kHAQIEtkpg9tn4vur4QQF/Ud1tSQW9ak/+hw9yzdZAs8++y5eUXxoCBHa2gH54jef3wgsv7KSTTurqq68+UMR6++E1ju4wAgQIECBAgAABAgQIECBAgAABAgQIECBAgAABAgQIECBAgAABAgQIECBAgAABAgQIECBAgAABAgQIECBAgAABAgQIECBAgAABAgQIECBAgMDaBGyGtDYnRxEgQIAAAQIECBAgQIAAAQIECBAgQIAAAQIECBAgQIAAAQIECBAgQIAAAQIECBAgQIAAAQIECBAgQIAAAQIECBAgQIAAAQLLFTi2em915CDtJ6pvrb64hqGmw2Om07mnawjf3EMmk/ktHVa9vsoeFJt7SchOgAABAgQIEFgFgVss9NrXVIdX1y6xuOdUpw/y/afqPywx//5SWR+MQF5cv1gfjMAUeiCBL1RHDQ44uroMGQECu1rga6urqsMGCjetvrKrVXbv5PVzazz3l112Wbe+9a275ppZO7/fx0bu936suv0g48Ors9dY1r4Oe091wuCNZ+zpM39xRD6hBAgQWIbASdWfDRJ9ubpH9aElJD+m+qvq5oNcL6r+7RJyS0GAwM4X0A+v4xy/9rWv7WEPe1jXXntt97vf/Tr33HMXozfSD6+jAocSIECAAAECBAgQIECAAAECBAgQIECAAAECBAgQIECAAAECBAgQIECAAAECBAgQIECAAAECBAgQIECAAAECBAgQIECAAAECBAgQIECAAAECBA4sYDMkVwgBAgQIECBAgAABAgQIECBAgAABAgQIECBAgAABAgQIECBAgAABAgQIECBAgAABAgQIECBAgAABAgQIECBAgAABAgQIECBwqAX+UfX26l6Dga+p7lNdsMZipsPjptO5p2tMsXmHTSbzWzqsen2VPSg273KQmQABAgQIECCwKgLfX71hUMw79zy/95KL+9PqAYOcj6xeteQx9pXO+mAE8uL6xfpgBKZQAgQIEFivwPur4wdB963+bL1JHL8jBPRz6ziND3nIQ3rta197oIiN3O99bvXkQdJXVI9eR1mLh55WPW/w4keqO43IJ5QAAQLLEnh1dUr1W9XTqy8sK3G1+Nk3+/dt9vfQdy1xDKkIENiZAvrhdZ7X5z//+X3wgx/sRS96Ue5vrhPP4QQIECBAgAABAgQIECBAgAABAgQIECBAgAABAgQIECBAgAABAgQIECBAgAABAgQIECBAgAABAgQIECBAgAABAgQIECBAgAABAgQIECBAgMCmC2xkc9BNL8oABAgQIECAAAECBAgQIECAAAECBAgQIECAAAECBAgQIECAAAECBAgQIECAAAECBAgQIECAAAECBAgQIECAAAECBAgQIECAwI4W+E/Vzy3M8InV89cx6+nw2Ol07uk60mzOoZPJ/JYOq15fZQ+KzbkUZCVAgAABAgQIrJrAt1XfXp1QXVqdueQCv1jdYpDzuOriJY+xr3TWByOQF9cv1gcjMIUSWC2BW+69/3Lkns/72X+zz+ifXK0SVUOgl1ePGTj8bPUCLrtSQD+3jtN+1llndeqppx4oYiP3e+9VnT9IetWe38evr2Y/N/KY/Tv0yepGg+CTqrdvJJkYAgQILFHgjtVNqouWmPO6VLPPvPdUs/sv1z3eu/dezGr9MXMTJi8lAQKjBPTDI/jc3xyBJ5QAAQIECBAgQIAAAQIECBAgQIAAAQIECBAgQIAAAQIECBAgQIAAAQIECBAgQIAAAQIECBAgQIAAAQIECBAgQIAAAQIECBAgQIAAAQIECBDYFIGNbA66KYVISoAAAQIECBAgQIAAAQIECBAgQIAAAQIECBAgQIAAAQIECBAgQIAAAQIECBAgQIAAAQIECBAgQIAAAQIECBAgQIAAAQIECOwKge+t3rww03OqU9Y5++nw+Ol07uk6Uy3/8MlkfkuHVa+vsgfF8i8DGQkQIECAAAECu1HgR6tvr+5e3am64yFCsD4YAb24frE+GIEplMBqCdy++tigpEur261Wiaoh0OnVcwYOv1s9jsuuFNDPreO0X3311R111FHNfu7nsdH7vbN/N2b/flz3eHh19jpKWzz09dWDBi++pPqpEfmEEiBAYDsI3KO6YKHQn6leuB2KVyMBAlsmoB8eQe/+5gg8oQQIECBAgAABAgQIECBAgAABAgQIECBAgAABAgQIECBAgAABAgQIECBAgAABAgQIECBAgAABAgQIECBAgAABAgQIECBAgAABAgQIECBAgMCmCGx0c9BNKUZSAgQIECBAgAABAgQIECBAgAABAgQIECBAgAABAgQIECBAgAABAgQIECBAgAABAgQIECBAgAABAgQIECBAgAABAgQIECBAYEcLHFO9t/qGwSw/Wt21unydM58Oj59O556uM9XyD59M5rd0WPX6KntQLP8ykJEAAQIECBAgQODQCVgfjLBeXL9YH4zAFEpgtQRuUX1xUNLs3svXrVaJqiHQA6s/GThcWN2Dy64U0M+t87Q/+tGP7hWveMX+ojZ6v/fXqn8/SPrK6lHrLG14+L+ozhq8cEV1dHXNiJxCCRAgsB0EXlL95EIv/k+qT22H4tVIgMCWCOiHR7C7vzkCTygBAgQIECBAgAABAgQIECBAgAABAgQIECBAgAABAgQIECBAgAABAgQIECBAgAABAgQIECBAgAABAgQIECBAgAABAgQIECBAgAABAgQIECCwKQIb3Rx0U4qRlAABAgQIECBAgAABAgQIECBAgAABAgQIECBAgAABAgQIECBAgAABAgQIECBAgAABAgQIECBAgAABAgQIECBAgAABAgQIENjRAj9fPWthhnet3ruBWU+HMdPp3NMNpFtuyGQyv6XDqtdX2YNiuZeAbAQIECBAgMDmCfyX6s7VW/b+987q7zdvOJm3iYD1wYgTtbh+sT4YgSmUwOoJLN4wuVF17eqVqaJdLHBkddlg/n9XHeE63ZVXhH5unaf9nHPO6ZRTTtlf1Ebv996rOn+Q9Krq66vZz408Dq8+W91sEPzI6lUbSSaGAAEC20hg1uN8qPqGQc0/suee1su30RyUSoDAoRXQD4/wdn9zBJ5QAgQIECBAgAABAgQIECBAgAABAgQIECBAgAABAgQIECBAgAABAgQIECBAgAABAgQIECBAgAABAgQIECBAgAABAgQIECBAgAABAgQIECBAYFMENro56KYUIykBAgQIECBAgAABAgQIECBAgAABAgQIECBAgAABAgQIECBAgAABAgQIECBAgAABAgQIECBAgAABAgQIECBAgAABAgQIECCw4wV+rHp+dbPqJ6vf2eCMp8O46XTu6QZTLi9sMpnf0mHV66vsQbG80y8TAQIECBAgsLkCn65uNRjiu6s/39whZd8GAtYHI07S4vrF+mAEplACqyfwxeoWg7KOri5bvTJVtMsF/qa6zV6DT1QnVpfucpPdOH393DrP+jXXXNPRRx/dFVdcsa/IMfd7P1rdYZD0vtWfrbO84eH/T/Xje1+YFfukavaaBwECBHa6wOxvor9bnV89rnr/Tp+w+REgMEpAPzyCz/3NEXhCCRAgQIAAAQIECBAgQIAAAQIECBAgQIAAAQIECBAgQIAAAQIECBAgQIAAAQIECBAgQIAAAQIECBAgQIAAAQIECBAgQIAAAQIECBAgQIAAgU0RGLM56KYUJCkBAgQIECBAgAABAgQIECBAgAABAgQIECBAgAABAgQIECBAgAABAgQIECBAgAABAgQIECBAgAABAgQIECBAgAABAgQIECCw4wW+sTq1etaImU6HsdPp3NMRaZcTOpnMb+mw6vVV9qBYzqmXhQABAgQIENhcgW+p3jcY4srqyOrvN3dY2beBgPXBiJO0uH6xPhiBKZTA6gl8rLr9oKzZPZmPrl6ZKtrlAo+qvlC9u/r8LrfYzdPXz23g7D/ucY/rd3/3d/cVOeZ+7y9Xd69eWb2mumwDpQ1D7l/Ncr6kekV11ch8wgkQILCdBH6weu12KlitBAhsmYB+eAS9+5sj8IQSIECAAAECBAgQIECAAAECBAgQIECAAAECBAgQIECAAAECBAgQIECAAAECBAgQIECAAAECBAgQIECAAAECBAgQIECAAAECBAgQIECAAAECmyIwZnPQTSlIUgIECBAgQIAAAQIECBAgQIAAAQIECBAgQIAAAQIECBAgQIAAAQIECBAgQIAAAQIECBAgQIAAAQIECBAgQIAAAQIECBAgQIDAGgSmw2Om07mnawjf3EMmk/ktHVa9vsoeFJt7SchOgAABAgQILEfgtOp5g1TnVKcsJ7Us21zA+mDECVxcv1gfjMAUSmD1BP6y+rZBWSdU/2f1ylQRAQIE0s9t4CJ485vf3Mknn7yvSPd7N+AphAABAgQIECCwhQL64RH4a7i/eXT1hRFDCCVAgAABAgQIECBAgAABAgQIECBAgAABAgQIECBAgAABAgQIECBAgAABAgQIECBAgAABAgQIECBAgAABAgQIECBAgAABAgQIECBAgAABAgQIrEvA5qDr4nIwAQIECBAgQIAAAQIECBAgQIAAAQIECBAgQIAAAQIECBAgQIAAAQIECBAgQIAAAQIECBAgQIAAAQIECBAgQIAAAQIECBAgsCIC02Ed0+nc0y0vcTKZ39Jh1eur7EGx5VeNAggQIECAAIE1CLyx+meD455Q/eYa4hyy8wWsD0ac48X1i/XBCEyhBFZP4G3Vdw/K+p7q3NUrU0UECBBIP7fBi+CVr3xlj3rUoxaj3e/doKcwAgQIECBAgMAWCeiHR8Af5P7m3arXVi+ofnXEMEIJECBAgAABAgQIECBAgAABAgQIECBAgAABAgQIECBAgAABAgQIECBAgAABAgQIECBAgAABAgQIECBAgAABAgQIECBAgAABAgQIECBAgAABAmsWsDnomqkcSIAAAQIECBAgQIAAAQIECBAgQIAAAQIECBAgQIAAAQIECBAgQIAAAQIECBAgQIAAAQIECBAgQIAAAQIECBAgQIAAAQIECKyQwHRYy3Q693TLy5xM5rd0WPX6KntQbPlVowACBAgQIEDgIAI3rr5UzX5e9ziuupgcgcr6YMRlsLh+sT4YgSmUwOoJ/I/qBwdlPaz649UrU0UECBDQz425BvRzY/TEEsqBXIIAACAASURBVCBAYL8Ct6w+y4cAAQKHSMD9zRHQB+iHH1G9rDp87z3k2fOzRwwllAABAgQIECBAgAABAgQIECBAgAABAgQIECBAgAABAgQIECBAgAABAgQIECBAgAABAgQIECBAgAABAgQIECBAgAABAgQIECBAgAABAgQIECCwJgFfBrUmJgcRIECAAAECBAgQIECAAAECBAgQIECAAAECBAgQIECAAAECBAgQIECAAAECBAgQIECAAAECBAgQIECAAAECBAgQIECAAAECKyYwHdYznc493fJSJ5P5LR1Wvb7KHhRbftUogAABAgQIEDiIwPdVbxocc0l1e2oE9gpYH4y4FBbXL9YHIzCFElg9gd+vTh2U9S+r/7Z6ZaqIAAEC6edGXAT6uRF4QgkQIHBDgbtUv1XdsvrWmv83ChgBAgQ2SUA/PAJ2P/3wTasP7/lMP2Yh9X2q80YMJ5QAAQIECBAgQIAAAQIECBAgQIAAAQIECBAgQIAAAQIECBAgQIAAAQIECBAgQIAAAQIECBAgQIAAAQIECBAgQIAAAQIECBAgQIAAAQIECBAgcFABXwZ1UCIHECBAgAABAgQIECBAgAABAgQIECBAgAABAgQIECBAgAABAgQIECBAgAABAgQIECBAgAABAgQIECBAgAABAgQIECBAgAABAisoMB3WNJ3OPd3ycieT+S0dVr2+yh4UW37VKIAAAQIECBA4iMBzqtMHx/xW9dPUCOwVsD4YcSksrl+sD0ZgCiWwegIvrJ4wKOtnqxesXpkqIkCAQPq5EReBfm4EnlACBAjMC7y4+teDlx5f/TYkAgQIHAIB/fAI5AP0wydU76huPEh/WXX36qMjhhRKgAABAgQIECBAgAABAgQIECBAgAABAgQIECBAgAABAgQIECBAgAABAgQIECBAgAABAgQIECBAgAABAgQIECBAgAABAgQIECBAgAABAgQIEDiggC+DcoEQIECAAAECBAgQIECAAAECBAgQIECAAAECBAgQIECAAAECBAgQIECAAAECBAgQIECAAAECBAgQIECAAAECBAgQIECAAAEC21FgOix6Op17uuXzmUzmt3RY9foqe1Bs+VWjAAIECBAgQOAgAv+nuuvgmB+q/ojamgSOqy6trl7T0dvzIOuDEedtcf1ifTACU+iBBK5duLYOq1ZrMb8zz98vV2cMpva06lk7c6pmRYDANhfQz404gfq5EXhCCRAgMC/wsupHBy99tvqm6nJQBAgQ2GQB/fAI4IP0w4+oXrmQ/kPVvavLRgwrlAABAgQIECBAgAABAgQIECBAgAABAgQIECBAgAABAgQIECBAgAABAgQIECBAgAABAgQIECBAgAABAgQIECBAgAABAgQIECBAgAABAgQIECCwXwFfBuXiIECAAAECBAgQIECAAAECBAgQIECAAAECBAgQIECAAAECBAgQIECAAAECBAgQIECAAAECBAgQIECAAAECBAgQIECAAAECBLajwHRY9HQ693TL5zOZzG/psOr1Vfag2PKrRgEECBAgQIDAAQRuVX168P7fV0dWV1Jbk8AHqrtUF1XvqZ684LmmJCt+kPXBiBO0uH6xPhiBKfRAAosLd+vQQ3O9nFTds/ri3v/+srr40AxtFAIECKxLQD+3Lq75g/VzI/CEEiBAYF7gNtWHq5sMXn7unntQp4MiQIDAJgvoh0cAr6Efflr1SwtD/O/q/tXfjhhaKAECBAgQIECAAAECBAgQIECAAAECBAgQIECAAAECBAgQIECAAAECBAgQIECAAAECBAgQIECAAAECBAgQIECAAAECBAgQIECAAAECBAgQIEBgnwI24XZhECBAgAABAgQIECBAgAABAgQIECBAgAABAgQIECBAgAABAgQIECBAgAABAgQIECBAgAABAgQIECBAgAABAgQIECBAgAABAssS+OfVo6ofq65aVtL95JkOX59O555u8tAHTz+ZzG/psOr1VfagOPhpdQQBAgQIECCwdQI/Wr1sMPzbq5O2rpxtNfJNqisHFV9b3bz6yhJn8fPVg6u3VG+tzquuXmL+taSyPliL0n6OWVy/WB+MwBS6P4HDqq8ufBbdCBcBAgQIEBgI6OdGXA76uRF4QgkQIHBDgadWzxy8fE11XPXxTcI6sXp/dfkm5ZeWAIHtIaAfHnGe1tgPv3LP5+0jFoY5u3r4iKGFEiBAgAABAgQIECBAgAABAgQIECBAgAABAgQIECBAgAABAgQIECBAgAABAgQIECBAgAABAgQIECBAgAABAgQIECBAgAABAgQIECBAgAABAgT2KeDLoFwYBAgQIECAAAECBAgQIECAAAECBAgQIECAAAECBAgQIECAAAECBAgQIECAAAECBAgQIECAAAECBAgQIECAAAECBAgQIECAwDIEjq0uqm5evb96WHXxMhLvJ8d0+Pp0Ovd0E4ddW+rJZH5Lh1Wvr7IHxdpOraMIECBAgACBrRF4RHV6dc+9wz+tetbWlLLtRv3u6m2Dqme9+rcueRbnVA8d5Py31YuWPMbB0lkfHEzoAO8vrl+sD0ZgCt2fwI2qvx+8+dU9n+P/CBcBAgQIEBgI6OdGXA76uRF4QgkQIHBDgRtXH6luM3jrj/f+7XOZXodXz6z+XfUbe38uM79cBAhsLwH98IjztcZ+ePb5/meDvzNcN+KzqzNGDC+UAAECBAgQIECAAAECBAgQIECAAAECBAgQIECAAAECBAgQIECAAAECBAgQIECAAAECBAgQIECAAAECBAgQIECAAAECBAgQIECAAAECBAgQIHADAV8G5aIgQIAAAQIECBAgQIAAAQIECBAgQIAAAQIECBAgQIAAAQIECBAgQIAAAQIECBAgQIAAAQIECBAgQIAAAQIECBAgQIAAAQIEliHwjureg0Rfqm5ffXkZyfeRYzp8bTqde7pJQ6497WQyv6XDqtdX2YNi7afXkQQIECBAgMDWCdyiul91UfXhrStjW438pOrXBxW/rPpXS57BJdWxg5zfWc3WB4fyYX0wQntx/WJ9MAJT6P4Evqb6u8Gb11Rfi4sAAQIECAwE9HMjLodt3s/duvr0iOkLJUCAwGYIPKr6g4XEs3tSb1vSYHep/ri68yDft1d/uaT80hAgsP0E9MMjztk6+uFvqN5d3W5huB+q/mhECUIJECBAgAABAgQIECBAgAABAgQIECBAgAABAgQIECBAgAABAgQIECBAgAABAgQIECBAgAABAgQIECBAgAABAgQIECBAgAABAgQIECBAgAABAnMCvgzKBUGAAAECBAgQIECAAAECBAgQIECAAAECBAgQIECAAAECBAgQIECAAAECBAgQIECAAAECBAgQIECAAAECBAgQIECAAAECBAiMFfjV6ikLSZ5ePXNs4gPET4fvTadzTzdx2LWlnkzmt3RY9foqe1Cs7dQ6igABAgQIECCw3QReVv3ooOgnVb+xxEkcWV02yHdtdXh1zRLHWEsq64O1KO3nmMX1i/XBCEyh+xO4cXX14M2/3ftZQYwAAQL7E/imPfcbr6r+BtGuEdDPjTjVh6Cfu1X1iOrh1R9WLxhR7iz0H1UP3fM7/vjq5Or21SdG5hROgACBZQu8o7r3IOlF1bdWy/ij5Ox+ykeq2c/rHu+q7rnsSchHgMC2EdAPjzhV6+yHj6/Or262d8hzqwdXXxlRglACBAgQIECAAAECBAgQIECAAAECBAgQIECAAAECBAgQIECAAAECBAgQIECAAAECBAgQIECAAAECBAgQIECAAAECBAgQIECAAAECBAgQIECAwJyAL4NyQRAgQIAAAQIECBAgQIAAAQIECBAgQIAAAQIECBAgQIAAAQIECBAgQIAAAQIECBAgQIAAAQIECBAgQIAAAQIECBAgQIAAAQJjBL63elM13MPgrdXs9emYxAeJncs9nW7mUOufxWQyv6XDqte3cP7WP2ERBAgQIECAAAECqyrw/ur4QXHfXf35Eot9YPUng3zvq75tifnXmsr6YK1S+zhucf1ifTACU+j+BA6vrhq8eXV1BC4CBAgsCJxaPbu63d7Xf636OUq7RkA/N+JU76efu0V1SvXSEalnoY/Ys6Z45SDHbD0xW1eMefyv6n6DBE+pnjMmoVgCBAhsgsAJ1XsW8v6b6sVLGutx1e8s5Hp89dtLyi8NAQLbS0A/POJ8beD+5j+rXr/nXvbZ1Wwtes2I4YUSIECAAAECBAgQIECAAAECBAgQIECAAAECBAgQIECAAAECBAgQIECAAAECBAgQIECAAAECBAgQIECAAAECBAgQIECAAAECBAgQIECAAAECBG4gMP/tVYAIECBAgAABAgQIECBAgAABAgQIECBAgAABAgQIECBAgAABAgQIECBAgAABAgQIECBAgAABAgQIECBAgAABAgQIECBAgAABAmsXOKZ6b/UNg5BPV99SfX7taTZ05HQYNZ3OPd1QwmUGTSbzWzqsen2VPSiWeQHIRYAAAQIECBBYDYGbVJdXhw3KuWn1lSWW9x+qZw/yvbR67BLzrzWV9cFapfZx3OL6xfpgBKbQ/QnMPo+uHLw5+xyafR55ECBAYCjwg9X/GLzw5upkRLtGQD834lTvo597Y/X9e1OeWJ0/Iv2tq08N4mfn6jbV7G8BG338x+pXBsEfqI7faDJxBAgQ2ESB31u4z3FZdYe991uWMewF1T0Gib5Y3bn63DKSy0GAwLYS0A+POF0bvL953+ptI4YVSoAAAQIECBAgQIAAAQIECBAgQIAAAQIECBAgQIAAAQIECBAgQIAAAQIECBAgQIAAAQIECBAgQIAAAQIECBAgQIAAAQIECBAgQIAAAQIECBDYr4Avg3JxECBAgAABAgQIECBAgAABAgQIECBAgAABAgQIECBAgAABAgQIECBAgAABAgQIECBAgAABAgQIECBAgAABAgQIECBAgAABAhsRmO1Z8LbqpEHw31ffU719IwnXGTMdHj+dzj1dZ6rlHz6ZzG/psOr1VfagWP5lICMBAgQIECBAYKsF7lP9+aCID1THL7moV1SPHOR8YvX8JY+xlnTWB2tR2s8xi+sX64MRmEL3J3Cz6vLBm1dUN8dFgACBBYHbVx8bvPbF6ihKu0ZAPzfiVO+jnxtme2H1MyPSz0Jn9/y/a5DjSXt+P39jRM7bVpcs9J3fUb17RE6hBAgQ2AyBW1cfqY7Ym/wd1b+oPrqkwb6tek91o0G+/7qnJ/qxJeWXhgCB7SOgHx5xrtzfHIEnlAABAgQIECBAgAABAgQIECBAgAABAgQIECBAgAABAgQIECBAgAABAgQIECBAgAABAgQIECBAgAABAgQIECBAgAABAgQIECBAgAABAgQIENgUAV8GtSmskhIgQIAAAQIECBAgQIAAAQIECBAgQIAAAQIECBAgQIAAAQIECBAgQIAAAQIECBAgQIAAAQIECBAgQIAAAQIECBAgQIAAgR0v8LTqlxZm+XPVrx2imU+H40ync08PUQn7H2Yymd/SYdXrq+xBseVXjQIIECBAgAABAksX+Jnq+YOsL69+ZMmjfKg6bpDzpOrtSx5jLemsD9aitJ9jFtcv1gcjMIXuT+Dm1ZcHb15efR0uAgQI7EPgyuomg9dvW/0NqV0hoJ8bcZr30c8Ns11W3bL66oghnlidOYif9fyz3n/M40+rBwwS/Eb1pDEJxRIgQGCTBM6o/k31H6rZvZVl/1HyudWTF2q/T3XeJs1HWgIEVlNAPzzivLi/OQJPKAECBAgQIECAAAECBAgQIECAAAECBAgQIECAAAECBAgQIECAAAECBAgQIECAAAECBAgQIECAAAECBAgQIECAAAECBAgQIECAAAECBAgQILApAr4MalNYJSVAgAABAgQIECBAgAABAgQIECBAgAABAgQIECBAgAABAgQIECBAgAABAgQIECBAgAABAgQIECBAgAABAgQIECBAgAABAjta4KTq3OqwwSzfWD3oEM56OhxrOp17egjL2PdQk8n8lg6rXl9lD4otv2oUQIAAAQIECBBYusB/rf7VIOu/q359iaPcpLpykO/a6ubVV5Y4xlpTWR+sVWofxy2uX6wPRmAK3Z/ALaovDt78UnUkLgIECOxD4H9V9xu8/gPV60ntCgH93IjTvI9+7rLqqEHKB1dvGDHEratPDvrE2fm6TfXpETkfW/3eIP6ze3N+dUROoQQIENgMgcP3/k10s+53HFH9dXXMoPgPVt9S+UzcjDMqJ4HVFNAPjzgv7m+OwBNKgAABAgQIECBAgAABAgQIECBAgAABAgQIECBAgAABAgQIECBAgAABAgQIECBAgAABAgQIECBAgAABAgQIECBAgAABAgQIECBAgAABAgQIbIqAL4PaFFZJCRAgQIAAAQIECBAgQIAAAQIECBAgQIAAAQIECBAgQIAAAQIECBAgQIAAAQIECBAgQIAAAQIECBAgQIAAAQIECBAgQIDAjha4pDp2MMPZ87tWXzyEs54Ox5pO554ewjL2PdRkMr+lw6rXV9mDYsuvGgUQIECAAAECBJYu8N7qWwdZ71e9bYmj3Lc6d5Dvoupblph/PamsD9ajtXDs4vrF+mAEptD9CRxVfWHw5mXV0bgIECCwD4HnVz8zeP2M6tmkdoWAfm7Ead5HP/eChd+ll1c/MmKIWeifV/cZ5DitOnNEzptVn60OH+R4SPXaETmFEiBAYLsK/PCeezivXij+56pf264TUjcBAusW0A+vm+z/Bri/OQJPKAECBAgQIECAAAECBAgQIECAAAECBAgQIECAAAECBAgQIECAAAECBAgQIECAAAECBAgQIECAAAECBAgQIECAAAECBAgQIECAAAECBAgQILApAr4MalNYJSVAgAABAgQIECBAgAABAgQIECBAgAABAgQIECBAgAABAgQIECBAgAABAgQIECBAgAABAgQIECBAgAABAgQIECBAgAABAjta4J7Vq6o7VNdU96kuOMQzng7Hm07nnh7iUm443GQyv6XDqtdX2YNiy68aBRAgQIAAAQIEli7wW9XdqnvtzXzz6ooljvKk6tcH+X6/+tEl5l9PKuuD9WgtHLu4frE+GIEplAABAgTGCjyu+p1BkldWjxqbVPy2ENDPjThN++jnTqzeMUh5dXVUNfu50ccTqzMHweft/dvARvPN4mZriFMHCWZ/d3jkmIRiCRAgsI0FXl89aFD/ldVtqsu38ZyUToDA2gX0w2u3usGR7m+OwBNKgAABAgQIECBAgAABAgQIECBAgAABAgQIECBAgAABAgQIECBAgAABAgQIECBAgAABAgQIECBAgAABAgQIECBAgAABAgQIECBAgAABAgQIbIqAL4PaFFZJCRAgQIAAAQIECBAgQIAAAQIECBAgQIAAAQIECBAgQIAAAQIECBAgQIAAAQIECBAgQIAAAQIECBAgQIAAAQIECBAgQIDAjhe4WfWC6j3V87dgttPhmNPp3NMtKGd+yMlkfkuHVa+vsgfFll81CiBAgAABAgQIbKrA8dVFSx7hZdWPDnKeVp255DHWms76YK1S+zhucf1ifTACUyiB1RT4seo79nxGH7n3v2dU71rNUlVFoHtUFwwc/qr6p1x2hYB+bsRp3k8/9+HqmwZpT63OGjHMratPLvSKx1SfHpHzgdWfDOKv2fP3hqOrK0bkFEqAAIHtKnC76kPVjauPVj9SvX27TkbdBAisW0A/vG6y/xvg/uYIPKEECBAgQIAAAQIECBAgQIAAAQIECBAgQIAAAQIECBAgQIAAAQIECBAgQIAAAQIECBAgQIAAAQIECBAgQIAAAQIECBAgQIAAAQIECBAgQIDApgj4MqhNYZWUAAECBAgQIECAAAECBAgQIECAAAECBAgQIECAAAECBAgQIECAAAECBAgQIECAAAECBAgQIECAAAECBAgQIECAAAECBAgQ2GSB6TD/dDr3dJOHPnj6yWR+S4dVr6+yB8XBT6sjCBAgQIAAAQIE5gVuVp1Q3b26W/XC6sItQrI+GAG/uH6xPhiBKZTAagr8YfXPB6U9vDp7NUtVFYG+trqqOmxgcdPqK2x2vIB+bsQp3k8/94vV0wdpX1/9wIhhZqF/Xt1nkOO06swROWf3pT9d3XKQ46f+P/buBdz6tRz0/3e0tHX8t+SQzU6nVTuVWtorJUQSKlvpTNhbokQhypkc+1eKtkgKuVDSSges9k4kIlmViojOYf/tklalA6mx3+F617/fGPWuNed8xphjzDk/47rWNdfvnb/7fu7n8/zeue5nzHU9o/q5gZxCCRAgcJQFvufU+ysfV3336Z7oKM9F7QQI7E9AP7w/r6W7N/z+5hdU31Xd/tTXfxkoUygBAgQIECBAgAABAgQIECBAgAABAgQIECBAgAABAgQIECBAgAABAgQIECBAgAABAgQIECBAgAABAgQIECBAgAABAgQIECBAgAABAgQIECBwggR8GNQJWmxTJUCAAAECBAgQIECAAAECBAgQIECAAAECBAgQIECAAAECBAgQIECAAAECBAgQIECAAAECBAgQIECAAAECBAgQIECAAAECx0hgPp3LfL50ufVpzmbLRzrsen2VMyi2/tQogAABAgQIEFgReFz159Xzq7+iQ+BSBOwPBh6R1f2L/cEAplACuynwi9V/n5T2tdUv7GapqiLw7wKL3u/6E4vPrP6EzbEX0M8NLPEZ+rnrVK+dpP1A9fHV2weGemD1mEn8i6pbDuRbhD6ievAkxwurzxnMKZwAAQIECBAgcNQE9MMDK7bB9ze/vXp4dZnq6dXdqt36n1MG3IQSIECAAAECBAgQIECAAAECBAgQIECAAAECBAgQIECAAAECBAgQIECAAAECBAgQIECAAAECBAgQIECAAAECBAgQIECAAAECBAgQIECAAAECmxPwYVCbs5WZAAECBAgQIECAAAECBAgQIECAAAECBAgQIECAAAECBAgQIECAAAECBAgQIECAAAECBAgQIECAAAECBAgQIECAAAECBAgQ2JzAfJp6Pl+63Nyoe8w8my0f6bDr9VXOoNjj2rqNAAECBAgQOBSBq1dvnoy0+PdrHMrIBjmqAvYHAyu3un+xPxjAFEpgNwV+svrmSWkPqn5iN0tVFYF/F/i16h4Ti2+ofpbNsRfQzw0s8SX0cxdW501Sf1P10wNDfVL195P4366+ZCDfIvRTq7+sLqp+pXrc6evBtMIJECBAgAABAkdKQD88sFwben/z66vHr5T1yOohA6UKJUCAAAECBAgQIECAAAECBAgQIECAAAECBAgQIECAAAECBAgQIECAAAECBAgQIECAAAECBAgQIECAAAECBAgQIECAAAECBAgQIECAAAECBE6IgA+DOiELbZoECBAgQIAAAQIECBAgQIAAAQIECBAgQIAAAQIECBAgQIAAAQIECBAgQIAAAQIECBAgQIAAAQIECBAgQIAAAQIECBAgQOCYCcyn85nPly63PtXZbPlIh12vr3IGxdafGgUQIECAAAECE4Gvrx4/uf7d6gsIEbgEAfuDgcdjdf9ifzCAKZTAbgo8tPqBSWk/tHK9m1Wr6iQLfFf1Y9U/VC+rfrb6zZMMckLmrp8bWOhL6Oe+ufrJSerzq7sNDLUIfXj1F9WzqncO5ro4/M7Vc6r3rimfNAQIECBAgACBoyagHx5YsQ29v/nR1R9WN1sp7d7VLw6UK5QAAQIECBAgQIAAAQIECBAgQIAAAQIECBAgQIAAAQIECBAgQIAAAQIECBAgQIAAAQIECBAgQIAAAQIECBAgQIAAAQIECBAgQIAAAQIECBA4AQI+DOoELLIpEiBAgAABAgQIECBAgAABAgQIECBAgAABAgQIECBAgAABAgQIECBAgAABAgQIECBAgAABAgQIECBAgAABAgQIECBAgACBYygwn85pPl+63Pp0Z7PlIx12vb7KGRRbf2oUQIAAAQIECEwEzq/uMrl+SPVIQgQuQcD+YODxWN2/2B8MYAolsJsC31o9elLaY6pv2c1SVUXg3wU+4bTDW3icKAH93MByX0I/t/j79MLqGdVin3XhwDBCCRAgQODMAlesblb9PiQCBAgcUEA/fEC4RdgG39/8+Oql1dUn5X2gul31OwMlCyVAgAABAgQIECBAgAABAgQIECBAgAABAgQIECBAgAABAgQIECBAgAABAgQIECBAgAABAgQIECBAgAABAgQIECBAgAABAgQIECBAgAABAgSOuYAPgzrmC2x6BAgQIECAAAECBAgQIECAAAECBAgQIECAAAECBAgQIECAAAECBAgQIECAAAECBAgQIECAAAECBAgQIECAAAECBAgQIEDgmArMp/Oaz5cutz7l2Wz5SIddr69yBsXWnxoFECBAgAABAqcFFn3JP1VnT0TOrV5BiMAlCNgfDDweq/sX+4MBTKEEdlPg3tXPT0p7UvU1u1mqqggQOMEC+rmBxdfPDeAJJUCAwJjA4n2sr64eVl2pukb19rGUogkQOKEC+uGBhd9wP3yD6iXV5Sclvru6ZfXKgbKFEiBAgAABAgQIECBAgAABAgQIECBAgAABAgQIECBAgAABAgQIECBAgAABAgQIECBAgAABAgQIECBAgAABAgQIECBAgAABAgQIECBAgAABAsdYwIdBHePFNTUCBAgQIECAAAECBAgQIECAAAECBAgQIECAAAECBAgQIECAAAECBAgQIECAAAECBAgQIECAAAECBAgQIECAAAECBAgQIHCMBebTuc3nS5dbn/Zstnykw67XVzmDYutPjQIIECBAgACB0wK3qF400XhLdTU6BC5FwP5g4BFZ3b/YHwxgCiWwmwJ3rp4+Ke2Z1ZftZqmqIkDgBAvo5wYWXz83gCeUAAECYwLPq24zSfH46n5jKUUTIHBCBfTDAwt/CP3wl1aL91Om/1/FP1Sffurn/uKrFwECBAgQIECAAAECBAgQnlmVaAAAIABJREFUIECAAAECBAgQIECAAAECBAgQIECAAAECBAgQIECAAAECBAgQIECAAAECBAgQIECAAAECBAgQIECAAAECBAgQIEBgScCHQXkgCBAgQIAAAQIECBAgQIAAAQIECBAgQIAAAQIECBAgQIAAAQIECBAgQIAAAQIECBAgQIAAAQIECBAgQIAAAQIECBAgQIAAgVWBb65+q3rdDtPMp7XN50uXWy97Nls+0mHX66ucQbH1p0YBBAgQIECAwGmBHzj19aETjV851Zd+FR0ClyJgfzDwiKzuX+wPBjCFEthNgdtUz5uU9vzq83ezVFURIHCCBfRzA4uvnxvAE0qAAIExgQdWj5mkWPz37EbVX46lFU2AwAkU0A8PLPoh9cMPqR6+UuYrq1tW7x4oXygBAgQIECBAgAABAgQIECBAgAABAgQIECBAgAABAgQIECBAgAABAgQIECBAgAABAgQIECBAgAABAgQIECBAgAABAgQIECBAgAABAgQIECBwDAV8GNQxXFRTIkCAAAECBAgQIECAAAECBAgQIECAAAECBAgQIECAAAECBAgQIECAAAECBAgQIECAAAECBAgQIECAAAECBAgQIECAAAECAwJfXD2nemd1r+q3BnJtMnQ+TT6fL11uctw95Z7Nlo902PX6KmdQ7Gll3USAAAECBAgcgsAfVbecjPNV1a8cwriGONoC9gcD67e6f7E/GMAUSmA3Bc6rLpyU9rLqv+xmqaoiQOAEC+jnBhZfPzeAJ5QAAQJjAmdVrz713tU5kzR/UH3uWFrRBAicQAH98MCiH2I//MvVV66U+jvV7aoPDExBKAECBAgQIECAAAECBAgQIECAAAECBAgQIECAAAECBAgQIECAAAECBAgQIECAAAECBAgQIECAAAECBAgQIECAAAECBAgQIECAAAECBAgQIHDMBHwY1DFbUNMhQIAAAQIECBAgQIAAAQIECBAgQIAAAQIECBAgQIAAAQIECBAgQIAAAQIECBAgQIAAAQIECBAgQIAAAQIECBAgQIAAAQIDAtesXl5dZZLj26tHDeTcVOh8mng+X7rc1Jh7zjubLR/psOv1Vc6g2PPqupEAAQIECBDYoMAVq3et9CZXq96ywTGlPh4C9gcD67i6f7E/GMAUSmA3Bc6pXjMp7fXVdXazVFURIHCCBfRzA4uvnxvAE0qAAIFxgdtWz11Jc+fqGeOpP2KGL60eUH1x9YENjSEtAQKHL6AfHjA/xH74stXzq8+alPsL1ddVHxyYglACBAgQIECAAAECBAgQIECAAAECBAgQIECAAAECBAgQIECAAAECBAgQIECAAAECBAgQIECAAAECBAgQIECAAAECBAgQIECAAAECBAgQIEDgmAn4MKhjtqCmQ4AAAQIECBAgQIAAAQIECBAgQIAAAQIECBAgQIAAAQIECBAgQIAAAQIECBAgQIAAAQIECBAgQIAAAQIECBAgQIAAAQIEDihw2erC6iaT+Hl1m+r5B8y5ybBFbf//az5futzkuHvKPZstH+mw6/VVzqDY08q6iQABAgQIENiwwJdVvzEZ4xXVuRse87il/5Lqs6sXVH9Qvfu4TfAM87E/GFjo1f2L/cEAptAzCVyrev3km2+oro3r0AQ+vnrLZLS3VR93aKMbiAABAnsT0M/tzekj3qWfG8ATSoAAgfUIXFDdbpLqzdU51fvXk/7fs1y1+pnqHqdzfnv1qDXml4oAge0K6IcH/A+5H/6Y6qXV4v2uHzxV9kMHShdKgAABAgQIECBAgAABAgQIECBAgAABAgQIECBAgAABAgQIECBAgAABAgQIECBAgAABAgQIECBAgAABAgQIECBAgAABAgQIECBAgAABAgQIHFMBHwZ1TBfWtAgQIECAAAECBAgQIECAAAECBAgQIECAAAECBAgQIECAAAECBAgQIECAAAECBAgQIECAAAECBAgQIECAAAECBAgQIECAwD4Ffrq6/0rMj1Tft888h3X7fDrQfL50eVg1nHGc2Wz5SIddr69yBsXWnxoFECBAgAABAtXPVvedSDyyegiZfQn8VPVNk4gHVI/dV4ZLv/l61d9c+m2Heof9wQD36v7F/mAAU+iZBK5TvXbyzddV5+A6VIHvrC46/c8/Vs871NENRoAAgUsX0M9dutGe34/Wzw1gCiVAgMDBBBb7m1dXZ03Cv6N6xMHSfcSoX6nuNfnOe6rFezR/v8YxpCJAYHsC+uEB+y28v3n96nOqJwyULZQAAQIECBAgQIAAAQIECBAgQIAAAQIECBAgQIAAAQIECBAgQIAAAQIECBAgQIAAAQIECBAgQIAAAQIECBAgQIAAAQIECBAgQIAAAQIECBA4xgI+DOoYL66pESBAgAABAgQIECBAgAABAgQIECBAgAABAgQIECBAgAABAgQIECBAgAABAgQIECBAgAABAgQIECBAgAABAgQIECBAgACBPQrcvXrqyr3Pr76g+uAecxz2bfPpgPP50uVh1/Jh481my0c67Hp9lTMotv7UKIAAAQIECBConlvddiJxm+r3yOxL4I9OOd5yEnHPj9Dr7yvhys03rV5a/XP1iuqC6sdGEq4p1v5gAHJ1/2J/MIAp9EwC163+ZvLN11TXw0WAAAECBCYC+rmBx0E/N4AnlAABAusTeEz1wEm6d1XXqd66piH+0+l91eUn+X6jusua8ktDgMB2BfTDA/764QE8oQQIECBAgAABAgQIECBAgAABAgQIECBAgAABAgQIECBAgAABAgQIECBAgAABAgQIECBAgAABAgQIECBAgAABAgQIECBAgAABAgQIECBAgMBGBHwY1EZYJSVAgAABAgQIECBAgAABAgQIECBAgAABAgQIECBAgAABAgQIECBAgAABAgQIECBAgAABAgQIECBAgAABAgQIECBAgAABAkdG4JzqFdUVJhX/n+qG1dt2eBbzaW3z+dLl1suezZaPdNj1+ipnUGz9qVEAAQIECBAgcFrgGtVtq8+rvpLKvgQuU71rpbe/7inH1+4ryyXf/HXVz01ueXp11zXmP2gq+4ODyi02Ayv7F/uDAUyhZxK4XvXXk2/+TfWfcREgQIAAgYmAfm7gcdihfu6Tq78fmMpq6GJ/uNiD/PJKL7HGIaQiQIDA2gSuXL2p+phJxiee/jm2rkEefOp9n0esJLt99Zx1DSAPAQJbE9APD9DvUD88MAuhBAgQIECAAAECBAgQIECAAAECBAgQIECAAAECBAgQIECAAAECBAgQIECAAAECBAgQIECAAAECBAgQIECAAAECBAgQIECAAAECBAgQIECAwHES8GFQx2k1zYUAAQIECBAgQIAAAQIECBAgQIAAAQIECBAgQIAAAQIECBAgQIAAAQIECBAgQIAAAQIECBAgQIAAAQIECBAgQIAAAQIECOxP4HLVS6sbTMI+WN2q+qP9pTr0u+fTEefzpctDL2Z1wNls+UiHXa+vcgbF1p8aBRAgQIAAAQIEhgU+tfrLSZb3VFcczrqc4Ger+07+6Lurh615jIOksz84iNrpmNX9i/3BAKbQMwlcv/qryTdfXS1+ZnkRIECAAIGLBfRzA8/Clvu5Tzq1D7l7ddfqltUtqj8dmM4idPE7iu+vbnM6z49U3zeYUzgBAgQOQ+Abq8dOBlr89+1GK+/XjNRxVvWK6oaTJH9bXbf6l5HEYgkQ2LqAfnhgCbbcDw9ULpQAAQIECBAgQIAAAQIECBAgQIAAAQIECBAgQIAAAQIECBAgQIAAAQIECBAgQIAAAQIECBAgQIAAAQIECBAgQIAAAQIECBAgQIAAAQIECBA4rgI+DOq4rqx5ESBAgAABAgQIECBAgAABAgQIECBAgAABAgQIECBAgAABAgQIECBAgAABAgQIECBAgAABAgQIECBAgAABAgQIECBAgACBSxf4peqrV2777uphlx669Tvm0wrm86XLrRc3my0f6bDr9VXOoNj6U6MAAgQIECBAgMCwwFdUvzrJ8vvVrYezLie4sDpv8kdfVD13zWMcJJ39wUHUTses7l/sDwYwhZ5J4AbVqybf/MvqhrgIECCwB4FrVeee/ufjqm/cQ4xbjqaAfm5g3Q7Qz928umt1x2rx728fGP6p1d0n8T9ePXgg3yL0ftXjJjn+rrr6YE7hBAgQOAyBs6pXVos90L9VP139QPWONQ5+0+olK3v3H6m+b41jSEWAwOEL6IcHzA/QDw+MJpQAAQIECBAgQIAAAQIECBAgQIAAAQIECBAgQIAAAQIECBAgQIAAAQIECBAgQIAAAQIECBAgQIAAAQIECBAgQIAAAQIECBAgQIAAAQIECBAgcOkCPgzq0o3cQYAAAQIECBAgQIAAAQIECBAgQIAAAQIECBAgQIAAAQIECBAgQIAAAQIECBAgQIAAAQIECBAgQIAAAQIECBAgQIAAAQIEjqPAnapnrEzsguoOR2Sy82md8/nS5danMJstH+mw6/VVzqDY+lOjAAIECBAgQIDAsMCPV982yfKo6tuHs34owWWq91WXneQ8u3rHGsc4aCr7g4PKLTYDK/sX+4MBTKFnErhh9ReTb76quhEuAgQIXIrAFap3T+75YHX56l/JHUsB/dzAsu6zn/vN6ksmw92vevzA8Hc59d/18yfxb66uMZBvEbrYZ7xlZe/xOdULB/MKJ0CAwGEI3Kr6/uobqtdsaMDHVA+c5H5/df3q9RsaT1oCBDYvoB8eMN5nPzwwklACBAgQIECAAAECBAgQIECAAAECBAgQIECAAAECBAgQIECAAAECBAgQIECAAAECBAgQIECAAAECBAgQIECAAAECBAgQIECAAAECBAgQIECAwN4EfBjU3pzcRYAAAQIECBAgQIAAAQIECBAgQIAAAQIECBAgQIAAAQIECBAgQIAAAQIECBAgQIAAAQIECBAgQIAAAQIECBAgQIAAAQIEjpvAR1WPqe5/emJ/X92ouuiITHQ+rXM+X7rc+hRms+UjHXa9vsoZFFt/ahRAgAABAgQIEBgW+L3q1pMs96qePJz1QwnOrf5sku/N1TXWmH8klf3BgN7q/sX+YABT6JkEPq165eSbf17dGBcBAgT2IPCG6pqT+86rXrqHOLccPQH93MCa7bOfe3D1iMlwL6w+Z2D4y1dvqxZfL37dvPrTgZyL0Kef6h/uPMnx+Op+gzmFEyBA4LgIXKl6bXW1yYSeX33+cZmgeRA4gQL64YFF32c/PDCSUAIECBAgQIAAAQIECBAgQIAAAQIECBAgQIAAAQIECBAgQIAAAQIECBAgQIAAAQIECBAgQIAAAQIECBAgQIAAAQIECBAgQIAAAQIECBAgQIDA3gR8GNTenNxFgAABAgQIECBAgAABAgQIECBAgAABAgQIECBAgAABAgQIECBAgAABAgQIECBAgAABAgQIECBAgAABAgQIECBAgAABAgSOq8BXVY+rbl1deIQmOZ/WOp8vXW59GrPZ8pEOu15f5QyKrT81CiBAgAABAgQIDAu8vTp7kuX61V8PZ/1Qgq+tnjjJ94zqzmvMP5LK/mBAb3X/Yn8wgCn0TAI3qV4++eYrqnNxESBAYA8Ci37jTpP7Fv3IL+whzi1HT0A/N7Bm++znrl69eWW4xZ/93UAJv1bdYxL/qOrbB/ItQhd/9xc/Ay5+LfY7V6veP5hXOAECBI6LwJdWz1qZzL2qJx+XCZoHgRMmoB8eWPB99sMDIx0odLGPXbwv9tIDRQsiQIAAAQIECBAgQIAAAQIECBAgQIAAAQIECBAgQIAAAQIECBAgQIAAAQIECBAgQIAAAQIECBAgQIAAAQIECBAgQIAAAQIECBAgQIAAAQIEjqSAD4M6ksumaAIECBAgQIAAAQIECBAgQIAAAQIECBAgQIAAAQIECBAgQIAAAQIECBAgQIAAAQIECBAgQIAAAQIECBAgQIAAAQIECBAgsFaBs6uL1ppx88nm0yHm86XLzY9+KSPMZstHOux6fZUzKLb+1CiAAAECBAgQIDAkcK3q9ZMM76muOJTxw4N/pvqGyR9/b/Wjax7joOnsDw4qt9gMrOxf7A8GMIWeSeDc6s8m33x59em4CBAgsAeBh1Y/MLnvp6oH7iHOLUdPQD83sGYH6Of+sPrsyZDfXT1soIS7VOdP4t9cXWMg3yL0stVbqsXvLy5+3elUD/GswbzCCRAgcJwEFj97Fz+DF69/rh5QPek4TdBcCJwgAf3wwGIfoB8eGG3PoZepHl19c/UP1c2qv9tztBsJECBAgAABAgQIECBAgAABAgQIECBAgAABAgQIECBAgAABAgQIECBAgAABAgQIECBAgAABAgQIECBAgAABAgQIECBAgAABAgQIECBAgACBIy3gw6CO9PIpngABAgQIECBAgAABAgQIECBAgAABAgQIECBAgAABAgQIECBAgAABAgQIECBAgAABAgQIECBAgAABAgQIECBAgAABAgQInFiB+XTm8/nS5dZRZrPlIx12vb7KGRRbf2oUQIAAAQIECBAYErhLdf4kwx9UnzuU8cOD/6S6+eSPb3/q+jlrHuOg6ewPDiq32Ays7F/sDwYwhZ5J4KbVSyfffFn1X3ARIEBgDwJ3qp4xue8Pq1vtIc4tR09APzewZgfo5+5f/fRkyL+sbjhQwuWrt1WLrxe/blG9eCDnInRR46LWi1+LPc/dBnMKJ0CAwHESuFr1mlM/w59WfUf1j8dpcuZC4IQJ6IcHFvwA/fDAaHsOfW5128ndf1UteuR37jmDGwkQIECAAAECBAgQIECAAAECBAgQIECAAAECBAgQIECAAAECBAgQIECAAAECBAgQIECAAAECBAgQIECAAAECBAgQIECAAAECBAgQIECAAIEjK+DDoI7s0imcAAECBAgQIECAAAECBAgQIECAAAECBAgQIECAAAECBAgQIECAAAECBAgQIECAAAECBAgQIECAAAECBAgQIECAAAECBAicaIH5dPbz+dLl1mFms+UjHXa9vsoZFFt/ahRAgAABAgQIEBgS+JHqeyYZfrL61qGMy8GXqd5XXXbyx2efGuMdaxxjJJX9wYDe6v7F/mAAU+iZBM6rLpx88yXVzXARIEBgDwLXrN4wue891RX3EOeWoyegnxtYswP0cx9TvbU6azLsudUrBsp4SnXPSfyjq28byLcIvXn1J5Mc76+uWv3zYF7hBAgQOE4Ci5+L/3ScJmQuBE6ogH54YOEP0A8PjLbn0O+sHrZy9wuq21Qf2HMWNxIgQIAAAQIECBAgQIAAAQIECBAgQIAAAQIECBAgQIAAAQIECBAgQIAAAQIECBAgQIAAAQIECBAgQIAAAQIECBAgQIAAAQIECBAgQIAAAQJHUsCHQR3JZVM0AQIECBAgQIAAAQIECBAgQIAAAQIECBAgQIAAAQIECBAgQIAAAQIECBAgQIAAAQIECBAgQIAAAQIECBAgQIAAAQIECBA48QLzqcB8vnS5dZzZbPlIh12vr3IGxdafGgUQIECAAAECBIYEblp9UbX4em71A9WThzIuB9+4esXkj/6uuvoa84+msj8YEFzdv9gfDGAKJUCAAIFNCLy7usIk8bWrN2xiIDm3KqCfG+A/YD/3P0/vIS4e+ZHVQwbKuHP19En8m6trDOS7OPT11bUmee5zai/y82vIKwUBAgQIECBAYJcE9MMDq3HAfnhgxD2H/nL1lSt3/2J17z1ncCMBAgQIECBAgAABAgQIECBAgAABAgQIECBAgAABAgQIECBAgAABAgQIECBAgAABAgQIECBAgAABAgQIECBAgAABAgQIECBAgAABAgQIECBwJAV8GNSRXDZFEyBAgAABAgQIECBAgAABAgQIECBAgAABAgQIECBAgAABAgQIECBAgAABAgQIECBAgAABAgQIECBAgAABAgQIECBAgACBEy8wnwrM50uXW8eZzZaPdNj1+ipnUGz9qVEAAQIECBAgQGCnBT7tVHUPrW5SXad6ZvVlO1Sx/cHAYqzuX+wPBjCFEthdgetW96vOPv3Pq6vv2d1yVUZgSeAF1a0mf3LnUz3JMxgdOwH93MCSHrCf+2/VkybDvqX6xOqgb7ZftnpHdflJzs+s/mRgaovQ761+eJLj96tbD+YUToAAAQIECBDYNQH98MCKHLAfHhhxz6GLHvn51WetRHx39bA9Z3EjAQIECBAgQIAAAQIECBAgQIAAAQIECBAgQIAAAQIECBAgQIAAAQIECBAgQIAAAQIECBAgQIAAAQIECBAgQIAAAQIECBAgQIAAAQIECBAgcOQEfBjUkVsyBRMgQIAAAQIECBAgQIAAAQIECBAgQIAAAQIECBAgQIAAAQIECBAgQIAAAQIECBAgQIAAAQIECBAgQIAAAQIECBAgQIAAAQLVfKowny9dbh1oNls+0mHX66ucQbH1p0YBBAgQIEDgRApcp3pw9fvV71ZvPZEKR2/SV66uWr1ph0q3PxhYjNX9i/3BAKZQArsrcKvqBZPyXnjqv72fs7vlqozAksBjqgdO/uQHT/37QxkdOwH93MCSHrCfu9Kpv1v/VF12MvStT+/PDlrNU6p7ToIfXX3bQZOdjrtG9cZJjndXn1S9czCvcAIECBAgQIDALgnohwdW44D98MCI+wr9mOoV1dUnUYv1vlv19H1lcjMBAgQIECBAgAABAgQIECBAgAABAgQIECBAgAABAgQIECBAgAABAgQIECBAgAABAgQIECBAgAABAgQIECBAgAABAgQIECBAgAABAgQIECBwZAR8GNSRWSqFEiBAgAABAgQIECBAgAABAgQIECBAgAABAgQIECBAgAABAgQIECBAgAABAgQIECBAgAABAgQIECBAgAABAgQIECBAgAABAhOB+VRjPl+63DrUbLZ8pMOu11c5g2LrT40CCBAgQIDAiRS4f/XTk5k/tnrAiZQw6VEB+4MBwdX9i/3BAKZQArsrcJPq5ZPy/ry68e6WqzICSwL3rn5+8ifPOvU834nRsRPQzw0s6UA/9/TqzpOhn1h93UApi7+bzzgd/+zq56rfHsh3cegix0XV06rnVP+yhpxSECBAYJsCN6y+tHrYNoswNgECOyWgHx5YjoF+eGDUfYXeoHpxdaVJ1KKnvXX1on1lcjMBAgQIECBAgAABAgQIECBAgAABAgQIECBAgAABAgQIECBAgAABAgQIECBAgAABAgQIECBAgAABAgQIECBAgAABAgQIECBAgAABAgQIECBwJAR8GNSRWCZFEiBAgAABAgQIECBAgAABAgQIECBAgAABAgQIECBAgAABAgQIECBAgAABAgQIECBAgAABAgQIECBAgAABAgQIECBAgACBAwl8QfW8A0XuftB8WuJ8vnS59epns+UjHXa9vsoZFFt/ahRAgAABAgROpMAzqjtNZv6g6idOpIRJjwrYHwwIru5f7A8GMIUS2F2Ba1ZvmJT35uoau1uuyggsCdy0eunkT95ULZ5pr+MloJ8bWM+Bfu4u1fmnh35Z9ejqVwdKuVz1ZdWzqvcM5BFKgACB4ypw1epHq6+rzqpuUb34uE7WvAgQ2JeAfnhfXMs3D/TDA6PuO/SLqguqy0wi314t9rxv3Hc2AQQIECBAgAABAgQIECBAgAABAgQIECBAgAABAgQIECBAgAABAgQIECBAgAABAgQIECBAgAABAgQIECBAgAABAgQIECBAgAABAgQIECBAgMBOC/gwqJ1eHsURIECAAAECBAgQIECAAAECBAgQIECAAAECBAgQIECAAAECBAgQIECAAAECBAgQIECAAAECBAgQIECAAAECBAgQIECAAIEDC/xY9V3VE6tvrt5z4Ey7GTifljWfL11uveLZbPlIh12vr3IGxdafGgUQIECAAIETJ7DoP95VXXEy80+r/uLESZjwOgTsDwYUV/cv9gcDmEIJ7K7A2afeH3r7pLx3VlfZ3XJVRuDDBJ5WvbR6efWy6i2Mjp2Afm5gSQf6ucud2pM9svr503+/BqoQSoAAAQJ7EPid6gsm9y36m/P2EOcWAgSOv4B+eGCNB/rhgVEPFPrA6jErkV9TPelA2QQRIECAAAECBAgQIECAAAECBAgQIECAAAECBAgQIECAAAECBAgQIECAAAECBAgQIECAAAECBAgQIECAAAECBAgQIECAAAECBAgQIECAAAECOyvgw6B2dmkURoAAAQIECBAgQIAAAQIECBAgQIAAAQIECBAgQIAAAQIECBAgQIAAAQIECBAgQIAAAQIECBAgQIAAAQIECBAgQIAAAQIEDizwxdVzJtGvq76oWnw9Lq/5dCLz+dLl1uc4my0f6bDr9VXOoNj6U6MAAgQIECBw4gQ+s/rjyazfUl3txCmY8LoE7A8GJFf3L/YHA5hCCeyuwGWqD6yUd1b1wd0tWWUECJwwAf3cwILr5wbwhBIgQOBwBW5e/cnKkP+9+qXDLcNoBAjsoIB+eGBRjlg//ITqPqffp/ny6mkDUxdKgAABAgQIECBAgAABAgQIECBAgAABAgQIECBAgAABAgQIECBAgAABAgQIECBAgAABAgQIECBAgAABAgQIECBAgAABAgQIECBAgAABAgQI7KiAD4Pa0YVRFgECBAgQIECAAAECBAgQIECAAAECBAgQIECAAAECBAgQIECAAAECBAgQIECAAAECBAgQIECAAAECBAgQIECAAAECBAgQOKDAJ1d/UZ09iX9NdePqfQfMuYth82lR8/nS5dbrnc2Wj3TY9foqZ1Bs/alRAAECBAgQOHEC33+qB/nByax/ufrqE6dgwusSsD8YkFzdv9gfDGAKJbDbAu+srjwpcfHe0Tt2u2TVESBwggT0cwOLrZ8bwBNKgACBwxd4anX3ybBvra5ZvWeDpVy3+mD1ug2OITUBAmMC+uEBvyPWD59VPevU/9Pzk9XzBqYtlAABAgQIECBAgAABAgQIECBAgAABAgQIECBAgACfvzSBAAAgAElEQVQBAgQIECBAgAABAgQIECBAgAABAgQIECBAgAABAgQIECBAgAABAgQIECBAgAABAgQIENhhAR8GtcOLozQCBAgQIECAAAECBAgQIECAAAECBAgQIECAAAECBAgQIECAAAECBAgQIECAAAECBAgQIECAAAECBAgQIECAAAECBAgQILBPgY+q/ri62STufdV51av2mWvXb59PC5zPly63Xvtstnykw67XVzmDYutPjQIIECBAgMCJE/iD6nMms/7q6pdPnIIJr0vA/mBAcnX/Yn8wgCmUwG4LvLm6+qTEa1Zv2u2SVUeAwAkS0M8NLLZ+bgBPKAECBA5f4D9Wb6g+ejL0j1bfu4FSrlz9QPXA6oXV529gDCkJEFiPgH54wFE/PIAnlAABAgQIECBAgAABAgQIECBAgAABAgQIECBAgAABAgQIECBAgAABAgQIECBAgAABAgQIECBAgAABAgQIECBAgAABAgQIECBAgAABAgQIENiIgA+D2girpAQIECBAgAABAgQIECBAgAABAgQIECBAgAABAgQIECBAgAABAgQIECBAgAABAgQIECBAgAABAgQIECBAgAABAgQIECBAYCsCj66+dWXk+1Y/t5VqNjvofJp+Pl+63OzIe8g+my0f6bDr9VXOoNjDurqFAAECBAgQWJvAFauLqo+aZLxa9Za1jSDRSROwPxhY8dX9i/3BAKZQArst8OfVjSYl3qR65W6XrDoCBE6QgH5uYLH1cwN4QgkQILAdgR+uvncy9L9U16vevMZyPr56VbX4evHrntVT1ziGVAQIrE9APzxgqR8ewBNKgAABAgQIECBAgAABAgQIECBAgAABAgQIECBAgAABAgQIECBAgAABAgQIECBAgAABAgQIECBAgAABAgQIECBAgAABAgQIECBAgAABAgQIbETAh0FthFVSAgQIECBAgAABAgQIECBAgAABAgQIECBAgAABAgQIECBAgAABAgQIECBAgAABAgQIECBAgAABAgQIECBAgAABAgQIECBw6AJ3rJ65MuozqjsfeiWHM+B8Osx8vnR5OBVcwiiz2fKRDrteX+UMiq0/NQogQIAAAQInSuBLqt+czPhV1Y1OlIDJrlvA/mBAdHX/Yn8wgCmUwG4LvLD6rEmJt6r+cLdLVh0BAidIQD83sNj6uQE8oQQIENiOwBWq11b/cTL806q7r7mc86u7THL+Q3W96l1rHkc6AgTGBfTDA4b64QE8oQQIECBAgAABAgQIECBAgAABAgQIECBAgAABAgQIECBAgAABAgQIECBAgAABAgQIECBAgAABAgQIECBAgAABAgQIECBAgAABAgQIECBAgMBGBHwY1EZYJSVAgAABAgQIECBAgAABAgQIECBAgAABAgQIECBAgAABAgQIECBAgAABAgQIECBAgAABAgQIECBAgAABAgQIECBAgAABAocqcM3qldWVJ6O+sbpx9a5DreTwBptPh5rPly4Pr4ozjDSbLR/psOv1Vc6g2PpTowACBAgQIHCiBB5TPXAy45+svvVECZjsugXsDwZEV/cv9gcDmEIJ7LbAb1V3mJT4pdVv7nbJqiNA4AQJ6OcGFls/N4AnlAABAtsT+Orql1aGv0X14jWW9InV66vLT3L+1Mr7cmscTioCBAYE9MMDePrhATyhBAgQIECAAAECBAgQIECAAAECBAgQIECAAAECBAgQIECAAAECBAgQIECAAAECBAgQIECAAAECBAgQIECAAAECBAgQIECAAAECBAgQIECAwEYEfBjURlglJUCAAAECBAgQIECAAAECBAgQIECAAAECBAgQIECAAAECBAgQIECAAAECBAgQIECAAAECBAgQIECAAAECBAgQIECAAAEChyZw2erC6iaTEf+tuln18kOr4vAHmk+HnM+XLg+/mpURZ7PlIx12vb7KGRRbf2oUQIAAAQIETpTAq6obTGZ8h+qCEyWwnsletXp19bLqz6oXV89cT+ojl8X+YGDJVvcv9gcDmELPJHDb6rmTb/5O9YW4Dl3gV6uvmIz6VdWvHHoVBiRAgMBHFtDPDTwZ+rkBPKEECBDYrsDi/ZxzJyUsfrd702qdv/h8UPWoyRiL3IvfK//5dqdudAIEVgT0wwOPhH54AE8oAQIECBAgQIAAAQIECBAgQIAAAQIECBAgQIAAAQIECBAgQIAAAQIECBAgQIAAAQIECBAgQIAAAQIECBAgQIAAAQIECBAgQIAAAQIECBAgsBEBHwa1EVZJCRAgQIAAAQIECBAgQIAAAQIECBAgQIAAAQIECBAgQIAAAQIECBAgQIAAAQIECBAgQIAAAQIECBAgQIAAAQIECBAgQIDAoQn8TPUNK6N9W/XoQ6tgOwPNp8PO50uX26loMupstnykw67XVzmDYutPjQIIECBAgMCJEfiEU/3r/5nM9t+qs6t3nxiB9U30C6v/NUn30uq89aX/90yPqN5fvbz6s+q1a86/rnT2BwOSq/sX+4MBTKFnEvii6n9Ovrn42fXFuA5d4A7VOdVFp/+5sPrfh16FAQkQIPCRBfRzA0+Gfm4ATygBAgS2K3CL6kUrJdypetYayzrr9Hs6nzbJ+ZLqM6rd+gXrGictFYEjKKAfHlg0/fAAnlACBAgQIECAAAECBAgQIECAAAECBAgQIECAAAECBAgQIECAAAECBAgQIECAAAECBAgQIECAAAECBAgQIECAAAECBAgQIECAAAECBAgQIEBgIwI+DGojrJISIECAAAECBAgQIECAAAECBAgQIECAAAECBAgQIECAAAECBAgQIECAAAECBAgQIECAAAECBAgQIECAAAECBAgQIECAAIFDE/iq6gnVR58e8YLqDoc2+vYGmk+Hns+XLrdX1emRZ7PlIx12vb7KGRRbf2oUQIAAAQIETpTATatbV7epFo3cSehfN7HA33lqH/CwSeLFvuDr1zzQu6srTHJeq3rjmsdYRzr7gwHF1f2L/cEAptAzCdyuWrxfcfHrOdXtcREgQIAAgYmAfm7gcTgi/dx/qhZ7wWcPTHUaetXqLtXdTu0t/7D64TXllYYAAQKHLfDk6surv62+o3rKBgo479T7bxeu5P3G6mc2MJaUBAgcTEA/fDC3f486Iv3wQWe4+D3K7x40WBwBAgQIECBAgAABAgQIECBAgAABAgQIECBAgAABAgQIECBAgAABAgQIECBAgAABAgQIECBAgAABAgQIECBAgAABAgQIECBAgAABAgQIECCwHQEfBrUdd6MSIECAAAECBAgQIECAAAECBAgQIECAAAECBAgQIECAAAECBAgQIECAAAECBAgQIECAAAECBAgQIECAAAECBAgQIECAAIF1Ctykelb10dWnVhetM/mO5ppP65rPly63XvJstnykw67XVzmDYutPjQIIECBAgAABAvsWeFp110nU/arH7zvLmQOuW/3N5NvvqM5eY/51prI/GNBc3b/YHwxgCj2TwO2r355884LqDrgIECBAgMBEQD838DhssJ/75OrvB0pbhD6kunN18+q91VWr9w3m/Lzq+ZMcr6+uM5hTOAECBLYlsPhZ+/Wnfs/7sDX8fLykOTyhus/khndV167+cVsTNy4BAksC+uGBB2KD/fBAVcOhV6ieXN2xutfpfx9OKgEBAgQIECBAgAABAgQIECBAgAABAgQIECBAgAABAgQIECBAgAABAgQIECBAgAABAgQIECBAgAABAgQIECBAgAABAgQIECBAgAABAgQIECBwOAI+DOpwnI1CgAABAgQIECBAgAABAgQIECBAgAABAgQIECBAgAABAgQIECBAgAABAgQIECBAgAABAgQIECBAgAABAgQIECBAgAABAgQ2LXB2de3qZZseaEfyz6d1zOdLl1svcTZbPtJh1+urnEGx9adGAQQIECBAgACBfQu8vrrWJOpm1Uv2neXMAfeofm3y7edVt11j/nWmsj8Y0Fzdv9gfDGAKPZPAl1S/Ofnmb1X/FRcBAgQGBRZ90Furfx7MI3w3BPRzA+uw5n7uU6p7VnetFnuMc6rXDZT3pmqR8+LXIu/TB/ItQi93+u//lSZ5PvvUfuWPBvMKJ0CAwHEWWPwu+Q3V4uvFrydX9zrOkzY3AkdIQD88sFhr7ocHKllb6NWrC6obnc74/tPvzb9gbSNIRIAAAQIECBAgQIAAAQIECBAgQIAAAQIECBAgQIAAAQIECBAgQIAAAQIECBAgQIAAAQIECBAgQIAAAQIECBAgQIAAAQIECBAgQIAAAQIECGxUwIdBbZRXcgIECBAgQIAAAQIECBAgQIAAAQIECBAgQIAAAQIECBAgQIAAAQIECBAgQIAAAQIECBAgQIAAAQIECBAgQIAAAQIECBAgQGBDAvNp3vl86XJDQ+497Wy2fKTDrtdXOYNi78vrTgIECBAgQIDALghcpbpoUsgHq8tV719jcY+oHjzJ9/DqO9eYf52p7A8GNFf3L/YHA5hCzyTwpdWzJt98dnVHXAQIEDiAwDdWd63Orc6u7lBdcIA8QnZPQD83sCZr7ud+u7r9pJwfrr5/oLwfr75tEv/U6p4D+S4OfWL1tZM8P1fddw15pSBAgMBxFvia6hdWJnjj6s+P86TNjcAREdAPDyzUmvvhgUrWFnqD6sXVlSYZ31mdV71mbaNIRIAAAQIECBAgQIAAAQIECBAgQIAAAQIECBAgQIAAAQIECBAgQIAAAQIECBAgQIAAAQIECBAgQIAAAQIECBAgQIAAAQIECBAgQIAAAQIECGxMwIdBbYxWYgIECBAgQIAAAQIECBAgQIAAAQIECBAgQIAAAQIECBAgQIAAAQIECBAgQIAAAQIECBAgQIAAAQIECBAgQIAAAQIECBAgQGCDAvNp7vl86XKDw+4t9Wy2fKTDrtdXOYNib0vrLgIECBAgQIDArgjcpnrepJiXV5++5uJ+t/r8Sc67V09b8xjrSmd/MCC5un+xPxjAFHomgTtWz5x881nVnXARIEDgAAKPq+43ifve6kcPkEfI7gno5wbWZM393FdUvzop53XVOQPlfUb14kn8e6uPrRZfR163ql4wSfDP1VWr948kFUuAAIETIPBH1S2r11dfXy3e//EiQGD7AvrhgTVYcz88UMlaQ7+ouqC6zCTrG6ubVf+41pEkI0CAAAECBAgQIECAAAECBAgQIECAAAECBAgQIECAAAECBAgQIECAAAECBAgQIECAAAECBAgQIECAAAECBAgQIECAAAECBAgQIECAAAECBNYu4MOg1k4qIQECBAgQIECAAAECBAgQIECAAAECBAgQIECAAAECBAgQIECAAAECBAgQIECAAAECBAgQIECAAAECBAgQIECAAAECBAgQIHAIAvPpGPP50uUhDH/JQ8xmy0c67Hp9lTMotv7UKIAAAQIECBAgsC+Bh1QPn0T8fHWffWW49Jsvqq4yue2c6nWXHraVO+wPBthX9y/2BwOYQs8k8GXVb0y++YzqzrgIECBwAIH7Vj87iTu/utsB8gjZPQH93MCarLmfu1z19mrx9eLXZ1Z/MlDim6pPmcTftXr6QL5F6OI97b+tPnmSZ/HzYPFzwYsAAQIEzixwo+r21SMgESCwUwL64YHlWHM/PFDJ2kO/5dR79D+xkvUl1WdX/7L20SQkQIAAAQIECBAgQIAAAQIECBAgQIAAAQIECBAgQIAAAQIECBAgQIAAAQIECBAgQIAAAQIECBAgQIAAAQIECBAgQIAAAQIECBAgQIAAAQIE1ibgw6DWRikRAQIECBAgQIAAAQIECBAgQIAAAQIECBAgQIAAAQIECBAgQIAAAQIECBAgQIAAAQIECBAgQIAAAQIECBAgQIAAAQIECBAgcIgC8+lY8/nS5SGW8ZGHms2Wj3TY9foqZ1Bs/alRAAECBAgQIEBgXwJPre4+ibh/9bh9Zbjkm69dvW5yyzuqs9eYf92p7A8GRFf3L/YHA5hCzyRwl+r8yTefXt0VFwECBA4gcIvqRZO411TXO0AeIbsnoJ8bWJMN9HO/Ut1rUtJjqwcMlPjI6tsn8b9e3WMg38WhP1x97yTPs6s7riGvFAQIECBAgACBwxbQDw+Ib6AfHqhm7aFPqO6zknXx3trdqt36H2XWPnUJCRAgQIAAAQIECBAgQIAAAQIECBAgQIAAAQIECBAgQIAAAQIECBAgQIAAAQIECBAgQIAAAQIECBAgQIAAAQIECBAgQIAAAQIECBAgQIDA0RXwYVBHd+1UToAAAQIECBAgQIAAAQIECBAgQIAAAQIECBAgQIAAAQIECBAgQIAAAQIECBAgQIAAAQIECBAgQIAAAQIECBAgQIAAAQIETrLAfDr5+Xzpcusus9nykQ67Xl/lDIqtPzUKIECAAAECBAjsS+A11TmTiFtUL95Xhku++W7Vr09u+b3qNmvMv+5U9gcDoqv7F/uDAUyhZxK4a/W0yTfPrxY/Z7wIECCwX4ErVO9eCbpi9Z79JnL/zgno5waWZAP93O2qCyYlvb36+OoDByzzM1b2K++tPrZafB15Xat6/STBor6Pqy4aSSqWAAECBAgQILAFAf3wAPoG+uGBatYeelb1O9WtVzL/+Kn98YPXPpqEBAgQIECAAAECBAgQIECAAAECBAgQIECAAAECBAgQIECAAAECBAgQIECAAAECBAgQIECAAAECBAgQIECAAAECBAgQIECAAAECBAgQIECAwFoEfBjUWhglIUCAAAECBAgQIECAAAECBAgQIECAAAECBAgQIECAAAECBAgQIECAAAECBAgQIECAAAECBAgQIECAAAECBAgQIECAAAECBA5ZYD4dbz5fujzkUj58uNls+UiHXa+vcgbF1p8aBRAgQIAAAQIE9ixwherdk7s/WF2uev+eM1z6jf9v9R2T2x5ZPeTSw7Z2h/3BAP3q/sX+YABT6JkE7l49dfLNX6/ugYsAAQIHFHh19Z8nsbesXnTAXMJ2R0A/N7AWG+jnzqreWn3MpKzbV88ZKPNN1adM4u9WnT+Q7+LQxd//W0zyPKB67BrySkGAAAECBAgQOEwB/fCA9gb64YFqNhL6/1QXVtdbyX7v6hc3MqKkBAgQIECAAAECBAgQIECAAAECBAgQIECAAAECBAgQIECAAAECBAgQIECAAAECBAgQIECAAAECBAgQIECAAAECBAgQIECAAAECBAgQIECAwJCAD4Ma4hNMgAABAgQIECBAgAABAgQIECBAgAABAgQIECBAgAABAgQIECBAgAABAgQIECBAgAABAgQIECBAgAABAgQIECBAgAABAgQ2LnCj6v+r3rbxkY7WAPNpufP50uXWZzKbLR/psOv1Vc6g2PpTowACBAgQIECAwJ4FFnuE51VXOx3xiurcPUfv7cbnVred3Prl1a/tLXQrd9kfDLCv7l/sDwYwhZ5J4J7VUybfXPw8Wfxc8SJAgMBBBJ5a3X0SeP9TfdHjDpJIzE4J6OcGlmND/dxPVd80KetXq68cKPMR1YMn8b9e3WMg38Wh31D9zCTPhdVnrCGvFAQIECBAgACBwxTQDw9ob6gfHqhoI6HnVIte9+xJ9vdWn1y9fSMjSkqAAAECBAgQIECAAAECBAgQIECAAAECBAgQIECAAAECBAgQIECAAAECBAgQIECAAAECBAgQIECAAAECBAgQIECAAAECBAgQIECAAAECBAgcWMCHQR2YTiABAgQIECBAgAABAgQIECBAgAABAgQIECBAgAABAgQIECBAgAABAgQIECBAgAABAgQIECBAgAABAgQIECBAgAABAgQIENi4wJWrV1YfVd2peunGRzw6A8ynpc7nS5dbn8Vstnykw67XVzmDYutPjQIIECBAgAABAvsW+ITqptV/OPX12fuOvuSAi6qrTG65XvWaNY+xznT2BwOaq/sX+4MBTKEECBAgcBgC33Wq//mxyUA/V933MAY2xkYF9HMDvBvq525RvWhS1vuqj6kWXw/yuln1p5PA91YfWy2+jrzOrt5SXXaS5NrVG0aSiiVAgMAOCSx+h/c11b2rz60+sEO1KYUAgfUJ6IcHLDfUDw9UtLHQz6peUJ1VvaO63UrPvrGBJSZAgAABAgQIECBAgAABAgQIECBAgAABAgQIECBAgAABAgQIECBAgAABAgQIECBAgAABAgQIECBAgAABAgQIECBAgAABAgQIECBAgAABAgT2J+DDoPbn5W4CBAgQIECAAAECBAgQIECAAAECBAgQIECAAAECBAgQIECAAAECBAgQIECAAAECBAgQIECAAAECBAgQIECAAAECBAgQIHCYAr9RfdnpAf+1emD1+MMsYIfHmk9rm8+XLrde9my2fKTDrtdXOYNi60+NAggQIECAwLEW+Izq7OoPq/ce65ken8l9UnVuddPqRtU9d3xq9gcDC7S6f7E/GMAUSmD3BR5UnXP6v8uL/zbft/rb3S9bhQSWBG5XXTD5kxdXt2B05AX0cwNLuMF+7rXVdSal3at68kCpb6o+ZRJ/9+ppA/kuDj2/ukv1d6f2L4t//8lqMZYXAQIEjrrAzU//bvgmpyfygOqxR31S6idA4CMK6IcHHowN9sMDVW0s9D7VD1efV/31xkaRmAABAgQIECBAgAABAgQIECBAgAABAgQIECBAgAABAgQIECBAgAABAgQIECBAgAABAgQIECBAgAABAgQIECBAgAABAgQIECBAgAABAgQIEBgS8GFQQ3yCCRAgQIAAAQIECBAgQIAAAQIECBAgQIAAAQIECBAgQIAAAQIECBAgQIAAAQIECBAgQIAAAQIECBAgQIAAAQIECBAgQIDAxgTuUz1hJfuvV/fY2IhHK/F8Wu58vnS59ZnMZstHOux6fZUzKLb+1CiAAAECBAgca4GnVPc8PcM/qL67+qNjPWOTO2wB+4MB8dX9i/3BAKZQArsv8LLq0ydl3qx6ye6XrUICSwKfVP395E/+tbp89UFOR1pAPzewfBvs536o+r5JaRdUdxgo9RHV/avfqs6vFvneM5Dv4tDFf9sWPwf+eA25pCBAgMAuCSx+V7z4nfHFr7dX16kWX70IEDheAvrhgfXcYD88UNVGQ69SvWOjI0hOgAABAgQIECBAgAABAgQIECBAgAABAgQIECBAgAABAgQIECBAgAABAgQIECBAgAABAgQIECBAgAABAgQIECBAgAABAgQIECBAgAABAgQIDAn4MKghPsEECBAgQIAAAQIECBAgQIAAAQIECBAgQIAAAQIECBAgQIAAAQIECBAgQIAAAQIECBAgQIAAAQIECBAgQIAAAQIECBAgQGAjAjesXlJdbpL9tdVNqvdsZMSjl3Q+LXk+X7rc+mxms+UjHXa9vsoZFFt/ahRAgAABAgSOrcCiz/in6uzJDM+rXnpsZ2xi2xCwPxhQX92/2B8MYAolsPsCz68+b1LmF1S/u/tlq5DAhwm8faW//NTq1ZyOtIB+bmD5NtjPXada/G7iwupp1VOrNw+U+rHV2wbihRIgQOCkCXx89brqypOJ/9Sp99oeeNIgzJfACRDQDw8s8gb74YGqhBIgQIAAAQIECBAgQIAAAQIECBAgQIAAAQIECBAgQIAAAQIECBAgQIAAAQIECBAgQIAAAQIECBAgQIAAAQIECBAgQIAAAQIECBAgQIAAAQInWcCHQZ3k1Td3AgQIECBAgAABAgQIECBAgAABAgQIECBAgAABAgQIECBAgAABAgQIECBAgAABAgQIECBAgAABAgQIECBAgAABAgQIENhFgctVr6yuOynuPdXNqr/cxYK3VNN8Ou58vnS5pZI+NOxstnykw67XVzmDYutPjQIIECBAgMCxFTivunAyu4uqq1a71cAdW/4TMzH7g4GlXt2/2B8MYAolsPsCz6zuOCnzLtVv7H7ZKiTwYQLPrW5bvaZ6efV91V9zOtIC+rmB5dtwP/dJ1f8eKE8oAQIECIwJPLh6xCTFB6rrV68dS3uJ0bepHnm633rbBseRmgCBDwnohweehg33wwOVCSVAgAABAgQIECBAgAABAgQIECBAgAABAgQIECBAgAABAgQIECBAgAABAgQIECBAgAABAgQIECBAgAABAgQIECBAgAABAgQIECBAgAABAgROqoAPgzqpK2/eBAgQIECAAAECBAgQIECAAAECBAgQIECAAAECBAgQIECAAAECBAgQIECAAAECBAgQIECAAAECBAgQIECAAAECBAgQILCrAj9f3XuluHtUv76rBW+prvl03Pl86XJLJX1o2Nls+UiHXa+vcgbF1p8aBRAgQIAAgWMr8D3Vj0xm92vVlx/b2ZrYtgTsDwbkV/cv9gcDmEIJ7L7Ak6r/Ninza6tf2P2yVUjgwwSuVb21+mc2x0ZAPzewlPq5ATyhBAgQ2H2By1avPdW3f8qk1N+pvnADpV+7+h/VHU7nfkr1FRsYR0oCBD5cQD888FTohwfwhBIgQIAAAQIECBAgQIAAAQIECBAgQIAAAQIECBAgQIAAAQIECBAgQIAAAQIECBAgQIAAAQIECBAgQIAAAQIECBAgQIAAAQIECBAgQIAAAQIbEfBhUBthlZQAAQIECBAgQIAAAQIECBAgQIAAAQIECBAgQIAAAQIECBAgQIAAAQIECBAgQIAAAQIECBAgQIAAAQIECBAgQIAAAQIECBxI4J7VU1Yin1h93YGyHe+g+XR68/nS5dZnPpstH+mw6/VVzqDY+lOjAAIECBAgcGwFXlDdajK7r6medGxna2LbErA/GJBf3b/YHwxgCiWw+wKPqR44KfNB1U/sftkqJEDgBAjo5wYWWT83gCeUAAECR0PgjtUzV0q9Q3XBmsu/T/WElZyfVy3e3/MiQGCzAvrhAV/98ACeUAIECBAgQIAAAQIECBAgQIAAAQIECBAgQIAAAQIECBAgQIAAAQIECBAgQIAAAQIECBAgQIAAAQIECBAgQIAAAQIECD+EJvEAACAASURBVBAgQIAAAQIECBAgQGAjAj4MaiOskhIgQIAAAQIECBAgQIAAAQIECBAgQIAAAQIECBAgQIAAAQIECBAgQIAAAQIECBAgQIAAAQIECBAgQIAAAQIECBAgQIAAgX0LXLN6VXWFSeQrqltU79t3tuMfMJ9OcT5futz67Gez5SMddr2+yhkUW39qFECAAAECBI6lwBWri6qPmszuatVbjuVsTWqbAvYHA/qr+xf7gwFMoQR2X+CHqu+blPmDp/79obtftgoJEDgBAvq5gUXWzw3gCSVAgMDREXhBdatJua+trn+qv//AmqdwYXXeJOcbqhtW713zONIRILAsoB8eeCL0wwN4QgkQIECAAAECBAgQIECAAAECBAgQIECAAAECBAgQIECAAAECBAgQIECAAAECBAgQIECAAAECBAgQIECAAAECBAgQIECAAAECBAgQIECAAIGNCPgwqI2wSkqAAAECBAgQIECAAAECBAgQIECAAAECBAgQIECAAAECBAgQIECAAAECBAgQIECAAAECBAgQIECAAAECBAgQIECAAAECBPYl8B+qF1fnTqLeVd24euO+Mp2cm+fTqc7nS5dbV5jNlo902PX6KmdQbP2pUQABAgQIEDiWAv+1evZkZq+qbnQsZ2pS2xawPxhYgdX9i/3BAKZQArsv8KDqUZMyH1N9y+6XrUICBE6AgH5uYJH1cwN4QgkQIHB0BG5QvbI6a1Lyopdf9PTrfH1a9Wcr4zy8+s51DiIXAQIfJqAfHngo9MOXiHfF6t0DvEIJECBAgAABAgQIECBAgAABAgQIECBAgAABAgQIECBAgAABAgQIECBAgAABAgQIECBAgAABAgQIECBAgAABAgQIECBAgAABAgQIECBAgACBAwj4MKgDoAkhQIAAAQIECBAgQIAAAQIECBAgQIAAAQIECBAgQIAAAQIECBAgQIAAAQIECBAgQIAAAQIECBAgQIAAAQIECBAgQIAAAQJrFrhG9bzqnEneu1S/seZxjlO6+XQy8/nS5dbnOZstH+mw6/VVzqDY+lOjAAIECBAgcCwFHlt942RmP1E96FjO1KS2LWB/MLACq/sX+4MBTKEEdl/ga6snTsp8UvU1u1+2CgkQOAEC+rmBRdbPDeAJJUCAwNES+JnqGyYlv6ta/J757WuexqNW3sP7QHWT6lVrHkc6AgQ+JKAfHnga9MMfEe9jq2dX/1jdqdqt/6lmYL2FEiBAgAABAgQIECBAgAABAgQIECBAgAABAgQIECBAgAABAgQIECBAgAABAgQIECBAgAABAgQIECBAgAABAgQIECBAgAABAgQIECBAgACBoyDgw6COwiqpkQABAgQIECBAgAABAgQIECBAgAABAgQIECBAgAABAgQIECBAgAABAgQIECBAgAABAgQIECBAgAABAgQIECBAgAABAgROgsDlqkdW31T9j+qbT8KkB+Y4n8bO50uXA2nXEzqbLR/psOv1Vc6gWM/Sy0KAAAECBAgsC/xNdd3JH31x9b8gEdiAgP3BAOrq/sX+YABTKIHdF7hr9bRJmc+o7rz7ZauQAIETIKCfG1hk/dwAnlACBAgcLYGPrd5YXWlS9qKfX/T163xdvnp99YmTpC+rzqt265ey65y1XAS2K6AfHvDXD38Y3o2qC6qrn/7Ow6vvHCAWSoAAAQIECBAgQIAAAQIECBAgQIAAAQIECBAgQIAAAQIECBAgQIAAAQIECBAgQIAAAQIECBAgQIAAAQIECBAgQIAAAQIECBAgQIAAAQIECOxTwIdB7RPM7QQIECBAgAABAgQIECBAgAABAgQIECBAgACB/8vencDZVZb3A/9N1slCQJRNgyJEUARGqFplEeEPoolVlri01WrrhrjhQoe2mha1VdwRxSq0VRptRautqFRBISIyKKtVRDCACgFCwmYgISG5/znTiT33MhMmc++du8z3fD7zmdx7z/u8z/M9h5nnPXc4lwABAgQIECBAgAABAgQIECBAgAABAgQIECBAgAABAgQIECBAgAABAgQIEGiywHOTXNTkObohfKVcRKVS9bDl9fX0VN/Sod3zS+IeFC0/ayRAgAABAgS6TmDXJL8pVfVgkm2TFN9t4xP4oyQbk1yeZOX4QnTtKOuDOg5t7frF+qAOTEMJtL/AEUnOL6V5YZLD2z9tGRIgMAkE9HN1HGT9XB14hhIgQKDzBE4cvMb28STfTlL8+4YmlbA4yVdqYr8pyRlNmk9YApNdQD9cxxmgH34Y3reSLKx59lVJzq6D2VACBAgQIECAAAECBAgQIECAAAECBAgQIECAAAECBAgQIECAAAECBAgQIECAAAECBAgQIECAAAECBAgQIECAAAECBAgQIECAAAECBAgQIEBgKwR8GNRWYNmVAAECBAgQIECAAAECBAgQIECAAAECBAgQIECAAAECBAgQIECAAAECBAgQIECAAAECBAgQIECAAAECBAgQIECAAAECBAgQaBuBSjmTSqXqYcuT7OmpvqVDu+eXxD0oWn7WSIAAAQIECHSdwOuTfLZU1QVJjuy6Kie2oKuSPG14yjuGPf+ngSnsmKRorO9sYMyJCmV9UId07frF+qAOTENHEzg+yWdKL/5jkjfiaonAM5L8uDTzlUn+oCWZmJQAAQLVAvq5Os4I/dwW8fZIsmeS8+ogNpQAAQLtJlBcYzt/ApL6fpLDSvOsSbJgcD1XXJeyESDQWAH9cB2e+uGH4T0qyRVJnlh6ZcPwz/RL6qA2lAABAgQIECBAgAABAgQIECBAgAABAgQIECBAgAABAgQIECBAgAABAgQIECBAgAABAgQIECBAgAABAgQIECBAgAABAgQIECBAgAABAgQIEBijgA+DGiOU3QgQIECAAAECBAgQIECAAAECBAgQIECAAAECBAgQIECAAAECBAgQIECAAAECBAgQIECAAAECBAgQIECAAAECBAgQIECAAIG2EqiUs6lUqh62PNGenupbOrR7fkncg6LlZ40ECBAgQIBA1wnMSnJwksOHv/49yce7rsqJK2h6knVJppSm3C7JvQ1M4T2D8d+b5LYkVyX5dJJvNzB+M0NZH9ShW7t+sT6oA9PQ0QROGP6Zsvn1M5K8CVdLBHZI8udJ7hn+uiXJj1qSiUkJECBQLaCfq+OM6IJ+brckf5LkxiTF2rHebXaSdyQ5Nsn+g33HnUl2rDeo8QQIEJiEArsnuTbJzFLt/5Fk8SS0UDKBZgvoh+sQ7oJ+uI7qRx26Z5KfJJlX2uPuJH+Q5KZmTCgmAQIECBAgQIAAAQIECBAgQIAAAQIECBAgQIAAAQIECBAgQIAAAQIECBAgQIAAAQIECBAgQIAAAQIECBAgQIAAAQIECBAgQIAAAQIECBAg8H8CPgzK2UCAAAECBAgQIECAAAECBAgQIECAAAECBAgQIECAAAECBAgQIECAAAECBAgQIECAAAECBAgQIECAAAECBAgQIECAAAECBAh0okClnHSlUvWw5fX09FTf0qHd80viHhQtP2skQIAAAQIECBDYosAzk1xW2mN5kgUNNvvPJC8uxfyLJP/S4DmaFc76oA7Z2vWL9UEdmIaOJvDmJKeXXvxUkrfgIkCAAAECJQH9XB2nQ4v6uYVJjhn+nb5unOk/PclZSfqGx1+S5OBxxioPm5rktiQ7lJ78oyTfbEBsIQgQIDDZBN6T5L3DRd+Z5IQkX51sCOolMAEC+uE6kFvUD9eR8YQNPSzJ+UmK/njzdn2SZyS5b8KyMBEBAgQIECBAgAABAgQIECBAgAABAgQIECBAgAABAgQIECBAgAABAgQIECBAgAABAgQIECBAgAABAgQIECBAgAABAgQIECBAgAABAgQIEJiEAj4MahIedCUTIECAAAECBAgQIECAAAECBAgQIECAAAECBAgQIECAAAECBAgQIECAAAECBAgQIECAAAECBAgQIECAAAECBAgQIECAAIEuEKiUa6hUqh62vLyenupbOrR7fkncg6LlZ40ECBAgQIAAAQJbFDg+yWdKe3wlyUsbbPbbJPNLMfuS/LTBczQrnPVBHbK16xfrgzowDR1N4C1JPll68fQkb8VFgAABAgRKAvq5Ok6HCe7n3pvkbUnmDaf8siTnjDP9nZLcVuo/i/NglyR3jDNeedhHkryzyWuoBqQpBAECBNpeYHqS65JcluTNg2u5u9o+YwkS6EwB/XAdx22C++E6Mm3J0NcmObNm5guTHJlkY0syMikBAgQIECBAgAABAgQIECBAgAABAgQIECBAgAABAgQIECBAgAABAgQIECBAgAABAgQIECBAgAABAgQIECBAgAABAgQIECBAgAABAgQIEJgEAj4MahIcZCUSIECAAAECBAgQIECAAAECBAgQIECAAAECBAgQIECAAAECBAgQIECAAAECBAgQIECAAAECBAgQIECAAAECBAgQIECAAIEuFKiUa6pUqh62vNyenupbOrR7fkncg6LlZ40ECBAgQIAAAQJbFDgzyWtLe5yc5NQGmm2b5J5SvA1JepNsauAczQxlfVCHbu36xfqgDkxDRxN4W5JPlF48bfBnzom4CBAg0ECBXZPsn+SBJBc0MK5QEyegn6vDeoL7uX9I8leldL+R5MV1pP/DJAeVxr+9pm8Yb+inJLm2Zo2zfZI14w1oHAECBCaxwKOS3D2J61c6gYkQ0A/XoTzB/XAdmbZsaHEt7q01s5+V5HUty8jEBAgQIECAAAECBAgQIECAAAECBAgQIECAAAECBAgQIECAAAECBAgQIECAAAECBAgQIECAAAECBAgQIECAAAECBAgQIECAAAECBAgQIECgywV8GFSXH2DlESBAgAABAgQIECBAgAABAgQIECBAgAABAgQIECBAgAABAgQIECBAgAABAgQIECBAgAABAgQIECBAgAABAgQIECBAgACBLhWolOuqVKoetrzknp7qWzq0e35J3IOi5WeNBAgQIECAAAECWxS4Msn+pT2OTHJBA82en+S8UrwfDz7+wwbGb3Yo64M6hGvXL9YHdWAaOprA25N8rPTix5O8AxcBAgQaIHB4kq8k2X44VtHPLGxAXCEmXkA/V4f5BPdz+yb5aSndDUl2SnL3OEt4W5JPlMb+KMlB44xVO+yaJPuVnnxDks81KLYwBAgQIECAAIFGCuiH69Cc4H64jkxbNnRKkm8nOaomg7ck+VTLsjIxAQIECBAgQIAAAQIECBAgQIAAAQIECBAgQIAAAQIECBAgQIAAAQIECBAgQIAAAQIECBAgQIAAAQIECBAgQIAAAQIECBAgQIAAAQIECBDoYgEfBtXFB1dpBAgQIECAAAECBAgQIECAAAECBAgQIECAAAECBAgQIECAAAECBAgQIECAAAECBAgQIECAAAECBAgQIECAAAECBAgQINBWAtsluaetMursZCrl9CuVqoctr6ynp/qWDu2eXxL3oGj5WSMBAgQIECBAgMCoAtOT3J+k+L55K9YX9zbQ7G+SvL8U7zNJTmhg/GaHsj6oQ7h2/WJ9UAemoaMJvCPJR0svfizJO3ERIECgAQJPTfKzUpzbk+zSgLhCTLyAfq4O8xb0c79Kskcp5eMH/9v77DhL2CnJbTU96M5J7hhnvPKwot/4SOmJS5Ic3IC4QhAgQIAAAQIEGi2gH65DtAX9cB3Ztmzo3CSXJdl7OIM1SV6W5Nsty8jEBAgQIECAAAECBAgQIECAAAECBAgQIECAAAECBAgQIECAAAECBAgQIECAAAECBAgQIECAAAECBAgQIECAAAECBAgQIECAAAECBAgQIECgiwV8GFQXH1ylESBAgAABAgQIECBAgAABAgQIECBAgAABAgQIECBAgAABAgQIECBAgAABAgQIECBAgAABAgQIECBAgAABAgQIECBAgEDbCDw1yY+SnJTkc22TVWcnUimnX6lUPWx5ZT091bd0aPf8krgHRcvPGgkQIECAAAECBEYV+IMkl5devTnJExvs9bUkx5RivjbJPzV4jmaGsz6oQ7d2/WJ9UAemoaMJvCvJh0svfmT4GgkxAgQI1CswJcnaJDNKgR6V5J56Axs/4QL6uTrIW9DP/U2S95dSvjjJc+oo4YdJDiqNf3uST9QRb/PQHZLclmRqKdbuSW5qQGwhCBAgQIAAAQKNFNAP16HZgn64jmxbOnTXJFcMXpe7P8kLklzX0mxMToAAAQIECBAgQIAAAQIECBAgQIAAAQIECBAgQIAAAQIECBAgQIAAAQIECBAgQIAAAQIECBAgQIAAAQIECBAgQIAAAQIECBAgQIAAAQIEuljAh0F18cFVGgECBAgQIECAAAECBAgQIECAAAECBAgQIECAAAECBAgQIECAAAECBAgQIECAAAECBAgQIECAAAECBAgQIECAAAECBAi0hUBvkp8medJwNv+a5HVJHmyL7Do3iUo59Uql6mHLq+rpqb6lQ7vnl8Q9KFp+1kiAAAECBAgQIDCqwOuTfLb06n8kWdxgr18neXwp5v5Jrm7wHM0MZ31Qh27t+sX6oA5MQ0cT+Mskp5Ze/FCSflwECBBokMDlSf6gFOuoJN9tUGxhJk5AP1eHdQv6uV2T/KYm5eK5W8ZZxluTnFYae+ngf8cHjjNW7bDzkjy/9OTfDfa7pzQotjAECBBoZ4Htk9zVzgnKjQCBKgH9cB0nRAv64TqybfnQA5LcmOSelmciAQIECBAgQIAAAQIECBAgQIAAAQIECBAgQIAAAQIECBAgQIAAAQIECBAgQIAAAQIECBAgQIAAAQIECBAgQIAAAQIECBAgQIAAAQIECBAg0MUCPgyqiw+u0ggQIECAAAECBAgQIECAAAECBAgQIECAAAECBAgQIECAAAECBAgQIECAAAECBAgQIECAAAECBAgQIECAAAECBAgQIECgLQTOSvKamkxekeSLbZFd5yZRKadeqVQ9bHlVPT3Vt3Ro9/ySuAdFy88aCRAgQIAAAQIERhX4bJLXl1796yQfaKDXtknuKcXbkKQ3yaYGztHsUNYHdQjXrl+sD+rANHQ0gf7BnysfLL14apKTcREgQKBBArXXX4ufOR9qUGxhJk5AP1eHdYv6ucuSPLOU9l/V/L7fmop2SnJbTR+6c5I7tibIKPv+cZIvlV67KcnuDYgrBAECBNpV4DFJ/iFJ8fOv+Hl3Z7smKi8CBKoE9MN1nBAt6ofryNhQAgQIECBAgAABAgQIECBAgAABAgQIECBAgAABAgQIECBAgAABAgQIECBAgAABAgQIECBAgAABAgQIECBAgAABAgQIECBAgAABAgQIECBAoNsFfBhUtx9h9REgQIAAAQIECBAgQIAAAQIECBAgQIAAAQIECBAgQIAAAQIECBAgQIAAAQIECBAgQIAAAQIECBAgQIAAAQIECBAgQIBAKwVenuTfahL4ryRHtzKpLpm7Uq6jUql62PISe3qqb+nQ7vklcQ+Klp81EiBAgAABAgQIjCrwkyRPL736/CTfaaDX82riXZ7kGQ2MPxGhrA/qUK5dv1gf1IFp6GgCf5XkH0ovfiDJX+MiQIBAgwTenOT0UqwvJfnTBsUWZuIE9HN1WLeonzsxycdLaV+b5Kl1lHFxkoNL499RE3+8oXuT3JlkbilAMc8l4w1oHAECBNpY4DVJPjr483Pb4Rz/JclftHG+UiNA4P8E9MN1nA0t6ofryNhQAgQIECBAgAABAgQIECBAgAABAgQIECBAgAABAgQIECBAgAABAgQIECBAgAABAgQIECBAgAABAgQIECBAgAABAgQIECBAgAABAgQIECBAoNsFfBhUtx9h9REgQIAAAQIECBAgQIAAAQIECBAgQIAAAQIECBAgQIAAAQIECBAgQIAAAQIECBAgQIAAAQIECBAgQIAAAQIECBAgQIBAqwR2S/LzJLNLCdycZL8kv2tVUl00b6VcS6VS9bDlZfb0VN/Sod3zS+IeFC0/ayRAgAABAgQIEBhV4MVJnpVk/yQHJHlykrsa6PVXSf6hFO+zSY5vYPyJCGV9UIdy7frF+qAOTENHE/ibJO8vvfj3Sd6NiwABAg0SOCTJD0qxrk3y1AbFFmbiBPRzdVi3qJ/bKcltNb1jX5KfjrOUtyY5rTT20iQHjjNW7bCzkrym9GTRhxT9iI0AAQLdJlBcz/lMTVHF9aSru61Q9RDoQgH9cB0HtUX9cB0ZG0qAAAECBAgQIECAAAECBAgQIECAAAECBAgQIECAAAECBAgQIECAAAECBAgQIECAAAECBAgQIECAAAECBAgQIECAAAECBAgQIECAAAECBAh0u4APg+r2I6w+AgQIECBAgAABAgQIECBAgAABAgQIECBAgAABAgQIECBAgAABAgQIECBAgAABAgQIECBAgAABAgQIECBAgAABAgQIEGiFwIwklyV5WmnydUmeleSaViTUhXNWyjVVKlUPW15uT0/1LR3aPb8k7kHR8rNGAgQIECBAoCsEjk5yeZJbuqKayVPEHyd5dZIDkjwmyeuSnNVh5Vsf1HHAatcv1gd1YBpKgAABAq0QmJ3k/tLEm5LMSrK+FcmYc9wC+rlx0yUt7Oe+n+SwUuofStI/zlIeO7gWubU09oEkxXP3jjNeedihST6e5KtJvpxkeQNiCkGAAIF2FCje7/tZkr1LyRXvWRfvUTd7OyjJHknObvZE4hPoUgH9cB0HtoX9cB1ZG0qAAAECBAgQIECAAAECBAgQIECAAAECBAgQIECAAAECBAgQIECAAAECBAgQIECAAAECBAgQIECAAAECBAgQIECAAAECBAgQIECAAAECBAh0s4APg+rmo6s2AgQIECBAgAABAgQIECBAgAABAgQIECBAgAABAgQIECBAgAABAgQIECBAgAABAgQIECBAgAABAgQIECBAgAABAgQIEGiVwGlJ3loz+euTnNmqhLpw3kq5pkql6mHLy+3pqb6lQ7vnl8Q9KFp+1kiAAAECBAh0hcB9SbZJ8pMkX0/yiSRru6KyyVPE/CT3J7m7w0q2PqjjgNWuX6wP6sA0lEBnCDwzyR8P/p7ebvjroiTFtSwbgU4WWJ5k91IBz0hyeScXNAlz18/VcdBb2M+9tuZ9j48MridOqqOUbw6+t3JXkq8m+UYdcQwlQIDAZBZ4TpJlNQAvT/LlJqHMSvKBJG9J8uBwT3Z7k+YSlkA3C+iH6zi6LeyH68jaUAIECBAgQIAAAQIECBAgQIAAAQIECBAgQIAAAQIECBAgQIAAAQIECBAgQIAAAQIECBAgQIAAAQIECBAgQIAAAQIECBAgQIAAAQIECBAgQKCbBXwYVDcfXbURIECAAAECBAgQIECAAAECBAgQIECAAAECBAgQIECAAAECBAgQIECAAAECBAgQIECAAAECBAgQIECAAAECBAgQIECAQCsEFib5Vs3E5yR5WSuS6eI5K+XaKpWqhy0vu6en+pYO7Z5fEvegaPlZIwECBAgQINDxAs9KcmmpivuTbJfkoY6vTAGdIGB9UMdRql2/WB/UgWkogc4Q+LMkXyil+sUkr+iM1GVJYFSBryU5pvTq65KcxaujBPRzdRyuFvZzxZrvh0nOTvLPSVbVUYahBAgQINA4gf9M8uJSuNsG1wBPTPJg46b4faRfJtmzFPerSV7ShHmEJNDtAvrhOo5wC/vhOrI2lAABAgQIECBAgAABAgQIECBAgAABAgQIECBAgAABAgQIECBAgAABAgQIECBAgAABAgQIECBAgAABAgQIECBAgAABAgQIECBAgAABAgQIEOhmAR8G1c1HV20ECBAgQIAAAQIECBAgQIAAAQIECBAgQIAAAQIECBAgQIAAAQIECBAgQIAAAQIECBAgQIAAAQIECBAgQIAAAQIECBAgMNEC85P8T5LtShNfm+QZSR6Y6GS6fL5Kub5Kpephy0vv6am+pUO755fEPShaftZIgAABAgQIdLzAe5K8t1TFuUle1PFVKaBTBKwP6jhStesX64M6MA0l0BkCxe/n/yql+s0kf9QZqcuSwKgCSwZ/f51SevXTSd7Mq6ME9HN1HC79XB14hhIgQKA7BR6f5FdJppfKK67dvb8J5f7tYMy/q4l7eJILmzCXkAS6WUA/XMfR1Q/XgTf60AVJzk7ysiS/bcoMghIgQIAAAQIECBAgQIAAAQIECBAgQIAAAQIECBAgQIAAAQIECBAgQIAAAQIECBAgQIAAAQIECBAgQIAAAQIECBAgQIAAAQIECBAgQIAAgS4W8GFQXXxwlUaAAAECBAgQIECAAAECBAgQIECAAAECBAgQIECAAAECBAgQIECAAAECBAgQIECAAAECBAgQIECAAAECBAgQIECAAAECEy7wviTvLs26NskBSa6b8Ey6f8JKucRKpephy6vv6am+pUO755fEPShaftZIgAABAgQIdLzAD5IcUqrizUk+3fFVKaBTBKwP6jhStesX64M6MA0l0BkChya5qJTqxUme0xmpy5LAqAIvSvKJJFcluXKwL/1ekgFeHSWgn6vjcOnn6sAzlAABAt0r8KEkJ5XKeyDJgiS3NbjkmUmuTbJ7Ke6NSfZO8mCD5xKOQDcL6IfrOLr64TrwRh56RJL/SDJv+Gf8HyZZ0/BZBCRAgAABAgQIECBAgAABAgQIECBAgAABAgQIECBAgAABAgQIECBAgAABAgQIECBAgAABAgQIECBAgAABAgQIECBAgAABAgQIECBAgAABAl0s4MOguvjgKo0AAQIECBAgQIAAAQIECBAgQIAAAQIECBAgQIAAAQIECBAgQIAAAQIECBAgQIAAAQIECBAgQIAAAQIECBAgQIAAAQIEWiJwfJKPJpmd5GVJzmlJFt0/aaVcYqVS9bDl1ff0VN/Sod3zS+IeFC0/ayRAgAABAgQ6WmBOknuSTCtVsWeSGzq6Ksl3koD1QR1Hq3b9Yn1QB6ahBDpDoC/J1aVU/yfJfp2RuiwJSIyOOQAAIABJREFUEOhiAf1cHQdXP1cHnqEECBDoXoFtkixPskOpxH9N8mdNKPmwJN+vifu+JEuaMJeQBLpVQD9cx5HVD9eB9/Ch+yQprhWVt+8keX5DZxGMAAECBAgQIECAAAECBAgQIECAAAECBAgQIECAAAECBAgQIECAAAECBAgQIECAAAECBAgQIECAAAECBAgQIECAAAECBAgQIECAAAECBAh0uYAPg+ryA6w8AgQIECBAgAABAgQIECBAgAABAgQIECBAgAABAgQIECBAgAABAgQIECBAgAABAgQIECBAgAABAgQIECBAgAABAgQIEGiJwIIkxyU5tSWzT45JK+UyK5Wqhy0X6OmpvqVDu+eXxD0oWn7WSIAAAQIECHS0wKIk3yxV8Nskj+/oiiTfaQIduT7YsGFD7rnnnkydOjWzZ8/O9OnTh/490Vvt+sX6YKKPgPkITLjAE5LcXJr1N0mK52wECBBopUBH9nOtBCvPrZ9rlyMhDwIECLSdwOuSfK4mq/2TXN2ETP89yctKcTckeXKSG5swl5AEulFAP1zHUdUP14E38tAzk7y25qXTkpzY8JkEJECAAAECBAgQIECAAAECBAgQIECAAAECBAgQIECAAAECBAgQIECAAAECBAgQIECAAAECBAgQIECAAAECBAgQIECAAAECBAgQIECAAAECXSrgw6C69MAqiwABAgQIECBAgAABAgQIECBAgAABAgQIECBAgAABAgQIECBAgAABAgQIECBAgAABAgQIECBAgAABAgQIECBAgAABAgQIdLlApVxfpVL1sOWl9/RU39Kh3fNL4h4ULT9rJECAAAECBDpa4BNJ3laq4HNJ3tDRFUm+0wQ6cn2wcuXKfP/738+cOXOyzz77ZIcddsjcuXMn3L52/WJ9MOGHwIQEJlpgu8Hf23eXJr03SfGcjQABAq0U6Mh+rpVg5bn1c+1yJORBgACBthS4OknfcGa3JnllkgubkOnOSa5Psk0pdjHP4U2YS0gC3SigH67jqOqH68AbeejUJOcnOazm5dclOavhswlIgAABAgQIECBAgAABAgQIECBAgAABAgQIECBAgAABAgQIECBAgAABAgQIECBAgAABAgQIECBAgAABAgQIECBAgAABAgQIECBAgAABAgS6UMCHQXXhQVUSAQIECBAgQIAAAQIECBAgQIAAAQIECBAgQIAAAQIECBAgQIAAAQIECBAgQIAAAQIECBAgQIAAAQIECBAgQIAAAQIECBCYBAKVco2VStXDlpff01N9S4d2zy+Je1C0/KyRAAECBAgQ6GiBnyfZu1TBcUm+1tEVSb7TBDpufbBu3br88pe/zBlnnJG5c+fm0EMPzQEHHJD58+dPuH3t+sX6YMIPgQkJTLTAlCQbayZ1XWCij4L5CBCoFei4fq6dDuEk7+emJ5mZZF6SGcPHpTifNiRZk2RdkvXtdLzkQoAAgQkWeE6Sbyc5NcmHh38uNiuFtyT5ZE3wP0nyb82aUFwCXSSgH67jYE7yfrgOuaqhtX313CTfSPLE0l7F9aQjk1zYqEnFIUCAAAECBAgQIECAAAECBAgQIECAAAECBAgQIECAAAECBAgQIECAAAECBAgQIECAAAECBAgQIECAAAECBAgQIECAAAECBAgQIECAAAEC3Srgps/demTVRYAAAQIECBAgQIAAAQIECBAgQIAAAQIECBAgQIAAAQIECBAgQIAAAQIECBAgQIAAAQIECBAgQIAAAQIECBAgQIAAAQIEulugUi6vUql62PLKe3qqb+nQ7vklcQ+Klp81EiBAgAABAh0rsGOSO0rZF43ZNknu79iKJN6JAh23Pli9enUGBgbS39+f3t7eLFq0KMcee2z6+vom3L92/WJ9MOGHwIQEWiFwT5JtSxNvl+TeViRiTgIECAwLdFw/105HbpL3c49J8oQkByV53PBxeTDJqiRXJbkxya3tdLzkQoAAgRYIbJ/krgmYt3i/8Zok+5bmuj3Jnkl+NwHzm4JAJwvoh+s4epO8H65DrmroSH31rCSvSTK7tOd9SZ6R5PpGTSwOAQIECBAgQIAAAQIECBAgQIAAAQIECBAgQIAAAQIECBAgQIAAAQIECBAgQIAAAQIECBAgQIAAAQIECBAgQIAAAQIECBAgQIAAAQIECBDoRgEfBtWNR1VNBAgQIECAAAECBAgQIECAAAECBAgQIECAAAECBAgQIECAAAECBAgQIECAAAECBAgQIECAAAECBAgQIECAAAECBAgQIECg+wUq5RIrlaqHLa++p6f6lg7tnl8S96Bo+VkjAQIECBAg0LECf5bkC6XsL01yYMdWI/FOFei49cHq1atz6aWXpr+/P729vVm0aFGOO+649PX1TfgxqF2/WB9M+CEwIYFWCPw6yeNLEz8hyW9akYg5CRAgMCzQcf1cOx25LurnpiSZlWRBkuKcKH43PZBk/Ra8d0zy5CSvTfLU4f02JLk3ya+SXJzkgiS/S/JgOx03uRAgQKBLBZ6e5Cc1tR2d5L+6tF5lEWiUgH64Dsku6ofrUKga2si+uvhbkuJnexFz83ZTkj9IcnejEhaHAAECBAgQIECAAAECBAgQIECAAAECBAgQIECAAAECBAgQIECAAAECBAgQIECAAAECBAgQIECAAAECBAgQIECAAAECBAgQIECAAAECBAh0m4APg+q2I6oeAgQIECBAgAABAgQIECBAgAABAgQIECBAgAABAgQIECBAgAABAgQIECBAgAABAgQIECBAgAABAgQIECBAgAABAgQIECAwOQQq5TIrlaqHLRfo6am+pUO755fEPShaftZIgAABAgQIdKzAvyZ5RSn7Uwb//XcdW037JP7HSd6X5Krhr+8kuaJ90mu7TDpufbBq1aoMDAykv78/vb29WbhwYRYvXpy+vr4Jx61dv1gfTPghMCGBVghck2S/0sTFD5+ftiIRcxIgQGBYoOP6uXY6cl3Uz01PsmOSlyfZlKRYB61Ics8WvB+V5KlJPpDk4NJ+xTm1Icl/JPlEkuVJVpdeL66JH5jkJUkWDe63b5J17XRc5UKAAIEOFvh0khMGrxn+avi64WUdXIvUCUyUgH64Duku6ofrUKga2ui+emOSaTXJXZLksOGeu1F5i0OAAAECBAgQIECAAAECBAgQIECAAAECBAgQIECAAAECBAgQIECAAAECBAgQIECAAAECBAgQIECAAAECBAgQIECAAAECBAgQIECAAAECBLpGwIdBdc2hVAgBAgQIECBAgAABAgQIECBAgAABAgQIECBAgAABAgQIECBAgAABAgQIECBAgAABAgQIECBAgAABAgQIECBAgAABAgQIEJhUApVytZVK1cOWQ/T0VN/SYbT8NmzYkHvuuSdTp07N7NmzM3369KF/N3urzS+Je1A0G118AgQIECDQvQLPT/KiJIcn2SvJs5MMdG+5E1bZR5O8ozTb3yd5dwNnn5PkX5JckeSq4e+rGxh/okN13Ppg1apVGRgYSH9/f3p7e7Nw4cIsXrw4fX19E20X64MJJ5+ME344ybtKhZ+U5COTEaKNal6W5DmlfIp/X9xG+UmFAIHJJ9Bx/Vw7HaIu6ueKdcoeSfqTFP/+VpLfJHlmksVJ3jDCenPm8JjTkhyWZPMF9uKcKr5+muR7Sb40uHa9snTcvj+8/+anXplkaTsdV7kQIECggwW2SfLOJB9Msq6D65A6gYkU0A/Xod1F/XAdClVDR+qri+s+121hgkfqq1cl2bE0/rYkBye5sVFJi0OAAAECBAgQIECAAAECBAgQIECAAAECBAgQIECAAAECBAgQIECAAAECBAgQIECAAAECBAgQIECAAAECBAgQIECAAAECBAgQIECAAAECBLpJwIdBddPRVAsBAgQIECBAgAABAgQIECBAgAABAgQIECBAgAABAgQIECBAgAABAgQIECBAgAABAgQIECBAgAABAgQIECBAgAABAgQIEJg8ApVyqZVK1cOWK/T0VN/SYbT8Vq5cme9///uZM2dO9tlnn+ywww6ZO3du0/OvzS+Je1A0Xd0EBAgQIEBgUgjMT3LLpKi0+UVemOS5pWmOS/K1Bk57SJIflOL9PMk+DYw/0aE6bn2watWqDAwMpL+/P729vVm4cGEWL16cvr6+ibaL9cGEk0/GCT+a5B2lwt+Z5GOTEaKNat43yaNL+VyT5O42yk8qBAhMPoGO6+fa6RC1YT/39CSLkxyb5OAkK8foNSfJnkk+nGTnJA8mOaA09uM1PUXxUnFtu1iLfjLJ85LMqrnefVeSmwafPzXJeUkeSLIpyd8keX8p9vnD48eYqt0IECBAgAABAg0V0A/XwdmG/XAd1TRkaG1ffVGSLye5eAvRx9JXTxu8pjcvyRVJXpjk9oZkKwgBAgQIECBAgAABAgQIECBAgAABAgQIECBAgAABAgQIECBAgAABAgQIECBAgAABAgQIECBAgAABAgQIECBAgAABAgQIECBAgAABAgQIEOhCAR8G1YUHVUkECBAgQIAAAQIECBAgQIAAAQIECBAgQIAAAQIECBAgQIAAAQIECBAgQIAAAQIECBAgQIAAAQIECBAgQIAAAQIECBAg0DSBlyZ5YZLXJXmwabMIPBaBSnmnSqXq4VjGN3Wfnp7qWzqMlN+6devyy1/+MmeccUbmzp2bQw89NAcccEDmz5/f1NyK4LX5FU81fVITECBAgAABAgQIbI3A/UlmlwbsluTXWxPgEfY9McnHS/ucneRVDYw/0aE6bn1w1113ZWBgIP39/Zk1a1YWLVqUY445Jvvtt99E21kfTLj4pJyw+HlT/NzZvL09yScmpYSiCRAgQGA0gY7r59rpULbZ9d5zkryk5FP0AKeN0WtKkl2TfCzJ3kmKddEflMbekWSXJLVvCDw2yd8nOSrJzjXXuzcOxzk1ydeS3JhkfZLHJfltad8i5k5J7hxjrnYjQIAAAQIECDRSQD9ch2ab9cN1VNKwobV99fLBXvczSb71CDM8Ul/9QJIrkryx1Fc3LGmBCBAgQIAAAQIECBAgQIAAAQIECBAgQIAAAQIECBAgQIAAAQIECBAgQIAAAQIECBAgQIAAAQIECBAgQIAAAQIECBAgQIAAAQIECBAgQIBANwn4MKhuOppqIUCAAAECBAgQIECAAAECBAgQIECAAAECBAgQIECAAAECBAgQIECAAAECBAgQIECAAAECBAgQIECAAAECBAgQIECAAIFmCuyd5CdJZie5JskLk9zSzAnF3qJApfxqpVL1sOV0PT3Vt3QYKb/Vq1dnYGAg/f396e3tzaJFi3Lsscemr6+v6fnX5pfEPSiarm4CAgQIECBAgMCYBZ6U5PrS3vcm2W7Mo8e249lJXlna9cQkp41taFvu1XHrgzVr1uTyyy/Pu971rsybN29oLXDkkUdmr732mnBg64MJJ5+ME34iydu66GfOZDyGaiZAgECzBTqun2s2yNbEb7N+7k1JPlXK//Ikz9iKenZOsiTJgUmmJ1mQZEZp/KFJflATb8ck70yyMMlTkkyteX1Dkq8k+a8k/53kvuHXL0zy3NK+f5nkw1uRq10JECBAgAABAo0S0A/XIdlm/XAdlTR0aLmvLvrjf0jyb48ww3j76oYmLhgBAgQIECBAgAABAgQIECBAgAABAgQIECBAgAABAgQIECBAgAABAgQIECBAgAABAgQIECBAgAABAgQIECBAgAABAgQIECBAgAABAgQIEOgGAR8G1Q1HUQ0ECBAgQIAAAQIECBAgQIAAAQIECBAgQIAAAQIECBAgQIAAAQIECBAgQIAAAQIECBAgQIAAAQIECBAgQIAAAQIECBAg0GyB2UmuSPLk0kQrkzwhybpmTy7+iAKV8rOVStXDlpP19FTf0mGk/FavXp1LL700/f396e3tzaJFi3Lcccelr6+v6fnX5pfEPSiarm4CAgQIECBAgMCYBV42uPb499Le5yd53phHj23HnyfZu7TrIUl+mGR6kllJHpWkN8nU4X2Kdc9dSR5Isn5sU0zoXh23Pli/fn1uuummfOELX8icOXNy4IEH5ilPeUp23nnnCYUrJrM+mHDyyTjhJ5O8pVT4W5OcPhkh1EyAwIQI/EmS/ZM8Lcl+SXaakFlNUq9Ax/VzYy1406ZNeeihh7J27dps3Lgxc+fOzfTp00fqwcYa8mH7tVk/V6wl7iytJYp8FyRZPsYCH5PkhOE10FOS3Jjk6aWxZwzGf1NNrO2T/HmSFyY5OMm0mtc3JvlZkm8nKfqS4v2dTUn+Isk/lfb9Rc06aYwp240AAQIECBAgULdA1/bDdcsMB9hSX91m/XCjSq43Tm1f/ddJzhrug0f7A5vx9tX15mo8AQIECBAgQIAAAQIECBAgQIAAAQIECBAgQIAAAQIECBAgQIAAAQIECBAgQIAAAQIECBAgQIAAAQIECBAgQIAAAQIECBAgQIAAAQIECBDoOgEfBtV1h1RBBAgQIECAAAECBAgQIECAAAECBAgQIECAAAECBAgQIECAAAECBAgQIECAAAECBAgQIECAAAECBAgQIECAAAECBAgQIDAsUPw/9b1JZjdA5KwkR9fEWZLkjAbEFmJ8AqvKw1atqno4asSZM2dmzpw56elp7i0XauNXKpWH5VTkPDAwkP7+/vT29mbhwoVZvHhx+vr6xieyFaNGqL+5IFuRm10JECBAgAABAgTyoSQnlRw+mOSvGuhSrJF+l2RKKeacJA8kmZdklyRPS7LD8Jqq2O3OJFcmuTXJXQ3MpVGhqhrukfrvRk00njijrQ8eeuihrFmzJlOnTs2sWbOGvjd7rTJS/tYH4zmqxmylwKcGf468qTTmzYM/Yz69lTHsToAAgbEK/DbJ/NLORV9zzVgH269lAh3Zz41Fq+j3Vq5cmYsvvjirV6/Oi1/84uy6666ZMWPGWIaPaZ827Oe+lWRhKfn3JvnbMRWTPCrJS5O8MMn/S/IfSV5RGnv38FplY+m5bYffw3nx8LjpNXMV59e9SS5MUry3szzJ2iRzh9c6xXtJm7f9B2NdPcZc7UaAAIFuEliUpPj5bSNAoDUCXdsPN4pzS311G/bDjSq7nji1fXXRk5+Z5L4kG0YJPN6+up48jSVAgAABAgQIECBAgAABAgQIECBAgAABAgQIECBAgAABAgQIECBAgAABAgQIECBAgAABAgQIECBAgAABAgQIECBAgAABAgQIECBAgAABAl0p4MOguvKwKooAAQIECBAgQIAAAQIECBAgQIAAAQIECBAgQIAAAQIECBAgQIAAAQIECBAgQIAAAQIECBAgQIAAAQIECBAgQIAAAQKTSmBWkiOT7JPkSUl2SrJjknlJpjZAoojzmJo4DyS5vQGxhRi/wO7lobvvXvVwxKgbN24cen7mzJmZO3dutt9+++yyyy7Zc88909fXl0MOOSTbbbfd+DMqjezpqb6lQ6VSeVjcVatWZWBgIP39/ent7c3ChQuzePHioVyavdXml8Q9KJqNLj4BAgQIECBAYOwC30tyeGn3lwyud7469uGPuOeBg2uoS0p7XZdkvyTF2mpRkkOTPCHJ3NKa6tokX0hS7HvnI84w8TtUNdwj9d8Tn9L/zTja+qDIs1inFK9PndqI5ev4qrQ+GJ+bUVsl8OkkJ5RGvGnw2s0ZWxXBzgQIEBi7wLlJXlja/dXDfczYI9izFQId2c+NBeqOO+7Itddem3POOScrVqzIO9/5zuy3334NuxZd5NCG/dyfDL5f88WSz/IkC8bilWSbJEckOXpw/fHyJKcleUuS3tL44j2hC0qPi7XLc5Mck+QVSWaMMFdxjv0kyYeHv/96eJ8vJfnj0v4fT/KOMeZqNwIECHSDwEFJijVb8QZlcU3oB91QlBoIdKBA1/bDjToWW+qr27AfblTZ9cSp7auLPvdfkvwmydpRAtfTV9eTq7EECBAgQIAAAQIECBAgQIAAAQIECBAgQIAAAQIECBAgQIAAAQIECBAgQIAAAQIECBAgQIAAAQIECBAgQIAAAQIECBAgQIAAAQIECBAgQKDrBHwYVNcdUgURIECAAAECBAgQIECAAAECBAgQIECAAAECBAgQIECAAAECBAgQIECAAAECBAgQIECAAAECBAgQIECAAAECBAgQIEBgUghsm+S4JC9N8sQk2yeZm6R3UlSvyIYK9PT05NGPfnS222677L333jnmmGPy8pe/PL294z+dipjlrVKpPCznVatWZWBgIP39/UNzLVy4MIsXL05fX19D6xspWG1+SdyDounqJiBAgAABAgQIjFngniTFmmfztnuSm8Y8+pF3fMvgGuqTpd2+mOStw2urE5IcnWRekmnD+xTN7CVJ3jO4DvufJKsfeYoJ36Oq4R6p/57wjEoTjrQ+KHJcu3Ztbr311kybNm1oPTJnzpzMmDFjwlO1Pphw8sk44WeSHF8q/I1J/nEyQqiZAIEJEXhfkneXZvp4kndMyMwmqUeg4/q5sRa7fPnyXHzxxVm6dGlWrFiRJUuW5KCDDsquu+461hCPuF8b9nPFxfW7a96zeVaSyx6xmGRWkgOSHJvkTUk+n2RBkv9XGntWkteVHhdjnjb8vtGbk8wcZZ7lSb6e5NwkPxje5/lJzivtf2eSXQbXPxvHkKtdCBAg0OkCRc9U9E6bt+K6z36dXpT8CXSoQNf2w406Hlvqq9uwH25U2fXEGamv/lKSa5LcO0rgevrqenI1lgABAgQIECBAgAABAgQIECBAgAABAgQIECBAgAABAgQIECBAgAABAgQIECBAgAABAgQIECBAgAABAgQIECBAgAABAgQIECBAgAABAgQIdJ2AD4PqukOqIAIECBAgQIAAAQIECBAgQIAAAQIECBAgQIAAAQIECBAgQIAAAQIECBAgQIAAAQIECBAgQIAAAQIECBAgQIAAAQIECHS9wMIkb07ygq6vVIEtEZg+fXqe/exn5+STT87hhx+emTNnbnUePT3Vt3SoVCoPi3HXXXdlYGAg/f39mTVrVhYtWpRjjjkm++2331bPt7UDavNL4h4UW4tofwIECBAgQIBAcwR2T7K8FPreJNs1eKrPJ3lVKeY7klyU5KVJjkjytCRTSz3iQ0m+n+TEJDcmebDB+TQiXFXDPVL/3YhJxhtjpPXB+vXrc/311+f000/PvHnzcsQRR2TffffNYx/72PFOM+5x1gfjpjNw7AKfTfL60u5vSPK5sQ+3JwECBLZKYHGSr5RGXJjk8K2KYOdWCHRcPzdWpOXLl2fZsmVZunRpVqxYkSVLluSQQw7JrrvuOtYQj7hfm/ZzS5P8aSn505O89RGLSWYk2S1J8d/ye5L8V5LfJDmpNPbuJDsMvr5x+LnNY16S5N1JekeZpxj3yyRnJfnXwX2LtU5xbfy24XibhxXvQ503hlztQoAAgU4XKK4BXVVTRLF2O3OCCit+lt85QXOZhkC7C3RtP9wo+C311W3aDzeq9PHGGamv/urwewGrRglaT1+9abyJGkeAAAECBAgQIECAAAECBAgQIECAAAECBAgQIECAAAECBAgQIECAAAECBAgQIECAAAECBAgQIECAAAECBAgQIECAAAECBAgQIECAAAECBLpRwIdBdeNRVRMBAgQIECBAgAABAgQIECBAgAABAgQIECBAgAABAgQIECBAgAABAgQIECBAgAABAgQIECBAgAABAgQIECBAgAABAgS6T6D4/+N3T/LXSRYnmbelEnfYYYdss802mTNnztDXtGnTtlrkF7/4RVavXl01bo899sguu+yy1bEMaA+Bhx56KPfff//Q18qVK7NmzZotJjZ37tz80R/9UU455ZQUx37KlCljLqSnp/qWDpVK5WFji/kvv/zyvOtd78q8efNy7LHH5sgjj8xee+015nnGu2Ntfkncg2K8mMYRIECAAAEC7SZQrBV6k8we/pqZZOyNXOurOWIw/w+W0vhxkhManNaXk+xRivnWYbM/TbJrku1LrxWN7O+SDAw+/8nBXFYm2dTgfBoR7vJykKLPHmnr7e1N0efPmjUrxbpxhL64Ebk8LMZI64NiPXDFFVfk5JNPHlq/Hn300TniiCOy5557NiWHLQW1Pphw8sk44eeSvK5U+OuTnDkZIdRMgMCECCxIckNppnuSPGpCZjZJPQJVF1BHup5aT/B6x47leu9ocyxfvjzLli3L0qVLs2LFiixZsiSHHHJIdt21aL0feSuuZa9du3bounbxfaTt6U9/eu3TD3vikWdq+B4HDq8hNge+L0mx3nmk9USxfttmeN+3Jbk6yY+SFOuWGaUsi9cuGX5cjCnWgkX8zeubkdaBG5M8mKRYE/378FpnfZITk7yiFPs7Sf6m4SKNDVjUsi7J/cPfNwzWUfy8sxEgQGBrBc5O8srSoDuHrxsV14OatU1N8pbB4H+X5A3DP5ebNZe4BDpFoGv74UYdgC311a5vjqhc/KzdLslLknx4sFf+YZJvJvna4M/e20Y5LsWYYv1cjPnQ8HssI/XVDyUpFiefGu757x7us8th+5IUX8XvGRsBAgQIECBAgAABAgQIECBAgAABAgQIECBAgAABAgQIECBAgAABAgQIECBAgAABAgQIECBAgAABAgQIECBAgAABAgQIECBAgAABAgQIEJh0Aj4MatIdcgUTIECAAAECBAgQIECAAAECBAgQIECAAAECBAgQIECAAAECBAgQIECAAAECBAgQIECAAAECBAgQIECAAAECBAgQIECg4wR6k/xlktcneVxt9tOnT8+2226buXPn5vDDD89ee+2VJzzhCdlvv/3yxCc+MTNmzNjqgk8//fSceOKJVeNe9KIX5etf//pWx+q0ARs2bMjatWtz9913Z926ddm4ceNQCb29vdl+++0ze/bscZm2g0OlUsm9996b6667Lrfeemtuuummoe/f+973cscddwy9VtRfuz360Y9Of397gU8RAAAgAElEQVR/3vCGN2TevHljKqWnp/qWDsXctdv69euHcvjCF76QOXPm5MADD8xTnvKU7LzzzmOao56davNL4h4U9YAaS4AAAQIECLRKoOhhivXCjkmemmTvJPOHv/ZL8tgkW78gaFU1/zvvlCRTSylsSvK/TXnjtuk1oR4a7gfL85Z3KZrZ4qvReTSuoqSqpmKdONJWrA+LdeKee+451HfPnz8/CxYsyHOf+9xss802Q+ueZmwjrQ9WrVqVgYGBobVGMe/ChQuzePHi9PX1NSOFLca0Pphw8sk44VlJXlMq/LVJ/mkyQqiZAIEJE7g/yezSbI8f/Dn02wmb3UTjEai6gDrS9dTxBG3UmLFc7x1truXLl2fZsmVZunRpVqxYkSVLluSQQw7JrrvuWjWkqPnBBx/MmjVrctlll+Waa64Zun59++2358Ybb8yvfvWroddH2ka4rv3wC92Nwti6OCOtPR5+sXzkmJvXRpvXI8VexXObt5HWSrXrqdGyLcYWX5tzKdaW04Z3Lp7b/PrWVTuxexc5rk+yOsmPk9yZ5JYkPxv+uj3JuolNyWwECHSowC5JflXTO30kyUlNqqe4ZvfvSZ4yHL/4efWkJGuaNJ+wBDpFoGv74UYdgC311a5vjqhc9LjFNf/FSU5Lcn2SC4evyf16lOOyuS8+LsnHk2w/ynssm3vmc5J8PslVw/3o5rCHJjl3+HdL8e9LGnUeiEOAAAECBAgQIECAAAECBAgQIECAAAECBAgQIECAAAECBAgQIECAAAECBAgQIECAAAECBAgQIECAAAECBAgQIECAAAECBAgQIECAAAECBDpFwIdBdcqRkicBAgQIECBAgAABAgQIECBAgAABAgQIECBAgAABAgQIECBAgAABAgQIECBAgAABAgQIECBAgAABAgQIECBAgAABAgQmp8CcJP+Z5Ija8mfMmJFDDjkkL3vZy3LYYYdlwYIFDRFat25ddtttt9xxxx2/j/ekJz0pV1xxRbbZZpuGzNHOQe67777cdtttufrqq3PnnXem8Ci2HXbYIQcccEAe97jHZfvtt2/nEsaV280335zvfve7OfPMM4eOdaVSeVico446auj1XXfd9RHn6OmpvqXDSPGKIA899FDWrFmTqVOnZtasWUPfa8c+4mTj2GGEOdyDYhyOhhAgQIAAgUkssFuSm1tYf9G7PDnJ85O8JMkzkkxrYT6m7nCBKVOm5FnPelaOPfbYvOAFL8hee+011Js3ahtpfbBq1aoMDAykv78/vb29WbhwYRYvXpy+vr5GTTvmONYHY6ay4/gF/jnJn5eG/0WSfxl/OCMJECDwiAKXJDmwtNeLkpz7iKPs0EqBqguyo11PbVWCY73eO1J+y5cvz7Jly7J06dKsWLEiS5YsGXpvY/N15k2bNuUXv/hFzj333Jx33nn50Y9+NHTd2EagDoHijZ3i5+B5Sf57cN388zpiGUqAwOQQeE+S95ZK3ZCkePP9N00of+ckNyaZVYr9ySRva8JcQhLoJIGu7YfrPQjF36/cdNNN+e1vfzv0dyzF33UU11Zf/epXD11L3XHHHYf665rtYU/Um0cHjy/Wxm9I8mCSG5L8W5JbHqGeYszrk+yUZO4W9v2fJJcmubAU8+Ak7yu9Z/O7JK8ZzOG2BhluTPKzJEVcGwECBAgQIECAAAECBAgQIECAAAECBAgQIECAAAECBAgQIECAAAECBAgQIECAAAECBAgQIECAAAECBAgQIECAAAECBAgQIECAAAECBAgQaFsBHwbVtodGYgQIECBAgAABAgQIECBAgAABAgQIECBAgAABAgQIECBAgAABAgQIECBAgAABAgQIECBAgAABAgQIECBAgAABAgQIEJj0Avsn+UqSPWol9t9//5x66qk54ogj0tPT+P91/pZbbsnRRx+dK664Ir29vUPf9957764+IBs2bMjatWvzrW99K8uWLcuvf/3rrFmzJhs3bhyqu6j/Va96VZ785Cdnhx126FqLSqWSiy++OCeeeGKuuuqqh9W5xx575Bvf+MYjng+152URd6SteL4wLvafOnXqhLmO8N9N4/9DmrBqTESAAAECBAhMsEBfkquTLE9yUZL/SnLuBOZwWJL3JXl2kikTOK+pJonAlClT8sxnPjPvfe97G7bmHGl9sGrVqgwMDKS/v39o3blw4cIsXrw4fX3Ff2ITu1kfTKy32QgQIEBgQgQ+neSE0kxLhnvICZncJOMSqLqAOtr11HFFbsCgsV7vHWmq5cuXD11zX7p0aVasWJElS5bkkEMOyfz584eef8973pNLLrkk7VZzA9iEaB+BK5L8ZZLvt09KMiFAoM0EZia5KckupbyKa35HNynPdyb5SCl28YZ08bcB/9Ok+YQl0AkCXdsPjwX/jjvuyE033ZQbbrghP//5z3PvvfcOfRXXUO+7776hv6lYuXLlUD+9adOmod552rRpQ39nUXw9+OCDtdM87Imx5NGl+xTvoxR/jFL8TUhxnj00/H1L5ZbHbOlvSYp4tTGLuabVBC/2Wd8A318M578uye+S3JPkriSrktww/L5V8d7VnQ2YSwgCBAgQIECAAAECBAgQIECAAAECBAgQIECAAAECBAgQIECAAAECBAgQIECAAAECBAgQIECAAAECBAgQIECAAAECBAgQIECAAAECBAgQIFCXgA+DqovPYAIECBAgQIAAAQIECBAgQIAAAQIECBAgQIAAAQIECBAgQIAAAQIECBAgQIAAAQIECBAgQIAAAQIECBAgQIAAAQIECBBoksALk/xzkh3K8Xfaaae8//3vzyte8Yr09vY2aer/Dbt+/fq89rWvzaGHHprXvOY1TZ2rHYLfdddduemmm3LGGWfkP//zP3PffffloYceGkqtp6cnBx10UN73vvdl3333zaMf/eh2SLmpOWzatCmf//zn87d/+7e55ZZbquaaN29ezjnnnBx11FGj5lCYlbdKpfKwfYvn1q5dm1tvvTXTpk3Ldtttlzlz5mTGjBlNrW3zMa2ZxD0omq5uAgIECBAg0DUCf5nk1FI1/5Fk8QRU95wkf5PkeWOdq+irZs2alalTp451yKTar+hHi7636Ek3bNiQkXrWAqRwLL6mT58+tDbo5O2BBx7IunXrxlRC0aM/5znPySmnnJKDDz54TGNG22mk9cGqVasyMDCQ/v7+ofXtwoULs3jx4vT19dU113gGj3BcO/tAjwfBGAKTU+DCJLsk2S7JToO/32clGdsPycnpperOEnj94Pn92Rb0rJ2l1F7ZVl1AHa03bVXKY7neO1puy5cvz7Jly7J06dKsWLEiS5YsGVqnfOYzn8lFF1001IuPZSt68rlz545l17bap3ivZTxrieL9iQcffHDofYrCf/bs2UPX0be0FfsW/X7xvVjrbKk/nzJlytBxGE9u7QBc1FfUOtb1zXDOFwyv54vvNgIECNQKvDzJv9U8eWiSHzSBqrhY9/PB+fYqxb48yTOTPPxN1SYkICSBNhTo2n54NOs1a9bksssuy4UXXpgf//jHufTSS1M8ZyNQh8CdSa5JcnWSbyYpfrfcX0c8QwkQIECAAAECBAgQIECAAAECBAgQIECAAAECBAgQIECAAAECBAgQIECAAAECBAgQIECAAAECBAgQIECAAAECBAgQIECAAAECBAgQIECAwLgF3Ox93HQGEiBAgAABAgQIECBAgAABAgQIECBAgAABAgQIECBAgAABAgQIECBAgAABAgQIECBAgAABAgQIECBAgAABAgQIECBAgECTBJ6d5Jwk88vxFy1alLPOOis777xzk6ad3GGvuuqqnHPOObngggty9dVXZ+PGjalUKkMo06ZNy+GHH55PfOIT2X333TNz5sxJg7V69eq8+tWvzje/+c2qmh/1qEflwgsvTF9f34gWPT3Vt3TYbFneef369bn++utz+umnZ968eTniiCOy77775rGPfWzTfWvzS+IeFE1XNwEBAgQIEOgage8lObxUzfFJPtvE6mYk+VCSE5JMH2meol899NBDc8ghh2TBggXZa6+9Mnfu3KG+teh7Nm3a1MT0Ojf0zTffnCuvvDJnn312rr322qE1QO02ffr0HHfccTnqqKPy9Kc/PbNnz+7YgovzpKhx3bp1ueuuu3LLLbcM1f2jH/0oP/3pT7Ny5coRaytqfuUrX5lTTz0122677bjqH2l9sGrVqgwMDKS/vz+9vb1ZuHBhFi9ePOoaY1wTj3GQ9cEYoexGoPsE7kiyY6ms4qJb8ZyNQDcIPDPJZaVClidZ0A2FdXEN/3sxengb6XpqK2sfy/Xe0fJbvnx5li1blqVLlw71oLvttlsuvfTSrFmzZsQhRc9Z9N4HHnhg9t5778yfPz+PecxjMmNGsTSaPNt1112X73znO7nooouyYcOGvPvd785+++23xTVJ0dd//etfH/K94YYbtoi1ww475A1veMPQWrI4JlOmTOko3OKcLL7Wrl07tL659dZb84tf/CKXXHLJ0PlWvP8wyvZQkn9N8rokD18EdpSCZAkQaILAQJI/LMW9Nsk+Sap+Tzdo3gOTXFITq9nXGRuUujAEmiLQtf1wrVZxvf68887LaaedlvPPP78pmIISGBYo3s/6SJILkhR9sI0AAQIECBAgQIAAAQIECBAgQIAAAQIECBAgQIAAAQIECBAgQIAAAQIECBAgQIAAAQIECBAgQIAAAQIECBAgQIAAAQIECBAgQIAAAQIECEyYgA+DmjBqExEgQIAAAQIECBAgQIAAAQIECBAgQIAAAQIECBAgQIAAAQIECBAgQIAAAQIECBAgQIAAAQIECBAgQIAAAQIECBAgQIDAGAQel+TcJPtv3nf69Ok5/vjj84EPfCBz5swZQwi7bI3Apk2bcv/99+f888/Pxz72sdxwww1ZuXLl70P09PRku+22y/Oe97x86EMfyvz58zNlypStmaLj912/fn1OOumkfOYzn8mGDRt+X89OO+2Ua665JsX32q1wK2+VSuVh+6xZsyZXXHFFTj755GyzzTY5+uijc8QRR2TPPfdsulltfkncg6Lp6iYgQIAAAQJdITAzyZok00rV7JHkxiZVV6wPPpjkFbXxi5500aJFefGLX5xnPetZ2XnnnbP99ttnhD6nSal1dtiiPy3WAF/96lfz3e9+N7/+9a9HLGjmzJl5+9vfnuOOOy777LNPent7O7vwEbJftWrV0Brohz/84ZDJ9773vdx9990P2/Ooo47Kpz71qSxYsGCrDUZaHxTzDgwMpL+/f8h14cKFWbx4cfr6+rY6fr0DrA/qFTSeQMcKXJ/kSaXsn5zklx1bjcQJVAsUTcva0lNFv1r0rbb2Fai6gDrS9dRWpj6W672j5bd8+fIsW7Ys//RP/zR0PfmBBx5IbX3bbrttDj/88Bx55JE58MAD87jHPS6PecxjWllyy+cu3qu46KKL8sUvfjF33HFH3vve9+aggw7KYx/72FFz++lPf5qvf/3r+eY3v5nLL798izUU73u85CUvyYte9KIUvX7xXlQ3bHfddVduv/32XHnllfna176Wb3/723nwwQdHKu1bSU5I8ptuqFsNBAg0TOBpSa6qifbGJP/YsBmqA52V5DWlp+4ZXqOsatJ8whJoZ4Gu7Yc3oxc98IUXXpgPfvCDQ9dht7RNnTp16Fr/tGnTUvy7+Cq2hx56KMXfbxR/51JcUy1en2x/v7K1J3FhtdmtOAaFW+G5JbeNGzcO/W1M8VX8e0tbcZyKXnrzV/l4F38TUzt+1qxZKd53qGcr6inilr8eId6Fg38Tc0qSZfXMaywBAgQIECBAgAABAgQIECBAgAABAgQIECBAgAABAgQIECBAgAABAgQIECBAgAABAgQIECBAgAABAgQIECBAgAABAgQIECBAgAABAgQIENgaAR8GtTVa9iVAgAABAgQIECBAgAABAgQIECBAgAABAgQIECBAgAABAgQIECBAgAABAgQIECBAgAABAgQIECBAgAABAgQIECBAgACBZgpMTfLtJM/bPMn06dNzyimn5KSTTsq0adOaOfekjb1hw4bccsst+cpXvjJkvXbt2lQqld97TJkyJbvttlte8IIX5N3vfnd23nnnSWv1vve9L8VXYbZ5e85znpNzzz038+bNq3Lp6am+pUPZdPOOq1atysDAQPr7+9Pb25uFCxdm8eLF6evra7pxbX5J3IOi6eomIECAAAECXSHwguGefXMxv03y+CZVdmCSDycpvv9+mzlzZp7xjGfk5JNPTtGLbbPNNk2avnvDFr3ppk2bctZZZ+WMM87IzTffnPvuu2/Egos+9f3vf39e+tKXDq0FijVaN2+FzQUXXJB//Md/zH//93/ngQceqCp33333zZlnnpk//MM/3CqGkdYHrVwP1CZvfbBVh9POBLpJ4CdJnl4qqPjh9uNuKlAtk17gNUl+leSqJCM3O5OeqK0A/u+idFJ1jbodshzL9d7R8ly+fHnOPvvsfPSjH839999ftdusWbNy2GGH5W1ve1ue+9znZsaMGe1QblvkULxvceWVVw715jfccEPe9a53DRnttddeo+b3y1/+Mueff36+/OUv54c//OEW65g9e3YOOOCAHHvssTnhhBNSrDW7bVuzZk0uvfTSfOADH8jll1+e3/3ud7UlXpHkbUku6bba1UOAQF0Cn0/yquEI5yY5McmNdUUcffB2g3PdlKT4vnk7uzR/k6YVlkBbCnRtP1xoF9ej3/jGN+Zzn/vcqPhFz130eosWLcqCBQuy99575/GPf3x22mmnoT75V7/6VX7wgx/kS1/6UlasWDH09ysHH3xw5s+f35YHtF2SuvXWW3PVVVcN2Rd99Tve8Y4ceuih2XPPPUdN8frrrx+6Tl78HdEll2y5VSz66v333z9HH310jj/++Kq++vbbb8+zn/3sFDls3oq/QfrGN76R5z3v938atlVUxfh169aluL5evLdx3XXX5Wc/+9nQOqBYDzzC9qkkb3mknbxO4P+zdyfgUZVnw8f/JCwBEXBBFERQcalW474WV0SNWrfU9W1tbavVqp/Lq7G1Yq21tvqW1qp1r0uxiuCGa91BkLCJO1BFUTAqBkT2NfnmHifpZEjIBBKy8H+u61zJzDznWX7nzOS+z3MYFFBAAQUUUEABBRRQQAEFFFBAAQUUUEABBRRQQAEFFFBAAQUUUEABBRRQQAEFFFBAAQUUUEABBRRQQAEFFFBAAQUUUEABBRRQQAEFFFBAAQUUUEABBepDwP8Mqj4UbUMBBRRQQAEFFFBAAQUUUEABBRRQQAEFFFBAAQUUUEABBRRQQAEFFFBAAQUUUEABBRRQQAEFFFBAAQUUUEABBRRQQAEFFFBAAQUUUKA+BP4IFKU39POf/5zbb7+dVq3q9s/jS0pKKC0t5ZtvvmHRokX1MbYW20b4jB8/ntGjRzN8+HCWL19eZa45OTlsvfXW7LXXXhx77LF07ty52Vrk5ubSrl07OnXqRNeuXZNb69at6zSfCy+8kBtvvLHKPpdffjnXXXddlecyz9ny8vKV+olztLi4mKKiIvLy8igoKKCwsJD8/Pw6jWl1Klfznqrbm2x1OnUfBRRQQAEFFGgJAn8BLkybyB3A2Q0wscOBW4Ct09vu2bMnf/3rXzn00EObdVzaAF51ajJygK+++opbbrmF2267jYULF66UB0SDETOut956SfOTTz6ZDh06EPnBulIeeOABbrjhBt56660qU+7Rowf3338/hxxySNYU1eUHjZkPZA7c/CDrQ2lFBVqawAtAv7RJ9QfiOYsCCijQGAJVLqBWdz21MQZV0Wc213trGt+jjz7KmWeemVyvSC9xHfiSSy7h9NNPX6fi7GyPY8TLU6dOTcbkEyZM4KyzzuKwww5jjz32qLGJadOm8frrr3PPPffw4osvrrKrWBvYeOONk9fkr732Wjp27Nhij8P8+fMZOXIkF198MZMmTcp0mQ6cAzyd7bGxngIKtHiBrsBzwGXAS2thtj8F7sroZ3/g9bXQt10o0JQEWmw8PGfOnGTM9dJLK3+kxD0c/fv355RTTuHAAw+ke/fuxHMRf2fG4BEbxj0tgwYNIu4JGjBgAH379iXWDSw1CzR2XB3x5z777MPcuXMrBxmxd8T422677RofusgdY4t7nb788ktGjRrFkCFDeOyxx5LPV1MeBc5NxMBfrnHnNqCAAgoooIACCiiggAIKKKCAAgoooIACCiiggAIKKKCAAgoooIACCiiggAIKKKCAAgoooIACCiiggAIKKKCAAgoooIACCiiggAIKKKCAAgoooIACCiigwCoE/M+gPD0UUEABBRRQQAEFFFBAAQUUUEABBRRQQAEFFFBAAQUUUEABBRRQQAEFFFBAAQUUUEABBRRQQAEFFFBAAQUUUEABBRRQQAEFFFBAAQWagsCOQDHQsWIw++23Hy+//DLt2rXLanxz585l1KhRPP/887z//vu8++67fPHFF5SVlWW1v5XWDYGcnBy6dOnCHnvswU477cSRRx7JrrvuyoYbbpgVwKJFi/jZz37Gv/71r8r6cY5OnjyZ3r17Vz7XqlXVr3QoLy9fqf3S0lKKi4spKioiLy+PgoICCgsLyc/Pz2osa1Ipc3yA30GxJqDuq4ACCiigwLoj8D7wnbTp/gAYWs/T3wF4Ftiiot2IXQ499FDuvfdeevToUc/drXvNffnll4wbN47777+foUOHUl2sGiq5ubl06tSJW2+9lZNOOolqYsgWj/fxxx9zwQUX8NRTT1WZ6+abb87jjz/O7rvvnpVBdflBY+YDmYM2P8jqMFpJgZYoEH/DT0yb2EnAkJY4UeekgALNQqDKBdSaYtTGmkk213urG1usVRx++OHMmDGjysuHHHIId955J1tttVVjTanJ9zt//nwiZh4wYACvvPIKp556avIa+kEHHVTj2EtKSnjnnXe4+eabV4rhq4uB27ZtyzHHHMM111yTzDXXX3/9Ju+yJgOcNWsWp512Gi+88EJmHlgK7ANMXZP23VcBBRRYA4FRwH5p+08BdgKWrUGb7qpAcxNokfHwhAkTOOecc5LXo9NL3B9x/PHHc9lll7HDDjsQcVltZerUqQwfPpxBgwYRcV/EiX379qVnz5617bpOv94U4uqIP/v371/lOEQcPmzYsAY5NsuWLWP8+PHJvOChhx6q7r6xN4Bfpu5Ta5Ax2KgCCiiggAIKKKCAAgoooIACCiiggAIKKKCAAgoooIACCiiggAIKKKCAAgoooIACCiiggAIKKKCAAgoooIACCiiggAIKKKCAAgoooIACCiiggAIKKKCAAv5nUJ4DCiiggAIKKKCAAgoooIACCiiggAIKKKCAAgoooIACCiiggAIKKKCAAgoooIACCiiggAIKKKCAAgoooIACCiiggAIKKKCAAgoooIACTUHgSeDoioHsuOOOPP300/Tq1avWsS1fvpwHH3yQv/zlL0ycOLHW+lZQIFNgu+2243e/+x3f//73ycvLqxVo9uzZHHLIIbz11luVdU899VTuvfde2rZtm3yuVauqX+lQXl6+UrulpaUUFxdTVFSU7LegoIDCwkLy8/NrHcOaVsgcXwx5Tdt0fwUUUEABBRRo8QKbAF+mzTICnA2BOfU489bA68CeFW22bt2aM888Mxnvd+jQoR67WnebmjRpEvfffz8vvPACEyZMqBFi/fXXp0ePHvzpT39Kxsrralm4cCGXX345N910UxWCfffdl0ceeYTNNtusVprq8oPGzAcyB2x+UOshtIICLVXgbuDMtMn9HLirpU7WeSmgQJMXqHIBtbrrqY05g2yu92aO74svvkhe7x01alSVlw477DBuueUWttlmm8acUpPve9myZSxatCh5/fypp57iyCOPTOYlRx9duZS00hxmzZrFRx99xPXXX8/QoUOzmuPBBx/MRRddxC677ELPnj2z2qexK8X7Y8WKFcT6WPyM8zM3N5ecnJzKnzWNcenSpZx//vncfffdyX3TypvA3sDSxp6f/SugwDopsB3wHpALlCY+i36dyk1WXmBdJ3mc9Doi0OLi4WeffZbzzjsvGZ+ll+985zsMGjSIuC+oXbt2WR/eqVOnMnz48OS+JSUlDBgwgL59+zabGC7ridZzxaYSV99zzz3JtZ4ocW/M4MGD6dixYz3PtmpzS5Ys4dVXX03Gvx988EFmX9OA/wc8A8TaVPwNivdhBMllaT8bdIw2roACCiiggAIKKKCAAgoooIACCiiggAIKKKCAAgoooIACCiiggAIKKKCAAgoooIACCiiggAIKKKCAAgoooIACCiiggAIKKKCAAgoooIACCiiggAIKKNByBfzPoFrusXVmCiiggAIKKKCAAgoooIACCiiggAIKKKCAAgoooIACCiiggAIKKKCAAgoooIACCiiggAIKKKCAAgoooIACCiiggAIKKKCAAgoooEBzEdgDGFcx2Pbt2/PEE09w2GGH1Tr+hQsXcsopp/Dkk0/WWtcKCtQmcOKJJ3LLLbfQrVu32qoyePDg5LlXUfLy8njzzTfZbrvtkk+1alX1Kx3Ky8tXarO0tJTi4mKKioqI/QsKCigsLCQ/P7/W/te0Qub4Yshr2qb7K6CAAgoooECLFzgTuDttluOBPet51v8AflLRZuvWrfnNb37DlVdeSU5OTj13tW42t2zZMkaPHs0111zD22+/zcyZM2uEiLg44tsrrriC/v37r5tgabO+9tprk+djejnjjDO46667iHN1VaW6/KAx84HMsZofrPOntwDrrsCfgYvTpv+/QDxnUUABBRpDoMoF1OqupzbGoCr6zOZ6b/r4lixZws9//nP++c9/Vhn2xhtvzI033kjfvn3p2bNnY06pWfQd58Gll17KkCFD2HvvvTnhhBOqXJfPnMS8efOSOc5vf/tbBg0alNUcd9llF0466SSOOMZwNtcAACAASURBVOIIdt1116z2acxKYVJWVsaiRYuS2+LFi8nNzaVNmzbJdYZ27drRtm3bVQ5xxYoVRH7zu9/9jvg9rdwHRO5f1phztG8FFFhnBa4H8oArgW/WWQUnvi4LtKh4OK49R+w2derUKsd03333ZejQoXTv3r3OxzraGj58eDLOKykpYcCAAcbVWSo2lbj68ssvT15Lj/WJaq5JZzmbulebNGkSp59+evKenoxc80PgF8Dbqb9BERwvAxYDS4Clde/NPRRQQAEFFFBAAQUUUEABBRRQQAEFFFBAAQUUUEABBRRQQAEFFFBAAQUUUEABBRRQQAEFFFBAAQUUUEABBRRQQAEFFFBAAQUUUEABBRRQQAEFFFBAAQUU+FbA/wzKM0EBBRRQQAEFFFBAAQUUUEABBRRQQAEFFFBAAQUUUEABBRRQQAEFFFBAAQUUUEABBRRQQAEFFFBAAQUUUEABBRRQQAEFFFBAAQUUUKAxBXKAp4EjKgZx5JFHMmTIENZbb71VjmvEiBH85Cc/4aOPPmrM8dt3CxPo3r07Dz30EH379l3lzJYvX84pp5zCI488UlnvqKOO4uGHH6ZDhw60alX1Kx3Ky8tXaq+0tJTi4mKKiorIy8ujoKCAwsJC8vPzG1w1c3x+B0WDk9uBAgoooIACLUHgIeDktIlcB/y6Hid2MfDn9PZ++MMfcttttyXjq7qWpUuXMm/ePJYsWVLXXVts/YhJZ8+eTeRSN9xwA5999hkR19ZUevbsyU477cSZZ57Jvvvu2yJcIu6OXLNdu3arNZ9zzz2XW2+9tXLf3NzcpOVFF120yvaqyw8aMx/IHKz5wWqdDu6kQEsQGJC4HnB12kR+D1zZEibmHBRQoFkKVLmAWt311MacVTbXe9PHd/311/Ob3/yGZcuWVT69ySabsMEGGzBgwAC22247VqxYweTJk5PXhg8//HA6deq00nXlip2jnQULFrBw4cLGZGiUviPefvrpp4n8JK6hn3rqqTWOo8LpD3/4A//617/I5jyKdnfbbbfk9f4DDjig2rZfffVVdt55ZzbccMMGN4jzIvLYr776ilmzZiVzuPg5Z84cvvnmGxYvXkzku5HLxfxycnKSW+QmsUWuEzlPnE+dO3dm4403pmvXrmy66aZ069Yt+XzUi3ZijW3w4MGZc4pYIGICiwIKKKCAAgqsXYEWEw9HnLL//vszduzYSsHWrVtz8sknc/vtt9d6L1BN7FOnTmX48OEMGjSIkpKS1Yqr1+4hbVq9RR4ydOhQttxyS0444QR++tOf1jjAiDfnz5/P5Zdfzl133ZVVXN27d2/22Wef5HrCYYcd1uiTj7g6Yt4vv/ySmTNnMm3aNO64447kOVRWVpY+vi+AV4FYTIr34YrUFo8XAHOBb4BS4Csg6n+Zej7qrnwzUKPP3gEooIACCiiggAIKKKCAAgoooIACCiiggAIKKKCAAgoooIACCiiggAIKKKCAAgoooIACCiiggAIKKKCAAgoooIACCiiggAIKKKCAAgoooIACCiiggAIKNAWBqv97VVMYkWNQQAEFFFBAAQUUUEABBRRQQAEFFFBAAQUUUEABBRRQQAEFFFBAAQUUUEABBRRQQAEFFFBAAQUUUEABBRRQQAEFFFBAAQUUUEABBRRYlwT2AMZVTHi99dbj5ZdfZq+99lqlQdT54Q9/SElJSWa9+cDTwOvAVOBToBRonVbxaODvwCLgGmDQugSemmt830AOcArwI6An0LEGhyXADcBTwExgeRPximNbWT79tMrDaoeYk5PDvHnz+M9//sOHH37I5MmTefjhh/nmm2+q1N9www158MEH6d+//yqnOmXKFHbZZRcWL16crNepUyf+/e9/s88++9CqVdWvdCgvL1+prdLSUoqLiykqKiIvL4+CggIKCwvJz89vcOLM8QF+B0WDq9uBAgoooIACzVogYoXZQJe0WRwCvFJPs9oNGJ4ek0ZM9eijj7LZZptl1UVZWRmPPfYYTz/9NMOHD0/GaCtWrEjGZbm5uVm10ZiVFixYQJs2bZJbNbFavQ1t2bJlSZv58+cTZqsqrVu3pl27dnTo0IG2bdvW2xgas6GYc+QFEfNHLH/00UdzxBFHJGP5bErkDieeeCIvvfRSZfX111+fESNGJNurqVSXHzRmPpA5TvODbI6+dRRokQL/L/G3/a9pM7sp8ff+ghY5UyelgALNQaDKBdTqrqc25iSyud5bMb7XX3+d4447jq+++qpyyH369KFnz57JNY0BAwaw0UYb8cknnySvJ3fp0oWrrrqKHj16VOYuEbM/88wzDBs2jDfeeIOvv/46md9ELLuulbimHx5xDNq3b0+sI62qxLkzd+5cIsfK5jwK08gZO3bsmGy/4lhH7hBtxBb2nTt3TtZpiBLjTN+iv5q2ino1jSNytxhnnGNdu3ZNnle9evViyy23ZKuttkrm2BVzWbJkSTK/GTNmTHpzc4ACYHRDzNU2FVBAAQUUUKBGgRYRD0esEvfyPPDAA5UTjWveF154IX/84x/XKJ6dOnVq8tr/oEGDso6rPd/+KxD+jzzySDJWjBjwvPPOq5EnYuGIRy+55BJuu+02li9fXmtsvcEGGyRznssuu4yTTjqJWF9oyLWO6gYf8e2iRYuSMXxcy49r8B999FEy95oxYwZxX9HEiROr5GqrOEeWAnEP2iwgkrvPgE+AjxP3WX0EfA7EzUZRJ7ZlwArPOQUUUEABBRRQQAEFFFBAAQUUUEABBRRQQAEFFFBAAQUUUEABBRRQQAEFFFBAAQUUUEABBRRQQAEFFFBAAQUUUEABBRRQQAEFFFBAAQUUUEABBRRQQAEFKgT8z6A8FxRQQAEFFFBAAQUUUEABBRRQQAEFFFBAAQUUUEABBRRQQAEFFFBAAQUUUEABBRRQQAEFFFBAAQUUUEABBRRQQAEFFFBAAQUUUEABBRpToAj4Y8UATjvtNO666y7at29f45gmTZrECSecwOTJkzPrjAQuBCYBC2toYFvgTSC9gz8AVzQmQiP0HfPvCvwS+AXQAWhdzTjKgQUp18Ep17JGGG91XcbYKkt5eZWHWQ1x6dKlvP3221x22WW88sorVfbp1q0bxcXF9O7du8a2VqxYwamnnsqQIUMq61xxxRX8/ve/p1Wrql/pUN34SktLk30UFRWRl5dHQUEBhYWF5OfnZzX+NamUOT7A76BYE1D3VUABBRRQYN0QuBQ4Htg3FReuV0/Tbgfcl4jjT65or3Pnzrz22mvstNNOWXVx//33c8stt/DOO++waNGirPaxkgIhELlnz549ueaaazjmmGNWmYtWiI0bNy4Zt3/66aeViAceeCAvvfQSubm51cJWlx80Zj6QOUjzA98PCqyzAmcA96bN/n4gnrMooIACjSGwxtd7G3LQ2Vzvjf7jOvChhx5a5Xrzpptuytlnn82IESMoKSlhwIABtGvXjokTJ/Lcc8/RtWtXBg4cyFZbbUVZWRlPPfUU1113HbEWsnjx4oaclm23UIGcnJzkOdamTRvatm2b/D1yn8i1e/TowY477sgee+yRXIuIHLpv377MmTMnXeOxVEwwr4USOS0FFFBAAQWaokCLiIdvvPFGLrwwbtv5b4n7gOIafk3XTqs7GBFXx/0cS5YsSW7Lly/nk08+YfTo0TzyyCN88cUXXHzxxck4J9YF4n6PjTbaiKuvvppevXolYyBLVYE777yTZ555hrjPJe5N+cUv4lahmkscg8hL/vnPfzJ//vzkMVhVad26dfJ4XHLJJZx88smsv/76yXi0IUq0G/3FcY57bSJfi1xqxowZfPDBB7z55pvJe4GmTJnC3LlzWbBgQeX5FOdVxMBRv5YSFWJbltqWAkuAWIT6BvgMeA8Yn1g7eytx79UXqfuramvX1xVQQAEFFFBAAQUUUEABBRRQQAEFFFBAAQUUUEABBRRQQAEFFFBAAQUUUEABBRRQQAEFFFBAAQUUUEABBRRQQAEFFFBAAQUUUEABBRRQQAEFFFBAAQXWEQH/M6h15EA7TQUUUEABBRRQQAEFFFBAAQUUUEABBRRQQAEFFFBAAQUUUEABBRRQQAEFFFBAAQUUUEABBRRQQAEFFFBAAQUUUEABBRRQQAEFFFCgCQp0Ap4ADqoY21NPPcVRRx1V41DLy8s5+uijeeaZZ9LrLAduAq4FZq1innnABGCHtDrzUo9nNEGfhhxSN2BP4EdAIVDT9w+sAOYC5yScHgbKG3JQdWy7ylji3Fjd8s0333DVVVdx0003UVZWVtnMtttuyzvvvEPbtm1rbPrxxx/n+OOPr3z94IMP5t///vdK+1Q3vtLSUoqLiykqKiIvL4+CggIKCwvJz89f3alkvV+rVisdcr+DIms9KyqggAIKKLDOC/QA9gIeqyeJk4GH0tsaPHgwJ510Uq3NT506ld///vdE/UWLFtVa3woK1CTQvn37ZK553XXXsfXWW9cKFbnDBRdcUFkvJyeHRx55hOOOO67afTPj78gPGjMfyByk+UGth9wKay4QfzPS3yCRSD++5s3awhoKxDFJ/3s+DDh2Ddt0dwUUUGB1Berteu/qDmBV+1UXz1VXf8iQIZx++uksW7Ys+XKbNm24/PLL6d27N4MGDaKkpIQBAwaQm5vL2LFjefbZZ+nWrRt/+9vf6NChAxdeeCEvv/wyCxcubIhp2OY6LhBrHV26dGGLLbZgm222qdw+/vjj5HmZUX4M3LeOkzl9BRRQQAEF1qZAs4+HI6b47ne/WyWW3WeffZL392ywwQZZW44aNYqHH36YV199lenTpzN37lxWrFhBRUxece9F5uPooJrrnFn3uy5UzLTLZs6rcy9OQx+HyKc6duxIjx492HvvvTnkkENo164dsWb04YcfJn9OmzYtmX9FbpZ+H1A2c86izlJgDvAp8EHa9iEwFYh70RZn0Y5VFFBAAQUUUEABBRRQQAEFFFBAAQUUUEABBRRQQAEFFFBAAQUUUEABBRRQQAEFFFBAAQUUUEABBRRQQAEFFFBAAQUUUEABBRRQQAEFFFBAAQUUUEABBVqwgP8ZVAs+uE5NAQUUUEABBRRQQAEFFFBAAQUUUEABBRRQQAEFFFBAAQUUUEABBRRQQAEFFFBAAQUUUEABBRRQQAEFFFBAAQUUUEABBRRQQAEFFGjiAvnABCA3xtmuXTumTJlCr169ahz2vffey9lnn83SpUvT69wM/D+grJb5/gP4SUadE4DHmrhTQwzvO8CPgMOA3VfRwTzgM6AIGNYQA1mDNsvT9y0vr/JwtZo999xzufXWW6vsO2jQIE4//fQa25s9eza9e/dm3ryggm7dujF48GAOOuigKvtUN77S0lKKi4spKioiLy+PgoICCgsLyc+Pt0bDllatVvrKCb+DomHJbV0BBRRQQAEFqhfYGHgYOLji5f3335+XXnopmR+sqrz66qtceumljB8/vrpqERyWAl8Cs4AlTfwAbAX0SRvjdGBSPY45Yr1+QHrMF0a1xYCzgc8T+dbXwMJ6HE9DNNU/vdH+/as8TL60fPlyZs6cWblVN4jtttuO22+/nQMPPHCVY5wzZw6nnXYazz77bGW9yGUjp63u3M2MvyM/aMx8IHNy5gcNcUraZobAE8D30547tgleZ1gXD9qGQPwNmpPa4m+nRQEFFGgsgXq/3lufE6kunstsP2K8HXfckUmT/hvKH3744dxyyy0MHz6cuNZcUlLCgAEDyM3NZezYscl4Mq4pn3POOVxzzTW8++671Q57k002IbauXbvSpk2bleo8//zzmc+t9ER9eqxhW7E+0TOtjRKg+ol/W6k70BVYL5XjTc2i/1hoiv06VKxBZbFP5D6RQ0b+syxVf2+gc9q+HwMfZNHWqqpEHhbrYnlA/C3eBOgItF3Dduu8e/v27ZPnbOQ/cS6+//776W28CvwglVvXuW13UEABBRRQQIE6CzT7ePiXv/wlf//73ysn3r1792Qc3KdP+qXvml2eeOIJrrjiCt57770647nDui0Q+VrEtm3btiWu3WdTYp9q7uOJ92H62kltaygVXS1KxM5x4r6SugdtGvAVsCLVXjZDso4CCiiggAIKKKCAAgoooIACCiiggAIKKKCAAgoooIACCiiggAIKKKCAAgoooIACCiiggAIKKKCAAgoooIACCiiggAIKKKCAAgoooIACCiiggAIKKKBACxPI9ktsWti0nY4CCiiggAIKKKCAAgoooIACCiiggAIKKKCAAgoooIACCiiggAIKKKCAAgoooIACCiiggAIKKKCAAgoooIACCiiggAIKKKCAAgoooEATEDgTuLtiHIcffjgPP/wwnTp1qnZo5eXl7LvvvowZMyb99XHA94CltcznR8B9GXX+DvyyCTis7SG0AfYFrgR2BjZZxQC+BKYA1wLPr+2B1tJfefrrcX6safnmm28444wzeOKJJyqb6tOnD++88w55eXk1Nr/ffvsxevToytdvuOEGLr300ir1qxtfaWkpxcXFFBUVJdsvKCigsLCQ/Pz8NZ1Krfu3arXSV074HRS1qllBAQUUUEABBRpA4OBUnNm6ou0XXniBfv36rbKrp556inPOOYcZM2Zk1luUiHX/DbwBvAO8CsxpgHHXd5OPAcelNfqz9FypHjqLAPPNjHYigK4tBnwWuAOYAEyvh3E0ZBNZ5QfTp0/nrbfe4t1332X48OG89tprLFiwoMq4NtxwQx566CEOO+ywVY532LBhnHbaaVX2j3x1r732Wmm/zPg78oPGzAcyB2h+0JCnpm2nBJ4Ejk7TOAZ4Sh0FFFBAAQXSBLKK5xpLrLp4LnMs7733HjvttBMV14I7duyYjCu33377ZOw5aNAgSkpKGDBgALm5uYwdO5Znn32W9u3bM2XKlJXi0g4dOrDPPvvQv39/dtxxx+S25ZZbVkvQzOK5A4DhaROZD3QFFtdwfE8Djgcir3kE+FUW58FZibWNU4Fdgc5Z1I8qL6fik4eBz1L7nJNYQ4m1pIoSz/cEVmdBIiex1hLrM3sCkTTsDmwDbJEaY82LEN/2Hn2WpZwiiVmWehx5XezbAWifRZ5XOZk4D7t06cKmm27K+uuvnzwny8qii2RZkcitv58Y6zNZ+llNAQXWLYFYX74M+N91a9rOVoEGFWjW8XDEEXE9de7cuUmkiE8jFj7ppJNqRZs9ezZnnXUWjz32WHosUut+VlBgdQTi3MzJyUneo9O6dWviPqGMUpKKqSO+7ghEHF/bWkrEzrEW9QUwLXEddDwQ97PFNisVW6/OcN1HAQUUUEABBRRQQAEFFFBAAQUUUEABBRRQQAEFFFBAAQUUUEABBRRQQAEFFFBAAQUUUEABBRRQQAEFFFBAAQUUUEABBRRQQAEFFFBAAQUUUEABBRRQoBkL1PblNc14ag5dAQUUUEABBRRQQAEFFFBAAQUUUEABBRRQQAEFFFBAAQUUUEABBRRQQAEFFFBAAQUUUEABBRRQQAEFFFBAAQUUUEABBRRQQAEFFFCgiQv8DriyYowDBw7koosuqnHIL774IscccwyLFy+uqDMLKEhsY2uZ5w7ABCAvrd57wG7A0iZuVN/Di+8Z2Bg4DAj/LYA2q+hkGvAG8DdgeH0PZg3bK0/fv7y8ysPVbnrChAkcf/zxTJ8+vbKN4cOHc8ABB9TY5hVXXMEf//hHysrKknV++tOfcvfdd1epX934SktLKS4upqioiLy8PAoKCigsLCQ/P3+1x5/tjq1arfSVE34HRbZ41lNAAQUUUECB+hQoSsTpf6xocN9992XUqFFUE6tU9vnWW29x+OGH8+WXX2aOYxJwHvByfQ5wLbX1KdAzra9dgTfrse8zE+1XDVCza/wx4C/AFGBmdrs0Wq3Vyg9ee+01LrnkEsaNG1dl4JtuuilPPPEEe+21V40Tivj/xBNP5PHHH6+s86c//YlLL710pXM485yO/KAx84HMSZkfNNp5uy51/BRwVNqEjwaeXpcAnKsCCjQJgbhOvAswEYjY0dK0BFYrnltbU6gunsvs+/rrr09e660oRxxxBMOGDePTTz8lrjEPGjSIkpISBgwYQG5uLmPHjuWxxx5LXotevnx5leZ22WUXbrjhBvr165fVFJtZPBfXoj8HuqVN7hRgcA2TjdeOT8QOewJDgcuyQPkf4CRg/8T6xoZZ1I8qsW4U+eSNwNTUPl1SuVD6OkoclJeybDOqxXzbAZsAWwKxfyw47JzItzqnXs9sLhYbFgHzgbmJOS9M2+YBsS1JbcsS6z05qbWeaH8/oFN6gzk5OXTo0IElS5awbFlUr1ri/IlzMtYp5s+PLivL/yX6+BVQ9QStw+StqoACLU4gPg9jQf83wPqJz6n/Tfz8c4ubpRNSoHEEmm08vGjRIs4++2z++c9/Vsr179+fRx55hI4dO65SM+6XuPDCCxkzZkyN9dq3b0+XLhGWkYxnFixYwIoVK+jcOUIpWLp0KfPmRXhUpfz3ho/GOZ5NsdcOQHugbSrWnJPFIGOf2CKejZgzmxIBZ8SqcVDWJI6MPqOd9BKxdYyjay33OiX3iTg4zp84Dzt16pSMiSu29ddfPxn/jhw5khkzZqT38REwAlgvFa9XuMXj+NsXWzhWd69VvI9XAG8DcVJH3hB5RqwBxf1pa+KRjb11FFBAAQUUUEABBRRQQAEFFFBAAQUUUEABBRRQQAEFFFBAAQUUUEABBRRQQAEFFFBAAQUUUEABBRRQQAEFFFBAAQUUUEABBRRQQAEFFFBAAQUUUEABBZqQgP8ZVBM6GA5FAQUUUEABBRRQQAEFFFBAAQUUUEABBRRQQAEFFFBAAQUUUEABBRRQQAEFFFBAAQUUUEABBRRQQAEFFFBAAQUUUEABBRRQQAEFFFjHBP4MXFwx5+eee47DDz+8RoLzzz+fm2++Of31Z4GCWsw6AG8BfdLqLQR2AT5Yx7xjurlAPnAUcD7QtRaDycBI4G6guIl5laePp7y8ysPVHuqyZcs466yzuPfeeyvb+NWvfsU111xDbm7wrVyGDBnCT37yExYsWJB8sbCwkKFDh1apWN34SktLKS4upqioiLy8PAoKCpL75ufHIWrY0qrVSl854XdQNCy5rSuggAIKKKDAygIdgcHpMf3gwYM56aSTVmm13377MXr06PQ6K4DbgV8l8ou5qwkdsVAO0Bpok/oZwV88V/GzIl6KnxF8lqV+Vvy+HIixLAMqfo86tZXOwJy0SrF/Xqr92vbN9vVIpH6ZbeW0eg8mPK4FZgDfrMb+a3OX1c4P5s2bl4zJb7311irj/d73vsezzz5Lx45xqlZfIu7/wQ9+UPli//79efTRR1lvvfWq7JAZfy9dupSvv/6asWPHNko+kDkb84O1eaqus309AxyZNvu4nhPXdSwKKKDA2hCIOPFKoH2qsyLg+rXRsX3USWC147k69bKalTPjpczrvXFd+eCDD2bUqFGVPTzwwAOcdtppTJ06leHDhzNo0CBKSkoYMGBA8lrzyJEj+cc//sHChbFk8d9y7rnnct1119GpU6esR9sM47n/Ay5Jm+CTwPdrmPApiXWe44E9gbjwflkWMBGknwgcksU6SEVzs1LrIPEZ8V5aH48AJ6Q9vh84I4sxVFSJPHNT4EDgf4BtEjnsZkC7VL5ZXVNLgU+BKYm+3wY+Aj4BPgfmA/F6vGcqtmgjctXYuiSevyoxhzCInDZZIkdp06YNc+akp5//7TrOodatWxPnclp5E+ib6rMOU7aqAgq0YIGrE9esBqTNbx6wdeK601cteM5OTYG1JdBs4+E333yT3XffnbKyby+H5+TkMGHCBHbZJW7Lqbm8/vrr/PjHP+aDD6reutO5c2f69evHIYccQp8+fdhkk02S91NMmzaN8ePH8+STTzJz5kzOOeecZFz9zjvvcN9992V29N21deCaUT9xba5fIqYOm+eBuGerthI3cR2WuI63N7BBbZVTr0fAGTHswET8+2GW+2RWOxr4Q+L+psdSsW28Hms1GwO7A8cBWwIbpdZ0qr3fJeLb3r17s91227Hzzjuz1VZb0atXLzbbbLPkdf+2bdsyYsQITj311PT+40Q+FJiaGEPbVOzeM/X3boeUXzyOuLu6Eu/lJal1n5h/XBeNtZZS4+rVPBvcTQEFFFBAAQUUUEABBRRQQAEFFFBAAQUUUEABBRRQQAEFFFBAAQUUUEABBRRQQAEFFFBAAQUUUEABBRRQQAEFFFBAAQUUUEABBRRQQAEFFFBAAQUUaKYC/mdQzfTAOWwFFFBAAQUUUEABBRRQQAEFFFBAAQUUUEABBRRQQAEFFFBAAQUUUEABBRRQQAEFFFBAAQUUUEABBRRQQAEFFFBAAQUUUEABBRRQoJkLdAP+BJxRMY8JEyaw22671TitffbZhzFjxqS/HvtfXovDYOCkjDqnAg81c7/VHX4b4HjgWOBooFMtDb0J/BsIx4mr22kD7Vee3m55eZWHa9TlDTfcwGWXXVbZxlFHHcWgQYPo0qVLte1OnDiRfv36MXv27OTrxxxzDE8++WSVutWNr7S0lOLiYoqKisjLy6OgoIDCwkLy8/PXaPzZ7Nyq1UpfOeF3UGQDZx0FFFBAAQUUqE+BXYGHgT7R6HrrrcfMmTPp0KFDjX28/vrr7L///pmv/wP4BbBsDQbXFoiON09tmwEbARumYub1gKgT8XQusCSRiyxObYuA+UBpYhxfACWpbVbq+bJaxnUE8GxanfHAnmswl+p2HQ3ssxpt3gP8GvgGiHk25bLG+cH555/PzTffXDnHOBcfeOABjjvuuBrnPX36dPbbbz9mzJiRrJObm8u0adPYfPM4lf5bMuPvjz76KPnie++91yj5QOaEzA+a8qndYsb2HHB42mzisy+uN1gUUECBtSFwXiK2uymto38Bp6+Nju2jTgJrHM/Vqbc6Vs6MlzKv98a13h49sIhjtQAAIABJREFUerB06dJky1tttRVPP/0022+/PVOnTmX48OHJa8wlJSUMGDAgGTc+9NBDDBs2jLKy/6YMZ599NrfddlsdRwfNMJ7bPbFGEblPRYl8LtaNvq5m8qcAEZTHAtIjiXzsV1kAfT+1T0Gq3Sx2SeZ5sSZSlLjMPyGVz8V+sZ7yeFoDkf91TeWDtbW7AbAFcCjQN5H77Q3EQkP7jB3jJJgHRGLxITA19Xs8jhwz8s8wygHapfLX9Bw13j/L03LVOBH/N3N97NRTY3kMPvzwQyKXiRw8zuVVrK/EXC8BHgNiAWRFbRP2dQUUaPEC8bn2CbB+2kxvT12bWxuT3xE4KvE5eP3a6Mw+FFjLAs02Hv7rX//KRRddVMl1+OGH88wzz5CTE6FL9WXu3LkceuihjB+fHhLCTjvtxE033cTee++dvIcivdQUV48dO5aBAwdmduT9DyvTN3Zcne1bKuL9P6RVjpw+8vhs4uoqfXTr1o2f/exnyXtwunfvnjyn2rRpk8zBlixZwsKFC5k/fz7XX389I0eOTN/3biDWRxamYuA4nyKGjzyge2osW6bWt3oCmwBRJ/28i/h9LvAuMAp4GXjbuDrb08B6CiiggAIKKKCAAgoooIACCiiggAIKKKCAAgoooIACCiiggAIKKKCAAgoooIACCiiggAIKKKCAAgoooIACCiiggAIKKKCAAgoooIACCiiggAIKKKBA8xfwy5Ca/zF0BgoooIACCiiggAIKKKCAAgoooIACCiiggAIKKKCAAgoooIACCiiggAIKKKCAAgoooIACCiiggAIKKKCAAgoooIACCiiggAIKKKBAcxTYArgVKKgY/LRp0+jVq1eNc+nTpw9Tp05Nf/1M4J5VTP4U4MGM1+8DftwcweppzHnARcCJwI5APF5VKQYeBZ4G3q+nMdRXM+XpDZWXV3m4Rn28+OKLHHbYYZVtbL311owcOZJNN9202nanT5/O7rvvzldffZV8/ZBDDuHll1+uUre68ZWWllJcXExRURF5eXkUFBRQWFhIfn7+Go0/m51btVrpKyf8Dops4KyjgAIKKKCAAvUpEPH83RUN9uvXjxdeeKHG9svKyjjqqKN47rnn0uu8B3wf+KgOA4u4pzXQBdgI2Bjomtq6A5sBmwAbAp2B9YEOQJvUlgMsBZYAi1M/FwCzgZnAlxk/I0iMbRawEFiRMdZfJ9q9Nu2524Ff1GE+tVWNccf44me2JYLrGOcdiTFflprj8mx3bqR6a5wfzJ49m/3335/JkydXTuGAAw5g+PDhNU5p8eLFnH322dx///2VdYYMGZKM69NLZvz9xBNP0KNHDz7//PNGyQcyJ2R+0Ehn7brV7b+B/mlTPhx4ft0icLYKKNCIAgcA6X/Q3wV2asTx2HX1AmsczzUkbGa8lHm9d9iwYRx77LGVQ/jxj3/M3//+d9q3b59c14iYctCgQZSUlDBgwABi/8svv5wZM2ZU7tO7d28mTpxIly6RqtStNNN47kNg67SZngPcVs3MTwOOA76beO8+kshVrsxC5wjgGOD4VI6XxS7JKpEMXAWMAj5L7RS5VOR66Qfmh8CgVTQaeWNb4DvA/sAZibWWnVPPpe8WedcyYC7wCTAeeC2xdjYWmJfKy6KdyFEjV908YRQLFZHDRp4aazztUvUiT50PfJ3KQSMPLEqMs09FhwcddBAXX3wxY8aMYdy4cbzzzjvMmzePyGuWL6825Yv3ZcRsvwfiszPab+q5YbbH2noKKLD6Av8v8Zn417Td47MiPqMbci05rtP9IfHZ/HMgPmPjs/X11Z+CeyrQJAWaZTz89ddfc9ppp1W5bv/AAw8kn1tVidg5YuiKkpubm9znL3/5CxttFJftVy7VxdWx39ixYxk4cGDmDt7/sDJhY8fV2bzxIu6NPCHWZdLLuUBuLXF1xKllqRi58vifcMIJ3HHHHSxdupSZM2cmr8lHHvbFF18k7/FZuHAhU6ZM4bXXIgyvLNMTsfxgIBK2iNMjN4h1noixI37fANgGiOsNe6auMcSYIz6P9af0EmtJ3wD/SN17ZVydzZlgHQUUUEABBRRQQAEFFFBAAQUUUEABBRRQQAEFFFBAAQUUUEABBRRQQAEFFFBAAQUUUEABBRRQQAEFFFBAAQUUUEABBRRQQAEFFFBAAQUUUEABBRRQoAUI+GVILeAgOgUFFFBAAQUUUEABBRRQQAEFFFBAAQUUUEABBRRQQAEFFFBAAQUUUEABBRRQQAEFFFBAAQUUUEABBRRQQAEFFFBAAQUUUEABBRRQoBkK7Aw8C3SPsbdp04Zp06bRvXvy4UqlrKws+dqXX35Z8Vo50B94cRVzbwfcCfwwVecDYBdgYTP0qo8hh8eGwNXAcanfc2tp+FXgn8AI4MP6GEQ9thHnQGUpL6/ycI26GT9+PHvuuWdlG126dOGNN95gyy23rLbdr7/+mp133pkZM2YkX//e977HyJEjq9StbnylpaUUFxdTVFREXl4eBQUFFBYWkp+fv0bjz2bnVq1W+soJv4MiGzjrKKCAAgoooEB9CvwNOL+iwQEDBnD11RGqVl8mTZrEDjvsUCUEBL4PPFXHQbUG2gM7ARH07Q3sCGwFxGs5iZg5YqPMLbOb9AA0fq/YylK/fwN8DIwDRgPjgQgYF6der2jvEeCEtMbPSuUxdZxWjdX3SI2hLu2tSI3zNuDSjPHWpZ21Wbde8oMHH3yQn/zkJyxZsiQ59k6dOvHCCy+w11571TiX22+/nV/84heVr1911VX89re/rVI/M/6OHKBv375EntAY+UDmZMwP1uapus729QLQL232h9VyTWedhXLiCijQIAIdEjHNgrSWI16LeHBpg/Rmo6srUC/x3Op2Xtt+mfFS5vXeiAF/97vfVTZz4403csEFFyQfT506lREjRvDPf/6TkpISou7kyZO5/vrrWbw40gOI9v/1r39xyimn1DaUal9vpvFcJIAD0iYUF9X7VjPBnwLHA1sAQxM523+ha9Y6OJEHHQUEaI86oH4E3JwYx0uJPO3ttP3iuV+mPY7YJtaoaiqdgFhQODa1xe+dU/lm+j6zgE+A51N5W+SQ81P1vgNsl9q6pdZ04rMr1nraArG+E1vksPH+ic+2yOXisy22RbH8BsSCQ+X1/2HDhrH11lvzySef8P777/Piiy/yzjvv8PnnnxNrcdWUOSn3QQnPyUDlQl0dXK2qgAItSyA+e+LzoE/atGIt+cAGnObTQEFa+++nruc1YJc2rcBaF2iW8fDYsWOT9znMmhVhDbRu3ToZZ9R070/Ueemll+jXL/0yEfzoRz/innvuIScnQpvqS3VxdW5uLmPGjGHgwIGZO3n/w8qMTSGuzuaNFX9PIt6OWLaixAX7uGcpbiqrLa7eLT1Wj3PyBz/4QfKenLjnbPbs2SxatCi5BrB06VJWrFiR/BnxcFqJwPjTVGwecfVcYGZqDJOA/wBfA3lALyAWr+KkjnWnzTLi/mhrGRC5xqjE30/j6mzOAusooIACCiiggAIKKKCAAgoooIACCiiggAIKKKCAAgoooIACCiiggAIKKKCAAgoooIACCiiggAIKKKCAAgoooIACCiiggAIKKKCAAgoooIACCiiggAItQMAvQ2oBB9EpKKCAAgoooIACCiiggAIKKKCAAgoooIACCiiggAIKKKCAAgoooIACCiiggAIKKKCAAgoooIACCiiggAIKKKCAAgoooIACCiiggALNUGAn4CFghxh7bm4un3zyCT169Kh2KmVlZXTr1o3S0tL01/sDL2Qx958Dfwb2Bd7Lon5LrbIJsB3wKyDscoDavnfgWeAOYAIwvYnBlKePp7y8ysM1Gur48ePZc889K9vo0qUL8dzWW29dbbuzZ8/mu9/9Lp9//nny9b333psxY8ZUqVvd+OJ8Li4upqioiLy8PAoKCigsLCQ/P3+Nxp/Nzq1arXToazsXsmnWOgoooIACCiigQF0EhgCFsUPHjh25+eabOeOMM2rc/5ZbbuG8885Lf/35RHz/A2BuFp22BvISOcj2qRwk8pDewObApsBGQOcs4uMsuqqssjQ1ti+BktT2YSonibzkE2AZ8BHQK63h3YE36tJRLXXPAf5ex/Zi7LOAO4Gr6rhvY1Wvt/zgwAMPZMSIEcl5RNx8ySWXcMMNN9Q4r3//+98cccQRla+fffbZ3Hrrrcl9K0pm/B1tRj/xfGPkA5mTMT9orNN2ner3JeCQtBkfCry8Tgk4WQUUaGyBaRkx127AxMYelP1XEai3eK4hXDPjpfTrvXPnzuWCCy7gvvvuq+x62LBhHHPMMcnHJSUlvP322zz66KN88cUXybp33XUXgwcPrqy/3XbbMXHiRNq3b79aw2+m8VxccI8cKb30BGaknog1jNguAU4AVgBDgYFZIO0PRJAeSWa0mW35LLGO8iDwDPBK2k6xYDA27fEioFtibPMyGo4kYD1gG+Dw1Bj2AyInrUgQ4lyP/WPN5d1U/jcaiL47psa7VWKu3wW2BeL3LkCHbCeRVi9yzuivbcVz//M//5PMrddff32WLVvG66+/zrhx43jjjTeYMWMGsd6RsZ4R+08BngJeTMypGFgALF+N8biLAgq0HIEjU5+V6TM6Hni8gaYY9xZE7Jab1v5lic/cmi/YNNBAbFaBBhRolvFwxLU//3nckvNtibh28uTJNTJFnBH3YkyYELegfFt23nlnnn/++eQ9Qasq1cXVixYt4tVXX2XgwJVCRO9/+C9mU4qrs30LnQ4Myqhc8R6pLa6OGD2SrYijkyXWoDp16sScOXNYuHBhtmNIrxdx9TfAp8AHqXWe/wBxrSH6awNE3B95Q1xviLWnDTPWnCJ+jvzHuHp1joD7KKCAAgoooIACCiiggAIKKKCAAgoooIACCiiggAIKKKCAAgoooIACCiiggAIKKKCAAgoooIACCiiggAIKKKCAAgoooIACCiiggAIKKKCAAgoooIACzVDAL0NqhgfNISuggAIKKKCAAgoooIACCiiggAIKKKCAAgoooIACCiiggAIKKKCAAgoooIACCiiggAIKKKCAAgoooIACCiiggAIKKKCAAgoooIACLUBgO+BmoF/FXKZMmcK2225b7dTKy8vZfPPNKSkpSX/9NODBLC26AHOyrNtSq+0IHAz8CNgzy0k+BvwFmALMzHKftVWtPL2jOEfqq7z88ssceuihlc1tueWWvPbaa/To0aPaLj766CP23ntvSktLk6/vv//+jBo1qkrd6sYX9YuLiykqKiIvL4+CggIKCwvJz8+vr6nU2E6rVit95YTfQdHg6naggAIKKKCAAhkCzwGHx3MbbbQRjz32GH379q0WacGCBZx77rncf//96a8XAdfXopoLrJfIPTYGIpjbH9gP2AvYAGhbx6MSQWdsETvVJX6KfZYBHwNjgBHAG8BCYHLaGKJOjDd+1le5C/hpHRuLcX0C3JuFcR2bbrDq9ZYf/PrXv+a6666rHOj3vve9ZD5QU3njjTfYfffdK1+OmP5vf/sbm222WeVzmfH3xRdfzEEHHUQ83xj5QOZczA8a7Ly04f8KvJy6JlHxzCHAKwIpoIACa1FgGHBMWn8/Bu5bi/3bVe0C9RbP1d5V3Wtkxkvp13tnzpyZvK6bHjOOGDGiMr9ZuHAhs2bNYvjw4clryMcddxwnnXQS48aNqxzIj370I26//fbkdeLVKc04nou8aNe0Of8aqAjGWwMBEo9PTOVQQ7J87+4BHAaclchretfB9KtE3vgC8CjwSMZ+HwHzErnlnakxxO+ZJQfYItX3ZUDPxPjbZVQqS4wrFrti/SXy4oiJok4skB2deHxgyiTy1chpo8265qDpXVbksMnnunTpwumnn84RRxyRPEdzc3OZNGkSTz31FM888wwTJkygmvWMpam5R454dyLHnA7Mr4OrVRVQoGUKPJ/6vKuY3adAn3q+rpUuF2vWF6Y9sShxr0DccxCfSRYFWoJAs4yHzz77bO64445K//POO4+bbrqpxuPx/vvvs+OOcevKt6Vjx448//zz7LvvvrUew+ri6unTp/P4448zcODAzP3rcv2+1r6beYWmFldnwxkx8P8BF62i8qri6gsSay+npOLpZBM5OTnJOHcN7i2K92j0uQJYklpDGZ6K6WMBIZ7/TiqmLwB2S8Xy6VMwrs7m6FtHAQUUUEABBRRQQAEFFFBAAQUUUEABBRRQQAEFFFBAAQUUUEABBRRQQAEFFFBAAQUUUEABBRRQQAEFFFBAAQUUUEABBRRQQAEFFFBAAQUUUEABBRRoIQJ+GVILOZBOQwEFFFBAAQUUUEABBRRQQAEFFFBAAQUUUEABBRRQQAEFFFBAAQUUUEABBRRQQAEFFFBAAQUUUEABBRRQQAEFFFBAAQUUUEABBRRoZgIdgAeA4yrGPWrUKPbbb78ap7H77rvzxhtvpL/+v8Cf62ne8e/vc4DWQJvUz9zUcxU/K/6NfvwsB8pSPyt+Xw6sAJYBFb9HnaZSDgZ+BPQFts5yUA8mPK4FZgDfZLnP2qoW7pWlvLzKwzUaw/33388ZZ5xR2cZhhx3G0KFD6dSpU7XtvvLKKxx//PF88823RP369ePFF1+sUjfGV1ZWxuLFi5PPt2nThq+//pqxY8dSVFREXl4eBQUFFBYWkp+fv0bjz2bnVq1W+soJv4MiGzjrKKCAAgoooEB9CgwHDogGu3fvzujRo9liiy2qbb+kpIRjjjkmMx84CnimlgFFALcTcBBwGLAZsDHQMRXzRw6QbYmAsyLOj5wh9q1LDBX7RzA4D/gc+E8idBwJbAhsBOyWav/AbAeUZb3xwO5Z1q2oFmN8N5Wz3VLHfRurer3lB3feeSdnnXVW5Tx69erFtGnTapzX1KlT6dOnT+Xre+yxB0OGDKF3796Vz2XG3xdffDEHHXQQ8Xxj5AOZkzE/aKzTdp3q91Ug/fMtPpfj74BFAQUUWFsC1yRird+kdfYX4OK11bn9ZCVQb/FcVr3VsVJmvJR+PTrylX333ZdPP/20stUxY8aw1157JR8vX76cJUuWEPXi+vCWW27JLrvsQsSRUXJzc7nyyisr48I6Di1ZfTXjuYo1kXZAbLE+EmsascaxNLVFDlR/F99Xnlys89yQ9vRLcYk99TjWZmJMPwf2AUYDY4DIcWorkQceCpwPbFVb5bTX4yL/RCDWRu7I2C/yycjlaiptE2tW6ydyqUIg8tXIdyMnrcgbwzY8XwdGJMb3GvBV6vXvAXsCOwA9ga6p5+uSc2Y1zdatWyfPwZ122im5FtG3b1+6du3KwoULGTlyJMOGDUv+XLEilrsqS8XYY5Hu5cQ4HwYmpc6RrPq1kgIKtEiBuBgyOf6Upc3usozP9fqceHzGxvW0TdMafRw4vj47sS0FGlGgWcbDp512Gg8+GKETtGvXjttvv73KvRaZnv/3f//HpZdeWvn0CSecwH333UfHjnHJftWlurj6rbfe4tFHH2XgwIGZO9d7HLWK0TWFuHpVeE0trq7tUKfH1VcCPTJ2iPdK5Cy1xdU7A9FWQ5SIj2Md5bPU38K30uL7uB8u4vvIB+ImuFj/qViLMq5uiKNhmwoooIACCiiggAIKKKCAAgoooIACCiiggAIKKKCAAgoooIACCiiggAIKKKCAAgoooIACCiiggAIKKKCAAgoooIACCiiggAIKKKCAAgoooIACCiigQBMVWJtfhtRECRyWAgoooIACCiiggAIKKKCAAgoooIACCiiggAIKKKCAAgoooIACCiiggAIKKKCAAgoooIACCiiggAIKKKCAAgoooIACCiiggAIKKKBAIwkMAk6v6Pvxxx/n2GOPrXEo559/PjfffHP667H/D+tp7G2BDsDmqW0zYCNgQ6ATsB4QddoAucASYHFqWwTMB0qBL4CS1DYr9XxZPY1xTZqJ7xc4KTHey4FewAZZNnYP8GvgGyDm2ZRKefpgysurPFztcS5btoyLLrqIW265pbKNAQMGcPXVV9fY5t13302cn4sWfUt01FFH8fTTT1epH+NbuHAhEyZMYPny5fTu3Tv5+nvvvUdRURF5eXkUFBRQWFhIfn7+ao8/2x1btVrpKyf8Dops8ayngAIKKKDAuiNwLnAm8BLwMvAasLCepp8DvA7sHe316tWLiRMnssEG1YepU6dOZZ999qG0NELuyrIL8FY144m2I2bfFvhuqo89gKifl4rpM3eLmH0F8DUwO7XNBeal4uCI/ZcBy4Go2zrVTvxsn8oX1gc6A11SuUQ8jnFUF2dFPhGTifGPBYqBScDnqT7qJ7j9dpb3Ayem8p1sD9+cRFg7DngI+Ee2OzVyvXrLD5577jl+8Ytf8MknnySn1K1bNz777DNyc+Nwrlw+/fRTtt5662ScH2XjjTfmtddeY/vtt6+snBl/X3zxxRx00EHE842RD2TOwvygkc/edaP7EYm/J33TpnpA6u/KujF7Z6mAAk1BoBAYkjaQiG8PbQoDcwyVAvUWzzWEaWa8lH49evr06eyyyy7Mnh2pBMm4cdy4cey6667VDqWsrIxtttmGjz76KPl6u3btuOmmm/jhD3+YvE68OmUV8VysabSrZov1jshn4rVYG4m8Jp6LvGhpWh4UuUs8jq3i98iP4mJ4BMBRf01KT2Aa8BxwJ/BkWpuRS8UWcUPUmwh8lsrbausz8sGDgEuBPrVVTns95vUpcG/C5E9AXXKzbsB2wC+Bfqn8sCKJiHZinSXWj/4F/BuYmZpX5MWxOBYnTKxFRU7b4GW99dajR48enHDCCRx44IHJ87WkpIQRI0ZwxRVXsGDBgurGEDlynLh/AV4BZqRy5AYfrx0ooECTFbgxcR3tgrTRxefE1onPwq8aaMQ/AB7OaLsgcf3v2Qbqz2YVWJsCzTIe/v73v8+TT0YIB507d+bZZ59l3333rdYt7pf48Y9/zJAh/03N/vSnP3HZZZettvPo0aMZOnQoAwcOzGyjvu9/aOpx9aoMm3tcHQtHmcfzy8Q6zE1NIa5O5BwROEee8igwPJW3dAd2A05LrVN1zZiDcfVqv+vdUQEFFFBAAQUUUEABBRRQQAEFFFBAAQUUUEABBRRQQAEFFFBAAQUUUEABBRRQQAEFFFBAAQUUUEABBRRQQAEFFFBAAQUUUEABBRRQQAEFFFBAAQUUaD4C9f1lSM1n5o5UAQUUUEABBRRQQAEFFFBAAQUUUEABBRRQQAEFFFBAAQUUUEABBRRQQAEFFFBAAQUUUEABBRRQQAEFFFBAAQUUUEABBRRQQAEFFFCgsQVuAc6tGMTNN9/ML3/5yxrHVFxcTL9+/ViwYEFFna+BAqC4jhOJf2vfGugCbARsDHRNbd2BzYBNgA2BzsD6QAegTWrLAZYCS4DFqZ8xqNmJ+cwEvsz4+RUQ2yxgIbCijuNd0+q5qfH/ONHQb4GOQNtaGi1PjfOOxJgvS81x+ZoOpJ73jzFWlvLyKg9Xu6u33nqLQw89lFmz4nB9WyZOnMguu+xSY5u//e1vufrqqytfP/nkkxk8eHCV+suXL+err77i3nvvZf78+ey111706NGDzz//nKKiIvLy8igoKKCwsJD8/PzVHn+2O7ZqtdJXTvgdFNniWU8BBRRQQIF1R+AJ4Ptp070oEUP/tZ6mHzHqCGC/aG/rrbfmjTfeoFOnTtU2P2XKFPbbbz9mz46Qu7JEgPZWxg4R07RLxbwnJ0K5Y4E9U7F/ZtsRQFbEvRHfLwImpbYpwDRgRiqWj9wjXi9LNRL9RH7QPpVPdAN6AlsBfYCdgC1ScXjkHpFDxD7VxVwfA+MT+94PjALmpWLx+ghwo98ILm9MOeRlefwiGH4NGAL8K8t9GrtaveUHr7zyCueeey6TJ09Ozql79+58/PHHtG1bfRoVr2233XYsW7YsWb9Lly6MHDmSHXfcsdIkM/6++OKLOeigg4jnGyMfyDxY5geNffravwIKKKDAWhDYFogYr6JEfBfXfy1NR6De4rmGmFJmvJR+PXr69OnstttulJaWJrtu3bo1sZ6x++67VzuUFStWsP322/Phhx8mX49rw7feeiunnHJK8vfVKTXEc5F/xPpH5CqRn/RK/dwciBwm1j0iyI28IXK0qF+RJ0XuE2sZkQfF++Vz4LNUjjQV+E/q+coFm9UZd2qfWI+JtZXqSowpEsXI8+an1mayWavoDfQFfpPIaeL9n22JOUc/sTbyq1QOmG1udghwBrBPKjdMN412I++L/Gp0ar5xghyaWOM6InWcYu0m9lkrJTc3N5njdO3alb333psTTjghmcPEWsZxxx3Hp59+Wt04Yh5zgJeBYcDDqWOyVsZsJwoo0CQFYr09rm3Fz4ryp8Qa+uUNONr4DDo4rf3pwDap9ewG7NamFWhwgWYZD8e9FS+/HG9L2GijjRg3bhxbbrlltVgRLx988MG8++67la8/9dRTHHXUUauNO3r0aIYOHcrAgQMz26jP+x+aS1y9KseWEFdnzu/niTWm54FGjatTeVOsMcV9YWOAR4H3UveHfQ84JrGWdXzGGpFx9Wq/691RAQUUUEABBRRQQAEFFFBAAQUUUEABBRRQQAEFFFBAAQUUUEABBRRQQAEFFFBAAQUUUEABBRRQQAEFFFBAAQUUUEABBRRQQAEFFFBAAQUUUEABBRRoPgL1+WVIzWfWjlQBBRRQQAEFFFBAAQUUUEABBRRQQAEFFFBAAQUUUEABBRRQQAEFFFBAAQUUUEABBRRQQAEFFFBAAQUUUEABBRRQQAEFFFBAAQUUUKApCJwL3FIxkDPPPJNbbrmFvLy8Gse2zTbb8OGHH6a//jpwGLCwDhNqDbQHdgL2BPYGdgS2AuK1HCD+PX7mltlFedoT8XvFVpb6/RvgY2AcMBoYD8wAFqder8OQ16hqgG4GnAlckZpXbQ2uSI3zNuDStTze2sZW8Xq6P+XlVR475R0CAAAgAElEQVRm20aVenPmzOGYY45h5MiRlc/36dOHyZMnk5ubW2Obxx57LMOGDat8/YorruDaa6+tUn/x4sVMnTqVCy+8kJkzZ3LEEUfQt2/f5LiLioqS531BQQGFhYXk5+ev1vjrslOrVit95YTfQVEXQOsqoIACCijQ8gUiLp4DrJc21YiZ36/HqQ8HDoj2unfvzuuvv06vXr2qbX769OkcfPDByXgqrZwAPJb2OOL4GO+uidj7aGAPYHtgI6BtNQ3PA74E3gImAR8AXwFfA3NTMXA4RDwd+8cWjyMwXAYsT22LgCWp39sB66f67AFsnco7dgA2TrWVOZT5QGlqHK8BTwIlQDy/piX6jHwngtPvpsaeTZvh8CLwaGK/odns0ATq1Ft+cM8993DeeeexcOG3aWbPnj359NNPa5zixx9/zFZbRTr5benfvz933XVXcr+Kkhl/X3zxxRx00EHE842RD2ROxvygCZzBDkGBxhM4K/H375dAl9T2h8R1sz813nDsWYEGFYiYLT0ujHgt4i5L0xCot3iuIaaTGS+lX4/+4osvOPDAA/nPf/5T2fWYMWPYa6+9ahzKtttuywcfRAoCOTk5XH755Vx55ZWrXB9Z1byqief2BzZPbRGYbpK2RY60QVqOs6qml6Zyk9nArFTO9EVqrSPWOz5LvY8it5rZhNYSYk0kDH4HfKcO50Sch7E+cnciz/tVYn1kARAGqyrxuRK5V2EitzsP2DSVF1bsE2tC7yTG80JiLINTeVkck6OAfVI5Y6Ndn49zJ3LxPffckyOPPJKysjIGDBhASUnlx2N4pC+QhMd04JnUGt/nqRy6DsxWVUCBFiYQn303pf5eXJf4DPxz6lpZQ00zLsLENcq4DldRot9fN1SHtqvAWhJodvHw8uXLk9c4R40alSTq1q0b7733HhttFOHmymXGjBnssccefPllhI7fltGjR7PPPhESrV6J/YcOHcrAgQMzG1iT+Cpin1gLiLgu8kbj6qYRV8d7pOK4Pgxcnzo+TSKuTuVCn6TuEXsWeCN1UvZNrEGdDGybyskqzlXj6tV727uXAgoooIACCiiggAIKKKCAAgoooIACCiiggAIKKKCAAgoooIACCiiggAIKKKCAAgoooIACCiiggAIKKKCAAgoooIACCiiggAIKKKCAAgoooIACCijQbATW5MuQms0kHagCCiiggAIKKKCAAgoooIACCiiggAIKKKCAAgoooIACCiiggAIKKKCAAgoooIACCiiggAIKKKCAAgoooIACCiiggAIKKKCAAgoooECTFNgReLdiZH369GHkyJF069atxsH+/e9/57zzzqO8vLyiThnwe+CqWmbYGsgDtgd2SG29gc2BTYGNgM5Aff47/KXAXOBLoCS1fQi8l9o+AZYBMYeGLF2A3YBTgZ9l2VGMfRZwZxa2WTZZ79UqT4JoOe2cWO2OrrrqKq655poqbd1+++2cddZZNba5bNkyNt10U2bPnp2ss8EGG/DII49wyCGHVNln0aJFfPjhh5x//vnMnDmTI488kgMPPJBWrVpRVFREXl4eBQUFFBYWkp+fv9pzyHbH6Pf/s3cncFVV6//HP0wKiHNOOY+lDZjmmCVqDmCWXWmwus116+afikrurdvtV7fBJiuzW1a/zFvZL6NbVoqlVlKJQ6aWaUlqappoOaKIMvzPszuHDkcUDnCY/K7X67xQztprPeu9N/A8a2/Rp5XntV/SMNRPAhKQgAQkIIGqK3A2kOoV3nbg6Il66dbxITDSk0NNmzaNUaNGFTnSnj17uP7660lOTvZ+fwJwt6WCQBhQFzgVGApc4s7z7XPeLQfIdOfoPwHprhiWAmvd+brVDHWAKEvtgBOARkA9IBKoBYS45rV8ORs4CFgiaLmzvSz/3wfsd9UpVoNYrWHJ3RlAR6C1+3OecTyx2Rp2AyuBt4DFwPfueXJLx+scZfVPjCumO4BOfoxjNYydn5nAB34cV5ldy60+uO2223jmmWcK1tK7d28WL7ZTUnRbtmwZZ555ZsGbl112GU899RRNmzYt+Jxv/p2YmEhMTEyl1QO+K1F9UJmXruaWQKUL/N318+1hryjs56t9Tk0CNVFgEdDHa2Fxrr+n1MSFVtM1lVs+F4j1++ZL3vvRVq/YHvKMGTMKpl6wYAHnnHPOUUPp0aMHy5cvL3j/wgsvZPr06c4+sb/NYgkODvY9bCJgAbR33//wd9hj9bdzZa917ns8C901zNfuex5WdwX6vkdx67E6rq+rjnsMsHtR/rbXXfeL7nfXjlbjHavZPZierhru0iLuwZjDDlct+L/u7zdWf44AznfXw+VdZ/u7zkL97Tps1aqVcy1nZFhZ6DSroa0e9r3IvgD+DSxxXwtlmlsHS0AC1V7Avt8+BfxSQSv5p/v7tGc6u+d+mut++A8VNL+mkUAgBKpdPpyTk8OgQYOc53ystWjRgu+++855ZqKotnnzZnr27MmOHZYe/d4WLlxIv379Su2Zlpbm3DeYONHS30KtNM8/2DGW80S47wlYPnmW8uoqk1fbPRS7d/Ok+2dAlc2rXfeF3gXec10/c4EmwCDXfajLXPdd7EaC8upSf8XrQAlIQAISkIAEJCABCUhAAhKQgAQkIAEJSEACEpCABCQgAQlIQAISkIAEJCABCUhAAhKQgAQkIAEJSEACEpCABCQgAQlIQAISkIAEJCABCUhAAhKQgAQkIAEJSEAC1UugNL8MqXqtUNFKQAISkIAEJCABCUhAAhKQgAQkIAEJSEACEpCABCQgAQlIQAISkIAEJCABCUhAAhKQgAQkIAEJSEACEpCABCQgAQlIQAISkIAEJCABCUhAAhKQQFUVaADMAfp4Apw/fz6DBw8+arx79+7lggsu4LPPPvPukwfcB7wA/OpzcAhQBzgBaAmcBfQHegMNgVp+4uS75rKX/Xt9f/7Nvh1zGNgALAZSga+BDGAPsN/POPzp3gw4D7gAGFXCAw8AG4FXgcdKeExFdzPTgpafX+ivfsVi19W//vUvnn32WbKzswuO7devHwsXLjzmWMuXL+fMM88kL88uQxgwYADvvPMOzZoZ+x8tKyuL9PR0EhISyMjIIDY2lpiYGIKCgkhKSiI8PJy4uDji4+OJjo72K/7SdLZ5fZo/13NpptQxEpCABCQgAQlUL4EHXfnrPV4hTwWuLeclTAOutDEjIyN58sknuemmm4qcIicnhwkTJnDvvfd6v/8RMBbYBdQHOrny65uBgUBrIAwI9k4ZgUzXMT+46oHZgCV63wAHAatN2gHdgdOALkAToC5gNYWN4xnL8iZPXWAfc4FDgOXQm4Dv3eOuBtLdfeu5x7Zix/LyRrZsn8XaOPuAn4E3XDFMB3YAWWVwN4tYVxyXA638GGery+Ed4ENX/fSxH8dVZtdyqQ9yc3OxOmDp0qUFa7n66quZOtW+BIpuc+bMcfJ7T7vrrrt47LHCZZRv/p2YmFip9cARxYDqg8q8djW3BCpb4K+un3nPeQVh+2v281RNAjVRYApwoztns73ZJ4Ava+JCq+mayiWfC9TaffM57/3o/fv3O7XKU089VTD9e++959zLOFobM2YM//3vfwve7tChA6tWrSIiIsKvJVgctvdcp47dBinU1gBNXdd5FFDbr0FL1tnOl9VXu911i937WOuus751fa1ZTWH3RCqrGYjdB3rGXeP5G4ednCfdNZ3VZUdroUAH4DpgEHC6T8fNwAr3vRYzstrzImA40MZdF1aZvfk2bdrQqFEjVqywkAvaOve5tHV631OztX3lqjVfBqw+t5skpb9R4+8ZUn8JSEAC8CPQ0QviLnd+JxsJVFeBapkPDx06lHnz5jnmjRs35uuvv8ZyiqLa9u3bnecp7LkJT5s9e3ahvVV/T15aWhrJyclMnDjR91B/cyzrb8m43R/o6XqWqa/7GaMWyqurVF79NrCqqufVXvsOrwGWT1uubDWD1QHKq/39Qld/CUhAAhKQgAQkIAEJSEACEpCABCQgAQlIQAISkIAEJCABCUhAAhKQgAQkIAEJSEACEpCABCQgAQlIQAISkIAEJCABCUhAAhKQgAQkIAEJSEACEpCABCQgAQlIQALVVMDfX4ZUTZepsCUgAQlIQAISkIAEJCABCUhAAhKQgAQkIAEJSEACEpCABCQgAQlIQAISkIAEJCABCUhAAhKQgAQkIAEJSEACEpCABCQgAQlIQAISkIAEJCABCUigCgoEA3cAj3liu+mmm3j++eePGerixYs5//zz2b59u3e/POA3IAH4P6836gGnATHAUKAFcAIQBYQCFkNJWz6QA+QCYe5j/fl3+3b8Qdea9wG/AGuB+cBiYCVg7weitQWuB4YDvUo4gcW4CngDeK6Ex1R0t0Je+fn+8+3bt49PP/2UO+64g3Xr1uE9RuvWrfnggw+Ijo4+5rrsmp0yZUpBn0ceeYS//e1vBAUVvjSysrJIT08nISGBjIwMYmNjiYmJcfolJSURHh5OXFwc8fHxxc5ZHtC+8QH+XMvlEYLGkIAEJCABCUigagss8ckdLwXeKueQJwBJnjHvvPNOHn/88aNOkZqaysCBA31rgBGuPP9L4CzA/mw5f0cgwie/2QVsdefeX7nz7/1ALVf9cDLQCegAtAJOdOXATYA67vdLsmxLRg8Du4EM91ybgPXuvP8n9/tWj5wB9AZOd88X7jWB1RtWM1iNYLVCCpAOHChlvfAnwF7m0rQkC3H3+RmY7opzNrDAj+Mqs2uZ6wMLfv78+Vx44YVYrWDN8vSpU6dy6aX2JVB0e/bZZ50839Mee+wx7rrrrkKdffPvxMTESq0HfFei+qAyL13NLYFKF7jc9XPwda8o3nT97Lqs0qNSABIIjIDlepYDWm6oVvUEyiWfC9SyfPMl3/3op59+mttvv71g+okTJxb6u29cDzzwAA8++CCHD1sZAWFhYXz00UcMGjSoREvIzc0lOzubbdu2sX79eoYOtZS/UtteYJvrXsxnwFJ3HWR1jN1PqciWCdjNI6ut7N6Q3XCyTX5/97+tFnsRWAZsPsYC7F5RO+AKVw3VxX3vybv7Bnf9ORfIdtXVXYEhwJmA3b9qCdg9nCrToqKiyMw0xoL2MbDDVafGAg287qtlAXtctbMV8lY/7gQOVZmFKBAJSOB4ELAfmp8A37nuvf/FvUd4PKxba6y5AtUyHx49ejQzZ850zkqDBg2YN28ePXv2LPIs7d27l8suu4xZs2YVvP/www/z97//vdRnNS0tjeTkZCz/9mklzf9CgNpAc/c9gv7u+w320e4z2PsV2ZRX15C82n2f6D33fR67z3Keq1Yaqby6Ir+cNJcEJCABCUhAAhKQgAQkIAEJSEACEpCABCQgAQlIQAISkIAEJCABCUhAAhKQgAQkIAEJSEACEpCABCQgAQlIQAISkIAEJCABCUhAAhKQgAQkIAEJSEACEpCABCQggcoVKOkvQ6rcKDW7BCQgAQlIQAISkIAEJCABCUhAAhKQgAQkIAEJSEACEpCABCQgAQlIQAISkIAEJCABCUhAAhKQgAQkIAEJSEACEpCABCQgAQlIQAISkIAEJCABCdRUgS7A94Dz798bNmzIe++9xznnnHPM9b766qvcfPPNHDx40LffAWAVsAzYDtQC2gHdgM7uv4cWMXgeYK99wF73az9g42UDh4AcINfdLwSwcexjbSACiASi3K/67r8He9bmM+dhYDfwI7DaHfNPwG/uOfLL8YS3Aa4BooHmJRw30x3XPODDEh5T0d0Wek+4cGGhvxYZS1BQEPv372fjxo2sWbOGL774gm+//db5nHdr1KgRkyZN4vLLLz/mmuzYHj16kJNjlwbY+J999plz/dqfvVtWVhbp6ekkJCSQkZFBbGwsMTExTr+kpCTCw8OJi4sjPj6e6Gg7VYFtvvEd5ToNbBAaXQISkIAEJCCBqirQANjplR9YbtrInb+WZ8zXAy95BhwwYACff/75Uce3nO2UU05xcjmvZrnq/wBjgCuBxkC41/uWv1vR8AOwGPgv8I17bacAfYGh7nqhSTnnRDavOS4CPgMsYf0ZsFpgpOvzI4B+7hzd6gnvZgmqLfQZYD5gtYKtxd92g6veuhToAdh5LWnbBLziiu8jd/wlPa4y+xWqofLz/S+p8vLyOPvss/GuLeyaW7p0KRERvqfo96Xu27fPqU3feOONgrVbTXvBBRcUsvDNvxMTEyu1HvA9UaoPKvPS1dwSqHQB+5nkvfcz2/1zqtIDUwASkMBxJ1DmfC6QYr75km++OXv2bEaOtG+pv7crr7ySadOmHTUk20e++OKL2bFjR0GfPn36kJqaSq1adlvj2O3AgQPOPvOsWbN4//33mTt3bnGHBPp9u79iG+V2T8UWtQHY467HAj239/h2v2UOsNlV09i9kReBM9z3cvyJYwEwHfgUSD/GgXYjIAywe0J24uyekHeze0t2j8lqPLvGrU8dd+3awV3LXutPYIHuGxwcjNVGXu0BYJ2rlr0HaOu+J2Zv23qsTn3VVVPPcOUPSwOwbxDo5Wp8CUig+gvEAinVfxlagQQcgWqZD19xxRUFe6ORkZHYszwXXXRRkafUnquwZyMmTpxY8L4dP2XKFOzY0rS0tDSSk5MLjekep6T/B4dN3My9F3K++7kiu1dgG8I2RknHKU34RR2jvLqG5NXuOuBX4P/c93rs2bL+yqvL60tF40hAAhKQgAQkIAEJSEACEpCABCQgAQlIQAISkIAEJCABCUhAAhKQgAQkIAEJSEACEpCABCQgAQlIQAISkIAEJCABCUhAAhKQgAQkIAEJSEACEpCABCQgAQlIQAISqPoCFf1LjKq+iCKUgAQkIAEJSEACEpCABCQgAQlIQAISkIAEJCABCUhAAhKQgAQkIAEJSEACEpCABCQgAQlIQAISkIAEJCABCUhAAhKQgAQkIAEJSEACEpCABCQggYoUCAW+AqI9k/7pT39i2rRpREVFHTOOV155hTvuuIPdu3cXF28+UJJ/X2/97JXn/uj5u3205vnoPZ9nXPvoeQV7/bmk89qcuV5zF7cmf963eMIA+1jS5nGwmOxVFVuEd1AREYX+WmS8eXl5ZGdnH3MtrVu35r777uO66647Zr+DBw9y2WWX8e677xb069+/v/P3pk2bEhRU+NRnZWWRnp5OQkICGRkZxMbGEhMT4/RLSkoiPDycuLg44uPjiY4u+HIImLtvfCX8GglYPBpYAhKQgAQkIIEqJXAx8JZXRJav9wpAhD2BZKCdjd2gQQO2bt3KsfK6qVOncu211/qGkurOd89wfwzx6rALWArMBz4C9gFNgWGA9T8ZaAJY8VG7nNdoOf4hwGLYBqxxzbvQHYfVQS2BocA5QF+ffMxy8L3AYuAD4D/AAXe94E+YdwBXuY7vANTx48ANwAvAXGC5H8dVZtdC9Vp+flHl27HDmzBhAn//+98LOoWEhPDggw/yt7/97agHbtmyhd69ezvXrrWwsDDWrFlDx44dCx3jm38nJiZWaj3guyDVB5V56WpuCVS6wADgc68o7GfVWZUelQKQgASOR4Ey53OBRPPNl3zzzc2bN9OhQwdycnKcME477TRnr9g3L/TEmJaW5uSeqampeI/1xBNPcNttt2G5aFHN+u7atYsffviBuXPnsnDhQlasWOHsOVehZpvwduPmIHC4guOy+s/qp1VAY1f992/gTKCWn3HYODOB94H17vrNaip/xylqWjtZVps2AK4G/uFnbBXZfQ9ws6uutBrxRqA/cJJPAJY7zHHV9q8CmysyOM0lAQlIQAISqGEC1TIfvuuuu7Ac1prn2YdHHnnkqKfm/fff54ILLih4v0mTJk5eW9pnJCyvTk5OZuLEib5zFvesjr3f0J3b2D695Tnd3Tlaed8rKO2lqrz62HJVPa+2r2mrh2zfbYb7/pDdi1JeXdqvCB0nAQlIQAISkIAEJCABCUhAAhKQgAQkIAEJSEACEpCABCQgAQlIQAISkIAEJCABCUhAAhKQgAQkIAEJSEACEpCABCQgAQlIQAISkIAEJCABCUhAAhKQgAQkIAEJSKCaCRT3y5Cq2XIUrgQkIAEJSEACEpCABCQgAQlIQAISkIAEJCABCUhAAhKQgAQkIAEJSEACEpCABCQgAQlIQAISkIAEJCABCUhAAhKQgAQkIAEJSEACEpCABCQgAQlUQ4GrgFe94542bRpXXnllsUv5/PPP+cc//sHChQvJyckptr86SOBoAmFhYZxzzjncd999nH322cVCpaSkMHLkSPLz8wv6Tp48mVtuucX5e1BQ4V/pkJWVRXp6OgkJCWRkZBAbG0tMTIzTLykpifDwcOLi4oiPjyc6OrrY+cvawTc+C7msY+p4CUhAAhKQgARqjMD/Atd6reZh4J4ArC4YmAmc58mf5syZw7Bhw446VXZ2NoMHD3byf69mCVkWEOlz4FZgNTALWAb8CHQH+gPnAh2BJgFYV1FDWrGyHVgBzHOt+Stgm6sOagcMBEYCbYBGXgfbMb8BnwAvAd8Dv5QwXsvt7PU/wPVAY6BWCY+1buuAp91zm2FVbJ41RgH22uId5KxZs5wa0V65ublO3h4SEkJoaKjzsvzfXpGRkQQHB/P+++8zceJEDhw4UDDMgAEDmDdvHrVr1z7q+lNTUxk40E7h7+3cc89l5syZzrjezTf/TkxMrNR6wHdBqg+q4iWumCRQYQKnAd94zfYdcGqFza6JJCABCfwh8MdGKxTad60KSL75kve+sMVneaflhZ5axXLMd999l/PPP7/I8NPS0pgxYwYvv/wymZmZBX0sj7Q96htvvJEGDRoUOtbyWquJVq9e7eSpduyWLVs4ePBgVSAqTQy5RgfsA7LttJdmEJ9jlrpqvdeA5UA9V401yVUT9iqiXixuqlXuesjGstryLFdd1hKoX9yBJXh/CWA/b634uMYV22MlOKayuuwELgd+cNWyA1xxX+SuXz31mMVlte4i4F53Da6bdZV1tjSvBCQgAQlUd4FqmQ+/9NJLTu7qaaeddhorV6484nkJz/uWz7Zt29Z5ZsLT7NkJ21O1/Vp/m+XVycnJzt6uTzvW8w8hgG36dnPfK7A9dMv1wv2dv4r0V15dtfPqn4FvgWeAtcqrq8hXjcKQgAQkIAEJSEACEpCABCQgAQlIQAISkIAEJCABCUhAAhKQgAQkIAEJSEACEpCABCQgAQlIQAISkIAEJCABCUhAAhKQgAQkIAEJSEACEpCABCQgAQlIQAISkIAEJFABAvrPoCoAWVNIQAISkIAEJCABCUhAAhKQgAQkIAEJSEACEpCABCQgAQlIQAISkIAEJCABCUhAAhKQgAQkIAEJSEACEpCABCQgAQlIQAISkIAEJCABCUhAAhKQwDEFwoFVQEdPr5NPPpl58+bRsmXLYukOHDjAe++9xzPPPMO3335LVlZWsceogwRMIDg4mFq1atG3b1+uvfZarrjiCoKCiv9VDFu2bOGCCy5g2bJlBZAnnXQSX375JY0bN3Y+5zuOXZfp6ekkJCSQkZFBbGwsMTExTr+kpCTCw8OJi4sjPj6e6OjogJ+gItZZ/MIDHpUmkIAEJCABCUigighkAE29YhkIpAYotr8Bj3jGHjhwIJ988omTpx2tWU51xhlnsH///uJCmgN8CLwP5ANdgL8Ag4AGQKilbcUNUo7v5wHZQCbwH+BdYI3rzx2A4a6aKB7o7jOfxZ0OfAq86Yp9QQnjMcAQ4AngJiDMz7XanI+65/uxhHNWdDdbo62rHdAeSPEOoGfPns41Yq+DBw+Sm5tL7dq1iYqKok6dOtStW9f5s9UDX3/9NZs3by4Uf/PmzZ06s0+fPkddl417ww038Prrrxf0sbrUcn7f5pt/JyYmVmo9UFx8fl4vFX3uNZ8EJFC+Aq2BTV5D/gzY59QkIAEJVLSA5b4FLT+/0F8rOpZi87mi4nviiSe46667Co69+OKLmTp1KpGRkUeMl5aWRnJyMv/973/ZunUrhw4dKtSnX79+TJgwgd69ezt5rOWTO3fuZOPGjbzxxhvMnz+fH3/8Ebs/kpdnpUa1bLuBra466D3gGyDHXbuVZTG/ARuAne5aaxLQCzjyJBx7FquJFgEvALtcY14FnAG0LeKwOkB9d71n8xfXrICY7apPfwGucMX2WHEHVOL7e13n5D5gvvv8XO86ZzcCdl/PamprVufaPb77gcXA9kqMV1NLQAISkIAEqrNAtcyHFy9ezCWXXOLkqdYsd/3hhx9o27aotOn30zN58mT+3//7f4XO1TXXXMMrr7zi9/nz5NUTJ070PfZYe/+N3Hnd5cAQoJM7Xzz6jQm/I6vQA2pKXu0vWnXJq+0hNqsTnlRe7e8pVn8JSEACEpCABCQgAQlIQAISkIAEJCABCUhAAhKQgAQkIAEJSEACEpCABCQgAQlIQAISkIAEJCABCUhAAhKQgAQkIAEJSEACEpCABCQgAQlIQAISkIAEJCABCUhAAtVboCL/I4TqLaXoJSABCUhAAhKQgAQkIAEJSEACEpCABCQgAQlIQAISkIAEJCABCUhAAhKQgAQkIAEJSEACEpCABCQgAQlIQAISkIAEJCABCUhAAhKQgAQkIAEJSCCQAjcAU4CCfwd/ww038O9//5vQ0NBi592zZw8//vgjjz76KJ988gm7du0iLy/viOOCgoIIDg4mJCSk4GWd8vPznVdubq5znL08nyt2cncHz9g2vvfLM76NmZOT47w8n/Md28awV1hYmLNuG6cszdZj8x0+fNhZT0mbJwZzKol/Scet7H7mUatWLZo2bUr79u0ZMGAAo0eP5tRTTy1xaNnZ2dx6661MmWKX6x/NrtWbb7654BNm6N2ysrJIT08nISGBjIwMYmNjiYmJcc53UlIS4eHhxMXFER8fT3R0dInjKW1H3/i8v/ZKO6aOk4AEJCQkPKIAACAASURBVCABCUigRgh0BVZ7rWQ/0AD4PYkt/3YW8D7QyDP07NmznVzpaC0zM5OXX36ZO+64o8icHzgMbAdmA8nAr8AZwEjAEq1WQFgl5T9WpJjlGmAJ8AGwzR3Pn4BBQDcg3Gv9e4CtwP+6rTKAg8WcigigvmuN9wNXAv4WFmtdMT0EfAH8XP6nvdQj1gNOADq4X+2BJkBjl2ec96iNGjVy6iB7eeo8q23sZbmw1Uf23qFDh44Ixuqxm266iWuuuYaWLVvSpEkT5xjftmTJEgYNGsSBAwcK3lq5ciWnn376EX19j09MTKzUesA3QNUHpb4mdaAEaoKAfW+1nzWelgnUrQkL0xokIIFqJ1BoA9uf/eyKWKlvvlRUfGvWrHH2mj33JiIiIpgxYwbnnXfeESGmpaWRnJxMSkqK857tHXvuHXg62/2B7t27M2zYMAYOHOjkpEuXLmXmzJl88803fu/7V4STn3PsBDYBU4E0wJLzkt/IKHoyq5X2AVbLdnb9THvSVXf1BKL8jG0zsMJVazwL7AL+Alj9ajVzWdvzrnHecq/9UuDhsg4YwOOtfv2Puxa1+vASwG6EtPXJFzYA/wbmud0CGJKGloAEJCABCdRYgWqZD1tePGrUKGbNmlVwYp5//nlnf/VozfZle/Xqhe2leue+dsyDDz5Iw4YNS3ySPXn1xIkTfY8p6v/gsM/ZA0jdgaGuvGW0+55BZd0vKPE6i+loefVG172Pl13r+rKc82rbJ+oCPAP0KkVebfn+ctd9pqcBi/OvwNnu+yBlXf9k4E332i8DHivrgAE83mqd15VXB1BYQ0tAAhKQgAQkIAEJSEACEpCABCQgAQlIQAISkIAEJCABCUhAAhKQgAQkIAEJSEACEpCABCQgAQlIQAISkIAEJCABCUhAAhKQgAQkIAEJSEACEpCABCQgAQlIQAISqIICRf0ypCoYpkKSgAQkIAEJSEACEpCABCQgAQlIQAISkIAEJCABCUhAAhKQgAQkIAEJSEACEpCABCQgAQlIQAISkIAEJCABCUhAAhKQgAQkIAEJSEACEpCABCQggeNA4ENgpGedQUFB3Hfffc7raC03N5fs7Gy+/PJL5syZw9y5c1m3bh1ZWVnk5+cXHNawYUNatGhBr1696NmzJ6effjqRkZEcOnSItWvXOsesX7+eLVu28Msvv/Drr7+yf/9+5/2SNIs1LCyM+vXr06xZM2eu1q1b0759ezp37kzbtm2d97dt28aKFSv46quv+Pbbb535Dh48WDBFaGgo4eHhTpyDBg1i+PDhdOrUyYnV5vC3vffee8ycOZN58+axY8eOEh/esmVLLr30UkaMGMHZZ59d4uOqQ8fg4GA8r9KYPvzww9x7773k5eUVLHfYsGHMnj2bkJCQgs/5jm3XZHp6OgkJCWRkZBAbG0tMTIxzXpOSkpzzHhcXR3x8PNHR0QGnLGLt/l9gAY9SE0hAAhKQgAQkUAkCZwKPAYPcc88ERgcwjijgDeB8zxx9+vRx8nvv3Mp7/g0bNrBs2TKnTli9evWxQrOELRewj8FAWADXUdqhPTFa4WExWkJpcRaVmx0Gctxr+qPYKXpmO95etYHQUgRncWWXcK5SDO/3IZ712Edz8ljZx3LPY0888UT69+/v1GXdunVzarJGjRpRt25dJ2+3XHrPnj2MHDnSuVY9bejQoU5davWGb/PNvxMTEyu1HiguvkC4+n3WdYAEJFCRAvbz0vubl/08+mPjoyIj0VwSkMDxLFAox/Xe368KKL753NHiO/fcc5k/f35ByKeeeqqTM9arV6/QMtLS0khOTiYlJcW5p2D7xY888gi7d+8ucrmWY1oMnn3pquZTynNk59xenjrHdxj7eWQvq4WKq4E8x3rGtI+emsjG8LdusOPtZ6HVavbR6jSrrY5M9v1fvI1pa/aMa3VbVW2WI6wAZgGTgd7Axe49g9ZeQWcAKcB7gO0jqElAAhKQgAQk4L9Atc2HH330Uf72t78VrPiss85ynlGxvdSjNXtOx56J2bp1a6EuQ4YM4YknnqBDhw5H5NBFjeXJqydOnOj7dlH5n+WFkcBYwAJuAtg9iureMoHtwNuuey1fu/Pnsu7r7AW2uMdtBTzpyvf6APX9xNrmyh/tRs4EwE72NcAQV97Y3c9xiupu+embwE5gHHBLOYwZqCGUVwdKVuNKQAISkIAEJCABCUhAAhKQgAQkIAEJSEACEpCABCQgAQlIQAISkIAEJCABCUhAAhKQgAQkIAEJSEACEpCABCQgAQlIQAISkIAEJCABCUhAAhKQgAQkIAEJSEACEqjCAv7+MswqvBSFJgEJSEACEpCABCQgAQlIQAISkIAEJCABCUhAAhKQgAQkIAEJSEACEpCABCQgAQlIQAISkIAEJCABCUhAAhKQgAQkIAEJSEACEpCABCQgAQlIQALVXKAp8C7Q37OO0NBQXnrpJa6++uoil5aZmcnWrVt59dVX+c9//sNvv/3GwYMHC/qGhIQQHh7OSSedRJ8+ffjTn/7E6aefTn5+Pt999x2LFi1i7ty5rF69mh07djifL69m8zZq1Ii+ffsSExND//79adWqFWFhYcyaNYs5c+aQlpbGtm3byMrKKjRtnTp1aNu2LbfeeitDhgyhXbt22Fr8bWb3f//3f3z99dfs3r27xIe3adOGa6+9luHDhzvxq/0uYJ533nkne/fuLSDp0aMHS5cuJTg4uBBTUFDhX+lg5zg9PZ2EhAQyMjKIjY11rgvrl5SU5FyncXFxxMfHEx0dHXBy3/gA/Q6KgKtrAglIQAISkEC1EggHzgIsUV0Y4MjPcM9hczrtlVde4Zprrily2o8++ogXX3yRr776ik2bNgU4NA1/vAlYnhwREUFkZCRRUVG0aNGC9u3bM2LECKemtNqsVq1aTJ48mdtvv52cnJwComXLlmH1QVHNN/9OTEys1HrAN0bVB8fbla71SuAIgV1AA6/PNgLsc2oSkIAEKlKg0OZ8ee7Vl8cifPOlo8Vn9xwGDBhAbm6uM63dD3juuee44YYbCoVh9waSk5NJSUmhWbNmTJo0ycktb7vtNlJTU8sjZI0hgfIQsK/LHcB84AGgHtAPuB441WuCPcBKYDowpTwm1hgSkECNExjo+h4yETgP+KXGrU4LkkD5CFTbfNj26gcPHsy+ffscCcudP/30UwYOtC/9o7c333yTv/71r0c8y2LPTth4drw9Z9O0aVPneYy8vLwjBlu+fDl2z2Dq1Km+751UxMwNgd7AucBQoBbg/4M45XO+y3MU26S2B6XshslO4Ego/2fbAix353hhwF1Ad6C+n0NZnrgZeMb9MQ44xz2Wn0Md0X2m+2dKZ8AuttCyDhjA45VXBxBXQ0tAAhKQgAQkIAEJSEACEpCABCQgAQlIQAISkIAEJCABCUhAAhKQgAQkIAEJSEACEpCABCQgAQlIQAISkIAEJCABCUhAAhKQgAQkIAEJSEACEpCABCQgAQlIQAISqKoC+s+gquqZUVwSkIAEJCABCUhAAhKQgAQkIAEJSEACEpCABCQgAQlIQAISkIAEJCABCUhAAhKQgAQkIAEJSEACEpCABCQgAQlIQAISkIAEJCABCUhAAhKQgASOT4HuwNtAJ8/yQ0NDuffee7n99tupW7dugUpeXh5r1qxh+vTpfPrppyxfvpzDhw+Tm5tb0Kdhw4b06tWLIUOGMHz4cOf47du38/HHHzv9v//+e3bs2EFmZibZ2dnlKh4cHEytWrWwGJo3b07Xrl3p37+/E0dOTg5btmxh7ty5pKamsmjRIvLz8wvmDwkJoV69evTp04dRo0Zx5ZVXEhkZiY3pT3vyySeZNm0a69evZ//+/SU+tH379tx0000MHTqUM844o8TH1dSOdm3cc889PP/88xw4cKBgme3atXOupc6dOx+x9KCgwr/SISsri/T0dBISEsjIyCA2NpaYmBisX1JSEuHh4cTFxREfH090dHTAKX3jA/Q7KAKurgkkIAEJSEACEjiKQCjwLHCT5/02bdrwzjvvcOaZZxYccujQIX777TdmzJjB008/7eTxnhzXchurGyyntlxbTQL+CHiuHe9a0nN8nTp1aNSokXMt9ujRw6mPrC675ZZb2LBhQ8E05513Hh988MFRp/XNvxMTEyu1HvANVPWBP1eM+pZS4BvgNK9jTwe+LeVYOqz8BX4C2noN2wH445tc+c+nESUgAQkUJfDHBjkU2i+vCly++ZL3fr5vfJdffrlz38LTWrduzbx58+jSpUvB59LS0khOTiYlJYVmzZoxadIkZ5/ZxrWa5+2332b27NlVzqEqnAvFUOECeUAa8E8gAzjR9SV6H9AP8Ny0Ouiq6be58ompwEOuvnZMoa/pCo9aE0pAAlVFwOqMp4AL3QG9CVxWVYJTHBKoYgLVNh+2PXl7zmHmzJkFpPYsxKxZs5znXI7V7HmWu+66y9nvP1qz/Vgbx56j8W22p2vPCRXxvM+eIsazAWoBdk/Cv4dvqtjFUgHh2INXdrPlsDuviwDMz9/nSuy6tpflizZmmNvfzsHx1pRXH29nXOuVgAQkIAEJSEACEpCABCQgAQlIQAISkIAEJCABCUhAAhKQgAQkIAEJSEACEpCABCQgAQlIQAISkIAEJCABCUhAAhKQgAQkIAEJSEACEpCABCQgAQlIQAISkIAEjnsBf39pz3EPJgAJSEACEpCABCQgAQlIQAISkIAEJCABCUhAAhKQgAQkIAEJSEACEpCABCQgAQlIQAISkIAEJCABCUhAAhKQgAQkIAEJSEACEpCABCQgAQlIQAISCLjAhcCrQD3PTEFBQZx77rk88sgj9OzZk7y8PDZu3EhqaipTpkxh7dq1/Pbbb4UCO/HEE+nWrRsjR450junUqRMrVqxg4cKFzJs3j3Xr1rFjx46AL8YmCA0NpWnTpnTv3t1Zx5lnnknz5s356aefWLBgAbNmzWLTpk3s3LmzIB47pnHjxgwePJgbbriBk08+mRYtWpQo3vz8fOz1P//zP7z88suOzaFDh0p0rHXq2LEjt912mzO3GVbF5lljZmYmntf+/fux18GDB5315uTkOK/c3FzHIyQkxDkX9goLC3NekZGRREVFUbduXedlf7Z+wcHBzrK///57rrrqKpYuXeqM4Wl2bqZNm+ZcX0U1u2a9W1ZWFunp6SQkJJCRkUFsbCwxMTFYv6SkJMLDw4mLiyM+Pp7o6OiAk/vGB+h3UARcXRNIQAISkIAEJHAMgc7AN0C4p8/QoUOZOnUqLVu2dD61Z88eVq5cyfTp050awLtZXmf5/5///Gd27drl5Ftff/01P//8M4cPHy6Ux1W1s2B5We3atZ280NO8886S5Jq+faxespflwfbR32a5sJl6YvLk0/6OU9b+5mDxF+fhmcfitdi983l7z3O8XUuWd1sfe1ktYLWB1Uvbt2936gqPne+8NrbVY3369GH16tX88MMPBcuzWs9q05NOOumoS/bNvxMTEyu1HvANVPVBWa9WHV8CgVXAKV79TgW+K8Fx6lIxAmcAtnG02/3aXzHTahYJSEAChQT+2Hz1yuGqipFvvnSsHNXyxf79+zs1jKedeuqpLFq0iDp16jifSktLIzk5mZSUFJo1a8akSZPo3Lmzk69as2PtHsaHH37o3M/45ptv2LdvX6ny+6piWBFx2HmyesBe9merB/2pKbxjtOOtLrLawWqi0tZXvuu2GsQTn41pMVaD9i3wol26gOUJTwCD3TW8FbNWeGYDL7tyiruBg0BONViXQpSABAIvcA3wis80fYHFgZ+6YAb74Wrfq7IqcE5NJYHSCFTrfHjx4sXOfqc9q+Fpb731FhdffHGxFj/++COjRo1yns1Qk0ANF1BeXcNPsJYnAQlIQAISkIAEJCABCUhAAhKQgAQkIAEJSEACEpCABCQgAQlIQAISkIAEJCABCUhAAhKQgAQkIAEJSEACEpCABCQgAQlIQAISkIAEJCABCUhAAhKQgAQkIAEJSMBbQP8ZlK4HCUhAAhKQgAQkIAEJSEACEpCABCQgAQlIQAISkIAEJCABCUhAAhKQgAQkIAEJSEACEpCABCQgAQlIQAISkIAEJCABCUhAAhKQgAQkIAEJSEACEqiKAjcCjwH1vYNr1aoVd999N6NHj+aLL75g5syZzJ49m927d5Ofn19oHSNGjOC8887j/PPPJygoiLVr1zJlyhQ+/fRTp39OTs4RxwQSIjg4mNq1axMVFcWVV17JhRdeSNeuXVm/fj0fffQRycnJrFixolAIFnfnzp0ZNGgQY8eOZeDAgSUKMS8vj9zcXO68805eeOEFDh8+7Ndabc6kpCRnvk6dOpVozoruZGu0df30009s2LDB+WivjRs3smPHDucc79+/33kdPHjQ8fD416lTh7p161KvXj3smmrfvr2zzo4dOzp/joyMZM+ePSxYsIA77rjDGdO7tWjRgn/9619cd911R122nTvvlpWVRXp6OgkJCWRkZBAbG0tMTIxzbZp1eHg4cXFxxMfHEx0dHXBO3/gA/Q6KgKtrAglIQAISkIAEihEYB0zyzktuvPFGnn76aSIiIti8eTOvv/46KSkpfP7554WGsvy1X79+WH/L8ZYsWcLbb79Namoq2dnZWO5YVZsn7tDQUKxmsFitVrGXb7P3w8LCCAkJcfJI72aft3zX8lyrMebMmcOyZcucP/vTbI4uXbo4OWqjRo3YtGmTY7569Wp/hilzX0++b3l9Sc9hy5YtOemkkzjrrLOwP9tarJmVmZmR1WOW99t7Bw4cIDMzk71797Jt2zZnrZazf/fdd04NYDm897Vj16E1+7yn2dj33Xef8zpW8z1fiYmJlVoP+Maq+qDMl6wGKF7Avol09erWDVhT/GHqIQEJSEACx5FAoQ1+3/3+ynbwzZeKi8/2gZ999tlCYdt+sOXplrenpaU59wQs127WrBmTJk1y7gXYPrF3W7RokXP/4JVXXnHyVbVjC7Rr146+ffs691Qs97d7QqtWrWLnzp1+0Vm9YPcJrC469dRT+frrr5k/fz4LFy70a5yiOo8ZM4ahQ4fSvHlz5s6dy3PPPVfmMStgACssPwDeB34AHgBGAM1df/698AL7Gv4P8E/gN2B/BcSlKSQggaovYBtYXwPdvUK1G+JnVFDoFwNPAK8Dd1fQnJpGAqUVqNb5sD27cdNNNzl5q6fZPrM919OkSZNiTez4Dz/8kAkTJjj7+2oSqKECyqtr6InVsiQgAQlIQAISkIAEJCABCUhAAhKQgAQkIAEJSEACEpCABCQgAQlIQAISkIAEJCABCUhAAhKQgAQkIAEJSEACEpCABCQgAQlIQAISkIAEJCABCUhAAhKQgAQkIAEJFCWg/wxK14UEJCABCUhAAhKQgAQkIAEJSEACEpCABCQgAQlIQAISkIAEJCABCUhAAhKQgAQkIAEJSEACEpCABCQgAQlIQAISkIAEJCABCUhAAhKQgAQkIAEJVFWBYcAjQA/fALt3706zZs1Yt24dmzZt4tChQwVdmjRpQqdOnbjooos455xzCA8P56uvvuKDDz5gxYoVbN68mcOHD5Ofn1/h6w4ODiY0NJRu3brRp08fLrjgAlq0aOHEk5yczPz58/nuu+84ePBgQWz169enZcuW3HDDDYwePZrmzZs7azpWy8rKYvfu3fzjH//g1VdfJS8vz6+1nnTSSfzzn//k7LPPpnXr1n4dG8jOe/fuZceOHc55X79+vfPavn07v/32G/ae52Xrz87OdlztlZub6xiYfVhYWMGrVq1a1K1bl3r16tGgQQPnFRER4Rxr18yPP/54xHXSq1cv/vWvfzF8+PBjLjUoqPCvdLCY0tPTSUhIICMjg9jYWGJiYrB+SUlJzjmNi4sjPj6e6OjoQDI6Y/vGZ58K+KSaQAISkIAEJCABCRxboDbwv8Dl3t0sL/373//ODz/8wEMPPcTChQvZsmVLQU5jeY3lZmPGjHHy140bN/LSSy85+dyGDRuqvLnl+SeffHKZ4zzhhBNo1aoVp59+Ot9//z3PP/88ixcvdnJnf5rlyz179uSFF15w8mRznDx5Mqmpqf4MUyl9rUbs0KEDvXv3duosq7/s+rA6oHbt2k6uX6dOHaKiopyPloN7PlrN8OuvvzrXzPLly1m1apVTa1q9sXPnzqPWjz169HDqOBvT5jla882/ExMTK7Ue8I1T9UGlXLLH26RrAO9vdl2B7483BK1XAhKoUgInAd2BM4Bs4L4qFd3xGUyhDfvK2L8/FrtvvlRcfLYffckllzj7/t7tlltu4bHHHmPlypXOeykpKc69jkmTJtG5c+cj9v5ff/11ZsyYwZdffunkpWrHFujatauz9271YaNGjbjvvvscO08N6Y9fZGQkL7/8snOf6fPPP+fNN9/k/fff92eIIvuOGzeOsWPH0rZtW6ZPn8748ePLPGYFDLANWAr8B1gA3AbEAacBIV7z2wX/GLAe+K0C4tIUEpBA9RDoAyzyCfVqYFoAw28BvAkM9JrDatIfAjinhpZAWQWqfT5s+arlOJmZmQUWw4YNc/JZe+6lJM2e/fnpp5+YM2cOS5Yscfanf/nll0LPBHmPY3m3vWx/13J2298uYq/Ted9elscXl8uXJM6a3scMQ0JCCvbYc3JyHOfS2tl5sf16z7ny9xmmorwt37d7Gfbs1YEDB5g4cWJ1OC3Kq6vDWVKMEpCABCQgAQlIQAISkIAEJCABCUhAAhKQgAQkIAEJSEACEpCABCQgAQlIQAISkIAEJCABCUhAAhKQgAQkIAEJSEACEpCABCQgAQlIQAISkIAEJCABCUhAAhKQgATKSUD/GVQ5QWoYCUhAAhKQgAQkIAEJSEACEpCABCQgAQlIQAISkIAEJCABCUhAAhKQgAQkIAEJSEACEpCABCQgAQlIQAISkIAEJCABCUhAAhKQgAQkIAEJSEACEgiIwInAfcANwDH/jXxQUBC1atXitNNOIy4ujuHDh9O2bVsWLlzIzJkzefvtt8nJySEvLy8ggfozaHBwMK1atSI+Pp6hQ4fSt29fvvzySz7++GP++9//sn37dg4dOlQwpK3t8ssvd/oPGDCAxo0bH3O6Xbt2sWnTJh555BHeeustf0Jz+nbt2pWHHnqI/v3706xZM7+PL68D8vPzyc3NZf/+/ezZs4eNGzeSnp7OihUrWLlyJatWrSIzM7OQVVnmNmdrNq9vs/fMf+LEic65K655xvL0y8rKcmJPSEggIyOD2NhYYmJisH5JSUmEh4c7163NER0dXdzwZX7fN77ivr7KPKEGkIAEJCABCUhAAiUTqAfMBXp7d7/kkku46KKLePjhh/n22285fPiw87bl1aGhofz1r3/lpptucnIry6kffPBBLCf2zqlLNn3F97r00kv59NNPyzxxt27dnFrhsssuY+vWrTz++OOO1ZYtW/waOyIigl69evHss89if7Z66sUXX3Q+VvVm10JYWJgTt/3Z0+y6sJddL/ay9xs2bMiJJ55Ihw4d6NKli1MDtW7d2vm81RhWe3z00Ud89tlnztqtLvFtlsNfd9113H777U7dFBUVdVQi3/w7MTGxUuuBouodn8/pd9RV9Qu++sX3A9DFK+yTgLXVbxmKWAISqCECtvm2wmstPwOta8jaqvMyCm3KFrVHW5mL883nShLfzp07GTNmjJNTercrrriCK6+8kjlz5pCSkuLkkpMmTaJz587OPrF3e/TRR5k6daqz3297zGrHFrDcfvDgwYwdO9Zxvf/++/n888/5+Wf7MvevRUZG8txzzzl5+/Lly3n99ded+zdlbePGjXPis/tX06dPZ/z48WUdsiKO3wWkAy8AM4GrgVHAAOCP4gtmA8+7v8f6j14RK9EcEpBAZQnYDeuLvSbfAbQDDgQooNqu+VYDHbzGXwT0t1vBAZpTw0qgrAI1Ih9+6qmnsL1P72b7+2+++aazR+tP27dvn/OcyIEDB5y9/qL2aL/55hvmzp3LF1984TxHY89etGnThtq17dvAH81yantu6JdffiE7O9ufMI7Lvpar9u7dmxEjRjiuU6ZM4euvv3aedfG3WY1z9913c+aZZ/L9998za9Ys5s+f7+8wR/S/+uqrnfshdm9EeXWZOTWABCQgAQlIQAISkIAEJCABCUhAAhKQgAQkIAEJSEACEpCABCQgAQlIQAISkIAEJCABCUhAAhKQgAQkIAEJSEACEpCABCQgAQlIQAISkIAEJCABCUhAAhKQgAQkIAEJBEDAv9+8FIAANKQEJCABCUhAAhKQgAQkIAEJSEACEpCABCQgAQlIQAISkIAEJCABCUhAAhKQgAQkIAEJSEACEpCABCQgAQlIQAISkIAEJCABCUhAAhKQgAQkIAEJSKAEAn8FngFCj9Y3KCiIhg0b0r9/f/785z9Tr149duzYwfTp01m5ciXbtm1zDs3Pzy/BdIHtYrHWqlWLpk2bMnz4cC677DKioqL48ccfefnll1m9enVBvJ5IOnXq5Kzt5ptvpkOHDgQHBx81SFvrd999xyuvvMLHH3/s92K6du3K/fffT48ePahfv77fx5fXAbm5uezdu5fvv/+ezz//3DmP69atY//+/Rw4cMB55eXlOa9ANjtXl1xyCf/4xz9o166dc+6Ka3aOvVtWVhbp6ekkJCSQkZFBbGwsMTExWL+kpCTCw8OJi4sjPj6e6Ojo4oYv8/u+8QH6HRRlVtUAEpCABCQgAQmUk0B7YCHQ3Hu8Nm3aOLn85s2bCz5dt25d2rZty4033sjFF1/MkiVL+OCDD/jPf/7DoUOHqkTuX5zJDTfcwEsvvVRct2Lf79WrF8OGDeOKK65g48aNPPDAA07+aTWRPy0yMhIba9KkSYSGhrJgwQJeffVVx7amtLCwMCIiIpya8YQTTqBJkya0aNECu8as1urSpYvzvacGiQAAIABJREFUecvbU1NTeeqpp9i5c+cRy7cxzjjjDEaOHOnUdfbno9Vpvvl3YmJipdYDvotRfVBTru4qvY50oJNXhJ2BH6t0xApOAhKoyQK2sZoFeG/yNQR21+RFV4O1Fdq4rwr7+N5mvvlSSePbsGEDI0aMYO3atYVOge3BDxgwgC+++IJmzZo5+Xfnzp2dfWJrtud9+PBh7r77bqdesL1w2y9XO7ZAx44dGThwoFMXnXjiiU5dZPcWvOvIkhpavm/nZdCgQc49m9dee4233367pIcftd+4ceMYO3asU8va/avx48eXecwKGGA/YDfZnnbldK8DY4DzgVggzGv+T4BpwBfA+gqIS1NIQALVR6ANYD8Ma3uF/DBwTwCXMAiw70ve7WbXnuMLAZxTQ0ugLAI1Ih+2HNaef0lOTi6wsD1Te87FcqtjPedSGry0tDRnrpSUFOXVpQE8yjHKq8sRs/BQyqsDRquBJSABCUhAAhKQgAQkIAEJSEACEpCABCQgAQlIQAISkIAEJCABCUhAAhKQgAQkIAEJSEACEpCABCQgAQlIQAISkIAEJCABCUhAAhKQgAQkIAEJSEACEpCABCQgAQlUPQH9Z1BV75woIglIQAISkIAEJCABCUhAAhKQgAQkIAEJSEACEpCABCQgAQlIQAISkIAEJCABCUhAAhKQgAQkIAEJSEACEpCABCQgAQlIQAISkIAEJCABCUhAAhIoWqADcB9wBRB8LKSgoN//OX1+fn6VtfTE6PvRYj5a3NbX07+4hXnGKY2BZx7vuUozTnExlvR9z9wljaE4o5KOY/GFhobStGlT+vTpQ48ePTjjjDPo0qULbdu2dd4LDi76UvSNISsri/T0dBISEsjIyCA2NpaYmBjnfCYlJREeHk5cXBzx8fFER0eXlKbU/Yow0u+gKLWmDpSABCQgAQlIIAACvYHPgAjvsS33ysvLK/hUy5YtGThwIJdeeil9+/blhRdeYNasWXz11Vfk5uYGIKzyHdLyzIsvvpjJkyeXeeABAwYwcuRIxowZww8//MA999zDpk2b2L17t19j16lTh169ejFp0iSnLpk7dy5vvvkmy5Yt82uc6tj5hBNOoGPHjowYMYKzzz6bFStW8Oijj7Jjx46jLqdBgwa0atWKW2+91cnlo6KinDrBt/nm34mJiZVaDxQXH6D6oDpexFU75h+Bjl4hdgLWVe2QFZ0EJFDDBZYD3b3WOAT4pIavuaovr9Bmvj97uBWxMN98zp/4Vq5cyahRo9i8eXOhUCMjI6lXr56z32w1QefOnZ19YmsHDx5k79693H333UydOrVQHVQR662uc1g+bzXiFVdcwYknnsgDDzzA559/foR9SdYXERHh1EWDBg1i9erVvPbaa7z99tslOfSYfcaNG8fYsWOdewzTp09n/PjxZR6zAgY4BOxz1eiPAlOAOOACYAwQ5jV/KvCm+/vp2gqIS1NIQALVS+BB4B6vkLOBLsCmAC7jLeBir/EzAatHMwI4p4aWQGkFakw+nJmZSb9+/Vi1alWBhe3t/+lPf+LFF1+kYcOGpTU64ri0tDSSk5NJSUmhWbNmTv6mvLrsvMqry254lBGUVweMVgNLQAISkIAEJCABCUhAAhKQgAQkIAEJSEACEpCABCQgAQlIQAISkIAEJCABCUhAAhKQgAQkIAEJSEACEpCABCQgAQlIQAISkIAEJCABCUhAAhKQgAQkIAEJSEACEqh6Avpl71XvnCgiCUhAAhKQgAQkIAEJSEACEpCABCQgAQlIQAISkIAEJCABCUhAAhKQgAQkIAEJSEACEpCABCQgAQlIQAISkIAEJCABCUhAAhKQgAQkIAEJSEACEihaoD4QDdwEjBWSBCpSICgoiBYtWtCvXz8uuOAChg8fTr169ahduzb2nm/z/VxWVhbp6ekkJCSQkZFBbGwsMTExzrFJSUmEh4cTFxdHfHw80dF2mQe2FRGzfgdFYMk1ugQkIAEJSEAC/gtYUvS/QM+jHXrKKadwzTXXcM4559CoUSPuvfde5s2bx6+//kp+fr7/M1bwEQMGDKB79+5Mnjy5zDMPGjSI0aNHM2rUKFauXEliYqKTdx44cMCvsevXr0+fPn148sknOXToELNmzeKdd95xxqzprVatWtSpU4fIyEj27NlDZmbmEUsOCQkhLy+v4PoKCwtzcvkxY8Y4dcLZZ59N48aNi60P7PxUZj1QXP0CqD6o6Rd8xa9vPdDea9oOwIaKD0MzSkACEigQeNX1fegqL487gInyqVSBQgl8VcvnffdT/Y3vp59+cvL1ovJqyz/vvvtuxo0bh+Xj1vbt28e2bdu4//77eeONN4rMSy0PtZabm8vhw4edj8d769ChA1ZnXXXVVbRq1YpHHnmE1NRU1q+3VMS/FhERwVNPPcXgwYOd46dNm8abb77p3yBF9LbzPHbsWNq2bcv06dMZP358mcesgAHs4joMPAhMAoYAo9336mp5zf8lMAP4GPi+AuLSFBKQQPUSiAR+App4hZ0MXBTAZTQH1gJ1veZ4G7g4gHNqaAmUVqBG5cMbNmzg3HPPPSIPs+ct3nrrLVq3bl1ap4K9WcvR09LSSE5OJiUlhWbNmjFp0iQ6d+7s7Nkqry41McqrS29XzJHKqwNGq4ElIAEJSEACEpCABCQgAQlIQAISkIAEJCABCUhAAhKQgAQkIAEJSEACEpCABCQgAQlIQAISkIAEJCABCUhAAhKQgAQkIAEJSEACEpCABCQgAQlIQAISkIAEJCABCVQ9Af2y96p3ThSRBCQgAQlIQAISkIAEJCABCUhAAhKQgAQkIAEJSEACEpCABCQgAQlIQAISkIAEJCABCUhAAhKQgAQkIAEJSEACEpCABCQgAQlIQAISkIAEJCABCRQt0Bq4AogFzvbpkg3UFpwESivQqFEj2rVrR3h4OL/++itbtmwhKyuLvLy8giEjIiJo0qQJ3bp1o1evXowaNYqTTz6ZqKgogoIK/woH37/bWOnp6SQkJJCRkUFsbCwxMTHOcUlJSc68cXFxxMfHEx0dXdpllPg43/gA/Q6KEuupowQkIAEJSEACFSjQHngGGFXUnHXr1uWiiy5i+PDhnHDCCdx///0sXLiQnJycCgyx9FNdd911WI45efLk0g/iPtIMLJccOnQoS5cuZdy4cezatYtDhw75NbblxX379uWxxx5j//79zJw5k/fff59Vq1b5NU5N7Gy5f+PGjZ28fvv27YWWaDn8oEGDuP766+nUqRO1axcuT33z78TExEqtB3zPj+qDmnjFVrk1/QS09YqqHbCxykWpgCQggeNJ4DbgKa8FvwZceTwBVMG15nvHlJ9f6K+VHq5vvuRPfFafWF7+22+/8ec//5kFCxYcsZ7Q0FBOPfVULrvsMoYMGeLsVW/cuJEJEyYwY8aMI/rbnnTLli0JDg4mOzubbdu2ceDAgUp3quwAzK1///5cc801jqHVNZ999pmTw/vbrFZ7/PHHnfPxyy+/MHXqVF57zb5VlK1ZrTZ27Fjatm3L9OnTGT9+fNkGrLij7YvyfuBJYCAw2v19s5ZXCGlAMpACrKm40DSTBCRQjQSuAl71ide+p6QGcA23Ak/7jD8c+DiAc2poCZRGoMblw4sXL2bMmDHOsxferX379s5evu1nW85V0ubJq23fOjc3l4YNG7Js2TLeeecdUlJSaNasGZMmTaJz587O8xfWdu7cqby6pMBe/ZRXlwKt5Icory65lXpKQAISkIAEJCABCUhAAhKQgAQkIAEJSEACEpCABCQgAQlIQAISkIAEJCABCUhAAhKQgAQkIAEJSEACEpCABCQgAQlIQAISkIAEJCABCUhAAhKQgAQkIAEJSEACEqjWAvrPoKr16VPwEpCABCQgAQlIQAISkIAEJCABCUhAAhKQgAQkIAEJSEACEpCABCQgAQlIQAISkIAEJCABCUhAAhKQgAQkIAEJSEACEpCABCQgAQlIQAISkIAEjhuBMKAbcA/QH2jpXnk+YK/PgEXAHqATcI67T1QVFdoHZAH27/5DAFtfWVsekAvkAKFApHtcG9/fdthtabYWm41Vy99BKrp/cHAwISEhhIWFOR+9W6NGjahTpw61a9emQYMGNG3aFPucfTzllFNo3rw5eXl5/PzzzyxfvpxVq1axadMmtm/fzs6dO8nPN4rfW/369WnXrh2XXHIJMTExnHbaaYSHhxMaauy/t6Cgwr/SISsri/T0dBISEsjIyCA2NtY51volJSU5x8fFxREfH090dHTA6Xzjc1+LAZ9XE0hAAhKQgAQkIAE/BSypawG8C5x5tGMbN25MkyZN2Lt3L1u3bvVzisrr/pe//MXJN99915ZXttavXz8GDx7s5JKWyz7xxBNYDuqdx5ZkBst1u3XrhsWWmZlJamoqixcvZuPGjSU5vEb2MZORI0dy66238tFHH5GSkkJaWlqhtVoNYnXBgw8+SJ8+fZxaw7v55t+JiYmVWg/4nijVBzXy0q1qi7JvIm28gmoLbKpqQSoeCUjguBKIAT71WvE3rpwz8JtyxxWx34v9YwPWNv299mP9HikAB/jmS/7Et23bNtasWePk1rbXvGfPHj744APnz77N9rVtz9ry+o4dO7J06VKWLFlyRL+2bdsydOhQIiIi2LVrF5999pmzt328txYtWjj7/SNGjKBZs2ZMnz6dlStXlqpOtHsJN954Iz179nSMrQ74+OOPy0x84YUXMmTIECe+efPmMWXKlDKPWQED2Nen3YN6AJjouidn30NHA3/2uXdkhVIykAKsqYC4NIUEJFA9Bb4CenqF/rD7GYBArcb2F5cDp3lNYD80u7jv1wdqXo0rAX8FamQ+bM9ejB492nn2wredfvrpPPTQQwwbNoxatYp/HMU7r963bx/XX3+9s78+c+ZMJ1ez/GrSpEl07tzZef7CmuVxmzdv5uGHH+att946IoauXbtyxRVXEBUV5Yz19ttvs3btWn/PXY3r3759e/r378/VV1+N1R4TJkxgwYIFrFu3zu+1Ws1ix5977rmO8SuvvMJrr73m9zi+B4wbN46xY8c68VneP378+DKPWQEDKK+uAGRNIQEJSEACEpCABCQgAQlIQAISkIAEJCABCUhAAhKQgAQkIAEJSEACEpCABCQgAQlIQAISkIAEJCABCUhAAhKQgAQkIAEJSEACEpCABCQgAQlIQAISkIAEJCABCUigqggU/t+rqkpUikMCEpCABCQgAQlIQAISkIAEJCABCUhAAhKQgAQkIAEJSEACEpCABCQgAQlIQAISkIAEJCABCUhAAhKQgAQkIAEJSEACEpCABCQgAQlIQAISkIAEJFBYoCHQG3gYOA0Ic7+dB+QA/wZeAPKBYa7P/QOwY2pVUcingFmuuJsCQ4DR5RDnemC5y2k20AS4GujsnsOf4bOBVcAE4CDQHRjj/ujPOBXeNyQkhNDQUMLDw7E/e1pQUBD2Cg4OJiwsjMjISBo2bMiJJ55Ihw4d6NKlC127dqV169bO5zMzM9m4cSMfffQRn332GQsXLiQvL4/8fLu8cMaJiIhw+sfGxnLLLbfQrFkzoqKiCs3pDZCVlUV6ejoJCQlkZGQ4x8XExDhxJSUlOTHHxcURHx9PdHR0wO1sXp+m30ERcHVNIAEJSEACEqiyAjPcOfU7QApwoApFWgdoBPwL+LOlYlUotlKHYvmkJ6+0PNNeZW02pifvtbw1Nze31EPaWJ4YPXmwJxcu9aDV9EDL07t16+bk8b169WLnzp289tprvPHGGxw8eLDA2ezbtm3Ltddey7Bhw+jTp0+hFfvm34mJiZVaDxxRDKg+qKZXaLUKezPQyivi1sDP1WoFClYCEqhpAg2AXV6LsoQsAjhU0xZajdbz++aru1W1/NM3n/MnvrVr1/LJJ5/w7rvvsm/fPiZMmMB3333Hv//9b9asWVOq3N2z3+2Jy/J/f2KqRteFX6F63wuwA8taz9h9Bo9xedZunnqrrLWbXzhl62wFpn1/fMhVo0/yuq811uc+3JeA7TF8DHxftil1tAQkUIMFbNNkEfAdcAuwoALWeiawBPC+H/okcGcFzK0pJFBSgRqbD//0008MGTKE9evtkZbCzXKt008/neuuu46LLrqI5s2bH9WrqLw6OzubOXPmkJKS4jyzMWnSJDp37uw8f2HN8m97PuP+++/n9ddfP2Lsnj17cueddzrPfuzatYsHH3yQxYsXl/Sc1dh+9hzNgAEDuOqqq2jVqhUPP/wwqampbNiwwe8127M1jz/+uHMNbNmyhalTpzr762Vt48aNY+zYsc6+/PTp0xk/fnxZh6yI45VXV4Sy5pCABCQgAQlIQAISkIAEJCABCUhAAhKQgAQkIAEJSEACEpCABCQgAQlIQAISkIAEJCABCUhAAhKQgAQkIAEJSEACEpCABCQgAQlIQAISkIAEJCABCUhAAhKQgAQkUEUE9J9BVZEToTAkIAEJSEACEpCABCQgAQlIQAISkIAEJCABCUhAAhKQgAQkIAEJSEACEpCABCQgAQlIQAISkIAEJCABCUhAAhKQgAQkIAEJSEACEpCABCQgAQlI4JgCpwNDgHFAB6+e+4CNwIvADKA3MAq4EqgFVNV/Vz8emA60Bca611XWS2Ap8DHwunvcfwKdgSZ+DnwAsLESgBxgIHC129bPoapm97CwMCIiIqhXrx4nnHACTZo0oUWLFrRp04YOHTrQpUsX5/MZGRl8++23LFq0iCVLlrBhwwZycnLIz88n+P+zdydwdVZ34v8/BAiEJJrFSNySuhCNo41WbcTUBJeoJNW4oDZqrdpoHX8Z7NCZJG391WpbHaw/apl0xnasrVXjqOjfZYRqF9G41rpQrW3FLW4V9yUK2eD/nOuDc7mJkUsucIHP83rdFwLPOed73s/Dvd/vOdebYcMSfUybNo25c+dy6KGHsueeeyZ+Ho6cnK63XmtrK83NzVRWVib6LS8vp6ysLHHe4sWLKSwsZM6cOVRUVCT67O0jNb4s/lvpbQr7V0ABBRRQQAFYCYxMgtgxyqefzRKY8cD2QMifj02KqSPOVUPylZslsRrGIBQIeXNBQQFnnnkm8+bNS+TqV1xxBUuXLuXVV1/lgw8++HjW48ePZ+bMmRx77LHMnx/KvP89UvPvqqqqfq0HUi+V9cEgvHmzb0ovR2s3WyeFtQ3wSvaFaUQKKDDEBMK68qSkOX8OeHSIGWTTdEOO//ER1mCz6UjNl9KJr6mpiRtvvJHbbruNtrY2qquraW9vp7GxMfHzVatWEdaP33333cTas4cCWSiwBgj7cf8G/BSYEz1fzgOOAfKT4r073vv6PdCchfMwJAUUyB6Bw4Bf93E4lwJfSxnzM/F7Dfo4FIdTYIMCgzYfDrN94403+O53v8vVV1/NO++8s0GAUaNGsffee3PEEUew3XbbsdNOOzF27FjCz/Py8njiiSe49dZbuf322xN59XnnnZfIn5cvX85vf/vbxPs+LrroosR7PsL7L8IRcu2whnvuuedy5ZVXrjfu7rvvzhlnnJFY9w3v9ViyZAn33nvvkM/Lt99+e2bMmMHxxx/PxIkTE673338/L730Utp/vuFahPb7778/Tz/9NNdcc02iDtrU4+STT07EuGbNGurr6xOPAXCYVw+Ai2SICiiggAIKKKCAAgoooIACCiiggAIKKKCAAgoooIACCiiggAIKKKCAAgoooIACCiiggAIKKKCAAgoooIACCiiggAIKKKCAAgoooIACCiiggAIKKKBApgSy9R9Oy9T87EcBBRRQQAEFFFBAAQUUUEABBRRQQAEFFFBAAQUUUEABBRRQQAEFFFBAAQUUUEABBRRQQAEFFFBAAQUUUEABBRRQQAEFFFBAAQUUUGBwCHwROBKYC0xMmtLLwF3AfwMPAGfG5+wN5Gbx1BcBy4DJwHxgYQZivQe4DbgB2Bn4ATAJGJNm3x9Ehg8BlUD4XILZcYx7pdnPgDt9iy22YMcdd+Swww5j1qxZTJkyhVWrVvHcc89x+eWX09jYyOuvv86aNWs+ntuYMWPYdtttOfvss6moqGDUqFHk5eWRk9P1Ix1aW1tpbm6msrKSlpYWysvLKSsrS5y3ePFiCgsLmTNnTqKPadOm9bpdanzxte71cR1AAQUUUEABBbJOoAy4Mymqd4BxQEeWRLoNsAdwFjAnKaa1wMNAC7A5sCcwMstrgCwhNYx0BUJ+P336dObOncuCBQu45557WLZsGffddx+vvPLKx90VFRUxadIkTjnllESOn3yk5t9VVVX9Wg+kGlgfpHtXeL4CCiigwCARuBk4ImkupwK/HCRzG4jT6FKDdHRkS0nyEWVqvpROfE1NTdTV1VFfX09bWxvV1dWE9mG9uaGhgeLiYs466yyeeeaZRK75yCOP8N577yXWoVevXj0Qr6UxDz6BsG/0alR//wi4Gjg2fv48NNqLyk+a7m/j59H7gOcGH4MzUkCBAS4Q9sybgS3iNcUzgFsG+JwMf3AJDNp8uPMyrVu3jpdeeokLLriAG2+8kTfeeGODV3D48OFsttlm5Ofnk5ubS/g+rNGG9268//77fPDBB4l8esKECYn2H374YeJn4Zzws3B+cv4ezg1jvfvuu4l2ybl8ODe8x2PkyJGJ9m+++Waiv7VrwxbE0D2CfVjvHj169Mcu4T0vPXEJ12LLLbdM9Bfqm1DrhOu4qUe4ZuF9NqFuCn0OkMO8eoBcKMNUQAEFFFBAAQUUUEABBRRQQAEFFFBAAQUUUEABBRRQQAEFFFBAAQUUUEABBRRQQAEFFFBAAQUUUEABBRRQQAEFFFBAAQUUUEABBRRQQAEFFFBAAQUyIdD1X6/KRI/2oYACCiiggAIKKKCAAgoooIACCiiggAIKKKCAAgoooIACCiiggAIKKKCAAgoooIACCiiggAIKKKCAAgoooIACCiiggAIKKKCAAgoooEDmBU4H5gOfAzZP6v7PwC+Au4G3gO8BBwNbANn8/9QvApZFsU+O57UwA2R3AjcBtwLTgBqgGChKs+93gQeBbwDDgbnAMXGfaXY1sE4fPnw4I0eOpLi4mJ122omDDjqIvfbai5133pn777+fO+64g2uvvZa33nqLjo6OxOTy8/MpLCzkmGOOYd68eey///6MHz+enJyut19rayvNzc1UVlbS0tJCeXk5ZWVlifMWL16c6GPOnDlUVFQwbVq4fL17pMaX5X8vvYth7woooIACCgxtgR8A30oiuBb4UhaRbA/sB5wS5/mdoa0Bbo/qg1uA6+Pf/2tcB4QcNtuPD4BVUf2SCxQAhRkIOPQXHutCmgqM7GGO1w4E3w+BYXF8ob8Q65A8Qu48ceJEZs+ezXnnnccLL7yQqA2uu+66RI7feeTl5TFq1CgWLFjA9773vUStkJv7EVtq/l1VVdWv9UDqhbQ+GJK3tpNWIFlgTPR6ewcQvoZHGzBJIgWGgMD5Ue70f5Pm+WPg60Ng3tk6xY8WXOOjc/01W4JNzZfSia+pqYm6ujrq6+tpa2ujuro6sb7c2NhIQ0NDYj26traWkpKSxDpxOGf58uU89NBD3HTTTTz55JOE9eX29pCqf3QMGzYskW8WFBQQ8tCwZu2REAj1UKhnQm0UwML+SKhnQm2T7hHuyVC7hf46a7dQv23qEV5nO2u30F+o3bL9eDvay/ob8NN4D+pU4IvADCAvKfh64D+Ax4CXs31SxqeAAkNSIKwxHgCcHeV97wxJASedzQKDNh9ORV+zZg3PP/88F198Mb/+9a8T660eCgwRAfPqIXKhnaYCCiiggAIKKKCAAgoooIACCiiggAIKKKCAAgoooIACCiiggAIKKKCAAgoooIACCiiggAIKKKCAAgoooIACCiiggAIKKKCAAgoooIACCiiggAIKKBAEsvkfT/MKKaCAAgoooIACCiiggAIKKKCAAgoooIACCiiggAIKKKCAAgoooIACCiiggAIKKKCAAgoooIACCiiggAIKKKCAAgoooIACCiiggAIKKBD+v/hhwDeBU4GtgcKYpR14APg+8BKwRfTz7wL7RT/Ly3K6RcAyYDIwH1iYgXhvB+qA3wD7RB5LgbHA8DT7fit2DTGOBOYBR0R975ZmPwP29JycHMaMGcPee+/N7NmzOeywwxg2bBhPPPEEl156KU8++SSvvfZal/lNmzaNAw44gAULFrDTTjtRWNh5m350WmtrK83NzVRWVtLS0kJ5eTllZWWEsRYvXpw4f86cOVRUVBD66u0jjJty+BkUvY1u/woooIACCmSnwB/i3LEzuq8Cl2dRqCXAgcAJwMykuNYANwA3A/XA14AlwGggP4vi/6RQQqzXRNaTgC8B/ycDMV8H/ApoBsqAS4ARPej3BeDeuM7aKurvxNh+xx70NWiahPx51qxZXHLJJbS3t/PII4+wdOlSHnvssfXm+NWvfpXq6mpGjRpFQUFB4vep+XdVVVWiHgh1Rmc9MHfuXI4++ug+qQfWKwasDwbNvepEFOihQHi9+DCpbVsPX0N6OLzNFOg3gaPjnLIzgLviPKrfAhriA3ckz7+jo8u3/U6Tms+lE19TUxN1dXXU19fT1taWyBVD+8bGRhoaGiguLqa2tpaSkpL11pWvueYarr/+eu6++27efPPNjx1GjhzJxIkTOeusszj55JOZMGFCvxtlSQBPRfXL74H/BgLY94BSoLgH8YXXxjOjmvTuuI+wlxP2Sjb1+EkcX6i9Qp//tqkd9kH7v8f7RlfG9eI/A3OAf4iMc5PGvx64CHgu9u+D0BxCAQUUUECBQSMwaPPhjV2hxx9/nDvvvJPly5fz1FNPJR4hZ/ZQYJAKmFcP0gvrtBRQQAEFFFBAAQUUUEABBRRQQAEFFFBAAQUUUEABBRRQQAEFFFBAAQUUUEABBRRQQAEFFFBAAQUUUEABBRRQQAEFFFBAAQUUUEAXCZo/AAAgAElEQVQBBRRQQAEFFFBAgQ0J+I9BeV8ooIACCiiggAIKKKCAAgoooIACCiiggAIKKKCAAgoooIACCiiggAIKKKCAAgoooIACCiiggAIKKKCAAgoooIACCiiggAIKKKCAAgpks0AukAf8EDgDyAeGxQGvBn4PnA0UAfsBXwM+m80TimNbBCwDJgPzgYUZiPl/gP8G7gJmAD8DRiV5dXeIN4AHgMXA5sAxQDmwa3c7GAzn5eTkkJuby+c//3kOP/xw5s6dS35+Ptdffz0NDQ3cf//9XaYZfrf77rvz/e9/n+nTpzN+/Pguv29tbaW5uZnKykpaWlooLy+nrKyMMM7ixYspLCxkzpw5VFRUMG3atF4nDOOmHH4GRa+rO4ACCiiggAJZJzAGeAtIzgOKgdeyKNJdgEOA4+IctzO0UAtcA9wE/C6aRyXwbWA4EGqIbD96ox64OqovfgG8DBwU11AjegDxHHB3ZHkBsC3wFeALwA496GtQNQl5/jnnnMPYsWN58cUXufjii3n44YfXm+NJJ53EueeeS3FxMaNHj078PjX/rqqq4rDDDqOgoIAlS5YkzjvqqKM48MADmTJlSp+7WR/0ObkDKpCNAutS1pDC62l7NgZqTApkUCCszf4AeBR4BHgsWmt+O4P921V6Ah3Jp3d0dPk2vZ564ezUfCmd+Jqamqirq6O+vp62tjaqq6sJ7RsbGxNrzSFvrK2tpaSkJLFOnHw8+OCD3HHHHVx++eWsWLEi0S4cYe06nHviiSfy5S9/mf33378XZj0gu/xrtFd0R7SfcV3893whUApMSHM2AfqDqL46Paqvlkd7UTPjvZzD0+xnQ6cvjevZFcAJ0f7WRRnos7e7eAa4BbgVaI5yhvOBQ4GJSflDyBt+FeUP34nXGoKfhwIKKKCAAgp0X2DQ5sPdJXjmmWcI+W94X8Urr7zCW2+9lXisXLmS9vZ2Vq1alfj+nXfeSXw/adKkRH78/vvv8/e//z11mAdTfhDeOxPe/xLywoKk3wX38AjvkwmPtdHa+khgSyAk5+E9SkPxaAXejfO6YLJd/P6jnniENaew7/A+EBbMw5tpxmYA9SUg5Kkhr94aODgDffZ2F+bVvS1s/woooIACCiiggAIKKKCAAgoooIACCiiggAIKKKCAAgoooIACCiiggAIKKKCAAgoooIACCiiggAIKKKCAAgoooIACCiiggAIKKKCAAgoooIACCiigQBYJ+I9BZdHFMBQFFFBAAQUUUEABBRRQQAEFFFBAAQUUUEABBRRQQAEFFFBAAQUUUEABBRRQQAEFFFBAAQUUUEABBRRQQAEFFFBAAQUUUEABBRRQQIH1BEYC44DzgZOjr8PiM9qBV4Hbge8AJcDhwBHAjgPAcRGwDJgMzAcWZiDmW4FrgLuB/YH/AoJfup8t8DpwP/BNYCxwHHAIsEsGYhxwXRQXF1NSUsIZZ5zBXnvtxVtvvcWVV17J1VdfTVtbG+vWrUvMKScnh8mTJ3PaaadxyCGHsO+++3aZa2trK83NzVRWVtLS0kJ5eTllZWWJdosXL6awsJA5c+ZQUVHBtGnTet0pjJtypHuf9HqMDqCAAgoooIACvS5wDFCXNMpfgF17fdT0BpgKlAMVUe5fmtR0dZT3XwncBDQCVXFdEOqFgZDX9EY9EDwuB14DDgb+DRiRHnfi7GeAu+L2oV45BdgP2L4HfQ2qJlOmTOHYY49lyy23ZOXKlVx11VX85S/hz6brcfzxx/Otb32L7bbbjrFjQ0n1Ub2QfFRVVTFv3rxEX5dddhmjR49m5syZTJ06lYkTJ/a5m/VBn5M7oALZKBDWg7ZICqw4fk3JxliNSQEFBqdAR/K0Ojq6fNvvM07Nl9KJr6mpibq6Ourr6xNrytXV1YT2jY2NNDQ0ENaga2trE+vQYZ04+Qjr0Q8++CDnnHMOjz/+OGvWrOny+9LS0sRa83e+E7ZJuhxrgdwBUh9l8vo+CTQANwDvRjVRNRAW65Nf47ozXtiDWgmcAdwLzAK+BHyxO40/5Zyl8V7OCuAE4KIM9NnbXfwJ+Gm0V3Qf8GG0d/TjaC/qQGB4PHDwCjfnz4B/BcL999HmiYcCCiiggAIKdFdg0ObD3QX4pPNC7tze3s6f/vQnbrjhhkRevWrVKi688MJEXn3XXXfxox/9KLV5XsoPwvuOPh/lyN+L9kV2A/JTfv9AlDf+Ot4zCW3nxrnfPkM4rw4eN0b7L+8BF0Z59vRNyKvPjHPJmcDxse+m3hrm1ZsqaHsFFFBAAQUUUEABBRRQQAEFFFBAAQUUUEABBRRQQAEFFFBAAQUUUEABBRRQQAEFFFBAAQUUUEABBRRQQAEFFFBAAQUUUEABBRRQQAEFFFBAAQUUUECBXhUYCP9oQq8C2LkCCiiggAIKKKCAAgoooIACCiiggAIKKKCAAgoooIACCiiggAIKKKCAAgoooIACCiiggAIKKKCAAgoooIACCiiggAIKKKCAAgoooEBWC4wHtgcWAccmRbou+v7PQD3wI2AG8GVgX2CrrJ7RR8GF+SwDJgPzgYUZiPnmuM/7gFnAz4CiHvTbAoQ+vg1sEcd3UNT3lB70NeCb5OTkUFBQwJlnnsm8efOYNm0aV1xxBUuXLuXVV1/lgw8++HiO48ePZ+bMmRx77LGccMIJXebe2tpKc3MzlZWVtLS0UF5eTllZGaH/xYsXU1hYyJw5c6ioqEiM0dtHGDfl8DMoehvd/hVQQAEFFMg+gUuBryWFdQnwz1kW5lSgHKgASpNiWw38CrgJuAv4BnAuMFBymt6oB66M6otfRNf070DI338IjOjB9WwGGqNa4iLgM8CpwH7xf/egu8HTpKioiIkTJybqg/b2dl5++WVWrly53gSPO+44lixZwuTJkxk3blzi96n5d1VVFccccwx77bUXb7/9Nrm5uYwcOZLhw4eTl5fX52jWB31O7oAKZKNAeP7fKSmwsA4UfuahgAIK9JVAR/JAHR1dvu2rGD5xnNR8KZ34mpqaqKuro76+nra2NqqrqwntGxsbaWhooLi4mNraWkpKShLrxMnHqlWrePrpp7nsssu48847CX0lH1tuuSW77rproq+U4zfA3sCYAVQnZeI6PwHcAoT9krB4H+qasG/0UWLe/SPUnG/HezcPAbPjuvTQ7nfxiWcuBa6Jaq0VQNhICDFm87E23jP6buTxBrAtcE7sOiwOvA14Ja5JLwTaoxo9u/6Is1nY2BRQQAEFFPhIYNDmw5m6wBvLq2tqalKHSd0rKIjXPRZEewoHAKlvyngNeBII+yYhpwx5zmFxHmhebV6didvYvDoTivahgAIKKKCAAgoooIACCiiggAIKKKCAAgoooIACCiiggAIKKKCAAgoooIACCiiggAIKKKCAAgoooIACCiiggAIKKKCAAgoooIACCiiggAIKKKCAAgoMIIGB8g8nDCBSQ1VAAQUUUEABBRRQQAEFFFBAAQUUUEABBRRQQAEFFFBAAQUUUEABBRRQQAEFFFBAAQUUUEABBRRQQAEFFFBAAQUUUEABBRRQQAEFFMigwDbAHsBZwJykftcC9wL/A/wCOBz4GrAzMDaD4/dWV4uAZVHsk4H5wMIMDFQHXAX8CSgDfgKM6EG/LwH3AOcBE4ET4/526kFfg6JJXl4e06dPZ+7cuSxYsIB77rmHZcuWcd999/HKK698PMeioiImTZrEKaecwpIlS7rMvbW1lebmZiorK2lpaaG8vJyysjJycnJYvHgxhYWFzJkzh4qKCqZNm9brbmHclMPPoOh1dQdQQAEFFFAg6wSeAXZIiirk2w1ZFuUuwCHAccCMpNhWR7n/NVGtcBPwO6ASOAfIB3KzbA4bCqc36oHgcQXwLHAg8KMe1gOh/d3AhcC2wFeAL6TcKwOAOPMh5ubmkp+fT/gajra2NtatW7feQCeeeCLnnnsuEydOZPTo0Ynfp+bfVVVVidy/tLSUjo6ODZ6T+Rl8co/WB32p7VgKZK3AH4G9kqL7PPBQ1kZrYAooMBgFPkqK4qMzR8qWiabmS+nE19TURF1dHfX19Ykcsrq6OpEDNjY20tDQQHFxMbW1tZSUlCTWiVOPN998k+XLl3PzzTdzww03JPpYs2bNxznkuHHjCOekHP8MHBTtGYR1/WJgJDA8Wzx7MY4m4AbgNiDUjf8vqnOnR/XR5mmO+SHQAlQBoc+wB3UkcECa/Wzo9KVxPbsCOAG4KAN99lYX4e/yjagm/C3wf4FxwEzgVOAfkgZ9F3gkntd/9VYw9quAAgoooMAgFxi0+XCmrtvG8uqamprUYTb0/ofx0X7C/sA84BggJN9hTyEcwf8t4FrgDuD++P1HYa3EvNq8elNvY/PqTRW0vQIKKKCAAgoooIACCiiggAIKKKCAAgoooIACCiiggAIKKKCAAgoooIACCiiggAIKKKCAAgoooIACCiiggAIKKKCAAgoooIACCiiggAIKKKCAAgooMAAF/MegBuBFM2QFFFBAAQUUUEABBRRQQAEFFFBAAQUUUEABBRRQQAEFFFBAAQUUUEABBRRQQAEFFFBAAQUUUEABBRRQQAEFFFBAAQUUUEABBRRQYAgJbA/sB5wCHJw07zXA7cAtwPXAicA/AxOBkQPAZxGwDJgMzAcWZiDm64BfAX8BDgD+HRjRg35fBJYD5wNbAycBs4Ade9DXoGiSk5PDxIkTmT17Nueddx4vvPACd9xxB9dddx3Nzc0fzzEvL49Ro0axYMECLr744i5zb21tTZxbWVlJS0sL5eXllJWVEfpevHgxhYWFzJkzh4qKCqZNm9brbmHclMPPoOh1dQdQQAEFFFAgqwS2A15IimgtMApYlVVRwhTgwDhnnplSD9wA3AzUA18DFgOjgeFZNocNhdMb9UCoi64EnozrgVrrgb6/E4YNG8app57KBRdcwGabbZbI88ORmn9XVVUlcv/S0tK+D3IDI1ofZMVlMAgF+lvgd/Frbmccs4Hf9ndQjq+AAkNKoCN5th0dXb7td4jUfCmd+Jqamqirq6O+vp62tjaqq6sJ7RsbG2loaKC4uJja2lpKSko+zh+TJ7x27VpWrlyZ6OPHP/4xL730Eu+8887Hp+Tn57NmTdgy6XJsG+1BhHoqrO0fFq/vb9HvkL0fwMPANcBvgHAThbponx7sGwXgUDN/O6pH/wYcA8yNXhu/kIEpLI1jXAGcAFyUgT57q4t1wB8jw9ui/bdLgX2BL8X31TZJg74an3MT8D+9FYz9KqDAkBMYB7w15GbthIeywKDNhzN1UTeWV9fU1KQOs6H3P+TF+yAVwNlAyJnHJDUMSfXrQCNwOfBcvGdiXm1evam3sXn1pgraXgEFFFBAAQUUUEABBRRQQAEFFFBAAQUUUEABBRRQQAEFFFBAAQUUUEABBRRQQAEFFFBAAQUUUEABBRRQQAEFFFBAAQUUUEABBRRQQAEFFFBAAQUUGIAC/mNQA/CiGbICCiiggAIKKKCAAgoooIACCiiggAIKKKCAAgoooIACCiiggAIKKKCAAgoooIACCiiggAIKKKCAAgoooIACCiiggAIKKKCAAgooMIQESoADgROAmUnzXgPcANwM1ANfA5YAo4H8AeCzCFgGTAbmAwszEPO1wBWR1VPAAUAtMKIH/b4A3AOcD2wNnATMAnbsQV+DpklOTg6zZs3ikksuob29nUceeYSlS5fy2GOPrTfHr371q/z85z/v8vPW1laam5uprKykpaWF8vJyysrKGDZsGIsXL6awsJC5c+dy9NFHM23atF53C/NJOfwMil5XdwAFFFBAAQWySiDkz5cmRfR74KCsivCjYHYAvgB8Ja4LOkMM9UADcEtcF4Sc9evRnCYCI7NwHqkh9UY9cH2Us18JPLmJ9cCL0b2w3Hog/bsoNzeXoqIiTj/9dC644ALy8/MT+X44UvPvqqoqKioqKC0tTX+gXmhhfdALqHapwMATCOtsRyeFXRG/xg68mRixAgoMVIGO5MA7Orp82+9zSs2X0omvqamJuro66uvraWtro7q6mtC+sbGRhoYGiouLqa2tpaSkJLFOvKEjrEk/+uij3H777dx2222EPsOac/h5iG0D8YQ1/RZgi2gvYkpcW00CtgImxD/fLN5DGAh7Kt29B/4A/DKqie4C8uJ9kn2Aou52EJ/3OtAc10Ur4n2SQ4DQ16YeS4FrgNBv2Pu6aFM77KX24Y9wdXTv/Aq4FQi2xwFnxHtbYT+u83g2uqfCvH4X5RN/6qV47FYBBYaOQAFQFT0HfSuuUX4zdKbuTIe4wKDNhzN1XTeWV9fU1KQO80nvfwgLtnsChwJzgfDmjPC+mvDzcA3WRvsRz8W5zwPA4+bV5tWbeA+bV28ioM0VUEABBRRQQAEFFFBAAQUUUEABBRRQQAEFFFBAAQUUUEABBRRQQAEFFFBAAQUUUEABBRRQQAEFFFBAAQUUUEABBRRQQAEFFFBAAQUUUEABBRRQQIGBKuA/BjVQr5xxK6CAAgoooIACCiiggAIKKKCAAgoooIACCiiggAIKKKCAAgoooIACCiiggAIKKKCAAgoooIACCiiggAIKKKCAAgoooIACCiiggAJDQ2AX4BDgOGBG0pRXA9cANwG/AyqBbwPDgdwBQLMIWAZMBuYDCzMQ89VRf78AXgYOAn4IjOhBv88Bd0eWFwDbAl8BvgDs0IO+BlWT6dOnc8455zB27FhefPFFLr74Yh5++OH15njSSSdx1VVXdfl5a2srzc3NVFZW0tLSQnl5OYcddhgFBQUsWbKE0aNHc9RRR3HggQcyZcqUXnfLyVnvIyf8DIpeV3cABRRQQAEFskqgGgg5aeexGLgoqyL8KJiQj+4B/CMwJym+tcA9wK3AL4F5wJlACTA2C+eRGlJv1AM3AiEJfRQoA34SXdOiHli8FNUTy4HzgOK4Xjkwql96P0ntQbDZ1GTEiBFMmjSJU089lcWLw5/U/x6p+XdVVRUVFRWUlpZmxRSsD7LiMhiEAv0tcDlwalIQC4Cf93dQjq+AAkNKoCN5th0dXb7td4jUfCmd+Jqamqirq6O+vp62tjaqq6sJ7RsbG2loaKC4uJja2lpKSkooLCz8xLmuXLkysbb8k5/8JNEurFGHdef29vYNtfkecHv03L4CWBnXSdsBU+PcPqz3bx3/POwjDIsfYZ04ea04L95nyAfCf2f7cV80r59F+0rha5jXvwP79GCvJOyzPB7vs7wCnBDvk+yaJsDmQPJFbQN+BPx/8V7OiVlai4dphn24t6Pr/n3gjvi+CHX3WfG9EO6ZcKyJrb4V1e1/iNukyeTpCiigwMcC4f0AYX3rM/FP/gzspo8CQ0Rg0ObDmbp+G8ura2pqUofZ2PsfRsVr3/8HKI/WP0Ke3JkTh37CtQhJdsgpG82rsyKv3tBtFNayzKsz9QdmPwoooIACCiiggAIKKKCAAgoooIACCiiggAIKKKCAAgoooIACCiiggAIKKKCAAgoooIACCiiggAIKKKCAAgoooIACCiiggAIKKKCAAgoooIACCiiggAIZF/Afg8o4qR0qoIACCiiggAIKKKCAAgoooIACCiiggAIKKKCAAgoooIACCiiggAIKKKCAAgoooIACCiiggAIKKKCAAgoooIACCiiggAIKKKCAAgpkUGAqUA5UAKVJ/a4GrgRuAhqBKuA7wDBgIPy/9IuAZcBkYD6wMANmweNy4DXgYODfgBE96PcZ4K64fYjvFGA/YPse9DWomkyZMoVjjz2WLbfckpUrV3LVVVfxl7/8Zb05Hn/88Vx77bVdft7a2kpzczOVlZW0tLRQXl7OvHnzEn1ddtlljB49mpkzZzJ16lQmTpzY6245Oev9mQyEv5ted3EABRRQQAEFhpjAuCiXLgMOAv4D+HMWzn88sAMQ8udQE3Qe64DHgXrgEmAWcDKwD9D7ydSmQ/VGPXALcE10PZcDM4HLgKIehPoycC9wLhDukWPimizUZh4bERg3bhwzZszguOOO46STTupyZmr+XVVVRUVFBaWlyWVu//FaH/SfvSMrkEUCPwK+nhTPN4CaLIrPUBRQYPALdCRPsaOjy7f9PvvUfCmd+Jqamqirq6O+vp62tjaqq6sJ7RsbG2loaKC4uJja2lpKSkooLCz8xLmuXbs20f7xxx9PtA1r0M8//zzvvvvuhtqEhesXojrqCeBR4LloH+ININRSYZCRSV9Hxd+H/YQCIC/eZwn7LVtFddfn47qsuN8vxKcHcDewFPhj9Dq2WVQfXgrsBeR/etMuZ4R9kgeB/wT+Cnw2qrG2jfreIs1+dgFOT2qzNroe84A/Aa3RNTotqtsuSrPPvjo93DPB8b+AFcD+cX14aHx/dO4phBryvsj4B8CTwJq+CtBxFFBgUArsATySst//T/Fze19NeAZwcfTcdgjwfl8N6jgKROuxgzYfztTV3VheXVOz3hLGxt7/EPLdkBPvHu+RHA98Btg8KdZwPd6K339jXt3/efWGbqNQ5zSbV2fqL8x+FFBAAQUUUEABBRRQQAEFFFBAAQUUUEABBRRQQAEFFFBAAQUUUEABBRRQQAEFFFBAAQUUUEABBRRQQAEFFFBAAQUUUEABBRRQQAEFFFBAAQUUUEABBTIt4D8GlWlR+1NAAQUUUEABBRRQQAEFFFBAAQUUUEABBRRQQAEFFFBAAQUUUEABBRRQQAEFFFBAAQUUUEABBRRQQAEFFFBAAQUUUEABBRRQQAEFFMikwFSgHKgASpM6Xg38CrgJuAv4BnAuMFD+P/pFwDJgMjAfWJgBtCuj/n4B/B04CPghMKIH/TYDjcBFwGeAU4H94v/uQXeDp0lRURETJ06koKCA9vZ2Xn75ZVauXLneBI877jiuu+66Lj9vbW2lubmZyspKWlpaKC8v55hjjmGvvfbi7bffJjc3l5EjRzJ8+HDy8vJ6HS0nZ70/lYHyt9PrNg6ggAIKKKCAAlklMBIYD5wPnJyU77cDrwK/Br4D7AwcARwe1Qk7ZNUMNhxMb9QDtwHXxrl8qJ1+CowGctP0aAHuB74FjIlrsVCThdrMYyMCkyZN4rTTTuPQQw9l33337XJmav5dVVVFRUUFpaXJZW7/8Vof9J+9IyuQRQJhXe27SfGE197wMw8FFFCgrwQ6kgfq6OjybV/F8InjpOZL6cTX1NREXV0d9fX1tLW1UV1dTWjf2NhIQ0MDxcXF1NbWUlJSQmFh4UbnGtqFNem//vWv3HrrrTz00EM8+eSTvPDCC6ntQs3UGq3vrwD+DIR1/3BSqKPeA8LC9ofAurhmCIvSoXYIX4fFnYWvO8Z11ufi//60axHGDf2+AayK+/+0Nun+PtQ52yU1Wgs8FX//h3jv6G9AMfAzIMTeOafujvUE8PtozmHfJfz32Hi/ZXhKB6Hf4FbwCWME39/E7TubhlrrKmBz4KToOi3ublB9dF64hm3RPtNy4HogmG4GnBHv05WkxBHOa4jn9GIfxegwCigwuAUuA76aNMW349eg8LU3j7AOGfbH/zFeg/wx8PXeHNC+FUgRGLT5cKau9Mby6pqamtRhPu39D+H3o4Bd4nx3H2BXYELK+2wGc169sUuTbXn1GiA8wvUIOXh+XNeE946ZV2fqj8x+FFBAAQUUUEABBRRQQAEFFFBAAQUUUEABBRRQQAEFFFBAAQUUUEABBRRQQAEFFFBAAQUUUEABBRRQQAEFFFBAAQUUUEABBRRQQAEFFFBAAQUUUEABBTIq8GkfhpTRwexMAQUUUEABBRRQQAEFFFBAAQUUUEABBRRQQAEFFFBAAQUUUEABBRRQQAEFFFBAAQUUUEABBRRQQAEFFFBAAQUUUEABBRRQQAEFFFBAgTQFdgEOAY4DZiS1XQ1cA9wE/A6oBM4B8oHcNMfoj9MXAcuAycB8YGEGgggeVwDPAgcCPwJG9KDf0P5u4EJgW+ArwBeAHXrQ16BqkpubS35+PuFrONra2li3bt16czzxxBO5+uqru/y8tbWV5uZmKisraWlpoby8nIqKCkpLS+no6Eicm5PTdx8DsYGx+m7wQXVXOBkFFFBAAQUU6GWBPKAQuABYEOWoBcAwICRQbcDvgX8BRgKlwBnA7r0cUya674164A6gDghf9wb+PXqMj+yGpxnwG8ADwOKoptgcOBqYA+yaZj9D6vSioiJ22203vvnNbzJ9+nS22mqrLvNPzb+rqqo+rgeyAcr6IBuuwqCP4cOUNYqi6HmmddDPemBN8OvxWlJn1LXA2QNrCkargAIDXOCjRdL46FwzzZY5peZL6cTX1NREXV0d9fX1iTXl6urqxJpwY2MjDQ0NFBcXU1tbS0lJCYWFofzZ+BHarlq1ivfee4/bb7+dm2++mRtuuGFDjYJpe9JjJfB3YEW07v8c8CLwWrS/8hbwXlRbhd+HOmttXHOFPneKa4JQb039tNiAsHfzMvBgtO8RaoveeL0PNeE/pdQ61wPPA08DjcDrcew/i/aR9uhG3KmnPATcDNwCPB6W7+NH6nmhZg37MJ9Ue70f11Yh3s4j9P2PsecXgeN7EF9vNgnXMFy7q4CLgdFR7T0zuo++E+8ZhX245OOn8X5XE/BubwZm3wooMGQEJsTP6aFu7Dz6oj6pBsKaXfKxJ/DYkJF3ov0tMGjz4UzBbiyvrqmpSR2mO+9/COeEPYfNgEOBefE+Q1jcTW4/WPPqjV2abMyrQ82yKn5f2Jj42o01r87UX5j9KKCAAgoooIACCiiggAIKKKCAAgoooIACCiiggAIKKKCAAgoooIACCiiggAIKKKCAAgoooIACCiiggAIKKKCAAgoooIACCiiggAIKKKCAAgoooIACCmRaoDsfhpTpMe1PAQUUUEABBRRQQAEFFFBAAQUUUEABBRRQQAEFFFBAAQUUUEABBRRQQAEFFFBAAQUUUEABBRRQQAEFFFBAAQUUUEABBRRQQCbtzSoAACAASURBVAEFFFBAge4KTAEOBOYDM5MarQFuAG4G6oGvAYuB0cDw7nbej+ctApYBk+O5LcxALNcDVwJPAgcAtcCIHvT7IrAcOB/YGjgJmBX1vWMP+hpyTYYNG8app57Kz3/+8y5zb21tpbm5mcrKSlpaWigvL6eiooLS0tJ+McrJWe8jJ/wMin65Eg6qgAIKKKCAAp8iEHKUYcC3gVOBiUBh3KYduB84D3gFKI5z2JBghTbZfPRGPdAI3BLXSLsBP4zz+VFpQrwBPBDXV6HtkcDhQOjT4xMEpk6dyqxZs1i4cCElJSUMH961LE3Nv6uqqvq1HkidhvWBt3YfCLQBBUnjhOfyVX0wrkN0X2ArIDzeiR9vdb+pZyqggAIZEehI7qWjo8u3GRlgUzpJzZfSia+pqYm6ujrq6+tpa2ujurqa0L6xsZGGhgaKi4upra1N5JGFhZ3lzsajbW9vZ+3ataxYsYKnnnqKL37xi92ZXthX+RB4L368H38fXqdXx491QKi1Oi/A5vHeQKjFxm1kkBbgOeAR4M/AM8AHwNruBNaDc0KNmDzpsE/0PeDduD4MXU4D/h34bA/6D/VV2G+5O9ojeXoj7XOBbYEKYKd4jyr59FeB4PzdlD7C3tZI4DNxux6E2CtNwvV6Oa4tbwfuievBuVGdeBgQ7ofOvYRwfV8HLgGuA96M76FeCcxOFVBgyAmEff9/S5p1eH3a5VOekzcVaUz8Wha+dh5/jN6L8Pmk18VNHcP2CmxMYNDmw5m67BvLq2tqalKH6e77H8JeQl783p3w/qQ9o1zoc8Decf4bcrbUYzDl1Z90ebIxr24G7ohz/m2iXPXg+Dl6C/PqTP2V2Y8CCiiggAIKKKCAAgoooIACCiiggAIKKKCAAgoooIACCiiggAIKKKCAAgoooIACCiiggAIKKKCAAgoooIACCiiggAIKKKCAAgoooIACCiiggAIKKKBAJgW6+2FImRzTvhRQQAEFFFBAAQUUUEABBRRQQAEFFFBAAQUUUEABBRRQQAEFFFBAAQUUUEABBRRQQAEFFFBAAQUUUEABBRRQQAEFFFBAAQUUUEABBRTorsAOwBeArwAHJjVaAzQAtwA3ACcBXwcmAiO723k/nrcIWAZMBuYDCzMQy/XAlcCTwAFALTCiB/2+CCwHzge2jm1nRX3v2IO+hlST3NxcioqKOP3006mpqeky99bWVpqbm6msrKSlpYXy8nIqKiooLS3tF6OcnPU+csLPoOiXK+GgCiiggAIKKNBNga8BJwDTgM2T2jwBXAbcD7wHfCfKZQ8CJgDZnN/0Rj3wQFwjXQuEOirk8+HruG4ad572FhD6CjGGums6EJLWz6TZz4ZOz42vTagtQq2Sn4E++7WLvLw8CgoKOOqoo5g3bx5lZWVsscUW68WUmn9XVVX1az2QGqD1Qb/eRkNl8NUpf/PD4+eYoTJ/56mAAgNLYOdozfZvAyvkQRFtR/IsOjq6fNvvE0zNl9KJr6mpibq6Ourr62lra6O6uprQvrGxkYaGBoqLi6mtraWkpITCwsK057p69epETppyPA+MAori3DuT9VF7VHuFxwfxY2VUrz0FPAz8Hgh12rvAurQn0/0GBwO/STo9xBDqwLb4Z2PiWuZiYLfud/vxmf8D/AfQBLyykfbDgJKoHq0Cwj5KeP5IPkLbP8U/3z7pF+8A4WKHC5fJa9ODqSaadP7BhXjDdbwUeAbIA/4JKI/3i5JruBeAP0Y//1lUM97e04Ftp4ACCnyCQHi+eRqYlPT78Lx/SC+LnQb8PGWMsC4Znus8FOhtgUGbD2cKbmN5der7M3qYY4X1qrAOHtbEDwNC/rbVIM+rP+3yZFtevTSu10cD4Tn7cKDYvPrTLqO/V0ABBRRQQAEFFFBAAQUUUEABBRRQQAEFFFBAAQUUUEABBRRQQAEFFFBAAQUUUEABBRRQQAEFFFBAAQUUUEABBRRQQAEFFFBAAQUUUEABBRRQQAEFFOgPgWz4wMn+mLdjKqCAAgoooIACCiiggAIKKKCAAgoooIACCiiggAIKKKCAAgoooIACCiiggAIKKKCAAgoooIACCiiggAIKKKCAAgoooIACCiiggAIKDAyBbYE9gH8E5iSFvBa4B7gV+CUwDzgTKAHGDoCpLQKWAZOB+cDCDMR8I3BVZPEoUAb8BCjqQb8vAcuB84DiOL4Do3in9KCvIdVkxIgRTJo0iVNPPZUlS5Z0mXtrayvNzc1UVlbS0tJCeXk5FRUVlJaW9otRTs56HznhZ1D0y5VwUAUUUEABBRTopkDI948EyuMctbPZi8CdwHVRvfCHOK+eG9cQud3suz9O64164DHgd1GN8QtgayAkpLsCE9Oc4LuR84PAN4BQG2wJbANslmY/qacPA/KBzwHHxv2O2sQ++735qFGjmDBhQiL/nz9/PkVFReTmrn/rpebfVVVV/VoPpMJZH/T7rTQUAlgD5CVNNDwfhLUdDwUUUCBbBL4LzAamASOBfwCezJbghkgcHcnz7Ojo8m2/E6TmS+nE19TURF1dHfX19bS1tVFdXU1o39jYSENDA8XFxdTW1lJSUkJhYWHacw19DRsW0u0ux2JgH2C3eN8knJCpNeDVwErgCaApqtVCLdIMrABCPfEBsA7ozYsY5vL3lPrw+Lg2DBBhb2O/qAb5ATA1bVS4FrgQeAF4+1Pajwe+EHlURA4npjgHq9eA5+NzOrsKTuER9sDWu3g9iHdTm7THudn1wM3AffH+1aHx3tzuwPCkuYXzwz7SUuBh4LlNDcD2CiigwAYEjgLC/nfyEd4v0NDLWvfGryGdw7wTv5a+0cvj2r0CgzYfztSl3VheXVNTkzpMT3Lf0CYk5KOBcdH7b3aK19gHc179aZcn2/Lq8LpwR1S/h+fqfeM6PuTh5tWfdiX9vQIKKKCAAgoooIACCiiggAIKKKCAAgoooIACCiiggAIKKKCAAgoooIACCiiggAIKKKCAAgoooIACCiiggAIKKKCAAgoooIACCiiggAIKKKCAAgoooECfC/Tkw5D6PEgHVEABBRRQQAEFFFBAAQUUUEABBRRQQAEFFFBAAQUUUEABBRRQQAEFFFBAAQUUUEABBRRQQAEFFFBAAQUUUEABBRRQQAEFFFBAAQUUGLIC44EdgEVARZLCOuBxoB64BJgFnAzsA0wcAFphPsuAycB8YGEGYr4FuAZYDswELgOKetDvy8C9wLnAuMj5GKAcmNqDvoZUk3HjxjFjxgyOO+44vvzlL3eZe2trK83NzVRWVtLS0kJ5eTkVFRWUlpb2i1FOznofOeFnUPTLlXBQBRRQQAEFFOimwB7AwcBZwPZJbd4HVgD/GeWr1wJfAI4ATgKGd7Pv/jitN+qBJ+Na4D/iPP7rwJ7ApDQnuBJ4CDgbeAoYBYwGCtPsJ/X0kG+GazIDWBDXQqHeGJBHyKfz8/OZNm0aRx55JLNnz2aPPfYgLy+PDeTa6/2sqqqqX+uB9S6O9cGAvA8HWNBhHWdYUsy5QPsAm4PhKqDA4BZoAA5LmmLIJ68e3FPOutl1JEfU0dHl234PNjXHSye+pqYm6urqqK+vp62tjerqakL7xsZGGhoaKC4upra2lpKSEgoLe5Z2byAH/Vy0X7BzXD+FfYgxSY/N4hw/5Of5SY+8+PU5vG6viR+rgFbgvaTHm1Ft9lq0J/Ns/HgGeD3+fV9eq1rgn5IGDHsk8+LvtwP2j+bzndghnbhCjvJL4BzgnXj+G2sfLlrYlzoSOB3YBtg8qUFbtA/0N+CzQPI6/E3ROJ8BdgWCfXKulE68m3Ju+EML1/rFKP7HgFuBP8b1X9hnOhbYCZiQNMhq4PloP+626Oc/AVqAUEd6KKCAAr0hcFe8793Z99PALkB4reqtI7x+/hkIdWvncUX03HdKbw1ovwrEAoM2H87UFd5YXl1TU5M6zKa+/yG0DzlQyO0Ge169sUuUbXl1eH7+HVAX57FbxTXAdPPqTP2l2Y8CCiiggAIKKKCAAgoooIACCiiggAIKKKCAAgoooIACCiiggAIKKKCAAgoooIACCiiggAIKKKCAAgoooIACCiiggAIKKKCAAgoooIACCiiggAIKKKBApgQ29cOQMhWH/SiggAIKKKCAAgoooIACCiiggAIKKKCAAgoooIACCiiggAIKKKCAAgoooIACCiiggAIKKKCAAgoooIACCiiggAIKKKCAAgoooIACCiiwIYGRwHjgfOBkoPP/k28HXgV+DXwH2Bk4Ajgc2GEAUC4ClgGTgfnAwgzEfBtwLdAIlAI/BUYDuWn23QLcD3wLGANUAOVR31PT7GfInT5p0iROO+00Dj30UEpLwyX436O1tZXm5mYqKytpaWmhvLycioqK9c7rK7ScnPU+csLPoOgrfMdRQAEFFFBAgZ4IbAlMB84FdgMK4k7WAm3Az4DLgDzgIOAbcR0xoieD9UGbUA9cFeXsWwFzgJMyMOYK4FHgCmBsVC+dGdVL+wIlafb9IfAQUBnVYM8C46I+t4890+yqy+kh3wzX57PAkdE12zquNzalz35pO2zYMIqKithpp5046KCDOPHEE5k8eTLjxgWqDR+p+XdVVVW/1gOpUVof9MutNNQG7UiZsDXoULsDnK8C2S9wYZRXLkkK82LgX7M/7EEVYZfXio6O1JeO/p1rar6UTnxNTU3U1dVRX19PW1sb1dXVhPaNjY00NDRQXFxMbW0tJSUlFBYW9miiG8nn8oGiOKffMapDdor/e1tgs3gPIezDjIrrrHVxjfVB9DcQHu8ArwOh3ng+fjwXf10T7c+EvZr+OsIi/H1Jg4d4ioG343nOAhanWROFGy/0cynwL0Dw6O4cw3hhv+eAeMzUfOe92Lwz5MvjWMPeV6f/sD7EDHMNNXW4xnfGe0pPxftwYb/ti8BhKfGENuH8euBm4KbYqw/DdigFFBhiArtGe9VPJL1HIEz/7Gi9qraXHX4Yvw4kDzMj5XWnl0Ow+yEoMGjz4Uxdy43l1TU1NanDZHrtaTDn1Ru7RKF+yLa8+rFon6guel/U7fEeRngv01Hxe8rMqzP1B2c/CiiggAIKKKCAAgoooIACCiiggAIKKKCAAgoooIACCiiggAIKKKCAAgoooIACCiiggAIKKKCAAgoooIACCiiggAIKKKCAAgoooIACCiiggAIKKKCAApsskOkPQ9rkgOxAAQUUUEABBRRQQAEFFFBAAQUUUEABBRRQQAEFFFBAAQUUUEABBRRQQAEFFFBAAQUUUEABBRRQQAEFFFBAAQUUUEABBRRQQAEFFFBAgSSBPKAQuABYABQAw4AOoA34PfAvwEigFDgD2H0ACC4ClgGTgfnAwgzEfAdQB4SvewP/Hj3GR3bD0+z7DeABYDGwOXA0MAfYNc1+htTpRUVF7Lbbbnzzm99k+vTpbL311l3m39raSnNzM5WVlbS0tFBeXk5FRQWlpeG27fsjJ2e9j5zwMyj6/jI4ogIKKKCAAgp0XyDUBSEf/R6wL7Bl3DTUBeFxG3A9cE+UZ08Bzo7rgm27P0SfnhnqgV8ARVHc/wB8PgOjvwu8DNwLhGT0y8CBUY2wW5p9fwg8BFQC7wF7xn3tk2Y/Gzo95JyhphsNhGuam4E++7yLwsJCttlmGxYsWMDBBx/MrrvuSkFBAbm5nzyd1Py7qqqqX+uBVDTrgz6/jYbigOG5OvmwBh2Kd4FzViC7Bb4EXJMU4m+AQ7I75EEXXZfXio6O1JeO/p1var6UTnxNTU3U1dVRX19PW1sb1dXVhPaNjY00NDRQXFxMbW0tJSUlhFyzJ8dG8rmwnxIS1VFxHh5y8fDfoRbJjx8hN+/MzwP8OmBt/Fgd78V8AITHyqRHZz3Wk5Az1eYFYLukzs4EfhrXj6Ee+jqwYxqDhfm+CVwWtfluXG9292bcCtglqstOj2uxsD8TXDuPYBfcHwcuBxqAifF+zsHAHnGtm9wmjdDTPvX1qNZ7Bvht9Hx3H/AYsBOwV1QTzo0Nu250fGTzVGx8N7ACaE97ZBsooIAC6QmE5/XwHoBwhHWr8N6A/0yvi7TPHgE8Gz9Pdzb+W7zeuCbt3mygQPcEBm0+3L3pf/pZG8ura2pqUjvI9NrTYM+rP+kChH2ZbMur3wJCHRD2he4Cnjev/vS/H89QQAEFFFBAAQUUUEABBRRQQAEFFFBAAQUUUEABBRRQQAEFFFBAAQUUUEABBRRQQAEFFFBAAQUUUEABBRRQQAEFFFBAAQUUUEABBRRQQAEFFFBAAQUU6HuBTH8YUt/PwBEVUEABBRRQQAEFFFBAAQUUUEABBRRQQAEFFFBAAQUUUEABBRRQQAEFFFBAAQUUUEABBRRQQAEFFFBAAQUUUEABBRRQQAEFFFBAAQUGs0D4/+KHAd8GTgUmAoXxhNuB+4HzgFeA4ujc84HSuE02uywClgGTgfnAwgwE2wjcAtwM7Ab8ENgaGJVm328ADwCL47ZHAofHfabZ1dA5ferUqcyaNYuFCxdSUlJCQUFBl8m3trbS3NxMZWUlLS0tlJeXU1FRQWlpuF37/sjJWe8jJ/wMir6/DI6ogAIKKKCAAukJbAecEuWqhwH7pTT9G3BflP/+DFgZ//44YH8gP6oZsi3X+T7wS+AdYHRcy6Snsf7Zq4EPgJeBHYAjgHnAPml2HPr5I3AW8GZcB5zcg37SHHa908N1C7XfGKBrcr2pPfewfcjxx4wZwx577MF+++3H7Nmz2XnnnRk7diwbyK+7jJL6+6qqqn6tB1IJrA96eFPYrLsCYV1nXdLJYT0nt7uNPU8BBRToI4FdgL8kjRXytLF9NLbDfCTQkQzR0dHl2343Ss2X0omvqamJuro66uvraWtro7q6mtC+sbGRhoYGiouLqa2tTawrFxZ2bn+kN+UhnM9dCCxJ0loOzIz2SfYEZgNnAtunoRlqqmejNldEtdr/S6NdODXkPEVR+1A/hT2V6cBmKXlPuLHD/svdwG/i+m1ttNd1aFzHTo33wcLzz/Be2OtaFdfMrwN/jWrGR6Nx74jqv9fi2jTEcVBc/yU/B4Zcbk18/p3x/lZ4zgx5nYcCCijQ2wITgKeBG+Ln/PCc1RfHUcCNKQOF15zqvhjcMYakwKDNhzN1NTeWV9fU1KQOk217Apli6Ot+zKs3LG5e3dd3ouMpoIACCiiggAIKKKCAAgoooIACCiiggAIKKKCAAgoooIACCiiggAIKKKCAAgoooIACCiiggAIKKKCAAgoooIACCiiggAIKKKCAAgoooIACCiiggAIDUMAPQxqAF82QFVBAAQUUUEABBRRQQAEFFFBAAQUUUEABBRRQQAEFFFBAAQUUUEABBRRQQAEFFFBAAQUUUEABBRRQQAEFFFBAAQUUUEABBRRQQIEhKPA14ARgGrB50vyfAC4D7gfeA74DHARMALL5/6lfBCwDJgPzgYUZuKYPAA3AtcAOwPnx13Fp9v0WEPoKMa6J+pwOlAKfSbOfDZ2eG1+bHYERQH4G+uzXLvLy8igoKOCoo45i3rx5lJWVscUWW5CT0/X2a21tpbm5mcrKSlpaWigvL6eiooLS0kDb90dqfFn+99L3QI6ogAIKKKCAAtkoMAbYBzgOOAUIuWVn0rUKWBHllz8A7gPC92cDXwK2AAqybEKXAzcAzwJvAh8Aq+P5jIzjHZ4Sc3t8zrtxnt6xkTmVAAfENdSsNOe+DngUOAN4Adguqg8OA3ZNs59NPb0wrv22j2uIIiAvqnOGbWrH6bQPeXN4jBgxggkTJlBSUsIRRxzB3LlzKS4upqgohPXpR2r+XVVV1a/1QGrE1geffg09Y5MEwt9uWF/oPNYOhvWATRKxsQIKZKNAyDFageQcbGvg79kY7CCNqUt+29GxsXS37wVS86V04mtqaqKuro76+nra2tqorq4mtG9sbKShoSGRV9bW1iZyzcLCkAanfwzhfO6zQBPwDnAlcGlUMz4J7BvtGx0a1TSnAZPSEA39PAL8N/BfabTrPDXUqWEvJexThZo07AGFGi/5CM81r8b7Wr+O6tzb4txoW2A/oCyOP+zt9OyG2HDg4Y/q9djnN/E+0J+B8PPgeHS8H7RzPG6YS+fRFteuv4rm98uoXnwFWNkDH5sooIACPRUIz4lhD7uvj/AcPSdp0P8brU99v6+DcLwhIzBo8+FMXcGN5dU1NTWpw2Tz+4UyRdIX/ZhXr69sXt0Xd55jKKCAAgoooIACCiiggAIKKKCAAgoooIACCiiggAIKKKCAAgoooIACCiiggAIKKKCAAgoooIACCiiggAIKKKCAAgoooIACCiiggAIKKKCAAgoooIACg0DAD0MaBBfRKSiggAIKKKCAAgoooIACCiiggAIKKKCAAgoooIACCiiggAIKKKCAAgoooIACCiiggAIKKKCAAgoooIACCiiggAIKKKCAAgoooIACQ0BgHnAkUA4UJ833ReBO4DrgD8BCYC6wB5CbxS6LgGXAZGB+HPemhvsY8Luoz18AWwNLIpddgYlpdvxu5Pwg8A3gJWBLYBtgszT7ST19GJAPfA44Nu531Cb22e/NR40axYQJE1iyZAnz58+nqKiI3NxccnK6fqRDa2srzc3NVFZW0tLSQnl5ORUVFZSWlvbLHFLjA/wMin65Eg6qgAIKKKBAnwpcCdwd54zP9unImRlsODAOOAH4V2BzYETcdTvwDtAA3Ab8T1QnzIrrh1BHhPw4m44VwMvAe8Af42vyF6AAmA1MA7ZPCXhlNPengKuA54E1G5nQdsBewBmxQTpz7wCagH8EHgfy+il3D/VcUVQ3TYmu6T5AWVzbbGpdko5FIrcfMWIE++23HzNmzEh83WGHHZg4cSIFBQWJ33fnSM2/q6qq+rUeSI3Z+qA7V9FzNkEgrAWsTmofnr/Cc7qHAgookG0CYU3080lBzYnzy2yLc7DGE/LQj4+Oji7f9vucU/OldOJramqirq6O+vp62traqK6uJrRvbGykoaGB4uJiamtrKSkpobCwsEdzHeL5XAVQlwIX6sHwNxzqx23TQH0N+A1wY/xIo2ni1LDOHuqYkrgWOyh6HpkOhAsbaqvOoy3ef/lTvLf1KPD3eA/lM3EdtAMwKa5nw77YmPj33V3LD/nXB8DrUW34SjxeWAt4GvhrnJ+NjOvPveM4Q+08NvlPEWgFnoldfh3VrPcCq4B16eJ4vgIKKDAABcIaW3O8Fnci8PAAnIMhDxyBQZsPZ+oSbCyvrqmpSR2muzlTpsIbrP2YV3+0rmlePVjvcOelgAIKKKCAAgoooIACCiiggAIKKKCAAgoooIACCiiggAIKKKCAAgoooIACCiiggAIKKKCAAgoooIACCiiggAIKKKCAAgoooIACCiiggAIKKKCAAgr0ooAfhtSLuHatgAIKKKCAAgoooIACCiiggAIKKKCAAgoooIACCiiggAIKKKCAAgoooIACCiiggAIKKKCAAgoooIACCiiggAIKKKCAAgoooIACCiiQMYE9gIOBs4Dtk3p9H1gB/CdwLfAF4AjgJGB4xkbPfEeLgGXAZGA+sDADQzwJLAf+AxgHfB3YE5iUZt8rgYeAs4GngFHAaKAwzX5STw+fcRCuyQxgQTz3EOeAPHJycsjPz2fatGkceeSRzJ49mz322IO8vDzC78Ij+WhtbaW5uZnKykpaWlooLy+noqKC0tLSfpl/anyAn0HRL1fCQRVQQAEFFOgzgX2B+5NGC/+9X5+NnpmBQr4yLJrHoXE+uTewXVLXq4Fngdujn/88PndH4MvA53qQF2cm6g330gF8CLwQx3t9lL+/E9c6pwCh/kmeW+jlT8Cd8dzCPNduJMAJQAnwjajd0T2YyONxPfAH4IMetM9Uk3xga2D3+H6dEhuF+Y2Ja5WM57EFBQWMGjWKLbfckq222optttmGfffdl7322ovdd9+dESNGrJfvf9qEU/Pvqqqqfq0H1ivWUuoX64NPu6L+Pk2BAqAtqc2qDKwxpBmCpyuggALdEvgpcEbSmd8CLuxWS0/KhEDIkT8+Ojq6fJuJ/jepj9R8Lp34mpqaqKuro76+nrb/n707gY/rLA/9/5NlS7ZjOzGWl8h2nERxEkhIyKbISYlCQgpix1FDAaVNSy+3pVzxR7TQwv1DI2jpQDGtgUtJ6QKlaShDE2gYw2WJwSQNhKVDwpKIrEoIykb2GS/y3PPqvvIdTWxpRhqNNNLvfD7nYy3v8rzfcyQ/z3mlUT5PKpUi9N+5cyc7duxg7dq1bN++nc2bN7N48eQew/u89xmX99eBlwEXx5qi3Ot/b1JL/QuwA/hmuZ0O0m4JEOqW1wGvBzbEfZbGkrahLnwk2cv5AvAN4L+Ax2M+Hmq65wCnACfGmnZp3GcJ44RaaPQc/YLZD4RzOKkHw/7Zg3GfJ9R4Yey7Yu0ZbrQwbngu8BLghIPUV2GcvcBgtAj7cD8HHpuCi10VUECBehTonOL/CfW4ZmOeGYE5mw9Xi3O8vHrbtm2l01T9uXG11lFn45hXm1fX2S1ruAoooIACCiiggAIKKKCAAgoooIACCiiggAIKKKCAAgoooIACCiiggAIKKKCAAgoooIACCiiggAIKKKCAAgoooIACCiiggAIKKKCAAgoooIACCiigwOwR8MWQZs+1MBIFFFBAAQUUUEABBRRQQAEFFFBAAQUUUEABBRRQQAEFFFBAAQUUUEABBRRQQAEFFFBAAQUUUEABBRRQQAEFFFBAAQUUUEABBRRQQIFDC6wBzgbeA5wMNMem+4A8cAXwSWAhcCHwNmAVsGSWor4d+AxwJPASoKcKcd4N/BD4FLAS+H2gA9hc4dhPAzcBvcAdwLOSMY+JnhUONaZ5eI2DcH1OAV6VXLNW4IipDDhTfRcsWMDSpUs57rjjuPDCC3n961/Ppk2beNazAtX/PRoaxr6kQy6XY2BggN7eXoaGhujq6qK7/pSc6wAAIABJREFUu5stW7bMyDJK4wshz0ggTqqAAgoooIACtRL4s5hLj873L1XKQWsVf/E8bUA78Cbg10oC2A98D7gSuA54ELgo5p+vnolgx5lzCPgS8MUkb/9y8vZZQBfwBmA1sKCkb6h3rgK+Dzw6wVqWA2vjNZ9MrfFjINQsNyZ1wSMz7BYcQh2xKLE6PdaF58S6MNwLIY+tai67atUqjjnmGM477zzOPfdcOjo6WLFiBUuWLCHUAgfJpSckKu3T19c3o/VAacDWBxNeQhtMTSA8mwnPGkaPHLB0akPaWwEFFJgWgT8A/lfRyJ8FfnNaZnLQgwkUij9YKIx5d8bFSvOlSuLLZrOk02kymQz5fJ5UKkXov3PnTnbs2MHatWvZvn07mzdvZvHixZNaq/ncM9henuyXvDKpD18Wa6NyXX8OfAjYmXz9/6zcTgdp1wg0JTXcibGGeQ1watwTKa5fhoE9yX7OL5NacBC4Pe7zZOPHwh7YYUlMocZbEfdpwt5X2IwIN0vYKwvzjI4Tcq7HYx33EPAr4EngqbiXFvZljo/1Z9g7Ojr6LIt1V/FSnogxhO+FXwVuSfbewsf2TsHFrgoooIACCihwaIE5mw9X66KPl1dv27atdJqqPjOu1hrqcBzzajCvrsMb15AVUEABBRRQQAEFFFBAAQUUUEABBRRQQAEFFFBAAQUUUEABBRRQQAEFFFBAAQUUUEABBRRQQAEFFFBAAQUUUEABBRRQQAEFFFBAAQUUUEABBRRQQIHZIOCLIc2Gq2AMCiiggAIKKKCAAgoooIACCiiggAIKKKCAAgoooIACCiiggAIKKKCAAgoooIACCiiggAIKKKCAAgoooIACCiiggAIKKKCAAgoooIACEwksBJ4DvBfoANbEDgUgnF8CPgd8GzgeeAvwXGDDRAPP0OffDvwjsDSJ+ySgvQpxPAbcB1wPtAKXAhcAJ1c49tPATUAv8DhwWhzrrArHOVjz8DoHzcByIFzTxiqMWfMhFi9ezPr16/m93/s9XvjCF/Kc5zyH5uZmGhv/33IaGsa+pEMul2NgYIDe3l6Ghobo6uqiu7ubLVu21Dz+MGFpfOFDMxKIkyqggAIKKKBArQRuAIoTj8uAT9Vq8irPswI4EvhD4CXARqCpaI4HgNuAzwK74sdPB7qSuiHktJtmOPcJ9cvNwI2xjhkEhoHXJLn8RbGOWVy0nieAXwIfTXL7NPAQsGcC0+BxWJJ7vx94Q8y7K8n3fgq8O9YW91f5+k12uBB/qAPXxnpnfaz3Qs23DnhZJQMvXLiQpqYmVq5cyapVq1izZs2Bc+PGjWzYsGHkDHn/unXrCO2L8/1K5jpY/t3X1zej9UBp/NYHlV5R2yuggAIKzFGBc2L+M7q8W4ET5+haZ+OyQp584CgUxrw74/GW5kuVxJfNZkmn02QyGfL5PKlUitB/586d7Nixg7Vr17J9+3Y2b95MePY8mcN87hlq3cDWZM/ohcDqMk1DXXYL8K6kfvxOrL3K7HrIZsti/fJy4PnAqUlt1wKEj5ce+TjnT2LNeHvc83kYCHXh7rivEvZYlsS3wz7LolhT7ou1YqgXw1jh/VBHhRp6ZXTYnNTKz45xhNoq7NWUHqF/mPNnSZ31PeBa4IfAU0mduH+qIPZXQAEFFFBAgUMKzNl8uFrXfLy8etu2baXTVPI8vFohzsVxzKvNq+fife2aFFBAAQUUUEABBRRQQAEFFFBAAQUUUEABBRRQQAEFFFBAAQUUUEABBRRQQAEFFFBAAQUUUEABBRRQQAEFFFBAAQUUUEABBRRQQAEFFFBAAQUUUECBmgj4Ykg1YXYSBRRQQAEFFFBAAQUUUEABBRRQQAEFFFBAAQUUUEABBRRQQAEFFFBAAQUUUEABBRRQQAEFFFBAAQUUUEABBRRQQAEFFFBAAQUUUECBKghsBC4DXgycUzLercANwBXAk/HzlwDPBxYBs+33698H/BPwKLAcWFsFnz3AU8B9wLHAK4BXAmdVOHYY53vAm4CHgZOB35rEOBVO+4zm4botBo4Amqc6WDX6Nzc3c8QRR/C85z2Pc845h4suuogTTjiBlStX0tAw9hYrfT+XyzEwMEBvby9DQ0N0dXXR3d3Nli1bqhFaxWOUxjcLv0YqXpMdFFBAAQUUUOCQAocBT5T8fx/yzwfq2KwJCPl+yHkviDljY1xPAQjn1cB/AN8GlgInAVuBs4HVQBhjtE8tKIZjrfIQ8OWkVvk68H1gDRCSwtcBZ8aYQnIZ1hD63JHUQDcCnwK+UWagof+CJI9+P/BGYFmFa70NCDXLrqQGu6uMORdGzzDPbuDxGH8ZXSfdJNzXK4HjgbZYCx4YLOTsw8PD7N+/n0KhMHKGHLixsZEFCxbQ1NTE0qVLWbt2LRs2bOCoo45i06ZNI/9u3LiRlpaWZ+T4k440fPGV1At9fX0zWg+UrsX6YCpX174KzCmB9wDd8f/V8DzmvwFXzakVuhgFxhcIOWN4vlp8hJzjaeFqIhDy3wNHyN9m01GaL1USXzabJZ1Ok8lkyOfzpFKpkfx0586d7NixYyQn3b59O5s3b2bx4vBIvPLDfO4ZZqG++o24R7SqTNFc3Bt5C5AF9pfZb7xmoTYLdWfYBzo37rWEuu+Yg3QarWXDvPvi9557gJuBn8facBAYAkJdGeLdW1R7hRpwSayTQs27IdmHOho4AXh2PMPnR2vhENvB9s7CvtVNwBeSPp+NdWyo82bXF2UVLo5DKKCAAgooMMsE5mw+XC3n8fLqbdu2lU4z235GqFoMtR7HvNq8utb3nPMpoIACCiiggAIKKKCAAgoooIACCiiggAIKKKCAAgoooIACCiiggAIKKKCAAgoooIACCiiggAIKKKCAAgoooIACCiiggAIKKKCAAgoooIACCiiggAJzRsAXQ5ozl9KFKKCAAgoooIACCiiggAIKKKCAAgoooIACCiiggAIKKKCAAgoooIACCiiggAIKKKCAAgoooIACCiiggAIKKKCAAgoooIACCiiggAJzXuAI4CzgEuAyoBEY/b353cDdwJ8DNwDh/bcAvwm0AM2zTOcfgM8DdwAPA08Be+J6DovxNpXEvD+2eQzYCxTGWdNm4AXA64DOCtc+DPwQeCNwD7AReDHwnArHmWrzxcDhwDHAamApsBBYMNWBK+nf0NBAOJcsWcLq1avZvHkzr3jFK3jpS1/K2rVrWbo0hPXMI/QpPnK5HAMDA/T29jI0NERXVxfd3d1s2bKlknCq1rY0vqKvparN4UAKKKCAAgooMGsEtsbcczSgnwAnzZroJhdIyAk3xJz3rcCxwPKioUKu/CBwC3Al8IMkv/0FcFrMj4PJeiDk3rU4Qi4fcv6QZ38B+A4wCKwBXhTz9taY/44mkiEvD7n/15J8+GPArcBQBcGGcd4Ra6ejgCUV9P15YvNBYGcS221l9FsZPYNvWNe3Yr0yXs1SxrDjNgn1YKgPwrpC7XB/cev//M//JJ/PE/LwPXv2MDw8TFNT00heH3L45uZmFi5cOPKx8HbpuWjRoqnGN6Z/af7d19c3o/VA6eKsD6p6uR1MgXoW+ER8HjS6hj8A/raeF2TsCkxCIOQ+4dlqyCOzQB/wwCTGsUvlAmNyx0JhOlPJyoMrzZcqiS+bzZJOp8lkMiM5aiqVIvTfuXMnO3bsGHnOvH379pFnz4sXh9S28sN87hlmvxv3h8KeUthbKucIe0y7kjrjfbH+KqdPOW1CbRZqlyOBZwMdQDtw6jj7V+ELINSET8Q9pEdjfRjeD7VlDtgX94rCv6FGDnOEQibcRKFOCjXyCuBZ8Qx1W6ijDrbHEvac8sB/Ad+LNWv4Phi+J4Y4Qk3roYACCiiggALTKzBn8+FqsY2XV2/btq10Gv8GR3XgzavNq6tzJzmKAgoooIACCiiggAIKKKCAAgoooIACCiiggAIKKKCAAgoooIACCiiggAIKKKCAAgoooIACCiiggAIKKKCAAgoooIACCiiggAIKKKCAAgoooIACCigwDwV8MaR5eNFdsgIKKKCAAgoooIACCiiggAIKKKCAAgoooIACCiiggAIKKKCAAgoooIACCiiggAIKKKCAAgoooIACCiiggAIKKKCAAgoooIACCihQpwJNwLOA1wF/DBwOLIlr2Q88CuwAvgRcC3QCXcCrgNZZtua7gfuAx4HvAV8Hfgo0AxcBpwLHlMT8ZLL224DPAHcBe8dZ00bgDOCN0aCS5ReALPAHwM3AQmANsKySQarQthFYChyfXNOzgPOBdcCKKoxd9hCNjY0sWbKEc845h3PPPXfk32OPPZZ169bR3NxM+PzBjoaGsS/pkMvlGBgYoLe3l6GhIbq6uuju7mbLli1lx1LNhqXxAb4GRTWBHUsBBRRQQIHZJfCJmBeORvU3Se78/82uECcVTagPng1cAlwAnB5z1wVFNcLDwA3J578FfBt4Glid5N/Pjzn3icB6YDkw2m9SwRykU8irw/kgMJjE+RPgphhH+PhoHOcB55TEHj4faoUQd6hv0sATwJ4Kgwv1wGuB02L9VG73O4CPxDol1AQTHWcmtdjZQEhub0xM/w7YBwxP1LGKnw9mB449e/Yweu7du5f9+/ezcOHCkRw+nOHtBQuqfckPvZrS/Luvr4+tW7dy6qmncuedd7J48WJaW1sPxFZFl7KGsj4oi8lGCswHgQ/EZ26ja/1T4C/nw8JdowJFAptj7pZXpeYCY/K5QmHMuzUPpnTC0nypkviy2SzpdJpMJkM+nyeVShH679y5kx07drB27Vq2b9/O5s2bR/LCyRzmc89Q+0Pg9UktdXKs98phDfXaV4BPAmEPZzqO8Bw+7P+E+unCuP9xZIwxXPxKntOHL5KwNxb2isJGRdjLqaR/6BvqtrD39BBwP/DVZC9mZ9wbCjWphwIKKKCAAgrUTmDO5sPVIhwvr962bdszUvhqzTvPxzGvnvgGMK+e2MgWCiiggAIKKKCAAgoooIACCiiggAIKKKCAAgoooIACCiiggAIKKKCAAgoooIACCiiggAIKKKCAAgoooIACCiiggAIKKKCAAgoooIACCiiggAIKKKDAvBSo5EUi5yWQi1ZAAQUUUEABBRRQQAEFFFBAAQUUUEABBRRQQAEFFFBAAQUUUEABBRRQQAEFFFBAAQUUUEABBRRQQAEFFFBAAQUUUEABBRRQQAEFFJg1AuF35BcALwJ+DzgT2FgU3R7gDuArycf/PrZtAy4FTgeOmjUrgQLwNHBPjPdzwKPAMcBlwPNK1hZC/xFwXVxbWOe+cdazGtgMvC3pt3US674ZeAvwXeCpSfSvVpdFQCvwXOAc4PhoFNZXfO2rNd/IOM3NzSxbtow1a9Zw5JFHsn79ejo6OjjjjDN47nOfy5IlS2hoGP8lG0o/n8vlGBgYoLe3l6GhIbq6uuju7mbLli1Vjb3cwQ4Sv69BUS6e7RRQQAEFFKg/gZBzFudOL09y6WvrbxkHjXhZXNsbYh69HGgqabkf+AGQiev+KdAIPB94cZJjdwKbQhoYPx5qjsnmRiHPD2eYcxgINcoPgW/GuW8DdifvvyDO/eqY74Y5i4/QZhD4APDVWDeEMSs9Lo71wEVAyKHLPe5K4roizv29Mjr9NvAbse76fLLGPwXyE9QsZQxbUZPgfuAoFMa8W9FA09G4NP/u6+vjVa96FRs3buSaa66hpaWFzs5OVq1axdKlS6cjhHHHtD6oObkTKjBbBd4FvK8ouL+M39Nna7zGpYACc0ugrvK5SvLNbDZLOp0mk8mQz+dJpVKE/jt37mTHjh2sXbuW7du3s3nzZhYvXjypq2o+9wy2t8caMdR65SbY/wF8IdZuQ5O6EOV1Ogw4HFgba6jzgLPj3kfYE6mkHh2tQUOfSvqFSEO9+qu4D3QDcD1wH/BQ3BcKNa2HAgooUE8CFybP+75eTwEbqwIlAnM2H67WlR4vr962bVvpNJXmRtUKc66NY1498RU1r57YyBYKKKCAAgoooIACCiiggAIKKKCAAgoooIACCiiggAIKKKCAAgoooIACCiiggAIKKKCAAgoooIACCiiggAIKKKCAAgoooIACCiiggAIKKKCAAgoooMC8FPDFkOblZXfRCiiggAIKKKCAAgoooIACCiiggAIKKKCAAgoooIACCiiggAIKKKCAAgoooIACCiiggAIKKKCAAgoooIACCiiggAIKKKCAAgoooEBdC7QB7cCbgF8rWcl+4HvAlcB1wIPARcCrgFfPslUPAV8Cvgh8OXn7LKALeAOwGlhQEu8ngauA7wOPTrCW5cBa4D1AzyTW/WPg7cCNwCOT6F/NLsFhIbAosTodOBs4Zzqv56pVqzjmmGM477zzOPfcc+no6GDFihUsWbKEBQsW0NAw8cs1lLbJ5XIMDAzQ29vL0NAQXV1ddHd3s2XLlmpalT3WQdYw8aLKHt2GCiiggAIKKDCLBDYDtxXFsw84AnhqFsU4lVBCnnhYkk93AC9MaoGXAcfF/HF03ELMae8FfgDcBNwA7AVC3nx0Uj8cD5wEBK+jgMNj/llpbE/HXP2O6H4LEN4eBJ4E1gMhAQx57cnARmAJMJqLhVjDNQrxhRrhK8BAvF7hc5UeLwBeArw2zl1u/xDvp2IM15fRqQ/oBhqBf09cPwSE2iyctTrG+BQKk+GavlBL8+++vj7OP//8kRpj+/btrFu3jq1bt3LKKafQ2to6fYEcYmTrg5qTO6ECs1XgD4GPFgX38fj8bbbGa1wKKDC3BOoqn6sk38xms6TTaTKZDPl8nlQqRej/zW9+kx07drBmzRo+8pGPcNxxx7F48eJJXVXzuWewXQ78N2AV0FQmatiD+ddYN060B1PmkIdsFvY9wp7Hprjf8XrgjDj3uri/s6KC2MuJJ3yNPQY8DPwSCDXyXcBP4vkzIB9r0nLGs40CCigwWwSOTZ7lfTj5HvoK4J3A+2dLYMahQIUCczYfrtDhkM3Hy6s/9KHwSHrM4c8/VAe+nvLqsMcTzrBHFB6yhzP83JR5dXXuBUdRQAEFFFBAAQUUUEABBRRQQAEFFFBAAQUUUEABBRRQQAEFFFBAAQUUUEABBRRQQAEFFFBAAQUUUEABBRRQQAEFFFBAAQUUUEABBRRQQAEFFFBAAQUUqFDAF0OqEMzmCiiggAIKKKCAAgoooIACCiiggAIKKKCAAgoooIACCiiggAIKKKCAAgoooIACCiiggAIKKKCAAgoooIACCiiggAIKKKCAAgoooIACMy6wAjgS+EPgJcBGoKkoqgeA24DPArvix08HuoCzgE3ATP6+fQG4GbgxiedLwCAwDLwGuAh4LrC4aD1PAL8EPgqkgYeAPRNcheBxGPD+ZPw3AI0VrvmnwLuTeK4H7p/xK/5/AwjXbA2wFmgFdhTHdfbZZ/Pwww/zyCOP8OSTT7Jnz/hECxcupKmpiZUrV7Jq1SrWrFlz4Ny4cSMbNmwYOdevX8+6desI7RsbA2N5R0PD2Fssl8sxMDBAb28vQ0NDdHV10d3dzZYtW8obsMqtSuOr8P6ocjQOp4ACCiiggALTKBBy5pBHjh4hPz5vGuebqaFDjngi0AOcCxwLLAIWFAW0P+a2IRf/GvAT4G4gD6wEjk9qiGcDx8W8M9QdS2KtEfLrkAyG8UKiF8YKOXw4Q+K5G8gBjwBDwK3xDHl1aLsMOCbWI78ea5JVJVih3WPAncAX4hnefnwKqKckNdGFSQ3x5mhS7lD3JZ5XxXrlujI6hdqhG7gHuDqp0f6+jD7VbhLqrANHoTDm3WrPVfF4pfl3X18foYYZHh7m8ssvp7W1lUsvvZTzzjuPtra2isefagfrg6kK2l+BOSMQ/h/956LV/GvyjO11c2Z1LkQBBWa7QF3lc5Xkm9lslnQ6TSaTIZ/Pk0qlCPnXrl27+PKXvzzyXPqv//qvR/LA5ubmSV0n87kxbKFm+2Cyr/L7ca+lnAf74f77c+AfYt0Y6sRaHB+PcY7O9ZH4RtjLCjXk4bEGHa1Fw9qKNx8OttcV1lJ6hnpzH3AH8ONkv+w7wE1xryrUsuFzHgoooEA9CoSfFQj77aNH+J4WnguGvfVaHuFnF8I+draWkzrXnBOYs/lwta7UeHl1yLFLjpn8maBqLXmmx6mnvDpYhXjDz1ptAM4Ewg/jmFfP9F3k/AoooIACCiiggAIKKKCAAgoooIACCiiggAIKKKCAAgoooIACCiiggAIKKKCAAgoooIACCiiggAIKKKCAAgoooIACCiiggAIKKKCAAgoooIACCiigwDwW8MWQ5vHFd+kKKKCAAgoooIACCiiggAIKKKCAAgoooIACCiiggAIKKKCAAgoooIACCiiggAIKKKCAAgoooIACCiiggAIKKKCAAgoooIACCiigQB0LNAGXAK8ALgCOABrjegpAOK8G/gP4NrAUOAnYCpwNrAbCGKN9akExDDwJPAR8Gfg68H1gDbAFeB1wZowpvB5AWEPocwdwI/Ap4BtlBhr6LwDeD7wRWFbhWm8D3gfsAu4qY86F0TPMsxt4PMZfRtdJNwk+B453v/vd3Hfffdx///386le/IpfLMTw8zP79+ykUCiNnQ0MDjY2NLFiwgKamJpYuXcratWvZsGEDRx11FJs2bRr5d+PGjbS0tIy0n+xR2jfEMzAwQG9vL0NDQ3R1ddHd3c2WLeHS1/44yNomv9jah++MCiiggAIKKFC+wBeTnPPlxWlTkhe+t/zuddMy5KMhFz0ZeCnwu8DhST7cXLKCfUAeeAK4OWl7U1JPfAsYAH4FLAIOi/XCemBTfHtlHH+0hgg5bxjnaeBB4JfAvcD9wAPAnph/Lwfak9z/+THXD+OtiPOU1iKhz49i3n898NM4zv4pXIWwhnOBy4ETKxgnrGO0ngq1y0RHuKcuBm4BrgGunKjDNHx+TH0Q8v/ZdJTm3319fbS3t4/ULP39/bS2ttLT00NnZydtbW01D936oObkTqjAbBUIOUPIHUaPTPx/dbbGa1wKKDC3BOoqn6sk38xms6TTaTKZDPl8nlQqxZFHHjnyPPu73/0uy5Yt47LLLmP16tUjz68nc5jPHVALtWGoAz8Q90YC6ETPvkMtFvZu/gz4p1jnhb2ZWhwfS2rINxVNFPaA/iTWoWHvaG3cQxr991mxZg1rXBzXGurUUDfujWeoU0PN+xjwSKxRQ433i1i/hho27FM9DDwKhDp5dhVQtZB3DgUUmCsC4dnb3UB4djd6/GN8NliLNYbvx3+UPMN7JzAYfx6hVv+H1GJ9zlFbgTmbD1eLcby8+pWvfGXpNBPlgNUKa66OU2959eh1CPl/+PmwVTGnDj8bZl49V+9S16WAAgoooIACCiiggAIKKKCAAgoooIACCiiggAIKKKCAAgoooIACCiiggAIKKKCAAgoooIACCiiggAIKKKCAAgoooIACCiiggAIKKKCAAgoooIACCsxyAV8MaZZfIMNTQAEFFFBAAQUUUEABBRRQQAEFFFBAAQUUUEABBRRQQAEFFFBAAQUUUEABBRRQQAEFFFBAAQUUUEABBRRQQAEFFFBAAQUUUEABBRQ4qMACYAPwAuCtwLHA8qKWBeBB4BbgSuAHwC+A04BOYCuwHjisRr77gaeAHyYxfAH4DjAIrAFeBLwOaAUOB0ZfC2A4WdtjwNeAjwG3AkMVxBvGeQdwGXAUsKSCvj9PbD4I7Exiu62MfiujZ/AN6/oWEK5BOKfrGDP23Xffze7du9mzZ8/IGd7O5/PkcrmR94eHh2lqamLJkiUsXbqU5uZmFi5cOPKx8HbpuWjRoinF3dAw9iUdQhwDAwP09vYyNDREV1cX3d3dbNmyZUrzTLZzaXxF991kh7SfAgoooIACCsxOgTuBo4tC64i56OyMdmpRNQLPAk5J8tELgHOBk4EVQHFyN5qnPhBz15D7Bqd7Ys0Q6ohczGXDmEuBxUAzsDDmTSFX3wvsAZ4GdgMh5w/zhLYhtw/1SjjbgOPi26FmCbVM8RHmejRel13A12Msv5oax0jvZcAZSS2QAp4X11DOsKHuyCR9rgG+WEaH9wMXx7or9LmqjD7VbjKmPigUprMUqTz00vy7r6+P9vb2kTqlv7+f1tZWenp66OzspK0t3DK1PawPauvtbArMYoHnx2c6oyFenzyX+rVZHK+hKaDA3BKoq3yuknwzm82STqfJZDIjz6xTqRQnnXTSyNW76667Rp5Tn3HGGSPPrSd7mM8dkAv7IKE2+QtgY5meofa6O6nl/hL4t2ne1ygN6WzgxqIPhlpzddwbCvXcqlhfhhpzHdAS67ywzlB7jtaqxTVq2It6HHgEeBi4H7g3nqF+DXWshwIKKDCXBH4f+HjJgsKe9X/VYJF3AMcUzfNHyc8sfKgG8zrF3BSYs/lwtS7XeHn1sceGHxkac/g3OKYGH/LN8PNLIa/+nTKHmsm8+lAhhv0Y8+oyL6DNFFBAAQUUUEABBRRQQAEFFFBAAQUUUEABBRRQQAEFFFBAAQUUUEABBRRQQAEFFFBAAQUUUEABBRRQQAEFFFBAAQUUUEABBRRQQAEFFFBAAQUUUEABBaor4IshVdfT0RRQQAEFFFBAAQUUUEABBRRQQAEFFFBAAQUUUEABBRRQQAEFFFBAAQUUUEABBRRQQAEFFFBAAQUUUEABBRRQQAEFFFBAAQUUUEABBWon0AQ8G7gEuAA4HVgILIgh7AceBm5IPv8t4NvA08Bq4PnAqcCJwHpgeVG/aq2gAITzQWAwifMnwE0xjvDx0TjOA84piT18/vEY95eANPAEsKfC4N4IvBY4DTi8gr53AB9JnL4O3FxGvzOBs4EtwI2J6d8B+4DhMvpOtkkwOnAUCv/v3fD2vn372LNnz8i5d+9e9u/fz8KFC2lubh45w9sLFozeKpMN4dD9GhrGvqRDLpdjYGCA3t5ehoaG6OrqYuvWrZx66qndpjWmAAAgAElEQVTceeedLF68mNbW1gOxVT+isSOWxgf4GhTTje74CiiggAIKzJxAyDdfneTFvw6cNHNh1GzmZUBLzINfAhwHHAE0j5PzPBpz9lti3n57fP/+mIOH3HY0vw8LCbnT6BnqkjDnkcAm4M3AklhjhDgWHWLlIVfeDYQ5BpI4PwN8E/hlzKWrBRaueQroSHL8VWUOGmqYbwCfT+6Zz5XR5wNAd6x3rk7qrKvK6FPtJoesD6o90WTGK82/+/r6aG9vZ3h4mP7+/pFaoKenh87OTtra2iYzxZT6WB9Mic/OCswlgVOSnCFbtKAfJ8+kTp5LC3QtCigwqwXqKp8rfh49kWo2myWdTpPJZMjn86RSqZFccOXKlSPPrsMRng9P5Xm1+dyBqxD2Qf4G+O2JrkvR50P9twv4NHBdBf2q1TTsxxxTNFioKT8W96wa495RqCtH3w4bG6P16Ojbo18/4d+wNxbqzdF/Qz0bbrTwb/jYmK+1ai3CcRRQQIEZFAjfE8MzvecUxfCd+CxsusP6a+AtRZPkgBPic8Xpntvx557AnM2Hq3Wpxsurm5rCY/oxhz//MDX4kFdvSPLId8W9lnJGm+m8+lAxhpzZvLqcK2gbBRRQQAEFFFBAAQUUUEABBRRQQAEFFFBAAQUUUEABBRRQQAEFFFBAAQUUUEABBRRQQAEFFFBAAQUUUEABBRRQQAEFFFBAAQUUUEABBRRQQAEFFFBAgaoK+GJIVeV0MAUUUEABBRRQQAEFFFBAAQUUUEABBRRQQAEFFFBAAQUUUEABBRRQQAEFFFBAAQUUUEABBRRQQAEFFFBAAQUUUEABBRRQQAEFFFBAgRoLLAM2Am8ALgOWA00lMewHfgBkgGuBnwKNwPOBFwOdwCagOX58ATDZ38cvAOEMcw4De4AfAt+Mc98G7E7ef0Gc+9VAKxDmLD5Cm0HgA8BXgXvimJXyXgxsBS4CVlfQ+a4krivi3N8ro99vA78BnA58PlnjnwJ5YF8ZfSfbJDgfOAqFMe9Odsyq9WtoGHsL5XI5BgYG6O3tZWhoiK6uLl71qlexceNGrrnmGlpaWujs7GTVqlUsXbq0anEcaqDS+KZwz097rE6ggAIKKKCAAgpUKLAw1gRHAScBFwJnA6fEfP9guf5eIAc8Ec+n4vtPA48BT8b8NrQLuf6iWD+EGiLUIOEMSVz49+Qy4g3Jaxj3R8C3gK8BdwIPxHqhmsltG/CWZJ4LokcZ4fFIUkNcD/wb8JkyOoS6pRu4CbgauKqMPtVuUlf1QV9fH+3t7QwPD9Pf309rays9PT0jNUFbW7hktT2sD2rr7WwKzGKB8HwsPBMaPe6Nz91mcciGpoACc0igrvK5Sp5HZ7NZ0uk0mUyGfD5PKpWio6Nj5JlwtQ7zuQOSa4CXA5+swDbUMZ9O9oquS/Y5flxBv2o1/Z9JrfreosH+EzinWoM7jgIKKDBPBM6L+/HFy31NfLY1nQThWWDY/19XNEl4Nhb25z0UqFRgzubDlUIcqv14ebX5cLWUx+TVJyT7GG8Fws81lXPMdF5dToy2UUABBRRQQAEFFFBAAQUUUEABBRRQQAEFFFBAAQUUUEABBRRQQAEFFFBAAQUUUEABBRRQQAEFFFBAAQUUUEABBRRQQAEFFFBAAQUUUEABBRRQQAEFFFCgZgKT/QNoNQvQiRRQQAEFFFBAAQUUUEABBRRQQAEFFFBAAQUUUEABBRRQQAEFFFBAAQUUUEABBRRQQAEFFFBAAQUUUEABBRRQQAEFFFBAAQUUUEABBRQYR2AhcBjQAbwQeBlwHBA+PnoUgEeAe4EfADcBNwB7geXA0cDxwEnAZuAo4HBg0STknwYeBe4AbgNuiW8PAk8C64EtwOnAycBGYAkw+vv/IdZ9Mb4vJ22/AgwATwHhc5UeLwBeArw2zl1u/xDvpxLXEMP1ZXTqS9baDTQC/564fgjYH88yuk+qyRiPQmEyPJOat6xODQ1jX9Ihl8sxMDBAb28vQ0NDdHV1cf7557NkyRK2b9/OunXr2Lp1K6eccgqtra1lzTGVRqXxFd2DUxnWvgoooIACCiigwGwSCLnpKuCseJ4Zc/91wBExdx0v3pBghpw25PEhz98da4jwsVArNMUz1COLgQVl5FR54DHgnpjnfz/J178ba5RQn4Sxq32EGuSSWCtdUObgIcYfAv8KXFFGn/cDFwNZ4OqkvrqyjD7VblJX9UFfXx/t7e0MDw/T398/UgP09PTQ2dlJW1tbtW0mHM/6YEIiGygwXwTC87DwXGv0eAJYMV8W7zoVUGDGBeoqn6vkeXQ2myWdTpPJZMjn86RSKTo6OmhpaakauvncAcqw53JGstfzL8DSCYBHa77/DYSa5lbggapdlPIHCjVb2L8qPkJREPaZPBRQQAEFyhe4Jnme9cqi5vcn+93HxGd65Y9Secvw3O2zJd3C/vyOyoeyxzwXmLP5cLWu63h5tflwtZSfkVe/Eeiqk7y66ggOqIACCiiggAIKKKCAAgoooIACCiiggAIKKKCAAgoooIACCiiggAIKKKCAAgoooIACCiiggAIKKKCAAgoooIACCiiggAIKKKCAAgoooIACCiiggAIKKKDAVATG/vWqqYxkXwUUUEABBRRQQAEFFFBAAQUUUEABBRRQQAEFFFBAAQUUUEABBRRQQAEFFFBAAQUUUEABBRRQQAEFFFBAAQUUUEABBRRQQAEFFFBAAQVmTmAtcCLQA5wLHAssAhYUhbQfuB+4Gfga8BPgbiAPrASOB54NHAesAVYAS4CmeDbG8cLv6oexhuO5B9gN5IBHgCHg1nj+NLZdBhwDnAX8OrAJWFXCFcZ8DLgT+EI8w9uPT4H1FOBC4M3RpNyh7ks8r0ri/RJwXRmd3g10A/cAVwN/X0afqTYpFA9QKIx5d6pjT7l/Q8PYl3TI5XIMDAzQ29vL0NAQXV1dnH322QwPD3P55ZfT2trKpZdeynnnnUdbW9uU559ogNL4AF+DYiI0P6+AAgoooIAC9SgQcpyQx68GjgZeDbwAOCnm+uWsaTTRPFjCOZpDlZtLhVoh1AjXAN+I+fNTwL5yAplkm1B3nBfz9deVOcaTwADwz8CHy+hzeVJnXRxroLC20K/WR13VB319fbS3t4/UA/39/SP1QE9PD52dnTWpB0ovjvVBrW/XeTffkcAvilYdns20zjuF+lhweI4WnncVH+H/0fDMykMBBRSYboG6yucqeR6dzWZJp9NkMhny+TypVIqOjg5aWlqqZmo+d4Ay7O+E+ud/xj2Z8YzD/3lhTyfUMO+Jb4e9npk4vhnjHp07xNM/E4E4pwIKKFDHAkclPyvw8/gzAqPL+P+B99VgTeE5X3jmOHoMApvjzxDUYHqnmCMCczYfrtb1GS+vNh+ulvIz8upLgfMnGH025dVVh3BABRRQQAEFFFBAAQUUUEABBRRQQAEFFFBAAQUUUEABBRRQQAEFFFBAAQUUUEABBRRQQAEFFFBAAQUUUEABBRRQQAEFFFBAAQUUUEABBRRQQAEFFFBAAQUmK1DuHzCY7Pj2U0ABBRRQQAEFFFBAAQUUUEABBRRQQAEFFFBAAQUUUEABBRRQQAEFFFBAAQUUUEABBRRQQAEFFFBAAQUUUEABBRRQQAEFFFBAAQUUUKAWAguBZcDJwEuB3wUOB5pLJt8H5IEngJuTtjcB3wIGgF8Bi4DDgNXAemBTfHtlHL8JaAR2x3GeBh4EfgncC9wPPADsie2WA+3A84Ez43gr4jxhnOIj9PkR8CngeuCncZz9UwAMazgXuBw4sYJxwjquBv4D+HIZ/d6beF4M3AJcA1xZRp+pNikUD1AojHl3qmNPuX9Dw9iXdMjlcgwMDNDb28vQ0BBdXV20t7czPDxMf38/ra2t9PT00NnZSVtb25Tnn2iA0viSe8TXoJgIzc8roIACCiigQD0LLAZCbh4SreOAzUXnUcARQMj1q32E+mMQuAu4Hfg5cFusP0L98CQQ2kznEeqbsObfAt5aZt4XaqZQE/wD8L4ygntnUstsjbVRqCOuKKNPtZvUVX3Q19c3o/VAKb71QbVvR8crEQjPJsL3vNHjPmCDSrNW4GzgceDReOZmbaQGpoACc02grvK5Sp5HZ7NZ0uk0mUyGfD5PKpWio6ODlpaWql1D87kDlM+Je0S/CZw+AXCoe34MfD7ZT/pw3POp2jWpcKDfS/ak/q6ozx2xfq1wGJsroIAC817gg8nztj8qUgh7+eG5WHjONZ3HscBPSn424S+Ad03npI495wTmbD5crSs1Xl5tPlwt5Wfk1eG5f0cd5dVVh3BABRRQQAEFFFBAAQUUUEABBRRQQAEFFFBAAQUUUEABBRRQQAEFFFBAAQUUUEABBRRQQAEFFFBAAQUUUEABBRRQQAEFFFBAAQUUUEABBRRQQAEFFFBAAQUmK+Afg5qsnP0UUEABBRRQQAEFFFBAAQUUUEABBRRQQAEFFFBAAQUUUEABBRRQQAEFFFBAAQUUUEABBRRQQAEFFFBAAQUUUEABBRRQQAEFFFBAAQVmm0Aj8CzgFOAC4FzgZGAFsKgo2AIQzgeAQeDnwJ3APcAvgAeBXGwTxlwKLAaagYVA+F39YWAvsAd4GtgN7I/zhLatwIZ4tgHHxbeXAwtK4MJcjwLfAXYBX4+x/KoKwMuAM4AU8Ly4hnKGHQIySZ9rgC+W0eH9wMXAD2Kfq8roM9Um4RoeOAqFMe9Odewp929oGPuSDrlcjoGBAXp7exkaGqKrq4v29naGh4fp7++ntbWVnp4eOjs7aWsLt8z0HqXxxft6eid1dAUUUEABBRRQYHYIHAasA04FzgROAtYDhyd585KYMzfF3D7UESF/L83hR1cyWluE+iDUBqF/cdsfA98HfgT8FzAA3Btrh1pphDWEtV2W1DjvibVNqGvGO/YBjyd1zRXJut4Za6Px2r8tWeNWIPT7d+BvarW44pKgnuqDd73rXZx22mns3r17RuqB0utjfTADd+z8mnJjfM4xuurwLOao+UXgahVQoI4FwnPd8Fw1PDv+bh2vox5Cr6vnvZU8j85ms6TTaTKZDPl8nlQqRUdHBy0tLVW7LuZzByhPA14DvCh+7Y5nHGqea4EvJPXh1XHPp2rXpMKBwl7OIyV7WWf7fadCRZsroIACEPbibwdWF2F8OvlZgN+uAU547vZnRfOEnyV4LnBrDeZ2irkhMGfz4WpdnvHyavPhainXfV5ddQgHVEABBRRQQAEFFFBAAQUUUEABBRRQQAEFFFBAAQUUUEABBRRQQAEFFFBAAQUUUEABBRRQQAEFFFBAAQUUUEABBRRQQAEFFFBAAQUUUEABBRRQQAEFFFBgsgJj/3rVZEexnwIKKKCAAgoooIACCiiggAIKKKCAAgoooIACCiiggAIKKKCAAgoooIACCiiggAIKKKCAAgoooIACCiiggAIKKKCAAgoooIACCiiggAKzR2AZ0AK8FngJcBxwBNAMHOr37B8FBoFbgJ8At8f37wf2APuAQjzDSsM4o2cTEOY8EtgEHAucApwAHAWEzx/sGAZ2A2GOgSTOzwDfBH4Z56uW6ElACugAVpU56IPAN4DPA58ro88HErtu4CbgauCqMvpMtUm4HgeOQmHMu1Mde8r9GxrG3mq5XI6BgQF6e3sZGhqiq6uL9vZ2hoeH6e/vp7W1lZ6eHjo7O2lra5vy/BMNUBrfOF8bEw3l5xVQQAEFFFBAgXoTaAQWxRw+5PGHx1w+5PHHxJx+PbA65s+hzcFy+tH6IA88ATyU5M4h9x49wudfGPP7x4CngFysAWppFhLThUmdcwnwdmAjsHKCAELsoQb622RtbwNC7bJ/nD5vBi6OpqGG+MtaLjDOVVf1wSc+8Qk2bdrEww8/PCP1QOn1sT6YgTt2fk0Zno3cXbTke+L32vml4GoVUKDeBC5N8sGPActj4B8H3lRvi6izeOsqn6vkeXQ2myWdTpPJZMjn86RSKTo6OmhpCdsY1TnM5w44hn2QNwC/luxTnDiBbtgH+QjwJSAb657qXJDJjfLZWLeN9g6x9U5uKHspoIAC81rgjcmzvk9EgR8ne/H/Hbi+BiLhZxHCzxmEZ4yjxw3AuTWY2ynmhsCczYerdXnGy6vNh6ulPCfy6qpjOKACCiiggAIKKKCAAgoooIACCiiggAIKKKCAAgoooIACCiiggAIKKKCAAgoooIACCiiggAIKKKCAAgoooIACCiiggAIKKKCAAgoooIACCiiggAIKKKCAApMRONQfSpvMWPZRQAEFFFBAAQUUUEABBRRQQAEFFFBAAQUUUEABBRRQQAEFFFBAAQUUUEABBRRQQAEFFFBAAQUUUEABBRRQQAEFFFBAAQUUUEABBRRQYDYILASagKOAk4ALgbOBU4BG4GC/a78XyAFPxPOp+P7TwGPAk0AeCO32A4uA5nguB8K5tOhcASwDlgALDoJSiOP+CPgW8DXgTuABYDcQPl+tow14SzLPBdGjnHEfAa4H/g34TBkdPgB0AzcBVwNXldFnqk3GGBUK1SSbamjQ0DD2NsvlcgwMDNDb28vQ0BBdXV20t7czPDxMf38/ra2t9PT00NnZSVtbuGTTe5TGd4ivi+kNwtEVUEABBRRQQIGZFwhJW6gRQv6+FlgHrAZagMPjxw+LeX9oN1pPDMfaINQHIX8PtcQq4A+KlnQrcEasI0L7mT4uAn4X6ACOLiOYkGB/Mon/T2I9tGecPm8AtgLHAOmkZnp3GeNXu0ld1Qff+c53aGxs5NZbb52ReqAU3/qg2rej45UIhO854ZnH6HFX/H4hlAIKKDCbBV4KXFsU4I3Altkc8ByIra7yuUqeR2ezWdLpNJlMhnw+TyqVoqOjg5aWUHZU5zCfO+DYCfQCp09Q94Ra7p5Yu3wVeKjK+zKTubDF33fCHtXHgT+ezED2UUABBea5QHjedx1wZXy2Ffb2a3W8EAj/rxQfXcnzuC/XKgDnqWuBOZsPV+uqjJdXmw9XS3lO5NVVx3BABRRQQAEFFFBAAQUUUEABBRRQQAEFFFBAAQUUUEABBRRQQAEFFFBAAQUUUEABBRRQQAEFFFBAAQUUUEABBRRQQAEFFFBAAQUUUEABBRRQQAEFFFBAAQUmI3CwP5I2mXHso4ACCiiggAIKKKCAAgoooIACCiiggAIKKKCAAgoooIACCiiggAIKKKCAAgoooIACCiiggAIKKKCAAgoooIACCiiggAIKKKCAAgoooMBsE2gEVgFnxfNM4GhgHXAEED4/3lEA9gNPAk8Du4G98WOLgKZ4HgYsBhYAE/0efx54DLgHGAC+D3wXuKlo7Go7rgcuAV4GXFDm4CHGHwL/ClxRRp/3AxcDWeBq4Moy+ky1Sbg+B45CYcy7Ux17yv0bGsbeCrlcjoGBAXp7exkaGqKrq4v29naGh4fp7++ntbWVnp4eOjs7aWtrm/L8Ew1QGl8Z9+5EQ/p5BRRQQAEFFFBgrgqEvL855vyhDgh1RMjrc/EMNUNIRt8G/FURwj8BvzOLUE4DXhxrg+eVGddnknZ/BjyQrO+Jcfr8JrAVOBv4HPDH0aTMaarSrK7qg1C/DA4OsmvXrhmpB0rFrQ+qcg86yKEFjgVuL/r0HcD0F75eEQUUUGBqAuGZ6r1FQ4Tnw+E5sMf0CdRdPlcuRTabJZ1Ok8lkyOfzpFIpOjo6aGlpKXeICduZzx0g+vVkr+Vdyd7GCcDaceBCjfOjpL57L/CfcX9mQucaNAj7MdcCX6zBXE6hgAIKKDA9Ap+Nz9/ui8/Iwn67hwLlCMzZfLicxZfTZry82ny4HMGK2tR7Xl3RYm2sgAIKKKCAAgoooIACCiiggAIKKKCAAgoooIACCiiggAIKKKCAAgoooIACCiiggAIKKKCAAgoooIACCiiggAIKKKCAAgoooIACCiiggAIKKKCAAgoooMB0CEz0h8ymY07HVEABBRRQQAEFFFBAAQUUUEABBRRQQAEFFFBAAQUUUEABBRRQQAEFFFBAAQUUUEABBRRQQAEFFFBAAQUUUEABBRRQQAEFFFBAAQUUUKBWAuH36huB1cDRwKuBFwAnAUvKDKIQ243+W9xt9Pf2y/39/SHgp8A1wDeAe4CngH1lxjKZZquSuc4DuoHXlTnAk8AA8M/Ah8voczlwMXBrXFvoN93HmOtRKBzs8kx3CIcev6Fh7C2Ry+UYGBigt7eXoaEhurq6aG9vZ3h4mP7+flpbW+np6aGzs5O2trZpD7w0PqDce3jaY3MCBRRQQAEFFFBglgksiDXF6L8hbxqOOXz4dzQRvTLJh19bFPv/AD46i9ayMcnVnwe8NdZE5YSWBj4A3AE8PE6HlwGvALqAa4F3JGcO2FvOJFVqU1f1QahfBgcH2bVr14zUA6Xm1gdVugsd5lACocj9edEnbweOk0sBBRSoA4FfAUcUxXlC8nz1tjqIu15DrLt8rlzobDZLOp0mk8mQz+dJpVJ0dHTQ0tJS7hATtjOfO0AU6pIUsB5YPg7c94GvAp+OezYTGttAAQUUUECBMgWOBN4M/DnwdJl9bKZAEJiz+XC1Lu94ebX5cLWUzaurLumACiiggAIKKKCAAgoooIACCiiggAIKKKCAAgoooIACCiiggAIKKKCAAgoooIACCiiggAIKKKCAAgoooIACCiiggAIKKKCAAgoooIACCiiggAIKKKCAAvNWwD8GNW8vvQtXQAEFFFBAAQUUUEABBRRQQAEFFFBAAQUUUEABBRRQQAEFFFBAAQUUUEABBRRQQAEFFFBAAQUUUEABBRRQQAEFFFBAAQUUUEABBeaVwGJgOdAGHAdsLjqPAo4Amqossh/YC/wCuAu4Hfg5cBswANwLPAnsq/K8pcMdFtf8W8BbgXJeayAP3A/8A/C+MuJ7J7AVeBC4GriijD5TbVIoHqBQGPPuVMeecv+GhrHMuVyOgYEBent7GRoaoquri/b2doaHh+nv76e1tZWenh46Oztpawu36fQepfGVeV9Mb1COroACCiiggAIK1LfAz4ATipZwLnDDLFpSqIfWA+8FXh7rn4lqg2uBjwI3x7rmUMs5H3gJ8FrgOuDdwEOx3qkVQV3VB6F+GRwcZNeuXTNSD5ReFOuDWt2m83ae8AwmPAsZPcIzkePnrYYLV0CBehL4GnBhUcCvAf6tnhZQZ7HWXT5Xrm82myWdTpPJZMjn86RSKTo6OmhpaSl3iAnbmc+NEIX65hLg48CKpPZpPARcuNfSwKeBm4ChCYFtoIACCiiggAIKTL/AnM2Hq0U3Xl5tPlwtZfPqqko6mAIKKKCAAgoooIACCiiggAIKKKCAAgoooIACCiiggAIKKKCAAgoooIACCiiggAIKKKCAAgoooIACCiiggAIKKKCAAgoooIACCiiggAIKKKCAAgoooMC8FpjoDwHMaxwXr4ACCiiggAIKKKCAAgoooIACCiiggAIKKKCAAgoooIACCiiggAIKKKCAAgoooIACCiiggAIKKKCAAgoooIACCiiggAIKKKCAAgooMCcFDgPWAacCZwInAeuBw4ElQDPQBCyK5wIgnAc7CkA4h4E98dwd/30KeBy4FfgR8F/AAHAvsL+GsmEdYW2XJbG+B1gMLJxg/n0x9iuStbwzrnG8Lm9L1rgVCP3+HfibGqwvuB84CoUx79Zg+vGnaGgY+5IO+XyeO+64g76+Ph588EFe/OIXc9ppp7F79276+/tpbW2lp6eHzs5O2trapj3+0vgAX4Ni2tWdQAEFFFBAgZoIHA2cAXwdeLQmMzpJEFgKhPx/9Aj5/nLg6VnEE2qaZUmN8+dAN9BSRl3wNeAfgRuSeuKucdYS6qqLgDcC3wc+CNwOPFTD9ddVfRDql8HBQXbt2jUj9UDpdbE+qOGdOj+nOgH4WdHSw3OSE+cnhatWQIE6E/grIDz3HD3+AnhXna2hnsKtu3yuXNxsNks6nSaTyRCeE6dSKTo6OmhpCSl5dQ7zuZE9nFCXvQb466QmCftAB3vmHfYwQp32t8DHgAeBXHWugqMooIACCiiggAJTEpiz+fCUVIo6j5dXmw9XS9m8umqSDqSAAgoooIACCiiggAIKKKCAAgoooIACCiiggAIKKKCAAgoooIACCiiggAIKKKCAAgoooIACCiiggAIKKKCAAgoooIACCiiggAIKKKCAAgoooIACCigw7wX8Y1Dz/hYQQAEFFFBAAQUUUEABBRRQQAEFFFBAAQUUUEABBRRQQAEFFFBAAQUUUEABBRRQQAEFFFBAAQUUUEABBRRQQAEFFFBAAQUUUEABBRSYdwKNwCJgWTwPB44EjgWOATYB64HVwKrYpukgSgUgnHngCeAB4BfAIHAvcDdwB/AQ8BjwFJADdtdYPLy2wELgEuDtwEZg5QQxhHXtA/42WdvbgGFg/zh93gxcHK0+D/xlDdYYYjxwFApj3q3B9ONP0dAw9iUd9u3bx3333cfll1/Oo48+yote9CI2bdrEww8/TH9/P62trfT09NDZ2UlbW9u0x18aH+BrUEy7uhMooIACCihQE4E/Aj4YZ/phkp/9FXBlTWZ2kqOBU4HTgRbgD2chSXNSt7wJ2BrjXDpBjN8GPgt8Fbh1nLYnAOcD4f4biHXED2JdVCuGuqoPQv0yODjIrl27ZqQeKL0o1ge1uk3n7TwnAj8tWv3Pku8tz563Gi5cAQXqSeDS5Jnxp4sCzgAvracF1FmsdZfPleubzWZJp9NkMhny+TypVIqOjg5aWkLZUJ3DfG5kz2dd3Ad5X7JHsfgQso8DdwH/C/hk3PeYXZsL1bklHEUBBRRQQAEF6k9gzubD1boU4+XV5sPVUjavrpqkAymggAIKKKCAAgoooIACCiiggAIKKKCAAgoooIACCiiggAIKKKCAAgoooIACCiiggAIKKKCAAgoooIACCiiggAIKKKCAAgoooIACClQv2w8AACAASURBVCiggAIKKKCAAgrMewH/GNS8vwUEUEABBRRQQAEFFFBAAQUUUEABBRRQQAEFFFBAAQUUUEABBRRQQAEFFFBAAQUUUEABBRRQQAEFFFBAAQUUUEABBRRQQAEFFFBAAQXmtUD4vftGYAWwFlgHrAZagMPjxw8DmmO70Db0GQb2xnM3kAMeBR4BHgQeAh4AhoB8bD/T0BcBvwt0AEeXEUwB+GQS/58ATwJ7xunzBmArcAyQBt5dxvhTbRLiO3AUCmPenerYU+7f0DD2JR3279/P448/zle+8hXy+TwnnngijY2N3HrrrfT399Pa2kpPTw+dnZ20tbVNef6JBiiNL97XE3Xz8woooIACCigw+wW+CrywKMz/Dlwx+8M2whoJLAJeBLwC+A3giAnm/R5wLXB1ku//aJy2rcC5QH+sgf4F2AkM1GhdYZq6qg9C/TI4OMiuXbtmpB4ovS7WBzW8U+fnVM9Jvuf8uGjpPwFOmp8UrloBBepM4LklOdAvgPV1toZ6Crfu8rlycbPZLOl0mkwmM/JsOJVK0dHRQUtL2IaozmE+x+Jkb+Jk4GLgrXFP52C4dwP/O+5jhPp5dm0sVOd2cBQFFFBAAQUUqE+BOZsPV+tyjJdXmw9XS9m8umqSDqSAAgoooIACCiiggAIKKKCAAgoooIACCiiggAIKKKCAAgoooIACCiiggAIKKKCAAgoooIACCiiggAIKKKCAAgoooIACCiiggAIKKKCAAgoooIACCigw7wXG/vWqec8hgAIKKKCAAgoooIACCiiggAIKKKCAAgoooIACCiiggAIKKKCAAgoooIACCiiggAIKKKCAAgoooIACCiiggAIKKKCAAgoooIACCiiggALPEGgCmoHFwCKgEcgDuXjuBwp14HYa8GLgEuB5Zcb7maTdnwEPAE+M0+c3ga3A2cDngD+ugckY80Jhdl2ChoaxL+lwsPgGBwfZtWsX/f39tLa20tPTQ2dnJ21tbWVensk3K40P8DUoJs9pTwUUUEABBWaLQMhZH4u562hMRwGDsyVA45hxgQXAZqArqWXeAaybIKIfA98A/hm4aZy2y4CzgA8De4AM8O9JjfCjGq647uqDmawHSq+L9UEN79T5OdXJwM1FS78FeO78pHDVCihQZwIhdwrPgMPz4dFjJfBona2jXsKtu3yuXNhsNks6nSaTyZDP50mlUnR0dNDS0lLuEBO2M5/jMOD5wKuBy0q+bkf9hoEfAh8FbgAGJoS1gQIKKKCAAgooUDuBOZsPV4twvLzafLhayubVVZN0IAUUUEABBRRQQAEFFFBAAQUUUEABBRRQQAEFFFBAAQUUUEABBRRQQAEFFFBAAQUUUEABBRRQQAEFFFBAAQUUUEABBRRQQAEFFFBAAQUUUEABBRRQQIF5L+Afg5r3t4AACiiggAIKKKCAAgoooIACCiiggAIKKKCAAgoooIACCiiggAIKKKCAAgoooIACCiiggAIKKKCAAgoooIACCiiggAIKKKCAAgoooIACEwgsABqB0X/D7+oPA/viv4U6EdwIPA94K/CCMmNOAx8A7gAeHqfPy4BXAF3AtcA7kjMH7C1znsk0G+NeKMyuy9DQMPYlHQ4W3+DgILt27aK/v5/W1lZ6enro7Oykra1tMh4V9SmND/A1KCoStLECCiiggAKzUuDFwI6iyAaA42dlpAY1UwIh51se64HLgeOAw8YJ5vYkx/8O8HHg2+O0C/VSqDU+DCwDvg/8PXBjDRdad/XBTNYDpdfF+qCGd6pTKaCAAgrUm8APgNOKgr4I+Fq9LaJO4q27fK5c12w2SzqdJpPJkM/nSaVSdHR00NLSUu4QE7Yzn+NwIOxTvBJ4FbCoBC3cX08C1wHvjHseYQ/DQwEFFFBAAQUUmC0CczYfrhbweHm1+XC1lM2rqybpQAoooIACCiiggAIKKKCAAgoooIACCiiggAIKKKCAAgoooIACCiiggAIKKKCAAgoooIACCiiggAIKKKCAAgoooIACCiiggAIKKKCAAgoooIACCiiggALzXsA/BjXvbwEBFFBAAQUUUEABBRRQQAEFFFBAAQUUUEABBRRQQAEFFFBAAQUUUEABBRRQQAEFFFBAAQUUUEABBRRQQAEFFFBAAQUUUEABBRRQQAEF5onAcmA98F7g5UATMNHrDlwLfBS4GfjFOE7nAy8BXgtcB7wbeAh4chptC8VjFwpj3p3GacsbuqFhLO3B4hscHGTXrl309/fT2tpKT08PnZ2dtLW1lTfJFFqVxlfGvTCF2eyqgAIKKKCAAjUS2Aa8tWiukMf9jxrN7TT1IxAS1TOBdwBnAUeNE/p9wC3AB4GvT7DE5wB/Hsd7IPb5Rg1Z6q4+mMl6oPS6WB/U8E51KgVmv8CJwGeAI+L5M+DXZn/YRqjAtAn8A/A7RaP/MfBX0zbb/2HvbqAtPcvC7v9PPoBgkEBC0MEXhUGw1A9QqFGMw4egQJWqCH6MiqJWUEFUtEhr66DUqYDUAmpVqNVWhBDAkigQRBhAbQEZFFEQqg4iHy6JkJAhIez3bN4D77OPM3Nm5tn7zD77/PZas5Jn9nNf13X/7rPmXPfea93P7g684/q5k12uw4cPd9lll3XllVd29OjRDh482CWXXNJFF110siG2vE8/162r/RvffUy/rzhnE9qN1eHqd6pnVe+tpn/nRYAAAQK7V+DfV79W/dXuJTDzJRNY2X54Xs4n6qv1w/NS1lfPTVIgAgQIECBAgAABAgQIECBAgAABAgQIECBAgAABAgQIECBAgAABAgQIECBAgAABAgQIECBAgAABAgQIECBAgAABAgQIECBAgAABAgQIENj1Als9GGzXAwEgQIAAAQIECBAgQIAAAQIECBAgQIAAAQIECBAgQIAAAQIECBAgQIAAAQIECBAgQIAAAQIECBAgQIAAAQIECBAgQIAAAQIrInBWdX7109VDq4uqc7aY21XVc6rXVX91gnvvUd2/+p7qDdXPVu+o/n6BdpNh7Mlk5nKBaU8u9Nra7JEOx6rvyJEjHTp0qAMHDrRnz57279/fvn372rt378klGXHX5voqZ1CM8DSUAAECBAgsicCfVv98UMvXVP9rSWpTxnIJfPbGnuDB1b1OUNrV1d9UT6xessUU7lQ9vrp7dV71hJMYM0+VHbc/OJP7gc3w9gfz/FEUi8COF/hn1Z8NZvEX1efs+FmZAIHTF/iB6lHV4eqN1e+s91HTvttr/gI7rp87WYLDhw932WWXdeWVV3b06NEOHjzYJZdc0kUXTT+in89LP9dt1r+P+P5quse5W3X2Jtnrq+et71deXL20+tB85EUhQIAAgR0oMP2efPpd9mdVl1dfvwPnoOTVFFjZfnhey3Wivlo/PC9lffXcJAUiQIAAAQIECBAgQIAAAQIECBAgQIAAAQIECBAgQIAAAQIECBAgQIAAAQIECBAgQIAAAQIECBAgQIAAAQIECBAgQIAAAQIECBAgQIAAgV0v4GFQu/5HAAABAgQIECBAgAABAgQIECBAgAABAgQIECBAgAABAgQIECBAgAABAgQIECBAgAABAgQIECBAgAABAgQIECBAgAABAgQI7CKBm1aPrr6u+sLq5lvM/TXVb1Uvr/7iBPfepbp39SPV26tfrN5YvWuBtpNh7Mlk5nKBaU8u9Nra7JEOx6rvyJEjHTp0qAMHDrRnz57279/fvn372rt378klGXHX5voqZ1CM8DSUAAECBAgsgcDF1XsHdXy0uqC6dglqU8LyCdymunv1iOph1VnH6Qevr/6helz1gmr6c3W8xvszq0dW96nuXD22uqy68QRj5imz4/YHZ3I/sBne/mCeP4piEdjxAnuqvx3MYtpffNqOn5UJECCwEwR2XD93sqiHDx/usssu68orr+zo0aMdPHiwSy65pIsuuuhkQ2x5n37u47+r/m31wOqzNvY4n3Cb/mxdt77n+cnq+RvfW9ywJery3XDrjf3Z8lWmIgIECOwcga+qfmdTufuqV2/zFL64ekb18Oqd25xbuuUVWNl+eF7kJ+qr9cPzUt4VffXcsAQiQIAAAQIECBAgQIAAAQIECBAgQIAAAQIECBAgQIAAAQIECBAgQIAAAQIECBAgQIAAAQIECBAgQIAAAQIECBAgQIAAAQIECBAgQIAAAQInEvAwKD8fBAgQIECAAAECBAgQIECAAAECBAgQIECAAAECBAgQIECAAAECBAgQIECAAAECBAgQIECAAAECBAgQIECAAAECBAgQIEBg9wicW31l9TXVN1QXbDH111cvqV5YvfkE9+6p7lUdqN5b/Y/q96u3L5B2Mow9mcxcLjDtyYVeW5s90uFY9R05cqRDhw514MCB9uzZ0/79+9u3b1979+49uSQj7tpcX+UMihGehhIgQIAAgSUQ+I7q2YM6Xl3tW4K6lLCcAjetblU9pvr+6rzqnGOU+rHqw+t/frR6fvWB6sbjTOnT1/cMX1f9y+rLqsdvjLn6BGPmqbPj9gdncj+wGd7+YJ4/imIR2PECn1JdM5jF0Y3fEzt+YiZAgMDSC+y4fu5kRd/2trd11VVX9aIXvagPfehD/czP/Exf9EVf1Pnnn3+yIba8b5f3c2dVn1H9p+oBG997DD/vft/GdxVPW/8e4+Xre5Vrq+leZye8bl09dOP7nPtU31hdthMKVyMBAgSWWOAPqy8e1Pdn6/+2fm61HV82X1w9tdq/kf+V1X2X2Epp2yuwsv3wvBhP1Ffv8n54XsSr3FfPy0gcAgQIECBAgAABAgQIECBAgAABAgQIECBAgAABAgQIECBAgAABAgQIECBAgAABAgQIECBAgAABAgQIECBAgAABAgQIECBAgAABAgQIECBw0gIeBnXSVG4kQIAAAQIECBAgQIAAAQIECBAgQIAAAQIECBAgQIAAAQIECBAgQIAAAQIECBAgQIAAAQIECBAgQIAAAQIECBAgQIAAAQI7XuCs6rOrB1Y/Vn3aFjN6S/V71a9X/+cE955f3bP6uer66srq8urNCxSbDGNPJjOXC0x7cqHX1maPdDhWfUeOHOnQoUMdOHCgPXv2tH///vbt29fevXtPLsmIuzbXVzmDYoSnoQQIECBAYAkEfrP6xkEdT6yevAR1KWE5Bab7gnOqb62+q7pLdavjlHp0/d6fqp5f/dVGv3+sWy+q7l09tHpI9aTqsi3GzFNnx+0PzuR+YDO8/cE8fxTFIrASAjdW098Vn3idXX1sJWZmEgQILLPAjuvnThbz3e9+d3/yJ3/SVVdd1Qc/+MF+4Ad+oDvf+c7d5CY3OdkQW963y/u5m1Z3rJ5e3XdjrzM1m/5MTX+nvam6qnre+l7lj7fEXK4bfnp9D/bjg5J+e2O/tVxVqoYAAQI7S+Bux/h98D3VL2/DNO6z8d37MNW3VP9zG3JLsfwCK9sPz4v+RH31Lu+H50W8yn31vIzEIUCAAAECBAgQIECAAAECBAgQIECAAAECBAgQIECAAAECBAgQIECAAAECBAgQIECAAAECBAgQIECAAAECBAgQIECAAAECBAgQIECAAAECJy3gYVAnTeVGAgQIECBAgAABAgQIECBAgAABAgQIECBAgAABAgQIECBAgAABAgQIECBAgAABAgQIECBAgAABAgQIECBAgAABAgQIECCw4wWm5wzcorpP9ZPVnapPOcGs3lH9UfUL1WtOcN/Z1d2qn6vOr95Q/Wr1hwsUmwxjTyYzlwtMe3Kh19Zmj3Q4Vn1Hjhzp0KFDHThwoD179rR///727dvX3r17Ty7JiLs217f+8+AMihGehhIgQIAAgTMsMP09/g/VBYM67lm9/gzXJf3yC3z5eu/+1dXXVsdrQj9SPaN6QfWm6rrjTOuW1RdU31w9onpmdXn1xhOMmafQjtsfTPcDr33ta2f2A5deeum27Ac2w9sfzPNHUSwCKyHw99WFg5nctnrfSszMJAgQWGaBHdfPnSzm9ddf37XXXtvVV1/dRz/60W53u9t13nnndYwe7GRD/pP7dnk/N/2d9XnVk6p7DT7r/mj1wfXvLl5UPav6vxt756nfdO/yDdVDqwdX0+9ClvF1h+qdg8JuXN+fXVRdvYzFqokAAQI7SODXq/2Det+/8dnYh7ZhDs/b+B30iVTT/dcdq+3IvQ3Tk2KEwMr2wyNMZoaeqK/e5f3wvIhPp6+eV25xCBAgQIAAAQIECBAgQIAAAQIECBAgQIAAAQIECBAgQIAAAQIECBAgQIAAAQIECBAgQIAAAQIECBAgQIAAAQIECBAgQIAAAQIECBAgQIDAygl4GNTKLakJESBAgAABAgQIECBAgAABAgQIECBAgAABAgQIECBAgAABAgQIECBAgAABAgQIECBAgAABAgQIECBAgAABAgQIECBAgACBEwpMzxq4R/Vj1T2r25/g7r+t/rT62eoVW7jetfrpjXjv2xjzewtci8kw9mQyc7nAtCcXem1t9kiHY9V35MiRDh061IEDB9qzZ0/79+9v37597d279+SSjLhrc32VMyhGeBpKgAABAgTOsMAXVa8f1HB1detquRqkM4wk/TEFPnNjT/D4jf8eqye8vvqN6oXV71fXHMfyvI29wHdUj6ueW72ouqr60Db477j9wdVXX92b3/zmnvrUp358P/Cwhz2su971rt32trfdBq7ZFPYH204uIYFlF3hHdcdBkXeu3r7sRauPAIEdL7Dj+rlTFb/xxhubfk589tlnd4z+61TDzdy/y/u526zvPz6n+vZq+j3F9HXjxt7lr6tXre93rlj/TuS66obqV6vvHAD+RPWkUQuw2MF/VP2LQYofqJ6x2JSiEyBAYOUFPr36y+rmg5lOvw//0W2Y+adVb6tuMcj1zOr7tyG3FMstsPL98Lz4j9VX7/J+eF60p9pXzyuvOAQIECBAgAABAgQIECBAgAABAgQIECBAgAABAgQIECBAgAABAgQIECBAgAABAgQIECBAgAABAgQIECBAgAABAgQIECBAgAABAgQIECBAYCUFPAxqJZfVpAgQIECAAAECBAgQIECAAAECBAgQIECAAAECBAgQIECAAAECBAgQIECAAAECBAgQIECAAAECBAgQIECAAAECBAgQIECAwAkFPrt6aPXg6l4nuPPq6m+qJ1Yv2cL0TtXjq7tX51VPOIkxY5ZpMhw8mcxcjok7l7Fra7NHOhyrviNHjnTo0KEOHDjQnj172r9/f/v27Wvv3r1zqeFEQTbXVzmDYuHqEhAgQIAAgYUKfHF13+p+1ZHqOxaaTfBPCNyu+nD1gR1KMu3bp83ngeo+1S2P0RfesNHXv7h6UfWPx5nrudWnVt9d/UT1io1xz9smnx23P7j++uub7gle/OIXd+GFF3bppZd28cUXd/7552/7j5P9wbaTS0hg2QXeUH3hoMh7Vq9f9qLVR4DAjhfYcf3cyYpPPxu+8cYbu+666z7+32m/d84555zs8JO6b5f3c7eupnuz6e+u22yAHa3eX72p+rvqgwPIb6/+2+D6HdX0+41lfX1f9YxBcf+n+hfLWqy6CBAgsIMEpp9f/eSg3ulnYNPfB9Pvxhf9+sH1z+F+bpBk2gdN/22371q0/HLHX9l+eF7sJ+qrd3k/PC/iU+2r55VXHAIECBAgQIAAAQIECBAgQIAAAQIECBAgQIAAAQIECBAgQIAAAQIECBAgQIAAAQIECBAgQIAAAQIECBAgQIAAAQIECBAgQIAAAQIECBAgsJICHga1kstqUgQIECBAgAABAgQIECBAgAABAgQIECBAgAABAgQIECBAgAABAgQIECBAgAABAgQIECBAgAABAgQIECBAgAABAgQIECBA4IQCt6nuXj2ielh1VnWsMwiur/6helz1guqj1eQ4kT+zemR1n+rO1WOry6obTzBmzDLN1DGZHK+sMSlOf+za2iznseo7cuRIhw4d6sCBA+3Zs6f9+/e3b9++9u7de/qJT3Lk5vqOs/4nGc1tBAgQIECAAIFdK/BL1fdUf1P9cXWw+oMdpDHdB1y83vM/pnrQev/+udXZm+qf7gFeU72kes7G/uBYU5w2wNN431U9uXpr9bL1+M+q/n4bTHbc/mC6R7jhhhu65pprOvvsszvvvPM655xzOuusKeP2vuwPttdbNgI7QOD3Nj7f+USp96+u2gF1K5EAgZ0tsOP6uZPlfs973tNb3/rWXve613Xttdf27d/+7d3hDnfoJje5ycmG2PK+Xd7PTSFvXt26utkG1vR7iaPr31N8oLquumGAeP7Gvubcwd/ds3r9ltBn5oYLqvdVw3rvWP3fM1OOrAQIEFgZgZtu/Fv66YMZvaj62m2Y4fTzt+lniZ83yPUn1Rcs6Hv1bZiSFHMQWNl+eA42Hw9xor56l/fD8yI+1b56XnnFIUCAAAECBAgQIECAAAECBAgQIECAAAECBAgQIECAAAECBAgQIECAAAECBAgQIECAAAECBAgQIECAAAECBAgQIECAAAECBAgQIECAAAECKylwrIeBreRETYoAAQIECBAgQIAAAQIECBAgQIAAAQIECBAgQIAAAQIECBAgQIAAAQIECBAgQIAAAQIECBAgQIAAAQIECBAgQIAAAQIECBD4pMBNq1tVj6m+vzqvOucYPh+rPrz+50er51cfqG48juOnV19X/cvqy6rHb4y5+gRjxizJZDh4Mpm5HBN3LmPX1maPdDhWfUeOHOnQoUMdOHCgPXv2tH///vbt29fevXvnUsOJgmyur3IGxcLVJSBAgAABAgRWUOD11RcN5vWA6uU7bJ6fWn1V9ZDqG6pzN9U/7f/fWl1ZPbV63xbz+6bqxzf2AK+rDlTv2QaTHb8/2Aaj46awPziT+nITWEqBF1b/alDZQ6sXLGWliiJAYJUEVraf+4u/+Ite/vKXd/nll/fBD36wpzzlKd3jHvfo/PPPn9v66edOmXL6e236fcYnXk+vHnfKUbZvwObfzU+unrh96WUiQIDAygp8Y/Wbm2a3r3r1Nsz4HtX/2ZTnB6pnbENuKZZTYGX74Xlxn6iv1g/PS1kcAgQIECBAgAABAgQIECBAgAABAgQIECBAgAABAgQIECBAgAABAgQIECBAgAABAgQIECBAgAABAgQIECBAgAABAgQIECBAgAABAgQIECBAYF4CHgY1L0lxCBAgQIAAAQIECBAgQIAAAQIECBAgQIAAAQIECBAgQIAAAQIECBAgQIAAAQIECBAgQIAAAQIECBAgQIAAAQIECBAgQIDAzhE4qzqn+tbqu6q7VLc6TvlH1+/9qer51V9V1x/nvouqe1cPrR5SPam6bIsxY8Qmw8GTyczlmLhzGbu2Nnukw7HqO3LkSIcOHerAgQPt2bOn/fv3t2/fvvbu3TuXGk4UZHN9lTMoFq4uAQECBAgQILBiAudW11bT/37idUH1jztsnjep7lh9XfVj1aes9/JnD+YwbbTfU720emL17i3m9+DqUdW0qf2z6oeqI9XHFuyy4/cHC/Y5YXj7gzOpLzeBpRR4zvrnOY8YVPbI6tlLWamiCBBYJYGV7efe/OY398IXvrArrrii6667roMHD3bJJZd061vfem7rp587Zcrp9xjT7zw+8Xpftae68ZQjbc+Ar60uH6T62+r/qZbri5HtsZCFAAEC8xZ43frnXl8yCHqo+vJ5JzlOvP9afffgvQ9Vd974LG6bSpBmiQRWth+el/GJ+mr98LyUxSFAgAABAgQIECBAgAABAgQIECBAgAABAgQIECBAgAABAgQIECBAgAABAgQIECBAgAABAgQIECBAgAABAgQIECBAgAABAgQIECBAgAABAgTmJeBhUPOSFIcAAQIECBAgQIAAAQIECBAgQIAAAQIECBAgQIAAAQIECBAgQIAAAQIECBAgQIAAAQIECBAgQIAAAQIECBAgQIAAAQIECOw8gS+vvrr62mrvccr/SPWM6gXVm6rrjnPfLasvqL65ekT1zOry6o0nGDNGbDIcPJnMXI6JO5exa2uzRzocq74jR4702te+tgMHDrRnz57279/fpZde2t69x1uKuZT28SCb65v+1fyii0SAAAECBAgQ2BUCX7jeS79hMNO/qu6wA2d+VnXz6oHrffuPbczh1oN5TBvt6R7gZdVjqndVJ2q+L60eXt27ek/1+PU9wtvW/3vtgm12/P5gwT4nDG9/cCb1d0XuL6sODWb6mmr6b4XX8go8vXrsoLwfrp62vOWqjACBFRFY2X7u8OHDXXbZZV155ZUdPXq0gwcPdskll3TRRRfNben0c6dMebPq/dX5g5EPqF5+ypG2Z8C51fuqCwbp7rO+7/r97UkvCwECBFZa4G7VH1cfq55dPaH6+22a8fTf9bevfxc/bAp+c+P79m0qQZolEljZfnhexifqq/XD81IWhwABAgQIECBAgAABAgQIECBAgAABAgQIECBAgAABAgQIECBAgAABAgQIECBAgAABAgQIECBAgAABAgQIECBAgAABAgQIECBAgAABAgQIEJiXgIdBzUtSHAIECBAgQIAAAQIECBAgQIAAAQIECBAgQIAAAQIECBAgQIAAAQIECBAgQIAAAQIECBAgQIAAAQIECBAgQIAAAQIECBAgsPMEPrO6Z/X4jf8e6xyC66vfqF5Y/X51zXGmeV51++o7qsdVz61eVF1VfWgBNJNhzMlk5nIB6U4t5NraLOWx6rv66qt785vf3FOf+tT27NnTwx72sO5617t229ve9tSSncbdm+urnEFxGo6GECBAgAABArta4LuqXx4IXF59/Q4W+cLqm6v7VZ+/0R9+oke8sXpl9djqHdVHTjDPz6kurR68vs+4tjq4MWb6/4t87fj9wSJxtoptf7CVkPdHCnx59apBjFev/5uyb2RMwxcr8FnVBdXVgz+LzSg6AQIEamX7ucOHD3fZZZd15ZVXdvTo0Q4ePNgll1zSRRddNLd1tz/TggAAIABJREFU18+dFuV/X9+rfOtg5K9VjzitSNsz6FnVowapnl09cntSy0KAAIGVF/iRje+033QGZvrt1X8b5P2V6rvPQB1SnnmBle2H50V7or5aPzwvZXEIECBAgAABAgQIECBAgAABAgQIECBAgAABAgQIECBAgAABAgQIECBAgAABAgQIECBAgAABAgQIECBAgAABAgQIECBAgAABAgQIECBAgACBeQl4GNS8JMUhQIAAAQIECBAgQIAAAQIECBAgQIAAAQIECBAgQIAAAQIECBAgQIAAAQIECBAgQIAAAQIECBAgQIAAAQIECBAgQIAAAQI7T+C8am91oLpPdctq81kEN1QvqV5cvaj6x+NM89zqU6vvrn6iesXGuOdVH1gAzWQYczKZuVxAulMLubY2y3is+q6//vqOHDnSi1/84i688MIuvfTSLr744s4///xTS3Yad2+u7xjrfhpRDSFAgAABAgQI7CqBX6i+dzDjJ1ZP3sECF27sDX6w+vpq2t8Pm9rXVE+o3rJFf39Btaf6yvV9xlnVc6v3VdN9xSJfO35/sEicrWLbH2wl5P2RAveuXjmI8fsbn0GMDGs4AQIEtlXgZtU3rX8+ereNP9Oe5wu2tYLVT7ay/dzhw4e77LLLuvLKKzt69GgHDx7skksu6aKLLprbqurnTovygdWVg5HXVLepjp5WtMUPumR9n/UHO6jexYvIQIAAgdUReG110+qR1eHVmZaZnKLAyvbDp+hw3NtP1Ffrh+elLA4BAgQIECBAgAABAgQIECBAgAABAgQIECBAgAABAgQIECBAgAABAgQIECBAgAABAgQIECBAgAABAgQIECBAgAABAgQIECBAgAABAgQIECAwL4HNDwGbV1xxCBAgQIAAAQIECBAgQIAAAQIECBAgQIAAAQIECBAgQIAAAQIECBAgQIAAAQIECBAgQIAAAQIECBAgQIAAAQIECBAgQIAAgeUXOKu6uHpM9aDqc6uzN5X90eo11Uuq56zf+w/Hmdb0DINpvO+qnly9tXrZevxnVX+/AIrJMOZkMnO5gHSnFnJtbfZIh2PVN/27G264oWuuuaazzz678847r3POOaezzpoyLva1ub7KGRSLJRedAAECBAgQWD2B/13dczCtr6peuoOnedPqFuu9/1dUl1Z3qm5Znbsxp7dUv1L9efW+E8zzJtXNq9tv9Jh/WV1XfWzBNjt+f7BgnxOGtz84k/q7Ivd9qt8bzPSV1X13xcxNkgCBVRKY9jjTnmb4wd2nVB9epUme4bmsbD93+PDhXvCCF3TFFVd09OjRDh482Jd8yZd04YUXzo1cP3dalNPvQt5f3Wow+uHV804r2vYMemd1zvp3OZdVz6/+YHvSykKAAAECCxa4aEHfpy+4bOHnLLCy/fC8nE7UV+uH56UsDgECBAgQIECAAAECBAgQIECAAAECBAgQIECAAAECBAgQIECAAAECBAgQIECAAAECBAgQIECAAAECBAgQIECAAAECBAgQIECAAAECBAgQIDAvAQ+DmpekOAQIECBAgAABAgQIECBAgAABAgQIECBAgAABAgQIECBAgAABAgQIECBAgAABAgQIECBAgAABAgQIECBAgAABAgQIECBAYGcKfGr1VdVDqm+ozt00jRurt1ZXVk+t3rfFNL+p+vFqOu511YHqPQugmQxjTiYzlwtId2oh19Zmj3RY9voqZ1Cc2hK7mwABAgQIENjdAmdVRzf1zhdU/7gCLLer7ljdvbqouunGnP62em3119XfL+E87Q9GLMrm/Yv9wQhMQ48lcL/qqsEbr6i+AhUBAgR2oMCfVJ87qPve1at24DyWteSV7ecOHz7c5Zdf3hVXXNHRo0c7ePBgl1xySRdeeOHc1kI/d9qUv7D+/cX3Dkb/9sZ3JacdcMED/5/qyIJzCE+AAAECBAicGYGV7YfnxXmivlo/PC9lcQgQIECAAAECBAgQIECAAAECBAgQIECAAAECBAgQIECAAAECBAgQIECAAAECBAgQIECAAAECBAgQIECAAAECBAgQIECAAAECBAgQIECAAIF5CXgY1LwkxSFAgAABAgQIECBAgAABAgQIECBAgAABAgQIECBAgAABAgQIECBAgAABAgQIECBAgAABAgQIECBAgAABAgQIECBAgAABAjtT4CbVHauvq36s+pTq7MFUJtV7qpdWT6zevcU0H1w9qtpb/Vn1Q9WR6mNz5pnW9cnXZDJzOedUpx5ubW32SIdlr69yBsWpL7MRBAgQIECAwO4V+ILqTYPpT/vd268Ix3R/cLPq/OrcQZ94/Xpv/8HqI+v7ghuWcK72ByMWZfP+xf5gBKahxxK4f/WywRsvrx6AigABAjtQ4Ner/YO6H1v9/A6cx7KWvLL93Lve9a7e+MY39qpXvaprrrmmRz/60d3lLnfpZjebtt3zeennTtvx0urVG6PfVj2t+qXTjmYgAQIECBAgQOD0BVa2Hz59ktmRJ+qr9cPzUhaHAAECBAgQIECAAAECBAgQIECAAAECBAgQIECAAAECBAgQIECAAAECBAgQIECAAAECBAgQIECAAAECBAgQIECAAAECBAgQIECAAAECBAgQmJeAh0HNS1IcAgQIECBAgAABAgQIECBAgAABAgQIECBAgAABAgQIECBAgAABAgQIECBAgAABAgQIECBAgAABAgQIECBAgAABAgQIECCwMwXOqm5ePbD6seoO1a0HU5ms//111cuqx1TvqqZ/d7zXpdXDq3tX76keX71t/b/XzplnpobJ5EQlzTnzSYRbW5s90mHZ66ucQXES6+oWAgQIECBAgMCGwHdWvzrQeFH1tXTOqID9wQj+zfsX+4MRmIYeS+AB1UsHb0w/X/hKVAQIENiBAj9S/eyg7udU077Qaz4CK9vPXXPNNb3//e/vT//0T7v22mu7733v28UXXzwftY0o+rlRnD9fPa96zagoBhMgQIAAAQIExgmsbD88juX/H32ivlo/PC9lcQgQIECAAAECBAgQIECAAAECBAgQIECAAAECBAgQIECAAAECBAgQIECAAAECBAgQIECAAAECBAgQIECAAAECBAgQIECAAAECBAgQIECAAIF5CXgY1LwkxSFAgAABAgQIECBAgAABAgQIECBAgAABAgQIECBAgAABAgQIECBAgAABAgQIECBAgAABAgQIECBAgAABAgQIECBAgAABAjtb4Aurb67uV31+NT2T4BPnEtxYvbJ6bPWO6iMnmOrnVJdWD66urQ5ujJn+/zxfk2GwyWTmcp55TivW2trskQ7LXt9grU9rvgYRIECAAAEC2y5w72raAL1q2zNLOBV4ZvXoAcW/q34KzRkVsD8Ywb95/2J/MALT0GMJfFX1O4M3frd6ICoCBAjsQIGvqF4+qPuPq+lnql7zEVjZfu7GG2/shhtu6MMf/nDT/7/gggs699xz56O2EUU/N1dOwQgQIECAAAECZ0JgZfvheWGeqK/WD89LWRwCBAgQIECAAAECBAgQIECAAAECBAgQIECAAAECBAgQIECAAAECBAgQIECAAAECBAgQIECAAAECBAgQIECAAAECBAgQIECAAAECBAgQIEBgXgKzT6+aV1RxCBAgQIAAAQIECBAgQIAAAQIECBAgQIAAAQIECBAgQIAAAQIECBAgQIAAAQIECBAgQIAAAQIECBAgQIAAAQIECBAgQIAAgZ0mcGG1t/rB6uurc6vhuQSvqZ5QvaX6wAkmd0G1p/rK6qzqudX7qhvmDDIZxptMZi7nnOrUw62tzR7psOz1bVrrU5+wEQQIECBAgMB2C7yyund1XfXajR5u2qd5bY/Ao6uHVl9UfWr1wOp3tye1LMcRsD8Y8aOxef9ifzAC09BjCTyoumLwxpXVg1ERIEBgBwpMP/ccfi56fXVe9bEdOJdlLFk/N2JV9HMj8AwlQIAAAQIECCyHgH54xDroh0fgGUqAAAECBAgQIECAAAECBAgQIECAAAECBAgQIECAAAECBAgQIECAAAECBAgQIECAAAECBAgQIECAAAECBAgQIECAAAECBAgQIECAAAECBAgsRGD26VULSSEoAQIECBAgQIAAAQIECBAgQIAAAQIECBAgQIAAAQIECBAgQIAAAQIECBAgQIAAAQIECBAgQIAAAQIECBAgQIAAAQIECBAgsAMEblrdovqK6tLqTtUtq3M3an9L9SvVn1fvO8F8blLdvLp9NT3X4C+r66qPzdlgMow3mcxczjnVqYdbW5s90mHZ69tYq1OfqBEECBAgQIDAmRCY9m3XVOcMkt92ix7tTNS5W3LeYcP+2t0y4SWdp/3BiIXZvH+xPxiBaeixBB5cvWTwxhXVv0RFgACBHSrwt9WeQe2fX/3JDp3LspWtnxuxIvq5EXiGEiBAgAABAgSWQ0A/PGId9MMj8AwlQIAAAQIECBAgQIAAAQIECBAgQIAAAQIECBAgQIAAAQIECBAgQIAAAQIECBAgQIAAAQIECBAgQIAAAQIECBAgQIAAAQIECBAgQIAAAQIEFiIw+/SqhaQQlAABAgQIECBAgAABAgQIECBAgAABAgQIECBAgAABAgQIECBAgAABAgQIECBAgAABAgQIECBAgAABAgQIECBAgAABAgQIENhBArer7ljdvbqouulG7X9bvbb66+rvl2A+k2ENk8nM5Rkvb21t9kiHZa+vcgbFGf+pUQABAgQIEDhpgQdWVw7u/vPqn530aDcSWE0B+4MR67p5/2J/MALT0GMJfHX124M3/lf1NagIECCwQwWuqB40qP3bql/foXNZtrL1cyNWRD83As9QAgQIECCwtcBnV0+rfnnT/nbrke4gcPIC+uGTt/ond+qHR+AZSoAAAQIECBAgQIAAAQIECBAgQIAAAQIECBAgQIAAAQIECBAgQIAAAQIECBAgQIAAAQIECBAgQIAAAQIECBAgQIAAAQIECBAgQIAAAQIECCxEwMOgFsIqKAECBAgQIECAAAECBAgQIECAAAECBAgQIECAAAECBAgQIECAAAECBAgQIECAAAECBAgQIECAAAECBAgQIECAAAECBAgQ2LECN6luVp1fnVt94myC66sPVh+pbliC2U2GNUwmM5dnvLy1tdkjHZa9vsE6n3E7BRAgQIAAAQJbCjytetzgrv9SPWbLUW4gsNoC9gcj1nfz/sX+YASmoccSeEj1osEbL67+FSoCBAjsUIEnr38++oRB7U+tfmSHzmXZytbPjVgR/dwIPEMJECBAgMDxBW5R/fuNz16n35v/ZXXXM/Rd+bSWu1evtmArK6AfHrG0+uEReIYSIECAAAECBAgQIECAAAECBAgQIECAAAECBAgQIECAAAECBAgQIECAAAECBAgQIECAAAECBAgQIECAAAECBAgQIECAAAECBAgQIECAAAECCxGYfXrVQlIISoAAAQIECBAgQIAAAQIECBAgQIAAAQIECBAgQIAAAQIECBAgQIAAAQIECBAgQIAAAQIECBAgQIAAAQIECBAgQIAAAQIECBCYu8BkGHEymbmce7JTDbi2Nnukw7LXVzmD4lQX2f0ECBAgQODMCby5+rxB+q+p/teZK0dmAkshYH8wYhk271/sD0ZgGkqAAAECqy7wsOq3BpN8RfUVqz7pbZqffm4EtH5uBJ6hBAgQIEDg+AJ3raafxZ49uOWHq6dtI9r0O9xHVP+x+pTqTtV7tzG/VNsnoB8eYa0fHoFnKAECBAgQIECAAAECBAgQIECAAAECBAgQIECAAAECBAgQIECAAAECBAgQIECAAAECBAgQIECAAAECBAgQIECAAAECBAgQIECAAAECBAgQILAQAQ+DWgiroAQIECBAgAABAgQIECBAgAABAgQIECBAgAABAgQIECBAgAABAgQIECBAgAABAgQIECBAgAABAgQIECBAgAABAgQIECBAgMCCBSbD+JPJzOWCU28dfm1t9kiHZa+vcgbF1svqDgIECBAgsAwCF1fvHRTy0eqC6tplKE4NBM6ggP3BCPzN+xf7gxGYhhJYHYFfrC7d6DOmvcb9qj9cnemZCYHTFrhz9ReD0a+u9p12NANnPuL1ee/p/0Do507fzkgCBAgQILCFwDOrRw/u+VD1mdUHtknuiupBg1y/VX3jNuWWZnsFfL45wls/PALPUAIECBAgQIAAAQIECBAgQIAAAQIECBAgQIAAAQIECBAgQIAAAQIECBAgQIAAAQIECBAgQIAAAQIECBAgQIAAAQIECBAgQIAAAQIECBAgQGAhAh4GtRBWQQkQIECAAAECBAgQIECAAAECBAgQIECAAAECBAgQIECAAAECBAgQIECAAAECBAgQIECAAAECBAgQIECAAAECBAgQIECAAIEFC0yG8SeTmcsFp946/Nra7JEOy15f5QyKrZfVHQQIECBAYBkE9le/PijktdWXLUNhaiBwhgXsD0YswOb9i/3BCExDCayOwO9WXzmYzoOq31md6ZkJgVEC31e9oXpz9eFRkQye+YjX572n/wOhnzt9uxUZubf6puot1QtXZE6mQYAAgWURuFX119UtBgX9YvWobSrwkdWvbMo13au9bJvyS7N9Aj7fHGGtHx6BZygBAgQIECBAgAABAgQIECBAgAABAgQIECBAgAABAgQIECBAgAABAgQIECBAgAABAgQIECBAgAABAgQIECBAgAABAgQIECBAgAABAgQIECCwEAEPg1oIq6AECBAgQIAAAQIECBAgQIAAAQIECBAgQIAAAQIECBAgQIAAAQIECBAgQIAAAQIECBAgQIAAAQIECBAgQIAAAQIECBAgQIDAggUmw/iTyczlglNvHX5tbfZIh2Wvr3IGxdbL6g4CBAgQILAMAr9WfdugkP+w/nv8J5ehMDUQOMMC9gcjFmDz/sX+YASmoQRWR+C51cMH0/nm6jdXZ3pmQoDAEgro50Ysin5uBN7OHnrP6lerz9uYxqurfTt7SqonQIDAUgo8tnr6oLJp3/K51Z9tU7Wvrb50kOtd1Z2r67YpvzTbI6AfHuGsHx6BZygBAgQIECBAgAABAgQIECBAgAABAgQIECBAgAABAgQIECBAgAABAgQIECBAgAABAgQIECBAgAABAgQIECBAgAABAgQIECBAgAABAgQIECCwEAEPg1oIq6AECBAgQIAAAQIECBAgQIAAAQIECBAgQIAAAQIECBAgQIAAAQIECBAgQIAAAQIECBAgQIAAAQIECBAgQIAAAQIECBAgQIDAggUmw/iTyczlglNvHX5tbfZIh2Wvr3IGxdbL6g4CBAgQILAMAu+tLh4Ucq/qdctQmBoInGEB+4MRC7B5/2J/MALTUAKrI/BL1fcMpvOo6hdXZ3pmQoDAEgro50Ysin5uBN6Jh+5Z/3347oVFHx/4NtX0c4Lh5/ufUf3t+NAiECBAgMBA4Ozqz6s7Df7u1dW+bVK6S/WWalrHJ15PqR6/Tfml2R4B/fAIZ/3wCDxDCRAgQIAAAQIECBAgQIAAAQIECBAgQIAAAQIECBAgQIAAAQIECBAgQIAAAQIECBAgQIAAAQIECBAgQIAAAQIECBAgQIAAAQIECBAgQIAAgYUIeBjUQlgFJUCAAAECBAgQIECAAAECBAgQIECAAAECBAgQIECAAAECBAgQIECAAAECBAgQIECAAAECBAgQIECAAAECBAgQIECAAAECBBYsMBnGn0xmLheceuvwa2uzRzose32VMyi2XlZ3ECBAgACBMy1w1+otgyKurS6oPnqmC5OfwBII2B+MWITN+xf7gxGYhhJYHYGD1Y8OpvOE6mdWZ3pmQoDAEgro50Ysin5uBN4/Hfpp1cPW99/fUN2r2lcdmmuG+QZ7afWAQch/Xx2YbwrRCBAgQKC6f/WyTRL/qnrxNuk8pfrhQa4bqy/Y9HnxNpUizYIE9MMjYPXDI/AMJUCAAAECBAgQIECAAAECBAgQIECAAAECBAgQIECAAAECBAgQIECAAAECBAgQIECAAAECBAgQIECAAAECBAgQIECAAAECBAgQIECAAAECBBYi4GFQC2EVlAABAgQIECBAgAABAgQIECBAgAABAgQIECBAgAABAgQIECBAgAABAgQIECBAgAABAgQIECBAgAABAgQIECBAgAABAgQIEFiwwGQYfzKZuVxw6q3Dr63NHumw7PVVzqDYelndQYAAAQIEzrTAY6unD4r47eohZ7oo+QksiYD9wYiF2Lx/sT8YgWkogdUReEL15MF0Dlb/ZnWmZyYECCyhgH5uxKLo50bg/dOhz66+Y/DXv1R971wzzDfYt1S/MQj5f6s7zjeFaAQIECCwIXBl9cCBxt+s/xt8p+qGbRA6r3pn9WmDXG+s7lEt1xfl24Cxoin0wyMWVj88As9QAgQIECBAgAABAgQIECBAgAABAgQIECBAgAABAgQIECBAgAABAgQIECBAgAABAgQIECBAgAABAgQIECBAgAABAgQIECBAgAABAgQIECBAYCECHga1EFZBCRAgQIAAAQIECBAgQIAAAQIECBAgQIAAAQIECBAgQIAAAQIECBAgQIAAAQIECBAgQIAAAQIECBAgQIAAAQIECBAgQIAAgQULTIbxJ5OZywWn3jr82trskQ7LXl/lDIqtl9UdBAgQIEDgTAt8YfWN1f2q6f9/f/XMM12U/ASWRMD+YMRCbN6/2B+MwDSUwOoIPHpTn/GL1aNWZ3pmQoDAEgro50Ysin5uBN4/HTrdc181+OsPVLetbphrlvkFu1n1/ur8Qcgvrf5gfilEIkCAAIENgTutfz7759XZA5EfrX52m4S+rnrBplyPrX5+m/JLs1gB/fAIX/3wCDxDCRAgQIAAAQIECBAgQIAAAQIECBAgQIAAAQIECBAgQIAAAQIECBAgQIAAAQIECBAgQIAAAQIECBAgQIAAAQIECBAgQIAAAQIECBAgQIAAgYUIeBjUQlgFJUCAAAECBAgQIECAAAECBAgQIECAAAECBAgQIECAAAECBAgQIECAAAECBAgQIECAAAECBAgQIECAAAECBAgQIECAAAECBBYsMBnGn0xmLheceuvwa2uzRzose32VMyi2XlZ3ECBAgACBZRK4YKOYq5epqBWv5bOqJ1VvrA5Xb6j+ccXnvJOmZ38wYrU271/sD0ZgGkpgdQS+ufofg+k8t/qm1ZmemRAgsIQC+rkRi6KfG4H3T4dOPyt/T3Xx4K2HVL891yzzDfac6hGDkL9YPWq+KUQjQIAAgQ2Bn6t+cKDx2urLtlHnyuqBg3zXVHda/3f/vdtYg1SLEdAPj3DVD4/AM5QAAQIECBAgQIAAAQIECBAgQIAAAQIECBAgQIAAAQIECBAgQIAAAQIECBAgQIAAAQIECBAgQIAAAQIECBAgQIAAAQIECBAgQIAAAQIECBBYiICHQS2EVVACBAgQIECAAAECBAgQIECAAAECBAgQIECAAAECBAgQIECAAAECBAgQIECAAAECBAgQIECAAAECBAgQIECAAAECBAgQIEBgwQKTYfzJZOZywam3Dr+2Nnukw7LXVzmDYutldQcBAgQIECCwuwUeXj13QHBVdf/dTbJUs7c/GLEcm/cv9gcjMA0lsDoCD6quGEznd6sHrs70zIQAgSUU0M+NWBT93Ai8Yw99avVDg7eeV033hMv6uk/1e4Pirq4urm5Y1oLVRYAAgR0scIvqr6vr1/+dfWL17Go7v6i+Q/XOTX7ft/7v/rN2sKnS/z8B/fCInwT98Ag8QwkQIECAAAECBAgQIECAAAECBAgQIECAAAECBAgQIECAAAECBAgQIECAAAECBAgQIECAAAECBAgQIECAAAECBAgQIECAAAECBAgQIECAAIGFCHgY1EJYBSVAgAABAgQIECBAgAABAgQIECBAgAABAgQIECBAgAABAgQIECBAgAABAgQIECBAgAABAgQIECBAgAABAgQIECBAgAABAgQWLDAZxp9MZi4XnHrr8Gtrs0c6LHt9lTMotl5WdxAgQIAAAQK7W+A/VY8fEBys/s3uJlmq2dsfjFiOzfsX+4MRmIYSWB2Be1WvGUznD6ovXZ3pmQkBAksooJ8bsSj6uRF4xx76hdUbBm8drW5TXTP3TPMJOP18/0h1u0G4h1YvmE94UQgQIEBgk8Cl1eHqg2dI5t9WT6reXX1X9TtnqA5p5yugHx7hqR8egWcoAQIECBAgQIAAAQIECBAgQIAAAQIECBAgQIAAAQIECBAgQIAAAQIECBAgQIAAAQIECBAgQIAAAQIECBAgQIAAAQIECBAgQIAAAQIECBAgsBABD4NaCKugBAgQIECAAAECBAgQIECAAAECBAgQIECAAAECBAgQIECAAAECBAgQIECAAAECBAgQIECAAAECBAgQIECAAAECBAgQIECAwIIFJsP4k8nM5YJTbx1+bW32SIdlr69yBsXWy+oOAgQIECBAYHcLXFXdb0Dw8Op5u5tkqWZvfzBiOTbvX+wPRmAaSmB1BP559aeD6bx1/ffeXVdnemZCgMASCujnRiyKfm4E3vGH/mW1d/D2I6pfW0im+QR9cvWEQajfrh4yn9CiECBAgMASCkz/3T9Y/eMS1qak0xPQD5+e28dH6YdH4BlKgAABAgQIECBAgAABAgQIECBAgAABAgQIECBAgAABAgQIECBAgAABAgQIECBAgAABAgQIECBAgAABAgQIECBAgAABAgQIECBAgAABAgQILETAw6AWwiooAQIECBAgQIAAAQIECBAgQIAAAQIECBAgQIAAAQIECBAgQIAAAQIECBAgQIAAAQIECBAgQIAAAQIECBAgQIAAAQIECBAgsGCByTD+ZDJzueDUW4dfW5s90mHZ66ucQbH1srqDAAECBAgQ2N0CV1e3HBDcqXrH7iZZqtnbH4xYjs37F/uDEZiGHkvgEdVzBm/8t+o7UC29wO2qv6ymv/+mf95WPWTpq1YgAQJLQggUAAAgAElEQVQ7WUA/N2L19HMj8I4/9N9WTxq8/fLqAQvJNJ+gd6jeOQh1Y3XRxu/x+WQQhQABAgQIEFikgH54hK5+eASeoQQIECBAgAABAgQIECBAgAABAgQIECBAgAABAgQIECBAgAABAgQIECBAgAABAgQIECBAgAABAgQIECBAgAABAgQIECBAgAABAgQIECBAgMBCBDwMaiGsghIgQIAAAQIECBAgQIAAAQIECBAgQIAAAQIECBAgQIAAAQIECBAgQIAAAQIECBAgQIAAAQIECBAgQIAAAQIECBAgQIAAAQILFpgM408mM5cLTr11+LW12SMdlr2+yhkUWy+rOwgQIECAAIHdK3DH6h2D6f9jdcHu5VjKmdsfjFiWzfsX+4MRmIYeS+A7q18dvPHs6pGoCBAgsEICd6vuXr20evcKzWu7p6KfGyGunxuBd/yhn7HesxwZvH1jtad630KyzSfoH1X/YiPUm6rvqKb/9SJAgAABAgSWX0A/PGKN9MMj8AwlQIAAAQIECBAgQIAAAQIECBAgQIAAAQIECBAgQIAAAQIECBAgQIAAAQIECBAgQIAAAQIECBAgQIAAAQIECBAgQIAAAQIECBAgQIAAAQIEFiLgYVALYRWUAAECBAgQIECAAAECBAgQIECAAAECBAgQIECAAAECBAgQIECAAAECBAgQIECAAAECBAgQIECAAAECBAgQIECAAAECBAgQWLDAZBh/Mpm5XHDqrcOvrc0e6bDs9VXOoNh6Wd1BgAABAgQI7F6Bh1bPH0z/ldV9dy/HUs7c/mDEsmzev9gfjMA09FgC31X98uCNX6m+GxUBAgRWQOCZ1aMH83h49bwVmNeZmoJ+boS8fm4E3omHvq76ksEtj6uevrBs4wNP/x3aWz23euf4cCIQIECAAAEC2yigHx6BrR8egWcoAQIECBAgQIAAAQIECBAgQIAAAQIECBAgQIAAAQIECBAgQIAAAQIECBAgQIAAAQIECBAgQIAAAQIECBAgQIAAAQIECBAgQIAAAQIECBAgsBABD4NaCKugBAgQIECAAAECBAgQIECAAAECBAgQIECAAAECBAgQIECAAAECBAgQIECAAAECBAgQIECAAAECBAgQIECAAAECBAgQIECAwIIFJsP4k8nM5YJTbx1+bW32SIdlr69yBsXWy+oOAgQIECBAYPcK/Mfq3wym/5Tq8buXYylnbn8wYlk271/sD0ZgGnosge+u/uvgjV+uvgcVAQIEVkBg2hP+8GAeT66euALzOlNT0M+NkNfPjcA78dDvq54xuOX11T0Xlk1gAgQIECBAYDcL6IdHrL5+eASeoQQIECBAgAABAgQIECBAgAABAgQIECBAgAABAgQIECBAgAABAgQIECBAgAABAgQIECBAgAABAgQIECBAgAABAgQIECBAgAABAgQIECBAgMBCBDwMaiGsghIgQIAAAQIECBAgQIAAAQIECBAgQIAAAQIECBAgQIAAAQIECBAgQIAAAQIECBAgQIAAAQIECBAgQIAAAQIECBAgQIAAAQILFpgM408mM5cLTr11+LW12SMdlr2+yhkUWy+rOwgQIECAAIHdK/Cy6v6D6X9T9dzdy7GUM7c/GLEsm/cv9gcjMA09lsC/rn5x8MYvVd+LigABAisg8G3Vrw3m8ZLqq1dgXmdqCvq5EfL6uRF4Jx56q+r91Vuq51e/Vb19YdkEJkCAAAECBHazgH54xOrrh0fgGUqAAAECBAgQIECAAAECBAgQIECAAAECBAgQIECAAAECBAgQIECAAAECBAgQIECAAAECBAgQIECAAAECBAgQIECAAAECBAgQIECAAAECBAgsRMDDoBbCKigBAgQIECBAgAABAgQIECBAgAABAgQIECBAgAABAgQIECBAgAABAgQIECBAgAABAgQIECBAgAABAgQIECBAgAABAgQIECCwYIHJMP5kMnO54NRbh19bmz3SYdnrq5xBsfWyuoMAAQIECBDYvQJXV7ccTP/O1dt3L8dSztz+YMSybN6/2B+MwDT0WAKPqp41eOMXqkejIkCAwAoIfEH1psE8jlS3X4F5nakp6OdGyOvnRuBtPXRP9e6tb3MHAQIECBAgQGCUgH54BJ9+eASeoQQIECBAgAABAgQIECBAgAABAgQIECBAgAABAgQIECBAgAABAgQIECBAgAABAgQIECBAgAABAgQIECBAgAABAgQIECBAgAABAgQIECBAgMBCBDwMaiGsghIgQIAAAQIECBAgQIAAAQIECBAgQIAAAQIECBAgQIAAAQIECBAgQIAAAQIECBAgQIAAAQIECBAgQIAAAQIECBAgQIAAAQILFpgM408mM5cLTr11+LW12SMdlr2+yhkUWy+rOwgQIECAwJkQuGP1zjORWM5PCnxm9VcDjw9Xn8Jn6QTsD0Ysyeb9i/3BCExDjyXw6OqZgzeeVX0fKgIECKyAwE2q66qzBnO5dfWBFZjbmZiCfm6Eun5uBJ6hBAgQIEBgMQI32+gTp58lehE4GQH98MkoHece/fAIPEMJECBAgAABAgQIECBAgAABAgQIECBAgAABAgQIECBAgAABAgQIECBAgAABAgQIECBAgAABAgQIECBAgAABAgQIECBAgAABAgQIECBAgACBhQh4GNRCWAUlQIAAAQIECBAgQIAAAQIECBAgQIAAAQIECBAgQIAAAQIECBAgQIAAAQIECBAgQIAAAQIECBAgQIAAAQIECBAgQIAAAQIEFiwwGcafTGYuF5x66/Bra7NHOix7fZUzKLZeVncQIECAAIEzIXBddU31iuqV1S+diSJ2ec6vq14wMHhVde9dbrKM07c/GLEqm/cv9gcjMA09lsD3V/9l8MYzqh9ARYAAgRURePN6r/h5g7lM+8Rpv+h16gL6uVM3++QI/dwIPEMJECBAgMD8Bb6x+k/Vr65/xvKT8w9/0hFvUX3opO9245kW0A+PWAH98Ag8QwkQIECAAAECBAgQIECAAAECBAgQIECAAAECBAgQIECAAAECBAgQIECAAAECBAgQIECAAAECBAgQIECAAAECBAgQIECAAAECBAgQIECAAIGFCHgY1EJYBSVAgAABAgQIECBAgAABAgQIECBAgAABAgQIECBAgAABAgQIECBAgAABAgQIECBAgAABAgQIECBAgAABAgQIECBAgAABAgQWLDAZxp9MZi4XnHrr8Gtrs0c6LHt9lTMotl5WdxAgQIAAge0WuG/1ikHSI9Xtt7sI+T4u8PnV3Tb+vL36BS5LJ2B/MGJJNu9f7A9GYBp6LIHHVP958MbPV49FRYAAgRUR+PVq/2Au03/fpv/OeZ26gH7u1M0+OUI/NwLPUAIECBAgMD+B6We3v1l96UbI66q91d/NL8VJR7p39d839uNPPelRbjyTAvrhEfr64RF4hhIgQIAAAQIECBAgQIAAAQIECBAgQIAAAQIECBAgQIAAAQIECBAgQIAAAQIECBAgQIAAAQIECBAgQIAAAQIECBAgQIAAAQIECBAgQIAAAQILEfAwqIWwCkqAAAECBAgQIECAAAECBAgQIECAAAECBAgQIECAAAECBAgQIECAAAECBAgQIECAAAECBAgQIECAAAECBAgQIECAAAECBAgsWGAyjD+ZzFwuOPXW4dfWZo90WPb6KmdQbL2s7iBAgAABAtstcLD60UHS/1r96+0uQj4CO0TA/mDEQm3ev9gfjMA09FgCj62ePnjjP1c/iIoAAQIrIvAj1c8O5vLs6pErMrftnoZ+boS4fm4EnqEECBAgQGB+Ajev/qq6zSDk/6y+ZX4ptox0i+qp1Xdv3HlddcfqPVuOdMOZFtAPj1gB/fAIPEMJECBAgAABAgQIECBAgAABAgQIECBAgAABAgQIECBAgAABAgQIECBAgAABAgQIECBAgAABAgQIECBAgAABAgQIECBAgAABAgQIECBAgACBhQh4GNRCWAUlQIAAAQIECBAgQIAAAQIECBAgQIAAAQIECBAgQIAAAQIECBAgQIAAAQIECBAgQIAAAQIECBAgQIAAAQIECBAgQIAAAQIEFiwwGcafTGYuF5x66/Bra7NHOix7fZUzKLZeVncQIECAAIHtFvjj6m6DpF9fXb7dRchHYIcI2B+MWKjN+xf7gxGYhh5L4HHV0wZv/Fz1Q6gIECCwIgIPqF46mMvrq3uuyNy2exr6uRHi+rkReIYSIECAAIH5Cnxn9aubQl5S/dF80xw32h2rP6tuOrhj+pny9LNlr+UW0A+PWB/98Ag8QwkQIECAAAECBAgQIECAAAECBAgQIECAAAECBAgQIECAAAECBAgQIECAAAECBAgQIECAAAECBAgQIECAAAECBAgQIECAAAECBAgQIECAAIGFCHgY1EJYBSVAgAABAgQIECBAgAABAgQIECBAgAABAgQIECBAgAABAgQIECBAgAABAgQIECBAgAABAgQIECBAgAABAgQIECBAgAABAgQWLDAZxp9MZi4XnHrr8Gtrs0c6LHt9lTMotl5WdxAgQIAAge0UuLh67yDhtNm5RXXtdhYhF4EdJGB/MGKxNu9f7A9GYBp6LIEfrp4yeOOp1Y+gIkCAwIoI3LZ6z2Au11fnVR9bkflt5zT0cyO09XMj8AwlQIAAAQLzFZh+5/rG6m6DsG+q7j7fNCeM9hPrn+385KY7HlT9zjbWINWpC+iHT93skyP0wyPwDCVAgAABAgQIECBAgAABAgQIECBAgAABAgQIECBAgAABAgQIECBAgAABAgQIECBAgAABAgQIECBAgAABAgQIECBAgAABAgQIECBAgAABAgQWIuBhUAthFZQAAQIECBAgQIAAAQIECBAgQIAAAQIECBAgQIAAAQIECBAgQIAAAQIECBAgQIAAAQIECBAgQIAAAQIECBAgQIAAAQIECBBYsMBkGH8ymblccOqtw6+tzR7psOz1Vc6g2HpZ3UGAAAECBLZT4Fuq3xgk/IPqS7ezALkI7DAB+4MRC7Z5/2J/MALTUAKrJ/Cp1QUbf45Wb1u9KZoRgdEC/1DdahDlrtVbR0fdfQH0cyPWXD83Am93Df2M6l27a8pmS4AAgTMi8MXVH27K/G3Vr29TNTet/qy64yDfkeqzq49sUw3SnLqAfvjUzT45Qj88As9QAgQIECBAgAABAgQIECBAgAABAgQIECBAgAABAgQIECBAgAABAgQIECBAgAABAgQIECBAgAABAgQIECBAgAABAgQIECBAgAABAgQIECBAYCECHga1EFZBCRAgQIAAAQIECBAgQIAAAQIECBAgQIAAAQIECBAgQIAAAQIECBAgQIAAAQIECBAgQIAAAQIECBAgQIAAAQIECBAgQIAAgQULTIbxJ5OZywWn3jr82trskQ7LXl/lDIqtl9UdBAgQIEBgOwX+e/Wtg4Q/uf7//2E7C5CLwA4TsD8YsWCb9y/2ByMwDSWwWgIPrZ4/mNLl1dev1hTNhsBcBF5aPaB6e/Wm6ieqP59L5N0VRD83Yr31cyPwVnvo9HP/e1XfsPE7/IPVXVd7ymZHgACBpRF43sa/v58o6O+qO1Uf3qYK71P93qZcP1X9u23KL82pC+iHT93skyP0wyPwDCVAgAABAgQIECBAgAABAgQIECBAgAABAgQIECBAgAABAgQIECBAgAABAgQIECBAgAABAgQIECBAgAABAgQIECBAgAABAgQIECBAgAABAgQWIuBhUAthFZQAAQIECBAgQIAAAQIECBAgQIAAAQIECBAgQIAAAQIECBAgQIAAAQIECBAgQIAAAQIECBAgQIAAAQIECBAgQIAAAQIECBBYsMBkGH8ymblccOqtw6+tzR7psOz1Vc6g2HpZ3UGAAAECBLZT4L3VxYOEX1r9wXYWIBeBHSZgfzBiwTbvX+wPRmAaSmC1BO5fvWwwpVdUX7FaUzQbAnMRuEP1/uqauUTbvUH0cyPWXj83Am+1h55f/UN17mCad6/etNrTNjsCBAgshcDtq7dVNx1U86TqJ7axuudWDx/ku6H6nOqd21iDVCcvoB8+eat/cqd+eASeoQQIECBAgAABAgQIECBAgAABAgQIECBAgAABAgQIECBAgAABAgQIECBAgAABAgQIECBAgAABAgQIECBAgAABAgQIECBAgAABAgQIECBAgMBCBDwMaiGsghIgQIAAAQIECBAgQIAAAQIECBAgQIAAAQIECBAgQIAAAQIECBAgQIAAAQIECBAgQIAAAQIECBAgQIAAAQIECBAgQIAAAQILFpgM408mM5cLTr11+LW12SMdlr2+yhkUWy+rOwgQIECAwHYJfH51eJDs2uoW1XI1PNulIQ+BkxOwPzg5p2PetXn/Yn8wAtNQAqslcM/qfw+m9IbqHqs1RbMhQGCJBPRzIxZDPzcC7/SH3q/6hurfVe8//TALH/n86qGDLD9X/dDCs0pAgAABAlOBn65+fEDxkeoO1d9tE8+nVW/b+Gz5EylfWd13m/JLc2oC+uFT85q5Wz88As9QAgQIECBAgAABAgQIECBAgAABAgQIECBAgAABAgQIECBAgAABAgQIECBAgAABAgQIECBAgAABAgQIECBAgAABAgQIECBAgAABAgQIECBAYCECHga1EFZBCRAgQIAAAQIECBAgQIAAAQIECBAgQIAAAQIECBAgQIAAAQIECBAgQIAAAQIECBAgQIAAAQIECBAgQIAAAQIECBAgQIAAgQULTIbxJ5OZywWn3jr82trskQ7LXl/lDIqtl9UdBAgQIEBguwR+pPrZQbLLq6/fruTyENihAvYHIxZu8/7F/mAEpqEEVkvgztVfDKb0l9Vnr9YUzYYAgf+XvXsBkyyvC7v/bQUjYxJY3wj6EiUiRjAhMQ4CKjvCK7CKM2OQEBfRicEYMVwENIIiAhoRNIi6giZexwsQAoIzEVjwwowQQtwBzatCniBe0CjCA8vLOCgX6+2KveZUpXe7e06frp7uTz0Pz2x1nd/tc4rp/7+q5tQ+ErCeG3EyrOdG4O089PHVU6qrNkIfW1238zR7FvHF1csG1d5ZfcL6DB/esw4UIkCAwOEVOFL9bvVxA4IXru+zHraHJPPfU9+3VO/h1fP3sAeltidgPbw9p02Psh4egSeUAAECBAgQIECAAAECBAgQIECAAAECBAgQIECAAAECBAgQIECAAAECBAgQIECAAAECBAgQIECAAAECBAgQIECAAAECBAgQIECAAAECBAgQmETAl0FNwiopAQIECBAgQIAAAQIECBAgQIAAAQIECBAgQIAAAQIECBAgQIAAAQIECBAgQIAAAQIECBAgQIAAAQIECBAgQIAAAQIECBAgMLHAbJh/Nlu4O3HprdOvrS1e0mG/91e5BsXWp9URBAgQIEBgrwReXd1/UOyR1b/bq+LqELhCBewPRpy45f2L/cEITKEEDpbAHao/Hoz0zur2B2tE0xAgsI8ErOdGnAzruRF4Ow99XPWcQdgbqnvvPM2eRdy6ekd11aDig6pX7FkHChEgQOBwC5yqTg8I5q/zzl/v3avb/D3gX6/uPij4rurO1fv2qgl1tiVgPbwtps0Psh4egSeUAAECBAgQIECAAAECBAgQIECAAAECBAgQIECAAAECBAgQIECAAAECBAgQIECAAAECBAgQIECAAAECBAgQIECAAAECBAgQIECAAAECBAgQmETAl0FNwiopAQIECBAgQIAAAQIECBAgQIAAAQIECBAgQIAAAQIECBAgQIAAAQIECBAgQIAAAQIECBAgQIAAAQIECBAgQIAAAQIECBAgMLHAbJh/Nlu4O3HprdOvrS1e0mG/91e5BsXWp9URBAgQIEBgrwQeUh2vHlDdsfqk6u17VVwdAleogP3BiBO3vH+xPxiBKZTAwRL4a9WfDUb6i+ojD9aIpiFAYB8JWM+NOBnWcyPwdh56h+qPltbMd6l+e+ep9iziB6tHDqq9oPqyPauuEAECBAi8qXpv9ajqN1fAcY/qv2787vpQ9azq26oPrKAXJW9ewHp4xLPDengEnlACBAgQIECAAAECBAgQIECAAAECBAgQIECAAAECBAgQIECAAAECBAgQIECAAAECBAgQIECAAAECBAgQIECAAAECBAgQIECAAAECBAgQIEBgEgFfBjUJq6QECBAgQIAAAQIECBAgQIAAAQIECBAgQIAAAQIECBAgQIAAAQIECBAgQIAAAQIECBAgQIAAAQIECBAgQIAAAQIECBAgQIDAxAKzYf7ZbOHuxKW3Tr+2tnhJh/3eX+UaFFufVkcQIECAAIFVCNyleusqCqvZp1b/g8MVI2B/MOJULe9f7A9GYAolcPAEPlx9xGCsI9X7D96YJiJAYB8IWM+NOAnWcyPwLi/0l6r7DUKfuv778tsuL9WeRN2n+pVBpT+rPq66uCfVFSFAgACB+d+571wxww9WV6+/3vnw6tdX3IvymwtYD494ZlgPj8ATSoAAAQIECBAgQIAAAQIECBAgQIAAAQIECBAgQIAAAQIECBAgQIAAAQIECBAgQIAAAQIECBAgQIAAAQIECBAgQIAAAQIECBAgQIAAAQIECEwi4MugJmGVlAABAgQIECBAgAABAgQIECBAgAABAgQIECBAgAABAgQIECBAgAABAgQIECBAgAABAgQIECBAgAABAgQIECBAgAABAgQIEJhYYDbMP5st3J249Nbp19YWL+mw3/urXINi69PqCAIECBAgQOBwCfxe9UnVb1Rvqh5XvftwEVxR09ofjDhdy/sX+4MRmEIJHDyBd1S3H4z1CdUfH7wxTUSAwD4QsJ4bcRKs50bgXV7oV1f/fhD629VdLi/VnkW9vfrbg2qPqH58z6orRIAAAQKrFvib1f+36ibUv0UB6+ERTxDr4RF4QgkQIECAAAECBAgQIECAAAECBAgQIECAAAECBAgQIECAAAECBAgQIECAAAECBAgQIECAAAECBAgQIECAAAECBAgQIECAAAECBAgQIECAAIFJBHwZ1CSskhIgQIAAAQIECBAgQIAAAQIECBAgQIAAAQIECBAgQIAAAQIECBAgQIAAAQIECBAgQIAAAQIECBAgQIAAAQIECBAgQIAAAQITC8yG+WezhbsTl946/dra4iUd9nt/lWtQbH1aHUGAAAECBAgcHoHbVjcOxv1g9THV/E+3/SlgfzDivCzvX+wPRmAKJXDwBP579XcHY92tesvBG9NEBAjsAwHruREnwXpuBN7lhV5VvbP6yEH4Z1U3XF66PYn6N+t72icPKr2mut+eVFaEAAECBAgQ2I6A9fB2lG7mGOvhEXhCCRAgQIAAAQIECBAgQIAAAQIECBAgQIAAAQIECBAgQIAAAQIECBAgQIAAAQIECBAgQIAAAQIECBAgQIAAAQIECBAgQIAAAQIECBAgQIAAgUkEfBnUJKySEiBAgAABAgQIECBAgAABAgQIECBAgAABAgQIECBAgAABAgQIECBAgAABAgQIECBAgAABAgQIECBAgAABAgQIECBAgAABAhMLzIb5Z7OFuxOX3jr92triJR32e3+Va1BsfVodQYAAAQIECBwegWuqVw7GfWN19PCMf0VOan8w4rQt71/sD0ZgCiVw8AT+a/VZg7HuXb3h4I1pIgIE9oGA9dyIk2A9NwLv8kPPVscH4d9bPf7y000eeefqtwdV5v+f+8TqDyevrAABAgQIECCwHQHr4e0o3cwx1sMj8IQSIECAAAECBAgQIECAAAECBAgQIECAAAECBAgQIECAAAECBAgQIECAAAECBAgQIECAAAECBAgQIECAAAECBAgQIECAAAECBAgQIECAAAECkwj4MqhJWCUlQIAAAQIECBAgQIAAAQIECBAgQIAAAQIECBAgQIAAAQIECBAgQIAAAQIECBAgQIAAAQIECBAgQIAAAQIECBAgQIAAAQIEJhaYDfPPZgt3Jy69dfq1tcVLOuz3/irXoNj6tDqCAAECBAgQODwC31x9x2DcH63+xeEZ/4qc1P5gxGlb3r/YH4zAFErg4Am8urr/YKxrqlcdvDFNRIDAPhCwnhtxEqznRuBdfuiXVT8zCP+T6v+uPnz5KSePvKE6Oqjy5OoZk1dVgAABAgQIENiOgPXwdpRu5hjr4RF4QgkQIECAAAECBAgQIECAAAECBAgQIECAAAECBAgQIECAAAECBAgQIECAAAECBAgQIECAAAECBAgQIECAAAECBAgQIECAAAECBAgQIECAAIFJBHwZ1CSskhIgQIAAAQIECBAgQIAAAQIECBAgQIAAAQIECBAgQIAAAQIECBAgQIAAAQIECBAgQIAAAQIECBAgQIAAAQIECBAgQIAAAQITC8yG+WezhbsTl946/dra4iUd9nt/lWtQbH1aHUGAAAECBAgcHoEXVw8ZjPuo6nmHZ/wrclL7gxGnbXn/Yn8wAlPoZgLfXn3L4IGnVP8G1RUj8MLqgdWNG/97fHXuiuleowQIXEkC1nMjzpb13Ai8yw/96Oo91fzPm27z35mvvvyUk0c+rnpO9dvVD1c/Wr1r8qoKECBAgAABAtsRsB7ejtLNHGM9PAJPKAECBAgQIECAAAECBAgQIECAAAECBAgQIECAAAECBAgQIECAAAECBAgQIECAAAECBAgQIECAAAECBAgQIECAAAECBAgQIECAAAECBAgQIDCJgC+DmoRVUgIECBAgQIAAAQIECBAgQIAAAQIECBAgQIAAAQIECBAgQIAAAQIECBAgQIAAAQIECBAgQIAAAQIECBAgQIAAAQIECBAgQGBigdkw/2y2cHfi0lunX1tbvKTDfu+vcg2KrU+rIwgQIECAAIHDI/A71d8ZjPvZ1X85PONfkZPaH4w4bcv7F/uDEZhCNxP4juqbBw88uXoGKgIECBxQgbtXn7Hxv9+trjugc04xlvXcCFXruRF440JfWH3pIMXp6ivHpZw0+vbVP6h+YdIqkiNGCU8AACAASURBVBMgQIAAAQKXI2A9fDlqGzHWwyPwhBIgQIAAAQIECBAgQIAAAQIECBAgQIAAAQIECBAgQIAAAQIECBAgQIAAAQIECBAgQIAAAQIECBAgQIAAAQIECBAgQIAAAQIECBAgQIAAAQKTCPgyqElYJSVAgAABAgQIECBAgAABAgQIECBAgAABAgQIECBAgAABAgQIECBAgAABAgQIECBAgAABAgQIECBAgAABAgQIECBAgAABAgQmFpgN889mC3cnLr11+rW1xUs67Pf+Kteg2Pq0OoIAAQIECBA4HAK3rW4cjPoX1UdXHzwc41+xU9ofjDh1y/sX+4MRmEI3E/jO6kmDB75p/e/VZ6IiQIDAART44uplg7leW119AOecaiTruRGy1nMj8MaFnqx+bpDiJ6p/Pi6laAIECBAgQOCQClgPjzjx1sMj8IQSIECAAAECBAgQIECAAAECBAgQIECAAAECBAgQIECAAAECBAgQIECAAAECBAgQIECAAAECBAgQIECAAAECBAgQIECAAAECBAgQIECAAAECkwj4MqhJWCUlQIAAAQIECBAgQIAAAQIECBAgQIAAAQIECBAgQIAAAQIECBAgQIAAAQIECBAgQIAAAQIECBAgQIAAAQIECBAgQIAAAQIEJhaYDfPPZgt3Jy69dfq1tcVLOuz3/irXoNj6tDqCAAECBAgQOBwCD6heNRj1t6q/dzhGv6KntD8YcfqW9y/2ByMwhW4m8MzqiYMHnlQ9CxUBAgQOoMCdqt8dzHWp+pgDOOdUI1nPjZC1nhuBNz7016oXVz9W/c/x6WQgQIAAgUMq8KnVh6u3HdL5jV3WwyOeBdbDI/CEEiBAgAABAgQIECBAgAABAgQIECBAgAABAgQIECBAgAABAgQIECBAgAABAgQIECBAgAABAgQIECBAgAABAgQIECBAgAABAgQIECBAgAABApMI+DKoSVglJUCAAAECBAgQIECAAAECBAgQIECAAAECBAgQIECAAAECBAgQIECAAAECBAgQIECAAAECBAgQIECAAAECBAgQIECAAAECBCYWmA3zz2YLdycuvXX6tbXFSzrs9/4q16DY+rQ6ggABAgQIEDgcAk+snjkY9aerrzgco1/RU9ofjDh9y/sX+4MRmEI3E/iu6l8PHvjG6rtRESBA4IAK/Gl1ZDDbp1RvO6Cz7vZY1nMjRK3nRuAJJUCAAAECqxW47Xr5p1WPqq6vTqywnTtXj6i+ZYU9HObS1sMjzr718Ag8oQQIECBAgAABAgQIECBAgAABAgQIECBAgAABAgQIECBAgAABAgQIECBAgAABAgQIECBAgAABAgQIECBAgAABAgQIECBAgAABAgQIECBAgMAkAr4MahJWSQkQIECAAAECBAgQIECAAAECBAgQIECAAAECBAgQIECAAAECBAgQIECAAAECBAgQIECAAAECBAgQIECAAAECBAgQIECAAIGJBWbD/LPZwt2JS2+dfm1t8ZIO+72/yjUotj6tjiBAgAABAgQOh8CLqocORv366nsOx+hX9JT2ByNO3/L+xf5gBKbQzQT+bTX/u/Sm2zdUz0ZFgACBAyrwmurzBrM9pPrZAzrrbo9lPTdC1HpuBJ5QAgQIECCwOoE7VW+qrhq08PnVL+1xS0eqp1RPqD6qelj1wj3uQbmyHh7xLLAeHoEnlAABAgQIECBAgAABAgQIECBAgAABAgQIECBAgAABAgQIECBAgAABAgQIECBAgAABAgQIECBAgAABAgQIECBAgAABAgQIECBAgAABAgQIEJhEwJdBTcIqKQECBAgQIECAAAECBAgQIECAAAECBAgQIECAAAECBAgQIECAAAECBAgQIECAAAECBAgQIECAAAECBAgQIECAAAECBAgQIDCxwGyYfzZbuDtx6a3Tr60tXtJhv/dXuQbF1qfVEQQIECBAYCqBz65+ovql6hc3/nz3VMXk3VLgt6s7D466X/WaLaMcsGoB+4MRZ2B5/2J/MAJT6GYCz66eMHjg66vvQUWAAIEDKvC91dcNZvv26lsP6Ky7PZb13AhR67kReEIJECBAgMBqBf5Lda9BC79V/YPqw3vY1g9VXzOo90fVp1Xv28MelCrr4RHPAuvhEXhCCRAgQIAAAQIECBAgQIAAAQIECBAgQIAAAQIECBAgQIAAAQIECBAgQIAAAQIECBAgQIAAAQIECBAgQIAAAQIECBAgQIAAAQIECBAgQIAAgUkEfBnUJKySEiBAgAABAgQIECBAgAABAgQIECBAgAABAgQIECBAgAABAgQIECBAgAABAgQIECBAgAABAgQIECBAgAABAgQIECBAgAABAhMLzIb5Z7OFuxOX3jr92triJR32e3+Va1BsfVodQYAAAQIEphL41vXfxU8fJP/p6iumKibvlgLPr+5bfcLGkber3rtllANWLWB/MOIMLO9f7A9GYArdTOA51eMGDzy++l5UBAgQOKACX1n9+GC2M9UXH9BZd3ss67kRotZzI/CEEiBAgACB1Qp8RvXGpddiHl09dw/b+vjqbdVtBjV/oHrMHvagVFkPj3gWWA+PwBNKgAABAgQIECBAgAABAgQIECBAgAABAgQIECBAgAABAgQIECBAgAABAgQIECBAgAABAgQIECBAgAABAgQIECBAgAABAgQIECBAgAABAgQITCLgy6AmYZWUAAECBAgQIECAAAECBAgQIECAAAECBAgQIECAAAECBAgQIECAAAECBAgQIECAAAECBAgQIECAAAECBAgQIECAAAECBAgQmFhgNsw/my3cnbj01unX1hYv6bDf+6tcg2Lr0+oIAgQIECAwlcBrq88dJD9V/dRUxeTdtsBdq3tWP7ntCAeuUsD+YIT+8v7F/mAEptDNBL6veuzgga+rvh8VAQIEDqjAP6reOJjt96s7HdBZd3ss67kRotZzI/CEEiBAgACB1Qv8aPWIQRvv2VhDvm8PW3tC9exBvfna7B9W/+8e9nDYS1kPj3gGWA+PwBNKgAABAgQIECBAgAABAgQIECBAgAABAgQIECBAgAABAgQIECBAgAABAgQIECBAgAABAgQIECBAgAABAgQIECBAgAABAgQIECBAgAABAgQITCLgy6AmYZWUAAECBAgQIECAAAECBAgQIECAAAECBAgQIECAAAECBAgQIECAAAECBAgQIECAAAECBAgQIECAAAECBAgQIECAAAECBAgQmFhgNsw/my3cnbj01unX1hYv6bDf+6tcg2Lr0+oIAgQIECAwhcDHVDdWtxokv0P1J1MUk5PAARawPxhxcpf3L/YHIzCFbibw/dVjBg88troOFQECBA6owEdV768+YjDfVRtr/gM68q6NZT03gtJ6bgSeUAIECBAgsHqBj6t+tzoyaOX71teQj9vD1j6yelN190HNG6p7Vvvrjfg9RNnjUtbDI8Cth0fgCSVAgAABAgQIECBAgAABAgQIECBAgAABAgQIECBAgAABAgQIECBAgAABAgQIECBAgAABAgQIECBAgAABAgQIECBAgAABAgQIECBAgAABAgQmEfBlUJOwSkqAAAECBAgQIECAAAECBAgQIECAAAECBAgQIECAAAECBAgQIECAAAECBAgQIECAAAECBAgQIECAAAECBAgQIECAAAECBAhMLDAb5p/NFu5OXHrr9Gtri5d02O/9Va5BsfVpdQQBAgQIEJhC4MHVzw4S/7fqH05RSE4CB1zA/mDECV7ev9gfjMAUupnAD1SPGjzw6Oq5qAgQIHCABX59fY3/Dwbz3a96zQGed7dGs54bIWk9NwJPKAECBAgQ2B8CT6yeOWjlw9Vdq7fuYXv3qH51qd58P/+8PezhMJeyHh5x9q2HR+AJJUCAAAECBAgQIECAAAECBAgQIECAAAECBAgQIECAAAECBAgQIECAAAECBAgQIECAAAECBAgQIECAAAECBAgQIECAAAECBAgQIECAAAECBCYR8GVQk7BKSoAAAQIECBAgQIAAAQIECBAgQIAAAQIECBAgQIAAAQIECBAgQIAAAQIECBAgQIAAAQIECBAgQIAAAQIEDqXA0ep8dWQw/cnq7AQaJ6ozE+QdpnxS9ayNH3x09ZLqQYMDbqyurn5jl/u4tnrBIOdso+4rBz/b6/mXRzxdnRr88Fx1vLq4yxa7ke4O1dz0YdXfra4aJH1n9cbqR6uXV3+6GwXlIECAAIE9E5j/jvyr22y2cHfPmri5Qmtri5d02O/9Va5BsfJnjQYIECBA4JAK/GD1yMHs31194yG1MDaBMQL2ByP0lvcv9gcjMIVuJvC86msHD/yrav77z40AAQIHVeAnq68YDPf46nsP6rC7OJf13AhM67kReEJvErhP9aXVY5AQIECAwEoEbl29tfqkQfVXLH1WbS8a++HqXwwKva+6c/WuvSh+yGtYD494AlgPj8ATSoAAAQIECBAgQIAAAQIECBAgQIAAAQIECBAgQIAAAQIECBAgQIAAAQIECBAgQIAAAQIECBAgQIAAAQIECBAgQIAAAQIECBAgQIAAAQIECEwi4MugJmGVlAABAgQIECBAgAABAgQIECBAgAABAgQIECBAgAABAgQIECBAgAABAgQIECBAgAABAgQIECBAgAABAgQIHEqBo9X56shg+pPV2Qk0TlRnJsg7TPmk6lmDH1xbvWCp5vIxY1u6VfVT1bzWTbc3VNdU7x38bBXzD2c7XZ0a/OBcdby6OBZgF+M/vvr+6qHbzPnB6luq66r3bzPGYQQIECCwWoHZsPxstnB3tZ1Va2uLl3TY7/3NW145mgYIECBAgMDhFPj96hMHoz+g+oXDSWFqAqME7A9G8C3vX+wPRmAKJXBwBe5Q3W7jf/P3LdwIELh5gSdUzx48PH9f7SuBbSlgPbcl0c0fYD03Ak/o11RfV91tg+J+1WuwECBAgMBKBL6keslS5QdWr97Dbub7vt/Z2PvdVPb51cP3sIfDWsp6eMSZtx4egSeUAAECBAgQIECAAAECBAgQIECAAAECBAgQIECAAAECBAgQIECAAAECBAgQIECAAAECBAgQIECAAAECBAgQIECAAAECBAgQIECAAAECBAgQmETAl0FNwiopAQIECBAgQIAAAQIECBAgQIAAAQIECBAgQIAAAQIECBAgQIAAAQIECBAgQIAAAQIECBAgQIAAAQIECBA4lAJHq/PVkcH0J6uzE2icqM5MkHeY8knVswY/uGP1uupOg5+9obqmeu8u9XLnjRofP8j39PX/ftpS/lXMP2zhdHVq8INz1fHq4i45jE3z2RvPj791GYluqB5c/cFlxAohQIAAgb0VmA3LzWYLd/e2k02qra0tXtJhv/dXuQbFyp81GiBAgACBQyjwKdVbB3P/eXXbav6nGwECOxOwP9iZ18LRy/sX+4MRmEIJHEyB+evl8/dIbrp9UvX2gzmqqQjsisA9q0dWb6reuP6+06/vo/fQdmXAiZJYz42AtZ4bgSf0pdU/HjD8RPXPsRAgQIDAygTmn8E6Nqg+f/34rtWH97Cj+e+BH1uq9/9Uv7yHPRzGUtbDI8669fAIPKEECBAgQIAAAQIECBAgQIAAAQIECBAgQIAAAQIECBAgQIAAAQIECBAgQIAAAQIECBAgQIAAAQIECBAgQIAAAQIECBAgQIAAAQIECBAgQIDAJAK+DGoSVkkJECBAgAABAgQIECBAgAABAgQIECBAgAABAgQIECBAgAABAgQIECBAgAABAgQIECBAgAABAgQIECBAgMChFDhana+ODKY/WZ2dQONEdWaCvMOUT6qeNfjB/N9lXlc9avCzD1T3rV6/S708eqPGTelurK6ufmMp/yrmH7Zwujo1+MG56nh1cZccxqS5Z3V9dbtNkvxeNe/1z6vbV/evPmaT436xekj13jGNiCVAgACByQVmwwqz2cLdyYtvVWBtbfGSDvu9v8o1KLY6qR4nQIAAAQK7L/CvqucO0s73s1+w+2VkJHAoBOwPRpzm5f2L/cEITKEEDqbAb1afPhjt7pu8b3EwJzcVAQJ7KWA9N0Lbem4E3jSh89+V/6R66MafvzVNmV3J+uDqZweZ5u/5f1z1Z7uSXRICBAgQ2KnAfO81/5zY/L3bP17/jNM3VfPPae31m+Gvqz5n0Pzzlj4zt9O5HL+1gPXw1kY3e4T18Ag8oQQIECBAgAABAgQIECBAgAABAgQIECBAgAABAgQIECBAgAABAgQIECBAgAABAgQIECBAgAABAgQIECBAgAABAgQIECBAgAABAgQIECBAgMAkAr4MahJWSQkQIECAAAECBAgQIECAAAECBAgQIECAAAECBAgQIECAAAECBAgQIECAAAECBAgQIECAAAECBAgQIECAwKEUOFqdr44Mpj9ZnZ1A40R1ZpD3UnWsujBBrWHK+1S/XN1q8MOnr//303ah7m2ql1bXDHK9pLq2+tBS/lXNf1Mbp6tTg57OVceri7vgMCbF/1W9ovqspSQvqL6++qOln8//re39qn9ffcrSYz9UPWYT+zH9iSVAgACB3RWYDdPNZgt3d7fSZWRbW1u8pMN+769yDYrLOM9CCBAgQIDASIGXVV88yPGE6jkjcwoncFgF7A9GnPnl/Yv9wQhMoQQOpsDrqs8ZjHZ19dqDOaqpCBBYoYD13Ah867kReLsf+gPVowZpn1E9effL7FrGW1d/Ut1ukPHh1fN3rYJEBAgQILBTgfnvkvlnsL69+tOdBu/S8Z9W/Wb1e9Xjlz6nt0slpFkSsB4e8ZSwHh6BJ5QAAQIECBAgQIAAAQIECBAgQIAAAQIECBAgQIAAAQIECBAgQIAAAQIECBAgQIAAAQIECBAgQIAAAQIECBAgQIAAAQIECBAgQIAAAQIECBCYRMCXQU3CKikBAgQIECBAgAABAgQIECBAgAABAgQIECBAgAABAgQIECBAgAABAgQIECBAgAABAgQIECBAgAABAgQIEDiUAker89WRwfQnq7MTaJyozgzyXqqOVRcmqDVMedvq+upegx/eUD2wes/I2pv5Pax64SZ5VzX/Ta2crk4N+jpXHa8ujjQYG/7I6geXkjyx+u5qdgvJP7Z6cXW/wTEfqO5bvX5sU+IJECBAYDKBhb/bZ7Nb+qt+sh5uNvHa2uIlHfZ7f5VrUOz900RFAgQIEDjcAreqblzfs37MgOHvV795uFlMT+CyBewPLpuulvcv9gcjMIUSOJgCL6++cDDa/P2Anz+Yo5qKAIEVCljPjcC3nhuBt/uhD61eNEj7B9Un7n6ZXc34vOprBxnnn4n4gl2tIBkBAgQIXIkCD6hefSU2foX2bD084sRZD4/AE0qAAAECBAgQIECAAAECBAgQIECAAAECBAgQIECAAAECBAgQIECAAAECBAgQIECAAAECBAgQIECAAAECBAgQIECAAAECBAgQIECAAAECBAhMIuDLoCZhlZQAAQIECBAgQIAAAQIECBAgQIAAAQIECBAgQIAAAQIECBAgQIAAAQIECBAgQIAAAQIECBAgQIAAAQIECBxKgaPV+erIYPqT1dkJNE5UZwZ5L1XHqgsT1FpO+ejqusEPP1Tdr3rtyNpPq546yPGW6r7VOzbJu8r55+2crk4N+jpXHa8ujjQYE37b6vrqXoMk/7F6ePXBbSS+y8bz9xMGxz63esz6eZltI94hBAgQILD3Agt/P89m++uv67W1xUs67Pf+Kteg2PvnsIoECBAgcLgFbl/9SPV51d+s/md1x8NNYnoCowTsD0bwLe9f7A9GYAolcDAFXlBdOxht/rr78w/mqKYiQGCFAtZzI/Ct50bg7X7orat3V399kPrqXfg8we53+r8z3rt6/aDAh6v5++bvnLKo3AQIECBAgMCCgPXwiCeE9fAIPKEECBAgQIAAAQIECBAgQIAAAQIECBAgQIAAAQIECBAgQIAAAQIECBAgQIAAAQIECBAgQIAAAQIECBAgQIAAAQIECBAgQIAAAQIECBAgQIDAJAK+DGoSVkkJECBAgAABAgQIECBAgAABAgQIECBAgAABAgQIECBAgAABAgQIECBAgAABAgQIECBAgAABAgQIECBAgMChFDhana+ODKY/WZ2dQONEdWaQ91J1rLowQa3llHerXlt97OCB66rHjqh9VfWq6h7bzLnK+ectnq5ODXo9Vx2vLo4wGBt6n+qXq1ttJPpAdd/q9dtMPP93t/Pz+KjB8TdUD6zes80cDiNAgACBvRWYDcvNZgt397aTTaqtrS1e0mG/91e5BsXKnzUaIECAAIFDLHDP6g4TvYZyiFmNfsgE7A9GnPDl/Yv9wQhMoQQOpsAPVo8cjDZ/Hf15B3NUUxEgsEIB67kR+NZzI/CmCf3x6isHqX+o+tppSu1a1retfw7gkwfZ/nX1b3ctu0QECBAgQIDAVgLWw1sJ3cLj1sMj8IQSIECAAAECBAgQIECAAAECBAgQIECAAAECBAgQIECAAAECBAgQIECAAAECBAgQIECAAAECBAgQIECAAAECBAgQIECAAAECBAgQIECAAAECkwj4MqhJWCUlQIAAAQIECBAgQIAAAQIECBAgQIAAAQIECBAgQIAAAQIECBAgQIAAAQIECBAgQIAAAQIECBAgQIAAAQKHUuBodb46Mpj+ZHV2Ao0T1ZlB3kvVserCBLWWU96q+qnq2sEDb6nuW73jMuvfv3pVddO//fzARr7X30y+Vc4/b+l0dWrQ27nqeHXxMuffjbCvqX5okOiG6oHVe3aQfNn1D6t7V3+wgxwOJUCAAIG9E5gNS81mC3f3roubqbS2tnhJh/3e32AdsnI7DRAgQIAAAQIEViBwj+rO1Zuq/7GC+kqOF7A/GGG4vH+xPxiBKZTAwRR4ZvXEwWjfXH3nwRzVVAQIrFDAem4EvvXcCLxpQufv/796kHr+nvUdqg9OU25Xsn5L9e2DTG+uPn1XMktCgAABAgQIbEfAeng7SjdzjPXwCDyhBAgQIECAAAECBAgQIECAAAECBAgQIECAAAECBAgQIECAAAECBAgQIECAAAECBAgQIECAAAECBAgQIECAAAECBAgQIECAAAECBAgQIECAwCQCi99eNUkJSQkQIECAAAECBAgQIECAAAECBAgQIECAAAECBAgQIECAAAECBAgQIECAAAECBAgQIECAAAECBAgQIECAAIFDInC0Ol8dGcx7sjo7wfwnqjODvJeqY9WFCWptlnI+188NHphVD6peeRn15//e87rqUYPY66sHV++/mXyrnv90dWrQ27nqeHXxMubfrZAfqb5qkOz51ZdX83Oz3dvyc3ivn1fb7dNxBAgQIPCXAgt/x89mO/krf3rCtbXFSzrs9/4q16CY/mmhAgECBAgQILB/Bb6veuxGe/PXNx5T/cT+bVdnmwjYH4x4WizvX+wPRmAKJXAwBb6pesZgtGdVTzqYo5qKAIEVCljPjcC3nhuBN03o/PX2P65uP0g/1WcndmuCO66/3/72pb3AP6p+bbcKyEOAAAECBAjcooD18IgniPXwCDyhBAgQIECAAAECBAgQIECAAAECBAgQIECAAAECBAgQIECAAAECBAgQIECAAAECBAgQIECAAAECBAgQIECAAAECBAgQIECAAAECBAgQIECAwCQCvgxqElZJCRAgQIAAAQIECBAgQIAAAQIECBAgQIAAAQIECBAgQIAAAQIECBAgQIAAAQIECBAgQIAAAQIECBAgQIDAoRQ4Wp2vjgymP1mdnUDjRHVmkPdSday6MEGtzVLeoXpNddfBg8+tHlPNdtjDHavXVXcaxM3z/MAt5Fn1/KerU4P+zlXHq4s7nH03D/+q6oHVPaqrNp53/2yHBb6wevkg5t3Vfao37zCPwwkQIEBgbwQWfufOZjv9FTxtk2tri5d02O/9Va5BMe1TQnYCBAgQIEBgfwvMX5v5nD14TWt/K1zZ3dkfjDh/y/sX+4MRmEIJHEyBr62eNxjt31WPPJijmooAgRUKWM+NwLeeG4E3Xej3VI8fpP8P1bXTlduVzPPPQHzeINNzqifsSmZJCBAgQIAAga0ErIe3ErqFx62HR+AJJUCAAAECBAgQIECAAAECBAgQIECAAAECBAgQIECAAAECBAgQIECAAAECBAgQIECAAAECBAgQIECAAAECBAgQIECAAAECBAgQIECAAAECBCYR8GVQk7BKSoAAAQIECBAgQIAAAQIECBAgQIAAAQIECBAgQIAAAQIECBAgQIAAAQIECBAgQIAAAQIECBAgQIAAAQIEDqXA0ep8dWQw/cnq7AQaJ6ozg7yXqmPVhQlq3VzK76i+efDg71WfW/3hDnu4tnrBIGYef3X1O7eQZ9Xzn65ODfo7Vx2vLu5w9v12+BOrZw6aelv1OdU79luj+iFAgACB/yUwGzrMZgt3V060trZ4SYf93l/lGhQrf9ZogAABAgQIEFiRwEdU71t6TeuO1f9cUT/KXp6A/cHluf2vqOX9i/3BCEyhBA6mwJdVPzMY7YXVww7mqKYiQGCFAtZzI/Ct50bgTRc6//zEDYP0f1Z93D5/T/0R1Y8Oev7+6uumI5KZAAECBAgQGAhYD494OlgPj8ATSoAAAQIECBAgQIAAAQIECBAgQIAAAQIECBAgQIAAAQIECBAgQIAAAQIECBAgQIAAAQIECBAgQIAAAQIECBAgQIAAAQIECBAgQIAAAQIECEwi4MugJmGVlAABAgQIECBAgAABAgQIECBAgAABAgQIECBAgAABAgQIECBAgAABAgQIECBAgAABAgQIECBAgAABAgQIHEqBo9X56shg+pPV2Qk0TlRnBnkvVceqCxPUurmUn129pvqowQEPq164gx5uVf1Ude0g5ieqR1SzW8iz6vlPV6cG/Z2rjlcXdzD7fjv0ttX11b0Gjb1k49x8aL81qx8CBAgQ+F8CC78rZ7Nb+tW592Jra4uXdNjv/VWuQbH3jEDwdQAAIABJREFUTxMVCRAgQIAAgf0h8OnVbw5a+ZPqDvujNV3sQMD+YAdYy4cu71/sD0ZgCiVwMAW+qPpPg9FeUT3oYI5qKgIEVihgPTcC33puBN60oW9d/zzApwxK/LPqJ6ctOSr736z+c/XT1Y9V8/2xGwECBAgQILA3AtbDI5yth0fgCSVAgAABAgQIECBAgAABAgQIECBAgAABAgQIECBAgAABAgQIECBAgAABAgQIECBAgAABAgQIECBAgAABAgQIECBAgAABAgQIECBAgAABAgQmEfBlUJOwSkqAAAECBAgQIECAAAECBAgQIECAAAECBAgQIECAAAECBAgQIECAAAECBAgQIECAAAECBAgQIECAAAECBA6lwNHqfHVkMP3J6uwEGieqM4O8l6pj1YUJat1cyttUL62uGRzwwuorqg9ts487V6+rPn7j+Fn1oOqVW8Svev7T1alBj+eq49XFbc69Hw/7kurF1fDf3z6smp9TNwIECBDYnwLz35t/dZvNFu6uvOO1tcVLOuz3/pZ+B67cTwMECBAgQIAAgT0UmL+W85ODei+vvmgP6yu1OwL2ByMcl/cv9gcjMIVuJvD8av5a6023L6tegOqKEvjc6lXVjRv/m78X9LVX1ASaJbA/BO5WvXl/tLIvu7CeG3FarOdG4E0b+pTq2wYl5r9Ph58vmLa67AQIECBwkAW+fGN/9p/2wZC3rd67D/q40luwHh5xBq2HR+AJJUCAAAECBAgQIECAAAECBAgQIECAAAECBAgQIECAAAECBAgQIECAAAECBAgQIECAAAECBAgQIECAAAECBAgQIECAAAECBAgQIECAAAECBCYRWPz2qklKSEqAAAECBAgQIECAAAECBAgQIECAAAECBAgQIECAAAECBAgQIECAAAECBAgQIECAAAECBAgQIECAAAECBAgcEoGj1fnqyGDek9XZCeY/UZ0Z5L1UHasuTFDrllI+urpucMAfVldXv7PNPpbj31BdU713i/hVz3+6OjXo8Vx1vLq4zbn322F3ql5dfeqgsbdU963esd+a1Q8BAgQI/JXAbGgxmy3cXTnT2triJR32e3+Va1Cs/FmjAQIECBAgQGBFAt9bfd2g9rdX37qiXpS9fAH7g8u3a3n/Yn8wAlPoZgIvrL508MC11X9ARYAAgUMi8EPr75XO30O9x8a8f73600My+07HtJ7bqdjgeOu5EXjThn7y+vvqb9so8cvV86sfmbak7AQIECBwwAXma8vnVveqfr+6S/XBFc38edUPV/+5+soV9XCQyloPjzib1sMj8IQSIECAAAECBAgQIECAAAECBAgQIECAAAECBAgQIECAAAECBAgQIECAAAECBAgQIECAAAECBAgQIECAAAECBAgQIECAAAECBAgQIECAAAECkwj4MqhJWCUlQIAAAQIECBAgQIAAAQIECBAgQIAAAQIECBAgQIAAAQIECBAgQIAAAQIECBAgQIAAAQIECBAgQIAAAQKHUuBodb46Mpj+ZHV2Ao0T1ZkJ8s5TXqqOVRe2kf+Tq1+p7jg49surn9lG7G2ql1bXDI59+vp/P20bsaue/3R1atDnuep4dXEbve+3Q25dPbf66qXGvqL66f3WrH4IECBAYEFgNrw3my3cXTnV2triJR32e3+Va1Cs/FmjAQIECBAgQGBFAvPXdu4zqP3g6mUr6kXZyxewP7h8u5b3L/YHIzCFbibwouqhgwf+afUfUREgQOCQCLy5uutg1vm683WHZPadjmk9t1OxwfHWcyPwpg+dr4N+uXrX9KVUIECAAIEDLvC3qncuzfik6ll7PPff2PhM1fxzgTfdrq5eu8d9HLRy1sMjzqj18Ag8oQQIECBAgAABAgQIECBAgAABAgQIECBAgAABAgQIECBAgAABAgQIECBAgAABAgQIECBAgAABAgQIECBAgAABAgQIECBAgAABAgQIECBAgMAkAr4MahJWSQkQIECAAAECBAgQIECAAAECBAgQIECAAAECBAgQIECAAAECBAgQIECAAAECBAgQIECAAAECBAgQIECAwKEUOFqdr44Mpj9ZnZ1A40R1ZoK885SXqmPVhW3kn/9bzR+rvnJw7Murh1R/tkX8steN1dXVb2yj7qrnP12dGvR5rjpeXdxG7/vpkFtX31l9/VJT/7F6ePXB/dSsXggQIEDg/xCYDX8ymy3cXTnX2triJR32e3+Va1Cs/FmjAQIECBAgQGBFAn+69HrWJ1VvX1Evyl6+gP3B5du1vH+xPxiBKXQzgfnrrf9k8MBDqxejIkCAwCEReEF17WDWR1fPPSSz73RM67mdig2Ot54bgSeUAAECBAhcWQLfUz1+0PL8c25/p3rnHo/xq9U9BjX/e3V3n7UadRash0fwWQ+PwBNKgAABAgQIECBAgAABAgQIECBAgAABAgQIECBAgAABAgQIECBAgAABAgQIECBAgAABAgQIECBAgAABAgQIECBAgAABAgQIECBAgAABAgQITCLgy6AmYZWUAAECBAgQIECAAAECBAgQIECAAAECBAgQIECAAAECBAgQIECAAAECBAgQIECAAAECBAgQIECAAAECBAgcSoGj1fnqyGD6k9XZCTROVGcmyDtPeak6Vl3YZv4vqF5e3fTvNt9d3ad68xbxT6ueOjjmJdW11Ye2UXfV85+uTg36PFcdry5uo/f9cshHrp/rb6yesdTQ/6geUP3efmlUHwQIECBwswKz4SOz2cLdlbOtrS1e0mG/9zdYy6zcTgMECBAgQIAAgT0UuOvSazjvrW63h/WV2j0B+4MRlsv7F/uDEZhCNxOYv/b9JYMHHlL9LCoCBAgcEoEnVd85mPWHq395SGbf6ZjWczsVGxxvPTcCTygBAgQIELiyBP7Gxmearhq0/ePVI/Z4jLtXb6rmn7+66TZf+z5rj/s4SOWsh0ecTevhEXhCCRAgQIAAAQIECBAgQIAAAQIECBAgQIAAAQIECBAgQIAAAQIECBAgQIAAAQIECBAgQIAAAQIECBAgQIAAAQIECBAgQIAAAQIECBAgQIAAgUkEFr+9apISkhIgQIAAAQIECBAgQIAAAQIECBAgQIAAAQIECBAgQIAAAQIECBAgQIAAAQIECBAgQIAAAQIECBAgQIAAAQKHROBodb46Mpj3ZHV2gvlPVGcmyDtPeak6Vl3YZv6rqldV9xgc/5jqB24hfrOYh1Uv3GbNVc9/ujo16PVcdby6uM3+V33YrasnV09dauRd1Reuz3LDqhtUnwABAgS2JTAbHjWbLdzdVoIpD1pbW7ykw37vr3INiimfEHITIECAAIG/FPi26vPXX3f4peoXq9dXfw5npQIPr3560MErN14bWGlTil+WgP3BZbH9ZdDy/sX+YASm0M0EXlr948EDD65ehooAAQKHROALqlcMZv3V6p6HZPadjmk9t1OxwfHWcyPwhBIgQIAAgStP4Gur5w3anq+jPnN97/1rezzKs6snDGq+v/q06u173MdBKWc9POJMWg+PwBNKgAABAgQIECBAgAABAgQIECBAgAABAgQIECBAgAABAgQIECBAgAABAgQIECBAgAABAgQIECBAgAABAgQIECBAgAABAgQIECBAgAABAgQITCLgy6AmYZWUAAECBAgQIECAAAECBAgQIECAAAECBAgQIECAAAECBAgQIECAAAECBAgQIECAAAECBAgQIECAAAECBAgcSoGj1fnqyGD6k9XZCTROVGcGeS9Vx6oLE9TaTsqnVU8dHHh99eDq/TcTfP/qVdVN/9bzLdV9q3dsp9j6nKue/3R1atDruep4dXGb/a/ysNtUz6m+ZqmJd1VfuD7HDatsTm0CBAgQ2JHAbHj0bLZwd0eJpjh4bW3xkg77vb/BumQKDjkJECBAgACBvxT41eoeA4xrq/8AZ6UCz66eMOjgGdWTV9qR4pcrYH9wuXLzzcDS/sX+YASm0M0EXlZ98eCBf1z9HCoCBAgcEoGPX39P6o8Gs36gmr9X9ReHZP6djGk9txOtpWOt50bgCSVAgAABAleewEdW/6369EHrb6juvcejzNe1b6vma96bbvP9/nzf77ZzAevhnZv9VYT18Ag8oQQIECBAgAABAgQIECBAgAABAgQIECBAgAABAgQIECBAgAABAgQIECBAgAABAgQIECBAgAABAgQIECBAgAABAgQIECBAgAABAgQIECBAgMAkAovfXjVJCUkJECBAgAABAgQIECBAgAABAgQIECBAgAABAgQIECBAgAABAgQIECBAgAABAgQIECBAgAABAgQIECBAgACBQyJwtDpfHRnMe7I6O8H8J6ozg7yXqmPVhQlqbSfl369+pbrdxsE3VldXv7FJ8Pzfd15XPWrw2Pz+Y7dTaOOYVc9/ujo16Pdcdby6uIMZVnHobasfWT8v/2Sp+Nur+XP111bRlJoECBAgcNkCs2HkbLZw97KT7lbg2triJR32e3+Va1Ds1smXhwABAgQIbC4wf83g3Uu/c6+q5q8huK1O4J7VA9ZfZ/rM6jPWX9v4huqlq2tH5REC9gcj8Jb3L/YHIzCFbiYwfy1//pr2Tbep3jegT4AAgf0q8J7Be4jzHj+9evN+bXaFfVnPjcC3nhuBJ5QAAQIECFyZAvPPyc0/rzW8fen6WvNFezzOQ6oXL9V8UPWKPe7jIJSzHh5xFq2HR+AJJUCAAAECBAgQIECAAAECBAgQIECAAAECBAgQIECAAAECBAgQIECAAAECBAgQIECAAAECBAgQIECAAAECBAgQIECAAAECBAgQIECAAAECBCYR8GVQk7BKSoAAAQIECBAgQIAAAQIECBAgQIAAAQIECBAgQIAAAQIECBAgQIAAAQIECBAgQIAAAQIECBAgQIAAAQIEDqXA0ep8dWQw/cnq7AQaJ6ozg7yXqmPVhQlqbSflbaqXVtcMDn5S9axNgu9Yva6608ZjH6juux77+u0U2jhm1fOfrk4N+j1XHa8u7mCGvT70b2+co3ssFX7bRu9v3uuG1CNAgACB0QKzYYbZbOHu6ORjE6ytLV7SYb/3V7kGxdiTLp4AAQIECNyywJdWLxwc8qb11zY+ExoBArsmYH8wgnJ5/2J/MAJT6GYC/6n6osED89eSfx4VAQIEDpHA9dUDB/N+WfWCQzT/dke1ntuu1CbHWc+NwBNKgAABAgSuXIGfq+afzbvp9vvV363+fI9H+qXqfoOab19f735a9f497uNKL2c9POIMWg+PwBNKgAABAgQIECBAgAABAgQIECBAgAABAgQIECBAgAABAgQIECBAgAABAgQIECBAgAABAgQIECBAgAABAgQIECBAgAABAgQIECBAgAABAgQITCLgy6AmYZWUAAECBAgQIECAAAECBAgQIECAAAECBAgQIECAAAECBAgQIECAAAECBAgQIECAAAECBAgQIECAAAECBAgcSoGj1fnqyGD6k9XZCTROVGcGeS9Vx6oLE9TabsprqxcMDn5DdU313qUEy8ddXz24ev92C63Puer5T1enBv2eq45XF3cww14e+lnVS6pPXCp6w4b9H+xlM2oRIECAwK4JzIaZZrOFu7tW5HITra0tXtJhv/dXuQbF5Z5scQQIECBAYHsCP1b988Gh37X+WsATtxfqKAIEtiFgf7ANpJs7ZHn/Yn8wAlPoZgI/Xz1o8MAXVS9HRYAAgUMk8KzqGwfzzu8/6RDNv91Rree2K7XJcdZzI/CE7kTgtpt8/mEn8Y4lQIAAgd0VuEv1W9WtB2m/Zf3+d+xumS2z3Xmjj782OPKZ1TdtGemAoYD18Ijng/XwCDyhBAgQIECAAAECBAgQIECAAAECBAgQIECAAAECBAgQIECAAAECBAgQIECAAAECBAgQIECAAAECBAgQIECAAAECBAgQIECAAAECBAgQIECAwCQCvgxqElZJCRAgQIAAAQIECBAgQIAAAQIECBAgQIAAAQIECBAgQIAAAQIECBAgQIAAAQIECBAgQIAAAQIECBAgQIDAoRQ4Wp2vjgymP1mdnUDjRHVmkPdSday6MEGt7ab85OpXqjtuBHygum/1+kGCW1U/VV07+Nljqh/YbpGN41Y9/+nq1KDnc9Xx6uIO59iLw7+oetHS83Je91XVw6p370UTahAgQIDAJAKzYdbZbOHuJAV3knRtbfGSDvu9v8o1KHZygh1LgAABAgR2LvCO6vaDsAdUv7DzNCIIELgZAfuDEU+N5f2L/cEITKGbCbyi+oLBA19YvRIVAQIEDpHAl1U/M5j3+qW/Fw8RxS2Oaj034plgPTcCT+h2BO5T/cvqodXDq5/dTpBjCBAgQGBPBL57/fNa3zCo9L7qDtX796T6/y7ylOrbBjU/WN19/bNZ/32P+7iSy1kPjzh71sMj8IQSIECAAAECBAgQIECAAAECBAgQIECAAAECBAgQIECAAAECBAgQIECAAAECBAgQIECAAAECBAgQIECAAAECBAgQIECAAAECBAgQIECAAAECkwj4MqhJWCUlQIAAAQIECBAgQIAAAQIECBAgQIAAAQIECBAgQIAAAQIECBAgQIAAAQIECBAgQIAAAQIECBAgQIAAAQKHUuBodb46Mpj+ZHV2Ao0T1ZlB3kvVserCBLW2m3L+7zavqx41CHj6+n8/bXD/btVrq4/d+NkfVldXv7PdIhvHrXr+09WpQc/nquPVxR3OMeXh8/Pxz6ofrT5iqdC/qx5fvX/KBuQmQIAAgckFZsMKs9nC3cmLb1VgbW3xkg77vb/KNSi2OqkeJ0CAAAECly/w6dVvDsL/vLptNf/TjQCB3RGwPxjhuLx/sT8YgSl0M4HrqwcOHrimehUqAgQIHCKB5f3AjdVVh2j+7Y5qPbddqU2Os54bgSd0K4FnrL9+8U2Dg15afclWQR4nQIAAgT0T+BvV722sL+ef33pk9ZY9q/6/C916o+6dqw9Vz62eUr1vBb1cqSWth0ecOevhEXhCCRAgQIAAAQIECBAgQIAAAQIECBAgQIAAAQIECBAgQIAAAQIECBAgQIAAAQIECBAgQIAAAQIECBAgQIAAAQIECBAgQIAAAQIECBAgQIAAgUkEfBnUJKySEiBAgAABAgQIECBAgAABAgQIECBAgAABAgQIECBAgAABAgQIECBAgAABAgQIECBAgAABAgQIECBAgACBQylwtDpfHRlMf7I6O4HGierMIO+l6lh1YYJaO0l5n+qXq1ttBN1QPbB6z8b9R1fXDRL+RPWIaraTIutzrnr+09WpQc/nquPVxR3OMdXh839D+4Tq325S4InVs6sPT1VcXgIECBDYM4GF35+z2U5/nU7b59ra4iUd9nt/lWtQTPuUkJ0AAQIEDrfA46rnDAh+oXrA4SYxPYFdF7A/GEG6vH+xPxiBKZTAwRa4XXXT/26sfvdgj2s6Arsq8P7qo6s3Vr9WfdWuZj8YyaznRpxH67kReKsLnX+uYv4e+8v30fvsm2ncb/2zGL80eOCD1e2r+VrAjQABAgT2h8CXVn9evWzF7cx/Zzy1emT1lhX3ciWWtx4ecdash0fgCSVAgAABAgQIECBAgAABAgQIECBAgAABAgQIECBAgAABAgQIECBAgAABAgQIECBAgAABAgQIECBAgAABAgQIECBAgAABAgQIECBAgAABAgQmEfBlUJOwSkqAAAECBAgQIECAAAECBAgQIECAAAECBAgQIECAAAECBAgQIECAAAECBAgQIECAAAECBAgQIECAAAECBA6lwNHqfHVkMP3J6uwEGieqM4O8l6pj1YUJau0k5W2r66t7bQR9qLpf9drqNtVLq2s2HptVD6peuZMCG8euev7T1alB3+eq49XFy5hlt0Pm/372UdX3VR8xSP4X1VdV897n9m4ECBAgcOULLPx9Ppvtr7/e19YWL+mw3/urXIPiyv//hAkIECBAYP8KvKL6gkF7T1x//eS79m+7OiNwRQrYH4w4bcv7F/uDEZhCCRxcgW+ovnsw3nOqJxzccU1GYNcF7la9edezHqyE1nMjzqf13Ai8vQ+9f/WvqgdvlP7y6mf2vo1tV5y/d/D26o6DiPn78c/bdgYHEiBAgAABAtsRsB7ejtLNHGM9PAJPKAECBAgQIECAAAECBAgQIECAAAECBAgQIECAAAECBAgQIECAAAECBAgQIECAAAECBAgQIECAAAECBAgQIECAAAECBAgQIECAAAECBAgQIDCJgC+DmoRVUgIECBAgQIAAAQIECBAgQIAAAQIECBAgQIAAAQIECBAgQIAAAQIECBAgQIAAAQIECBAgQIAAAQIECBAgcCgFjlbnqyOD6U9WZyfQOFGdGeS9VB2rLkxQa6cpH11dNwh6RvXkdYdlnzdU11Tv3WmB9TlXPf/p6tSg73PV8eriZcyy2yEPqV5UfcTS8+OfVj+/28XkI0CAAIGVCsyG1WezhbsrbWxefG1t8ZIO+72/ecsrR9MAAQIECBA4mAJ/bWPvP//zpttnVm86mOOaisDKBOwPRtAv71/sD0ZgCiVwcAW+uvr3g/F+rPqqgzuuyQgQWIGA9dwIdOu5EXh7H/r06lsHZV9ZfeHet7GjivPPPHzTIGL+WYd77yiDgwkQIECAAIGtBKyHtxK6hceth0fgCSVAgAABAgQIECBAgAABAgQIECBAgAABAgQIECBAgAABAgQIECBAgAABAgQIECBAgAABAgQIECBAgAABAgQIECBAgAABAgQIECBAgAABAgQmEfBlUJOwSkqAAAECBAgQIECAAAECBAgQIECAAAECBAgQIECAAAECBAgQIECAAAECBAgQIECAAAECBAgQIECAAAECBA6lwNHqfHVkMP3J6uwEGieqM4O8l6pj1YUJau005d+vfqW63UbgDdUDq39ZPXOQ7Onr//20nSbfOH7V85+uTg16P1cdry5e5jy7Ffb3qtdUf2uQ8MbqodUv7FYReQgQIEBg3wjMhp3MZgt3V97k2triJR32e3+Va1Cs/FmjAQIECBA4oAKfv7Qnne9TrzqgsxqLwCoF7A9G6C/vX+wPRmAKJXBwBeavs79oMN7PVg85uOOajACBFQhYz41At54bgbf3oZ9SvXVQ9sPVx1Xv2ftWtl3xk9c/H/C2paPvXP3OtjM4kAABAgQIENhKwHp4K6FbeNx6eASeUAIECBAgQIAAAQIECBAgQIAAAQIECBAgQIAAAQIECBAgQIAAAQIECBAgQIAAAQIECBAgQIAAAQIECBAgQIAAAQIECBAgQIAAAQIECBAgQGASAV8GNQmrpAQIECBAgAABAgQIECBAgAABAgQIECBAgAABAgQIECBAgAABAgQIECBAgAABAgQIECBAgAABAgQIECBA4FAKHK3OV0cG05+szk6gcaI6M8h7qTpWXZig1k5T3qr6qerajcAPVQ+qHrfx5/zHN1ZXV7+x0+Qbx696/tPVqUHv56rj1cXLnGc3wm5TvWijj5vy/UX1T6uX7EYBOQgQIEBg3wnMhh3NZgt3V97s2triJR32e3+Va1Cs/FmjAQIECBA4oALXVM+p7rYx3wurhx3QWY1FYJUC9gcj9Jf3L/YHIzCFEji4Ag+srh+M94vV/Q/uuCYjQGAFAtZzI9Ct50bgrSb0TdVnDEo/trpuNa1su+qvVvcYHP1vqqdsO9qBBAgQIECAwFYC1sNbCd3C49bDI/CEEiBAgAABAgQIECBAgAABAgQIECBAgAABAgQIECBAgAABAgQIECBAgAABAgQIECBAgAABAgQIECBAgAABAgQIECBAgAABAgQIECBAgAABApMI+DKoSVglJUCAAAECBAgQIECAAAECBAgQIECAAAECBAgQIECAAAECBAgQIECAAAECBAgQIECAAAECBAgQIECAAAECh1LgaHW+OjKY/mR1dgKNE9WZQd5L1bHqwgS1LifltdULBoHz/76m+tiNn728ekj1Z5eTfH3OVc9/ujo16P1cdby6eJnz7EbYl1Qvrob/fvaHqsdUH9qNAnIQIECAwL4TmA07ms0W7q682bW1xUs67Pf+ln6HrtxPAwQIECBA4AAKfFr10OrXJ3qt5ACSGYnAjgTsD3bEtXjw8v7F/mAEplACB1fgXtV/GYx3Q/VZB3dckxEgsAIB67kR6NZzI/BWE/qN1bMGpd9Q3Xs1rWy76vx99+8fHP2H1d/edrQDCRAgQIAAga0ErIe3ErqFx62HR+AJJUCAAAECBAgQIECAAAECBAgQIECAAAECBAgQIECAAAECBAgQIECAAAECBAgQIECAAAECBAgQIECAAAECBAgQIECAAAECBAgQIECAAAECBCYRWPz2qklKSEqAAAECBAgQIECAAAECBAgQIECAAAECBAgQIECAAAECBAgQIECAAAECBAgQIECAAAECBAgQIECAAAECBAgcEoGj1fnqyC7Pe7I6u5TzRHVml+tslm6z2tspe4fqNdVdb+bgh60/9sLtJLqZY1Y9/+nq1Ij+Nws9Vx2vLl5G3ttUL62uuYzYWwq5VB2rLuxyXukIECBAYHcEZsM0s9nC3d2pMCLL2triJR32e3+Va1CMON9CCRAgQIAAAQIEVi5gfzDiFCzvX+wPRmAKJXBwBT6testgvLdWn3pwxzUZAQIrELCeG4FuPTcCbzWhn1j9/lLpu1S/vZp2tlX1dtW7qo8cHP15G58R2VYCBxEgQIAAAQK3KGA9POIJYj08Ak8oAQIECBAgQIAAAQIECBAgQIAAAQIECBAgQIAAAQIECBAgQIAAAQIECBAgQIAAAQIECBAgQIAAAQIECBAgQIAAAQIECBAgQIAAAQIECBAgMImAL4OahFVSAgQIECBAgAABAgQIECBAgAABAgQIECBAgAABAgQIECBAgAABAgQIECBAgAABAgQIECBAgAABAgQIECBwKAWOVuerI7s8/cnq7FLOE9WZXa6zWbrNam+37PdXj9nk4LdU962Nf0BXAAAgAElEQVTesd1Emxy36vlPV6dG9L9Z6LnqeHXxMvJ+9rrpa6qPuozYWwq5VB2rLuxyXukIECBAYHcEZsM0s9nC3d2pMCLL2triJR32e3+Va1CMON9CCRAgQIAAgStK4BOr/1q9sfq16nXVy6+oCTS7mYD9wYjnxfL+xf5gBKZQAgdX4OOrPxqM987q9gd3XJMRILACAeu5EejWcyPwVhf62upzB+WfWn3b6trZVuX5ZzTmn1W46fYj1VdvK9JBBAgQIECAwFYC1sNbCd3C49bDI/CEEiBAgAABAgQIECBAgAABAgQIECBAgAABAgQIECBAgAABAgQIECBAgAABAgQIECBAgAABAgQIECBAgAABAgQIECBAgAABAgQIECBAgAABApMI+DKoSVglJUCAAAECBAgQIECAAIH/n717gbI1qwp7/99gC90CNhhAuOIDWkBAbCQoXhTEELwqCCoYDY8rXiQqgfiKGAyCINcHilFQUdQbIorPoBCi3ogvlJcgcMFGEFFAwkuhFboBW/jS5Tjt/arqQFX3qq9q79q/GuMM3Ke+Odecv1V9zlz7ONYmQIAAAQIECBAgQIAAAQIECBAgQIAAAQIECBAgQIAAAQIECBAgQIAAAQIECBAgsJUCt69+vzrviLv/4urZe3Les3rWEa9ztnRnW/uwy35W9bvVR+4J+JHqYdV02ERnee6k+39a9cCB+s8W+nvVPar3XIW8/6Z6ylWIOyjk0urO1UsPetD3CRAgQOBEBHb9XTpNI3+1Hn39q9XuKx3Wvb7KHRRH/2MgIwECBAgQILCeAveunjkr7Xlnzv/rWa2qDivgfHBYqbM8t/f84nwwgCmUwOkVOLfaec/8iq8PVlc/ve3qjACBExAwzw2gm+cG8E4u9KHVk2fL/3l1wcmVc6iV71v94uzJnX/bv1512aGiPUSAAAECBAh8OAHz8MDPh3l4AE8oAQIECBAgQIAAAQIECBAgQIAAAQIECBAgQIAAAQIECBAgQIAAAQIECBAgQIAAAQIECBAgQIAAAQIECBAgQIAAAQIECBAgQIAAAQIECBAgsIiAD4NahFVSAgQIECBAgAABAgQIECBAgAABAgQIECBAgAABAgQIECBAgAABAgQIECBAgAABAgQIECBAgAABAgQIECCwlQK3r36/Ou+Iu//i6tl7ct6zetYRr3O2dGdb+7DLnls9s/r8WcDfV597+e+94LBJPsRzJ93/06oHDvawN/z3qntU77kKeR9Rfc9ViDso5NLqztVLD3rQ9wkQIEDgRASm+arTtOvliRQ0X3S12n2lw7rXV7mD4sR/ahRAgAABAgQIHJPAY6tHzdb6oeobjmltyywn4HwwYLv3/OJ8MIAplMDpFvhAdbVZizv/HvTe092y7ggQOEYB89wAtnluAO/kQq9bvaO6+qyEO1z+b+YvObmSDlz5nOqd1TWqX61+onputV7/QHNgGx4gQIDA1gl8dPVdl78HevGe90VPAuLTqqdUX1K99SQKWOM1zcMDm2MeHsATSoAAAQIECBAgQIAAAQIECBAgQIAAAQIECBAgQIAAAQIECBAgQIAAAQIECBAgQIAAAQIECBAgQIAAAQIECBAgQIAAAQIECBAgQIAAAQIECCwi4MOgFmGVlAABAgQIECBAgAABAgQIECBAgAABAgQIECBAgAABAgQIECBAgAABAgQIECBAgAABAgQIECBAgAABAgQIECBAgAABAgQIEFhYYJrnn6ZdLxde+uD0q9XuKx3Wvb7KHRQHb6snCBAgQIAAgdMh8JzqC2etPLD6mdPR2lZ34XwwsP17zy/OBwOYQgmcboG3V9eftXij6q2nu2XdESBwjALmuQFs89wA3smG/kb1+bMS/lP1jSdb0oGrf0H10mpnLvBFgAABAustcPXLz2xfWz22ul51WXVB9cYTKPuc6lHVf6g+ovqV6j4nUMc6L2keHtgd8/AAnlACBAgQIECAAAECBAgQIECAAAECBAgQIECAAAECBAgQIECAAAECBAgQIECAAAECBAgQIECAAAECBAgQIECAAAECBAgQIECAAAECBAgQIEBgEQEfBrUIq6QECBAgQIAAAQIECBAgQIAAAQIECBAgQIAAAQIECBAgQIAAAQIECBAgQIAAAQIECBAgQIAAAQIECBAgQIAAAQIECBAgQIDAwgLTPP807Xq58NIHp1+tdl/psO71Ve6gOHhbPUGAAAECBAicDoG3VTeYtXLr6qLT0dpWd+F8MLD9e88vzgcDmEIJnG6BP6sumLV4y+o1p7tl3REgcIwC5rkBbPPcAN7Jhj6wetqshJ2/a29+siVZnQABAgROkcB51euqG816+pXqPifQ48OqH96z7hdUv3ECtazrkubhgZ0xDw/gCSVAgAABAgQIECBAgAABAgQIECBAgAABAgQIECBAgAABAgQIECBAgAABAgQIECBAgAABAgQIECBAgAABAgQIECBAgAABAgQIECBAgAABAgQWEfBhUIuwSkqAAAECBAgQIECAAAECBAgQIECAAAECBAgQIECAAAECBAgQIECAAAECBAgQIECAAAECBAgQIECAAAECBAgQIECAAAECBAgsLDDN80/TrpcLL31w+tVq95UO615f5Q6Kg7fVEwQIECBAgMDmC9y4evOsjUura1cf3PzWtr4D54OBH4G95xfngwFMoWcTeHF1h9k3PqP6I1QbKfCC6pOri8/8ul/1mo3sRNEETl7gVtWF1cuqV598OWtRgXluYBvMcwN4Jxt6repvqj+snlr9SvX3J1uS1QkQIEDglAncv/qZPT3dpfr9Y+7zGtVF1U1n676+2pmL33/MtazrcubhgZ0xDw/gCSVAgAABAgQIECBAgAABAgQIECBAgAABAgQIECBAgAABAgQIECBAgAABAgQIECBAgAABAgQIECBAgAABAgQIECBAgAABAgQIECBAgAABAgQWEfBhUIuwSkqAAAECBAgQIECAAAECBAgQIECAAAECBAgQIECAAAECBAgQIECAAAECBAgQIECAAAECBAgQIECAAAECBAgQIECAAAECBAgsLDDN80/TrpcLL31w+tVq95UO615f5Q6Kg7fVEwQIECBAgMDmC9yzetasjedXd9r8tnRQOR8M/BjsPb84HwxgCj2bwEuq28++8c+rl6IiQIDAlgr8h+pR1bln+n9E9X1barG3bfPcwA+CeW4A7+RDb1C9/eTLUAEBAgQInGKBl1UXzvq7qLrN3vfTjqH/u1a/vWedx1XfcQxrb8IS5uGBXTIPD+AJJUCAAAECBAgQIECAAAECBAgQIECAAAECBAgQIECAAAECBAgQIECAAAECBAgQIECAAAECBAgQIECAAAECBAgQIECAAAECBAgQIECAAAECBBYR8GFQi7BKSoAAAQIECBAgQIAAAQIECBAgQIAAAQIECBAgQIAAAQIECBAgQIAAAQIECBAgQIAAAQIECBAgQIAAAQIECBAgQIAAAQIECCwsMM3zT9OulwsvfXD61Wr3lQ7rXl/lDoqDt9UTBAgQIECAwOYLPKZ69KyNJ1UP3/y2dHD5vjofDPwY7D2/OB8MYAo9m8AfV7ebfePTq5ehIkCAwJYKPLR68qz3n6++ckst9rZtnhv4QTDPDeAJJUCAAAECp1/gM6sX7mnzIdVTT6D1Z1RfMVv3suqW1etPoJZ1W9I8PLAj5uEBPKEECBAgQIAAAQIECBAgQIAAAQIECBAgQIAAAQIECBAgQIAAAQIECBAgQIAAAQIECBAgQIAAAQIECBAgQIAAAQIECBAgQIAAAQIECBAgQIDAIgI+DGoRVkkJECBAgAABAgQIECBAgAABAgQIECBAgAABAgQIECBAgAABAgQIECBAgAABAgQIECBAgAABAgQIECBAgAABAgQIECBAgACBhQWmef5p2vVy4aUPTr9a7b7SYd3rq9xBcfC2eoIAAQIECBDYfIFnV/eYtfFV1dM2vy0dVM4HAz8Ge88vzgcDmELPJvCy6sLZN25XvRwVAQIEtlTgTtUfzHp/dXWrLbXY27Z5buAHwTw3gCeUAAECBAhsh8DTq/vNWn1HdbPq3cfc/sdWr62uPVv3d6rPO+Y61nE58/DArpiHB/CEEiBAgAABAgQIECBAgAABAgQIECBAgAABAgQIECBAgAABAgQIECBAgAABAgQIECBAgAABAgQIECBAgAABAgQIECBAgAABAgQIECBAgAABAosI+DCoRVglJUCAAAECBAgQIECAAAECBAgQIECAAAECBAgQIECAAAECBAgQIECAAAECBAgQIECAAAECBAgQIECAAAECBAgQIECAAAECBBYWmOb5p2nXy4WXPjj9arX7Sod1r69yB8XB2+oJAgQIECBwWIHvq95S/U718sMGee5YBN5c3Xi20m2rVx7LyhZZWsD5YEB47/nF+WAAU+jZBF5R7fx5e8XXp1X/HyoCBAhsqcB51SWz3j9YnVv9/ZZ6zNs2zw38EJjnBvCEEiBAgACB7RC4UfUX1TVm7X7/5bPpvz+B9h9W/fCedf919YwTqGWdljQPD+yGeXgATygBAgQIECBAgAABAgQIECBAgAABAgQIECBAgAABAgQIECBAgAABAgQIECBAgAABAgQIECBAgAABAgQIECBAgAABAgQIECBAgAABAgQIECCwiIAPg1qEVVICBAgQIECAAAECBAgQIECAAAECBAgQIECAAAECBAgQIECAAAECBAgQIECAAAECBAgQIECAAAECBAgQIECAAAECBAgQIEBgYYFpnn+adr1ceOmD069Wu690WPf6KndQHLytniBAgAABAocRuFb17tmD76w+cc/vHSaPZ45e4AbV22ZpL6uuWX3w6JeS8QQEnA8G0PeeX5wPBjCFnk3gldVtZt/41OpVqAgQILDFAq+rbjbr/zOrF2+xxxWtm+cGfgjMcwN4QgkQIECAwPYIfMfl7/l85573R29V7cynx/m18+/Sr6h23h+44uut1c23/H108/DAT6F5eABPKAECBAgQIECAAAECBAgQIECAAAECBAgQIECAAAECBAgQIECAAAECBAgQIECAAAECBAgQIECAAAECBAgQIECAAAECBAgQIECAAAECBAgQILCIgA+DWoRVUgIECBAgQIAAAQIECBAgQIAAAQIECBAgQIAAAQIECBAgQIAAAQIECBAgQIAAAQIECBAgQIAAAQIECBAgQIAAAQIECBAgQGBhgWmef5p2vVx46YPTr1a7r3RY9/oqd1AcvK2eIECAAAEChxG4Z/Ws2YMXVbc+TKBnFhe4Q/Wc6vpnVnpB9b8vvqoFjkvA+WBAeu/5xflgAFPo2QRetefvwttUf4KKAAECWyzwy9WXzfp/SPXULfa4onXz3MAPgXluAE8oAQIECBDYHoFrVH9R3WjW8s572fc6AYJ/Xr14z3tQT64edgK1rMuS5uGBnTAPD+AJJUCAAAECBAgQIECAAAECBAgQIECAAAECBAgQIECAAAECBAgQIECAAAECBAgQIECAAAECBAgQIECAAAECBAgQIECAAAECBAgQIECAAAECBBYR8GFQi7BKSoAAAQIECBAgQIAAAQIECBAgQIAAAQIECBAgQIAAAQIECBAgQIAAAQIECBAgQIAAAQIECBAgQIAAAQIECBAgQIAAAQIECCwsMM3zT9OulwsvfXD61Wr3lQ7rXl/lDoqDt9UTBAgQIEDgMAJPqv7t7MEfrL7pMIGeOTaBG1cXnlntvx/bqhZaWsD5YEB47/nF+WAAU+jZBC6qPmX2jVtVr0ZFgACBLRZ4VPXYWf8/Wj10iz2uaN08N/BDYJ4bwBNKgAABAgS2S+Arq5+btfzWauec/q4TYPiR6utn6/5k9TUnUMe6LGkeHtgJ8/AAnlACBAgQIECAAAECBAgQIECAAAECBAgQIECAAAECBAgQIECAAAECBAgQIECAAAECBAgQIECAAAECBAgQIECAAAECBAgQIECAAAECBAgQIEBgEQEfBrUIq6QECBAgQIAAAQIECBAgQIAAAQIECBAgQIAAAQIECBAgQIAAAQIECBAgQIAAAQIECBAgQIAAAQIECBAgQIAAAQIECBAgQIDAwgLTPP807Xq58NKbn3612nflhDsoNn9bdUCAAAEC6yHwmurms1K+oPqN9ShNFQROtYDzwcD2Oh8M4Ak9jMCfVreYPXjLaufvS18ECBDYVoF7Vs+aNf/86k7bijHr2zw38ENgnhvAE3pUAh9dPaj6i+rXjiqpPAQIECCwiMALq0+rnlg9vrp0kVUOTnrt6vXVe6uvrn7r4JBT/YR5eGB7zcMDeEIJECBAgAABAgQIECBAgAABAgQIECBAgAABAgQIECBAgAABAgQIECBAgAABAgQIECBAgAABAgQIECBAgAABAgQIECBAgAABAgQIECBAgACBRQR8GNQirJISIECAAAECBAgQIECAAAECBAgQIECAAAECBAgQIECAAAECBAgQIECAAAECBAgQIECAAAECBAgQIECAAAECBAgQIECAAAECCwtM8/zTtOvlwktvfvrVat+VE+6g2Pxt1QEBAgQInLzATao3zsp4f/XR1c7/+iJAYFkB54MBX+eDATyhhxF4TXXz2YO3qF57mEDPECBA4JQK7D03XFp91Cnt9cq0ZZ67Mlp7njXPDeAJHRW44PIEj6nudybR71Z3HU0qngABAgQWFbhVdUn1hkVXOVzyO1Z/Ur37cI+f6qfMwwPbax4ewBNKgAABAgQIECBAgAABAgQIECBAgAABAgQIECBAgAABAgQIECBAgAABAgQIECBAgAABAgQIECBAgAABAgQIECBAgAABAgQIECBAgAABAgQILCLgw6AWYZWUAAECBAgQIECAAAECBAgQIECAAAECBAgQIECAAAECBAgQIECAAAECBAgQIECAAAECBAgQIECAAAECBAgQIECAAAECBAgQWFhgmuefpl0vF15689OvVvuunHAHxeZvqw4IECBA4OQFHlL9+KyM51Z3O/myVEBgKwScDwa22flgAE/oYQT+rLpg9uAnV687TKBnCBAgcIoF3lWd78/GXTtsnhv4gTfPDeAJHRW4sHrZLMnOf8s3qd48mlg8AQIECBDYMgHz8MCGm4cH8IQSIECAAAECBAgQIECAAAECBAgQIECAAAECBAgQIECAAAECBAgQIECAAAECBAgQIECAAAECBAgQIECAAAECBAgQIECAAAECBAgQIECAAAECiwj4MKhFWCUlQIAAAQIECBAgQIAAAQIECBAgQIAAAQIECBAgQIAAAQIECBAgQIAAAQIECBAgQIAAAQIECBAgQIAAAQIECBAgQIAAAQIEFhaY5vmnadfLhZfe/PSr1b4rJ9xBsfnbqgMCBAgQOHmBX66+bFbGt1ZPOPmyVEBgKwScDwa22flgAE/oYQT+vLrp7MGbVa8/TKBnCBAgcIoFfru666y/+1Y754lt/jLPDey+eW4Ab31DP7f60ur7qr9a3zL/sbKLqk+Z1fio6rvWvGblESBAgACBdRMwDw/siHl4AE8oAQIECBAgQIAAAQIECBAgQIAAAQIECBAgQIAAAQIECBAgQIAAAQIECBAgQIAAAQIECBAgQIAAAQIECBAgQIAAAQIECBAgQIAAAQIECBAgsIiAD4NahFVSAgQIECBAgAABAgQIECBAgAABAgQIECBAgAABAgQIECBAgAABAgQIECBAgAABAgQIECBAgAABAgQIECBAgAABAgQIECBAYGGBaZ5/mna9XHjpzU+/Wu27csIdFJu/rTogQIAAgZMV2Pm79J3V+bMyLqxecbJlWZ3A1gg4HwxstfPBAJ5QAtsncO6ZeWdn5rlO9aLtI9AxgSMReEJ19+rl1R9Xz6r+4kgyb24S89zA3pnnBvDWL/Sh1XdWH3OmtG+tdv7MWOevb9lT486fZzdd54LVRoAAAQIE1lDAPDywKebhATyhBAgQIECAAAECBAgQIECAAAECBAgQIECAAAECBAgQIECAAAECBAgQIECAAAECBAgQIECAAAECBAgQIECAAAECBAgQIECAAAECBAgQIECAwCICPgxqEVZJCRAgQIAAAQIECBAgQIAAAQIECBAgQIAAAQIECBAgQIAAAQIECBAgQIAAAQIECBAgQIAAAQIECBAgQIAAAQIECBAgQIAAgYUFpnn+adr1cuGlNz/9arXvygl3UGz+tuqAAAECBE5W4I7VC2YlvL264cmWZHUCWyXgfDCw3c4HA3hCCWyXwNWqD8xa/mB19e0i0C0BAgsKmOcGcM1zA3jrF/o11U/MynpFdeH6lbmroutXb6vm/86w8z7Ji9a8buURIECAAIF1EjAPD+yGeXgATygBAgQIECBAgAABAgQIECBAgAABAgQIECBAgAABAgQIECBAgAABAgQIECBAgAABAgQIECBAgAABAgQIECBAgAABAgQIECBAgAABAgQIECCwiIAPg1qEVVICBAgQIECAAAECBAgQIECAAAECBAgQIECAAAECBAgQIECAAAECBAgQIECAAAECBAgQIECAAAECBAgQIECAAAECBAgQIEBgYYFpnn+adr1ceOnNT79a7btywh0Um7+tOiBAgACBkxV49OXLP2ZWwtOrB5xsSVYnsFUCzgcD2+18MIAnlMD2CVxSnTdr+zrVu7ePQccECCwgYJ4bQDXPDeCtX+h1q7dV58xKu3V10fqVuqui36zuPvudH60euuY1K48AAQIECKyTgHl4YDfMwwN4QgkQIECAAAECBAgQIECAAAECBAgQIECAAAECBAgQIECAAAECBAgQIECAAAECBAgQIECAAAECBAgQIECAAAECBAgQIECAAAECBAgQIECAAIFFBHwY1CKskhIgQIAAAQIECBAgQIAAAQIECBAgQIAAAQIECBAgQIAAAQIECBAgQIAAAQIECBAgQIAAAQIECBAgQIAAAQIECBAgQIAAAQILC0zz/NO06+XCS29++tVq35UT7qDY/G3VAQECBAicrMDTqgfOSrh/9bMnW5LVCWyVgPPBwHY7HwzgCSWwfQJvrm48a/vjqzdtH4OOCRBYQMA8N4BqnhvAW8/QZ1b3npX23dUj17PUf6rqftXTZzVeXN2gumzN61YeAQIECBBYFwHz8MBOmIcH8IQSIECAAAECBAgQIECAAAECBAgQIECAAAECBAgQIECAAAECBAgQIECAAAECBAgQIECAAAECBAgQIECAAAECBAgQIECAAAECBAgQIECAAAECiwj4MKhFWCUlQIAAAQIECBAgQIAAAQIECBAgQIAAAQIECBAgQIAAAQIECBAgQIAAAQIECBAgQIAAAQIECBAgQIAAAQIECBAgQIAAAQIEFhaY5vmnadfLhZfe/PSr1b4rJ9xBsfnbqgMCBAgQOHmBG1SfV92t+vbqbSdfkgoIbI2A88HAVjsfDOAJJbB9AhdVnzJr+1OrV20fg44JEFhAwDw3gGqeG8Bbz9D7VL80K+2vqpusZ6n/VNU1q3dU15rV+aXVM9e8buURIECAAIF1ETAPD+yEeXgATygBAgQIECBAgAABAgQIECBAgAABAgQIECBAgAABAgQIECBAgAABAgQIECBAgAABAgQIECBAgAABAgQIECBAgAABAgQIECBAgAABAgQIECCwiIAPg1qEVVICBAgQIECAAAECBAgQIECAAAECBAgQIECAAAECBAgQIECAAAECBAgQIECAAAECBAgQIECAAAECBAgQIECAAAECBAgQIEBgYYFpnn+adr1ceOnNT79a7btywh0Um7+tOiBAgAABAgQIbLOA88HA7jsfDOAJJbB9Ai+o7jhr+7OrP9w+Bh0TILCAgHluANU8N4C3nqHnVO+srjUr73OqP1jPcv+pqv+n+qpZjb9afcma16w8AgQIEPjQAh9T/c0aAF27unX1wjWoZckSzMMDuubhATyhBAgQIECAAAECBAgQIECAAAECBAgQIECAAAECBAgQIECAAAECBAgQIECAAAECBAgQIECAAAECBAgQIECAAAECBAgQIECAAAECBAgQIECAwCICPgxqEVZJCRAgQIAAAQIECBAgQIAAAQIECBAgQIAAAQIECBAgQIAAAQIECBAgQIAAAQIECBAgQIAAAQIECBAgQIAAAQIECBAgQIAAgYUFpnn+adr1cuGlNz/9arXvygl3UGz+tuqAAAECBAgQOLvAvav3VS+t3gHp1Ao4HwxsrfPBAJ5QAtsn8OvV/zFr+x7Vc7aPQccECCwgYJ4bQDXPDeCtb+hPVw+alfeU6uvWt9x/rOyu1W/ParysukF18ZrXrTwCBAgQ2C1w++rHq0uqu5wwzt2qp1VXq25evfuE61lyefPwgK55eABPKAECBAgQIECAAAECBAgQIECAAAECBAgQIECAAAECBAgQIECAAAECBAgQIECAAAECBAgQIECAAAECBAgQIECAAAECBAgQIECAAAECBAgQILCIgA+DWoRVUgIECBAgQIAAAQIECBAgQIAAAQIECBAgQIAAAQIECBAgQIAAAQIECBAgQIAAAQIECBAgQIAAAQIECBAgQIAAAQIECBAgQGBhgWmef5p2vVx46c1Pv1rtu3LCHRSbv606IECAAAECBM4u8KfVLc586y3VXao/g3XqBJwPBrbU+WAATyiB7RP4+epfzdq+X/Vz28egYwIEFhAwzw2gmucG8NY39F9UvzUr713VDavL1rfkf6zsTdXHnanxjdW9qpevec3KI0CAAIH/X+BnqvvPQO5RPeeEgH66etBs7R+qvuGEajmOZc3DA8rm4QE8oQQIECBAgAABAgQIECBAgAABAgQIECBAgAABAgQIECBAgAABAgQIECBAgAABAgQIECBAgAABAgQIECBAgAABAgQIECBAgAABAgQIECBAgMAiAj4MahFWSQkQIECAAAECBAgQIECAAAECBAgQIECAAJtmhzUAACAASURBVAECBAgQIECAAAECBAgQIECAAAECBAgQIECAAAECBAgQIECAAAECBAgQIECAAIGFBaZ5/mna9XLhpTc//Wq178oJd1Bs/rbqgAABAgQIENgvcF51yey3P1hds7oM1qkTcD4Y2FLngwE8oQS2T+DHq4fM2v766se2j0HHBAgsIGCeG0A1zw3grW/oznv2b61uMCvxi6tnr2/J/1jZY6pbVj9Z/daa16o8AgQIENgv8HvVnWe//brqVif0furOWfNrZ7XszIufVr3ylG6ceXhgY83DA3hCCRAgQIAAAQIECBAgQIAAAQIECBAgQIAAAQIECBAgQIAAAQIECBAgQIAAAQIECBAgQIAAAQIECBAgQIAAAQIECBAgQIAAAQIECBAgQIAAgUUEfBjUIqySEiBAgAABAgQIECBAgAABAgQIECBAgAABAgQIECBAgAABAgQIECBAgAABAgQIECBAgAABAgQIECBAgAABAgQIECBAgAABAgsLTPP807Tr5cJLb3761WrflRPuoNj8bdUBAQIECBAgsF/gLtXvzn77ldVtQZ1KAeeDgW11PhjAE0pg+wS+t/rWWduPrL57+xh0TIDAAgLmuQFU89wA3nqH/kD1TbMSf6H6ivUuWXUECBAgsOECt6peVc3/7Xjn76IfPIG+rlW9rrrhbO2XVJ9Rncb/5wDz8MAPmXl4AE8oAQIECBAgQIAAAQIECBAgQIAAAQIECBAgQIAAAQIECBAgQIAAAQIECBAgQIAAAQIECBAgQIAAAQIECBAgQIAAAQIECBAgQIAAAQIECBAgsIiAD4NahFVSAgQIECBAgAABAgQIECBAgAABAgQIECBAgAABAgQIECBAgAABAgQIECBAgAABAgQIECBAgAABAgQIECBAgAABAgQIECBAYGGBaZ5/mna9XHjpzU+/Wu27csIdFJu/rTogQIAAAQIE9gt8Y/XE2W8/rfoqUKdSwPlgYFudDwbwhBLYPoFHVo+ftf291bdtH4OOCRBYQMA8N4BqnhvAW+/QT69eeqbE91b/tbr/epesOgIECBA4BQI/Wn3drI93V59QvesEertv9Yt71v366sdOoJallzQPDwibhwfwhBIgQIAAAQIECBAgQIAAAQIECBAgQIAAAQIECBAgQIAAAQIECBAgQIAAAQIECBAgQIAAAQIECBAgQIAAAQIECBAgQIAAAQIECBAgQIAAAQKLCPgwqEVYJSVAgAABAgQIECBAgAABAgQIECBAgAABAgQIECBAgAABAgQIECBAgAABAgQIECBAgAABAgQIECBAgAABAgQIECBAgAABAgQWFpjm+adp18uFl9789KvVvisn3EGx+duqAwIECBAgQGC/wNOr+81+++HVk0CdSgHng4FtdT4YwBNKYPsEHlo9edb2U6qv2z4GHRMgsICAeW4A1Tw3gLf+oT9cPa96TnXp+perQgIECBA4BQLXrd5QXXtNzn6/Wd19VsvF1SdXf30KrOctmIcHNtQ8PIAnlAABAgQIECBAgAABAgQIECBAgAABAgQIECBAgAABAgQIECBAgAABAgQIECBAgAABAgQIECBAgAABAgQIECBAgAABAgQIECBAgAABAgQIEFhEwIdBLcIqKQECBAgQIECAAAECBAgQIECAAAECBAgQIECAAAECBAgQIECAAAECBAgQIECAAAECBAgQIECAAAECBAgQIECAAAECBAgQILCwwDTPP027Xi689OanX632XTnhDorN31YdECBAgAABAvsFXl3dcvbbd6qeD+pUCjgfDGyr88EAntDDCPxNdb3Zgx9TvfMwgZ5ZS4H7VU+pLj7z65eqx65lpYoisBkC162+vLqwul2182fmF21G6UdepXlugNQ8N4AnlAABAgQIEDibwDdWT5x9Y2dWu83ls+tFJ8D1cdVrq3Nnaz+9esAJ1LLkkubhAV3z8ACeUAIECBAgQIAAAQIECBAgQIAAAQIECBAgQIAAAQIECBAgQIAAAQIECBAgQIAAAQIECBAgQIAAAQIECBAgQIAAAQIECBAgQIAAAQIECBAgQGARAR8GtQirpAQIECBAgAABAgQIECBAgAABAgQIECBAgAABAgQIECBAgAABAgQIECBAgAABAgQIECBAgAABAgQIECBAgAABAgQIECBAgMDCAtM8/zTternw0puffrXad+WEOyg2f1t1QIAAAQIECOwWOK+6ZPZbH6yuXV0K6lQKOB8MbKvzwQCe0MMIvKs6f/bgdauLDxPoGQIECGyBwM2q18363PnzcefPyW38Ms8N7Lp5bgBPKAECBAgQIHA2gXOqi6oLZt/8/eouJ8T1zdX371n7TtXzT6ieJZY1Dw+omocH8IQSIECAAAECBAgQIECAAAECBAgQIECAAAECBAgQIECAAAECBAgQIECAAAECBAgQIECAAAECBAgQIECAAAECBAgQIECAAAECBAgQIECAAAECiwj4MKhFWCUlQIAAAQIECBAgQIAAAQIECBAgQIAAAQIECBAgQIAAAQIECBAgQIAAAQIECBAgQIAAAQIECBAgQIAAAQIECBAgQIAAAQIEFhaY5vmnadfLhZfe/PSr1b4rJ9xBsfnbqgMCBAgQIEBgt8BnV8+b/dZF1a0hnVoB54OBrXU+GMATehiBv62uM3vwo6u/O0ygZwgQILAlApdU5816/cTqDVvS+663eL3fe9V33Tx31e1EEiBAgAABAh9S4B7Vs/d8997Vr52A2dWrV+x5f/c11adWl51APUss6f3NAVXz8ACeUAIECBAgQIAAAQIECBAgQIAAAQIECBAgQIAAAQIECBAgQIAAAQIECBAgQIAAAQIECBAgQIAAAQIECBAgQIAAAQIECBAgQIAAAQIECBAgQGARAR8GtQirpAQIECBAgAABAgQIECBAgAABAgQIECBAgAABAgQIECBAgAABAgQIECBAgAABAgQIECBAgAABAgQIECBAgAABAgQIECBAgMDCAtM8/zTternw0puffrXad+WEOyg2f1t1QIAAAQLHK3Cd6gnVr1T/7/EubbVDCvy76j/Nnv2Z6oGHjPXY5gk4HwzsmfPBAJ7Qwwj8XXXt2YM7f4e++zCBniFAgMCWCDyv+uxZr/eqnrUlve96i9f7vVd9181zV91OJAECBAgQIPBhBX6vuvPsiTdWF1SXnYDb7auX7Fn366qnnEAtSyzp/c0BVfPwAJ5QAgQIECBAgAABAgQIECBAgAABAgQIECBAgAABAgQIECBAgAABAgQIECBAgAABAgQIECBAgAABAgQIECBAgAABAgQIECBAgAABAgQIECBAYBEBHwa1CKukBAgQIECAAAECBAgQIECAAAECBAgQIECAAAECBAgQIECAAAECBAgQIECAAAECBAgQIECAAAECBAgQIECAAAECBAgQIECAwMIC0zz/NO16ufDSm59+tdp35YQ7KDZ/W3VAgAABAscrcO/qmWeWvLj60erbj7cEqx0g8F+qB8ye+Ybqh6idWgHng4GtdT4YwBN6GIH3VB81e/Ba1SWHCfQMAQIEtkTgydVDZ70+unrslvS+6y1e7/de9V03z111O5EECBAgQIDAhxW4ZfXq2RP/o7p/9fYTctt5f/fhl/96Z/Wo6inVB0+olqNe1vubA6Lm4QE8oQQIECBAgAABAgQIECBAgAABAgQIECBAgAABAgQIECBAgAABAgQIECBAgAABAgQIECBAgAABAgQIECBAgAABAgQIECBAgAABAgQIECBAgMAiAj4MahFWSQkQIECAAAECBAgQIECAAAECBAgQIECAAAECBAgQIECAAAECBAgQIECAAAECBAgQIECAAAECBAgQIECAAAECBAgQIECAAIGFBaZ5/mna9XLhpTc//Wq178oJd1Bs/rbqgAABAgSOV+BHqq+fLfnU6iHHW4LVDhB4VXXr2TN3rp5H7dQKOB8MbK3zwQCe0MMIXFqdO3vwvOq9hwn0DAECBLZE4MHVznniiq9nVl+6Jb3P2zTPDWy6eW4ATygBAgQIECBwkMCTq7tX31w9+6CHF/7+tapHV99dvXPhtY47vXl4QNw8PIAnlAABAgQIECBAgAABAgQIECBAgAABAgQIECBAgAABAgQIECBAgAABAgQIECBAgAABAgQIECBAgAABAgQIECBAgAABAgQIECBAgAABAgQIEFhEwIdBLcIqKQECBAgQIECAAAECBAgQIECAAAECBAgQIECAAAECBAgQIECAAAECBAgQIECAAAECBAgQIECAAAECBAgQIECAAAECBAgQILCwwDTPP027Xi689OanX632XTnhDorN31YdECBAgMDxCry2+uTZkvetfvl4S7DaAQJfVt2hul11YXXT6hJqp1bA+WBga50PBvCEHkbgvdU1Zw+eW73vMIGeIUCAwJYI7MysL571+vrqZlvS+663eL3fe9V33Tx31e1EEiBAgAABAgcKXKf6uwOf8sCogPc3BwTNwwN4QgkQIECAAAECBAgQIECAAAECBAgQIECAAAECBAgQIECAAAECBAgQIECAAAECBAgQIECAAAECBAgQIECAAAECBAgQIECAAAECBAgQIECAAIFFBHwY1CKskhIgQIAAAQIECBAgQIAAAQIECBAgQIAAAQIECBAgQIAAAQIECBAgQIAAAQIECBAgQIAAAQIECBAgQIAAAQIECBAgQIAAAQILC0zz/NO06+XCS29++tVq35UT7qDY/G3VAQECBAgcn8BNqjfOltsZRK5XXXx8JViJAIE9As4HAz8SzgcDeEIPI/D+6iNnD16j+vvDBHqGAAECWyKw82fke6urzfr9qOrSLen/ijbNcwMbbp4bwBN6HALXrL6wuu+ZufDLjmNRaxAgQIAAgQ0TMA8PbJh5eABPKAECBAgQIECAAAECBAgQIECAAAECBAgQIECAAAECBAgQIECAAAECBAgQIECAAAECBAgQIECAAAECBAgQIECAAAECBAgQIECAAAECBAgQILCIgA+DWoRVUgIECBAgQIAAAQIECBAgQIAAAQIECBAgQIAAAQIECBAgQIAAAQIECBAgQIAAAQIECBAgQIAAAQIECBAgQIAAAQIECBAgQGBhgWmef5p2vVx46c1Pv1rtu3LCHRSbv606IECAAIHjE3hw9dTZci+sPuv4lrcSAQJnEXA+GPixcD4YwBN6GIHLqo+YPXhO9Q+HCfQMAQIEtkjgT6pbzfq9c/W8Lep/p1Xz3MCGm+cG8IQuLXCd6q3VubOFbnTm95ZeW34CBAgQILBJAubhgd0yDw/gCSVAgAABAgQIECBAgAABAgQIECBAgAABAgQIECBAgAABAgQIECBAgAABAgQIECBAgAABAgQIECBAgAABAgQIECBAgAABAgQIECBAgAABAgQWEfBhUIuwSkqAAAECBAgQIECAAAECBAgQIECAAAECBAgQIECAAAECBAgQIECAAAECBAgQIECAAAECBAgQIECAAAECBAgQIECAAAECBAgsLDDN80/TrpcLL7356VerfVdOuINi87dVBwQIECBwfAI/X/2r2XKPrR59fMtbiQCBswg4Hwz8WDgfDOAJPYzAP1RXnz34EdUHDhPoGQIECGyRwM9VXznr92HVk7eo/51WzXMDG26eG8Db7NB/Vv31BrTw+9XnzOr899X3b0DdSiRAgAABAscpYB4e0DYPD+AJJUCAAAECBAgQIECAAAECBAgQIECAAAECBAgQIECAAAECBAgQIECAAAECBAgQIECAAAECBAgQIECAAAECBAgQIECAAAECBAgQIECAAAECBBYR8GFQi7BKSoAAAQIECBAgQIAAAQIECBAgQIAAAQIECBAgQIAAAQIECBAgQIAAAQIECBAgQIAAAQIECBAgQIAAAQIECBAgQIAAAQIECCwsMM3zT9OulwsvvfnpV6t9V064g2Lzt1UHBAgQIHB8Au+qzp8t99nVHx7f8lYiQOAsAs4HAz8WzgcDeEIPI/DBan7mvFrlEH8YOc8QILBNAt9afe+s4Z+qHrxNAHv/bvB+75XbffPclfPa8KdvUN3nzK87V/eqnrPmPe38efbUWY2vrm615jUrjwABAgQIHLeA9zcHxM3DA3hCCRAgQIAAAQIECBAgQIAAAQIECBAgQIAAAQIECBAgQIAAAQIECBAgQIAAAQIECBAgQIAAAQIECBAgQIAAAQIECBAgQIAAAQIECBAgQIAAgUUEfBjUIqySEiBAgAABAgQIECBAgAABAgQIECBAgAABAgQIECBAgAABAgQIECBAgAABAgQIECBAgAABAgQIECBAgAABAgQIECBAgAABAgsLTPP807Tr5cJLb3761WrflRPuoNj8bdUBAQIECByPwKdXL50tdUl1fvUPx7O8VQgQ+BACzgcDPxrOBwN4Qg8jsPfA7vx5GDXPECCwbQJ3r35z1vTPVvffMgTz3MCGm+cG8DYv9Ierh83Kfkb1r9e8jWtV76zOmdV5u+rla1638ggQIECAwHEKmIcHtM3DA3hCCRAgQIAAAQIECBAgQIAAAQIECBAgQIAAAQIECBAgQIAAAQIECBAgQIAAAQIECBAgQIAAAQIECBAgQIAAAQIECBAgQIAAAQIECBAgQIAAgUUEXMa9CKukBAgQIECAAAECBAgQIECAAAECBAgQIECAAAECBAgQIECAAAECBAgQIECAAAECBAgQIECAAAECBAgQIECAAAECBAgQIECAwMIC0zz/NO16ufDSm59+tdp35YQ7KDZ/W3VAgAABAscj8Ijqe2ZLPbP60uNZ2ioECHwYAeeDgR8P54MBPKEEtlfgetX5Z369pdr55YsAgasusPPf1M654mXVS696mo2ONM8NbJ95bgBv80I/q3r+rOz3Vdetdv53nb9+ofryWYE/WH3TOhesNgIECBAgcMwC5uEBcPPwAJ5QAgQIECBAgAABAgQIECBAgAABAgQIECBAgAABAgQIECBAgAABAgQIECBAgAABAgQIECBAgAABAgQIECBAgAABAgQIECBAgAABAgQIECBAYBEBHwa1CKukBAgQIECAAAECBAgQIECAAAECBAgQIECAAAECBAgQIECAAAECBAgQIECAAAECBAgQIECAAAECBAgQIECAAAECBAgQIECAwMIC0zz/NO16ufDSm59+tdp35YQ7KDZ/W3VAgAABAscj8D+qu82W+rrqKceztFUIEPgwAs4HAz8ezgcDeEIJbKfAk6p/O2v931U/vJ0UuiZA4AgFzHMDmOa5AbzNDH1jdZNZ6Q+onr7mrdyjevasxndUN6o+sOZ1K48AAQIECByXgHl4QNo8PIAnlAABAgQIECBAgAABAgQIECBAgAABAgQIECBAgAABAgQIECBAgAABAgQIECBAgAABAgQIECBAgAABAgQIECBAgAABAgQIECBAgAABAgQIEFhEwIdBLcIqKQECBAgQIECAAAECBAgQIECAAAECBAgQIECAAAECBAgQIECAAAECBAgQIECAAAECBAgQIECAAAECBAgQIECAAAECBAgQILCwwDTPP027Xi689OanX632XTnhDorN31YdECBAgMDyAteo/rba+d8rvj6+etPyS1uBAIEDBJwPBn5EnA8G8IQS2E6B76q+fdb6d1SP204KXRMgcIQC5rkBTPPcAN5mhn539W2z0n+j+oI1b+Xq1Vuq68/q/MLq19e8buURIECAwOEErlfdvHrh4R5f9KlbVj9ZfWv1/EVXOtrk5uEBT/PwAJ5QAgQIECBAgAABAgQIECBAgAABAgQIECBAgAABAgQIECBAgAABAgQIECBAgAABAgQIECBAgAABAgQIECBAgAABAgQIECBAgAABAgQIECBAYBEBHwa1CKukBAgQIECAAAECBAgQIECAAAECBAgQIECAAAECBAgQIECAAAECBAgQIECAAAECBAgQIECAAAECBAgQIECAAAECBAgQIECAwMIC0zz/NO16ufDSm59+tdp35YQ7KDZ/W3VAgAABAscjcOvqX1R3rT6uusPxLGsVAgQOEHA+GPgRcT4YwBNKYDsFvqV6wqz1J1bfvJ0UuiZA4AgFzHMDmOa5AbzNDL1t9YpZ6R+orl+9a83b+aHq4bMaf776yjWvWXkECBAg8OEFPqL6+ssfeUz1vuqTqvefENpHV487U8/VL/875jXVzvv5O39PbsKXeXhgl8zDA3hCCRAgQIAAAQIECBAgQIAAAQIECBAgQIAAAQIECBAgQIAAAQIECBAgQIAAAQIECBAgQIAAAQIECBAgQIAAAQIECBAgQIAAAQIECBAgQIAAgUUEfBjUIqySEiBAgAABAgQIECBAgAABAgQIECBAgAABAgQIECBAgAABAgQIECBAgAABAgQIECBAgAABAgQIECBAgAABAgQIECBAgAABAgsLTPP807Tr5cJLb3761WrflRPuoNj8bdUBAQIECBAgQGCbBZwPBnbf+WAATyiB7RT4muonZq3/VPXg7aTQNQECRyhgnhvANM8N4G1u6Ouqm83Kf3j1pDVv5/bVS2Y1vq+6fvWeNa9beQQIECDwoQVeWd1m9u1HV489IbBPrV5WXX22/iOq7zuheq7ssubhKys2e948PIAnlAABAgQIECBAgAABAgQIECBAgAABAgQIECBAgAABAgQIECBAgAABAgQIECBAgAABAgQIECBAgAABAgQIECBAgAABAgQIECBAgAABAgQIEFhEwIdBLcIqKQECBAgQIECAAAECBAgQIECAAAECBAgQIECAAAECBAgQIECAAAECBAgQIECAAAECBAgQIECAAAECBAgQIECAAAECBAgQILCwwDTPP027Xi689OanX632XTnhDorN31YdECBAgAABAgS2WcD5YGD3nQ8G8IQS2E6BL69+Ydb6L1f33U4KXRMgcIQC5rkBTPPcAN7mhv7H6nGz8l9U3XED2rno8jniU2Z1Prj6qQ2oW4kECBAgcHaB76keMfvW+6tPqt5yQmBPrL5xtvZ7q1tUbzqheq7MsubhK6O151nz8ACeUAIECBAgQIAAAQIECBAgQIAAAQIECBAgQIAAAQIECBAgQIAAAQIECBAgQIAAAQIECBAgQIAAAQIECBAgQIAAAQIECBAgQIAAAQIECBAgQGARAR8GtQirpAQIECBAgAABAgQIECBAgAABAgQIECBAgAABAgQIECBAgAABAgQIECBAgAABAgQIECBAgAABAgQIECBAgAABAgQIECBAgMDCAtM8/zTternw0puffrXad+WEOyg2f1t1QIAAAQIECNRXV99WvezMr1+vXgFmKwScDwa22flgAE8oge0UuHv1m7PWf6v6l9tJoWsCBI5QwDw3gGmeG8Db3NCbVG/cU/4F1Z+veUuPqL6nenf1X6unVC9c85qVR4AAAQIfWuC86i+r688e+dnq/ieEdu3qtZf//fKxs/V/9fL3iL/khOq5Msuah6+M1p5nzcMDeEIJECBAgAABAgQIECBAgAABAgQIECBAgAABAgQIECBAgAABAgQIECBAgAABAgQIECBAgAABAgQIECBAgAABAgQIECBAgAABAgQIECBAgACBRQR8GNQirJISIECAAAECBAgQIECAAAECBAgQIECAAAECBAgQIECAAAECBAgQIECAAAECBAgQIECAAAECBAgQIECAAAECBAgQIECAAAECCwtM8/zTtOvlwktvfvrVat+VE+6g2Pxt1QEBAgQIECBQP1Z97QziP1aPB7MVAs4HA9vsfDCAJ5TAdgp8ZvXCWet/VH3GdlLomgCBIxQwzw1gmucG8DY79MXVHWYtPLp67Jq3dKPq0y+v+zlrXqfyCBAgQODwAv9X9ZN7Hr9j9aLDpzjSJ+9T/dKejF9Y/fqRrnL0yczDA6bm4QE8oQQIECBAgAABAgQIECBAgAABAgQIECBAgAABAgQIECBAgAABAgQIECBAgAABAgQIECBAgAABAgQIECBAgAABAgQIECBAgAABAgQIECBAgMAiAj4MahFWSQkQIECAAAECBAgQIECAAAECBAgQIECAAAECBAgQIECAAAECBAgQIECAAAECBAgQIECAAAECBAgQIECAAAECBAgQIECAAIGFBaZ5/mna9XLhpTc//Wq178oJd1Bs/rbqgAABAgQIEKgXVZ8xg/jC6tfBbIWA88HANjsfDOAJJbCdAresXj1r/bXVLbaTQtcECByhgHluANM8N4C32aHfWD1x1sKfVxdsdkuqJ0CAAIENFNj5d+Y/ri6c1f7y6nYn2MtvV3edrf+mM+fW955gTQctbR4+SOjDfN88PIAnlAABAgQIECBAgAABAgQIECBAgAABAgQIECBAgAABAgQIECBAgAABAgQIECBAgAABAgQIECBAgAABAgQIECBAgAABAgQIECBAgAABAgQIEFhEwIdBLcIqKQECBAgQIECAAAECBAgQIECAAAECBAgQIECAAAECBAgQIECAAAECBAgQIECAAAECBAgQIECAAAECBAgQIECAAAECBAgQILCwwDTPP027Xi689OanX632XTnhDorN31YdECBAgACBbRe4WvW+6pwZxPnV3247zJb073wwsNHOBwN4Qglsp8DHVm+Ztf726obbSaFrAgSOUMA8N4BpnhvA2+zQnb9/d/5OvqT6+eonqj/a7JZUT4AAAQIbKvCZ1Qv31P6A6ukn1M9Nq4uqa8zW/+7qkSdUz2GWNQ8fRulDPGMeHsATSoAAAQIECBAgQIAAAQIECBAgQIAAAQIECBAgQIAAAQIECBAgQIAAAQIECBAgQIAAAQIECBAgQIAAAQIECBAgQIAAAQIECBAgQIAAAQIECCwi4MOgFmGVlAABAgQIECBAgAABAgQIECBAgAABAgQIECBAgAABAgQIECBAgAABAgQIECBAgAABAgQIECBAgAABAgQIECBAgAABAgQIEFhYYFo4/7aldwfFtu240OqwlQAAIABJREFUfgkQIECAwOkT+LTq5bO2/qq6yelrU0cfQsD54Gh/NJwPjtZTNgKnTeDc6tJZUx+srn7amtQPAQLHLmCeO1py89zReq5ztntVz63es85Fqo0AAQIEtkLgl6r7zDp9S3XBnvPjcUJ8R/WdswUvqz61es1xFnEl1jIPXwmsQzxqHj4EkkcIECBAgAABAgQIECBAgAABAgQIECBAgAABAgQIECBAgAABAgQIECBAgAABAgQIECBAgAABAgQIECBAgAABAgQIECBAgAABAgQIECBAgACB5QRchrScrcwECBAgQIAAAQIECBAgQIAAAQIECBAgQIAAAQIECBAgQIAAAQIECBAgQIAAAQIECBAgQIAAAQIECBAgQIAAAQIECBAgQIDAcgLTcqm3MrM7KLZy2zVNgAABAgROlcCDqp+edfSs6l6nqkPNfDgB54Oj/flwPjhaT9kInEaBD1RXmzV2zer9p7FRPRE4IYGd/6ZuW92u+pnq0hOq4ziXNc8drbZ57mg9ZSNAgAABAgQOFvj46rXVNWaPPrZ69MGhizxxTvWn1U1n2Z9f3WmR1caTmofHDecZzMNH6ykbAQIECBAgQIAAAQIECBAgQIAAAQIECBAgQIAAAQIECBAgQIAAAQIECBAgQIAAAQIECBAgQIAAAQIECBAgQIAAAQIECBAgQIAAAQIECBAgcCUFXIZ0JcE8ToAAAQIECBAgQIAAAQIECBAgQIAAAQIECBAgQIAAAQIECBAgQIAAAQIECBAgQIAAAQIECBAgQIAAAQIECBAgQIAAAQIECKyFwLQWVZyeItxBcXr2UicECBAgQGBbBZ5cPXTW/KOrx24rxhb27XxwtJvufHC0ntuc7fzqXTOAi6vrbjPIKer9zdU51c6e7vz6l9XfnqL+tELgJAWeVd1zVsBnVi8+yYKOaW3z3NFCm+eO1lM2AgQIECBA4HACj68eOXv0/dUnVW85XPiRP/V51XNnWX+x+urqkiNfaTyheXjccJ7BPHy0nrIRIECAAAECBAgQIECAAAECBAgQIECAAAECBAgQIECAAAECBAgQIECAAAECBAgQIECAAAECBAgQIECAAAECBAgQIECAAAECBAgQIECAAAECV1LAZUhXEszjBAgQIECAAAECBAgQIECAAAECBAgQIECAAAECBAgQIECAAAECBAgQIECAAAECBAgQIECAAAECBAgQIECAAAECBAgQIECAwFoITGtRxekpwh0Up2cvdUKAAAECBLZV4AXVHWfN36N6zrZibGHfzgdHu+nOB0fruc3Zrlf9zQzgndXHbDOI3gkQIHAIgV+q7jN77iHVUw8Rt+mPmOeOdgfNc0frKRsBAgQIECBwOIHzqr+srl+9t3pC9b3VpYcLX+SpZ1QXVl9b/d4iKxxNUvPw0ThekcU8fLSeshEgQIAAAQIECBAgQIAAAQIECBAgQIAAAQIECBAgQIAAAQIECBAgQIAAAQIECBAgQIAAAQIECBAgQIAAAQIECBAgQIAAAQIECBAgQIAAAQJXUsBlSFcSzOMECBAgQIAAAQIECBAgQIAAAQIECBAgQIAAAQIECBAgQIAAAQIECBAgQIAAAQIECBAgQIAAAQIECBAgQIAAAQIECBAgQIDAWghM8yqmadfLtShwnYtYrfZdOeEOinXeMLURIECAwEkK3Lq6afU71XtOshBrf1iBq1Xvq86ZPXXD6u3ctkbA+WBgq50PBvCEHiTwz6p3zB766+r6BwX5PgECBLZc4Nur75oZPLl62BaYmOcGNtk8N4AnlAABAgQIEDhqgQdVn3/5++nfUv3VUSe/CvmuW73rKsQdd4h5eEDcPDyAJ5QAAQIECBAgQIAAAQIECBAgQIAAAQIECBAgQIAAAQIECBAgQIAAAQIECBAgQIAAAQIECBAgQIAAAQIECBAgQIAAAQIECBAgQIAAAQIECBBYRMCHQS3CKikBAgQIECBAgAABAgQIECBAgAABAgQIECBAgAABAgQIECBAgAABAgQIECBAgAABAgQIECBAgAABAgQIECBAgAABAgQIECCwsMA0zz9Nu14uvPTmp1+t9l054Q6Kzd9WHRAgQIDAMgI/UH3TmdQvqh5XPWeZpWQdELhN9cpZ/FuqGw/kE7p5As4HA3vmfDCAJ/QggetXb5899I7qBgcF+T4BAgS2XOAe1bNnBs+r7rwFJua5gU02zw3gCSVAgAABAgQIrIeAeXhgH8zDA3hCCRAgQIAAAQIECBAgQIAAAQIECBAgQIAAAQIECBAgQIAAAQIECBAgQIAAAQIECBAgQIAAAQIECBAgQIAAAQIECBAgQIAAAQIECBAgQIAAgUUEfBjUIqySEiBAgAABAgQIECBAgAABAgQIECBAgAABAgQIECBAgAABAgQIECBAgAABAgQIECBAgAABAgQIECBAgAABAgQIECBAgAABAgsLTPP807Tr5cJLb3761WrflRPuoNj8bdUBAQIECCwj8Krq1rPU965+bZmlZB0Q+D+r/zyL/2/VPQfyCd08AeeDgT1zPhjAE3qQwA2rt84eelv1sQcF+T4BAgS2XODjqjfNDC6tPmoLTMxzA5tsnhvAE0qAAAECBAgQWA8B8/DAPpiHB/CEEiBAgAABAgQIECBAgAABAgQIECBAgAABAgQIECBAgAABAgQIECBAgAABAgQIECBAgAABAgQIECBAgAABAgQIECBAgAABAgQIECBAgAABAosI+DCoRVglJUCAAAECBAgQIECAAAECBAgQIECAAAECBAgQIECAAAECBAgQIECAAAECBAgQIECAAAECBAgQIECAAAECBAgQIECAAAECBBYWmOb5p2nXy4WX3vz0q9W+KyfcQbH526oDAgQIEDh6gRtUb5ul3Rk4rl1dcvRLyTgo8A3V46vzzuR5TPWdgzmFb5aA88HAfjkfDOAJPUjgRtX/nD30lurGBwX5PgECBAj0rur8mcMnVm845S7muYENNs8N4AldJ4HrVZ9fPWOdilILAQIECBA4JgHz8AC0eXgATygBAgQIECBAgAABAgQIECBAgAABAgQIECBAgAABAgQIECBAgAABAgQIECBAgAABAgQIECBAgAABAgQIECBAgAABAgQIECBAgAABAgQIECCwiIAPg1qEVVICBAgQIECAAAECBAgQIECAAAECBAgQIECAAAECBAgQIECAAAECBAgQIECAAAECBAgQIECAAAECBAgQIECAAAECBAgQIEBgYYFpnn+adr1ceOnNT79a7btywh0Um7+tOiBAgACBoxd4UPXTs7TPr+509MvIeIQCt6xuW726euUR5pVq/QWcDwb2yPlgAE/oQQI3rt48e+h/Vv/bQUG+T4AAAQI9t/q8mcO9qmedchfz3MAGm+cG8ISug8BXVQ+s7nqmmFtUr12HwtRAgAABAgSOUcA8PIBtHh7AE0qAAAECBAgQIECAAAECBAgQIECAAAECBAgQIECAAAECBAgQIECAAAECBAgQIECAAAECBAgQIECAAAECBAgQIECAAAECBAgQIECAAAECBAgsIuDDoBZhlZQAAQIECBAgQIAAAQIECBAgQIAAAQIECBAgQIAAAQIECBAgQIAAAQIECBAgQIAAAQIECBAgQIAAAQIECBAgQIAAAQIECBBYWGCa55+mXS8XXnrz069W+66ccAfF5m+rDggQIEDg6AWeUX3FLO13Xv5/P+bol5GRAIEjEHA+GEB0PhjAE3qQwMdVb5o99FfVTQ4K8n0CBAgQ6Aeqb5o5fEf1uFPuYp4b2GDz3ACe0HUQ+LXqi2eF/N/Vt69DYWogQIAAAQLHKGAeHsA2Dw/gCSVAgAABAgQIECBAgAABAgQIECBAgAABAgQIECBAgAABAgQIECBAgAABAgQIECBAgAABAgQIECBAgAABAgQIECBAgAABAgQIECBAgAABAgQWEfBhUIuwSkqAAAECBAgQIECAAAECBAgQIECAAAECBAgQIECAAAECBAgQIECAAAECBAgQIECAAAECBAgQIECAAAECBAgQIECAAAECBAgsLDDN80/TrpcLL7356VerfVdOuINi87dVBwQIECBwtAI7fze+szp/lvZzqj842mVkI0DgiAScDwYgnQ8G8IQeJPDx1RtmD72x+oSDgnyfAAECBHpA9V9mDr9c3feUu5jnBjbYPDeAd3pDr1l9UfXc6uI1b/PLqp0/5674enN1k8o//Kz5ximPAAECBI5UwDw8wGkeHsATSoAAAQIECBAgQIAAAQIECBAgQIAAAQIECBAgQIAAAQIECBAgQIAAAQIECBAgQIAAAQIECBAgQIAAAQIECBAgQIAAAQIECBAgQIAAAQIECCwi4MOgFmGVlAABAgQIECBAgAABAgQIECBAgAABAgQIECBAgAABAgQIECBAgAABAgQIECBAgAABAgQIECBAgAABAgQIECBAgAABAgQIEFhYYJrnn6ZdLxdeevPTr1b7rpxwB8Xmb6sOCBAgQOBoBW5fvWSW8pLq/OofjnYZ2QgQOCIB54MBSOeDATyhBwl8QvWXs4feUH3iQUG+T4AAAQLdtnrFzOHPqpufchfz3MAGm+cG8E5f6OdWD62+qDq3enD1U2ve5jnV28+873JFqZ9X/c6a1608AgQIECBwlALm4QFN8/AAnlACBAgQIECAAAECBAgQIECAAAECBAgQIECAAAECBAgQIECAAAECBAgQIECAAAECBAgQIECAAAECBAgQIECAAAECBAgQIECAAAECBAgQIEBgEQEfBrUIq6QECBAgQIAAAQIECBAgQIAAAQIECBAgQIAAAQIECBAgQIAAAQIECBAgQIAAAQIECBAgQIAAAQIECBAgQIAAAQIECBAgQIDAwgLTPP807Xq58NKbn3612nflhDsoNn9bdUCAAAECRyvwyOrxs5TPrr74aJeQjQCBIxRwPhjAdD4YwBN6kMAnVa+fPfQX1U0PCvJ9AgQIEOhq1Xurj5xZfFR16Sm2Mc8NbK55bgDv9IU+ovqeWVu/W911A9p8SvVvZnX+5+pBG1C3EgkQIEDg9AjcrfqtE2zHPDyAbx4ewBNKgAABAgQIECBAgAABAgQIECBAgAABAgQIECBAgAABAgQIECBAgAABAgQIECBAgAABAgQIECBAgAABAgQIECBAgAABAgQIECBAgAABAgQILCLgw6AWYZWUAAECBAgQIECAAAECBAgQIECAAAECBAgQIECAAAECBAgQIECAAAECBAgQIECAAAECBAgQIECAAAECBAgQIECAAAECBAgQWFhgmuefpl0vF15689OvVvuunHAHxeZvqw4IECBA4GgFfre6yyzlw6snHe0SshEgcIQCzgcDmM4HA3hCDxK4WfW62UN/Xl1wUJDvEyBAgMA/Cryg/8XevUBpllUFnv9/om1TgBbQJaggD0UQF4rgIErzEhsVGxUQRMBRoOWh+BxBBEXoEUSRFh+otAqtgjTSAmMLyqi8BNQGUXyAlDRgIe3wEEqhUIbGOxXTWXAjo4rIiBO3Mu4Xv1wrV9WN7+x9zv6drIp9MnOdW1er3ly9pXpU9Y4tttHPDWyufm4Ab/tCr1VdUF3ye/47/21dcwX///ii6hWz7XhfdV71T9u3RSoiQIAAgWrn//s3Pya/536X6onVzvfQG1VvOks7pB8egNcPD+AJJUCAAAECBAgQIECAAAECBAgQIECAAAECBAgQIECAAAECBAgQIECAAAECBAgQIECAAAECBAgQIECAAAECBAgQIECAAAECBAgQIECAAAECBBYR8DKoRVglJUCAAAECBAgQIECAAAECBAgQIECAAAECBAgQIECAAAECBAgQIECAAAECBAgQIECAAAECBAgQIECAAAECBAgQIECAAAECBBYWmOb5p2nX48JTrz/9ZrPnygl3UKx/W1VAgAABAkcncKXqwupjZylvXL3+6KaQiQCBIxZwPhgAdT4YwBNK4OQKnFPdYlb+RdWrTi6HygkQOAIB/dwAon5uAG87Q19a3WZW2sOqJ6yg1DdV15ut8z7VM1awbkskQIAAgTMXuFb1I9XXVR+sdn7f/Y1nHn7kI59SPWCW9cXVFx/5LGeWUD98Zk6XOko/PIAnlAABAgQIECBAgAABAgQIECBAgAABAgQIECBAgAABAgQIECBAgAABAgQIECBAgAABAgQIECBAgAABAgQIECBAgAABAgQIECBAgAABAgQIEFhEwMugFmGVlAABAgQIECBAgAABAgQIECBAgAABAgQIECBAgAABAgQIECBAgAABAgQIECBAgAABAgQIECBAgAABAgQIECBAgAABAgQIEFhYYJrnn6ZdjwtPvf70m82eKyfcQbH+bVUBAQIECBydwL+t/uss3TuqaxxdepkIEFhAwPlgANX5YABPKIGTK3Cd6i2z8t9cXf/kcqicAIEjENDPDSDq5wbwtjP0AdVTZqW9trrpCkp9VPWY2TpfWH3ZCtZtiQQIECBw5gKvr240G/7r1VedefiRj7x99aLTst67+pUjn2n/hPrh/Y0uc4R+eABPKAECBAgQIECAAAECBAgQIECAAAECBAgQIECAAAECBAgQIECAAAECBAgQIECAAAECBAgQIECAAAECBAgQIECAAAECBAgQIECAAAECBAgQILCIgJdBLcIqKQECBAgQIECAAAECBAgQIECAAAECBAgQIECAAAECBAgQIECAAAECBAgQIECAAAECBAgQIECAAAECBAgQIECAAAECBAgQILCwwDTPP027Hheeev3pN5s9V064g2L926oCAgQIEDg6gX9RfWl1t+orq/+ruu/RpZeJAIEFBJwPBlCdDwbwhBI4uQLnVu+Zlb/z71c7uRwqJ0DgCAT0cwOI+rkBvO0MvWr19urjZuV9dvW6Y17up1Z/M1vjh6pPrt55zNdteQQIECBw5gJ3r371tOG3rV525imOfOSzLv4eeY9Z1ndV16/ee+QzffSE+uEBcP3wAJ5QAgQIECBAgAABAgQIECBAgAABAgQIECBAgAABAgQIECBAgAABAgQIECBAgAABAgQIECBAgAABAgQIECBAgAABAgQIECBAgAABAgQIECBAYBEBL4NahFVSAgQIECBAgAABAgQIECBAgAABAgQIECBAgAABAgQIECBAgAABAgQIECBAgAABAgQIECBAgAABAgQIECBAgAABAgQIECBAYGGBaZ5/mnY9Ljz1+tNvNnuunHAHxfq3VQUECBAgsJzANav/Z7n0MhMgcAQCzgcDiM4HA3hCCZxcgY+pPjQr/5+rK5xcDpUTIHAEAvq5AUT93ADe9oY+r/qqWXk/VD1iBeW+rLr1bJ0PrX50Beu2RAIECBA4c4E/qL5gNvx11eecdsY882zjI3d+///86iqzVE+uHjKe+kAZ9MMH4to9WD88gCeUAAECBAgQIECAAAECBAgQIECAAAECBAgQIECAAAECBAgQIECAAAECBAgQIECAAAECBAgQIECAAAECBAgQIECAAAECBAgQIECAAAECBAgQWETAy6AWYZWUAAECBAgQIECAAAECBAgQIECAAAECBAgQIECAAAECBAgQIECAAAECBAgQIECAAAECBAgQIECAAAECBAgQIECAAAECBAgQWFhgmuefpl2PC0+9/vSbzZ4rJ9xBsf5tVQEBAgQIECBA4CQLOB8M7L7zwQCeUAInW+Dvq0+YEez8+3tPNonqCRAYENDPDeDp5wbwtjf07tWvzsr7m+raKyj331U/N1vnb1Z3WsG6LZEAAQIEzlzgptVrqvmfT39L9dNnnuLIR3579aRZ1p3e9HOrPzvymS47oX54AFs/PIAnlAABAgQIECBAgAABAgQIECBAgAABAgQIECBAgAABAgQIECBAgAABAgQIECBAgAABAgQIECBAgAABAgQIECBAgAABAgQIECBAgAABAgQIEFhEwMugFmGVlAABAgQIECBAgAABAgQIECBAgAABAgQIECBAgAABAgQIECBAgAABAgQIECBAgAABAgQIECBAgAABAgQIECBAgAABAgQIEFhYYJrnn6ZdjwtPvf70m82eKyfcQbH+bVUBAQIECBA4iQIPrl5b/Un1/pMIoOYPCzgfDPxicD4YwBNK4GQLXFBde0bwadVbTzaJ6gkQGBDQzw3g6ecG8LY39F9W76yuPCvx1tXLj3nJn1C9qvr16rnVK4/5ei2PAAECBA4n8AvV/Wah76muU733cOmGo65Q/XF1k1mmV1e3qC6vv4igHx7YRv3wAJ5QAgQIECBAgAABAgQIECBAgAABAgQIECBAgAABAgQIECBAgAABAgQIECBAgAABAgQIECBAgAABAgQIECBAgAABAgQIECBAgAABAgQIECBAYBEBL4NahFVSAgQIECBAgAABAgQIECBAgAABAgQIECBAgAABAgQIECBAgAABAgQIECBAgAABAgQIECBAgAABAgQIECBAgAABAgQIECBAYGGBaZ5/mnY9Ljz1+tNvNnuunHAHxfq3VQUECBAgQOCkCVy3evOs6FdWtzppCOr9sIDzwcAvBueDATyhBE62wJ9WN5kRfE71ZyebRPUECAwI6OcG8PRzA3jbHfq06htnJf5s9eDtLll1BAgQILASgfMu/h71luqc2Xp/vPqOs7j+z6/+WzX/c/NvqX76clqTfngAWj88gCeUAAECBAgQIECAAAECBAgQIECAAAECBAgQIECAAAECBAgQIECAAAECBAgQIECAAAECBAgQIECAAAECBAgQIECAAAECBAgQIECAAAECBAgQWETAy6AWYZWUAAECBAgQIECAAAECBAgQIECAAAECBAgQIECAAAECBAgQIECAAAECBAgQIECAAAECBAgQIECAAAECBAgQIECAAAECBAgQWFhgmuefpl2PC0+9/vSbzZ4rJ9xBsf5tVQEBAgQIEDhpAl9TPXtW9IurLz5pCOr9sIDzwcAvBueDATyhBE62wO9V/3pGcOvq5SebRPUECAwI6OcG8PRzA3jbHXqHi79X/86sxDdVn77dJauOAAECBFYk8PDqh2br/VB1o+qNZ7GGn6keNJv/vdX1q3ddDmvSDw8g64cH8IQSIECAAAECBAgQIECAAAECBAgQIECAAAECBAgQIECAAAECBAgQIECAAAECBAgQIECAAAECBAgQIECAAAECBAgQIECAAAECBAgQIECAAAECiwh4GdQirJISIECAAAECBAgQIECAAAECBAgQIECAAAECBAgQIECAAAECBAgQIECAAAECBAgQIECAAAECBAgQIECAAAECBAgQIECAAAECCwtM8/zTtOtx4anXn36z2XPlhDso1r+tKiBAgAABAidN4Ieqh8+K/tHqoScNQb0fFnA+GPjF4HwwgCeUwMkW+I3qK2YEd652vuYHAQIEDiOgnzuM2qkY/dwA3vaH/nn18upXqxdtf7kqJECAAIEVCXxc9cbq02ZrfsFp58zLu5xzq/Or82YT/2T1bZfDQvTDA8j64QE8oQQIECBAgAABAgQIECBAgAABAgQIECBAgAABAgQIECBAgAABAgQIECBAgAABAgQIECBAgAABAgQIECBAgAABAgQIECBAgAABAgQIECBAgMAiAl4GtQirpAQIECBAgAABAgQIECBAgAABAgQIECBAgAABAgQIECBAgAABAgQIECBAgAABAgQIECBAgAABAgQIECBAgAABAgQIECBAgMDCAtM8/zTtelx46vWn32z2XDnhDor1b6sKCBAgQIDASRN4YXXHWdH3qp550hDU+2EB54OBXwzOBwN4QgmcbIGnV/eeEdynesbJJlE9AQIDAvq5ATz93ACeUAIECBAgQOBsCty1+rXTFnCL6lVncVE7Z9tfrj5Q/Wj1uOr9l8N69MMDyPrhATyhBAgQIECAAAECBAgQIECAAAECBAgQIECAAAECBAgQIECAAAECBAgQIECAAAECBAgQIECAAAECBAgQIECAAAECBAgQIECAAAECBAgQIECAwCICXga1CKukBAgQIECAAAECBAgQIECAAAECBAgQIECAAAECBAgQIECAAAECBAgQIECAAAECBAgQIECAAAECBAgQIECAAAECBAgQIECAwMIC0zz/NO16XHjq9affbPZcOeEOivVvqwoIECBAgMBJE7iw+sRZ0Teszj9pCOr9sIDzwcAvBueDATyhBE62wJOrb54RPKTa+ZofBAgQOIyAfu4waqdi9HMDeEIJECBAgACBsy3w0uo21Ruq76pecLYXVD22+vnqzZfjWvTDA9j64QE8oQQIECBAgAABAgQIECBAgAABAgQIECBAgAABAgQIECBAgAABAgQIECBAgAABAgQIECBAgAABAgQIECBAgAABAgQIECBAgAABAgQIECBAgMAiAl4GtQirpAQIECBAgAABAgQIECBAgAABAgQIECBAgAABAgQIECBAgAABAgQIECBAgAABAgQIECBAgAABAgQIECBAgAABAgQIECBAgMDCAtM8/zTtelx46vWn32z2XDnhDor1b6sKCBAgQIDASRK4TvWWWcHvr650kgDUukfA+WDgF4XzwQCeUAInW+Bx1ffOCL6veuzJJlE9gcUEbl59XvW51Suq/7zYTGcvsX5uwF4/N4AnlAABAgQIEDjbAjetblc96Wwv5CzPrx8e2AD98ACeUAIECBAgQIAAAQIECBAgQIAAAQIECBAgQIAAAQIECBAgQIAAAQIECBAgQIAAAQIECBAgQIAAAQIECBAgQIAAAQIECBAgQIAAAQIECBAgQGARAS+DWoRVUgIECBAgQIAAAQIECBAgQIAAAQIECBAgQIAAAQIECBAgQIAAAQIECBAgQIAAAQIECBAgQIAAAQIECBAgQIAAAQIECBAgQGBhgWmef5p2PS489frTbzZ7rpxwB8X6t1UFBAgQIEDgJAnctfq1WcEvq257kgDUukfA+WDgF4XzwQBVX73JAAAgAElEQVSe0P0EPr961WzQq6v/bb8gn69G4F7V11YXnvr5G9Vvr2b1FkpgPQLfXj1pttynV1+/nuWf8Ur1c2dMtXegfm4ATygBAgQIECBA4HgI6IcH9kE/PIAnlAABAgQIECBAgAABAgQIECBAgAABAgQIECBAgAABAgQIECBAgAABAgQIECBAgAABAgQIECBAgAABAgQIECBAgAABAgQIECBAgAABAgQIEFhEwMugFmGVlAABAgQIECBAgAABAgQIECBAgAABAgQIECBAgAABAgQIECBAgAABAgQIECBAgAABAgQIECBAgAABAgQIECBAgAABAgQIEFhYYJrnn6ZdjwtPvf70m82eKyfcQbH+bVUBAQIECIwJfFp1wVgK0ZejwA9Wj5zN92PVd12O85vq+Ak4HwzsifPBAJ7Q/QRuUf3hbNB/q75gvyCfEyBAgMAugdtWL5l95c+rm2yhkX5uYFP1cwN4QgkQIECAAAECx0NAPzywD/rhATyhBAgQIECAAAECBAgQIECAAAECBAgQIECAAAECBAgQIECAAAECBAgQIECAAAECBAgQIECAAAECBAgQIECAAAECBAgQIECAAAECBAgQIECAwCICXga1CKukBAgQIECAAAECBAgQIECAAAECBAgQIECAAAECBAgQIECAAAECBAgQIECAAAECBAgQIECAAAECBAgQIECAAAECBAgQIECAwMIC0zz/NO16XHjq9affbPZcOeEOivVvqwoIECBAYEzgD6qbVC+pXlz9QvWesZSiFxT4zerLZvnvUz1jwfmkPv4CzgcDe+R8MIAndD+BW1a/Pxu08/32C/cL8jkBAgQI7BI4p7po9pV/rq5Y/b9b5qSfG9hQ/dwAnlACBAgQIECAwPEQ0A8P7IN+eABPKAECBAgQIECAAAECBAgQIECAAAECBAgQIECAAAECBAgQIECAAAECBAgQIECAAAECBAgQIECAAAECBAgQIECAAAECBAgQIECAAAECBAgQILCIgJdBLcIqKQECBAgQIECAAAECBAgQIECAAAECBAgQIECAAAECBAgQIECAAAECBAgQIECAAAECBAgQIECAAAECBAgQIECAAAECBAgQILCwwDTPP027Hheeev3pN5s9V064g2L926oCAgQIEDi8wLnVu6tLvh/uNBZXqy48fEqRCwvs7M0nzub4rOovF55T+uMt4HwwsD/OBwN4QvcT+MLqlbNBv1990X5BPidAgACBPQJvqa4z++rNq9dsmZN+bmBD9XMDeEIJECBAgAABAsdDQD88sA/64QE8oQQIECBAgAABAgQIECBAgAABAgQIECBAgAABAgQIECBAgAABAgQIECBAgAABAgQIECBAgAABAgQIECBAgAABAgQIECBAgAABAgQIECBAgMAiAl4GtQirpAQIECBAgAABAgQIECBAgAABAgQIECBAgAABAgQIECBAgAABAgQIECBAgAABAgQIECBAgAABAgQIECBAgAABAgQIECBAgMDCAtM8/zTtelx46vWn32z2XDnhDor1b6sKCBAgQODwAveonjUL/6Pq8w+fTuTCAteq3jqb4/3VlRaeU/rjL+B8MLBHzgcDeEL3E7hV9fLZoFdU/3q/IJ8TIECAwB6B51VfNfvq/aunbpmTfm5gQ/VzA3hC1yJwg+qe1d2rB1R/sJaFWycBAgQIEDhDAf3wGUJd2jD98ACeUAIECBAgQIAAAQIECBAgQIAAAQIECBAgQIAAAQIECBAgQIAAAQIECBAgQIAAAQIECBAgQIAAAQIECBAgQIAAAQIECBAgQIAAAQIECBAgQGARAS+DWoRVUgIECBAgQIAAAQIECBAgQIAAAQIECBAgQIAAAQIECBAgQIAAAQIECBAgQIAAAQIECBAgQIAAAQIECBAgQIAAAQIECBAgQGBhgWmef5p2PS489frTbzZ7rpxwB8X6t1UFBAgQIHB4gZ+v7j8Lf1z1yMOnE7mwwLnV3aubVjer/qH60oXnlP74CzgfDOyR88EAntD9BG5dvWw26Peq2+wX5HMCBAgQ2CPw6OoHZl/9ierbt8xJPzewofq5ATyhaxD4wdN+n+bJ1UPWsHBrJECAAAECBxDQDx8A6/Sh+uEBPKEECBAgQIAAAQIECBAgQIAAAQIECBAgQIAAAQIECBAgQIAAAQIECBAgQIAAAQIECBAgQIAAAQIECBAgQIAAAQIECBAgQIAAAQIECBAgQIDAIgJeBrUIq6QECBAgQIAAAQIECBAgQIAAAQIECBAgQIAAAQIECBAgQIAAAQIECBAgQIAAAQIECBAgQIAAAQIECBAgQIAAAQIECBAgQIDAwgLTPP807XpceOr1p99s9lw54Q6K9W+rCggQIEDg8AIXVNeehd+ueunh04kkQOAsCDgfDKA7HwzgCd1P4DanfU99WXXb/YJ8ToAAAQJ7BO5SPWf21W38/6l+buAXvn5uAE/oGgTuUP3ObKEXVp9UfXANi7dGAgQIENhqgStX7zuiCvXDA5D64QE8oQQIECBAgAABAgQIECBAgAABAgQIECBAgAABAgQIECBAgAABAgQIECBAgAABAgQIECBAgAABAgQIECBAgAABAgQIECBAgAABAgQIECBAgMAiAl4GtQirpAQIECBAgAABAgQIECBAgAABAgQIECBAgAABAgQIECBAgAABAgQIECBAgAABAgQIECBAgAABAgQIECBAgAABAgQIECBAgMDCAtM8/zTtelx46vWn32z2XDnhDor1b6sKCBAgQOBwAjeqXj8Lvag6t/qfh0snigCBsyTgfDAA73wwgCd0P4HbVS+eDXpJdfv9gnxOgAABAnsErle9afbV91dX2jIn/dzAhurnBvBOZugNqntWX1M9uHrlMWfY+fOLt1afOlvnXavnHvN1Wx4BAgQIbK/AzatfrH6n+o4jKlM/PACpHx7AE0qAAAECBAgQIECAAAECBAgQIECAAAECBAgQIECAAAECBAgQIECAAAECBAgQIECAAAECBAgQIECAAAECBAgQIECAAAECBAgQIECAAAECBAgsIuBlUIuwSkqAAAECBAgQIECAAAECBAgQIECAAAECBAgQIECAAAECBAgQIECAAAECBAgQIECAAAECBAgQIECAAAECBAgQIECAAAECBAgsLDDN80/TrseFp15/+s1mz5UT7qBY/7aqgAABAgQOJ/Dt1ZNmob9R3flwqUQRIHAWBZwPBvCdDwbwhO4n8MXV784Gvai6w35BPidAgACBSxW4qDpn9sn1qrdskZV+bmAz9XMDeCcv9LHVI2Zl/1T1rStg+KHq4bN1Pq+6ywrWbYkECBAgMC7wsae+V92++srxdEMZ/kX1mOqh1RWqD1WfV/3ZUNb/FawfHkDUDw/gCSVAgAABAgQIECBAgAABAgQIECBAgAABAgQIECBAgAABAgQIECBAgAABAgQIECBAgAABAgQIECBAgAABAgQIECBAgAABAgQIECBAgAABAgQWEfAyqEVYJSVAgAABAgQIECBAgAABAgQIECBAgAABAgQIECBAgAABAgQIECBAgAABAgQIECBAgAABAgQIECBAgAABAgQIECBAgAABAgQWFpjm+adp1+PCU68//Waz58oJd1Csf1tVQIAAAQKHE3h+dadZ6LdWP3W4VKIIEDiLAs4HA/jOBwN4QvcTuEP1O7NBv1t9yX5BPidAgACBSxV4WXXr2Sd3qZ63RVb6uYHN1M8N4J280C+vXjAr+z3VedWHjjnFZ1Wvm63xg9UnVRce83VbHgECBAiMCez83v1/qG54Ks3dqueMpRyKPrd6c7Xzz0t+vPri7623qEb/woJ+eGBr9MMDeEIJECBAgAABAgQIECBAgAABAgQIECBAgAABAgQIECBAgAABAgQIECBAgAABAgQIECBAgAABAgQIECBAgAABAgQIECBAgAABAgQIECBAgACBRQS8DGoRVkkJECBAgAABAgQIECBAgAABAgQIECBAgAABAgQIECBAgAABAgQIECBAgAABAgQIECBAgAABAgQIECBAgAABAgQIECBAgACBhQWmef5p2vW48NTrT7/Z7Llywh0U699WFRAgQIDAwQU+tnpf9fGz0BtW5x88lQgCBM6ygPPBwAY4HwzgCd1P4N9U//ds0G9Xd9wvyOcECBAgcKkCP1F96+yTx1z874/eIiv93MBm6ucG8E5e6BWqd1ZXnZX+FdULVkDx6urms3U+pHryCtZtiQQIECBweIHnV3eahV9QfUb1wcOnHI68b/XU07I8qHrKYGb98ACgfngATygBAgQIECBAgAABAgQIECBAgAABAgQIECBAgAABAgQIECBAgAABAgQIECBAgAABAgQIECBAgAABAgQIECBAgAABAgQIECBAgAABAgQIECCwiICXQS3CKikBAgQIECBAgAABAgQIECBAgAABAgQIECBAgAABAgQIECBAgAABAgQIECBAgAABAgQIECBAgAABAgQIECBAgAABAgQIECCwsMA0zz9Nux4Xnnr96TebPVdOuINi/duqAgIECBA4uMDtqxfNwt5afdrB04ggQOAYCDgfDGyC88EAntD9BL60+q3ZoBdWX7ZfkM8JECBA4FIF7lx9efXa6jXVn1X/tEVW+rmBzdTPDeCdzNCfqR40K/1XqnuvgOLbqh+frfMPL+41b7mCdVsiAQIECBxe4DOqv6yuMEvxvdXjD5/ySCJfUX3RLNOF1Q2qdw1k1w8P4OmHB/CEEiBAgAABAgQIECBAgAABAgQIECBAgAABAgQIECBAgAABAgQIECBAgAABAgQIECBAgAABAgQIECBAgAABAgQIECBAgAABAgQIECBAgAABAosIeBnUIqySEiBAgAABAgQIECBAgAABAgQIECBAgAABAgQIECBAgAABAgQIECBAgAABAgQIECBAgAABAgQIECBAgAABAgQIECBAgAABAgsLTPP807TrceGp159+s9lz5YQ7KNa/rSogQIAAgYMLPL76nlnYz1UPOHgaEQQIHAMB54OBTXA+GMATSoDAzarrV+ee+vm86o1YCBAgcAgB/dwh0C4J0c8N4J3M0NtUL52V/k/VVaudfx7nHzv9xruqK8wWudOHvPk4L9raCBAgQGBY4Meq75hleX913eqdw5kPn+CG1V+c9j3pF6tvPHzK9MMDePrhATyhBAgQIECAAAECBAgQIECAAAECBAgQIECAAAECBAgQIECAAAECBAgQIECAAAECBAgQIECAAAECBAgQIECAAAECBAgQIECAAAECBAgQIECAwCICXga1CKukBAgQIECAAAECBAgQIECAAAECBAgQIECAAAECBAgQIECAAAECBAgQIECAAAECBAgQIECAAAECBAgQIECAAAECBAgQIECAwMIC0zz/NO16XHjq9affbPZcOeEOivVvqwoIECBA4OACt66+prp9dZPqbtVzDp5GBAECx0DA+WBgE5wPBvCEEiDw3OqrZwz6Kb8mCBA4rIB+7rBylX5uAO9khu78ecDfVteYlX+f6hkr4Pj16s6zdT62+r4VrNsSCRAgQODwAlep/rq66izFU6v7Hz7lkUQ+ofru0zLdqnrlIbPrhw8JtxOmHx7AE0qAAAECBAgQIECAAAECBAgQIECAAAECBAgQIECAAAECBAgQIECAAAECBAgQIECAAAECBAgQIECAAAECBAgQIECAAAECBAgQIECAAAECBAgsIuBlUIuwSkqAAAECBAgQIECAAAECBAgQIECAAAECBAgQIECAAAECBAgQIECAAAECBAgQIECAAAECBAgQIECAAAECBAgQIECAAAECBAgsLDDN80/TrseFp15/+s1mz5UT7qBY/7aqgAABAgTGBM6r3l9dNJZGNAECZ0nA+WAA3vlgAE8oAQL/qfqGGcP9qqdhIUCAwCEE9HOHQLskRD83gHdyQ3+0+j9m5f9mdacVcHxN9ezZOt9WXbvyh0Qr2DxLJECAwIDAg6ufnsXv/H//ZtWfDOQcDb1i9YZT34cuybXzfJPqg4dIrh8+BJp+eABNKAECBAgQIECAAAECBAgQIECAAAECBAgQIECAAAECBAgQIECAAAECBAgQIECAAAECBAgQIECAAAECBAgQIECAAAECBAgQIECAAAECBAgQILCogJdBLcorOQECBAgQIECAAAECBAgQIECAAAECBAgQIECAAAECBAgQIECAAAECBAgQIECAAAECBAgQIECAAAECBAgQIECAAAECBAgQILCQwDTPO027HheacnvSbjZ7rpxwB8X2bK9KCBAgQIAAAQInUcD5YGDXnQ8G8IQSIPCk6ttnDN9Z7XzNDwIECBxUQD93ULHZeP3cAN7JDb159epZ+R+qzrv4+/p7VkDy7uqqp9b/3OpxK1izJRIgQIDAmMDOn2X/eXXjWZo/rG45lnY4+i7Vc07L8vDqhw+RWT98CLRLQvTDA3hCCRAgQIAAAQIECBAgQIAAAQIECBAgQIAAAQIECBAgQIAAAQIECBAgQIAAAQIECBAgQIAAAQIECBAgQIAAAQIECBAgQIAAAQIECBAgQIAAgUUEvAxqEVZJCRAgQIAAAQIECBAgQIAAAQIECBAgQIAAAQIECBAgQIAAAQIECBAgQIAAAQIECBAgQIAAAQIECBAgQIAAAQIECBAgQIAAgYUFpnn+adr1uPDU60+/2ey5csIdFOvfVhUQIECAAAECBE6ygPPBwO47HwzgCSVA4DHVo2YMO8+PxkKAAIFDCOjnDoF2SYh+bgDvZIe+sfr0GcG3Vj+1ApKvqF5XvXkFa7VEAgQIEDg6gdtULz0t3T2qZx/dFIfK9ILqy2eR/1jdsHrrAbPphw8INh+uHx7AE0qAAAECBAgQIECAAAECBAgQIECAAAECBAgQIECAAAECBAgQIECAAAECBAgQIECAAAECBAgQIECAAAECBAgQIECAAAECBAgQIECAAAECBAgsIuBlUIuwSkqAAAECBAgQIECAAAECBAgQIECAAAECBAgQIECAAAECBAgQIECAAAECBAgQIECAAAECBAgQIECAAAECBAgQIECAAAECBAgsLDDN80/TrseFp15/+s1mz5UT7qBY/7aqgAABAgQIbLvAL1XXqF586uerqw9te9HqO2MB54Mzpto70PlgAE8oAQLfVT1xxvCk6juxECBA4BAC+rlDoF0Sop8bwDvZoY+pHjUj+IPqC082ieoJECBA4JgLPK/6qtkaL6g+s/rAWVz3tau/qj6+2ulpn1J9d3XRAdekHz4g2Hy4fngATygBAgQIECBAgAABAgQIECBAgAABAgQIECBAgAABAgQIECBAgAABAgQIECBAgAABAgQIECBAgAABAgQIECBAgAABAgQIECBAgAABAgQIECCwiICXQS3CKikBAgQIECBAgAABAgQIECBAgAABAgQIECBAgAABAgQIECBAgAABAgQIECBAgAABAgQIECBAgAABAgQIECBAgAABAgQIECCwsMA0zz9Nux4Xnnr96TebPVdOuINi/duqAgIECBAgsO0C/726/qzI21cv2fai1XfGAs4HZ0y1d6DzwQCeUAIE7lf9wozhadXO1/wgQIDAQQX0cwcVm43Xzw3gnezQz6zecIrggupnqsefbBLVEyBAgMAxF7he9abZGv+x+pLqlWd53Y+ovqm678DvWeuHBzZRPzyAJ5QAAQIECBAgQIAAAQIECBAgQIAAAQIECBAgQIAAAQIECBAgQIAAAQIECBAgQIAAAQIECBAgQIAAAQIECBAgQIAAAQIECBAgQIAAAQIECBBYRMDLoBZhlZQAAQIECBAgQIAAAQIECBAgQIAAAQIECBAgQIAAAQIECBAgQIAAAQIECBAgQIAAAQIECBAgQIAAAQIECBAgQIAAAQIECBBYWGCa55+mXY8LT73+9JvNnisn3EGx/m1VAQECBAgQ2GaBc6qLTivwStX7t7lotR1IwPngQFy7BzsfDOAJJUDgbtV/mTE8t7orFgIECBxCQD93CLRLQvRzA3hCf7h6YfUiFAQIECBAYCUCP3Lx7xU/tHrmxb8//LDqb47Juq9Y/ePAWvTDA3j64QE8oQQIECBAgAABAgQIECBAgAABAgQIECBAgAABAgQIECBAgAABAgQIECBAgAABAgQIECBAgAABAgQIECBAgAABAgQIECBAgAABAgQIECBAgMAiAl4GtQirpAQIECBAgAABAgQIECBAgAABAgQIECBAgAABAgQIECBAgAABAgQIECBAgAABAgQIECBAgAABAgQIECBAgAABAgQIECBAgMDCAtM8/zTtelx46vWn32z2XDnhDor1b6sKCBAgQIDANgvcrnrxrMA3VjfY5oLVdmAB54MDk30kwPlgAE8oAQJfUv32jOFF1R2wECBA4BAC+rlDoF0Sop8bwBNKgAABAgQIrE3gytXnVq9Y28L3Wa9+eGBD9cMDeEIJECBAgAABAgQIECBAgAABAgQIECBAgAABAgQIECBAgAABAgQIECBAgAABAgQIECBAgAABAgQIECBAgAABAgQIECBAgAABAgQIECBAgACBRQS8DGoRVkkJECBAgAABAgQIECBAgAABAgQIECBAgAABAgQIECBAgAABAgQIECBAgAABAgQIECBAgAABAgQIECBAgAABAgQIECBAgACBhQWmef5p2vW48NTrT7/Z7Llywh0U699WFRAgQIAAgW0W+K7qibMCn1Xdc5sLVtuBBZwPDkz2kQDngwE8oQQIfH71qhnDH1U7X/ODAAECBxXQzx1UbDZePzeAJ5QAAQIECBAgcDwE9MMD+6AfHsATSoAAAQIECBAgQIAAAQIECBAgQIAAAQIECBAgQIAAAQIECBAgQIAAAQIECBAgQIAAAQIECBAgQIAAAQIECBAgQIAAAQIECBAgQIAAAQIECCwi4GVQi7BKSoAAAQIECBAgQIAAAQIECBAgQIAAAQIECBAgQIAAAQIECBAgQIAAAQIECBAgQIAAAQIECBAgQIAAAQIECBAgQIAAAQIECCwsMM3zT9Oux4WnXn/6zWbPlRPuoFj/tqqAAAECBAhss8DTq3vPCnxY9YRtLlhtBxZwPjgw2UcCnA8G8IQSIHCD6vwZw3+vPgMLAQKXq8Bnnvbf4eU6+RFOpp8bwNTPDeAJJUCAAAECBAgcDwH98MA+6IcH8IQSIECAAAECBAgQIECAAAECBAgQIECAAAECBAgQIECAAAECBAgQIECAAAECBAgQIECAAAECBAgQIECAAAECBAgQIECAAAECBAgQIECAAAECiwh4GdQirJISIECAAAECBAgQIECAAAECBAgQIECAAAECBAgQIECAAAECBAgQIECAAAECBAgQIECAAAECBAgQIECAAAECBAgQIECAAAECCwtM8/zTtOtx4anXn36z2XPlhDso1r+tKiBAgAABAtss8BfVjWcFfkn1u9tcsNoOLOB8cGCyjwQ4HwzgCSVA4JOqt88Y3lWdh4UAgUUFrlL9VHXT6nOqd1dXX3TGyye5fm7AWT83gCeUAAECBAgQIHA8BPTDA/ugHx7AE0qAAAECBAgQIECAAAECBAgQIECAAAECBAgQIECAAAECBAgQIECAAAECBAgQIECAAAECBAgQIECAAAECBAgQIECAAAECBAgQIECAAAECBAgsIuBlUIuwSkqAAAECBAgQIECAAAECBAgQIECAAAECBAgQIECAAAECBAgQIECAAAECBAgQIECAAAECBAgQIECAAAECBAgQIECAAAECBAgsLDDN80/TrseFp15/+s1mz5UT7qBY/7aqgAABAgTOTOBTqv9xZkONOiYC51TvrT5mtp5zq78/JuuzjOMh4HwwsA/OBwN4QvcT+NrqP88GPau6535BPl+dwG9VF576+Y7qUaurwIIJrE/gomqnT77kx7Wqt62vjF0r1s8NbKB+bgBPKAECBAgQIEDgeAjohwf2QT88gCeUAAECBAgQIECAAAECBAgQIECAAAECBAgQIECAAAECBAgQIECAAAECBAgQIECAAAECBAgQIECAAAECBAgQIECAAAECBAgQIECAAAECBAgQWETAy6AWYZWUAAECBAgQIECAAAECBAgQIECAAAECBAgQIECAAAECBAgQIECAAAECBAgQIECAAAECBAgQIECAAAECBAgQIECAAAECBAgQWFhgmuefpl2PC0+9/vSbzZ4rJ9xBsf5tVQEBAgQI7C9wbvWe6jXVr1XPrv5q/zAjzrLAF1avnK3hTdWnn+U1mf74CTgfDOyJ88EAntD9BL6u+pXZoGdW99ovyOcECBAgsK/A71e3nI36t9Xz94063gP0cwP7o58bwBNKgAABAgQIEDgeAvrhgX3QDw/gCSVAgAABAgQIECBAgAABAgQIECBAgAABAgQIECBAgAABAgQIECBAgAABAgQIECBAgAABAgQIECBAgAABAgQIECBAgAABAgQIECBAgAABAgQWEfAyqEVYJSVAgAABAgQIECBAgAABAgQIECBAgAABAgQIECBAgAABAgQIECBAgAABAgQIECBAgAABAgQIECBAgAABAgQIECBAgAABAgQWFpjm+adp1+PCU68//Waz58oJd1Csf1tVQIAAAQL7C9yresZs2OurG+8fZsRZFvjm6smzNTy7usdZXpPpj5+A88HAnjgfDOAJ3U/g3tXTZ4N2vg/fZ78gnxMgQIDAvgI/Wz1wNuqR1eP2jTreA/RzA/ujnxvAE7ptAjepdv6840+3rTD1ECBAgMDWC+iHB7ZYPzyAJ5QAAQIECBAgQIAAAQIECBAgQIAAAQIECBAgQIAAAQIECBAgQIAAAQIECBAgQIAAAQIECBAgQIAAAQIECBAgQIAAAQIECBAgQIAAAQIECBBYRMDLoBZhlZQAAQIECBAgQIAAAQIECBAgQIAAAQIECBAgQIAAAQIECBAgQIAAAQIECNCkNekAACAASURBVBAgQIAAAQIECBAgQIAAAQIECBAgQIAAAQIECBBYWGCa55+mXY8LT73+9JvNnisn3EGx/m1VAQECBAjsL/C06htnw368+o79w4w4ywI/X91/tobvrR5/ltdk+uMn4HwwsCfOBwN4QvcTuE/1y7NBT6++fr8gnxMgQIDAvgIPqn5mNurZ1T32jTreA/RzA/ujnxvAE7oNAudUX1c9oLpF9czqXttQmBoIECBAYKsEzq0eVj3iMqrSDw9st354AE8oAQIECBAgQIAAAQIECBAgQIAAAQIECBAgQIAAAQIECBAgQIAAAQIECBAgQIAAAQIECBAgQIAAAQIECBAgQIAAAQIECBAgQIAAAQIECBAgsIiAl0EtwiopAQIECBAgQIAAAQIECBAgQIAAAQIECBAgQIAAAQIECBAgQIAAAQIECBAgQIAAAQIECBAgQIAAAQIECBAgQIAAAQIECBAgsLDANM8/TbseF556/ek3mz1XTriDYv3bqgICBAgQ2F/g7dUnzYZ9RfWC/cOMOMsCr6k+b7aGO1a/fZbXZPrjJ+B8MLAnzgcDeEL3E/jfq1+cDfql6hv2C/I5AQIECOwrcMvq92ejzq9uuG/U8R6gnxvYH/3cAJ7QbRC4U/X8WSH/VJ1XvW8bilMDAQIECBxa4GrVuw8dfbSBX149rbpG9bDqCZeSXj88YK4fHsATSoAAAQIECBAgQIAAAQIECBAgQIAAAQIECBAgQIAAAQIECBAgQIAAAQIECBAgQIAAAQIECBAgQIAAAQIECBAgQIAAAQIECBAgQIAAAQIECCwi4GVQi7BKSoAAAQIECBAgQIAAAQIECBAgQIAAAQIECBAgQIAAAQIECBAgQIAAAQIECBAgQIAAAQIECBAgQIAAAQIECBAgQIAAAQIECCwsMM3zT9Oux4WnXn/6zWbPlRPuoFj/tqqAAAECBD66wI2q18+G/M/qytUHwB17gatVN6s+79Q/H1L93bFftQVe3gLOBwPizgcDeEL3E/jG6mmzQf+puu9+QT4nQIAAgX0FzqkuOm3Ular37xt5fAfo5wb2Rj83gCf0ownsnMffvQKiK1R/W503W+v9TutDV1CGJRIgQIDAEQlcq3pidfvqusegR/626sdntf1TdYPqb06rVz888AtAPzyAJ5QAAQIECBAgQIAAAQIECBAgQIAAAQIECBAgQIAAAQIECBAgQIAAAQIECBAgQIAAAQIECBAgQIAAAQIECBAgQIAAAQIECBAgQIAAAQIECBBYRMDLoBZhlZQAAQIECBAgQIAAAQIECBAgQIAAAQIECBAgQIAAAQIECBAgQIAAAQIECBAgQIAAAQIECBAgQIAAAQIECBAgQIAAAQIECBBYWGCa55+mXY8LT73+9JvNnisn3EGx/m1VAQECBAh8dIFvrX5iNuRF1R2gESCwNQLOBwNb6XwwgCd0P4H7Vk+dDXpadb/9gnxOgAABAmck8IbqM2cjv6j6/TOKPJ6D9HMD+6KfG8ATerrAv6ruVt29ul31tdWvrYDpP1TfOVvnS6rbr2DdlkiAAAECRyvwvdXjZikfW33f0U5x4GzXqs6vrjiLfG5119My6YcPTPuRAP3wAJ5QAgQIECBAgAABAgQIECBAgAABAgQIECBAgAABAgQIECBAgAABAgQIECBAgAABAgQIECBAgAABAgQIECBAgAABAgQIECBAgAABAgQIECBAYBEBL4NahFVSAgQIECBAgAABAgQIECBAgAABAgQIECBAgAABAgQIECBAgAABAgQIECBAgAABAgQIECBAgAABAgQIECBAgAABAgQIECBAYGGBaZ5/mnY9Ljz1+tNvNnuunHAHxfq3VQUECBAg8NEFfr2682zIw6sfhkaAwNYIOB8MbKXzwQCe0P0E7l/9/GzQL1T/br8gnxMgQIDAGQk8q7rHbOSDq589o8jjOUg/N7Av+rkBPKGnCzy++p7ZF59b3XUFTDet/ni2zp3/p1y7etsK1m6JBAgQIHB0Av+++v5Zug9Un1ldcHRTHCrTQ6sfOS3yTtVvnva968OP/v7DwZz1wwfzMpoAAQIECBAgQIAAAQIECBAgQIAAAQIECBAgQIAAAQIECBAgQIAAAQIECBAgQIAAAQIECBAgQIAAAQIECBAgQIAAAQIECBAgQIAAAQIECBBYXsDLoJY3NgMBAgQIECBAgAABAgQIECBAgAABAgQIECBAgAABAgQIECBAgAABAgQIECBAgAABAgQIECBAgAABAgQIECBAgAABAgQIECBw9ALTPOU07Xo8+tm2LONms+fKCXdQbNkeK4cAAQIEdgl8bHVhdaXZV29W/TEnAgS2RsD5YGArnQ8G8ITuJ/BN1X+cDfq56gH7BfmcAAECBM5I4BHVY2cjn1I96Iwij+cg/dzAvujnBvCEni5w4+ovZl/8YHW16n0roHpd9VmzdT6yetwK1m2JBAgQIHB0AudUb6w+eZby2dU9jm6KQ2W6QvXa6rNn0W+tblB94NTX9MOHov1fQfrhATyhBAgQIECAAAECBAgQIECAAAECBAgQIECAAAECBAgQIECAAAECBAgQIECAAAECBAgQIECAAAECBAgQIECAAAECBAgQIECAAAECBAgQIECAwCICXga1CKukBAgQIECAAAECBAgQIECAAAECBAgQIECAAAECBAgQIECAAAECBAgQIECAAAECBAgQIECAAAECBAgQIECAAAECBAgQIECAwMIC0zz/NO16XHjq9affbPZcOeEOivVvqwoIECBA4LIFblW9fPbxO6prACNAYKsEnA8GttP5YABP6H4CD6ieMhv0H6sH7hfkcwIECBA4I4E7Vc+fjfzD6pZnFHk8B+nnBvZFPzeAJ/TSBP60usnsg2+qfn4FVN9dPWG2zjdX11/Bui2RAAECBI5W4D7VL5+WcqdP3umXz+aPm1WvruZ/Lv+46pGnFqUfHtgd/fAAnlACBAgQIECAAAECBAgQIECAAAECBAgQIECAAAECBAgQIECAAAECBAgQIECAAAECBAgQIECAAAECBAgQIECAAAECBAgQIECAAAECBAgQIEBgEQEvg1qEVVICBAgQIECAAAECBAgQIECAAAECBAgQIECAAAECBAgQIECAAAECBAgQIECAAAECBAgQIECAAAECBAgQIECAAAECBAgQIEBgYYFpnn+adj0uPPX60282e66ccAfF+rdVBQQIECBw2QKPrn5g9vEzqvsAI0BgqwScDwa20/lgAE/ofgIPqn5mNuhnqwfvF+RzAgQIEDgjgU+p3lb9Y/Wn1e9VDz2jyOM5SD83sC/6uQE8oZcm8D3V42cfvKS6/Qqozqv+trrCbK23qF61grVbIgECBAgcrcAfVzedpfyT6mYX/znB2f5LBT9ZPWS2rg9WN6necPra/P2Hg/2C0A8fzMtoAgQIECBAgAABAgQIECBAgAABAgQIECBAgAABAgQIECBAgAABAgQIECBAgAABAgQIECBAgAABAgQIECBAgAABAgQIECBAgAABAgQIECBAYHkBL4Na3tgMBAgQIECAAAECBAgQIECAAAECBAgQIECAAAECBAgQIECAAAECBAgQIECAAAECBAgQIECAAAECBAgQIECAAAECBAgQIECAwNELTPOU07Tr8ehn27KMm82eKyfcQbFle6wcAgQIENgl8Irqi2Zf+YbqlxgRILBVAs4HA9vpfDCAJ3Q/gW+unjwb9NPVt+wX5HMCBAgQOGOBz67+4oxHH++B+rmB/dHPDeAJvTSBa1UXVJf8ucHOf5/XrN6xAq4XVnecrfMnq29bwbotkQABAgSOVuALqj84LeX9q6ce7TQHznbl6o3VNWaRr6xuVemHD8z5kQD98ACeUAIECBAgQIAAAQIECBAgQIAAAQIECBAgQIAAAQIECBAgQIAAAQIECBAgQIAAAQIECBAgQIAAAQIECBAgQIAAAQIECBAgQIAAAQIECBAgQGARAS+DWoRVUgIECBAgQIAAAQIECBAgQIAAAQIECBAgQIAAAQIECBAgQIAAAQIECBAgQIAAAQIECBAgQIAAAQIECBAgQIAAAQIECBAgQGBhgWmef5p2PS489frTbzZ7rpxwB8X6t1UFBAgQIHDZAr9U3bG6xqkh16zeDowAga0ScD4Y2E7ngwE8oQQI7AhcrbpVde6pn++qnomGAAECBxTQzx0QbD5cPzeAJ/SyBF5a3Wb24cOqJ6yA697V02frvLD6V9WHVrB2SyRAgACBoxXY+X6w833hkh/vrK5bvf9opzlwtrtUzzkt6j6nff/K3384mKt++GBeRhMgQIAAAQIECBAgQIAAAQIECBAgQIAAAQIECBAgQIAAAQIECBAgQIAAAQIECBAgQIAAAQIECBAgQIAAAQIECBAgQIAAAQIECBAgQIAAAQLLC3gZ1PLGZiBAgAABAgQIECBAgAABAgQIECBAgAABAgQIECBAgAABAgQIECBAgAABAgQIECBAgAABAgQIECBAgAABAgQIECBAgAABAgSOXmCap5ymXY9HP9uWZdxs9lw54Q6KLdtj5RAgQIDApQrcuLp59ct8CBDYOgHng4EtdT4YwBNKgMCOwG2rl8woXl7dGg0BAgQOKKCfOyDYfLh+bgBP6GUJPKB6yuzD11Y3XQHXFat3VFeerfWW1R+uYO2WSIAAAQJHK/DJ1Zurj5+l/eHq4Uc7zaGyPb+60yzyedVXzzP5+w8Hc9UPH8zLaAIECBAgQIAAAQIECBAgQIAAAQIECBAgQIAAAQIECBAgQIAAAQIECBAgQIAAAQIECBAgQIAAAQIECBAgQIAAAQIECBAgQIAAAQIECBAgQGB5AS+DWt7YDAQIECBAgAABAgQIECBAgAABAgQIECBAgAABAgQIECBAgAABAgQIECBAgAABAgQIECBAgAABAgQIECBAgAABAgQIECBAgMDRC0zzlNO06/HoZ9uyjJvNnisn3EGxZXusHAIECBAgQIDACRNwPhjYcOeDATyhBAjsCNy0+uMZxZ9Vn4OGAAECBxTQzx0QbD5cPzeAJ/SyBK5avb36uNmAz65etwKyp1X/pnpq9ZTqbStYsyUSIECAwDICP3Bx2kfPUn+w+ozqgmWmO+Os16peX72venj1S9U/z6P9/Ycztvz/B+qHD+ZlNAECBAgQIECAAAECBAgQIECAAAECBAgQIECAAAECBAgQIECAAAECBAgQIECAAAECBAgQIECAAAECBAgQIECAAAECBAgQIECAAAECBAgQILC8gJdBLW9sBgIECBAgQIAAAQIECBAgQIAAAQIECBAgQIAAAQIECBAgQIAAAQIECBAgQIAAAQIECBAgQIAAAQIECBAgQIAAAQIECBAgQODoBaZ5ymna9Xj0s21Zxs1mz5UT7qDYsj1WDgECBAgQIEDghAk4HwxsuPPBAJ5QAgR2BK5bvXlGcUF1HTQECBA4oIB+7oBg8+H6uQE8oR9N4HnVV80G/FD1iBWQnVe9cwXrtEQCBAgQWF7gX1ZvrD711FRvqO5VvWb5qfed4XbVH1XvPTVSP7wv2WUP0A8P4AklQIAAAQIECBAgQIAAAQIECBAgQIAAAQIECBAgQIAAAQIECBAgQIAAAQIECBAgQIAAAQIECBAgQIAAAQIECBAgQIAAAQIECBAgQIAAAQIEFhHwMqhFWCUlQIAAAQIECBAgQIAAAQIECBAgQIAAAQIECBAgQIAAAQIECBAgQIAAAQIECBAgQIAAAQIECBAgQIAAAQIECBAgQIAAAQIEFhaY5vmnadfjwlOvP/1ms+fKCXdQrH9bVUCAAAECBLZJ4BOrnZ8XbFNRallUwPlggNf5YABPKAECOwJXrd49o/iHU9/H6RAgQOAgAvq5g2idNlY/N4An9KMJ3L361dmAv6mujYwAAQIECKxM4F7VT1285kdXT64+dEzXrx8e2Bj98ACeUAIECBAgQIAAAQIECBAgQIAAAQIECBAgQIAAAQIECBAgQIAAAQIECBAgQIAAAQIECBAgQIAAAQIECBAgQIAAAQIECBAgQIAAAQIECBAgQGARAS+DWoRVUgIECBAgQIAAAQIECBAgQIAAAQIECBAgQIAAAQIECBAgQIAAAQIECBAgQIAAAQIECBAgQIAAAQIECBAgQIAAAQIECBAgQGBhgWmef5p2PS489frTbzZ7rpxwB8X6t1UFBAgQIEBgmwTuU/1y9XfVn5z691/cpgLVcuQCzgcDpM4HA3hCCRDYEfiY6kOnUVyh+mc8BAgQOICAfu4AWKcP1c8N4An9aAIfV727elv1X6pnV69FRoAAAQIEVihw9VO/13ycl64fHtgd/fAAnlACBAgQIECAAAECBAgQIECAAAECBAgQIECAAAECBAgQIECAAAECBAgQIECAAAECBAgQIECAAAECBAgQIECAAAECBAgQIECAAAECBAgQIEBgEQEvg1qEVVICBAgQIECAAAECBAgQIECAAAECBAgQIECAAAECBAgQIECAAAECBAgQIECAAAECBAgQIECAAAECBAgQIECAAAECBAgQIEBgYYFpnn+adj0uPPX60282e66ccAfF+rdVBQQIECBAYJsEfqz6jllBP1h9/zYVqJYjF3A+GCB1PhjAE0qAwCUC/1BdZcZxbvX3eAgQIHAAAf3cAbBOH6qfG8ATup/Adaq/3m+QzwkQIECAAIFhAf3wAKF+eABPKAECBAgQIECAAAECBAgQIECAAAECBAgQIECAAAECBAgQIECAAAECBAgQIECAAAECBAgQIECAAAECBAgQIECAAAECBAgQIECAAAECBAgQILCIgJdBLcIqKQECBAgQIECAAAECBAgQIECAAAECBAgQIECAAAECBAgQIECAAAECBAgQIECAAAECBAgQIECAAAECBAgQIECAAAECBAgQILCwwDTPP027Hheeev3pN5s9V064g2L926oCAgQIECCwTQIvq249K+gu1fO2qUC1HLmA88EAqfPBAJ5QAgQuEXhrda0Zx3Wrv8ZDgACBAwjo5w6AdfpQ/dwAnlACBAgQIECAwPEQ0A8P7IN+eABPKAECBAgQIECAAAECBAgQIECAAAECBAgQIECAAAECBAgQIECAAAECBAgQIECAAAECBAgQIECAAAECBAgQIECAAAECBAgQIECAAAECBAgQILCIgJdBLcIqKQECBAgQIECAAAECBAgQIECAAAECBAgQIECAAAECBAgQIECAAAECBAgQIECAAAECBAgQIECAAAECBAgQIECAAAECBAgQILCwwDTPP027Hheeev3pN5s9V064g2L926oCAgQIECCwTQIXVefMCvq06q3bVKBajlzA+WCA1PlgAE8oAQKXCPx59dkzjs+t/hQPAQIEDiCgnzsA1ulD9XMDeEIJECBAgAABAsdDQD88sA/64QE8oQQIECBAgAABAgQIECBAgAABAgQIECBAgAABAgQIECBAgAABAgQIECBAgAABAgQIECBAgAABAgQIECBAgAABAgQIECBAgAABAgQIECBAgMAiAl4GtQirpAQIECBAgAABAgQIECBAgAABAgQIECBAgAABAgQIECBAgAABAgQIECBAgAABAgQIECBAgAABAgQIECBAgAABAgQIECBAgMDCAtM8/zTtelx46vWn32z2XDnhDor1b6sKCBAgQIDAtgjcsPrLWTF/X527LcWpYzEB54MBWueDATyhBAhcIvDy6lYzjttUv4eHAAECBxDQzx0A6/Sh+rkBPKEECBAgQIAAgeMhoB8e2Af98ACeUAIECBAgQIAAAQIECBAgQIAAAQIECBAgQIAAAQIECBAgQIAAAQIECBAgQIAAAQIECBAgQIAAAQIECBAgQIAAAQIECBAgQIAAAQIECBAgQGARAS+DWoRVUgIECBAgQIAAAQIECBAgQIAAAQIECBAgQIAAAQIECBAgQIAAAQIECBAgQIAAAQIECBAgQIAAAQIECBAgQIAAAQIECBAgQGBhgWmef5p2PS489frTbzZ7rpxwB8X6t1UFBAgQIEBgWwTuVT1jVswLqy/bluLUsZiA88EArfPBAJ5QAgQuEXh+dacZx1dW/xUPAQKXm8AVq+ud+nnd6rnV/7jcZj+aifRzA476uQE8oQQIECBAgACB4yGgHx7YB/3wAJ5QAgQIECBAgAABAgQIECBAgAABAgQIECBAgAABAgQIECBAgAABAgQIECBAgAABAgQIECBAgAABAgQIECBAgAABAgQIECBAgAABAgQIECBAYBEBL4NahFVSAgQIECBAgAABAgQIECBAgAABAgQIECBAgAABAgQIECBAgAABAgQIECBAgAABAgQIECBAgAABAgQIECBAgAABAgQIECBAYGGBaZ5/mnY9Ljz1+tNvNnuunHAHxfq3VQUECBAgQGBbBJ5YfdesmMdVj9yW4tSxmIDzwQCt88EAnlACBC4R+JXq62YcX189HQ8BApebwHOrr57Nds/qWZfb7EczkX5uwFE/N4AnlAABAgQIECBwPAQutR/+u7/7u65+9asfjxUe41Xoh4/x5lgaAQIECBAgQIAAAQIECBAgQIAAAQIECBAgQIAAAQIECBAgQIAAAQIECBAgQIAAAQIECBAgQIAAAQIECBAgQIAAAQIECBAgQIAAAQIECBA4oQJeBnVCN17ZBAgQIECAAAECBAgQIECAAAECBAgQIECAAAECBAgQIECAAAECBAgQIECAAAECBAgQIECAAAECBAgQIECAAAECBAgQIEBg5QLTfP3TtOtx5aUtv/zNZs+VE+6gWJ7dDAQIECBw+Qnc9eKpHl296NTPF1fvvfymN9OgwEuq285y3K16zmBO4dsv4HwwsMfOBwN4QvcTeGT1g7NBj62+b78gn69S4Dsv7rtuU1146uevVK9aZSUWTWCdAo+pHjVb+uOr711ZKfq5gQ3Tzw3gCSVAgAABAgQIHA+BXf3wq1/96h74wAf2CZ/wCb3oRTt/1OHHRxPQD/v1QYAAAQIECBAgQIAAAQIECBAgQIAAAQIECBAgQIAAAQIECBAgQIAAAQIECBAgQIAAAQIECBAgQIAAAQIECBAgQIAAAQIECBAgQIAAAQIECBw3AS+DOm47Yj0ECBAgQIAAAQIECBAgQIAAAQIECBAgQIAAAQIECBAgQIAAAQIECBAgQIAAAQIECBAgQIAAAQIECBAgQIAAAQIECBAgQIDAmQhM80HTtOvxTOJP9JjNZs+VE+6gONG/IhRPgACBrRP42eqBs6p+pPqeratyewu6qDpnVt71qrdsb7kqOyIB54MBSOeDATyh+wl8f/XvZ4P+z+pR+wX5nAABAgQOLHDX6tdmUb9Z3enAWc5ugH5uwF8/N4An9CQJ3KR6cHX16mtPUuFqJUCAAIEzEvjS6oVnNHKZQZf5Fx6e+cxnds973nOZWbckq354SzZSGQQIECBAgAABAgQIECBAgAABAgQIECBAgAABAgQIECBAgAABAgQIECBAgAABAgQIECBAgAABAgQIECBAgAABAgQIECBAgAABAgQIECBAYIsEvAxqizZTKQQIECBAgAABAgQIECBAgAABAgQIECBAgAABAgQIECBAgAABAgQIECBAgAABAgQIECBAgAABAgQIECBAgAABAgQIECBA4AQJTPNap2nX4wliOFypm82eKyfcQXE4SlEECBAgcDwFLqiuPVval1S/ezyXalWnCdygOn/2tb+vzqVE4AwEnA/OAOmyhjgfDOAJ3U/gBy4e8OjZoMec9rxfvM8JECBA4MwEPr1642zo31afcmahx2aUfm5gK/RzA3hCT4LA1avfqj5/Vuw1q7efhOLVSIAAAQL7Cty5emJ1/epGp/XV+wYf4YDL/AsP17zmNTv//PO7ylWucoTTbVcq/fB27adqCBAgQIAAAQIECBAgQIAAAQIECBAgQIAAAQIECBAgQIAAAQIECBAgQIAAAQIECBAgQIAAAQIECBAgQIAAAQIECBAgQIAAAQIECBAgQIDANgh4GdQ27KIaCBAgQIAAAQIECBAgQIAAAQIECBAgQIAAAQIECBAgQIAAAQIECBAgQIAAAQIECBAgQIAAAQIECBAgQIAAAQIECBAgQIDAyROY5iVP067Hk6dxwIo3mz1XTriD4oCGhhMgQIDAsRX4jOqvZqv7QPWJ1c4//Tj+Avesnjlb5m9Xdzz+y7bCYyDgfDCwCc4HA3hC9xN4dPUDs0E7z4/ZL8jnBAgQIHAogYuqc2aRV60uPFSmsxOknxtw188N4Ak9KQJv6v9j717AZq3KuoH/J+ISkP2FxsECKUn8CFJAwQOoeL5EDRTUBBEPmYZgCBEekCwkFBVRQOWTEg1BM1BRw/zoQ0VF5SAiZYqGIh7wCEmKhtvnY2qzW7Nnb+bd75pnZp6Z31zXvnbPzHPf616/NfHe691e60nuUUz2T5O8flEmb54ECBAgsE6B05M8v/j0oiSPnJLXQD+8YsWK3HzzzatLOeyww3LqqadOqbTZH1Y/PPtrpEICBAgQIECAAAECBAgQIECAAAECBAgQIECAAAECBAgQIECAAAECBAgQIECAAAECBAgQIECAAAECBAgQIECAAAECBAgQIECAAAECBAgQILBoAh4GtWgrbr4ECBAgQIAAAQIECBAgQIAAAQIECBAgQIAAAQIECBAgQIAAAQIECBAgQIAAAQIECBAgQIAAAQIECBAgQIAAAQIECBAgQGA+BJpyGk0zcDkfM2xxFr3e0JETzqBo0VtqAgQIEJiowKFJTitG/Mcke0+0AoPVCDw6yeFJdkmydZJXJ3lpTUKxCyNgf1Cx1PYHFXhCRwkcl+TY4qY/T/LKUUE+J0CAAIFlCVyS5EFF5GOSXLisTNMJ0s9VuOvnKvCELlfgwUmelOStSb683CQTjOv3oX9ZjHfVqt89TLAEQxEgQIDADArse9vPg/evUdcTkvzDHJ64ZQAAIABJREFUFGod6IdPPvnkHHHEEavL6Pd7V111Ve5973tPobTZH1I/PPtrpEICBAgQIECAAAECBAgQIECAAAECBAgQIECAAAECBAgQIECAAAECBAgQIECAAAECBAgQIECAAAECBAgQIECAAAECBAgQIECAAAECBAgQILBoAh4GtWgrbr4ECBAgQIAAAQIECBAgQIAAAQIECBAgQIAAAQIECBAgQIAAAQIECBAgQIAAAQIECBAgQIAAAQIECBAgQIAAAQIECBAgQGA+BJpyGk0zcDkfM2xxFr3e0JETzqBo0VtqAgQIEJiowPlJ9ilGPCLJGyZagcHGJfDrSTZMcsO4Esoz1wL2BxXLa39QgSd0lMDxSY4pbnr5bf9t/6tRQT4nQIAAgWUJvOW23vmPi8ijk7x2WZmmE6Sfq3DXz1XgCV1fgWcleXWSrVYF9vu9Y9c3yRTu3zrJN9cYd8ck/zqFWgxJgAABArMl8PEkDy1K+mqSHW77+bZywmUO9MO/+MUvsuuuu+bqq69eXcZuu+2WSy+9NGvp/SZc6uwNpx+evTVREQECBAgQIECAAAECBAgQIECAAAECBAgQIECAAAECBAgQIECAAAECBAgQIECAAAECBAgQIECAAAECBAgQIECAAAECBAgQIECAAAECBAgQWHQBD4Na9G+A+RMgQIAAAQIECBAgQIAAAQIECBAgQIAAAQIECBAgQIAAAQIECBAgQIAAAQIECBAgQIAAAQIECBAgQIAAAQIECBAgQIAAgW4KNGXZTTNw2c0ZTbDqXm/oyAlnUEzQ31AECBAg0JrArya5KcmdixF2SvLF1kaUmACBWRGwP6hYCfuDCjyhowT+KsnLipuOSXLCqCCfEyBAgMCyBA5J8uYi8pwkT19WpukE6ecq3PVzFXhC11fgwCRnF0HfTHL39U0ypfsvTvKQYuyTkhw1pVoMS4AAAQKzI7Bjkn9OUv57+ZFJTp5wiUP98OWXX57dd999oIw3v/nNOeSQfuvvVQroh30fCBAgQIAAAQIECBAgQIAAAQIECBAgQIAAAQIECBAgQIAAAQIECBAgQIAAAQIECBAgQIAAAQIECBAgQIAAAQIECBAgQIAAAQIECBAgQIAAgVkT8DCoWVsR9RAgQIAAAQIECBAgQIAAAQIECBAgQIAAAQIECBAgQIAAAQIECBAgQIAAAQIECBAgQIAAAQIECBAgQIAAAQIECBAgQIAAAQJLEWjKm5pm4HIp8Qt9T683dOSEMygW+hth8gQIEJgbgYckubiYzfeSbDU3szMRAgTuSMD+oOL7YX9QgSd0lMCrkrykuOmlSV49KsjnBAgQILAsgT2SfKqI/Jckv7esTNMJ0s9VuOvnKvCErq/ARkluvK2n6/99+6v/359Pr2+iKdz/3CRnFON+P8lvJFk5hVoMSYAAAQKzJfCWJH9clHRzkt9a9TNvUpWutR9+3vOelzPO+J8fXytWrMi1116bzTfffFJ1dWIc/XAnlkmRBAgQIECAAAECBAgQIECAAAECBAgQIECAAAECBAgQIECAAAECBAgQIECAAAECBAgQIECAAAECBAgQIECAAAECBAgQIECAAAECBAgQIEBgoQQ8DGqhlttkCRAgQIAAAQIECBAgQIAAAQIECBAgQIAAAQIECBAgQIAAAQIECBAgQIAAAQIECBAgQIAAAQIECBAgQIAAAQIECBAgQIDA3Ag05UyaZuBybibZ1kR6vaEjJ5xB0Ra2vAQIECAwSYHjkxxTDHhmkudMsgBjESAwNQH7gwp6+4MKPKGjBE5McnRx04uTvGZUkM8JECBAYFkCmyT5SRH5yyQbJ/nPZWWbfJB+rsJcP1eBJ3Q5Au9O8gdF4JuSHLacRBOO2TTJ95NsVIz72CQfmXAdhiNAgACB2RO4S5LrkqwoSntLkhdMsNS19sM33XRTtt9++/zgBz9YXcpBBx2Us846a4Klzf5Q+uHZXyMVEiBAgAABAgQIECBAgAABAgQIECBAgAABAgQIECBAgAABAgQIECBAgAABAgQIECBAgAABAgQIECBAgAABAgQIECBAgAABAgQIECBAgACBRRPwMKhFW3HzJUCAAAECBAgQIECAAAECBAgQIECAAAECBAgQIECAAAECBAgQIECAAAECBAgQIECAAAECBAgQIECAAAECBAgQIECAAAEC8yHQlNNomoHL+Zhhi7Po9YaOnHAGRYveUhMgQIDAxAQuTbJ7MdrTkvzdxEY3EAEC0xSwP6jQtz+owBM6SuA1Sf6suOnoJK8dFeRzAgQIEFi2wL8l2a6I7u+PLl92tskG6ucqvPVzFXhClyOwb5L3F4E3JtkiycrlJJtwzLuT/EEx5jlJnj7hGgxHgAABArMpcGSSk4rS+j/X7pPkixMqd5398Nvf/vY8+9nPHijjU5/6VPbYY48JlTb7w+iHZ3+NVEiAAAECBAgQIECAAAECBAgQIECAAAECBAgQIECAAAECBAgQIECAAAECBAgQIECAAAECBAgQIECAAAECBAgQIECAAAECBAgQIECAAAECBBZNwMOgFm3FzZcAAQIECBAgQIAAAQIECBAgQIAAAQIECBAgQIAAAQIECBAgQIAAAQIECBAgQIAAAQIECBAgQIAAAQIECBAgQIAAAQIECMyHQFNOo2kGLudjhi3OotcbOnLCGRQtektNgAABAhMR2CzJj5Lc/jOt3xzcNclNExndIAQITFvA/qBiBewPKvCEjhJ4XZI/LW46KslJo4J8ToAAAQLLFnhXknsmuTLJ55Ocm+R7y8422UD9XIW3fq4CT+hyBDZc9TuYTYvgxye5YDnJJhzTr/NDxZg/S7JFkv+YcB2GI0CAAIHZE+j/fPviqn769uouTrLXhEq9w354zz33zCWXXJJ+33fwwQfnNa95TbbccssJlTb7w+iHZ3+NVEiAAAECBAgQIECAAAECBAgQIECAAAECBAgQIECAAAECBAgQIECAAAECBAgQIECAAAECBAgQIECAAAECBAgQIECAAAECBAgQIECAAAECBBZNwMOgFm3FzZcAAQIECBAgQIAAAQIECBAgQIAAAQIECBAgQIAAAQIECBAgQIAAAQIECBAgQIAAAQIECBAgQIAAAQIECBAgQIAAAQIECMyHQFNOo2kGLudjhi3OotcbOnLCGRQtektNgAABAhMR2D7JKUkemmSTJJcluf9ERjYIAQKzIGB/ULEK9gcVeEJHCbw+yRHFTUcmOXlUkM8JECBAYCEF9HMVy66fq8ATulyBv0nynCL4nCRPX26yCcZtkOQ7SbYoxuzP48wJ1mAoAgQIEJhdgSck+eAa5e2b5AMTKPkO++Evf/nLOfDAA/PWt74197vf/SZQTreG0A93a71US4AAAQIECBAgQIAAAQIECBAgQIAAAQIECBAgQIAAAQIECBAgQIAAAQIECBAgQIAAAQIECBAgQIAAAQIECBAgQIAAAQIECBAgQIAAAQIEFkHAw6AWYZXNkQABAgQIECBAgAABAgQIECBAgAABAgQIECBAgAABAgQIECBAgAABAgQIECBAgAABAgQIECBAgAABAgQIECBAgAABAgQIzJ9AU06paQYu52+2Y55Rrzd05IQzKMZsLB0BAgQITFXgwUnulOT/TbUKgxMgMEkB+4MKbfuDCjyhBAiUAnsm2TrJZqv+vC3JDxARIEBgiQL6uSVCre02/VwFntDlCjwqyYVF8M+S3CVJ/+9Zf52U5MhVRX44yQlJPjnrRauPAAECBCYm8PEkD03S70/PTnJ0ku9MYHT9cAWyfrgCTygBAgQIECBAgAABAgQIECBAgAABAgQIECBAgAABAgQIECBAgAABAgQIECBAgAABAgQIECBAgAABAgQIECBAgAABAgQIECBAgAABAgQIECDQioCHQbXCKikBAgQIECBAgAABAgQIECBAgAABAgQIECBAgAABAgQIECBAgAABAgQIECBAgAABAgQIECBAgAABAgQIECBAgAABAgQIECDQskBT5m+agcuWh+5++l5v6MgJZ1B0f1nNgAABAgQIECCwyAL2BxWrb39QgSeUAIFS4HNJdi3e2C3JFYgIECCwRAH93BKh1nabfq4CT+hyBTZI8q0kWxUJDkpy9nITTjDuPkmenOSMJNdPcFxDESBAgEA3BHZMcmaSF0x4T6sfrvh+6Icr8IQSIECAAAECBAgQIECAAAECBAgQIECAAAECBAgQIECAAAECBAgQIECAAAECBAgQIECAAAECBAgQIECAAAECBAgQIECAAAECBAgQIECAAAECrQh4GFQrrJISIECAAAECBAgQIECAAAECBAgQIECAAAECBAgQIECAAAECBAgQIECAAAECBAgQIECAAAECBAgQIECAAAECBAgQIECAAAECLQs0Zf6mGbhseejup+/1ho6ccAZF95fVDAgQIECAAAECiyxgf1Cx+vYHFXhCCRAoBT6a5GHFG49MchEiAgQILFFAP7dEqLXdpp+rwBNaI3BKkhcWCT6c5HE1CcUSIECAAIEFFtAPVyy+frgCTygBAgQIECBAgAABAgQIECBAgAABAgQIECBAgAABAgQIECBAgAABAgQIECBAgAABAgQIECBAgAABAgQIECBAgAABAgQIECBAgAABAgQIECDQioCHQbXCKikBAgQIECBAgAABAgQIECBAgAABAgQIECBAgAABAgQIECBAgAABAgQIECBAgAABAgQIECBAgAABAgQIECBAgAABAgQIECDQskBT5m+agcuWh+5++l5v6MgJZ1B0f1nNgAABAgQIECCwyAL2BxWrb39QgSeUAIFS4H1Jnli8sV+S/nteBAgQWIqAfm4pSuu4Rz9XgSe0RuCBST5dJPhIksfWJBRLgAABAgQWWEA/XLH4+uEKPKEECBAgQIAAAQIECBAgQIAAAQIECBAgQIAAAQIECBAgQIAAAQIECBAgQIAAAQIECBAgQIAAAQIECBAgQIAAAQIECBAgQIAAAQIECBAgQIBAKwIeBtUKq6QECBAgQIAAAQIECBAgQIAAAQIECBAgQIAAAQIECBAgQIAAAQIECBAgQIAAAQIECBAgQIAAAQIECBAgQIAAAQIECBAgQIBAywJNmb9pBi5bHrr76Xu9oSMnnEHR/WU1AwIECBAg0GWBs5Jck+TzSa5M8s0uT0btUxGwP6hgtz+owBNKgEAp8PYkzyzeeE6SMxERIEBgiQL6uSVCre02/VwFntBagUuSXJTkr5N8vTaZeAIECBAgsMAC+uGKxdcPV+AJJUCAAAECBAgQIECAAAECBAgQIECAAAECBAgQIECAAAECBAgQIECAAAECBAgQIECAAAECBAgQIECAAAECBAgQIECAAAECBAgQIECAAAECBFoR8DCoVlglJUCAAAECBAgQIECAAAECBAgQIECAAAECBAgQIECAAAECBAgQIECAAAECBAgQIECAAAECBAgQIECAAAECBAgQIECAAAECBFoWaMr8TTNw2fLQ3U/f6w0dOeEMiu4vqxkQIECAAIGuCvxGkm8Xxf80yYokv+zqhNQ9FQH7gwp2+4MKPKEECJQCb0zyJ8UbRyR5AyICBAgsUUA/t0Sotd2mn6vAE0qAAAECBAgQmA0B/XDFOuiHK/CEEiBAgAABAgQIECBAgAABAgQIECBAgAABAgQIECBAgAABAgQIECBAgAABAgQIECBAgAABAgQIECBAgAABAgQIECBAgAABAgQIECBAgAABAq0IeBhUK6ySEiBAgAABAgQIECBAgAABAgQIECBAgAABAgQIECBAgAABAgQIECBAgAABAgQIECBAgAABAgQIECBAgAABAgQIECBAgAABAi0LNGX+phm4bHno7qfv9YaOnHAGRfeX1QwIECBAgEBXBZ6Q5INF8Zck2bOrk1H31ATsDyro7Q8q8IQSIFAK/GWSPy/e+Isk/fe8CBAgsBQB/dxSlNZxj36uAk8oAQIECBAgQGA2BPTDFeugH67AE0qAAAECBAgQIECAAAECBAgQIECAAAECBAgQIECAAAECBAgQIECAAAECBAgQIECAAAECBAgQIECAAAECBAgQIECAAAECBAgQIECAAAECBAi0IuBhUK2wSkqAAAECBAgQIECAAAECBAgQIECAAAECBAgQIECAAAECBAgQIECAAAECBAgQIECAAAECBAgQIECAAAECBAgQIECAAAECBAi0LNCU+Ztm4LLlobufvtcbOnLCGRTdX1YzIECAAAECXRX48yR/WRR/WpIXdnUy6p6agP1BBb39QQWeUAIESoEjk5xUvPGGJEcgIkCAwBIF9HNLhFrbbfq5CjyhBAgQIECAAIHZENAPV6yDfrgCTygBAgQIECBAgAABAgQIECBAgAABAgQIECBAgAABAgQIECBAgAABAgQIECBAgAABAgQIECBAgAABAgQIECBAgAABAgQIECBAgAABAgQIECDQioCHQbXCKikBAgQIECBAgAABAgQIECBAgAABAgQIECBAgAABAgQIECBAgAABAgQIECBAgAABAgQIECBAgAABAgQIECBAgAABAgQIECDQskBT5m+agcuWh+5++l5v6MgJZ1B0f1nNgAABAgQIdFXg/CT7FMU/O8nbuzoZdU9NwP6ggt7+oAJPKAECpcAfJvnr4o0zkzwHEQECBJYooJ9bItTabtPPVeAJJUCAAAECBAjMhkB1P/yTn/wkxx9/fF70ohdlq622mo1ZTagK/fCEoA1DgAABAgQIECBAgAABAgQIECBAgAABAgQIECBAgAABAgQIECBAgAABAgQIECBAgAABAgQIECBAgAABAgQIECBAgAABAgQIECBAgAABAgQILFnAw6CWTOVGAgQIECBAgAABAgQIECBAgAABAgQIECBAgAABAgQIECBAgAABAgQIECBAgAABAgQIECBAgAABAgQIECBAgAABAgQIECBAYIYEmrKWphm4nKEyZ7OUXm/oyAlnUMzmUqmKAAECBAgsgsA3k2xdTPQ+Sa5ehImb41gF7A8qOO0PKvCEEiBQCuyf5Nzijffe9jO9/54XAQIEliKgn1uK0jru0c9V4AklQIAAAQIECMyGQFU//M53vjMvfvGL8+1vfzsHHHBAzjnnnNmY1YSq0A9PCNowBAgQIECAAAECBAgQIECAAAECBAgQIECAAAECBAgQIECAAAECBAgQIECAAAECBAgQIECAAAECBAgQIECAAAECBAgQIECAAAECBAgQIECAwJIFPAxqyVRuJECAAAECBAgQIECAAAECBAgQIECAAAECBAgQIECAAAECBAgQIECAAAECBAgQIECAAAECBAgQIECAAAECBAgQIECAAAECBGZIoClraZqByxkqczZL6fWGjpxwBsVsLpWqCBAgQIDAvAtsmeS7xSRvTbJRkl/O+8TNb+wC9gcVpPYHFXhCCRAoBR6V5MLijYuSPBIRAQJTEdg6yX5Jdln15/Ikz59KJUsfVD+3dKuhO/VzFXhCCRAgQIAAAQLrL/Bbq/rrl61/6Dojlt0Pf+ADH8i+++47kPjCCy/Mox7V36Yvxks/vBjrbJYECBAgQIAAAQIECBAgQIAAAQIECBAgQIAAAQIECBAgQIAAAQIECBAgQIAAAQIECBAgQIAAAQIECBAgQIAAAQIECBAgQIAAAQIECBAgQKBLAh4G1aXVUisBAgQIECBAgAABAgQIECBAgAABAgQIECBAgAABAgQIECBAgAABAgQIECBAgAABAgQIECBAgAABAgQIECBAgAABAgQIECBwu0BTUjTNwCWlEQK93tCRE86g8K0hQIAAgS4KHJJkyyQXJflEFyeg5uyd5ILC4bNJHsiFwDIE7A+WgXZ7iP1BBZ5QAgRKgd2TXFq8cUWS3RARIDAVgUcm+adi5M8n2XUqlSx9UP3c0q2G7tTPVeAJJTAosEnyX7+rOA8MAQIECBBYi0D/58QxSY5MslGSA5O8a0xSVf3wnnvumUsuuWR1Kdtss02uueaabLzxxmMqb7bT6Idne31UR4AAAQIECBAgQIAAAQIECBAgQIAAAQIECBAgQIAAAQIECBAgQIAAAQIECBAgQIAAAQIECBAgQIAAAQIECBAgQIAAAQIECBAgQIAAAQIEFlHAw6AWcdXNmQABAgQIECBAgAABAgQIECBAgAABAgQIECBAgAABAgQIECBAgAABAgQIECBAgAABAgQIECBAgAABAgQIECBAgAABAgQIdF+gKafQNAOX3Z9dyzPo9YaOnHAGRcvm0hMgQIBAKwJfSHLvVZlvSfKIJJ9pZSRJ2xJ4eZJXFsnfnOTQtgaTd64F7A8qltf+oAJP6CiBtyV5dnHTc5KcOSrI550V2DbJ6UluWvXnK0lO7uxsFE6g2wKbJbmxmMJ/Jtk4yS9neFr6uYrF0c9V4Akl8N8C/d8vvSDJgUn+V5LtknwNDgECBAgQWEPgjCTPLd77ZpK7j0mpqh/+8pe/nJ122ikrV65cXc7RRx+dE088cUzlzXYa/fBsr4/qCBAgQIAAAQIECBAgQIAAAQIECBAgQIAAAQIECBAgQIAAAQIECBAgQIAAAQIECBAgQIAAAQIECBAgQIAAAQIECBAgQIAAAQIECBAgQIDAIgp4GNQirro5EyBAgAABAgQIECBAgAABAgQIECBAgAABAgQIECBAgAABAgQIECBAgAABAgQIECBAgAABAgQIECBAgAABAgQIECBAgACB7gs05RSaZuCy+7NreQa93tCRE86gaNlcegIECBAYu8CWSb5bZP1Fks2S/GTsI0nYpsD7kjyxGOAPk7ytzQHlnlsB+4OKpbU/qMATOkrg7UmeWdz0rCTvGBXkcwIECBAYi8D1SbYpMu2c5AtjydxOEv1chat+rgJPKIH/FrgsyW4FxvFJjoVDgAABAgTWENg2yVeTbFi8/4okx41BqrofPuqoo3LSSSetLmWDDTbIVVddlZ122mkM5c12Cv3wbK+P6ggQIECAAAECBAgQIECAAAECBAgQIECAAAECBAgQIECAAAECBAgQIECAAAECBAgQIECAAAECBAgQIECAAAECBAgQIECAAAECBAgQIECAwCIKeBjUIq66ORMgQIAAAQIECBAgQIAAAQIECBAgQIAAAQIECBAgQIAAAQIECBAgQIAAAQIECBAgQIAAAQIECBAgQIAAAQIECBAgQIAAge4LNOUUmmbgsvuza3kGvd7QkRPOoGjZXHoCBAgQGLvAM5O8vcj6iSQPHfsoErYtcF2SbYtBdk3y+bYHlX8uBewPKpbV/qACT+gogb9N8ozipoOTnDUqyOcECBAgMBaBDyV5fJGpv4fq/3d5Vl/6uYqV0c9V4AltU2BFkluT/KzNQcaU+4VJTilyfSvJNmPKLQ0BAgQIzJfAiUmOLqb00yT3TPKdymlW98O33HJLtttuu9xwww2rS7nvfe+byy+/PGvpFyvLna1w/fBsrYdqCBAgQIAAAQIECBAgQIAAAQIECBAgQIAAAQIECBAgQIAAAQIECBAgQIAAAQIECBAgQIAAAQIECBAgQIAAAQIECBAgQIAAAQIECBAgQIAAgcTDoHwLCBAgQIAAAQIECBAgQIAAAQIECBAgQIAAAQIECBAgQIAAAQIECBAgQIAAAQIECBAgQIAAAQIECBAgQIAAAQIECBAgQIAAgS4KNGXRTTNw2cX5TLTmXm/oyAlnUEx0BQxGgAABAmMQODvJgUWeY5McP4a8UkxO4NeS3FQMd2uSjZL8cnIlGGmOBOwPKhbT/qACT+gogbOSHFTc9Iwk7xwV5HMCBAgQGItAf390TJHp5CRHjiVzO0n0cxWu+rkKPKFtCOyR5I+SPDXJs5O8p41BxpxzsyQ/SLJBkXevJBePeRzpCBAgQKD7Apsk+XqSLYqp9H/X0f+dR81rLP3we9/73uy///4DdZx22mk59NBDa2qb+Vj98MwvkQIJECBAgAABAgQIECBAgAABAgQIECBAgAABAgQIECBAgAABAgQIECBAgAABAgQIECBAgAABAgQIECBAgAABAgQIECBAgAABAgQIECBAgMDCCXgY1MItuQkTIECAAAECBAgQIECAAAECBAgQIECAAAECBAgQIECAAAECBAgQIECAAAECBAgQIECAAAECBAgQIECAAAECBAgQIECAAIG5EGjKWTTNwOVcTLDNSfR6Q0dOOIOiTXC5CRAgQKANgRuTbFYkfkCSS9sYSM5WBe6RZJckuyb5tSSHtzqa5PMsYH9Qsbr2BxV4QkcJnJ3kwOKmpyc5Z1SQzwkQIEBgLAJPSfKeItNFSR45lsztJNHPVbjq5yrwhI5b4LgkxxZJ35/kSeMepKV85yfZp8j910n+qKWxpCVAgACBbgv8YZL+z4ny1f8d9+crpjW2fvhxj3tcPvzhD68uZdNNN81Xv/rVbLXVVhXlzXaofni210d1BAgQIECAAAECBAgQIECAAAECBAgQIECAAAECBAgQIECAAAECBAgQIECAAAECBAgQIECAAAECBAgQIECAAAECBAgQIECAAAECBAgQIEBgEQU8DGoRV92cCRAgQIAAAQIECBAgQIAAAQIECBAgQIAAAQIECBAgQIAAAQIECBAgQIAAAQIECBAgQIAAAQIECBAgQIAAAQIECBAgQIBA9wWacgpNM3DZ/dm1PINeb+jICWdQtGwuPQECBAiMVeC+Sa4oMt6U5K5JNARjZZaMQKcE7A8qlsv+oAJP6CiBdyV5WnHTAUnePSrI5wQIECAwFoHtk1yzxr7pLmPJ3E4S/VyFq36uAk/ouAX2SvKxIumtq35n8x/jHqiFfPsnObfI26+5//um/hy8CBAgQIBAKdD/t/XPJdmlePOzSR5YwTS2fvj666/P9ttvn5///Oery9lvv/1y3nnnVZQ326H64dleH9URIECAAAECBAgQIECAAAECBAgQIECAAAECBAgQIECAAAECBAiqgNf1AAAgAElEQVQQIECAAAECBAgQIECAAAECBAgQIECAAAECBAgQIECAAAECBAgQIECAAIFFFPAwqEVcdXMmQIAAAQIECBAgQIAAAQIECBAgQIAAAQIECBAgQIAAAQIECBAgQIAAAQIECBAgQIAAAQIECBAgQIAAAQIECBAgQIAAAQLdF2jKKTTNwGX3Z9fyDHq9oSMnnEHRsrn0BAgQIDBWgZckeVWR8T1J/mCsI0hGgEDXBOwPKlbM/qACT+gogXev8TP6aUn+blSQzwkQIEBgbAI/SbJJkW3bJNePLft4E+nnKjz1cxV4Qsct0P+3hm8k2aZI/JwkZ457oBbybZjke0k2K3L3f9/U/72TFwECBAgQWFPgAUk+s8abByU5e5lUY+2HTzjhhBxzzDGrS9lnn31y/vnnL7O02Q/TD8/+GqmQAAECBAgQIECAAAECBAgQIECAAAECBAgQIECAAAECBAgQIECAAAECBAgQIECAAAECBAgQIECAAAECBAgQIECAAAECBAgQIECAAAECBAgsmoCHQS3aipsvAQIECBAgQIAAAQIECBAgQIAAAQIECBAgQIAAAQIECBAgQIAAAQIECBAgQIAAAQIECBAgQIAAAQIECBAgQIAAAQIECBCYD4GmnEbTDFzOxwxbnEWvN3TkhDMoWvSWmgABAgTGLnBRkocXWZ+b5G/GPoqEBAh0ScD+oGK17A8q8ISOEnhPkqcUNz01yd+PCvI5AQIECIxN4JIkDyqy/X6SD40t+3gT6ecqPPVzFXhC2xA4McnRReILkzymjYFayPmWJH9c5P2HJE9oYRwpCRAgQGA+BPq/43hyMZXvJLlHkp8vY3pj7YdvvfXW7LDDDvnxj3+cU089NU972tOWUVJ3QvTD3VkrlRIgQIAAAQIECBAgQIAAAQIECBAgQIAAAQIECBAgQIAAAQIECBAgQIAAAQIECBAgQIAAAQIECBAgQIAAAQIECBAgQIAAAQIECBAgQIAAgUUR8DCoRVlp8yRAgAABAgQIECBAgAABAgQIECBAgAABAgQIECBAgAABAgQIECBAgAABAgQIECBAgAABAgQIECBAgAABAgQIECBAgAABAvMl0JTTaZqBy/maaQuz6fWGjpxwBkULzlISIECAQCsCd0ryH0l+tci+bZLrWxlNUgIEuiJgf1CxUvYHFXhCRwmcm2T/4qYnJzlvVJDPCRAgQGBsAm9OckiR7djb9lLHjy37eBPp5yo89XMVeELbELhPkquKxCuTbH3bf4++28ZgY865R5JPrVH7byT5/pjHkY4AAQIE5kOg/28T160xlcOTnLKM6Y29H77yyiuzzTbbZIsttlhGOd0K0Q93a71US4AAAQIECBAgQIAAAQIECBAgQIAAAQIECBAgQIAAAQIECBAgQIAAAQIECBAgQIAAAQIECBAgQIAAAQIECBAgQIAAAQIECBAgQIAAAQIEFkHAw6AWYZXNkQABAgQIECBAgAABAgQIECBAgAABAgQIECBAgAABAgQIECBAgAABAgQIECBAgAABAgQIECBAgAABAgQIECBAgAABAgQIzJ9AU06paQYu52+2Y55Rrzd05IQzKMZsLB0BAgQItCbw+CQfKrJ/KcnvtjaaxAQIdEXA/qBipewPKvCEjhI4L8l+xU37J3nvqCCfEyBAgMDYBJ6X5P8U2V6d5KVjyz7eRPq5Ck/9XAWe0LYE/iXJjkXyFyY5ra3Bxpz32iT3KHK+KMkbxzyGdAQIECAwPwInrOqxf5jkFUlOT7JyGdPTDy8D7fYQ/XAFnlACBAgQIECAAAECBAgQIECAAAECBAgQIECAAAECBAgQIECAAAECBAgQIECAAAECBAgQIECAAAECBAgQIECAAAECBAgQIECAAAECBAgQIECgFQEPg2qFVVICBAgQIECAAAECBAgQIECAAAECBAgQIECAAAECBAgQIECAAAECBAgQIECAAAECBAgQIECAAAECBAgQIECAAAECBAgQIECgZYGmzN80A5ctD9399L3e0JETzqDo/rKaAQECBBZF4Igkry8m+4Yk/fe8CBBYbAH7g4r1tz+owBM6SuB9SZ5Y3PSkJO8fFeRzAgQIEBibwD2SPCTJlUmuHlvWdhLp5ypc9XMVeELbEnhJklcVyS9Jsmdbg40577FJjityXpDk8WMeQzoCBAgQmB+BOyfp/+w4McmNFdPSD1fg6Ycr8IQSIECAAAECBAgQIECAAAECBAgQIECAAAECBAgQIECAAAECBAgQIECAAAECBAgQIECAAAECBAgQIECAAAECBAgQIECAAAECBAgQIECAAAECrQh4GFQrrJISIECAAAECBAgQIECAAAECBAgQIECAAAECBAgQIECAAAECBAgQIECAAAECBAgQIECAAAECBAgQIECAAAECBAgQIECAAAECLQs0Zf6mGbhseejup+/1ho6ccAZF95fVDAgQILBIAiuSPCzJw5O8L8knFmny5kqAwFoF7A8qvhj2BxV4QkcJnJ9kn+KmfZN8YFSQzwkQIEBgIQX0cxXLrp+rwBPalsA2Sb6RpPy3h22TXN/WgGPMu/Wq2j+c5IwkH0qycoz5pSJAgAABAmsT0A9XfC/0wxV4QgkQIECAAAECBAgQIECAAAECBAgQIECAAAECBAgQIECAAAECBAgQIECAAAECBAgQIECAAAECBAgQIECAAAECBAgQIECAAAECBAgQIECAAIFWBDwMqhVWSQkQIECAAAECBAgQIECAAAECBAgQIECAAAECBAgQIECAAAECBAgQIECAAAECBAgQIECAAAECBAgQIECAAAECBAgQIECAAIGWBZoyf9MMXLY8dPfT93pDR044g6L7y2oGBAgQIECAAIFFFrA/qFh9+4MKPKEECKwpsHWS3ZJsturPV5JcgIkAAQJLENDPLQFpXbfo5yrwhLYpcHGShxQDvDTJq9sccIy5t0zyvTHmk4oAAQIECIwS0A+PErqDz/XDFXhCCRAgQIAAAQIECBAgQIAAAQIECBAgQIAAAQIECBAgQIAAAQIECBAgQIAAAQIECBAgQIAAAQIECBAgQIAAAQIECBAgQIAAAQIECBAgQIAAgVYEPAyqFVZJCRAgQIAAAQIECBAgQIAAAQIECBAgQIAAAQIECBAgQIAAAQIECBAgQIAAAQIECBAgQIAAAQIECBAgQIAAAQIECBAgQIAAgZYFmjJ/0wxctjx099P3ekNHTjiDovvLagYECBAgQIAAgUUWsD+oWH37gwo8oQQIrClwcJJ3FG++M8kzMBEgQGAJAvq5JSCt6xb9XAWe0DYFnp/k9GKALyTZuc0B5SZAgAABAh0W0A9XLJ5+uAJPKAECBAgQIECAAAECBAgQIECAAAECBAgQIECAAAECBAgQIECAAAECBAgQIECAAAECBAgQIECAAAECBAgQIECAAAECBAgQIECAAAECBAgQINCKgIdBtcIqKQECBAgQIECAAAECBAgQIECAAAECBAgQIECAAAECBAgQIECAAAECBAgQIECAAAECBAgQIECAAAECBAgQIECAAAECBAgQINCyQFPmb5qBy5aH7n76Xm/oyAlnUHR/Wc2AAAECBAgQILDIAvYHFatvf1CBJ5QAgTUF9k3y/uLNDybZBxMBAgSWIKCfWwLSum7Rz1XgCW1TYLMkN64a4NNJzk3y+jYHlJsAAQIECHRYQD9csXj64Qo8oQQIECBAgAABAgQIECBAgAABAgQIECBAgAABAgQIECBAgAABAgQIECBAgAABAgQIECBAgAABAgQIECBAgAABAgQIECBAgAABAgQIECBAgEArAh4G1QqrpAQIECBAgAABAgQIECBAgAABAgQIECBAgAABAgQIECBAgAABAgQIECBAgAABAgQIECBAgAABAgQIECBAgAABAgQIECBAgEDLAk2Zv2kGLlseuvvpe72hIyecQdH9ZTUDAgQIECDQFYG7J/lxkn/vSsHq7ISA/UHFMtkfVOAJJUBgTYG9knysePPiJP33vAgQIDBKQD83SugOPtfPVeAJbVtgvySXJvlm2wPJT4AAAQIEOi6gH65YQP1wBZ5QAgQIECBAgAABAgQIECBAgAABAgQIECBAgAABAgQIECBAgAABAgQIECBAgAABAgQIECBAgAABAgQIECBAgAABAgQIECBAgAABAgQIECBAoBUBD4NqhVVSAgQIECBAgAABAgQIECBAgAABAgQIECBAgAABAgQIECBAgAABAgQIECBAgAABAgQIECBAgAABAgQIECBAgAABAgQIECBAoGWBpszfNAOXLQ/d/fS93tCRE86g6P6ymgEBAgQIEOiKwFlJDkry9SRXJjkhyeVdKV6dMytgf1CxNPYHFXhCCRBYU2CXVT/fb3//C0l2xkSAAIElCOjnloC0rlv0cxV4QgkQIECAAAECsyEwtX744osvzkMf+tDZUFhmFfrhZcIJI0CAAAECBAgQIECAAAECBAgQIECAAAECBAgQIECAAAECBAgQIECAAAECBAgQIECAAAECBAgQIECAAAECBAgQIECAAAECBAgQIECAAAECBFoT8DCo1mglJkCAAAECBAgQIECAAAECBAgQIECAAAECBAgQIECAAAECBAgQIECAAAECBAgQIECAAAECBAgQIECAAAECBAgQIECAAAECBFoUaMrcTTNw2eKw85G61xs6csIZFPOxtGZBgAABAgS6IPDFJL9bFPqQJJ/sQuFqnGkB+4OK5bE/qMATSoDAmgL3SHJt8eZ1SX4bEwECBJYgoJ9bAtK6btHPVeAJJUCAAAECBAjMhsDE++HPfvazeeYzn5lvfOMbufbaa3O3u91tNiSWUYV+eBloQggQIECAAAECBAgQIECAAAECBAgQIECAAAECBAgQIECAAAECBAgQIECAAAECBAgQIECAAAECBAgQIECAAAECBAgQIECAAAECBAgQIECAAIFWBTwMqlVeyQkQIECAAAECBAgQIECAAAECBAgQIECAAAECBAgQIECAAAECBAgQIECAAAECBAgQIECAAAECBAgQIECAAAECBAgQIECAAIGWBJoyb9MMXLY05Pyk7fWGjpxwBsX8LK+ZECBAgACBWRbYJMlP1ijwzkl+OstFq60TAvYHFctkf1CBJ5QAgTUF7pLkR8WbNyXpv+dFgACBUQL6uVFCd/C5fq4CTygBAgQIECBAYDYEJtoPH3vssTn++ONXz3z//ffPueeeOxsSy6hCP7wMNCEECBAgQIAAAQIECBAgQIAAAQIECBAgQIAAAQIECBAgQIAAAQIECBAgQIAAAQIECBAgQIAAAQIECBAgQIAAAQIECBAgQIAAAQIECBAgQIBAqwIeBtUqr+QECBAgQIAAAQIECBAgQIAAAQIECBAgQIAAAQIECBAgQIAAAQIECBAgQIAAAQIECBAgQIAAAQIECBAgQIAAAQIECBAgQIBASwJNmbdpBi5bGnJ+0vZ6Q0dOOINifpbXTAgQIECAwCwLPDjJJ4oC/zXJjrNcsNo6I2B/ULFU9gcVeEIJEFhT4FeSrCze/GWSDTARIEBgCQL6uSUgresW/VwFnlACBAgQIECAQPsCT0zykiSPTnLzOoabaD983HHH5RWveMVAKRdccEH23nvv9jVaGEE/3AKqlAQIECBAgAABAgQIECBAgAABAgQIECBAgAABAgQIECBAgAABAgQIECBAgAABAgQIECBAgAABAgQIECBAgAABAgQIECBAgAABAgQIECBAgECVgIdBVfEJJkCAAAECBAgQIECAAAECBAgQIECAAAECBAgQIECAAAECBAgQIECAAAECBAgQIECAAAECBAgQIECAAAECBAgQIECAAAECBKYk0JTjNs3A5ZRK6s6wvd7QkRPOoOjO8qmUAAECBAh0WeBPkryxmMDZSQ7q8oTUPjMC9gcVS2F/UIEnlACBtQncnGTT4oNfS/JjVAQIEBghoJ+r+Iro5yrwhBIgQIAAAQIE2hPYKcmbkuy1aoiTkhy1juEm2g/feuut2WGHHXLttdeuLufud797vvKVr+ROd7pTeyItZdYPtwQrLQECBAgQIECAAAECBAgQIECAAAECBAgQIECAAAECBAgQIECAAAECBAgQIECAAAECBAgQIECAAAECBAgQIECAAAECBAgQIECAAAECBAgQILBsAQ+DWjadQAIECBAgQIAAAQIECBAgQIAAAQIECBAgQIAAAQIECBAgQIAAAQIECBAgQIAAAQIECBAgQIAAAQIECBAgQIAAAQIECBAgQGCKAk05dtMMXE6xrG4M3esNHTnhDIpuLJ0qCRAgQIBA1wXekeTgYhJHJjm565NS/0wI2B9ULIP9QQWeUAIE1iZwfZJtig+2TdJ/z4sAgekLbJpklyQ7Jnnr9MsZqEA/V7Eg+rkKPKEECBAgQIAAgfYEjklyfJH+1lW9+FfXMuTE++GPfvSjecQjHjFQyjHHHJPjjy9Lbg9nnJn1w+PUlIsAAQIECBAgQIAAAQIECBAgQIAAAQIECBAgQIAAAQIECBAgQIAAAQIECBAgQIAAAQIECBAgQIAAAQIECBAgQIAAAQIECBAgQIAAAQIECBAYh4CHQY1DUQ4CBAgQIECAAAECBAgQIECAAAECBAgQIECAAAECBAgQIECAAAECBAgQIECAAAECBAgQIECAAAECBAgQIECAAAECBAgQIEBg0gJNOWDTDFxOupbOjdfrDR054QyKzq2iggkQILBQAm9JcnWSjyb514Wa+fxN9p+T7FRMa68kF8/fNM1oCgL2BxXo9gcVeEIJEFibwJo/7++zqpejRYDAdAWuStL//8fbX1sm+f50SxoYXT9XsRj6uQo8oQSWLrBJkgOTPO+2/34emuSypYe6kwABAgQWVOBOt/3suCbJtsX8P5hkn7V4TKUfPuCAA/Lud797dTkbbrhhvvSlL2W77bbr1JLphzu1XIolQIAAAQIECBAgQIAAAQIECBAgQIAAAQIECBAgQIAAAQIECBAgQIAAAQIECBAgQIAAAQIECBAgQIAAAQIECBAgQIAAAQIECBAgQIAAAQILIeBhUAuxzCZJgAABAgQIECBAgAABAgQIECBAgAABAgQIECBAgAABAgQIECBAgAABAgQIECBAgAABAgQIECBAgAABAgQIECBAgAABAgTmTqApZ9Q0A5dzN9lxT6jXGzpywhkU40aWjwABAgTGJbBNkuuLZN9K0n/Pq3sCmyS5OcmvFKXfOclPuzcVFc+ggP1BxaLYH1TgCSVAYG0Cn0qyR/HBQ5J8EhUBAlMXuCzJbkUVj0ly4dSr+p8C9HMVi6Gfq8ATSmBpAockee1tf/q/x+i/3pDkiKWFuosAAQIEFlzgqUn+bg2DvZJcvMZ7U+mHb7jhhtzrXvfKzTf3f3X/36+HP/zhueiiizq1bPrhTi2XYgkQIECAAAECBAgQIECAAAECBAgQIECAAAECBAgQIECAAAECBAgQIECAAAECBAgQIECAAAECBAgQIECAAAECBAgQIECAAAECBAgQIECAwEIIeBjUQiyzSRIgQIAAAQIECBAgQIAAAQIECBAgQIAAAQIECBAgQIAAAQIECBAgQIAAAQIECBAgQIAAAQIECBAgQIAAAQIECBAgQIAAgbkTaMoZNc3A5dxNdtwT6vWGjpxwBsW4keUjQIAAgXEJPCfJ3xTJPprkEeNKLs9EBR6U5JJixGuS/O+JVmCweRawP6hYXfuDCjyhowQ+nuShxU173fZz/OJRQT7vvMCrktwryU2r/rwlyVc7PysTINB9gTOSPLeYxlFJTpqhaennKhZDP1eBJ5TA0gSekeRvi1u/l+Q3k6xcWri7CBAgQGDBBT6T5AGFwReT3GeNnyNT64dPOeWUHH744QNLdPbZZ+fAAw/szLLphzuzVAolQIAAAQIECBAgQIAAAQIECBAgQIAAAQIECBAgQIAAAQIECBAgQIAAAQIECBAgQIAAAQIECBAgQIAAAQIECBAgQIAAAQIECBAgQIAAAQILI+BhUAuz1CZKgAABAgQIECBAgAABAgQIECBAgAABAgQIECBAgAABAgQIECBAgAABAgQIECBAgAABAgQIECBAgAABAgQIECBAgAABAgTmSqApZ9M0A5dzNdE2JtPrDR054QyKNqDlJECAAIFxCLwrydOKRC9L8qpxJJZj4gKHJTm1GLW/tgdOvAoDzquA/UHFytofVOAJHSXwiSQPLm56SJJPjgryOQECBAi0IrBmP35WkoNbGWl5SfVzy3P7ryj9XAWe0GkK7JvkM0m+O80iljj2RkluTNL/+/bX3kn+cYnxbiNAgACBxRbYJcnn+m1bwdDvz99UXE+tH+7/by123nnnXH311avL2XzzzXPttddmxYoVnVg5/XAnlkmRBAgQIECAAAECBAgQIECAAAECBAgQIECAAAECBAgQIECAAAECBAgQIECAAAECBAgQIECAAAECBAgQIECAAAECBAgQIECAAAECBAgQIEBgoQQ8DGqhlttkCRAgQIAAAQIECBAgQIAAAQIECBAgQIAAAQIECBAgQIAAAQIECBAgQIAAAQIECBAgQIAAAQIECBAgQIAAAQIECBAgQIDA3Ag05UyaZuBybibZ1kR6vaEjJ5xB0Ra2vAQIECBQK3Bjks2KJLsnubw2qfipCJyZ5FnFyEclOWkqlRh0HgXsDypW1f6gAk/oKIFPJdmjuGnPJJeMCvI5AQIECLQi8OAknygyfyHJzq2MtLyk+rnluf1XlH6uAk/opAX6veFhSfZJcuckRyY5edJFLHO8dyQ5uIg9O8lBy8wljAABAgQWT+BtSZ5dTLv/bx+/k6T/d/811X74sssuy/3vf/+BVXn5y1+eV77ylZ1YKf1wJ5ZJkQQIECBAgAABAgQIECBAgAABAgQIECBAgAABAgQIECBAgAABAgQIECBAgAABAgQIECBAgAABAgQIECBAgAABAgQIECBAgAABAgQIECBAYKEEPAxqoZbbZAkQIECAAAECBAgQIECAAAECBAgQIECAAAECBAgQIECAAAECBAgQIECAAAECBAgQIECAAAECBAgQIECAAAECBAgQIECAwNwINOVMmmbgcm4m2dZEer2hIyecQdEWtrwECBAgUCOwa5LPFQluSnLXJH7w16hOL/aIJE9M0l/XFUkeluTj0yvHyHMmYH9QsaD2BxV4QkcJXJLkQcVNeyT59KggnxMgQIBAKwKbJPlJkfmXSTZM0v97Fl76uYpV0M9V4AmdtMChSU4rBu3/3ud+ky5imeM9Msk/FbE/S3KXJP2/vQgQIECAwCiBLZJ8PUm/L7/9dUqSw1ddTL0fPuSQQ3L66aen31sedthhOfHEE7PxxhuPmtdMfK4fnollUAQBAgQIECBAgAABAgQIECBAgAABAgQIECBAgAABAgQIECBAgAABAgQIECBAgAABAgQIECBAgAABAgQIECBAgAABAgQIECBAgAABAgQIECBQCHgYlK8DAQIECBAgQIAAAQIECBAgQIAAAQIECBAgQIAAAQIECBAgQIAAAQIECBAgQIAAAQIECBAgQIAAAQIECBAgQIAAAQIECBAg0EWBpiy6aQYuuzifidbc6w0dOeEMiomugMEIECBAYIkCf5bkNcW9f5/kqUuMddtsC/xOkm8nuWW2y1RdhwTsDyoWy/6gAk/oKIHPJHlAcdMDk3x2VJDPCRAgQKA1gX9Lsl2RfeckX2httPVLrJ9bP6+Bu/VzFXhCJy1wlyTfT7JBMfA9k/T/+zTrr/6/o1yfZOui0IOSnD3rhauPAAECBGZG4KVJTiiqWZlkhyRfTTL1fvimm27K3nvvnde97nXZc889ZwZtKYXoh5ei5B4CBAgQIECAAAECBAgQIECAAAECBAgQIECAAAECBAgQIECAAAECBAgQIECAAAECBAgQIECAAAECBAgQIECAAAECBAgQIECAAAECBAgQIEBgkgIeBjVJbWMRIECAAAECBAgQIECAAAECBAgQIECAAAECBAgQIECAAAECBAgQIECAAAECBAgQIECAAAECBAgQIECAAAECBAgQIECAAAEC4xJoykRNM3A5rjHmNk+vN3TkhDMo5na1TYwAAQKdFvi/SR5dzOD5Sd7a6RkpngCBtgTsDypk7Q8q8ISOErg0ye7FTfdPctmoIJ8TIECAQGsC5yXZr8h+cJKzWhtt/RLr59bPa+Bu/VwFntBpCHwkyWOKgY9Pcuw0ClnGmK9K8pIi7h+T7L2MPEIIECBAYHEFvpbkt4vpH57klCT64YrvhH64Ak8oAQIECBAgQIAAAQIECBAgQIAAAQIECBAgQIAAAQIECBAgQIAAAQIECBAgQIAAAQIECBAgQIAAAQIECBAgQIAAAQIECBAgQIAAAQIECBAg0IqAh0G1wiopAQIECBAgQIAAAQIECBAgQIAAAQIECBAgQIAAAQIECBAgQIAAAQIECBAgQIAAAQIECBAgQIAAAQIECBAgQIAAAQIECBAg0LJAU+ZvmoHLlofufvpeb+jICWdQdH9ZzYAAAQLzJnCnJP+epP/37a9tk1w/bxM1HwIExiJgf1DBaH9QgSd0lMBlSXYrbto9yeWjgnxOgAABAq0JHJvkuCL765L8WWujrV9i/dz6eQ3crZ+rwBM6DYFnJTmzGPibSe4+jUKWMebvJvliEbcyyW8m+d4ycgkhQIAAgcUU2D/JuUk+m+TQJFesYtAPV3wf9MMVeEIJECBAgAABAgQIECBAgAABAgQIECBAgAABAgQIECBAgAABAgQIECBAgAABAgQIECBAgAABAgQIECBAgAABAgQIECBAgAABAgQIECBAgACBVgQ8DKoVVkkJECBAgAABAgQIECBAgAABAgQIECBAgAABAgQIECBAgAABAgQIECBAgAABAgQIECBAgAABAgQIECBAgAABAgQIECBAgACBlgWaMn/TDFy2PB29vqEAACAASURBVHT30/d6Q0dOOIOi+8tqBgQIEJg3gUclubCY1L8luee8TdJ8CBAYm4D9QQWl/UEFntBRAlckuW9x0/2SfG5UkM8JECBAoDWBfZKcX2Tv77ke09po65dYP7d+XgN36+cq8IROQ2DTJD9KsmEx+B5JPj2NYpYx5uVJ+n3t7a8XJXnjMvIIIUCAAIHFFXhckgvWmL5+uOL7oB+uwBNKgAABAgQIECBAgAABAgQIECBAgAABAgQIECBAgAABAgQIECBAgAABAgQIECBAgAABAgQIECBAgAABAgQIECBAgAABAgQIECBAgAABAgQItCLgYVCtsEpKgAABAgQIECBAgAABAgQIECBAgAABAgQIECBAgAABAgQIECBAgAABAgQIECBAgAABAgQIECBAgAABAgQIECBAgAABAgQItCzQlPmbZuCy5aG7n77XGzpywhkU3V9WMyBAgMC8Cbw6yYuLSZ2e5JB5m6T5ECAwNgH7gwpK+4MKPKGjBK5Msktx065JPj8qyOcECBAg0JrAtkmuK7LfmOSurY22fon1c+vnNXC3fq4CT+i0BN6b5EnF4G9Kcti0ilnPcf8kyRuLmMuT7L6eOdxOgAABAgTWFNAPV3wn9MMVeEIJECBAgAABAgQIECBAgAABAgQIECBAgAABAgQIECBAgAABAgQIECBAgAABAgQIECBAgAABAgQIECBAgAABAgQIECBAgAABAgQIECBAgACBVgQ8DKoVVkkJECBAgAABAgQIECBAgAABAgQIECBAgAABAgQIECBAgAABAgQIECBAgAABAgQIECBAgAABAgQIECBAgAABAgQIECBAgACBlgWaMn/TDFy2PHT30/d6Q0dOOIOi+8tqBgQIEJg3gSuS3LeY1JOTnDdvkzQfAgTGJmB/UEFpf1CBJ3SUwOeT7FzctEuSq0YF+ZwAAQIEWhX4VpKbknwtydeTHNbqaEtPrp9butXQnfq5Cjyh0xJ4SpL3FIPfmGSLJCunVdB6jLt5ku8X938kyWPXI96tBAgQIEBgbQL64YrvhX64Ak8oAQIECBAgQIAAAQIECBAgQIAAAQIECBAgQIAAAQIECBAgQIAAAQIECBAgQIAAAQIECBAgQIAAAQIECBAgQIAAAQIECBAgQIAAAQIECBAg0IqAh0G1wiopAQIECBAgQIAAAQIECBAgQIAAAQIECBAgQIAAAQIECBAgQIAAAQIECBAgQIAAAQIECBAgQIAAAQIECBAgQIAAAQIECBAg0LJAU+ZvmoHLlofufvpeb+jICWdQdH9ZzYAAAQLzJvCbSR696s/DkuyU5N/nbZLmQ4DA2ATsDyoo7Q8q8ISOEvhCknsXN90nydWjgnxOgAABAgspoJ+rWHb9XAWe0GkJbJTk+0k2LQp4fJILplXQeo77F0muS/Jev69aTzm3EyBAgMC6BPTDFd8N/XAFnlACBAgQIECAAAECBAgQIECAAAECBAgQIECAAAECBAgQIECAAAECBAgQIECAAAECBAgQIECAAAECBAgQIECAAAECBAgQIECAAAECBAgQIECgFQEPg2qFVVICBAgQIECAAAECBAgQIECAAAECBAgQIECAAAECBAgQIECAAAECBAgQIECAAAECBAgQIECAAAECBAgQIECAAAECBAgQIECgZYGmzN80A5ctD9399L3e0JETzqDo/rKaAQECBAgQIEBgkQXsDypW3/6gAk/oKIF/TrJTcdPvJfmXUUE+J0CAAIGFFNDPVSy7fq4CT+g0Bf42yTOKAs5J8vRpFmRsAgQIECAwRQH9cAW+frgCTygBAgQIECBAgAABAgQIECBAgAABAgQIECBAgAABAgQIECBAgAABAgQIECBAgAABAgQIECBAgAABAgQIECBAgAABAgQIECBAgAABAgQIECDQioCHQbXCKikBAgQIECBAgAABAgQIECBAgAABAgQIECBAgAABAgQIECBAgAABAgQIECBAgAABAgQIECBAgAABAgQIECBAgAABAgQIECDQskBT5m+agcuWh+5++l5v6MgJZ1B0f1nNgAABAgQIECCwyAL2BxWrb39QgSeUAIF1CTw6ya8n2WzVn1ejIkCAwAgB/VzFV0Q/V4EndJoCj03y4aKA7yXZapoFGZsAAQIECExRQD9cga8frsATSoAAAQIECBAgQIAAAQIECBAgQIAAAQIECBAgQIAAAQIECBAgQIAAAQIECBAgQIAAAQIECBAgQIAAAQIECBAgQIAAAQIECBAgQIAAAQIECLQi4GFQrbBKSoAAAQIECBAgQIAAAQIECBAgQIAAAQIECBAgQIAAAQIECBAgQIAAAQIECBAgQIAAAQIECBAgQIAAAQIECBAgQIAAAQIECLQs0JT5m2bgsuWhu5++1xs6csIZFN1fVjMgQIAAAQIECCyygP1BxerbH1TgCSVAYF0CP0pyl+LDzZP8EBcBAgTuQEA/V/H10M9V4AmdpsAGSb6f5MtJzkjyriS3TLMgYxMgQIAAgSkKdKIfvu6663LEEUfkKU95Sg444IApcg0OrR+emaVQCAECBAgQIECAAAECBAgQIECAAAECBAgQIECAAAECBAgQIECAAAECBAgQIECAAAECBAgQIECAAAECBAgQIECAAAECBAgQIECAAAECBAgQILBKwMOgfBUIECBAgAABAgQIECBAgAABAgQIECBAgAABAgQIECBAgAABAgQIECBAgAABAgQIECBAgAABAgQIECBAgAABAgQIECBAgACBLgo0ZdFNM3DZxflMtOZeb+jICWdQTHQFDEaAAAECBAgQIDBmAfuDClD7gwo8oQQIrEvga0l+u/jwd5Jci4sAAQJ3IKCfq/h66Ocq8IROW2DLJN+bdhHGJ0CAAAECMyAw0/3wz372s5xwwgl57Wtfm/7/fbe73S3XXHNNVqxYMQN0iX54JpZBEQQIECBAgAABAgQIECBAgAABAgQIECBAgAABAgQIECBAgAABAgQIECBAgAABAgQIECBAgAABAgQIECBAgAABAgQIECBAgAABAgQIECBAgEAh4GFQvg4ECBAgQIAAAQIECBAgQIAAAQIECBAgQIAAAQIECBAgQIAAAQIECBAgQIAAAQIECBAgQIAAAQIECBAgQIAAAQIECBAgQIBAFwWasuimGbjs4nwmWnOvN3TkhDMoJroCBiNAgAABAgsjsEOSlyX5XJLPr/r7xwszexOdpID9QYW2/UEFnlACBNYlcGWSXYoP75uk/54XAQIE1iWgn6v4bujnKvCEEiBAgAABAgRmQ2CgH/7hD3+Yu971rrNRWZIbbrgh2223XW655ZbVNR122GE59dRTZ6JG/fBMLIMiCBAgQIAAAQIECBAgQIAAAQIECBAgQIAAAQIECBAgQIAAAQIECBAgQIAAAQIECBAgQIAAAQIECBAgQIAAAQIECBAgQIAAAQIECBAgQIAAgULAw6B8HQgQIECAAAECBAgQIECAAAECBAgQIECAAAECBAgQIECAAAECBAgQIECAAAECBAgQIECAAAECBAgQIECAAAECBAgQIECAAIEuCjRl0U0zcNnF+Uy05l5v6MgJZ1BMdAUMRoAAAQIEFkbg2UneVsz2A0n2XZjZm+gkBewPKrTtDyrwhBIgsC6BjyXZq/jwEbddfxQXAQIE7kBAP1fx9dDPVeAJJUCAAAECBAjMhsBAP7zRRhvliiuuyI477jgb1SU5+eSTc+SRR66up9+DXnXVVbn3ve899Rr1w1NfAgUQIECAAAECBAgQIECAAAECBAgQIECAAAECBAgQIECAAAECBAgQIECAAAECBAgQIECAAAECBAgQIECAAAECBAgQIECAAAECBAgQIECAAAECawh4GJSvBAECBAgQIECAAAECBAgQIECAAAECBAgQIECAAAECBAgQIECAAAECBAgQIECAAAECBAgQIECAAAECBAgQIECAAAECBAgQINBFgaYsumkGLrs4n4nW3OsNHTnhDIqJroDBCBAgQIDAwgicluTQYravSHLcwszeRCcpYH9QoW1/UIEnlACBdQmcn2Sf4sMnJXk/LgIECNyBgH6u4uuhn6vAE0qAAAECBAgQmA2Bof/Bw1577ZWPfexjs1FdkpUrV2bXXXfN1Vdfvbqm3XbbLZdeemnW0o9OtG798ES5DUaAAAECBAgQIECAAAECBAgQIECAAAECBAgQIECAAAECBAgQIECAAAECBAgQIECAAAECBAgQIECAAAECBAgQIECAAAECBAgQIECAAAECBAgsQcDDoJaA5BYCBAgQIECAAAECBAgQIECAAAECBAgQIECAAAECBAgQIECAAAECBAgQIECAAAECBAgQIECAAAECBAgQIECAAAECBAgQIEBg5gSasqKmGbicuWJnraBeb+jICWdQzNoiqYcAAQIECMyHwCVJHlRM5feTfGg+pmYWMyZgf1CxIPYHFXhCCRBYl8A7khxcfPisJP33vAgQILAuAf1cxXdDP1eBJ5QAAQIECBAgMBsCa/0fPJx33nnZb7/9ZqPCJJdffnl23333gXre9KY35QUveMFUa9QPT5Xf4AQIECBAgAABAgQIECBAgAABAgQIECBAgAABAgQIECBAgAABAgQIECBAgAABAgQIECBAgAABAgQIECBAgAABAgQIECBAgAABAgQIECBAgMBaBDwMyteCAAECBAgQIECAAAECBAgQIECAAAECBAgQIECAAAECBAgQIECAAAECBAgQ+P/s3Q24XVV5J/D/IaZChELQEKlAC4Id8AOCU7HQloLVlqqxjCCOnwUU0DIWwUdwUKEVFacDjlNRUQTqFwrV+q3YFjq0WGwZBNEUnZgqjuUrQGz4yijs4dp4uw4nuTdknXPu3uf+7vPwhJ27117/97eO8V2XPGsTIECAAAECBAgQIECAAAECBAgQIECAAAECBAh0UaApQzdN32UX6xlr5l5v4MgJZ1CMdQVMRoAAAQIE5oXAFknuS7KwqPYXktw0L6pX5LgF7A8qxO0PKvAMJUBgYwL/M8l/Kb55QpJ34SJAgMAMAvq5io+Hfq4Cz1ACBAgQIECAQDsENvgXHnbZZZesXLkyCxeWP2af28CvfOUrc955502H2GabbbJq1ao85jGPmbNg+uE5ozcxAQIECBAgQIAAAQIECBAgQIAAAQIECBAgQIAAAQIECBAgQIAAAQIECBAgQIAAAQIECBAgQIAAAQIECBAgQIAAAQIECBAgQIAAAQIECBAgsBEBL4Py0SBAgAABAgQIECBAgAABAgQIECBAgAABAgQIECBAgAABAgQIECBAgAABAgQIECBAgAABAgQIECBAgAABAgQIECBAgAABAgS6KNCUoZum77KL9Yw1c683cOSEMyjGugImI0CAAAEC80LgSUmuLyq9NcnSeVG5IudCwP6gQt3+oALPUAIENibwliRvLL55WpI/xkWAAIEZBPRzFR8P/VwFnqEEhi+wZZJHJbl9+I/2RAIECBCYYIGN/oWHM888MyeffHJrSl+zZk322GOPrF69ejrTi170onz0ox+ds4z64TmjNzEBAgQIECBAgAABAgQIECBAgAABAgQIECBAgAABAgQIECBAgAABAgQIECBAgAABAgQIECBAgAABAgQIECBAgAABAgQIECBAgAABAgQIECCwEQEvg/LRIECAAAECBAgQIECAAAECBAgQIECAAAECBAgQIECAAAECBAgQIECAAAECBAgQIECAAAECBAgQIECAAAECBAgQIECAAAECBLoo0JShm6bvsov1jDVzrzdw5IQzKMa6AiYjQIAAgQ0IPCbJs5L8VZJbCU2EwMuS/FlRyReSPGciKlNEGwXsDypWxf6gAs9QAgQ2JnBSkv9efPPsJFO/54sAgfYILEqyd5JlSfZJ8vEkl81hPP1cBb5+rgLPUALDEdhy/c88Dk/y7CTvS/K64TzaUwgQIEBgnghs9C88LFq0KN/73veyZMmS1lBccMEFOeqoo/ryXHbZZTnooIPmJKN+eE7YTUqAAAECBAgQIECAAAECBAgQIECAAAECBAgQIECAAAECBAgQIECAAAECBAgQIECAAAECBAgQIECAAAECBAgQIECAAAECBAgQIECAAAECBAjMIOBlUD4eBAgQIECAAAECBAgQIECAAAECBAgQIECAAAECBAgQIECAAAECBAgQIECAAAECBAgQIECAAAECBAgQIECAAAECBAgQIECAQBcFmjJ00/RddrGesWbu9QaOnHAGxVhXwGQECBAgsAGBFyX56PrfX5HkvUneTarTAu9K8pqigj9OclqnKxK+zQL2BxWrY39QgWcoAQIbE3hFkg8U3zw/ydG4CBBolcA7k5xQJDojyZvmMKF+rgJfP1eBZyiB4Qg8J8nnikfdlmTHB/9cvX84j/cUAgQIEJgHAn398OLFi3PnnXdOl3300UfnvPPOaxXDAQcckK9+9avTmXbbbbfccMMNWbhw4dhz6ofHTm5CAgQIECBAgAABAgQIECBAgAABAgQIECBAgAABAgQIECBAgAABAgQIECBAgAABAgQIECBAgAABAgQIECBAgAABAgQIECBAgAABAgQIECBAYBYBL4PyESFAgAABAgQIECBAgAABAgQIECBAgAABAgQIECBAgAABAgQIECBAgAABAgQIECBAgAABAgQIECBAgAABAgQIECBAgAABAgS6KNCUoZum77KL9Yw1c683cOSEMyjGugImI0CAAIENCPxZkpcVv/9HD/776aQ6LfB3SQ4oKnheks92uiLh2yxgf1CxOvYHFXiGEiCwMYHDk1xcfPOTSQ7DRYBAqwRenuTCItHnkzx3DhPq5yrw9XMVeIYSGI7AgiQ3JVlSPO6QJF8ezuM9hQABAgTmgUBfP/zud787xx9//HTZU/3eNddck3322ac1FP/0T/+UvfbaazrPQQcdlIsuuihLly4de0b98NjJTUiAAAECBAgQIECAAAECBAgQIECAAAECBAgQIECAAAECBAgQIECAAAECBAgQIECAAAECBAgQIECAAAECBAgQIECAAAECBAgQIECAAAECBAjMIuBlUD4iBAgQIECAAAECBAgQIECAAAECBAgQIECAAAECBAgQIECAAAECBAgQIECAAAECBAgQIECAAAECBAgQIECAAAECBAgQIECAQBcFmjJ00/RddrGesWbu9QaOnHAGxVhXwGQECBAgsAGBW5LsUPz+AUm+SqqzAlskWZtkUVHBTkl+2NmKBG+7gP1BxQrZH1TgGTqbwNSf+79Q3PS4JP8y2yDfnwiBpyV5c5I16/+5OsmFE1GZIghMjsDeSa4tyvlBkl3msDz9XAW+fq4Cz9A2CjwyyQse/BnCK5O8NcmlbQy5gUzvSvKa4vc/luTFHckuJgECBAjMvUBfP/yTn/wkT3nKU7JixYrpZPvtt1+uuuqquU9aJHj961+fiy++OGeddVae//znz1k2/fCc0ZuYAAECBAgQIECAAAECBAgQIECAAAECBAgQIECAAAECBAgQIECAAAECBAgQIECAAAECBAgQIECAAAECBAgQIECAAAECBAgQIECAAAECBAgQ2IiAl0H5aBAgQIAAAQIECBAgQIAAAQIECBAgQIAAAQIECBAgQIAAAQIECBAgQIAAAQIECBAgQIAAAQIECBAgQIAAAQIECBAgQIAAAQJdFGjK0E3Td9nFesaaudcbOHLCGRRjXQGTESBAgMBDBJ6S5Lri9+5Osk0S/wff3Y/KnklWFPFvTbK0u+VI3gEB+4OKRbI/qMAzdDaBm5I8trhpxyQ3zzbI9wkQIEBgLAI/l+TeJFsUsy1OsmYssw9Oop+rgNfPVeAZ2jaBlyX50yQ/vz7YBUmOalvIjeR5apKri+/dl2RJkrs6kl9MAgQIEJhbgYF++IorrsiBBx7Yl+qSSy7JYYcdNrdJi9nvvvvuLFiwIFtuueWcZtIPzym/yQkQIECAAAECBAgQIECAAAECBAgQIECAAAECBAgQIECAAAECBAgQIECAAAECBAgQIECAAAECBAgQIECAAAECBAgQIECAAAECBAgQIECAAIENCHgZlI8FAQIECBAgQIAAAQIECBAgQIAAAQIECBAgQIAAAQIECBAgQIAAAQIECBAgQIAAAQIECBAgQIAAAQIECBAgQIAAAQIECBAg0EWBpgzdNH2XXaxnrJl7vYEjJ5xBMdYVMBkBAgQIPETgdUn+pPi9TyV5PqVOC7wkyYeLCr6U5Hc7XZHwbRewP6hYIfuDCjxDZxO4JckOxU1Lk9w62yDfJ0CAAIGxCVybZO9itmckuWxss/dPpJ+rgNfPVeAZ2jaB5yX5dBHqriTbJ/lx24JuJM+KJHsW3zsqyQUdyS4mAQIECMytwAb74eXLl+dzn/vcT5MtXrw473vf+/KCF7xgbpO2cHb9cAsXRSQCBAgQIECAAAECBAgQIECAAAECBAgQIECAAAECBAgQIECAAAECBAgQIECAAAECBAgQIECAAAECBAgQIECAAAECBAgQIECAAAECBAgQIDDPBbwMap5/AJRPgAABAgQIECBAgAABAgQIECBAgAABAgQIECBAgAABAgQIECBAgAABAgQIECBAgAABAgQIECBAgAABAgQIECBAgAABAgQ6KtCUuZum77KjJY0vdq83cOSEMyjGx28mAgQIEBgU+EqSZxa/fVySc0F1XmDvJMuSTP36zSQf7HxFCmizgP1BxerYH1TgGTqbwK1JlhQ37ZDkttkG+T4BAgQIjE3gwiQvL2Y7Mck7xzZ7/0T6uQp4/VwFnqFtE1iY5JYki4tg/+nBny38RduCbiTPKUneXnzvb5Ic1JHsYhIgQIDA3ApssB9euXJl9t577xxzzDE5/fTTs+22285typbOrh9u6cKIRYAAAQIECBAgQIAAAQIECBAgQIAAAQIECBAgQIAAAQIECBAgQIAAAQIECBAgQIAAAQIECBAgQIAAAQIECBAgQIAAAQIECBAgQIAAAQIE5rGAl0HN48VXOgECBAgQIECAAAECBAgQIECAAAECBAgQIECAAAECBAgQIECAAAECBAgQIECAAAECBAgQIECAAAECBAgQIECAAAECBAgQ6LBAU2Zvmr7LDpc1nui93sCRE86gGA+9WQgQIEBgUOCRSX6UZOrXn33tkuQHsAgQIPAwBOwPHgbWQ2+1P6jAM3Q2gdVJHl3c9Jgkt882yPcJECBAYGwCr01ydjHbh5K8fGyz90+kn6uA189V4BnaRoFzkxxTBLskyQvaGHQDmR63/mdaP/tvLlN/tu2c5IcdyS8mAQIECMydwEb74TvuuCPbb7/93CXrwMz64Q4skogECBAgQIAAAQIECBAgQIAAAQIECBAgQIAAAQIECBAgQIAAAQIECBAgQIAAAQIECBAgQIAAAQIECBAgQIAAAQIECBAgQIAAAQIECBAgQGCeCXgZ1DxbcOUSIECAAAECBAgQIECAAAECBAgQIECAAAECBAgQIECAAAECBAgQIECAAAECBAgQIECAAAECBAgQIECAAAECBAgQIECAAIEJEWjKOpqm73JCShxdGb3ewJETzqAYHbcnEyBAgMDMAr+d5MvFLSuT7AGNAAECD1PA/uBhgpW32x9U4Bk6m8AdSRYXN22f5M7ZBvk+AQIECIxN4KAklxWzfSPJ3mObvX8i/VwFvH6uAs/QNgr8RpL/VQS7L8mSJHe1MewGMv11koOL339jkrd2JLuYBAgQIDB3AvrhCnv9cAWeoQQIECBAgAABAgQIECBAgAABAgQIECBAgAABAgQIECBAgAABAgQIECBAgAABAgQIECBAgAABAgQIECBAgAABAgQIECBAgAABAgQIECBAgMBIBLwMaiSsHkqAAAECBAgQIECAAAECBAgQIECAAAECBAgQIECAAAECBAgQIECAAAECBAgQIECAAAECBAgQIECAAAECBAgQIECAAAECBAiMWKApn980fZcjnrr7j+/1Bo6ccAZF95dVBQQIEOiqwFlJTizCn5Pk+K4WIzcBAnMmYH9QQW9/UIFn6GwCdybZrrhpcZI1sw3yfQIECBAYm8DUn9FTf1b/7OuBJFsl+X9jS/DvE+nnKtD1cxV4hrZRYOq/V9yYZKci3EuTfKSNYTeQ6feTXFD8/j8n2a0j2cUkQIAAgbkT0A9X2OuHK/AMJUCAAAECBAgQIECAAAECBAgQIECAAAECBAgQIECAAAECBAgQIECAAAECBAgQIECAAAECBAgQIECAAAECBAgQIECAAAECBAgQIECAAAECBEYi4GVQI2H1UAIECBAgQIAAAQIECBAgQIAAAQIECBAgQIAAAQIECBAgQIAAAQIECBAgQIAAAQIECBAgQIAAAQIECBAgQIAAAQIECBAgQGDEAk35/Kbpuxzx1N1/fK83cOSEMyi6v6wqIECAQFcFrk/ypCL885J8tqvFyE2AwJwJ2B9U0NsfVOAZOpvAj5L8fHHTtkn+dbZBvk+AAAECYxW4McnOxYzLklw71gT/Npl+rgJdP1eBZ2hbBc5McnIR7otJnt3WsA/JtXWS25JsWfz+fkn+oSP5xSRAgACBuRHQD1e464cr8AwlQIAAAQIECBAgQIAAAQIECBAgQIAAAQIECBAgQIAAAQIECBAgQIAAAQIECBAgQIAAAQIECBAgQIAAAQIECBAgQIAAAQIECBAgQIAAAQIERiLgZVAjYfVQAgQIECBAgAABAgQIECBAgAABAgQIECBAgAABAgQIECBAgAABAgQIECBAgAABAgQIECBAgAABAgQIECBAgAABAgQIECBAYMQCTfn8pum7HPHU3X98rzdw5IQzKLq/rCogQIBAFwV2SHJLEfwnSbZLcncXi5GZAIE5FbA/qOC3P6jAM3Q2gbVJti5u2ibJXbMN8n0CBAgQGKvAZ5M8t5jxyCQXjjXBv02mn6tA189V4BnaVoEnJ/lGnScZPgAAIABJREFUEe7+JEuS3NnWwA/J9dEkv5tk6s/YS5JcmuTHHckuJgECBAjMjYB+uMJdP1yBZygBAgQIECBAgAABAgQIECBAgAABAgQIECBAgAABAgQIECBAgAABAgQIECBAgAABAgQIECBAgAABAgQIECBAgAABAgQIECBAgAABAgQIECAwEgEvgxoJq4cSIECAAAECBAgQIECAAAECBAgQIECAAAECBAgQIECAAAECBAgQIECAAAECBAgQIECAAAECBAgQIECAAAECBAgQIECAAAECIxZoyuc3Td/liKfu/uN7vYEjJ5xB0f1lVQEBAgS6KrBvkoOSPGN9Ab/b1ULkJkBgTgXsDyr47Q8q8AydTeCuJI8qbto6yd2zDfJ9AgQIEBirwNFJnpLk2iTXJLlurLP/+2T6uQp4/VwFnqFtFvhWkr2KgMclObfNgYtsS5Pc0pGsYhIgQIBAOwQmuh/+0pe+lEMOOWRk0vrhkdF6MAECBAgQIECAAAECBAgQIECAAAECBAgQIECAAAECBAgQIECAAAECBAgQIECAAAECBAgQIECAAAECBAgQIECAAAECBAgQIECAAAECBAgQILCZAl4GtZlwhhEgQIAAAQIECBAgQIAAAQIECBAgQIAAAQIECBAgQIAAAQIECBAgQIAAAQIECBAgQIAAAQIECBAgQIAAAQIECBAgQIAAAQJzKtCUszdN3+WcBuvC5L3ewJETzqDowsLJSIAAAQIECBAgsDEB+4OKz4b9QQWeobMJ3JNkq+KmRUnunW2Q7xMgQIDAvBTQz1Usu36uAs/QNgucnOTMIuD/SvKbbQ4sGwECBAgQqBCYyH74yiuvzCte8YrccMMNmfr3/fffv4Jo40P1wyNh9VACBAgQIECAAAECBAgQIECAAAECBAgQIECAAAECBAgQIECAAAECBAgQIECAAAECBAgQIECAAAECBAgQIECAAAECBAgQIECAAAECBAgQIECgQsDLoCrwDCVAgAABAgQIECBAgAABAgQIECBAgAABAgQIECBAgAABAgQIECBAgAABAgQIECBAgAABAgQIECBAgAABAgQIECBAgAABAgTmTKApZ26avss5C9WViXu9gSMnnEHRlcWTkwABAgQIECBAYEMC9gcVnwv7gwo8Q2cTuC/JI4ubtkyybrZBvk+AAAEC81JAP1ex7Pq5CjxD2yywU5IfFAE/n+S5bQ4sGwECBAgQqBCYuH74He94R0455ZRpkj333DMrVqyoINr4UP3wSFg9lAABAgQIECBAgAABAgQIECBAgAABAgQIECBAgAABAgQIECBAgAABAgQIECBAgAABAgQIECBAgAABAgQIECBAgAABAgQIECBAgAABAgQIEKgQ8DKoCjxDCRAgQIAAAQIECBAgQIAAAQIECBAgQIAAAQIECBAgQIAAAQIECBAgQIAAAQIECBAgQIAAAQIECBAgQIAAAQIECBAgQIAAgTkTaMqZm6bvcs5CdWXiXm/gyAlnUHRl8eQkQIAAAQIECBDYkID9QcXnwv6gAs9QAgRmEnhGkl8vbvjLJFciI0CAwEYE9HMVHw39XAWeoW0XODPJt5L8RZK72h5WPgIECBAgUCFQ1Q9/9rOfzfLlyyumH/7Q66+/PsuWLcv9998//fAzzzwzJ5988tAn0w8PndQDCRAgQIAAAQIECBAgQIAAAQIECBAgQIAAAQIECBAgQIAAAQIECBAgQIAAAQIECBAgQIAAAQIECBAgQIAAAQIECBAgQIAAAQIECBAgQIAAgUoBL4OqBDScAAECBAgQIECAAAECBAgQIECAAAECBAgQIECAAAECBAgQIECAAAECBAgQIECAAAECBAgQIECAAAECBAgQIECAAAECBAgQmBOBppy1afou5yRQlybt9QaOnHAGRZcWUFYCBAgQIECAAIGHCtgfVHwm7A8q8AwlQGAmgf+a5K3FDWckeRMyAgQIbERAP1fx0dDPVeAZSoAAAQIECBBoh8Bm9cPf+ta3cuyxx+bKK6/MhRdemJe//OXtqGZ9ipNOOilnn332dKatttoq3/72t7PzzjsPNad+eKicHkaAAAECBAgQIECAAAECBAgQIECAAAECBAgQIECAAAECBAgQIECAAAECBAgQIECAAAECBAgQIECAAAECBAgQIECAAAECBAgQIECAAAECBAgMQcDLoIaA6BEECBAgQIAAAQIECBAgQIAAAQIECBAgQIAAAQIECBAgQIAAAQIECBAgQIAAAQIECBAgQIAAAQIECBAgQIAAAQIECBAgQIDA2AWacsam6bsce5iuTdjrDRw54QyKri2ivAQIECBAoJ0CuyVZ1c5oUk24gP1BxQLbH1TgGUqAwEwCf5Dk3cUNU//+X5ARIEBgIwL6uYqPhn6uAs9QAgQIECBAgEA7BB52P3zhhRfmyCOPnE6/4447ZuXKlVm0aFE7Kkpy7733ZrfddsvNN988nWn58uX5zGc+M9SM+uGhcnoYAQIECBAgQIAAAQIECBAgQIAAAQIECBAgQIAAAQIECBAgQIAAAQIECBAgQIAAAQIECBAgQIAAAQIECBAgQIAAAQIECBAgQIAAAQIECBAgMAQBL4MaAqJHECBAgAABAgQIECBAgAABAgQIECBAgAABAgQIECBAgAABAgQIECBAgAABAgQIECBAgAABAgQIECBAgAABAgQIECBAgAABAmMXaMoZm6bvcuxhujZhrzdw5IQzKLq2iPISIECAAIF2CtyWZIskl6//54NJ7mtnVKkmTMD+oGJB7Q8q8AwlQGAmgZck+XBxw9S/vwwZAQIENiKgn6v4aOjnKvAMJUCAAAECBAi0Q+Bh98M33XRTdt1116xbt266glNPPTVnnHFGOypan+KTn/xkDjvssL5MX/ziF3PIIYcMLad+eGiUHkSAAAECBAgQIECAAAECBAgQIECAAAECBAgQIECAAAECBAgQIECAAAECBAgQIECAAAECBAgQIECAAAECBAgQIECAAAECBAgQIECAAAECBAgMScDLoIYE6TEECBAgQIAAAQIECBAgQIAAAQIECBAgQIAAAQIECBAgQIAAAQIECBAgQIAAAQIECBAgQIAAAQIECBAgQIAAAQIECBAgQIDAWAWacram6bsca5AuTtbrDRw54QyKLi6kzAQIECBAoF0COyX5QRHpx0kelWTqV18ERi1gf1AhbH9QgWcoAQIzCTwnyeeKG6b+fTkyAgQIbERAP1fx0dDPVeAZSoAAAQIECBBoh8Bm9cNvfvOb85a3vGW6gkc+8pH5zne+k1122aUdVa1PcfDBB+fyyy+fzrTzzjvn29/+drbaaquh5NQPD4XRQwgQIECAAAECBAgQIECAAAECBAgQIECAAAECBAgQIECAAAECBAgQIECAAAECBAgQIECAAAECBAgQIECAAAECBAgQIECAAAECBAgQIECAAIEhCngZ1BAxPYoAAQIECBAgQIAAAQIECBAgQIAAAQIECBAgQIAAAQIECBAgQIAAAQIECBAgQIAAAQIECBAgQIAAAQIECBAgQIAAAQIECBAYm0BTztQ0fZdjC9HViXq9gSMnnEHR1cWUmwABAgQItEdgeZLPFHG+nmTf9sSTZMIF7A8qFtj+oALPUAIEZhL49SRXFDf8bZLfQEaAAIGNCOjnKj4a+rkKPEMJECBAgAABAu0Q2Kx++J577snuu++em266abqKww8/PBdffHE7qlqfYtWqVdlrr72ybt266VynnHJK3v72tw8lp354KIweQoAAAQIECBAgQIAAAQIECBAgQIAAAQIECBAgQIAAAQIECBAgQIAAAQIECBAgQIAAAQIECBAgQIAAAQIECBAgQIAAAQIECBAgQIAAAQIECAxRwMughojpUQQIECBAgAABAgQIECBAgAABAgQIECBAgAABAgQIECBAgAABAgQIECBAgAABAgQIECBAgAABAgQIECBAgAABAgQIECBAgMDYBJpypqbpuxxbiK5O1OsNHDnhDIquLqbcBAgQIECgPQKnJzmtiHNekle2J54kEy5gf1CxwPYHFXiGEiAwk8BTklxX3PCNJHsjI0CAwEYE9HMVHw39XAWeoQQIECBAgACBdghsdj/84Q9/OC972cv6qrjqqquy3377taOy9SnOOOOMvOlNb5rOtHDhwlx//fX55V/+5eqc+uFqQg8gQIAAAQIECBAgQIAAAQIECBAgQIAAAQIECBAgQIAAAQIECBAgQIAAAQIECBAgQIAAAQIECBAgQIAAAQIECBAgQIAAAQIECBAgQIAAAQIEhizgZVBDBvU4AgQIECBAgAABAgQIECBAgAABAgQIECBAgAABAgQIECBAgAABAgQIECBAgAABAgQIECBAgAABAgQIECBAgAABAgQIECBAYCwCTTlL0/RdjiVAlyfp9QaOnHAGRZcXVHYCBAgQINAOgc8kWV5EeVWS97UjmhTzQMD+oGKR7Q8q8AwlQGAmgV2SfL+44cYkv4iMAAECGxHQz1V8NPRzFXiGEhivwGOSHJFkUZI/Ge/UZiNAgACBlgtU9cPLli3LtddeO13iPvvsk2uuuSYb6BPnlGH33XfPd7/73ekMhx56aD71qU9VZ9IPVxN6AAECBAgQIECAAAECBAgQIECAAAECBAgQIECAAAECBAgQIECAAAECBAgQIECAAAECBAgQIECAAAECBAgQIECAAAECBAgQIECAAAECBAgQIDBkAS+DGjKoxxEgQIAAAQIECBAgQIAAAQIECBAgQIAAAQIECBAgQIAAAQIECBAgQIAAAQIECBAgQIAAAQIECBAgQIAAAQIECBAgQIAAAQJjEWjKWZqm73IsAbo8Sa83cOSEMyi6vKCyEyBAoFsCS5OsTXJPt2JLuwkCP0iyU3Hffkn+YRPGuYXAMATsDyoU7Q8q8AwlQGAmgW2TrClu+NckU7/niwCB9gssSvLYJKvGGFU/V4Gtn6vAM5TAeAQeneSTSQ5cP91UXzT1M7L7xjO9WQgQIECgAwJV/fDXvva1PP3pT+8r84Mf/GCOOuqoVpV++eWX5+CDD86CBQty7LHH5m1ve1u23bb+RwX64VYtszAECBAgQIAAAQIECBAgQIAAAQIECBAgQIAAAQIECBAgQIAAAQIECBAgQIAAAQIECBAgQIAAAQIECBAgQIAAAQIECBAgQIAAAQIECBAgQIBAEi+D8jEgQIAAAQIECBAgQIAAAQIECBAgQIAAAQIECBAgQIAAAQIECBAgQIAAAQIECBAgQIAAAQIECBAgQIAAAQIECBAgQIAAAQIEuijQlKGbpu+yi/WMNXOvN3DkhDMoxroCJiNAgMC8FnhPklcl+bsklyX5UJLvzmuRySh+uyR3FqU8kGTLJD+ejPJU0QEB+4OKRbI/qMAzlACB2QQe+gObBUmm+gRfBAi0T2CXJO9Isk+S/5DkH5M8bYwx9XMV2Pq5CjxDCYxPYFWSXYvpXpTkovFNbyYCBAgQaLlAdT/84he/OB/72Memy1yyZEm+973vZdGiRa0q/W1ve1ue+9zn5slPfvLQcumHh0bpQQQIECBAgAABAgQIECBAgAABAgQIECBAgAABAgQIECBAgAABAgQIECBAgAABAgQIECBAgAABAgQIECBAgAABAgQIECBAgAABAgQIECBAgMCQBLwMakiQHkOAAAECBAgQIECAAAECBAgQIECAAAECBAgQIECAAAECBAgQIECAAAECBAgQIECAAAECBAgQIECAAAECBAgQIECAAAECBAiMVaApZ2uavsuxBuniZL3ewJETzqDo4kLKTIAAgW4K3Jhk5yL6s5L8ZTdLkfoh63hpcX1dkn0IERijgP1BBbb9QQWeoQQIzCawJsm2xU2Lk0z9ni8CBNonsF2SO4tY/y/JVkkeGFNU/VwFtH6uAs/QLgtM9Rg/SXJ3R4o4PclpRdYvJzmkI9nFJECAAIHRC1T3wzfddFN23XXXrFu3bjrtKaeckre//e2jTz/HM+iH53gBTE+AAAECBAgQIECAAAECBAgQIECAAAECBAgQIECAAAECBAgQIECAAAECBAgQIECAAAECBAgQIECAAAECBAgQIECAAAECBAgQIECAAAECBAgMCHgZlA8FAQIECBAgQIAAAQIECBAgQIAAAQIECBAgQIAAAQIECBAgQIAAAQIECBAgQIAAAQIECBAgQIAAAQIECBAgQIAAAQIECBAg0EWBpgzdNH2XXaxnrJl7vYEjJ5xBMdYVMBkBAgTmrcDjk6wsql+XZNskU7/66rbAKUneXpRwfpKju12S9B0TsD+oWDD7gwo8QwkQmE3g+0l2KW7aNcn3Zhvk+wQIzJnATUkeW8z+pCTfGlMa/VwFtH6uAs/QrgksTnLog382HZ7kGUmOTXJBR4qY6oNWFVnvT7Jjkts6kl9MAgQIEBitwFD64dNPPz1/9Ed/9NOkBxxwQM4555zsvffeo03egqfrh1uwCCIQIECAAAECBAgQIECAAAECBAgQIECAAAECBAgQIECAAAECBAgQIECAAAECBAgQIECAAAECBAgQIECAAAECBAgQIECAAAECBAgQIECAAAECfQJeBuUDQYAAAQIECBAgQIAAAQIECBAgQIAAAQIECBAgQIAAAQIECBAgQIAAAQIECBAgQIAAAQIECBAgQIAAAQIECBAgQIAAAQIECHRRoClDN03fZRfrGWvmXm/gyAlnUIx1BUxGgACBeSvwqiTvKaq/NMnvzFuNySr84iSHFyUdn+ScySpRNS0XsD+oWCD7gwo8Q2cS2DLJvcUN9yXZCtm8EzgmycIka9b/c3mSe+adgoIJdEfgy0l+u4j74iQfG1N8/VwFtH6uAs/Qrgm8MclbitB/neS3OlTE3yU5oMh7UpKzO5RfVAIECBAYncBQ+uF169blwAMPzGtf+9occcQRo0vbsifrh1u2IOIQIECAAAECBAgQIECAAAECBAgQIECAAAECBAgQIECAAAECBAgQIECAAAECBAgQIECAAAECBAgQIECAAAECBAgQIECAAAECBAgQIECAAAEC8TIoHwICBAgQIECAAAECBAgQIECAAAECBAgQIECAAAECBAgQIECAAAECBAgQIECAAAECBAgQIECAAAECBAgQIECAAAECBAgQIECgiwJNGbpp+i67WM9YM/d6A0dOOINirCtgMgIECMxbgb9I8ntF9SclOXveakxW4f8nye5FSb+a5KrJKlE1LRewP6hYIPuDCjxDZxJYlOTu4oZ7kjwKGQECBAi0WuDMJCcXCf8kyevHlFg/VwGtn6vAM7RrAjsnubEIPfVnx2OT3NqRQo5Jcm6R9bok+3Qku5gECBAgMFoB/XCFr364As9QAgQIECBAgAABAgQIECBAgAABAgQIECBAgAABAgQIECBAgAABAgQIECBAgAABAgQIECBAgAABAgQIECBAgAABAgQIECBAgAABAgQIECBAYCQCXgY1ElYPJUCAAAECBAgQIECAAAECBAgQIECAAAECBAgQIECAAAECBAgQIECAAAECBAgQIECAAAECBAgQIECAAAECBAgQIECAAAECBEYs0JTPb5q+yxFP3f3H93oDR044g6L7y6oCAgQItF3gEUnWJHlUEfTJSb7Z9uDybZLAqiS7FnduleS+TRrpJgLDEbA/qHC0P6jAM3Qmga2TrC1uuCvJNsgIECBAoNUCL0xyUZHwK0l+e0yJ9XMV0Pq5CjxDuyjwD0l+pQh+UpKzO1LIVI98R5KFRd69kvxTR/KLSYAAAQKjE9APV9jqhyvwDCVAgAABAgQIECBAgAABAgQIECBAgAABAgQIECBAgAABAgQIECBAgAABAgQIECBAgAABAgQIECBAgAABAgQIECBAgAABAgQIECBAgAABAgRGIuBlUCNh9VACBAgQIECAAAECBAgQIECAAAECBAgQIECAAAECBAgQIECAAAECBAgQIECAAAECBAgQIECAAAECBAgQIECAAAECBAgQIEBgxAJN+fym6bsc8dTdf3yvN3DkhDMour+sKiBAgEDbBX4tyd8WIW9NsrTtoeV7WAI/n2RZkt2SXPCwRrqZQL2A/UGFof1BBZ6hMwlsk+RfixvWJpn6/wpfBAgQINBegT2TrCjirUmyeExx9XMV0Pq5CjxDuyjw2gf7yrOL4NckeWqHCrk4yeFF3rOSvK5D+UUlQIAAgdEI6IcrXPXDFXiGEiBAgAABAgQIECBAgAABAgQIECBAgAABAgQIECBAgAABAgQIECBAgAABAgQIECBAgAABAgQIECBAgAABAgQIECBAgAABAgQIECBAgAABAiMR8DKokbB6KAECBAgQIECAAAECBAgQIECAAAECBAgQIECAAAECBAgQIECAAAECBAgQIECAAAECBAgQIECAAAECBAgQIECAAAECBAgQIDBigaZ8ftP0XY546u4/vtcbOHLCGRTdX1YVECBAoO0Cf5zkTUXIC5Mc2fbQ8hEg0BkB+4OKpbI/qMAzdCaBbZOsKW74UZLtkBEgQIBAqwW2SHJvkp8rUv5CkpvGkFo/V4Gsn6vAM7SLAkvX/7lU/neN3ZN8tyPFPDfJZ4ustyXZ8cGfm93fkfxiEiBAgMBoBPTDFa764Qo8QwkQIECAAAECBAgQIECAAAECBAgQIECAAAECBAgQIECAAAECBAgQIECAAAECBAgQIECAAAECBAgQIECAAAECBAgQIECAAAECBAgQIECAAIGRCHgZ1EhYPZQAAQIECBAgQIAAAQIECBAgQIAAAQIECBAgQIAAAQIECBAgQIAAAQIECBAgQIAAAQIECBAgQIAAAQIECBAgQIAAAQIECBAYsUBTPr9p+i5HPHX3H9/rDRw54QyK7i+rCggQINB2gauS7FeEfFGSi9oeWj4CBDojYH9QsVT2BxV4hs4ksDjJHcUNdybZHhkBAgQItF7ga0meVqQ8JMmXx5BaP1eBrJ+rwDO0qwKXJ/nNIvwZSd7UkWIWJFmdZLs5+LO2I0RiEiBAYF4K6Icrll0/XIFnKAECBAgQIECAAAECBAgQIECAAAECBAgQIECAAAECBAgQIECAAAECBAgQIECAAAECBAgQIECAAAECBAgQIECAAAECBAgQIECAAAECBAgQIDASAS+DGgmrhxIgQIAAAQIECBAgQIAAAQIECBAgQIAAAQIECBAgQIAAAQIECBAgQIAAAQIECBAgQIAAAQIECBAgQIAAAQIECBAgQIAAAQIjFmjK5zdN3+WIp+7+43u9gSMnnEHR/WVVAQECBNossF2SO5KU/3+zOMmaNoeWjQCBTgnYH1Qsl/1BBZ6hMwlsn+T24oapXuDRyAgQIECg9QLvT/LKIuUbkpw5htT6uQpk/VwFnqFdFTgmyblF+P+bZOcOFfM/kvzh+rw/THJikos7lF9UAgQIEBi+gH54vemPfvSjnHrqqdl2223z1re+dZOk9cObxOQmAgQIECBAgAABAgQIECBAgAABAgQIECBAgAABAgQIECBAgAABAgQIECBAgAABAgQIECBAgAABAgQIECBAgAABAgQIECBAgAABAgQIECBAYIwCXgY1RmxTESBAgAABAgQIECBAgAABAgQIECBAgAABAgQIECBAgAABAgQIECBAgAABAgQIECBAgAABAgQIECBAgAABAgQIECBAgAABAkMTaMonNU3f5dAmmdQH9XoDR044g2JSF1tdBAgQaIfA4UkuLqJck+Sp7YgmBQECEyJgf1CxkPYHFXiGziTwmCS3FTesTrIEGQECBAi0XuDVD/55fU6R8hNJXjiG1Pq5CmT9XAWeoV0VWLy+11xQFLB/kr/vSEF7J3lJkj9P8rWOZBaTAAECBEYrMO/74QceeCAf+MAHcuqpp+b222/PIx7xiFx77bV54hOfOKu8fnhWIjcQIECAAAECBAgQIECAAAECBAgQIECAAAECBAgQIECAAAECBAgQIECAAAECBAgQIECAAAECBAgQIECAAAECBAgQIECAAAECBAgQIECAAAECYxbwMqgxg5uOAAECBAgQIECAAAECBAgQIECAAAECBAgQIECAAAECBAgQIECAAAECBAgQIECAAAECBAgQIECAAAECBAgQIECAAAECBAgQGIpAUz6lafouhzLBJD+k1xs4csIZFJO84GojQIDA3AvsmeQlSQ5O8vQkb0ty6tzHkoAAgQkSsD+oWEz7gwo8Q2cS2CHJLcUNtyZZiowAAQIEWi+wf5Irk6xN8vUkX0jy38aQWj9Xgayfq8AztMsCn0/y7KKAc5Ic3+WCZCdAgACBeS0w7/vhdevWZa+99sqqVaumPwj77rtvrr766myg3+37sOiH5/X/dhRPgAABAgQIECBAgAABAgQIECBAgAABAgQIECBAgAABAgQIECBAgAABAgQIECBAgAABAgQIECBAgAABAgQIECBAgAABAgQIECBAgAABAgRaKeBlUK1cFqEIECBAgAABAgQIECBAgAABAgQIECBAgAABAgQIECBAgAABAgQIECBAgAABAgQIECBAgAABAgQIECBAgAABAgQIECBAgACBWQSa8vtN03cJbxaBXm/gyAlnUPjUECBAgMC4BLZOsmWS1eOa0DwECMwLAfuDimW2P6jAM3QmgaVJbi5uuCXJY5ERIECAQOsFpvZrOyVZOeak+rkKcP1cBZ6hXRZ4cZKPFAXcmWRJkvu7XJTsBAgQIDBvBcbWD69duzZnnHFGTj755Gy//fatAr/88stz8MEH92V6z3vek1e96lUz5tQPt2oZhSFAgAABAgQIECBAgAABAgQIECBAgAABAgQIECBAgAABAgQIECBAgAABAgQIECBAgAABAgQIECBAgAABAgQIECBAgAABAgQIECBAgAABAgSSeBmUjwEBAgQIECBAgAABAgQIECBAgAABAgQIECBAgAABAgQIECBAgAABAgQIECBAgAABAgQIECDKphnAAAAgAElEQVRAgAABAgQIECBAgAABAgQIECDQRYGmDN00fZddrGesmXu9gSMnnEEx1hUwGQECBAgQIECAwJAF7A8qQO0PKvAMnUlgxyT/UtxwU5JfQEaAAAECBDYioJ+r+Gjo5yrwDO2ywJZJ7lxfwCcf7DXfn+SKLhckOwECBAjMa4GR98NTf6fi/PPPz6mnnppbbrklxx9/fP70T/+0degvfOEL84lPfGI619Zbb52VK1dm6dKlG82qH27dMgpEgAABAgQIECBAgAABAgQIECBAgAABAgQIECBAgAABAgQIECBAgAABAgQIECBAgAABAgQIECBAgAABAgQIECBAgAABAgQIECBAgAABAgTmvYCXQc37jwAAAgQIECBAgAABAgQIECBAgAABAgQIECBAgAABAgQIECBAgAABAgQIECBAgAABAgQIECBAgAABAgQIECBAgAABAgQIECDQSYGmTN00fZedLGicoXu9gSMnnEExzgUwFwECBAgQIECAwLAF7A8qRO0PKvAMnUngcUn+b3HDD5PshIwAAQIECGxEQD9X8dHQz1XgGdp1gUOS/H2SNV0vRH4CBAgQmPcCI++Hzz///Bx99NF90CtWrMiee+7ZKvybb745T3jCE7J27drpXIcddlguueSSjebUD7dqCYUhQIAAAQIECBAgQIAAAQIECBAgQIAAAQIECBAgQIAAAQIECBAgQIAAAQIECBAgQIAAAQIECBAgQIAAAQIECBAgQIAAAQIECBAgQIAAAQIEkngZlI8BAQIECBAgQIAAAQIECBAgQIAAAQIECBAgQIAAAQIECBAgQIAAAQIECBAgQIAAAQIECBAgQIAAAQIECBAgQIAAAQIECBAg0EWBpgzdNH2XXaxnrJl7vYEjJ5xBMdYVMBkBAgQIECBAgMCQBewPKkDtDyrwDCVAYDaBRyU5Lcl26/+Zuv8Fsw3yfQIE5qWAfq5i2fVzFXiGEiBAgAABAgTaITDyfvjHP/5xdt9999x4443TFT/zmc/MV77ylXYIFCne9a535YQTTujLdemll+ZZz3rWBrPqh1u3hAIRIECAAAECBAgQIECAAAECBAgQIECAAAECBAgQIECAAAECBAgQIECAAAECBAgQIECAAAECBAgQIECAAAECBAgQIECAAAECBAgQIECAAIF5L+BlUPP+IwCAAAECBAgQIECAAAECBAgQIECAAAECBAgQIECAAAECBAgQIECAAAECBAgQIECAAAECBAgQIECAAAECBAgQIECAAAECBAh0UqApUzdN32UnCxpn6F5v4MgJZ1CMcwHMRYAAAQIECBAgMGwB+4MKUfuDCjxDCRCYTWBRkruLm9Yl2XK2Qb5PgMC8FNDPVSy7fq4Cz1ACBAgQIECAQDsExtIPf/rTn86hhx7aV/HnP//5PPvZz26HwvoU999/f5YtW5brr79+OtdOO+2U73znO9lqq60GsuqHW7V8whAgQIAAAQIECBAgQIAAAQIECBAgQIAAAQIECBAgQIAAAQIECBAgQIAAAQIECBAgQIAAAQIECBAgQIAAAQIECBAgQIAAAQIECBAgQIAAAQJJvAzKx4AAAQIECBAgQIAAAQIECBAgQIAAAQIECBAgQIAAAQIECBAgQIAAAQIECBAgQIAAAQIECBAgQIAAAQIECBAgQIAAAQIECBDookBThm6avssu1jPWzL3ewJETzqAY6wqYjAABAgQITITAfkl2TvL1JN+diIoU0WUB+4OK1bM/qMAzlACBTRG4P8kWxY0LkjywKQPdQ4DAvBLQz1Ust36uAs9QAgQIECBAgEA7BMbWDx944IG54oorpqvefffdc8MNN2TBgqntenu+rr766jztaU9L+XdBTjzxxJx11lkDIfXD7Vk3SQgQIECAAAECBAgQIECAAAECBAgQIECAAAECBAgQIECAAAECBAgQIECAAAECBAgQIECAAAECBAgQIECAAAECBAgQIECAAAECBAgQIECAAIF/E/AyKJ8EAgQIECBAgAABAgQIECBAgAABAgQIECBAgAABAgQIECBAgAABAgQIECBAgAABAgQIECBAgAABAgQIECBAgAABAgQIECBAoIsCTRm6afouu1jPWDP3egNHTjiDYqwrYDICBAgQIDARAh9I8or1laxNcmySiyaiMkV0UcD+oGLV7A8q8AwlQGBTBFYneXRx49Ikt27KQPcQIDCvBPRzFcutn6vAM5QAAQIECBAg0A6BsfXDK1asyJOe9KSUf8fine98Z0444YR2SBQpjjvuuJx77rnTv7NgwYJcd911eeITn9iXVT/cuqUTiAABAgQIECBAgAABAgQIECBAgAABAgQIECBAgAABAgQIECBAgAABAgQIECBAgAABAgQIECBAgAABAgQIECBAgAABAgQIECBAgAABAgQIzHsBL4Oa9x8BAAQIECBAgAABAgQIECBAgAABAgQIECBAgAABAgQIECBAgAABAgQIECBAgAABAgQIECBAgAABAgQIECBAgAABAgQIECBAoJMCTZm6afouO1nQOEP3egNHTjiDYpwLYC4CBAgQIDAZAtckWVaU8ltJ/noySlNFBwXsDyoWzf6gAs9QAgQ2RWBlkscXN/5yku9sykD3ECAwrwT0cxXLrZ+rwDOUAAECBAgQINAOgbH2w8cdd1zOPffc6cq32WabfP/738/ixYvbobE+xZo1a7LHHntk9erVP/2dww8/POecc06WLFnSl1M/3KplE4YAAQIECBAgQIAAAQIECBAgQIAAAQIECBAgQIAAAQIECBAgQIAAAQIECBAgQIAAAQIECBAgQIAAAQIECBAgQIAAAQIECBAgQIAAAQIECBBI4mVQPgYECBAgQIAAAQIECBAgQIAAAQIECBAgQIAAAQIECBAgQIAAAQIECBAgQIAAAQIECBAgQIAAAQIECBAgQIAAAQIECBAgQIBAFwWaMnTT9F12sZ6xZu71Bo6ccAbFWFfAZAQIECBAoPMCC5PcnWTq1599bZfkR52vTAFdFbA/qFg5+4MKPEMJENgUgf+dZN/ixqcl+cdNGegeAgTmlYB+rmK59XMVeIYSaKfA45L8sJ3RpCJAgACBEQmMtR++884784u/+ItZu3btdDmvfvWrc84554yovM1/7Ic+9KG87nWvy3nnnZfly5dv8EH64c33NZIAAQIECBAgQIAAAQIECBAgQIAAAQIECBAgQIAAAQIECBAgQIAAAQIECBAgQIAAAQIECBAgQIAAAQIECBAgQIAAAQIECBAgQIAAAQIECBAYjYCXQY3G1VMJECBAgAABAgQIECBAgAABAgQIECBAgAABAgQIECBAgAABAgQIECBAgAABAgQIECBAgAABAgQIECBAgAABAgQIECBAgACB0Qo05eObpu9ytDNPwNN7vYEjJ5xBMQHrqgQCBAgQIDBGgacmubqY75+T7DbG+U1F4KEC9gcVnwn7gwo8QwkQ2BSBy5IcVNz4zCR/tSkD3UOAwLwS0M9VLLd+rgLPUALtEdgjyYuSHJ7kCUl2SLKmPfEkIUCAAIERC4y9Hz777LNz0kknTZe1YMGCfOMb38hee+014lIf/uNvv/32PPrRj97oQP3wwzc1ggABAgQIECBAgAABAgQIECBAgAABAgQIECBAgAABAgQIECBAgAABAgQIECBAgAABAgQIECBAgAABAgQIECBAgAABAgQIECBAgAABAgQIEBitgJdBjdbX0wkQIECAAAECBAgQIECAAAECBAgQIECAAAECBAgQIECAAAECBAgQIECAAAECBAgQIECAAAECBAgQIECAAAECBAgQIECAAIHRCDTlY5um73I0M07QU3u9gSMnnEExQeurFAIECLREYNck/9ySLGIMX+CYJOcWj/3zJIcPfxpPJLDJAvYHm0w1eKP9QQWeoQQIbIrAp5IcWtw41TNM9Q6+CBAg0Pcj3r4LP+99WJ8O/dzD4nIzgbYKXJNkWRHu1Une29awchEgQIDA0AXm5Oebj3/847Nq1arpYo444oh8/OMfH3pxo36gfnjUwp5PgAABAgQIECBAgAABAgQIECBAgAABAgQIECBAgAABAgQIECBAgAABAgQIECBAgAABAgQIECBAgAABAgQIECBAgAABAgQIECBAgAABAgQIPFwBL4N6uGLuJ0CAAAECBAgQIECAAAECBAgQIECAAAECBAgQIECAAAECBAgQIECAAAECBAgQIECAAAECBAgQIECAAAECBAgQIECAAAECBNog0JQhmqbvsg35Wp2h1xs4csIZFK1eMeEIECDQSYEfJNkmyeVJLktyXpJ7O1mJ0BsSODfJMcU33pDkTFQE5lDA/qAC3/6gAs9QAgQ2ReCCJL9f3PiKJB/clIHuIUBgzgWm9nS7rv/nl5J8IMk9I0qln6uA1c9V4BlKoD0CJz74s7SzijhXJfnV9sSThAABAgRGLDAn/fDnPve5LF++PAsXLsxrXvOanHbaadlmm6ltQLe+9MPdWi9pCRAgQIAAAQIECBAgQIAAAQIECBAgQIAAAQIECBAgQIAAAQIECBAgQIAAAQIECBAgQIAAAQIECBAgQIAAAQIECBAgQIAAAQIECBAgQIDAfBDwMqj5sMpqJECAAAECBAgQIECAAAECBAgQIECAAAECBAgQIECAAAECBAgQIECAAAECBAgQIECAAAECBAgQIECAAAECBAgQIECAAAECkyfQlCU1Td/l5FU75Ip6vYEjJ5xBMWRjjyNAgMA8F9gzyYrC4O4k2yX5yTx3maTyr07y1KKg307ylUkqUC2dE7A/qFgy+4MKPEMJENgUgf+R5A+LG09KcvamDHQPAQJzLvD1JPsUKZ6e5GsjSqWfq4DVz1XgGTqpAo9LcmySTyW5tiNF7pDk5iTlf6/ZLck/dyS/mAQIECBQJzBn/fCb3/zmvPSlL80ee+xRV8EcjtYPzyG+qQkQIECAAAECBAgQIECAAAECBAgQIECAAAECBAgQIECAAAECBAgQIECAAAECBAgQIECAAAECBAgQIECAAAECBAgQIECAAAECBAgQIECAAIENCngZlA8GAQIECBAgQIAAAQIECBAgQIAAAQIECBAgQIAAAQIECBAgQIAAAQIECBAgQIAAAQIECBAgQIAAAQIECBAgQIAAAQIECBAg0EWBpgzdNH2XXaxnrJl7vYEjJ5xBMdYVMBkBAgQmXuCEJO8sqvxCkudMfNXzp8CFSe5OMvXrz762S/Kj+UOg0hYK2B9ULIr9QQWeoQQIbIrA6UlOK258S5I3b8pA9xAgMOcCf5bkZUWK45KcO6JU+rkKWP1cBZ6hkyawf5I3JjlkfWFnJzmpQ0X+ZZLf0jd1aMVEJUCAwPAE9MMVlvrhCjxDCRAgQIAAAQIECBAgQIAAAQIECBAgQIAAAQIECBAgQIAAAQIECBAgQIAAAQIECBAgQIAAAQIECBAgQIAAAQIECBAgQIAAAQIECBAgQIAAgZEIeBnUSFg9lAABAgQIECBAgAABAgQIECBAgAABAgQIECBAgAABAgQIECBAgAABAgQIECBAgAABAgQIECBAgAABAgQIECBAgAABAgQIEBixQFM+v2n6Lkc8dfcf3+sNHDnhDIruL6sKCBAg0CaBLyY5pAh0QpJ3tSmgLFUCy5JcUzzh+0l+qeqJBhOoF7A/qDC0P6jAM5QAgU0ReG2Ss4sb/2eSP9yUge4hQGDOBU5MclaR4r1JXj2iVPq5Clj9XAWeoZMmcGSS84uibkmyY5Ku/Eek309yQZH/h0l2mrRFUg8BAgQIbFBAP1zxwdAPV+AZSoAAAQIECBAgQIAAAQIECBAgQIAAAQIECBAgQIAAAQIECBAgQIAAAQIECBAgQIAAAQIECBAgQIAAAQIECBAgQIAAAQIECBAgQIAAAQIECIxEwMugRsLqoQQIECBAgAABAgQIECBAgAABAgQIECBAgAABAgQIECBAgAABAgQIECBAgAABAgQIECBAgAABAgQIECBAgAABAgQIECBAgMCIBZry+U3Tdzniqbv/+F5v4MgJZ1B0f1lVQIAAgbYIPCLJXUkeWQR6UpJvtSWgHNUCr0jygeIpn0ry/OqnegCBOgH7gwo/+4MKPENnEnhikm8WN0z1AlM9ga/5J7Bvkt9Msmb9PyuS3DD/GFRMoJMCz0jyV0Xyv0+y/4gq0c9VwOrnKvAMnTSBrZPckWRhUdhBD/Yif9ORQqfy35ZkyyLvgUmu6Eh+MQkQIEBg8wX0w5tvF/1wBZ6hBAgQIECAAAECBAgQIECAAAECBAgQIECAAAECBAgQIECAAAECBAgQIECAAAECBAgQIECAAAECBAgQIECAAAECBAgQIECAAAECBAgQIECAwEgEvAxqJKweSoAAAQIECBAgQIAAAQIECBAgQIAAAQIECBAgQIAAAQIECBAgQIAAAQIECBAgQIAAAQIECBAgQIAAAQIECBAgQIAAAQIECIxYoCmf3zR9lyOeuvuP7/UGjpxwBkX3l1UFBAgQaIvAwUn+ughza5KlbQknx1AE3pPkVcWT3pjkrUN5socQ2HwB+4PNt4v9QQWeoTMJPDnJN4obrk/yFGQECBAg0CmBxUnuKBLfk+RRI6pAP1cBq5+rwDN0EgUuSXJYUdj7kxzboUI/keQFRd4PJnlFh/KLSoAAAQKbJ6Af3jy3n47SD1fgGUqAAAECBAgQIECAAAECBAgQIECAAAECBAgQIECAAAECBAgQIECAAAECBAgQIECAAAECBAgQIECAAAECBAgQIECAAAECBAgQIECAAAECBAiMRMDLoEbC6qEECBAgQIAAAQIECBAgQIAAAQIECBAgQIAAAQIECBAgQIAAAQIECBAgQIAAAQIECBAgQIAAAQIECBAgQIAAAQIECBAgQIDAiAWa8vlN03c54qm7//heb+DICWdQdH9ZVUCAAIG2CLwjyeuLMB9K8vK2hJNjKAK/muQZSfZNsizJcUkuHcqTPYTA5gvYH2y+XewPKvAMnUlg7yTXFjdcl2QfZAQIECDQOYF/SbJjkfoJSf7PCKrQz1Wg6ucq8AydRIHfS/IXRWF3JlmS5P6OFLv8wZ+3fKbIetf6/Pd1JL+YBAgQILB5AvrhzXP76Sj9cAWeoQQIECBAgAABAgQIECBAgAABAgQIECBAgAABAgQIECBAgAABAgQIECBAgAABAgQIECBAgAABAgQIECBAgAABAgQIECBAgAABAgQIECBAgMBIBLwMaiSsHkqAAAECBAgQIECAAAECBAgQIECAAAECBAgQIECAAAECBAgQIECAAAECBAgQIECAAAECBAgQIECAAAECBAgQIECAAAECBAiMWKApn980fZcjnrr7j+/1Bo6ccAZF95dVBQQIEGiLwNeT7FOEeWmSj7QlnBwECEysgP1BxdLaH1TgGTqTwFQ/MNUX/Ozr2iTLkBEgQIBA5wS+lOR3itQvSHLJCKrQz1Wg6ucq8AydRIGFSe5IsnVR3HOSfKEjxU7lvyXJ4iLvf07y8Y7kF5MAAQIENk9AP7x5brnyyivza7/2aw8d7e8/bKanYQQIECBAgAABAgQIECBAgAABAgQIECBAgAABAgQIECBAgAABAgQIECBAgAABAgQIECBAgAABAgQIECBAgAABAgQIECBAgAABAgQIECBAgMBwBByGNBxHTyFAgAABAgQIECBAgAABAgQIECBAgAABAgQIECBAgAABAgQIECBAgAABAgQIECBAgAABAgQIECBAgAABAgQIECBAgAABAgTGK9CU0zVN3+V4k3Rwtl5v4MgJZ1B0cB1FJkCAQAsFdkhyy0NyLU1yawuzikSAwGQJ2B9UrKf9QQWeoTMJ7Jvkfxc3XJPkqcgIECBAoHMC70jy+iL125KcOoIq9HMVqPq5CjxDJ1Xg/UleWRT30SQv6VCx701yXJH3i0me3aH8ohIgQIDAwxfQDz98s1x88cU54ogjNjTS33/YDE9DCBAgQIAAAQIECBAgQIAAAQIECBAgQIAAAQIECBAgQIAAAQIECBAgQIAAAQIECBAgQIAAAQIECBAgQIAAAQIECBAgQIAAAQIECBAgQIAAgeEJOAxpeJaeRIAAAQIECBAgQIAAAQIECBAgQIAAAQIECBAgQIAAAQIECBAgQIAAAQIECBAgQIAAAQIECBAgQIAAAQIECBAgQIAAAQIECIxPoCmnapq+y/Gl6OhMvd7AkRPOoOjoWopNgACBlgm8OMlHikzfTPLklmUUhwCByRSwP6hYV/uDCjxDZxL4j0n+sbjh6iS/gowAAQIEOifwoiQfLVJ/IclzRlCFfq4CVT9XgWfopAocmORviuLuS7I4ydSvXfg6IMnfJbk9yYeSvCfJyi4El5EAAQIENltAP7wZdGvWrMkee+yR1atXP3T0Fkn8JZLNMDWEAAECBAgQIECAAAECBAgQIECAAAECBAgQIECAAAECBAgQIECAAAECBAgQIECAAAECBAgQIECAAAECBAgQIECAAAECBAgQIECAAAECBAgQGI6Al0ENx9FTCBAgQIAAAQIECBAgQIAAAQIECBAgQIAAAQIECBAgQIAAAQIECBAgQIAAAQIECBAgQIAAAQIECBAgQIAAAQIECBAgQIAAgfEKNOV0TdN3Od4kHZyt1xs4csIZFB1cR5EJECDQQoEPJXlpkeudSU5sYU6RCBCYPAH7g4o1tT+owDN0JoFfSfIPxQ3/mORpyAgQIECgcwJPTPLNIvUPk+w0gir0cxWo+rkKPEMnVWDqv3nc+JA/r45IcnGHCj48ySUdyisqAQIECNQJtLYfvu666/IHf/AHefe735199tmnrsoRjL7wwgtz5JFHPvTJr07y3hFM55EECBAgQIAAAQIECBAgQIAAAQIECBAgQIAAAQIECBAgQIAAAQIECBAgQIAAAQIECBAgQIAAAQIECBAgQIAAAQIECBAgQIAAAQIECBAgQIAAgU0S8DKoTWJyEwECBAgQIECAAAECBAgQIECAAAECBAgQIECAAAECBAgQIECAAAECBAgQIECAAAECBAgQIECAAAECBAgQIECAAAECBAgQINAygabM0zR9ly2L2r44vd7AkRPOoGjfMklEgACBLgo8L8lRSZavD39Iki93sRCZCRDonID9QcWS2R9U4Bk6k8B+Sa4qbvjag33B05ERIECAQOcEtkhyb5KfK5IvTrJmyJXo5ypA9XMVeIZOssA7kry+KPDTSQ6d5ILVRoAAAQKdFmhdP7x69eq84Q1vyPnnn58HHngg++23X666qvxRT3u8N9APT+1X9kiyuj0pJSFAgAABAgQIECBAgAABAgQIECBAgAABAgQIECBAgAABAgQIECBAgAABAgQIECBAgAABAgQIECBAgAABAgQIECBAgAABAgQIECBAgAABAgTmk4CXQc2n1VYrAQIECBAgQIAAAQIECBAgQIAAAQIECBAgQIAAAQIECBAgQIAAAQIECBAgQIAAAQIECBAgQIAAAQIECBAgQIAAAQIECBCYHIGmLKVp+i4np8oRVdLrDRw54QyKEVl7LAECBOapwKIkv5Pk0iR3z1MDZRMgMF4B+4MKb/uDCjxDZxL41SRfLW74+yT7IyNAgACBTgr8bZItklyT5Lokn0iydsiV6OcqQPVzFXiGTrLAU9b/mfWzGm9LssMkF6w2AgQIEOi0QOv64SuuuCIHHnhgH+pFF12UF77wha2D3kA/PJXxI0le2rqwAhEgQIAAAQIECBAgQIAAAQIECBAgQIAAAQIECBAgQIAAAQIECBAgQIAAAQIECBAgQIAAAQIECBAgQIAAAQIECBAgQIAAAQIECBAgQIAAAQLzQsDLoObFMiuSAAECBAgQIECAAAECBAgQIECAAAECBAgQIECAAAECBAgQIECAAAECBAgQIECAAAECBAgQIECAAAECBAgQIECAAAECBAhMnEBTVtQ0fZcTV+ywC+r1Bo6ccAbFsJE9jwABAgQIECBAYJwC9gcV2vYHFXiGziSwf5Irixu+muQAZAQIECBAYCMC+rmKj4Z+rgLP0EkXmOpBb0hySZIvTXqx6iNAgACBTgu0sh8+9NBD8+lPf3oadsf/z969QFtSlmcCfrdIVEBpGBAJwkhDkEgYGmHAqIAYwVwwgnKLeCe0IgaiAw00NNrc2gZjoiDYSMRB1CAoqDEuuRhAHW8IgmiGmVYUzBDEABrASws1HgKb2uc0zTldu86uqv30WixWNf/l+56vLn+dw/pr441zyy235ElPelKjsFeyHn4kvomfRU2sB/whQIAAAQIECBAgQIAAAQIECBAgQIAAAQIECBAgQIAAAQIECBAgQIAAAQIECBAgQIAAAQIECBAgQIAAAQIECBAgQIAAAQIECBAgQIAAAQIECMyqgI9BzSq3yQgQIECAAAECBAgQIECAAAECBAgQIECAAAECBAgQIECAAAECBAgQIECAAAECBAgQIECAAAECBAgQIECAAAECBAgQIECAAIEhCRTlcYpi4HBIU3R3mF5vypYT9qDobrllRoAAAQIECBAYBwHvBxWq7P2gAp6uqxJ4YZIvlRp8OckuyAgQIECAwGMIWM9VODWs5yrg6UqAAAECBAgQaIZAI9fDt956a7bccsusWLGir3TiiSdm0aJFzVB7OIqVrIcfie/mJNsmeTSBRkUuGAIECBAgQIAAAQIECBAgQIAAAQIECBAgQIAAAQIECBAgQIAAAQIECBAgQIAAAQIECBAgQIAAAQIECBAgQIAAAQIECBAgQIAAAQIECBAgQKCrAj4G1dXKyosAAQIECBAgQIAAAQIECBAgQIAAAQIECBAgQIAAAQIECBAgQIAAAQIECBAgQIAAAQIECBAgQIAAAQIECBAgQIAAAQIECHRboCinVxQDh93OfAjZ9XpTtpywB8UQXA1BgAABAgQIECAwMgHvBxXovR9UwNN1VQK7Jrm61E5brr4AACAASURBVOCaJLshI0CAAAECjyFgPVfh1LCeq4CnKwECBAgQIECgGQKNXQ8fffTROe200/pKa621VpYvX56NN964GXJJVrIeLsd2fJJTGhOsQAgQIECAAAECBAgQIECAAAECBAgQIECAAAECBAgQIECAAAECBAgQIECAAAECBAgQIECAAAECBAgQIECAAAECBAgQIECAAAECBAgQIECAAIGxEPAxqLEosyQJECBAgAABAgQIECBAgAABAgQIECBAgAABAgQIECBAgAABAgQIECBAgAABAgQIECBAgAABAgQIECBAgAABAgQIECBAgEDnBIpyRkUxcNi5ZIedUK83ZcsJe1AMG9l4BAgQIECAAAECsyng/aCCtveDCni6EiAwXYH9kuyaZM7D/7w3yRXT7awdAQJjIWA9V6HM1nMV8HQlQIAAAQIECDRDoLHr4fvvvz/Petazcuedd/alXv3qV+cjH/lIM+SSrGQ9XI7te0m2aUywAiFAgAABAgQIECBAgAABAgQIECBAgAABAgQIECBAgAABAgQIECBAgAABAgQIECBAgAABAgQIECBAgAABAgQIECBAgAABAgQIECBAgAABAgTGQsDHoMaizJIkQIAAAQIECBAgQIAAAQIECBAgQIAAAQIECBAgQIAAAQIECBAgQIAAAQIECBAgQIAAAQIECBAgQIAAAQIECBAgQIAAAQKdEyjKGRXFwGHnkh12Qr3elC0n7EExbGTjESBAgAABAgQIzKaA94MK2t4PKuDpSoDAdAWWJZlfanxokg9Mt7N2BAiMhYD1XIUyW89VwNOVAAECBAgQINAMgUavh//+7/8+f/mXfzkgdf3112fevHmN0FvJevgXSZ6U5L1JFib5ZSMCFQQBAgQIECBAgAABAgQIECBAgAABAgQIECBAgAABAgQIECBAgAABAgQIECBAgAABAgQIECBAgAABAgQIECBAgAABAgQIECBAgAABAgQIECAwNgI+BjU2pZYoAQIECBAgQIAAAQIECBAgQIAAAQIECBAgQIAAAQIECBAgQIAAAQIECBAgQIAAAQIECBAgQIAAAQIECBAgQIAAAQIECBDolEBRzqYoBg47lWgdyfR6U7acsAdFHdDGJECAAAEC3RHYKslVSa5L8u0kX0ryhe6kJ5MOCHg/qFBE7wcV8HQlQGC6AqclOarU+JgkS6fbWTsCBMZCwHquQpmt5yrg6UqAAAECBAgQaIZAo9fDE/8/xnOf+9x8+9sTvx74zz8777xzvva1rzVCbyXr4UOS3JSkGQE2QkkQBAgQIECAAAECBAgQIECAAAECBAgQIECAAAECBAgQIECAAAECBAgQIECAAAECBAgQIECAAAECBAgQIECAAAECBAgQIECAAAECBAgQIECAwGwK+BjUbGqbiwABAgQIECBAgAABAgQIECBAgAABAgQIECBAgAABAgQIECBAgAABAgQIECBAgAABAgQIECBAgAABAgQIECBAgAABAgQIEBiWQFEeqCgGDoc1R2fH6fWmbDlhD4rOVltiBAgQIEBgKAJ/keRjpZG+kOSPhzKyQQgMR8D7QQVH7wcV8HQlQGC6AsclObnUeEmShdPtrB0BAmMhYD1XoczWcxXwdCVAgAABAgQINEOg8evhr3/963ne8543oHXBBRfkoIMOGrmg9fDISyAAAgQIECBAgAABAgQIECBAgAABAgQIECBAgAABAgQIECBAgAABAgQIECBAgAABAgQIECBAgAABAgQIECBAgAABAgQIECBAgAABAgQIECBAYJKAj0E5JQgQIECAAAECBAgQIECAAAECBAgQIECAAAECBAgQIECAAAECBAgQIECAAAECBAgQIECAAAECBAgQIECAAAECBAgQIECAAIE2ChTloIti4LCN+cxqzL3elC0n7EExqxUwGQECBAgQaJ3A6UmOLEW9JMnC1mUh4C4LeD+oUF3vBxXwdCVAYLoChyU5s9T47CRvmW5n7QgQGAsB67kKZbaeq4CnK4H2CcxN8uaH11a3ti98ERMgQIDAYwi0Yj18wAEH5BOf+EQ/hVe96lX56Ec/OvKiWg+PvAQCIECAAAECBAgQIECAAAECBAgQIECAAAECBAgQIECAAAECBAgQIECAAAECBAgQIECAAAECBAgQIECAAAECBAgQIECAAAECBAgQIECAAAECBCYJ+BiUU4IAAQIECBAgQIAAAQIECBAgQIAAAQIECBAgQIAAAQIECBAgQIAAAQIECBAgQIAAAQIECBAgQIAAAQIECBAgQIAAAQIECBBoo0BRDrooBg7bmM+sxtzrTdlywh4Us1oBkxEgQIAAgdYJfDHJ7qWo903yydZlIeAuC3g/qFBd7wcV8HQlQGC6Aq9O8pFS448lOWi6nbUjQGAsBKznKpTZeq4Cnq4E2iPwkiQLSz+fOTbJu9oTvkgJECBA4HEEWrEevvXWW7PVVltl4403zumnn5599534VcHo/1gPj74GIiBAgAABAgQIECBAgAABAgQIECBAgAABAgQIECBAgAABAgQIECBAgAABAgQIECBAgAABAgQIECBAgAABAgQIECBAgAABAgQIECBAgAABAgQGBXwMyhlBgAABAgQIECBAgAABAgQIECBAgAABAgQIECBAgAABAgQIECBAgAABAgQIECBAgAABAgQIECBAgAABAgQIECBAgAABAgQItFGgKAddFAOHbcxnVmPu9aZsOWEPilmtgMkIECBAgEDrBO5Jsm4p6s2T/LB1WQi4ywLeDypU1/tBBTxdCRCYrsDLknym1PhzSfaabmftCBAYCwHruQpltp6rgKcrgfYILEiytBTuLUnmtid8kRIgQIDA4wi0Zj38z//8z9l9990bVVDr4UaVQzAECBAgQIAAAQIECBAgQIAAAQIECBAgQIAAAQIECBAgQIAAAQIECBAgQIAAAQIECBAgQIAAAQIECBAgQIAAAQIECBAgQIAAAQIECBAgQIBAEh+DchoQIECAAAECBAgQIECAAAECBAgQIECAAAECBAgQIECAAAECBAgQIECAAAECBAgQIECAAAECBAgQIECAAAECBAgQIECAAAECbRQoykEXxcBhG/OZ1Zh7vSlbTtiDYlYrYDICBAh0RmDTJF9KcmWSLz7873/rTHYSeURgiyTLSxw/SzIHD4GGCXg/qFAQ7wcV8HQlQGC6ArskuabU+CtJXjjdztoRIDAWAtZzFcpsPVcBT1cC7RHYMMkdk/YU/+9Jrm1PCiIlQIAAgVUIWA9XOD2shyvg6UqAAAECBAgQIECAAAECBAgQIECAAAECBAgQIECAAAECBAgQIECAAAECBAgQIECAAAECBAgQIECAAAECBAgQIECAAAECBAgQIECAAAECBAjUIuBjULWwGpQAAQIECBAgQIAAAQIECBAgQIAAAQIECBAgQIAAAQIECBAgQIAAAQIECBAgQIAAAQIECBAgQIAAAQIECBAgQIAAAQIECBCoWaAoj18UA4c1T93+4Xu9KVtO2IOi/WWVAQECBEYh8JdJPlia+ItJ/mgUgZizVoH9k1xYmuGKJHvUOqPBCcxcwPvBzM36PbwfVMDTlQCB6Qr8tyQ3lBrflGTb6XbWjgCBxghsleRlSbZPst3D7wknDyk667kKkNZzFfB0HUeBzZIckGS/JKcmubRFCJdN+pnMGUkOb1H8QiVAgACBxxawHq5wdlgPV8DTlQABAgQIECBAgAABAgQIECBAgAABAgQIECBAgAABAgQIECBAgAABAgQIECBAgAABAgQIECBAgAABAgQIECBAgAABAgQIECBAgAABAgQIEKhFwMegamE1KAECBAgQIECAAAECBAgQIECAAAECBAgQIECAAAECBAgQIECAAAECBAgQIECAAAECBAgQIECAAAECBAgQIECAAAECBAgQIFCzQFEevygGDmueuv3D93pTtpywB0X7yyoDAgQIjELgE0n2K018TJKlowjEnLUKTNR0QWmGieOJWvtDoEkC3g8qVMP7QQU8XQkQmK7Af03yw1Lj25JsNt3O2hEg0BiBg5OcW4rm0iT7DCk667kKkNZzFfB0HTeBI5L8XSnpiZ9tHdAihNckOb8U7z1JNkjyQItyECoBAgQIrFzAerjCmWE9XAFPVwIECBAgQIAAAQIECBAgQIAAAQIECBAgQIAAAQIECBAgQIAAAQIECBAgQIAAAQIECBAgQIAAAQIECBAgQIAAAQIECBAgQIAAAQIECBAgQKAWAR+DqoXVoAQIECBAgAABAgQIECBAgAABAgQIECBAgAABAgQIECBAgAABAgQIECBAgAABAgQIECBAgAABAgQIECBAgAABAgQIECBAgEDNAkV5/KIYOKx56vYP3+tN2XLCHhTtL6sMCBAgMNsCE8+Ou5LMKU383CTXz3Yg5qtd4Iokf1SaZf8kF9U+qwkIzEzA+8HMvAZaez+ogKcrAQLTFVg3yT2lxv+R5GnT7awdAQKNEdghybWlaH6YZPMhRWc9VwHSeq4Cnq7jJjD5PrYiyfpJ7m0JxJOT3J1k4t+P/PnzJJ9tSfzCJECAAIHHFrAernB2VFgPb5DkpxWm1pUAAQIECBAgQIAAAQIECBAgQIAAAQIECBAgQIAAAQIECBAgQIAAAQIECBAgQIAAAQIECBAgQIAAAQIECBAgQIAAAQIECBAgQIAAAQIECBAgsFIBH4NyYhAgQIAAAQIECBAgQIAAAQIECBAgQIAAAQIECBAgQIAAAQIECBAgQIAAAQIECBAgQIAAAQIECBAgQIAAAQIECBAgQIAAAQJtFCjKQRfFwGEb85nVmHu9KVtO2INiVitgMgIECHRCYOckXytl8pMkG3UiM0lMFrgnybqlv9wyyfcxEWiYgPeDCgXxflABT1cCBKYr8IQkD0xqvEaSB6c7gHYECDRC4HeS/CLJxDX9yJ+1k9w/hOis5yogWs9VwNN1HAWWJ9milPgbkny4RRD/M8lrS/FelGT/FsUvVAIECBBYuYD1cIUzYzXWw7+X5INJnpFk2yQrKkyvKwECBAgQIECAAAECBAgQIECAAAECBAgQIECAAAECBAgQIECAAAECBAgQIECAAAECBAgQIECAAAECBAgQIECAAAECBAgQIECAAAECBAgQIEBgioCPQTkpCBAgQIAAAQIECBAgQIAAAQIECBAgQIAAAQIECBAgQIAAAQIECBAgQIAAAQIECBAgQIAAAQIECBAgQIAAAQIECBAgQIAAgTYKFOWgi2LgsI35zGrMvd6ULSfsQTGrFTAZAQIEOiGwKMmJpUw+muTVnchMEmWBzZP8oPQXP0syBxGBBgp4P6hQFO8HFfB0XZXAy5NcWmrw6SR7Ixtrgf+R5P4k9zz8z+fHWkPyBNorcFOSbUrh75bkmiGkYz1XAdF6rgKeruMosDjJCaXEr0iyR4sg/ijJRMyP/FmRZP0k97YoB6ESIECAwFQB6+EKZ8UM18N/+9ufS/x1aboFSU6vML2uBAgQIECAAAECBAgQIECAAAECBAgQIECAAAECBAgQIECAAAECBAgQIECAAAECBAgQIECAAAECBAgQIECAAAECBAgQIECAAAECBAgQIECAAIEpAj4G5aQgQIAAAQIECBAgQIAAAQIECBAgQIAAAQIECBAgQIAAAQIECBAgQIAAAQIECBAgQIAAAQIECBAgQIAAAQIECBAgQIAAAQIE2ihQlIMuioHDNuYzqzH3elO2nLAHxaxWwGQECBDohMCXkrywlMnrkpzficwkURaYqPGnk6z/8F9emeQliAg0UMD7QYWieD+ogKfrqgT2SfKpUoNLkrwCGQECBAi0XuCCJAeVsjjit+8L7xtCVtZzFRCt5yrg6TqOAlskWV5KfOL+84wkP2kJxsTvc25Lskkp3vm/Pf5gS+IXJgECBAisXMB6uMKZMcP18HuSvK003S+SPPvh52uFKHQlQIAAAQIECBAgQIAAAQIECBAgQIAAAQIECBAgQIAAAQIECBAgQIAAAQIECBAgQIAAAQIECBAgQIAAAQIECBAgQIAAAQIECBAgQIAAAQIECDwq4GNQzgYCBAgQIECAAAECBAgQIECAAAECBAgQIECAAAECBAgQIECAAAECBAgQIECAAAECBAgQIECAAAECBAgQIECAAAECBAgQIECgjQJFOeiiGDhsYz6zGnOvN2XLCXtQzGoFTEaAAIHWC6yd5J4kTyxlslGSn7Q+Mwk8lsAzk8xL8uskl2Ei0EAB7wcViuL9oAKerqsSeGWSi0sNPplkX2QECBAg0HqBo5KcVsriQ0kOHkJW1nMVEK3nKuDpOq4C1z/8c45H8n97kr9tEcaSJMeU4v1ykl1aFL9QCRAgQGCqQKfWw/fcc0/mzJkza3We4Xr4KUl+kOQZpQA/nWTvWQvYRAQIECBAgAABAgQIECBAgAABAgQIECBAgAABAgQIECBAgAABAgQIECBAgAABAgQIECBAgAABAgQIECBAgAABAgQIECBAgAABAgQIECBAgEDnBXwMqvMlliABAgQIECBAgAABAgQIECBAgAABAgQIECBAgAABAgQIECBAgAABAgQIECBAgAABAgQIECBAgAABAgQIECBAgAABAgQIEOikQFHOqigGDjuZ8DCT6vWmbDlhD4phAhuLAAEC3RfYO8klpTS/k+S/dT9tGRIg0GAB7wcViuP9oAKerqsS2DfJRaUGFyfZDxkBAgQItF5gjySXlbK4LskOQ8jKeq4CovVcBTxdx1VgQZKlpeS/lWTHFmFsneRfSvF+KcmuLYpfqAQIECAwVaAT6+EHH3wwH/zgB7No0aKccsopOeSQQ2al1quxHp78c6uJOP80yednJWCTECBAgAABAgQIECBAgAABAgQIECBAgAABAgQIECBAgAABAgQIECBAgAABAgQIECBAgAABAgQIECBAgAABAgQIECBAgAABAgQIECBAgAABAp0X8DGozpdYggQIECBAgAABAgQIECBAgAABAgQIECBAgAABAgQIECBAgAABAgQIECBAgAABAgQIECBAgAABAgQIECBAgAABAgQIECBAoJMCRTmrohg47GTCw0yq15uy5YQ9KIYJbCwCBAh0X+CsJIeW0nx3kqO6n7YMCRBosID3gwrF8X5QAU/XVQnsn+TCUoNPJDkAGQECBAi0XmBOkrtLWfw6yVOSPFgxM+u5CoDWcxXwdB1XgU2T3Dop+S2TfL9FIJcnuSnJB5Lc3KK4hUqAAAECKxdo/Xr4pptuyqte9ap85zvfeSjDDTbYILfcckvWWWed2mu+muvhLybZvRTcbUmeneQXtQdsAgIECBAgQIAAAQIECBAgQIAAAQIECBAgQIAAAQIECBAgQIAAAQIECBAgQIAAAQIECBAgQIAAAQIECBAgQIAAAQIECBAgQIAAAQIECBAgQKDzAj4G1fkSS5AAAQIECBAgQIAAAQIECBAgQIAAAQIECBAgQIAAAQIECBAgQIAAAQIECBAgQIAAAQIECBAgQIAAAQIECBAgQIAAAQIECHRSoChnVRQDh51MeJhJ9XpTtpywB8UwgY1FgACB7gssT7JFKc09k1ze/bRlSIBAgwW8H1QojveDCni6rkrgwCQfLzX4hyR/gYwAAQIEOiHw/5JsXMpk2yQ3VczMeq4CoPVcBTxdx1ngy7/9edYLSgAnJTlhnEHkToAAAQIjFWj9evj222/Plltumfvvv78PeeSRR+b000+vHXY118Nzk3wvyZNKAS5JsrD2gE1AgAABAgQIECBAgAABAgQIECBAgAABAgQIECBAgAABAgQIECBAgAABAgQIECBAgAABAgQIECBAgAABAgQIECBAgAABAgQIECBAgAABAgQIdF7Ax6A6X2IJEiBAgAABAgQIECBAgAABAgQIECBAgAABAgQIECBAgAABAgQIECBAgAABAgQIECBAgAABAgQIECBAgAABAgQIECBAgACBTgoU5ayKYuCwkwkPM6leb8qWE/agGCawsQgQINB9gYuSvDjJ+kl+kWSt7qcsQwIEGi7g/aBCgbwfVMDTdVUCf5HkY6UGH0/yKmQECBAg0AmBf0ryJ6VMXpPkgoqZWc9VALSeq4Cn6zgLHJbkzBLAj5NsOs4gcidAgACBkQp0Yj188sknZ9GiRX3INddcM8uXL89mm21WK26F9fAJSRaXgluRZNskN9casMEJECBAgAABAgQIECBAgAABAgQIECBAgAABAgQIECBAgAABAgQIECBAgAABAgQIECBAgAABAgQIECBAgAABAgQIECBAgAABAgQIECBAgACBzgv4GFTnSyxBAgQIECBAgAABAgQIECBAgAABAgQIECBAgAABAgQIECBAgAABAgQIECBAgAABAgQIECBAgAABAgQIECBAgAABAgQIECDQSYGinFVRDBx2MuFhJtXrTdlywh4UwwQ2FgECBMZHYLskWyW5aHxSlikBAg0V8H5QoTDeDyrg6boqgYOSXFBq8NEkr0ZGgAABAp0QODXJsQ9ncl+So5O8v2Jm1nMVAK3nKuDpOs4CGyS582GAO5Kck+SEcQaROwECBAiMVKAT6+Ff/epX2XzzzXP77bf3MV/+8pfn0ksvrRW3wnp4zST/O8ncUoD/K8kLag3Y4AQIECBAgAABAgQIECBAgAABAgQIECBAgAABAgQIECBAgAABAgQIECBAgAABAgQIECBAgAABAgQIECBAgAABAgQIECBAgAABAgQIECBAgEDnBXwMqvMlliABAgQIECBAgAABAgQIECBAgAABAgQIECBAgAABAgQIECBAgAABAgQIECBAgAABAgQIECBAgAABAgQIECBAgAABAgQIEOikQFHOqigGDjuZ8DCT6vWmbDlhD4phAhuLAAECBAgQIEBgtgW8H1QQ935QAU/XVQm8Jsn5pQYfSfJaZAQIECDQCYF5SbZKckOSm4eUkfVcBUjruQp4uo67wAlJrk3yT+MOIX8CBAgQGLlAZ9bDF154YQ488MAB0Kuvvjq77rprbcgV18O7J/nipOAmfoY18bMsfwgQIECAAAECBAgQIECAAAECBAgQIECAAAECBAgQIECAAAECBAgQIECAAAECBAgQIECAAAECBAgQIECAAAECBAgQIECAAAECBAgQIECAAAECqyXgY1CrxaYTAQIECBAgQIAAAQIECBAgQIAAAQIECBAgQIAAAQIECBAgQIAAAQIECBAgQIAAAQIECBAgQIAAAQIECBAgQIAAAQIECBAgMGKBojx/UQwcjji05k/f603ZcsIeFM0vmwgJECBAgAABAgQeW8D7QYWzw/tBBTxdVyXw2iT/s9Tg/CSvQ0aAAAECBB5DwHquwqlhPVcBT1cCBAgQIECAQDMEOrUeft7znpevf/3rfdnnPOc5uemmm7KSdetQ9IewHv54kgMfDuYzSQ5P8qOhBGcQAgQIECBAgAABAgQIECBAgAABAgQIECBAgAABAgQIECBAgAABAgQIECBAgAABAgQIECBAgAABAgQIECBAgAABAgQIECBAgAABAgQIECBAYCwFfAxqLMsuaQIECBAgQIAAAQIECBAgQIAAAQIECBAgQIAAAQIECBAgQIAAAQIECBAgQIAAAQIECBAgQIAAAQIECBAgQIAAAQIECBAg0HqBopxBUQwctj65uhPo9aZsOWEPirrRjU+AAAECBAgQIFCngPeDCrreDyrg6boqgdcnOa/U4MNJ3oCMAAECBAg8hoD1XIVTw3quAp6uBAgQIECAAIFmCHRqPfztb38722+//YDs2WefnTe/+c21aA9hPfyMJJ9LsiDJlbUEaVACBAgQIECAAAECBAgQIECAAAECBAgQIECAAAECBAgQIECAAAECBAgQIECAAAECBAgQIECAAAECBAgQIECAAAECBAgQIECAAAECBAgQIEBgrAR8DGqsyi1ZAgQIECBAgAABAgQIECBAgAABAgQIECBAgAABAgQIECBAgAABAgQIECBAgAABAgQIECBAgAABAgQIECBAgAABAgQIECDQGYGinElRDBx2Jsm6Eun1pmw5YQ+KurCNS4AAAQIECBAgMBsC3g8qKHs/qICn66oE3pjk70sNPpTkYGQECBAgQOAxBKznKpwa1nMV8HQlQIAAAQIECDRDoHPr4Te84Q358Ic/3Nddb7318qMf/ShPfepThy5uPTx0UgMSIECAAAECBAgQIECAAAECBAgQIECAAAECBAgQIECAAAECBAgQIECAAAECBAgQIECAAAECBAgQIECAAAECBAgQIECAAAECBAgQIECAAAECFQV8DKoioO4ECBAgQIAAAQIECBAgQIAAAQIECBAgQIAAAQIECBAgQIAAAQIECBAgQIAAAQIECBAgQIAAAQIECBAgQIAAAQIECBAgQIDASASK8qxFMXA4koDaNGmvN2XLCXtQtKmAYiVAgAABAgQIEJgs4P2gwjnh/aACnq4ECMxE4HeTvD3JnIf/+bckb53JANoSINBpAeu5CuW1nquApysBAgQIECBAoBkCnVsP33nnnXnWs56V+++/vy/89re/PX/zN38zdHHr4aGTGpAAAQIECBAgQIAAAQIECBAgQIAAAQIECBAgQIAAAQIECBAgQIAAAQIECBAgQIAAAQIECBAgQIAAAQIECBAgQIAAAQIECBAgQIAAAQIECBCoKOBjUBUBdSdAgAABAgQIECBAgAABAgQIECBAgAABAgQIECBAgAABAgQIECBAgAABAgQIECBAgAABAgQIECBAgAABAgQIECBAgAABAgRGIlCUZy2KgcORBNSmSXu9KVtO2IOiTQUUKwECBAgQqF9g3yQ/T/KtJP9e/3RmIFBZwPtBBULvBxXwdCVAYCYCv5/ke6UONyfZeiYDaEuAQKcFrOcqlNd6rgKergQIECBAgACBZgh0cj28ZMmSLFy4sC98wgknZPHixUMXtx4eOqkBCRAg8ysZsQAAIABJREFUQIAAAQIECBAgQIAAAQIECBAgQIAAAQIECBAgQIAAAQIECBAgQIAAAQIECBAgQIAAAQIECBAgQIAAAQIECBAgQIAAAQIECBAgQIAAgYoCPgZVEVB3AgQIECBAgAABAgQIECBAgAABAgQIECBAgAABAgQIECBAgAABAgQIECBAgAABAgQIECBAgAABAgQIECBAgAABAgQIECBAYCQCRXnWohg4HElAbZq015uy5YQ9KNpUQLESIECAAIH6BW5L8syHp/nXJC9I8qP6pzUDgdUW8H6w2nSJ94MKeLoSIDATgd9NMrGueOTPvyXZeCYDaEuAQKcFrOcqlNd6rgKergS6K7Bekru7m57MCBAg0DmBTq6Hf/WrX2WrrbbK9ttvn/e85z2ZO3duLYWzHq6F1aAECBAgQIAAAQIECBAgQIAAAQIECBAgQIAAAQIECBAgQIAAAQIECBAgQIAAAQIECBAgQIAAAQIECBAgQIAAAQIECBAgQIAAAQIECBAgQIBABQEfg6qApysBAgQIECBAgAABAgQIECBAgAABAgQIECBAgAABAgQIECBAgAABAgQIECBAgAABAgQIECBAgAABAgQIECBAgAABAgQIECAwMoGiPHNRDByOLKi2TNzrTdlywh4UbSmeOAkQIECAQP0C6ya5pzTNiiRPTvJg/VObgcBqC3g/WG26xPtBBTxdCRCYicDaSe4tdfhFkrVmMoC2BAh0WsB6rkJ5recq4OlKoFsCc5McmuT1Sc5LsqBb6cmGAAECnRbo7Hr4rrvuyvrrr19r8ayHa+U1OAECBAgQIECAAAECBAgQIECAAAECBAgQIECAAAECBAgQIECAAAECBAgQIECAAAECBAgQIECAAAECBAgQIECAAAECBAgQIECAAAECBAgQILAaAj4GtRpouhAgQIAAAQIECBAgQIAAAQIECBAgQIAAAQIECBAgQIAAAQIECBAgQIAAAQIECBAgQIAAAQIECBAgQIAAAQIECBAgQIAAAQIjFyjKERTFwOHIg2t6AL3elC0n7EHR9KKJjwABAgQIzJ7AnyT5p9J030iy8+xNbyYCqyXg/WC12P6zk/eDCni6EiAwU4EHkjyh1GmNJA/OdBDtCRDopID1XIWyWs9VwNOVQHcEXpbkM6V0/i3Jxt1JTyYECBDovID1cIUSWw9XwNOVAAECBAgQIECAAAECBAgQIECAAAECBAgQIECAAAECBAgQIECAAAECBAgQIECAAAECBAgQIECAAAECBAgQIECAAAECBAgQIECAAAECBAgQqEXAx6BqYTUoAQIECBAgQIAAAQIECBAgQIAAAQIECBAgQIAAAQIECBAgQIAAAQIECBAgQIAAAQIECBAgQIAAAQIECBAgQIAAAQIECBAgULNAUR6/KAYOa566/cP3elO2nLAHRfvLKgMCBAgQIDAsgeOSnFwa7ANJDh3W4MYhUJOA94MKsN4PKuDpSoDATAV+muS/lDo9PcmdMx1EewIEOilgPVehrNZzFfB0JdAdgXWS3JVkzVJKL01yWXdSlAkBAgQ6LWA9XKG81sMV8HQlQIAAAQIECBAgQIAAAQIECBAgQIAAAQIECBAgQIAAAQIECBAgQIAAAQIECBAgQIAAAQIECBAgQIAAAQIECBAgQIAAAQIECBAgQIAAAQIEahHwMahaWA1KgAABAgQIECBAgAABAgQIECBAgAABAgQIECBAgAABAgQIECBAgAABAgQIECBAgAABAgQIECBAgAABAgQIECBAgAABAgQI1CxQlMcvioHDmqdu//C9ni0n2l9FGRAgQIAAAQIVBSyIKgI2rLv3gwoFWcn7geujgqeuBAisUuD7SeaWWvxekuXMCBAgkMR6rsJpYD1XAa8ZXf2Coxl1EAUBAgQIEGiMgP//YWalsB6emZfWBAgQIECAAAECBAgQIECAAAECBAgQIECAAAECBAgQIECAAAECBAgQIECAAAECBAgQIECAAAECBAgQIECAAAECBAgQIECAAAECBAgQIECAQP0CNnuv39gMBAgQIECAAAECBAgQIECAAAECBAgQIECAAAECBAgQIECAAAECBAgQIECAAAECBAgQIECAAAECBAgQIECAAAECBAgQIECAwPAFivKQRTFwOPzZOjZir2fLiY6VVDoECBAgQIDAzAUsiGZu1uQe3g8qVGcl7weujwqeuhIgsEqBbyV5bqnFf09yLTMCBFovsF6S7ZP8bpILVjMb67nVhJvoZj1XAa8ZXf2Coxl1EAUBAgQIEGiMgP//YWalmMX18PFJLkpy88wi1JoAAQIECBAgQIAAAQIECBAgQIAAAQIECBAgQIAAAQIECBAgQIAAAQIECBAgQIAAAQIECBAgQIAAAQIECBAgQIAAAQIECBAgQIAAAQIECBAYNwGbvY9bxeVLgAABAgQIECBAgAABAgQIECBAgAABAgQIECBAgAABAgQIECBAgAABAgQIECBAgAABAgQIECBAgAABAgQIECBAgAABAgS6IVCU0yiKgcNuZFhjFr2eLSdq5DU0AQIECBAg0A4BC6J21Gm6UXo/mK7UStqt5P3A9VHBU1cCBFYp8MUku5davCTJlcwIEGitwLpJbkyy2cMZ3J9k7dXMxnpuNeEmulnPVcBrRle/4GhGHURBgAABAgQaI+D/f5hZKWZhPfxnSf4uyZZJ/jnJi2cWodYECBAgQIAAAQIECBAgQIAAAQIECBAgQIAAAQIECBAgQIAAAQIECBAgQIAAAQIECBAgQIAAAQIECBAgQIAAAQIECBAgQIAAAQIECBAgQIDAuAnY7H3cKi5fAgQIECBAgAABAgQIECBAgAABAgQIECBAgAABAgQIECBAgAABAgQIECBAgAABAgQIECBAgAABAgQIECBAgAABAgQIECDQDYGinEZRDBx2I8Mas+j1bDlRI6+hCRAgQIAAgXYIWBC1o07TjdL7wXSlVtJuJe8Hro8KnroSILBKgUuS7F1q8cokn2JGgECrBe5OMqeUwdZJbl6NjKznVgPtkS7WcxXwmtHVLziaUQdRECBAgACBxgj4/x9mVoqa18Pzklw/KaKDknxsZlFqTYAAAQIECBAgQIAAAQIECBAgQIAAAQIECBAgQIAAAQIECBAgQIAAAQIECBAgQIAAAQIECBAgQIAAAQIECBAgQIAAAQIECBAgQIAAAQIECIyTgM3ex6naciVAgAABAgQIECBAgAABAgQIECBAgAABAgQIECBAgAABAgQIECBAgAABAgQIECBAgAABAgQIECBAgAABAgQIECBAgAABAt0RKMqpFMXAYXeylAkBAlMEer3BLVNc/04SAvUKnHTSSTnhhBP6k+y999655JJL6p3U6CMTWLJkSRYuXNiff/78+Vm2bNnI4hnmxJOfH8Mc21jNE7A+mFlNXB8z89KaAAECBAgQqF/Aem5mxtZzM/Nqemvn/2gr9JKXvCRXXnllP4gFCxZk6dKlow1qBrN/61vfyo477tjvMXF/uO2227LJJpvMYBRNCRBog4Dfl7WhSmKcLYGVrIeH/Q2OC5PsX8rnp0nmJvmP2crRPAQIECBAgAABAgQIECBAgAABAgQIECBAgAABAgQIECBAgAABAgQIECBAgAABAgQIECBAgAABAgQIECBAgAABAgQIECBAgAABAgQIECBAgEC7BIa9GVK7shctAQIECBAgQIAAAQIECBAgQIAAAQIECBAgQIAAAQIECBAgQIAAAQIECBAgQIAAAQIECBAgQIAAAQIECBAgQIAAAQIECBAg0FaBohx4UQwctjUncRMgMA2BXm9wyxTX/zTQNCFQQWDXXXfNl770pf4IZ511Vg499NAKI+raZIF99903n/zkJ/shLlu2LPPnz29yyNOObfLzY9odNWylgPXBzMrm+piZl9YECBAgQIBA/QLWczMztp6bmVfTWzv/R1uh8847L2984xv7QWy66aa59dZbRxvUDGd/znOek3/5l3/p9zr11FNz7LHHznAUzQkQaLqA35c1vULim4nADTfckI033jhPf/rTZ9Kt33Yl6+Fhf4PjGUn+T5KnlgJ8f5K3rlbAOhEgQIAAAQIECBAgQIAAAQIECBAgQIAAAQIECBAgQIAAAQIECBAgQIAAAQIECBAgQIAAAQIECBAgQIAAAQIECBAgQIAAAQIECBAgQIAAAQKdFxj2ZkidB5MgAQIECBAgQIAAAQIECBAgQIAAAQIECBAgQIAAAQIECBAgQIAAAQIECBAgQIAAAQIECBAgQIAAAQIECBAgQIAAAQIECBAg0AiBohxFUQwcNiJAQRAgUI9Arze4ZYrrvx5noxKYELjvvvsyZ86c/OY3v+mDLF++PFtssQWgjgrMnTs3t9xySz+7b37zm9lxxx07ke3k50cnkpLEYwpYH8zs5HB9zMxLawIECBAgQKB+Aeu5mRlbz83Mq+mtnf+jrdC9996b9ddfPytWrOgH8uUvfzkveMELRhvYDGZfunRpjjnmmH6PzTffPD/4wQ9mMIKmBAi0QcDvy9pQJTE+nsBPfvKTh55ZH/7wh3PIIYdk2bJlj9dlpf99JevhOr7BcXiS95YCmPifVLZL8p3VClonAgQIECBAgAABAgQIECBAgAABAgQIECBAgAABAgQIECBAgAABAgQIECBAgAABAgQIECBAgAABAgQIECBAgAABAgQIECBAgAABAgQIECBAoNMCdWyG1GkwyREgQIAAAQIECBAgQIAAAQIECBAgQIAAAQIECBAgQIAAAQIECBAgQIAAAQIECBAgQIAAAQIECBAgQIAAAQIECBAgQIAAAQKNECjKURTFwGEjAhQEAQL1CPR6g1umuP7rcTYqgQmBz33uc9lrr736GJtuumluvfVWOB0W+NjHPpYbbrgh1113XW688cbccccdncl28vOjM4lJZKUC1gczOzFcHzPz0poAAQIECBCoX8B6bmbG1nMz82p6a+f/6Cu033775eKLL+4Hcthhh+XMM88cfWDTjOBf//VfM/FzvPK59M1vfjM77rjjNEfQjACBNgj4fVkbqiTGVQlM/B5il112yf33399vNvF7iW233XbGcCtZD9fxDY41klyfpBzgtUl2SuJ/WJlx1XQgQIAAAQIECBAgQIAAAQIECBAgQIAAAQIECBAgQIAAAQIECBAgQIAAAQIECBAgQIAAAQIECBAgQIAAAQIECBAgQIAAAQIECBAgQIAAAQLdFqhjM6Rui8mOAAECBAgQIECAAAECBAgQIECAAAECBAgQIECAAAECBAgQIECAAAECBAgQIECAAAECBAgQIECAAAECBAgQIECAAAECBAgQaIJAUQ6iKAYOmxCfGAgQqEmg1xvcMsX1XxO0YQkk+eu//uu8973v7VsceuihOeuss9gQaKWA50cryyZoArMi4P5QD/Npp52Wo48+uj/4ggULsnTp0nomMyoBAgRGIOD58Z/oDz74YJ7ylKfk17/+db8Kd999d+bMmTOCqpiSQDsF3E+aV7dLL700++yzTz+w9dZbL3feeWfWWGON5gX7GBHtscceueKKK7Lbbrtl/vz52XffffM7v/M7rYlfoAQIPL6A58fjG2nRbIEHHnggW2+9dZYvX94PdNddd83VV18948AnXw9J6voGx45JvjFp/Lcmef+Mg9aBAAECBAgQIECAAAECBAgQIECAAAECBAgQIECAAAECBAgQIECAAAECBAgQIECAAAECBAgQIECAAAECBAgQIECAAAECBAgQIECAAAECBAgQ6LRAXZshdRpNcgQIECBAgAABAgQIECBAgAABAgQIECBAgAABAgQIECBAgAABAgQIECBAgAABAgQIECBAgAABAgQIECBAgAABAgQIECBAgMDIBYpyBEUxcDjy4ARAgEB9Ar3e4JYprv/6rI1MYJtttsn3vve9PsQll1ySvffeGwyBVgp4frSybIImMCsC7g/1MC9dujTHHHNMf/Cjjz4673rXu+qZzKgECBAYgYDnx6PoO+ywQ6677rr+X1x22WXZY489RlAVUxJop4D7SfPqtmLFimy00Ua5++67+8F94QtfyJ577tm8YB8jom984xtZd9118+xnP7s1MQuUAIGZCXh+zMxL62YKfP7zn8+f/umfDgT3qU99Kvvss8+MAp58PSSp8xscZyd5cynA/0gyN8lPZxS0xgQIECBAgAABAgQIECBAgAABAgQIECBAgAABAgQIECBAgAABAgQIECBAgAABAgQIECBAgAABAgQIECBAgAABAgQIECBAgAABAgQIECBAgECnBercDKnTcJIjQIAAAQIECBAgQIAAAQIECBAgQIAAAQIECBAgQIAAAQIECBAgQIAAAQIECBAgQIAAAQIECBAgQIAAAQIECBAgQIAAAQIERipQlGcvioHDkQZmcgIE6hXo9Qa3THH91+tt9PEV+MlPfpKNNtqoD/DEJz4x99xzT9Zee+3xRZF5qwU8P1pdPsETqFXA/aEe3iVLlmThwoX9wY899ticeuqp9UxmVAIECIxAwPPjUfSDDz44H/rQh/p/cfrpp+fII48cQVVMSaCdAu4nzazb/Pnz88EPfrAf3Otf//qcd955zQxWVAQIjKWA58dYlr2TSe+55565/PLL+7ltttlmWb58edZcc81p5zv5ekhS5zc45iT5v0k2KAX40SSvnnbAGhIgQIAAAQIECBAgQIAAAQIECBAgQIAAAQIECBAgQIAAAQIECBAgQIAAAQIECBAgQIAAAQIECBAgQIAAAQIECBAgQIAAAQIECBAgQIAAAQKdF6hzM6TO40mQAAECBAgQIECAAAECBAgQIECAAAECBAgQIECAAAECBAgQIECAAAECBAgQIECAAAECBAgQIECAAAECBAgQIECAAAECBAgQGJlAUZ65KAYORxaUiQkQqF+g1xvcMsX1X7+5GcZT4PLLL8+f//mf55e//OVDALvsskuuueaa8cSQdScEPD86UUZJEKhFwP2hFtaccsopOf744/uDH3fccTn55JPrmcyoBAgQGIGA58ej6O973/tyxBFH9P/ioIMOygUXXDCCqpiSQDsF3E+aWberr746L3rRi/rBrbPOOrnrrruy5pprNjNgUREgMHYCnh9jV/LOJrx8+fJsvfXWeeCBB/o5Ll26NAsWLJh2zpOvhyR1f4Pj1Uk+UgrwziTPTnL3tIPWkAABAgQIECBAgAABAgQIECBAgAABAgQIECBAgAABAgQIECBAgAABAgQIECBAgAABAgQIECBAgAABAgQIECBAgAABAgQIECBAgAABAgQIEOi0QN2bIXUaT3IECBAgQIAAAQIECBAgQIAAAQIECBAgQIAAAQIECBAgQIAAAQIECBAgQIAAAQIECBAgQIAAAQIECBAgQIAAAQIECBAgQIDAyASK8sxFMXA4sqBMTIBA/QK93uCWKa7/+s3NMN4CV111Va688spsueWWed3rXjfeGLJvtYDnR6vLJ3gCtQq4P9TDe/LJJ2fRokX9wY8//vicdNJJ9UxmVAIECIxAwPPjUfRrrrkmu+22W/8vttlmm9x0000jqIopCbRTwP2kmXWb+LnzZpttlic+8YnZd999s99++2WnnXZqZrCiIkBgLAU8P8ay7J1N+ogjjsj73ve+fn5rrbVWfvjDH2bDDTecVs6Tr4cks/ENjq8k2THJ3yU5Mcl90wpWIwIECBAgQIAAAQIECBAgQIAAAQIECBAgQIAAAQIECBAgQIAAAQIECBAgQIAAAQIECBAgQIAAAQIECBAgQIAAAQIECBAgQIAAAQIECBAgQGAsBGZjM6SxgJQkAQIECBAgQIAAAQIECBAgQIAAAQIECBAgQIAAAQIECBAgQIAAAQIECBAgQIAAAQIECBAgQIAAAQIECBAgQIAAAQIECBAgMKsCRXm2ohg4nNVATEaAwOwK9HqDW6a4/mfX32wECBBoq4DnR1srJ24C9Qu4P9RjfOKJJ+Yd73hHf/ATTjghixcvrmcyoxIgQGAEAp4fj6L/7Gc/y5Zbbpkddtgh8+bNy0477ZRXvOIVI6iKKQm0U8D9pLl1+/GPf5xnPvOZzQ1QZAQIjLWA58dYl79zyd99993ZYostMvHvR/4cfPDBOffcc6eV6+TrIclsfINjy4fn+b/TClIjAgQIECBAgAABAgQIECBAgAABAgQIECBAgAABAgQIECBAgAABAgQIECBAgAABAgQIECBAgAABAgQIECBAgAABAgQIECBAgAABAgQIECBAYKwEZmMzpLEClSwBAgQIECBAgAABAgQIECBAgAABAgQIECBAgAABAgQIECBAgAABAgQIECBAgAABAgQIECBAgAABAgQIECBAgAABAgQIECAwKwJFeZaiGDiclQBMQoDAaAR6vcEtU1z/o6mDWQkQINA2Ac+PtlVMvARmT8D9oR7rd77znVm8eHF/8Injd7zjHfVMZlQCBAiMQMDzYwTopiTQUQH3k44WVloECBCoWcDzo2Zgw8+6wJlnnpm/+qu/6s87cY5fd911mTdv3uPGMvl6SOIbHI+rpgEBAgQIECBAgAABAgQIECBAgAABAgQIECBAgAABAgQIECBAgAABAgQIECBAgAABAgQIECBAgAABAgQIECBAgAABAgQIECBAgAABAgQIECBQp4DNkOrUNTYBAgQIECBAgAABAgQIECBAgAABAgQIECBAgAABAgQIECBAgAABAgQIECBAgAABAgQIECBAgAABAgQIECBAgAABAgQIECBQl0BRHrgoBg7rmtO4BAg0QKDXG9wyxfXfgKIIgQABAi0Q8PxoQZGESGBEAu4P9cC/4x3vyIknntgffPHixTnhhBPqmcyoBAgQGIGA58cI0E1JoKMC7icdLay0CBAgULOA50fNwIafdYEHHnggW2+9dZYvX96fe+edd87Xvva1x41l8vWQxDc4HldNAwIECBAgQIAAAQIECBAgQIAAAQIECBAgQIAAAQIECBAgQIAAAQIECBAgQIAAAQIECBAgQIAAAQIECBAgQIAAAQIECBAgQIAAAQIECBAgQKBOAZsh1alrbAIECBAgQIAAAQIECBAgQIAAAQIECBAgQIAAAQIECBAgQIAAAQIECBAgQIAAAQIECBAgQIAAAQIECBAgQIAAAQIECBAgQKAugaI8cFEMHNY1p3EJEGiAQK83uGWK678BRRECAQIEWiDg+dGCIgmRwIgE3B/qgV+0aFFOPvnk/uAnnXRSjj/++HomMyoBAgRGIOD5MQJ0UxLoqID7SUcLKy0CBAjULOD5UTOw4UcicPnll2fPPfd8aO65c+fm3e9+d/bZZ5/HjWXy9ZDENzgeV00DAgQIECBAgAABAgQIECBAgAABAgQIECBAgAABAgQIECBAgAABAgQIECBAgAABAgQIECBAgAABAgQIECBAgAABAgQIECBAgAABAgQIECBAoE4BmyHVqWtsAgQIECBAgAABAgQIECBAgAABAgQIECBAgAABAgQIECBAgAABAgQIECBAgAABAgQIECBAgAABAgQIECBAgAABAgQIECBAoC6BojxwUQwc1jWncQkQaIBArze4ZYrrvwFFEQIBAgRaIOD50YIiCZHAiATcH+qBP+6443Lqqaf2Bz/llFOycOHCeiYzKgECBEYg4PkxAnRTEuiogPtJRwsrLQIECNQs4PlRM7DhRyZwwAEHZN68eXn729+eJz3pSdOKY/L1kMQ3OKYlpxEBAgQIECBAgAABAgQIECBAgAABAgQIECBAgAABAgQIECBAgAABAgQIECBAgAABAgQIECBAgAABAgQIECBAgAABAgQIECBAgAABAgQIECBQl4DNkOqSNS4BAgQIECBAgAABAgQIECBAgAABAgQIECBAgAABAgQIECBAgAABAgQIECBAgAABAgQIECBAgAABAgQIECBAgAABAgQIECBQp0BRHrwoBg7rnNfYBAiMWKDXG9wyxfU/4oKYngABAi0R8PxoSaGESWAEAu4PI0A35VgLnHPOObnhhhtyzz33PPTP0qVL8wd/8AdjbSL5dgp4frSzbqIm0EQB95MmVkVMBAgQaL6A50fzayTC2ROYfD0k8Q2O2eM3EwECBAgQIECAAAECBAgQIECAAAECBAgQIECAAAECBAgQIECAAAECBAgQIECAAAECBAgQIECAAAECBAgQIECAAAECBAgQIECAAAECBAgQILASAZshOS0IECBAgAABAgQIECBAgAABAgQIECBAgAABAgQIECBAgAABAgQIECBAgAABAgQIECBAgAABAgQIECBAgAABAgQIECBAgACBNgoU5aCLYuCwjfmImQCBaQr0eoNbprj+pwmnGQECBB5D4Mwzz8xZZ52V7bbbLttvv33+7M/+LNtss03nvDw/OldSCREYmoD7w9AoDURgWgIvfelLc9lll/Xbfv7zn88f//EfT6uvRgSaJOD50aRqiIVAuwXcT9pdvzZGf8EFF+TOO+/M2972tjaGL2YCBB4W8PxwKhB4VGDy9ZDENzicIAQIECBAgAABAgQIECBAgAABAgQIECBAgAABAgQIECBAgAABAgQIECBAgAABAgQIECBAgAABAgQIECBAgAABAgQIECBAgAABAgQIECBAgMBIBWyGNFJ+kxMgQIAAAQIECBAgQIAAAQIECBAgQIAAAQIECBAgQIAAAQIECBAgQIAAAQIECBAgQIAAAQIECBAgQIAAAQIECBAgQIAAAQKrKVCU+xXFwOFqDqkbAQJtEOj1BrdMcf23oWpiJECgyQKve93rcv755/dDfM973pO3ve1tTQ55tWLz/FgtNp0IjIWA+8NYlFmSDRLYf//9c9FFF/Uj+od/+IcccMABDYpQKASmJ+D5MT0nrQgQeHwB95PHN9KiusDPfvaznHjiiQ/9DOinP/1pnvrUp+bnP/959YGNQIDAyAQ8P0ZGb+IGCky+HpL4Bkf8gd2VAAAgAElEQVQD6yQkAgQIECBAgAABAgQIECBAgAABAgQIECBAgAABAgQIECBAgAABAgQIECBAgAABAgQIECBAgAABAgQIECBAgAABAgQIECBAgAABAgQIECAwTgI2QxqnasuVAAECBAgQIECAAAECBAgQIECAAAECBAgQIECAAAECBAgQIECAAAECBAgQIECAAAECBAgQIECAAAECBAgQIECAAAECBAh0R6Aop1IUA4fdyVImBAhMEej1BrdMcf07SQgQIFBNYNttt81NN93UH+Sqq67KbrvtVm3QBvb2/GhgUYREoCEC7g8NKYQwxkbgkEMOybnnntvPd9myZZk/f/7Y5C/R7gh4fnSnljIhMGoB95NRV2A85l+xYkXWX3/93Hvvvf2EL7zwwuy///7jASBLAh0U8PzoYFGltNoCk6+HJE36Bsf6Se5a7eR0JECAAAECBAgQIECAAAECBAgQIECAAAECBAgQIECAAAECBAgQIECAAAECBAgQIECAAAECBAgQIECAAAECBAgQIECAAAECBAgQIECAAAECBFop0KTNkFoJKGgCBAgQIECAAAECBAgQIECAAAECBAgQIECAAAECBAgQIECAAAECBAgQIECAAAECBAgQIECAAAECBAgQIECAAAECBAgQIEBgJAJFedaiGDgcSUAmJUBgdgR6vcEtU1z/s+NuFgIEuimwYsWKPPnJT86DDz7YT/C+++7LWmut1bmEPT86V1IJERiagPvD0CgNRGBaAkcddVTe/e5399suXbo0CxYsmFZfjQg0ScDzo0nVEAuBdgu4n7S7fm2K/k1velPOOeecfsh77bVXPvvZz7YpBbESIFAS8PxwOhB4VGDy9ZCkCd/geHqS05K8IsnvJblDzQgQIECAAAECBAgQIECAAAECBAgQIECAAAECBAgQIECAAAECBAgQIECAAAECBAgQIECAAAECBAgQIECAAAECBAgQIECAAAECBAgQIECAAIHxEWjCZkjjoy1TAgQIECBAgAABAgQIECBAgAABAgQIECBAgAABAgQIECBAgAABAgQIECBAgAABAgQIECBAgAABAgQIECBAgAABAgQIECBAYFgCRXmgohg4HNYcxiFAoIECvd7glimu/wYWSUitFTj11FPzhCc8IS9+8Yuz0047tTYPgU9f4Ktf/Wqe//zn9ztstdVWufnmm6c/QItaen60qFhCJTDLAu4PswxuurEXOPnkk7No0aK+w8KFC3PKKaeMvQuA9gl4frSvZiIm0FQB95OmVuax47r22mtz8cUXZ5999snOO+/cmgS+8pWv5IUvfGE/3jXWWCO33357Ntxww9bkIFACBB4V8PxwNhB47Oshyai/wXFwkvf89p+nPRzlJ5IcoGYECBAgQIAAAQIECBAgQIAAAQIECBAgQIAAAQIECBAgQIAAAQIECBAgQIAAAQIECBAgQIAAAQIECBAgQIAAAQIECBAgQIAAAQIECBAgQIDA+AiMejOk8ZGWKQECBAgQIECAAAECBAgQIECAAAECBAgQIECAAAECBAgQIECAAAECBAgQIECAAAECBAgQIECAAAECBAgQIECAAAECBAgQIDBMgaI8WFEMHA5zHmMRINAwgV5vcMsU13/DCiScVgtssMEG+fd///eHcnja056W6667LltssUWrcxL8qgXe//73561vfWu/0YEHHpiPf/zjnWTz/OhkWSVFYCgC7g9DYTQIgWkLnHHGGTn88MP77Q877LCceeaZ0+6vIYGmCHh+NKUS4iDQfgH3k/bU8JJLLskRRxyR22677aGg58+fn2XLlrUngSRz587NLbfc0o/5ve9978DarFXJCJbAmAt4foz5CSD9AYHJ10OSUX+D4w1JPjSpTC9NcpnSESBAgAABAgQIECBAgAABAgQIECBAgAABAgQIECBAgAABAgQIECBAgAABAgQIECBAgAABAgQIECBAgAABAgQIECBAgAABAgQIECBAgAABAuMhMOrNkMZDWZYECBAgQIAAAQIECBAgQIAAAQIECBAgQIAAAQIECBAgQIAAAQIECBAgQIAAAQIECBAgQIAAAQIECBAgQIAAAQIECBAgQIDAsAWK8oBFMXA47LmMR4BAgwR6vcEtU1z/DSqOUFot8K1vfSs77rhjP4c5c+bkrrvuyuRrrtVJCn6KwBvf+Macd955/b8//fTTc+SRR3ZSyvOjk2WVFIGhCLg/DIXRIASmLfCRj3wkr33ta/vtDzrooFxwwQXT7q8hgaYIeH6svBI///nPc/311+fb3/52rrvuuixYsCDbbLNNU8omDgKNFHA/aWRZVhrUFVdckT322KP/39Zbb73ccccdWXPNNVuTxDvf+c4sXry4H+8OO+yQa6+9tjXxC5QAgUcFPD+cDQQe+3pI0oRvcHwlyfNLdfpxkq2S/ELtCBAgQIAAAQIECBAgQIAAAQIECBAgQIAAAQIECBAgQIAAAQIECBAgQIAAAQIECBAgQIAAAQIECBAgQIAAAQIECBAgQIAAAQIECBAgQIAAge4LNGEzpO4ry5AAAQIECBAgQIAAAQIECBAgQIAAAQIECBAgQIAAAQIECBAgQIAAAQIECBAgQIAAAQIECBAgQIAAAQIECBAgQIAAAQIECBAYtkBRHrAoBg6HPZfxCBBokECvN7hliuu/QcURSqsFlixZkoULF/ZzeOUrX5mLL7641TkJ/vEFtttuu9x44439hl/84hez++67P37HFrbw/Ghh0YRMYJYE3B9mCdo0BB4W+MxnPpOXv/zlfY+99torn/3sZ/kQaJ2A58fKS7bPPvvk0ksv7f/Hc889NwcffHDr6itgArMp4H4ym9rV5nrggQeyySab5I477ugPNHHPK69tqs1Qf+9bbrklc+fOHZjoe9/7Xn7/93+//snNQIDAUAU8P4bKabCWCZx55pnZYYcd8od/+IcPRT75epj4qwak9Owk302yRimW9yT5Hw2ITQgECBAgQIAAAQIECBAgQIAAAQIECBAgQIAAAQIECBAgQIAAAQIECBAgQIAAAQIECBAgQIAAAQIECBAgQIAAAQIECBAgQIAAAQIECBAgQIBAzQJN2Ayp5hQNT4AAAQIECBAgQIAAAQIECBAgQIAAAQIECBAgQIAAAQIECBAgQIAAAQIECBAgQIAAAQIECBAgQIAAAQIECBAgQIAAAQIECHRQoCjnVBQDhx1MV0oECDwi0OsNbpni+nduEBiOwO67756rrrqqP9gHPvCBvOlNbxrO4EZppMCKFSvy5Cc/OQ8++GA/vnvuuSfrrrtuI+OtGpTnR1VB/Ql0V8D9obu1lVkzBa6++uq86EUv6ge3yy675JprrmlmsKIisAoBz4+V4yxevDjvfOc7+//xrW99a8444wznEgEC7iedOQcOP/zwgfvafvvtl0984hOtyu+FL3xhvvKVr/RjPuaYY7JkyZJW5SBYAgQS61FnwTgKTPxM4bDDDst3v/vdzJs3L9dff/1DDJOvh4m/aojPaUmOKsXyQJLtkny3IfEJgwABAgQIECBAgAABAgQIECBAgAABAgQIECBAgAABAgQIECBAgAABAgQIECBAgAABAgQIECBAgAABAgQIECBAgAABAgQIECBAgAABAgQIEKhJoCmbIdWUnmEJECBAgAABAgQIECBAgAABAgQIECBAgAABAgQIECBAgAABAgQIECBAgAABAgQIECBAgAABAgQIECBAgAABAgQIECBAgACBjgoU5byKYuCwoylLiwCBCYFeb3DLFNe/84JAdYH77rsvc+bMyW9+85v+YN///vczd+7c6oMbobEC3/jGN7Lzzjv349tiiy2yfPnyxsZbNTDPj6qC+hPoroD7Q3drK7NmCtxwww2ZN29eP7htt902N954YzODFRWBVQh4fqwc59Of/nT23nvv/n/cZZddcs011ziXCBBwP+nMOfDVr341z3/+8/v5rLnmmrnrrruyzjrrtCbHc845J29605v68W6yySa57bbbpvzsvTUJCZTAmApYj45p4cc47Ztvvjlbb731gMD555+f17zmNSt7hjXlGxxPSXJzkk1LgV+XZKckD4xxOaVOgAABAgQIECBAgAABAgQIECBAgAABAgQIECBAgAABAgQIECBAgAABAgQIECBAgAABAgQIECBAgAABAgQIECBAgAABAgQIECBAgAABAgQ6L9CUzZA6Dy1BAgQIECBAgAABAgQIECBAgAABAgQIECBAgAABAgQIECBAgAABAgQIECBAgAABAgQIECBAgAABAgQIECBAgAABAgQIECBAYKgCRXm0ohg4HOpEBiNAoFkCvd7glimu/2bVRzTtFPjHf/zHvOxlL+sHv+mmm+bWW29tZzKinrbA2Wefnbe85S399vvvv38uvPDCafdvW0PPj7ZVTLwEZk/A/WH2rM1EYELghz/8YTbffPM+xmabbZYf/ehHcAi0TsDzY+Ulm3yNr7XWWrnvvvtaV18BE5hNAfeT2dQezlwT65fbbrutP9h5552X17/+9cMZfBZGuffee7P++utnxYoV/dmuvPLKvPjFL56F2U1BgMCwBDw/hiVpnDYJHHjggQO/x9hwww0f+jnD2muvPTmNJn2DY58kn5oU4NuT/G2b7MVKgAABAgQIECBAgAABAgQIECBAgAABAgQIECBAgAABAgQIECBAgAABAgQIECBAgAABAgQIECBAgAABAgQIECBAgAABAgQIECBAgAABAgQIzEygSZshzSxyrQkQIECAAAECBAgQIECAAAECBAgQIECAAAECBAgQIECAAAECBAgQIECAAAECBAgQIECAAAECBAgQIECAAAECBAgQIECAAIFxFijKyRfFwOE4u8idQOcFer3BLVNc/50vuQRnQeDwww/PGWec0Z9p/vz5WbZs2SzMbIpRCixZsiQnnnhifvnLXz4UxmmnnZajjjpqlCHVOrfnR628BifQagH3h3rK95a3vCVnn312f/Czzjorhx56aD2TGbVVAvfff/9Da885c+Y89M9GG22UF73oRa3KQbAEJgQ8Px77PFh77bUzca0/8uf73/9+5s6d68QhQOAxBNxP2ndqHHvssXnXu97VD/wlL3lJLr/88lYlsv/+++eiiy56KOZ1110355xzTib+zh8CBNoj4PnRnlqJdHgCt99+ezbffPP86le/6g963HHH5ZRTTpk8SdO+wfFPSf6kFOQvkmyV5MfD0zESAQIECBAgQIAAAQIECBAgQIAAAQIECBAgQIAAAQIECBAgQIAAAQIECBAgQIAAAQIECPx/9u4DyqrqXBz4NzQLoqMGzKCAXR4YC0gViahgsCZGfRGjWAiWqCkm+owxiUaNxmdL8D19RrGgRI29oEGwgBoQFKOIEgtIUAQLGqTIMPf/zv1n7ps7mYGZYcotv7MWa9a5d59vf99v33P2njOscwkQIECAAAECBAgQIECAAAECBAgQIECAAAECBAgQyCWBXHsYUi7ZyIUAAQIECBAgQIAAAQIECBAgQIAAAQIECBAgQIAAAQIECBAgQIAAAQIECBAgQIAAAQIECBAgQIAAAQIECBAgQIAAAQIECBDIXYFU1dRSqazd3M1aZgQIrLdASUn2I1Oc/+tNKgCB6N69e7z55psZiXvuuSeOPPJIMkUiMHv27Jg1a1bstddescsuuxRs1eaPgh1ahRFYbwHXh/UmrDHAqaeeGjfccEPmveuvvz5OOeWUpulMVAIECLSAgPmjdvR99903nnnmmUyD++67L771rW+1wCjpkkB+CLie5Mc4Vc3yr3/9a+y+++6Zl5IxXLRoUXTq1Clvinn44Yfj6quvjlGjRsWIESPyJm+JEiDwfwLmD5+GYhW44IIL4uKLL86Uv8EGG8SqVauqc+Tad3B0iYi5EbFhlURvjYgTinUc1U2AAAECBAgQIECAAAECBAgQIECAAAECBAgQIECAAAECBAgQIECAAAECBAgQIECAAAECBAgQIECAAAECBAgQIECAAAECBAgQIECAAAECBApdINcehlTo3uojQIAAAQIECBAgQIAAAQIECBAgQIAAAQIECBAgQIAAAQIECBAgQIAAAQIECBAgQIAAAQIECBAgQIAAAQIECBAgQIAAAQIEGkcgVTVMKpW12zg9iEKAQE4KlJRkPzLF+Z+TwySpPBJYsGBBdO3aNZNxco598sknUVpamkdVSJXAugXMH+s20oJAsQq4PjTNyI8ePTpuvPHGTPD/+Z//ie9973tN05moBAgQaAEB80ft6D/4wQ/id7/7XabBL37xi7jwwgtbYJR0SSA/BFxP8mOcqme54447xttvv515+aqrroof/ehH+VmMrAkQyEsB80deDpukG0Fg+fLlkczDH3zwwdqi5eJ3cPwsIi75Z9J3RsSZEfFJI5AIQYAAAQIECBAgQIAAAQIECBAgQIAAAQIECBAgQIAAAQIECBAgQIAAAQIECBAgQIAAAQIECBAgQIAAAQIECBAgQIAAAQIECBAgQIAAAQIECOSgQC4+DCkHmaREgAABAgQIECBAgAABAgQIECBAgAABAgQIECBAgAABAgQIECBAgAABAgQIECBAgAABAgQIECBAgAABAgQIECBAgAABAgQI5JhAqmo+qVTWbo6lKh0CBBpToKQk+5Epzv/G1BWrGAVuvPHGGD16dKb0Pn36xPTp04uRQs0FLmD+KPABVh6B9RBwfVgPvLUc+r3vfS/+8Ic/ZFoka45Ro0Y1TWeiEiBAoAUEzB+1o48dOzZOOumkTIPDDjssHnzwwRYYJV0SyA8B15P8GKfqWV588cVxwQUXZF7u3bt3zJgxIz+LkTUBAnkpYP7Iy2GTdCMJ3HbbbTFy5Mi1RcvF7+BoGxFPRsRlETGhkSiEIUCAAAECBAgQIECAAAECBAgQIECAAAECBAgQIECAAAECBAgQIECAAAECBAgQIECAAAECBAgQIECAAAECBAgQIECAAAECBAgQIECAAAECBHJUIBcfhpSjVNIiQIAAAQIECBAgQIAAAQIECBAgQIAAAQIECBAgQIAAAQIECBAgQIAAAQIECBAgQIAAAQIECBAgQIAAAQIECBAgQIAAAQIEckggVTWXVCprN4fSlAoBAo0tUFKS/cgU539jC4tXbAJnn312XHXVVZmyf/azn8Ull1xSbAzqLQIB80cRDLISCTRQwPWhgXDrOOzkk0+Om2++OdPqpptuipNOOqlpOhOVAAECLSBg/qgd/eWXX45evXplGnTr1i3mzZvXAqOkSwL5IeB6kh/jVD3Ld999N7bffvvMy3vvvXdMnTo1P4uRNQECeSlg/sjLYZN0IwrsueeeMWvWrNoi+g6ORrQWigABAgQIECBAgAABAgQIECBAgAABAgQIECBAgAABAgQIECBAgAABAgQIECBAgAABAgQIECBAgAABAgQIECBAgAABAgQIECBAgAABAgQIEKi/gIch1d/MEQQIECBAgAABAgQIECBAgAABAgQIECBAgAABAgQIECBAgAABAgQIECBAgAABAgQIECBAgAABAgQIECBAgAABAgQIECBAgEDLC6SqppBKZe22fHYyIECgyQRKSrIfmeL8bzJqgQtYYOnSpbFy5cooLy9P/3zvvffi8ccfjyeeeCJ+9atfxdChQ2OTTTYpYAGlFaOA+aMYR13NBOom4PpQN6f6tjrxxBPjlltuyRw2duzYOOGEE+obRnsCBAjkrID5o/ah+fLLL2OjjTaKioqKTKNPP/00SktLc3Y8JUagJQVcT1pSf/36HjZsWPTs2TNOOeWU6N69+/oFczQBAgTqKWD+qCeY5gUnMG3atOjfv39tdfkOjoIbcQURIECAAAECBAgQIECAAAECBAgQIECAAAECBAgQIECAAAECBAgQIECAAAECBAgQIECAAAECBAgQIECAAAECBAgQIECAAAECBAgQIECAAIH8EvAwpPwaL9kSIECAAAECBAgQIECAAAECBAgQIECAAAECBAgQIECAAAECBAgQIECAAAECBAgQIECAAAECBAgQIECAAAECBAgQIECAAAEC/18gVRUilcraZUSAQAELlJRkPzLF+V/Ag620RhFIzpHVq1fH/Pnz49lnn425c+fGhx9+mP43Z86c+Pzzz6OioiLatWsXm266aXTu3Dl23nnn2H333WP48OHRpUuX2GCDDRolF0EItKSA+aMl9fVNILcFXB+aZnxOOOGEuPXWWzPBb7nllhg5cmTTdCYqAQIEWkDA/LF29N122y1effXVTKOnnnoq9t133xYYKV0SyH0B15PcHyMZEiBAIBcFzB+5OCpyam6BY489Nu68886auvUdHM09GPojQIAAAQIECBAgQIAAAQIECBAgQIAAAQIECBAgQIAAAQIECBAgQIAAAQIECBAgQIAAAQIECBAgQIAAAQIECBAgQIAAAQIECBAgQIAAAQIEsgQ8DMkHggABAgQIECBAgAABAgQIECBAgAABAgQIECBAgAABAgQIECBAgAABAgQIECBAgAABAgQIECBAgAABAgQIECBAgAABAgQIEMhHgVTVpFOprN18rEfOBAjUUaCkJPuRKc7/OsJpVpQCM2bMiLvuuisefPDBeOutt6Ih58suu+wS3/zmN+PII4+MPfbYI9q0aVOUlorOfwHzR/6PoQoINJWA60PTyB5//PFx++23Z4LfdtttcdxxxzVNZ6ISIECgBQTMH2tHv+yyy+Ljjz+OPffcM/27ZI8ePVpglHRJID8EXE/yY5xkSYAAgVwTMH/k2ojIpyUEPvjgg9huu+1i1apV1bv3HRwtMSD6JECAAAECBAgQIECAAAECBAgQIECAAAECBAgQIECAAAECBAgQIECAAAECBAgQIECAAAECBAgQIECAAAECBAgQIECAAAECBAgQIECAAAECBDICHobkw0CAAAECBAgQIECAAAECBAgQIECAAAECBAgQIECAAAECBAgQIECAAAECBAgQIECAAAECBAgQIECAAAECBAgQIECAAAECBAjko0CqatKpVNZuPtYjZwIE6ihQUpL9yBTnfx3hNCsqgSeffDIuuOCCmD59elRUVDRa7V26dIlzzjknTjrppNh4440bLa5ABJpDwPzRHMr6IJCfAq4PTTNu3/3ud+OOO+7IBB83blwce+yxTdOZqAQIEGgBAfNHC6DrkkCBCrieFOjAKosAAQJNLGD+aGJg4fNG4MYbb4zRo0dXz9d3cOTNCEqUAAECBAgQIECAAAECBAgQIECAAAECBAgQIECAAAECBAgQIECAAAECBAgQIECAAAECBAgQIECAAAECBAgQIECAAAECBAgQIECAAAECBAgUpoCHIRXmuKqKAAECBAgQIECAAAECBAgQIECAAAECBAgQIECAAAECBAgQIECAAAECBAgQIECAAAECBAgQIECAAAECBAgQIECAAAECBAgUukCqaoGpVNZuodeuPgJFLVBSkv3IFOd/UX8cFF9N4Nlnn40rrrgiHn300ajrudGuXbuoqKiI8vLyOnkm5+BWW20V559/fnzve9+LDTbYoE7HaUSgpQXMHy09AvonkLsCrg9NMzbHHnts3HnnnZngd9xxR4wYMaJpOhO1YAVWr14dc+bMSa9VN9tss9hhhx0KtlaF5Z+A+SP/xkzGBHJVwPUkV0dGXgQIEMhtAfNHbo+P7JpXoPr5EBG+g6N5h0BvBAgQIECAAAECBAgQIECAAAECBAgQIECAAAECBAgQIECAAAECBAgQIECAAAECBAgQIECAAAECBAgQIECAAAECBAgQIECAAAECBAgQIECAQDUBD0PykSBAgAABAgQIECBAgAABAgQIECBAgAABAgQIECBAgAABAgQIECBAgAABAgQIECBAgAABAgQIECBAgAABAgQIECBAgAABAgTyUSBVNelUKms3H+uRMwECdRQoKcl+ZEqunv/V86xjeZoRaDKBzTbbLA488MDo27dv7LLLLrHlllvGBhtsEK1bt47k87p69epYvnx5fPLJJzFv3ryYM2dOvPDCC/HXv/61yXISuDAF8uW6nKt5FuanQlUEclsgX9aXua34r9kdc8wx8cc//jHzxvjx4+M73/lOvpUh32YS+PTTT2PRokXxyiuvxBtvvBFLliyJzz77LJYuXRrLli2LZN7ecMMNo2PHjrHFFlvEpptuGtttt1107949/bNz587NlKluCPyfgPnDp4EAgcYSyJfrifudjTXi4hAgkG8CuXofMV/mj3wbb/nmp0AN6xTfwZGfQylrAgQIECBAgAABAgQIECBAgAABAgQIECBAgAABAgQIECBAgAABAgQIECBAgAABAgQIECBAgAABAgQIECBAgAABAgQIECBAgAABAgQIECBQMAIehlQwQ6kQAgQIECBAgAABAgQIECBAgAABAgQIECBAgAABAgQIECBAgAABAgQIECBAgAABAgQIECBAgAABAgQIECBAgAABAgQIECBQVAKpqtWmUlm7RQWhWALFJlBSkv3IlFw9/6vnWWzjpN7cEOjQoUMcfPDB6X+9evWKbbbZJjbddNM6JbdixYr48MMP4/3334/x48fHPffck963EViXQL5cl3M1z3X5ep8AgcYXyJf1ZeNX3rQR//3f/z3uvvvuTCd33XVXHH300U3bqeh5JbBy5cp4++234/HHH4+nn346ZsyYEYsWLap3Dck6d/DgwXHAAQfEvvvuG+3bt693DAcQaIiA+aMhao4hQKAmgXy5nrjf6fNLgECxCuTqfcR8mT+K9XOj7uYVqGGd4js4mncI9EaAAAECBAgQIECAAAECBAgQIECAAAECBAgQIECAAAECBAgQIECAAAECBAgQIECAAAECBAgQIECAAAECBAgQIECAAAECBAgQIECAAAECBAhUE/AwJB8JAgQIECBAgAABAgQIECBAgAABAgQIECBAgAABAgQIECBAgAABAgQIECBAgBchaTQAACAASURBVAABAgQIECBAgAABAgQIECBAgAABAgQIECBAIB8FUlWTTqWydvOxHjkTIFBHgZKS7Eem5Or5Xz3POpanGYFGEejQoUPsvffeccEFF0SfPn2ibdu26x135syZcfXVV8e9994bK1euXO94AhSuQL5cl3M1z8L9ZKiMQO4K5Mv6MncFZUagfgLl5eVxww03xCWXXBKLFi2KxpyTd9999zj//PPj8MMPj3bt2tUvMa0J1FPA/FFPMM0JEKhVIF+uJ+53+hATIFCsAo35O0tjGubL/NGYNYtFoDaBGtYp+fodHBtFxGUR8feIuMKIEyBAgAABAgQIECBAgAABAgQIECBAgAABAgQIECBAgAABAgQIECBAgAABAgQIECBAgAABAgQIECBAgAABAgQIECBAgAABAgQIECBAgAABAvkrkK8PQ8pfcZkTIECAAAECBAgQIECAAAECBAgQIECAAAECBAgQIECAAAECBAgQIECAAAECBAgQIECAAAECBAgQIECAAAECBAgQIECAAAECjSGQqhoklcrabYz4YhAgkKMCJSXZj0zJ1fO/ep45yimtAhTYfvvt4/e//30MGTIkNtpoo0av8NZbb41rrrkmZs2a1eixBSwMgXy5LudqnoXxKVAFgfwSyJf1ZX6pypZAzQIzZ86Mn/zkJ/H000+vlSg5L6uem61atYqKior0Mckcvq55fNddd42rr7469t9//6w4xoVAYwqYPxpTUywCxS2QL9cT9zuL+3OqegLFLLCu3z9ayiZf5o+W8tFvcQnUsE7Jx+/g2DcixkbEthGxIiJ2iYgFxTWSqiVAgAABAgQIECBAgAABAgQIECBAgAABAgQIECBAgAABAgQIECBAgAABAgQIECBAgAABAgQIECBAgAABAgQIECBAgAABAgQIECBAgAABAoUjkI8PQyocfZUQIECAAAECBAgQIECAAAECBAgQIECAAAECBAgQIECAAAECBAgQIECAAAECBAgQIECAAAECBAgQIECAAAECBAgQIECAAAECDRVIVT0wlcrabWhMxxEgkAcCJSXZj0xx/ufBoEmx0QVefPHF2H///eMf//hHVuyvfe1rMXny5PjKV77S6H1WDfjJJ5/EL37xi7juuuuy+tliiy3i7rvvTudmy02B2267LUaOHJlJ7qCDDopHH300N5Nt5KzMH40MKhyBAhLIl+tD9TwLaAiUQiAtsNVWW8XQoUPj61//emy//fbRsWPH2GyzzWKjjTaK1q1bx/Lly2PZsmXx0Ucfxeuvvx5//vOf47HHHosVK1YQLHCBXP29P1/mjwL/eCiPQEEIuJ4UxDAWRBHnnntu/Pa3v83UcsQRR8S9995bELUpgkAhCpg/CnFU1dRQgRrum+Xbd3BsHhGfVKv//og4oqEmjiNAgAABAgQIECBAgAABAgQIECBAgAABAgQIECBAgAABAgQIECBAgAABAgQIECBAgAABAgQIECBAgAABAgQIECBAgAABAgQIECBAgAABAgRaViDfHobUslp6J0CAAAECBAgQIECAAAECBAgQIECAAAECBAgQIECAAAECBAgQIECAAAECBAgQIECAAAECBAgQIECAAAECBAgQIECAAAECBHJFIFU1kVQqazdXcpQHAQJNIFBSkv3IFOd/EyALmdMC5eXlscsuu8Q777yTybNNmzZx6qmnxhVXXBEbbrhhs+V/ySWXxM9//vOs/nr06BGPP/54dOnSpdny0FHdBX7wgx/E7373u8wB559/flx88cV1D5DHLc0feTx4UifQxAL5cn2onmcTswhPoFkFunbtGi+//HJssskm0a5duzr1/eWXX8aSJUti2rRp8cQTT8R9990XH330UZ2O1Si/BHL19/58mT/ya7RlS6A4BVxPCnPcV6xYEcl9vA4dOuRNgXPmzInk3l7l1rZt21i8eHGUlpbmTQ0SJVBMAuaPYhptta5LoIb7Zvn4HRzJH9x+Xa3WgyJiwrrq9z4BAgQIECBAgAABAgQIECBAgAABAgQIECBAgAABAgQIECBAgAABAgQIECBAgAABAgQIECBAgAABAgQIECBAgAABAgQIECBAgAABAgQIECCQewL5+DCk3FOUEQECBAgQIECAAAECBAgQIECAAAECBAgQIECAAAECBAgQIECAAAECBAgQIECAAAECBAgQIECAAAECBAgQIECAAAECBAgQINDcAqmqHaZSWbvNnYv+CBBoRoGSkuxHpjj/mxFfVy0usGrVqhg+fHg89dRTmVzatm0bV111VXz/+9+P6udHbQnfdNNNMXjw4Nhpp53Wu6ZbbrklTjrppKh6Lh5//PFx6623rndsARpfYJ999ompU6dmAt97771xxBFHNH5HORjR/JGDgyIlAjkikC/Xh7rO8znCKg0C9RIoKyuL999/v17HVG28evXqWLhwYVx88cXxwAMPxMcff9zgWA7MPYFc/b0/X+aP3BtRGREgUF3A9aSwPhOvvvpq/Nd//Vfceeedcckll8QZZ5yRVwX27t07XnrppUzOSS2nnXZaXtUgWQLFImD+KJaRVmddBGq4b5aP38HRNiLeiIjtq9S8ICKSP+atqouDNgQIECBAgAABAgQIECBAgAABAgQIECBAgAABAgQIECBAgAABAgQIECBAgAABAgQIECBAgAABAgQIECBAgAABAgQIECBAgAABAgQIECBAgEDuCOTjw5ByR08mBAgQIECAAAECBAgQIECAAAECBAgQIECAAAECBAgQIECAAAECBAgQIECAAAECBAgQIECAAAECBAgQIECAAAECBAgQIECAQEsJpKp2nEpl7bZUTvolQKAZBEpKsh+Z4vxvBnRd5IzAL3/5y7jooouy8kn2zzvvvGjTpk2d8nzzzTeje/fu6bZbb711fPOb34yrrroqWrdunf7XkO2cc86JK664InNo27ZtY8yYMTF69OiGhHNMEwq0b98+li9fnunh3XffjW233bYJe8yd0OaP3BkLmRDINYF8uT5UzzPXHOVDoK4C22+/fSTrx1NPPTVzyMYbbxxffPFFXUPU2m7NmjUxZ86cdPwJEyasdzwBckMgV3/vz5f5IzdGURYECKxNwPWkcD4f//3f/x2nn356pqCBAwfGc889l1cFXnPNNfGjH/0ok3P//v3jhRdeyKsaJEugWATMH8Uy0uqsi0AN982q/kG5LCIuj4jpETGmLvFasM2QiJhcrf9LI+L8FsxJ1wQIECBAgAABAgQIECBAgAABAgQIECBAgAABAgQIECBAgAABAgQIECBAgAABAgQIECBAgAABAgQIECBAgAABAgQIECBAgAABAgQIECBAgEADBLK/XacBARxCgAABAgQIECBAgAABAgQIECBAgAABAgQIECBAgAABAgQIECBAgAABAgQIECBAgAABAgQIECBAgAABAgQIECBAgAABAgQIEGgBgVTVPlOprN0WSEeXBAg0l0BJSfYjU5z/zSWvn5YWeOWVV+Kggw6K999/P5PKUUcdFWPHjo327dvXKb3y8vIYNWpU3HrrrZn2HTp0iK5du0ZyLm222WbRu3fvOPjgg2PAgAHp/bpsn332WRxzzDExYcKETPNNN900Xn/99dh6663rEkKbZhCYM2dO9OjRI9NTaWlpfPrpp83Qc250Yf7IjXGQBYFcFHB9yMVRkVO+C0yePDmOP/74WLhwYVYp++yzT1x99dXpNWfr1q2joqIi8/6aNWuiVatWjVJ6sj4966yz4o477ogkbuW28cYbp9esgwcPbpR+BCluAfNH/cf/888/j6VLl6Z/B7URIPB/Aq4nhfNpePvtt2PHHXfMKui9996LLl265E2RS5YsibKysqw11DvvvBPbbbdd3tQgUQLFImD+KJaRVmddBKqfDxGR/EF5g4g4OyJ+FhHJH9KSP4js8M+fdQnbUm3ujIhjqnS+OiK+9r+vvdlSCemXAAECBAgQIECAAAECBAgQIECAAAECBAgQIECAAAECBAgQIECAAAECBAgQIECAAAECBAgQIECAAAECBAgQIECAAAECBAgQIECAAAECBAgQqL9A9rfr1P94RxAgQIAAAQIECBAgQIAAAQIECBAgQIAAAQIECBAgQIAAAQIECBAgQIAAAQIECBAgQIAAAQIECBAgQIAAAQIECBAgQIAAAQIEWkIgVbXTVCprtyXy0ScBAs0kUFKS/cgU538zweumxQVGjRoVN910UyaPr3zlK/HSSy9Fly5d1pnbZ599FuPHj4+bb745fcyaNWvWeszmm28e3bp1i1NOOSWOOuqo2HLLLdfZx4wZM+Lb3/52vPfee5m2yfHXX3/9Oo/VoHkExo0bF8cdd1yms/322y8mTZrUPJ3nQC/mjxwYBCkQyFEB14ccHRhp5a3AG2+8ESNGjIiXX345U0OrVq3i7LPPjp/+9KfRsWPH9OvJGvOTTz7JtFmyZEkka9zG3C688ML47W9/G8uXL8+ETfqfPn16bLvtto3ZlVhFKGD+qNugz5o1K379619H8vOdd95J/45599131+1grQgUiYDrSWENdK9evbLWQZdddlmce+65eVXkIYccEo8++mgm5wsuuCAuuuiivKpBsgSKQcD8UQyjrMa6ClQ/HyIi+YNycgPi7YjoUCXO7yPirLrGbaF2yc2Rd6rl/XxE7N1C+eiWAAECBAgQIECAAAECBAgQIECAAAECBAgQIECAAAECBAgQIECAAAECBAgQIECAAAECBAgQIECAAAECBAgQIECAAAECBAgQIECAAAECBAgQaIBA9rfrNCCAQwgQIECAAAECBAgQIECAAAECBAgQIECAAAECBAgQIECAAAECBAgQIECAAAECBAgQIECAAAECBAgQIECAAAECBAgQIECAAAECLSCQqtpnKpW12wLp6JIAgeYSKCnJfmSK87+55PXTkgL3339/HH/88bFs2bJ0Gsl5MHbs2Bg5cuQ603rppZfiwgsvjIceemidbas3aNWqVfTq1Suuu+666Nu37zqP/+1vfxvnnntupt3GG28cb7zxRnTp0mWdx2rQ9AI//vGP4+qrr8509JOf/CSuuOKKpu84R3owf+TIQEiDQA4KuD7k4KBIKW8FPv/88/jud78bDz/8cKaGZE157bXXxhlnnJFV1/bbbx/vvvtu5rW33nordthhh0av/ZZbbonTTz89VqxYkYk9cODAeOCBB6Jjx46N3p+AxSNg/qjbWE+bNi369++fabzjjjvG3/72t7odrBWBIhFwPSmsgb7yyisjuedSue2+++4xa9asvCry7rvvjn//93/P5Lz11lvH3//+97yqQbIEikHA/FEMo6zGugpUPx+SP6X989hzIuLyKnHWRET3iHirrrFbqF1yE+X31fo+LiLGtVA+uiVAgAABAgQIECBAgAABAgQIECBAgAABAgQIECBAgAABAgQIECBAgAABAgQIECBAgAABAgQIECBAgAABAgQIECBAgAABAgQIECBAgAABAgTqKZD97Tr1PFhzAgQIECBAgAABAgQIECBAgAABAgQIECBAgAABAgQIECBAgAABAgQIECBAgAABAgQIECBAgAABAgQIECBAgAABAgQIECBAgEALCaSq9ptKZe22UEq6JUCgOQRKSrIfmeL8bw51fbSkwMcffxxHHnlkPP3005k0Bg4cGJMmTYoNN9xwrak9/PDD8eMf/zjeeuutGtsl59P2228fa9asiWXLlsVHH31UY7uysrIYO3ZsHHjggWvtb9GiRXHIIYfEzJkzM+1OP/30GDNmTFQ/d1vStFj7/vrXvx7PPvtspvw77rgjRowYUTQc5o+iGWqFEqi3gOtDvckcQKBWgTPPPDO99qu6nXPOOXH55Zf/yzF77rlnzJo1K/N6sobs1atXZr+ioiK9Tk1+50t+tmnTJlq3bh2tWrWq9wicd955cdlll2Ud95Of/CR+85vfpOPaCDREwPxRN7Uvv/wyNtpoo0jO6crtiy++iI033rhuAbQiUAQCrieFNciLFy+Or371q+k1TOWW3JvbYYcd8qbQ1atXxxZbbJG+X1i5PfPMMzF48OBmryHxTP4l80gyn2yzzTbpnzYCBOJf7rn7e5lPRTEL1PA3qMo/KLeNiOSPZF2r+EyMiGE57pXk/0pEfK1Knskf8baPiH/keO7SI0CAAAECBAgQIECAAAECBAgQIECAAAECBAgQIECAAAECBAgQIECAAAECBAgQIECAAAECBAgQIECAAAECBAgQIECAAAECBAgQIECAAAECBCIi+9t1kBAgQIAAAQIECBAgQIAAAQIECBAgQIAAAQIECBAgQIAAAQIECBAgQIAAAQIECBAgQIAAAQIECBAgQIAAAQIECBAgQIAAAQIE8kMgVTXNVCprNz8qkCUBAg0SKCnJfmSK879BjA7KI4ExY8bEmWeemcm4Xbt28dRTT8XAgQPXWkXS5lvf+lZ89tlntbYbMmRIXHLJJVFeXh7vv/9+vPvuuzFjxox48skn/+W4Nm3axH333ReHHnroWvu97rrr4owzzsi02XTTTeOtt96Kjh075pF6Yabavn37WL58eaa4OXPmRPfu3Quz2BqqMn8UzVArlEC9BVwf6k3mAAI1Cjz99NMxbNiwWL16deb9gw46KO69997YcMMN/+WYZC2aHFO5TZo0Kfbbb7+YNWtWet357LPPptenn3/+eXq9+pWvfCX9r0+fPjF8+PA44IADYqONNqrTaCTHH3744fHYY49l2m+zzTYxceLEoloP1QlLozoLmD/qTJU+z958883MAc8999w6f6ete3QtCeS/gOtJ/o9h9Qr233//mDx5cublCy64IC666KK8KnT06NFx4403ZnI++eST4w9/+EOT1fDpp5/GvHnz0mvBuXPnpteAyWtLly6NZcuWpftN7m0l9xqTn6WlpbHzzjtH7969o0uXLvHVr361yXITmECuCpg/cnVk5NUSAtXPh2rfwfHNiLi/Wl6HRMSjLZFrPfrsHREzqrSfGxHJH+mSnzYCBAgQIECAAAECBAgQIECAAAECBAgQIECAAAECBAgQIECAAAECBAgQIECAAAECBAgQIECAAAECBAgQIECAAAECBAgQIECAAAECBAgQIEAgxwWyv10nx5OVHgECBAgQIECAAAECBAgQIECAAAECBAgQIECAAAECBAgQIECAAAECBAgQIECAAAECBAgQIECAAAECBAgQIECAAAECBAgQIEDgnwKpqhKpVNYuJAIECligpCT7kSnO/wIebKWlBfr16xfTp0/PaBxyyCHx8MMPr1Xngw8+iL59+8bf//73rHabbLJJLFu2LPPaPffcE0ceeeS/xHrxxRfjzDPPjGnTpmW916lTp5gwYUL06tWr1v4//fTTOPTQQ+O5557LtHnkkUfi4IMPNqItKDB37tzYZZddMhlsvPHG8cUXX7RgRs3ftfmj+c31SCBfBFwf8mWk5JnLAsnvZYMGDYrnn38+k+buu+8eDz30UHTt2rXG1L/5zW/Ggw8+mHnvpz/9aTz99NPx2muvxcqVK2Ntv+u1adMmtt122zj11FPT69Z27dqtk2fhwoXptXXys3I7+eST4w9/+MM6j9WAQE0C5o+6fy6+853vxF133ZU54LrrrovTTz+97gG0JFDgAq4nhTfAN998cyTrjMpthx12iLfeeiuvCp06dWrss88+6Zy/8Y1vxEknnRRHHXVUo9awevXqmDVrVkycODGeeuqpmDJlSqxatapefWy00Uax5557xt57752+z7nHHnvUaW1Yr040JpCjAuaPHB0YabWIQPXzISKqfwfHMxExuEpyycTcIyJWt0jCde/0vyJidET8Z0T8IiK+rPuhWhIgQIAAAQIECBAgQIAAAQIECBAgQIAAAQIECBAgQIAAAQIECBAgQIAAAQIECBAgQIAAAQIECBAgQIAAAQIECBAgQIAAAQIECBAgQIAAAQItKVD9YUgtmYu+CRAgQIAAAQIECBAgQIAAAQIECBAgQIAAAQIECBAgQIAAAQIECBAgQIAAAQIECBAgQIAAAQIECBAgQIAAAQIECBAgQIAAAQJ1FUhVbZhKZe3WNYZ2BAjkoUBJSfYjU5z/eTiIUq6zwN/+9rcYNmxYzJs3L31M27Zt47rrrovvfe97tcaoqKiIb3zjGzFx4sRMm3bt2sWPfvSjuPzyyzOvJefSJ598EqWlpTXGWrNmTVx66aXxi1/8Iuv9/v37x+TJk2OjjTaq8bjknLz66qvj7LPPzrz//e9/P6666qpI8rC1jMDHH38cY8eOTY/ds88+G7169Ur/LKbN/FFMo61WAvUTcH2on1ddWx944IHx5z//OdP8iSeeSK9rbIUpMGHChDjkkEMiWYsmW3Je/fGPf4yjjz661oIffPDBmD9/fnz44Ydx3333xdtvvx2rV6+uF1CrVq3S65qbbropdtttt3Ue+/vf/z7OOuusTLuysrJI8ujTp886j9WAQHUB80fdPxOXXXZZnHfeeZkDRo8eHTfccEPdA2hJoMAFXE8Kb4CXLVsWW2yxRdbaZvr06Xm35rjzzjvj4IMPjs0226zRB2natGnpe48PPfRQo8Y+4IAD4txzz439998/vSa1EShkAfNHIY+u2uorUMM1v/ok0CMiXktuWVSJ/eOIuLq+fTVz++SPeDtFxIvN3K/uCBAgQIAAAQIECBAgQIAAAQIECBAgQIAAAQIECBAgQIAAAQIECBAgQIAAAQIECBAgQIAAAQIECBAgQIAAAQIECBAgQIAAAQIECBAgQIAAgfUU8ES89QR0OAECBAgQIECAAAECBAgQIECAAAECBAgQIECAAAECBAgQIECAAAECBAgQIECAAAECBAgQIECAAAECBAgQIECAAAECBAgQINAiAqmqvaZSWbstkpBOCRBoHoGSkuxHpjj/m8ddLy0jcO+998bJJ58cn332WTqBTp06xdSpU2OnnXaqNaHbb789jj/++Kz3f/7zn8fOO++c9Xr//v3jhRdeWGdh5513Xlx22WWZdhtssEGMHTs2jjnmmFqPXbBgQWy77bZRUVGRbrPrrrvGn//85ygrK1tnfxo0j8B7770XXbt2bZ7OcqQX80eODIQ0COSggOtD0wzK0KFD48knn8wEnzhxYhxwwAFN05moLSqwevXqGDBgQMycOTOTx1FHHZVeM7Zv336tud13331x2mmnxeLFi9faLjlP1/a7X5cuXeK2226Lfffdd61xysvLo2fPnjF37txMuxEjRsQdd9zRooY6z08B80fdx23ChAlx0EEHZQ7o27dvTJs2re4BtCRQ4AKuJ4U5wEceeWQk9/Yqtx/96Edx1VVXFWax9ajqnXfeifPPPz/++Mc/rvOoVq1apdsk50jlejBZE1b+W1uAgQMHxuWXXx6DBg1aZz8aEMhXAfNHvo6cvJtCoPr5kEwfNfRzfUScUuX1f0REt4j4tClyEpMAAQIECBAgQIAAAQIECBAgQIAAAQIECBAgQIAAAQIECBAgQIAAAQIECBAgQIAAAQIECBAgQIAAAQIECBAgQIAAAQIECBAgQIAAAQIECBAoboGaHoZU3CKqJ0CAAAECBAgQIECAAAECBAgQIECAAAECBAgQIECAAAECBAgQIECAAAECBAgQIECAAAECBAgQIECAAAECBAgQIECAAAECBPJBIFU1yVQqazcf8pcjAQINFCgpyX5kivO/gZAOywuBX/3qV3HhhRdmch08eHA888wztea+dOnS2G+//eLll1/OtBkyZEjcdddd8dOf/jRuvfXWzOu/+MUvsmLXFvSTTz6JAw44ICvmuvJYvnx5HHbYYTFp0qRM2JkzZ0avXr3ywl2ShSlg/ijMcVUVgcYQcH1oDMV/jbH//vvH5MmTM28k64JknWIrPIGXXnop9tprr6j83WyLLbaIu+++O5LPwNq2hx56KI477rj4/PPPs5q1b98+HW/vvfeOHj16RKdOndLvf/DBBzFt2rSYPXt2/PWvf41PP/0067gOHTrETTfdFEcdddRa+7399tvjxBNPjDVr1qTblZWVxZNPPpnuy0agPgLmj7prJedv586dMwe0a9cuVqxYEa1atap7EC0JFLCA60lhDu79998fRxxxRKa4rbbaKr2eqT7ehVn9v1ZVUVERF110UVxxxRWR3DusaUvmha9//esxdOjQ2GOPPdLrwC233DI22WSTaN26daxevTp97McffxzJvcb77rsvnn766Vi1alWtjD/84Q/j6quvLhZmdRaZgPmjyAZcuWsVqGF+rek7ODaPiPkR0aFKsOsj4jS8BAgQIECAAAECBAgQIECAAAECBAgQIECAAAECBAgQIECAAAECBAgQIECAAAECBAgQIECAAAECBAgQIECAAAECBAgQIECAAAECBAgQIECAAIHGFqjpYUiN3Yd4BAgQIECAAAECBAgQIECAAAECBAgQIECAAAECBAgQIECAAAECBAgQIECAAAECBAgQIECAAAECBAgQIECAAAECBAgQIECAAIHGFkhVDZhKZe02dl/iESCQQwIlJdmPTHH+59DgSKXRBUaOHBm33XZbJu5ZZ50V1157ba39PPTQQ3H44Ydn3t94443jueeeiz322CO22mqrWLx4cea9qVOnxt57712nnMePHx+jRo2K5cuXp9uXlpbGjBkzYocddqjx+DVr1sR1110XP/jBDzLv33vvvXHEEUfUqT+NCDSFgPmjKVTFJFAYAq4PTTOO++23Xzz11FOZ4JMnT44hQ4Y0TWeitphA8vvYhRdemP5XuX3nO9+JZP24tm3OnDlxyCGHxDvvvJPVrEePHvHLX/4yjj766FoP//LLLyNZy1566aUxadKkrHbJOvWll16K7bbbrtbjV69eHbvuumvMnTs30+a///u/49RTT20xRx3np4D5o37jtvnmm8fSpUszByXXge7du9cviNYEClTA9aRAJ+zHsQAAIABJREFUBzYitthii/j0009jzz33jCOPPDJ+9rOfFW6xa6ns448/ju9+97vx+OOP/0urDTfcML797W/HYYcdFr17946ysrJI7mnWZVu1alV88cUX8fzzz8e4cePi7rvvjpr+XnDMMcfElVdemY5tI1BIAuaPQhpNtayvQPXzISJq+w6OsyPiP6v0l9yYqPmPXeublOMJECBAgAABAgQIECBAgAABAgQIECBAgAABAgQIECBAgAABAgQIECBAgAABAgQIECBAgAABAgQIECBAgAABAgQIECBAgAABAgQIECBAgACBohao7WFIRY2ieAIECBAgQIAAAQIECBAgQIAAAQIECBAgQIAAAQIECBAgQIAAAQIECBAgQIAAAQIECBAgQIAAAQIECBAgQIAAAQIECBAgQCDnBVJVM0ylsnZzPnkJEiDQcIGSkuxHpjj/G27pyNwXOOCAA2LSpEmZRK+99to466yzak38jDPOiOuuuy7z/vHHHx833nhjtGvXLubOnRuTJ09O/5s5c2a8/fbbdQZYs2ZN7LXXXjFr1qz0Ma1atYrf/OY3cc4559Qa47HHHouDDz448/4111wTP/jBD+rcp4YEGlvA/NHYouIRKBwB14emGct99903nnnmmUzwp59+Or7+9a83TWeitpjAF198EclYz5gxI5PDuHHj4thjj601pxUrVsTIkSPjnnvuyWqTrBXPPffcKCsrq1M9FRUVMWrUqBg7dmxW+2QN/cADD0T79u1rjfPrX/86LrzwwkjWucl21FFHxd13312nfjUiUClg/qjfZ2HYsGExceLEzEHjx4+P73znO/ULojWBAhVwPSnQgY2IRx99NHr06BHbbbdd4Ra5jspee+219Jpt2rRpWS032GCDOPDAA+OXv/xl9OzZM5L99dlWrlwZU6dOjRtuuCG9FiwvL88KN2jQoLjyyiujb9++69ONYwnklID5I6eGQzItLFD9fIiI2r6Do21EvB4RW0XExRFxdUSsbuH0dU+AAAECBAgQIECAAAECBAgQIECAAAECBAgQIECAAAECBAgQIECAAAECBAgQIECAAAECBAgQIECAAAECBAgQIECAAAECBAgQIECAAAECBAgUoEBtD0MqwFKVRIAAAQIECBAgQIAAAQIECBAgQIAAAQIECBAgQIAAAQIECBAgQIAAAQIECBAgQIAAAQIECBAgQIAAAQIECBAgQIAAAQIECBSQQKpqLalU1m4BlakUAgSqC5SUZD8yxfnvM1LIArvttlu8+uqr6RK32mqrGDNmTBx55JE1lrxw4cIYPXp0PPbYY5n3r7vuujj99NMbhejkk0+Om2++ORNr+PDhWX1V7+SFF16IgQMHZl4+//zz4+KLL26UXAQh0BAB80dD1BxDoDgEXB+aZpwHDx4cU6ZMyQR/9tlnY5999mmazkRtMYEFCxZEt27dovL3srZt28Zrr70WO++8c6053XbbbXHSSSfFmjVrMm1++MMfxtVXX92gOn75y1/GRRddlDk2OacffvjhOPjgg2uN98orr8TQoUNjyZIl6TadO3eOefPmRZK/jUBdBcwfdZX6/+3OOeecuOKKKzIHnXvuuXHZZZfVL4jWBApUwPWkQAdWWZH8DjBq1Kj429/+lqXxb//2b3HjjTfGHnvsEe3bt29UqeXLl6d/D0nWl2+88UZW7O7du8e1114bw4YNa9Q+BSPQUgLmj5aS128uClQ/HyJibd/B0Sci3ouID3OxFjkRIECAAAECBAgQIECAAAECBAgQIECAAAECBAgQIECAAAECBAgQIECAAAECBAgQIECAAAECBAgQIECAAAECBAgQIECAAAECBAgQIECAAAEChSGwtochFUaFqiBAgAABAgQIECBAgAABAgQIECBAgAABAgQIECBAgAABAgQIECBAgAABAgQIECBAgAABAgQIECBAgAABAgQIECBAgAABAgQKUSBVtahUKmu3EOtVEwEC/xQoKcl+ZIrz30ejUAXKy8tjp512innz5qVL3HHHHeNPf/pT7L777jWW/Oabb8aJJ54YL7zwQub9xx57LIYPH94oRNdff32cdtppmVg9evSIV199NVq1alVj/DfeeCP+7d/+LfPe6NGj44YbbmiUXAQh0BAB80dD1BxDoDgEXB+aZpz32WefmDp1aib4lClTYtCgQU3TmagtJnDrrbfGCSeckOn/wAMPjPHjx8fmm29eY06ffvpp9OnTJ95+++3M+1/72tfSa9j27ds3qI7ly5fHvvvuGy+++GLm+GQNfPfdd8cmm2xSa8wkjxkzZqTf79ChQ4wbNy4OO+ywBuXgoOIUMH/Ub9zvvPPOOPbYY2OLLbaIXr16xYgRI9K/w9oIEIhwPfEpKESBuXPnRrI2rLy3WVnjgAEDIpkTtt122yYt+5133omRI0dm/U6SdJjcr7zvvvuie/fuTdq/4ASaQ8D80RzK+sgXgernQ0T4Do58GTx5EiBAgAABAgQIECBAgAABAgQIECBAgAABAgQIECBAgAABAgQIECBAgAABAgQIECBAgAABAgQIECBAgAABAgQIECBAgAABAgQIECBAgACBAhXwMKQCHVhlESBAgAABAgQIECBAgAABAgQIECBAgAABAgQIECBAgAABAgQIECBAgAABAgQIECBAgAABAgQIECBAgAABAgQIECBAgACBAhdIVa0vlcraLfDSlUeguAVKSrIfmeL8L+7PQyFX/49//CN69uwZCxYsSJfZu3fveO6552KDDTaosezZs2fH8OHDM+2TRnPmzInu3bs3CtPjjz+ejl+5lZWVxd///vdo1apVjfHfe++96NatW+a9b33rW3HNNddE165dGyUfQQjUV8D8UV8x7QkUj4DrQ9OM9d577x3PP/98Jniyjhk4cGDTdCZqiwn86le/igsvvDDT/+WXXx5nn312tG7dusacxo8fHyeddFKsXLky/f6mm24aEyZMWO/PxtSpU2Pw4MFR+fvh5ptvHk899VTsvvvutdpUzT1ZYyf7//Ef/9FiljrOPwHzR/3G7LPPPovkn98J6+emdXEIuJ4UxzgXU5XJWq9Pnz7x2muvZcpO1ofHHHNM/M///E9stNFGzcLx8ccfxw9/+MNI1qBr1qzJ9Hn44YfHfffdV+t9zWZJTicEGkHA/NEIiEIUjED18yEifAdHwYyuQggQIECAAAECBAgQIECAAAECBAgQIECAAAECBAgQIECAAAECBAgQIECAAAECBAgQIECAAAECBAgQIECAAAECBAgQIECAAAECBAgQIECAQH4KeBhSfo6brAkQIECAAAECBAgQIECAAAECBAgQIECAAAECBAgQIECAAAECBAgQIECAAAECBAgQIECAAAECBAgQIECAAAECBAgQIECAQLELpKoCpFJZu8Vuo34CBS1QUpL9yBTnf0EPd1EXt3jx4ujbt2/Mnz8/7TBkyJCYNGlSVD8HKpFmz54dw4cPjwULFqRfStolMb7yla80iuMLL7yQzmHVqlXpeKWlpbFkyZJo06ZNjfEXLVoUnTt3jspz9IADDogxY8bELrvs0ij5CEKgvgLmj/qKaU+geARcH5pmrAcMGBB/+ctfMsGTtUT//v2bpjNRW0SgvLw8zjzzzLj++usz/f/pT3+Kb3/727Xmc8wxx8Qf//jHzPuHHXZYPPjgg+ud//Lly2Pw4MExc+bMTKz//M//jLPPPrvW2Enep512Wub9M844I37/+9+vdy4CFI+A+aN4xlqlBJpawPWkqYXFb06BL7/8Mo4++uisNV7r1q3jrLPOimR91qpVq+ZMJ9asWRPnn39+XHnllZGsXyu3UaNGxY033tisueiMQGMLmD8aW1S8fBao4W9nxfYdHIdFxEP5PIZyJ0CAAAECBAgQIECAAAECBAgQIECAAAECBAgQIECAAAECBAgQIECAAAECBAgQIECAAAECBAgQIECAAAECBAgQIECAAAECBAgQIECAAAEChSZQbA9DKrTxUw8BAgQIECBAgAABAgQIECBAgAABAgQIECBAgAABAgQIECBAgAABAgQIECBAgAABAgQIECBAgAABAgQIECBAgAABAgQIEChWgVTVwlOprN1iNVE3gaIQKCnJfmSK878ohr0oi1y8eHH07ds35s+fn65/yJAhMWnSpKh+DlTizJ49O4YPHx4LFixIv5S0e//99+OrX/1qo/hNnTo1DjjggFi1alU6XmlpaSxZsiTatGlTY/xFixZF586do/Ic7datWzz66KPRs2fPRslHEAL1FTB/1FdMewLFI+D60DRj3b9//5g2bVom+F/+8pfo169f03QmaosIfPDBB3HaaafFgw8+mOl/+vTp0adPn1rz2WmnneKtt97KvH/OOefE5Zdfvt75V1RUxM9+9rOsWCeddFLcdNNNtcYeN25cHHfccZn3Dz/88HjggQfWOxcBikfA/FE8Y61SAk0t4HrS1MLiN6fAmDFj4swzz8zqcuTIkfGHP/yh1vuIteWXrPGSf+Xl5el7na1bt07/q+3+aG1xVq9eHSeffHLcfvvtWU2SdWiyHrURyFcB80e+jpy8m0KghrmhWL6DY/eIuCEikptuIyJifFP4ikmAAAECBAgQIECAAAECBAgQIECAAAECBAgQIECAAAECBAgQIECAAAECBAgQIECAAAECBAgQIECAAAECBAgQIECAAAECBAgQIECAAAECBAjUX6BYHoZUfxlHECBAgAABAgQIECBAgAABAgQIECBAgAABAgQIECBAgAABAgQIECBAgAABAgQIECBAgAABAgQIECBAgAABAgQIECBAgAABArkskKqaXCqVtZvLecuNAIH1FCgpyX5kivN/PUEdnrMCixcvjr59+8b8+fPTOQ4ZMiQmTZoU1c+BygJmz54dw4cPjwULFqRfStotXLgwysrKGqXGKVOmxNChQ2PVqlXpeKWlpbFkyZJo06ZNjfEXLVoUnTt3jspztEuXLjFhwoTo2bNno+QjCIH6Cpg/6iumPYHiEXB9aJqxTtYxL774Yib49OnTo0+fPk3TmagtIvDOO++k159z587N9P/WW2/FDjvsUGM+yTqya9eukaxzK7drr702zjrrrEbJ/5FHHonDDjsss/48/PDD44EHHqg19v333x9HHHFE5v1+/frFX/7yl0bJRZDiEDB/FMc4q5JAcwi4njSHsj4aU2DlypXx8MMPxze+8Y3o0KFDJvTSpUujV69e8e6772ZeO/DAA+NPf/pTbLLJJnVKIbmX+PTTT8e9994bL7zwQiQxP/744/QaL+lr6623Tv9ecdBBB6X7b9WqVZ3iJnH23nvveP3117PaJ/dUe/ToUacYGhHINQHzR66NiHxaUqCGv50Vw3dwnBARY6u4L4qInSPiHy05FvomQIAAAQIECBAgQIAAAQIECBAgQIAAAQIECBAgQIAAAQIECBAgQIAAAQIECBAgQIAAAQIECBAgQIAAAQIECBAgQIAAAQIECBAgQIAAAQIE/r9AMTwMyVgTIECAAAECBAgQIECAAAECBAgQIECAAAECBAgQIECAAAECBAgQIECAAAECBAgQIECAAAECBAgQIECAAAECBAgQIECAAAEChSeQqlpSKpW1W3jVqogAgYxASUn2I1Oc/z4chSqwePHi6Nu3b8yfPz9d4pAhQ2LSpElR/RyorH/27NkxfPjwWLBgQfqlpN3ChQujrKysUYimTJkSQ4cOjVWrVqXjlZaWxpIlS6JNmzY1xl+0aFF07tw5Ks/RLl26xIQJE6Jnz56Nko8gBOorYP6or5j2BIpHwPWhacZ6r732ipkzZ2aCz5gxI3r37t00nYnaIgKvvfZa9OvXL5YvX57uf5NNNok5c+bENttsU2M+H330Uey6667x4YcfZt6/55574sgjj2yU/JO1b7du3WLNmjXpePvvv3889NBDsfHGG9cY//HHH0+vnyu37bffPt5+++1GyUWQ4hAwfxTHOKuSQHMIuJ40h7I+GkNg8uTJMWbMmEjWUStWrIhbb701jj/++Ezos88+O6666qrM/hZbbBGzZs2K5L7gurbkHuK4cePi2muvjVdeeSXKy8trPSQ5Z5J7kjvuuGNceOGFcdRRR60rfPr9ZK166KGHZq35krVosia1EchHAfNHPo6anJtKoIa/nRXDd3B8NSLmRkSHKq5jIuLMpnIWlwABAgQIECBAgAABAgQIECBAgAABAgQIECBAgAABAgQIECBAgAABAgQIECBAgAABAgQIECBAgAABAgQIECBAgAABAgQIECBAgAABAgQIEKi7QDE8DKnuGloSIECAAAECBAgQIECAAAECBAgQIECAAAECBAgQIECAAAECBAgQIECAAAECBAgQIECAAAECBAgQIECAAAECBAgQIECAAAEC+SKQqppoKpW1my81yJMAgQYIlJRkPzLF+d8ARIfkhcDixYujb9++MX/+/HS+Q4YMiUmTJkX1c6CymNmzZ8fw4cNjwYIF6ZeSdgsXLoyysrJGqXfKlCkxdOjQWLVqVTpeaWlpLFmyJNq0aVNj/EWLFkXnzp2j8hzt0qVLTJgwIXr27Nko+QhSN4FLLrkkPv/889hjjz1izz33jO7du9ftwAJsZf4owEFVEoFGEnB9aCRIYYpOYObMmdG/f/8oLy9P196pU6d46aWXYuutt67RYt68eTFgwIBI1omV28CBA+OTTz6JpUuXpv/97W9/i2222aZBlsk6dbPNNsusV5PY1157bey11141xkvW1sOGDYuKior0+x07dowPP/yw1vV2g5JyUEELmD8KengVR6BZBVxPmpVbZ+shcNlll8V5552XibDffvul71cm29SpU+OII45I3y+s3K644oo4++yz17m+ev/99+OUU06Jxx9/PLO2rGuabdu2jRNOOCF+/vOfR9euXdd52P3335/Os+r24osv1rpmXGdADQi0oID5owXxdZ1zAjX87axYvoPjhxFxdZUBSf7jzO4R8WrODZKECBAgQIAAAQIECBAgQIAAAQIECBAgQIAAAQIECBAgQIAAAQIECBAgQIAAAQIECBAgQIAAAQIECBAgQIAAAQIECBAgQIAAAQIECBAgQIBAkQkUy8OQimxYlUuAAAECBAgQIECAAAECBAgQIECAAAECBAgQIECAAAECBAgQIECAAAECBAgQIECAAAECBAgQIECAAAECBAgQIECAAAECBApeIFW1wlQqa7fgi1cggWIWKCnJfmSK87+YPw2FXfvixYujb9++MX/+/HShQ4YMiUmTJkX1c6BSYfbs2TF8+PBYsGBB+qWk3cKFC6OsrKxRoKZMmRJDhw6NVatWpeOVlpbGkiVLok2bNjXGX7RoUXTu3Dkqz9EuXbrEhAkTomfPno2SjyB1E9hpp53irbfeyjSeNm1a+nNVjJv5oxhHXc0E6ibg+lA3J60IVBdI1hWDBg2K8vLy9FudOnWK6dOnR7du3WrEmjdvXgwYMCCSdWLl1rVr13jvvfcy+6+++mrsuuuuDcJesWJFbLnllpH8TLa99torxowZE/369asxXrK2HjZsWFRUVKTfT9bNyfq5tvV2g5JyUEELmD8KengVR6BZBVxPmpVbZ+shkKyVknt8lff7ks9uci9y6623jqOPPjruueeeTPQdd9wxZsyYEZttttlae5w1a1aMGjUqZs6cWWu7pJ91/R2gf//+cfnll8fgwYPX2t8//vGPOOqoo+KJJ57ItBsxYkSMHTs22rVrtx46DiXQ/ALmj+Y312PuCtTwu3xjfAdHaUQszd2q05m1joiXI+JrVfKcERHJH4L8J5ocHzzpESBAgAABAgQIECBAgAABAgQIECBAgAABAgQIECBAgAABAgQIECBAgAABAgQIECBAgAABAgQIECBAgAABAgQIECBAgAABAgQIECBAgEBhCzTGw5AKW0h1BAgQIECAAAECBAgQIECAAAECBAgQIECAAAECBAgQIECAAAECBAgQIECAAAECBAgQIECAAAECBAgQIECAAAECBAgQIECAQC4KpKomlUpl7eZivnIiQKCRBEpKsh+Z4vxvJFhhck5g8eLF0bdv35g/f346tyFDhsSkSZOi+jlQmfjs2bNj+PDhsWDBgvRLSbuFCxdGWVlZo9Q2ZcqUGDp0aKxatSodr7S0NJYsWRJt2rSpMf6iRYuic+fOUXmOdunSJSZMmBA9e/ZslHwEWbfA8uXLo3379pmGrVq1ipUrV0bbtm3XfXABtjB/FOCgKolAIwm4PjQSpDBFJzBt2rQYNGhQlJeXp2vv1KlTTJ8+Pbp161ajxbx582LAgAGRrBMrt+7du8cbb7yR2U/WnEnMhmwrVqyILbfcMpKfydahQ4eYOHFi9OvXr8Zwydp62LBhUVFRkX4/WTcn6+fa1tsNyckxhS1g/ijs8VUdgeYUcD1pTu3c6euJJ56InXfeObbbbrvcSaoOmey///4xefLkTMtLL700XcfIkSPjiy++SL/eunXruP/+++PQQw9da8S//OUvccwxx0SyTqy6dezYMb1u3GOPPWKHHXbI3GNM1pGvv/56vPDCC5EcW3mfsvLYJI/f/e53ceCBB66138cffzx9H7VyS/J97bXXIlmb2gjkk4D5I59GS65NLVDD7/Lr8x0c+0fEmIj4S0Sc2NS5N0L8vSJievKnwSqxvv+/t2r+qxFiC0GAAAECBAgQIECAAAECBAgQIECAAAECBAgQIECAAAECBAgQIECAAAECBAgQIECAAAECBAgQIECAAAECBAgQIECAAAECBAgQIECAAAECBAg0UGB9HobUwC4dRoAAAQIECBAgQIAAAQIECBAgQIAAAQIECBAgQIAAAQIECBAgQIAAAQIECBAgQIAAAQIECBAgQIAAAQIECBAgQIAAAQIECBBYb4FU1QipVNbuegcXgACB3BUoKcl+ZIrzP3fHSmbrJ7B48eLo27dvzJ8/Px1oyJAhMWnSpKh+DlT2Mnv27Bg+fHgsWLAg/VLSbty4cTFixIj1S+SfR0+ZMiWGDh0aq1atSr9SWloaS5YsiTZt2tQYf9GiRdG5c+eoPEe7dOkSEyZMiJ49ezZKPoKsW+Dpp59Of24qt9122y1eeeWVdR9YoC3MHwU6sMoi0AgCrg+NgChEUQpMmzYtBg0aFOXl5en6O3XqFNOnT49u3brV6DFv3rwYMGBAJOvEyq13794xc+bMzP4jjzwSBx98cIM8V6xYEVtuuWUkP5OtQ4cOMXHixOjXr1+N8ZK19bBhw6KioiL9fllZWSxcuLDW9XaDknJQQQuYPwp6eBVHoFkFXE+albtFO3v55Zfj2muvjQcffDCWLl0a//Ef/xG/+c1vWjSn+nZ+yy23xIknnpg5bLvttov+/fvH+PHjM68la75nn3221vuGScNkzbbXXnvF66+/npVCcj/0mmuuiT59+tR6/LJly+LJJ5+Ms88+O955552s43fccce4/fbb0znVtq1cuTKOOOKI9L3Kyu3666+PU045pb4c2hNoUQHzR4vy6zzHBGr421lDvoOjNCJui4hDq5S31//u/9+Nixyru0o610dE1YnsH/9by/YR8VHupiwzAgQIECBAgAABAgQIECBAgAABAgQIECBAgAABAgQIECBAgAABAgQIECBAgAABAgQIECBAgAABAgQIECBAgAABAgQIECBAgAABAgQIECBQ2AINeRhSYYuojgABAgQIECBAgAABAgQIECBAgAABAgQIECBAgAABAgQIECBAgAABAgQIECBAgAABAgQIECBAgAABAgQIECBAgAABAgQIEMgHgVTVJFOprN18yF+OBAg0UKCkJPuRKc7/BkI6LOcFFi9eHH379o358+encx0yZEhMmjQpqp8DlYXMnj07hg8fHgsWLEi/lLRLzo9NN900Dj300Dj99NNj4MCBDa57ypQpMXTo0Fi1alU6RmlpaSxZsiTatGlTY8xFixZF586d0zkkW5cuXWLChAnRs2fPBufgwPoJXHnllfGTn/wkc9CJJ54YN998c/2CFFBr80cBDaZSCDSygOtDI4MKVzQC06ZNi0GDBkV5eXm65k6dOsX06dOjW7duNRrMmzcvBgwYEMk6sXIbPHhwPPvss5n9O+64I0aMGNEgwxUrVsSWW24Zyc9k69ChQ0ycODH69etXY7xkbT1s2LCoqKhIv19WVhYLFy6sdb3doKQcVNAC5o+CHl7FEWhWAdeTZuVu0c7uueeeOProozM5bLPNNvHee+/l1fpj2bJl0bFjx1i5cmWmju7du8cbb7yR3m/VqlUk96R++MMf1mqdrL8OP/zweOSRRzJtWrduHcm9qzFjxsQGG2xQp3FK7k2ee+65ceutt2bWdMmBe+yxR7z44ou13rdM2lQfi2OOOSZuvPHGaN++fZ361ohALgiYP3JhFOSQKwI1/O2sId/BkRzzWkT0qFLXtIjonyt1riWP0oj4W0R8pUqbcRFxXB7kLkUCBAgQIECAAAECBAgQIECAAAECBAgQIECAAAECBAgQIECAAAECBAgQIECAAAECBAgQIECAAAECBAgQIECAAAECBAgQIECAAAECBAgQIFCQAg15GFJBQiiKAAECBAgQIECAAAECBAgQIECAAAECBAgQIECAAAECBAgQIECAAAECBAgQIECAAAECBAgQIECAAAECBAgQIECAAAECBAgQyCuBVNVsU6ms3bwqRLIECNRPoKQk+5Epzv/6+WmdPwKLFy+Ovn37xvz589NJDxkyJCZNmhTVz4HKimbPnh3Dhw+PBQsW1FjkpZdeGuedd16DAaZMmRJDhw6NVatWpWOUlpbGkiVLok2bNjXGXLRoUXTu3Dkqz9EuXbrEhAkTomfPng3OwYH1ExgxYkSMHz8+c9CYMWPi+9//fv2CFFBr80cBDaZSCDSygOtDI4MKVzQC06ZNi0GDBkV5eXm65k6dOsX06dOjW7cXfXxnAAAgAElEQVRuNRrMmzcvBgwYEMk6sXJL1q/JGrFyu+666+L0009vkOGKFStiyy23jORnsnXo0CEmTpwY/fr1qzFesrYeNmxYVFRUpN8vKyuLhQsX1rreblBSDipoAfNHQQ+v4gg0q4DrSbNyt2hnK1eujI4dO8ayZcsyeTzzzDMxePDgFs2rvp0fe+yxceedd2YO22STTTI1tW/fPp5//vnYbbfdag37+OOPp+9jVt1GjhwZN910U7Ru3bpe6SRrueTYcePGZY5r1apV3HDDDTFq1KhaYyVrxmQsvvjii3Sbrl27xpNPPhk77bRTvfrXmEBLCpg/WlJf37kmUMPfzhr6HRzJpPxMtfq+ExF35VrNNeRzfETcWu31vSPi+TzIXYoECBAgQIAAAQIECBAgQIAAAQIECBAgQIAAAQIECBAgQIAAAQIECBAgQIAAAQIECBAgQIAAAQIECBAgQIAAAQIECBAgQIAAAQIECBAgQKDgBBr6MKSCg1AQAQIECBAgQIAAAQIECBAgQIAAAQIECBAgQIAAAQIECBAgQIAAAQIECBAgQIAAAQIECBAgQIAAAQIECBAgQIAAAQIECBAgkFcCqarZplJZu3lViGQJEKifQElJ9iNTnP/189M6fwQWL14cffv2jfnz56eTHjJkSEyaNCmqnwOVFc2ePTuGDx8eCxYsqLHIGTNmRO/evRsMMGXKlBg6dGisWrUqHaO0tDSWLFkSbdq0qTHmokWLonPnzlF5jnbp0iUmTJgQPXv2bHAODqyfQPfu3ePNN9/MHPT888/HgAED6hekgFqbPwpoMJVCoJEFXB8aGVS4ohGYNm1aDBo0KMrLy9M1d+rUKaZPnx7dunWr0WDevHnptUiyTqzcjjzyyPjTn/6U2b/00kvjvPPOa5DhihUrYsstt4zkZ7J16NAhJk6cGP369asxXrK2HjZsWFRUVKTfLysri4ULF9a63m5QUg4qaAHzR8OH9/3334+XX345Zs2aFX/961/jrrvuangwRxIoAAHXkwIYxHqUcNxxx8W4ceMyR4wePTpuuOGGekRo+aZPPPFEfOMb38gkknyGK+8BJuuxjz76qNYkk3uL+++/fzz33HOZNnvuuWc89thj8dWvfrVBxf3973+P/v37p9dyldvuu++enmdq29asWRMnnnhi3H777ZkmjzzySBx88MENysFBBFpCwPzREur6zFWBGv52tj7fwfFARBxepdYPImK7iPh/7N0LeJxlnfD/b9JpmzYNDUwZNillKAJVC0Q8NIQUNS82rwVXEDyui7rrqhzeS1eXP7vv6+r6Fy93Pe3+PayniwV0VTwh4m7pSt5ZpBQ2MwoKWN3KwbRpaNr0AJR2mjaZ/HM/zIRpO8Ucpmkm/d7XlevJzPPcv/t3f56ZeX5z57qePPsHsqnd7gZeWZTiL4GXTu2UzU4BBRRQQAEFFFBAAQUUUEABBRRQQAEFFFBAAQUUUEABBRRQQAEFFFBAAQUUUEABBRRQQAEFFFBAAQUUUEABBRRQQAEFFFBAAQUUUEABBRRQQAEFFFBAgekpMJGbIU1PEWelgAIKKKCAAgoooIACCiiggAIKKKCAAgoooIACCiiggAIKKKCAAgoooIACCiiggAIKKKCAAgoooIACCiiggAIKKKCAAgoooIACCiiggAKVIDBUnOTQ0AEPKyF/c1RAgXEKVFUdeMsU3//jhLTblBfYunUry5YtY8OGDVGubW1tpFIpDn4PFCaybt06Vq5cSXd39yFzq6+vZ+fOnROa8z333MOKFSvo7++P4oSYfX19xGKxknF7e3tpbGyk8B5dtGgRq1evZunSpRPKw86jE9izZw+1tbUjB1dXV7N3715mzpw5ugDT8CivH9PwpDolBcok4OdDmSANc8wJpNNpli9fzsDAQDT3RCJBJpMhmUyWtOjq6qKlpYVQJxbaO9/5Tr7xjW+MPP7rv/5r/uEf/mFcltlslng8TtiGVldXR0dHB83NzSXjhdq6vb2dXC4X7W9oaKCnp+ew9fa4krLTtBbw+jH+0xu+q4TvLIX22GOPcdppp40/oD0VqHABP08q/ASOMf077riDiy++eKTX8ccfz5YtWypqzWZwcDCqncLa4MHtzW9+M9/73vcOq3LvvfdGNWShzZs3j1WrVvHKV75yjJIHHh7WHS+77LJo/Su0sAYWatOXvOQlh41766238sY3vnFk/9///d/zN3/zNxPKw84KTKaA14/J1HasqS5Q4m9nE/kfHKcAj4bLSdG8PwpcP9UdgCXAw/ncbwH+CthcAXmbogIKKKCAAgoooIACCiiggAIKKKCAAgoooIACCiiggAIKKKCAAgoooIACCiiggAIKKKCAAgoooIACCiiggAIKKKCAAgoooIACCiiggAIKKKCAAgoooIAC005gIjdDmnYYTkgBBRRQQAEFFFBAAQUUUEABBRRQQAEFFFBAAQUUUEABBRRQQAEFFFBAAQUUUEABBRRQQAEFFFBAAQUUUEABBRRQQAEFFFBAAQUUUEABBSpGYKg406GhAx5WzCRMVAEFxi5QVXXgLVN8/4/d0B6VIbB161aWLVvGhg0booTb2tpIpVIc/B4ozGbdunWsXLmS7u7uQyb4tre9je985zsTmvg999zDihUr6O/vj+LU19fT19dHLBYrGbe3t5fGxkYK79FFixaxevVqli5dOqE87Dw6gTVr1vCqV71q5OCzzjqLhx9+eHSdp+lRXj+m6Yl1WgqUQcDPhzIgGuKYFEin0yxfvpyBgYFo/olEgkwmQzKZLOnR1dVFS0sLoU4stKuvvpovf/nLI4/f97738dWvfnVcntlslng8TtiGVldXR0dHB83NzSXjhdq6vb2dXC4X7W9oaKCnp+ew9fa4krLTtBbw+jH+0xu+q4TvLIV22223cemll44/oD0VqHABP08q/ASOMf3BwUFOPPFEdu7cOdLzxz/+MZdccskYIx3dw6+99lo+97nPHZLE3/7t33L99dcfNrmPfOQjfOITnxjZ/6Y3vYkbb7yRefPmTWhCu3bt4vLLL4/qv0ILOX7mM585bNxf/OIXnHfeeYRzEtp1113Hpz71qQnlYWcFJlPA68dkajvWVBco8bezif4PjnABubZo3nuA04HNU90CuAZ4EFhbAbmaogIKKKCAAgoooIACCiiggAIKKKCAAgoooIACCiiggAIKKKCAAgoooIACCiiggAIKKKCAAgoooIACCiiggAIKKKCAAgoooIACCiiggAIKKKCAAgoooIAC01ZgojdDmrYwTkwBBRRQQAEFFFBAAQUUUEABBRRQQAEFFFBAAQUUUEABBRRQQAEFFFBAAQUUUEABBRRQQAEFFFBAAQUUUEABBRRQQAEFFFBAAQUUUEABBaa0wFBxdkNDBzyc0ombnAIKTEygqurAW6b4/p+Yp72nrsDWrVtZtmwZGzZsiJJsa2sjlUpx8HugMIN169axcuVKuru7D5nUTTfdxLve9a4JTfaee+5hxYoV9Pf3R3Hq6+vp6+sjFouVjNvb20tjYyOF9+iiRYtYvXo1S5cunVAedh6dwD/90z/xoQ99aOTgd77zndx8882j6zxNj/L6MU1PrNNSoAwCfj6UAdEQx6RAOp1m+fLlDAwMRPNPJBJkMhmSyWRJj66uLlpaWgh1YqFde+21fPaznx15/Na3vpVbbrllXJ7ZbJZ4PE7YhlZXV0dHRwfNzc0l44Xaur29nVwuF+1vaGigp6fnsPX2uJKy07QW8Pox/tP7/ve/ny9+8YsjAT72sY/xd3/3d+MPaE8FKlzAz5MKP4HjSP/KK6/ka1/72kjPN73pTXz/+98fR6Sj1+Whhx6iqanpgATmz5/Ppz/9ad773veWTGz79u28+93v5vbbbx/Z/6UvfYlrrrmmLBP5+Mc/fsD1JNSBa9euPez65aOPPsqLX/xi9u/fH40fcrvhhhvKkotBFJgMAa8fk6HsGJUiUOJvZxP9Hxx1wGPAiUUG/wq8o1JMzFMBBRRQQAEFFFBAAQUUUEABBRRQQAEFFFBAAQUUUEABBRRQQAEFFFBAAQUUUEABBRRQQAEFFFBAAQUUUEABBRRQQAEFFFBAAQUUUEABBRRQQAEFFFBAAQWOrsBEb4Z0dLN3dAUUUEABBRRQQAEFFFBAAQUUUEABBRRQQAEFFFBAAQUUUEABBRRQQAEFFFBAAQUUUEABBRRQQAEFFFBAAQUUUEABBRRQQAEFFFBAAQUUOFYFhoonPjR0wMNj1cR5K3BMCFRVHXjLFN//x8RpPyYnuXXrVpYtW8aGDRui+be1tZFKpTj4PVDAWbduHStXrqS7u/sQry1btpBIJCbkeM8997BixQr6+/ujOPX19fT19RGLxUrG7e3tpbGxkcJ7dNGiRaxevZqlS5dOKA87j07giiuu4Fvf+tbIwZ///Od5//vfP7rO0/Qorx/T9MQ6LQXKIODnQxkQDXFMCqTTaZYvX87AwEA0/1BvZjIZkslkSY+uri5aWloIdWKhfexjHyP8FFqoZ++4445xeWazWeLxOGEbWl1dHR0dHTQ3N5eMF2rr9vZ2crlctL+hoYGenp7D1tvjSspO01rA68f4T++//Mu/8Bd/8RcjAd7whjfwox/9aPwB7alAhQv4eVLhJ3Ac6d999928+tWvHulZU1MTrbPNmzdvHNGOXpfW1lZ+97vfsW3btiiJk046idtuuy2q+Uq1xx9/nNe+9rU88sgjI7s7OzsPW6+NdWa33norb3zjG0e6hbXJxx57jOBbqm3evDmqXffv3x/tvuyyywgxbApUioDXj0o5U+Y5GQIl/nZWjv/B8d7h5YKvHZT/ucCvJmNOjqGAAgoooIACCiiggAIKKKCAAgoooIACCiiggAIKKKCAAgoooIACCiiggAIKKKCAAgoooIACCiiggAIKKKCAAgoooIACCiiggAIKKKCAAgoooIACCiiggAKVLVCOmyFVtoDZK6CAAgoooIACCiiggAIKKKCAAgoooIACCiiggAIKKKCAAgoooIACCiiggAIKKKCAAgoooIACCiiggAIKKKCAAgoooIACCiiggAIKKKBAJQoMFSc9NHTAw0qcjzkroMAoBaqqDrxliu//UcJ5WFkEBgcHyWazPPnkk2zfvv2QmOH1OXv2bObPn89JJ51EeLxv3z62bdvGM888E/UdbduxYwdvf/vb2bx5c9TlFa94BV//+tejmKXaY489xjXXXENvb+8Bu08//XR++MMfjnbYwx73wAMPcOWVV0bzCa2uro6f/exnzJs3j+OOO44FCxYQi8VG+oc8GhsbKbxHFy1axOrVq1m6dOmYchkYGIjGDOZj8RvTIEUHh/nU1tYyd+5cqqurxxvmqPd78YtfzG9/+9uRPNauXUtra+tRz+toJuD142jqO7YCU1vAz4epfX7MbuoKpNNpli9fTqjXQkskEmQyGZLJZMmku7q6aGlpOaBe/fSnP8111103cnzYf999941r0qFWjMfjIzVjqFc7Ojpobm4uGS+VStHe3k4ul4v2NzQ00NPTc9h6e1xJ2WlaC3j9GP/p/fnPf86yZctGArzgBS/g0UcfHX9AeypQ4QJ+nlT4CRxH+mG9LNQeW7ZsGel900038a53vWsc0Y5el1BHnXvuuTz00ENREqeeeirhMz6sE5Zqv/71r6PabM+ePdHumTNn8vjjj3PyySeXZRKhjnzVq141Up+G9b1gHNb7SrWnnnoqWsPt7++Pdl944YX85Cc/idYFbQpUgoDXj0o4S+Y4WQIl/nZWjv/BEWL8Gnhx0TzSwHmTNS/HUUABBRRQQAEFFFBAAQUUUEABBRRQQAEFFFBAAQUUUEABBRRQQAEFFFBAAQUUUEABBRRQQAEFFFBAAQUUUEABBRRQQAEFFFBAAQUUUEABBRRQQAEFFFBAgcoVKMfNkCp39maugAIKKKCAAgoooIACCiiggAIKKKCAAgoooIACCiiggAIKKKCAAgoooIACCiiggAIKKKCAAgoooIACCiiggAIKKKCAAgoooIACCiiggAKVKjBUnPjQ0AEPK3VO5q2AAqMQqKo68JYpvv9HgeYhZRPYu3cvmzdv5uGHH+b+++8nvP6KX4OxWIx4PM7SpUu54IILCI937txJJpPhsccei/qOtu3evZsbb7yRp556Kupy6qmn8qd/+qeH7d7X18ctt9zC008/fcAxzc3NrFixYrTDHva4jRs38u1vf5vBwcHomJqaGq699loWLlzIkiVLCOPMnTt3pH9vby+NjY0jPosWLWL16tWRzVhacNixYwfr1q2L/I7ke766uppkMhn9nHzyycyaNWssqU6pY7dv384DDzwQvU7D9hvf+AZz5syZUjlOdjJePyZb3PEUqBwBPx+OzLk6/fTTo/qn0B599FFe8IIXHJnBjHpUBNLpNMuXL2dgYCAaP5FIRHVvqKVKta6uLlpaWgh1YqH98Ic/5JRTTqG+vj76OfHEE8c9l2w2G9XiYRtaXV0dHR0dUZ1aqqVSKdrb28nlctHuhoYGenp6OPgzYdwJ2XHaC3j9GP8p3rdvX/T9pPD+C5HCd7/i75Tjj25PBSpPwM+Tyjtn5cg4rKt97nOfGwn1mte8JqpdKqmFtdKXv/zl0bpdaGHd7xe/+EW0bliqhXWqUJsV1hdD/RjWrcL6YjnaQw89xIUXXsi2bduicGGtL6yRhTqzVDu4fjz//PP5/Oc/H83JpkAlCHj9qISzZI6TJVDiu3y5/gfHK4G7i+bxfeDPw1eYyZqb4yiggAIKKKCAAgoooIACCiiggAIKKKCAAgoooIACCiiggAIKKKCAAgoooIACCiiggAIKKKCAAgoooIACCiiggAIKKKCAAgoooIACCiiggAIKKKCAAgoooEBlCpTrZkiVOXuzVkABBRRQQAEFFFBAAQUUUEABBRRQQAEFFFBAAQUUUEABBRRQQAEFFFBAAQUUUEABBRRQQAEFFFBAAQUUUEABBRRQQAEFFFBAAQUUUECBShUYKk58aOiAh5U6J/NWQIFRCFRVHXjLFN//o0DzkLIJ7Nixg3vvvZef/exn3H333Rz8+psxYwbz5s3jwgsv5P3vfz9z585l48aNfPnLX+bBBx9k+/bto85lYGCA//7v/2bfvn1Rn7q6Os4444zD9t+7dy+PPvroyPGFA08//XSOO+64UY97uAOfeeYZHnnkkZE5h7k2NTWxYMECzj//fK6++uro98J7tLe3l8bGxpHjFy1axOrVq1m6dOmYcgljptNp1qxZE83vSLbq6urI+LzzzuPSSy9l/vz5R3I4Y0+ygNePSQZ3OAUqSMDPhyNzsk477TR+//vfjwR//PHHWbx48ZEZzKhHRSDUaMuXLyfUraElEgkymQzJZLJkPl1dXbS0tBDqxEJbtWoVF110UVnyz2azxONxwrZQP3d0dNDc3FwyfiqVor29nVwuF+1vaGigp6dnpJ4tS1IGmdYCXj8mdnpf9KIXRd95Cy181w7fLW0KHIsCfp4ci2cdHnjgAV72speNTL62tpa+vj7mzJlTMSBhPTKso4V1z9DCWmFnZyc1NTUl5xDqx9bWVgYHB0dVP44V4pe//GVU323bti3qGovFItP6+vqSoQ6uH1/+8pfzpS996bD141jz8XgFjrSA148jLWz8ShI4+P0AlPN/cPwIOA24Bri3klzMVQEFFFBAAQUUUEABBRRQQAEFFFBAAQUUUEABBRRQQAEFFFBAAQUUUEABBRRQQAEFFFBAAQUUUEABBRRQQAEFFFBAAQUUUEABBRRQQAEFFFBAAQUUUEABBY6eQDlvhnT0ZuHICiiggAIKKKCAAgoooIACCiiggAIKKKCAAgoooIACCiiggAIKKKCAAgoooIACCiiggAIKKKCAAgoooIACCiiggAIKKKCAAgoooIACCihwrAkMHWsTdr4KKKCAAse2QG1tLclk8rAI/f39bNiwgYGBgUmBmjFjBkuWLGH+/Pmcf/75XHvttZx00klUVT17W6Pe3l4aGxsZGvKSPSknxEHGLOBrc8xkdlBg2goUrl2FCfr5UJ5Tfeqpp0a1SaF1dXU9by1TnlGNMpkC6XSa5cuXj9SfiUSCTCZz2PMcXgMtLS1RnVhoq1at4qKLLipL2tlslng8TtiGVldXR0dHB83NzSXjp1Ip2tvbyeVy0f6GhgZ6enpG6tmyJGWQaS3g9WNip/ctb3kL3//+90eCfOUrX+HKK6+cWFB7K1ChAgd/nlToNExbAZqamujs7KSmpqakRqgfW1tbGRwcnBStWCxGX18f9fX1Jcc7uH6clKQcRAEFFFBgsgTK+T84TgB2TFbijqOAAgoooIACCiiggAIKKKCAAgoooIACCiiggAIKKKCAAgoooIACCiiggAIKKKCAAgoooIACCiiggAIKKKCAAgoooIACCiiggAIKKKCAAgoooIACCiiggALTQ6CcN0OaHiLOQgEFFFBAAQUUUEABBRRQQAEFFFBAAQUUUEABBRRQQAEFFFBAAQUUUEABBRRQQAEFFFBAAQUUUEABBRRQQAEFFFBAAQUUUEABBRRQQAEFKkFgqBKSNEcFFFBAAQXKJXDOOefwiU98gqqq0rcN2rhxIx/5yEfYsWNHuYZ83ji1tbV85zvfob6+nkQiweLFi5k9e/ZIn97eXhobGxka8pI9KSfEQcYs4GtzzGR2UGDaChx8bfXzoTynOplMEuqTQtuwYQOnnHJKeYIbZUoIpNNpli9fzsDAQJRPqAkzmQzh3JdqXV1dtLS0EOrEQlu1ahUXXXRRWeaTzWaJx+OEbWh1dXV0dHTQ3NxcMn4qlaK9vZ1cLhftb2hooKen57D1dlmSNMi0EvD6MbHT+clPfpIPf/jDI0GuvPJKvvKVr0wsqL0VqFCBw631VOh0TPsYFmhqaqKzs5OampqSCqF+bG1tZXBwcFKUYrEYfX190fplqXZw/TgpSTmIAgoooMBkCfg/OCZL2nEUUEABBRRQQAEFFFBAAQUUUEABBRRQQAEFFFBAAQUUUEABBRRQQAEFFFBAAQUUUEABBRRQQAEFFFBAAQUUUEABBRRQQAEFFFBAAQUUUEABBRRQQAEFFFCgpIA3Q/KFoYACCiiggAIKKKCAAgoooIACCiiggAIKKKCAAgoooIACCiiggAIKKKCAAgoooIACCiiggAIKKKCAAgoooIACCiiggAIKKKCAAgoooIAClSgwVIlJm7MCCiiggALjFVi+fDk/+tGPqKqqIpfLsXv3bnbs2EFvb2/0eOPGjXzsYx9j27Zt4x1iTP1qa2v51re+RdjOnj2bWCwW5VZo27dv5/Wvfz1DQ16yxwTrwZMm4Gtz0qgdSIEpL1B8/QrJ+vlQnlO2aNEiNm3aNBKsu7ubk08+uTzBjTIlBNLpNKFGHRgYiPJJJBJkMhmSyWTJ/Lq6umhpaYnq10JbtWoVF110UVnmk81micfjhG1odXV1dHR00NzcXDJ+KpWivb09qqVDa2hooKen54CatiyJGWTaCnj9mNipDe//173udSNBwufDfffdN7Gg9lagQgUO/jyp0GmYtgI0NTXR2dlJTU1NSY1QP7a2tjI4ODgpWmG9sq+vj/r6+pLjHVw/TkpSDqKAAgooMFkC/g+OyZJ2HAUUUEABBRRQQAEFFFBAAQUUUEABBRRQQAEFFFBAAQUUUEABBRRQQAEFFFBAAQUUUEABBRRQQAEFFFBAAQUUUEABBRRQQAEFFFBAAQUUUEABBRRQQAEFFCgp4M2QfGEooIACCiiggAIKKKCAAgoooIACCiiggAIKKKCAAgoooIACCiiggAIKKKCAAgoooIACCiiggAIKKKCAAgoooIACCiiggAIKKKCAAgoooEAlCgxVYtLmrIACCiigwHgF2traSKVSVFVVsX//fjZt2sTDDz/Mfffdx8DAANu2beNHP/oRu3btGu8QY+o3e/ZsrrrqKqqrq0v22717N1/72tfGFNODFZhMgaEhy8nJ9HYsBaayQLi2Fjc/H8pzthYuXMgTTzwxEqynp4fGxsbyBDfKlBBIp9MsX748qkVDSyQSZDIZkslkyfy6urpoaWmht7d3ZP+qVau46KKLyjKfbDZLPB4nbEOrq6ujo6OD5ubmkvFDbd3e3k4ul4v2NzQ0EF6nB38mlCU5g0xLAa8fEzut3d3dnHLKKSNB5s6dS/geaVPgWBTw2nMsnvXpOeempiY6OzupqakpOcFQP7a2tjI4ODgpALFYjL6+Purr60uOd3D9OClJOYgCCiigwGQJ+D84Di89F/jfwB8B75msE+I4CiiggAIKKKCAAgoooIACCiiggAIKKKCAAgoooIACCiiggAIKKKCAAgoooIACCiiggAIKKKCAAgoooIACCiiggAIKKKCAAgoooIACCiiggAIKKKCAAgocawLeDOlYO+POVwEFFFBAAQUUUEABBRRQQAEFFFBAAQUUUEABBRRQQAEFFFBAAQUUUEABBRRQQAEFFFBAAQUUUEABBRRQQAEFFFBAAQUUUEABBRRQQAEFFFBAAQUUUKASBBJABkiGZNva2kilUlRVVbFnzx7S6XT0+N///d/Zv38/e/fupbu7O/q9qD0CDJRpsnOBU4DovkUzZszgjDPOiPIp1QYGBnjkkTD8SAuJdQP9ZcqnVJg9wAbgduCbR3AcQ1emwFBlpm3WCiiggAIKVIZAIpEgk8mQTEbl6yGtq6uLlpYWent7J2VCdXV1dHR00NzcXHK8UEu3t7eTy+UmJR8HUUABBRRQoIwC3lO6jJiGmpBADdAJNIUoTU1NdHZ2UlMTnj60hfXM1tZWBgcHCzu3Asvy63kTSiTf+VzgTmBBeByLxejr66O+vr5k7Gw2SzweJ2zzbRewAkiXIxljKKCAAgooMAUF3gx8FliUz60VuG8K5mlKCiiggAIKKKCAAgoooIACCiiggEuSW6sAACAASURBVAIKKKCAAgoooIACCiiggAIKKKCAAgoooIACCiiggAIKKKCAAgoooIACCiiggAIKKKCAAgoooIACCiiggAIKKKCAAgpUvIA3j6z4U+gEFFBAAQUUUEABBRRQQAEFFFBAAQUUUEABBRRQQAEFFFBAAQUUUEABBRRQQAEFFFBAAQUUUEABBRRQQAEFFFBAAQUUUEABBRRQQAEFFFBAAQUUUEABBaahQALIAMkwt7a2NlKpFFVVVezZs4f777+fe++9l//8z/9k//797N69m4ceeoj+/v5iivuAfWWymQ80AdUhXiwWo7W1NcqnVNu3bx/33ReGH2khsYeA3WXKp1SYvcATwE+B7x/BcQxdmQJDlZm2WSuggAIKKFAZAolEgkwmQzIZla+HtK6uLlpaWujt7Z2UCdXV1dHR0UFzc3PJ8UJt3d7eTi6Xm5R8HEQBBRRQQIEyCnhP6TJiGmpCAjVAZ37NkKamJjo7O6mpCU8f2tLpdLSeODg4WNi5FVgGbJhQFs91Phe4E1gQngrrl319fdTX15cMn81micfjhG2+7QJWAOky5WMYBRRQQAEFpprAvcPXyvOLkloPnA3sn2qJmo8CCiiggAIKKKCAAgoooIACCiiggAIKKKCAAgoooIACCiiggAIKKKCAAgoooIACCiiggAIKKKCAAgoooIACCiiggAIKKKCAAgoooIACCiiggAIKKKCAApUu4M0jK/0Mmr8CCiiggAIKKKCAAgoooIACCiiggAIKKKCAAgoooIACCiiggAIKKKCAAgoooIACCiiggAIKKKCAAgoooIACCiiggAIKKKCAAgoooIACCiiggAIKKKDAdBRIABkgGSbX1tZGKpWiqqqKXC7H3r17efrpp9mxY0f0+NFHH+Wqq66it7e3YDEEvAboKxPOS4GvA7NCvLq6OtasWcOMGTNKht+2bRsXXnghQ0MhjaiFxK4CHitTPqXCDAC7gafyP0dwKENXoMDIi7ECczdlBRRQQAEFprxAIpEgk8mQTEbl6yGtq6uLlpaW4nr1iM4p1KsdHR00NzeXHCfU1u3t7VEtbVNAAQUUUKDCBLyndIWdsGmcbg3QCTSFOTY1NdHZ2UlNTXj60JZOp2ltbWVwcLCwcyuwDNhQJqNzgTuBBSFeLBajr6+P+vr6kuGz2SzxeJywzbddwAogXaZ8DKOAAgoooMBUE1gCrAOK/7j3f4C/n2qJmo8CCiiggAIKKKCAAgoooIACCiiggAIKKKCAAgoooIACCiiggAIKKKCAAgoooIACCiiggAIKKKCAAgoooIACCiiggAIKKKCAAgoooIACCiiggAIKKKCAApUu4M0jK/0Mmr8CCiiggAIKKKCAAgoooIACCiiggAIKKKCAAgoooIACCiiggAIKKKCAAgoooIACCiiggAIKKKCAAgoooIACCiiggAIKKKCAAgoooIACCiiggAIKKKDAdBRIABkgGSbX1tZGKpWiquq52wYNDg4yMDDA0NAQv/nNb7jkkkvYtGlTwWIIOA3oLRNOK7AKmB3izZ8/PxorFouVDL9lyxYWL14c5ZZvIbFLgN+UKZ9SYcJgA0AOGBn4CI5n6MoS8DVRWefLbBVQQAEFKkwgkUiQyWRIJqPy9ZDW1dVFS0sLvb3lKk+fH6iuro6Ojg6am5tLHhhq6/b2dnK5UDraFFBAAQUUqCgB7yldUadrWidbA3QCTWGWTU1N/Nu//Vv084Mf/IBLL72UD3zgAyMA6XSa1tZWwppmvm0FlgEbyqR0LnAnsCDEC+uWfX191NfXlwyfzWaJx+OEbb7tAlYA6TLlYxgFFFBAAQWmosBngGuLEgsXwiVA91RM1pwUUEABBRRQQAEFFFBAAQUUUEABBRRQQAEFFFBAAQUUUEABBRRQQAEFFFBAAQUUUEABBRRQQAEFFFBAAQUUUEABBRRQQAEFFFBAAQUUUEABBRRQQAEFFKhUAW8eWalnzrwVUEABBRRQQAEFFFBAAQUUUEABBRRQQAEFFFBAAQUUUEABBRRQQAEFFFBAAQUUUEABBRRQQAEFFFBAAQUUUEABBRRQQAEFFFBAAQUUUEABBRRQQAEFprNAAsgAyTDJtrY2UqkUVVWlbxu0bt06Vq5cSXd3d8FkCFgIbC4T0gVABzA7xKuvr6evr49YLFYyfG9vL42NjQwNhTSiFhJbCawrUz6GUUABBRRQQIGpLbAdOKEoxTiwY2qnbHZjFGgG1gJRQZhIJMhkMiSTUfl6SOvq6qKlpYVQJxa1i4E7xjju4Q6fA4TXXdhSV1dHR0cHzc0hzUNbqK3b29vJ5XKFnaFuDvXzSAFbprwMo4ACCiiggAIKTFeBGqATaAoTPPXUUwk1X6G99KUv5f777x95nE6naW1tZXBwsPDc1uFacBmwoUxA5wJ3AgtCvLBuGdYvwzpmqZbNZonH44Rtvu0CVgyvYabLlI9hFFBAAQWOHYGGsDQCPFgBUw7rJo8Df1SU6+rhv0leVAG5m6ICCiiggAIKKKCAAgoooIACCiiggAIKKKCAAgoooIACCiiggAIKKKCAAgoooIACCiiggAIKKKCAAgoooIACCiiggAIKKKCAAgoooIACCiiggAIKKKCAAhUjUPo/i1RM+iaqgAIKKKCAAgoooIACCiiggAIKKKCAAgoooIACCiiggAIKKKCAAgoooIACCiiggAIKKKCAAgoooIACCiiggAIKKKCAAgoooIACCiiggAIKKKCAAgoooMC0FEgAGSAZZtfW1kYqlaKqqvRtg9atW8fKlSvp7u4uYAwBC4HNZdK5AOgAZod49fX19PX1EYvFSobv7e2lsbGRoaGQRtRCYiuBdWXKxzCHChwP1AKbxFFAAQUUUGAKCOwMJUNRHuE69eQUyOtYS2EGMCd/LuIlJh+KtX7gKWALEB7PAhYA8/J9D2d2NnAzEMbghBNO4Nvf/jYNDQ0lj3/iiSd4xzvewbZt24r3/y9gbZlOSqhT1xTq1draWr761a9y9tkhzefanDlzOO6443jooYei+jmXyxV2hro51M8jBew48woFcjAMr/9gf6TbM8BuYA8wMpkjPajxFVBAAQUUUEABoAboBJqCxllnncX69evZv3//CM5vfvMbXvSiF0WP0+k0ra2tDA4OFvZvBZYBG8qkeS5wZ76WjdYtw/plWMcs1bLZLPF4nLDNt13AipBqmfIxjAIKKKDA9BcI18L/B/gboCtcDsuwrjAZapcBtx400KXA7ZMxuGMooIACCiiggAIKKKCAAgoooIACCiiggAIKKKCAAgoooIACCiiggAIKKKCAAgoooIACCiiggAIKKKCAAgoooIACCiiggAIKKKCAAgoooIACCiiggAIKKHAsCJT+zyLHwsydowIKKKCAAgoooIACCiiggAIKKKCAAgoooIACCiiggAIKKKCAAgoooIACCiiggAIKKKCAAgoooIACCiiggAIKKKCAAgoooIACCiiggAIKKKCAAgoooIACU1cgAWSAZEixra2NVCpFVVXp2watW7eOlStX0t3dXZjRELAQ2FymKV4AdACzQ7z6+no2bdpELpdjYGCAoaEhZs6cGf3MmjWLrVu30tjYGD2fbyGxlcC6MuVjmEMF3gN8HdgG/BK4GfiOUAoooIACCihwTAvUAA3A2cDLgFBMFheUA8D2fI12DxAeHw8sA16Q73s4wFBrvhOoDgfU1tby53/+58yfP7/k8U8++SQ333wzzzzzTPH+7wKzhuvMViDkGn4eAFLjOGsx4FogbKOa9O1vfzsLF4Y0n23V1dU0NDSwZMkSstksf/zHfxzVs/kW6uZw8EgBO44cIgrgBGBp3u9I3vczJL8h/7MJ2DfOnO2mgAIKKKCAApUjMAOYE5bngHiJtEMt0w88BWzJ1zah3loAzMv3Lddswzrhvw6vP50ZAp555plR7XXXXXeNxH/nO9/JBz/4wejxww8/THhcVH/tAN5ehvXLLPA0cDKwOj9XYrEYfX190TpmqRbqwXg8HtWF+bYLWDG8hpk+6PhQXwbDECjYH+kWCubdwB5gpFg90oMaXwEFFFBgzAJzgd/l1xIKncPfaW4Yc6Sj0+GO/N/tCqOHv+MtAUYujEcnLUdVQAEFFFBAAQUUUEABBRRQQAEFFFBAAQUUUEABBRRQQAEFFFBAAQUUUEABBRRQQAEFFFBAAQUUUEABBRRQQAEFFFBAAQUUUEABBRRQQAEFFFBAAQUUUGB6CBzJGxNPDyFnoYACCiiggAIKKKCAAgoooIACCiiggAIKKKCAAgoooIACCiiggAIKKKCAAgoooIACCiiggAIKKKCAAgoooIACCiiggAIKKKCAAgoooIACCiiggAIKKKDA5AskgAyQDEO3tbWRSqWoqip926B169axcuVKuru7C5kOAQuBzWVK/QKgA5gd4s2fP5/169eza9cu9uzZw+DgIPPmzYueDz87d+6ksbGRoaGQRtRCYiuBdWXKxzCHCnx1+Hy/r+jpDwOfFEoBBRRQQAEFjmmBE4ZruFbg1cCrgIOLyUHgGSAFfAHYA5wCXA00AfHn0asFzizEjMVivPCFL2TWrFklu+zbty+qH/fv31+8/zFgZn7MwvPbgQ3jOGvVwDlA2DJjxgxOP/10amtDms+2UEvH43HOP/98zj77bN70pjeRy+UKu0PdHOrnkQJ2HDmELmcAzcArgdPHGWO03ULyjwCdwI+Bp0bb0eMUUEABBRRQYMoKxIBLgfcC3xyuJ751UKY1QANwNvCyfC1WXOMNAKGeCmtw9wDh8fHAMuAF+b7lmnzI9c+Ak0LAk046ieXLl3PrrbeOxJ87dy4f+tCHosc9PT3cfPPNxeuFu4frwBsnWMOEeijUceuBvcBPgAVhvFCf9vX1UV9fX3K+2Ww2qg3DNt92ASuG1zDTB3UIBWWoq5fm/Y7kfd3DfEItHH42AfvKdbKMo4ACCihwRATCtfqKosh9+ettuKZM9bYov6YQ/d0v3z4N/PVUT9z8FFBAAQUUUEABBRRQQAEFFFBAAQUUUEABBRRQQAEFFFBAAQUUUEABBRRQQAEFFFBAAQUUUEABBRRQQAEFFFBAAQUUUEABBRRQQAEFFFBAAQUUUEABBRSoBIEjeeO6Spi/OSqggAIKKKCAAgoooIACCiiggAIKKKCAAgoooIACCiiggAIKKKCAAgoooIACCiiggAIKKKCAAgoooIACCiiggAIKKKCAAgoooIACCiiggAIKKKCAAgooMBUFEkAGSIbk2traSKVSVFUdeNugJ554gsbGRtatW8fKlSvp7u4uzGUIWAhsLsPkZgOvAW4DZoZ4s2fP5k/+5E/Yv39/9DM0NMTMmTOpqalh/vz5zJkzh09+8pPR8/m2CXgtsK4M+RiitMDPgZcX7QrePxVLAQUUUEABBY5pgROBC0M5CbQCB9+DMgf0A3cCnwaeARYPb68FzgGOex69OcCphZixWIzFixdHNWGpFmrG3//+9wwMDBTv3ghUAycXPfk0EGrHsbYwtxcW8qmuriaZTEZ1aaGFWvq4447j/PPPp7m5mbe+9a3kcoEgaqFuDvXzSAE71gTyx5+dN/8fwJnjjDHabiH5R4bP793D5+JmYMdoO3qcAgoooIACCkxJgdcDNwLxfHargNcdlOkJ+bru1cCrStR3g/maLgV8AdgzHPMU4Orhtb2motjlAAh13BIgKrhC3XXmmWfy61//msHBkMaz7fTTT49qsN27d/O73/2ueL0wFIb/DeybQDKhdtsO3Ddcg90DfA9YEOKF+rSvr4/6+vqS4bPZLPF4nLDNt13ACiB9UIczgGbglWE6E8h1NF0L9V0n8GPgqdF08hgFFFBAgaMm0AA8OrymMrcog88MX3+vO2oZjW3gDw9fMj9R1GU/ENY11o8tjEcroIACCiiggAIKKKCAAgoooIACCiiggAIKKKCAAgoooIACCiiggAIKKKCAAgoooIACCiiggAIKKKCAAgoooIACCiiggAIKKKCAAgoooIACCiiggAIKKKDAwQIH3wxaIQUUUEABBRRQQAEFFFBAAQUUUEABBRRQQAEFFFBAAQUUUEABBRRQQAEFFFBAAQUUUEABBRRQQAEFFFBAAQUUUEABBRRQQAEFFFBAAQUUUEABBRRQQAEFFDj6AgkgAyRDKm1tbaRSKaqqDrxt0GWXXcZtt93Geeedx29/+1ueeuqpQuZDwEJg8wSmEgPmA380nMtFwCeB8FyUx9BQGOLAVl1dTW1tLYlEgscee6x4Zy/wJuC/gBxwaOcJJGpXqoG9wMwii3pg5AWhkQIKKKCAAgockwKhNjgeaABODmXcQQqhLtuTrxlD8TYIzAFOA+JA3fOoLRk+9lPAjHDM/Pnz+cd//MeoDizVtm7dyrXXXsvOnTuLd/+/+TE/XvTkr4af+8g4ztYs4JbhmjVsmTNnDtdffz1LloQ0n22hhq2rq4ty7Orq4uKLLyaXCwRRC3VzqJ8nWqfOAxYApwMnljAfx9QO2yUk/wTQA3QD+8oZ3FgKKKCAAgooMOkCLcB9RaOG2izUE8UFVHh8YVguBFoPU9/1A3cCnwaeARYPb68FzgGOK+OsQm0ZYteEmDU1NSxevJgtW7awY8eOkWFCnbhw4UKy2Sy///3vi4cfAMIT+yeQU6jdns67/Ue+Hgy1GLFYjL6+PurrwxLZoS3kE4/Ho7zybRewAkgfdPTZefP/AZw5gVxH0zXUd48Mn9+7gZuB5yBH09tjFFBAAQWOhkBYwyhe1wjXtbAmsPFoJDOOMf97+PpZWDwJOV8BrBlHHLsooIACCiiggAIKKKCAAgoooIACCiiggAIKKKCAAgoooIACCiiggAIKKKCAAgoooIACCiiggAIKKKCAAgoooIACCiiggAIKKKCAAgoooIACCiiggAIKKKBAkcDBN4MWRwEFFFBAAQUUUEABBRRQQAEFFFBAAQUUUEABBRRQQAEFFFBAAQUUUEABBRRQQAEFFFBAAQUUUEABBRRQQAEFFFBAAQUUUEABBRRQQAEFFFBAAQUUUEABBY6+QALIAMmQSltbG6lUiqqq524bNDAwQH19Pbt37y6V7RCwENg8zqlUA8cBrwZeNZzLRcAZwB+8b9GMGTOYOXMme/fuLR76GeCjwA1A2LF/nHnZrbTAS4BfFu3qBk4RSwEFFFBAAQUUyAvUALX534vruRywr+gnHBL2zwRmAaHf4drLgH8HYuGABQsWcOedd7Jo0aJDjs/lcqxfv543vOENbN++vXj/x4Gngc8WPfkI8FfjOHMh3+/k82bOnDlcf/31nHnmmQeEqqmpYfbs2fzqV7/igx/8ICG3fAuJvR4IdfREWqijw089MOcP1M8DQKiTtwFbxznoLmBPvr6eaO7jTMFuCiiggAIKKFBGgbCmc3JRvCuBrxU9DnXa8cPPNeSPO3itLhQ3oTYIa4KPAYP5muQ0IA7UlTHXUH+FOm5xiLl48WI++9nPsmHDBj70oQ+NDDNr1iy+/e1vR89fd911xfXXU8O1YDhwvHVQGCPUP6EeCjHm5+vTBWFHLBajr68vWj8t1bLZLPF4nLDNtxBnBZA+6Ph5odwFTgdOHM366ASMw/l7AugBwmsh1Oo2BRRQQIGpLTAb+H3+2lzI9MfAG6Z22iPZtQGrhteA/gH4dP5veBWSumkqoIACCiiggAIKKKCAAgoooIACCiiggAIKKKCAAgoooIACCiiggAIKKKCAAgoooIACCiiggAIKKKCAAgoooIACCiiggAIKKKCAAgoooIACCiiggAIKKDB1Bf7gP/aYuqmbmQIKKKCAAgoooIACCiiggAIKKKCAAgoooIACCiiggAIKKKCAAgoooIACCiiggAIKKKCAAgoooIACCiiggAIKKKCAAgoooIACCiiggAIKKKCAAgoooIAC01YgAWSAZJhhW1sbqVSKqqrnbhu0du1aLrjgghGAGTNmMDg4WHg8BCwENo9RKAbUAEuAc4HW/HYpEPaNt+0Hfgr8G/BL4DHgKWAk4fEGtl8k8G7ghiKLHwNv0EYBBRRQQAEFFDiCAs3A2kKNmEgkyGQyJJNR+XpA279/P52dnVxyySXs3LmzeN9twJPAnxU9GQ64aRx5h1r16kI+s2bN4vLLL6ehoaFkqI0bN3LrrbcyNBTK5qjtBr42jnEn0iULbAR+la/9JxLLvgoooIACCigwPQSuB/62aCp3A68uMbWwflebf774PuM5YF/RTzgk7J8JzMqv+5VDqho4YXjd8HbgzBBw8eLFfOYznyHUYe95z3vYsmXLyDh/+Zd/ycknn8x1111HLhdSjFpYG/yr4Rpu6wQT2gv0A6cB/wTUh3hhrXT16tXMmzevZPj+/n5e+9rXErb5tgf4ALDuoA5hruEnxJ2T9zxcygPAM8C2CcxrFxByCeupI8XqBI3sroACCihwZAXeAnz3oCFeBaw5ssOWLXoc2F62aAZSQAEFFFBAAQUUUEABBRRQQAEFFFBAAQUUUEABBRRQQAEFFFBAAQUUUEABBRRQQAEFFFBAAQUUUEABBRRQQAEFFFBAAQUUUEABBRRQQAEFFFBAAQUUUECB6EaANgUUUEABBRRQQAEFFFBAAQUUUEABBRRQQAEFFFBAAQUUUEABBRRQQAEFFFBAAQUUUEABBRRQQAEFFFBAAQUUUEABBRRQQAEFFFBAAQUUUEABBRRQQAEFFJhaAgkgAyRDWm1tbaRSKaqqnrtt0Ec/+lGuv/76kaxra2vZvXt34fEQsBDYPIZpheC1wEnAW4C35cevG0OM5zs0C/QCNwCrh+OvB8JzIVfbxAS+DFxVFOIjwCcmFtLeCiiggAIKKKDA8wo0A2uHa45YOCqRSJDJZEgmo/L1gLZnzx5uv/123vve9/LMM88U7+sG9gJnFD05ADwyDvtQyy6BZ++zWV1dzSmnnMKcOXNKhgp188aNG4v3jXfccaQ60mUPsAG4HfjmRALZV4EKF3gp8D+H3wvnAi/Jf5fxPVHhJ9X0FVBg3AIvAB4t6h3WzRqG1322jDvikek4Ewi53gEsDkOceOKJvO1tbyMWi0V14dq1oVR8toW6rLW1le9+97sMDY0sBYZa6DvA02VKMaynXg5EBWCoB6+66ipmz55dMvzAwABf/vKXCdt82wfcOsb11INjh7XOUGT+Kr+2W6apGUYBBRRQoAIEOof/9hXWSgrtN8BZ/g2sAs6cKSqggAIKKKCAAgoooIACCiiggAIKKKCAAgoooIACCiiggAIKKKCAAgoooIACCiiggAIKKKCAAgoooIACCiiggAIKKKCAAgoooIACCiiggAIKKKCAAgoocAQEnvvPIkcguCEVUEABBRRQQAEFFFBAAQUUUEABBRRQQAEFFFBAAQUUUEABBRRQQAEFFFBAAQUUUEABBRRQQAEFFFBAAQUUUEABBRRQQAEFFFBAAQUUUEABBRRQQAEFFFBgXAIJIAMkQ++2tjZSqRRVVc/dNui8884jnU6PBI/H42zfvr3weAhYCGwe5egh8DzgLOBNQDPwYqAWmDnKGH/osEEgC/wWWAN8F3gc2PGHOrr/DwqEF8KyoqMuGj6Hq/9gLw9QQAEFFFBAAQXGLxDqxbVALIRIJBJkMhmSyah8PaDt2bOHVatW8e53v5tdu3YV73sY2Am8sujJUMfePY60qoHlQNgyY8YMmpqaOO6440qG2rlzJw899BBDQ2G4qO0D7hvHuBPpshd4AvjpcO39/YkEsq8CFS5wPfC3RXP4/4APVvicTF8BBRSYiMD9wEuLAvwV8I8TCXgE+s4FLgC+AZwU4tfU1HDqqadG65cDAwM88sgjBwy7aNEiuru7i58bALqA/WXKrwY4JZSCIV7I44wzzojqwlIt1IHr168vrgdzwMb8+uV4U9oDbABuB7453iD2U0ABBRSoSIGXAL88KPMrga9V5GxMWgEFFFBAAQUUUEABBRRQQAEFFFBAAQUUUEABBRRQQAEFFFBAAQUUUEABBRRQQAEFFFBAAQUUUEABBRRQQAEFFFBAAQUUUEABBRRQQAEFFFBAAQUUUEABBSYk8Nx/FplQGDsroIACCiiggAIKKKCAAgoooIACCiiggAIKKKCAAgoooIACCiiggAIKKKCAAgoooIACCiiggAIKKKCAAgoooIACCiiggAIKKKCAAgoooIACCiiggAIKKKBAGQUSQAZIhphtbW2kUimqqp69bdCTTz7JCSecwNDQ0MiQCxcupKenp/A47FgIbB5FTtXALOBs4DXAO4BFQO3h+lZXV3P22WcTi8XYs2cP3d3dZLNZBgcHRzEc+4DfAN8bntrdwINAPzCqzqMZ4Bg7Jpy/vcDMonmfBGw9xhycrgIKKKCAAgpMrkDzcO24FoiFYROJBJlMhmQyKl8PaLlcjvXr1/PqV7+arVsPKFGuAe4BfgWEmqbQXpGvD8cyo9n5fMKW2tpavv71r0c1a6mWTqd53/veR8gt3/rytfBzBfZYRh/fsQPAbuCp/M/4othLgcoXuBz4YdE0fha+Blf+tJyBAgooMG6BDwGfK+r9CyDUR1OpzQVagH8FGkJi8+bN46UvfSlh3TC0Bx98kJ07d1JTU8OJJ55IfX09v/71r4vXM8Ma4QP5da1yzG0e0FRYIwvrqK2trdH6ZakW6sC1a9cW14NhbTKsUz49gWTCGt0TwzY/Bb4/gTh2VUABBRSoTIGbgHcVpb4z/3e+XZU5HbNWQAEFFFBAAQUUUEABBRRQQAEFFFBAAQUUUEABBRRQQAEFFFBAAQUUUEABBRRQQAEFFFBAAQUUUEABBRRQQAEFFFBAAQUUUEABBRRQQAEFFFBAAQUUUECB8Qo8+59FbAoooIACCiiggAIKKKCAAgoooIACCiiggAIKKKCAAgoooIACCiiggAIKKKCAAgoooIACCiiggAIKKKCAAgoooIACaoJcpAAAIABJREFUCiiggAIKKKCAAgoooIACCiiggAIKKDCVBBJABkiGpNra2kilUlRVPXvboB/84Ae8+c1vHsn3xS9+Mbt27aK7u7vw3BCwENg8iknNAuqB/wW8HjgdmANUH65vTU0NX/jCF6irq+Pxxx/nm9/8Jps2bWL37t2jGI6QWzhwC/BN4F/zv+8ZTWePOUTgHODBomd7gJN1UkABBRRQQAEFjrBAM7AWiIVxEokEmUyGZDIqXw9pXV1dtLS00NvbW7zvDcB/AKGIXVC0IwTZOsb8Q/0a6qCwjerUVatW8YpXvKJkmLvuuovXve515HK5wv6Q2GkQ1aqT1cJYA0BIYjLHnaz5OY4CoxV4AfBo0cFPAsePtrPHKaCAAtNQIKwLhtqk+P7hYb3usSk017BuGNYT1wwvVS4NeS1ZsoRvfetbzJ49O0rz4YcfjtYyzzrrrJHHV1xxRXH9tQP4E+CJMs3rhcDX83kxY8YM1qxZE9WFpVp/fz/Lly8nbPMtrFe+N6Q+gXxCbRfiPJX/mUAouyqggAIKVKDAiUAXMDd/Hfg48IX8d/8KnI4pK6CAAgoooIACCiiggAIKKKCAAgoooIACCiiggAIKKKCAAgoooIACCiiggAIKKKCAAgoooIACCiiggAIKKKCAAgoooIACCiiggAIKKKCAAgoooIACCiigwHgFim8oON4Y9lNAAQUUUEABBRRQQAEFFFBAAQUUUEABBRRQQAEFFFBAAQUUUEABBRRQQAEFFFBAAQUUUEABBRRQQAEFFFBAAQUUUEABBRRQQAEFFFBAAQUUUEABBRRQQIHyCiSADJAMYdva2kilUlRVPXvboPe85z3ccMMNIyOGx//xH/9Bd3d34bkhYCGweRRpnQGcB/wJ0ALUAdX5fiFOX/7nhcCM8Py8efO466676O/v5/777+erX/0qGzduZPfu3aMYLjokB+wbntrdwL8DdwC/B8J4trEJ/BlwY1GXnwCXjC2ERyuggAIKKKCAAmMWaAbWArHQM5FIkMlkSCaj8vWQ1tXVRUtLC729vcX7Ls7Xgb8DQk1aaEuGa9Pw3FjaHGA7ELbU1dXR0dFBc3NI89AWauv29nZyuVCWRi3UzaF+th4di7rHKlA+gfBlcm5RuPBhsrF84Y2kgAIKVJzA/wUuLMr6o8PrctdPsVnUAGngnJDXOeecw913301NTXj60Pbzn/88WuMcHBws7AxrjsvL+HnfBKwC4mGAWCzGpk2bmD9/fsl8stksCxcuJGzzbRcQ6tOfT8A51JID+bVP68oJQNpVAQUUqGCB/w2cCnwY2FbB8zB1BRRQQAEFFFBAAQUUUEABBRRQQAEFFFBAAQUUUEABBRRQQAEFFFBAAQUUUEABBRRQQAEFFFBAAQUUUEABBRRQQAEFFFBAAQUUUEABBRRQQAEFFFBAAQUUmIDAs/9ZxKaAAgoooIACCiiggAIKKKCAAgoooIACCiiggAIKKKCAAgoooIACCiiggAIKKKCAAgoooIACCiiggAIKKKCAAgoooIACCiiggAIKKKCAAgoooIACCiiggAJTSSABZIBkSKqtrY1UKkVV1bO3DTrllFPo7u4eyfemm27iox/9aPFzQ8BCYPPzTCoEmwmsAP4MeEUInT8+9B8AngYeBh4D3pE/nuOOO4677rqLJ554gs7OTm655Zbo9717947VcAvwEPBp4D4gC4SxbaMXuAi4BjgXaBj2+zvg46Pv7pEKKKCAAgoooMC4BJqBtUAs9E4kEmQyGZLJqHw9pHV1ddHS0kJvb2/xvouBO4CfAy8v2hFih1p4LG0OsB0IW+rq6ujo6KC5OYQ6tIXaur29nVwuV9gZ6uZQP1uLjkXdYxUon0D4PGktCncJ8JPyhTeSAgooUHECYa3uxqKsw9rc6VNsFjVAJ9AU8mpqaorWCWtqwtOHtnQ6TWtrK4ODg4WdW4drwWXD65IbyjSvsDZ2J7AgxIvFYvT19VFfX18yfDabJR6PE7b5tiu/TpouUz6GUUABBRRQQAEFFFBAAQUUUEABBRRQQAEFFFBAAQUUUEABBRRQQAEFFFBAAQUUUEABBRRQQAEFFFBAAQUUUEABBRRQQAEFFFBAAQUUUEABBRRQQAEFFFBAAQUUUEABBRQ4RgWe/c8iNgUUUEABBRRQQAEFFFBAAQUUUEABBRRQQAEFFFBAAQUUUEABBRRQQAEFFFBAAQUUUEABBRRQQAEFFFBAAQUUUEABBRRQQAEFFFBAAQUUUEABBRRQQAEFFJhKAgkgAyRDUm1tbaRSKaqqqli/fj0vfOELR3Ktra3lvvvu43Wvex3d3d2F54eAhcDm55nUHGAR8GbgKuB4IDwX2n6gD/gxsAaIATcCs8LOWbNm0dLSwt69e9m5cyebNm2iv7+fwcHBsRr253O8Cfgp8AtgzEHGOug0Pv5EINxbaus0nqNTU0ABBRSoDIFQixQ3731YGedtLFk2A2vzdSKJRIJMJkMyGZWvh7Surq6ofuzt7S3edzFwB3A2EF4zT+Z/nhlLIvljQx27vVDP1tXV0dHRQXNzSJOoTh0YGGDfvn3R9u677+byyy8nl8sVhgp1c6ifD37tjiMVuyigwDgE/nn4e8zVRf0+Clw/jjh2UUABBaaLwHHAU0WT+b/AZcCuKTTBGqATaAo5NTU10dnZSU1NePrQlk6naW1tLV4/DOtXy4ANZZrTucCdwIIQLxaL0dfXR319fcnw2WyWeDxO2OZbsF0BpMuUj2EUUEABBRRQQAEFFFBAAQUUUEABBRRQQAEFFFBAAQUUUEABBRRQQAEFFFBAAQUUUEABBRRQQAEFFFBAAQUUUEABBRRQQAEFFFBAAQUUUEABBRRQQAEFFFBAAQUUUEABBY5RAW/KfYyeeKetgAIKKKCAAgoooIACCiiggAIKKKCAAgoooIACCiiggAIKKKCAAgoooIACCiiggAIKKKCAAgoooIACCiiggAIKKKCAAgoooIACCiiggAIKKKCAAgooMKUFEkAGSIYs29raSKVSVFVV8YUvfIEPfOADI8lffPHFfOpTn2LlypV0d3cXnh8CFgKbn2eWYYz/CbwBuBQo3JMo9H0E+AXwfeBR4OXADUAsxKuurmZoaCj6KUPbDdwL3A58E8gCg2WIawgFFFBAAQUUODoC1Qddy3PAjKOTiqMeQYFmYG2hPkwkEmQyGZLJqHw9pHV1ddHS0kJvb2/xvouBO8qU4xxgOxC21NXV0dHRQXNzSBP27t3L7t272blzJ3v27OG//uu/uPrqq8nlwsszaqFuDvVzWQrcMs3JMAocSwLvAb5eNOEfAZcfSwDOVQEFFCgh8BGgB7gN2DkFhWqAzuH8mkJuTU1NdHZ2UlMTnj60pdNpWltbGRwcWfbbOlwLLgM2jHNu4TtGWKucld+GPH4IxEO8WCxGX18f9fX1JcNns1ni8Thhm2+7htcoVwDpceZjNwUUUEABBaazwIeBbwCbpvMknZsCCiiggAIKKKCAAgoooIACCiiggAIKKKCAAgoooIACCiiggAIKKKCAAgoooIACCiiggAIKKKCAAgoooIACCiiggAIKKKCAAgoooIACCiiggAIKKKCAAuUSKPzzj3LFM44CCiiggAIKKKCAAgoooIACCiiggAIKKKCAAgoooIACCiiggAIKKKCAAgoooIACCiiggAIKKKCAAgoooIACCiiggAIKKKCAAgoooIACCiiggAIKKKCAAgpMXCABZIBkCNXW1kYqlaKqqooHHniA7373u9Hj8PsXv/jFaP/KlSvp7u4ujDwELAQ2HyaVcP+hJcBHgAuARfnjQr/c8L5bgJuBh4GTgGuA9wDVE5/aIRHCeHuA24C/AbYD/UdgHEMqoIACCiigwOQIxID9RUMNADMnZ2hHmUSBZmAtEM43iUSCTCZDMhmVr4e0rq4uWlpa6O3tLd53MXBHmXKek68jw5Z58+bx+c9/njlz5rBx40a2bdvGzp076e/vZ//+/VEea9asYWgolL9R25WveR8BNuRj7StTboZRQIE/LPCK/HfgwpGPAy/4w908QgEFFFDgKArUAJ3Da3pNIYempiY6OzupqQlPH9rS6TStra0MDg4Wdm4drgWX5Wuv8UwjDFQLHA/MBZYC/5x/TCwWo6+vj/r6+pKxs9ks8XicsC2qB1cA6fEkYx8FFFBAAQWmqUC4vn47f70Pf8e7bJrO02kpoIACCiiggAIKKKCAAgoooIACCiiggAIKKKCAAgoooIACCiiggAIKKKCAAgoooIACCiiggAIKKKCAAgoooIACCiiggAIKKKCAAgoooIACCiiggAIKKFBWgfAPQWwKKKCAAgoooIACCiiggAIKKKCAAgoooIACCiiggAIKKKCAAgoooIACCiiggAIKKKCAAgoooIACCiiggAIKKKCAAgoooIACCiiggAIKKKCAAgoooIACCigwtQQSQAZIhrTa2tpIpVJUVR1426Ann3wyyrqnp4eVK1fS3d1dmMUQsBDYfJhphfjLgP8DnAPU5o/bDvwG+B6wOh/jPOAdwFLgSNy3KOSaG57m3cA/A/cDG6bW6TAbBRRQQAEFFBiDwMzhGmNf0fH7gVlj6O+hlSHQDKwFYiHdRCJBJpMhmYzK10NaV1cXLS0t9Pb2Fu+7eLgmvaNM050DhFo2bJkzZw5XXHEFfX19/Pa3v43GLdTOhxlvIF//hlr0QeARYAuwM1+rhprVpoACR04gXCeyQHXREOF76p4jN6SRFVBAAQUmKFADdAJNIU5TUxOdnZ3U1ISnD23pdJrW1lYGBwcLO7fm1ydHsw44O79+eQZwGnAKsAA4Hgj7wneQE4BX5h9TXV3NV77yFc4555yoRo3H48ya9dzXkmw2Gz0Xtvm2C1gBpCfoYncFFFBAAQWmi8AFwJqDJnNRfv1kuszReSiggAIKKKCAAgoooIACCiiggAIKKKCAAgoooIACCiiggAIKKKCAAgoooIACCiiggAIKKKCAAgoooIACCiiggAIKKKCAAgoooIACCiiggAIKKKCAAgoocEQEjsQ/9jgiiRpUAQUUUEABBRRQQAEFFFBAAQUUUEABBRRQQAEFFFBAAQUUUEABBRRQQAEFFFBAAQUUUEABBRRQQAEFFFBAAQUUUEABBRRQQAEFFFBAAQUUUEABBRRQQIFjSCABZIBkmHNbW9v/z97dQElWlgce//dMAwXN1zB6QVooUJARjZcRtSlKdAtBLNskKge/snE3BqPELNkYVFCS7FE0QQ4JmJho/NiNaIioG1RoQ2JB1FZuFfKd4kMBC2qTLhGYQWCGYaamt97eW+ylu2F6Zrq7umv+7zl9Zvp9732f5/l1z9TTb51zm0qlwsDA7I8NqtfrlMtlms1ml2gSGAYmnsZsLXAycAZwWHrNVuBO4OvAd4G7gdM6ebweOBFYucD+twPfAb4B/GiBY7m9AgoooIACCiycwB7A45ntNwG5hQvnzj0SGAHGgcEQP4oiarUa+fxU+zpjNBoNCoUCrVYruzYKjM1T/kPAA93vtZUrV07l9MQTT7Bx48apP7ds2fJMoUL/vA54FAhJ3gBUgKvS7+fN85Sn2yigwNML3Aa8MLN8Qvr/jGYKKKCAAktTIPT4CRCH9OI4JkkScrnZW/9qtUqxWKTdbnerub/TC74CuPcZygu95n7AQcChwMuAcK4ZXi/C3P5Pd284Rz3llFM47rjjpnI78sgjOfDAA1m1ahUrVqzg8ccfZ/Xq1VO9YjoeSc9Lq0uT26wUUEABBRRYdIHdgDuA52UihzcijwTCeZ9DAQUUUEABBRRQQAEFFFBAAQUUUEABBRRQQAEFFFBAAQUUUEABBRRQQAEFFFBAAQUUUEABBRRQQAEFFFBAAQUUUEABBRRQQAEFFFBAAQUUUEABBRRQQAEFnkZg9t8sIpcCCiiggAIKKKCAAgoooIACCiiggAIKKKCAAgoooIACCiiggAIKKKCAAgoooIACCiiggAIKKKCAAgoooIACCiiggAIKKKCAAgoooIACCiiggAIKKKCAAgr0UiACakA+JFEqlahUKgwMzP7YoHq9TrlcptlsdnOeBIaBiacp4m3AqcB/Ap4FhOs3AOPAx4AHgIOB9wNFYH9goZ9Z9CDwM+AC4GtpTr38GhhbAQUUUEABBXZMYM+0r+jevRHYa8e28q4lLDCS9o6DIccoiqjVauTzU+3rjNFoNCgUCrRarezaKDC2kzWG+DngJZ3e9l+B3br7hd55cjK0uds9Ql98L3A98APgRuBu4GGgvd27eYMCCsxV4O+Bt6cXr+/8O/wt4PK53ux1CiiggAKLLhB6sASIQ+Q4jkmShFwuTM8c1WqVYrFIu/1kO3V/pxd8Rdp3zXbLCmDf9Pzy1cCrgAOAfYDwM8fuwFQv+nRj1apV7LPPPhx00EG89KUv5TWveQ2nnHLKVI5btmxh9erVbNwYflyZGo8AJwPVRZc0oAIKKKCAAktXoNR5Db56WnofB85duimbmQIKKKCAAgoooIACCiiggAIKKKCAAgoooIACCiiggAIKKKCAAgoooIACCiiggAIKKKCAAgoooIACCiiggAIKKKCAAgoooIACCiiggAIKKKCAAgoooIACvRdY6F/u0fsKzUABBRRQQAEFFFBAAQUUUEABBRRQQAEFFFBAAQUUUEABBRRQQAEFFFBAAQUUUEABBRRQQAEFFFBAAQUUUEABBRRQQAEFFFBAAQUUUEABBRRQQAEFFFBAgeUnEAE1IB9SL5VKVCoVBgZmf2xQvV6nXC7TbDa7lU4Cw8DEtNJXACuBs4B3AocCewFt4E7gO8BFadyTgbcCRwGL8byiTZ28HgU+AVwCrAc2L78vnRkroIACCiiwywuE3uKxjMIGYGiXV+k/gBFgHBgMpUVRRK1WI5+fal9njEajQaFQoNVqZddGgbGdoAk9avjeOhD4z8AfA6Hfna8Rvo/vBz6f9smhX94IhF7boYAC8y/wKmA1cBPws/nf3h0VUEABBeZZIAckQBz2jeOYJEnI5cL0zFGtVikWi7Tb4RhyaoQ+6xXAvdOuDv1l2CScSa4FiumfR6e953afU+61115Tfeqxxx7LCSecwNq1axkeHuaII45g48bQ3k2NR4BwHlqdZye3U0ABBRRQYLkLXAq8LVNEeO9uTed9xnuWe2Hmr4ACCiiggAIKKKCAAgoooIACCiiggAIKKKCAAgoooIACCiiggAIKKKCAAgoooIACCiiggAIKKKCAAgoooIACCiiggAIKKKCAAgoooIACCiiggAIKKKDAQgls94PzFioR91VAAQUUUEABBRRQQAEFFFBAAQUUUEABBRRQQAEFFFBAAQUUUEABBRRQQAEFFFBAAQUUUEABBRRQQAEFFFBAAQUUUEABBRRQQAEFFFBAAQUUUEABBRRQQIEnBSKgBuTDTKlUolKpMDAw+2OD6vU65XKZZrPZ3WASGAYmppnuBuwFnA+cDqwAwqabgcuBbwJXAm/q3Pse4AXAqkX+ulwEXAL8BHh0kWMbTgEFFFBAAQV2XmBv4JHMNuH1fJ+d39YdlpjACDAODIa8oiiiVquRz0+1rzNGo9GgUCjQarWya6PA2A7WFXrY8L32YuA0oACEnObzOZtbgMeB24HvA/8A3AM8tIM5e5sCCiiggAIKKNBPAjkgAeJQVBzHJElCLhemZ45qtUqxWKTdbncX13fOI48B7s1cHXq5IeDATg/2VuDt6fnovPw8MTQ0NNW3nn766Zx44olTHxs3buyGDz/DnAxU++mLZC0KKKCAAktS4HXAQcD/WpLZzUwq5Bres8u+Hl/TOSs5cZnkb5oKKKCAAgoooIACCiiggAIKKKCAAgoooIACCiiggAIKKKCAAgoooIACCiiggAIKKKCAAgoooIACCiiggAIKKKCAAgoooIACCiiggAIKKKCAAgoooIACCiy6wHw+KHnRkzegAgoooIACCiiggAIKKKCAAgoooIACCiiggAIKKKCAAgoooIACCiiggAIKKKCAAgoooIACCiiggAIKKKCAAgoooIACCiiggAIKKKCAAgoooIACCiiggAJ9KhABNSAf6iuVSlQqFQYGZn9sUL1ep1wu02w2uxyTwDAwMc1nVbrn2cBbgO6Gm4ALgSvTe94FvBfYF9h9kY3/Hvga8APgwUWObTgFFFBAAQUU2HmB0D88nNnml8B+O7+tOywxgRFgHBgMeUVRRK1WI5+fal9njEajQaFQoNVqZddGgbEdqGtF2qP+SieHk4B3AocAQ9m9VqxYwZ577sl+++3H0NDQ1MfKlSvZsGEDIZ+NGzfONfQTnd75NuCrndb8e8DNQOif23PdwOsUUEABBRRQQIE+FMgBCRCH2uI4JkkScrkwPXNce+21vPKVr2Tr1q3dxdBLPR+4N50I55R7Ay8GTgNCv3l02uPtNh9+g4ODU/m98IUv5Pjjj+czn/kMmzaFtm5qPAKcDFTnI5Z7KKCAAgooMIvAkcBFnff/Xp++7oRDlHXLROq/AZ+alut/Br6yTPI3TQUUUEABBRRQQAEFFFBAAQUUUEABBRRQQAEFFFBAAQUUUEABBRRQQAEFFFBAAQUUUEABBRRQQAEFFFBAAQUUUEABBRRQQAEFFFBAAQUUUEABBRRQQAEFFlVg9t8ssqgpGEwBBRRQQAEFFFBAAQUUUEABBRRQQAEFFFBAAQUUUEABBRRQQAEFFFBAAQUUUEABBRRQQAEFFFBAAQUUUEABBRRQQAEFFFBAAQUUUEABBRRQQAEFFFBAAQWmCURADciH+VKpRKVSYWBg9scG1et1yuUyzWazu80kMAxMTNv3UODlwLuBU9K1zcAvgY8A1wAHAb8NvLNHX5XvAlcAXwP+o0c5GFYBBRRQQAEFdlxgP2B95vaHgf13fDvvXKICI8A4MBjyi6KIWq1GPj/Vvs4YjUaDQqFAq9XKro0CYztQ3+7p99TvAb8GHAHsCazI7rXnnnty8MEHs3btWo466igOP/xwhoaGuOeee/jMZz6T7Z23lULorR8Dfg58Cbgk/fuGbd3ougIKKKCAAgoo0McCOSAB4lBjHMckSUIuF6ZnjquuuorXve510xdOA76e9nGhx/uVTo95UnoueQgwNO2GNvA4EH7GCP1Z+Ahze6XnqOHPbY7dd9+dNWvWcPvtt7N5czganRqPACcD1W1u4AUKKKCAAgrsmMC6aWdkn+mcL5yxY1st+l3hDcqb09fqbvAHOuckz0tfQxc9IQMqoIACCiiggAIKKKCAAgoooIACCiiggAIKKKCAAgoooIACCiiggAIKKKCAAgoooIACCiiggAIKKKCAAgoooIACCiiggAIKKKCAAgoooIACCiiggAIKKLCUBWb/zSJLOWNzU0ABBRRQQAEFFFBAAQUUUEABBRRQQAEFFFBAAQUUUEABBRRQQAEFFFBAAQUUUEABBRRQQAEFFFBAAQUUUEABBRRQQAEFFFBAAQUUUEABBRRQQAEFFFCg/wUioAbkQ6mlUolKpcLAwOyPDarX65TLZZrNZldmEhgGJqZRvQh4A/AmYCRdexgIN54L/BtwEnAqcHKPmG8Bvgv8FfCzHuVgWAUUUEABBRTYcYFVwEOZ29cBB+z4dt65RAVCLzkODIb8oiiiVquRz0+1rzNGo9GgUCjQarWya6PA2A7UdyRwHPAOoADsA6zI7rNy5Up+9Vd/lVe/+tVTOa1evZp99tmHDRs2cP3113PhhRdy3333bU/orcATndb8e8AVad6hVw19t0MBBRRQQAEFFNgVBXJAAsSh+DiOSZKEXC5MzxzVanWqH5ycfEr7dGna0+0O7A/8HvBrwBHAntN7POAxIDSUNwJ3pmeHYe55wLvTs9RtPnc9nLEODQ3x2GOPZfN5ND0Xre6KX0xrVkABBRRYFIHf77zeXZSJFF4UXwzctijRdz7Iy9L3LrOvtZ9OX793fnd3UEABBRRQQAEFFFBAAQUUUEABBRRQQAEFFFBAAQUUUEABBRRQQAEFFFBAAQUUUEABBRRQQAEFFFBAAQUUUEABBRRQQAEFFFBAAQUUUEABBRRQQAEFFFCgjwS2+WC8PqrVUhRQQAEFFFBAAQUUUEABBRRQQAEFFFBAAQUUUEABBRRQQAEFFFBAAQUUUEABBRRQQAEFFFBAAQUUUEABBRRQQAEFFFBAAQUUUEABBRRQQAEFFFBAAQUUWC4CEVAD8iHhUqlEpVJhYGD2xwbV63XK5TLNZrNb3yQwDExMK3gE+C3gVcAL07Vw0y3AhcD9wLuAE4FjeoT178APgT8B7uhRDssh7FfTr9tNQPgIbg4FFFBAAQWWgsBq4IFMIg8Cz1oKiZnDvAqEvnIcGAy7RlFErVYjn59qX2eMRqNBoVCg1Wpl10aBse3IKjTDu3V6xZPTnvblwKHp/aH/fbJZ3mOPPfjUpz7FaaedxpYtW3jsscd4+OGHp/rlJEn44he/yMTE9FZ5Tpn8PO3BPgn8CNjY6VtDbIcCCiiggAIKKLCYAkNpH/bwYgadFisHJEAc5uM4nuqzcrkwPXNUq1WOP/54tm7dml18DFgFHAYcB7wDKHTOKfcBVmT6vF8AdwO3Ard3esF7gfBzxiPAXsCxwH9P95nTc9dXrFgxWy4npTX1kNXQCiiggAJ9LLAyfd/riEyN3wdevYxq/mvgjEy+4Zzk8PR8ZBmVYaoKKKCAAgoooIACCiiggAIKKKCAAgoooIACCiiggAIKKKCAAgoooIACCiiggAIKKKCAAgoooIACCiiggAIKKKCAAgoooIACCiiggAIKKKCAAgoooIACCiyswJwejLewKbi7AgoooIACCiiggAIKKKCAAgoooIACCiiggAIKKKCAAgoooIACCiiggAIKKKCAAgoooIACCiiggAIKKKCAAgoooIACCiiggAIKKKCAAgoooIACCiiggAIKTBODOTivAAAgAElEQVSIgBqQD/OlUolKpcLAwOyPDarX65TLZZrNZnebSWAYmJi2bwn4QyAGnpuu1YFrgC8BIcA5wMsy64v9xdkAXAecCdyy2MGXSbznA3dlcn0Y2H+Z5G6aCiiggAIKKNAfAiPAODAYyomiiFqtRj4/1b7OGI1Gg0KhQKvVyq6NAmPpRDXtZ0JPszcwNMs2ewKHAG8BzgBWAWEujM1pLlMN89DQEJ///Oc56KCDuPbaa7njjju477772LhxI+vWrePee+9l06ZNO/KVCDeFHvt/AlcBPwbaO7KR9yiggAIKKKCAAtspEHqkXwdOA07p3Ps/Or3Q+du5x3xengOS9JyROI5JkoRcLkzPHNVqlWKxSLs9o3X6DSCcbf0W8HLg0PTucL65BfglcCtwdXqGGc4yQw8a+sX90v7wOOC/Agen55s7Umc4k3w98H0gxHYooIACCiiwEALhtebKaRu/Cbh8IYItwJ7h3OanwLOAvwP+e+dj/QLEcUsFFFBAAQUUUEABBRRQQAEFFFBAAQUUUEABBRRQQAEFFFBAAQUUUEABBRRQQAEFFFBAAQUUUEABBRRQQAEFFFBAAQUUUEABBRRQQAEFFFBAAQUUUEABBZa1wOy/WWRZl2TyCiiggAIKKKCAAgoooIACCiiggAIKKKCAAgoooIACCiiggAIKKKCAAgoooIACCiiggAIKKKCAAgoooIACCiiggAIKKKCAAgoooIACCiiggAIKKKCAAgose4EIqAH5UEmpVKJSqTAwMPtjg+r1OuVymWaz2S18EhgGJqZJvBY4FzgKCDHCSIB/BK4EVgMXAGuAfXukuAW4EXgvcBOwtUd5LOWwbwG+mkmwApy0lBM2NwUUUEABBRToO4GRTv8xDgyGyqIoolarkc9Pta8zRqPRoFAo0Gq1smujwFg68WinDx3KLO4DhLnsCP3rKcCbOn3iG4Fucxx637uA5wErww1DQ0OcddZZPPzww1x33XXcc889U7EnJ8OlOz0eA34IfLMT80vARqC907u6gQIKKKCAAgoo8MwC7wb+NnPJrcBLeoiWS88V45BDHMckSUIuF6Znjmq1SrFYpN2e0Tb9KxDOts4AVgF7pndvBn4BXA58v9MD3gysSM80C+n55aHp9eG+8PfZg88NaRPwu8Df2dvNDcyrFFBAAQV2WOCfO+cKJ2fuvg84AgivfcthnAqEs5F/Wg7JmqMCCiiggAIKKKCAAgoooIACCiiggAIKKKCAAgoooIACCiiggAIKKKCAAgoooIACCiiggAIKKKCAAgoooIACCiiggAIKKKCAAgoooIACCiiggAIKKKCAAr0QmP03i/QiE2MqoIACCiiggAIKKKCAAgoooIACCiiggAIKKKCAAgoooIACCiiggAIKKKCAAgoooIACCiiggAIKKKCAAgoooIACCiiggAIKKKCAAgoooIACCiiggAIKKKBAVyACakA+TAwNDVEul3nNa17DiSeeyAte8IKnSNXr9an1ZrPZnZ8EhoGJaaSjwHnpvqvStauBS4AEOBy4GDgM2K2HX46bgTOA64EnepjHUg39Z8CHMsldAHxwqSZrXgoooIACCijQlwIjwHintxwM1UVRRK1WI5+fal9njEajQaFQoNVqZddCbzqWTvw7cHBm8RDg/2Q+D8/PPAr4I+AEIKyHEfrercBlwJuBPcLkHnvswZo1a7jzzjvZsmUL7Xabyclw6byMEG8D8I/A2cCDwKZ52dlNFFBAAQUUUECBpxcIZ3k/n3Zm9yLgth6h5dLzxDjEj+OYJEnI5cL0zFGtVikWi1N92bQReqt/AspA95npoXH7KfDjtM+7C1gBHAO8FHg58DzgoMw9O8uwBfiLTpyPds7dNnb6zhmJ7mwA71dAAQUUUCAVOAK4A1iZEQnv+XxSIQUUUEABBRRQQAEFFFBAAQUUUEABBRRQQAEFFFBAAQUUUEABBRRQQAEFFFBAAQUUUEABBRRQQAEFFFBAAQUUUEABBRRQQAEFFFBAAQUUUEABBRRQQAEFFOgPge7D9fqjGqtQQAEFFFBAAQUUUEABBRRQQAEFFFBAAQUUUEABBRRQQAEFFFBAAQUUUEABBRRQQAEFFFBAAQUUUEABBRRQQAEFFFBAAQUUUEABBRRQQAEFFFBAAQUUUKA/BCKgBuSnl7P//vvz0EMPMTDw/x8hVK/XKZfLNJvN7uWTwDAwMe3+XwcuAJ4D7J2ujXU+/yxwN3A08OfAc3vMeCvwB6nBIz3OZSmG/xfgpExibwO+uhQTNScFFFBAAQUU6FuBkU4/Mg4MhgqjKKJWq5HPz2hfpwAajQaFQoFWq5UFGQVCLxrGbZ1+5oWZxRcD9cznoT9+BfBh4CWdnnYoXXswvfd/A38K5ML8ypUr2W+//Vi3bh2Tk6E1ntcRNtwKfA/4NHA9cO+8RnAzBRRQQAEFFFBgdoFvA2/ILJ0PnN0jrNB3JUAc4sdxTJIk5HJT7diMUa1WKRaLtNvt2ZbXA/unC91e61LgfwHhnPBAIPSO4eNlaQ+6EpjPZ6yHuP8EnA6EHnNTj1wNq4ACCiiwawh8qvN6898ypYb3wp4P/GLXKN8qFVBAAQUUUEABBRRQQAEFFFBAAQUUUEABBRRQQAEFFFBAAQUUUEABBRRQQAEFFFBAAQUUUEABBRRQQAEFFFBAAQUUUEABBRRQQAEFFFBAAQUUUEABBRTob4H5fFhef0tZnQIKKKCAAgoooIACCiiggAIKKKCAAgoooIACCiiggAIKKKCAAgoooIACCiiggAIKKKCAAgoooIACCiiggAIKKKCAAgoooIACCiiggAIKKKCAAgoooIACiycQATUgPz3kaaedxmWXXfaU6Xq9TrlcptlsducngWFgYtr9pwJ/CRwA7JGuXQ5cDKwD1gIfBw5evFJnjXQb8CEgAR7ocS5LMfx6YL9MYkcCdy3FRM1JAQUUUEABBfpWYAQYBwZDhVEUUavVyOdntK9TAI1Gg0KhQKvVyoKMAmPpxI+AQmaxCIS57gh96snAGcBh6eRW4E7g68APgG8BuUUUvx34DvCNabkuYgqGUkABBRRQQIFdTOAdwFcyNf8f4FAgnAUu9gh9Vzi7i0PgOI5JkoRcbvZ2rFqtUiwWabfbs+UZ+roV6cKDQDgb/Graa4UzzuOANwLPD60nsFDPVv9x58z0T4HrgXsXG9R4CiiggAK7lMAq4O7O+3Phz+74PPDuXUrBYhVQQAEFFFBAAQUUUEABBRRQQAEFFFBAAQUUUEABBRRQQAEFFFBAAQUUUEABBRRQQAEFFFBAAQUUUEABBRRQQAEFFFBAAQUUUEABBRRQQAEFFFBAAQUU6FOBhXpoXp9yWZYCCiiggAIKKKCAAgoooIACCiiggAIKKKCAAgoooIACCiiggAIKKKCAAgoooIACCiiggAIKKKCAAgoooIACCiiggAIKKKCAAgoooIACCiiggAIKKKCAAosiEAE1ID892uc+9zlOP/30p0zX63XK5TLNZrM7PwkMAxPT7n8L8DfAfsDKdO0y4AJgKzDS+fOPgYMWpcqnD3I7cC7wI6DV41yWWvjDgJ9lktrQ+foNLbUkzUcBBRRQQAEF+l4g9I3jwGCoNIoiarUa+fyM9nUKotFoUCgUaLWe0tqNAmOp1HeA12XUsmth+m3AqcB/Ap4FhH439EEhh48BjwJVYI9FlH8w7ctCL/21NKdFDG8oBfpeIPxc/FIgB1ze99VaoAIKKDA3gfB/4rr0/8buHa8Gvj+32+f1qpBLAsRh1ziOSZKEXC5MzxzVapVisUi73X6mJML55J3A14HvAncDp3XOSV8PlLq957xW8dTNGsD/Br6RnksuYCi3VkABBRRQgN8D/nKaQzhYuU8bBRRQQAEFFFBAAQUUUEABBRRQQAEFFFBAAQUUUEABBRRQQAEFFFBAAQUUUEABBRRQQAEFFFBAAQUUUEABBRRQQAEFFFBAAQUUUEABBRRQQAEFFFBAAQUUWN4CA8s7fbNXQAEFFFBAAQUUUEABBRRQQAEFFFBAAQUUUEABBRRQQAEFFFBAAQUUUEABBRRQQAEFFFBAAQUUUEABBRRQQAEFFFBAAQUUUEABBRRQQAEFFFBAAQUUUKAvBSKgBuSnV3ffffdxyCGHPGW6Xq9TLpdpNpvd+UlgGJiYdv9pwKeB/YHd0rVLgU8AewHHA2cDB/ZY9Tbgw8C1wP09zmWphT8V+HomqX8FSkstSfNRQAEFFFBAgb4XGAHGgcFQaRRF1Go18vkZ7esURKPRoFAo0Gq1sjCjwFg68Q/AWzOL7wBCn7oCWAmcBbwTODTtW9vAncB3Or3tRcALgKu6+SyS/qZOXo+mvfQlwHpg8yLFNowC/SywBrgGOCgt8nbg6H4u2NoUUECB7RSY3jf9becM8D3bucd8XJ4DEiAOm8VxTJIk5HJheuaoVqsUi0Xa7dDGTY3wl9DndUc4z9yQ9pgfAx4ADgbeDxTT88yFfqb6w8BPgQuArwEhJ4cCCiiggAILJRBeB+8AjgBuTl/PqwsVzH0VUEABBRRQQAEFFFBAAQUUUEABBRRQQAEFFFBAAQUUUEABBRRQQAEFFFBAAQUUUEABBRRQQAEFFFBAAQUUUEABBRRQQAEFFFBAAQUUUEABBRRQQAEFFFBg8QQW+uF5i1eJkRRQQAEFFFBAAQUUUEABBRRQQAEFFFBAAQUUUEABBRRQQAEFFFBAAQUUUEABBRRQQAEFFFBAAQUUUEABBRRQQAEFFFBAAQUUUEABBRRQQAEFFFBAAQUU6B+BCKgB+WxJa9as4fbbb59RZb1ep1wu02w2u2uTwDAwMe3iNwMXAc8GcunaV4DzOvP7A68EPgCE+L0c9TSPBFjXy0SWYOxPAOdk8roQOGsJ5mlKCiiggAIKKNDfAiPAeKePHAxlRlFErVYjn39K+/qkQKPRoFAo0Gq1siqjwFg68ZlO7/qezOIZQJjbDdgLOB84HVgBhGdpbgYuB74JXAm8tZPGX6friy0f+utLgJ90+rJHFzu48RToQ4Hwb/6xTF1bO/8H7Ak80Ye1WpICCiiwIwK/nvZB3XvD2dmBaX+0I/vt6D3hbDGc3cVhgziOSZKEXK575PjUbavVKsVikXa73V3YlPZ64f/50FOGhTuB76Tnl6GxPDnt845Ke8AdzXWu94Ue85dAOH8L/d36HrjONVevU0ABBRToD4ETgcOAL/ZHOVahgAIKKKCAAgoooIACCiiggAIKKKCAAgoooIACCiiggAIKKKCAAgoooIACCiiggAIKKKCAAgoooIACCiiggAIKKKCAAgoooIACCiiggAIKKKCAAgoooIACQSA8RNmhgAIKKKCAAgoooIACCiiggAIKKKCAAgoooIACCiiggAIKKKCAAgoooIACCiiggAIKKKCAAgoooIACCiiggAIKKKCAAgoooIACCiiggAIKKKCAAgoooIACS0sgAmpAPpvWmWeeycUXXzwj03q9TrlcptlsdtcmgWFgYtrFvwacn67tk659GTgPWAWcAJwFhPi9HLcCZwLXAY/1MpElGPsq4LWZvN4BXLoE8zQlBRRQQAEFFOhvgRFgvNNHDoYyoyiiVquRzz+lfX1SoNFoUCgUaLVaWZVRYCydCD3qBzOL5wB/lvaoYdOzgbdknqO5CbgQuDLteX8H+FCPnrP598DXgB8AD/b3l93qFFg0gZ8CR2SivSL9+XDREjCQAgoosIQFduucmz0E7J3J8Y3ANxc55xyQAHGIG8cxSZKQy4XpmaNarVIsFmm3293Fx4FQy4q0h9sMXJ7WEXq8N3X6vPcAL0h7wsUs7yLgEuAnnbPSRxczsLEUUEABBRRQQAEFFFBAAQUUUEABBRRQQAEFFFBAAQUUUEABBRRQQAEFFFBAAQUUUEABBRRQQAEFFFBAAQUUUEABBRRQQAEFFFBAAQUUUEABBRRQQAEFFFBAAQUUUEABBZa/wMDyL8EKFFBAAQUUUEABBRRQQAEFFFBAAQUUUEABBRRQQAEFFFBAAQUUUEABBRRQQAEFFFBAAQUUUEABBRRQQAEFFFBAAQUUUEABBRRQQAEFFFBAAQUUUEABBRToO4EIqAH5bGVXXHEFo6OjM4qt1+uUy2WazWZ3bRIYBiamXfx64KPA4cAB6dqXgfOA1cAJwPuBEL+X4ybgDOB6YHMvE1mCsdcD+2XyWgPcuQTzNCUFFFBAAQUU6G+BEWC800cOhjKjKKJWq5HPP6V9fVKg0WhQKBRotVpZldDYjqUTHwY+nln8M+Ac4FDg5cC7gVPS9dAf/rLTJ34EuAY4CPgd4Dd6RP5d4Arga508/qNHORhWgX4T+Dpwaqao8G/8c/1WpPUooIACOyHwBeBdmftDH/KWndhvR27NAQkQh5vjOCZJEnK5MD1zVKtVisUi7Xa7u/g4sAfQfU76JuDCTu93ZXqmGep7L7AvsPuOJLgT9/x92tv9AHhwJ/bxVgUUUEABBXZlgVXAul0ZwNoVUEABBRRQQAEFFFBAAQUUUEABBRRQQAEFFFBAAQUUUEABBRRQQAEFFFBAAQUUUEABBRRQQAEFFFBAAQUUUEABBRRQQAEFFFBAAQUUUEABBRRQQAEFdl2B7oP2dl0BK1dAAQUUUEABBRRQQAEFFFBAAQUUUEABBRRQQAEFFFBAAQUUUEABBRRQQAEFFFBAAQUUUEABBRRQQAEFFFBAAQUUUEABBRRQQAEFFFBAAQUUUEABBRRQYOkJRMANwHA3tcHBQdavX8/Q0NCMbOv1OuVymWaz2V2bTO+dmHbxScDZwNHAc9K1b3f+/lngAOBY4DfTv/dK5QngeuB9wE1AqMXx/wQOBe7NYGwAZn5DqKWAAgoooIACCiy8wAgwDgyGUFEUUavVyOfzs0ZuNBoUCgVarVZ2fRQYSyd+F/h0ZvFvgDD3IuANwJuAEDOMh4HQ+J4L/Fsnj9Djnga8ZuHLnjXCLcB3gb8CftajHAyrQL8JhH/fH8sUFf5/+L1+K9J6FFBAgZ0QCP3Pv2Tuf7zTSz0beHQn9tzeW3NAAsThxjiOSZKEXC5MzxzVapVisUi73e4uhjPA3dNPNgO/BD4CXAMc1On3fht45/YmNU/Xh97uik4v+jXgP+ZpT7dRQAEFFFBgVxEI71td0HmP743AUcAju0rh1qmAAgoooIACCiiggAIKKKCAAgoooIACCiiggAIKKKCAAgoooIACCiiggAIKKKCAAgoooIACCiiggAIKKKCAAgoooIACCiiggAIKKKCAAgoooIACCiigQFdgQAoFFFBAAQUUUEABBRRQQAEFFFBAAQUUUEABBRRQQAEFFFBAAQUUUEABBRRQQAEFFFBAAQUUUEABBRRQQAEFFFBAAQUUUEABBRRQQAEFFFBAAQUUUEABBRRYcgIRcBuwuptZqVTi6quvnjXRer1OuVym2Wx21yeBYWBi2g2vBN4HvAJ4XroW4iTAPsBzgWOAPXso8lCazweBeg/zWKqhnw/EwLHA7sAHlmqi5qWAAgoooIACfS0wAowDg6HKKIqo1Wrk8/lZi240GhQKBVqtVnZ9tNOXjqUTvwF8ObN4KfAOIMT5LeBVwAvT9dD03tLpXy8E7gfe1cnlJOAlPRL/d+CHwJ8Ad/QoB8Mq0G8Cb+j8zPPtTFHh/5sT+q1I61FAAQV2QiA8Wzyc+x0AfKtzDvg54J87/Ug4E1yskUvP8MI5FXEckyQJuVyYnjmq1SrFYpF2u91d3Azsln7yMBB6vHOBf0t7u1M7PdbJi1XMtDih1/wu8FfAz3qUg2EVUEABBRRYjgLhfOaLwCFp8n8JnLkcCzFnBRRQQAEFFFBAAQUUUEABBRRQQAEFFFBAAQUUUEABBRRQQAEFFFBAAQUUUEABBRRQQAEFFFBAAQUUUEABBRRQQAEFFFBAAQUUUEABBRRQQAEFFFBAAQV2RiA8NNChgAIKKKCAAgoooIACCiiggAIKKKCAAgoooIACCiiggAIKKKCAAgoooIACCiiggAIKKKCAAgoooIACCiiggAIKKKCAAgoooIACCiiggAIKKKCAAgoooIACS0sgAn4G7NVN6xOf+ATnnHPOrFnW63XK5TLNZrO7PgkMAxPTblgLvBU4BTgmXXsI+DmwO7A3sBoY7CHHXcD3gPOBn/YwD0MroIACCiigwI4JPB8Ir+fdcTdwxI5t5V1LWGAEGO/2jVEUUavVyOfzs6bcaDQoFAq0Wq3s+igwlk48GzgUWJ9+PJjOl4A/BGLguelcHbgG+BIQnqsZmuSXp/1vL8g2ANcBZwK39CIBYyrQhwKHAPdl6gr/zob6sE5LUkABBXZG4OS09wjner0YOSBJ+zTiOCZJEnK5MD1zVKtVisUi7Xa7u7glcwYZDjVDH3UhcH/nNeBdwImZ88vFru/fgR8CfwLcsdjBjaeAAgoooMAyFvjrznuOZ2TyD+9XhjOdW5dxTaaugAIKKKCAAgoooIACCiiggAIKKKCAAgoooIACCiiggAIKKKCAAgoooIACCiiggAIKKKCAAgoooIACCiiggAIKKKCAAgoooIACCiiggAIKKKCAAgoooMB2C4QHJzsUUEABBRRQQAEFFFBAAQUUUEABBRRQQAEFFFBAAQUUUEABBRRQQAEFFFBAAQUUUEABBRRQQAEFFFBAAQUUUEABBRRQQAEFFFBAAQUUUEABBRRQQAEFFFBgaQlEwE+Bfbtp3XDDDaxdu3bWLOv1OuVymWaz2V2fBIaBiWk3vAA4EXg78KqlVfKT2VSBq4AvAPct0RxNSwEFFFBAAQWeXuBI4CeZ5dDThB7E0V8CI8A4MBjKiqKIWq1GPp+ftcpGo0GhUKDVamXXR4GxbbC8FjgXOCqESa9NgH8ErgRWAxcAa7K98yJTbwFuBN4L3ARsXeT4hlOgXwXWAftnins+cE+/FmtdCiigwDIUyAGhL4tD7nEckyQJuVyYnjmq1SrFYpF2u91dDD3TivSTOnAN8CUgPDf9HOBlwHN75LIBuA44E7ilRzkYVgEFFFBAgeUosDdwF3BgJvkfd85/XgGE9y4dCiiggAIKKKCAAgoooIACCiiggAIKKKCAAgoooIACCiiggAIKKKCAAgoooIACCiiggAIKKKCAAgoooIACCiiggAIKKKCAAgoooIACCiiggAIKKKCAAgrsEgLhwXoOBRRQQAEFFFBAAQUUUEABBRRQQAEFFFBAAQUUUEABBRRQQAEFFFBAAQUUUEABBRRQQAEFFFBAAQUUUEABBRRQQAEFFFBAAQUUUEABBRRQQAEFFFBAAQUUWFoCEVAD8iGtNWvWcNtttzEwMPtjg+r1OuVymWaz2a1iEhgGJqaVdTDwEuB9wBuWVslPZnMF8C3g20BrieZoWgoooIACCijw9AJHAXdklu8M7YxgfScwAowDg6GyKIqo1Wrk81Pt64zRaDQoFAq0Wk9p70aBsW3IhGvOS/viVem1VwOXAAlwOHAxcBiwWw+VbwbOAK4HnuhhHoZWoJ8EKsCJmYLeDPxjPxVoLQoooMAyF8il/Vgc6ojjmCRJyOXC9MxRrVYpFou02+3u4lZgRfpJ6OvC//FXAquBC9KfIfbtkdEW4MbO2eR7gZuAkKtDAQUUUEABBeYmcBpw2bRLfxf4m7nd7lUKKKCAAgoooIACCiiggAIKKKCAAgoooIACCiiggAIKKKCAAgoooIACCiiggAIKKKCAAgoooIACCiiggAIKKKCAAgoooIACCiiggAIKKKCAAgoooIACCix/gdl/s8jyr8sKFFBAAQUUUEABBRRQQAEFFFBAAQUUUEABBRRQQAEFFFBAAQUUUEABBRRQQAEFFFBAAQUUUEABBRRQQAEFFFBAAQUUUEABBRRQQAEFFFBAAQUUUEABBRRYzgIRUAPyoYhSqUSlUmFgYPbHBtXrdcrlMs1ms1vzJDAMTExD2Bd4DnAO8HZgEFixhKBC3l8ALgVuANYvodxMRQEFFFBAAQXmJrAGuD1z6R3AC+d2q1ctI4ERYDztJ4miiFqtRj4/1b7OGI1Gg0KhQKvVyq6NAmPbqPnXgQvSHnbv9Npwz2eBu4GjgT8Hnttju1uBP0h7+Ed6nIvhFegXgfBvO/y76o6PAn/SL8VZhwIKKNAHAjkgAeJQSxzHJElCLhemZ45qtUqxWKTdbncXwzlg97DzauCSdL/DgYuBw4Ddeuh0M3AGcD3wRA/zMLQCCiiggALLUeAq4LWZxMP7fUcCDyzHYsxZAQUUUEABBRRQQAEFFFBAAQUUUEABBRRQQAEFFFBAAQUUUEABBRRQQAEFFFBAAQUUUEABBRRQQAEFFFBAAQUUUEABBRRQQAEFFFBAAQUUUEABBRRQQIHtFZj9N4ts7y5er4ACCiiggAIKKKCAAgoooIACCiiggAIKKKCAAgoooIACCiiggAIKKKCAAgoooIACCiiggAIKKKCAAgoooIACCiiggAIKKKCAAgoooIACCiiggAIKKKCAAvMpEAE1IB82LZVKVCoVBgZmf2xQvV6nXC7TbDa7OUwCw8DEtKRWALsBHwN+G9gXGJzPxHdir5Bz+Pgo8AXgF8CmndjPWxVQQAEFFFCgNwJHA/VM6NuAF/UmFaMuoMAIMN7tJaMoolarkc9Pta8zRqPRoFAo0Gq1smujwNg2cjwV+EvgAGCP9NrLgYuBdcDaTn/7ceDgBax1LluH7/MPAQnwwFxu8BoFFNimwDuBv8tc9U3gjdu8ywsUUEABBRZLIJf2PnEIGMcxSZKQy4XpmaNarVIsFmm3293FcA7YPewMPeFngbuB8PPEnwPPXaxCnibOrcAfpGe0j/Q4F8MroIACCuy6AuGF9WzgUOBdy4ghvI7/BNgzk/MlQPg5z6GAAgoooIACCiiggAIKKKCAAgoooIACCiiggAIKKKCAAgoooIACCiiggAIKKKCAAgoooOnFEREAACAASURBVIACCiiggAIKKKCAAgoooIACCiiggAIKKKCAAgoooIACCiigQN8LzP6bRfq+bAtUQAEFFFBAAQUUUEABBRRQQAEFFFBAAQUUUEABBRRQQAEFFFBAAQUUUEABBRRQQAEFFFBAAQUUUEABBRRQQAEFFFBAAQUUUEABBRRQQAEFFFBAAQUUUGBJC0RADciHLEulEpVKhYGB2R8bVK/XKZfLNJvNblGTwDAwMa3KsEH4+B3g7UAM7LdEJB4BWsD5wD8AjwPtJZKbaSiggAIKKKDA3AVeDNyaufzfgF+Z++1euUwERoBxYDDkG0URtVqNfH6qfZ0xGo0GhUKBViu0e0+OUWBsG/W+BfibtGddmV57GXABsBUIefwxcFCP3W4HzgV+lPa0PU7H8Ar0hUD4efVK4Abgxs6Pxt8Dru6LyixCAQUU6A+BHJCk54vEcUySJORyYXrmqFarFItF2u0nj/vC+WX3sPNy4GJgHbAW+DhwcI+ZbgM+lNb4QI9zMbwCCiigwK4pEN7HC++ZHZKWfxxQXUYU7wcunJZvMT07WUZlmKoCCiiggAIKKKCAAgoooIACCiiggAIKKKCAAgoooIACCiiggAIKKKCAAgoooIACCiiggAIKKKCAAgoooIACCiiggAIKKKCAAgoooIACCiiggAIKKKCAAtsvMPtvFtn+fbxDAQUUUEABBRRQQAEFFFBAAQUUUEABBRRQQAEFFFBAAQUUUEABBRRQQAEFFFBAAQUUUEABBRRQQAEFFFBAAQUUUEABBRRQQAEFFFBAAQUUUEABBRRQQAEF5k8gAmpAPmxZKpWoVCoMDMz+2KB6vU65XKbZbHYzmASGgYmnSem1wBuAU4GD5y/tndopJP/jTj5/C/zTTu3kzQoooIACCijQS4FfAW7JJHAr8JJeJmTsBREYAcaBwbB7FEXUajXy+an2dcZoNBoUCgVarVZ2bRQY20Z2pwGfBvYHdkuvvRT4BLAXcDxwNnDgglQ5901vAz4MXAvcP/fbvFIBBRRQQAEFFFi2AjkgAeJQQRzHJElCLhemZ45qtUqxWKTdbs+2fBlwAbC100+dkvZVe/dY5nbgXOBHwFOa2B7nZXgFFFBAgV1DILwheANwTKbcm4C1y6j8lcDNwIsyOd8JhLPDzcuoDlNVQAEFFFBAAQUUUEABBRRQQAEFFFBAAQUUUEABBRRQQAEFFFBAAQUUUEABBRRQQAEFFFBAAQUUUEABBRRQQAEFFFBAAQUUUEABBRRQQAEFFFBAAQUUUGC7BWb/zSLbvY03KKCAAgoooIACCiiggAIKKKCAAgoooIACCiiggAIKKKCAAgoooIACCiiggAIKKKCAAgoooIACCiiggAIKKKCAAgoooIACCiiggAIKKKCAAgoooIACCiigwDwKREANyIc9S6USlUqFgYHZHxtUr9cpl8s0m81uCpPAMDDxNDk9H3g18CHgBfOY985sdQNwKfDPwC07s5H3KqCAAgoooEBPBWLgpkwGNwPH9DQjgy+EwAgwDgyGzaMoolarkc9Pta8zRqPRoFAo0Gq1smujwNg2knszcBHwbCCXXvuVTtzzOvP7A68EPhBSWIgit2PPeppHAqzbjvu8VAEFFFBAAQUUWK4CoTcLvU/o/4njmCRJyOW6LdtTy6pWqxSLRdrt9mz1hjPBTwCfCkehSwTkNuDDwLXA/UskJ9NQQAEFFNi1BMLZS3itzY7/AnxpGTG8FPgxkH2DM7y+/ukyqsFUFVBAAQUUUEABBRRQQAEFFFBAAQUUUEABBRRQQAEFFFBAAQUUUEABBRRQQAEFFFBAAQUUUEABBRRQQAEFFFBAAQUUUEABBRRQQAEFFFBAAQUUUEABBRTYboHZf7PIdm/jDQoooIACCiiggAIKKKCAAgoooIACCiiggAIKKKCAAgoooIACCiiggAIKKKCAAgoooIACCiiggAIKKKCAAgoooIACCiiggAIKKKCAAgoooIACCiiggAIKKDCPAhFQA/Jhz1KpRKVSYWBg9scG1et1yuUyzWazm8IkMAxMPE1O+wIx8EHg5cCB85j79m61FXgU+BfgYuAnwM+3dxOvV0ABBRRQQIElI7AWuCGTzY3AS5dMdiYyXwIjwDgwGDaMooharUY+P9W+zhiNRoNCoUCr1cqujQJj20jo14Dz0952n/TaL3fintfpHVcBJ3R6ybNCCvNV2A7ucytwJnAd8NgO7uFtCiiggAIKKKDAchLIAUl6xkgcxyRJQi4XpmeOarVKsVik3W53F8P5Zfew8ytpf/cXnT1ft0QQ6p2+7gNpjeuWSE6moYACCiiw6wl8FXhLpuzwvt8Rnff3NiwjiouA30/z/WHnvcv3AOF11qGAAgoooIACCiiggAIKKKCAAgoooIACCiiggAIKKKCAAgoooIACCiiggAIKKKCAAgoooIACCiiggAIKKKCAAgoooIACCiiggAIKKKCAAgoooIACCiigQN8KzP6bRfq2XAtTQAEFFFBAAQUUUEABBRRQQAEFFFBAAQUUUEABBRRQQAEFFFBAAQUUUEABBRRQQAEFFFBAAQUUUEABBRRQQAEFFFBAAQUUUEABBRRQQAEFFFBAAQUUUGBZCERADciHbEulEpVKhYGB2R8bVK/XKZfLNJvNbnGTwDAw8QzVHgq8CzgFOK6HKk8ADeAbwMeBDUDI36GAAgoooIACy1PgpcD1mdRvAI5dnqWY9TMIjADjwGC4JooiarUa+fxU+zpjNBoNCoUCrVYruzYKjG1D+fXAR4HDgQPSa7/ciXsesBo4AXh/SKHHX62bgDPS7/3NPc7F8AoooIACCiigwGII5IAEiEOwOI5JkoRcLkzPHNVqlWKxSLvd7i6G87/uYWe3vwvnlBcvRvJziHErcCZwHfDYHK73EgUUUEABBRZC4DnAz4A9MpuHM5E/WohgC7TnnsDV6Wv8PyxQDLdVQAEFFFBAAQUUUEABBRRQQAEFFFBAAQUUUEABBRRQQAEFFFBAAQUUUEABBRRQQAEFFFBAAQUUUEABBRRQQAEFFFBAAQUUUEABBRRQQAEFFFBAAQUUUGBJCcz+m0WWVIomo4ACCiiggAIKKKCAAgoooIACCiiggAIKKKCAAgoooIACCiiggAIKKKCAAgoooIACCiiggAIKKKCAAgoooIACCiiggAIKKKCAAgoooIACCiiggAIKKKDALicQATUgHyovlUpUKhUGBmZ/bFC9XqdcLtNsNrtQk8AwMPEMcvsBMfBW4HRgEFjRA+n1wGXAt4F/Bp7oQQ5LPeShwDrgkaWeqPkpoIACCigAvAy4LiPxY+DlyvSdwAgwnvaQRFFErVYjn59qX2eMRqNBoVCg1Wpl10aBsW3InASc3ekXjwaek14b+sbPAgd0eshjgd9M/94r5NC/Xg+8D7gJCL24QwEFFFBAAQUU6JXAs9KzvipwzQImkQOS9HyROI5JkoRcLkzPHNVqlWKxSLvd7i5uzZxFfrnTV54HhNyvAoYWMO+5bh36ujPSPm/zXG/yOgUUUEABBRZA4GPAuZl9NwGHb+M9wAVIwy0VUEABBRRQQAEFFFBAAQUUUEABBRRQQAEFFFBAAQUUUEABBRRQQAEFFFBAAQUUUEABBRRQQAEFFFBAAQUUUEABBRRQQAEFFFBAAQUUUEABBRRQQAEFFFBgrgKz/2aRud7tdQoooIACCiiggAIKKKCAAgoooIACCiiggAIKKKCAAgoooIACCiiggAIKKKCAAgoooIACCiiggAIKKKCAAgoooIACCiiggAIKKKCAAgoooIACCiiggAIKKLAQAhFQA/Jh81KpRKVSYWBg9scG1et1yuUyzWazm8skMAxMPENyg8C+wNuAs4BnA3svRDHPsOcm4D7gk8C/AKGArYucw3II9w3gzcA9wI3Ax4Cbl0Pi5qiAAgoosEsKvAKoZioPPc3ILinR30WHr+k4EHpKoiiiVquRz0+1rzNGo9GgUCjQarWya6PA2DaYXgm8r3Nd+L56XnrtbUAC7AM8FzgG2LOH3A+l+XwQqPcwD0MroIACCiigwK4tEHqiP0rPkILEl4HfXECSXNoDxSFGHMckSUIuF6Znjmq1SrFYpN1udxfDGeCK9JNvA58FDgB+Hzh2AfOey9ZPANenfehNQDhrdSiggAIKKNArgb2Auzqvlc/JJPDV9P29XuVkXAUUUEABBRRQQAEFFFBAAQUUUEABBRRQQAEFFFBAAQUUUEABBRRQQAEFFFBAAQUUUEABBRRQQAEFFFBAAQUUUEABBRRQQAEFFFBAAQUUUEABBRRQQAEFFHgGgdl/s4hkCiiggAIKKKCAAgoooIACCiiggAIKKKCAAgoooIACCiiggAIKKKCAAgoooIACCiiggAIKKKCAAgoooIACCiiggAIKKKCAAgoooIACCiiggAIKKKCAAgoo0EuBCKgB+ZBEqVSiUqkwMDD7Y4Pq9Trlcplms9nNeRIYBiaeoYiw2QrgJOC/AscBhy1y0T8HbgY+DlwLbF7k+MslXKP7vZAmfCxww3JJ3jwVUEABBRRQoC8FRjp95DgwGKqLooharUY+P9W+zhiNRoNCoUCr1cqujQJjmYnfB34b2D/9OAf4EfDWTq94CnBMeu1DQOgjdwf2BlZ38+iR9F2dlv17wPnAT3uUg2EVUEABBRRQQIHQW12RYXgcWAWEPxdi5IAEiMPmcRyTJAm5XJieOarVKsVikXa73V0Mf1mZfnJbutc+wJGZvm8h8p7LnqHfDLV9EKjP5QavUUABBRRQYIEFfhP40rQY4X296gLHdXsFFFBAAQUUUEABBRRQQAEFFFBAAQUUUEABBRRQQAEFFFBAAQUUUEABBRRQQAEFFFBAAQUUUEABBRRQQAEFFFBAAQUUUEABBRRQQAEFFFBAAQUUUEABBRTYAYHZf7PIDmzkLQoooIACCiiggAIKKKCAAgoooIACCiiggAIKKKCAAgoooIACCiiggAIKKKCAAgoooIACCiiggAIKKKCAAgoooIACCiiggAIKKKCAAgoooIACCiiggAIKKDBvAhFQA/Jhx1KpRKVSYWBg9scG1et1yuUyzWazm8AkMAxMzCGjVwJvBU4GjprD9fN5yb1pnZ8EfjyfG/fRXvsB6zP1bAaGgPCnQwEFFFBAAQUU6JXACDAODIYEoiiiVquRz0+1rzNGo9GgUCjQarWya6PAWGbivE6P85HM538EXAacCLwdeFWvit1G3CpwFfAF4L4lmqNpKaCAAgoooED/C6wEfgGsypT6NuCrC1R6DkiAOOwfxzFJkpDLhemZo1qtUiwWabfb3cUt3V4SeAj4ObA7sHdoL4FePj/9rs6R7PeA84GfLpCf2yqggAIKKLC9AjcCx2RuuglYu72beL0CCiiggAIKKKCAAgoooIACCiiggAIKKKCAAgoooIACCiiggAIKKKCAAgoooIACCiiggAIKKKCAAgoooIACCiiggAIKKKCAAgoooIACCiiggAIKKKCAAgosvEAvH6i38NUZQQEFFFBAAQUUUEABBRRQQAEFFFBAAQUUUEABBRRQQAEFFFBAAQUUUEABBRRQQAEFFFBAAQUUUEABBRRQQAEFFFBAAQUUUEABBRRQQAEFFFBAAQUUUECB5SkQATUgH9IvlUpUKhUGBmZ/bFC9XqdcLtNsNrvVTgLDwMQcyj8OeDMwChw9h+vn85K7gGuBvwBunM+N+2iv1wJXZeq5HnhZH9VnKQoooIACCiiwPAVGgHFgMKQfRRG1Wo18fqp9nTEajQaFQoFWq5VdC/3nWGbiA8AnM59fCPw58BLgfcAblijVFcC3gG8DTylwieZrWgoooIACCijQvwKfBn43U943gTcuULk5IAHisH8cxyRJQi4XpmeOarVKsVik3W53FzcDuy1Qbju7bTU9j/sCcN/Obub9CiiggAIKzJNAeG/ousxevwTC+cwd87S/2yiggAIKKKCAAgoooIACCiiggAIKKKCAAgoooIACCiiggAIKKKCAAgoooIACCiiggAIKKKCAAgoooIACCiiggAIKKKCAAgoooIACCiiggAIKKKCAAgoooMA8Ccz+m0XmaXO3UUABBRRQQAEFFFBAAQUUUEABBRRQQAEFFFBAAQUUUEABBRRQQAEFFFBAAQUUUEABBRRQQAEFFFBAAQUUUEABBRRQQAEFFFBAAQUUUEABBRRQQAEFFFBAgR0SiIAakA93l0olKpUKAwOzPzaoXq9TLpdpNpvdYJPAMDAxh+jHAW8GRoGj53D9fF5yF3At8BfAjfO5cR/tdTbwp5l6Pgf8Th/VZykKKKCAAgoosDwFRoBxYDCkH0URtVqNfH6qfZ0xGo0GhUKBVquVXQv951hmIvQ4n818/nngDztzzwHOAd6exluxhMhC3/0F4FLgBmD9EsrNVBRQQAEFFFBg1xM4HvhhpuzNwAHAowtAkQMSIA57x3FMkiTkcmF65qhWqxSLRdrtdndxU+fMa48FyGs+trwC+BbwbeApDex8bO4eCiiggAIK7ITAl4G3dd4DDO8VfQR4aCf28lYFFFBAAQUUUEABBRRQQAEFFFBAAQUUUEABBRRQQAEFFFBAAQUUUEABBRRQQAEFFFBAAQUUUEABBRRQQAEFFFBAAQUUUEABBRRQQAEFFFBAAQUUUEABBRRYIIHZf7PIAgVzWwUUUEABBRRQQAEFFFBAAQUUUEABBRRQQAEFFFBAAQUUUEABBRRQQAEFFFBAAQUUUEABBRRQQAEFFFBAAQUUUEABBRRQQAEFFFBAAQUUUEABBRRQQAEFFJiTQATU/i97dwPldlof9v479tiWvd73Xe2CCaLQdLYmVNmksUdRCBUOyxVu0jAkgQynDS0JQ0KbpE1uEm7vuW2TNi2hex0nNOmmEG65PYUlL5Ck8VJYtXBsMpLKWc9uq4LDBuRog7XeXdb74l2v1/JUv+Ev958ZbdDIM+MZzfc55zmSnv/z9vtobP306BwJyEXvUqlEpVJhbKz/1wY1Gg3K5TKtVqs3+TywBzg1wGqTwBRwENg7QP+V7PIgMAscAo6v5MQjNNdvAd+XiuedwF0jFJ+hKKCAAgoooMDGFNgPHAPGY/vZbJZ6vU4ut5C+LinNZpNCoUC73U5fi/zzSKrhB4C7U48jD3oLsA34BeDtwDW9NdcBW+TcUX8e+ADwCPDcOtiXW1BAAQUUUECBzS0QB4QvSRFEDvWbq0CSAapAPubO5/NUq1UymWheWmq1GsVikU6n07t4rpvjbU3qllXY37BTRn4Xud2HgfuAM8NO5DgFFFBAAQVWQSBe46/rfm70P1ZhbqdUQAEFFFBAAQUUUEABBRRQQAEFFFBAAQUUUEABBRRQQAEFFFBAAQUUUEABBRRQQAEFFFBAAQUUUEABBRRQQAEFFFBAAQUUUEABBRRQQAEFFFBAAQUUUECBFRLo/8siKzS50yiggAIKKKCAAgoooIACCiiggAIKKKCAAgoooIACCiiggAIKKKCAAgoooIACCiiggAIKKKCAAgoooIACCiiggAIKKKCAAgoooIACCiiggAIKKKCAAgoooMBQAlmgDuRidKlUolKpMDbW/2uDGo0G5XKZVqvVW2we2AOcGmD1SWAKOAjsHaD/SnZ5EJgFDgHHV3LiEZrrS8BfSsXzbcDnRig+Q1FAAQUUUECBjSmwHzgGjMf2s9ks9XqdXG4hfV1Sms0mhUKBdrudvhb555FUw+uBT6Qef6qbK0ZbJMHvAH4QyHdzx2vXCdlTQAT0HuAjwDmgs0725jYUGDWBG4FvAb45uf37wGOjFqTxKKCAAisk8M+Bf5ya617gdSs0d3qaDFBN8jPy+TzVapVMJpqXllqtRrFYpNO5lC49A5wHdvdyylXY43KnjDPVqD8PfAB4BHhuuZPYXwEFFFBAAQUUUEABBRRQQAEFFFBAAQUUUEABBRRQQAEFFFBAAQUUUEABBRRQQAEFFFBAAQUUUEABBRRQQAEFFFBAAQUUUEABBRRQQAEFFFBAAQUUUEABBRRQQAEFFFBgcwv0/2WRzW1i9AoooIACCiiggAIKKKCAAgoooIACCiiggAIKKKCAAgoooIACCiiggAIKKKCAAgoooIACCiiggAIKKKCAAgoooIACCiiggAIKKKCAAgoooIACCiiggAIKXGmBLFAHcrGRUqlEpVJhbKz/1wY1Gg3K5TKtVqu373lgD3BqgEAmgSngILB3gP4r2eVBYBY4BBxfyYlHZK5rgTOpWC4CGeD5EYnPMBRQQAEFFFBg4wrsB44B4xFCNpulXq+Tyy2kr0tKs9mkUCjQbrfT1yL/PJJqiLw0csNeiXw41olyB/A3gTcBL14nbJF8f667n98APrFO9uQ2FBhVgXi/+M2p4A4A/2VUgzUuBRRQ4DIFXgHEmVuvdJJzwocvc97Fw+OMqgrk40I+n6darZLJRPPSUqvVKBaLdDqxnYXyFPB5YKJ7NhhnYOuhPAP8GfAe4CPAOeDShtfDBt2DAgoooIACIyzwTqABHB3hGA1NAQUUUEABBRRQQAEFFFBAAQUUUEABBRRQQAEFFFBAAQUUUEABBRRQQAEFFFBAAQUUUEABBRRQQAEFFFBAAQUUUEABBRRQQAEFFFBAAQUUUEABBRRQYJMI9P9lkU0SvGEqoIACCiiggAIKKKCAAgoooIACCiiggAIKKKCAAgoooIACCiiggAIKKKCAAgoooIACCiiggAIKKKCAAgoooIACCiiggAIKKKCAAgoooIACCiiggAIKKLBOBbJAHcjF/kqlEpVKhbGx/l8b1Gg0KJfLtFqtXjjzwB7g1ADxTQJTwEFg7wD9V7LLg8AscAg4vpITj8hcB4B7U7HMAbePSGyGoYACCiiggAIbW2A/cAwYjzCy2Sz1ep1cbiF9XVKazSaFQoF2u52+FvnnkVTDbcDnU49PANEW5RXAa4CfBf7KOqG7D/gw8MluPv3AOtmT21BgVAU+CLwtFdxPAf/vqAZrXAoooMAKCESekj5D+nHgV1dg3vQUGaAK5KMxn89TrVbJZKJ5aanVahSLRTqdTu/iGeDjwB3Ai1d4b8NO93B3P3/U3c9vAJ8YdhLHKaCAAgoooMCyBOKM6a4kp4izoFcBzy9rBjsroIACCiiggAIKKKCAAgoooIACCiiggAIKKKCAAgoooIACCiiggAIKKKCAAgoooIACCiiggAIKKKCAAgoooIACCiiggAIKKKCAAgoooIACCiiggAIKKLDOBPr/ssg626TbUUABBRRQQAEFFFBAAQUUUEABBRRQQAEFFFBAAQUUUEABBRRQQAEFFFBAAQUUUEABBRRQQAEFFFBAAQUUUEABBRRQQAEFFFBAAQUUUEABBRRQQAEFFFBgkwlkgTqQi7hLpRKVSoWxsf5fG9RoNCiXy7RarR7TPLAHODWA2yQwBRwE9g7QfyW7PAjMAoeA4ys58YjM9TPAe1KxfAD44RGJzTAUUEABBRRQYGML7AeOAeMRRjabpV6vk8stpK9LSrPZpFAo0G6309ci/zySangR8JXU44eBW5PH1wB5IPKjbwNuuYJ8F4GngU8Bh4E/BmKvFgUUWD2BnwB+OTX9h4AfWr3lnFkBBRTY8AI/BfzrVBRx/vbtKxxVBqgmORr5fJ5qtUomE81LS61Wo1gs0ul0ehcfS8694qzrr6zw3oad7gTw/q7VJ7vnpQ8MO4njFFBAAQUUUGBggfgs86FFvX9u0WdjA09mRwUUUEABBRRQQAEFFFBAAQUUUEABBRRQQAEFFFBAAQUUUEABBRRQQAEFFFBAAQUUUEABBRRQQAEFFFBAAQUUUEABBRRQQAEFFFBAAQUUUEABBRRQQAEF1otA/18WWS+7cx8KKKCAAgoooIACCiiggAIKKKCAAgoooIACCiiggAIKKKCAAgoooIACCiiggAIKKKCAAgoooIACCiiggAIKKKCAAgoooIACCiiggAIKKKCAAgoooIACCmxOgSxQB3IRfqlUolKpMDbW/2uDGo0G5XKZVqvV05oH9gCnBuCbBKaAg8DeAfoP2+UCcA44D2wBrga+DMwCh4Djw048wuPuBn4gFd+PAb8+wvEamgIKKKCAAgpsHIH9wDFgPLaczWap1+vkcgvp65LSbDYpFAq02+30tcg/j6QadgFnU48jd9yZevxS4O9188fXA5HDXqkS+WwT+B3gXwDPAJF/WxRQYPUE/gbwX1PTPwDkV285Z1ZAAQU2vMCLgT9LRRH5SpwVnlnByDJAtff/cT6fp1qtkslE89JSq9UoFot0Op3exUeAdwF/B/i27pnXLSu4t2Gminzu09287p8Afww8PMwkjlFAAQUUUECBZQv8a+CnUqOeBSaASx96LntGByiggAIKKKCAAgoooIACCiiggAIKKKCAAgoooIACCiiggAIKKKCAAgoooIACCiiggAIKKKCAAgoooIACCiiggAIKKKCAAgoooIACCiiggAIKKKCAAgoocIUF+v+yyBXelMsroIACCiiggAIKKKCAAgoooIACCiiggAIKKKCAAgoooIACCiiggAIKKKCAAgoooIACCiiggAIKKKCAAgoooIACCiiggAIKKKCAAgoooIACCiiggAIKKLDJBbJAHciFQ6lUolKpMDbW/2uDGo0G5XKZVqvVY5sH9gCnBnCcBKaAg8DeAfoP2+Vp4DTwBLADeAUQG54FDgHHh514hMf9XPfv4A3A7cBuYH/ydzHCIRuaAgoooIACCmwQgchLjgHjsd9sNku9XieXW0hfl5Rms0mhUKDdbqevRf55ZFHnDrAl1bYVuJg8vhbIA28GfjhZO913rejOdPPmjwJ/AHwSOL9WC7uOAptY4Drg8VT88f/CTv/9beK/CENXQIFBBD4OnE3ylt8bZMAy+2SAapKfkc/nqVarZDLRvLTUajWKxSKdTqR7CyXOCb+36X8TPQAAIABJREFUezb4+qTGGeWVLPHa8v8D7wKeAeJ81aKAAgoooIACqy8Q7+2+BNyaWuqe5POx1V/dFRRQQAEFFFBAAQUUUEABBRRQQAEFFFBAAQUUUEABBRRQQAEFFFBAAQUUUEABBRRQQAEFFFBAAQUUUEABBRRQQAEFFFBAAQUUUEABBRRQQAEFFFBAAQUUWAWB/r8ssgoLOaUCCiiggAIKKKCAAgoooIACCiiggAIKKKCAAgoooIACCiiggAIKKKCAAgoooIACCiiggAIKKKCAAgoooIACCiiggAIKKKCAAgoooIACCiiggAIKKKCAAgoMLJAF6kAuRpRKJSqVCmNj/b82qNFoUC6XabVavQXmgT3AqQFWnASmgIPA3gH6D9vl88DvA3+a7O0dwBlgFjgEHB924k0y7huBL26SWA1TAQUUUEABBda/wH7gGDAeW81ms9TrdXK5hfR1SWk2mxQKBdrtdvpa5J9HFnV+BLgp1XYLcDp5HGtdA7wF+GngZmD3GlM9l+SzvwR8CogE/OIa78HlFNisAs3ee+QE4HZgbrNiGLcCCiiwDgQyQBXIx17y+TzVapVMJpqXllqtRrFYpNPp9C5GjncAuAF4M/DDSW655QrF9jzwbuBXgfNXaA8uq4ACCiigwGYVeBPw24uC/1vJ54qb1cS4FVBAAQUUUEABBRRQQAEFFFBAAQUUUEABBRRQQAEFFFBAAQUUUEABBRRQQAEFFFBAAQUUUEABBRRQQAEFFFBAAQUUUEABBRRQQAEFFFBAAQUUUEABBTawQP9fFtnAAbl1BRRQQAEFFFBAAQUUUEABBRRQQAEFFFBAAQUUUEABBRRQQAEFFFBAAQUUUEABBRRQQAEFFFBAAQUUUEABBRRQQAEFFFBAAQUUUEABBRRQQAEFFFBAAQVGQCAL1IFcxFIqlahUKoyN9f/aoEajQblcptVq9UKfB/YApwawmASmgIPA3gH6D9vlj4DDwAngNuBO4FlgFjgEHB92YscpoIACCiigwLoSuAP4z6kdfbL7ev/6dbVDN7MSAvuBY8B4TJbNZqnX6+RyC+nrktJsNikUCrTb7fS1yD+PLOr8rUmOeAaI+kzqeiTDW7rrfhfwNiDy2JetRDDLmONh4H7gXyR57PPLGGtXBRS4PIHfA74nNcXf7f4f8P9d3pSOVkABBRS4DIEMUAXyMUc+n6darZLJRPPSUqvVKBaLdDqd3sXTwLcDjwNvAX4auBnYfRl7upyh55J9/AFw8XImcqwCCiiggALrQCBeUx9ZB/tYzhbijKicGhAfek4k50TLmce+CiiggAIKKKCAAgoooIACCiiggAIKKKCAAgoooIACCiiggAIKKKCAAgoooIACCiiggAIKKKCAAgoooIACCiiggAIKKKCAAgoooIACCiiggAIKKKCAAgpccYH+vyxyxbflBhRQQAEFFFBAAQUUUEABBRRQQAEFFFBAAQUUUEABBRRQQAEFFFBAAQUUUEABBRRQQAEFFFBAAQUUUEABBRRQQAEFFFBAAQUUUEABBRRQQAEFFFBAAQUU2NQCWaAO5EKhVCpRqVQYG+v/tUGNRoNyuUyr1eqhzQN7gFMDKE4CU8BBYO8A/YftchQ4BHwhWeeXgXPAbNJ+fNiJHaeAAgoooIAC60rg/wDuSe3oE0B5Xe3QzayEwH7gGDAek2WzWer1OrncQvq6pDSbTQqFAu12O30t8s8jQ2zmO4A3A68DJoYYfzlDTiZ5+i8Bn7uciRyrgALLFvhnwP+TGnUY+Mllz+IABRRQQIGVEsgAVSAfE+bzearVKplMNC8ttVqNYrFIp9PpXTzdfd8QOWUcaH4X8DYgzilftlIbXOY8zwB3dHPMzy5znN0VUEABBRRYTwK3Ae8DXgT8NeDSC+962uQL7OUbgC8CO1LX39P9LPHnNsDe3aICCiiggAIKKKCAAgoooIACCiiggAIKKKCAAgoooIACCiiggAIKKKCAAgoooIACCiiggAIKKKCAAgoooIACCiiggAIKKKCAAgoooIACCiiggAIKKKCAAn9OoP8vi4ikgAIKKKCAAgoooIACCiiggAIKKKCAAgoooIACCiiggAIKKKCAAgoooIACCiiggAIKKKCAAgoooIACCiiggAIKKKCAAgoooIACCiiggAIKKKCAAgoooIACV1IgC9SBXGyiVCpRqVQYG+v/tUGNRoNyuUyr1erteR7YA5waIIhJYAo4COwdoP+wXY4CdwInknUOA+eAWeAQcHzYiVdx3BZgZzL/eaADXFzF9ZxaAQUUUECBURB4A/CHqUCOJHnGKMRmDP9bYD9wDBiPpmw2S71eJ5dbSF+XlGazSaFQoN1up69F/hl/H8sta5W/9tvXg+s8f12upf0V2EgCbwR+N7XhT8fb5Y0UgHtVQAEFRkwgA1SBfMSVz+epVqtkMtG8tNRqNYrFIp1OHK8tlNPdXHAfcBL4DuDNwOuAiSvk9AzwWqB2hdZ3WQUUUEABBS5XID53+/HUJO/qHtn82uVOusbj/2/gF1JrPg+8KvlscY234nIKKKCAAgoooIACCiiggAIKKKCAAgoooIACCiiggAIKKKCAAgoooIACCiiggAIKKKCAAgoooIACCiiggAIKKKCAAgoooIACCiiggAIKKKCAAgoooIACCgwv0P+XRYafz5EKKKCAAgoooIACCiiggAIKKKCAAgoooIACCiiggAIKKKCAAgoooIACCiiggAIKKKCAAgoooIACCiiggAIKKKCAAgoooIACCiiggAIKKKCAAgoooIACCihw+QJZoA7kYqpSqUSlUmFsrP/XBjUaDcrlMq1Wq7fyPLAHODXAViaBKeAgsHeA/sN2OQrcCZxI1jkMnANmgUPA8WEnvoxxAboF2JrUcSBqPI7bHcANQAd4DDgDnL2M9RyqgAIKKKDAZhCInOI/pQL9Q+BvbobAN1mM+4FjSc5ENpulXq+Tyy2kr0tKs9mkUCjQbrfT1+Jv5cgQbmuVv/bb2oNXOH8dgsshCoyMwMuBP0lFE+/Prh+Z6AxEAQUU2HgCGaAK5GPr+XyearVKJhPNS0utVqNYLNLpxDHbQjndzQX3ASeBK5nf9fYTZ34HgNrGeyrcsQIKKKCAAgsC7wfenrJ4PPmc8akN5LMN+AIQ7/965Y+A4gaKwa0qoIACCiiggAIKKKCAAgoooIACCiiggAIKKKCAAgoooIACCiiggAIKKKCAAgoooIACCiiggAIKKKCAAgoooIACCiiggAIKKKCAAgoooIACCiiggAIKKED/XxYRRgEFFFBAAQUUUEABBRRQQAEFFFBAAQUUUEABBRRQQAEFFFBAAQUUUEABBRRQQAEFFFBAAQUUUEABBRRQQAEFFFBAAQUUUEABBRRQQAEFFFBAAQUUUEABBa6kQBaoA7nYRKlUolKpMDbW/2uDGo0G5XKZVqvV2/M8sAc4NUAQk8AUcBDYO0D/YbscBe4ETiTrHAbOAbPAIeD4sBNfxrjx7trXAjcCNwPhHvUW4NbkNq4/DNwH3AvcfxnrOVQBBRRQQIHNIPDdwO+nAv2D7uvo92yGwDdZjPuBY0DkU2SzWer1OrncQvq6pDSbTQqFAu12O30t8s8jQ7itVf7ab2sPXuH8dQguhygwUgJngV2piF4GnBypCA1GAQUU2DgCGaAK5GPL+XyearVKJhPNS0utVqNYLNLpdHoXT3dzwX3J/+NXMr/r7SdeYw4AtY3zFLhTBRRQQAEF/pxAfM7VXPSeKT6L+8kN5vRaoJLa85PAXwe+uMHicLsKKKCAAgoooIACCiiggAIKKKCAAgoooIACCiiggAIKKKCAAgoooIACCiiggAIKKKCAAgoooIACCiiggAIKKKCAAgoooIACCiiggAIKKKCAAgoooIACm1ig/y+LbGIQQ1dAAQUUUEABBRRQQAEFFFBAAQUUUEABBRRQQAEFFFBAAQUUUEABBRRQQAEFFFBAAQUUUEABBRRQQAEFFFBAAQUUUEABBRRQQAEFFFBAAQUUUEABBRRQYB0IZIE6kIu9lEolKpUKY2P9vzao0WhQLpdptVq9rc8De4BTA8QyCUwBB4G9A/QftstR4E7gRLLOYeAcMAscAo4vmjiC3QLE7cWkLmftbcAOIJPUnUDUXam6G7gOuAG4EbgpuX89ENdifAd4sPs0fAaodK0eWM4m7KuAAgoooMAmFPhbwMdTcf8e8L2b0GHUQ94PHAPGI9BsNku9XieXW0hfl5Rms0mhUKDdbqevRf55ZAiotcpf+20t8sIXyl+HCMUhCiiwTIH3As8B9wH3A3+yzPF2V0ABBRRYOYE4c6sC+Zgyn89TrVbJZKJ5aanVahSLRTqdOGpbKKe7ueA+4CRwJfO73n7OAgeA2soROZMCCiiggAJrLvAz3c/C3pNaNV54b0s+51rzzVzGgv8ReDPwm933gO8GHr2MuRyqgAIKKKCAAgoooIACCiiggAIKKKCAAgoooIACCiiggAIKKKCAAgoooIACCiiggAIKKKCAAgoooIACCiiggAIKKKCAAgoooIACCiiggAIKKKCAAgoooMCaC/T/ZZE134YLKqCAAgoooIACCiiggAIKKKCAAgoooIACCiiggAIKKKCAAgoooIACCiiggAIKKKCAAgoooIACCiiggAIKKKCAAgoooIACCiiggAIKKKCAAgoooIACCiigQEogC9SBXLSVSiUqlQpjY/2/NqjRaFAul2m1Wr0p5oE9wKkBVCeBKeAgsHeA/sN2OQrcCZxI1jkMnANmgUPA8dTEEWjUbUmNfheWsXCMvRq4AbglVcMk6kuSGs67gPFkvRjXAZ4FvgKcBJrA/cBnk7Yzy9iHXRVQQAEFFNiMAt8LfCwV+Me7r6Vv3IwQIx7zfuBYkkeRzWap1+vkcgvp65LSbDYpFAq02+30tcg/jwzhtFb5a7+tPfgC+esQYThEAQUUUEABBRTY0AIZoNrN/fMRRT6fp1qtkslE89JSq9UoFot0OnH0tlBOd3PBfcn525XM73r7OQscAGob+llx8woooIACm10gPleLs4uXpiDu6X7m+IYNBvMi4NZFnx1usBDcrgIKKKCAAgoooIACCiiggAIKKKCAAgoooIACCiiggAIKKKCAAgoooIACCiiggAIKKKCAAgoooIACCiiggAIKKKCAAgoooIACCiiggAIKKKCAAgoooMBmFuj/yyKbWcTYFVBAAQUUUEABBRRQQAEFFFBAAQUUUEABBRRQQAEFFFBAAQUUUEABBRRQQAEFFFBAAQUUUEABBRRQQAEFFFBAAQUUUEABBRRQQAEFFFBAAQUUUEABBRS48gJZoA7kYiulUolKpcLYWP+vDWo0GpTLZVqtVm/n88Ae4NQAoUwCU8BBYO8A/YftchS4EziRrHMYOAfMAoeA46mJrwVuB74JmAAeAh4FngUupvptAbYCO1N1FxD1qqT2Hvdux4Hw6QDPAU8DTwBnUvVx4MlUfQRoA88A54cFcJwCCiiggAKbRCDyit9Jxfq7wJs2SeybKcz9wDEgciuy2Sz1ep1cbiF9XVKazSaFQoF2O1KqSyXyzyNDoK1V/tpvaw++QP46RBgOUUABBRRQQAEFNrRABqgC+Ygin89TrVbJZKJ5aanVahSLRTqdOJJbKKe7ueA+4CRwJfO73n7OAgeA2oZ+Vty8AgoooIAC8EYgzuPS5Q7gU+IooIACCiiggAIKKKCAAgoooIACCiiggAIKKKCAAgoooIACCiiggAIKKKCAAgoooIACCiiggAIKKKCAAgoooIACCiiggAIKKKCAAgoooIACCiiggAIKKKDA2gj0/2WRtVnbVRRQQAEFFFBAAQUUUEABBRRQQAEFFFBAAQUUUEABBRRQQAEFFFBAAQUUUEABBRRQQAEFFFBAAQUUUEABBRRQQAEFFFBAAQUUUEABBRRQQAEFFFBAAQUUUKC/QBaoA7m4XCqVqFQqjI31/9qgRqNBuVym1Wr1ZpsH9gCnBgCeBKaAg8DeAfoP2+UocCdwIlnnMHAOmAUOAcdTE0f8r0/qa4EI7BHgGeAi0IPYAkTdlapXAVGjPcqFVH0OeBJ4DDgNPJyqvcePAmeAzrCBOk4BBRRQQIFNLvB9wG+lDH4b+P5NbjKK4e8HjgHjEVw2m6Ver5PLLaSvS0qz2aRQKNBut9PXIv88MgTOWuWv/bb24Avkr0OE4RAFFFBAAQUUUGBDC2SAKpCPKPL5PNVqlUwmmpeWWq1GsVik07l05BZncfuAk8CVzO96mz0LHABqG/pZcfMKKKCAAgp8TeAzwHemMOI84zY/+/LPQwEFFFBAAQUUUEABBRRQQAEFFFBAAQUUUEABBRRQQAEFFFBAAQUUUEABBRRQQAEFFFBAAQUUUEABBRRQQAEFFFBAAQUUUEABBRRQQAEFFFBAAQUUUECBtRHo/8sia7O2qyiggAIKKKCAAgoooIACCiiggAIKKKCAAgoooIACCiiggAIKKKCAAgoooIACCiiggAIKKKCAAgoooIACCiiggAIKKKCAAgoooIACCiiggAIKKKCAAgoooEB/gSxQB3JxuVQqUalUGBvr/7VBjUaDcrlMq9XqzTYP7AFODQA8CUwBB4G9A/QftstR4E7gRLLOYeAcMAscAo6nJt4FvBx4DVAGbgB2A+OpGt0vAOeTeZ5L7j8DnAXOJPVx4KtJfRR4Eng26ft86rZ3P+aMGoYWBRRQQAEFFFi+wPd3X+s/mhr2W8APLH8aR6xzgf3AsSQ3I5vNUq/XyeUW0tclpdlsUigUaLfb6WuRfx4ZIs61yl8jP+zlmFu6uezVwJdfIH8dIgyHKKCAAgoooIACay5wa5KbR87+74H3X8YOMkAVyMcc+XyearVKJhPNS0utVqNYLNLpdHoXT3dzwX3ASWCt8ru/KNw4TzzQPYusXYaJQxVQQAEFFFgvAvF53/8A0h8s/kT387ZfWS8bdB8KKKCAAgoooIACCiiggAIKKKCAAgoooIACCiiggAIKKKCAAgoooIACCiiggAIKKKCAAgoooIACCiiggAIKKKCAAgoooIACCiiggAIKKKCAAgoooIACCoyyQP9fFhnliI1NAQUUUEABBRRQQAEFFFBAAQUUUEABBRRQQAEFFFBAAQUUUEABBRRQQAEFFFBAAQUUUEABBRRQQAEFFFBAAQUUUEABBRRQQAEFFFBAAQUUUEABBRRQQIH1L5AF6kAutloqlahUKoyN9f/aoEajQblcptVq9SKbB/YApwYIdRKYAg4CewfoP2yXo8CdwIlkncPAOWAWOAQcT0083u17NfAK4JXAjcBuYBsQ17YmfTvAeeC5VH0WOAs8napPAVGfBOJ6jFuvJQ/8Q+A+YC65jVgsCiiggAIKbBSBNwMfSW32buAtG2Xz7nNggf3AsSQ3I5vNUq/XyeUW0tclpdlsUigUaLfb6WuRfx4ZeMX/3XGt8tfIHR/t5mZPADuS3DQS7n756xBhOEQBBRRQQAEFFFhTgbcC/yG14qfj2PEydpABqkCcZZHP56lWq2Qy0by01Go1isUinc6lY7nT3VxwH3ASWJP8btu2bezYsYPt27cv7OOJJyLNu1TiPPEAULsME4cqoIACCiiwngTuAt6R2tDjydlG3FoUUEABBRRQQAEFFFBAAQUUUEABBRRQQAEFFFBAAQUUUEABBRRQQAEFFFBAAQUUUEABBRRQQAEFFFBAAQUUUEABBRRQQAEFFFBAAQUUUEABBRRQQAEFFFBgFQX6/7LIKi7o1AoooIACCiiggAIKKKCAAgoooIACCiiggAIKKKCAAgoooIACCiiggAIKKKCAAgoooIACCiiggAIKKKCAAgoooIACCiiggAIKKKCAAgoooIACCiiggAIKKPB1BbJAHchFz1KpRKVSYWys/9cGNRoNyuUyrVarN/E8sAc49XVXgklgCjgI7B2g/7BdjgJ3AieSdQ4D54BZ4BBwfNiJR2zcu4D3pWK6G3jLiMVoOAoooIACoy3wg8B/TIX4YWB6tEPelNHtB44B4xF9NpulXq+Tyy2kr0tKs9mkUCjQbrfT1yL/PDKE3lrlr5GffhL40yS3fgdwxvx1iGfMIQoooIACCiiwHgS+IclrenuJ88OXAg8NubkMUAXyMT6fz1OtVslkonlpqdVqFItFOp1O7+Lpbi64DzjJGp1PXnPNNdx0001ce+21nDt3js9//vPpjZ4FDgC1IT0cpoACCiigwHoTuBn4ErA72dh9yedNX1xvG3U/CiiggAIKKKCAAgoooIACCiiggAIKKKCAAgoooIACCiiggAIKKKCAAgoooIACCiiggAIKKKCAAgoooIACCiiggAIKKKCAAgoooIACCiiggAIKKKCAAgqMmkD/XxYZtSiNRwEFFFBAAQUUUEABBRRQQAEFFFBAAQUUUEABBRRQQAEFFFBAAQUUUEABBRRQQAEFFFBAAQUUUEABBRRQQAEFFFBAAQUUUEABBRRQQAEFFFBAAQUUUECBjSWQBepALrZdKpWoVCqMjfX/2qBGo0G5XKbVavWinAf2AKcGCHsSmAIOAnsH6D9sl6PAncCJZJ3DwDlgFjgEHB924hEb95vA303F9LPAL41YjIajgAIKKKCAAhtfYD9wDBiPULLZLPV6nVxuIX1dUprNJoVCgXa7nb4W+eeRRZ1fBPw+cF1SHwX+6qI+a5W/fhL4QJK/3pbkss+av278P14jUEABBRRQYBMLRP5WXKFzpwxQBfIxXz6fp1qtkslE89JSq9UoFot0Op3exdPdXHBf9xzsJLAm+d3tt9/OHXfcwUtf+lJOnjzJe9/7Xubn4xh1oZwFDgC1Tfz3YegKKKCAAqMn8NPAPwLeDXwIuPTCN3qhGpECCiiggAIKKKCAAgoooIACCiiggAIKKKCAAgoooIACCiiggAIKKKCAAgoooIACCiiggAIKKKCAAgoooIACCiiggAIKKKCAAgoooIACCiiggAIKKKCAAutHoP8vi6yf/bkTBRRQQAEFFFBAAQUUUEABBRRQQAEFFFBAAQUUUEABBRRQQAEFFFBAAQUUUEABBRRQQAEFFFBAAQUUUEABBRRQQAEFFFBAAQUUUEABBRRQQAEFFFBAAQU2o0AWqAO5CL5UKlGpVBgb6/+1QY1Gg3K5TKvV6lnNA3uAUwPgTQJTwEFg7wD9h+1yFLgTOJGscxg4B8wCh4Djw048YuPmgHwqptcB945YjIajgAIKKKCAAhtfYD9wDBiPULLZLPV6nVxuIX1dUprNJoVCgXa7nb4W+eeRRZ1vAh5JtT0GRFu6rFX+ek83p/53wBeS/PWXzV83/h+uESiggAIKKLDJBd7Vza3elzJ4YNE51HJ4MkC1Nz6fz1OtVslkonlpqdVqFItFOp1O7+Lpbi64DzgJrEl+d8cdd/D2t7+diYkJHnjgAX7oh36I+fk4Rl0oZ4EDQG05CPZVQAEFFFBgAwhclbzObYCtukUFFFBAAQUUUEABBRRQQAEFFFBAAQUUUEABBRRQQAEFFFBAAQUUUEABBRRQQAEFFFBAAQUUUEABBRRQQAEFFFBAAQUUUEABBRRQQAEFFFBAAQUUUEABBUZDoP8vi4xGbEahgAIKKKCAAgoooIACCiiggAIKKKCAAgoooIACCiiggAIKKKCAAgoooIACCiiggAIKKKCAAgoooIACCiiggAIKKKCAAgoooIACCiiggAIKKKCAAgoooMBGFcgCdSAXAZRKJSqVCmNj/b82qNFoUC6XabVavXjngT3AqQEAJoEp4CCwd4D+w3Y5CtwJnEjWOQycA2aBQ8DxYSceoXHbEpMtqZiuB86MUIyGooACCiiggAKjIbAfOAaMRzjZbJZ6vU4ut5C+LinNZpNCoUC73U5fi/zzyKLOkQd1Um0Xga2L+qxV/noPcNcGy1/Db2fidT6xDEOLAgoooIACCigQAnHO9Mii/OqVwP8cgicDVIF8jM3n81SrVTKZaF5aarUaxWKRTudSqne6mwvuA04Ca5Lfxfnpj/zIj3DbbbcxNzfHW9/6Vubn4xh1oZwFDgC1ISwcooACCiiggAJXRuAG4KtXZmlXVUABBRRQQAEFFFBAAQUUUEABBRRQQAEFFFBAAQUUUEABBRRQQAEFFFBAAQUUUEABBRRQQAEFFFBAAQUUUEABBRRQQAEFFFBAAQUUUEABBRRQQAEFFFDghQX6/7KIYgoooIACCiiggAIKKKCAAgoooIACCiiggAIKKKCAAgoooIACCiiggAIKKKCAAgoooIACCiiggAIKKKCAAgoooIACCiiggAIKKKCAAgoooIACCiiggAIKKDCswHZgN7AVuAg8DTyf3B90zixQB3IxoFQqUalUGBvr/7VBjUaDcrlMq9XqzT8P7AFODbDgJDAFHAT2DtB/2C5HgTuBE8k6h4FzwCxwCDg+7MSrPC7Q4zndBWxLnscnkud0pZfeB9RSk/5p729gpRdyPgUUUEABBRRQ4DIF9gPHgPGYJ5vNUq/XyeUW0tclpdlsUigUaLfb6WuRfx7p0/0ZYGeqPXLrs6nHa5W/3gPctc7y18hNtyTvNeL9RvhH7d3fAdwAdIDHgDOL7C7zaXe4AgoooIACCoyAwH8G7kjF8a+Adw8RVwaoAvkYm8/nqVarZDLRvLTUajWKxSKdTqQpC+V0NxeMs7CTwJrkd3F+OjMzw8TEBHNzc0xPTzM/H8eoCyXyzQOLzuaGYFnxIZH79XLj80meF2fOFgUUUEABBTazwNXd85Gf734OOgPcnpzdbGYPY1dAAQUUUEABBRRQQAEFFFBAAQUUUEABBRRQQAEFFFBAAQUUUEABBRRQQAEFFFBAAQUUUEABBRRQQAEFFFBAAQUUUEABBRRQQAEFFFBAAQUUUEABBRRYZwL9f1lknW3S7SiggAIKKKCAAgoooIACCiiggAIKKKAUABC2AAAgAElEQVSAAgoooIACCiiggAIKKKCAAgoooIACCiiggAIKKKCAAgoooIACCiiggAIKKKCAAgoooIACCiiggAIKKKCAAgoosIEErgO+AYjbrcDDwFngPNBJ1QuLHl9MxZgF6kAu2kqlEpVKhbGx/l8b1Gg0KJfLtFqt3hTzwB7g1ABuk8AUcBDYO0D/YbscBe4ETiTrHAbOAbPAIeD4sBNfxrgA3ZI8T/Fcpes4EDXargZuSPrGcxkxPH0Z677Q0HcCv566+HHgjauwjlMqoIACCiiggAKXK7AfOJbkS2SzWer1OrncQvq6pDSbTQqFAu12O30t8s8jfbp/BXhRqj3y2mjrlbXKX+/p7uOudZa/Rn56LXAjcDMQ7xui3gLcmtzG9XgPch9wbzefvP9yn2zHK7DOBeLfw/YB3/+u81DcngIKKLAmAm/rnjl+MLXSQ8BLgThPXE7JAFUgH4Py+TzVapVMJpqXllqtRrFYpNOJ49GFcrqbC+4DTgJrkt/F+enMzAwTExPMzc0xPT3N/PylsOPM7wBQWw7CCvRdfD6ZPpOM+zuSc8mAeww4k5w1r8DSTqGAAgoooMCGFPge4P3JuUgE8On4KHVDRuKmFVBAAQUUUEABBRRQQAEFFFBAAQUUUEABBRRQQAEFFFBAAQUUUEABBRRQQAEFFFBAAQUUUEABBRRQQAEFFFBAAQUUUEABBRRQQAEFFFBAAQUUUEABBUZWoP8vi4xsuAamgAIKKKCAAgoooIACCiiggAIKKKCAAgoooIACCiiggAIKKKCAAgoooIACCiiggAIKKKCAAgoooIACCiiggAIKKKCAAgoooIACCiiggAIKKKCAAgoooMCqC7wceHVSJ4BngMeBR4HHFtVoezi5fhaYT3aXBepALh6XSiUqlQpjY/2/NqjRaFAul2m1Wr3gYp49wKkBop0EpoCDwN4B+g/b5ShwJ3AiWecwcA6YBQ4Bx4ed+DLGbeuufS1wA3Bjqt4ExHMQ9TpgN5ABvgx8Dvht4CuXse4LDf13wA+nLv4T4OdXYR2nVEABBRRQQAEFLldgP3AMGI+Jstks9XqdXG4hfV1Sms0mhUKBdrudvhb555E+3T8P3JZqfyXwP1OP1yp/vQe4axn5ayTrW4C4vZjU5ThHbrojyTsj99yZ1F1Ar0ZeGvlpL3+NvDXuX5/krDG+AzzYfRvxme57kko3139gOZuwrwIbROAA8JPA7cl73/d233v/zAbZu9tUQAEFrrRA5BNfBSL36JXvBOLsbjkl8pUqkI9B+XyearVKJhPNS0utVqNYLNLpRKqyUE53c8F9wElgTfK7OD+dmZlhYmKCubk5pqenmZ/vHccSZ7Px+lJbDsIK9I18Os4n42zy5tSZ5C3ArUDcxvU4Q74PuBe4fwXWdQoFFFBAAQU2qkAJ+C+LNv+3gf+wUQNy3woooIACCiiggAIKKKCAAgoooIACCiiggAIKKKCAAgoooIACCiiggAIKKKCAAgoooIACCiiggAIKKKCAAgoooIACCiiggAIKKKCAAgoooIACCiiggAKjJ9D/l0VGL04jUkABBRRQQAEFFFBAAQUUUEABBRRQQAEFFFBAAQUUUEABBRRQQAEFFFBAAQUUUEABBRRQQAEFFFBAAQUUUEABBRRQQAEFFFBAAQUUUEABBRRQQAEFFFBgrQT2Am8ApoBJoAM8BTzep34VeBQ4AzwNPAucA3YBvw7cGpuenJzk7rvvJpPJsGPHDrZv3862bdsYHx9fiKnRaFAul2m1Wr0Y54E9wKkBgv6rwKuBAvByICaNujV1uxvIAQvfW7RlyxZe9rKXLUw9Pz+/UKNtbOxrX2sUj7/0pS+ll34e+F3gLuDLyVw/kcT6APA7wBcH2OvX67Il2fMOYDuQvo376boTiLiuB25IbuN+r94E3Ahcm4wLj/uAe5Pnpvn1NjPE9Zj/9tS47wb+0xDzOEQBBRRQQAEFFFhtgf3AsST3IpvNUq/XyeUiZVxams0mhUKBdrudvngQONKnexWI+Xvl24HZ1OPIsSPXjvGRe69WuSfJX08k6xxO8tfYyyHgeGrhSISjbktq5PQXlrGxGHt1kpfe0s03ezVy+qgvSWo2ea8Q+XpvzXi/Ee8jvgKcBCJPvR/4bNIW7zUsCoyawJuBj6SC+hRwx6gFaTwKKKDAKgrEOd0bU/PHmd07l7leBoi8LR/j8vk81Wp14fyyX6nVahSLRTqdSF0WyuluLrgvyV/WJL+L89OZmRkmJiaYm5tjenp64RwzKWeBA0BtUY4X542Rd11M6nKYIjeM88hAiRrnkVHj7LdX43zyuiQPjLPIOJPsnVXGtRgfaA8Cn+me41a6uXCcp1oUUEABBRTYzALxfjDeF/ZKfNYan3HG57EWBRRQQAEFFFBAAQUUUEABBRRQQAEFFFBAAQUUUEABBRRQQAEFFFBAAQUUUEABBRRQQAEFFFBAAQUUUEABBRRQQAEFFFBAAQUUUEABBRRQQAEFFFBAAQWuuMDXfrnDooACCiiggAIKKKCAAgoooIACCiiggAIKKKCAAgoooIACCiiggAIKKKCAAgoooIACCiiggAIKKKCAAgoooIACCiiggAIKKKCAAgoooIACCiiggAIKKKCAAislsBd4AzAFFJJJ54G/qF4AngceBk4DTwGvAXbH+Ntuu41f/MVf5KabbuKGG27gxhtv5Oqrr2bXrl2MjY3RaDQol8u0Wq1eDLHWHuDUAEFdC9yS9L8J2LWoZoBXAN8HbI35tm/fzvT0NBcvXqTT6TA/P8/4+PhCjXLhwgU+9KEPpZd+EviXwO8CjwFXAd8KPAu0gS8DTwyw17+oS3ynUmzgauB64Iak3pi6jfu9+iIgmxjHuBi/uG5JFux9X9N9wL1dr18Hmpe538XDtwFngbjtlXgOv7LC6zidAgoooIACCiiwEgL7gWNJ/kU2m6Ver5PL5frO3Ww2KRQKtNuR+l0qB4EjfQZ8Anh9qr0MRFuvTCa5doyP3Hu1yj3AXcCJZJ3DwLnu3maBQ8Dx1MKRU98OfBMwATwEPJrkuxdT/SK/jJx6Z6r28u/IkaMuzscjV438vgM8Bzyd5M5ngF59HIicu1cfSfLsZ4DzqwXkvApcQYH4d/aF1PrxbyHeB1oUUEABBQYT+P5ufvPRVNfIJeJ8MM4nBy1xZlgF8jEgn89TrVbJZKJ5aanVahSLxYWzxKTEGeg+4GQ311uT/C7OT2dmZpiYmGBubm7hfDPONZMS53IHgFryuHdOGGd1USMPjDPcQUuMj3PKOKMM216N876oL0lqnE9G/pc+nwykODeNc8HwiXPI+4HPJm3xumdRQAEFFFBgMwvcCvxx8lrbc4jP7n5sM6MYuwIKKKCAAgoooIACCiiggAIKKKCAAgoooIACCiiggAIKKKCAAgoooIACCiiggAIKKKCAAgoooIACCiiggAIKKKCAAgoooIACCiiggAIKKKCAAgoooMD6Eej9wMX62ZE7UUABBRRQQAEFFFBAAQUUUEABBRRQQAEFFFBAAQUUUEABBRRQQAEFFFBAAQUUUEABBRRQQAEFFFBAAQUUUEABBRRQQAEFFFBAAQUUUEABBRRQQAEFFFBgYwtMAK8D3gx8x4ChzAMXgWeSeh64FdgW46+77joKhQKZTOZS3blzJ1Gvuuoqnn76aT74wQ/y+OOP95aL+d4GtIHnFtWYO9p6t9F3C7AT2AGMJ+vGba9+C/Arvf3s3r2bj33sY2zZsoWLF2PbLNwfG/va1xo98cQTTE1NMT8fUy+Uh4G3d10+CzybzHMTcCF5fC7pF+v36vbU/WjrPU637wKuWlQzSSxxu7hGjL22GBfjI8aIf5BSAz4JfAA4OciAZfT5VuBzqf5ngOuXMd6uCiiggAIKKKDAWgrsB44luRTZbJZ6vU4ul+u7h2azuZDPttuRnl4qB4EjfQbcDfxAqv0HgY+kHk8CU0CM37uKQd8D3AWcSNY5DETeOgscAo6n1s5221+f1Nd2c98W8EiS20fC3Pv+z8g7o0Ye2qu9fLaXk0aO3KuRtz8JPAacTvLqyK2j9h4/CkTu2FlFC6dWYD0KxL+PeH/YKy8GTq3HjbonBRRQYB0KxPlY5Cq7kzzjN4FfAJ5axl5jjiqQjzH5fJ5qtbpwdtmv1Go1isUinc6llCVymX3JGdua5HflcpmZmRkmJiaYm5tjeno6fX55FjgAxPlflGuB24FvAuK89yEg8q442/zagejXSuRwW5PzyDh7jLo4z0vnfr3zyDg4DYx4PXs6jlSTnC7yuqhx0Bt5YK/G8xXJdJwfx7muRQEFFFBAgc0u8OPdz9HirKZX4rU1cov0Z22b3cj4FVBAAQUUUEABBRRQQAEFFFBAAQUUUEABBRRQQAEFFFBAAQUUUEABBRRQQAEFFFBAAQUUUEABBRRQQAEFFFBAAQUUUEABBRRQQAEFFFBAAQUUUEABBa6QQO8Lia/Q8i6rgAIKKKCAAgoooIACCiiggAIKKKCAAgoooIACCiiggAIKKKCAAgoooIACCiiggAIKKKCAAgoooIACCiiggAIKKKCAAgoooIACCiiggAIKKKCAAgoooMDICeSASeBtwHcBW4EV/76f8fFxduzYwTXXXMPOnTt56KGHOH/+fBrzw8CjwLPAM4tuoy3dHvcvABeB+WSSuO3VbwHeD2yPa7Hm7OwssYexsbGFevHiRebnvzb00Ucf5dWvfvWlx0C7W98J/Eli0fOI2y3ADmBnUnf1uZ9ui37xOOrVwLXAdcltPB5fBe+eyaeAPwR+G/jKCv/lvgO4KzXnJ4DyCq/hdAoooIACCiigwEoJ7O/museS3ItsNku9XieXi1R4aWk2mxQKBdrtSAsvlYPAkT7dfwP4kVR75JHpPCly7Skgxu9dqYD6zHNPsu6JZJ3DwDlgtpt7HgKOp8ZEbvpy4DVJDncDsDvxifw0apTIuSNpj3meS+5Hrn4WOJPUx4GvJjXy+SeT3D3GPZ+Midve/Zgzai9nXUUSp1ZgXQlUgfi/qFfe0H0c/24tCiiggAKDCfxM9/yy2c1zPjpY9yW9MkD8X5yPK/l8nmq1SiYTzUtLrVajWCzS6XR6F093c8F9wMnkLHXV87tyuczMzAwTExPMzc0xPT2dPr+MfOxAN5erJRvMdvO+1yf1tUALeCQ5Z40z1N75ZpxtRu2dV8btVUmN9l4O2MvZIgeM/O4xIAweTtXe48gBIze8hDXkc+QwBRRQQAEFBhGI1654b/VfB+m8jvrE569xNvOq1J7+e5KbeEayjp4ot6KAAgoooIACCiiggAIKKKCAAgoooIACCiiggAIKKKCAAgoooIACCiiggAIKKKCAAgoooIACCiiggAIKKKCAAgoooIACCiiggAIKKKCAAgoooIACCmxGgRX/gZLNiGjMCiiggAIKKKCAAgoooIACCiiggAIKKKCAAgoooIACCiiggAIKKKCAAgoooIACCiiggAIKKKCAAgoooIACCiiggAIKKKCAAgoooIACCiiggAIKKKCAAgqkBK4BXgT8Q+D7gXg8vtJCY2NjbNmyha1bty7cPvfcc8zPz6eXeQR4HriY1E7qfr+2C0DU80BMFDXuR9t1wCSwJRbYvn07b3rTmxZuY/2ozz//POfPR3d49tln+djHPpbey7PAfwPOAdt68yT3tyc+W5P2WCN9v9/jXlv0ixq+UeP+any3UniFw/uBjwD3A0+u9HMKlIC/AbwWqHTn/6ersIZTKqCAAgoooIACKyGwHzjWy3Oz2Sz1ep1cLtd37mazSaFQoN1up68fBI70GfBLwP+Zav9ZINp6JfLSqW5+GeP3rkQwLzDHPd28/i7gRLLO4SSfnQUOAcdT4yIXvRp4BfBK4EZgd5Lv9vLU6B45eSTNz6Vq5MpngadT9SkgauSccT3GWRRQ4M8L/FtgJtX0buBfiaSAAgoosGYCGaAK5GPFfD5PtVolk4nmpaVWq1EsFul0LqU1p7u54D7gZHLuuOr5XblcZmZmhomJCebm5pienk6fp0Y+dgCoJbvfBbwceE23rQzckOR3vXPI3nlv7zw1zj0jx4tc75kkvzsDRH0c+GpSH03leNE3zm97t737vXPaP3fYu2bPrAspoIACCmwWgfg87a3J+6jrgZcB8dniRip/Hagv+mzwHwDv20hBuFcFFFBAAQUUUEABBRRQQAEFFFBAAQUUUEABBRRQQAEFFFBAAQUUUEABBRRQQAEFFFBAAQUUUEABBRRQQAEFFFBAAQUUUEABBRRQQAEFFFBAAQUUUECB0RNYjR/NGD0lI1JAAQUUUEABBRRQQAEFFFBAAQUUUEABBRRQQAEFFFBAAQUUUEABBRRQQAEFFFBAAQUUUEABBRRQQAEFFFBAAQUUUEABBRRQQAEFFFBAAQUUUEABBRRQYHCBbcBO4CDwXcBfA14K3Ays5+/9uQh0gAvAfFLjfrRtBa7p7X/Lli285CUvYevWrcT9qJ1Oh+eff35B6cKFC5w6dSotFnM/lTTEXFuS++PJ3PF4PdpE7E8Afwp8Hvh94CjwCHB+8D8JeyqggAIKKKCAAiMnsL+b6x4DIp8jm81Sr9fJ5XJ9A202mxQKBdrtdvp65MtH+gz4x915/3mq/V92c6//K/V4EphK8u29qyh7D3AXcAKIdQ4D54BZ4BBwfBXXdmoFFPj6Aj/a/e/n11Ld7gbe8vWH2UMBBRRQYIUEMkAVyMd8+XyearVKJhPNS0utVqNYLC6cISbldDcX3AecBNYkvyuXy8zMzDAxMcHc3BzT09PMz8cx6EI52z33OwDUkseR514NvAJ4JXAjsBuIs9/emWZ0jYDinPC5VH02me9poFfjbDTqk0BcvwSxQs+H0yiggAIKKLBcgfjM67tTgz7Y/Tzs7y13knXQ/98CM6l9xOvty4FH18He3IICCiiggAIKKKCAAgoooIACCiiggAIKKKCAAgoooIACCiiggAIKKKCAAgoooIACCiiggAIKKKCAAgoooIACCiiggAIKKKCAAgoooIACCiiggAIKKKDAJhVYjz++sUmfCsNWQAEFFFBAAQUUUEABBRRQQAEFFFBAAQUUUEABBRRQQAEFFFBAAQUUUEABBRRQQAEFFFBAAQUUUEABBRRQQAEFFFBAAQUUUEABBRRQQAEFFFBAAQUUGDGBa4BvBL4PeDVwOzAObAW2AH4H0Pp8wueBi0l9Fvgi8Gngo8CXgEfX57bdlQIKKKCAAutG4MeAf5Paza8B71o3u3MjKyWwHziW5Ldks1nq9Tq5XK7v/M1mk0KhQLvdTl8/CBzpM+Al3b+hm4EzSX18UZ9JYAqI8XtXKqA+89wD3AWcSNY5DJwDZoFDwPFVXNupFVDg6wsUgD9KdYt/q7d9/WH2UEABBRRYIYEMUAXyMV8+n6darZLJRPPSUqvVKBaLdDqd3sXT3VxwH3ASWJP8rlwuMzMzw8TEBHNzc0xPTzM/H0eBC+UscACorZCP0yiggAIKKLDeBX4UiHO7dInPMufW+8YX7e+65LO8m1LtHwamN1gcblcBBRRQQAEFFFBAAQUUUEABBRRQQAEFFFBAAQUUUEABBRRQQAEFFFBAAQUUUEABBRRQQAEFFFBAAQUUUEABBRRQQAEFFFBAAQUUUEABBRRQQAEFFFBghAT8MZIRejINRQEFFFBAAQUUUEABBRRQQAEFFFBAAQUUUEABBRRQQAEFFFBAAQUUUEABBRRQQAEFFFBAAQUUUEABBRRQQAEFFFBAAQUUUEABBRRQQAEFFFBAAQUUUGBdCWwDrgZywF8C/jLwKmAv8I3ALmDrutqxm5kHngBOAo2kfhH4k6TtaeA5mRRQQAEFFFDgLxT4+8Cvpnq8D/gHmo2cwH7gGDAekWWzWer1OrlcpL5LS7PZpFAo0G630xcPAkeGkJkEpoAYH7n1apV7gLuAE8k6h4FzwCxwCDi+Wgs7rwIKDCQQ76nPLuq5Azg/0Gg7KaCAAgpcrkAGqAL5mCifz1OtVslkonlpqdVqFItFOp1O7+Lpbi64LzlzW5P8rlwuMzMzw8TEBHNzc0xPTzM/H8eBCyVeUw4AtcuFcbwCCiiggAIbRCA+o3xg0dlKvA7G6/JGK3+n+1nsv082HZ/r/ShQ2WhBuF8FFFBAAQUUUEABBRRQQAEFFFBAAQUUUEABBRRQQAEFFFBAAQUUUEABBRRQQAEFFFBAAQUUUEABBRRQQAEFFFBAAQUUUEABBRRQQAEFFFBAAQUUUECB0REYG51QjEQBBRRQQAEFFFBAAQUUUEABBRRQQAEFFFBAAQUUUEABBRRQQAEFFFBAAQUUUEABBRRQQAEFFFBAAQUUUEABBRRQQAEFFFBAAQUUUEABBRRQQAEFFFBAgXUrcDVwE/CtwDcDrwJeDNwMXA/sAsbX7e5Hd2PzQAd4Cvgq8BjwZ8AXgDngAeAh4OnRJTAyBRRQQAEFVlzgx7v5zeHUrL8C/MSKr+KEV1pgP3Csl8Nms1nq9Tq5XK7vvprNJoVCgXa7nb5+EDgyRCCT3TxtCojxe4cYP+iQe4C7gBPJOvF3fQ6YBQ4BxwedyH4KKLBqAn8MfGNq9vj/obZqqzmxAgoooEBaIANUgXw05vN5qtUqmUw0Ly21Wo1isUinE0dxC+V0NxfcB5wE1iS/K5fLzMzMMDExwdzcHNPT08zPx/HgQjkLHPB1xD9yBRRQQIFNJvCdwGcWxfwW4O4N6BDnOPcm55IXNuD+3bICCiiggAIKKKCAAgoooIACCiiggAIKKKCAAgoooIACCiiggAIKKKCAAgoooIACCiiggAIKKKCAAgoooIACCiiggAIKKKCAAgoooIACCiiggAIKKKDACAmMjVAshqKAAgoooIACCiiggAIKKKCAAgoooIACCiiggAIKKKCAAgoooIACCiiggAIKKKCAAgoooIACCiiggAIKKKCAAgoooIACCiiggAIKKKCAAgoooIACCiigwP9i717A6yrrfI9/c+1Or9CW1AKlgNCKDAYGKNSIWJHRwPGIKOqDziMzgOjIwPHgqbdxxvE2o6ODlxm8HECEYeqgjqNI21EqiiJJoFKqpVRa0gu0aZuW0jZtbjv77P927Z5lSGl6SbOTftfzvM9ae+213vf/fnba/PLmeVZKVaAcqAAywDjgaOAcoB44DzgxOe9zgQ7vJ5gFdgHLgF8BTcCTQFtyvgPoAXoPb1mOpoACCiigwLAWuBH4UmoGXwb+17Ce0cgvvhoYm+TVyD07ge59ZKDIsJGfKoOntraW5uZmpk+f3q/W6tWrmT17Nq2tren3LwXmHwDv+cDlQNz/8gO4f6C3LAC+AaxIxomv5ciHDwM3A48NtKPDfF38TBGf6WigKvkcn08+08NcisMpMOgC9+R/nrsiNcp7k3+3gz6wAyiggAIKFNY5G4G6sKirq6OxsZFMJk6/cGtqaqK+vp5sNpbjCtumfBacBawBDku+a2ho4LrrrmPmzJksWbKEK6+8klwuV6ynHbgoWR/041VAAQUUUOBIEvgh8D9TE94AnAR0HkkIzlUBBRRQQAEFFFBAAQUUUEABBRRQQAEFFFBAAQUUUEABBRRQQAEFFFBAAQUUUEABBRRQQAEFFFBAAQUUUEABBRRQQAEFFFBAAQUUUEABBRRQQAEFFFBAgUMp4B8eOZSa9qWAAgoooIACCiiggAIKKKCAAgoooIACCiiggAIKKKCAAgoooIACCiiggAIKKKCAAgoooIACCiiggAIKKKCAAgoooIACCiiggAIKKKCAAgoooIACCiigwL4FKoBq4HjgpKSdnNpPA44GqvbdlVccgEA7sAVYB6wFVgOrgKeANcAmoBPoPYC+vUUBBRRQQAEF4APAP6cgbgb+tzAlLXAUEBk09pFVNwKRmbqAbKr1pI7PAR4EKmNmtbW1NDc3M3369H4nunr1ambPnk1ra2v6/UuB+Qcgcz5wORD3v/wA7h/oLQuAbwArknG+DHQADwPxdf3YQDs6hNfFc0TLk88pPqt0i88iWpwbB0xMro3PMuaw8xDWYVcKlIrAR/M/O38G2JD8m/wa8ONSKc46FFBAgSEUiLXHsUkuiDWuyAHdh3i9KwM0AnUxz7q6OhobG8lk4vQLt6amJurr68lmI14WtliDm5Wsxx2WfNfQ0MB1113HzJkzWbJkCVdeeSW5XK5YT2Smi4CmIfzc9jZ0ZMD4TEcna8bxmT6ffKYlWK4lKaCAAgoMM4FTgCf6/F7y4/k1hk8Ps3lYrgIKKKCAAgoooIACCiiggAIKKKCAAgoooIACCiiggAIKKKCAAgoooIACCiiggAIKKKCAAgoooIACCiiggAIKKKCAAgoooIACCiiggAIKKKCAAgoooIACJSMQD5FzU0ABBRRQQAEFFFBAAQUUUEABBRRQQAEFFFBAAQUUUEABBRRQQAEFFFBAAQUUUEABBRRQQAEFFFBAAQUUUEABBRRQQAEFFFBAAQUUUEABBRRQQAEFFFBAgaERiOcAlQPHAa8A6oFzgFOAaUBFlFVW9ofHBeVyuaGpcviOGmBZoCtpHcBGYCWwOGlLga3J+8N3plaugAIKKKBA6QjcBHwhVc4XgQ+WTnlW0o/AycAFSZsJ7AKeA9qALX1anIs89dJ8dv0pUBn91dbW0tzczPTp0/sFXr16NbNnz6a1tTX9/qXA/AP4RM4HLgfi/pcfwP0DvWUB8A1gRTLOl4HIkw8DNwOPDbSjQ3hdVX7sCcBEYFKqTY6PIWlH5f8NjgUyQAvwKPA9YP0hrMOuFCgVgfi6j5/7NpdKQdahgAIKlIhA5IFYW4x9rC9GfmtP1r9irazYelLHca53P+qPrNEI1MU9dXV1NDY2ksnE6RduTU1N1NfXk83GMIVtUz4LzgLWAIcl3zU0NHDdddcxc+ZMlixZwpVXXplebw2fi4Cm/Tv/IZYAACAASURBVDA4FJcW14fjc+rbImtHi/PjkgwYa8lRa2TUnYeiAPtQQAEFFFAgWcuLNb3iFmtD8bvKDeoooIACCiiggAIKKKCAAgoooIACCiiggAIKKKCAAgoooIACCiiggAIKKKCAAgoooIACCiiggAIKKKCAAgoooIACCiiggAIKKKCAAgoooIACCiiggAIKKKDA/gv84S+MuCmggAIKKKCAAgoooIACCiiggAIKKKCAAgoooIACCiiggAIKKKCAAgoooIACCiiggAIKKKCAAgoooIACCiiggAIKKKCAAgoooIACCiiggAIKKKCAAgoooMBQCcSzgDLAeGAicAzwcuAfgKOiqKqqKnp7e8lms0NV43AdtxN4DlgJLAeeAFqA9cC2pG0HuoHe4TpJ61ZAAQUUUKDEBD4I/FOqpi8A/6fEarScPxaI7HkJcDlwPhChc0eSoyJLpdtWoC3JrR8CKqKro48+mttvv53p06czatQoqqurC/ti27BhA3PmzKG1tTU98qXA/AP4ME4DLgBmAycDlUA18KdAefRXXl7OtGnTCuNHjs7lcoVhYh9t9+7dfWvpAZ5KaomLIxv+Evhukh+n5x1uBDryTkuB76euP4Ap7Lkl6o36RyVzSO/jON1qgLHBnfjHPt0mA5OACcl98dn8Brgf+Bqw+mAK9V4FFFBAAQUUGFYCkZEiL0WbCexKMl3kuC19WpzbmLzfHpFpgDON9cxGoC6ur6uro7GxkUwmTr9wa2pqor6+Pr2+uSmfBWcBa5IMGlk08mFk00HZGhoauO6665g5cyZLlizhyiuv3JMT8z+zxNwvApoGZfC9d1qV5LdYF44sV2yR7WqTFmvEkQMDN9Y2HwW+l6xxHuZyHU4BBRRQYIQKjEu+J8c6Q3G7M/99590jdL5OSwEFFFBAAQUUUEABBRRQQAEFFFBAAQUUUEABBRRQQAEFFFBAAQUUUEABBRRQQAEFFFBAAQUUUEABBRRQQAEFFFBAAQUUUEABBRRQQAEFFFBAAQUUUECBQRWIP0LipoACCiiggAIKKKCAAgoooIACCiiggAIKKKCAAgoooIACCiiggAIKKKCAAgoooIACCiiggAIKKKCAAgoooIACCiiggAIKKKCAAgoooIACCiiggAIKKKCAAqUjUAWcAiwCpkZZxx57LHV1dbS1tbF169ZCa29vp6urq3SqHvpKeoAdwPPANuA5YAvQCjwNPJW0Dcl1uaEv2QoUUEABBRQYkQJzgc+lZvZ54EMjcqYjZ1IvBy4BLgdmJ9OKrLSvVlMkGDVqFG9+85uZPn06kyZNKrSJEyfu2e/atYs3vvGNbNy4Ma12KTD/ABgnAFOA44DJwGggzn0BiCxNdXU1l112WWH87u5uent7C8P09PSQzWbZsGEDDzzwALncnki4C/h6Uktc3A0sB5qSTDkGODv/tbw7yZctSe48gPL33BLPBK0ExgFHAxOTNim1j+Nii58NavPzHJvcF/f3beVJ78Xnjf4GuD/v9TVg9cEU670KKKCAAgooMKwE0vnufCCbrIfFelnfthVoS9bTdiZ5Z3py3UqgM2mxEFk8jn3kjp8DrwiZWLtsbGwkk8n0C9XU1ER9fX0hiyXbpnwWnAWsAU7Lr4VekGTRk5OsEzmpIjmOfYyXbsW8U8xDo5KMGNdSVlbGqaeeSkVFReG4vLycCy64gCuuuIKTTjqJ3//+91xyySXpetqBi5L8dzAfdtQYtUc91X32cS7dIk9HtitmwdinW2TdyIKRdeO+mJv57mA+He9VQAEFFHgxgffkfy/5jT4XnAUskU0BBRRQQAEFFFBAAQUUUEABBRRQQAEFFFBAAQUUUEABBRRQQAEFFFBAAQUUUEABBRRQQAEFFFBAAQUUUEABBRRQQAEFFFBAAQUUUEABBRRQQAEFFFBAAQX2T6D4wLz9u8urFVBAAQUUUEABBRRQQAEFFFBAAQUUUEABBRRQQAEFFFBAAQUUUEABBRRQQAEFFFBAAQUUUEABBRRQQAEFFFBAAQUUUEABBRRQQAEFFFBAAQUUUEABBRRQYDAFpgBNwPQYpL6+ns9+9rMsXbqUxYsXs2TJEtauXctzzz1HLpcbzDqGS9+B0A48DTwBLAV+BzwFrAc6gV4gC8S1og2XT9Y6FVBAAQWGo8CHgX9IFf6P+e/FHxmOEzmCap4JXAy8HXjVAOcdeWrPMy0rKio48cQTGTduHJlMptBqamr2HPf09HDfffexa9eudPdfAx4FOoCuJLNFbuvbiu8V9zF2OVCT/1obBVQC44BfJ68ZPXo0X/rSl3jZy15GNpvdk5kjO/f29vLYY4/xoQ99KJ2ltwBvSjJj1Bi5cRuwCdgNVAGTgZ7kddQcW4xfbNV7eZ0+PxoY06dlkrnEvm+LORbPxX1xf8w35j+QLX6m+AlwG7BmIDd4jQIKKKCAAgqMCIGXA5fk18guB2YnMyquie1tH/kn8l1Fkmline1nQOSkYtuaHMd+J3AvcEb0X1dXR2NjYyH/9bc1NTUV1jgjmyVb5KxZSUaZAMR66HFJ5orMk27RaWSuyGTFVsxDkY2i5onAa4t5sLy8nPe9732MGjWKOK6qquK0007jvPPOY9KkSWzZsoUzzjiDrq6ImIUt5vO6ZE32QL8Iwq+YTY9Oaoq6JiXHsU+3qUAtMDa5L+7v24rzLGbv3+Qz+/15r8jSqw+0UO9TQAEFFFCgH4H4XhO/W4scEd+wv55fJ/lbIL7vuymggAIKKKCAAgoooIACCiiggAIKKKCAAgoooIACCiiggAIKKKCAAgoooIACCiiggAIKKKCAAgoooIACCiiggAIKKKCAAgoooIACCiiggAIKKKCAAgoooMB+COx5ePN+3OOlCiiggAIKKKCAAgoooIACCiiggAIKKKCAAgoooIACCiiggAIKKKCAAgoooIACCiiggAIKKKCAAgoooIACCiiggAIKKKCAAgoooIACCiiggAIKKKCAAgooMLgCtUAzMD2GufDCC/mP//gP2tra2LRp0x+11tZWVq5cya9//Wu6uroGt6rS6L0T2Am0AhuTfRxvSNomoC1p24B2oLc0SrcKBRRQQAEFjgiBjwCfTc30H4CPHhEzH76TjMx5PnAV8DqgAjgcz6t8EliX5LXdwK6kFY/T+zju+7onyXk5YBTwy2TPmDFjuPXWW6mrq6OsrKzQYiseP/zww/zFX/wFvb17YuLmiN3JR1ice+zTrdAFUJ6MUwNEG53s08fpc8XzcW4cMAE4KtnH68pB8A6T2H4K3Ad8D1g/fL9ErVwBBRRQQAEF9lNgJnAx8HbgVQO8N/JDOgNGUPo90JFqkceKr7vz65eXAJOj/6lTpzJ37lzGjx9PJpOhurqaUaNG7Wmxfvme97wnnb+2AK8HVgExdmSsyE2R6yIfVSX7OI4WGTWuiZbOq8V8dgrwj0nGoqKigvnz5zNuXMQtCq+POuooamtrqampYfv27Zxwwgl0dMR0ClusN74RWJrUEHVUp47Tr9PnI+ON6dMyyVxi37fFHIvn4r64P+YX8xrI1gT8BLgNWDOQG7xGAQUUUECB/RB4df570ifzv3t7LxDrNm4KKKCAAgoooIACCiiggAIKKKCAAgoooIACCiiggAIKKKCAAgoooIACCiiggAIKKKCAAgoooIACCiiggAIKKKCAAgoooIACCiiggAIKKKCAAgoooIACCihwAAKH4wHPB1CWtyiggAIKKKCAAgoooIACCiiggAIKKKCAAgoooIACCiiggAIKKKCAAgoooIACCiiggAIKKKCAAgoooIACCiiggAIKKKCAAgoooIACCiiggAIKKKCAAgoocEQL1ALNwPRQmDNnDosWLaKs7A+PDcrlcuzcuZO2tjZaWlp46KGH+MIXvsD27dvTaKuBSqA6aVVAsZXy84dyQC/Q1ad1Jq+fB9qAp4EWIOYZx88C8V73MPvKWQmsA5Yk7dvDrH7LVUABBRRQoK/Ax/IZ5NOpk58B/kamkhYYD0zNZ6kPAFcA8Tpy5GBvu4HIeNkk/0UG3NtxvNf3/Z7811a0yI2Rb+uB8ii6srKS2bNnM3nyZEaNGkV5eeE0VVVVVFRU0NrayoIFCwq5OtmilnuT3Fyce9wUx5Gh/9DBH44jX8f5iuR8vJc+7u918VxcFy3uL/YxGNk8rMLmVuA7wOPAH/2wMNgfrv0roIACCiigwJAKxJri+fl1s6uA1yX5YzAyR4SpQr+ZTIa6ujrGjx/PmDFjqKmpYfTo0YUWx1u3buX222+ntzdiSmGLbPJ/gDVAZLFokV/igmJIi326xX17e30acAdwdFwUme/hhx9m7NixezJfZL9i6+jo4IILLqCzM+JoYduV1BNrjaOBmqQVj9Pn4r14HW0cMAE4KtnH68h5h9q7aPJT4D7ge8D6If0qc3AFFFBAAQUUUEABBRRQQAEFFFBAAQUUUEABBRRQQAEFFFBAAQUUUEABBRRQQAEFFFBAAQUUUEABBRRQQAEFFFBAAQUUUEABBRRQQAEFFFBAAQUUUEABBRRQQAEFFFBAgX4FDvUD6WRWQAEFFFBAAQUUUEABBRRQQAEFFFBAAQUUUEABBRRQQAEFFFBAAQUUUEABBRRQQAEFFFBAAQUUUEABBRRQQAEFFFBAAQUUUEABBRRQQAEFFFBAAQUUUECBgxeoBZqB6dHVnDlzWLRoEWVl//+xQdlslu7ubjo6Oli6dCnveMc72LBhQ3HkHPAR4GjgeGAqcAwwGZgEVALlB1/moPTQA7QDrUBMaH2qPQtsBNqAjj6tC4h7Y+7DZTsOeCZV7C5gHNA7XCZgnQoooIACCvQj8PF8zvhk6vyn8t/b/lapkhaoAmqAS4HXAa8ATkjyYyk/tzIyUzaVAUcXlSM3T5gwgVGjRlFVVVXI0dEqKiooLy8vZOhnn41ouWeLfiJ/Rk6uSM5GXo7jaMXsXHw/XpeiTczjeWAtsBz4EfBLYDMQedlNAQUUUEABBY4MgfHJeuAHgCuAeB05ZtC2yFhjxowp5K1i5opzxeOenh5aWyNu/VH+aknW9yLXRYu1vWiRW2KNL1pxza94TeSdztT6WXeSCY/Kr6deAmRihMh+l112Gblcjhg7tt7e3sJxrKnG/qGHHiqcS7Y4KNZTzIGxL7ZiJux7rpgXw7eYFQcjJxZ9bgW+AzwObB+0D9SOFVBAAQUUGHkCsf710SQX3TTypueMFFBAAQUUUEABBRRQQAEFFFBAAQUUUEABBRRQQAEFFFBAAQUUUEABBRRQQAEFFFBAAQUUUEABBRRQQAEFFFBAAQUUUEABBRRQQAEFFFBAAQUUUEABBUpJYDAeSldK87MWBRRQQAEFFFBAAQUUUEABBRRQQAEFFFBAAQUUUEABBRRQQAEFFFBAAQUUUEABBRRQQAEFFFBAAQUUUEABBRRQQAEFFFBAAQUUUEABBRRQQAEFFFBAAQWGo0At0AxMj+LnzJnDokWLKCvr/7FBy5Yto6GhgXXr1hXnmgMuBMqBSUkbD0xI2lhgTNKKxzVAtAxQDVQl+0ogWvR1oFvUsx3YDXQBnUmL17uSVjxuT67dCkTbktrH8fPAzgMtpMTueyPwo1RNDwGvKrEaLUcBBRRQQAEFjhyByIunAm8FLgDOSnJgRZIFfYZlaX4tRNbuTVpk6qeAnwP3AE8DbaVZtlUpoIACCiigwCAKxLperPNdCrwOeAVwAnAMUMqZLjJNFugBIuNEi+M4F+8Vc0936v3iezHn44DIroVt6tSp9Pb2ks3GJew5jtdxfteuWJYs+S2Kj/XQtcDyZC3xl8DmZJ215CdggQoooIACCpSAQF1+zetu4PQkQ8Tr35ZAXZaggAIKKKCAAgoooIACCiiggAIKKKCAAgoooIACCiiggAIKKKCAAgoooIACCiiggAIKKKCAAgoooIACCiiggAIKKKCAAgoooIACCiiggAIKKKCAAgooMEIFSvnBfyOU3GkpoIACCiiggAIKKKCAAgoooIACCiiggAIKKKCAAgoooIACCiiggAIKKKCAAgoooIACCiiggAIKKKCAAgoooIACCiiggAIKKKCAAgoooIACCiiggAIKKLBPgVqgGZgeV86ZM4dFixZRVtb/Y4OWLVtGQ0MD69atK3acA44DNvQZqRyoACYDMcaxwNSkxes4PxEYD4wFxgGjk+Mxxb6ijkwm86KT2L17d/r9HmAFsBHYAWwHngM2AZuTfRxH25K83wvEPEby9on8HP8uNcGv5F1uHMkTdm4KKKCAAgooUNICVUn+iwx6EnAKcAbwcuDUJBdGlnQrHYHIy88Da4BlSXsKWJWc2wl0lk65VqKAAgoooIACh1kg1vgix70VuAA4C6hM1gdjndBnlB/mD2SAw0XGi7XRaLHIGvnu5/lcfg/wNNA2wH68TAEFFFBAAQX+ILA++V1o0eNR4FxxFFBAAQUUUEABBRRQQAEFFFBAAQUUUEABBRRQQAEFFFBAAQUUUEABBRRQQAEFFFBAAQUUUEABBRRQQAEFFFBAAQUUUEABBRRQQAEFFFBAAQUUUEABBRQYLAEf9jdYsvargAIKKKCAAgoooIACCiiggAIKKKCAAgoooIACCiiggAIKKKCAAgoooIACCiiggAIKKKCAAgoooIACCiiggAIKKKCAAgoooIACCiiggAIKKKCAAgoooMCBC9QCzcD06GLOnDksWrSIsrL+Hxu0bNkyGhoaWLduXXHEHHAcsKFPCdFBtFFABqgBRif74rlqoCpplUC004GPJecYPXo0N998M93d3WSzWSoqKqisrCzsY2tvb+cDH/gAuVyUUdjagI8Dq/L9dANdSesEOvq0OBfX7Ln5wBlL/s57gf+RqvLdwJ0lX7UFKqCAAgoooMCRIDAOmAycDZwJnAEcCxwDHA2MAf4Q/twOp0Bk5CywA9gKbAGeBZ4ElgBLgWeAnYezKMdSQAEFFFBAgZIViDW+yHWxxngScEqS614OnJqsC5rpSuvji7z3PLAGWJa0p5J11TgXOS/WT90UUEABBRRQYOAC8fu3O/pc/lfA1wbehVcqoIACCiiggAIKKKCAAgoooIACCiiggAIKKKCAAgoooIACCiiggAIKKKCAAgoooIACCiiggAIKKKCAAgoooIACCiiggAIKKKCAAgoooIACCiiggAIKKDBwgf7/ssjA7/dKBRRQQAEFFFBAAQUUUEABBRRQQAEFFFBAAQUUUEABBRRQQAEFFFBAAQUUUEABBRRQQAEFFFBAAQUUUEABBRRQQAEFFFBAAQUUUEABBRRQQAEFFFBAAQUUOPQCtUAzMD26njNnDosWLaKsrP/HBi1btoyGhgbWrVtXrCQHHAds2I/SMsBYYHJyTxboAXqBs4F5QHW8N378eB555BF6e3sLrby8nIqKisI+tq1bt3LeeeeRy0UZhS3quBZYDVQA3cDzSWvfjxpH2qXPAsemJnUG8LuRNknno4ACCiiggALDUiCCXeS2yIjjgKOBc4B64DzgpcCYYTmz4V10ZPRdwDLgV0AT8CTQlpzvSGX44T1Tq1dAAQUUUECBQy0QmS7W/WKd70wg1qFiXeqYJOuNBioP9aD2t0+BWECNjLcjllWBLfl11FgzjIy3BFgKPAPs3GdPXqCAAgoooIACLybwEPDK1AXbgFOTNRXlFFBAAQUUUEABBRRQQAEFFFBAAQUUUEABBRRQQAEFFFBAAQUUUEABBRRQQAEFFFBAAQUUUEABBRRQQAEFFFBAAQUUUEABBRRQQAEFFFBAAQUUUEABBRQ4pAL9/2WRQzqEnSmggAIKKKCAAgoooIACCiiggAIKKKCAAgoooIACCiiggAIKKKCAAgoooIACCiiggAIKKKCAAgoooIACCiiggAIKKKCAAgoooIACCiiggAIKKKCAAgoooMB+CtQCzcD0uG/OnDksWrSIsrL+Hxu0bNkyGhoaWLduXXGYHHAcsGGA40bHLwFOA14DlAM7gV1JOwH4MFAV/Y0ZM4bvfOc71NTUUFFRQS6Xo6urq9Bia2tr4+qrry6cT7ZtwN35PjqAsUC8Xgw8Dvx+gDWOtMviM96YmlQ3kAF6R9pEnY8CCiiggAIKDHuBCqAaOB44KWn1wLsAn2s5+B9vO7AFiLC/FlgNrAKeAtYAm4BOc+TgfxCOUPIC8f/TmUk7Jv9v469KvmILVEABBQ6vQKz3Ra6L9adxwNHAOUDkuvOAE5Pz5rvD+7lkk/XXZcCvgCbgyVhiTc7HemqPWe/wfiiOpoACCigwIgVmAr8t/q4zmeG/5ddY/nxEztZJKaCAAgoooIACCiiggAIKKKCAAgoooIACCiiggAIKKKCAAgoooIACCiiggAIKKKCAAgoooIACCiiggAIKKKCAAgoooIACCiiggAIKKKCAAgoooIACCgypgA/2G1J+B1dAAQUUUEABBRRQQAEFFFBAAQUUUEABBRRQQAEFFFBAAQUUUEABBRRQQAEFFFBAAQUUUEABBRRQQAEFFFBAAQUUUEABBRRQQAEFFFBAAQUUUEABBRRQoF+BWqAZmB7vzpkzh0WLFlFW1v9jg5YtW0ZDQwPr1q0rdpYDjgM2DNC3HDgReBVwFTAW6AS6gS5gHHA+ENdRVVXFm9/85sK+vLxwip6enkKLrb29nfnz56eHjr6eBKKuauAZYEF+ar8AHhtgjSPtskuBH6cm9TDwypE2SeejgAIKKKCAAiNOIAJpBMD/AXwfqIgZVlRUMGHChEIe7Orqoru7m97eXnK5iH9u+yEQYNkkg0cO7wA2AiuBxUlbCmxNrtmPrr1UgREtMDp+FE3NsBeo8d/JiP7MnZwCChycQGS4WKM7HjgpaSen9i8DxhzcEN79IgLxPWsLEIu5a/PrsauBVcBTwBpgU7I2G9/P3BRQQAEFFFDg0Al8Dpjbp7t64NeHbgh7UkABBRRQQAEFFFBAAQUUUEABBRRQQAEFFFBAAQUUUEABBRRQQAEFFFBAAQUUUEABBRRQQAEFFFBAAQUUUEABBRRQQAEFFFBAAQUUUEABBRRQQAEFFFAA+v/LIsoooIACCiiggAIKKKCAAgoooIACCiiggAIKKKCAAgoooIACCiiggAIKKKCAAgoooIACCiiggAIKKKCAAgoooIACCiiggAIKKKCAAgoooIACCiiggAIKKKDAUArUAs3A9Chizpw5LFq0iLKy/h8btGzZMhoaGli3bl2x5hxwHLBhgJMoB2bkx7wEmAtMGeB9B3rZCmAesBBoOtBOhvl9fwv8fWoO/wL89TCfk+UroIACCiigwJEhEKH0gnxbBFTGlMePH88111xDa2srK1asYO3atWzdupVsNntkiBy6WXYCzwErgeXAE0ALsB7YlrTtQDfQe+iGtScFRoTAGuCE1EzOBB4fETNzEgoooMDgCkS2i7XBWEt8BVCfZL3Yp7cIdnGdzzXfv88j1mnDritpHcDGJO8tBqItBbYm7+9f716tgAIKKKDA4Rd4GfAW4DOHf+iDHrEGiN9RTkv1FK/PSNZaDnoAO1BAAQUUUEABBRRQQAEFFFBAAQUUUEABBRRQQAEFFFBAAQUUUEABBRRQQAEFFFBAAQUUUEABBRRQQAEFFFBAAQUUUEABBRRQQAEFFFBAAQUUUEABBRRQIAR8cJ9fBwoooIACCiiggAIKKKCAAgoooIACCiiggAIKKKCAAgoooIACCiiggAIKKKCAAgoooIACCiiggAIKKKCAAgoooIACCiiggAIKKKCAAgoooIACCiiggAIKlJ7AZOA3wLQo7YILLuAXv/gFZWX9PzZo2bJlNDQ0sG7duuJMcsBUYOMAp1YOzAAuAeYCUwZ434FetgKYBywEmg60k2F+338Bb0rN4S+Bbw3zOVm+AgoooIACChw5AucBvwIqY8qTJ0/mjjvuoL29nVWrVtHS0sIzzzxDW1sbW7duLey3b99OLhcx1S0R6AF2AM8D24DngC1AK/A08FTSNiTXieeXjgIvLvAj4I2pS94N3CmaAgoooMCABGLRMQOMByYCxwDfBiYBkUUih8T5aBUD6tGLigKdSc5bCSwHngBagPVJBowcuB3oBnplU0ABBRRQoIQFIgd8Mr9u8d4kD1wIPFjC9e6ttPjdXPyOLr39DfCZYTgXS1ZAAQUUUEABBRRQQAEFFFBAAQUUUEABBRRQQAEFFFBAAQUUUEABBRRQQAEFFFBAAQUUUEABBRRQQAEFFFBAAQUUUEABBRRQQAEFFFBAAQUUUEABBRQoUYH+/7JIiRZrWQoooIACCiiggAIKKKCAAgoooIACCiiggAIKKKCAAgoooIACCiiggAIKKKCAAgoooIACCiiggAIKKKCAAgoooIACCiiggAIKKKCAAgoooIACCiiggAIKHCECY4HlwPEx37PPPpsHH3yQ0aNH9zv9ZcuW8Za3vIUVK1ak3z8RWDNAr3JgBnAJMBeYMsD7DvSyKHQesBBoOtBOhvl964qfbzKPOmDpMJ+T5SuggAIKKKDAkSNwHvAroDKmXFtby8MPP8y0adPIZrM899xzrFy5kscff5zFixfT3NzMk08+SW9v75Ej9OIzzQHtwNPAE0kO/B3wFLAe6AQCKwvEtdHcFFDgxQU+BfxN6pJ/Bm4STQEFFFDggASqgNOSrHcK8FLgpGQtazIwEZgETAB8zvn/J+7Jf+/ZATwPbAOeA7YArUnui6wXbUNynRnvgL48vUkBBRRQYIgE7kt+j1gc/nHgzCGq5WCHnZ///WRDqpNYhzkViN/duSmggAIKKKCAAgoooIACCiiggAIKKKCAAgoooIACCiiggAIKKKCAAgoooIACCiiggAIKKKCAAgoooIACCiiggAIKKKCAAgoooIACCiiggAIKKKCAAgoocNACPqjvoAntQAEFFFBAAQUUUEABBRRQQAEFFFBAAQUUUEABBRRQQAEFFFBAUnWa3wAAIABJREFUAQUUUEABBRRQQAEFFFBAAQUUUEABBRRQQAEFFFBAAQUUUEABBRRQQAEFFFBAAQUUUECBQy5QDqwEToqeTznlFO68805mz57d70DLly/npptuYsGCBen3LwH+6MSLVBnjzQDinrnAlEM+oz/ucAUwD1gINA3yWKXY/Rjgd8CJqeJ8JlQpflLWpIACCiiggAJ7EzgP+BVQGRfU1tbS3NzM9OnTC9d3dnby/PPPs3nzZjZt2sSyZcv42Mc+xvbt29P9/R4YFbcD1UDFCOXuBHYCrcDGZB/HG5K2CWhL2jagHegdoRZOS4HBFLgCuCc1wP3AxYM5oH0roIACI1wg1qpizTBa5LSjY5kSqAPOBv4UOH0EZ7j9/XhzSY57GngCWJqs/z0FrI+InGS8LBDXRnNTQAEFFFBgOAmcCTzWp+BrgVuH0ySSWk8A4neVmeR1rNG8+Qj9neUw/PgsWQEFFFBAAQUUUEABBRRQQAEFFFBAAQUUUEABBRRQQAEFFFBAAQUUUEABBRRQQAEFFFBAAQUUUEABBRRQQAEFFFBAAQUUUEABBRRQQAEFFFBAAQUUKH0B//hE6X9GVqiAAgoooIACCiiggAIKKKCAAgoooIACCiiggAIKKKCAAgoooIACCiiggAIKKKCAAgoooIACCiiggAIKKKCAAgoooIACCiiggAIKKKCAAgoooIACCihwZAo8AZwWU3/JS17Cv/7rv3L55Zf3K7FmzRquueYa7r///vT778vf+vV90JUD8SyiCuAU4A3AXGDKIJOvAOYBC4FmoBLIAT2DPG6pdT8B+FPgeOCuUivOehRQQAEFFFBAgRcROA/4VZLjqK2tpbm5menTp/d7S0tLC7Nnz2bjxo3p97+T5L+4aTwwBsgA1cAoILLScNgix/YCXX1aZ/L6eaANeBpoAVYnx88C8V73cJikNSowDARmAPGzZnF7Dpg4DOq2RAUUUGC4CBTz2TFALXBcPrv9Y7Jn/PjxnHrqqbS1tbFp0ya6urrIZrPDZW77W2fkvJ1AKxABN/bRNiRtU5L/IgNuA9qTvLi/43i9AgoooIACpSYQv8t6V6qozfnfb70U2FFqhQ6gno/k16A+C9yWX5/5wDCdwwCm6SUKKKCAAgoooIACCiiggAIKKKCAAgoooIACCiiggAIKKKCAAgoooIACCiiggAIKKKCAAgoooIACCiiggAIKKKCAAgoooIACCiiggAIKKKCAAgoooIACQyEQfwTETQEFFFBAAQUUUEABBRRQQAEFFFBAAQUUUEABBRRQQAEFFFBAAQUUUEABBRRQQAEFFFBAAQUUUEABBRRQQAEFFFBAAQUUUEABBRRQQAEFFFBAAQUUUEABBUpP4GfAnGJZX/3qV7n++uv3WuX73/9+brnllvT7twLXAb393JQBxgCTgQ5gG3ACcDEwF5gyyBwrgHnAQuAxYDoQz0TalB9/F9A1yOPbvQIKKKCAAgoooMDBCZwDPAxURje1tbUsXryY448/vt9eV69ezaxZs9i8eXP6/XcDTcBo4FhgGnAiEJ0cB7zm4Eo8bHf3AO1Aaz5/bwDWp9qzwEagLcndkb2LLTJv3Js7bJU6kAIjX6ATqE5NM/5viX+XbgoooIACh16gJslyZ0TX06ZN453vfCfPPPMMa9asYfv27bS3t9PR0UFXVxe7d+9mx44dh76Kwekx8lmsqUZeS7f4PhOvn0/y3dNAC7AaiOPIfvFe9+CUZa8KKKCAAgoMucBUYGWyllMs5vPAh4a8sgMrIH4P+8CB3epdCiiggAIKKKCAAgoooIACCiiggAIKKKCAAgoooIACCiiggAIKKKCAAgoooIACCiiggAIKKKCAAgoooIACCiiggAIKKKCAAgoooIACCiiggAIKKKCAAgrsXSD++IabAgoooIACCiiggAIKKKCAAgoooIACCiiggAIKKKCAAgoooIACCiiggAIKKKCAAgoooIACCiiggAIKKKCAAgoooIACCiiggAIKKKCAAgoooIACCiiggAIKlJ7AncCfF8u64YYb+PKXv7zXKh988EEuvPDC9Ps7gT8DHu7nphOBOuAS4Pf54x8AE4FXA3OBKYPMsQKYBywEngauBzLAT4DlwPpBHt/uFVBAAQUUUGDwBL4I/O9U9zcB/zx4w9nzEAm8AmgEamL8sWPH8sQTTzBt2rR+y9m0aROnn346bW1t6fffBnwXKE+y6OQkh04Coo0HJiRtLDAmacXjGDta5MhocU9hKyv7w+M2c7nc/vJkgWhdfVonEG13Pi/vSlrxuD3/Nb8d2Jq0Lal9HD8PRDZ3U0CBwRdoAmalhnkD8N+DP6wjKKCAAkekQOSv+H83cmEh6/3nf/5nIX/t2rWL9evXs27dOlavXs0zzzzDihUrWLx48YHks6HA7QEi47UCG5K1ylivjPYssDG/nhnBtqNPiwwZ9+53CB2KSTqmAgoooIACByjw8fxazidT93YDpwBrD7A/b1NAAQUUUEABBRRQQAEFFFBAAQUUUEABBRRQQAEFFFBAAQUUUEABBRRQQAEFFFBAAQUUUEABBRRQQAEFFFBAAQUUUEABBRRQQAEFFFBAAQUUUEABBRRQYMQJ/OEJyW4KKKCAAgoooIACCiiggAIKKKCAAgoooIACCiiggAIKKKCAAgoooIACCiiggAIKKKCAAgoooIACCiiggAIKKKCAAgoooIACCiiggAIKKKCAAgoooIACCihQagJ/ly/oE8Wizj33XJqbm/da47Zt27jwwgtZunRp+poHgMuA7UA5MAWYAZwFnA2cC8Q1XwbGA68C5ibXDabHCmAesBB4BvgC8FLgceC3wO+AZcBzQNdgFmLfCiiggAIKKHDIBW4G/leq1w8AXzrko9jhUAtEdvsJcHKxkJUrV/LSl8bpF26dnZ2ccMIJbNq0Kf3mjcBX9jGRyLAVwGSgFjgWmJq0eB3nJwInAi8r9lVZWUkmk6G3t5dcLveCIbLZLF1dfxQze4GOJHvuBnYkGTpydPE4smlMYHOyj+NoW5Jro48XDjbUn5TjK3BkCXwTuDY15Q8Bnz+yCJytAgoocNgEMkAjUBcj1tXV0djYuCeDbd26lba2NjZu3MiWLVt49NFH+dznPlfIZ8kW2ev+5HgsMAaoSVr0XQ1UJftKIFo8U32/nqteUVFBtOrq6he0p59+Ol1PD/CrZK2yPcl3W4FokfeK+zh+Hth52KQdSAEFFFBAgdISGAW0JGszxcr+K/87vjeXVplWo4ACCiiggAIKKKCAAgoooIACCiiggAIKKKCAAgoooIACCiiggAIKKKCAAgoooIACCiiggAIKKKCAAgoooIACCiiggAIKKKCAAgoooIACCiiggAIKKKDA0Ans14Pzhq5MR1ZAAQUUUEABBRRQQAEFFFBAAQUUUEABBRRQQAEFFFBAAQUUUEABBRRQQAEFFFBAAQUUUEABBRRQQAEFFFBAAQUUUEABBRRQQAEFFFBAAQUUUEABBRRQ4IgTuBy4DTgqZn7MMcewZMkSjj322L1CPPDAA7z2ta/t+/6ngU8B1cC5wNuBC4DTgHgO0d1AXDMeeBUwF5gyyNorgHnAQmA9cAtwMTAKeAp4OJn7MuA5IJe0QS7L7hVQQAEFFFDgEAh8Gbgh1c+NwFcOQb92UVoCL0ky3JuLZf3mN7/hrLPO2muVJ598Mi0tLen3Pwd8eB/TirwaLXJiBqgBRif74rnYXwdcUewrMvG1115LNpulq6uL3t5ecrkcnZ2dhXNR67e//e300IuBLwLZpHUD0XqSfRcQrTNfc0efFufi2sisbgooMLQC7wf+JVXCv+d/xnzn0Jbk6AoooMCIFYhs1gjUxQzr6upobGwkk4nTL9yampqor68vZLFkawP+PMl6U4Fotfn/xyfnf36YmKxVjs1ntHGp/FcOROvv2epxPtY/97xXU1PDqFGjiP24ceMYP358ocXxmDFjuOeee+jpibhX2HYnP8f8HNgCbAd6zXgj9uvXiSmggAIKHJzAO5Lf86V7uRB48OC69W4FFFBAAQUUUEABBRRQQAEFFFBAAQUUUEABBRRQQAEFFFBAAQUUUEABBRRQQAEFFFBAAQUUUEABBRRQQAEFFFBAAQUUUEABBRRQQAEFFFBAAQUUUEABBUaGQH8PzRsZM3MWCiiggAIKKKCAAgoooIACCiiggAIKKKCAAgoooIACCiiggAIKKKCAAgoooIACCiiggAIKKKCAAgoooIACCiiggAIKKKCAAgoooIACCiiggAIKKKCAAgoMb4EpQCNwYkyjurqaW265hauvvnqvs8rlcrzpTW/i3nvv7XvN14GngHOAs4Hoe0Jy0d3Ap4HxwKuAucn7g6m3ApgHLATWA7cAFwOjgB3ABmAJ8DPgv4E2YOdgFmTfCiiggAIKKHDIBL4C/HWqtxuArx6y3u2oVARG5/Pkzfks955iQT/4wQ+47LLL9lrf2972Nr773e+m3/8+8NaDmFAGGAscD/w7cFqxrw9/+MNcf/31RD7u7u4u7IvHvb29hTo+8YlPpIf+N+DDQHnSKoCqfE6uBOK4G3g+ae0HUbO3KqDA4ApcADyYGuJ3wBmDO6S9K6CAAkesQGSxWLusC4G6ujoaGxvJZOL0C7empibq6+vJZrPFNzcDr0vW/SJb1iRrg9FBdZLFinmsmMnimeqRzeL9yG3xOtYT49zUfF/XJ/mQ8vJyvvnNbzJu3DgqKiqoqqoqtMrKysI+smFDQwOdnZ3FemLtMbLpr4E4Gfkvd8R+uk5cAQUUUECBfQtEDjgvddkTwJ/4/XPfcF6hgAIKKKCAAgoooIACCiiggAIKKKCAAgoooIACCiiggAIKKKCAAgoooIACCiiggAIKKKCAAgoooIACCiiggAIKKKCAAgoooIACCiiggAIKKKCAAgooMPIF4mF5bgoooIACCiiggAIKKKCAAgoooIACCiiggAIKKKCAAgoooIACCiiggAIKKKCAAgoooIACCiiggAIKKKCAAgoooIACCiiggAIKKKCAAgoooIACCiiggAIKKFCaAvcDFxVLe81rXsMDDzzwopWuWrWKV7/61axfv77vdZuBCuBoIP38obuBTwPjgQuBucDkQeZYAcwDFgJR6C3AxcCoZNweYHv+3EPAvcCjwCpgJ9A7yLXZvQIKKKCAAgocnMC/AO9PdXE98K8H16V3l6jAx4FPFmv73Oc+x0033URFRUTOF2733HMP7373u+no6Ci+2Q78Wb79+gDmF3n2JcBpwLXAO4p9jB07lo9+9KOceOKJhVpGjRpFZWUl5eXlVFdXF87ddddd3H777cVbuoDvAAuAKiADjAXGJRk5jrcBi4HHgd8fQL3eooACh0cgfq5dCfwGeAxoBn5weIZ2FAUUUOCIE4jM1Jj/f7YuZl5XV0djYyOZTJx+4dbU1ER9fT3ZbLb45iZgFrAmdXUxhxXXJuPiWCeM9cA4ziXrmpHZIg9Gi+Py/FrjTOC2ZO2zkPl++9vfEtmwt7e3MG53dzc9PT2F42ivfOUr09l0R7I+2XTEfZJOWAEFFFBAgQMTODv5/V367iuA7x1Yd96lgAIKKKCAAgoooIACCiiggAIKKKCAAgoooIACCiiggAIKKKCAAgoooIACCiiggAIKKKCAAgoooIACCiiggAIKKKCAAgoooIACCiiggAIKKKCAAgoooMDIEUj/QZCRMytnooACCiiggAIKKKCAAgoooIACCiiggAIKKKCAAgoooIACCiiggAIKKKCAAgoooIACCiiggAIKKKCAAgoooIACCiiggAIKKKCAAgoooIACCiiggAIKKKDAyBB4D/AvQFVMp6ysjJ///Oe8+tWvftHZ/fKXv+Tiiy+ms7NzIAr/BfwH8CfAnwHnxFADufEgrlkBzAMWAuuBW4CLgVFJnzmgF9gJbAZuAxYAcV/HQYzrrQoooIACCigw+ALxff19qWH+Cvja4A/rCEMg8LYkRxaGfv3rX8+8efM4+uij+y2lra2tkGOXL1+efv+3QITbbftZfzlwIvBa4GZgbPH+Y445hrPPPpuqqirKy8v37CNLV1ZWFs4tWLCAqCfZuoEmYCtQkWTvaiCTtDh+JsmjvwAe289avVwBBRRQQAEFFBiJApGVGoG6mFxdXR2NjY1kMnH6hVtTUxP19fVks9nim5uAWcCa5ESsR74kny9PA14DRN6LtcFdSdudrBdGB7Ho2ZO87gLi3Azgn4Dx0V9FRQXf/OY3C1mwo6ODnTt3smPHDrZv3144Hjt2LF/96lfp6orbC9uOZH0ycqGbAgoooIACCgxM4A7g3cCz+d/ffRi4G4jf8bkpoIACCiiggAIKKKCAAgoooIACCiiggAIKKKCAAgoooIACCiiggAIKKKCAAgoooIACCiiggAIKKKCAAgoooIACCiiggAIKKKCAAgoooIACCiiggAIKKHBECwz2H/w4onGdvAIKKKCAAgoooIACCiiggAIKKKCAAgoooIACCiiggAIKKKCAAgoooIACCiiggAIKKKCAAgoooIACCiiggAIKKKCAAgoooIACCiiggAIKKKCAAgoooIACBykwAbgfOKfYz7nnnktzc/Neu83lcrS3t3PPPfdw4403snPnzoMsYVBuXwHMAxYCq4GPAQ3AyUB5asQc0AU0Aj8D7k2uf25QqrJTBRRQQAEFFDgUAl8D3pvq6H3A1w9Fx/ZRcgInAauAwrMtq6ur+d3vfsepp56610Jvu+02rrnmmr7vf6PP18xAJhqZcQbwFeDigdxwkNek82vTQfbl7QoooIACCiigwHAWOAN4K/Ao8CmgLiZTV1dHY2MjmUym37k1NTVRX19PNpstvr8JmAWsSU5Evjsxvxb6qvz631XAWKAzv27YnawPxj7WCnuTc7GP1z3JuYnA64BR0V9ZWRlveMMbKC8vp7u7m66uLjo6Ogotjo899lh+8YtfFN5Lth1JrjTrDeevTmtXQAEFFDjcAlOBv8p///0HYNfhHtzxFFBAAQUUUEABBRRQQAEFFFBAAQUUUEABBRRQQAEFFFBAAQUUUEABBRRQQAEFFFBAAQUUUEABBRRQQAEFFFBAAQUUUEABBRRQQAEFFFBAAQUUUEABBRQoVYHCQ5vdFFBAAQUUUEABBRRQQAEFFFBAAQUUUEABBRRQQAEFFFBAAQUUUEABBRRQQAEFFFBAAQUUUEABBRRQQAEFFFBAAQUUUEABBRRQQAEFFFBAAQUUUEABBRRQoGQFLgJ+BIwuVvitb32Lq6666gUF53I5stksTz/9ND/72c+4+eabWbVqVeFciW0rgHnAQiCO3wK8AbgAmACMAtLPSOrOX/Nb4FvAL4FlQEwqV2LzshwFFFBAAQUUgG8A70lBXAd8U5gRKTAmyWZnFWd311138a53vWuvk+3o6OCaa67h7rvvTl/TC3w1nwNvBtYMUGpicv2f98mNA7x9vy9L59em/b7bGxRQQAEFFFBAgeEvEGuUXwdOSaZyL3ACUBev6+rqaGxsJJPJ9DvTpqYm6uvr0+uUm4BZqfxXDswALgHmAlMGk2zGjBm0tLTQ3R3LjoVtB3AxYNYbTHj7VkABBRRQYPgJzAEeGH5lW7ECCiiggAIKKKCAAgoooIACCiiggAIKKKCAAgoooIACCiiggAIKKKCAAgoooIACCiiggAIKKKCAAgoooIACCiiggAIKKKCAAgoooIACCiiggAIKKKDAUAqk/9jGUNbh2AoooIACCiiggAIKKKCAAgoooIACCiiggAIKKKCAAgoooIACCiiggAIKKKCAAgoooIACCiiggAIKKKCAAgoooIACCiiggAIKKKCAAgoooIACCiiggAIKKNC/QA3w78BlxbePPfZYHnnkEWKf3rq7u9m5cye33347P/7xj1myZEnhdU9PT6nZrgDmAQuB3wBTgTOAVwIXA2cBFUDxOUk5YBuwKrnvHqAN6Ci1iVmPAgoooIACCvB/gWtSDtcCt+oyIgXKgb8D/rY4uyuuuII77riD0aNH73XCy5cv5x3veAdLly7te81K4CP5TPgTYPteOohsPAe4AXj9YVRN59emwziuQymggAIKKKCAAqUiEGt36QDXDURG+pMosK6ujsbGRjKZTL/1NjU1UV9fTzabLb6/CZgFrElORLacAVwCzAWmDObEZ8yYQUtLC7Gemmw7knVJs95gwtu3AgoooIACw0dgHPDPyTrnh4DPD5/SrVQBBRRQQAEFFFBAAQUUUEABBRRQQAEFFFBAAQUUUEABBRRQQAEFFFBAAQUUUEABBRRQQAEFFFBAAQUUUEABBRRQQAEFFFBAAQUUUEABBRRQQAEFFFBgqAWKf2hjqOtwfAUUUEABBRRQQAEFFFBAAQUUUEABBRRQQAEFFFBAAQUUUEABBRRQQAEFFFBAAQUUUEABBRRQQAEFFFBAAQUUUEABBRRQQAEFFFBAAQUUUEABBRRQQAEFFNi7wJ8CvwRGFy+5/PLLufPOOxkzZsyeu9auXcvSpUu59dZbefDBB9m+fTvZbHbP++PHjy9cf9RRR1FTU0Nc39PTw9SpU5k2bRqVlZU0NjaydevWwf4sVgDzgIXAYmBS0iYCDcBrgZcB44HypJheoAeYD3wv8XgGiPPDZXsVUAs8BrQMl6KtUwEFFFBAgf0UuBW4OnXPNcBt+9mHlw8fgXPz+a0JKDzfsqysjHvvvZdLL730RWcwf/58rr76alpbW/teF9kuMuIvgKeA54Bu4CXAbOAsILLxUYeZKJ1fY75uCiiggAIKKKDAkSiwEnhpauKxNnd8vK6rqyusK2YymX5dmpqaqK+vT69Vbsqv880C1iQ3xBrgDOASYC4wZTCBZ8yYQUtLC93dETUL2w7g4iTbDubQ9q2AAgoooIACpS8Q610/AI5LSt2d5JTIPm4KKKCAAgoooIACCiiggAIKKKCAAgoooIACCiiggAIKKKCAAgoooIACCiiggAIKKKCAAgoooIACCiiggAIKKKCAAgoooIACCiiggAIKKKCAAgoooIACCuxToPDAZjcFFFBAAQUUUEABBRRQQAEFFFBAAQUUUEABBRRQQAEFFFBAAQUUUEABBRRQQAEFFFBAAQUUUEABBRRQQAEFFFBAAQUUUEABBRRQQAEFFFBAAQUUUEABBRQoaYFy4MPAZ9JVfuQjH+FTn/oUFRUV5HI5fvKTn3DbbbfxyCOPsGbNmsK54lZWVkZdXR1vfetbmTVrFlOnTuWJJ56gsrKSKVOm0NXVxWOPPcbnP/95Nm7cONgYK4B5wELgt8AsoAtYnD8/E7gQeC9wClDdp5gNwOPAPwKNQOdgF3sI+/834J1Jf9uBq4AfHML+7UoBBRRQQIFSELgd+ItUIX8JfKsUCrOGQRGoAn4NnFPsfc6cOfzoRz9i7NixLzrg97//fW644QbWr1+/r8Ii1O71+Znl5eX09vbuq4+DfT+dX5uBSiDq6jnYjr1fAQUUUEABBRQYRgIfy+egT6fq3QkUQl+sOzY2NpLJZPqdTlNTE/X19WSz2eL7m5I1wTXJiVj/nAFcAswFpgymy4wZM2hpaaG7u7s4TKxRXgs0Dea49q2AAgoooIACw0LgeOD3QE2q2h8Clw2L6i1SAQUUUEABBRRQQAEFFFBAAQUUUEABBRRQQAEFFFBAAQUUUEABBRRQQAEFFFBAAQUUUEABBRRQQAEFFFBAAQUUUEABBRRQQAEFFFBAAQUUUEABBRRQYMgF9vpA5SGvzAIUUEABBRRQQAEFFFBAAQUUUEABBRRQQAEFFFBAAQUUUEABBRRQQAEFFFBAAQUUUEABBRRQQAEFFFBAAQUUUEABBRRQQAEFFFBAAQUUUEABBRRQQAEFFFAgLTAJuBt4ffrkF7/4Ra699lpWrVrFD3/4Q7797W+zefNmdu7cueeympoazjzzTF772tdy2WWXUVlZSWtrK/fddx8nn3wyb3rTm8jlcqxdu5af/vSn7NixY0DyS5cu5aGHHiKbzaavbwHu20cHG4HFwHKgHbgBGAv8HFgLVCTzfB3waiCel1R8ZtJuYD0wD/hvoBHoGVDBQ3/Rk/m6Z6bKqAd+PfRlWYECCiiggAKHVOAO4N2pHq8Cvn1IR7CzUhNoSPJfIa9VVFRw99138/a3v32fdT7yyCPceOONNDY2FvLo/m6TJkVEhi1btuzvrft7/Yokfy4EHgOmJ/l0E7AL6NrfDr1eAQUUUEABBRQYhgLTkrW7F5R++umn8+ijj5LJZPqdVrx3/vnnp9cRI8CdmazzRY6M9cBT8mt9b8jnq7nAlMH0mTFjBi0tLXR3dxeHeRj4ANA0mOPatwIKKKCAAgoMG4EPAv/Up9pLgAXDZgYWqoACCiiggAIKKKCAAgoooIACCiiggAIKKKCAAgoooIACCiiggAIKKKCAAgoooIACCiiggAIKKKCAAgoooIACCiiggAIKKKCAAgoooIACCiiggAIKKDBkAsU/rjFkBTiwAgoooIACCiiggAIKKKCAAgoooIACCiiggAIKKKCAAgoooIACCiiggAIKKKCAAgoooIACCiiggAIKKKCAAgoooIACCiiggAIKKKCAAgoooIACCiiggAIKDFjgJOCnwEvTd8ydO5cTTjiB+fPnF1p6y2QyTJ06lbe97W1cdNFFnH322TQ1NXH//ffz/e9/n9mzZ/PBD36Q2tpaysrK2LBhA93d3S9aULx/1113cffdd9PR0ZG+9gngr4E/OtlPZ/F+G9AOHAPcDEwHHgZ+CCwBaoE3An8JTARGp/rZBTyaXHtb0k/PgBWH5sKoP+Zb3HqBcUDMxU0BBRRQQAEFFBjuAg8BryxO4tRTT2XRokVMmzZtQPNasGABf//3f8+jjz5KNpvd5z1TpkzhqquuYtKkSXzxi19k48aN+7znIC9YAcwDFgJP57Ps9UAmP+efAMug8a5bAAAgAElEQVSB9QfZv7croIACCiiggALDRaAJmNW32JNPPpkHH3yQ4447rt95LF26lPPOOy+9lhhreWcDncla4jbgBODi/HrZXGDKYIJEXm1paaGnZ8+SYjPwfmBlsl7XNZjj27cCCiiggAIKlLxABfA4cHqq0nX59aGZwO6Sr94CFVBAAQUUUEABBRRQQAEFFFBAAQUUUEABBRRQQAEFFFBAAQUUUEABBRRQQAEFFFBAAQUUUEABBRRQQAEFFFBAAQUUUEABBRRQQAEFFFBAAQUUUEABBYZUoGxIR3dwBRRQQAEFFFBAAQUUUEABBRRQQAEFFFBAAQUUUEABBRRQQAEFFFBAAQUUUECB/8fenUBbVpX33v5V0QoK0klnEBU0dgGDeqOiUZAuaNToNZ/BJqJ+NzZJ9FOJDaLeaDQkBvUKDoldogR7RZBGOoOoiKBgjw2iKFKgAiVIUVTz7YWrvNsStcA61DnFs8Y4Y++z91xzvu9zmv0/c4+xDgECBAgQIECAAAECBAgQIECAAAECBAgQIECAAAECBAgQIECAAAECN1XgvtXZ1brTJ26//fYtXbq0Sy+99Ffm22mnnXrAAx7QgQce2A477NBll13Wu9/97k444YQb7u++++499alPbdddd23bbbftuuuua/ny5b+xpiuuuKJ//Md/7P3vf//KYy6rnlmduwoNLauurzat7j65/7Jql+rq6pjqxHGeu1V/Xu09jlsx9dLqZ9Xx1euqi6srV2HdNTnkIdUZUwV8rbrXmizI2gQIECBAgACB1SjwiDHDrbNizn333bcPfehDbbTRRqu0zJBBv/rVr3bKKaf0yU9+sq9//esN2fP6669v/fXXb911123x4sU35NdXvepVLVq0qDPPPLNDDz20BQsWrNIav8egCyZ59Oixxx9U/1rdtTq/+nL1leqr1RXV4t9jHacSIECAAAECBGa7wPMme3qHrVzkNtts03/+53+211573Wj93/3ud9tjjz266KKLpp9/wbjn983J3uBHqs2rh1YHVVvPJMRd73rXG2oZ9lPHY8h7w77kJ6qvV5fM5PrmJkCAAAECBOaEwB9X51TT/9dleF/yJXOiekUSIECAAAECBAgQIECAAAECBAgQIECAAAECBAgQIECAAAECBAgQIECAAAECBAgQIECAAAECBAgQIECAAAECBAgQIECAAAECBAgQIECAwBoTmL5wzRorwsIECBAgQIAAAQIECBAgQIAAAQIECBAgQIAAAQIECBAgQIAAAQIECBAgQIAAAQIECBAgQIAAAQIECBAgQIAAAQIECBAgQIAAAQIECBAgQIDATRLYv/pItd70WfPmzWv58uU3PLTOOuu0wQYbtO+++/aYxzym+9///l1++eUdc8wxnXrqqX3pS1+6Yexd73rXdtttt3bccce22GKL31jE0qVL+8Y3vtFxxx3XT37yk5XHLaqOqc69SV3UJtV21Z7VDtVwXaQvTT7/VHV0dXW1fXVg9bDq9kNr4xpDo+dUR1WnVl+5iWvf0sOfVx02tei7q6fc0kVYjwABAgQIECAwgwJvrp6zYv4hmz7rWc/q8MMPv0lLDhn12muv7corr+xzn/tcH/nIRzr77LP75je/eUN+PeCAAzr44INbuHBhZ555ZoceemgLFiy4SWvcjMEXjPn0xOqS6ohqr2qD6lvVZ6u3V1+trqiGrPqLYO4gQIAAAQIECKxdAltXPxr38X7Z2brrrttb3/rWDjxw2Mb79eOKK67oGc94Rh/+8Ienn/x8v9gfPL1643h/9+qgalhnxo673OUufe9732vY8xyP71Q/rc6vvjzuNa7IdotnrBATEyBAgAABArNd4E3V304VeX11n2rYK3IQIECAAAECBAgQIECAAAECBAgQIECAAAECBAgQIECAAAECBAgQIECAAAECBAgQIECAAAECBAgQIECAAAECBAgQIECAAAECBAgQIECAAIEbFRj+8YaDAAECBAgQIECAAAECBAgQIECAAAECBAgQIECAAAECBAgQIECAAAECBAgQIECAAAECBAgQIECAAAECBAgQIECAAAECBAgQIECAAAECBAgQmHsCf1QdU+14Y6VvsMEGbbXVVj33uc/tmc98Zj/96U879thje+1rX9tVV13V4sWLZ2vHy6sLqyOq06oLqudXj6vuWW04VfiC6uvVm0aLZbO1qerd1ZOm6nte9cZZXK/SCBAgQIAAAQI3VWCT6j3Vo1acuM466/Sa17ym5z//+a2//vqrNN8111zTpZde2kknndSZZ57Zueee24IFC27IsMNxwAEHdPDBB7dw4cIbnj/00ENveH6GjyGTHl2dWF0yZtW9qg2qn1U/qs4b8+tJ1Y+rq2e4JtMTIECAAAECBNaUwLBn9/CVF3/FK17RK1/5yl+rafny5S1btqxDDjmkf/qnf7qxmo+qXl0NeXL36qBq65ls7k53ulMXX3zxDXWNx3eqO4757lvVZ6u3V1+trqiGPcvhw0GAAAECBAisusDw/1CeUj292rO6ftVPnTUjbzt5f+/bK2WTz1QPnjUVKoQAAQIECBAgQIAAAQIECBAgQIAAAQIECBAgQIAAAQIECBAgQIAAAQIECBAgQIAAAQIECBAgQIAAAQIECBAgQIAAAQIECBAgQIAAAQIEZp3AcAEeBwECBAgQIECAAAECBAgQIECAAAECBAgQIECAAAECBAgQIECAAAECBAgQIECAAAECBAgQIECAAAECBAgQIECAAAECBAgQIECAAAECBAgQIDD3BNapdqyOre5xY+Vvt912Pe5xj+vpT396Z555Zscff3ynn3561113XcuWLZvNHV9VnV99oHpPdd9q7+rAastq/lj8omoYe1h1dLWgum6WNva1lb5OD60+NUtrVRYBAgQIECBA4OYK/GH17up+KyZYb731bsijBx98cNtvv/1vnHfp0qUtXry4Cy64oLPPPruPfOQjffGLX+yyyy5r+fLlvzzvgAMOuGGuhQsX3pBxDz300BYsGGLgjB4XjHnzxOqS6ohqr2qDcdUl1cLJY58e8/k51Xeqq6tZHbxnVM3kBNaswPA318OrXas/rp4y+fy/12xJVidAgMBaI/DM6siVuxly2nveM2zl/epxzTXXdOmll/bmN7+5N7zhDTeGcFT16mqTavfqoGrrmdQacukPf/jD6SW+Ud15zHc/q35UnVedVp1U/XjMdjNZlrkJECBAgMDaJPA/qsMn+yS7jU29YPJa/29ztMHHVB9Zqfbhb8xhD8xBgAABAgQIECBAgAABAgQIECBAgAABAgQIECBAgAABAgQIECBAgAABAgQIECBAgAABAgQIECBAgAABAgQIECBAgAABAgQIECBAgAABAgR+TWAeEwIECBAgQIAAAQIECBAgQIAAAQIECBAgQIAAAQIECBAgQIAAAQIECBAgQIAAAQIECBAgQIAAAQIECBAgQIAAAQIECBAgQIAAAQIECBAgQGBOCtyu2qZ6VfWEap0b62L+/PlttNFGrb/++i1evLhrrrmm5cuXz/aGl1Y/rz5SHV5dWd27enF1t2rTlRp4W/Xe6txx7Gzrb6PqZ9X8qcI2HnucbbWqhwABAgQIECDw+wo8vHp7defpiXbZZZeOPPLIHvCAB9zo/Ndee22XX355Rx11VO95z3v60Y9+1M9+9rOWLFnyK+MPOOCADj744BYuXNiZZ57ZoYce2oIFC37fmn/X+RdUR1cnVpdUR1R7VRuMJw4Be1l1dXX52P8J1XDeot81uecJEJgRgXdXT5qa+e+rN83ISiYlQIDArU9gs+qnK7e9zTbbdMkllzRv3i8ufb506dIb9iMvuOCCzj777D74wQ/2yU9+suuvv37lUz9cvazapNp9smd2ULX1TLLe7na3uyFrTh2fq3adyndDCF04yXyfro6tzqm+M+a9Ifc5CBAgQIAAgd8uMLy/9+ypIcML752qK+Yo3EerR0/VPuwPbT9He1E2AQIECBAgQIAAAQIECBAgQIAAAQIECBAgQIAAAQIECBAgQIAAAQIECBAgQIAAAQIECBAgQIAAAQIECBAgQIAAAQIECBAgQIAAAQIECMywwC+uyucgQIAAAQIECBAgQIAAAQIECBAgQIAAAQIECBAgQIAAAQIECBAgQIAAAQIECBAgQIAAAQIECBAgQIAAAQIECBAgQIAAAQIECBAgQIAAAQIE5prAjtUDq6dVj6jWtmsKLau+UJ1QfbRaXj2zemh1r5W+WKdXH6/eOxnzw1n4hXzw5Gt05lRd36juMQvrVBIBAgQIECBAYHUJPLp6c3XH6Qm322673vCGN/TIRz6y29zmNjc8tXz58q655pq+9a1vddJJJ3XKKad01llntWjRopYuXfrL09dff/223HLLnvjEJ/b85z+/yy67rNNPP71DDz20BQsWrK66f9M8F1RHVydWF1Uvq/ar7lLNnzppyKyLq7MmufW06thx/BUzXaD5CRD4NYEXVP869eg7qwM5ESBAgMBqE/ivaqPJ3t3/qLYZZt1444373Oc+173u9Yutu2uvvbbLL7+8o446qve85z396Ec/auHChb+S8cZqvjdmq9tVu1cHVVuvtkpvZKL58+e3bNmw/XjDcWn19epB1QbjY0OuGwZcXV1evX3cpxxy4aKZrM3cBAgQIEBgLRHYbPIe5vAaP7y+rzjeOnnd/Zs52t+QTb49+TvzttWp1bOqb83RXpRNgAABAgQIECBAgAABAgQIECBAgAABAgQIECBAgAABAgQIECBAgAABAgQIECBAgAABAgQIECBAgAABAgQIECBAgAABAgQIECBAgAABAjMssLb985AZ5jI9AQIECBAgQIAAAQIECBAgQIAAAQIECBAgQIAAAQIECBAgQIAAAQIECBAgQIAAAQIECBAgQIAAAQIECBAgQIAAAQIECBAgQIAAAQIECBCYNQL3r55c7VHda6qqpdVV1W3Gj1lT8M0oZEF1QfVv1deq+1V/WT16pbm+W31q0u8/j+MHg9l0/F31xqmCjqqeNJsKVAsBAgQIECBAYAYEhrx6xJjhfmX6PfbYo4MOOqg999zzhscvvPDCTjvttA4//PAuuuiirr766l8Zv+GGG7blllt273vfu8c85jH91V/9Vd/73vf6xCc+0aGHHtqCBUNsnNFjyKRHVyeOefNx1b7VQ6pNqw2q6Wt8Xl99uXrnmFO/Wg0ZdfmMVmlyAgSmBYZfMKdMPfCFajdEBAgQILBaBdarPrvi9+u8efN63ete14te9KKuueaavvWtb3XSSSd1yimndNZZZ7Vo0aKWLv2N23YnTfLUq6oHVgdVW6/WSn/7ZO+vflLtVd2lmj81fMhviyfZ76zqtEmvx1YXVVfcgvVZigABAgQIzFWB5032TQ5b6XX13uN7fnOxp+F92eE92I/NxeLVTIAAAQIECBAgQIAAAQIECBAgQIAAAQIECBAgQIAAAQIECBAgQIAAAQIECBAgQIAAAQIECBAgQIAAAQIECBAgQIAAAQIECBAgQIAAAQK3nMD0xYpvuVWtRIAAAQIECBAgQIAAAQIECBAgQIAAAQIECBAgQIAAAQIECBAgQIAAAQIECBAgQIAAAQIECBAgQIAAAQIECBAgQIAAAQIECBAgQIAAAQIECPw+AvOrfauXVztVW46TLa+uq46svl/dpXpkdcdqOGeuHcuqa6pXVMdXS6pnV8+t1p3qaej5vOqg6tzxnNnU67uqp04V9ILq32ZTgWohQIAAAQIECMyQwG2rI6on39j8e+65Z095ylO6+OKLO/nkkzv//PO7+uqrW7JkiH3/99htt9168IMf3N5779097nGPtttuu774xS925JFH9t73vrdFixbNUPm/nPaC6ujqxOoL1bbVfaoHVXtV963WqVZc53PI5VdO+v7OeN77Jxn2x9WMFzrTEOYnMIcEbl9dMVXv4uo21fB3poMAAQIEVp/AW6v/d8V0u+66a2eeeWY//OEPO+200zr88MO76KKLbsh408e8efNavnyITL9yfLH6bPX4SYa8w+or8XfONOw3Dq8Tw37rQ6pNqw2mst0wwfXVl6t3Vp+qvjrZm1062bf8tSZ+52oGECBAgACBW4/AsFfyjfG9zBVdn1H96a2HQKcECBAgQIAAAQIECBAgQIAAAQIECBAgQIAAAQIECBAgQIAAAQIECBAgQIAAAQIECBAgQIAAAQIECBAgQIAAAQIECBAgQIAAAQIECBAgcGsUWHGh4ltj73omQIAAAQIECBAgQIAAAQIECBAgQIAAAQIECBAgQIAAAQIECBAgQIAAAQIECBAgQIAAAQIECBAgQIAAAQIECBAgQIAAAQIECBAgQIAAAQJzUWB+ddvqL6rXVZtV64+NLKkWVgdXp1ZbVk+rnlKtV8216w4trxZXR1XHVp+pDqieXW1bbTz2vay6oDq0OmPS74Wz7Av7kOrh1X2rPx6/Hv89y2pUDgECBAgQIEBgJgX+tnrTb1pg3XXXbd68eS1durRly4Zo94tjs8026453vGO7775797jHPdp000278MILO/nkkzv33HO77rrrZrLm6bmHrHl0dWJ1brXF+LF5td8kg+5R/WG1STXk9eEYGhny+fHVB6tPVT8YH7+l6rYOgVu7wPAzt/0Uwh9VX761o+ifAAECq1lg3+oD435l8+fP713veleXXXZZxx13XOedd15XX311S5YMsej/Hve+9727+OKLu+qqq1Yu55pqncm+54aruc7fNN1Q2C7V1dV9qgdVe437eEMdK/ZTh33KK6vvjLnw/dWPq0W3UJ2WIUCAAAECc1Vg/+q4lYof3uP8yFxtSN0ECBAgQIAAAQIECBAgQIAAAQIECBAgQIAAAQIECBAgQIAAAQIECBAgQIAAAQIECBAgQIAAAQIECBAgQIAAAQIECBAgQIAAAQIECBAgQOB3Ccy1fwzyu/rxPAECBAgQIECAAAECBAgQIECAAAECBAgQIECAAAECBAgQIECAAAECBAgQIECAAAECBAgQIECAAAECBAgQIECAAAECBAgQIECAAAECBAgQWNsF1qvuWD1h0ugrqw2nGr6i+l71iuor1R6T28dX+8xhlCXVWdVxk77fNvb01Mnn96u2nurr+9U7qpPG8XO4ZaUTIECAAAECBNZKgftWh1SPWdXu1llnnTbYYIPmzfvF5TOvv/76Gz6WL1++qlOsrnEXVEdXJ1Zfrh5QLa7OnTx+9+pPq7+pdqrWX2nRH1XnT3L768acet3qKso8BAj8ToGPV382NerJk5/T9/zOswwgQIAAgZsiMAS1ISf95YqTtt566+5///v36U9/uoULF7Z06dJfzrf55pu3ww47tPfee/cHf/AHHXbYYV144YU3Zb3VPXbId4+rbldtUW1e7TfuQf5htUk1f1x0WTXsVR5ffbD6VPWDScYdHncQIECAAAECv1ngE9VeU08P7+kNeyjXQyNAgAABAgQIECBAgAABAgQIECBAgAABAgQIECBAgAABAgQIECBAgAABAgQIECBAgAABAgQIECBAgAABAgQIECBAgAABAgQIECBAgAABAmujwC+uqOwgQIAAAQIECBAgQIAAAQIECBAgQIAAAQIECBAgQIAAAQIECBAgQIAAAQIECBAgQIAAAQIECBAgQIAAAQIECBAgQIAAAQIECBAgQIAAAQIE5orAbao/rv6iek61wVTh364+W721Wlg9s3pYdZ+50tyN1LmsurQ6qXpZdZdq/+rx1c5T44cxx1XHjLdzuGWlEyBAgAABAgTWWoF1q0dUB1V/Ws1fjZ0uqL5YfW+SG69fjfMOUw1zn1t9vbqm+rvqtpOs/cnq+9U6kxy+z9jbQ6vhep8rrvl5bXVJdfSYac+qlqzm+kxHgMCNC7ymeunUU6+vXgiLAAECBFa7wG7VCdVWK2bebLPNuvLKK1u+fPkvF5s3b1677LJLj3/849t7773beeedO++883rBC17QF77whdVe1CpMOBT3tOoD1QMmrxmLx8x39zGr/k21U7X+SnP9qDq/el01ZLvrVmEtQwgQIECAwK1ZYHg9/ca4f7LC4cXVP9+aUfROgAABAgQIECBAgAABAgQIECBAgAABAgQIECBAgAABAgQIECBAgAABAgQIECBAgAABAgQIECBAgAABAgQIECBAgAABAgQIECBAgAABAmuvwIqLE6+9HeqMAAECBAgQIECAAAECBAgQIECAAAECBAgQIECAAAECBAgQIECAAAECBAgQIECAAAECBAgQIECAAAECBAgQIECAAAECBAgQIECAAAECBAisXQKbVPtUj66eUK031d451bHVR6vbTh5/ZbVLdYc5TLC8urb6ZPXSat3qvtVzx95WtHZFdXb1vuqdc7hfpRMgQIAAgbkuMOSQIaesOB4zee0+Zq43pf7VKjC/2rl6evXISX67x82cfciJQ/79enVm9YPqqps51+86bdEkf/64uqbaqjpskjnvNMnlnx2/v88bM/ejqgOrzauNpib9+Vjr8LPw9nGeJb9rUc8TIPB7C/zP6v1Ts5w6+X3xiN97VhMQIECAwMoCQ757U/WcFU/Mmzev5cuHuPaL4za3uU277rpre+yxR495zGNad911u/TSS/v4xz/ene985xuef8Mb3tA3v/nNVdLdfPPNe/CDH9yd7jREst99LFy4sI997GNdeeWV04NPGzPpkPH+btxPHfYgv1+tM+7BDq8bD62G67mvuKb7sFd5SXV0dVJ1ViXb/e4vgxEECBAgcOsW+D/je3srFIa9kh0n+eHyWzeL7gkQIECAAAECBAgQIECAAAECBAgQIECAAAECBAgQIECAAAECBAgQIECAAAECBAgQIECAAAECBAgQIECAAAECBAgQIECAAAECBAgQIEBgbRRYcfG6tbE3PREgQIAAAQIECBAgQIAAAQIECBAgQIAAAQIECBAgQIAAAQIECBAgQIAAAQIECBAgQIAAAQIECBAgQIAAAQIECBAgQIAAAQIECBAgQIAAgbVRYLPqSdWjqodX6041eWr1rurz1Z2rN4y3668FEGdVr6ouqbYe7//J5HbFtZSuqS6c9Psf1evXgn61QIAAAQIE5qrAx8acsqL+P6+OnavNqHtGBDao7lm9pHpQtf1KqyysrqoWVMur9aotxo/h3CEPnj5+DLn3iqlMOCMFV8uq66tNq7tP7r+s2qW6ujqmOnHyfX9udbdq+J7fexy3op6l1c+q46vXVRdXV85UseYlQOCXAsPP5AVTHsPP3fA3tYMAAQIEVq/A/DHf/Xe1+cpTb7jhhm277bY94QlPaM8992y33Xbrc5/7XKecckof+tCHeuADH9gLX/jCttxyy77xjW/04Q9/uPPPP79LLrmkq666qnnz5rXxxhu3/fbbt8suu3S/+92ve97znq2zzjqr1MXVV1/ds571rC68cNg6/OWxuNqn+nK11STnHVbdafLYZ8d8d151h/FvmwPHvjaaOv/n1Tnj2LdXw97kklUqyCACBAgQIHDrFBgywncm713efqr9J1QfuHVy6JoAAQIECBAgQIAAAQIECBAgQIAAAQIECBAgQIAAAQIECBAgQIAAAQIECBAgQIAAAQIECBAgQIAAAQIECBAgQIAAAQIECBAgQIAAAQIE1maBFf9EY23uUW8ECBAgQIAAAQIECBAgQIAAAQIECBAgQIAAAQIECBAgQIAAAQIECBAgQIAAAQIECBAgQIAAAQIECBAgQIAAAQIECBAgQIAAAQIECBAgQGBtEtiqem61f7Vrtc5Ucx+t3jB5/sfjc6+t7litDdcbOr96c3VOtWTs82FT/V9f/bT69+rla9MXXC8ECBAgQGCOCRw35pQVZT+y+vgc60G5Mytwt+oh1d9Wf1htMC63tLquOnGSZYdc+/lqm+rPq4dXfzTm2u9U51YXTeb4ycyW+muzb1JtV+1Z7TDW86XJ55+qjq6unuTR7asDqyGr3n4qry4fs+xRk/5Prb5yC9duOQK3VoFrqo2mmh/+Rv7hrRVD3wQIEJghgSHP3XOSj94x7kn+yjI77bRTD3jAAzrwwAPbYYcduuyyy3r3u9/dCSeccMP93Xffvac+9antuuuubbvtti1atKhrr722xYsXd9111zVv3rw22GCDGz7WX3/9Gz5f1WPJkiX9/d//fcccc8zKp7x03EfcdJLj7l69rNplzHPD4CGTDplzyK5DHt17HLdiniG7/qw6vnpddXF15arWZRwBAgQIELiVCgx7QW8a90WG9zq/cSt10DYBAgQIECBAgAABAgQIECBAgAABAgQIECBAgAABAgQIECBAgAABAgQIECBAgAABAgQIECBAgAABAgQIECBAgAABAgQIECBAgAABAgQIrOUCq37VvLUcQnsECBAgQIAAAQIECBAgQIAAAQIECBAgQIAAAQIECBAgQIAAAQIECBAgQIAAAQIECBAgQIAAAQIECBAgQIAAAQIECBAgQIAAAQIECBAgQGCOCGxdHVT9WXW3av5U3UdVr642qnavXloN49eG4xvV0N/J1YLqsGqvsdfhekrLqkWTft9SvahavjY0rQcCBAgQIDAHBT4+5pQVpe9fHT8H+1DyzAgMue0x48e+1R2mlrm2+kn15urfq82rR1UvmWS/Tav1Z6ak33vWIXdeOOnliOq06oLq+dXjqntWG06tMOTYr096e1N1zJhhf+8CTECAwG8V+Ez1wHHE5dXwuvR5ZgQIECCwWgWGPcqHVH9X3Xul/cp22mmnDjnkkO5///t3+eWXd8wxx3Tqqaf2pS99qeXLl3fXu9613XbbrR133LEttthitRW2dOnSjj322M4666yWLRu2Dn95nFu9b/xsk2q7as9qh2rIq1+afP6p6ujq6kk23b46sHpYdftqnfHcIQeeM+5Znlp9ZbUVbyICBAgQILD2Cuwz+RvtpLW3PZ0RIFoI2oMAACAASURBVECAAAECBAgQIECAAAECBAgQIECAAAECBAgQIECAAAECBAgQIECAAAECBAgQIECAAAECBAgQIECAAAECBAgQIECAAAECBAgQIECAAIFfXNjOQYAAAQIECBAgQIAAAQIECBAgQIAAAQIECBAgQIAAAQIECBAgQIAAAQIECBAgQIAAAQIECBAgQIAAAQIECBAgQIAAAQIECBAgQIAAAQIECMwdgW2qQ6p9qztV86dKf1v1kuru1V7Vc6ot505rv7XSC6vjqo9WF1Svq/aptuoX11NaPn4cUT1vYrRs/HwtaV8bBAgQIEBgzgicMOaUFQXvV504Z6pX6EwKrFOtX72gelK1Q3WbqQW/Wx1ffaw6v3p89WfVw6sNVsq9M1nnzZn7qrHmD1Tvqe5b7V0dOObxFZl9UTWMPWyS2Y+uFkzy+3U3Z0HnECCwygLD75HhOK+6ZJXPMpAAAQIEVlVg2Jd7zPgx7FfeYeUT582b12Mf+9he+tKXdsYZZ/Ta1762q666qsWLF6/qGrf0uGGfcdiLHPYZTxv3Ip9fPa6652RfcsOpgoY89/XqTZMMeMy4J3lL12s9AgQIECBAYHYIrFv9ffWQMRvNjqpUQYAAAQIECBAgQIAAAQIECBAgQIAAAQIECBAgQIAAAQIECBAgQIAAAQIECBAgQIAAAQIECBAgQIAAAQIECBAgQIAAAQIECBAgQIAAAQK3uMBwoT4HAQIECBAgQIAAAQIECBAgQIAAAQIECBAgQIAAAQIECBAgQIAAAQIECBAgQIAAAQIECBAgQIAAAQIECBAgQIAAAQIECBAgQIAAAQIECBAgMHcEtq1eU+1bbV3NH0tfXr21emF1v2q/6hnVFnOntd9a6feqk6sPVl+a9P2/R4PtVjI4cjRYVC1ZS3rXBgECBAgQmEsCJ1V7TxW8T/WJudSAWmdM4HbVNtXLqidOMu161XBdzCHHXledXb2x+la1fvX/VQ8bz1mReWesuN9z4qXVz6uPVIdXV05y672rF1d3qzZdaf63Ve+tzh3H/p7LO50AAQIECBAgsEYE1hlz2wuqJ1V3qjb8TZXc/e53b7vttuuss87quuuua9myZWuk6FVc9Krq/OoD1Xuq+45/5xxYbTm1HznsQQ5jD6uOrhaM2XYVlzGMAAECBAgQWEsE9py8b/uWauexnyEbHbWW9KYNAgQIECBAgAABAgQIECBAgAABAgQIECBAgAABAgQIECBAgAABAgQIECBAgAABAgQIECBAgAABAgQIECBAgAABAgQIECBAgAABAgQIELiJAsOFlx0ECBAgQIAAAQIECBAgQIAAAQIECBAgQIAAAQIECBAgQIAAAQIECBAgQIAAAQIECBAgQIAAAQIECBAgQIAAAQIECBAgQIAAAQIECBAgQIDA3BHYvvqXap9qs2q4ltDyall1RPXC6iHVI6unVJvPndZ+a6U/qD5ZvW/S2znVwdV+1Y7V/Kkz31G9uPrZ5HbRWtK7NggQIECAwFwS+ES111TBe1cnz6UG1DpjAkNue2D1tOoRY44dFhty7CXj98mrq9tP7j94HHefat0Zq2j1Tjz08YXqhOqjY0Z/ZvXQ6l4rLXV69fHqvdUPV28ZZiNAgAABAgQI3GICt6u2qV5WHbBSbhv2K6+rNpyuZt11123p0qUtXz48PauPpdXPq49Uh1dXVvce9x3vVm26UvVvG7PduePYWd2c4ggQIECAAIHVLjC8f/mEqVl/XN1lfL9ytS9mQgIECBAgQIAAAQIECBAgQIAAAQIECBAgQIAAAQIECBAgQIAAAQIECBAgQIAAAQIECBAgQIAAAQIECBAgQIAAAQIECBAgQIAAAQIECBCY3QLDPxFxECBAgAABAgQIECBAgAABAgQIECBAgAABAgQIECBAgAABAgQIECBAgAABAgQIECBAgAABAgQIECBAgAABAgQIECBAgAABAgQIECBAgAABAnNH4I7VG6u9q42r4VpCy6rF1Vuqf6j2rB5VPXEydrO509pvrfSS6tPVUdVZ1Yur/Saf71zNnzrzP6qXVz+trllLetcGAQIECBCYSwKnjFlkRc2PqE6dSw2odcYE7l89udqjutfUKkuq06rjqqMn9x9aHVA9sNp2xqqZmYkXTDL4BdW/VV+b9HS/6i+rR6+03HcnPyefqv55HL90ZsoxKwECBAgQIEBgRgV2HDPb06oh9698zfPTqz+odprRKmZu8mHP9QvVCdVHq+XVM8e8Op1nhwqGXj9evXcy5oczV5KZCRAgQIAAgVkqsE31zep2U/UdUT1nltarLAIECBAgQIAAAQIECBAgQIAAAQIECBAgQIAAAQIECBAgQIAAAQIECBAgQIAAAQIECBAgQIAAAQIECBAgQIAAAQIECBAgQIAAAQIECBCYQYGVL843g0uZmgABAgQIECBAgAABAgQIECBAgAABAgQIECBAgAABAgQIECBAgAABAgQIECBAgAABAgQIECBAgAABAgQIECBAgAABAgQIECBAgAABAgQIEFgNAttXh1X7VLerhmsJLa+WVEdUL6oeVj2qOqDafDWsORum+GH1qero6nPVSye3+1V3reZPFfiu6mXVldXPZ0PhaiBAgAABArcygdOqh0/1vEd1+q3MQLu/LjDktX2rl1c7VVuOQ4Yce111ePWx6uvV06u/HXPshnMMc9kkj18zyeevqI4fM/qzq+dW607l1qHn8yZ59aBJbj93PGeOtapcAgQIECBAgED3r55cDZn/XjfiMfwd8LTqv6oHzVGvBdUF1b9VX6vuN8msf1k9eqV+vjvuXf7zOH7pHO1X2QQIECBAgMDNF/i76o1Tpw/7Xg+ozrn5UzqTAAECBAgQIECAAAECBAgQIECAAAECBAgQIECAAAECBAgQIECAAAECBAgQIECAAAECBAgQIECAAAECBAgQIECAAAECBAgQIECAAAECBOaiwPBPRBwECBAgQIAAAQIECBAgQIAAAQIECBAgQIAAAQIECBAgQIAAAQIECBAgQIAAAQIECBAgQIAAAQIECBAgQIAAAQIECBAgQIAAAQIECBAgQIDA3BHYvjq02qfavFpxLaHl1RHVC6oHVftXTxvHzJ3ufnOlF1enV++rvlAdUu1X7VDNnzrt7dVLqoWT2+vWYOO7VseNtZ5XfbI6bQ3WY2kCBAgQIHBLCQyv1w+bWuzh4+vgLbW+dWafwJDVblv9RfW6arNq/bHMJWNuO7g6tdqy+uvqyeOY6Zw3+zr79YqGTL64Oqo6tvpMdUD17GrbauPxlGXVBWOuP6O6cC40p0YCBAgQIECAwJTAkNP2rV5e7TTmuJWBrqj+sHpGdVC16RwUHHLbNdUrquOrIb8O2e651bpT+5LDPuSwBzj0ee54zhxsV8kECBAgQIDA7yGwTvXF6j5Tc3y52mWSJYY9IwcBAgQIECBAgAABAgQIECBAgAABAgQIECBAgAABAgQIECBAgAABAgQIECBAgAABAgQIECBAgAABAgQIECBAgAABAgQIECBAgAABAgQI3EoEVvwTkVtJu9okQIAAAQIECBAgQIAAAQIECBAgQIAAAQIECBAgQIAAAQIECBAgQIAAAQIECBAgQIAAAQIECBAgQIAAAQIECBAgQIAAAQIECBAgQIAAAQJzXmC76jXVvtXW1fS1hI6s/qG6V7VP9axqyznf8S8auKg6vvpw9bUpg21uxOCF1aLq+jXY+9Ort02t/9HqsWuwHksTIECAAIFbSuC/q4dOLfan1Rm31OLWmZUC601y0R0nGe4Jk+peWW04VeUV1feqV1RfmXyv7DG5ffyYZWdlM6tQ1JJJVj+rOm7Mg0NPT518fr8xv6+Y4vvVO6qTxvGrMLUhBAgQIECAAIFZITC/um31F5Ns97pqs2r931DZc6tdqiePY4Zz59KxvFpcHVUdW32mOqB6drVttfHYzLLqgurQ8e+fC+dSk2olQIAAAQIEVpvAsP9z9krvXQ556PDVtoKJCBAgQIAAAQIECBAgQIAAAQIECBAgQIAAAQIECBAgQIAAAQIECBAgQIAAAQIECBAgQIAAAQIECBAgQIAAAQIECBAgQIAAAQIECBAgQGDWC0z/E5FZX6wCCRAgQIAAAQIECBAgQIAAAQIECBAgQIAAAQIECBAgQIAAAQIECBAgQIAAAQIECBAgQIAAAQIECBAgQIAAAQIECBAgQIAAAQIECBAgQIAAgbapDq72q3as5k+Z/Ofk/iurLas/rV5U3WEtMftm9YHqhOr71eurvatNquF6SssmLkuqt1YvHO8Pj62p4/Dq2VOLH1L945oqxroECBAgQOAWFPhUtfvUeg+pzrwF17fU7BO4TfXH1V9Uz6k2mCrx29Vnxwy3sHpm9bDqPrOvjVWuaMigl1YnVS+r7lLtXz2+2nlqlmHMcdUx4+0qL2AgAQIECBAgQGANC6xX3bF6wqSOYS9yw6l6FlfrT31+RnXtJPPts4Zr/n2WH/Yczxoz29uqPaqnTj6/X7X11MTDnuU7xhw4jHcQIECAAAECN0/g9tWVN+/UWXHWWyZ7Q38zVcnPxv2hH8+K6hRBgAABAgQIECBAgAABAgQIECBAgAABAgQIECBAgAABAgQIECBAgAABAgQIECBAgAABAgQIECBAgAABAgQIECBAgAABAgQIECBAgAABAjMuMPwDDQcBAgQIECBAgAABAgQIECBAgAABAgQIECBAgAABAgQIECBAgAABAgQIECBAgAABAgQIECBAgAABAgQIECBAgAABAgQIECBAgAABAgQIECAwdwS2qp5f/Vl172qdqdI/UP1rdW11/+rV1bZzp7XfWulXqrdVZ1QLqyOqPaf6XzI+fmT1klnQ81nV/5iqY//q+FlQlxIIECBAgAABAre0wCbVPtWjqydU600VcE51bPXRSY697eTxV1a7TLLeHW7pIlfjesvHPP7J6qWTTL5udd/quWNvK5a6YpLpz67eV71zNa5vKgIECBAgQIDATAvcpvrj6i+q51QbTC34o5X2I6+rvjXuY850XTM1/7Lq0uqk6mXVXaphr+/x1c5Tiw5jjptkv2PG25mqx7wECBAgQGBtFVh/fK39/6q7VUOumIvH7cf8s+VU8f81eeyAudiMmgkQIECAAAECBAgQIECAAAECBAgQIECAAAECBAgQIECAAAECBAgQIECAAAECBAgQIECAAAECBAgQIECAAAECBAgQIECAAAECBAgQIEDgpgvMu+mnOIMAAQIECBAgQIAAAQIECBAgQIAAAQIECBAgQIAAAQIECBAgQIAAAQIECBAgQIAAAQIECBAgQIAAAQIECBAgQIAAAQIECBAgQIAAAQIECBBYgwJbVE+rHlU9qFp3qpYTq3+vvl7tXP1LtWO1/hqsd3Ut/flJH/9UXVhtUr22enC14lpK11Y/qN45Pre61r0588yvFlXrTZ28dXXZzZnMOQQIECBAgACBOS6wWfWkMb8+fKX8euokr76rGrLenas3jLdrQ349a5JVX1VdUg1ZcLj/J1P59Zox2/5H9fo5/jVWPgECBAgQIHDrEhj25vapHl09YaU9sHOre1a3mSK5qtp0DhMtr4a9x09WLx3z7H2r51a7TPV1RXV29b5xj3IOt6x0AgQIECBwiwvcr/qv8f3NYfHh/gG3eBWrb8FhL+zdK023R3X66lvCTAQIECBAgAABAgQIECBAgAABAgQIECBAgAABAgQIECBAgAABAgQIECBAgAABAgQIECBAgAABAgQIECBAgAABAgQIECBAgAABAgQIECAwWwVW/BON2VqfuggQIECAAAECBAgQIECAAAECBAgQIECAAAECBAgQIECAAAECBAgQIECAAAECBAgQIECAAAECBAgQIECAAAECBAgQIECAAAECBAgQIECAAIFfFbh99djqz6v9q/Wmnv5M9aHqxGqL6rXVPavN5jji9dUZ1UuqxWNPL6h2m+prYfWV6qjqiDXc732qL03VcEm1/RquyfIECBAgQIAAgTUlsFX13DG77lqtM1XIR6s3TJ7/cTU8N+TXO1Zrw/Uyz6/eXJ1TLRn7fNhU/0PG/ekkJ/579fI19cWxLgECBAgQIEDgZggMe41Pqh5VPbxad2qOU8f7e049tqyafzPWmW2nnDXJqa+qhr2+rcf7fzKVXa+pLqz+o3r9bCtePQQIECBAYJYLvGbyHuBLV6pxeJ393Cyv+7eVd3o17AUNx0+qp1fHzOF+lE6AAAECBAgQIECAAAECBAgQIECAAAECBAgQIECAAAECBAgQIECAAAECBAgQIECAAAECBAgQIECAAAECBAgQIECAAAECBAgQIECAAAECqyiwNlxgeRVbNYwAAQIECBAgQIAAAQIECBAgQIAAAQIECBAgQIAAAQIECBAgQIAAAQIECBAgQIAAAQIECBAgQIAAAQIECBAgQIAAAQIECBAgQIAAAQIECKwVAretdq8eW/11tf5UV9+ozqjeWV1X/W314Opuc7jz5ZM+fjLp4+TqpdU21SOqA6o/nOrrx9Xp1Qer96/hfoevy/A1WHEcW/35Gq7J8gQIECBAgACBNSWwdXVQ9WdjLp0/VchR1aurjcaMO+S9YfzacAzZfOhvyLELqsOqvcZeh+uBLqsWTfp9S/Wiasi9DgIEZl5gh2rXye+ln09+75wy88tZgQABAmulwFbVc6v9x9+p60x1+dHx9+ub18LOz6+Gvs6pllRvqB5Wrej/+uqn1b9XL18L+9cSAQIECBCYSYFhb+jb1bZTi5xX3XcmF53hue9efXHS01sn+0CHVD+b4fVMT4AAAQIECBAgQIAAAQIECBAgQIAAAQIECBAgQIAAAQIECBAgQIAAAQIECBAgQIAAAQIECBAgQIAAAQIECBAgQIAAAQIECBAgQIAAAQKzRGC4ALGDAAECBAgQIECAAAECBAgQIECAAAECBAgQIECAAAECBAgQIECAAAECBAgQIECAAAECBAgQIECAAAECBAgQIECAAAECBAgQIECAAAECBAgQmDsCG1Q7V4+v/qHacKr0y6oLqtdW36n2r/68etjcae/XKl1anV99vPo/1Z9Menxi9dBq+6nRP6yOro6vTl/D/Q51PneqhldWr1rDNVmeAAECBAgQILCmBLapDqn2re5UzZ8q5G3VSyY57u7VXtVzqi3XVKGred0Lq+Oqj44Z/XXVPtVWk2w4XA90+fhxRPW8idGy8fPVXIbpCBAYBfaoPlhtNn5+QvVndAgQIEDgZglsXR00/h6920r57qjq1dUp497dksnn696sVWbfSd+Y7MsO/Z1cLagOGzPsRmO+G/Lcouot1Ytku9n3BVQRAQIECMx6geH9v/9aqcqnVO+e9ZX/5gI3r346h+tXOgECBAgQIECAAAECBAgQIECAAAECBAgQIECAAAECBAgQIECAAAECBAgQIECAAAECBAgQIECAAAECBAgQIECAAAECBAgQIECAAAECBAjcDIHhAsQOAgQIECBAgAABAgQIECBAgAABAgQIECBAgAABAgQIECBAgAABAgQIECBAgAABAgQIECBAgAABAgQIECBAgAABAgQIECBAgAABAgQIECBAYO4IrFPdrnrC5Pb11cbViusJXV9dVb2g+mR11+rA6oCpMXOn019Uurj6SHVMdUL1l9VzqjtVm0w18+3qsOr0yZivr+EmP1M9cKqGR1XHreGaLE+AAAECBAgQWFMC21avqfattq7mj4Usr95avXCSle5X7Vc9o9piTRW6mtf9XnVy9cHqS5O+//dosN1KBkeOBouqJau5BtMRIPB/Be5VfWUK5EfV8PPoIECAAIGbLrBNdciYbYY9uhX5bpjpbdVLxv3Ince9vC1v+hKz8owLxz2+j1YXVK+r9qm2Gvdeh3w7fBxRPW9itGz8fFY2oygCBAgQIDBLBT5XPWClv912qn4+S+tVFgECBAgQIECAAAECBAgQIECAAAECBAgQIECAAAECBAgQIECAAAECBAgQIECAAAECBAgQIECAAAECBAgQIECAAAECBAgQIECAAAECBAgQ+DWBFf9ABA0BAgQIECBAgAABAgQIECBAgAABAgQIECBAgAABAgQIECBAgAABAgQIECBAgAABAgQIECBAgAABAgQIECBAgAABAgQIECBAgAABAgQIECAwNwSGawetV+0/KfeV1Q7V7cfSl1XXVodVH68WVH9d/c3ksU2rDeZGi7+scujnmupfquOrn1bPqJ49eWzj0WEYvLj6cnVwdfY4bk21Or/6WbXRVAHbV5esqYKsS4AAAQIECBBYwwJDFhry3D7VZtWQZ5dXQ9Y7onph9ZDqkdVTqs3XcL2ra/kfVJ+s3jfp7Zwxq+5X7VgNmXHF8Y7qxWOGXLS6FjcPAQK/JjD83A1/L68/9czwO+lKVgQIECBwkwW2nezLvabat9p6KtsMGe+tY767XzVkn2Evb4ubvMLsPOF71cnVB6svTfr+36PBdisZHDkaDNluyexsRVUECBAgQGDWCuxSfXHcP1pR5D9O9pEOmbUVK4wAAQIECBAgQIAAAQIECBAgQIAAAQIECBAgQIAAAQIECBAgQIAAAQIECBAgQIAAAQIECBAgQIAAAQIECBAgQIAAAQIECBAgQIAAAQIECKwkMFyE2UGAAAECBAgQIECAAAECBAgQIECAAAECBAgQIECAAAECBAgQIECAAAECBAgQIECAAAECBAgQIECAAAECBAgQIECAAAECBAgQIECAAAECBAjMPYHdq2dXD6juOlX+9dXHxo9jq0dWB1b3qbaYY21eVV1cvbr6fLVT9dfVE1fq47LqrOqQ6qvVkjXY572qr0ytP9S29Rqsx9IECBAgQIAAgTUtcMfqjdXe1cbVcC3MZdXiSU56S/UP1Z7Vo8act9maLng1rX9J9enqqDGrvrjab/L5ztX8qTX+o3p59dPqmtW0tmkIELhxgXOq3aaeGn4vnQyLAAECBG6ywPaTXPcv1T6TnDdktyHfLR8z3hHVC6uHjPuST6k2v8krzM4TflB9snrfpLfhNeXgMd/tuFK+e0c1ZL+fTW4Xzc5WVEWAAAECBGa1wJAnnjVV4XXVnasfzeqqFUeAAAECBAgQIECAAAECBAgQIECAAAECBAgQIECAAAECBAgQIECAAAECBAgQIECAAAECBAgQIECAAAECBAgQIECAAAECBAgQIECAAAECBEaB4SJ9DgIECBAgQIAAAQIECBAgQIAAAQIECBAgQIAAAQIECBAgQIAAAQIECBAgQIAAAQIECBAgQIAAAQIECBAgQIAAAQIECBAgQIAAAQIECBAgQGDuCfxhtU/1P6sHT5W/rLqwOrH6p+qO1V7Vk6vhnLl0fK06vXp39bPqr6q9q/uv1MQ5E4OTqyOr71XL12CTj6jeX2021nBc9ag1WI+lCRAgQIAAAQJrWmD76rAxu96uGq6FOeS1JdUR1Yuqh42Z6YBq8zVd8Gpa/4fVp6qjq89VL53c7jfJtnet5k+t8a7qZdWV1c9X09qmIUDgxgXeVj196qmDqn+BRYAAAQI3WWDYb3zjuE+38Zjvhj3JxdVbqn+Y5KA9x3z3xKl9spu80Cw74ZLJPuunq6Oqs6oXj/lu55Xy3X9UL69+Osm618yyHpRDgAABAgTmgsDwHtt3VsoQ76v+n7lQvBoJECBAgAABAgQIECBAgAABAgQIECBAgAABAgQIECBAgAABAgQIECBAgAABAgQIECBAgAABAgQIECBAgAABAgQIECBAgAABAgQIECBAgMBwEWYHAQIECBAgQIAAAQIECBAgQIAAAQIECBAgQIAAAQIECBAgQIAAAQIECBAgQIAAAQIECBAgQIAAAQIECBAgQIAAAQIECBAgQIAAAQIECBAgMPcEtqp2rv6uemy1bjW/Wl5dXX2mOqy6tNqi+tvqwdWW1Wy//tDSalF1UvXO6sLJ7Z2q51V/VG2z0pfr6OqD1RnVj2fJl3KHapfqmuq0WVKTMggQIECAAAECa0Jg++rQap9q86ksOuTWI6oXVA+q9q+eNo5ZE3Wu7jUvrk6v3ld9oTqk2q8acuKQ21ccb69eUi2c3F63uoswHwECvyLw3Mnfx/9n6pGjqicxIkCAAIGbLDDku2Hfcch3txvz3ZDtloz57kXVw6pHVQesRfnuh9WnqmEv8nPVS8d8d9eV8t27qpdN9jKvrH5+k3WdQIAAAQIECAwCz64OX4niT8bXYEIECBAgQIAAAQIECBAgQIAAAQIECBAgQIAAAQIECBAgQIAAAQIECBAgQIAAAQIECBAgQIAAAQIECBAgQIAAAQIECBAgQIAAAQIECBAgQGBWC8z2fwgyq/EUR4AAAQIECBAgQIAAAQIECBAgQIAAAQIECBAgQIAAAQIECBAgQIAAAQIECBAgQIAAAQIECBAgQIAAAQIECBAgQIAAAQIECBAgQIAAAQIE1qDAetWG1cuqv642q9afqueC6n3VSdV3qv9V7VftVq1bzeZrEF1bXVwdNenrjdWO1SOqF1RbV/PHPpdWi6t/qf6z+mG1aA1+TSxNgAABAgQIECDw6wLbVa+p9h2z3HQOPbL6h+pe1T7Vs6ot1xLEi6rjqw9XX5sy2GalLD4YvHDMsdevJb1rg8BsFXhIdcZUcV+t7j1bi1UXAQIEZrHA9tWhY37bfCrbLK+OGPfwHlTtXz2tGsasDcewX3n6uOf6heqQcb91h6n9yqHPt1cvqRZObq9bGxrXAwECBAgQWEMC51W7jGsP7wEOueLkNVSLZQkQIECAAAECBAgQIECAAAECBAgQIECAAAECBAgQIECAAAECBAgQIECAAAECBAgQIECAAAECBAgQIECAAAECBAgQIECAAAECBAgQIECAwCoLzOZ/BrLKTRhIgAABAgQIECBAgAABAgQIECBAgAABAgQIECBAgAABAgQIECBAgAABAgQIECBAXdDHZgAAIABJREFUgAABAgQIECBAgAABAgQIECBAgAABAgQIECBAgAABAgRuhQLDNYTWqf6qenz14GrzKYcrq29X76g+VN2l2r/6X9Wm1fqz1Gx5dXH1X9UnJjV/vnpy9efV7tXG1YrrJ/2k+m71xuoj1aJq6SztS1kECBAgQIAAgVurwDbVwdV+1Y7V/CmI/5zcf2W1ZfWn1YuqO6wlUN+sPlCdUH2/en21d7XJmGeXTVyWVG+tXjjeHx5zECAwcwIbTX7PXDM1/fAzd5tq8cwtaWYCBAislQLbVa+p9q22ntqrG5o9svqHSQ66V7VP9awx660NEBdVx1cfrr42ZTDk3enrvQ8GQ74b9iqvXxsa1wMBAgQIEFhDAsP7gsN7hYdWrxtfW9dQKZYlQIAAAQIECBAgQIAAAQIECBAgQIAAAQIECBAgQIAAAQIECBAgQIAAAQIECBAgQIAAAQIECBAgQIAAAQIECBAgQIAAAQIECBAgQIAAAQKrLjB9gbpVP8tIAgQIECBAgAABAgQIECBAgAABAgQIECBAgAABAgQIECBAgAABAgQIECBAgAABAgQIECBAgAABAgQIECBAgAABAgQIECBAgAABAgQIECBAYLYI3K96RPW06s7VemNhS6prqw9UR1cXTm7vXv11tds4drgO0Wy7FtFF1eerd1Q/qG5TPavau9q6Wnfsb3n1ter46sPVWbPlC6IOAgQIECBwKxf4yiR/3GvK4N7VV2/lJrf29reqnl/9WTV8P6wzBTJk1X8dc+v9J1nv1dW2awnY8LPwtuqMamF1RLXnVP9DXh8eP7J6yVrSszYIzAWB71R3mSp0+Jv63LlQuBoJECAwiwS2qQ6u9qt2rOZP1fafk/uvrLas/rR60SQH3WEW1f77lPLNca/1hOr71evHPctNxj3WZROXIeO9tXrheH94zEGAAAECBAjcfIHNq5/e/NPnxJm7TN4LXVBdOieqVSQBAgQIECBAgAABAgQIECBAgAABAgQIECBAgAABAgQIECBAgAABAgQIECBAgAABAgQIECBAgAABAgQIECBAgAABAgQIECBAgAABAgQI/E6B2fZPQH5nwQYQIECAAAECBAgQIECAAAECBAgQIECAAAECBAgQIECAAAECBAgQIECAAAECBAgQIECAAAECBAgQIECAAAECBAgQIECAAAECBAgQIECAAAECvyJw2+q+1T9Wf1zdburZ5dXXqjOqt1aXVfeY3D67elS1XjXbrkX0gerD1enVnar9q0dX96nmj70NfS2tTpr08Jrq29Xlvi8IECBAgACB1S4w5IR1q2Xja++qLDBkjyFvrDjuWX19VU40Zq0V2KJ62pg/HzR+T61o9sTq38fvkZ2rf6l2rNZfCzQ+P+njn6oLq02q11YPnsrf11Y/mGTed47PrQUta4HAnBAY/t587FSlz6jePicqVyQBAgRmj8BW/f/s3QmUVeWZ7/9vVVEFVDEUIpNEQQQUjDM4oTYYh07bamztNmi0NZ17u2NubpLlSvdKOp2bmHSyrv4Th/TNTUxakzj9bQccUTQR26ioIIoGkIAoooZ5HqqKGu5+qt9jdkpQQKo4p+q719qLqlN7v/t9P/uten/nOWtt4CvAXwAfz+qSFbmuRW3v/wMi64zPst93s7rkkOLp+kfqye+An6da6wbgx8AncuNvBOL1G4GvfaQrebICCiiggAIKdAWBfVNN6LPAfwCTu8KgHaMCCiiggAIKKKCAAgoooIACCiiggAIKKKCAAgoooIACCiiggAIKKKCAAgoooIACCiiggAIKKKCAAgoooIACCiiggAIKKKCAAgoooIACCiiggAIKKNAVBIrtPwHpCuaOUQEFFFBAAQUUUEABBRRQQAEFFFBAAQUUUEABBRRQQAEFFFBAAQUUUEABBRRQQAEFFFBAAQUUUEABBRRQQAEFFFBAAQUUUEABBRRQQAEFFFBAAQUUUECBPSnQDTgAmAycCZzcpvG1wBvAndnPZ6SvPwGcDkwEBgHRxt7e3gJeBB4EZqU+TUrjOhDon+tgHTAvHftTIMYYr7kpoIACCiigwK4LRA4YAnwcOBYYDNQAvYFeQDXQCGwCNgLrgJXAm2k9fhnYmrvsa8DBue8PydbzBbveLc/oRAK1wHnAOcBZQGVubM8C9wCPprz3fWAs0K/Ex78NeAr4GtCQxnRlll+PyY1rA/A74DbgxyU+XruvQCkJfBP4dq7D/wZ8sZQGYF8VUECBIhCIOt3lWS3vbODENrXFyHU/A+ZnOWdU9t7iGmA4UFUE/f6oXZiZjeN7wGKgDxDZdUK2rhSe9R7vi94Gbk4/+6jX83wFFFBAAQUU6LwCo7M6WWSLyBSF7c+BaZ13yI5MAQUUUEABBRRQQAEFFFBAAQUUUEABBRRQQAEFFFBAAQUUUEABBRRQQAEFFFBAAQUUUEABBRRQQAEFFFBAAQUUUEABBRRQQAEFFFBAAQUUUEABBRToOgKFh9R1nRE7UgUUUEABBRRQQAEFFFBAAQUUUEABBRRQQAEFFFBAAQUUUEABBRRQQAEFFFBAAQUUUEABBRRQQAEFFFBAAQUUUEABBRRQQAEFFFBAAQUUUEABBRRQQAEFOp9AH+Aw4HzgcqAaqMoNczPwDPBIdtw9QBw/FvgMcAQwBOgGlHcwTQvQAKwGXsj6MgWYA2wCJgJnpz2el1R4ZtK2dHwc+zAwDWjs4H57OQUUUEABBTqDQP+UAyI/HA8cvRuDWgXMA2YCvwHmpn9H5to6GPj9brTtKZ1HoBdwUpbzzgMua5NTXwOeAm4G6rOc90VgAjC6hIcfGTfy7eNZ1v06MBg4DbgYOCQ3rvj9mQ7cnWXz/yjh8dp1BUpN4BzgWuBlYHb29+nXwPOlNgj7q4AC7xOIulEF0B3oAfRMmaNQ7yrUlWKdbkq1pKhJ1eX2ZiB+7vbhArUp28Xf1LOAytwpz6b646NAvOf4fqpD9vvwZov6iKhJRm79WqpnRm31SuCYXK83AL8DbgN+XNSjsXMKKKCAAgoUv0BXyHfx2e2JuVvxdqqJbS3+22MPFVBAAQUUUEABBRRQQAEFFFBAAQUUUEABBRRQQAEFFFBAAQUUUEABBRRQQAEFFFBAAQUUUEABBRRQQAEFFFBAAQUUUEABBRRQQAEFFFBAAQUUUEABBT5IoPAQRJUUUEABBRRQQAEFFFBAAQUUUEABBRRQQAEFFFBAAQUUUEABBRRQQAEFFFBAAQUUUEABBRRQQAEFFFBAAQUUUEABBRRQQAEFFFBAAQUUUEABBRRQQAEFFFCgdAUqgBrgk8DfAR8HhuSG0wRsAF4E7gOeA5YBh6dzzgdqgeoOJmgAVgL3A78BZgADsz4eCVwKHAYMaNOn1cD8rL/XAb9N57d0cL+9nAIKKKCAAqUsUAmcClwFjMv+Ld9Dg4l1PbLGMGC/XJujgEV76Bo2U5oC3YGYBxcA/wT0yA1jBbAA+D7wOnAWcA4wsTSH2trryN5zgIeBHwHHZ2OcDJwCDM2N6x3gDmAqML2Ex2vXFVBAAQUUKAaBqI31BPYBBqU9vo5aVxXQLXWyEagHNgHrgOVpj0wSP4t13O3DBXoBJ2WZ5zzgsmRcOOu17P3GU9n7gpuT9ReBCcDoD2+2aI+I2mPUJB8Hvg4MBk4DLgYOyfV6Vcp1dwP/UbSjsWMKKKCAAgqUhkBXyHcHA3OBGGthuwb4x9K4RfZSAQUUUEABBRRQQAEFFFBAAQUUUEABBRRQQAEFFFBAAQUUUEABBRRQQAEFFFBAAQUUUEABBRRQQAEFFFBAAQUUUEABBRRQQAEFFFBAAQUUUEABBRRQYEcCZdIooIACCiiggAIKKKCAAgoooIACCiiggAIKKKCAAgoooIACCiiggAIKKKCAAgoooIACCiiggAIKKKCAAgoooIACCiiggAIKKKCAAgoooIACCiiggAIKKKBApxE4FJgInA+MA2qA8tzo3gVeAR4DngdWAaOAU4AjgNHAUKASaM9nFG0FVgMLgJezPj8JLAVaUl9iDCcD++b63wxsA54DpmX9nQIsBJo6zd1zIAoooIACCrS/wInAd4BTd3SpsrIyKioqiH8LW3zd3NxMS0tL6x5f78L234AX0lq/Ka3nu3C6h3YCgQqgN/A32b8/SBm1MMEi360HrkyZ8CDgs1nOu7id82h7sjakrHo/8AhwIfAFYBjQJ3fhRcC1wPTsmPnt2SHbVkABBRRQoJMJdAP2AfZL62v8Oyi9Fmtt1MOqgR5AHBtZpFAfiyAbtaRYr2PfnPaNwApgOfCHLI+8ZX79wFnTPdUULwD+KVkXTgjHqPl9H3gdOAs4J9UsS3UqxpyZAzwM/Ag4Phvj5FTHjFpqYXsHuAOYmjJeqY7XfiuggAIKKNDRAm3z3eCU7+Jzws6e767O8uhXc+CRO+Iz27kdfRO8ngIKKKCAAgoooIACCiiggAIKKKCAAgoooIACCiiggAIKKKCAAgoooIACCiiggAIKKKCAAgoooIACCiiggAIKKKCAAgoooIACCiiggAIKKKCAAgoooMCeE2jP/+xjz/XSlhRQQAEFFFBAAQUUUEABBRRQQAEFFFBAAQUUUEABBRRQQAEFFFBAAQUUUEABBRRQQAEFFFBAAQUUUEABBRRQQAEFFFBAAQUUUEABBRRQQAEFFFBAAQUUUGBnBCqBvsA/Ap8CDgCqgLbPG5oBPA7cCbyTjjkHOBM4BagFugHl2zl3Z/qxvWNagGagCVgBvArcBzwCrAOGA6cCFwAnpuvm+10PrAd+DvwstbFldzvjeQoooIACCnQxgf7ADcBFOxp39+7dGThwIJWVlWzatIn169fT0NBAS0ss4R9puxd4GpgHLAPWABuArUDDR2rZk0tFIDJd5NSzsg5/K2XUyJuxRT6MuXAt8DCwHLgsmyv/kHJt91IZZG48m4FrgKlpvn8uy65XZK/VJIc4NOZ+5OFvAC+k40psqHZXAQUUUECBDhOILNEj1Y1OBo4ABgCDgF6prhVZI2pZu/PM7cgj21KNbAmwGJhrfv3A+1sB9M6M/ib79wcp5xTswzJqeFcCTwIHAZ8FLt7N+9NhE+0DLhTZbQpwf6plXgh8ARgG9Mmdtyjl2unA/GLouH1QQAEFFFCgSAUKtaLqlCn6pXX1YOBQYESqH0Xeixy4qxmvlPJdT2ABsH/uXs0GxgEfuTBbpPffbimggAIKKKCAAgoooIACCiiggAIKKKCAAgoooIACCiiggAIKKKCAAgoooIACCiiggAIKKKCAAgoooIACCiiggAIKKKCAAgoooIACCiiggAIKKKCAAp1eYFcfnNPpQRygAgoooIACCiiggAIKKKCAAgoooIACCiiggAIKKKCAAgoooIACCiiggAIKKKCAAgoooIACCiiggAIKKKCAAgoooIACCiiggAIKKKCAAgoooIACCiiggAIlLFAOVAHHAqcDnwb2A6rbjGklsASYlR33DPAsUAMMBg4GDk/7CKAf0O0jmjQDq4ClwBzgVWA+8A5QB4wHjgNOAIYDA4D8M5IagYXA/cCvgefTefG6mwIKKKCAAgp8sMAB2Tr7CDB2e4cNHjyY3r17s23bNrZu3UpdXR319fU0NDTQ3BxL+EfetgF/SFngdeCllD9ibY/X3bqOwEnAFSmrHpQbdsyRB9L+YJZR/xL4LHAY0L/EeNanzPtdYCYwErgMmNxmHCuA54BvAnMBc22J3Wi7q4ACCijQIQKVqb4V2WACMAzo205XjuDbANQDW4EtwDrA/Lp98Kjbxf05K/vxt4B4z1GbDg3LMLw2q/k9DCxPeegfUraraKd72F7Nxng2Z7XTa7IcOxVYA3wu5dqop4ZDbDF/oub5DeCFdFx79cl2FVBAAQUUKHWByAPxWWDUfo4HxgFDgX3SZ5o9gO7pM8/47HN3tlLKd58CprQZ5Jcyjxt2Z+Ceo4ACCiiggAIKKKCAAgoooIACCiiggAIKKKCAAgoooIACCiiggAIKKKCAAgoooIACCiiggAIKKKCAAgoooIACCiiggAIKKKCAAgoooIACCiiggAIKKLD3BfL/2cbe7409UEABBRRQQAEFFFBAAQUUUEABBRRQQAEFFFBAAQUUUEABBRRQQAEFFFBAAQUUUEABBRRQQAEFFFBAAQUUUEABBRRQQAEFFFBAAQUUUEABBRRQQAEFFFBAgY8qEM8W6gUcBVwKHAuMAiqBilzj9cAyYAYwDVgIrEw/Pxg4EhgDDAVqgRqgGugBVKW9HIg9rtmU9m1AAxDtbwE2AxuAt9I1Zmf9WgxsAgYBo4EzgGPS19FeYWsGGtPxTwO/BBbk+vlRrfbk+RcCq4EY35o92bBtKaCAAgoo8BEEjgbuztbQA9u2MWLECKqrq1mxYgXr16+nvj6W7nbdYk1fntb1ecB84DXg92ltj2zg1rkFDsmy55nAXwMT2mS+yIePZhnze8DHgNOBS4A4p5S2mNvTgVuAjdn8vihl3fFtBjErM3gcuBFYArSU0iDtqwIKKKCAAu0sUKhrfSOrWZ0A9G7n6+2o+ahxrTC/fqD+SZnRFan+eFDuyLB7IO0PAn+Z1QY/m+qNUWcspW09sBT4LjATGAlcltUoJ7cZRMyV54BvZnl3bqppltI47asCCiiggAIdIdAHGADE55BR84nPIcem9bUv0L2dO1HM+W4q8Mnc+KNWGj5vt7OJzSuggAIKKKCAAgoooIACCiiggAIKKKCAAgoooIACCiiggAIKKKCAAgoooIACCiiggAIKKKCAAgoooIACCiiggAIKKKCAAgoooIACCiiggAIKKKCAAgq0g0D8Bx5uCiiggAIKKKCAAgoooIACCiiggAIKKKCAAgoooIACCiiggAIKKKCAAgoooIACCiiggAIKKKCAAgoooIACCiiggAIKKKCAAgoooIACCiiggAIKKKCAAgoo0LkEyoFa4EDgIuBCoD/QIzfMFqAR2AysBX4LPAU8DawDmoE+wAHAGGAkMBwYAgwA+gE9gSogrlef2opzVwPLgcXAImAe8G56PdodCIwDJgETgH2BXqmt/J1oADYCN2fHPwTMSd83FeHtijHvk/q1NI1vRRH20y4poIACCnQdgROBO9Ja/t6oBwwYQGNjIxs3bmz9d0dbWVkZbfc4Nl7Lby0tESkg/o29qWmnl+k3gdmpjy8BbwFxcmQFt84pEBlyFPA/s1x3HtAt5ciYRJuAZ4FrgWUpu34xlxWL/fmZMXfrgGkpu0YOHpbl6i8DhwOD29zS+N28O+XvVZ3zdjsqBRRQQAEFdlmgItWg/jdwSqoV7XIjO3lC5I9C7oycEbWtD9vMr+8XOgQ4E/jrlNsKR4Rt5KFHs3rf94CPAacDlwBxTiltUdecDtyS6pJRaz0DGN9mELMyg8eBG4El8RaplAZpXxVQQAEFFGhngchaUQeKzy2PTtnhhPT5YLy+oy3W07Z7HFtYZyPHRYaM9guFznitFPPd/sBCoHsO47GUtdr59ti8AgoooIACCiiggAIKKKCAAgoooIACCiiggAIKKKCAAgoooIACCiiggAIKKKCAAgoooIACCiiggAIKKKCAAgoooIACCiiggAIKKKCAAgoooIACCiigwJ4WKPYHKu/p8dqeAgoooIACCiiggAIKKKCAAgoooIACCiiggAIKKKCAAgoooIACCiiggAIKKKCAAgoooIACCiiggAIKKKCAAgoooIACCiiggAIKKKCAAgoooIACCiiggAJdRaASqAaOBSYBE4HRwD5A/vlDLUAj8CawCFgALE7fLwPqgAqgH1AL9AVqUttV6WfRXrTRAGwFNgMbgTXA+tRGnDMAGAYcBIxK/RkORF/LczemCdgCzAWeAR4HXgZWp+sU2z2MMbyR61T0PcbrpoACCiigwN4SGJuttbcBR+Y78LGPfYyWlhbWrFlDXV1d69fb28rLy+nevTv9+vVj4MCB1NbW0qdPH6qrq1tfr6ysbD23sbGR+vp6Nm3axMaNG1m7di1z586lqSmW8g/dIi/E2h5r6GxgBjALWAI0f+jZHlCKApH5egD/nGXNy1K+jDxZ2CKH3glMA14H/h74JHAM0K1Nhi228UcGXpp+764HIh+elmXiK4FBuawbvxyRma8BfgW8k7JysY3H/iiggAIKKNDRAlFz+mpWR/oK0HNXLx75taqqit69e1NTU0N8v2HDhtac2tDQQHPzduNlhOFVqdbUP+WNfH2qbTfMr++/MVHrixrf/wTOyxmG7Sbg2ayWeC0QNcYw/mJW6zu9ROpmkduiLhrZ9OZUL4265peBw4HBbTjuAO4GnkrzalensccroIACCijQWQWi9hPr5inpM8uj0meF+6Y60Y7+z5QIcPXAWmBFtgavAzakzw/j9QOAk9JnjGEXn0tGjTE+z4y2Y496Uinlu68B38tNhMhTY4C3O+vkcFwKKKCAAgoooIACCiiggAIKKKCAAgoooIACCiiggAIKKKCAAgoooIACCiiggAIKKKCAAgoooIACCiiggAIKKKCAAgoooIACCiiggAIKKKCAAgoooEBnFdjRw3U663gdlwIKKKCAAgoooIACCiiggAIKKKCAAgoooIACCiiggAIKKKCAAgoooIACCiiggAIKKKCAAgoooIACCiiggAIKKKCAAgoooIACCiiggAIKKKCAAgoooIACXU2gGvgY8LfAJOAQoAao2g5EM9AI/B54BZgNzANeB7YADUBT2uPYlrRHU/FMo9jL016RrtEb2B8YCxyd9uFA9CuObbvFNTYCbwMPA7cC7wLri/jGnQ/cnevfk8m6iLts1xRQQAEFOrHAEOBnwFmFMZaVlTFgwABWrFjxvmHHzyoqKujZsye1tbX07du3dY+vBw0axODBg+nfv3/razU1NfTo0YPKykpaWlpobGykrq6OjRs3sn79elavXs3111/P1q1bd4U3MsWirL8zgceBWcASIBqJ3OHWeQQiK0ZGvAi4ILvfE4B9csNbl+bCTcA9wIg0j/8e6LuD/FoMOpGJlwK3A4+luXxJlqXPAU5K2bvw/M/VWS5/A7gemALUOc+L4RbaBwUUUECBvSxwQFY7+nfgtJ3px67k16amJhYsWMCMGTN46aWXWrPrdraoOy0AuqfMUQv0ya3hbZ/jbX79I2Il0AP4Z+CyLOP0a5PZwvVOYFqqL0auOzfVB3fmdu/NY+L9SGS821J2i3pmzNErgUG5uma8Z4l65jVZfv0V8E7KeHuz715bAQUUUECBYhDolnLCQcCRqcYTnxPG9223qK3Emhrrb9SH4jPB2OPr5cAyIGoq8drmtNaOSxkk31bUWiJ/xFodNdLIdFFTKpV8F9nqVeBg4JHss9LPpc9Ii+F+2gcFFFBAAQUUUEABBRRQQAEFFFBAAQUUUEABBRRQQAEFFFBAAQUUUEABBRRQQAEFFFBAAQUUUEABBRRQQAEFFFBAAQUUUEABBRRQQAEFFFBAAQUUUECBXRBo+yDDXTjVQxVQQAEFFFBAAQUUUEABBRRQQAEFFFBAAQUUUEABBRRQQAEFFFBAAQUUUEABBRRQQAEFFFBAAQUUUEABBRRQQAEFFFBAAQUUUEABBRRQQAEFFFBAAQUUUKAEBCqAnsAwYBxwOjAeGAmUt+l/CxD7ZmADsA5Yn77+A7AcWJ1e2wjUAY3pnEqgB1AD9AX6A4OBQUBtei1ej6+jP9Gv7T0H6XVgdtbHh4GXgfi+cJ1i5f5X4Ou5zv0QuLJYO2u/FFBAAQU6tUCsxdcC/5AfZe/evamvr6ehoeF9gy8vL6e6uprhw4dz9NFHt+5jx45l//33J86rqqqioqKCOC72srKy1j22lpaW1r25uZmmpqbWPa6xZcsWXn/9debOncttt93Gyy/Hkv6BW3Qs8sdrwHTgl8DbwJYPO9Gfl6RAZNLTgMuze30gEDkytsiVW4G7gDuAxdm/BwOXAcekY2PyFduzNN8EZgI3pXkbWffzwBkpC3dL44ucPQ+YCtwLPFeSd89OK6CAAgoosGcFIhdMA/Zp22xkz8iZ23t9d/LrggUL+Pa3v81DDz3UmmHbbO8C30x1q6OztfpwYDQQ63jb+lmcan79L8DIZVHjuwi4AJjQ5l5GbXFRykn3ACOy3HRWlvn+KZcB9+yM2jOtxQRZms2B24HHUta7JKtZngOclOqfhUwatdI3gOuBKamO2bRnumErCiiggAIKlLRAfCa4X5YFPpPW/48BvYGq7YwqQl/UAaPGEp8Rxh41lFiP4/PIyF6xvsZxsRc+z3wAmJRrL7JH1JDi+GrgIGAsUEr57s+A/bPPcW8t6btv5xVQQAEFFFBAAQUUUEABBRRQQAEFFFBAAQUUUEABBRRQQAEFFFBAAQUUUEABBRRQQAEFFFBAAQUUUEABBRRQQAEFFFBAAQUUUEABBRRQQAEFFFBAgS4uUGwPUe7it8PhK6CAAgoooIACCiiggAIKKKCAAgoooIACCiiggAIKKKCAAgoooIACCiiggAIKKKCAAgoooIACCiiggAIKKKCAAgoooIACCiiggAIKKKCAAgoooIACCijQbgLlwDBgHHACcDRwINAfqPmAqzYDjcCqtK8FNgKbgPr0sxagEugOVAN9gFpgINAvvR7X394W59altpcALwEvAE8By4CGdhPZcw0/CpyZa+5i4PY917wtKaCAAgoosNMCXwauzR/dvXt3GhsbaWpqeu/l8vJyKisrGT58OKNHj2bUqFEcdNBBDBs2jAEDBtCzZ082btzIqlWrWLlyJevWraOhoYHm5mZaWlpa2yorK6OiooKqqiqqq6upqamhb9++1NbW0q9fv9af1dXVsWzZMq699lqmT5/+YYOITLAG+D3wJBAnRCbYAmz7sJP9eUkJ9AKOAr6TMmnvXO9jHsxLWfCnwApgTPbvFcDZKXMW27M07wLuTXM28vZZWaY9FzgMKGRT3b54AAAgAElEQVTgGFf8Ek7LxvCvwCJgZUndNTurgAIKKKDAnhf4DPCTtnWpyKqxRfYsbB+WXyOLRvZcv349a9asac2ymzdvZuvWra05NvJw5NdoJ/Ltfffdx1tvvdV2ROuAbwOvA8OBEcDBwMj0fbfs5/kcYn79o2DUG08DLk/1xqgTxhY1xa1A5KU7gMXJ9KpUo9zzs2rPtPhmlulmAjcBbwM9gc8DZwCDgJgLsRWy69SUB5/bM5e3FQUUUEABBUpaINbJ+OzxSOB0YEKWBQ5Nnx9W5EYWYS9qfrHuRj1wYcph8Vlh1Ew2Az2yWmdfYB8g6kfxeWasy1VpPd431Yzyn0E+lH1O+UMgPs+MWky0Mdh8V9Jzys4roIACCiiggAIKKKCAAgoooIACCiiggAIKKKCAAgoooIACCiiggAIKKKCAAgoooIACCiiggAIKKKCAAgoooIACCiiggAIKKKCAAgoooIACCiiggAIlJ1BsD1EuOUA7rIACCiiggAIKKKCAAgoooIACCiiggAIKKKCAAgoooIACCiiggAIKKKCAAgoooIACCiiggAIKKKCAAgoooIACCiiggAIKKKCAAgoooIACCiiggAIKKKBACQmUAxXAAcBRwGTgaGD4ToyhGWjJ7XFKfJ/fCs81in/b7ju6RCOwCpgB3AXMBt4A4vW4Zils64C+uY4ektkuKIWO20cFFFBAgU4lEGv7E0BtYVTl5eU0N//pclpVVUWvXr3Yd999mTBhApMmTWLcuHEMHDiQuro6ZsyYwaOPPsozzzzD22+/TX19PU1NTa1NRnuxxffxdbTVs2dP+vXrx4ABAxgyZAjDhw9n5MiRjBkzhgMOOIA+ffq0Hn/xxRfzxBPRvfe2yBHRcGST/LMR64DVwJ3A7SkXxFpbKrmgU02qdhpMt5RHI4ueCZzc5jpr032PORAZMbLhJ4DTgYnAICDa2NvbW8CLwIPArNSnSSljHwj0z3Uw5vW8dOxPgRhjvOamgAIKKKBAVxU4F7gNqMkD7Gp+jay7evVq3n33XebNm8eiRYtYvHgxy5cvb3193bp1bN68uTXT5vNrbW1t68/WrFnT1j9qVJem+lTk6pOyjH1Kyiv9Un8jh5hf/1SuV6o1fifVGnu3yf2Rg54CIgetAMZnx99fxJM/apT3AtOBYcBZQMzZw+JtUep34f3MNOBfgUXAyiIek11TQAEFFFCgIwSizhc54IisVvKXwOXp+6o2F28ANqXPB59Ja27UViInxFobNZX9gLHASGBEqgfF65HRIkN2T/XCWJPzdaL4/hepVjMfiPrNhtSu+a4jZoHXUEABBRRQQAEFFFBAAQUUUEABBRRQQAEFFFBAAQUUUEABBRRQQAEFFFBAAQUUUEABBRRQQAEFFFBAAQUUUEABBRRQQAEFFFBAAQUUUEABBRRQQAEFFPiThxbKoYACCiiggAIKKKCAAgoooIACCiiggAIKKKCAAgoooIACCiiggAIKKKCAAgoooIACCiiggAIKKKCAAgoooIACCiiggAIKKKCAAgoooIACCiiggAIKKKCAAl1DoBcwABgNHAKMAcYCI4CBQGU7M9QD64FFwDxgPvAasABYCWxo5+vvyeYPAJbkGtwC1OzJC9iWAgoooIACOylwZ7au/k3h2LKyMmJvbm5+7/Ty8nJGjx7NMcccwxlnnNH69aBBg1i1ahU33HADU6ZMYfPmzTt5OYj2KioqqKqqat179OhBdXU1NTU11NbWMnToUMaMGcORRx7Z+vWnP/1pFi5cmG+/AWgBuudebAK2AXHgC1k++RXwErApHbvT/fPAohboAxwGnJ9lqcuBaqAq1+OYiM8Aj2TH3QPE8ZFXPwMcAQwBugHlHTzKmK8xb1en+TkFmJPm50Tg7LSXwXvP/Iz5HMfHsQ8D04DGDu63l1NAge0LDAWOTHv8bXlvHRVMAQXaVWAkMBOozV8lcmVLS8tO5ddNmzaxePFiZs+e3Zov33rrLTZs2NCaZbds2UJ9fT0NDQ1s27aNpqam1j2yceTX2Av5NY7ZTv5dC1wBzE79ixraKODMbB0/ARhsfn3f/IhcFjWyycnp5DZHhOkbWQ0y3rPMSF/fBewHRJ0ysl60sbe3t7Is9yLwIDAr9WlSGteBQP9cB+tSXTOO/SkQY4zX3BRQQAEFFOjKApGbDs7W+r8FTkqfO7at30Sx8vdpzX0sfb08ZYL4nPLolL0iW0RGiM/com4U9cOoHcVnmBVpjzpNtBff57f4rC4+g1wHvJM+h3w5fQ4Zx5nvuvIsdewKKKCAAgoooIACCiiggAIKKKCAAgoooIACCiiggAIKKKCAAgoooIACCiiggAIKKKCAAgoooIACCiiggAIKKKCAAgoooIACCiiggAIKKKCAAgoooEAHCMQDit0UUEABBRRQQAEFFFBAAQUUUEABBRRQQAEFFFBAAQUUUEABBRRQQAEFFFBAAQUUUEABBRRQQAEFFFBAAQUUUEABBRRQQAEFFFBAAQUUUEABBRRQQAEFFFCg6woMAUYBE4CjgIOAWqAa6Al0B6qA8t0kagYagHqgDtgCrAHeAWYBzwGvAiuBpt28xt487VPAlFwHfgucsjc75LUVUEABBbqcQDfgWOA3QI/tjb6srIwBAwYwfPhwTjjhBI477jjGjx9PXV0djz76KFdffTUrV8ZSvOe2bt260a9fP0aMGMHhhx/euq9Zs4arrrqKpqb3lvxGYAnQBxjQ5uqRGd4F/v8spzwOvJAyRWQLt9IXqABqgE8Cfwd8HIhcWthikmwAXgTuS5lxGXB4Ouf8XGbtSI3ItfHLcn/6nZsBDMz6eCRwKXDYdubyamB+1t/rgMiKcX5LR3baaymgwA4F1qa/JYUD4v3wYr0UUKBdBWK9nwkMLVwlsmrszc1/jHkflF/feecd5s+fz6uvvsqcOXNYunQpq1at+pPz98AIVmX1sO8BvwMig2wGTkz1s3HAMPPr+5Qj00cWipx2eaotRk2xsIXhM8Aj2XH3pPcAY4HPZLW1I1IWjPc2u1uD3N3bHrksMl5ktnjPEXW+OcAmYGKWR89OezzPvfBM923p+Dj2YWAaEO9t3BRQQAEFFOiqArGGR13yOOA04Nz02WO8XthizY2ayJtA1FOeT7kwzotsOCZlicgF+wP77oFcEOtzvO+L93mvpH2B+a6rTlPHrYACCiiggAIKKKCAAgoooIACCiiggAIKKKCAAgoooIACCiiggAIKKKCAAgoooIACCiiggAIKKKCAAgoooIACCiiggAIKKKCAAgoooIACCiiggAIKdJxA4eF1HXdFr6SAAgoooIACCiiggAIKKKCAAgoooIACCiiggAIKKKCAAgoooIACCiiggAIKKKCAAgoooIACCiiggAIKKKCAAgoooIACCiiggAIKKKCAAgoooIACCiiggALFJFAF9AT6APsAg4GxwKHACGAYMBSoBMp3seMtQB2wHHgLWAzMBRYAS4C1wEZgC7ANiONLbfsO8I1cp68DvlJqg7C/CiiggAIlLVAN3AP8+fZGUVZWRuwnnngiF1xwAaeeeirDhw9n3bp1/Mu//Au/+tWvaGlpnyU4rlteXk63bt2ora3llFNOYeHChbz88sv5rkZGeAc4oU3/o1MNKUPcB1ydrbHrU2Yo6Rtm5/9EIDLnROB8YBxQ0yZzvgu8AjwGPA+sAkYBpwBHAKNzWbU9n7G5FVidcmxM4CeBpSm/Rl9iDCcD++b635zm63PZ/J6W9XcKsBBocg4ooEDRCExPv7+FDsXfonuLpnd2RIHOJxC59ZZsbf+r/NAiKzY2Nr730gfl10ceeYT77ruPV199lRUrVtDU1ERzc3N75dnNwNS0jj+QsmnUyC4ETje/vm+CVqQs98ksJ/0d8HFgSO6oyEAbgBeByPeRkZZlf3cPz3JenBN/g2uz3B/zpCO3eM+xErg/y3O/AWYAA7M+HpnVMi/N3msdBgxo06HIhfOz/kYd8Lfp/PZ5U9WREl5LAQUUUECB3ReI9TvWz/8GfA7oC3TPNRfrZOzPZhnh7qyu8wTwZlr7Iwd8Kq250UZkivg8ck/VeeK6UaOJwLkOeMp8t/s32jMVUEABBRRQQAEFFFBAAQUUUEABBRRQQAEFFFBAAQUUUEABBRRQQAEFFFBAAQUUUEABBRRQQAEFFFBAAQUUUEABBRRQQAEFFFBAAQUUUEABBRRQQAEFdk5gTz1EZ+eu5lEKKKCAAgoooIACCiiggAIKKKCAAgoooIACCiiggAIKKKCAAgoooIACCiiggAIKKKCAAgoooIACCiiggAIKKKCAAgoooIACCiiggAIKKKCAAgoooIACCihQzAKVQC9gf+AAYAgwCBgI9AZq0l4FxF4BlKcBNQNNQCNQB2wBNgMbgFXAcmAZsAR4F1iTji1mj53p21Tgk7kDLwFu3ZkTPUYBBRRQQIE9IBBr8YnA40D3tu2Vl5ez7777cvLJJzNx4kROOeUUWlpaWLp0KT/5yU+YOnVq6/ftvZWVlVFZWcnQoUNb+/PKK69QX19fuGzkhh8DY4HDgf1y/Yl8EXliFnAP8CQwt737a/sdKhD5s2+WHf8R+FTKoJEz2z4vc0aa53cC76Qseg5wJnAKUAt0S9l0Tz1rM345Chl3BfAqcB/wCLAOGA6cClyQfg/juvlrxyRfD/wc+BkQbURGdlNAgeIRuDb7ff5yrjtXAf+reLpnTxTodAKfzWpO/54fVUVFRWsebW6OJRc+KL8++eSTzJo1i3nz5rF27VoaG6ME1e7bH4BXgDnZuv8UsBDYN8sDxwFnmF+3639oltsnZtnpfGBcqiUW6odxQtQFw/SxrKb2fKobjkqZ7ghgdJadhgKRE/dUrtteR7cCq4EFWQ59Ob3XWJqtA5EBI1/GGE5O9ztf/9wGPAdMA6akORE1UTcFFFBAAQW6qkDUJ2MtPy/VaY5P63h+/YzPCX+b1tvIVLHGx2eRsd4eCRwM9Ad6tiNirPGxjkdd6ffmu3aUtmkFFFBAAQUUUEABBRRQQAEFFFBAAQUUUEABBRRQQAEFFFBAAQUUUEABBRRQQAEFFFBAAQUUUEABBRRQQAEFFFBAAQUUUEABBRRQQAEFFFBAAQUUUECBdn2YnrwKKKCAAgoooIACCiiggAIKKKCAAgoooIACCiiggAIKKKCAAgoooIACCiiggAIKKKCAAgoooIACCiiggAIKKKCAAgoooIACCiiggAIKKKCAAgoooIACCihQ+gIVQDdgIDAo7bVAL6B7+lmMshFoALYAa4DlaY+vtwJNpU+x3RHEOMOmsB0KzOukY3VYCiiggALFJVAGDAD+F3DF9ro2YMAADjvsMC699FKOPPJIBg4cyIwZM7j11lt54IEHaGrq+OW5urqa5uZm6urqCl1uAW4BXgA+BRwD9AEigxS2PwC/A/4deATY3ImzRXHNsvbvTTlQBRwLnA58GtgPqG5z6ZXAEmBWdtwzwLNADTAYOBg4PO0jgH65jLq7I2gGVgFLgTnAq8B84B0gJu/4bC4eB5wADE+/i/E7WdgiGy8E7gd+DTyfzovX3RRQoHgELgNuznXnAeDc4umePVGgUwlE7eRpYFRhVFVVVTQ0RCnpj9uO8uu0adO4++67Wbt2LS0tER87dIta1zrgnpRFX0kZ5Hjz63bvQyXQN6sR/mPyOSDlvXxWihNnAI8Dd6aMFZnwnOz1M4FTgKg/Rk0y8mLbc3d3AsTkiZwXb4RWpIx3X7qvcY8j152avfe4ADgxXTd/7XpgPfBz4GepjZgfbgoooIACCnRVgUJ98uQsL305W9fHAP3bYERNJ+oqv8qywctp/Yx6yifS+6+ob0YO6MjNfNeR2l5LAQUUUEABBRRQQAEFFFBAAQUUUEABBRRQQAEFFFBAAQUUUEABBRRQQAEFFFBAAQUUUEABBRRQQAEFFFBAAQUUUEABBRRQQAEFFFBAAQUUUEABBRToggJ76iF6XZDOISuggAIKKKCAAgoooIACCiiggAIKKKCAAgoooIACCiiggAIKKKCAAgoooIACCiiggAIKKKCAAgoooIACCiiggAIKKKCAAgoooIACCiiggAIKKKCAAgoo0CUE4llF5UCP3F4FdAMqgMKzjFqAZqARaAC2AnVAPdAExM8743YxcCRwFDAGGNoZB+mYFFBAAQWKUiDW4j8HfgQMz/ewrKyM2M8+++zWfeLEiWzatIk5c+Zwxx138MQTT9DQEMt1x2/l5eXE3tTUREvLe/FgIfAJ4Hzgk8AEoCbXu+jsFuBm4J7suFeBDR3fe6/YTgKRJ3ulPHUpcCwwCqhMebNw2ciVy4AZwDQg5s3K9MODUyYr5LHaNIeqU4aN/Bp75NrY45qRUWPflvJrtB/zbHOaX2+la8wGFgObgEHAaOAM4Jj0dbRX2Ap5OI5/GvglsCDXz3YitFkFFNhNgXgv91Lu3Pi9H7abbXmaAgp8sMCXgOsKhxQyYWNjlJFoza47yq+33XYb//mf/0l9fSzVe2WL0Bp54Q/AHOBWYF7KC+bX99+SyEaRuyLTnQ58GtgPiFyW3yLHLQFmZcc9k+WrZ1N+GwxEtjs87SOAfqkW+VEmQOS0VcDSdB/jPcV84J1UwxwPHJflzBPS+6sBubpnXDcma+TP+4FfZ+9bnk/n/dckdlNAAQUUUKBrCkR98kzgrGx9PS+rU/ZP9ZzQiAwV+4NpfzLVf45Ix0ZWiOMjN3T0/5vSGfJd5KO1XXPaOWoFFFBAAQUUUEABBRRQQAEFFFBAAQUUUEABBRRQQAEFFFBAAQUUUEABBRRQQAEFFFBAAQUUUEABBRRQQAEFFFBAAQUUUEABBRRQQAEFFFBAAQUUUKD4BTr6wTrFL2IPFVBAAQUUUEABBRRQQAEFFFBAAQUUUEABBRRQQAEFFFBAAQUUUEABBRRQQAEFFFBAAQUUUEABBRRQQAEFFFBAAQUUUEABBRRQQAEFFFBAAQUUUEABBRRQQAEFFFBAAQUUKG6BHkA/4H8A/wRU5Lvbv39/DjzwQCZPnsykSZPo1q0bs2bN4sEHH+TJJ59k7dq1e310ZWVltLS0FPrRCBwPVAMnABcCB6Yx5vv62+zn04A7gLeAOM+tcwiUA7Xpvl+U5kB/IOZ6YYsJE/d8MxCTOObDU8DTwDqgGegDHACMAUYCw4EhwIA0n3oCVUBcrz61FeeuBpYDi4FFwDzg3fR6tDsQGAdMAiYA+wK9Ulv5O9AAbARuzo5/CJiTvm/qHLfJUSjQ6QTi78HW9DehMLhYX+PvgpsCCuw5gViPp6b1ubXVyKeNjX+McjvKrzfeeCMvvPACzc2xHO/1LToceeHJLA88DvwmZRfz6/tvTTz7PLLSUVm+ujS7/8cCo4DKNu9dIo8tA2aknL8QWJmaOxg4Ms2boSkr1qT3DJER4294IddFtotrRuaKfRsQuSza35Iy34b0HiKuMTvlvk3AIGA0cAZwTPo62itsMfni3kdOjNz5S2BBrp97fWLaAQUUUEABBfaSQKE++ffA2cDYNnWcqLW8kep409N6GrWVODbW3Kjf7O0tckNkkVLKd5GnvpnVxr4EHAos3duIXl8BBRRQQAEFFFBAAQUUUEABBRRQQAEFFFBAAQUUUEABBRRQQAEFFFBAAQUUUEABBRRQQAEFFFBAAQUUUEABBRRQQAEFFFBAAQUUUEABBRRQQAEFFFDg/QLxgDw3BRRQQAEFFFBAAQUUUEABBRRQQAEFFFBAAQUUUEABBRRQQAEFFFBAAQUUUEABBRRQQAEFFFBAAQUUUEABBRRQQAEFFFBAAQUUUEABBRRQQAEFFFBAAQUUUEABBRRQQAEFFCgdgQHASOBq4KR8t8vLyznssMM499xzOeussxg2bBjTp0/n3nvv5a677irWEbYAPwB+CAwE/h44BRgL5J+buBGYDfwL8BKwqVgHZL92S6Aym9PVwLHAJGAiMBrYp808iPnSCLwJLAIWAIvT98uAOqAC6AfUAn2BmtR2VfpZzKtoowHYCmwGYn6tAdanNuKc+F0bBhwEjEr9GQ5EX8tzo2wCtgBzgWeAx4GXgdXpOrsF4kkKKNAhAnOAw3NXir8/T3bIlb2IAl1H4PNZxvtxfrhlZWW0tMSSDjvKr9dffz3PPfdcsSlFp7cBD6YxzTe/7vAWRVaKLHYgcBFwIdAf6JE7o5DrIoutBX4LPAU8DawDmrP3CH2AA4Ax6T1QZLEhKadF3usJRMaL69WnXBfnRg5bnnJiZMZ5wLvp9Wg33neMS7lzArAv0Cu1lR9U5MXIiTdnxz8ExLoR30f+c1NAAQUUUKArCxTqk/8MnJmrt4RJrLWvAvcDDwNL0pr7V1nt5K+LEC3W+1LId8dk2eqXwKHJ8L4sm5xXhJ52SQEFFFBAAQUUUEABBRRQQAEFFFBAAQUUUEABBRRQQAEFFFBAAQUUUEABBRRQQAEFFFBAAQUUUEABBRRQQAEFFFBAAQUUUEABBRRQQAEFFFBAAQUU6PIC+Qdrd3kMARRQQAEFFFBAAQUUUEABBRRQQAEFFFBAAQUUUEABBRRQQAEFFFBAAQUUUEABBRRQQAEFFFBAAQUUUEABBRRQQAEFFFBAAQUUUEABBRRQQAEFFFBAAQUUUEABBRRQQAEFFCgBgeOBvwIuAoYW+lteXs6QIUM444wz+PznP0/Pnj15++23uemmm5g5cyZvvvlmMQ9tIfAVYD4wApgM/DXQE+iWOr4NeAO4Gfg1MKuYB2TfdlugGvhYdq//FpgEHALUAFXbabEZaMx+F36f/U68AswG5gGvA1uABqAp7XFsS9qjqXgmZ+zlaa9I1+gN7A+MBY5O+3Ag+hXHtt3iGhuBt4GHgVuBd7P5vH63BTxRAQU6UuCXwKW5C8ZadF1HdsBrKdDJBWKtvSPLeBdub5zdunVj0KBB78uvN9xwA9OmTaO5OZbvotoKWSIy6YvAL7LcusD8usN7VJky1LEp100ERgP7pBxWODFcI9PFG5ZFyXRx+n4ZUAdEVuuX/Y2uBfqmfBj5LDJi/CzmWrQR2WwrsDlltDUpl0UbkSkHZO8nhgEHAaNSfyLrRV/zWS8yZOTJucAzwOPAy8DqdJ2imph2RgEFFFBAgb0gUKhP/kWqoRT+75NYj5cDjwH/N63LUef5bFY3GZ/lp1h3i3FbAjxf5PnuG1nu+U4bvPB/pBhB7ZMCCiiggAIKKKCAAgoooIACCiiggAIKKKCAAgoooIACCiiggAIKKKCAAgoooIACCiiggAIKKKCAAgoooIACCiiggAIKKKCAAgoooIACCiiggAIKKNCVBQoP5enKBo5dAQUUUEABBRRQQAEFFFBAAQUUUEABBRRQQAEFFFBAAQUUUEABBRRQQAEFFFBAAQUUUEABBRRQQAEFFFBAAQUUUEABBRRQQAEFFFBAAQUUUEABBRRQQAEFFFBAAQUUUECBUhCoAHoA5wFfAsYC1YWO9+zZkz/7sz/jnHPO4ZJLLmHmzJk89thj3H777SxdupSWlpZiHmMD8APgAWAxcD7wWWAkUJvr+BrgGeBu4HagCSjqgRUzepH2LeZ5T2AYMC6736cD49NcKG/T57j3sW8GNgDrgPXp6z8Ay4HV6bWNQB3QmM6pTL9PNUBfoD8wGBiU5ly8FnvMv+hP9Gt7z/F8HZid9fFh4GUgvi9cp0iJ7ZYCCuQEvgL8MPf9L4DLFVJAgT0mEHk1ctuYti2WlZVRU1PDSSed9Cf5derUqVx33XU0NsaSXbRbZNfIHD9NGcD8+sG3Kt6zfAz4W2AScAgQGaxqO6c1p7z2e+CVlLPmpYy1BQj7eA8QexxbyIPRVGS12CMzxh75La7RG9g/vX86OnvPEfvw9F6qbb6MduIakR3fTvf3VuDddM+LdlLaMQUUUEABBTpIoG198sBUU4nLF2o0T6ca3y2ppnMGcFFaj4v5/0hZC/yfIs53Uct6DRiRu9dLgVFAfQfdfy+jgAIKKKCAAgoooIACCiiggAIKKKCAAgoooIACCiiggAIKKKCAAgoooIACCiiggAIKKKCAAgoooIACCiiggAIKKKCAAgoooIACCiiggAIKKKCAAgoosBMCxfywnZ3ovocooIACCiiggAIKKKCAAgoooIACCiiggAIKKKCAAgoooIACCiiggAIKKKCAAgoooIACCiiggAIKKKCAAgoooIACCiiggAIKKKCAAgoooIACCiiggAIKKKCAAgoooIACCijQZQR6AEOBS4GvAvH9e88V7N+/P1/72tc47bTTGD58ONdffz233XYbS5cuZevWrcWO1ALMBB4GfgocBJwJXAgcnOt8A7AW+AXwr0AdsK3YB2f/dkugHBgGjANOAI4GDgT6AzUf0GIz0AisSnvMl43AJqA+/SzmWyXQHagG+gC1wECgX3o9rr+9Lc6NeRftLwFeAl4AngKWATFH3RRQoHQETgV+k+vuy8BRpdN9e6pA0QtMBm7fXi/Ly8sZNGgQV1555Z/k13/7t39j5cqVxT6wyAORN14EHjG/fujtqgB65rLd6VnuHw+MBNpmrrCNfTOwAVgHrE9f/wFYDqxOr0XGi1wW96KQ7+I9UmTFvik3DgYGpawXr8UeuS/6E/3a3nPaXwdmp/cmsS7E94XrfOhgPUABBRRQQIFOLtC2PlmV1tQYdtRkYq3+AfBr4M2sjvcl4GJg/7T+FjvPoqwueUsR57tJwBNtEL+f1aO+Xuyw9k8BBRRQQAEFFFBAAQUUUEABBRRQQAEFFFBAAQUUUEABBRRQQAEFFFBAAQUUUEABBRRQQAEFFFBAAQUUUEABBRRQQAEFFFBAAQUUUEABBRRQQAEFFOhKAtt70F1XGr9jVUABBRRQQAEFFFBAAQUUUEABBRRQQAEFFFBAAQUUUEABBRRQQAEFFFBAAQUUUEABBRRQQAEFFFBAAQUUUEABBRRQQNwaZS0AACAASURBVAEFFFBAAQUUUEABBRRQQAEFFFBAAQUUUEABBRRQoFQE9gVOAS4AJrft9LHHHsu3vvUthg0bxuLFi7n55puZNm0adXV1NDU1lcIYVwFPAz8CVgODga8AJwK9gHiGYjPQCEwBbgAWAitLYXD2cbcEyoEK4ADgqDTvjwaG70RrMVdacnucEt/nt8JzOePftvuOLhHzL+bqDOAuYDbwRpqXcU03BRQoLYFaYG2uyw1Az7TelNZI7K0CxSnww5Tn3te7wYMHc/jhh/PlL3/5vfx644038tBDD9HS0nbJLsrBRScjEzxjft3p+xPZbhgwDjgBiFx3YObXH6j5gFYK7wHCO/b4u70R2ATUpxwW96MS6A5UA32A+Bs/EOiXXo/rb2+Lc+tS20uAl4AXgKeAZUCsDW4KKKCAAgoo8F8CH1SfjHXzlWwNvg6INXVE9u/lWQ3lTKBHqvEUu2Pkjqj5fLOI65O3ARflILcBh2V1swXFjmv/FFBAAQUUUEABBRRQQAEFFFBAAQUUUEABBRRQQAEFFFBAAQUUUEABBRRQQAEFFFBAAQUUUEABBRRQQAEFFFBAAQUUUEABBRRQQAEFFFBAAQUUUECBriJQePBxVxmv41RAAQUUUEABBRRQQAEFFFBAAQUUUEABBRRQQAEFFFBAAQUUUEABBRRQQAEFFFBAAQUUUEABBRRQQAEFFFBAAQUUUEABBRRQQAEFFFBAAQUUUEABBRRQQAEFFFBAAQUUUKAUBeL5gcOA/w6cDoxrO4jLLruMr371q2zcuJFbbrmF6dOnM2/evFIb62vALcDjwNvA14E/B0YA5bnBPAPcBUwD4hy3zi3QCxgAjAYOAcYAY9O8GAhUtvPw64H1wCIgfqnmp3m3AFgJbGjn69u8Agq0r8BNwJvAbGAOsLR9L2frCnQZgciv9wKf2t6Ix48fzxlnnMFFF130Xn6dMmUK7777bqkBmV937Y5Fpq8ADgCOAiYDRwPDd6KZZqAlt8cp8X1+Kzx3Pf5tu+/oEo3AKmBGeo8R68EbQLwe13RTQAEFFFBAgf8S+LD65Ezgsax+czvQG7gEmJRqOKVkWAf8KOWCYqxP7gssTsYF12ezeuqEUkK2rwoooIACCiiggAIKKKCAAgoooIACCiiggAIKKKCAAgoooIACCiiggAIKKKCAAgoooIACCiiggAIKKKCAAgoooIACCiiggAIKKKCAAgoooIACCiigQGcWKDwYrzOP0bEpoIACCiiggAIKKKCAAgoooIACCiiggAIKKKCAAgoooIACCiiggAIKKKCAAgoooIACCiiggAIKKKCAAgoooIACCiiggAIKKKCAAgoooIACCiiggAIKKKCAAgoooIACCihQ6gLdgEOBq4DjgYH5AZWVlXHttddy9tlnM3PmTL773e+ydOlS1q9fX2rjXg28CtwEPAScDZyT9srcYF4HXsgcfgw8XWqDtL8fSWAIMAqYABwFHATUAtVAT6A7UJX9rpTv5lWagQagHqgDtgBrgHeAWcBzaY6uBJp28xqepoACCiigQFcQiPz6ODBxe4OdPHkyl112GSNHjmzNr1dddRULFy5k27ZtpWZjft29O9YLGACMBg4BjgMm715Tu3VWZL14s7QImAfMB17L+rAAiJy3Ybda9SQFFFBAAQU6t8AH1ieBO4BfpPV1PPANYH+gbwmyLAf+Gbi3SOuT/wP4URvXS4BbS9DaLiuggAIKKKCAAgoooIACCiiggAIKKKCAAgoooIACCiiggAIKKKCAAgoooIACCiiggAIKKKCAAgoooIACCiiggAIKKKCAAgoooIACCiiggAIKKKCAAp1OoKzTjcgBKaCAAgoooIACCiiggAIKKKCAAgoooIACCiiggAIKKKCAAgoooIACCiiggAIKKKCAAgoooIACCiiggAIKKKCAAgoooIACCiiggAIKKKCAAgoooIACCiiggAIKKKCAAgoo0PkE9gGOBb4LHAZU5YdYVlbG3XffzbBhw5g6dSrXXHMNmzdvprm5udQk6oH1wE+AXwCDgLOy174C9ATK04DWAW9lX38LeBjYBrSU2mDt724JxNyPudAHiN+LwcBY4FBgBDAMGApU5ubLzl4o5lAdsDzNr8XAXGABsARYC2wEtjjndpbU4xRQQAEFurBArNNTgePyBpWVldTU1HDFFVfwuc99jjVr1rTm16uvvppNmzaVIpf59aPftSHAKOBWYP9cczEhmoDu6f1P4b3Arl4x3hQ1AHGvIutFllsDvAPMAp4DXgVWpuvtavser4ACCiigQFcR2FF9Mupym4EfAz9P9Zq/yF77KlCzG/WZYvF8AvhckdYn4/+amZPqxAWvVak2FrUrNwUUUEABBRRQQAEFFFBAAQUUUEABBRRQQAEFFFBAAQUUUEABBRRQQAEFFFBAAQUUUEABBRRQQAEFFFBAAQUUUEABBRRQQAEFFFBAAQUUUEABBRRQQIG9KBAPiXFTQAEFFFBAAQUUUEABBRRQQAEFFFBAAQUUUEABBRRQQAEFFFBAAQUUUEABBRRQQAEFFFBAAQUUUEABBRRQQAEFFFBAAQUUUEABBRRQQAEFFFBAAQUUUEABBRRQQAEFFFBAgeIWGANMAr4CjGzb1fLycqZNm8bKlSu5//77mTJlCg0NDcU9oh33rgW4DbgJeB2YCPwA6AtUptPimM3AlcB/ZP9uBJpKdcD2e7cFYj70AvbP5ssBwBBgEDAwmzO9gZq0VwGxVwDl6WrNac40AnXAljSnNgCrgOXAMmAJ8C6wBohj3RRQQAEFFFBg5wQiv94LHJI/vE+fPgwbNowvfOELXHjhhTzyyCOt+fXee+9l27ZtO9dy8R1lfv1o9yRyWk/gS8C3c01FLnsRGAYMTe8FClluZ68Y9yayXmS7t4DFwFxgQcp5a9N7iciCMQHjeDcFFFBAAQUU2L7AjuqTsWZH/eT/AHcCnwTOBc5L9ZhS9YwM8QXg10VanxwHvJDlp/z/O/N/gStKFdx+K6CAAgoooIACCiiggAIKKKCAAgoooIACCiiggAIKKKCAAgoooIACCiiggAIKKKCAAgoooIACCiiggAIKKKCAAgoooIACCiiggAIKKKCAAgoooIACnUUg/2CYzjImx6GAAgoooIACCiiggAIKKKCAAgoooIACCiiggAIKKKCAAgoooIACCiiggAIKKKCAAgoooIACCiiggAIKKKCAAgoooIACCiiggAIKKKCAAv+PvXuBtrMsD33/z0okeCEgQiJ4SUUrarHoRhGrshHkomKtlW7KoK1HtxZL3Z5aulMU213d9VZr7dgqp9ZLL1tOqnJQi4YoCAqINIKCChotiKjcDCARDIQk6+Rbey3GJIKFQJK1kt87xhxrrTm/932f5/dNmM961hhvCBAgQIAAAQIECBAgQIAAAQJbm8BzqxdUR1WP2DC5sbGxPvOZz3TeeedNfL344otbu3btTDb4QvWv1Weqx1avr/as5o8kdWv1jurk6rvrr7ltJics9vtNYHY1Z/K9sqAaHjtVD6nmTr42bLamWl39rLqhunbyMXy/qprR/wHdb5oWIkCAAAECGy8w1K//WD16dIlHPOIR7b///h111FHtt99+vec971G/brzx1jZzqPWvqoZ6bmq8ubp9srbboXrw5GO7angM145NXrxusoYb6rzhd4WhzrulWlmtmKz1rqm+P7nPUPcN1xoECBAgQIDAPRO4u/7kj6qz1/fuFlfnV/+temG19waf6/dsl+l11Xnra4eXT+P+5PuqYyfJflC9ojpjehGKhgABAgQIECBAgAABAgQIECBAgAABAgQIECBAgAABAgQIECBAgAABAgQIECBAgAABAgQIECBAgAABAgQIECBAgAABAgQIECBAgAABAtuewKxtL2UZEyBAgAABAgQIECBAgAABAgQIECBAgAABAgQIECBAgAABAgQIECBAgAABAgQIECBAgAABAgQIECBAgAABAgQIECBAgAABAgQIECBAgAABAgTuk8Ci6nerr1dfq06tlt+nFU0mQIAAAQL/scB/qY6onlvtsuHlY2NjnXzyyX384x/v9NNP7/rrr298fPw/XnX6XvGd6kvVe6q51cur/asnjIS8uvrH6hPVudXN0zcdkW1GgeGszbFq+5HHdtWcanY1dRbn8B/IumpNNbyXVlW3VrdVa6sZ/R/QZvS2FQECBAgQuDuBI6v/Vc0fveAJT3hCRx99dM973vN6+MMf3hve8Ab1q/fQqMBp1WEjT7yjOmGylhveSwsmHztVD5n8XWGo84YxVdf9rLqhunbyMXw/1HpDjWcQIECAAAECGy9wd/3Jb1cnVWdU11RvXd/XO3h9X+9hI32Yjd91y84c6offqa6Ypv3JHdb/zfKy6uTqv69/3LJluexOgAABAgQIECBAgAABAgQIECBAgAABAgQIECBAgAABAgQIECBAgAABAgQIECBAgAABAgQIECBAgAABAgQIECBAgAABAgQIECBAgAABAoPA1CHINAgQIECAAAECBAgQIECAAAECBAgQIECAAAECBAgQIECAAAECBAgQIECAAAECBAgQIECAAAECBAgQIECAAAECBAgQIECAAAECBAgQIECAAAECBO6ZwMerI0YufXX1/ns21VUECBAgQGCjBY6tjq72quZtuMrY2Fgf/OAHO+mkkzr77LO7/fbbN3qjaTLxxurS6vXV9dVh1UurXxuJb0jyM9W/Vp+ofjJNYhcGAQIECBAgQIBA/WH1lmrHUYx99tmn4447ric96UmtXr2617/+9epX75ZRgd+p/vfIEz+oFlZj1fYjj+2qOdXskbPWx6t11ZpqdbWqunX97xS3VWur4XWDAAECBAgQ2HiBu+tPXli9a7KXN3xGv63af30t+ICN32pazTyt+pNp3J98aDX0Ug0CBAgQIECAAAECBAgQIECAAAECBAgQIECAAAECBAgQIECAAAECBAgQIECAAAECBAgQIECAAAECBAgQIECAAAECBAgQIECAAAECBAgQmCYCs6ZJHMIgQIAAAQIECBAgQIAAAQIECBAgQIAAAQIECBAgQIAAAQIECBAgQIAAAQIECBAgQIAAAQIECBAgQIAAAQIECBAgQIAAAQIECBAgQIAAAQIECMwUgcuqPUaC3bf6ykwJXpwECBAgMGMFXl+9vHpk9cANsxgbG+ttb3tbJ598cl/5ylbxsbS6uqL679V3qydWr6oOG8l9TXVedWr1D9X1M/buCpwAAQIECBAgsPUJvKE6oXrQVGqzZs3qWc961kTdOm/evC6//PLe+ta3ql+3vnt/XzLavrqxGr5OjWdN1v33ZV1zCRAgQIAAgfsucFf9yfHqS9Xw2srJv58NdeDT7/t202aFn1X7r+8/LtSfnDb3RCAECBAgQIAAAQIECBAgQIAAAQIECBAgQIAAAQIECBAgQIAAAQIECBAgQIAAAQIECBAgQIAAAQIECBAgQIAAAQIECBAgQIAAAQIECBCY1gKzpnV0giNAgAABAgQIECBAgAABAgQIECBAgAABAgQIECBAgAABAgQIECBAgAABAgQIECBAgAABAgQIECBAgAABAgQIECBAgAABAgQIECBAgAABAgQITC+BHaufjIS0rtq+un16hSkaAgQIENgKBd5W/X41r5qzYX5jY2O99rWv7Ywzzuib3/zm1pL+1dUbq69UD6z+pPqtkeTWVkOyS6p3Vz/eWhKXBwECBAgQIEBgKxAY6tfjqgdM5TJ79uwOOuigTjzxxFauXNnZZ5/dBz/4QfXrVnCz7+cU/t/qqJE131v9t/t5D8sRIECAAAEC917grvqTQ3/u89Wxk33L/atXVnvd++Wn7Yzhb4F/VP2b/uS0vUcCI0CAAAECBAgQIECAAAECBAgQIECAAAECBAgQIECAAAECBAgQIECAAAECBAgQIECAAAECBAgQIECAAAECBAgQIECAAAECBAgQIECAwLQSmDWtohEMAQIECBAgQIAAAQIECBAgQIAAAQIECBAgQIAAAQIECBAgQIAAAQIECBAgQIAAAQIECBAgQIAAAQIECBAgQIAAAQIECBAgQIAAAQIECBAgQGB6CxxUnTES4kXVU6d3yKIjQIAAgRkuMFbNqf66Omby++G58cm8Js4VHBsb6/d+7/c677zz+s53vjPDU74j/Ouqd1ZfrFasf/Yvqt8bSW5ddUV12nqXv6yu2VoSlwcBAgQIECBAYAYLjNavfziUqlO5zJs3r0MPPbR3vetdXXnllZ122ml9/OMfV7/O4Ju9iUJ/YfXpkbVvrHat1m6i/SxLgAABAgQI/GKBX9SfXFl9rjquenT1/Oq3qsdvZahLq2P1J7eyuyodAgQIECBAgAABAgQIECBAgAABAgQIECBAgAABAgQIECBAgAABAgQIECBAgAABAgQIECBAgAABAgQIECBAgAABAgQIECBAgAABAgQIbCKBiYPDDQIECBAgQIAAAQIECBAgQIAAAQIECBAgQIAAAQIECBAgQIAAAQIECBAgQIAAAQIECBAgQIAAAQIECBAgQIAAAQIECBAgQIAAAQIECBAgQIAAgXsk8N+rvxq58sPVf71HM11EgAABAgQ2TuAB1fbVX1e/P7LEeDU8xobnxsbGeslLXtKFF17YFVdcsXE7Tb9ZK6r/p/psdUn1jrswuLZaWp2w/rWrpl8KIiJAgAABAgQIbHMCd1e/tmDBgl7wghf0lre8pUsvvbRTTjmlJUuWqF+3ubfIPUr4+mrnySvPqY6srr5HM11EgAABAgQI3N8Cv6g/ec1Ib+5J1W9WL6h+6f4OYguvN9Qmv7K+Dftm/cktfCdsT4AAAQIECBAgQIAAAQIECBAgQIAAAQIECBAgQIAAAQIECBAgQIAAAQIECBAgQIAAAQIECBAgQIAAAQIECBAgQIAAAQIECBAgQIAAgRkgMGsGxChEAgQIECBAgAABAgQIECBAgAABAgQIECBAgAABAgQIECBAgAABAgQIECBAgAABAgQIECBAgAABAgQIECBAgAABAgQIECBAgAABAgQIECBAgMB0EfiX6siRYP6wOnG6BCcOAgQIENgqBeZW86q3Vf91JMN11Xg1e3hubGysQw89tG9+85v94Ac/2Fogbqj+ofpMdV71rurYauosxSH/4ZrPVouqH20ticuDAAECBLa4wCOqW6vrt3gkAiAw8wTurn7tUY96VIcffnh//ud/3le/+tU++tGPdtZZZ6lfZ9493hwRv3Zyk49V12yODe1BgAABAgQI3K3AL+pPXlmdtr49+ebqP03+De251aO2Ms+hF/vkyd6k/uRWdnOlQ4AAAQIECBAgQIAAAQIECBAgQIAAAQIECBAgQIAAAQIECBAgQIAAAQIECBAgQIAAAQIECBAgQIAAAQIECBAgQIAAAQIECBAgQIAAgftbYOoQ7ft7XesRIECAAAECBAgQIECAAAECBAgQIECAAAECBAgQIECAAAECBAgQIECAAAECBAgQIECAAAECBAgQIECAAAECBAgQIECAAAECBAgQIECAAAECBLZGge9WjxtJbL/q37bGROVEgAABAtNG4EHVTtVbqv9rJKp11Xg1e3hubGysgw46qEsvvbQf/ehH0yb4+xjIDdVJ1anVF6p3VsdWc6rhPMUh/59Wn61eV201id9HN9MJECBAYOMEjqxeUT212rX6w+rEjVvKLALbtMDd1a/tscceHX744b3hDW/o3/7t31q8eHHnnHOO+nWbfrtIngABAgQIEJgBAr+oP3lZdVr11vVfn1EdVT2nesQMyOvehDj0IYffGZ+lP3lv2FxLgAABAgQIECBAgAABAgQIECBAgAABAgQIECBAgAABAgQIECBAgAABAgQIECBAgAABAgQIECBAgAABAgQIECBAgAABAgQIECBAgACBbVNgOEDbIECAAAECBAgQIECAAAECBAgQIECAAAECBAgQIECAAAECBAgQIECAAAECBAgQIECAAAECBAgQIECAAAECBAgQIECAAAECBAgQIECAAAECBAgQ+I8FHlTdMnLZumr76vb/eKorCBAgQIDARgs8uNq5+p/Vyzb4HBpf//zs4bmxsbEOOOCAvv3tb3fVVVdt9GbTbOKN1eLq1Orz1TuqP6i2G1KuhvyHz+bPVf939cNpFr9wCBAgQGBmCfzp+t/x3j4S8geq359ZKYiWwLQQuLv6tcc97nEdfvjhHX/88Z1//vmddNJJfelLX1K/TovbJggCBAgQIECAwN0K/KL+5Her0yZ/l9qvOrp6VrX7VuY59CGPrx4x+Xui/uRWdoOlQ4AAAQIECBAgQIAAAQIECBAgQIAAAQIECBAgQIAAAQIECBAgQIAAAQIECBAgQIAAAQIECBAgQIAAAQIECBAgQIAAAQIECBAgQIAAgftTYNb9uZi1CBAgQIAAAQIECBAgQIAAAQIECBAgQIAAAQIECBAgQIAAAQIECBAgQIAAAQIECBAgQIAAAQIECBAgQIAAAQIECBAgQIAAAQIECBAgQIAAAQJbscAB1Vkj+X2j+tWtOF+pESBAgMD0ENi+2qF6e/WKkZDWVePV7OG5sbGxDjnkkL75zW/2wx/+cHpEft+juKH65+rT1TnVX1fHDulWw3mKQ/43Vp+t/nv1o/u+pRUIECBAYBsWOLRaOpL/V6p9t2EPqRPYWIG7q19buHBhhx9+eG984xu74IIL+uhHP9oXvvAF9evGSptHgAABAgQIENg8Ar+oP3lFdVr1l+t7eE+rjqyGv6c9cvOEttl2GfqQ76+GnuwxM7A/efT6/ukt1Sc3m5iNCBAgQIAAAQIECBAgQIAAAQIECBAgQIAAAQIECBAgQIAAAQIECBAgQIAAAQIECBAgQIAAAQIECBAgQIAAAQIECBAgQIAAAQIECBAgsA0LDAdoGwQIECBAgAABAgQIECBAgAABAgQIECBAgAABAgQIECBAgAABAgQIECBAgAABAgQIECBAgAABAgQIECBAgAABAgQIECBAgAABAgQIECBAgAABAv+xwHHVX49c9o/Vy//jaa4gQIAAAQL3SWBOtf3kZ9DvV1PnCK6bXHVs+Do2Ntbhhx/exRdf3Pe///37tOE0mnx99cHqtOqCSYNjNjC4tlpanVBdPY1iFwoBAgQIzDyBh2/wWbK6emA19Zk78zISMYEtIzBavw612x1j99137wUveEFvfvOb+/rXv97JJ5/c6aefrn7dMvfJrgQIECBAgACBeyrwi/qTV0325v68+tXqiOrgauE9XXwGXff56nvVf51B/clfqd5fPataUe1R/XQGmQuVAAECBAgQIECAAAECBAgQIECAAAECBAgQIECAAAECBAgQIECAAAECBAgQIECAAAECBAgQIECAAAECBAgQIECAAAECBAgQIECAAAECM1Jg6iDxGRm8oAkQIECAAAECBAgQIECAAAECBAgQIECAAAECBAgQIECAAAECBAgQIECAAAECBAgQIECAAAECBAgQIECAAAECBAgQIECAAAECBAgQIECAAAECm1HgzdWfjez3mup9m3F/WxEgQIDAtikwnBs4Vv1tdWw1/Dw8xicfw2uNjY11xBFHdMEFF3T55ZdvLVIrJj9rT6+WV2+rXjmS3Lrq+9XS9QTD5/Q1W0vi8iBAgACBLSZw4/rP3J1Gdn9S9a0tFo2NCcxMgdH69Q8na9eJTHbZZZee//zn9/a3v73ly5f3yU9+sk9/+tPq15l5n0VNgAABAgQIbDsCv6g/+ePqs9Xx1Z7Vb1SHV3tshTzD74ZfqX5vhvQnH1RdVe04Eu97q/+2Fd4bKREgQIAAAQIECBAgQIAAAQIECBAgQIAAAQIECBAgQIAAAQIECBAgQIAAAQIECBAgQIAAAQIECBAgQIAAAQIECBAgQIAAAQIECBAgQGBaCQwH9xgECBAgQIAAAQIECBAgQIAAAQIECBAgQIAAAQIECBAgQIAAAQIECBAgQIAAAQIECBAgQIAAAQIECBAgQIAAAQIECBAgQIAAAQIECBAgQIAAAQL3XODJ1VOq86rL7vk0VxIgQIAAgY0WGM4OfGf1B9X21Vg1PrnaxLmCY2NjvfKVr+zss8/u29/+9kZvNM0mXlu9tTq3+ln1xurokRjXVd+pllR/td5nuN4gQIAAAQL3RWBpdejIAkdV/3JfFjSXwDYqMFW//lE1e8rgQQ96UIccckjvfve7u/baazv99NM76aST1K/b6JtE2gQIECBAgMCMEri7/uTQszu9el21oDp4sn/3hBmV3T0L9gfVv1VHzKD+5FCPv3sk3qGnvHf1jXuWsqsIECBAgAABAgQIECBAgAABAgQIECBAgAABAgQIECBAgAABAgQIECBAgAABAgQIECBAgAABAgQIECBAgAABAgQIECBAgAABAgQIECBAYGMEJg4ONwgQIECAAAECBAgQIECAAAECBAgQIECAAAECBAgQIECAAAECBAgQIECAAAECBAgQIECAAAECBAgQIECAAAECBAgQIECAAAECBAgQIECAAAECBAgQIECAAIFpLfA/q1dVO1cP2DDSsbGx/vRP/7QlS5Z08cUXT+tE7mFw49UPq9dXF1W7VH+0/vvfGJm/dvK1z6x//b3Vj+/h2i4jQIAAAQJ3J/COatHIi8PPx+MiQGCjBIb6dfjvabup2bNnz+6AAw7ob//2b1uzZk0XXHBB733ve9WvG8VrEgECBAgQIEBgswvcVX9y6M99YbJvN6d6WvWaau/NHt39vOGsWbMaHx9alHeMayZ7kYfNoP7k7Opr1ZNHYr6g2re6U3L3M5/lCBAgQIAAAQIECBAgQIAAAQIECBAgQIAAAQIECBAgQIAAAQIECBAgQIAAAQIECBAgQIAAAQIECBAgQIAAAQIECBAgQIAAAQIECBAgsE0LzNqms5c8AQIECBAgQIAAAQIECBAgQIAAAQIEm6quAAAAIABJREFUCBAgQIAAAQIECBAgQIAAAQIECBAgQIAAAQIECBAgQIAAAQIECBAgQIAAAQIECBAgQIAAAQIECBAgQIAAAQIECBCYGQLHVS+r9qgevGHIY2Njvetd7+qjH/1o559//szI6BdHuXp9vt+r/mjy69Or/6s6aGTamuqs6tTqI9WNW0PiciBAgACBLSpwVPX/jkTw2eqwLRqRzQnMXIE/qf5H9ZCpFGbNmtV+++3Xm970phYsWNBVV1018b36debeZJETIECAAAEC25TAXfUnx9f/zjQ0I4e679pq98nv95vpMnPmzGnNmqH9eMdYUX2res4M608+rVpWjf77NH9YnTjT75H4CRAgQIAAAQIECBAgQIAAAQIECBAgQIAAAQIECBAgQIAAAQIECBAgQIAAAQIECBAgQIAAAQIECBAgQIAAAQIECBAgQIAAAQIECBAgMF0FRg98ma4xiosAAQIECBAgQIAAAQIECBAgQIAAAQIECBAgQIAAAQIECBAgQIAAAQIECBAgQIAAAQIECBAgQIAAAQIECBAgQIAAAQIECBAgQIAAAQIECBAgQIAAAQIECGzrAi+vjqz2rR66IcbY2Fj/+I//2L/8y7/0hS98oVWrVjU+Pj6Tza6rLl6fwF9UN1e/Ub2oetpIUrdXH6s+VX22WjmTExY7AQIECEwLgSdWl45Eck2127SITBAEZp7AK6p3VjuPhr733nv3mte8pqc+9anNmTOnN7zhDerXmXdvRUyAAAECBAhsmwJ3158cenjvrb5WraneWh1QPbCasf8myk477dRPfvKT0Ts9/PD9au8Z2J/8u+qYkbh/Wu1Rrdg238qyJkCAAAECBAgQIECAAAECBAgQIECAAAECBAgQIECAAAECBAgQIECAAAECBAgQIECAAAECBAgQIECAAAECBAgQIECAAAECBAgQIECAwKYVmLGH72xaFqsTIECAAAECBAgQIECAAAECBAgQIECAAAECBAgQIECAAAECBAgQIECAAAECBAgQIECAAAECBAgQIECAAAECBAgQIECAAAECBAgQIECAAAECBAgQIECAAIFpJXB49eJq+PrwDSMbGxvrU5/6VKecckqf/exnu+aaa1q3bt20SuBeBvON6gvVB6p51THVM6vHjaxzW/W+6pTqq9Wqe7mHywkQIECAwM99pE5+nmw38sJDq5+gIkDgXgu8aH3d+nfV7qMzf/mXf7kjjjiiF77whe2xxx6dcMIJ6td7TbvNT9i+enB1/TYvAYAAAQIECGxegbvrT363Orn6THV59Zbq0Mke5tjmDfH+222oVS+/fEjnjnFz9ePqMTOwP7lTNdynXUZiP6n6nftPzEoECBAgQIAAAQIECBAgQIAAAQIECBAgQIAAAQIECBAgQIAAAQIECBAgQIAAAQIECBAgQIAAAQIECBAgQIAAAQIECBAgQIAAAQIECBAgMCUwCwUBAgQIECBAgAABAgQIECBAgAABAgQIECBAgAABAgQIECBAgAABAgQIECBAgAABAgQIECBAgAABAgQIECBAgAABAgQIECBAgAABAgQIECBAgAABAgQIECAw7QX2qw6tXlE9esNox8bGWrJkSRdddFGf/vSnO//881uzZs20T+oXBPjZ6uTqzPVf96reVC2sHjoy59b13/9F9bHqh9XtMzlhsRMgQIDAtBFYVj19JJrDquFzySBA4N4JPLM6qXrM6LQFCxb0tKc9rZe97GUdeOCBffCDH5yoX7/85S+3du3ae7fD9Lpa/bpp78f21eHVEZNf318dt2m3tDoBAgQIECCwgcDd9SevXf/5fMH6uu+fJnt5r5z8vB6unzNTFZ/+9Kd3wQUXND4+PpXC6mpVteMM7U/+3uQ9Gr0lz6rOm6n3SNwECBAgQIAAAQIECBAgQIAAAQIECBAgQIAAAQIECBAgQIAAAQIECBAgQIAAAQIECBAgQIAAAQIECBAgQIAAAQIECBAgQIAAAQIECBCYrgKzpmtg4iJAgAABAgQIECBAgAABAgQIECBAgAABAgQIECBAgAABAgQIECBAgAABAgQIECBAgAABAgQIECBAgAABAgQIECBAgAABAgQIECBAgAABAgQIECBAgAABAgTuENij2r9aVO1ZjY3ajI2N9elPf7rbbrutU089tZNOOqnVq1c3Pj4+0wjXVaur/139Y7WiOqj6y2re+q9zJhMarrmxOr46pbq5GuYaBAgQIEDgvgr8ffWq6vvV16q/qr58Xxc1n8A2KPDY6tTqiaO5P/jBD2633Xbr2GOP7eijj+68886bqF8/8pGPTNSvM3CoXzfPTfv16lMjW11XPbyacb/wbB4uuxAgQIAAgU0icHf9yVuqq6sTq5OqX6teVP1Otd0miWQTLjr0WbfbbrsOOuiglixZMtpfHeq+4TGT+5Nfmrw/U4LLqydXt29CUksTIECAAAECBAgQIECAAAECBAgQIECAAAECBAgQIECAAAECBAgQIECAAAECBAgQIECAAAECBAgQIECAAAECBAgQIECAAAECBAgQIEBgmxOYtc1lLGECBAgQIECAAAECBAgQIECAAAECBAgQIECAAAECBAgQIECAAAECBAgQIECAAAECBAgQIECAAAECBAgQIECAAAECBAgQIECAAAECBAgQIECAAAECBAgQIDDzBB5c7VP9VfWUau5oCrNmzerjH/94e+21V0uWLOl//I//0S233NK6detmWqa3VjdU76k+VD2x+vXqDydznjpHcUX179X/rJZWMy7RmXZjxEuAAIFtSOAR1c3VTdtQzlIlsCkEHlJ9sfpPo4uPjY01Z86cXvOa13Tssce2Zs2aifr1z/7szybq1xk41K+b56Y9oLq2eujIds+rPr95trcLAQIECBAgUN1df3Loy62p3ludWM2pXlC9uRpqwhk1tt9++3beeede+MIX9sEPfrDx8fGp+Ke+mcn9ySdU39rghjyzOn9G3STBEiBAgAABAgQIECBAgAABAgQIECBAgAABAgQIECBAgAABAgQIECBAgAABAgQIECBAgAABAgQIECBAgAABAgQIECBAgAABAgQIECBAYJoLTB1UM83DFB4BAgQIECBAgAABAgQIECBAgAABAgQIECBAgAABAgQIECBAgAABAgQIECBAgAABAgQIECBAgAABAgQIECBAgAABAgQIECBAgAABAgQIECBAgAABAgQIENimBWZXe1Z/Wj2nesyoxqxZs3rTm97Ub//2b3fppZf2N3/zNy1fvrxrr712pqFdXX25Oqk6uzqqOnz99wdWc0aSuaQ6s/rf1VdmWpLiJUCAAAECBAhsAwJD7XZu9Yy7yvXFL35xRx55ZE972tMm6te3vOUtXXDBBY2Pj880GvXr5rtjf1cdM7LdP1Sv2Hzb24kAAQIECGzzAr+wP1l9qvro+l7eBdWTquOr/Waa2m677dYzn/nM9t577/7iL/5itD4dCtXRf+NlpvYn31q9vjq5el31w5l2j8RLgAABAgQIECBAgAABAgQIECBAgAABAgQIECBAgAABAgQIECBAgAABAgQIECBAgAABAgQIECBAgAABAgQIECBAgAABAgQIECBAgACB6S4weljNdI9VfAQIECBAgAABAgQIECBAgAABAgQIECBAgAABAgQIECBAgAABAgQIECBAgAABAgQIECBAgAABAgQIECBAgAABAgQIECBAgAABAgQIECBAgAABAgQIECBAYFsWeET129ULq+eOQsyaNauXvOQlvfGNb2x8fLxPfvKTnXbaaX31q19t3bp1M8VsTfWN6h+qL1U/qd64/vuDq92rsclExqszJq/7cnXFTElQnAQIECBAgACBbUhgOP/6nOpZd5Xzr/zKr7T//vv3qle9aqJ+/dCHPtT73//+1q5dO5OI1K+b9249pzp7ZMubq52r2zdvGHYjQIAAAQLbtMDd9ierSyY/qz9QDbXg71Svm0lac+bM6clPfnIvf/nLmzt3bq9+9asnatW7GDO5P/nA6pnVmTPp3oiVAAECBAgQIECAAAECBAgQIECAAAECBAgQIECAAAECBAgQIECAAAECBAgQIECAAAECBAgQIECAAAECBAgQIECAAAECBAgQIECAAAECM0lgOITHIECAAAECBAgQIECAAAECBAgQIECAAAECBAgQIECAAAECBAgQIECAAAECBAgQIECAAAECBAgQIECAAAECBAgQIECAAAECBAgQIECAAAECBAgQIECAAAECBKa/wE7VPtVvV6/cMNwnPvGJ/eVf/mV77bVXP/nJT3rf+97XJz7xiX72s5+1du3a6Z9dXVOdWf1Ntbr65er/rvat5lbDGYrj1e3V4uot/Z85P50JyYmRAAECBAgQILCNCQy12xfW13f731XeO+64Y49//OM7/vjjJ+rXr3/96x199NGtXj2UgTNirJusRYcc1a+b75b9oHrkyHa/VZ28+ba3EwECBAgQ2OYFflF/8qbqO9Xbq29Wj6s+M1PExsbGevjDH94BBxzQH//xH3fRRRf1qle9qvHxoR15p6E/OVNuqjgJECBAgAABAgQIECBAgAABAgQIECBAgAABAgQIECBAgAABAgQIECBAgAABAgQIECBAgAABAgQIECBAgAABAgQIECBAgAABAgQIECCwhQSGAxkNAgQIECBAgAABAgQIECBAgAABAgQIECBAgAABAgQIECBAgAABAgQIECBAgAABAgQIECBAgAABAgQIECBAgAABAgQIECBAgAABAgQIECBAgACBuxbYvjqy+nz1Q0gECBAgQGALC8ytFlRHVX9SPay641zBhz70oR1zzDEdcsghPfWpT+0jH/lIH//4x7v44ou76aabtnDo92j706tPVSdXe1e/Xr2geszI7FXVldVHqndVq6u192h1FxEgQIAAAQIECGxOgaFOPbM6YNh09uzZzZkzp9tuu20ihrGxsXbZZZde8YpXTNSvO+ywQ/vvv3+rVg3l3rQf66ohkbOqJerXzXq/3lYdP7LjJ6uXbNYIbEaAAAECBLZtgdH+5OuqHavhb2nDGGqkFdWHq89VV63/G9u3RvuX05VuqE3nzp3bc5/73F7wghd0xBFH9M///M8tWrTorkLWn5yuN1JcBAgQIECAAAECBAgQIECAAAECBAgQIECAAAECBAgQIECAAAECBAgQIECAAAECBAgQIECAAAECBAgQIECAAAECBAgQIECAAAECBAgQmCYCdxwcPk3iEQYBAgQIECBAgAABAgQIECBAgAABAgQIECBAgAABAgQIECBAgAABAgQIECBAgAABAgQIECBAgAABAgQIECBAgAABAgQIECBAgAABAgQIECBAYDoJ7FNdMBnQ5dXHq+OnU4BiIUCAAIFtTmCsenG1qNq3Gn6eGNttt1177bVXL33pS3vd617X8uXLO/PMMzvxxBO7/PLLGx8fn+5YJ1Qfq26oXlW9pnpY9cCRwK+rllafnHxM+6SmO7r4CBAgQIAAAQKbSGA4//qM6sBh/e23374ddtihH//4x3dsNzz3pCc9aaJ+Pfzww3vWs57VzTffvInCuV+XXV3dVL2tOlX9er/a/keLPam6ZOSi26udqxnxxvmPkvM6AQIECBCYIQJT/cnXVk+sFozEfWt1afX/VYury6pp/++iDH3VHXfcsde//vW96EUvauedd+7444/vAx/4wF3dEv3JGfJGFSYBAgQIECBAgAABAgQIECBAgAABAgQIECBAgAABAgQIECBAgAABAgQIECBAgAABAgQIECBAgAABAgQIECBAgAABAgQIECBAgAABAgS2lMC0P3hnS8HYlwABAgQIECBAgAABAgQIECBAgAABAgQIECBAgAABAgQIECBAgAABAgQIECBAgAABAgQIECBAgAABAgQIECBAgAABAgQIECBAgAABAgQIECBQvar6+xGJpdXzyRAgQIAAgS0ssFf1W9XrqwdMxTI2NtZDH/rQDjjggF7xilf0iEc8optvvrnFixd39tln941vfGM07BsmP+OGr/fHeGj12urBU4vttNNOveENb7jT2tdff31XXHFF5513Xj/4wQ9GX1tXvai6vHp69RvVYdXcavbkhbdV367eU51Tfef+CNwaBAgQIECAAAECm0RgOP/6jOrAYfWdd965Rz/60V188cWNj49PbDh79uyGmnGoXw899ND++I//eKJ+nRzDRcMaw9crq89XV1UrNzLax66f//uTa07Uza95zWvaYYcd7nK5Ica3vOUtrVx5p+2GWIbH1yfj+VT1Y/XrRt6RjZ92cfWrI9OH+/qBjV/OTAIECBAgQGAjBIb+5EHV0dXTpmqsam31k+oL1Serf5567QEPeEC33357s2bNmqgLDzrooHbffffmzZs3sf1Qf/393/99l1122VQ4N072Ae8oEDciztEp21f/rdp1eHL77bfvtttum4jnV3/1VyfiefGLX9yuu+7aV77ylT7wgQ90zjlDC/JOY3X1Lf3J+3gnTCdAgAABAgQIECBAgAABAgQIECBAgAABAgQIECBAgAABAgQIECBAgAABAgQIECBAgAABAgQIECBAgAABAgQIECBAgAABAgQIECBAgMBWLjAcpmgQIECAAAECBAgQIECAAAECBAgQIECAAAECBAgQIECAAAECBAgQIECAAAECBAgQIECAAAECBAgQIECAAAECBAgQIECAAAECBAgQIECAAAECBAjctcCJ1R+MvPSW6o2wCBAgQIDAFhbYqXpG9clq+w1j2XPPPTvkkEP69V//9R7/+Md34YUX9pnPfKZ/+qd/as2aNVOXf686vLquekA1dh9zemS1pNp5ap1HPvKRnX/++RM/zpo1q7lz53b11Vd30UUX9d73vrdly5Y1Pj4+dfnaar9qx+oV69fat3rcBjH9qDqvelt1aXXbfYzZdAIECBAgQIAAgU0nMJx/fUZ14LDF7rvv3n777deZZ57ZT3/609auHcq//zOG+nXfffftlFNO6ZZbbhmtD38yWe9evL5mHXoyy6ubNrJ+/bXqo0NpOmzwqEc9qn/9139t1113vVuBffbZp2uvvXbq9aFwvb26Zn0tflr1vydr6UerXzfdm+huVl5UvWPktS9WB2z2KGxIgAABAgS2bYGhP/mo6vjqBdUO1ewRkqFu+1L18qn66yEPechEf/DWW29t77337oQTTpioA3fcccduv/32ifrwyCOP7LzzhvbfxPjhZP9yxf1E/ZDqM+vruMcO6w373nbbbc2fP7/nP//5/e7v/u7E91deeWUf/vCH++IXv9iPfjS0I+80hlrwHP3J++mOWIYAAQIECBAgQIAAAQIECBAgQIAAAQIECBAgQIAAAQIECBAgQIAAAQIECBAgQIAAAQIECBAgQIAAAQIECBAgQIAAAQIECBAgQIAAAQJbqcDEwYcGAQIECBAgQIAAAQIECBAgQIAAAQIECBAgQIAAAQIECBAgQIAAAQIECBAgQIAAAQIECBAgQIAAAQIECBAgQIAAAQIECBAgQIAAAQIECBAgQIDAXQqcXz1j5JXfrD7BigABAgQIbGGBOdUTqi9XD9kwlgc96EHtvPPOveIVr+hFL3pR8+fPb9myZR1zzDHdcMMNU5d/uzqoGtbapdr+Pub08OrD1Y5T6+y2226dfPLJEz8+4AEPaPh5fHy86667rhNOOKEzzjijtWvXTl2+pvovk5+7w9fd7iKmJdW/VqdW11Tr7mPMphMgQIAAAQIECGw6geH86zOqA4ctHvWoR/XKV76yz3/+811wwQX97Gc/u2PnoX6dN29eN954Y7fddtvU86urof7bs/p+9brqx9WDN7J+/U/V/6omzuUeatP3v//9PexhD7tLgTlz5kzU0kPtOjnGq+GHkybz+rf1dek+kzW1+nXTvY/uauVHVldO3ctquDePrn64ecOwGwECBAgQ2KYFhp7iUJf91+rF1dOqB42IDMXeTZM9vomnd9lll57znOf07W9/u4ULF/bud7+7XXfdtVtuuaUVK1a0atWqXvva1/bVr351apmh//fK6sb7SXq79WXph6o9hvWGOvAhD3lIL33pS3ve857XM57xjC688MKJevVjH/tYP/rRj1q9eihJ7zQ+X31cf/J+uiOWIUCAAAECBAgQIECAAAECBAgQIECAAAECBAgQIECAAAECBAgQIECAAAECBAgQIECAAAECBAgQIECAAAECBAgQIECAAAECBAgQIECAwFYqMHHwoUGAAAECBAgQIECAAAECBAgQIECAAAECBAgQIECAAAECBAgQIECAAAECBAgQIECAAAECBAgQIECAAAECBAgQIECAAAECBAgQIECAAAECBAgQIPBzAmPVrdUDRl75per7rAgQIECAwDQQeGz1leqhG8Yya9ashsf+++/f8573vA499NDWrl3bb//2b3fFFVdMXX5J9dJqj2qfasF9zGmH6reqB02t86IXvaiFCxdO/LjDDjt08MEH9+hHP3oithNPPHHisWrVqqnL11Z/W/1a9ZTqgSPx3Fz9uPqn6lPVd6tb7mO8phMgQIAAAQIECGxageH86zOqA4dthrrwPe95T8uWLWvx4sVdddVVd9SCU/Xr2NhYa9asmYpqdbWoGnoxQz34v6oHV0/cyPr1kdVvTC0+b968jjjiiB70oDvK1ztpDPXr3//933f99ddPPb+u+tfq/dU11ZzJ9Yb81K+b9r10V6t/YfK9cEr18eqL1fA7hUGAAAECBAhsPoGhHtqvOrQ6qtp9pKc3Xg2P4W9tE2PBggWdcMIJXX755T3kIQ/pta99bbfcckvf+ta3uvDCC7v22mv75Cc/2Q9/+MOpKT+tPlbd0UC8j6kN9eV/qYa6cKI+feELX9jQw3z4wx8+UYcO+5955plddNFFo33LqW2HQnXoX56kP3kf74TpBAgQIECAAAECBAgQIECAAAECBAgQIECAAAECBAgQIECAAAECBAgQIECAAAECBAgQIECAAAECBAgQIECAAAECBAgQIECAAAECBAgQ2MoFhgMZDQIECBAgQIAAAQIECBAgQIAAAQIECBAgQIAAAQIECBAgQIAAAQIECBAgQIAAAQIECBAgQIAAAQIECBAgQIAAAQIECBAgQIAAAQIECBAgQIAAgZ8X+JXqmyNP31TtBIoAAQIECEwTgYXVV6pd7y6e7bbbrsc97nG9+tWvbr/99uuVr3xlX//616cu/0b1h9WB1VHVnpsyrwULFrRo0aKe+9znNn/+/M4777yOOeaYbrzxxqlt11WXVHtVo2cljlffn8z1Q9XnquE5gwABAgQIECBAYHoLDDXdGZP1ZgsXLuzcc8/tsssu6+1vf3sXX3xxV1999S/K4LbqOdUDqu2qZdWTq8M2V/26atWqVq5cOVqvHlt9tPrl6pD1faMjqr3Vr1vkjbh7ddUW2dmmBAgQIECAwKjA3Gq/6vjJumi3u+N5+MMf3pIlSxpqrNWrV7fvvvv2jW98o6VLl7Z48eKWL1++qWWvm6zbJvqpT37yk/vwhz880T/97ne/2+c+97lOPvnkiTp1fPwu24+3VK+crAe3hf7kztUNm/qmWJ8AAQIECBAgQIAAAQIECBAgQIAAAQIECBAgQIAAAQIECBAgQIAAAQIECBAgQIAAAQIECBAgQIAAAQIECBAgQIAAAQIECBAgQIAAAQJbo8DoIdtbY35yIkCAAAECBAgQIECAAAECBAgQIECAAAECBAgQIECAAAECBAgQIECAAAECBAgQIECAAAECBAgQIECAAAECBAgQIECAAAECBAgQIECAAAECBAhsrMDvVv88Mvlz1aEbu5h5BAgQIEDgfhZYWC2r5g/rzpo1qzlz5rR27drWrVs3sdXY2Fjz5s3rCU94Qvvvv3+nnHJK//7v/z4Vxter11QHVkdVe97P8d1puQULFrRo0aIOOeSQHvOYx3TBBRf0m7/5m91www1T141XP6keOjJxbbVyfYxnVx+shpiv3JRxWpsAAQIECGwgMHw+PrV6SrW6+nNCBAjcY4Hh/OszJuvNFi5c2Pnnn9/q1as755xzOvnkk1uyZElr1qy5o37dYOU11asma97rq+GxT3XY5qpfV61a1cqVQzk6MYba9BWTcexfHVI9utpZ/XqP3xMuJECAAAECBLY+gbH1fbtHVs+pjlhfu72gmjO0JjdMdehTvve9722fffbpYQ972MTjwgsvbOnSpS1evLjly5dvap3rhjZqteuw0RDHSSedNNEvPfvss/vc5z7XlVdeOdqv3DCeYf6Q34WbOtAtvP7c6k+r46vnra97z9vC8dieAAECBAgQIECAAAECBAgQIECAAAECBAgQIECAAAECBAgQIECAAAECBAgQIECAAAECBAgQIECAAAECBAgQIECAAAECBAgQIECAAAECM05gOOzGIECAAAECBAgQIECAAAECBAgQIECAAAECBAgQIECAAAECBAgQIECAAAECBAgQIECAAAECBAgQIECAAAECBAgQIECAAAECBAgQIECAAAECBAgQ+HmBd1d/NPL026o3gCJAgAABAtNEYGG1rJo/xDM2Ntaee+7ZNddc009+8pPGx8cnwpw1a1azZ89u77337gc/+EHXXXfdVPhfr15THVgdVe25KfNasGBBixYt6rDDDutxj3tcp59+ekcffXQ33XTT3W27prq5uqj6dPXhyZ9v35RxWpsAAQIECIwI7D35OTT11JXV8PlrECBwzwSG86/PmKw3W7hwYcuWLWvevHmtWLGij33sYy1evLjLLrvsTvXryNLrJmvAT1bfqK6u/lN12OaqX1etWtXKlSunQlpb/Xm1oHpWtc8GDOrXe/a+cBUBAgQIECCw9QlsX+1S/ZfJOu2x1U5Da3I01e22266XvexlvfjFL+7JT35yu+22W1/96ldbunTpRF24fPnyTS0zNEaHmHYdNnrKU57Sm970pj7/+c9UzsBwAAAgAElEQVT3pS99qQsvvPBO+w891bVrhxLwjjH8Tvjs6gebOtAtuP5Q55408rvvcFOesAXjsTUBAgQIECBAgAABAgQIECBAgAABAgQIECBAgAABAgQIECBAgAABAgQIECBAgAABAgQIECBAgAABAgQIECBAgAABAgQIECBAgAABAgRmpMCdDuCZkRkImgABAgQIECBAgAABAgQIECBAgAABAgQIECBAgAABAgQIECBAgAABAgQIECBAgAABAgQIECBAgAABAgQIECBAgAABAgQIECBAgAABAgQIECCwaQS+UP3nkaV/qzp502xlVQIECBAgcK8FFlbLqvnDzLGxsV73utd11lln9Y1vfKPbb7/9jgVnzZrV3LlzW7NmzcRjcnyzOrY6sDqq2vNeR3AvJixYsKBFixZ1yCGHtHDhwt7xjnf0zne+s9WrV9/dKjdXV1Tvq86sLq/WVuP3YluXEiBAgACB+yIwVq2qthtZ5MHVz+7LouYS2IYEhvOvz5isNydqwGXLlrXrrru2du3aLrnkks4555z+4R/+4efq1xGj69f3Zs6qllb/32TNetjmql9XrVrVypUrp8JZV11Y7VbtUm2/wb1Uv25Db26pEiBAgAABAncSGOq+2dWvVM+pXr6+dnty9YDRq4Ye5c4779xzn/vcDjvssF760pe2fPnyli5d2uLFiye+38TjumqIdddhn8c85jE9/vGPn6hLV6xY0a233nqn7R/4wAc21IMj4/vVM6urN3GcW3L5oUd8yeT9nIrjDdXbtmRQ9iZAgAABAgQIECBAgAABAgQIECBAgAABAgQIECBAgAABAgQIECBAgAABAgQIECBAgAABAgQIECBAgAABAgQIECBAgAABAgQIECBAgMBMExgOuzEIECBAgAABAgQIECBAgAABAgQIECBAgAABAgQIECBAgAABAgQIECBAgAABAgQIECBAgAABAgQIECBAgAABAgQIECBAgAABAgQIECBAgAABAgR+XuCW6kEjT+9RfQ8UAQIECBCYJgILq2XV/CGe2bNn9+EPf7grrriiM888s/PPP7/Vq1c3Pj5+d+FeUv1BdWB1VLXnpsxrwYIFLVq0qOc+97nNnz+/17/+9Z100kmtW7duw23XVrdW51dnVJ+tvlsNn8t3m8ymjN3aBAgQILBNC3ytesqIwH9e/9l59jYtInkC91xgOP96qOeGerOFCxe2bNmyiVpwGDfeeONE7XrqqadO1K9f/vKXJ+rXDcZQLF5enVa9pfql9XXiYZurfl21alUrV66cCmmoRW+odqi2G4lT/XrP3xOuJECAAAECBLZugYdO1msvmqwBn7lB3dTY2Fh77LFHz3/+8zvhhBMm6sGlS5e2ePHili9fvql1rquGGnXXYaPddtutWbNmtWLFijvVoUOfdfvtt2/PPffsa1/72mh/9Yr1vcohp2s2daBbeP13Vn8yEsOqyd7xD7ZwXLYnQIAAAQIECBAgQIAAAQIECBAgQIAAAQIECBAgQIAAAQIECBAgQIAAAQIECBAgQIAAAQIECBAgQIAAAQIECBAgQIAAAQIECBAgQIDAjBEYDrsxCBAgQIAAAQIECBAgQIAAAQIECBAgQIAAAQIECBAgQIAAAQIECBAgQIAAAQIECBAgQIAAAQIECBAgQIAAAQIECBAgQIAAAQIECBAgQIAAAQIE7izwuOq7I0/dVO0EiQABAgQITCOBhdWyav4Q0+zZszvzzDPbcccdO+200/rQhz7Uj3/8426++ebWrVvX+Pj4hqFfWr26OrA6qtpzU+a2YMGCFi1a1LOf/ezmzZvXcccd15IlSzbcck310+rq6iPVSdWPq1WbMjZrEyBAgACBXyDwj9XLRl5/bfUeYgQI3COB4fzrMybrzRYuXNiyZcuaP3+ifJ0Yt956a8uXL5+oX//u7/6uK6+88q7q1tuq06tjq92rwzZX/bpq1apWrlw5Fe5QUG94prf69R69FVxEgAABAgQIbEMC20/2GZ+/vsd3TPVLG+Y+d+7cDj744E488cSuuuqqli5d2uLFiyfqwk08rpus53Yd9tlll11asWLFnbacM2dOO+ywQ7vttlu/9mu/NtFjHemrXlE9c31P9ZpNHOeWXv6B1eXVw0cCOW19L/oFWzow+xMgQIAAAQIECBAgQIAAAQIECBAgQIAAAQIECBAgQIAAAQIECBAgQIAAAQIECBAgQIAAAQIECBAgQIAAAQIECBAgQIAAAQIECBAgQGCmCGx4eOFMiVucBAgQIECAAAECBAgQIECAAAECBAgQIECAAAECBAgQIECAAAECBAgQIECAAAECBAgQIECAAAECBAgQIECAAAECBAgQIECAAAECBAgQIECAAIFNKfD46i+rp1S/XJ1RHbwpN7Q2AQIECBC4lwILq2XV/GHe7NmzO/vss9trr7267LLLuuCCCzr11FP70pe+1MqVK1uzZs2Gy19avbo6sDqq2vNe7n+vLl+wYEGLFi3q2c9+dvPmzeu4445ryZIlG67x4+rC6hOTuS2vVldr79VmLiZAgAABAvefwB9V7x5Z7oPVq+6/5a1EYKsWGM6/HvopQ73ZwoULW7ZsWfPnT5SvE2PdunXdfPPNE/XrZz7zmd785jd3++23b4hyW3V6dWy1e3XY5qpfV61aNVFLT47xavRM7+Hn66qvqV+36vex5AgQIECAAIF7JzBWPaR6bHVQ9c4Np8+dO7eDDz64E088sauuuqqlS5e2ePHili8fWoGbdAy121DP7Trssssuu7RixYo7Npw1a9ZErfrUpz61l7zkJQ0/H3PMMY2PD2XfxLiieub6nuo1mzTK6bH4S6pTNgjlN6pPTY/wREGAAAECBAgQIECAAAECBAgQIECAAAECBAgQIECAAAECBAgQIECAAAECBAgQIECAAAECBAgQIECAAAECBAgQIECAAAECBAgQIECAAIHpLTB6eOH0jlR0BAgQIECAAAECBAgQIECAAAECBAgQIECAAAECBAgQIECAAAECBAgQIECAAAECBAgQIECAAAECBAgQIECAAAECBAgQIECAAAECBAgQIECAAIEtI/Dgan71vS2zvV0JECBAgMBdCiyslk1+RjV79uzOPffc9ttvv26++eZWrFjRZz/72c4888wuuuiirr766n7605+OLnRp9erqwOqoas9N6bxgwYIWLVrUs5/97ObNm9dxxx3XkiVLRrccr06pzqw+uz62a6pbNmVM1iZAgAABAvdA4IDqrJHrvlLtew/muYQAgRrOvz5jst5s4cKFLVu2rPnzhxbLncdQv37lK1/phS98YatWrdrw5duq06tjq92rwzZX/TrEsnLlyql4hnp16kzvm6prqwurc9Wv3u4ECBAgQIAAgZ8TeEj1pPW12/lTNdSsWbMaHx9v7ty5HXzwwZ144oldddVVLV26tMWLF7d8+fJNzXjdZCy7DhvtsssuEz3UYey4444N/ct99tlnon956KGH9p3vfGeiPh1inhxXrK/7njnZt9zUsU6H9Yfm7fNHAvnBZA/55wr26RCsGAgQIECAAAECBAgQIECAAAECBAgQIECAAAECBAgQIECAAAECBAgQIECAAAECBAgQIECAAAECBAgQIECAAAECBAgQIECAAAECBAgQIDCdBKYOL5xOMYmFAAECBAgQIECAAAECBAgQIECAAAECBAgQIECAAAECBAgQIECAAAECBAgQIECAAAECBAgQIECAAAECBAgQIECAAAECBAgQIECAAAECBAgQIECAAAECBAgQ+MUCC6tl1fzhstmzZ3fuuee23377NT4+PvG48cYbu+SSS/rQhz7Ueeed17//+7+Prnhp9erqwOqoas9NCb5gwYIWLVrUs5/97ObNm9dxxx3XkiVLRrdcV72kOrNaVQ0/j2/KmKxNgAABAgTugcBO1Y0j162uHjj5OXUPpruEwDYtMJx/fcZkvdnChQtbtmxZ8+dPlK93GkPtunz58p7xjGe0cuXKqdeGWnBY47bq9OrYavfqsM1Vv65atequ4hni+lZ1TvXR6ivq1236fS55AgQIECBA4K4FhjpuqN1+MFnTNWfOnNasWdPcuXM7+OCDO/HEE7vqqqtaunRpixcvnqgHN/G4bjKWXYd9dtlll1asWNGsWbN64hOf2HOe85yOPPLInv70p/fABz6wL37xiz3vec+b6LNOjiuqZ67vqV6zieOcLss/qvpuNXckoL9aX/v+6XQJUBwECBAgQIAAAQIECBAgQIAAAQIECBAgQIAAAQIECBAgQIAAAQIECBAgQIAAAQIECBAgQIAAAQIECBAgQIAAAQIECBAgQIAAAQIECBCYrgLDITwGAQIECBAgQIAAAQIECBAgQIAAAQIECBAgQIAAAQIECBAgQIAAAQIECBAgQIAAAQIECBAgQIAAAQIECBAgQIAAAQIECBAgQIAAAQIECBAgQIAAAQIECBAgMLMEFlbLqvlD2LNnz+7cc89tv/32uyOL1atXd+ONN3bJJZf0ta99rbe+9a3dcMMNU69fWr26OrA6qtpzU6a/YMGCFi1a1LOf/ezmzZvXn/3Zn/WJT3yitWvXTm07fLNX9Z1q3aaMxdoECBAgQOBeCny/evTInCes/+xcfi/XcDmBbVFgOP/6jMl6s4ULF7Zs2bLmz58oX39ufOc732nfffftpptumnrt9urU6lHVZdWfVI+sDttc9euqVatauXLlVDzj1Q+rL1YXVl+brF2vVb9ui29vORMgQIAAAQL3QGC36kfVxL+LstNOO3XQQQd15ZVX9tjHPra//uu/7oc//GFLly5t8eLFLV++yX/Num4yll2HeIa6dIhpqEH32WefnvrUp/b4xz++oY85NjbWWWedNRHv+PhQBk6MK6pnru+pXnMPct9aLjmh+suRZIYe7q/4nXhrub3yIECAAAECBAgQIECAAAECBAgQIECAAAECBAgQIECAAAECBAgQIECAAAECBAgQIECAAAECBAgQIECAAAECBAgQIECAAAECBAgQIEBgUwlMHLxjECBAgAABAgQIECBAgAABAgQIECBAgAABAgQIECBAgAABAgQIECBAgAABAgQIECBAgAABAgQIECBAgAABAgQIECBAgAABAgQIECBAgAABAgQIECBAgAABAjNKYGG1rJo/RD179uzOPffc9ttvv7tM4nvf+14HH3xwl1122dTrl1R/UB1YHVXtuSmzX7BgQYsWLWr//fdv55137n3ve18nnnhit95669S2ayZzuXFTxmFtAgQIECCwEQKfqn59ZN6R1cc2Yh1TCGxrAsP512dM1pstXLiwZcuWNX/+RPn6c+M73/lO++67bzfddNPUa7dVr60eWw1F43urParDNlf9umrVqlauXDkVz7rqtOoD1cXVFdvaDZ0h+e5Yvbz6XjX8/9sgQIAAAQIEtpzAbtWPqol/F2X33XfvzW9+c0Pdt/322/ea17ymyy+/vKVLl7Z48eKWL1++qSO9bjKWXYeNHv3oR3fIIYd0+OGHt/fee/dLv/RLd9r/rLPO6qCDDmp8/P9n736g67ruOtF/Lcn/7aRJHDlpoih/mqS2xk3TdmS5JNBG1PljeCwCgymPvpYFNKuPKZnUEOD18WAKC2aG13E9sArvwfAG1mMCkwnMFKjCkKBXKnAjWmzZaajV0rjNPydK7Mhxomtbtp737bnm1nYT/5MiWZ+91u49955z9vntz7mpvtpe62ii8XnJf2uS7JrsQqfR+HOTbD9m7fhvk3zbNKpRKQQIECBAgAABAgQIECBAgAABAgQIECBAgAABAgQIECBAgAABAgQIECBAgAABAgQIECBAgAABAgQIECBAgAABAgQIECBAgAABAgQIEJh2AvUH72gECBAgQIAAAQIECBAgQIAAAQIECBAgQIAAAQIECBAgQIAAAQIECBAgQIAAAQIECBAgQIAAAQIECBAgQIAAAQIECBAgQIAAAQIECBAgQIAAAQIECBAgQIDAjBLoTDKYpL1U3dramoGBgfT09JxwEnv37s23fdu35dFHH23s35bkXya5Jcl7k1w/mbNfvnx57r333rznPe/JFVdckb/927/ND//wD2f37t2Ny45Xc9kzmXUYmwABAgQInIbAx5L8fNN5v5Lko6cxjlMIzDaB8vzrh6q8mc7OzgwODqa9vR5fj2vDw8Pp7u7O6OhoY18tyXuSPJdkIsnXktyY5Lapyq9jY2MpObpqh5L8WJI/TfJyklKfNn0Erk1S/v/6B6uS/jLJ2ulTnkoIECBAgMCsFLg0yVNJ6n8X5fLLL8/999+fCy+8MHPmzKnnwy1btuTBBx/Mfffdlx07dkw2UsmVpZaLy4Xe+ta35g/+4A9S1i0XL16cBQsWfNP1+/v709vbm4mJEkXrbWeSNUl2TXah02z8dx7J5X9T1fRkkp9K8kfTrEblECBAgAABAgQIECBAgAABAgQIECBAgAABAgQIECBAgAABAgQIECBAgAABAgQIECBAgAABAgQIECBAgAABAgQIECBAgAABAgQIECBAYFoJ1B+8oxEgQIAAAQIECBAgQIAAAQIECBAgQIAAAQIECBAgQIAAAQIECBAgQIAAAQIECBAgQIAAAQIECBAgQIAAAQIECBAgQIAAAQIECBAgQIAAAQIECBAgQIAAAQIzSqAzyWCS9lJ1a2trBgYG0tPTc8JJ1Gq1+r6hoaHG/rLx4SS3JHlvkusnc/bLly/Pvffem9tuuy1vetOb8uijj9a3R0ZGGpcdr+ayZzLrMDYBAgQIEDgNgTuTPNB03p8l+e7TGMcpBGabQHn+9UNV3kxnZ2cGBwfT3l6Pr8e14eHhdHd3Z3R0tLGvlqSE2y8mKWOVvNid5Lapyq9jY2PZu3dvo55D1bXLnLTpJ/DPq9+Pmu/XZUmenX6lqogAAQIECMwagUuTPFVluXR0dKSvry/XX399JiYm0tbWVs+HDz74YO67777s2LFjsmGeq2q5uFyoZM/PfvazmTdv3gmv29/fn97e3nqtVduZZE2SXZNd6DQc/3eTPJ3kV5K8Mg3rUxIBAgQIECBAgAABAgQIECBAgAABAgQIECBAgAABAgQIECBAgAABAgQIECBAgAABAgQIECBAgAABAgQIECBAgAABAgQIECBAgAABAgSmlUB5iKJGgAABAgQIECBAgAABAgQIECBAgAABAgQIECBAgAABAgQIECBAgAABAgQIECBAgAABAgQIECBAgAABAgQIECBAgAABAgQIECBAgAABAgQIECBAgAABAgQIzCyBziSDSdpL2a2trRkYGEhPT88JZ1Gr1er7hoaGGvvLxoeT3JLkvUmun8zpL1++PPfee2/uuOOOXHfdddm2bVvWrl2bkZGRxmXHq7nsmcw6jE2AAAECBE5DoPzM/fdJvprka0m2Hfn5+denMY5TCMw2gfL864eqvJnOzs4MDg6mvb0eX49rw8PD6e7uzujoaGNfLUkJt0cDbJLVSW6bqvw6NjaWvXv3Nuo5lOTWJA/Pths5g+b7lSTXNNX7k0l+fQbVr1QCBAgQIHCuCVya5Kkk9b+L0tHRkb6+vnR1dR2d5yOPPJIHH3ww9913X3bs2DHZ83+uquXicqHVq1fX11Pb2tpOeN3+/v709vZmYmKisX9nkjVJdk12ocYnQIAAAQIECBAgQIAAAQIECBAgQIAAAQIECBAgQIAAAQIECBAgQIAAAQIECBAgQIAAAQIECBAgQIAAAQIECBAgQIAAAQIECBAgQIAAgZktUH/wjkaAAAECBAgQIECAAAECBAgQIECAAAECBAgQIECAAAECBAgQIECAAAECBAgQIECAAAECBAgQIECAAAECBAgQIECAAAECBAgQIECAAAECBAgQIECAAAECBAjMKIHOJINJ2kvVra2tGRgYSE9PzwknUavV6vuGhoYa+8vGh5PckuS9Sa6fzNkvX7489957b+64445cd9112bZtW9auXZuRkZHGZcerueyZzDqMTYAAAQIECBAgMGUC5fnXD1V5M52dnRkcHEx7ez2+HteGh4fT3d2d0dHRxr5akhJujwbYJKuT3DZV+XVsbCx79+5t1HMoya1JHp4yQRc6VYFfOHLCLzadtDnJO091EMcTIECAAAECZ03g0iRPJan/XZSOjo709fWlq6vr6AUeeeSRPPjgg7nvvvuyY8eOs3bhbzHQc1UtF5f9q1evrq+ntrW1nfDw/v7+9Pb2ZmJiorF/Z5I1SXZNdqHGJ0CAAAECBAgQIECAAAECBAgQIECAAAECBAgQIECAAAECBAgQIECAAAECBAgQIECAAAECBAgQIECAAAECBAgQIECAAAECBAgQIECAAIGZLVB/8I5GgAABAgQIECBAgAABAgQIECBAgAABAgQIECBAgAABAgQIECBAgAABAgQIECBAgAABAgQIECBAgAABAgQIECBAgAABAgQIECBAgAABAgQIECBAgAABAgQIzCiBziSDSdpL1a2trRkYGEhPT88JJ1Gr1er7hoaGGvvLxoeT3JLkvUmun8zZL1++PPfee2/uuOOOXHfdddm2bVvWrl2bkZGRxmXHq7nsmcw6jE2AAAECBAgQIDBlAuX51w9VeTOdnZ0ZHBxMe3s9vh7XhoeH093dndHR0ca+WpISbo8G2CSrk9w2Vfl1bGwse/fubdRzKMmtSR6eMkEXOlWBa5J85ZiTrkjyxKkO5HgCBAgQIEDgrAhcmuSpJPW/i9LR0ZG+vr50dXUdHfyRRx7Jgw8+mPvuuy87duw4Kxd9lUGeq2q5uByzevXq+npqW1vbCU/p7+9Pb29vJiYmGvt3JlmTZNdkF2p8AgQIECBAgAABAgQIECBAgAABAgQIECBAgAABAgQIECBAgAABAgQIECBAgAABAgQIECBAgAABAgQIECBAgAABAgQIECBAgAABAgQIEJjZAvUH72gECBAgQIAAAQIECBAgQIAAAQIECBAgQIAAAQIECBAgQIAAAQIECBAgQIAAAQIECBAgQIAAAQIECBAgQIAAAQIECBAgQIAAAQIECBAgQIAAAQIECBAgQIDAjBLoTDKYpL1U3dramoGBgfT09JxwErVarb5vaGiosb9sfDjJLUnem+T6yZz98uXLc++99+aOO+7Iddddl23btmXt2rUZGRlpXHa8msueyazD2AQIECBAgAABAlMmUJ5//VCVN9PZ2ZnBwcG0t9fj63FteHg43d3dGR0dbeyrJSnh9miATbI6yW1TlV/Hxsayd+/eRj2Hktya5OEpE3Sh0xF4JEl304k/l+TfnM5AziFAgAABAgTOWODSJE8lqf9dlI6OjvT19aWrq+vowI888kgefPDB3HfffdmxY8cZX/A1BniuquXictzq1avr66ltbW0nPK2/vz+9vb2ZmJho7N+ZZE2SXZNdqPEJECBAgAABAgQIECBAgAABAgQIECBAgAABAgQIECBAgAABAgQIECBAgAABAgQIECBAgAABAgQIECBAgAABAgQIECBAgAABAgQIECBAYGYL1B+8oxEgQIAAAQIECBAgQIAAAQIECBAgQIAAAQIECBAgQIAAAQIECBAgQIAAAQIECBAgQIAAAQIECBAgQIAAAQIECBAgQIAAAQIECBAgQIAAAQIECBAgQIAAAQIzSqAzyWCS9lJ1a2trBgYG0tPTc8JJ1Gq1+r6hoaHG/rJxV5I1SW5PcnmSA0lqVS/bB5McSjJevZZzy3bppbUkaUtSnm24JMl7ksxtXGDp0qW54YYbsn///ixZsiQf+MAHctNNN+XKK6/Mtm3bsnbt2oyMjDQOL2OWueyZUXdBsQQIECBAgAABAt9KoGTEh5LcUg7o7OzM4OBg2tvr8fW4Njw8nO7u7oyOjjb2lVxawu3RAJvkxiTfcZr59ZIqr9bHX7x4cW6++ebMnTs3ExMTOXjwYA4cOFB/beTXLVu25MUXX2zUU3LxrUkedsuntcBPJtnUVOG2JDdM64oVR4AAAQIEzl2BS5M8Va0dpqOjI319fenq6jo645K3PvOZz9Q/f/LJJ/P1r389+/bta+wfSzKQpLyezPpkWassa5PltWTRsj2vep1frXlem6Tkwqxevbq+ntrWVpY3j2/9/f3p7e2tZ8Wq7azWUnedu7fMzAgQIECAAAECBAgQIECAAAECBAgQIECAAAECBAgQIECAAAECBAgQIECAAAECBAgQIECAAAECBAgQIECAAAECBAgQIECAAAECBAgQIEDgbAiUh+BoBAgQIECAAAECBAgQIECAAAECBAgQIECAAAECBAgQIECAAAECBAgQIECAAAECBAgQIECAAAECBAgQIECAAAECBAgQIECAAAECBAgQIECAAAEC3xD4WJJ5SbZUfRgMAQIECBCYpgKdSQaTtJf6WltbMzAwkJ6enhOWW6vV6vuGhoYa+8vG+5K8Ocnbk7whyb4ke5O8VG3XkhxMsj/JeHXigSSlT5TLVj83W5JcemSMTyRZ3LjAFVdckQ996EPZt29fWlpa8q53vSsrVqzIJZdcUq9j7dq1GRkZaRxexi9z2TNNvZVFgAABAgQIECBwagLl+dcPJbmlnNbZ2ZnBwcG0t9fj63FteHg43d3dGR0dbewrWbSE26MBNsl1SW44zfz61iQfT1J/Lnep45d+6ZeydOnSHD58OGNjY3nllVfqvZFfP/nJT+aFF15o1HMoya1JHj41BkdPsUD5gj1d/a7SuPSbjvzu849TXIfLESBAgAABAt9YL3yqkb86OjrS19eXrq6uozYlA5Z1wi984Qt58cUX8+lPfzpPPPFEY38JYr+QpLyezPpkW5L5VQ4o65ULkyyq+pIkc5P8UJLLywVWr15dX09tayunHd/6+/vT29ubiYmyDFpvO5OsSbLLzSVAgAABAgQIECBAgAABAgQIECBAgAABAgQIECBAgAABAgQIECBAgAABAgQIECBAgAABAjCcdGEAACAASURBVAQIECBAgAABAgQIECBAgAABAgQIECBAgAABAq8mUH/woUaAAAECBAgQIECAAAECBAgQIECAAAECBAgQIECAAAECBAgQIECAAAECBAgQIECAAAECBAgQIECAAAECBAgQIECAAAECBAgQIECAAAECBAgQIFAXeCrJG5ss3pJkOxsCBAgQIDANBTqTDCZpL7W1trZmYGAgPT09Jyy1VqvV9w0NDTX2l43eJPOTnJ9kbpJDScaTHKy2DycpvexrrU5sqbbLa9lXjp2ofn7+WTVW/dAbbrgh999/fw4dKsMmy5Yty5IlS7JgwYJs3bo1a9euzcjISKOect0ylz3T0FpJBAgQIECAAAECpy5Qnn/9UJJbyqmdnZ0ZHBxMe3s9vh7XhoeH093dndHR0ca+WpISbo8G2CSLq7x5Ovm1jPW7SerP5b788svzqU99ql7PxMREPbMePnw44+Pj9e3y2bvf/e48++yzjXpKqL01ycOnTuGMKRZ4sLpXjcv+8pHfb35+imtwOQIECBAgQCC5tPp3t3r+6ujoSF9fX7q6uo7avPzyy/X8V/qBAwfywQ9+sJ4Zq1b+ze67kpQFxJNZnyxrlI21ynLNsp5Z1jDbqu0lSf4wyTVl/NWrV9fXU9vayu7jW39/f3p7e+u5sGo7k6xJssvNJUCAAAECBAgQIECAAAECBAgQIECAAAECBAgQIECAAAECBAgQIECAAAECBAgQIECAAAECBAgQIECAAAECBAgQIECAAAECBAgQIECAAAECryZQf/CORoAAAQIECBAgQIAAAQIECBAgQIAAAQIECBAgQIAAAQIECBAgQIAAAQIECBAgQIAAAQIECBAgQIAAAQIECBAgQIAAAQIECBAgQIAAAQIECBAgkPYkzzY5HEyyIMlhNgQIECBAYBoKdCYZTOo/v9La2pqBgYH09PQcV+rExEReeuml3HTTTdm+fXtj/5eSvK96My9J6XOTtFWvZbu16vOrz+uXqrbL66Ek+5NMJLngyM5fTLK4cYHrrrsuH//4xzN37tx6nzdvXhYsWJD58+dn586d+ZEf+ZG88MILjcPHkyxPsnsaWiuJAAECBAgQIEDg1AXK868fSnJLObWzszODg4Npb6/H1+Pa8PBwuru7Mzo62thXS9Kb5MvV+kxZoym9ZNPTya9vTvITSerP5V62bFn+9b/+17nwwgszZ86cep5ua2ur95Jdy+v69eub82rJvj+U5C+TlNoaObhkYW16CZTfc36/qaQnklwxvUpUDQECBAgQmBUClyZ5qpG/Lr/88jzwwAO56qqrUqvVjvb9+/fnwIEDKa/33HNPhoaGGjgjST6aZF+VAcu6ZWnfan2y/HvegWrNsmS0kt/KmmPp5d/8ynrnJ5N0lEFuuOGGfOpTn8rSpUuPrlmWXFh6af39/ent7U1ZW63aziRrkuyaFXfPJAkQIECAAAECBAgQIECAAAECBAgQIECAAAECBAgQIECAAAECBAgQIECAAAECBAgQIECAAAECBAgQIECAAAECBAgQIECAAAECBAgQIEDgtAW+8SQbjQABAgQIECBAgAABAgQIECBAgAABAgQIECBAgAABAgQIECBAgAABAgQIECBAgAABAgQIECBAgAABAgQIECBAgAABAgQIECBAgAABAgQIECBA4I4kf97E8EiSHiwECBAgQGCaCnQmGUzSXuprbW3NwMBAenq++UfXxMREDh8+nJGRkbz73e/Ol770pcZ0nkzyO0kuTHJBkvOSLK1eG9sLk8yrTnit5xeW/fOTHD1u/vz5uf7667NkyZKcd955ufDCC7Ns2bK0t7fn4MGD+cQnPpHR0dFGPeNJLknywjT1VhYBAgQIECBAgMCpCZRc+FCSW8ppnZ2dGRwcrGfBE7Xh4eF0d3c358P9Sb4/ye4q85YTL662Tye/tlR5tX75OXPmZMGCBfUc3dLSkoULF2bRokVZunTp0fz6mc98JmNjY41yDyf535N8OslzSZ5PcihJ+VybXgJLkowkWdBU1jVJvjq9ylQNAQIECBA45wUuTfJUY73wsssuy2//9m/n/PPPz3PPPVfvZc2yvO7Zsyd79+7NX//1X9e3q1ay1r4kc6v3r7U+WQ6bqPJZyWglyL2S5KVqnLK9uloDzdVXX51Nmzalo6OjnlHLumUjG5aB+vv709vbm7K+WrWdSdYk2XXO37nTm+DNSW5I8hund7qzCBAgQIAAAQIECBAgQIAAAQIECBAgQIAAAQIECBAgQIAAAQIECBAgQIAAAQIECBAgQIAAAQIECBAgQIAAAQIECBAgQIAAAQIECBAgcO4InMwDc86d2ZoJAQIECBAgQIAAAQIECBAgQIAAAQIECBAgQIAAAQIECBAgQIAAAQIECBAgQIAAAQIECBAgQIAAAQIECBAgQIAAAQIECBAgQIAAAQIECBAgQOBbC/x8ko817f5kkp8ARoAAAQIEpqlAZ5LBJO2lvtbW1vzJn/xJOjs788ILL2T37t1HX8v2nj178sADD9Rfq7YvyY4k85v6vCTNvbUMfbrzb2lpyXnnnZe5c+dm3rx5WbBgQRYuXFjvExMT2bZtWw4cONAY/nCSjyd5NsneJC9Uvbx/PsnuJOUYjQABAgQIECBAYGYIlOdfP5TkllJuyamDg4Npb6/H1+zbty+jo6P1zFr6o48+mp/5mZ/J2NhYY3aHkjyYZH+ShUkWVb1sNzLsGefXOXPmpPS2trZ6L7m1kV937dqVQ4dKGfU2keSRJF9L8nKZQpLRqsuv0+87+f8kOT/J/Uk+Vd2z6VeliggQIECAwLklsKT6+XtRktKvSfJ/J6n/XZQlS5bkXe96Vz1vlcz3yiuv1HvZ3r9/f72X/NW0XljyV1kPPNX1yXJe6eNVLwuQB6t+cZK5pZ6ybnnzzTfX61q8eHH99fzzz6/3su+ZZ57JL/7iL9bXMau2M8maJLvOrdt2xrO5tFrXfW+SEp5vSPLFMx7VAAQIECBAgAABAgQIECBAgAABAgQIECBAgAABAgQIECBAgAABAgQIECBAgAABAgQIECBAgAABAgQIECBAgAABAgQIECBAgAABAgQIEJjBAvUH72gECBAgQIAAAQIECBAgQIAAAQIECBAgQIAAAQIECBAgQIAAAQIECBAgQIAAAQIECBAgQIAAAQIECBAgQIAAAQIECBAgQIAAAQIECBAgQIAAAQL5b0m+p8nhR5P8LhcCBAgQIDCNBMozBNuSzEtybZK/TLKs1NfS0pKPfexjWbRoUZ5++umj/ZlnnsmuXbvy8ssvZ3x8fBpN5YSlPJvkuSQjSZ5J8mSSnUmeSPJ0kleS1Kq+v3o9mOTQdJ+Y+ggQIECAAAECs1CgZNeHktxS5t7R0ZE//dM/zZIlS1Kr1fL888/n2WefzVNPPVXPrjt27EhfX99MyKxlOoeTlHD9QpLn5ddZ+O02ZQIECBAgMHsFmtcnFyRp7mWdcnmSy5K8Mck1Sb53JlCVtdW2trZcdNFFWbZsWS6++OL6eutDD5U4e7SV9ckfqNYsyxql9clv0AwleUuT02CS1TPhvquRAAECBAgQIECAAAECBAgQIECAAAECBAgQIECAAAECBAgQIECAAAECBAgQIECAAAECBAgQIECAAAECBAgQIECAAAECBAgQIECAAAECkyVQHtajESBAgAABAgQIECBAgAABAgQIECBAgAABAgQIECBAgAABAgQIECBAgAABAgQIECBAgAABAgQIECBAgAABAgQIECBAgAABAgQIECBAgAABAgQIJF9P0tEEcWOSrWAIECBAgMA0Epib5PwklyVZneTjSZaU+ubMmZMrrrgira2t2b9/fw4cOPBN/fDhw5mYmJhGUzlhKQeSHKx62S69luTlJHuTfC3Jzqo/nqT055PsSzLtJzfd8dVHgAABAgQIEDjLAuX51w8neXcZ9+KLL86HP/zhjIyM5Ktf/Wqef/75jI6O1jNrya9jY2PZs2fPTMisDaaSPxvZtbzKr2f5C2Q4AgQIECBAYFoKNK9PXp3kyiRXJSnby6q1y3lJ5idZkOSiaTmLExRV1lfnzp17tJdDXnzxxeYjyzrlnyf5B+uT3wRY8v5fHUP6E0k+OVPuvToJECBAgAABAgQIECBAgAABAgQIECBAgAABAgQIECBAgAABAgQIECBAgAABAgQIECBAgAABAgQIECBAgAABAgQIECBAgAABAgQIECBwtgXKAxk1AgQIECBAgAABAgQIECBAgAABAgQIECBAgAABAgQIECBAgAABAgQIECBAgAABAgQIECBAgAABAgQIECBAgAABAgQIECBAgAABAgQIECBAgMBsFzg/yYtNCAeTLEhyeLbDmD8BAgQIvG4CLUkWJ3lDkmVVb09yadWvSXJ7knmvW4VTd+FDSQ4kea7qu5I8m6S8Nj5rvI4kGU2yf+rKcyUCBAgQmEUC65K8M8lbk7wtSU+Sr82i+ZsqgVcTODa/XpxkY5KV5aTFixfnxhtvzJ49e7Jr167s27cv+/efs5FNfvXfCgECBAgQIHAuCLzW+uQlSUpfXr0uSTL/XJj4t5jDRJKnkjxTrUtan/wnqPuS/GCT274kb6rWcM/hr4SpESBAgAABAgQIECBAgAABAgQIECBAgAABAgQIECBAgAABAgQIECBAgAABAgQIECBAgAABAgQIECBAgAABAgQIECBAgAABAgQIECBA4MQCc8AQIECAAAECBAgQIECAAAECBAgQIECAAAECBAgQIECAAAECBAgQIECAAAECBAgQIECAAAECBAgQIECAAAECBAgQIECAAAECBAgQIECAAAECBAjktiR9TQ5/l6SbCwECBAgQmEKB8nzA0luTtCSZn+SNSa5N8s+SvCXJyiRXJ1lcHTuF5U3LS00k2ZPk60m2JvlCkqEkX6k+P5TkcNXLsRoBAgQIEDhTgc8mualpkO9J8qkzHdT5BGaowMnk1+9KsmSGzm8yypZfJ0PVmAQIECBAgMDZEjiZfGd98pu15btveFySZDjJ0iaeB5J8/9n6chqHAAECBAgQIECAAAECBAgQIECAAAECBAgQIECAAAECBAgQIECAAAECBAgQIECAAAECBAgQIECAAAECBAgQIECAAAECBAgQIECAAAECM0mgPNBHI0CAAAECBAgQIECAAAECBAgQIECAAAECBAgQIECAAAECBAgQIECAAAECBAgQIECAAAECBAgQIECAAAECBAgQIECAAAECBAgQIECAAAECBAjMdoGPJvnlJoTfSvKh2Y5i/gQIECAwZQLl2YBLk1ya5NqqX53kkiQXJbkgyRuSnF8d1zZllU3/Cx1I8nKS3VV/PsmTSR5P8o9JvpLkiSQvJjk4/aejQgIECBCY5gK/nuRfNtX4C0k+Ns1rVh6ByRA42fx6+ZH1Ftn1m++A/DoZ30hjEiBAgAABAmcqcLL5zvrk8dLy3TdMPpzkPxzDc2uS/3GmX07nEyBAgAABAgQIECBAgAABAgQIECBAgAABAgQIECBAgAABAgQIECBAgAABAgQIECBAgAABAgQIECBAgAABAgQIECBAgAABAgQIECBAYKYJlIf6aAQIECBAgAABAgQIECBAgAABAgQIECBAgAABAgQIECBAgAABAgQIECBAgAABAgQIECBAgAABAgQIECBAgAABAgQIECBAgAABAgQIECBAgACB2S7wQJI7mxA+mOS3ZzuK+RMgQIDApAm0JJmb5Lwkb6j6G5NclWRlkhVJ3pTkgiTzJ62Kc3PgQ0l2J/l6kh1JvpTkH5M8mWSk2rc3SS3JxLlJYFYECBAgMIkCP5rkd5rG/+Mk3zeJ1zM0gekiIL9O3p2QXyfP1sgECBAgQIDAtxaQ7ybv2zFb8135+zdDSVY10ZY12euSjE0et5EJECBAgAABAgQIECBAgAABAgQIECBAgAABAgQIECBAgAABAgQIECBAgAABAgQIECBAgAABAgQIECBAgAABAgQIECBAgAABAgQIECAw/QTKA1k0AgQIECBAgAABAgQIECBAgAABAgQIECBAgAABAgQIECBAgAABAgQIECBAgAABAgQIECBAgAABAgQIECBAgAABAgQIECBAgAABAgQIECBAgMBsF9iZpLMJ4e1J/n62o5g/AQIECEyawLwkFyZ5S5LyM6f0NyVZnmRBkrK/9NYknht4ardhIsnhJAeTHEiyP8neJI8n+XySv0myLclT1XHleI0AAQIECJyswDuS/F3TwV9Ncs3Jnuw4AjNYQH6dvJsnv06erZEJECBAgACBby0g303et2M257vyO/PgMWvaG4+sz35k8riNTIAAAQIECBAgQIAAAQIECBAgQIAAAQIECBAgQIAAAQIECBAgQIAAAQIECBAgQIAAAQIECBAgQIAAAQIECBAgQIAAAQIECBAgQIAAgekn4MHi0++eqIgAAQIECBAgQIAAAQIECBAgQIAAAQIECBAgQIAAAQIECBAgQIAAAQIECBAgQIAAAQIECBAgQIAAAQIECBAgQIAAAQIECBAgQIAAAQIECBCYeoH2JG9LcmPVf2DqS3BFAgQIEDiHBVqSzE9Sft50Jrk2yTVJrkxyRZKOJBclWXwOG7yeUzuYZE+SJ5J8NcnjTa9l+8kkB5Icej2LdG0CBAgQmBEC85KMJSk/2xut/Px+ZUZUr0gCJy8gv5681WQcKb9OhqoxCRAgQIDA7BaQ717f+z+b8t0nk3yoibusud6Q5Iuv7y1wdQIECBAgQIAAAQIECBAgQIAAAQIECBAgQIAAAQIECBAgQIAAAQIECBAgQIAAAQIECBAgQIAAAQIECBAgQIAAAQIECBAgQIAAAQIECEydwJypu5QrESBAgAABAgQIECBAgAABAgQIECBAgAABAgQIECBAgAABAgQIECBAgAABAgQIECBAgAABAgQIECBAgAABAgQIECBAgAABAgQIECBAgAABAgQIECBAgACBWSPQkqQtyYIki5IsS/LmJKuT3JSkq/q8ddaITI+JTiR5KcnOJI8k+Zskn0+yp/q8luRQksPTo1xVECBAgMA0FPhikpVNdd2cZGAa1qkkAqcqIL+eqtjUHC+/To2zqxAgQIAAgXNRQL6bnnf1XM93b0iyI0l7xT+a5AeTPDg9b4eqCBAgQIAAAQIECBAgQIAAAQIECBAgQIAAAQIECBAgQIAAAQIECBAgQIAAAQIECBAgQIAAAQIECBAgQIAAAQIECBAgQIAAAQIECBAgcPYF5pz9IY1IgAABAgQIECBAgAABAgQIECBAgAABAgQIECBAgAABAgQIECBAgAABAgQIECBAgAABAgQIECBAgAABAgQIECBAgAABAgQIECBAgAABAgQIECBAgAABAgRmvcCSJJcneUuStyZ5c5LLklyU5MIkS5O0JvFcwKn/qowneSXJniQjSZ5Osj3J1iRfSPJ8kpemvixXJECAAIEZIvAHSX6oqdYPJ/mNGVK7Mgm8moD8On2/H/Lr9L03KiNAgAABAtNZQL6bvnfnXM9370vy+0k+dWTt9YNJnp2+t0JlBAgQIECAAAECBAgQIECAAAECBAgQIECAAAECBAgQIECAAAECBAgQIECAAAECBAgQIECAAAECBAgQIECAAAECBAgQIECAAAECBAgQOPsCHjx+9k2NSIAAAQIECBAgQIAAAQIECBAgQIAAAQIECBAgQIAAAQIECBAgQIAAAQIECBAgQIAAAQIECBAgQIAAAQIECBAgQIAAAQIECBAgQIAAAQIECBAgQIAAAQKzU2B+kiVJOpNck+TaJF1VL5+dn8RzAKfXd+NQkleSfDnJY0m2J/lKkseTfC3JS0kOTq+SVUOAAAECr7PATyf5d001/MckP/Y61+TyBE5XQH49XbnX7zz59fTtlx3J+9+X5PuT/FWSXz39oZxJgAABAgSmrYB8N21vzbcs7FzNd7cm+YuZdztUTIAAAQIECBAgQIAAAQIECBAgQIAAAQIECBAgQIAAAQIECBAgQIAAAQIECBAgQIAAAQIECBAgQIAAAQIECBAgQIAAAQIECBAgQIAAgTMX8CDyMzc0AgECBAgQIECAAAECBAgQIECAAAECBAgQIECAAAECBAgQIECAAAECBAgQIECAAAECBAgQIECAAAECBAgQIECAAAECBAgQIECAAAECBAgQIECAAAECBAgQKALLklyd5AeSvCvJtUkWJmmpumcATs/vyUSSw0kOJRlPsiXJZ5P81yRfTrJ3epatKgIECBB4nQTWJvmLpmt/Psk/f51qcVkCZyogv56p4Otzvvx66u7H/n/3l5KsOPVhnEGAAAECBKa9gHw37W/RCQuU72bmfVM1AQIECBAgQIAAAQIECBAgQIAAAQIECBAgQIAAAQIECBAgQIAAAQIECBAgQIAAAQIECBAgQIAAAQIECBAgQIAAAQIECBAgQIAAAQIETijgYeS+GAQIECBAgAABAgQIECBAgAABAgQIECBAgAABAgQIECBAgAABAgQIECBAgAABAgQIECBAgAABAgQIECBAgAABAgQIECBAgAABAgQIECBAgAABAgQIECBA4MwE5iW5OMnNSf6nJCuSXJHk/CStZzb0pJ09keRgkvHqCoeTHKp62S6tvC/7y7Gll1bOKZ+3VL3MrzzbsC3JJdV2/cC2trbMnz8/ExMT9T4+Pp5Dhw7l8OHG8JM2tzMZuMxzJMnXk2xL8lCSP08yVs39TMZ2LgECBAicGwJvSLKnaSoHkixMMq1/wJ0b9GZxFgVmWn4tGa2RV083vy5O8saGYcmqF1xwQf1tyaolo5asWjJrI7+OjZUIOO2b/Hpyt2hJlfMXNB3+tiRbTu50RxEgQIAAgWkvMKPy3Zw5c9LS0pLW1tb6GmJp5X2tVqvnsaqV/PdCkvI718msT5Y1yrnVmmXZLuuXZe2yXKC8L71kgen+d1rku2n/n5sCCRAgQIAAAQIECBAgQIAAAQIECBAgQIAAAQIECBAgQIAAAQIECBAgQIAAAQIECBAgQIAAAQIECBAgQIAAAQIECBAgQIAAAQIECBAg8OoC0/1BN+4fAQIECBAgQIAAAQIECBAgQIAAAQIECBAgQIAAAQIECBAgQIAAAQIECBAgQIAAAQIECBAgQIAAAQIECBAgQIAAAQIECBAgQIAAAQIECBAgQIAAAQIECBCY7gLnJbkhyQ8m+bEkbUlaJqHoiSSHkoxXr4uSHH2u4LJlyzJ//vy0tLSktbW1/trcd+7cmVqt1ijrlSTbkuyvPjic5GA1dtkurVznQHWtcu3SyvtyXGvV51afL01yW5LG+1x00UVZtWpVJiYm6v3AgQMZHx+v95dffjmPP/54fbtqZfyd1XYZu/iVfux247rFuLFvMp6tWArbm+T+JBuTPFO9n4TbakgCBAgQmIECTye5tKr7ySQ9SZ6agfNQ8uwVmKr8elR4zpw5Wbp0adra2k6YVQ8fPpxnnnkm5bUpH341ScmtjQzcyKLlkFPNr5cnub0x+OLFi/Pt3/7tmTt3bv2apZdsWjJrI79u3rw5Bw+W6FtvJa9+LclYU1b9Vpm1+XP5dfr8d/ZfkvyLpnI+nuSnpk95KiFAgAABAmckMFX5rnl9srFGWbJa6SWfNfcyoY7GrEru6uzszMKFC+t5sOTCefPm1fNYaWUdc2hoKLt3726cUnLX/5fkpZNcnywZbP4x64llDXFetYZatt+eZEG5wKJFi3LVVVcdzYKNTFheDx06lLGxsYyMjDTflDK3fdVYJeNZnzyjr6yTCRAgQIAAAQIECBAgQIAAAQIECBAgQIAAAQIECBAgQIAAAQIECBAgQIAAAQIECBAgQIAAAQIECBAgQIAAAQIECBAgQIAAAQIECBAgcO4KTMZDs89dLTMjQIAAAQIECBAgQIAAAQIECBAgQIAAAQIECBAgQIAAAQIECBAgQIAAAQIECBAgQIAAAQIECBAgQIAAAQIECBAgQIAAAQIECBAgQIAAAQIECBAgQIAAAQLHC7wxyfcnWZfkPdXus/28v4kk40leSjKa5JUk1yaZV643Z86c3HnnnbnyyiuzcOHCLFq06Jte29ra8tGPfjSPP/54o/rhJO9LUqs+KOM39/Lxse8bnx0ul2zq5fPLkvz3JEsaF7jpppvyyU9+MhMTZZjUXw8fPpzx8fFs3749H/nIRzI6WqZSb2XMn6u2FyZZlKTx2theXI3/hiSln5dkfpK2SfhSlqIPJXkoyX9K8rkkX5uE6xiSAAECBGamwA8k2Z3k76vXmTkLVc9mganKr/WoWv5n3rx5ecc73pGLLrqonlUbebVk19JfeeWVenas1RrxNAeP5N57kjyWZOxIVtxfZcZvhMtvzqon+qxxf8u+kjXXJPm9Rj2XXXZZ7rvvvno9jaxa8mpz/87v/M48//zzzXn1f0tScnTJqY3enFvl1+n9X9X3JPlvTSU+l+SS6rs0vStXHQECBAhMR4Ghav3qySRPJPl0kj98HQudqnzXvD75YrVOWdYry1pl6SW3NXrrkbXHn23kr5K7fumXfilvfvOb6/lv/vz5aWlpqa9rNtqP//iPZ3BwsPH26SNZsPzu9cIxP68b+e7Y9clXe1/2lbXF+5J0lgusXLkyv/Zrv5b9+/dnbGzsaC+5tLz/0pe+lD/8w2+6pWV+f1etx1qffB2/7C5NgAABAgQIECBAgAABAgQIECBAgAABAgQIECBAgAABAgQIECBAgAABAgQIECBAgAABAgQIECBAgAABAgQIECBAgAABAgQIECBAgACB6S5wth9QPt3nqz4CBAgQIECAAAECBAgQIECAAAECBAgQIECAAAECBAgQIECAAAECBAgQIECAAAECBAgQIECAAAECBAgQIECAAAECBAgQIECAAAECBAgQIECAAAECBAgQmPkCFyS5MsmWaTKVziQ/mmRtktUnWdPhJONJXknycpJa1ceaVTqwIwAAIABJREFUthufldfG5+XY0ucl+VdJlpbrtbS05OMf/3huuOGGzJs3L/Pnzz/ay/vSvvu7vzuPPvpoo7wvHvH7niSHkjyf5GCShUnak7whSWt1YHluYdsx71uqfWUOE9V2Oe8/JlncuMA73/nO/OZv/mba2toyd+7c+mupa+HChfniF7+Y7/3e783zz5dL11up46Yk+5PMP0Evk1hQ1Viu0eil5tLLvkY/9n3jvEVJSi/1n+zzGAeS/FGSv0yy4yTvrcMIECBAgAABAtNdYKry6+1JLi8YF1xwQT760Y9m+fLl35RTSz4sefXZZ5/N+9///uzbt69hV3JhyddfqD5oZLqSTU8nv771SBb8d40ceMkll+S3fuu3smzZsnqWbm1trefV5n7zzTfnueeea86r35fkc1UWL5m1ZNQTZdfGPvl1ev2XMDfJs+Xr2FRWb5K/ml5lqoYAAQIEZohACS1H18GS/HqSnzyF2i9NsizJSJJdp3Detzp0qvJdWadsrE82Xsv6ZslupR9oei3rlp9u5K83vvGNuf/+++vrl6XVarWMjY1lfHy8nslKDlu7dm0++9nPNuZYXMqa64snuT5Z1inLGmNZsyy9bJf110YvGe2BJFeVC7zjHe9IX19fDh06lAMHDmT//v1HX8v25z73uXzkIx/JxERj+bN+r361mqP1ybPwpTUEAQIECBAgQIAAAQIECBAgQIAAAQIECBAgQIAAAQIECBAgQIAAAQIECBAgQIAAAQIECBAgQIAAAQIECBAgQIAAAQIECBAgQIAAAQIEzlWBk30A9rk6f/MiQIAAAQIECBAgQIAAAQIECBAgQIAAAQIECBAgQIAAAQIECBAgQIAAAQIECBAgQIAAAQIECBAgQIAAAQIECBAgQIAAAQIECBAgQIAAAQIECBAgQIAAgZkjMJjk+iQtSXYmWTVNSr8yyYeSfGeSt1U1TVSvh5OU7WP7eJJ9SZ5L8kySF47pu6v35bX0PUleSlLOK2N1Jike7eU6ra2tGRgYSE9PzwlJarVafd/Q0FBj/3CSny6nJvnCke2Xk1yUZHWSFUnmVs7l+EVJ5lUntiUpvdRwqKqnccydTcfluuuuywc/+MEsWrToaF+2bFkuu+yyPPfcc7nzzjszMjLSqKfMq8ylzPNkW3mmYqltaVX7hce8lvmUXj5fVo2/vJpbmUM5/9V6qWNzkj9O8ukkj51sYY4jQIAAAQIECExzganIry8muT/Ju4tFZ2dnBgcH095ej6/HteHh4XR3d2d0dLSxr5akhNsSYM9PclWSS5IsPM38Wi5c8nq9LV26tJ5Hzz///MydOzfz58/PggULjubWhQsX5iMf+Uj27DkaT0v2vTXJw2dwb+XXM8A7S6f+X0k+2DTW7yb50bM0tmEIECBAYPYIlLWovcdM92eP5JR/ewoE9x5zfFn/KwtlzyZ5vlozLO/L2mF5Let3X3mV8aci3x27Pvla0700yVPV+ls6OjrS19eXrq6ueuZ7/PHHs2vXroyNjeXtb397PYd913d9Vx555JHGuMX4Pyd55STXJ8s67MGmvj9JyZTl/NLLeub/kaTUlXe84x3ZvHlz2trKMuHxrb+/P729vZmYaCzz1tej1yTZ1XS0fPda3wL7CRAgQIAAAQIECBAgQIAAAQIECBAgQIAAAQIECBAgQIAAAQIECBAgQIAAAQIECBAgQIAAAQIECBAgQIAAAQIECBAgQIAAAQIECBAgMAsFysNpNAIECBAgQIAAAQIECBAgQIAAAQIECBAgQIAAAQIECBAgQIAAAQIECBAgQIAAAQIECBAgQIAAAQIECBAgQIAAAQIECBAgQIAAAQIECBAgQIAAAQIECBAgMBME3prkiSQvTLNir0zyoSTfmeRtSQ4l2Z9ktKr1+SR7jum7q/f7koxVx5dzmvuB6n3jdTzJ4WrunUkGk7SX962trRkYGEhPT88JaWq1Wn3f0NBQY/8zST6bZG6STUm+luSqJP8iyc1JWpI0nlnYWi5RnVg+K/smmnq9hCRXVPvqh5533nm59tpr67W1tbXV+9VXX501a9bk4osvzl133ZWRkZFGPWVuZS7F6VRaWzWHeUnmN/Vj35d9C5IsTLIkyRuSLEty4ZH5X3CCvrSa0+eS/HGSTyd57FQKcywBAgQIECBAYBoLTEV+LRm2L8m7i0NnZ2cGBwfT3l6Pr8e14eHhdHd3Z3S0ROh6qyUp4bYE2GuTfN+RXPaWKtOdTn4tefDSxuBz585NR0dH5s2bl5aWlnpv5NbG6+c///kcOFCmUW8l4996JCs/fIb3VX49Q8AzPP3bj3wnP9M0Rvl9rPxOcPAMx3U6AQIECMwugTcn+YdjpvyBI2trv3cKDJ84sg529ykc/9Ekv/Iqx09Fvivrls3rk69VfsleTzXWGEv26uvrS1dXV7785S/ngQceyLZt21LWLe++++5cccUVufPOO7N169bGuOXn887qmiezPlnWK8vaaXMvGa7UXF7L/pIny/pg3vKWt+QLX/hCfc3yRK2/vz+9vb2ZmCin1VupZU2SXcccL9+91jfBfgIECBAgQIAAAQIECBAgQIAAAQIECBAgQIAAAQIECBAgQIAAAQIECBAgQIAAAQIECBAgQIAAAQIECBAgQIAAAQIECBAgQIAAAQIECMwygcbDvWfZtE2XAAECBAgQIECAAAECBAgQIECAAAECBAgQIECAAAECBAgQIECAAAECBAgQIECAAAECBAgQIECAAAECBAgQIECAAAECBAgQIECAAAECBAgQIJCLksxP8jQLAgQIECBwhgJvTPL9Sd6R5KoktST7kryY5LmqP5/khaa+O8lokoOnee3OJINJ2sv5ra2tGRgYSE9PzwmHq9Vq9X1DQ0ON/XuSlBrKz8K7kzyW5PokdyW5/TRres3TVq5cmXXr1mXVqlXZsGFDRkZGGueMV3MpdU1mK89hXJzkgiTLkyxL6pmguZfPyv5FSXYk+WzVvzqZhRmbAAECBAgQIDCFAlORX0vueijJLWVenZ2dGRwcTHt7Pb4e14aHh9Pd3Z3R0RKR661k6hJuS4C98Uh2vifJmiQLpjK/NhV6OMnaJA9P4X0ql5Jfzy548fx6ksubhi2/yz1wdi9jNAIECBCYBQIXVz9PLk1yZZK/TPLlU5j3Hx1Zj/uBUzj+A0fWHX/vVY4/Nt91VGtfZY2yrLeVRbjy72FPJtlZ1fqlJE+cwfrka5VfbJ6q8kw6OjrS19eXrq6ubNmyJRs3bszmzZtT1i03bdqUFStWZP369dm+fftrjXtW9pc6tm7dmra2thOO19/fn97e3kxMTDT2F7eSR3edYQHy3T8Bdif5hyQvnaGp0wkQIECAAAECBAgQIECAAAECBAgQIECAAAECBAgQIECAAAECBAgQIECAAAECBAgQIECAAAECBAgQIECAAAECBAgQIECAAAECBAgQIDCtBMqDZjQCBAgQIECAAAECBAgQIECAAAECBAgQIECAAAECBAgQIECAAAECBAgQIECAAAECBAgQIECAAAECBAgQIECAAAECBAgQIECAAAECBAgQIECAwGwUuDvJJ5I8l2RLkt9J8l9nI4Q5EyBAgMAZCyxJcn2SxUkOJ9md5KUkh5KMV71sH9vLsROnefXOJINJ2sv5ra2tGRgYSE9PzwmHq9Vq9X1DQ0ON/XuqOucnKT8TH6vmcFeS20+zptc8beXKlVm3bl1WrVqVDRs2ZGRkpHFOcSpzKXVNdmspZE297Zj386p7uby6Zy8meSJJedUIECBAgAABAueCwFTk1/L864eS3FLAOjs7Mzg4mPb2enw9rg0PD6e7uzujo6ONfbUkJdyWAHtjknuSrEmyYCrza1OhJbuvTfLw6/AFkF/PLvq/SfIzTUP+SZI7z+4ljEaAAAECBF5T4DeS3Fathy19zaOTW5P8j1c57th893NH1g7vOIlxX07ydJKPJPmzkzj+VA65NMlTSep/F6WjoyN9fX3p6urKli1bsnHjxmzevDll3XLTpk1ZsWJF1q9fn+3bt5/KNU772FLH1q1b09ZWlgaPb/39/ent7c3ExNHl251VHt112hf9pxNne74r668fS/JTR/4b+OSRdeqfPAumhiBAgAABAgQIECBAgAABAgQIECBAgAABAgQIECBAgAABAgQIECBAgAABAgQIECBAgAABAgQIECBAgAABAgQIECBAgAABAgQIECBAgMC0Eag/eEcjQIAAAQIECBAgQIAAAQIECBAgQIAAAQIECBAgQIAAAQIECBAgQIAAAQIECBAgQIAAAQIECBAgQIAAAQIECBAgQIAAAQIECBAgQIAAAQIECMxCgd9P8r6med+T5BOz0MGUCRAgQODMBeYmOT9JS5KDSV5JciDJxJkP/S1H6EwymKS9HNHa2pqBgYH09PSc8IRarVbfNzQ01Ni/J8nuJPOT3J3ksSTXJ7krye2TVffKlSuzbt26rFq1Khs2bMjIyEjjUuPVXEpdr3cr97Hc0yXVPT2UZF91T1/v2lyfAAECBAgQIHA2BKYiv5bnXz+U5JZScGdnZwYHB9PeXo+vx7Xh4eF0d3dndHS0sa+WpITbEmBvTFLWbdYkWTCV+bWp0MNJ1iZ5+GzcgLM8hvx6aqArk3yx6ZTyO9yFVeY/tZEcTYAAAQIEzp7A5dXa2EVJLklycZLGdglQ/+rIv2n946tc7th899+P5JabT6G870nyqVM8/tIkZXHv2STPV9svNI1R9j+VpP53UTo6OtLX15eurq5s2bIlGzduzObNm1PWLTdt2pQVK1Zk/fr12b59+ymUcfqHljq2bt2atra2Ew7S39+f3t7eTEwcXeLdWeXRXad/1ZM+81zOd2UNunzXrmvSeFuSLSet40ACBAgQIECAAAECBAgQIECAAAECBAgQIECAAAECBAgQIECAAAECBAgQIECAAAECBAgQIECAAAECBAgQIECAAAECBAgQIECAAAECBAhMc4H6g3c0AgQIECBAgAABAgQIECBAgAABAgQIECBAgAABAgQIECBAgAABAgQIECBAgAABAgQIECBAgAABAgQIECBAgAABAgQIECBAgAABAgQIECBAgMAsFPhikpVN8/72JJ+dhQ6mTIAAAQIzU6AzyWCS9lJ+a2trBgYG0tPTc8LZ1Gq1+r6hoaHG/j1JdieZn+TuJI8luT7JXUlunyySlStXZt26dVm1alU2bNiQkZGRxqXGq7mUujQCBAgQIECAAIGZL1Cef/1QklvKVDo7OzM4OJj29np8Pa4NDw+nu7s7o6OjjX21JCXclgB7Y5J7kqxJsmAq82tToYeTrE3y8My/NWaQZGuSG5J8+cj64H9JsjHJC2QIECBAgMA5JFB+xr3pFObTneTvTuH4v6iy0YlOeTbJc0fyWwl2NzUO6OjoSF9fX7q6urJly5Zs3LgxmzdvTlm33LRpU1asWJH169dn+/btp1DG6R9a6ti6dWva2tpOOEh/f396e3szMTHR2L+zyqO7Tv+qzkzyhiqDLWvS+HyS8h08ik2KAAECBAgQIECAAAECBAgQIECAAAECBAgQIECAAAECBAgQIECAAAECBAgQIECAAAECBAgQIECAAAECBAgQIECAAAECBAgQIECAAAECM1mgPJBRI0CAAAECBAgQIECAAAECBAgQIECAAAECBAgQIECAAAECBAgQIECAAAECBAgQIECAAAECBAgQIECAAAECBAgQIECAAAECBAgQIECAAAECBAjMNoFFSV5K0tI08cVJXpltEOZLgAABAjNWoDPJYJL2MoPW1tYMDAykp6fnhBOq1Wr1fUNDQ439e5LsTjI/yd1JHktyfZK7ktw+WSorV67MunXrsmrVqmzYsCEjIyONS41Xcyl1aQQIECBAgAABAjNfoDz/+qEkt5SpdHZ2ZnBwMO3t9fh6XBseHk53d3dGR0cb+2pJSrgtAfbGJPckWZNkwVTm16ZCDydZm+ThmX9rzCDJu458p8qXbQsNAgQIECBwjgosTNKR5I1JLq9eL0tSeuOzsr/RyudPn4LFtiSrTuH4dHR0pK+vL11dXdmyZUs2btyYzZs3p6xbbtq0KStWrMj69euzffv2Uxn2tI8tdWzdujVtbW0nHKO/vz+9vb2ZmJho7N9Z5dFdp31RJzYE/pckv3cMx/+a5DcRESBAgAABAgQIECBAgAABAgQIECBAgAABAgQIECBAgAABAgQIECBAgAABAgQIECBAgAABAgQIECBAgAABAgQIECBAgAABAgQIECBA4FwQKA9k1AgQIECAAAECBAgQIECAAAECBAgQIECAAAECBAgQIECAAAECBAgQIECAAAECBAgQIECAAAECBAgQIECAAAECBAgQIECAAAECBAgQIECAAAECs03gnUn+pmnSO5K8ebYhmC8BAgQIzGiBziSDSdrLLFpbWzMwMJCenp4TTqpWq9X3DQ0NNfbvSbI7yfwkdyd5LMn1Se5KcvtkyaxcuTLr1q3LqlWrsmHDhoyMjDQuNV7NpdSlESBAgAABAgQIzHyB8vzrh5LcUqbS2dmZwcHBtLfX4+txbXh4ON3d3RkdHW3sqyUp4bYE2BuT3JNkTZIFU5lfmwo9nGRtkodn/q0xAwIECBAgQIDAUYHlSS5L8venaPJCkgtP5ZyOjo709fWlq6srW7ZsycaNG7N58+aUdctNmzZlxYoVWb9+fbZv334qw572saWOrVu3pq2t7YRj9Pf3p7e3NxMTE439O6s8uuu0L+rEZoHy77Tl32sb7cUk1yZ5HhMBAgQIECBAgAABAgQIECBAgAABAgQIECBAgAABAgQIECBAgAABAgQIECBAgAABAgQIECBAgAABAgQIECBAgAABAgQIECBAgAABAgRmukB5IKNGgAABAgQIECBAgAABAgQIECBAgAABAgQIECBAgAABAgQIECBAgAABAgQIECBAgAABAgQIECBAgAABAgQIECBAgAABAgQIECBAgAABAgQIEJhtAh9O8h+aJv2fk/zPsw3BfAkQIEBgRgt0JhlM0l5m0dramoGBgfT09JxwUrVarb5vaGiosX9Pkt1J5ie5O8ljSa5PcleS2ydLZuXKlVm3bl1WrVqVDRs2ZGRkpHGp8WoupS6NAAECBAgQIEBg5guU518/lOSWMpXOzs4MDg6mvb0eX49rw8PD6e7uzujoaGNfLUkJtyXA3pjkniRrkiyYyvzaVOjhJGuTPDzzb40ZECBAgAABAgTOWOD/THJxtZ7X/Fqy2glbR0dH+vr60tXVlS1btmTjxo3ZvHlzyrrlpk2bsmLFiqxfvz7bt28/4+JOZoBSx9atW9PW1nbCw/v7+9Pb25uJiYnG/p1VHt11MuM75jUFylp0udlzm478f5O87zXPdAABAgQIECBAgAABAgQIECBAgAABAgQIECBAgAABAgQIECBAgAABAgQIECBAgAABAgQIECBAgAABAgQIECBAgAABAgQIECBAgAABAgSmuUB5IKNGgAABAgQIECBAgAABAgQIECBAgAABAgQIECBAgAABAgQIECBAgAABAgQIECBAgAABAgQIECBAgAABAgQIECBAgAABAgQIECBAgAABAgQIEJhtAv8pyfubJr0hyb+fbQjmS4AAAQLTSqA1ycIjP4/OS7K06kuSNPriav/8JKW3J/nxJIvKLObMmZMPfOADufLKK7NkyZJcdNFF6erqyjXXXJOlS5dmfHw8PT09GRoaakx6T5Ld1Vh3J3ksyfVJ7kpy+2TJrFy5MuvWrcuqVauyYcOGjIyMNC41Xs2p1KURIECAAIGZJvCmJDcm+fqRn6OPzLTi1UvgNAVeK7+WHPvTSa4r459//vl5//vfn/nzS5RNWltb09bWlrlz59bz68GDB/PLv/zL2bdvX6OcWpKeJCXAlv++7kmyJsmCJFOWX5tsDidZm+Th0/RyGgECBAgQIEBgugu8Vr47dn2yBLt5JdpVEzuUpKX6rPwtlLJu+WNl6bLs7+joSF9fX33NcsuWLdm4cWM2b96cWq2WTZs2ZcWKFVm/fn22b98+JU6ljq1bt9Yz6Ylaf39/ent7MzEx0di9s8qju6akwNlxkV9N8rPHTPXbjuTuv50d0zdLAgQIECBAgAABAgQIECBAgAABAgQIECBAgAABAgQIECBAgAABAgQIECBAgAABAgQIECBAgAABAgQIECBAgAABAgQIECBAgAABAgTOVYH6g3c0AgQIECBAgAABAgQIECBAgAABAgQIECBAgAABAgQIECBAgAABAgQIECBAgAABAgQIECBAgAABAgQIECBAgAABAgQIECBAgAABAgQIECBAgMAsE9ie5J81zfldST4zywxMlwABAgSmTqA8+6+t6vOSzK16Y7u8LkxyXpJlSS6s+gVJ3lD1xUkWJSnHzk+yNMk1SVob07jyyiuzdOnSLFmyJBdeeGFuv/32fMd3fEeuvvrqtLS0pKenJ0NDQ43D9yTZXY11d5LHkv+fvbuBkjyt60P/3aneN9g39qVgFpoCFlmn2wYGs02NguCUDsHmEsSrIzmQ6DWBGE7ETSugEiUSj4HENJNzTa7xqrlqJNGLISDbBmcpNHVtKV6622FXKQYZdxkc6GVma9fdqd2d7brzL6s2tUwHmLfurunPc07RM/3U/3m+v0/XUL/+7zlP5eYkb0jy8vNFMzExkZmZmUxNTWV2djYrKyuDrU4kKScpchkECBAgQGBUBF538v3r3yW5oh/43yf5x6MSXk4CX0XgXPWvu5IUPW0uvvjijI+Pp9vt9rYdGxt77FH0r5deemk++tGP5vjx44NYnSTVJEUDuzPJrUmK9S472TOuW/86ZLSaZE+S271yCBAgQIAAAQIjKHCu+rvh+5NFX1bcqyzuexajuL83ePx1kgeS1JL0Phel6AXn5+czOTmZxcXFzM3NZWFhIZ1OJ/v27cuOHTuyd+/eHDhQ/Ce88z+KHEtLS72edK1Rr9dTq9Ue61+THOr3o0fOf7ots0NxT/zTxctjqOLi71NJHtkyCgolQIAAAQIECBAgQIAAAQIECBAgQIAAAQIECBAgQIAAAQIECBAgQIAAAQIECBAgQIAAAQIECBAgQIAAAQIECBAgQIAAAQIECBAgQOCCE+gdvGMQIECAAAECBAgQIECAAAECBAgQIECAAAECBAgQIECAAAECBAgQIECAAAECBAgQIECAAAECBAgQIECAAAECBAgQIECAAAECBAgQIECAAAECBLaQwMVJOkm2DdX8xCQPbiEDpRIgQIDA+gqUklyT5PokT05S7n8t/jz4+3VJrkpyaZKxoUeRdDXJA/1H8X41eM/69v7zc9FFF+Xbv/3bc/nll2dlZSV33313du/enZe97GW9x1VXXZVqtZrl5eVB5ceSHO1f/6Ykdya5Ockbkrz8fPFMTExkZmYmU1NTmZ2d7WXtjxN9lyKXQYAAAQIERkVgJsnvDYVdSPItoxJeTgJfReBc9a9PS3Jlsc8TnvCE1Gq1Xr9ajKJ/XV1dzYMPPtjrCT/3uc/l3nvvzSOPPDKIVdy7qSYpGtidSW5NsivJZUnWrX8dMip68j1JbvfKIUCAAAECBAiMoMC56u+Ke5SD+5PF16JHKh7F6Pb/29sTktyQpNK/99mbHB8fz/z8fCYnJ7O4uJi5ubksLCyk0+lk37592bFjR/bu3ZsDBw6sC2+RY2lpKWNjxa3YU0e9Xu/1r91uUVZvHOr3o0fWJeDW2aS4F33bV5T7kyfvW//81iFQKQECBAgQIECAAAECBAgQIECAAAECBAgQIECAAAECBAgQIECAAAECBAgQIECAAAECBAgQIECAAAECBAgQIECAAAECBAgQIECAAAECF5rARRdaQeohQIAAAQIECBAgQIAAAQIECBAgQIAAAQIECBAgQIAAAQIECBAgQIAAAQIECBAgQIAAAQIECBAgQIAAAQIECBAgQIAAAQIECBAgQIAAAQIECHwNgWqShaHnfCbJc6gRIECAwMgIPCHJNf3HFUmamyj5JUmKfE9JckOSq4YeTxrKXeS/OkmR/9IkpSTF+YAnkjz4FY8HkhSPwfePJykeTzxZ99v762fbtm35mZ/5mTz1qU/NPffck89//vO5+eab803f9E3ZuXNnLr300lSr1SwvLw+4jiU52t//TUnuTHJzkjckefn5Mp2YmMjMzEympqYyOzublZWVwVZF7eUkRS6DAAECBAiMisBTk3x+KGzxfl28RxsERkXgfPevfzfJTQXG9ddfn3e84x255pqiFf6bsbq6muPHj/f610996lN573vf2/t7f3SSFPdwigZ2Z5Jbk+xKctnJnnHd+tehH+Rqkj1Jbh+VH66cBAgQIECAwJYUON/9XfE7z+D+ZPH10aKtG5LeluTyov3r32v8gf59z4yPj2d+fj6Tk5NZXFzM3NxcFhYW0ul0sm/fvuzYsSN79+7NgQMH1uUHV+RYWlrK2NjYmvvV6/XUarV0u93B/KF+P3pkXQJurU1+92Tf/91DJRevreIe+31bi0G1BAgQIECAAAECBAgQIECAAAECBAgQIECAAAECBAgQIECAAAECBAgQIECAAAECBAgQIECAAAECBAgQIECAAAECBAgQIECAAAECBAhcKALFgeMGAQIECBAgQIAAAQIECBAgQIAAAQIECBAgQIAAAQIECBAgQIAAAQIECBAgQIAAAQIECBAgQIAAAQIECBAgQIAAAQIECBAgQIAAAQIECBAgQGArCbwxyf85VPB/TvKarQSgVgIECIywwCVJHhrK302ybRPVc02SG5N8a5LnJXlGkkr/e5cnKSUpMhePE0keTPKlJJ/vPw4nKR5fHHocTXJ//5rhUot1m0nKxTdLpVIajUaq1WpOnDiRTqeTiy++uPe46KKL8tBDD/XmlpeXB2scS1KsfWmSNyW5M8nNSd6Q5OXny3RiYiIzMzP0jk8UAAAgAElEQVSZmprK7OxsVlZWBlsVHkUtRS6DAAECBAiMkkDx3lX0AIPxnCSfGaUCZN3SAuezfy1g9yfZXfyhUqmk2WymXO61r48bRf/6qU99Ki996UvTbrcHc50k1SRFA7szya1JdiW5bD3716Ggq0n2JLl9S79iFE+AAAECBAhsdoHz2d8V9zS/3jHWvzfaStL7XJTx8fHMz89ncnIyi4uLmZuby8LCQu8+5r59+7Jjx47s3bs3Bw4c+Hr3OKvnFTmWlpYyNlZEPXXU6/XUarV0u4+Vfajfjx45q41dvJbA+Mn/VvvpJMU99ML5B5N8BBUBAgQIECBAgAABAgQIECBAgAABAgQIECBAgAABAgQIECBAgAABAgQIECBAgAABAgQIECBAgAABAgQIECBAgAABAgQIECBAgAABAgRGVaB38I5BgAABAgQIECBAgAABAgQIECBAgAABAgQIECBAgAABAgQIECBAgAABAgQIECBAgAABAgQIECBAgAABAgQIECBAgAABAgQIECBAgAABAgQIENhCAq9K8vokL0jy5CQ/luQXtlD9SiVAgMCoCzyY5PKhIq5I8sAmKeq5SWpJXpLk2UlKSR46+V7z10mOJTma5J4kX+7/+d7+XFHT4HE8SfHo9B/F9Y+sUV8lSTNJuZgrlUppNBqpVqtZXV3tPS666KJs27at97XT6fTmlpeXB0sN8lx6MtubktyZ5OYkb0jy8vPlOTExkZmZmUxNTWV2djYrKyuDrU70aylyGQQIECBAYJQE9vff/weZvy/J74xSAbJuaYHz2b8W518X/z52F8KVSiXNZjPlcq99fdwoetdPf/rT2bVrV9rt9mCu6IerSYoGdmeSW5PsSnLZevavQ0FXk+xJcvuWfsUongABAgQIENjsAuezvzud2rcleWqSv0zS+1yU8fHxzM/PZ3JyMouLi5mbm8vCwkLvvuW+ffuyY8eO7N27NwcOHDidfc74uUWOpaWljI2NrblGvV5PrVZLt9sdzB/q96NHznhTF341gdniZXLyfvpP9O+P0yJAgAABAgQIECBAgAABAgQIECBAgAABAgQIECBAgAABAgQIECBAgAABAgQIECBAgAABAgQIECBAgAABAgQIECBAgAABAgQIECBAgMDICvQO3jEIECBAgAABAgQIECBAgAABAgQIECBAgAABAgQIECBAgAABAgQIECBAgAABAgQIECBAgAABAgQIECBAgAABAgQIECBAgAABAgQIECBAgAABAltUoJykm2Rli9avbAIECIyiwOeTPHUo+NOT3L1JCnleku9I8oIkT07STvLFJEf6X7+UpHgU7ztf7s+fOMPslSTNJMV7WUqlUhqNRqrV6prLdTqd3tzy8vJg/liSo0kuTfKmJHcmuTnJG5K8/Awzfc3LJiYmMjMzk6mpqczOzmZl5bG34MKhqKXIZRAgQIAAgVES+NdJZocC/1ySt41SAbJuaYHz2b8W51/vT7K7EK5UKmk2mymXe+3rKaPVamV6ejrtdtFC90YnSdHcFg3szpO9861JdiW5bD3716Ggq0n2JLl9S79iFE+AAAECBAhsdoHz2d+dbu3bkxxO0vtclPHx8czPz2dycjKLi4uZm5vLwsJCivuW+/bty44dO7J3794cOHDgdPc5o+cXOZaWljI2Nrbm9fV6PbVaLd1u8Z8Re+NQvx8t7vUaBAgQIECAAAECBAgQIECAAAECBAgQIECAAAECBAgQIECAAAECBAgQIECAAAECBAgQIECAAAECBAgQIECAAAECBAgQIECAAAECBAgQIEDgfynQO3jHIECAAAECBAgQIECAAAECBAgQIECAAAECBAgQIECAAAECBAgQIECAAAECBAgQIECAAAECBAgQIECAAAECBAgQIECAAAECBAgQIECAAAECBAgQIECAAAECIyKwnOS5Q1mfn6T43mYYT0xyTZLrkpSSHE3yUJITSR7tfx38ufj7apLuGQavJGkmKRfXl0qlNBqNVKvVNZfrdDq9ueXlx6iO9fNdmuRNSe5McnOSNyR5+Rlm+pqXTUxMZGZmJlNTU5mdnc3KysrgmsKlqKXIZRAgQIAAgVESeF2SXx8K/MEkrxilAmTd0gLns38tzr/en2R3IVypVNJsNlMu99rXU0ar1cr09HTa7fZgrpOkaG6LBnZnkluT7Epy2Xr2r0NBi959T5Lbt/QrZmsUP5HkkiRLW6NcVRIgQIDABSZwPvu706XanuRwkt7nooyPj2d+fj6Tk5NZXFzM3NxcFhYWUty33LdvX3bs2JG9e/fmwIEDp7vPGT2/yLG0tJSxsbE1r6/X66nVaul2H7t9e6jfjx45ow1dRIAAAQIECBAgQIAAAQIECBAgQIAAAQIECBAgQIAAAQIECBAgQIAAAQIECBAgQIAAAQIECBAgQIAAAQIECBAgQIAAAQIECBAgQIAAAQJbRqB38I5BgAABAgQIECBAgAABAgQIECBAgAABAgQIECBAgAABAgQIECBAgAABAgQIECBAgAABAgQIECBAgAABAgQIECBAgAABAgQIECBAgAABAgQIECBAgAABAgRGRKCe5KVDWXcnKb63Gca2JKUkl/TDHE+yep6CVZI0k5SL9UulUhqNRqrV6prbdTqd3tzy8vJg/liSo0kuTfKmJHcmuTnJG5K8/DxlzsTERGZmZjI1NZXZ2dmsrKwMtjrRr6XIZRAgQIAAgVESmEryp0OBDyd52igVIOuWFjif/Wtx/vX+JEW/nkqlkmazmXK5176eMlqtVqanp9NutwdznSRFc1s0sDuT3JpkV5LL1rN/HQpa9PV7kty+pV8xF27xlyf5/iSv77/ufufk70jfd+GWqzICBAgQuIAFzmd/d7ps25MUvx/1PhdlfHw88/PzmZyczOLiYubm5rKwsJDivuW+ffuyY8eO7N27NwcOHDjdfc7o+UWOpaWljI2NrXl9vV5PrVZLt9sdzB/q96NHzmhDFxEgQIAAAQIECBAgQIAAAQIECBAgQIAAAQIECBAgQIAAAQIECBAgQIAAAQIECBAgQIAAAQIECBAgQIAAAQIECBAgQIAAAQIECBAgQIDAlhHoHbxjECBAgAABAgQIECBAgAABAgQIECBAgAABAgQIECBAgAABAgQIECBAgAABAgQIECBAgAABAgQIECBAgAABAgQIECBAgAABAgQIECBAgAABAgQIECBAgACBERF4b5JXD2X935MU39tqo5KkmaRcFF4qldJoNFKtVtd06HQ6vbnl5eXB/LEkR5NcmuRHk9yZ5BuT/MMkLz9fmBMTE5mZmcnU1FRmZ2ezsrIy2OpEv5Yil0GAAAECBEZJYFuS40kuGQr9pJPvr/eOUhGyEjgPAsX51/uT7C7WrlQqaTabKZd77espo9VqZXp6Ou12ezDXSVI0t0UDuzPJrUl2JblsPfvXoaCrSfYkuf08WFly4wWKn+1/H4pRvP6K/y8vvhoECBAgQIDAmQlsP3mv8XCS3ueijI+PZ35+PpOTk1lcXMzc3FwWFhZS3Ld897vfnR07dmTv3r351Kc+dWa7neZVRY6lpaWMjY2teWW9Xk+tVku32x3MH+r3o0dOcytPJ0CAAAECBAgQIECAAAECBAgQIECAAAECBAgQIECAAAECBAgQIECAAAECBAgQIECAAAECBAgQIECAAAECBAgQIECAAAECBAgQIECAAIEtJtA7eMcgQIAAAQIECBAgQIAAAQIECBAgQIAAAQIECBAgQIAAAQIECBAgQIAAAQIECBAgQIAAAQIECBAgQIAAAQIECBAgQIAAAQIECBAgQIAAAQIECBAgQIAAAQIjIvAfkvzDoayvT/LLI5L9XMasJGkmKReLlkqlNBqNVKvVNffodDq9ueXl5cH8sSRHk1yWZDbJnye5OckPJdlzLoMOrzUxMZGZmZlMTU1ldnY2Kysrg+kT/VqKXAYBAgQIEBg1gU8m2TkU+juS3D5qRchL4BwLFOdf70+yu1i3Uqmk2WymXO61r6eMVquV6enptNvtwVwnSdHcFg1s8e/r1iS7kly+nv3rUNDVfp/s3/Y5fqFskuVKSb4w+P2qn+l1SX5zk+QTgwABAgQIjKLA9pP3cQ8n6X0uyvj4eObn5zM5OZnFxcXMzc1lYWEhx48fzy/8wi/k5ptvzmtf+9rccccd61JrkWNpaSljY2Nr7lev11Or1dLtdgfzh/r96JF1CWgTAgQIECBAgAABAgQIECBAgAABAgQIECBAgAABAgQIECBAgAABAgQIECBAgAABAgQIECBAgAABAgQIECBAgAABAgQIECBAgAABAgQIEBhZgd7BOwYBAgQIECBAgAABAgQIECBAgAABAgQIECBAgAABAgQIECBAgAABAgQIECBAgAABAgQIECBAgAABAgQIECBAgAABAgQIECBAgAABAgQIECBAgAABAgQIEBgRgX+Z5C1DWd+a5J0jkv1cxqwkaSYpF4uWSqU0Go1Uq9U19+h0Or255eXlwfyxJEeTXJ3kPyQ5nOTpSfYk2Xkugw6vNTExkZmZmUxNTWV2djYrKyuD6RP9WopcBgECBAgQGDWBX03yg0OhfyzJL4xaEfISOMcCxfnX+5PsLtatVCppNpspl3vt6ymj1Wpleno67XZ7MNdJUjS3RQNb9Ke3JtmV5Jr17F+Hgq72e+Xbz7GT5TaPwLuTvGkozm1JZjZPPEkIECBAgMDICWzv33PsfS7K+Ph45ufnMzk5mcXFxczNzWVhYSH33ntvXv/61+fGG2/Mu971rtx1113rUmiRY2lpKWNjY2vuV6/XU6vV0u12B/OH+v3okXUJaBMCBAgQIECAAAECBAgQIECAAAECBAgQIECAAAECBAgQIECAAAECBAgQIECAAAECBAgQIECAAAECBAgQIECAAAECBAgQIECAAAECBAgQGFmB3sE7BgECBAgQIECAAAECBAgQIECAAAECBAgQIECAAAECBAgQIECAAAECBAgQIECAAAECBAgQIECAAAECBAgQIECAAAECBAgQIECAAAECBAgQIECAAAECBAgQGBGBNyd551DWdyV5y4hkP5cxK0maScrFoqVSKY1GI9Vqdc09Op1Ob255eXkwfyzJ0SRPS/LZJA8luTrJ9UmuOpdBh9eamJjIzMxMpqamMjs7m5WVlcH0iX4tRS6DAAECBAiMmsA/SfKPkhRvtItJbktyx6gVIS+BcyxQnH+9P8nuYt1KpZJms5lyude+njJarVamp6fTbrcHc50kRXNb/LvameTWJLuSjK9n/zoUdDXJniS3n2Mny20egVv6v2MNEj2a5IYkfkfZPD8jSQgQIEBgtAS2JzmcpPe5KOPj45mfn8/k5GQWFxczNzeXhYWF3H333bnpppty6aWX5s///M9z/PjxdamyyLG0tJSxsbE196vX66nVaul2u4P5Q/1+9Mi6BLQJAQIECBAgQIAAAQIECBAgQIAAAQIECBAgQIAAAQIECBAgQIAAAQIECBAgQIAAAQIECBAgQIAAAQIECBAgQIAAAQIECBAgQIAAAQIECIysQO/gHYMAAQIECBAgQIAAAQIECBAgQIAAAQIECBAgQIAAAQIECBAgQIAAAQIECBAgQIAAAQIECBAgQIAAAQIECBAgQIAAAQIECBAgQIAAAQIECBAgQIAAAQIECIyIwA8l+b+HshZ//ocjkv1cxqwkaSYpF4uWSqU0Go1Uq9U19+h0Or255eXlwfyxJEeTPCPJ/UlWk1yS5NIkF5/LoMNrTUxMZGZmJlNTU5mdnc3Kyspg+kS/liKXQYAAAQIECBAgMPoCxfnX+5PsLkqpVCppNpspl3vt6ymj1Wpleno67XZ7MNdJUjS3RQO7M8mtSXYleeZ69q9DQYt+eU+S20f/R6OCryJwMMlNQ/P/KMkvESNAgAABAgTOSGD7yfu2h5P0PhdlfHw88/PzmZyczOLiYubm5rKwsJDPfe5zufLKK7Nt27ZeL/joo4+e0Wane1GRY2lpKWNjY2teWq/XU6vV0u12B/OH+v3okdPdy/MJECBAgAABAgQIECBAgAABAgQIECBAgAABAgQIECBAgAABAgQIECBAgAABAgQIECBAgAABAgQIECBAgAABAgQIECBAgAABAgQIECBAYGsJ9A7eMQgQIECAAAECBAgQIECAAAECBAgQIECAAAECBAgQIECAAAECBAgQIECAAAECBAgQIECAAAECBAgQIECAAAECBAgQIECAAAECBAgQIECAAAECBAgQIECAwIgIfHeS3x3KWvz5e0Yk+7mMWUnSTFIuFi2VSmk0GqlWq2vu0el0enPLy8uD+WNJjia56VyG+lprTUxMZGZmJlNTU5mdnc3KysrgkhP9WopcBgECBAgQIECAwOgLFOdf70+yuyilUqmk2WymXO61r6eMVquV6enptNvtwVwnSdHcFg3sziS3JtmV5NkbRLOaZE+S2zdof9uuj8DPnNzm7UNb/WGSl67P1nYhQIAAAQIXnMD2JIeT9D4XZXx8PPPz85mcnMzi4mLm5uaysLCQgwcPbkjhRY6lpaWMjY2tuX+9Xk+tVku32x3MH+r3o0c2JLBNi9fRDyb5gSS1JI8gIUCAAAECBAgQIECAAAECBAgQIECAAAECBAgQIECAAAECBAgQIECAAAECBAgQIECAAAECBAgQIECAAAECBAgQIECAAAECBAgQIECAwGYV6B28YxAgQIAAAQIECBAgQIAAAQIECBAgQIAAAQIECBAgQIAAAQIECBAgQIAAAQIECBAgQIAAAQIECBAgQIAAAQIECBAgQIAAAQIECBAgQIAAAQIECBAgQIAAgREReEmS25Lc23/sT/KmEcl+LmNWkjSTlItFS6VSGo1GqtXqmnt0Op3e3PLy8mD+WJKjSW46l6G+1loTExOZmZnJ1NRUZmdns7KyMrjkRL+WIpdBgAABAgQIECAw+gLF+ddFr767KKVSqaTZbKZc7rWvp4xWq5Xp6em02+3BXCdJ0dwWDezOJLcm2ZXk2RtEs5pkT5LbN2h/266PQPH70cGhrbpJtif54vpsbxcCBAgQIHBBCRTvoYeT9D4XZXx8PPPz85mcnMzi4mLm5uaysLCQgweH33rXr/4ix9LSUsbGxtbctF6vp1arpdst2oHeONTvR4+sX0o79QW++WRP9ktJiq/F+Ikk/5IOAQIECBAgQIAAAQIECBAgQIAAAQIECBAgQIAAAQIECBAgQIAAAQIECBAgQIAAAQIECBAgQIAAAQIECBAgQIAAAQIECBAgQIAAAQIENqtA7+AdgwABAgQIECBAgAABAgQIECBAgAABAgQIECBAgAABAgQIECBAgAABAgQIECBAgAABAgQIECBAgAABAgQIECBAgAABAgQIECBAgAABAgQIECBAgAABAgQIEBgpgUqSZpJykbpUKqXRaKRara5ZRKfT6c0tLy8P5o8lOZrkpvWsemJiIjMzM5mamsrs7GxWVlYG25/o11LkMggQIECAAAECBEZfoDj/en+S3UUplUolzWYz5XKvfT1ltFqtTE9Pp91uD+Y6SYrmtmhgdya5NcmuJM/eIJrVJHuS3L5B+9t2/QQ+mmR6aLvZJP9m/ba3EwECBAgQuGAEtic5nKT3uSjj4+OZn5/P5ORkFhcXMzc3l4WFhRw8eHBDCi5yLC0tZWxsbM396/V6arVaut3uYP5Qvx89siGBt/am/zpJ0ZMNxvEkNye5e2uzqJ4AAQIECBAgQIAAAQIECBAgQIAAAQIECBAgQIAAAQIECBAgQIAAAQIECBAgQIAAAQIECBAgQIAAAQIECBAgQIAAAQIECBAgQIAAgc0q0Dt4xyBAgAABAgQIECBAgAABAgQIECBAgAABAgQIECBAgAABAgQIECBAgAABAgQIECBAgAABAgQIECBAgAABAgQIECBAgAABAgQIECBAgAABAgQIbAGB30mymGQpyceTfGkL1KxEAgQIELhwBSpJmknKRYmlUimNRiPVanXNijudTm9ueXl5MH8sydEkN60n0cTERGZmZjI1NZXZ2dmsrKwMtj/Rr6XIZRAgQIAAAQIECIy+QHH+9f4ku4tSKpVKms1myuVe+3rKaLVamZ6eTrvdHsx1khTNbdHA7kxya5JdSZ69QTSrSfYkuX2D9rft+gn8SJJ9Q9sV9xFvWb/t7USAAAECBC4Yge1JDifpfS7K+Ph45ufnMzk5mcXFxczNzWVhYSEHDx7ckIKLHEtLSxkbG1tz/3q9nlqtlm63O5g/1O9Hj2xI4K296eVJ/iLJU4YY5k/eH/+urc2iegIECBAgQIAAAQIECBAgQIAAAQIECBAgQIAAAQIECBAgQIAAAQIECBAgQIAAAQIECBAgQIAAAQIECBAgQIAAAQIECBAgQIAAAQIENqtA7+AdgwABAgQIECBAgAABAgQIECBAgAABAgQIECBAgAABAgQIECBAgAABAgQIECBAgAABAgQIECBAgAABAgQIECBAgAABAgQIECBAgAABAgQIECBwgQtMJfnToRq/kOSpF3jNyiNAgACBC1ugkqSZpFyUWSqV0mg0Uq1W16y60+n05paXlwfzx5IcTXLTejJNTExkZmYmU1NTmZ2dzcrKymD7E/1ailwGAQIECBAgQIDA6AsU51/vT7K7KKVSqaTZbKZc7rWvp4xWq5Xp6em02+3BXCdJ0dwWDezOJLcm2ZXk2RtEs5pkT5LbN2h/266fQPEiLe4dloa2LF53n12/CHYiQIAAAQIXhMD2JIeT9D4XZXx8PPPz85mcnMzi4mLm5uaysLCQgwcPbkixRY6lpaWMjY2tuX+9Xk+tVku32x3MH+r3o0c2JLBNX53kvV/B8HeSvB8NAQIECBAgQIAAAQIECBAgQIAAAQIECBAgQIAAAQIECBAgQIAAAQIECBAgQIAAAQIECBAgQIAAAQIECBAgQIAAAQIECBAgQIAAAQIENptA7+AdgwABAgQIECBAgAABAgQIECBAgAABAgQIECBAgAABAgQIECBAgAABAgQIECBAgAABAgQIECBAgAABAgQIECBAgAABAgQIECBAgAABAgQIECBwgQv8QJJfG6rxA0leeYHXrDwCBAgQuLAFKkmaScpFmaVSKY1GI9Vqdc2qO51Ob255eXkwfyzJ0SQ3rSfTxMREZmZmMjU1ldnZ2aysrAy2P9GvpchlECBAgAABAgQIjL5Acf71/iS7i1IqlUqazWbK5V77espotVqZnp5Ou90ezHWSFM1t0cDuTHJrkl1Jnr1BNKtJ9iS5fYP2t+36Cvx+km9O8l+T/E6SDyd5dH0j2I0AAQIECIy8wPYkh5P0PhdlfHw88/PzmZyczOLiYubm5rKwsJCDBw9uSKFFjqWlpYyNja25f71eT61WS7fbHcwf6vejRzYksE0LgduSvHyI4u4kNyc5jocAAQIECBAgQIAAAQIECBAgQIAAAQIECBAgQIAAAQIECBAgQIAAAQIECBAgQIAAAQIECBAgQIAAAQIECBAgQIAAAQIECBAgQIAAAQKbSaB38I5BgAABAgQIECBAgAABAgQIECBAgAABAgQIECBAgAABAgQIECBAgAABAgQIECBAgAABAgQIECBAgAABAgQIECBAgAABAgQIECBAgAABAgQIELjABf5tkn8yVOM/P/nnt1/gNSuPAAECBC5sgUqSZpJyUWapVEqj0Ui1Wl2z6k6n05tbXl4ezB9LcjTJTevJNDExkZmZmUxNTWV2djYrKyuD7U/0aylyGQQIECBAgAABAqMvUJx/vT/J7qKUSqWSZrOZcrnXvp4yWq1Wpqen0263B3OdJEVzWzSwO5PcmmRXkmdvEM1qkj1Jbt+g/W27vgLbk/zV+m5pNwIECBAgcMEJFO+nh5P0PhdlfHw88/PzmZyczOLiYubm5rKwsJCDBw9uSOFFjqWlpYyNja25f71eT61WS7fbHcwf6vejRzYksE17L6Mkn0ly6RDHO5O8FQ8BAgQIECBAgAABAgQIECBAgAABAgQIECBAgAABAgQIECBAgAABAgQIECBAgAABAgQIECBAgAABAgQIECBAgAABAgQIECBAgAABAgQ2k0Dv4B2DAAECBAgQIECAAAECBAgQIECAAAECBAgQIECAAAECBAgQIECAAAECBAgQIECAAAECBAgQIECAAAECBAgQIECAAAECBAgQIECAAAECBAgQIHCBC/x/Sb5lqMZXJvnABV6z8ggQIEDgwhaoJGkmKRdllkqlNBqNVKvVNavudDq9ueXl5cH8vUnuS/L09WS6+eab853f+Z15wQtekLe85S1ZWVkZbH+iX8ux9cxjLwIECBAgQIAAgfMmUJx/vT/J7mKHSqWSZrOZcrnXvp4yWq1Wpqen0263B3OdJEVzWzSwfyvJm5NMF0udt8RffeHVJHuS3L5B+9uWAAECBAgQIDBqAtuTHE7S+1yU8fHxzM/PZ3JyMh//+Mfzrne9q9cf/uVf/uWG1DUxMdG7Vzo2Nrbm/vV6PbVaLd1udzB/KMmuJEc2JLBNBwJvO3k7/B1DHI8kmUryaUQECBAgQIAAAQIECBAgQIAAAQIECBAgQIAAAQIECBAgQIAAAQIECBAgQIAAAQIECBAgQIAAAQIECBAgQIAAAQIECBAgQIAAAQIECBDYLAK9g3cMAgQIECBAgAABAgQIECBAgAABAgQIECBAgAABAgQIECBAgAABAgQIECBAgAABAgQIECBAgAABAgQIECBAgAABAgQIECBAgAABAgQIECBAgMAFLLAtyf1JnjBU41OTfOECrllpBAgQIHDhC1SSNJOUi1JLpVIajUaq1eqalXc6nd7c8vLyYL54bzw+uH69uJ7xjGf0crz4xS/O29/+9qysrAy2PtHPcmy9stiHAAECBAgQIEDgvAoU51/vT7K72KVSqaTZbKZc7rWvp4xWq5Xp6em02+3BXCdJ0elseBsAACAASURBVNzemWRXkp9K8rwkTz6vqf/Xi68m+dv9mroblMG2BAgQIECAAIFREtie5HCS3ueijI+PZ35+Ps95znOysLCQn/u5n+vdq/ziF7+4ITV94zd+Y5aWlnLJJZfkootO/eiWer2eWq2Wbvex1u9Qvy89siGBbToQuDjJnyd51hDJHyf5VkQECBAgQIAAAQIECBAgQIAAAQIECBAgQIAAAQIECBAgQIAAAQIECBAgQIAAAQIECBAgQIAAAQIECBAgQIAAAQIECBAgQIAAAQIECBDYLAKnnmqzWZLJQYAAAQIECBAgQIAAAQIECBAgQIAAAQIECBAgQIAAAQIECBAgQIAAAQIECBAgQIAAAQIECBAgQIAAAQIECBAgQIAAAQIECBAgQIAAAQIECBA4NwITSe4YWupLSZ58bpa2CgECBAgQ2DCBSpJmknKRoFQqpdFopFqtrhmo0+n05paXlwfzD/X/cOl6VnDFFVfkhhtuyPd///fnl3/5l3PPPfcMtj/Rr+XYeuaxFwECBAgQIECAwHkTKM6/3p9kd7FDpVJJs9lMudxrX08ZrVYr09PTabfbg7lOkm9JcjTJdyZ5c5KnJ1nX/nUo6GqS70nye0mK3tUgQIAAAQIECBD46gLbkxxO0vtclPHx8Xzwgx/MVVddlT/4gz/Iu971rtx111156KHBbcr15XzGM56Rj370o7n22mszNjZ2yub1ej21Wi3dbncwdyjJriRH1jep3dYQ+PYkH/6K7/9Akv+HFgECBAgQIECAAAECBAgQIECAAAECBAgQIECAAAECBAgQIECAAAECBAgQIECAAAECBAgQIECAAAECBAgQIECAAAECBAgQIECAAAECBDaDQO/gHYMAAQIECBAgQIAAAQIECBAgQIAAAQIECBAgQIAAAQIECBAgQIAAAQIECBAgQIAAAQIECBAgQIAAAQIECBAgQIAAAQIECBAgQIAAAQIECBAgcAELvC7Jrw/Vd1uSmQu4XqURIECAwNYQqCRpJikX5ZZKpTQajVSr1TWr73Q6eeELX5g//dM/Hcw/Wly23lTbtm3L2NhYXvWqV+VDH/pQ7r333kGEE/1ajq13JvsRIECAAIFzKHBZklcmeUaSZ/bfa19/Dte3FIFREijOv96fZHcRulKppNlsplzuta+njFarlenp6bTb7cFcJ8mLkzwlyf+W5PuSXLOBAN0ks0l+NcljITcwj60JECBAgAABAptdYHuSw0l6n4syPj6e97///fn85z+fD3zgA/nt3/7t4XuD617Lk5/85LznPe/JC17wglx99dWn7F+v11Or1dLtFm1gbxxKsivJkXUPa8O1BP5Tkr/bn3gwyY+cfJn9CioCBAgQIECAAAECBAgQIECAAAECBAgQIECAAAECBAgQIECAAAECBAgQIECAAAECBAgQIECAAAECBAgQIECAAAECBAgQIECAAAECBAhsBoHewTsGAQIECBAgQIAAAQIECBAgQIAAAQIECBAgQIAAAQIECBAgQIAAAQIECBAgQIAAAQIECBAgQIAAAQIECBAgQIAAAQIECBAgQIAAAQIECBAgQOACFnh3kjcN1feOJD99AderNAIECBDYGgKVJM0k5aLcUqmURqORarW6ZvXHjx/PC1/4whw4cGAw302yYWcSTk1N5bOf/WwefPDBQZ4T/VqObY0fnyoJECBA4AIVuCTJ8STb+vWtJrk8ycMXaL3KIvDVBIpec3+S3cWTKpVKms1myuVe+3rKaLVamZ6eTrvdHsx1knx7klcm+Z4kz0hS/BvbqFH0z7+R5J8luWujQtiXAAECBAgQIDBCAtuTHB7cgxwfH8/v/u7v9h7vfe97c+jQoTz88Mb9qnTFFVfk1ltvzT/4B/8gT3/6009hrdfrqdVq6XaLNrA3DiXZleTICP0MLuSo1yf5bJL/muTNSb50IRerNgIECBAgQIAAAQIECBAgQIAAAQIECBAgQIAAAQIECBAgQIAAAQIECBAgQIAAAQIECBAgQIAAAQIECBAgQIAAAQIECBAgQIAAAQIERktgww7/Hi0maQkQIECAAAECBAgQIECAAAECBAgQIECAAAECBAgQIECAAAECBAgQIECAAAECBAgQIECAAAECBAgQIECAAAECBAgQIECAAAECBAgQIECAAIERFvgfSV40lP9VSf7bCNcjOgECBAgQKAQqSZpJysVfSqVSGo1GqtXqmjp33XVXarVaDh48uCn0rrvuutx///15+OGHB3lO9Gs5tikCCkGAAAECBM5c4I4kE0OXf3OST575cq4kMLICxfnX+5Ps7jWvlUqazWbK5V77espotVqZnp5Ou90ezD2U5IeTzCT5ziRXJNm2wRp/kuTNSZaT3LfBWWxPgAABAgQIENjsAtuTHE7S+1yUG2+8MT//8z+f97///fmDP/iD/PVf/3VWV1c3rIaLL744e/bsyVve8pY873nPy1VXXfW4LPV6vXc/tdvtDr5/KMmuJEc2LLSNv1LguiRfxkKAAAECBAgQIECAAAECBAgQIECAAAECBAgQIECAAAECBAgQIECAAAECBAgQIECAAAECBAgQIECAAAECBAgQIECAAAECBAgQIECAAIHNJtA7eMcgQIAAAQIECBAgQIAAAQIECBAgQIAAAQIECBAgQIAAAQIECBAgQIAAAQIECBAgQIAAAQIECBAgQIAAAQIECBAgQIAAAQIECBAgQIAAAQIECFzAAg8kecJQfU9PcvcFXK/SCBAgsFUErkpyTf/xUJJPb5XC+3VWkjSTlIu/l0qlNBqNVKvVNRk+9rGP5VWvelW+8IUvbBqmIvOjjz46yHOiX8uxTRNQEAIECBAgcGYCv3WyL3nN0KX/R5JfO7OlXEVgpAWK86/3J9ldVFGpVNJsNlMu99rXU0ar1cr09HTa7fZgrujx/12SlyR5wSaR+HySn0nyh0k+u0kyiUGAAAECBAgQ2KwC25McTtL7XJSnPOUpee1rX5sPf/jD+eQnP7kpMn/DN3xD3vrWt+YlL3lJbrrppsdlqtfrqdVq6Xa7g+8fSrIryZFNEV4IAgQIECBAgAABAgQIECBAgAABAgQIECBAgAABAgQIECBAgAABAgQIECBAgAABAgQIECBAgAABAgQIECBAgAABAgQIECBAgAABAgQIENi0Ar2DdwwCBAgQIECAAAECBAgQIECAAAECBAgQIECAAAECBAgQIECAAAECBAgQIECAAAECBAgQIECAAAECBAgQIECAAAECBAgQIECAAAECBAgQIECAwAUq8I1J/myotnaSay7QWpVFgACBrSTw6iTvHSr4fUm+eysBJKkkaSYpF3WXSqU0Go1Uq9U1Gd7//vfn7/29v5d2u3gr3Bxj27ZtWV1dHYQ50a/l2OZIJwUBAgQIEDhjgbcm+fmhq/9tkjed8WouJDC6AsX51/uT7C5KqFQqaTabKZd77espo9VqZXp6erhffThJI8k3JBnfJAxfTvJbSX4vyYc2SSYxCBAgQIAAAQKbVWB7ksNJep+LcsMNN+S5z31uir7v7rvv3hSZb7zxxnzP93xPXvGKV2TPnj2Py1Sv11Or1dLtdgffP5RkV5IjmyK8EAQIECBAgAABAgQIECBAgAABAgQIECBAgAABAgQIECBAgAABAgQIECBAgAABAgQIECBAgAABAgQIECBAgAABAgQIECBAgAABAgQIECCwaQV6B+8YBAgQIECAAAECBAgQIECAAAECBAgQIECAAAECBAgQIECAAAECBAgQIECAAAECBAgQIECAAAECBAgQIECAAAECBAgQIECAAAECBAgQIECAAIELWOAbkjw/yQuSPJrkbRdwrUojQIDAVhF4aZL6ULH/I8m3bZXi+3VWkjSTlIu/l0qlNBqNVKvVxzE8+uij6XQ6+Y3f+I386I/+aB566KFNw3TRRRel2+0O8pxI8uQkRzdNQEEIECBAgMCZCbw8yW1Dl/7Ryb7lJWe2lKsIjLRAcf71/iS7iyoqlUqazWbK5V77espotVqZnp5Ou90ezD2S5K+SPCnJlZtE4oEkn0jyniT/IUnRzD7W0G6SjGIQIECAAAECBDaLwPYkh5P0Phfl2muvzZVXXpmjR4/m/vvv3xQZr7766jzvec/La17zmrz+9a9Pcb+yeBSjXq+nVqsN3788lGRXkiObIrwQBAgQIECAAAECBAgQIECAAAECBAgQIECAAAECBAgQIECAAAECBAgQIECAAAECBAgQIECAAAECBAgQIECAAAECBAgQIECAAAECBAgQILBpBf7mJBuDAAECBAgQIECAAAECBAgQIECAAAECBAgQIECAAAECBAgQIECAAAECBAgQIECAAAECBAgQIECAAAECBAgQIECAAAECBAgQIECAAAECBAgQIECAAAECBAiMjsBzkywPxb0jyTeNTvxzkrSSpJmkXKxWKpXSaDRSrVYft/hDDz2UlZWV/NIv/VL+xb/4F+dk4/O0yIkkT0ny5fO0vmUJECBAgMB6CdyY5PDQZg8meeJ6bW4fAptIoDj/en+S3UWmSqWSZrOZcrnXvp4yWq1Wpqen0263B3NFf7gtSbHOZjlL+9EkRcBfSfLPkjySZHUTmYty/gVuSrI3yWeS/M75384OBAgQIEBgpAW293836vVyV199de6///50u93eYzOMsbGxXHXVVfmhH/qhvOMd78jFF1+cbduKFjSp1+up1WrDWQ8l2ZXkyGbILgMBAgQIECBAgAABAgQIECBAgAABAgQIECBAgAABAgQIECBAgAABAgQIECBAgAABAgQIECBAgAABAgQIECBAgAABAgQIECBAgAABAgQIbF6BzXKI4uYVkowAAQIECBAgQIAAAQIECBAgQIAAAQIECBAgQIAAAQIECBAgQIAAAQIECBAgQIAAAQIECBAgQIAAAQIECBAgQIAAAQIECBAgQIAAAQIECBAgQIAAAQIENpvA05LcPRTqr5LcuNlCnuc8lSTNJOVin1KplEajkWq1+rht77333nzyk5/Mb/7mb+bXfu3XznOks1r+0STPSnLXWa3iYgIECBAgsDkEjiZ50lCUZyY5tDmiSUFg3QSK86/3J9ld7FipVNJsNlMu99rXU0ar1cr09HTa7fZgrugPtyXZTOdod5M8kuQ9SX4+SfF7yH3rJmqjjRT4W0l+Jclz+yH+OMm3bmQgexMgQIAAgREQ2J7k8KCfe+ITn5gHH3ww3W7RUm2OsW3btoyNjeU1r3lNfuInfiLbt2/PVVdd1QtXr9dTq9WG8xa/0+1KcmRzpJeCAAECBAgQIECAAAECBAgQIECAAAECBAgQIECAAAECBAgQIECAAAECBAgQIECAAAECBAgQIECAAAECBAgQIECAAAECBAgQIECAAAECBDarwGY6SHGzGslFgAABAgQIECBAgAABAgQIECBAgAABAgQIECBAgAABAgQIECBAgAABAgQIECBAgAABAgQIECBAgAABAgQIECBAgAABAgQIECBAgAABAgQIECBAgAABAptL4AlJHhiK9HCSSzdXxPOeppKkmaRc7FQqldJoNFKtVh+38ZEjR/KBD3wg73vf+3Lbbbed91BnscGjSaaS/NlZrOFSAgQIECCwWQRuT7J7KMx3J3nfZgknB4F1EijOv94/+LdQqVTSbDZTLvfa11NGq9XK9PR02u32YG41ybZ1ynq62/xekl9M8qdJvnC6F3v+SAoUL9wjSYbPdR9P8vmRrEZoAgQIECCwPgLbkxwevH9efvnlOX78+PrsfJq7vOIVr8gb3/jGPPe5z82NN97Yu7per6dWq6Xb7Q5WO5RkV78nOM0dPJ0AAQIECBAgQIAAAQIECBAgQIAAAQIECBAgQIAAAQIECBAgQIAAAQIECBAgQIAAAQIECBAgQIAAAQIECBAgQIAAAQIECBAgQIAAAQIEtpLA8MF1W6lutRIgQIAAAQIECBAgQIAAAQIECBAgQIAAAQIECBAgQIAAAQIECBAgQIAAAQIECBAgQIAAAQIECBAgQIAAAQIECBAgQIAAAQIECBAgQIAAAQIECBAgQIDAaAt0klw6VMIVSR4Y7ZJOK30lSTNJubiqVCql0WikWq0+bpG77rorv/Irv5L5+fl87GMfO60N1vnJq0lemOTj67yv7QgQIECAwPkQ+DdJbh1a+O1J/vn52MiaBDaxQHH+9f4ku4uMlUolzWYz5XKvfT1ltFqtTE9Pp91uD+aK/nDbJq3vj5K8J8mHk7Q2aUaxzr3Ah5J859Cyb0vyc+d+GysSIECAAIELRmB7ksMnfxfqfS7KJZdckocffnhTFvdt3/Ztec1rXpPdu3fnOc95Ti9jvV5PrVZLt9sdZD6UZFeSI5uyCKEIECBAgAABAgQIECBAgAABAgQIECBAgAABAgQIECBAgAABAgQIECBAgAABAgQIECBAgAABAgQIECBAgAABAgQIECBAgAABAgQIECBAYNMI9A7eMQgQIECAAAECBAgQIECAAAECBAgQIECAAAECBAgQIECAAAECBAgQIECAAAECBAgQIECAAAECBAgQIECAAAECBAgQIECAAAECBAgQIECAAAECBAgQIECAwIgJfCHJ9qHMT09y94jVcDZxK0maScrFIqVSKY1GI9Vq9XFrfuYzn8k73/nOfOQjH8lnP/vZs9nvrK4dGxvLddddlyuuuCKXXHJJvvCFL6Tdbg+vuZpkd5I/PKuNXEyAAAECBDaHwA8k+bWhKO9L8t2bI5oUBNZNoDj/en+/x0ulUkmz2Uy53GtfTxmtVivT09PDPWI3yYadoV30r6urq73HGmMpyX9P8l+SLK6bqI02WuDvJ/mPQyGKX7CevdGh7E+AAAECBDaxQHHv9vCgpyv6qxMnTmxk3GLzor8sFSGG8zz/+c/Py172suzduzc7d+7sZazX66nVaul2i7a0Nw6d7AF3JTmykUXY+7QFntX/mX/mtK90AQECBAgQIECAAAECBAgQIECAAAECBAgQIECAAAECBAgQIECAAAECBAgQIECAAAECBAgQIECAAAECBAgQIECAAAECBAgQIECAAAECBM5QYMMOUzzDvC4jQIAAAQIECBAgQIAAAQIECBAgQIAAAQIECBAgQIAAAQIECBAgQIAAAQIECBAgQIAAAQIECBAgQIAAAQIECBAgQIAAAQIECBAgQIAAAQIECBAgQIAAAQKFwKeSTA5R7EyytIVoKkmaScpFzaVSKY1GI9Vq9XEEd9xxR9785jdnYWEhx44d2zCeyy+/PM9//vPztKc9LVdeeWU+8pGP5C/+4i+G83STzCSZ37CQNiZAgAABAudOoOhLPjm03KEkzzx3y1uJwEgIFOdf70+yu0hbqVTSbDZTLvfa11NGq9XK9PR02u32YK7oDzfsDO2if3300Ufz8MMPrxW3aGSLXvwXkzRG4qch5LkQuCLJSpLLhhZ7QZLFc7G4NQgQIECAwAUosD3J4UFPt23btqyurm5kmcf7WXrv5UW/d/x48a3kWc96Vq8XfeMb35gXvehFve/V6/XUarV0u0Vb2hvF73W7khzZyCLs/XULPDHJTyf50SQfT/KtX/eVnkiAAAECBAgQIECAAAECBAgQIECAAAECBAgQIECAAAECBAgQIECAAAECBAgQIECAAAECBAgQIECAAAECBAgQIECAAAECBAgQIECAAIGzFNiwwxTPMrfLCRAgQIAAAQIECBAgQIAAAQIECBAgQIAAAQIECBAgQIAAAQIECBAgQIAAAQIECBAgQIAAAQIECBAgQIAAAQIECBAgQIAAAQIECBAgQIAAAQIECBAgQGBrC/xRkhcPEdSSfHgLkVSSNJOUi5pLpVIajUaq1epjBN1uN0tLS3njG9+YT3ziE3n44Yc3jOfaa6/N6173unzzN39zij//q3/1r/KHf/iHw3m6SV6d5H0bFtLGBAgQIEDg3Ar8dpJPJlnsf105t8tbjcCmFyjOv96fZHeRtFKppNlsplzuta+njFarlenp6bTb7U1RWNGzPvTQQ3nggQcGeYp+dXCm918luTPJv+zXuCkyC7EuAv/l5M/++4Z2+oUkP7YuO9uEAAECBAiMnsD2JIcHPdRFF12U4n7lBo5j/b2fVHx90pOelGPH/uZb27dvz8TERN761rfmO77jO3rfq9frqdVqw5kPJdmV5MgG1mDrr0+g+Bl/OskNQ09/bZL/9PVd7lkECBAgQIAAAQIECBAgQIAAAQIECBAgQIAAAQIECBAgQIAAAQIECBAgQIAAAQIECBAgQIAAAQIECBAgQIAAAQIECBAgQIAAAQIECBA4O4HB4YVnt4qrCRAgQIAAAQIECBAgQIAAAQIECBAgQIAAAQIECBAgQIAAAQIECBAgQIAAAQIECBAgQIAAAQIECBAgQIAAAQIECBAgQIAAAQIECBAgQIAAAQIECBAgQIDA+gq8L8nfGdrye5P8v+sbYUN3qyRpJikXKUqlUhqNRqrV6mOhHnnkkXziE5/ID//wD2dpaWlDw5bL5fzTf/pP8+IXvzjXXXddZmdn88EPfnA4UzfJ9yf57Q0NanMCBAgQIECAAIFzJVCcf70/ye5iwUqlkmazmaIvXGu0Wq1MT0+n3W6fq/3Pap0i5/Hjx3P//fcP1in61cGZ3keTfC7JTye57aw2cvGoCbwyyX8bCv2lJE9JUrw+DAIECBAgQODxAtuTHB7qoTbaZ6Wf5foiyPXXX5977rmnl+naa6/NM5/5zPzsz/5svuu7vqv3vXq9nlqtlm73sbf5Q0l2JTmy0YXY/+sS+M9J9g49s/hhf0OSe7+uqz2JAAECBAgQIECAAAECBAgQIECAAAECBAgQIECAAAECBAgQIECAAAECBAgQIECAAAECBAgQIECAAAECBAgQIECAAAECBAgQIECAAAECZyEwOLzwLJZwKQECBAgQIECAAAECBAgQIECAAAECBAgQIECAAAECBAgQIECAAAECBAgQIECAAAECBAgQIECAAAECBAgQIECAAAECBAgQIECAAAECBAgQIECAAAECBAgQWHeBX03yg0O7/qMkv7TuKTZuw0qSZpJyEaFUKqXRaKRarT6W6IEHHsjHPvax/MiP/EgOHDiwcUmLkOVyfuzHfiwvfvGL86QnPSmzs7P54Ac/OJypm+S1SX5rQ4PanAABAgQIECBA4FwJFOdf70+yu1iwUqmk2Wz2+sK1RqvVyi233JL77rvvXO1/VusUOTudznCeol8dnOl9f5LDSd6S5P1ntZGLR03g4iRfTPKkoeC1JB8etULkJUCAAAEC6yCwvd8zbZbPRVnp13xD8fX666/PPffc0/vWlVdemac+9al55zvfmVe+8pW979Xr9dRqtXS7RRvYG4eS7EpyZB3sbHH2Ak9J0ip+vENL/fsk//jsl7YCAQIECBAgQIAAAQIECBAgQIAAAQIECBAgQIAAAQIECBAgQIAAAQIECBAgQIAAAQIECBAgQIAAAQIECBAgQIAAAQIECBAgQIAAAQIEvrrAZjl4x8+JAAECBAgQIECAAAECBAgQIECAAAECBAgQIECAAAECBAgQIECAAAECBAgQIECAAAECBAgQIECAAAECBAgQIECAAAECBAgQIECAAAECBAgQIECAAAECBAicjsC7krw+yb39xzuTvOd0Fhjx51aSNJOUizpKpVIajUaq1epjZR07dix/8id/kh//8R/PHXfcsaHllsvlXo4XvehFueaaazI7O5vbbrvtKzP9/SS/vqFBbU6AAAECBAgQIHCuBIrzr/cn2V0sWKlU0mw2U/SFa41Wq5Vbbrkl991337na/6zWKXJ2Op3hPN0kgzO9O0lWTv4e8qNJfvesNnLxKAr8X0neMBT8V5P80CgWIjMBAgQIEDjPAtuTHB7qoc7zdl9z+aJ/K8YNxf9cf/31ueeee3rfuOyyy3LDDTfk3e9+d1796lf3vlev11Or1dLtFm1gbxxKsivJka+5kydsFoEfSbJvKEzxw5xO8vHNElAOAgQIECBAgAABAgQIECBAgAABAgQIECBAgAABAgQIECBAgAABAgQIECBAgAABAgQIECBAgAABAgQIECBAgAABAgQIECBAgAABAgQuTIHB4YUXZnWqIkCAAAECBAgQIECAAAECBAgQIECAAAECBAgQIECAAAECBAgQIECAAAECBAgQIECAAAECBAgQIECAAAECBAgQIECAAAECBAgQIECAAAECBLaqwDOS3JPkr7cqgLoJECBA4IIXqCRpJikXlZZKpTQajVSr1ccK/9KXvpSFhYX85E/+ZO68884NBXnyk5+ct771rfmWb/mWPOEJT8iP//iP5/d///e/MtMPJvmPGxrU5gQIECBAgAABAudKoDj/en+S3cWClUolzWYz5XKvfT1ltFqt3HLLLbnvvvvO1f5ntU7Rvx4/fnw4TzfJ4EzvR5Lcm+SNSX7nrDZy8SgKvPjk6/qPhoIX9x+vTVK8LgwCBAgQIEDgfwpsT3J4qIfaaJsv9bPcUAS57rrr8uUvf7mX6eKLL84111yTX/zFX8z3fu/39r5Xr9dTq9XS7RZtYG8cSrIryZGNLsT+X7dA0b8vJ5kauuJAkucleewH+3Wv5okECBAgQIAAAQIECBAgQIAAAQIECBAgQIAAAQIECBAgQIAAAQIECBAgQIAAAQIECBAgQIAAAQIECBAgQIAAAQIECBAgQIAAAQIECBD4OgUGhxd+nU/3NAIECBAgQIAAAQIECBAgQIAAAQIECBAgQIAAAQIECBAgQIAAAQIECBAgQIAAAQIECBAgQIAAAQIECBAgQIAAAQIECBAgQIAAAQIECBAgQIDASAjMJ/nbSQ4mWUzyM0n+7DSSd0/juZ5KgAABAgQ2XKBUKqXRaKRarT6W5ciRI/njP/7jvO1tb8uf/dnpvA2e+3Ke8pSn5Kd/+qfzwhe+MKurq/mpn/qpfOhD7hnpyAAAIABJREFUHzr3G1mRAAECBAgQIEBgUwpUKpU0m82Uy+U187Vardxyyy257777NkX+on89fvx42u32psgjBAECBAgQIECAwLkVuO666/LlL3+5t2hxb/Xqq6/+/9m7F+i6qnJR/F8efRdoC4SUtDQiilJ7eQhtsRwopCBSkQIWOFdFqS/EJyigwMHDAURAvXBEEa9aEEQoD6ECPYg0BUqDRUAsr1Z62oAlpbRA6Ltpsv9j7fvPPtkhbfPYSXaS3xojo+zsNb/5zd9ck/ll7THWjuuvvz5OOeWU9O8qKyujoqIiUikfGeZWXjQCBAj0CgHf+dUrptEgCBAgQIAAAQIECBAgQIAAAQIECBAgQIAAAQIECBAgQIAAAQIECBAgQIAAAQIECBAgQIAAAQIECBAgQIAAAQIECBAgQIBA5wl4OEHn2YpMgAABAgQIECBAgAABAgQIECBAgAABAgQIECBAgAABAgQIECBAgAABAgQIECBAgAABAgQIECBAgAABAgQIECBAgAABAgQIECBAgAABAgQIdJ/A2xGxS5PuPxgRL7UhnVQbznUqAQIECBDodoGioqKYP39+TJw4MZPL6tWr44knnojzzz8/XnjhhW7Ncc8994zLL788DjzwwHjrrbfiP/7jP6KysrJbc9I5AQIECBAgQIBA1wmMGTMmFi5cGCUlJS12umTJkjjkkEPinXfe6bqkttNTUr9u2LAh3n47ucXkIECAAAECBAgQ6G0Cw4cPT9+nTI4BAwbEiBEj4qc//WmcfPLJ6d8l9y4rKioilfKRYW+be+MhQIBADgR851cOEIUgQIAAAQIECBAgQIAAAQIECBAgQIAAAQIECBAgQIAAAQIECBAgQIAAAQIECBAgQIAAAQIECBAgQIAAAQIECBAgQIAAAQK9WcDDCXrz7BobAQIECBAgQIAAAQIECBAgQIAAAQIECBAgQIAAAQIECBAgQIAAAQIECBAgQIAAAQIECBAgQIAAAQIECBAgQIAAAQIECBAgQIAAAQIECBDomwKjI+KVJkPfEBFD2kiRauP5TidAgAABAt0qUFRUFPPnz4+JEydm8li7dm0sXLgwzj777Fi0aFG35jdq1Kj4yU9+Evvtt18sXbo0rr766nS+DgIECBAgQIAAgb4hMGbMmHRtWlJS0uKAlyxZEocccki88847eQGS1K/r16+Pt956Ky/ykQQBAgQIECBAgEBuBYYNGxZvv/12OujQoUNj5MiR6XuWJ5xwQvp3lZWVUVFREamUjwxzKy8aAQIEeoWA7/zqFdNoEAQIECBAgAABAgQIECBAgAABAgQIECBAgAABAgQIECBAgAABAgQIECBAgAABAgQIECBAgAABAgQIECBAgAABAgQIECBAoPMEPJyg82xFJkCAAAECBAgQIECAAAECBAgQIECAAAECBAgQIECAAAECBAgQIECAAAECBAgQIECAAAECBAgQIECAAAECBAgQIECAAAECBAgQIECAAAECBLpHYFpE/KFJ149FxOFtTCXVxvOdToAAAQIEulWgqKgo5s+fHxMnTszksWXLlnjqqafiK1/5Sjz77LPdll+/fv2ivLw8rr322njPe94TTzzxRFx//fWxcOHCbstJxwQIECBAgAABAl0rMGbMmHT9V1JS0mLHS5YsifHjx0dtbW3XJtZCb43165o1a+LNN9/s9nwkQIAAAQIECBAgkHuBnXfeOd5555104OHDh0dSr1522WUxderU9O8qKyujoqIiUikfGeZeX0QCBAj0eAHf+dXjp9AACBAgQIAAAQIECBAgQIAAAQIECBAgQIAAAQIECBAgQIAAAQIECBAgQIAAAQIECBAgQIAAAQIECBAgQIAAAQIECBAgQIBA5wp4OEHn+opOgAABAgQIECBAgAABAgQIECBAgAABAgQIECBAgAABAgQIECBAgAABAgQIECBAgAABAgQIECBAgAABAgQIECBAgAABAgQIECBAgAABAgQIdL3Af0TEvzXp9tqI+FYb00g1PT+VynrZxlBOJ0AgnwUKCrIfyWa95/Nsya2pQHV1dYwfPz5WrVqV/nVRUVHMnz8/Jk6cmDmtoaEh/va3v8WZZ54ZzzzzTGzdurVbEHfeeef4wAc+EFdffXXsuuuucf/998ctt9wSixYtyuSTrMU777wzTjrppG7JUacE2irQfP9o3t5+0lZR5xMgkCsB9W2uJMXpqECyF06ZMiXmzp2bDjVmzJhYuHBhlJSUtBh6yZIl6fq2tra2o113uH1j/bp06dJYs2ZNOl6ythr392QM++67b1x00UVxzDHHdLg/AQjkg4D9Ix9mQQ69VcD66q0za1w7EqipqYmysrJMDbWj8zvz/aS+e9/73pe+l/rqq6+muxo6dGisW7cu/d8t1XeVlZVRUVGRyb+8vDyqqqqitLS0M1MVuxMFJk2aFAsWLIh99tknrrnmmpg6dWon9tbx0PaPjhuKQCBXAi18HuA7v3KFKw4BAgQIECBAgAABAgQIECBAgAABAgQIECBAgAABAgQIECBAgAABAgQIECBAgAABAgQIECBAgAABAgQIECBAgAABAgQIEOilAh5O0Esn1rAIECBAgAABAgQIECBAgAABAgQIECBAgAABAgQIECBAgAABAgQIECBAgAABAgQIECBAgAABAgQIECBAgAABAgQIECBAgAABAgQIECBAgEAfFrg/Io5rMv7TI+LmNnqkmp6fSmW9bGMopxMgkM8CBQXZj2Sz3vN5tuTWVKC6ujrGjx8fq1atSv+6qKgo5s+fHxMnTsyC+vvf/x7f+MY34sknn4wNGzZ0C+KoUaPi4IMPju9973uRrLnf/va3MWfOnFi6dGkmn+T399xzT3ziE5/olhx1SqCtAs33j+bt7SdtFXU+AQK5ElDf5kpSnI4KJHvhlClTYu7cuelQY8aMiYULF0ZJSUmLoZcsWZKub2trazvadYfbN9avSX29evXqdLxkbTXu78n7+++/f3z729+OI488ssP9CUAgHwTsH/kwC3LorQLWV2+dWePakUBNTU2UlZVlaqim9dSO2ub6/aR+O+CAAyK5V/rKK6+kww8aNCg2btyY/u+W6rvKysqoqKjI5F9eXh5VVVVRWlqa6/TE6yKBl156Kf7whz+k71P3hMP+0RNmSY59RaCFzwN851dfmXzjJECAAAECBAgQIECAAAECBAgQIECAAAECBAgQIECAAAECBAgQIECAAAECBAgQIECAAAECBAgQIECAAAECBAgQIECAAAEC7RTwcIJ2wmlGgAABAgQIECBAgAABAgQIECBAgAABAgQIECBAgAABAgQIECBAgAABAgQIECBAgAABAgQIECBAgAABAgQIECBAgAABAgQIECBAgAABAgQI5K3A6xFR0iS7sRHxQhuzTTU9P5XKetnGUE4nQCCfBQoKsh/JZr3n82zJralAdXV1jB8/PlatWpX+dVFRUcyfPz8mTpyYBfXSSy/F97///fR7r732WrcgHnDAAXHUUUfFjBkz0vn++Mc/jqeeeipWrlyZyaewsDAefPDBmDJlSrfkqFMCbRVovn80b28/aauo8wn0DYFly5bF7rvvHkOHDu20AatvO41W4DYKJHthUtvNnTs33XLMmDGxcOHCKClpesvmf4IuWbIkXd/W1tamf5lcy921nzbWrzfffHO88cYb7xr5Bz/4wTj88MPjjDPOiAkTJrRRxukE8lPA/pGf8yKr3iFgffWOeTSKtgvU1NREWVlZpqZL7l/W19e3PVAOWiT13WGHHRb33XdfLF++PB2xf//+sWXLlvR/t1TfVVZWRkVFRSb/8vLyqKqqitLS0hxkJASBHQvYP3Zs5AwCXSXQwucBvvOrq/D1Q4AAAQIECBAgQIAAAQIECBAgQIAAAQIECBAgQIAAAQIECBAgQIAAAQIECBAgQIAAAQIECBAgQIAAAQIECBAgQIAAAQIEeqiAhxP00ImTNgECBAgQIECAAAECBAgQIECAAAECBAgQIECAAAECBAgQIECAAAECBAgQIECAAAECBAgQIECAAAECBAgQIECAAAECBAgQIECAAAECBAgQINCiQFlE/LPJOxsiYqeIaGijV6rp+alU1ss2hnI6AQL5LFBQkP1INus9n2dLbk0FqqurY/z48bFq1ar0r4uKimL+/PkxceLELKhly5bFddddFw899FAsWrSoWxCPPvroOPnkk2PKlCnx3HPPxUUXXRTLly+PdevWZfIpLCxM53/ooYd2S446JdBWgeb7R/P29pO2ijqfQO8V+NnPfhZ33nln/O1vf4u333477r///jjuuOM6bcDq206jFbiNAslemNR/c+fOTbccM2ZMLFy4MEpKSlqMtGTJknR9W1tbm34/uZa7az9N6teTTjopvv/972fq7aZJT5gwIU488cT4+Mc/HmPHjm2jjNMJ5KeA/SM/50VWvUPA+uod82gUbReoqamJsrKyTE3Xr1+/qKura3ugHLRI6rupU6fGtddeG8n90uRI7qfW19en/7ul+q6ysjIqKioy+ZeXl0dVVVWUlpbmICMhCOxYwP6xYyNnEOgqgRY+D/CdX12Frx8CBAgQIECAAAECBAgQIECAAAECBAgQIECAAAECBAgQIECAAAECBAgQIECAAAECBAgQIECAAAECBAgQIECAAAECBAgQINBDBTycoIdOnLQJECBAgAABAgQIECBAgAABAgQIECBAgAABAgQIECBAgAABAgQIECBAgAABAgQIECBAgAABAgQIECBAgAABAgQIECBAgAABAgQIECBAgACBFgWOj4jZTd5ZEBGT2mGVatomlcp62Y5wmhAgkK8CBQXZj2Sz3vN1puTVXKC6ujrGjx8fq1atSr9VVFQU8+fPj4kTJ2ad+tprr8Udd9wRs2fPjrlz53YL5Omnnx6f//zno7S0NCorK+PCCy+M2tra2Lp1ayafJP9nnnkmxo0b1y056pRAWwWa7x/N29tP2irqfAK9V+ArX/lK/OIXv8gM8PLLL48LLrig0wasvu00WoHbKJDshVOmTMnUoGPGjImFCxdGSUlJi5GWLFmSrm+TOjE5CgsLo6GhoY295ub0pH6dMWNGTJ8+Pd544413Bf3oRz8aX/ziF+OQQw6JvfbaKzedikKgmwXsH908Abrv1QLWV6+eXoPbjkBNTU2UlZVF4z2SgQMHxqZNm7rFLKnvTjvttDjrrLNi+fLl6RyStdmYW0v1XXIfs6KiInNOeXl5VFVVpe9xOgh0hYD9oyuU9UGgdQItfB7gO79aR+csAgQIECBAgAABAgQIECBAgAABAgQIECBAgAABAgQIECBAgAABAgQIECBAgAABAgQIECBAgAABAgQIECBAgAABAgQIECDQZwU8nKDPTr2BEyBAgAABAgQIECBAgAABAgQIECBAgAABAgQIECBAgAABAgQIECBAgAABAgQIECBAgAABAgQIECBAgAABAgQIECBAgAABAgQIECBAgACBXinw7xHx/SYj+2lEfKMdI001bZNKZb1sRzhNCBDIV4GCguxHslnv+TpT8mousGLFijjooINi1apV6beKiopi/vz5MXHixKxT16xZE4899ljcdtttcfvtt3cpZHFxcQwbNizOPPPMmDFjRtTU1MT9998fP/7xj2Pz5s1ZuRQWFsbLL78c73nPe7o0R50RaK9A8/2jeRz7SXtltSPQ+wRuuOGG9F7YeEyfPj1mzZrVaQNV33YarcBtFEj2wilTpsTcuXPTLceMGRMLFy6MkpKSFiMtWbIkxo8fH7W1tZn6tr6+vo29duz0/v37x84775xes2eccUY6n6Sebnoka+yUU06J7373u+kxDR8+vGOdak0gTwTsH3kyEdLolQLWV6+cVoNqhUByL7CsrCwa75EMHjw4NmzY0IqWuTulaX2X1HBTp06NV199tVX1XWVlZVRUVGTyLy8vj6qqqigtLc1dgiIR2I6A/cPlQSB/BFr4PMB3fuXP9MiEAAECBAgQIECAAAECBAgQIECAAAECBAgQIECAAAECBAgQIECAAAECBAgQIECAAAECBAgQIECAAAECBAgQIECAAAECBAjkpYCHE+TltEiKAAECBAgQIECAAAECBAgQIECAAAECBAgQIECAAAECBAgQIECAAAECBAgQIECAAAECBAgQIECAAAECBAgQIECAAAECBAgQIECAAAECBAgQaKfAHyPi403afi4ibmpHrFTTNqlU1st2hNOEAIF8FSgoyH4km/WerzO17bzWrFkTb7/9dvpn1KhRsccee/S8QbQj49dffz0mTZoUS5cuTbdOruXHH388Dj300Kxo69atiyVLlsTMmTPjuuuua0dP7W+yyy67xAc+8IH48pe/HCeeeGLcf//9ce+998Y999wTdXV1WYEHDRoU//znP2PEiBHt71BLAl0o0Hz/aN61/aQLJ0NXBPJc4Iknnsjan9///vfH4sWLOy1r9W2n0QrcRoFkL5wyZUrMnTs33XLMmDGxcOHCKCkpaTFSUrOOHz8+amtr0+8XFxfH1q1b29hrx04fPnx4JGs0qV+nTZsWe++9d/rvjMYjWV+FhYXxhS98Ia688soYPHhw9OvXr2Odak0gTwTsH3kyEdLolQLWV6+cVoNqhUBNTU2UlZVF4z2SnXbaKdauXduKlrk7pWl9l9SmSb25cuXKVtV3lZWVUVFRkcm/vLw8qqqqorS0NHcJikRgOwL2D5cHgfwRaOHzAN/5lT/TIxMCBAgQIECAAAECBAgQIECAAAECBAgQIECAAAECBAgQIECAAAECBAgQIECAAAECBAgQIECAAAECBAgQIECAAAECBAgQIJCXAh5OkJfTIikCBAgQIECAAAECBAgQIECAAAECBAgQIECAAAECBAgQIECAAAECBAgQIECAAAECBAgQIECAAAECBAgQIECAAAECBAgQIECAAAECBAgQIECgnQIXR8QxEXFARAyJiA9FxPPtiJVq2iaVynrZjnCaECCQrwIFBdmPZLPe83WmWs7ri1/8YvzqV7/KvHnDDTfEl770pZ41iHZm+9Zbb8XJJ58clZWVmQiPPfZYHHbYYVkR6+rq4u23346ZM2fGBRdcEPX19e3sse3N9t133zjttNPi6KOPjjFjxsQ111wTc+bMicWLF78rj5EjR8aSJUti6NChbe9ICwLdINB8/2iegv2kGyZFlwTyVGDDhg0xZEjy5+n/HOvXr4/Bgwd3Ssbq205hFbQdAsleOGXKlJg7d266dVIPLly4MEpKSlqMltSC48ePj9ra2vT7xcXF6bWzadOm2Lx5czsyaFuTZO0k9eupp56arl/32muv+OAHPxjJem08BgwYEO95z3vi9NNPj+985ztRVFQUhYWFbevI2X1C4I033ojdd9+9R43V/tGjpkuyPUzA+uphEybdnAnU1NREWVlZNN4jGTZsWDr2xo0bu6W+23XXXeMjH/lIJPdVG4/k77Kk7mupvkvuu1ZUVGTyLy8vj6qqqigtLc2ZkUAEtidg/3B9EMgfgRY+D/CdX/kzPTIhQIAAAQIECBAgQIAAAQIECBAgQIAAAQIECBAgQIAAAQIECBAgQIAAAQIECBAgQIAAAQIECBAgQIAAAQIECBAgQIAAAQJ5KeDhBHk5LZIiQIAAAQIECBAgQIAAAQIECBAgQIAAAQIECBAgQIAAAQIECBAgQIAAAQIECBAgQIAAAQIECBAgQIAAAQIECBAgQIAAAQIECBAgQIAAAQIEciDw/ohY0s44qabtUqmsl+0MqRkBAvkoUFCQ/Ug26z0fZ2nbOZ1//vlx1VVXZU644oor4rvf/W7PGkQ7s12/fn2cc8458ctf/jIT4eGHH46jjjrqXRGT6/r222+PM844IzZt2tTOHtvWrLi4OI499th0jnvuuWesXr06Lr300pg/f35s2LAhmq+1Aw44IKqqqmLgwIFt68jZBLpJoPn+0TwN+0k3TYxuCeSpwAc+8IFYvHhxJrtkz5s4cWKnZKu+7RRWQdshkOyFU6ZMiblz56ZbjxkzJhYuXBglJSUtRluyZEmMHz8+amtr0+/369cv3v/+98fKlStjzZo17cig9U2SdTNs2LCYNGlSpn5944030vlv3rw5E2iXXXaJo48+Ok4++eQ47bTTWt+BM/uEwKuvvhq/+MUvYubMmXH88cfHDTfc0KPGbf/oUdMl2R4mYH31sAmTbs4EampqoqysLHMfcNddd43S0tJuq++qq6vjpJNOiuS+auOx2267xeTJk1us7yorK6OioiKTf3l5efr+ZTIGB4GuELB/dIWyPgi0TqCFzwN851fr6JxFgAABAgQIECBAgAABAgQIECBAgAABAgQIECBAgAABAgQIECBAgAABAgQIECBAgAABAgQIECBAgAABAgQIECBAgAABAgT6rICHE/TZqTdwAgQIECBAgAABAgQIECBAgAABAgQIECBAgAABAgQIECBAgAABAgQIECBAgAABAgQIECBAgAABAgQIECBAgAABAgQIECBAgAABAgQIECBAYDsCqabvpVJZL8ERINCLBAoKsh/JZr33rMm98sor47vf/W4m6XPPPTeuuuqqnjWIDmR7+eWXx0UXXZSJMHv27Dj++ONbjLhgwYI45ZRTYsWKFR3osfVNy8rK4jvf+U5Mnz49li5dGn/+85/jzjvvjMWLF0dDQ8O7An3iE5+IO+64I/r379/6TpxJoBsFmu8fzVOxn3Tj5OiaQB4KnHrqqTFr1qxMZtdff32ceeaZnZKp+rZTWAVth0CyF06ZMiXmzp2bbj1mzJhYuHBhlJSUtBhtyZIlMX78+KitrU2/n9SF//t//+/4y1/+Ei+++GI7Mmh9k+Li4jjyyCPjuOOOy6pfr7jiiti6dWsmUGlpaZx99tlx9NFHx4EHHtj6DpzZ6wUqKyvjqKOOyoxzxIgRsWbNmh41bvtHj5ouyfYwAeurh02YdHMmUFNTE8k9wsZ7JEkd+LGPfSxdE3ZHfXf//ffHNddcE1u2bMmMMalRzzrrrBbru2R/r6ioyORfXl4eVVVVkdSEDgJdIWD/6AplfRBonUALnwf4zq/W0TmLAAECBAgQIECAAAECBAgQIECAAAECBAgQIECAAAECBAgQIECAAAECBAgQIECAAAECBAgQIECAAAECBAgQIECAAAECBAj0WQEPJ+izU2/gBAgQIECAAAECBAgQIECAAAECBAgQIECAAAECBAgQIECAAAECBAgQIECAAAECBAgQIECAAAECBAgQIECAAAECBAgQIECAAAECBAgQIECAwHYEUk3fS6WyXoIjQKAXCRQUZD+SzXrvWZP7q1/9Kr74xS9mkv785z8fye/6yjFz5syYMWNGZrg///nP4ytf+UqLw6+uro5///d/j5tuuik6+zovKiqKz3zmM+ncysrKYs6cOXH77bfHCy+8EGvWrEnnN2DAgNi8eXP6v5N1eNZZZ8W1114bSVsHgZ4g0Hz/aJ5zZ6+znmAkRwIE/kfgiiuuiAsuuCDziy9/+cvxi1/8olOI1LedwipoOwWOPPLImDdvXrr1yJEjY+HChTFq1KgWoy1ZsiTGjx8ftbW1mRrx6quvjgceeCAeeeSRaGhoyHkdm6yXkpKSeO973xvTpk2LiRMnZurX2267LR5//PFMn4WFhTF27Nj4wQ9+kM4zaecg0CiwadOm2H333WPdunUZlPvuuy+mTp3aY5DsHz1mqiTaAwWsrx44aVLOiUBNTU26tmq8R5LUg+eff37Mnj27W+q7W2+9Nf7yl79EfX19enxJfZfUdRdeeGGL9V1lZWVUVFRk8i8vL4+qqqooLS3NiY8g+Snw8MMPx7nnnpu+p73HHnt0a5L2j27l1zmBLIEWPg/wnV+uEQIECBAgQIAAAQIECBAgQIAAAQIECBAgQIAAAQIECBAgQIAAAQIECBAgQIAAAQIECBAgQIAAAQIECBAgQIAAAQIECBAgQGC7Ah5O4AIhQIAAAQIECBAgQIAAAQIECBAgQIAAAQIECBAgQIAAAQIECBAgQIAAAQIECBAgQIAAAQIECBAgQIAAAQIECBAgQIAAAQIECBAgQIAAAQIECLxbINX0V6lU1kteBAj0IoGCguxHslnvPWty77777jj55JMzSZ944omR/K6vHI8//ngcdthhmeF+4QtfiOuuuy4GDBjwLoLNmzfHggULYurUqbFx48ZOJRo1alTcdNNN8aEPfSgWLVoUN954Y/z+97+PhoaGaFxjQ4YMifXr16fzKCwsjOuvvz6+9KUvdWpeghPIpUDz/aN5bPtJLrXFItDzBebMmRPHHXdcZiATJ06MqqqqThmY+rZTWAVtp8AxxxwTDz30ULp1SUlJPProo7Hvvvu2GG3JkiUxfvz4qK2tzbx/zz33xF133RV/+MMfYsOGDel6MldHslaSuvnggw9O18jJzx577JFVv9bX12e6GzhwYEybNi2+//3vp8ewo1ogV3mK03METj/99Lj55pszCX/qU5+KW265pccMwP7RY6ZKoj1QwPrqgZMm5ZwI1NTURFlZWeZ+YHLP8Le//W3MnDkz5/Vdss6KioqiuLi41fVd//790/eWL7744hbru8rKyqioqMjkX15env47rrS0NCc+guSXQHV1dXzjG9+I2bNnpxObPn16zJo1q1uTtH90K7/OCWQJtHAPwHd+uUYIECBAgAABAgQIECBAgAABAgQIECBAgAABAgQIECBAgAABAgQIECBAgAABAgQIECBAgAABAgQIECBAgAABAgQIECBAgACB7Qp4OIELhAABAgQIECBAgAABAgQIECBAgAABAgQIECBAgAABAgQIECBAgAABAgQIECBAgAABAgQIECBAgAABAgQIECBAgAABAgQIECBAgAABAgQIECDwboFU01+lUlkveREg0IsECgqyH8lmvfesyZ03b14ceeSRmaSPOOLE1pqLAAAgAElEQVSISH7XV47NmzfHyJEj46233koPef/994+777479t5773cR1NfXx8aNG+PLX/5y3HrrrZ1KdN5558Xpp58eL7/8csyaNSv++te/xj/+8Y9oXF/Juttpp53inXfeSefRv3//qK6ujtLS0k7NS3ACuRRovn80j20/yaW2WAR6vsBrr70WZWVlmYEMHjw41q9f3ykDU992Cqug7RSYOnVqPPDAA+nWu+66a9x7770xadKkFqOtWLEiDjvssFi+fHnm/V//+texadOmdLvHH388p+tmzz33jOnTp8eHP/zhOOCAA6KwsHCb9WuSUFJ3X3nllfHRj340SkpK2imiWW8WePDBB+PYY4/NDHHgwIHpv9WSf3vCYf/oCbMkx54qYH311JmTd0cFampq0n8HNd4jGT16dNx1113x5JNP5rS+S9ZYcl8xuSd6yCGHxEEHHdSq+m748OHxk5/8JI477rgW67vKysqoqKjI5F9eXh5VVVXuYXb0wsjT9jfddFN87nOfy8ouqe+OOeaYbsvY/tFt9Dom8C6BFj4P8J1frhMCBAgQIECAAAECBAgQIECAAAECBAgQIECAAAECBAgQIECAAAECBAgQIECAAAECBAgQIECAAAECBAgQIECAAAECBAgQIEBguwIeTuACIUCAAAECBAgQIECAAAECBAgQIECAAAECBAgQIECAAAECBAgQIECAAAECBAgQIECAAAECBAgQIECAAAECBAgQIECAAAECBAgQIECAAAECBAi8WyDV9FepVNZLXgQI9CKBgoLsR7JZ7z1rchctWhT/63/9r0zS48aNi7///e89axAdyDa5XqdNmxazZ8/ORKmsrIzJkye3GLW+vj7+/Oc/x5lnnhnLly9vV89FRUUxYMCAGDlyZKxduzZWrVqVFWffffeNG264IVauXBmPPvpo3HPPPfHGG29EXV1d+rxBgwbFwIEDY926dZnfHXDAAfHMM8+0Kx+NCHSXQPP9o3ke9pPumhn9EshfgeHDh8fbb7+dSfCll16KZN/M9aG+zbWoeB0RSGrVe++9Nx1i6NCh8atf/SpOPfXUFkNu2LAhPvvZz8add96Zef9rX/tafPrTn44HH3wwZs6cGTU1NbF58+Y2pZTUr/37949kb960aVOm7Wc+85mYMWNGlJSURGFhYTz77LMt1q+NDQ488MC47bbbYvTo0ema1kGguUDy99aee+6Z9TfS7bffHqecckqPwLJ/9IhpkmQPFbC+eujESbvDAkntVlZWlq7DkiOpo+6///5I6r6O1nfJ/clRo0ZF8ndWUpvttdde8YEPfCAOPfTQVtd3Sfs//elPUV5e3mJ9l9xnraioyOSfnFdVVRWlpaUdthEgPwUmTZoUCxYsyCSXXCNLlizptvrf/pGf14ms+qZAC58H+M6vvnkpGDUBAgQIECBAgAABAgQIECBAgAABAgQIECBAgAABAgQIECBAgAABAgQIECBAgAABAgQIECBAgAABAgQIECBAgAABAgQIEGi1gIcTtJrKiQQIECBAgAABAgQIECBAgAABAgQIECBAgAABAgQIECBAgAABAgQIECBAgAABAgQIECBAgAABAgQIECBAgAABAgQIECBAgAABAgQIECBAgEAfEkg1HWsqlfWyDzEYKoHeL1BQkP1INuu9Z835ihUrYtSoUZmky8rK4p///GfPGkQHs73xxhvjjDPOyET5+te/Hv/5n//ZYtTk+t64cWP86le/inPPPTe2bNnS5t4HDhwYw4YNi6Kiokj8mx6FhYXR0NCQ+dUuu+wSGzZsiK1bt0bj2tprr71i8+bN8frrr2fOO++88+LKK69scy4aEOhOgeb7R/Nc7CfdOTv6JpCfAsccc0w89NBD8b73vS8OOOCAuPTSS2PffffNebLq25yTCtgBgdNPPz1uvvnmdISkfrzwwgvjkksu2WbE3/3ud/HpT3868/4ee+wRt99+e9TV1cVVV10Vf//737PqyNakltSvQ4cOjdWrV2dOHzBgQDz33HOx6667xvPPPx+VlZUxd+7cWLRoUbzzzjtZ9Wtjo+nTp8ctt9wS/fr1ix3VAa3Jyzm9U+Cb3/xm1t9j06ZNiz/84Q89YrD2jx4xTZLsoQLWVw+dOGl3WKCmpiaS+7WN90hGjx4dDzzwQOy9996xYMGCDtV3e+65Z/zrv/5rTJw4MZK4yX3IIUOGRHFxcavru+TvsaeffjoGDRrUYn2X1IgVFRWZ/MvLy6OqqipKS0s7bCNAfgosXrw4xo0bl/77o/H49re/HT/60Y+6JWH7R7ew65RAiwIt3AfwnV+uFQIECBAgQIAAAQIECBAgQIAAAQIECBAgQIAAAQIECBAgQIAAAQIECBAgQIAAAQIECBAgQIAAAQIECBAgQIAAAQIECBAgQGC7Ah5O4AIhQIAAAQIECBAgQIAAAQIECBAgQIAAAQIECBAgQIAAAQIECBAgQIAAAQIECBAgQIAAAQIECBAgQIAAAQIECBAgQIAAAQIECBAgQIAAAQIECLxbINX0V6lU1kteBAj0IoGCguxHslnvPWtyN27cGIMHD84kPWjQoNiwYUPPGkQHs3399dfjfe97X6xduzYdadSoUXHffffF/vvv32Lk5BpftmxZXHXVVfHLX/4y2nrNFxcXp9vU19dnxU/shw4dGm+88Ubm98n6aoxfWFgYO+20UzrX5557LjZt2pQ+b+DAgfGnP/0p/uVf/qWDEpoT6FqB5vtH897bura6Nnu9ESDQHQLLly+P3XffPYYMGdKp3atvO5VX8DYKXHzxxXHppZdmWh1zzDHx4IMPbjPKqlWrYty4cZH823gceeSRce2118YjjzySrnOTf7ds2RINDQ2tyiapU7du3Rp1dXWZ8ysqKuKrX/1qVFdXx4svvhiLFi2KpUuXpmvZxj28aS2bNLziiiviu9/9bqv6dFLfFVi4cGFMmDAhA9CvX7948803038r5fth/8j3GZJfTxawvnry7Mm9IwI1NTVRVlaWqa9Gjx4dc+bMif322y99f/KBBx5oV32X/E211157xZlnnhkf/vCH0/eHk3uja9as2W59l9yfTI7GOjK5f/rXv/41kvudLR2VlZWR1I2N9WF5eXlUVVVFaWlpR1i0zXOBpOa/8sorM1kWFRXFs88+G2PHju3yzO0fXU6uQwLbFGjh8wDf+eV6IUCAAAECBAgQIECAAAECBAgQIECAAAECBAgQIECAAAECBAgQIECAAAECBAgQIECAAAECBAgQIECAAAECBAgQIECAAAECBLYr4OEELhACBAgQIECAAAECBAgQIECAAAECBAgQIECAAAECBAgQIECAAAECBAgQIECAAAECBAgQIECAAAECBAgQIECAAAECBAgQIECAAAECBAgQIECAwLsFUk1/lUplveRFgEAvEigoyH4km/Xe8yZ3wIABsWXLlkzimzZtiuR3fek4+eST4+67784M+XOf+1zMnDlzmwQbNmyI119/Pb73ve/FHXfcEQ0NDR3i2mWXXeKggw6KBQsWxObNm98Vq7CwMAYNGhT77LNPvPPOO7Fs2bLMORMmTIiqqqpovhY7lJDGBLpAYEfXrP2kCyZBFwQItCigvnVh5JPAnXfeGWeccUasW7cundbuu+8eq1at2m6K1113XXz961/PnJNc0z/72c/i2GOPjZtvvjl++9vfpmvZ9evXR2v22379+kVdXV0mXlFRUXz2s59N16XPPPNMrFy5Mh2r6ZHUr0nsxvglJSXpuvnwww/PJ1655KlA8nfP0qVLM9n9+te/jhkzZuRptv+Tlv0j76dIgj1YwPrqwZMn9Q4J1NTURFlZWaamGj16dMyZMyfGjh0bjfcn21PfDRkyJEaNGhWnn3567L333ulaLrnfuHjx4u3WdwMHDoz6+vrM/cvx48fH448/HsXFxS2Os7KyMioqKjL5l5eXp+9jlpaWdshF4/wW2LhxY+y7777x6quvZhJN7n3/9a9/7fJ72PaP/L5WZNe3BFr4PMB3fvWtS8BoCRAgQIAAAQIECBAgQIAAAQIECBAgQIAAAQIECBAgQIAAAQIECBAgQIAAAQIECBAgQIAAAQIECBAgQIAAAQIECBAgQIBAmwU8nKDNZBoQIECAAAECBAgQIECAAAECBAgQIECAAAECBAgQIECAAAECBAgQIECAAAECBAgQIECAAAECBAgQIECAAAECBAgQIECAAAECBAgQIECAAAECfUAg1XSMqVTWyz4wfEMk0HcECgqyH8lmvfe8uR81alSsWLEik3jy33vuuWfPG0gHMl60aFH8y7/8S9TW1qajDB06NG6//fY47rjjWoxaX18fmzdvjmeffTZuvPHG+M1vfhNbt25tcwaFhYUxZMiQ2G233dLxVq5cGQ0NDe+Kk5wzevToOPDAA2PWrFmR9J8cgwYNit///vdxwgkntLlvDQh0t0Dz/aN5PvaT7p4h/RPouwLq27479/k48ueffz5OOeWUeOGFF9LpJdfnY489FpMmTdpmukmtOGHChHjqqacy5/Tr1y/OP//8OProo2PBggXpWjeJuWXLljYPe5dddomSkpJYv359un7etGlTpj5tDDZw4MD07xuPY489Nm6++eZ03esgsCOBf//3f49LLrkkc9qUKVPioYce2lGzbn/f/tHtUyCBXixgffXiyTW07QrU1NREWVlZNN4jSe4PzpkzJ8aOHZuuvxrvTz7yyCNtqu+KiorS9xWTeIMHD07HSmq77dV3yf3JJJc333wzVq9enc47qTnnz58fxcXFLY6jsrIyKioqMvmXl5dHVVVVlJaWmvleLnDvvffGtGnTskZ57bXXxje+8Y0uHbn9o0u5dUZguwItfB7gO79cMwQIECBAgAABAgQIECBAgAABAgQIECBAgAABAgQIECBAgAABAgQIECBAgAABAgQIECBAgAABAgQIECBAgAABAgQIECBAgMB2BTycwAVCgAABAgQIECBAgAABAgQIECBAgAABAgQIECBAgAABAgQIECBAgAABAgQIECBAgAABAgQIECBAgAABAgQIECBAgAABAgQIECBAgAABAgQIEHi3QKrpr1KprJe8CBDoRQIFBdmPZLPee97kHnTQQfHKK6/EsGHD0j933XVXjBkzpucNpIMZf/7zn4/f/OY3mShHHXVUzJ49O4YMGbLNyG+++Wb893//d9x0003xhz/8IV577bXI5RooLi6OoUOHxn777Rf7779//Nd//VcsW7Ysk89hhx0W8+bNi6Kiog6OXnMCXS/QfP9onkEu11LXj06PBAj0ZAH1bU+evd6Z+yc/+cl0jd54fO1rX4uf/vSn2x3s888/H0ceeWS88cYbmfOSa3v8+PFx7rnnRlVVVTz66KPx4osvxqZNm2Lr1q05wevXr1+6fk7+bdr3xRdfHJdccklO+hCk9wssXbo09tlnn8xAk793VqxYEXvssUdeD97+kdfTI7keLmB99fAJlH67BWpqaqKsrCxzv3H06NExZ86cGDt2bCZm4/3J2267LV3fPf3001FfX9/uPps3bKzvkvuTBx54YPzxj39M30tOjgkTJsT8+fMjuYfZ0lFZWRkVFRWZ/MvLy9N1aGlpac7yEyh/BY477rj09dp4JPe5k78/Ro0a1WVJ2z+6jFpHBHYo0MLnAb7za4dqTiBAgAABAgQIECBAgAABAgQIECBAgAABAgQIECBAgAABAgQIECBAgAABAgQIECBAgAABAgQIECBAgAABAgQIECBAgAABAn1bwMMJ+vb8Gz0BAgQIECBAgAABAgQIECBAgAABAgQIECBAgAABAgQIECBAgAABAgQIECBAgAABAgQIECBAgAABAgQIECBAgAABAgQIECBAgAABAgQIEOgNAodExFci4pkmP+s7OLBU0/apVNbLDobWnACBfBIoKMh+JJv1nk+zI5e2CLzwwgsxefLkeOONNzLNZsyYEb/+9a+3GSa53jdu3BiLFy+OOXPmxP/9v/83Xn/99fTvcnEMGTIk3vOe98Rpp50W9913XzzxxBOZsMOHD48777wzjjrqqFx0JQaBLhdovn80T8B+0uVTokMCBP5/AfWtSyHfBJJ69Atf+EImreQaXbZsWYwZM2a7qd52223xmc98JrZu3Zp13qBBg2LChAnR0NAQL774YqxduzY2bdqUk2HvtNNOsdtuu6XzazyKiopi3rx5cdhhh+WkD0H6hsDEiRPjL3/5S+y9995x6qmnxre+9a0oKSnJ68HbP/J6eiTXwwWsrx4+gdJvt0BNTU2UlZVF4z2S0aNHp+9Bjh07NhOz6f3JBx54IC677LKc1XZJJ0l9l9Sd//qv/xpTp06NT37yk/Hyyy+n+09qyvnz50dxcXGLY6ysrIyKiopM/uXl5VFVVRWlpaXtNtGw5wi8+uqrse+++2bdKz/mmGPiwQcf7LJB2D+6jFpHBHYo0MLnAb7za4dqTiBAgAABAgQIECBAgAABAgQIECBAgAABAgQIECBAgAABAgQIECBAgAABAgQIECBAgAABAgQIECBAgAABAgQIECBAgAABAn1bwMMJ+vb8Gz0BAgQIECBAgAABAgQIECBAgAABAgQIECBAgAABAgQIECBAgAABAgQIECBAgAABAgQIECBAgAABAgQIECBAgAABAgQIECBAgAABAgQIEOgNAt+JiKubDGRmRMzo4MBSTdunUlkvOxhacwIE8kmgoCD7kWzWez7NjlzaKvDzn/88vva1r0XT6/jqq6+O73wn2SpbPurr66O2tjaWLl0azzzzTDz22GPx1FNPRXV1dWzYsKGtKWSdP23atJg6dWo8/PDDcdttt2W9d8IJJ8Stt94agwcP7lAfGhPoLoHm+0fzPOwn3TUz+iVAQH3rGsg3gaSu/PjHPx7PPfdcJrULLrggLrvsstjRfnrLLbfExRdfHMuWLWtxWAMHDozi4uLYvHlz1NXVtWvoSQ5JjP322y/233//eP7559P1cONxzDHHxB133BE777xzu+Jr1DcFkr+rhgwZEgcddFCPAbB/9JipkmgPFLC+euCkSTknAjU1NVFWVpa5Vzl69OiYM2dOjB07Nit+4/3Jl19+OU4//fRYvHhx+v1k7bTn/krT+u7AAw+MSZMmRfLvnnvuGUcccUT84x//SMefMGFCzJ8/P10LtnRUVlZGRUVFJofy8vKoqqqK0tLSnPgIkv8CP/zhD+N73/teOtHddtstrrvuujj11FO7LHH7R5dR64jADgVauH/hO792qOYEAgQIECBAgAABAgQIECBAgAABAgQIECBAgAABAgQIECBAgAABAgQIECBAgAABAgQIECBAgAABAgQIECBAgAABAgQIECDQtwU8nKBvz7/REyBAgAABAgQIECBAgAABAgQIECBAgAABAgQIECBAgAABAgQIECBAgAABAgQIECBAgAABAgQIECBAgAABAgQIECBAgAABAgQIECBAgACB3iDw+4g4rclAvh4R13VwYKmm7VOprJcdDK05AQL5JFBQkP1INus9n2ZHLm0V2Lx5c3zzm9+MG264Iavpb37zmzjjjDO2G66uri42bdoUDz74YDz88MPx9NNPx8qVK2PdunWxcePG2LJlS9TX17cYo7i4OPr37x9J/03Pue666+L111+PSy+9NKvd/vvvH/fcc0+Ul5e3dYjOJ5A3As33j+aJ2U/yZqokQqDPCahv+9yU94gBJ/XpmWeemcl1yJAhUVVVFePGjdth/s8++2y6nrzrrrt2eG5rT2isXwcNGhQ77bRTjBgxIg4//PDYZZdd4pJLLsmESdbTn/70p5gyZUprQzuPQI8VsH/02KmTeA8QsL56wCRJsVMEampqoqysLBrvkYwePToeeuih2HfffVvsL7n/ePTRR8ejjz6afj+537j77run70229v5k8/ruiCOOiMmTJ8fOO++cvs95wAEHxLJly9LxJ0yYEPPnz4+kNmzpqKysjIqKikz+yb3MpIYtLS3tFC9B808guWee/M2S3M9O7nUn12NXHvaPrtTWF4HtC7TweYDv/HLRECBAgAABAgQIECBAgAABAgQIECBAgAABAgQIECBAgAABAgQIECBAgAABAgQIECBAgAABAgQIECBAgAABAgQIECBAgAABAtsV8HACFwgBAgQIECBAgAABAgQIECBAgAABAgQIECBAgAABAgQIECBAgAABAgQIECBAgAABAgQIECBAgAABAgQIECBAgAABAgQIECBAgAABAgQIECDQ0wUWR8T7mwxiUkQs6OCgUk3bp1JZLzsYWnMCBPJJoKAg+5Fs1ns+zY5c2iOwatWq+PznPx/33XdfpnlhYWFceeWV8Z3vfGebIZNrv6GhId566614/fXX4x//+Ec8++yz8dRTT8WSJUvitddei/Xr16fPaX4MGzYsSktL45///GesW7cu8/Zpp50Wt99+ezRdV+Xl5TF79uwYN25ce4anDYG8EWi+fzRPzH6SN1MlEQJ9TkB92+emvEcMePXq1TFlypR0fdl4TJ06NX7zm99ESUnJDsewdu3amDVrVvzyl7+Mv//977Fp06bttknq3+RI9uOW9uTG+vWDH/xgHHjggXHwwQdHUVFRXHDBBen6t/E4/vjj46677op+/frtMEcnEOjpAvaPnj6D8s9nAesrn2dHbp0psGbNmhg5cmTU1dWlu9l5553j8ccfjw996EMtdpvcd6yoqIh58+al3x86dGh87nOfi+rq6lbfn2xa3+21117pe5a77LJLFBcXx5NPPhkf+9jHIskrOSZOnBhVVVXbJHjkkUdi8uTJmfeTvJPfjRgxojPZxM4zgeR++fDhw7slK/tHt7DrlECLAi18HuA7v1wrBAgQIECAAAECBAgQIECAAAECBAgQIECAAAECBAgQIECAAAECBAgQIECAAAECBAgQIECAAAECBAgQIECAAAECBAgQIECAwHYFPJzABUKAAAECBAgQIECAAAECBAgQIECAAAECBAgQIECAAAECBAgQIECAAAECBAgQIECAAAECBAgQIECAAAECBAgQIECAAAECBAgQIECAAAECBAj0ZIHBEbG+2QCGRMSGDg4q1bR9KpX1soOhNSdAIJ8ECgqyH8lmvefT7MilvQIvvfRSTJ8+PZ577rmsEBdeeGGcc845MWLEiO2G3rJlS6xZsyaqq6vj5ZdfjhUrVsSqVauitrY2Nm3aFHV1dZGsnX79+sWAAQNi+PDhsdtuu8U111wTK1eu3GbsQYMGxdy5c2PixIntHZp2BPJGoPn+0Twx+0neTJVECPQ5AfVtn5vyHjPgmTNnxowZM7Ly/frXvx4//OEPY/Dg5PbOjo+kHk3qyXnz5kVVVVWsX///bgkl+259fX0UFxfHyJEj07VpUqMmdev26te99tor9t5779h9990jqZVvu+22rCQef/zx+MhHPrLjxJxBoBcI2D96wSQaQt4KWF95OzUS62SBpHbbZ599YvXq1emeCgsLI6mvtnVvMKnpKioqorKyMn3+kCFD4nvf+16MGTOm1fcnG+u7973vfen2yb3LxuMXv/hFnH322en6MDmOOOKIdF25rePPf/5zHH300Zm3p02bFrfccks6roNAVwjYP7pCWR8EWifQwucBvvOrdXTOIkCAAAECBAgQIECAAAECBAgQIECAAAECBAgQIECAAAECBAgQIECAAAECBAgQIECAAAECBAgQIECAAAECBAgQIECAAAECfVbAwwn67NQbOAECBAgQIECAAAECBAgQIECAAAECBAgQIECAAAECBAgQIECAAAECBAgQIECAAAECBAgQIECAAAECBAgQIECAAAECBAgQIECAAAECBAgQ6BUCR0TEvCYjeSkiPpiDkaWaxkilsl7mILwQBAjki0BBQfYj2az3fJkZeXRU4IknnojTTjstqqurs0IdddRR8Y1vfCOmTJkSQ4YMaXU3mzdvjtra2vTPunXroqioKAYPHhzDhw9Pxxk4cGC8973vjf/+7/9uMeauu+4ad955Z0yePLnVfTqRQD4LNN8/mudqP8nn2ZMbgd4toL7t3fPbk0dXV1cXp59+etx2222ZYSTX61VXXRXnnHNOFBYWtmt49fX16XZJfdr0aE39mpy/devWuPDCC9N5ND0uvfTSuOiii9qVk0YEeqKA/aMnzpqce4qA9dVTZkqeuRZYu3ZtjB8/Pl56Kfno7v8d999/fxx33HHb7Cq5d/jII4+k3+/Xr1+ce+65cfnll6dft7a+21bwGTNmxMyZMzNvJ/dOf//7328zl9mzZ8cJJ5yQfj9Zx9/85jfjiiuuSN8HdRDoCgH7R1co64NA6wRa+DzAd361js5ZBAgQIECAAAECBAgQIECAAAECBAgQIECAAAECBAgQIECAAAECBAgQIECAAAECBAgQIECAAAECBAgQIECAAAECBAgQIECgzwp4OEGfnXoDJ0CAAAECBAgQIECAAAECBAgQIECAAAECBAgQIECAAAECBAgQIECAAAECBAgQIECAAAECBAgQIECAAAECBAgQIECAAAECBAgQIECAAAECvULg7Ij4SZOR3BoRn8rByFJNY6RSWS9zEF4IAgTyRaCgIPuRbNZ7vsyMPHIh8PTTT8cpp5wSS5cufVe4E088Mb70pS/F5MmTY+DAgTvsrqGhIbZs2RJ1dXXpn2TtFBcXR//+/SNZN88880xMmTIlNmzY8K5Y5eXlcffdd8eBBx64w36cQKCnCDTfP5rnbT/pKTMpTwK9T0B92/vmtDeNaN26dXH44Yena8fGY8CAAfHzn/88ZsyYkdOhbq9+TerYoqKidH8/+clP4rzzzov6+vpM/yeddFLcddddOc1HMAL5LmD/yPcZkl9PFrC+evLsyb0jAhs3bowTTjghHnrooUyYm2++OT796U9vM+wZZ5wRN954Y+b9Y489Nh544IH0vcjW1nctBQLwRysAACAASURBVN+6dWvss88+UV1dnXn7qquuinPPPXebudx6663xqU/9v48ck/5//OMfx9lnJx9LOgh0jYD9o2uc9UKgNQItfB7gO79aA+ccAgQIECBAgAABAgQIECBAgAABAgQIECBAgAABAgQIECBAgAABAgQIECBAgAABAgQIECBAgAABAgQIECBAgAABAgQIECDQhwU8nKAPT76hEyBAgAABAgQIECBAgAABAgQIECBAgAABAgQIECBAgAABAgQIECBAgAABAgQIECBAgAABAgQIECBAgAABAgQIECBAgAABAgQIECBAgACBXiBwS0R8qsk4zo2IH+VgXKmmMVKprJc5CC8EAQL5IlBQkP1INus9X2ZGHrkSWLp0aUyfPj2eeeaZFkN+4hOfiM9+9rMxadKkGDZsWAwYMKBVXW/cuDG2bNkSa9asiR/96Edx8803x7p167LaJuvriCOOSL83atSoVsV1EoGeItB8/2iet/2kp8ykPAl0j8CiRYvSe/Ozzz4b5eXl8fWvfz1niahvc0YpUCcJVFdXx/jx42PVqlWZHoqLi9Pr4Ic//GH079+/k3rODrt169b41re+FT//+c+j6b49bty4mDdvXowYMaJL8tAJgXwRsH/ky0zIozcKWF+9cVaNqTUCSb31zW9+M66//vpMvXXppZfGRRddtM3mt9xyS3zmM5/JvJ/cr3z00UcjqdE6ctx1113pe6SNdd/IkSPjnnvuSdel2zp+8IMfxIUXXph+O1nHd999d0ybNq0jaWhLoE0C9o82cTmZQKcKtPB5gO/86lRxwQkQIECAAAECBAgQIECAAAECBAgQIECAAAECBAgQIECAAAECBAgQIECAAAECBAgQIECAAAECBAgQIECAAAECBAgQIECAQM8X8HCCnj+HRkCAAAECBAgQIECAAAECBAgQIECAAAECBAgQIECAAAECBAgQIECAAAECBAgQIECAAAECBAgQIECAAAECBAgQIECAAAECBAgQIECAAAECBPqywIsR8YEmABURMTcHIKmmMVKprJc5CC8EAQL5IlBQkP1INus9X2ZGHrkUWLVqVZx33nlx6623Rl1dXYuhR4wYEZMnT07/7LvvvlFSUhLJ73baaaf0+bW1tbFmzZpIYi1evDgWLFgQjz32WKxcubLFeEOGDImzzjorLr744hg6dGguhyMWgbwQaL5/NE/KfpIX0yQJAnkpcO+998a0adMyuR1++OHxyCOP5CxX9W3OKAXqRIH77rsvTjjhhGhoaMj0kly7FRUVceONN0ZZWVkn9h6xYsWK+MIXvhD/9V//ldXPoEGDYt68eTF+/PhO7V9wAvkoYP/Ix1mRU28RsL56y0waR3sEfvnLX8aZZ54ZjfdJjj/++Jg9e/Y2Q1VXV8dJJ50UTz/9dOacQw45JObPnx/9+/dvTwrp+6Hvf//7Y/ny5Zn2J554Ytx1112xrfs7b7/9dnz605+O+++/P92muLg4nn/++XQcB4GuErB/dJW0fgjsWKCF/cJ3fu2YzRkECBAgQIAAAQIECBAgQIAAAQIECBAgQIAAAQIECBAgQIAAAQIECBAgQIAAAQIECBAgQIAAAQIECBAgQIAAAQIECBAgQKBPC3g4QZ+efoMnQIAAAQIECBAgQIAAAQIECBAgQIAAAQIECBAgQIAAAQIECBAgQIAAAQIECBAgQIAAAQIECBAgQIAAAQIECBAgQIAAAQIECBAgQIAAAQI9WmBwRKxvNoLhEfF2DkaVahojlcp6mYPwQhAgkC8CBQXZj2Sz3vNlZuTRXCC5NhsaGmLr1q3R3uv02WefjW9/+9uxYMGC7cZI1kXj2igsLEynkvSdHEnf2+u/qKgoTjjhhPjRj34UI0eO7NSJTHIsLi6OpE8Hga4WaL5/tLRmuzon/REg0DMEqquro7y8PJPs4MGDY/365n/atn8s6tv222mZW4Ed1a/XX399XHrppfHWW29ldZysjyuuuCI+9rGPxYABA3KbVETcf//9ceGFF8bixYuzYpeUlKRr2OnTp+e8z8aA6tdOoxU4BwL2jxwgCkFgGwLWl0ujtwjsqL5raZyvvPJKfOhDH4q6urr02+9973vjd7/7Xey///7bZLnlllvirLPOyrRJTjz//PPj4osvjsZ7la01TXK+7LLL4gc/+EGmyZAhQ2LWrFlx1FFHbTPMwoUL48QTT4w333wzfc4ee+wRy5Yty9wzVd+1dgac1xEB+0dH9LQlkFuBFj4P8J1fuSUWjQABAgQIECBAgAABAgQIECBAgAABAgQIECBAgAABAgQIECBAgAABAgQIECBAgAABAgQIECBAgAABAgQIECBAgAABAgQI9DoBDyfodVNqQAQIECBAgAABAgQIECBAgAABAgQIECBAgAABAgQIECBAgAABAgQIECBAgAABAgQIECBAgAABAgQIECBAgAABAgQIECBAgAABAgQIECBAoM8IHBYRjzUZ7fKIeE+ORp9qGieVynqZoy6EIUAgHwQKCrIfyWa958OsyKElgdra2kh+1q9fH1u3bm030pYtW+Kxxx6L6667LpYuXdruOC01POigg+Lss8+OcePGRWFhYU5jNw+WrN2kjxEjRsTOO+8cAwcO7PQ+O3VAgvc4geb7R/MB2E963JRKmECXCgwZMiQ2bNiQ6bO6ujr22muvnOSgvs0JoyA5EGhN/Tp//vz4z//8z3jppZeyeuzXr19UVFTEKaecEgcffHAOsol48skn4+6774558+ala+qmx3777RfnnHNOjB8/Pid9tRRE/dpptALnSMD+kSNIYQi0IGB9uSx6i0Br6ruWxprUdI313oABA+KSSy6J4447bpssyd9K5513Xjz66KOZc5J19MlPfjK+/e1vx+DBg1tF2tDQkL4HOnPmzKivr8+0OfTQQ+PHP/5xDB06dJtxbr/99rj88ssz70+bNi3+4z/+I+t89V2rpsFJHRCwf3QAT1MCORZo4fMA3/mVY2PhCBAgQIAAAQIECBAgQIAAAQIECBAgQIAAAQIECBAgQIAAAQIECBAgQIAAAQIECBAgQIAAAQIECBAgQIAAAQIECBAgQIBAbxPwcILeNqPGQ4AAAQIECBAgQIAAAQIECBAgQIAAAQIECBAgQIAAAQIECBAgQIAAAQIECBAgQIAAAQIECBAgQIAAAQIECBAgQIAAAQIECBAgQIAAAQIE+o7ANyPimibDvTsiTs7R8FNN46RSWS9z1IUwBAjkg0BBQfYj2az3fJiV9uWwcuXKePvtt9M/EydObF+QPG41a9asePDBB+O1116LTZs2dTjThoaG2LhxYyRub731Vqxbt67NMZP1M3z48Bg2bFiUlJTEgAEDovmaanPQNjTo169fHHXUUTFp0qT48Ic/HIMHD25Da6cS6JjAjq51+0nHfLUm0NsFJk+eHI888khmmLNnz47jjz8+J8NW3+aEUZAcCLS2fl2/fn0sW7YsVq9e/a5ek3pvxIgR6Z8hQ4ak673CwsJWZddY79bW1sabb74Zyb91dXXvarvbbrvF3nvv3SW1pPq1VVPX60+qqqqK/v37p/+GyafD/pFPsyGX3iZgffW2Ge2742ltfddcaPny5ZH8NB7JfcT99ttvu5CbN2+Op59+OpJ/mx7J/ccxY8bEyJEjt3sfMqn9Xn755Vi7dm1W+6QeO+igg2LQoEHb7H/r1q3x7LPPZtoma3js2LGR1I3ND/Vd310PTUf+xBNPxEsvvRSf+9zncgpi/8gpp2AEOiTQwucBvvOrQ6IaEyBAgAABAgQIECBAgAABAgQIECBAgAABAgQIECBAgAABAgQIECBAgAABAgQIECBAgAABAgQIECBAgAABAgQIECBAgACB3i/g4QS9f46NkAABAgQIECBAgAABAgQIECBAgAABAgQIECBAgAABAgQIECBAgAABAgQIECBAgAABAgQIECBAgAABAgQIECBAgAABAgQIECBAgAABAgQI9FaBgRExKSKOiojJETE7Iq7M0WBTTeOkUlkvc9SFMAQI5INAQUH2I9ms93yYlbbnUFZWFq+99lqm4SuvvBKjR49ue6A8bvHb3/427r333qiuro4NGzbkLNPkmq+vr48tW7bEpk2bYuvWrdHQ0JD+XfKT/HeyTgoLC6O4uDiKiorSP/369YsBAwZkfpezhFoZKMkpyeHjH/94VFRUxIQJE2Lw4MGtbO00Ah0XaL5/NI9oP+m4sQgEerPAt771rbj22mszQ7zsssviwgsvzMmQ1bc5YRQkBwJtqV+TunPNmjXx5ptvxrb20Mb6c9CgQTFw4MB0fZr8JEdy3SftGn+S2nb9+vWxcePGqKura3E0SZvhw4fHbrvtlq5vO/tQv3a2cH7HT/5G/clPfhJ33313vPrqq+m/Y/74xz/mVdL2j7yaDsn0MgHrq5dNaB8eTlvqu6ZMyT3H5cuXZ+q8pPYaNWrUDu/lJfdAk30zuT/Z/EjuSw4dOjR9f7J///7p+4SbN29O135Ju3Xr1qXvbTY9ktoxuY+ctNve8dZbb8Xrr7+ele8+++yTqT0b26rv+vBi+P+Hnlzbyd/y11xzTfpaXLx4cU4/l7B/uMYI5I9AC58H+M6v/JkemRAgQIAAAQIECBAgQIAAAQIECBAgQIAAAQIECBAgQIAAAQIECBAgQIAAAQIECBAgQIAAAQIECBAgQIAAAQIECBAgQIAAgbwU8HCCvJwWSREgQIAAAQIECBAgQIAAAQIECBAgQIAAAQIECBAgQIAAAQIECBAgQIAAAQIECBAgQIAAAQIECBAgQIAAAQIECBAgQIAAAQIECBAgQIAAAQLdLJBq2n8qlfWym1PTPQECuRQoKMh+JJv1nkvdros1bty4eO655zId/u1vf4v999+/6xLogp4WLlwYybheeeWV2LhxYxf0GPH2229HXV1dJOukf//+sfPOO3dJv63pJMmpuLg4PvKRj0Qy/6NGjYp+/fq1pqlzCOREoPn+0Tyo/SQnzIIQ6LUCN954Y5xxxhmZ8U2fPj1mzZqVk/Gqb3PCKEgOBNpTv7766quRtEtq3tbupYWFhelsGxoaWpV1skb23HPPOOSQQ2LvvfduVZtcnKR+zYViz42xdOnS2GeffTIDKCoqijfeeCOGDx+eN4Oyf+TNVEikFwpYX71wUvvokNpT3zVS3X777bFixYqMXFKPnXrqqen7jts73nzzzbjjjjti/fr1LZ6W3LMcOHBgJHtrch9z8+bN6X+bHzvttFOceOKJsdtuu223v61bt8att94aq1evzpyX3Hs8+uij39VOfddHF0KTYY8dOzZeeOGFzG9OOOGEuOeee3IGY//IGaVABDos0MJ+5Tu/OqwqAAECBAgQIECAAAECBAgQIECAAAECBAgQIECAAAECBAgQIECAAAECBAgQIECAAAECBAgQIECAAAECBAgQIECAAAECBAgQ6N0CHk7Qu+fX6AgQIECAAAECBAgQIECAAAECBAgQIECAAAECBAgQIECAAAECBAgQIECAAAECBAgQIECAAAECBAgQIECAAAECBAgQIECAAAECBAgQIECAAIH2CaSaNkulsl62L6JWBAjkpUBBQfYj2az3vJymHSZ1xBFHxKOPPpo57+GHH46jjjpqh+266oTkuqqrq4sNGzbE2rVr29XtqlWrYvXq1bFu3brYunXrNmMk1/SgQYNi2LBhUVhYmP7J9ZGMJ8lh8+bNsWnTplyHb3W8ZGylpaUxYsSIGDJkSM7GOnDgwOjfv3/069cvGv8fsWXLlmj8aWhoyOTY+H7Sf9LO0XcEmu8fzUduP+k714KREmiPwDPPPBMHHXRQpun73//+WLx4cXtCvauN+jYnjH0+SHfXr08++WTceOONsWjRou3Wvm2ZqKR2LC8vj1NPPTUOPfTQtjTN2bnq15xR9shABx98cDz11FOZ3H/2s5/FWWedlTdjsX/kzVRIpBcKWF+9cFJ74JC6u76bN29efP/730/fI02O4uLiuPjii2PKlCk71Fy+fHlcffXV7aoNi4qKYuzYsfHVr341Ro4cucO+fv/738dtt90Wjfd1dtlll7jssstizJgxLbZV3+2QtFefcPnll8dFF12UNcYHHnggPvaxj+Vk3PaPnDAKQiAnAi18HuA7v3IiKwgBAgQIECBAgAABAgQIECBAgAABAgQIECBAgAABAgQIECBAgAABAgQIECBAgAABAgQIECBAgAABAgQIECBAgAABAgQIEOi9Ah5O0Hvn1sgIECBAgAABAgQIECBAgAABAgQIECBAgAABAgQIECBAgAABAgQIECBAgAABAgQIECBAgAABAgQIECBAgAABAgQIECBAgAABAgQIECBAgACB9gukmjZNpbJetj+qlgQI5J1AQUH2I9ms97ybolYldOKJJ8Y999yTOXfWrFkxffr0VrXtipO2bNkSr776aqxYsSJee+21aGho6LRuk2t69913j3322Sd22223GDp0aM772rx5cyxbtixWrVoVa9eujd62bnbaaafYddddY++9945BgwZFfX19LF26NGpqamLDhg3vmr/EfNSoUTFy5MgYPnx49OvXL+fmAuafQPP9o3mGvW1d5N8MyIhAzxZIaoNkj2laEyT7a//+/Ts8MPVthwkFiIh8qV9ffPHFuOmmm+KPf/xjLF68OF2XteVI1kN5eXkcc8wxMWnSpCgrK4uNGzeqX9WvbbmMcnbu//k//yfOOeecTLyPfOQj8fjjj+csfkcD2T86Kqg9gW0LWF+ujnwQyIf67qMf/Wj86U9/ynCMHTs2Hn300RgxYsQOidavX5+uC3/3u9/FSy+9FG+++eZ22wwZMiT22muvmDx5clRUVMSAAQN22Mcrr7wS//Zv/5YV+9hjj42vfvWrO2yb6xPcn8y1aOfEq6uri3HjxqX/Vmk8Ro8enX6d/M3f0cP+0VFB7QnkTqCFzwN851fueEUiQIAAAQIECBAgQIAAAQIECBAgQIAAAQIECBAgQIAAAQIECBAgQIAAAQIECBAgQIAAAQIECBAgQIAAAQIECBAgQIAAAQK9UsDDCXrltBoUAQIECBAgQIAAAQIECBD4/9i7H6C7yvpO4N8TDX8kgTAFsS2IQkAtE5wgoAvbmYJYx1ktSol/O/inWlRoxy2sK0Y7VqFsQdlRJGt1FkGlrVGrrXTboQKyu8ksgvxd/rgBBsFu+ZNKIAgBTM72zdLXc+/7Et73Pffec869n8xkyMl7nuf3ez6/c/I8517mOQQIECBAgAABAgQIECBAgAABAgQIECBAgAABAgQIECBAgAABAgQIECBAgAABAgQIECBAgAABAgQIECBAgAABAgRqCpTV9mXZc1iza80JEGiTQFH0bsnmfm9Tdeaey+/+7u/mwgsvnG7whS98ISeffPLcOxjymT/96U9z0UUX5aqrrsqGDRuybdu2oUY8+OCDc+yxx+bVr351VqxYMdBYU/fI/fffn09/+tNZv359HnnkkYzbfbP77rvn0EMPzemnn54Xv/jFefTRR3POOefksssuyxNPPDGjflP/jhx99NE55phjtpvvvffeAzXXWTsF+ueP/izH7b5oZxVkRaDbAi9/+ctz0003TQ/i6quvzpFHHll7UNa3tQl1kKRt69ennnoqDz74YL7//e/nlltu2b4enfrvfffdl82bN2fqup9aw73gBS/IgQcemH322Wf7Ovg3f/M3s2zZsjz00EP5zGc+Y/369NVt/drMbf7AAw9sv0ar68R77703++67bzMJ9UU1f7SiDJIYUwH315gWtmPDasP6bt26dfnt3/7t7Wu5f/31ute9LpdeemkWLVo0J9EtW7bkyiuv3P453Xe+851Mza9bt26dbjvVz6677polS5Zkt912275OnOuvu+++O4899tj06YsXL84LX/jC7LzzznPtYmDn+XxyYJRD72jqM/Kpz4arvz7ykY/k7LPPrh3b/FGbUAcEBiYwy3wy9wlmYFnoiAABAgQIECBAgAABAgQIECBAgAABAgQIECBAgAABAgQIECBAgAABAgQIECBAgAABAgQIECBAgAABAgQIECBAgAABAgQIEOiSgM0JulQtuRIgQIAAAQIECBAgQIAAAQIECBAgQIAAAQIECBAgQIAAAQIECBAgQIAAAQIECBAgQIAAAQIECBAgQIAAAQIECBAgQIAAAQIECBAgQIAAAQKjEiirgcqy53BUOYhDgMAIBIqid0u2tt7v/XmOgEYIAgQItEKgq/8utzXvVhRVEgQIbBc46aST8tWvfnVa44tf/GLe97731daxvq1NqAMCBAiMTODMM8/M6tWrRxZvR4G6Mn+0AksSBOYp0JX7y+eP8yys0wcmcMYZZ+Sss87KXK/Bqc9cNm7cmDVr1mT9+vXb//yvn8PMtY/+5P/xH/8x999//8DGpKNuCdT9HO93fud3cskll0wPevHixbn55pvzkpe8pBZEV+aPWoPUmEBHBGaZX7zzqyO1kyYBAgQIECBAgAABAgQIECBAgAABAgQIECBAgAABAgQIECBAgAABAgQIECBAgAABAgQIECBAgAABAgQIECBAgAABAgQIEGhKwOYETcmLS4AAAQIECBAgQIAAAQIECBAgQIAAAQIECBAgQIAAAQIECBAgQIAAAQIECBAgQIAAAQIECBAgQIAAAQIECBAgQIAAAQIECBAgQIAAAQIECLRZoKwmV5Y9h23OW24ECMxToCh6t2Rr6/3en+c8h+l0AgQIdFagq/8utzXvzl4IEicwhgLnnXdeTjvttOmRnXrqqTn//PNrj9T6tjahDggQIDAygQMPPDB33HHHyOLtKFBX5o9WYEmCwDwFunJ/+fxxnoV1+kAFPve5z+X3f//359znY489lquvvjo/+tGP8k//9E/Ztm3bnNv2n3jDDTfk0ksvXXB7DbsvUPdzvI0bN+aAAw7I5s2bpzGOOuqorFu3rhZOV+aPWoPUmEBHBGZZJ3nnV0dqJ00CBAgQIECAAAECBAgQIECAAAECBAgQIECAAAECBAgQIECAAAECBAgQIECAAAECBAgQIECAAAECBAgQIECAAAECBAgQINCUgM0JmpIXlwABAgQIECBAgAABAgQIECBAgAABAgQIECBAgAABAgQIECBAgAABAgQIECBAgAABAgQIECBAgAABAgQIECBAgAABAgQIECBAgAABAgQIEGizQFlNrix7Dtuct9wIEJinQFH0bsnW1vu9P895DtPpBAgQ6KxAV/9dbmvenb0QJE5gDAWuvvrqnHfeeTnggAOy//7754gjjsgrXvGK2iO1vq1NqAMCBAgMVWDx4sV56qmnpmNcd911Wbly5VBjzqXzrswfcxmLcwi0TaAr95fPH9t25UxePqecckrOP//8zOVa/PnPf56NGzfmkUceyeOPP75grHPPPTeXXHLJgttrOB4Cg/gcb82aNZm6hqu/Lr744px00kkLRurK/LHgAWpIoEMCs8xN3vnVofpJlQABAgQIECBAgAABAgQIECBAgAABAgQIECBAgAABAgQIECBAgAABAgQIECBAgAABAgQIECBAgAABAgQIECBAgAABAgQINCFgc4Im1MUkQIAAAQIECBAgQIAAAQIECBAgQIAAAQIECBAgQIAAAQIECBAgQIAAAQIECBAgQIAAAQIECBAgQIAAAQIECBAgQIAAAQIECBAgQIAAAQIE2i5QVhMsy57DtucuPwIE5iFQFL1bsrX1fu/Pcx5DdCoBAgQ6LdDVf5fbmnenLwbJEyAwJwHr2zkxOYkAAQKNCaxatSrf+MY3puOfdtpp+fSnP91YPv8auCvzR+NQEiCwAIGu3F8+f1xAcTUZuMAJJ5yQCy+8MHvsscfA+652uHnz5rz3ve/N2rVrhxpH590QGMTneFN9HHnkkbn22munB73XXntlw4YNWbZs2YIgujJ/LGhwGhHomMAs6yTv/OpYDaVLgAABAgQIECBAgAABAgQIECBAgAABAgQIECBAgAABAgQIECBAgAABAgQIECBAgAABAgQIECBAgAABAgQIECBAgAABAgRGLWBzglGLi0eAAAECBAgQIECAAAECBAgQIECAAAECBAgQIECAAAECBAgQIECAAAECBAgQIECAAAECBAgQIECAAAECBAgQIECAAAECBAgQIECAAAECBAh0QaCsJlmWPYddyF+OBAjMUaAoerdkc7/PEa5lp11++eU57rjjprM66qijsm7dupZlOf7pLF26NI8++uj0QDdv3pwlS5aM/8CNcCIF+uePfgTzyUReFgZNoBUC1retKIMkCBAg8IwCf/3Xf503vvGN0z9//vOfn/vuuy/Ptr4cNqn5Y9jC+p9kAffXJFff2Hck8Ld/+7d55zvfmX/+53/uOe0Vr3hFTj/99JxwwgnZaaedBoq4bdu2fOtb38q5556ba665pqfv3XffPRdddFHe9KY3DTSmziZH4Ic//GEOP/zwngGvXbs2q1atWhCC+WNBbBoRGIrALM9r3vk1FGmdEiBAgAABAgQIECBAgAABAgQIECBAgAABAgQIECBAgAABAgQIECBAgAABAgQIECBAgAABAgQIECBAgAABAgQIECBAgACB8RGwOcH41NJICBAgQIAAAQIECBAgQIAAAQIECBAgQIAAAQIECBAgQIAAAQIECBAgQIAAAQIECBAgQIAAAQIECBAgQIAAAQIECBAgQIAAAQIECBAgQIAAgcEJlNWuyrLncHBR9ESAQOMCRdG7JZv7vfGSLCiB66+/Pocddth025e85CW5/fbbF9SXRgsXWLJkSX72s59Nd/Doo49mt912W3iHWhJosUD//NGfqvmkxcWTGoExF7C+HfMCGx4BAmMhsOeee2bTpk3TY7npppuyYsWKRsdm/miUX/AxF3B/jXmBDa+WwA033JBVq1bljjvu6Olnl112yeGHH54zzjgjRx99dPbYcsNDTwAAIABJREFUY49acbZu3Zprr702f/zHf5zvf//7efzxx3v622+//bJ27dq86lWvqhVHYwKnnnpqLrjggixfvjwXXXTR9ut3ob/MHwuV047A4AVm+T7AO78Gz6xHAgQIECBAgAABAgQIECBAgAABAgQIECBAgAABAgQIECBAgAABAgQIECBAgAABAgQIECBAgAABAgQIECBAgAABAgQIECAwVgI2JxirchoMAQIECBAgQIAAAQIECBAgQIAAAQIECBAgQIAAAQIECBAgQIAAAQIECBAgQIAAAQIECBAgQIAAAQIECBAgQIAAAQIECBAgQIAAAQIECBAgMCCBstpPWfYcDiiEbggQaINAUfRuyeZ+b0NV5p/Dj3/846xcuTIvfvGLs//+++fQQw/NJz7xifl3pEUtgec973l5/PHHp/t47LHHsuuuu9bqU2MCbRXonz/68zSftLVy8iIw/gLWt+NfYyMkQKD7An/wB3+Qu+++O6tWrcrxxx+f3XffvfFBmT8aL4EExljA/TXGxTW0gQhMzYknnHBCrr/++hn97bbbbnnVq16VD37wgznkkEPyy7/8y3OeN6c+m9y4cWPuueeefO1rX8tf/dVf5cEHH5wRY8WKFdt/tnz58oGMRyeTLbB58+acc845Wb16dXbZZZdaGOaPWnwaExiowCzfB3jn10CFdUaAAAECBAgQIECAAAECBAgQIECAAAECBAgQIECAAAECBAgQIECAAAECBAgQIECAAAECBAgQIECAAAECBAgQIECAAAECBMZPwOYE41dTIyJAgAABAgQIECBAgAABAgQIECBAgAABAgQIECBAgAABAgQIECBAgAABAgQIECBAgAABAgQIECBAgAABAgQIECBAgAABAgQIECBAgAABAuMucHeSO5PcmOT6JF8dwoDLap9l2XM4hHC6JECgKYGi6N2Szf3eVCXEHQeBXXbZJU888cT0ULZs2ZKdd955HIZmDARmCPTPH/0nmE9cNAQINCVgfduUvLgECBDotoD5o9v1k327Bdxf7a6P7Noh8PDDD+ftb397rrzyyjz++OOzJrXPPvvk2GOPzZFHHpmDDjooe+655/bPHhctWrT995NPPplHH300Dz30UO69997ceuutWbduXW655ZZZ+5tqf8IJJ+Tcc8/d3pdfBNomYP5oW0XkM8kCs3wf4J1fk3xBGDsBAgQIECBAgAABAgQIECBAgAABAgQIECBAgAABAgQIECBAgAABAgQIECBAgAABAgQIECBAgAABAgQIECBAgAABAgQIEJiDgM0J5oDkFAIECBAgQIAAAQIECBAgQIAAAQIECBAgQIAAAQIECBAgQIAAAQIECBAgQIAAAQIECBAgQIAAAQIECBAgQIAAAQIECBAgQIAAAQIECBAgQKA1Agcl+T+VbB5OsmwI2ZXVPsuy53AI4XRJgEBTAkXRuyWb+72pSog7DgI777xznnzyyemhPPHEE9lpp53GYWjGQGCGQP/80X+C+cRFQ4BAUwLWt03Ji0uAAIFuC5g/ul0/2bdbwP3V7vrIrl0CV111VVavXp3169dnrp+tLF68OFu3bs22bdvmNJipe/KVr3xlzjnnnPz6r//6nNo4iUATAuaPJtTFJDC7wCzfB3jnl4uFAAECBAgQIECAAAECBAgQIECAAAECBAgQIECAAAECBAgQIECAAAECBAgQIECAAAECBAgQIECAAAECBAgQIECAAAECBAgQ2KGAzQlcIAQIECBAgAABAgQIECBAgAABAgQIECBAgAABAgQIECBAgAABAgQIECBAgAABAgQIECBAgAABAgQIECBAgAABAgQIECBAgAABAgQIECBAgECXBN6S5C8rCX8vyWuGMICy2mdZ9hwOIZwuCRBoSqAoerdkc783VQlxx0Fg8eLF+fnPfz49lKeeeirPfe5zx2FoxkBghkD//NF/gvnERUOAQFMC1rdNyYtLgACBbguYP7pdP9m3W8D91e76yK6dAt/+9rfziU98IjfddNNAE3z5y1+e1atX58QTT8yzfbYz0MA6I7AAAfPHAtA0ITAkgVnmDO/8GpK1bgkQIECAAAECBAgQIECAAAECBAgQIECAAAECBAgQIECAAAECBAgQIECAAAECBAgQIECAAAECBAgQIECAAAECBAgQIECAwLgI2JxgXCppHAQIECBAgAABAgQIECBAgAABAgQIECBAgAABAgQIECBAgAABAgQIECBAgAABAgQIECBAgAABAgQIECBAgAABAgQIECBAgAABAgQIECBAYDIEzknyHypD/dMkHxnC0Mtqn2XZcziEcLokQKApgaLo3ZLN/d5UJcQdB4HnPOc52bZt2/RQtm7dmkWLFo3D0IyBwAyB/vmj/wTziYuGAIGmBKxvm5IXlwABAt0WMH90u36yb7eA+6vd9ZFdewWmPlv54Q9/mG9961tZu3Zt7rrrrnknO3X//dqv/VpOOOGEvP71r88RRxyRZ/tMZ95BNCAwJAHzx5BgdUtgAQKzzB3e+bUAR00IECBAgAABAgQIECBAgAABAgQIECBAgAABAgQIECBAgAABAgQIECBAgAABAgQIECBAgAABAgQIECBAgAABAgQIECBAgMAkCdicYJKqbawECBAgQIAAAQIECBAgQIAAAQIECBAgQIAAAQIECBAgQIAAAQIECBAgQIAAAQIECBAgQIAAAQIECBAgQIAAAQIECBAgQIAAAQIECBAgQKD7ApcnObYyjDcn+cYQhlVW+yzLnsMhhNMlAQJNCRRF75Zs7vemKiHuOAgsWrQo1Xto27Zt6b/HxmGcxkBgSuDZrm3zieuEAIGmBKxvm5IXlwABAt0WMH90u36yb7eA+6vd9ZFdNwSefPLJ3Hbbbbnmmmty55135v77788999yTDRs25OGHH87ixYuzbNmyHHLIITnggAPyq7/6q1m+fHle9rKX5UUvelF22mmnbgxUlgQqAuYPlwOB9gjM8n2Ad361pzwyIUCAAAECBAgQIECAAAECBAgQIECAAAECBAgQIECAAAECBAgQIECAAAECBAgQIECAAAECBAgQIECAAAECBAgQIECAAAECrRSwOUEryyIpAgQIECBAgAABAgQIECBAgAABAgQIECBAgAABAgQIECBAgAABAgQIECBAgAABAgQIECBAgAABAgQIECBAgAABAgQIECBAgAABAgQIECBA4BkENiXZo/Kz5UnuHIJWWe2zLHsOhxBOlwQINCVQFL1bsrnfm6qEuOMg4H4ahyoaw1wF+q/3/nbmk7lKOo8AgUELmI8HLao/AgQITIaA+WMy6myUzQi4v5pxF3W8BTZt2pQnnngiTz75ZB5//PHstNNO2XXXXbPzzjvnuc99bpYsWTLeAEY3EQLmj4kos0F2RGCW7wO886sjtZMmAQIECBAgQIAAAQIECBAgQIAAAQIECBAgQIAAAQIECBAgQIAAAQIECBAgQIAAAQIECBAgQIAAAQIECBAgQIAAAQIECBBoSsDmBE3Ji0uAAAECBAgQIECAAAECBAgQIECAAAECBAgQIECAAAECBAgQIECAAAECBAgQIECAAAECBAgQIECAAAECBAgQIECAAAECBAgQIECAAAECBAjMV+CAJHdWGj2cZNl8O5nj+WX1vLLsOZxjF04jQKALAkXRuyWb+70LVZNjWwXcT22tjLyGIdB/vffHMJ8MQ12fBAjMRcB8PBcl5xAgQIBAv4D5wzVBYHgC7q/h2eqZAAEC4yxg/hjn6hpb1wRm+T7AO7+6VkT5EiBAgAABAgQIECBAgAABAgQIECBAgAABAgQIECBAgAABAgQIECBAgAABAgQIECBAgAABAgQIECBAgAABAgQIECBAgACBEQvYnGDE4MIRIECAAAECBAgQIECAAAECBAgQIECAAAECBAgQIECAAAECBAgQIECAAAECBAgQIECAAAECBAgQIECAAAECBAgQIECAAAECBAgQIECAAAECCxZYlWRtpfUVSV694N523LCs/rgsew6HFFK3BAg0IVAUvVuyud+bqIKYBAgQ6J5A//zRPwLzSfdqKmMCTQpccsklueGGG7b/vvHGG/PAAw8sOB3r2wXTaUiAAIGJFjB/THT5DX7IAu6vIQPrngABAh0U2LhxY/baa68dZm7+6GBhpTy2ArN8H+CdX2NbbQMjQIAAAQIECBAgQIAAAQIECBAgQIAAAQIECBAgQIAAAQIECBAgQIAAAQIECBAgQIAAAQIECBAgQIAAAQIECBAgQIAAAQKDEbA5wWAc9UKAAAECBAgQIECAAAECBAgQIECAAAECBAgQIECAAAECBAgQIECAAAECBAgQIECAAAECBAgQIECAAAECBAgQIECAAAECBAgQIECAAAECBAgMX+A/JfmPlTDnJvnwkMKW1X7LsudwSCF1S4BAEwJF0bslm/u9iSqISYAAge4J9M8f/SMwn3SvpjIm0KTAfvvtl5/85CfTKdx444059NBDF5SS9e2C2DQiQIDAxAuYPyb+EgAwRAH31xBxdU2AAIGOCWzdujVr1qzJH/3RH+Xzn/983vGOdzzjCMwfHSuudMdaYJbvA7zza6wrbnAECBAgQIAAAQIECBAgQIAAAQIECBAgQIAAAQIECBAgQIAAAQIECBAgQIAAAQIECBAgQIAAAQIECBAgQIAAAQIECBAgQKC+gM0J6hvqgQABAgQIECBAgAABAgQIECBAgAABAgQIECBAgAABAgQIECBAgAABAgQIECBAgAABAgQIECBAgAABAgQIECBAgAABAgQIECBAgAABAgQIEBiNwGVJXlMJ9bYkfzmk0GW137LsORxSSN0SINCEQFH0bsnmfm+iCmISIECgewL980f/CMwn3aupjAk0KfCGN7whl1566XQKF198cU466aQFpWR9uyA2jQgQIDDxAuaPib8EAAxRwP01RFxdEyBAoEMCN998c972trfllltu2Z713nvvnTvvvDNLly6ddRTmjw4VV6pjLzDL9wHe+TX2VTdAAgQIECBAgAABAgQIECBAgAABAgQIECBAgAABAgQIECBAgAABAgQIECBAgAABAgQIECBAgAABAgQIECBAgAABAgQIECBQT8DmBPX8tCZAgAABAgQIECBAgAABAgQIECBAgAABAgQIECBAgAABAgQIECBAgAABAgQIECBAgAABAgQIECBAgAABAgQIECBAgAABAgQIECBAgAABAgRGJ7ApyR6VcAcn2TCk8GW137LsORxSSN0SINCEQFH0bsnmfm+iCmISIECgewL980f/CMwn3aupjAk0KfDxj388Z5555nQKf/iHf5jPfOYzC0rJ+nZBbBoRIECgcYGp9eMVV1yRL33pSznooIPyqU99aqQ5mT9Gyi3YhAm4vyas4IZLgACBZxC47777cvDBB2fz5s3TZ3zwgx/MBRdcMGsL84dLiUB7BGb5PsA7v9pTHpkQIECAAAECBAgQIECAAAECBAgQIECAAAECBAgQIECAAAECBAgQIECAAAECBAgQIECAAAECBAgQIECAAAECBAgQIECAAIFWCticoJVlkRQBAgQIECBAgAABAgQIECBAgAABAgQIECBAgAABAgQIECBAgAABAgQIECBAgAABAgQIECBAgAABAgQIECBAgAABAgQIECBAgAABAgQIECDQJ/BLSa5L8sKn//7hJMuGqFRW+y7LnsMhhtU1AQKjFiiK3i3Z3O+jrsDg4m3evDlXXXVVNm3atP338573vLznPe8ZXAA9ESBAoCLQP3/045hPXC4ECMxH4Jvf/GZWrVo13eTYY4/N5ZdfPp8ups+1vl0Qm0YECBBoVOCGG27I8ccfn3vuuWd7Hvvtt9/0n0eVmPljVNLiTKKA+2sSq27MBAgQmF3gs5/9bD70oQ/1PMP/4Ac/yOGHHz6jgfnDVUSgPQKzfB/gnV/tKY9MCBAgQIAAAQIECBAgQIAAAQIECBAgQIAAAQIECBAgQIAAAQIECBAgQIAAAQIECBAgQIAAAQIECBAgQIAAAQIECBAgQIBAKwVsTtDKskiKAAECBAgQIECAAAECBAgQIECAAAECBAgQIECAAAECBAgQIECAAAECBAgQIECAAAECBAgQIECAAAECBAgQIECAAAECBAgQIECAAAECBAgQeAaBPZOsTLJPkr8YolJZ7bssew6HGFbXBAiMWqAoerdkc7+PugKDi3frrbfmkEMOme7wpS99aW677bbBBdATAQIEKgL980c/jvnE5UKAwHwE7rjjjhx00EHTTZYtW5aHHnpoPl1Mn2t9uyA2jQgQINCowNS/+XvvvXe2bt06nce6dety1FFHjSwv88fIqAWaQAH31wQW3ZAJECDwDAJT672VK1fm5ptvnj5jxYoVufHGG9M/X5g/XEYE2iMwy/cB3vnVnvLIhAABAgQIECBAgAABAgQIECBAgAABAgQIECBAgAABAgQIECBAgAABAgQIECBAgAABAgQIECBAgAABAgQIECBAgAABAgQItFLA5gStLIukCBAgQIAAAQIECBAgQIAAAQIECBAgQIAAAQIECBAgQIAAAQIECBAgQIAAAQIECBAgQIAAAQIECBAgQIAAAQIECBAgQIAAAQIECBAgQIAAgYYFymr8suw5bDg14QkQGKRAUfRuyeZ+H6TuaPu6//7784IXvGA66POf//xM/Z1fBAgQGIZA//zRH8N8Mgx1fRIYb4Hddtstjz322PQg77333uy7777zHrT17bzJNCBAgEArBH7rt34r3/3ud6dzOfXUU3P++eePLDfzx8ioBZpAAffXBBbdkAkQILADgWuvvTZHHnlkqp8ffv7zn88pp5zS08r84TIi0B6BWb4P8M6v9pRHJgQIECBAgAABAgQIECBAgAABAgQIECBAgAABAgQIECBAgAABAgQIECBAgAABAgQIECBAgAABAgQIECBAgAABAgQIECBAoJUCNidoZVkkRYAAAQIECBAgQIAAAQIECBAgQIAAAQIECBAgQIAAAQIECBAgQIAAAQIECBAgQIAAAQIECBAgQIAAAQIECBAgQIAAAQIECBAgQIAAAQIECDQsUFbjl2XPYcOpCU+AwCAFiqJ3Szb3+yB1R9vXVO0WLVo0HXSqttu2bRttEqIRIDAxAv3zR//AzScTcykYKIGBCRx99NFZv379dH/f/e538/rXv37e/VvfzptMAwIECLRC4Otf/3re+ta3Tuey55575sEHH8xznvOckeRn/hgJsyATKuD+mtDCGzYBAgR2IPD+978/f/ZnfzZ9xtKlS3PXXXdlr7326vmOo9qFzxtdUgSaE5jl+wDv/GquHCITIECAAAECBAgQIECAAAECBAgQIECAAAECBAgQIECAAAECBAgQIECAAAECBAgQIECAAAECBAgQIECAAAECBAgQIECAAIFOCNicoBNlkiQBAgQIECBAgAABAgQIECBAgAABAgQIECBAgAABAgQIECBAgAABAgQIECBAgAABAgQIECBAgAABAgQIECBAgAABAgQIECBAgAABAgQIECAwYoGyGq8sew5HnIpwBAgMU6Aoerdkc78PU3v4fS9dujSPPvrodKBHHnkkU3/nFwECBAYt0D9/9PdvPhm0uP4IjL/AKaeckjVr1kwP9FOf+lQ+9rGPzXvg1rfzJtOAAAECrRDYsmVL9t57755n2ssuuyyvec1rRpKf+WMkzIJMqID7a0ILb9gECBDYgcCmTZty0EEHZePGjdNnvf3tb88ll1wyfWz+cAkRaI/ALN8HeOdXe8ojEwIECBAgQIAAAQIECBAgQIAAAQIECBAgQIAAAQIECBAgQIAAAQIECBAgQIAAAQIECBAgQIAAAQIECBAgQIAAAQIECBAg0EoBmxO0siySIkCAAAECBAgQIECAAAECBAgQIECAAAECBAgQIECAAAECBAgQIECAAAECBAgQIECAAAECBAgQIECAAAECBAgQIECAAAECBAgQIECAAAECBBoWKKvxy7LnsOHUhCdAYJACRdG7JZv7fZC6o+/rRS96UX784x9PB7777ruz//77jz4REQkQGHuB/vmjf8Dmk7G/BAyQwMAFvvjFL+bkk0+e7vfEE0/MN77xjXnHsb6dN5kGBAgQaI3AO9/5znzlK1+Zzufd7353LrzwwpHkZ/4YCbMgEyrg/prQwhs2AQIEnkXg4osvzrve9a6es6644oocc8wx2//O/OESItAegVm+D/DOr/aURyYECBAgQIAAAQIECBAgQIAAAQIECBAgQIAAAQIECBAgQIAAAQIECBAgQIAAAQIECBAgQIAAAQIECBAgQIAAAQIECBAgQKCVAjYnaGVZJEWAAAECBAgQIECAAAECBAgQIECAAAECBAgQIECAAAECBAgQIECAAAECBAgQIECAAAECBAgQIECAAAECBAgQIECAAAECBAgQIECAAAECBAg0LFBW45dlz2HDqQlPgMAgBYqid0s29/sgdUff12GHHZbrr79+OvB1112XlStXjj4REQkQGHuB/vmjf8Dmk7G/BAyQwMAFfvCDH+SVr3zldL/Lly/Phg0b5h3H+nbeZBoQIECgNQKXXXZZXvva107ns2TJkvz0pz/N4sWLh56j+WPoxAJMsID7a4KLb+gECBB4FoGjjz4669evnz7rgAMOyO233759/Wf+cPkQaI/ALN8HeOdXe8ojEwIECBAgQIAAAQIECBAgQIAAAQIECBAgQIAAAQIECBAgQIAAAQIECBAgQIAAAQIECBAgQIAAAQIECBAgQIAAAQIECBAg0EoBmxO0siySIkCAAAECBAgQIECAAAECBAgQIECAAAECBAgQIECAAAECBAgQIECAAAECBAgQIECAAAECBAgQIECAAAECBAgQIECAAAECBAgQIECAAAECBBoWKKvxy7LnsOHUhCdAYJACRdG7JZv7fZC6o+/ruOOOy+WXXz4d+Hvf+15e/epXjz4REQkQGHuB/vmjf8Dmk7G/BAyQwMAFtmzZkl133XW63+XLl2fDhg3zjmN9O28yDQgQINAaga1bt+ZXfuVX8sADD0zn9O1vfztvfOMbh56j+WPoxAJMsID7a4KLb+gECBB4FoEf/ehHWbFiRZ566qn80i/9Us4666y8733vy6JFi2L+cPkQaI/ALN8HeOdXe8ojEwIECBAgQIAAAQIECBAgQIAAAQIECBAgQIAAAQIECBAgQIAAAQIECBAgQIAAAQIECBAgQIAAAQIECBAgQIAAAQIECBAg0EoBmxO0siySIkCAAAECBAgQIECAAAECBAgQIECAAAECBAgQIECAAAECBAgQIECAAAECBAgQIECAAAECBAgQIECAAAECBAgQIECAAAECBAgQIECAAAECBBoWKKvxy7LnsOHUhCdAYJACRdG7JZv7fZC6o+/rLW95S9auXTsdeOrPq1atGn0iIhIgMPYC/fNH/4DNJ2N/CRgggaEIfPnLX86BBx6YlStXZunSpQuKYX27IDaNCBAg0BqBD33oQ/nsZz87nc+b3/zmfP3rXx96fuaPoRMLMMEC7q8JLr6hEyBAYA4CH/3oR/PII4/krLPOyh577DHdwvwxBzynEBiRwCzfB3jn14jshSFAgAABAgQIECBAgAABAgQIECBAgAABAgQIECBAgAABAgQIECBAgAABAgQIECBAgAABAgQIECBAgAABAgQIECBAgAABAl0VsDlBVysnbwIECBAgQIAAAQIECBAgQIAAAQIECBAgQIAAAQIECBAgQIAAAQIECBAgQIAAAQIECBAgQIAAAQIECBAgQIAAAQIECBAgQIAAAQIECBAgQGCYAmW187LsORxmXH0TIDBigaLo3ZLN/T7iAgw43Ac+8IF84QtfmO516s8nn3zygKPojgABAkn//NFvYj5xlRAg0JSA9W1T8uISIEBgMALXXHNNjjzyyOnOdtlllzz00EOZ+u8wf5k/hqmr70kXcH9N+hVg/AQIEFiYgPljYW5aERiGwCzfB3jn1zCg9UmAAAECBAgQIECAAAECBAgQIECAAAECBAgQIECAAAECBAgQIECAAAECBAgQIECAAAECBAgQIECAAAECBAgQIECAAAECBMZIwOYEY1RMQyFAgAABAgQIECBAgAABAgQIECBAgAABAgQIECBAgAABAgQIECBAgAABAgQIECBAgAABAgQIECBAgAABAgQIECBAgAABAgQIECBAgAABAgQGJlBWeyrLnsOBBdERAQLNCxRF75Zs7vfma1Ing9WrV+dP/uRPpruY+vMZZ5xRp0ttCRAgMKtA//zRf5L5xIVDgEBTAta3TcmLS4AAgcEJHHjggbnrrru2d3jEEUfka1/7Wg4++ODBBZilJ/PHUHl1PuEC7q8JvwAMnwABAgsUMH8sEE4zAkMQmOX7AO/8GoKzLgkQIECAAAECBAgQIECAAAECBAgQIECAAAECBAgQIECAAAECBAgQIECAAAECBAgQIECAAAECBAgQIECAAAECBAgQIECAwDgJ2JxgnKppLAQIECBAgAABAgQIECBAgAABAgQIECBAgAABAgQIECBAgAABAgQIECBAgAABAgQIECBAgAABAgQIECBAgAABAgQIECBAgAABAgQIECBAgMCgBMpqR2XZczioGPohQKAFAkXRuyWb+70FRamRwnnnnZfTTjttuofTTz895557bo0eNSVAgMDsAv3zR/9Z5hNXDgECTQlY3zYlLy4BAgQGJ3DhhRdm06ZNOfHEE/PCF75wcB3voCfzx0iYBZlQAffXhBbesAkQIFBTwPxRE1BzAgMUmOX7AO/8GqCvrggQIECAAAECBAgQIECAAAECBAgQIECAAAECBAgQIECAAAECBAgQIECAAAECBAgQIECAAAECBAgQIECAAAECBAgQIECAwDgK2JxgHKtqTAQIECBAgAABAgQIECBAgAABAgQIECBAgAABAgQIECBAgAABAgRCIC5sAAAgAElEQVQIECBAgAABAgQIECBAgAABAgQIECBAgAABAgQIECBAgAABAgQIECBAYHwEfiPJsiTXJ/nxCIdVVmOVZc/hCNMQigCBYQsURe+WbO73YYsPt/+/+7u/y5o1a7Js2bLtv4877rgcf/zxww2qdwIEJlKgf/7oRzCfTORlYdAEWiFgfduKMkiCAAECnRMwf3SuZBLukID7q0PFkioBAgRaJGD+aFExpDLxArN8H+CdXxN/VQAgQIAAAQIECBAgQIAAAQIECBAgQIAAAQIECBAgQIAAAQIECBAgQIAAAQIECBAgQIAAAQIECBAgQIAAAQIECBAgQIAAAQI7FrA5gSuEAAECBAgQIECAAAECBAgQIECAAAECBAgQIECAAAECBAgQIECAAAECBAgQIECAAAECBAgQIECAAAECBAgQIECAAAECBAgQIECAAAECBAgQaLPAt5O88ekENyV5W5K/H0HCZTVGWfYcjiC8EAQIjEqgKHq3ZHO/j0peHAIECHRboH/+6B+N+aTb9ZU9gS4LWN92uXpyJ0CAQHMC5o/m7EUefwH31/jX2AgJECAwDAHzxzBU9UlgYQKzfB/gnV8Lo9SKAAECBAgQIECAAAECBAgQIECAAAECBAgQIECAAAECBAgQIECAAAECBAgQIECAAAECBAgQIECAAAECBAgQIECAAAECBAhMjIDNCSam1AZKgAABAgQIECBAgAABAgQIECBAgAABAgQIECBAgAABAgQIECBAgAABAgQIECBAgAABAgQIECBAgAABAgQIECBAgAABAgQIECBAgAABAgQ6KXBPkv0qma9McsMIRlJWY5Rlz+EIwgtBgMCoBIqid0s29/uo5MUhQIBAtwX654/+0ZhPul1f2RPosoD1bZerJ3cCBAg0J2D+aM5e5PEXcH+Nf42NkAABAsMQMH8MQ1WfBBYmMMv3Ad75tTBKrQgQIECAAAECBAgQIECAAAECBAgQIECAAAECBAgQIECAAAECBAgQIECAAAECBAgQIECAAAECBAgQIECAAAECBAgQIECAwMQI2JxgYkptoAQIECBAgAABAgQIECBAgAABAgQIECBAgAABAgQIECBAgAABAgQIECBAgAABAgQIECBAgAABAgQIECBAgAABAgQIECBAgAABAgQIECBAoHMCeyTZVMn6qSS7JNk2gpGU1Rhl2XM4gvBCECAwKoGi6N2Szf0+KnlxCBAg0G2B/vmjfzTmk27XV/YEuixgfdvl6smdAAECzQmYP5qzF3n8Bdxf419jIyRAgMAwBMwfw1DVJ4GFCczyfYB3fi2MUisCBAgQIECAAAECBAgQIECAAAECBAgQIECAAAECBAgQIECAAAECBAgQIECAAAECBAgQIECAAAECBAgQIECAAAECBAgQIDAxAjYnmJhSGygBAgQIECBAgAABAgQIECBAgAABAgQIECBAgAABAgQIECBAgAABAgQIECBAgAABAgQIECBAgAABAgQIECBAgAABAgQIECBAgAABAgQIEOicwGuT/H0l62uTHDGiUZTVOGXZcziiFIQhQGAUAkXRuyWb+30U6mIQIECg+wL980f/iMwn3a+xERDoqoD1bVcrJ28CBAg0K2D+aNZf9PEWcH+Nd32NjgABAsMSMH8MS1a/BOYvMMv3Ad75NX9GLQgQIECAAAECBAgQIECAAAECBAgQIECAAAECBAgQIECAAAECBAgQIECAAAECBAgQIECAAAECBAgQIECAAAECBAgQIECAwEQJ2JxgosptsAQIECBAgAABAgQIECBAgAABAgQIECBAgAABAgQIECBAgAABAgQIECBAgAABAgQIECBAgAABAgQIECBAgAABAgQIECBAgAABAgQIECBAoFMCH01yViXjP0vy/hGNoKzGKcuewxGlIAwBAqMQKIreLdnc76NQF4MAAQLdF+ifP/pHZD7pfo2NgEBXBaxvu1o5eRMgQKBZAfNHs/6ij7eA+2u862t0BAgQGJZA//xx9tln5yMf+ciwwumXAIEdCMzyfYB3frliCBAgQIAAAQIECBAgQIAAAQIECBAgQIAAAQIECBAgQIAAAQIECBAgQIAAAQIECBAgQIAAAQIECBAgQIAAAQIECBAgQIAAgR0K2JzABUKAAAECBAgQIECAAAECBAgQIECAAAECBAgQIECAAAECBAgQIECAAAECBAgQIECAAAECBAgQIECAAAECBAgQIECAAAECBAgQIECAAAECBAi0VeBbSU6oJPd7Sb40omTLapyy7DkcUQrCECAwCoGi6N2Szf0+CnUxCBAg0H2B/vmjf0Tmk+7X2AgIdFXA+rarlZM3AQIEmhUwfzTrL/p4C7i/xru+RkeAAIFhCcz2+eO6dety1FFHDSukfgkQeAaBWe5H7/xytRAgQIAAAQIECBAgQIAAAQIECBAgQIAAAQIECBAgQIAAAQIECBAgQIAAAQIECBAgQIAAAQIECBAgQIAAAQIECBAgQIAAAQI7FLA5gQuEAAECBAgQIECAAAECBAgQIECAAAECBAgQIECAAAECBAgQIECAAAECBAgQIECAAAECBAgQIECAAAECBAgQIECAAAECBAgQIECAAAECBAgQaKvA3Un2ryR3eJIfjijZshqnLHsOR5SCMAQIjEKgKHq3ZHO/j0JdDAIECHRfoH/+6B+R+aT7NTYCAm0QuPXWW3P99dfnsMMOy8te9rI5pWR9OycmJxEgQIBAn4D5wyVBYHgC7q/h2eqZAAEC4yww2+ePL33pS3PbbbeN87CNjUArBWa5H73zq5WVkhQBAgQIECBAgAABAgQIECBAgAABAgQIECBAgAABAgQIECBAgAABAgQIECBAgAABAgQIECBAgAABAgQIECBAgAABAgQIEGiPgM0J2lMLmRAgQIAAAQIECBAgQIAAAQIECBAgQIAAAQIECBAgQIAAAQIECBAgQIAAAQIECBAgQIAAAQIECBAgQIAAAQIECBAgQIAAAQIECBAgQIAAAQK/ENgjyaYKyFNJdksy9d9R/CqrQcqy53AU8cUgQGBEAkXRuyWb+31E8MIQIECg4wL980f/cMwnHS+w9Ak0LHD22Wfnk5/8ZLZs2bI9kz/90z/Nhz/84TllZX07JyYnESBAgECfgPnDJUFgeALur+HZ6pkAAQLjLPBMnz+eeeaZWb169TgP3dgItE5glvvRO79aVyUJESBAgAABAgQIECBAgAABAgQIECBAgAABAgQIECBAgAABAgQIECBAgAABAgQIECBAgAABAgQIECBAgAABAgQIECBAgACBdgnYnKBd9ZANAQIECBAgQIAAAQIECBAgQIAAAQIECBAgQIAAAQIECBAgQIAAAQIECBAgQIAAAQIECBAgQIAAAQIECBAgQIAAAQIECBAgQIAAAQIECBAg8P8FXpPksgrGdUleMUKcshqrLHsOR5iGUAQIDFugKHq3ZHO/D1tc/wQIEBgPgf75o39U5pPxqLNREGhK4IILLsipp546Hf5tb3tb/vzP/3xO6VjfzonJSQQIEOi0wP3335999tlnoGMwfwyUU2cEegTcXy4IAgQIEFiIwDN9/rjzzjtnw4YN2W+//RbSrTYECCxAYJb70Tu/FuCoCQECBAgQIECAAAECBAgQIECAAAECBAgQIECAAAECBAgQIECAAAECBAgQIECAAAECBAgQIECAAAECBAgQIECAAAECBAgQmCQBmxNMUrWNlQABAgQIECBAgAABAgQIECBAgAABAgQIECBAgAABAgQIECBAgAABAgQIECBAgAABAgQIECBAgAABAgQIECBAgAABAgQIECBAgAABAgQIdEfgI0nOrqT7pSS/N8L0y2qssuw5HGEa3QxVFLa46mblZE2AAAECBAgQIDAXAc8Hc1H6xTmeD+bn5WwCBAgQIEBg+ALWc/Mztp6bn5ezCRAgQIAAAQJtF7Aenl+FZlkP+x8i5kfobAIECBAgQIAAAQIECBAgQIAAAQIECBAgQIAAAQIECBAgQIAAAQIECBAgQIAAAQIECBAgQIAAAQIECBAgQIAAAQIECBAgMHECNieYuJIbMAECBAgQIECAAAECBAgQIECAAAECBAgQIECAAAECBAgQIECAAAECBAgQIECAAAECBAgQIECAAAECBAgQIECAAAECBAgQIECAAAECBAgQ6ITA2iSrKpl+IMkXRph5WY1Vlj2HI0yjm6GKwhZX3aycrAkQIECAAAECBOYi4PlgLkq/OMfzwfy8nE2AAAECBAgMX8B6bn7G1nPz83I2AQIECBAgQKDtAtbD86vQLOth/0PE/AidTYAAAQIECBAgQIAAAQIECBAgQIAAAQIECBAgQIAAAQIECBAgQIAAAQIECBAgQIAAAQIECBAgQIAAAQIECBAgQIAAAQIEJk7A5gQTV3IDJkCAAAECBAgQIECAAAECBAgQIECAAAECBAgQIECAAAECBAgQIECAAAECBAgQIECAAAECBAgQIECAAAECBAgQIECAAAECBAgQIECAAAECnRD4jSTHJFn59O83Jbl2hJmX1Vhl2XM4wjS6GaoobHHVzcrJmgABAgQIECBAYC4Cng/movSLczwfzM/L2QQIECBAgMDwBazn5mdsPTc/L2cTIECAAAECBNouYD08vwrNsh72P0TMj9DZBAgQIECAAAECBAgQIECAAAECBAgQIECAAAECBAgQIECAAAECBAgQIECAAAECBAgQIECAAAECBAgQIECAAAECBAgQIEBg4gRsTjBxJTdgAgQIECBAgAABAgQIECBAgAABAgQIECBAgAABAgQIECBAgAABAgQIECBAgAABAgQIECBAgAABAgQIECBAgAABAgQIECBAgAABAgQIECBAYA4CZfWcsuw5nEPzyT6lKGxxNdlXgNETIECAAAECBMZbwPPB/Orr+WB+Xs4mQIAAAQIEhi9gPTc/Y+u5+Xk5mwABAgQIECDQdgHr4flVaJb1sP8hYn6EziZAgAABAgQIECBAgAABAgQIECBAgAABAgQIECBAgAABAgQIECBAgAABAgQIECBAgAABAgQIECBAgAABAgQIECBAgAABAhMnYHOCiSu5ARMgQIAAAQIECBAgQIAAAQIECBAgQIAAAQIECBAgQIAAAQIECBAgQIAAAQIECBAgQIAAAQIECBAgQIAAAQIECBAgQIAAAQIECBAgQIAAAQJzECir55Rlz+Ecmk/2KUUxY4sre15N9iVh9ARGLfDuJBdWgl6c5F2jTkI8AgQIEBgrAc8HNcrp+WDBeB9P8slK6wuSnLrg3jQkQIAAga4LHJjkjsogtibZO8lDXR/YiPK3nqsBbT1XA09TAgQIECAwWIEzkvxJ35pwZZKbBxtGb2MoYD1co6jWwzXwNCVAgAABAgQIECBAgAABAgQIECBAgAABAgQIECBAgAABAgQIECBAgAABAgQIECBAgAABAgQIECBAgAABAgQIECBAgAABAhMq4OUME1p4wyZAgAABAgQIECBAgAABAgQIECBAgAABAgQIECBAgAABAgQIECBAgAABAgQIECBAgAABAgQIECBAgAABAgQIECBAgAABAgQIECBAgAABAgR2KFBWf1qWPYfonkWgKGZscWXPK1cNAQKjFDg+yXcqAb+b5LdGmYBYBAgQIDB2Ap4PapTU88GC8d6Q5G8qrdcl+bcL7k1DAgQIEBgHgWuTvKIykFOSrBmHgY1gDNZzNZCt52rgaUqAAAECBAYvcFuSl1a6/ViSswYfRo9jJmA9XKOg1sM18DQlQIAAAQIECBAgQIAAAQIECBAgQIAAAQIECBAgQIAAAQIECBAgQIAAAQIECBAgQIAAAQIECBAgQIAAAQIECBAgQIAAAQITKuDlDBNaeMMmQIAAAQIECBAgQIAAAQIECBAgQIAAAQIECBAgQIAAAQIECBAgQIAAAQIECBAgQIAAAQIECBAgQIAAAQIECBAgQIAAAQIECBAgQIAAAQIEdihQVn9alj2H6J5FoChmbHFlzytXDQECoxT49ST/vRJwfZKjR5mAWAQIECAwdgKeD2qU1PPBgvH2S3JPpfVjSXZbcG8aEiBAgMA4CPz7JOd53l1QKa3nFsT2/xtZz9XA05QAAQIECAxe4Kgk65LcnuS9T/958FH0OG4C1sM1Kmo9XANPUwIECBAgQIAAAQIECBAgQIAAAQIECBAgQIAAAQIECBAgQIAAAQIECBAgQIAAAQIECBAgQIAAAQIECBAgQIAAAQIECBAgMKECXs4woYU3bAIECBAgQIAAAQIECBAgQIAAAQIECBAgQIAAAQIECBAgQIAAAQIECBAgQIAAAQIECBAgQIAAAQIECBAgQIAAAQIECBAgQIAAAQIECBAgQGCHAmX1p2XZc4juWQSKYsYWV/a8ctUQIDBKgUOS/O9KwNuTvGyUCYhFgAABAmMn4PmgRkk9H9TASx5KsqzSw/Ikd9bqUWMCBAgQ6LLA85Pcl6T6Wdt+SX7S5UGNKHfruRrQ1nM18DQlQIAAAQLDEXhdkr8bTtd6HVMB6+EahbUeroGnKQECBAgQIECAAAECBAgQIECAAAECBAgQIECAAAECBAgQIECAAAECBAgQIECAAAECBAgQIECAAAECBAgQIECAAAECBAgQmFABL2eY0MIbNgECBAgQIECAAAECBAgQIECAAAECBAgQIECAAAECBAgQIECAAAECBAgQIECAAAECBAgQIECAAAECBAgQIECAAAECBAgQIECAAAECBAgQILBDgbL607LsOUT3LAJFMWOLK3teuWoIEBilwC8n+b+VgA8k2WeUCYhFgAABAmMn4PmgRkk9H9TAS65IckylhxOTfKtWjxoTIECAQNcF/iHJcZVBfCzJWV0f1Ajyt56rgWw9VwNPUwIECBAgQIBAOwSsh2vUwXq4Bp6mBAgQIECAAAECBAgQIECAAAECBAgQIECAAAECBAgQIECAAAECBAgQIECAAAECBAgQIECAAAECBAgQIECAAAECBAgQIEBgQgW8nGFCC2/YBAgQIECAAAECBAgQIECAAAECBAgQIECAAAECBAgQIECAAAECBAgQIECAAAECBAgQIECAAAECBAgQIECAAAECBAgQIECAAAECBAgQIECAwA4FyupPy7LnEN2zCBTFjC2u7HnlqiFAYJQCOyfZUgk49Y/4olEmIBYBAgQIjJ2A54MaJfV8UAMvOSfJa5LcmOT6JH+d5O5aPWpMgAABAl0XeFeSL1cGcWeS5V0f1Ajyt56rgWw9VwNPUwIECBAgQIBAOwSsh2vUwXq4Bp6mBAgQIECAAAECBAgQIECAAAECBAgQIECAAAECBAgQIECAAAECBAgQIECAAAECBAgQIECAAAECBAgQIECAAAECBAgQIEBgQgW8nGFCC2/YBAgQIECAAAECBAgQIECAAAECBAgQIECAAAECBAgQIECAAAECBAgQIECAAAECBAgQIECAAAECBAgQIECAAAECBAgQIECAAAECBAgQIECAwA4FyupPy7LnEN2zCBTFjC2u7HnlqiFAYNQCP0vyvErQPZI8MuokxCNAgACBsRHwfFCjlJ4PauBpSoAAAQIEZgosSfJgkl0qPzosyfWwfN47rGvAem5YsvolQIAAAQIECIxMwOebNaith2vgaUqAAAECBAgQIECAAAECBAgQIECAAAECBAgQIECAAAECBAgQIECAAAECBAgQIECAAAECBAgQIECAAAECBAgQIECAAAECBCZUwMsZJrTwhk2AAAECBAgQIECAAAECBAgQIECAAAECBAgQIECAAAECBAgQIECAAAECBAgQIECAAAECBAgQIECAAAECBAgQIECAAAECBAgQIECAAAECBAjsUKCs/rQsew7RPYtAUczY4sqeV64aAgRGLXBvkn0rQV+c5O5RJyEeAQIECIyNgOeDGqX0fFADT1MCBAgQIDC7wNokxyX5TpJvJvmHJE/B8nnvsK4B67lhyeqXAAECBAgQIDAyAZ9v1qC2Hq6BpykBAgQIECBAgAABAgQIECBAgAABAgQIECBAgAABAgQIECBAgAABAgQIECBAgAABAgQIECBAgAABAgQIECBAgAABAgQIEJhQAS9nmNDCGzYBAgQIECBAgAABAgQIECBAgAABAgQIECBAgAABAgQIECBAgAABAgQIECBAgAABAgQIECBAgAABAgQIECBAgAABAgQIECBAgAABAgQIECCwQ4Gy+tOy7DlE9ywCRTFjiyt7XrlqCBAYtcCNSQ6tBD08yQ9HnYR4BAgQIDA2Ap4PapTS80ENPE0JECBAgMDsAi9Ich+ceQlYz82Lq/dk67kaeJoSIECAAAECBNohYD1cow7WwzXwNCVAgAABAgQIECBAgAABAgQIECBAgAABAgQIECBAgAABAgQIECBAgAABAgQIECBAgAABAgQIECBAgAABAgQIECBAgAABAhMq4OUME1p4wyZAgAABAgQIECBAgAABAgQIECBAgAABAgQIECBAgAABAgQIECBAgAABAgQIECBAgAABAgQIECBAgAABAgQIECBAgAABAgQIECBAgAABAgR2KFBWf1qWPYfonkWgKGZscWXPK1cNAQKjFrgyyW9Ugv5mkn8YdRLiESBAgMDYCHg+qFFKzwc18DQlQIAAAQIEBiVgPVdD0nquBp6mBAgQIECAAIF2CFgP16iD9XANPE0JECBAgAABAgQIECBAgAABAgQIECBAgAABAgQIECBAgAABAgQIECBAgAABAgQIECBAgAABAgQIECBAgAABAgQIECBAgMCECng5w4QW3rAJECBAgAABAgQIECBAgAABAgQIECBAgAABAgQIECBAgAABAgQIECBAgAABAgQIECBAgAABAgQIECBAgAABAgQIECBAgAABAgQIECBAgEALBY5K8pdJrktyQ5Irk1zVUJ5lNW5Z9hw2lFJ3whbFjC2u7HnVnfLJlMC4CPxxkhVJNj39+0tJbhuXwRkHAQIECIxcwPNBDXLPBzXwNCVAgAABAgQGJWA9V0PSeq4GnqYECBAgQIAAgXYIWA/XqIP1cA08TQkQIECAAAECBAgQIECAAAECBAgQIECAAAECBAgQIECAAAECBAgQIECAAAECBAgQIECAAAECBAgQIECAAAECBAgQIECAwIQKeDnDhBbesAkQIECAAAECBAgQIECAAAECBAgQIECAAAECBAgQIECAAAECBAgQIECAAAECBAgQIECAAAECBAgQIECAAAECBAgQIECAAAECBAgQIECAQAsFfj/J5yp5/XmSdzSUZ1mNW5Y9hw2l1J2wRTFjiyt7XnWnfDIlQIAAAQIECBCYKeD5oMZV4fmgBp6mBAgQIECAwKAErOdqSFrP1cDTlAABAgQINCewPMmTSe5pLgWRWyRgPVyjGNbDNfA0JUCAAAECBAgQIECAAAECBAgQIECAAAECBAgQIECAAAECBAgQIECAAAECBAgQIECAAAECBAgQIECAAAECBAgQIECAAAECEyrg5QwTWnjDJkCAAAECBAgQIECAAAECBAgQIECAAAECBAgQIECAAAECBAgQIECAAAECBAgQIECAAAECBAgQIECAAAECBAgQIECAAAECBAgQIECAAAECLRT4cpJ3VfI6PclnGsqzrMYty57DhlLqTtiimLHFlT2vulM+mRIgQIAAAQIECMwU8HxQ46rwfFADT1MCBAgQIEBgUALWczUkredq4GlKgAABAgRGL7AoyWlJPpnk75O8afQpiNhCAevhGkWxHq6BpykBAgQIECBAgAABAgQIECBAgAABAgQIECBAgAABAgQIECBAgAABAgQIECBAgAABAgQIECBAgAABAgQIECBAgAABAgQIEJhQAS9nmNDCGzYBAgQIECBAgAABAgQIECBAgAABAgQIECBAgAABAgQIECBAgAABAgQIECBAgAABAgQIECBAgAABAgQIECBAgAABAgQIECBAgAABAgQIEGihwE1JVlTyOibJ9xvKs6zGLcuew4ZS6k7YopixxZU9r7pTPpkSIECAAAECBAjMFPB8UOOq8HxQA09TAgQIECBAYFAC1nM1JK3nauBpSoAAAQIERivwgiTfTXJ4Jey/S/LfRpuGaC0UsB6uURTr4Rp4mhIgQIAAAQIECBAgQIAAAQIECBAgQIAAAQIECBAgQIAAAQIECBAgQIAAAQIECBAgQIAAAQIECBAgQIAAAQIECBAgQIAAgQkV8HKGCS28YRMgQIAAAQIECBAgQIAAAQIECBAgQIAAAQIECBAgQIAAAQIECBAgQIAAAQIECBAgQIAAAQIECBAgQIAAAQIECBAgQIAAAQIECBAgQIAAgZYJLE6yJcmiSl67JXmsoTzLatyy7DlsKKXuhC2KGVtc2fOqO+WTKQECBAgQIECAwEwBzwc1rgrPBzXwNCVAgAABAgQGJWA9V0PSeq4GnqYECBAgQGC0AlPfud+e5IBK2HuTvCTJ46NNRbSWCVgP1yiI9XANPE0JECBAgAABAgQIECBAgAABAgQIECBAgAABAgQIECBAgAABAgQIECBAgAABAgQIECBAgAABAgQIECBAgAABAgQIECBAgMCECng5w4QW3rAJECBAgAABAgQIECBAgAABAgQIECBAgAABAgQIECBAgAABAgQIECBAgAABAgQIECBAgAABAgQIECBAgAABAgQIECBAgAABAgQIECBAgEDLBF6Z5H9VcrojyUEN5lhWY5dlz2GDaXUjdFHM2OLKnlfdKJ0sCRAgQIAAAQIEZhfwfFDjyvB8UANPUwIECBAgQGBQAtZzNSSt52rgaUqAAAECBEYvcEySK/rCnp3ko6NPRcQWCVgP1yiG9XANPE0JECBAgAABAgQIECBAgAABAgQIECBAgAABAgQIECBAgAABAgQIECBAgAABAgQIECBAgAABAgQIECBAgAABAgQIECBAgMCECng5w4QW3rAJEP4Nq8EAACAASURBVCBAgAABAgQIECBAgAABAgQIECBAgAABAgQIECBAgAABAgQIECBAgAABAgQIECBAgAABAgQIECBAgAABAgQIECBAgAABAgQIECBAgEDLBD6Y5IJKTl9P8tYGcyyrscuy57DBtLoRuihmbHFlz6tulE6WBAgQIECAAAECswt4PqhxZXg+qIGnKQECBAgQIDAoAeu5GpLWczXwNCVAgAABAs0IXJLk7ZXQTyVZkeRHzaQjagsErIdrFMF6uAaepgQIECBAgAABAgQIECBAgAABAgQIECBAgAABAgQIECBAgAABAgQIECBAgAABAgQIECBAgAABAgQIECBAgAABAgQIECBAYEIFvJxhQgtv2AQIECBAgAABAgQIECBAgAABAgQIECBAgAABAgQIECBAgAABAgQIECBAgAABAgQIECBAgAABAgQIECBAgAABAgQIECBAgAABAgQIECBAoGUC/zXJeyo5fTjJuQ3mWFZjl2XPYYNpdSN0UczY4sqeV90onSwJECBAgAABAgRmF/B8UOPK8HxQA+8XTfdM8rokL07yoiQPJFk9kJ51QoAAAQIEJkPAeq5Gna3nauBpSoAAAQIEmhHYK8ldSZZWwq9PcnQz6YjaAgHr4RpFsB6ugacpAQIECBAgQIAAAQIECBAgQIAAAQIECBAgQIAAAQIECBAgQIAAAQIECBAgQIAAAQIECBAgQIAAAQIECBAgQIAAAQIECBCYUAEvZ5jQwhs2AQIECBAgQIAAAQIECBAgQIAAAQIECBAgQIAAAQIECBAgQIAAAQIECBAgQIAAAQIECBAgQIAAAQIECBAgQIAAAQIECBAgQIAAAQIECBBomcANSV5eyenVSa5oMMeyGrssew4bTKsboYtixhZX9rzqRulkSYAAAQIECBAgMLuA54MaV4bngxp4v2i6PMmGSk/3JnnhQHrWCQECBAiMk8CSf5kv3pHksSRfHaeBDWAs1nM1EK3nauBpSoAAAQIEmhM4Jcnn+8KfZJ3YXEEajmw9XKMA1sM18DQlQIAAAQIECBAgQIAAAQIECBAgQIAAAQIECBAgQIAAAQIECBAgQIAAAQIECBAgQIAAAQIECBAgQIAAAQIECBAgQIAAAQITKuDlDBNaeMMmQIAAAQIECBAgQIAAAQIECBAgQIAAAQIECBAgQIAAAQIECBAgQIAAAQIECBAgQIAAAQIECBAgQIAAAQIECBAgQIAAAQIECBAgQIAAAQItElicZEuSRZWcliV5uMEcy2rssuw5bDCtboQuihlbXNnzqhulkyUBAgQIECBAgMDsAp4PalwZng9q4PU2/VmS51X+as8kmwbWu44IECBAoMsC+/7LZ6ufTPLWJLsmuSHJyi4PaAi5W8/VQLWeq4GnKQECBAgQaE5g6vvZG5OsqKSwMclBPk9origNRrYeroFvPVwDT1MCBAgQIECAAAECBAgQIECAAAECBAgQIECAAAECBAgQIECAAAECBAgQIECAAAECBAgQIECAAAECBAgQIECAAAECBAgQIDChAl7OMKGFN2wCBAgQIECAAAECBAgQIECAAAECBAgQIECAAAECBAgQIECAAAECBAgQIECAAAECBAgQIECAAAECBAgQIECAAAECBAgQIECAAAECBAgQINAigSOS/KCSz11JDmw4v7Iavyx7DhtOrf3hi2LGFlf2vGp/2WRIgAABAgQIECDwzAKeD2pcHZ4PauD1Nl2f5N9U/urYJFcOrHcdESBAgECXBfZNcm/fAJYnubPLgxpw7tZzNUCt52rgaUqAAAECBJoVOPzp7+Gr39X+lyQfbDYt0RsQsB6ugW49XANPUwIECBAgQIAAAQIECBAgQIAAAQIECBAgQIAAAQIECBAgQIAAAQIECBAgQIAAAQIECBAgQIAAAQIECBAgQIAAAQIECBAgMKECXs4woYU3bAIECBAgQIAAAQIECBAgQIAAAQIECBAgQIAAAQIECBAgQIAAAQIECBAgQIAAAQIECBAgQIAAAQIECBAgQIAAAQIECBAgQIAAAQIECBAg0CKBNyT5SpJlT+e0NslbGs6vrMYvy57DhlNrf/iimLHFlT2v2l82GRIgQIAAAQIECDyzgOeDGleH54MaeL1Nv5Dk5Mpf/WGS/zyw3nVEgAABAl0X+J9Jjq4M4swkH+/6oAaYv/VcDUzruRp4mhIgQIAAgeYFPp/klL40DkxyV/OpyWCEAtbDNbCth2vgaUqAAAECBAgQIECAAAECBAgQIECAAAECBAgQIECAAAECBAgQIECAAAECBAgQIECAAAECBAgQIECAAAECBAgQIECAAAECBCZUwMsZJrTwhk2AAAECBAgQIECAAAECBAgQIECAAAECBAgQIECAAAECBAgQIECAAAECBAgQIECAAAECBAgQIECAAAECBAgQIECAAAECBAgQIECAAAECBFoo8KIkL0/y0yT/o+H8ymr8suw5bDi19ocvihlbXNnzqv1lkyGBcRQ4Msn+SZY9/fsvkvxkHAdqTAQIECAwdAHPBzWIPR/UwOtt+oEkayp/9ZUk7xxY7zoiQIAAga4L9M8TdyZZ3vVBDTB/67kamNZzNfA0JUCAAAECzQssTXJXkr2SPPgv35O8N8nfNJ+WDEYsYD1cA9x6uAaepgQIECBAgAABAgQIECBAgAABAgQIECBAgAABAgQIECBAgAABAgQIECBAgAABAgQIECBAgAABAgQIECBAgAABAgQIECBAYEIFvJxhQgtv2AQIECBAgAABAgQIECBAgAABAgQIECDw/9i7F2Dbsqo8wP+CoDRIQlsCoqAREFRsmhYbjSQiiWiDYGwlCV0gvkXwgSAqCiIG8AUqiiBq1ChE8RGEgoAQYpAEjNh003Z8AEqBjcrDCARbEYqe6ZO6VM199+W8xtlnr7Xnd6tO3V5nrzHnHN9YdXvMc6rmIkCAAAECBAgQIECAAAECBAgQIECAAAECBAgQIECAAAECBAgQIECAAAECBAgQIECAAAECBAgQIEBgX4HWf9rayiW6AwSmae2IK2deeWoIENiGwH9L8i+7ie+d5OXbWIg5CRAgQGDxAvYHhRLaHxTwVkM/J8mrum9dleSuJza6gQgQIEBg6QLnJ3lnkht2idw9ye8vPbETWr9+rgCpnyvgCSVAgAABAvMQeHCSS5J8y/VffzOPJVnFKQvohwvg+uECnlACBAgQIECAAAECBAgQIECAAAECBAgQIECAAAECBAgQIECAAAECBAgQIECAAAECBAgQIECAAAECBAgQIECAAAECBAgQIDCogJczDFp4aRMgQIAAAQIECBAgQIAAAQIECBAgQIAAAQIECBAgQIAAAQIECBAgQIAAAQIECBAgQIAAAQIECBAgQIAAAQIECBAgQIAAAQIECBAgQIAAAQL7CrT+09ZWLtEdIDBNa0dcOfPKU0OAwDYEfj3JA7qJ/12SX9vGQsxJgAABAosXsD8olND+oIC3GnqTJNd237ouyXlJ3n9iMxiIAAECBJYu8MIk9+uS+LEkj1p6Uie0fv1cAVI/V8ATSoAAAQIECBCYh4B+uFAH/XABTygBAgQIECBAgAABAgQIECBAgAABAgQIECBAgAABAgQIECBAgAABAgQIECBAgAABAgQIECBAgAABAgQIECBAgAABAgQIEBhUwMsZBi28tAkQIECAAAECBAgQIECAAAECBAgQIECAAAECBAgQIECAAAECBAgQIECAAAECBAgQIECAAAECBAgQIECAAAECBAgQIECAAAECBAgQIECAAIF9BVr/aWsrl+gOEJimtSOunHnlqSFAYBsCP53k67uJH5bkWdtYiDkJECBAYPEC9geFEtofFPDWQ/8sye26b1+U5HUnOoPBCBAgQGDJAg9M8itdAm9Pcuskfrh5loGf9x7tMdfPHc3L3QQIECBAgACBGQr4+WahKPrhAp5QAgQIECBAgAABAgQIECBAgAABAgQIECBAgAABAgQIECBAgAABAgQIECBAgAABAgQIECBAgAABAgQIECBAgAABAgQIECAwqICXMwxaeGkTIECAAAECBAgQIECAAAECBAgQIECAAAECBAgQIECAAAECBAgQIECAAAECBAgQIECAAAECBAgQIECAAAECBAgQIECAAAECBAgQIECAAAEC+wq0/tPWVi7RHSAwTWtHXDnzylNDgMA2BH4gyWO6iR+b5Pu3sRBzEiBAgMDiBewPCiW0PyjgrYc+L8ml3be/MskvnugMBiNAgACBJQvcOMm7kuz9/aE/90ryiiUndUJr188VIPVzBTyhBAgQIECAAIF5COiHC3XQDxfwhBIgQIAAAQIECBAgQIAAAQIECBAgQIAAAQIECBAgQIAAAQIECBAgQIAAAQIECBAgQIAAAQIECBAgQIAAAQIECBAgQIAAgUEFvJxh0MJLmwABAgQIECBAgAABAgQIECBAgAABAgQIECBAgAABAgQIECBAgAABAgQIECBAgAABAgQIECBAgAABAgQIECBAgAABAgQIECBAgAABAgQIENhXoPWftrZyie4AgWlaO+LKmVeeGgIEtiHw7Ul+uJv4R5I8ehsLMScBAgQILF7A/qBQQvuDAt566BOSfG/37acleeSJzmAwAgQIEFi6wC8l+fIuiZ9J8tClJ3UC69fPFRD1cwU8oQQIECBAgACBeQjohwt10A8X8IQSIECAAAECBAgQIECAAAECBAgQIECAAAECBAgQIECAAAECBAgQIECAAAECBAgQIECAAAECBAgQIECAAAECBAgQIECAAIFBBbycYdDCS5sAAQIECBAgQIAAAQIECBAgQIAAAQIECBAgQIAAAQIECBAgQIAAAQIECBAgQIAAAQIECBAgQIAAAQIECBAgQIAAAQIECBAgQIAAAQIECBDYV6D1n7a2conuAIFpWjviyplXnhoCBLYh8DVJ/kM38S8k+eptLMScBAgQILB4AfuDQgntDwp466GXJnle9+1XJLnXic5gMAIECBBYusAXJvmtLol3JblFkg8uPbHi+vVzBUD9XAFPKAECBAgQIEBgHgL64UId9MMFPKEECBAgQIAAAQIECBAgQIAAAQIECBAgQIAAAQIECBAgQIAAAQIECBAgQIAAAQIECBAgQIAAAQIECBAgQIAAAQIECBAgQGBQAS9nGLTw0iZAgAABAgQIECBAgAABAgQIECBAgAABAgQIECBAgAABAgQIECBAgAABAgQIECBAgAABAgQIECBAgAABAgQIECBAgAABAgQIECBAgAABAgT2FWj9p62tXKI7QGCa1o64cuaVp4YAgW0IXJrked3EL0jyJdtYiDkJECBAYPEC9geFEtofFPDWQz8xyZOTXJHkyjN/v+dEZzAYAQIECOyCwDuS3KJL5OIkl+9CYoUc9HMFPP1cAU8oAQIECBAgQGAeAvrhQh30wwU8oQQIECBAgAABAgQIECBAgAABAgQIECBAgAABAgQIECBAgAABAgQIECBAgAABAgQIECBAgAABAgQIECBAgAABAgQIECBAYFABL2cYtPDSJkCAAAECBAgQIECAAAECBAgQIECAAAECBAgQIECAAAECBAgQIECAAAECBAgQIECAAAECBAgQIECAAAECBAgQIECAAAECBAgQIECAAAECBPYVaP2nra1cojtAYJrWjrhy5pWnhgCBbQjcM8kruon/R5LP3cZCzEmAAAECixewPyiU0P6ggCeUAAECBAgcT+ApST7t+q9fS/L8JO853jA7FaWfK5RTP1fAE0qAAAECBAgQmIeAfrhQB/1wAU8oAQIECBAgQIAAAQIECBAgQIAAAQIECBAgQIAAAQIECBAgQIAAAQIECBAgQIAAAQIECBAgQIAAAQIECBAgQIAAAQIECBAYVMDLGQYtvLQJECBAgAABAgQIECBAgAABAgQIECBAgAABAgQIECBAgAABAgQIECBAgAABAgQIECBAgAABAgQIECBAgAABAgQIECBAgAABAgQIECBAgACBfQVa/2lrK5foDhCYprUjrpx55akhQGAbAhck+YNu4j9M8unbWIg5CRAgQGDxAvYHhRLaHxTwhBIgQIAAAQInJaCfK0jq5wp4QgkQIECAAAEC8xDQDxfqoB8u4AklQIAAAQIECBAgQIAAAQIECBAgQIAAAQIECBAgQIAAAQIECBAgQIAAAQIECBAgQIAAAQIECBAgQIAAAQIECBAgQIAAAQKDCng5w6CFlzYBAgQIECBAgAABAgQIECBAgAABAgQIECBAgAABAgQIECBAgAABAgQIECBAgAABAgQIECBAgAABAgQIECBAgAABAgQIECBAgAABAgQIECCwr0DrP21t5RLdAQLTtHbElTOvPDUECGxD4OOTvLWb+K+SfNw2FmJOAgQIEFi8gP1BoYT2BwU8oQQIECBAgMBJCejnCpL6uQKeUAIECBAgsByBeyR5apIvSPLe5SzbSg8poB8+JNS5btMPF/CEEiBAgAABAgQIECBAgAABAgQIECBAgAABAgQIECBAgAABAgQIECBAgAABAgQIECBAgAABAgQIECBAgAABAgQIECBAgACBQQW8nGHQwkubAAECBAgQIECAAAECBAgQIECAAAECBAgQIECAAAECBAgQIECAAAECBAgQIECAAAECBAgQIECAAAECBAgQIECAAAECBAgQIECAAAECBAjMQOBBSd6W5Iok75rBevoltJWLtnI5s6XObznTtHbElTOv5lcmKyIwgsB5Sf6uS/Qfktx4hMTlSIAAAQInLmB/UCC1PyjgCSVAgAABAgROSkA/V5DUzxXwhBIgQIAAgfkL7P0u5YeSfFOSvd/pPuPMf89/5VZ4FAH98FG0zrpXP1zAE0qAAAECBAgQIECAAAECBAgQIECAAAECBAgQIECAAAECBAgQIECAAAECBAgQIECAAAECBAgQIECAAAECBAgQIECAAAECBAYV8HKGQQsvbQIECBAgQIAAAQIECBAgQIAAAQIECBAgQIAAAQIECBAgQIAAAQIECBAgQIAAAQIECBAgQIAAAQIECBAgQIAAAQIECBAgQIAAAQIECBAgMAOBv01y0zPr+PMkd0nynhmsa28JrV9HayuXM1nifJcxTWtHXDnzar7lsjICuy7w4iTvTfLuM1/fuesJy48AAQIENiJgf1BgtT8o4AklQIAAAQIETkpAP1eQ1M8V8IQSIECAAIH5CzwpyWPPWuZnJnnt/JduhUcQ0A8fAevsW/XDBTyhBAgQIECAAAECBAgQIECAAAECBAgQIECAAAECBAgQIECAAAECBAgQIECAAAECBAgQIECAAAECBAgQIECAAAECBAgQIEBgUAEvZxi08NImQIAAAQIECBAgQIAAAQIECBAgQIAAAQIECBAgQIAAAQIECBAgQIAAAQIECBAgQIAAAQIECBAgQIAAAQIECBAgQIAAAQIECBAgQIAAAQJbFvjUJH/UreEdSW615TX107eVi7ZyOaNlznMp07R2xJUzr+ZZKqsiQIAAAQIECBA4nID9weGcznmX/UEBTygBAgQIECBwUgL6uYKkfq6AJ5QAAQIECMxf4KOS/OlZv6u/PMndk/gl+fzrd9gV6ocPK3WO+/TDBTyhBAgQIECAAAECBAgQIECAAAECBAgQIECAAAECBAgQIECAAAECBAgQIECAAAECBAgQIECAAAECBAgQIECAAAECBAgQIEBgUAEvZxi08NImQIAAAQIECBAgQIAAAQIECBAgQIAAAQIECBAgQIAAAQIECBAgQIAAAQIECBAgQIAAAQIECBAgQIAAAQIECBAgQIAAAQIECBAgQIAAAQJbFnhwkmd3a3hxki/a8pr66dvKRVu5nNEy57mUaVo74sqZV/MslVURIECAAAECBAgcTsD+4HBO57zL/qCAJ5QAAQIECBA4KQH9XEFSP1fAE0qAAAECBJYh8IAkv37WUr8xyTOXsXyrPISAfvgQSB/uFv1wAU8oAQIECBAgQIAAAQIECBAgQIAAAQIECBAgQIAAAQIECBAgQIAAAQIECBAgQIAAAQIECBAgQIAAAQIECBAgQIAAAQIECBAYVMDLGQYtvLQJECBAgAABAgQIECBAgAABAgQIECBAgAABAgQIECBAgAABAgQIECBAgAABAgQIECBAgAABAgQIECBAgAABAgQIECBAgAABAgQIECBAgMCWBX40ySO7NTwpyfdseU399G3loq1czmiZ81zKNK0dceXMq3mWyqoIECBAgAABAgQOJ2B/cDinc95lf1DAE0qAAAECBAiclIB+riCpnyvgCSVAgAABAssReGmSL+iW+94kt0vy18tJwUr3EdAPFx4P/XABTygBAgQIECBAgAABAgQIECBAgAABAgQIECBAgAABAgQIECBAgAABAgQIECBAgAABAgQIECBAgAABAgQIECBAgAABAgQIEBhUwMsZBi28tAkQIECAAAECBAgQIECAAAECBAgQIECAAAECBAgQIECAAAECBAgQIECAAAECBAgQIECAAAECBAgQIECAAAECBAgQIECAAAECBAgQIECAwJYFfifJ53ZruDTJ87e8pn76tnLRVi5ntMx5LmWa1o64cubVPEtlVQQIECBAgAABAocTsD84nNM577I/KOAJJUCAAAECBE5KQD9XkNTPFfCEEiBAgACB5QjcJskbkpzXLfk/JXnwclKw0n0E9MOFx0M/XMATSoAAAQIECBAgQIAAAQIECBAgQIAAAQIECBAgQIAAAQIECBAgQIAAAQIECBAgQIAAAQIECBAgQIAAAQIECBAgQIAAAQIEBhXwcoZBCy9tAgQIECBAgAABAgQIECBAgAABAgQIECBAgAABAgQIECBAgAABAgQIECBAgAABAgQIECBAgAABAgQIECBAgAABAgQIECBAgAABAgQIECCwZYFrk9ykW8MnJLlmy2vqp28rF23lckbLnOdSpmntiCtnXs2zVFZFgAABAgQIECBwOAH7g8M5nfMu+4MCnlACBAgQIEDgpAT0cwVJ/VwBTygBAgQIEFiWwLcm+bGzlnyPJK9eVhpWew4B/XDhsdAPF/CEEiBAgAABAgQIECBAgAABAgQIECBAgAABAgQIECBAgAABAgQIECBAgAABAgQIECBAgAABAgQIECBAgAABAgQIECBAgACBQQW8nGHQwkubAAECBAgQIECAAAECBAgQIECAAAECBAgQIECAAAECBAgQIECAAAECBAgQIECAAAECBAgQIECAAAECBAgQIECAAAECBAgQIECAAAECBAhsUeBOSf6km/89SW6+xfWca+rWf7O1lcuZLXV+y5mmtSOunHk1vzJZEQECBAgQIECAwOEF7A8Ob7V2p/1BAe/woXv77Ncf/nZ3EiBAgACB4QT0c4WS6+cKeEIJECBAgMCyBG6Y5DVJPqNb9t7PGy5I8oFlpWK1ZwnohwuPhH64gCeUAAECBAgQIECAAAECBAgQIECAAAECBAgQIECAAAECBAgQIECAAAECBAgQIECAAAECBAgQIECAAAECBAgQIECAAAECBAgMKuDlDIMWXtoECBAgQIAAAQIECBAgQIAAAQIECBAgQIAAAQIECBAgQIAAAQIECBAgQIAAAQIECBAgQIAAAQIECBAgQIAAAQIECBAgQIAAAQIECBAgQGCLApcl+eVu/pcmuWSL6znX1K3/ZmsrlzNb6vyWM01rR1w582p+ZbIiAgQIECBAgACBwwvYHxzeau1O+4MC3v6hT0hy7yQXJrlpkjsn+aONzWZgAgQIEFi6wD9JcmmSByT5kySPXnpCR1y/fu6IYP3t+rkCnlACBAgQILA8gb2fL1yV5Ibd0h+X5MnLS8WKOwH9cOFx0A8X8IQSIECAAAECBAgQIECAAAECBAgQIECAAAECBAgQIECAAAECBAgQIECAAAECBAgQIECAAAECBAgQIECAAAECBAgQIECAAIFBBbycYdDCS5sAAQIECBAgQIAAAQIECBAgQIAAAQIECBAgQIAAAQIECBAgQIAAAQIECBAgQIAAAQIECBAgQIAAAQIECBAgQIAAAQIECBAgQIAAAQIECGxR4KlJvq2b//uTPHaL6znX1K3/ZmsrlzNb6vyWM01rR1w582p+ZbIiAgQIECBAgACBwwvYHxzeau1O+4MC3v6hL0lySXfLg5L88sZmMzABAgQILFngbkku7xJ4R5JbLTmhY6xdP3cMtA+F6OcKeEIJECBAgMAyBc7+ff53JfnBZaZi1WcE9MOFR0E/XMATSoAAAQIECBAgQIAAAQIECBAgQIAAAQIECBAgQIAAAQIECBAgQIAAAQIECBAgQIAAAQIECBAgQIAAAQIECBAgQIAAAQIEBhXwcoZBCy9tAgQIECBAgAABAgQIECBAgAABAgQIECBAgAABAgQIECBAgAABAgQIECBAgAABAgQIECBAgAABAgQIECBAgAABAgQIECBAgAABAgQIECCwRYH/nuTzuvm/LMnztriec03d+m+2tnI5s6XObznTtHbElTOv5lcmKyJAgAABAgQIEDi8gP3B4a3W7rQ/KODtH/oDSR7T3fKUJN+xsdkMTIAAAQJLFrhhkncmOb9L4pIkL11yUkdcu37uiGD97fq5Ap5QAgQIECCwTIHzkrwhyWuTPCLJW5aZhlV3AvrhwuOgHy7gCSVAgAABAgQIECBAgAABAgQIECBAgAABAgQIECBAgAABAgQIECBAgAABAgQIECBAgAABAgQIECBAgAABAgQIECBAgAABAoMKeDnDoIWXNgECBAgQIECAAAECBAgQIECAAAECBAgQIECAAAECBAgQIECAAAECBAgQIECAAAECBAgQIECAAAECBAgQIECAAAECBAgQIECAAAECBAgQ2KLAtUlu0s3/SUnevMX1nGvq1n+ztZXLmS11fsuZprUjrpx5Nb8yWREBAgQIECBAgMDhBewPDm+1dqf9QQFvcJR+fQAAIABJREFU/9AHJvmV7paXJfnCjc1mYAIECBBYusBPJvnGLolnJ3nI0pM6wvr1c0fAOvtW/VwBTygBAgQIEFiuwEcn+ZvlLt/KzxLQDxceCf1wAU8oAQIECBAgQIAAAQIECBAgQIAAAQIECBAgQIAAAQIECBAgQIAAAQIECBAgQIAAAQIECBAgQIAAAQIECBAgQIAAAQIECBAYVMDLGQYtvLQJECBAgAABAgQIECBAgAABAgQIECBAgAABAgQIECBAgAABAgQIECBAgAABAgQIECBAgAABAgQIECBAgAABAgQIECBAgAABAgQIECBAgMAWBb48yYVJ7pbkE5Lcfotr+XBTt/6D1lYuZ7jceS1pmtaOuHLm1bxKZDUECBAgQIAAAQJHE7A/OJrXyt32BwW8/UM/Jckfd7e8O8n5G5vNwAQIECCwdIF/luTVXRLvO/P/jb2/R/ijnytUWT9XwBNKgAABAgQIEJiHgH64UAf9cAFPKAECBAgQIECAAAECBAgQIECAAAECBAgQIECAAAECBAgQIECAAAECBAgQIECAAAECBAgQIECAAAECBAgQIECAAAECBAgQGFTAyxkGLby0CRAgQIAAAQIECBAgQIAAAQIECBAgQIAAAQIECBAgQIAAAQIECBAgQIAAAQIECBAgQIAAAQIECBAgQIAAAQIECBAgQIAAAQIECBAgQIAAgX0FWv9payuX6A4QmKa1I66ceeWpIUBgmwL3TXLzM18fcf3fT9vmYsxNgAABAosUsD8olM3+oIC3f+gNkvx9kr3+5kN/bp3kbRub0cAECBAgsHSBa5LcpkvisiTPXXpSh1y/fu6QUOe6TT9XwBNKgAABAgQIEJiHgH64UAf9cAFPKAECBAgQIECAAAECBAgQIECAAAECBAgQIECAAAECBAgQIECAAAECBAgQIECAAAECBAgQIECAAAECBAgQIECAAAECBAgQGFTAyxkGLby0CRAgQIAAAQIECBAgQIAAAQIECBAgQIAAAQIECBAgQIAAAQIECBAgQIAAAQIECBAgQIAAAQIECBAgQIAAAQIECBAgQIAAAQIECBAgQIAAgX0FWv9payuX6A4QmKa1I66ceeWpIUBgWwJ7//5c102+9w/6Dba1GPMSIECAwGIF7A8KpbM/KOAdHPp7Se7e3XafJL91cJg7CBAgQGBQgScmeVyX+4uS3H8QC/1codD6uQKeUAIECBAgQIDAPAT0w4U66IcLeEIJECBAgAABAgQIECBAgAABAgQIECBAgAABAgQIECBAgAABAgQIECBAgAABAgQIECBAgAABAgQIECBAgAABAgQIECBAgMCgAl7OMGjhpU2AAAECBAgQIECAAAECBAgQIECAAAECBAgQIECAAAECBAgQIECAAAECBAgQIECAAAECBAgQIECAAAECBAgQIECAAAECBAgQIECAAAECBAjsK9D6T1tbuUR3gMA0rR1x5cwrTw0BAtsU+NskN+0W8I+TvHebCzI3AQIECCxOwP6gUDL7gwLewaE/neTru9u+K8kPHhzmDgIECBAYVOD2Sf60y/2DSW6R5F0DeOjnCkXWzxXwhBIgQIAAAQIE5iGgHy7UQT9cwBNKgAABAgQIECBAgAABAgQIECBAgAABAgQIECBAgAABAgQIECBAgAABAgQIECBAgAABAgQIECBAgAABAgQIECBAgAABAgQGFfByhkELL20CBAgQIECAAAECBAgQIECAAAECBAgQIECAAAECBAgQIECAAAECBAgQIECAAAECBAgQIECAAAECBAgQIECAAAECBAgQIECAAAECBAgQIEBgX4HWf9rayiW6AwSmae2IK2deeWoIENimwJ8nuW23gE9K8uZtLsjcBAgQILA4AfuDQsnsDwp4B4c+LMkzu9uem+Syg8PcQYAAAQIDC7w2yWd0+T88yU8N4KGfKxRZP1fAE0qAAAECBAgQmIeAfrhQB/1wAU8oAQIECBAgQIAAAQIECBAgQIAAAQIECBAgQIAAAQIECBAgQIAAAQIECBAgQIAAAQIECBAgQIAAAQIECBAgQIAAAQIECBAYVMDLGQYtvLQJECBAgAABAgQIECBAgAABAgQIECBAgAABAgQIECBAgAABAgQIECBAgAABAgQIECBAgAABAgQIECBAgAABAgQIECBAgAABAgQIECBAgACBfQVa/2lrK5foDhCYprUjrpx55akhQGCbAq9LcmG3gLsluWKbCzI3AQIECCxOwP6gUDL7gwLewaGfk+RV3W1/kuRTDw5zBwECBAgMLPCoJD/S5b/3/5F/PoCHfq5QZP1cAU8oAQIECBAgQGAeAvrhQh30wwU8oQQIECBAgAABAgQIECBAgAABAgQIECBAgAABAgQIECBAgAABAgQIECBAgAABAgQIECBAgAABAgQIECBAgAABAgQIECBAYFABL2cYtPDSJkCAAAECBAgQIECAAAECBAgQIECAAAECBAgQIECAAAECBAgQIECAAAECBAgQIECAAAECBAgQIECAAAECBAgQIECAAAECBAgQIECAAAECBPYVaP2nra1cojtAYJrWjrhy5pWnhgCBbQr8dpJ7dQu4d5KXb3NB5iZAgACBxQnYHxRKZn9QwDs49CZJru1uuy7JeUnef3CoOwgQIEBgUIFbJnlbkv7ndbdN8tYd99DPFQqsnyvgCSVAgAABAgQIzENAP1yog364gCeUAAECBAgQIECAAAECBAgQIECAAAECBAgQIECAAAECBAgQIECAAAECBAgQIECAAAECBAgQIECAAAECBAgQIECAAAECBAgMKuDlDIMWXtoECBAgQIAAAQIECBAgQIAAAQIECBAgQIAAAQIECBAgQIAAAQIECBAgQIAAAQIECBAgQIAAAQIECBAgQIAAAQIECBAgQIAAAQIECBAgQIDAvgKt/7S1lUt0BwhM09oRV8688tQQILBNgd9I8mXdAh6Y5Fe3uSBzEyBAgMDiBOwPCiWzPyjgHS70DUk++fp+5+okVyV5VJJ3Hi7UXQQIECAwqMDLktw7yVuS/HqSpyX5ix230M8VCqyfK+AJJUCAAAECuy1w6yQfm+TK3U5zJ7LTDxfKqB8u4AklQIAAAQIECBAgQIAAAQIECBAgQIAAAQIECBAgQIAAAQIECBAgQIAAAQIECBAgQIAAAQIECBAgQIAAAQIECBAgQIAAAQKDCng5w6CFlzYBAgQIECBAgAABAgQIECBAgAABAgQIECBAgAABAgQIECBAgAABAgQIECBAgAABAgQIECBAgAABAgQIECBAgAABAgQIECBAgAABAgQIECCwr0DrP21t5RLdAQLTtHbElTOvPDUECGxT4GeSfF23gIcn+altLsjcBAgQILA4AfuDQsnsDwp4hwu9Q5I/Pdyt7iJAgAABAv9f4LOSXJfk9wfy0M8Viq2fK+AJJUCAAAECuylwoySPTvLYJG9NcsH1//2B3Ux1Z7LSDxdKqR8u4AklQIAAAQIECBAgQIAAAQIECBAgQIAAAQIECBAgQIAAAQIECBAgQIAAAQIECBAgQIAAAQIECBAgQIAAAQIECBAgQIAAAQKDCng5w6CFlzYBAgQIECBAgAABAgQIECBAgAABAgQIECBAgAABAgQIECBAgAABAgQIECBAgAABAgQIECBAgAABAgQIECBAgAABAgQIECBAgAABAgQIECCwr0DrP21t5RLdAQLTtHbElTOvPDUECGxT4AeTfGe3gO9J8qRtLsjcBAgQILA4AfuDQsnsDwp4QgkQIECAAIGTEtDPFST1cwU8oQQIECBAYDcF3pjkDl1q353kB3Yz1Z3JSj9cKKV+uIAnlAABAgQIECBAgAABAgQIECBAgAABAgQIECBAgAABAgQIECBAgAABAgQIECBAgAABAgQIECBAgAABAgQIECBAgAABAgQIDCrg5QyDFl7aBAgQIECAAAECBAgQIECAAAECBAgQIECAAAECBAgQIECAAAECBAgQIECAAAECBAgQIECAAAECBAgQIECAAAECBAgQIECAAAECBAgQIECAwL4Crf+0tZVLdAcITNPaEVfOvPLUECCwTYHvSPJD3QJ+LMmjtrkgcxMgQIDA4gTsDwolsz8o4AklQIAAAQIETkpAP1eQ1M8V8IQSIECAAIHdFHhKkkd3qf1Dkk9Ocs1uprsTWemHC2XUDxfwhBIgQIAAAQIECBAgQIAAAQIECBAgQIAAAQIECBAgQIAAAQIECBAgQIAAAQIECBAgQIAAAQIECBAgQIAAAQIECBAgQIAAgUEFvJxh0MJLmwABAgQIECBAgAABAgQIECBAgAABAgQIECBAgAABAgQIECBAgAABAgQIECBAgAABAgQIECBAgAABAgQIECBAgAABAgQIECBAgAABAgQIENhXoPWftrZyie4AgWlaO+LKmVeeGgIEtinwtUl+tlvALyb5ym0uyNwECBAgsDgB+4NCyewPCnhCCRAgQIAAgZMS0M8VJPVzBTyhBAgQIEBgNwXOS/L6JLft0ntJkvvuZro7kZV+uFBG/XABTygBAgQIECBAgAABAgQIECBAgAABAgQIECBAgAABAgQIECBAgAABAgQIECBAgAABAgQIECBAgAABAgQIECBAgAABAgQIEBhUwMsZBi28tAkQIECAAAECBAgQIECAAAECBAgQIECAAAECBAgQIECAAAECBAgQIECAAAECBAgQIECAAAECBAgQIECAAAECBAgQIECAAAECBAgQIECAwCkLPD7JA5JcleTKJC9M8sZTXsNRpmv9za2tXB5lnCHvnaa1I66ceTXkkyBpArMR+NIk/7lbzYuS3H82q7MQAgQIEFiCgP1BoUr2BwU8oQQIECBAgMBJCejnCpL6uQKeUAIECBAgsLsClyZ53lnp7f0+5jd3N+VFZ6YfLpRPP1zAE0qAAAECBAgQIECAAAECBAgQIECAAAECBAgQIECAAAECBAgQIECAAAECBAgQIECAAAECBAgQIECAAAECBAgQIECAAAECBAYV8HKGQQsvbQIECBAgQIAAAQIECBAgQIAAAQIECBAgQIAAAQIECBAgQIAAAQIECBAgQIAAAQIECBAgQIAAAQIECBAgQIAAAQIECBAgQIAAAQIECBAgcMoCL0ryRd2cX5Hkl055DUeZrvU3t7ZyeZRxhrx3mtaOuHLm1ZBPgqQJzEbgoiSPSfLmM19XJvlfs1mdhRAgQIDAEgTsDwpVsj8o4AklQIAAAQIETkpAP1eQ1M8V8IQSIECAAIHdFnhxkvt0KV6T5E5J/n63015kdvrhQtn0wwU8oQQIECBAgAABAgQIECBAgAABAgQIECBAgAABAgQIECBAgAABAgQIECBAgAABAgQIECBAgAABAgQIECBAgAABAgQIECBAYFABL2cYtPDSJkCAAAECBAgQIECAAAECBAgQIECAAAECBAgQIECAAAECBAgQIECAAAECBAgQIECAAAECBAgQIECAAAECBAgQIECAAAECBAgQIECAAAECpyzw9iS37Oa8S5KrT3kNR5mu9Te3tnJ5lHGGvHea1o64cubVkE+CpAkQIECAAAECOyNgf1Aopf1BAU8oAQIECBAgcFIC+rmCpH6ugCeUAAECBAjstsBtk7wxyUd2aT41ybfvdtqLzE4/XCibfriAJ5QAAQIECBAgQIAAAQIECBAgQIAAAQIECBAgQIAAAQIECBAgQIAAAQIECBAgQIAAAQIECBAgQIAAAQIECBAgQIAAAQIECAwq4OUMgxZe2gQIECBAgAABAgQIECBAgAABAgQIECBAgAABAgQIECBAgAABAgQIECBAgAABAgQIECBAgAABAgQIECBAgAABAgQIECBAgAABAgQIECBA4BQFbp3kL7v5PpDkxkmuO8U1HHWq1ge0tnJ51LGGu3+a1o64cubVcE+BhAkQIECAAAECOyVgf1Aop/1BAU8oAQIECBAgcFIC+rmCpH6ugCeUAAECBAjsvsB3J3lyl+YHk9w5yet3P/VFZagfLpRLP1zAE0qAAAECBAgQIECAAAECBAgQIECAAAECBAgQIECAAAECBAgQIECAAAECBAgQIECAAAECBAgQIECAAAECBAgQIECAAAECBAYV8HKGQQsvbQIECBAgQIAAAQIECBAgQIAAAQIECBAgQIAAAQIECBAgQIAAAQIECBAgQIAAAQIECBAgQIAAAQIECBAgQIAAAQIECBAgQIAAAQIECBAgcIoC90vywm6+1yT5rFOc/zhTtT6otZXL44w3VMw0rR1x5cyroZ4AyRIgQIAAAQIEdk7A/qBQUvuDAp5QAgQIECBA4KQE9HMFSf1cAU8oAQIECBDYfYEbJbk6yZ26VF+d5B67n/qiMtQPF8qlHy7gCSVAgAABAgQIECBAgAABAgQIECBAgAABAgQIECBAgAABAgQIECBAgAABAgQIECBAgAABAgQIECBAgAABAgQIECBAgAABAoMKeDnDoIWXNgECBAgQIECAAAECBAgQIECAAAECBAgQIECAAAECBAgQIECAAAECBAgQIECAAAECBAgQIECAAAECBAgQIECAAAECBAgQIECAAAECBAgQOEWBxyf5vm6+n07yDac4/3Gman1QayuXxxlvqJhpWjviyplXQz0BkiVAgAABAgQI7JyA/UGhpPYHBTyhBAgQIECAwEkJ6OcKkvq5Ap5QAgQIECAwhsA9k7zirFQvTfL8MdJfRJb64UKZ9MMFPKEECBAgQIAAAQIECBAgQIAAAQIECBAgQIAAAQIECBAgQIAAAQIECBAgQIAAAQIECBAgQIAAAQIECBAgQIAAAQIECBAgQGBQAS9nGLTw0iZAgAABAgQIECBAgAABAgQIECBAgAABAgQIECBAgAABAgQIECBAgAABAgQIECBAgAABAgQIECBAgAABAgQIECBAgAABAgQIECBAgAABAqco8IIkX9zN99AkP3OK8x9nqtYHtbZyeZzxhoqZprUjrpx5NdQTIFkCBAgQIECAwM4J2B8USmp/UMATSoAAAQIETl/gdkluleR3T3/qjc6onyvw6ucKeEIJECBAgMA4As9J8qAkf5XkO5LsXfszHwH9cKEW+uECnlACBAgQIECAAAECBAgQIECAAAECBAgQIECAAAECBAgQIECAAAECBAgQIECAAAECBAgQIECAAAECBAgQIECAAAECBAgQIDCogJczDFp4aRMgQIAAAQIECBAgQIAAAQIECBAgQIAAAQIECBAgQIAAAQIECBAgQIAAAQIECBAgQIAAAQIECBAgQIAAAQIECBAgQIAAAQIECBAgQIAAgVMUeGuSj+/muzjJ5ac4/3Gman1QayuXxxlvqJhpWjviyplXQz0BkiVAgAABAgQI7JyA/UGhpPYHBbyjh94tyUVJLkzyqiTPPfoQIggQIEBgQIGPSPJlSb4uyecleeWZv3eJQj9XqKZ+roAnlAABAgQIjCNwyySPTPKkJNeOk/ZiMtUPF0qlHy7gCSVAgAABAgQIECBAgAABAgQIECBAgAABAgQIECBAgAABAgQIECBAgAABAgQIECBAgAABAgQIECBAgAABAgQIECBAgAABAoMKeDnDoIWXNgECBAgQIECAAAECBAgQIECAAAECBAgQIECAAAECBAgQIECAAAECBAgQIECAAAECBAgQIECAAAECBAgQIECAAAECBAgQIECAAAECBAgQOCWBWyZ5ezfXdUlunOQDpzT/cadpfWBrK5fHHXOYuGlaO+LKmVfDVF+iBAgQIECAAIGdFLA/KJTV/qCAd7TQRyR5Whfy7CQPOdoQ7iZAgACBQQXumuTKLve93ufWZ/1cd+k0+rlCBfVzBTyhBAgQIECAAIF5COiHC3XQDxfwhBIgQIAAAQIECBAgQIAAAQIECBAgQIAAAQIECBAgQIAAAQIECBAgQIAAAQIECBAgQIAAAQIECBAgQIAAAQIECBAgQIAAgUEFvJxh0MJLmwABAgQIECBAgAABAgQIECBAgAABAgQIECBAgAABAgQIECBAgAABAgQIECBAgAABAgQIECBAgAABAgQIECBAgAABAgQIECBAgAABAgQInJLAfZK8uJvrD5JceEpzV6ZpfXBrK5eVcYeInaa1I66ceTVE5SVJgAABAgQIENhZAfuDQmntDwp4Rwu9Z5JXdCFXJ7nL0YZwNwECBAgMLPCHST6ty//bkvzoDnno5wrF1M8V8IQSIECAAAECBOYhoB8u1EE/XMATSoAAAQIECBAgQIAAAQIECBAgQIAAAQIECBAgQIAAAQIECBAgQIAAAQIECBAgQIAAAQIECBAgQIAAAQIECBAgQIAAAQIEBhXwcoZBCy9tAgQIECBAgAABAgQIECBAgAABAgQIECBAgAABAgQIECBAgAABAgQIECBAgAABAgQIECBAgAABAgQIECBAgAABAgQIECBAgAABAgQIECBwSgKPS/LEbq7/mOSrTmnuyjStD25t5bIy7hCx07R2xJUzr4aovCQJECBAgAABAjsrYH9QKK39QQHvaKE3SXJtF3JdkvOSvP9ow7ibAAECBAYV+O4kT+5yvzzJxTtkoZ8rFFM/V8ATSoAAAQIECBCYh4B+uFAH/XABTygBAgQIECBAgAABAgQIECBAgAABAgQIECBAgAABAgQIECBAgAABAgQIECBAgAABAgQIECBAgAABAgQIECBAgAABAgQIEBhUwMsZBi28tAkQIECAAAECBAgQIECAAAECBAgQIECAAAECBAgQIECAAAECBAgQIECAAAECBAgQIECAAAECBAgQIECAAAECBAgQIECAAAECBAgQIECAwCkJ/GiSR3ZzfUuSp5/S3JVpWh/c2splZdwhYqdp7YgrZ14NUXlJEiBAgAABAgR2VsD+oFBa+4MC3tFD35zkE7uwz0hy5dGHEUGAAAECAwrcJsk1Z+V9hyR/tiMW+rlCIfVzBTyhBAgQIECAAIF5COiHC3XQDxfwhBIgQIAAAQIECBAgQIAAAQIECBAgQIAAAQIECBAgQIAAAQIECBAgQIAAAQIECBAgQIAAAQIECBAgQIAAAQIECBAgQIAAgUEFvJxh0MJLmwABAgQIECBAgAABAgQIECBAgAABAgQIECBAgAABAgQIECBAgAABAgQIECBAgAABAgQIECBAgAABAgQIECBAgAABAgQIECBAgAABAgQInKLAzZPc68zXzyd53SnOfdypWh/Y2srlccccJm6a1o64cubVMNWXKAECBAgQIEBgJwXsDwpltT8o4B099PlJ/nUX9tVJfuHow4ggQIAAgUEF/meSe3S5Pz7JE3fEQj9XKKR+roAnlAABAgQIECAwDwH9cKEO+uECnlACBAgQIECAAAECBAgQIECAAAECBAgQIECAAAECBAgQIECAAAECBAgQIECAAAECBAgQIECAAAECBAgQIECAAAECBAgQIDCogJczDFp4aRMgQIAAAQIECBAgQIAAAQIECBAgQIAAAQIECBAgQIAAAQIECBAgQIAAAQIECBAgQIAAAQIECBAgQIAAAQIECBAgQIAAAQIECBAgQIAAAQL7CrT+09ZWLtEdIDBNa0dcOfPKU0OAwLYFLkjyVUlufubr8iTfv+1FmZ8AAQIEFiNgf1Aolf1BAe/ooU9I8r1d2I8n+dajDyOCAAECBAYVeFiSZ3a5/1mSO+yIhX6uUEj9XAFPKAECBAgQIEBgHgL64UId9MMFPKEECBAgQIAAAQIECBAgQIAAAQIECBAgQIAAAQIECBAgQIAAAQIECBAgQIAAAQIECBAgQIAAAQIECBAgQIAAAQIECBAgQGBQAS9nGLTw0iZAgAABAgQIECBAgAABAgQIECBAgAABAgQIECBAgAABAgQIECBAgAABAgQIECBAgAABAgQIECBAgAABAgQIECBAgAABAgQIECBAgAABAgT2FWj9p62tXKI7QGCa1o64cuaVp4YAgW0L3C/JC7tFvCTJfbe9KPMTIECAwGIE7A8KpbI/KOAdPfTSJM/rwn4nyecdfRgRBAgQIDCowPlJ3pnkhl3+d01y1Q546OcKRdTPFfCEEiBAgAABAgTmIaAfLtRBP1zAE0qAAAECBAgQIECAAAECBAgQIECAAAECBAgQIECAAAECBAgQIECAAAECBAgQIECAAAECBAgQIECAAAECBAgQIECAAAECBAYV8HKGQQsvbQIECBAgQIAAAQIECBAgQIAAAQIECBAgQIAAAQIECBAgQIAAAQIECBAgQIAAAQIECBAgQIAAAQIECBAgQIAAAQIECBAgQIAAAQIECBAgQGBfgdZ/2trKJboDBKZp7YgrZ155aggQ2LbA5yR5VbeI30vy2dtelPkJECBAYDEC9geFUtkfFPCOHvpJSd7Uhf1dkpsefRgRBAgQIDCwwAuT3K/L/4eSPGYHPPRzhSLq5wp4QgkQIECAAAEC8xDQDxfqoB8u4AklQIAAAQIECBAgQIAAAQIECBAgQIAAAQIECBAgQIAAAQIECBAgQIAAAQIECBAgQIAAAQIECBAgQIAAAQIECBAgQIAAAQKDCng5w6CFlzYBAgQIECBAgAABAgQIECBAgAABAgQIECBAgAABAgQIECBAgAABAgQIECBAgAABAgQIECBAgAABAgQIECBAgAABAgQIECBAgAABAgQIECCwr0DrP21t5RLdAQLTtHbElTOvPDUECGxb4FOS/HG3iDcmueO2F2V+AgQIEFiMgP1BoVT2BwW844Vem+QmXeg/TfKW4w0ligABAgQGFHhgkl/p8r4mySfsgIN+rlBE/VwBTygBAgQIECDQC9wtybOSPDjJ69GcqoB+uMCtHy7gCSVAgAABAgQIECBAgAABAgQIECBAgAABAgQIECBAgAABAgQIECBAgAABAgQIECBAgAABAgQIECBAgAABAgQIECBAgAABAoMKeDnDoIWXNgECBAgQIECAAAECBAgQIEAi8KjAAAAgAElEQVSAAAECBAgQIECAAAECBAgQIECAAAECBAgQIECAAAECBAgQIECAAAECBAgQIECAAAECBAgQIECAAAECBAgQILCvQOs/bW3lEt0BAtO0dsSVM688NQQIbFvglkne3i3i/yT5mG0vyvwECBAgsBgB+4NCqewPCnjHC31lkn/RhX5JkhccbyhRBAgQIDCgwI2TvDPJR3W53yPJqxduoZ8rFFA/V8ATSoAAAQIECOwJ7P2O5oeTPCTJ3u+N93rLvR7Tn9MT0A8XrPXDBTyhBAgQIECAAAECBAgQIECAAAECBAgQIECAAAECBAgQIECAAAECBAgQIECAAAECBAgQIECAAAECBAgQIECAAAECBAgQIEBgUAEvZxi08NImQIAAAQIECBAgQIAAAQIECBAgQIAAAQIECBAgQIAAAQIECBAgQIAAAQIECBAgQIAAAQIECBAgQIAAAQIECBAgQIAAAQIECBAgQIAAAQIE9hVo/aetrVyiO0BgmtaOuHLmlaeGAIFtC+z9O3Rdt4i9f9hvsO1FmZ8AAQIEFiNgf1Aolf1BAe94oT+R5Ju70Cck+b7jDSWKAAECBAYV+KUkX5zkBUl+I8lLk7x/4Rb6uUIB9XMFPKEECBAgQIDAnsC9kvz2WRRfkWSv7/TndAT0wwVn/XABTygBAgQIECBAgAABAgQIECBAgAABAgQIECBAgAABAgQIECBAgAABAgQIECBAgAABAgQIECBAgAABAgQIECBAgAABAgQIEBhUwMsZBi28tAkQIECAAAECBAgQIECAAAECBAgQIECAAAECBAgQIECAAAECBAgQIECAAAECBAgQIECAAAECBAgQIECAAAECBAgQIECAAAECBAgQIECAAIF9BVr/aWsrl+gOEJimtSOunHnlqSFAYA4C/zfJzbqFnJ/k3XNYmDUQIECAwOwF7A8KJbI/KOAdL/T+SS5JclWSK5P8/vGGEUWAAAECAwvcKsnbdyx//VyhoPq5Ap5QAgQIECBA4EMCv5zkso7jr5N8st/TnNoDoh8uUOuHC3hCCRAgQIAAAQIECBAgQIAAAQIECBAgQIAAAQIECBAgQIAAAQIECBAgQIAAAQIECBAgQIAAAQIECBAgQIAAAQIECBAgQIDAoAJezjBo4aVNgAABAgQIECBAgAABAgQIECBAgAABAgQIECBAgAABAgQIECBAgAABAgQIECBAgAABAgQIECBAgAABAgQIECBAgAABAgQIECBAgAABAgQI7CvQ+k9bW7lEd4DANK0dceXMK08NAQJzEHhzkk/sFnL7JG+aw8KsgQABAgRmL2B/UCiR/UEBTygBAgQIECBwUgL6uYKkfq6AJ5QAAQIECBD4kMDHJnlDkpt1JM9K8jBEpyKgHy4w64cLeEIJECBAgAABAgQIECBAgAABAgQIECBAgAABAgQIECBAgAABAgQIECBAgAABAgQIECBAgAABAgQIECBAgAABAgQIECBAgMCgAl7OMGjhpU2AAAECBAgQIECAAAECBAgQIECAAAECBAgQIECAAAECBAgQIECAAAECBAgQIECAAAECBAgQIECAAAECBAgQIECAAAECBAgQIECAAAECBAjsK9D6T1tbuUR3gMA0rR1x5cwrTw0BAnMQuCLJRd1CLk5y+RwWZg0ECBAgMHsB+4NCiewPCnhCCRAgQIAAgZMS0M8VJPVzBTyhBAgQIECAQC/wTUme3n1jr0e7u9/VnMpDoh8uMOuHC3hCCRAgQIAAAQIECBAgQIAAAQIECBAgQIAAAQIECBAgQIAAAQIECBAgQIAAAQIECBAgQIAAAQIECBAgQIAAAQIECBAgQIDAoAJezjBo4aVNgAABAgQIECBAgAABAgQIECBAgAABAgQIECBAgAABAgQIECBAgAABAgQIECBAgAABAgQIECBAgAABAgQIECBAgAABAgQIECBAgAABAgQI7CvQ+k9bW7lEd4DANK0dceXMK08NAQJzEHh5kn/VLeQLk7xsDguzBgIECBCYvYD9QaFE9gcFPKEECBAgQIDASQno5wqS+rkCnlACBAgQIECgF9j7nfFVSS7ovnl1kouSfBDVRgX0wwVe/XABTygBAgQIECBAgAABAgQIECBAgAABAgQIECBAgAABAgQIECBAgAABAgQIECBAgAABAgQIECBAgAABAgQIECBAgAABAgQIEBhUwMsZBi28tAkQIECAAAECBAgQIECAAAECBAgQIECAAAECBAgQIECAAAECBAgQIECAAAECBAgQIECAAAECBAgQIECAAAECBAgQIECAAAECBAgQIECAwIYF7pjkDRueY5PDt37w1lYuNznvTow9TWtHXDnzaicqKwkCixf4tST/psvisiTPXXxWEiBAgACB0xCwPygo2x8U8IQSIECAAAECJyWgnytI6ucKeEIJECBAgACBswU+M8lrkvS/P35Ekp9AtVEB/XCBVz9cwBNKgAABAgQIECBAgAABAgQIECBAgAABAgQIECBAgAABAgQIECBAgAABAgQIECBAgAABAgQIECBAgAABAgQIECBAgAABAgQGFfByhkELL20CBAgQIECAAAECBAgQIECAAAECBAgQIECAAAECBAgQIECAAAECBAgQIECAAAECBAgQIECAAAECBAgQIECAAAECBAgQIECAAAECBAgQILBBgYuSXJHkb5NcleQlSZ68wfk2MXTrB21t5XIT8+3UmNO0dsSVM692qsKSIbBYgWcleWi3+m9M8szFZmPhBAgQIHCaAvYHBW37gwKeUAIECBAgQOCkBPRzBUn9XAFPKAECBAgQIHAugb3fzTys++C9Se6Y5G24NiagHy7Q6ocLeEIJECBAgAABAgQIECBAgAABAgQIECBAgAABAgQIECBAgAABAgQIECBAgAABAgQIECBAgAABAgQIECBAgAABAgQIECBAgMCgAl7OMGjhpU2AAAECBAgQIECAAAECBAgQIECAAAECBAgQIECAAAECBAgQIECAAAECBAgQIECAAAECBAgQIECAAAECBAgQIECAAAECBAgQIECAAAECBDYo8LVJfrYb/zeTfOkG59vE0K0ftLWVy03Mt1NjTtPaEVfOvNqpCkuGwGIFPj/Jpyd595mvK5L8+WKzsXACBAgQOE0B+4OCtv1BAU8oAQIECBAgcFIC+rmCpH6ugCeUAAECBAgQOJfAzZK8KcnHdB/+apIH4tqYgH64QKsfLuAJJUCAAAECBAgQIECAAAECBAgQIECAAAECBAgQIECAAAECBAgQIECAAAECBAgQIECAAAECBAgQIECAAAECBAgQIECAAAECgwp4OcOghZc2AQIECBAgQIAAAQIECBAgQIAAAQIECBAgQIAAAQIECBAgQIAAAQIECBAgQIAAAQIECBAgQIAAAQIECBAgQIAAAQIECBAgQIAAAQIECBDYoMBPJfmGbvzHJXnyBufbxNCtH7S1lctNzLdTY07T2hFXzrzaqQpLhgABAgQIECAwnID9QaHk9gcFPKEECBAgQIDASQno5wqS+rkCnlACBAgQIEDgwwk8KMlzug9/PsnX4NqYgH64QKsfLuAJJUCAAAECBAgQIECAAAECBAgQIECAAAECBAgQIECAAAECBAgQIECAAAECBAgQIECAAAECBAgQIECAAAECBAgQIECAAAECgwp4OcOghZc2AQIECBAgQIAAAQIECBAgQIAAAQIECBAgQIAAAQIECBAgQIAAAQIECBAgQIAAAQIECBAgQIAAAQIECBAgQIAAAQIECBAgQIAAAQIECBDYoMBrklzcjX+fJL+1wfk2MXTrB21t5XIT8+3UmNO0dsSVM692qsKSIUCAAAECBAgMJ2B/UCi5/UEBTygBAgQIECBwUgL6uYKkfq6AJ5QAAQIECBDYT+BVST4yyUOTvBbVRgX0wwVe/XABTygBAgQIECBAgAABAgQIECBAgAABAgQIECBAgAABAgQIECBAgAABAgQIECBAgAABAgQIECBAgAABAgQIECBAgAABAgQIEBhUwMsZBi28tAkQIECAAAECBAgQIECAAAECBAgQIECAAAECBAgQIECAAAECBAgQIECAAAECBAgQIECAAAECBAgQIECAAAECBAgQIECAAAECBAgQIECAwIYEbpDkfUlu1I1/8yTv2dB8mxq29QO3tnK5qTl3ZtxpWjviyplXO1NdiRAgQIAAAQIEhhSwPyiU3f6ggCeUAAECBAgQOCkB/VxBUj9XwBNKgAABAgQI7CfwMUn+GtGpCOiHC8z64QKeUAIECBAgQIAAAQIECBAgQIAAAQIECBAgQIAAAQIECBAgQIAAAQIECBAgQIAAAQIECBAgQIAAAQIECBAgQIAAAQIECBAgMKiAlzMMWnhpEyBAgAABAgQIECBAgAABAgQIECBAgAABAgQIECBAgAABAgQIECBAgAABAgQIECBAgAABAgQIECBAgAABAgQIECBAgAABAgQIECBAgACBDQlcmOR13dhvTXLbDc21yWFbP3hrK5ebnHcnxp6mtSOunHm1E5WVBAECBAgQIEBgWAH7g0Lp7Q8KeEIJECBAgMC8BG6T5N8mec/1P/P9uXkt7cDV6OcOJPrwN+jnCnhCCRAgQIAAAQLzENAPF+qgHy7gCSVAgAABAgQIECBAgAABAgQIECBAgAABAgQIECBAgAABAgQIECBAgAABAgQIECBAgAABAgQIECBAgAABAgQIECBAgAABAoMKeDnDoIWXNgECBAgQIECAAAECBAgQIECAAAECBAgQIECAAAECBAgQIECAAAECBAgQIECAAAECBAgQIECAAAECBAgQIECAAAECBAgQIECAAAECBAgQ2JDAVyf5uW7sFyT5kg3NtclhWz94ayuXm5x3J8aeprUjrpx5tROVlQQBAgQIECBAYFgB+4NC6e0PCnhCCRAgQIDAPATumOQ5SS4+s5w3Jbn9PJZ26FXo5w5NtX6jfq6AJ5QAAQIECBAgMA8B/XChDvrhAp5QAgQIECBAgAABAgQIECBAgAABAgQIECBAgAABAgQIECBAgAABAgQIECBAgAABAgQIECBAgAABAgQIECBAgAABAgQIECAwqICXMwxaeGkTIECAAAECBAgQIECAAAECBAgQIECAAAECBAgQIECAAAECBAgQIECAAAECBAgQIECAAAECBAgQIECAAAECBAgQIECAAAECBAgQIECAAIENCTwjycO7sR+f5IkbmmuTw7Z+8NZWLjc5706MPU1rR1w582onKisJAgQIECBAgMCwAvYHhdLbHxTwaqE3TnJZkrue+To/yV1qQ4omQIAAgUEF9v6f8q4ke39/6M9nJXnNgjz0c4Vi6ecKeEIJECBAgAABAvMQ0A8X6qAfLuAJJUCAAAECBAgQIECAAAECBAgQIECAAAECBAgQIECAAAECBAgQIECAAAECBAgQIECAAAECBAgQIECAAAECBAgQIECAAAECgwp4OcOghZc2AQIECBAgQIAAAQIECBAgQIAAAQIECBAgQIAAAQIECBAgQIAAAQIECBAgQIAAAQIECBAgQIAAAQIECBAgQIAAAQIECBAgQIAAAQIECBDYkMDvJvnsbuz7JfkvG5prk8O2fvDWVi43Oe9OjD1Na0dcOfNqJyorCQIECBAgQIDAsAL2B4XS2x8U8GqhH5Hk75PcoBvmpkn+rjasaAIECBAYVOA5SR7U5f4TSR6xIAv9XKFY+rkCnlACBAgQIECAwDwE9MOFOuiHC3hCCRAgQIAAAQIECBAgQIAAAQIECBAgQIAAAQIECBAgQIAAAQIECBAgQIAAAQIECBAgQIAAAQIECBAgQIAAAQIECBAgQIDAoAJezjBo4aVNgAABAgQIECBAgAABAgQIECBAgAABAgQIECBAgAABAgQIECBAgAABAgQIECBAgAABAgQIECBAgAABAgQIECBAgAABAgQIECBAgAABAgQ2IHCDJO9LcqNu7FsleccG5tr0kK2foLWVy03Pvfjxp2ntiCtnXi2+qhIgQIAAAQIECAwtYH9QKL/9QQGvHnp1kk/vhrlnklfWhzUCAQIECAwocJ8kL+7y3vuZ78cl+eBCLPRzhULp5wp4QgkQIECAAAEC8xDQDxfqoB8u4AklQIAAAQIECBAgQIAAAQIECBAgQIAAAQIECBAgQIAAAQIECBAgQIAAAQIECBAgQIAAAQIECBAgQIAAAQIECBAgQIAAAQKDCng5w6CFlzYBAgQIECBAgAABAgQIECBAgAABAgQIECBAgAABAgQIECBAgAABAgQIECBAgAABAgQIECBAgAABAgQIECBAgAABAgQIECBAgAABAgQIENiAwAVJ/qAb9y+TfPwG5jmNIVs/SWsrl6cx/6LnmKa1I66cebXoilo8AQIECBAgQGB4AfuDwiNgf1DAq4c+O8mDu2G+JcnT68MagQABAgQGFLhhkncmOb/L/ZIkL12IhX6uUCj9XAFPKAECBAgQIEBgHgL64UId9MMFPKEECBAgQIAAAQIECBAgQIAAAQIECBAgQIAAAQIECBAgQIAAAQIECBAgQIAAAQIECBAgQIAAAQIECBAgQIAAAQIECBAgQGBQAS9nGLTw0iZAgAABAgQIECBAgAABAgQIECBAgAABAgQIECBAgAABAgQIECBAgAABAgQIECBAgAABAgQIECBAgAABAgQIECBAgAABAgQIECBAgAABAhsQuPP1Yz4hyUVJbp/khUm+eAPznMaQrZ+ktZXL05h/0XNM09oRV868WnRFLZ4AAQIECBAgMLyA/UHhEbA/KODVQx+d5CndMD+f5GvqwxqBAAECBAYVeHqSb+pyf3aShyzEQj9XKJR+roAnlAABAgQIECAwDwH9cKEO+uECnlACBAgQIECAAAECBAgQIECAAAECBAgQIECAAAECBAgQIECAAAECBAgQIECAAAECBAgQIECAAAECBAgQIECAAAECBAgQIDCogJczDFp4aRMgQIAAAQIECBAgQIAAAQIECBAgQIAAAQIECBAgQIAAAQIECBAgQIAAAQIECBAgQIAAAQIECBAgQIAAAQIECBAgQIAAAQIECBAgQIAAgQ0L3CzJRyd5y4bn2dTwrR+4tZXLTc25M+NO09oRV8682pnqSoQAAQIECBAgMKSA/UGh7PYHBbx66Ocn+a/dMFckuVt9WCMQIECAwKACn53kd7vc35fk/CR7f8/9j36uUCH9XAFPKAECBAgQIFAVuFOSS67vO3+8OtDg8frhwgOgHy7gCSVAgAABAgQIECBAgAABAgQIECBAgAABAgQIECBAgAABAgQIECBAgAABAgQIECBAgAABAgQIECBAgAABAgQIECBAgAABAoMKeDnDoIWXNgECBAgQIECAAAECBAgQIECAAAECBAgQIECAAAECBAgQIECAAAECBAgQIECAAAECBAgQIECAAAECBAgQIECAAAECBAgQIECAAAECBAgQILCvQOs/bW3lEt0BAtO0dsSVM688NQQIzEXgAUnumeTmZ76enuRlc1mcdRAgQIDAbAXsDwqlsT8o4NVD93qed3XDvD/JeUmuqw9tBAIECBAYVOCaJLfpcr8syXMXYKGfKxRJP1fAE0qAAAECBAgcV+AfJfnO63+G8fgkN0pyYZKrjzuYuOiHCw+BfriAJ5QAAQIECBAgQIAAAQIECBAgQIAAAQIECBAgQIAAAQIECBAgQIAAAQIECBAgQIAAAQIECBAgQIAAAQIECBAgQIAAAQIECAwq4OUMgxZe2gQIECBAgAABAgQIECBAgAABAgQIECBAgAABAgQIECBAgAABAgQIECBAgAABAgQIECBAgAABAgQIECBAgAABAgQIECBAgAABAgQIECBAgMC+Aq3/tLWVS3QHCEzT2hFXzrzy1BAgMBeBZyR5eLeYb07yk3NZnHUQIECAwGwF7A8KpbE/KOCdTOhfJPm4bqgLkvzvkxnaKAQIECAwoMC/T/I9Xd4vSnL/BTjo5wpF0s8V8IQSIECAAAECxxV4SZJLuuDLk1x83MHERT9ceAj0wwU8oQQIECBAgAABAgQIECBAgAABAgQIECBAgAABAgQIECBAgAABAgQIECBAgAABAgQIECBAgAABAgQIECBAgAABAgQIECBAYFABL2cYtPDSJkCAAAECBAgQIECAAAECBP4fe/cCrOtV1gf8/0JRItgkDle5yCUQECkkMLFNypR7CfWCIiD3cpE7aSlBCK2VgtyRAbmrFRQol1KBttwKolJMBwkJF0HAIFAUAlgI0BALQ1azZw4z6zsf2fuc/Xx7f++31+/MnDnz8u1nref5Pd+QZ51k1kuAAAECBAgQIECAAAECBAgQIECAAAECBAgQIECAAAECBAgQIECAAAECBAgQIECAAAECBAgQIECAAAECBAgQILCtQOs/bW3hEd0OAtO0dMWVO698awgQmIvA05L8uy6ZX0/y1LkkJw8CBAgQmK2A80GhNc4HBbzVhL4tyV27pe6f5DWrWdoqBAgQIDCgwA2TnN/V/b0kV03y9ZlbmOcKDTLPFfCEEiBAgAABArsVeECS3z8s+FFJXrbbBQePMw8XvgDm4QKeUAIECBAgQIAAAQIECBAgQIAAAQIECBAgQIAAAQIECBAgQIAAAQIECBAgQIAAAQIECBAgQIAAAQIECBAgQIAAAQIECBAgMKiAlzMM2nhlEyBAgAABAgQIECBAgAABAgQIECBAgAABAgQIECBAgAABAgQIECBAgAABAgQIECBAgAABAgQIECBAgAABAgQIECBAgAABAgQIECBAgAABAtsKtP7T1hYe0e0gME1LV1y588q3hgCBuQg8Lsnzu2RemORfzyU5eRAgQIDAbAWcDwqtcT4o4K0m9BlJzuqWel6SJ6xmaasQIECAwKAC5yS51aHaz0vyoCQfmbmFea7QIPNcAU8oAQIECBAgUBH4sySndgt8K8kNkvxdZdFBY83Dhcabhwt4QgkQIECAAAECBAgQIECAAAECBAgQIECAAAECBAgQIECAAAECBAgQIECAAAECBAgQIECAAAECBAgQIECAAAECBAgQIECAwKACXs4waOOVTYAAAQIECBAgQIAAAQIECBAgQIAAAQIECBAgQIAAAQIECBAgQIAAAQIECBAgQIAAAQIECBAgQIAAAQIECBAgQIAAAQIECBAgQIAAAQIECGwr0PpPW1t4RLeDwDQtXXHlzivfGgIE5iLwwCSv6pJ5dZIHzCU5eRAgQIDAbAWcDwqtcT4o4K0m9J5J3tAt9Z4kd1rN0lYhQIAAgUEF7p3kuknemOSzG2Jgnis0yjxXwBNKgAABAgQIVAROTPKxJFfoFnlNkvtXFh001jxcaLx5uIAnlAABAgQIECBAgAABAgQIECBAgAABAgQIECBAgAABAgQIECBAgAABAgQIECBAgAABAgQIECBAgAABAgQIECBAgAABAgQIDCrg5QyDNl7ZBAgQIECAAAECBAgQIECAAAECBAgQIECAAAECBAgQIECAAAECBAgQIECAAAECBAgQIECAAAECBAgQIECAAAECBAgQIECAAAECBAgQIECAwLYCrf+0tYVHdDsITNPSFVfuvPKtIUBgLgI/m+S/dsm8LcnPzCU5eRAgQIDAbAWcDwqtcT4o4K0m9MZJPtUt9adJbruapa1CgAABAgQ2RsA8V2iVea6AJ5QAAQIECBCoCjwzyZMOW+S0JGdXFx4s3jxcaLh5uIAnlAABAgQIECBAgAABAgQIECBAgAABAgQIECBAgAABAgQIECBAgAABAgQIECBAgAABAgQIECBAgAABAgQIECBAgAABAgQIDCrg5QyDNl7ZBAgQIECAAAECBAgQIECAAAECBAgQIECAAAECBAgQIECAAAECBAgQIECAAAECBAgQIECAAAECBAgQIECAAAECBAgQIECAAAECBAgQIECAwLYCrf+0tYVHdDsITNPSFVfuvPKtIUBgLgKnJXl/l8z/SnLqXJKTBwECBAjMVsD5oNAa54MC3upCH5Xk3CQfSXLx6pa1EgECBAgQ2BgB81yhVea5Ap5QAgQIECBAoCpwTJJPJblOt9DW882TfLe6+EDx5uFCs83DBTyhBAgQIECAAAECBAgQIECAAAECBAgQIECAAAECBAgQIECAAAECBAgQIECAAAECBAgQIECAAAECBAgQIECAAAECBAgQIEBgUAEvZxi08comQIAAAQIECBAgQIAAAQIECBAgQIAAAQIECBAgQIAAAQIECBAgQIAAAQIECBAgQIAAAQIECBAgQIAAAQIECBAgQIAAAQIECBAgQIAAAQIEthVo/aetLTyi20FgmpauuHLnlW8NAQJzEbhpkk90yXwqyU3mkpw8CBAgQGC2As4HhdY4HxTwhBIgQIAAAQKrEjDPFSTNcwU8oQQIECBAgMAqBE5P8vbDFvq3SZ6xisUHWcM8XGi0ebiAJ5QAAQIECBAgQIAAAQIECBAgQIAAAQIECBAgQIAAAQIECBAgQIAAAQIECBAgQIAAAQIECBAgQIAAAQIECBAgQIAAAQIECAwq4OUMgzZe2QQIECBAgAABAgQIECBAgAABAgQIECBAgAABAgQIECBAgAABAgQIECBAgAABAgQIECBAgAABAgQIECBAgAABAgQIECBAgAABAgQIECBAgMC2Aq3/tLWFR3Q7CEzT0hVX7rzyrSFAYC4CV09yQZfMV5NcbS7JyYMAAQIEZivgfFBojfNBAU8oAQIECBAgsCoB81xB0jxXwBNKgAABAgQIrErgzUnu1i32/5LcKMkXVrXBAV/HPFxosHm4gCeUAAECBAgQIECAAAECBAgQIECAAAECBAgQIECAAAECBAgQIECAAAECBAgQIECAAAECBAgQIECAAAECBAgQIECAAAECBAgMKuDlDIM2XtkECBAgQIAAAQIECBAgQIAAAQIECBAgQIAAAQIECBAgQNK2+zgAACAASURBVIAAAQIECBAgQIAAAQIECBAgQIAAAQIECBAgQIAAAQIECBAgQIAAAQIECBAgQIDAtgKt/7S1hUd0OwhM09IVV+688q0hQGAuAlv/f3RJl8zW/8Ffbi7JyYMAAQIEZivgfFBojfNBAU8oAQIECBAgsCoB81xB0jxXwBNKgAABAgQIrErg2kn+KskVuwXPSPKiVW1wwNcxDxcabB4u4AklQIAAAQIECBAgQIAAAQIECBAgQIAAAQIECBAgQIAAAQIECBAgQIAAAQIECBAgQIAAAQIECBAgQIAAAQIECBAgQIAAAQKDCng5w6CNVzYBAgQIECBAgAABAgQIECBAgAABAgQIECBAgAABAgQIECBAgAABAgQIECBAgAABAgQIECBAgAABAgQIECBAgAABAgQIECBAgAABAgQIEFihwDOTXJLkw0nOS3L+Ctde11Kt37i1hcd15bQx+07T0hVX7rzamO5JlMAQAt9KcuWu0mOTfHOIyhVJgAABArsVcD7YrVwS54MCnlACBAgQIEBgVQLmuYKkea6AJ5QAAQIECBBYpcCZSZ6b5MtJHpTkHatc/ICvZR4uNNg8XMATSoAAAQIECBAgQIAAAQIECBAgQIAAAQIECBAgQIAAAQIECBAgQIAAAQIECBAgQIAAAQIECBAgQIAAAQIECBAgQIAAAQIEBhXwcoZBG69sAgQIECBAgAABAgQIECBAgAABAgQIECBAgAABAgQIECBAgAABAgQIECBAgAABAgQIECBAgAABAgQIECBAgAABAgQIECBAgAABAgQIECCwQoELkxzbrXdCks+scP11LNX6TVtbeFxHPhu15zQtXXHlzquN6qBkCRx4gc8nuW5X5fWTfO7AV61AAgQIEKgIOB8U9JwPCnhCCRAgQIAAgVUJmOcKkua5Ap5QAgQIECBAYNUCT0vym0m2/hsFv45cwDx85FZLP2keLuAJJUCAAAECBAgQIECAAAECBAgQIECAAAECBAgQIECAAAECBAgQIECAAAECBAgQIECAAAECBAgQIECAAAECBAgQIECAAAECgwp4OcOgjVc2AQIECBAgQIAAAQIECBAgQIAAAQIECBAgQIAAAQIECBAgQIAAAQIECBAgQIAAAQIECBAgQIAAAQIECBAgQIAAAQIECBAgQIAAAQIECBBYkcANknymW+sbSY5b0drrXKb1m7e28LjOvDZi72lauuLKnVcb0TlJEhhG4FeS/HCSCw/9fm+Sbw9TvUIJECBAYDcCzge7UTsU43xQwBNKgAABAgQIrErAPFeQNM8V8IQSIECAAAECBOYhYB4u9ME8XMATSoAAAQIECBAgQIAAAQIECBAgQIAAAQIECBAgQIAAAQIECBAgQIAAAQIECBAgQIAAAQIECBAgQIAAAQIECBAgQIAAAQIEBhXwcoZBG69sAgQIECBAgAABAgQIECBAgAABAgQIECBAgAABAgQIECBAgAABAgQIECBAgAABAgQIECBAgAABAgQIECBAgAABAgQIECBAgAABAgQIECCwIoFfSvKfu7X+OMntV7T2Opdp/eatLTyuM6+N2Hualq64cufVRnROkgQIECBAgAABApch4HxQ+Go4HxTwhBIgQIAAAQKrEjDPFSTNcwU8oQQIECBAgACBeQiYhwt9MA8X8IQSIECAAAECBAgQIECAAAECBAgQIECAAAECBAgQIECAAAECBAgQIECAAAECBAgQIECAAAECBAgQIECAAAECBAgQIECAAIFBBbycYdDGK5sAAQIECBAgQIAAAQIECBAgQIAAAQIECBAgQIAAAQIECBAgQIAAAQIECBAgQIAAAQIECBAgQIAAAQIECBAgQIAAAQIECBAgQIAAAQIECKxI4JlJntSt9bwkT1jR2utcpvWbt7bwuM68NmLvaVq64sqdVxvROUkSIECAAAECBAhchoDzQeGr4XxQwBNKgAABAgQ2U+AaSS6YWermuUJDzHMFPKEECBAgQIAAgXkImIcLfTAPF/CEEiBAgAABAgQIECBAgAABAgQIECBAgAABAgQIECBAgAABAgQIECBAgAABAgQIECBAgAABAgQIECBAgAABAgQIECBAgACBQQW8nGHQxiubAAECBAgQIECAAAECBAgQIECAAAECBAgQIECAAAECBAgQIECAAAECBAgQIECAAAECBAgQIECAAAECBAgQIECAAAECBAgQIECAAAECBAisSOB/JLlTt9a9k7x+RWuvc5nWb97awuM689qIvadp6Yord15tROckSYAAAQIECBAgcBkCzgeFr4bzQQFPKAECBAgQ2ByBayR5aJKHJPlwkl+YWermuUJDzHMFPKEECBAgQIAAgXkImIcLfTAPF/CEEiBAgAABAgQIECBAgAABAgQIECBAgAABAgQIECBAgAABAgQIECBAgAABAgQIECBAgAABAgQIECBAgAABAgQIECBAgACBQQW8nGHQxiubAAECBAgQIECAAAECBAgQIECAAAECBAgQIECAAAECBAgQIECAAAECBAgQIECAAAECBAgQIECAAAECBAgQIECAAAECBAgQIECAAAECBAisSODCJMd2a52Y5NMrWnudy7R+89YWHteZ10bsPU1LV1y582ojOidJAgQIECBAgACByxBwPih8NZwPCnhCCRAgQIDAZgjcPMlHD0v1uCTfmFH65rlCM8xzBTyhBAgQIECAAIF5CJiHC30wDxfwhBIgQIAAAQIECBAgQIAAAQIECBAgQIAAAQIECBAgQIAAAQIECBAgQIAAAQIECBAgQIAAAQIECBAgQIAAAQIECBAgQIAAgUEFvJxh0MYrmwABAgQIECBAgAABAgQIECBAgAABAgQIECBAgAABAgQIECBAgAABAgQIECBAgAABAgQIECBAgAABAgQIECBAgAABAgQIECBAgAABAgQIrEDgJ5J8rlvn20mutIJ157BE65NobeFxDvnNOodpWrriyp1Xs+6Y5AgQIECAAAECBHYQcD4ofEWcDwp4exd6yyQnJXlXki/u3TZWJkCAAIFBBLb+7u+CJFfr6n1wklfOqH7zXKEZ5rkCnlACBAgQIECAwDwEzMOFPpiHC3hCCRAgQIAAAQIECBAgQIAAAQIECBAgQIAAAQIECBAgQIAAAQIECBAgQIAAAQIECBAgQIAAAQIECBAgQIAAAQIECBAgQIDAoAJezjBo45VNgAABAgQIECBAgAABAgQIECBAgAABAgQIECBAgAABAgQIECBAgAABAgQIECBAgAABAgQIECBAgAABAgQIECBAgAABAgQIECBAgAABAgRWIPCLSf5Lt86fJrntCtadwxKtT6K1hcc55DfrHKZp6Yord17NumOSI0CAAAECBAgQ2EHA+aDwFXE+KOCtPvQlSR7VLXuvJG9c/TZWJECAAIEBBZ6b5Myu7ncnufOMHMxzhWaY5wp4QgkQIECAAAEC8xAwDxf6YB4u4AklQIAAAQIECBAgQIAAAQIECBAgQIAAAQIECBAgQIAAAQIECBAgQIAAAQIECBAgQIAAAQIECBAgQIAAAQIECBAgQIAAAQKDCng5w6CNVzYBAgQIECBAgAABAgQIECBAgAABAgQIECBAgAABAgQIECBAgAABAgQIECBAgAABAgQIECBAgAABAgQIECBAgAABAgQIECBAgAABAgQIEFiBwNOTPLlb5/lJHr+CdeewROuTaG3hcQ75zTqHaVq64sqdV7PumOQIECBAgAABAgR2EHA+KHxFnA8KeKsPfW6SM7tln3nYuX71O1qRAAECBEYRuGWS87piv5fkWkm+PBMA81yhEea5Ap5QAgQIECBAYB0CxyS5eB0bz3hP83ChOebhAp5QAgQIECBAgAABAgQIECBAgAABAgQIECBAgAABAgQIECBAgAABAgQIECBAgAABAgQIECBAgAABAgQIECBAgAABAgQIECAwqICXMwzaeGUTIECAAAECBAgQIECAAAECBAgQIECAAAECBAgQIECAAAECBAgQIECAAAECBAgQIECAAAECBAgQIECAAAECBAgQIECAAAECBAgQIECAAIEVCLwjyV26de6X5LUrWHcOS7Q+idYWHueQ36xzmKalK67ceTXrjkmOAAECBAgQIEBgBwHng8JXxPmggLf60PsmeU237NuT/IvVb2NFAgQIEBhU4ONJfrKr/bFJXjwTC/NcoRHmuQKeUAIECBAgQGC/BW6b5JVJXpHkWfu9+Yz3Mw8XmmMeLuAJJUCAAAECBAgQIECAAAECBAgQIECAAAECBAgQIECAAAECBAgQIECAAAECBAgQIECAAAECBAgQIECAAAECBAgQIECAAAECgwp4OcOgjVc2AQIECBAgQIAAAQIECBAgQIAAAQIECBAgQIAAAQIECBAgQIAAAQIECBAgQIAAAQIECBAgQIAAAQIECBAgQIAAAQIECBAgQIAAAQIECBBYgcCFSY7t1rlpkk+uYN05LNH6JFpbeJxDfrPOYZqWrrhy59WsOyY5AgQIECBAgACBHQScDwpfEeeDAt7qQ38qyce6Zb+Y5Fqr38aKBAgQIDCowJOTPL2r/ewkp83EwjxXaIR5roAnlAABAgQIENgvgSsleV6ShyfZ+nfTFyc5MckX9iuBme9jHi40yDxcwBNKgAABAgQIECBAgAABAgQIECBAgAABAgQIECBAgAABAgQIECBAgAABAgQIECBAgAABAgQIECBAgAABAgQIECBAgAABAgQGFfByhkEbr2wCBAgQIECAAAECBAgQIECAAAECBAgQIECAAAECBAgQIECAAAECBAgQIECAAAECBAgQIECAAAECBAgQIECAAAECBAgQIECAAAECBAgQILACgWsmuWWSk5P8oyT3WsGac1mi9Ym0tvA4lxxnm8c0LV1x5c6r2XZLYgQIECBAgAABAkcg4HxwBEiX9SPOBwW81YdeLsnFSX6oW/r4JBeufisrEiBAgMCAAtdO8oXD6r7uD/jf1kFjniuom+cKeEIJECBAgACB/RLYmkU/neSYbsN3JLnrfiUw833Mw4UGmYcLeEIJECBAgAABAgQIECBAgAABAgQIECBAgAABAgQIECBAgAABAgQIECBAgAABAgQIECBAgAABAgQIECBAgAABAgQIECBAgMCgAl7OMGjjlU2AAAECBAgQIECAAAECBAgQIECAAAECBAgQIECAAAECBAgQIECAAAECBAgQIECAAAECBAgQIECAAAECBAgQIECAAAECBAgQIECAAAECBAhsK9D6T1tbeES3g8A0LV1x5c4r3xoCBAgQIECAAIFNFnA+KHTP+aCAtzeh5yS5Vbf0nZK8Z2+2sioBAgQIDCjw/iSndXWfleRZM3AwzxWaYJ4r4AklQIAAAQIE9lPg8Umed9iGd0vy1v1MYqZ7mYcLjTEPF/CEEiBAgAABAgQIECBAgAABAgQIECBAgAABAgQIECBAgAABAgQIECBAgAABAgQIECBAgAABAgQIECBAgAABAgQIECBAgACBQQW8nGHQxiubAAECBAgQIECAAAECBAgQIECAAAECBAgQIECAAAECBAgQIECAAAECBAgQIECAAAECBAgQIECAAAECBAgQIECAAAECBAgQIECAAAECBAgQ2Fag9Z+2tvCIbgeBaVq64sqdV741BAjMTeDXklwryXGHft8zyTfnlqR8CBAgQGA2As4HhVY4HxTw9ib0PyZ5cLf0E5I8b2+2sioBAgQIDCjwyCQv7er+aJJbzMDBPFdognmugCeUAAECBAgQ2E+Byyf5SJKbdZt+IcmJSS7ez0RmuJd5uNAU83ABTygBAgQIECBAgAABAgQIECBAgAABAgQIECBAgAABAgQIECBAgAABAgQIECBAgAABAgQIECBAgAABAgQIECBAgAABAgQIEBhUwMsZBm28sgkQIECAAAECBAgQIECAAAECBAgQIECAAAECBAgQIECAAAECBAgQIECAAAECBAgQIECAAAECBAgQIECAAAECBAgQIECAAAECBAgQIECAAIFtBVr/aWsLj+h2EJimpSuu3HnlW0OAwNwEPpvkel1SJyT5zNySlA8BAgQIzEbA+aDQCueDAt7ehD42yW91S782yf32ZiurEiBAgMCAAscn+WqSy8/szG2eK3wZzXMFPKEECBAgQIDAfgucnOScJP2/n352kiftdyIz2888XGiIebiAJ5QAAQIECBAgQIAAAQIECBAgQIAAAQIECBAgQIAAAQIECBAgQIAAAQIECBAgQIAAAQIECBAgQIAAAQIECBAgQIAAAQIECAwq4OUMgzZe2QQIECBAgAABAgQIECBAgAABAgQIECBAgAABAgQIECBAgAABAgQIECBAgAABAgQIECBAgAABAgQIECBAgAABAgQIECBAgAABAgQIECBAgMC2Aq3/tLWFR3Q7CEzT0hVX7rzyrSFAYG4CH0pycpfUKUk+OLck5UOAAAECsxFwPii0wvmggLc3obdJ8r5u6b9IcvO92cqqBAgQIDCowFuT/FySLyR5U5IXJPnfa7YwzxUaYJ4r4AklQIAAAQIE1iHwwiRndBt/99DffXxqHcnMZE/zcKER5uECnlACBAgQIECAAAECBAgQIECAAAECBAgQIECAAAECBAgQIECAAAECBAgQIECAAAECBAgQIECAAAECBAgQIECAAAECBAgQIDCogJczDNp4ZRMgQIAAAQIECBAgQIAAAQIECBAgQIAAAQIECBAgQIAAAQIECBAgQIAAAQIECBAgQIAAAQIECBAgQIAAAQIECBAgQIAAAQIECBAgQIAAAQLbCrT+09YWHtHtIDBNS1dcufPKt4YAgbkJvDvJHbuk7pLkXXNLUj4ECBAgMBsB54NCK5wPCnh7E/ojSS7qlr4kyTFJvrM321mVAAECBAYUuFWSf5DkAzOq3TxXaIZ5roAnlAABAgQIEFiHwJWTnJ/k6t3mZyc5bR3JzGRP83ChEebhAp5QAgQIECBAgAABAgQIECBAgAABAgQIECBAgAABAgQIECBAgAABAgQIECBAgAABAgQIECBAgAABAgQIECBAgAABAgQIECAwqICXMwzaeGUTIECAAAECBAgQIECAAAECBAgQIECAAAECBAgQIECAAAECBAgQIECAAAECBAgQIECAAAECBAgQIECAAAECBAgQIECAAAECBAgQIECAAAEC2wq0/tPWFh7R7SAwTUtXXLnzyreGAIG5CbwhyT27pO6T5HVzS1I+BAgQIDAbAeeDQiucDwp4exf610mu3y1/6yQf2rvtrEyAAAECBNYuYJ4rtMA8V8ATSoAAAQIECKxL4OeSvPWwzf/lpX8f8vvrSmjN+5qHCw0wDxfwhBIgQIAAAQIECBAgQIAAAQIECBAgQIAAAQIECBAgQIAAAQIECBAgQIAAAQIECBAgQIAAAQIECBAgQIAAAQIECBAgQIAAgUEFvJxh0MYrmwABAgQIECBAgAABAgQIECBAgAABAgQIECBAgAABAgQIECBAgAABAgQIECBAgAABAgQIECBAgAABAgQIECBAgAABAgQIECBAgAABAgQIENhWoPWftrbwiG4HgWlauuLKnVe+NQQIzE3gZUke0SX1mCQvmVuS8iFAgACB2Qg4HxRa4XxQwNu70NcluWGSDx/6/aYkX9m77axMgAABAgTWLmCeK7TAPFfAE0qAAAECBAisU+DNl/69x926BP4uyY2SXLjOpNa0t3m4AG8eLuAJJUCAAAECBAgQIECAAAECBAgQIECAAAECBAgQIECAAAECBAgQIECAAAECBAgQIECAAAECBAgQIECAAAECBAgQIECAAAECgwp4OcOgjVc2AQIECBAgQIAAAQIECBAgQIAAAQIECBAgQIAAAQIECBAgQIAAAQIECBAgQIAAAQIECBAgQIAAAQIECBAgQIAAAQIECBAgQIAAAQIECBAgsK1A6z9tbeER3Q4C07R0xZU7r3xrCBCYm8DTkzy5S+rfJ3na3JKUDwECBAjMRsD5oNAK54MCnlACBAgQIEBgVQLmuYKkea6AJ5QAAQIECBBYp8DVk5yf5MpJLkryG0l+M8l315nUmvY2DxfgzcMFPKEECBAgQIAAAQIECBAgQIAAAQIECBAgQIAAAQIECBAgQIAAAQIECBAgQIAAAQIECBAgQIAAAQIECBAgQIAAAQIECBAgQGBQAS9nGLTxyiZAgAABAgQIECBAgAABAgQIECBAgAABAgQIECBAgAABAgQIECBAgAABAgQIECBAgAABAgQIECBAgAABAgQIECBAgAABAgQIECBAgAABAgS2FWj9p60tPKLbQWCalq64cueVbw0BAnMTeHyS53VJvSDJ4+aWpHwIECBAYDYCzgeFVjgfFPCEEiBAgAABAqsSMM8VJM1zBTyhBAgQIECAwLoFzkjy00nOTPKldSezxv3NwwV883ABTygBAgQIECBAgAABAgQIECBAgAABAgQIECBAgAABAgQIECBAgAABAgQIECBAgAABAgQIECBAgAABAgQIECBAgAABAgQIEBhUwMsZBm28sgkQIECAAAECBAgQIECAAAECBAgQIECAAAECBAgQIECAAAECBAgQIECAAAECBAgQIECAAAECBAgQIECAAAECBAgQIECAAAECBAgQIECAAIFtBVr/aWsLj+h2EJimpSuu3HnlW0OAwNwEHpTk97qk/iDJA+eWpHwIECBAYDYCzgeFVjgfFPCEEiBAgAABAqsSMM8VJM1zBTyhBAgQIECAAIF5CJiHC30wDxfwhBIgQIAAAQIECBAgQIAAAQIECBAgQIAAAQIECBAgQIAAAQIECBAgQIAAAQIECBAgQIAAAQIECBAgQIAAAQIECBAgQIAAgUEFvJxh0MYrmwABAgQIECBAgAABAgQIECBAgAABAgQIECBAgAABAgQIECBAgAABAgQIECBAgAABAgQIECBAgAABAgQIECBAgAABAgQIECBAgAABAgQI7FLgqkm27i/6yi7jNyWs9Ym2tvC4KTWsLc9pWrriyp1Xa+uGjQkQuAyBn0/ylu6z/57kZ2kRIECAAIHLEHA+KHw1nA8KeEIJECBAgACBVQmY5wqS5rkCnlACBAgQIECAwDwEzMOFPpiHC3hCCRAgQIAAAQIECBAgQIAAAQIECBAgQIAAAQIECBAgQIAAAQIECBAgQIAAAQIECBAgQIAAAQIECBAgQIAAAQIECBAgQIDAoAJezjBo45VNgAABAgQIECBAgAABAgQIECBAgAABAgQIECBAgAABAgQIECBAgAABAgQIECBAgAABAgQIECBAgAABAgQIECBAgAABAgQIECBAgAABAgR2KXBWkmckuSDJeUleluS/7XKtOYe1PrnWFh7nnPcscpumpSuu3Hk1i85IggCBTuA2Sd7XPZ+d5DRCBAgQIEDgMgScDwpfDeeDAp5QAgQIECBAYFUC5rmCpHmugCeUAAECBAgQIDAPAfNwoQ/m4QKeUAIECBAgQIAAAQIECBAgQIAAAQIECBAgQIAAAQIECBAgQIAAAQIECBAgQIAAAQIECBAgQIAAAQIECBAgQIAAAQIECBAgMKiAlzMM2nhlEyBAgAABAgQIECBAgAABAgQIECBAgAABAgQIECBAgAABAgQIECBAgAABAgQIECBAgAABAgQIECBAgAABAgQIECBAgAABAgQIECBAgACBXQq8Kcndu9iHJ/ntXa4157DWJ9fawuOc855FbtO0dMWVO69m0RlJECDQCdwsyV90z59MclNCBAgQIEDgMgScDwpfDeeDAp5QAgQIECBAYFUC5rmCpHmugCeUAAECBAgQIDAPAfNwoQ/m4QKeUAIECBAgQIAAAQIECBAgQIAAAQIECBAgQIAAAQIECBAgQIAAAQIECBAgQIAAAQIECBAgQIAAAQIECBAgQIAAAQIECBAgMKiAlzMM2nhlEyBAgAABAgQIECBAgAABAgQIECBAgAABAgQIECBAgAABAgQIECBAgAABAgQIECBAgAABAgQIECBAgAABAgQIECBAgAABAgQIECBAgACBXQp8Nsn1uthbJ/nQLteac1jrk2tt4XHOec8it2lauuLKnVez6IwkCBDoBP5hkkcmufDQ7y8leR8hAgQIECBwGQLOB4WvhvNBAU8oAQIECBAgsCoB81xB0jxXwBNKgAABAgQIEJiHgHm40AfzcAFPKAECBAgQIECAAAECBAgQIECAAAECBAgQIECAAAECBAgQIECAAAECBAgQIECAAAECBAgQIECAAAECBAgQIECAAAECBAgQGFTAyxkGbbyyCRAgQIAAAQIECBAgQIAAAQIECBAgQIAAAQIECBAgQIAAAQIECBAgQIAAAQIECBAgQIAAAQIECBAgQIAAAQIECBAgQIAAAQIECBAgQIDALgSOTXJhF/fdJFdKsvXnQfvV+oJaW3g8aLWuvJ5pWrriyp1XK1e2IAECBAgQIECAwD4KOB8UsJ0PCnhCCRAgQIDAwRM46dDfKb9/n0szzxXAzXMFPKEECBAgQIAAgXkImIcLfTAPF/CEEiBAgAABAgQIECBAgAABAgQIECBAgAABAgQIECBAgAABAgQIECBAgAABAgQIECBAgAABAgQIECBAgAABAgQIECBAgACBQQW8nGHQxiubAAECBAgQIECAAAECBAgQIECAAAECBAgQIECAAAECBAgQIECAAAECBAgQIECAAAECBAgQIECAAAECBAgQIECAAAECBAgQIECAAAECBAjsQuCOSd7dxZ2X5ORdrLMJIa1PsrWFx03If605TtPSFVfuvFprR2xOgAABAgQIECBQFHA+KAA6HxTwhBIgQIAAgYMhcNUkj09y9yQnJPlgklP2uTTzXAHcPFfAE0qAAAECBAgQmIeAebjQB/NwAU8oAQIECBAgQIAAAQIECBAgQIAAAQIECBAgQIAAAQIECBAgQIAAAQIECBAgQIAA+WGaRQAAIABJREFUAQIECBAgQIAAAQIECBAgQIAAAQIECBAYVMDLGQZtvLIJECBAgAABAgQIECBAgAABAgQIECBAgAABAgQIECBAgAABAgQIECBAgAABAgQIECBAgAABAgQIECBAgAABAgQIECBAgAABAgQIECBAgMAuBJ6Y5Fld3O8m+ZVdrLMJIa1PsrWFx03If605TtPSFVfuvFprR2xOgAABAgQIECBQFHA+KAA6HxTwhBIgQIAAgYMhcHySrya5fFfOCUk+s4/lmecK2Oa5Ap5QAgQIECBAgMA8BMzDhT6Yhwt4QgkQIECAAAECBAgQIECAAAECBAgQIECAAAECBAgQIECAAAECBAgQIECAAAECBAgQIECAAAECBAgQIECAAAECBAgQIECAwKACXs4waOOVTYAAAQIECBAgQIAAAQIECBAgQIAAAQIECBAgQIAAAQIECBAgQIAAAQIECBAgQIAAAQIECBAgQIAAAQIECBAgQIAAAQIECBAgQIAAAQIEdiHwxiT36OIemeTlu1hnE0Jan2RrC4+bkP9ac5ympSuu3Hm11o7YnAABAgQIECBAoCjgfFAAdD4o4AklQIAAAQIHR+DtSU7vynlqkl/fx/LMcwVs81wBTygBAgQIECCwCQI/kWTrv3140iYku8sczcO7hNsKMw8X8IQSIECAAAECBAgQIECAAAECBAgQIECAAAECBAgQIECAAAECBAgQIECAAAECBAgQIECAAAECBAgQIECAAAECBAgQIECAAIFBBbycYdDGK5sAAQIECBAgQIAAAQIECBAgQIAAAQIECBAgQIAAAQIECBAgQIAAAQIECBAgQIAAAQIECBAgQIAAAQIECBAgQIAAAQIECBAgQIAAAQIECOxC4DNJbtDFnZLkg7tYZxNCWp9kawuPm5D/WnOcpqUrrtx5tdaO2JwAAQIECBAgQKAo4HxQAHQ+KODtfei1kvxikpOS3OLQGf8Re7+tHQgQIEBgQIH7JnlNV/fW3zWfsI8O5rkCtnmugCeUAAECBAgQmLPAjyR5cpIzk/xwkgckefWcEy7kZh4u4JmHC3hCCRAgQIAAAQIECBAgQIAAAQIECBAgQIAAAQIECBAgQIAAAQIECBAgQIAAAQIECBAgQIAAAQIECBAgQIAAAQIECBAgQIDAoAJezjBo45VNgAABAgQIECBAgAABAgQIECBAgAABAgQIECBAgAABAgQIECBAgAABAgQIECBAgAABAgQIECBAgAABAgQIECBAgAABAgQIECBAgAABAgSOUuDYJBd2MZckuWKS7x7lOpvy461PtLWFx02pYW15TtPSFVfuvFpbN2xMgAABAgQIECCwAgHngwKi80EBb+9D75jk3d02H0py673f1g4ECBAgMKDA1t8lf/3Q3yl/v/x/nOQD+2RhnitAm+cKeEIJECBAgACBOQu8OMmjuwS/nOQmh/13EXPO/2hyMw8fjdZhP2seLuAJJUCAAAECBAgQIECAAAECBAgQIECAAAECBAgQIECAAAECBAgQIECAAAECBAgQIECAAAECBAgQIECAAAECBAgQIECAAAECgwp4OcOgjVc2AQIECBAgQIAAAQIECBAgQIAAAQIECBAgQIAAAQIECBAgQIAAAQIECBAgQIAAAQIECBAgQIAAAQIECBAgQIAAAQIECBAgQIAAAQIECBA4SoHbJ/mjLuYjSW55lGts0o+3PtnWFh43qY615DpNS1dcufNqLZ2wKQECBAgQIECAwIoEnA8KkM4HBby9Dz0+yde6bb6T5Jgkl+z91nYgQIAAgQEFXpvkPl3dL7r0n0Nn7JODea4AbZ4r4AklQIAAAQIE5ixwjUvn008n+dEuyZcledSck95lbubhXcJthZmHC3hCCRAgQIAAAQIECBAgQIAAAQIECBAgQIAAAQIECBAgQIAAAQIECBAgQIAAAQIECBAgQIAAAQIECBAgQIAAAQIECBAgQIDAoAJezjBo45VNgAABAgQIECBAgAABAgQIECBAgAABAgQIECBAgAABAgQIECBAgAABAgQIECBAgAABAgQIECBAgAABAgQIECBAgAABAgQIECBAgAABAgSOUuAJSZ7Txfxekocc5Rqb9OOtT7a1hcdNqmMtuU7T0hVX7rxaSydsSoAAAQIECBAgsCIB54MCpPNBAW9/Qr+Y5JrdVjdL8on92douBAgQIDCYwF2TvK2r+StJfjzJ9/bBwTxXQDbPFfCEEiBAgAABAnMXOCPJC7skt+bGU5KcM/fEjzI/8/BRgvU/bh4u4AklQIAAAQIECBAgQIAAAQIECBAgQIAAAQIECBAgQIAAAQIECBAgQIAAAQIECBAgQIAAAQIECBAgQIAAAQIECBAgQIAAAQKDCng5w6CNVzYBAgQIECBAgAABAgQIECBAgAABAgQIECBAgAABAgQIECBAgAABAgQIECBAgAABAgQIECBAgAABAgQIECBAgAABAgQIECBAgAABAgQIEDhKgXsmeXCSWyW5SpJHJ3npUa6xST/e+mRbW3jcpDrWkus0LV1x5c6rtXTCpgQIECBAgAABAisScD4oQDofFPD2J/SdSf55t9W9k7x+f7a2CwECBAgMJnD5S/9e+atJju/qPj3J1j+L9vqXea4gbJ4r4AklQIAAAQIE5i6w9e+xP5Lk5l2iH0tyiyQH6T8SMA8Xvonm4QKeUAIECBAgQIAAAQIECBAgQIAAAQIECBAgQIAAAQIECBAgQIAAAQIECBAgQIAAAQIECBAgQIAAAQIECBAgQIAAAQIECBAgMKiAlzMM2nhlEyBAgAABAgQIECBAgAABAgQIECBAgAABAgQIECBAgAABAgQIECBAgAABAgQIECBAgAABAgQIECBAgAABAgQIECBAgAABAgQIECBAgACBgsC1klyc5GuFNeYe2voEW1t4nHvua89vmpauuHLn1dq7IgECBAgQIECAAIGCgPNBAc/5oIC3P6HPTvKr3VbPSnLW/mxtFwIECBAYUODFSR7d1f2aJPffBwfzXAHZPFfAE0qAAAECBAhsgsCtk/x5kv7faZ+R5EWbkPwR5mgePkKoH/Rj5uECnlACBAgQIECAAAECBAgQIECAAAECBAgQIECAAAECBAgQIECAAAECBAgQIECAAAECBAgQIECAAAECBAgQIECAAAECBAgQIDCogJczDNp4ZRMgQIAAAQIECBAgQIAAAQIECBAgQIAAAQIECBAgQIAAAQIECBAgQIAAAQIECBAgQIAAAQIECBAgQIAAAQIECBAgQIAAAQIECBAgQIAAAQLbCrT+09YWHtHtIDBNS1dcufPKt4YAAQIECBAgQGCTBZwPCt1zPijg7U/ofZK8ttvqHUnuuj9b24UAAQIEBhT4J0nO7ur++yTHJ9n6cy9/mecKuua5Ap5QAgQIECBAYFMEXpbkEV2y30py40v/tws2pYAd8jQPFxppHi7gCSVAgAABAgQIECBAgAABAgQIECBAgAABAgQIECBAgAABAgQIECBAgAABAgQIECBAgAABAgQIECBAgAABAgQIECBAgAABAoMKeDnDoI1XNgECBAgQIECAAAECBAgQIECAAAECBAgQIECAAAECBAgQIECAAAECBAgQIECAAAECBAgQIECAAAECBAgQIECAAAECBAgQIECAAAECBAgQILCtQOs/bW3hEd0OAtO0dMWVO698awgQmKPAjyf5N0mOO/T7giSPmWOiciJAgACBtQs4HxRa4HxQwNuf0J9K8rFuq79Ncu392douBAgQIDCowF8nuX5X++2S/MkeW5jnCsDmuQKeUAIECBAgQGBTBLb+XdFfJblKl/Drk9x7UwrYIU/zcKGR5uECnlACBAgQIECAAAECBAgQIECAAAECBAgQIECAAAECBAgQIECAAAECBAgQIECAAAECBAgQIECAAAECBAgQIECAAAECBAgQIDCogJczDNp4ZRMgQIAAAQIECBAgQIAAAQIECBAgQIAAAQIECBAgQIAAAQIECBAgQIAAAQIECBAgQIAAAQIECBAgQIAAAQIECBAgQIAAAQIECBAgQIAAAQLbCrT+09YWHtHtIDBNS1dcufPKt4YAgTkK3CTJX3aJfTrJiXNMVE4ECBAgsHYB54NCC5wPCnj7E3q5JBcn+aFuux9L8vX92d4uBAgQIDCgwFOSnJrkDUn+cJ/+mWOeK3zRzHMFPKEECBAgQIDAJgncP8kfHJbw7ZP88SYVcRm5mocLTTQPF/CEEiBAgAABAgQIECBAgAABAgQIECBAgAABAgQIECBAgAABAgQIECBAgAABAgQIECBAgAABAgQIECBAgAABAgQIECBAgACBQQW8nGHQxiubAAECBAgQIECAAAECBAgQIECAAAECBAgQIECAAAECBAgQIECAAAECBAgQIECAAAECBAgQIECAAAECBAgQIECAAAECBAgQIECAAAECBAgQ2Fag9Z+2tvCIbgeBaVq64sqdV741BAjMUeBqSb7cJfZ/klxljonKiQABAgTWLuB8UGiB80EBb/9Cz01yUrfdHZK8d/+2txMBAgQIENhzAfNcgdg8V8ATSoAAAQIECGyawP9M8k+7pF9+6b9LeuSmFfED8jUPF5poHi7gCSVAgAABAgQIECBAgAABAgQIECBAgAABAgQIECBAgAABAgQIECBAgAABAgQIECBAgAABAgQIECBAgAABAgQIECBAgAABAoMKeDnDoI1XNgECBAgQIECAAAECBAgQIECAAAECBAgQIECAAAECBAgQIECAAAECBAgQIECAAAECBAgQIECAAAECBAgQIECAAAECBAgQIECAAAECBAgQILCtQOs/bW3hEd0OAtO0dMWVO698awgQmKPA1v83XdIltvV/9pebY6JyIkCAAIG1CzgfFFrgfFDA27/QVyV5YLfd45K8YP+2txMBAgQIENhzAfNcgdg8V8ATSoAAAQIECGyawIlJPpbkb5I8PsmbN62Ay8jXPFxopHm4gCeUAAECBAgQIECAAAECBAgQIECAAAECBAgQIECAAAECBAgQIECAAAECBAgQIECAAAECBAgQIECAAAECBAgQIECAAAECBAgMKuDlDIM2XtkECBAgQIAAAQIECBAgQIAAAQIECBAgQIAAAQIECBAgQIAAAQIECBAgQIAAAQIECBAgQIAAAQIECBAgQIAAAQIECBAgQIAAAQIECBAgQIDAtgKt/7S1hUd0OwhM09IVV+688q0hQGCuAt9M8qNdcj+W5OtzTVZeBAgQILA2AeeDAr3zQQFv/0Ifl+T53XavSvKg/dveTgQIECBAYM8FzHMFYvNcAU8oAQIECBAgsIkCd0zynk1MfJuczcOFhpqHC3hCCRAgQIAAAQIECBAgQIAAAQIECBAgQIAAAQIECBAgQIAAAQIECBAgQIAAAQIECBAgQIAAAQIECBAgQIAAAQIECBAgQIDAoAJezjBo45VNgAABAgQIECBAgAABAgQIECBAgAABAgQIECBAgAABAgQIECBAgAABAgQIECBAgAABAgQIECBAgAABAgQIECBAgAABAgQIECBAgAABAgQIbCvQ+k9bW3hEt4PANC1dceXOK98aAgTmKvC5JD/RJXdCks/MNVl5ESBAgMDaBJwPCvTOBwW8/Qs9JcnDk3w4ybmH/rxo/7a3EwECBAgQ2HMB81yB2DxXwBNKgAABAgQIEJiHgHm40AfzcAFPKAECBAgQIECAAAECBAgQIECAAAECBAgQIECAAAECBAgQIECAAAECBAgQIECAAAECBAgQIECAAAECBAgQIECAAAECBAgQGFTAyxkGbbyyCRAgQIAAAQIECBAgQIAAAQIECBAgQIAAAQIECBAgQIAAAQIECBAgQIAAAQIECBAgQIAAAQIECBAgQIAAAQIECBAgQIAAAQIECBAgQIAAgW0FWv9pawuP6HYQmKalK67ceeVbQ4DAXAXOTXJSl9wpST4412TlRYAAAQJrE3A+KNA7HxTwhBIgQIAAAQKrEjDPFSTNcwU8oQQIECBAgACBeQiYhwt9MA8X8IQSIECAAAECBAgQIECAAAECBAgQIECAAAECBAgQIECAAAECBAgQIECAAAECBAgQIECAAAECBAgQIECAAAECBAgQIECAAIFBBbycYdDGK5sAAQIECBAgQIAAAQIECBAgQIAAAQIECBAgQIAAAQIECBAgQIAAAQIECBAgQIAAAQIECBAgQIAAAQIECBAgQIAAAQIECBAgQIAAAQIECBDYVqD1n7a28IhuB4FpWrriyp1XvjUECMxV4D1J7tAld3qSd841WXkRIECAwNoEnA8K9M4HBTyhBAgQIECAwKoEzHMFSfNcAU8oAQIECBAgQGAeAubhQh/MwwU8oQQIECBAgAABAgQIECBAgAABAgQIECBAgAABAgQIECBAgAABAgQIECBAgAABAgQIECBAgAABAgQIECBAgAABAgQIECBAYFABL2cYtPHKJkCAAAECBAgQIECAAAECBAgQIECAAAECBAgQIECAAAECBAgQIECAAAECBAgQIECAAAECBAgQIECAAAECBAgQIECAAAECBAgQIECAAAECBLYVaP2nrS08ottBYJqWrrhy55VvDQECcxV4Y5J7dMndN8l/mmuy8iJAgACBtQk4HxTonQ8KeEIJECBAgACBVQmY5wqS5rkCnlACBAgQIECAwDwEzMOFPpiHC3hCCRAgQIAAAQIECBAgQIAAAQIECBAgQIAAAQIECBAgQIAAAQIECBAgQIAAAQIECBAgQIAAAQIECBAgQIAAAQIECBAgQIDAoAJezjBo45VNgAABAgQIECBAgAABAgQIECBAgAABAgQIECBAgAABAgQIECBAgAABAgQIECBAgAABAgQIECBAgAABAgQIECBAgAABAgQIECBAgAABAgSOQOCKSV6d5ENJPnzoz68eQdxB+JHWF9HawuNBqG9Pa5impSuu3Hm1p+IWJ0CgIPDyJA/v4s9I8qLCekIJECBA4GAKOB8U+up8UMATSoAAAQIECKxKwDxXkDTPFfCEEiBAgAABAgTmIWAeLvTBPFzAE0qAAAECBAgQIECAAAECBAgQIECAAAECBAgQIECAAAECBAgQIECAAAECBAgQIECAAAECBAgQIECAAAECBAgQIECAAAECBAYV8HKGQRuvbAIECBAgQIAAAQIECBAgQIAAAQIECBAgQIAAAQIECBAgQIAAAQIECBAgQIAAAQIECBAgQIAAAQIECBAgQIAAAQIECBAgQIAAAQIECBAgcAQCpyT5QPdz5ye50RHEHYQfaX0RrS08HoT69rSGaVq64sqdV3sqbnECBAoCz0hyVhf/lCT/obCeUAIECBA4mALOB4W+Oh8U8IQSIECAAAECqxIwzxUkzXMFPKEECBAgQIAAgXkImIcLfTAPF/CEEiBAgAABAgQIECBAgAABAgQIECBAgAABAgQIECBAgAABAgQIECBAgAABAgQIECBAgAABAgQIECBAgAABAgQIECBAgACBQQW8nGHQxiubAAECBAgQIECAAAECBAgQIECAAAECBAgQIECAAAECBAgQIECAAAECBAgQIECAAAECBAgQIECAAAECBAgQIECAAAECBAgQIECAAAECBAgcgcAjk7y0+7k3JPnlI4g7CD/S+iJaW3g8CPXtaQ3TtHTFlTuv9lTc4gQIFATOTPLcLv63kvyrwnpCCRAgQOBgCjgfFPrqfFDAE0qAAAECBAisSsA8V5A0zxXwhBIgQIAAAQIE5iFgHi70wTxcwBNKgAABAgQIECBAgAABAgQIECBAgAABAgQIECBAgAABAgQIECBAgAABAgQIECBAgAABAgQIECBAgAABAgQIECBAgAABAgQGFfByhkEbr2wCBAgQIECAAAECBAgQIECAAAECBAgQIECAAAECBAgQIECAAAECBAgQIECAAAECBAgQIECAAAECBAgQIECAAAECBAgQIECAAAECBAgQIHAEAr+T5KHdzz0xyXOOIO4g/Ejri2ht4fEg1LenNUzT0hVX7rzaU3GLEyBQEDg5ydbvzyb5fJLzC2sJJUCAAIGDK+B8UOit80EBTygBAgQIEBhL4NQkD0tyUZJHr7h081wB1DxXwBNKgAABAgQIHGSB45JcuCEFmocLjTIPF/CEEiBAgAABAgQIECBAgAABAgQIECBAgAABAgQIECBAgAABAgQIECBAgAABAgQIECBAgAABAgQIECBAgAABAgQIECBAgACBQQW8nGHQxiubAAECBAgQIECAAAECBAgQIECAAAECBAgQIECAAAECBAgQIECAAAECBAgQIECAAAECBAgQIECAAAECBAgQIECAAAECBAgQIECAAAECBAgcgcC5SU7qfu6OSf7oCOIOwo+0vojWFh4PQn17WsM0LV1x5c6rPRW3OAECBAgQIECAwB4LOB8UgJ0PCnhCCRAgQIDAGAI3SPKOJDc+VO43khy34tLNcwVQ81wBTygBAgQIECBwEAX+WZKXJ/lwkntvSIHm4UKjzMMFPKEECBAgQIAAAQIECBAgQIAAAQIECBAgQIAAAQIECBAgQIAAAQIECBAgQIAAAQIECBAgQIAAAQIECBAgQIAAAQIECBAgQGBQAS9nGLTxyiZAgAABAgQIECBAgAABAgQIECBAgAABAgQIECBAgAABAgQIECBAgAABAgQIECBAgAABAgQIECBAgAABAgQIECBAgAABAgQIECBAgAABAjsIXCHJRUm2/vz+r+OSfGMQudbX2drC4yAEuy9zmpauuHLn1e45RRIgQIAAAQIECKxfwPmg0APngwKeUAIECBAgMIbA1t9Bfy3JlbtyfyHJW1ZYvnmugGmeK+AJJUCAAAECBA6SwNa8+qokd++KOj3JOzegSPNwoUnm4QKeUAIECBAgQIAAAQIECBAgQIAAAQIECBAgQIAAAQIECBAgQIAAAQIECBAgQIAAAQIECBAgQIAAAQIECBAgQIAAAQIECBAgMKiAlzMM2nhlEyBAgAABAgQIECBAgAABAgQIECBAgAABAgQIECBAgAABAgQIECBAgAABAgQIECBAgAABAgQIECBAgAABAgQIECBAgAABAgQIECBAgACBHQRuleSc7mc+m+QGA6m1vtbWFh4HYthdqdO0dMWVO692RymKAAECBAgQIEBgHgLOB4U+OB8U8IQSIECAAIFxBH43yUO6ct+Y5F4rLN88V8A0zxXwhBIgQIAAAQIHTeDPkpzaFfU3SW6c5OKZF2oeLjTIPFzAE0qAAAECBAgQIECAAAECBAgQIECAAAECBAgQIECAAAECBAgQIECAAAECBAgQIECAAAECBAgQIECAAAECBAgQIECAAAECBAYV8HKGQRuvbAIECBAgQIAAAQIECBAgQIAAAQIECBAgQIAAAQIECBAgQIAAAQIECBAgQIAAAQIECBAgQIAAAQIECBAgQIAAAQIECBAgQIAAAQIECBAgsIPAw5K8ovuZNyW5x0Bqra+1tYXHgRh2V+o0LV1x5c6r3VGKIkCAAAECBAgQmIeA80GhD84HBbz1h/5kkk+sPw0ZECBAgMAAArdL8t6uzr9PcnySrT9X8cs8V1A0zxXwhBIgQIAAAQIHTeDEJB9LcoWusOckeeLMCzUPFxpkHi7gCSVAgAABAgQIECBAgAABAgQIECBAgAABAgQIECBAgAABAgQIECBAgAABAgQIECBAgAABAgQIECBAgAABAgQIECBAgAABAoMKeDnDoI1XNgECBAgQIECAAAECBAgQIECAAAECBAgQIECAAAECBAgQIECAAAECBAgQIECAAAECBAgQIECAAAECBAgQIECAAAECBAgQIECAAAECBAgQ2EHgFUke1v3MWUmeNZBa62ttbeFxIIbdlTpNS1dcufNqd5SiCBAgQIAAAQIE5iHgfFDog/NBAW89oVt/H3Byklsf2v7KSS5aTyp2JUCAAIGBBLb+/vCCJFfrar5fkteuyMA8V4A0zxXwhBIgQIAAAQIHUWDrv5t4YlfY95LcIsnHZ1ysebjQHPNwAU8oAQIECBAgQIAAAQIECBAgQIAAAQIECBAgQIAAAQIECBAgQIAAAQIECBAgQIAAAQIECBAgQIAAAQIECBAgQIAAAQIECBAYVMDLGQZtvLIJECBAgAABAgQIECBAgAABAgQIECBAgAABAgQIECBAgAABAgQIECBAgAABAgQIECBAgAABAgQIECBAgAABAgQIECBAgAABAgQIECBAgMAOAuckuVX3M3dO8u6B1Fpfa2sLjwMx7K7UaVq64sqdV7ujFEWAAAECBAgQIDAPAeeDQh+cDwp46wn9yyQ36bY+LcnZ60nFrgQIECAwmMBzk5zZ1fy2JD+zIgPzXAHSPFfAE0qAAAECBAgcRIFjknwqyXW64s5Ncuskc/0PC8zDhW+iebiAJ5QAAQIECBAgQIAAAQIECBAgQIAAAQIECBAgQIAAAQIECBAgQIAAAQIECBAgQIAAAQIECBAgQIAAAQIECBAgQIAAAQIECAwq4OUMgzZe2QQIECBAgAABAgQIECBAgAABAgQIECBAgAABAgQIECBAgAABAgQIECBAgAABAgQIECBAgAABAgQIECBAgAABAgQIECBAgAABAgQIECBAYBuBKyS5KMnWn9//dVySbwyk1vpaW1t4HIhhd6VO09IVV+682h2lKAIECBAgQIAAgXkIOB8U+uB8UMBbT+jrkvxyt/Wjk7x0PanYlQABAgQGE7hlkvO6mr+X5KpJvr4CB/NcAdE8V8ATSoAAAQIECBxUgdOTvP2w4h6b5MUzLdg8XGiMebiAJ5QAAQIECBAgQIAAAQIECBAgQIAAAQIECBAgQIAAAQIECBAgQIAAAQIECBAgQIAAAQIECBAgQIAAAQIECBAgQIAAAQIECAwq4OUMgzZe2QQIECBAgAABAgQIECBAgAABAgQIECBAgAABAgS80dBiAAAgAElEQVQIECBAgAABAgQIECBAgAABAgQIECBAgAABAgQIECBAgAABAgQIECBAgAABAgQIECBAYBuBk5Kc233++STXG0ys9fW2tvA4GMXRlztNS1dcufPq6BlFECBAgAABAgQIzEfA+aDQC+eDAt56Qp+U5Jnd1r+d5OHrScWuBAgQIDCgwPlJbtjVvfXPoK1/FlV/mecKgua5Ap5QAgQIECBA4CALvCXJz3cF/t8kJyT58gyLNg8XmmIeLuAJJUCAAAECBAgQIECAAAECBAgQIECAAAECBAgQIECAAAECBAgQIECAAAECBAgQIECAAAECBAgQIECAAAECBAgQIECAAAECgwp4OcOgjVc2AQIECBAgQIAAAQIECBAgQIAAAQIECBAgQIAAAQIECBAgQIAAAQIECBAgQIAAAQIECBAgQIAAAQIECBAgQIAAAQIECBAgQIAAAQIECBDYQeDEJLdIcnKSbyd56mBira+3tYXHwSiOvtxpWrriyp1XR88oggABAgQIECBAYD4CzgeFXjgfFPDWE3qXJO/otv7zS59/ej2p2JUAAQIEBhR4cpKnd3X/SZLbrcDBPFdANM8V8IQSIECAAAECB1ngOkk+leSYrsg/THL3GRZtHi40xTxcwBNKgAABAgQIECBAgAABAgQIECBAgAABAgQIECBAgAABAgQIECBAgAABAgQIECBAgAABAgQIECBAgAABAgQIECBAgAABAgQGFfByhkEbr2wCBAgQIECAAAECBAgQIECAAAECBAgQIECAAAECBAgQIECAAAECBAgQIECAAAECBAgQIECAAAECBAgQIECAAAECBAgQIECAAAECBAgQIEBgW4HWf9rawiO6HQSmaemKK3de+dYQIECAAAECBAhssoDzQaF7zgcFvPWEXiPJl7qtv5PkmCSXrCcduxIgQIDAYALXTvKFruatOeyaSb5cdDDPFQDNcwU8oQQIECBAgMBBF3hCkuccVuRtkrx/ZoWbhwsNMQ8X8IQSIECAAAECBAgQIECAAAECBAgQIECAAAECBAgQIECAAAECBAgQIECAAAECBAgQIECAAAECBAgQIECAAAECBAgQIECAAIFBBbycYdDGK5sAAQIECBAgQIAAAQIECBAgQIAAAQIECBAgQIAAAQIECBAgQIAAAQIECBAgQIAAAQIECBAgQIAAAQIECBAgQIAAAQIECBAgQIAAAQIECBDYVqD1n7a28IhuB4FpWrriyp1XvjUECBAgQIAAAQKbLOB8UOie80EBb32hX09yXLf9TZN8cn3p2JkAAQIEBhN4f5LTDtX80SQPSXJO0cA8VwA0zxXwhBIgQIAAAQIHXeDyST6e5MQk30xyZpLfmWHR5uFCU8zDBTyhBAgQIECAAAECBAgQIECAAAECBAgQIECAAAECBAgQIECAAAECBAgQIECAAAECBAgQIECAAAECBAgQIECAAAECBAgQIEBgUAEvZxi08comQIAAAQIECBAgQIAAAQIECBAgQIAAAQIECBAgQIAAAQIECBAgQIAAAQIECBAgQIAAAQIECBAgQIAAAQIECBAgQIAAAQIECBAgQIAAAQIEthVo/aetLTyi20FgmpauuHLnlW8NAQJzFrhDkgckud6h36+8NNmnzDlhuREgQIDAvgs4HxTInQ8KeOsLfVeSO3fb3zvJ69eXjp0JECBAYDCBX0py4yRvTHL+imo3zxUgzXMFPKEECBAgQIDACAKnJvm1JA9N8rczLdg8XGiMebiAJ5QAAQIECBAgQIAAAQIECBAgQIAAAQIECBAgQIAAAQIECBAgQIAAAQIECBAgQIAAAQIECBAgQIAAAQIECBAgQIAAAQIECAwq4OUMgzZe2QQIECBAgAABAgQIECBAgAABAgQIECBAgAABAgQIECBAgAABAgQIECBAgAABAgQIECBAgAABAgQIECBAgAABAgQIECBAgAABAgQIECBAgMC2Aq3/tLWFR3Q7CEzT0hVX7rzyrSFAYM4Cj0vy/C7BlyR5zJwTlhsBAgQI7LuA80GB3PmggLe+0Gcn+dVu+2clOWt96diZAAECBAiUBcxzBULzXAFPKAECBAgQIEBgHgLm4UIfzMMFPKEECBAgQIAAAQIECBAgQIAAAQIECBAgQIAAAQIECBAgQIAAAQIECBAgQIAAAQIECBAgQIAAAQIECBAgQIAAAQIECBAgQGBQAS9nGLTxyiZAgAABAgQIECBAgAABAgQIECBAgAABAgQIECBAgAABAgQIECBAgAABAgQIECBAgAABAgQIECBAgAABAgQIECBAgAABAgQIECBAgAABAgS2FWj9p60tPKLbQWCalq64cueVbw0BAnMWeGCSV3UJvi7JfeacsNwIECBAYN8FnA8K5M4HBbz1hW7NQq/ttn9nktPXl46dCRAgQIBAWcA8VyA0zxXwhBIgQIAAAQIE5iFgHi70wTxcwBNKgAABAgQIECBAgAABAgQIECBA4P+zdzfAtp1lfcD/K2kQAikJRBwYGJQbCI2NgdYkFNJxABsMBBkoYPkKVGtxGvGiozCKNUGoFWkLBsQvpkP4HCg6DpFAOhhpw1euFshQqpEbbEHRCZCEUBKVCW/vKfdy3332vWeffd51z117v78zcyZ37b2edZ7n96y5ed59z7yLAAECBAgQIECAAAECBAgQIECAAAECBAgQIECAAAECBAgQIECAAAECBAgQIECAAAECBDoV8HCGThuvbAIECBAgQIAAAQIECBAgQIAAAQIECBAgQIAAAQIECBAgQIAAAQIECBAgQIAAAQIECBAgQIAAAQIECBAgQIAAAQIECBAgQIAAAQIECBAgQGBLgVK/W8rMIboFAsMwt8WVPa/cNQQITFng4iRXVQlek+QHppyw3AgQIEBg1wWsDxrIrQ8a8I5f6FlJPl39+L9Ocv/jl46fTIAAAQIEmgXMcw2E5rkGPKEECBAgQIAAgWkImIcb+mAebsATSoAAAQIECBAgQIAAAQIECBAgQIAAAQIECBAgQIAAAQIECBAgQIAAAQIECBAgQIAAAQIECBAgQIAAAQIECBAgQIAAAQIEOhXwcIZOG69sAgQIECBAgAABAgQIECBAgAABAgQIECBAgAABAgQIECBAgAABAgQIECBAgAABAgQIECBAgAABAgQIECBAgAABAgQIECBAgAABAgQIECBAYEuBUr9byswhugUCwzC3xZU9r9w1BAhMWeDRST5cJfhHSc6bcsJyI0CAAIFdF7A+aCC3PmjAO76hdya5e5L/keSGJD9yfNPx0wkQIECAQJOAea6BzzzXgCeUAAECBAgQIDANAfNwQx/Mww14QgkQIECAAAECBAgQIECAAAECBAgQIECAAAECBAgQIECAAAECBAgQIECAAAECBAgQIECAAAECBAgQIECAAAECBAgQIECAQKcCHs7QaeOVTYAAAQIECBAgQIAAAQIECBAgQIAAAQIECBAgQIAAAQIECBAgQIAAAQIECBAgQIAAAQIECBAgQIAAAQIECBAgQIAAAQIECBAgQIAAAQIECGwpUOp3S5k5RLdAYBjmtriy55W7hgCBKQs8PMmfVAnelOSMKScsNwIECBDYdQHrgwZy64MGvOMbemaSG49vCn46AQIECBAYTcA810BpnmvAE0qAAAECBAgQmIaAebihD+bhBjyhBAgQIECAAAECBAgQIECAAAECBAgQIECAAAECBAgQIECAAAECBAgQIECAAAECBAgQIECAAAECBAgQIECAAAECBAgQIECgUwEPZ+i08comQIAAAQIECBAgQIAAAQIECBAgQIAAAQIECBAgQIAAAQIECBAgQIAAAQIECBAgQIAAAQIECBAgQIAAAQIECBAgQIAAAQIECBAgQIAAAQIEthQo9bulzByiWyAwDHNbXNnzyl1DgMCUBb49yc1Vgrcmuc+UE5YbAQIECOy6gPVBA7n1QQOeUAIECBAgQGAsAfNcg6R5rgFPKAECBAgQIEBgGgLm4YY+mIcb8IQSIECAAAECBAgQIECAAAECBAgQIECAAAECBAgQIECAAAECBAgQIECAAAECBAgQIECAAAECBAgQIECAAAECBAgQIECAAIFOBTycodPGK5sAAQIECBAgQIAAAQIECBAgQIAAAQIECBAgQIAAAQIECBAgQIAAAQIECBAgQIAAAQIECBAgQIAAAQIECBAgQIAAAQIECBAgQIAAAQIECBDYUqDU75Yyc4hugcAwzG1xZc8rdw0BAlMW2Pg76htVght/6Z+YxF/+U+6a3AgQILC7AtYHDd7WBw14QgkQIECAAIGxBMxzDZLmuQY8oQQIECBAgACBaQiYhxv6YB5uwBNKgAABAgQIECBAgAABAgQIECBAgAABAgQIECBAgAABAgQIECBAgAABAgQIECBAgAABAgQIECBAgAABAgQIECBAgAABAgQ6FfBwhk4br2wCBAgQIECAAAECBAgQIECAAAECBAgQIECAAAECBAgQIECAAAECBAgQIECAAAECBAgQIECAAAECBAgQIECAAAECBAgQIECAAAECBAgQIHAEge9KcnOSr9FJqQ1KmTnEs0BgGOa2uLLnlbuGAIGpC9yW5N5VkvdNcsvUk5YfAQIECOyagPVBA7X1QQOeUAIECBAgQGAsAfNcg6R5rgFPKAECBAgQIEBgGgLm4YY+mIcb8IQSIECAAAECBAgQIECAAAECBAgQIECAAAECBAgQIECAAAECBAgQIECAAAECBAgQIECAAAECBAgQIECAAAECBAgQIECAAIFOBTycodPGK5sAAQIECBAgQIAAAQIECBAgQIAAAQIECBAgQIAAAQIECBAgQIAAAQIECBAgQIAAAQIECBAgQIAAAQIECBAgQIAAAQIECBAgQIAAAQIECBxB4INJvi/JnyX5RJKfT7K/U6lS113KzGGnJNsvexjmtriy59X2+ZxJgMDxEfhsku+qfvRDO/5/4PHpgJ9KgACBaQtYHzT0x/qgAU8oAQIECBAgMJaAea5B0jzXgCeUAAECBAgQIPBNge9O8sYkz0zy+eOAYh5uQDcPN+AJJUCAAAECBAgQIECAAAECBAgQIECAAAECBAgQIECAAAECBAgQIECAAAECBAgQIECAAAECBAgQIECAAAECBAgQIECAAAECnQp4OEOnjVc2AQIECBAgQIAAAQIECBAgQIAAAQIECBAgQIAAAQIECBAgQIAAAQIECBAgQIAAAQIECBAgQIAAAQIECBAgQIAAAQIECBAgQIAAAQIECBA4gsDXkpxcvf6dSf5Pp1KlrruUmcNOSbZf9jDMbXFlz6vt8zmTAIHjI/DHSf5x9aPPT7Lv+KTipxIgQIDABAWsDxqaYn3QgCeUAAECBAgQOJLAA5J8YUka89ySYPXp5rkGPKEECBAgQIBA7wInJfm5JC9LsvHn9yR5ynFAMQ83oJuHG/CEEiBAgAABAgQIECBAgAABAgQIECBAgAABAgQIECBAgAABAgQIECBAgAABAgQIECBAgAABAgQIECBAgAABAgQIECBAgACBTgU8nKHTxiubAAECBAgQIECAAAECBAgQIECAAAECBAgQIECAAAECBAgQIECAAAECBAgQIECAAAECBAgQIECAAAECBAgQIECAAAECBAgQIECAAAECBAhsEnhYkhur176S5NSOlUpdeykzhx2zbK/0YZjb4sqeV9ujcxYBAsdP4JokF1Y//qIk7z9+6fjJBAgQIDAxAeuDhoZYHzTgCSVAgAABAgQ2BE5M8rgkz0jy1CQfT/KEJWnMc0uC1aeb5xrwhBIgQIAAAQK9C/xYkl/fhHBxkvfuMox5uAHcPNyAJ5QAAQIECBAgQIAAAQIECBAgQIAAAQIECBAgQIAAAQIECBAgQIAAAQIECBAgQIAAAQIECBAgQIAAAQIECBAgQIAAAQIECHQq4OEMnTZe2QQIECBAgAABAgQIECBAgAABAgQIECBAgAABAgQIECBAgAABAgQIECBAgAABAgQIECBAgAABAgQIECBAgAABAgQIECBAgAABAgQIECBAYJPAs5K8vXrtvyZ5QsdKpa69lJnDjlm2V/owzG1xZc+r7dE5iwCB4yfwD5KclOS2g9+3H79U/GQCBAgQmKCA9UFDU6wPGvCEEiBAgAABAhsCe5LsryjuSvKAJDcvwWOeWwJr86nmuQY8oQQIECBAgEDvAhv/9vSpJGdWEJ8/eHznLuKYhxuwzcMNeEIJECBAgAABAgQIECBAgAABAgQIECBAgAABAgQIECBAgAABAgQIECBAgAABAgQIECBAgAABAgQIECBAgAABAgQIECBAgECnAh7O0GnjlU2AAAECBAgQIECAAAECBAgQIECAAAECBAgQIECAAAECBAgQIECAAAECBAgQIECAAAECBAgQIECAAAECBAgQIECAAAECBAgQIECAAAECBDYJvDrJT1ev/XKSn+1YqdS1lzJz2DHL9kofhrktrux5tT06ZxEgQIAAAQIECExTwPqgoS/WBw14QgkQIECAAIFDAh9N8qiK48VJfnUJHvPcElibTzXPNeAJJUCAAAECBAgkj07y4U0Qu/37GObhhjvRPNyAJ5QAAQIECBAgQIAAAQIECBAgQIAAAQIECBAgQIAAAQIECBAgQIAAAQIECBAgQIAAAQIECBAgQIAAAQIECBAgQIAAAQIECHQq4OEMnTZe2QQIECBAgAABAgQIECBAgAABAgQIECBAgAABAgQIECBAgAABAgQIECBAgAABAgQIECBAgAABAgQIECBAgAABAgQIECBAgAABAgQIECBAYJPAtUkeW732jCTv7lip1LWXMnPYMcv2Sh+GuS2u7Hm1PTpnESBAgAABAgQITFPA+qChL9YHDXhCCRAgQIAAgUMCP57kdRXHHyU5bwke89wSWJtPNc814AklQIAAAQIECHxT4K1JnlNhfD3J2Ulu3CUg83ADtHm4AU8oAQIECBAgQIAAAQIECBAgQIAAAQIECBAgQIAAAQIECBAgQIAAAQIECBAgQIAAAQIECBAgQIAAAQIECBAgQIAAAQIECBDoVMDDGTptvLIJECBAgAABAgQIECBAgAABAgQIECBAgAABAgQIECBAgAABAgQIECBAgAABAgQIECBAgAABAgQIECBAgAABAgQIECBAgAABAgQIECBAgMAmgduS3Lt67SFJ/rxjpVLXXsrMYccs2yt9GOa2uLLn1fbonEWAAAECBAgQIDBNAeuDhr5YHzTgCSVAgAABAgQOCZyW5ItJTqxIzkhy0zaJzHPbhDrSaea5BjyhBAgQIECAAIFvCpye5LNJTqlAPpLkMbsEZB5ugDYPN+AJJUCAAAECBAgQIECAAAECBAgQIECAAAECBAgQIECAAAECBAgQIECAAAECBAgQIECAAAECBAgQIECAAAECBAgQIECAAAECnQp4OEOnjVc2AQIECBAgQIAAAQIECBAgQIAAAQIECBAgQIAAAQIECBAgQIAAAQIECBAgQIAAAQIECBAgQIAAAQIECBAgQIAAAQIECBAgQIAAAQIECBCoBM5I8pnq+CtJTu1cqNT1lzJz2DnN4vKHYW6LK3teLWZzBgECBAgQIECAwHQFrA8aemN90IA3jdCTk5yT5JEHv9+R5NpppCYLAgQIEOhM4OokF1U1v/zAny/fpoF5bptQRzrNPNeAJ5QAAQIECBAgcFjg3yT5tU0gz0/y5l1AMg83IJuHG/CEEiBAgAABAgQIECBAgAABAgQIECBAgAABAgQIECBAgAABAgQIECBAgAABAgQIECBAgAABAgQIECBAgAABAgQIECBAgACBTgU8nKHTxiubAAECBAgQIECAAAECBAgQIECAAAECBAgQIECAAAECBAgQIECAAAECBAgQIECAAAECBAgQIECAAAECBAgQIECAAAECBAgQIECAAAECBAhUAs9M8s7q+A+SfH/nQqWuv5SZw85pFpc/DHNbXNnzajGbMwgQIECAAAECBKYrYH3Q0Bvrgwa8aYS+JsmLq1RekeQXppGaLAgQIECgM4HnJHlrVfNNB47P2KaBeW6bUEc6zTzXgCeUAAECBAgQIHBYYOPfzPcl+d4K5UtJHnrgs5fbjjGUebgB2DzcgCeUAAECBAgQIECAAAECBAgQIECAAAECBAgQIECAAAECBAgQIECAAAECBAgQIECAAAECBAgQIECAAAECBAgQIECAAAECBAh0KuDhDJ02XtkECBAgQIAAAQIECBAgQIAAAQIECBAgQIAAAQIECBAgQIAAAQIECBAgQIAAAQIECBAgQIAAAQIECBAgQIAAAQIECBAgQIAAAQIECBAgQKASeFWSl1THv5LkpZ0Llbr+UmYOO6dZXP4wzG1xZc+rxWzOIECAAAECBAgQmK6A9UFDb6wPGvCmEfr8JG+qUrkqyQ9OIzVZECBAgEBnAndPcmuSjf8e+jo/yb5tOJjntoF0tFPMcw14QgkQIECAAAECswJnJ7khSf3v57+Z5MeOMZR5uAHYPNyAJ5QAAQIECBAgQIAAAQIECBAgQIAAAQIECBAgQIAAAQIECBAgQIAAAQIECBAgQIAAAQIECBAgQIAAAQIECBAgQIAAAQIECHQq4OEMnTZe2QQIECBAgAABAgQIECBAgAABAgQIECBAgAABAgQIECBAgAABAgQIECBAgAABAgQIECBAgAABAgQIECBAgAABAgQIECBAgAABAgQIECBAoBL4QJLHV8c/lORdnQuVuv5SZg47p1lc/jDMbXFlz6vFbM4gQIAAAQIECBCYroD1QUNvrA8a8KYRek6ST1apfC7Jg6eRmiwIECBAoEOBtyV5dlX3FUn2bsPBPLcNpKOdYp5rwBNKgAABAgQIEJgX2JhhX1S9fGWSFxxjKPNwA7B5uAFPKAECBAgQIECAAAECBAgQIECAAAECBAgQIECAAAECBAgQIECAAAECBAgQIECAAAECBAgQIECAAAECBAgQIECAAAECBAgQ6FTAwxk6bbyyCRAgQIAAAQIECBAgQIAAAQIECBAgQIAAAQIECBAgQIAAAQIECBAgQIAAAQIECBAgQIAAAQIECBAgQIAAAQIECBAgQIAAAQIECBAgQIBAJfDKJI9N8ogkJyc5I8lNnQuVuv5SZg47p1lc/jDMbXFlz6vFbM4gQIAAAQIECBCYroD1QUNvrA8a8KYRerckdyY5oUrntCS3TSM9WRAgQIBAZwJPTPLequabkzwgyV0LHMxzDTeKea4BTygBAgQIECBAYF7glCSfTfJ3SZ6f5AO7gGQebkA2DzfgCSVAgAABAgQIECBAgAABAgQIECBAgAABAgQIECBAgAABAgQIECBAgAABAgQIECBAgAABAgQIECBAgAABAgQIECBAgAABAp0KeDhDp41XNgECBAgQIECAAAECBAgQIECAAAECBAgQIECAAAECBAgQIECAAAECBAgQIECAAAECBAgQIECAAAECBAgQIECAAAECBAgQIECAAAECBAgQOIrAWUn+F52U2qCUmUM8CwSGYW6LK3teuWsIECBAgAABAgRWWcD6oKF71gcNeNMJ/WSSc6p0HpfkD6eTnkwIECBAoCOBE5N8MclpVc0/kOSaBQbmuYabxDzXgCeUAAECBAgQIHBkgX+S5NNJbt8lIPNwA7R5uAFPKAECBAgQIECAAAECBAgQIECAAAECBAgQIECAAAECBAgQIECAAAECBAgQIECAAAECBAgQIECAAAECBAgQIECAAAECBAgQ6FTAwxk6bbyyCRAgQIAAAQIECBAgQIAAAQIECBAgQIAAAQIECBAgQIAAAQIECBAgQIAAAQIECBAgQIAAAQIECBAgQIAAAQIECBAgQIAAAQIECBAgQIAAgS0FSv1uKTOH6BYIDMPcFlf2vHLXECBAgAABAgQIrLKA9UFD96wPGvCmE/qmJM+v0vnJJK+dTnoyIUCAAIHOBF6f5JIkVyV5d5Krk/ztAgPzXMNNYp5rwBNKgAABAgQIEJiGgHm4oQ/m4QY8oQQIECBAgAABAgQIECBAgAABAgQIECBAgAABAgQIECBAgAABAgQIECBAgAABAgQIECBAgAABAgQIECBAgAABAgQIECBAoFMBD2fotPHKJkCAAAECBAgQIECAAAECBAgQIECAAAECBAgQIECAAAECBAgQIECAAAECBAgQIECAAAECBAgQIECAAAECBAgQIECAAAECBAgQIECAAAECBLYUKPW7pcwcolsgMAxzW1zZ88pdQ4AAAQIECBAgsMoC1gcN3bM+aMCbTuhPJvlPVTpXJnnBdNKTCQECBAh0JnB6ki8tWbN5bkmw+nTzXAOeUAIECBAgQIDANATMww19MA834AklQIAAAQIECBAgQIAAAQIECBAgQIAAAQIECBAgQIAAAQIECBAgQIAAAQIECBAgQIAAAQIECBAgQIAAAQIECBAgQIAAAQKdCng4Q6eNVzYBAgQIECBAgAABAgQIECBAgAABAgQIECBAgAABAgQIECBAgAABAgQIECBAgAABAgQIECBAgAABAgQIECBAgAABAgQIECBAgAABAgQIECCwpUCp3y1l5hDdAoFhmNviyp5X7hoCBFZB4DeTXJDk1IPfj0/ysVVIXI4ECBAgcMwFrA8aiK0PGvCmE/rYJNdW6dyQ5BHTSU8mBAgQIEBgoYB5biHR0U8wzzXgCSVAgAABAgQITEPAPNzQB/NwA55QAgQIECBAgAABAgQIECBAgAABAgQIECBAgAABAgQIECBAgAABAgQIECBAgAABAgQIECBAgAABAgQIECBAgAABAgQIECDQqYCHM3TaeGUTIECAAAECBAgQIECAAAECBAgQIECAAAECBAgQIECAAAECBAgQIECAAAECBAgQIECAAAECBAgQIECAAAECBAgQIECAAAECBAgQIECAAAECWwqU+t1SZg7RLRAYhrktrux55a4hQOhCDbcAACAASURBVGAVBK5OclGV6JOSbLzmiwABAgQIWB803APWBw140wk9NcmtVTp/l+QeSb4xnRRlQoAAAQIEfN57rO4B89yxknVdAgQIECBAgMCuCfh8s4HaPNyAJ5QAAQIECBAgQIAAAQIECBAgQIAAAQIECBAgQIAAAQIECBAgQIAAAQIECBAgQIAAAQIECBAgQIAAAQIECBAgQIAAAQIECHQq4OEMnTZe2QQIECBAgAABAgQIECBAgAABAgQIECBAgAABAgQIECBAgAABAgQIECBAgAABAgQIECBAgAABAgQIECBAgAABAgQIECBAgAABAgQIECBAgMCWAqV+t5SZQ3QLBIZhbosre165awgQWAWBtyZ5TpXo85JsvOaLAAECBAhYHzTcA9YHDXjTCv1ckgdVKT0iyQ3TSlE2BAgQIEDgqALmuYabwzzXgCeUAAECBAgQIDANAfNwQx/Mww14QgkQIECAAAECBAgQIECAAAECBAgQIECAAAECBAgQIECAAAECBAgQIECAAAECBAgQIECAAAECBAgQIECAAAECBAgQIECAQKcCHs7QaeOVTYAAAQIECBAgQIAAAQIECBAgQIAAAQIECBAgQIAAAQIECBAgQIAAAQIECBAgQIAAAQIECBAgQIAAAQIECBAgQIAAAQIECBAgQIAAAQIECGwpUOp3S5k5RLdAYBjmtriy55W7hgCBVRC4IsmLqkT3Jtl4zRcBAgQIELA+aLgHrA8a8KYV+p4kT65SekGSK6eVomwIECBAgMBRBcxzDTeHea4BTygBAgQIECBAYBoC5uGGPpiHG/CEEiBAgAABAgQIECBAgAABAgQIECBAgAABAgQIECBAgAABAgQIECBAgAABAgQIECBAgAABAgQIECBAgAABAgQIECBAgACBTgU8nKHTxiubAAECBAgQIECAAAECBAgQIECAAAECBAgQIECAAAECBAgQIECAAAECBAgQIECAAAECBAgQIECAAAECBAgQIECAAAECBAgQIECAAAECBAgQ2FKg1O+WMnOIboHAMMxtcWXPK3cNAQKrIHB5ksuqRF9+4M8br/kiQIAAAQLWBw33gPVBA960Qn84ydlJbkjyiYP/nVaGsiFAgAABAkcXMM813B3muQY8oQQIECBAgACBaQiYhxv6YB5uwBNKgAABAgQIECBAgAABAgQIECBAgAABAgQIECBAgAABAgQIECBAgAABAgQIECBAgAABAgQIECBAgAABAgQIECBAgAABAgQ6FfBwhk4br2wCBAgQIECAAAECBAgQIECAAAECBAgQIECAAAECBAgQIECAAAECBAgQIECAAAECBAgQIECAAAECBAgQIECAAAECBAgQIECAAAECBAgQIEBgS4FSv1vKzCG6BQLDMLfFlT2v3DUECKyCwE8k+dUq0dcl2XjNFwECBAgQsD5ouAesDxrwhBIgQIAAAQJjCZjnGiTNcw14QgkQIECAAAECOxe4d5LvTvKRnV/iW5Hm4QZE83ADnlACBAgQIECAAAECBAgQIECAAAECBAgQIECAAAECBAgQIECAAAECBAgQIECAAAECBAgQIECAAAECBAgQIECAAAECBAgQINCpgIczdNp4ZRMgQIAAAQIECBAgQIAAAQIECBAgQIAAAQIECBAgQIAAAQIECBAgQIAAAQIECBAgQIAAAQIECBAgQIAAAQIECBAgQIAAAQIECBAgQIAAAQJbCpT63VJmDtEtEBiGuS2u7HnlriFAYBUEnpvkLVWib0uy8ZovAgQIECBgfdBwD1gfNOAJJUCAAAECBMYSMM81SJrnGvCEEiBAgAABAgSWFzghyb9O8sokG3PsQ5J8dfnLzESYhxsAzcMNeEIJECBAgAABAgQIECBAgAABAgQIECBAgAABAgQIECBAgAABAgQIECBAgAABAgQIECBAgAABAgQIECBAgAABAgQIECBAgECnAh7O0GnjlU2AAAECBAgQIECAAAECBAgQIECAAAECBAgQIECAAAECBAgQIECAAAECBAgQIECAAAECBAgQIECAAAECBAgQIECAAAECBAgQIECAAAECBAhsKVDqd0uZOUS3QGAY5ra4sueVu4YAgVUQeGKS91aJvi/Jxmu+CBAgQICA9UHDPWB90IAnlAABAgQIEBhLwDzXIGmea8ATSoAAAQIECBBYXuBjSc6vwt6Q5NLlLzMTYR5uADQPN+AJJUCAAAECBAgQIECAAAECBAgQIECAAAECBAgQIECAAAECBAgQIECAAAECBAgQIECAAAECBAgQIECAAAECBAgQIECAAAECnQp4OEOnjVc2AQIECBAgQIAAAQIECBAgQIAAAQIECBAgQIAAAQIECBAgQIAAAQIECBAgQIAAAQIECBAgQIAAAQIECBAgQIAAAQIECBAgQIAAAQIECHQvcEGSpyX5b0k+mOQr3YvMApT6sJSZQ1QLBIZhbosre165awgQWAWBRyX5aJXo9Uk2XvNFgAABAgSsDxruAeuDBjyhBAgQIECAwFgC5rkGSfNcA55QAgQIECBAgMDyAnuTvLYK25hlz0vyx8tf6lsR5uEGPPNwA55QAgQIECBAgAABAgQIECBAgAABAgQIECBAgAABAgQIECBAgAABAgQIECBAgAABAgQIECBAgAABAgQIECBAgAABAgQIECDQqYCHM3TaeGUTIECAAAECBAgQIECAAAECBAgQIECAAAECBAgQIECAAAECBAgQIECAAAECBAgQIECAAAECBAgQIECAAAECBAgQIECAAAECBAgQIECAQPcCL0vyykrh5Qf+fHn3KocBSm1RyswhpgUCwzC3xZU9r9w1BAisgsDDktxYJfqZJBuv+SJAgAABAtYHDfeA9UEDnlACBAgQIEBgWYEfTvJtSX59U6B5blnJ6nzzXAOeUAIECBAgQIDA8gInJvlEkrOr0E8lOSfJTn9xwTy8fB++FWEebsATSoAAAQIECBAgQIAAAQIECBAgQIAAAQIECBAgQIAAAQIECBAgQIAAAQIECBAgQIAAAQIECBAgQIAAAQIECBAgQIAAAQIEOhXwcIZOG69sAgQIECBAgAABAgQIECBAgAABAgQIECBAgAABAgQIECBAgAABAgQIECBAgAABAgQIECBAgAABAgQIECBAgAABAgQIECBAgAABAgQIEOhe4HeTPLVS2Jvkiu5VDgOU2qKUmUNMCwSGYW6LK3teuWsIEFgFgdOTfLFK9MtJNl7zRYAAAQIErA8a7gHrgwY8oQQIECBAgMB2BO6b5BVJnpPk7yf5yyQP3BRontuO5FHOMc814AklQIAAAQIECOxM4HuT7EtS/zv7iw78u9Xrd3a5mId3CLcRZh5uwBNKgAABAgQIECBAgAABAgQIECBAgAABAgQIECBAgAABAgQIECBAgAABAgQIECBAgAABAgQIECBAgAABAgQIECBAgAABAgQ6FfBwhk4br2wCBAgQIECAAAECBAgQIECAAAECBAgQIECAAAECBAgQIECAAAECBAgQIECAAAECBAgQIECAAAECBAgQIECAAAECBAgQIECAAAECBAgQ6F7gfyd5cKVwQZIPd69yGKDUFqXMHGJaIDAMc1tc2fPKXUOAwCoIbPxd9Y0q0Y2//E9YhcTlSIAAAQLHXMD6oIHY+qABTygBAgQIECCwHYF7JbklyUnVyY9N8sFNa/xvHfq8dzush88xzy3n5WwCBAgQIECAwEgCv5HkhdW1vprkIUm+tIPr+3xzB2iHQszDDXhCCRAgQIAAAQIECBAgQIAAAQIECBAgQIAAAQIECBAgQIAAAQIECBAgQIAAAQIECBAgQIAAAQIECBAgQIAAAQIECBAgQIBApwIeztBp45VNgAABAgQIECBAgAABAgQIECBAgAABAgQIECBAgAABAgQIECBAgAABAgQIECBAgAABAgQIECBAgAABAgQIECBAgAABAgQIECBAgAABAl0LnJrk1krgG0lOSXJH1yqzxZf6sJSZQ0wLBIZhbosre165awgQWBWB85PcnuS2g993rkri8iRAgACBYypgfdDAa33QgCeUAAECBAgQ2K7A7yR5WnXybyV5YXVsntuu5BHOM8814AklQIAAAQIECOxcYOP3Oj6T5PTqEu9I8uwdXNI8vAO0QyHm4QY8oQQIECBAgAABAgQIECBAgAABAgQIECBAgAABAgQIECBAgAABAgQIECBAgAABAgQIECBAgAABAgQIECBAgAABAgQIECBAoFMBD2fotPHKJkCAAAECBAgQIECAAAECBAgQIECAAAECBAgQIECAAAECBAgQIECAAAECBAgQIECAAAECBAgQIECAAAECBAgQIECAAAECBAgQIECAAIGuBR6f5AOVwJ8kOatrkfniS/1SKTOHqBYIDMPcFlf2vHLXECBAgAABAgQIrLKA9UFD96wPGvCEEiBAgAABAtsVeFqS36lOvjXJtye56+Br5rntSh7hPPNcA55QAgQIECBAgECbwCVJrtx0iccl+cMlL2seXhKsPt083IAnlAABAgQIECBAgAABAgQIECBAgAABAgQIECBAgAABAgQIECBAgAABAgQIECBAgAABAgQIECBAgAABAgQIECBAgAABAgQIdCrg4QydNl7ZBAgQIECAAAECBAgQIECAAAECBAgQIECAAAECBAgQIECAAAECBAgQIECAAAECBAgQIECAAAECBAgQIECAAAECBAgQIECAAAECBAgQINC1wM8k+ZVK4K1Jnte1yHzxpX6plJlDVAsEhmFuiyt7XrlrCBAgQIAAAQIEVlnA+qChe9YHDXhCCRAgQIAAge0KnJTkliT3qgIuTvLeg8fmue1KHuE881wDnlACBAgQIECAQLvAh5M8urrMZ5M8PMnXl7i0eXgJrM2nmocb8IQSIECAAAECBAgQIECAAAECBAgQIECAAAECBAgQIECAAAECBAgQIECAAAECBAgQIECAAAECBAgQIECAAAECBAgQIECAAIFOBTycodPGK5sAAQIECBAgQIAAAQIECBAgQIAAAQIECBAgQIAAAQIECBAgQIAAAQIECBAgQIAAAQIECBAgQIAAAQIECBAgQIAAAQIECBAgQIAAAQIEuhZ4R5J/UQn8VJLXdC0yX3ypXypl5hDVAoFhmNviyp5X7hoCBAgQIECAAIFVFrA+aOie9UEDnlACBAgQIEBgGYE3JvmRKuBtSZ578Ng8t4zkpnPNcw14QgkQIECAAAEC7QJnHvj9jj/ddJlLk7xhiUubh5fA2nyqebgBTygBAgQIECBAgAABAgQIECBAgAABAgQIECBAgAABAgQIECBAgAABAgQIECBAgAABAgQIECBAgAABAgQIECBAgAABAgQIEOhUwMMZOm28sgkQIECAAAECBAgQIECAAAECBAgQIECAAAECBAgQIECAAAECBAgQIECAAAECBAgQIECAAAECBAgQIECAAAECBAgQIECAAAECBAgQIECga4E/TXJmJfB9Sf571yLzxZf6pVJmDlEtEBiGuS2u7HnlriFAgAABAgQIEFhlAeuDhu5ZHzTgTTP0tCTPTPLIJI9IckuSJ04zVVkRIECAQGcCj01ybVXz3yTZ+P/Wxn/Ncw03g3muAU8oAQIECBAgQGAcgV9O8tIktx6YbS9L8oYkdy1xafPwElibTzUPN+AJJUCAAAECBAgQIECAAAECBAgQIECAAAECBAgQIECAAAECBAgQIECAAAECBAgQIECAAAECBAgQIECAAAECBAgQIECAAAECnQp4OEOnjVc2AQIECBAgQIAAAQIECBAgQIAAAQIECBAgQIAAAQIECBAgQIAAAQIECBAgQIAAAQIECBAgQIAAAQIECBAgQIAAAQIECBAgQIAAAQIECHQrcHKSr22q/p5J7uhW5MiFl/rlUmYOUS0QGIa5La7seeWuIUCAAAECBAgQWGUB64OG7lkfNOBNM3RPkv1VarclOW2aqcqKAAECBDoT2PgM8q+T3K+q+4eSvCuJea7hZjDPNeAJJUCAAAECBAiMI3CPJK9I8u+TfHkHlzQP7wDtUIh5uAFPKAECBAgQIECAAAECBAgQIECAAAECBAgQIECAAAECBAgQIECAAAECBAgQIECAAAECBAgQIECAAAECBAgQIECAAAECBAgQ6FTAwxk6bbyyCRAgQIAAAQIECBAgQIAAAQIECBAgQIAAAQIECBAgQIAAAQIECBAgQIAAAQIECBAgQIAAAQIECBAgQIAAAQIECBAgQIAAAQIECBAgQKBbgQuSXFdVf2OSh3ercfTCS/1WKTOHuBYIDMPcFlf2vHLXECBAgAABAgQIrLKA9UFD96wPGvCmG/q1JCdX6T04yeemm67MCBAgQKAjgVcn+emq3t9L8tQk5rmGm8A814AnlAABAgQIECAwDQHzcEMfzMMNeEIJECBAgAABAgQIECBAgAABAgQIECBAgAABAgQIECBAgAABAgQIECBAgAABAgQIECBAgAABAgQIECBAgAABAgQIECBAgECnAh7O0GnjlU2AAAECBAgQIECAAAECBAgQIECAAAECBAgQIECAAAECBAgQIECAAAECBAgQIECAAAECBAgQIECAAAECBAgQIECAAAECBAgQIECAAAEC3Qq8KMkVVfXvSPLsbjWOXnip3ypl5hDXAoFhmNviyp5X7hoCBAgQIECAAIFVFrA+aOie9UED3nRDr0tyQZXeDya5arrpyowAAQIEOhJ4RJJPVPV+/cDn4fdJ8lWf9+78LjDP7dxOJAECBAgQIEBgIgI+32xohHm4AU8oAQIECBAgQIAAAQIECBAgQIAAAQIECBAgQIAAAQIECBAgQIAAAQIECBAgQIAAAQIECBAgQIAAAQIECBAgQIAAAQIECBDoVMDDGTptvLIJECBAgAABAgQIECBAgAABAgQIECBAgAABAgQIECBAgAABAgQIECBAgAABAgQIECBAgAABAgQIECBAgAABAgQIECBAgAABAgQIECBAoFuBs5I8Kckjk5yT5I1JXtOtxtELL/Vbpcwc4logMAxzW1zZ88pdQ4AAAQIECBAgsMoC1gcN3bM+aMCbbujrk1xapfcLSV4x3XRlRoAAAQKdCXw6ycbn4Ie+LkryPp/37vwuMM/t3E4kAQIECBAgQGAiAj7fbGiEebgBTygBAgQIECBAgAABAgQIECBAgAABAgQIECBAgAABAgQIECBAgAABAgQIECBAgAABAgQIECBAgAABAgQIECBAgAABAgQIEOhUwMMZOm28sgkQIECAAAECBAgQIECAAAECBAgQIECAAAECBAgQIECAAAECBAgQIECAAAECBAgQIECAAAECBAgQIECAAAECBAgQIECAAAECBAgQIECAAIEtBUr9bikzh+gWCAzD3BZX9rxy1xAgQIAAAQIECKyygPVBQ/esDxrwphv6r5L8dpXe7yb559NNV2YECBAg0JnAS5P8syTvSvLuJLckMc813ATmuQY8oQQIECBAgACBaQiYhxv6YB5uwBNKgAABAgQIECBAgAABAgQIECBAgAABAgQIECBAgAABAgQIECBAgAABAgQIECBAgAABAgQIECBAgAABAgQIECBAgAABAgQ6FfBwhk4br2wCBAgQIECAAAECBAgQIECAAAECBAgQIECAAAECBAgQIECAAAECBAgQIECAAAECBAgQIECAAAECBAgQIECAAAECBAgQIECAAAECBAgQIEBgS4FSv1vKzCG6BQLDMLfFlT2v3DUECBAgQIAAAQKrLGB90NA964MGvOmGnptkX5XeTUnOmG66MiNAgAABAjHPNdwE5rkGPKEECBAgQIAAgWkImIcb+mAebsATSoAAAQIECBAgQIAAAQIECBAgQIAAAQIECBAgQIAAAQIECBAgQIAAAQIECBAgQIAAAQIECBAgQIAAAQIECBAgQIAAAQIEOhXwcIZOG69sAgQIECBAgAABAgQIECBAgAABAgQIECBAgAABAgQIECBAgAABAgQIECBAgAABAgQIECBAgAABAgQIECBAgAABAgQIECBAgAABAgQIECBAYEuBUr9byswhugUCwzC3xZU9r9w1BAgQIECAAAECqyxgfdDQPeuDBrzpht4tyZ1JTqhSvGeSO6absswIECBAoHMB81zDDWCea8ATSoAAAQIECBCYhoB5uKEP5uEGPKEECBAgQIAAAQIECBAgQIAAAQIECBAgQIAAAQIECBAgQIAAAQIECBAgQIAAAQIECBAgQIAAAQIECBAgQIAAAQIECBAgQKBTAQ9n6LTxyiZAgAABAgQIECBAgAABAgQIECBAgAABAgQIECBAgAABAgQIECBAgAABAgQIECBAgAABAgQIECBAgAABAgQIECBAgAABAgQIECBAgAABAgS2FCj1u6XMHKJbIDAMc1tc2fPKXUOAwKoI3CvJtUlOPfi9kff9ViV5eRIgQIDAMROwPmigtT5owJt26KeTnFWl+E+TfGjaKcuOAAECBDoWMM81NN8814AnlAABAgQIECAwDQHzcEMfzMMNeEIJECBAgAABAgQIECBAgAABAgQIECBAgAABAgQIECBAgAABAgQIECBAgAABAgQIECBAgAABAgQIECBAgAABAgQIECBAgECnAh7O0GnjlU2AAAECBAgQIECAAAECBAgQIECAAAECBAgQIECAAAECBAgQIECAAAECBAgQIECAAAECBAgQIECAAAECBAgQIECAAAECBAgQIECAAAECBAhsKVDqd0uZOUS3QGAY5ra4sueVu4YAgVUR2Pj76q4k9d9bJyTxP4JV6aA8CRAgcGwErA8aXK0PGvCmHfr2JM+qUvzxJL827ZRlR4AAAQIdC5jnGppvnmvAE0qAAAECBAgQmIaAebihD+bhBjyhBAgQIECAAAECBAgQIECAAAECBAgQIECAAAECBAgQIECAAAECBAgQIECAAAECBAgQIECAAAECBAgQIECAAAECBAgQIECgUwEPZ+i08comQIAAAQIECBAgQIAAAQIECBAgQIAAAQIECBAgQIAAAQIECBAgQIAAAQIECBAgQIAAAQIECBAgQIAAAQIECBAgQIAAAQIECBAgQIAAAQIEthQo9bulzByiWyAwDHNbXNnzyl1DgMAqCdyS5LQq4dOTfHmVCpArAQIECIwuYH3QQGp90IA37dCXJHlVleIbk/zotFOWHQECBAh0LGCea2i+ea4BTygBAgQIECBAYPcEHp7kN5L8XJKPbPqx5uGGPpiHG/CEEiBAgAABAgQIECBAgAABAgQIECBAgAABAgQIECBAgAABAgQIECBAgAABAgQIECBAgAABAgQIECBAgAABAgQIECBAgACBTgU8nKHTxiubAAECBAgQIECAAAECBAgQIECAAAECBAgQIECAAAECBAgQIECAAAECBAgQIECAAAECBAgQIECAAAECBAgQIECAAAECBAgQIECAAAECBAgQ2FKg1O+WMnOIboHAMMxtcWXPK3cNAQKrJLA/yZ4q4Ycl+cwqFSBXAgQIEBhdwPqggdT6oAFv2qEXJrmmSvEtSS6ZdsqyI0CAAIGOBcxzDc03zzXgCSVAgAABAgQIHHuBU5K8IsmlSf5ekhuTnJ3k69WPNg839ME83IAnlAABAgQIECBAgAABAgQIECBAgAABAgQIECBAgAABAgQIECBAgAABAgQIECBAgAABAgQIECBAgAABAgQIECBAgAABAgQIdCrg4QydNl7ZBAgQIECAAAECBAgQIECAAAECBAgQIECAAAECBAgQIECAAAECBAgQIECAAAECBAgQIECAAAECBAgQIECAAAECBAgQIECAAAECBAgQIECAwJYCpX63lJlDdAsEhmFuiyt7XrlrCBBYJYF9Sc6tEn5UkutXqQC5EiBAgMDoAtYHDaTWBw140w69T5KnJfn4we9pZys7AgQIEOhdwDzXcAeY5xrwhBIgQIAAAQIEjr3AmUk+neTE6ke9LMkvVcfm4YY+mIcb8IQSIECAAAECBAgQIECAAAECBAgQIECAAAECBAgQIECAAAECBAgQIECAAAECBAgQIECAAAECBAgQIECAAAECBAgQIECAAIFOBTycodPGK5sAAQIECBAgQIAAAQIECBAgQIAAAQIECBAgQIAAAQIECBAgQIAAAQIECBAgQIAAAQIECBAgQIAAAQIECBAgQIAAAQIECBAgQIAAAQIECBDYUqDU75Yyc4hugcAwzG1xZc8rdw0BAqsk8P4kT6gSfmKS961SAXIlQIAAgdEFrA8aSK0PGvCEEiBAgAABAmMJmOcaJM1zDXhCCRAgQIAAAQK7I/CqJC+pftTfJnloks8ffM083NAH83ADnlACBAgQIECAAAECBAgQIECAAAECBAgQIECAAAECBAgQIECAAAECBAgQIECAAAECBAgQIECAAAECBAgQIECAAAECBAgQINCpgIczdNp4ZRMgQIAAAQIECBAgQIAAAQIECBAgQIAAAQIECBAgQIAAAQIECBAgQIAAAQIECBAgQIAAAQIECBAgQIAAAQIECBAgQIAAAQIECBAgQIAAAQJbCpT63VJmDtEtEBiGuS2u7HnlriFAYJUE3p7kWVXCz03ytlUqQK4ECBAgMLqA9UEDqfVBA55QAgQIECBAYCwB81yDpHmuAU8oAQIECBAgQGB3BO5x4N+2bkzyoOrHvS/JEw8em4cb+mAebsATSoAAAQIECBAgQIAAAQIECBAgQIAAAQIECBAgQIAAAQIECBAgQIAAAQIECBAgQIAAAQIECBAgQIAAAQIECBAgQIAAAQIEOhXwcIZOG69sAgQIECBAgAABAgQIECBAgAABAgQIECBAgAABAgQIECBAgAABAgQIECBAgAABAgQIECBAgAABAgQIECBAgAABAgQIECBAgAABAgQIECBAYEuBUr9byswhugUCwzC3xZU9r9w1BAisksDrk1xaJfwTSV634NH6dwAAIABJREFUSgXIlQABAgRGF7A+aCC1PmjAE0qAAAECBAiMJWCea5A0zzXgCSVAgAABAgQI7J7AU5L83qYf99SDr5mHG/pgHm7AE0qAAAECBAgQIECAAAECBAgQIECAAAECBAgQIECAAAECBAgQIECAAAECBAgQIECAAAECBAgQIECAAAECBAgQIECAAAECBDoV8HCGThuvbAIECBAgQIAAAQIECBAgQIAAAQIECBAgQIAAAQIECBAgQIAAAQIECBAgQIAAAQIECBAgQIAAAQIECBAgQIAAAQIECBAgQIAAAQIECBDoTuCvkvzPJDck+USSt3UnsFzBpT69lJnD5a7U4dnDMLfFlT2vOrwPlExghQV+Mcm/rfK/PMnLV7geqRMgQIBAu4D1QYOh9UEDnlACBAgQIEBgLAHzXIOkea4BTygBAgQIECBAYHcFrk5yUfUjP5/kzCR31Gn4/YflmmIeXs7L2QQIECBAgAABAgQIECBAgAABAgQIECBAgAABAgQIECBAgAABAgQIECBAgAABAgQIECBAgAABAgQIECBAgAABAgQIECBAgEDi4QzuAgIECBAgQIAAAQIECBAgQIAAAQIECBAgQIAAAQIECBAgQIAAAQIECBAgQIAAAQIECBAgQIAAAQIECBAgQIAAAQIECBAgQIAAAQIECBAgsP4C5yT5ZFXmXyR50PqX3VRhqaNLmTlsunAPwcMwt8WVPa96aLwaCayPwIuTvKYq54oke9enPJUQIECAwA4ErA92gHYoxPqgAU8oAQIECBAgMIbAdyb58/pCt99+e0455ZQxrt3FNcxzXbRZkQQIECBAgMB6CGz8HsiNSe5RlfPqJD9Tl+f3H5Zrtnl4OS9nEyBAgAABAgQIECBAgAABAgQIECBAgAABAgQIECBAgAABAgQIECBAgAABAgQIECBAgAABAgQIECBAgAABAgQIECBAgAABAomHM7gLCBAgQIAAAQIECBAgQIAAAQIECBAgQIAAAQIECBAgQIAAAQIECBAgQIAAAQIECBAgQIAAAQIECBAgQIAAAQIECBAgQIAAAQIECBAgQIDA+gv8yyT/uSrzPUmesv5lN1VY6uhSZg6bLtxD8DDMbXFlz6seGq9GAusjcEmSK6ty3prkeetTnkoIECBAYAcC1gc7QDsUYn3QgCeUAAECBAgQGEtgZp678sorc8klG8t/X9sRMM9tR8k5BAgQIECAAIHJCPxskl+qsrkryYl1dn7/YblemYeX83I2AQIECBAgQIAAAQIECBAgQIAAAQIECBAgQIAAAQIECBAgQIAAAQIECBAgQIAAAQIECBAgQIAAAQIECBAgQIAAAQIECBAgkHg4g7uAAAECBAgQIECAAAECBAgQIECAAAECBAgQIECAAAECBAgQIECAAAECBAgQIECAAAECBAgQIECAAAECBAgQIECAAAECBAgQIECAAAECBAisv8Drk1xalXlZkl9c/7KbKix1dCkzh00X7iF4GOa2uLLnVQ+NVyOB9RG4OMlVVTlXJ3nS+pSnEgIECBDYgYD1wQ7QDoVYHzTgCSVAgAABAgTGEpiZ5y688MJcc801Y1177a9jnlv7FiuQAAECBAgQWC+Bk5J8KsmZRyvL7z8s13Dz8HJeziZAgAABAgQIECBAgAABAgQIECBAgAABAgQIECBAgAABAgQIECBAgAABAgQIECBAgAABAgQIECBAgAABAgQIECBAgAABAgQSD2dwFxAgQIAAAQIECBAgQIAAAQIECBAgQIAAAQIECBAgQIAAAQIECBAgQIAAAQIECBAgQIAAAQIECBAgQIAAAQIECBAgQIAAAQIECBAgQIAAgfUX+GiSR1VlXpzkvetfdlOFpY4uZeaw6cI9BA/D3BZX9rzqofFqJLA+AqclOSPJbQe/v7g+pamEAAECBHYoYH2wQ7iNMOuDBjyhBAgQIECAwFgCM/PciSeemC984Qu53/3uN9b11/o65rm1bq/iCBAgQIAAgfUUeEySDx2tNL//sFzTzcPLeTmbAAECBAgQIECAAAECBAgQIECAAAECBAgQIECAAAECBAgQIECAAAECBAgQIECAAAECBAgQIECAAAECBAgQIECAAAECBAgQSDycwV1AgAABAgQIECBAgAABAgQIECBAgAABAgQIECBAgAABAgQIECBAgAABAgQIECBAgAABAgQIECBAgAABAgQIECBAgAABAgQIECBAgAABAgTWW+CEJH+T5KSqzO9IcvN6l91cXamvUMrMYfPF1/0CwzC3xZU9r9a96eojQIAAAQIECKy3gPVBQ3+tDxrwhBIgQIAAAQJjCcx9wPva1742e/fuHev6a30d89xat1dxBAgQIECAwPoKvDnJo5L8aJIP1mX6/Yflmm4eXs7L2QQIECBAgAABAgQIECBAgAABAgQIECBAgAABAgQIECBAgAABAgQIECBAgAABAgQIECBAgAABAgQIECBAgAABAgQIECBAgEDi4QzuAgIECBAgQIAAAQIECBAgQIAAAQIECBAgQIAAAQIECBAgQIAAAQIECBAgQIAAAQIECBAgQIAAAQIECBAgQIAAAQIECBAgQIAAAQIECBAgsN4C/zDJp6oS/yrJA9a75FGqK/VVSpk5HOUHrPNFhmFuiyt7Xq1zw9VGgAABAgQIEFh/AeuDhh5bHzTgCSVAgAABAgTGEpj7gPfcc8/Nvn37xrr+Wl/HPLfW7VUcAQIECBAgsL4Cpya57WB5Pt9s6LN5uAFPKAECBAgQIECAAAECBAgQIECAAAECBAgQIECAAAECBAgQIECAAAECBAgQIECAAAECBAgQIECAAAECBAgQIECAAAECBAgQ6FTAwxk6bbyyCRAgQIAAAQIECBAgQIAAAQIECBAgQIAAAQIECBAgQIAAAQIECBAgQIAAAQIECBAgQIAAAQIECBAgQIAAAQIECBAgQIAAAQIECBAgQKAbgecneVNV7e8neXI31e+80FKHljJzuPOrdhI5DHNbXNnzqpPeK5MAAQIECBAgsKYC1gcNjbU+aMBbrdC7J/meJI9M8pYkd6xW+rIlQIAAgTUXOOIHvPv378+ePXvWvPT28sxz7YauQIAAAQIECBA4zgI+32xogHm4AU8oAQIECBAgQIAAAQIECBAgQIAAAQIECBAgQIAAAQIECBAgQIAAAQIECBAgQIAAAQIECBAgQIAAAQIECBAgQIAAAQIECBDoVMDDGTptvLIJECBAgAABAgQIECBAgAABAgQIECBAgAABAgQIECBAgAABAgQIECBAgAABAgQIECBAgAABAgQIECBAgAABAgQIECBAgAABAgQIECBAoBuBK5K8qKr25Qf+fHk31e+80FKHljJzuPOrdhI5DHNbXNnzqpPeK5MAAQIECBAgsKYC1gcNjbU+aMBbndD3JHlyle75SfatTvoyJUCAAIEOBI74Ae9ll12Wyy/3cfmi/pvnFgl5nwABAgQIECAweQGfbza0yDzcgCeUAAECBAgQIECAAAECBAgQIECAAAECBAgQIECAAAECBAgQIECAAAECBAgQIECAAAECBAgQIECAAAECBAgQIECAAAECBAh0KuDhDJ02XtkECBAgQIAAAQIECBAgQIAAAQIECBAgQIAAAQIECBAgQIAAAQIECBAgQIAAAQIECBAgQIAAAQIECBAgQIAAAQIECBAgQIAAAQIECBAg0I3Ah5I8pqr2KUne0031Oy+01KGlzBzu/KqdRA7D3BZX9rzqpPfKJECAAAECBAisqYD1QUNjrQ8a8FYn9L8keXqV7guT/NbqpC9TAgQIEOhA4Igf8O7Zsyf79+/voPy2Es1zbX6iCRAgQIAAAQITEPD5ZkMTzMMNeEIJECBAgAABAgQIECBAgAABAgQIECBAgAABAgQIECBAgAABAgQIECBAgAABAgQIECBAgAABAgQIECBAgAABAgQIECBAgECnAh7O0GnjlU2AAAECBAgQIECAAAECBAgQIECAAAECBAgQIECAAAECBAgQIECAAAECBAgQIECAAAECBAgQIECAAAECBAgQIECAAAECBAgQIECAAAECXQickOSrSU6uqn1gkr/sovq2IksdXsrMYduVO4gehrktrux51UHflUiAAAECBAgQWGMB64OG5lofNOCtTujLkryySvcNSS5dnfRlSoAAAQIdCBz1A97rr78+5513XgcEOy/RPLdzO5EECBAgQIAAgYkI+HyzoRHm4QY8oQQIECBAgAABAgQIECBAgAABAgQIECBAgAABAgQIECBAgAABAgQIECBAgAABAgQIECBAgAABAgQIECBAgAABAgQIECBAoFMBD2fotPHKJkCAAAECBAgQIECAAAECBAgQIECAAAECBAgQIECAAAECBAgQIECAAAECBAgQIECAAAECBAgQIECAAAECBAgQIECAAAECBAgQIECAAIEuBB6Q5PokDzxY7c1JvqOLytuLLPUlSpk5bL/6ml9hGOa2uLLn1Zr3XHkECBAgQIAAgTUXsD5oaLD1QQPe6oRenOSqKt2PJHnM6qQvUwIECBDoQGDuA9773//+efrTn569e/dmz549HRDsvETz3M7tRBIgQIAAAQIEJiLg882GRpiHG/CEEiBAgAABAgQIECBAgAABAgQIECBAgAABAgQIECBAgAABAgQIECBAgAABAgQIECBAgAABAgQIECBAgAABAgQIECBAgACBTgU8nKHTxiubAAECBAgQIECAAAECBAgQIECAAAECBAgQIECAAAECBAgQIECAAAECBAgQIECAAAECBAgQIECAAAECBAgQIECAAAECBAgQIECAAAECBLoSuE+Sf5Tkvkne2VXlOy+21KGlzBzu/KqdRA7D3BZX9rzqpPfKJECAAAECBAisqYD1QUNjrQ8a8FYn9IFJPl+le0eSe65O+jIlQIAAgQ4EZua56667LhdccEEHZY9TonluHEdXIUCAAAECBAgcRwGfbzbgm4cb8IQSIECAAAECBAgQIECAAAECBAgQIECAAAECBAgQIECAAAECBAgQIECAAAECBAgQIECAAAECBAgQIECAAAECBAgQIECAAIFOBTycodPGK5sAAQIECBAgQIAAAQIECBAgQIAAAQIECBAgQIAAAQIECBAgQIAAAQIECBAgQIAAAQIECBAgQIAAAQIECBAgQIAAAQIECBAgQIAAAQIECBDYUqDU75Yyc4hugcAwzG1xZc8rdw0BAgQIECBAgMAqC1gfNHTP+qABb7VCb01yapXyQ5PsX60SZEuAAAECayxgnmtornmuAU8oAQIECBAgQGAaAubhhj6YhxvwhBIgQIAAAQIECBAgQIAAAQIECBAgQIAAAQIECBAgQIAAAQIECBAgQIAAAQIECBAgQIAAAQIECBAgQIAAAQIECBAgQIAAgU4FPJyh08YrmwABAgQIECBAgAABAgQIECBAgAABAgQIECBAgAABAgQIECBAgAABAgQIECBAgAABAgQIECBAgAABAgQIECBAgAABAgQIECBAgAABAgQIENhSoPAZVcCeV6NyuhgBAgQIECBAgMAuC1gfjAtufTCu51Su9gdJHlcl84wk755KcvIgQIAAge4FzHPj3gLmuXE9XY0AAQIECBAgcKwFzMPjCpuHx/V0NQIECBAgQIAAAQIECBAgQIAAAQIECBAgQIAAAQIECBAgQIAAAQIECBAgQIAAAQIECBAgQIAAAQIECBAgQIAAAQIECBAgsHYCNidYu5YqiAABAgQIECBAgAABAgQIECBAgAABAgQIECBAgAABAgQIECBAgAABAgQIECBAgAABAgQIECBAgAABAgQIECBAgAABAgQIECBAgAABAgQIEBhBoIxwDZc4LGDPK3cDAQIECBAgQIDAKgtYH4zbPeuDcT2ncrX/mOSnqmT+XZKfn0py8iBAgACB7gXMc+PeAua5cT1djQABAgQIECBwrAXMw+MKm4fH9XQ1AgQIECBAgAABAgQIECBAgAABAgQIECBAgAABAgQIECBAgAABAgQIECBAgAABAgQIECBAgAABAgQIECBAgAABAgQIECCwdgI2J1i7liqIAAECBAgQIECAAAECBAgQIECAAAECBAgQIECAAAECBAgQIECAAAECBAgQIECAAAECBAgQIECAAAECBAgQIECAAAECBAgQIECAAAECBAgQGEGgjHANlzgsYM8rdwMBAqsm8Pgk/yHJqQe/r0pyyaoVIV8CBAgQGE3A+mA0yv9/IeuDcT2ncrXnJXlzlczvJ3nyVJKTBwECBAh0L2CeG/cWMM+N6+lqBAgQIECAAIFjLWAeHlfYPDyup6sRIECAAAECBAgQIECAAAECBAgQIECAAAECBAgQIECAAAECBAgQIECAAAECBAgQIECAAAECBAgQIECAAAECBAgQIECAAIG1E7A5wdq1VEEECBAgQIAAAQIECBAgQIAAAQIECBAgQIAAAQIECBAgQIAAAQIECBAgQIAAAQIECBAgQIAAAQIECBAgQIAAAQIECBAgQIAAAQIECBAgQIDACAJlhGu4xGEBe165GwgQWDWBi5JcXSX9/iQbr/kiQIAAgT4FrA/G7bv1wbieU7na9yS5oUrmL5I8aCrJyYMAAQIEuhcwz417C5jnxvV0NQIECBAgQIDAsRYwD48rbB4e19PVCBAgQIAAAQIECBAgQIAAAQIECBAgQIAAAQIECBAgQIAAAQIECBAgQIAAAQIECBAgQIAAAQIECBAgQIAAAQIECBAgQIDA2gnYnGDtWqogAgQIECBAgAABAgQIECBAgAABAgQIECBAgAABAgQIECBAgAABAgQIECBAgAABAgQIECBAgAABAgQIECBAgAABAgQIECBAgAABAgQIECBAYASBMsI1XOKwgD2v3A0ECKyawPlJPlYlvS/Jxmu+CBAgQKBPAeuDcftufTCu51SudkKSO5PcrUrotCS3TSVBeRAgQIBA1wLmuXHbb54b19PVCBAgQIAAAQLHWsA8PK6weXhcT1cjQIAAAQIECBAgQIAAAQIECBAgQIAAAQIECBAgQIAAAQIECBAgQIAAAQIECBAgQIAAAQIECBAgQIAAAQIECBAgQIAAAQJrJ2BzgrVrqYIIECBAgAABAgQIECBAgAABAgQIECBAgAABAgQIECBAgAABAgQIECBAgAABAgQIECBAgAABAgQIECBAgAABAgQIECBAgAABAgQIECBAgACBEQTKCNdwicMC9rxyNxAgsGoCD03yZ1XS+5NsvOaLAAECBPoUsD4Yt+/WB+N6Tulq1yXZ6O/Hk9yQ5J1J/u+UEpQLAQIECHQrYJ4bt/XmuXE9XY0AAQIECBAgcKwFzMPjCpuHx/V0NQIECBAgQIAAAQIECBAgQIAAAQIECBAgQIAAAQIECBAgQIAAAQIECBAgQIAAAQIECBAgQIAAAQIECBAgQIAAAQIECBAgsHYCNidYu5YqiAABAgQIECBAgAABAgQIECBAgAABAgQIECBAgAABAgQIECBAgAABAgQIECBAgAABAgQIECBAgAABAgQIECBAgAABAgQIECBAgAABAgQIEBhBoIxwDZc4LGDPK3cDAQKrJnDfJF+qkr4lycZrvggQIECgTwHrg3H7bn0wrqerESBAgAABAosFzHOLjZY5wzy3jJZzCRAgQIAAAQLHX8A8PG4PzMPjeroaAQIECBAgQIAAAQIECBAgQIAAAQIECBAgQIAAAQIECBAgQIAAAQIECBAgQIAAAQIECBAg8P/Yux+gy+ryPuDf4w4REJQuomtbTPmX1bQUggQHSQnEGhVNg0jVREg0lBgR0VBHYxhMQgziH0TqGjESbQhWmhlEh0TUqYipyyBIlFiiK2DRDf5ZATGskmTVU5eSN+e+L+zee3/nvveccz87s6Pn3fP7nef5PHeW57mz8zsECBAgQIAAAQIECBAgQIAAgcEJOJxgcCWVEAECBAgQIECAAAECBAgQIECAAAECBAgQIECAAAECBAgQIECAAAECBAgQIECAAAECBAgQIECAAAECBAgQIECAAAECBAgQIECAAAECBAgQINCCQN3CHrb4ZwFnXvk0ECDQN4Htf2/9sBH09v8urEnivw99q6R4CRAg0I6Av//bcfynXcwH7XrajQABAgQIENi5gH5u50aT3KGfm0TLvQQIECBAgACB+Qvoh9utgX64XU+7ESBAgAABAgQIECBAgAABAgQIECBAgAABAgQIECBAgAABAgQIECBAgAABAgQIECBAgAABAgQIECBAgAABAgQIECBAgACBwQk4nGBwJZUQAQIECBAgQIAAAQIECBAgQIAAAQIECBAgQIAAAQIECBAgQIAAAQIECBAgQIAAAQIECBAgQIAAAQIECBAgQIAAAQIECBAgQIAAAQIECBAg0IJA3dyjrkcuW9h+2FtU1Yojrpx5NeySy47AUAW+nWSvRnJrk2z/mV8ECBAgsHgC5oOCmpsPCvAsJUCAAAECBNoSGKufu+OOO3LLLbfkmGOOaeu5g9hHPzeIMkqCAAECBAgQWGyBh+yHP/OZz+SII45I899EvPKVr8wFF1yw2GKN7PXDPgoECBAgQIAAAQIECBAgQIAAAQIECBAgQIAAAQIECBAgQIAAAQIECBAgQIAAAQIECBAgQIAAAQIECBAgQIAAAQIECBAgQIDApAJezjCpmPsJECBAgAABAgQIECBAgAABAgQIECBAgAABAgQIECBAgAABAgQIECBAgAABAgQIECBAgAABAgQIECBAgAABAgQIECBAgAABAgQIECBAgED3Bf5jkt2TfDbJ5u6H28kI62ZUdT1y2cmAuxRUVa044sqZV10qkFgIEBhX4LYk+zduPjDJ9p/5RYAAAQKLJ2A+KKi5+aAAz1ICBAgQIECgLYGH7Od+8IMf5Morr8wf/dEf5aMf/Wj222+/3HrrrW09dxD76OcGUUZJECBAgAABAostsMPvN08//fS84x3vWBJas2ZNrr/++hx22GGLrfZA9vphHwMCBAgQIECAAAECBAgQIECAAAECBAgQIECAAAECBAgQIECAAAECBAgQIECAAAECBAgQIECAAAECBAgQIECAAAECBAgQIEBgUgEvZ5hUzP0ECBAgQIAAAQIECBAgQIAAAQIECBAgQIAAAQIECBAgQIAAAQIECBAgQIAAAQIECBAgQIAAAQIECBAgQIAAAQIECBAgQIAAAQIECBAgQKD7Ah9J8vQHwrw7yXOTXNP9sDsVYd2Mpq5HLjsVaBeDqaoVR1w586qLhRITAQI7E7ghyeGNm45Isv1nfhEgQIDA4gmYDwpqbj4owLOUAAECBAgQaEvgIfu5v/3bv83jH//4NL8D/tznPpdDDjmkrWf3fh/9XO9LKAECBAgQIECAwA6/37z33ntz0EEH5Zvf/OaS1Jlnnpnzzz+fXBL9sI8BAQIECBAgQIAAAQIECBAgQIAAAQIECBAgQIAAAQIECBAgQIAAAQIECBAgQIAAAQIECBAgQIAAAQIECBAgQIAAAQIECBAgMKmAlzNMKuZ+AgQIECBAgAABAgQIECBAgAABAgQIECBAgAABAgQIECBAgAABAgQIECBAgAABAgQIECBAgAABAgQIECBAgAABAgQIECBAgAABAgQIECDQfYF7kjyqEeb6JF/qftidirBuRlPXI5edCrSLwVTViiOunHnVxUKJiQCBnQl8NMnPN256RpLtP/OLAAECBBZPwHxQUHPzQQGepQQIECBAgEBbAjvs54499thcc801S896zWtek/POO6+tZ/d+H/1c70soAQIECBAgQIDATr/ffN/73peTTjope+21Vy644IK86EUvovaAgH7YR4EAAQIECBAgQIAAAQIECBAgQIAAAQIECBAgQIAAAQIECBAgQIAAAQIECBAgQIAAAQIECBAgQIAAAQIECBAgQIAAAQIECBCYVMDLGSYVcz8BAgQIECBAgAABAgQIECBAgAABAgQIECBAgAABAgQIECBAgAABAgQIECBAgAABAgQIECBAgAABAgQIECBAgAABAgQIECBAgAABAgQIEOi2wI8nub0R4veSPKLbIXcyuroZVV2PXHYy4C4FVVUrjrhy5lWXCiQWAgTGFXh/khc0bv7lJNt/5hcBAgQILJ6A+aCg5uaDAjxLCRAgQIAAgbYEdtjPXXzxxTn11FOXnrXvvvvmq1/9alvP7v0++rnel1ACBAgQIECAAIGxvt88++yzc9ppp+Vxj3scsYaAftjHgQABAgQIECBAgAABAgQIECBAgAABAgQIECBAgAABAgQIECBAgAABAgQIECBAgAABAgQIECBAgAABAgQIECBAgAABAgQIEJhUwMsZJhVzPwECBAgQIECAAAECBAgQIECAAAECBAgQIECAAAECBAgQIECAAAECBAgQIECAAAECBAgQIECAAAECBAgQIECAAAECBAgQIECAAAECBAgQ6LbAc5J8oBHiXyb52W6H3Mno6mZUdT1y2cmAuxRUVa044sqZV10qkFgIEBhX4B1JTmvcfHqS7T/ziwABAgQWT8B8UFBz80EBnqUECBAgQIBAWwI77Oe2bt2atWvXZtu2bUvP27hxY57ylKe09fxe76Of63X5BE+AAAECBAgQ2C7g+82Cz4F+uADPUgIECBAgQIAAAQIECBAgQIAAAQIECBAgQIAAAQIECBAgQIAAAQIECBAgQIAAAQIECBAgQIAAAQIECBAgQIAAAQIECBAgsKACXs6woIWXNgECBAgQIECAAAECBAgQIECAAAECBAgQIECAAAECBAgQIECAAAECBAgQIECAAAECBAgQIECAAAECBAgQIECAAAECBAgQIECAAAECBAgMVuD1Sc5qZHdBkjMHm+3sEqubW9f1yOXsnjqQnatqxRFXzrwaSG2lQWDBBPZL8qgk9zR+LxiBdAkQIEDgAQHzQcFHwXxQgGcpAQIECBAg0JZ7CdAUAAAgAElEQVTATvu5E044IVdcccXS804//fS8/e1vb+v5vd5HP9fr8gmeAAECBAgQILBdYKf9MKaHFtAP+3QQIECAAAECBAgQIECAAAECBAgQIECAAAECBAgQIECAAAECBAgQIECAAAECBAgQIECAAAECBAgQIECAAAECBAgQIECAAAECkwp4OcOkYu4nQIAAAQIECBAgQIAAAQIECBAgQIAAAQIECBAgQIAAAQIECBAgQIAAAQIECBAgQIAAAQIECBAgQIAAAQIECBAgQIAAAQIECBAgQIAAAQLdFrgqyTMaIZ6U5H3dDrmT0dXNqOp65LKTAXcpqKpaccSVM6+6VCCxECBAgAABAgQITCpgPphUrHG/+aAAz1ICBAgQIECgLYGd9nOXX355TjzxxKXnPfaxj80dd9yRNWvWtBVDb/fRz/W2dAInQIAAAQIECPyTwE77YVQPLaAf9ukgQIAAAQIECBAgQIAAAQIECBAgQIAAAQIECBAgQIAAAQIECBAgQIAAAQIECBAgQIAAAQIECBAgQIAAAQIECBAgQIAAAQIEJhXwcoZJxdxPgAABAgQIECBAgAABAgQIECBAgAABAgQIECBAgAABAgQIECBAgAABAgQIECBAgAABAgQIECBAgAABAgQIECBAgAABAgQIECBAgAABAgS6LXBPkkc1QvzJJF/odsidjK5uRlXXI5edDLhLQVXViiOunHnVpQKJhQABAgQIECBAYFIB88GkYo37zQcFeJYSIECAAAECbQnstJ/btm1b1q5dm61bty4982Mf+1ie9rSntRVDb/fRz/W2dAInQIAAAQIECPyTwE77YVQPLaAf9ukgQIAAAQIECBAgQIAAAQIECBAgQIAAAQIECBAgQIAAAQIECBAgQIAAAQIECBAgQIAAAQIECBAgQIAAAQIECBAgQIAAAQIEJhXwcoZJxdxPgAABAgQIECBAgAABAgQIECBAgAABAgQIECBAgAABAgQIECBAgAABAgQIECBAgAABAgQIECBAgAABAgQIECBAgAABAgQIECBAgAABAgS6K/Cvk2xuhPe9JI/obridjqxuRlfXI5edDrwLwVXViiOunHnVhcKIgQABAgQIECBAYFoB88G0cknMBwV4/V36E0l+IclPJTkkyWVJ/qC/6YicAAECBAYgMFY/d8opp+Q973nPUrovfvGLR64H4DBVCvq5qdgsIkCAAAECBAh0SWCsfrhLAXcpFv1wl6ohFgIECBAgQIAAAQIECBAgQIAAAQIECBAgQIAAAQIECBAgQIAAAQIECBAgQIAAAQIECBAgQIAAAQIECBAgQIAAAQIECBAg0A8BL2foR51ESYAAAQIECBAgQIAAAQIECBAgQIAAAQIECBAgQIAAAQIECBAgQIAAAQIECBAgQIAAAQIECBAgQIAAAQIECBAgQIAAAQIECBAgQIAAAQIExhH4xSQfbNz4qST/YZyF7lkhUDd/Utcjl7h2IlBVK464cuaVTw0BAgQIECBAgECfBcwHBdUzHxTg9Xfpf0ny7kb4lyc5sb/piJwAAQIEBiAwVj939dVX56lPfepSunvssUfuvvvu7LLLLgMgmD4F/dz0dlYSIECAAAECBDoiMFY/3JFYOxeGfrhzJREQAQIECBAgQIAAAQIECBAgQIAAAQIECBAgQIAAAQIECBAgQIAAAQIECBAgQIAAAQIECBAgQIAAAQIECBAgQIAAAQIECBDovICXM3S+RAIkQIAAAQIECBAgQIAAAQIECBAgQIAAAQIECBAgQIAAAQIECBAgQIAAAQIECBAgQIAAAQIECBAgQIAAAQIECBAgQIAAAQIECBAgQIAAAQJjC5yT5OzG3RcmeeXYq93YFKhHLuqRS1I7EaiqFUdcOfPKp4YAAQIECBAgQKDPAuaDguqZDwrw+rv0p5Nc3wj/1iQH9TcdkRMgQIDAAATG6ufqus66deuyZcuWpZSvuOKKHH/88QMgmD4F/dz0dlYSIECAAAECBDoiMFY/3JFYOxeGfrhzJREQAQIECBAgQIAAAQIECBAgQIAAAQIECBAgQIAAAQIECBAgQIAAAQIECBAgQIAAAQIECBAgQIAAAQIECBAgQIAAAQIECBDovICXM3S+RAIkQIAAAQIECBAgQIAAAQIECBAgQIAAAQIECBAgQIAAAQIECBAgQIAAAQIECBAgQIAAAQIECBAgQIAAAQIECBAgQIAAAQIECBAgQIAAAQJjC/x5kmc17v7VJJeMvdqNTYF65KIeuSS1E4GqWnHElTOvfGoIECBAgAABAgT6LGA+KKie+aAAr79LfyzJfUke1kjhEUm+19+URE6AAAECPRcYu5971atelYsuuijPfvazc+KJJ97/v7vuumvP0y8LXz9X5mc1AQIECBAgQKADAmP3w+PEeu+992bPPfcc59ZB3KMfHkQZJUGAAAECBAgQIECAAAECBAgQIECAAAECBAgQIECAAAECBAgQIECAAAECBAgQIECAAAECBAgQIECAAAECBAgQIECAAAECBFZVwMsZVpXbwwgQIECAAAECBAgQIECAAAECBAgQIECAAAECBAgQIECAAAECBAgQIECAAAECBAgQIECAAAECBAgQIECAAAECBAgQIECAAAECBAgQIECAwEwFfj7JzyQ5LMmhSZ6e5OaZPnG4m9fN1Op65HK4WbeUWVWtOOLKmVct2dqGAAECBAgQIEBgLgLmgwJ280EBXr+XfjHJ+kYKRya5rt8piZ4AAQIEeiwwdj939913Z/fdd8+uu+7a43TbDV0/166n3QgQIECAAAECcxAYux/eUWw33XRTXvjCF+aYY47Jhg0b5pDGfB6pH56Pu6cSIECAAAECBAgQIECAAAECBAgQIECAAAECBAgQIECAAAECBAgQIECAAAECBAgQIECAAAECBAgQIECAAAECBAgQIECAAIE+C3g5Q5+rJ3YCBAgQIECAAAECBAgQIECAAAECBAgQIECAAAECBAgQIECAAAECBAgQIECAAAECBAgQIECAAAECBAgQIECAAAECBAgQIECAAAECBAgQIEBgVgJ1c+O6Hrmc1TMHs29VrTjiyplXg6muRAgQIECAAAECCylgPigou/mgAK/fS/9nkuc1UviNJO/qd0qiJ0CAAIEeC+jnCoqnnyvAs5QAAQIECBAg0A2Bon74H//xH3POOefkjW98Y77//e9ne39400035eCDD+5GdjOOQj88Y2DbEyBAgAABAgQIECBAgAABAgQIECBAgAABAgQIECBAgAABAgQIECBAgAABAgQIECBAgAABAgQIECBAgAABAgQIECBAgACBAQp4OcMAiyolAgQIECBAgAABAgQIECBAgAABAgQIECBAgAABAgQIECBAgAABAgQIECBAgAABAgQIECBAgAABAgQIECBAgAABAgQIECBAgAABAgQIECBAoFigbu5Q1yOXxZsPfYOqWnHElTOvhl50+REgQIAAAQIEhi1gPiior/mgAK/fS387yR80UnhnktP6nZLoCRAgQKDHAvq5guLp5wrwLCVAgAABAgQIdEOgqB++5557ctBBB+XOO+9cyubwww/P9ddfnwfpFbuRcYtR6IdbxLQVAQIECBAgQIAAAQIECBAgQIAAAQIECBAgQIAAAQIECBAgQIAAAQIECBAgQIAAAQIECBAgQIAAAQIECBAgQIAAAQIECBBYEAEvZ1iQQkuTAAECBAgQIECAAAECBAgQIECAAAECBAgQIECAAAECBAgQIECAAAECBAgQIECAAAECBAgQIECAAAECBAgQIECAAAECBAgQIECAAAECBAgQmEigbt5d1yOXE220iDdX1Yojrpx5tYgfBDkTIECAAAECBIYjYD4oqKX5oACv30ufneTKRgobk/xMv1MSPQECBAj0WEA/V1A8/VwBnqUECBAgQIAAgW4IFPfDf/qnf5pf+ZVfGclmw4YNednLXtaNDGcYhX54hri2JkCAAAECBAgQIECAAAECBAgQIECAAAECBAgQIECAAAECBAgQIECAAAECBAgQIECAAAECBAgQIECAAAECBAgQIECAAAECAxXwcoaBFlZaBAgQIECAAAECBAgQIECAAAECBAgQIECAAAECBAgQIECAAAECBAgQIECAAAECBAgQIECAAAECBAgQIECAAAECBAgQIECAAAECBAgQIECAQJFA3Vxd1yOXRRsvwuKqWnHElTOvFqHwciQwfIGfSPLtJN8afqoyJECAAIFlAuaDgo+E+aAAr99L903y1UYK30vyiH6nJHoCBAgQ6LGAfq6gePq5AjxLCRAgQIAAAQLdEGilHz7qqKNy7bXXLmW055575stf/nIe/ehHdyPLGUWhH54RrG0JECBAgAABAgQIECBAgAABAgQIECBAgAABAgQIECBAgAABAgQIECBAgAABAgQIECBAgAABAgQIECBAgAABAgQIECBAgMCABbycYcDFlRoBAgQIECBAgAABAgQIECBAgAABAgQIECBAgAABAgQIECBAgAABAgQIECBAgAABAgQIECBAgAABAgQIECBAgAABAgQIECBAgAABAgQIECAwtUDdXFnXI5dTb7ooC6tqxRFXzrxalOLLk8DwBH4nyUuSPO6B1F6U5E+Gl6aMCBAgQGAnAuaDgo+I+aAAr/9L707yLxppHJDky/1PSwYECBAg0EMB/VxB0fRzBXiWEiBAgAABAgS6IdBKP7xp06YcfPDB2bZt21JWL3zhC3PppZd2I8sZRaEfnhGsbQkQIECAAAECBAgQIECAAAECBAgQIECAAAECBAgQIECAAAECBAgQIECAAAECBAgQIECAAAECBAgQIECAAAECBAgQIECAwIAFvJxhwMWVGgECBAgQIECAAAECBAgQIECAAAECBAgQIECAAAECBAgQIECAAAECBAgQIECAAAECBAgQIECAAAECBAgQIECAAAECBAgQIECAAAECBAgQIDC1QN1cWdcjl1NvuigLq2rFEVfOvFqU4suTwPAE3p7k9EZar0py/vDSlBEBAgQI7ETAfFDwETEfFOD1f+k1SX62kcZzknyw/2nJgAABAgR6KKCfKyiafq4Az1ICBAgQIECAQDcEWuuHX/va1+a8884byerqq6/Oscce241MZxCFfngGqLYkQIAAAQIECBAgQIAAAQIECBAgQIAAAQIECBAgQIAAAQIECBAgQIAAAQIECBAgQIAAAQIECBAgQIAAAQIECBAgQIAAAQIDF/ByhoEXWHoECBAgQIAAAQIECBAgQIAAAQIECBAgQIAAAQIECBAgQIAAAQIECBAgQIAAAQIECBAgQIAAAQIECBAgQIAAAQIECBAgQIAAAQIECBAgQIDAVAJ1c1Vdj1xOteEiLaqqFUdcOfNqkT4AciUwLIHfTfI7jZTOTXLWsFKUDQECBAiMIWA+GAPpoW4xHxTg9X/phUnOaKSxvbf6vf6nJQMCBAgQ6KGAfq6gaPq5AjxLCRAgQIAAAQLdEGitH77vvvuyfv36bN68eSmz/fffP1/84hezyy67dCPblqPQD7cMajsCBAgQIECAAAECBAgQIECAAAECBAgQIECAAAECBAgQIECAAAECBAgQIECAAAECBAgQIECAAAECBAgQIECAAAECBAgQILAAAl7OsABFliIBAgQIECBAgAABAgQIECBAgAABAgQIECBAgAABAgQIECBAgAABAgQIECBAgAABAgQIECBAgAABAgQIECBAgAABAgQIECBAgAABAgQIECAwsUDdXFHXI5cTb7ZoC6pqxRFXzrxatA+BfAkMR+CMJBc20rkoyUuHk55MCBAgQGBMAfPBmFAPdpv5oACv/0t/IckzktyU5LNJbuh/SjIgQIAAgZ4K6OcKCqefK8CzlAABAgQIECDQDYFW++Grrroqxx133Ehmr3/963PWWWd1I9uWo9APtwxqOwIECBAgQIAAAQIECBAgQIAAAQIECBAgQIAAAQIECBAgQIAAAQIECBAgQIAAAQIECBAgQIAAAQIECBAgQIAAAQIECBAgsAACXs6wAEWWIgECBAgQIECAAAECBAgQIECAAAECBAgQIECAAAECBAgQIECAAAECBAgQIECAAAECBAgQIECAAAECBAgQIECAAAECBAgQIECAAAECBAgQIDCxQN1cUdcjlxNvtmgLqmrFEVfOvFq0D4F8CQxH4IVJLm2k82dJnj+c9GRCgAABAmMKmA/GhHqw28wHBXiWEiBAgAABAm0J6OcKJPVzBXiWEiBAgAABAgS6IdB6P3z88cfnQx/60FJ2D3/4w3PLLbdk33337UbGLUahH24R01YECBAgQIAAAQIECBAgQIAAAQIECBAgQIAAAQIECBAgQIAAAQIECBAgQIAAAQIECBAgQIAAAQIECBAgQIAAAQIECBAgQGBBBLycYUEKLU0CBAgQIECAAAECBAgQIECAAAECBAgQIECAAAECBAgQIECAAAECBAgQIECAAAECBAgQIECAAAECBAgQIECAAAECBAgQIECAAAECBAgQIEBgIoG6eXddj1xOtNEi3lxVK464cubVIn4Q5ExgGALPTPLhRir/K8nThpGaLAgQIEBgAgHzwQRYy281HxTgWUqAAAECBAi0JVDcz23ZsiWXXXZZtn9X/IpXvKKtuHqxj36uF2USJAECBAgQIEBgRwLF/fDyzTdv3pz169fnvvvuu/+PTj311Jx//vnZc889B1cJ/fDgSiohAgQIECBAgAABAgQIECBAgAABAgQIECBAgAABAgQIECBAgAABAgQIECBAgAABAgQIECBAgAABAgQIECBAgAABAgQIECAwcwEvZ5g5sQcQIECAAAECBAgQIECAAAECBAgQIECAAAECBAgQIECAAAECBAgQIECAAAECBAgQIECAAAECBAgQIECAAAECBAgQIECAAAECBAgQIECAAAECPRSomzHX9chlD9NZ3ZCrasURV868Wt0SeBoBAu0JPDnJdY3t/irJk9rb3k4ECBAg0BMB80FBocwHBXiWEiBAgAABAm0JTN3Pff3rX8/znve8fOpTn7o/lrVr1+auu+5qK65e7KOf60WZBEmAAAECBAgQ2JHA1P3wjjZ905velA0bNuSSSy7JMcccM9gK6IcHW1qJESBAgAABAgQIECBAgAABAgQIECBAgAABAgQIECBAgAABAgQIECBAgAABAgQIECBAgAABAgQIECBAgAABAgQIECBAgACBmQl4OcPMaG1MgAABAgQIECBAgAABAgQIECBAgAABAgQIECBAgAABAgQIECBAgAABAgQIECBAgAABAgQIECBAgAABAgQIECBAgAABAgQIECBAgAABAgRWReCpSf44yWcf+P3xJBtX5cnDfkjdTK+uRy6HnXkL2VXViiOunHnVgqstCBCYi8CBSW5pPPn2JPvNJRIPJUCAAIF5CpgPCvTNBwV4lhIgQIAAAQJtCUzdz23/bnjdunXZsmXLUixXXnllnv3sZ7cVW+f30c91vkQCJECAAAECBAjsTGDqfnhnG2/dujV77LHHzm7r9Z/rh3tdPsETIECAAAECBAgQIECAAAECBAgQIECAAAECBAgQIECAAAECBAgQIECAAAECBAgQIECAAAECBAgQIECAAAECBAgQIECAAIG5CHg5w1zYPZQAAQIECBAgQIAAAQIECBAgQIAAAQIECBAgQIAAAQIECBAgQIAAAQIECBAgQIAAAQIECBAgQIAAAQIECBAgQIAAAQIECBAgQIAAAQIECLQm8Ookb2zsdnGSU1vbfXE3qpup1/XI5eKqjJl5Va044sqZV2PauY0Agc4JrE1yVyOqv0vyqM5FKSACBAgQmLWA+aBA2HxQgGcpAQIECBAg0JZAUT935pln5oILLliK5QUveEHe//73txVb5/fRz3W+RAIkQIAAAQIECOxMoKgf3tnmQ/9z/fDQKyw/AgQIECBAgAABAgQIECBAgAABAgQIECBAgAABAgQIECBAgAABAgQIECBAgAABAgQIECBAgAABAgQIECBAgAABAgQIECDQvoCXM7RvakcCBAgQIECAAAECBAgQIECAAAECBAgQIECAAAECBAgQIECAAAECBAgQIECAAAECBAgQIECAAAECBAgQIECAAAECBAgQIECAAAECBAgQILCaApcleX7jgacleedqBjDQZ9XNvOp65HKgKbeXVlWtOOLKmVft8dqJAIHVFdj+99cPkjT/HntYEv9hWN06eBoBAgTmLWA+KKiA+aAAz1ICBAgQIECgLYGifu7GG2/M4YcfvhTLrrvumm9961vZY4892oqv0/vo5zpdHsERIECAAAECBMYRKOqHx3nAkO/RDw+5unIjQIAAAQIECBAgQIAAAQIECBAgQIAAAQIECBAgQIAAAQIECBAgQIAAAQIECBAgQIAAAQIECBAgQIAAAQIECBAgQIAAAQKzEfByhtm42pUAAQIECBAgQIAAAQIECBAgQIAAAQIECBAgQIAAAQIECBAgQIAAAQIECBAgQIAAAQIECBAgQIAAAQIECBAgQIAAAQIECBAgQIAAAQIECKyWwC1JDmw87MlJrl+thw/4OXUzt7oeuRxw2u2kVlUrjrhy5lU7tHYhQGA+AnclWdt49GOSfGs+oXgqAQIECMxJwHxQAG8+KMCzlAABAgQIEGhLoLifO/DAA3PbbbctxXPJJZfk5JNPbiu+Tu+jn+t0eQRHgAABAgQIEBhHoLgfHuchQ71HPzzUysqLAAECBAgQIECAAAECBAgQIECAAAECBAgQIECAAAECBAgQIECAAAECBAgQIECAAAECBAgQIECAAAECBAgQIECAAAECBAjMTsDLGWZna2cCBAgQIECAAAECBAgQIECAAAECBAgQIECAAAECBAgQIECAAAECBAgQIECAAAECBAgQIECAAAECBAgQIECAAAECBAgQIECAAAECBAgQIDBrgd2TfLfxkB8m2TXJtlk/eAH2r5s51vXI5QKkX5ZiVa044sqZV2WkVhMgMF+Bv0myT5J7Hvh9fJI75huSpxMgQIDAKguYDwrAzQcFeJYSIECAAAECbQkU93O///u/n9e97nVL8Tz96U/PRz7ykbbi6/Q++rlOl0dwBAgQIECAAIFxBIr74XEeMtR79MNDray8CBAgQIAAAQIECBAgQIAAAQIECBAgQIAAAQIECBAgQIAAAQIECBAgQIAAAQIECBAgQIAAAQIECBAgQIAAAQIECBAgQIDA7AS8nGF2tnYmQIAAAQIECBAgQIAAAQIECBAgQIAAAQIECBAgQIAAAQIECBAgQIAAAQIECBAgQIAAAQIECBAgQIAAAQIECBAgQIAAAQIECBAgQIAAAQKzFjgmyScaD/nrJIfM+qELsn/dzLOuRy4XhGD6NKtqxRFXzryantNKAgQIECBAgACB+QuYDwpqYD4owLOUAAECBAgQaEuguJ+77bbbcuCBBy7Fs2bNmnzta1/LYx7zmLZi7Ow++rnOlkZgBAgQIECAAIFxBYr74XEfNMT79MNDrKqcCBAgQIAAAQIECBAgQIAAAQIECBAgQIAAAQIECBAgQIAAAQIECBAgQIAAAQIECBAgQIAAAQIECBAgQIAAAQIECBAgQIDAbAW8nGG2vnYnQIAAAQIECBAgQIAAAQIECBAgQIAAAQIECBAgQIAAAQIECBAgQIAAAQIECBAgQIAAAQIECBAgQIAAAQIECBAgQIAAAQIECBAgQIAAAQKzFPivSd7SeMB7k/zaLB+4QHvXzVzreuRygRimS7WqVhxx5cyr6SitIkCAAAECBAgQ6IaA+aCgDuaDAjxLCRAgQIAAgbYEWunnjjzyyFx33XVLMV144YU544wz2oqxs/vo5zpbGoERIECAAAECBMYVaKUfHvdhQ7tPPzy0isqHAAECBAgQIECAAAECBAgQIECAAAECBAgQIECAAAECBAgQIECAAAECBAgQIECAAAECBAgQIECAAAECBAgQIECAAAECBAjMXsDLGWZv7AkECBAgQIAAAQIECBAgQIAAAQIECBAgQIAAAQIECBAgQIAAAQIECBAgQIAAAQIECBAgQIAAAQIECBAgQIAAAQIECBAgQIAAAQIECBAgQGBWAv8jyS81Nj89yTtm9bAF27du5lvXI5cLRjF5ulW14ogrZ15NzmgFAQIECBAgQIBAdwTMBwW1MB8U4A136foffZ+xabjpyYwAAQIEOijQSj+3YcOGvPzlL19K74gjjsinP/3pDqbbbkj6uXY97UaAAAECBAgQmINAK/3wHOLuxCP1w50ogyAIECBAgAABAgQIECBAgAABAgQIECBAgAABAgQIECBAgAABAgQIECBAgAABAgQIECBAgAABAgQIECBAgAABAgQIECBAgECvBLycoVflEiwBAgQIECBAgAABAgQIECBAgAABAgQIECBAgAABAgQIECBAgAABAgQIECBAgAABAgQIECBAgAABAgQIECBAgAABAgQIECBAgAABAgQIEBgR2JTkJxo/OTLJdYxaEaibu9T1yGUrDxjyJlW14ogrZ14NueByI0CAAAECBAgMX8B8UFBj80EB3nCWPjLJ25McmuTfJ7n7R9d7Dyc9mRAgQIBADwRa6ee+/e1vZ5999skPfvCDpZRvvfXWHHDAAT0gmD5E/dz0dlYSIECAAAECBDoi0Eo/PE0uW7ZsyVve8pa86U1vmmZ5J9bohztRBkEQIECAAAECBAgQIECAAAECBAgQIECAAAECBAgQIECAAAECBAgQIECAAAECBAgQIECAAAECBAgQIECAAAECBAgQIECAAIFeCXg5Q6/KJVgCBAgQIECAAAECBAgQIECAAAECBAgQIECAAAECBAgQIECAAAECBAgQIECAAAECBAgQIECAAAECBAgQIECAAAECBAgQIECAAAECBAgQILAksHuS7zY8fphk1yTbGLUiUDd3qeuRy1YeMORNquSm7y8AACAASURBVGrFEVfOvBpyweVGgAABAgQIEBi+gPmgoMbmgwK84Sx9WJL7kvxYI6V/leRrw0lRJgQIECDQcYHW+rnjjjsuV1111f3pPvGJT8xFF12Uo48+uuPpl4Wnnyvzs5oAAQIECBAg0AGB1vrhcXP5/ve/n7e97W0555xzcu+99+bcc8/Na1/72nGXd+o+/XCnyiEYAgQIECBAgAABAgQIECBAgAABAgQIECBAgAABAgQIECBAgAABAgQIECBAgAABAgQIECBAgAABAgQIECBAgAABAgQIECDQCwEvZ+hFmQRJgAABAgQIECBAgAABAgQIECBAgAABAgQIECBAgAABAgQIECBAgAABAgQIECBAgAABAgQIECBAgAABAgQIECBAgAABAgQIECBAgAABAgRWCByd5JONn/6fJAdzak2gbu5U1yOXrT1kqBtV1Yojrpx5NdRiy4sAAQIECBAgsBgC5oOCOpsPCvCGtfS6JE9upPSsJB8eVoqyIUCAAIEOC7TWz/3FX/xFbrzxxjzvec/LE57whA6n3F5o+rn2LO1EgAABAgQIEJiTQGv98Ljxv/GNb8xv/dZvLd2+22675Qtf+EJ+/Md/fNwtOnOffrgzpRAIAQIECBAgQIAAAQIECBAgQIAAAQIECBAgQIAAAQIECBAgQIAAAQIECBAgQIAAAQIECBAgQIAAAQIECBAgQIAAAQIECBDojYCXM/SmVAIlQIAAAQIECBAgQIAAAQIECBAgQIAAAQIECBAgQIAAAQIECBAgQIAAAQIECBAgQIAAAQIECBAgQIAAAQIECBAgQIAAAQIECBAgQIAAAQIjAicm+eMkj3zgp/89yYsZtSZQN3eq65HL1h4y1I2qasURV868Gmqx5UWAAAECBAgQWAwB80FBnc0HBXjDWvquJL/eSOm3k7xhWCnKhgABAgQ6LKCfKyiOfq4Az1ICBAgQIECAQDcEVr0fvu+++7J+/fps3rx5SeCZz3xmPvzhD3dDZIIo9MMTYLmVAAECBAgQIECAAAECBAgQIECAAAECBAgQIECAAAECBAgQIECAAAECBAgQIECAAAECBAgQIECAAAECBAgQIECAAAECBAgQuF/Ayxl8EAgQIECAAAECBAgQIECAAAECBAgQIECAAAECBAgQIECAAAECBAgQIECAAAECBAgQIECAAAECBAgQIECAAAECBAgQIECAAAECBAgQIECAQL8F9k9ySJItSTb2O5VORV83o6nrkctOBdrFYKpqxRFXzrzqYqHERIAAAQIECBAgMK6A+WBcqQe5z3xQgDespS9N8oeNlP4syfOHlaJsCBAgQKDDAvq5guLo5wrwLCVAgAABAgQIdENgLv3wFVdckRNOOGFE4AMf+ECe85zndENlzCj0w2NCuY0AAQIECBAgQIAAAQIECBAgQIAAAQIECBAgQIAAAQIECBAgQIAAAQIECBAgQIAAAQIECBAgQIAAAQIECBAgQIAAAQIECBBYEvByBh8GAgQIECBAgAABAgQIECBAgAABAgQIECBAgAABAgQIECBAgAABAgQIECBAgAABAgQIECBAgAABAgQIECBAgAABAgQIECBAgAABAgQIECBAgMBKgbr5o7oeuZy7V1WNHiHV9fiSOPNq7p8aARAgQIAAAQIECBQImA8K8JbPL+aDAsx+Lz0yybWNFDYleUK/UxI9AQIECPRIQD9XUCz9XAGepQQIECBAgACBbgjMrR8+7rjjctVVVy0p7Lvvvtm0aVN22223pZ/59w/d+JCIggABAgQIECBAgAABAgQIECBAgAABAgQIECBAgAABAgQIECBAgAABAgQIECBAgAABAgQIECBAgAABAgQIECBAgAABAgQIEGhPwMsZ2rO0EwECBAgQIECAAAECBAgQIECAAAECBAgQIECAAAECBAgQIECAAAECBAgQIECAAAECBAgQIECAAAECBAgQIECAAAECBAgQIECAAAECBAgQIDAcgbqZSl2PXM49y6oaPUKq6/ElcebV3D81AiBAgAABAgQIECgQMB8U4C2fX8wHBZj9Xrp7ku8uS+ERSb7X77RET4AAAQI9EdDPFRRKP1eAZykBAgQIECBAoBsCc+uHN2/enIMOOij/8A//sCTxqle9Km9+85uXrv37h258SERBgAABAgQIECBAgAABAgQIECBAgAABAgQIECBAgAABAgQIECBAgAABAgQIECBAgAABAgQIECBAgAABAgQIECBAgAABAgQItCfg5QztWdqJAAECBAgQIECAAAECBAgQIECAAAECBAgQIECAAAECBAgQIECAAAECBAgQIECAAAECBAgQIECAAAECBAgQIECAAAECBAgQIECAAAECBAgQGI5A3Uylrkcu555lVY0eIdX1+JI482runxoBECBAgAABAgQIFAiYDwrwls8v5oMCzP4v/VKSgxppHJnkuv6nJQMCBAgQ6IGAfq6gSPq5AjxLCRAgQIAAAQLdEJhrP3zuuefmrLPOWpJYs2ZNbr755qxfv/7+n/n3D934kIiCAAECBAgQIECAAAECBAgQIECAAAECBAgQIECAAAECBAgQIECAAAECBAgQIECAAAECBAgQIECAAAECBAgQIECAAAECBAgQaE/Ayxnas7QTAQIECBAgQIAAAQIECBAgQIAAAQIECBAgQIAAAQIECBAgQIAAAQIECBAgQIAAAQIECBAgQIAAAQIECBAgQIAAAQIECBAgQIAAAQIECBAgMByBuplKXY9czj3Lqho9Qqrr8SVx5tXcPzUCIECgBYF1SfZ64Pd1LexnCwIECBDoj4D5oKBWy+cX80EBZv+X/lmS/9xI4zeSvKv/acmAAAECBHogoJ8rKJJ+rgDPUgIECBAgQIBANwTm2g9v27YtBx98cDZt2rSk8ZSnPCUbN268/9q/f+jGh0QUBAgQIECAAAECBAgQIECAAAECBAgQIECAAAECBAgQIECAAAECBAgQIECAAAECBAgQIECAAAECBAgQIECAAAECBAgQIECAQHsCXs7QnqWdCBAgQIAAAQIECBAgQIAAAQIECBAgQIAAAQIECBAgQIAAAQIECBAgQIAAAQIECBAgQIAAAQIECBAgQIAAAQIECBAgQIAAAQIECBAgQIAAgeEI1M1U6nrkcu5ZVtXoEVJdjy+JM6/m/qkRAAEChQJbkuzT2GNdkm8W7mk5AQIECPRHwHxQUKvl84v5oACz/0vPSvL6RhoX/ainemn/05IBAQIECPRAQD9XUCT9XAGepQQIECBAgACBbgjMvR++9tprc9RRR41oXHzxxTnllFPi3z9040MiCgIECBAgQIAAAQIECBAgQIAAAQIECBAgQIAAAQIECBAgQIAAAQIECBAgQIAAAQIECBAgQIAAAQIECBAgQIAAAQIECBAgQKA9AS9naM/STgQIECBAgAABAgQIECBAgAABAgQIECBAgAABAgQIECBAgAABAgQIECBAgAABAgQIECBAgAABAgQIECBAgAABAgQIECBAgAABAgQIECBAgMBwBOpmKnU9cjn3LKtq9AiprseXxJlXc//UCIAAgUKBLyZZ39jjJ5N8oXBPywkQIECgPwLmg4JaLZ9fzAcFmP1f+qwkf95I47okR/Y/LRkQIECAQA8E9HMFRdLPFeBZSoAAAQIECBDohkAn+uGTTz45l1566ZLIz/3cz+XjH/94/PuHbnxIREGAAAECBAgQIECAAAECBAgQIECAAAECBAgQIECAAAECBAgQIECAAAECBAgQIECAAAECBAgQIECAAAECBAgQIECAAAECBAi0J+DlDO1Z2okAAQIECBAgQIAAAQIECBAgQIAAAQIECBAgQIAAAQIECBAgQIAAAQIECBAgQIAAAQIECBAgQIAAAQIECBAgQIAAAQIECBAgQIAAAQIECBAYjkDdTKWuRy7nnmVVjR4h1fX4kjjzau6fGgEQIFAocG2SIxt7/EySjYV7Wk6AAAEC/REwHxTUavn8Yj4owOz/0n+Z5I4k9yW5Kcn/TvLq/qclAwIECBDogYB+rqBI+rkCPEsJECBAgAABAt0Q6EQ/fOedd2b//ffPbrvtlje84Q158YtfnO29pn//0I0PiSgIECBAgAABAgQIECBAgAABAgQIECBAgAABAgQIECBAgAABAgQIECBAgAABAgQIECBAgAABAgQIECBAgAABAgQIECBAgACB9gS8nKE9SzsRIECAAAECBAgQIECAAAECBAgQIECAAAECBAgQIECAAAECBAgQIECAAAECBAgQIECAAAECBAgQIECAAAECBAgQIECAAAECBAgQIECAAAECwxGom6nU9cjl3LOsqtEjpLoeXxJnXs39UyMAAgQKBf48ybMae/ynJFcW7mk5AQIECPRHwHxQUKvl84v5oABzGEt/MsnfDCMVWRAgQIBAjwRWrZ/7xje+kXXr1k1E4/veibjcTIAAAQIECBAgMLnAqvXDOwvtk5/8ZA499NA86lGPWrpVP7wzNX9OgAABAgQIECBAgAABAgQIECBAgAABAgQIECBAgAABAgQIECBAgAABAgQIECBAgAABAgQIECBAgAABAgQIECBAgAABAgQI9E3Ayxn6VjHxEiBAgAABAgQIECBAgAABAgQIECBAgAABAgQIECBAgAABAgQIECBAgAABAgQIECBAgAABAgQIECBAgAABAgQIECBAgAABAgQIECBAgAABAqshUDcfUtcjl6vx/B0+o6pGj5DqenxJnHk190+NAAgQKBS4JMnJjT1elORPCve0nAABAgT6I2A+KKjV8vnFfFCAaSkBAgQIECAwrcBM+7m77747733ve/Pud787e++9dzZu3DhRnL7vnYjLzQQIECBAgAABApMLzLQfnjyc0RX64VJB6wkQIECAAAECBAgQIECAAAECBAgQIECAAAECBAgQIECAAAECBAgQIECAAAECBAgQIECAAAECBAgQIECAAAECBAgQIECAAIGuCXg5Q9cqIh4CBAgQIECAAAECBAgQIECAAAECBAgQIECAAAECBAgQIECAAAECBAgQIECAAAECBAgQIECAAAECBAgQIECAAAECBAgQIECAAAECBAgQIECgCwJ1M4i6Hrmce3xVNXqEVNfjS+LMq7l/agRAgEChwNuSvKKxx5lJLijc03ICBAgQ6I+A+aCgVsvnF/NBAaalBAgQIECAwLQCM+vnvvGNb+Rxj3vcSFxf+cpX8vjHP37sWH3fOzaVGwkQIECAAAECBKYTmFk/PF04o6v0w20o2oMAAQIECBAgQIAAAQIECBAgQIAAAQIECBAgQIAAAQIECBAgQIAAAQIECBAgQIAAAQIECBAgQIAAAQIECBAgQIAAAQIECBDokoCXM3SpGmIhQIAAAQIECBAgQIAAAQIECBAgQIAAAQIECBAgQIAAAQIECBAgQIAAAQIECBAgQIAAAQIECBAgQIAAAQIECBAgQIAAAQIECBAgQIAAAQI7F/jVJF9NcmOSv9v57e6YUqBurqvrkcspt2xvWVWNHiHV9fiSOPOqvfLbiQCB+Qi87kd/l/1e49GvT3L2fELxVAIECBCYg4D5oAB9+fxiPijAtJQAAQIECBCYVmCm/dyhhx6am266aSm28847L695zWvGjtX3vWNTuZEAAQIECBAgQGA6gZn2w9OF9M+r9MOlgtYTIECAAAECBAgQIECAAAECBAgQIECAAAECBAgQIECAAAECBAgQIECAAAECBAgQIECAAAECBAgQIECAAAECBAgQIECAAAECXRPwcoauVUQ8BAgQIECAAAECBAgQIECAAAECBAgQIECAAAECBAgQIECAAAECBAgQIECAAAECBAgQIECAAAECBAgQIECAAAECBAgQIECAAAECBAgQIEBgxwJ1449vT/LEJH8PrXWBpnPqeuSy9YdNumFVjR4h1fX4kjjzatIiu58Aga4JnJ7k7Y2g/jDJy7oWpHgIECBAYGYC5oMC2uXzi/mgANNSAgQIECBAYFqBmfZzb37zm/PqV796KbZDDjkkn/vc58aO1fe9Y1O5kQABAgQIECBAYDqBmfbD04X0z6v0w6WC1hMgQIAAAQIECBAgQIAAAQIECBAgQIAAAQIECBAgQIAAAQIECBAgQIAAAQIECBAgQIAAAQIECBAgQIAAAQIECBAgQIAAAQJdE/Byhq5VRDwECBAgQIAAAQIECBAgQIAAAQIECBAgQIAAAQIECBAgQIAAAQIECBAgQIAAAQIECBAgQIAAAQIECBAgQIAAAQIECBAgQIAAAQIECBAgQOChBZ6U5DONP749yX7AZiJQN3et65HLmTxwkk2ravQIqa7Hl8SZV5MU2L0ECHRR4JeTvK8R2GVJfqmLgYqJAAECBGYiYD4oYF0+v5gPCjAtJUCAAAECBKYVmGk/t2XLlqxbty7N72lvvfXWHHDAAWPF6/vesZjcRIAAAQIECBAgML3ATPvh6cP6/yv1w6WC1hMgQIAAAQIECBAgQIAAAQIECBAgQIAAAQIECBAgQIAAAQIECBAgQIAAAQIECBAgQIAAAQIECBAgQIAAAQIECBAgQIAAAQJdE/Byhq5VRDwECBAgQIAAAQIECBAgQIAAAQIECBAgQIAAAQIECBAgQIAAAQIECBAgQIAAAQIECBAgQIAAAQIECBAgQIAAAQIECBAgQIAAAQIECBAgQOChBX49ybsaf3x5khOBzUSgbu5a1yOXM3ngJJtW1egRUl2PL4kzryYpsHsJEOiiwDOSXNUI7GNJnt7FQMVEgAABAjMRMB8UsC6fX8wHBZiWEiBAgAABAtMKzLyfO/bYY3PNNdcsxXf22WfnnHPOGSte3/eOxeQmAgQIECBAgACB6QVm3g9PH1qiHy7Rs5YAAQIECBAgQIAAAQIECBAgQIAAAQIECBAgQIAAAQIECBAgQIAAAQIECBAgQIAAAQIECBAgQIAAAQIECBAgQIAAAQIECBDoooCXM3SxKmIiQIAAAQIECBAgQIAAAQIECBAgQIAAAQIECBAgQIAAAQIECBAgQIAAAQIECBAgQIAAAQIECBAgQIAAAQIECBAgQIAAAQIECBAgQIAAAQIPLnBRkpc0/uisJOfCmolA3dy1rkcuZ/LASTatqtEjpLoeXxJnXk1SYPcSINBFgSOSfLoR2GeS/HQXAxUTAQIECMxEwHxQwLp8fjEfFGBaSoAAAQIECEwrMPN+7uKLL86pp566FN8BBxyQW2+9dax4fd87FpObCBAgQIAAAQIEpheYeT88fWiJfrhEz1oCBAgQIECAAAECBAgQIECAAAECBAgQIECAAAECBAgQIECAAAECBAgQIECAAAECBAgQIECAAAECBAgQIECAAAECBAgQIECgiwJeztDFqoiJAAECBAgQIECAAAECBAgQIECAAAECBAgQIECAAAECBAgQIECAAAECBAgQIECAAAECBAgQIECAAAECBAgQIECAAAECBAgQIECAAAECBAg8uMANSQ5v/NEzknwU1kwE6uaudT1yOZMHTrJpVY0eIdX1+JI482qSAruXAIEuChyY5PNJ7nng918neX4XAxUTAQIECMxEwHxQwLp8fjEfFGBaSoAAAQIECEwrMPN+buvWrVm7dm22bdu2FOMNN9yQww9vfqX/4OH7vnfaslpHgAABAgQIECAwpsDM++Ex43jQ2x6sH77rrruy9957l2zb2lrfb7ZGaSMCBAgQIECAAAECBAgQIECAAAECBAgQIECAAAECBAgQIECAAAECBAgQIECAAAECBAgQIECAAAECBAgQIECAAAECBAgQILAwAl7OsDClligBAgQIECBAgAABAgQIECBAgAABAgQIECBAgAABAgQIECBAgAABAgQIECBAgAABAgQIECBAgAABAgQIECBAgAABAgQIECBAgAABAgQI9FzgYUn+PskujTz2SvKdnufV1fDrZmB1PXI595iravQIqa7Hl8SZV3P/1AiAAAECBAgQIECgQMB8UIC3fH4xHxRgWkqAAAECBAhMK7Aq/dwJJ5yQK664YinG3/zN38xb3/rWncbs+96dErmBAAECBAgQIECgTGBV+uFpQ1zeDz/pSU/Kwx/+8GzcuHHaLVtd5/vNVjltRoAAAQIECBAgQIAAAQIECBAgQIAAAQIECBAgQIAAAQIECBAgQIAAAQIECBAgQIAAAQIECBAgQIAAAQIECBAgQIAAAQIEFkLAyxkWosySJECAAAECBAgQIECAAAECBAgQIECAAAECBAgQIECAAAECBAgQIECAAAECBAgQIECAAAECBAgQIECAAAECBAgQIECAAAECBAgQIECAAIEBCPxUkr9q5LE5yeMHkFdXU6ibgdX1yOXcY66q0SOkuh5fEmdezf1TIwACBAgQIECAAIECAfNBAd7y+cV8UIBpKQECBAgQIDCtwKr0c5dffnlOPPHEpRgf+9jH5utf/3oepB8aycP3vdOW1ToCBAgQIECAAIExBValHx4zlhW3PVS/fMkll+Tkk0+edtvW1vl+szVKGxEgQIAAAQIECBAgQIAAAQIECBAgQIAAAQIECBAgQIAAAQIECBAgQIAAAQIECBAgQIAAAQIECBAgQIAAAQIECBAgQIAAgYUR8HKGhSm1RAkQIECAAAECBAgQIECAAAECBAgQIECAAAECBAgQIECAAAECBAgQIECAAAECBAgQIECAAAECBAgQIECAAAECBAgQIECAAAECBAgQIECg5wKnJLm4kcMHkzyn5zl1Ofy6GVxdj1zOPe6qGj1CquvxJXHm1dw/NQIgQIAAAQIECBAoEDAfFOAtn1/MBwWYw1r6yCQ/leTQJIcleVOSm4eVomwIECBAoEMCq9LPbdu2LWvXrs3WrVuXUv/EJz6RY445ZocUvu/t0CdFKAQIECBAgACBYQqsSj88Ld2DfH94/1aPfvSjc8stt2SvvfaadutW1vl+sxVGmxAgQIAAAQIECBAgQIAAAQIECBAgQIAAAQIECBAgQIAAAQIECBAgQIAAAQIECBAgQIAAAQIECBAgQIAAAQIECBAgQIAAgYUS8HKGhSq3ZAkQIECAAAECBAgQIECAAAECBAgQIECAAAECBAgQIECAAAECBAgQIECAAAECBAgQIECAAAECBAgQIECAAAECBAgQIECAAAECBAgQIECgxwJ/mOSljfjPTvL6HufT9dDrZoB1PXI599iravQIqa7Hl8SZV3P/1AiAAAECBAgQIECgQMB8UIC3fH4xHxRgDmvpB5P8YiOlU5K8Z1gpyoYAAQIEOiSwav3cqaeemosvvjj77LNPnvvc5+aVr3xl1q9fv0MK3/d26JMiFAIECBAgQIDAMAVWrR+ehu9Bvj9c2uYlL3lJLrroomm2bW2N7zdbo7QRAQIECBAgQIAAAQIECBAgQIAAAQIECBAgQIAAAQIECBAgQIAAAQIECBAgQIAAAQIECBAgQIAAAQIECBAgQIAAAQIECBBYGAEvZ1iYUkuUAAECBAgQIECAAAECBAgQIECAAAECBAgQIECAAAECBAgQIECAAAECBAgQIECAAAECBAgQIECAAAECBAgQIECAAAECBAgQIECAAAECBHou8OkkRzRyOC7JVT3Pqcvh183g6nrkcu5xV9XoEVJdjy+JM6/m/qkRAAECBAgQIECAQIGA+aAAb/n8Yj4owBzW0t9N8juNlN6e5IxhpSgbAgQIEOiQwKr1czfffHPuuuuuHH300WOn7/vesancSIAAAQIECBAgMJ3AqvXD04T3IN8fLm2z/c+uv/76HH744dNs3coa32+2wmgTAgQIECBAgAABAgQIECBAgAABAgQIECBAgAABAgQIECBAgAABAgQIECBAgAABAgQIECBAgAABAgQIECBAgAABAgQIECCwUAJezrBQ5ZYsAQIECBAgQIAAAQIECBAgQIAAAQIECBAgQIAAAQIECBAgQIAAAQIECBAgQIAAAQIECBAgQIAAAQIECBAgQIAAAQIECBAgQIAAAQIECPRU4GFJ/j7JLo34H5tkS0/z6UPYdTPIuh65nHv8VTV6hFTX40vizKu5f2oEQIAAAQIECBAgUCBgPijAWz6/mA8KMIe19PgkVzRS+sskPzusFGVDgAABAh0S0M8VFEM/V4BnKQECBAgQIECgGwK96ocPPvjgfP7zn1+S23792c9+NmvWrJmLpn54LuweSoAAAQIECBAgQIAAAQIECBAgQIAAAQIECBAgQIAAAQIECBAgQIAAAQIECBAgQIAAAQIECBAgQIAAAQIECBAgQIAAAQIEei3g5Qy9Lp/gCRAgQIAAAQIECBAgQIAAAQIECBAgQIAAAQIECBAgQIAAAQIECBAgQIAAAQIECBAgQIAAAQIECBAgQIAAAQIECBAgQIAAAQIECBAgQGCBBH41yaFJDkvy6CT/doFyn0eqdfOhdT1yOY94Rp5ZVaNHSHU9viTOvJr7p0YABAgQIECAAAECBQLmgwK85fOL+aAAc1hL90vy5UZK30vyiGGlKBsCBAgQ6JCAfq6gGPq5AjxLCRAgQIAAAQLdEOhVP3zDDTfkiCOOSPPfQVx44YU544wz5qKpH54Lu4cSIECAAAECBAgQIECAAAECBAgQIECAAAECBAgQIECAAAECBAgQIECAAAECBAgQIECAAAECBAgQIECAAAECBAgQIECAAIFeC3g5Q6/LJ3gCBAgQIECAAAECBAgQIECAAAECBAgQIECAAAECBAgQIECAAAECBAgQIECAAAECBAgQIECAAAECBAgQIECAAAECBAgQIECAAAECBAgQIEBgRgJ1c9+6Hrmc0SPH37aqRo+Q6np8SZx5NX553UmAAAECBAgQINA9AfNBQU2Wzy/mgwLM4S39bpLdG2ntn+T/Di9NGREgQIBABwT0cwVF0M8V4FlKgAABAgQIEOiGQO/64dNOOy3vfOc7l/T23HPPfOlLX8q6detWXVQ/FSL2rgAAIABJREFUvOrkHkiAAAECBAgQIECAAAECBAgQIECAAAECBAgQIECAAAECBAgQIECAAAECBAgQIECAAAECBAgQIECAAAECBAgQIECAAAECBHov4OUMvS+hBAgQIECAAAECBAgQIECAAAECBAgQIECAAAECBAgQIECAAAECBAgQIECAAAECBAgQIECAAAECBAgQIECAAAECBAgQIECAAAECBAgQIECAAIEZCNTNPet65HIGj5tsy6oaPUKq6/ElcebVZCV2NwECBAgQIECAQLcEzAcF9Vg+v5gPCjCHt/STSY5upPWcJB8cXpoyIkCAAIEOCOjnCoqgnyvAs5QAAQIECBAg0A2B3vXD9957b/bff//ceeedS4LPf/7zc9lll626qH541ck9kAABAgQIECBAgAABAgQIECBAgAABAgQIECBAgAABAgQIECBAgAABAgQIECBAgAABAgQIECBAgAABAgQIECBAgAABAgQI9F7Ayxl6X0IJECBAgAABAgQIECBAgAABAgQIECBAgAABAgQIECBAgAABAgQIECBAgAABAgQIECBAgAABAgQIECBAgAABAgQIECBAgAABAgQIECBAgAABAjMQqJt71vXI5QweN9mWVTV6hFTX40vizKvJSuxuAgQIECBAgACBbgmYDwrqsXx+MR8UYA5v6X9L8vJGWr/3o///u8NLU0YECBAg0AEB/VxBEfRzBXiWEiBAgAABAgS6IdDLfvjSSy/NySefPCJ49dVX59hjj11VVf3wqnJ7GAECBAgQIECAAAECBAgQIECAAAECBAgQIECAAAECBAgQIECAAAECBAgQIECAAAECBAgQIECAAAECBAgQIECAAAECBAgQGISAlzMMooySIECAAAECBAgQIECAAAECBAgQIECAAAECBAgQIECAAAECBAgQIECAAAECBAgQIECAAAECBAgQIECAAAECBAgQIECAAAECBAgQIECAAAECBFoWqJv71fXIZcuPmny7qho9Qqrr8SVx5tXkZbaCAAECBAgQIECgOwLmg4JaLJ9fzAcFmMNb+mtJ/riR1oeSHD+8NGVEgAABAh0Q0M8VFEE/V4BnKQECBAgQIECgGwK97YePOuqoXHvttfcrnnTSSTn//PPzmMc8ZlVV9cOryu1hBAgQIECAAAECBAgQIECAAAECBAgQIECAAAECBAgQIECAAAECBAgQIECAAAECBAgQIECAAAECBAgQIECAAAECBAgQIEBgEAJezjCIMkqCAAECBAgQIECAAAECBAgQIECAAAECBAgQIECAAAECBAgQIECAAAECBAgQIECAAAECBAgQIECAAAECBAgQIECAAAECBAgQIECAAAECBAgQaFmgbu5X1yOXLT9q8u2qavQIqa7Hl8SZV5OX2QoCBLopsEeSvR74vf3vts93M0xRESBAgEDLAuaDAtDl84v5oABzeEsPS3JjI63bk+w3vDRlRIAAAQIdENDPFRRBP1eAZykBAgQIECBAoBsCve2HN23alJNOOikbNmzIk5/85Llo6ofnwu6hBAgQIECAAAECBAgQIECAAAECBAgQIECAAAECBAgQIECAAAECBAgQIECAAAECBAgQIECAAAECBAgQIECAAAECBAgQIECg1wJeztDr8gmeAAECBAgQIECAAAECBAgQIECAAAECBAgQIECAAAECBAgQIECAAAECBAgQIECAAAECBAgQIECAAAECBAgQIECAAAECBAgQIECAAAECBAgQmJFA3dy3rkcuZ/TI8betqtEjpLoeXxJnXo1fXncSINBdgcOT3NAI77NJDutuuCIjQIAAgRYFzAcFmMvnF/NBAebwlv5YkvuSPKyR2iOSfG94qcqIAAECBOYsoJ8rKIB+rgDPUgIECBAgQIBANwT0wwV10A8X4FlKgAABAgQIECBAgAABAgQIECBAgAABAgQIECBAgAABAgQIECBAgAABAgQIECBAgAABAgQIECBAgAABAgQIECBAgAABAgQWVMDLGRa08NImQIAAAQIECBAgQIAAAQIECBAgQIAAAQIECBAgQIAAAQIECBAgQIAAAQIECBAgQIAAAQIECBAgQIAAAQIECBAgQIAAAQIECBAgQIAAAQIEdihQN/+0rkcu505XVaNHSHU9viTOvJr7p0YABAi0ILB/ktsa+3wlyb9pYV9bECBAgED3BcwHBTVaPr+YDwowh7n080n+XSO1Y5J8cpipyooAAQIE5iignyvA188V4FlKgAABAgQIEOiGgH64oA764QI8SwkQIECAAAECBAgQIECAAAECBAgQIECAAAECBAgQIECAAAECBAgQIECAAAECBAgQIECAAAECBAgQIECAAAECBAgQIECAwIIKeDnDghZe2gQIECBAgAABAgQIECBAgAABAgQIECBAgAABAgQIECBAgAABAgQIECBAgAABAgQIECBAgAABAgQIECBAgAABAgQIECBAgAABAgQIECBAgMAOBermn9b1yOXc6apq9AiprseXxJlXc//UCIAAgRYE9kry7cY+9yZ5ZAv72oIAAQIEui9gPiio0fL5xXxQgDnMpa9JsneSzz3w+2+GmaasCBAgQGDOAp3o52655ZbcfvvtedrTnjbC4fveOX86PJ4AAQIECBAgMHyBTvTDD8WsHx7+B1CGBAgQIECAAAECBAgQIECAAAECBAgQIECAAAECBAgQIECAAAECBAgQIECAAAECBAgQIECAAAECBAgQIECAAAECBAgQIEBg0QS8nGHRKi5fAgQIECBAgAABAgQIECBAgAABAgQIECBAgAABAgQIECBAgAABAgQIECBAgAABAgQIECBAgAABAgQIECBAgAABAgQIECBAgAABAgQIECBAYByBunlTXY9cjrN+pvdU1egRUl2PL4kzr2b6ibA5AQKrKPDDZX+nPSxJt/4jsYoYHkWAAIEFEjAfFBR7+fxiPijAtJQAAQIECBCYVmBu/dx3vvOdvPWtb80V/4+9+wG6rKzvA/49bm1YMA2kAysKo4Y1mCGQQIqprjFOTDcFcRgdqESUkrZRsFWDlTglEnUNxUFRoil/MvkzqzUQaJUB0VDSMPEPNXYtUmIaCIiFqAyrLhkQSHbk1DfA23Ou7O6797nv+5x7z+edeQfP3vs85/f7PI/L73e585yPfzy33nprnv3sZ+euu+7q5eHz3mmX1TgCBAgQIECAAIEVClSrh1cSn3p4JUreQ4AAAQIECBAgQIAAAQIECBAgQIAAAQIECBAgQIAAAQIECBAgQIAAAQIECBAgQIAAAQIECBAgQIAAAQIECBAgQIAAAQIECMyTgIczzNNqiZUAAQIECBAgQIAAAQIECBAgQIAAAQIECBAgQIAAAQIECBAgQIAAAQIECBAgQIAAAQIECBAgQIAAAQIECBAgQIAAAQIECBAgQIAAAQIECBBYK4G2e6O27V2uVQy7vE/T9I+QGnp8SZx5VX3XCIAAgRkJfDPJP+7MtSHJfTOa2zQECBAgMFwB/UHB2kz2L/qDAkxDCRAgQIAAgWkFqtVzjzzySA488MA8+OCDy7F/5jOfyYte9KLla5/3TrusxhEgQIAAAQIECKxQoFo9vJL41MMrUfIeAgQIECBAgAABAgQIECBAgAABAgQIECBAgAABAgQIECBAgAABAgQIECBAgAABAgQIECBAgAABAgQIECBAgAABAgQIECBAYJ4EPJxhnlZLrAQIECBAgAABAgQIECBAgAABAgQIECBAgAABAgQIECBAgAABAgQIECBAgAABAgQIECBAgAABAgQIECBAgAABAgQIECBAgAABAgQIECBAgMBaCbTdG7Vt73KtYtjlfZqmf4TU0ONL4syr6rtGAAQIzEjg9iTP7cz1Y0n+ckZzm4YAAQIEhiugPyhYm8n+RX9QgGkoAQIECBAgMK1A1Xru9NNPz9atW5djP+OMM3LJJZcsX/u8d9plNY4AAQIECBAgQGCFAlXr4T3FqB7ek5DXCRAgQIAAAQIECBAgQIAAAQIECBAgQIAAAQIECBAgQIAAAQIECBAgQIAAAQIECBAgQIAAAQIECBAgQIAAAQIECBAgQIAAgXkT8HCGeVsx8RIgQIAAAQIECBAgQIAAAQIECBAgQIAAAQIECBAgQIAAAQIECBAgQIAAAQIECBAgQIAAAQIECBAgQIAAAQIECBAgQIAAAQIECBAgQIDAmATOS/IzSW5M8idJPp/kb8cEUDHXtnvvtu1dVgzrsVs3Tf8IqaHHtxRydTQBECBAYDYCS/8u/unOVJuS3DSbqc1CgAABAgMW0B8ULM5k/6I/KMA0lAABAgQIEJhWoGo9d8MNN2Tz5s3LsR9wwAHZvn171q1b5/PeaVfUOAIECBAgQIAAgb0RqFoP7ylQ33/Yk5DXCRAgQIAAAQIECBAgQIAAAQIECBAgQIAAAQIECBAgQIAAAQIECBAgQIAAAQIECBAgQIAAAQIECBAgQIAAAQIECBAgQIAAgXkT8HCGeVsx8RIgQIAAAQIECBAgQIAAAQIECBAgQIAAAQIECBAgQIAAAQIECBAgQIAAAQIECBAgQIAAAQIECBAgQIAAAQIECBAgQIAAAQIECBAgQIDAmAT+OMlLOwn/qyS/PyaAirm23Xu3be+yYliP3bpp+kdIDT2+pZCrowmAAAECsxH4ZJLjOlO9PMknZjO1WQgQIEBgwAL6g4LFmexf9AcFmIYSIECAAAEC0wpUree++93v5hnPeEbuu+++5fivueaavPzlSx8r+Lx32kU1jgABAgQIECBAYMUCVevhPUXp+w97EvI6AQIECBAgQIAAAQIECBAgQIAAAQIECBAgQIAAAQIECBAgQIAAAQIECBAgQIAAAQIECBAgQIAAAQIECBAgQIAAAQIECBAgMG8CHs4wbysmXgIECBAgQIAAAQIECBAgQIAAAQIECBAgQIAAAQIECBAgQIAAAQIECBAgQIAAAQIECBAgQIAAAQIECBAgQIAAAQIECBAgQIAAAQIECBAYk8COJPt3Ev6JJP97TAAVc227927b3mXFsB67ddP0j5AaenxLIVdHEwABAgRmI/Cfk5zamepfJvnwbKY2CwECBAgMWEB/ULA4k/2L/qAA01ACBAgQIEBgWoHq9dxZZ52Viy66aDn+V73qVbniiit83jvtihpHgAABAgQIECCwNwLV6+HdBVv6/YeHHnooW7ZsyZvf/OYcfPDBe+Oyovf6fHNFTN5EgAABAgQIECBAgAABAgQIECBAgAABAgQIECBAgAABAgQIECBAgAABAgQIECBAgAABAgQIECBAgAABAgQIECBAgAABAgQIdAQ8nMF2IECAAAECBAgQIECAAAECBAgQIECAAAECBAgQIECAAAECBAgQIECAAAECBAgQIECAAAECBAgQIECAAAECBAgQIECAAAECBAgQIECAAAECwxR4VpKvdkLbmWSfJI8OM9yFi6rtZtS2vcvqyTZN/wipoceXxJlX1XeNAAgQmJHAB5O8sTPXWUkumtHcpiFAgACB4QroDwrWZrJ/0R8UYBpKgAABAgQITCtQvZ7btm1bjj322OX499lnn2zfvj1Pe9rT4vPeaZfVOAIECBAgQIAAgRUKVK+HdxdnST18+eWX5+yzz87Xvva1nHzyybnyyitXSLLyt/l8c+VW3kmAAAECBAgQIECAAAECBAgQIECAAAECBAgQIECAAAECBAgQIECAAAECBAgQIECAAAECBAgQIECAAAECBAgQIECAAAECBAg8JuDhDHYCAQIECBAgQIAAAQIECBAgQIAAAQIECBAgQIAAAQIECBAgQIAAAQIECBAgQIAAAQIECBAgQIAAAQIECBAgQIAAAQIECBAgQIAAAQIECBAYpsArknysE9oXkvz0MENdyKjablZt27usnnDT9I+QGnp8zryqvmUEQIDA7ATemeQdneneneTXZze9mQgQIEBgoAL6g4KFmexf9AcFmIYSIECAAAEC0woMop7buHFj7rzzzuUctm7dmtNOOy0+7512WY0jQIAAAQIECBBYocAg6uFdxTptPfzJT34yL3vZy3rTLv3Zcccdt0KWlb3N55src/IuAgQIECBAgAABAgQIECBAgAABAgQIECBAgAABAgQIECBAgAABAgQIECBAgAABAgQIECBAgAABAgQIECBAgAABAgQIECBA4P8L9J8mQYYAAQIECBAgQIAAAQIECBAgQIAAAQIECBAgQIAAAQIECBAgQIAAAQIECBAgQIAAAQIECBAgQIAAAQIECBAgQIAAAQIECBAgQIAAAQIECBAYisC7k7y9E8wlSd4wlOBGEEfbzbFte5fV02+a/hFSQ48viTOvqu8aARAgMCOBNyY5L8n9j//+bpLfnNHcpiFAgACB4QroDwrWZrJ/0R8UYBpKgAABAgQITCswiHpuy5Ytecc73rGcw+bNm3P99dfH573TLqtxBAgQIECAAAECKxQYRD28q1hL6uFNmzblpptuWp76kEMOye23357169evkGbPb/P55p6NvIMAAQIECBAgQIAAAQIECBAgQIAAAQIECBAgQIAAAQIECBAgQIAAAQIECBAgQIAAAQIECBAgQIAAAQIECBAgQIAAAQIECBDoC3g4gx1BgAABAgQIECBAgAABAgQIECBAgAABAgQIECBAgAABAgQIECBAgAABAgQIECBAgAABAgQIECBAgAABAgQIECBAgAABAgQIECBAgAABAgSGKfCJJC/rhPbLSX5nmKEuZFRtN6u27V1WT7hp+kdIDT2+JM68qr5rBECAAAECBAgQIFAgoD8owJvsX/QHBZiGEiBAgAABAtMKDKKeu/POO7Nx48blHNatW5evf/3r2bBhQy8vn/dOu8zGESBAgAABAgQI7EJgEPXwrlan5PsPt912W4488sjs3Llzefq3vOUtufDCC2e2GXy+OTNKExEgQIAAAQIECBAgQIAAAQIECBAgQIAAAQIECBAgQIAAAQIECBAgQIAAAQIECBAgQIAAAQIECBAgQIAAAQIECBAgQIAAgdEIeDjDaJZaogQIECBAgAABAgQIECBAgAABAgQIECBAgAABAgQIECBAgAABAgQIECBAgAABAgQIECBAgAABAgQIECBAgAABAgQIECBAgAABAgQIECAwZwJfT3JwJ+Zjktw8ZznMc7htN/i27V1Wz6tp+kdIDT2+JM68qr5rBECAAAECBAgQIFAgoD8owJvsX/QHBZiGEiBAgAABAtMKDKaee8ELXpDPf/7zy3lcddVVOfnkk3t5+bx32mU2jgABAgQIECBAYBcCg6mHnyy+0u8/nHPOOTn//POXp163bl1uueWWHHHEETPZED7fnAmjSQgQIECAAAECBAgQIECAAAECBAgQIECAAAECBAgQIECAAAECBAgQIECAAAECBAgQIECAAAECBAgQIECAAAECBAgQIECAwKgEPJxhVMstWQIECBAgQIAAAQIECBAgQIAAAQIECBAgQIAAAQIECBAgQIAAAQIECBAgQIAAAQIECBAgQIAAAQIECBAgQIAAAQIECBAgQIAAAQIECBCYE4ENSe7txLozyT5JHp2T+BchzLabRNv2Lqvn1zT9I6SGHl8SZ15V3zUCIECAAAECBAgQKBDQHxTgTfYv+oMCzMUe+swkr0xydJKfSLItyesXO2XZESBAgMAaCgymnrv44otzxRVX5KSTTsrJJ5+cgw8+OD7vXcOd4FYECBAgQIAAgXEKDKYefjL+0nr44YcfzuGHH5577rlnefpjjjkm27Zt+75ae5rl9/nmNGrGECBAgAABAgQIECBAgAABAgQIECBAgAABAgQIECBAgAABAgQIECBAgAABAgQIECBAgAABAgQIECBAgAABAgQIECBAgACBcQt4OMO411/2BAgQIECAAAECBAgQIECAAAECBAgQIECAAAECBAgQIECAAAECBAgQIECAAAECBAgQIECAAAECBAgQIECAAAECBAgQIECAAAECBAgQIDBMgeOSfLIT2rYkxw4z1IWNqu1m1ra9y+pJN03/CKmhx5fEmVfVd40ACBAgQIAAAQIECgT0BwV4k/2L/qAAc7GH/nySGzop3pzkmMVOWXYECBAgsIYC6rkCbPVcAZ6hBAgQIECAAIFhCCx8PfypT30qxx9/fE/7oosuypvf/ObiFVAPFxOagAABAgQIECBAgAABAgQIECBAgAABAgQIECBAgAABAgQIECBAgAABAgQIECBAgAABAgQIECBAgAABAgQIECBAgAABAgQIjE7AwxlGt+QSJkCAAAECBAgQIECAAAECBAgQIECAAAECBAgQIECAAAECBAgQIECAAAECBAgQIECAAAECBAgQIECAAAECBAgQIECAAAECBAgQIECAAIE5EPi1JL/RifO3k7x+DuJepBDbbjJt27usnmfT9I+QGnp8SZx5VX3XCIAAAQIECBAgQKBAQH9QgDfZv+gPCjAXe+j+SXZ0Uvy7JOuTPLrYacuOAAECBNZIQD1XAK2eK8AzlAABAgQIECAwDIFR1MOveMUrcvXVVy+Lr1+/PrfffnsOOeSQolVQDxfxGUyAAAECBAgQIECAAAECBAgQIECAAAECBAgQIECAAAECBAgQIECAAAECBAgQIECAAAECBAgQIECAAAECBAgQIECAAAECBEYp4OEMo1x2SRMgQIAAAQIECBAgQIAAAQIECBAgQIAAAQIECBAgQIAAAQIECBAgQIAAAQIECBAgQIAAAQIECBAgQIAAAQIECBAgQIAAAQIECBAgQIDAwAX+a5JXdmJ8fZLfHnjMixZe202obXuX1XNtmv4RUkOPL4kzr6rvGgEQIECAAAECBAgUCOgPCvAm+xf9QQHm4g/96yTP7KR5VJJbFz9tGRIgQIDAGgio5wqQ1XMFeIYSIECAAAECBIYhMIp6+J577snhhx+ehx9+eFl98+bNuf7664tWQT1cxGcwAQIECBAgQIAAAQIECBAgQIAAAQIECBAgQIAAAQIECBAgQIAAAQIECBAgQIAAAQIECBAgQIAAAQIECBAgQIAAAQIECBAYpYCHM4xy2SVNgAABAgQIECBAgAABAgQIECBAgAABAgQIECBAgAABAgQIECBAgAABAgQIECBAgAABAgQIECBAgAABAgQIECBAgAABAgQIECBAgAABAgMX+MEkR3d+35vkywOPedHCa7sJtW3vsnquTdM/Qmro8SVx5lX1XSMAAgQIECBAgACBAgH9QQHeZP+iPyjAXPyh1yU5vpPmaUk+svhpy5AAAQIE1kBAPVeArJ4rwDOUAAECBAgQIDAMgdHUwxdeeGHe+ta3LqufcMIJufbaa4tWQT1cxGcwAQIECBAgQIAAAQIECBAgQIAAAQIECBAgQIAAAQIECBAgQIAAAQIECBAgQIAAAQIECBAgQIAAAQIECBAgQIAAAQIECBAYpYCHM4xy2SVNgAABAgQIECBAgAABAgQIECBAgAABAgQIECBAgAABAgQIECBAgAABAgQIECBAgAABAgQIECBAgAABAgQIECBAgAABAgQIECBAgAABAgQI7EGg7b7etr3L6nhN0z9CaujxJXHmVfVdIwACBAgQIECAAIECAf1BAd5k/6I/KMBc/KHnJTmnk+b7k/z7xU9bhgQIECCwBgLquQJk9VwBnqEECBAgQIAAgWEIjKYe/u53v5sjjjgi27dvzwc/+MGceuqpxSugHi4mNAEBAgQIECBAgAABAgQIECBAgAABAgQIECBAgAABAgQIECBAgAABAgQIECBAgAABAgQIECBAgAABAgQIECBAgAABAgQIEBidgIczjG7JJUyAAAECBAgQIECAAAECBAgQIECAAAECBAgQIECAAAECBAgQIECAAAECBAgQIECAAAECBAgQIECAAAECBAgQIECAAAECBAgQIECAAAECBAisQKDtvqdte5crGL66b2ma/hFSQ48viTOvVndLmJ0AAQIECBAgQGB1BfQHBb6T/Yv+oABz8Yf+iyR/2Enzvyf5+cVPW4YECBAgsAYC6rkCZPVcAZ6hBAgQIECAAIFhCIyqHr711luzYcOGHHTQQTPRVw/PhNEkBAgQIECAAAECBAgQIECAAAECBAgQIECAAAECBAgQIECAAAECBAgQIECAAAECBAgQIECAAAECBAgQIECAAAECBAgQIEBgVAIezjCq5ZYsAQIECBAgQIAAAQIECBAgQIAAAQIECBAgQIAAAQIECBAgQIAAAQIECBAgQIAAAQIECBAgQIAAAQIECBAgQIAAAQIECBAgQIAAAQIECBAgsEKBtvu+tu1drnCK1Xtb0/SPkBp6fEmcebV628HMBAgQIECAAAECqy+gPygwnuxf9AcFmIs/9EeT3NZJ8/4kByx+2jIkQIAAgTUQUM8VIKvnCvAMJUCAAAECBAgMQ0A9XLAO6uECPEMJECBAgAABAgQIECBAgAABAgQIECBAgAABAgQIECBAgAABAgQIECBAgAABAgQIECBAgAABAgQIECBAgAABAgQIECBAgMBIBTycYaQLL20CBAgQIECAAAECBAgQIECAAAECBAgQIECAAAECBAgQIECAAAECBAgQIECAAAECBAgQIECAAAECBAgQIECAAAECBAgQIECAAAECBAgQIEBgtwJt99W27V1Wp2ua/hFSQ48viTOvqu8aARAgQIAAAQIECBQI6A8K8Cb7F/1BAeY4hn4nyb6dVA9N8tfjSF2WBAgQILCKAuq5Alz1XAGeoQQIECBAgACBYQiohwvWQT1cgGcoAQIECBAgQIAAAQIECBAgQIAAAQIECBAgQIAAAQIECBAgQIAAAQIECBAgQIAAAQIECBAgQIAAAQIECBAgQIAAAQIECBAYqYCHM4x04aVNgAABAgQIECBAgAABAgQIECBAgAABAgQIECBAgAABAgQIECBAgAABAgQIECBAgAABAgQIECBAgAABAgSdOybzAAAgAElEQVQIECBAgAABAgQIECBAgAABAgQI7Fag7b7atr3L6nRN0z9CaujxJXHmVfVdIwACBGYscECS/R///VaSu2c8v+kIECBAYFgC+oOC9ZjsX/QHBZjjGPo/kvzTTqonJLluHKnLkgABAgRWUUA9V4CrnivAM5QAAQIECBAgMAwB9XDBOqiHC/AMJUCAAAECBAgQIECAAAECBAgQIECAAAECBAgQIECAAAECBAgQIECAAAECBAgQIECAAAECBAgQIECAAAECBAgQIECAAAECIxXwcIaRLry0CRAgQIAAAQIECBAgQIAAAQIECBAgQIAAAQIECBAgQIAAAQIECBAgQIAAAQIECBAgQIAAAQIECBAgQIAAAQIECBAgQIAAAQIECBAgQIAAgd0KtN1X27Z3WZ2uafpHSA09viTOvKq+awRAgMAMBc5NsqUz33lJ3j7D+U1FgAABAsMT0B8UrMlk/6I/KMAcx9BLkpzRSXWpzlqqt/wQIECAAIESAfVcgZ56rgDPUAIECBAgQIDAMATUwwXroB4uwDOUAAECBAgQIECAAAECBAgQIECAAAECBAgQIECAAAECBAgQIECAAAECBAgQIECAAAECBAgQIECAAAECBAgQIECAAAECBAiMVMDDGUa68NImQIAAAQIECBAgQIAAAQIECBAgQIAAAQIECBAgQIAAAQIECBAgQIAAAQIECBAgQIAAAQIECBAgQIAAAQIECBAgQIAAAQIECBAgQIAAAQIEdivQdl9t295ldbqm6R8hNfT4kjjzqvquEQABAjMU+LdJfqsz3yVJ3jDD+U1FgAABAsMT0B8UrMlk/6I/KMAcx9DXJbmsk+r5Sc4ZR+qyJECAAIFVFFDPFeCq5wrwDCVAgAABAgQIDENAPVywDurhAjxDCRAgQIAAAQIECBAgQIAAAQIECBAgQIAAAQIECBAgQIAAAQIECBAgQIAAAQIECBAgQIAAAQIECBAgQIAAAQIECBAgQIDASAU8nGGkCy9tAgQIECBAgAABAgQIECBAgAABAgQIECBAgAABAgQIECBAgAABAgQIECBAgAABAgQIECBAgAABAgQIECBAgAABAgQIECBAgAABAgQIECBAYLcCbffVtu1dVqdrmv4RUkOPL4kzr6rvGgEQIDBDgV9M8ged+f4wySkznN9UBAgQIDA8Af1BwZpM9i/6gwLMcQx9TpIXJflSklvHkbIsCRAgQGANBAZbz23fvj0HHXRQj+Db3/52DjjggDVgWdkt1HMrc/IuAgQIECBAgMCABQZbDy+Z+f7DgHeO0AgQIECAAAECBAgQIECAAAECBAgQIECAAAECBAgQIECAAAECBAgQIECAAAECBAgQIECAAAECBAgQIECAAAECBAgQIECAAIGpBDycYSo2gwgQIECAAAECBAgQIECAAAECBAgQIECAAAECBAgQIECAAAECBAgQIECAAAECBAgQIECAAAECBAgQIECAAAECBAgQIECAAAECBAgQIECAAIEFF2i7+bVt77J66k3TP0Jq6PElceZV9V0jAAIEZijwC0n+qDPfDUk2z3B+UxEgQIDA8AT0BwVrMtm/6A8KMA0lQIAAAQIEphWYq3russsuy+te97ppc535OPXczElNSIAAAQIECBBYa4G5qod9/2Gtt4f7ESBAgAABAgQIECBAgAABAgQIECBAgAABAgQIECBAgAABAgQIECBAgAABAgQIECBAgAABAgQIECBAgAABAgQIECBAgAABArMW8HCGWYuajwABAgQIECBAgAABAgQIECBAgAABAgQIECBAgAABAgQIECBAgAABAgQIECBAgAABAgQIECBAgAABAgQIECBAgAABAgQIECBAgAABAgQIEFgEgbabRNv2Lqvn1zT9I6SGHl8SZ15V3zUCIEBghgLHJvlCZ74vJvknM5zfVAQIECAwPAH9QcGaTPYv+oMCTEMJECBAgACBaQXmqp57yUtekhtvvHHaXGc+Tj03c1ITEiBAgAABAgTWWmCu6uG1+v7Dpz/96bz4xS/e41qoh/dI5A0ECBAgQIAAAQIECBAgQIAAAQIECBAgQIAAAQIECBAgQIAAAQIECBAgQIAAAQIECBAgQIAAAQIECBAgQIAAAQIECBAgQIDAhICHM9gSBAgQIECAAAECBAgQIECAAAECBAgQIECAAAECBAgQIECAAAECBAgQIECAAAECBAgQIECAAAECBAgQIECAAAECBAgQIECAAAECBAgQIEBgGAL7JDkkyR3DCGf0UbRdgbbtXVbHaZr+EVJDjy+JM6+q7xoBECAwQ4HDJv59fVeSH5nh/KYiQIAAgeEJ6A8K1mSyf9EfFGAaSoAAAQIECEwrMFf13FL99I1vfCMbNmyYNt+ZjlPPzZTTZAQIECBAgACBGgJzVQ+v9vcfvvjFL+bUU0/N3Xffndtuuy2HHnrobtdEPVxjy7onAQIECBAgQIAAAQIECBAgQIAAAQIECBAgQIAAAQIECBAgQIAAAQIECBAgQIAAAQIECBAgQIAAAQIECBAgQIAAAQIECBCYbwEPZ5jv9RM9AQIECBAgQIAAAQIECBAgQIAAAQIECBAgQIAAAQIECBAgQIAAAQIECBAgQIAAAQIECBAgQIAAAQIECBAgQIAAAQIECBAgQIAAAQIECCyOwKYkn03yQJIvJbkmyfsWJ725y6TtRty2vcvqyTRN/wipoceXxJlX1XeNAAgQmKHAAUm+3Znvb5LsP8P5TUWAAAECwxPQHxSsyWT/oj8owDSUAAECBAgQmFZgruq5pSTf//7356yzzpo235mOU8/NlNNkBAgQIECAAIEaAnNVD6/m9x/e9a535Z3vfOfyGpxwwgm59tprd7sm6uEaW9Y9CRAgQIAAAQIECBAgQIAAAQIECBAgQIAAAQIECBAgQIAAAQIECBAgQIAAAQIECBAgQIAAAQIECBAgQIAAAQIECBAgQIDAfAt4OMN8r5/oCRAgQIAAAQIECBAgQIAAAQIECBAgQIAAAQIECBAgQIAAAQIECBAgQIAAAQIECBAgQIAAAQIECBAgQIAAAQIECBAgQIAAAQIECBAgQGBxBN6U5Dc76Xw0yWsWJ725y6TtRty2vcvqyTRN/wipoceXxJlX1XeNAAgQmKHA0t9p3534u+0pSYb1L4sZJmwqAgQIEOj/HT/0+nvo8ekP/D+KAAECBAgQqCAwV5/3Lvkce+yx+cIXvlCB6vtvOfl5tHpuEMsiCAIECBAgQIDA3gjMVT28mp9vnn/++TnnnHN6dldffXVOPPHEXXqqh/dmq3kvAQIECBAgQIAAAQIECBAgQIAAAQIECBAgQIAAAQIECBAgQIAAAQIECBAgQIAAAQIECBAgQIAAAQIECBAgQIAAAQIECBAgsCTg4Qz2AQECBAgQIECAAAECBAgQIECAAAECBAgQIECAAAECBAgQIECAAAECBAgQIECAAAECBAgQIECAAAECBAgQIECAAAECBAgQIECAAAECBAgQGIbA1iSndUJ5S5IPDCO0UUbRdrNu295ldZCm6R8hNfT4nHlVfcsIgACB2Qt8K8kPd6Y9MMk3Z38bMxIgQIDAQAT0BwULMdm/6A8KMA0lQIAAAQIEphWYq3ruiSTvuOOOHHbYYdPmPLNx6rmZUZqIAAECBAgQIFBLYK7q4dX8/sPOnTtz5JFH5rbbbltei0MPPfTvr9evX/+k66MerrVt3ZcAAQIECBAgQIAAAQIECBAgQIAAAQIECBAgQIAAAQIECBAgQIAAAQIECBAgQIAAAQIECBAgQIAAAQIECBAgQIAAAQIECMyvQP9pEvObh8gJECBAgAABAgQIECBAgAABAgQIECBAgAABAgQIECBAgAABAgQIECBAgAABAgQIECBAgAABAgQIECBAgAABAgQIECBAgAABAgQIECBAgMC8C/x5kiM6Sfxskk/Pe1JzHH/bjb1te5fV02qa/hFSQ48viTOvqu8aARAgMGOBv0qysTPn4Ulun/E9TEeAAAECwxHQHxSsxWT/oj8owDSUAAECBAgQmFZgruq5J5J897vfnbe//e3T5jyzceq5mVGaiAABAgQIECBQS2Cu6uHV/v7DTTfdlE2bNvXW4uyzz84FF1zwpOujHq61bd2XAAECBAgQIECAAAECBAgQIECAAAECBAgQIECAAAECBAgQIECAAAECBAgQIECAAAECBAgQIECAAAECBAgQIECAAAECBAjMr4CHM8zv2omcAAECBAgQIECAAAECBAgQIECAAAECBAgQIECAAAECBAgQIECAAAECBAgQIECAAAECBAgQIECAAAECBAgQIECAAAECBAgQIECAAAECBBZHYN8kDyR5Siel/ZI8tDgpzl0mbTfitu1dVk+mafpHSA09viTOvKq+awRAgMCMBf4syfM7c74gyednfA/TESBAgMBwBPQHBWsx2b/oDwowDSVAgAABAgSmFZireu6JJA877LDccccd0+Y8s3HquZlRmogAAQIECBAgUEtgrurhtfj+w2mnnZaPfOQjy+uxbt26fPnLX87hhx/+fWukHq61bd2XAAECBAgQIECAAAECBAgQIECAAAECBAgQIECAAAECBAgQIECAAAECBAgQIECAAAECBAgQIECAAAECBAgQIECAAAECBAjMr4CHM8zv2omcAAECBAgQIECAAAECBAgQIECAAAECBAgQIECAAAECBAgQIECAAAECBAgQIECAAAECBAgQIECAAAECBAgQIECAAAECBAgQIECAAAECBBZH4AVJbuqkc3uSwxcnvbnMpO1G3ba9y+oJNU3/CKmhx5fEmVfVd40ACBCYscAnkrwwyf2P/74+yf+c8T1MR4AAAQLDEdAfFKzFZP+iPyjANJQAAQIECBCYVmCu6rlukrfcckuOOuqoafOeyTj13EwYTUKAAAECBAgQqCkwV/XwWnz/4Zvf/Gae+9zn5v77l/5T32M/L3zhC/O5z33u+9ZJPVxz67o3AQIECBAgQIAAAQIECBAgQIAAAQIECBAgQIAAAQIECBAgQIAAAQIECBAgQIAAAQIECBAgQIAAAQIECBAgQIAAAQIECBCYTwEPZ5jPdRM1AQIECBAgQIAAAQIECBAgQIAAAQIECBAgQIAAAQIECBAgQIAAAQIECBAgQIAAAQIECBAgQIAAAQIECBAgQIAAAQIECBAgQIAAAQIECCyWwL9L8qFOSpcnefVipTh32bTdiNu2d1k9mabpHyE19PiSOPOq+q4RAAECBAgQIECAQIGA/qAAb7J/0R8UYBpKgAABAgQITCswV/XcE0lu3Lgxl156aV760pdOm/dMxqnnZsJoEgIECBAgQIBATYG5qofX6vsPl1xySd7whjf01uX3fu/38ku/9Eu9P1MP19y67k2AAAECBAgQIECAAAECBAgQIECAAAECBAgQIECAAAECBAgQIECAAAECBAgQIECAAAECBAgQIECAAAECBAgQIECAAAECBOZTwMMZ5nPdRE2AAAECBAgQIECAAAECBAgQIECAAAECBAgQIECAAAECBAgQIECAAAECBAgQIECAAAECBAgQIECAAAECBAgQIECAAAECBAgQIECAAAECiyXw+0lO76T01iQXLlaKc5dN2424bXuX1ZNpmv4RUkOPL4kzr6rvGgEQIECAAAECBAgUCOgPCvAm+xf9QQHmOIc+LclPJjkiyWXjJJA1AQIECMxAYK7quXPPPTcnnXRSjjrqqBmkXj6Feq7c0AwECBAgQIAAgcoCc1UPr9X3H5bu8/znPz/btm1bXp79998/d911V5b++cSPerjy7nV7AgQIECBAgAABAgQIECBAgAABAgQIECBAgAABAgQIECBAgAABAgQIECBAgAABAgQIECBAgAABAgQIECBAgAABAgQIECAwhwIezjCHiyZkAgQIECBAgAABAgQIECBAgAABAgQIECBAgAABAgQIECBAgAABAgQIECBAgAABAgQIECBAgAABAgQIECBAgAABAgQIECBAgAABAgQIEFg4gVuSHNXJ6ueS3LhwWc5XQm033LbtXVbPpGn6R0gNPb4kzryqvmsEQIAAAQIECBAgUCCgPyjAm+xf9AcFmOMbemuSH++kfVCS7eNjkDEBAgQIzEBAPVeAqJ4rwDOUAAECBAgQIDAMAfXwLtbh5ptvzjHHHNN79eyzz84FF1yw/Gfq4WFsYlEQIECAAAECBAgQIECAAAECBAgQIECAAAECBAgQIECAAAECBAgQIECAAAECBAgQIECAAAECBAgQIECAAAECBAgQIECAAIF5EvBwhnlaLbESIECAAAECBAgQIECAAAECBAgQIECAAAECBAgQIECAAAECBAgQIECAAAECBAgQIECAAAECBAgQIECAAAECBAgQIECAAAECBAgQIECAwCIKPDXJI0me0kluvyQPLWKyc5RT2421bXuX1dNomv4RUkOPL4kzr6rvGgEQIECAAAECBAgUCOgPCvAm+xf9QQHm+IZuS/JTnbR/Icl/Gx+DjAkQIEBgBgLquQJE9VwBnqEECBAgQIAAgWEIqId3sw5vetOb8qEPfShLde8ZZ5yR9773vdlvv6Wv7Tz2ox4exiYWBQECBAgQIECAAAECBAgQIECAAAECBAgQIECAAAECBAgQIECAAAECBAgQIECAAAECBAgQIECAAAECBAgQIECAAAECBAgQmCcBD2eYp9USKwECBAgQIECAAAECBAgQIECAAAECBAgQIECAAAECBAgQIECAAAECBAgQIECAAAECBAgQIECAAAECBAgQIECAAAECBAgQIECAAAECBAgsosBPJ/l8J7E7kjx3EROds5zabrxt27usnkrT9I+QGnp8SZx5VX3XCIAAAQIECBAgQKBAQH9QgDfZv+gPCjDHN/R3kvzrTtq/muS942OQMQECBAjMQEA9V4ConivAM5QAAQIECBAgMAwB9fBu1uGBBx7I5s2b8773vS+bNm36vneqh4exiUVBgAABAgQIECBAgAABAgQIECBAgAABAgQIECBAgAABAgQIECBAgAABAgQIECBAgAABAgQIECBAgAABAgQIECBAgAABAgTmScDDGeZptcRKgAABAgQIECBAgAABAgQIECBAgAABAgQIECBAgAABAgQIECBAgAABAgQIECBAgAABAgQIECBAgAABAgQIECBAgAABAgQIECBAgAABAosocHSSc5P8ZJLnJLkiyS8uYqJzllPbjbdte5fVU2ma/hFSQ48viTOvqu8aARAgQIAAAQIECBQI6A8K8Cb7F/1BAeb4hr4xyQc7af9BklPHxyBjAgQIEJiBgHquAFE9V4BnKAECBAgQIEBgGALq4YJ1UA8X4BlKgAABAgQIECBAgAABAgQIECBAgAABAgQIECBAgAABAgQIECBAgAABAgQIECBAgAABAgQIECBAgAABAgQIECBAgAABAgRGKuDhDCNdeGkTIECAAAECBAgQIECAAAECBAgQIECAAAECBAgQIECAAAECBAgQIECAAAECBAgQIECAAAECBAgQIECAAAECBAgQIECAAAECBAgQIECAwCAF/lGSH0pyzyCjG1dQbTfdtu1dVpdomv4RUkOPL4kzr6rvGgEQIECAAAECBAgUCOgPCvAm+xf9QQHm+Ib+TJJPd9L+iyRHjI9BxgQIECAwAwH1XAGieq4Az1ACBAgQIECAwDAE1MMF66AeLsAzlAABAgQIECBAgAABAgQIECBAgAABAgQIECBAgAABAgQIECBAgAABAgQIECBAgAABAgQIECBAgAABAgQIECBAgAABAgQIjFTAwxlGuvDSJkCAAAECBAgQIECAAAECBAgQIECAAAECBAgQIECAAAECBAgQIECAAAECBAgQIECAAAECBAgQIECAAAECBAgQIECAAAECBAgQIECAAAECBHYr0HZfbdveZXW6pukfITX0+JI486r6rhEAAQIECBAgQIBAgYD+oABvsn/RHxRgjm/ovkm+00n70STrk/zd+ChkTIAAAQKFAuq5AkD1XAGeoQQIECBAgACBYQiohwvWQT1cgGcoAQIECBAgQIAAAQIECBAgQIAAAQIECBAgQIAAAQIECBAgQIAAAQIECBAgQIAAAQIECBAgQIAAAQIECBAgQIAAAQIECBAYqYCHM4x04aVNgAABAgQIECBAgAABAgQIECBAgAABAgQIECBAgAABAgQIECBAgAABAgQIECBAgAABAgQIECBAgAABAgQIECBAgAABAgQIECBAgAABAgQI7Fag7b7atr3L6nRN0z9CaujxJXHmVfVdIwACBAgQIECAAIECAf1BAd5k/6I/KMAc59CvJHlOJ/Vjk2wbJ4WsCRAgQKBAQD1XgKeeK8AzlAABAgQIECAwDAH1cME6qIcL8AwlQIAAAQIECBAgQIAAAQIECBAgQIAAAQIECBAgQIAAAQIECBAgQIAAAQIECBAgQIAAAQIECBAgQIAAAQIECBAgQIAAAQIjFfBwhpEuvLQJECBAgAABAgQIECBAgAABAgQIECBAgAABAgQIECBAgAABAgQIECBAgAABAgQIECBAgAABAgQIECBAgAABAgQIECBAgAABAgQIECBAgACB3Qq03VfbtndZna5p+kdIDT2+JM68qr5rBECAAAECBAgQIFAgoD8owJvsX/QHBZjjHPqxJK/opP7LSX5nnBSyJkCAAIECAfVcAZ56rgDPUAIECBAgQIDAMATUwwXroB4uwDOUAAECBAgQIECAAAECBAgQIECAAAECBAgQIECAAAECBAgQIECAAAECBAgQIECAAAECBAgQIECAAAECBAgQIECAAAECBAiMVMDDGUa68NImQIAAAQIECBAgQIAAAQIECBAgQIAAAQIECBAgQIAAAQIECBAgQIAAAQIECBAgQIAAAQIECBAgQIAAAQIECBAgQIAAAQIECBAgQIAAAQIEdivQdl9t295ldbqm6R8hNfT4kjjzqvquEQABAgQIECBAgECBgP6gAG+yf9EfFGCOc+ivf2/PvKuT+m8leeM4KWRNgAABAgUC6rkCPPVcAZ6hBAgQIECAAIFhCKiHC9ZBPVyAZygBAgQIECBAgAABAgQIECBAgAABAgQIECBAgAABAgQIECBAgAABAgQIECBAgAABAgQIECBAgAABAgQIECBAgAABAgQIEBipgIczjHThpU2AAAECBAgQIECAAAECBAgQIECAAAECBAgQIECAAAECBAgQIECAAAECBAgQIECAAAECBAgQIECAAAECBAgQIECAAAECBAgQIECAAAECBAjsVqDtvtq2vcvqdE3TP0Jq6PElceZV9V0jAAIEVkFg3yTPSfLsx38/nuTrq3AfUxIgQIBAfQH9QcEaTPYv+oMCzHEOPTHJ1Z3UP5vkZ8ZJIWsCBAgQKBBYmHrua1/7Wp75zGcWUOz9UPXc3psZQYAAAQIECBAYmMDC1MM1XNXDNdTdkwABAgQIECBAgAABAgQIECBAgAABAgQIECBAgAABAgQIECBAgAABAgQIECBAgAABAgQIECBAgAABAgQIECBAgAABAgQIzLeAhzPM9/qJngABAgQIECBAgAABAgQIECBAgAABAgQIECBAgAABAgQIECBAgAABAgQIECBAgAABAgQIECBAgAABAgQIECBAgAABAgQIECBAgAABAgQIEFgdgbY7bdv2Llfnjnsxa9P0j5AaenxJnHm1F+vrrQQIzI3ATUle0In2JUn+dG6iFygBAgQI7I2A/mBvtCbeO9m/6A8KMMc59FlJvtpJ/aEk+42TQtYECBAgUCAwt/Xc0me/n/nMZ3LVVVflYx/7WA466KDcfPPNBRR7P1Q9t/dmRhAgQIAAAQIEBiYwt/XwEBzVw0NYBTEQIECAAAECBAgQIECAAAECBAgQIECAAAECBAgQIECAAAECBAgQIECAAAECBAgQIECAAAECBAgQIECAAAECBAgQIECAAIH5EvBwhvlaL9ESIECAAAECBAgQIECAAAECBAgQIECAAAECBAgQIECAAAECBAgQIECAAAECBAgQIECAAAECBAgQIECAAAECBAgQIECAAAECBAgQIECAAAECayPQdm/Ttr3LtYlgN3dpmv4RUkOPL4kzr6rvGgEQILAKAp9I8rLOvK9M8vFVuI8pCRAgQKC+gP6gYA0m+xf9QQHmeId+JclXk/yvJLck+ch4KWROgAABAlMKzG09t2PHjmzYsCE7d+5cTv2OO+7IYYcdNiXF3g9Tz+29mREECBAgQIAAgYEJzG09PARH9fAQVkEMBAgQIECAAAECBAgQIECAAAECBAgQIECAAAECBAgQIECAAAECBAgQIECAAAECBAgQIECAAAECBAgQIECAAAECBAgQIEBgvgQ8nGG+1ku0BAgQIECAAAECBAgQIECAAAECBAgQIECAAAECBAgQIECAAAECBAgQIECAAAECBAgQIECAAAECBAgQIECAAAECBAgQIECAAAECBAgQIECAwNoItN3btG3vcm0i2M1dmqZ/hNTQ40vizKvqu0YABAisgsCHk7y2M++/SfK7q3AfUxIgQIBAfQH9QcEaTPYv+oMCTEMJECBAgACBaQXmup478cQTc8011yznfs455+S8886b1mKvx6nn9prMAAIECBAgQIDA0ATmuh6uifnII49k/fr1kyEckOT+mnG5NwECBAgQIECAAAECBAgQIECAAAECBAgQIECAAAECBAgQIECAAAECBAgQIECAAAECBAgQIECAAAECBAgQIECAAAECBAgQIDBsAQ9nGPb6iI4AAQIECBAgQIAAAQIECBAgQIAAAQIECBAgQIAAAQIECBAgQIAAAQIECBAgQIAAAQIECBAgQIAAAQIECBAgQIAAAQIECBAgQIAAAQIECBCoI9B2b9u2vcs6EXXu2jT9I6SGHl8SZ15V3zUCIEBgFQQ+kORXOvP+apL3rsJ9TMYt/+YAACAASURBVEmAAAEC9QX0BwVrMNm/6A8KMA0lQIAAAQIEphWY63ruyiuvzKte9arl3A855JDcc88901rs9Tj13F6TGUCAAAECBAgQGJrAXNfDNTHvvffeHHzwwZMhXJrkzJpxuTcBAgQIECBAgAABAgQIECBAgAABAgQIECBAgAABAgQIECBAgAABAgQIECBAgAABAgQIECBAgAABAgQIECBAgAABAgQIECAwbAEPZxj2+oiOAAECBAgQIECAAAECBAgQIECAAAECBAgQIECAAAECBAgQIECAAAECBAgQIECAAAECBAgQIECAAAECBAgQIECAAAECBAgQIECAAAECBAgQqCPQdm/btr3LOhF17to0/SOkhh5fEmdeVd81AiBAYBUEzk2ypTPve5L8h1W4jykJECBAoL6A/qBgDSb7F/1BAaahBAgQIECAwLQCc13PPfLIIznwwAPz4IMPLuf/2c9+Nps2bZrWY6/Gqef2isubCRAgQIAAAQJDFJjrerg26JPUw0uez0+yrXZs7k+AAAECBAgQIECAAAECBAgQIECAAAECBAgQIECAAAECBAgQIECAAAECBAgQIECAAAECBAgQIECAAAECBAgQIECAAAECBAgMU8DDGYa5LqIiQIAAAQIECBAgQIAAAQIECBAgQIAAAQIECBAgQIAAAQIECBAgQIAAAQIECBAgQIAAAQIECBAgQIAAAQIECBAgQIAAAQIECBAgQIAAgcUXeH+S7yT50uO/dy5+ynOVYduNtm17l9UTaZr+EVJDjy+JM6+q7xoBECCwCgJvSPKfOvP+dpLXr8J9TEmAAAEC9QX0BwVrMNm/6A8KMA0lQIAAAQIEphWY+3ru9NNPz9atW5fzP/PMM3PxxRdP67FX49Rze8XlzQQIECBAgACBIQrMfT1cE/VJ6uGlcG5N8hNJhvVlkppQ7k2AAAECBAgQIECAAAECBAgQIECAAAECBAgQIECAAAECBAgQIECAAAECBAgQIECAAAECBAgQIECAAAECBAgQIECAAAECBAgsC3g4g81AgAABAgQIECBAgAABAgQIECBAgAABAgQIECBAgAABAgQIECBAgAABAgQIECBAgAABAgQIECBAgAABAgQIECBAgAABAgQIECBAgAABAgTWXuApSR5J8tTOrZ+R5BtrH4o77kKg7f552/Yuq6M1Tf8IqaHHl8SZV9V3jQAIEFgFgVOSXN6Z978kOXkV7mNKAgQIEKgvoD8oWIPJ/kV/UIBpKAECBAgQIDCtwNzXczfccEM2b968nP8BBxyQ7du3Z926ddOarHicem7FVN5IgAABAgQIEBiqwNzXwzVhn6QefiKcNyX5UM3Y3JsAAQIECBAgQIAAAQIECBAgQIAAAQIECBAgQIAAAQIECBAgQIAAAQIECBAgQIAAAQIECBAgQIAAAQIECBAgQIAAAQIECBAYpoCHMwxzXURFgAABAgQIECBAgAABAgQIECBAgAABAgQIECBAgAABAgQIECBAgAABAgQIECBAgAABAgQIECBAgAABAgQIECBAgAABAgQIECBAgAABAost8ONJbu2keF+SDYud8txl13YjbtveZfVkmqZ/hNTQ40vizKvqu0YABAisgsDmJNd35v2TJC9dhfuYkgABAgTqC+gPCtZgsn/RHxRgGkqAAAECBAhMKzD39dzSZ8BPf/rTc999S/854bGfa6+9NieccMK0Jisep55bMZU3EiBAgAABAgSGKjD39XBN2Ceph58I54EkP5rk3prxuTcBAgQIECBAgAABAgQIECBAgAABAgQIECBAgAABAgQIECBAgAABAgQIECBAgAABAgQIECBAgAABAgQIECBAgAABAgQIECAwPAEPZxjemoiIAAECBAgQIECAAAECBAgQIECAAAECBAgQIECAAAECBAgQIECAAAECBAgQIECAAAECBAgQIECAAAECBAgQIECAAAECBAgQIECAAAECBBZf4LQkWztpXpfkhMVPe64ybLvRtm3vsnoiTdM/Qmro8SVx5lX1XSMAAgRWQeCnvvfv722deb+U5OhVuI8pCRAgQKC+gP6gYA0m+xf9QQGmoQQIECBAgMC0AgtRz5111lm56KKLlg1OOeWUXH755dOarHicem7FVN5IgAABAgQIEBiqwELUw7Vwn6Qe7oZyRZJfrBWb+xIgQIAAAQIECBAgQIAAAQIECBAgQIAAAQIECBAgQIAAAQIECBAgQIAAAQIECBAgQIAAAQIECBAgQIAAAQIECBAgQIAAAQLDFPBwhmGui6gIECBAgAABAgQIECBAgAABAgQIECBAgAABAgQIECBAgAABAgQIECBAgAABAgQIECBAgAABAgQIECBAgAABAgQIECBAgAABAgQIECBAYLEFfjPJmzopbknyjsVOee6ya7sRt23vsnoyTdM/Qmro8SVx5lX1XSMAAgRWQeA5Sb7SmffuJM9ahfuYkgABAgTqC+gPCtZgsn/RHxRgGkqAAAECBAhMK7AQ9dy2bdty7LHHLhvss88+2bFjR5b+uZo/6rnV1DU3AQIECBAgQGBNBBaiHl4TqSe5yZPUw5Pv+rkkN9aKz30JECBAgAABAgQIECBAgAABAgQIECBAgAABAgQIECBAgAABAgQIECBAgAABAgQIECBAgAABAgQIECBAgAABAgQIECBAgACB4Ql4OMPw1kREBAgQIECAAAECBAgQIECAAAECBAgQIECAAAECBAgQIECAAAECBAgQIECAAAECBAgQIECAAAECBAgQIECAAAECBAgQIECAAAECBAgQILD4Ap9NsqmT5olJrln8tOcqw7Ybbdv2Lqsn0jT9I6SGHl8SZ15V3zUCIEBgFQR+KMn9nXkfTPKDq3AfUxIgQIBAfQH9QcEaTPYv+oMCTEMJECBAgACBaQUWpp7buHFj7rzzzmWHD3/4w3nta187rcuKxqnnVsTkTQQIECBAgACBIQssTD1cA/lJ6uGbkrywE8tXkjwvyc4a8bknAQIECBAgQIAAAQIECBAgQIAAAQIECBAgQIAAAQIECBAgQIAAAQIECBAgQIAAAQIECBAgQIAAAQIECBAgQIAAAQIECBAgMDwBD2cY3pqIiAABAgQIECBAgAABAgQIECBAgAABAgQIECBAgAABAgQIECBAgAABAgQIECBAgAABAgQIECBAgAABAgQIECBAgAABAgQIECBAgAABAgQWW+ApSR5Ism8nzUOT/PVipz132bXdiNu2d1k9mabpHyE19PiSOPOq+q4RAAECqyTwR0n+Jsn9j/++bZXuY1oCBAgQqCugPyjwn+xf9AcFmIYSIECAAAEC0wosTD23ZcuWvOc978lxxx2Xk08+OS9/+cuz3377TeuyonHquRUxeRMBAgQIECBAYMgCC1MP10B+knr4eUn+shPLn37v+pQk99aIzz0JECBAgAABAgQIECBAgAABAgQIECBAgAABAgQIECBAgAABAgQIECBAgAABAgQIECBAgAABAgQIECBAgAABAgQIECBAgACB4Ql4OMPw1kREBAgQIECAAAECBAgQIECAAAECBAgQIECAAAECBAgQIECAAAECBAgQIECAAAECBAgQIECAAAECBAgQIECAAAECBAgQIECAAAECBAgQILDYAj+W5C86Kd6XZMNipzyX2bXdqNu2d1k9oabpHyE19PiSOPOq+q4RAAECBAgQIECAQIGA/qAAb7J/0R8UYBpKgAABAgQITCuwMPXcjh078gM/8APZd999p7XY63Hqub0mM4AAAQIECBAgMDSBhamHa8Duoh7+j0lek+StSa6sEZd7EiBAgAABAgQIECBAgAABAgQIECBAgAABAgQIECBAgAABAgQIECBAgAABAgQIECBAgAABAgQIECBAgAABAgQIECBAgAABAsMV8HCG4a6NyAgQIECAAAECBAgQIECAAAECBAgQIECAAAECBAgQIECAAAECBAgQIECAAAECBAgQIECAAAECBAgQIECAAAECBAgQIECAAAECBAgQIEBgMQVek+QjndQ+leT4xUx1rrNqu9G3be+yemJN0z9CaujxJXHmVfVdIwACBAgQIECAAIECAf1BAd5k/6I/KMA09Jgkv5Dk6Md/t0x8xkKIAAECBAjsSkA9V7A31HMFeIYSIECAAAECBIYhoB4uWIdd1MP7Jnk0ySMFUxtKgAABAgQIECBAgAABAgQIECBAgAABAgQIECBAgAABAgQIECBAgAABAgQIECBAgAABAgQIECBAgAABAgQIECBAgAABAgQILKiAhzMs6MJKiwABAgQIECBAgAABAgQIECBAgAABAgQIECBAgAABAgQIECBAgAABAgQIECBAgAABAgQIECBAgAABAgQIECBAgAABAgQIECBAgAABAgQGK/CBJL/Sie43kpw72GjHG1jbTb1te5fVVZqmf4TU0ONL4syr6rtGAAQIECBAgAABAgUC+oMCvMn+RX9QgGno0mcov9ZhuDDJW7EQIECAAIEVCKjnVoC0q7eo5wrwDCVAgAABAgQIDENAPVywDurhAjxDCRAgQIAAAQIECBAgQIAAAQIECBAgQIAAAQIECBAgQIAAAQIECBAgQIAAAQIECBAgQIAAAQIECBAgQIAAAQIECBAgQIDASAU8nGGkCy9tAgQIECBAgAABAgQIECBAgAABAgQIECBAgAABAgQIECBAgAABAgQIECBAgAABAgQIECBAgAABAgQIECBAgAABAgQIECBAgAABAgQIEKgm8KdJXty5+yuTfLxaNG68K4G2+0Lb9i6rqzVN/wipoceXxJlX1XeNAAgQIECAAAECBAoE9AcFeJP9i/6gANPQk5Jc1WH44yT/DAsBAgQIEFiBgHpuBUi7eot6rgDPUAIECBAgQIDAMATUwwXroB4uwDOUAAECBAgQIECAAAECBAgQIECAAAECBAgQIECAAAECBAgQIECAAAECBAgQIECAAAECBAgQIECAAAECBAgQIECAAAECBAiMVMDDGUa68NImQIAAAQIECBAgQIAAAQIECBAgQIAAAQIECBAgQIAAAQIECBAgQIAAAQIECBAgQIAAAQIECBAgQIAAAQIECBAgQIAAAQIECBAgQIAAgWoC30myb+fuz0pyd7Vo3HhXAm33hbbtXVZXa5r+EVJDjy+JM6+q7xoBECBAgAABAgQIFAjoDwrwJvsX/UEBpqEbk/xVh2FHkh/GQoAAAQIEViCgnlsB0q7eop4rwDOUAAECBAgQIDAMAfVwwTqohwvwDCVAgAABAgQIECBAgAABAgQIECBAgAABAgQIECBAgAABAgQIECBAgAABAgQIECBAgAABAgQIECBAgAABAgQIECBAgAABAiMV8HCGkS68tAkQIECAAAECBAgQIECAAAECBAgQIECAAAECBAgQIECAAAECBAgQIECAAAECBAgQIECAAAECBAgQIECAAAECBAgQIECAAAECBAgQIECgmsAzk/xkkqOTPC/Ja6pF4sa7E2i7L7Zt77K6XNP0j5AaenxJnHlVfdcIgAABAgQIECBAoEBAf1CAN9m/6A8KMA1dEvhOkn07FAcnuRcNAQIECBDYg4B6rmCLqOcK8AwlQIAAAQIECAxDQD1csA7q4QI8QwkQIECAAAECBAgQIECAAAECBAgQIECAAAECBAgQIECAAAECBAgQIECAAAECBAgQIECAAAECBAgQIECAAAECBAgQIECAwEgFPJxhpAsvbQIECBAgQIAAAQIECBAgQIAAAQIECBAgQIAAAQIECBAgQIAAAQIECBAgQIAAAQIECBAgQIAAAQIECBAgQIAAAQIECBAgQIAAAQIECBAgQGC3Am331bbtXVana5r+EVJDjy+JM6+q7xoBECBAgAABAgQIFAjoDwrwJvsX/UEBpqFLAp9L8sIOxT9Pcj0aAgQIECCwBwH1XMEWUc8V4BlKgAABAgQIEBiGgHq4YB3UwwV4hhIgQIAAAQIECBAgQIAAAQIECBAgQIAAAQIECBAgQIAAAQIECBAgQIAAAQIECBAgQIAAAQIECBAgQIAAAQIECBAgQIAAgZEKeDjDSBde2gQIECBAgAABAgQIECBAgAABAgQIECBAgAABAgQIECBAgAABAgQIECBAgAABAgQIECBAgAABAgQIECBAgAABAgQIECBAgAABAgQIECBAgMBuBdruq23bu6xO1zT9I6SGHl8SZ15V3zUCIECAAAECBAgQKBDQHxTgTfYv+oMCTEOXBC5OcmaH4m1JLkBDgAABAgT2IKCeK9gi6rkCPEMJECBAgAABAsMQUA8XrIN6uADPUAIECBAgQIAAAQIECBAgQIAAAQIECBAgQIAAAQIECBAgQIAAAQIECBAgQIAAAQIECBAgQIAAAQIECBAgQIAAAQIECBAgMFIBD2cY6cJLmwABAgQIECBAgAABAgQIECBAgAABAgQIECBAgAABAgQIECBAgAABAgQIECBAgAABAgQIECBAgAABAgQIECBAgAABAgQIECBAgAABAgQIENitQNt9tW17l9XpmqZ/hNTQ40vizKvqu0YABAgQIECAAAECBQL6gwK8yf5Ff1CAaeiSwOuSXNah+GiS16AhQIAAAQJ7EFDPFWwR9VwBnqEECBAgQIAAgWEIqIcL1kE9XIBnKAECBAgQIECAAAECBAgQIECAAAECBAgQIECAAAECBAgQIECAAAECBAgQIECAAAECBAgQIECAAAECBAgQIECAAAECBAgQGKmAhzOMdOGlTYAAAQIECBAgQIAAAQIECBAgQIAAAQIECBAgQIAAAQIECBAgQIAAAQIECBAgQIAAAQIECBAgQIAAAQIECBAgQIAAAQIECBAgQIAAAQIECOxWoO2+2ra9y+p0TdM/Qmro8SVx5lX1XSMAAgQIECBAgACBAgH9QQHeZP+iPyjANHRJ4PlJ/qxD8edJjkRDgAABAgT2IKCeK9gi6rkCPEMJECBAgAABAsMQUA8XrENhPfyyJNcV3N5QAgQIECBAgAABAgQIECBAgAABAgQIECBAgAABAgQIECBAgAABAgQIECBAgAABAgQIECBAgAABAgQIECBAgAABAgQIECBAYA4FPJxhDhdNyAQIECBAgAABAgQIECBAgAABAgQIECBAgAABAgQIECBAgAABAgQIECBAgAABAgQIECBAgAABAgQIECBAgAABAgQIECBAgAABAgQIECBAgMCqC7TdO7Rt73LVb76nGzRN/wipoceXxJlXe1pUrxMgQIAAAQIECAxZQH9QsDqT/Yv+oADT0CWBf5jk4SRPeZzj0STrk/wdHgIECBAgsBuBUdRzl19+ee6+++687W1vm+lmUM/NlNNkBAgQIECAAIEaAqOoh1cLdsp6eFOSy5IckeTnkty4WvGZlwABAgQIECBAgAABAgQIECBAgAABAgQIECBAgAABAgQIECBAgAABAgQIECBAgAABAgQIECBAgAABAgQIECBAgAABAgQIEBiegIczDG9NRESAAAECBAgQIECAAAECBAgQIECAAAECBAgQIECAAAECBAgQIECAAAECBAgQIECAAAECBAgQIECAAAECBAgQIECAAAECBAgQIECAAAECBAjUF2i7IbRt77J6dE3TP0Jq6PElceZV9V0jAAIEVlHg+CT7P/77D5J8cBXvZWoCBAgQqCOgPyhwn+xf9AcFmIY+IfB/kjyvw3F0ki/hIUCAAAECuxFY2HruwQcfzJYtW7J169bcd999Wb9+fb71rW/9/T9n9aOem5WkeQgQIECAAAEC1QQWth5eC9Ep6uGzk1zQie22ic+y1iJs9yBAgAABAgQIECBAgAABAgQIECBAgAABAgQIECBAgAABAgQIECBAgAABAgQIECBAgAABAgQIECBAgAABAgQIECBAgAABAgQqCng4Q0V8tyZAgAABAgQIECBAgAABAgQIECBAgAABAgQIECBAgAABAgQIECBAgAABAgQIECBAgAABAgQIECBAgAABAgQIECBAgAABAgQIECBAgAABAgQGK9B2I2vb3mX1oJumf4TU0ONL4syr6rtGAAQIrJLAfkke7Mz9UJKlP/NDgAABAosloD8oWM/J/kV/UIBp6BMClyc5pcNxepKteAgQIECAwG4EFrae27lzZzZs2JAdO3Ysp//Rj340r371q2e2IdRzM6M0EQECBAgQIECglsDC1sNrATpFPXx4kluTPLUT39u/d33eWsTrHgQIECBAgAABAgQIECBAgAABAgQIECBAgAABAgQIECBAgAABAgQIECBAgAABAgQIECBAgAABAgQIECBAgAABAgQIECBAgEB9AQ9nqL8GIiBAgAABAgQIECBAgAABAgQIECBAgAABAgQIECBAgAABAgQIECBAgAABAgQIECBAgAABAgQIECBAgAABAgQIECBAgAABAgQIECBAgAABAgSGJ9B2Q2rb3mX1aJumf4TU0ONL4syr6rtGAAQIrKLAoxN/z+2T5G9X8X6mJkCAAIG1F9AfFJhP9i/6gwJMQ58Q+NkkP5LkK0n+b5KvoiFAgAABAnsQWOh67swzz8yll166THD88cfnuuuum9mmUM/NjNJEBAgQIECAAIFaAgtdD6826pT18HuSvK0T29J/O3xukntWO17zEyBAgAABAgQIECBAgAABAgQIECBAgAABAgQIECBAgAABAgQIECBAgAABAgQIECBAgAABAgQIECBAgAABAgQIECBAgAABAvUFPJyh/hqIgAABAgQIECBAgAABAgQIECBAgAABAgQIECBAgAABAgQIECBAgAABAgQIECBAgAABAgQIECBAgAABAgQIECBAgAABAgQIECBAgAABAgQIEBieQNsNqW17l9WjbZr+EVJDjy+JM6+q7xoBECCwigLfSPL0zvzPSLL0Z34IECBAYHEEqvYHO3fuzP33359169Zl3333zVOf+tS//99P/OgPFmejyYQAAQIECBD4f+zdC5RcZZno/X+lc6kmIQYkNLcGRZsaroUozifYgzhBsIJyKz06n6Mzc1wu8TaMIsU4Wjja6ngY5Rg4HM/M8QhY3zhwEEdRI84M0gJSRi7qCANKiQiUkFS4htw79dWOlbaq0knvdO+qXdX9r7VqJdV5L8/722/ged6dtattArHmc5Otarr53G233cbw8PD4NEGuuGbNGvbZZ5/Jpg71563xed4bis1GCiiggAIKKKBANwnM6Hy43dBTzIf7gQeAwYb4VgKZdsfr+AoooIACCiiggAIKKKCAAgoooIACCiiggAIKKKCAAgoooIACCiiggAIKKKCAAgoooIACCiiggAIKKKCAAgoooIACCiiggAIKKKCAAgooEL+AX84Q/zUwAgUUUEABBRRQQAEFFFBAAQUUUEABBRRQQAEFFFBAAQUUUEABBRRQQAEFFFBAAQUUUEABBRRQQAEFFFBAAQUUUEABBRRQQAEFFFBAAQUUUEABBRRQQAEFFOg+gWpjSNVq08fYo00kmh8h1e3xAT7zKvZdYwAKKNBGgXuBoxrGPwYIfuZLAQUUUGDmCMRaH6xevZqbb76ZhQsXcswxx7B06VIWLVo0rmt9MHM2mitRQAEFFFBAgbYJxJrPTbaqKPK5wcFBHn300fGprrjiCt773vdONnWoP2+Nz/PeUGw2UkABBRRQQAEFuklgxufD7cSeRj78euA7LbGdB9zQzngdWwEFFFBAAQUUUEABBRRQQAEFFFBAAQUUUEABBRRQQAEFFFBAAQUUUEABBRRQQAEFFFBAAQUUUEABBRRQQAEFFFBAAQUUUEABBRRQQAEF4hfwyxnivwZGoIACCiiggAIKKKCAAgoooIACCiiggAIKKKCAAgoooIACCiiggAIKKKCAAgoooIACCiiggAIKKKCAAgoooIACCiiggAIKKKCAAgoooIACCiiggAIKKDDzBQaAbcCamb/UGbPCauNKqtWmj7EvMpFofoRUt8cH+Myr2HeNASigQBsFbgVe3TD+HwHBz3wpoIACCswcgdjqg40bN/LAAw9w5ZVXsmjRIk455RROOOEEDjnkkHFd64OZs9FciQIKKKCAAgq0TSC2fC7MiqLI5z7ykY/wmc98Zny6V73qVfzwhz8MM/2kbVrj69Hz3nnAAmAxML++6GBfbAHWARuBzZNi2EABBRRQQAEFFOhNgRmfD7fzskwzH/4X4KyG+B4HDgc2tDPmNo5tXt1GXIdWQAEFFFBAAQUUUEABBRRQQAEFFFBAAQUUUEABBRRQQAEFFFBAAQUUUEABBRRQQAEFFFBAAQUUUEABBRRQQAEFFFBAAQUUUEABBRSYOQJ+OcPMuZauRAEFFFBAAQUUUEABBRRQQAEFFFBAAQUUUEABBRRQQAEFFFBAAQUUUEABBRRQQAEFFFBAAQUUUEABBRRQQAEFFFBAAQUUUEABBRRQQAEFFFBAAQUUUKB7BT4BfAwoA/cAlwM3dW+4RgZUGxWq1aaPsQMlEs2PkOr2+ACfeRX7rjEABRRoo8A3gDc2jH82EPzMlwIKKKDAzBGIrT5Yu3YtxWKRXC5HMplk+fLlnHvuuaTT6XFd64OZs9FciQIKKKCAAgq0TSC2fC7MiqLI5+677z6OPvropukeeeQRDjnkkDAh7LZNa3w9et67H3AYcDJwcH3Bm4BK/b7Nr4DHpo3lAAoooIACCiigQHcKzPh8uJ3s08yHB4EHgP6GGP8e+HA7Y27j2ObVbcR1aAUUUEABBRRQQAEFFFBAAQUUUEABBRRQQAEFFFBAAQUUUEABBRRQQAEFFFBAAQUUUEABBRRQQAEFFFBAAQUUUEABBRRQQAEFFFBAgZkj4JczzJxr6UoUUEABBRRQQAEFFFBAAQUUUEABBRRQQAEFFFBAAQUUUEABBRRQQAEFFFBAAQUUUEABBRRQQAEFFFBAAQUUUEABBRRQQAEFFFBAAQUUUEABBRRQQAEFulfg20CmfML70gAAIABJREFUIbw/BQrdG66RAdVGhWq16WPsQIlE8yOkuj0+wGdexb5rDEABBdoo8GXgzxrG/wsg+JkvBRRQQIGZIxBbfbB27VruuOMOcrkcyWSS5cuXc95555FOp8d1rQ9mzkZzJQoooIACCijQNoHY8rkwK4oqnzv++OP56U9/Oj7lJz/5ST760Y+GCWG3bVrj64Lz3jlAf+0+y0vrZ/m/AdYDm3ezkP2BPwDeCRxdb7cFeAZ4ELgV+DfgOWDTtNEcQAEFFFBAAQUU6C6BWZEPt4s8gnz4olr++tmG+MbqOekD7Yo55Ljm1SGhbKaAAgoooIACCiiggAIKKKCAAgoooIACCiiggAIKKKCAAgoooIACCiiggAIKKKCAAgoooIACCiiggAIKKKCAAgoooIACCiiggAIKKKDAngr45Qx7KmZ7BRRQQAEFFFBAAQUUUEABBRRQQAEFFFBAAQUUUEABBRRQQAEFFFBAAQUUUEABBRRQQAEFFFBAAQUUUEABBRRQQAEFFFBAAQUUUEABBRRQQAEFFFBAAQX2XOAJYP+GbkcB/7nnw9ijgwLVxrmq1aaPHQxj4qkSieZHSHV7fIDPvIp91xiAAgq0UeBzwAcbxr8QCH7mSwEFFFBg5gjEVh9UKhWKxSK5XI5kMkkmkyGbzZJOp8d1rQ9mzkZzJQoooIACCijQNoHY8rkwK4oqn7v00ku56KKLxqd8yUtewoMPPhgmhN22aY2vC85759XvubwF2AbcBJSBp3ezkH2Ao4HPAK9uaBfsjS3A14D/DpSAtdNGcwAFFFBAAQUUUKC7BGZFPtwu8ojy4eDfCP1BQ4w3Am9sV8whxzWvDgllMwUUUEABBRRQQAEFFFBAAQUUUEABBRRQQAEFFFBAAQUUUEABBRRQQAEFFFBAAQUUUEABBRRQQAEFFFBAAQUUUEABBRRQQAEFFFBAAQX2VMAvZ9hTMdsroIACCiiggAIKKKCAAgoooIACCiiggAIKKKCAAgoooIACCiiggAIKKKCAAgoooIACCiiggAIKKKCAAgoooIACCiiggAIKKKCAAgoooIACCiiggAIKKLBnAgcDjzZ0WQ/sDWzbs2Fs3WGBauN81WrTxw6HAlu2bOHpp5+mr6+Pvfbai/7+/qYY4o6vFSSR2OkRVz7zquO7xgkVUKCDAn8DjDTM92kg+JkvBRRQQIGZIxBbfVCpVCgWi+RyOZLJJJlMhmw2SzqdHtdtzb+tD2bOxnMlCiiggAIKKBCZQGz5XJgVRJXPPfrooxx66KE05oN33XUXJ5xwQpgwdtmmC897FwIvAXJA8PtvA7cC9+9moQvqfb4AnAr01dsGeyN4/wz4d+CfgLunBWZnBRRQQAEFFFCg+wRmRT7cLvaI8uGTgNvr/1boH4GPAE+2K+aQ45pXh4SymQIKKKCAAgoooIACCiiggAIKKKCAAgoooIACCiiggAIKKKCAAgoooIACCiiggAIKKKCAAgoooIACCiiggAIKKKCAAgoooIACCiiggAJ7KuCXM+ypmO0VUEABBRRQQAEFFFBAAQUUUEABBRRQQAEFFFBAAQUUUEABBRRQQAEFFFBAAQUUUEABBRRQQAEFFFBAAQUUUEABBRRQQAEFFFBAAQUUUEABBRRQQAEFFNgzgTcA32zocjvw6j0bwtYxCFQb56xWmz52PJzVq1dz8803s3DhQo455hgOP/zwphjijq8VJJHY6RFXPvOq47vGCRVQoIMC5wNXNsz3RSD4mS8FFFBAgZkjEFt9UKlUKBaL5HI5kskkmUyGbDZLOp0e123Nv60PZs7GcyUKKKCAAgooEJlAbPlcmBVEmc+deuqp3HLLLdunXbp0Kddccw1nnHFGmDB22aYLz3sXAkcAlwIHAMGCrwVu3c1CgzPqQ4AVwOuAfqDx3PpJ4KHazz8LrATWA9umBWdnBRRQQAEFFFCgewRmTT7cDvII8+EPA/8K/KQdcU5hTPPqKaDZRQEFFFBAAQUUUEABBRRQQAEFFFBAAQUUUEABBRRQQAEFFFBAAQUUUEABBRRQQAEFFFBAAQUUUEABBRRQQAEFFFBAAQUUUEABBRRQQIEwAn45Qxgl2yiggAIKKKCAAgoooIACCiiggAIKKKCAAgoooIACCiiggAIKKKCAAgoooIACCiiggAIKKKCAAgoooIACCiiggAIKKKCAAgoooIACCiiggAIKKKCAAgooMHWBjwOXNHRfAfzl1IezZ4cEqo3zVKtNHzsUwu+m2bhxIw888ABXXnklixYt4pRTTuGss85qiiHO+CbCSCR2esSVz7zq6K5xMgUU6LDAfwH+uWHO64DgZ74UUEABBWaOQGz1wZNPPkmxWCSXy9Hf38/y5cs555xzOO6448Z1W/Nv64OZs/FciQIKKKCAAgpEJhBbPhdmBVHmc1/+8pe59tprede73sW5554bZvpJ23Thee8cYBD4PHAUUAL+J/DtSRZzEPAp4HTgAKDx3HoMeB74LHAD8Ctg86Q4NlBAAQUUUEABBXpDYNbkw+24HF2YD0e1TPPqqCQdRwEFFFBAAQUUUEABBRRQQAEFFFBAAQUUUEABBRRQQAEFFFBAAQUUUEABBRRQQAEFFFBAAQUUUEABBRRQQAEFFFBAAQUUUEABBRRQQIEWAb+cwS2hgAIKKKCAAgoooIACCiiggAIKKKCAAgoooIACCiiggAIKKKCAAgoooIACCiiggAIKKKCAAgoooIACCiiggAIKKKCAAgoooIACCiiggAIKKKCAAgoooEB7BW4EzmyY4h3ANe2d0tEjEKg2jlGtNn2MYPjwQ6xdu5ZisUgulyOZTLJ8+XI+8YlPNA0QZ3wTrSSR2OkRVz7zKvwlt6UCCvSewCuBPPB0/f1j4OreW4YRK6CAAgrsRiC2+mDdunXceeedXHjhhSxevJhzzz2X0047jVQqNR5ua/5tfeBeVkABBRRQQAEFdhKILZ8Lcy3M58Io7dTmgPp5zElAH/Bp4KuTjLQ/8CEgAxxZ79fYZQvwf4FvAN8Fnp1SZHZSQAEFFFBAAQW6T8B8eBrXZIb/+wfz6mnsDbsqoIACCiiggAIKKKCAAgoooIACCiiggAIKKKCAAgoooIACCiiggAIKKKCAAgoooIACCiiggAIKKKCAAgoooIACCiiggAIKKKCAAgoosCsBv5zBvaGAAgoooIACCiiggAIKKKCAAgoooIACCiiggAIKKKCAAgoooIACCiiggAIKKKCAAgoooIACCiiggAIKKKCAAgoooIACCiiggAIKKKCAAgoooIACCiigQHsFysCBDVMcA9zb3ikdPQKBauMY1WrTxwiGDz/E2rVrueOOO8jlciSTSZYvX84nP/nJpgHijG+ilSQSOz3iymdehb/ktlRAAQUUUEABBXpBYB7QD+wDJIG+etAbgSeB9cDmXlhIyBhjqw82b97MQw89xNVXX83ChQs56aSTOPLIIznggAPGQ2/Nv60PQl5Vm800gb3q5y+lmbYw16OAAgooEIlAbPlcmOhb87ngTHjRokXMmzePCc5awwwZaZsuPe/dD3gP8DrgyFr98RHgfwPbgF0d6O8L/DlwJvBqYG4L1Bjwc+A7wIra+Kvr40Xq6WAKKKCAAgoooEAMAj2VD0/nfHPbtm1s3bqVDRs2MDY2Fkle3aX5cFTbyLw6KknHUUABBRRQQAEFFFBAAQUUUEABBRRQQAEFFFBAAQUUUEABBRRQQAEFFFBAAQUUUEABBRRQQAEFFFBAAQUUUEABBRRQQAEFFFBAAQUUUKBBwC9ncDsooIACCiiggAIKKKCAAgoooIACCiiggAIKKKCAAgoooIACCiiggAIKKKCAAgoooIACCiiggAIKKKCAAgoooIACCiiggAIKKKCAAgoooIACCiiggAIKKNA+gf2BJxqGXw/sDWxr35SOHJFAtXGcarXpY0RThBumUqlQLBbJ5XIkk0kymQwjIyNNneOMb6JVJBI7PeLKZ16Fu9y2UkABBRRQQAEFekVgMXAgcDywFEjWA18D3A08BjzZK4sJEWes9cHWrVtZt24dfX199Pf3b/+1Meduzb+tD0JcUZvMFIHDav/9+TvgZUAK+DHwypmyONehgAIKKBCpQKz53GQrac3nPve5z3HWWWcxODjI/PnzJ+ve9j/v0vPefYA3A2cCfwx8AvhH4Flgyy5QXgCcDZxV7zevpV2wT54Bvl+7j5MHSsCGtgM7gQIKKKCAAgoo0H6BnsqHp3O+GZyjrl69mltvvZW1a9dGkld3aT4c1a4xr45K0nEUUEABBRRQQAEFFFBAAQUUUEABBRRQQAEFFFBAAQUUUEABBRRQQAEFFFBAAQUUUEABBRRQQAEFFFBAAQUUUEABBRRQQAEFFFBAAQUUaBDwyxncDgoooIACCiiggAIKKKCAAgoooIACCiiggAIKKKCAAgoooIACCiiggAIKKKCAAgoooIACCiiggAIKKKCAAgoooIACCiiggAIKKKCAAgoooIACCiiggAIKtE9gOfCthuHvAE5q33SOHKFAtXGsarXpY4TTTD5UpVKhWCySy+VIJpNkMhlGRkaaOsYZ30QrSCR2esSVz7ya/FLbQgEFFFBAAQUU6AWBeUA/ENQ6pwCHAYuAvnrw9wFXA/cDa3phQSFjjLU+CPL9sbExgjy7r28H9e8jb82/rQ9CXlWbzQSBA4DfNixkc/2/UdtmwuJcgwIKKKBApAKx5nOTraQ1n3vjG9/Ihz70IY477jiWLFkyWfe2/3mXnvfuDSwDzq7VH28BLqvVJ18GfgNs2AVKULu8BjgHeBswf4J2wV75MXBp/deH2w7sBAoooIACCiigQPsFeiofns755hNPPMF9993HddddR7lcjiSv7tJ8OKpdY14dlaTjKKCAAgoooIACCiiggAIKKKCAAgoooIACCiiggAIKKKCAAgoooIACCiiggAIKKKCAAgoooIACCiiggAIKKKCAAgoooIACCiiggAIKKNAg4JczuB0UUEABBRRQQAEFFFBAAQUUUEABBRRQQAEFFFBAAQUUUEABBRRQQAEFFFBAAQUUUEABBRRQQAEFFFBAAQUUUEABBRRQQAEFFFBAAQUUUEABBRRQQAEFFGifQB7424bhrwDe377pHDlCgWrjWNVq08cIp5l8qEqlQrFYJJfLkUwmyWQyjIyMNHWMM76JVpBI7PSIK595NfmltoUCCiiggAIKKNALAvsCLwbeA5wNLAbm1gMPkubbgY8B/1Grfdb2woJCxhhbfRDk+hs2bOCxxx5j7ty5LFmyhIULFzJ//vzx0Fvzb+uDkFfVZjNF4ClgScNijgbumymLcx0KKKCAApEJxJbPhVlBaz535JFHks/nOfnkkxkcHAwzRFvbdOl5bz9wAnAu8F7gKuCfgJ8Cz+wCJOhzfK1eOQ94H7BgF+1KwNeBG4EftBXXwRVQQAEFFFBAgc4I9FQ+PJ3zzVKpxK233kqhUKBcLkeSV3dpPhzVzjGvjkrScRRQQAEFFFBAAQUUUEABBRRQQAEFFFBAAQUUUEABBRRQQAEFFFBAAQUUUEABBRRQQAEFFFBAAQUUUEABBRRQQAEFFFBAAQUUUEABBRRoEPDLGdwOCiiggAIKKKCAAgoooIACCiiggAIKKKCAAgoooIACCiiggAIKKKCAAgoooIACCiiggAIKKKCAAgoooIACCiiggAIKKKCAAgoooIACCiiggAIKKKCAAgq0T+BtwDuAE4B9gT8Drm7fdI4coUC1caxqteljhNNMPtSTTz5JsVgkl8vR39/P8uXL+fjHP97UMc74JlpBIrHTI6585tXkl9oWCiiggAIKKKBALwi8DHgzsAw4HugDduR6W4GbgQuAXwGbemFBIWOMrT7YvHkzv/jFL7j88stZvHgxy5Yt49hjj+Wggw4aD701/7Y+CHlVbTZTBG4CXtewmD8BvjpTFuc6FFBAAQUiE4gtnwuzgtZ8LpVKkc/nGR4eZnBwMMwQbW3Tpee984EXAVngY8A3gOuBW4DKLkB29HkT8FEguYt2TwEPAP8b+EqtbVDrbGsrsoMroIACCiiggALtFeipfHg655ulUonR0VEKhQLlcjmSvLpL8+Godox5dVSSjqOAAgoooIACCiiggAIKKKCAAgoooIACCiiggAIKKKCAAgoooIACCiiggAIKKKCAAgoooIACCiiggAIKKKCAAgoooIACCiiggAIKKKBAg4BfzuB2UEABBRRQQAEFFFBAAQUUUEABBRRQQAEFFFBAAQUUUEABBRRQQAEFFFBAAQUUUEABBRRQQAEFFFBAAQUUUEABBRRQQAEFFFBAAQUUUEABBRRQQAEFFFCgMwKDwHPA052ZzlmmKVBt7F+tNn2c5tB71n3dunXceeedXHjhhSxevJhzzz2X97///U2DxBnfRKtJJHZ6xJXPvNqzy25rBRRQQAEFFFCg2wTmAAuB04APAkPA/g1BBglzUOt8D7gIeBTY1m2LmEY8sdUHQT1w1113cfHFF7P33ntz9tlns2zZMo444ojx5bTm39YH07jSdu1Fgc/W/7uzI/b/BuR6cSHGrIACCijQVoHY8rkwq2rN51KpFPl8nuHhYQYHg1sL8b669Ly3D1gCvKlWq1wK3AZ8C7gB+O0uxII++9T7BDnDXkBQ67S+ttbyiQ3AFcAK4ClgU7xXwdkVUEABBRRQQIFpCfRUPjyd881SqcTo6CiFQoFyuRxJXh1DPhzkuZ36t0Xm1dP6q2VnBRRQQAEFFFBAAQUUUEABBRRQQAEFFFBAAQUUUEABBRRQQAEFFFBAAQUUUEABBRRQQAEFFFBAAQUUUEABBRRQQAEFFFBAAQUUUEABBSYW8MsZ3BkKKKCAAgoooIACCiiggAIKKKCAAgoooIACCiiggAIKKKCAAgoooIACCiiggAIKKKCAAgoooIACCiiggAIKKKCAAgoooIACCiiggAIKKKCAAgoooIACCigwFYF5QD+wD5AE+uqDbASeBNYDm6cycJf0qTbGUa02fexoiJs3b+ahhx7i6quvZuHChZx00km89rWvbYohzvgmwkgkdnrElc+86uiucTIFFFBAAQUUUCBygSD/PwR4E3BJvRZozPG2Ab8GVgIjwOORRxDvgLHVB5VKhWKxSC6XI5lMkslkyGazpNPpcZHW/Nv6IN7N4uwdF3gr8E8Ns94EnNHxKJxQAQUUUKDbBWLL58LAtOZzqVSKfD7P8PAwg4ODYYZoa5suPe8N6pHgvkS2dp/iC8AvgO8DXwIe3gVI0GcucB5wGbAvMH+CtsF+CWqc64CrgHuANW1FdnAFFFBAAQUUUKC9Aj2VD0/nfLNUKjE6OkqhUKBcLkeSV3cwH35pPf98Fsi0d0v8/njZvLpD0k6jgAIKKKCAAgoooIACCiiggAIKKKCAAgoooIACCiiggAIKKKCAAgoooIACCiiggAIKKKCAAgoooIACCiiggAIKKKCAAgoooIACCigwqwT8coZZdbldrAIKKKCAAgoooIACCiiggAIKKKCAAgoooIACCiiggAIKKKCAAgoooIACCiiggAIKKKCAAgoooIACCiiggAIKKKCAAgoooIACCiiggAIKKKCAAgoooIACkQksBg4EjgeWAsn6yGuAu4HHgCcjm63zA1Ubp6xWmz52PJqtW7eybt06+vr66O/vZ968eU0xxB1fK0gisdMjrnzmVcd3jRMqoIACCiiggAKRCuwNnA6cBbwZmN8y+hjwE+DbwBVAUBfMpFds9UGlUqFYLJLL5Ugmk2QyGbLZLOl0ety3Nf+2PphJW8+1hBA4Cri3od3TwD4h+tlEAQUUUGB2CcSWz4Vhbs3nUqkU+Xye4eFhBgcHwwzR1jZdft57JvAZYEOtXrkHuBR4cBKQoM+ngEOBJbtpe3u9xrke+GVbkR1cAQUUUEABBRRor0BP5cPTOd8slUqMjo5SKBQol8uR5NUdyIfnAH9Zz1H761shOIv/Znu3RdPo5tUdxHYqBRRQQAEFFFBAAQUUUEABBRRQQAEFFFBAAQUUUEABBRRQQAEFFFBAAQUUUEABBRRQQAEFFFBAAQUUUEABBRRQQAEFFFBAAQUUUECBmS/glzPM/GvsChVQQAEFFFBAAQUUUEABBRRQQAEFFFBAAQUUUEABBRRQQAEFFFBAAQUUUEABBRRQQAEFFFBAAQUUUEABBRRQQAEFFFBAAQUUUEABBRRQQAEFFFBAAQUUiFJgHtAPLAdOAQ4DFgF99UnuA64G7gfWRDlxh8eqNs5XrTZ97HAoEMw/NjZGIpGgr69v+6/dFF8rSGt8gM+86viucUIFFFBAAQUUUCAygSDXHwDeA7weSDfk/zsm2QrcAtwIFIAnI5u9OwaKrT6oVCoUi0VyuRzJZJJMJkM2myWdDi7D717WB92xSYwiNoE5wAZgfkMEBwKPxxaREyuggAIKdKNAbPlcGIzWfC6VSpHP5xkeHmZwcDDMEG1t0+Xnva8FPgzsD/wG+BsguE+xu9cf1/scAxy8m4bBeD+u3RP5LHAnEO+NgrZeZQdXQAEFFFBAgRku0FP58HT+fUapVGJ0dJRCoUC5XI4kr+5APhz8O5z/AFIN+/CR+ufg3KsTL/PqTig7hwIKKKCAAgoooIACCiiggAIKKKCAAgoooIACCiiggAIKKKCAAgoooIACCiiggAIKKKCAAgoooIACCiiggAIKKKCAAgoooIACCiigwKwR8MsZZs2ldqEKKKCAAgoooIACCiiggAIKKKCAAgoooIACCiiggAIKKKCAAgoooIACCiiggAIKKKCAAgoooIACCiiggAIKKKCAAgoooIACCiiggAIKKKCAAgoooIACCkQisC/wYuA9wNnAYmBufeQqcDvwMeA/gLWRzBjPIMFaxl/VatPHjkYUzL1hwwYee+wx5s6dy5IlS9h33+AydEd8E2EkEjs94spnXnV01ziZAgoooIACCigQqUA/cDjwaeBUYBHQmt9tAf4F+AbwLeCZSCOIf7DY6oNKpUKxWCSXy5FMJslkMmSzWdLp9LhKa/4dZ/1ifRD/Zp2lEawCTmxY+xnATbPUwmUroIACCkwsEFs+F+aCtOZzqVSKfD7P8PAwg4ODYYbYbZtNmzbxne98h+uvv57nnnuOb37zm3s0Zpef9/4/wH8FXg6sq9Uif1W7d/GT2n2Ksd0s8tXA+cAfAi/ZTbvngQeBS4DvA8/Vfh/fzYI9umo2VkABBRRQQAEFmgR6Kh+ezvlmqVRidHSUQqFAuVyOJK/uUD58Uv3f2zReuM8CF3doL5tXdwjaaRRQQAEFFFBAAQUUUEABBRRQQAEFFFBAAQUUUEABBRRQQAEFFFBAAQUUUEABBRRQQAEFFFBAAQUUUEABBRRQQAEFFFBAAQUUUEABBWaHgF/OMDuus6tUQAEFFFBAAQUUUEABBRRQQAEFFFBAAQUUUEABBRRQQAEFFFBAAQUUUEABBRRQQAEFFFBAAQUUUEABBRRQQAEFFFBAAQUUUEABBRRQQAEFFFBAAQUUUCAqgZcBbwaWAccDfcCO5xltBW4GLgB+BWyKatIYxqk2zlmtNn3saDibN2/mF7/4BZdffjmLFy9m2bJlnHHGGU0xxBnfRBiJxE6PuPKZVx3dNU6mgAIKKKCAAgpEKjAEnAS8DwjqgaAGaH1tBq4Cvg7cCjwfaQTxDxZbfVCpVCgWi+RyOZLJJJlMhmw2SzqdHldpzb+tD+LfMEbQcYF/BN7ZMOvFwGc7HoUTKqCAAgp0s0Bs+VwYlNZ8LpVKkc/nGR4eZnBwMMwQu2zz7LPPcuCBB7J+/frxNo8++igHH3xw6HG7/Lz3OOBcIAPMB/4K+DGwbjcLPBH4U+C1wNGTQDxezytWAr8EtoWGs6ECCiiggAIKKNA9Aj2VD0/nfLNUKjE6OkqhUKBcLkeSV3cwH/4K8LaGbbMFOBZ4oANbyby6A8hOoYACCiiggAIKKKCAAgoooIACCiiggAIKKKCAAgoooIACCiiggAIKKKCAAgoooIACCiiggAIKKKCAAgoooIACCiiggAIKKKCAAgooMHsE/HKG2XOtXakCCiiggAIKKKCAAgoooIACCiiggAIKKKCAAgoooIACCiiggAIKKKCAAgoooIACCiiggAIKKKCAAgoooIACCiiggAIKKKCAAgoooIACCiiggAIKKKCAAtMRmAMsBE4DPggMAfs3DFgFnga+B1wEPApsm86EMfcN1jP+qlabPnY0tHXr1nHXXXdx8cUXs/fee3P22Wfz3ve+tymGOOObCCOR2OkRVz7zqqO7xskUUCAGgQOBVwJL6u+HgG/GEIdTKqCAAlELBHlcUANkgdcBh+1igk3AZcDXam1/DmyMOpCYx4utPqhUKhSLRXK5HMlkkkwmQzabJZ1Oj5O05t/WBzHvFqePQyAokq9omPifgbfGEYhzKqCAAgp0rUBs+VwYkdZ8LpVKkc/nGR4eZnBwMMwQu20TjHPbbbeNt7n00ku58MILQ4/b5ee9wb2K1wD/LzBQuy+Rr9UwtwPl3SzwOOAc4EzgFZNABPc9/m/9nOcmYEtoOBsqoIACCiiggALdI9BT+fB0zjdLpRKjo6MUCgXK5XIkeXUH8+H9gF8BezdsnR8CJ3dgK5lXdwDZKRRQQAEFFFBAAQUUUEABBRRQQAEFFFBAAQUUUEABBRRQQAEFFFBAAQUUUEABBRRQQAEFFFBAAQUUUEABBRRQQAEFFFBAAQUUUEABBWaPgF/OMHuutStVQAEFFFBAAQUUUEABBRRQQAEFFFBAAQUUUEABBRRQQAEFFFBAAQUUUEABBRRQQAEFFFBAAQUUUEABBRRQQAEFFFBAAQUUUEABBRRQQAEFFFBAAQUUUGA6AvOAQ4A3AZcA/UDjc4y2Ab8GVgIjwOPTmawL+lYbY6hWmz52NLxKpUKxWCSXy5FMJsnjtXaVAAAgAElEQVRkMoyMBMS/f8UZ30QYicROj7jymVcd3TVOpoACMQgE/3+8rmHerwHZGOJwSgUUUCBKgSCHmwO8E3gP8CJg8S4m2Ah8tP7fwqAW2BJlIF0wVmz1wUT1QDabJZ1Oj7O05t/WB12wYwyh0wInAbcDzwH3ADcCf9/pIJxPAQUUUKCrBWLL58KotOZzqVSKfD7P8PAwg4ODYYbYbZsvfvGLnH/++eNtjj/+eO65J/hfZrhXl5/3BvctTqjdk3g3MFTPAW4BHtjN6lK13OE04L8Ar55EYT1wN3ADcCWwKZyarRRQQAEFFFBAga4S6Kl8eDrnm6VSidHRUQqFAuVyOZK8usP5cHAW/z9ads87gGvavKPMq9sM7PAKKKCAAgoooIACCiiggAIKKKCAAgoooIACCiiggAIKKKCAAgoooIACCiiggAIKKKCAAgoooIACCiiggAIKKKCAAgoooIACCiiggAKzS8AvZ5hd19vVKqCAAgoooIACCiiggAIKKKCAAgoooIACCiiggAIKKKCAAgoooIACCiiggAIKKKCAAgoooIACCiiggAIKKKCAAgoooIACCiiggAIKKKCAAgoooIACCigwVYG9gdOBs4A3A/NbBhoDfgJ8G7gCWDPVibqkX7Uxjmq16WNHQ6xUKhSLRXK5HMlkkkwmw8jISFMMccY3EUYisdMjrnzmVUd3jZMpoEAMAn8M/FvDvN8HXhtDHE6pgAIKRCnQDyyt5fbvBd4N7AXMnWCCIFl+HrgAuBZYD2yLMpAuGCu2+mCieiCbzZJOp8dZWvNv64Mu2DGG0GmBJHAwUOr0xM6ngAIKKNAzArHlc2GEWvO5VCpFPp9neHiYwcHBMEPsts1TTz3FwMAAW7ZsGW937733ctRRR4Uau8vPe/cDXlKrST4MvBz4B+BfgTt3s7gXAScBfw4smwRhK1ABrgf+Blg3A+udUPvARgoooIACCijQ0wI9lQ9P53yzVCoxOjpKoVCgXC5Hkld3OB8O/m3FKuAVDTsuyEeHamfwT7dxF5pXtxHXoRVQQAEFFFBAAQUUUEABBRRQQAEFFFBAAQUUUEABBRRQQAEFFFBAAQUUUEABBRRQQAEFFFBAAQUUUEABBRRQQAEFFFBAAQUUUEABBWafgF/OMPuuuStWQAEFFFBAAQUUUEABBRRQQAEFFFBAAQUUUEABBRRQQAEFFFBAAQUUUEABBRRQQAEFFFBAAQUUUEABBRRQQAEFFFBAAQUUUEABBRRQQAEFFFBAAQUUUGBPBfqAAeA9wOuBNBD8rPG1FbgFuBEoAE/u6SRd1r7aGE+12vSxo6FWKhWKxSK5XI5kMkkmk2FkZKQphjjjmwgjkdjpEVc+86qju8bJFFAgBoGXAXc3zPtT4PgY4nBKBRRQIEqBoAY4EXg7kAV2ldONAc8C5wPXAfElz1Guvnms2OqDieqBbDZLOh2UZb97tebf1gft2wiOrIACCiiggAI9KxBbPhdGrDWfS6VS5PN5hoeHGRwcDDPEpG3e+MY3cuONwfH9714f+chH+NSnPjVpv4nyzd3UBqHGi7jRImA/4BPAqcBXge/U71fsaqqDgGOB9wFnThJPsHc21+99fAx4DHgu4jU4nAIKKKCAAgoo0G6BnsqHp3O+WSqVGB0dpVAoUC6XI8mrY/j3D0GuGtxrbDyT/1/Au9u4Ucyr24jr0AoooIACCiiggAIKKKCAAgoooIACCiiggAIKKKCAAgoooIACCiiggAIKKKCAAgoooIACCiiggAIKKKCAAgoooIACCiiggAIKKKCAArNPwC9nmH3X3BUroIACCiiggAIKKKCAAgoooIACCiiggAIKKKCAAgoooIACCiiggAIKKKCAAgoooIACCiiggAIKKKCAAgoooIACCiiggAIKKKCAAgoooIACCiiggAIKKLCnAv3A4cCngVOBRUDrM4y2AP8CfAP4FvDMnk7SZe2rjfFUq00fOxpqpVKhWCySy+VIJpNkMhlGRkaaYogzvokwEomdHnHlM686umucTAEFYhA4DPh1w7yPAoMxxOGUCiigQJQCRwJvB04DXr6bgZ8DHgNywDejDKCLxoqtPpioHshms6TT6XGe1vzb+qCLdo6hKKCAAgoooEC3CMSWz4UBaM3nUqkU+Xye4eFhBgejOV649tprectb3jIeziGHHMIjjzwSJjy6/Lx3HhDcw/gscCawsl6XBPcpdvV6Yf2ex0VANhQCfB+4DPgJEA4u5MBtbBacy/cBc+u/Bn8PxoBtDb+2cXqHVkABBRRQQIEuEuipfHg655ulUonR0VEKhQLlcjmSvDqmfPhy4H0Neyi4hq+s5bx3tmlfmVfvGta8uk2bzmEVUEABBRRQQAEFFFBAAQUUUEABBRRQQAEFFFBAAQUUUEABBRRQQAEFFFBAAQUUUEABBRRQQAEFFFBAAQUUUEABBRRQQAEFFFBAgZks4JczzOSr69oUUEABBRRQQAEFFFBAAQUUUEABBRRQQAEFFFBAAQUUUEABBRRQQAEFFFBAAQUUUEABBRRQQAEFFFBAAQUUUEABBRRQQAEFFFBAAQUUUEABBRRQQAEF4hB4AfC/gLuBnwB3AWvjCCTCOYeAk4D3AS8D+iYYezNwFfB14Fbg+Qjnj2OoauOk1WrTx47GU6lUKBaL5HI5kskkmUyGkZGRphjijG8ijERip0dc+cyrju4aJ1NAgRgE9gaebZh3PbAwhjicUgEFFIhKYB7wKuBjwHHA/rsZ+AngAeBTtbrhe1EF0GXjxFYfTFQPZLNZ0un0OFFr/m190GW7x3AUUEABBRRQoBsEYsvnwiy+NZ9LpVLk83mGh4cZHBwMM8SkbTZu3MjSpUtZt27deNvbbruNk08+edK+PXDeG5w/Xwq8CfhRrYa5Afjn3SwsOMcJapyPA2+bFOB3DYL7PdcB3wXuCdknzmaByRygv/5O1uq7MWALsBHYBAT3dXwpoIACCiigwOwQ6Kl8eDrnm6VSidHRUQqFAuVyOZK8OqZ8OMhZfwXsV9+i3wTeCaxp45Y1r94Z17y6jRvOoRVQQAEFFFBAAQUUUEABBRRQQAEFFFBAAQUUUEABBRRQQAEFFFBAAQUUUEABBRRQQAEFFFBAAQUUUEABBRRQQAEFFFBAAQUUUECBmSzglzPM5Kvr2hRQQAEFFFBAAQUUUEABBRRQQAEFFFBAAQUUUEABBRRQQAEFFFBAAQUUUEABBRRQQAEFFFBAAQUUUEABBRRQQAEFFFBAAQUUUEABBRRQQAEFFFBAAQXiEHgN8P2Gif8DOC6OQCKaM3hW0WlAFngdcNguxt0EXAZ8rdb258DGiOaPa5hq48TVatPHjsZUqVQoFovkcjmSySSZTIaRkZGmGOKMbyKMRGKnR1z5zKuO7honU0CBmAS2AY3/vVsAbI4pFqdVQAEFpiMQ/Ldsv3od8AngUGDebgb8NXA3sAIYnc7EXdw3tvpgonogm82STqfHuVrzb+uDLt5JhqaAAgoooIACcQnEls+FWXBrPpdKpcjn8wS/jo2Ncf/9928/Gz799NNZvHgxE5y/hpmGd7zjHVxzzTXjbc8//3yuvPLKSfv2yHlvULsE9zEeqt2TuQH40m4WNh9YBPwd8M6W85xddQvqnmKtPvo/wL9Oitb+Bn21+JPAALB/vYZbWqvL9gWWAP1AcDYV1HLBO2gf/D0Yq7+DezrPA88CzwAVYA3wOPBE/edB2/hujrTf0BkUUEABBRSYTQI9lQ9P53yzVCoxOjpKoVCgXC5HklfHmA+/FfhCLVd7H3BdhzaseTWYV3doszmNAgoooIACCiiggAIKKKCAAgoooIACCiiggAIKKKCAAgoooIACCiiggAIKKKCAAgoooIACCiiggAIKKKCAAgoooIACCiiggAIKKDCTBfxyhpl8dV2bAgoooIACCiiggAIKKKCAAgoooIACCiiggAIKKKCAAgoooIACCiiggAIKKKCAAgoooIACCiiggAIKKKCAAgoooIACCiiggAIKKKCAAgoooIACCiigQBwCHwL+vmHiq4A/jyOQCOYMnlM0B3gn8B7gRcDiXYy7EfgocB3wOLAlgvnjHKLaOHm12vSxo3FVKhWKxSK5XI5kMkkmk2FkZKQphjjjmwgjkdjpEVc+86qju8bJFFAgJoEngP0b5j4YKMcUi9MqoIAC0xHoA9LAcuD9wNJJBrsfuA34ElCczsRd3De2+mCieiCbzZJOB5fod6/W/Nv6oIt3kqEpoIACCiigQFwCseVzYRbcms+lUiny+TwvfOELefjhh7nppptYsmQJl1xyCQcffDB9fUHKvuev733ve5x++unjHffZZx/WrFkz6Xg9ct57MXAesA74GnDFboSC+x4B4udq9zPeDcwN0upJRJ8CHgH+W/0+yFag0zcOFgD9wELgBbU17gccDhwGHFKryQaBg+rnU3sDyfq6Jlrb5rrVWmAN8FjtXtbDwEPAr4DfAs/U2wSmwT2fsT3fdfZQQAEFFFBAgS4R6Kl8eDrnm6VSidHRUQqFAuVyOZK8OuZ8+IW1c/ogZ+vUy7zavLpTe815FFBAAQUUUEABBRRQQAEFFFBAAQUUUEABBRRQQAEFFFBAAQUUUEABBRRQQAEFFFBAAQUUUEABBRRQQAEFFFBAAQUUUEABBRRQQIEZLTDZg61m9OJdnAIKKKCAAgoooIACCiiggAIKKKCAAgoooIACCiiggAIKKKCAAgoooIACCiiggAIKKKCAAgoooIACCiiggAIKKKCAAgoooIACCiiggAIKKKCAAgoooIACbRD4/4A/aRj3A8DlbZinE0P2A0uB9wLvBvYC5k4wcRV4HrgAuBZYD2zrRIBtnCNY0/irWm362MZpdx66UqlQLBbJ5XIkk0kymQwjIyNNDeOMbyKMRGKnR1z5zKuO7honU0CBmAT+E/iDhrmPBX4eUyxOq4ACCkxHYB5wDnAWcCaweJLBfgLcVK8F7pnOxF3cN7b6YKJ6IJvNkk6nx7la82/rgy7eSYamgAIKKKCAAnEJxJbPhVlwaz6XSqXI5/MsWLCAe+65h+9+97ssXbqUz3/+8xx++OHbfz6V19jYGAcddBCrV68e737jjTdy5plB2r/rV4+c9/4lcG79HsYNwOcmMQrOrD8NvKte80x076NxiK3ARuBvgauAZ4AtU7kOU+wzBzgEGAKOB44DUvXYF9bWMh8INkbwa/Duq8UarHFXZ/PBPZzgHawheG8GNgEb6mt7DLi3VhPeWasPf1q7R/R4/T7QFMO3mwIKKKCAAgrELNBT+fB0zjdLpRKjo6MUCgXK5XIkeXWP5MNRbTHzavPqqPaS4yiggAIKKKCAAgoooIACCiiggAIKKKCAAgoooIACCiiggAIKKKCAAgoooIACCiiggAIKKKCAAgoooIACCiiggAIKKKCAAgoooIACs1rAL2eY1ZffxSuggAIKKKCAAgoooIACCiiggAIKKKCAAgoooIACCiiggAIKKKCAAgoooIACCiiggAIKKKCAAgoooIACCiiggAIKKKCAAgoooIACCiiggAIKKKCAAgq0QeB+INUw7snAD9swTyeGHABOBN4OZIFdPbdoDHgWOB+4Dqh2Irg2z9G0hmo1viVVKhWKxSK5XI5kMkkmk2FkZKRp+XHGN9F1SCR22io+86rNG9bhFVCgKwRuB05qiOQU4AddEZlBKKCAAnsmkAT+CjgPOBoIPu/uVQRuqNUO3wbu27OpeqZ1bPXBRPVANpslnU6P47Xm39YHPbOvDFQBBRRQQAEFOicQWz4XZomt+VwqlSKfz9PX18eqVatYuXIlAwMDrFixgqGhoe3nxFN9ffCDH+Syyy5jn3324bzzzuMDH/gAxx577G6H65Hz3ncB5wBL6/XJp0MYfRT4C+DAEHVPMFywjy4DrgEeBJ4PMcd0mswFFgGHAEPAEcBLgZcALwIOAuYBc6YzyQR9NwNP12x+A/yy4R2suQQ8B2yMeE6HU0ABBRRQQIH2CvRUPjyd881SqcTo6CiFQoFyuRxJXt0j+XBUO8i8OipJMK+OztKRFFBAAQUUUEABBRRQQAEFFFBAAQUUUEABBRRQQAEFFFBAAQUUUEABBRRQQAEFFFBAAQUUUEABBRRQQAEFFFBAAQUUUEABBRRQQIGeE/DLGXrukhmwAgoooIACCiiggAIKKKCAAgoooIACCiiggAIKKKCAAgoooIACCiiggAIKKKCAAgoooIACCiiggAIKKKCAAgoooIACCiiggAIKKKCAAgoooIACCiigQBcL7AU83xDfNmBvYH0Xx7y70I4E3g6cBrx8Nw2fAx4DcsA3e3StrWFXG39QrTZ97OgSK5UKxWKRXC5HMpkkk8kwMjLSFEOc8U2EkUjs9Igrn3nV0V3jZAooEJPAjcCZDXOfC3w9plicVgEFFJiqwAJgX+BvgbPrv++bZLBbgK8APwAenOrEXd4vtvpgonogm82STqfHyVrzb+uDLt9NhqeAAgoooIACcQjEls+FWWxrPpdKpcjn8/T19bFq1SpWrlzJwMAAK1asYGhoaPs58VRfv/zlL3n44YdZtmxZ6CF65Lz3T+s1TAr4GnBJiAX+FRD0GwIWhWgfNPkn4Pp6/bM2ZJ+pNJsLLAQOrc312vragns2AyEH27HnJ7q5seO8Puy5/QbgXuD79bOuXwNrgLGac3w3T0JC2EwBBRRQQAEFtgv0VD48nfPNUqnE6OgohUKBcrkcSV7dI/lwVFvdvLpZ0rw6qp3lOAoooIACCiiggAIKKKCAAgoooIACCiiggAIKKKCAAgoooIACCiiggAIKKKCAAgoooIACCiiggAIKKKCAAgoooIACCiiggAIKKKDALBMI+5CnWcbichVQQAEFFFBAAQUUUEABBRRQQAEFFFBAAQUUUEABBRRQQAEFFFBAAQUUUEABBRRQQAEFFFBAAQUUUEABBRRQQAEFFFBAAQUUUEABBRRQQAEFFFBAAQUUmJLAMPCDhp73AUdPaaT4O80DXgV8DDgO2H83IT0BPAB8Cvhe/KFHEkG1cZRqteljJBOEHaRSqVAsFsnlciSTSTKZDCMjI03d44xvonUkEjs94spnXoW94LZTQIFeFrgaeHvDAt4JfKmXF2TsCigwKwWCvD8F/DXwOmAOMFkutxL4B+Au4JEZqhZbfTBRPZDNZkmn0+PUrfm39cEM3YUuSwEFFFBAAQWmIxBbPhcm6NZ8LpVKkc/n6evrY9WqVaxcuZKBgQFWrFjB0NDQ9nPiTr565Lz3T4BzgCBR/lq9ppmM6V21extvBV4GvGCyxvU/vxn4FnAd8FjIPnvSLKjBgvszJwKvBF4ODAGH1mOc7OIHe30bsBF4Hthcf2+p13fB2AuAvYBFIWu+MeBp4HHg18CdwI/r77W1+0jBn/tSQAEFFFBAge4W6Kl8eDrnm6VSidHRUQqFAuVyOZK8ukfy4ah2oHn17yTNq6PaUY6jgAIKKKCAAgoooIACCiiggAIKKKCAAgoooIACCiiggAIKKKCAAgoooIACCiiggAIKKKCAAgoooIACCiiggAIKKKCAAgoooIACCsxSgcke6DtLWVy2AgoooIACCiiggAIKKKCAAgoooIACCiiggAIKKKCAAgoooIACCiiggAIKKKCAAgoooIACCiiggAIKKKCAAgoooIACCiiggAIKKKCAAgoooIACCiiggAJTErgAuKyh51eAt09ppHg7Bc8n2g84DfgEcCgwbzch/Rq4G1gBjMYbemSzVxtHqlabPkY2SZiBKpUKxWKRXC5HMpkkk8kwMjLS1DXO+CZaQyKx0yOufOZVmIttGwUU6HWB9wHLgKfr72uBO3p9UcavgAKzTuDoWk5/ar2OOTHk6r9er4MeAFaH7NNrzWKrDyaqB7LZLOl0etywNf+2Pui17WW8CiiggAIKKNABgdjyuTBra83nUqkU+Xyevr4+Vq1axcqVKxkYGGDFihUMDQ1tPyfu5KtHznvfApwDBHXM9cBFIYzeBrwZOLl2f2PfEO2DJvcCNwNfAEoh+4RpFpyhLwD2B15cP2P6I+C4Wr31AmCiM/ZtwAZgHfBsbc3rG97PAcF7U/29pXa/Z079Xk+wgRbVx90L6AcWAnvX38Hnie4JBX+PxoCfAT8C/r3u8RtgM7A1zEJto4ACCiiggAKxCPRUPjyd881SqcTo6CiFQoFyuRxJXt0j+XBUG8u82rw6qr3kOAoooIACCiiggAIKKKCAAgoooIACCiiggAIKKKCAAgoooIACCiiggAIKKKCAAgoooIACCiiggAIKKKCAAgoooIACCiiggAIKKKDArBbwyxlm9eV38QoooIACCiiggAIKKKCAAgoooIACCiiggAIKKKCAAgoooIACCiiggAIKKKCAAgoooIACCiiggAIKKKCAAgoooIACCiiggAIKKKCAAgoooIACCiiggAIRC3wFeFvDmBcAX4h4jk4M1wekgeXA+4Glk0x6P3Ab8CWg2IkAOzBHtXGOarXpYwem//0UlUqFYrFILpcjmUySyWQYGRlpiiHO+CbCSCR2esSVz7zq6K5xMgUUUEABBRRok0CQ08wB5gLz6r8GuXPwsx2/7sh7gl+DJHJb/dcdv98KjAFbgB2/D9p0y+tU4O3AMPCSkEF9tebxKeBR4JmQfXqtWcfqg23btrFx48btPvPmzeOpp55i1apVTfVANpslnQ5Ktt+9WvNv64Ne217GG7HAC4ETgOPrv76vdraxNuI5HE4BBRRQoPcEOpbPTYWmNZ9LpVLk83n6+vq254IrV65kYGCAFStWMDQ0tP2cuJOvHjnvfQtwDnAicD1wUQijNwHnAa8NcR9kx3BBXhHcB8kB94aYI2yToM48ADilfp9pCDgQWFCvNycaZzPwG+AB4Ge1Wu5XwMPAb4F1QPDnwd7f8d5ePtTfwXzz63MM1uu/o2p2x9Tu9QSfl+wi8GCsTcDTtTgfBL4DBDVhpT5n2PXaTgEFFFBAAQU6K9BT+fB0zjdLpRKjo6MUCgXK5XIkeXWP5MNR7SjzavPqqPaS4yiggAIKKKCAAgoooIACCiiggAIKKKCAAgoooIACCiiggAIKKKCAAgoooIACCiiggAIKKKCAAgoooIACCiiggAIKKKCAAgoooIACs1rAL2eY1ZffxSuggAIKKKCAAgoooIACCiiggAIKKKCAAgoooIACCiiggAIKKKCAAgoooIACCiiggAIKKKCAAgoooIACCiiggAIKKKCAAgoooIACCiiggAIKKKCAAgpMUWAfYB6wEFgAzKmPcyNweMOYfwrcPcU54uw2F1gGvBY4BVg0STD3A7cDK4H/jDPwCOe+t3Gse+9t+jjhNIlEggULFrBw4ULmzZvHvvvuG0k4lUqFYrFILpcjmUySyWQYGRlpGrtarUYyV1SDBBYtL595FRWu4yiggAIKKKBAnALzgb2AQ+rvA4EXAkHit7heHwRtglqhD9gEbKy/NwDrgArwOFCuv9fWf74tzoXV5w5ytjfX4r0YOAwI6p4wry8DHwGeAYJ1zsRXU8Ldzvx7/fr13HXXXWzdupUXvehF2y2DeqSxHshms6TT6XHn1vy7nfFN5eJaH0xFzT7TEPgJ8Pu/IPDHwM3TGM+uCiiggAIzQ6Bj+dxUuFrzpVQqRT6fp6+vj1WrVrFy5UoGBgZYsWIFQ0ND28+JO/nqkXzuLcDZwAnA12r12F+HMHpjvU8GGAjRPmgS1HlBvpED7qrXcyG77rJZUHsdyu/yluHavZY/BJYA/S09grrxOeBR4EGgVP998DmoMYP6c0v9nlVw7yqoXxtr1ODvwdaGWnU9MAYEtWAw11LgoHosLwZeCgwC+9fbNJ7zB/M8C/y8fn8oyLd+BjxZH3O6JvZXQAEFFFBAgWgFeiofns75ZqlUYnR0lEKhQLlcjiSv7pF8OKodY15tXh3VXnIcBRRQQAEFFFBAAQUUUEABBRRQQAEFFFBAAQUUUEABBRRQQAEFFFBAAQUUUEABBRRQQAEFFFBAAQUUUEABBRRQQAEFFFBAAQUUUGBWC/jlDLP68rt4BRRQQAEFFFBAAQUUUEABBRRQQAEFFFBAAQUUUEABBRRQQAEFFFBAAQUUUEABBRRQQAEFFFBAAQUUUEABBRRQQAEFFFBAAQUUUEABBRRQQAEFFFBAgRAC84AXAkcBxwIHAIPAUuBlQD+w43k+C1vGez7E+N3aJFj3XGBOiAC3AVuBMSD4/Ux4NV3LhQtbL+3ES5w3bx7HHnssBx988Pb3oYceyite8YrtP1uwYAHz58/fY5tKpUKxWCSXy5FMJslkMoyMjDSNU61W93jcdnZIJHZ6xJXPvGonuGMroIACCiigQDsEgvwlyIeX1OuB/eo1QFAHHAQcCOwP7Au8ANgb2AsI8ujgHeTRm4FNwMb6r0F98CSwGnii5dc1QPBeC6yv59btWNeuxuyrx/9ntQYfBxYBkyWvQRIa1AD/UIv5ovoag7pgJr6aEu525d9jY2OsWbOGq666inXr1vHKV75ye13x29/+tqkeyGazpNPpcefW/Ltd8U31wlofTFXOflMUuAp4R0PfDwGfn+JYdlNAAQUUmDkCHcnnpsrVmi+lUiny+Tx9fX2sWrWKlStXMjAwwIoVKxgaGtp+TtzJV4/kc38CnA0cU7uX87VarfKxEEZnAG8AzqnXeCG6bG9yP3AJcDvwWNhOE7QL6sag7joSOLmewxw3QS0W1F1bgGeBh4E7gVuBVcBz9bosGCeoUYNa9ZD6vaygfg3q1GDDLKi3C+rUdcBT9Ro0GC9YQ1CPBjVrMM8+wBDwR8CJ9XtjQc0bjBPUyY2voOZ9Bvg/tbbfBn5eH3+m1obTuNx2VUABBRRQIFaBnsqHp3O+WSqVGB0dpVAoUC6XI8mruzwfDnK0v66d6f99PTec7kYzrzavnude+tcAACAASURBVO4esr8CCiiggAIKKKCAAgoooIACCiiggAIKKKCAAgoooIACCiiggAIKKKCAAgoooIACCiiggAIKKKCAAgoooIACCiiggAIKKKCAAgoooEDDF5iIoYACCiiggAIKKKCAAgoooIACCiiggAIKKKCAAgoooIACCiiggAIKKKCAAgoooIACCiiggAIKKKCAAgoooIACCiiggAIKKKCAAgoooIACCiiggAIKKKCAAs0CQ8BpwBuAPwL2EkiBqQr09/czPDzMG97wBl73utdxxBFHhB6qUqlQLBbJ5XIkk0kymQwjIyNN/avVaujxOtEwkUi0TrPTDzoRh3MooIACCiiggALTEJgL9APHAicCfwgcDRwOBH82p/5czyDPaXy3TtmYqAW/3/HeVv/9M8BDwI+BO4A7gUeBjfU/n8YS9qhrEjgQ+Avgb0I+s3SsHucXgQ93ON49WlwEjZsS7nbl35s2baJUKnHBBRewevVqzjjjjO11RDBfYz2QzWZJp9Pjy2rNv9sV31QdrQ+mKme/KQpcAFzW0Pea2n9n3zHFseymgAIKKDBzBDqSz02VqzVfSqVSXHLJJfT19fGjH/2IlStXMjAwwIoVKxgaGtp+TtzJV4/kc/8VOAc4FLi+VrN9IoTRqbVabDnwFuDgEO13NPkVcAXw78DP9qBfa9PFwIuBs+rv4PcvqNebjW3XAg8D36vXjkENua7e7kggVX8PAPvWa9kFwHygr/4Oatjg70FQiwa13Ob6ewPwLLAaeBD4T+AXwFNAsNEOA44CltXr46BuDMba8QrG2wIEJrcDhZrn/cAT03CxqwIKKKCAAgpEL9BT+fB0zjeD89Uf/OAHfOUrX6FcLkeSV3dxPhzctwjyr5cC/7OW070ngq1jXg3m1RFsJIdQQAEFFFBAAQUUUEABBRRQQAEFFFBAAQUUUEABBRRQQAEFFFBAAQUUUEABBRRQQAEFFFBAAQUUUEABBRRQQAEFFFBAAQUUUEABBWa7gF/OMNt3gOtXQAEFFFBAAQUUUEABBRRQQAEFFFBAAQUUUEABBRRQQAEFFFBAAQUUUEABBRRQQAEFFFBAAQUUUEABBRRQQAEFFFBAAQUUUEABBRRQQAEFFFBAAQUUaBU4EfgscKo0CrRDYM6cObzmNa/h4x//OMPDw5NOUalUKBaL5HI5kskkmUyGkZGRpn7VanXScTrZIJHY6RFXPvOqkxfAuRRQQAEFFFBgqgJzgSTwB8BR9feLgEOAA4AXAi8AosxtNgPPAk8A5fr7QeDe+vthYAuwbaqLCtlvCXAC8FbgnSH7BLGvBf4RuCRkn15t1pRwtyv/3rhxIw8++CDvf//7Wb16Na9//es55ZRTCPLrxnogm82STqfHLVvz73bFN9WLZ30wVTn7TVEgOM+5uaHvz4Df/4WZ4qB2U0ABBRToeYGO5HNTVWrNl97whjfwgQ98gA0bNnDLLbewcuVKBgYGWLFiBUNDQ9vPiTv56vJ8bg4QvD8EnAuMAdcDnw9hdDJwBvAOYDBE+x1NHgO+CnwH+P4e9NvRNKgpFwJDwOn1GE4Cgpp0R70Z7NkNwCPAz4G7a23vAIK5F9XjPby21mOAI4Dg90Fdt9cU4glqzmeA3wC/rNeivwB+XXN9DpgHBPEF98+CujGokfdtqY23AkEt+y3g32prKgLPA8HPfSmggAIKKKBA/AI9lQ9P53yzXC7zs5/9jBtuuIHHH388kry6S/Phs2tnXl9v2VpBvnbnFLebebV59RS3jt0UUEABBRRQQAEFFFBAAQUUUEABBRRQQAEFFFBAAQUUUEABBRRQQAEFFFBAAQUUUEABBRRQQAEFFFBAAQUUUEABBRRQQAEFFFBAAQUmEojyAcYKK6CAAgoooIACCiiggAIKKKCAAgoooIACCiiggAIKKKCAAgoooIAC/z97dwJeVXUu/v+bkTAPAkFEESGoFI0oOBbBOgGO1TjWWu2t1npr6q1euLWttb20tQ5V+fV/a1vHFrXV2DpUI85YNSCKOA8RlJkwjyFk/Gdtz0mTEOAEEjyR73qe/SQ5Z+01fPYKvu9e2xMFFFBAAQUUUEABBRRQQAEFFFBAAQUUUEABBRRQQAEFFFBAAQUUUEABBRRQQAEFFGjLAiOA/wFOB1ITmUhGRgbhSEn58nycT3V1NVVVVVRWVhK+T6SkpaVFDqmpqV8qi0TmXr9OTU0N5eXlkV0iJXiNHj2aX/7ylxx++OFbPGX58uVMmzaNCRMmkJWVxbhx45g4cWKD+qHvZCpN/E58eX5JkgnasSiggAIKKKBASwmkAR2BnsAewFHAkcChQHcgs5kdheAsHCEGak4cFM6pAD4DXgP+BbwJlABrgQ3NHEdzqmfX9jkOOBU4KcETS4F5wJ+BmxI8p61WK68/8BD3Ny4hBg650Y7kh2VlZRQXF5Ofn09JSQljx46NcobQZv18IC8vj9zc3LohNO7T/KCtLjPH3UIC3YBV9doKNzfaA5v/4rZQhzajgAIKKNAmBBrcQE32eOmWW27h9NNPZ/78+TzyyCMUFhaSnZ3NpEmTyMnJie4Tt3QJJmFvoCmbzMzNUqLm5kgtPdz67aUDASTcNP96LId6GPhLAp0eAhwHfAfon0D9eJVlwHPAP2JHM06NqoY9qD1jfV8N9APaNWokxDCLgUdq89OngRdjdXJiudvRte8dFMtXQ04b2mxuDlq/y/A7EvqsAjbFcr3Q51Ox3DS8vj9wcqz/g5vYSwvx1jrgntr53QnMB9Y3F8f6CiiggAIKKNAqAm0qHt6ReL20tJQVK1YwdepUwrMWLRFXJ+nzD52AT4Bwbz9e3qmNT8ON4+15gCQeV/8aOLN2r2Am8BBwbwIrcjhwPHBpbSy4dwL168fVzwB/B0IM39wSYuC9Yn2Pj8XYTcXVi2Jxe4htX4jF1YNjse0oYFgrxtVzganG1c29tNZXQAEFFFBAAQUUUEABBRRQQAEFFFBAAQUUUEABBRRQQAEFFFBAAQUUUEABBRRQQAEFFFBAAQUUUEABBRRQQAEFFFBAAQUUUEABBdq+QHM+lLjtz9YZKKCAAgoooIACCiiggAIKKKCAAgoooIACCiiggAIKKKCAAgoooIACCiiggAIKKKCAAgoooIACCiiggAIKKKCAAgoooIACCiiggAIKKKCAAgoooIACCiiwuUAqcDvwDaBDU0AZGRkcccQRDB8+nEGDBtGnTx922203srKyqKyspLq6mqqqquhrvNTU1JCSktLgSE1NJS0tjfA1tBn/PvycLOW1117jscce44033mD+/PkJDWvcuHFceumlkUunTp0SOufLWilc840bN7Js2TIWLlzIRx99RDCdPn06ZWVlTU47rKWLL76YiRMn0q5du2gdxeuGdbJq1aqojQkTJkRrLniHuvVLWG/JVIJDo+JnXiXTBXIsCiiggAIKKNBYoAtwADAaOB7YHegJhOA2HWhuwB6Cs3CEGGh74qCQWISjAghB5DpgA1DaipcuMzbnYNExwX6qYuNbASxL8Jy2Wu2Q+gM/5JAGP0ZvxXPA9u3b07VrV7Kzs9ljjz3o378/++67b5RPhnh+ayXkAcXFxeTn51NSUsLYsWMZPXp0lFfWzwfy8vLIzc2ta6px/G1+0FaXmeNuQYG5wF712hsGzGrB9m1KAQUUUKDtCTS4gZrs8dLbb7/NgAEDeOutt/j73/9OYWFhFF9OmjSJnJycbcaVW7o8Id58/fXXo/vWc+fOje5hh7hzzZo10X3teEzb+PywX9CovBXLeeK5zxd5gzqec/WK5TLrm5E/tQc6A72Bds1Y1iEXCvnZSmB5M84LVcN404DuQNdY3hl+rl+CZ5hH/Ai5YTgv5KhhHyuMOyN2NLP7hKuHOZbH5hnmOAcIm0Yh/wvjHggcDOxWL2cOeWwlMBN4HngQ+CDWTsIdW1EBBRRQQAEFWkWgTcXDOxKvh2d4Nm3axKJFi6LnLloirm6h5x/CPkPYbwhxZzjC9/F9gBB3hSPEUs2JrfOAhxqtmCtq7/X/bjtWUYhJw5guAQ4HioDpwOsJtBX2V46tjRVD3/skUD9eZQ3wJvAA8MdmnBeqhj2NEMsHg5Nq48+jgbC/Ec8P4rHpq8BLteP7V2wfI7z/VWBEbbw6BNgTCLnE9u7nbG3YYQxhf2ch8CEQ8qj4OEJcH8YRxn2kcXUzr77VFVBAAQUUUEABBRRQQAEFFFBAAQUUUEABBRRQQAEFFFBAAQUUUEABBRRQQAEFFFBAAQUUUEABBRRQQAEFFFBAAQUUUEABBRRQQIE2ILA9H0rcBqblEBVQQAEFFFBAAQUUUEABBRRQQAEFFFBAAQUUUEABBRRQQAEFFFBAAQUUUEABBRRQQAEFFFBAAQUUUEABBRRQQAEFFFBAAQUUUEABBRRQQAEFFFBAAQUUSEigF3AncErj2h06dGD06NGcccYZHHTQQeyxxx706NGD0tJSFixYEB2LFy9mxYoVrFy5krVr17JhwwbKy8upqKigqqqKdu3akZWVFR3t27enU6dO9OzZkz59+tC3b9/o2G233aLXU1NTExpwa1aqqanhwQcf5Prrr2fu3LmsWrUqoe4uvvhifvWrX9G1a9donpaGAmGdhPXy4Ycfct999/HKK6+wfv36BpVSUlI46qijePTRR6P18sYbb1BZWcnee+8d1XvvvfeYMGFC9N64ceOYOHFig/PDtUumEubTqPiZV8l0gRyLAgoooIACCgSBEICnAYOBocBhwHDgICALyJBJgZYQCLHxXnvtFeWBIbc888wzGTVqFJmZmZs1X1ZWRnFxMfn5+ZSUlDB27NgoLw1t1M8H8vLyyM3NrTu/cfxtftASV8422rjAY43u9VwM3NPG5+TwFVBAAQV2TKDBDdRkj5fi4ysqKqKgoIDCwkKys7OZNGkSOTk50X3iREvYs5g6dSoPP/wws2bNYsmSJcybN49kM0h0PtZLCoESoBToCLQDugD19wDWAXOAW4AXgAVAdVKM3EEooIACCiiw6wq0yXi4pS5X47j6tttuY9CgQXVxdXX11kOVjIzNtgu2tH8QXg/xUfwIN4HD9+Freuz7DkB4sCa8VgWUAxuBMmBT7OfwWvwIr4f3K2P1G7M8CRxf78UQi4V9j+XN9AvxXDhG1j5HtSfwJrAISOTBoZzauG8UcDUwsBn9hnnNB+6tjS1vBJrz4Et2bJ7fA46tjT27xvZ8QvehnTXAYuAB4GlgGdAPOBQ4NbYXFOLZnfWw1gZgIfB3YGrMty9wMHB+bJ8qPMNmXN2MBWRVBRRQQAEFFFBAAQUUUEABBRRQQAEFFFBAAQUUUEABBRRQQAEFFFBAAQUUUEABBRRQQAEFFFBAAQUUUEABBRRQQAEFFFBAAQUUUCCZBfzjDMl8dRybAgoooIACCiiggAIKKKCAAgoooIACCiiggAIKKKCAAgoooIACCiiggAIKKKCAAgoooIACCiiggAIKKKCAAgoooIACCiiggAIKKKCAAgoooIACCiigQGsK7AH8Ffhq/U6ysrI48MAD+dnPfsZhhx1GdXU1K1asYPny5Sxbtiw6Fi1axOLFi1m6dCkrV65kzZo1rFu3jtLSUioqKqIjnJeZmUm7du0IbYavHTt2pEePHvTu3Zvs7OwGX3v16kU4dtttNzp06EBaWlprzn2ztquqqqLx33PPPVx33XWsX7+e8vLyrY4hJSUlGuell17KDTfcEM0xPT19p467rXW2du1aioqK+PWvf8306dMpKytrMIWDDjqI22+/nRdeeCG6Boceeih77LFHtN4mTJgQraVx48YxceLEBufV1NQkFUVYG42Kn3mVVFfIwSiggAIKKLDLC4TYpB3QCTgHOA0YAXTb5WUEaHWBkBced9xxUQ41cODABrlfyA+Ki4vJz8+npKSEsWPHMnr0aEJ8XT8fyMvLIzc3t26sjeNv84NWv4x2kPwCvwB+Wm+YtwFXJv+wHaECCiigQCsKNLiBmuzxUnx84V5yQUEBhYWF0Z7CpEmTyMnJie4Tb6uEe/6zZ89m/PjxPPvss2zYsGFbp/i+AtsjUP93K74PUFUbe60GngceAx4Etr7htD09e44CCiiggAIKNEegTcbDzZng1uqGuPpvf/sb//jHP0hNTY2eCQrPY4R7sKtWrYqeldlaWb06hDYNymYvxN4N8VBqE0d4PZFnJsJ1ih/VQP0j/nrjsYT+OjdqP8ReW5/Ulidcf5yJPogSxhAeFgqJSvi+OSX0Eca7sTknxfrLjH1tqs9KoAIIX0Mf4SGsMMaMmFUi16OZQ9pq9RAjh3kuA6YDfwfei12n8NzaKcDXG43NuLolr4BtKaCAAgoooIACCiiggAIKKKCAAgoooIACCiiggAIKKKCAAgoooIACCiiggAIKKKCAAgoooIACCiiggAIKKKCAAgoooIACCiiggAI7WWBn/4/tO3l6dqeAAgoooIACCiiggAIKKKCAAgoooIACCiiggAIKKKCAAgoooIACCiiggAIKKKCAAgoooIACCiiggAIKKKCAAgoooIACCiiggAIKKKCAAgoooIACCiigQJMChwKTgZz67w4cOJCf/vSnnHnmmWRlZbFx40beeecdZsyYwfTp03nvvfeYM2cOlZWVVFdXU1NTs9nRuLeUlH9/1E/4Pn6kpqZG33ft2pUBAwYwYsQIjjjiCIYPH06/fv2i/uuf29rXsaysjMWLF3PXXXfxy1/+MprXtkpaWlo0zssuu4wbb7xxp453W2NL9vfLy8u59957ueGGG/jkk08aDDc7O5u9996bcE3GjBnDyJEjo+sxYcKEyHvcuHFMnDixwTmJXK+dadLE2vUzr3bmBbAvBRRQQAEFFNiaQCrQERgGnAwMB/YDegIZidC1b9+edu3a0aFDBzIyMkhPT2+QH4Q2QnwWj/3Dz/H4P7wWcolwVFVVRblFiA03bdoUHeHnpmK7cH48/g79du7cOeo3vL6jJYwj5D5Lly6NYtBESxhPp06dorF06dIl0dO+tPXijqWlpZHnhg0btjrXnj17cuGFF/Jf//VfUQ4YSvAvLi4mPz+fkpISxo4dy+jRo6O1VD8fyMvLIzc3t679xvG3+cGXdpk5scQFzgAerlf9ReCYxE+3pgIKKKDAl1CgwQ3vZI+X4uMrKiqioKCAwsJCwn3jSZMmkZOTE90n3lpZsGABt9xyC3/+859Zvnz5VuuG3CbkJPVNQp4Tfq6/D7K1RkI8Gs9ZQp4QcpXwNbQTz5nCa/EjWdZXyL9C/L5s2bIoH2tOCXPu1q0bvXv3rsv3tnZ+8Aw5w9q1a1m5cmXdPlP8nNBeuK4dO3asy68qKipYv359lF80J1drzjxasG51SH3rtVcOzAeeBP4/YDGwtgX7sykFFFBAAQUUaJ5Am4yHmzfFzWuHZzFefvllJk+ezLRp06K4Kv6cz4627fkKbKdA+F2cC8wACoGZsXZGAucAg4HextXbqetpCiiggAIKKKCAAgoooIACCiiggAIKKKCAAgoooIACCiiggAIKKKCAAgoooIACCiiggAIKKKCAAgoooIACCiiggAIKKKCAAgoooEASCfjHGZLoYjgUBRRQQAEFFFBAAQUUUEABBRRQQAEFFFBAAQUUUEABBRRQQAEFFFBAAQUUUEABBRRQQAEFFFBAAQUUUEABBRRQQAEFFFBAAQUUUEABBRRQQAEFFFBAgZ0isDvwBhC+1pXhw4fzl7/8hX79+vHhhx/y/vvvR8dnn33GggULWLJkCStWrGDNmjXU1NS02EAzMzPp0qUL2dnZ9O3bNzoGDRrEV77ylejo378/GRkZpKamtlifTTW0evVqZs6cyQMPPMAdd9yRUF9h7LvtthuXXHIJP//5zxM6x0oNBT7++GMuvfRSpk6d2uCNYBuu/amnnsqoUaNISUlhwoQJZGVlMW7cOCZOnNigfkuuyZa4RmG8jYqfedUSsLahgAIKKKCAAjsqkAF0BoYCxwPnAH1ir22x7bS0NHr06MH+++/P0KFD6d27N7vvvnsUw2/atCnKE1atWsW6desoLS2lvLycqqoqQkzXrl27KIbr3r171EY4QvzfqVMnOnToENUrKSnhnXfe4a233mLOnDksXLgwei3eTnxgIcbq2rUrBxxwAGeeeSYjRoxg8ODBUT9hjNtbQkz60ksvMWnSpKj/REtwGDt2LCeddFIUo+7qpbq6OsoX3377bebNmxcdn3zyCdOmTWPp0qXR9Wwqbu/Vqxc33ngj5557bvR+cXEx+fn50RoIvqNHj94sH8jLyyM3N7eOvHH8bX6wq69G5w8MBD6pJ7Ea6K6MAgoooMAuLdDgpn6yx0vx8RUVFVFQUEBhYWGUf4SYPScnJ8oxmiohP/nrX//Kf//3f7Ns2bLNqoS4MeQPIS8ZMGAAlZWVUdy5aNEiKioqWnSBhL7CEfoJex2HHXZYlMOEODbseaSnp7f6vse2JhTyuNdee42f/OQnfPDBB9uqvtn7IYa/5pprohwx5HhbKyFXePPNN6Prec899zSoGvZ/evbsybe+9S1OOOEEDj74YJ555hmefPJJnnrqqSifSKYS8s+Q/yT4e/Qy8H/Aa8DsZJqHY1FAAQUUUGAXE2iT8fD2XqPw/MWdd97Jc889F8VSIe61KJCEAv8AHgGeAXoBxwDnA8OBxg+JGVcn4QV0SAoooIACCiiggAIKKKCAAgoooIACCiiggAIKKKCAAgoooIACCiiggAIKKKCAAgoooIACCiiggAIKKKCAAgoooIACCiiggAIKKKDA1gT84wyuDwUUUEABBRRQQAEFFFBAAQUUUEABBRRQQAEFFFBAAQUUUEABBRRQQAEFFFBAAQUUUEABBRRQQAEFFFBAAQUUUEABBRRQQAEFFFBAAQUUUEABBRRQQIFdSSALeBoYWX/S559/Prfccgvr169n4cKFvPLKK7z66qu89tprrFq1ivLy8mYZpaSkEI6amproSLSEczIyMhgwYACHHXYYRx99NAcffDDZ2dl07dqVjh07JtpUs+uVlJTwz3/+k0cffZTHH388ofM7dOhA//79ueiiixg/fnxC51hpc4Gqqir+4z/+g3vvvbfBm+3bt+fiiy9mzJgx0XqaMGECWVlZjBs3jokTJzao25x1tjOuQRhvo+JnXu0MePtQQIFkEDgAGAx0ix2FwPvJMDDHoIACkUBXYBDwPWAUsCeQCTQZq+y+++6ccMIJfOMb32D48OGsXr2azz77jFmzZvHOO+/w8ccfs2zZMtatW0eI6aqrq6MjlBCfxfOC8DUtLY3MzExCDL3XXnux3377ceCBBzJkyBBycnKiumvXro3afv7556O4fOXKlZSWlja4dKGdzp07069fv2hcIZfp1asXIXbc3jJ16lQKCwu57777WLBgQcLN9O3blzPPPJOTTz45crI0LRDWxPvvv88//vEPJk+eHK2bpkq4ljfeeCMrVqwgPz+fkKONHTuW0aNHb5YP5OXlkZubW9dM4/jb/MDVqEAksAHoUM9ib2CuNgoooIACu6xAgxv1yR4vxcdXVFREQUFBFK+HfYJJkyZF+UO4T9y4hPzhiiuu4P7772/yIg8cOJBjjz2Wnj17Mm/ePBYtWsTixYtZunRplItUVFS0+OIIcWqnTp3o1q1blLeEvY/Bgwdz5JFHcsABBxByirAn8kWVDRs2RPtAP/jBD6Icr7nljDPO4KqrroquSZjflkplZSVz5szhzjvv5IUXXuDtt99uUHXPPffkoIMOivZaglHIPR966CGmTJkSXauQFybTmu3Tpw/du3dn06ZN0by2UeYDrwN3AFOAkDQnvnG2rdZ9XwEFFFBAAQUSFWiT8XCik4vX++ijj7j11lt58MEHo/vriZZ27dolWjWqF+75xp8Hqv9cUGvHbPH7wPG9h9TU1Lp9iNB342eb0tPTo72JnVGCSYh7t8cgzCOMMz6vrY03tB/fj2ncV/z8eFvh/fi+zfaMaye4zQNmAn8BZsdi5f8ATgT2ie1fxYdhXL0TLohdKKCAAgoooIACCiiggAIKKKCAAgoooIACCiiggAIKKKCAAgoooIACCiiggAIKKKCAAgoooIACCiiggAIKKKCAAgoooIACCiiggAItKeAfZ2hJTdtSQAEFFFBAAQUUUEABBRRQQAEFFFBAAQUUUEABBRRQQAEFFFBAAQUUUEABBRRQQAEFFFBAAQUUUEABBRRQQAEFFFBAAQUUUEABBRRQQAEFFFBAAQUUSGaBVOD/gO/WH+TFF1/MTTfdxAcffMCLL77IM888w+LFi1m+fDnr16+nsrKS6urqhOeVkpJCeno6aWlpVFRUROfW1NQ06/ysrCw6d+7M7rvvzuDBgzn22GM57LDDyM3NJbTfGmXu3LnccccdTJkyhRkzZiTURRjj0KFD+cY3vsF//ud/JnSOlZoWCGvkJz/5Cb/61a8aVAjX/ze/+U20piZMmEBYG+PGjWPixIkN6jVnje2Ma9DEOm2dhbszJmMfCiigQPME7gYuqnfKfwB3Na8JayugQCsIpAHtgKOAMcDxwCCgfVN9denShbPOOouLLrooisvLy8v58MMP+eSTT5gzZw4LFixg0aJFLFu2jA0bNkTvJ1JCjJSRkUG3bt3Izs6mb9++7LXXXuyzzz5R3L/33ntH74d85M033+S1117j7bffjvorKyur6yLEhiEuDDlCyBXGjh1LTk4OHTp02K584e9//zvhCLnQ0qVLE5lKVKdfv36cf/75UXw6atSohM/blSuGtfLPf/6Tq666is8++2wzigMPPDCK/8NRUlISXdvRo0dH17V+PpCXlxflh/HSOP42P9iVV5lzrydwI7AJmAm8BcxWRwEFFFBglxZocJM+2eOl+PiKioooKCigsLAwyiEmTZoUxf4hH6hfPv30U84++2xef/31zS5y//79o1hyoxme+gAAIABJREFUwIABUY7xyiuv8Oqrr7Jx40aqqqp26qIIuVafPn2iGHfEiBFRHhTymLCfsjNLp06d6N27d3Tf/Z133uF73/seb731VrP2csJ4Q7x+6aWXcsghh7DnnntucQphryjE/5MnT+bjjz+O9p7ql3BtQnx//PHH065du2i/6rnnnouu59q1a1m4cCFhDyeZSshnTzvttChnDms05MpbKCGZXQ2E2Ox+YCWQWBKdTBN2LAoooIACCrR9gTYZDyfKHuLaW2+9ldtvvz26j9+4hPunIYYOz+907dqVU089lf322y+K4Xr06EHHjh2j2HhLeUI4L9zbXblyZbQ38O6770ZxZPi6adOmZj1TlOictlYvjDeMe9iwYXXzCHHkQw89FN3nj5c99tiDX/ziFy3RZZNttG/fnu7du0fx/OzZs/ntb38b+Tc33zr88MM55ZRT2HfffaM4fUslPL+1ZMkSnn76aebPnx/lNPVLeMZq0KBBDB8+nMzMzCgGf+ONN/joo4+ivZzwHFg4P8nKIuARoBCYCpwMnBTSDaAbEJ51CyVMdo1xdZJdPYejgAIKKKCAAgoooIACCiiggAIKKKCAAgoooIACCiiggAIKKKCAAgoooIACCiiggAIKKKCAAgoooIACCiiggAIKKKCAAgoooIACCmxFwD/O4PJQQAEFFFBAAQUUUEABBRRQQAEFFFBAAQUUUEABBRRQQAEFFFBAAQUUUEABBRRQQAEFFFBAAQUUUEABBRRQQAEFFFBAAQUUUEABBRRQQAEFFFBAAQUU2FUE/hO4DUiLT/j000/npz/9KcXFxUyfPp3XX3+dWbNmUVZWRkVFxWYuqamppKWl0b17d3r06EHXrl3p1KlTdGRlZUVHenp6dIS6lZWVdUdoc8OGDaxfv561a9eyZs0aVq1aFf1cVVVFTU3NZv21a9cu6mfo0KEcfPDBDB8+nMGDB5OdnR31kZLSch8j9Mknn3DzzTdTVFTE/PnzE1oTYf7Dhg3jjDPO4Bvf+EZC53yZK4XrEa5LWA/bc22qq6s577zzePDBB+uYwjr69re/zWmnncaECROiNTZu3DgmTpzYgLKp9fNFWjcx/5ZbrF/kxOxbAQUU2LbATcBV9ar9NxBesyigwBcr0AnoC1wEXAj0AjIbDynEXoceeihXX301I0eOjGL09957j2nTpvHMM8/w/vvvs2zZsiZj9+2dXojvQsx/+OGHM3r0aI488kj69etHRkYGTzzxBE899VQUoy9ZsoSNGzc26KZjx47079+fH/zgBxx77LHsvffeUb7S3PKnP/2Jv/71r8ycOZPVq1cnfPpee+0VxaonnnhiNH5L4gLl5eVRTP/73/+e5cuXNzixS5cuDBo0KLreY8eOjdZFiK/r5wN5eXnk5ubWndc4/jY/SPxaWFMBBRRQQAEFdhmBBjfgkz1eio8v5AIFBQUUFhZG+wKTJk0iJycnuk8cL2+++SbHHXccK1eubHAxu3XrxmWXXcbFF1/M008/zWOPPRbthYScJsSaoY+d7RByrnAPvUOHDvTq1YsBAwZE+yz157MzVuSQIUMYM2YMe+65J/PmzePSSy8lOIa9muaUUaNGcf7553PMMcdE12VLJTiHPaewLxRygbAXUL9kZmYS9oNCjhdi+1An7CetWLGCOXPm8PDDD3PXXXc1Z2itXjeMt2fPnpx77rlccMEF3H///dx2223R2JsoAfZuIGx+zAASTzxbfSZ2oIACCiigwC4j0Cbj4USuzqZNm/jud7/Ln//8583i2xBnhfuoBx54YHTvO9zv79OnT5Nx9db6Ki0tpaSkJLpnn8xxddhXeOSRR6LYM8x5//33365nVxJxD3WMqxOV2mq9TUDYJPhr7Jm2dsCRwI9rY+j+QPg5lPA7HOLqe4yrW8TdRhRQQAEFFFBAAQUUUEABBRRQQAEFFFBAAQUUUEABBRRQQAEFFFBAAQUUUEABBRRQQAEFFFBAAQUUUEABBRRQQAEFFFBAAQUUUECBVhfwjzO0OrEdKKCAAgoooIACCiiggAIKKKCAAgoooIACCiiggAIKKKCAAgoooIACCiiggAIKKKCAAgoooIACCiiggAIKKKCAAgoooIACCiiggAIKKKCAAgoooIACCiSBwBDgn8CA+Fj23XdfnnzySQoLC3n00UeZMWMGq1ev3myoKSkphCMtLS06QklNTSUjIyP6OXwNR3gt/Bzq1i81NTWEo7q6msrKyrqjoqKC8vJywtfwfijxr015hT7atWtH586dycrKivpp3NeOOG/atInly5cTvm5tHPX7CPMNY+nUqVN07OoluFVVVUXXqUePHhxyyCGMGTOGk046KeFrtWbNGg477DA++uijOs5evXrxox/9iDvuuCPyHjduHBMnTtxsnSWTfxNr08+8SqYL5FgUUKA1Ba4Bflmvg18D4TWLAgp8cQKpwP7A+cAxwCFAZuPhdO/enQsvvJCLLrqILl26sHTpUp5++mnefPNNPvzwQ5YtW8b69eujeLklS8gjMjMzCf336dOH/fffnyOPPJITTzwxyh0WLlzIM888w0svvcS0adMaxOohHg9jDfHjKaecEo2/Q4cOUW7SnHLzzTdz7733MmfOHDZs2JDwqQMGDOCyyy7j+OOPZ9iwYQmfZ8XPBUL+8Pbbb3PllVfy4osvNmBJT0+nf//+nHbaaYwePTrKJyZMmFCXD+Tl5ZGbm1t3TlN5aDI5mx8k09VwLAoooIACCuyyAp/fhI+VRO+B7yytLcVzRUVFFBQURPsY2dnZTJo0iZycnCguDOXTTz9l+PDhrFy5ssFQR40axXXXXRflGs8++yyvvvoqs2bNivZAWjqn2V6jcB+9W7du0VzC/sfOLCNGjIjyp6FDh7JixQouv/xyXn/99WjPpjkltBNi9lNPPZV99tknyt9CTtXcdprqM1zvsB8Urtk999yz2Z5Ac8bZGnXDmg3XbeTIkZx99tkcccQR0RobP348S5YsaarLd4CHgHuA+a0xJttUQAEFFFBAga0KtMl4eFvXdPHixZx77rnR/fPGZeDAgVx77bWcc845zJw5c6tx9Zb6CXnDqlWrouc3wn36thBXl5WV1T3PtC2/HX3fuHpHBaPzw+9mBfAv4EHgVSA8gHUpcCSwb6NewvtPGVe3iL2NKKCAAgoooIACCiiggAIKKKCAAgoooIACCiiggAIKKKCAAgoooIACCiiggAIKKKCAAgoooIACCiiggAIKKKCAAgoooIACCiiggAKtKuAfZ2hVXhtXQAEFFFBAAQUUUEABBRRQQAEFFFBAAQUUUEABBRRQQAEFFFBAAQUUUEABBRRQQAEFFFBAAQUUUEABBRRQQAEFFFBAAQUUUEABBRRQQAEFFFBAAQUUSBKBvwAXxMfSuXNnJk2axPvvv8/rr7/Ohx9+yIoVKygvL99suKFuOGpqarZYJ0nm6DCSUKBTp04cfvjhXHXVVRx//PGkpaVtdZRlZWU89dRTnHPOOQ3W47Bhw9i0aRNZWVmMGzeOiRMnNmgnrM9kKikpm33ElZ95lUwXyLEooEBrClwG/L5eB38AwmsWBRT4YgRSgf7A0cB3gf2Bbo2H0rdvXy677DJGjx7NoEGDmDVrFq+++irPPvsss2fPZtmyZTtl9Onp6fTu3ZuDDjqI4447juHDh9OnTx8+++wzpk6dyhNPPMG8efNYuXJl3XjCObvtthtf+9rXuOSSS9hvv/3YfffdExpviCHDcd1113HHHXc0O98ZOHAgV155ZdT3kCFDEupzZ1eKz3H9+vXEjw0bNhCOEHuHHLCysjI6qqqqIo8QswfXcGRkZERHhw4dCLF9PD8M34d6qalhie1YCevrRz/6EXfeeWeDhjIzM/nWt77FKaecQoivJ0yYUJcP5OXlkZubW1e/cfxtfrBj18SzFVBAAQUUUOBLKdDgBmqyx0vx8RUVFVFQUEBhYSHZ2dnRvkZOTk4UFy5ZsoQTTjiBd955p8EF+/a3v83PfvYzli5dGuU0IdZfuHBhFP+2xRKPz0Ms3q5duyg23tEyYsQIvvnNbxLuu69du5b8/HxmzJhBaWlps5oeOnRolA+FtkJe+corr0TWa9asaVY7TVU+9NBD+cpXvhLlInfffTfjx4/f4TZbo4F+/fpxwAEH8IMf/IDBgwdHeesNN9zA/PnzG3dXAfwL+C/gfaCyNcZjmwoooIACCiiwRYE2GQ9v7XqGZ33OPPPM6J55/dK9e/codgrxSfv27aO3thZXb6mPcL84PKMRnisyrm5aybi6Rf/FWQCE5O424GPgq8BZwElASILiidBSYBrwU+PqFvW3MQUUUEABBRRQQAEFFFBAAQUUUEABBRRQQAEFFFBAAQUUUEABBRRQQAEFFFBAAQUUUEABBRRQQAEFFFBAAQUUUEABBRRQQAEFFFCgxQV2/BOzWnxINqiAAgoooIACCiiggAIKKKCAAgoooIACCiiggAIKKKCAAgoooIACCiiggAIKKKCAAgoooIACCiiggAIKKKCAAgoooIACCiiggAIKKKCAAgoooIACCiigQIsKnA3cBXQMraakpHD55ZfTvXt3/va3v7FkyRLWrVvXoMP09HQ6derEbrvtxsaNG1m+fDnl5eUtOigb27UEunTpwsknn8xNN93E7rvvvsXJl5WVUVxczBlnnMEnn3xSVy8jI4PevXuTnZ3NuHHjmDhxYoM2ampqkgo0/J41Kn7mVVJdIQejgAKtKHAW8GC99h8CQixiUUCBL0YgAzgdOA04CejWeBh77703+fn55OXlRbnCxx9/zB/+8AdeeOEFVq9eTWVlJTsz1kpNTaVdu3ZRPnLhhRfy9a9/nf333585c+YwZcoUCgoKmDVrVoNphHHn5ORwzDHHcN555zFq1KiEtKurq6mqquLqq6/m9ttvp6KiollzDX1OmDAh6m/QoEEJ9bmzK4U5hnl99tlnfPrpp9HXcMydO5dly5ZF13jDhg3REWLx4BH379ixI507dybE8v369WPAgAHRPAcOHBh936FDB0Kc3hIl9P3jH/+Y3/72tw2a69+/P7/61a+iMQTrrKysKB8I6zU3N7eubuP4e2eu2UTmb36QiJJ1FFBAAQUUUKCVBRrcQE32eCk+vqKioigHKCwsjO4NT5o0KYr9w77FRRddxGOPPdaA7Yc//GEU34d9j/vuu4/nnnsuus9cWlpKiI3bYunWrRt9+/bl9NNP58ADDyTs3zQRXzZramHvJ8T0PXr0iHKtkBPOmDEjcmpOCdfi8MMP57LLLov2nO69917efPPNKN/Y0XLBBRdEsX/YT5g8eTLjx4/f0SZb5fz27dtHe2lXXXUVxx57bHR9fv/730d5dRP7amuAy4Fna78ubZUB2agCCiiggAIKbEmgTcbDW5pMuI9/4oknRvd665dhw4ZFMXK4n1u/bCmuDvdbt1RWrlwZxXXG1Vv+pTKubtF/cDYCK4CbgeeASuA7wKVAWKjpsd42Ae/WPv72c2C6cXWLXgMbU0ABBRRQQAEFFFBAAQUUUEABBRRQQAEFFFBAAQUUUEABBRRQQAEFFFBAAQUUUEABBRRQQAEFFFBAAQUUUEABBRRQQAEFFFBAAQVaVMA/ztCinDamgAIKKKCAAgoooIACCiiggAIKKKCAAgoooIACCiiggAIKKKCAAgoooIACCiiggAIKKKCAAgoooIACCiiggAIKKKCAAgoooIACCiiggAIKKKCAAgookIQCTwPHx8e1zz77MGrUKP71r38xf/58KioqqK6urht2SkoKnTp1Yq+99mLlypUsXrx4S1MqB6qA9o0qVDZxQk3stdBRODYBpfWOjbH304COQDegB5ABpDZqL7QV+g39LwWWARWxdreXvyvQHegFtGtGI2EMy4GVwOpmnNcWqn61/iC/+tUGP242/pqaGsrLy1m3bh0lJSWsWrWqyTkeeOCB/O1vf2O//fZr8v2ysjKKi4u54oormD59OuHneGnfvj37778/48aNY+LEiQ3OD/0nUwm/R42Kn3mVTBfIsSigQGsKHAs8W6+D54DjWrND21ZAgS0KdAKya+Pl/wROAgY1jq179erF+PHjOeaYY8jKyuL111/n8ccfZ9asWXW5whcRZ6WmppKWlsaAAQMYOnQoo0ePpmfPnlRWVvLss88yY8YMZs+eHcWf8RJymN69e3P66afX1c/MzNzq8ti0aVMUv/7f//0f//znPxvkRYmsq/79+3PJJZcwbNgwsrMDdXKUDRs2RPH4ggULWLhwYXSE3G7NmjWE99avXx99DfMPhsE1HCEvDEd6evpmR8eOHQlH586doyN477777uyxxx4Eh7CWwhHWUTi6dOlCt27dCNcy0RJy0yuvvDK6HvVLuKYXXXQR11xzTdR2yAfy8vLIzc2tq9Y4/v4i1u3W5ml+kOgqsJ4CCiiggAIKtKJAgxuoyR4vxcdXVFREQUEBhYWFUcw9adKkKE+47rrruPnmmxtwhXvK119/Pe+99x7PPPMMjzzyCG+99Va0B5Js823OdQ6xdYi9Q1wcYuCMjAyaiC+b0yQhVwrxfbjnPm/ePG666Sbef/99SkvDtk3ipU+fPuy7776cf/75UQ7w0EMPRfnknDlzEm9kCzXPPvtsxowZQ+jjqaeeiq59spbgecEFF3DqqacS9lLCHkjIaz7++ONo/TUqRbV7W5cDs5J1Po5LAQUUUECBL6lAm4yHm7oWIX77+te/zsyZMxu8feGFF0YxU9eu4fGXhqWpuDonJye639q4hNg53C8Ocd2XKa7u0aNHdC/7O9/5DkcddVQUE+9oXB384vfLQ+z3gx/8INq/CPfgm1PC81lhnyHcHw/jDLFkeKYrxOg7Wr7//e9z3nnnRXO///77oz2hJC5h02cy8Fjt/vLLwDnA94D+QOd64/4UCBsJYU/auDqJL6hDU0ABBRRQQAEFFFBAAQUUUEABBRRQQAEFFFBAAQUUUEABBRRQQAEFFFBAAQUUUEABBRRQQAEFFFBAAQUUUEABBRRQQAEFFFBAgV1bwD/OsGtff2evgAIKKKCAAgoooIACCiiggAIKKKCAAgoooIACCiiggAIKKKCAAgoooIACCiiggAIKKKCAAgoooIACCiiggAIKKKCAAgoooIACCiiggAIKKKCAAgp82QVGAQ8Du4WJpqenc8IJJzB//nxmz57Nxo0bqampqTPo3r07ffv2ZZ999uGll15izZo1jX2qgfXA6tAc0AXo1AzE0FlF7PwSYDEwD5gDfAzMjb3fBxgGHFo7/gOAfkBWvX4qgTLgNeA54CmgGCgF/j2hxAf2deAM4Digd+KnsQB4ACgEpjbjvLZQtar+IKuqGvzY5Pirq6v5+OOPef/993n77bd57LHHou8rKsIl/3fp3bs306ZNY8CAAZu1U1ZWRnFxMfn5+dHXkpISKivD5YaUlBRycnI4++yzmThxYoNz66/jZMANY21U/MyrZLgwjkEBBXaGQPjv98x6Hb0JHLwzOrYPBRTYTCAEW4cA3weODuFU/RqdOnXiiiuu4OSTT6Z///68+uqrPProozz00ENR/BViu2QoIa4KR2pqavQ1xH1hbOFrUzFgvF74mkiJt7c9842PK9G+EhnPjtaJm8R9tuS0o/3E4/P49YlbZGZm0rNnT3JzczniiCM499xz2WOPPaJcNJGybt06zjvvPJ544om66mlpadx888388Y9/JCsri3HjxpGXlxf1ES+N42/zg0S0raOAAgoooIACu5hAg/vmyR4vxcdXVFREQUEBhYWFZGdnM2nSJDZs2MDIkSPr7huH63jGGWfwl7/8hXAf+4EHHuD6669n2bJlrF8ftjPafqkfd7fEbOLxczzHCm7buyZCGyFmD2VruVpzxx3yrHiuFcaWyB5Fc/toqfph/gcddBAnnXQS3//+93nttdd48MEHef7551mwIGwjNSgh2f5lLde1LdW/7SiggAIKKKBAQgJtMh5uPLOlS5dG91xfeOGFBm/9z//8D9deey3t27dvEqOpuDo8exHutzYuIe4qLS390sXVYU8kPKty1llncfDBB5ORkVEXbya0gpqo1KVLl+j+d2g3xH1XXXUV06dPb+pZq6120adPH4YMGUK4juGZrbvvvpvnnnuOWbNmbe/Q6s4L8Wm45x72ge6//37Gjx+/w222YgPhwaQw6bBB8LvYM2Nn1z6PdQywZ71+w/Nm4TmtR2qfLXu0Fcdj0woooIACCiiggAIKKKCAAgoooIACCiiggAIKKKCAAgoooIACCiiggAIKKKCAAgoooIACCiiggAIKKKCAAgoooIACCiiggAIKKKCAAjsg4B9n2AE8T1VAAQUUUEABBRRQQAEFFFBAAQUUUEABBRRQQAEFFFBAAQUUUEABBRRQQAEFFFBAAQUUUEABBRRQQAEFFFBAAQUUUEABBRRQQAEFFFBAAQUUUEABBRRIeoGfA9fGR9m3b9/o25UrV1JWVlY3+LS0NLKysth33335yle+wlNPPcWyZcsaTy6csAnoArTk5/eEdlcC04AXgVeBBUAFcFLt62OAI4A+QPtGg9oAzAVuA54DPgOqtuOqXAKcCxwMdGvG+fOAu2rHNyU2/macmvRVa+qPsKamwY8JDT6c8+STT3L11Vfz4YcfNjind+/evPTSS9Gaq1/CuiwuLiY/P58lS5awdu1aFi1aVFelT58+fOc732HixIkNztue8SU0ie2slJKy2a9IS/7ObOeoPE0BBRTYKQJ7xf7bHO8s/Hd6753Ss50ooEBjgROBS4HhtTFr+N1sEP+ff/75/M///A/p6enMnj2b22+/nTfeeKMu9kq2+MrL23YFjjrqKG688UYOP/xwmoiTN8sHQu4wcuRI1q9fX/feIYccwoYNG+jQoQPjxo0jLy+P3Nzcuvcbt5ts69f8oO2uX0eugAIKKKDAl0hgh+/3tqbFluK5oqIiCgoKKCwsJDs7m+uvv57rrrsu2sOIlxAXTpkyhbDP8eKLL/Loo4/yj3/8g02bNlFZWdmaw7ZtBSKBsH579erFsccey7XXXhvta4S1e8cdd/Duu+82pfQBMEQ+BRRQQAEFFNipAm0yHm4sdMEFF3Dfffc1ePnSSy/l//2//0dmZuYWQRvH1ZMmTSInJ4eMjAzef//96F5sVVUV4b7qmjVrePPNN3n55ZejZzoqKiqi99p6CXsh7dq1Izw31a1btyh/2NESnl8Jz1gNGTIkyj1+//vfR54hHmxO6dKlSzSub3/729HX559/nunTp/Pee+81p5km655xxhkcd9xxUT717LPPRmNM4hJ+T8PDauH5r1/Enk8Lz4t9Bxhab9xrgLeA+4E/JPF8HJoCCiiggAIKKKCAAgoooIACCiiggAIKKKCAAgoooIACCiiggAIKKKCAAgoooIACCiiggAIKKKCAAgoooIACCiiggAIKKKCAAgoosEsL+McZdunL7+QVUEABBRRQQAEFFFBAAQUUUEABBRRQQAEFFFBAAQUUUEABBRRQQAEFFFBAAQUUUEABBRRQQAEFFFBAAQUUUEABBRRQQAEFFFBAAQUUUEABBRRQQIEvvcBU4Ogwy9TUVPr378/ixYupqKigqqqqbvLdu3dnxIgRjBo1imeffZYXXnihMcxaoBLoCLRrYbVqoBxYBSwBPgBeBaYA6cAewPGxeRwO1P/soDCJMLbpwOPAn4FSILTZnHIV8K3a8/eJzTHRcz8FbgeeAd5M9KQ2Uq+m/jhrahr82KwprFu3jssvv5zJkyc3OO/EE0/kwQcfpEuXLnWvl5WVUVxcTH5+PiUlJQwYMCBak+XlYYlAhw4d+OEPf8jEiRMbtLUj42vWZBKsnJKy2Udc+ZlXCdpZTQEF2rxAJ2BdvVmE7//9D32bn54TUKBNCGQCuwFnA1fWxqt9gKz4yEOcMnr0aL797W9zyimn8PLLLzNlyhQee+wxFi5cSGVlCPstCrSsQFpaGhdccAG33HILIf/cUonnAxdddBEzZ86sq5aRkUHfvn3ZbbfdGDduHHl5eeTm5ta93zj+Nj9o2etnawoooIACCijwpRBosfu9raGxpXiuqKiIgoICCgsLyc7O5uKLL+Z73/sepaVhG+Dz8vzzz3PUUUdF95V/97vfMXXqVD74IGwzWBTYeQJhD+6II47gF7/4RbRWFy1axM9//nPCGq6u3mzLKvw+hpz9YWD7N1923vTsSQEFFFBAgS+DQJuMh+vDP/HEE5x99tkNYuGvfvWr0fMU7dpt/TGeeFwd2ujYsSNHH300c+bMidrauHFjdHz44YfRc0Th3mr4GmKYZLvPmmwLMeQxIQ4M979DCfsrwWx73EJb6enphK/BPn7s6JzD2MIY4+22gT2gEDwX1T73dS1QAvStjZl/VvsM2RHh0beYR1ns+bK7gV/GnhEzrt7RxeL5CiiggAIKKKCAAgoooIACCiiggAIKKKCAAgoooIACCiiggAIKKKCAAgoooIACCiiggAIKKKCAAgoooIACCiiggAIKKKCAAgoooEALC/jHGVoY1OYUUEABBRRQQAEFFFBAAQUUUEABBRRQQAEFFFBAAQUUUEABBRRQQAEFFFBAAQUUUEABBRRQQAEFFFBAAQUUUEABBRRQQAEFFFBAAQUUUEABBRRQQAEFkkagHzAT6BVGlJmZSYcOHVi9enWDAfbt25chQ4Zw0kknkZ6ezlVXXUV5eXn9OmVA1k6aVSWwFJgFPAu8DiwB9gZGAScBewE96o0nnLMCeB74E/AhsDjB8YbPIQrHdcB3gN0CVYLnhmqzgVtjfb/fjPN2ZtX4HDsB8aMjEI5wXcN802NHWsyjCiioP8hp06bRqVMnOnfuHB3h+7S0NFJTUxOaS2VlJVdccQW33357Xf2srCwee+wxjj/++LrXysrKKC4uJj8/n5KSEg4//HCeffZZ5s+fH9UyASHhAAAgAElEQVRJSUnhhz/8ITfffHODfmtqahIax86qFMbZqPiZVzsL334UUCAZBKpj/z2JjyX8xyK5/qFOBiXHoEDrCXQFcoHza+Pi7zbuJsRxt9xyC1/72teiuO6mm25i8uTJLF++vHEe0HojTLzlkJiEI/y7Eo5Qwr8n4YjHuU3FWfE62/q3J8S/IR7OiMXDiY/s85ohbt4Q+xr+rQtxdWhzZ5d434kF55+PO+RRcdv6463vGv8+tNsiOWG/fv0oLCxk6NChTRrVzwdmzpzJ2rVr6+p17NiRnJwcTj75ZPLy8sjNDcv889I4/jY/2NlL0P4UUEABBRRQoA0INIiNkz1eio+vqKiIgoKCKIbs1asX4T7zq6++WscdYsNwj3nJkiVMnz6dX//617z77ruUlpa2gUvyhQ4x5AQVsZwgrI0OsXxme+5jh1wtgIccI+RW8RxrRycY9qbiOUtoM4wxqcsBBxzApZdeyhFHHEHIX66++mqef/55Qp7TxO/cW8DwmFtSz8vBKaCAAgoo8CURaJPxcH37cE//hRdeqHsp3GMN8XK457+t8sorr3DrrbcyZcoU1q1bt63qvq/AFy3wDvBHoCi2B3MT8LXYPkXIWUIOsgm4ozZnuAYIuUPIRywKKKCAAgoooIACCiiggAIKKKCAAgoooIACCiiggAIKKKCAAgoooIACCiiggAIKKKCAAgoooIACCiiggAIKKKCAAgoooIACCiiggAJJJLA9H2qVRMN3KAoooIACCiiggAIKKKCAAgoooIACCiiggAIKKKCAAgoooIACCiiggAIKKKCAAgoooIACCiiggAIKKKCAAgoooIACCiiggAIKKKCAAgoooIACCiiggAIKbFHgAuAOoF2okZGRQWVlJTU1NQ1OGDNmDCeffHJ0XH755Tz55JP1349X3pmf11MNbALWA38G/gF8UPv9PsCJQB5wUKNZh3EWAy8ADwBTE1wXqUAacBNwWWACmjPX0OdvYv19kmCfO7tamGOY197AgNjX8H1/oBfQDegYO7JiHsF/9/oD/e53v8uAAQMYNGgQAwcOjL7v0KFDtK4SLaWlpey3337Mnz+/7pTTTjuNhx9+mLS0cBmgrKyM4uJi8vPzKSkpYezYscyYMYN//etfdeecffbZPPjggw26bbyuEx1Ta9VLSdlsGTVnXbXWsGxXAQUU2FkCi4E+9TrLBpburM7tRwEF2BMIucBYYGR9jxBznXDCCfz4xz+mS5cuvPbaazz00ENRrBXisOrqEIonVfkD8CiwLhbTdgIqgTDQEOemx15vPOjwfjlQBTRMgD5/PcS7a4DBwOnAEbHvmzP50Md7wI+B5bF85eu1+UtucxppgbrBIRPoAYR4Pvy8rTIvNvbngPB9/MIHq7hvfef2wN/rNxri9BC3L1y4kE2bNjVYO+3atYtyhfB12bJlVFWFy/Dv0rNnzyjvHDFixGbjrJ8PLFiwgHnz5lFeHi4ZpKamRnnIeeedR15eHrm5/6ZuHH+bH2xrCfi+AgoooIACCuyCAg3i4mSPl+LjKyoqoqCggMLCQtLT0/n0009Zvz5sHUD79u2ZNWsWgwcPZtq0aUyZMoW77roriiEt2xSYHdvXKATW1u7HXF2bew0Dem7zzIYVQrC/oTaP+AnwJnAYcFJt28c0s52mqv8FeBxYCJwKTGiBNlu1iX322YdTTjmFU089lX333Zdrr72Wp556iiVLljSVb4c8LDi91KqDsnEFFFBAAQUUiAu0yXg4Pvi//e1vnH/++XUxRbdu3aI4+dhjj93mFQ73XL/5zW/yyCOPRM8MWRRoAwJzYrnAY8BHtdsDvwDGxPaf43sg4Xc6PFN2LbAilpe0gak5RAUUUEABBRRQQAEFFFBAAQUUUEABBRRQQAEFFFBAAQUUUEABBRRQQAEFFFBAAQUUUEABBRRQQAEFFFBAAQUUUEABBRRQQAEFFFBg1xHwjzPsOtfamSqggAIKKKCAAgoooIACCiiggAIKKKCAAgoooIACCiiggAIKKKCAAgoooIACCiiggAIKKKCAAgoooIACCiiggAIKKKCAAgoooIACCiiggAIKKKCAAruawB+AS+OTTktLo6qqqs6gV69eDBo0iLPOOoujjz6azz77jG9961ts2LChvlMN8EV8Vk81UAm8D0wHHgUWAxlAHnAs8BUgq95g1wALgT8BjwBLgLJtXPT2QDdgInARkNrMRfJR7Tm/qB3Pv4D5zTy3Nat3AXoBA4F9YkdvYDcgvBc/wvzbxVyDbVrMINiH1+vK/vvvT5cuXejWrVvd0b9/fwYMGMC+++7LHnvsQVhTKSlbXy5///vfOfvss+vWYs+ePXn44YejNRhKWVkZxcXF5OfnU1JSwtixY1mzZg133nln3VgOP/xwpk2b1sCvpiYs1eQpTTh8Eb9HyQPiSBRQYFcTuAvoDKyOHb8GVu5qCM5XgS9IIMR0Q4AfA0fWxsZ71B9H3759+cUvfsHIkSOZO3cuf/rTn3j99df59NNPv6DhbrPb8UD4NyXErTm1ecGwbZ6x7QrLgQXA28B+wPeAw2Kx87bP/neNCuCN2rzjMmAtMBz4PvB5YJvcpQSYA7wWy7NC/hUC6pAHbAI2AiExXB/7GvKqkJfVlcmTJ/Pmm2/y7rvvMm/ePJYuXcrKlSupH5d37dqV7t27U15ezqJFixqIhDzgjTfeYK+99mrweuN8IOSwH3/8cV2dcN5ll11GXl4eubm5da83jr/ND5J7ATo6BRRQQAEFFPhCBBrcQE32eCk+vqKiIgoKCigsLGTt2rUsXBi2AD4vp5xyCo8++mh0TzrEpw8++CCvvPJKFJdatinwQW0eVAg8HLtn83PgqMY55DZb+bxCaW2O9R3gJWAkcB5waoLnbq3a74AHgLnA+cANLdBmqzbRp08fRowYwYUXXsioUaO49dZbefLJJ3nnnXca7M/VG0TYz/puLB9r1bHZuAIKKKCAAgpE9z/rSluJh8OAw1gPOugg3n473NL+vJx33nncd99923w+I9z7P/300xucG28jPEMUjoyMDDIzM6OXw73ccFRWVja41+v62aJAeAgr7BWEI6yx8AxT+nY8exRd6lhsHe7ThzbCRQl7Pjtawj3/ciDsA4Q2w35LspfwvNeM2med/gxMrd1vvrJ2P2Ncbf5yQOy5pvj4C2J5QtjvWJHsk3J8CiiggAIKKKCAAgoooIACCiiggAIKKKCAAgoooIACCiiggAIKKKCAAgoooIACCiiggAIKKKCAAgoooIACCiiggAIKKKCAAgoooMCuJuAfZ9jVrrjzVUABBRRQQAEFFFBAAQUUUEABBRRQQAEFFFBAAQUUUEABBRRQQAEFFFBAAQUUUEABBRRQQAEFFFBAAQUUUEABBRRQQAEFFFBAAQUUUEABBRRQQAEFdh2BF4DRjaebkpJCZmYmBxxwAOPGjePEE0+kf//+/PSnP+Xuu+9ONp1qYAFQADwDTKv9ehRwAnAG0BvIrDfoGuC+WP2XgRXbmFB3YC/gR8A52zH5D4Af147nVaBkO85vqVPC5ymlAR2BrkD/Wocc4CAgt9ZjKNCpkdV29x3WUGpqKjk5OQwdOpQRI0YwZMgQBg0aRI8ePejcuTNZWVmEeo1LRUUFRx11FDNmzKh763//93/5yU9+Ev1cVlZGcXEx+fn5lJSUMHbs2Oj13/72t3X1Bw8ezMcff9yg6ZqacOmTpzQxdz/zKnkujyNRQAEFFFDgyywQ4ttDa+O+XwEHABn1Jxtiq1tuuSWK055++mkmTpzIqlWrKC8vT1aT8bH4fg/g68C3W2Cg7wMhV7gf6Av8d8wq9NGcshEIQe0VQPj+SODS2NfmtPNF1K2szWMqYuMO38dLCKrDEfKwcIR5raqd1yLg9PoDDetm/fr1zJ07lylTpvDiiy/y6quvUl1dTTw2DzlD+/bt2X333WnXrh3vvfdeg7mGfGLmzJl06hRSlc9L43wg5BiFhYVUVn4+zNDelVdeyTnnnENubkh1Pi+N42/zgy9iWdlnEgt8DbgIGADsXftv3x9r7yH8bxKP16EpoIACCrSOQIMbqMkeL8XHV1RUREFBQRQTLliwgHXr1kU6GRkZ0X7GN77xjejn3/zmN9HP8+bNY+PGEMZatiEQbrA/DzwQ29v4GTAS6LcdcqXAf9buR70IDAMuiO3fbEdTDU75XWx8c4HzgRt2tMHWPr9bt26E/YvLLruM0047jXvuuYfHH3+cl19+uS6naTSGebVz3DekQq09NttXQAEFFFBAgei+Z11pK/FwGHC493rsscdG915D6devH08++WT0zM/WSngm49RTT2XJkiUNqoVY+oILLuD0009n//33Jzs7O7pHG9q/8cYboxhm/vz5xtWJ/dIUA+HZrL/G4uqfAl/dgbg67DdMjcXVIQYO+yI7Wv4vNr4Qe54LXL+jDe6E88O+RLC9vdbi0di9zVNitun1+n8S+H3t/sWs2LNlO2FodqGAAgoooIACCiiggAIKKKCAAgoooIACCiiggAIKKKCAAgoooIACCiiggAIKKKCAAgoooIACCiiggAIKKKCAAgoooIACCiiggAIKKJCogH+cIVEp6ymggAIKKKCAAgoooIACCiiggAIKKKCAAgoooIACCiiggAIKKKCAAgoooIACCiiggAIKKKCAAgoooIACCiiggAIKKKCAAgoooIACCiiggAIKKKCAAgq0JYHw+TofAoMbDzojI4O+ffsyduxYrrjiCtLT05k9ezbf/e53mT9/frLNsQbYBJQAjwN3AeuAfYHvAwcCfRsN+iNgKvBboBio3sqkwrm5wOXAydsx+XeBq4HpwOrtOL+lTkkDugJDga/VWh0Su/adgI6xIxUIR4uUlJQU2rdvT4cOHejUqRO77747AwYMYMyYMRx22GHsvffeZGZmNtnXj370I2644Qaqqz+/NHl5eTz00EPR92VlZRQXF5Ofn09JSUm0TkM7119/fV1bYf0uWrSoQds1NWGpJE8JPo2Kn3mVPJfHkSiggAIKKPBlFgjx8bGxWHmf+hNNTU0lxGEhB3jttdd4/PHH+fOf/0x5eTnJFkvVG/f42rj2fqA/cF5sXjt6/WYATwOTY+1eC+QAvZrZcCkQ2soHKoFRwEXAoc1sJ5mrVwAbgbVAv/oDveuuuxg8eDA9e/aM4vZ33nmHadOmRWvr008/pbKyMlpXYd2FvOGAAw6Ifp4+PaRO/y5//OMfueSSS+peaJwPHHPMMdx///2sXv15uhXy17PPPpvx48eTmxtSuc9L4/g72da0+UEyL/NdYmzh38/wb2m8/AM4Y5eYuZNUQAEFFKgv0OAGarLHS/HxFRUVUVBQwMMPP8zixYuj/CWUEIe+99570deKigquueYa/vSnP1FaWkpVVZVXftsCs2P7KCEvCjfbQ140Ethz26duViPkDCEvegEYAnwTOGs72ml8yu9q94IeAOYC5wM3tECbrdpE2MvYc889ufLKK7nggguidfvYY49RWFgYrdMmSvi9DPt4n7TqwGxcAQUUUEABBYJAm4yHw8BDbHHbbbfVXcULL7yQe++9d6tX9a233uKss86Knr2oX7p27cqQIUP4wx/+QE5ODllZWdHb4dkN4+rt+kUxrt4utm2etAFYAtwa28s5Ezi19tmssUBGvbOfB8Ivw8vAnG22agUFFFBAAQUUUEABBRRQQAEFFFBAAQUUUEABBRRQQAEFFFBAAQUUUEABBRRQQAEFFFBAAQUUUEABBRRQQAEFFFBAAQUUUEABBRRQQIGdKuAfZ9ip3HamgAIKKKCAAgoooIACCiiggAIKKKCAAgoooIACCiiggAIKKKCAAgoooIACCiiggAIKKKCAAgoooIACCiiggAIKKKCAAgoooIACCiiggAIKKKCAAgoosBMEMoGewNvAbvX7S0lJoWvXrowZM4aTTjqJU045hZdffpkpU6Zwxx13sHHjxp0wvGZ18QnwGbAceA14FlgIdAVOAHKAPo1aXAeE8wqABUDVVnocBBwNfBMY3ayRfV45GF8BvBU7t29sbNvR1Hafkg50BAYCXwEOBgYA2VtpcSWwpHbes4E1sXrhM5lSgTQgrKHT65+/5557snbtWkpLS6moqNis6Y4dO9KjRw+GDx/OwQcfzLBhwxg8eDD9+/cnPT2d1NTQ9OeloKCACy+8sG69jRw5kpdeeil6r6ysjOLiYvLz8ykpKWHs2LF06dKF6667ru78bt26sXr16gZjqKmp2W7A1jgx/K41Kn7mVWtA26YCCiiggAIKNBY4ORbHndQ4Tt5rr7244YYb+NrXvsbtt9/OE088weuvv05V1dbC5S8ceDxwP9AfOK82L/h+C4zoZeAJ4GFgX+CXwF5At2a2vQGYAeQDIdY7PjbGQ5rZTpusfthhh0V55ahRo6K4f9OmTXz66afcddddvPjiiyxbtqxB3hBi+L59+0Z5wbvvvls354EDB0brMLy/pXygsLCQDz74oO6c0Odtt91Gbm5u3WuN42/zgza5rBx06wkMAd6r1/ynwD6t150tK6CAAgokqUCDG6jJHi/Fx1dUVBTdT548eTJLly6toz3kkEOiODLcTw73ra+55hruvvtuqqurk5Q/6YYV9gamApOBRcC1wEhgz+0YadhYCnnRC0CIO8J+y1nb0U7jU35Xm7M9AMwFzgf+f/buBLqq6mzA8JuEQAAnUAwiiopBjQMOBUUUUZwiVbGKFtQ6FK21Nv1tq2KdrVOoVhtR0ao4MFSBKqJEUCSIgloBqVNrRA2KEERABglDyJ99vElvArQkJHBD3r3WXQm553z7O8850W8P62ZALcSs0xBhXNKiRQv69+/PL37xC8aOHcvo0aMZNWrUetdVYsn0K3N/rE4TM7gCCiiggAIKBIF6WQ+H+fu9996bL74I22Z+aKE2Pvfcczd4V8PcbN++fXn11bC95ofWrFkzwr6MwsJCWrduTW5uLhkZGaSlpUXvW1fX+JfEurrGdP/1xFVA2PuVAzxctl/sFOB04MyyNZ3UuDPDRqMwZnitbMzwSd2kYlQFFFBAAQUUUEABBRRQQAEFFFBAAQUUUEABBRRQQAEFFFBAAQUUUEABBRRQQAEFFFBAAQUUUEABBRRQQAEFFFBAAQUUUEABBRRQQIGaCvjHGWoq53kKKKCAAgoooIACCiiggAIKKKCAAgoooIACCiiggAIKKKCAAgoooIACCiiggAIKKKCAAgoooIACCiiggAIKKKCAAgoooIACCiiggAIKKKCAAgoooIACiSqwPXAIkAekxSeZmppK27ZtufHGG+nWrRvbbrstd999N0OGDGHevHmsXbs20a7pGeBF4GNgEbASWAysBpoA2wHbrifpVcC3wApgzXreLwXC60DgNOB0oFMNLv494FLgU6AV0B3YuwZxNuWUpsBOZff7cGBXoPFGBAueU4G/x3IPp4TPZGoUe2a2ASbGx+nZsyeFhYXMnTuXZcuWRc9K+au0NFD+0JKSkthll13o0qULp59+OieddBLbbbcdTZo0id4Lbfbs2Rx66KF8+224RXDEEUcwefJkGjVqRHFxMQUFBWRnZ1NUVERWVhatWrXiuuuuq3g+mzZtyooV4db+p8XnsBHXX+eHlF9rXEd+5lWdq9uBAgoooIACCgCXAH2AQ4EwLqhop512Gtdffz0tW7bkhhtu4NVXX2XBggUkWh1V5S5eDQwD2sWu64pauMuhzn0eGAN0LBtT/BlIB5pVM/Z3wNvA72I1eE/gzFjMaoaqf4e3aNGC9PR09t57b3r06MFhhx3GPvvsw9SpUxk/fjzPPPMMCxcurHi+wlg0LS2NY489lkmTJvHdd4HvhzZx4kS6dw9DKdY7Hgjjh5EjR1Ycf8ABB0Rj2I4dw+37oVWtvxPtuXZ8UP+e8a0s4+TY/Ej8fEFz4Put7Dq9HAUUUECB/y7wn0ncMDkeN6ebCHBV66Uw9xx+FurLUAs+9thjlWrIK6+8kj//+c8sXbo0Wtu45ZZbGDp06AYvJcQKNWlJSUn0svEZ8AbwJPBV2drLtUA3YK8a2ITJ+ivLzn8tdv4FsfFbDUJVOmUgMBwoBPqWjdkGbGrAzXF+eM5uuummaI1jwoQJPP/88wwfPpxVq8Ky1Xrb3cBVmyM3+1BAAQUUUKCBC9Sreri8Xv/kk0/Yb7/9KvZKtG/fnueee44DDwxbXdbf7rnnHn7/+99XvBlq4WuuuSaqR/Ly8qJ53dzcXDIyMqI529A2tq6O6zEU1SkN/JkKl29dXTcPQXi+wr6w24BcoAfQKzbOiJ/jfBN4FhgP/KtuUjGqAgoooIACCiiggAIKKKCAAgoooIACCiiggAIKKKCAAgoooIACCiiggAIKKKCAAgoooIACCiiggAIKKKCAAgoooIACCiiggAIKKKBATQX84ww1lfM8BRRQQAEFFFBAAQUUUEABBRRQQAEFFFBAAQUUUEABBRRQQAEFFFBAAQUUUEABBRRQQAEFFFBAAQUUUEABBRRQQAEFFFBAAQUUUEABBRRQQAEFFFBAgUQV2A04H7gFaBSfZEZGBl26dOHSSy9lu+2245133mHEiBFMnjyZ77//PhGvJwcYAnwHNAa2A1YDa4FkIDX2qpp7eH8lUBI7Nv79VcAKYBFwQMzquNj31TEIfUwHLgWKgH2AnwGdqxOkFo5NAZoAOwHNYi7/K+ysWO5jyq4/fB+uJbTwdU3M7b34IK+99hpLlixh3rx5zJ49m4KCAj788EMKCwtZsWIFa9eWh4CmTZvSqlUrMjMz6dSpE6eeeir77rsv22yzDUlJSSxevJiDDjqIL7/8Muqic+fOTJw4kWbNmlFcXBzFzs7OpqioiKysLFq3bs3111/PqlXh1kGTJk1YuTLc3v+00tLS/3XNm/X9cJ1Vmp95tVnvgJ0poIACCijQ4ARCrRHq42uBi4A2QFq8wp133knPnj1ZsGABN998M1OmTGHNmlD6JXS7GhgGtAP6AFfUQrbjymr/kcArQKeyOnog0CI23qhO+IXAW0DIsTlwelmNfVoNxhXV6TOhjg017w477MCPfvQjTjjhBE4++WSSk5P54IMPGDRoEB999BHz58+vlHMYB4Rj3nvvP8ON/v37E57P0NY3Hgi1/+DBgyvGrO3bt2fUqFF07NixInbV+tvxQUI9KiaTGALTgEPjUukGTE6M1MxCAQUUUGAzCVSaQE30emnu3Lm0aNGCadOmRbXfI488wrJlyyKqsLZx9913c8kll7Bw4cJojvquu+7i2Wef3SBlqFtDvDDnnKBrIZvpMajo5gtgStlYazAQvg/jmu5ARg0SCestVwETgF1iY9KwRrWpLYzVhpfFKwT6lq1/DNjUgJvr/DDm/t3vfsekSZN4/vnneeqppyrWN9aTw9Nl61W/ia1Zba4U7UcBBRRQQIGGKFCv6uHyev2xxx6jX79+FffrnHPO4W9/+9sG79+cOXM47bTTmD49bGX5ofXp04df/vKXUV2Sl5dHeno6ubm5hP1DaWk/LCNsbF0d13HYYBT2pzT0Zl1dd09A+J0N+97uAY4BesX2ZIW9Y+Vtamy9Jw/4uO5SMbICCiiggAIKKKCAAgoooIACCiiggAIKKKCAAgoooIACCiiggAIKKKCAAgoooIACCiiggAIKKKCAAgoooIACCiiggAIKKKCAAgoooEBNBPzjDDVR8xwFFFBAAQUUUEABBRRQQAEFFFBAAQUUUEABBRRQQAEFFFBAAQUUUEABBRRQQAEFFFBAAQUUUEABBRRQQAEFFFBAAQUUUEABBRRQQAEFFFBAAQUUUECBRBVIBTKB64AzgEbliSYlJXHyySdz5plncvTRR1NYWMhf//pX3n33XT7//PNEvZ6rgceBpkAGcEgtJLoA+Ar4J7Av8EvgcKB9NWOvBqYBlwFLgB8BVwDdqhlnSxxeBHwGvAPMBdYCpcAaYCWwAhgcn9gHH3xAWloaJSUlLFiwIHpmZsyYQfj57NmzmT9/PgsXLqS0NIT5oW2//fbssccenHPOOXTv3p0DDzwwijFr1iyOOOIIFi9eHB3XqVMnJk+eTJMmTSguLqagoIDs7GyKiorIyspixx135Prrr6+IHeJ+9913ldzi+90SoFX7DL9vVZqfeZUIN8YcFFBAAQUU2HoFUmK1/5+AS4EwLkiOv9yRI0fSvn17pkyZwsMPP8w//xnK4YRvYTwwrKw2bQf0idXbm5r0i2XjgL8Bk4CuwCPANlW9NqKTMK54q6x2viaUvsCZQFZsPLYRp28dh4S6NyUlhc6dO3PqqafSs2dPUlNTGTFiBHl5eUydOrXShYb32rRpE41Hy1sYoz722GPR+GF944EwTgjPbBhvhBbOHzt2LB07dqyIUbX+dnywdTxfXkWtCoS5lYviImYD99dqDwZTQAEFFEh0gf9M3IbJ4Lh53ERIvGo997vf/Y5+/fpF886jR4/moYceYsWKMG0NrVq1iurDM844g0WLFvHll19yxx138Mwzz2zwUs466yz22WefqE795JNPEuGSt3QOYVFoCvBEWY0QivP+wDE1WCcJ1xFuTDj/VWBn4GLg/Fq4wIHA8Fh+fYEBtRCzzkOEZ/nmm2/mt7/9Lfn5+Tz//PM8/fTTrFq1akN9vxwzC2s1NgUUUEABBRSoO4F6VQ+Hej3MlV533XX8+c9/rlAJ31955ZUbVBo6dCjnnXdexfthf8akSZOiWKGuDnO26enp5ObmkpGREe3fCG1j6+q4jkNR3aHuble9iWxdXTe3Kvy+hn1MtwLhF6A70Cs2zmgc12VYgBhZtucrD/i4blIxqgIKKKCAAgoooIACCiiggAIKKKCAAgoooIACCiiggAIKKKCAAgoooIACCiiggAIKKKCAAgoooIACCiiggAIKKKCAAgoooIACCiigQE0F/OMMNZXzPAUUUEABBdmrpPEAACAASURBVBRQQAEFFFBAAQUUUEABBRRQQAEFFFBAAQUUUEABBRRQQAEFFFBAAQUUUEABBRRQQAEFFFBAAQUUUEABBRRQQAEFFFBAAQUUUEABBRRQQIFEFGgBdAbuAA4BKj5np1GjRlxxxRVcdtllJCUlMX78eG677TYWLVrEqlWrEvFaQk5XA0OBXYEzgItrIdGPgDeAYUAb4CrgwFgf1Qm/AvgH8GsgfH8kcGnsa3XibIlj1wCrY3mH78tbKRBea2M2FW/89re/pUOHDuy3337stttutGjRgmXLllFYWMi4cePIz89nypQprF27ltLSEAKSk5Np2rRpdHxWVha/+tWvSE9P55VXXuGnP/1pxXPXvXt3Jk6cGJ1TXFxMQUEB2dnZFBUVRec1a9YselbLW4j35ZdfVnIr73NLYK6vz/A7VqX5mVeJcnPMQwEFFFBAga1ToDnQsqwEuxX4WSjFql5mqP/DmGDMmDG88MILzJo1qz5IhPFAqNvbAX2AK2oh6THAcOB14OiyccBfgeBX3XrtG2AqcC0QxmFnAycC+9ZCjvUuRKjzMzIyuPTSSznssMNYuHAhTz/9NEOHDo1q/JKSkuiaQp3cunVr5s6dW3GN3bp14/HHH6d9+/brHQ/su+++3HDDDdH4ILSdd945Gs927NixIkbV+tvxQb17hEy47gX+D7g3rpvHgH513609KKCAAgokkMAPk7axluj1UpcuXbjrrrtYuXIlL7/8Mg888ED0fWjt2rVjwoQJUf24dOnSqE685ZZbGDJkyAa5H3roIdq2bRvNM7/99tsJdFu2WCqfxdZJniyrCb4C/gB0A/asQUZhfSSss0yIrbNcBJxbgzhVTxkYG7sVAn2BAbUQs85DhLHJH//4x2iNIzynzz//PMOHD/9v63CzY/bhOm0KKKCAAgooUHcC9aoeDvX6kiVL6NevHyNGjKhQCXP7p5566gaVLr74YgYPHlzxfsuWLXnuuecq6uq8vLxoz0Zubm40n5uWlhYdu7F1dVzHoag+vO5uV72JbF1dN7cqLCiEjWy3l6195QI9gF6xdaLGcV2+CTxbtk9rPPCvuknFqAoooIACCiiggAIKKKCAAgoooIACCiiggAIKKKCAAgoooIACCiiggAIKKKCAAgoooIACCiiggAIKKKCAAgoooIACCiiggAIKKKCAAjUVqO6H/da0H89TQAEFFFBAAQUUUEABBRRQQAEFFFBAAQUUUEABBRRQQAEFFFBAAQUUUEABBRRQQAEFFFBAAQUUUEABBRRQQAEFFFBAAQUUUEABBRRQQAEFFFBAAQUUUGBzCBwE9ACuAPaK77BNmzb079+fs88+m3feeYcxY8bw1FNPsWrVKkpLSzdHbjXp42pgGNAO6BO7rprEiT/nH8B4YEgs7o1ABtCqmoG/B0KsbGANcAxwIdC5mnHqxeEHH3wwrVq1YpdddmH33Xdnr732okOHDuy0004UFRXx/vvv89Zbb0XP1ueff86aNWui5yo5OZmmTZvSsWNHevbsyYknnshdd93FqFGjKq77pptu4uabb47+XVxcTEFBAdnZ2VHcrKysKM69995bcfyBBx4Y9RffEu0ZTkpa5yOu/MyrevGkm6QCCiiggAL1VmBHYE8g1M+9q15FqMlee+01Fi5cyNNPPx3VbXPnzq0PF1sX44HRsTHGlFgN/wjQrAYYRUCIcR2wU2y8EsZiHWoQq96fEurfJk2acNlll3H66adH9f+TTz7JwIEDmTdvHsuXL6+4xh122IHFixdX/Lt169aMGzeOgw46aL3jgc6dO3PNNddQWFgYnbPzzjszduxYDjvssIoYVetvxwf1/pHyAmpf4Fjgtbiw04Af1X43RlRAAQUUSGCBSosAiV4v7b///uTk5LB27dpoLPPQQw+xcuXKiHe//fbjzTffpEWLFtHPli1bFtWLjz322Ab5//73v0dz2v/3f//HpEmTEnlNZHM9QrOASbF1kq+BsE5yFLB7DRJYEVsnmRgbD10AnFODOFVPGQgMB8JAoG/ZuG1ALcSs8xApKSncdtttXH755dG4ZfTo0dF6yOrVqyuNX+J+B5fE1pX+XefJ2YECCiiggAINW6Be1cOhVliwYEG0v2LGjBkVd27ChAkcd9xxG7yTXbp0ieb/y1vY4zF48OCors7PzycvL4/09HRyc3PJyMggLS0tOnRj6+q4jvNj8+sNfR+EdXXd/HclFM9LgbuAh4FTgNOBM4HUuC5fj633hHnPgrpJxagKKKCAAgoooIACCiiggAIKKKCAAgoooIACCiiggAIKKKCAAgoooIACCiiggAIKKKCAAgoooIACCiiggAIKKKCAAgoooIACCiiggAI1FWjoH0pQUzfPU0ABBRRQQAEFFFBAAQUUUEABBRRQQAEFFFBAAQUUUEABBRRQQAEFFFBAAQUUUEABBRRQQAEFFFBAAQUUUEABBRRQQAEFFFBAAQUUUEABBRRQQAEFFEhMgR8DvYCeQOv4FA844ADuuOMOjjjiCAYNGsRLL73Eu+++S0lJSWJeyQ9ZXQ0MA9oBfYAraiHZN4CXgFHAPsDtwO7ADtWMvbzM+R9ANhA+z+iEWI6HVTNOvTt8p512on379px88skcc8wxdOjQgZUrV/L555/z+OOPk5+fzzfffMPq1asrrm2HHXagbdu2HH/88Tz44IOsWrUqei8lJYVx48bRo0eP6N/FxcUUFBSQnZ1NUVERWVlZzJ8/nyFDhkTvJyUl0bVrV954I9zG/7TS0tKEcgx5Vml+5lVC3SGTUUABBRRQYKsT2BU4GLgcOKXq1SUnJ0c12qxZs3j44Yf597//zaJFi+oDQl2MB0YCobj8J9AdeABoWgOMr4BQlN4SG3udG4u3dw1ibRWnNGrUiMMPP5yePXvSr1+/qGYfNmwYU6ZM4euvv664xrS0tKjuL28tW7Zk0qRJhDHr+sYDnTt35qqrruLLL7+MTtl55515+eWXOeSQQypiVK2/HR9sFY+UF1G7Ai3K5i8WxoUMg/Lw3761tduN0RRQQAEFElig0gRqotdLmZmZ5OTkEPKcOHFiNKcc5qBD23fffaMas0WLFtH6RpiHvuGGG3j00UdZtmwZa9asWec2hHnrY489lptuuolXXnmFefPmRbEbcJsFTIqNjUKxfiNwNLBbDUxWAL8GJgL7AT8Dzq5BnKqnDCxbwxkOFAJ9gQG1ELPOQ6SmpnLPPfdw/vnnM2LECF544YVoDSR+vSSMX+Kev8VAZ6CgzpOzAwUUUEABBRq2QL2qh0OtEGrWMDdaPi8abl+og7t06bLBO9mpU6doH1BoYS/GLrvswkMPPRTVHmGNIC8vj/T0dHJzc8nIyCDM1Ya2sXV1XMdPxfbIhH1JDXkvhHV13fx3JezHmgfcCwwFegOnASeV7fFKjevyVeCJ8KsBfF43qRhVAQUUUEABBRRQQAEFFFBAAQUUUEABBRRQQAEFFFBAAQUUUEABBRRQQAEFFFBAAQUUUEABBRRQQAEFFFBAAQUUUEABBRRQQAEFFFCgpgIN+QMJamrmeQoooIACCiiggAIKKKCAAgoooIACCiiggAIKKKCAAgoooIACCiiggAIKKKCAAgoooIACCiiggAIKKKCAAgoooIACCiiggAIKKKCAAgoooIACCiiggAKJK3AJ0Ac4FNg+Ps0DDjiAxx9/nJYtW3LDDTfw6quvsmDBAkpLSxP3auBqYBjQLnZdV9RCshOB54ExQEfgz0A60Kyasb8D3gZ+BzQGegJnxmJWM1T9Orxx48Y0b96c9PR09t57b3r06MFhhx3GPvvsw9SpUxk/fjzPPPMMCxcurHi+UlNTadKkSfTv5cuXV1zwSSedxNChQ9lxxx2jnxUXF1NQUEB2djZFRUVkZWUxbdo0Jk2aFL2flJTET37yE0aNGlUJLdGe45BnleZnXtWvx9xsFVBAAQUUqG8CewJHAhcCx68v+cmTJzNz5kzuvfde5s2bV6kmS+CLrYvxwLPAU8DHwLHA/UDTGhh8CUwGbgXaAOcBxwDtaxBrqzgl1MCtW7fmhBNO4JZbbmH27NnR2ODZZ5+NavzylpKSQklJScW/999/f8aMGcOee+653vFAx44d6d+/P3Pnzo3OCeOQcePGEX5e3qrW344PtopHyouofYGvgF3jwh4AfFj73RhRAQUUUCBBBSotBCR6vZSZmUlOTk40n5yfn8+DDz4Y1Yqhhbrx9ddfp23bthXU4dgnnngiqkG///77dW7Btddey5VXXsmjjz7KSy+9xNtvv82aNWsS9FZtlrQ+BfKBocA84CbgKOA/qBufxgrgV7F4B8XGRmdt/OkbPHIgMBwoBPqWreEMqIWYdR6iadOm0fN66qmnMnjwYF588UXefPPNSs9bGL/E/Q7OjtmHMaZNAQUUUEABBepOoF7Vw6FW+OKLL6J9GGHfRWhhz0WoKzp16rRepVDfHn744UyfPj16P+zP2HXXXfnLX/5SUVfn5eVF86u5ublkZGSQlpZWKdb/qqvjDv5DbI/M4UCjurttCR/ZurpubtGisj1i/wYeju3tugj4MdC1yvM2FngQeA+YUzepGFUBBRRQQAEFFFBAAQUUUEABBRRQQAEFFFBAAQUUUEABBRRQQAEFFFBAAQUUUEABBRRQQAEFFFBAAQUUUEABBRRQQAEFFFBAAQUUUKCmAv5xhprKeZ4CCiiggAIKKKCAAgoooIACCiiggAIKKKCAAgoooIACCiiggAIKKKCAAgoooIACCiiggAIKKKCAAgoooIACCiiggAIKKKCAAgoooIACCiiggAIKKKBAIgmEz9NJBq4FLgLaAGnxCbZp04bnnnuO5cuXc/PNNzNlyhTWrFmTSNewvlyuBoYB7YA+wBW1kPA4YCTwCtAJGAi0ABpXM/ZC4C0g5NgcOB04rSz2AdWMU28PT0pKYocdduBHP/oRJ5xwAieffDLJycl88MEHDBo0iI8++oj58+dv8PqaNm3K4MGDOeeccyqOKS4upqCggOzsbIqKiujSpQv5+fl89tln0TEh/m9+8xvuvffeSnFLS0sTyjHYVGl+5lVC3SGTUUABBRRQYKsTyACOA/oC3dZ3dZMmTeLtt9/mrrvuYunSpaxevbo+INTFeOAZ4Mkyq0+AY4FcoGkNMGYDb5SVqLfGxl/nAccA7WsQa6s5JdTBxxxzDPfddx9r165l+vTpDBw4kPfee2+D1xjGAw888AA77rgjVccDWVlZ7Lnnntx666188803UYxdd92Vl156iY4dO1bErFp/Oz7Yah4pL6R2BV4CTokLGf67NbR2uzCaAgoooEACC1SaQE30eikzM5OcnBxCnmF++KGHHmLFihURb1jreP755+nUKUzv/9CGDx/OiBEjeP311/n222/XuQ1h7nrYsGHMnDmT0aNHR/PXK1eujOI30BbGQxMCXdm6ywLgduBIIL0GHt8Dl5aNrybFYoRxaVgv2dQW1m5CfoWxse6ATQ24Oc5v2bIljz76KF27do3WMcaOHcuHH35ISUnJhrp/GzgDmLs58rMPBRRQQAEFGrBAvaqHQ506Z84cDjnkkIp50bBXYurUqXTu3Hm9tzHMx4b3pk2bFr2fmpoazaXef//9FXV1Xl4e6enp5ObmkpGRQVpapW1F/7Oujus4zK2Hmu8yoAnQUPdDWFfXzX9UQm0c9mM9DbwJXBmb19wfSInrcgQQxgmfA+sOBOsmN6MqoIACCiiggAIKKKCAAgoooIACCiiggAIKKKCAAgoooIACCiiggAIKKKCAAgoooIACCiiggAIKKKCAAgoooIACCiiggAIKKKCAAgpspEBD/TCCjeTxMAUUUEABBRRQQAEFFFBAAQUUUEABBRRQQAEFFFBAAQUUUEABBRRQQAEFFFBAAQUUUEABBRRQQAEFFFBAAQUUUEABBRRQQAEFFFBAAQUUUEABBRRQQIF6IpACNAL+BFwKpALJ8bk3a9aMm2++mebNm/Pwww/zz3/+sz5c2tXAMKAd0Ae4ohaSfhH4GzAJ6Ao8AmxT1Wsj+lkAvAVcA2wPnAlkAZkbce5Wc0hSUhIpKSl07tyZU089lZ49e5KamsqIESPIy8tj6tSpG7zWCy64gCeeeKLS+8XFxRQUFJCdnU1RURHt27eP4pSUlETHNW3alN/97nfcdtttlc4rLS1NKNPgUqX5mVcJdYdMRgEFNoNATyAD2CP26gt8vxn6tQsFGqrAvsCJwNmxGncdh5deeokZM2Zw++23s2rVqor6KsHB6mI8MLRsfDEYmAP0iI2hmtbA4XPgdeAOoC1wAXAUsFcNYm1Vpxx++OFcf/31tGjRgi+//JK7776badOmbfAa+/fvz5133hm9X3U8kJWVFY0B7r//fpYsWRIds++++zJ69Gg6dOhQEbNq/e34YKt6pLyY2hMI/726NhZueVltFv4b+2DthTeSAgoooECCC1SaQE30eikzM5OcnBxCnvn5+dGaxvLl4X9fsMMOO5Cbm8v5559fQf72228zfvx4Hn/8cQoLC6Pz4ttuu+3GX//6V8LXUJs+8sgj0Tx0mINuoO1fwPiy9YxngUVAKMi7AK2q6RGgw425pGx8NRnoFlvLObWacdZ3+EBgOFAIhHmlAbUQs85DHHTQQdx3331kZGRw4403Mm7cOObNm8fatWujvpOTkyu+jyUTxqj/V7b+FdacbAoooIACCihQdwL1qh4O9WyoVcNca6hvy9vkyZM56qgwDb3+1qlTJ959993ozbCPo3Xr1gwaNKiirg57L9LT06N6OtQraWlplQL9r7o67uD9gcNi+5PCemB63d26hI5sXV03t2cW8ELZMzYGKCgro28FTgJax+3tCgX2U8CNwMLYuKRusjGqAgoooIACCiiggAIKKKCAAgoooIACCiiggAIKKKCAAgoooIACCiiggAIKKKCAAgoooIACCiiggAIKKKCAAgoooIACCiiggAIKKKBAjQT84ww1YvMkBRRQQAEFFFBAAQUUUEABBRRQQAEFFFBAAQUUUEABBRRQQAEFFFBAAQUUUEABBRRQQAEFFFBAAQUUUEABBRRQQAEFFFBAAQUUUEABBRRQQAEFFFBAgQQTaA60BG4Fflb2NTmWXylQ8Vk7Xbt2pXPnzrzwwgvMmjUrwS5hvelcDQwD2gF9gCtqIekxwHDgdeBo4K9A8KvuZxJ9A0wFrgVaAGcDJwL71kKO9S5Eeno6GRkZXHrppRx22GEsXLiQp556iqeffpqVK1dSWhoexf+01q1b88QTT3DSSSdV+nlxcTEFBQVkZ2czb948SkpKon+Xt9DPJZdcwm233VbpvKrxtzRgUtI6j1N1n68tfQn2r4ACCmyqwDwgPS7I7sCXmxrU8xVQYIMC+wFZwFlAl/Udddddd0V12a233sratWvXqc8S1LYuxgNPA48D84HjgbuApjW4/jCgmhQ7P4xXLgSOBPasQayt6pQOHTrQu3dvdt55Z5YtW8aQIUP4+OOPN3iNI0eO5Mwzz4zejx8PFBUVkZWVxbfffhuNLcpr/h49ekQxw5iivFWtvx0fbFWPlBdTewIHAxnATOCT2gtrJAUUUECBeiJQaYI20eulzMxMcnJyohowPz+fRx99lCVLlkTUofa7/vrro7FNeQvz0W+//Xb08/fff5/Vq1dXui3Jycmcf/759O/fP3rvpZdeYsyYMbzzzjvRHHSieWyGZ+ojIA8YBXxXNibKAY4Adqpm32uBZcClwJvAMcBPgR9XM876Dh8YW8spLKtd+gIDaiFmnYYIz9mFF17Ir3/9a5o1a8ZvfvMbXnvtNVatWhX1G94PrzVr1sTn8eeyoVB/oPJDW6eZGlwBBRRQQIEGKVCv6uFQn37zzTeEudBQ35a3F198kZ49e27wBob9F+PHj694v1WrVjz++OMVdXVeXh5hz0Vubm60vyMtLa1SrP9VV8cdHNYkUoGQzKlAZyClBvtu6vvDaF1dN3fwn8DDZXuwpgDfl+3J+kvZHq/jgMax7sI4JNTPjwBXAaHALqmbVIyqgAIKKKCAAgoooIACCiiggAIKKKCAAgoooIACCiiggAIKKKCAAgoooIACCiiggAIKKKCAAgoooIACCiiggAIKKKCAAgoooIACCihQUwH/OENN5TxPAQUUUEABBRRQQAEFFFBAAQUUUEABBRRQQAEFFFBAAQUUUEABBRRQQAEFFFBAAQUUUEABBRRQQAEFFFBAAQUUUEABBRRQQAEFFFBAAQUUUEABBRRQIJEEdgT2BK4GesclthYoBVLCz1JSUujcuTNffPEFc+fOTaT8N5RLf2A4sDvwU+BXtZD0C7GYU4FuwCCgWQ3iFgEhxg1A8A/5HQd0qEGsen9KUlISTZo04eKLLyYzM5OvvvqKZ555hs8//3ydawvHHnvssfTr148+ffpUer+4uJiCggKys7OZNWsW8+bNY/Xq1dEx4byMjAzOPvtsbrvttkrnlZaGxzxxWsi1SvMzrxLn9piJAgpsHoEPgcy4rg4B3ts8XduLAg1SYD8gCzgL6LI+gV69erH//vtzxx13kGi103+5Y2F8MwxoB4TC8YpauLtPl8UbDIQBUQ/gT0DTGsQtAPLLxhIDgD2Ai4AjY9/XINzWc0qzZs1o3bp1ND5Yu3Ytc+bMYdmyZeu9wFDfv/baa7Rt2zZ6P348UFRURFZWFq+++ir//Oc/o/fDmPbGG2/kD3/4A40aNaqIWbX+TrRn3PHB1vN8eyUKKKCAAgrUY4FKE6iJXi+FOeacnJxo7JKfn8+QIUP45ptvKsYyYZ3j7bffrrgdK1eu5NNPP+XRRx9l4sSJzJw5c51bte2223LPPfdw5JFHRnXqyy+/zCuvvMK7777L4sWL69M4qTYeww+AsFYyGlgeG9ccAbSsZvBVwKLYWO0fwAmxcelJ1YyzvsMHxtZyCoG+sRxrIWzdhWjevDnDhg1jzz33jNZIwjrGW2+9FT1voaWlpUVjmuXLA3lFuzg2Rq27xIysgAIKKKCAAkGgXtXDoQ5etGgRvXv3ZsKECRV38Mknn+RnP/vZBu/o9ddfz+23317xfqhPhg8PW26I6uq8vDzS09PJzc2N9l6E+iS+bUxdHTs+7I8JNWUycHKsDvwRsEPY2tGAHjnr6tq/2WuAKWVhby4bZywAwuLB9UAYr4TnLbRi4OtYHX0nUL43rvazMaICCiiggAIKKKCAAgoooIACCiiggAIKKKCAAgoooIACCiiggAIKKKCAAgoooIACCiiggAIKKKCAAgoooIACCiiggAIKKKCAAgoooECNBRrSBxDUGMkTFVBAAQUUUEABBRRQQAEFFFBAAQUUUEABBRRQQAEFFFBAAQUUUEABBRRQQAEFFFBAAQUUUEABBRRQQAEFFFBAAQUUUEABBRRQQAEFFFBAAQUUUEABBRJeYFfgYOBy4JS4bNcAS4CW5T9r1qwZTZo0YdGiRQl/UcByYCWQAjQB0moh6RAvvEqAVKA5UJPPI1oLrAa+B5Jj+YV4IdcG25KTAwWUlpZGr/W1tLQ09thjDy688EKuueaaSocUFxdTUFDAFVdcwTvvvEP4d3lr3rw5++yzD6eccgq33XZbpfM21NeWuhFJSes8UjV5xrZU+vargAIK1IbAZOCouEA9gNdqI7AxFFBgvQL7AicCZwNd13fEbrvtxk9+8hMefvhhVq9eTUlJKIcTvl0NDAPaAX2AK2oh4+HAk8BnwHHAvUDTGsQN579eNg64E2gLXBD7795eNYi1VZ2SkpJCamoq4Wtooabf0PP2yCOP8NOf/pRtt9224tgwHsjOzqaoqIhu3brxzDPPsHjx4uj9Vq1aMXz4cHr0CP9b+U+rWn87PtiqHikvRgEFFFBAAQVqR6DSZG2i10uZmZnk5OREc8z5+fmMGjWKuXPnsmrVqkijZcuWzJgxg913371C59tvv2Xy5MmMHj06On7FihWsWROWSP7TOnToEMU98sgj+fe//820adOYMGECn376aVR/Ll++vKKP2mFP2CgzgVHAS0BAvQc4vGx8tH01Mw7rI0Vl61C/BULMU4FewLHVjLO+wwcCYfxWCPQFBtRCzDoN0bVrV5588kkWLlzI66+/zuDBg/nwww8r+gzjnjAej1/3ANoAc+s0MYMroIACCiigQBCoV/VwqINDzfDb3/6Whx56qOIO3n777fzhD3/Y4B0N9fAZZ5xBqI1DC/s3brzxRg499NCors7LyyM9PZ3c3FwyMjIIezeqtqp1dcgj1DBV2oPAeGBqWc22D3AYECZt9wbSY/twGjeAR8+6unZvcvg9XVC21vJq2Z6uG2J73bqVjQkuAvaP6+o7YHpsvPDX2k3BaAoooIACCiiggAIKKKCAAgoooIACCiiggAIKKKCAAgoooIACCiiggAIKKKCAAgoooIACCiiggAIKKKCAAgoooIACCiiggAIKKKCAArUl4B9nqC1J4yiggAIKKKCAAgoooIACCiiggAIKKKCAAgoooIACCiiggAIKKKCAAgoooIACCiiggAIKKKCAAgoooIACCiiggAIKKKCAAgoooIACCiiggAIKKKCAAgpsSYE9gSOBC4Hj4xJZDUwHDgKalv+8SZMmrFy5ckvma98NWKBRo0Zss8029OvXjz/+8Y+kpqaSkpISiRQXF1NQUEDv3r355JNPKC0tjX7euHFj0tPTadWqFaeccgq33XZbJcHy4xKFNSlpnY+48jOvEuXmmIcCCmwugdFlNchpcZ31BkZurs7tR4EGKNABOA7oA3SLu/5QTFXUIWeddRYTJ05k6dKlrFq1qj4wXQ0MA9rFru2KWkh6BPA08BFwLJAbP1aqRvwvgcnArUAb4DzgmLLY7asRo0Efuueee/LGG2/QsmVL0tLSKo0HsrOzKSoqIhwzbtw4SkpKovcPPvhg3n333YrxQzlg1frb8UGDqft1wAAAIABJREFUfrS8eAUUUEABBRRYv8APE62xluj1UmZmJjk5OdH8cH5+Pnl5eXz11VfRWCa0MMc8aNAgfv7zn1dc05o1a1i2bBkjR47kL3/5S3T84sWL19HYZZddyM3N5dBDDyWslYR56EmTJvHyyy8za9YsFixY0BCeoWnAcOAVIDwbYVzUCWhezYsPwLOB68rGbP8GzgR6AkdVM876Dh8Yy7EQ6AsMqIWYdRYirF1cdtll/PrXv+att97ib3/7W/RczZkzp6LP7bffnu+++y4+h1mx9bvv6ywxAyuggAIKKKBARQlcn+rh8nr9ySef5MILwzagH1qfPn14+OGH2Xbbbdd7Z1evXs0xxxzD1KlTK97fdddduffee6MaJdTVYd9FqIczMjIq5mXjg21kXf01kA88DnwOhA1IYZ0izJGfHJsn36kBPH7W1bV7k8NCwLtlY5OXgEHAEcBPY8/VrnFdzYsd8zzwYu2mYDQFFFBAAQUUUEABBRRQQAEFFFBAAQUUUEABBRRQQAEFFFBAAQUUUEABBRRQQAEFFFBAAQUUUEABBRRQQAEFFFBAAQUUUEABBRRQQIHaEvCPM9SWpHEUUEABBRRQQAEFFFBAAQUUUEABBRRQQAEFFFBAAQUUUEABBRRQQAEFFFBAAQUUUEABBRRQQAEFFFBAAQUUUEABBRRQQAEFFFBAAQUUUEABBRRQQAEFtqRABnAc0BfoFpfIamAU0Aw4bUsmaN8NUyApKYnmzZuzbNmydQB+/vOfk5OTwzbbbEOTJk2i94uLi5kyZQpZWVmsWrWq4pxjjz2W+fPnk5aWRs+ePbn11lsrxSstLU0o4HDdVZqfeZVQd8hkFFBgMwg8DlwU189lwMOboV+7UKChCuwFHAVcEBsXlDusBZLL/3HwwQezdOlS5s2bx/Lly+uD1dXAMKAd0Ae4ohaSHgE8DXwEHAvkAk1rEPdLYHKZbyhM2wDnAceUxW5fg1gN7pTk5GQuv/xy7r77blJTUwn/Lh8PFBQUkJ2dTVFREStWrOCLL76o8PnFL37BoEGD1vGqWn87Pmhwj5QXrIACCiiggAL/W6DSBGqi10uZmZnR3HHIMz8/n7y8PJYsWcKcOXMqrvT4449n/PjxxNeCa9euZcaMGYwbN46XXnqJ9957j++//34dnZYtW3LeeefRq1cv2rRpw4IFC/jkk0/47LPPmD17NnPnzuWbb76Jfh76Da+trL0DPFE2JpoENIqNizrF1pKqc6nfAAWxcVFhbFx0IhBibWobCAwvm18KccPa14BNDVhX54dnsHfv3tEz1blzZ5599lkeeeQRCgsLozF4eQtrJVXG4vcD/weEsbtNAQUUUEABBepWoF7Vw+X1eqh/27VrR0lJSaSz11578eKLL7LffvttUCs3N5ff//73rF4dtgv90E466ST233//qK5OT08nHJORkRHtv1hfq1pXhz0cVVoI/jkQ6sq3gPeBImCnsjn9DiFVYPeytcFdgFaxn28Xm4tPrdtbvVmjW1fXHnf4HQ2bhJ4CxsSerbOBS2NrRNvGdfVZ2TMVxgsTgH/WXgpGUkABBRRQQAEFFFBAAQUUUEABBRRQQAEFFFBAAQUUUEABBRRQQAEFFFBAAQUUUEABBRRQQAEFFFBAAQUUUEABBRRQQAEFFFBAAQUUqE0B/zhDbWoaSwEFFFBAAQUUUEABBRRQQAEFFFBAAQUUUEABBRRQQAEFFFBAAQUUUEABBRRQQAEFFFBAAQUUUEABBRRQQAEFFFBAAQUUUEABBRRQQAEFFFBAAQUUUGBLCewLnAicDXSNS2IVMBz4B3ANsNuWSrAm/SYnJxNepaWl0Wvt2rU1CVPpnKSkpChmaJsSM8QJrTxWeW4hZkNv2223Hfvuuy8dO3Zkl112YfTo0cycOXMdlvPOO4+bbrqJ9PR0tt122+j9oqIiunTpwueff15x/A477EBOTg5PPPFEdNwZZ5zBL3/5y0rxEs29/PmIS9LPvGrovxhevwINT+Bu4Hdxl/0H4M6Gx+AVK7DZBNoCB5eVU6FIOiWu15JQsgJRLbLNNtvQtm3bqOZatGjRZktuEzq6FxgLtAFOBvpsQqzyUycALwL/AjoB4b9PaTWIWwRMBwYBOwJZZbl2BtrVIFaDOiXUyrvtthuXX34511wThqn/acXFxRQUFJCdnc3s2bMpLCykpCQ8xtC8eXOGDh3K6aefvo5X1frb8UGDeqS8WAUUUEABBRTYOIFKE9eJXi9lZmZGc8Ihz/z8fPLy8khNTWXWrFksX748uuImTZowdepUDjnkkEoCy5Yti8Y8DzzwQHTeF198Qagzq7ZGjRrRoUMHfvzjH7P//vuzxx57sGLFCr7++utofjqcN2fOHObPn88HH3ywIeWwaBESCl/DuKIRkLJxt2SLHvUeMAoIX0Pe/YEDAms1s5oPFABPAN/ExqPhhuxVzTjrO/x5IIzfQh89gStrIWadhAhrGH/84x858cQTo2d20KBBPPjgg6xZs6ZiXSs8b6GFn8VaeGa6A5PrJCmDKqCAAgoooEBVgXpVD5fX62EfSteuXXnrrbcqrufFF1+kZ89QHq2/vfPOO4S9GGGeNb7tt99+0T/D/ozc3FwyMjJIS9vw1Hh8XX3vvWGqfp0WTENNM6WsrskHxgGFwDKgRWx/Uui0Q6w+DPP84edNY+sW5WsX8XspQtEU3k+N1daJ/iSHa38kZhDyvj+27hC+r06bA7xfNg3+J+BroC9wFJBZnSAbOPZx4Dkg9HEuMKAWYtZFiLC/LSxc3QaMj61rXVY2Hrg89iz8sNELVseswtrOO7Fz6iIfYyqggAIKKKCAAgoooIACCiiggAIKKKCAAgoooIACCiiggAIKKKCAAgoooIACCiiggAIKKKCAAgoooIACCiiggAIKKKCAAgoooIACCmyigH+cYRMBPV0BBRRQQAEFFFBAAQUUUEABBRRQQAEFFFBAAQUUUEABBRRQQAEFFFBAAQUUUEABBRRQQAEFFFBAAQUUUEABBRRQQAEFFFBAAQUUUEABBRRQQAEFFFAgIQT2A7KAs4AucRmtAp4GngcOBO5IiGw3Molf/OIXHH/88RQVFTFhwgSee+65jTxzw4edeOKJZGVl0aJFC6ZNm8YjjzzCypUrqx23TZs2dOzYkb59+0b5vfzyy3z44YfMnTu32rG2thM6dOhA79692XnnnVm2bBlDhgzh448/XucyzznnHP7whz+w2267RfejuLiYfv36MXTo0ErHnnfeeVx33XU8+uijbLvttnTr1o3jjjuu0jGlpaUJxZiUtM5HXPmZVwl1h0xGAQU2g8C1VeqOu4GrNkO/dqFAQxXYEdgLuDo2Jih3KAGKgeblP9h1110pKSlh3rx59cFqSSz/FCAt/jo2IfngEV5hrNQY2B6oSa0WbFcDS4HkWH5NgEabkFuDODXU9N27d+fss88m1PrxLYwJCgoK+PWvf8306dNZujTw/tB69OgRjbsaNVqXuGr97figQTxKXqQCCiiggAIKVE+g0gRqotdLmZmZ5OTkEPLMz88nLy8vmm9es2YNb775ZsWVn3HGGYwYMYKUlDBk+KGFY0Jd+f7770fnPvPMM3z66acsX778v4o1btyY5s2bR/VmqC9D3+Wvb7/9tuq5YVFhDRDGBWE8EcYEqbHxQPg+0VsYDwWQMKYJ+YZxUci/ui1cf4j1fcwjFOvhZtSGQcgtxA/PblNgu+omtzmOT09Pj9YsLrnkEtq1a8fkyZMZNWoU48aNq3h+Qh7NmjXj++8DU0X7ADg0dg82R6r2oYACCiigQEMXqFf1cHy9ft9993HllVdW3L9evXoxcuTISjVw/M2dOXNmtLcivEJdHN/S0tII+znCHo6MjAzCvzfU4uvqI488ckOHBdeFwHxgdtn6RKhxZgCfAwti9Vz53H75121ic/2hxiufUy+vqXcBOsfWO9LrwUP7OjAQeDdWrw4CDqtBbT2rbM/X28BDwL+Ag4C2ZbF3qgWDcD8KgBVl9+jistJ0QC3ErIsQ4ZkJjn8FCoGjgTOBk2JjrvJ1nDnAlDLj24GPrKfr4lYYUwEFFFBAAQUUUEABBRRQQAEFFFBAAQUUUEABBRRQQAEFFFBAAQUUUEABBRRQQAEFFFBAAQUUUEABBRRQQAEFFFBAAQUUUEABBRSoHYGafOBv7fRsFAUUUEABBRRQQAEFFFBAAQUUUEABBRRQQAEFFFBAAQUUUEABBRRQQAEFFFBAAQUUUEABBRRQQAEFFFBAAQUUUEABBRRQQAEFFFBAAQUUUEABBRRQQAEFak9gPyALOAvoEhd2FfAU8DzwDvAacEDtdVu3kQYMGEDfvn0pLCxk+PDhDBw4cJM7PP/887nooovYZZddmDBhAldddRUrVqyodtyMjAy6d+/O1VdfzRdffMHgwYOZMmVK9H1Db82aNaN169Y0adKEtWvXMmfOHJYtW7YOy9lnn03//v1p164dTZs2Jdzvm2++udJx++yzDw888ABHHXUUixYtIiUlhebNm0ev+FZaWppQ7ElJ63zElZ95lVB3yGQUUGAzCPwCGBTXz2Dg4s3Qr10o0FAFQnG0I3Ar8DOgvPZYCywCWpS9lxxwGjduTIsWLSgqKmqoVl73FhbYfffdufjiiznppJM44ogjKmVTXFxMQUEBF154IdOnT694L4wtnn76aXr37r3e7KvW344PtvBNtnsFFFBAAQUUSESBShOoiV4vZWZmkpOTQ8gzPz+fvLw80tPT6dWrVzSnHOrG0MJ88fjx4znuuOPWmS8Oc9L/+te/GDNmDP/4xz+YMWMG33zzTTRnbVOgNgTS0tI45phjonFK586dWbJkCY888ghTp06NxjXxLTyrJSUl5T8K35wBjKmNPIyhgAIKKKCAAhslUK/q4fh6/dNPPyXsmyivY7fbbjueffbZaH51fW3mzJmMHDmSv//971E9XLX+TU5O5sADD+TUU0/lkEMO4YADDiDsf1lfC3mEunr77bev+nbYZNM07oehyA4/KwQ+BEIx9CUwD1gChA0j3wOhDkoBGsV9jdYuYmsY7YEfA4cC4fv/1UK/Ie4CYGUs/v86pzbfD/uwngb+DaQDD8dyL7+mje3rg9h+riFl+77C92FNJ/g2rhIgxA1+TcrXfKq8vxoIr+ASjk2N+Ye9Y+Emnlt2n67Z2KQ203Eh1zDAmwyMiO1t2w64NLb/rerDGY7LA4JVeMZsCiiggAIKKKCAAgoooIACCiiggAIKKKCAAgoooIACCiiggAIKKKCAAgoooIACCiiggAIKKKCAAgoooIACCiiggAIKKKCAAgoooIACCSrgH2dI0BtjWgoooIACCiiggAIKKKCAAgoooIACCiiggAIKKKCAAgoooIACCiiggAIKKKCAAgoooIACCiiggAIKKKCAAgoooIACCiiggAIKKKCAAgoooIACCiiggALVEtgXOBE4G+gad+YqYDjwPDABuBa4BkiuVvQtdPCAAQPo27cvhYWFDB8+nIEDB25yJn369OGCCy5gr7324rXXXuPKK69kxYoV1Y4bzu/WrRvXXnstX331FU8++SRvvPEGn332WbVjbW0npKSkkJqaSvgaWnFxMSUlJetc5rnnnstNN91E8+bNuf3223nwwQcrHdO0aVMuvPBCzj//fLp06UJpaWn0flJSUvSKb+XvJYpl1fxC2omSm3kooIACm0mgN/BsXF+jgV6bqW+7UaAhCjQC0oA7gH5Ak1jNHwqo4tirRTlMWlpaVKPZFNjcAs2aNeOAAw6IxlGHH344u+yyS6UUwnM5c+ZMjj322ErjtKysLJ577jmaNAmP9rrN8cHmvpP2p4ACCiiggAL1UOCHydVYS/T51MzMTHJycqI54fz8fPLy8khPT+fPf/4zt956K88/H5Y8fmgZGRlMnz6dbbbZptJtCeeuXLmSJUuWMG7cOEaPHs2UKVOYN29exVxzPbyPppwgAo0bN2annXbivPPO4/e//z1Lly7l9ddfj57PsGa0evXq/5bpVODIBLkU01BAAQUUUKChCNSrerhqvX7ooYcyY8aMinvVvXt3JkyYQHLyult/wvzqyJEjGTt2LAsXLuTbb7+NapX1tR133JHWrVuzww47RHs81rPPITpt4sSJVU9fGVuHqPrzcufwNWwSCXuWwmJE2JQTzgn/XhN7hffXAvH3pinQCtgeaLYRD2c4P8RcEvsa/r05W7iuxbG+Q777AJUHJhuXTch/Qey1PHbK+vaYhJ+Fm566gT0owTT4BtNwbFg7CseHryG/nYCdNy6lzXZUuH/h2oeU2d0NbAt0K3s2bgTaxq41PpmHgWHATOC7zZalHSmggAIKKKCAAgoooIACCiiggAIKKKCAAgoooIACCiiggAIKKKCAAgoooIACCiiggAIKKKCAAgoooIACCiiggAIKKKCAAgoooIACClRbwD/OUG0yT1BAAQUUUEABBRRQQAEFFFBAAQUUUEABBRRQQAEFFFBAAQUUUEABBRRQQAEFFFBAAQUUUEABBRRQQAEFFFBAAQUUUEABBRRQQAEFFFBAAQUUUEABBRRIQIEOwHFAH6BbXH6rgVHAaGAs8AvgD8AOCXgN66Q0YMAA+vbtS2FhIcOHD2fgwIGbnHbv3r05//zzyczMZOLEiWRnZ7NixYpqx91tt904+uijufHGG/n6668ZMmQIkyZNYtasWdWO1RBPSE5O5qKLLuI3v/lNdA/y8/MrMTRp0oRgfNppp3HWWWfRpUuXSu8nJVX+CKnS0tKEYqyaH+BnXiXUHTIZBRTYDAKhLpkQ18/kKjXKZkjBLhRoUAKh1kgGrgMuAloDaTGBtcDHQBgzpJarhHol0Wqoqncs1IzleYZcayPfEK/8FeKtXRt4atZCnJBjfG61kWPNsqkfZ+23334cc8wxXHHFFWRkZNC4ceNKiS9evJhTTjmFqVOnVvw8HBPGbkceeeQGL9LxQf24/2apgAIKKKCAAltUoNIEaqLVrVXruTB/n5OTE9XaYe44Ly+P9PR0cnNzadq0KQcffDDLly+vAD3hhBN44YUXSEsrHwb98Fao99esWROtMXzyySfMmDGD6dOn8+6777JgwYL/uTawnnneDd7EjTUtj1md2LX95MT3XT6e2dj843OJH19tTI7/bVxXHivEKc+l6teN6WNzHNOoUSN23XXXaP3ipJNO4qijjmLMmDG89NJLvPzyy3z33XcV15CSkkJJSUl8WiuB04FxmyNX+1BAAQUUUECBCoF6VQ9Xrc2GDRvGz372s4q6ItQYd955J1ddddU6t3jmzJmMHDmSsWPHUlxczGWXXcaf/vQn5syZs0nz4T5LCtSBwBpgDvBCrD5+AzgV6AmcDGwft9cmDAC/Kdvvdh/wLPBt2f63VXWQkyEVUEABBRRQQAEFFFBAAQUUUEABBRRQQAEFFFBAAQUUUEABBRRQQAEFFFBAAQUUUEABBRRQQAEFFFBAAQUUUEABBRRQQAEFFFBAAQVqScA/zlBLkIZRQAEFFFBAAQUUUEABBRRQQAEFFFBAAQUUUEABBRRQQAEFFFBAAQUUUEABBRRQQAEFFFBAAQUUUEABBRRQQAEFFFBAAQUUUEABBRRQQAEFFFBAAQUU2KICewFHARcAx8VlshrIA14ARgHnAf8HtAGabtGMN6LzAQMG0LdvXwoLCxk+fDgDBw7ciLP++yG9e/fm/PPPJzMzk4kTJ5Kdnc2KFSuqHXe33Xbj6KOP5sYbb+Trr79myJAhTJo0iVmzZlU7VkM7ISUlhWbNmkV+06dPZ968eZUIWrRowR577EFxcTFZWVmcddZZdOnSpdIxSUmVP0KqtLQ0oRir5gf4mVcJdYdMRgEFNoPAwcCMuH4+AvbfDP3ahQINXeAXQF+gI7B9HMYHwPwqY4WEt7rppps488wz+eqrr/j73//Oo48+usk5/+hHP6JHjx706tUrGmfcdddd0ddFixZVK3aoWQ877DBCjqmpqUybNo13332X2bNnVyvO+g5eu3YtCxYs4Isvvohq4tWrw7CufrdGjRrRpEkTzjjjDE4//XS6d+/OTjvtVOmiwnWfe+65/O1vf6v08zB+e/zxxwkxNtQcH9Tv58PsFVBAAQUUUGCzCFSaQE30+dQwf5+Tk0PIMz8/n7y8PNLT08nNzWWvvfbi9ttv584776wEF2rJp556iuTk5PWCrlq1Kqqx3377bV5++WU+//xz5s6dy9KlS6M1gvCqTZeQR3iFufDwat68Oe3bt6djx47R3Pi+++7LdtttR5gv31Ltu+++i+bow7jm448/rnYaJ554IhdffDH7778/rVu33uD5odb/7LPPeOihh5gyZQqffvpppWPDueGe9+vXj7333ptly5YxbNgwxo0bx/z58wn3rjbvTbUvNHZC+bijTZs20Xjwsssui+7pmjVruP/++6PnNKwX/Y8x3P1Adk1z8DwFFFBAAQUUqLFAvaqHq9Y+JSUlhLnt9957rwIg7Kl45ZVXovopvs2cOZORI0cyduzYaH451NULFy6M9rRMnjw5qlVCPJsCW1Cg/Pfxa2AaMAgIm63CIsCvgazYvrbUuBzD4su7ZT9/BBi3BXO3awUUUEABBRRQQAEFFFBAAQUUUEABBRRQQAEFFFBAAQUUUEABBRRQQAEFFFBAAQUUUEABBRRQQAEFFFBAAQUUUEABBRRQQAEFFFBAgY0U8I8zbCSUhymggAIKKKCAAgoooIACCiiggAIKKKCAAgoooIACCiiggAIKKKCAAgoooIACCiiggAIKKKCAAgoooIACCiiggAIKKKCAAgoooIACCiiggAIKKKCAAgoktEBb4GDgl8ApcZmuAd4AxgBPAKcDlwEZQIuEviJgwIAB9O3bl8LCQoYPH87AgQM3OeWf/OQnnHfeeRxyyCHk5+fzq1/9iu+//77acdu2bcvRRx/NTTfdRFFRUZTfa6+9xieffFLtWA3thMaNG5OcnMyqVatYu3Ztpcvfe++9ufvuu7nvvvsi16ysLM466yy6dOlS6bikpMofIVVaWppQjFXzA/zMq4S6QyajgAKbQaAlcAmwOPaaC7y+Gfq1CwUaukCo93sBWUB6HMaXsXHBLkD3+oJUF+OBgw8+mB49enDRRRfx9ddfc9ddd/HRRx8xb968arFsv/32HH744dxzzz2EscH8+fOZM2cOS5YsqVacqgeH+nj16tVMnz6dESNGRHGXLVu2STET4eRtttmGVq1a0b9/f/r06UOzZs1ISUmplNq1117Ln/70J0pKSip+vtdee/HYY4/Rvft/f2wdHyTCXTaHeigQ5oUOAdoAQ+ph/qasgAIKKFA9gUoTqIk+n5qZmUlOTg4hzzCPn5eXR3p6Orm5uWRkZEQ/P/fcc3nuuecqFEJ9eeWVV0brCuuZn43OKS4uZunSpSxcuJBPP/00Ggv84x//4IMPPqCgoCCar64tmzAPHurgAw44gI4dOxLGIiH3du3aEcYTzZs3j2ri9eVavVtb86PDHPyUKVO47rrr+Pjjj6sd6JxzziHU8bvvvjstWvz3Jadvv/2WN954g5EjRzJ06NBKzsFq5513JqzfnHjiiXTt2pW33nqLV155JTr+q6++WmctodrJ1sIJYV2jUaNG9O7dm9NPP50jjzwyWr8aN24cY8eO5f3334/WPf7LMxQe2J8Di2ohHUMooIACCiigQPUE6lU9vL56YvTo0VxwwQV89913FVf+4x//mDFjwnag/7SZM2dGNVSoT0L9G19Xh5+FeibU26H+XbRoUTQfG+qc6rSQX6idw2vNmjXRnPbKlSujr+FVmy3Uy+EVasbU1NSKr6GWDnlXN/fazK08VjAM17948eIaXX8YG2y33XbRvflf1xPMw30N+5yWL19e6XKCUzg/zL83bdqUJk2aRHmVHx/uVYK0sFEoJDOibH5yNDAFaAecFNvzdiDQOG6fTTh+MhA2jU0DPk+Q6zANBRRQQAEFFFBAAQUUUEABBRRQQAEFFFBAAQUUUEABBRRQQAEFFFBAAQUUUEABBRRQQAEFFFBAAQUUUEABBRRQQAEFFFBAAQUUUECB/yLgH2fw8VBAAQUUUEABBRRQQAEFFFBAAQUUUEABBRRQQAEFFFBAAQUUUEABBRRQQAEFFFBAAQUUUEABBRRQQAEFFFBAAQUUUEABBRRQQAEFFFBAAQUUUEABBRTYGgR2BPYCrgbOirugEuB9YCxwH3AM8DOgE9A60S98wIAB9O3bl8LCQoYPH87AgQM3OeXTTjuNPn36cPTRR/P666/Tr18/vv/++2rH3XXXXenatSu33HILCxcuZNSoUeTl5fHxxx9XO1ZDOyEpKYnS0tJ1LrtLly48+uijlJSUkJ2dTVFREVlZWZx11lmE9+JbiBHf1hdvS7pWzQ/wM6+25A2xbwUUUEABBRqOwMHA8cDlwJ5xl70UKARGAFnAEfWBpC7GA5mZmdFY4PLLL4/q+Pvuu48ZM2Ywe/bsapFss802dOrUib/85S906NCBZcuWsXTpUoqLi6sVp+rBoa5dtWoVb775ZlQbh7FQyLO+tlAXp6am0rFjR3r16sUJJ5zAwQcf/P/s3Ql8nmWZ6P9fmi7pXrqlpBt0AUwLlK0kZaRAqRAZEUuGUSkDisuM+o8zeo56zplR6DjOhDOco/U/Mw4uo8ggahj2FGRpAUWwLKaWNdCF0kKohe5NlzTnvV6fYJKG9n2TN2mS/u7P5/lke+77vu7v84Rc13O/vKVv37405cyx3k9/+tPcdNNN7Nu3752l9u/fn09+8pNcfvnlB9QDrT2sD3rqHWLch0lgBFADTErmj4cigw9TLE6rgAIKKNB1Ai0eyHb356mRt1dWVqafIy9btiz97L2wsJDFixczffp0CgoK2Lp1K7Nnz+bFF198RzE/Pz+dP373u98l8sl3azHuxo0od1iUAAAgAElEQVQbWb9+fbr/6tWr07n35s2b3zli/MjxI1/du3fvO0fkrH369CHmilw3jgEDBjBw4ECGDRv2zjFq1CjGjh3LlClT0sfUqVMZM2ZM+ufdpa1bt45HH32URYsWtXDMJL4wuOqqq/j617/OiBEj0us/WIta6Y033uD2229PX5+w37Jlyztd4prOmDGDefPmpfcEwvX111/njjvu4IknnuC5555L1wv79+/PJLycntNU10ycODFdz3zgAx/g9NNPT9d/sc/085//nJdffjl9Tx2kPQEsTB0v5zQ4B1NAAQUUUECBTAV6VD7cVr4eedBf//Vfp1830/znV199dfpZclOrqamhqqqK6urqdL5ysLw6cq5du3a16zUzMV/EsWnTpnTe9sorr6Rz6tdeey2d50U+HR8jp96xY0c6r458rim3jteFRE4ZR8QRz4wjr468cOjQoekjnsOPHDmS0aNHM3ny5PRxzDHHELl2/Ly7tA0bNvD4449z/fXXp/PCbFqs/8Mf/jBf+cpXGD58eHr9B2u7d+/mzTffTNdIP/7xj9M5dlg3tTA84YQT0vsgkbeGa7z25t577+Xpp59O5/1hfzjy6rhlgL3AOuC3wF3Ak0As+mzgz4BpwJhmBnuANanXud2T+v6/AHXA9myMPVcBBRRQQAEFFFBAAQUUUEABBRRQQAEFFFBAAQUUUEABBRRQQAEFFFBAAQUUUEABBRRQQAEFFFBAAQUUUEABBRRQQAEFFFBAAQUUUODwCPiPMxwed2dVQAEFFFBAAQUUUEABBRRQQAEFFFBAAQUUUEABBRRQQAEFFFBAAQUUUEABBRRQQAEFFFBAAQUUUEABBRRQQAEFFFBAAQUUUEABBRRQQAEFFFBAAQUUyK3AYGAUsAj4C6Dp/XX2A28A9wJfBY4HLgY+AEzJbQi5H+2zn/0s73vf+3jjjTe4//77qaqq6vAkc+bM4fzzz+eUU05h5cqVVFZWsnPnTvbvD6rM28iRI5k5cyZ/+Zd/yfbt21m6dCm//vWvWbNmTeaDeGZaYPTo0Xz0ox/l7/7u7xgyZAi1tbVUVFRQV1dHWVkZ5eXllJaWttDKy2v5FlKNjY3dSrN1fM1+J7tVnAajgAIKKKCAAr1OYCxwJvA1YCYwIFnhPqAeuAF4Evg/wLjuvvrrrruOhQsX8vrrr1NdXc1NN93U4ZAnT56crgWuvPJK3n77bb7zne/w+OOPp3PQbNqgQYM444wzWLx4MVOmTOGtt95i9erVbNq0KZthDjg38tp9+/axYsUKbr/9djZs2MDmzZs7NObh6tynTx/Cadq0acybN4/LL7+c8I9aqqnF+q666qp0vde8DRgwgEmTJvGBD3ygzXqg9ZqsDw7XVXbeHizwNjCiWfzxvOilHrweQ1dAAQUUOLRAiweo3f15anFxcfrZfcS5bNkylixZQmFhYTr/nj59OgUFBekVRz555pln8tprr7UQmD9/Pj/84Q8pKio6tAywd+/e9D5B5PSvvPIKL7/8cvrzGHfr1q1s27aNHTt2pPcCdu/eTX5+fjqGwYMHp48RI0YwZsyYdL57zDHHpI9jjz02/bFfv35EbtwdW6zz4YcfTltnUxNF/h3riv2Rf/7nf057ZLrGmO8nP/lJek8l5mx9L86aNStdA1xwwQXpWuv555/ntttu48Ybb3zHP9v9nI7Yx1r79u2bvsbnnnsun/70pznuuOPScd95553cfffd3HtvbMEdtMUNehnw60Od6M8VUEABBRRQoNMEelQ+/G75euSjZ599Ns8880wLqGuuuYavfS22BaCmpib92pp4pl5fX59RXp0rdfNq8+qD3EvxOxh7VbHhsRT49+R5ZLz4J17H9qfAha36R584vxq4A7g9yrdc3a+Oo4ACCiiggAIKKKCAAgoooIACCiiggAIKKKCAAgoooIACCiiggAIKKKCAAgoooIACCiiggAIKKKCAAgoooIACCiiggAIKKKCAAgoo0LkCLf81ic6dy9EVUEABBRRQQAEFFFBAAQUUUEABBRRQQAEFFFBAAQUUUEABBRRQQAEFFFBAAQUUUEABBRRQQAEFFFBAAQUUUEABBRRQQAEFFFBAAQUUUEABBRRQQAEFFOgsgb5AAfAN4BPAAKAP0AjUAw8B/w0YDJQCnwJO7KxgcjVuv379yM/Pp7GxkYaGBvbt29fhofv06ZMeM479+/ezd+/e9PjZtry8PGKsiLEpvoixPWNlO3dvOX/o0KG8//3v56/+6q+YO3dueln19fXU1tZSUVFBXV0dZWVllJeXU1oat+0fW/g3b93NvXV8gO951VtuXNehgAIKKKBA9xaIuqAY+HugBBibhBsJbxz3AD9Paof/Awzpzsu57rrr+NjHPsbOnTt59tln+c1vftPhcIcPH8748eM566yz2LBhAz/+8Y956KGHWLlyZVZjDxo0iDPOOIPFixczbNgwnnnmmfRYy5cvz2qctk6O3Hb37t1s27YtXQNFndETW0FBQdr6E5/4BOeffz7FxcUMGDAgXYtt3bqVpUuX8tWvfpUVK1a0WN6ECRMYPXp02uDd6oHWHtYHPfEOMebDLPAAMK9ZDJclfx8Oc1hOr4ACCijQiQItHoJ39+epkTtWVlamn7cvW7aMJUuWUFhYmM6/p0+fTuSaTe2RRx5J1w2rVq1qwXfSSSexaNEizj333HTOfrAWewWRd2/fvj2dh8cRn0ctEnsIcURu3pSfR/4ZeW3fvn3TR//+/dMxDR48OH0MGTLknSPObeN5cSde6syHfu6559L10De/+U1eeeWVjDvGekeNGpXO9a+55pr0+jJd4+uvv84LL7zAd7/73fTcmzZtarH3M3LkSCZNmsRFF12U3jc45phjeOONN3jyySd54IEH+O1vf8ubb76Zk/2iTBY8ZswYpk6dmq5p5syZw6xZs3j55Zd56qmnuOeeewjDqC0P0rYAVwJ3ZDKf5yiggAIKKKBApwn0qHz4YPn6unXr0q+zaP1M+8orr+Tf/u3feOmll6iqqqK6ujr9+otM8+pcyJtXm1cf5D7aCETREc8lHwN+C0wDTgMuSva2ilr13wS8BPw78AiwFtifi3vVMRRQQAEFFFBAAQUUUEABBRRQQAEFFFBAAQUUUEABBRRQQAEFFFBAAQUUUEABBRRQQAEFFFBAAQUUUEABBRRQQAEFFFBAAQUUUEABBTpfwH+cofONnUEBBRRQQAEFFFBAAQUUUEABBRRQQAEFFFBAAQUUUEABBRRQQAEFFFBAAQUUUEABBRRQQAEFFFBAAQUUUEABBRRQQAEFFFBAAQUUUEABBRRQQAEFFFCg8wXi/XT6AP8L+BgwDihIpt0P/Bq4FtgAFKbOXQSUJn06PzpnUCARyMvLo3///sybN4/PfOYzXHTRRS1s6uvrqa2tpaKigrq6OsrKyigvL6e0NG7XP7YYp3lrbGzsVsat40v9/vmeV93qChmMAgoooIACvVpgInAVcCEwp9VKXwQeA24AJgCVwJTuqvG3f/u3XHXVVYwYMYJt27al88OOtshFBw8ezPjx41m1ahV33nknd9xxB8uXL89q6Bjn9NNP51//9V8ZNWoUK1eu5MYbb8x6nKwmbePkvXv3Ejn05s2b2b17d0eHy0n/AQMGpK/ZrFmzmDNnDvPnz+f444/nqKOOSsf41FNPsWjRIh566CH27dvXYs6TTz6Za665hm9961sHrQdaB2p9kJNL5yBHlsD1wBeaLfkbyTOlI0vB1SqggAJHlkCLB6jd/XlqcXExlZWVRJzLli1jyZIlFBYWsnjxYqZPn05BQdP2xx8u4rPPPssVV1zBM8880+Kq9u3bl/POO48vf/nLlJSUMGjQoCPrqh9iteF1//33853vfIfVq1dnbBM11ZQpU7jyyiv54he/mHG/OHH//v3s3LkzXT/dddddPPHEE2zdupWGhoZ3xon8Pq7X2Wefna4non6La3nffffx2GOP8fzzz/PGG2/w9ttvs2fPnvSYuWxR0wwZMoQxY8ZwwgkncMopp/C+972PsWPHpmvTiOPBBx9M138Rw0FaDfBx4OlcxudYCiiggAIKKNAugR6VDx8qX4/n0ZErtc5FLrjgAj73uc+lc6zq6ur0s+Ns8up2ydopXYeYV7d5I8Tv3RbgDeAFIAq2XwBvAkNTr2W7AJgHnAEc1WyEKA72JucvBW4Gno9ywttNAQUUUEABBRRQQAEFFFBAAQUUUEABBRRQQAEFFFBAAQUUUEABBRRQQAEFFFBAAQUUUEABBRRQQAEFFFBAAQUUUEABBRRQQAEFFFCg5wj4jzP0nGtlpAoooIACCiiggAIKKKCAAgoooIACCiiggAIKKKCAAgoooIACCiiggAIKKKCAAgoooIACCiiggAIKKKCAAgoooIACCiiggAIKKKCAAgoooIACCiiggAKHFvg08FHgZGB4s9NXAt8Dfg1sBb4KzAPGAL4Xz6FdPSMHAvn5+cycOZOPfOQjXH311YwePfqAUevr66mtraWiooK6ujrKysooLy+ntLS0xbl5eS1v28bGxhxEmLshWsfn71nubB1JAQUUUEABBQ4pMAI4A7gMuArIb5aL7AbWAv8APAYMAH4KzDjkqIfhhI9//ONceumlTJkyhVGjRjF48GD69+9P5H47duxg9+7d7Nmzp0Vkffr0SZ8zfPhw+vXrRxt52TvnR965dOlSbr75Zh5++OGsVhi57SmnnMINN9zApEmTWLduHffeey/PPfdcVuN09OTIn7ds2cLq1avZuHEjO3fuZN++fezfv7+jQ2fVP5zjGDhwIGPGjGH69OlcfPHFXHTRRemvd+3axaOPPsqNN97IPffck46xdXvf+97HT37yE9avX3/IeqB1X+uDrC6XJysQAlcANzajqAYukkYBBRRQoFcLtHiA2t2fpxYXF1NZWZnO/ZctW8aSJUsoLCxk8eLF6VyzoKDggIsVufCHPvQhfvGLXxzws6gT5s+fT9QY5557brq+iO91RtuwYQNFRUWdMXTOx3z88ce57777+MEPfsCrr76a8fgjRozg1FNP5cMf/jCf/OQnM+7XdGJDQwNr1qzhwQcf5Fvf+hZr165N13jNW9QW48aNS+8NXHjhhenaYu/evbz22ms89thj6fsi4n/rrbeIuihXLWqLqGHiHox7pqSkhBkzZqTrnRUrVnDrrbem533hhRfSNelBfpf+C6gA1ucqNsdRQAEFFFBAgQ4J9Kh8OJN8/ZlnnuGCCy5IPxdu3qZNm5bOZeKZdeQr2ebVHVI+QjubV7/rhd8M/Ba4H3gceBaI38WTgAXAmcDxQBR4sZfV1CLB35Q8v/whsAHYfoTeXi5bAQUUUEABBRRQQAEFFFBAAQUUUEABBRRQQAEFFFBAAQUUUEABBRRQQAEFFFBAAQUUUEABBRRQQAEFFFBAAQUUUEABBRRQQAEFFOixAv4jKD320hm4AgoooIACCiiggAIKKKCAAgoooIACCiiggAIKKKCAAgoooIACCiiggAIKKKCAAgoooIACCiiggAIKKKCAAgoooIACCiiggAIKKKCAAgoooIACCiigQBsCHwQuAcqAwmY/XwcsBX4G/Ab4HHARMAvI78aSu4G9QB+gL9A/B7HuB/Y1GzfGjPGzfU+iRqABiBjj8+jfdOQgzPR1iTXncsxcxNWuMQYPHszYsWP5yle+wkc+8hEGDRpEfv6Bt159fT21tbVUVFRQV1dHWVkZ5eXllJaWtpg3L6/l5WpsjEvQfVrr+Npxf3WfxRiJAgoooIACCvQ0gchvRwIfBf47MBwYmCwicuHNwBLgHuDuVJ0wNznv7O620EmTJlFUVMSwYcM47bTTOPfccznhhBPYvXs3Dz74ICtWrGDNmjUtwh4yZAjTp09P55yTJ0+mX79+77qs1157jaeffprvf//73HfffVktP/K9k046iW9/+9vMmDGDffv2sXHjRrZv357VOB09uaGhgV27dqVz6CeffJJHHnkknUdv3bq1o0Nn1T9y+4EDB1JSUsIpp5zCzJkzGTlyZDq2O++8k5/97Gfs2bOnzTELCgr46le/ype//OX0OZnUA60Hsj7I6nJ5sgIhcCKwohnFemCCNAoooIACvVqgxQPU7v48tbi4mMrKSiLOZcuWsWTJEgoLC1m8eHE6348csq22f/9+rr/+eq699lp27NjR5jn9+/dPP3P+4Ac/yHHHHcfQoUOJOmLEiBH06dOHGCPbtm3bNm6++eZ0bRE1wXPPPZftEIfl/EcffZR7772XW265hfXrIx3IrI0ZM4bzzz8/bXjJJbEllV2L67pz505efvnldC22dOlSli9fTuwPRG3V1OI6jx8/nhNPPJHTTz+dWbNmMW7cOPbu3cvatWvTtcPq1atZt24dr7/+eroW2rJlS/rnmd7jcT/E/sXo0aM5+uij0/NNmTKFqVOnMm3atPQ4Ues99dRTPP744+mPcb0PMn78rt0AfCHZP4p9JJsCCiiggAIKHH6BHpUPZ5rLrFy5kgULFqTzouYtnotHLhU5buTQ8fw2m7z68F+unhXBww8/THV1dbomiH2HTFu8hmb+/PnpaxhHtq0pr47rHzVT7Js88cQTbebVEyZMSO9pzJ49O/0MP3LfyJtjj+Wll15i1apVvPrqq2zYsCGdV2/evDmrvLpV7NuAx1KvXXsCeBl4AYgNgsHAyam9qdNT+1RnpvLmIuCoZn3j93QX8ApwP3Av8Cvz6mzvDM9XQAEFFFBAAQUUUEABBRRQQAEFFFBAAQUUUEABBRRQQAEFFFBAAQUUUEABBRRQQAEFFFBAAQUUUEABBRRQQAEFFFBAAQUUUEABBbqHQLb/+Ef3iNooFFBAAQUUUEABBRRQQAEFFFBAAQUUUEABBRRQQAEFFFBAAQUUUEABBRRQQAEFFFBAAQUUUEABBRRQQAEFFFBAAQUUUEABBRRQQAEFFFBAAQUUUEABBRRoW2AWcD7wGeDYZqdsA9YC/wb8FPgT4GJgIdC/G2P+T+AWYBLw58Bf5SDW54FfAf8OHAX8f0C4Tcxy7O3AU8AXgVpgMDAUKMhynNanx3sjxTUpTV2zjyVrH9nBMQ9b97y8PPr168fJJ5/MJZdcwvz585k1axZ9+/Ylfta61dfXU1tbS0VFBXV1dZSVlVFeXk5paXD8sbXu29jYeNjW2NbEbazN97zqVlfIYBRQQAEFFOjVApF39AEuAD4BnN4q190DrErlm/elvv/95NypSa49BxjUnXQir4oj8semHHL//v3s3buX+BhH85afn08ckYP26RMM794ih4z+e/bsYd++fVkvO8YvKChIz9NWbpv1gB3o0GTR0NCQXlPT2mLIzsyVm65PfGxyiPni8/gYrq2vUfNlfuADH+Ab3/gGM2fOTH8703qgNZX1QQduHrseqQLxH8hdrZ4JxTOSzUcqiOtWQAEFjgCBFg9QOzNHbI9l63yuuLiYysrKdE65bNkylixZQmFhIYsXL2b69OnpPPxg7bnnnuOaa67h5z//+bue1vTsumnuqDcOVUO0NVjEuGPHjhZ596BBg9J1SXdvka9HDRH1VTb3RJNdmHV0nVEvRBxNMbQVR/Nr1HSdmr7XVAs1/5jtWprqmbj+sZ6mOqepnmleZx3imq4B/jZVh98NbOnu19/4FFBAAQUUOMIEelQ+nE0+89prr3HBBRcQOXDrFvlNSUlJ+nUXa9eu5Ze//CXjxo3LOK8+wu6Rdi/3F7/4BXfffTe33norGzZsyHicCRMmcPnll6evz9y5czPu1/rEXbt2sXHjRm6++Wb+8z//k7gntm3bls71m7eoU0aOHMkHP/hBzjvvvPRrd4YNG5auBeJ1OnEPrVixghdeeIFXX32VnTt3pvdPYpw4p6l2iNw9vv8ubR3wH8AyIPLjeN4YBdxJQOxBvR84HhgCNH8dTWz27AWi/8PJ69teNq9u921hRwUUUEABBRRQQAEFFFBAAQUUUEABBRRQQAEFFFBAAQUUUEABBRRQQAEFFFBAAQUUUEABBRRQQAEFFFBAAQUUUEABBRRQQAEFFFDgsAv4jzMc9ktgAAoooIACCiiggAIKKKCAAgoooIACCiiggAIKKKCAAgoooIACCiiggAIKKKCAAgoooIACCiiggAIKKKCAAgoooIACCiiggAIKKKCAAgoooIACCiiggAI5FBgLnAl8DZgJDEjG3gfUAzcA3wP6AvOALwKjgIE5jCGXQ30JuAk4Gng/sDAHg68FngF+BBwF/CVQAkzPcuydwHKgAlgFjEyNeWzimeVQLU6P90aK63MScEnqmhUBIzoy4OHq26dPHwYNGsS0adOYN28el19+OZMnT2bkyKBqu9XX11NbW0tFRQV1dXWUlZVRXl5OaWlpS6S8lm8h1djYeLiW2ea8ea3iA3zPq251hQxGAQUUUECBI0JgKjAb+AzwJ61WvB94ErgZWApsBOYn+eeHjggdF3nYBCJXvvjii/nyl7/M7Nmzyc/PfyeWTOuB1sG3zr+tDw7b5XXiniXwNHBKs5Dj78ADPWsJRquAAgookIVAiweo3T1fKi4uprKykohz2bJlLFmyhMLCQhYvXsz06dMpKCg45NL379/PM888w9e//nXuuOOO9Fg2BTpJYDvwM+DHwIrU3ts2YG8nzeWwCiiggAIKKNA+gR6VD2ebu+7YsYMvfOEL3HLLLWzdurVNoWHDhqWfxY4fP56/+7u/S+fVgwcPTn+voaGhfar2Sgs89NBDPPjgg+na5fe//33GKvH6mY997GOceeaZTJkyJeN+rU+M67d3715WrVpFTU0N1dXVvPDCC2zbtq1FHRTXul+/fowePZqjjz6aSZMm8Z73vIcTTjiBMWPGpO+FXbt2sX379nTft956K32sXbs2/Tqe1atX8/bbb79bnPG6tPuAf0rtS72ZvEYtXu90HHBG8pqsY4BCYEjyuqjmY0UO/QbwU+B+YKV5dbtvCTsqoIACCiiggAIKKKCAAgoooIACCiiggAIKKKCAAgoooIACCiiggAIKKKCAAgoooIACCiiggAIKKKCAAgoooIACCiiggAIKKKCAAt1CwH+coVtcBoNQQAEFFFBAAQUUUEABBRRQQAEFFFBAAQUUUEABBRRQQAEFFFBAAQUUUEABBRRQQAEFFFBAAQUUUEABBRRQQAEFFFBAAQUUUEABBRRQQAEFFFBAAQUUyJFAX6AY+HugBBibjNsIxHEP8HPgl8BxwOeBE4EJOZo/18N8CfgPYFAq7hnA7BxMsAVYD/wKKAKuAM4DZmY59k5gOVABbAVOScY6I8tx2jo93h9pADAUiGuan4Mxu3yIgoICxo8fzyc+8QnOP/98iouLGTBgAPn5776c+vp6amtrqaiooK6ujrKyMsrLyyktLW0Rf15ey7eQamyM27v7tNbxAb7nVfe5PEaigAIKKKDAkSIwDDga+CzwfmAi0L/Z4t8EXgJ+CjyafP9UoCzJuyeZwxwpt0rnr3P48OHpmmDevHmcc845HHPMMQwcOPCAiTOtB1p3tD7o/GvoDL1S4AfAx5qt7L+lnkNc3ytX6qIUUEABBUKgxQPU7v48NZ4lV1ZWEnEuW7aMJUuWUFhYyOLFi5k+fTrx7DnTtmvXLtasWcMvf/lLHnjgAe677z62bIltApsCHRLYD2wHXkj2m24HngF2APEzmwIKKKCAAgp0L4EelQ+3N19funQpn/3sZ3n++ecz0u/bty/9+/cnPtraL7B371727duXPrK5dvHamabX0LTxGpOsA4q542iKZf/+/emv3y2mPn360PqIOKLf7t270x8zbI+lXnf2vdT+0hNA7E0dBYwBpqf2oN4DnAwUJq+Baj3kHmBTklc/CdxtXp2huqcpoIACCiiggAIKKKCAAgoooIACCiiggAIKKKCAAgoooIACCiiggAIKKKCAAgoooIACCiiggAIKKKCAAgoooIACCiiggAIKKKCAAt1cwH+coZtfIMNTQAEFFFBAAQUUUEABBRRQQAEFFFBAAQUUUEABBRRQQAEFFFBAAQUUUEABBRRQQAEFFFBAAQUUUEABBRRQQAEFFFBAAQUUUEABBRRQQAEFFFBAAQUUyFpgInAVcCEwp1XvF4HHgBuA7cnPLwPeC/QDutv78nwd+CGwGRgKFGatcWCHPcAOYD0wBbgY+CBwRpZjxzhPAp8BNgEzgb9oxzhZTnvA6XHdCoARwICODpaL/gMGDGDEiBHMmjWLOXPmMH/+fI4//niOOuoo8vIOfovV19dTW1tLRUUFdXV1lJWVUV5eTmlpaYvQWo/T2NiYi9BzNkYb6+xuv1s5W6sDKaCAAgoooEC3FugPRL4fOe95Sc6Yn0QcCVQctwF3Ab8EBgEzgAXAmcAYIMZo6tNVi21K7hqA/ckR+VSfJJb42LpFnzh3X/Ixm1gjp441ZpuzxZx7k/mySUib5smmTzbraX1uzNfk1/R5nNN6vc2/bh1bC/PI+SPnbcp7x44dy/jx4+nbty+DBw9m1KhRjB49Ol0XnHjiiel6YOLEiQwbNuyg68i0Hjhgga3qDOuDjtwu9j2CBD6f+rvwzWbrvQm44ghav0tVQAEFjjSBFvldd8+XiouLqaysJOJctmwZS5YsobCwkMWLFzN9+nQKCuKRePZt27ZtvPrqq7z44ov87ne/Y/Pmzfz+979n06ZN7Nixg3379rF+/XrefPPNFoPv2rWr9WQHfAMY2Oqk2EOImqY7t6iD4oh8P5t6KGqvplool+trXfdlElNTbdtUEzb/OmJrq+5qGrepPmqrZop+B5t/C/Ab4A7gp8me2+53mS+XRo6lgAIKKKCAAu0T6FH5cEfy9d/+9rdcf/313H777WzfHi8LsinQKQLxO/VU6vVK/wSsAyakXt91DHB8Kj9+T3JEjdS0x9R8b6J5QPF6sOXm1Z1yjRxUAQUUUMeH23gAACAASURBVEABBRRQQAEFFFBAAQUUUEABBRRQQAEFFFBAAQUUUEABBRRQQAEFFFBAAQUUUEABBRRQQAEFFFBAAQUUUEABBRRQQAEFFDisApm8idRhDdDJFVBAAQUUUEABBRRQQAEFFFBAAQUUUEABBRRQQAEFFFBAAQUUUEABBRRQQAEFFFBAAQUUUEABBRRQQAEFFFBAAQUUUEABBRRQQAEFFFBAAQUUUEABBRTIUmAEcAZwGXAVkA80vd/ObmAt8A/AY0B8/Xngw8BoYECWc3X26T8AbgVWAZuAHcCeZD2Dk3j7twpif3LOFmAv0HiQIKcD5wIfBeZmuZgG4BngU8CrwETgQqA4y3E6enoBMBw4FhgDDAL6An06OnA2/fPy8ohj4MCBjBkzhunTp3PxxRdz0UUXUVhYyKBBEdahW319PbW1tVRUVFBXV0dZWRnl5eWUlpa26BxzNW+NjQe7zIeeN9dntI6v2e9grqdyPAUUUEABBRRQ4GACkRNOSHLevwGmAEObdYgkaiOwErgZeDqV324ATkny4wXAeCBy765okcvXp/Lzl4BHgWeBOuAooASYn+S8EU9TQhh9tgPLk9ohcvO3sgg2xlmY6n8RUJhlTfQa8J9JXRDzHqqFfeTsxwFvAr9N6pXOTGbjHoiaMGq9OKJWiBoqPvZLjuY/i3OjjopaMa5FfB61z43NF/fggw/Sr18/+vaNYf7Q8vPzGT9+fPpob8u0Hmg9vvVBe8Xtd4QLxHOQZc0M4m/BiUe4ictXQAEFerNAi5yzuz9PLS4uprKykohz2bJlLFmyJP2cefHixelnzwUF8Vg8t239+vXE0dAQ6W/LNmfOnAO+1cbsf5+qY+Y1+/59qbrl2txGmfPR/hQ4P9nXGJLh6G8ANcB/JHsjGXY75GlRm0U9Mgo4BpiZxDUNiH2vqF9at7ivoybcCcSeUNSGccTXu5K6Ji7ovqSuaaqPmuqiqIVi8yJqzGHJEXVbnNfWHkvUR1EnRS33JPBEUk9HDRvzRCw2BRRQQAEFFOieAj0qH+5Ivl5TU0NVVRXV1dVs3bqVc845h+XLl7Ny5co2c93uebmMqpsKRF69PvVatDVA7I/Ea7iiOBuY7D1FTj0yOWJfJ/J78+puejENSwEFFFBAAQUUUEABBRRQQAEFFFBAAQUUUEABBRRQQAEFFFBAAQUUUEABBRRQQAEFFFBAAQUUUEABBRRQQAEFFFBAAQUUUEABBRTobIGW/5pEZ8/m+AoooIACCiiggAIKKKCAAgoooIACCiiggAIKKKCAAgoooIACCiiggAIKKKCAAgoooIACCiiggAIKKKCAAgoooIACCiiggAIKKKCAAgoooIACCiiggAIKdL5Af2Ak8FHgvwPDgYHJtPuBzcAS4B7gbmAuUAZcAhR1fnhZzbAWWA9sBZ4EHgSeBwYA84GTgWNbjbg9tfaXgJuANcDeg8w4ETgN+FRikE1wjUAN8FfA74C+wFhgSDaD5ODcfGAQcFzqmp4BnAOMA4blYOyMh8jPz2fgwIHMmTOHs846K/1xypQpjBs3jgEDBhA/z6TV19dTW1tLRUUFdXV1lJWVUV5eTmlpaYvueXkt30KqsTEuR/dpreMDfM+r7nN5jEQBBbpOIP7O/jUwIjnWJV93XQTOpIACIRD1wXuAy4DzgFOT3LVPsxphE/BY6uePAL8EdgJjUvn3e5Oc+wRgPDAUaOqXK91I5OLYCMR/J54DlidxxPeb4jgbmNMq9vh51AoRd9Q3VcA2YE+WwUU98BHglKR+yrT7KuDbSZ0SNcGh2umpWuxMIJLbx1Om3wX2AQ2H6thJP48cNeqYuEfi6Jdc34hpd3LE51FHtki4Oyv/bqseWLBgASeffDKrV6+moKCAoqKidI3Rt2+E/odmfdBJd4jD9naBeF5UCzwNPAP8JvXf/Nt6+6JdnwIKKHAEC3RJPtde39b5XHFxMZWVlUTeuWzZMpYsWUJhYSGLFy9m+vTp6bywK1uGz3svTtUUdzSLqx44CoiP3bV9NpUPXJ6qpWYm9V4mcUa9dh/wPSD2cDqjRa0S+z9RP81L9j+OTmKMi5/N8/a496Omib2i2KiIQiKb/tE36qLYe/o98Dpwf2ovZlmyNxQ1qU0BBRRQQAEFur9Aj8qHO/L8taamhqqqKqqrq4nnrZFX79u3jwceeIC77rqLfv36UVJSwu7du1m7di0vv/wyu3btOugVjHFate6c4x6OuzHyzDiy2T+JPDOO2B/ozBe8REyR/8bHpviyyYebPM2rD8ed5ZwKKKCAAgoooIACCiiggAIKKKCAAgoooIACCiiggAIKKKCAAgoooIACCiiggAIKKKCAAgoooIACCiiggAIKKKCAAgoooIACCiigQA8WaM//3N6Dl2voCiiggAIKKKCAAgoooIACCiiggAIKKKCAAgoooIACCiiggAIKKKCAAgoooIACCiiggAIKKKCAAgoooIACCiiggAIKKKCAAgoooIACCiiggAIKKKCAAkeAQLy3Th/gAuATwOnAxGbr3gOsAu5Lff/7yblTgSuAU4FJ3cioEdgJvJrE+3NgM3AscBUwq9XaIvQVwNJkbbHOfQdZzxhgOvDFVL8F7Vj374DPA78BdrSjf6669AOKgBOBOcBxiVGsbwQwBMj5ey4NGDCAIUOGMHbsWI4++mjGjx9PSUkJp512GieeeCIDBw4kLy+7aevr66mtraWiooK6ujrKysooLy+ntLS0hVXrcRsb41bpPq2NdWcH0X2WYiQKKKBARwTi71L8XW5qzwIzOzKgfRVQoN0CkQ9GTXB1kkcPBfq3Gm0/8DRQnaoh7gaeB/KB9wIXpnLsucBkYEDy/ag52pvjRPIWR8zZAESN8gzwcDL3S8Du1NfnJnN/KMl3Y87mLc5ZB1wH3J/UDTFmtu3SpB6YD0QOnWlbk4rrhmTuJzPodCXwZ0nddWtqjf8DqD9EzZLBsF1ySouEu7Py77bqgUsuuYSJEydy++23M3r0aObOncuoUaMYNGjQOwu3PuiSe8BJFFBAAQUUUKBnC3RJPtdeotb5XHFxMZWVlUTeuWzZMpYsWUJhYSGLFy9m+vTpFBQUtHeqdvXL8HlvPKevA45qNsnlqef1N7dr0q7p9KWkRoxa748J9sHnvgu4I6ndYr2d1QYDw4HCpIY6Gzgz2fsI62zq0aYaNPpk0y/WFvXq28k+0GPAr4D1wO+TfaGoaW0KKKCAAgoo0P0FelQ+3JHnrzU1NVRVVVFdXU08b323vHrkyJHpq7Zz5870cbA2a1a8NKdFO+Ab3f8W6NQI4/VLHwSOBjItVmI/ZBnwCLCpE6MbmLxmaBTwniS3jj3c8UDfLPNj8+pOvFAOrYACCiiggAIKKKCAAgoooIACCiiggAIKKKCAAgoooIACCiiggAIKKKCAAgoooIACCiiggAIKKKCAAgoooIACCiiggAIKKKCAAgr0NoFs3/Cpt63f9SiggAIKKKCAAgoooIACCiiggAIKKKCAAgoooIACCiiggAIKKKCAAgoooIACCiiggAIKKKCAAgoooIACCiiggAIKKKCAAgoooIACCiiggAIKKKCAAgr0XoGpwGzgM8CftFrmfuBJ4GZgKbARmA9cAnyom5HUAfcAdwL3pj4/AygDrgbGAH1axfs94BbgKWDzIdYyFCgEvgYsbMe6nwW+BDwOvNWO/rnsEg59gX4pq1OBM4E5wEwg7oV4z6Wcvu/SqFGjOPbYYzn77LM566yzKCkpYdiwYQwcOJA+ffqQl5f9dPX19dTW1lJRUUFdXR1lZWWUl5dTWlrawqr12I2Njbm07PBYbaw9e4wOR+EACiigwGEXGA+81iyK14Giwx6VAShwZApEnjg4lU+XAOenaoE/BaYl+WOTSCRUkdPG7+3TwHLgMWAvEHnzMan64ThgBjAdmAQMT/LPbFV3Jrn6KuAlYCUQn68DtgPx349IACOvjXx2IjCwWT4bse5L4osa4T6gFtiRyu3bkxieC7wf+Egyd6briXh/lNQpv8qg0xdSay0H8oH/SrleD0RtFkd3by1cOyv/bqseOOecc9I1xuLFixk3bhwLFizgpJNOoqjoj39SrA+6++1jfAoooIACCijQDQS6JJ9r7zpb53PFxcVUVlYSeefDDz/MkiVLGDt2LN/+9reZNm0aBQUF7Z2qXf2yeN77HeDTzSapTtVWF7Vr0q7pdC3wSWAU0D/DKWMP5idJ3XioPZgMh3zX02LfI/Y8Jie1aNSjUctGMRBH7O8MyyL2TOKJ35UtwCbgjaRGXgM8lxwvAPVJTZrJeJ6jgAIKKKCAAt1DoEflwx15/lpTU0NVVRXV1dXE89Zc5NVZ5MPd42p3fRTm1Qeam1d3/X3ojAoooIACCiiggAIKKKCAAgoooIACCiiggAIKKKCAAgoooIACCiiggAIKKKCAAgoooIACCiiggAIKKKCAAgoooIACCiiggAIKKKBAtxLwH2foVpfDYBRQQAEFFFBAAQUUUEABBRRQQAEFFFBAAQUUUEABBRRQQAEFFFBAAQUUUEABBRRQQAEFFFBAAQUUUEABBRRQQAEFFFBAAQUUUEABBRRQQAEFFFBAAQVyKDAMOBr4LPB+YCLQv9n4bwIvAT8FHk2+fypQBpwBTAYO5/v0NAK/Ax5PxXMPsA5oAP4cmA+cCBQ0W8824A3g/weqgN8Dew7hGR6DgX9MjX81kJ/lmp8HvpqK51fA6zm8dh0ZKq7ZWKAQKALGAxOSYxwwBhgFjASGtLon3nXe8ePHM2rUKMaOHfvOMXHiRCZMmJA+4ufjxo2jb9++5OcHY/tafX09tbW1VFRUUFdXR1lZGeXl5ZSWlrYYMC+v5a3Z2Bi3S/dprePL8r7qPgsxEgUUUKBjAvF3dnezIeLz5n+7Oza6vRVQoD0CkSOeACwEzgKmAP2APs0G25/ktpGLPwA8B6wF6oGjgONSNcR7gGlJ3hl1x8Akr4zf+0gGY7xI2GKsyOHjiNw8/juwC3gLqANeTI7Iq+PcyE+PTeqR9yU1SeSuzVuctwVYDdyRHPH51vaAJH1OStVE81I1xOcSk0yHWp/yvCWpV5Zm0Clqh3LgVeC2VI32/Qz6dJdTWiTcnZV/t1UPnHnmmTQ0NHDttddSVFTEFVdcwdlnn83UqVPfsbE+6C63iXEooIACCiigQDcW6JJ8rr3rb53PFRcXU1lZSXz/0Ucf5d57700/l/7mN7+ZzgMHDBjQ3qna1S+L573vBR5pNknUQvFM/u12Tdy5naJm+9+pfZW/TJ7XZPJgP+6jfwB+kNSNUSd2VYt447lS7HecDsSmQexlRQ05PKlBm2rROLf5JkJbe12xltZH1Jv7gFXAs6n9sieA5cleVdSy8TObAgoooIACCvRMgR6VD3fk+WtNTQ1VVVVUV1cTz1tzkVdnkQ/3zLujY1GbV5tXd+wOsrcCCiiggAIKKKCAAgoooIACCiiggAIKKKCAAgoooIACCiiggAIKKKCAAgoooIACCiiggAIKKKCAAgoooIACCiiggAIKKKCAAgoo0EsFDuc/dNJLSV2WAgoooIACCiiggAIKKKCAAgoooIACCiiggAIKKKCAAgoooIACCiiggAIKKKCAAgoooIACCiiggAIKKKCAAgoooIACCiiggAIKKKCAAgoooIACCiigQDcS6A9cBlwMnAeMAPKT+BqBOG4D7gJ+CQwCZgALgDOBMUCM0dSnK5bWAGwHfg/cCzwIPAWMBUqBjwKnJzHF+wjFGqLPKuBx4EfAQxkGGv37AP8IfAoYkuVaXwK+DjwKrMlgzr6JZ8yzG9iaxJ9B13afMhg4CjgOmApMAMYDRyffH5isORzCo8m0uPmMl112GRMmTGDSpElMnjw5/XHixImMHj2avLzcvZ1TfX09tbW1VFRUUFdXR1lZGeXl5ZSWxqX/Y2s9Z2Nj3Abdp7Vhkjuk7rNMI1FAAQUyEdgJxN+aphZ/l+J7NgUUODwCkY9GLjoTuAj4ODA8lQ8PaBXOPqAe2Ab8LnXu8lQ98QhQC7wN9APi9znqhcgtJyefR94Z4zfVEJHzxjjxe78ReAN4DXgdeBPYk+SiQ4HZqdz/vUmuH+MNS+ZpXYtEnxVJ3v8r4PlknP0dII01nJXKha8FTshinFhHUz0Vtcuh2t+nPC8FVgK3p3L0mw/VoRv9vEXC3Vn5d1v1wOzZs2loaGDRokUUFRWxcOFC5s6dy9SpUd78oVkfdKM7xVAUUEABBRRQoLsKdEk+197Ft87niouLqays5Oijj2b9+vX85je/YciQIVx11VWMGTOG/Pyu3LI4MN9MnqO/23LXJc/hm37+uVS99C/ttemkflEbRh14XbI3EqCHeoYdtVjs3VwD/DCp82JvpitbxBn7WKOSGjRq0tg7Kmz1cWRSs8YaC5K1Rp0adePe5Ig6NWreLcBbSY0aNd6GpH6NGjb2qTYBm4Gok7vXRkRXyjuXAgoooIACPV+gR+XDHXn+WlNTQ1VVFdXV1cTz1lzk1b7+4V1/Acyr/7D/Y17d8/8b6QoUUEABBRRQQAEFFFBAAQUUUEABBRRQQAEFFFBAAQUUUEABBRRQQAEFFFBAAQUUUEABBRRQQAEFFFBAAQUUUEABBRRQQAEFFFBAgZwLHOqNrXI+oQMqoIACCiiggAIKKKCAAgoooIACCiiggAIKKKCAAgoooIACCiiggAIKKKCAAgoooIACCiiggAIKKKCAAgoooIACCiiggAIKKKCAAgoooIACCiiggAIKKNCFAn2ACcC5wN8AU4ChzeZvBDYCK4GbgaeBDcApwFxgATAeGNxFMe8HdgDPpGK4A3gCWAeMBS4APgoUAcOBpvcQakitbQvwAPAvwItAXRbxxjhfBq4CJgEDs+j7csrmfwPLUrG9lEG/oxLP8I11PQLENYijs1o+0DdZVwHQHxiQfGz6PL4f646v4/w9wF3NA3r++ecZMGDAAUe/fv1yGnd9fT21tbVUVFRQV1dHWVkZ5eXllJaWtpgnL6/lW0g1NnYmYfZLbB1fs/s1+8HsoYACCvRsgdeSv31Nq5gIxPdsCihw+AQi3xsJnJTKR88DzgJmAsOA5sldU576ZpK7Ru67Gng1qRmijtiV5LIx5iAg8srINSP/jIQtcvW9SX65E9gNRM4f88S5kdtHvRLHVGBa8nnULFHLNG8x1+akRngUeDCJ5e0cUA5J5b+npXLiSmBWsoZMho26ozrV53bgzgw6/CNwaVJ3RZ9bMujTXU5pkXB3Vv7dVj0we/ZsGhoaWLRoEUVFRSxcuJC5c+cydWrcMn9o1gfd5TYxDgUUUEABBRToxgJdks+1d/2t87ni4mIqKyuZMWNGesg1a9bQt29fTjvtNAYNitKja1uWz3sj7/8K8Fyq5rkB+FFSy3Rt0AefLfYDYp/lG8DHMgwsaq+1qVrun4CfdfK+RoYhpevGqOdGJfVl1JjjgNHJ92OdUXs21arNa9TYi9oKvAVsAl5PnlnFc6uoX2OfxKaAAgoooIACvUegR+XDHXn+WlNTQ1VVFdXV1cTz1lzk1Vnmw73nrjn0Ssyr//AaL/PqQ98rnqGAAgoooIACCiiggAIKKKCAAgoooIACCiiggAIKKKCAAgoooIACCiiggAIKKKCAAgoooIACCiiggAIKKKCAAgoooIACCiiggAIKHHECLf81iSNu+S5YAQUUUEABBRRQQAEFFFBAAQUUUEABBRRQQAEFFFBAAQUUUEABBRRQQAEFFFBAAQUUUEABBRRQQAEFFFBAAQUUUEABBRRQQAEFFFBAAQUUUEABBRRQ4AgQ6A+8B7gMOA84FegL9EnWvh/YBDyW+vkjwC+BncAY4L3AycAJwHhgaLN+uaJrBOLYCKxLxfkcsDyJI77fFMfZwJxWscfPtyZx3wNUAduAPVkG9yngI8ApwPAs+q4Cvp1yehD4XQb9TgfOBEqBx1Om3wX2AQ0Z9O2MU+J9mOJeiHskjn7J9Y2Y4nq80xobg7rzW319PbW1tVRUVFBXV0dZWRkLFizg5JNPZvXq1RQUFFBUVMSQIUNaBNNV8WUqkJd3wFtc+Z5XmeJ5ngIK9DaBFcCJzRYVeUV8z6aAAodfIBKq0Uke/H5gGjACGAC8W+6yOcnZVyZ5+yvJ168nOXjkkU35fawwxmk6It+MOY8GJgNTgJOA44FJST7alkrkyruBmKM2FedNwMPAG0kunSvJGUAlUJLK8UdlOGjkzA+l/jt3K/DzDPpcB5Qn9c5tqTrrlgz6dJdTWhQEnZV/t1UPzJ49m4aGBhYtWpSuBRYuXMjcuXOZOnXqOzat8+/Oiq+9F8P6oL1y9lNAAQUUUECBHAp0ST7X3nhb50vFxcVUVlYSueBRRx3F3r1700PH8+E+fZq2Nto7W/b9ssznjgEmJHsc2U/WNT1iHyRi/F9JTZjJrFH/PZqq5W4ElmbSoYvOiRsiP9nriD2Ops/j+031aNPnTb8H8TH2xqLebPoY9WzcaPExvtc1myJdhOQ0CiiggAIKKNDyb3t3f37YkfhqamqoqqqiurqaeN6ai7w6y3z4SLrdzKvNq4+k+921KqCAAgoooIACCiiggAIKKKCAAgoooIACCiiggAIKKKCAAgoooIACCiiggAIKKKCAAgoooIACCiiggAIKKKCAAgoooIACCiiggAJZCfiPM2TF5ckKKKCAAgoooIACCiiggAIKKKCAAgoooIACCiiggAIKKKCAAgoooIACCiiggAIKKKCAAgoooIACCiiggAIKKKCAAgoooIACCiiggAIKKKCAAgoooIACPVRgCDARuBq4ChgK9G+1lv3A00A1cDfwPJAPvBe4EJgLTAYGJN/vA7T3fXwagThizgZgD/AM8HAy90vA7tTX5yZzfwgoAmLO5i3OWQdcB9wPvJqMme1luhRYAMwHxmTReU0qrhuSuZ/MoN+VwJ8BpwK3ptb4P4B6YF8Gfbv6lLg+77TGxhZfdlos9fX11NbWUlFRQV1dHWVlZVxyySVMnDiR22+/ndGjRzN37lwmTZrUIoauii/TheflHfCr0d7flUyn9DwFFFCguwosBc5pFlz8bV/WXYM1LgWOMIG+SU0QidUMYB5wJnBSku+3lb/sBXYB25JjR/L1TmALsD3Jb+O8yPX7JfVD1BBRg8QxqNkxDIhaZWAbuX5cjkhCY9wVwCPAA8Bq4M2kXshlkjoV+HxqnvMSj0xuh7dSNcSvgJ8BN2XQIeqWcmA5cBtwSwZ9usspXVIftFUPzJ49m4aGBhYtWkRRURELFy5M1wRTp8Yl+0NrnX9bH3SX28Y4FFBAAQUUUKAbCXRJPtfe9bbO54qLi6msrKSkpCT9TPhwt174vHcscHyq3vobIPZfMmlRx9yY2iuKZz3PZtLBcxRQQAEFFFBAgW4k0KPy4Y4836ypqaGqqorq6mrieWsu8upemA/n6tY0r86VpOMooIACCiiggAIKKKCAAgoooIACCiiggAIKKKCAAgoooIACCiiggAIKKKCAAgoooIACCiiggAIKKKCAAgoooIACCiiggAIKKKCAAgr0OgH/cYZed0ldkAIKKKCAAgoooIACCiiggAIKKKCAAgoooIACCiiggAIKKKCAAgoooIACCiiggAIKKKCAAgoooIACCiiggAIKKKCAAgoooIACCiiggAIKKKCAAgoooEAbAn2BwUAJcD7wp8A0IL7f1BqBt4DXgKeB5cBjwF5gKHAMcBwwA5gOTAKGA/3aIb4T2AysAl4CViafrwO2A+OBUuBUYCYwERgINL1vUMS6L4nv3tS59wG1wA4gfpZtOxd4P/CRZO5M+0e8P0q5Rgy/yqDTF1JrLQfygf9KuV4P7E+ODLp36SktHBsb28Oafbz19fXU1tZSUVFBXV0dZWVlnHPOOQwcOJDFixczbtw4FixYkP5+89ZV8WW6ory8A97iyve8yhTP8xRQoLcJ3AosaLaoS5O/gb1tna5HgZ4sELnpKOCM5Dg9yf3HASOS3PVg64tEMXLayOMjz9+d1BDxvagV+idH1CMFQJ9mef27jVsPbAFeTfL8p1L5+m+SGiXqkxg71y1qkMuSWum8DAePGJ8BfgLckEGffwTiv4M1wG2p+urmDPp0l1O6pD5oqx6YPXs2DQ0NLFq0iKKiIhYuXMjcuXOZOnXqOzat82/rg+5y2xiHAgoooIACCnQjgS7J59q73tb5XHFxMZWVlZSUlDB69Oj2Dpuzfr3weW/suZwGfApo+bD9QLWmmu8XQNQ0LwJv5gzXgRRQQAEFFFBAga4R6FH5cEeeb9bU1FBVVUV1dTXxvDUXeXUvzIdzddeZV+dK0nEUUEABBRRQQAEFFFBAAQUUUEABBRRQQAEFFFBAAQUUUEABBRRQQAEFFFBAAQUUUEABBRRQQAEFFFBAAQUUUEABBRRQQAEFFFBAAQV6nYD/OEOvu6QuSAEFFFBAAQUUUEABBRRQQAEFFFBAAQUUUEABBRRQQAEFFFBAAQUUUEABBRRQQAEFFFBAAQUUUEABBRRQQAEFFFBAAQUUUEABBRRQQAEFFFBAAQUUUOAgAoXACcBC4CxgCtAP6NOsz37gdeB3wAPAc8BaoB44CjgOeA8wDRgLDAMGAv2TIz8ZL97jJ8ZqSI49wG5gF/AWUAe8mBzPJ+cOAY4FzgDeB0wGRrVaT4y5BVgN3JEc8fnWDlz5k4B5wOcSk0yHWp/yvCUV7z3A0gw6fRUoB14FbgO+n0Gfw3VKY/OJGxtbfNlpMdXX11NbW0tFRQV1dXWUlZVx5pln0tDQwLXXXktRURFXXHEFH//4x1vE0FXxZbrwvLwD3uLK97zKFM/zFFCgtwl8F/hEs0V9Evheb1uk61GgFwhErhJ5/BjgGOBDwLnAjCTXz2SJTQljW4ljUy6UaU4UtULUCLcDDyX58w5gXyaBtPOcqDvOB+91BAAAIABJREFUTvL1j2Y4xnagFvgx8H8z6HNtqs66NKmBYm3Rr6e0LqkP2qoHZs+ena4HFi1alK4HFi5cyNy5c5k6deo7dq3zb+uDnnJbGacCCiiggAIKdKFAl+Rz7V1P63yuuLiYyspKSkpKGD16dHuHzVm/Xvi8N/Z3ov65AjjnEFCxxxN7OlHDfC35PPZ6bAoooIACCiigQE8S6FH5cEeeb9bU1FBVVUV1dTXxvDUXeXUvzIdzde+aV+dK0nEUUEABBRRQQAEFFFBAAQUUUEABBRRQQAEFFFBAAQUUUEABBRRQQAEFFFBAAQUUUEABBRRQQAEFFFBAAQUUUEABBRRQQAEFFFBAAQV6nUCmb0Tc6xbughRQQAEFFFBAAQUUUEABBRRQQAEFFFBAAQUUUEABBRRQQAEFFFBAAQUUUEABBRRQQAEFFFBAAQUUUEABBRRQQAEFFFBAAQUUUEABBRRQQAEFFFBAAQWOSIG+wBBgJnAR8HFgODCglcY+oB7YBvwude5y4BGgFngb6AcMBsYA44HJyedHJeP3B/KB3ck4O4GNwBvAa8DrwJvAnuS8ocBs4L3A6cl4w5J5YpzmLfqsAH4E/Ap4PhlnfweuaKzhLOBa4IQsxol13AbcBdybQb+/T3leCqwEbgduzqDP4TqlsfnEjY0tvuy0mOrr66mtraWiooK6ujrKysqYPXs2DQ0NLFq0iKKiIhYuXMjVV1/dIoauii/TheflHfAWV77nVaZ4nqeAAr1N4J+ALzdbVHx+XW9bpOtRoBcJFACRm08FpgHTmx2TgBFA5Pq5bJHH7wU2AGuAV4CXgZeS+iPqh+1A1Cid2aK+iTX/BfA3qdogk/wtaqaoCX4AfD2D4P5nqpZZkNRGUUfckEGf7nJKl9QHmdYDc+fOZerUuE3/0Frn39YH3eW2MQ4FFFBAAQUU6EYCXZLPtXe9rfO54uJiKisrKSkpYfTo0e0dNmf9euHz3uJkjyjqk5JDQEXd8yxwa2o/6f8mez45s3UgBRRQQAEFFFCgiwR6VD7ckeebNTU1VFVVUV1dTTxvzUVe3Qvz4VzddubVuZJ0HAUUUEABBRRQQAEFFFBAAQUUUEABBRRQQAEFFFBAAQUUUEABBRRQQAEFFFBAAQUUUEABBRRQQAEFFFBAAQUUUEABBRRQQAEFFFBAgV4nkMmb+/a6RbsgBRRQQAEFFFBAAQUUUEABBRRQQAEFFFBAAQUUUEABBRRQQAEFFFBAAQUUUEABBRRQQAEFFFBAAQUUUEABBRRQQAEFFFBAAQUUUEABBRRQQAEFFFBAgSNaIB8YCZwEnAecBcwEhgH9msk0AnG8CawDXgZWA68CG4CNwK7knBhzEFAADAD6AvEePw3AXmAPsBPYDexP5olzi4AJyTEVmJZ8PhTo0+oqxVybgSeAR4EHk1jezsHVHAKcBlQCs5I1ZDJsHVCd6nM7cGcGHf4RuBR4OulzSwZ9Dtcpce3faY2NLb7stJjq6+upra2loqKCuro6ysrKmD17Ng0NDSxatIiioiIWLlzI1Vdf3SKGroov04Xn5R3wFle+51WmeJ6ngAK9TeBLyd/XpnXF39qv9LZFuh4FeqnAYGAccDJwOjADGA8MT/1eD0xy5v5Jbh91ROTvrXP4Jpqm2iLqg6gN4ojaID7uALYCLwIrgN8CtcBrSe3QVbyxhljbVaka52tJbRN1zcHaviT2G1Jr+Z9JbXSw87+YWuMCIPr9F/CtrlpcDubpkvpg9+7drFq1ii984Qts3LiRCy+8kFNOOYX4fvN6YO7cuUydGiXkH1rr/Nv6IAdX3CEUUEABBRRQoLcJdEk+11601vlccXExlZWVlJSUMHr06PYOm7N+vfB57ynAnwMXJHsiB7OKeu1u4I5UfXhbsueTM1sHUkABBRRQQAEFukigR+XDHXm+WVNTQ1VVFdXV1cTrL3KRV/fCfDhXt515da4kHUcBBRRQQAEFFFBAAQUUUEABBRRQQAEFFFBAAQUUUEABBRRQQAEFFFBAAQUUUEABBRRQQAEFFFBAAQUUUEABBRRQQAEFFFBAAQUUUKDXCfiPM/S6S+qCFFBAAQUUUEABBRRQQAEFFFBAAQUUUEABBRRQQAEFFFBAAQUUUEABBRRQQAEFFFBAAQUUUEABBRRQQAEFFFBAAQUUUEABBRRQQAEFFFBAAQUUUEABBTIUGAKMBj4CvB+YBowABgDv9v48m4F1wErgOeCV5OvXgT3APqAxOSKMGKfp6A/EnEcDk4EpwEnA8cAkIH7eVmsAdgMxR20qzpuAh4E3kvkyXO4hT5sBVAIlwKhDnv2HEzYCDwG3Aj/PoM91KbtyYDlwG3BLBn0O1ylxHd9pjY0tvuy0mOrr66mtraWiooK6ujrKysqYPXs2DQ0NLFq0iKKiIhYuXMjVV1/dIoauii/TheflHfAr5HteZYrneQoo0NsETgPmApFDxBE5xEu9bZGuR4FeKpAP9Ety+Mjjhye5fOTxxyY5/XhgTJI/xzlt5fRN9UE9sA14E9iQ1BGvAWuBVcDvgS3ADmBXUgN0JW3ka31Tdc5lwJeAicBRhwgg1hY10HdSa/siELXL/oP0+RxwaWIaNcQ/deUCOzhXl9QHkfevX7+ea6+9ls2bN3PBBRcwefJkNm3a1KIemDt3LlOnTn1nSa3zb+uDDl5tux+JAmennrWcC8wCTk0977kCeORIhHDNCiigQC8W6JJ8rr1+rfO54uJiKisrKSkpYfTo2MY4vK0XPu+NfZB4yP4nqX2KEw6hG/sg3wbuAWqSuufwXhBnV0ABBRRQQAEFshfoUflwR55v1tTUUFVVRXV1NfH6i1zk1b0wH87+Dmq7h3l1riQdRwEFFFBAAQUUUEABBRRQQAEFFFBAAQUUUEABBRRQQAEFFFBAAQUUUEABBRRQQAEFFFBAAQUUUEABBRRQQAEFFFBAAQUUUEABBRRQoNcJ+I8z9LpL6oIUUEABBRRQQAEFFFBAAQUUUEABBRRQQAEFFFBAAQUUUEABBRRQQAEFFFBAAQUUUEABBRRQQAEFFFBAAQUUUEABBRRQQAEFFFBAAQUUUEABBRRQQAEFMhToC/QHJgEzgHnAmcBJQD7Q1nv07AV2AduSY0fy9U5gC7AdqAfivP1AP2BAcgwF4hjU7BgGDAEGAn3aiLsxGXcF8AjwALAaeBPYDcTPc9WmAp9PzXNe4pHJuG8BvwJ+BtyUQYfrgHL4f+zdDZilZ1ng+X/lCxIiX2kQKyMIjcK27CgGmXY1aWBUCCZxAY3o1EScVnbGwTi4IqCzCuXHWirj7CV+rIvjZNQBoflKoGf48CNpwHGYMHaEQYg4SgGSgBJCJ2kSmto6WgmnKt1d1XWq6pzq/p3rqqv61Hme+7mf3/umc9/vqX5P765eX71qDXPGNWSZ7cLCRlIfe0uHDx/uxhtv7Morr+ymm27q4osv7olPfGJHjhxpdna26enpZmZm2rt377IgW5XfWg/G1NS9/vNxz6u14hlHgAABAgQITKLAoJYZ9AiD+v2Lq4dVD6l2VA9Y+vn9lur+wbi7+4kjS73BoD8Y1O+DXuKWalBHf6L65FJtf9NSHzEYP+7HN1X/rNpdfdkakhkUyq9YzP9FS/3QnceZMyhin1k9stq32DP9+BriT8qQLekPBnX9rbfe2lve8pYGvcFjH/vYTj/99D7wgQ8s6wf27NnTzp2DFu7vHyvrb/3BpJw28thGAoNrGv9kKN8fWPw7/uXbKH+pEiBAgMDqAltSz62extFHrKzndu3a1dzcXLt3727HjkHbMd7HSXi9d89iX3Zl9TWr9D2DXu7DS73L25Z6uK15s2C8h9zqBAgQIECAwMknsK3q4VGubx48eLB9+/a1f//+v7vGuhF19UlYD2/UGa6u3ihJcQgQIECAAAECBAgQIECAAAECBAgQIECAAAECBAgQIECAAAECBAgQIECAAAECBAgQIECAAAECBAgQIECAAAECBAgQIEDgpBPw4Qwn3SG1IQIECBAgQIAAAQIECBAgQIAAAQIECBAgQIAAAQIECBAgQIAAAQIECBAgQIAAAQIECBAgQIAAAQIECBAgQIAAAQIECBAgQIAAAQIECBA4QYHTq/Oqr136ekL1ZdXDqgdWg9eP91ioPl8dqm6vPlvdtfSzM6uzlr7uV923Oq1a7f4/h6tPVx+ubqyur/5r9e6h2Ce4zVWHn19dXl1SPWXV0X8/YJDjf69eWf36Gub839WzqoPV66v/uIY54xoyOK73PBYWlj3dtJwOHz7cjTfe2JVXXtlNN93UxRdf3BOf+MSOHDnS7Oxs09PTzczMtHfv3mU5bFV+a9341NS9TvHVzvm1hjaOAAECBAgQIDCpAoO6/z5LNf+gDxj0EYO6/o6lr0HPsDVF5WhCj6+ettQbfPUaQ/324riXVDdXnznOnGdXz6z+UfWa6gXbxGSwpbH0B4OF5+fnO3DgwLJ+YM+ePe3cufMe6pX1t/5gjWeuYQS+IPDD1c8Pgbyi+j5ABAgQIHBSCYytnluL4sp6bteuXc3NzbV79+527NixlhCbOuYkvN77zYvvtfzY4nsbj6m++Dh4gx7nhsX+7ierP1p6f2ZTrQUnQIAAAQIECGySwLaqh0e5vnnw4MH27dvX/v37G/z+xUbU1SdhPbxRp5m6eqMkxSFAgAABAgQIECBAgAABAgQIECBAgAABAgQIECBAgAABAgQIECBAgAABAgQIECBAgAABAgQIECBAgAABAgQIECBAgACBk07AhzOcdIfUhggQIECAAAECBAgQIECAAAECBAgQIECAAAECBAgQIECAAAECBAgQIECAAAECBAgQIECAAAECBAgQIECAAAECBAgQIECAAAECBAgQIEBgHQKD+/GcXj2k+rLqGdWTq6+szl5jvIWlcXd/H5529/1+1nrfn5uq91dvqH6/+nB1W/W5NeaynmHnLa51UfVt1XetMcCh6sbqt6pfXMOcl1bPqj6wtLfBvEl9LDuOCwtHO6wbn/rhw4e78cYbu/LKK7vpppu6+OKLe+ITn9iRI0eanZ1tenq6mZmZ9u7du2zxrcpvrTuemrrXqb7Wc3+tSxhHgAABAgQIEJg0gdOWeoq7vw/qnyNLNfzg+9YUlKOrfOlirf7V1fOXeqK1RNxX/Vz1F9XfHGfCJdVl1cXVm6oXLn7dUd21lkXGPGYs/cFgz/Pz8x04cGBZP7Bnz5527tx5D8nK+lt/MOazxfLbUeAbq7cNJf7u6onbcSNyJkCAAIFjCoytnlvLMVlZz+3atau5ubl2797djh071hJiU8echNd7B33JXHV+9UXHwbt+qUb4D0vv2Wyqs+AECBAgQIAAgU0U2Fb18CjXNw8ePNi+ffvav39/g9+/2Ii6+iSshzfqVFNXb5SkOAQIECBAgAABAgQIECBAgAABAgQIECBAgAABAgQIECBAgAABAgQIECBAgAABAgQIECBAgAABAgQIECBAgAABAgQIECBw0gn4cIaT7pDaEAECBAgQIECAAAECBAgQIECAAAECBAgQIECAAAECBAgQIECAAAECBAgQIECAAAECBAgQIECAAAECBAgQIECAAAECBAgQIECAAAECBAiMIHDf6ouqndWjqy8f+np49cDqrBHiH23q56u7qo9Vf1l9qPrz6oPVjdVHqkPV5zZ43ZXh7re05yuq51druUfR4eqvq39X/dQa8vvR6pnVJ6rXV7++hjnjGrIwvPDCwrKnm5bT4cOHu/HGG7vyyiu76aabuvjii3viE5/YkSNHmp2dbXp6upmZmfbu3bssh63Kb60bn5q61+mzlvNpreGNI0CAAAECBAgQ2DyBQT90fvWT1aVL/c9qtdybqpdXf7rU1xwruydVT6++s/qD6serTy71O5u3o42JPJb+YJD6/Px8Bw4cWNYP7Nmzp507B23r3z9W1t/6g4056KKcUgKD6z2fGtrxndXZi39PDa7ZeBAgQIDAySEwtnpuLXwr67ldu3Y1NzfX7t2727Fjx1pCbOqYDbzeO3if5R9Wgx5iXI9Bf3N59avV/Rd7n9OPkcjgnNlX/Yfq3dVN40rYugQIECBAgACBDRDYVvXwKNc3Dx482L59+9q/f3+D37/YiLp6A+vhDTiUExNCXT0xh0IiBAgQIECAAAECBAgQIECAAAECBAgQIECAAAECBAgQIECAAAECBAgQIECAAAECBAgQIECAAAECBAgQIECAAAECBAgQIDCJAqvd0HcSc5YTAQIECBAgQIAAAQIECBAgQIAAAQIECBAgQIAAAQIECBAgQIAAAQIECBAgQIAAAQIECBAgQIAAAQIECBAgQIAAAQIECBAgQIAAAQIECBDYCoH7VQ+rvqp6QvWV1fnVA6qzq/tUZ1VnLn2dVg2+jvZYqAZfR6o7l74+u/T9turW6gPVDdWfVDdWH6k+vxUbXVpjsI/B3p6zmOtPVPetzlhl/c8t5f7ri3v50aU9Hm/K/7m4x2dWg3mvq/6fLdzfiS41OF73PBYWlj090VhrHv/Zz362v/iLv+iHfuiH+sQnPtHTnva0Hv/4xzf4+ezsbNPT083MzLR3795lMbcqv7VuZGrqXre4cs+rteIZR4AAAQIECBAYr8Cgpzl3scf56erbqh1r6AveXv1m9a7FfuIvj5P+oK/6puq51fXVz1cfqj453i2vafWx9AeDzObn5ztw4MCyfmDPnj3t3LnznsRX1t/6gzUdU4MIrBT4aDU99MPHLl2rIUWAAAECJ4fA2Oq5tfCtrOd27drV3Nxcu3fvbseOQUk+3scGXO998VJ/8TXVZ6r7j2lHg37nnOo7qn+72JMM3gc62rXrwXsYty++R/Rr1S9Xn6juGFPOliVAgAABAgQIbITAtqqHR7m+efDgwfbt29f+/fs7fPjwhtTVG1APb8QxnKQY6upJOhpyIUCAAAECBAgQIECAAAECBAgQIECAAAECBAgQIECAAAECBAgQIECAAAECBAgQIECAAAECBAgQIECAAAECBAgQIECAAIGJFPDhDBN5WCRFgAABAgQIECBAgAABAgQIECBAgAABAgQIECBAgAABAgQIECBAgAABAgQIECBAgAABAgQIECBAgAABAgQIECBAgAABAgQIECBAgAABAhMgcHp1ZnXu0tcDqi+pHlU9snpEdX71kOq8pTFnHSXvhWrwdbj6THVz9bFqvvpI9VfVX1SfrD5d3VbdUX12iw0G9yQ6o7q8+pHqS6sHrZLDYF+fq35tcW//Z3Wk+vxx5jyvetaS1Wurn93iPZ7IcoO93fNYWFj29ETinNDYI0eO9NGPfrSXvvSl3XLLLT31qU/tEY94RH/zN3/T7Oxs09PTzczMtHfv3mVxtyq/tW5maupet7hyz6u14hlHgAABAgQIEBi/wH0W+5bvr55ZfU11ziopvaP63ept1QeOM/Yx1ZOqH65uXOoj3rPUF41/18fPYCz9wSCl+fn5Dhw4sKwf2LNnTzt37rwn45X1t/5g0k8n+U2owP7q4qHcvqN69YTmKi0CBAgQOHGBsdVza0l1ZT23a9eu5ubm2r17dzt27FhLiE0dM+L13sG14Y9XDx1KcvA+wes2NemjBx+85/OwpfdBfmrxPYr7HiOHW6u/XMz5V6pXLL3vsTVvEowBxZIECBAgQIDAKSGwrerhUa5vHjx4sH379rV///4OHz68IXX1iPXwyXiCqatPxqNqTwQIECBAgAABAgQIECBAgAABAgQIECBAgAABAgQIECBAgAABAgQIECBAgAABAgQIECBAgAABAgQIECBAgAABAgQIECCwoQI+nGFDOQUjQIAAAQIECBAgQIAAAQIECBAgQIAAAQIECBAgQIAAAQIECBAgQIAAAQIECBAgQIAAAQIECBAgQIAAAQIECBAgQIAAAQIECBAgQIAAgZNUYHC/ntOr+1dfXD2seki1o3rA0s/vV91nadxg7GDOkequpa/PVndUt1R/W32i+mR1c3VTdXhp/LgJv6n6Z9Xu6svWkMxC9YrF/F9UHaruPM6cvdUzq0dW+6ofX0P8cQ0Z7Ouex8LCsqebltNgnVtvvbW3vOUtHT58uMc+9rGdfvrpfeADH2h2drbp6elmZmbau3dAufX5rXXjU1P3usWVe16tFc84AgQIECBAgMD4Bc6snlpdVn179cBVUvpv1Zuq1y/W+zccZ+x09fXV7FIP9DvVH1Y3jn/Lq2Ywlv5gkNX8/HwHDhxY1g/s2bOnnTt33pP0yvp7q/qXVdWWBugP1ipl3JgFfqZ68VAOP1396zHnZHkCBAgQ2DiBsdVza9nCynpp165dzc3NtXv37nbsGLwNMd7HBtRzP1e9YGgXr6ueNYZd3XfxvYnHLa39/KX3dI6Wxl9Vb116H+Nt1da8QTAGEEsSIECAAAECp4zAtqqHR7m+efDgwfbt29f+/fv/7ncuNqKu3oB6+GQ70dTVJ9sRtR8CBAgQIECAAAECBAgQIECAAAECBAgQIECAAAECBAgQIECAAAECBAgQIECAAAECBAgQIECAAAECBAgQIECAAAECBAgQ2HABH86w4aQCEiBAgAABAgQIECBAgAABAgQIECBAgAABAgQIECBAgAABAgQIECBAgAABAgQIECBAgAABAgQIECBAgAABAgQIECBAgAABAgQIECBAgMApKnBWdZ/qvtWZ1enV4eqOpa/PVwvbwObx1dOqy6uvXmO+v7047iXVzdVnjjPn2dUzq39UvaZ6wQSbLDtWCwvjO3Tz8/MdOHCg2dnZpqenm5mZae/evcuYx5nf0Y731NS9bnHlnldr/I/JMAIECBAgQIDABAicVn15dfFiL/PC6mGr5PS+6ver36refZyx51ZfW/1idWe1v3rdYo9wwwTsebUUxtYfHK0f2LNnTzt37rwn55X1t/5gtcPpdQJHFRhcB/ndoVfeVF3KigABAgROGoGx1XNrEVxZz+3atau5ubl2797djh071hJiU8dswPXer6r+ZCjJu6oHV4c2NfF7B79fdWH1jOo51eB9nZWPI9V/r15evau6cYtztBwBAgQIECBAYDMEtlU9PMr1zYMHD7Zv377279/f4cOHN6Su3oB6eDOO6ThjqqvHqW9tAgQIECBAgAABAgQIECBAgAABAgQIECBAgAABAgQIECBAgAABAgQIECBAgAABAgQIECBAgAABAgQIECBAgAABAgQIENgWAj6cYVscJkkSIECAAAECBAgQIECAAAECBAgQIECAAAECBAgQIECAAAECBAgQIECAAAECBAgQIECAAAECBAgQIECAAAECBAgQIECAAAECBAgQIECAwDYQOK06vbr7++AeP0eqzy19X9gGexik+KXVV1fPr568xpz3VT9X/UX1N8eZc0l1WXVx9abqhYtfd1R3rXGdrRy27HgtLIzv8M3Pz3fgwIFmZ2ebnp5uZmamvXv3LrMYZ35HOyhTU/e6xZV7Xm3l2WstAgQIECBAgMBoAoPa7YuW+oGXVo+u7neckB9arPH/uPrV6h3HGTfolwa9xi9W51bXL/Yfv1H9l9HS3ZLZY+sPjtYP7Nmzp507d96z8ZX1t/5gS84Ji5x8Ao+p/mxoW/PVw0++bdoRAQIETlmBsdVzaxFfWc/t2rWrubm5du/e3Y4dO9YSYlPHbND13vdVu4YS/d6lfmBTc18R/AHV4H2Kb63+9+rMFa8PzpND1R9UP7r0nsfgPQwPAgQIECBAgMB2F9hW9fAo1zcPHjzYvn372r9/f4cPH96QunqD6uHtfg4N56+uPpmOpr0QIECAAAECBAgQIECAAAECBAgQIECAAAECBAgQIECAAAECBAgQIECAAAECBAgQIECAAAECBAgQIECAAAECBAgQIECAwKYI+HCGTWEVlAABAgQIECBAgAABAgQIECBAgAABAgQIECBAgAABAgQIECBAgAABAgQIECBAgAABAgQIECBAgAABAgQIECBAgAABAgQIECBAgAABAgQIbFuBL6rOr36yurQ6q1rtfkVvql5e/Wn1sePs/EnV06vvrP6g+vHqk9WhCdRaGM5pYWHZ0y1Nd35+vgMHDjQ7O9v09HQzMzPt3bt3WQ7jzO9oGFNT9zplVjuHttTUYgQIECBAgAABAqsKDOq3J1QvrL62evhxZny0em/189XvrRJ5V/XTS/FuXprz+6tmM/4BY+sPjtYP7Nmzp507d96jsrL+1h+M/4SRwbYVuK06Zyj7B1ef2ra7kTgBAgQILLvEOynXe9dyPXXXrl3Nzc21e/fuduzYMfYjuUHXe1+8+H7DzwxtZvAewVO2eHOD/7fPLL33MXi/4owV6x+pDlb/qfqV6qZq8DMPAgQIECBAgMB2Fxjb9c21wG3k9c2DBw+2b9++9u/f3+HDhzekrt6gengtFNtljLp6uxwpeRIgQIAAAQIECBAgQIAAAQIECBAgQIAAAQIECBAgQIAAAQIECBAgQIAAAQIECBAgQIAAAQIECBAgQIAAAQIECBAgQIDA2AR8OMPY6C1MgAABAgQIECBAgAABAgQIECBAgAABAgQIECBAgAABAgQIECBAgAABAgQIECBAgAABAgQIECBAgAABAgQIECBAgAABAgQIECBAgAABAgQmUuC06tzqp6tvq3ZUZ6yS6dur36zeVf3lccY+ofqm6rnV9dXPVx+qPjmBEgvDOS0sLHu6penOz8934MCBZmdnm56ebmZmpr179y7LYZz5HQ1jaupet7hyz6stPWssRoAAAQIECBDYEIEvX+oJvqX6+uNEvKX6cPVj1ZtWWfnR1Quqx1dnVy9ew5wN2cyIQcbWHxytH9izZ087d+68Z0sr62/9wYhH2/RTWeCPqt1DAE+qrj2VQeydAAECJ5HA2Oq5tRiurOd27drV3Nxcu3fvbseOwSX68T426HrvP6jmh3YyOCYPq27ewt09ZPH9iOdVgx7nq6snaOaYAAAgAElEQVTTV6x9Z/XqxX7ljdVbqs9sYW6WIkCAAAECBAhspsC2qodHub558ODB9u3b1/79+zt8+PCG1NUbVA9v5vHd6tjq6q0Wtx4BAgQIECBAgAABAgQIECBAgAABAgQIECBAgAABAgQIECBAgAABAgQIECBAgAABAgQIECBAgAABAgQIECBAgAABAgQIbDsBH86w7Q6ZhAkQIECAAAECBAgQIECAAAECBAgQIECAAAECBAgQIECAAAECBAgQIECAAAECBAgQIECAAAECBAgQIECAAAECBAgQIECAAAECBAgQIECAwKYL3Kf6/uqZ1ddU56yy4juq363eVn3gOGMfUz2p+uHqxurXqvdUH9n0HZ34AgvDUxYWlj098WgjzJifn+/AgQPNzs42PT3dzMxMe/fuXRZxnPkdbWtTU/e6xZV7Xo1wDphKgMC2F/jG6tLqgUtfr65+Z9vvygYIEDgVBB5SPb56TnV5dVp1tLruzupvq+dXr60+Vx2rgH5ENShmn1x9RfWD1b7qyHHmTIL12PqDo/UDe/bsaefOnfe4rKy/9QeTcMrIYZsK3F2z/UX1VxN6vWKb0kqbAAECYxcYWz23lp2vrOd27drV3Nxcu3fvbseOHWsJsaljNvB674HqG4aSfUH1C5ua/PLgD1vsV/51dXH1ZUs9zt0jBufIHYs9z0ur1yzVAXdtYW6WIkCAAAECBAhspsC2qodHub558ODB9u3b1/79+zt8+PCG1NUbWA9v5jHeytjq6q3UthYBAgQIECBAgAABAgQIECBAgAABAgQIECBAgAABAgQIECBAgAABAgQIECBAgAABAgQIECBAgAABAgQIECBAgAABAgQIbEsBH86wLQ+bpAkQIECAAAECBAgQIECAAAECBAgQIECAAAECBAgQIECAAAECBAgQIECAAAECBAgQIECAAAECBAgQIECAAAECBAgQIECAAAECBAgQIECAwKYKnFk9tbqs+vbqgaus9t+qN1Wvr244ztjp6uur2eqm6neqP6xu3NTdrC/4wvC0hYVlT9cXcZ2z5ufnO3DgQLOzs01PTzczM9PevXuXRRtnfkfb1tTUvW5x5Z5X6zz+phEgcFIIvLD62aGd/Hz1IyfFzmyCAIGTXeA+1YOqK6vnVWdXZxxl059f/Hvt9qW/215Tfao6cgycL1nsGZ5ZXVJ9Q/WCajDnluPMmQTnsfUHR+sH9uzZ086dO+9xWVl/6w8m4ZSRAwECBAgQIDBhAmOr59bisLKe2717dz/7sz/bBRdc0LnnnruWEJs6ZgOv9/7z6leHkv2T6vGbmvwXgp9W/YPq56pvXnrfY/i69c1L71X8m8X3Md622KvcVg16HQ8CBAgQIECAwMkgsK3q4VGub37wgx/s7W9/e294wxv6zGc+syF19QbWwyfDuaSuPhmOoj0QIECAAAECBAgQIECAAAECBAgQIECAAAECBAgQIECAAAECBAgQIECAAAECBAgQIECAAAECBAgQIECAAAECBAgQIECAwKYL+HCGTSe2AAECBAgQIECAAAECBAgQIECAAAECBAgQIECAAAECBAgQIECAAAECBAgQIECAAAECBAgQIECAAAECBAgQIECAAAECBAgQIECAAAECBAgQ2HYCp1VfXl1cvbB62Co7eF/1+9VvVe8+zthzq6+tfrG6s9pfva66YQKFFoZzWlhY9nRL052fn+/AgQPNzs42PT3dzMxMe/fuXZbDOPM7GsbU1L1uceWeV1t61liMAIEJE/i+6teHcvp31fK/yCcsYekQIEBgSWDQF5xR/dPqe6vHVA86hs7hxbE/Vb2m+sulev9oQ3dUT6q+rfrW6ierfavMmYQDMrb+4Gj9wJ49e9q5c+c9Livrb/3BJJwyciBAgAABAgQmTGBs9dxaHFbWc8997nP7gR/4gb7iK76is846ay0hNnXMBl7vHfQTn1jsA04fSvjRiz3HhzZ1A38f/D7Vo6p/Wz1lqdcZ/Hxwbhyp/qR6e/XqxV7lv29BPpYgQIAAAQIECGylwLaqh0e5vvmxj32sP/3TP+3tb397t95664bU1RtYD2/lMd+stdTVmyUrLgECBAgQIECAAAECBAgQIECAAAECBAgQIECAAAECBAgQIECAAAECBAgQIECAAAECBAgQIECAAAECBAgQIECAAAECBAicVAI+nOGkOpw2Q4AAAQIECBAgQIAAAQIECBAgQIAAAQIECBAgQIAAAQIECBAgQIAAAQIECBAgQIAAAQIECBAgQIAAAQIECBAgQIAAAQIECBAgQIAAAQIENkRgcH+iL6qeXL20enR1v+NE/lD1x9WvVu84zrjTq6+ufrE6t7q++o3qv2xI1hsbZGE43MLCsqcbu9Iq0ebn5ztw4ECzs7NNT083MzPT3r17l80aZ35HS39q6l63uHLPqy09ayxGgMCECTyr2jeU0xuqZ0xYjtIhQIDA8QQuWqzdL136u2vnMQZ+tnp59drqT6o7jjHuAdVXVd9VPaf65ep11XuOM2cSjs7Y+oNBP/DOd75zWT9w4YUXtnPnFw7FyvpbfzAJp4wcCBAgQIAAgQkTGFs9txaHlfXcBz/4wc4///zOPvvsjnKtdS0hN3TMBl/vvXqpv7g7x39R/dqGJnz0YOct9iv/a/WT1dcvvvdx9zXrz1W3Lr53Mbhe8yvV/6z+dgvysQQBAgQIECBAYCsFtlU9PMr1zTvvvLPbbrutW265pc997nMbUldvcD28lcd9M9ZSV2+GqpgECBAgQIAAAQIECBAgQIAAAQIECBAgQIAAAQIECBAgQIAAAQIECBAgQIAAAQIECBAgQIAAAQIECBAgQIAAAQIECBAgcNIJ+HCGk+6Q2hABAgQIECBAgAABAgQIECBAgAABAgQIECBAgAABAgQIECBAgAABAgQIECBAgAABAgQIECBAgAABAgQIECBAgAABAgQIECBAgAABAgQIENgQgcE9ip5QvbD62urhx4n60eq91c9Xv7fK6ruqn16Kd/PSnN/fkIw3NsjCcLiFhWVPN3alVaLNz8934MCBZmdnm56ebmZmpr179y6bNc78jpb+1NS9bnHlnldbetZYjACBCRN4cjX8/7rrqj0TlqN0CBAgcDyBRyz1BC9Y+n602u7O6rer11d/WB06RsCzl3qB76meX72qekP19uozE3wYxtYf3HLLLd1www297GUv+7t+4PLLL2/Xrl198Rd/8T1cK+tv/cEEn0lSI0CAAAECBMYlMLZ6bi0bXlnP3XXXXZ1++ukd5TrrWsJt+JgNvt77HdUPLvUOv1t9eMMTPnrAhyz2H4+tvrsavE8xeBxZ6l3+qrp2sd958+J7IndUd21RTpYhQIAAAQIECGyVwLaqhzfi+uaRI0caxNmIunqD6+GtOuabtY66erNkxSVAgAABAgQIECBAgAABAgQIECBAgAABAgQIECBAgAABAgQIECBAgAABAgQIECBAgAABAgQIECBAgAABAgQIECBAgACBk0rAhzOcVIfTZggQIECAAAECBAgQIECAAAECBAgQIECAAAECBAgQIECAAAECBAgQIECAAAECBAgQIECAAAECBAgQIECAAAECBAgQIECAAAECBAgQIECAwIYKfHn1bdW3VF9/nMi3VB+ufqx60yoZPLp6QfX46uzqxWuYs6GbWmOwheFxCwvLnq4xxMYMm5+f78CBA83OzjY9Pd3MzEx79+5dFnyc+R1tl1NT97rFlXtebczpIAoBAttT4KuqPxlK/X3V47bnVmRNgMApKjCo23dWs9WTqwdUK+u7u5bq+jdWb6g+fQyrM6v7V99X/Xj1e0vzXl19aoJ9x9Yf3HnnnQ16gje+8Y2dd955XXjhhT30oQ/t3HPPvYdrZf2tP5jgM0lqBAgQIECAwLgExlbPrWXDK+u5T33qU39X751xxhlrmb7pY06S670Prs6vvqZ6yBLa4eoTS9dt/rq6ddMxLUCAAAECBAgQGI/AtqqHR7m+OZh75MiR7rjjjr/7vhF19UlSD2/Umaeu3ihJcQgQIECAAAECBAgQIECAAAECBAgQIECAAAECBAgQIECAAAECBAgQIECAAAECBAgQIECAAAECBAgQIECAAAECBAgQIEDgpBbw4Qwn9eG1OQIECBAgQIAAAQIECBAgQIAAAQIECBAgQIAAAQIECBAgQIAAAQIECBAgQIAAAQIECBAgQIAAAQIECBAgQIAAAQIECBAgQIAAAQIECBAgMJLAQ6rHV8+pLq9Oq45276I7q7+tnl+9tvpctXCMlR9R7a2eXH1F9YPVvurIceaMtIl1Tl6W/8LCsbazzugnMG1+fr4DBw40Ozvb9PR0MzMz7d07IPzCY5z5HW0rU1P3Ok3c8+oEjrmhBAicdAJfWn14aFd/XU2fdLu0IQIETmaBQR/w0MWa/8rq6Yv1++Oq01dseNADvKN6U/WbS/3BUUvFpb7ie6ufqd5fvXUx/q9Un5xgxLH1B4Na/6677urQoUOdfvrpnX322Z1xxhmddtrgsPz9Y2X9rT+Y4DNJagQIECBAgMC4BMZWz61lwyvruRe/+MV993d/d4985CM766yz1hJiU8ecJNd7B5DnVA+u7rsENnhf4vDi+xSfqu6o7tpUSMEJECBAgAABAuMT2Fb18CjXNz/+8Y/3/ve/v3e9613ddtttG1JXnyT18EadferqjZIUhwABAgQIECBAgAABAgQIECBAgAABAgQIECBAgAABAgQIECBAgAABAgQIECBAgAABAgQIECBAgAABAgQIECBAgAABAgROagEfznBSH16bI0CAAAECBAgQIECAAAECBAgQIECAAAECBAgQIECAAAECBAgQIECAAAECBAgQIECAAAECBAgQIECAAAECBAgQIECAAAECBAgQIECAAAECIwncp3pQdWX1vOrs6oyjRPx8dfvi149Ur6k+VR05xspfUj2zuqT6huoFS3NuOc6ckTaxzskLw/MWFpY9XWfI9U2bn5/vwIEDzc7ONj093czMTHv37l0WbJz5HW1XU1P3usWVe16t7/CbRYDAySFwv+rQ0FburAb/j/UgQIDAdhK4f/W06lurb6/OXJH8oP5/f7W/ell18yqb+87qR5d6gHdVs9XHJxhkYvqDtdTf+oMJPpOkRoAAAQIECIxLYFvVcxdccEG/8Au/0BOe8ITOPffccZnds67rvWM/BBIgQIAAAQIECIwqsK3q4VGub37gAx/obW97W6973eu69dZbN6SuVg+PevqZT4AAAQIECBAgQIAAAQIECBAgQIAAAQIECBAgQIAAAQIECBAgQIAAAQIECBAgQIAAAQIECBAgQIAAAQIECBAgQIAAAQIETj0BH85w6h1zOyZAgAABAgQIECBAgAABAgQIECBAgAABAgQIECBAgAABAgQIECBAgAABAgQIECBAgAABAgQIECBAgAABAgQIECCwmsAF1XXVOUMDL6uuWW3iOl6/tLp6HfNOZMqLqrmlCfetXls9fSjALdWF1XtPJOgaxj67euXQuIWldf/z0M+2ev8r076qumLoh9dWl1SH1rC/SRny6KXz9Uuq7Zj/pDjKgwABAgQIECBwLIHTqjOqf1p972KN+5jqQccYfHhx7E9Vr6n+srrzGON2VE9arMG/rfrW6ierfavMGccRGtTw9zwWFpY93dJ85ufnO3DgQLOzs01PTzczM9PevXuX5TDO/I6GMTV1r1tcuefVlp41FiNAYAIFPl8N/114bnXbBOYpJQIECBxL4KzqUdUzqxdW91us5U8fLpmrj1dvqX6s+tgqlN9S/YtqZ/U/qh+q5qvB35eT+JiY/mAt9bf+YBJPITkRIECAAAECYxbYVvXc4x73uObm5tq9e3cPfvCDx0xXrveO/RBIgAABAgQIECAwqsC2qodHub55ww039PrXv743v/nN3XHHHRtSV6uHRz39zCdAgAABAgQIECBAgAABAgQIECBAgAABAgQIECBAgAABAgQIECBAgAABAgQIECBAgAABAgQIECBAgAABAgQIECBAgAABAqeegA9nOPWOuR0TIECAAAECBAgQIECAAAECBAgQIECAAAECBAgQIECAAAECBAgQIECAAAECBAgQIECAAAECBAgQIECAAAECBAgQWE3gguq66pyhgZdV16w2cR2vX1pdvY55JzLlRdXc0IRnV69cEWDlmBOJf7SxZ1S/VQ3Wuvvxx9VTq08P/Wwc+x/O96rqiqEfXFtdUh0aFWCL5p9Z/Xr1nKX1tlv+W8RkGQIECBAgQIDAhghcVA3q12cs1ro7jxHxs9XLq9dWf1LdcYxxD6i+qvqupVrul6vXVe85zpwN2cQJBlkYHr+wsOzpCYYabfj8/HzvfOc7m52dbXp6upmZmb7ne75nWdBx5ne03U1N3esWV+55NdppYDYBAttf4K+rhw1t4+HV/Pbflh0QIHAKCZy29L7BxYt1+wurR1YPHtr/oGAe9ABvra6sPlIdr4i+sPqO6knVx6sXLPYIH1z8ftuEmk5Mf7CW+lt/MKFnkbQIECBAgACBcQpsq3pu165dzc3NtXv37nbs2DFOt79b2/XesR8CCRAgQIAAAQIERhXYVvXwKNc3Dx482L59+9q/f3+HDx/ekLpaPTzq6Wc+AQIECBAgQIAAAQIECBAgQIAAAQIECBAgQIAAAQIECBAgQIAAAQIECBAgQIAAAQIECBAgQIAAAQIECBAgQIAAAQIECBA49QR8OMOpd8ztmAABAgQIECBAgAABAgQIECBAgAABAgQIECBAgAABAgQIECBAgAABAgQIECBAgAABAgQIECBAgAABAgQIECBAgMBqAhdU11XnDA28rLpmtYnreP3S6up1zDuRKS+q5oYmnF+9s3rE0M/+uHpq9ekTCXycsY9aWuNhQ2Neuvjnl6yYM479D6dwVXXF0A+urS6pDm2Qw2aGGfx7+ResOLbbKf/NtBGbAAECBAgQILAZAoP6+WuXarDB96Pdv+jO6rer11d/eJy68uzq4dX3LNbgz69eVb2henv1mc1Ifp0xF4bnLSwse7rOkOubdsstt3TDDTf0spe9rOnp6S6//PKe8pSnLAs2zvyOtqupqXudIu55tb7DbxYBAiePwPuqXUPb+erq4MmzPTshQOAUEvia6ruqf1z9w6Xe4O5a70j1B9UPVh+qPnscl8dWF1bfsthn3LZ0rXcwZ/DnSXxMTH+wlvpbfzCJp5CcCBAgQIAAgTELbKt6bteuXc3NzbV79+527NgxZrpyvXfsh0ACBAgQIECAAIFRBbZVPTzK9c2DBw+2b9++9u/f3+HDhzekrlYPj3r6mU+AAAECBAgQIECAAAECBAgQIECAAAECBAgQIECAAAECBAgQIECAAAECBAgQIECAAAECBAgQIECAAAECBAgQIECAAAECBE49AR/OcOodczsmQIAAAQIECBAgQIAAAQIECBAgQIAAAQIECBAgQIAAAQIECBAgQIAAAQIECBAgQIAAAQIECBAgQIAAAQIECBAgsJrABdV11TlDAy+rrllt4jpev7S6eh3zTmTKi6q5oQmDf2f9S9W/HPrZndWTqj86kcDHGfu8pTXuHnJLdWH13hVzxrH/4RSuqq4Y+sG11SXVoQ1y2Mwwz6peXZ22TfPfTBuxCRAgQIAAAQKbIXB2tXOx/pqtnlw9oFp5D6O7qjdVb6zeUH36GImcWd2/+r7qxxdr5d9bmjeo7z61GcmvM+bC8LyFhWVP1xlyfdPuvPPO5ufne+Mb39h5553XhRde2M6dg8Pxhcc48zvarqam7nWLK/e8Wt/hN4sAgZNH4ED1DUPb+cfV758827MTAgROIYHzlnqDf1UNrtMO6vvhWu8d1Yur961S3z+wml68Lv/Upeu8r6purgZ9xSQ+JqY/WEv9rT+YxFNITttYYHANY/B31oe38R6kToAAAQK1req5Xbt2NTc31+7du9uxY8fYj5/rvWM/BBIgQIAAAQIECIwqsK3q4VGubx48eLB9+/a1f//+Dh8+vCF1tXp41NPPfAIECBAgQIAAAQIECBAgQIAAAQIECBAgQIAAAQIECBAgQIAAAQIECBAgQIAAAQIECBAgQIAAAQIECBAgQIAAAQIECBAgcOoJ+HCGU++Y2zEBAgQIECBAgAABAgQIECBAgAABAgQIECBAgAABAgQIECBAgAABAgQIECBAgAABAgQIECBAgAABAgQIECBAgACB1QQuqK6rzhkaeFl1zWoT1/H6pdXVQ/Nury6qrl9HrBOZ8g3VH1RnDE166eKfX3IiQY4x9uzq9dVTh15/bfXs6nMr5oxr/3encVV1xVBO11aXVIc2wGEzQ3xL9eoV5+hgve2S/2baiE2AAAECBAgQ2CyB06qHVldWT68eV52+YrFBvfuO6k3Vby6O/dtjJDO499Eg3vdWP1O9v3rrYvxfqT65WRtYR9yF4TkLC8ueriPc+qcM1r7rrrs6dOhQp59+emeffXb3uc99lgUcZ35H29nU1L1uceWeV+s/BcwkQODkEPiOpf+X3lINvt5V/c3JsTW7IEDgFBMYFKJftFj7f2N1YfXo6gHVmUsO76tesXhN/M+qm49jc9bSNd6HV4Na8c+rO6rPT6jnxPQHa6m/9QcTehZJazsJPH7xfb1/XQ2+P7J6TXX5dtqAXAkQIEDgXgLbqp7btWtXc3Nzfd3XfV3nnXfe2A+n671jPwQSIECAAAECBAiMKrCt6uFRrm8ePHiw1772tb35zW/u8OHDG1JXq4dHPf3MJ0CAAAECBAgQIECAAAECBAgQIECAAAECBAgQIECAAAECBAgQIECAAAECBAgQIECAAAECBAgQIECAAAECBAgQIECAAAECp56AD2c49Y65HRMgQIAAAQIECBAgQIAAAQIECBAgQIAAAQIECBAgQIAAAQIECBAgQIAAAQIECBAgQIAAAQIECBAgQIAAAQIECBBYTeCC6rrqnKGBl1XXrDZxHa9fWl09NO/26qLq+nXEOpEpD6jeUv2joUn/rfrm6lMnEugoY4/m953Vq44ydlz7vzuVq6orhvK6trqkOjSiwWZNH/wb+e+ufqM67SiLTHr+m+UiLgECBAgQIEBgqwTuXz2t+tbq26szVyx8pHp/tb96WXXzKokN6uQfrQbz3rVY481WH9+qzaxhnYXhMQsLy56uYfrmDpmaWn4LqUnPr3LPq809JUQnQIAAAQIECGy1wPnVo6rHVzuq+ywl8NHqndVfVZ/c6qQ2cT39wQi4K/sX/cEImKZulcDu6o+GFrux+oqtWtw6BAgQILApAtuqnvvKr/zK5ubm2r17d+edd96mgJxIUPXciWgZS4AAAQIECBCYSIFtVQ+P8vsPBw8e7HWve11vfvObO3z48IbU1erhiTynJUWAAAECBAgQIECAAAECBAgQIECAAAECBAgQIECAAAECBAgQIECAAAECBAgQIECAAAECBAgQIECAAAECBAgQIECAAAECBCZawIczTPThkRwBAgQIECBAgAABAgQIECBAgAABAgQIECBAgAABAgQIECBAgAABAgQIECBAgAABAgQIECBAgAABAgQIECBAgACBsQhcUF1XnTO0+mXVNZuQzaXV1UNxb68uqq7fhLVWhnxe9UtDP/xc9eTqHSOu/ZLqJ4Zi/Fn1pOqmo8Qd5/4H6VxVXTGU17XVJdWhEQ02Y/rZ1U9Xzz9O8EnOfzNMxCRAgAABAgQIbLXAWdWjqmdWL6zuV50+lMRC9fHqLdWPVR9bJcFvWayT/0W1s/of1Q9V89Xnt3pjx1hvsJ97HgsLy56OPcWpqeW3kJr0/Cr3vBr7WSMBAgQIECBAgMCGCgz6g/tW5y5euz1zqN67c7G2v7X67GJfcNeGrjjeYPqDEfxX9i/6gxEwTd0qgcH7pLetWGxwHWTwXqYHAQIECGxPgW1Vzz33uc/t+7//+3vMYx7Tfe87KLvH+1DPjdff6gQIECBAgACBDRDYVvXwKL//8JGPfKT3vOc9XXvttR06dGhD6mr18AacgUIQIECAAAECBAgQIECAAAECBAgQIECAAAECBAgQIECAAAECBAgQIECAAAECBAgQIECAAAECBAgQIECAAAECBAgQIECAAIFTTMCHM5xiB9x2CRAgQIAAAQIECBAgQIAAAQIECBAgQIAAAQIECBAgQIAAAQIECBAgQIAAAQIECBAgQIAAAQIECBAgQIAAAQIECKxB4ILquuqcobGXVdesYe6JDrm0unpo0u3VRdX1JxpoHeP/l+od1YOH5v5SdeU6Yt095UHVW6snrDHmOPc/SPGq6oqhXK+tLqkOjWCwGVO/tnpltXNF8IVq+N/NT2r+m2EiJgECBAgQIEBgHAKnLfUJF1cvXKwnH7minh7UZ3cs1cSDuvoj1eBnx3pcWH1H9aTq49ULqg8ufr9tHJs7yprLcl9YON5Wtj7jqanlt5Ca9PxW1O5bD2ZFAgQIECBAgAABAqMJ6A9G8FvZv+gPRsA0dSsFPlB9xdCC/1v1R1uZgLUIECBAYEMFtlU998pXvrKnPOUpPfShD91QhPUG26J67tHV91ePq755vbmaR4AAAQIECBAgcFSBbVUPj/L7D4cOHeoTn/hE733ve7vttts2pK7eonrYqUuAAAECBAgQIECAAAECBAgQIECAAAECBAgQIECAAAECBAgQIECAAAECBAgQIECAAAECBAgQIECAAAECBAgQIECAAAECBAicRALLP03iJNqYrRAgQIAAAQIECBAgQIAAAQIECBAgQIAAAQIECBAgQIAAAQIECBAgQIAAAQIECBAgQIAAAQIECBAgQIAAAQIECBAgsG6BC6rrqnOGIlxWXbPuiMeeeGl19dDLt1cXVddvwlorQ55R/Vb17KEX/qx6UnXTOtf/xuqt1d3/lvvOpXh/dIx449z/IKWrqiuGcru2uqQ6tM79b/S0f1D9m+rbj4a0SbwAACAASURBVBJ44PzK6jcnOP+N9hCPAAECBAgQIDApAl9TfVf1j6t/uFT/3l0DH6n+oPrB6kPVZ4+T9GOrC6tvqW6r5pbmDP48CY+F4SQWFpY9HXt+U1PLbyE16fkN9Uljt5MAAQIECBAgQIAAgXUI6A/WgXb3lJX9i/5gBExTt1Lgd6vLhxb8/upXtzIBaxEgQIDAhgpsq3ru5ptv7oEPfGBnnnnmhiKsN9gW1HPvqL5+KL8vr/58vfmaR4AAAQIECBAgcC+BbVUPj/L7D0eOHOmuu+7q9ttvb/Dnjairt6AedsoSIECAAAECBAgQIECAAAECBAgQIECAAAECBAgQIECAAAECBAgQIECAAAECBAgQIECAAAECBAgQIECAAAECBAgQIECAAAECJ5nA8k+TOMk2ZzsECBAgQIAAAQIECBAgQIAAAQIECBAgQIAAAQIECBAgQIAAAQIECBAgQIAAAQIECBAgQIAAAQIECBAgQIAAAQIECKxL4ILquuqcodmXVdesK9rxJ11aXT005Pbqour6TVjraCEH+3rj0AsL1dOr/7yO9Qf/fvuXqn85NPct1TOqO44Rb9z7v6q6Yii3a6tLqkPr2P9GTzm3elO15yiB/69qrnraivNnkvLfaA/xCBAgQIAAAQKTJHBetbP6V9WzqjOr4fsZvaN6cfW+6lPHSfyB1XT11Oq06lXVzdVdE7LZQX9wz2NhYdnTsac4NbX8FlKTnt+Kc2TsfhIgQIAAAQIECBAgcIIC+oMTBBsevrJ/0R+MgGnqVgoMrm38zNCC/2/1z7cyAWsRIECAwIYKqOdG4NyCeu7di78j8oShFH+y+vERUjaVAAECBAgQIEBguYB6eIQzYgvq4RGyM5UAAQIECBAgQIAAAQIECBAgQIAAAQIECBAgQIAAAQIECBAgQIAAAQIECBAgQIAAAQIECBAgQIAAAQIECBAgQIAAAQIECBCYRIHlnyYxiRnKiQABAgQIECBAgAABAgQIECBAgAABAgQIECBAgAABAgQIECBAgAABAgQIECBAgAABAgQIECBAgAABAgQIECBAgACBrRa4oLquOmdo4cuqazYhkUurq4fi3l5dVF2/CWsdLeQXV39YPXboxV+ufqBaOMEczq/eWT1iaN4gzsuPE2fc+7+qumIov2urS6pDJ7j3zRh+bvWmas9Q8HdXz6n+x9LPVvpNUv6bYSImAQIECBAgQGBSBO5TfVH1jdWF1aOrB1RnLiX4vuoV1Z9VNx8n6bOW+o6HV4P7If15dUf1+QnZ6LKeYGHhRFuEzd3F1NTyW0hNen5Lx3hzUUQnQIAAAQIECBAgsHkC+oMRbFf2L/qDETBN3UqBp1dvHlrwj6vdW5mAtQgQIEBgQwXUcyNwbkE9968W32f4xaEUP1J96Qgpm0qAAAECBAgQILBcQD08whmxBfXwCNmZSoAAAQIECBAgQIAAAQIECBAgQIAAAQIECBAgQIAAAQIECBAgQIAAAQIECBAgQIAAAQIECBAgQIAAAQIECBAgQIAAAQIECEyiwPJPk5jEDOVEgAABAgQIECBAgAABAgQIECBAgAABAgQIECBAgAABAgQIECBAgAABAgQIECBAgAABAgQIECBAgAABAgQIECBAgMBWC1xQXVedM7TwZdU1m5DIpdXVQ3Fvry6qrt+EtY4V8qerHx168a+qr68+eoI5PLt65dCcwfwLq/95nDjj3v9V1RVD+V1bXVIdOsG9b8bwc6s3VXuqW6t/Xr26OjK02Eq/Scp/M0zEJECAAAECBAhMmsD51aOqx1c7qvssJTiohd9ZDWrrT05a0ieQz8Lw2IWFZU9PIMzmDJ2aWn4LqUnPr3LPq805FUQlQIAAAQIECBDYGgH9wQjOK/sX/cEImKZupcD0ivcL76zOrj6/lUlYiwABAgQ2TEA9NwLlFtRzD138vZCPr6gTv676LyOkbSoBAgQIECBAgMAXBNTDI5wNW1APj5CdqQQIECBAgAABAgQIECBAgAABAgQIECBAgAABAgQIECBAgAABAgQIECBAgAABAgQIECBAgAABAgQIECBAgAABAgQIECBAgMAkCvhwhkk8KnIiQIAAAQIECBAgQIAAAQIECBAgQIAAAQIECBAgQIAAAQIECBAgQIAAAQIECBAgQIAAAQIECBAgQIAAAQIECBAgMF6BC6rrqnOG0risumYT0rq0unoo7u3VRdX1m7DWsUJ+XfWH1VlDA76zetUJ5HBG9VvVs4fm/Pvqn1ULx4kz7v1fVV0xlN+11SXVoRPY+2YNPbf6jeod1SuqO46y0Eq/Scp/s1zEJUCAAAECBAhMksCghr5vNajdzqzuvqfRndWt1WeruyYp4RPMZVktv7BwvNL+BCNvwPCpqeW3kJr0/IbOjw3YvRAECBAgQIAAAQIEtlxAfzAC+cr+RX8wAqapWy3wqeqBQ4s+tvrAVidhPQIECBDYEAH13AiMW1TPvbX6pqE0X179wAhpm0qAAAECBAgQIPAFAfXwCGfDFtXDI2RoKgECBAgQIECAAAECBAgQIECAAAECBAgQIECAAAECBAgQIECAAAECBAgQIECAAAECBAgQIECAAAECBAgQIECAAAECBAgQIDBpAss/TWLSspMPAQIECBAgQIAAAQIECBAgQIAAAQIECBAgQIAAAQIECBAgQIAAAQIECBAgQIAAAQIECBAgQIAAAQIECBAgQIAAAQLjELiguq46Z2jxy6prNiGZS6urh+LeXl1UXb8Jax0r5NnV66unDg14VfVPq8+tMY9HVe+sHrY0fqF6evWfV5k/7v1fVV0xlOO11SXVoTXue9zDVvptt/zH7Wd9AgQIECBAgACB4wsM6vp7HgsLy56O3W5qavktpCY9v8o9r8Z+1kiAAAECBAgQIEBgBAH9wQh4K/sX/cEImKZutcDbqm8cWvTZ1e9udRLWI0CAAIENEVDPjcC4RfXcd1f/fijNT1UPqY6MkLqpBAgQIECAAAECfy+gHh7hTNiieniEDE0lQIAAAQIECBAgQIAAAQIECBAgQIAAAQIECBAgQIAAAQIECBAgQIAAAQIECBAgQIAAAQIECBAgQIAAAQIECBAgQIAAAQIEJk3AhzNM2hGRDwECBAgQIECAAAECBAgQIECAAAECBAgQIECAAAECBAgQIECAAAECBAgQIECAAAECBAgQIECAAAECBAgQIECAAIHxC1xQXVedM5TKZdU1m5DapdXVQ3Fvry6qrt+EtY4X8nnVLw0N+Gh1YfU/15jHyvl/XD21+vQq88e9/6uqK4ZyvLa6pDq0xn2Pe9hKv+2W/7j9rE+AAAECBAgQIHB8gYXhlxcWlj0du93U1PJbSE16fpV7Xo39rJEAAQIECBAgQIDACAL6gxHwVvYv+oMRME3daoGfX3zf7IeHFv3Z6sVbnYT1CBAgQGBDBNRzIzBuUT13bvWJ6r5DqT69+k8jpG4qAQIECBAgQIDA3wuoh0c4E7aoHh4hQ1MJECBAgAABAgQIECBAgAABAgQIECBAgAABAgQIECBAgAABAgQIECBAgAABAgQIECBAgAABAgQIECBAgAABAgQIECBAgACBSRPw4QyTdkTkQ4AAAQIECBAgQIAAAQIECBAgQIAAAQIECBAgQIAAAQIECBAgQIAAAQIECBAgQIAAAQIECBAgQIAAAQIECBAgQGD8AhdU11XnDKVyWXXNJqR2aXX1JsQdhLy9uqi6fg3xH1kdqM4fGjtT/c4a5p5dvb566tDYly7++SVrmDvu/V9VXTGU57XVJdWhNeQ+CUNW+m23/CfBUA4ECBAgQIAAAQLHFlgYfmlhYdnTsbtNTS2/hdSk51e559XYzxoJECBAgAABAgQIjCCgPxgBb2X/oj8YAdPUrRb4rqX3C/+2es/Sn//9VidhPQIECBDYEAH13AiMW1jP/W51+VCqg9/bGfz+jgcBAgQIECBAgMBoAurhEfy2sB4eIUtTCRAgQIAAAQIECBAgQIAAAQIECBAgQIAAAQIECBAgQIAAAQIECBAgQIAAAQIECBAgQIAAAQIECBAgQIAAAQIECBAgQIAAgUkS8OEMk3Q05EKAAAECBAgQIECAAAECBAgQIECAAAECBAgQIECAAAECBAgQIECAAAECBAgQIECAAAECBAgQIECAAAECBAgQIEBgMgQuqK6rzhlK57Lqmk1I79Lq6k2IOwh5e3VRdf0a4g/+7fW/q54zNHZ/9azq8CrzV3rdUl1YvXcN6457/1dVVwzleW11SXVoDblPwpCVftst/0kwlAMBAgQIECBAgMCxBRaGX1pYWPZ07G5TU8tvITXp+VXueTX2s0YCBAhMgMDzql3VA5e+frC6cQLykgIBAgQIrC6gP1jd6JgjVvYv+oMRME3daoEHVPev5rd6YesRIECAwIYLqOdGIN3Cem7w+0lvHEp18Ds7D1rD7+6MsDtTCRAgQIAAAQKnhIB6eITDvIX18AhZmkqAAAECBAgQIECAAAECBAgQIECAAAECBAgQIECAAAECBAgQIECAAAECBAgQIECAAAECBAgQIECAAAECBAgQIECAAAECBAhMkoAPZ5ikoyEXAgQIECBAgAABAgQIECBAgAABAgQIECBAgAABAgQIECBAgAABAgQIECBAgAABAgQIECBAgAABAgQIECBAgAABApMhcEF1XXXOUDqXVddsQnqXVldvQtxByNuri6rr1xj/adX+6u5/h/231TdU719l/kuqnxga89rq2dXn1rDuuPd/VXXFUJ7XVpdUh9aQ+yQMWem33fKfBEM5ECBAgAABAgQIHFtgYfilhYVlT8fuNjW1/BZSk57fUK81djsJECBAYIwCf1jtGVr/KYvP/2CM+ViaAAECBNYuoD9Yu9W9Rq7sX/QHI2CaSoAAAQIECKxXQD23XrlB8bbievQm1nNnVjdVDxpK959U/3GE9E0lQIAAAQIECBAo9fAIZ8EW1sMjZGkqAQIECBAgQIAAAQIECBAgQIAAAQIECBAgQIAAAQIECBAgQIAAAQIECBAgQIAAAQIECBAgQIAAAQIECBAgQIAAAQIECBAgMEkCyz9NYpIykwsBAgQIECBAgAABAgQIECBAgAABAgQIECBAgAABAgQIECBAgAABAgQIECBAgAABAgQIECBAgAABAgQIECBAgAABAuMSuKC6rjpnKIHLqms2IaFLq6s3Ie4g5O3VRdX1a4z/oOqt1ROGxv9A9fLjzD/anO+sXrXGNce9/6uqK4Zyvba6pDq0xvzHPWyl33bLf9x+1idAgAABAgQIEDi+wMLwywsLy56O3W5qavktpCY9v8o9r8Z+1kiAAIEJEHhd9YyhPL6teu0E5CUFAgQIEFhdQH+wutExR6zsX/QHI2CaSoAAAQIECKxXQD23XrlB8bbievQm13O/Vv0fS+kOrqXMVf91hPRNJUCAAAECBAgQKPXwCGfBFtfDI2RqKgECBAgQIECAAAECBAgQIECAAAECBAgQIECAAAECBAgQIECAAAECBAgQIECAAAECBAgQIECAAAECBAgQIECAAAECBAgQIDApAj6cYVKOhDwIECBAgAABAgQIECBAgAABAgQIECBAgAABAgQIECBAgAABAgQIECBAgAABAgQIECBAgAABAgQIECBAgAABAgQITI7ABdV11TlDKV1WXbMJKV5aXT0U9/bqour6TVhrLSFfUv3E0MC3VM+o7jjG5G+s3lrd/W+3/6x6UnXTWhZb3Oe4939VdcVQrtdWl1SH1pj/uIet9Ntu+Y/bz/oECBAgQIAAAQLHF1gYfnlhYdnTsdtNTS2/hdSk5zfUN43dTgIECBAYo8Arqr1D6z+3+v/GmI+lCRAgQGDtAvqDtVvda+TK/kV/MAKmqQQIECBAgMB6BdRz65UbFG8rrkdvcj33xOpp1eA6ysdGSNtUAgQIECBAgACBLwioh0c4G7a4Hh4hU1MJECBAgAABAgQIECBAgAABAgQIECBAgAABAgQIECBAgAABAgQIECBAgAABAgQIECBAgAABAgQIECBAgAABAgQIECBAgACBSRFY/mkSk5KVPAgQIECAAAECBAgQIECAAAECBAgQIECAAAECBAgQIECAAAECBAgQIECAAAECBAgQIECAAAECBAgQIECAAAECBAgQGKfABdV11TlDSVxWXbMJSV1aXT0U9/bqour6TVhrLSEfVx2oHrg0+Jbqwuq9R5k8+Pfav1T9y6HXBs+vXMtCS2PGvf+rqiuG8r22uqQ6dAJ7GOfQlX7bLf9x2lmbAAECBAgQIEBgdYGF4SELC8uerj57k0dMTS2/hdSk51e559UmnxPCEyCwLQTmqh8ZyvRF1eBnHgQIECAw+QL6gxGO0cr+RX8wAqapBAgQIECAwHoF1HPrlRsUbyuuR6vnRsA0lQABAgQIECAwHgH18Aju6uER8EwlQIAAAQIECBAgQIAAAQIECBAgQIAAAQIECBAgQIAAAQIECBAgQIAAAQIECBAgQIAAAQIECBAgQIAAAQIECBAgQIAAAQKnqIAPZzhFD7xtEyBAgAABAgQIECBAgAABAgQIECBAgAABAgQIECBAgAABAgQIECBAgAABAgQIECBAgAABAgQIECBAgAABAgQIEDiOwAXVddU5Q2Muq67ZBLVLq6uH4t5eXVRdvwlrrSXk2dXrq6cODX5RNXeUyedX76wesfTandWTFuf+0VoWWhoz7v1fVV0xlO+11SXVoRPYwziHrvTbbvmP087aBAgQIECAAAECqwssDA9ZWFj2dPXZmzxiamr5LaQmPb/KPa82+ZwQngCBbSHwwupnhzL9uWrwMw8CBAgQmHwB/cEIx2hl/6I/GAHTVAIECBAgQGC9Auq59coNircV16PVcyNgmkqAAAECBAgQGI+AengEd/XwCHimEiBAgAABAgQIECBAgAABAgQIECBAgAABAgQIECBAgAABAgQIECBAgAABAgQIECBAgAABAgQIECBAgAABAgQIECBAgACBU1TAhzOcogfetgkQIECAAAECBAgQIECAAAECBAgQIECAAAECBAgQIECAAAECBAgQIECAAAECBAgQIECAAAECBAgQIECAAAECBAgcR+CC6rrqnKExl1XXbILapdXVQ3Fvry6qrt+EtdYa8tnVK4cG/3H11OrTKwKsHPeW6hnVHWtdaHGf497/VdUVQ/leW11SHTqBPYxz6Eq/7Zb/OO2sTYAAAQL/P3v3H2tbWtYH/LsIGrnQitPUkoCooEkltajX1jaFkalRUjP3WgGN/tFREX+kakXjj5qWKsQS1BhoadUIJYwmVhth7L3a2mph5qI1RseCKbF/YFWwaf0RGep1bMH69m5yWtZac+fMOfs557zv3vtzkxvvumc/az3P533DPM+e8V0ECBAg8NgCbf6R1haXjx19zp+YpuURUqPnl8SZV+e8J9yeAIGdEPiKJD84y/T1STZ/5xcBAgQIjC9gPiis0Xp+MR8UMIUSIECAAAEC2wro57aV2zRvq++j9XMFTKEECBAgQIAAgT4C+uGCu364gCeUAAECBAgQIECAAAECBAgQIECAAAECBAgQIECAAAECBAgQIECAAAECBAgQIECAAAECBAgQIECAAAECBAgQIECAAAECBAgcqICXMxzowiubAAECBAgQIECAAAECBAgQIECAAAECBAgQIECAAAECBAgQIECAAAECBAgQIECAAAECBAgQIECAAAECBAgQIECAwDECl5PcSHJp9pmrSa6fg9qVJNdm9304yZ1JHjyHZ530lh+f5G1JnnoU8P4kz0vyC7MbPD7JDyf5otnffV2Sf3bShxx9rnf99ya5Z5bzA0nuTnLzlHX0+vjab9fy7+XmuQQIECBAgAABAicTaPOPtba4PNkdzvFT07Q8Qmr0/JI48+oc94NbEyCwMwIvSPKmWbZvTvLCncleogQIEDhsAfNBYf3X84v5oIAplAABAgQIENhWQD+3rdymeVt9H62fK2AKJUCAAAECBAj0EdAPF9z1wwU8oQQIECBAgAABAgQIECBAgAABAgQIECBAgAABAgQIECBAgAABAgQIECBAgAABAgQIECBAgAABAgQIECBAgAABAgQIECBA4EAFvJzhQBde2QQIECBAgAABAgQIECBAgAABAgQIECBAgAABAgQIECBAgAABAgQIECBAgAABAgQIECBAgAABAgQIECBAgAABAgSOEbic5EaSS7PPXE1y/RzUriS5Nrvvw0nuTPLgOTzrpLfc/P9hvzbJ18wCXn7rz98xu/6kJD+X5I6jv/tvSZ6b5DdO+pCjz/Wu/94k98xyfiDJ3UlunrKOXh9f++1a/r3cPJcAAQIECBAgQOBkAm3+sdYWlye7wzl+apqWR0iNnl8SZ16d435wawIEdkbgeUneOsv2/iR37Uz2EiVAgMBhC5gPCuu/nl/MBwVMoQQIECBAgMC2Avq5beU2zdvq+2j9XAFTKAECBAgQIECgj4B+uOCuHy7gCSVAgAABAgQIECBAgAABAgQIECBAgAABAgQIECBAgAABAgQIECBAgAABAgQIECBAgAABAgQIECBAgAABAgQIECBAgAABAgcq4OUMB7rwyiZAgAABAgQIECBAgAABAgQIECBAgAABAgQIECBAgAABAgQIECBAgAABAgQIECBAgAABAgQIECBAgAABAgQIECBwjMDlJDeSXJp95mqS6+egdiXJtdl9H05yZ5IHz+FZp7nlc5K8Ncnjj4J+OcnnJHnv0fXXJnnt7IZvTPLiJO00D7lVZ+/6701yzyznB5LcneTmKevo9fG1367l38vNcwkQIECAAAECBE4msOjvWzttu3+yh2z7qWlaHiE1en5JnHm17WKLI0BgnwT+cpJ3zAr61STP3qcC1UKAAIE9FjAfFBZ3Pb+YDwqYQgkQIECAAIFtBfRz28ptmrfV99H6uQKmUAIECBAgQIBAHwH9cMFdP1zAE0qAAAECBAgQIECAAAECBAgQIECAAAECBAgQIECAAAECBAgQIECAAAECBAgQIECAAAECBAgQIECAAAECBAgQIECAAAECBA5UwMsZDnThlU2AAAECBAgQIECAAAECBAgQIECAAAECBAgQIECAAAECBAgQIECAAAECBAgQIECAAAECBAgQIECAAAECBAgQIEDgGIHLSW4kuTT7zNUk189B7UqSa7P7PpzkziQPnsOzTnPLj0zy75J8xlHQnyS5K8nPJXlCkvuSPP/oZy3J5yb56dM84Oizveu/N8k9s7wfSHJ3kptb1NIjZO23a/n3MPNMAgQIECBAgACBkwtsev3//6u1xeXJ73JOn5ym5RFSo+eXxJlX57QX3JYAgZ0SeGqS355lvPnzx+xUBZIlQIDA4QqYDwprv55fzAcFTKEECBAgQIDAtgL6uW3lNs3b6vto/VwBUygBAgQIECBAoI+Afrjgrh8u4AklQIAAAQIECBAgQIAAAQIECBAgQIAAAQIECBAgQIAAAQIECBAgQIAAAQIECBAgQIAAAQIECBAgQIAAAQIECBAgQIAAAQIHKuDlDAe68MomQIAAAQIECBAgQIAAAQIECBAgQIAAAQIECBAgQIAAAQIECBAgQIAAAQIECBAgQIAAAQIECBAgQIAAAQIECBAgcIzA5SQ3klyafeZqkuvnoHYlybXZfR9OcmeSB8/hWae95dcmee0s6JVJ/sEth7XPLyZ5fpL3nfYBt+rsXf+9Se6Z5f1AkruT3Nyilh4ha79dy7+HmWcSIECAAAECBAicXKDNP9ra4vLkdzmnT07T8gip0fNL4syrc9oLbkuAwE4JPCHJ5vuv//dr8+cn7lQFkiVAgMDhCpgPCmu/nl/MBwVMoT0FnprkU45+PzvJF/ZMxrMJECBA4NQC+rlTk30oQD9XwBNKgAABAgQIEBhDQD9cWAf9cAFPKAECBAgQIECAAAECBAgQIECAAAECBAgQIECAAAECBAgQIECAAAECBAgQIECAAAECBAgQIECAAAECBAgQIECAAAECBAgQOFABL2c40IVXNgECBAgQIECAAAECBAgQIECAAAECBAgQIECAAAECBAgQIECAAAECBAgQIECAAAECBAgQIECAAAECBAgQIECAAIFjBC4nuZHk0uwzV5NcPwe1K0muze77cJI7kzx4Ds867S3/UpK3JXnyUeAvJ/mcJF+Z5FWzm7381p+/47Q3P/p87/rvTXLPLPcHktyd5OaW9Vx02Npv1/K/aC/PI0CAAAECBAgQOJ1Am3+8tcXl6e50Dp+epuURUqPnl8SZV+ewD9ySAIGdFPj7Sd6X5KGj3/92J6uQNAECBA5PwHxQWPP1/GI+KGAK7SnwR6t/f/rMW/+e7b/2TMizCRAgQOBUAvq5U3EtP6yfK+AJJUCAAAECBAiMIaAfLqyDfriAJ5QAAQIECBAgQIAAAQIECBAgQIAAAQIECBAgQIAAAQIECBAgQIAAAQIECBAgQIAAAQIECBAgQIAAAQIECBAgQIAAAQIECByogJczHOjCK5sAAQIECBAgQIAAAQIECBAgQIAAAQIECBAgQIAAAQIECBAgQIAAAQIECBAgQIAAAQIECBAgQIAAAQIECBAgQIDAMQKXk9xIcmn2matJrp+D2pUk12b3fTjJnUkePIdnnfaWj0/yw0m+6CjwT5J8bpKXHv3fzV8/lOS5Sf7zaW9+9Pne9d+b5J5Z7g8kuTvJzS3rueiwtd+u5X/RXp5HgAABAgQIECBwOoE2/3hri8vT3ekcPj1NyyOkRs8viTOvzmEfuCUBAgQIECBAgMCFCZgPCtTr+cV8UMAU2lPg/iSfOUvghUne3DMhzyZAgACBUwno507FtfzwYP3cxyR5T6EcoQQIECBAgACBQxTQDxdWfbB+uFCJUAIECBAgQIAAAQIECBAgQIAAAQIECBAgQIAAAQIECBAgQIAAAQIECBAgQIAAAQIECBAgTCN+VAAAIABJREFUQIAAAQIECBAgQIAAAQIECBAgQOCiBLyc4aKkPYcAAQIECBAgQIAAAQIECBAgQIAAAQIECBAgQIAAAQIECBAgQIAAAQIECBAgQIAAAQIECBAgQIAAAQIECBAgQIDA7ghcTnIjyaVZyleTXD+HEq4kuTa778NJ7kzy4Dk8a5tbflGSfzkL3Pz5+UnuOPq7f5PkhUn+1zY3v1Vn7/rvTXLPLPcHktyd5OaW9Vx02Npv1/K/aC/PI0CAAAECBAgQOJ1Am3+8tcXl6e50Dp+epuURUqPnl8SZV+ewD9ySAAECBAgQIEDgwgTMBwXq9fxiPihgCu0p8JokXz9L4BVJvr1nQp5NgAABAqcS0M+dimv54QH6uc9I8qKj349P8vRb/xwe60v7gq9QAgQIECBAgMAFCOiHC8gD9MOF7IUSIECAAAECBAgQIECAAAECBAgQIECAAAECBAgQIECAAAECBAgQIECAAAECBAgQIECAAAECBAgQIECAAAECBAgQIECAAAECPQS8nKGHumcSIECAAAECBAgQIECAAAECBAgQIECAAAECBAgQIECAAAECBAgQIECAAAECBAgQIECAAAECBAgQIECAAAECBAgQGFvgcpIbSS6dcZpXk1xf3fNKkmtn/Jzb3e52zz7JY/9CkvuT/MVH+fAX3/rZj57kRo/ymd7135vknkL+twt9IMndSW6e8X1vd7u130U++wLK8wgCBAgQIECAAIHOAm3+/NYWl51TS6ZpeYTU6PklceZV910jAQIECBAgQIAAgYKA+aCAt55fzAcFTKE9Bb4syRtmCWz+Hefn9UzIswkQIEDgVAL6uVNxLT/cuZ/7sCR/kORJs6zuOvrveQpVCSVAgAABAgQIHJSAfriw3J374ULmQgkQIECAAAECBAgQIECAAAECBAgQIECAAAECBAgQIECAAAECBAgQIECAAAECBAgQIECAAAECBAgQIECAAAECBAgQIECAAIFeAl7O0EvecwkQIECAAAECBAgQIECAAAECBAgQIECAAAECBAgQIECAAAECBAgQIECAAAECBAgQIECAAAECBAgQIECAAAECBAiMK3A5yY0kl844xatJrq/ueSXJtTN+zu1ud7tnn/Sx/zTJ193mw/8lyfOS/M5Jb3Sbz/Wu/94k9xTyv13oA0nuTnLzjO97u9ut/S7y2RdQnkcQIECAAAECBAh0Fmjz57e2uOycWjJNyyOkRs8viTOvuu8aCRAgQIAAAQIECBQEzAcFvPX8Yj4oYArtKfCpSX5llsC7k3xsz4Q8mwABAgROJaCfOxXX8sMD9HOvS/KSWVavT/IVhZKEEiBAgAABAgQOTUA/XFjxAfrhQvZCCRAgQIAAAQIECBAgQIAAAQIECBAgQIAAAQIECBAgQIAAAQIECBAgQIAAAQIECBAgQIAAAQIECBAgQIAAAQIECBAgQIAAgR4CXs7QQ90zCRAgQIAAAQIECBAgQIAAAQIECBAgQIAAAQIECBAgQIAAAQIECBAgQIAAAQIECBAgQIAAAQIECBAgQIAAAQIECIwtcDnJjSSXzjjNq0mur+55Jcm1M37O7W53u2ef9LF/Pcn9ST58FfDPk3xdknbSG93mc73rvzfJPYX8bxf6QJK7k9w84/ve7nZrv4t89gWU5xEECBAgQIAAAQKdBRa9fmuV1v/sK5mm5RFSo+eXxJlXZ78N3JEAAQIECBAgQODiBMwHBev1/GI+KGAK7Smw+XeFf5zkcbMkPirJQz2T8mwCBAgQOLGAfu7EVI/84AD93POSvHWW2ea/SbkjyQcKZQklQIAAAQIECBySgH64sNoD9MOF7IUSIECAAAECBAgQIECAAAECBAgQIECAAAECBAgQIECAAAECBAgQIECAAAECBAgQIECAAAECBAgQIECAAAECBAgQIECAAAECPQS8nKGHumcSIECAAAECBAgQIECAAAECBAgQIECAAAECBAgQIECAAAECBAgQIECAAAECBAgQIECAAAECBAgQIECAAAECBAgQGFvgcpIbSS6dcZpXk1xf3fNKkmtn/Jzb3e52zz7pY5+Q5L4kz58FvD/J82793S+c9CaP8rne9d+b5J5iDevwB5LcneTmGd/3drdb+13ksy+gPI8gQIAAAQIECBDoLNDmz29tcdk5tWSalkdIjZ5fEmdedd81EiBAgAABAgQIECgImA8KeOv5xXxQwBTaW+BXk3zyLIm7bv07w/t7J+X5BAgQIHAiAf3ciZhu/6EB+rnN98vvTvK0WYYvOPrveQqVCSVAgAABAgQIHIyAfriw1AP0w4XshRIgQIAAAQIECBAgQIAAAQIECBAgQIAAAQIECBAgQIAAAQIECBAgQIAAAQIECBAgQIAAAQIECBAgQIAAAQIECBAgQIAAAQI9BLycoYe6ZxIgQIAAAQIECBAgQIAAAQIECBAgQIAAAQIECBAgQIAAAQIECBAgQIAAAQIECBAgQIAAAQIECBAgQIAAAQIECBAgQIAAAQIECBAgQIAAAQKjC7R5gq0tLrvnPk3LI6RGzy+JM6+67xoJECBAgAABAgQIFATMBwW89fxiPihgCu0t8ENJ/s4siW9I8preSXk+AQIECJxIQD93Iqbbf2iQfu67k3zzLMM3JXlRoSyhBAgQIECAAIFDEtAPF1Z7kH64UIFQAgQIECBAgAABAgQIECBAgAABAgQIECBAgAABAgQIECBAgAABAgQIECBAgAABAgQIECBAgAABAgQIECBAgAABAgQIECBA4KIFvJzhosU9jwABAgQIECBAgAABAgQIECBAgAABAgQIECBAgAABAgQIECBAgAABAgQIECBAgAABAgQIECBAgAABAgQIECBAgAABAgQIECBAgAABAgQIENgFgTZPsrXFZff8p2l5hNTo+SVx5lX3XSMBAgQIECBAgACBgoD5oIC3nl/MBwVMob0FvjHJ986SeGOSL+udlOcTIECAwIkE9HMnYrr9hwbp556d5O2zDD+Q5I4kNwulCSVAgAABAgQIHIqAfriw0oP0w4UKhBIgQIAAAQIECBAgQIAAAQIECBAgQIAAAQIECBAgQIAAAQIECBAgQIAAAQIECBAgQIAAAQIECBAgQIAAAQIECBAgQIAAAQIXLeDlDBct7nkECBAgQIAAAQIECBAgQIAAAQIECBAgQIAAAQIECBAgQIAAAQIECBAgQIAAAQIECBAgQIAAAQIECBAgQIAAAQIECBAgQIAAAQIECBAgQIDALgi0eZKtLS675z9NyyOkRs8viTOvuu8aCRAgQIAAAQIECBQEzAcFvPX8Yj4oYArtLfBZSX52lsTbk3xq76Q8nwABAgROJKCfOxHT7T80UD/3ziTPmmX55UneUChNKAECBAgQIEDgUAT0w4WVHqgfLlQhlAABAgQIECBAgAABAgQIECBAgAABAgQIECBAgAABAgQIECBAgAABAgQIECBAgAABAgQIECBAgAABAgQIECBAgAABAgQIELhIAS9nuEhtzyJAgAABAgQIECBAgAABAgQIECBAgAABAgQIECBAgAABAgQIECBAgAABAgQIECBAgAABAgQIECBAgAABAgQIECBAgAABAgQIECBAgAABAgR2RaDNE21tcdm9hmlaHiE1en5JnHnVfddIgAABAgQIECBAoCBgPijgrecX80EBU2hvgScnee8sifcneUKSP+2dmOcTIECAwGMK6Ocek+jRPzBQP/dtSV45y/QtST6rUJpQAgQIECBAgMChCOiHCys9UD9cqEIoAQIECBAgQIAAAQIECBAgQIAAAQIECBAgQIAAAQIECBAgQIAAAQIECBAgQIAAAQIECBAgQIAAAQIECBAgQIAAAQIECBAgcJECXs5wkdqeRYAAAQIECBAgQIAAAQIECBAgQIAAAQIECBAgQIAAAQIECBAgQIAAAQIECBAgQIAAAQIECBAgQIAAAQIECBAgQIAAAQIECBAgQIAAAQIECOyKQJsn2trisnsN07Q8Qmr0/JI486r7rpEAAQIECBAgQIBAQcB8UMBbzy/mgwKm0BEE3pDkN5P8SpJ3JHnPCEnJgQABAgQeU0A/95hEj/6Bgfq5p63+2btZ16ck+d1CeUIJECBAgAABAocgoB8urPJA/XChCqEECBAgQIAAAQIECBAgQIAAAQIECBAgQIAAAQIECBAgQIAAAQIECBAgQIAAAQIECBAgQIAAAQIECBAgQIAAAQIECBAgQIDARQp4OcNFansWAQIECBAgQIAAAQIECBAgQIAAAQIECBAgQIAAAQIECBAgQIAAAQIECBAgQIAAAQIECBAgQIAAAQIECBAgQIAAAQIECBAgQIAAAQIECBAgsCsCbZ5oa4vL7jVM0/IIqdHzS+LMq+67RgIECAwi8MQk35Xk445+X0ryjEFykwYBAgQIPLqA+aCwO9bzi/mggCmUAAECBAgQ2FZAP7et3KZ5W30f3bmfe1uS58zK+aYk31soTygBAgQIECBA4BAE9MOFVR6sHy5UIpQAAQIECBAgQIAAAQIECBAgQIAAAQIECBAgQIAAAQIECBAgQIAAAQIECBAgQIAAAQIECBAgQIAAAQIECBAgQIAAAQIECBC4KAEvZ7goac8hQIAAAQIECBAgQIAAAQIECBAgQIAAAQIECBAgQIAAAQIECBAgQIAAAQIECBAgQIAAAQIECBAgQIAAAQIECBAgQIAAAQIECBAgQIAAAQIEdkmgzZNtbXHZvY5pWh4hNXp+SZx51X3XSIAAgUEEnpDk4Vkum3/APG6Q3KRBgAABAo8uYD4o7I71/GI+KGAKJUCAAAECBLYV0M9tK7dp3lbfR3fu5746yT9J8jNJfjzJfUneVyhPKAECBAgQIEDgEAT0w4VVHqwfLlQilAABAgQIECBAgAABAgQIECBAgAABAgQIECBAgAABAgQIECBAgAABAgQIECBAgAABAgQIECBAgAABAgQIECBAgAABAgQIELgoAS9nuChpzyFAgAABAgQIECBAgAABAgQIECBAgAABAgQIECBAgAABAgQIECBAgAABAgQIECBAgAABAgQIECBAgAABAgQIECBAgAABAgQIECBAgAABAgR2SaDNk21tcdm9jmlaHiE1en5JnHnVfddIgACBgQT+d5IPn+XzkUn+50D5SYUAAQIEHilgPijsivX8Yj4oYAolQIAAAQIEthXQz20rt2neVt9Hd+7nnpTkcb5LKSyoUAIECBAgQOAQBfTDhVUfrB8uVCKUAAECBAgQIECAAAECBAgQIECAAAECBAgQIECAAAECBAgQIECAAAECBAgQIECAAAECBAgQIECAAAECBAgQIECAAAECBAgQuCgBL2e4KGnPIUCAAAECBAgQIECAAAECBAgQIECAAAECBAgQIECAAAECBAgQIECAAAECBAgQIECAAAECBAgQIECAAAECBAgQIECAAAECBAgQIECAAAECBHZJoM2TbW1x2b2OaVoeITV6fkmcedV910iAAIGBBH47yVNn+TwjyW8MlJ9UCBAgQOCRAuaDwq5Yzy/mgwKmUAIECBAgQGBbAf3ctnKb5m31fbR+roAplAABAgQIECDQR0A/XHDXDxfwhBIgQIAAAQIECBAgQIAAAQIECBAgQIAAAQIECBAgQIAAAQIECBAgQIAAAQIECBAgQIAAAQIECBAgQIAAAQIECBAgQIAAgQMV8HKGA114ZRMgQIAAAQIECBAgQIAAAQIECBAgQIAAAQIECBAgQIAAAQIECBAgQIAAAQIECBAgQIAAAQIECBAgQIAAAQIECBAgQIAAAQIECBAgQIAAAQLHCrT5T1tbXHanm6blEVKj55fEmVfdd40ECBAYSOBXk3zyLJ9PT/LgQPlJhQABAgQeKWA+KOyK9fxiPihgCiVAgAABAgS2FdDPbSu3ad5W30fr5wqYQgkQIECAAAECfQT0wwV3/XABTygBAgQIECBAgAABAgQIECBAgAABAgQIECBAgAABAgQIECBAgAABAgQIECBAgAABAgQIECBAgAABAgQIECBAgAABAgQIEDhQAS9nONCFVzYBAgQIECBAgAABAgQIECBAgAABAgQIECBAgAABAgQIECBAgAABAgQIECBAgAABAgQIECBAgAABAgQIECBAgAABAgQIECBAgAABAgQIECBwrECb/7S1xWV3umlaHiE1en5JnHnVfddIgACBgQTuT/KZs3w+J8nPDJSfVAgQIEDgkQLmg8KuWM8v5oMCplACBAgQIEBgWwH93LZym+Zt9X20fq6AKZQAAQIECBAg0EdAP1xw1w8X8IQSIECAAAECBAgQIECAAAECBAgQIECAAAECBAgQIECAAAECBAgQIECAAAECBAgQIECAAAECBAgQIECAAAECBAgQIECAAIEDFfByhgNdeGUTIECAAAECBAgQIECAAAECBAgQIECAAAECBAgQIECAAAECBAgQIECAAAECBAgQIECAAAECBAgQIECAAAECBAgQIECAAAECBAgQIECAAAECxwq0+U9bW1x2p5um5RFSo+eXxJlX3XeNBAgQGEjgTUleMMvni5P86ED5SYUAAQIEHilgPijsiv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YEEXpfkJbN8vibJ9w2Un1QIECBA4JEC5oPCrljPL+aDAqZQAgQIECBAYFsB/dy2cpvmbfV9tH6ugCmUAAECBAgQINBHQD9ccNcPF/CEEiBAgAABAgQIECBAgAABAgQIECBAgAABAgQIECBAgAABAgQIECBAgAABAgQIECBAgAABAgQIECBAgAABAgQIECBAgACBAxXwcoYDXXhlEyBAgAABAgQIECBAgAABAgQIECBAgAABAgQIECBAgAABAgQIECBAgAABAgQIECBAgAABAgQIECBAgAABAgQIECBAgAABAgQIECBAgAABAscKtPlPW1tcdqebpuURUqPnl8SZV913jQQIEBhI4FVJvnWWz8uSfOdA+UmFAAECBB4pYD4o7Ir1/GI+KGAKJUCAAAECBLYV0M9tK7dp3lbfR+vnCphCCRAgQIAAAQJ9BPTDBXf9cAFPKAECBAgQIECAAAECBAgQIECAAAECBAgQIECAAAECBAgQIECAAAECBAgQIECAAAECBAgQIECAAAECBAgQIECAAAECBAgQOFABL2c40IVXNgECBAgQIECAAAECBAgQIECAAAECBAgQIECAAAECBAgQIECAAAECBAgQIECAAAECBAgQIECAAAECBAgQIECAAAECBAgQIECAAAECBAgQIHCsQJv/tLXFZXe6aVoeITV6fkmcedV910iAAIGBBL4lyXfN8nlNkm8YKD+pECBAgMAjBcwHhV2xnl/MBwVMoQQIECBAgMC2Avq5beU2zdvq+2j9XAFTKAECBAgQIECgj4B+uOCuHy7gCSVAgAABAgQIECBAgAABAgQIECBAgAABAgQIECBAgAABAgQIECBAgAABAgQIECBAgAABAgQIECBAgAABAgQIECBAgAABAgcq4OUMB7rwyiZAgAABAgQIECBAgAABAgQIECBAgAABAgQIECBAgAABAgQIECBAgAABAgQIECBAgAABAgQIECBAgAABAgQIECBAgAABAgQIECBAgAABAgSOFWjzn7a2uOxON03LI6RGzy+JM6+67xoJECAwkMBLkrxuls8PJfmSgfKTCgECBAg8UsB8UNgV6/nFfFDAFEqAAAECBAhsK6Cf21Zu07ytvo/WzxUwhRIgQIAAAQIE+gjohwvu+uECnlACBAgQIECAAAECBAgQIECAAAECBAgQIECAAAECBAgQIECAAAECBAgQIECAAAECBAgQIECAAAECBAgQIECAAAECBAgQIHCgAl7OcKALr2wCBAgQIECAAAECBAgQIECAAAECBAgQIECAAAECBAgQIECAAAECBAgQIECAAAECBAgQIECAAAECBAgQIECAAAECBAgQIECAAAECBAgQIEDgWIE2/2lri8vudNO0PEJq9PySOPOq+66RAAECAwl8fpI3z/L5ySRXBspPKgQIECDwSAHzQWFXrOcX80EBU+hIAi9K8oIkH5/k45J8a5IfGilBuRAgQIDAQkA/V9gQ+rkCnlACBAgQIECAwBgC+uHCOuiHC3hCCRAgQIAAAQIECBAgQIAAAQIECBAgQIAAAQIECBAgQIAAAQIECBAgQIAAAQIECBAgQIAAAQIECBAgQIAAAQIECBAgQIDAgQp4OcOBLryyCRAgQIAAAQIECBAgQIAAAQIECBAgQIAAAQIECBAgQIAAAQIECBAgQIAAAQIECBAgQIAAAQIECBAgQIAAAQIECBAgQIAAAQIECBAgQIAAgWMF2vynrS0uu9NN0/IIqdHzS+LMq+67RgIECAwkcEeSZyR56Oj37w+Um1QIECBA4PYC5oPCzljPL+aDAqbQkQS+LckrZwm9Osk3jpSgXAgQIEBgIaCfK2yIHernriS5fKvU7yiUK5QAAQIECBAgsI8C+uHCqu5QP1yoUigBAgQIECBAgAABAgQIECBAgAABAgQIECBAgAABAgQIECBAgAABAgQIECBAgAABAgQIECBAgAABAgQIECBAgAABAgQIECBwlgJeznCWmu5FgAABAgQIECBAgAABAgQIECBAgAABAgQIECBAgAABAgQIECBAgAABAgQIECBAgAABAgQIECBAgAABAgQIECBAgAABAgQIECBAgAABAgQI7ItAmxfS2uKye43TtDxCavT8kjjzqvuukQABAgQIECBAgEBBwHxQwFvPL+aDAqbQkQQ+N8lPzRJ6a5K/OVKCciFAgACBhYB+rrAhdqCfe0WSFyd56lGZH53k9wolCyVAgAABAgQI7JuAfriwojvQDxeqE0qAAAECBAgQIECAAAECBAgQIECAAAECBAgQIECAAAECBAgQIECAAAECBAgQIECAAAECBAgQIECAAAECBAgQIECAAAECBAich4CXM5yHqnsSIECAAAECBAgQIECAAAECBAgQIECAAAECBAgQIECAAAECBAgQIECAAAECBAgQIECAAAECBAgQIECAAAECBAgQIECAAAECBAgQIECAAAECuy7Q5gW0trjsXts0LY+QGj2/JM686r5rJECAAAECBAgQIFAQMB8U8Nbzi/mggCl0JIGnJXnPLKGHknzUSAnKhQABAgQWAvq5wobYgX7uXUmeOSvxG5K8plCyUAIECBAgQIDAvgnohwsrugP9cKE6oQQIECBAgAABAgQIECBAgAABAgQIECBAgAABAgQIECBAgAABAgQIECBAgAABAgQIECBAgAABAgQIECBAgAABAgQIECBAgMB5CHg5w3mouicBAgQIECBAgAABAgQIECBAgAABAgQIECBAgAABAgQIECBAgAABAgQIECBAgAABAgQIECBAgAABAgQIECBAgAABAgQIECBAgAABAgQIECCw6wJtXkBri8vutU3T8gip0fNL4syr7rtGAgQIECBAgAABAgUB80EBbz2/mA8KmEJHE/iDJB81S+rpSd4zWpLyIUCAAIEPCujnChthB/q5lyf5R7MSfznJXymULJQAAQIECBAgsG8C+uHCiu5AP1yoTigBAgQIECBAgAABAgQIECBAgAABAgQIECBAgAABAgQIECBAgAABAgQIECBAgAABAgQIECBAgAABAgQIECBAgAABAgQIECBwHgJeznAequ5JgAABAgQIECBAgAABAgQIECBAgAABAgQIECBAgAABAgQIECBAgAABAgQIECBAgAABAgQIECBAgAABAgQIECBAgAABAgQIECBAgAABAgQI7LpAmxfQ2uKye23TtDxCavT8kjjzqvuukQABAgQIECBAgEBBwHxQwFvPL+aDAqbQ0QTekuSuWVJXk1wfLUn5ECBAgMAHBfRzhY2wA/3cM5O8a1XiJyT59ULZQgkQIECAAAEC+ySgHy6s5g70w4XqhBIgQIAAAQIECBAgQIAAAQIECBAgQIAAAQIECBAgQIAAAQIECBAgQIAAAQIECBAgQIAAAQIECBAgQIAAAQIECBAgQIAAAQLnIeDlDOeh6p4ECBAgQIAAAQIECBAgQIAAAQIECBAgQIAAAQIECBAgQIAAAQIECBAgQIAAAQIECBAgQIAAAQIECBAgQIAAAQIECBAgQIAAAQIECBAgQIDArgu0eQGtLS671zZNyyOkRs8viTOvuu8aCRAgQIAAAQIECBQEzAcFvPX8Yj4oYAodTeA1Sb5+ltTLknznaEnKhwABAgQ+KKCfK2yEHennfinJp8/KfMWtdf/2QtlCCRAgQIAAAQL7JKAfLqzmjvTDhQqFEiBAgAABAgQIECBAgAABAgQIECBAgAABAgQIECBAgAABAgQIECBAgAABAgQIECBAgAABAgQIECBAgAABAgQIECBAgAABAmct4OUMZy3qfgQIECBAgAABAgQIECBAgAABAgQIECBAgAABAgQIECBAgAABAgQIECBAgAABAgQIECBAgAABAgQIECBAgAABAgQIECBAgAABAgQIECBAgMA+CLR5Ea0tLrvXN03LI6RGzy+JM6+67xoJECBAgAABAgQIFATMBwW89fxiPihgCh1N4MuSvGGW1JuSvGi0JOVDgAABAh8U0M8VNsKO9HMvTfLqWZm/nuQTCmULJUCAAAECBAjsk4B+uLCqna4ZAAAgAElEQVSaO9IPFyoUSoAAAQIECBAgQIAAAQIECBAgQIAAAQIECBAgQIAAAQIECBAgQIAAAQIECBAgQIAAAQIECBAgQIAAAQIECBAgQIAAAQIECJy1gJcznLWo+xEgQIAAAQIECBAgQIAAAQIECBAgQIAAAQIECBAgQIAAAQIECBAgQIAAAQIECBAgQIAAAQIECBAgQIAAAQIECBAgQIAAAQIECBAgQIAAAQL7INDmRbS2uOxe3zQtj5AaPb8kzrzqvmskQIAAAQIECBAgUBAwHxTw1vOL+aCAKXQ0gU9L8uAsqV9P8gmjJSkfAgQIEPiggH6usBF2pJ/76CT/Y9Vr/rUkv1goXSgBAgQIECBAYF8E9MOFldyRfrhQoVACBAgQIECAAAECBAgQIECAAAECBAgQIECAAAECBAgQIECAAAECBAgQIECAAAECBAgQIECAAAECBAgQIECAAAECBAgQIEDgrAW8nOGsRd2PAAECBAgQIECAAAECBAgQIECAAAECBAgQIECAAAECBAgQIECAAAECBAgQIECAAAECBAgQIECAAAECBAgQIECAAAECBAgQIECAAAECBAgQ2AeBNi+itcVl9/qmaXmE1Oj5JXHmVfddIwECBAgQIECAAIGCgPmggLeeX8wHBUyhowl8eJI/TvK4WWJPTPLwaInKhwABAgSinytsgh3q5/59ks+elfraJH+vULpQAgQIECBAgMC+COiHCyu5Q/1woUqhBAgQIECAAAECBAgQIECAAAECBAgQIECAAAECBAgQIECAAAECBAgQIECAAAECBAgQIECAAAECBAgQIECAAAECBAgQIECAwFkKeDnDWWq6FwECBAgQIECAAAECBAgQIECAAAECBAgQIECAAAECBAgQIECAAAECBAgQIECAAAECBAgQIECAAAECBAgQIECAAAECBAgQIECAAAECBAgQILAvAm1eSGuLy+41TtPyCKnR80vizKvuu0YCBAgQIECAAAECBQHzQQFvPb+YDwqYQkcUeGeSZ80Se06Snx8xUTkRIEDgwAX0c4UNsEP93JckeeOs1Pcm+fNJ/k+hfKEECBAgQIAAgX0Q0A8XVnGH+uFClUIJECBAgAABAgQIECBAgAABAgQIECBAgAABAgQIECBAgAABAgQIECBAgAABAgQIECBAgAABAgQIECBAgAABAgQIECBAgACBsxTwcoaz1HQvAgQIECBAgAABAgQIECBAgAABAgQIECBAgAABAgQIECBAgAABAgQIECBAgAABAgQIECBAgAABAgQIECBAgAABAgQIECBAgAABAgQIECBAYF8E2ryQ1haX3WucpuURUqPnl8SZV913jQQIECBAgAABAgQKAuaDAt56fjEfFDCFjijwI0m++Cixh5J8aZJ/PWKiciJAgMCBC+jnChtgh/q5JyX5vSQfMSv3byX56UL5QgkQIECAAAEC+yCgHy6s4g71w4UqhRIgQIAAAQIECBAgQIAAAQIECBAgQIAAAQIECBAgQIAAAQIECBAgQIAAAQIECBAgQIAAAQIECBAgQIAAAQIECBAgQIAAAQJnKeDlDGep6V4ECBAgQIAAAQIECBAgQIAAAQIECBAgQIAAAQIECBAgQIAAAQIECBAgQIAAAQIECBAgQIAAAQIECBAgQIAAAQIECBAgQIAAAQIECBAgQIDAvgi0eSGtLS671zhNyyOkRs8viTOvuu8aCRAgQIAAAQIECBQEzAcFvPX8Yj4oYAodUeC5Se5I8o4kvzlignIiQIAAgQ8K6OcKG2HH+rkfS/KFR+W+L8lXJ/nRQvlCCRAgQIAAAQL7IKAfLqzijvXDhUqFEiBAgAABAgQIECBAgAABAgQIECBAgAABAgQIECBAgAABAgQIECBAgAABAgQIECBAgAABAgQIECBAgAABAgQIECBAgAABAmcl4OUMZyXpPgQIECBAgAABAgQIECBAgAABAgQIECBAgAABAgQIECBAgAABAgQIECBAgAABAgQIECBAgAABAgQIECBAgAABAgQIECBAgAABAgQIECBAgMA+CbR5Ma0tLrvXOU3LI6RGzy+JM6+67xoJECAwmMDzk7wqyZOPft+X5MWD5SgdAgQIEPiQgPmgsBvW84v5oIAplAABAgQIENhWQD+3rdymeVt9Hz14P3c1yUuTvD7JjxTKFkqAAAECBAgQ2CcB/XBhNXesHy5UKpQAAQIECBAgQIAAAQIECBAgQIAAAQIECBAgQIAAAQIECBAgQIAAAQIECBAgQIAAAQIECBAgQIAAAQIECBAgQIAAAQIECBA4KwEvZzgrSfchQIAAAQIECBAgQIAAAQIECBAgQIAAAQIECBAgQIAAAQIECBAgQIAAAQIECBAgQIAAAQIECBAgQIAAAQIECBAgQIAAAQIECBAgQIAAAQIE9kmgzYtpbXHZvc5pWh4hNXp+SZx51X3XSIAAgcEEPi/JT8xyup7k6mA5SocAAQIEPiRgPijshv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cEEnpPkbbOcfj7J5u/8IkCAAIExBcwHhXVZzy/mgwKmUAIECBAgQGBbAf3ctnKb5m31fbR+roAplAABAgQIECDQR0A/XHDXDxfwhBIgQIAAAQIECBAgQIAAAQIECBAgQIAAAQIECBAgQIAAAQIECBAgQIAAAQIECBAgQIAAAQIECBAgQIAAAQIECBAgQIAAgQMV8HKGA114ZRMgQIAAAQIECBAgQIAAAQIECBAgQIAAAQIECBAgQIAAAQIECBAgQIAAAQIECBAgQIAAAQIECBAgQIAAAQIECBAgQIAAAQIECBAgQIAAAQLHCrT5T1tbXHanm6blEVKj55fEmVfdd40ECBAYTOBZSd45y+nXkmz+zi8CBAgQGFPAfFBYl/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cEEnpLkv89y+p0km7/ziwABAgTGFDAfFNZlPb+YDwqYQgkQIECAAIFtBfRz28ptmrfV99H6uQKmUAIECBAgQIBAHwH9cMFdP1zAE0qAAAECBAgQIECAAAECBAgQIECAAAECBAgQIECAAAECBAgQIECAAAECBAgQIECAAAECBAgQIECAAAECBAgQIECAAAECBA5UwMsZDnThlU2AAAECBAgQIECAAAECBAgQIECAAAECBAgQIECAAAECBAgQIECAAAECBAgQIECAAAECBAgQIECAAAECBAgQIECAAAECBAgQIECAAAECBAgcK9DmP21tcdmdbpqWR0iNnl8SZ1513zUSIEBgMIHN/y7+6SynzT9oHjdYjtIhQIAAgQ8JmA8Ku2E9v5gPCphCCRAgQIAAgW0F9HPbym2at9X30fq5AqZQAgQIECBAgEAfAf1wwV0/XMATSoAAAQIECBAgQIAAAQIECBAgQIAAAQIECBAgQIAAAQIECBAgQIAAAQIECBAgQIAAAQIECBAgQIAAAQIECBAgQIAAAQIEDlTAyxkOdOGVTYAAAQIECBAgQIAAAQIECBAgQIAAAQIECBAgQIAAAQIECBAgQIAAAQIECBAgQIAAAQIECBAgQIAAAQIECBAgQIAAAQIECBAgQIAAAQIECBwr0OY/bW1x2Z1umpZHSI2eXxJnXnXfNRIgQGBAgT9M8qRZXn8myc0B85QSAQIECCTmg8IuWM8v5oMCplACBAgQIEBgWwH93LZym+Zt9X20fq6AKZQAAQIECBAg0EdAP1xw1w8X8IQSIECAAAECBAgQIECAAAECBAgQIECAAAECBAgQIECAAAECBAgQIECAAAECBAgQIECAAAECBAgQIECAAAECBAgQIECAAIEDFfByhgNdeGUTIECAAAECBAgQIECAAAECBAgQIECAAAECBAgQIECAAAECBAgQIECAAAECBAgQIECAAAECBAgQIECAAAECBAgQIECAAAECBAgQIECAAAECxwq0+U9bW1x2p5um5RFSo+eXxJlX3XeNBAgQGFDgt5I8fZbXxyZ594B5SokAAQIEEvNBYRes5xfzQQFTKAECBAgQILCtgH5uW7lN87b6Plo/V8AUSoAAAQIECBDoI6AfLrjrhwt4QgkQIECAAAECBAgQIECAAAECBAgQIECAAAECBAgQIECAAAECBAgQIECAAAECBAgQIECAAAECBAgQIECAAAECBAgQIECAwIEKeDnDgS68sgkQIECAAAECBAgQIECAAAECBAgQIECAAAECBAgQIECAAAECBAgQIECAAAECBAgQIECAAAECBAgQIECAAAECBAgQIECAAAECBAgQIECAAIFjBdr8p60tLrvTTdPyCKnR80vizKvuu0YCBAgMKPArST51ltfmz28fME8pESBAgEBiPijsgvX8Yj4oYAolQIAAAQIEthXQz20rt2neVt9H6+cKmEIJECBAgAABAn0E9MMFd/1wAU8oAQIECBAgQIAAAQIECBAgQIAAAQIECBAgQIAAAQIECBAgQIAAAQIECBAgQIAAAQIECBAgQIAAAQIECBAgQIAAAQIECBA4UAEvZzjQhVc2AQIECBAgQIAAAQIECBAgQIAAAQIECBAgQIAAAQIECBAgQIAAAQIECBAgQIAAAQIECBAgQIAAAQIECBAgQIAAAQIECBAgQIAAAQIECBAgcKxAm/+0tcVld7ppWh4hNXp+SZx51X3XSIAAgQEFfjbJZ83y2vz5LQPmKSUCBAgQSMwHhV2wnl/MBwVMoQQIECBAgMC2Avq5beU2zdvq+2j9XAFTKAECBAgQIECgj4B+uOCuHy7gCSVAgAABAgQIECBAgAABAgQIECBAgAABAgQIECBAgAABAgQIECBAgAABAgQIECBAgAABAgQIECBAgAABAgQIECBAgAABAgcq4OUMB7rwyiZAgAABAgQIECBAgAABAgQIECBAgAABAgQIECBAgAABAgQIECBAgAABAgQIECBAgAABAgQIECBAgAABAgQIECBAgAABAgQIECBAgAABAgSOFWjzn7a2uOxON03LI6RGzy+JM6+67xoJECAwoMC/SvIFs7w2f/7xAfOUEgECBAgk5oPCLljPL+aDAqbQXRD46CSfluQjkvzELiQsRwIECByIgH6usND6uQKeUAIECBAgQIDAGAL64cI66IcLeEIJECBAgAABAgQIECBAgAABAgQIECBAgAABAgQIECBAgAABAgQIECBAgAABAgQIECBAgAABAgQIECBAgAABAgQIECBAgMCBCng5w4EuvLIJECBAgAABAgQIECBAgAABAgQIECBAgAABAgQIECBAgAABAgQIECBAgAABAgQIECBAgAABAgQIECBAgAABAgQIECBAgAABAgQIECBAgACBYwXa/KetLS67003T8gip0fNL4syr7rtGAgQIDCjw/Um+epbXVyX5wQHzlBIBAgQIJOaDwi5Yzy/mgwKm0JEFPinJW5I85SjJX0vyrJETlhsBAgQOTEA/V1jwPejnHp/ks5N8QZJPTPLcAodQAgQIECBAgMAuCuiHC6u2B/1woXqhBAgQIECAAAECBAgQIECAAAECBAgQIECAAAECBAgQIECAAAECBAgQIECAAAECBAgQIECAAAECBAgQIECAAAECBAgQIECAwDYCXs6wjZoYAgQIECBAgAABAgQIECBAgAABAgQIECBAgAABAgQIECBAgAABAgQIECBAgAABAgQIECBAgAABAgQIECBAgAABAgQIECBAgAABAgQIECBAYN8F2rzA1haX3WufpuURUqPnl8SZV913jQQIEBhQ4BlJ/mySh2a/B0xTSgQIECCQxHxQ2Abr+cV8UMAUOrLApSR/NEvwT5M8Icn7R05abgQIEDggAf1cYbH3oJ/7/SR/bkbwKUneUSARSoAAAQIECBDYNQH9cGHF9qAfLlQvlAABAgQIECBAgAABAgQIECBAgAABAgQIECBAgAABAgQIECBAgAABAgQIECBAgAABAgQIECBAgAABAgQIECBAgAABAgQIENhGwMsZtlETQ4AAAQIECBAgQIAAAQIECBAgQIAAAQIECBAgQIAAAQIECBAgQIAAAQIECBAgQIAAAQIECBAgQIAAAQIECBAgQIAAAQIECBAgQIAAAQIECOy7QJsX2Nrisnvt07Q8Qmr0/JI486r7rpEAAQIECBAgQIBAQcB8UMBbzy/mgwKm0NEF3pXkmbMk/2qSXxo9afkRIEDgQAT0c4WF3oN+7seTvHBG8D1JvqVAIpQAAQIECBAgsGsC+uHCiu1BP1yoXigBAgQIECBAgAABAgQIECBAgAABAgQIECBAgAABAgQIECBAgAABAgQIECBAgAABAgQIECBAgAABAgQIECBAgAABAgQIECCwjYCXM2yjJoYAAQIECBAgQIAAAQIECBAgQIAAAQIECBAgQIAAAQIECBAgQIAAAQIECBAgQIAAAQIECBAgQIAAAQIECBAgQIAAAQIECBAgQIAAAQIECBDYd4E2L7C1xWX32qdpeYTU6PklceZV910jAQIECBAgQIAAgYKA+aCAt55fzAcFTKGjC7wpyQtmSX5lkteNnrT8CBAgcCAC+rnCQu9BP/f5Sd48I/jdJE9JMtYX/4U1EkqAAAECBAgQeAwB/XBhi+xBP1yoXigBAgQIECBAgAABAgQIECBAgAABAgQIECBAgAABAgQIECBAgAABAgQIECBAgAABAgQIECBAgAABAgQIECBAgAABAgQIECCwjYCXM2yjJoYAAQIECBAgQIAAAQIECBAgQIAAAQIECBAgQIAAAQIECBAgQIAAAQIECBAgQIAAAQIECBAgQIAAAQIECBAgQIAAAQIECBAgQIAAAQIECBDYd4E2L7C1xWX32qdpeYTU6PklceZV910jAQIECBAgQIAAgYKA+aCAt55fzAcFTKGjC7wsyStmSX5fkq8ZPWn5ESBA4EAE9HOFhd6Dfu7DkvxBkifNGO5Kcn+BRSgBAgQIECBAYJcE9MOF1dqDfrhQvVACBAgQIECAAAECBAgQIECAAAECBAgQIECAAAECBAgQIECAAAECBAgQIECAAAECBAgQIECAAAECBAgQIECAAAECBAgQIEBgGwEvZ9hGTQwBAgQIECBAgAABAgQIECBAgAABAgQIECBAgAABAgQIECBAgAABAgQIECBAgAABAgQIECBAgAABAgQIECBAgAABAgQIECBAgAABAgQIECCw7wJtXmBri8vutU/T8gip0fNL4syr7rtGAgQIECBAgAABAgUB80EBbz2/mA8KmEJHF7iS5NosyZ9P8pzRk5YfAQIEDkRAP1dY6D3p516X5CUzhtcn+YoCi1ACBAgQIECAwC4J6IcLq7Un/XBBQCgBAgQIECBAgAABAgQIECBAgAABAgQIECBAgAABAgQIECBAgAABAgQIECBAgAABAgQIECBAgAABAgQIECBAgAABAgQIECBwWgEvZzitmM8TIECAAAECBAgQIECAAAECBAgQIECAAAECBAgQIECAAAECBAgQIECAAAECBAgQIECAAAECBAgQIECAAAECBAgQIECAAAECBAgQIECAAAEChyDQ5kW2trjsXv80LY+QGj2/JM686r5rJECAAAECBAgQIFAQMB8U8Nbzi/mggCl0dIGnJ/mtWZIPJ3ni6EnLjwABAgcioJ8rLPSe9HPPS/LWGcPNJHck+UCBRigBAgQIECBAYFcE9MOFldqTfrggIJQAAQIECBAgQIAAAQIECBAgQIAAAQIECBAgQIAAAQIECBAgQIAAAQIECBAgQIAAAQIECBAgQIAAAQIECBAgQIAAAQIECBA4rYCXM5xWzOcJECBAgAABAgQIECBAgAABAgQIECBAgAABAgQIECBAgAABAgQIECBAgAABAgQIECBAgAABAgQIECBAgAABAgQIECBAgAABAgQIECBAgACBQxBo8yJbW1x2r3+alkdIjZ5fEmdedd81EiBAgAABAgQIECgImA8KeOv5xXxQwBS6CwLvTfLkWaKfmORdu5C4HAkQILDnAvq5wgLvST+3+Y763UmeNqN4QZL7CjRCCRAgQIAAAQK7IqAfLqzUnvTDBQGhBAgQIECAAAECBAgQIECAAAECBAgQIECAAAECBAgQIECAAAECBAgQIECAAAECBAgQIECAAAECBAgQIECAAAECBAgQIECAwGkFvJzhtGI+T4AAAQIECBAgQIAAAQIECBAgQIAAAQIECBAgQIAAAQIECBAgQIAAAQIECBAgQIAAAQIECBAgQIAAAQIECBAgQIAAAQIECBAgQIAAAQIECByCQJsX2drisnv907Q8Qmr0/JI486r7rpEAAQIECBAgQIBAQcB8UMBbzy/mgwKm0F0QeEuSu2aJvijJm3YhcTkSIEBgzwX0c4UF3qN+7ruTfPOMYvPP6M0/q/0iQIAAAQIECOy7gH64sMJ71A8XFIQSIECAAAECBAgQIECAAAECBAgQIECAAAECBAgQIECAAAECBAgQIECAAAECBAgQIECAAAECBAgQIECAAAECBAgQIECAAAECpxHwcobTaPksAQIECBAgQIAAAQIECBAgQIAAAQIECBAgQIAAAQIECBAgQIAAAQIECBAgQIAAAQIECBAgQIAAAQIECBAgQIAAAQIECBAgQIAAAQIECBAgcCgCbV5oa4vL7gbTtDxCavT8kjjzqvuukQABAgQIECBAgEBBwHxQwFvPL+aDAqbQXRB4dZKXzhL9ziQv24XE5UiAAIE9F9DPFRZ4j/q5Zyd5+4ziA0nuSHKzwCOUAAECBAgQILALAvrhwirtUT9cUBBKgAABAgQIECBAgAABAgQIECBAgAABAgQIECBAgAABAgQIECBAgAABAgQIECBAgAABAgQIECBAgAABAgQIECBAgAABAgQInEbAyxlOo+WzBAgQIECAAAECBAgQIECAAAECBAgQIECAAAECBAgQIECAAAECBAgQIECAAAECBAgQIECAAAECBAgQIECAAAECBAgQIECAAAECBAgQIECAwKEItHmhrS0uuxtM0/IIqdHzS+LMq+67RgIECBAgQIAAAQIFAfNBAW89v5gPCphCd0HgS5K8cZboTya5sguJy5EAAQJ7LqCfKyzwnvVz70zyrBnHlyd5Q4FHKAECBAgQIEBgFwT0w4VV2rN+uCAhlAABAgQIECBAgAABAgQIECBAgAABAgQIECBAgAABAgQIECBAgAABAgQIECBAgAABAgQIECBAgAABAgQIECBAgAABAgQIEDipgJcznFTK5wgQIECAAAECBAgQIECAAAECBAgQIECAAAECBAgQIECAAAECBAgQIECAAAECBAgQIECAAAECBAgQIECAAAECBAgQIECAAAECBAgQIECAAIFDEmjzYltbXHZ3mKblEVKj55fEmVfdd40ECBAgQIAAAQIECgLmgwLeen4xHxQwhe6CwLOT/GSS/3T0+0aS/7ALicuRAAECey6gnyss8J71c9+a5FVJ/jDJfUm+L8kvFniEEiBAgAABAgR2QUA/XFilPeuHCxJCCRAgQIAAAQIECBAgQIAAAQIECBAgQIAAAQIECBAgQIAAAQIECBAgQIAAAQIECBAgQIAAAQIECBAgQIAAAQIECBAgQIAAgZMKeDnDSaV8jgABAgQIECBAgAABAgQIECBAgAABAgQIECBAgAABAgQIECBAgAABAgQIECBAgAABAgQIECBAgAABAgQIECBAgAABAgQIECBAgAABAgQIEDgkgTYvtrXFZXeHaVoeITV6fkmcedV910iAAAECBAgQIECgIGA+KOCt5xfzQQFTKAECBAgQILCtgH5uW7lN87b6PnrH+7mnJvmUJD9VIBFKgAABAgQIENg1Af1wYcX2rB8uSAglQIAAAQIECBAgQIAAAQIECBAgQIAAAQIECBAgQIAAAQIECBAgQIAAAQIECBAgQIAAAQIECBAgQIAAAQIECBAgQIAAAQIETirg5QwnlfI5AgQIECBAgAABAgQIECBAgAABAgQIECBAgAABAgQIECBAgAABAgQIECBAgAABAgQIECBAgAABAgQIECBAgAABAgQIECBAgAABAgQIECBA4JAE2rzY1haX3R2maXmE1Oj5JXHmVfddIwECBAYVeHmSFyZ58tHvL0/yY4PmKi0CBAgcsoD5oLD66/nFfFDAFEqAAAECBAhsK6Cf21Zu07ytvo/WzxUwhRIgQIAAAQIE+gjohwvu+uECnlACBAgQIECAAAECBAgQIECAAAECBAgQIECAAAECBAgQIECAAAECBAgQIECAAAECBAgQIECAAAECBAgQIECAAAECBAgQIHCgAl7OcKALr2wCBAgQIECAAAECBAgQIECAAAECBAgQIECAAAECBAgQIECAAAECBAgQIECAAAECBAgQIECAAAECBAgQIECAAAECBDvvaQgAACAASURBVAgQIECAAAECBAgQIEDgWIE2/2lri8vudNO0PEJq9PySOPOq+66RAAECgwr8QJKvmuX2d5N8/6C5SosAAQKHLGA+KKz+en4xHxQwhRIgQIAAAQLbCujntpXbNG+r76P1cwVMoQQIECBAgACBPgL64YK7friAJ5QAAQIECBAgQIAAAQIECBAgQIAAAQIECBAgQIAAAQIECBAgQIAAAQIECBAgQIAAAQIECBAgQIAAAQIECBAgQIAAAQIECByogJczHOjCK5sAAQIECBAgQIAAAQIECBAgQIAAAQIECBAgQIAAAQIECBAgQIAAAQIECBAgQIAAAQIECBAgQIAAAQIECBAgQIAAAQIECBAgQIAAAQIECBA4VqDNf9ra4rI73TQtj5AaPb8kzrzqvmskQIDAoAKvTPJts9z+YZJ/PGiu0iJAgMAhC5gPCqu/nl/MBwVMoQQIECBAgMC2Avq5beU2zdvq+2j9XAFTKAECBAgQIECgj4B+uOCuHy7gCSVAgAABAgQIECBAgAABAgQIECBAgAABAgQIECBAgAABAgQIECBAgAABAgQIECBAgAABAgQIECBAgAABAgQIECBAgAABAgcq4OUMB7rwyiZAgAABAgQIECBAgAABAgQIECBAgAABAgQIECBAgAABAgQIECBAgAABAgQIECBAgAABAgQIECBAgAABAgQIECBAgAABAgQIECBAgAABAgSOFWjzn7a2uOxON03LI6RGzy+JM6+67xoJECAwqMA3JfmeWW6vTvKNg+YqLQIECByygPmgsPrr+cV8UMAUSoAAAQIECGwroJ/bVm7TvK2+j9bPFTCFEiBAgAABAgT6COiHC+764QKeUAIECBAgQIAAAQIECBAgQIAAAQIECBAgQIAAAQIECBAgQIAAAQIECBAgQIAAAQIECBAgQIAAAQIECBAgQIAAAQIECBAgcKACXs5woAuvbAIECBAgQIAAAQIECBAgQIAAAQIECBAgQIAAAQIECBAgQIAAAQIECBAgQIAAAQIECBAgQIAAAQIECBAgQIAAAQIECBAgQIAAAQIECBAgQOBYgTb/aWuLy+5007Q8Qmr0/JI486r7rpEAAQKDCrw4yb+Y5XZvki8dNFdpESBA4JAFzAeF1V/PL+aDAqZQAgQIECBAYFsB/dy2cpvmbfV9tH6ugCmUAAECBAgQINBHQD9ccNcPF/CEEiBAgAABAgQIECBAgAABAgQIECBAgAABAgQIECBAgAABAgQIECBAgAABAgQIECBAgAABAgQIECBAgAABAgQIECBAgACBAxXwcoYDXXhlEyBAgAABAgQIECBAgAABAgQIECBAgAABAgQIECBAgAABAgQIECBAgAABAgQIECBAgAABAgQIECBAgAABAgQIECBAgAABAgQIECBAgAABAscKtPlPW1tcdqebpuURUqPnl8SZV913jQQIEBhU4G8nuW+W2/UkVwfNVVoECBA4ZAHzQWH11/OL+aCAKZQAAQIECBDYVkA/t63cpnlbfR+tnytgCiVAgAABAgQI9BHQDxfc9cMFPKEECBAgQIAAAQIECBAgQIAAAQIECBAgQIAAAQIECBAgQIAAAQIECBAgQIAAAQIECBAgQIAAAQIECBAgQIAAAQIECBAgQOBABbyc4UAXXtkECBAgQIAAAQIECBAgQIAAAQIECBAgQIAAAQIECBAgQIAAAQIECBAgQIAAAQIECBAgQIAAAQIECBAgQIAAAQIECBAgQIAAAQIECBAgQIDAsQJt/tPWFpfd6aZpeYTU6PklceZV910jAQIEBhW4M8kDs9z+Y5K/MWiu0iJAgMAhC5gPCqu/nl/MBwVMoQQIECBAgMC2Avq5beU2zdvq+2j9XAFTKAECBAgQIECgj4B+uOCuHy7gCSVAgAABAgQIECBAgAABAgQIECBAgAABAgQIECDwf9m7H6Drtrou4N8NIw7IyCXijzhQNzAlsBAkgeamQ2oTOjI3zGT6p0hEhBGUOjChQEOSOuoAjhJiOaNlmMSEA03ANDGkSAgzZUR1MUjsItfBWwIaTqx46AXWPudyzvM8v/M+e5+zPu/MO/fdZ+/fYa3PWvO+39/DzNoECBAgQIAAAQIECBAgQIAAAQIECBAgQIAAAQIECBAgQIAAAQIECBAgMKiAlzMMuvCmTYAAAQIECBAgQIAAAQIECBAgQIAAAQIECBAgQIAAAQIECBAgQIAAAQIECBAgQIAAAQIECBAgQIAAAQIECBAgQIAAAQIECBAgQIAAAQIECOwUaP3d1maXi9NN0/wIqbWPL4kzrxbfNQZAgMBKBR6W5D92Y3t3koesdKyGRYAAgZEF9AeF1d/sX/QHBUylBAgQIECAwGUF5LnLyp2Ft42fR8tzBUylBAgQIECAAIFlBOThgrs8XMBTSoAAAQIECBAgQIAAAQIECBAgQIAAAQIECBAgQIAAAQIECBAgQIAAAQIECBAgQIAAAQIECBAgQIAAAQIECBAgQIAAAQIEBhXwcoZBF960CRAgQIAAAQIECBAgQIAAAQIECBAgQIAAAQIECBAgQIAAAQIECBAgQIAAAQIECBAgQIAAAQIECBAgQIAAAQIECBAgQIAAAQIECBAgQIAAgZ0Crb/b2uxycbppmh8htfbxJXHm1eK7xgAIEFipwP2T/Ho3tg8mue9Kx2pYBAgQGFlAf1BY/c3+RX9QwFRKgAABAgQIXFZAnrus3Fl42/h5tDxXwFRKgAABAgQIEFhGQB4uuMvDBTylBAgQIECAAAECBAgQIECAAAECBAgQIECAAAECBAgQIECAAAECBAgQIECAAAECBAgQIECAAAECBAgQIECAAAECBAgQIEBgUAEvZxh04U2bAAECBAgQIECAAAECBAgQIECAAAECBAgQIECAAAECBAgQIECAAAECBAgQIECAAAECBAgQIECAAAECBAgQIECAAAECBAgQIECAAAECBAgQ2CnQ+rutzS4Xp5um+RFSax9fEmdeLb5rDIAAgZUKfG6S3+3GdvYPzp1WOlbDIkCAwMgC+oPC6m/2L/qDAqZSAgQIECBA4LIC8txl5c7C28bPo084z92Q5KYkry1wKSVAgAABAgQIrFFAHi6sykB5uKCklAABAgQIECBAgAABAgQIECBAgAABAgQIECBAgAABAgQIECBAgAABAgQIECBAgAABAgQIECBAgAABAgQIECBAgAABAgQIEOgFvJzBfiBAgAABAgQIECBAgAABAgQIECBAgAABAgQIECBAgAABAgQIECBAgAABAgQIECBAgAABAgQIECBAgAABAgQIECBAgAABAgQIECBAgAABAgQIbAu0/qPWZpeLe03T/AiptY8viTOvFt81BkCAwIoFPprkrt347pHkf694vIZGgACBEQX0B4VV3+xf9AcFTKXHJvB1SR6b5OFJHpHk0Uned2yTMF4CBAiciIA8V1jIAfLcn0zy1CRPvMZ07yQfLpApJUCAAAECBAisTUAeLqzIAHm4oKOUAAECBAgQIECAAAECBAgQIECAAAECBAgQIECAAAECBAgQIECAAAECBAgQIECAAAECBAgQIECAAAECBAgQIECAAAECBAgQuCMBL2ewLwgQIECAAAECBAgQIECAAAECBAgQIECAAAECBAgQIECAAAECBAgQIECAAAECBAgQIECAAAECBAgQIECAAAECBAgQIECAAAECBAgQIECAAAEC2wKt/6i12eXiXtM0P0Jq7eNL4syrxXeNARAgsGKB9yf5wm58NyZ574rHa2gECBAYUUB/UFj1zf5Ff1DAVHpsAm9J8ie6QT8hyb88tkkYLwECBE5EQJ4rLOSJ57k7J7ktyT07om9N8o8LZEoJECBAgAABAmsTkIcLK3Liebggo5QAAQIECBAgQIAAAQIECBAgQIAAAQIECBAgQIAAAQIECBAgQIAAAQIECBAgQIAAAQIECBAgQIAAAQIECBAgQIAAAQIECBD4bAJezmBvECBAgAABAgQIECBAgAABAgQIECBAgAABAgQIECBAgAABAgQIECBAgAABAgQIECBAgAABAgQIECBAgAABAgQIECBAgAABAgQIECBAgAABAgS2BVr/UWuzy8W9pml+hNTax5fEmVeL7xoDIEBgxQKPSPJ/ktx+7fdHVjxWQyNAgMCoAvqDwspv9i/6gwKm0mMTeFmSv9EN+nuSvPDYJmG8BAgQOBEBea6wkAPkuZcmeUZH9MYkX1MgU0qAAAECBAgQWJuAPFxYkQHycEFHKQECBAgQIECAAAECBAgQIECAAAECBAgQIECAAAECBAgQIECAAAECBAgQIECAAAECBAgQIECAAAECBAgQIECAAAECBAgQIHBHAl7OYF8QIECAAAECBAgQIECAAAECBAgQIECAAAECBAgQIECAAAECBAgQIECAAAECBAgQIECAAAECBAgQIECAAAECBAgQIECAAAECBAgQIECAAAECBLYFWv9Ra7PLxb2maX6E1NrHl8SZV4vvGgMgQIAAAQIECBAoCOgPCnib/Yv+oICp9NgEnpLkFd2gX53kicc2CeMlQIDAiQjIc4WFHCDPPTrJL3ZEZ/vlfkk+WGBTSoAAAQIECBBYk4A8XFiNAfJwQUcpAQIECBAgQIAAAQIECBAgQIAAAQIECBAgQIAAAQIECBAgQIAAAQIECBAgQIAAAQIECBAgQIAAAQIECBAgQIAAAQIECBAgcEcCXs5gXxAgQIAAAQIECBAgQIAAAQIECBAgQIAAAQIECBAgQIAAAQIECBAgQIAAAQIECBAgQIAAAQIECBAgQIAAAQIECBAgQIAAAQIECBAgQIAAAQIEtgVa/1Frs8vFvaZpfoTU2seXxJlXi+8aAyBAgAABAgQIECgI6A8KeJv9i/6ggKn02AQeleRt3aB/NcmDjm0SxkuAAIETEZDnCgs5SJ67ZePf6Wcn+aECm1ICBAgQIECAwJoE5OHCagyShwtCSgkQIECAAAECBAgQIECAAAECBAgQIECAAAECBAgQIECAAAECBAgQIECAAAECBAgQIECAAAECBAgQIECAAAECBAgQIECAAIFNAS9nsCcIECBAgAABAgQIECBAgAABAgQIECBAgAABAgQIECBAgAABAgQIECBAgAABAgQIECBAgAABAgQIECBAgAABAgQIECBAgAABAgQIECBAgAABAtsCrf+otdnl4l7TND9Cau3jS+LMq8V3jQEQIECAAAECBAgUBPQHBbzN/kV/UMBUemwCd0nyO0nu1A3885J89NgmYrwECBA4AQF5rrCIg+S5FyZ5Xsf0y0m+vMCmlAABAgQIECCwJgF5uLAag+ThgpBSAgQIECBAgAABAgQIECBAgAABAgQIECBAgAABAgQIECBAgAABAgQIECBAgAABAgQIECBAgAABAgQIECBAgAABAgQIECBAYFPAyxnsCQIECBAgQIAAAQIECBAgQIAAAQIECBAgQIAAAQIECBAgQIAAAQIECBAgQIAAAQIECBAgQIAAAQIECBAgQIAAAQIECBAgQIAAAQIECBAgQIDAtkDrP2ptdrm41zTNj5Ba+/iSOPNq8V1jAAQIECBAgAABAgUB/UEBb7N/0R8UMJUeo8C7kjykG/hNSd5yjBMxZgIECBy5gDxXWMBB8tyDktyywfTgJO8p0CklQIAAAQIECKxFQB4urMQgebggpJQAAQIECBAgQIAAAQIECBAgQIAAAQIECBAgQIAAAQIECBAgQIAAAQIECBAgQIAAAQIECBAgQIAAAQIECBAgQIAAAQIECBDYFPByBnuCAAECBAgQIECAAAECBAgQIECAAAECBAgQIECAAAECBAgQIECAAAECBAgQIECAAAECBAgQIECAAAECBAgQIECAAAECBAgQIECAAAECBAgQILAt0PqPWptdLu41TfMjpNY+viTOvFp81xgAAQIECBAgQIBAQUB/UMDb7F/0BwVMpcco8E+SPKkb+LcnedkxTsSYCRAgcOQC8lxhAQfKc29P8siO6u8l+e4CnVICBAgQIECAwFoE5OHCSgyUhwtKSgkQIECAAAECBAgQIECAAAECBAgQIECAAAECBAgQIECAAAECBAgQIECAAAECBAgQIECAAAECBAgQIECAAAECBAgQIECAAIFewMsZ7AcCBAgQIECAAAECBAgQIECAAAECBAgQIECAAAECBAgQIECAAAECBAgQIECAAAECBAgQIECAAAECBAgQIECAAAECBAgQIECAAAECBAgQIECAwLZA6z9qbXa5uNc0zY+QWvv4kjjzavFdYwAECBAgQIAAAQIFAf1BAW+zf9EfFDCVHqPAdyb5B93AX5nkKcc4EWMmQIDAkQvIc4UFHCjPPSvJD3ZU70ny4AKdUgIECBAgQIDAWgTk4cJKDJSHC0pKCRAgQIAAAQIECBAgQIAAAQIECBAgQIAAAQIECBAgQIAAAQIECBAgQIAAAQIECBAgQIAAAQIECBAgQIAAAQIECBAgQIAAgV7AyxnsBwIECBAgQIAAAQIECBAgQIAAAQIECBAgQIAAAQIECBAgQIAAAQIECBAgQIAAAQIECBAgQIAAAQIECBAgQIAAAQIECBAgQIAAAQIECBAgQIDAtkDrP2ptdrm41zTNj5Ba+/iSOPNq8V1jAAQIECBAgAABAgUB/UEBb7N/0R8UMJUeo8CfTvKvuoG/PcmjjnEixkyAAIEjF5DnCgs4UJ67T5IPbOTVxyR5a4FPKQECBAgQIEBgDQLycGEVBsrDBSWlBAgQIECAAAECBAgQIECAAAECBAgQIECAAAECBAgQIECAAAECBAgQIECAAAECBAgQIECAAAECBAgQIECAAAECBAgQIECAQC/g5Qz2AwECBAgQIECAAAECBAgQIECAAAECBAgQIECAAAECBAgQIECAAAECBAgQIECAAAECBAgQIECAAAECBAgQIECAAAECBAgQIECAAAECBAgQIEBgW6D1H7U2u1zca5rmR0itfXxJnHm1+K4xAAIECBAgQIAAgYKA/qCAt9m/6A8KmEqPUeCGJL/VDfxjSe6a5OPHOBljJkCAwBELyHOFxRssz/3rJF/Tcf3dJC8q8CklQIAAAQIECKxBQB4urMJgebggpZQAAQIECBAgQIAAAQIECBAgQIAAAQIECBAgQIAAAQIECBAgQIAAAQIECBAgQIAAAQIECBAgQIAAAQIECBAgQIAAAQIECBD4lICXM9gLBAgQIECAAAECBAgQIECAAAECBAgQIECAAAECBAgQIECAAAECBAgQIECAAAECBAgQIECAAAECBAgQIECAAAECBAgQIECAAAECBAgQIECAAIFtgdZ/1NrscnGvaZofIbX28SVx5tXiu8YACBAgQIAAAQIECgL6gwLeZv+iPyhgKj1Wgf+Z5AuuDf79SR6d5NePdTLGTYAAgSMVkOcKCzdYnvuWJC9L8jNJ/mGStxXolBIgQIAAAQIE1iIgDxdWYrA8XJBSSoAAAQIECBAgQIAAAQIECBAgQIAAAQIECBAgQIAAAQIECBAgQIAAAQIECBAgQIAAAQIECBAgQIAAAQIECBAgQIAAAQIECHxKwMsZ7AUCBAgQIECAAAECBAgQIECAAAECBAgQIECAAAECBAgQIECAAAECBAgQIECAAAECBAgQIECAAAECBAgQIECAAAECBAgQIECAAAECBAgQIECAwLZA6z9qbXa5uNc0zY+QWvv4kjjzavFdYwAECBAgQIAAAQIFAf1BAW+zf9EfFDCVHqvANyX5UJJ3XPvvsc7DuAkQIHDMAvJcYfUGy3N3S3KnJB8ukCklQIAAAQIECKxNQB4urMhgebggpZQAAQIECBAgQIAAAQIECBAgQIAAAQIECBAgQIAAAQIECBAgQIAAAQIECBAgQIAAAQIECBAgQIAAAQIECBAgQIAAAQIECBD4lICXM9gLBAgQIECAAAECBAgQIECAAAECBAgQIECAAAECBAgQIECAAAECBAgQIECAAAECBAgQIECAAAECBAgQIECAAAECBAgQIECAAAECBAgQIECAAIFtgdZ/1NrscnGvaZofIbX28SVx5tXiu8YACBAgQIAAAQIECgL6gwLeZv+iPyhgKiVAgAABAgQuKyDPXVbuLLxt/DxanitgKiVAgAABAgQILCMgDxfc5eECnlICBAgQIECAAAECBAgQIECAAAECBAgQIECAAAECBAgQIECAAAECBAgQIECAAAECBAgQIECAAAECBAgQIECAAAECBAgQIDCogJczDLrwpk2AAAECBAgQIECAAAECBAgQIECAAAECBAgQIECAAAECBAgQIECAAAECBAgQIECAAAECBAgQIECAAAECBAgQIECAAAECBAgQIECAAAECBAjsFGj93dZml4vTTdP8CKm1jy+JM68W3zUGQIDAygXekOQBSW5Ict8kn5/kt1c+ZsMjQIDASAL6g8Jqb/Yv+oMCplICBAgQIEDgsgLy3GXlzsLbxs+j5bkCplICBAgQIECAwDIC8nDBXR4u4CklQIAAAQIECBAgQIAAAQIECBAgQIAAAQIECBAgQIAAAQIECBAgQIAAAQIECBAgQIAAAQIECBAgQIAAAQIECBAgQIAAAQKDCng5w6ALb9oECBAgQIAAAQIECBAgQIAAAQIECBAgQIAAAQIECBAgQIAAAQIECBAgQIAAAQIECBAgQIAAAQIECBAgQIAAAQIECBAgQIAAAQIECBAgQIDAToHW321tdrk43TTNj5Ba+/iSOPNq8V1jAAQIrFzgfyR5QDfGP5jkfSsfs+ERIEBgJAH9QWG1N/sX/UEBUykBAgQIECBwWQF57rJyZ+Ft4+fR8lwBUykBAgQIECBAYBkBebjgLg8X8JQSIECAAAECBAgQIECAAAECBAgQIECAAAECBAgQIECAAAECBAgQIECAAAECBAgQIECAAAECBAgQIECAAAECBAgQIECAAIFBBbycYdCFN20CBAgQIECAAAECBAgQIECAAAECBAgQIECAAAECBAgQIECAAAECBAgQIECAAAECBAgQIECAAAECBAgQIECAAAECBAgQIECAAAECBAgQIEBgp0Dr77Y2u1ycbprmR0itfXxJnHm1+K4xAAIEVi7wziQP78b4iCRnn/lFgAABAusQ0B8U1mGzf9EfFDCVEiBAgAABApcVkOcuK3cW3jZ+Hi3PFTCVEiBAgAABAgSWEZCHC+7ycAFPKQECBAgQIECAAAECBAgQIECAAAECBAgQIECAAAECBAgQIECAAAECBAgQIECAAAECBAgQIECAAAECBAgQIECAAAECBAgQGFTAyxkGXXjTJkCAAAECBAgQIECAAAECBAgQIECAAAECBAgQIECAAAECBAgQIECAAAECBAgQIECAAAECBAgQIECAAAECBAgQIECAAAECBAgQIECAAAECBHYKtP5ua7PLxemmaX6E1NrHl8SZV4vvGgMgQGDlAm9K8rhujF+d5OwzvwgQIEBgHQL6g8I6bPYv+oMCplICBAgQIEDgsgLy3GXlzsLbxs+j5bkCplICBAgQIECAwDIC8nDBXR4u4CklQIAAAQIECBAgQIAAAQIECBAgQIAAAQIECBAgQIAAAQIECBAgQIAAAQIECBAgQIAAAQIECBAgQIAAAQIECBAgQIAAAQKDCng5w6ALb9oECBAgQIAAAQIECBAgQIAAAQIECBAgQIAAAQIECBAgQIAAAQIECBAgQIAAAQIECBAgQIAAAQIECBAgQIAAAQIECBAgQIAAAQIECBAgQIDAToHW321tdrk43TTNj5Ba+/iSOPNq8V1jAAQIrFzgZ5N8YzfGb0py9plfBAgQILAOAf1BYR02+xf9QQFTKQECBAgQIHBZAXnusnJn4W3j59HyXAFTKQECBAgQIEBgGQF5uOAuDxfwlBIgQIAAAQIECBAgQIAAAQIECBAgQIAAAQIECBAgQIAAAQIECBAgQIAAAQIECBAgQIAAAQIECBAgQIAAAQIECBAgQIAAgUEFvJxh0IU3bQIECBAgQIAAAQIECBAgQIAAAQIECBAgQIAAAQIECBAgQIAAAQIECBAgQIAAAQIECBAgQIAAAQIECBAgQIAAAQIECBAgQIAAAQIECBAgQGCnQOvvtja7XJxumuZHSK19fEmcebX4rjEAAgRWLvBjSf5aN8anJXn5ysdseAQIEBhJQH9QWO3N/kV/UMBUSoAAAQIECFxWQJ67rNxZeNv4ebQ8V8BUSoAAAQIECBBYRkAeLrjLwwU8pQQIECBAgAABAgQIECBAgAABAgQIECBAgAABAgQIECBAgAABAgQIECBAgAABAgQIECBAgAABAgQIECBAgAABAgQIECBAYFABL2cYdOFNmwABAgQIECBAgAABAgQIECBAgAABAgQIECBAgAABAgQIECBAgAABAgQIECBAgAABAgQIECBAgAABAgQIECBAgAABAgQIECBAgAABAgQIENgp0Pq7rc0uF6ebpvkRUmsfXxJnXi2+awyAAIGVC/z9JM/pxvjcJN+78jEbHgECBEYS0B8UVnuzf9EfFDCVEiBAgAABApcVkOcuK3cW3jZ+Hi3PFTCVEiBAgAABAgSWEZCHC+7ycAFPKQECBAgQIECAAAECBAgQIECAAAECBAgQIECAAAECBAgQIECAAAECBAgQIECAAAECBAgQIECAAAECBAgQIECAAAECBAgQGFTAyxkGXXjTJkCAAAECBAgQIECAAAECBAgQIECAAAECBAgQIECAAAECBAgQIECAAAECBAgQIECAAAECBAgQIECAAAECBAgQIECAAAECBAgQIECAAAECBHYKtP5ua7PLxemmaX6E1NrHl8SZV4vvGgMgQGDlAn8nyfd3Y/yBJN+x8jEbHgECBEYS0B8UVnuzf9EfFDCVEiBAgAABApcVkOcuK3cW3jZ+Hi3PFTCVEiBAgAABAgSWEZCHC+7ycAFPKQECYz2LCAAAIABJREFUBAgQIECAAAECBAgQIECAAAECBAgQIECAAAECBAgQIECAAAECBAgQIECAAAECBAgQIECAAAECBAgQIECAAAECBAgQGFTAyxkGXXjTJkCAAAECBAgQIECAAAECBAgQIECAAAECBAgQIECAAAECBAgQIECAAAECBAgQIECAAAECBAgQIECAAAECBAgQIECAAAECBAgQIECAAAECBHYKtP5ua7PLxemmaX6E1NrHl8SZV4vvGgMgQGDlAt+a5Ce6MZ79+dtWPmbDI0CAwEgC+oPCam/2L/qDAqZSAgQIECBA4LIC8txl5c7C28bPowfNc5+f5M8meUiS7ypwKiVAgAABAgQILCEgDxfU5eECnlICBAgQIECAAAECBAgQIECAAAECBAgQIECAAAECBAgQIECAAAECBAgQIECAAAECBAgQIECAAAECBAgQIECAAAECBAgQIDCogJczDLrwpk2AAAECBAgQIECAAAECBAgQIECAAAECBAgQIECAAAECBAgQIECAAAECBAgQIECAAAECBAgQIECAAAECBAgQIECAAAECBAgQIECAAAECBAjsFGj93dZml4vTTdP8CKm1jy+JM68W3zUGQIDAygWekOQ13RjP/nzzysdseAQIEBhJQH9QWO3N/kV/UMBUekoC90pylyS3ntKkzIUAAQIrFpDnCosjz+W1Sb6+I3xgkl8rkColQIAAAQIECFy1gDxcEJeHC3hKCRAgQIAAAQIECBAgQIAAAQIECBAgQIAAAQIECBAgQIAAAQIECBAgQIAAAQIECBAgQIAAAQIECBAgQIAAAQIECBAgQIDAoAJezjDowps2AQIECBAgQIAAAQIECBAgQIAAAQIECBAgQIAAAQIECBAgQIAAAQIECBAgQIAAAQIECBAgQIAAAQIECBAgQIAAAQIECBAgQIAAAQIECBAgsFOg9Xdbm10uTjdN8yOk1j6+JM68WnzXGAABAisXuCnJm7sxnv35K1c+ZsMjQIDASAL6g8Jqb/Yv+oMCptJjF/jqJM9M8mVJvjDJ9yf5zmOflPETIEDgSATkucJCyXN50yd+bvO4jvA5SV5cIFVKgAABAgQIELhqAXm4IC4PF/CUEiBAgAABAgQIECBAgAABAgQIECBAgAABAgQIECBAgAABAgQIECBAgAABAgQIECBAgAABAgQIECBAgAABAgQIECBAgACBQQW8nGHQhTdtAgQIECBAgAABAgQIECBAgAABAgQIECBAgAABAgQIECBAgAABAgQIECBAgAABAgQIECBAgAABAgQIECBAgAABAgQIECBAgAABAgQIECBAYKdA6++2NrtcnG6a5kdIrX18SZx5tfiuMQACBFYu8EeS/KdujL+S5EtXPmbDI0CAwEgC+oPCam/2L/qDAqbSYxf45iT/tJvEG5J87bFPyvgJECBwJALyXGGh5Lk8OckrO8J3JXlogVQpAQIECBAgQOCqBeThgrg8XMBTSoAAAQIECBAgQIAAAQIECBAgQIAAAQIECBAgQIAAAQIECBAgQIAAAQIECBAgQIAAAQIECBAgQIAAAQIECBAgQIAAAQIEBhXwcoZBF960CRAgQIAAAQIECBAgQIAAAQIECBAgQIAAAQIECBAgQIAAAQIECBAgQIAAAQIECBAgQIAAAQIECBAgQIAAAQIECBAgQIAAAQIECBAgQIAAgZ0Crb/b2uxycbppmh8htfbxJXHm1eK7xgAIEFi5wF2T/NEkt1/7/RsrH6/hESBAYDQB/UFhxTf7F/1BAVPpsQt8SZL/3E3iLPvd89gnZfwECBA4EgF5rrBQ8lzunuRDST6nY/xjSf5DgVUpAQIECBAgQOAqBeThgrY8XMBTSoAAAQIECBAgQIAAAQIECBAgQIAAAQIECBAgQIAAAQIECBAgQIAAAQIECBAgQIAAAQIECBAgQIAAAQIECBAgQIAAAQIEBhXwcoZBF960CRAgQIAAAQIECBAgQIAAAQIECBAgQIAAAQIECBAgQIAAAQIECBAgQIAAAQIECBAgQIAAAQIECBAgQIAAAQIECBAgQIAAAQIECBAgQIAAgZ0Crb/b2uxycbppmh8htfbxJXHm1eK7xgAIECBAgAABAgQKAvqDAt5m/6I/KGAqPXaBOyX5nSR36SZy/yS3HvvEjJ8AAQJHICDPFRZJnvsk3j9P8sSO8fs+8e/6dxVYlRIgQIAAAQIErlJAHi5oy8MFPKUECBAgQIAAAQIECBAgQIAAAQIECBAgQIAAAQIECBAgQIAAAQIECBAgQIAAAQIECBAgQIAAAQIECBAgQIAAAQIECBAgQGBQAS9nGHThTZsAAQIECBAgQIAAAQIECBAgQIAAAQIECBAgQIAAAQIECBAgQIAAAQIECBAgQIAAAQIECBAgQIAAAQIECBAgQIAAAQIECBAgQIAAAQIECBDYKdD6u63NLhenm6b5EVJrH18SZ14tvmsMgAABAgQIECBAoCCgPyjgbfYv+oMCptJTEPilJH+8m8jjk7z+FCZmDgQIEFi5gDxXWCB57pN4Nyd5dcf4/iQPTLKu//OgsM5KCRAgQIAAgZMWkIcLyysPF/CUEiBAgAABAgQIECBAgAABAgQIECBAgAABAgQIECBAgAABAgQIECBAgAABAgQIECBAgAABAgQIECBAgAABAgQIECBAgACBQQW8nGHQhTdtAgQIECBAgAABAgQIECBAgAABAgQIECBAgAABAgQIECBAgAABAgQIECBAgAABAgQIECBAgAABAgQIECBAgAABAgQIECBAgAABAgQIECBAYKdA6++2NrtcnG6a5kdIrX18SZx5tfiuMQACBAgQIECAAIGCgP6ggLfZv+gPCphKT0Hg5Ume2k3kOUlefAoTMwcCBAisXECeKyyQPPdJvM9J8qEkd+8ovyrJvy3QKiVAgAABAgQIXJWAPFyQlocLeEoJECBAgAABAgQIECBAgAABAgQIECBAgAABAgQIECBAgAABAgQIECBAgAABAgQIECBAgAABAgQIECBAgAABAgQIECBAgMCgAl7OMOjCmzYBAgQIECBAgAABAgQIECBAgAABAgQIECBAgAABAgQIECBAgAABAgQIECBAgAABAgQIECBAgAABAgQIECBAgAABAgQIECBAgAABAgQIECCwU6D1d1ubXS5ON03zI6TWPr4kzrxafNcYAAECBAgQIECAQEFAf1DA2+xf9AcFTKWnIPD0JD/STeSfJfnmU5iYORAgQGDlAvJcYYHkuU/jvSLJUzrKs+unFmiVEiBAgAABAgSuSkAeLkjLwwU8pQQIECBAgAABAgQIECBAgAABAgQIECBAgAABAgQIECBAgAABAgQIECBAgAABAgQIECBAgAABAgQIECBAgAABAgQIECBAYFABL2cYdOFNmwABAgQIECBAgAABAgQIECBAgAABAgQIECBAgAABAgQIECBAgAABAgQIECBAgAABAgQIECBAgAABAgQIECBAgAABAgQIECBAgAABAgQIENgp0Pq7rc0u0e0RmKatI66ceWXXECBAgAABAgQIHLOA/qCwevqDAp7SUxR4bJJ/103svyT5klOcqDkRIEBgZQLyXGFB5LlP431Vkn/TUX44ye9L8nsFXqUECBAgQIAAgasQkIcLyvJwAU8pAQIECBAgQIAAAQIECBAgQIAAAQIECBAgQIAAAQIECBAgQIAAAQIECBAgQIAAAQIECBAgQIAAAQIECBAgQIAAAQIECBAYVMDLGQZdeNMmQIAAAQIECBAgQIAAAQIECBAgQIAAAQIECBAgQIAAAQIECBAgQIAAAQIECBAgQIAAAQIECBAgQIAAAQIECBAgQIAAAQIECBAgQIAAAQIEdgq0/m5rs0t0ewSmaeuIK2de2TUECBAgQIAAAQLHLKA/KKye/qCAp/QUBe6W5CMbE/vcJB87xcmaEwECBFYkIM8VFkOe+zTe2c+5P5DkPh3nzUleU+BVSoAAAQIECBC4CgF5uKAsDxfwlBIgQIAAAQIECBAgQIAAAQIECBAgQIAAAQIECBAgQIAAAQIECBAgQIAAAQIECBAgQIAAAQIECBAgQIAAAQIECBAgQIAAgUEFvJxh0IU3bQIECBAgQIAAAQIECBAgQIAAAQIECBAgQIAAAQIECBAgQIAAAQIECBAgQIAAAQIECBAgQIAAAQIECBAgQIAAAQIECBAgQIAAAQIECBAgQGCnQOvvtja7RLdHYJq2jrhy5pVdQ4AAAQIECBAgcMwC+oPC6ukPCnhKT1XgvyV5cDe5Ryf5pVOdrHkRIEBgJQLyXGEh5LkZ3vcl+Y5rn9x67c8/XeBVSoAAAQIECBC4CgF5uKAsDxfwlBIgQIAAAQIECBAgQIAAAQIECBAgQIAAAQIECBAgQIAAAQIECBAgQIAAAQIECBAgQIAAAQIECBAgQIAAAQIECBAgQIAAgUEFvJxh0IU3bQIECBAgQIAAAQIECBAgQIAAAQIECBAgQIAAAQIECBAgQIAAAQIECBAgQIAAAQIECBAgQIAAAQIECBAgQIAAAQIECBAgQIAAAQIECBAgQGCnQOvvtja7RLdHYJq2jrhy5pVdQ4AAAQIECBAgcMwC+oPC6ukPCnhKT1XgZ5N8Yze5pyV5+alO1rwIECCwEgF5rrAQ8twM72FJ/kqSf5HkFwqsSgkQIECAAAECVykgDxe05eECnlICBAgQIECAAAECBAgQIECAAAECBAgQIECAAAECBAgQIECAAAECBAgQIECAAAECBAgQIECAAAECBAgQIECAAAECBAgQIDCogJczDLrwpk2AAAECBAgQIECAAAECBAgQIECAAAECBAgQIECAAAECBAgQIECAAAECBAgQIECAAAECBAgQIECAAAECBAgQIECAAAECBAgQIECAAAECBAjsFGj93dZml+j2CEzT1hFXzryyawgQIECAAAECBI5ZQH9QWD39QQFP6akKPDfJi5LcmuSdSX40yc+f6mTNiwABAisRkOcKCyHPFfCUEiBAgAABAgTWISAPF9ZBHi7gKSVAgAABAgQIECBAgAABAgQIECBAgAABAgQIECBAgAABAgQIECBAgAABAgQIECBAgAABAgQIECBAgAABAgQIECBAgAABAoMKeDnDoAtv2gQIECBAgAABAgQIECBAgAABAgQIECBAgAABAgQIECBAgAABAgQIECBAgAABAgQIECBAgAABAgQIECBAgAABAgQIECBAgAABAgQIECBAgMBOgdbfbW12iW6PwDRtHXHlzCu7hgABAgQIECBA4JgF9AeF1dMfFPCUnqrAfZKc/b1y26lO0LwIECCwQgF5rrAo8lwBTykBAgQIECBAYB0C8nBhHeThAp5SAgQIECBAgAABAgQIECBAgAABAgQIECBAgAABAgQIECBAgAABAgQIECBAgAABAgQIECBAgAABAgQIECBAgAABAgQIECAwqICXMwy68KZNgAABAgQIECBAgAABAgQIECBAgAABAgQIECBAgAABAgQIECBAgAABAgQIECBAgAABAgQIECBAgAABAgQIECBAgAABAgQIECBAgAABAgQI7BRo/d3WZpfo9ghM09YRV868smsIECBwMYEvSHKPJO++WJmnCRAgQOA6CegPCrD6gwKeUgIECBAgQOBQAvJcQVKeK+ApJUCAAAECBAisQ0AeLqyDPFzAU0qAAAECBAgQIECAAAECBAgQIECAAAECBAgQIECAAAECBAgQIECAAAECBAgQIECAAAECBAgQIECAAAECBAgQIECAAAECBAYV8HKGQRfetAkQIECAAAECBAgQIECAAAECBAgQIECAAAECBAgQIECAAAECBAgQIECAAAECBAgQIECAAAECBAgQIECAAAECBAgQIECAAAECBAgQIECAAIGdAq2/29rsEt0egWnaOuLKmVd2DQECBPYLPCzJzyX5w9cefWuSx+wv8wQBAgQIXIGA/qCArD8o4CklQIAAAQIEDiUgzxUk5bkCnlICBAgQIECAwDoE5OHCOsjDBTylBAgQIECAAAECBAgQIECAAAECBAgQIECAAAECBAgQIECAAAECBAgQIECAAAECBAgQIECAAAECBAgQIECAAAECBAgQIEBgUAEvZxh04U2bAAECBAgQIECAAAECBAgQIECAAAECBAgQIECAAAECBAgQIECAAAECBAgQIECAAAECBAgQIECAAAECBAgQIECAAAECBAgQIECAAAECBAgQ2CnQ+rutzS7R7RGYpq0jrpx5ZdcQIEBgv8BDk/xK99gtSb5of5knCBAgQOAKBPQHBWT9QQFPKQECBAgQIHAoAXmuICnPFfCUEiBAgAABAgTWISAPF9ZBHi7gKSVAgAABAgQIECBAgAABAgQIECBAgAABAgQIECBAgAABAgQIECBAgAABAgQIECBAgAABAgQIECBAgAABAgQIECBAgAABAoMKeDnDoAtv2gQIECBAgAABAgQIECBAgAABAgQIECBAgAABAgQIECBAgAABAgQIECBAgAABAgQIECBAgAABAgQIECBAgAABAgQIECBAgAABAgQIECBAgMBOgdbfbW12iW6PwDRtHXHlzCu7hgABAvsF7pfk1u6xDyW51/4yTxAgQIDAFQjoDwrI+oMCnlICBAgQIEDgUALyXEFSnivgKSVAgAABAgQIrENAHi6sgzxcwFNKgAABAgQIECBAgAABAgQIECBAgAABAgQIECBAgAABAgQIECBAgAABAgQIECBAgAABAgQIECBAgAABAgQIECBAgAABAgQGFfByhkEX3rQJECBAgAABAgQIECBAgAABAgQIECBAgAABAgQIECBAgAABAgQIECBAgAABAgQIECBAgAABAgQIECBAgAABAgQIECBAgAABAgQIECBAgACBnQKtv9va7BLdHoFp2jriyplXdg0BAgT2C5z9Xfnx7rGzf3zunMQ/QvvtPEGAAIHrLaA/KAjrDwp4SgkQIECAAIFDCchzBUl5roCnlAABAgQIECCwDgF5uLAO8nABTykBAgQIECBAgAABAgQIECBAgAABAgQIECBAgAABAgQIECBAgAABAgQIECBAgAABAgQIECBAgAABAgQIECBAgAABAgQIEBhUwMsZBl140yZAgAABAgQIECBAgAABAgQIECBAgAABAgQIECBAgAABAgQIECBAgAABAgQIECBAgAABAgQIECBAgAABAgQIECBAgAABAgQIECBAgAABAgR2CrT+bmuzS3R7BKZp64grZ17ZNQQIEDifwG8nuXv36L2SfOh8pZ4iQIAAgesooD8o4OoPCnhKCRAgQIAAgUMJyHMFSXmugKeUAAECBAgQILAOAXm4sA7ycAFPKQECBAgQIECAAAECBAgQIECAAAECBAgQIECAAAECBAgQIECAAAECBAgQIECAAAECBAgQIECAAAECBAgQIECAAAECBAgQGFTAyxkGXXjTJkCAAAECBAgQIECAAAECBAgQIECAAAECBAgQIECAAAECBAgQIECAAAECBAgQIECAAAECBAgQIECAAAECBAgQIECAAAECBAgQIECAAAECBHYKtP5ua7NLdHsEpmnriCtnXtk1BAgQOJ/A+5I8sHv0i5Lccr5STxEgQIDAdRTQHxRw9QcFPKUECBAgQIDAoQTkuYKkPFfAU0qAAAECBAgQWIeAPFxYB3m4gKeUAAECBAgQIECAAAECBAgQIECAAAECBAgQIECAAAECBAgQIECAAAECBAgQIECAAAECBAgQIECAAAECBAgQIECAAAECBAgMKuDlDIMuvGkTIECAAAECBAgQIECAAAECBAgQIECAAAECBAgQIECAAAECBAgQIECAAAECBAgQIECAAAECBAgQIECAAAECBAgQIECAAAECBAgQIECAAAECOwVaf7e12SW6PQLTtHXElTOv7BoCBAicT+CdSR7ePfoVSd52vlJPESBAgMB1FNAfFHD1BwU8pQQIECBAgMChBOS5gqQ8dyG8+yb5jQtVeJgAAQIECBAgcP0F5OGCsTxcwFNKgAABAgQIECBAgAABAgQIECBAgAABAgQIECBAgAABAgQIECBAgAABAgQIECBAgAABAgQIECBAgAABAgQIECBAgAABAgQGFfByhkEX3rQJECBAgAABAgQIECBAgAABAgQIECBAgAABAgQIECBAgAABAgQIECBAgAABAgQIECBAgAABAgQIECBAgAABAgQIECBAgAABAgQIECBAgACBnQKtv9va7BLdHoFp2jriyplXdg0BAgTOJ/DGJH+qe/TxSV5/vlJPESBAgMB1FNAfFHD1BwU8pQQIECBAgMChBOS5gqQ8txfvrkmelOSvJvniJPdN8nt7qzxAgAABAgQIELg6AXm4YC0PF/CUEiBAgAABAgQIECBAgAABAgQIECBAgAABAgQIECBAgAABAgQIECBAgAABAgQIECBAgAABAgQIECBAgAABAgQIECBAgACBQQW8nGHQhTdtAgQIECBAgAABAgQIECBAgAABAgQIECBAgAABAgQIECBAgAABAgQIECBAgAABAgQIECBAgAABAgQIECBAgAABAgQIECBAgAABAgQIECBAYKdA6++2NrtEt0dgmraOuHLmlV1DgACB8wm8Ksmf6x79i0l++nylniJAgACB6yigPyjg6g8KeEoJECBAgACBQwnIcwVJeW4v3q1J7tc99Q1JXru3ygMECBAgQIAAgasTkIcL1vJwAU8pAQIECBAgQIAAAQIECBAgQIAAAQIECBAgQIAAAQIECBAgQIAAAQIECBAgQIAAAQIECBAgQIAAAQIECBAgQIAAAQIECBAYVMDLGQZdeNMmQIAAAQIECBAgQIAAAQIECBAgQIAAAQIECBAgQIAAAQIECBAgQIAAAQIECBAgQIAAAQIECBAgQIAAAQIECBAgQIAAAQIECBAgQIAAAQIEdgq0/m5rs0t0ewSmaeuIK2de2TUECBA4n8CPJnla9+jfTPLS85V6igABAgSuo4D+oICrPyjgKR1B4MYkD7/2+95Jnj7CpM2RAAECCwjIcwV0eW4v3k8l+QvdU69K8uf3VnmAAAECBAgQIHB1AvJwwVoeLuApJUCAAAECBAgQIECAAAECBAgQIECAAAECBAgQIECAAAECBAgQIECAAAECBAgQIECAAAECBAgQIECAAAECBAgQIECAAAECgwp4OcOgC2/aBAgQIECAAAECBAgQIECAAAECBAgQIECAAAECBAgQIECAAAECBAgQIECAAAECBAgQIECAAAECBAgQIECAAAECBAgQIECAAAECBAgQIECAwE6B1t9tbXaJbo/ANG0dceXMK7uGAAEC5xN4UZLndo++4BN/fv75Sj1FgAABAtdRQH9QwNUfFPCUnrrADUl+q5vkx5Pc9RN58GOnPnHzI0CAwAIC8lwBXZ7bi/dnkryue+p3k9w7yYf3VnqAAAECBAgQIHA1AvJwwVkeLuApJUCAAAECBAgQIECAAAECBAgQIECAAAECBAgQIECAAAECBAgQIECAAAECBAgQIECAAAECBAgQIECAAAECBAgQIECAAAECgwp4OcOgC2/aBAgQIECAAAECBAgQIECAAAECBAgQIECAAAECBAgQIECAAAECBAgQIECAAAECBAgQIECAAAECBAgQIECAAAECBAgQIECAAAECBAgQIECAwE6B1t9tbXaJbo/ANG0dceXMK7uGAAEC5xN49icee36S26/9fkWSl56v1FMECBAgcB0F9AcFXP1BAU/pCALvTfIHuok+Msk7Rpi4ORIgQOCKBeS5Arg8txfvzkluS3LP7slvSfKTeys9QIAAAQIECBC4GgF5uOAsDxfwlBIgQIAAAQIECBAgQIAAAQIECBAgQIAAAQIECBAgQIAAAQIECBAgQIAAAQIECBAgQIAAAQIECBAgQIAAAQIECBAgQIAAgUEFvJxh0IU3bQIECBAgQIAAAQIECBAgQIAAAQIECBAgQIAAAQIECBAgQIAAAQIECBAgQIAAAQIECBAgQIAAAQIECBAgQIAAAQIECBAgQIAAAQIECBAgQGCnQOvvtja7RLdHYJq2jrhy5pVdQ4AAAQIECBAgcMwC+oPC6ukPCnhKRxB4TZIndBN9cpJ/NMLEzZEAAQJXLCDPFcDluXPhvTTJM7on35Dka89V6SECBAgQIECAwPUXkIcLxvJwAU8pAQIECBAgQIAAAQIECBAgQIAAAQIECBAgQIAAAQIECBAgQIAAAQIECBAgQIAAAQIECBAgQIAAAQIECBAgQIAAAQIECBAYVMDLGQZdeNMmQIAAAQIECBAgQIAAAQIECBAgQIAAAQIECBAgQIAAAQIECBAgQIAAAQIECBAgQIAAAQIECBAgQIAAAQIECBAgQIAAAQIECBAgQIAAAQIEdgq0/m5rs0t0ewSmaeuIK2de2TUECBAgQIAAAQLHLKA/KKye/qCAp3QEgRck+e5uoi9J8swRJm6OBAgQuGIBea4ALs+dC+/RSX6xe/L/Jrl/kg+eq9pDBAgQIECAAIHrKyAPF3zl4QKeUgIECBAgQIAAAQIECBAgQIAAAQIECBAgQIAAAQIECBAgQIAAAQIECBAgQIAAAQIECBAgQIAAAQIECBAgQIAAAQIECBAgMKiAlzMMuvCmTYAAAQIECBAgQIAAAQIECBAgQIAAAQIECBAgQIAAAQIECBAgQIAAAQIECBAgQIAAAQIECBAgQIAAAQIECBAgQIAAAQIECBAgQIAAAQIECOwUaP3d1maX6PYITNPWEVfOvLJrCBAgQIAAAQIEjllAf1BYPf1BAU/pCAI3J3l1N9E3J/nKESZujgQIELhiAXmuAC7PnRvvliQP6p5+VpIfPne1BwkQIECAAAEC109AHi7YysMFPKUECBAgQIAAAQIECBAgQIAAAQIECBAgQIAAAQIECBAgQIAAAQIECBAgQIAAAQIECBAgQIARHkxmAAAgAElEQVQAAQIECBAgQIAAAQIECBAgQGBQAS9nGHThTZsAAQIECBAgQIAAAQIECBAgQIAAAQIECBAgQIAAAQIECBAgQIAAAQIECBAgQIAAAQIECBAgQIAAAQIECBAgQIAAAQIECBAgQIAAAQIECBDYKdD6u63NLtHtEZimrSOunHll1xAgQIAAAQIECByzgP6gsHr6gwKe0hEEbkzyq91EP5rk80aYuDkSIEDgigXkuQK4PHduvBcmeV739NuTPOrc1R4kQIAAAQIECFw/AXm4YCsPF/CUEiBAgAABAgQIECBAgAABAgQIECBAgAABAgQIECBAgAABAgQIECBAgAABAgQIECBAgAABAgQIECBAgAABAgQIECBAgACBQQW8nGHQhTdtAgQIECBAgAABAgQIECBAgAABAgQIECBAgAABAgQIECBAgAABAgQIECBAgAABAgQIECBAgAABAgQIECBAgAABAgQIECBAgAABAgQIECBAYKdA6++2NrtEt0dgmraOuHLmlV1DgAABAgQIECBwzAL6g8Lq6Q8KeEpHEfhIkrt1k70xyXtHmbx5EiBA4IoE5LkCtDx3brwHJbll4+kHJ3nPub/BgwQIECBAgACB6yMgDxdc5eECnlICBAgQIECAAAECBAgQIECAAAECBAgQIECAAAECBAgQIECAAAECBAgQIECAAAECBAgQIECAAAECBAgQIECAAAECBAgQIDCogJczDLrwpk2AAAECBAgQIECAAAECBAgQIECAAAECBAgQIECAAAECBAgQIECAAAECBAgQIECAAAECBAgQIECAAAECBAgQIECAAAECBAgQIECAAAECBAjsFGj93dZml+j2CEzT1hFXzryyawgQIECAAAECBI5ZQH9QWD39QQFP6SgCb05yUzfZm5O8ZpTJmycBAgSuSECeK0DLcxfCe3uSR3YVL0zyPRf6Bg8TIECAAAECBA4vIA8XTOXhAp5SAgQIECBAgAABAgQIECBAgAABAgQIECBAgAABAgQIECBAgAABAgQIECBAgAABAgQIECBAgAABAgQIECBAgAABAgQIECAwqICXMwy68KZNgAABAgQIECBAgAABAgQIECBAgAABAgQIECBAgAABAgQIECBAgAABAgQIECBAgAABAgQIECBAgAABAgQIECBAgAABAgQIECBAgAABAgQI7BRo/d3WZpfo9ghM09YRV868smsIECBAgAABAgSOWUB/UFg9/UEBT+koAi9J8u3dZJ+f5AWjTN48CRAgcEUC8lwBWp67EN6zkvxgkvck+fEkP5Hkgxf6Bg8TIECAAAECBA4vIA8XTOXhAp5SAgQIECBAgAABAgQIECBAgAABAgQIECBAgAABAgQIECBAgAABAgQIECBAgAABAgQIECBAgAABAgQIECBAgAABAgQIECAwqICXMwy68KZNgAABAgQIECBAgAABAgQIECBAgAABAgQIECBAgAABAgQIECBAgAABAgQIECBAgAABAgQIECBAgAABAgQIECBAgAABAgQIECBAgAABAgQI7BRo/d3WZpfo9ghM09YRV868smsIECBAgAABAgSOWUB/UFg9/UEBT+koAt+W5Me7yb4myc2jTN48CRAgcEUC8lwBWp67EN59k3xpkjdeqMrDBAgQIECAAIHrKyAPF3zl4QKeUgIECBAgQIAAAQIECBAgQIAAAQIECBAgQIAAAQIECBAgQIAAAQIECBAgQIAAAQIECBAgQIAAAQIECBAgQIAAAQIECBAgMKiAlzMMuvCmTYAAAQIECBAgQIAAAQIECBAgQIAAAQIECBAgQIAAAQIECBAgQIAAAQIECBAgQIAAAQIECBAgQIAAAQIECBAgQIAAAQIECBAgQIAAAQIECOwUaP3d1maX6PYITNPWEVfOvLJrCBAgQIAAAQIEjllAf1BYPf1BAU/pKAKPTPL2brLvTXLjKJM3TwIECFyRgDxXgJbnCnhKCRAgQIAAAQLrEJCHC+sgDxfwlBIgQIAAAQIECBAgQIAAAQIECBAgQIAAAQIECBAgQIAAAQIECBAgQIAAAQIECBAgQIAAAQIECBAgQIAAAQIECBAgQIAAgUEFvJxh0IU3bQIECBAgQIAAAQIECBAgQIAAAQIECBAgQIAAAQIECBAgQIAAAQIECBAgQIAAAQIECBAgQIAAAQIECBAgQIAAAQIECBAgQIAAAQIECBAgQGCnQOvvtja7RLdHYJq2jrhy5pVdQ4AAAQIECBAgcMwC+oPC6ukPCnhKRxJ4VZJ3JHnntf/eNtLkzZUAAQJXICDPFZDluQKeUgIECBAgQIDAOgTk4cI6yMMFPKUECBAgQIAAAQIECBAgQIAAAQIECBAgQIAAAQIECBAgQIAAAQIECBAgQIAAAQIECBAgQIAAAQIECBAgQIAAAQIECBAgQGBQAS9nGHThTZsAAQIECBAgQIAAAQIECBAgQIAAAQIECBAgQIAAAQIECBAgQIAAAQIECBAgQIAAAQIECBAgQIAAAQIECBAgQIAAAQIECBAgQIAAAQIECBDYKdD6u63NLtHtEZimrSOunHll1xAgQIAAAQIECByzgP6gsHr6gwKeUgIECBAgQOBQAvJcQVKeK+ApJUCAAAECBAisQ0AeLqyDPFzAU0qAAAECBAgQIECAAAECBAgQIECAAAECBAgQIECAAAECBAgQIECAAAECBAgQIECAAAECBAgQIECAAAECBAgQIECAAAECBAYV8HKGQRfetAkQIECAAAECBAgQIECAAAECBAgQIECAAAECBAgQIECAAAECBAgQIECAAAECBAgQIECAAAECBAgQIECAAAECBAgQIECAAAECBAgQIECAAIGdAq2/29rsEt0egWnaOuLKmVd2DQECBC4mcM8kN1z7/ZtJfu1i5Z4mQIAAgQML6A8KoPqDAp5SAgQIECBA4FAC8lxBUp4r4CklQIAAAQIECKxDQB4urIM8XMBTSoAAAQIECBAgQIAAAQIECBAgQIAAAQIECBAgQIAAAQIECBAgQIAAAQIECBAgQIAAAQIECBAgQIAAAQIECBAgQIAAAQIEBhXwcoZBF960CRAgQIAAAQIECBAgQIAAAQIECBAgQIAAAQIECBAgQIAAAQIECBAgQIAAAQIECBAgQIAAAQIECBAgQIAAAQIECBAgQIAAAQIECBAgQIAAgZ0Crb/b2uwS3R6Bado64sqZV3YNAQIEzi/wwiTP6x5/fpIXnL/ckwQIECBwHQT0BwVU/UEBTykBAgQIECBwKAF5riApzxXwlBIgQIAAAQIE1iEgDxfWQR4u4CklQIAAAQIECBAgQIAAAQIECBAgQIAAAQIECBAgQIAAAQIECBAgQIAAAQIECBAgQIAAAQIECBAgQIAAAQIECBAgQIAAAQKDCng5w6ALb9oECBAgQIAAAQIECBAgQIAAAQIECBAgQIAAAQIECBAgQIAAAQIECBAgQIAAAQIECBAgQIAAAQIECBAgQIAAAQIECBAgQIAAAQIECBAgQIDAToHW321tdoluj8A0bR1x5cwru4YAAQLnF/hbSX6oe/wlSZ55/nJPEiBAgMB1ENAfFFD1BwU8pQQIECBAgMChBOS5gqQ8V8BTSoAAAQIECBBYh4A8XFgHebiAp5QAAQIECBAgQIAAAQIECBAgQIAAAQIECBAgQIAAAQIECBAgQIAAAQIECBAgQIAAAQIECBAgQIAAAQIECBAgQIAAAQIECAwq4OUMgy68aRMgQIAAAQIECBAgQIAAAQIECBAgQIAAAQIECBAgQIAAAQIECBAgQIAAAQIECBAgQIAAAQIECBAgQIAAAQIECBAgQIAAAQIECBAgQIAAAQI7BVp/t7XZJbo9AtO0dcSVM6/sGgIECJxf4C8n+cnu8Z9K8pfOX+5JAgQIELgOAvqDAqr+oICnlAABAgQIEDiUgDxXkJTnCnhKCRAgQIAAAQLrEJCHC+sgDxfwlBIgQIAAAQIECBAgQIAAAQIECBAgQIAAAQIECBAgQIAAAQIECBAgQIAAAQIECBAgQIAAAQIECBAgQIAAAQIECBAgQIAAgUEFvJxh0IU3bQIECBAgQIAAAQIECBAgQIAAAQIECBAgQIAAAQIECBAgQIAAAQIECBAgQIAAAQIECBAgQIAAAQIECBAgQIAAAQIECBAgQIAAAQIECBAgQGCnQOvvtja7RLdHYJq2jrhy5pVdQ4AAgfMLfF2Sn+8ef12Ss8/8IkCAAIHlBPQHBXv9QQFPKQECBAgQIHAoAXmuICnPFfCUEiBAgAABAgTWISAPF9ZBHi7gKSVAgAABAgQIECBAgAABAgQIECBAgAABAgQIECBAgAABAgQIECBAgAABAgQIECBAgAABAgQIECBAgAABAgQIECBAgAABAoMKeDnDoAtv2gQIECBAgAABAgQIECBAgAABAgQIECBAgAABAgQIECBAgAABAgQIECBAgAABAgQIECBAgAABAgQIECBAgAABAgQIECBAgAABAgQIECBAgMBOgdbfbW12iW6PwDRtHXHlzCu7hgABAucXeEySX+gef2uSs8/8IkCAAIHlBPQHBXv9QQFPKQECBAgQIHAoAXmuICnPFfCUEiBAgAABAgTWISAPF9ZBHi7gKSVAgAABAgQIECBAgAABAgQIECBAgAABAgQIECBAgAABAgQIECBAgAABAgQIECBAgAABAgQIECBAgAABAgQIECBAgAABAoMKeDnDoAtv2gQIECBAgAABAgQIECBAgAABAgQIECBAgAABAgQIECBAgAABAgQIECBAgAABAgQIECBAgAABAgQIECBAgAABAgQIECBAgAABAgQIECBAgMBOgdbfbW12iW6PwDRtHXHlzCu7hgABAucX+OIk7+4e/69Jzj7ziwABAgSWE9AfFOz1BwU8pQQIECBAgMChBOS5gqQ8V8Cbl94/yWOS/NzBvtEXESBAgAABAgTOJyAPn8/pDp+Shwt4SgkQIECAAAECBAgQIECAAAECBAgQIECAAAECBAgQIECAAAECBAgQIECAAAECBAgQIECAAAECBAgQIECAAAECBAgQIECAwKACXs4w6MKbNgECBAgQIECAAAECBAgQIECAAAECBAgQIECAAAECBAgQIECAAAECBAgQIECAAAECBAgQIECAAAECBAgQIECAAAECBAgQIECAAAECBAgQILBToPV3W5tdotsjME1bR1w588quIUCAwPkFfn+S27rHfzPJvc9f7kkCBAgQuA4C+oMCqv6ggKeUAAECBAgQOJSAPFeQlOcKeP+/9NlJnpjksde+6Z5Jbi9/qy8gQIAAAQIECJxfQB4+v9XWk/JwAU8pAQIECBAgQIAAAQIECBAgQIAAAQIECBAgQIAAAQIECBAgQIAAAQIECBAgQIAAAQIECBAgQIAAAQIECBAgQIAAAQIECBAYVMDLGQZdeNMmQIAAAQIECBAgQIAAAQIECBAgQIAAAQIECBAgQIAAAQIECBAgQIAAAQIECBAgQIAAAQIECBAgQIAAAQIECBAgQIAAAQIECBAgQIAAAQIEdgo0PgcVcObVQTl9GQECJy5w9nfmx7s5nv2bdKcTn7PpESBAYO0C+oPDrpD+4LCevo0AAQIECBDYLyDP7Te6yBPy3EW0knck+bKu5K8n+bGLfYWnCRAgQIAAAQIlAXm4xLdVLA8f1tO3ESBAgAABAgQIECBAgAABAgQIECBAgAABAgQIECBAgAABAgQIECBAgAABAgQIECBAgAABAgQIECBAgAABAgQIECBAgACBkxNwOMHJLakJESBAgAABAgQIECBAgAABAgQIECBAgAABAgQIECBAgAABAgQIECBAgAABAgQIECBAgAABAgQIECBAgAABAgQIECBAgAABAgQIECBAgAABAgcQaAf4Dl/xGQFnXtkNBAgQuJjA7Unu0ZXckOR/XewrPE2AAAECBxTQHxwQM4n+4LCevu10BW5McluSD5/uFM2MAAECVyYgzx2WWp67mOffTvIDXclbktx0sa/wNAECBAgQIECgJCAPl/i2iuXhw3r6NgIECBAgQIAAAQIECBAgQIAAAQIECBAgQIAAAQIECBAgQIAAAQIECBAgQIAAAQIECBAgQIAAAQIECBAgQIAAAQIECBAgcHICDic4uSU1IQIECBAgQIAAAQIECBAgQIAAAQIECBAgQIAAAQIECBAgQIAAAQIECBAgQIAAAQIECBAgQIAAAQIECBAgQIAAAQIECBAgQIAAAQIECBAgQOAAAu0A3+ErPiPgzCu7gQABAhcTeE+SP9SVnP35v1/sKzxNgAABAgcU0B8cEDOJ/uCwnr7ttASekeSJSR6e5IYkj0/y+tOaotkQIEBgEQF57rDs8tzFPO+T5AMbOfgBSd5/sa/xNAECBAgQIEDg0gLy8KXp7rBQHj6sp28jQIAAAQIECBAgQIAAAQIECBAgQIAAAQIECBAgQIAAAQIECBAgQIAAAQIECBAgQIAAAQIECBAgQIAAAQIECBAgQIAAAQInJ+BwgpNbUhMiQIAAAQIECBAgQIAAAQIECBAgQIAAAQIECBAgQIAAAQIECBAgQIAAAQIECBAgQIAAAQIECBAgQIAAAQIECBAgQIAAAQIECBAgQIAAAQIEDiDQDvAdvuIzAs68shsIECBwMYF/n+TLu5KzP//yxb7C0wQIECBwQAH9wQExk+gPDuvp205L4OVJntpN6TlJXnxaUzQbAgQILCIgzx2WXZ67uOebkjyuK3tuku+9+NeoIECAAAECBAhcSkAevhTbZy2Shw/r6dsIECBAgAABAgQIECBAgAABAgQIECBAgAABAgQIECBAgAABAgQIECBAgAABAgQIECBAgAABAgQIECBAgAABAgQIECBAgMDJCTic4OSW1IQIECBAgAABAgQIECBAgAABAgQIECBAgAABAgQIECBAgAABAgQIECBAgAABAgQIECBAgAABAgQIECBAgAABAgQIECBAgAABAgQIECBAgACBAwi0/jtam10e4OtP+yumaeuIK2denfaSmx0BAocXeF2Sr0hy+7XfT0nyzsP/z/hGAgQIEDingP7gnFB39Jj+oICndESBpyf5kW7iP5PkSSNCmDMBAgQOLCDPFUDluQLeZ0qfnOSV3Te9K8lDD/LNvoQAAQIECBAgsF9AHt5v9FmfkIcLeEoJECBAgAABAgQIECBAgAABAgQIECBAgAABAgQIECBAgAABAgQIECBAgAABAgQIECBAgAABAgQIECBAgAABAgQIECBAgMCgAl7OMOjCmzYBAgQIECBAgAABAgQIECBAgAABAgQIECBAgAABAgQIECBAgAABAgQIECBAgAABAgQIECBAgAABAgQIECBAgAABAgQIECBAgAABAgQIECDw/9i7G1jdsrI+4P8NwQAlDWML+MVYSjEtmkDrB9JaGmoRGQRaWsJXK6itlSKptcWKllYrjVZiqYpUaYmVQEsH6AeiIEVDg4EaoFgbMK0UaySWMHVmjI4QSGaVG+7NrD37nr3f933ee3Leu34nOZlZd+1nvXf9npU5z3MmWXtVoPWzrc2G6DYEpmlxxZU7r5waAgQIECBAgACBUxbQHxSypz8o4AkdUeCrkryz2/gHk3zxiBD2TIAAgSMLqOcKoOq5At5dofdLcmuSe3WrPTLJfz/K6hYhQIAAAQIECKwLqIcLJ0Q9XMATSoAAAQIECBAgQIAAAQIECBAgQIAAAQIECBAgQIAAAQIECBAgQIAAAQIECBAgQIAAAQIECBAgQIAAAQIECBAgQIAAAQIEBhXwcoZBE2/bBAgQIECAAAECBAgQIECAAAECBAgQIECAAAECBAgQIECAAAECBAgQIECAAAECBAgQIECAAAECBAgQIECAAAECBAgQIECAAAECBAgQIECAwKpA62dbmw3RbQhM0+KKK3deOTUECBAgQIAAAQKnLKA/KGRPf1DAEzqiwH2T3NFt/M4k90nyyREx7JkAAQJHFFDPFTDVcwW8eegbkvzl7o9emuQ7jra6hQgQIECAAAECZwuohwunQz1cwBNKgAABAgQIECBAgAABAgQIECBAgAABAgQIECBAgAABAgQIECBAgAABAgQIECBAgAABAgQIECBAgAABAgQIECBAgAABAgQGFfByhkETb9sECBAgQIAAAQIECBAgQIAAAQIECBAgQIAAAQIECBAgQIAAAQIECBAgQIAAAQIECBAgQIAAAQIECBAgQIAAAQIECBAgQIAAAQIECBAgQIDAqkDrZ1ubDdFtCEzT4oord145NQQIECBAgAABAqcsoD8oZE9/UMATOqrAh5M8pNv8lyV536gY9k2AAIEjCajnCpDquQLePPQvJfn33R99JMmNSfwPiKMRW4gAAQIECBA4Q0A9XDga6uECnlACBAgQIECAAAECBAgQIECAAAECBAgQIECAAAECBAgQIECAAAECBAgQIECAAAECBAgQIECAAAECBAgQIECAAAECBAgQIDCogJczDJp42yZAgAABAgQIECBAgAABAgQIECBAgAABAgQIECBAgAABAgQIECBAgAABAgQIECBAgAABAgQIECBAgAABAgQIECBAgAABAgQIECBAgAABAgRWBVo/29psiG5DYJoWV1y588qpIUCAAAECBAgQOGUB/UEhe/qDAp7QUQX+Y5KndJv/xiQ/OSqGfRMgQOBIAuq5AqR6roA3D71XkluT3K/748cmecfRPsFCBAgQIECAAIGrC6iHCydDPVzAE0qAAAECBAgQIECAAAECBAgQIECAAAECBAgQIECAAAECBAgQIECAAAECBAgQIECAAAECBAgQIECAAAECBAgQIECAAAECBAYV8HKGQRNv2wQIECBAgAABAgQIECBAgAABAgQIECBAgAABAgQIECBAgAABAgQIECBAgAABAgQIECBAgAABAgQIECBAgAABAgQIECBAgAABAgQIECBAgMCqQOtnW5sN0W0ITNPiiit3Xjk1BAgQIECAAAECpyygPyhkT39QwBM6qsD3JvmH3eZ/OMm3jYph3wQIEDiSgHquAKmeK+AtQ1+Z5G90f3zpZ/73HfUTLEaAAAECBAgQWAqohwunQj1cwBNKgAABAgQIECBAgAABAgQIECBAgAABAgQIECBAgAABAgQIECBAgAABAgQIECBAgAABAgQIECBAgAABAgQIECBAgAABAgQGFfByhkETb9sECBAgQIAAAQIECBAgQIAAAQIECBAgQIAAAQIECBAgQIAAAQIECBAgQIAAAQIECBAgQIAAAQIECBAgQIAAAQIECBAgQIAAAQIECBAgQIDAqkDrZ1ubDdFtCEzT4oord145NQQIECBAgAABAqcsoD8oZE9/UMATOqrAU5O8sdv8O5I8dlQM+yZAgMCRBNRzBUj1XAFvGfrnkrwsyRuS3JzkQ0dd3WIECBAgQIAAgasLqIcLJ0M9XMATSoAAAQIECBAgQIAAAQIECBAgQIAAAQIECBAgQIAAAQIECBAgQIAAAQIECBAgQIAAAQIECBAgQIAAAQIECBAgQIAAAQIEBhXwcoZBE2/bBAgQIECAAAECBAgQIECAAAECBAgQIECAAAECBAgQIECAAAECBAgQIECAAAECBAgQIECAAAECBAgQIECAAAECBAgQIECAAAECBAgQIECAwKpA62dbmw3RbQhM0+KKK3deOTUECBAgQIAAAQKnLKA/KGRPf1DAEzqqwB9L8mvd5m9L8tmjYtg3AQIEjiSgnitAqucKeEIJECBAgAABAhdDQD1cyIN6uIAnlAABAgQIECBAgAABAgQIECBAgAABAgQIECBAgAABAgQIECBAgAABAgQIECBAgAABAgQIECBAgAABAgQIECBAgAABAgQIDCrg5QyDJt62CRAgQIAAAQIECBAgQIAAAQIECBAgQIAAAQIECBAgQIAAAQIECBAgQIAAAQIECBAgQIAAAQIECBAgQIAAAQIECBAgQIAAAQIECBAgQIAAgVWB1s+2Nhui2xCYpsUVV+68cmoIECBAgAABAgROWUB/UMie/qCAJ3RkgTuS3LcDeHCSj4wMYu8ECBAoCqjnCoDquQKeUAIECBAgQIDAxRBQDxfyoB4u4AklQIAAAQIECBAgQIAAAQIECBAgQIAAAQIECBAgQIAAAQIECBAgQIAAAQIECBAgQIAAAQIECBAgQIAAAQIECBAgQIAAAQKDCng5w6CJt20CBAgQIECAAAECBAgQIECAAAECBAgQIECAAAECBAgQIECAAAECBAgQIECAAAECBAgQIECAAAECBAgQIECAAAECBAgQIECAAAECBAgQIEBgVaD1s63Nhug2BKZpccWVO6+cGgIECBAgQIAAgVMW0B8Usqc/KOAJHVngXUkefRngliRP/PT3e0YGsXcCBAgUBdRzBUD1XAFPKAECBAgQIEDgYgiohwt5UA8X8IQSIECAAAECBAgQIECAAAECBAgQIECAAAECBAgQIECAAAECBAgQIECAAAECBAgQIECAAAECBAgQIECAAAECBAgQIECAAIFBBbycYdDE2zYBAgQIECBAgAABAgQIECBAgAABAgQIECBAgAABAgQIECBAgAABAgQIECBAgAABAgQIECBAgAABAgQIECBAgAABAgQIECBAgAABAgQIECCwKtD62dZmQ3QbAtO0uOLKnVdODQECBAgQIECAwCkL6A8K2dMfFPCEjixw0+XN/3KS3xoZwt4JECBwJAH1XAFSPVfAE0qAAAECBAgQuBgC6uFCHtTDBTyhBAgQIECAAAECBAgQIECAAAECBAgQIECAAAECBAgQIECAAAECBAgQIECAAAECBAgQIECAAAECBAgQIECAAAECBAgQIEBgUAEvZxg08bZNgAABAgQIECBAgAABAgQIECBAgAABAgQIECBAgAABAgQIECBAgAABAgQIECBAgAABAgQIECBAgAABAgQIEN1o45gAACAASURBVCBAgAABAgQIECBAgAABAgQIrAq0fra12RDdhsA0La64cueVU0OAAAECBAgQIHDKAvqDQvb0BwU8oQQIECBAgMCxBNRzBUn1XAFPKAECBAgQIEDgYgiohwt5UA8X8IQSIECAAAECBAgQIECAAAECBAgQIECAAAECBAgQIECAAAECBAgQIECAAAECBAgQIECAAAECBAgQIECAAAECBAgQIECAAIFBBbycYdDE2zYBAgQIECBAgAABAgQIECBAgAABAgQIECBAgAABAgQIECBAgAABAgQIECBAgAABAgQIECBAgAABAgQIECBAgAABAgQIECBAgAABAgQIECCwKtD62dZmQ3QbAtO0uOLKnVdODQECBA4TeGCS+1/+/kCSOw5bRhQBAgQIFAX0BwVA/UEBTygBAgQIECBwLAH1XEFSPVfAE0qAAAECBAgQuBgC6uFCHtTDBTyhBAgQIECAAAECBAgQIECAAAECBAgQIECAAAECBAgQIECAAAECBAgQIECAAAECBAgQIECAAAECBAgQIECAAAECBAgQIEBgUAEvZxg08bZNgAABAgQIECBAgAABAgQIECBAgAABAgQIECBAgAABAgQIECBAgAABAgQIECBAgAABAgQIECBAgAABAgQIECBAgAABAgQIECBAgAABAgQIrAq0fra12RDdhsA0La64cueVU0OAAIH9Bd6b5Eu7sK9I8p79lxFBgAABAkcQ0B8UEPUHBTyhBAgQIECAwLEE1HMFSfVcAU8oAQIECBAgQOBiCKiHC3lQDxfwhBIgQIAAAQIECBAgQIAAAQIECBAgQIAAAQIECBAgQIAAAQIECBAgQIAAAQIECBAgQIAAAQIECBAgQIAAAQIECBAgQIAAgUEFvJxh0MTbNgECBAgQIECAAAECBAgQIECAAAECBAgQIECAAAECBAgQIECAAAECBAgQIECAAAECBAgQIECAAAECBAgQIECAAAECBAgQIECAAAECBAgQILAq0PrZ1mZDdBsC07S44sqdV04NAQIE9hd4W5LHdWFPSPLW/ZcRQYAAAQJHENAfFBD1BwU8oQQIECBAgMCxBNRzBUn1XAFPKAECBAgQIEDgYgiohwt5UA8X8IQSIECAAAECBAgQIECAAAECBAgQIECAAAECBAgQIECAAAECBAgQIECAAAECBAgQIECAAAECBAgQIECAAAECBAgQIECAAIFBBbycYdDE2zYBAgQIECBAgAABAgQIECBAgAABAgQIECBAgAABAgQIECBAgAABAgQIECBAgAABAgQIECBAgAABAgQIECBAgAABAgQIECBAgAABAgQIECCwKtD62dZmQ3QbAtO0uOLKnVdODQECBPYXeF2Sp3dhz07yb/ZfRgQBAgQIHEFAf1BA1B8U8IQSIECAAAECxxJQzxUk1XMFPKEECBAgQIAAgYshoB4u5EE9XMATSoAAAQIECBAgQIAAAQIECBAgQIAAAQIECBAgQIAAAQIECBAgQIAAAQIECBAgQIAAAQIECBAgQIAAAQIECBAgQIAAAQIEBhXwcoZBE2/bBAgQIECAAAECBAgQIECAAAECBAgQIECAAAECBAgQIECAAAECBAgQIECAAAECBAgQIECAAAECBAgQIECAAAECBAgQIECAAAECBAgQIECAwKpA62dbmw3RbQhM0+KKK3deOTUECBDYX+AVSZ7Xhb0gycv3X0YEAQIECBxBQH9QQNQfFPCEEiBAgAABAscSUM8VJNVzBTyhBAgQIECAAIGLIaAeLuRBPVzAE0qAAAECBAgQIECAAAECBAgQIECAAAECBAgQIECAAAECBAgQIECAAAECBAgQIECAAAECBAgQIECAAAECBAgQIECAAAECBAYV8HKGQRNv2wQIECBAgAABAgQIECBAgAABAgQIECBAgAABAgQIECBAgAABAgQIECBAgAABAgQIECBAgAABAgQIECBAgAABAgQIECBAgAABAgQIECBAgMCqQOtnW5sN0W0ITNPiiit3Xjk1BAgQ2F/gJUm+uwv7niTfu/8yIggQIEDgCAL6gwKi/qCAJ5QAAQIECBA4loB6riCpnivg7R76hUm+Ocnjkjwqif8psbudJwkQIECAAIFtAfXwttGZT6iHC3hCCRAgQIAAAQIECBAgQIAAAQIECBAgQIAAAQIECBAgQIAAAQIECBAgQIAAAQIECBAgQIAAAQIECBAgQIAAAQIECBAgQIDAoAJezjBo4m2bAAECBAgQIECAAAECBAgQIECAAAECBAgQIECAAAECBAgQIECAAAECBAgQIECAAAECBAgQIECAAAECBAgQIECAAAECBAgQIECAAAECBAgQWBVo/WxrsyG6DYFpWlxx5c4rp4YAAQL7C3x7kh/qwn4kyd/efxkRBAgQIHAEAf1BAVF/UMATSoAAAQIECBxLQD1XkFTPFfB2C31rksd3jz4myTt3C/UUAQIECBAgQGAnAfXwTkxXf0g9XMATSoAAAQIECBAgQIAAAQIECBAgQIAAAQIECBAgQIAAAQIECBAgQIAAAQIECBAgQIAAAQIECBAgQIAAAQIECBAgQIAAAQIEBhXwcoZBE2/bBAgQIECAAAECBAgQIECAAAECBAgQIECAAAECBAgQIECAAAECBAgQIECAAAECBAgQIECAAAECBAgQIECAAAECBAgQIECAAAECBAgQIECAwKpA62dbmw3RbQhM0+KKK3deOTUECBDYX+C5SX6yC3tNkr+2/zIiCBAgQOAIAvqDAqL+oIAnlAABAgQIEDiWgHquIKmeK+DtFvozSW7qHv2JJN+yW6inCBAgQIAAAQI7CaiHd2K6+kPq4QKeUAIECBAgQIAAAQIECBAgQIAAAQIECBAgQIAAAQIECBAgQIAAAQIECBAgQIAAAQIECBAgQIAAAQIECBAgQIAAAQIECBAgMKiAlzMMmnjbJkCAAAECBAgQIECAAAECBAgQIECAAAECBAgQIECAAAECBAgQIECAAAECBAgQIECAAAECBAgQIECAAAECBAgQIECAAAECBAgQIECAAAECBFYFWj/b2myIbkNgmhZXXLnzyqkhQIDA/gJPTvKfurC3JLlp/2VEECBAgMARBPQHBUT9QQFPKAECBAgQIHAsAfVcQVI9V8DbLfRZSV7bPXpbkgcl+dRu4Z4iQIAAAQIECGwKqIc3ic5+QD1cwBNKgAABAgQIECBAgAABAgQIECBAgAABAgQIECBAgAABAgQIECBAgAABAgQIECBAgAABAgQIECBAgAABAgQIECBAgAABAgQGFfByhkETb9sECBAgQIAAAQIECBAgQIAAAQIECBAgQIAAAQIECBAgQIAAAQIECBAgQIAAAQIECBAgQIAAAQIECBAgQIAAAQIECBAgQIAAAQIECBAgQIDAqkDrZ1ubDdFtCEzT4oord145NQQIENhf4KuSvLML+6UkX7n/MiIIECBA4AgC+oMCov6ggCeUwF0CNyZ5ZJLfT/J2MAQIECCwt4B6bm+yuwLUcwW83ULvneS2JJf+eeXrKUnetFu4pwgQIECAAAECmwLq4U2isx9QDxfwhBIgQIAAAQIECBAgQIAAAQIECBAgQIAAAQIECBAgQIAAAQIECBAgQIAAAQIECBAgQIAAAQIECBAgQIAAAQIECBAgQIAAgUEFvJxh0MTbNgECBAgQIECAAAECBAgQIECAAAECBAgQIECAAAECBAgQIECAAAECBAgQIECAAAECBAgQIECAAAECBAgQIECAAAECBAgQIECAAAECBAgQILAq0PrZ1mZDdBsC07S44sqdV04NAQIE9hd4eJIPdGG/luSL9l9GBAECBAgcQUB/UEDUHxTwhBJIvjrJ65PccBnjLUluAkOAAAECewuo5/YmuytAPVfA2z30NUme3T1+c5Kn7x7uSQIECBAgQIDAqoB6uHBA1MMFPKEECBAgQIAAAQIECBAgQIAAAQIECBAgQIAAAQIECBAgQIAAAQIECBAgQIAAAQIECBAgQIAAAQIECBAgQIAAAQIECBAgQGBQAS9nGDTxtk2AAAECBAgQIECAAAECBAgQIECAAAECBAgQIECAAAECBAgQIECAAAECBAgQIECAAAECBAgQIECAAAECBAgQIECAAAECBAgQIECAAAECBAisCrR+trXZEN2GwDQtrrhy55VTQ4AAgf0FPifJ/+3Cbk3yh/ZfRgQBAgQIHEFAf1BA1B8U8IQSSL4kyf/oIC7Vh58HhgABAgT2FlDP7U12V4B6roC3e+gTkvxs9/gnkjwgye/tvoQnCRAgQIAAAQJnCqiHC4dDPVzAE0qAAAECBAgQIECAAAECBAgQIECAAAECBAgQIECAAAECBAgQIECAAAECBAgQIECAAAECBAgQIECAAAECBAgQIECAAAECBAYV8HKGQRNv2wQIECBAgAABAgQIECBAgAABAgQIECBAgAABAgQIECBAgAABAgQIECBAgAABAgQIECBAgAABAgQIECBAgAABAgQIECBAgAABAgQIECBAgMCqQOtnW5sN0W0ITNPiiit3Xjk1BAgQOEzg0g+gjyW5PcmtSR592DKiCBAgQKAooD8oAOoPCnhCCST3SPLxJJ/VYdxwuT7kQ4AAAQK7C6jndrdaPKmeK+DtHnrPJLckufRz/srXc5P81O5LeJIAAQIECBAgcKaAerhwONTDBTyhBAgQIECAAAECBAgQIECAAAECBAgQIECAAAECBAgQIECAAAECBAgQIECAAAECBAgQIECAAAECBAgQIECAAAECBAgQIEBgUAEvZxg08bZNgAABAgQIECBAgAABAgQIECBAgAABAgQIECBAgAABAgQIECBAgAABAgQIECBAgAABAgQIECBAgAABAgQIECBAgAABAgQIECBAgAABAgQIrAq0fra12RDdhsA0La64cueVU0OAAAECBAgQIHDKAvqDQvb0BwU8oQQ+I/C+JH+qw/iaJP8ZDgECBAjsJaCe24tr/rB6roC3X+iPJvnWLuTSz/tLP/d9ESBAgAABAgSqAurhgqB6uIAnlAABAgQIECBAgAABAgQIECBAgAABAgQIECBAgAABAgQIECBAgAABAgQIECBAgAABAgQIECBAgAABAgQIECBAgAABAgQIDCrg5QyDJt62CRAgQIAAAQIECBAgQIAAAQIECBAgQIAAAQIECBAgQIAAAQIECBAgQIAAAQIECBAgQIAAAQIECBAgQIAAAQIECBAgQIAAAQIECBAgQIAAgVWB1s+2Nhui2xCYpsUVV+68cmoIECBAgAABAgROWUB/UMie/qCAJ5TAZwReleQbO4zvSPJSOAQIECCwl4B6bi+u+cPquQLefqFfmeTdXcilc/s5ST623zKeJkCAAAECBAgsBNTDhUOhHi7gCSVAgAABAgQIECBAgAABAgQIECBAgAABAgQIECBAgAABAgQIECBAgAABAgQIECBAgAABAgQIECBAgAABAgQIECBAgAABAoMKeDnDoIm3bQIECBAgQIAAAQIECBAgQIAAAQIECBAgQIAAAQIECBAgQIAAAQIECBAgQIAAAQIECBAgQIAAAQIECBAgQIAAAQIECBAgQIAAAQIECBAgQGBVoPWzrc2G6DYEpmlxxZU7r5waAgQIECBAgACBUxbQHxSypz8o4Akl8BmBFyT5kQ7jtUn+KhwCBAgQ2EtAPbcX1/xh9VwBb//Q30zyBV3Y30nyz/dfRgQBAgQIECBAYCagHi4cCPVwAU8oAQIECBAgQIAAAQIECBAgQIAAAQIECBAgQIAAAQIECBAgQIAAAQIECBAgQIAAAQIECBAgQIAAAQIECBAgQIAAAQIECBAYVMDLGQZNvG0TIECAAAECBAgQIECAAAECBAgQIECAAAECBAgQIECAAAECBAgQIECAAAECBAgQIECAAAECBAgQIECAAAECBAgQIECAAAECBAgQIECAAAECqwKtn21tNkS3ITBNiyuu3Hnl1BAgQIAAAQIECJyygP6gkD39QQFPKIHPCDwmyX/pMD6Q5EvgECBAgMBeAuq5vbjmD6vnCnj7h/7jJC++HPb2JD+Q5Of3X0YEAQIECBAgQGAmoB4uHAj1cAFPKAECBAgQIECAAAECBAgQIECAAAECBAgQIECAAAECBAgQIECAAAECBAgQIECAAAECBAgQIECAAAECBAgQIECAAAECBAgQGFTAyxkGTbxtEyBAgAABAgQIECBAgAABAgQIECBAgAABAgQIECBAgAABAgQIECBAgAABAgQIECBAgAABAgQIECBAgAABAgQIECBAgAABAgQIECBAgAABAqsCrZ9tbTZEtyEwTYsrrtx55dQQIECAAAECBAicsoD+oJA9/UEBTyiBzwjcN8kdHcadSe6T5JOACBAgQGBnAfXczlTLB9VzBbz9Q78oydcneVWSX98/XAQBAgQIECBA4KoC6uHCwVAPF/CEEiBAgAABAgQIECBAgAABAgQIECBAgAABAgQIECBAgAABAgQIECBAgAABAgQIECBAgAABAgQIECBAgAABAgQIECBAgACBQQW8nGHQxNs2AQIECBAgQIAAAQIECBAgQIAAAQIECBAgQIAAAQIECBAgQIAAAQIECBAgQIAAAQIECBAgQIAAAQIECBAgQIAAAQIECBAgQIAAAQIECBAgsCrQ+tnWZkN0GwLTtLjiyp1XTg0BAgQIECBAgMApC+gPCtnTHxTwhBK4S+DDSR7SgXxZkvcBIkCAAIGdBdRzO1MtH1TPFfCEEiBAgAABAgQuhoB6uJAH9XABTygBAgQIECBAgAABAgQIECBAgAABAgQIECBAgAABAgQIECBAgAABAgQIECBAgAABAgQIECBAgAABAgQIECBAgAABAgQIEBhUwMsZBk28bRMgQIAAAQIECBAgQIAAAQIECBAgQIAAAQIECBAgQIAAAQIECBAgQIAAAQIECBAgQIAAAQIECBAgQIAAAQIECBAgQIAAAQIECBAgQIAAAQKrAq2fbW02RLchME2LK67ceeXUECBAgAABAgQInLKA/qCQPf1BAU8ogbsE/kOSv9iB/PUkrwJEgAABAjsLqOd2plo+qJ4r4AklQIAAAQIECFwMAfVwIQ/q4QKeUAIECBAgQIAAAQIECBAgQIAAAQIECBAgQIAAAQIECBAgQIAAAQIECBAgQIAAAQIECBAgQIAAAQIECBAgQIAAAQIECBAgMKiAlzMMmnjbJkCAAAECBAgQIECAAAECBAgQIECAAAECBAgQIECAAAECBAgQIECAAAECBAgQIECAAAECBAgQIECAAAECBAgQIECAAAECBAgQIECAAAECBFYFWj/b2myIbkNgmhZXXLnzyqkhQIAAAQIECBA4ZQH9QSF7+oMCnlACdwn8o0//6/d0IC9P8gJABAgQILCzgHpuZ6rlg+q5Ap5QAgQIECBAgMDFEFAPF/KgHi7gCSVAgAABAgQIECBAgAABAgQIECBAgAABAgQIECBAgAABAgQIECBAgAABAgQIECBAgAABAgQIECBAgAABAgQIECBAgAABAoMKeDnDoIm3bQIECBAgQIAAAQIECBAgQIAAAQIECBAgQIAAAQIECBAgQIAAAQIECBAgQIAAAQIECBAgQIAAAQIECBAgQIAAAQIECBAgQIAAAQIECBAgQGBVoPWzrc2G6DYEpmlxxZU7r5waAgQIECBAgACBUxbQHxSypz8o4AklcJfAk5O8LMkvJ/lvSd6e5JcAESBAgMDOAuq5namWD6rnCnhCCRAgQIAAAQIXQ0A9XMiDeriAJ5QAAQIECBAgQIAAAQIECBAgQIAAAQIECBAgQIAAAQIECBAgQIAAAQIECBAgQIAAAQIECBAgQIAAAQIECBAgQIAAAQIECAwq4OUMgybetgkQIECAAAECBAgQIECAAAECBAgQIECAAAECBAgQIECAAAECBAgQIECAAAECBAgQIECAAAECBAgQIECAAAECBAgQIECAAAECBAgQIECAAIFVgdbPtjYbotsQmKbFFVfuvHJqCBAgQIAAAQIETllAf1DInv6ggCeUAAECBAgQOJaAeq4gqZ4r4AklQIAAAQIECFwMAfVwIQ/q4QKeUAIECBAgQIAAAQIECBAgQIAAAQIECBAgQIAAAQIECBAgQIAAAQIECBAgQIAAAQIECBAgQIAAAQIECBAgQIAAAQIECBAgMKiAlzMMmnjbJkCAAAECBAgQIECAAAECBAgQIECAAAECBAgQIECAAAECBAgQIECAAAECBAgQIECAAAECBAgQIECAAAECBAgQIECAAAECBAgQIECAAAECBFYFWj/b2myIbkNgmhZXXLnzyqkhQIAAAQIECBA4ZQH9QSF7+oMCnlACBAgQIEDgWALquYKkeq6AJ5QAAQIECBAgcDEE1MOFPKiHC3hCCRAgQIAAAQIECBAgQIAAAQIECBAgQIAAAQIECBAgQIAAAQIECBAgQIAAAQIECBAgQIAAAQIECBAgQIAAAQIECBAgQIDAoAJezjBo4m2bAAECBAgQIECAAAECBAgQIECAAAECBAgQIECAAAECBAgQIECAAAECBAgQIECAAAECBAgQIECAAAECBAgQIECAAAECBAgQIECAAAECBAgQWBVo/WxrsyG6DYFpWlxx5c4rp4YAAQKHC/yBJPe//H3vJO87fCmRBAgQIHCggP7gQLhLYfqDAp5QAgQIECBA4FgC6rmCpHqugCeUAAECBAgQIHAxBNTDhTyohwt4QgkQIECAAAECBAgQIECAAAECBAgQIECAAAECBAgQIECAAAECBAgQIECAAAECBAgQIECAAAECBAgQIECAAAECBAgQIECAwKACXs4waOJtmwABAgQIECBAgAABAgQIECBAgAABAgQIECBAgAABAgQIECBAgAABAgQIECBAgAABAgQIECBAgAABAgQIECBAgAABAgQIECBAgAABAgQIEFgVaP1sa7Mhug2BaVpcceXOK6eGAAEChwk8IMnHutDfTvKHD1tKFAECBAgUBPQHBTz9QQFPKAECBAgQIHAsAfVcQVI9V8ATSoAAAQIECBC4GALq4UIe1MMFPKEECBAgQIAAAQIECBAgQIAAAQIECBAgQIAAAQIECBAgQIAAAQIECBAgQIAAAQIECBAgQIAAAQIECBAgQIAAAQIECBAgQGBQAS9nGDTxtk2AAAECBAgQIECAAAECBAgQIECAAAECBAgQIECAAAECBAgQIECAAAECBAgQIECAAAECBAgQIECAAAECBAgQIECAAAECBAgQIECAAAECBAisCrR+trXZEN2GwDQtrrhy55VTQ4AAgcMELv33884u9NIPpHsctpQoAgQIECgI6A8KePqDAp5QAgQIECBA4FgC6rmCpHqugCeUAAECBAgQIHAxBNTDhTyohwt4QgkQIECAAAECBAgQIECAAAECBAgQIECAAAECBAgQIECAAAECBAgQIECAAAECBAgQIECAAAECBAgQIECAAAECBAgQIECAwKACXs4waOJtmwABAgQIECBAgAABAgQIECBAgAABAgQIECBAgAABAgQIECBAgAABAgQIECBAgAABAgQIECBAgAABAgQIECBAgAABAgQIECBAgAABAgQIEFgVaP1sa7Mhug2BaVpcceXOK6eGAAEChwv8TpI/2IXfkOT2w5cTSYAAAQIHCOgPDkC7EqI/KOAJJUCAAAECBI4loJ4rSKrnCnjHD/3CJL9x/GWtSIAAAQIECFznAurhQoLVwwU8oQQIECBAgAABAgQIECBAgAABAgQIECBAgAABAgQIECBAgAABAgQIECBAgAABAgQIECBAgAABAgQIECBAgAABAgQIECBAYFABL2cYNPG2TYAAAQIECBAgQIAAAQIECBAgQIAAAQIECBAgQIAAAQIECBAgQIAAAQIECBAgQIAAAQIECBAgQIAAAQIECBAgQIAAAQIECBAgQIAAAQIECKwKtH62tdkQ3YbANC2uuHLnlVNDgACBwwU+nOQhXfhDk1z6M18ECBAgcH4C+oOCtf6ggCeUAAECBAgQOJaAeq4gqZ4r4B0n9BFJnnb5+/OSPCDJJ46ztFUIECBAgACBQQTUw4VEq4cLeEIJECBAgAABAgQIECBAgAABAgQIECBAgAABAgQIECBAgAABAgQIECBAgAABAgQIECBAgAABAgQIECBAgAABAgQIECBAgMCgAl7OMGjibZsAAQIECBAgQIAAAQIECBAgQIAAAQIECBAgQIAAAQIECBAgQIAAAQIECBAgQIAAAQIECBAgQIAAAQIECBAgQIAAAQIECBAgQIAAAQIECBBYFWj9bGuzIboNgWlaXHHlziunhgABAocLvDfJl3bhX57k0p/5IkCAAIHzE9AfFKz1BwU8oQQIECBAgMCxBNRzBUn1XAHvOKG/meQLuqWenuTm4yxtFQIECBAgQGAQAfVwIdHq4QKeUAIECBAgQIAAAQIECBAgQIAAAQIECBAgQIAAAQIECBAgQIAAAQIECBAgQIAAAQIECBAgQIAAAQIECBAgQIAAAQIECBAgMKiAlzMMmnjbJkCAAAECBAgQIECAAAECBAgQIECAAAECBAgQIECAAAECBAgQIECAAAECBAgQIECAAAECBAgQIECAAAECBAgQIECAAAECBAgQIECAAAECBFYFWj/b2myIbkNgmhZXXLnzyqkhQIDA4QJvS/K4LvzxSS79mS8CBAgQOD8B/UHBWn9QwBNKgAABAgQIHEtAPVeQVM8V8I4T+k+SfFe31JuSPOU4S1uFAAECBAgQGERAPVxItHq4gCeUAAECBAgQIECAAAECBAgQIECAAAECBAgQIECAAAECBAgQIECAAAECBAgQIECAAAECBAgQIECAAAECBAgQIECAAAECBAgMKuDlDIMm3rYJECBAgAABAgQIECBAgAABAgQIECBAgAABAgQIECBAgAABAgQIECBA0uHPhQAAIABJREFUgAABAgQIECBAgAABAgQIECBAgAABAgQIECBAgAABAgQIECBAgACBVYHWz7Y2G6LbEJimxRVX7rxyaggQIHC4wL9N8owu/JlJXnf4ciIJECBA4AAB/cEBaFdC9AcFPKEECBAgQIDAsQTUcwVJ9VwB7zihD03yoW6pTyV5UJLbjrO8VQgQIECAAIEBBNTDhSSrhwt4QgkQIECAAAECBAgQIECAAAECBAgQIECAAAECBAgQIECAAAECBAgQIECAAAECBAgQIECAAAECBAgQIECAAAECBAgQIECAwKACXs4waOJtmwABAgQIECBAgAABAgQIECBAgAABAgQIECBAgAABAgQIECBAgAABAgQIECBAgAABAgQIECBAgAABAgQIECBAgAABAgQIECBAgAABAgQIEFgVaP1sa7Mhug2BaVpcceXOK6eGAAEChwv8WJK/1YU/P8krDl9OJAECBAgcIKA/OADtSoj+oIAnlAABAgQIEDiWgHquIKmeK+AdL/T9SR7ZLfctSX7ieMtbiQABAgQIELjOBdTDhQSrhwt4QgkQIECAAAECBAgQIECAAAECBAgQIECAAAECBAgQIECAAAECBAgQIECAAAECBAgQIECAAAECBAgQIECAAAECBAgQIECAwKACXs4waOJtmwABAgQIECBAgAABAgQIECBAgAABAgQIECBAgAABAgQIECBAgAABAgQIECBAgAABAgQIECBAgAABAgQIECBAgAABAgQIECBAgAABAgQIEFgVaP1sa7Mhug2BaVpcceXOK6eGAAEChwt8X5J/0IW/OMlLDl9OJAECBAgcIKA/OADtSoj+oIAnlMDVBZ6d5JGXvx+R5IGgCBAgQGBTQD23SXT2A+q5At7xQv9ekpd2y70zyWOOt7yVCBAgQIAAgetcQD1cSLB6uIAnlAABAgQIECBAgAABAgQIECBAgAABAgQIECBAgAABAgQIECBAgAABAgQIECBAgAABAgQIECBAgAABAgQIECBAgAABAgQIDCrg5QyDJt62CRAgQIAAAQIECBAgQIAAAQIECBAgQIAAAQIECBAgQIAAAQIECBAgQIAAAQIECBAgQIAAAQIECBAgQIAAAQIECBAgQIAAAQIECBAgQIAAgVWB1s+2Nhui2xCYpsUVV+68cmoIECBwuMC3JXlZF37p37/98OVEEiBAgMABAvqDA9CuhOgPCnhCCVxd4CNJPr+bekSSX4FFgAABAn7fe63OgHruWsnute4Dk3w0yZXftV/qUW5Mcqku8EWAAAECBAgQ2BLw+80toZV59XABTygBAgQIECBAgAABAgQIECBAgAABAgQIECBAgAABAgQIECBAgAABAgQIECBAgAABAgQIECBAgAABAgQIECBAgAABAgQIEBhUwMsZBk28bRMgQIAAAQIECBAgQIAAAQIECBAgQIAAAQIECBAgQIAAAQIECBAgQIAAAQIECBAgQIAAAQIECBAgQIAAAQIECBAgQIAAAQIECBAgQIAAAQKrAq2fbW02RLchME2LK67ceeXUECBA4HCBr0/yU134pX9/7uHLiSRAgACBAwT0BwegXQnRHxTwhBK4usCbkzyxm3pOklfDIkCAAAG/771WZ0A9d61k9173F5I8tot6UZIf2HsVAQQIECBAgMCIAn6/Wci6eriAJ5QAAQIECBAgQIAAAQIECBAgQIAAAQIECBAgQIAAAQIECBAgQIAAAQIECBAgQIAAAQIECBAgQIAAAQIECBAgQIAAAQIECAwq4OUMgybetgkQIECAAAECBAgQIECAAAECBAgQIECAAAECBAgQIECAAAECBAgQIECAAAECBAgQIECAAAECBAgQIECAAAECBAgQIECAAAECBAgQIECAAIFVgdbPtjYbotsQmKbFFVfuvHJqCBAgcLjA1yV5XZLbL3//dJIXHb6cSAIECBA4QEB/cADalRD9QQFPKIGrC7wkyXd3U/8syd+FRYAAAQJ+33utzoB67lrJ7r3uNyX5V13UB5N88d6rCCBAgAABAgRGFPD7zULW1cMFPKEECBAgQIAAAQIECBAgQIAAAQIECBAgQIAAAQIECBAgQIAAAQIECBAgQIAAAQIECBAgQIAAAQIECBAgQIAAAQIECBAgQGBQAS9nGDTxtk2AAAECBAgQIECAAAECBAgQIECAAAECBAgQIECAAAECBAgQIECAAAECBAgQIECAAAECBAgQIECAAAECBAgQIECAAAECBAgQIECAAAECBAisCrR+trXZEN2GwDQtrrhy55VTQ4AAAQIECBAgcMoC+oNC9vQHBTyhBK4u8LQkN3dTv5Dkq2ERIECAgN/3XqszoJ67VrJ7r3u/JLcmuVcX+Ygkv7L3SgIIECBAgACB0QT8frOQcfVwAU8oAQIECBAgQIAAAQIECBAgQIAAAQIECBAgQIAAAQIECBAgQIAAAQIECBAgQIAAAQIECBAgQIAAAQIECBAgQIAAAQIECBAYVMDLGQZNvG0TIECAAAECBAgQIECAAAECBAgQIECAAAECBAgQIECAAAECBAgQIECAAAECBAgQIECAAAECBAgQIECAAAECBAgQIECAAAECBAgQIECAAAECqwKtn21tNkS3ITBNiyuu3Hnl1BAgQIAAAQIECJyygP6gkD39QQFPKIGrCzwsyf/qpm5PcgMsAgQIEPD73mt1BtRz10r2oHXfmOSpXeQPJvn7B60kiAABAgQIEBhJwO83C9lWDxfwhBIgQIAAAQIECBAgQIAAAQIECBAgQIAAAQIECBAgQIAAAQIECBAgQIAAAQIECBAgQIAAAQIECBAgQIAAAQIECBAgQIAAgUEFvJxh0MTbNgECBAgQIECAAAECBAgQIECAAAECBAgQIECAAAECBAgQIECAAAECBAgQIECAAAECBAgQIECAAAECBAgQIECAAAECBAgQIECAAAECBAgQILAq0PrZ1mZDdBsC07S44sqdV04NAQIECBAgQIDAKQvoDwrZ0x8U8IQSOFvgjiT37aYfnOQjwAgQIEDgTAH1XOFwqOcKeMcPfWqSm5O8I8nrk7wxyf87/sdYkQABAgQIELjOBNTDhYSqhwt4QgkQIECAAAECBAgQIECAAAECBAgQIECAAAECBAgQIECAAAECBAgQIECAAAECBAgQIECAAAECBAgQIECAAAECBAgQIECAwKACXs4waOJtmwABAgQIECBAgAABAgQIECBAgAABAgQIECBAgAABAgQIECBAgAABAgQIECBAgAABAgQIECBAgAABAgQIECBAgAABAgQIECBAgAABAgQIEFgVaP1sa7Mhug2BaVpcceXOK6eGAAECBAgQIEDglAX0B4Xs6Q8KeEIJnC3wriSP7qaflOTNwAgQIEDgTAH1XOFwqOcKeNcm9LOT3HptlrYqAQIECBAgcJ0KqIcLiVUPF/CEEiBAgAABAgQIECBAgAABAgQIECBAgAABAgQIECBAgAABAgQIECBAgAABAgQIECBAgAABAgQIECBAgAABAgQIECBAgACBQQW8nGHQxNs2AQIECBAgQIAAAQIECBAgQIAAAQIECBAgQIAAAQIECBAgQIAAAQIECBAgQIAAAQIECBAgQIAAAQIECBAgQIAAAQIECBAgQIAAAQIECBAgsCrQ+tnWZkN0GwLTtLjiyp1XTg0BAgQIECBAgMApC+gPCtnTHxTwhBI4W+AVSZ7XTb84yUuAESBAgMCZAuq5wuFQzxXwhBIgQIAAAQIELoaAeriQB/VwAU8oAQIECBAgQIAAAQIECBAgQIAAAQIECBAgQIAAAQIECBAgQIAAAQIECBAgQIAAAQIECBAgQIAAAQIECBAgQIAAAQIECBAYVMDLGQZNvG0TIECAAAECBAgQIECAAAECBAgQIECAAAECBAgQIECAAAECBAgQIECAAAECBAgQIECAAAECBAgQIECAAAECBAgQIECAAAECBAgQIECAAAECqwKtn21tNkS3ITBNiyuu3Hnl1BAgQIAAAQIECJyygP6gkD39QQFPKIGzBf5mkh/vpt+Q5GnACBAgQOBMAfVc4XCo5wp4QgkQIECAAAECF0NAPVzIg3q4gCeUAAECBAgQIECAAAECBAgQIECAAAECBAgQIECAAAECBAgQIECAAAECBAgQIECAAAECBAgQIECAAAECBAgQIECAAAECBAgMKuDlDIMm3rYJECBAgAABAgQIECBAgAABAgQIECBAgAABAgQIECBAgAABAgQIECBAgAABAgQIECBAgAABAgQIECBAgAABAgQIECBAgAABAgQIECBAgACBVYHWz7Y2G6LbEJimxRVX7rxyaggQIECAAAECBE5ZQH9QyJ7+oIAnlMDZAo9K8l+76Q8leRgwAgQIEDhTQD1XOBzquQKeUAIECBAgQIDAxRBQDxfyoB4u4AklQIAAAQIECBAgQIAAAQIECBAgQIAAAQIECBAgQIAAAQIECBAgQIAAAQIECBAgQIAAAQIECBAgQIAAAQIECBAgQIAAAQKDCng5w6CJt20CBAgQIECAAAECBAgQIECAAAECBAgQIECAAAECBAgQIECAAAECBAgQIECAAAECBAgQIECAAAECBAgQIECAAAECBAgQIECAAAECBAgQIEBgVaD1s63Nhug2BKZpccWVO6+cGgIECBAgQIAAgVMW0B8Usqc/KOAJJXC2wL2TfLyb/lCShwEjQIAAgTMF1HOFw6GeK+AJJUCAAAECBAhcDAH1cCEP6uECnlACBAgQIECAAAECBAgQIECAAAECBAgQIECAAAECBAgQIECAAAECBAgQIECAAAECBAgQIECAAAECBAgQIECAAAECBAgQIDCogJczDJp42yZAgAABAgQIECBAgAABAgQIECBAgAABAgQIECBAgAABAgQIECBAgAABAgQIECBAgAABAgQIECBAgAABAgQIECBAgAABAgQIECBAgAABAgRWBVo/29psiG5DYJoWV1y588qpIUCAAAECBAgQOGUB/UEhe/qDAp5QAusC35Dkfyd5f5LfhUWAAAECft97rc6Aeu5ayVqXAAECBAgQIHBuAn6/WaBWDxfwhBIgQIAAAQIECBAgQIAAAQIECBAgQIAAAQIECBAgQIAAAQIECBAgQIAAAQIECBAgQIAAAQIECBAgQIAAAQIECBAgQIAAgUEFvJxh0MTbNgECBAgQIECAAAECBAgQIECAAAECBAgQIECAAAECBAgQIECAAAECBAgQIECAAAECBAgQIECAAAECBAgQIECAAAECBAgQIECAAAECBAgQILAq0PrZ1mZDdBsC07S44sqdV04NAQIECBAgQIDAKQvoDwrZ0x8U8IQSIECAAAECxxJQzxUk1XMFPKEECBAgQIAAgYshoB4u5EE9XMATSoAAAQIECBAgQIAAAQIECBAgQIAAAQIECBAgQIAAAQIECBAgQIAAAQIECBAgQIAAAQIECBAgQIAAAQIECBAgQIAAAQIEBhXwcoZBE2/bBAgQIECAAAECBAgQIECAAAECBAgQIECAAAECBAgQIECAAAECBAgQIECAAAECBAgQIECAAAECBAgQIECAAAECBAgQIECAAAECBAgQIECAwKpA62dbmw3RbQhM0+KKK3deOTUECBAgQIAAAQKnLKA/KGRPf1DAE0qAAAECBAgcS0A9V5BUzxXwhBIgQIAAAQIELoaAeriQB/VwAU8oAQIECBAgQIAAAQIECBAgQIAAAQIECBAgQIAAAQIECBAgQIAAAQIECBAgQIAAAQIECBAgQIAAAQIECBAgQIAAAQIECBAYVMDLGQZNvG0TIECAAAECBAgQIECAAAECBAgQIECAAAECBAgQIECAAAECBAgQIECAAAECBAgQIECAAAECBAgQIECAAAECBAgQIECAAAECBAgQIECAAAECqwKtn21tNkS3ITBNiyuu3Hnl1BAgQKAucGOSP3L5+2NJ3lpf0goECBAgsKOA/mBHqKs9pj8o4AklQIAAAQIEjiWgnitIqucKeEIJECBAgAABAhdDQD1cyIN6uIAnlAABAgQIECBAgAABAgQIECBAgAABAgQIECBAgAABAgQIECBAgAABAgQIECBAgAABAgQIECBAgAABAgQIECBAgAABAgQIDCrg5QyDJt62CRAgQIAAAQIECBAgQIAAAQIECBAgQIAAAQIECBAgQIAAAQIECBAgQIAAAQIECBAgQIAAAQIECBAgQIAAAQIECBAgQIAAAQIECBAgQIAAgVWB1s+2Nhui2xCYpsUVV+68cmoIECBQE3hOkn/dLfG6JM+sLSmaAAECBPYQ0B/sgXX3R/UHBTyhBAgQIECAwLEE1HMFSfVcAU8oAQIECBAgQOBiCKiHC3lQDxfwhBIgQIAAAQIECBAgQIAAAQIECBAgQIAAAQIECBAgQIAAAQIECBAgQIAAAQIECBAgQIAAAQIECBAgQIAAAQIECBAgQIAAgUEFvJxh0MTbNgECBAgQIECAAAECBAgQIECAAAECBAgQIECAAAECBAgQIECAAAECBAgQIECAAAECBAgQIECAAAECBAgQIECAAAECBAgQIECAAAECBAgQILAq0PrZ1mZDdBsC07S44sqdV04NAQIEagJPSvKmbom3JXl8bUnRBAgQILCHgP5gD6y7P6o/KOAJJUCAAAECBI4loJ4rSKrnCnjnG/oXLv++6IXn+7E+jQABAgQIEDgBAfVwIUnq4QKeUAIECBAgQIAAAQIECBAgQIAAAQIECBAgQIAAAQIECBAgQIAAAQIECBAgQIAAAQIECBAgQIAAAQIECBAgQIAAAQIECBAgMKiAlzMMmnjbJkCAAAECBAgQIECAAAECBAgQIECAAAECBAgQIECAAAECBAgQIECAAAECBAgQIECAAAECBAgQIECAAAECBAgQIECAAAECBAgQIECAAAECBFYFWj/b2myIbkNgmhZXXLnzyqkhQIBATeDPJPnFbon3Jvny2pKiCRAgQGAPAf3BHlh3f1R/UMATSoAAAQIECBxLQD1XkFTPFfDOJ/RFSb4pyUMvf9zDk/zq+Xy0TyFAgAABAgROREA9XEiUeriAJ5QAAQIECBAgQIAAAQIECBAgQIAAAQIECBAgQIAAAQIECBAgQIAAAQIECBAgQIAAAQIECBAgQIAAAQIECBAgQIAAAQIECAwq4OUMgybetgkQIECAAAECBAgQIECAAAECBAgQIECAAAECBAgQIECAAAECBAgQIECAAAECBAgQIECAAAECBAgQIECAAAECBAgQIECAAAECBAgQIECAAIFVgdbPtjYbotsQmKbFFVfuvHJqCBAgUBP4E0k+2C3x60n+aG1J0QQIECCwh4D+YA+suz+qPyjgCSVAgAABAgSOJaCeK0iq5wp45xP6riSP7j7q+5N81/l8tE8hQIAAAQIETkRAPVxIlHq4gCeUAAECBAgQIECAAAECBAgQIECAAAECBAgQIECAAAECBAgQIECAAAECBAgQIECAAAECBAgQIECAAAECBAgQIECAAAECBAgMKuDlDIMm3rYJECBAgAABAgQIECBAgAABAgQIECBAgAABAgQIECBAgAABAgQIECBAgAABAgQIECBAgAABAgQIECBAgAABAgQIECBAgAABAgQIECBAgACBVYHWz7Y2G6LbEJimxRVX7rxyaggQIFATeFCSj3ZL/E6S+9eWFE2AAAECewjoD/bAuvuj+oMCnlACBAgQIEDgWALquYKkeq6Adz6hz0/y8u6jPpLkwefz0T6FAAECBAgQOBEB9XAhUerhAp5QAgQIECBAgAABAgQIECBAgAABAgQIECBAgAABAgQIECBAgAABAgQIECBAgAABAgQIECBAgAABAgQIECBAgAABAgQIECAwqICXMwyaeNsmQIAAAQIECBAgQIAAAQIECBAgQIAAAQIECBAgQIAAAQIECBAgQIAAAQIECBAgQIAAAQIECBAgQIAAAQIECBAgQIAAAQIECBAgQIAAAQIEVgVaP9vabIhuQ2CaFldcufPKqSFAgEBN4NJ/R++82xL3SOIHVM1VNAECBHYV0B/sKnWV5/QHBTyhBAgQIECAwLEE1HMFSfVcAe98Qm9IckuSe3Yf92eT/OL5fLxPIUCAAAECBE5AQD1cSJJ6uIAnlAABAgQIECBAgAABAgQIECBAgAABAgQIECBAgAABAgQIECBAgAABAgQIECBAgAABAgQIECBAgAABAgQIECBAgAABAgQIDCrg5QyDJt62CRAgQIAAAQIECBAgQIAAAQIECBAgQIAAAQIECBAgQIAAAQIECBAgQIAAAQIECBAgQIAAAQIECBAgQIAAAQIECBAgQIAAAQIECBAgQIAAgVWB1s+2Nhui2xCYpsUVV+68cmoIECBQF/jdJPfrlnlgklvqy1qBAAECBHYQ0B/sgHTWI/qDAp5QAgQIECBA4FgC6rmCpHqugHd+oT+T5Kbu4348yfPO7+N9EgECBAgQIHDBBdTDhQSphwt4QgkQIECAAAECBAgQIECAAAECBAgQIECAAAECBAgQIECAAAECBAgQIECAAAECBAgQIECAAAECBAgQIECAAAECBAgQIECAwKACXs4waOJtmwABAgQIECBAgAABAgQIECBAgAABAgQIECBAgAABAgQIECBAgAABAgQIECBAgAABAgQIECBAgAABAgQIECBAgAABAgQIECBAgAABAgQIEFgVaP1sa7Mhug2BaVpcceXOK6eGAAECdYHfSHJjt8wfT/I/68tagQABAgR2ENAf7IB01iP6gwKeUAL7C3x+kk8k+e39Q0UQIEDguhZQzxXSq54r4J1f6LOSvLb7uNuSPCjJp87vr+CTCBAgQIAAgQssoB4uJEc9XMATSoAAAQIECBAgQIAAAQIECBAgQIAAAQIECBAgQIAAAQIECBAgQIAAAQIECBAgQIAAAQIECBAgQIAAAQIECBAgQIAAAQIEBhXwcoZBE2/bBAgQIECAAAECBAgQIECAAAECBAgQIECAAAECBAgQIECAAAECBAgQIECAAAECBAgQIECAAAECBAgQIECAAAECBAgQIECAAAECBAgQIECAwKpA62dbmw3RbQhM0+KKK3deOTUECBCoC7w/ySO7Zf50knfXl7UCAQIECOwgoD/YAemsR/QHBTyhBHYTeEaSb0jyJ5M8IMnzk7xit1BPESBAYBgB9Vwh1eq5At75hd47yW1JLv3zyteTk/z0+f0VfBIBAgQIECBwgQXUw4XkqIcLeEIJECBAgAABAgQIECBAgAABAgQIECBAgAABAgQIECBAgAABAgQIECBAgAABAgQIECBAgAABAgQIECBAgAABAgQIECBAgMCgAl7OMGjibZsAAQIECBAgQIAAAQIECBAgQIAAAQIECBAgQIAAAQIECBAgQIAAAQIECBAgQIAAAQIECBAgQIAAAQIECBAgQIAAAQIECBAgQIAAAQIECBBYFWj9bGuzIboNgWlaXHHlziunhgABAnWBn0/y57tlnpTkzfVlrUCAAAECOwjoD3ZAOusR/UEBTyiB3QS+M8n3d4/+yyTfvFuopwgQIDCMgHqukGr1XAHvfENfk+TZ3Uf+uyTPON+/gk8jQIAAAQIELqiAeriQGPVwAU8oAQIECBAgQIAAAQIECBAgQIAAAQIECBAgQIAAAQIECBAgQIAAAQIECBAgQIAAAQIECBAgQIAAAQIECBAgQIAAAQIECBAYVMDLGQZNvG0TIECAAAECBAgQIECAAAECBAgQIECAAAECBAgQIECAAAECBAgQIECAAAECBAgQIECAAAECBAgQIECAAAECBAgQIECAAAECBAgQIECAAAECqwKtn21tNkS3ITBNiyuu3Hnl1BAgQKAu8Pokf6Vb5jlJXl1f1goECBAgsIOA/mAHpLMe0R8U8IQS2E3ga5O8pXv0PUm+YrdQTxEgQGAYAfVcIdXquQLe+YY+4dM1wM92H/mJJA9I8nvn+9fwaQQIECBAgMAFFFAPF5KiHi7gCSVAgAABAgQIECBAgAABAgQIECBAgAABAgQIECBAgAABAgQIECBAgAABAgQIECBAgAABAgQIECBAgAABAgQIECBAgAABAoMKeDnDoIm3bQIECBAgQIAAAQIECBAgQIAAAQIECBAgQIAAAQIECBAgQIAAAQIECBAgQIAAAQIECBAgQIAAAQIECBAgQIAAAQIECBAgQIAAAQIECBAgQGBVoPWzrc2G6DYEpmlxxZU7r5waAgQI1AVenuSJSf7P5e9XJnl3fVkrECBAgMAOAvqDHZDOekR/UMATSmA3gc9N8lvdo59Mcp8kd+4W7ikCBAgMIaCeK6RZPVfAO9/Qeya5JckN3cc+J8mrz/ev4dMIECBAgACBCyigHi4kRT1cwBNKgAABAgQIECBAgAABAgQIECBAgAABAgQIECBAgAABAgQIECBAgAABAgQIECBAgAABAgQIECBAgAABAgQIECBAgAABAgQGFfByhkETb9sECBAgQIAAAQIECBAgQIAAAQIECBAgQIAAAQIECBAgQIAAAQIECBAgQIAAAQIECBAgQIAAAQIECBAgQIAAAQIECBAgQIAAAQIECBAgQIDAqkDrZ1ubDdFtCEzT4oord145NQQIECBAgAABAqcsoD8oZE9/UMATSmB3gduS3L97/OFJfnX3cE8SIEDguhdQzxVSrJ4r4J1/6I8m+dbLH3tHkhcm+Rfn/9fwiQQIECBAgMAFE1APFxKiHi7gCSVAgAABAgQIECBAgAABAgQIECBAgAABAgQIECBAgAABAgQIECBAgAABAgQIECBAgAABAgQIECBAgAABAgQIECBAgAABAoMKeDnDoIm3bQIECBAgQIAAAQIECBAgQIAAAQIECBAgQIAAAQIECBAgQIAAAQIECBAgQIAAAQIECBAgQIAAAQIECBAgQIAAAQIECBAgQIAAAQIECBAgQGBVoPXLZ+x8AAAgAElEQVSzrc2G6DYEpmlxxZU7r5waAgQIECBAgACBUxbQHxSypz8o4AklsLvAzyX5mu7xZyZ53e7hniRAgMB1L6CeK6RYPVfAO//QRyX54SSvvFwL/P75/xV8IgECBAgQIHABBdTDhaSohwt4QgkQIECAAAECBAgQIECAAAECBAgQIECAAAECBAgQIECAAAECBAgQIECAAAECBAgQIECAAAECBAgQIECAAAECBAgQIECAwKACXs4waOJtmwABAgQIECBAgAABAgQIECBAgAABAgQIECBAgAABAgQIECBAgAABAgQIECBAgAABAgQIECBAgAABAgQIECBAgAABAgQIECBAgAABAgQIEFgVaP1sa7Mhug2BaVpcceXOK6eGAAECBAgQIEDglAX0B4Xs6Q8KeEIJ7C7wg0le2D3+T5N85+7hniRAgMB1L6CeK6RYPVfAE0qAAAECBAgQuBgC6uFCHtTDBTyhBAgQIECAAAECBAgQIECAAAECBAgQIECAAAECBAgQIECAAAECBAgQIECAAAECBAgQIECAAAECBAgQIECAAAECBAgQIEBgUAEvZxg08bZNgAABAgQIECBAgAABAgQIECBAgAABAgQIECBAgAABAgQIECBAgAABAgQIECBAgAABAgQIECBAgAABAgQIECBAgAABAgQIECBAgAABAgQIrAq0fra12RDdhsA0La64cueVU0OAAAECBAgQIHDKAvqDQvb0BwU8oQR2F3hWktd2j/9ckq/dPdyTBAgQuO4F1HOFFKvnCnhCCRAgQIAAAQIXQ0A9XMiDeriAJ5QAAQIECBAgQIAAAQIECBAgQIAAAQIECBAgQIAAAQIECBAgQIAAAQIECBAgQIAAAQIECBAgQIAAAQIECBAgQIAAAQIECAwq4OUMgybetgkQIECAAAECBAgQIECAAAECBAgQIECAAAECBAgQIECAAAECBAgQIECAAAECBAgQIECAAAECBAgQIECAAAECBAgQIECAAAECBAgQIECAAIFVgdbPtjYbotsQmKbFFVfuvHJqCBAgQIAAAQIETllAf1DInv6ggCeUwO4CD0/yge7xjyb53N3DPUmAAIHrXkA9V0ixeq6AJ5QAAQIECBAgcDEE1MOFPKiHC3hCCRAgQIAAAQIECBAgQIAAAQIECBAgQIAAAQIECBAgQIAAAQIECBAgQIAAAQIECBAgQIAAAQIECBAgQIAAAQIECBAgQIDAoAJezjBo4m2bAAECBAgQIECAAAECBAgQIECAAAECBAgQIECAAAECBAgQIECAAAECBAgQIECAAAECBAgQIECAAAECBAgQIECAAAECBAgQIECAAAECBAgQWBVo/WxrsyG6DYFpWlxx5c4rp4YAAQIECBAgQOCUBfQHhezpDwp4QgnsLnCPJB9P8lldyA1Jbt99CU8SIEDguhZQzxXSq54r4AklQIAAAQIECFwMAfVwIQ/q4QKeUAIECBAgQIAAAQIECBAgQIAAAQIECBAgQIAAAQIECBAgQIAAAQIECBAgQIAAAQIECBAgQIAAAQIECBAgQIAAAQIECBAgMKiAlzMMmnjbJkCAAAECBAgQIECAAAECBAgQIECAAAECBAgQIECAAAECBAgQIECAAAECBAgQIECAAAECBAgQIECAAAECBAgQIECAAAECBAgQIECAAAECBFYFWj/b2myIbkNgmhZXXLnzyqkhQIAAAQIECBA4ZQH9QSF7+oMCnlAC+wn8f/buN2a3rLwL8G8zKQZL0pmhLTXMqNFhmrQKQyQFRREIVNrStGrBKjjAh0ZKSisEbSCkUFoSAsECFgzVKFMoNaWNKW0RYv+gNEJLZKCmKkI/yB9jiswMCRECkWXe5JisZ/Zh7zPn3s+cZz/repMTst997rX3uu7FzG/Nh7U/lOTRXclTk7z3vg3hbxMgQOBsBeS5QmvluQKeUgIECBAgQIDAaQjIw4U+yMMFPKUECBAgQIAAAQIECBAgQIAAAQIECBAgQIAAAQIECBAgQIAAAQIECBAgQIAAAQIECBAgQIAAAQIECBAgQIAAAQIECBAgQGBQAR9nGLTxpk2AAAECBAgQIECAAAECBAgQIECAAAECBAgQIECAAAECBAgQIECAAAECBAgQIECAAAECBAgQIECAAAECBAgQIECAAAECBAgQIECAAAECBAgsCrT+bmsHl+hWBKZpdsSVM6+sGgIECBAgQIAAgT0L2B8Uumd/UMBTSuC+Cfxckh9K8j+S3JnkNUk+cN+G8LcJECBwtgLyXKG18lwBTykBAgQIECBA4DQE5OFCH+ThAp5SAgQIECBAgAABAgQIECBAgAABAgQIECBAgAABAgQIECBAgAABAgQIECBAgAABAgQIECBAgAABAgQIECBAgAABAgQIECAwqICPMwzaeNMmQIAAAQIECBAgQIAAAQIECBAgQIAAAQIECBAgQIAAAQIECBAgQIAAAQIECBAgQIAAAQIECBAgQIAAAQIECBAgQIAAAQIECBAgQIAAAQIEFgVaf7e1g0t0KwLTNDviyplXVg0BAgQIECBAgMCeBewPCt2zPyjgKSVw3wQeluQLST5/38r8bQIECAwhIM8V2izPFfCUEiBAgAABAgROQ0AeLvRBHi7gKSVAgAABAgQIECBAgAABAgQIECBAgAABAgQIECBAgAABAgQIECBAgAABAgQIECBAgAABAgQIECBAgAABAgQIECBAgAABAoMK+DjDoI03bQIECBAgQIAAAQIECBAgQIAAAQIECBAgQIAAAQIECBAgQIAAAQIECBAgQIAAAQIECBAgQIAAAQIECBAgQIAAAQIECBAgQIAAAQIECBAgQGBRoPV3Wzu4RLciME2zI66ceWXVECBAgAABAgQI7FnA/qDQPfuDAp5SAgQIECBAYCsBea4gKc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BAgQIEBgKwF5riApzxXwlBIgQIAAAQIETkNAHi70QR4u4CklQIAAAQIECBAgQIAAAQIECBAgQIAAAQIECBAgQIAAAQIECBAgQIAAAQIECBAgQIAAAQIECBAgQIAAAQIECBAgQIAAAQKDCvg4w6CNN20CBAgQIECAAAECBAgQIECAAAECBAgQIECAAAECBAgQIECAAAECBAgQIECAAAECBAgQIECAAAECBAgQIECAAAECBAgQIECAAAECBAgQIEBgUaD1d1s7uES3IjBNsyOunHll1RAgQGAbgUckuTXJ9Zf+/HqS/7bN0EYhQIAAgQUB+4PC8rA/KOApJUCAAAECBLYSkOcKkvJcAU8pAQIECBAgQOA0BOThQh/k4QKeUgIECBAgQIAAAQIECBAgQIAAAQIECBAgQIAAAQIECBAgQIAAAQIECBAgQIAAAQIECBAgQIAAAQIECBAgQIAAAQIECBAgMKiAjzMM2njTJkCAAAECBAgQIECAAAECBAgQIECAAAECBAgQIECAAAECBAgQIECAAAECBAgQIECAAAECBAgQIECAAAECBAgQIECAAAECBAgQIECAAAECBBYFWn+3tYNLdCsC0zQ74sqZV1YNAQIEthF4e5JndkPdnuRt2wxtFAIECBBYELA/KCwP+4MCnlICBAgQIEBgKwF5riApzxXwTqP0uiR/PcnTkzwuyaOS/N/TeDVvQYAAAQIECNxPAvJwAVoeLuApJUCAAAECBAgQIECAAAECBAgQIECAAAECBAgQIECAAAECBAgQIECAAAECBAgQIECAAAECBAgQIECAAAECBAgQIECAAAECgwr4OMOgjTdtAgQIECBAgAABAgQIECBAgAABAgQIECBAgAABAgQIECBAgAABAgQIECBAgAABAgQIECBAgAABAgQIECBAgAABAgQIECBAgAABAgQIECBAYFGg9XdbO7hEtyIwTbMjrpx5ZdUQIEBgG4E3JnlBN9Q/TPKGbYY2CgECBAgsCNgfFJaH/UEBTykBAgQIECCwlYA8V5CU5wp4p1H68SS3dK/ylCS/eRqv5i0IECBAgACB+0lAHi5Ay8MFPKUECBAgQIAAAQIECBAgQIAAAQIECBAgQIAAAQIECBAgQIAAAQIECBAgQIAAAQIECBAgQIAAAQIECBAgQIAAAQIECBAgQGBQAR9nGLTxpk2AAAECBAgQIECAAAECBAgQIECAAAECBAgQIECAAAECBAgQIECAAAECBAgQIECAAAECBAgQIECAAAECBAgQIECAAAECBAgQIECAAAECBAgsCrT+bmsHl+hWBKZpdsSVM6+sGgIECGwj8IokL++GeuW9rrd5ilEIECBA4N4C9geFNWF/UMBTSoAAAQIECGwlIM8VJOW5At5plL45yQ93r3JHkuecxqt5CwIECBAgQOB+EpCHC9DycAFPKQECBAgQIECAAAECBAgQIECAAAECBAgQIECAAAECBAgQIECAAAECBAgQIECAAAECBAgQIECAAAECBAgQIECAAAECBAgQGFTAxxkGbbxpEyBAgAABAgQIECBAgAABAgQIECBAgAABAgQIECBAgAABAgQIECBAgAABAgQIECBAgAABAgQIECBAgAABAgQIECBAgAABAgQIECBAgAABAosCrb/b2sEluhWBaZodceXMK6uGAAEC2wj8aJI3dEP9bJIXbDO0UQgQIEBgQcD+oLA87A8KeEoJECBAgACBrQTkuYKkPFfAO43SxyX53e5VvpDkm5J86TRez1sQIECAAAEC94OAPFxAlocLeEoJECBAgAABAgQIECBAgAABAgQIECBAgAABAgQIECBAgAABAgQIECBAgAABAgQIECBAgAABAgQIECBAgAABAgQIECBAgMCgAj7OMGjjTZsAAQIECBAgQIAAAQIECBAgQIAAAQIECBAgQIAAAQIECBAgQIAAAQIECBAgQIAAAQIECBAgQIAAAQIECBAgQIAAAQIECBAgQIAAAQIECBBYFGj93dYOLtGtCEzT7IgrZ15ZNQQIENhG4FlJ3tYN9Y4kz9xmaKMQIECAwIKA/UFhedgfFPCUEiBAgAABAlsJyHMFSXmugHc6pZ9KclP3On8nyS+dzut5EwIECBAgQODIAvJwAVgeLuApJUCAAAECBAgQIECAAAECBAgQIECAAAECBAgQIECAAAECBAgQIECAAAECBAgQIECAAAECBAgQIECAAAECBAgQIECAAAECgwr4OMOgjTdtAgQIECBAgAABAgQIECBAgAABAgQIECBAgAABAgQIECBAgAABAgQIECBAgAABAgQIECBAgAABAgQIECBAgAABAgQIECBAgAABAgQIECBAYFGg9XdbO7hEtyIwTbMjrpx5ZdUQIEBgG4HvTvIb3VDvSfJd2wxtFAIECBBYELA/KCwP+4MCnlICBAgQIEBgKwF5riApzxXwTqf0VUle2r3Ou5J83+m8njchQIAAAQIEjiwgDxeA5eECnlICBAgQIECAAAECBAgQIECAAAECBAgQIECAAAECBAgQIECAAAECBAgQIECAAAECBAgQIECAAAECBAgQIECAAAECBAgQIDCogI8zDNp40yZAgAABAgQIECBAgAABAgQIECBAgAABAgQIECBAgAABAgQIECBAgAABAgQIECBAgAABAgQIECBAgAABAgQIECBAgAABAgQIECBAgAABAgQWBVp/t7WDS3QrAtM0O+LKmVdWDQECBLYReGySD3RD/X6Sx2wztFEIECBAYEHA/qCwPOwPCnhKCRAgQIAAga0E5LmCpDxXwDud0j+f5BPd63wlyUOT3H06r+hNCBAgQIAAgSMKyMMFXHm4gKeUAAECBAgQIECAAAECBAgQIECAAAECBAgQIECAAAECBAgQIECAAAECBAgQIECAAAECBAgQIECAAAECBAgQIECAAAECBAgMKuDjDIM23rQJECBAgAABAgQIECBAgAABAgQIECBAgAABAgQIECBAgAABAgQIECBAgAABAgQIECBAgAABAgQIECBAgAABAgQIECBAgAABAgQIECBAgACBRYHW323t4BLdisA0zY64cuaVVUOAAIFtBG5N8rFuqE8kefg2QxuFAAECBBYE7A8Ky8P+oICnlMDVC3xrkkcluS3Jl5P8xNUPpZIAAQJnISDPFdoozxXwTqv0zkvZ4P+/1fOSvOW0XtHbECBAgAABAkcSkIcLsPJwAU8pAQIECBAgQIAAAQIECBAgQIAAAQIECBAgQIAAAQIECBAgQIAAAQIECBAgQIAAAQIECBAgQIAAAQIECBAgQIAAAQIECBAYVMDHGQZtvGkTIECAAAECBAgQIECAAAECBAgQIECAAAECBAgQIECAAAECBAgQIECAAAECBAgQIECAAAECBAgQIECAAAECBAgQIECAAAECBAgQIECAAAECiwKtv9vawSW6FYFpmh1x5cwrq4YAAQLbCHxjks92Q92V5CHbDG0UAgQIEFgQsD8oLA/7gwKeUgJXJ3Bbkju70k8l+dNXN5QqAgQInI2APFdopTxXwDut0hcneW33Su9P8vjTekVvQ4AAAQIECBxJQB4uwMrDBTylBAgQIECAAAECBAgQIECAAAECBAgQIECAAAECBAgQIECAAAECBAgQIECAAAECBAgQIECAAAECBAgQIECAAAECBAgQIEBgUAEfZxi08aZNgAABAgQIECBAgAABAgQIECBAgAABAgQIECBAgAABAgQIECBAgAABAgQIECBAgAABAgQIECBAgAABAgQIECBAgAABAgQIECBAgAABAgQILAq0/m5rB5foVgSmaXbElTOvrBoCBAhsI3Dxz9OvdkNd/AvquiT+RbWNr1EIECDwtQTsDwprw/6ggKeUwNUJPDDJF5M8oCu/Ick9VzecKgIECJyFgDxXaKM8V8A7rdJvTvK/kvT/vf7mJJ8+rdf0NgQIECBAgMARBOThAqo8XMBTSoAAAQIECBAgQIAAAQIECBAgQIAAAQIECBAgQIAAAQIECBAgQIAAAQIECBAgQIAAAQIECBAgQIAAAQIECBAgQIAAAQIEBhXwcYZBG2/aBAgQIECAAAECBAgQIECAAAECBAgQIECAAAECBAgQIECAAAECBAgQIECAAAECBAgQIECAAAECBAgQIECAAAECBAgQIECAAAECBAgQIECAwKJA6++2dnCJbkVgmmZHXDnzyqohQIDAdgL3JPmGbrgbk9y93fBGIkCAAIHLCNgfFJaF/UEBTymBqxf4SJJHduVPSvI7Vz+cSgIECOxeQJ4rtFCeK+CdXulvJ3li91ovSfLq03tNb0SAAAECBAhsLCAPF0Dl4QKeUgIECBAgQIAAAQIECBAgQIAAAQIECBAgQIAAAQIECBAgQIAAAQIECBAgQIAAAQIECBAgQIAAAQIECBAgQIAAAQIECBAgMKiAjzMM2njTJkCAAAECBAgQIECAAAECBAgQIECAAAECBAgQIECAAAECBAgQIECAAAECBAgQIECAAAECBAgQIECAAAECBAgQIECAAAECBAgQIECAAAECBBYFWn+3tYNLdCsC0zQ74sqZV1YNAQIEthN4e5I/keSeS39+OsnntxveSAQIECBwGQH7g8KysD8o4CklcPUCdyS5vSt/UZKfufrhVBIgQGD3AvJcoYXyXAHv9Eqfm+RfJvlikl9N8pYk7zu91/RGBAgQIECAwMYC8nABVB4u4CklQIAAAQIECBAgQIAAAQIECBAgQIAAAQIECBAgQIAAAQIECBAgQIAAAQIECBAgQIAAAQIECBAgQIAAAQIECBAgQIAAAQKDCvg4w6CNN20CBAgQIECAAAECBAgQIECAAAECBAgQIECAAAECBAgQIECAAAECBAgQIECAAAECBAgQIECAAAECBAgQIECAAAECBAgQIECAAAECBAgQIEBgUaD1d1s7uES3IjBNsyOunHll1RAgQIAAAQIECOxZwP6g0D37gwKeUgJXL/DCJP+kK//5JM+++uFUEiBAYPcC8lyhhfJcAe/0Sr8hyROSvDfJl07v9bwRAQIECBAgcCQBebgAKw8X8JQSIECAAAECBAgQIECAAAECBAgQIECAAAECBAgQIECAAAECBAgQIECAAAECBAgQIECAAAECBAgQIECAAAECBAgQIECAAIFBBXycYdDGmzYBAgQIECBAgAABAgQIECBAgAABAgQIECBAgAABAgQIECBAgAABAgQIECBAgAABAgQIECBAgAABAgQIECBAgAABAgQIECBAgAABAgQIECCwKND6u60dXKJbEZim2RFXzryyaggQIECAAAECBPYsYH9Q6J79QQFPKYGrF3hikt/uyj+a5LarH04lAQIEdi8gzxVaKM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Vy9wfZK7u/KvJnlQki9f/ZAqCRAgsGsBea7QPnmugKeUAAECBAgQIHAaAvJwoQ/ycAFPKQECBAgQIECAAAECBAgQIECAAAECBAgQIECAAAECBAgQIECAAAECBAgQIECAAAECBAgQIECAAAECBAgQIECAAAECBAgQGFTAxxkGbbxpEyBAgAABAgQIECBAgAABAgQIECBAgAABAgQIECBAgAABAgQIECBAgAABAgQIECBAgAABAgQIECBAgAABAgQIECBAgAABAgQIECBAgAABAosCrb/b2sEluhWBaZodceXMK6uGAAECBAgQIEBgzwL2B4Xu2R8U8JQSqAl8MsnN3RCPSvKR2pCqCRAgsFsBea7QOnmugKeUAAECBAgQIHAaAvJwoQ/ycAFPKQECBAgQIECAAAECBAgQIECAAAECBAgQIECAAAECBAgQIECAAAECBAgQIECAAAECBAgQIECAAAECBAgQIECAAAECBAgQGFTAxxkGbbxpEyBAgAABAgQIECBAgAABAgQIECBAgAABAgQIECBAgAABAgQIECBAgAABAgQIECBAgAABAgQIECBAgAABAgQIECBAgAABAgQIECBAgAABAosCrb/b2sEluhWBaZodceXMK6uGAAECBAgQIEBgzwL2B4Xu2R8U8JQSqAm8K8n3dkM8J8kdtSFVEyBAYLcC8lyhdfJcAU8pAQIECBAgQOA0BOThQh/k4QKeUgIECBAgQIAAAQIECBAgQIAAAQIECBAgQIAAAQIECBAgQIAAAQIECBAgQIAAAQIECBAgQIAAAQIECBAgQIAAAQIECBAgMKiAjzMM2njTJkCAAAECBAgQIECAAAECBAgQIECAAAECBAgQIECAAAECBAgQIECAAAECBAgQIECAAAECBAgQIECAAAECBAgQIECAAAECBAgQIECAAAECBBYFWn+3tYNLdCsC0zQ74sqZV1YNAQIECBAgQIDAngXsDwrdsz8o4CklUBP4qSQv64Z4fZIX1oZUTYAAgd0KyHOF1slzBTylBAgQIECAAIHTEJCHC32Qhwt4SgkQIECAAAECBAgQIECAAAECBAgQIECAAAECBAgQIECAAAECBAgQIECAAAECBAgQIECAAAECBAgQIECAAAECBAgQIECAwKACPs4waONNmwABAgQIECBAgAABAgQIECBAgAABAgQIECBAgAABAgQIECBAgAABAgQIECBAgAABAgQIECBAgAABAgQIECBAgAABAgQIECBAgAABAgQIEFgUaP3d1g4u0a0ITNPsiCtnXlk1BAgQIECAAAECexawPyh0z/6ggKeUQE3gbyf55W6I9yV5Ym1I1QQIENitgDxXaJ08V8BTSoAAAQIECBA4DQF5uNAHebiAp5QAAQIECBAgQIAAAQIECBAgQIAAAQIECBAgQIAAAQIECBAgQIAAAQIECBAgQIAAAQIECBAgQIAAAQIECBAgQIAAAQIECAwq4OMMgzbetAkQIECAAAECBAgQIECAAAECBAgQIECAAAECBAgQIECAAAECBAgQIECAAAECBAgQIECAAAECBAgQIECAAAECBAgQIECAAAECBAgQIECAAIFFgdbfbe3gEt2KwDTNjrhy5pVVQ4AAAQIECBAgsGcB+4NC9+wPCnhKCdQE/kySn05y56U/H07y+dqQqgkQILBbAXmu0Dp5roCnlAABAgQIECBwGgLycKEP8nABTykBAgQIECBAgAABAgQIECBAgAABAgQIECBAgAABAgQIECBAgAABAgQIECBAgAABAgQIECBAgAABAgQIECBAgAABAgQIEBhUwMcZBm28aRMgQIAAAQIECBAgQIAAAQIECBAgQIAAAQIECBAgQIAAAQIECBAgQIAAAQIECBAgQIAAAQIECBAgQIAAAQIECBAgQIAAAQIECBAgQIAAAQKLAq2/29rBJboVgWmaHXHlzCurhgABAgQIECBAYM8C9geF7tkfFPCUEiBAgAABAlsJyHMFSXmugKeUAAECBAgQIHAaAvJwoQ/ycAFPKQECBAgQIECAAAECBAgQIECAAAECBAgQIECAAAECBAgQIECAAMxHPaAAACAASURBVAECBAgQIECAAAECBAgQIECAAAECBAgQIECAAAECBAgQGFTAxxkGbbxpEyBAgAABAgQIECBAgAABAgQIECBAgAABAgQIECBAgAABAgQIECBAgAABAgQIECBAgAABAgQIECBAgAABAgQIECBAgAABAgQIECBAgAABAosCrb/b2sEluhWBaZodceXMK6uGAAECBAgQIEBgzwL2B4Xu2R8U8JQSIECAAAECWwnIcwVJea6Ap5QAAQIECBAgcBoC8nChD/JwAU8pAQIECBAgQIAAAQIECBAgQIAAAQIECBAgQIAAAQIECBAgQIAAAQIECBAgQIAAAQIECBAgQIAAAQIECBAgQIAAAQIECBAYVMDHGQZtvGkTIECAAAECBAgQIECAAAECBAgQIECAAAECBAgQIECAAAECBAgQIECAAAECBAgQIECAAAECBAgQIECAAAECBAgQIECAAAECBAgQIECAAAECiwKtv9vawSW6FYFpmh1x5cwrq4YAAQIECBAgQGDPAvYHhe7ZHxTwlBIgQIAAAQJbCchzBUl5roC3r9JvTvKEJL+0r9f2tgQIECBAgMAVCMjDV4D0tf6KPFzAU0qAAAECBAgQIECAAAECBAgQIECAAAECBAgQIECAAAECBAgQIECAAAECBAgQIECAAAECBAgQIECAAAECBAgQIECAAAECBAYV8HGGQRtv2gQIECBAgAABAgQIECBAgAABAgQIECBAgAABAgQIECBAgAABAgQIECBAgAABAgQIECBAgAABAgQIECBAgAABAgQIECBAgAABAgQIECBAgMCiQOvvtnZwiW5FYJpmR1w588qqIUCAwLYCT0nykCTXX/rz6m2HNxoBAgQI3EvA/qCwJOwPCnhKCRAgQIAAga0E5LmCpDxXwNtH6Y8keXqSx1963ZuTfHofr+4tCRAgQIAAgSsUkIevEOpyf00eLuApJUCAAAECBAgQIECAAAECBAgQIECAAAECBAgQIECAAAECBAgQIECAAAECBAgQIECAAAECBAgQIECAAAECBAgQIECAAAECgwr4OMOgjTdtAgQIECBAgAABAgQIECBAgAABAgQIECBAgAABAgQIECBAgAABAgQIECBAgAABAgQIECBAgAABAgQIECBAgAABAgQIECBAgAABAgQIECBAYFGg9XdbO7hEtyIwTbMjrpx5ZdUQIEBgW4HPJbmxG/Ibk1z8zg8BAgQIHEfA/qDgan9QwFNKgAABAgQIbCUgzxUk5bkC3j5K35/kr3av+uNJXrOPV/eWBAgQIECAwBUKyMNXCHW5vyYPF/CUEiBAgAABAgQIECBAgAABAgQIECBAgAABAgQIECBAgAABAgQIECBAgAABAgQIECBAgAABAgQIECBAgAABAgQIECBAgACBQQV8nGHQxps2AQIECBAgQIAAAQIECBAgQIAAAQIECBAgQIAAAQIECBAgQIAAAQIECBAgQIAAAQIECBAgQIAAAQIECBAgQIAAAQIECBAgQIAAAQIECBAgsCjQ+rutHVyiWxGYptkRV868smoIECCwrcDHk9zSDXlrkovf+SFAgACB4wjYHxRc7Q8KeEoJECBAgACBrQTkuYKkPFfA20fp85O8qXvVP0jyyH28urckQIAAAQIErlBAHr5CqMv9NXm4gKeUAAECBAgQIECAAAECBAgQIECAAAECBAgQIECAAAECBAgQIECAAAECBAgQIECAAAECBAgQIECAAAECBAgQIECAAAECBAgMKuDjDIM23rQJECBAgAABAgQIECBAgAABAgQIECBAgAABAgQIECBAgAABAgQIECBAgAABAgQIECBAgAABAgQIECBAgAABAgQIECBAgAABAgQIECBAgACBRYHW323t4BLdisA0zY64cuaVVUOAAIFtBX4vyXd0Qz42ycXv/BAgQIDAcQTsDwqu9gcFPKUECBAgQIDAVgLyXEFSnivg7aP0hiSfTXJd97rfnuS/7OP1vSUBAgQIECBwBQLy8BUgfa2/Ig8X8JQSIECAAAECBAgQIECAAAECBAgQIECAAAECBAgQIECAAAECBAgQIECAAAECBAgQIECAAAECBAgQIECAAAECBAgQIECAAIFBBXycYdDGmzYBAgQIECBAgAABAgQIECBAgAABAgQIECBAgAABAgQIECBAgAABAgQIECBAgAABAgQIECBAgAABAgQIECBAgAABAgQIECBAgAABAgQIECCwKND6u60dXKJbEZim2RFXzryyaggQILCtwL9N8tRuyO9OcvE7PwQIECBwHAH7g4Kr/UEBTykBAgQIECCwlYA8V5CU5wp4+yl9T5K/0b3uq5O8ZD+v700JECBAgACBFQF5uLBE5OECnlICBAgQIECAAAECBAgQIECAAAECBAgQIECAAAECBAgQIECAAAECBAgQIECAAAECBAgQIECAAAECBAgQIECAAAECBAgQIDCogI8zDNp40yZAgAABAgQIECBAgAABAgQIECBAgAABAgQIECBAgAABAgQIECBAgAABAgQIECBAgAABAgQIECBAgAABAgQIECBAgAABAgQIECBAgAABAgQWBVp/t7WDS3QrAtM0O+LKmVdWDQECBLYV+IUkf68b8llJLn7nhwABAgSOI2B/UHC1PyjgKSVAgAABAgS2EpDnCpLyXAFvP6XPTvLW7nU/neTm/by+NyVAgAABAgRWBOThwhKRhwt4SgkQIECAAAECBAgQIECAAAECBAgQIECAAAECBAgQIECAAAECBAgQIECAAAECBAgQIECAAAECBAgQIECAAAECBAgQIECAwKACPs4waONNmwABAgQIECBAgAABAgQIECBAgAABAgQIECBAgAABAgQIECBAgAABAgQIECBAgAABAgQIECBAgAABAgQIECBAgAABAgQIECBAgAABAgQIEFgUaP3d1g4u0a0ITNPsiCtnXlk1BAgQ2Fbgnyb5kW7IH01y8Ts/BAgQIHAcAfuDgqv9QQFPKQECBAgQILCVgDxXkJTnCnj7KX1wkruSfF33yo9P8v79TMGbEiBAgAABAgsC8nBhecjDBTylBAgQIECAAAECBAgQIECAAAECBAgQIECAAAECBAgQIECAAAECBAgQIECAAAECBAgQIECAAAECBAgQIECAAAECBAgQIEBgUAEfZxi08aZNgAABAgQIECBAgAABAgQIECBAgAABAgQIECBAgAABAgQIECBAgAABAgQIECBAgAABAgQIECBAgAABAgQIECBAgAABAgQIECBAgAABAgQILAq0/m5rB5foVgSmaXbElTOvrBoCBAhsK/CTSX6iG/IVSS5+54cAAQIEjiNgf1BwtT8o4CklcByBb03yseMMbVQCBAicrIA8V2iNPFfA21fpryT5W90rvyXJ8/Y1BW9LgAABAgQIfA0BebiwNOThAp5SAgQIECBAgAABAgQIECBAgAABAgQIECBAgAABAgQIECBAgAABAgQIECBAgAABAgQIECBAgAABAgQIECBAgAABAgQIECAwqICPMwzaeNMmQIAAAQIECBAgQIAAAQIECBAgQIAAAQIECBAgQIAAAQIECBAgQIAAAQIECBAgQIAAAQIECBAgQIAAAQIECBAgQIAAAQIECBAgQIAAAQIEFgVaf7e1g0t0KwLTNDviyplXVg0BAgS2FfixJK/vhnxjkovf+SFAgACB4wjYHxRc7Q8KeEoJbCfwk0menOSRSb4+ybcl+a/bDW8kAgQInLyAPFdokTxXwNtX6Q8keWf3yncneWiSr+xrGt6WAAECBAgQuIyAPFxYFvJwAU8pAQIECBAgQIAAAQIECBAgQIAAAQIECBAgQIAAAQIECBAgQIAAAQIECBAgQIAAAQIECBAgQIAAAQIECBAgQIAAAQIECBAYVMDHGQZtvGkTIECAAAECBAgQIECAAAECBAgQIECAAAECBAgQIECAAAECBAgQIECAAAECBAgQIECAAAECBAgQIECAAAECBAgQIECAAAECBAgQIECAAAECiwKtv9vawSW6FYFpmh1x5cwrq4YAAQLbCvz9JD/fDfn2JBe/80OAAAECxxGwPyi42h8U8JQS2E7gvUm+sxvu7yb519sNbyQCBAicvIA8V2iRPFfA21fp1yW5K8mDu9f+viTv2tc0vC0BAgQIECBwGQF5uLAs5OECnlICBAgQIECAAAECBAgQIECAAAECBAgQIECAAAECBAgQIECAAAECBAgQIECAAAECBAgQIECAAAECBAgQIECAAAECBAgQIDCogI8zDNp40yZAgAABAgQIECBAgAABAgQIECBAgAABAgQIECBAgAABAgQIECBAgAABAgQIECBAgAABAgQIECBAgAABAgQIECBAgAABAgQIECBAgAABAgQWBVp/t7WDS3QrAtM0O+LKmVdWDQECBLYV+J4kv94N+e4kF7/zQ4AAAQLHEbA/KLjaHxTwlBLYTuA1Sf5RN9yrk7xku+GNRIAAgZMXkOcKLZLnCnj7K31rkmd3r/3GJD+2v2l4YwIECBAgQOBeAvJwYUnIwwU8pQQIECBAgAABAgQIECBAgAABAgQIECBAgAABAgQIECBAgAABAgQIECBAgAABAgQIECBAgAABAgQIECBAgAABAgQIECBAYFABH2cYtPGmTYAAAQIECBAgQIAAAQIECBAgQIAAAQIECBAgQIAAAQIECBAgQIAAAQIECBAgQIAAAQIECBAgQIAAAQIECBAgQIAAAQIECBAgQIAAAQIECCwKtP5uaweX6FYEpml2xJUzr6waAgQIbCvwl5P8x27IDya5+J0fAgQIEDiOgP1BwdX+oICnlMB2As9K8rZuuHcn+Z7thjcSAQIETl5Aniu0SJ4r4O2v9KlJ/k2SX0nyz5P8+/1NwRsTIECAAAEClxGQhwvLQh4u4CklQIAAAQIECBAgQIAAAQIECBAgQIAAAQIECBAgQIAAAQIECBAgQIAAAQIECBAgQIAAAQIECBAgQIAAAQIECBAgQIAAAQKDCvg4w6CNN20CBAgQIECAAAECBAgQIECAAAECBAgQIECAAAECBAgQIECAAAECBAgQIECAAAECBAgQIECAAAECBAgQIECAAAECBAgQIECAAAECBAgQIEBgUaD1d1s7uES3IjBNsyOunHll1RAgQGBbgT+b5M1J7rn052NJ3rDtI4xGgAABAp2A/UFhOdgfFPCUEthO4C8m+YNuuM8kuWm74Y1EgACBkxeQ5wotkucKePssvf7Sf2/a59t7awIECBAgQOByAvJwYV3IwwU8pQQIECBAgAABAgQIECBAgAABAgQIECBAgAABAgQIECBAgAABAgQIECBAgAABAgQIECBAgAABAgQIECBAgAABAgQIECBAYFABH2cYtPGmTYAAAQIECBAgQIAAAQIECBAgQIAAAQIECBAgQIAAAQIECBAgQIAAAQIECBAgQIAAAQIECBAgQIAAAQIECBAgQIAAAQIECBAgQIAAAQIECCwKtP5uaweX6FYEpml2xJUzr6waAgQIECBAgACBPQvYHxS6Z39QwFNKYDuBByT5YpIHdkPemOTu7R5hJAIECJy0gDxXaI88V8BTSoAAAQIECBA4DQF5uNAHebiAp5QAAQIECBAgQIAAAQIECBAgQIAAAQIECBAgQIAAAQIECBAgQIAAAQIECBAgQIAAAQIECBAgQIAAAQIECBAgQIAAAQIECAwq4OMMgzbetAkQIECAAAECBAgQIECAAAECBAgQIECAAAECBAgQIECAAAECBAgQIECAAAECBAgQIECAAAECBAgQIECAAAECBAgQIECAAAECBAgQIECAAIFFgdbfbe3gEt2KwDTNjrhy5pVVQ4AAAQIECBAgsGcB+4NC9+wPCnhKCWwr8JEkj+yGfFKS39n2EUYjQIDAyQrIc4XWyHMFPKUECBAgQIAAgdMQkIcLfZCHC3hKCRAgQIAAAQIECBAgQIAAAQIECBAgQIAAAQIECBAgQIAAAQIECBAgQIAAAQIECBAgQIAAAQIECBAgQIAAAQIECBAgQIDAoAI+zjBo402bAAECBAgQIECAAAECBAgQIECAAAECBAgQIECAAAECBAgQIECAAAECBAgQIECAAAECBAgQIECAAAECBAgQIECAAAECBAgQIECAAAECBAgQWBRo/d3WDi7RrQhM0+yIK2deWTUECBAgQIAAAQJ7FrA/KHTP/qCAp5TAtgJ3JLm9G/KFSV6/7SOMRoAAgZMVkOcKrZHnCnhKCRAgQIAAAQKnISAPF/ogDxfwlBIgQIAAAQIECBAgQIAAAQIECBAgQIAAAQIECBAgQIAAAQIECBAgQIAAAQIECBAgQIAAAQIECBAgQIAAAQIECBAgQIAAgUEFfJxh0MabNgECBAgQIECAAAECBAgQIECAAAECBAgQIECAAAECBAgQIECAAAECBAgQIECAAAECBAgQIECAAAECBAgQIECAAAECBAgQIECAAAECBAgQILAo0Pq7rR1colsRmKbZEVfOvLJqCBAgQIAAAQIE9ixgf1Donv1BAU8pgW0FXpTkdd2Qb03y3G0fYTQCBAicrIA8V2iNPFfAU0qAAAECBAgQOA0BebjQB3m4gKeUAAECBAgQIECAAAECBAgQIECAAAECBAgQIECAAAECBAgQIECAAAECBAgQIECAAAECBAgQIECAAAECBAgQIECAAAECBAgMKuDjDIM23rQJECBAgAABAgQIECBAgAABAgQIECBAgAABAgQIECBAgAABAgQIECBAgAABAgQIECBAgAABAgQIECBAgAABAgQIECBAgAABAgQIECBAgACBRYHW323t4BLdisA0zY64cuaVVUOAAAECBAgQILBnAfuDQvfsDwp4SglsK/DkJP+uG/LDSf7Sto8wGgECBE5WQJ4rtEaeK+ApJUCAAAECBAichoA8XOiDPFzAU0qAAAECBAgQIECAAAECBAgQIECAAAECBAgQIECAAAECBAgQIECAAAECBAgQIECAAAECBAgQIECAAAECBAgQIECAAAECBAYV8HGGQRtv2gQIECBAgAABAgQIECBAgAABAgQIECBAgAABAgQIECBAgAABAgQIECBAgAABAgQIECBAgAABAgQIECBAgAABAgQIECBAgAABAgQIECBAgMCiQOvvtnZwiW5FYJpmR1w588qqIUCAAAECBAgQ2LOA/UGhe/YHBTylBLYVuCHJXd2QX07yoCRf3fYxRiNAgMBJCshzhbbIcwU8pQQIECBAgACB0xCQhwt9kIcLeEoJECBAgAABAgQIECBAgAABAgQIECBAgAABAgQIECBAgAABAgQIECBAgAABAgQIECBAgAABAgQIECBAgAABAgQIECBAgMCgAj7OMGjjTZsAAQIECBAgQIAAAQIECBAgQIAAAQIECBAgQIAAAQIECBAgQIAAAQIECBAgQIAAAQIECBAgQIAAAQIECBAgQIAAAQIECBAgQIAAAQIECBBYFGj93dYOLtGtCEzT7IgrZ15ZNQQIECBAgAABAnsWsD8odM/+oICnlMD2Av8zyZ+6NOynkzw2yWe2f4wRCRAgcHIC8lyhJfJcAU8pAQIECBAgQOA0BOThQh/k4QKeUgIECBAgQIAAAQIECBAgQIAAAQIECBAgQIAAAQIECBAgQIAAAQIECBAgQIAAAQIECBAgQIAAAQIECBAgQIAAAQIECBAgMKiAjzMM2njTJkCAAAECBAgQIECAAAECBAgQIECAAAECBAgQIECAAAECBAgQIECAAAECBAgQIECAAAECBAgQIECAAAECBAgQIECAAAECBAgQIECAAAECBBYFWn+3tYNLdCsC0zQ74sqZV1YNAQIECBAgQIDAngXsDwrdsz8o4CklsL3AM5LcleTDl/53+ycYkQABAqcpIM8V+iLPFfCUEiBAgAABAgROQ0AeLvRBHi7gKSVAgAABAgQIECBAgAABAgQIECBAgAABAgQIECBAgAABAgQIECBAgAABAgQIECBAgAABAgQIECBAgAABAgQIECBAgAABAoMK+DjDoI03bQIECBAgQIAAAQIECBAgQIAAAQIECBAgQIAAAQIECBAgQIAAAQIECBAgQIAAAQIECBAgQIAAAQIECBAgQIAAAQIECBAgQIAAAQIECBAgQGBRoPV3Wzu4RLciME2zI66ceWXVECBAgAABAgQI7FnA/qDQPfuDAp5SAgQIECBAYCsBea4gKc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BAgQIEBgKwF5riApzxXwzqf0TyZ5WpInJHn++UzLTAgQIECAwDAC8nCh1fJwAU8pAQIECBAgQIAAAQIECBAgQIAAAQIECBAgQIAAAQIECBAgQIAAAQIECBAgQIAAAQIECBAgQIAAAQIECBAgQIAAAQIECBAYVMDHGQZtvGkTIECAAAECBAgQIECAAAECBAgQIECAAAECBAgQIECAAAECBAgQIECAAAECBAgQIECAAAECBAgQIECAAAECBAgQIECAAAECBAgQIECAAAECiwKtv9vawSW6FYFpmh1x5cwrq4YAAQIECBAgQGDPAvYHhe7ZHxTwlBIgQIAAAQJbCchzBUl5roB3HqW/kORvJnnQpek8Osl/Oo+pmQUBAgQIEBhGQB4utFoeLuApJUCAAAECBAgQIECAAAECBAgQIECAAAECBAgQIECAAAECBAgQIECAAAECBAgQIECAAAECBAgQIECAAAECBAgQIECAAAECgwr4OMOgjTdtAgQIECBAgAABAgQIECBAgAABAgQIECBAgAABAgQIECBAgAABAgQIECBAgAABAgQIECBAgAABAgQIECBAgAABAgQIECBAgAABAgQIECBAYFGg9XdbO7hEtyIwTbMjrpx5ZdUQIEBge4Hrk/y1JBf/e/Hnc0nesf1jjEiAAAECSewPCsvA/qCAp5QAAQIECBDYSkCeK0jKcwW88yj9xSQ/2E3lZ5K86DymZhYECBAgQGAYAXm40Gp5uICnlAABAgQIECBAgAABAgQIECBAgAABAgQIECBAgAABAgQIECBAgAABAgQIECBAgAABAgQIECBAgAABAgQIECBAgAABAgQIDCrg4wyDNt60CRAgQIAAAQIECBAgQIAAAQIECBAgQIAAAQIECBAgQIAAAQIECBAgQIAAAQIECBAgQIAAAQIECBAgQIAAAQIECBAgQIAAAQIECBAgQIAAgUWB1t9t7eAS3YrANM2OuHLmlVVDgACB7QUek+SD3bAfSvId2z/GiAQIECCQxP6gsAzsDwp4SgkQIECAAIGtBOS5gqQ8V8A7j9KnJfm1bip/nORb7r1POo+pmgUBAgQIEDhbAXm40Fp5uICnlAABAgQIECBAgAABAgQIECBAgAABAgQIECBAgAABAgQIECBAgAABAgQIECBAgAABAgQIECBAgAABAgQIECBAgAABAgQIDCrg4wyDNt60CRAgQIAAAQIECBAgQIAAAQIECBAgQIAAAQIECBAgQIAAAQIECBAgQIAAAQIECBAgQIAAAQIECBAgQIAAAQIECBAgQIAAAQIECBAgQIAAgUWB1t9t7eAS3YrANM2OuHLmlVVDgACB7QUenuS/d8P+UZJbtn+MEQkQIEAgif1BYRnYHxTwlBIgQIAAAQJbCchzBUl5roB3HqXXJflskhu66TwlyW+ex/TMggABAgQIDCEgDxfaLA8X8JQSIECAAAECBAgQIECAAAECBAgQIECAAAECBAgQIECAAAECBAgQIECAAAECBAgQIECAAAECBAgQIECAAAECBAgQIECAAIFBBXycYdDGmzYBAgQIECBAgAABAgQIECBAgAABAgQIECBAgAABAgQIECBAgAABAgQIECBAgAABAgQIECBAgAABAgQIECBAgAABAgQIECBAgAABAgQIECCwKND6u60dXKJbEZim2RFXzryyaggQILC9wEOS/O9u2LuT3Lj9Y4xIgAABAknsDwrLwP6ggKeUAAECBAgQ2EpAnitIynMFvPMpfXOSH+6m89Ykzz2f6ZkJAQIECBA4ewF5uNBiebiAp5QAAQIECBAgQIAAAQIECBAgQIAAAQIECBAgQIAAAQIECBAgQIAAAQIECBAgQIAAAQIECBAgQIAAAQIECBAgQIAAAQIECAwq4OMMgzbetAkQIECAAAECBAgQIECAAAECBAgQIECAAAECBAgQIECAAAECBAgQIECAAAECBAgQIECAAAECBAgQIECAAAECBAgQIECAAAECBAgQIECAAIFFgdbfbe3gEt2KwDTNjrhy5pVVQ4AAge0FLv7Z+tVu2It/WV2XxL+0trc2IgECBOwPCmvA/qCAp5QAAQIECBDYSkCeK0jKcwW88yl9XJLf7abzhSTflORL5zNFMyFAgAABAmctIA8X2isPF/CUEiBAgAABAgQIECBAgAABAgQIECBAgAABAgQIECBAgAABAgQIECBAgAABAgQIECBAgAABAgQIECBAgAABAgQIECBAgACBQQV8nGHQxps2AQIECBAgQIAAAQIECBAgQIAAAQIECBAgQIAAAQIECBAgQIAAAQIECBAgQIAAAQIECBAgQIAAAQIECBAgQIAAAQIECBAgQIAAAQIECBAgsCjQ+rutHVyiWxGYptkRV868smoIECBwHIG7k1zfDf2QJHcd51FGJUCAwNAC9geF9tsfFPCUEiBA10gIlgAAIABJREFUgAABAlsJyHMFSXmugHdepZ9KclM3pWckeed5TdFsCBAgQIDA2QrIw4XWysMFPKUECBAgQIAAAQIECBAgQIAAAQIECBAgQIAAAQIECBAgQIAAAQIECBAgQIAAAQIECBAgQIAAAQIECBAgQIAAAQIECBAgQGBQAR9nGLTxpk2AAAECBAgQIECAAAECBAgQIECAAAECBAgQIECAAAECBAgQIECAAAECBAgQIECAAAECBAgQIECAAAECBAgQIECAAAECBAgQIECAAAECBAgsCrT+bmsHl+hWBKZpdsSVM6+sGgIECBxH4I+S/Llu6Icn+cRxHmVUAgQIDC1gf1Bov/1BAU8pAQIECBAgsJWAPFeQlOcKeOdV+qokL+2m9KtJvv+8pmg2BAgQIEDgbAXk4UJr5eECnlICBAgQIECAAAECBAgQIECAAAECBAgQIECAAAECBAgQIECAAAECBAgQIECAAAECBAgQIECAAAECBAgQIECAAAECBAgQIDCogI8zDNp40yZAgAABAgQIECBAgAABAgQIECBAgAABAgQIECBAgAABAgQIECBAgAABAgQIECBAgAABAgQIECBAgAABAgQIECBAgAABAgQIECBAgAABAgQWBVp/t7WDS3QrAtM0O+LKmVdWDQECBI4j8KEkj+6GfkyS3z/Oo4xKgACBoQXsDwrttz8o4CklcHyBW5I8Ksknk/ze8R/nCQQIELhmAvJcgV6eK+CdV+m3JfnDbkpfSfLQJHef1zTNhgABAgQInKWAPFxoqzxcwFNKgAABAgQIECBAgAABAgQIECBAgAABAgQIECBAgAABAgQIECBAgAABAgQIECBAgAABAgQIECBAgAABAgQIECBAgAABAgQGFfBxhkEbb9oECBAgQIAAAQIECBAgQIAAAQIECBAgQIAAAQIECBAgQIAAAQIECBAgQIAAAQIECBAgQIAAAQIECBAgQIAAAQIECBAgQIAAAQIECBAgQIDAokDr77Z2cIluRWCaZkdcOfPKqiFAgMBxBN6b5Du7ob8ryXuO8yijEiBAYGgB+4NC++0PCnhKCRxP4PYkb0ry4EuP+GdJnn+8xxmZAAEC11xAniu0QJ4r4J1f6Z1Jbuum9Q+S/Nz5TdOMCBAgQIDA2QnIw4WWysMFPKUECBAgQIAAAQIECBAgQIAAAQIECBAgQIAAAQIECBAgQIAAAQIECBAgQIAAAQIECBAgQIAAAQIECBAgQIAAAQIECBAgQGBQAR9nGLTxpk2AAAECBAgQIECAAAECBAgQIECAAAECBAgQIECAAAECBAgQIECAAAECBAgQIECAAAECBAgQIECAAAECBAgQIECAAAECBAgQIECAAAECBAgsCrT+bmsHl+hWBKZpdsSVM6+sGgIECBxH4BeT/GA39DOTvOM4jzIqAQIEhhawPyi03/6ggKeUwPEEnpbk17rhP5DkrxzvcUYmQIDANReQ5wotkOcKeOdX+uIkr700rc8leXmSN53fNM2IAAECBAicnYA8XGipPFzAU0qAAAECBAgQIECAAAECBAgQIECAAAECBAgQIECAAAECBAgQIECAAAECBAgQIECAAAECBAgQIECAAAECBAgQIECAAAECBAYV8HGGQRtv2gQIECBAgAABAgQIECBAgAABAgQIECBAgAABAgQIECBAgAABAgQIECBAgAABAgQIECBAgAABAgQIECBAgAABAgQIECBAgAABAgQIECBAgMCiQOvvtnZwiW5FYJpmR1w588qqIUCAwHEE3pTk+d3QL0jys8d5lFEJECAwtID9QaH99gcFPKUEjidwU5JPdcP/nyRff7zHGZkAAQLXXECeK7RAnivgnV/pw5L8eJJfTvIfzm96ZkSAAAECBM5WQB4utFYeLuApJUCAAAECBAgQIECAAAECBAgQIECAAAECBAgQIECAAAECBAgQIECAAAECBAgQIECAAAECBAgQIECAAAECBAgQIECAAAECgwr4OMOgjTdtAgQIECBAgAABAgQIECBAgAABAgQIECBAgAABAgQIECBAgAABAgQIECBAgAABAgQIECBAgAABAgQIECBAgAABAgQIECBAgAABAgQIECBAYFGg9XdbO7hEtyIwTbMjrpx5ZdUQIEDgOAI/leRl3dAvT/LK4zzKqAQIEBhawP6g0H77gwKeUgLHFbg7yfXdI25N8vHjPtLoBAgQuGYC8lyBXp4r4CklQIAAAQIECJyGgDxc6IM8XMBTSoAAAQIECBAgQIAAAQIECBAgQIAAAQIECBAgQIAAAQIECBAgQIAAAQIECBAgQIAAAQIECBAgQIAAAQIECBAgQIAAAQIEBhXwcYZBG2/aBAgQIECAAAECBAgQIECAAAECBAgQIECAAAECBAgQIECAAAECBAgQIECAAAECBAgQIECAAAECBAgQIECAAAECBAgQIECAAAECBAgQIECAwKJA6++2dnCJbkVgmmZHXDnzyqohQIDAcQSekeRZSe659OfdSd5znEcZlQABAkML2B8U2m9/UMBTSuC4Ar+V5EndIy6y5TuP+0ijEyBA4JoJyHMFenmugKeUAAECBAgQIHAaAvJwoQ/ycAFPKQECBAgQIECAAAECBAgQIECAAAECBAgQIECAAAECBAgQIECAAAECBAgQIECAAAECBAgQIECAAAECBAgQIECAAAECBAgQGFTAxxkGbbxpEyBAgAABAgQIECBAgAABAgQIECBAgAABAgQIECBAgAABAgQIECBAgAABAgQIECBAgAABAgQIECBAgAABAgQIECBAgAABAgQIECBAgAABAosCrb/b2sEluhWBaZodceXMK6uGAAECBAgQIEBgzwL2B4Xu2R8U8JQSOK7A65K8qHvEq5K87LiPNDoBAgSumYA8V6CX5wp4SgkQIECAAAECpyEgDxf6IA8X8JQSIECAAAECBAgQIECAAAECBAgQIECAAAECBAgQIECAAAECBAgQIECAAAECBAgQIECAAAECBAgQIECAAAECBAgQIECAAIFBBXycYdDGmzYBAgQIECBAgAABAgQIECBAgAABAgQIECBAgAABAgQIECBAgAABAgQIECBAgAABAgQIECBAgAABAgQIECBAgAABAgQIECBAgAABAgQIECCwKND6u60dXKJbEZim2RFXzryyaggQIECAAAECBPYsYH9Q6J79QQFPKYHjCtye5I7uEb+R5GnHfaTRCRAgcM0E5LkCvTxXwFNKgAABAgQIEDgNAXm40Ad5uICnlAABAgQIECBAgAABAgQIECBAgAABAgQIECBAgAABAgQIECBAgAABAgQIECBAgAABAgQIECBAgAABAgQIECBAgAABAgQIDCrg4wyDNt60CRAgQIAAAQIECBAgQIAAAQIECBAgQIAAAQIECBAgQIAAAQIECBAgQIAAAQIECBAgQIAAAQIECBAgQIAAAQIECBAgQIAAAQIECBAgQIAAgUWB1t9t7eAS3YrANM2OuHLmlVVDgAABAgQIECCwZwH7g0L37A8KeEoJHFfgEUk+2j3iM0luOu4jjU6AAIFrJiDPFejluQKeUgIECBAgQIDAaQjIw4U+yMMFPKUECBAgQIAAAQIECBAgQIAAAQIECBAgQIAAAQIECBAgQIAAAQIECBAgQIAAAQIECBAgQIAAAQIECBAgQIAAAQIECBAgQGBQAR9nGLTxpk2AAAECBAgQIECAAAECBAgQIECAAAECBAgQIECAAAECBAgQIECAAAECBAgQIECAAAECBAgQIECAAAECBAgQIECAAAECBAgQIECAAAECBAgsCrT+bmsHl+hWBKZpdsSVM6+sGgIECBAgQIAAgT0L2B8Uumd/UMBTSuC4Ag9I8sUkD+wec0OSe477WKMTIEDgmgjIcwV2ea6Ap5QAAQIECBAgcBoC8nChD/JwAU8pAQIECBAgQIAAAQIECBAgQIAAAQIECBAgQIAAAQIECBAgQIAAAQIECBAgQIAAAQIECBAgQIAAAQIECBAgQIAAAQIECBAYVMDHGQZtvGkTIECAAAECBAgQIECAAAECBAgQIECAAAECBAgQIECAAAECBAgQIECAAAECBAgQIECAAAECBAgQIECAAAECBAgQIECAAAECBAgQIECAAAECiwKtv9vawSW6FYFpmh1x5cwrq4YAAQIECBAgQGDPAvYHhe7ZHxTwlBI4vsCdSW7rHvPkJL91/Md6AgECBO53AXmuQC7PFfCUEiBAgAABAgROQ0AeLvRBHi7gKSVAgAABAgQIECBAgAABAgQIECBAgAABAgQIECBAgAABAgQIECBAgAABAgQIECBAgAABAgQIECBAgAABAgQIECBAgAABAoMK+DjDoI03bQIECBAgQIAAAQIECBAgQIAAAQIECBAgQIAAAQIECBAgQIAAAQIECBAgQIAAAQIECBAgQIAAAQIECBAgQIAAAQIECBAgQIAAAQIECBAgQGBRoPV3Wzu4RLciME2zI66ceWXVECBAgAABAgQI7FnA/qDQPfuDAp5SAscX+FdJntM95sVJXnf8x3oCAQIE7ncBea5ALs8V8JQSIECAAAECBE5DQB4u9EEeLuApJUCAAAECBAgQIECAAAECBAgQIECAAAECBAgQIECAAAECBAgQIECAAAECBAgQIECAAAECBAgQIECAAAECBAgQIECAAAECgwr4OMOgjTdtAgQIECBAgAABAgQIECBAgAABAgQIECBAgAABAgQIECBAgAABAgQIECBAgAABAgQIECBAgAABAgQIECBAgAABAgQIECBAgAABAgQIECBAYFGg9XdbO7hEtyIwTbMjrpx5ZdUQIECAAAECBAjsWcD+oNA9+4MCnlICxxd4QZLnJflokjuTvDvJHx7/sZ5AgACB+11AniuQy3MFPKUECBAgQIAAgdMQkIcLfZCHC3hKCRAgQIAAAQIECBAgQIAAAQIECBAgQIAAAQIECBAgQIAAAQIECBAgQIAAAQIECBAgQIAAAQIECBAgQIAAAQIECBAgQIDAoAI+zjBo402bAAECBAgQIECAAAECBAgQIECAAAECBAgQIECAAAECBAgQIECAAAECBAgQIECAAAECBAgQIECAAAECBAgQIECAAAECBAgQIECAAAECBAgQWBRo/d3WDi7RrQhM0+yIK2deWTUECBAgQIAAAQJ7FrA/KHTP/qCAp5QAAQIECBDYSkCeK0jKcwW88UofluQz403bjAkQIECAwMkLyMOFFsnDBTylBAgQIECAAAECBAgQIECAAAECBAgQIECAAAECBAgQIECAAAECBAgQIECAAAECBAgQIECAAAECBAgQIECAAAECBAgQIEBgUAEfZxi08aZNgAABAgQIECBAgAABAgQIECBAgAABAgQIECBAgAABAgQIECBAgAABAgQIECBAgAABAgQIECBAgAABAgQIECBAgAABAgQIECBAgAABAgQILAq0/m5rB5foVgSmaXbElTOvrBoCBAgQIECAAIE9C9gfFLpnf1DAU0qAAAECBAhsJSDPFSTluQLeGKXfnuQHkjw9ya1JbkzyhTGmbpYECBAgQGA3AvJwoVXycAFPKQECBAgQIECAAAECBAgQIECAAAECBAgQIECAAAECBAgQIECAAAECBAgQIECAAAECBAgQIECAAAECBAgQIECAAAECBAgQGFTAxxkGbbxpEyBAgAABAgQIECBAgAABAgQIECBAgAABAgQIECBAgAABAgQIECBAgAABAgQIECBAgAABAgQIECBAgAABAgQIECBAgAABAgQIECBAgAABAosCrb/b2sEluhWBaZodceXMK6uGAAECBAgQIEBgzwL2B4Xu2R8U8JQSIECAAAECWwnIcwVJea6AN0bpf07yF7qp/lCSfzHG1M2SAAECBAjsRkAeLrRKHi7gKSVAgAABAgQIECBAgAABAgQIECBAgAABAgQIECBAgAABAgQIECBAgAABAgQIECBAgAABAgQIECBAgAABAgQIECBAgAABAoMK+DjDoI03bQIECBAgQIAAAQIECBAgQIAAAQIECBAgQIAAAQIECBAgQIAAAQIECBAgQIAAAQIECBAgQIAAAQIECBAgQIAAAQIECBAgQIAAAQIECBAgQGBRoPV3Wzu4RLciME2zI66ceWXVECBAgAABAgQI7FnA/qDQPfuDAp5SAgQIECBAYCsBea4gKc8V8MYofWmSV3VTfV+SJ44xdbMkQIAAAQK7EZCHC62Shwt4SgkQIECAAAECBAgQIECAAAECBAgQIECAAAECBAgQIECAAAECBAgQIECAAAECBAgQIECAAAECBAgQIECAAAECBAgQIECAwKACPs4waONNmwABAgQIECBAgAABAgQIECBAgAABAgQIECBAgAABAgQIECBAgAABAgQIECBAgAABAgQIECBAgAABAgQIECBAgAABAgQIECBAgAABAgQIEFgUaP3d1g4u0a0ITNPsiCtnXlk1BAgQOJ7ALUkekeT6S38+kOTijx8CBAgQ2E7A/qBgaX9QwFNKgAABAgQIbCUgzxUk5bkC3hilNyf5ZDfVi/+/fUuSPx5j+mZJgAABAgR2ISAPF9okDxfwlBIgQIAAAQIECBAgQIAAAQIECBAgQIAAAQIECBAgQIAAAQIECBAgQIAAAQIECBAgQIAAAQIECBAgQIAAAQIECBAgQIAAgUEFfJxh0MabNgECBAgQIECAAAECBAgQIECAAAECBAgQIECAAAECBAgQIECAAAECBAgQIECAAAECBAgQIECAAAECBAgQIECAAAECBAgQIECAAAECBAgQILAo0Pq7rR1colsRmKbZEVfOvLJqCBAgcDyBVyR5eTf8K+91fbwnG5kAAQLjCNgfFHptf1DAU0qAAAECBAhsJSDPFSTluQLeOKUfTPKYbrr/OMlrx5m+mRIgQIAAgZMXkIcLLZKHC3hKCRAgQIAAAQIECBAgQIAAAQIECBAgQIAAAQIECBAgQIAAAQIECBAgQIAAAQIECBAgQIAAAQIECBAgQIAAAQIE/h97dwOrXVbVB/x/IDXUITqYodpYGhQ60iJ1lI849aNqClgsrbEq3+qkbQQLQ62laamAlSgJmnYoFmhtCAIVSjUoigW1iSgCWpmIMcQRhZKONmFamKYwNJqwyxtemH3mzDzn3nc9z3PPvftnMjF7zrPO3vu39sBavJN9CBAgQIDAoAI+zjBo4m2bAAECBAgQIECAAAECBAgQIECAAAECBAgQIECAAAECBAgQIECAAAECBAgQIECAAAECBAgQIECAAAECBAgQIECAAAECBAgQIECAAAECBAgQ2CnQ+qetzYboVgSmaXHFlTuvnBoCBAgcTuDGJC/pXv9jSZ51uOm8mQABAkMK6A8KadcfFPCEEiBAgAABAvsSUM8VJNVzBbxxQp+d5KZuu+9Jct0427dTAgQIECCweQH1cCFF6uECnlACBAgQIECAAAECBAgQIECAAAECBAgQIECAAAECBAgQIECAAAECBAgQIECAAAECBAgQIECAAAECBAgQIECAAAECBAgQIDCogI8zDJp42yZAgAABAgQIECBAgAABAgQIECBAgAABAgQIECBAgAABAgQIECBAgAABAgQIECBAgAABAgQIECBAgAABAgQIECBAgAABAgQIECBAgAABAgR2CrT+aWuzIboVgWlaXHHlziunhgABAocTeGqS13Svf12SJx9uOm8mQIDAkAL6g0La9QcFPKEECBAgQIDAvgTUcwVJ9VwBb5zQz0/yP5P0fxbw0CTvHYfATgkQIECAwKYF1MOF9KiHC3hCCRAgQIAAAQIECBAgQIAAAQIECBAgQIAAAQIECBAgQIAAAQIECBAgQIAAAQIECBAgQIAAAQIECBAgQIAAAQIECBAgQIDAoAI+zjBo4m2bAAECBAgQIECAAAECBAgQIECAAAECBAgQIECAAAECBAgQIECAAAECBAgQIECAAAECBAgQIECAAAECBAgQIECAAAECBAgQIECAAAECBAgQ2CnQ+qetzYboVgSmaXHFlTuvnBoCBAgcTuBxSd7cvf6tSb7xcNN5MwECBIYU0B8U0q4/KOAJJUCAAAECBPYloJ4rSKrnCnhjhf7XJN/QbflFSZ47FoHdEiBAgACBzQqohwupUQ8X8IQSIECAAAECBAgQIECAAAECBAgQIECAAAECBAgQIECAAAECBAgQIECAAAECBAgQIECAAAECBAgQIECAAAECBAgQIECAAIFBBXycYdDE2zYBAgQIECBAgAABAgQIECBAgAABAgQIECBAgAABAgQIECBAgAABAgQIECBAgAABAgQIECBAgAABAgQIECBAgAABAgQIECBAgAABAgQIECCwU6D1T1ubDdGtCEzT4oord145NQQIEDicwFcmeWf3+v+W5FGHm86bCRAgMKSA/qCQdv1BAU8oAQIECBAgsC8B9VxBUj1XwBsr9O8n+fFuy7cmecBYBHZLgAABAgQ2K6AeLqRGPVzAE0qAAAECBAgQIECAAAECBAgQIECAAAECBAgQIECAAAECBAgQIECAAAECBAgQIECAAAECBAgQIECAAAECBAgQIECAAAECBAYV8HGGQRNv2wQIECBAgAABAgQIECBAgAABAgQIECBAgAABAgQIECBAgAABAgQIECBAgAABAgQIECBAgAABAgQIECBAgAABAgQIECBAgAABAgQIECBAgMBOgdY/bW02RLciME2LK67ceeXUECBA4HAC1ya5pXv9+5M86HDTeTMBAgSGFNAfFNKuPyjgCSVAgAABAgT2JaCeK0iq5wp4Y4XeN8mHk/yZbttfk+TtYzHYLQECBAgQ2KSAeriQFvVwAU8oAQIECBAgQIAAAQIECBAgQIAAAQIECBAgQIAAAQIECBAgQIAAAQIECBAgQIAAAQIECBAgQIAAAQIECBAgQIAAAQIECBAYVMDHGQZNvG0TIECAAAECBAgQIECAAAECBAgQIECAAAECBAgQIECAAAECBAgQIECAAAECBAgQIECAAAECBAgQIECAAAECBAgQIECAAAECBAgQIECAAAECOwVa/7S12RDdisA0La64cueVU0OAAIHDCVyT5Lbu9bcnud/hpvNmAgQIDCmgPyikXX9QwBNK4HgC90nypCTXXf7rUj35V483vZkIECBwcAH1XIFYPVfAGy/0TUke3237FUmeMR6DHRMgQIAAgc0JqIcLKVEPF/CEEiBAgAABAgQIECBAgAABAgQIECBAgAABAgQIECBAgAABAgQIECBAgAABAgQIECBAgAABAgQIECBAgAABAgQIECBAgACBQQV8nGHQxNs2AQIECBAgQIAAAQIECBAgQIAAAQIECBAgQIAAAQIECBAgQIAAAQIECBAgQIAAAQIECBAgQIAAAQIECBAgQIAAAQIECBAgQIAAAQIECBAgsFOg9U9bmw3RrQhM0+KKK3deOTUECBA4nMCl/4z9xF1ef68k/svrcObeTIDAeAL6g0LO9QcFPKEEjifwWUk+nuRSHfnp/7sqyR3HW4KZCBAgcFAB9VyBVz1XwBsv9ElJfjLJrUlemeTfJ/mj8RjsmAABAgQIbE5APVxIiXq4gCeUAAECBAgQIECAAAECBAgQIECAAAECBAgQIECAAAECBAgQIECAAAECBAgQIECAAAECBAgQIECAAAECBAgQIECAAAECBAgMKuDjDIMm3rYJECBAgAABAgQIECBAgAABAgQIECBAgAABAgQIECBAgAABAgQIECBAgAABAgQIECBAgAABAgQIECBAgAABAgQIECBAgAABAgQIECBAgACBnQKtf9rabIhuRWCaFldcufPKqSFAgMBhBW5P8rndFPdP8r8OO6W3EyBAYCgB/UEh3fqDAp5QAscV+N0kD+2m/OtJfvW4SzAbAQIEDiagnivQqucKeOOFXvXJ+uEbkvzceFu3YwIECBAgsGkB9XAhPerhAp5QAgQIECBAgAABAgQIECBAgAABAgQIECBAgAABAgQIECBAgAABAgQIECBAgAABAgQIECBAgAABAgQIECBAgAABAgQIECAwqICPMwyaeNsmQIAAAQIECBAgQIAAAQIECBAgQIAAAQIECBAgQIAAAQIECBAgQIAAAQIECBAgQIAAAQIECBAgQIAAAQIECBAgQIAAAQIECBAgQIAAAQIEdgq0/mlrsyG6FYFpWlxx5c4rp4YAAQKHFXh/ki/qpviSJL9/2Cm9nQABAkMJ6A8K6dYfFPCEEjiuwGuTPKWb8sYkLz3uEsxGgACBgwmo5wq06rkCnlACBAgQIECAwDYE1MOFPKiHC3hCCRAgQIAAAQIECBAgQIAAAQIECBAgQIAAAQIECBAgQIAAAQIECBAgQIAAAQIECBAgQIAAAQIECBAgQIAAAQIECBAgQIDAoAI+zjBo4m2bAAECBAgQIECAAAECBAgQIECAAAECBAgQIECAAAECBAgQIECAAAECBAgQIECAAAECBAgQIECAAAECBAgQIECAAAECBAgQIECAAAECBAgQ2CnQ+qetzYboVgSmaXHFlTuvnBoCBAgcVuC3kjy8m+KvJXnnYaf0dgIECAwloD8opFt/UMATSuC4As9J8uJuylcm+XvHXYLZCBAgcDAB9VyBVj1XwBNKgAABAgQIENiGgHq4kAf1cAFPKAECBAgQIECAAAECBAgQIECAAAECBAgQIECAAAECBAgQIECAAAECBAgQIECAAAECBAgQIECAAAECBAgQIECAAAECBAgQGFTAxxkGTbxtEyBAgAABAgQIECBAgAABAgQIECBAgAABAgQIECBAgAABAgQIECBAgAABAgQIECBAgAABAgQIECBAgAABAgQIECBAgAABAgQIECBAgAABAjsFWv+0tdkQ3YrANC2uuHLnlVNDgACBwwr8cJJrknwgyQeTvCXJhw87pbcTIEBgKAH9QSHd+oMCnlACxxV4dJLIRP6pAAAgAElEQVRf7Ka8OcnDj7sEsxEgQOBgAuq5Aq16roAnlAABAgQIECCwDQH1cCEP6uECnlACBAgQIECAAAECBAgQIECAAAECBAgQIECAAAECBAgQIECAAAECBAgQIECAAAECBAgQIECAAAECBAgQIECAAAECBAgQIDCogI8zDJp42yZAgAABAgQIECBAgAABAgQIECBAgAABAgQIECBAgAABAgQIECBAgAABAgQIECBAgAABAgQIECBAgAABAgQIECBAgAABAgQIECBAgAABAgR2CrT+aWuzIboVgWlaXHHlziunhgABAgQIECBA4DwL6A8K2dMfFPCEEjiuwNVJPtJN+SdJ/mySTxx3GWYjQIDAQQTUcwVW9VwBTygBAgQIECBAYBsC6uFCHtTDBTyhBAgQIECAAAECBAgQIECAAAECBAgQIECAAAECBAgQIECAAAECBAgQIECAAAECBAgQIECAAAECBAgQIECAAAECBAgQIEBgUAEfZxg08bZNgAABAgQIECBAgAABAgQIECBAgAABAgQIECBAgAABAgQIECBAgAABAgQIECBAgAABAgQIECBAgAABAgQIECBAgAABAgQIECBAgAABAgQI7BRo/dPWZkN0KwLTtLjiyp1XTg0BAgQIECBAgMB5FtAfFLKnPyjgCSVwfIE/TvLnu2kfluR3j78MMxIgQGDvAuq5Aql6roAnlAABAgQIECCwDQH1cCEP6uECnlACBAgQIECAAAECBAgQIECAAAECBAgQIECAAAECBAgQIECAAAECBAgQIECAAAECBAgQIECAAAECBAgQIECAAAECBAgQIDCogI8zDJp42yZAgAABAgQIECBAgAABAgQIECBAgAABAgQIECBAgAABAgQIECBAgAABAgQIECBAgAABAgQIECBAgAABAgQIECBAgAABAgQIECBAgAABAgR2CrT+aWuzIboVgWlaXHHlziunhgABAgQIECBA4DwL6A8K2dMfFPCEEji+wC8k+ZvdtE9L8trjL8OMBAgQ2LuAeq5Aqp4r4AklQIAAAQIECGxDQD1cyIN6uIAnlAABAgQIECBAgAABAgQIECBAgAABAgQIECBAgAABAgQIECBAgAABAgQIECBAgAABAgQIECBAgAABAgQIECBAgAABAgQIDCrg4wyDJt62CRAgQIAAAQIECBAgQIAAAQIECBAgQIAAAQIECBAgQIAAAQIECBAgQIAAAQIECBAgQIAAAQIECBAgQIAAAQIECBAgQIAAAQIECBAgQIAAgZ0CrX/a2myIbkVgmhZXXLnzyqkhQIAAAQIECBA4zwL6g0L29AcFPKEEji/woiT/rJv2R5M85/jLMCMBAgT2LqCeK5Cq5wp4QgkQIECAAAEC2xBQDxfyoB4u4AklQIAAAQIECBAgQIAAAQIECBAgQIAAAQIECBAgQIAAAQIECBAgQIAAAQIECBAgQIAAAQIECBAgQIAAAQIECBAgQIAAAQKDCvg4w6CJt20CBAgQIECAAAECBAgQIECAAAECBAgQIECAAAECBAgQIECAAAECBAgQIECAAAECBAgQIECAAAECBAgQIECAAAECBAgQIECAAAECBAgQIEBgp0Drn7Y2G6JbEZimxRVX7rxyaggQIECAAAECBM6zgP6gkD39QQFPKIHjCzwhyeu7aX85yaOPvwwzEiBAYO8C6rkCqXqugCeUAAECBAgQILANAfVwIQ/q4QKeUAIECBAgQIAAAQIECBAgQIAAAQIECBAgQIAAAQIECBAgQIAAAQIECBAgQIAAAQIECBAgQIAAAQIECBAgQIAAAQIECBAgMKiAjzMMmnjbJkCAAAECBAgQIECAAAECBAgQIECAAAECBAgQIECAAAECBAgQIECAAAECBAgQIECAAAECBAgQIECAAAECBAgQIECAAAECBAgQIECAAAECBHYKtP5pa7MhuhWBaVpcceXOK6eGAAECBAgQIEDgPAvoDwrZ0x8U8IQSOL7AtUlu6aZ9W5KvO/4yzEiAAIG9C6jnCqTquQKeUAIECBAgQIDANgTUw4U8qIcLeEIJECBAgAABAgQIECBAgAABAgQIECBAgAABAgQIECBAgAABAgQIECBAgAABAgQIECBAgAABAgQIECBAgAABAgQIECBAgMCgAj7OMGjibZsAAQIECBAgQIAAAQIECBAgQIAAAQIECBAgQIAAAQIECBAgQIAAAQIECBAgQIAAAQIECBAgQIAAAQIECBAgQIAAAQIECBAgQIAAAQIECBDYKdD6p63NhuhWBKZpccWVO6+cGgIECBAgQIAAgfMsoD8oZE9/UMATSuBsBL4nyc1J3pPk42ezBLMSIEBg7wLquQKpeq6AJ7QXuCbJ30jyeiwECBAgQIDA0QXUwwVy9XABTygBAgQIECBAgAABAgQIECBAgAABAgQIECBAgAABAgQIECBAgAABAgQIECBAgAABAgQIECBAgAABAgQIECBAgAABAgQIEBhUwMcZBk28bRMgQIAAAQIECBAgQIAAAQIECBAgQIAAAQIECBAgQIAAAQIECBAgQIAAAQIECBAgQIAAAQIECBAgQIAAAQIECBAgQIAAAQIECBAgQIAAAQI7BVr/tLXZEN2KwDQtrrhy55VTQ4AAAQIECBAgcJ4F9AeF7OkPCnhCCRAgQIAAgX0JqOcKkuq5Ap7QSwI3JHlakq+/zPGgJO9HQ4AAAQIECBxVQD1c4FYPF/CEEiBAgAABAgQIECBAgAABAgQIECBAgAABAgQIECBAgAABAgQIECBAgAABAgQIECBAgAABAgQIECBAgAABAgQIECBAgACBQQV8nGHQxNs2AQIECBAgQIAAAQIECBAgQIAAAQIECBAgQIAAAQIECBAgQIAAAQIECBAgQIAAAQIECBAgQIAAAQIECBAgQIAAAQIECBAgQIAAAQIECBAgsFOg9U9bmw3RrQhM0+KKK3deOTUECBAgQIAAAQLnWUB/UMie/qCAJ5QAAQIECBDYl4B6riCpnivgCb0k8JYkj+0oXpDkB9EQIECAAAECRxVQDxe41cMFPKEECBAgQIAAAQIECBAgQIAAAQIECBAgQIAAAQIECBAgQIAAAQIECBAgQIAAAQIECBAgQIAAAQIECBAgQIAAAQIECBAgQGBQAR9nGDTxtk2AAAECBAgQIECAAAECBAgQIECAAAECBAgQIECAAAECBAgQIECAAAECBAgQIECAAAECBAgQIECAAAECBAgQIECAAAECBAgQIECAAAECBAjsFGj909ZmQ3QrAtO0uOLKnVdODQECBAgQIECAwHkW0B8Usqc/KOAJJUCAAAECBPYloJ4rSKrnCnhCLwk8LcmrO4o/TPJgNAQIECBAgMBRBdTDBW71cAFPKAECBAgQIECAAAECBAgQIECAAAECBAgQIECAAAECBAgQIECAAAECBAgQIECAAAECBAgQIECAAAECBAgQIECAAAECBAgQGFTAxxkGTbxtEyBAgAABAgQIECBAgAABAgQIECBAgAABAgQIECBAgAABAgQIECBAgAABAgQIECBAgAABAgQIECBAgAABAgQIECBAgAABAgQIECBAgAABAjsFWv+0tdkQ3YrANC2uuHLnlVNDgAABAgQIECBwngX0B4Xs6Q8KeEIJECBAgACBfQmo5wqS6rkCntBLAvdNcluS+3Qcj0zyW3gIECBAgACBowmohwvU6uECnlACBAgQIECAAAECBAgQIECAAAECBAgQIECAAAECBAgQIECAAAECBAgQIECAAAECBAgQIECAAAECBAgQIECAAAECBAgQIDCogI8zDJp42yZAgAABAgQIECBAgAABAgQIECBAgAABAgQIECBAgAABAgQIECBAgAABAgQIECBAgAABAgQIECBAgAABAgQIECBAgAABAgQIECBAgAABAgR2CrT+aWuzIboVgWlaXHHlziunhgABAocXuDHJQ5JcffmvZyZ5/+GnNQMBAgSGENAfFNKsPyjgCSVAgAABAgT2JaCeK0iq5wp4Qj8t8LokT+w4bkryvXgIECBAgACBowmohwvU6uECnlACBAgQIECAAAECBAgQIECAAAECBAgQIECAAAECBAgQIECAAAECBAgQIECAAAECBAgQIECAAAECBAgQIECAAAECBAgQIDCogI8zDJp42yZAgAABAgQIECBAgAABAgQIECBAgAABAgQIECBAgAABAgQIECBAgAABAgQIECBAgAABAgQIECBAgAABAgQIECBAgAABAgQIECBAgAABAgR2CrT+aWuzIboVgWlaXHHlziunhgABAocXeEeS67tpvibJ2w8/rRkIECAwhID+oJBm/UEBTygBAgQIECCwLwH1XEFSPVfAE/ppgb+V5Oc6jg8l+YIk/vDFGSFAgAABAscRUA8XnNXDBTyhBAgQIECAAAECBAgQIECAAAECBAgQIECAAAECBAgQIECAAAECBAgQIECAAAECBAgQIECAAAECBAgQIECAAAECBAgQIEBgUAEfZxg08bZNgAABAgQIECBAgAABAgQIECBAgAABAgQIECBAgAABAgQIECBAgAABAgQIECBAgAABAgQIECBAgAABAgQIECBAgAABAgQIECBAgAABAgQI7BRo/dPWZkN0KwLTtLjiyp1XTg0BAgQOL/DzSb6pm+bvJHnT4ac1AwECBIYQ0B8U0qw/KOAJJUCAAAECBPYloJ4rSKrnCnhCPy1w7yS3JblfR/KYJL+EiAABAgQIEDiKgHq4wKweLuAJJUCAAAECBAgQIECAAAECBAgQIECAAAECBAgQIECAAAECBAgQIECAAAECBAgQIECAAAECBAgQIECAAAECBAgQIECAAAECgwr4OMOgibdtAgQIECBAgAABAgQIECBAgAABAgQIECBAgAABAgQIECBAgAABAgQIECBAgAABAgQIECBAgAABAgQIECBAgAABAgQIECBAgAABAgQIECBAYKdA65+2NhuiWxGYpsUVV+68cmoIECBweIFXJ3laN80NSV51+GnNQIAAgSEE9AeFNOsPCnhCCRAgQIAAgX0JqOcKkuq5Ap7QXuBlSZ7R/Y2fSPJdiAgQIECAAIGjCKiHC8zq4QKeUAIECBAgQIAAAQIECBAgQIAAAQIECBAgQIAAAQIECBAgQIAAAQIECBAgQIAAAQIECBAgQIAAAQIECBAgQIAAAQIECBAgMKiAjzMMmnjbJkCAAAECBAgQIECAAAECBAgQIECAAAECBAgQIECAAAECBAgQIECAAAECBAgQIECAAAECBAgQIECAAAECBAgQIECAAAECBAgQIECAAAECBHYKtP5pa7MhuhWBaVpcceXOK6eGAAEChxe4Kcmzu2m+L8m/Ovy0ZiBAgMAQAvqDQpr1BwU8oQQIECBAgMC+BNRzBUn1XAFPaC/wVUne3v2Njya5f5L/h4kAAQIECBA4uIB6uECsHi7gCSVAgAABAgQIECBAgAABAgQIECBAgAABAgQIECBAgAABAgQIECBAgAABAgQIECBAgAABAgQIECBAgAABAgQIECBAgAABAoMK+DjDoIm3bQIECBAgQIAAAQIECBAgQIAAAQIECBAgQIAAAQIECBAgQIAAAQIECBAgQIAAAQIECBAgQIAAAQIECBAgQIAAAQIECBAgQIAAAQIECBAgQGCnQOuftjYbolsRmKbFFVfuvHJqCBAgcHiB5yf5l900P5Tk+w8/rRkIECAwhID+oJBm/UEBTygBAgQIECCwLwH1XEFSPVfAE3pXgf+R5C90f/MJSd6AiQABAgQIEDi4gHq4QKweLuAJJUCAAAECBAgQIECAAAECBAgQIECAAAECBAgQIECAAAECBAgQIECAAAECBAgQIECAAAECBAgQIECAAAECBAgQIECAAAECgwr4OMOgibdtAgQIECBAgAABAgQIECBAgAABAgQIECBAgAABAgQIECBAgAABAgQIECBAgAABAgQIECBAgAABAgQIECBAgAABAgQIECBAgAABAgQIECBAYKdA65+2NhuiWxGYpsUVV+68cmoIECBweIFnJnlpN83Lk3zP4ac1AwECBIYQ0B8U0qw/KOAJJbAdgS9KcluSj25nSVZCgACBUwmo507FNf+xeq6AJ/SuAi9M8v3d33zZJ2uMf4iJAAECBAgQOLiAerhArB4u4AklQIAAAQIECBAgQIAAAQIECBAgQIAAAQIECBAgQIAAAQIECBAgQIAAAQIECBAgQIAAAQIECBAgQIAAAQIECBAgQIAAAQKDCvg4w6CJt20CBAgQIECAAAECBAgQIECAAAECBAgQIECAAAECBAgQIECAAAECBAgQIECAAAECBAgQIECAAAECBAgQIECAAAECBAgQIECAAAECBAgQIEBgp0Drn7Y2G6JbEZimxRVX7rxyaggQIHB4gScn+Y/dNP8pyRMPP60ZCBAgMISA/qCQZv1BAU8ogbMVeGaSv5vkuiRXJ/mmJL9wtksyOwECBK5YQD13xXSJeq6AJ/SuAg/5ZG3xM0nekOSnkvwOIgIECBAgQOAoAurhArN6uIAnlAABAgQIECBAgAABAgQIECBAgAABAgQIECBAgAABAgQIECBAgAABAgQIECBAgAABAgQIECBAgAABAgQIECBAgAABAgQIDCrg4wyDJt62CRAgQIAAAQIECBAgQIAAAQIECBAgQIAAAQIECBAgQIAAAQIECBAgQIAAAQIECBAgQIAAAQIECBAgQIAAAQIECBAgQIAAAQIECBAgQIAAgZ0CrX/a2myIbkVgmhZXXLnzyqkhQIDA4QW+Mcl/6ab5pSSPOfy0ZiBAgMAQAvqDQpr1BwU8oQTOVuAVSb67W8K/SPLDZ7sksxMgQOCKBdRzV0yXqOcKeEIJECBAgAABAtsQUA8X8qAeLuAJJUCAAAECBAgQIECAAAECBAgQIECAAAECBAgQIECAAAECBAgQIECAAAECBAgQIECAAAECBAgQIECAAAECBAgQIECAAAECgwr4OMOgibdtAgQIECBAgAABAgQIECBAgAABAgQIECBAgAABAgQIECBAgAABAgQIECBAgAABAgQIECBAgAABAgQIECBAgAABAgQIECBAgAABAgQIECBAYKdA65+2NhuiWxGYpsUVV+68cmoIECBweIFHJfmNbpp3J3nE4ac1AwECBIYQ0B8U0qw/KOAJJXC2Ak9P8vJuCf85ybef7ZLMToAAgSsWUM9dMV2inivgCSVAgAABAgQIbENAPVzIg3q4gCeUAAECBAgQIECAAAECBAgQIECAAAECBAgQIECAAAECBAgQIECAAAECBAgQIECAAAECBAgQIECAAAECBAgQIECAAAECBAgMKuDjDIMm3rYJECBAgAABAgQIECBAgAABAgQIECBAgAABAgQIECBAgAABAgQIECBAgAABAgQIECBAgAABAgQIECBAgAABAgQIECBAgAABAgQIECBAgACBnQKtf9rabIhuRWCaFldcufPKqSFAgMDhBR6c5H3dNB9I8sWHn9YMBAgQGEJAf1BIs/6ggCeUwNkKXJ/kHd0Sfj/Jl5ztksxOgACBKxZQz10xXaKeK+AJJUCAAAECBAhsQ0A9XMiDeriAJ5QAAQIECBAgQIAAAQIECBAgQIAAAQIECBAgQIAAAQIECBAgQIAAAQIECBAgQIAAAQIECBAgQIAAAQIECBAgQIAAAQIECAwq4OMMgybetgkQIECAAAECBAgQIECAAAECBAgQIECAAAECBAgQIECAAAECBAgQIECAAAECBAgQIECAAAECBAgQIECAAAECBAgQIECAAAECBAgQIECAAIGdAq1/2tpsiG5FYJoWV1y588qpIUCAwOEFPi/J/+6m+T9Jrj78tGYgQIDAEAL6g0Ka9QcFPKEEzlbgs5N87C5LuCrJHWe7LLMTIEDgigTUc1fE9qkg9VwBTygBAgQIECBAYBsC6uFCHtTDBTyhBAgQIECAAAECBAgQIECAAAECBAgQIECAAAECBAgQIECAAAECBAgQIECAAAECBAgQIECAAAECBAgQIECAAAECBAgQIEBgUAEfZxg08bZNgAABAgQIECBAgAABAgQIECBAgAABAgQIECBAgAABAgQIECBAgAABAgQIECBAgAABAgQIECBAgAABAgQIECBAgAABAgQIECBAgAABAgQI7BRo/dPWZkN0KwLTtLjiyp1XTg0BAgSOI/DPk9x++a8PJ3nrcaY1CwECBC68gP6gkGL9QQFPKIGzF7glybXdMq5P8q6zX5YVECBA4NQC6rlTk90ZoJ4r4AklQIAAAQIECGxDQD1cyIN6uIAnlAABAgQIECBAgAABAgQIECBAgAABAgQIECBAgAABAgQIECBAgAABAgQIECBAgAABAgQIECBAgAABAgQIECBAgAABAgQIDCrg4wyDJt62CRAgQIAAAQIECBAgQIAAAQIECBAgQIAAAQIECBAgQIAAAQIECBAgQIAAAQIECBAgQIAAAQIECBAgQIAAAQIECBAgQIAAAQIECBAgQIAAgZ0CrX/a2myIbkVgmhZXXLnzyqkhQIAAAQIECBA4zwL6g0L29AcFPKEEzl7gDUm+rVvGM5K84uyXZQUECBA4tYB67tRkdwao5wp4QgkQIECAAAEC2xBQDxfyoB4u4AklQIAAAQIECBAgQIAAAQIECBAgQIAAAQIECBAgQIAAAQIECBAgQIAAAQIECBAgQIAAAQIECBAgQIAAAQIECBAgQIAAAQKDCvg4w6CJt20CBAgQIECAAAECBAgQIECAAAECBAgQIECAAAECBAgQIECAAAECBAgQIECAAAECBAgQIECAAAECBAgQIECAAAECBAgQIECAAAECBAgQIEBgp0Drn7Y2G6JbEZimxRVX7rxyaggQIECAAAECBM6zgP6gkD39QQFPKIGzF3hukh/qlvHvkjz97JdlBQQIEDi1gHru1GR3BqjnCnhCCRAgQIAAAQLbEFAPF/KgHi7gCSVAgAABAgQIECBAgAABAgQIECBAgAABAgQIECBAgAABAgQIECBAgAABAgQIECBAgAABAgQIECBAgAABAgQIECBAgAABAoMK+DjDoIm3bQIECBAgQIAAAQIECBAgQIAAAQIECBAgQIAAAQIECBAgQIAAAQIECBAgQIAAAQIECBAgQIAAAQIECBAgQIAAAQIECBAgQIAAAQIECBAgQGCnQOuftjYbolsRmKbFFVfuvHJqCBAgQIAAAQIEzrOA/qCQPf1BAU8ogbMXeFySN3fLeFeS689+WVZAgACBUwuo505NdmeAeq6AJ5QAAQIECBAgsA0B9XAhD+rhAp5QAgQIECBAgAABAgQIECBAgAABAgQIECBAgAABAgQIECBAgAABAgQIECBAgAABAgQIECBAgAABAgQIECBAgAABAgQIECAwqICPMwyaeNsmQIAAAQIECBAgQIAAAQIECBAgQIAAAQIECBAgQIAAAQIECBAgQIAAAQIECBAgQIAAAQIECBAgQIAAAQIECBAgQIAAAQIECBAgQIAAAQIEdgq0/mlrsyG6FYFpWlxx5c4rp4YAAQIECBAgQOA8C+gPCtnTHxTwhBI4e4EvTHJrt4w7klx19suyAgIECJxaQD13arI7A9RzBTyhBAgQIECAAIFtCKiHC3lQDxfwhBIgQIAAAQIECBAgQIAAAQIECBAgQIAAAQIECBAgQIAAAQIECBAgQIAAAQIECBAgQIAAAQIECBAgQIAAAQIECBAgQIAAgUEFfJxh0MTbNgECBAgQIECAAAECBAgQIECAAAECBAgQIECAAAECBAgQIECAAAECBAgQIECAAAECBAgQIECAAAECBAgQIECAAAECBAgQIECAAAECBAgQILBToPVPW5sN0a0ITNPiiit3Xjk1BAgQIECAAAEC51lAf1DInv6ggCeUwDYEPpLk6m4pD0lyyzaWZhUECBA4sYB67sRUyx+q5wp4QgkQIECAAAEC2xBQDxfyoB4u4AklQIAAAQIECBAgQIAAAQIECBAgQIAAAQIECBAgQIAAAQIECBAgQIAAAQIECBAgQIAAAQIECBAgQIAAAQIECBAgQIAAAQKDCvg4w6CJt20CBAgQIECAAAECBAgQIECAAAECBAgQIECAAAECBAgQIECAAAECBAgQIECAAAECBAgQIECAAAECBAgQIECAAAECBAgQIECAAAECBAgQIEBgp0Drn7Y2G6JbEZimxRVX7rxyaggQIECAAAECBM6zgP6gkD39QQFPKIFtCPxikkcneV+S307yvCS3bGNpVkGAAIETC6jnTky1/KF6roAn9CQCl/784KuTfFuSxyb50iR/epJAvyFAgAABAgROLKAePjGVerhAJZQAAQIECBAgQIAAAQIECBAgQIAAAQIECBAgQIAAAQIECBAgQIAAAQIECBAgQIAAAQIECBAgQIAAAQIECBAgQIAAAQIECBC4LODjDI4CAQIECBAgQIAAAQIECBAgQIAAAQIECBAgQIAAAQIECBAgQIAAAQIECBAgQIAAAQIECBAgQIAAAQIECBAgQIAAAQIECBAgQIAAAQIECBAgQGAp0Pq/1dpsyGtFYJoWV1y588qpIUCAAAECBAgQOM8C+oNC9vQHBTyhBLYh8MAktyX52DaWYxUECBC4IgH13BWxfSpIPVfAE3oSgd9I8qjuh9+a5KdPEug3BAgQIECAwIkF1MMnplr+UD1cwBNKgAABAgQIECBAgAABAgQIECBAgAABAgQIECBAgAABAgQIECBAgAABAgQIECBAgAABAgQIECBAgAABAgQIECBAgAABAgQGFfBxhkETb9sECBAgQIAAAQIECBAgQIAAAQIECBAgQIAAAQIECBAgQIAAAQIECBAgQIAAAQIECBAgQIAAAQIECBAgQIAAAQIECBAgQIAAAQIECBAgQIDAToHWP21tNkS3IjBNiyuu3Hnl1BAgQIAAAQIECN3e6SwAACAASURBVJxnAf1BIXv6gwKeUAIECBAgQGBfAuq5gqR6roAn9CQCP5Lkn3Q/fGOSbzlJoN8QIECAAAECJxZQD5+YavlD9XABTygBAgQIECBAgAABAgQIECBAgAABAgQIECBAgAABAgQIECBAgAABAgQIECBAgAABAgQIECBAgAABAgQIECBAgAABAgQIEBhUwMcZBk28bRMgQIAAAQIECBAgQIAAAQIECBAgQIAAAQIECBAgQIAAAQIECBAgQIAAAQIECBAgQIAAAQIECBAgQIAAAQIECBAgQIAAAQIECBAgQIAAAQI7BVr/tLXZEN2KwDQtrrhy55VTQ4AAAQIECBAgcJ4F9AeF7OkPCnhCCRAgQIAAgX0JqOcKkuq5Ap7Qkwh8RZJ3dz/80ySfl+SjJwn2GwIECBAgQOBEAurhEzHd/Y/UwwU8oQQIECBAgAABAgQIECBAgAABAgQIECBAgAABAgQIECBAgAABAgQIECBAgAABAgQIECBAgAABAgQIECBAgAABAgQIECBAYFABH2cYNPG2TYAAAQIECBAgQIAAAQIECBAgQIAAAQIECBAgQIAAAQIECBAgQIAAAQIECBAgQIAAAQIECBAgQIAAAQIECBAgQIAAAQIECBAgQIAAAQIECOwUaP3T1mZDdCsC07S44sqdV04NAQIECBAgQIDAeRbQHxSypz8o4AklQIAAAQIE9iWgnitIqucKeEJPKvAHSR7U/fgfJPkPJw32OwIECBAgQGBVQD28SnTPP1APF/CEEiBAgAABAgQIECBAgAABAgQIECBAgAABAgQIECBAgAABAgQIECBAgAABAgQIECBAgAABAgQIECBAgAABAgQIECBAgACBQQV8nGHQxNs2AQIECBAgQIAAAQIECBAgQIAAAQIECBAgQIAAAQIECBAgQIAAAQIECBAgQIAAAQIECBAgQIAAAQIECBAgQIAAAQIECBAgQIAAAQIECBAgsFOg9U9bmw3RrQhM0+KKK3deOTUECBAgQIAAAQLnWUB/UMie/qCAJ5QAAQIECBDYl4B6riCpnivgCT2pwA8keUH3419J8vUnDfY7AgQIECBAYFVAPbxKdM8/UA8X8IQSIECAAAECBAgQIECAAAECBAgQIECAAAECBAgQIECAAAECBAgQIECAAAECBAgQIECAAAECBAgQIECAAAECBAgQIECAAIFBBXycYdDE2zYBAgQIECBAgAABAgQIECBAgAABAgQIECBAgAABAgQIECBAgAABAgQIECBAgAABAgQIECBAgAABAgQIECBAgAABAgQIECBAgAABAgQIECCwU6D1T1ubDdGtCEzT4oord145NQQIEDiOwOckeV6Sqy//9SdJnnKcqc1CgACBCy2gPyikV39QwBNKgAABAgQI7EtAPVeQVM8V8ISeVOBBSf6g+/Glf2b/YpJbT/oCvyNAgAABAgR2CqiHCwdEPVzAE0qAAAECBAgQIECAAAECBAgQIECAAAECBAgQIECAAAECBAgQIECAAAECBAgQIECAAAECBAgQIECAAAECBAgQIECAAAECBAYV8HGGQRNv2wQIECBAgAABAgQIECBAgAABAgQIECBAgAABAgQIECBAgAABAgQIECBAgAABAgQIECBAgAABAgQIECBAgAABAgQIECBAgAABAgQIECBAgMBOgdY/bW02RLciME2LK67ceeXUECBA4DgCn5vk9m6q/5vkc44ztVkIECBwoQX0B4X06g8KeEIJECBAgACBfQmo5wqS6rkCntDTCNyc5Mu7gH+a5EdO8wK/JUCAAAECBO5RQD1cOBzq4QKeUAIECBAgQIAAAQIECBAgQIAAAQIECBAgQIAAAQIECBAgQIAAAQIECBAgQIAAAQIECBAgQIAAAQIECBAgQIAAAQIECBAgMKiAjzMMmnjbJkCAAAECBAgQIECAAAECBAgQIECAAAECBAgQIECAAAECBAgQIECAAAECBAgQIECAAAECBAgQIECAAAECBAgQIECAAAECBAgQIECAAAECBHYKtP5pa7MhuhWBaVpcceXOK6eGAAECxxP4RJL+P3fvlcR/kR3P30wECFxMAf1BIa/6gwKeUAIECBAgQGBfAuq5gqR6roAn9DQCz0ny4i7gPUmuO80L/JYAAQIECBC4RwH1cOFwqIcLeEIJECBAgAABAgQIECBAgAABAgQIECBAgAABAgQIECBAgAABAgQIECBAgAABAgQIECBAgAABAgQIECBAgAABAgQIECBAgMCgAj7OMGjibZsAAQIECBAgQIAAAQIECBAgQIAAAQIECBAgQIAAAQIECBAgQIAAAQIECBAgQIAAAQIECBAgQIAAAQIECBAgQIAAAQIECBAgQIAAAQIECBDYKdD6p63NhuhWBKZpccWVO6+cGgIECBxP4LYk13TTfX6SDx1vejMRIEDgQgroDwpp1R8U8IQSIECAAAEC+xJQzxUk1XMFPKGnEXhAkg8m6f884aFJ3nual/gtAQIECBAgcLcC6uHCwVAPF/CEEiBAgAABAgQIECBAgAABAgQIECBAgAABAgQIECBAgAABAgQIECBAgAABAgQIECBAgAABAgQIECBAgAABAgQIECBAgACBQQV8nGHQxNs2AQIECBAgQIAAAQIECBAgQIAAAQIECBAgQIAAAQIECBAgQIAAAQIECBAgQIAAAQIECBAgQIAAAQIECBAgQIAAAQIECBAgQIAAAQIECBAgsFOg9U9bmw3RrQhM0+KKK3deOTUECBA4nsAtSa7tpvvLSX7veNObiQABAhdSQH9QSKv+oIAnlAABAgQIENiXgHquIKmeK+AJPa3AryX56i7oRUmee9qX+D0BAgQIECCwEFAPFw6FeriAJ5QAAQIECBAgQIAAAQIECBAgQIAAAQIECBAgQIAAAQIECBAgQIAAAQIECBAgQIAAAQIECBAgQIAAAQIECBAgQIAAAQIECAwq4OMMgybetgkQIECAAAECBAgQIECAAAECBAgQIECAAAECBAgQIECAAAECBAgQIECAAAECBAgQIECAAAECBAgQIECAAAECBAgQIECAAAECBAgQIECAAIGdAq1/2tpsiG5FYJoWV1y588qpIUCAwPEE3pnkK7vpvirJO443vZkIECBwIQX0B4W06g8KeEIJECBAgACBfQmo5wqS6rkCntDTCjwjycsuB/16khcnedNpX+L3BAgQIECAwEJAPVw4FOrhAp5QAgQIECBAgAABAgQIECBAgAABAgQIECBAgAABAgQIECBAgAABAgQIECBAgAABAgQIECBAgAABAgQIECBAgAABAgQIECAwqICPMwyaeNsmQIAAAQIECBAgQIAAAQIECBAgQIAAAQIECBAgQIAAAQIECBAgQIAAAQIECBAgQIAAAQIECBAgQIAAAQIECBAgQIAAAQIECBAgQIAAAQIEdgq0/mlrsyG6FYFpWlxx5c4rp4YAAQLHE3hzksd10z0+yc8fb3ozESBA4EIK6A8KadUfFPCEEtiewMOSfHmSL0vy35O8dHtLtCICBAjcrYB6rnAw1HMFPKGnFbgmyfOSvDzJ75022O8JECBAgACBexRQDxcOh3q4gCeUAAECBAgQIECAAAECBAgQIECAAAECBAgQIECAAAECBAgQIECAAAECBAgQIECAAAECBAgQIECAAAECBAgQIECAAAECBAgMKuDjDIMm3rYJECBAgAABAgQIECBAgAABAgQIECBAgAABAgQIECBAgAABAgQIECBAgAABAgQIECBAgAABAgQIECBAgAABAgQIECBAgAABAgQIECBAgACBnQKtf9rabIhuRWCaFldcufPKqSFAgMDxBF6T5KnddN+Z5NXHm95MBAgQuJAC+oNCWvUHBTyhBLYl8M1J3tgt6deSfO22lmg1BAgQuEcB9VzhcKjnCnhCCRAgQIAAAQLbEFAPF/KgHi7gCSVAgAABAgQIECBAgAABAgQIECBAgAABAgQIECBAgAABAgQIECBAgAABAgQIECBAgAABAgQIECBAgAABAgQIECBAgAABAoMK+DjDoIm3bQIECBAgQIAAAQIECBAgQIAAAQIECBAgQIAAAQIECBAgQIAAAQIECBAgQIAAAQIECBAgQIAAAQIECBAgQIAAAQIECBAgQIAAAQIECBAgQGCnQOuftjYbolsRmKbFFVfuvHJqCBAgcDyBlyS5sZvue5PcdLzpzUSAAIELKaA/KKRVf1DAE0pgWwIPTPKBbkl3JLlqW0u0GgIECNyjgHqucDjUcwU8oQQIECBAgACBbQiohwt5UA8X8IQSIECAAAECBAgQIECAAAECBAgQIECAAAECBAgQIECAAAECBAgQIECAAAECBAgQIECAAAECBAgQIECAAAECBAgQIECAAIFBBXycYdDE2zYBAgQIECBAgAABAgQIECBAgAABAgQIECBAgAABAgQIECBAgAABAgQIECBAgAABAgQIECBAgAABAgQIECBAgAABAgQIECBAgAABAgQIECCwU6D1T1ubDdGtCEzT4oord145NQQIEDiewAs+OdUPdNO9MMnzjze9mQgQIHAhBfQHhbTqDwp4QglsT+BjST67W9YXJ/nA9pZpRQQIEFgIqOcKh0I9V8ATSoAAAQIECBDYhoB6uJAH9XABTygBAgQIECBAgAABAgQIECBAgAABAgQIECBAgAABAgQIECBAgAABAgQIECBAgAABAgQIECBAgAABAgQIECBAgAABAgQIEBhUwMcZBk28bRMgQIAAAQIECBAgQIAAAQIECBAgQIAAAQIECBAgQIAAAQIECBAgQIAAAQIECBAgQIAAAQIECBAgQIAAAQIECBAgQIAAAQIECBAgQIAAAQI7BVr/tLXZEN2KwDQtrrhy55VTQ4AAgeMJPCvJv+mm+7dJnnm86c1EgACBCymgPyikVX9QwBNKYHsCb0vytd2yviXJG7e3TCsiQIDAQkA9VzgU6rkCnlACBAgQIECAwDYE1MOFPKiHC3hCCRAgQIAAAQIECBAgQIAAAQIECBAgQIAAAQIECBAgQIAAAQIECBAgQIAAAQIECBAgQIAAAQIECBAgQIAAAQIECBAgQIDAoAI+zjBo4m2bAAECBAgQIECAAAECBAgQIECAAAECBAgQIECAAAECBAgQIECAAAECBAgQIECAAAECBAgQIECAAAECBAgQIECAAAECBAgQIECAAAECBAgQ2CnQ+qetzYboVgSmaXHFlTuvnBoCBAgcT+ApSV7bTfe6JE8+3vRmIkCAwIUU0B8U0qo/KOAJJbA9gZckubFb1g8mecH2lmlFBAgQWAio5wqHQj1XwBNKgAABAgQIENiGgHq4kAf1cAFPKAECBAgQIECAAAECBAgQIECAAAECBAgQIECAAAECBAgQIECAAAECBAgQIECAAAECBAgQIECAAAECBAgQIECAAAECBAgQGFTAxxkGTbxtEyBAgAABAgQIECBAgAABAgQIECBAgAABAgQIECBAgAABAgQIECBAgAABAgQIECBAgAABAgQIECBAgAABAgQIECBAgAABAgQIECBAgAABAjsFWv+0tdkQ3YrANC2uuHLnlVNDgACB4wlcm+RvJ7n98l/vS/Ke401vJgIECFxIAf1BIa36gwKeUALbE7ghySu7Zf1skm/e3jKtiAABAgsB9VzhUKjnCnhCCRAgQIAAAQLbEFAPF/KgHi7gCSVAgAABAgQIECBAgAABAgQIECBAgAABAgQIECBAgAABAgQIECBAgAABAgQIECBAgAABAgQIECBAgAABAgQIECBAgAABAoMK+DjDoIm3bQIECBAgQIAAAQIECBAgQIAAAQIECBAgQIAAAQIECBAgQIAAAQIECBAgQIAAAQIECBAgQIAAAQIECBAgQIAAAQIECBAgQIAAAQIECBAgQGCnQOuftjYbolsRmKbFFVfuvHJqCBAgQIAAAQIEzrOA/qCQPf1BAU8oge0JfEWSd3fL+mCSB25vmVZEgACBhYB6rnAo1HMFPKEECBAgQIAAgW0IqIcLeVAPF/CEEiBAgAABAgQIECBAgAABAgQIECBAgAABAgQIECBAgAABAgQIECBAgAABAgQIECBAgAABAgQIECBAgAABAgQIECBAgACBQQV8nGHQxNs2AQIECBAgQIAAAQIECBAgQIAAAQIECBAgQIAAAQIECBAgQIAAAQIECBAgQIAAAQIECBAgQIAAAQIECBAgQIAAAQIECBAgQIAAAQIECBAgsFOg9U9bmw3RrQhM0+KKK3deOTUECBAgQIAAAQLnWUB/UMie/qCAJ5TA9gQ+K8nHk9yrW9pVSe7Y3lKtiAABAjMB9VzhQKjnCnhCCRAgQIAAAQLbEFAPF/KgHi7gCSVAgAABAgQIECBAgAABAgQIECBAgAABAgQIECBAgAABAgQIECBAgAABAgQIECBAgAABAgQIECBAgAABAgQIECBAgAABAoMK+DjDoIm3bQIECBAgQIAAAQIECBAgQIAAAQIECBAgQIAAAQIECBAgQIAAAQIECBAgQIAAAQIECBAgQIAAAQIECBAgQIAAAQIECBAgQIAAAQIECBAgQGCnQOuftjYbolsRmKbFFVfuvHJqCBAgQIAAAQIEzrOA/qCQPf1BAU8ogW0K/E6Sh3VL+7okb9vmUq2KAAECnxFQzxUOg3qugCeUAAECBAgQILANAfVwIQ/q4QKeUAIECBAgQIAAAQIECBAgQIAAAQIECBAgQIAAAQIECBAgQIAAAQIECBAgQIAAAQIECBAgQIAAAQIECBAgQIAAAQIECBAgMKiAjzMMmnjbJkCAAAECBAgQIECAAAECBAgQIECAAAECBAgQIECAAAECBAgQIECAAAECBAgQIECAAAECBAgQIECAAAECBAgQIECAAAECBAgQIECAAAECBHYKtP5pa7MhuhWBaVpcceXOK6eGAAECBAgQIEDgPAvoDwrZ0x8U8IQS2KbAa5I8tVvaP0rykm0u1aoIECDwGQH1XOEwqOcKeEL3LfCFSf5o3y/1PgIECBAgMICAeriQZPVwAU8oAQIECBAgQIAAAQIECBAgQIAAAQIECBAgQIAAAQIECBAgQIAAAQIECBAgQIAAAQIECBAgQIAAAQIECBAgQIAAAQIECBAYVMDHGQZNvG0TIECAAAECBAgQIECAAAECBAgQIECAAAECBAgQIECAAAECBAgQIECAAAECBAgQIECAAAECBAgQIECAAAECBAgQIECAAAECBAgQIECAAAECOwVa/7S12RDdisA0La64cueVU0OAAAECBAgQIHCeBfQHhezpDwp4QglsU+D7kvxot7RXJblhm0u1KgIECHxGQD1XOAzquQKe0H0I/KUkT0zyrUkemuT+ST6yjxd7BwECBAgQGEhAPVxItnq4gCeUAAECBAgQIECAAAECBAgQIECAAAECBAgQIECAAAECBAgQIECAAAECBAgQIECAAAECBAgQIECAAAECBAgQIECAAAECBAgMKuDjDIMm3rYJECBAgAABAgQIECBAgAABAgQIECBAgAABAgQIECBAgAABAgQIECBAgAABAgQIECBAgAABAgQIECBAgAABAgQIECBAgAABAgQIECBAgACBnQKtf9rabIhuRWCaFldcufPKqSFAgAABAgQIEDjPAvqDQvb0BwU8oQS2KfCoJN+d5LeT3Hz5/39sm0u1KgIECHxGQD1XOAzquQKe0H0I/GaSR3YvelaSH9vHi72DAAECBAgMJKAeLiRbPVzAE0qAAAECBAgQIECAAAECBAgQIECAAAECBAgQIECAAAECBAgQIECAAAECBAgQIECAAAECBAgQIECAAAECBAgQIECAAAECBAYV8HGGQRNv2wQIECBAgAABAgQIECBAgAABAgQIECBAgAABAgQIECBAgAABAgQIECBAgAABAgQIECBAgAABAgQIECBAgAABAgQIECBAgAABAgQIECBAgMBOgdY/bW02RLciME2LK67ceeXUECBAgAABAgQInGcB/UEhe/qDAp5QAgQIECBAYF8C6rmCpHqugCd0HwLPTnJT96J3Jbl+Hy/2DgIECBAgMJCAeriQbPVwAU8oAQIECBAgQIAAAQIECBAgQIAAAQIECBAgQIAAAQIECBAgQIAAAQIECBAgQIAAAQIECBAgQIAAAQIECBAgQIAAAQIECBAYVMDHGQZNvG0TIECAAAECBAgQIECAAAECBAgQIECAAAECBAgQIECAAAECBAgQIECAAAECBAgQIECAAAECBAgQIECAAAECBAgQIECAAAECBAgQIECAAAECOwVa/7S12RDdisA0La64cueVU0OAAAECBAgQIHCeBfQHhezpDwp4QgkQIECAAIF9CajnCpLquQKe0H0I/Lkkf5zk3t3LHpDk1n283DsIECBAgMAgAurhQqLVwwU8oQQIECBAgAABAgQIECBAgAABAgQIECBAgAABAgQIECBAgAABAgQIECBAgAABAgQIECBAgAABAgQIECBAgAABAgQIECBAYFABH2cYNPG2TYAAAQIECBAgQIAAAQIECBAgQIAAAQIECBAgQIAAAQIECBAgQIAAAQIECBAgQIAAAQIECBAgQIAAAQIECBAgQIAAAQIECBAgQIAAAQIECOwUaP3T1mZDdCsC07S44sqdV04NAQIECBAgQIDAeRbQHxSypz8o4AklQIAAAQIE9iWgnitIqucKeEL3JfDWJI/pXvb8JC/c18u9hwABAgQIDCCgHi4kWT1cwBNKgAABAgQIECBAgAABAgQIECBAgAABAgQIECBAgAABAgQIECBAgAABAgQIECBAgAABAgQIECBAgAABAgQIECBAgAABAgQGFfBxhkETb9sECBAgQIAAAQIECBAgQIAAAQIECBAgQIAAAQIECBAgQIAAAQIECBAgQIAAAQIECBAgQIAAAQIECBAgQIAAAQIECBAgQIAAAQIECBAgQIDAToHWP21tNkS3IjBNiyuu3Hnl1BAgQIAAAQIECJxnAf1BIXv6gwKeUAIECBAgQGBfAuq5gqR6roAndF8C35HkJ7qX/WGSB+/r5d5DgAABAgQGEFAPF5KsHi7gCSVAgAABAgQIECBAgAABAgQIECBAgAABAgQIECBAgAABAgQIECBAgAABAgQIECBAgAABAgQIECBAgAABAgQIECBAgAABAoMK+DjDoIm3bQIECBAgQIAAAQIECBAgQIAAAQIECBAgQIAAAQIECBAgQIAAAQIECBAgQIAAAQIECBAgQIAAAQIECBAgQIAAAQIECBAgQIAAAQIECBAgQGCnQOuftjYbolsRmKbFFVfuvHJqCBAgQIAAAQIEzrOA/qCQPf1BAU8oAQIECBAgsC8B9VxBUj1XwBO6L4H7JrktyX26Fz4iybv3NYH3ECBAgACBCy6gHi4kWD1cwBNKgAABAgQIECBAgAABAgQIECBAgAABAgQIECBAgAABAgQIECBAgAABAgQIECBAgAABAgQIECBAgAABAgQIECBAgAABAgQGFfBxhkETb9sECBAgQIAAAQIECBAgQIAAAQIECBAgQIAAAQIECBAgQIAAAQIECBAgQIAAAQIECBAgQIAAAQIECBAgQIAAAQIECBAgQIAAAQIECBAgQIDAToHWP21tNkS3IjBNiyuu3Hnl1BAgQOC4Ao9I8pQkV1/+61eT/OvjLsFsBAgQuFAC+oNCOvUHBTyhBAgQIECAwL4E1HMFSfVcAU/oPgVen+QJ3Qsv/W9d/3ifE3gXAQIECBC4wALq4UJy1cMFPKEECBAgQIAAAQIECBAgQIAAAQIECBAgQIAAAQIECBAgQIAAAQIECBAgQIAAAQIECBAgQIAAAQIECBAgQIAAAQIECBAgQGBQAR9nGDTxtk2AAAECBAgQIECAAAECBAgQIECAAAECBAgQIECAAAECBAgQIECAAAECBAgQIECAAAECBAgQIECAAAECBAgQIECAAAECBAgQIECAAAECBAjsFGj909ZmQ3QrAtO0uOLKnVdODQECBI4r8KQkP9lN+YYkTzjuEsxGgACBCyWgPyikU39QwBNKgAABAgQI7EtAPVeQVM8V8ITuU+DxSd7UvfBDSb4giT/A2aeydxEgQIDARRVQDxcyqx4u4AklQIAAAQIECBAgQIAAAQIECBAgQIAAAQIECBAgQIAAAQIECBAgQIAAAQIECBAgQIAAAQIECBAgQIAAAQIECBAgQIAAAQKDCvg4w6CJt20CBAgQIECAAAECBAgQIECAAAECBAgQIECAAAECBAgQIECAAAECBAgQIECAAAECBAgQIECAAAECBAgQIECAAAECBAgQIECAAAECBAgQIEBgp0Drn7Y2G6JbEZimxRVX7rxyaggQIHBcgccmeUs35S8nefRxl2A2AgQIXCgB/UEhnfqDAp5QAgQIECBAYF8C6rmCpHqugCd0nwL3TnJbkvt1L730v3dd+t+9/B8BAgQIECCwW0A9XDgh6uECnlACBAgQIECAAAECBAgQIECAAAECBAgQIECAAAECBAgQIECAAAECBAgQIECAAAECBAgQIECAAAECBAgQIECAAAECBAgQIDCogI8zDJp42yZAgAABAgQIECBAgAABAgQIECBAgAABAgQIECBAgAABAgQIECBAgAABAgQIECBAgAABAgQIECBAgAABAgQIECBAgAABAgQIECBAgAABAgR2CrT+aWuzIboVgWlaXHHlziunhgABAscVeGSS3+ymvDnJw4+7BLMRIEDgQgnoDwrp1B8U8IQSIECAAAEC+xJQzxUk1XMFPKH7Fnh5kqd3L31Vkhv2PYn3ESBAgACBCyigHi4kVT1cwBNKgAABAgQIECBAgAABAgQIECBAgAABAgQIECBAgAABAgQIECBAgAABAgQIECBAgAABAgQIECBAgAABAgQIECBAgAABAgQGFfBxhkETb9sECBAgQIAAAQIERVtS8QAAIABJREFUCBAgQIAAAQIECBAgQIAAAQIECBAgQIAAAQIECBAgQIAAAQIECBAgQIAAAQIECBAgQIAAAQIECBAgQIAAAQIECBAgQIDAToHWP21tNkS3IjBNrrhySAgQIECAAIHhBRREF+sI6A8K+byb/sA/HwVPoQQIECBAgMAVCajnrojtU0HquQLeNkL9Acc28mAVBAgQIEBgMwL+/YfTpUI9fDovvyZAgAABAgQIECBAgAABAgQIECBAgAABAgQIECBAgAABAgQIECBAgAABAgQIECBAgAABAgQIECBAgAABAgQIECBAgAABAgQSl686BQQIECBAgAABAgQIECBAgAABAgQIECBAgAABAgQIECBAgAABAgQIECBAgAABAgQIECBAgAABAgQIECBAgAABAgQIECBAgAABAgQIECBAgACBpUDr/1ZrsyGvFYFpcsWVQ0KAAAECBAgML6AgulhHQH9QyOfd9Af++Sh4CiWwYYG/kuS9G16fpREgMLaAeq6Qf/VcAW8bof6AYxt5sAoCBAgQILAZAf/+w+lSoR4+nZdfEyBAgAABAgQIECBAgAABAgQIECBAgAABAgQIECBAgAABAgQIECBAgAABAgQIECBAgAABAgQIECBAgAABAgQIECBAgAABAonLV50CAgQIECBAgAABAgQIECBAgAABAgQIECBAgAABAgQIECBAgAABAgQIECBAgAABAgQIECBAgAABAgQIECBAgAABAgQIECBAgAABAgQIECBAgMBSoPV/q7XZkNeKwDS54sohIUCAAAECBIYXUBBdrCOgPyjk8276A/98FDyFEtiYwI8nuS7JIy6v66okd2xsjZZDgACBSwLqucI5UM8V8LYR6g84tpEHqyBAgAABApsR8O8/nC4V6uHTefk1AQIECBAgQIAAAQIECBAgQIAAAQIECBAgQIAAAQIECBAgQIAAAQIECBAgQIAAAQIECBAgQIAAAQIECBAgQIAAAQIECBAgkLh81SkgQIAAAQIECBAgQIAAAQIECBAgQIAAAQIECBAgQIAAAQIECBAgQIAAAQIECBAgQIAAAQIECBAgQIAAAQIECBAgQIAAAQIECBAgQIAAAQIECCwFWv+3WpsNea0ITJMrrhwSAgQIECBAYHgBBdHFOgL6g0I+76Y/8M9HwVMogY0J3JLk2m5N1yd518bWaDkECBC4JKCeK5wD9VwBbxuh/oBjG3mwCgIECBAgsBkB//7D6VKhHj6dl18TIECAAAECBAgQIECAAAECBAgQIECAAAECBAgQIECAAAECBAgQIECAAAECBAgQIECAAAECBAgQIECAAAECBAgQIECAAAECictXnQICBAgQIECAAAECBAgQIECAAAECBAgQIECAAAECBAgQIECAAAECBAgQIECAAAECBAgQIECAAAECBAgQIECAAAECBAgQIECAAAEC/5+9O4GasqwXAP6fj31TUUNBQ5FwJ5dSVDQXXDL1wCUzjNDK7KaYWZqXspumRuXWomYdl7ymtFyRMlwQxVBBhUwKMS0yFb3hNTZRtk9475k5l+l7P5ZvYeb7Zub9zTkcfWee93me/+//LC/DOc8QIECAAAECGwokDd9KktQlLwIEalggl0sf0Wb+13Cyazy0QYMGxfz584tRvvDCC7HHHnvUeNTCI9B+Ao33j/briZbbQsDzQcuUzY+WeSlNgAABAgQIlF/A81zLjD3Ptcyr0ksb/5WeIf0jQIBAZQj497LKyINeVIbARp6H/eZXZaRGLwgQIECAAAECBAgQIECAAAECBAgQIECAAAECBAgQIECAAAECBAgQIECAAAECBAgQIECAAAECBAgQIECAAAECBAgQIECAQMUKOJygYlOjYwQIECBAgAABAgQIECBAgAABAgQIECBAgAABAgQIECBAgAABAgQIECBAgAABAgQIECBAgAABAgQIECBAgAABAgQIECBAgAABAgQIECBAgEA7CiQN206S1GU7dkvTBAiUWyCXSx/RZv6XW1z95RIYMmRIzJo1q1j9zJkz49BDDy1Xc+olkHmBxvtH5kFqHMDzQcsSbH60zEtpAgQIECBAoPwCnudaZux5rmVelV7a+K/0DOkfAQIEKkPAv5dVRh70ojIENvI87De/KiM1ekGAAAECBAgQIECAAAECBAgQIECAAAECBAgQIECAAAECBAgQIECAAAECBAgQIECAAAECBAgQIECAAAECBAgQIECAAAECBCpWwOEEFZsaHSNAgAABAgQIECBAgAABAgQIECBAgAABAgQIECBAgAABAgQIECBAgAABAgQIECBAgAABAgQIECBAgAABAgQIECBAgAABAgQIECBAgAABAgTaUSBp2HaSpC7bsVuaJkCg3AK5XPqINvO/3OLqL5fAiSeeGA8++GCx+smTJ8dJJ51UrubUSyDzAo33j8yD1DiA54OWJdj8aJmX0gQIECBAgED5BTzPtczY81zLvCq9tPFf6RnSPwIECFSGgH8vq4w86EVlCGzkedhvflVGavSCAAECBAgQIECAAAECBAgQIECAAAECBAgQIECAAAECBAgQIECAAAECBAgQIECAAAECBAgQIECAAAECBAgQIECAAAECBAhUrIDDCSo2NTpGgAABAgQIECBAgAABAgQIECBAgAABAgQIECBAgAABAgQIECBAgAABAgQIECBAgAABAgQIECBAgAABAgQIECBAgAABAgQIECBAgAABAgQItKNA0rDtJEldtmO3NE2AQLkFcrn0EW3mf7nF1V8ugdGjR8eECROK1d9xxx0xZsyYcjWnXgKZF2i8f2QepMYBPB+0LMHmR8u8lCZAgAABAgTKL+B5rmXGnuda5lXppY3/Ss+Q/hEgQKAyBPx7WWXkQS8qQ2Ajz8N+86syUqMXBAgQIECAAAECBAgQIECAAAECBAgQIECAAAECBAgQIECAAAECBAgQIECAAAECBAgQIECAAAECBAgQIECAAAECBAgQIECgYgUcTlCxqdExAgQIECBAgAABAgQIECBAgAABAgQIECBAgAABAgQIECBAgAABAgQIECBAgAABAgQIECBAgAABAgQIECBAgAABAgQIECBAgAABAgQIECBAoB0FkoZtJ0nqsh27pWkCBMotkMulj2gz/8strv5yCdx///3x17/+NbbZZpvCnw9+8IOx0047las59RLIvID9I/NDAACBTQpYHwyOWhfo0aNHrFixohjmSy+9FAMGDKj1sMVHoOwC9o+yE2uAQGYErCeZSbVACRAgUFIB+0dJOVVW5QKN50NE+M2vKs+p7hMgQIAAAQIECBAgQIAAAQIECBAgQIAAAQIECBAgQIAAAQIECBAgQIAAAQIECBAgQIAAAQIECBAgQIAAAQIECBAgQIAAgXILOJyg3MLqJ0CAAAECBAgQIECAAAECBAgQIECAAAECBAgQIECAAAECBAgQIECAAAECBAgQIECAAAECBAgQIECAAAECBAgQIECAAAECBAgQIECAAAECBKpRIGnY6SRJXVZjPPpMgEAzBXK59BFt5n8z4RQjQIBAxgXsHxkfAMInsBkB64PhUesCRx55ZDz22GPFMCdNmhQjRoyo9bDFR6DsAvaPshNrgEBmBKwnmUm1QAkQIFBSAftHSTlVVuUCjedDRPjNryrPqe4TIECAAAECBAgQIECAAAECBAgQIECAAAECBAgQIECAAAECBAgQIECAAAECBAgQIECAAAECBAgQIECAAAECBAgQIECAAIFyCzicoNzC6idAgAABAgQIECBAgAABAgQIECBAgAABAgQIECBAgAABAgQIECBAgAABAgQIECBAgAABAgQIECBAgAABAgQIECBAgAABAgQIECBAgAABAgSqUSBp2OkkSV1WYzz6TIBAMwVyufQRbeZ/M+EUI0CAQMYF7B8ZHwDCJ7AZAeuD4VHrAueff35cf/31xTAvu+yyuPTSS2s9bPERKLuA/aPsxBogkBkB60lmUi1QAgQIlFTA/lFSTpVVuUDj+RARfvOrynOq+wQIECBAgAABAgQIECBAgAABAgQIECBAgAABAgQIECBAgAABAgQIECBAgAABAgQIECBAgAABAgQIECBAgAABAgQIECBAoNwCDicot7D6CRAgQIAAAQIECBAgQIAAAQIECBAgQIAAAQIECBAgQIAAAQIECBAgQIAAAQIECBAgQIAAAQIECBAgQIAAAQIECBAgQIAAAQIECBAgQIAAgWoUSBp2OklSl9UYjz4TINBMgVwufUSb+d9MOMUIECCQcQH7R8YHgPAJbEbA+mB41LrALbfcEmeffXYxzJEjR8bEiRNrPWzxESi7gP2j7MQaIJAZgaysJ5MmTYopU6bEj3/848zkVqAECBAop0BW9o9yGqq7dgQaz4eI8JtftZNekRAgQIAAAQIECBAgQIAAAQIECBAgQIAAAQIECBAgQIAAAQIECBAgQIAAAQIECBAgQIAAAQIECBAgQIAAAQIECBAgQIAAgbIIOJygLKwqJUCAAAECBAgQIECAAAECBAgQIECAAAECBAgQIECAAAECBAgQIECAAAECBAgQIECAAAECBAgQIECAAAECBAgQIECAAAECBAgQIECAAAECBKpcIGnY/yRJXVZ5aLpPgMDmBHK59BFt5r/xQoAAAQLNEbB/NEdJGQLZFLA+ZDPvWYp69uzZcfDBBxdDHjhwYMyfPz9LBGIlUBYB+0dZWFVKIJMCtb6enH/++XHrrbfGihUrCvmdNm1aHH300ZnMtaAJECBQSoFa3z9KaaWu2hdoPB8iwm9+1X7aRUiAAAECBAgQIECAAAECBAgQIECAAAECBAgQIECAAAECBAgQIECAAAECBAgQIECAAAECBAgQIECAAAECBAgQIECAAAECBLZIwOEEW8TnZgIECBAgQIAAAQIECBAgQIAAAQIECBAgQIAAAQIECBAgQIAAAQIECBAgQIAAAQIECBAgQIAAAQIECBAgQIAAAQIECBAgQIAAAQIECBAgQKBGBZKGcSVJ6rJGQxYWAQJ5gVwufUSb+W9cECBAgEBzBOwfzVFShkA2BawP2cx7lqJetWpVdOvWrRjy+973vvjrX/+aJQKxEiiLgP2jLKwqJZBJgVpfT84+++y45ZZbirk966yzUteZTLqgCRAgUAKBWt8/SkCkigwJNJ4P+X9SzlD4QiVAgAABAgQIECBAgAABAgQIECBAgAABAgQIECBAgAABAgQIECBAgAABAgQIECBAgAABAgQIECBAgAABAgQIECBAgAABAgRaIeBwglaguYUAAQIECBAgQIAAAQIECBAgQIAAAQIECBAgQIAAAQIECBAgQIAAAQIECBAgQIAAAQIECBAgQIAAAQIECBAgQIAAAQIECBAgQIAAAQIECBCoeYGkYYRJkrqs+eAFSCDLArlc+og28z/Lo0HsBAgQaL6A/aP5VkoSyJqA9SFrGc9mvD/96U9j4MCBccABB0SvXr2yiSBqAiUWsH+UGFR1BDIsUOvrybRp02LYsGHFDPfs2TMWL14cnTp1ynDWhU6AAIEtF6j1/WPLhdSQJYHG8yEi/OZXlgaAWAkQIECAAAECBAgQIECAAAECBAgQIECAAAECBAgQIECAAAECBAgQIECAAAECBAgQIECAAAECBAgQIECAAAECBAgQIECAQCsEHE7QCjS3ECBAgAABAgQIECBAgAABAgQIECBAgAABAgQIECBAgAABAgQIECBAgAABAgQIECBAgAABAgQIECBAgAABAgQIECBAgAABAgQIECBAgAABAjUvkDSMMElSlzUfvAAJZFkgl0sf0Wb+Z3k0iJ0AAQLNF7B/NN9KSQJZE7A+ZC3j4iVAgEBpBOwfpXFUCwECEbW+nuS/v+3bt2+88cYbxXRPnDgxRo4cKf0ECBAgsAUCtb5/bAGNWzMo0Hg+RITf/MrgOBAyAQIECBAgQIAAAQIECBAgQIAAAQIECBAgQIAAAQIECBAgQIAAAQIECBAgQIAAAQIECBAgQIAAAQIECBAgQIAAAQIECBBoiYDDCVqipSwBAgQIECBAgAABAgQIECBAgAABAgQIECBAgAABAgQIECBAgAABAgQIECBAgAABAgQIECBAgAABAgQIECBAgAABAgQIECBAgAABAgQIECCQFYGkYaBJkrrMioE4CWRSIJdLH9Fm/mdyGAiaAAECLRawf7SYzA0EMiNgfchMqgVKgACBkgrYP0rKqTICmRbIwnpywQUXxA9+8INinkeOHBkTJ07MdN4FT4AAgS0VyML+saVG7s+OQOP5EBF+8ys76RcpAQIECBAgQIAAAQIECBAgQIAAAQIECBAgQIAAAQIECBAgQIAAAQIECBAgQIAAAQIECBAgQIAAAQIECBAgQIAAAQIECBBolYDDCVrF5iYCBAgQIECAAAECBAgQIECAAAECBAgQIECAAAECBAgQIECAAAECBAgQIECAAAECBAgQIECAAAECBAgQIECAAAECBAgQIECAAAECBAgQIECgxgWShvElSeqyxkMXHoFsC+Ry6SPazP9sjwfREyBAoLkC9o/mSilHIHsC1ofs5VzEBAgQKIWA/aMUiuogQCAvkIX15Omnn45DDjmkmPBOnTrF4sWLo2fPngYBAQIECLRSIAv7Rytp3JZBgcbzIf+IlUEGIRMgQIAAAQIECBAgQIAAAQIECBAgQIAAAQIECBAgQIAAAQIECBAgQIAAAQIECBAgQIAAAQIECBAgQIAAAQIECBAgQIAAAQItEHA4QQuwFCVAgAABAgQIECBAgAABAgQIECBAgAABAgQIECBAgAABAgQIECBAgAABAgQIECBAgAABAgQIECBAgAABAgQIECBAgAABAgQIECBAgAABAgQyI5A0jDRJUpeZQRAogSwK5HLpI9rM/yyOAjETIECg5QL2j5abuYNAVgSsD1nJtDgJECBQWgH7R2k91UYgywJZWU/69+8fCxYsKKb6lltuibPOOivLqRc7AQIEtkggK/vHFiG5OTMCjedDRPjNr8xkX6AECBAgQIAAAQIECBAgQIAAAQIECBAgQIAAAQIECBAgQIAAAQIECBAgQIAAAQIECBAgQIAAAQIECBAgQIAAAQIECBAgQKB1Ag4naJ2buwgQIECAAAECBAgQIECAAAECBAgQIECAAAECBAgQIECAAAECBAgQIECAAAECBAgQIECAAAECBAgQIECAAAECBAgQIECAAAECBAgQIECAAIHaFkgahpckqcvajlx0BDIukMulj2gz/zM+IIRPgACBZgrYP5oJpRiBDApYHzKYdCETIECgBAL2jxIgqoIAgYJAVtaTSy65JMaPH1/M+tFHHx3Tpk0zCggQIECglQJZ2T9ayeO2jAk0ng/5R6yMEQiXAAECBAgQIECAAAECBAgQIECAAAECBAgQIECAAAECBAgQIECAAAECBAgQIECAAAECBAgQIECAAAECBAgQIECAAAECBAgQaKGAwwlaCKY4AQIECBAgQIAAAQIECBAgQIAAAQIECBAgQIAAAQIECBAgQIAAAQIECBAgQIAAAQIECBAgQIAAAQIECBAgQIAAAQIECBAgQIAAAQIECBAgkAmBpGGUSZK6zASAIAlkVSCXSx/RZv5ndSTURtwTJkyImTNnxtKlSwt/xo0bF4cffnhtBCcKAhUmYP+osIToDoEKErA+VFAydIUAAQJVJGD/qKJk6SqBChfIynry3HPPxeDBg4vZyMe9cOHC6NOnT4VnSPcIECBQmQJZ2T8qU1+vKk2g8XyICL/5VWlJ0h8CBAgQIECAAAECBAgQIECAAAECBAgQIECAAAECBAgQIECAAAECBAgQIECAAAECBAgQIECAAAECBAgQIECAAAECBAgQIFBhAg4nqLCE6A4BAgQIECBAgAABAgQIECBAgAABAgQIECBAgAABAgQIECBAgAABAgQIECBAgAABAgQIECBAgAABAgQIECBAgAABAgQIECBAgAABAgQIECBQEQJJw14kSeqyIjqoEwQIlEcgl0sf0Wb+l8dZrW0jcMYZZ8TPfvazYmO33357nHnmmW3TuFYIZEzA/pGxhAuXQAsErA8twFKUAAECBIoC9g+DgQCBUglkaT3Zd999Y968eUW6q6++Oi666KJSUaqHAAECmRLI0v6RqcQKtlUCjedDRPjNr1ZJuokAAQIECBAgQIAAAQIECBAgQIAAAQIECBAgQIAAAQIECBAgQIAAAQIECBAgQIAAAQIECBAgQIAAAQIECBAgQIAAAQIECGRHwOEE2cm1SAkQIECAAAECBAgQIECAAAECBAgQIECAAAECBAgQIECAAAECBAgQIECAAAECBAgQIECAAAECBAgQIECAAAECBAgQIECAAAECBAgQIECAAIHmCyQNiyZJ6rL5tShJgEDVCeRy6SPazP+qS6EONxC44IIL4gc/+EHxnWuvvTa+/OUvMyJAoAwC9o8yoKqSQI0IWB9qJJHCIECAQBsL2D/aGFxzBGpYIEvryfjx4+OSSy4pZLNr167x9a9/vXhdwykWGgECBMoikKX9oyyAKq0pgcbzISL85ldNZVgwBAgQIECAAAECBAgQIECAAAECBAgQIECAAAECBAgQIECAAAECBAgQIECAAAECBAgQIECAAAECBAgQIECAAAECBAgQIECg9AIOJyi9qRoJECBAgAABAgQIECBAgAABAgQIECBAgAABAgQIECBAgAABAgQIECBAgAABAgQIECBAgAABAgQIECBAgAABAgQIECBAgAABAgQIECBAgACB6hdIGoaQJKnL6o9OBAQIbFIgl0sf0Wb+GyzVLHD55ZfHpZdeWgzhkksuiSuvvLKaQ9J3AhUrYP+o2NToGIF2F7A+tHsKdIAAAQJVKWD/qMq06TSBihTI0nry8ssvxymnnBLnnHNOjBkzJnr16lWROdEpAgQIVINAlvaPasiHPravQOP5EBF+86t9U6J1AgQIECBAgAABAgQIECBAgAABAgQIECBAgAABAgQIECBAgAABAgQIECBAgAABAgQIECBAgAABAgQIECBAgAABAgQIECBQ8QIOJ6j4FOkgAQIECBAgQIAAAQIECBAgQIAAAQIECBAgQIAAAQIECBAgQIAAAQIECBAgQIAAAQIECBAgQIAAAQIECBAgQIAAAQIECBAgQIAAAQIECBAg0A4CScM2kyR12Q7d0SQBAm0lkMulj2gz/9tKXjvlELjhhhviC1/4QrHqz3/+83HTTTeVoyl1Esi8gP0j80MAAIFNClgfDA4CBAgQaI2A/aM1au4hQGBjAtYT44IAAQIEWiNg/2iNmntqVaDxfIgIv/lVq8kWFwECBAgQIECAAAECBAgQIECAAAECBAgQIECAAAECBAgQIECAAAECBAgQIECAAAECBAgQIECAAAECBAgQIECAAAECBAgQKJGAwwlKBKkaAgQIECBAgAABAgQIECBAgAABAgQIECBAgAABAgQIECBAgAABAgQIECBAgAABAgQIECBAgAABAgQIECBAgAABAgQIECBAgAABAgQIECBAoKYEkobRJEnqsqYCFQwBAmmBXC59RJv5b4RUs8CECRNi9OjRxRBOO+20+OUvf1nNIek7gYoVsH9UbGp0jEC7C1gf2j0FOtAOAs8//3w8++yzceCBB8Zee+3VDj3QJIHqF7B/VH8ORUCgUgSsJ5WSCf0gQIBAdQnYP6orX3pbXoHG8yEi/OZXecnVToAAAQIECBAgQIAAAQIECBAgQIAAAQIECBAgQIAAAQIECBAgQIAAAQIECBAgQIAAAQIECBAgQIAAAQIECBAgQIAAAQIEql7A4QRVn0IBECBAgAABAgQIECBAgAABAgQIECBAgAABAgQIECBAgAABAgQIECBAgAABAgQIECBAgAABAgQIECBAgAABAgQIECBAgAABAgQIECBAgAABAmUQSBrWmSSpyzI0p0oCBCpFIJdLH9Fm/ldKZvSjNQIPPvhgnHjiicVbjz322Jg6dWprqnIPAQJNCNg/DBECBDYlYH0wNrIkMH78+Ljiiiti1apVhbC/+93vxsUXX5wlArESKJmA/aNklCoikHkB60nmhwAAAgQItErA/tEqNjfVqEDj+RARfvOrRnMtLAIECBAgQIAAAQIECBAgQIAAAQIECBAgQIAAAQIECBAgQIAAAQIECBAgQIAAAQIECBAgQIAAAQIECBAgQIAAAQIECBAgUCoBhxOUSlI9BAgQIECAAAECBAgQIECAAAECBAgQIECAAAECBAgQIECAAAECBAgQIECAAAECBAgQIECAAAECBAgQIECAAAECBAgQIECAAAECBAgQIECAQC0JJA2DSZLUZS3FKRYCBBoJ5HLpI9rMf0OkmgVmzZoVQ4YMKYZwwAEHxB/+8IdqDknfCVSsgP2jYlOjYwTaXcD60O4p0IE2FLjhhhviC1/4QrHF008/PSZMmNCGPdAUgdoRsH/UTi5FQqC9Bawn7Z0B7RMgQKA6Bewf1Zk3vS6PQOP5EBF+86s81GolQIAAAQIECBAgQIAAAQIECBAgQIAAAQIECBAgQIAAAQIECBAgQIAAAQIECBAgQIAAAQIECBAgQIAAAQIECBAgQIAAAQI1I+BwgppJpUAIECBAgAABAgQIECBAgAABAgQIECBAgAABAgQIECBAgAABAgQIECBAgAABAgQIECBAgAABAgQIECBAgAABAgQIECBAgAABAgQIECBAgACBEgokDetKktRlCZtRFQEClSaQy6WPaDP/Ky1D+tMSgfnz58egQYOKt+yyyy7x8ssvt6QKZQkQaKaA/aOZUIoRyKCA9SGDSc9wyE888UQcccQRRYG999475s2bl2ERoRNovYD9o/V27iRAIC1gPTEiCBAgQKA1AvaP1qi5p1YFGs+HiPCbX7WabHERIECAAAECBAgQIECAAAECBAgQIECAAAECBAgQIECAAAGWMwONAAAgAElEQVQCBAgQIECAAAECBAgQIECAAAECBAgQIECAAAECBAgQIECAAIESCTicoESQqiFAgAABAgQIECBAgAABAgQIECBAgAABAgQIECBAgAABAgQIECBAgAABAgQIECBAgAABAgQIECBAgAABAgQIECBAgAABAgQIECBAgAABAgRqSiBpGE2SpC5rKlDBECCQFsjl0ke0mf9GSDULLF68OLbbbrtiCD179ozly5dXc0j6TqBiBewfFZsaHSPQ7gLWh3ZPgQ60ocCKFSuiR48exRbr6upi5cqV0blz5zbshaYI1IaA/aM28igKApUgYD2phCzoAwECBKpPwP5RfTnT4/IJNJ4PEeE3v8rHrWYCBAgQIECAAAECBAgQIECAAAECBAgQIECAAAECBAgQIECAAAECBAgQIECAAAECBAgQIECAAAECBAgQIECAAAECBAgQIFATAg4nqIk0CoIAAQIECBAgQIAAAQIECBAgQIAAAQIECBAgQIAAAQIECBAgQIAAAQIECBAgQIAAAQIECBAgQIAAAQIECBAgQIAAAQIECBAgQIAAAQIECBAosUDSsL4kSV2WuCnVESBQSQK5XPqINvO/krKjLy0VyI/fDh06RMNxvG7dumg8zltar/IECGwoYP8wKggQ2JSA9cHYyJrAwIED46WXXiqGPWvWrDjooIOyxiBeAlssYP/YYkIVECDw/wLWE0OBAAECBFojYP9ojZp7alVgI/+u5je/ajXZ4iJAgAABAgQIECBAgAABAgQIECBAgAABAgQIECBAgAABAgQIECBAgAABAgQIECBAgAABAgQIECBAgAABAgQIECBAgAABAiUScDhBiSBVQ4AAAQIECBAgQIAAAQIECBAgQIAAAQIECBAgQIAAAQIECBAgQIAAAQIECBAgQIAAAQIECBAgQIAAAQIECBAgQIAAAQIECBAgQIAAAQIECNSUQNIwmiRJXdZUoIIhQCAtkMulj2gz/42QahfYdtttY8mSJcUwFi5cGDvssEO1h6X/BCpOwP5RcSnRIQIVI2B9qJhU6EgbCXz0ox+Ne+65p9jazTffHJ/97GfbqHXNEKgdAftH7eRSJATaW8B60t4Z0D4BAgSqU8D+UZ150+vyCDSeDxHhN7/KQ61WAgQIECBAgAABAgQIECBAgAABAgQIECBAgAABAgQIECBAgAABAgQIECBAgAABAgQIECBAgAABAgQIECBAgAABAgQIECBQMwIOJ6iZVAqEAAECBAgQIECAAAECBAgQIECAAAECBAgQIECAAAECBAgQIECAAAECBAgQIECAAAECBAgQIECAAAECBAgQIECAAAECBAgQIECAAAECBAgQKKFA0rCuJEldlrAZVREgUGkCuVz6iDbzv9IypD8tFbj55ptjm222iV133bXw5z3veU9Lq1CeAIFmCNg/moGkCIGMClgfMpr4DId9+eWXx6WXXloUGDt2bNxwww0ZFhE6gdYJ2D9a5+YuAgQ2FLCeGBUECBAg0BoB+0dr1NxTqwKN50NE+M2vWk22uAgQIECAAAECBAgQIECAAAECBAgQIECAAAECBAgQIECAAAECBAgQIECAAAECBAgQIECAAAECBAgQIECAAAECBAgQIECAQIkEHE5QIkjVECBAgAABAgQIECBAgAABAgQIECBAgAABAgQIECBAgAABAgQIECBAgAABAgQIECBAgAABAgQIECBAgAABAgQIECBAgAABAgQIECBAgAABAjUlkDSMJklSlzUVqGAIEEgL5HLpI9rMfyOEAAECBJojYP9ojpIyBLIpYH3IZt6zHPW9994bw4cPLxIMHTo0nnjiiSyTiJ1AqwTsH61icxMBAhsRsJ4YFgQIECDQGgH7R2vU3FOrAo3nQ0T4za9aTba4CBAgQIAAAQIECBAgQIAAAQIECBAgQIAAAQIECBAgQIAAAQIECBAgQIAAAQIECBAgQIAAAQIECBAgQIAAAQIECBAgQIBAiQQcTlAiSNUQIECAAAECBAgQIECAAAECBAgQIECAAAECBAgQIECAAAECBAgQIECAAAECBAgQIECAAAECBAgQIECAAAECBAgQIECAAAECBAgQIECAAAECNSWQNIwmSVKXNRWoYAgQSAvkcukj2sx/I4QAAQIEmiNg/2iOkjIEsilgfchm3rMc9auvvhq77LJLkaB79+7xzjvvZJlE7ARaJWD/aBWbmwgQ2IhA1teT/Pe7M2fOjLvvvjsmT54cc+fOja5duxorBAgQINCEQNb3DwOEQEOBxvMhIvzmlyFCgAABAgQIECBAgAABAgQIECBAgAABAgQIECBAgAABAgQIECBAgAABAgQIECBAgAABAgQIECBAgAABAgQIECBAgAABAgQIbFbA4QQGCAECBAgQIECAAAECBAgQIECAAAECBAgQIECAAAECBAgQIECAAAECBAgQIECAAAECBAgQIECAAAECBAgQIECAAAECBAgQIECAAAECBAgQIEBgQ4Gk4VtJkrrkRYBADQvkcukj2sz/Gk620NpEYO3atZGfRx07dmyT9jRCoL0E7B/tJa9dApUvYH2o/BzpYekFevfuHUuXLi1WPH/+/Bg4cGDpG1IjgRoWsH/UcHKFRqCNBbK+nhx11FExffr0ovqdd94Zo0ePbuMsaI4AAQLVJ5D1/aP6MqbH5RRoPB8iwm9+lRNc3QQIECBAgAABAgQIECBAgAABAgQIECBAgAABAgQIECBAgAABAgQIECBAgAABAgQIECBAgAABAgQIECBAgAABAgQIECBAoAYEHE5QA0kUAgECBAgQIECAAAECBAgQIECAAAECBAgQIECAAAECBAgQIECAAAECBAgQIECAAAECBAgQIECAAAECBAgQIECAAAECBAgQIECAAAECBAgQIFBygaRhjUmSuix5YyokQKByBHK59BFt5n/l5EZPKlfg7bffjr/+9a/xzDPPxNy5c2PhwoWRf2/FihWxevXqqKuri06dOkWvXr1im222ib59+8b73ve+2HfffeMDH/hAdO7cuXKD0zMCzRSwfzQTSjECGRSwPmQw6UKOo48+On73u98VJe6+++746Ec/SoYAgRYI2D9agKUoAQKbFcj6enLZZZfFN7/5zaLRiSeeGPfff79RQ4AAAQJNCGR9/zBACDQUaDwfIsJvfhkiBAgQIECAAAECBAgQIECAAAECBAgQIECAAAECBAgQIECAAAECBAgQIECAAAECBAgQIECAAAECBAgQIECAAAECBAgQIECAwGYFHE5ggBAgQIAAAQIECBAgQIAAAQIECBAgQIAAAQIECBAgQIAAAQIECBAgQIAAAQIECBAgQIAAAQIECBAgQIAAAQIECBAgQIAAAQIECBAgQIAAAQIENhRIGr6VJKlLXgQI1LBALpc+os38r+FkC22LBBYtWhRz586Np556KmbMmBHz5s2Lv//97y2q873vfW/sueeecdhhh8Vxxx0X73//+6NXr14tqkNhApUiYP+olEzoB4HKE7A+VF5O9Kj8AhdffHFMnTo19ttvvzjggANi+PDhseuuu5a/YS0QqCEB+0cNJVMoBNpZIOvryd/+9rd43/veV8xChw4d4s0334zevXu3c2Y0T4AAgcoWyPr+UdnZ0bu2Fmg8HyLCb361dRK0R4AAAQIECBAgQIAAAQIECBAgQIAAAQIECBAgQIAAAQIECBAgQIAAAQIECBAgQIAAAQIECBAgQIAAAQIECBAgQIAAAQIEqkzA4QRVljDdJUCAAAECBAgQIECAAAECBAgQIECAAAECBAgQIECAAAECBAgQIECAAAECBAgQIECAAAECBAgQIECAAAECBAgQIECAAAECBAgQIECAAAECBNpEIGnYSpKkLtukAxohQKB9BHK59BFt5n/75EGrlSuwevXquO++++LGG2+Mxx9/POrr60vS2W222SYOP/zwuPzyy2PfffeNTp06laRelRBoKwH7R1tJa4dA9QlYH6ovZ3pMgACBShCwf1RCFvSBQG0IWE8iDj744Jg9e3Yxoddff32cd955tZFgURAgQKBMAvaPMsGqtioFGs+HiPCbX1WZSZ0mQIAAAQIECBAgQIAAAQIECBAgQIAAAQIECBAgQIAAAQIECBAgQIAAAQIECBAgQIAAAQIECBAgQIAAAQIECBAgQIAAAQJtJ+Bwgraz1hIBAgQIECBAgAABAgQIECBAgAABAgQIECBAgAABAgQIECBAgAABAgQIECBAgAABAgQIECBAgAABAgQIECBAgAABAgQIECBAgAABAgQIECBQPQJJw64mSeqyeqLQUwIEWiyQy6WPaDP/W0zohhoWePLJJ+Paa6+NiRMnbjbKXr16RZcuXaJDhw7RsWPH6Ny5c6xcuTLq6+tjzZo1sWLFili7du1G68iXHTNmTFx88cWx++6717Cm0GpNwP5RaxkVD4HSCVgfSmepJgLlEFj/XFpXVxeN52s52lMngeYK2D+aK6UcAQJNCVhPIn7wgx/EBRdcUKQ65JBDIv89lxcBAgQIbFrA/mF0EPiXwEa+L/CbXwYIAQIECBAgQIAAAQIECBAgQIAAAQIECBAgQIAAAQIECBAgQIAAAQIECBAgQIAAAQIECBAgQIAAAQIECBAgQIAAAQIECBAgsFkBhxMYIAQIECBAgAABAgQIECBAgAABAgQIECBAgAABAgQIECBAgAABAgQIECBAgAABAgQIECBAgAABAgQIECBAgAABAgQIECBAgAABAgQIECBAgACBDQWShm8lSeqSFwECNSyQy6WPaKvU+d+4nzWcEqFViUCPHj3i0EMPjSOOOCIGDhwYu+66a+y8886Rf79Lly6xbNmyeO211+Ivf/lLvPDCC/HUU0/Fs88+G0uXLq2SCHWzUgSqZV2u1H5WSh71g0CWBKrl+TJLORFr9gTy+/LTTz8djz76aMybNy/eeOONWLRoUeHPunXrIv95XV1d4dl1++23jx133DEGDx4cw4YNi8MOOyz8/St7Y6YSIrZ/VEIW9IFAbQhUy3piv62N8SYKAgRaLlCp3yNWy/7RcnF3EGi5wEaeU/zmV8sZ3UGAAAECBAgQIECAAAECBAgQIECAAAECBAgQIECAAAECBAgQIECAAAECBAgQIECAAAECBAgQIECAAAECBAgQIECAAAECBDIl4HCCTKVbsAQIECBAgAABAgQIECBAgAABAgQIECBAgAABAgQIECBAgAABAgQIECBAgAABAgQIECBAgAABAgQIECBAgAABAgQIECBAgAABAgQIECBAgEAzBZKG5ZIkddnMKhQjQKAaBXK59BFtlTr/G/ezGq31uTYEhg4dGhdccEEcf/zxsdVWW7UoqPr6+nj66afj6quvjnvvvbdF9yqcXYFqWZcrtZ/ZHTkiJ9B+AtXyfNl+QlomUB6BNWvWxGOPPRZTp06NRx99NObPnx9LlixpdmMdO3aMrbfeOrbddtsYMmRIjBgxIoYPHx75970ItIWA/aMtlLVBIBsC1bKe+L4zG+NRlAQIbChQqd8jVsv+YUwRaAuBjTyn+M2vtoDXBgECBAgQIECAAAECBAgQIECAAAECBAgQIECAAAECBAgQIECAAAECBAgQIECAAAECBAgQIECAAAECBAgQIECAAAECBAgQqGIBhxNUcfJ0nQABAgQIECBAgAABAgQIECBAgAABAgQIECBAgAABAgQIECBAgAABAgQIECBAgAABAgQIECBAgAABAgQIECBAgAABAgQIECBAgAABAgQIECibQNKw5iRJXZatURUTIND+Arlc+oi2Sp3/jfvZ/nJ6kDWBY445Ji655JLI/3dLX/l59vDDD8eVV14Zjz322JZW5/4aF6iWdblS+1njw0N4BCpSoFqeLysST6cItEJgzZo18eSTT8all14ac+bMiWXLlrWilg1v6dmzZxx88MFxzjnnxPDhw6NTp04lqVclBDYlYP8wNggQKJVAtawnvu8sVcbVQ4BAtQlU6veI1bJ/VFu+9bc6BTbynOI3v6ozlXpNgAABAgQIECBAgAABAgQIECBAgAABAgQIECBAgAABAgQIECBAgAABAgQIECBAgAABAgQIECBAgAABAgQIECBAgAABAgTaTMDhBG1GrSECBAgQIECAAAECBAgQIECAAAECBAgQIECAAAECBAgQIECAAAECBAgQIECAAAECBAgQIECAAAECBAgQIECAAAECBAgQIECAAAECBAgQIECgigSShn1NktRlFYWhqwQItFQgl0sf0Vap879xP1sap/IEWivQq1ev+MlPfhIjRoyIbt26tbaajd737rvvxoQJE2L8+PHx4osvlrRuldWOQLWsy5Xaz9oZCSIhUD0C1fJ8WT2iekpg4wL5vfeZZ56Jq666Kh566KFYtmxZk1Tvec97Yscdd4wOHTpEfX19vP7667F06dLN3tejR4846qij4oorrojBgwdHx44dm2xHAQKtEbB/tEbNPQQIbEygWtYT33cavwQIZFWgUr9HrJb9I6vjRtxtK7CR5xS/+dW2KdAaAQIECBAgQIAAAQIECBAgQIAAAQIECBAgQIAAAQIECBAgQIAAAQIECBAgQIAAAQIECBAgQIAAAQIECBAgQIAAAQIECBCoOgGHE1RdynSYAAECBAgQIECAAAECBAgQIECAAAECBAgQIECAAAECBAgQIECAAAECBAgQIECAAAECBAgQIECAAAECBAgQIECAAAECBAgQIECAAAECBAgQaAOBpGEbSZK6bIPmNUGAQHsJ5HLpI9rM//bKhHZLKXDUUUfFwoULY+nSpfHGG29EU+N61qxZccYZZ8SLL76Y6sbBBx8cN910Uxx44IGl7N4GdT3//PPxta99LX7zm9+kPuvevXtMnz49PvjBD5a1fZUTaI2A/aM1au4hkA2BalkfGvczG9kRZVYEOnfuHL17947ddtsthg4dGgMGDIitt946tttuu8J/8+N/1apVsWLFinjrrbfiL3/5Szz44IPxyiuvxJtvvhn19fVZocpknE39/ai9UKpl/2gvH+0SINB8AevJv6xGjRoVv/zlL4tvfOlLX4rrrruu+ZhKEiBAIEMC9o8MJVuoTQps5Hszv/nVpJoCBAgQIECAAAECBAgQIECAAAECBAgQIECAAAECBAgQIECAAAECBAgQIECAAAECBAgQIECAAAECBAgQIECAAAECBAgQIEAg2wIOJ8h2/kVPgAABAgQIECBAgAABAgQIECBAgAABAgQIECBAgAABAgQIECBAgAABAgQIECBAgAABAgQIECBAgAABAgQIECBAgAABAgQIECBAgAABAgQIbFwgafh2kqQumREgUMMCuVz6iDbzv4aTnaHQ+vbtGwsXLixG/Prrr0e/fv02KvA///M/MWrUqHj88ceLn3fs2DE+8YlPxPjx42OnnXZqE7m33norvvOd78S3v/3tVHuDBw+Ou+++O3bfffc26YdGCDRXwP7RXCnlCGRPoFrWh8b9zF6mRFyLAvnn2KFDh8app54aJ510UgwYMKBFYb7yyivx0EMPxY033hjz5s2Ld999t0X3K1wdApX69/5q2T+qI8t6SSDbAtaTf+X/vvvui5NPPrnwximnnBJnn3124b9eBAgQILChgP3DqCDwL4GNfG/mN78MEAIECBAgQIAAAQIECBAgQIAAAQIECBAgQIAAAQIECBAgQIAAAQIECBAgQIAAAQIECBAgQIAAAQIECBAgQIAAAQIECBAgQGCzAg4nMEAIECBAgAABAgQIECBAgAABAgQIECBAgAABAgQIECBAgAABAgQIECBAgAABAgQIECBAgAABAgQIECBAgAABAgQIECBAgAABAgQIECBAgAABAhsKJA3fSpLUJS8CBGpYIJdLH9Fm/tdwsjMU2j777BPPP/98MeK5c+fGvvvuu4HAu+++G5/73Ofipz/9afGzurq6uPTSS+Oiiy6K7t27t6na2rVr44orrohvfvObqXZPPPHEQh932GGHNu2PxghsTsD+YXwQILApgWpZHxr3U0YJVLvAsGHD4rLLLovDDz98i0PJ/73wqaeeKjyXTp06NdatW7fFdaqgcgQq9e/91bJ/VE4m9YQAgWp/Hm2rDN51110xYsSI6NGjR1s1qR0CBAhUpYDn0apMm06XSWAj35v5za8yWauWAAECBAgQIECAAAECBAgQIECAAAECBAgQIECAAAECBAgQIECAAAECBAgQIECAAAECBAgQIECAAAECBAgQIECAAAECBAjUioDDCWolk+IgQIAAAQIECBAgQIAAAQIECBAgQIAAAQIECBAgQIAAAQIECBAgQIAAAQIECBAgQIAAAQIECBAgQIAAAQIECBAgQIAAAQIECBAgQIAAAQIESimQNKwsSVKXpWxHXQQIVJhALpc+os38r7AE6U6rBI444oh44oknivdOnz49PvShD21Q11e+8pW45pprUu+feeaZcdttt0VdXV2L2n777bcj/2flypWxevXq6NKlS2y//fbRs2fPaDzPNlfxunXr4nOf+1zceuutqWIXX3xxfOtb34qOHTu2qF8KEyiXgP2jXLLqJVD9AtWyPrRkf67+rIiglgX69esX119/fYwcObIsYT766KPxqU99Kl599dWy1K/Stheo1L/3V8v+0fYZ0yIBAi0VsJ60VEx5AgQIEMgL2D+MAwL/EtjI92Z+88sAIUCAAAECBAgQIECAAAECBAgQIECAAAECBAgQIECAAAECBAgQIECAAAECBAgQIECAAAECBAgQIECAAAECBAgQIECAAAECBDYr4HACA4QAAQIECBAgQIAAAQIECBAgQIAAAQIECBAgQIAAAQIECBAgQIAAAQIECBAgQIAAAQIECBAgQIAAAQIECBAgQIAAAQIECBAgQIAAAQIECBAgsKFA0vCtJEld8iJAoIYFcrn0EW3mfw0nO0OhDR8+PO69995ixJMmTYoRI0akBKZPnx7HH398rFmzpvj+hz70oXjggQeie/fuzdLKz5fnn38+Hn744Zg9e3Y899xzsWDBgli1alV07NgxDjrooDjppJMi359dd9016urqmlXvsmXL4pRTTonHH3+8WL5Hjx7x4IMPxuGHH96sOhQiUG4B+0e5hdVPoHoFrA/Vmzs9r1yBF154Ifbbb7/Us2u+t8OGDYvbbrst+vfvX9bOv/HGG3H66afHo48+mmpnl112KTyj7rnnnmVtX+XZELB/ZCPPoiTQFgLWk7ZQ1gYBAgRqT8D+UXs5FVHrBRrPh4jwm1+t53QnAQIECBAgQIAAAQIECBAgQIAAAQIECBAgQIAAAQIECBAgQIAAAQIECBAgQIAAAQIECBAgQIAAAQIECBAgQIAAAQIECBDIhIDDCTKRZkESIECAAAECBAgQIECAAAECBAgQIECAAAECBAgQIECAAAECBAgQIECAAAECBAgQIECAAAECBAgQIECAAAECBAgQIECAAAECBAgQIECAAAECLRRIGpZPktRlC6tSnACBahLI5dJHtJn/1ZQ9fd2UwKc//em4/fbbix/feuut8ZnPfCZV/IQTToiHHnqo+N5uu+0W06dPj5133rlZsNOmTYvLLrssHn/88SbL5+fZkCFD4sYbb4wDDzywyfL5Aq+//nrhnvx/17+GDRsWDzzwQHTq1KlZdShEoJwC9o9y6qqbQHULWB+qO396v2UCS5YsiV/96lfx7LPPxpw5c2LbbbeN+++/f4sqfeONN+K4446LuXPnpuo599xz48orr4zevXtvUf3Nvfndd9+Ns846K+64447ULfnn2/xzdM+ePZtblXIENipg/zAwCBAolYD1pFSS6iFAgEC2BOwf2cq3aDcv0Hg+RITf/DJoCBAgQIAAAQIECBAgQIAAAQIECBAgQIAAAQIECBAgQIAAAQIECBAgQIAAAQIECBAgQIAAAQIECBAgQIAAAQIECBAgQIAAgc0KOJzAACFAgAABAgQIECBAgAABAgQIECBAgAABAgQIECBAgAABAgQIECBAgAABAgQIECBAgAABAgQIECBAgAABAgQIECBAgAABAgQIECBAgAABAgQIbCiQNHwrSVKXvAgQqGGBXC59RJv5X8PJzlBoF154YVx33XXFiK+++uq46KKLitePPPJIHHfccbF+vHfu3DnuvPPO+NjHPtak0rPPPhvnnXdezJw5s8myjQt07NgxTjvttPjhD38Y2223XZP333bbbXHWWWcVy/Xu3TsmTZoURx55ZJP3KkCg3AL2j3ILq59A9QpYH6o3d3q+5QLz58+PQYMGFSvaZpttYsmSJa2ueOXKlTFmzJiYOHFiqo4rrrgixo0bF/nny7Z85Z+fx44dGzfddFOq2VGjRhWepzt06NCW3dFWjQnYP2osocIh0I4C1pN2xNc0AQIEqljA/lHFydP1kgs0ng8R4Te/Sq6sQgIECBAgQIAAAQIECBAgQIAAAQIECBAgQIAAAQIECBAgQIAAAQIECBAgQIAAAQIECBAgQIAAAQIECBAgQIAAAQIECBAgUFsCDieorXyKhgABAgQIECBAgAABAgQIECBAgAABAgQIECBAgAABAgQIECBAgAABAgQIECBAgAABAgQIECBAgAABAgQIECBAgAABAgQIECBAgAABAgQIECiNQNKwmiRJXZamBbUQIFCRArlc+og2878i06RTLRT41re+FV//+teLd331q1+N8ePHF67zY/yII46IGTNmFD8/5JBDYsqUKbHVVltttqXJkyfHWWedFf/7v/+72XL5ebW5ubTnnnvG7bffHkOGDGkyssMOOyyefPLJYrnhw4fHr3/96ybvU4BAuQXsH+UWVj+B6hWwPlRv7vS8NAI9evSIFStWFCt75ZVXon///q2q/JZbbomzzz47de/YsWPj2muvjS5durS4zjfeeCP+8Y9/FO4bOHBg9OrVq8V15G8YM2ZM3HnnncV7O3ToEFdeeflisOoAACAASURBVGWMGzeuVfW5iUBewP5hHBAgUCoB60mpJNVTqwL19fWF0Dp16lSrIYqLQKsE7B+tYnNTjQo0ng/5v7LVaKjCIkCAAAECBAgQIECAAAECBAgQIECAAAECBAgQIECAAAECBAgQIECAAAECBAgQIECAAAECBAgQIECAAAECBAgQIECAAAECBEok4HCCEkGqhgABAgQIECBAgAABAgQIECBAgAABAgQIECBAgAABAgQIECBAgAABAgQIECBAgAABAgQIECBAgAABAgQIECBAgAABAgQIECBAgAABAgQIEKgpgaRhNEmSuqypQAVDgEBaIJdLH9Fm/hshtSBw0003xbnnnlsM5d///d/jxz/+ceH6z3/+cwwePDjWrl1buM7PgXvuuSdGjBix2dCnT58en/zkJ+O1115Llcvff9xxx8UxxxwT++yzT/Tt2zfq6upiwYIFMWfOnJg9e3bMnDkzFi9enLqvW7duMXXq1Bg6dOhm2/3Vr34VY8aMiTVr1hTK9evXL373u9/FoEGDaiFVYqhiAftHFSdP1wmUWcD6UGZg1Ve8wOGHHx4zZswo9vPee++NU045pcX9fvHFF+Oggw6K5cuXF+894YQT4s4774ztt9++WfW99dZb8fzzz8fkyZNj/vz5sWzZsli1alXk/97XpUuXQj177bVX5Pu8//77xzbbbNOsepcuXRqf+MQn4oEHHiiW79GjR8yaNSv23nvvZtWhEIHGAvYPY4IAgVIJWE9KJameahb45z//GfnvM/PfTb788svx5ptvxqJFiwrPg/nvRevr6yP//WSfPn1ip512Knynueeeexa+4/Q8V82Z1/ctEbB/bImee2tNoPF8yP9zWq3FKB4CBAgQIECAAAECBAgQIECAAAECBAgQIECAAAECBAgQIECAAAECBAgQIECAAAECBAgQIECAAAECBAgQIECAAAECBAgQIECgtAIOJyitp9oIECBAgAABAgQIECBAgAABAgQIECBAgAABAgQIECBAgAABAgQIECBAgAABAgQIECBAgAABAgQIECBAgAABAgQIECBAgAABAgQIECBAgACB2hBIGoaRJKnL2ohQFAQIbFQgl0sf0Wb+GyitEVi7dm2sXLkyli5dGosWLdqgivw469KlS2y99daxww47RP56zZo18c9//jPefvvtwr2lfE2ZMiX+4z/+o1jlcccdF1dffXXkx/fPfvazuO6664qfHXHEEfGd73wnevTosckuLFiwIMaNGxfz5s1LlRkwYECcd955MWTIkOjZs2fqs27dusVWW21ViPnJJ5+MG264ISZNmpQq07dv33jggQdiv/3222z4+T4+8cQThTKdOnUq9Pf8888vGObNS+23sc7k48sbde/ePerq6kqZLnVVqYD9o0oTp9sE2kDA+tAGyJqoaIGxY8fGj370o2IfL7/88vjP//zPFvW5vr4+vvCFL8RPfvKT4n19+vSJqVOnxvvf//4m68o/n+efQb/xjW8UniPz9TX1Ouigg+KKK66Io48+Ojp37txU8XjppZfi3/7t3+JPf/pTsexpp50WEyZMiA4dOjR5vwIEGgvYP4wJAgRKJWA9KZWkeqpNYOHChfHwww/H/fffH0899VS8+eabhe9em/vKf5+Z/+5vp512imHDhsWxxx4b+e8le/Xq1dwqlCNQ1QL2j6pOn86XWKDxfIgIv/lVYmPVESBAgAABAgQIECBAgAABAgQIECBAgAABAgQIECBAgAABAgQIECBAgAABAgQIECBAgAABAgQIECBAgAABAgQIECBAgACBWhNwOEGtZVQ8BAgQIECAAAECBAgQIECAAAECBAgQIECAAAECBAgQIECAAAECBAgQIECAAAECBAgQIECAAAECBAgQIECAAAECBAgQIECAAAECBAgQIECAQCkEkoaVJEnqshT1q4MAgQoVyOXSR7SZ/xWaqArv1qpVq+If//hHzJ07N5555pnIj6OGY6ljx46x3XbbxT777BNHHHFE5K+XLFkSs2bNir/97W+Fe0v5eumll2LChAnFKgcMGBCjR4+OtWvXxp133hkLFiwofvaRj3wkDjzwwM02P3ny5JgzZ06xTH7eHHDAAXHooYdG7969N7i3rq4u+vbtG3vssUcMGTIkunfvHm+99VZ873vfi29/+9uxevXq4j3HHnts/PrXv44ePXpssg/XX399nH/++cXPjz766Pjtb38bixcvjnnz5hX8yjl38/HssssuhT8777xzdO7cuZTpUleVCtg/qjRxuk2gDQSsD22ArImKFrj55pvjc5/7XLGPI0eOjIkTJ7aoz88++2wcddRRhWfI9a/vf//78cUvfrHJevLPuuPGjUs9Dzd50/8X6NChQ5x55plxzTXXbPQ5t3E9v/jFL+KMM86I+vr6wkf55/ynn366yefr5vZHuWwJ2D+ylW/REiingPWknLrqrkSB/Pes//3f/x233npr/P73v49169aVpJs9e/YsfLd53nnnxYc//OHo2rVrSepVCYFKFbB/VGpm9Ks9BBrPh4jwm1/tkQhtEiBAgAABAgQIECBAgAABAgQIECBAgAABAgQIECBAgAABAgQIECBAgAABAgQIECBAgAABAgQIECBAgAABAgQIECBAgACBKhJwOEEVJUtXCRAgQIAAAQIECBAgQIAAAQIECBAgQIAAAQIECBAgQIAAAQIECBAgQIAAAQIECBAgQIAAAQIECBAgQIAAAQIECBAgQIAAAQIECBAgQIAAgTYTSBq2lCSpyzbrhIYIEGh7gVwufUSb+d/2OaiFFhcvXhwzZsyI3/3udzF9+vRoPI46dOgQPXv2jGHDhsX5558f3bt3j1dffTV+9KMfxR//+MdYtGhRSRlWrFgRL7zwQrHOfHt77rln1NfXx3PPPVfsX37859/v1q3bJttfsmRJvPLKK7Fu3bpime222y769+8fjefP+gL59/NlDjvssDj33HNj++23L5a9/vrrCwYNX/fff3+ceOKJm+zD888/Hx/+8IdjwYIFhTLbbrttTJs2LebOnRuPPfZYzJ8/v6R+jSurq6uLQYMGxSGHHBIjRoyIrbfeuqztqbw6BOwf1ZEnvSTQHgLWh/ZQ12YlCcyaNSuGDBlS7NLAgQNb9LyWf5Y99dRT44EHHijWsccee8Sf//znTT5/ri/49NNPx6hRo+Lll1/eJEn+2Tz/vN7w+bZx4fyz38MPP1x45t3c6+233y70dcqUKcViH/vYx+Kuu+6KTp06VVJa9KUKBOwfVZAkXSRQJQLWkypJlG6WROA3v/lN3HjjjTF16tRm1Zd/Nu3Ro0eh7PLly+Pvf/97k/flvxv85Cc/GZ///Ofj0EMPbbK8AgSqVcD+Ua2Z0+9yCGzk37/85lc5oNVJgAABAgQIECBAgAABAgQIECBAgAABAgQIECBAgAABAgQIECBAgAABAgQIECBAgAABAgQIECBAgAABAgQIECBAgAABAgRqSMDhBDWUTKEQIECAAAECBAgQIECAAAECBAgQIECAAAECBAgQIECAAAECBAgQIECAAAECBAgQIECAAAECBAgQIECAAAECBAgQIECAAAECBAgQIECAAAECJRNIGtaUJKnLkjWiIgIEKk8gl0sf0Wb+V16OqqFHb775ZjzyyCPx6KOPxowZM6LxOKqrq4suXbrE8ccfHxdffHH07Nkz/v73v8c111wTf/rTn+Ktt94qaZjr1q2L1atXR4cOHSLfdseOHQv1L1++PBYsWFBsq3v37rHzzjsXP99YJ15++eVYsWJF8aPOnTvHgAEDCnVv6pWfV1tttVUcdthhcdFFF8UOO+wQ6+dafX19HHPMMfHEE08Ub89f33333dG7d++NVpn3PPnkk+P+++8vfN6tW7cYP3584f+nTZsWf/nLX0rq17iyvOGgQYPiyCOPjE996lOx7bbblrU9lVeHgP2jOvKklwTaQ8D60B7q2qwkgTVr1hSe1/LPpOtf77zzTuSfPZvzuu++++LjH/945O9Z/5o8eXKcdNJJm719zpw5hefPlStXpsrln19PPfXU+MAHPhD7779/7LvvvpF/Jn3hhRdi9uzZhefJhx9+eINn+H79+sXEiRPjkEMO2Wy7+b8HnHDCCbF27dpCufwa8Morr8R73/ve5oSrDIGigP3DYCBAoFQC1pPmSS5ZsiR++9vfxhlnnNG8G5SqKIH8s2L+e9bbb7899d3l+k7mnwF33HHHOPTQQ+P9739/bL/99tGrV6/C94/57y3zr/x3sosWLYr8WHjttddi7ty5hWfE/He9+e9RG7/69OkTY8eOLbTbtWvXivLQGQKlELB/lEJRHbUi0Hg+5P+6XyuxiYMAAQIECBAgQIAAAQIECBAgQIAAAQIECBAgQIAAAQIECBAgQIAAAQIECBAgQIAAAQIECBAgQIAAAQIECBAgQIAAAQIECBAoj4DDCcrjqlYCBAgQIECAAAECBAgQIECAAAECBAgQIECAAAECBAgQIECAAAECBAgQIECAAAECBAgQIECAAAECBAgQIECAAAECBAgQIECAAAECBAgQIECgugWSht1PktRldUem9wQIbFYgl0sf0Wb+GzCtEaivr48lS5bEP/7xj3jttdei8Tiqq6uL7t27R9++fWPgwIHRoUOHWLlyZbz00kuxaNGiWL58eWuabfE999xzT/z0pz8t3vexj30sxowZE43nwfoCM2bMiO9973uxevXqwludO3eOb3zjG7Hffvs1Oa969eoVffr0iQEDBkSXLl1S5R977LE48sgji+/17NkzHnzwwRg6dOgm6/3xj38c55xzTuHzvOdXvvKV+PznPx/z58+PN998cwPzFuNs5oZ8e/369Yuddtop3vve9xYcvAjYP4wBAgQ2JWB9MDYIROy9997x5z//uUjx+OOPx+GHH94smtGjR8eECROKZQ844ID4/e9/X3gG3NQr/zw4aNCgWLZsWarI0UcfHVdddVXh+TX/DN64jvxz+4oVKwr1f/GLX4w//vGPqfvzz3/5Z+iDDz54k23n7x85cmRMmTKlWObmm2+Oz372s82KVyEC6wXsH8YCAQKlErCebF7yrrvuiv/6r/+KqVOnFgrOmTOnye+6SpUb9ZRG4PXXX49TTz01nnrqqQ0qzH8POWzYsBg1alTh+8f+/fu3qNH896CPPPJI/PKXv4yf//znkf/et/HrxBNPjNtuuy123HHHFtWtMIFKF7B/VHqG9K8tBTby72Z+86stE6AtAgQIECBAgAABAgQIECBAgAABAgQIECBAgAABAgQIECBAgAABAgQIECBAgAABAgQIECBAgAABAgQIECBAgAABAgQIECBQhQIOJ6jCpOkyAQIECBAgQIAAAQIECBAgQIAAAQIECBAgQIAAAQIECBAgQIAAAQIECBAgQIAAAQIECBAgQIAAAQIECBAgQIAAAQIECBAgQIAAAQIECBAgUHaBpGELSZK6LHvjGiBAoP0Ecrn0EW3mf/vlohZaXrVqVbzzzjuFUBqOpbq6uujcuXPxz/rP6+vrY82aNZG/rxSvdevWFdpfvHhxLFy4MPLX61/5Nn7+85/HpEmTiu+df/75ceyxx26y6R/+8Ifx8MMPFz8/5JBD4mtf+1qzutq1a9fo0qVLdOzYMRrPs3y/vvSlL8Xs2bOLdX3yk5+Mc889d5N1T5kyJb75zW8WPz/llFPioosuimXLlsXKlStT3o0ryfehZ8+esf3220efPn2a1f/GhXr16hXdu3ePTp06bRBPqyp0U9UL2D+qPoUCIFA2AetD2WhVXEUCp59+evziF78o9viGG26IsWPHNhnB8uXL46ijjoo//OEPhbL5+TR+/PgYN27cZu8dPXp0TJgwIVXmwgsvjG984xux1VZbNdluvsBbb70VX/7yl+PWW29NlR88eHDhuTX/bLupV77tfB/Wv/Lx33XXXZ4bmyWv0HoB+4exQIBAqQSsJ5uXPPXUU2PixInFQvlnhmuuuaZU/Oops8CLL74YH/nIR+Kll15KtZT//u/oo4+OSy+9NIYOHVqSXsycObPwXejjjz+e+p41X/nuu+8ev/71r2OvvfYqSVsqIVAJAvaPSsiCPlSKQOP5kP+KolL6ph8ECBAgQIAAAQIECBAgQIAAAQIECBAgQIAAAQIECBAgQIAAAQIECBAgQIAAAQIECBAgQIAAAQIECBAgQIAAAQIECBAgQIBAZQo4nKAy86JXBAgQIECAAAECBAgQIECAAAECBAgQIECAAAECBAgQIECAAAECBAgQIECAAAECBAgQIECAAAECBAgQIECAAAECBAgQIECAAAECBAgQIECAQPsKJA2bT5LUZfv2TOsECJRVIJdLH9Fm/peVW+VlFqivr4/XXnst5s6dGzNnzox333031o/pVatWxSOPPBIvvvhisRejRo2Kfv36bbJXt99+eyxevLj4+WGHHRaHHHJISaLI9++pp54q1rX77rvHySefvMm658+fH/fee2/x81122SVGjhwZjefwxiro1q1b9O/fP/bff/84+OCDS9J/lRCwfxgDBAhsSsD6YGwQiPjud78b48aNK1J89rOfjZtvvrlJmunTp8fo0aPj9ddfL5TNP8c988wzsddee23y3vzn+We8devWFctccMEFcdVVV0WnTp2abLNhgfyz8/Dhw+O3v/1t8e38nL7++utj7Nixm6xr4cKFsdtuu8XKlSsLZQYOHBj33Xdf7LHHHi1qX+FsC9g/sp1/0RMopYD1ZPOaEydOjFNPPbVYqE+fPpHfy5vzHVMp86Sulgs8++yzhWe1BQsWpG4eMmRIXHvttZH/7rLUecw/H/7mN7+JT33qU7Fs2bJUuz179oxf/OIXcdJJJ7U8GHcQqEAB+0cFJkWX2k1gI/uJ3/xqt2xomAABAgQIECBAgAABAgQIECBAgAABAgQIECBAgAABAgQIECBAgAABAgQIECBAgAABAgQIECBAgAABAgQIECBAgAABAgQIVIeAwwmqI096SYAAAQIECBAgQIAAAQIECBAgQIAAAQIECBAgQIAAAQIECBAgQIAAAQIECBAgQIAAAQIECBAgQIAAAQIECBAgQIAAAQIECBAgQIAAAQIECLStQNKwuSRJXbZtT7RGgECbCuRy6SPazP825ddYiQVWrFgRTz/9dDzyyCMxefLkqK+vj/VjOv//CxYsiNWrVxdb3W233aJLly6b7MX8+fMLdeRfHTp0iL59+0avXr1K0ut33nmn0J/1/evRo0f0799/k3Xny7/66qvFz7t27RoDBgxoVl+6d+8eu+yySwwfPjzOOOOMZt2jEIGmBOwfTQn5nEB2BawP2c29yP8l8NBDD8UJJ5xQfGPMmDFxxx13NEl00003xbnnnlssN2jQoHjxxRej8bxaX2DNmjVx/PHHx/Tp04v37L///vHAAw/Ejjvu2GR7Gyvwz3/+M04++eTCc/X619577x3PPffcJvuxdu3aOPPMM+Ouu+4q3jNlypRC37wINFfA/tFcKeUIEGhKwHqyeaH8d13bbrttvP3228WC+e/SjjnmmKZofd6OAq+88krhGS3/TLb+VVdXF1/5ylfiq1/9amy99dZl7d3LL78cF154Ydxzzz2pdvJjaeLEiXHUUUeVtX2VE2gLAftHWyhro1oENvI9hN/8qpbk6ScBAgQIECBAgAABAgQIECBAgAABAgQIECBAgAABAgQIECBAgAABAgQIECBAgAABAgQIECBAgAABAgQIECBAgAABAgQIEGgnAYcTtBO8ZgkQIECAAAECBAgQIECAAAECBAgQIECAAAECBAgQIECAAAECBAgQIECAAAECBAgQIECAAAECBAgQIECAAAECBAgQIECAAAECBAgQIECAAIGKFkga9i5JUpcV3XGdI0BgywRyufQRbeb/lnm6u30FVqxYEc8880zMmDEjpk2bFvX19cUOrVy5svDZu+++W3gvP/YPOuig6N69+0Y7nS83e/bsWL16deHzfLkDDjggOnXqVJIg8/XPnDkz1q1bV6hvq622in322Se6dOmy0fqXLVsWc+bMifVztHPnznHooYcW4mjq1bVr1+jXr1+ccMIJcdpppzVV3OcEmiVg/2gWk0IEMilgfchk2gXdSGDx4sUxadKkwvPjgQce2GyfCy+8MK677rpi+dNPPz0mTJiwyfvnzZsXgwcPLj4j5uffnXfeGZ/4xCea3ebGCj744IOF58bly5cXPq6rqys8S++///6brPdXv/pVfPzjHy9+/qMf/SjOOeecLeqHm7MlYP/IVr5FS6CcAtaTpnXPPPPMuOOOO4oFP/OZz8Stt97a9I1KtIvAkiVLYtSoUfHQQw8V2+/WrVt8//vfj09/+tMl+76yqeDy309eddVV8Z3vfKf4nWb+nj322CN+9rOfFb5r9SJQzQL2j2rOnr6XWmAj//bU9D9GlboT6iNAgAABAgQIECBAgAABAgQIECBAgAABAgQIECBAgAABAgQIEPg/9u4FLM7yzv//B4bDAGFAScjBA8aYiYfqeIhAJQejghVP8WdrjLt6pVvtz8PVbn9ba7v/1u62te22prr73zZua7tV/9aoUduqrFqMmkCagTEGEo1NjFFImiiTADkAw2GYv/fdMD8gEwPJMMzA+74uLpznuQ/f+3XP8zzf3F7XAwIIIIAAAggggAACCCCAAAIIIIAAAggggAACCCCAAAIIIIAAAggklAAvJ0io5SJYBBBAAAEEEEAAAQQQQAABBBBAAAEEEEAAAQQQQAABBBBAAAEEEEAAAQQQQAABBBBAAAEEEEAAAQQQQAABBBBAAAEEEEAAAQQQQAABBBBAAAEEEEAAAQQQiJFAqP84odCAjzEKgWEQQGA0BJKSBr6ijet/NFaBMaMl0Nvbq0AgoH379qm5uVnmc993euvWrVq8eLE6OzvtcBkZGVqxYoVOPvnkiMOb9osWLdLHH39sz3s8Hj366KNKTk6OSrgmtjlz5ujAgQO2v8985jP6xje+ofPOOy9i/+vXr9dtt92mrq4ue37ChAmqrq4eUjwpKSnKyspSTk6O/aEgEA0Bnh/RUKQPBMamAPeHsbmuzCo2AiZfffLJJ8ODffvb39Z9990XcfBgMKgf/ehH+u53vxs+b/LXJ554Ykg54qfNyPR95ZVX6pVXXglXu/vuu3X//fcfttm6detUXFysnp4eW8fktj/96U9jA8coY0KA58eYWEYmgUBcCHA/OfIyvPzyy7riiivCFc0+k9kLS01NPXJjasRc4Itf/KIeeeSR8LhmX9PsU15//fXHnPcNdzJm7/Whhx6SyQ3N/mZfueCCC/Tcc88ddq91uONQH4HREOD5MRrqjBmvAoOvB0n8za94XSziQgABBBBAAAEEEEAAAQQQQAABBBBAAAEEEEAAAQQQQAABBBBAAAEEEEAAAQQQQAABBBBAAAEEEEAAAQQQQAABBBBAAAEEEEAAAQQQQCBOBHg5QZwsBGEggAACCCCAAAIIIIAAAggggAACCCCAAAIIIIAAAggggAACCCCAAAIIIIAAAggggAACCCCAAAIIIIAAAggggAACCCCAAAIIIIAAAggggAACCCCAAAIIIIBAXAmE+kcTCg34GFeBEgwCCERXIClp4CvauP6j60tvoyMQDAbV09Oj/t/nDRs2aP78+QoEAjYol8ul6upqzZw5M2KQfr9fc+bMUWNjoz1v2r700ksafM0c7QxNfCeddJJaW1ttF6eccop+/etfq6SkJGKXa9as0ZVXXqnOzk57PicnRzt27FBKSsoRQzAxm3rJyclRi/+Ig1JhzAvw/BjzS8wEEThqAe4PR01HQwR0ySWX6PXXX7cSxx13nB544AEtWbIkoszu3bvtuYqKivD5X/ziF7rzzjujIvnDH/5Q3/nOd8J9XXDBBVq7dq1SU1Mj9v/ee+/prLPOUnd3tz1/66236uGHH45KLHQyPgR4foyPdWaWCMRCgPvJkZXN3tmkSZPU0tISrvzMM8/o+uuvP3JjasRUwORk//Iv/yKzZqaYPb4f//jHuvvuu48qjm3bttn9SLPHmJWVpWnTpmnixInD6svke/fee69+8pOfDGh3xx13aNmyZcPqi8oIxJMAz494Wg1iGW2BCP8vjL/5NdqLwvgIIIAAAggggAACCCCAAAIIIIAAAggggAACCCCAAAIIIIAAAggggAACCCCAAAIIIIAAAggggAACCCCAAAIIIIAAAggggAACCCCAAAIIxLkALyeI8wUiPAQQQAABBBBAAAEEEEAAAQQQQAABBBBAAAEEEEAAAQQQQAABBBBAAAEEEEAAAQQQQAABBBBAAAEEEEAAAQQQQAABBBBAAAEEEEAAAQQQQAABBBBAAAEEEBgVgVD/UUOhAR9HJSAGRQCB2AgkJQ18RRvXf2zcGSX2AvX19SouLlYgELCDu1wu+Xw+ud3uiME0NTWpsLBQDQ0N9vyCBQu0cuVKDb5mjnYmPT09ys/PV0tLi+0iPT1dlZWVmjt3bsQuq6qqVFpaqs7OTns+NzdXfr9fKSkpRxsC7RA4JgGeH8fER2MExrQA94cxvbxMboQFTP5pclRTpkyZoscff1yXXnppxFE//PBDm99+/PHH4fPV1dUqKSmJSpTPPvusPv/5z4f7MvFs27ZNGRkZEfvfuXOnTjnlFHV3d9vzV111lV544YWoxEIn40OA58f4WGdmiUAsBLifDE35zjvv1EMPPRSufN111+m5554bWmNqxUTgrbfeUnl5eTjfM9/t2267TcuWLZPD4RhSDCZX3LRpk9atW6e3335bf/3rX9Xc3Ky//OUvdl+0oKBAs2fP1iWXXKKzzz5b2dnZQ+q3o6NDX/jCF1RRURGub9qa/PWaa64ZUh9UQiDeBHh+xNuKEM9oCkT4f2H8za/RXBDGRgABBBBAAAEEEEAAAQQQQAABBBBAAAEETh96lAAAIABJREFUEEAAAQQQQAABBBBAAAEEEEAAAQQQQAABBBBAAAEEEEAAAQQQQAABBBBAAAEEEEAAAQQQQCABBHg5QQIsEiEigAACCCCAAAIIIIAAAggggAACCCCAAAIIIIAAAggggAACCCCAAAIIIIAAAggggAACCCCAAAIIIIAAAggggAACCCCAAAIIIIAAAggggAACCCCAAAIIIIBAzAVC/UcMhQZ8jHkwDIgAArETSEoa+Io2rv/Y2TNSbAXq6+tVXFysQCBgB3a5XPL5fHK73REDaWpqUmFhoRoaGuz5BQsWaOXKlRp8zRztLHp6epSfn6+WlhbbRXp6uiorKzV37tyIXVZVVam0tFSdnZ32fG5urvx+v1JSUo42BNohcEwCPD+OiY/GCIxpAe4PY3p5x8zkgsGgOjo61Nraqj179hwyL/M9NvlZTk6OJk+ebHPArq4u7d69WwcOHLBto116e3u1aNEivffee7brk046SY8//riNIVLZunWr/u7v/i6cH6ampuqFF17QlClTjiq0jIwMmyNPnDjR5pi1tbWaM2eOuru7bX/mmPHKysqK2L/Js48//viwzcUXX6zf/va3OuWUU2x9k/8aQ9PHSPgNDmrChAk21szMTCUnJx+VCY1iK8DzI7bejIbAWBbgfjK01TV7TfPmzQtXNrlEc3OzzDOUEh8CS5Ys0aOPPhoO5sILL9Tq1avldDqPGKDZQ3zooYds+7q6uiPWN9fNZZddpjvvvFNXX321HA7HEduYPHrWrFkD8umysjK98sorR2xLBQTiUYDnRzyuCjGNlkCE/xfG3/warcVgXAQQQAABBBBAAAEEEEAAAQQQQAABBBBAAAEEEEAAAQQQQAABBBBAAAEEEEAAAQQQQAABBBBAAAEEEEAAAQQQQAABBBBAAAEEEEAAAQQSRICXEyTIQhEmAggggAACCCCAAAIIIIAAAggggAACCCCAAAIIIIAAAggggAACCCCAAAIIIIAAAggggAACCCCAAAIIIIAAAggggAACCCCAAAIIIIAAAggggAACCCCAAAIIxFQg1H+0UGjAx5gGwmAIIBBbgaSkga9o4/qPrT+jxU6gvr5excXFCgQCdlCXyyWfzye32x0xiKamJhUWFqqhocGeX7BggVauXKnB18zgxsFgUD09Perq6rK/zTWVmppqf9LS0pScnGybmHP5+flqaWmxn9PT01VZWam5c+dGjKeqqkqlpaXq7Oy053Nzc+X3+5WSkhI7REZCoJ8Azw++DgggcDgB7g98NxJBwOSEu3bt0saNG7Vu3Tqbs/X/t5DJsfLy8nTWWWfZ/Mx8NnlbbW2t3n//fds22sXkkb/5zW9k8lBTJk2apC996UuHzfd27typRx55RL29vbZ+RkaGbrvtNpvnDreYHHXq1KmaNWuWioqKlJmZqQ0bNujiiy8O56sOh0N79uxRTk5OxO6N6fHHH6+Ojg573rg98MADmj17tv3c1tam5uZmvfPOO9ZvJP/taeZTUFBgf0488USbh1PiX4DnR/yvEREikCgC3E+GtlLmWWyeldu3bw83ePjhh3XrrbcOrYM4q2VyKZOHtLa22pxlcDHfC7P/ZnKZyZMn2z0+s3+3e/duHThwIJzDxMu0Nm3apFtuucXuIZqSlZWl+++/XxdddNERQzR53H333actW7YcsW6kCp///Of1i1/8wu5dfloxsf3xj3/UTTfdZC1NMXnXT3/6U1111VVHNfanNZowYYJ1MLlq3x5r1Aehw3EtwPNjXC8/kx8kEOH/hfE3v/iWIIAAAggggAACCCCAAAIIIIAAAggggAACCCCAAAIIIIAAAggggAACCCCAAAIIIIAAAggggAACCCCAAAIIIIAAAggggAACCCCAAAIIIIDApwrwcgK+IAgggAACCCCAAAIIIIAAAggggAACCCCAAAIIIIAAAggggAACCCCAAAIIIIAAAggggAACCCCAAAIIIIAAAggggAACCCCAAAIIIIAAAggggAACCCCAAAIIIIDAoQKh/odCoQEf8UIAgTEskJQ08BVtXP9jeLHH+dTq6+tVXFysQCBgJVwul3w+n9xud0SZpqYmFRYWqqGhwZ5fsGCBVq5cqcHXzODGpv+2tja1tLSovb1dwWBQEyZMUE5Ojv1JT0+3TXp6epSfn2/rmWKOV1ZWau7cuRHjqaqqUmlpqTo7O+353Nxc+f1+paSkjPOVZfqjJcDzY7TkGReB+Bfg/hD/a0SEUnNzs9asWaM33nhDq1at0uB/BzkcDpvDXXrppfrqV7+qzMxMNTY2atmyZTJ55Z49e6LO2Nvbq82bN6ujo8P2nZGRoVmzZik5OTniWCbn3LJlSzh2kxeefvrpSktLG3Zs5rrNy8vTRRddpDvvvFMTJ07Uhg0bdNlll2n37t22P9O/yT9NHhqpmLhNH33xn3TSSVqxYoWKiops9ffee081NTVavXq1tm7dOuwYh9PAmM2cOdPm/wsXLrR5OCX+BXh+xP8aESECiSLA/WToK3XPPffo/vvvDze48cYbtXz58qF3EEc1zZ7crl27tHHjRq1bt87mSP1zPJPLmFzlrLPOsvtv5rPZl6utrdX7779v28ZTMXmUyQ37ionb5DVH2ps08/+f//kfdXd3R5yOaW9+TL5r9i1NDhqpTJ06Vc8884zNDw9XTD5qcsUbbrjBOvaV0047Tf/8z/8cVU6T3xUUFNifE0888ahy3qgGRGdjUoDnx5hcViZ1lAIRnjf8za+jtKQZAggggAACCCCAAAIIIIAAAggggAACCCCAAAIIIIAAAggggAACCCCAAAIIIIAAAggggAACCCCAAAIIIIAAAggggAACCCCAAAIIIIAAAuNFgJcTjJeVZp4IIIAAAggggAACCCCAAAIIIIAAAggggAACCCCAAAIIIIAAAggggAACCCCAAAIIIIAAAggggAACCCCAAAIIIIAAAggggAACCCCAAAIIIIAAAggggAACCCAwHIFQ/8qh0ICPw+mHugggkGACSUkDX9HG9Z9gC0i4hxWoq6vTl770JbW2ttqfmTNnqr6+XoFAwLZxuVzy+Xxyu90R+2hqalJhYaEaGhrs+QULFmjlypXqf810dnaqra1N7733nrZt26bGxkbt3r1bLS0tMue6u7tlrqnU1FQ5nU7l5OQoPz9fJ5xwgqZPn64rr7xSe/futf2np6ersrJSc+fOjRhPVVWVSktLbb+m5Obmyu/3KyUlhW8BAqMiwPNjVNgZFIGEEOD+kBDLNO6DNHmUye1ef/11rVmzxuZs/UtycrLNz8rKynTPPfdowoQJ+uCDD7R06VJt2LBB+/bti7qhicGM0ZevmvzR5IyDr6m+gTs6Omz9vmLyQlPf5J7DLWYMkx9fdNFFuvvuuzV58mSZfNrM3+S3ppj+jZvJQyMVE09eXp7Mb1Oys7NtfltUVGQ/b9y40Zq/9tpr2rJly3BDHFZ9s34m/58/f76WLFmi448/fljtqTw6Ajw/RsedUREYiwLcT4a+quvXr7f7X9dcc41uu+02XX755YfNPYbe6+jUbG5utnndG2+8oVWrVh2S3zkcDpvTXXrppfrqV7+qzMxMu5e3bNkyu2e4Z8+e0Qk8wqhmT/Htt98Oz8HkdzNmzLAxf1oxBmYvM1Jue8kll9h1Pv/8822eZK4Ts4e5Y8cOPfXUU/rNb36jYDA4oPuMjAytWLHC7mFGKmZPtKamRk8++aRefvnlcHtjfc455xw2bzwa6L78rri4WAsXLrT7rBQEoi3A8yPaovSXyAIR9iL4m1+JvKDEjgACCCCAAAIIIIAAAggggAACCCCAAAIIIIAAAggggAACCCCAAAIIIIAAAggggAACCCCAAAIIIIAAAggggAACCCCAAAIIIIAAAggggEAMBHg5QQyQGQIBBBBAAAEEEEAAAQQQQAABBBBAAAEEEEAAAQQQQAABBBBAAAEEEEAAAQQQQAABBBBAAAEEEEAAAQQQQAABBBBAAAEEEEAAAQQQQAABBBBAAAEEEEAAAQQSTiDUP+JQaMDHhJsMASOAwNAFkpIGvqKN63/odtSMb4G6ujqdd9554SDdbrcaGxsVCATsMZfLJZ/PJ3M8UmlqalJhYaEaGhrs6QULFmjlypUy10xPT4/27t2rjz76yPb55ptvav369Xr33XftsdbW1kO6TE5OVlZWlqZNm2bHNLE98MADOnDggK2bnp6uP/3pT5o3b17EeKqqqlRaWqrOzk57Pjc3V36/XykpKfG9EEQ3ZgV4fozZpWViCByzAPeHYyakgxgIdHd3q6WlRbt27dKOHTs0+N9BJnfLzMzU1KlTNWPGDDkcDnV0dGjbtm3as2eP9u/fH/Uou7q6dPfdd+uDDz6wfU+fPl1Lly5VWlpaxLE2b96se+65R729vfZ8Tk6OzS/z8/OHHZu5brOzs21bM67JTU1+W1ZWpt27d9v+TN5p8k+Th0YqxicvL886mWL6q6ysVFFRkf1s8l7T19atW20/I/lvT7N+Ju8+4YQTdNJJJx3WcNhQNBhRAZ4fI8pL5wiMKwHuJ8NbbpMPmZwn0YvJL8ze3euvv641a9ZEzO9MjmPyG5NDTZgwweZdJt/asGGD9u3bFzcEZm9x586d4XhMjjV58uRPja+9vd3mtWbfsn8xa/vggw/q6quvtvltpGLysrVr19pc1PzuXyZOnKgnnnjC7ksOLhs3brTmr732mt54440BOfLxxx+vSZMmRc3U5HczZ87U/PnztWTJEpn+KQhEW4DnR7RF6S+RBQZfD5L4m1+JvKDEjgACCCCAAAIIIIAAAggggAACCCCAAAIIIIAAAggggAACCCCAAAIIIIAAAggggAACCCCAAAIIIIAAAggggAACCCCAAAIIIIAAAggggEAMBHg5QQyQGQIBBBBAAAEEEEAAAQQQQAABBBBAAAEEEEAAAQQQQAABBBBAAAEEEEAAAQQQQAABBBBAAAEEEEAAAQQQQAABBBBAAAEEEEAAAQQQQAABBBBAAAEEEEAAAQQSTiDUP+JQaMDHhJsMASOAwNAFkpIGvqKN63/odtSMb4HGxkYVFBSEg5wyZYpaW1sVCATsMZfLJZ/PJ7fbHXEiTU1NKiwsVENDgz2/YMECrVy5UuYa2bdvn9544w2tWrVKq1evVnNzs/bv36+Ojg51dXWpp6cnYp8Oh0NpaWnKyMjQhAkTtHPnznDd9PR0vfTSS3acSKWqqkqlpaXq7Oy0p3Nzc+X3+5WSkhLfC0F0Y1aA58eYXVomhsAxC3B/OGZCOoihgMkN29ra7Ij9/y2UnJxs87a+n77z3d3dNt/ryymPNdTe3l47vsknTf769a9/XR988IHtdvr06br//vttDJHKli1bdM8998j0YUpOTo5+9rOfKT8//6jCcjqdMjmpyS/NdWz6/9rXvmZzaFNMLmvyVZPHRiomT/3c5z4XzlczMzP1H//xHzrrrLNsdROn+TH9mbz50/7taWIw40ycOPGo55OdnS0TQ2pqqp0PJf4FeH7E/xoRIQKJIsD9JFFWKrpxmjytpaVFu3bt0o4dOw7JNUx+Z3KDqVOnasaMGTa3MTnJtm3btGfPHru3Fw/F5Eg//OEPVVNTY8MxcX/3u9/VBRdccNjwzF6lyRvr6urCdUxud/PNN2vJkiW2rcnzjlSM3YMPPqgHHnhAwWAwXH327NmqqKg4JC87cOCAdu/era1bt+r3v/+9li1bFm5jctn77rvvSEMO+bxxmDZtmk444QSddNJJh82Rh9whFRGIIMDzg68FAv9XIMK/o/mHNV8QBBBAAAEEEEAAAQQQQAABBBBAAAEEEEAAAQQQQAABBBBAAAEEEEAAAQQQQAABBBBAAAEEEEAAAQQQQAABBBBAAAEEEEAAAQQQQAABBBD4VAFeTsAXBAEEEEAAAQQQQAABBBBAAAEEEEAAAQQQQAABBBBAAAEEEEAAAQQQQAABBBBAAAEEEEAAAQQQQAABBBBAAAEEEEAAAQQQQAABBBBAAAEEEEAAAQQQQAABBBA4VCDU/1AoNOAjXgggMIYFkpIGvqKN638ML/Y4m9qBAweUnZ0dnnVGRobM9zsQCNhjLpdLPp9Pbrc7okxTU5MKCwvV0NBgz1988cV6/vnntWXLFq1fv15r1qyxvzdt2qSenh7b93CLuf762qWkpGjZsmW6/vrrlZOTI4fDMaC7qqoqlZaWqrOz0x7Pzc2V3++XaUdBYDQEeH6MhjpjIpAYAtwfEmOdiDI+BLq7u7Vjxw5t3LhRq1ev1mOPPWZzPFMmTZqkxYsXHzbf27Vrl5588slwPpmZmambbrrJ5rnRKCYffvbZZ9XR0WG7S05O1h133KH09PSI3Zuc2OSz5rcpaWlpNredOnXqsMMxufvJJ5+sc8891+bklPEhwPNjfKwzs0QgFgLcT2KhHL9jmL2/trY2G2D//TqTy5j8pO+n77zJx7q6usJ7hsc6s97eXjt+c3OzPvroI5nPwynt7e368pe/rH379tlmM2bM0Le+9S1Nnjz5sN387ne/01NPPRU+b66Bf/iHf9AXvvAFmbzK7B8Ovi4O15nJ/R566CE988wzA6r84z/+oxYtWjTgmJmb+WltbdWHH36o+++/X9u3b7d1zLj/+Z//qQkTJtjPJgbz3xMnTlR+fv5wSMJ1zV6vyXlTU1OHPJ+jGohG41aA58e4XXomHkEgwnODv/nFNwUBBBBAAAEEEEAAAQQQQAABBBBAAAEEEEAAAQQQQAABBBBAAAEEEEAAAQQQQAABBBBAAAEEEEAAAQQQQAABBBBAAAEEEEAAAQQQQAABBD5VgJcT8AVBAAEEEEAAAQQQQAABBBBAAAEEEEAAAQQQQAABBBBAAAEEEEAAAQQQQAABBBBAAAEEEEAAAQQQQAABBBBAAAEEEEAAAQQQQAABBBBAAAEEEEAAAQQQQAABBA4VCPU/FAoN+IgXAgiMYYGkpIGvaOP6H8OLPQ6nlpycrP7faafTqUAgYCVcLpd8Pp/cbndEmaamJhUWFqqhocGenzdvnn7zm9/o6aef1vLly+3x/fv3R03VXIu33nqr7rjjDs2aNUsZGRnqf31WVVWptLRUnZ2ddszc3Fz5/X6lpKRELQY6QmA4Ajw/hqNFXQTGlwD3h/G13sx26AL79u3TBx98II/HE27U3t6umpoarVy5Ui+88IK2bNkSzldN7nrKKacMyAn7j9bR0aEPP/wwfMjkhaZ+amrq0IP6lJomb25sbFQwGLS1zLU9c+ZMORyOiK1M3r158+Zw/m1y8ZNPPtnmtcMtmZmZKigo0LXXXqtbbrlluM2pn6ACPD8SdOEIG4E4FOB+EoeLMo5C6u7u1o4dO7Rx40b9+c9/Vk9Pz4D9ySNRmD3J3/3ud+E255xzji677LLDNmtpadEzzzwzYJ9y+vTpuuaaaw6btx0pBrPn+fjjj8vkm31l0qRJWrhwobKzsw/b/LXXXlNdXV04d7z88st15pln2s8mJzS54bnnnmv3XCkIxKMAz494XBViGi2BwdeD2RYYrVgYFwEEEEAAAQQQQAABBBBAAAEEEEAAAQQQQAABBBBAAAEEEEAAAQQQQAABBBBAAAEEEEAAAQQQQAABBBBAAAEEEEAAAQQQQAABBBBAAAEEEkOAlxMkxjoRJQIIIIAAAggggAACCCCAAAIIIIAAAggggAACCCCAAAIIIIAAAggggAACCCCAAAIIIIAAAggggAACCCCAAAIIIIAAAggggAACCCCAAAIIIIAAAggggAACCMRWINR/uFBowMfYRsJoCCAQU4GkpIGvaOP6jyk/g42wwJQpU/Txxx+HR0lPT1dnZ6f97HK55PP55Ha7I0bR1NSkwsJCNTQ02PPnn3++5s+fr5qaGm3atEltbW3q7u6O6gxOP/10XXnllbrxxht16qmn6vjjjw/3X1VVpdLS0nD8ubm58vv9SklJiWoMdIbAUAV4fgxVinoIjD8B7g/jb82Z8acLXH/99Xr99dfV0tJiK77zzjs688wz7X+3t7dr3bp1WrNmjV599VWbax44cMCemzBhgs1Bk5OTIw6wb98+rV+/Xn3/hktLS7P1nU5nVJbExFFfXx/Oec21XVJSctj8s7e3V9XV1TK/TXE4HPJ4PDbvHm4xc5g2bZouv/xy3XDDDcNtTv0EFeD5kaALR9gIxKEA95M4XJRxFJLJ70xOt3LlSr344os2lxrOnvvevXu1c+fOsNjUqVNl9gEPV5qbmwfsf5ocbPr06UpNTT0m9dbWVu3atWtAHyeccMKn5nYmP/3rX/8abnPcccfJ7M+akpmZqYKCAl177bW65ZZbjik2GiMwUgI8P0ZKln4TUWDw9SCJv/mViAtJzAgggAACCCCAAAIIIIAAAggggAACCCCAAAIIIIAAAggggAACCCCAAAIIIIAAAggggAACCCCAAAIIIIAAAggggAACCCCAAAIIIIAAAgjEUICXE8QQm6EQQAABBBBAAAEEEEAAAQQQQAABBBBAAAEEEEAAAQQQQAABBBBAAAEEEEAAAQQQQAABBBBAAAEEEEAAAQQQQAABBBBAAAEEEEAAAQQQQAABBBBAAAEEEEAgYQRC/SMNhQZ8TJhJECgCCAxfIClp4CvauP6Hb0iL+BU488wz9e6774YDTE9PV2dnp/3scrnk8/nkdrsjTqCpqUmFhYVqaGiw50899VSlpaVp+/btamtrG9DG4XDI6XQqJydHWVlZ9scca29vt/U7OjoUDAaPCJWamqqzzjpLixYt0vz58+XxeGRiNn1VVVWptLQ0HH9ubq78fr9SUlKO2C8VEBgJAZ4fI6FKnwiMDQHuD2NjHZlF9ASuv/56Pffcc+EOf/e73+mmm26yn3t7exUIBLRv3z7t2rVLixcv1ubNm+25WbNm6fHHH7f5YKSyceNG3XzzzbYPU44//ng98cQTmjZtWlSC/8tf/qIvf/nLam1ttf2ZnHT16tXKzs6O2L/Js+fMmRPOV01O/Ktf/Upnn332sOMxOa5pb/Jr80MZHwI8P8bHOjNLBGIhwP0kFsqMcTgBsx+4bt06rVmzRq+99pq6u7uHjGXyusbGRn344YfhNuecc47N8w5X6uvr1dLSEj59wgknaObMmUMe83AVzf8nWLt2rbq6usJVTJ55uL1UU6m5uVkbNmwI18/Ly9NnPvMZmWvS7J2a9pdffrluuOGGY46PDhAYCQGeHyOhSp+JKjD4epDE3/xK1MUkbgQQQAABBBBAAAEEEEAAAQQQQAABBBBAAAEEEEAAAQQQQAABBBBAAAEEEEAAAQQQQAABBBBAAAEEEEAAAQQQQAABBBBAAAEEEEAAAQRiJMDLCWIEzTAIIIAAAggggAACCCCAAAIIIIAAAggggAACCCCAAAIIIIAAAggggAACCCCAAAIIIIAAAggggAACCCCAAAIIIIAAAggggAACCCCAAAIIIIAAAggggAACCCCQUAKh/tGGQgM+JtRECBYBBIYnkJQ08BVtXP/D86N2fAvMmTNHa9asCQeZlpamrq4u+9nlcsnn88ntdkecRFNTky688EI1Njba8xMmTJC5Pjo6OtTb2zugTVZWlqZMmaLzzjtPs2bN0vTp02WObdu2TY899ph27Nihtra2I2KZ69G0mzx5sm655RbdfPPN9r8zMzNVVVWl0tJSdXZ22n5yc3Pl9/uVkpJyxH6pgMBICPD8GAlV+kRgbAhwfxgb68gsoifwve99T//6r/8a7vAb3/iGfvrTnw4YIBgM6sCBA5o3b542bNhgz51zzjlatWqVnE5nxGBMLrtgwQKZtqZMmjRJ1dXVOvnkk6MSfH19va688krt2bPH9mfyTpPX5uTkROzf5MknnHCCzZdNyc7OVkVFhc2ph1vMfcSMl5ycrMH3lOH2Rf3EEeD5kThrRaQIxLsA95N4X6GxHZ/ZNwwEAtq3b5+am5vtPuJQ99xNHrV06VKtWLEijPTwww+rqKgoIprZJ1y0aJHdgzQlIyNDX/nKV/T3f//3UUG+/fbb9ec//znc1+zZs/Xf//3fh+27trZWt912W3i+Z5xxht0bTU9Pt7md2fc0ueTh8smoBE0nCByDAM+PY8Cj6ZgTiPBvcf7m15hbZSaEAAIIIIAAAggggAACCCCAAAIIIIAAAggggAACCCCAAAIIIIAAAggggAACCCCAAAIIIIAAAggggAACCCCAAAIIIIAAAggggAACCCCAQHQFeDlBdD3pDQEEEEAAAQQQQAABBBBAAAEEEEAAAQQQQAABBBBAAAEEEEAAAQQQQAABBBBAAAEEEEAAAQQQQAABBBBAAAEEEEAAAQQQQAABBBBAAAEEEEAAAQQQQAABBMaGQKj/NEKhAR/HxgyZBQIIRBRIShr4ijauf74oY0ngmmuu0QsvvBCeUlpamrq6uuxnl8sln88nt9sdccpNTU06//zz9de//tWeT0lJUW9vr/0xxVw7kyZN0owZM3T22WfrjDPOUEFBgfLy8pSdna329natW7dO//Vf/6XGxka1tbUNiTY5OVkmzvnz5+uqq65SeXm5pk+frurqapWWlqqzs9P2k5ubK7/fb+OiIDAaAjw/RkOdMRFIDAHuD4mxTkQZO4E//OEPuu6668IDlpWV6ZVXXjkkgEAgoOLiYtXX19tzHo9HXq9XTqczYrA1NTUqKSlRMBi05/Pz81VbW2tz0miU9evXy8S6e/fucD5s8k+Th0YqHR0dNhc2v00xOXFlZaWKioqiEQ59jAMBnh/jYJGZIgIxEuB+EiNohvlUAZOj9fT0aDj77Xv37tXVV19t9yz7yquvvmpzvkjF5I/z5s3Txo0b7WmzV/nLX/5SV1xxRVRW50c/+pF+8IMfhPsy+emqVauUnp5+2PzU5I99+6+TJ0/Wpk2blJmZafdSzT6m2fscfI1GJVg6QSAKAjw/ooBIF2MY+YK/AAAgAElEQVRGIMK9mr/5NWZWl4kggAACCCCAAAIIIIAAAggggAACCCCAAAIIIIAAAggggAACCCCAAAIIIIAAAggggAACCCCAAAIIIIAAAggggAACCCCAAAIIIIAAAgggMDICvJxgZFzpFQEEEEAAAQQQQAABBBBAAAEEEEAAAQQQQAABBBBAAAEEEEAAAQQQQAABBBBAAAEEEEAAAQQQQAABBBBAAAEEEEAAAQQQQAABBBBAAAEEEEAAAQQQQAABBBJbINQ//FBowMfEnhnRI4DApwokJQ18RRvXP1+YsSSwZMkSPfroo+Eppaamqru72352uVzy+Xxyu92HTNlcBzt37tT555+vpqamAefNNZOSkmLbn3322brkkku0YMECnXXWWerp6VFbW5v27t2r7du3y+v1avny5bavQCAwLNrJkyfrnHPO0T333KOLLrpIb775psrKytTZ2Wn7yc3Nld/vt7FQEBgNAZ4fo6HOmAgkhgD3h8RYJ6KMncAHH3ygU089NTygyeNaWloOCcDki8XFxaqvr7fnPB6PzSedTmfEYGtqalRSUqJgMGjP5+fnq7a2VgUFBVGZ3Pr1623+uXv3btufyTtN/mnij1Q6OjqUl5cn89uU7OxsVVZWqqioKCrx0MnYF+D5MfbXmBkiECsB7iexkmacaAuYfUiTD5r80RTzXV69erXmzJkTcajB+eNpp52mtWvXauLEiVEJzeRyCxcuVHt7u+3P7H8+8sgjmj17dsT+33rrLV188cXav39/OH80ee+ECROiEg+dIDDSAjw/RlqY/hNJYPD1YB5LiRQ/sSKAAAIIIIAAAggggAACCCCAAAIIIIAAAggggAACCCCAAAIIIIAAAggggAACCCCAAAIIIIAAAggggAACCCCAAAIIIIAAAggggAACCCCAQOwFeDlB7M0ZEQEEEEAAAQQQQAABBBBAAAEEEEAAAQQQQAABBBBAAAEEEEAAAQQQQAABBBBAAAEEEEAAAQQQQAABBBBAAAEEEEAAAQQQQAABBBBAAAEEEEAAAQQQQAABBOJfINQ/xFBowMf4j54IEUDgqAWSkga+oo3r/6gpaRiHAv/0T/+kBx98MBxZSkqKenp67GeXyyWfzye3231I5B0dHaqrq1N5eblaW1sHnE9NTdWkSZO0cOFCzZs3Tx6PR729vWpqatLatWv1l7/8RY2NjTJ9tLS0aMeOHers7FQwGByWUHp6uqZOnaovfvGLuvzyyxUIBOxv05cpubm58vv9MnOiIDAaAjw/RkOdMRFIDAHuD4mxTkQZW4GsrCy1t7eHB921a5emTJkyIAiT7xUXF6u+vt4eN3mm1+uV0+mMGGxNTY1KSkrCeWZ+fr5qa2tVUFAwrMmZPNXkyF1dXfa3+TehyXk3bdqkq666Srt377b9mbzT5J8mD41UTP6bl5dn82BTsrOzVVlZqaKiomHFQ+XxK8DzY/yuPTNHINoC3E+iLUp/sRLYvn27CgsL9dFHH9khHQ6Hqqqq9NnPfjZiCIPzx8985jM2H8zIyIhKyFu2bLH5Zl8+eOaZZ+qBBx6we5SRitlPveyyy7Rnz55w/Oa/c3JyohIPnSAw0gI8P0ZamP4TSWDw9SCJv/mVSAtIrAgggAACCCCAAAIIIIAAAggggAACCCCAAAIIIIAAAggggAACCCCAAAIIIIAAAggggAACCCCAAAIIIIAAAggggAACCCCAAAIIIIAAAgiMggAvJxgFdIZEAAEEEEAAAQQQQAABBBBAAAEEEEAAAQQQQAABBBBAAAEEEEAAAQQQQAABBBBAAAEEEEAAAQQQQAABBBBAAAEEEEAAAQQQQAABBBBAAAEEEEAAAQQQQACBuBcI9Y8wFBrwMe6DJ0AEEDh6gaSkga9o4/o/ektaxp/Afffdp3vvvTccWEpKinp6euxnl8sln88nt9t9SOBNTU1asWKF7rnnHrW3t4fPm+tl5syZmj17tm644Qaddtpp6u3tVV1dnd566y3b37Zt2/TRRx8pGtdSVlaWSkpKdO2119qxrrnmGnV2dtp4cnNz5ff7ZeZEQWA0BHh+jIY6YyKQGALcHxJjnYgytgJz5szRmjVrwoO+9NJL+tznPjcgiEAgoOLiYtXX19vjHo9HXq9XTqczYrA1NTU2VwwGg/Z8fn6+amtrVVBQMKzJmXHb2trU0tJic1/T34QJE9TY2KhFixZpz549tj+Td5r80+ShkUpHR4fy8vJkfpuSnZ2tyspKFRUVDSseKo9fAZ4f43ftmTkC0RbgfhId0eeff14vvviifvWrX0WnQ3o5okBDQ4MKCwtl9iZNcTgcqq6utjlipHK4/DE1NdXugXZ1ddnfZp/SHDM/aWlpSk5OPmIspoKJx4xt9jpNyczMtHum5eXlEdubPdKysjKbM/blj2Yuxx133JDGoxICoy3A82O0V4Dx40lg8PUgib/5FU8LRCwIIIAAAggggAACCCCAAAIIIIAAAggggAACCCCAAAIIIIAAAggggAACCCCAAAIIIIAAAggggAACCCCAAAIIIIAAAggggAACCCCAAAIIxKEALyeIw0UhJAQQQAABBBBAAAEEEEAAAQQQQAABBBBAAAEEEEAAAQQQQAABBBBAAAEEEEAAAQQQQAABBBBAAAEEEEAAAQQQQAABBBBAAAEEEEAAAQQQQAABBBBAAAEEEBh1gdCoR0AACCCAAAIIxFDA5XLJ5/PJ7XYPGDUUCmnz5s369re/reeff149PT0xjGrgUMnJycrMzNR1111nfxYvXqzOzs5Ri4eBEfg0AXPtUBBAAAEjkJQ08BXA3B/4XiAg3XXXXVq2bFmY4sc//rG+9a1vDaAJBAIqLi5WfX29Pe7xeOT1euV0OiMS1tTUqKSkRMFg0J7Pz89XbW2tCgoKDktucsm2tja999572rZtmxobG7V79261tLTYPLO7u1vmmk1NTbX1XnnlFXV0dNj+HA6H3nnnHU2fPl1paWmHjGHq5eXlhetnZ2ersrJSRUVFfAUQGJIAz48hMVEJAQSGIDD4fjKEJlRBIC4FTP5VXV1tc8RIZXD+GItJVFRUqLy8POJQdXV1Kisrk9/vj0UojIEAAgggEFsB/uZXbL0ZDQEEEEAAAQQQQAABBBBAAAEEEEAAAQQQQAABBBBAAAEEEEAAAQQQQAABBBBAAAEEEEAAAQQQQAABBBBAAAEEEEAAAQQQQAABBBBAAIGEE+DlBAm3ZASMAAIIIIAAAggggAACCCCAAAIIIIAAAggggAACCCCAAAIIIIAAAggggAACCCCAAAIIIIAAAggggAACCCCAAAIIIIAAAggggAACCCCAAAIIIIAAAggggAACMRAIxWAMhkAAAQQQQCBuBFwul3w+n9xu94CYmpqaVFtbq+9973tat26dQqHRe0QmJSUpOTlZ8+fP1yWXXKLvf//76urqihtDAkGgv8BoXiusBAIIxJeAeX5xf4ivNSGa0Rf45S9/qdtvvz0cyI033qjly5cPCCwQCKi4uFj19fX2uMfjkdfrldPpjDiBmpoalZSUKBgM2vP5+fk2jy0oKDikfk9Pj/bu3auPPvpIjY2NevPNN7V+/Xq9++679lhra+shbUweap7vfc948/mxxx7Tueeeq8mTJ+u4446zuWrfNd/R0aG8vDyZ36ZkZ2ersrJSRUVFo78ARJAQAjw/EmKZCBKBhBAYfD9JiKAJEoEIAg6HQ9XV1TZHjFRM/mhyrQ0bNsTMr6KiQuXl5RHHq6urU1lZmfx+f8ziYSAEEEAAgZgJ8De/YkbNQAgggAACCCCAAAIIIIAAAggggAACCCCAAAIIIIAAAggggAACCCCAAAIIIIAAAggggAACCCCAAAIIIIAAAggggAACCCCAAAIIIIAAAggkpgAvJ0jMdSNqBBBAAAEEEEAAAQQQQAABBBBAAAEEEEAAAQQQQAABBBBAAAEEEEAAAQQQQAABBBBAAAEEEEAAAQQQQAABBBBAAAEEEEAAAQQQQAABBBBAAAEEEEAAAQQQGFmB0Mh2T+8IIIAAAgjEl4DL5ZLP55Pb7R4Q2Pr161VZWamf//zn2r59e1wEfcYZZ+icc87Rc889p+7u7riIiSAQGCwQCpFO8q1AAIG/CSQlDXwFMPcHvhkISF6vV5/97GfDFKeffrrefffdATSBQEDFxcWqr6+3xz0ej23ndDojEtbU1KikpETBYNCez8/PV21trQoKCgbU7+3t1b59+/TGG29o1apVWr16tZqbm7V//351dHSoq6tLPT09Q1qmCy64QBdeeKEuvfRSXX755Ta21NRU29b0lZeXZ3+bkp2dbfPqoqKiIfVNJQR4fvAdQACBaAkMvp9Eq1/6QSDWAg6HQ9XV1TZHHFxM/tbU1KRLLrlEmzdvjlloFRUVKi8vjzheXV2dysrK5Pf7YxYPAyGAAAIIxEyAv/kVM2oGQgABBBBAAAEEEEAAAQQQQAABBBBAAAEEEEAAAQQQQAABBBBAAAEEEEAAAQQQQAABBBBAAAEEEEAAAQQQQAABBBBAAAEEEEAAAQQQQCAxBXg5QWKuG1EjgAACCCCAAAIIIIAAAggggAACCCCAAAIIIIAAAggggAACCCCAAAIIIIAAAggggAACCCCAAAIIIIAAAggggAACCCCAAAIIIIAAAggggAACCCCAAAIIIIDAyAqERrZ7ekcAAQQQQCC+BFwul3w+n9xu94DAnnzyST377LN67bXX1NzcHBdB5+XladKkSXr//ffV3d0dFzERBAKDBUIh0km+FQgg8DeBpKSBrwDm/sA3AwGpvb1dWVlZYYrk5GR1dHQoLS0tfCwQCKi4uFj19fX2mMfjkdfrldPpjEhYU1OjkpISBYNBez4/P1+1tbUqKCiwn3t6emT63Lx5s9avX681a9bY35s2bbLnjubazMjI0CmnnKILLrhAc+fO1XnnnacZM2YoJydHXV1dMnmrmZcp2dnZqqysVFFREV8BBIYkwPNjSExUQgCBIQgMvp8MoQlVEIhLAYfDoerqapsj9i+9vb3at2+fzbXuuusu+f3+mMVfUVGh8vLyiOPV1dWprKwspvHEbOIMhAACCCDA3/ziO4AAAggggAACCCCAAAIIIIAAAggggAACCCCAAAIIIIAAAggggAACCCCAAAIIIIAAAggggAACCCCAAAIIIIAAAggggAACCCCAAAIIIIAAAp8qwMsJ+IIggAACCCCAAAIIIIAAAggggAACCCCAAAIIIIAAAggggAACCCCAAAIIIIAAAggggAACCCCAAAIIIIAAAggggAACCCCAAAIIIIAAAggggAACCCCAAAIIIIAAAggggAACCCAw/gQ8krySnGbqLpdLPp9PbrfbSvT29ioYDGrp0qV67LHH1NDQoI6Ojv5K2yWVSDpZUqmkRZJmSRrx9xymp6fL/LS3t6unp6cvplZJkySFD4y/JWXGoywQGuXxGR4BBBBAAIExLeDxeOT1euV02vT1kFJTU6OSkhKbw8a6ZGVlKT8/X7feequuuOIKzZpl0mJp4sSJg3PoWIfGeAgggAACCByNwIjv7RxNUKPc5l8l/Uu/GF6SVD7KMY2H4Qs+ca6VlG8m63A4VF1dreLiYjt3sy8YCAS0efNmrV+/XqtXr9YzzzxzrPlXu6QGSeskVUlaL+l9SXslnXhwP3VKH35FRYXKyyN/Ferq6lRWVia/399X3exbmrm0jIfFY44IIIAAAggggAACCCCAAAIIIIAAAggggAACCCCAAAIIIIAAAggggAACCCCAAAIIIIAAAggggAACCCCAAAIIIIAAAggggAACCCCAAAIIIIAAAggggMB4FuBlTuN59Zk7AggggAACCCCAAAIIIIAAAggggAACCCCAAAIIIIAAAggggAACCCCAAAIIIIAAAggggAACCCCAAAIIIIAAAggggAACCCCAAAIIIIAAAggggAACCCCAAAIIIIAAAggggMB4FfBI8kpyGgCXyyWfzye32209uru71d7erm9+85v69a9/rd7eXoVCof5WmyTNkbRQ0v+WZBoeF0tMh8OhYDDYN2SrpEmSemIZA2Mh0E9gwAWCDAIIIIAAAghEV8Dj8cjr9crptOnrIaWmpkYlJSX988PoBvApvaWkpNi4zjjjDM2bN0833nijpk2bptNOO00dHR0xi4OBEEAAAQQQiJIAf8PiUMgZkrb2O2w2pMw+VEuUzOkmskCBpFpJ+ea02Qusrq5WcXGx3adsa2vTxx9/rKeeekrLly9XQ0OD9u/fHy3LNklNkn4t6SVJmw/GsVbSlL5BKioqVF5eHnHMuro6lZWVye/39503+5ZmLnxvorVK9IMAAggggAACCCCAAAIIIIAAAggggAACCCCAAAIIIIAAAggggAACCCCAAAIIIIAAAggggAACCCCAAAIIIIAAAggggAACCCCAAAIIIIAAAggggAACCMSpAC9zitOFISwEEEAAAQQQQAABBBBAAAEEEEAAAQQQQAABBBBAAAEEEEAAAQQQQAABBBBAAAEEEEAAAQQQQAABBBBAAAEEEEAAAQQQQAABBBBAAAEEEEAAAQQQQAABBBBAAAEEEEAAAQRGUMAjySvJacZwuVzy+Xxyu912yJaWFjU0NOjf/u3f9PTTTysUCg0O5S1JX5D0RUm3my4kpY1gvId0nZycrN7e3r7jrZImSeqJZQyMhUA/gUMuEnQQQAABBBBAIHoCHo9HXq9XTqdNXw8pNTU1KikpUTAYjN6gw+wpLS1NZ555phYtWqTi4mKVl5ero6NjmL1QHQEEEEAAgVEX4G9YRF6CWkkX9jv1FUk/H/XVGtsBFEgy7vlmmg6HQ9XV1SoqKtKBAwf09ttva8WKFTJ54KZNm9TW1qbu7u5oiZg9xoCkdyWtlvSkJNP5y5Km9A1SUVFhc75Ipa6uTmVlZfL7/X2nTZ9mLi3RCpJ+EEAAAQQQQAABBBBAAAEEEEAAAQQQQAABBBBAAAEEEEAAAQQQQAABBBBAAAEEEEAAAQQQQAABBBBAAAEEEEAAAQQQQAABBBBAAAEEEEAAAQQQQAABBOJTgJc5xee6EBUCCCCAAAIIIIAAAggggAACCCCAAAIIIIAAAggggAACCCCAAAIIIIAAAggggAACCCCAAAIIIIAAAggggAACCCCAAAIIIIAAAggggAACCCCAAAIIIIAAAggggAACCCCAAAIjKeCR5JXkNIO4XC75fD653W47ZmNjo/388MMP65VXXrHHkpKSFAqF+mKqkfTNT6r+g6RbRjLQw/WdnJys3t7evtOtkiZJ6hmNWBgTAUnhiwMNBBBAAAEEEIi+gMfjkdfrldNp09dDSk1NjUpKShQMBqM/+BB7NPlyVlaWJk+erMWLF2vp0qUKBAJDbE01BBBAAAEE4kaAv2EReSn+UdK/9ztl9tU+GzerNjYDKZBUKynfTM/hcGj16tU6//zztXHjRr366qt67LHHtH37drW1tUUSMBuHH0s6IMlUMIlipqSTJGWYLofA1iVpk6SnJG2W9NAnP5P72lVUVKi8vDxiN3V1dSorK5Pf7+87b/YtzVxahjAuVRBAAAEEEEAAAQQQQAABBBBAAAEEEEAAAQQQQAABBBBAAAEEEEAAAQQQQAABBBBAAAEEEEAAAQQQQAABBBBAAAEEEEAAAQQQQAABBBBAAAEEEEAAAQQSWICXOSXw4hE6AggggAACCCCAAAIIIIAAAggggAACCCCAAAIIIIAAAggggAACCCCAAAIIIIAAAggggAACCCCAAAIIIIAAAggggAACCCCAAAIIIIAAAggggAACCCCAAAIIIIAAAggggAACRyngkeSV5DTtXS6XfD6f3G637e6dd97Riy++qN///veqqamxx5KTk9Xb29s3nGn7qKT/Jan0KGM4pmZJSUkKhUJ9fbRKmiSp55g6pTECCCCAAAIIIIBAvAiYPNXknCZvlcfjkdfrldNp09dDislZS0pKFAwG+841SVok6SRJN0n6rKRsk9YerGASSb+k9yVt/KTuu5IaJO2RtF9SpqQLJN0u6WRJWUOBMTlzWlqa5syZo1WrVqm7u7uvmenT5M1/S64pCCCAAAIIIJBoAvmSdkpy9Av8tIO5RKLNJVHiLZBUK8nYy+Fw6PXXX9esWbP085//XM8//7y2bt2qjo6O/nuW/efWJalC0iZJH0hqk3SqpFsknTjE/M7kjKbdx5Kel/T3B/cg7TgVFRUqLy+P6FlXV6eysjL5/SbltMXsW5q5tCTKAhAnAggggAACCCCAAAIIIIAAAggggAACCCCAAAIIIIAAAggggAACCCCAAAIIIIAAAggggAACCCCAAAIIIIAAAggggAACCCCAAAIIIIAAAggggAACCCCAwNEJJB1dM1ohgAACCCCAAAIIIIAAAggggAACCCCAAAIIIIAAAggggAACCCCAAAIIIIAAAggggAACCCCAAAIIIIAAAggggAACCCCAAAIIIIAAAggggAACCCCAAAIIIIAAAggggAACCCCAQAILeCR5JTnNHFwul3w+n9xut51STU2Nfvvb32r16tV699137bGUlBT19PT0TblWUrWkSySdOxoOSUlJCoVCfUO3SpokKRzgaMTEmAgggAACCCCAAAJREzB5qslXTd4qj8cjr9crp9Omr4cUk7+WlJQoGAz2nfNL+qakKyVdKOnkgydMAmlyxn2SNkp6TdLrkt4xKa+kLEk5kk6SVCxpsaRpfXnzUGeXn5+v3bt3q7e3t6/JfkmlJtUeah/UQwABBBBAAIG4E3hFUlm/qL4r6QdxF+XYCahAktmDzDdTcjgcWr58uQKBgJ544gmtXbtW+/fvD+dbZq/Q1Om3f7lT0v+R9JEkk4tlSrrgk8+3H8wNTd43lGISuq6DsZh9UFdfo4qKCpWXl0fso66uTmVlZfL7TVpqi8lBzVxahjIodRBAAAEEEEAAAQQQQAABBBBAAAEEEEAAAQQQQAABBBBAAAEEEEAAAQQQQAABBBBAAAEEEEAAAQQQQAABBBBAAAEEEEAAAQQQQAABBBBAAAEEEEAAAQQSVyApcUMncgQQQAABBBBAAAEEEEAAAQQQQAABBBBAAAEEEEAAAQQQQAABBBBAAAEEEEAAAQQQQAABBBBAAAEEEEAAAQQQQAABBBBAAAEEEEAAAQQQQAABBBBAAAEEEEAAAQQQQAABBBA4SgGPJK8kp2nvcrnk8/nkdrttd6+//rp+9rOfqb6+Xjt27LDHUlNT1d3d3TfcOknbJc2WdOJRxhDNZq2SJknqiWan9IUAAggggAACCCAwagImTzX5qslb5fF45PV65XTa9PWQUlNTo5KSEgWDwb5zeyQ9ImmxpOMkZRw8YRJav6Q/SFotqV5SsqR8SZ+VdLqkkw/WN+1MrpsuyTEcifT0dHV1dSkUCvU12y+pVFLNcPqhLgIIIIAAAgjElcAtkh49GJHZi3rgkxzhB3EV4dgKpkBS7cE8TQ6HQz/5yU+0du1au4/Z2NhoZ5uUlKSUlBRlZ2fb/OvAgQN9Cm9/kntdISlFUo6kkyQVH8wPp/Xtiw6DbLfZRpWU1temoqJC5eXlEbuoq6tTWVmZ/H6Tetpi9i1NztkyjDGpigACCCCAAAIIIIAAAggggAACCCCAAAIIIIAAAggggAACCCCAAAIIIIAAAggggAACCCCAAAIIIIAAAggggAACCCCAAAIIIIAAAggggAACCCCAAAIIIJCAAkkJGDMhI4AAAggggAACCCCAAAIIIIAAAggggAACCCCAAAIIIIAAAggggAACCCCAAAIIIIAAAggggAACCCCAAAIIIIAAAggggAACCCCAAAIIIIAAAggggAACCCCAAAIIIIAAAggggMCxCXgkeSU5TTcul0s+n09ut9v2+qc//Un33XefNm/erKamJnssPT1dnZ2dfaOul9Qt6XTT/NhCiUrrVkmTJPVEpTc6QQABBBBAAAEEEBhtAZOnmnzV5K3yeDzyer1yOm36ekipqalRSUmJgsFg37l9ktZKKpPU9y7ukKT3JL0p6WlJWyUlSzpX0vmSLpR0qqQp/dpEy+HAwVhMTBQEEEAAAQQQSEyBCZL+/WAe8afEnEJCRV0gqVZSvona4XDoS1/6kl588UW1tLSoo6PDTiY1NVWTJk3S1VdfrZdfflkNDQ19k3xf0qOSTpN0sqQMScdJOtFsdZouh6nRdbBNuF1FRYXKy8sjdlNXV6eysjL5/f6+82bf0sylZZjjUh0BBBBAAAEEEEAAAQQQQAABBBBAAAEEEEAAAQQQQAABBBBAAAEEEEAAAQQQQAABBBBAAAEEEEAAAQQQQAABBBBAAAEEEEAAAQQQQAABBBBAAAEEEEAgwQT6XoKYYGETLgIIIIAAAggggAACCCCAAAIIIIAAAggggAACCCCAAAIIIIAAAggggAACCCCAAAIIIIAAAggggAACCCCAAAIIIIAAAggggAACCCCAAAIIIIAAAggggAACCCCAAAIIIIAAAggchcAdkszPJElT+tq7XC75fD653W57qKKiQt/5znfU0NCglpYWe8zpdCoQCPQ12SApQ9IpklKPIo5oN2k9OKeeaHdMfwgggAACCCCAAAKjIuCU5JXkMaN7PB55vV6bk0YqNTU1KikpUTAY7DttEleTyE49eCAkqVfS8k9y2EckbZQ0WdKVB39mS0qR5JA0Eu/uPiDpCknVo6LJoAgggAACCCCAQOIJFEiqlZRvQk9OTtbcuXO1evVqhUImtZOSkpI0c+ZMzZ49WwsXLtS9996rzZs3983UL2nrwf1Lsw8ajRzPDBzu54UXXtBVV10VUbaurk5lZWXy+00Ytph9SzOXv222UhBAAAEEEEAAAQQQQAABBBBAAAEEEEAAAQQQQAABBBBAAAEEEEAAAQQQQAABBBBAAAEEEEAAAQQQQAABBBBAAAEEEEAAAV7lquwAACAASURBVAQQQAABBBBAAAEEEEAAAQTGrEA0XngzZnGYGAIIIIAAAggggAACCCCAAAIIIIAAAggggAACCCCAAAIIIIAAAggggAACCCCAAAIIIIAAAggggAACCCCAAAIIIIAAAggggAACCCCAAAIIIIAAAggggAACCCCAAAIIIIAAAmNM4P+R9MPBc3K5XPL5fHK73fbUH//4R33jG9/Qrl27dODAAXssIyNDHR0dfU3fkZQj6cQ48dkraaKknjiJhzAQQAABBBBAAAEEjk3AKckryWO68Xg88nq9cjrN4UNLTU2NSkpKFAwG+052SzI/mQcP7JG0SdJTkl6SdIKkYkkLJc2QlC9pJN/ZbRLpxSbVPjYWWiOAAAIIIIAAAuNGoEBS7cE8TUlJScrPz9fHH39sAczn5ORkLV68WEuWLLH7mqWlpdq8eXMfUEiSSQ4dI5Xn/eEPf9C1114bcUHq6upUVlYmv9/fd97sW5qcs2XcrCATRQABBBBAAAEEEEAAAQQQQAABBBBAAAEEEEAAAQQQQAABBBBAAAEEEEAAAQQQQAABBBBAAAEEEEAAAQQQQAABBBBAAAEEEEAAAQQQQAABBBBAAAEExqnASL7ccJySMm0EEEAAAQQQQAABBBBAAAEEEEAAAQQQQAABBBBAAAEEEEAAAQQQQAABBBBAAAEEEEAAAQQQQAABBBBAAAEEEEAAAQQQQAABBBBAAAEEEEAAAQQQQAABBBBAAAEEEEAAAQTiVuB2SQ8Njs7lcsnn88ntdttTzz77rL7yla+oublZnZ2d9lhmZqba29v7mr4rKUfStDiZ6V5JEyX1xEk8hIEAAggggAACCCBwbAJOSV5JHtONx+OR1+uV02kOH1pqampUUlKiYDDYd9L8h+Pgh15JmyU9I+lVSe9L+oKkckkLJKUcW6hDat0l6S5Jvx5SbSohgAACCCCAAAIIFHySr9VKyjcUSUlJNhfs6OiwMnl5eTrzzDO1aNEiXXHFFfrggw908803a9euXTGT++1vf6slS5ZEHK+urk5lZWXy+/19582+pZlLS8wCZCAEEEAAAQQQQAABBBBAAAEEEEAAAQQQQAABBBBAAAEEEEAAAQQQQAABBBBAAAEEEEAAAQQQQAABBBBAAAEEEEAAAQQQQAABBBBAAAEEEEAAAQQQQACBURFIGpVRGRQBBBBAAAEEEEAAAQQQQAABBBBAAAEEEEAAAQQQQAABBBBAAAEEEEAAAQQQQAABBBBAAAEEEEAAAQQQQAABBBBAAAEEEEAAAQQQQAABBBBAAAEEEEAAAQQQQAABBBBAAAEERkPgBklPDR7Y5XLJ5/PJ7XbbU08//bTuuOMO7d27V8Fg0B7LzMxUe3t7X9MtklySpozGJCKMuU9SnqSeOImHMBBAAAEEEEAAAQSOTcApySvJY7rxeDzyer1yOs3hQ0tNTY1KSkrCuaukXknJkkKSTBJbLekHknZLmibpnySVSMqVFIt3dZuk+ruSfnwwpmPToTUCCCCAAAIIIDD2BQok1UrKHzzV5ORkzZo1S5///Od12WWXacaMGVq+fLm+//3va//+/TGTWbp0qb7+9a9HHK+urk5lZWXy+/19582+pZlLS8wCZCAEEEAAAQQQQAABBBBAAAEEEEAAAQQQQAABBBBAAAEEEEAAAQQQQAABBBBAAAEEEEAAAQQQQAABBBBAAAEEEEAAAQQQQAABBBBAAAEEEEAAAQQQQACBURGIxUsOR2ViDIoAAggggAACCCCAAAIIIIAAAggggAACCCCAAAIIIIAAAggggAACCCCAAAIIIIAAAggggAACCCCAAAIIIIAAAggggAACCCCAAAIIIIAAAggggAACCCCAAAIIIIAAAggggAAChwhcJqly8FGXyyWfzye3221PrVixQnfddZdaW1vV3d1tj2VlZamtra2v6VZJ2ZImx4nxXkkTJfXESTyEgQACCCCAAAIIIDB0gQsknSfJI2mNpCclOSV5Dx6Tx+OR1+uV02kOH1rWrl2ruXPnKhgM9p0MSTLv4DYHNkt6SdK/Syr4ZIxSSYskzTpYZ+iRHn1NE8//K+mHklol/S3JpiCAAAIIIIAAAggcTsDkbbWS8vtXSEpKUmZmpubMmaN7771XEydO1M6dO7V06VK98sor/fPBEZf91re+pR/96EcyMQ0udXV1Kisrk9/v7ztl9i3NXFpGPDAGQAABBBBAAAEEEEAAAQQQQAABBBBAAAEEEEAAAQQQQAABBBBAAAEEEEAAAQQQQAABBBBAAAEEEEAAAQQQQAABBBBAAAEEEEAAAQQQQAABBBBAAAEEEBhVgUPfSjOq4TA4AggggAACCCCAAAIIIIAAAggggAACCCCAAAIIIIAAAggggAACCCCAAAIIIIAAAggggAACCCCAAAIIIIAAAggggAACCCCAAAIIIIAAAggggAACCCCAAAIIIIAAAggggAACCIygwPmS1g3u3+Vyyefzye1221PPPfecvva1r8nv9ysQCNhjWVlZamtr62v6vqRsSfkjGOtwut4raaKknuE0oi4CCCCAAAIIIIDAqAt8TdKD/aL4/yTdIskpySvJY855PB55vV45nebwoWXNmjWaP3++gsHg4JPdkv4g6Y+SKiRdJ+l/SzKJ73Exnv2Tn6TV90vaIulAjMdmOAQQQAABBBBAINEEph/MBwfsPzocDs2aNUtX/P/s3Wt0ZGd5J/q/Wpa7ZLfLNqZlwsWXdKcg5lIWt7EsyMHhVBnUyySECWGSkGSCMyYHDo0wGBgPZCBgTLiZi0PjCe4zcIiTYQgHgpIDeEyICJS6Ai5zUaATg8IYUKqwu+m2IWpL3ae3TpcjuzVZvkgl2f69a+3V0t67nuf//uQPz3o/lJ/97MXzy3/8x3/MZz/72fzJn/xJvvWtb/V0jxdeeGEuu+yynHTSSRkYGLhT71arlXq9vni+emQV55bFXvb0NKRmBAgQIECAAAECBAgQIECAAAECBAgQIECAAAECBAgQIECAAAECBAgQIECAAAECBAgQIECAAAECBAgQIECAAAECBAgQIECAAAECBAgQINBzgb6ed9SQAAECBAgQIECAAAECBAgQIECAAAECBAgQIECAAAECBAgQIECAAAECBAgQIECAAAECBAgQIECAAAECBAgQIECAAAECBAgQIECAAAECBAgQIECAAAECBAgQWCuBM5J8567Ny+Vyms1mKpXK4qNPfvKTefWrX53vfe972b9//+K9448/Prfddlv3ozcmOSHJ0Fpt5C59f5TkoUnm10keMQgQIECAAAECBO6ewDOSfG7Jq19L8oQkpSSNJNXiWbVaTaPRSKlU3D56XXvttTn//PNz8ODBuz6cOzy3viPJRJIfJPntJC9OUk5y7N2LuGJvfTrJjiSTSW5esaoKESBAgAABAgQemAJbknwpyeal2xsYGMgv/uIv5hd+4Reybdu2fPzjH88HPvCBfOtb38revXt7KlFkeP3rX794prpp06Y79W61WqnX6+l0Ot37xbllcZa6p6chNSNAgAABAgQIECBAgAABAgQIECBAgAABAgQIECBAgAABAgQIECBAgAABAgQIECBAgAABAgQIECBAgAABAgQIECBAgAABAgQIECBAgACBngv09byjhgQIECBAgAABAgQIECBAgAABAgQIECBAgAABAgQIECBAgAABAgQIECBAgAABAgQIECBAgAABAgQIECBAgAABAgQIECBAgAABAgQIECBAgAABAgQIECBAgMBaCZST/OiuzcvlcprNZiqVyuKjv/iLv8jrX//6fOc738ktt9yyeO/444/Pbbfd1v3ojUlOSDK0Vhu5S9+9STYnmV8necQgQIAAAQIECBC4ewInJdmz5NWDSQaTbEjSSFItnlWr1TQajZRKpWWrfuITn8gv/dIv5eDB4uN3rGI2LGbfS5N8LsnDkrwoyW/cvWgr/lYzyUeSfDTJ91e8uoIECBAgQIAAgQeWwBOOzHAPWbqtjRs35uKLL862bdvyUz/1U7n66quzY8eO7Nu3LwcOHOipwDOe8Yxs3749T3/603PKKafcqXer1Uq9Xk+n0+neL2bT4ix16ezb07yaESBAgAABAgQIECBAgAABAgQIECBAgAABAgQIECBAgAABAgQIECBAgAABAgQIECBAgAABAgQIECBAgAABAgQIECBAgAABAgQIECBAgEBvBPp600YXAgQIECBAgAABAgQIECBAgAABAgQIECBAgAABAgQIECBAgAABAgQIECBAgAABAgQIECBAgAABAgQIECBAgAABAgQIECBAgAABAgQIECBAgAABAgQIECBAYJ0IHExyp+8jLJfLaTabqVQqixGvvfbaXH755Zmens4PfvCDxXuDg4P5yU9+0t3CTUmOS/KQdbKnvUk2J5lfJ3nEIECAAAECBAgQuPsC/5jktCWvPzHJ3yVpJKkW96vVahqNRkql0rJVr7nmmvz6r/96Dh4sRt071v4kRe3/lOTrSf73JM9LUrv70Vb0zX9I8skk70vynRWtrBgBAgQIECBA4IEnMJLkL5Oc2N3aMccckxNPPDFvfvObc95552V2djYf/OAH86EPfWhNdn/22Wfnt37rt/LLv/zLefjDH36nDK1WK/V6PZ1Op3u/OLccSrJnTcJqSoAAAQIECBAgQIAAAQIECBAgQIAAAQIECBAgQIAAAQIECBAgQIAAAQIECBAgQIAAAQIECBAgQIAAAQIECBAgQIAAAQIECBAgQIAAAQI9E7jTF4D3rKtGBAgQIECAAAECBAgQIECAAAECBAgQIECAAAECBAgQIECAAAECBAgQIECAAAECBAgQIECAAAECBAgQIECAAAECBAgQIECAAAECBAgQIECAAAECBAgQIECAwFoJtJNsXtq8XC6n2WymUqks3v7CF76QK6+8Mrt27cq3v/3txXsDAwO5/fbbux/7UZJjkwyu1Sbu0nfvkT3Nr5M8YhAgQIAAAQIECNx9gU8kec6S1387yTVJGkmqxf1qtZpGo5FSqbRs1auvvjoXXnhhDh06tPT5Dw7X/UqSdyQpZuCi7s8nOfvuR1vRNztJPpfk95J8c0UrK0aAAAECBAisB4FHJPneegjyAMlQS/JnSTZ197Np06acccYZedOb3pTHPe5xufbaa/Oxj30sn/3sZ9dky2eeeWae+9zn5qUvfWmKn5euVquVer2eTqcYARdXcW45lGTPmoTVlAABAgQIECBAgAABAgQIECBAgAABAgQIECBAgAABAgQIECBAgAABAgQIECBAgAABAgQIECBAgAABAgQIECBAgAABAgQIECBAgAABAgR6JtDXs04aESBAgAABAgQIECBAgAABAgQIECBAgAABAgQIECBAgAABAgQIECBAgAABAgQIECBAgAABAgQIECBAgAABAgQIECBAgAABAgQIECBAgAABAgQIECBAgAABAutB4JtJHr00SLlcTrPZTKVSWbx9/fXX50//9E/z6U9/Oq1Wa/Hehg0bcvDgwe7HDhS3khyzVhvq6+vLoUOHuu33JtmcZH6t8uhLgAABAgQIECBwrwXekOT1Sz797iSvSdJIUi3uV6vVNBqNlEqlZZv84R/+YV760pcunQ+L93Yn+UySDyUpvo/7tUmenOSR9zrpffvgPyeZSvKyJF+9b6V8mgABAgQIEFgnAmckeUGSX07yxCSPSnLTOsl2f4/xC4fPMK9JMtjdyKmnnponP/nJufjiizM0NJSrr74611133R3nl73e8CmnnJJnPvOZecMb3pDHPOYxd2pfnKnW6/V0Op3u/eLccijJnl7n1I8AAQIECBAgQIAAAQIECBAgQIAAAQIECBAgQIAAAQIECBAgQIAAAQIECBAgQIAAAQIECBAgQIAAAQIECBAgQIAAAQIECBAgQIAAAQIEeitQfAGiRYAAAQIECBAgQIAAAQIECBAgQIAAAQIECBAgQIAAAQIECBAgQIAAAQIECBAgQIAAAQIECBAgQIAAAQIECBAgQIAAAQIECBAgQIAAAQIECBAgQIAAAQIECDx4BL6YZGTpdsvlcprNZiqVyuLt3bt357rrrss111yTv/7rv16XMhs2bMjBgwe72fYm2Zxkfl2GFYoAAQIECBAgQOBfE/ilJB9b8sLnkzzr8NVIUi3uV6vVNBqNlEqlZeu85z3vyctf/vIcOnRo6fPrk/xJkokkpyR52+HfH5OkvEZ/joUkX0ny4iStJHcMs2uUR1sCBAgQIEDgvgv8jyQ/v6TMpUkuu+9lVUjygiT/9bDnsV2Nn/7pn87Y2Fh+4zd+Y3Hue8tb3pK//du/zU033bQmYBs3bsw555yTYhZ9whOecKcMrVYr9Xo9nU6ne784txxKsmdNwmpKgAABAgQIECBAgAABAgQIECBAgAABAgQIECBAgAABAgQIECBAgAABAgQIECBAgAABAgQIECBAgAABAgQIECBAgAABAgQIECBAgAABAj0T6OtZJ40IECBAgAABAgQIECBAgAABAgQIECBAgAABAgQIECBAgAABAgQIECBAgAABAgQIECBAgAABAgQIECBAgAABAgQIECBAgAABAgQIECBAgAABAgQIECBAgACB9SDw2CQ/m+T/TrKxCFQul9NsNlOpVBbzff/7389Xv/rVXHnllfnUpz61HjIflWHDhg05ePBg9/7eJJuTzK/LsEIRIECAAAECBAj8awI/neTGJS/8OMkpSRpJqsX9arWaRqORUqm0bJ13vvOdeeUrX5lDhw4tff7FJP/lSJ0zk7w7yRlJBtbwz3FDkt9N8uUkB9Ywh9YECBAgQIDAyghceGTe6FabTlKcvVn3XeDXk1y9dHZ73OMelxe+8IXZtm1bbr755rzqVa/KN7/5zezbt+++d7sXFfr7+/PEJz4xO3bsyNlnn53ivLK7Wq1W6vV6Op1O91ZxbjmUZM+9aOUjBAgQIECAAAECBAgQIECAAAECBAgQIECAAAECBAgQIECAAAECBAgQIECAAAECBAgQIECAAAECBAgQIECAAAECBAgQIECAAAECBAgQIHA/Eui7H2UVlQABAgQIECBAgAABAgQIECBAgAABAgQIECBAgAABAgQIECBAgAABAgQIECBAgAABAgQIECBAgAABAgQIECBAgAABAgQIECBAgAABAgQIECBAgAABAgQIEFgZgWqSRpJSUa5cLqfZbKZSqSxW37dvX37wgx/kLW95S6655prMz8/n4MGDK9N5Bar09fVlw4YNWVhY6Fbbm2RzkvkVKK8EAQIECBAgQIBA7wVuS3LckraPTvLfkhRza6rVahqNRkqlxfH1qPW2t70tl1xyyV3vfy7JFUluPFzrrMNj7zuTPLL3W7tTx68lGU+yK8n+Nc6iPQECBAgQIHDfBTYluSXJwJJSw0la9730g77Cv09yVZJjuhJPfvKT85KXvCTnnHNOvvOd72T79u2ZmZnJ7bffvmZYxZz6/ve/P0960pNy7LHH3pGj1WqlXq+n0+l07xXnlkNJ9qxZWI0JECBAgAABAgQIECBAgAABAgQIECBAgAABAgQIECBAgAABAgQIECBAgAABAgQIECBAgAABAgQIECBAgAABAgQIECBAgAABAgQIECBAoCcCfT3pogkBAgQIECBAgAABAgQIECBAgAABAgQIECBAgAABAgQIECBAgAABAgQIECBAgAABAgQIECBAgAABAgQIECBAgAABAgQIECBAgAABAgQIECBAgAABAgQIECCwngSqSRpJSkWocrmcZrOZSqWymPHgwYO5/fbb87rXvS4f/OAHs2/fvszPz6+L/H19fSmuDRs2LM20N8nmJOsj5LqQEoIAAQIECBAgcL8SmEzytCWJn5/k0iTF3JpqtZpGo5FSaXF8PWpdfvnlee1rX3vX+59J8pYke5IMJ3lzkoevscp0klcfmcV/uMZZtCdAgAABAgRWRuCTSS5YUurtSV61MqUf1FUuTLIjSX9X4dxzz82rX/3qbNmyJdPT03nFK16Rm266aU2RHv/4x+dd73pXnvrUp+aEE064I0ur1Uq9Xk+n0+neK84th47MpmuaWXMCBAgQIECAAAECBAgQIECAAAECBAgQIECAAAECBAgQIECAAAECBAgQIECAAAECBAgQIECAAAECBAgQIECAAAECBAgQIECAAAECBAgQWF2BvtUtrzoBAgQIECBAgAABAgQIECBAgAABAgQIECBAgAABAgQIECBAgAABAgQIECBAgAABAgQIECBAgAABAgQIECBAgAABAgQIECBAgAABAgQIECBAgAABAgQIECCwDgWqSRpJSkW2crmcZrOZSqWyGPXQoUOL11VXXZVrrrkmrVYr+/btWxfbOOGEE3LiiSdmdnY28/Pz3Ux7k2xOcseNdRFWCAIECBAgQIAAgbsr8N4kL13y8puSXJCkmFtTrVbTaDRSKi2Or0etyy67LJdeeuld738qyRuSHEzybw7/+/okD7u7gVbpvb87PLP+pyRfTDK7Sj2UJUCAAAECBHor8O+S/PGSlu0jM8eh3sZ4wHV78eHzviuTbOju7Od+7ufyhje8ISeffHKuv/76xfnv+9///ppu/Kyzzspb3/rWnHPOOXnoQx96R5biPLVer6fT6XTvFeeWQ0n2rGlgzQkQIECAAAECBAgQIECAAAECBAgQIECAAAECBAgQIECAAAECBAgQIECAAAECBAgQIECAAAECBAgQIECAAAECBAgQIECAAAECBAgQIEBg1QX6Vr2DBgQIECBAgAABAgQIECBAgAABAgQIECBAgAABAgQIECBAgAABAgQIECBAgAABAgQIECBAgAABAgQIECBAgAABAgQIECBAgAABAgQIECBAgAABAgQIECBAgMB6E6gmaSQpFcHK5XKazWYqlcqdcn7mM5/Jpz71qXz0ox/N7OzsutjDox71qJx55pn50pe+lNtvv72baW+SzUnm10VIIQgQIECAAAECBO6pwAWH59NnJbkhyfVJvnZkXi3m1lSr1TQajZRKi+PrUeuyyy7LpZdeetf7n0xS3DwuyblJXpPk1HsabIXfn07yH5N8KUl7hWsrR4AAAQIECKyNQDGg7Omesx2J8PNJPrc2cR4wXV+S5D1JNnR39MxnPjOXX355NmzYkKmpqbzxjW9c8zPLn/3Zn82b3vSmnHvuuXnYwx52B36r1Uq9Xk+n0+neK84th478t/KA+SPZCAECBAgQIECAAAECBAgQIECAAAECBAgQIECAAAECBAgQIECAAAECBAgQIECAAAECBAgQIECAAAECBAgQIECAAAECBAgQIECAAAECBAgcLdAHhQABAgQIECBAgAABAgQIECBAgAABAgQIECBAgAABAgQIECBAgAABAgQIECBAgAABAgQIECBAgAABAgQIECBAgAABAgQIECBAgAABAgQIECBAgAABAgQIEHjQCVSTNJKUip2Xy+U0m81UKpU7Qdx44435/Oc/n8suuyzFz+thPfGJT8w555yTP/qjP8qBAwe6kfYm2Zxkfj1klIEAAQIECBAgQOA+CxRzajGvFnNrqtVqGo1GSqXF8fWo9da3vjWvec1r7nr//0ny2iQnJXlaklclGbrPye5bgW8cyVHsbc99K+XTBAgQIECAwDoSuCbJC5bk+WCSC9dRvvtjlP8jyXuTbOiGr9Vqeec735kf//jH+eIXv5jLL788//RP/7SmezvrrLMWz05HRkYyNPQvo2ar1Uq9Xk+n0+nmK84tixfMgGv6F9OcAAECBAgQIECAAAECBAgQIECAAAECBAgQIECAAAECBAgQIECAAAECBAgQIECAAAECBAgQIECAAAECBAgQIECAAAECBAgQIECAAAECqy/Qt/otdCBAgAABAgQIECBAgAABAgQIECBAgAABAgQIECBAgAABAgQIECBAgAABAgQIECBAgAABAgQIECBAgAABAgQIECBAgAABAgQIECBAgAABAgQIECBAgAABAgTWmUA1SSNJqchVLpfTbDZTqVTuFHPfvn254YYb8vu///u57rrrsrCwsGbb2LBhQzZt2pRarZbzzjsvr3jFK3LgwIFunr1JNieZX7OAGhMgQIAAAQIECKykQDGnFvNqMbemWq2m0WikVFocX49ab3/72/OqV73qrvc/nuS1SU5O8vQkr0wytJIh70WtryV5WZJmktvuxed9hAABAgQIEFifAs9J8okl0W5N8pAkt6/PuPeLVBcdPu+7Mkl/N+3555+fK664Inv37s0XvvCFvO1tb0u73V7TzTz2sY9dzHHOOefk5JOLsfP/X61WK/V6PZ1Op3urOLcsZtE9axpYcwIECBAgQIAAAQIECBAgQIAAAQIECBAgQIAAAQIECBAgQIAAAQIECBAgQIAAAQIECBAgQIAAAQIECBAgQIAAAQIECBAgQIAAAQIECBBYdYG+Ve+gAQECBAgQIECAAAECBAgQIECAAAECBAgQIECAAAECBAgQIECAAAECBAgQIECAAAECBAgQIECAAAECBAgQIECAAAECBAgQIECAAAECBAgQIECAAAECBAgQILDeBKpJGklKRbByuZxms5lKpXJUzu9+97t573vfu3jNzc2t2T6OPfbYnHHGGXne856X8847LxdccMHSPHuTbE4yv2YBNSZAgAABAgQIEFhJgWJOLebVYm5NtVpNo9FIqbQ4vh613vWud+Xiiy/OoUOHlj77eJLXJjklydOTvCLJ0EqGvBe1Wkl+N8mXk9x+Lz7vIwQIECBAgMD6FBhIckuSTUviPS/Jn63PuPeLVBcm2ZGkv5v2Wc96Vq644ors2bMnk5OTefvb3552u72mm3n84x+f97znPXnKU56S448//o4srVYr9Xo9nU6ne684tyxm0T1rGlhzAgQIECBAgAABAgQIECBAgAABAgQIECBAgAABAgQIECBAgAABAgQIECBAgAABuJ4hqgAAIABJREFUAgQIECBAgAABAgQIECBAgAABAgQIECBAgAABAgQIEFh1gb5V76ABAQIECBAgQIAAAQIECBAgQIAAAQIECBAgQIAAAQIECBAgQIAAAQIECBAgQIAAAQIECBAgQIAAAQIECBAgQIAAAQIECBAgQIAAAQIECBAgQIAAAQIECBAgsN4EqkkaSUpFsHK5nGazmUqlclTOH/3oR/mrv/qrvPCFL8z+/fvXbB8nnXRSnv/85+eCCy7Icccdl7GxsczNzXXz7E2yOcn8mgXUmAABAgQIECBAYCUFijm1mFeLuTXVajWNRiOl0uL4etR63/vel5e97GU5dOjQ0mfXJrkiyUOSPCnJC4/8vJI570mt25P8bZKXJGkluVPYe1LIuwQIECBAgMC6FPijJC9akuzPkjxvXSa9f4T6rST/Jckx3bjPetazcsUVV+Tmm2/O5ORk3vnOd6bdbq/pbs4+++y8//3vz5Oe9KQMDAzckaXVaqVer6fT6XTvFeeWQ0n2rGlgzQkQIECAAAECBAgQIECAAAECBAgQIECAAAECBAgQIECAAAECBAgQIECAAAECBAgQIECAAAECBAgQIECAAAECBAgQIECAAAECBAgQIEBg1QX6Vr2DBgQIECBAgAABAgQIECBAgAABAgQIECBAgAABAgQIECBAgAABAgQIECBAgAABAgQIECBAgAABAgQIECBAgAABAgQIECBAgAABAgQIECBAgAABAgQIECBAgMB6E6gmaSQpFcHK5XKazWYqlcpROefn5/Ptb387IyMjueWWW9ZkHxs3bsxpp52WSy65JLVaLTMzMzn//PMzNzfXzbM3yeYk82sSUFMCBAgQIECAAIGVFijm1GJeLebWVKvVNBqNlEqL4+tR66qrrsqLX/ziHDp0aOmzv08ymeSEJI9McnaSwZUOeg/q7UvyhSSXJPnGPficVwkQIECAAIH7h8Azk1ybpJPk/0qyI8m37x/R12XKX0tydZJju+me9rSn5TWvec3iGeWXv/zlfPjDH16z88oi0zHHHJOnPOUpufLKK3P22Wenr+9f/hcwrVYr9Xo9nU7xn8PiKs4th5LsWZfaQhEgQIAAAQIECBAgQIAAAQIECBAgQIAAAQIECBAgQIAAAQIECBAgQIAAAQIECBAgQIAAAQIECBAgQIAAAQIECBAgQIAAAQIECBAgQIDAign8y7fRrFhJhQgQIECAAAECBAgQIECAAAECBAgQIECAAAECBAgQIECAAAECBAgQIECAAAECBAgQIECAAAECBAgQIECAAAECBAgQIECAAAECBAgQIECAAAECBAgQIECAAIF1LlBN0khSKnKWy+U0m81UKpWjYh86dCizs7M5++yz026312Rbp556aqrVai699NKMjIyk0WikVqtlbm6um2dvks1J5tckoKYECBAgQIAAAQIrLVDMqcW8Wsyti7NgMQOWSovj61Hrwx/+cH7zN38zxey6ZBUz4g+SHJtkU5JTkhyz0kHvQb2bknw6yVuT/P09+JxXCRAgQIAAgfuPwPOT/Lf7T9x1nfTfJvlw9/yySHrmmWfmvPPOy/79+3PTTTel1WrlJz/5yZpt4oQTTsjTn/70/MEf/EEe+9jH3ilHka1er6fT6XTvF+eWQ0n2rFlgjQkQIECAAAECBAgQIECAAAECBAgQIECAAAECBAgQIECAAAECBAgQIECAAAECBAgQIECAAAECBAgQIECAAAECBAgQIECAAAECBAgQIECgJwJ9PemiCQECBAgQIECAAAECBAgQIECAAAECBAgQIECAAAECBAgQIECAAAECBAgQIECAAAECBAgQIECAAAECBAgQIECAAAECBAgQIECAAAECBAgQIECAAAECBAgQILCeBKpJGklKRahyuZxms5lKpbJsxna7nWq1mtnZ2TXZw+mnn56nPvWpueSSS/LkJz85k5OTqdVqmZub6+bZm2Rzkvk1CagpAQIECBAgQIDASgsUc2oxrxZz6+Is2mg0Uiotjq9HrY9+9KN5wQtekIMHD650jpWs940kH0vywSTfXcnCahEgQIAAAQIEHoACY0k+muS47t6KM8xHPOIROXDgQG699dbcfPPNmZ9fu+PAhz/84Xn2s5+dV7/61fmZn/mZO/0JWq1W6vV6Op1O934RdCjJngfg38qWCBAgQIAAAQIECBAgQIAAAQIECBAgQIAAAQIECBAgQIAAAQIECBAgQIAAAQIECBAgQIAAAQIECBAgQIAAAQIECBAgQIAAAQIECBAgQGCJQB8NAgQIECBAgAABAgQIECBAgAABAgQIECBAgAABAgQIECBAgAABAgQIECBAgAABAgQIECBAgAABAgQIECBAgAABAgQIECBAgAABAgQIECBAgAABAgQIECBA4EEn8OdJtiVZ/F7CTZs25ctf/nIqlcqyEO12O9VqNbOzs2sCtXXr1oyMjGR8fDzDw8OZnJxMrVbL3NxcN8/eJJuTzK9JQE0JECBAgAABAgRWWqCUpJGkWhQuZtFGo5FSqbh99JqYmMhznvOcHDx4cKVzrGS9LyT5UJJiFl+bwXold6MWAQIECBAgQGB1BZ6R5JNJTljdNve++qMf/ej8yq/8Sl70ohfltNNOu1OhVquVer2eTqfTvV+cWw4l2XPvO/okAQIECBAgQIAAAQIECBAgQIAAAQIECBAgQIAAAQIECBAgQIAAAQIECBAgQIAAAQIECBAgQIAAAQIECBAgQIAAAQIECBAgQIAAAQIECNwfBBa/+NsiQIAAAQIECBAgQIAAAQIECBAgQIAAAQIECBAgQIAAAQIECBAgQIAAAQIECBAgQIAAAQIECBAgQIAAAQIECBAgQIAAAQIECBAgQIAAAQIECBAgQIAAAQIEHlQCX0ky3N3x8ccfn6985SupVCrLIrTb7VSr1czOzq4J0tatWzMyMpLx8fEMDw9ncnIytVotc3Nz3Tx7k2xOMr8mATUlQIAAAQIECBBYaYFSkkaSalG4mEUbjUZKpeL20eu6665LvV7PwsLCSudYyXqfTPLuJMUsXsyvFgECBAgQIECAwP9a4KlJPp3kpPWK9NSnPjUXXnhhLrjggjzsYQ+7U8xWq7U4n3Y6ne794txyKMme9bofuQgQIECAAAECBAgQIECAAAECBAgQIECAAAECBAgQIECAAAECBAgQIECAAAECBAgQIECAAAECBAgQIECAAAECBAgQIECAAAECBAgQIEBgZQT6VqaMKgQIECBAgAABAgQIECBAgAABAgQIECBAgAABAgQIECBAgAABAgQIECBAgAABAgQIECBAgAABAgQIECBAgAABAgQIECBAgAABAgQIECBAgAABAgQIECBAgMD9SOBzSZ7RzXvcccfl+uuvT6VSWXYL7XY71Wo1s7Oza7LFrVu3ZmRkJOPj4xkeHs7k5GRqtVrm5ua6efYm2Zxkfk0CakqAAAECBAgQILDSAqUkjSTVonAxizYajZRKxe2j15e+9KU8/elPz8LCwkrnWMl6f5TkDUk6Se4YZFeygVoECBAgQIAAgQeQwGOTfD7JKet1T+eff34uueSSPPGJT8xJJ510p5itViv1ej2dTjH6La7i3HIoyZ71uh+5CBAgQIAAAQIECBAgQIAAAQIECBAgQIAAAQIECBAgQIAAAQIECBAgQIAAAQIECBAgQIAAAQIECBAgQIAAAQIECBAgQIAAAQIECBAgQGBlBPpWpowqBAgQIECAAAECBAgQIECAAAECBAgQIECAAAECBAgQIECAAAECBAgQIECAAAECBAgQIECAAAECBAgQIECAAAECBAgQIECAAAECBAgQIECAAAECBAgQIECAwP1I4BNJntPNOzg4mFarlUqlsuwW2u12qtVqZmdn12SLW7duzcjISMbHxzM8PJzJycnUarXMzc118+xNsjnJ/JoE1JQAAQIECBAgQGClBUpJGkmqReFiFm00GimVittHr+LZ0572tCwsLHQfHkqynr6D+2CSy5NcluSfk9wRdKXh1CNAgAABAgQIPEAEzkwydeTMb11u6dd+7ddy+eWXZ/Pmzdm4ceOdMhZnrfV6PZ1Op3u/OLccSrJnXW5GKAIECBAgQIAAAQIECBAgQIAAAQIECBAgQIAAAQIECBAgQIAAAQIECBAgQIAAAQIECBAgQIAAAQIECBAgQIAAAQIECBAgQIAAAQIECBBYMYH19GWIK7YphQgQIECAAAECBAgQIECAAAECBAgQIECAAAECBAgQIECAAAECBAgQIECAAAECBAgQIECAAAECBAgQIECAAAECBAgQIECAAAECBAgQIECAAAECBAgQIECAAIF/VeBDSV7YfaNUKuWGG25IpVJZ9kPtdjvVajWzs7Nrwrp169aMjIxkfHw8w8PDmZycTK1Wy9zcXDfP3iSbk8yvSUBNCRAgQIAAAQIEVkqgnOS9SYaTPL5btJhFG41Girl1uTU1NZXR0dEsLCx0Hx9MsmGlQq1AnWJOfWWSd69ALSUIECBAgAABAg8GgTOSTCUZWq+b3b59e9785jcvzqj9/f13itlqtVKv19PpdLr3i3mw2Mue9bofuQgQIECAAAECBAgQIECAAAECBAgQIECAAAECBAgQIECAAAECBAgQIECAAAECBAgQIECAAAECBAgQIECAAAECBAgQIECAAAECBAgQIEBgZQT6VqaMKgQIECBAgAABAgQIECBAgAABAgQIECBAgAABAgQIECBAgAABAgQIECBAgAABAgQIECBAgAABAgQIECBAgAABAgQIECBAgAABAgQIECBAgAABAgQIECBAgMD9SOC9SV7azbtx48Z89atfTaVSWXYL7XY71Wo1s7Oza7LFrVu3ZmRkJOPj4xkeHs7k5GRqtVrm5ua6efYm2Zxkfk0CakqAAAECBAgQILBSAhuS/CTJsUsLFrNoo9FIqVRats/U1FRGR0ezsLDQfV780L9SoVagTjG4vijJR1aglhIECBAgQIAAgQeDwOlJdiUZWq+bfeMb35jXve51y8ZrtVqp1+vpdDrd58W5ZbGXPet1P3IRIECAAAECBAgQIECAAAECBAgQIECAAAECBAgQIECAAAECBAgQIECAAAECBAgQIECAAAECBAgQIECAAAECBAgQIECAAAECBAgQIECAwMoI9K1MGVUIECBAgAABAgQIECBAgAABAgQIECBAgAABAgQIECBAgAABAgQIECBAgAABAgQIECBAgAABAgQIECBAgAABAgQIECBAgAABAgQIECBAgAABAgQIECBAgACB+5HAm5P8x27eY489Nl/72tdSqVSW3UK73U61Ws3s7OyabHHr1q0ZGRnJ+Ph4hoeHMzk5mVqtlrm5uW6evUk2J5lfk4CaEiBAgAABAgQIrKRAI8m/WVqwmEUbjUZKpdKyfaampjI6OpqFhYXu82JQ3J/koSsZ7D7U+nGSf3t4X395H2r4KAECBAgQIEDgwSRwepJdSYbW66bf97735SUvecmy8VqtVur1ejqdTvd5cW5Z7GXPet2PXAQIECBAgAABAgQIECBAgAABAgQIECBAgAABAgQIECBAgAABAgQIECBAgAABAgQIECBAgAABAgQIECBAgAABAgQIECBAgAABAgQIECCwMgJ9K1NGFQIECBAgQIAAAQIECBAgQIAAAQIECBAgQIAAAQIECBAgQIAAAQIECBAgQIAAAQIECBAgQIAAAQIECBAgQIAAAQIECBAgQIAAAQIECBAgQIAAAQIECBAgQOB+JHBJkrd28w4MDOTrX/96KpXKsltot9upVquZnZ3t2RbL5XI2bNiQ/fv358wzz8zIyEjGx8czPDycycnJ1Gq1zM3NdfPsTbI5yXzPAmpEgAABAgQIECCwWgIfSPIflhYvZtFGo5FSqbRsz6mpqYyOjmZhYaH7/LYku5MMr1bIe1j31iS1JI17+DmvEyBAgAABAgQerAKnJ9mVZKgA6Ovry8knn5xbbrll3Xh85CMfya/+6q8um6fVaqVer6fT6XSfF+eWxV72rJsNCEKAAAECBAgQIECAAAECBAgQIECAAAECBAgQIECAAAECBAgQIECAAAECBAgQIECAAAECBAgQIECAAAECBAgQIECAAAECBAgQIECAAAECqyLQtypVFSVAgAABAgQIECBAgAABAgQIECBAgAABAgQIECBAgAABAgQIECBAgAABAgQIECBAgAABAgQIECBAgAABAgQIECBAgAABAgQIECBAgAABAgQIECBAgAABAgTWs8BFSXZ0Ax5zzDH5xje+kUqlsmzmdrudarWa2dnZnuypr68vW7duzcDAQG688cY86lGPysjISMbHxzM8PJzJycnUarXMzc118+xNsjnJfE8CakKAAAECBAgQILCaAr+b5A+XNihm0UajkVKptGzfqampjI6OZmFhoft8T5JPJfmVJMck2bCagZerXcy0hw4d6j7an6SWZKrXOfQjQIAAAQIE1oXAiUl+Mcl/XRdp7h8hTk+y6/BcOFTELWarxz72sfn617++lumL4e6O/8/Lpz71qWzbtm3ZPK1WK/V6PZ1Op/u8OLcs9lLMqRYBAgQIECBAgAABAgQIECBAgAABAgQIECBAgAABAgQIECBAgAABAgQIECBAgAABAgQIECBAgAABAgQIECBAgAABAgQIECBAgAABAgQIPIAF7viimgfwHm2NAAECBAgQIECAAAECBAgQIECAAAECBAgQIECAAAECBAgQIECAAAECBAgQIECAAAECBAgQIECAAAECBAgQIECAAAECBAgQIECAAAECBAgQIECAAAECBAgQuLPAv0vyx91b/f39mZ6eTqVSWdap3W6nWq1mdna2J45Fnpe97GUZHBzMVVddlZNOOikjIyMZHx/P8PBwJicnU6vVMjc3182zN8nmJPM9CagJAQIECBAgQIDAagqMJPni0gbFLNpoNFIqlZbtOzU1ldHR0SwsLHSf/zDJu5P89pE5cdNqBr5r7Y0bN+bAgQM5dOhQ99H+JLUkU73MoRcBAgQIECCw5gLPT/LvkzzrSJJzzAN3+29yepJdSYaKT2zYsCHPfe5z8+d//ueZn5/PwYMH73ahFXyxaLqhW29iYiJjY2PLlm+1WqnX6+l0Ot3nxbllsZc9K5hHKQIECBAgQIAAAQIECBAgQIAAAQIECBAgQIAAAQIECBAgQIAAAQIECBAgQIAAAQIECBAgQIAAAQIECBAgQIAAAQIECBAgQIAAAQIECBBYhwJ96zCTSAQIECBAgAABAgQIECBAgAABAgQIECBAgAABAgQIECBAgAABAgQIECBAgAABAgQIECBAgAABAgQIECBAgAABAgQIECBAgAABAgQIECBAgAABAgQIECBAgMDqCowlmei22LBhQ/7u7/4ulUpl2a7tdjvVajWzs7Orm+pI9YGBgXzgAx/Icccdl4svvjiDg4MZGRnJ+Ph4hoeHMzk5mVqtlrm5uW6evUk2J5nvSUBNCBAgQIAAAQIEVlPguCS3LW3whCc8IVNTUymVSsv2LZ6Njo5mYWGh+7yd5JVJirn3nCRnrGbgu9YeGhrKD3/4wxw8eLD7aH+SWpKpXubQiwABAgQIEFhzgQ8leeGSFFcmeemap7p/BDj98Cy3K8lQEbe/v3/xbPBjH/tYOp1Obr311l7v4kAR48i12HtiYiJjY8W4efRqtVqp1+uLWY+s4tyy2MueXgfXjwABAgQIECBAgAABAgQIECBAgAABAgQIECBAgAABAgQIECBAgAABAgQIECBAgAABAgQIECBAgAABAgQIECBAgAABAgQIECBAgAABAgR6K9DX23a6ESBAgAABAgQIECBAgAABAgQIECBAgAABAgQIECBAgAABAgQIECBAgAABAgQIECBAgAABAgQIECBAgAABAgQIECBAgAABAgQIECBAgAABAgQIECBAgAABAutA4Nwkf9PN0d/fn+np6VQqlWWjtdvtVKvVzM7O9iT6wMBArr766gwODublL395SqVSRkZGMj4+nuHh4UxOTqZWq2Vubq6bZ2+SzUnmexJQEwIECBAgQIAAgdUW+PskW7tNijn1hhtuWJwLl1tTU1MZHR3NwsJC93E7yUuS/G+H595akkevduCl9U877bR873vfW5pn/5EcU73MoRcBAgQIECCw5gLnJ/l/l6TYc+QM646hZc0Trt8ApyfZlWSoiFicX77jHe9Io9FYvGZmZnqd/IdJTkiysdt4YmIiY2Njy+ZotVqp1+vpdDrd58W5ZbGX4r8BiwABAgQIECBAgAABAgQIECBAgAABAgQIECBAgAABAgQIECBAgAABAgQIECBAgAABAgQIECBAgAABAgQIECBAgAABAgQIECBAgAABAgQewAJ9D+C92RoBAgQIECBAgAABAgQIECBAgAABAgQIECBAgAABAgQIECBAgAABAgQIECBAgAABAgQIECBAgAABAgQIECBAgAABAgQIECBAgAABAgQIECBAgAABAgQIECCwvEA1ya4kxxaPy+Vyms1mKpXKsm+32+1Uq9XMzs72xHNgYCA7d+7M4OBgtm/fnlKplJGRkYyPj2d4eDiTk5Op1WqZm5vr5tmbZHOS+Z4EPLrJhiSDR24fSLKQ5OAaZdGWAAECBAgQIPBAEPhYkl/qbuRRj3pUdu/evTgXLrempqYyOjqahYViDFtc7SQXJTk3ybYkZ/USZcuWLZmZmVmaZ3+SWpKpXubQiwABAgQIEFhzgf4k308ytCRJMZv8xZonW/8BTj9yfrlo19/fnyuvvDJf//rX89nPfjbf+ta3er2D7yU5JckdA+nExETGxsaWzdFqtVKv19PpdLrPi3PLYi97eh1cPwIECBAgQIAAAQIECBAgQIAAAQIECBAgQIAAAQIECBAgQIAAAQIECBAgQIAAAQIECBAgQIAAAQIECBAgQIAAAQIECBAgQIAAAQIECBDorUBfb9vpRoAAAQIECBAgQIAAAQIECBAgQIAAAQIECBAgQIAAAQIECBAgQIAAAQIECBAgQIAAAQIECBAgQIAAAQIECBAgQIAAAQIECBAgQIAAAQIECBAgQIAAAQIECKwDgWqSRpJSkaVcLqfZbKZSqSwbrd1up1qtZnZ2tifRBwYGsnPnzgwODmb79u0plUoZGRnJ+Ph4hoeHMzk5mVqtlrm5uW6evUk2J5lfpYDF9zduSNJ/5DomSXEVvxf/bkzykCQLSW5OUuS5bZWyKEuAAAECBAgQeDAI/N7hTf7n7kY3b96c7373u4tz4XJramoqo6OjWVgoxrHF1U5yUZJzk2xLclYv0bZs2ZKZmZmlefYnqSWZ6mUOvQgQIECAAIF1IfDuJC9bkuSPk/zauki2vkOcnmRXkqEiZn9/f3bs2JHdu3dnYmIi09PTvU4/k+TUJIPdxkWOsbGxZXO0Wq3U6/V0Op3u8+LcstjLnl4H148AAQIECBAgQIAAAQIECBAgQIAAAQIECBAgQIAAAQIECBAgQIAAAQIECBAgQIAAAQIECBAgQIAAAQIECBAgQIAAAQIECBAgQIAAAQIEeitQfKG1RYAAAQIECBAgQIAAAQIECBAgQIAAAQIECBAgQIAAAQIECBAgQIAAAQIECBAgQIAAAQIECBAgQIAAAQIECBAgQIAAAQIECBAgQIAAAQIECBAgQIAAAQIECDy4BKpJGklKxbbL5XKazWYqlcqyCu12O9VqNbOzsz1RGhgYyM6dOzM4OJjt27enVCplZGQk4+PjGR4ezuTkZGq1Wubm5rp59ibZnGR+lQIek+TEJKcc6TOUpLhOTfKwI/8Wz/8pyVeSXJvkhlXKoiwBAgQIECBA4MEg8Nwkf9bd6KZNm9LpdBbnwuXW1NRURkdHs7Cw0H3cTnJRknOTbEtyVi/RtmzZkpmZmaV59iepJZnqZQ69CBAgQIAAgXUh8NS7zAD/nOTkJMW/1v9a4PQku46cwaW/vz87duzI7t27MzExkenp6V7bzRw5AxzsNi5yjI2NLZuj1WqlXq8vzrBHVnFuWZwn7ul1cP0IECBAgAABAgQIECBAgAABAgQIECBAgAABAgQIECBAgAABAgQIECBAgAABAgQIECBAgAABAgQIECBAgAABAgQIECBAgAABAgQIECBAoLcCfb1tpxsBAgQIECBAgAABAgQIECBAgAABAgQIECBAgAABAgQIECBAgAABAgQIECBAgAABAgQIECBAgAABAgQIECBAgAABAgQIECBAgAABAgQIECBAgAABAgQIECCwDgSqSRpJSkWWcrmcZrOZSqWybLR2u51qtZrZ2dmeRB8YGMjOnTszODiY7du3p1QqZWRkJOPj4xkeHs7k5GRqtVrm5ua6efYm+akkB5IcvIchB5JsPGJReAweuY5L0r02JTkpyUOSnJLkoUd+PjlJ8az4/EKSf0jy+ST/I8lX72EOrxMgQIAAAQIECPyLwJlJvt399YQTTkgxkxZz4XJramoqo6OjWVgoRrLF1U5yUZJzk2xLclYvcbds2ZKZmZmlefYnqSWZ6mUOvQgQIECAAIF1I1CcGW1ZkubXk3xk3aRbn0FOT7IryVARr7+/Pzt27Mju3bszMTGR6enpXqeeSXLqkXPDxd5FjrGxsWVztFqt1Ov1dDqd7vP5I3vZ0+vg+hEgQIAAAQIECBAgQIAAAQIECBAgQIAAAQIECBAgQIAAAQIECBAgQIAAAQIECBAgQIAAAQIECBAgQIAAAQIECBAgQIAAAQIECBAgQIBAbwX6ettONwIECBAgQIAAAQIECBAgQIAAAQIECBAgQIAAAQIECBAgQIAAAQIECBAgQIAAAQIECBAgQIAAAQIECBAgQIAAAQIECBAgQIAAAQIECBAgQIAAAQIECBAgQGAdCFSTNJKUiizlcjnNZjOVSmXZaO12O9VqNbOzsz2JPjAwkJ07d2ZwcDDbt29PqVTKyMhIxsfHMzw8nMlc7ewcAAAgAElEQVTJydRqtczNzXXz7E1yZpJbk8zfg5DF9zKekOQhSU5dcj0iSXE98sg1lOS4JMckKT5TXAtJfpLk+0n+MclMkhuS/M2Re0UmiwABAgQIECBA4N4JFHNqMVstDqjFLNpoNBbnwuXW1NRURkdHs7BQjGiLq53koiTnJtmW5Kx7F+PefWrLli2ZmZlZmmf/4TmxlmTq3lX0KQIECBAgQOB+LvCfk/zekj38ZZKx+/meVjv+6YeNdiUpzuXS39+fHTt2ZPfu3ZmYmMj09PRq979r/eLsrzg/HOw+KHKMjS3/Z2y1WqnX6+l0Ot3XizPLYi97eh1cPwIECBAgQIAAAQIECBAgQIAAAQIECBAgQIAAAQIECBAgQIAAAQIECBAgQIAAAQIECBAgQIAAAQIECBAgQIAAAQIECBAgQIAAAQIECBDorUDxBdYWAQIECBAgQIAAAQIECBAgQIAAAQIECBAgQIAAAQIECBAgQIAAAQIECBAgQIAAAQIECBAgQIAAAQIECBAgQIAAAQIECBAgQIAAAQIECBAgQIAAAQIECBAg8OASqCZpJCkV2y6Xy2k2m6lUKssqtNvtVKvVzM7O9kRpYGAgO3fuzODgYLZv355SqZSRkZGMj49neHg4k5OTqdVqmZub6+b5SZKdSb6b5IdJit8PLgm7IUl/ksEl13FJiuv4I1f39+6/xyQ5lGQhSdHo1iQ/SrJ3ybUnyb4lVydJgfTjJAd6gqUJAQIECBAgQOCBKVDMqcW8Wsyti7Noo9FYnAuXW1NTUxkdHc3CQjG6La52kouSnJtkW5Kzesm0ZcuWzMzMLM2zP0ktyVQvc+hFgAABAgQIrBuBLUn+YUmaYmjZnKQ4W7KWFzg9ya4kQ8Xj/v7+7NixI7t3787ExESmp6d77TaT5NQjZ4uLvYscY2Njy+ZotVqp1+vpdIrjwsU1f2Qv/ua9/svpR4AAAQIECBAgQIAAAQIECBAgQIAAAQIECBAgQIAAAQIECBAgQIAAAQIECBAgQIAAAQIECBAgQIAAAQIECBAgQIAAAQIECBAgQIAAgR4L9PW4n3YECBAgQIAAAQIECBAgQIAAAQIECBAgQIAAAQIECBAgQIAAAQIECBAgQIAAAQIECBAgQIAAAQIECBAgQIAAAQIECBAgQIAAAQIECBAgQIAAAQIECBAgQIDA2gtUkzSSlIoo5XI5zWYzlUpl2WTtdjvVajWzs7M9ST4wMJCdO3dmcHAw27dvT6lUysjISMbHxzM8PJzJycnUarXMzc118xxIcnOS/5mkk+THSQ4m6X7v4oYkxXXckuv4JMVV3C/W/JKrKLzvSM12kn9acnV//2GSvUkWeoKiCQECBAgQIEDgwSVQzKnFvFrMrYuzaKPRWJwLl1tTU1MZHR3NwsIdo1kxs12U5Nwk25Kc1Uu+LVu2ZGZmZmme/UlqSaZ6mUMvAgQIECBAYF0J7ErylCWJ/s8k71tXCddXmNOTFGZDRaz+/v7s2LEju3fvzsTERKanp3uddibJqUkGu42LHGNjY8vmaLVaqdfr6XSKo8rFVZw9FnvZ0+vg+hEgQIAAAQIECBAgQIAAAQIECBAgQIAAAQIECBAgQIAAAQIECBAgQIAAAQIECBAgQIAAAQIECBAgQIAAAQIECBAgQIAAAQIECBAgQIBAbwW6X4zd2666ESBAgAABAgQIECBAgAABAgQIECBAgAABAgQIECBAgAABAgQIECBAgAABAgQIECBAgAABAgQIECBAgAABAgQIECBAgAABAgQIECBAgAABAgQIECBAgAABAmspUE3SSFIqQpTL5TSbzVQqlWUztdvtVKvVzM7O9iTzwMBAdu7cmcHBwWzfvj2lUikjIyMZHx/P8PBwJicnU6vVMjc3183zkySfS3Jykk1JjllyFe/MJzmQ5J+TFB8qfv5xktuS7D1y7Ulyy5Hrh0n2JSnqFu/evuTf7s9FzeI61BMUTQgQIECAAAECDy6BYk4t5tVibl2cRRuNxuJcuNyamprK6OhoFhYWuo/bSS5Kcm6SbUnOWi2+YnbduHFjjj322Bw8eDD79+/PGWeckZmZmaV59iepJZlarRzqEiBAgAABAute4GWHz67evSTlf0/yy+s+9doFPD3JriRDRYT+/v7s2LEju3fvzsTERKanp3udbCbJqUkGu42LHGNjY8vmaLVaqdfr6XQ63efFOWKxl+IM0iJAgAABAgQIECBAgAABAgQIECBAgAABAgQIECBAgAABAgQIECBAgAABAgQIECBAgAABAgQIECBAgAABAgQIECBAgAABAgQIECBAgACBB7BA3wN4b7ZGgAABAgQIECBAgAABAgQIECBAgAABAgQIECBAgAABAgQIECBAgAABAgQIECBAgAABAgQIECBAgAABAgQIECBAgAABAgQIECBAgAABAgQIECBAgAABAgQILC9QTdJIUioel8vlNJvNVCqVZd9ut9upVquZnZ3tiefAwEB27tyZwcHBbN++PaVSKSMjIxkfH8/w8HAmJydTq9UyNzfXzbM/ycuTnJRkU5KBJMck6T/ywkKSA0mKD3SvnyS5LcmtS66iTnHtS1I8Lz5nESBAgAABAgQI9F6gmFOLebWYWxdn0UajsTgXLrempqYyOjqahYU7xrd2kouSnJtkW5KzVmsLxSz90Ic+NCeeeOLifHrjjTfmkY98ZGZmZpbmKWbMWpKp1cqhLgECBAgQILDuBTYfngf+5vBo8/Ek//3wjNJc94nXNuDpSXYlGSpi9Pf3Z8eOHdm9e3cmJiYyPT29muluP3KGWJwnbkhyQpL/meTUJIPdxkWOsbGxZXO0Wq3U6/V0Op3u8/kje9mzmsHVJkCAAAECBAgQIECAAAECBAgQIECAAAECBAgQIECAAAECBAgQIECAAAECBAgQIECAAAECBAgQIECAAAECBAgQIECAAAECBAgQIECAAIG1F+hb+wgSECBAgAABAgQIECBAgAABAgQIECBAgAABAgQIECBAgAABAgQIECBAgAABAgQIECBAgAABAgQIECBAgAABAgQIECBAgAABAgQIECBAgAABAgQIECBAgAABAj0WqCZpJCkVfcvlcprNZiqVyrIx2u12qtVqZmdnexJzYGAgO3fuzODgYLZv355SqZSRkZGMj49neHg4k5OTqdVqmZub6+bZm2RzkvmeBNSEAAECBAgQIEBgtQWKObWYV4u5dXEWbTQai3Phcmtqaiqjo6NZWFjoPm4nuSjJuUm2JTlrtQIX82m9Xs9pp52W733ve7nqqqty4oknZmZmZmme/UlqSaZWK4e6BAgQIECAAIEHmMDpSXYlGSr21d/fnx07dmT37t2ZmJjI9PT0am53X5IfJvlRko1JthyeLX+Q5NQkg93GRY6xsbFlc7RarcUZsdPpdJ8X55bFXvasZnC1CRAgQIAAAQIECBAgQIAAAQIECBAgQIAAAQIECBAgQIAAAQIECBAgQIAAAQIECBAgQIAAAQIECBAgQIAAAQIECBAgQIAAAQIECBAgQGDtBfrWPoIEBAgQIECAAAECBAgQIECAAAECBAgQIECAAAECBAgQIECAAAECBAgQIECAAAECBAgQIECAAAECBAgQIECAAAECBAgQIECAAAECBAgQIECAAAECBAgQIECAQI8FqkkaSUpF33K5nGazmUqlsmyMdrudarWa2dnZnsQcGBjIzp07Mzg4mO3bt6dUKmVkZCTj4+MZHh7O5ORkarVa5ubmunn2JtmcZL4nATUhQIAAAQIECBBYbYFiTi3m1WJuXZxFG43G4ly43Jqamsro6GgWFha6j9tJLkpybpJtSc5arcD1ej0vetGL8uhHPzrf/OY3c/HFFy/mnJmZWZpnf5JakqnVyqEuAQIECBAgQOABJnB6kl1Jhop99ff3Z8eOHdm9e3cmJiYyPT29mtu9/vAc+Zkk303yiCT/IcmtSU5NMthtXOQYGxtbNker1UoxJ3Y6ne7z4tyy2Mue1QyuNgECBAgQIECAAAECBAgQIECAAAECBAgQIECAAAECBAgQIECAAAECBAgQIECAAAECBAgQIECAAAECBAgQIECAAAECBAgQIECAAAECBAisvUDf2keQgAABAgQIECBAgAABAgQIECBAgAABAgQIECBAgAABAgQIECBAgAABAgQIECBAgAABAgQIECBAgAABAgQIECBAgAABAgQIECBAgAABAgQIECBAgAABAgQIEOixQDVJI0mp6Fsul9NsNlOpVJaN0W63U61WMzs725OYAwMD2blzZwYHB7N9+/aUSqWMjIxkfHw8w8PDmZycTK1Wy9zcXDfP3iSbk8z3JKAmBAgQIECAAAECqy1QzKnFvFrMrYuzaKPRWJwLl1tTU1MZHR3NwsJC93E7yUVJzk2yLclZqxX42c9+dn7nd34nj3nMYzI9PZ2Xv/zl2bhxY2ZmZpbm2Z+klmRqtXKoS4AAAQIECBB4gAmcnmRXkqFiX/39/dmxY0d2796diYmJxblrFddnknwwybeSPCbJO5LcnuTUJIPdvkWOsbGxZWO0Wq3U6/V0Op3u8+LcstjLnlXMrTQBAgQIECBAgAABAgQIECBAgAABAgQIECBAgAABAgQIECBAgAABAgQIECBAgAABAgQIECBAgAABAgQIECBAgAABAgQIECBAgAABAgQIrAOBvnWQQQQCBAgQIECAAAECBAgQIECAAAECBAgQIECAAAECBAgQIECAAAECBAgQIECAAAECBAgQIECAAAECBAgQIECAAAECBAgQIECAAAECBAgQIECAAAECBAgQIECgtwLVJI0kpaJtuVxOs/n/sXevsXVe973nv+ImuTd1oSzbkuzEtiLb4U50jrMj2CPFZtzmtCGPSGFQNG3S0WkR5ADnlHPQKQgDZ6Zog3lVzDSYCaYjTDuhelq4gyZA0ZO0mExYpW3SScqm2RRjh/aJ6Yi+hLR8kUjqfuNtk8P/zno0OzSb6LYZyvouYOF59vPsZ63/+mwC/mm9eDxEW1vbilVMTExQKpU4fvz4qlTZ1NTE008/TUtLC729vRQKBR5//HGeeuopdu/ezcDAAB0dHczMzGT1nAG2AvOrUqCTKKCAAgoooIACCtRbIHJq5NXIrdUsWi6Xq7lwpTY4OEh7ezuVSiW7PQH0AE8A+4Fd9Sq4q6uLnp4eisUiIyMj1fyaz+cZGxurrec80AEM1quOaxy3AWhJz8wCAbdwjWP4dQUUUEABBRRQoJ4CO4AjwLaYJJfL0dfXx+joKP39/dXcVcd2GPhPwPdTjvzf077j9poMVa2ju7t7xTKGh4fp7OxkcnIyux/7lrGW03Ws26EVUEABBRRQQAEFFFBAAQUUUEABBRRQQAEFFFBAAQUUUEABBRRQQAEFFFBAAQUUUEABBRRQQAEFFFBAAQUUUEABBRRQQAEFFFBAAQUUUEABBRRQQAEF1oDAujVQgyUooIACCiiggAIKKKCAAgoooIACCiiggAIKKKCAAgoooIACCiiggAIKKKCAAgoooIACCiiggAIKKKCAAgoooIACCiiggAIKKKCAAgoooIACCiiggAIKKKCAAgoooIACCihwOwo0AxuBHLAAXADm0nm9PUpAGSjERK2trQwNDdHW1rbivBMTE5RKJY4fP17vuqrjNzU18fTTT9PS0kJvby+FQoHHH3+cp556it27dzMwMEBHRwczMzNZPWeArcD8qhS48iTxjsf4TdfHEtLveDb9pj/FspxaAQUUUEABBRS4JQUip0ZejdxazaLlcrmaC1dqg4ODtLe3U6lUstsTQA/wBLAf2FUvha6uLnp6eigWi4yMjFTzaz6fZ2xsrLae80AHMFivOpaNG9m0If1bI/690Zh6dp4H7gQC7CQQefriKtXmNAoooIACCiigwNUI7ACOANviy7lcjr6+PkZHR+nv76/mrjq2w8Ah4GjKkQfTvuN2oCWbN+ro7u5esYzh4WE6OzuZnJzM7se+ZazldJ3qjuyX1Tabcl7sOdsUUEABBRRQQAEFFFBAAQUUUEABBRRQQAEFFFBAAQUUUEABBRRQQAEFFFBAAQUUUEABBRRQQAEFFFBAAQUUUEABBRRQQAEFFFBAAQUUUEABBRRQQAEFVlkgXghoU0ABBRRQQAEFFFBAAQUUUEABBRRQQAEFFFBAAQUUUEABBRRQQAEFFFBAAQUUUEABBRRQQAEFFFBAAQUUUEABBRRQQAEFFFBAAQUUUEABBRRQQAEFFFBAAQUUUEABBRRQQIHVF7gDuB+IYw44AVwEZoFKTZ9f9nnhJpRaAspAIcZqbW1laGiItra2FYeemJigVCpx/PjxmzD1Tx6iqamJp59+mpaWFnp7eykUCjz++OM89dRT7N69m4GBATo6OpiZmckGOwNsBcKqHi3e39iQfqf4rWp7IxA9rm0C7kzfjd/yKHChHgU5pgIKKKCAAgoo8A4XiJwaeTVyazWLlsvlai5cqQ0ODtLe3k6lEjG62iaAHuAJYD+wq15eXV1d9PT0UCwWGRkZqebXfD7P2NhYbT3ngQ5gsF51LBs38ulm4K6Uk7cB0bcD96Rj3I9/gzwLfA14bpVqcxoFFFBAAQUUUOBqBHYAR1KGIZfL0dfXx+joKP39/dXcVcd2GDiU9vYiRx5M+46RpVqyeaOO7u7uFcsYHh6ms7OTycnJ7H7sW0YeO32ddS/fn6zdk4zzfNqXjEB8Eoj90tiftCmggAIKKKCAAgoooIACCiiggAIKKKCAAgoooIACCiiggAIKKKCAAgoooIACCiiggAIKKKCAAgoooIACCiiggAIKKKCAAgoooIACCiiggAIKKKCAAgqsskC8MMamgAIKKKCAAgoooIACCiiggAIKKKCAAgoooIACCiiggAIKKKCAAgoooIACCiiggAIKKKCAAgoooIACCiiggAIKKKCAAgoooIACCiiggAIKKKCAAgoooIACCiiggAIKKKCAAqsv8CDwZOpF4BJwGpgCTi7rce1Eun8RWLzBcktAGSjEOK2trQwNDdHW1rbisBMTE5RKJY4fP36D017d401NTTz99NO0tLTQ29tLoVDg8ccf56mnnmL37t0MDAzQ0dHBzMxMNuAZYCswf3UzXPO3moDNwJ3AXTX9bmBb6ncAG5PpD4DvAF8E3rzm2XxAAQUUUEABBRRQIHJq5NXIrdUsWi6Xq7lwpTY4OEh7ezuVSiW7PQH0AE8A+4Fd9SLt6uqip6eHYrHIyMhINb/m83nGxsZq6zkPdACDQLwbvCEdF4Do19Iim+ZT7gyQltTXA1mPXBr5NMuvkVvjfEvKrPF8YL0MfHPp3yRfB56/liL8rgIKKKCAAgooUGeBHcCRtO9GLpejr6+P0dFR+vv7q7mrju0wcAg4mnLkwbTvuD3lrurUUUd3d/eKZQwPD9PZ2cnk5GR2P/YtYx8x9n+vpzWm/cnYm4x90GxPMmq6B4hj7F/GHvKzwNeA565nIp9RQAEFFFBAAQUUUEABBRRQQAEFFFBAAQUUUEABBRRQQAEFFFBAAQUUUEABBRRQQAEFFFBAAQUUUEABBRRQQAEFFFBAAQUUUEABBRRQQAEFFFBAAQUUuDGBeOmgTQEFFFBAAQUUUEABBRRQQAEFFFBAAQUUUEABBRRQQAEFFFBAAQUUUEABBRRQQAEFFFBAAQUUUEABBRRQQAEFFFBAAQUUUEABBRRQQAEFFFBAAQUUUEABBRRQQAEFFFBAAQVWX2AX0A18DPgQUAHOA6dX6KeAKeAMcAG4DEwDM8v67Aqf54D5ZcsrAWWgENdbW1sZGhqira1tRYWJiQl2797Nm2++md2POkaARiBXc2wAanv23sM4Zn0BWEwDxZqjx733prFoamriC1/4Atu2bePgwYMUCgU+8IEP8Eu/9Eu8973vZWBggI6ODmZmYvnVFvVsXWGd/9yvGjVG7XmgedkxrtX2FmAjsAW4Mx3jPOt3A3cBm9Nz4fEs8DXgc8DY6v9pOaMCCiiggAIKKHDLC0ROjbwauZVSqUS5XK7mwpXa4OAg7e3tVCoRLattAugBngD2A5G969K6urro6emhWCwyMjJCb28v+XyesbGx2noi53cs5f8jKfs2AdEj0y/P6j+uzsjNm1Iu3b6UN7P+biD6falvA9anzJvl8MCJf0dEqB9POfW5pbq+la5FprYpoIACCiiggAJrRWBHyk6Ra8jlcvT19TE6Okp/f381d9WxHQYOAUdTjjyYMltkr9grrLaoo7u7m8XFRRYWFqrHhoaGah8eHqazs5PJycns65H5Yi2x97u8RS6M/cgIu9FjjuiR57Ie+5N3pBwYe5GxJ5ntVca9eD7y3svAN4GvL+07P19HI4dWQAEFFFBAAQUUUEABBRRQQAEFFFBAAQUUUEABBRRQQAEFFFBAAQUUUEABBRRQQAEFFFBAAQUUUEABBRRQQAEFFFBAAQUUUEABBRRQQAEFFFBAAQUU+GcEshdzC6SAAgoooIACCiiggAIKKKCAAgoooIACCiiggAIKKKCAAgoooIACCiiggAIKKKCAAgoooIACCiiggAIKKKCAAgoooIACCiiggAIKKKCAAgoooIACCiiggAIKKKCAAgoooIACqyuwC+gGPgY8nqZeBH5cnwfmgBPABDAFnAJO1vTsc3Y8D1xK42YrLAFloBAXWltbGRoaoq2tbUWBiYkJHnvsMY4dO5bdfwH4LNACrE89xsoDTTW9IT3QCOSAeA9irCF6tNlUW3zvv83qaW5u5i//8i955JFHeOaZZ2hpaeGee+5h586dbN68mYGBATo6OpiZmcnqOQNsrRn3x/2SUUPUswnYAtyZ+l01xzjP+r3AtqX1bkzPxfPLe7bO7D2PzwJfAz4HjK3un5WzKaCAAgoooIAC7wiByJaRVyO3UiqVKJfLFArV+Pq2Njg4SHt7O5VKJbsXWbkHeALYD0T2rkvr6uqip6eHYrHIyMgIvb295PN5xsbGauuJTN4BfB/YDfxLoAi8njL9ZWChpsDIl5GfI29nPcvdG4Do2efsGBk3/i0RCBGULwBngcjKWT8NnKvpk0s5/HjK5JHNbQoooIACCiigwFoR2LG0d3ok7cuRy+Xo6+tjdHSU/v7+au6qYzsMHAKOphx5MO07bk/ZrDp11BFZcHFxkbm5uWqPvNrY2Mjw8DCdnZ1MTkbcqrbYD409xshjtS32E2OfMvYoY/ysvxuIfl/q8Wzkvsh82d5k5L7IkW8C42kf8rml3PmtdC0yoE0BBRRQQAEFFFBAAQUUUEABBRRQQAEFFFBAAQUUUEABBRRQQAEFFFBAAQUUUEABBRRQQAEFFFBAAQUUUEABBRRQQAEFFFBAAQUUUEABBRRQQAEFFFBglQWyF1Wv8rROp4ACCiiggAIKKKCAAgoooIACCiiggAIKKKCAAgoooIACCiiggAIKKKCAAgoooIACCiiggAIKKKCAAgoooIACCiiggAIKKKCAAgoooIACCiiggAIKKKCAAgoooIACCiigwG0vUAQ6gF8BPnyVGovAAnAp9cvA9LK+/Fp8jn6xpt8NfBpoinnXr1/PoUOHePjhh8nn89Xe3Nx85Xju3Dl+/ud/nmPHjmVlfhv4FNC4rOeAhtTjPHvvYRzjerSoP9YRrQLMp3t/DWyKizH/X//1X7Nnzx6mpqZobGykpaWFQqFQfegb3/gGH/vYx5idnc3qOZ8so57mGKLmGOfrgQ3LegzWAsRxea+9Hs/F8zF2toaf9HMNAn8L/Akw/pO+7H0FFFBAAQUUUECBtwlEPisDpbhTKpUol8tX8uDybw8ODtLe3k6lEvGy2iaAnqVM9gSwH9hVL+Ouri56enooFouMjIzQ29tbzbNjY2O19WR59QfAv07954AI2JMp20dOzvJzlqkjh2Y9y7NZJo0cnfUZ4BxwMq39BJD1sIjzKeBMyuD14nBcBRRQQAEFFFDgZgnsAI4A22LAXC5HX18fo6Oj9Pf3V3NXHdth4BBwNOXIgyl3bU/7idWpo47IoN/97nf53ve+x9GjR7nvvvu4++67mZiY4DOf+Qyxr5paBNX/Lu2Nxt5j9OU5rzb7ZfuRsY8az0beuwCcTZkucl300ykHxkTRI1seT/nyyuZpHa0cWgEFFFBAAQUUUEABBRRQQAEFFFBAAQUUUEABBRRQQAEFFFBAAQUUUEABBRRQQAEFFFBAAQUUUEABBRRQQAEFFFBAAQUUUEABBRRQQAEFFFBAAQUUUGCZQPZiQWEUUEABBRRQQAEFFFBAAQUUUEABBRRQQAEFFFBAAQUUUEABBRRQQAEFFFBAAQUUUEABBRRQQAEFFFBAAQUUUEABBRRQQAEFFFBAAQUUUEABBRRQQAEFFFBAAQUUUEABBRRQYHUFdgAfAj4FfBTIAfV4T+A8MAOcA86kHvP8V2lOmpub+eQnP8l9991HS0sL69evrx6zPjs7S29vLydOnMiEhoB/Dyyu0OM7tdeXf25Yts6opRH4FtAaX456/uiP/ojdu3dX51tcXGRhYYGZmRkuX77Md77zHT796U8zNzeX1XMZ+J+AAtBS09cD0TcBm4E70jE+x5w32zvWHe3vlnz7gS8Cb67un5WzKaCAAgoooIAC7wiByHVloBSrKZVKlMtlCoW4/PY2ODhIe3s7lUoluzkB9ABPAPuBXfVS6erqoqenh2KxyMjISDU35/N5xsbGaus5v5R3O4D/AjwI/CzQBdwJbEzZNPJp9GiR4WeB6ZTl4/wScLEm058GTqU+lfJ+5OL4bgTl7Jidx5jRs8xaLxLHVUABBRRQQIFrE9gDfBz4xbRfF/+Nt0HsnR4BtgVGLpejr6+P0dFR+vv7q7mrju0wcAg4mnLkwZSjtqd9x+rUUcdjjz3G3/zN31T73//933P//fezdetWYj/1H/7hH6r7malFBvvK0h5mU9qvjD3LDanHfmmWAc6WtFYAACAASURBVLPMlu3nngQi28bGbNazz5EBY7/3Sgiuo4lDK6CAAgoooIACCiiggAIKKKCAAgoooIACCiiggAIKKKCAAgoooIACCiiggAIKKKCAAgoooIACCiiggAIKKKCAAgoooIACCiiggAIKKKCAAgoooIACClylwM1+8fVVTuvXFFBAAQUUUEABBRRQQAEFFFBAAQUUUEABBRRQQAEFFFBAAQUUUEABBRRQQAEFFFBAAQUUUEABBRRQQAEFFFBAAQUUUEABBRRQQAEFFFBAAQUUUEABBRRQQAEFFFBAAQUUuO0FWoF7gaeAjwPxubEOKovAAlAB5tMxptkIVN9LuG7dOrZv305zczO5XI6GhoYf6YuLi7z66qvMzs5m5Z0DhoEYO3rciLFjnmyumXQez8yleaOGJqA5DRTz54A80J3uVeculUq0tgYJzM3NVeeen5+nUqlw4cIFxsbGiLpSizmPAQ0r9Bg/6+EbPT7X452MUUc4/DHw58BzQFjZFFBAAQUUUEABBa5NoACUgVI8FtmwXC5TKMTlt7fBwUHa29urWTG1CaAHeALYD+y6tumv/ttdXV309PRQLBYZGRmht7eXfD5fzas19ZwHOoBngE3AQ8C/AO5KuTwycpZTY/JYSGTsyNRZvwxcBC7U9Bg3emTOuH8F4OpX4DcVUEABBRRQ4Kco8OWlfPBf18z/H4C+n2I9a2nqHUv7hUeAbVFU7Fn29fUxOjpKf39/NXfVsR1e2rc9BBxNOfJg2vPbDrRk80YdH/nIR6r7pt/85jc5fPgwp06dqu5dRn/ttddq82BsZMZ4keci30XWu5Q+nwGinwZOpT5Vk/Hiu7G/mh2z89iHjH5lk7SOJg6tgAIKKKCAAgoooIACCiiggAIKKKCAAgoooIACCiiggAIKKKCAAgoooIACCiiggAIKKKCAAgoooIACCiiggAIKKKCAAgoooIACCiiggAIKKKCAAgoocJUC9Xj59VVO7dcUUEABBRRQQAEFFFBAAQUUUEABBRRQQAEFFFBAAQUUUEABBRRQQAEFFFBAAQUUUEABBRRQQAEFFFBAAQUUUEABBRRQQAEFFFBAAQUUUEABBRRQQAEFFFBAAQUUUEABBRS4rQWagBZgP/BR4APAA8BWYK2/L3ARmAbiGH0eqAAL6XMc52ruZ/fieg6ItUeLdUZvBLbVrrulpYV1637IMD8/T6VSYWFhgcXFmG7NtVjfWeA14EXgy8AAMAnMrrlqLUgBBRRQQAEFFFj7AgWgDJSi1FKpRLlcplCIy29vg4ODtLe3VzNjahNAD/BEytu76rXkrq4uenp6KBaLjIyM0NvbSz6fZ2xsrLae80AHMFivOhxXAQUUUEABBW5Jgf8I/K81lX8L+PAtuZKbX/QO4EjaMySXy9HX18fo6Cj9/f3V3FXHdhg4BBwFIkceTPuf29N+bnXqqKOzs5Pz58/zyiuv8MILL3Dy5EkuXLjA66+/zhe+8AUuXbqUlRn7op9Ne4gzQPTLwEXgQk2P3Bj9XLp/JeDWcb0OrYACCiiggAIKKKCAAgoooIACCiiggAIKKKCAAgoooIACCiiggAIKKKCAAgoooIACCiiggAIKKKCAAgoooIACCiiggAIKKKCAAgoooIACCiiggAIKKHATBdb6C8Zv4lIdSgEFFFBAAQUUUEABBRRQQAEFFFBAAQUUUEABBRRQQAEFFFBAAQUUUEABBRRQQAEFFFBAAQUUUEABBRRQQAEFFFBAAQUUUEABBRRQQAEFFFBAAQUUUEABBRRQQAEFFFBAgTUp0Aq8F/hl4ElgN9AI5IAGwHcHrsmfjUVgIfXLwEvAN4C/AF4FptZm2ValgAIKKKCAAgrcEgIFoAyUotpSqUS5XKZQiMtvb4ODg7S3t1OpVLKbE0AP8ASwfymj7arXqru6uujp6aFYLDIyMkJvby/5fJ6xsbHaes4DHcBgvepwXAUUUEABBRS4JQXuB8aX7f/FtddvydXc3KJ3AEeAbTFsLpejr6+P0dFR+vv7q7mrju0wcAg4mnLkQWAe2A60ZPNGHd3d3SuWMTw8TGdnJ5OTk9n9eD7WcrqOdTu0AgoooIACCiiggAIKKKCAAgoooIACCiiggAIKKKCAAgoooIACCiiggAIKKKCAAgoooIACCiiggAIKKKCAAgoooIACCiiggAIKKKCAAgoooIACCiigwBoQ8KXia+BHsAQFFFBAAQUUUEABBRRQQAEFFFBAAQUUUEABBRRQQAEFFFBAAQUUUEABBRRQQAEFFFBAAQUUUEABBRRQQAEFFFBAAQUUUEABBRRQQAEFFFBAAQUUUEABBRRQQAEFFFBAgdtaoAnYBOwAdgIPA48Au4D3AuuB3G0ttPYWvwicBcaBF1J/CXglXbsAzKy9sq1IAQUUUEABBRS4ZQQKQBkoRcWlUolyuUyhEJff3gYHB2lvb6dSqWQ3J4Ae4Algf8rWdVl8V1cXPT09FItFRkZG6O3tJZ/PMzY2VlvPeaADGKxLEQ6qgAIKKKCAAreywD8AT9Ys4NPA/3wrL+gm1R57pUeAbTFeLpejr6+P0dFR+vv7q7mrju0wcAg4mnLkQWAe2A60ZPNGHd3d3SuWMTw8TGdnJ5OTk9n9eD7WcrqOdTu0AgoooIACCiiggAIKKKCAAgoooIACCiiggAIKKKCAAgoooIACCiiggAIKKKCAAgoooIACCiiggAIKKKCAAgoooIACCiiggAIKKKCAAgoooIACCiigwBoQWLcGarAEBRRQQAEFFFBAAQUUUEABBRRQQAEFFFBAAQUUUEABBRRQQAEFFFBAAQUUUEABBRRQQAEFFFBAAQUUUEABBRRQQAEFFFBAAQUUUEABBRRQQAEFFFBAAQUUUEABBRRQQAEFFPihwCbgbuBR4IPAI8C7gK3AFmA90CjWqgssAhXgPHAKOAm8AXwfGAaeB14HLqx6ZU6ogAIKKKCAAgq8MwUKQBkoxfJKpRLlcplCIS6/vQ0ODtLe3k6lEpGt2iaAHuAJYD+wq15MXV1d9PT0UCwWGRkZobe3l3w+z9jYWG09kSM7gMF61eG4CiiggAIKKHDLCvwH4P+sqf4V4OFbdjU3r/AdwJElm20xZC6Xo6+vj9HRUfr7+6u5q47tMHAIOJpy5EFgHtgOtGTzRh3d3d0rljE8PExnZyeTk5PZ/Xg+1nK6jnU7tAIKKKCAAgoooIACCiiggAIKKKCAAgoooIACCiiggAIKKKCAAgoooIACCiiggAIKKKCAAgoooIACCiiggAIKKKCAAgoooIACCiiggAIKKKCAAgoooMAaEFi3BmqwBAUUUEABBRRQQAEFFFBAAQUUUEABBRRQQAEFFFBAAQUUUEABBRRQQAEFFFBAAQUUUEABBRRQQAEFFFBAAQUUUEABBRRQQAEFFFBAAQUUUEABBRRQQAEFFFBAAQUUUEABBRT4oUADkAMKwCZgC/AY0A7sBd6Trvs+wdX9i6kAl4AXgH8EBoHvA1Pp+jQwDyysblnOpoACCiiggAIKrKpAM7Ax5dXIPReAuTploMjDZaAUKyyVSpTLZQqFuPz2Njg4SHt7O5VKxLZqmwB6gCeA/cCuekl1dXXR09NDsVhkZGSE3t5e8vk8Y2NjtfWcBzpSjqxXKdc6bvybIn7T9UBT+h3Ppt/0Wsfy+woooIACCihw/QKx/zeZMlY2ym5g+PqHfEc8uQM4AmyL1eRyOfr6+hgdHaW/v7+au+rYDgOHgKMpRx5Me3/bgZZs3qiju7t7xTKGh4fp7OxkcjJ+2mqLvcNYy+k61u3QCiiggAIKKKCAAgoooIACCiiggAIKKKCAAgoooIACCiiggAIKKKCAAgoooIACCiiggAIKKKCAAgoooIACCiiggAIKKKCAAgoooIACCiiggAIKKKCAAmtAwBeIr4EfwRIUUEABBRRQQAEFFFBAAQUUUEABBRRQQAEFFFBAAQUUUEABBRRQQAEFFFBAAQUUUEABBRRQQAEFFFBAAQUUUEABBRRQQAEFFFBAAQUUUEABBRRQQAEFFFBAAQUUUEABBRRYQSAHNAP3ATtTf7DmeD+wBWhSry4CF4GTwDHgNWAMeAV4CRgHJoAZYKEuszuoAgoooIACCiiw9gTuACKDxjGy6gkgMtMsUKnp88s+X09eKgBloBQMpVKJcrlMoRCX394GBwdpb2+nUokyqi2yWg/wBLAf2FUvzq6uLnp6eigWi4yMjNDb20s+n2dsbKy2nvNABzBYrzqWjRvvH29Iv1P8VrW9EYge1zYBd6bvxm95FLiwSjU6jQIKKKCAAgr8/wKHl7LPvhqQzy7lrP9+FYBi73FjygWR2SIHzK2R/a4dwBFgWzjkcjn6+voYHR2lv7+/mrvq2OL3OJSyUeTIg0Bk3O1ASzZv1NHd3b1iGcPDw3R2djI5OZndj+djLafrWHdkwPhN16c94/hNz6bftI7TOrQCCiiggAIKKKCAAgoooIACCiiggAIKKKCAAgoooIACCiiggAIKKKCAAgoooIACCiiggAIKKKCAAgoooIACCiiggAIKKKCAAgoooIACCiiggAIKKKBArUC8DMamgAIKKKCAAgoooIACCiiggAIKKKCAAgoooIACCiiggAIKKKCAAgoooIACCiiggAIKKKCAAgoooIACCiiggAIKKKCAAgoooIACCiiggAIKKKCAAgoooIACCiiggAIKKKCAAmtbIN4f2AC8G/gA0A48BuwEWoE80Aw0pe/5vsFr+z0XgQowm/o0cAJ4GXgm9eeBU+n+tY3utxVQQAEFFFBAgXeGwIPAk6kXgUvAaWAKOLmsx7XIU3H/IhB561paASgDpXioVCpRLpcpFOLy29vg4CDt7e1UKhHpqm0C6AGeAPYDu65l8mv5bldXFz09PRSLRUZGRujt7SWfzzM2NlZbz3mgAxi8lrFv4Lvx74LNwJ3AXTX9bmBb6ncAG4FA/QHwHeCLwJs3MK+PKqCAAgoooMD1CXxyaZ/v/6p5NLLMPdeRoa519sgD9wNxzKX8Ftkt9sgiWGV9ftnnhWud6Dq+vwM4knILuVyOvr4+RkdH6e/vr+auOrbDwCHgaMqRB4Ew2A60ZPNGHd3d3SuWMTw8TGdnJ5OTk9n9eD5yWOTj62nZ/nD8Tst7IxA9rm9KGTD2kuO3jDVcuJ4JfUYBBRRQQAEFFFBAAQUUUEABBRRQQAEFFFBAAQUUUEABBRRQQAEFFFBAAQUUUEABBRRQQAEFFFBAAQUUUEABBRRQQAEFFFBAAQUUUEABBRRQQAEFFFDg+gR8Qfj1ufmUAgoooIACCiiggAIKKKCAAgoooIACCiiggAIKKKCAAgoooIACCiiggAIKKKCAAgoooIACCiiggAIKKKCAAgoooIACCiiggAIKKKCAAgoooIACCiiggAIKKKCAAgoooIACqy0Q7xAsAK3AncBW4D7gIeB9QBF4IN3LrXZxt/h8M8Bp4GXgRWAE+AHwJnAm9XPAHLBwi6/V8hVQQAEFFFBAgesV2AV0Ax8DPgRUgPMpR0WWqu2ngKmUoy4Al4FpIHJXbZ9d4XNkrkagDJSi2FKpRLlcplCIOPz2Njg4SHt7O5VKlFRtE8C/SVn5ceDBNGaMG1k5OzYAtT17b3ccsx75rxm4Nz3LunXraGtro6mpiSeffJKPf/zj7Ny5k/HxcQ4ePFi9/ld/9VfMzcVSqi2cOoDB68SPGqPmfKql9hjntb0F2AhsSf82iGNtvxu4C9icnguPZ4GvAZ8Dxq6zRh9TQAEFFFBAgesXiP92R35qqhni54D/9/qHvKonIyM9mXrsLV5KmS5y3MllPa6dSPcvAotXNcP1f2nHUvY8AmyLIXK5HH19fYyOjtLf38/ISGzf1a0dXsp+h4CjQGTgg8D8UlbaDkTWqraoo7s74vHb2/DwMJ2dnUxOTmY34/lYS2Tm62nxtxH5LfaFI8tlPbJdjBv9jpQDIzTH3uZ3gC+mPc7rmdNnFFBAAQUUUEABBRRQQAEFFFBAAQUUUEABBRRQQAEFFFBAAQUUUEABBRRQQAEFFFBAAQUUUEABBRRQQAEFFFBAAQUUUEABBRRQQAEFFFBAAQUUUEABBa5DIHux4XU86iMKKKCAAgoooIACCiiggAIKKKCAAgoooIACCiiggAIKKKCAAgoooIACCiiggAIKKKCAAgoooIACCiiggAIKKKCAAgoooIACCiiggAIKKKCAAgoooIACCiiggAIKKKCAAgoo8FMUaALuAO4HHgYeAnYC9wF3A3emvgFo/inWudamngfOA2eBM8Bp4CRwHHgVeCn1t9L3FtfaAqxHAQUUUEABBRT4KQnsArqBjwGPpxoiK/24HtlrDjgBTABTwKmUvyKDRc8+Z8fIagvAt4FSzFMqlSiXyxQKhRWXPjg4SHt7O5VKJbsfc/08MAu8O+Xj9UBtj8HyQOTqrDekARqBHBDv8Y41bF6q518D1QIaGhr4jd/4DTZu3Mj73/9+9u7dy1133cXFixd55plnyOVyfOITn2BmZiarJ9bUAQxex28XNUQ9m4AtNTn/rnQex9p+L7AN2Jiei+eX92yd2XvKnwW+BnwOGLuOGn1EAQUUUEABBW5c4IvAL9UM8yfAv7vxYX/sCLX57kNAhKnILbFftrxHVossF/tpF4DLwDQQgae2R/5a/jnyYGSqa2k7lrLnkZRrqvnq85//POfOnePb3/42r776KvPz89UeGXBubo7R0VGmp6OkaosaXq+ZsDYPRdbM9vxizVmIjGtxbwD4z8APgKijN2XDf5UyWXXY/v5+ursjHr+9DQ8P09nZyeTkZHYz1h8ZLVyjRR6LjBd5NPZua49xXttbUrbLsmAca3vsBUcejMwaz0WONd9dy1+b31VAAQUUUEABBRRQQAEFFFBAAQUUUEABBRRQQAEFFFBAAQUUUEABBRRQQAEFFFBAAQUUUEABBRRQQAEFFFBAAQUUUEABBRRQQAEFFFBAAQUUUEABBW6iQPaiv5s4pEMpoIACCiiggAIKKKCAAgoooIACCiiggAIKKKCAAgoooIACCiiggAIKKKCAAgoooIACCiiggAIKKKCAAgoooIACCiiggAIKKKCAAgoooIACCiiggAIKKKCAAgoooIACCiigwCoJxHsFG1LPAVuAh4ES8CjwQeCBdN13EMIicBF4FRgBnge+B7wEvAnMAAtAhR9+N7pNAQUUUEABBRRQ4IcCRaAD+BXgw1eJEnkq8tWl1C8D08v68mvxeQ74b4DtMc/999/P7/7u77Jhwwby+fzb+tGjR/m1X/s1KpWIcdU2Cfwc8AbQAuSBRqApHeM8emTo2jydZeYsZ8dYUX9k7P8F2BwXcrkchw8fZvPmzdxxxx1s27aNlpYW5ubmmJqaYn5+nkceeYTp6VhqtV1I63kBaE71RE3Rs8+119cDG5b1QlpLHJf3WGN2LZ6L52N9sbaraYPA3y5R/wkwfjUP+B0FFFBAAQUUuOkCHwO+lEZ9dil3/P5SBvn8TZ/lRwfcBXQv7ZHF3I+nW9me2D93nE9Z7QQwAUwBp4CTNT37nB3Ppyx4LXttO5ZqOwJsy/LXV7/6VR544AHeeOONaua6dOnSlX7u3Dn6+vqYmIiSqi3q+XLN/l6W/SLnxRqiR5tNtcV55L7IoS8CkY9ijMhWsc+6CfjfgLuyCfr7++nuDr63t+HhYTo7O5mcjFhabTFfrOU0EDVEPTFm7OfemXqMHedxrO33pmc3pufi+eU9y31Zno2/oa8t5enPAWN1/jtyeAUUUEABBRRQQAEFFFBAAQUUUEABBRRQQAEFFFBAAQUUUEABBRRQQAEFFFBAAQUUUEABBRRQQAEFFFBAAQUUUEABBRRQQAEFFFBAAQUUUEABBRRQQIEaAV8G7p+DAgoooIACCiiggAIKKKCAAgoooIACCiiggAIKKKCAAgoooIACCiiggAIKKKCAAgoooIACCiiggAIKKKCAAgoooIACCiiggAIKKKCAAgoooIACCiiggAIKKKCAAgoooIAC7xyBPLAZ2ApsW9bvAbYDcbwPuPeds+wVVzIDXACOAyfSMc7fSn0CmEr9DHARWHiHm7g8BRRQQAEFFFDgRgR2AB8CPgV8FMgB9XjP9TwQWa4ZaIqCN23axEc+8hE2btzI+vXrq72lpeXKcWJigt///d9nYeFKnIt89+tLtY4BMV7cWEyLj2Ntj8s/7nMD8C+APwG2xJdzuRzf+ta3qnUtLi7+SI/709PT/MzP/AwzM7GMaru89NjvAq8DLcD6Zce4ll2Pe5tSrr8jHeNzYx28M5O/A/qBLy65vXkjfyQ+q4ACCiiggAI3JPB/pMwxfEOjXP3DRaAD+BXgw1f5WOSHyFaXUo+cM72sL78Wn6PH/lvWs+/MpuwXwam23wX8ORDHav766le/yqOPPsrly5erOWt+fp65ubnq8dKlS3zyk5/kpZdeypbxMvAbwFy6ELk1cl202mxYSXkxy0XxObJk7B1GjZFH7057qv932m+tDvJnf/ZnfPjDH2Z2drZaT9bj84svvsjv/M7vcPbs2ayemPN/TDVsAKIXUgaM4/Ie2TC7Ft+NjBh5MFvDT/q5BoG/TX9P4z/py95XQAEFFFBAAQUUUEABBRRQQAEFFFBAAQUUUEABBRRQQAEFFFBAAQUUUEABBRRQQAEFFFBAAQUUUEABBRRQQAEFFFBAAQUUUEABBRRQQAEFFFBAAQUUuHkC9XhR482rzpEUUEABBRRQQAEFFFBAAQUUUEABBRRQQAEFFFBAAQUUUEABBRRQQAEFFFBAAQUUUEABBRRQQAEFFFBAAQUUUEABBRRQQAEFFFBAAQUUUEABBRRQQAEFFFBAAQUUUEABBRRQ4EYE4r2DG4G7gZ2pvwfYDXQBDTF4Q0MDW7ZsoVKpMDc3d6UvLi7eyNyr+WwUOgXMAjPpeDZdexX4ATAGxPkbQNybW80CnUsBBRRQQAEFFHgHCLQC9y5lqaeAjwPxubEO64pst5CyavU92rlcjs2bN1ePkV2zY3Y+OzvLG29EzLvS5oGXgWkgzqNHVoyxo8d5XIt5oldSjozzaJEV41r0JmA78HNAPm6uW7eOzs5OmpqaWFhYYH5+vpqh4zzazMwMR44cufI5zfFamjcyeNZzNee11+J69PCNHuf1eKd4FBwOfwz8OfAccK4Ov6lDKqCAAgoooMDaFNgBfGhp3+xTwEfrmDkib8SeXeSMM6lfAC4Cl4FLqWfncSwA/xHYFHSR+/7wD/+QRx99lMbGxurnyGRZNos8+Ku/+qscPXo0k46TX0l5MK5lOTCOkbtqs1WcZ7065LIe194FfB64K5vgt3/7t3n/+9/P5cuXuXTp0o8cjx07xpe//GWmpyOOVlvM+1/SejanY+S8m53xsg3dvwP6gS8Cb67NPz+rUkABBRRQQAEFFFBAAQUUUEABBRRQQAEFFFBAAQUUUEABBRRQQAEFFFBAAQUUUEABBRRQQAEFFFBAAQUUUEABBRRQQAEFFFBAAQUUUEABBRRQQAEF3pkCN/vFMu9MJVelgAIKKKCAAgoooIACCiiggAIKKKCAAgoooIACCiiggAIKKKCAAgoooIACCiiggAIKKKCAAgoooIACCiiggAIKKKCAAgoooIACCiiggAIKKKCAAgoooIACCiiggAIKKKDArSuQA5qAApBPxw8CfwE0x7Ly+TydnZ1cvHiRyclJpqamOHnyJPPz8ywsLNwKK58H/jPwBvBmOp4ApoDpZX0WiO8v3goLs0YFFFBAAQUUUGANCUSmbAH2Ax8FPgA8AGwF1vL7riPQVmoyYOTAyINxLe7F5zjOpfP4nN2L65GnN6R1NmS/x1133cW6deuqeblSqVR7lp0jR8/ORuxcsy3WdxZ4DXgR+DIwAEwCa7rwNStqYQoooIACCtyaAq3AvUu54Cng40B8bqzDUrK8lWWyOGY98laW12rPI3fdl7JYNXc99NBDbNy4kcbGxmpvbm6uXo8en48cOcK5c+ey8iPr/G3KeHEtsl42Z+Ta6r5oyrGR9+JztvaYO87je1n+25jyb1yrtvvvv5+WlpZqBsx6lglnZmY4derU8r3Vi2k9MXbMWY8MHYaRdf8Y+HPgOeAKSh1+W4dUQAEFFFBAAQUUUEABBRRQQAEFFFBAAQUUUEABBRRQQAEFFFBAAQUUUEABBRRQQAEFFFBAAQUUUEABBRRQQAEFFFBAAQUUUEABBRRQQAEFFFBAAQUUWCZQj5fLiKyAAgoooIACCiiggAIKKKCAAgoooIACCiiggAIKKKCAAgoooIACCiiggAIKKKCAAgoooIACCiiggAIKKKCAAgoooIACCiiggAIKKKCAAgoooIACCiiggAIKKKCAAgoooIACa1ugBJSBQpS5YcMGPvOZz5DP5zl37hxnz56t9gsXLnDx4kVOnTrFwMAA09PT2aouA6eAZqApHRuB6PGuw2t932EFyGWDr1u3jm3bttHa2lqtqaWlhfXr11d7nEddX//616lU4rFquwT8W2ASOJn6WeDC2v4ZrE4BBRRQQAEFFLglBVqB9wK/DDwJ7E45MPJcw3VkwVsS4RYsehFYSD3y/EvAN4C/AF4Fpm7BNVmyAgoooIACCtyYQOzrtQD7gY8CHwAeALau5UzX0NBALpejsbGR2EeMHuexZ1izXzgPnEjZJ3JQbCRmWShya6w9WraXGfua2f5kZNo4z/JtfC++nz1zY+r1eTrWF/uhrwEvAl8GBtJ+6Wx9pnRUBRRQQAEFFFBAAQUUUEABBRRQQAEFFFBAAQUUUEABBRRQQAEFFFBAAQUUUEABBRRQQAEFFFBAAQUUUEABBRRQQAEFFFBAAQUUUEABBRRQQAEFFFBAgZUErvUF3SoqoIACCiiggAIKKKCAAgoooIACCiiggAIKKKCAAgoooIACCiiggAIKcUhT7wAAIABJREFUKKCAAgoooIACCiiggAIKKKCAAgoooIACCiiggAIKKKCAAgoooIACCiiggAIKKKCAAgoooIACCiigwK0vUALKQCGW0traytDQEG1tbdWVLSwsUKlUmJqaYmJigpGREX7zN3+TkydPZis/AXw3HgU2ApuA9UAL0JD61bzzcDENOJvGimdpaGjgiSeeYOfOnWzZsoVt27axdevW6jH6a6+9xqc+9SlmZmayes4AW4H5W/+ncQUKKKCAAgoooMCaF2hK+W8HsBN4GHgE2AW8N+XC3Jpfxe1VYOTus8A48ELqLwGvpGsXgCvh+vaicbUKKKCAAgookPblIsf9MvAksBtoBCLTxX7d1ezzCbn6ApHxFlK/DES++8ZSLv8L4FVgavVLckYFFFBAAQUUUEABBRRQQAEFFFBAAQUUUEABBRRQQAEFFFBAAQUUUEABBRRQQAEFFFBAAQUUUEABBRRQQAEFFFBAAQUUUEABBRRQQAEFFFBAAQUUUEABX9rj34ACCiiggAIKKKCAAgoooIACCiiggAIKKKCAAgoooIACCiiggAIKKKCAAgoooIACCiiggAIKKKCAAgoooIACCiiggAIKKKCAAgoooIACCiiggAIKKKCAAgoooIACCiiggAK3n0AJKAOFWHpraytDQ0O0tbVVJRYXF6t9ZmaG6elpjh07Rnd3N2+88UYm9SzwPwCNQFM6xnkOiHcdxrEZaEif8+laBZgH4hgtzmfS+X8CNsR5U1MTn/3sZ3nsscdobm4mn89TKBSu9GeffZZf+IVfqNaX2hlgaxrv9vs1XbECCiiggAIKKPDTE9gE3A08CnwQeAR4V8pmW4D1KSv+9Cq8PWdeTJn7PHAKOAlEmP8+MAw8D7wOXLg9eVy1AgoooIACCiwTiP29yHU7gJ3AwynX7QLemzJd7PfZ1o5A5L2zwDjwQuovAa+ka5Hzrmyerp2yrUQBBRRQQAEFFFBAAQUUUEABBRRQQAEFFFBAAQUUUEABBRRQQAEFFFBAAQUUUEABBRRQQAEFFFBAAQUUUEABBRRQQAEFFFBAAQUUUEABBRRQQAEFFHjnC8RLum0KKKCAAgoooIACCiiggAIKKKCAAgoooIACCiiggAIKKKCAAgoooIACCiiggAIKKKCAAgoooIACCiiggAIKKKCAAgoooIACCiiggAIKKKCAAgoooIACCiiggAIKKKCAAgoocHsJlIAyUIhlt7a2MjQ0RFtb24oKExMT7Nmzh/Hx8ez+PwK/DiwCFWAeWEjncS3ed9iUjtl5Q8134rvR4tk5oBn4LrA5LjY3N3Po0CH27t3L5s2bq33Dhg1XahsYGKCjo4OZmZns2hlga6rj9volXa0CCiiggAIKKPDTFYiMl0u5chOwBXgMaAf2Au8B4rrvw17d3yly9iXgBSCy+yDwfWAqXZ+uyfCrW5mzKaCAAgoooMBaF4jsdjfwKPBB4BHgXWnvLbLeeqBxrS/iHVhftg97HjgFnATeSBlvGHgeeB248A5cu0tSQAEFFFBAAQUUUEABBRRQQAEFFFBAAQUUUEABBRRQQAEFFFBAAQUUUEABBRRQQAEFFFBAAQUUUEABBRRQQAEFFFBAAQUUUEABBRRQQAEFFFBAAQVuKQFfwHhL/VwWq4ACCiiggAIKKKCAAgoooIACCiiggAIKKKCAAgoooIACCiiggAIKKKCAAgoooIACCiiggAIKKKCAAgoooIACCiiggAIKKKCAAgoooIACCiiggAIKKKCAAgoooIACCiigwE0RKAFloBCjtba2MjQ0RFtb24qDT0xMsGfPHsbHx7P7w8D/AzQAF4BLqV8GFoAKMAPMp8+z6Vq8B7E59RirEcinOv4QWB8Xc7kc+/fv5/3vfz+PPvoopVLpR2obGBigo6ODmZmYotrOAFvTfDcFyEEUUEABBRRQQAEFrlkgl3LefcDO1B+sOd4PbAGarnlkH7gagYvASeAY8BowBrwCvAREkJ9IGT3yuk0BBRRQQAEFFPjnBGK/L3Jd7BtuSvntMaAd2Au8J133/3eyun9Dsd8ae7AvAP8IDALfB6bS9emavdjVrczZFFBAAQUUUEABBRRQQAEFFFBAAQUUUEABBRRQQAEFFFBAAQUUUEABBRRQQAEFFFBAAQUUUEABBRRQQAEFFFBAAQUUUEABBRRQQAEFFFBAAQUUUEABBX5EwBf0+AehgAIKKKCAAgoooIACCiiggAIKKKCAAgoooIACCiiggAIKKKCAAgoooIACCiiggAIKKKCAAgoooIACCiiggAIKKKCAAgoooIACCiiggAIKKKCAAgoooIACCiiggAIKKKDA7SdQAspAIZbe2trK0NAQbW1tK0pMTEywZ88exsfHs/svAseBjcAMMAfMpuMisJDO4xif59O1eL4x9TjP1XzuAJri4rp169ixY0e1nq6uLn72Z3+W3bt3X6ltYGCAjo4OZmZi6mo7A2xN89x+v6YrVkABBRRQQAEF1p5AvP+6AXg38AGgHXgM2BnxE8gDzSn/xfd8X/a1/YaRsSspg0cOnwZOAC8Dz6T+PHAqfefaRvfbCiiggAIKKKDADwVi7y4y230px0WWezCdx/F+YEu2pyfaTRe4CJwEjgGvAWPAK8BLQGzUTqS92diDtSmggAIKKKCAAgoooIACCiiggAIKKKCAAgoooIACCiiggAIKKKCAAgoooIACCiiggAIKKKCAAgoooIACCiiggAIKKKCAAgoooIACCiiggAIKKKCAAgqsEQFfsLhGfgjLUEABBRRQQAEFFFBAAQUUUEABBRRQQAEFFFBAAQUUUEABBRRQQAEFFFBAAQUUUEABBRRQQAEFFFBAAQUUUEABBRRQQAEFFFBAAQUUUEABBRRQQAEFFFBAAQUUUEABBRRQYBUFSkAZKMScra2tDA0N0dbWtmIJExMT7Nmzh/Hx8ez+y8AmYHs9ay4Wixw4cIB9+/axd+/eK1MNDAzQ0dHBzMxMdu0MsBWYr2c9jq2AAgoooIACCihwTQLxDuzIm63AnSmv3Qc8BLwPKAIPpHu5axrZL0cQPg1ELn8RGAF+ALwJRDaOfg6YAxbkUkABBRRQQAEFboJAZLsG4N3AB4B24DFgZ8p7eaAZaErf8/+Hcm3oi0AFmE19GjiR8t4zQPTngVPp/rWN7rcVUEABBRRQQAEFFFBAAQUUUEABBRRQQAEFFFBAAQUUUEABBRRQQAEFFFBAAQUUUEABBRRQQAEFFFBAAQUUUEABBRRQQAEFFFBAAQUUUEABBRRQQAEFVk3AF/CsGrUTKaCAAgoooIACCiiggAIKKKCAAgoooIACCiiggAIKKKCAAgoooIACCiiggAIKKKCAAgoooIACCiiggAIKKKCAAgoooIACCiiggAIKKKCAAgoooIACCiiggAIKKKCAAgoosGYESkAZKERFra2tDA0N0dbWtmKBExMT7Nmzh/Hx8ez+y8AmYHs9V1QsFjlw4AD79u1j7969V6YaGBigo6ODmZmZ7NoZYCswX896HFsBBRRQQAEFFFDghgSagDuA+4GHgYeAncB9wN3AnalvAJpvaKZ31sORcc8DZ4HIvaeBk8Bx4FXgpdTfSt9bfGct39UooIACCiigwBoSiP/HSewntqbcFvtxkeUi170PKAIPpHu5NVT3rVBKbHRGzot91xeBEeAHwJspA0YOPAfMAQu3woKsUQEFFFBAAQUUUEABBRRQQAEFFFBAAQUUUEABBRRQQAEFFFBAAQUUUEABBRRQQAEFFFBAAQUUUEABBRRQQAEFFFBAAQUUUEABBRRQQAEFFFBAAQUUuF0F4mU9NgUUUEABBRRQQAEFFFBAAQUUUEABBRRQQAEFFFBAAQUUUEABBRRQQAEFFFBAAQUUUEABBRRQQAEFFFBAAQUUUEABBRRQQAEFFFBAAQUUUEABBRRQQAEFFFBAAQUUUEABBRS4vQRKQBkoxLJbW1sZGhqira1tRYWJiQn27NnD+Ph4dv9lYBOwvZ5sxWKRAwcOsG/fPvbu3XtlqoGBATo6OpiZmcmunQG2AvP1rMexFVBAAQUUUEABBW5YIN6L3ZB6DtgCPAxEPn0U+CDwQLruO7RhEbgIvAqMAM8D3wNeAt4EIhAvABV++N3oNgUUUEABBRRQYLUEmoA7gPtTpnsI2AncB9wN3Jn6BqB5tYq6BeaJPczzwFkg9jVPAyeB4yn3RdaL/lb6nhnvFvhRLVEBBRRQQAEFFFBAAQUUUEABBRRQQAEFFFBAAQUUUEABBRRQQAEFFFBAAQUUUEABBRRQQAEFFFBAAQUUUEABBRRQQAEFFFBAAQUUUEABBRRQQAEFFMgEfJmifwsKKKCAAgoooIACCiiggAIKKKCAAgoooIACCiiggAIKKKCAAgoooIACCiiggAIKKKCAAgoooIACCiiggAIKKKCAAgoooIACCiiggAIKKKCAAgoooIACCiiggAIKKKCAAgrcfgIloAwUYumtra0MDQ3R1ta2osTExAR79uxhfHw8u/8ysAnYXk+6YrHIgQMH2LdvH3v37r0y1cDAAB0dHczMzGTXzgBbgfl61uPYCiiggAIKKKCAAjddIA9sTlluG5D1dwG/DtwZMzY3N5PL5ZidnaVSqdz0ItbIgBFuLwDHgRPpGOdvpT4BTKUe+fcisLBGarcMBRRQQAEFFLh9BeL/e9KQeg7YAjwMxP7jo8AHgQfSdf8fKbCYctyrwAjwPPA94KWl/PsmEJkwMl6E3vhudJsCCiiggAIKKKCAAgoooIACCiiggAIKKKCAAgoooIACCiiggAIKKKCAAgoooIACCiiggAIKKKCAAgoooIACCiiggAIKKKCAAgoooIACCiiggAIKKKDALSTgy3ZuoR/LUhVQQAEFFFBAAQUUUEABBRRQQAEFFFBAAQUUUEABBRRQQAEFFFBAAQUUUEABBRRQQAEFFFBAAQUUUEABBRRQQAEFFFBAAQUUUEABBRRQQAEFFFBAAQUUUEABBRRQQAEFFLhJAiWgDBRivNbWVoaGhmhra1tx+OPHj/OhD32I8fHx7P7LwCZg+02qZ8VhisUiBw4cYN++fezZs4f5+XnWrVvHt7/9bTo6OpiZmcmeOwNsBebrWY9jK6CAAgoooIACCtRdIN6bvRF4N/AV4KGYccuWLezatYsLFy5w8eJFpqenmZ2drfa5ubkrx7pXd2MTLAILwOyyHqE2rp0FpoBXgR8AY+n8jXRv7sam92kFFFBAAQUUUGBVBPLA5rRXtw2o7fek/cQ4ZtebgdyqVLbKk8Q+5uJiRMBqi5MvAa8Bb6U+kfJfZMDY37yY8uIqV+p0CiiggAIKKKCAAgoooIACCiiggAIKKKCAAgoooIACCiiggAIKKKCAAgoooIACCiiggAIKKKCAAgoooIACCiiggAIKKKCAAgoooIACCiiggAIKKKCAAjdTIF6saFNAAQUUUEABBRRQQAEFFFBAAQUUUEABBRRQQAEFFFBAAQUUUEABBRRQQAEFFFBAAQUUUEABBRRQQAEFFFBAAQUUUEABBRRQQAEFFFBAAQUUUEABBRRQQAEFFFBAAQUUUECB20ugBJSBQiy7tbWVoaEh2trafkRhenqaixcvcvToUT7xiU/wxhtvZPdfBjYB2+vJViwWOXDgAPv27WP37t2Mj4+zuLjIK6+8wi/+4i8yMzOTTX8G2ArM17Mex1ZAAQUUUEABBRRYFYFcypoDwL+MGd/3vvfxp3/6p0xNTXHs2DHGxsZ4/fXXeeutt5icnKwe494abxXgAnAceAt4s6ZH0D4BxCKml/XZlHMX1/j6LE8BBRRQQAEFFFhJIP6/KBuBu4Gdqb8HiL4jtiaBDWmfshmI3lRzXLOq69ato6Ghgebm5h/p+XyehYWF6l7q3NxcVv8C8CngeSCy31ngys01u0gLU0ABBRRQQAEFFFBAAQUUUEABBRRQQAEFFFBAAQUUUEABBRRQQAEFFFBAAQUUUEABBRRQQAEFFFBAAQUUUEABBRRQQAEFFFBAAQUUUEABBRRQQAEFFLhmgXjxjk0BBRRQQAEFFFBAAQUUUEABBRRQQAEFFFBAAQUUUEABBRRQQAEFFFBAAQUUUEABBRRQQAEFFFBAAQUUUEABBRRQQAEFFFBAAQUUUEABBRRQQAEFFFBAAQUUUEABBRRQQAEFbi+BElAGCrHs1tZWhoaGaGtr+xGFsbExnnvuOb70pS/xla98hdOnT2f3XwY2AdvryVYsFjlw4AD79u3jwQcf5A/+4A+Ynp7m3nvv5bd+67eYnZ3Npj8DbAXm61mPYyuggAIKKKCAAgqsmkDk1MirkVsplUr80z/9E5cuXWJqaooTJ05w8uTJaj937hwjIyM8/fTTLC4uZgXOAN8FckBL6jFmM9CUjo1A9HhX9zW/r7u5uZnlPZ/Pk/Xvfve7LCwsZPXMAV8BIkefSv1kzTHOzwIXVk3YiRRQQAEFFFBAgdUTiEwWGSzyWD4d43w98C7gfuA9wH3AvWmfL/YdY7/vmnPaai0rl8uxceNG7rnnnup+5bve9a4rfW5ujt/7vd/jzJnYtqy22Ld8H3AciE3N+HwlvK5Wzc6jgAIKKKCAAgoooIACCiiggAIKKKCAAgoooIACCiiggAIKKKCAAgoooIACCiiggAIKKKCAAgoooIACCiiggAIKKKCAAgoooIACCiiggAIKKKCAAgooUH+BNfvinPov3RkUUEABBRRQQAEFFFBAAQUUUEABBRRQQAEFFFBAAQUUUEABBRRQQAEFFFBAAQUUUEABBRRQQAEFFFBAAQUUUEABBRRQQAEFFFBAAQUUUEABBRRQQAEFFFBAAQUUUEABBRS4bQX+P/buPTruut73/3OSJp3aCxRK01Y2N6EjIg5QqLCDHFJtklbKTa1nhL332XSj+1QQdbvrZqNuPD8VzPmJICgIAgqyylWo2NILt1WiTCqFKAi7pSD3Nk1NIE2bS3M58xln6pBWbSTTZJLnZ61Zmc585/N5vx+TP17rsz75Ng4kgWgQmDBhAr/+9a+ZPn06PT09NDQ0sH79ep566inWrl1LMplMv7Z169Ys2AZgPFCWT8FYLEYikaC6upoDDzyQL33pS7zwwguUlZWxfPlyurq6ssu/CRwA7Hwhn3U5twIKKKCAAgoooEDeBUJODXk15Fbi8Xg6k0aj6fi6y3j88cf50Ic+RHd3d24+/BZQCkwGJgH7hegLjMtk2XcBY4CizOMv3bM7XBPm2nlNyKT77LNPOkuHx/jx49M/J06cmH5861vfYseOHdl6tgFnAo8APUBv3gVdQAEFFFBAAQUUGPoCIWOFjBayWthn3D/zCJntIOD8TF4jEolw7LHHUlxcTFtbW/rR3t5OZ2dnOnOFn+G13t6/OWaFIBkenX0eHUB4hPeOzGTCtOycOXN4//vfz3777Zd+7L///jt/btq0iXPOOYctW7Zkv4WwbxlyafPQ/1qsUAEFFFBAAQUUUEABBRRQQAEFFFBAAQUUUEABBRRQQAEFFFBAAQUUUEABBRRQQAEFFFBAAQUUUEABBRRQQAEFFFBAAQUUUEABBRRQQAEFFFBAAQUUUOCdCPylmxu+k3n9rAIKKKCAAgoooIACCiiggAIKKKCAAgoooIACCiiggAIKKKCAAgoooIACCiiggAIKKKCAAgoooIACCiiggAIKKKCAAgoooIACCiiggAIKKKCAAgoooIACCiiggAIKKKCAAgoMXYE4kASiocQJEyawZs0aDj/8cNra2vj1r3/NHXfcwWOPPcZzzz1Hb28vY8eOZdu2bdmONgDjgbJ8thiLxUgkElRXVzNt2jQWLlzIqlWr6OjoIBKJpOvKjLeAycAOYOeL+azNuRVQQAEFFFBAAQXyKhByasirIbcSj8dJJpNEo+n4ussI75188sl0d3dn39sCfBxoAkZncm8pUJJ5jALCoxgI9+oOP8P7RZl/h8+E18KEXcC7gS8A48ICxcXF3HTTTey7776UlJQwatSo9M/S0tL0I4wPfehDtLe3Z+tpBeYAvzSv5vX3xskVUEABBRRQYPgIHJrJg2HPj6KiIi6++GLGjBnD5s2b2bJlC01NTbS0tNDa2pr++dprr9HVFaJbevQAHXvAkd1L7ATagK1AS+aRfd4MhPc/HbZSs3OG/dOPfexj6drCXmXuqK+vp7KyksbGxuzLobDQS5jLoYACCiiggAIKKKCAAgoooIACCiiggAIKKKCAAgoooIACCiiggAIKKKCAAgoooIACCiiggAIKKKCAAgoooIACCiiggAIKKKCAAgoooIACCiiggAIKKDCMBd5+R5ph3KitKaCAAgoooIACCiiggAIKKKCAAgoooIACCiiggAIKKKCAAgoooIACCiiwlwT8j+v3ErTLKKCAAgoooMCIFfAM9Ij96m1cAQUUUEABBRRQQAEFFFBAAQUUUEABBRRQQAEFFFBAAQUUUEABBRRQYIAF4kASiIZ5J0yYwOrVqxk3bhwrVqygtraWtWvX0tDQwFtvvZVeeuzYsWzbti1bxgZgPFA2wHW9bbpYLEYikaC6uppp06axcOFCVq1aRUdHR99ltwMfABqA1nzW5NwKKKCAAgoooIACe0Ug5NSQV0NuJR6Pk0wmiUbT8XWXUVdXR3l5Od3d3dn3NgMzgZczmXccMCnzZrioC+gBwvPwd4HhrHpJ5mf2eVHONe8FfgJMDHOMGjWKJ598Mp2Rd+zYQVdXV3rtkpIS9tlnH0pLSznooINoa2vL1rMVmA3U7RU9F1FAAQUUUEABBQpf4JBMdpocWikuLub2228n7BeGvcH29nY6OzvTWSw8Qu5atGgRL730UrbzV1L57puZvBfy3egwTebfIQtmg2N4HjYbw7/DY0fmEV4Pzzszj/2BW4EDsgssWbKEefPmEYns+meP9fX1VFZW0tjYmL08zBd6aS78r8YOFFBAAQUUUEABBRRQQAEFFFBAAQUUUEABBRRQQAEFFFBAAQUUUEABBRRQQAEFFFBAAQUUUEABBRRQQAEFFFBAAQUUUEABBRRQQAEFFFBAAQUUUEABBf6SwK53pdFLAQUUUEABBRRQQAEFFFBAAQUUUEABBRRQQAEFFFBAAQUUUEABBRRQQAEF3olA+I9HHQoooIACCiiggAL5E/AMdP5snVkBBRRQQAEFFFBAAQUUUEABBRRQQAEFFFBAAQUUUEABBRRQQAEFFFBgZAnEgSQQDW1PmDCBW265hYaGBu69916eeuopNm/eTG/vn45Ijx07lm3btmWVNgDjgbJ8ssViMRKJBNXV1UybNo2FCxeyatUqOjo6+i67A7gQWAO8ALQCPfmszbkVUEABBRRQQAEF8ioQcmrIqyG3Eo/HSSaTRKPp+LrLqKuro7y8nO7u7ux7m4GZwCvAFOBI4FSgKJMVtwPh0ZbJjeGDIWR2Zf7dCYTXwhn2UuC9qc/+nxCdwwLFxcV85zvfoaenh61bt9LS0kJrayv77rsvM2bMIOTYE088kba2MH16bAVmA3V5VXNyBRRQQAEFFFBg+AgcnNnrm5zNX7W1temM1d7ens5eW7ZsSXcbslnIgWeffTbPPfdcVuBZ4GNAyHUh05VksmDYMww5L7t3GJ6HvcWQE8OjOHPtqMzz8N5bwD7Aw5lsmV5j6dKlzJ07d7fi9fX1VFZW0tjYmH0/5MzQS/Pw+YrsRAEFFFBAAQUUUEABBRRQQAEFFFBAAQUUUEABBRRQQAEFFFBAAQUUUEABBRRQQAEFFFBAAQUUUEABBRRQQAEFFFBAAQUUUEABBRRQQAEFFFBAAQUUUGB3AuGmNw4FFFBAAQUUUEABBRRQQAEFFFBAAQUUUEABBRRQQAEFFFBAAQUUUEABBRQYOIHegZvKmRRQQAEFFFBAAQV2I+AZaH8tFFBAAQUUUEABBRRQQAEFFFBAAQUUUEABBRRQQAEFFFBAAQUUUEABBRQYGIE4kASiYbpx48bx6U9/muXLl7Nx40a2bt1KV1fX21YaO3Ys27Zty762ARgPlA1MObufJRaLkUgkqK6uZtq0aSxcuJBVq1bR0dHR9wPhLPeLwI+AB4B1QHs+a3NuBRRQQAEFFFBAgbwKhJwa8mrIrcTjcZLJJNFoOr7uMurq6igvL6e7uzv73mZgJvAqcAhwMvC/QvQFQpjcAXRmfoYs2ZN5Hn6Gf4cwHJ6HMQqYBJwCjA4vRCIRKioq6Onpob29Pf3o7OzkwAMPZM6cOZx44onMmjWLtra2bD1bgdlAXV7VnFwBBRRQQAEFFBg+AgcDa4DJoaXi4mJqa2v54Ac/yKZNm3juued49NFH03ks7G2WlJRw1VVX8eqrIf6lx8vAvwPbM7kuZL8QFsPfKJZmHtmsFzJeSWavNOTFsO85IZMd3wTWAo3AYmBKdoGlS5cyd+7c3YrX19dTWVlJY2P4WHqEfBl6aR4+X5GdKKCAAgoooIACCiiggAIKKKCAAgoooIACCiiggAIKKKCAAgoooIACCiiggAIKKKCAAgoooIACCiiggAIKKKCAAgoooIACCiiggAIKKKCAAgoooIACCuxOINzoxqGAAgoooIACCiiggAIKKKCAAgoooIACCiiggAIKKKCAAgoooIACCiiggAIDJxD+o1GHAgoooIACCiigQP4EPAOdP1tnVkABBRRQQAEFFFBAAQUUUEABBRRQQAEFFFBAAQUUUEABBRRQQAEFFBhZAnEgCURD26NHj+a4447jt7/9Le3t7XR3d+/UKC0tZb/99mP79u20tLRkX98AjAfK8skWi8VIJBJUV1dzyCGH8M1vfpMHHniAF198kZ6enr5Ld2R6ehi4H3gJaM5nfc6tgAIKKKCAAgookDeBkFNDXg25lXg8TjKZJBpNx9ddRl1dHeXl5bk5djMwE3gVmA7MBRbtrfxaUVGRzrBtbW3ZWrcCs4G6vIkyXkmrAAAgAElEQVQ5sQIKKKCAAgooMLwEDk5luDXA5NBWcXExtbW1zJw5k5deein9/Mc//jGtra3pvc3w/pNPPsnWrSF2pcdbQNgn3AGE+0B0AdkNxVFAeKSnzjwPP0uA0syeaQie4flrwAPAeuBGYEp2gaVLlzJ3boiZu476+noqKytpbGzMvhnWD724Xzm8fk/tRgEFFFBAAQUUUEABBRRQQAEFFFBAAQUUUEABBRRQQAEFFFBAAQUUUEABBRRQQAEFFFBAAQUUUEABBRRQQAEFFFBAAQUUUEABBRRQQAEFFFBAAQUU2EUgookCCiiggAIKKKCAAgoooIACCiiggAIKKKCAAgoooIACCiiggAIKKKCAAgoMqED4j6gcCiiggAIKKKCAAvkT8Ax0/mydWQEFFFBAAQUUUEABBRRQQAEFFFBAAQUUUEABBRRQQAEFFFBAAQUUUGBkCRwDPA5EQ9tFRUVEo1G2b9/+NoXw2qRJk5g+fTr19fU0NTVl398AjAfK8skWi8VIJBJUV1cTnt9zzz0sX76chx56iObm5t0tvQN4GrgZeAz4HdANeNY7n1+UcyuggAIKKKCAAgMvEHJqEoiHqePxOMlkMp1Zdzfq6uooLy+nuztEv/TYDMwEXgWmA3OBRXsrv1ZUVKQzbFtbW7aercBsoG7gqZxRAQUUUEABBRQYlgIHpzLcGmBy6K64uJja2lpmzpzJ+vXrWbZsGTU1NTQ0NOS7+XXAYqAeuC71mJJdcOnSpcydG2LmriPspVZWVtLY2Jh9syvTy243NfPdhPMroIACCiiggAIKKKCAAgoooIACCiiggAIKKKCAAgoooIACCiiggAIKKKCAAgoooIACCiiggAIKKKCAAgoooIACCiiggAIKKKCAAgoooIACCiiggAIK7D2ByN5bypUUUEABBRRQQAEFFFBAAQUUUEABBRRQQAEFFFBAAQUUUEABBRRQQAEFFBgRAv4n9SPia7ZJBRRQQAEFFBhEAc9ADyK+SyuggAIKKKCAAgoooIACCiiggAIKKKCAAgoooIACCiiggAIKKKCAAgoMK4EZwC+B0aGrSCRCUVER3d3db2tyxowZlJeXM3PmTL785S/z+uuvZ9/fAIwHyvKpEovFSCQSVFdXc9xxx7Fx40aefvpp7rjjDn7605/S27vLEe7wwpvAC8Bi4E5gC9CezzqdWwEFFFBAAQUUUGDABaJAEoiHmePxOMlkkmg0vLzrqKurS+fWnDy7GZgJvApMB+YCi/ZWfq2oqEhn2La2tmyxW1P5ezZQN+BSTqiAAgoooIACCgxPgYNTGW4NMDm0V1xcTG1tbXqfcv369SxbtoyamhoaGhry3f26zD5jPXBd6jElu+DSpUuZOzfEzF1HfX09lZWVNDY2Zt/syvTSnO+CnV8BBRRQQAEFFFBAAQUUUEABBRRQQAEFFFBAAQUUUEABBRRQQAEFFFBAAQUUUEABBRRQQAEFFFBAAQUUUEABBRRQQAEFFFBAAQUUUEABBRRQQAEFFFBgcAUig7u8qyuggAIKKKCAAgoooIACCiiggAIKKKCAAgoooIACCiiggAIKKKCAAgooMOwEdvnf7IddhzakgAIKKKCAAgoMroBnoAfX39UVUEABBRRQQAEFFFBAAQUUUEABBRRQQAEFFFBAAQUUUEABBRRQQAEFho9AFfBzoHR3Le23334cdNBBVFZWcsoppzBp0iQ+8YlP8Oqrr2Yv3wCMB8rySRKLxUgkElRXVzNjxgz+8Ic/pB+PPPIIF110Ed3d3btbvgfoApYBdwOPAa8B4XWHAgoooIACCiigQGEIRIEkEA/lxuNxkskk0Wh4eddRV1dHeXl5bj7cnMqDM4EQYKcDc4FFeyu/VlRUpDNsW1tbttitwGygrjD4rVIBBRRQQAEFFBh0gYNTGW4NMDlUUlxcTG1tLTNnzmT9+vUsW7aMmpoaGhoa8l3oOmAxUA9cl3pMyS64dOlS5s4NMXPXUV9fn95bbWxszL4Z9itDL835Ltj5FVBAAQUUUEABBRRQQAEFFFBAAQUUUEABBRRQQAEFFFBAAQUUUEABBRRQQAEFFFBAAQUUUEABBRRQQAEFFFBAAQUUUEABBRRQQAEFFFBAAQUUUEABBQZXIDK4y7u6AgoooIACCiiggAIKKKCAAgoooIACCiiggAIKKKCAAgoooIACCiiggALDTqB32HVkQwoooIACCiigwNAS8Az00Po+rEYBBRRQQAEFFFBAAQUUUEABBRRQQAEFFFBAAQUUUEABBRRQQAEFFFCgMAXCOZx/Ba4Givu2EIlEiMfjfPzjH6eyspIjjjiCtWvX8o//+I+88cYb2cs3AOOBsnwSxGIxEokE1dXVHH300axZs4bS0lLa29uZM2cOnZ2df2n5jcBvgMuBJNCRz1qdWwEFFFBAAQUUUGBABaKZDBcPs4Z8mkwmiUbDy7uOuro6ysvL6e7uzr65GTgJeA04PDVXNbBob+XXioqKdIZta2vL1rMVmA3UDaiSkymggAIKKKCAAsNX4GBgDTA5tFhcXExtbS0zZ85k/fr1LFu2jJqaGhoaGvItsA5YDNQD16UeU7ILLl26lLlz5+52/fr6+vTeamNjY/b9rkwvzfku2PkVUEABBRRQQAEFFFBAAQUUUEABBRRQQAEFFFBAAQUUUEABBRRQQAEFFFBAAQUUUEABBRRQQAEFFFBAAQUUUEABBRRQQAEFFFBAAQUUUEABBRRQQAEFBlcg3ATcoYACCiiggAIKKKCAAgoooIACCiiggAIKKKCAAgoooIACCiiggAIKKKCAAgMn0DtwUzmTAgoooIACCiigwG4EPAPtr4UCCiiggAIKKKCAAgoooIACCiiggAIKKKCAAgoooIACCiiggAIKKKCAAu9MYCxwBPCZzONtZ3LGjBnDMcccw6xZszjzzDMZNWoUmzZt4u677+ZnP/sZzc3N2dXrgQeA8e+snJ2fLgIWAKPDK8XFxZxxxhkce+yxzJgxgyOPPJKxY8fyve99j9bWViZPnsyll15KZ2dndoIuIMwR+sn21Aa8ASwGVgBJIFznUEABBRRQQAEFFBj6AtFMfouHUuPxOMlkkmg0vLzrqKuro7y8nO7u7uybfwBOB34HHATMBhYBZflsPRaLkUgkqKiooLq6mra2EEnToxWYA9Tmc33nVkABBRRQQAEFhpHAwcAaYHLoKewXrl69muOPP54NGzawfPlyampqaGhoyHfL6zL7i2E/9LrUY0p2waVLlzJ37tzdrl9fX09lZSWNjY3Z98O+ZOhl5wZrvgt3fgUUUEABBRRQQAEFFFBAAQUUUEABBRRQQAEFFFBAAQUUUEABBRRQQAEFFFBAAQUUUEABBRRQQAEFFFBAAQUUUEABBRRQQAEFFFBAAQUUUEABBRRQQIHBEXjbjb8HpwRXVUABBRRQQAEFFFBAAQUUUEABBRRQQAEFFFBAAQUUUEABBRRQQAEFFFBgWAn0DqtubEYBBRRQQAEFFBh6Ap6BHnrfiRUpoIACCiiggAIKKKCAAgoooIACCiiggAIKKKCAAgoooIACCiiggAIKFI5AETAFmAecC5ycW/ro0aOZNm0a8+fP58Mf/jAzZsygrq6OBx98kDvvvJPm5ma2bduW/civgC8Aowao/WJgKTA+zFdSUsJVV13FBz/4QSZNmsTYsWNpbGzkC1/4Ai+//DKHHXYYK1euZMeOHdnl24EtwH7Au3Jq2g48ASwBbgRCA10DVLPTKKCAAgoooIACCuRPIAokgXhYIh6Pk0wmiUbDy7uOkFvLy8vp7u7OvtkGXAHclMmIpwCLgLL8lQyxWIxEIkFFRQVVVVW0t4eYmh4hl87PZN58luDcCiiggAIKKKDAcBE4GFgDTA4NFRcXc/fdd6dz1iuvvMKqVauoqamhoaEh3/2uAxYD9cAPc/PkkiVLOP3003e7fn19PZWVlek9zcwIe5Khl+Z8F+z8CiiggAIKKKCAAgoooIACCiiggAIKKKCAAgoooIACCiiggAIKKKCAAgoooIACCiiggAIKKKCAAgoooIACCiiggAIKKKCAAgoooIACCiiggAIKKKCAAoMrEBnc5V1dAQUUUEABBRRQQAEFFFBAAQUUUEABBRRQQAEFFFBAAQUUUEABBRRQQIFhJ9A77DqyIQUUUEABBRRQYGgJeAZ6aH0fVqOAAgoooIACCiiggAIKKKCAAgoooIACCiiggAIKKKCAAgoooIACCihQWAKjgfcBFwP/A5icW/7BBx9MeXk55513HgcddBCbN2/m1ltv5YEHHqChoYFIJEJ7e3v2I7XA/xzA9kcBvwH2CXOWlpayePFiTjrpJEpKSnjrrbdYt24d3/zmN/nNb36Tfr+lpYXu7u5sCa3AT4CPALGcusIFW4FlwOXAq8CbA1i3UymggAIKKKCAAgrkRyAKJIF4mD4ej5NMJolGw8tvHz09PenMevrppxOeZ0bIgbcD3wAmACcDi4Cy/JT7x1ljsRiJRIKKigqqqqpy8/MO4GpgKfA7oBnozGctzq2AAgoooIACChS4wMHAmuweZtibvOCCC/j85z9PU1MTq1evpqamJr1vmeexLhXzFgP1wPW5e6ph7/Tcc8/d7fL19fVUVlbS2NiYfb8r89mQAx0KKKCAAgoooIACCiiggAIKKKCAAgoooIACCiiggAIKKKCAAgoooIACCiiggAIKKKCAAgoooIACCiiggAIKKKCAAgoooIACCiiggAIKKKCAAgoooIACw1ggMox7szUFFFBAAQUUUEABBRRQQAEFFFBAAQUUUEABBRRQQAEFFFBAAQUUUEABBQZDoHcwFnVNBRRQQAEFFFBgBAl4BnoEfdm2qoACCiiggAIKKKCAAgoooIACCiiggAIKKKCAAgoooIACCiiggAIKKDDgAtOBDwEXAkcCpdkVIpEIs2fP5txzz+WEE06gsbGRJUuW8NBDD/Hb3/6W3t5eiouL6erqyn7kBeB6YKDOUBel5vovYExYYNSoUZx//vkceuih6fVaWlp444030vW88sor6XpCzeFnZmwFzgH+CTgV2BcozrwXLnoCuC3V/0PAMwMu64QKKKCAAgoooIACAy0QBZJAPEwcj8dJJpNEo+HlP46QBXt6emhra+OWW27hggsuyM2H4ZL7gIuBCcDJwCKgbKALzZ0vFouRSCSoqKigqqqK9vb23LdfBR4BbgR+BzRn8vRAZep8tubcCiiggAIKKKDA3hQIe4UzgBXAxOzCZ511Ft/61rfSe4W1tbXU1NTQ0NCQ77rWAYuBeuAG4IDsgp/5zGeYP38+Rx11FBMnTqS0dOd2K/X19VRWVqb3WTMjbKxOzmTAfNfs/AoooIACCiiggAIKKKCAAgoooIACCiiggAIKKKCAAgoooIACCiiggAIKKKCAAgoooIACCiiggAIKKKCAAgoooIACCiiggAIKKKCAAgoooIACCiiggAKDKBAZxLVdWgEFFFBAAQUUUEABBRRQQAEFFFBAAQUUUEABBRRQQAEFFFBAAQUUUECB4Sjgf/w5HL9Ve1JAAQUUUECBoSTgGeih9G1YiwIKKKCAAgoooIACCiiggAIKKKCAAgoooIACCiiggAIKKKCAAgoooEAhCYSzN2dmHtXA5Nzii4qK+OIXv8jFF19MU1MT999/P5dddhlvvfUWnZ2dhdDnVuDdwIXAx4D3AdGcwhuA54DvAUuAnkJoyhoVUEABBRRQQIERLBCyXBKIB4N4PE4ymSQa/VPE27ZtG5s2bWLFihUsWbKElStX9uW6D7gYmACcDCwCyvJpGovFSCQSVFRUUFVVRXt7e+5y24HXUpm8HngYWAFsAVrzWZNzK6CAAgoooIACBSQQ9jCLgDHAacBNmefpFkK+uvLKK2lpaaG2tpaamhoaGsK2X17HOmBxJsPdAByQXW3atGl85CMfYcGCBRx11FFMnDiRSCSSftTX11NZWUljY2P28q7MnmxzXqt1cgUUUEABBRRQQAEFFFBAAQUUUEABBRRQQAEFFFBAAQUUUEABBRRQQAEFFFBAAQUUUEABBRRQQAEFFFBAAQUUUEABBRRQQAEFFFBAAQUUUEABBRRQQIFBFwg303EooIACCiiggAIKKKCAAgoooIACCiiggAIKKKCAAgoooIACCiiggAIKKKDAwAn0DtxUzqSAAgoooIACCiiwGwHPQPtroYACCiiggAIKKKCAAgoooIACCiiggAIKKKCAAgoooIACCiiggAIKKKBA/wWKgVLg34BzgYOAMbnTlJaWcu211/LRj36Uu+++m2XLlvHII4/Q0dFBT09P/1fc+59oy/R1NFAJnAdMAooypbQDbwHfBRYDDUDH3i/TFRVQQAEFFFBAAQX2UCAKJIF4uD4ej5NMJolGo3R3d9PZ2cm6detYs2YN9957b/pnU1NT36nvS2W+i4EJwMnAIqBsD9f/my6LxWIkEgkqKiqoqqqivT3E0LeNLqAF+CVwP/AE8ALQChRE8P6bYPyQAgoooIACCiiwZwJjgSlAVebxUSDsbaZHyFdXXnklLS0t1NbWUlNTQ0ND2ObL61iX2U+sB24ADsiuNmbMGP7u7/6OY445hlmzZqXrmzRpEuPGjaO+vp7KykoaGxuzl4ccOBlozmu1Tq6AAgoooIACCiiggAIKKKCAAgoooIACCiiggAIKKKCAAgoooIACCiiggAIKKKCAAgoooIACCiiggAIKKKCAAgoooIACCiiggAIKKKCAAgoooIACCigw6AKRQa/AAhRQQAEFFFBAAQUUUEABBRRQQAEFFFBAAQUUUEABBRRQQAEFFFBAAQUUGF4CvcOrHbtRQAEFFFBAAQWGnIBnoIfcV2JBCiiggAIKKKCAAgoooIACCiiggAIKKKCAAgoooIACCiiggAIKKKCAAgUgMB6YAlwCJIAS4G1nccaMGcOdd97J1KlTueKKK3j00UfZtGkTPT09BdBeusRO4FTgD8D7gf8ApgP79GngR8DtwFrgzUJpzjoVUEABBRRQQIERKBAFkkA89B6Px0kmk0SjUdra2mhsbOS2227jpz/9KRs3bqSlpYXu7u6+TPcBFwMTgJOBRUBZPi1jsRiJRIKKigqqqqpob2/vu1z4G8QQsluBRuBG4IFUTl+XyrC7XJzPWp1bAQUUUEABBRQYQgLFQCkQA2YCZwHHA5Nyawz56sorr0xnv9raWmpqamhoaMh3GyGnLQbqgRuAA3IXHDVqFBMmTKC8vJx58+Zx/PHH8573vIcNGzZQXV2dzq2Z0QVMBprzXbDzK6CAAgoooIACCiiggAIKKKCAAgoooIACCiiggAIKKKCAAgoooIACCiiggAIKKKCAAgoooIACCiiggAIKKKCAAgoooIACCiiggAIKKKCAAgoooIACCgyuwNtuAD64pbi6AgoooIACCiiggAIKKKCAAgoooIACCiiggAIKKKCAAgoooIACCiiggALDQiD8Z6AOBRRQQAEFFFBAgfwJeAY6f7bOrIACCiiggAIKKKCAAgoooIACCiiggAIKKKCAAgoooIACCiiggAIKKDB8BQ4BTgL+GfgIsMs5nHHjxnHLLbfw2muvcfPNN/P000/T1dVVSCLdwOXAz4Bwrvt84BTgqD5NPAIsBW5PXfN6ITVorQoooIACCiigwAgTiAJJIB76jsfjPP7443R3d/P888+zYsUKHnzwQZLJJO3t7enX+4we4MZU9v06MBmoABYBZfl0jMViJBIJKioqqKqqStf2Z0bIrJ2ZHh8G7gdeAprzWZ9zK6CAAgoooIACQ1RgDHAAcA5wLjAVGA+Myq035Ksrr7ySlpYWamtrqampoaGhId8trQMWA/XADZk6d64ZiUQoKioi7K8ecMABLFiwgDlz5tDR0cFpp51GY2Nj9tqw2RpyqXkv39+Y8yuggAIKKKCAAgoooIACCiiggAIKKKCAAgoooIACCiiggAIKKKCAAgoooIACCiiggAIKKKCAAgoooIACCiiggAIKKKCAAgoooIACCiiggAIKKKCAAoMssMtNwAe5HpdXQAEFFFBAAQUUUEABBRRQQAEFFFBAAQUUUEABBRRQQAEFFFBAAQUUUKDQBcJ/AupQQAEFFFBAAQUUyJ+AZ6DzZ+vMCiiggAIKKKCAAgoooIACCiiggAIKKKCAAgoooIACCiiggAIKKKCAAsNX4ATgH4BZwFG7a3P8+PF8+9vf5sEHH+Txxx9n48aNhaYRznLXAt8BngWOBz4JnNGnkd8DjwHfBtYB3YXWqPUqoIACCiiggAIjRCAKJIF46Dcej1NbW8sbb7zBww8/zPe//31eeuklWltb/xxHZ+qNS4FrgIOBSmARUJZPv1gsRiKRoKKigqqqKtrb27PLhby6AygBcs/Fh9eeTtV4cyan/i6TUf1bxXx+Uc6tgAIKKKCAAkNFIOSiscARQFVqf+8jwIlAyILFfYv81Kc+RU1NDZs3b+aRRx5JP29oaMh3L2EPcTFQD1wPTN7dgpFIhNLSUk488URmzZrF9OnTufDCC9myZUv28q7MZ5vzXbDzK6CAAgoooIACCiiggAIKKKCAAgoooIACCiiggAIKKKCAAgoooIACCiiggAIKKKCAAgoooIACCiiggAIKKKCAAgoooIACCiiggAIKKKCAAgoooIACCgyuQO5NBwe3kj+/ujc9HKrfjHUpoIACCiigwHARKIRMOFys7UMBBRRQQAEFFFBAAQUUUEABBRRQQAEFFFBAAQVGhoDnXUbG92yXCiiggAIKKDB4Ap53GTx7V1ZAAQUUUEABBRRQQAEFFFBAAQUUUEABBRRQQAEFFFBAAQUUUEABBRQoTIEioBr4KnA4MCnTRvbsc/pMTklJCZ/73OdYvHgxTU1NtLe3F2K3W4H/ApYBXcBC4AJgFBAcwugA6oFFwFpgWyE2as0KKKCAAgoooMAIEIimcmwSiIdeP/CBD7BixQpuu+02fvGLX1BfX09raytdXSH27Xa8mcp784A1mRwcMnHIgGX5tIvFYiQSCSoqKqiurqatrS27XCewAZgOFAPZs/Ehl4daXwAWA3emMuwWoCADeT5tnVsBBRRQQAEFhp1AyEMhFx0GzAI+CxwCjNtdp5FIhEWLFnHJJZfw8ssvs3LlSmpqamhoaMg3zLpMTgt7itcDk7MLlpaWsmPHDnp7/3SbibDPevTRRzN79myuv/56mpubs5eH4Bo+u/OFfBfu/AoooIACCiiggAIKKKCAAgoooIACCiiggAIKKKCAAgoooIACCiiggAIKKKCAAgoooIACCiiggAIKKKCAAgoooIACCiiggAIKKKCAAgoooIACCiiggAKDI5C94eDgrL5nq/7pzjl7dr1XKaCAAgoooIACCvRPoBAyYf868moFFFBAAQUUUEABBRRQQAEFFFBAAQUUUEABBRRQYHAFPO8yuP6uroACCiiggALDX8DzLsP/O7ZDBRRQQAEFFFBAAQUUUEABBRRQQAEFFFBAAQUUUEABBRRQQAEFFFBAgYETKALGAWcDlwMTgdLM9F2Zn6Oyy5199tksW7aMzs5Oenp6Bq6KvTdTB3AbcD/wK+AcYCEwFRibKSM0tg6oAVYDL+698lxJAQUUUEABBRRQoB8CUSAJxMNnjjzySL7xjW9wyy23sHr1alpaWuju7t453YQJE9i6dSu9vTv/xO8PwIeBDcChqXxYCSwCyvpRQ78vjcViJBIJKioqqK6upq2tLTvHduBO4L2ZxwQg5PUwQkYN+XwZcHeq7seA1zKv97sGP6CAAgoooIACChSIQElm7/I84DTgmMy/d+5X5vZRVFTEXXfdxWmnncaGDRtYvnw5NTU1NDQ05LvdsJe4GKgHrks9pmQXnD59Oi+++GI6l2ZzaCQSYd9992Xq1Km88sortLa2Zi8PeW8y0Jzvgp1fAQUUUEABBRRQQAEFFFBAAQUUUEABBRRQQAEFFFBAAQUUUEABBRRQQAEFFFBAAQUUUEABBRRQQAEFFFBAAQUUUEABBRRQQAEFFFBAAQUUUEABBRRQYHAFIoO7/B6tvvPujXt0tRcpoIACCiiggAIK9FegEDJhf3vyegUUUEABBRRQQAEFFFBAAQUUUEABBRRQQAEFFFBgMAU87zKY+q6tgAIKKKCAAiNBwPMuI+FbtkcFFFBAAQUUUEABBRRQQAEFFFBAAQUUUEABBRRQQAEFFFBAAQUUUECBgRIoAQ4E5qcmvBSI5kz8JhDOP0/Mvnb88cfzxBNPDNTagzFPF5AEfpHq+0fALOCfUv8+HijLKegV4CZgReb6wajVNRVQQAEFFFBAAQX+skDIriHbxcNlhx12GMcccwxPPvkkL7/8Mr29f/pTvkgkwhFHHMGGDRvo6enJztoEJIDfAZOBCmBRn1w44N9BLBYjkUhQUVFBdXU1bW1tufVcCOwP/CtwOFDap4CNwG9Suf3yTO8dA16gEyqggAIKKKCAAkNH4CDgA8C/AKcAE4DiPvuX44BR4bXi4mKWLVtGeXk5v//971m5ciU1NTU0NDTku6N1wGKgHrgu9ZiSXfCTn/xkOpv+93//Ny0tLTuzaFFRUbre8LOjY2ekC3uXIZc257tg51dAAQUUUEABBRRQQAEFFFBAAQUUUEABBRRQQAEFFFBAAQUUUEABBRRQQAEFFFBAAQUUUEABBRRQQAEFFFBAAQUUUEABBRRQQAEFFFBAAQUUUEABBRQYXIHI4C6/R6v/6a6Oe3S5FymggAIKKKCAAgr0U6AQMmE/W/JyBRRQQAEFFFBAAQUUUEABBRRQQAEFFFBAAQUUUGBQBTzvMqj8Lq6AAgoooIACI0DA8y4j4Eu2RQUUUEABBRRQQAEFFFBAAQUUUEABBRRQQAEFFFBAAQUUUEABBRRQQIEBExgDHAecDXwWGJ0z8wagE3hf9rUDDzyQ1157bcAWH4SJenpJx7YAACAASURBVIBNwArgEuAw4KPAx4EjcuoJ1/wCWJL5OQiluqQCCiiggAIKKKDAXxGIAkkgHq4rKytjzJgxbNmyhdbW1p0fDa8dc8wxxGIxbrnlFnp6QiRMjzbg28CtQDiHfhAwGxj/N8rvD5wFhLooKipiwYIFjB6dG7H/WOeMGTM49NBDOfbYY2lvb88u9yzwDeB5oAr4CHBKprbsOflQ8xvA4kymDf13/Y31+jEFFFBAAQUUUGAoC4T8UwksAE4ADs7komzN4b4Nz2VeH5vNXyHvnXrqqWzevJlHHnmEmpoaGhoa8t3nukw+qwd+GKJpdsFrrrkmnT+vu+46NmzYQGdn2G790wiZMSefhlw3GWjOd8HOr4ACCiiggAIKKKCAAgoooIACCiiggAIKKKCAAgoooIACCiiggAIKKKCAAgoooIACCiiggAIKKKCAAgoooIACCiiggAIKKKCAAgoooIACCiiggAIKKDC4AtmbDA5uFX959XCjH4cCCiiggAIKKKBA/gQKIRPmr3tnVkABBRRQQAEFFFBAAQUUUEABBRRQQAEFFFBAAQUGXsDzLgNv6owKKKCAAgoooECugOdd/H1QQAEFFFBAAQUUUEABBRRQQAEFFFBAAQUUUEABBRRQQAEFFFBAAQUUUGDPBSYAVcAZwHygJOejTwB/yLyffvld73oX27dv3/PZh96V4Tx3G/Ao8J/AKOBY4AIgnlNuM7AGuAO4eei1YUUKKKCAAgoooIACQFEqxz4FfCBojB07lm3btr0NJhqNMnXqVObPn89hhx3G5z//edraQhxMj5ANfw78f8DmzL+n9snE/YE+Crg2NV9x+FBYe+nSpemfuSP8e9KkSfT29vLe976X9vb27NtvpPLpN4ClwGRgHnAesF+I4jlzhEAesvoS4EYgNN3Vn0K9VgEFFFBAAQUUGOICY4EjMnuW/wQcAIzLqTkEuvpUXloLfCqTl4hEInzuc59LP0LWeuWVV1i1ahVbt25Nf7S7u5u77rqLLVu2ZKcKT+4Kb71Dj4ZMLS2pbPqzTJZLT/m9732Pk046iRUrVvDggw+yevXqdG3hEUaoOfs8U0fIo43vsB4/roACCiiggAIKKKCAAgoooIACCiiggAIKKKCAAgoooIACCiiggAIKKKCAAgoooIACCiiggAIKKKCAAgoooIACCiiggAIKKKCAAgoooIACCiiggAIKKDDEBSJDvL5Q3h/vlONQQAEFFFBAAQUUyJdAIWTCfPXuvAoooIACCiiggAIKKKCAAgoooIACCiiggAIKKKBAPgQ875IPVedUQAEFFFBAAQX+JOB5F38bFFBAAQUUUEABBRRQQAEFFFBAAQUUUEABBRRQQAEFFFBAAQUUUEABBRTYc4GJwLnAPKACGJXz0YeAp4AvZV+LRCL09g6LI9FJ4OvAG0BZ5vmJqZ/Z80fbgBeBnwDf2XNOr1RAAQUUUEABBRTYywK/Bo4PaxYXF9Pd3f225Q8//HBmzpzJeeedR1FREZ/5zGd4/vnnc695ArgKqAc2AqNzMmF/W5kLXJ/90OTJk/nVr35FNBp92zyhjpKSEl588UXKy8vp6urKvt+RyZ/LU/l8LTAdOB2oBGI5k4QmtwLLgMuBV4E3+1us1yuggAIKKKCAAkNUoAiYktmvDFkoZKzc0Z7JbXcCzwDfBSZlL5g9ezaXXXYZIYuFvcyNGzeyY8eO9NudnZ2cf/75bNiwIXt5eHJ+eOsdWoSatgD7Aaty6/na177GggUL2Lx5M/fffz833XQTTU1NbN++fXdL9gCHpWp6HdgZEt9hbX5cAQUUUEABBRRQQAEFFFBAAQUUUEABBRRQQAEFFFBAAQUUUEABBRRQQAEFFFBAAQUUUEABBRRQQAEFFFBAAQUUUEABBRRQQAEFFFBAAQUUUEABBRRQYAgKZG+GPQRL21nSsLgb+VAGtjYFFFBAAQUUGPEChZAJR/yXJIACCiiggAIKKKCAAgoooIACCiiggAIKKKCAAgoUlIDnXQrq67JYBRRQQAEFFChAAc+7FOCXZskKKKCAAgoooIACCiiggAIKKKCAAgoooIACCiiggAIKKKCAAgoooIACgyZwAHAB8FHgGKA4p5L7gBtTr4efua8PWrEDuPBvgGuAJ4Au4Erg1Jw+dwBNwA3AVwdwXadSQAEFFFBAAQUUGFiBNcAJfacsLi5m9OjRVFdXc+aZZ3LCCSfwwgsvcNFFF6V/5oxG4GHgJeAP77C0KuDD2Tne/e53c+GFF1JUVLTbaV9++WWuvfZaenp6ct//bWqOx4DFQGsqj74bOC+TVffNyavh7xRDlr0NeAh45h3W7scVUEABBRRQQIGhIjAaeB9wMfD3mTyUW9sGIGTAm1L7dt3Az4CJ2QtC7vvc5z7HMcccw9SpU+no6KC394+3eAjP582bx7PPPpu9PDyZF956h82HQBf2E0PdYS91Zz0hj376059mxowZrF+/np///OesXLmSdevW7W7JUOiHgN8Bb77Dmvy4AgoooIACCiiggAIKKKCAAgoooIACCiiggAIKKKCAAgoooIACCiiggAIKKKCAAgoooIACCiiggAIKKKCAAgoooIACCiiggAIKKKCAAgoooIACCiigwBAWiAzh2rKl/fHuPQ4FFFBAAQUUUECBfAkUQibMV+/Oq4ACCiiggAIKKKCAAgoooIACCiiggAIKKKCAAgrkQ8DzLvlQdU4FFFBAAQUUUOBPAp538bdBAQUUUEABBRRQQAEFFFBAAQUUUEABBRRQQAEFFFBAAQUUUEABBRRQQIE9FygDFgFzgelAUc5HbwO+DdwAfHDPpyyIK/8bCP2tAhqA7wKzgXcB4QxSD9AOXAv8O+A58IL4Wi1SAQUUUEABBUaYQMhtvwRO6tv3mDFj2H///bngggs4//zzaWpq4v777+erX/0q27ZtG8pMIXe+CPwAeBhYB3wB+BjwPiCaU3zIsc8B3wOWZDLsUO7N2hRQQAEFFFBAgT0RCHuUHwIuBN4LjM58qBvoAJYD9wG/Bo4GfpzZ00tfduCBB1JeXs4hhxySzoO5o6uri6uvvpqNGzdmXw5Prga69qSwPbjm74B/Se2pjslee+ihhzJ37lwSiQTjxo3j9ddf56abbuLRRx+lubmZnp6wDblzhCx4CXA/8MwerOclCiiggAIKKKCAAgoooIACCiiggAIKKKCAAgoooIACCiiggAIKKKCAAgoooIACCiiggAIKKKCAAgoooIACCiiggAIKKKCAAgoooIACCiiggAIKKKCAAgUqEG6oONSHN+Ye6t+Q9SmggAIKKKBAoQsUQiYsdGPrV0ABBRRQQAEFFFBAAQUUUEABBRRQQAEFFFBAgZEl4HmXkfV9260CCiiggAIK7H0Bz7vsfXNXVEABBRRQQAEFFFBAAQUUUEABBRRQQAEFFFBAAQUUUEABBRRQQAEFFChcgSnA14Bq4GCgKKeVHwEXA/8JfKFwW9xt5S8CvwDuA9YBlwNVwAFAOIMUzn2Hxw+Az6eMejL/HmYMtqOAAgoooIACChSsQDFQCjwI/H3fLg499FDmzp3L6aefTjwe5+6772bZsmU89NBDdHR0DPWm3wJ+A9wF/BQ4FqgEzgMm5WT29lROD9d+F1gMNKTy+5BvbqjjW58CCiiggAIKDKpA2Jc7M/MI+5WTc6ppA/6QykPXADcA+wH/CFzSZ09zUBvou3gkEuGwww5j4cKFzJo1i1gsxne/+13uuecennnmGTo7O/t+pBa4IpUBl2T2JIdUPxajgAIKKKCAAgoooIACCiiggAIKKKCAAgoooIACCiiggAIKKKCAAgoooIACCiiggAIKKKCAAgoooIACCiiggAIKKKCAAgoooIACCiiggAIKKKCAAgooMDAC4YY7Q32Em3Q7FFBAAQUUUEABBfInUAiZMH/dO7MCCiiggAIKKKCAAgoooIACCiiggAIKKKCAAgooMPACnncZeFNnVEABBRRQQAEFcgU87+LvgwIKKKCAAgoooIACCiiggAIKKKCAAgoooIACCiiggAIKKKCAAgoooIACey4wFfgmUA2UAUWZj4Zzzz8EvgScBfwk5709n33oXvkysAq4G/htqrf/kzGY1sfg+oxBO9A1dNuxMgUUUEABBRRQYMQJjAemALcCH8ztPhqNMnPmTC666CKOOOIIOjs7ueKKK3j00UfZtGkTPT09Qx2rG9gO3At8H3gzlVvfD/wHMB3Yp08DPwJuB9Zmrh3q/VmfAgoooIACCiiwO4FioBT4N+Bc4CBgTM6FvweWAT9P7Vf+Bvg48DHgVGBI/03hPvvsQzwe5xOf+ATnnnsuTz31FCtXruT666+nqampr0Uj8B1gMdAAdPjrooACCiiggAIKKKCAAgoooIACCiiggAIKKKCAAgoooIACCiiggAIKKKCAAgoooIACCiiggAIKKKCAAgoooIACCiiggAIKKKCAAgoooIACCiiggAIKKDD8BIb0jXMy3OFG5Q4FFFBAAQUUUECB/AkUQibMX/fOrIACCiiggAIKKKCAAgoooIACCiiggAIKKKCAAgoMvIDnXQbe1BkVUEABBRRQQIFcAc+7+PuggAIKKKCAAgoooIACCiiggAIKKKCAAgoooIACCiiggAIKKKCAAgoooMCeC7wb+L9AFTARCOdvwpnnHuAHwJeAU4CfANP2fNohf+VrwKPAHcATwFeAOcAhQFFO9TcB/wFsTf1sH/JdWaACCiiggAIKKDByBEJuOwn4InB8bttTpkxhzpw5fOUrX+HNN9/kl7/8JTfffDNPP/00XV1dhSIU8viTwAPAfZmMfn4mmx/Vp4lHgKXA7cDrhdKgdSqggAIKKKCAAn0ExgNTgEuABFCSs1fZAaxJ7V9eBTwPlGZy4IeBsqEuWVxczLve9S7OOussPvvZz7LvvvvyzDPP8LWvfY1nn32W3t5dbkHxo0y2Wwu8OdT7sz4FFFBAAQUUUEABBRRQQAEFFFBAAQUUUEABBRRQQAEFFFBAAQUUUEABBRRQQAEFFFBAAQUUUEABBRRQQAEFFFBAAQUUUEABBRRQQAEFFFBAAQUUUECB/guEm4EP9bHL3XGGesHWp4ACCiiggAIKFJhAIWTCAiO1XAUUUEABBRRQQAEFFFBAAQUUUEABBRRQQAEFFBjhAp53GeG/ALavgAIKKKCAAnkX8LxL3oldQAEFFFBAAQUUUEABBRRQQAEFFFBAAQUUUEABBRRQQAEFFFBAAQUUUGAYCRwIXAVUAmOBcP6mB+gErgW+DHwY+N/A6cOo7zeAXwK3AUngP4A5qX8fARTl9PkT4KtAE7BtGPVvKwoooIACCiigQKELnAD8QybHxnKbmT59OhdccAGJRILVq1dz22238fjjj7Nx48ZC67kBWAdcATwLHA98EjijTyO/T2X2x4BvZ67vLrRGrVcBBRRQQAEFFAAOAU4C/hn4SGafMsCEvcqwl7cK+Aawb+p5eea6o1OvjSoEvaKiIo477jjmzJnDmWeeSSQS4bLLLuPee++lq6urbwuPAEuB24HXC6E/a1RAAQUUUEABBRRQQAEFFFBAAQUUUEABBRRQQAEFFFBAAQUUUEABBRRQQAEFFFBAAQUUUEABBRRQQAEFFFBAAQUUUEABBRRQQAEFFFBAAQUUUEABBRTon0C4GfhQH71DvUDrU0ABBRRQQAEFClygEDJhgRNbvgIKKKCAAgoooIACCiiggAIKKKCAAgoooIACCowwAc+7jLAv3HYVUEABBRRQYK8LeN5lr5O7oAIKKKCAAgoooIACCiiggAIKKKCAAgoooIACCiiggAIKKKCAAgoooEABC7wb+C5QBYwHwvmbcOa5C/gB8O/AqcA84F+BkgLuNbf014HHgMVAHfCfqZ9zgPcARTkX/hi4BHgT2D5MercNBRRQQAEFFFCg0AVCXqsGvgocDkzKbWjq1KncfvvtHHnkkdx4441cffXVNDU10d7eXmh996Ty+LZUPv8vYFkmoy8ELgBG5eTWDqA+lVcXpXL72sxnCq1X61VAAQUUUEABBU4A/gGYBRyVwxH2KR8GfpHZyzsFOAc4CZhaSGxlZWXEYjG++MUv8r73vY977rmHSy+9lI6OEOfeNn6f2bv8NrAulXu7C6lPa1VAAQUUUEABBRRQQAEFFFBAAQUUUEABBRRQQAEFFFBAAQUUUEABBRRQQAEFFFBAAQUUUEABBRRQQAEFFFBAAQUUUEABBRRQQAEFFFBAAQUUUEABBRT46wLhZuBDfYSblTsUUEABBRRQQAEF8idQCJkwf907swIKKKCAAgoooIACCiiggAIKKKCAAgoooIACCigw8AKedxl4U2dUQAEFFFBAAQVyBTzv4u+DAgoooIACCiiggAIKKKCAAgoooIACCiiggAIKKKCAAgoooIACCiiggAJ7LvBuoAaoAvYDsudvwrnnHwD/Bvw98FHgX4B99nzqIX3lq8AjwB3Ak8DXgDnAQUBRTuU3AhcDLamfHUO6I4tTQAEFFFBAAQVGhkDIauOAs4HLgYlAad/Wr7nmGo499lh+/OMfc+utt9LZ2UlPT0+hCYVM3gncBtwP/Ao4B1gITAXGZhoKja3L5PrVwIuF1qj1KqCAAgoooMCIFwgZrxr4KnA4MCkjEvJQ2JP7PvBz4DlgAXBhZi8zWkhyRUVFjB07lq9//evMnTuX559/nvnz59PW1ta3jdBzPbAIWAtsK6Q+rVUBBRRQQAEFFFBAAQUUUEABBRRQQAEFFFBAAQUUUEABBRRQQAEFFFBAAQUUUEABBRRQQAEFFFBAAQUUUEABBRRQQAEFFFBAAQUUUEABBRRQQAEFFFDgrwtkbwb+168cvCvCTYAcCiiggAIKKKCAAvkTKIRMmL/unVkBBRRQQAEFFFBAAQUUUEABBRRQQAEFFFBAAQUUGHgBz7sMvKkzKqCAAgoooIACuQKed/H3QQEFFFBAAQUUUEABBRRQQAEFFFBAAQUUUEABBRRQQAEFFFBAAQUUUECBPReYBnwTqAbKgNzzN9cDXwaOAqqA/w1M2vOph/SVLwHLgJ8Bz+YYTNmNwZeAdmDHkO7I4hRQQAEFFFBAgZEhUAIcmMpw81PtXgpEd9f2e97zHi666CKWLl3KihUrClmmK5XVk8AvUn3/CJgF/FPq38dn8nu2t1eAm4DQbLjeoYACCiiggAIKFIpAETAOODuV7S4HJgKlmeJDFmoBvgI8lNmb/F/AP2SuCZ8tmBGJRCgtLeWcc85h3rx5TJgwgTPOOIPW1ta+PYR7UmwFfge8DjQBnZn9ybBHGZ5/tZ+Nh+uDZ995wnzZOXOfB+/+jFP+zDy7m7+tPxN7rQIKKKCAAgoooIACCiiggAIKKKCAAgoooIACCiiggAIKKKCAAgoooIACCiiggAIKKKCAAgoooIACCiiggAIKKKCAAgoooIACCiiggAIKKKCAAgooMBwFcm8GPlT7CzfDcSiggAIKKKCAAgrkT6AQMmH+undmBRRQQAEFFFBAAQUUUEABBRRQQAEFFFBAAQUUUGDgBTzvMvCmzqiAAgoooIACCuQKeN7F3wcFFFBAAQUUUEABBRRQQAEFFFBAAQUUUEABBRRQQAEFFFBAAQUUUEABBfZcYArwFWAOcAhQlPPRW1LPLwUmAf8D+Hdg8p5PPaSvXA/cBTwAvAJ8B6gEJgDhDFJPyqUL+CHwpczz8JpDAQUUUEABBRRQYHAFxgDHAWcDnwVG55QT/nZv53ny8vJyWlpaePrppwe34ne2esigm4AVwCXAYcBHgY8DR+RMHa75BbAk8/OdreqnFVBAAQUUUECBvSdQAhwIzM/sRUZzlm4GXgb+K5V/ngFmZXJQ1d4rb2BXGjVqFCeeeCKnnXZa+ufpp5+ezqx/wyjO7GHu6Uf7e5+LsE/cn8+E3Nqfv+3sb/172qfXKaCAAgoooIACCiiggAIKKKCAAgoooIACCiiggAIKKKCAAgoooIACCiiggAIKKKCAAgoooIACCiiggAIKKKCAAgoooIACCiiggAIKKKCAAgoooIACBSHQnxu2DFZD/bkJzWDV6LoKKKCAAgoooEAhCxRCJixkX2tXQAEFFFBAAQUUUEABBRRQQAEFFFBAAQUUUECBkSfgeZeR953bsQIKKKCAAgrsXQHPu+xdb1dTQAEFFFBAAQUUUEABBRRQQAEFFFBAAQUUUEABBRRQQAEFFFBAAQUUKGyBA4AvAHOB9wPFOe3cBfz/QBtwAvANYGpht7uz+meAHwGrgRbgB8CHc/rvyrx+PXDxMOnZNhRQQAEFFFBAgeEgMAGoAs4A5gMlOU1tzM2rkUiEiRMn0tTUVMh9h79HDHn8UeA/U5l8FHAscAEQz2msOZXp1wB3ADcXcsPWroACCiiggAIjTmAMcBxwNvBZYHSOwIZU9ns8lfF+mNmrOz+Vi04Fji5UpaKiIqZMmUJVVRWf+tSnOOuss2htbf1b2unP31EWAd39XKQ/84ep+3sfjf7O38/yvVwBBRRQQAEFFFBAAQUUUEABBRRQQAEFFFBAAQUUUEABBRRQQAEFFFBAAQUUUEABBRRQQAEFFFBAAQUUUEABBRRQQAEFFFBAAQUUUEABBRRQQAEFFBjaAoVwE5b+3lhmaItbnQIKKKCAAgooMPQECiETDj01K1JAAQUUUEABBRRQQAEFFFBAAQUUUEABBRRQQAEF/ryA51387VBAAQUUUEABBfIr4HmX/Po6uwIKKKCAAgoooIACCiiggAIKKKCAAgoooIACCiiggAIKKKCAAgoooMDwEtgf+GdgHvD3wKic9pYDNwDPAUcA/xc4BCgdBgS/TvXxLeBFYAJwGVAOZM8ftQGvATdn3hsGLduCAgoooIACCigwLAQmAudm8mtFn/z6S+A9wJRsp0VFRfT09AyHxpOprPp14A2gLPP8xJz8ui2TbX8CfGc4NGwPCiiggAIKKDBiBMLeXBVwBjAfKMnp/AngfuA+YFzq9UuBODC5UHUikQhjxozh1FNPJZFIsGDBAjo7O/vbTnefHPzXPh9M+7NIV5/v4a/NH/aUd/y1i3Le72/9/ZjaSxVQQAEFFFBAAQUUUEABBRRQQIH/x869B1ta13e+f6ebbi7NHbkFAwiCSOIdnUTUgSgSQ3TG0VzUxGAydZKYSSpTJjHmVqmTGE+Nk1JrTplSMzpJxrEc7zGoxORgYRRUdLxEkIgoIg7IHQSaprtz1i/z7Kk1PZjhsvfuvXa/nqpVe++1n+f3+35fz/rjU7/6rYcAAQIECBAgQIAAAQIECBAgQIAAAQIECBAgQIAAAQIECBAgQIAAAQIECBAgQIAAAQIECBAgQIAAAQIEFkNg6WHYa7naf1jLxamNAAECBAgQILAOBBYhE64DZi0QIECAAAECBAgQIECAAAECBAgQIECAAAECe5CA/S570M3WKgECBAgQILBbBOx32S3sJiVAgAABAgQIECBAgAABAgQIECBAgAABAgQIECBAgAABAgQIEFhQgYOr51bPqc6pNs318fHqXdWHqsOqV1WnVocsaK9LZd9TXVi9oto29fSy6glzfd1W/V311ur1C96v8gkQIECAAAEC60ng8OrfTNn1sdXGuebeW32p+o311PDUy+eq/7e6pNpevbY6Y67/kXFvqt5U/c467F9LBAgQIECAwPoVGGuNP1k9uzqz2muu1b+p/tMs+32qetiUgcbPzYvO8f3f//39q3/1r/qN3/iNdu7ceW/t3F1dX4012o9M67Zj7Xb0vmH29yvvp8HvT9eOMZbG+U6/j6HPvp/jf/Q+jr//LK9vrfa9n+M7nQABAgQIECBAgAABAgQIECBAgAABAgQIECBAgAABAgQIECBAgAABAgQIECBAgAABAgQIECBAgAABAgQIECBAgAABAgQIECBAgAABAutK4LsWoJt/WIAalUiAAAECBAgQWGSBRciEi+yrdgIECBAgQIAAAQIECBAgQIAAAQIECBAgQGDPE7DfZc+75zomQIAAAQIEVlfAfpfV9TYbAQIECBAgQIAAAQIECBAgQIAAAQIECBAgQIAAAQIECBAgQIDAYgvsXz2lem51brV5rp0vVRdWb6nurn6pOr06eYFbHvu5b5z18eHqN6ujqmdUL6pOmevrhuqC6p3Vf13gfpVOgAABAgQIEFhvAkdWv1798JRLN8w1+NbqldVrq2eus8ZHNh/9jRx7XfWa6qxqv2rsod9Zba3+uPq1yvcY19kHQDsECBAgQGAdCxxe/ZvqnOqx1ca5Xt87ZbuxVjf+96rqoVP+WWiSxzzmMZ155pm99rUjuv7PY2S4pe9H3lPdVL2p+p2FblbxBAgQIECAAAECBAgQIECAAAECBAgQIECAAAECBAgQIECAAAECBAgQIECAAAECBAgQIECAAAECBAgQIECAAAECBAgQIECAAAECBAgQIPC/CSw9bGYt03iw4Vq+O2ojQIAAAQIE1oPAImTC9eCsBwIECBAgQIAAAQIECBAgQIAAAQIECBAgQGDPEbDfZc+51zolQIAAAQIEdo+A/S67x92sBAgQIECAAAECBAgQIECAAAECBAgQIECAAAECBAgQIECAAAECiymwd3VS9fzq5dU+c218q7q8elX1leqc6jnVGYvZ6j9WvaP6XHVe9R+q75/1+ILqadUxc31dU72t+kB1wQL3q3QCBAgQIECAwHoTOKr63eqHquOqDXMN/kn1iuox1Z9XR6+j5q+s/rJ675TR/5/q7OrwauyhH99bHK/XV78yM9o5/b2OCLRCgAABAgQIrFOBI6tfr364OnmXfPfW6g+q/aqnVL9ZjfMX/jjllFM69dRTe/e73z3fyz2zfvea8t3Ic1tn/f5x9Wuy3cLfcg0QIECAAAECBAgQIECAAAECBAgQIECAAAECBAgQIECAAAECBAgQIECAAAECBAgQ3kTpyAAAIABJREFUIECAAAECBAgQIECAAAECBAgQIECAAAECBAgQIEDgfxEYDxJc68d4yKGDAAECBAgQIEBg5QQWIROuXPdGJkCAAAECBAgQIECAAAECBAgQIECAAAECBAgsv4D9LstvakQCBAgQIECAwLyA/S4+DwQIECBAgAABAgQIECBAgAABAgQIECBAgAABAgQIECBAgAABAgTuu8DG6oDqx2Y//6jaUi3twbmnurV6WfWR6sTqZ6oXzZ1z32daG2duq95Tva/6YPXj1S9Wx1UHzpV4RfWa6oLZOZetjdJVQYAAAQIECBAgUB1dvbL6oerIasOkMr6394bqV6vTqp+o/q+5/y863lXVh6t3Vp+f9fV/TwbfvYvBGyeDrdX2RW9a/QQIECBAgMAeIXBU9btTthlrdEv5bjT/J9UrqkdUZ03reA9ZDyonnHBCW7Zs6Qtf+MJSOyPP3j6t1Y712fH3eL2++pWZ0c7p7/XQvh4IECBAgAABAgQIECBAgAABAgQIECBAgAABAgQIECBAgAABAgQIECBAgAABAgQIECBAgAABAgQIECBAgAABAgQIECBAgAABAgQIECCwxwssPQh8LUOMh+A4CBAgQIAAAQIEVk5gETLhynVvZAIECBAgQIAAAQIECBAgQIAAAQIECBAgQIDA8gvY77L8pkYkQIAAAQIECMwL2O/i80CAAAECBAgQIECAAAECBAgQIECAAAECBAgQIECAAAECBAgQIEDgvguM/TabqnNml/xedWx18HT5zuqu6jXVedV11bnVz8/eO6ja+75PsybOHP3cUb26+kB1U/Wvq5fO3tsyOYxCt1VfqH67+uR03ppoQBEECBAgQIAAAQIdM+W5s6tDqpFnx3f2RtZ7ffWr1VOrH6l+tjpgnZh9o/pI9fZZb5dMWfVZ1fHVhrke31z9RnX77OfWddK7NggQIECAAIH1LXD0bF3uldUPVUfOZZuR8d4w5bvTqpF9xlreYeuB45hjjunOO+/s5ptvXmpne3X9vRi8cTIY2W6c4yBAgAABAgQIECBAgAABAgQIECBAgAABAgQIECBAgAABAgQIECBAgAABAgQIECBAgAABAgQIECBAgAABAgQIECBAgAABAgQIECBAgACBdSAwHqa41o/xICAHAQIECBAgQIDAygksQiZcue6NTIAAAQIECBAgQIAAAQIECBAgQIAAAQIECBBYfgH7XZbf1IgECBAgQIAAgXkB+118HggQIECAAAECBAgQIECAAAECBAgQIECAAAECBAgQIECAAAECBAjcf4GnVC+tnlSdOHf5PdVfTK/3Vz9S/Uz1qOqw+z/Nbr3i1urq6g+qT1UPr86tXrBLVd+qLq5+t/pitX23Vm1yAgQIECBAgACBeYGHVq+rnlltqcb+8Z3VtuqPq5dXT6+ePeW8Q9YJ3zerj1VvnbLqb1TPmv19UrVhrsc/rX6nuqm6Y530rg0CBAgQIEBgfQscM8t1r67OnuW8kd1GvhvPZBgZ7/XVr1ZPndYlX1wduh44Dj300G655ZZ27hxt/uNxQ3Vbdfwu+e7N1ch+t89+bl0PveuBAAECBAgQIECAAAECBAgQIECAAAECBAgQIECAAAECBAgQIECAAAECBAgQIECAAAECBAgQIECAAAECBAgQIECAAAECBAgQIECAAAECBP7Hw3bW+jEeBuQgQIAAAQIECBBYOYFFyIQr172RCRAgQIAAAQIECBAgQIAAAQIECBAgQIAAAQLLL2C/y/KbGpEAAQIECBAgMC9gv4vPAwECBAgQIECAAAECBAgQIECAAAECBAgQIECAAAECBAgQIECAAIH7L3BKdXb1o9Xpc5fvrK6sPlT9YfXQ6qzqp6pxzSIdl1YXVH9e3V69sHpm9cRdmrhkZvDh6o3VVZU94It0l9VKgAABAgQIrHeBY6rXTNn1gP7HM7RHXttevb76teqM6tnVi6pD1wnINdVHq7dVn6h+c/bzWbNse2K1Ya7H/1T9VnVLdec66V0bBAgQIECAwPoWGOuNr5vW6bZM+W6sSW6r/rh6+SwHPX3Kdy+YnXvIeuDYZ5992rp163wrn672r07aJd/9afU71U2zrHvHeuhdDwQIECBAgAABAgQIECBAgAABAgQIECBAgAABAgQIECBAgAABAgQIECBAgAABAgQIECBAgAABAgQIECBAgAABAgQIECBAgAABAgQIECDwPx6muNYPD+de63dIfQQIECBAgMCiCyxCJlx0Y/UTIECAAAECBAgQIECAAAECBAgQIECAAAECe5aA/S571v3WLQECBAgQILD6Ava7rL65GQkQIECAAAECBAgQIECAAAECBAgQIECAAAECBAgQIECAAAECBBZf4PDqpOqXq+dWe1UbqrH/+dvVx6vXVNdWh1W/VJ1ePaS1/9zCHdXW6vzqLdWVs5/HVb9SPbo6apfb97bqndWF1Q2Lf2t1QIAAAQIECBBYVwLHVP+uOrs6dC6Ljtz6+upl1ZOrc6qXTOesB4Crqwuqt1efqX63elZ17JTbl3r8j9UrqttmP+9eD43rgQABAgQIEFj3AiPfjXXHke8OmPLdyHbbp3z3a9UZ1bOrF62XfLdhw4Z27ty5dHNHbnt/9ZjqxF3y3X+qfmu2lnlLdee6/zRokAABAgQIECBAgAABAgQIECBAgAABAgQIECBAgAABAgQIECBAgAABAgQIECBAgAABAgQIECBAgAABAgQIECBAgAABAgQIECBAgAABAnuIwHctQJ/jYUAOAgQIECBAgACBlRNYhEy4ct0bmQABAgQIECBAgAABAgQIECBAgAABAgQIECCw/AL2uyy/qREJECBAgAABAvMC9rv4PBAgQIAAAQIECBAgQIAAAQIECBAgQIAAAQIECBAgQIAAAQIECBC4/wKbqn2q36rOrQ6pNs8Nc3n19ur86ivVz1XPqp5Q7VWt5X07d1VXV2+d9fW66vjqGdXLqiOrDVOfO6pt1aurP6uuqbbef0pXECBAgAABAgQIrKDAd1evrH5oynLzOfSN1cur763Orn6hesgK1rKaQ3+t+kD17urSOYOjdsniw+BXpxx7z2oWaC4CBAgQIECAwAMUOKb6d1N+O3Qu24znMrx+WsN7cnVO9ZJqnLPejv+vGuuvY7312Ln1ytHnf6xeUd02+3n3emtcPwQIECBAgAABAgQIECBAgAABAgQIECBAgAABAgQIECBAgAABAgQIECBAgAABAgQIECBAgAABAgQIECBAgAABAgQIECBAgAABAgQIENhTBdbyQ72X7sl4EJCDAAECBAgQIEBg5QQWIROuXPdGJkCAAAECBAgQIECAAAECBAgQIECAAAECBAgsv4D9LstvakQCBAgQIECAwLyA/S4+DwQIECBAgAABAgQIECBAgAABAgQIECBAgAABAgQIECBAgAABAgTuv8DYd7OxemH1/Or06tC5YW6prqjeXL2rOqE6p/q56qBq8/2fclWuGPu3r67+S/VXs5o/Vf1U9ZzqKdWWamnP0Y3VV6vXVe+ptlY7VqVKkxAgQIAAAQIECNxXgaOq366eVR1fbZi78M9mv/9e9ZDqn1e/Vh1xXwde4+f9ffWO6oPV16s/qp5ZHTjl2Z0zl+3VG6pfnX4f7zkIECBAgAABAmtd4LurV1Y/VB05t1Y36n5j9fJZDvre6uzqF6ast9Z7uj/13V39fPW0yWDk3fnvSA6Dke/GWuU992dg5xIgQIAAAQIECBAgQIAAAQIECBAgQIAAAQIECBAgQIAAAQIECBAgQIAAAQIECBAgQIAAAQIECBAgQIAAAQIECBAgQIAAAQIECBAgQIDA2hWYf9DMWq1yPODbQYAAAQIECBAgsHICi5AJV657IxMgQIAAAQIECBAgQIAAAQIECBAgQIAAAQIEll/AfpflNzUiAQIECBAgQGBewH4XnwcCBAgQIECAAAECBAgQIECAAAECBAgQIECAAAECBAgQIECAAAECD1zgtOoZ1Uuqh1WbpqG2V3dV76jeVl05+/mI6tzqCdO5Y+/OWtu/87XqU9Wbq29U+1a/UD2zOrLaa+pv7PO+tPpA9e7q4gdO6EoCBAgQIECAAIEVFDi8+rfVD1ffV22cm2tk1X8/5dYnzrLeH1RHr2Atqzn031V/Ul1Y3Va9vnr6XP8jr4/331i9YjULMxcBAgQIECBA4EEKHFX9dvWs6vhqw9x4fzb7/feqh1T/vPq1WQ464kHOt9Yu/0T1o9UfTWuWB05rrDtnLiPjvaH61en38Z6DAAECBAgQIECAAAECBAgQIECAAAECBAgQIECAAAECBAgQIECAAAECBAgQIECAAAECBAgQIECAAAECBAgQIECAAAECBAgQIECAAAECBNaBwFp7mPe9kY4HdzsIECBAgAABAgRWTmARMuHKdW9kAgQIECBAgAABAgQIECBAgAABAgQIECBAgMDyC9jvsvymRiRAgAABAgQIzAvY7+LzQIAAAQIECBAgQIAAAQIECBAgQIAAAQIECBAgQIAAAQIECBAgQOCBC+xfPa76/erx1QFzQ4290JdWF1ZvqL5VPXL286XVs6tN1Vrbv/OO6t3VBdVx1TnVv6geVW2Yeht97ajOn/XwyuqK6voHTuhKAgQIECBAgACBFRQ4rHrJlD+fXO01N9eHqjdVl1UnVa+ujq82r2A9qzX0p2Z9/GF1ZXVg9arq9Ln8fVf1jVnmfcv0v9WqyzwECBAgQIAAgQcrcHj1b6sfrr5vti65cW7Asbb376uRdZ44y35/MFuXPPrBTriGrt866+3ls97Oq15fPX2u/+3VbdUbq1esoZqVQoAAAQIECBAgQIAAAQIECBAgQIAAAQIECBAgQIAAAQIECBAgQIAAAQIECBAgQIAAAQIECBAgQIAAAQIECBAgQIAAAQIECBAgQIAAAQLLILDWHuZ9by2Nh3c7CBAgQIAAAQIEVk5gETLhynVvZAIECBAgQIAAAQIECBAgQIAAAQIECBAgQIDA8gvY77L8pkYkQIAAAQIECMwL2O/i80CAAAECBAgQIECAAAECBAgQIECAAAECBAgQIECAAAECBAgQIEDggQvsVR1bvaA6u3rqLkPdXH21evvs/xdNvz+9Oqs6ozqyGmPs7uPr1aer91eXTDWdOfX1sOqwuQK3VpdO576hGj2O9xwECBAgQIAAAQJrT+Dg6rnVc6pzqk1zJX68elf1oSnvvao6tTpk7bVxvyq6p7qwekW1berpZbP8+oS5UW6r/q56a/X6+zW6kwkQIECAAAECu1dgrNO9ZLaW9+zqybusLY5c96bqslnOOal6dXV8tXn3lrxss3+s+sXqgGpk19Orpe9H3lV9o3rL9L9lm9RABAgQIECAAAECBAgQIECAAAECBAgQIECAAAECBAgQIECAAAECBAgQIECAAAECBAgQIECAAAECBAgQIECAAAECBAgQIECAAAECBAgQILD7BZYeNrP7K/nOFfzDWi5ObQQIECBAgACBdSCwCJlwHTBrgQABAgQIECBAgAABAgQIECBAgAABAgQIENiDBOx32YNutlYJECBAgACB3SJgv8tuYTcpAQIECBAgQIAAAQIECBAgQIAAAQIECBAgQIAAAQIECBAgQIDAOhI4sHpU9bzqJdV+1ea5/u6oPlZ9cHbeu6px/qnVT1aPqY6u9qo2rLLJ2Ku9rbqx+uSslvdUn6u+XZ1RPXt6jT1GS/uM7pnOH+eeV51fbV/luk1HgAABAgQIECBw3wX2r54yy3nPrc7dJad+qbqwekt19yzn/VJ1enXyfR9+zZ05Mu7Itx+eZd3frI6qnlG9qDplrtobqguqd86y+X9dc10oiAABAgQIECDwnQUOnrLdc6pzqk1zp358Wn/8UHVY9appHfKQdQA61ixfWH196ull1RPm+rqt+rvqrdXr10G/WiBAgAABAgQIECBAgAABAgQIECBAgAABAgQIECBAgAABAgQIECBAgAABAgQIECBAgAABAgQIECBAgAABAgQIECBAgAABAgQIECBAgACBOYGlh2SvZZTxQEQHAQIECBAgQIDAygksQiZcue6NTIAAAQIECBAgQIAAAQIECBAgQIAAAQIECBBYfgH7XZbf1IgECBAgQIAAgXkB+118HggQIECAAAECBAgQIECAAAECBAgQIECAAAECBAgQIECAAAECBAg8OIGN1ZbqWdXPVt9XHT035I7qturT1Xuri6trq0dP1zyvOrja78GVcb+v3lZdX72v+pvqouqIWY2PrV5cPao6fJdRb6wum9X72uqj0/X2fN9vehcQIECAAAECBFZNYO/qpOr51curfeZm/lZ1efWq6ivVOdVzqjNWrbrln2hk789V51X/ofr+WY8vqJ5WHTM33TXV26oPVBcsfxlGJECAAAECBAismMD+1VNmmee51bnV5rmZvlRdWL2lurv6per06uQVq2Z1Bt455btfro6qnlG9qDplbvobplz3zuq/rk5ZZiFAgAABAgQIECBAgAABAgQIECBAgAABAgQIECBAgAABAgQIECBAgAABAgQIECBAgAABAgQIECBAgAABAgQIECBAgAABAgQIECBAgACB1RL4rtWa6EHM42HdDwLPpQQIECBAgACB+yCwCJnwPrThFAIECBAgQIAAAQIECBAgQIAAAQIECBAgQIDAmhGw32XN3AqFECBAgAABAutUwH6XdXpjtUWAAAECBAgQIECAAAECBAgQIECAAAECBAgQIECAAAECBAgQILDqAt9bnVE9rzqt2lJtmKvim9Xnq7+qPlHdUJ1UPa16THVydUy1qVrJfT13VTdWl1efndX8kerqauzdHrWMHp5aPWSu/p3VPdXF1fmzet9TfbnaserKJiRAgAABAgQIELg/AhurA6ofm/38oymjLmXNke9urV42ZcITq5+Z5bwXrXAevT/1399zt01Z9X3VB6sfr36xOq46cG6wK6rXVBfMzrns/k7ifAIECBAgQIDAbhTYe1pTfH718mqfuVq+Na35var6SnVO9ZxpvW83lvygp/5S9Y7qP1TfP+vxBdM65lhLXTquqd5WfWDKeA96UgMQIECAAAECBAgQIECAAAECBAgQIECAAAECBAgQIECAAAECBAgQIECAAAECBAgQIECAAAECBAgQIECAAAECBAgQIECAAAECBAgQIECAwNoRWMmHdi9Xl+Mh3w4CBAgQIECAAIGVE1iETLhy3RuZAAECBAgQIECAAAECBAgQIECAAAECBAgQILD8Ava7LL+pEQkQIECAAAEC8wL2u/g8ECBAgAABAgQIECBAgAABAgQIECBAgAABAgQIECBAgAABAgQIEFgegU3VQdWvV/+yOrbaXO26R+ei6sPV26trpnOeU51dPa06uNqr2nAv1z7QSse+7J3Vjupb1Req91YfrG6pjq9+sHp+9eRp3vm6765urf6ketM0xp0PtBjXESBAgAABAgQIrJrAyHQjp54zm/H3pow68uY4Rj68a5ZhX1OdV11XnVv9/JRr9161KpdnotHPHdWrqw9UN1X/epZdXzp7b8vkMGbaNuXh364+OZ23PBUYhQABAgQIECCw8gIbqwOqH5v9/KMp5yyt490zreG9rPpIdWL1M9WLlnGdceU7/F9n2F69q3rftJb549UvVsdVB86desWUay+oLlvtIs1HgAABAgQIECBAgAABAgQIECBAgAABAgQIECBAgAABAgQIECBAgAABAgQIECBAgAABAgQIECBAgAABAgQIECBAgAABAgQIECBAgAABAisrsOuDvld2tgc2+ngQuIMAAQIECBAgQGDlBBYhE65c90YmQIAAAQIECBAgQIAAAQIECBAgQIAAAQIECCy/gP0uy29qRAIECBAgQIDAvID9Lj4PBAgQIECAAAECBAgQIECAAAECBAgQIECAAAECBAgQIECAAAECBJZHYEO1uXpSdVb1E9V3V/vtMvz11VXVJbPzPlZ9vNpSHVU9onr09DqhOqTa60GWt7O6obq6+lz1heqy6ppqa/XE6p9VP1AdXx1eze8r2l59uXpf9dfVJ6brxvsOAgQIECBAgACBxRB4SvXSKaueOFfyPdVfTK/3zzLqj1Q/Uz2qOmwxWvufVd46Zd4/qD5VPbw6t3rBLn18q7q4+t3qi5Vcu2A3WrkECBAgQGAPFxjrdptmeeecmcPvVcdWB08mYx3wruo1szW/86rrpjz087P3Dqr2XjC70c8ds7XTV89y7Aeqm6p/PeXasZ46HMaxbVrz/O3qk9N5C9aqcgkQIECAAAECBAgQIECAAAECBAgQIECAAAECBAgQIECAAAECBAgQIECAAAECBAgQIECAAAECBAgQIECAAAECBAgQIECAAAECBAgQIEDgnxKYf2j2WpX6h7VamLoIECBAgAABAutEYBEy4Tqh1gYBAgQIECBAgAABAgQIECBAgAABAgQIECCwhwjY77KH3GhtEiBAgAABArtNwH6X3UZvYgIECBAgQIAAAQIECBAgQIAAAQIECBAgQIAAAQIECBAgQIAAgXUoMPbj7F89rnpx9aTqpGpTtXGu37ura6uLqvOrL1fXT/9/RPXY6pHVMdXB1ZZqv2qfavP02lCN15hzx/S6p9pWjfHvrO6obqu+Ps3xmVldV1bfro6sTq6eWT1h+n2Mt3TsrLZP5/9t9afV5XN1rsPbpyUCBAgQIECAwLoVOGWWPc+ufrQ6fZfMN/Lhh2YZ8w+rh1ZnVT9VjWsW6bi0uqD68+r26oVT1n3iLk1cMjP4cPXG6qrKdxgX6S6rlQABAgQIEFgSeEr10mn98cQ5lrE++BfT6/3Vj8zWBn+melR12ILx3VpdXf1B9anq4dW5szXKF+zSx7eqi6vfneXdL05rmgvWqnIJECBAgAABAgQIECBAgAABAgQIECBAgAABAgQIECBAgAABAgQIECBAgAABAgQIECBAgAABAgQIECBAgAABAgQIECBAgAABAgQIECBA4J8SGA/iXuuHhxuu9TukPgIECBAgQGDRBRYhEy66sfoJECBAgAABAgQIECBAgAABAgQIECBAgACBPUvAfpc9637rlgABAgQIEFh9AftdVt/cjAQIECBAgAABAgQIECBAgAABAgQIECBAgAABAgQIECBAgAABAutbYEN1cPWw6oXVj1eHVfvMtT32SW+v7qhurj5aXVj9bXVLtbM6sDq2emT18Or46ujq8OqQat9qczXmu3saa1x7Y3VddWV1RXVp9c3p/THuEdVp1ZnV6dVDqv2nsebvzLbq9uots/P/svrc9PeO9X37dEeAAAECBAgQWJcCI0OeVP3yLNc9t9prypEjl367+nj1muraKbv+0lxWXOt7zkc+3VqdP2XXkYOPm+XqX6keXR21yx19W/XOKX/fsC7vtqYIECBAgACBPUHglOrs6ken3LbU81j/G3noQ7P1vj+sHlqdVf1UNa5ZpGOsa15Q/fm0LjnWWp9ZPXGXJi6ZGXy4emN1VeUZFYt0l9VKgAABAgQIECBAgAABAgQIECBAgAABAgQIECBAgAABAgQIECBAgAABAgQIECBAgAABAgQIECBAgAABAgQIECBAgAABAgQIECBAgACB+yCw1h+MOFrw8Jv7cCOdQoAAAQIECBB4EAKLkAkfRHsuJUCAAAECBAgQIECAAAECBAgQIECAAAECBAisuoD9LqtObkICBAgQIEBgDxOw32UPu+HaJUCAAAECBAgQIECAAAECBAgQIECAAAECBAgQIECAAAECBAgQWBWBTdV+1ZOqM6szqpOrQ6v5PTtjv/T26mvVFdXl1ZXT39dWW6uN1SHVwdVB1ZZp7M3T/8Z4Y4xt1V3VHdXt1U3VrdMY45rDq+OqE6uTpnqOr0atG+ZUdlR3Vl+sPlZ9uPpsdeM0z6oAmoQAAQIECBAgQGBZBUbm26f6rVnWPHfKlyNPLh0jh769Or/6SvVz1bOqJ1R77ZJhl7WwZRhsZOCrZxn3rbO+XleNjPuMWSZ+WXXkXNYdOXdk5ldXf1ZdM2XlZSjBEAQIECBAgACBVRcYa31jje+Xq+dOmW2s8Y31xm9XH5+tJb6mGmuMh83W9n5pts53evWQNZ7tBuTIbWNddGTTt0zrpWNd81eqR1dH7aL9tuqd1YXVDat+J0xIgAABAgQIECBAgAABAgQIECBAgAABAgQIECBAgAABAgQIECBAgAABAgQIECBAgAABAgQIECBAgAABAgQIECBAgAABAgQIECBAgAABAisuMP9g7xWf7AFOMB4A5CBAgAABAgQIEFg5gUXIhCvXvZEJECBAgAABAgQIECBAgAABAgQIECBAgAABAssvYL/L8psakQABAgQIECAwL2C/i88DAQIECBAgQIAAAQIECBAgQIAAAQIECBAgQIAAAQIECBAgQIAAgZUT2K96aPXT1ZnVKdWWavO9TLmz2l79ffX56jPVpdVXqjurbdWO6TXOHXutl/Zbj31A47Vhem2c5jig+p7q1Orx0+v4atQ1zt31GHPcXn2jOq/6z9U3q1tXjsjIBAgQIECAAAECqyAwsuLIiC+snl+dXh06N+8t1RXVm6t3VSdU51Q/Vx30HfLrKpT9f5xi5OGrq/9S/dWs5k/N8vNPzbL0c6qnTNl7ac/8jbNc/tXqddV7qq1Ttv4/TuIEAgQIECBAgMAaFNhU7VP9VnXuLOMcsktmu7x6e3X+tL44ct2zqidUe01riWuwrX8s6a4p4711ym5jPfMZs3XLl1VHzq1rjrXSsZ756ll+/bPqminjrdW+1EWAAAECBAgQIECAAAECBAgQIECAAAECBAgQIECAAAECBAgQIECAAAECBAgQIECAAAECBAgQIECAAAECBAgQIECAAAECBAgQIECAAAECD1Bg6cGCD/DyVbls6YHhqzKZSQgQIECAAAECe6DAImTCPfC2aJkAAQIECBAgQIAAAQIECBC+4FXRAAAgAElEQVQgQIAAAQIECBBYYAH7XRb45imdAAECBAgQWAgB+10W4jYpkgABAgQIECBAgAABAgQIECBAgAABAgQIECBAgAABAgQIECBAYEEFNlb7VsdVp1VnVU+sHl5t2KWnsXd6vO6obqtuqW6dfv/v1XXVjdN7t1dbq+3TNZuqfaot1UHVYdVR1ZHVwdN74/3x+6hn1HVve4e+Un1mVuN51Wer8ffSPAt6C5RNgAABAgQIECAwJzAy6TOql1QPq0aOHMfIlXdV76jeVl05+/mI6tzqCdO5Iz+utf3nX6s+Vb25+saUdX+heuaUhfea+hs5+9LqA9W7q4t9KggQIECAAAECCy4wctlY43th9fzq9OrQuZ7G2uIVU056V3XCLDedU/3ctFa4eY32P3Lb1dV/qf5qyno/NVuzfE71lGn9cymTjrXSr1avq94zrWPuWKN9KYsAAQIECBAgQIAAAQIECBAgQIAAAQIECBAgQIAAAQIECBAgQIAAAQIECBAgQIAAAQIECBAgQIAAAQIECBAgQIAAAQIECBAgQIAAAQIEHoTAWnsY4r21Mh6g4yBAgAABAgQIEFg5gUXIhCvXvZEJECBAgAABAgQIECBAgAABAgQIECBAgAABAssvYL/L8psakQABAgQIECAwL2C/i88DAQIECBAgQIAAAQIECBAgQIAAAQIECBAgQIAAAQIECBAgQIAAgZUX2FAdV51W/UD1+Oph1WHVln9i+p3V9uqG6XVzdXv17eru6X9jz/Wmau9qv+rA6uDqiOqQ6f0x/70d49qt09hXVf+t+mR1YXVttW3lacxAgAABAgQIECCwigL7V4+rfn/KpAfMzT2y4aVTFnxD9a3qkbOfL62ePWXOtbb//B3Vu6sLprx9zizT/ovqUdVSBh597Zjl8PNnPbyyuqK6fhXNTUWAAAECBAgQWEmBsd74jOol03rjWCccx1hTvKsaeelt1ZWzn4+ozq2eMJ07st1ay3dfqz5Vvbn6RrVv9QvVM6sjq72m/pay6wemPHjxSiIbmwABAgQIECBAgAABAgQIECBAgAABAgQIECBAgAABAgQIECBAgAABAgQIECBAgAABAgQIECBAgAABAgQIECBAgAABAgQIECBAgAABAgR2r8Bae1jOvWmMB+M4CBAgQIAAAQIEVk5gETLhynVvZAIECBAgQIAAAQIECBAgQIAAAQIECBAgQIDA8gvY77L8pkYkQIAAAQIECMwL2O/i80CAAAECBAgQIECAAAECBAgQIECAAAECBAgQIECAAAECBAgQIEBgdQQ2VBurY6vHVS+oHl8dfx+m31mNvdVLr3HJrnutl/YCjZ+7vr7TFNurG6qLqndUn6m+Wo33x5wOAgQIECBAgACB9SWw15RHRxY9u3rqLu3dPOXBt08ZcWTDp1dnVWdUR1ZjjN19fL36dPX+6pKppjOnjP2w6rC5ArdWl07nvqEaPY73HAQIECBAgACB9SCw/7TW+PvTWuMBc02N9cORgy6sRg76VvXI2c+XzrLUs6tN0zriWnIYa5Tvri6ojqvOqf5F9ahqrK+OY/S1ozp/1sMrqyuq69dSE2ohQIAAAQIECBAgQIAAAQIECBAgQIAAAQIECBAgQIAAAQIECBAgQIAAAQIECBAgQIAAAQIECBAgQIAAAQIECBAgQIAAAQIECBAgQIAAgeUVWHoA9/KOuryj7frQ8OUd3WgECBAgQIAAAQKLkAndJQIECBAgQIAAAQIECBAgQIAAAQIECBAgQIDAIgnY77JId0utBAgQIECAwCIK2O+yiHdNzQQIECBAgAABAgQIECBAgAABAgQIECBAgAABAgQIECBAgAABAosssH91eHVydUr1yOrU6oTqiGrTCjd3d3VrdUV1aXVZ9aXq8ur66rYVnt/wBAgQIECAAAECu1fgwOpR1fOql1T7VZvnSrqj+lj1wdl576rG+SOv/mT1mOroaq9qwyq3Mb5ruK26sfrkrJb3VJ+rvl2dUT17eo098kv75O+Zzh/nnledX21f5bpNR4AAAQIECBBYSYGRy46dre29oDq7euouk91cfXW2Bvn22f8vmn5/+izvnTVlqCOnbLeSNd6Xsb8+y3Kfrt5fXTLVdObU18Oqw+YG2Tqta45z31CNHsd7DgIECBAgQIAAAQIECBAgQIAAAQIECBAgQIAAAQIECBAgQIAAAQIECBAgQIAAAQIECBAgQIAAAQIECBAgQIAAAQIECBAgQIAAAQIECBBYpwJLDxlcy+2NhyY6CBAgQIAAAQIEVk5gETLhynVvZAIECBAgQIAAAQIECBAgQIAAAQIECBAgQIDA8gvY77L8pkYkQIAAAQIECMwL2O/i80CAAAECBAgQIECAAAECBAgQIECAAAECBAgQIECAAAECBAgQIEBg9wkcXZ1UnV49rjqxOrjar9q32rvaXG14gCXurLZVd1dbqzurm6prqkuqi6svVNdXOx7gHC4jQIAAAQIECBBYLIGN1ZbqWdXPVt9XjVy6dIxceFv16eq9U2a8tnr0dM3z5jLranY+cu3Ire+r/qa6qDpiVuNjqxdXj6oO36WgG6vLZvW+tvrodL3vLK7mXTMXAQIECBAgsBoCB05ZaOS0l0xri2NNcem4o/pY9cHZee+qxvmnVj9ZPWbKgns9iDXIB9rjyGUj443M9slZLe+pPld9uzpjlkefPb3GdyCXvgd5z3T+OPe86vxq+wMtwHUECBAgQIAAAQIECBAgQIAAAQIECBAgQIAAAQIECBAgQIAAAQIECBAgQIAAAQIECBAgQIAAAQIECBAgQIAAAQIECBAgQIAAAQIECBAgsBgCSw+hWcvVetjhWr47aiNAgAABAgTWg8AiZML14KwHAgQIECBAgAABAgQIECBAgAABAgQIECBAYM8RsN9lz7nXOiVAgAABAgR2j4D9LrvH3awECBAgQIAAAQIECBAgQIAAAQIECBAgQIAAAQIECBAgQIAAAQIEhsDmat/qwOrQ6qjq1Op7qxOq46pjqk3VhvtJNvZib62uq75eXVl9sbq8uqq6ubq9urO6p7J3+34CO50AAQIECBAgsOACI3OeUT2vOq3askvm/Gb1+eqvqk9UN1QnVU+rHlOdPJdVV3Jf+l3VjVOO/eys5o9UV0/5ddQyenhq9ZC5+ndOGffi6vxZve+pvlztWPB7pnwCBAgQIECAwL0JbJyy3LNmOelnq++rjp47cWSg26pPV++tRka6tnr0LOeNa0YePLjab5V5t1XXV++b5bm/qS6qjpjV+NjZWuaLq0dVh+9S08iFl83qfW310el665qrfONMR4AAAQIECBAgQIAAAQIECBAgQIAAAQIECBAgQIAAAQIECBAgQIAAAQIECBAgQIAAAQIECBAgQIAAAQIECBAgQIAAAQIECBAgQIAAgdUWWMmHHi5XLx6Gs1ySxiFAgAABAgQI3LvAImRC944AAQIECBAgQIAAAQIECBAgQIAAAQIECBAgsEgC9rss0t1SKwECBAgQILCIAva7LOJdUzMBAgQIECBAgAABAgQIECBAgAABAgQIECBAgAABAgQIECBAgMB6FNhU7V99T3VsdXR1ZHVEdUC1ZXptrsZrY7VhgthZ7ai2V1urO6s7qtuqG6rrqmurq6pvVjdN565HRz0RIECAAAECBAjcN4GRPw+aZcdfr/7llEFHztx1j/lF1Yert1fXTFn0OdXZ1dOqg6u9pmy6XPvTx/cKlzLut6ovVO+tPljdUh1f/WD1/OrJU83zc99d3Vr9SfWmaowxMrKDAAECBAgQILCeBb63OmOWnZ5XnTatJS6tH46+x7rg52f56a+qT0zrhidNme4x1cmz7HRMNXLicuW6e/O+q7qxunyWQz87q/kj1dXVyIAjX44enlo9ZJf1z3uqi6vzq/dUX57WRNfzPdUbAQIECBAgQIAAAQIECBAgQIAAAQIECBAgQIAAAQIECBAgQIAAAQIECBAgQIAAAQIECBAgQIAAAQIECBAgQIAAAQIECBAgQIAAAQIECKzwQ3GWC3g8RMdBgAABAgQIECCwcgIr+aDElavayAQIECBAgAABAgQIECBAgAABAgQIECBAgACBtStgv8vavTcqI0CAAAECBNaHgP0u6+M+6oIAAQIECBAgQIAAAQIECBAgQIAAAQIECBAgQIAAAQIECBAgQGB9Cmys9qqOqI6cXgdX+1d7T/8bnW+vtlV3VjdV102v8ftd1Y71yaMrAgQIECBAgACBByGwodpcPak6q/qJ6rur/XYZ8/rqquqS2Xkfqz5ebamOqh5RPXp6nVAdMpdRH2hpO6sbqqurz1VfqC6rrqm2Vk+s/ln1A9Xx1eG7PBt8ZOMvV++r/rr6xHTdeN9BgAABAgQIEFjPApuqg2ZrhL9e/cvq2Cnv7fodwouqD1dvnzLWyITPqc6unlaN9cexJjny4nJ9/3A8N2LkvLFO+a0p4713lus+WN0y5bofrJ5fPXmad37uu6tbqz+p3jSNMdZCHQQIECBAgAABAgQIECBAgAABAgQIECBAgAABAgQIECBAgAABAgQIECBAgAABAgQIECBAgAABAgQIECBAgAABAgQIECBAgAABAgQIECCwBwgs18NwVpJqPGjHQYAAAQIECBAgsHICi5AJV657IxMgQIAAAQIECBAgQIAAAQIECBAgQIAAAQIEll/AfpflNzUiAQIECBAgQGBewH4XnwcCBAgQIECAAAECBAgQIECAAAECBAgQIECAAAECBAgQIECAAAECa1dg7O/ZUO0z99pc7VVtrJb2/4x91zur7dW26q5qa3V3taOyL3vt3mOVESBAgAABAgR2p8DIk/tXj6teXD2pOqnaNOXNpdpGrry2uqg6v/pydf30z0dUj60eWR1THVxtqfabMuzIr+M1cu14jTlHRh2ve6b8Osa/s7qjuq36+jTHZ2Z1XVl9uzqyOrl6ZvWE6fcx3tKxlIfH+X9b/Wl1+Vydu9PZ3AQIECBAgACB1RAY2WjkrpHpzqp+ovruKZfNzz9y3FXVJbPzPjbLVx+f8ttR1ch2j55eJ1SHTGuRD6b+kdNuqK6uPld9obqsumZaw3xi9c9mOfMHquOrw+fWPce8Y81z5M/3VX9dfWK6brzvIECAAAECBAgQIECAAAECBAgQIECAAAECBAgQIECAAAECBAgQIECAAAECBAgQIECAAAECBAgQIECAAAECBAgQIECAAAECBAgQIECAAIE9QGDpYdxruVUPAl/Ld0dtBAgQIECAwHoQWIRMuB6c9UCAAAECBAgQIECAAAECBAgQIECAAAECBAjsOQL2u+w591qnBAgQIECAwO4RsN9l97iblQABAgQIECBAgAABAgQIECBAgAABAgQIECBAgAABAgQIECBAgAABAgQIECBAgAABAmtBYEN1cPWw6oXVj1eHVfvMFTe+57e9uqO6ufpodWH1t9Ut1c7qwOrY6pHVw6vjq6Orw6tDqn2rzdWY7+5prHHtjdV11ZXVFdWl1Ten98e4R1SnVWdWp1cPqfafxpr321bdXr1ldv5fVp+b/t6xFpDVQIAAAQIECBBYJYHxfcGRlR43y1cvrp5UnVRtqjbO1TDy2LXVRdX51Zer66f/P6J67JTrjpmy4pZqvykjjky3lOtGthtzjsw1XvdUI5eN8e+cMt9t1denOT4z5b5vV0dWJ1fPrJ4w/T7GWzpGFhwZdOTEkTv/tLp8rs5VIjUNAQIECBAgQIAAAQIECBAgQIAAAQIECBAgQIAAAQIECBAgQIAAAQIECBAgQIAAAQIECBAgQIAAAQIECBAgQIAAAQIECBAgQIAAAQIECOxugfGgm7V+jAc3OggQIECAAAECBFZOYBEy4cp1b2QCBAgQIECAAAECBAgQIECAAAECBAgQIECAwPIL2O+y/KZGJECAAAECBAjMC9jv4vNAgAABAgQIECBAgAABAgQIECBAgAABAgQIECBAgAABAgQIECBAgAABAgQIECBAgACBPVtgU7Vf9aTqzOqM6uTq0Gp+z/n4vt/26mvVFdXl1ZXT39dWW6uN1SHVwdVB1ZZp7M3T/8Z4Y4xt1V3VHdXt1U3VrdMY45rDq+OqE6uTpnqOr0atG+Zu147qzuqL1ceqD1efrW6c5tmz76zuCRAgQIAAgT1RYGSlkcUeVr2w+vHqsGqfOYylXDey2M3VR6sLq7+tbql2VgdWx1aPrB5ejSx29JTTRt7btxoZb8x395TrxrUjh1035cSRGS+tvjm9P8Y9ojptyp2nVw+p9p/Gmr9fIy+OnPiW2fl/WX1u+nvkPwcBAgQIECBAgAABAgQIECBAgAABAgQIECBAgAABAgQIECBAgAABAgQIECBAgAABAgQIECBAgAABAgQIECBAgAABAgQIECBAgAABAgQI7EEC8w9GXKttjwf7OAgQIECAAAECBFZOYBEy4cp1b2QCBAgQIECAAAECBAgQIECAAAECBAgQIECAwPIL2O+y/KZGJECAAAECBAjMC9jv4vNAgAABAgQIECBAgAABAgQIECBAgAABAgQIECBAgAABAgQIECBAgAABAgQIECBAgAABAkNgv+qh1U9XZ1anVFuqzffCs7PaXv199fnqM9Wl1VeqO6tt1Y7pNc4d3xVc+r7g2Mc+Xhum18ZpjgOq76lOrR4/vY6f6hrn7nqMOW6vvlGdV/3n6pvVrW4nAQIECBAgQGAPF9g0ZagnTbnujOrk6tAphy3xjHw2Mt3Xqiuqy6srp7+vrbZWI6sdUh1cHTTlw5EbR0Yc/xu5bowxstld1R1TRrtpymVjjJEpD6+Oq06sTprqGVlv1Dqf9UaGHHnyi9XHqg9Xn61unObZw2+t9gkQIECAAAECBAgQIECAAAECBAgQIECAAAECBAgQIECAAAECBAgQIECAAAECBAgQIECAAAECBAgQIECAAAECBAgQIECAAAECBAgQILDnCYwH3az1Y+mBi2u9TvURIECAAAECBBZVYBEy4aLaqpsAAQIECBAgQIAAAQIECBAgQIAAAQIECBDYMwXsd9kz77uuCRAgQIAAgdUTsN9l9azNRIAAAQIECBAgQIAAAQIECBAgQIAAAQIECBAgQIAAAQIECBAgQIAAAQIECBAgQIAAgbUssLHatzquOq06q3pi9fBqwy6Fj+/+jdcd1W3VLdWt0+//vbquunF67/Zqa7V9umZTtU+1pTqoOqw6qjqyOnh6b7w/fh/1jLrube/7V6rPzGo8r/psNf5emmctO6uNAAECBAgQILBaAvtVD61+ujqzOmXKYJvvpYCdU177++rzU866dMpYd1bbqh3Ta5y7lAfHUCOrjdfIjOM18tuY44Dqe6pTq8dPr+OrUdeu+XKMM+YY2fEbU8b7z9U3p0y5WmbmIUCAAAECBAgQIECAAAECBAgQIECAAAECBAgQIECAAAECBAgQIECAAAECBAgQIECAAAECBAgQIECAAAECBAgQIECAAAECBAgQIECAAIE1JnBvDyRcYyX+40N5HAQIECBAgAABAisnsAiZcOW6NzIBAgQIECBAgAABAgQIECBAgAABAgQIECBAYPkF7HdZflMjEiBAgAABAgTmBex38XkgQIAAAQIECBAgQIAAAQIECBAgQIAAAQIECBAgQIAAAQIECBAgQIAAAQIECBAgQIAAgXmBDdVx1WnVD1SPrx5WHVZt+Seodlbbqxum183V7dW3q7un/43vDG6q9q72qw6sDq6OqA6Z3h/z39sxrt06jX1V9d+qT1YXVtdW29xGAgQIECBAgACB/0VgY7XvXLY7q3pi9fBq18w1stZ43VHdVt1S3Tr9/t+r66obp/dGxhu5bGS/pXy3z5QVD5py41HVkVPWG++N18h9o55R1719t/Er1WdmNZ5XfbYafy/N49YSIECAAAECBAgQIECAAAECBAgQIECAAAECBAgQIECAAAECBAgQIECAAAECBAgQIECAAAECBAgQIECAAAECBAgQIECAAAECBAgQIECAwB4qcG8PrFlrFONhPA4CBAgQIECAAIGVE1iETLhy3RuZAAECBAgQIECAAAECBAgQIECAAAECBAgQILD8Ava7LL+pEQkQIECAAAEC8wL2u/g8ECBAgAABAgQIECBAgAABAgQIECBAgAABAgQIECBAgAABAgQIECBAgAABAgQIECBAgMCuAhuqjdWx1eOqF1SPr46/D1Q7q/HdwKXXuGTX7wou7WUfP3d9facptlc3VBdV76g+U321Gu+POR0ECBAgQIAAAQL3LjCy3XHVadUPTLnuYdVh1ZZ/Am1krKUMNnLYzdXt1beru6f/jZy3qdq72q86sDq4OqI6ZHp/zH9vx7h265Txrqr+W/XJ6sLq2mqbG0qAAAECBAgQIECAAAECBAgQIECAAAECBAgQIECAAAECBAgQIECAAAECBAgQIECAAAECBAgQIECAAAECBAgQIECAAAECBAgQIECAAAECBJYeYLiWJXZ96OJarlVtBAgQIECAAIFFFFiETLiIrmomQIAAAQIECBAgQIAAAQIECBAgQIAAAQIE9lwB+1323HuvcwIECBAgQGB1BOx3WR1nsxAgQIAAAQIECBAgQIAAAQIECBAgQIAAAQIECBAgQIAAAQIECBAgQIAAAQIECBAgQGARBfavDq9Ork6pHlmdWp1QHVFtWuGm7q5ura6oLq0uq75UXV5dX922wvMbngABAgQIECCwXgQ2VBurY6vHzfLUC6rHV8ffhwZ3VuPZD0uvccmuz4JY+q7i+Lnr6ztNsb26obqoekf1meqr1Xh/zOkgQIAAAQIECBAgQIAAAQIECBAgQIAAAQIECBAgQIAAAQIECBAgQIAAAQIECBAgQIAAAQIECBAgQIAAAQIECBAgQIAAAQIECBAgQIAAAQL/+FCbtX7s+lCetV6v+ggQIECAAAECiyawCJlw0UzVS4AAAQIECBAgQIAAAQIECBAgQIAAAQIECOzZAva77Nn3X/cECBAgQIDAygvY77LyxmYgQIAAAQIECBAgQIAAAQIECBAgQIAAAQIECBAgQIAAAQIECBAgQIAAAQIECBAgQIDAehA4ujqpOr16XHVidXC1X7VvtXe1udrwAJvdWW2r7q62VndWN1XXVJdUF1dfqK6vdjzAOVxGgAABAgQIENjTBfavDq9Ork6pHlmdWp1QHVFtWmGgkfVura6oLq0uq75UXT7lvNtWeH7DEyBAgAABAgQIECBAgAABAgQIECBAgAABAgQIECBAgAABAgQIECBAgAABAgQIECBAgAABAgQIECBAgAABAgQIECBAgAABAgQIECBAgMCCCXzXAtT7DwtQoxIJECBAgAABAosssAiZcJF91U6AAAECBAgQIECAAAECBAgQIECAAAECBAjseQL2u+x591zHBAgQIECAwOoK2O+yut5mI0CAAAECBAgQIECAAAECBAgQIECAAAECBAgQIECAAAECBAgQIECAAAECBAgQIECAwKIKbK72rQ6sDq2Oqk6tvrc6oTquOqbaVG24n02O7xJura6rvl5dWX2xury6qrq5ur26s7qn8t3D+wnsdAIECBAgQIDAvQgcXZ1UnV49rjqxOrjab8p9e1cjA97fbLc01c5qW3X3lPVGlrupuqa6pLq4+kJ1fbXDHSJAgAABAgQIECBAgAABAgQIECBAgAABAgQIECBAgAABAgQIECBAgAABAgQIECBAgAABAgQIECBAgAABAgQIECBAgAABAgQIECBAgAABAvcm8F0LwOIhiQtwk5RIgAABAgQILLTAImTChQZWPAECBAgQIECAAAECBAgQIECAAAECBAgQILDHCdjvssfdcg0TIECAAAECqyxgv8sqg5uOAAECBAgQIECAAAECBAgQIECAAAECBAgQIECAAAECBAgQIECAAAECBAgQIECAAAEC60BgU7V/9T3VsdXR1ZHVEdUB1Zbptbkar43Vhv+fnTtotUUprgBcrUYNMUEy0ISQBDJMfqT+yQwyCZiBKIgBg/o079nhwHngKDYOuntVfxc2XDh16VVf3UEN6uzPvv9QVV9V1ZdV9UVV/aaqfl1Vv6qqX1TVz6vqZ1X1k6r6aVX98rO2AZsWCBAgQIAAAQJXCXzsaX9ZVX9TVX9bVX9XVf9aVf9WVf9SVf9cVf9QVR+739e73GoDH98V8bHrfex2/1VV/1lV/15V//G55/13Vf3P5y74v1XluyVWZdURIECAAAECBAgQIECAAAECBAgQIECAAAECBAgQIECAAAECBAgQIECAAAECBAgQIECAAAECBAgQIECAAAECBAgQIECAAAECBAgQIEDgMYER0K8v0QkYkogECBAgQIBAtEDCThgNLDwBAgQIECBAgAABAgQIECBAgAABAgQIECDwnIB7l+dGrmECBAgQIEBgs4B7l83gniNAgAABAgQIECBAgAABAgQIECBAgAABAgQIECBAgAABAgQIECBAgAABAgQIECBAgEBTgW9W1beq6gdV9cPPz/er6ntV9Z3Pn320/mVV/b6qflNVv6yqn39+Pv7+26r6qqmPtggQIECAAAECNwv8xefe9o9V9U9V9fef+9zHbvfXVfVXn59vV9XH52P3+8ZnQ3/43OE+9rwvPve8X1fVr6rqF5+73s+q6idV9dPPHfCj1h8CBAgQIECAAAECBAgQIECAAAECBAgQIECAAAECBAgQIECAAAECBAgQIECAAAECBAgQIECAAAECBAgQIECAAAECBAgQIECAAAECBAgQIPAnBcafrDhfMM9HkIAAAQIECBAg0FogYSdsPQDNESBAgAABAgQIECBAgAABAgQIECBAgAABAu0E3Lu0G6mGCBAgQIAAgcsE3LtcNhBxCBAgQIAAAQIECBAgQIAAAQIECBAgQIAAAQIECBAgQIAAAQIECBAgQIAAAQIECBAgECrwcZ/+jar67h99vl1V3/I5m+UAACAASURBVKqqb1bV1/frH783+Ieq+rKqfl9Vv62qL6rqd1X1VVX5vcLQ/wBiEyBAgAABAu0EPna4j13uB1X1w8/P96vqe1X1nc+ffTT99V73m6r6ZVX9/PPz8fePXe9jx/OHAAECBAgQIECAAAECBAgQIECAAAECBAgQIECAAAECBAgQIECAAAECBAgQIECAAAECBAgQIECAAAECBAgQIECAAAECBAgQIECAAAECBAj8WQJff5nhn/WPN/0jX6S4CdozBAgQIECAwLMCCTvhs8PROAECBAgQIECAAAECBAgQIECAAAECBAgQIBAp4N4lcmxCEyBAgAABAkEC7l2ChiUqAQIECBAgQIAAAQIECBAgQIAAAQIECBAgQIAAAQIECBAgQIAAAQIECBAgQIAAAQIECBAgQIAAAQIECBDYJPDx+4ffqKrv/tHn21X1rar6ZlV9/fuJH98L8Yeq+rKqfl9Vv62qL6rqd1X1VVX53ohNA/MMAQIECBAgQIAAAQIECBAgQIAAAQIECBAgQIAAAQIECBAgQIAAAQIECBAgQIAAAQIECBAgQIAAAQIECBAgQIAAAQIECBAgQIAAAQIEOgp8/WU3N/fmi3Zuno5sBAgQIECAQAeBhJ2wg7MeCBAgQIAAAQIECBAgQIAAAQIECBAgQIAAgXcE3Lu8M2udEiBAgAABAmcE3LuccfcqAQIECBAgQIAAAQIECBAgQIAAAQIECBAgQIAAAQIECBAgQIAAAQIECBAgQIAAAQIECBAgQIAAAQIECBAgQIAAAQIECBAgQIAAAQIECBAgQIAAAQIECBAgQIAAAQIECBAgQIAAAQIECBAgQIAAAQIECBAgQIAAAQIECBAgQIAAAQIECBAgQIAAAQIECPw/AiNAZwZkFJEAAQIECBAgkCyQsBMm+8pOgAABAgQIECBAgAABAgQIECBAgAABAgQIvCfg3uW9meuYAAECBAgQ2Cvg3mWvt9cIECBAgAABAgQIECBAgAABAgQIECBAgAABAgQIECBAgAABAgQIECBAgAABAgQIECBAgAABAgQIECBAgAABAgQIECBAgAABAgQIECBAgAABAgQIECBAgAABAgQIECBAgAABAgQIECBAgAABAgQIECBAgAABAgQIECBAgAABAgQIECBAgAABAgQIECBAYEFgLNScLpmnA3ifAAECBAgQINBcIGEnbD4C7REgQIAAAQIECBAgQIAAAQIECBAgQIAAAQLNBNy7NBuodggQIECAAIHrBNy7XDcSgQgQIECAAAECBAgQIECAAAECBAgQIECAAAECBAgQIECAAAECBAgQIECAAAECBAgQIECAAAECBAgQIECAAAECBAgQIECAAAECBAgQIECAAAECBAgQIECAAAECBAgQIECAAAECBAgQIECAAAECBAgQIECAAAECBAgQIECAAAECBAgQIECAAAECBAgQIEBgBBDMgIwiEiBAgAABAgSSBRJ2wmRf2QkQIECAAAECBAgQIECAAAECBAgQIECAAIH3BNy7vDdzHRMgQIAAAQJ7Bdy77PX2GgECBAgQIECAAAECBAgQIECAAAECBAgQIECAAAECBAgQIECAAAECBAgQIECAAAECBAgQIECAAAECBAgQIECAAAECBAgQIECAAAECBAgQIECAAAECBAgQIECAAAECBAgQIECAAAECBAgQIECAAAECBAgQIECAAAECBAgQIECAAAECBAgQIECAAAECBAgsCIyFmtMl83QA7xMgQIAAAQIEmgsk7ITNR6A9AgQIECBAgAABAgQIECBAgAABAgQIECBAoJmAe5dmA9UOAQIECBAgcJ2Ae5frRiIQAQIECBAgQIAAAQIECBAgQIAAAQIECBAgQIAAAQIECBAgQIAAAQIECBAgQIAAAQIECBAgQIAAAQIECBAgQIAAAQIECBAgQIAAAQIECBAgQIAAAQIECBAgQIAAAQIECBAgQIAAAQIECBAgQIAAAQIECBAgQIAAAQIECBAgQIAAAQIECBAgQIAAAQIECIwAghmQUUQCBAgQIECAQLJAwk6Y7Cs7AQIECBAgQIAAAQIECBAgQIAAAQIECBAg8J6Ae5f3Zq5jAgQIECBAYK+Ae5e93l4jQIAAAQIECBAgQIAAAQIECBAgQIAAAQIECBAgQIAAAQIECBAgQIAAAQIECBAgQIAAAQIECBAgQIAAAQIECBAgQIAAAQIECBAgQIAAAQIECBAgQIAAAQIECBAgQIAAAQIECBAgQIAAAQIECBAgQIAAAQIECBAgQIAAAQIECBAgQIAAAQIECBAgQIAAgQWBsVBzumSeDuB9AgQIECBAgEBzgYSdsPkItEeAAAECBAgQIECAAAECBAgQIECAAAECBAg0E3Dv0myg2iFAgAABAgSuE3Dvct1IBCJAgAABAgQIECBAgAABAgQIECBAgAABAgQIECBAgAABAgQIECBAgAABAgQIECBAgAABAgQIECBAgAABAgQIECBAgAABAgQIECBAgAABAgQIECBAgAABAgQIECBAgAABAgQIECBAgAABAgQIECBAgAABAgQIECBAgAABAgQIECBAgAABAgQIECBAgACBEUAwAzKKSIAAAQIECBBIFkjYCZN9ZSdAgAABAgQIECBAgAABAgQIECBAgAABAgTeE3Dv8t7MdUyAAAECBAjsFXDvstfbawQIECBAgAABAgQIECBAgAABAgQIECBAgAABAgQIECBAgAABAgQIECBAgAABAgQIECBAgAABAgQIECBAgAABAgQIECBAgAABAgQIECBAgAABAgQIECBAgAABAgQIECBAgAABAgQIECBAgAABAgQIECBAgAABAgQIECBAgAABAgQIECBAgAABAgQIECCwIDAWak6XzNMBvE+AAAECBAgQaC6QsBM2H4H2CBAgQIAAAQIECBAgQIAAAQIECBAgQIAAgWYC7l2aDVQ7BAgQIECAwHUC7l2uG4lABAgQIECAAAECBAgQIECAAAECBAgQIECAAAECBAgQIECAAAECBAgQIECAAAECBAgQIECAAAECBAgQIECAAAECBAgQIECAAAECBAgQIECAAAECBAgQIECAAAECBAgQIECAAAECBAgQIECAAAECBAgQIECAAAECBAgQIECAAAECBAgQIECAAAECBAgQIDACCGZARhEJECBAgAABAskCCTthsq/sBAgQIECAAAECBAgQIECAAAECBAgQIECAwHsC7l3em7mOCRAgQIAAgb0C7l32enuNAAECBAgQIECAAAECBAgQIECAAAECBAgQIECAAAECBAgQIECAAAECBAgQIECAAAECBAgQIECAAAECBAgQIECAAAECBAgQIECAAAECBAgQIECAAAECBAgQIECAAAECBAgQIECAAAECBAgQIECAAAECBAgQIECAAAECBAgQIECAAAECBAgQIECAAAECBBYExkLN6ZJ5OoD3CRAgQIAAAQLNBRJ2wuYj0B4BAgQIECBAgAABAgQIECBAgAABAgQIECDQTMC9S7OBaocAAQIECBC4TsC9y3UjEYgAAQIECBAgQIAAAQIECBAgQIAAAQIECBAgQIAAAQIECBAgQIAAAQIECBAgQIAAAQIECBAgQIAAAQIECBAgQIAAAQIECBAgQIAAAQIECBAgQIAAAQIECBAgQIAAAQIECBAgQIAAAQIECBAgQIAAAQIECBAgQIAAAQIECBAgQIAAAQIECBAgQIAAAQIERgDBDMgoIgECBAgQIEAgWSBhJ0z2lZ0AAQIECBAgQIAAAQIECBAgQIAAAQIECBB4T8C9y3sz1zEBAgQIECCwV8C9y15vrxEgQIAAAQIECBAgQIAAAQIECBAgQIAAAQIECBAgQIAAAQIECBAgQIAAAQIECBAgQIAAAQIECBAgQIAAAQIECBAgQIAAAQIECBAgQIAAAQIECBAgQIAAAQIECBAgQIAAAQIECBAgQIAAAQIECBAgQIAAAQIECBAgQIAAAQIECBAgQIAAAQIECBAgQIDAgsBYqDldMk8H8D4BAgQIECBAoLlAwk7YfATaI0CAAAECBAgQIECAAAECBAgQIECAAAECBJoJuHdpNlDtECBAgAABAtcJuHe5biQCESBAgAABAgQIECBAgAABAgQIECBAgAABAgQIECBAgAABAgQIECBAgAABAgQIECBAgAABAgQIECBAgAABAgQIECBAgAABAgQIECBAgAABAgQIECBAgAABAgQIECBAgAABAgQIECBAgAABAgQIECBAgAABAgQIECBAgAABAgQIECBAgAABAgQIECBAgMAIIJgBGUUkQIAAAQIECCQLJOyEyb6yEyBAgAABAgQIECBAgAABAgQIECBAgAABAu8JuHd5b+Y6JkCAAAECBPYKuHfZ6+01AgQIECBAgAABAgQIECBAgAABAgQIECBAgAABAgQIECBAgAABAgQIECBAgAABAgQIECBAgAABAgQIECBAgAABAgQIECBAgAABAgQIECBAgAABAgQIECBAgAABAgQIECBAgAABAgQIECBAgAABAgQIECBAgAABAgQIECBAgAABAgQIECBAgAABAgQIEFgQGAs1p0vm6QDeJ0CAAAECBAg0F0jYCZuPQHsECBAgQIAAAQIECBAgQIAAAQIECBAgQIBAMwH3Ls0Gqh0CBAgQIEDgOgH3LteNRCACBAgQIECAAAECBAgQIECAAAECBAgQIECAAAECBAgQIECAAAECBAgQIECAAAECBAgQIECAAAECBAgQIECAAAECBAgQIECAAAECBAgQIECAAAECBAgQIECAAAECBAgQIECAAAECBAgQIECAAAECBAgQIECAAAECBAgQIECAAAECBAgQIECAAAECBAgQGAEEMyCjiAQIECBAgACBZIGEnTDZV3YCBAgQIECAAAECBAgQIECAAAECBAgQIEDgPQH3Lu/NXMcECBAgQIDAXgH3Lnu9vUaAAAECBAgQIECAAAECBAgQIECAAAECBAgQIECAAAECBAgQIECAAAECBAgQIECAAAECBAgQIECAAAECBAgQIECAAAECBAgQIECAAAECBAgQIECAAAECBAgQIECAAAECBAgQIECAAAECBAgQIECAAAECBAgQIECAAAECBAgQIECAAAECBAgQIECAAAECCwJjoeZ0yTwdwPsECBAgQIAAgeYCCTth8xFojwABAgQIECBAgAABAgQIECBAgAABAgQIEGgm4N6l2UC1Q4AAAQIECFwn4N7lupEIRIAAAQIECBAgQIAAAQIECBAgQIAAAQIECBAgQIAAAQIECBAgQIAAAQIECBAgQIAAAQIECBAgQIAAAQIECBAgQIAAAQIECBAgQIAAAQIECBAgQIAAAQIECBAgQIAAAQIECBAgQIAAAQIECBAgQIAAAQIECBAgQIAAAQIECBAgQIAAAQIECBAgQIAAAQIjgGAGZBSRAAECBAgQIJAskLATJvvKToAAAQIECBAgQIAAAQIECBAgQIAAAQIECLwn4N7lvZnrmAABAgQIENgr4N5lr7fXCBAgQIAAAQIECBAgQIAAAQIECBAgQIAAAQIECBAgQIAAAQIECBAgQIAAAQIECBAgQIAAAQIECBAgQIAAAQIECBAgQIAAAQIECBAgQIAAAQIECBAgQIAAAQIECBAgQIAAAQIECBAgQIAAAQIECBAgQIAAAQIECBAgQIAAAQIECBAgQIAAAQIECBAgQGBBYCzUnC6ZpwN4nwABAgQIECDQXCBhJ2w+Au0RIECAAAECBAgQIECAAAECBAgQIECAAAECzQTcuzQbqHYIECBAgACB6wTcu1w3EoEIECBAgAABAgQIECBAgAABAgQIECBAgAABAgQIECBAgAABAgQIECBAgAABAgQIECBAgAABAgQIECBAgAABAgQIECBAgAABAgQIECBAgAABAgQIECBAgAABAgQIECBAgAABAgQIECBAgAABAgQIECBAgAABAgQIECBAgAABAgQIECBAgAABAgQIECBAYAQQzICMIhIgQIAAAQIEkgUSdsJkX9kJECBAgAABAgQIECBAgAABAgQIECBAgACB9wTcu7w3cx0TIECAAAECewXcu+z19hoBAgQIECBAgAABAgQIECBAgAABAgQIECBAgAABAgQIECBAgAABAgQIECBAgAABAgQIECBAgAABAgQIECBAgAABAgQIECBAgAABAgQIECBAgAABAgQIECBAgAABAgQIECBAgAABAgQIECBAgAABAgQIECBAgAABAgQIECBAgAABAgQIECBAgAABAgQILAiMhZrTJfN0AO8TIECAAAECBJoLJOyEzUegPQIECBAgQIAAAQIECBAgQIAAAQIECBAgQKCZgHuXZgPVDgECBAgQIHCdgHuX60YiEAECBAgQIECAAAECBAgQIECAAAECBAgQIECAAAECBAgQIECAAAECBAgQIECAAAECBAgQIECAAAECBAgQIECAAAECBAgQIECAAAECBAgQIECAAAECBAgQIECAAAECBAgQIECAAAECBAgQIECAAAECBAgQIECAAAECBAgQIECAAAECBAgQIECAAAECBAiMAIIZkFFEAgQIECBAgECyQMJOmOwrOwECBAgQIECAAAECBAgQIECAAAECBAgQIPCegHuX92auYwIECBAgQGCvgHuXvd5eI0CAAAECBAgQIECAAAECBAgQIECAAAECBAgQIECAAAECBAgQIECAAAECBAgQIECAAAECBAgQIECAAAECBAgQIECAAAECBAgQIECAAAECBAgQIECAAAECBAgQIECAAAECBAgQIECAAAECBAgQIECAAAECBAgQIECAAAECBAgQIECAAAECBAgQIECAAIEFgbFQc7pkng7gfQIECBAgQIBAc4GEnbD5CLRHgAABAgQIECBAgAABAgQIECBAgAABAgQINBNw79JsoNohQIAAAQIErhNw73LdSAQiQIAAAQIECBAgQIAAAQIECBAgQIAAAQIECBAgQIAAAQIECBAgQIAAAQIECBAgQIAAAQIECBAgQIAAAQIECBAgQIAAAQIECBAgQIAAAQIECBAgQIAAAQIECBAgQIAAAQIECBAgQIAAAQIECBAgQIAAAQIECBAgQIAAAQIECBAgQIAAAQIECBAgQIAAgRFAMAMyikiAAAECBAgQSBZI2AmTfWUnQIAAAQIECBAgQIAAAQIECBAgQIAAAQIE3hNw7/LezHVMgAABAgQI7BVw77LX22sECBAgQIAAAQIECBAgQIAAAQIECBAgQIAAAQIECBAgQIAAAQIECBAgQIAAAQIECBAgQIAAAQIECBAgQIAAAQIECBAgQIAAAQIECBAgQIAAAQIECBAgQIAAAQIECBAgQIAAAQIECBAgQIAAAQIECBAgQIAAAQIECBAgQIAAAQIECBAgQIAAAQIECBAgsCAwFmpOl8zTAbxPgAABAgQIEGgukLATNh+B9ggQIECAAAECBAgQIECAAAECBAgQIECAAIFmAu5dmg1UOwQIECBAgMB1Au5drhuJQAQIECBAgAABAgQIECBAgAABAgQIECBAgAABAgQIECBAgAABAgQIECBAgAABAgQIECBAgAABAgQIECBAgAABAgQIECBAgAABAgQIECBAgAABAgQIECBAgAABAgQIECBAgAABAgQIECBAgAABAgQIECBAgAABAgQIECBAgAABAgQIECBAgAABAgQIECAwAghmQEYRCRAgQIAAAQLJAgk7YbKv7AQIECBAgAABAgQIECBAgAABAgQIECBAgMB7Au5d3pu5jgkQIECAAIG9Au5d9np7jQABAgQIECBAgAABAgQIECBAgAABAgQIECBAgAABAgQIECBAgAABAgQIECBAgAABAgQIECBAgAABAgQIECBAgAABAgQIECBAgAABAgQIECBAgAABAgQIECBAgAABAgQIECBAgAABAgQIECBAgAABAgQIECBAgAABAgQIECBAgAABAgQIECBAgAABAgQWBMZCzemSeTqA9wkQIECAAAECzQUSdsLmI9AeAQIECBAgQIAAAQIECBAgQIAAAQIECBAg0EzAvUuzgWqHAAECBAgQuE7Avct1IxGIAAECBAgQIECAAAECBAgQIECAAAECBAgQIECAAAECBAgQIECAAAECBAgQIECAAAECBAgQIECAAAECBAgQIECAAAECBAgQIECAAAECBAgQIECAAAECBAgQIECAAAECBAgQIECAAAECBAgQIECAAAECBAgQIECAAAECBAgQIECAAAECBAgQIECAAAECBEYAwQzIKCIBAgQIECBAIFkgYSdM9pWdAAECBAgQIECAAAECBAgQIECAAAECBAgQeE/Avct7M9cxAQIECBAgsFfAvcteb68RIECAAAECBAgQIECAAAECBAgQIECAAAECBAgQIECAAAECBAgQIECAAAECBAgQIECAAAECBAgQIECAAAECBAgQIECAAAECBAgQIECAAAECBAgQIECAAAECBAgQIECAAAECBAgQIECAAAECBAgQIECAAAECBAgQIECAAAECBAgQIECAAAECBAgQIECAwILAWKg5XTJPB/A+AQIECBAgQKC5QMJO2HwE2iNAgAABAgQIECBAgAABAgQIECBAgAABAgSaCbh3aTZQ7RAgQIAAAQLXCbh3uW4kAhEgQIAAAQIECBAgQIAAAQIECBAgQIAAAQIECBAgQIAAAQIECBAgQIAAAQIECBAgQIAAAQIECBAgQIAAAQIECBAgQIAAAQIECBAgQIAAAQIECBAgQIAAAQIECBAgQIAAAQIECBAgQIAAAQIECBAgQIAAAQIECBAgQIAAAQIECBAgQIAAAQIECBAgQIDACCCYARlFJECAAAECBAgkCyTshMm+shMgQIAAAQIECBAgQIAAAQIECBAgQIAAAQLvCbh3eW/mOiZAgAABAgT2Crh32evtNQIECBAgQIAAAQIECBAgQIAAAQIECBAgQIAAAQIECBAgQIAAAQIECBAgQIAAAQIECBAgQIAAAQIECBAgQIAAAQIECBAgQIAAAQIECBAgQIAAAQIECBAgQIAAAQIECBAgQIAAAQIECBAgQIAAAQIECBAgQIAAAQIECBAgQIAAAQIECBAgQIAAAQIECBBYEBgLNadL5ukA3idAgAABAgQINBdI2Ambj0B7BAgQIECAAAECBAgQIECAAAECBAgQIECAQDMB9y7NBqodAgQIECBA4DoB9y7XjUQgAgQIECBAgAABAgQIECBAgAABAgQIECBAgAABAgQIECBAgAABAgQIECBAgAABAgQIECBAgAABAgQIECBAgAABAgQIECBAgAABAgQIECBAgAABAgQIECBAgAABAgQIECBAgAABAgQIECBAgAABAgQIECBAgAABAgQIECBAgAABAgQIECBAgAABAgQIEBgBBDMgo4gECBAgQIAAgWSBhJ0w2Vd2AgQIECBAgAABAgQIECBAgAABAgQIECBA4D0B9y7vzVzHBAgQIECAwF4B9y57vb1GgAABAgQIECBAgAABAgQIECBAgAABAgQIECBAgAABAgQIECBAgAABAgQIECBAgAABAgQIECBAgAABAgQIECBAgAABAgQIECBAgAABAgQIECBAgAABAgQIECBAgAABAgQIECBAgAABAgQIECBAgAABAgQIECBAgAABAgQIECBAgAABAgQIECBAgAABAgsCY6HmdMk8HcD7BAgQIECAAIHmAgk7YfMRaI8AAQIECBAgQIAAAQIECBAgQIAAAQIECBBoJuDepdlAtUOAAAECBAhcJ+De5bqRCESAAAECBAgQIECAAAECBAgQIECAAAECBAgQIECAAAECBAgQIECAAAECBAgQIECAAAECBAgQIECAAAECBAgQIECAAAECBAgQIECAAAECBAgQIECAAAECBAgQIECAAAECBAgQIECAAAECBAgQIECAAAECBAgQIECAAAECBAgQIECAAAECBAgQIECAAAECI4BgBmQUkQABAgQIECCQLJCwEyb7yk6AAAECBAgQIECAAAECBAgQIECAAAECBAi8J+De5b2Z65gAAQIECBDYK+DeZa+31wgQIECAAAECBAgQIECAAAECBAgQIECAAAECBAgQIECAAAECBAgQIECAAAECBAgQIECAAAECBAgQIECAAAECBAgQIECAAAECBAgQIECAAAECBAgQIECAAAECBAgQIECAAAECBAgQIECAAAECBAgQIECAAAECBAgQIECAAAECBAgQIECAAAECBAgQIEBgQWAs1JwumacDeJ8AAQIECBAg0FwgYSdsPgLtESBAgAABAgQIECBAgAABAgQIECBAgAABAs0E3Ls0G6h2CBAgQIAAgesE3LtcNxKBCBAgQIAAAQIECBAgQIAAAQIECBAgQIAAAQIECBAgQIAAAQIECBAgQIAAAQIECBAgQIAAAQIECBAgQIAAAQIECBAgQIAAAQIECBAgQIAAAQIECBAgQIAAAQIECBAgQIAAAQIECBAgQIAAAQIECBAgQIAAAQIECBAgQIAAAQIECBAgQIAAAQIECBAgQGAEEMyAjCISIECAAAECBJIFEnbCZF/ZCRAgQIAAAQIECBAgQIAAAQIECBAgQIAAgfcE3Lu8N3MdEyBAgAABAnsF3Lvs9fYaAQIECBAgQIAAAQIECBAgQIAAAQIECBAgQIAAAQIECBAgQIAAAQIECBAgQIAAAQIECBAgQIAAAQIECBAgQIAAAQIECBAgQIAAAQIECBAgQIAAAQIECBAgQIAAAQIECBAgQIAAAQIECBAgQIAAAQIECBAgQIAAAQIECBAgQIAAAQIECBAgQIAAAQIECCwIjIWa0yXzdADvEyBAgAABAgSaCyTshM1HoD0CBAgQIECAAAECBAgQIECAAAECBAgQIECgmYB7l2YD1Q4BAgQIECBwnYB7l+tGIhABAgQIECBAgAABAgQIECBAgAABAgQIECBAgAABulGJpgAAIABJREFUAgQIECBAgAABAgQIECBAgAABAgQIECBAgAABAgQIECBAgAABAgQIECBAgAABAgQIECBAgAABAgQIECBAgAABAgQIECBAgAABAgQIECBAgAABAgQIECBAgAABAgQIECBAgAABAgQIECBAgAABAgQIjACCGZBRRAIECBAgQIBAskDCTpjsKzsBAgQIECBAgAABAgQIECBAgAABAgQIECDwnoB7l/dmrmMCBAgQIEBgr4B7l73eXiNAgAABAgQIECBAgAABAgQIECBAgAABAgQIECBAgAABAgQIECBAgAABAgQIECBAgAABAgQIECBAgAABAgQIECBAgAABAgQIECBAgAABAgQIECBAgAABAgQIECBAgAABAgQIECBAgAABAgQIECBAgAABAgQIECBAgAABAgQIECBAgAABAgQIECBAgACBBYGxUHO6ZJ4O4H0CBAgQIECAQHOBhJ2w+Qi0R4AAAQIECBAgQIAAAQIECBAgQIAAAQIECDQTcO/SbKDaIUCAAAECBK4TcO9y3UgEIkCAAAECBAgQIECAAAECBAgQIECAAAECBAgQIECAAAECBAgQIECAAAECBAgQIECAAAECBAgQIECAAAECBAgQIECAAAECBAgQIECAAAECBAgQIECAAAECBAgQIECAAAECBAgQIECAAAECBAgQIECAAAECBAgQIECAAAECBAgQIECAAAECBAgQIECAAIERQDADMopIgAABAgQIEEgWSNgJk31lJ0CAAAECBAgQIECAAAECBAgQIECAAAECBN4TcO/y3sx1TIAAAQIECOwVcO+y19trBAgQIECAAAECBAgQIECAAAECBAgQIECAAAECBAgQIECAAAECBAgQIECAAAECBAgQIECAAAECBAgQIECAAAECBAgQIECAAAECBAgQIECAAAECBAgQIECAAAECBAgQIECAAAECBAgQIECAAAECBAgQIECAAAECBAgQIECAAAECBAgQIECAAAECBAgQILAgMBZqTpfM0wG8T4AAAQIECBBoLpCwEzYfgfYIECBAgAABAgQIECBAgAABAgQIECBAgACBZgLuXZoNVDsECBAgQIDAdQLuXa4biUAECBAgQIAAAQIECBAgQIAAAQIECBAgQIAAAQIECBAgQIAAAQIECBAgQIAAAQIECBAgQIAAAQIECBAgQIAAAQIECBAgQIAAAQIECBAgQIAAAQIECBAgQIAAAQIECBAgQIAAAQIECBAgQIAAAQIECBAgQIAAAQIECBAgQIAAAQIECBAgQIAAAQIECBAgMAIIZkBGEQkQIECAAAECyQIJO2Gyr+wECBAgQIAAAQIECBAgQIAAAQIECBAgQIDAewLuXd6buY4JECBAgACBvQLuXfZ6e40AAQIECBAgQIAAAQIECBAgQIAAAQIECBAgQIAAAQIECBAgQIAAAQIECBAgQIAAAQIECBAgQIAAAQIECBAgQIAAAQIECBAgQIAAAQIECBAgQIAAAQIECBAgQIAAAQIECBAgQIAAAQIECBAgQIAAAQIECBAgQIAAAQIECBAgQIAAAQIECBAgQIAAAQIEFgTGQs3pknk6gPcJECBAgAABAs0FEnbC5iPQHgECBAgQIECAAAECBAgQIECAAAECBAgQINBMwL1Ls4FqhwABAgQIELhOwL3LdSMRiAABAgQIECBAgAABAgQIECBAgAABAgQIECBAgAABAgQIECBAgAABAgQIECBAgAABAgQIECBAgAABAgQIECBAgAABAgQIECBAgAABAgQIECBAgAABAgQIECBAgAABAgQIECBAgAABAgQIECBAgAABAgQIECBAgAABAgQIECBAgAABAgQIECBAgAABAgRGAMEMyCgiAQIECBAgQCBZIGEnTPaVnQABAgQIECBAgAABAgQIECBAgAABAgQIEHhPwL3LezPXMQECBAgQILBXwL3LXm+vESBAgAABAgQIECBAgAABAgQIECBAgAABAgQIECBAgAABAgQIECBAgAABAgQIECBAgAABAgQIECBAgAABAgQIECBAgAABAgQIECBAgAABAgQIECBAgAABAgQIECBAgAABAgQIECBAgAABAgQIECBAgAABAgQIECBAgAABAgQIECBAgAABAgQIECBAgMCCwFioOV0yTwfwPgECBAgQIECguUDCTth8BNojQIAAAQIECBAgQIAAAQIECBAgQIAAAQIEmgm4d2k2UO0QIECAAAEC1wm4d7luJAIRIECAAAECBAgQIECAAAECBAgQIECAAAECBAgQIECAAAECBAgQIECAAAECBAgQIECAAAECBAgQIECAAAECBAgQIECAAAECBAgQIECAAAECBAgQIECAAAECBAgQIECAAAECBAgQIECAAAECBAgQIECAAAECBAgQIECAAAECBAgQIECAAAECBAgQIECAwAggmAEZRSRAgAABAgQIJAsk7ITJvrITIECAAAECBAgQIECAAAECBAgQIECAAAEC7wm4d3lv5jomQIAAAQIE9gq4d9nr7TUCBAgQIECAAAECBAgQIECAAAECBAgQIECAAAECBAgQIECAAAECBAgQIECAAAECBAgQIECAAAECBAgQIECAAAECBAgQIECAAAECBAgQIECAAAECBAgQIECAAAECBAgQIECAAAECBAgQIECAAAECBAgQIECAAAECBAgQIECAAAECBAgQIECAAAECBAgQWBAYCzWnS+bpAN4nQIAAAQIECDQXSNgJm49AewQIECBAgAABAgQIECBAgAABAgQIECBAgEAzAfcuzQaqHQIECBAgQOA6Afcu141EIAIECBAgQIAAAQIECBAgQIAAAQIECBAgQIAAAQIECBAgQIAAAQIECBAgQIAAAQIECBAgQIAAAQIECBAgQIAAAQIECBAgQIAAAQIECBAgQIAAAQIECBAgQIAAAQIECBAgQIAAAQIECBAgQIAAAQIECBAgQIAAAQIECBAgQIAAAQIECBAgQIAAAQIECBAYAQQzIKOIBAgQIECAAIFkgYSdMNlXdgIECBAgQIAAAQIECBAgQIAAAQIECBAgQOA9Afcu781cxwQIECBAgMBeAfcue729RoAAAQIECBAgQIAAAQIECBAgQIAAAQIECBAgQIAAAQIECBAgQIAAAQIECBAgQIAAAQIECBAgQIAAAQIECBAgQIAAAQIECBAgQIAAAQIECBAgQIAAAQIECBAgQIAAAQIECBAgQIAAAQIECBAgQIAAAQIECBAgQIAAAQIECBAgQIAAAQIECBAgQIAAAQILAmOh5nTJPB3A+wQIECBAgACB5gIJO2HzEWiPAAECBAgQIECAAAECBAgQIECAAAECBAgQaCbg3qXZQLVDgAABAgQIXCfg3uW6kQhEgAABAgQIECBAgAABAgQIECBAgAABAgQIECBAgAABAgQIECBAgAABAgQIECBAgAABAgQIECBAgAABAgQIECBAgAABAgQIECBAgAABAgQIECBAgAABAgQIECBAgAABAgQIECBAgAABAgQIECBAgAABAgQIECBAgAABAgQIECBAgAABAgQIECBAgAABAiOAYAZkFJEAAQIECBAgkCyQsBMm+8pOgAABAgQIECBAgAABAgQIECBAgAABAgQIvCfg3uW9meuYAAECBAgQ2Cvg3mWvt9cIECBAgAABAgQIECBAgAABAgQIECBAgAABAgQIECBAgAABAgQIECBAgAABAgQIECBAgAABAgQIECBAgAABAgQIECBAgAABAgQIECBAgAABAgQIECBAgAABAgQIECBAgAABAgQIECBAgAABAgQIECBAgAABAgQIECBAgAABAgQIECBAgAABAgQIECBAYEFgLNScLpmnA3ifAAECBAgQINBcIGEnbD4C7REgQIAAAQIECBAgQIAAAQIECBAgQIAAAQLNBNy7NBuodggQIECAAIHrBNy7XDcSgQgQIECAAAECBAgQIECAAAECBAgQIECAAAECBAgQIECAAAECBAgQIECAAAECBAgQIECAAAECBAgQIECAAAECBAgQIECAAAECBAgQIECAAAECBAgQIECAAAECBAgQIECAAAECBAgQIECAAAECBAgQIECAAAECBAgQIECAAAECBAgQIECAAAECBAgQIEBgBBDMgIwiEiBAgAABAgSSBRJ2wmRf2QkQIECAAAECBAgQIECAAAECBAgQIECAAIH3BNy7vDdzHRMgQIAAAQJ7Bdy77PX2GgECBAgQIECAAAECBAgQIECAAAECBAgQIECAAAECBAgQIECAAAECBAgQIECAAAECBAgQIECAAAECBAgQIECAAAECBAgQIECAAAECBAgQIECAAAECBAgQIECAAAECBAgQIECAAAECBAgQIECAAAECBAgQIECAAAECBAgQIECAAAECBAgQIECAAAECBAgsCIyFmtMl83QA7xMgQIAAAQIEmgsk7ITNR6A9AgQIECBAgAABAgQIECBAgAABAgQIECBAoJmAe5dmA9UOAQIECBAgcJ2Ae5frRiIQAQIECBAgQIAAAQIECBAgQIAAAQIECBAgQIAAAQIECBAgQIAAAQIECBAgQIAAAQIECBAgQIAAAQIECBAgQIAAAQIECBAgQIAAAQIECBAgQIAAAQIECBAgQIAAAQIECBAgQIAAAQIECBAgQIAAAQIECBAgQIAAAQIECBAgQIAAAQIECBAgQIAAAQIECIwAghmQUUQCBAgQIECAQLJAwk6Y7Cs7AQIECBAgQIAAAQIECBAgQIAAAQIECBAg8J6Ae5f3Zq5jAgQIECBAYK+Ae5e93l4jQIAAAQIECBAgQIAAAQIECBAgQIAAAQIECBAgQIAAAQIECBAgQIAAAQIECBAgQIAAAQIECBAgQIAAAQIECBAgQIAAAQIECBAgQIAAAQIECBAgQIAAAQIECBAgQIAAAQIECBAgQIAAAQIECBAgQIAAAQIECBAgQIAAAQIECBAgQIAAAQIECBAgQIAAgQWBsVBzumSeDuB9AgQIECBAgEBzgYSdsPkItEeAAAECBAgQIECAAAECBAgQIECAAAECBAg0E3Dv0myg2iFAgAABAgSuE3Dvct1IBCJAgAABAgQIECBAgAABAgQIECBAgAABAgQIECBAgAABAgQIECBAgAABAgQIECBAgAABAgQIECBAgAABAgQIECBAgAABAgQIECBAgAABAgQIECBAgAABAgQIECBAgAABAgQIECBAgAABAgQIECBAgAABAgQIECBAgAABAgQIECBAgAABAgQIECBAgACBEUAwAzKKSIAAAQIECBBIFkjYCZN9ZSdAgAABAgQIECBAgAABAgQIECBAgAABAgTeE3Dv8t7MdUyAAAECBAjsFXDvstfbawQIECBAgAABAgQIECBAgAABAgQIECBAgAABAgQIECBAgAABAgQIECBAgAABAgQIECBAgAABAgQIECBAgAABAgQIECBAgAABAgQIECBAgAABAgQIECBAgAABAgQIECBAgAABAgQIECBAgAABAgQIECBAgAABAgQIECBAgAABAgQIECBAgAABAgQIECCwIDAWak6XzNMBvE+AAAECBAgQaC6QsBM2H4H2CBAgQIAAAQIECBAgQIAAAQIECBAgQIAAgWYC7l2aDVQ7BAgQIECAwHUC7l2uG4lABAgQIECAAAECBAgQIECAAAECBAgQIECAAAECBAgQIECAAAECBAgQIECAAAECBAgQIECAAAECBAgQIECAAAECBAgQIECAAAECBAgQIECAAAECBAgQIECAAAECBAgQIECAAAECBAgQIECAAAECBAgQIECAAAECBAgQIECAAAECBAgQIECAAAECBAgQIDACCGZARhEJECBAgAABAskCCTthsq/sBAgQIECAAAECBAgQIECAAAECBAgQIECAwHsC7l3em7mOCRAgQIAAgb0C7l32enuNAAECBAgQIECAAAECBAgQIECAAAECBAgQIECAAAECBAgQIECAAAECBAgQIECAAAECBAgQIECAAAECBAgQIECAAAECBAgQIECAAAECBAgQIECAAAECBAgQIECAAAECBAgQIECAAAECBAgQIECAAAECBAgQIECAAAECBAgQIECAAAECBAgQIECAAAECBBYExkLN6ZJ5OoD3CRAgQIAAAQLNBRJ2wuYj0B4BAgQIECBAgAABAgQIECBAgAABAgQIECDQTMC9S7OBaocAAQIECBC4TsC9y3UjEYgAAQIECBAgQIAAAQIECBAgQIAAAQIECBAgQIAAAQIECBAgQIAAAQIECBAgQIAAAQIECBAgQIAAAQIECBAgQIAAAQIECBAgQIAAAQIECBAgQIAAAQIECBAgQIAAAQIECBAgQIAAAQIECBAgQIAAAQIECBAgQIAAAQIECBAgQIAAAQIECBAgQIAAAQIERgDBDMgoIgECBAgQIEAgWSBhJ0z2lZ0AAQIECBAgQIAAAQIECBAgQIAAAQIECBB4T8C9y3sz1zEBAgQIECCwV8C9y15vrxEgQIAAAQIECBAgQIAAAQIECBAgQIAAAQIECBAgQIAAAQIECBAgQIAAAQIECBAgQIAAAQIECBAgQIAAAQIECBAgQIAAAQIECBAgQIAAAQIECBAgQIAAAQIECBAgQIAAAQIECBAgQIAAAQIECBAgQIAAAQIECBAgQIAAAQIECBAgQIAAAQIECBAgQIDAgsBYqDldMk8H8D4BAgQIECBAoLlAwk7YfATaI0CAAAECBAgQIECAAAECBAgQIECAAAECBJoJuHdpNlDtECBAgAABAtcJuHe5biQCESBAgAABAgQIECBAgAABAgQIECBAgAABAgQIECBAgAABAgQIECBAgAABAgQIECBAgAABAgQIECBAgAABAgQIECBAgAABAgQIECBAgAABAgQIECBAgAABAgQIECBAgAABAgQIECBAgAABAgQIECBAgAABAgQIECBAgAABAgQIECBAgAABAgQIECBAgMAIIJgBGUUkQIAAAQIECCQLJOyEyb6yEyBAgAABAgQIECBAgAABAgQIECBAgAABAu8JuHd5b+Y6JkCAAAECBPYKuHfZ6+01AgQIECBAgAABAgQIECBAgAABAgQIECBAgAABAgQIECBAgAABAgQIECBAgAABAgQIECBAgAABAgQIECBAgAABAgQIECBAgAABAgQIECBAgAABAgQIECBAgAABAgQIECBAgAABAgQIECBAgAABAgQIECBAgAABAgQIECBAgAABAgQIECBAgAABAgQIEFgQGAs1p0vm6QDeJ0CAAAECBAg0F0jYCZuPQHsECBAgQIAAAQIECBAgQIAAAQIECBAgQIBAMwH3Ls0Gqh0CBAgQIEDgOgH3LteNRCACBAgQIECAAAECBAgQIECAAAECBAgQIECAAAECBAgQIECAAAECBAgQIECAAAECBAgQIECAAAECBAgQIECAAAECBAgQIECAAAECBAgQIECAAAECBAgQIECAAAECBAgQIECAAAECBAgQIECAAAECBAgQIECAAAECBAgQIECAAAECBAgQIECAAAECBAgQGAEEMyCjiAQIECBAgACBZIGEnTDZV3YCBAgQIECAAAECBAgQIECAAAECBAgQIEDgPQH3Lu/NXMcECBAgQIDAXgH3Lnu9vUaAAAECBAgQIECAAAECBAgQIECAAAECBAgQIECAAAECBAgQIECAAAECBAgQIECAAAECBAgQIECAAAECBAgQIECAAAECBAgQIECAAAECBAgQIECAAAECBAgQIECAAAECBAgQIECAAAECBAgQIECAAAECBAgQIECAAAECBAgQIECAAAECBAgQIECAAAECCwJjoeZ0yTwdwPsECBAgQIAAgeYCCTth8xFojwABAgQIECBAgAABAgQIECBAgAABAgQIEGgm4N6l2UC1Q4AAAQIECFwn4N7lupEIRIAAAQIECBAgQIAAAQIECBAgQIAAAQIECBAgQIAAAQIECBAgQIAAAQIECBAgQIAAAQIECBAgQIAAAQIECBAgQIAAAQIECBAgQIAAAQIECBAgQIAAAQIECBAgQIAAAQIECBAgQIAAAQIECBAgQIAAAQIECBAgQIAAAQIECBAgQIAAAQIECBAgQIAAAQIjgGAGZBSRAAECBAgQIJAskLATJvvKToAAAQIECBAgQIAAAQIECBAgQIAAAQIECLwn4N7lvZnrmAABAgQIENgr4N5lr7fXCBAgQIAAAQIECBAgQIAAAQIECBAgQIAAAQIECBAgQIAAAQIECBAgQIAAAQIECBAgQIAAAQIECBAgQIAAAQIECBAgQIAAAQIECBAgQIAAAQIECBAgQIAAAQIECBAgQIAAAQIECBAgQIAAAQIECBAgQIAAAQIECBAgQIAAAQIECBAgQIAAAQIECBAgQGBBYCzUnC6ZpwN4nwABAgQIECDQXCBhJ2w+Au0RIECAAAECBAgQIECAAAECBAgQIECAAAECzQTcuzQbqHYIECBAgACB6wTcu1w3EoEIECBAgAABAgQIECBAgAABAgQIECBAgAABAgQIECBAgAABAgQIECBAgAABAgQIECBAgAABAgQIECBAgAABAgQIECBAgAABAgQIECBAgAABAgQIECBAgAABAgQIECBAgAABAgQIECBAgAABAgQIECBAgAABAgQIECBAgAABAgQIECBAgAABAgQIECBAYAQQzICMIhIgQIAAAQIEkgUSdsJkX9kJECBAgAABAgQIECBAgAABAgQIECBAgACB9wTcu7w3cx0TIECAAAECewXcu+z19hoBAgQIECBAgAABAgQIECBAgAABAgQIECBAgAABAgQIECBAgAABAgQIECBAgAABAgQIECBAgAABAgQIECBAgAABAgQIECBAgAABAgQIECBAgAABAgQIECBAgAABAgQIECBAgAABAgQIECBAgAABAgQIECBAgAABAgQIECBAgAABAgQIECBAgAABAgQILAiMhZrTJfN0AO8TIECAAAECBJoLJOyEzUegPQIECBAgQIAAAQIECBAgQIAAAQIECBAgQKCZgHuXZgPVDgECBAgQIHCdgHuX60YiEAECBAgQIECAAAECBAgQIECAAAECBAgQIECAAAECBAgQIECAAAECBAgQIECAAAECBAgQIECAAAECBAgQIECAAAECBAgQIECAAAECBAgQIECAAAECBAgQIECAAAECBAgQIECAAAECBAgQIECAAAECBAgQIECAAAECBAgQIECAAAECBAgQIECAAAECBAiMAIIZkFFEAgQIECBAgECyQMJOmOwrOwECBAgQIECAAAECBAgQIECAAAECBAgQIPCegHuX92auYwIECBAgQGCvgHuXvd5eI0CAAAECBAgQIECAAAECBAgQIECAAAECBAgQIECAAAECBAgQIECAAAECBAgQIECAAAECBAgQIECAAAECBAgQIECAAAECBAgQIECAAAECBAgQIECAAAECBAgQIECAAAECBAgQIECAAAECBAgQIECAAAECBAgQIECAAAECBAgQIECAAAECBAgQIECAAIEFgbFQc7pkng7gfQIECBAgQIBAc4GEnbD5CLRHgAABAgQIECBAgAABAgQIECBAgAABAgQINBNw79JsoNohQIAAAQIErhNw73LdSAQiQIAAAQIECBAgQIAAAQIECBAgQIAAAQIECBAgQIAAAQIECBAgQIAAAQIECBAgQIAAAQIECBAgQIAAAQIECBAgQIAAAQIECBAgQIAAAQIECBAgQIAAAQIECBAgQIAAAQIECBAgQIAAAQIECBAgQIAAAQIECBAgQIAAAQIECBAgQIAAAQIECBAgQIAAgRFAMAMyikiAAAECBAgQSBZI2AmTfWUnQIAAAQIECBAgQIAAAQIECBAgQIAAAQIE3hNw7/LezHVMgAABAgQI7BVw77LX22sECBAgQIAAAQIECBAgQIAAAQIECBAgQIAAAQIECBAgQIAAAQIECBAgQIAAAQIECBAgQIAAAQIECBAgQIAAAQIECBAgQIAAAQIECBAgQIAAAQIECBAgQIAAAQIECBAgQIAAAQIECBAgQIAAAQIECBAgQIAAAQIECBAgQIAAAQIECBAgQIAAAQIECBAgsCAwFmpOl8zTAbxPgAABAgQIEGgukLATNh+B9ggQIECAAAECBAgQIECAAAECBAgQIECAAIFmAu5dmg1UOwQIECBAgMB1Au5drhuJQAQIECBAgAABAgQIECBAgAABAgQIECBAgAABAgQIECBAgAABAgQIECBAgAABAgQIECBAgAABAgQIECBAgAABAgQIECBAgAABAgQIECBAgAABAgQIECBAgAABAgQIECBAgAABAgQIECBAgAABAgQIECBAgAABAgQIECBAgAABAgQIECBAgAABAgQIECAwAghmQEYRCRAgQIAAAQLJAgk7YbKv7AQIECBAgAABAgQIECBAgAABAgQIECBAgMB7Au5d3pu5jgkQIECAAIG9Au5d9np7jQABAgQIECBAgAABAgQIECBAgAABAgQIECBAgAABAgQIECBAgAABAgQIECBAgAABAgQIECBAgAABAgQIECBAgAABAgQIECBAgAABAgQIECBAgAABAgQIECBAgAABAgQIECBAgAABAgQIECBAgAABAgQIECBAgAABAgQIECBAgAABAgQIECBAgAABAgQWBMZCzemSeTqA9wkQIECAAAECzQUSdsLmI9AeAQIECBAgQIAAAQIECBAgQIAAAQIECBAg0EzAvUuzgWqHAAECBAgQuE7Avct1IxGIAAECBAgQIECAAAECBAgQIECAAAECBAgQIECAAAECBAgQIECAAAECBAgQIECAAAECBAgQIECAAAECBAgQIECAAAECBAgQIECAAAECBAgQIECAAAECBAgQIECAAAECBAgQIECAAAECBAgQIECAAAECBAgQIECAAAECBAgQIECAAAECBAgQIECAAAECBEYAwQzIKCIBAgQIECDgmkmGAAAgAElEQVRAIFkgYSdM9pWdAAECBAgQIECAAAECBAgQIECAAAECBAgQeE/Avct7M9cxAQIECBAgsFfAvcteb68RIECAAAECBAgQIECAAAECBAgQIECAAAECBAgQIECAAAECBAgQIECAAAECBAgQIECAAAECBAgQIECAAAECBAgQIECAAAECBAgQIECAAAECBAgQIECAAAECBAgQIECAAAECBAgQIECAAAECBAgQIECAAAECBAgQIECAAAECBAgQIECAAAECBAgQIECAwILAWKg5XTJPB/A+AQIECBAgQKC5QMJO2HwE2iNAgAABAgQIECBAgAABAgQIECBAgAABAgSaCbh3aTZQ7RAgQIAAAQLXCbh3uW4kAhEgQIAAAQIECBAgQIAAAQIECBAgQIAAAQIECBAgQIAAAQIECBAgQIAAAQIECBAgQIAAAQIECBAgQIAAAQIECBAgQIAAAQIECBAgQIAAAQIECBAgQIAAAQIECBAgQIAAAQIECBAgQIAAAQIECBAgQIAAAQIECBAgQIAAAQIECBAgQIAAAQIECBAgQIDACCCYARlFJECAAAECBAgkCyTshMm+shMgQIAAAQIECBAgQIAAAQIECBAgQIAAAQLvCbh3eW/mOiZAgAABAgT2Crh32evtNQIECBAgQIAAAQIECBAgQIAAAQIECBAgQIAAAQIECBAgQIAAAQIECBAgQIAAAQIECBAgQIAAAQIECBAgQIAAAQIECBAgQIAAAQIECBAgQIAAAQIECBAgQIAAAQIECBAgQIAAAQIECBAgQIAAAQIECBAgQIAAAQIECBAgQIAAAQIECBAgQIAAAQIECBBYEBgLNadL5ukA3idAgAABAgQINBdI2Ambj0B7BAgQIECAAAECBAgQIECAAAECBAgQIECAQDMB9y7NBqodAgQIECBA4DoB9y7XjUQgAgQIECBAgAABAgQIECBAgAABAgQIECBAgAABAgQIECBAgAABAgQIECBAgAABAgQIECBAgAABAgQIECBAgAABAgQIECBAgAABAgQIECBAgAABAgQIECBAgAABAgQIECBAgAABAgQIECBAgAABAgQIECBAgAABAgQIECBAgAABAgQIECBAgAABAgQIEBgBBDMgo4gECBAgQIAAgWSBhJ0w2Vd2AgQIECBAgAABAgQIECBAgAABAgQIECBA4D0B9y7vzVzHBAgQIECAwF4B9y57vb1GgAABAgQIECBAgAABAgQIECBAgAABAgQIECBAgAABAgQIECBAgAABAgQIECBAgAABAgQIECBAgAABAgQIECBAgAABAgQIECBAgAABAgQIECBAgAABAgQIECBAgAABAgQIECBAgAABAgQIECBAgAABAgQIECBAgAABAgQIECBAgAABAgQIECBAgAABAgsCY6HmdMk8HcD7BAgQIECAAIHmAgk7YfMRaI8AAQIECBAgQIAAAQIECBAgQIAAAQIECBBoJuDepdlAtUOAAAECBAhcJ+De5bqRCESAAAECBAgQIECAAAECBAgQIECAAAECBAgQIECAAAECBAgQIECAAAECBAgQIECAAAECBAgQIECAAAECBAgQIECAAAECBAgQIECAAAECBAgQIECAAAECBAgQIECAAAECBAgQIECAAAECBAgQIECAAAECBAgQIECAAAECBAgQIECAAAECBAgQIECAAAECI4BgBmQUkQABAgQIECCQLJCwEyb7yk6AAAECBAgQIECAAAECBAgQIECAAAECBAi8J+De5b2Z65gAAQIECBDYK+DeZa+31wgQIECAAAECBAgQIECAAAECBAgQIECAAAECBAgQIECAAAECBAgQIECAAAECBAgQIECAAAECBAgQIECAAAECBAgQIECAAAECBAgQIECAAAECBAgQIECAAAECBAgQIECAAAECBAgQIECAAAECBAgQIECAAAECBAgQIECAAAECBAgQIECAAAECBAgQIEBgQWAs1JwumacDeJ8AAQIECBAg0FwgYSdsPgLtESBAgAABAgQIECBAgAABAgQIECBAgAABAs0E3Ls0G6h2CBAgQIAAgesE3LtcNxKBCBAgQIAAAQIECBAgQIAAAQIECBAgQIAAAQIECBAgQIAAAQIECBAgQIAAAQIECBAgQIAAAQIECBAgQIAAAQIECBAgQIAAAQIECBAgQIAAAQIECBAgQIAAAQIECBAgQIAAAQIECBAgQIAAAQIECBAgQIAAAQIECBAgQIAAAQIECBAgQIAAAQIECBAgQGAEEMyAjCISIECAAAECBJIFEnbCZF/ZCRAgQIAAAQIECBAgQIAAAQIECBAgQIAAgfcE3Lu8N3MdEyBAgAABAnsF3Lvs9fYaAQIECBAgQIAAAQIECBAgQIAAAQIECBAgQIAAAQIECBAgQIAAAQIECBAgQIAAAQIECBAgQIAAAQIECBAgQIAAAQIECBAgQIAAAQIECBAgQIAAAQIECBAgQIAAAQIECBAgQIAAAQIECBAgQIAAAQIECBAgQIAAAQIECBAgQIAAAQIECBAgQIAAAQIECCwIjIWa0yXzdADvEyBAgAABAgSaCyTshM1HoD0CBAgQIECAAAECBAgQIECAAAECBAgQIECgmYB7l2YD1Q4BAgQIECBwnYB7l+tGIhABAgQIECBAgAABAgQIECBAgAABAgQIECBAgAABAgQIECBAgAABAgQIECBAgAABAgQIECBAgAABAgQIECBAgAABAgQIECBAgAABAgQIECBAgAABAgQIECBAgAABAgQIECBAgAABAgQIECBAgAABAgQIECBAgAABAgQIECBAgAABAgQIECBAgAABAgQIjACCGZBRRAIECBAgQIBAskDCTpjsKzsBAgQIECBAgAABAgQIECBAgAABAgQIECBAgAABAlkCP66qH2VFlpYAAQLPCbh3eW7kGiZAgAABAgQIECBAgAABAgQIECBAgAABAgQIECBAgAABAgQIECBAgAABAgQIECBAgAABAgQIECBAgAABAgQIECBAgAABAgQIECBAgAABAgQIECBAgAABAgQIECBAgAABAgQIECBAgAABAgQIECBAgAABAgQIECBAgAABAgQIECBAgAABAgQIECBAgMD9AuP+iDUDMopIgAABAgQIEEgWSNgJk31lJ0CAAAECBAgQIECAAAECBAgQIECAAAECBAgQIEAgT+DHVfWjvNgSEyBA4BkB9y7PjFqjBAgQIECAAAECBAgQIECAAAECBAgQIECAAAECBAgQIECAAAECBAgQIECAAAECBAgQIECAAAECBAgQIECAAAECBAgQIECAAAECBAgQIECAAAECBAgQIECAAAECBAgQIECAAAECBAgQIECAAAECBAgQIECAAAECBAgQIECAAAECBAgQIECAAAECBAgQyBEYAVFnQEYRCRAgQIAAAQLJAv/Hrt2E6pJdZQB+K6ghmCiOIqKCJOA4otAjJRIUaVCDqJME0SC2Cs7ixEhVJU4EnSkJGTSBKA6CPwhqNBDURiEjoQnqIBgURIRGEIX0xGzrE27b93bfe/6++lm1n8nlcE/VXu/7bDjUYFX4JqzsKzsBAgQIECBAgAABAgQIECBAgAABAgQIECBAgAABAjUFpiRjzehSEyBA4PQC9l1Of8UKEiBAgAABAgQIECBAgAABAgQIECBAgAABAgQIECBAgAABAgQIECBAgAABAgQIECBAgAABAgQIECBAgAABAgQIECBAgAABAgQIECBAgAABAgQIECBAgAABAgQIECBAgAABAgQIECBAgAABAgQIECBAgAABAgQIECBAgAABAgQIECBAgAABAgQIECBAoJ7AUCByK5BRRAIECBAgQIBAZYEK34SVfWUnQIAAAQIECBAgQIAAAQIECBAgQIAAAQIECBAgQKCuwJRkrBtfcgIECJxWwL7Laa9WMQIECBAgQIAAAQIECBAgQIAAAQIECBAgQIAAAQIECBAgQIAAAQIECBAgQIAAAQIECBAgQIAAAQIECBAgQIAAAQIECBAgQIAAAQIECBAgQIAAAQIECBAgQIAAAQIECBAgQIAAAQIECBAgQIAAAQIECBAgQIAAAQIECBAgQIAAAQIECBAgQIAAAQIECNQVGApEbwUyikiAAAECBAgQqCxQ4Zuwsq/sBAgQIECAAAECBAgQIECAAAECBAgQIECAAAECBAjUFpiSjLUrSE+AAIHTCdh3Od2VKkSAAAECBAgQIECAAAECBAgQIECAAAECBAgQIECAAAECBAgQIECAAAECBAgQIECAAAECBAgQIECAAAECBAgQIECAAAECBAgQIECAAAECBAgQIECAAAECBAgQIECAAAECBAgQIECAAAECBAgQIECAAAECBAgQIECAAAECBAgQIECAAAECBAgQIECAAIH6AkOBCq1ARhEJECBAgAABApUFKnwTVvaVnQABAgQIECBAgAABAgQIECBAgAABAgQIECBAgACB+gJTkrF+DQ0IECBwGgH7Lqe5SkUIECBAgAABAgQIECBAgAABAgQIECBAgAABAgQIECBAgAABAgQIECBAgAABAgQIECBAgAABAgQIECBAgAABAgQIECBAgAABAgQIECBAgAABAgQIECBAgAABAgQIECBAgAABAgQIECBAgAABAgQIECBAgAABAgQIECBAgAABAgQIECBAgAABAgQIECBwHoGhQJVWIKOIBAgQIECAAIHKAhW+CSv7yk6AAAECBAgQIECAAAECBAgQIECAAAECBAgQIECAwDkEpiTjOapoQYAAgfIC9l3KX6ECBAgQIECAAAECBAgQIECAAAECBAgQIECAAAECBAgQIECAAAECBAgQIECAAAECBAgQIECAAAECBAgQIECAAAECBAgQIECAAAECBAgQIECAAAECBAgQIECAAAECBAgQIECAAAECBAgQIECAAAECBAgQIECAAAECBAgQIECAAAECBAgQIECAAAECBAgQOJ/AUKBSK5BRRAIECBAgQIBAZYEK34SVfWUnQIAAAQIECBAgQIAAAQIECBAgQIAAAQIECBAgQOA8AlOS8Tx1NCFAgEBZAfsuZa9OcAIECBAgQIAAAQIECBAgQIAAAQIECBAgQIAAAQIECBAgQIAAAQIECBAgQIAAAQIECBAgQIAAAQIECBAgQIAAAQIECBAgQIAAAQIECBAgQIAAAQIECBAgQIAAAQIECBAgQIAAAQIECBAgQIAAAQIECBAgQIAAAQIECBAgQIAAAQIECBAgQIAAAQIECJxXYChQrRXIKCIBAgQIECBAoLJAhW/Cyr6yEyBAgAABAgQIECBAgAABAgQIECBAgAABAgQIECBwLoEpyXiuStoQIECgnIB9l3JXJjABAgQIECBAgAABAgQIECBAgAABAgQIECBAgAABAgQIECBAgAABAgQIECBAgAABAgQIECBAgAABAgQIECBAgAABAgQIECBAgAABAgQIECBAgAABAgQIECBAgAABAgQIECBAgAABAgQIECBAgAABAgQIECBAgAABAgQIECBAgAABAgQIECBAgAABAgTOLzAUqNgKZBSRAAECBAgQIFBZoMI3YWVf2QkQIECAAAECBAgQIECAAAECBAgQIECAAAECBAgQOJ/AlGQ8Xy2NCBAgUEbAvkuZqxKUAAECBAgQIECAAAECBAgQIECAAAECBAgQIECAAAECBAgQIECAAAECBAgQIECAAAECBAgQIECAAAECBAgQIECAAAECBAgQIECAAAECBAgQIECAAAECBAgQIECAAAECBAgQIECAAAECBAgQIECAAAECBAgQIECAAAECBAgQIECAAAECBAgQIECAAAEC/QgMBaq2AhlFJECAAAECBAhUFqjwTVjZV3YCBAgQIECAAAECBAgQIECAAAECBAgQIECAAAECBM4pMCUZz1lNKwIECBxewL7L4a9IQAIECBAgQIAAAQIECBAgQIAAAQIECBAgQIAAAQIECBAgQIAAAQIECBAgQIAAAQIECBAgQIAAAQIECBAgQIAAAQIECBAgQIAAAQIECBAgQIAAAQIECBAgQIAAAQIECBAgQIAAAQIECBAgQIAAAQIECBAgQIAAAQIECBAgQIAAAQIECBAgQIAAAQIECPQnMBSo3ApkFJEAAQIECBAgUFmgwjdhZV/ZCRAgQIAAAQIECBAgQIAAAQIECBAgQIAAAQIECBA4r8CUZDxvPc0IECBwWAH7Loe9GsEIECBAgAABAgQIECBAgAABAgQIECBAgAABAgQIECBAgAABAgQIECBAgAABAgQIECBAgAABAgQIECBAgAABAgQIECBAgAABAgQIECBAgAABAgQIECBAgAABAgQIECBAgAABAgQIECBAgAABAgQIECBAgAABAgQIECBAgAABAgQIECBAgAABAgQIECDQr8BQoHorkFFEAgQIECBAgEBlgQrfhJV9ZSdAgAABAgQIECBAgAABAgQIECBAgAABAgQIECBA4NwCU5Lx3BW1I0CAwOEE7Lsc7koEIkCAAAECBAgQIECAAAECBAgQIECAAAECBAgQIECAAAECBAgQIECAAAECBAgQIECAAAECBAgQIECAAAECBAgQIECAAAECBAgQIECAAAECBAgQIECAAAECBAgQIECAAAECBAgQIECAAAECBAgQIECAAAECBAgQIECAAAECBAgQIECAAAECBAgQIECAAIGhAEErkFFEAgQIECBAgEBlgQrfhJV9ZSdAgAABAgQIECBAgAABAgQIECBAgAABAgQIECBA4PwCU5Lx/DU1JECAwGEE7Lsc5ioEIUCAAAECBAgQIECAAAECBAgQIECAAAECBAgQIECAAAECBAgQIECAAAECBAgQIECAAAECBAgQIECAAAECBAgQIECAAAECBAgQIECAAAECBAgQIECAAAECBAgQIECAAAECBAgQIECAAAECBAgQIECAAAECBAgQIECAAAECBAgQIECAAAECBAgQIECAAIFHAkMBilYgo4gECBAgQIAAgcoCFb4JK/vKToAAAQIECBAgQIAAAQIECBAgQIAAAQIECBAgQIBAHwJTkrGPqloSIEBgdwH7LrtfgQAECBAgQIAAAQIECBAgQIAAAQIECBAgQIAAAQIECBAgQIAAAQIECBAgQIAAAQIECBAgQIAAAQIECBAgQIAAAQIECBAgQIAAAQIECBAgQIAAAQIECBAgQIAAAQIECBAgQIAAAQIECBAgQIAAAQIECBAgQIAAAQIECBAgQIAAAQIECBAgQIAAAQIECBAg8KTAUICkFcgoIgECBAgQIECgskCFb8LKvrITIECAAAECBAgQIECAAAECBAgQIECAAAECBAgQINCPwJRk7KeupgQIENhNwL7LbvQGEyBAgAABAgQIECBAgAABAgQIECBAgAABAgQIECBAgAABAgQIECBAgAABAgQIECBAgAABAgQIECBAgAABAgQIECBAgAABAgQIECBAgAABAgQIECBAgAABAgQIECBAgAABAgQIECBAgAABAgQIECBAgAABAgQIECBAgAABAgQIECBAgAABAgQIECBAgMDTBIYCNK1ARhEJECBAgAABApUFKnwTVvaVnQABAgQIECBAgAABAgQIECBAgAABAgQIECBAgACBvgSmJGNflbUlQIDA5gL2XTYnN5AAAQIECBAgQIAAAQIECBAgQIAAAQIECBAgQIAAAQIECBAgQIAAAQIECBAgQIAAAQIECBAgQIAAAQIECBAgQIAAAQIECBAgQIAAAQIECBAgQIAAAQIECBAgQIAAAQIECBAgQIAAAQIECBAgQIAAAQIECBAgQIAAAQIECBAgQIAAAQIECBAgQIAAAQIEbhIYbnrgAL9vB8ggAgECBAg8XWBefjUBIkCAAAECBAgQIECAAAECBAgQIECAAAECBAgQIECAAAECBAgQeE3gsksx8iBAgACB1QQq7ECvVt7BBAgQIECAAAECBAgQIECAAAECBAgQIECAAAECBAgQIECAAAECBAgQIECAAAECBAgQIECAAAECBAgQIECAAAECBAgQIECAAAECBAgQIECAAAECBAgQIECAAAECBAgQIECAAAECBAgQIECAAAECBAgQIECAAAECBAgQIECAAAECBAgQIECAAAECBAgQIHBMgeGYsR5L1QpkFJEAAQK9CsxL8anX8noTIECAAAECBAgQIECAAAECBAgQIECAAAECBAgQIECAAAECBJ4hcNmpGAkRIECAwCoCFXagVynuUAIECBAgQIAAAQIECBAgQIAAAQIECBAgQIAAAQIECBAgQIAAAQIECBAgQIAAAQIECBAgQIAAAQIECBAgQIAAAQIECBAgQIAAAQIECBAgQIAAAQIECBAgQIAAAQIECBAgQIAAAQIECBAgQIAAAQIECBAgQIAAAQIECBAgQIAAAQIECBAgQIAAAQIECBA4rsBw3GivJWsFMopIgACBHgXmpfTUY3GdCRAgQIAAAQIECBAgQIAAAQIECBAgQIAAAQIECBAgQIAAAQK3FLjsVoy3fNZjBAgQIHB7gQo70Ldv40kCBAgQIECAAAECBAgQIECAAAECBAgQIECAAAECBAgQIECAAAECBAgQIECAAAECBAgQIECAAAECBAgQIECAAAECBAgQIECAAAECBAgQIECAAAECBAgQIECAAAECBAgQIECAAAECBAgQIECAAAECBAgQIECAAAECBAgQIECAAAECBAgQIECAAAECBAgQOIXAUKBFK5BRRAIECPQmMC+Fp95K60uAAAECBAgQIECAAAECBAgQIECAAAECBAgQIECAAAECBAgQuIfAZcdivMd7XiFAgACBpwtU2IF2fwQIECBAgAABAgQIECBAgAABAgQIECBAgAABAgQIECBAgAABAgQIECBAgAABAgQIECBAgAABAgQIECBAgAABAgQIECBAgAABAgQIECBAgAABAgQIECBAgAABAgQIECBAgAABAgQIECBAgAABAgQIECBAgAABAgQIECBAgAABAgQIECBAgAABAgQIECDQmcBQoG8rkFFEAgQI9CQwL2WnngrrSoAAAQIECBAgQIAAAQIECBAgQIAAAQIECBAgQIAAAQIECBB4oMBl12J84BleJ0CAAIH/F6iwA+2+CBAgQIAAAQIECBAgQIAAAQIECBAgQIAAAQIECBAgQIAAAQIECBAgQIAAAQIECBAgQIAAAQIECBAgQIAAAQIECBAgQIAAAQIECBAgQIAAAQIECBAgQIAAAQIECBAgQIAAAQIECBAgQIAAAQIECBAgQIAAAQIECBAgQIAAAQIECBAgQIAAAQIECBAgQKAzgaFA31Ygo4gECBDoRWBeik69lNWTAAECBAgQIECAAAECBAgQIECAAAECBAgQIECAAAECBAgQIHBFgcvOxXjF8xxFgACBngUq7ED3fD+6EyBAgAABAgQIECBAgAABAgQIECBAgAABAgQIECBAgAABAgQIECBAgAABAgQIECBAgAABAgQIECBAgAABAgQIECBAgAABAgQIECBAgAABAgQIECBAgAABAgQIECBAgAABAgQIECBAgAABAgQIECBAgAABAgQIECBAgAABAgQIECBAgAABAgQIECBAoEuBoUDrViCjiAQIEOhBYF5KTj0U1ZEAAQIECBAgQIAAAQIECBAgQIAAAQIECBAgQIAAAQIECBAgsJLAZfdiXOlsxxIgQKAngQo70D3dh64ECBAgQIAAAQIECBAgQIAAAQIECBAgQIAAAQIECBAgQIAAAQIECBAgQIAAAQIECBAgQIAAAQIECBAgQIAAAQIECBAgQIAAAQIECBAgQIAAAQIECBAgQIAAAQIECBAgQIAAAQIECBAgQIAAAQIECBAgQIAAAQIECBAgQIAAAQIECBAgQIAAAQIECBAgkGQooNAKZBSRAAECZxeYl4LT2UvqR4AAAQIECBAgQIAAAQIECBAgQIAAAQIECBAgQIAAAQIECBDYQOCygzFuMMcIAgQInFmgwg70mf11I0CAAAECBAgQIECAAAECBAgQIECAAAECBAgQIECAAAECBAgQIECAAAECBAgQIECAAAECBAgQIECAAAECBAgQIECAAAECBAgQIECAAAECBAgQIECAAAECBAgQIECAAAECBAgQIECAAAECBAgQIECAAAECBAgQIECAAAECBAgQIECAAAECBAgQIECAAIE3ERgKqLQCGUUkQIDAmQXmpdx05oK6ESBAgAABAgQIECBAgAABAgQIECBAgAABAgQIECBAgAABAgQ2FrjsYowbzzSOAAECZxKosAN9Jm9dCBAgQIAAAQIECBAgQIAAAQIECBAgQIAAAQIECBAgQIAAAQIECBAgQIAAAQIECBAgQIAAAQIECBAgQIAAAQIECBAgQIAAAQIECBAgQIAAAQIECBAgQIAAAQIECBAgQIAAAQIECBAgQIAAAQIECBAgQIAAAQIECBAgQIAAAQIECBAgQIAAAQIECBAgQOAWAsMtntn7kbZ3APMJECDQscC8dJ867q86AQIECBAgQIAAAQIECBAgQIAAAQIECBAgQIAAAQIECBAgQGAtgctOxrjW4c4lQIDAyQUq7ECf/ArUI0CAAAECBAgQIECAAAECBAgQIECAAAECBAgQIECAAAECBAgQIECAAAECBAgQIECAAAECBAgQIECAAAECBAgQIECAAAECBAgQIECAAAECBAgQIECAAAECBAgQIECAAAECBAgQIECAAAECBAgQIECAAAECBAgQIECAAAECBAgQIECAAAECBAgQIECAAIEnBYYCJK1ARhEJECBwRoF5KTWdsZhOBAgQIECAAAECBAgQIECAAAECBAgQIECAAAECBAgQIECAAIGDCFx2M8aDZBGDAAEClQQq7EBX8pSVAAECBAgQIECAAAECBAgQIECAAAECBAgQIECAAAECBAgQIECAAAECBAgQIECAAAECBAgQIECAAAECBAgQIECAAAECBAPsbRUAACAASURBVAgQIECAAAECBAgQIECAAAECBAgQIECAAAECBAgQIECAAAECBAgQIECAAAECBAgQIECAAAECBAgQIECAAAECBAgQIECAAAECBK4gMFzhjLWPaGsPcD4BAgQIvEFgXv5n4kKAAAECBAgQIECAAAECBAgQIECAAAECBAgQIECAAAECBAgQILC6wGVHY1x9igEECBA4l0CFHehziWtDgAABAgQIECBAgAABAgQIECBAgAABAgQIECBAgAABAgQIECBAgAABAgQIECBAgAABAgQIECBAgAABAgQIECBAgAABAgQIECBAgAABAgQIECBAgAABAgQIECBAgAABAgQIECBAgAABAgQIECBAgAABAgQIECBAgAABAgQIECBAgAABAgQIECBAgAABAjcKDDc+sf8Dbf8IEhAgQKArgXlpO3XVWFkCBAgQIECAAAECBAgQIECAAAECBAgQIECAAAECBAgQIECAwL4Cl12Ncd8IphMgQKCUQIUd6FKgwhIgQIAAAQIECBAgQIAAAQIECBAgQIAAAQIECBAgQIAAAQIECBAgQIAAAQIECBAgQIAAAQIECBAgQIAAAQIECBAgQIAAAQIECBAgQIAAAQIECBAgQIAAAQIECBAgQIAAAQIECBAgQIAAAQIECBAgQIAAAQIECBAgQIAAAQIECBAgQIAAAQIECBAgQIDAwwWGhx+x+glt9QkGECBAgMAjgXn5YcJBgAABAgQIECBAgAABAgQIECBAgAABAgQIECBAgAABAgQIECCwucBlZ2PcfKqBBAgQqClQYQe6pqzUBAgQIECAAAECBAgQIECAAAECBAgQIECAAAECBAgQIECAAAECBAgQIECAAAECBAgQIECAAAECBAgQIECAAAECBAgQIECAAAECBAgQIECAAAECBAgQIECAAAECBAgQIECAAAECBAgQIECAAAECBAgQIECAAAECBAgQIECAAAECBAgQIECAAAECBAgQIHBvgeHeb273YttulEkECBDoWmBe2k9dCyhPgAABAgQIECBAgAABAgQIECBAgAABAgQIECBAgAABAgQIENhX4LK7Me4bwXQCBAiUEKiwA10CUkgCBAgQIECAAAECBAgQIECAAAECBAgQIECAAAECBAgQIECAAAECBAgQIECAAAECBAgQIECAAAECBAgQIECAAAECBAgQIECAAAECBAgQIECAAAECBAgQIECAAAECBAgQIECAAAECBAgQIECAAAECBAgQIECAAAECBAgQIECAAAECBAgQIECAAAECBAgQuJ7AcL2jVjuprXaygwkQIEDgkcC8/DDhIECAAAECBAgQIECAAAECBAgQIECAAAECBAgQIECAAAECBAgQ2F3gssMx7p5CAAIECBxboMIO9LEFpSNAgAABAgQIECBAgAABAgQIECBAgAABAgQIECBAgAABAgQIECBAgAABAgQIECBAgAABAgQIECBAgAABAgQIECBAgAABAgQIECBAgAABAgQIECBAgAABAgQIECBAgAABAgQIECBAgAABAgQIECBAgAABAgQIECBAgAABAgQIECBAgAABAgQIECBAgACBqwsMVz/x+ge26x/pRAIECBB4ncC8/DwRIUCAAAECBAgQIECAAAECBAgQIECAAAECBAgQIECAAAECBAgQOIzAZZdjPEwaQQgQIHA8gQo70MdTk4gAAQIECBAgQIAAAQIECBAgQIAAAQIECBAgQIAAAQIECBAgQIAAAQIECBAgQIAAAQIECBAgQIAAAQIECBAgQIAAAQIECBAgQIAAAQIECBAgQIAAAQIECBAgQIAAAQIECBAgQIAAAQIECBAgQIAAAQIECBAgQIAAAQIECBAgQIAAAQIECBAgQIAAAQIEVhUYVj39Ooe36xzjFAIECBB4E4F5+b+JDAECBAgQIECAAAECBAgQIECAAAECBAgQIECAAAECBAgQIECAwOEELjsd4+FSCUSAAIFjCFTYgT6GlBQECBAgQIAAAQIECBAgQIAAAQIECBAgQIAAAQIECBAgQIAAAQIECBAgQIAAAQIECBAgQIAAAQIECBAgQIAAAQIECBAgQIAAAQIECBAgQIAAAQIECBAgQIAAAQIECBAgQIAAAQIECBAgQIAAAQIECBAgQIAAAQIECBAgQIAAAQIECBAgQIAAAQIECBAgsJnAsNmk+w9q93/VmwQIECDwDIF5+d1EiAABAgQIECBAgAABAgQIECBAgAABAgQIECBAgAABAgQIECBA4LACl92O8bDpBCNAgMB+AhV2oPfTMZkAAQIECBAgQIAAAQIECBAgQIAAAQIECBAgQIAAAQIECBAgQIAAAQIECBAgQIAAAQIECBAgQIAAAQIECBAgQIAAAQIECBAgQIAAAQIECBAgQIAAAQIECBAgQIAAAQIECBAgQIAAAQIECBAgQIAAAQIECBAgQIAAAQIECBAgQIAAAQIECBAgQIAAAQIEdhEYdpl6t6Htbo97mgABAgRuITAvz0y3eM4jBAgQIECAAAECBAgQIECAAAECBAgQIECAAAECBAgQIECAAAEC+wpcdjzGfSOYToAAgcMJVNiBPhyaQAQIECBAgAABAgQIECBAgAABAgQIECBAgAABAgQIECBAgAABAgQIECBAgAABAgQIECBAgAABAgQIECBAgAABAgQIECBAgAABAgQIECBAgAABAgQIECBAgAABAgQIECBAgAABAgQIECBAgAABAgQIECBAgAABAgQIECBAgAABAgQIECBAgAABAgQIECCwrsCw7vFXOb1d5RSHECBAgMAjgXn5YcJBgAABAgQIECBAgAABAgQIECBAgAABAgQIECBAgAABAgQIECBQRuCy6zGWSSsoAQIE1heosAO9voIJBAgQIECAAAECBAgQIECAAAECBAgQIECAAAECBAgQIECAAAECBAgQIECAAAECBAgQIECAAAECBAgQIECAAAECBAgQIECAAAECBAgQIECAAAECBAgQIECAAAECBAgQIECAAAECBAgQIECAAAECBAgQIECAAAECBAgQIECAAAECBAgQIECAAAECBAgQIHAogeFQad48TCuQUUQCBAhUEZiXoFOVsHISIECAAAECBAgQIECAAAECBAgQIECAAAECBAgQIECAAAECBAi8JnDZ+Rh5ECBAgMD/CVTYgXZVBAgQIECAAAECBAgQIECAAAECBAgQIECAAAECBAgQIECAAAECBAgQIECAAAECBAgQIECAAAECBAgQIECAAAECBAgQIECAAAECBAgQIECAAAECBAgQIECAAAECBAgQIECAAAECBAgQIECAAAECBAgQIECAAAECBAgQIECAAAECBAgQIECAAAECBAgQINCZwFCgbyuQUUQCBAhUEJiXkFOFoDISIECAAAECBAgQIECAAAECBAgQIECAAAECBAgQIECAAAECBAi8qcBl92NkQ4AAAQKpsAPtmggQIECAAAECBAgQIECAAAECBAgQIECAAAECBAgQIECAAAECBAgQIECAAAECBAgQIECAAAECBAgQIECAAAECBAgQIECAAAECBAgQIECAAAECBAgQIECAAAECBAgQIECAAAECBAgQIECAAAECBAgQIECAAAECBAgQIECAAAECBAgQIECAAAECBAgQIECgM4GhQN9WIKOIBAgQOLrAvAScjh5SPgIECBAgQIAAAQIECBAgQIAAAQIECBAgQIAAAQIECBAgQIAAgRsFLjsg441PeYAAAQLnFqiwA33uG9COAAECBAgQIECAAAECBAgQIECAAAECBAgQIECAAAECBAgQIECAAAECBAgQIECAAAECBAgQIECAAAECBAgQIECAAAECBAgQIECAAAECBAgQIECAAAECBAgQIECAAAECBAgQIECAAAECBAgQIECAAAECBAgQIECAAAECBAgQIECAAAECBAgQIECAAAECBN4gMBQwaQUyikiAAIEjC8xLuOnIAWUjQIAAAQIECBAgQIAAAQIECBAgQIAAAQIECBAgQIAAAQIECBC4k8BlF2S80xseJkCAwLkEKuxAn0tcGwIECBAgQIAAAQIECBAgQIAAAQIECBAgQIAAAQIECBAgQIAAAQIECBAgQIAAAQIECBAgQIAAAQIECBAgQIAAAQIECBAgQIAAAQIECBAgQIAAAQIECBAgQIAAAQIECBAgQIAAAQIECBAgQIAAAQIECBAgQIAAAQIECBAgQIAAAQIECBAgQIAAAQIECBC4UWC48Yn9H2j7R5CAAAECZQXmJflUNr3gBAgQIECAAAECBAgQIECAAAECBAgQIECAAAECBAgQIECAAAECTxO47ISMeAgQINCpQIUd6E6vRm0CBAgQIECAAAECBAgQIECAAAECBAgQIECAAAECBAgQIECAAAECBAgQIECAAAECBAgQIECAAAECBAgQIECAAAECBAgQIECAAAECBAgQIECAAAECBAgQIECAAAECBAgQIECAAAECBAgQIECAAAECBAgQIECAAAECBAgQIECAAAECBAgQIECAAAECBAj0KzAUqN4KZBSRAAECRxSYl1DTEYPJRIAAAQIECBAgQIAAAQIECBAgQIAAAQIECBAgQIAAAQIECBAgcBWBy27IeJWTHEKAAIFaAhV2oGuJSkuAAAECBAgQIECAAAECBAgQIECAAAECBAgQIECAAAECBAgQIECAAAECBAgQIECAAAECBAgQIECAAAECBAgQIECAAAECBAgQIECAAAECBAgQIECAAAECBAgQIECAAAECBAgQIECAAAECBAgQIECAAAECBAgQIECAAAECBAgQIECAAAECBAgQIECAAAECDxYYHnzC+ge09UeYQIAAgdMJzEuj6XStFCJAgAABAgQIECBAgAABAgQIECBAgAABAgQIECBAgAABAgQIEHhS4LIjMmIhQIBAZwIVdqA7uxJ1CRAgQIAAAQIECBAgQIAAAQIECBAgQIAAAQIECBAgQIAAAQIECBAgQIAAAQIECBAgQIAAAQIECBAgQIAAAQIECBAgQIAAAQIECBAgQIAAAQIECBAgQIAAAQIECBAgQIAAAQIECBAgQIAAAQIECBAgQIAAAQIECBAgQIAAAQIECBAgQIAAAQIECBAgQGAoQNAKZBSRAAECRxKYlzDTkQLJQoAAAQIECBAgQIAAAQIECBAgQIAAAQIECBAgQIAAAQIECBAgsKrAZVdkXHWCwwkQIHAsgQo70McSk4YAAQIECBAgQIAAAQIECBAgQIAAAQIECBAgQIAAAQIECBAgQIAAAQIECBAgQIAAAQIECBAgQIAAAQIECBAgQIAAAQIECBAgQIAAAQIECBAgQIAAAQIECBAgQIAAAQIECBAgQIAAAQIECBAgQIAAAQIECBAgQIAAAQIECBAgQIAAAQIECBAgQIAAAQIEVhcYVp/w8AHt4Uc4gQABAt0IzEvTqZu2ihIgQIAAAQIECBAgQIAAAQIECBAgQIAAAQIECBAgQIAAAQIECDwSuOyMjDgIECDQiUCFHehOrkJNAgQIECBAgAABAgQIECBAgAABAgQIECBAgAABAgQIECBAgAABAgQIECBAgAABAgQIECBAgAABAgQIECBAgAABAgQIECBAgAABAgQIECBAgAABAgQIECBAgAABAgQIECBAgAABAgQIECBAgAABAgQIECBAgAABAgQIECBAgAABAgQIECBAgAABAgQIEHgkMBSgaAUyikiAAIEjCMxLiOkIQWQgQIAAAQIECBAgQIAAAQIECBAgQIAAAQIECBAgQIAAAQIECBDYReCyOzLuMtlQAgQIbCtQYQd6WxHTCBAgQIAAAQIECBAgQIAAAQIECBAgQIAAAQIECBAgQIAAAQIECBAgQIAAAQIECBAgQIAAAQIECBAgQIAAAQIECBAgQIAAAQIECBAgQIAAAQIECBAgQIAAAQIECBAgQIAAAQIECBAgQIAAAQIECBAgQIAAAQIECBAgQIAAAQIECBAgQIAAAQIECBAgQGB3gWH3BDcHaDc/4gkCBAh0LzAvAlP3CgAIECBAgAABAgQIECBAgAABAgQIECBAgAABAgQIECBAgAABAgQuOyQjBgIECJxcoMIO9MmvQD0CBAgQIECAAAECBAgQIECAAAECBAgQIECAAAECBAgQIECAAAECBAgQIECAAAECBAgQIECAAAECBAgQIECAAAECBAgQIECAAAECBAgQIECAAAECBAgQIECAAAECBAgQIECAAAECBAgQIECAAAECBAgQIECAAAECBAgQIECAAAECBAgQIECAAAECBAgQeFJgKEDSCmQUkQABAnsKzMvwac8AZhMgQIAAAQIECBAgQIAAAQIECBAgQIAAAQIECBAgQIAAAQIECBxK4LJLMh4qkTAECBC4rkCFHejrNnYaAQIECBAgQIAAAQIECBAgQIAAAQIECBAgQIAAAQIECBAgQIAAAQIECBAgQIAAAQIECBAgQIAAAQIECBAgQIAAAQIECBAgQIAAAQIECBAgQIAAAQIECBAgQIAAAQIECBAgQIAAAQIECBAgQIAAAQIECBAgQIAAAQIECBAgQIAAAQIECBAgQIAAAQIECBxeYDh8wqQVyCgiAQIE9hKYl8HTXsPNJUCAAAECBAgQIECAAAECBAgQIECAAAECBAgQIECAAAECBAgQOKzAZadkPGw6wQgQIPAwgQo70A9r6G0CBAgQIECAAAECBAgQIECAAAECBAgQIECAAAECBAgQIECAAAECBAgQIECAAAECBAgQIECAAAECBAgQIECAAAECBAgQIECAAAECBAgQIECAAAECBAgQIECAAAECBAgQIECAAAECBAgQIECAAAECBAgQIECAAAECBAgQIECAAAECBAgQIECAAAECBAgQKCcwFEjcCmQUkQABAnsIzMvQaY/BZhIgQIAAAQIECBAgQIAAAQIECBAgQIAAAQIECBAgQIAAAQIECJQQuOyWjCWSCkmAAIG7CVTYgb5bI08TIECAAAECBAgQIECAAAECBAgQIECAAAECBAgQIECAAAECBAgQIECAAAECBAgQIECAAAECBAgQIECAAAECBAgQIECAAAECBAgQIECAAAECBAgQIECAAAECBAgQIECAAAECBAgQIECAAAECBAgQIECAAAECBAgQIECAAAECBAgQIECAAAECBAgQIECAQHmBoUCDViCjiAQIENhaYF4GTlsPNY8AAQIECBAgQIAAAQIECBAgQIAAAQIECBAgQIAAAQIECBAgQKCcwGXHZCyXWmACBAg8W6DCDrQ7JECAAAECBAgQIECAAAECBAgQIECAAAECBAgQIECAAAECBAgQIECAAAECBAgQIECAAAECBAgQIECAAAECBAgQIECAAAECBAgQIECAAAECBAgQIECAAAECBAgQIECAAAECBAgQIECAAAECBAgQIECAAAECBAgQIECAAAECBAgQIECAAAECBAgQIECAAIHOBIYCfVuBjCISIEBgS4F5GTZtOdAsAgQIECBAgAABAgQIECBAgAABAgQIECBAgAABAgQIECBAgACB0gKXXZOxdAPhCRAg8LhAhR1od0aAAAECBAgQIECAAAECBAgQIECAAAECBAgQIECAAAECBAgQIECAAAECBAgQIECAAAECBAgQIECAAAECBAgQIECAAAECBAgQIECAAAECBAgQIECAAAECBAgQIECAAAECBAgQIECAAAECBAgQIECAAAECBAgQIECAAAECBAgQIECAAAECBAgQIECAAAECnQkMBfq2AhlFJECAwFYC8zJo2mqYOQQIECBAgAABAgQIECBAgAABAgQIECBAgAABAgQIECBAgAABAqcRuOycjKdpowgBAr0LVNiB7v2O9CdAgAABAgQIECBAgAABAgQIECBAgAABAgQIECBAgAABAgQIECBAgAABAgQIECBAgAABAgQIECBAgAABAgQIECBAgAABAgQIECBAgAABAgQIECBAgAABAgQIECBAgAABAgQIECBAgAABAgQIECBAgAABAgQIECBAgAABAgQIECBAgAABAgQIECBAgEB3AkOBxq1ARhEJECCwhcC8DJm2GGQGAQIECBAgQIAAAQIECBAgQIAAAQIECBAgQIAAAQIECBAgQIDAKQU+neQDp2ymFAECvQlU2IHu7U70JUCAAAECBAgQIECAAAECBAgQIECAAAECBAgQIECAAAECBAgQIECAAAECBAgQIECAAAECBAgQIECAAAECBAgQIECAAAECBAgQIECAAAECBAgQIECAAAECBAgQIECAAAECBAgQIECAAAECBAgQIECAAAECBAgQIECAAAECBAgQIECAAAECBAgQIECAQPcCQwGBViCjiAQIEFhbYF4GTGsPcT4BAgQIECBAgAABAgQIECBAgAABAgQIECBAgAABAgQIECBAgMBpBb45yUtJ3n3ahooRINCTQIUd6J7uQ1cCBAgQIECAAAECBAgQIECAAAECBAgQIECAAAECBAgQIECAAAECBAgQIECAAAECBAgQIECAAAECBAgQIECAAAECBAgQIECAAAECBAgQIECAAAECBAgQIECAAAECBAgQIECAAAECBAgQIECAAAECBAgQIECAAAECBAgQIECAAAECBAgQIECAAAECBAgQSDIUUGgFMopIgACBNQXm5fBpzQHOJkCAAAECBAgQIECAAAECBAgQIECAAAECBAgQIECAAAECBAgQOLXAW5L8fpIfPXVL5QgQ6Emgwg50T/ehKwECBAgQIECAAAECBAgQIECAAAECBAgQIECAAAECBAgQIECAAAECBAgQIECAAAECBAgQIECAAAECBAgQIECAAAECBAgQIECAAAECBAgQIECAAAECBAgQIECAAAECBAgQIECAAAECBAgQIECAAAECBAgQIECAAAECBAgQIECAAAECBAgQIECAAAECBAgkGQootAIZRSRAgMBaAvNy8LTW4c4lQIAAAQIECBAgQIAAAQIECBAgQIAAAQIECBAgQIAAAQIECBDoQuDDSX69yM5gFxeiJAECDxaosAP94JIOIECAAAECBAgQIECAAAECBAgQIECAAAECBAgQIECAAAECBAgQIECAAAECBAgQIECAAAECBAgQIECAAAECBAgQIECAAAECBAgQIECAAAECBAgQIECAAAECBAgQIECAAAECBAgQIECAAAECBAgQIECAAAECBAgQIECAAAECBAgQIECAAAECBAgQIECAAIFaAkOBuK1ARhEJECCwhsC8HDqtcbAzCRAgQIAAAQIECBAgQIAAAQIECBAgQIAAAQIECBAgQIAAAQIEuhH4niQvJXlrN40VJUCgB4EKO9A93IOOBAgQIECAAAECBAgQIECAAAECBAgQIECAAAECBAgQIECAAAECBAgQIECAAAECBAgQIECAAAECBAgQIECAAAECBAgQIECAAAECBAgQIECAAAECBAgQIECAAAECBAgQIECAAAECBAgQIECAAAECBAgQIECAAAECBAgQIECAAAECBAgQIECAAAECBAgQIPA6gaGARiuQUUQCBAhcW+A3knz42oc6jwABAgQIECBAgAABAgQIECBAgAABAgQIECBAgAABAgQIECBAoCuBdyf5iyTf0VVrZQkQ6EGgwg50D/egIwECBAgQIECAAAECBAgQIECAAAECBAgQIECAAAECBAgQIECAAAECBAgQIECAAAECBAgQIECAAAECBAgQIECAAAECBAgQIECAAAECBAgQIECAAAECBAgQIECAAAECBAgQIECAAAECBAgQIECAAAECBAgQIECAAAECBAgQIECAAAECBAgQIECAAAECBAi8TmAooNEKZBSRAAEC1xb46yTfn+R/rn2w8wgQIECAAAECBAgQIECAAAECBAgQIECAAAECBAgQIECAAAECBLoQeEeS30vyfBdtlSRAoDeBCjvQvd2JvgQIECBAgAABAgQIECBAgAABAgQIECBAgAABAgQIECBAgAABAgQIECBAgAABAgQIECBAgAABAgQIECBAgAABAgQIECBAgAABAgQIECBAgAABAgQIECBAgAABAgQIECBAgAABAgQIECBAgAABAgQIECBAgAABAgQIECBAgAABAgQIECBAgAABAgQIEOheYCgg0ApkFJEAAQJrCHwiyS8k8XdwDV1nEiBAgAABAgQIECBAgAABAgQIECBAgAABAgQIECBAgAABAgTOLfCxJB85d0XtCBDoWKDCDnTH16M6AQIECBAgQIAAAQIECBAgQIAAAQIECBAgQIAAAQIECBAgQIAAAQIECBAgQIAAAQIECBAgQIAAAQIECBAgQIAAAQIECBAgQIAAAQIECBAgQIAAAQIECBAgQIAAAQIECBAgQIAAAQIECBAgQIAAAQIECBAgQIAAAQIECBAgQIAAAQIECBAgQIAAAQIE+hQYCtRuBTKKSIAAgTUEvprkl5L89hqHO5MAAQIECBAgQIAAAQIECBAgQIAAAQIECBAgQIAAAQIECBAgQOC0Au9P8qkk33DahooRINC7QIUd6N7vSH8CBAgQIECAAAECBAgQIECAAAECBAgQIECAAAECBAgQIECAAAECBAgQIECAAAECBAgQIECAAAECBAgQIECAAAECBAgQIECAAAECBAgQIECAAAECBAgQIECAAAECBAgQIECAAAECBAgQIECAAAECBAgQIECAAAECBAgQIECAAAECBAgQIECAAAECBAh0JzAUaNwKZBSRAAECawn8e5KfSfKnaw1wLgECBAgQIECAAAECBAgQIECAAAECBAgQIECAAAECBAgQIECAwKkEvjPJnyR516laKUOAAIHHBSrsQLszAgQIECBAgAABAgQIECBAgAABAgQIECBAgAABAgQIECBAgAABAgQIECBAgAABAgQIECBAgAABAgQIECBAgAABAgQIECBAgAABAgQIECBAgAABAgQIECBAgAABAgQIECBAgAABAgQI4VYRNQAAIABJREFUECBAgAABAgQIECBAgAABAgQIECBAgAABAgQIECBAgAABAgQIEOhMYCjQtxXIKCIBAgTWFHg5yU8m+cc1hzibAAECBAgQIECAAAECBAgQIECAAAECBAgQIECAAAECBAgQIECgvMDXJflcku8t30QBAgQIPFugwg60OyRAgAABAgQIECBAgAABAgQIECBAgAABAgQIECBAgAABAgQIECBAgAABAgQIECBAgAABAgQIECBAgAABAgQIECBAgAABAgQIECBAgAABAgQIECBAgAABAgQIECBAgAABAgQIECBAgAABAgQIECBAgAABAgQIECBAgAABAgQIECBAgAABAgQIECBAgACBzgSGAn1bgYwiEiBAYG2BzyZ5f5JX1x7kfAIECBAgQIAAAQIECBAgQIAAAQIECBAgQIAAAQIECBAgQIAAgZICl33Ajyb5SMn0QhMgQOBuAhV2oO/WyNMECBAgQIAAAQIECBAgQIAAAQIECBAgQIAAAQIECBAgQIAAAQIECBAgQIAAAQIECBAgQIAAAQIECBAgQIAAAQIECBAgQIAAAQIECBAgQIAAAQIECBAgQIAAAQIECBAgQIAAAQIECBAgQIAAAQIECBAgQIAAAQIECBAgQIAAAQIECBAgQIAAAQIECBAgUF5gKNCgFcgoIgECBLYQ+ESSn99ikBkECBAgQIAAAQIECBAgQIAAAQIECBAgQIAAAQIECBAgQIAAAQLlBJ5P8sdJ3lIuucAECBC4u0CFHei7t/IGAQIECBAgQIAAAQIECBAgQIAAAQIECBAgQIAAAQIECBAgQIAAAQIECBAgQIAAAQIECBAgQIAAAQIECBAgQIAAAQIECBAgQIAAAQIECBAgQIAAAQIECBAgQIAAAQIECBAgQIAAAQIECBAgQIAAAQIECBAgQIAAAQIECBAgQIAAAQIECBAgQIAAAQIECJQWGAqkbwUyikiAAIGtBH46yae2GmYOAQIECBAgQIAAAQIECBAgQIAAAQIECBAgQIAAAQIECBAgQIBACYFvSvJykm8tkVZIAgQIPFygwg70w1s6gQABAgQIECBAgAABAgQIECBAgAABAgQIECBAgAABAgQIECBAgAABAgQIECBAgAABAgQIECBAgAABAgQIECBAgAABAgQIECBAgAABAgQIECBAgAABAgQIECBAgAABAgQIECBAgAABAgQIECBAgAABAgQIECBAgAABAgQIECBAgAABAgQIECBAgAABAgRKCQwF0rYCGUUkQIDAVgKvJvmhJH+51UBzCBAgQIAAAQIECBAgQIAAAQIECBAgQIAAAQIECBAgQIAAAQIEDi3wjUl+N8nzh04pHAECBK4rUGEH+rqNnUaAAAECBAgQIECAAAECBAgQIECAAAECBAgQIECAAAECBAgQIECAAAECBAgQIECAAAECBAgQIECAAAECBAgQIECAAAECBAgQIECAAAECBAgQIECAAAECBAgQIECAAAECBAgQIECAAAECBAgQIECAAAECBAgQIECAAAECBAgQIECAAAECBAgQIECAAAEChxcYDp8waQUyikiAAIEtBb6Y5CeS/MOWQ80iQIAAAQIECBAgQIAAAQIECBAgQIAAAQIECBAgQIAAAQIECBA4pMDHk7xwyGRCESBAYD2BCjvQ67V3MgECBAgQIECAAAECBAgQIECAAAECBAgQIECAAAECBAgQIECAAAECBAgQIECAAAECBAgQIECAAAECBAgQIECAAAECBAgQIECAAAECBAgQIECAAAECBAgQIECAAAECBAgQIECAAAECBAgQIECAAAECBAgQIECAAAECBAgQIECAAAECBAgQIECAAAECBAgcUmA4ZKrHQ7UCGUUkQIDA1gJ/lORnk7yy9WDzCBAgQIAAAQIECBAgQIAAAQIECBAgQIAAAQIECBAgQIAAAQIEDiPwI0l+J8nbD5NIEAIECGwjUGEHehsJUwgQIECAAAECBAgQIECAAAECBAgQIECAAAECBAgQIECAAAECBAgQIECAAAECBAgQIECAAAECBAgQIECAAAECBAgQIECAAAECBAgQIECAAAECBAgQIECAAAECBAgQIECAAAECBAgQIECAAAECBAgQIECAAAECBAgQIECAAAECBAgQIECAAAECBAgQIEDgMALDYZI8PUgrkFFEAgQI7CHwm0l+OclX9xhuJgECBAgQIECAAAECBAgQIECAAAECBAgQIECAAAECBAgQIECAwO4Cf57kB3ZPIQABAgS2F6iwA729iokECBAgQIAAAQIECBAgQIAAAQIECBAgQIAAAQIECBAgQIAAAQIECBAgQIAAAQIECBAgQIAAAQIECBAgQIAAAQIECBAgQIAAAQIECBAgQIAAAQIECBAgQIAAAQIECBAgQIAAAQIECBAgQIAAAQIECBAgQIAAAQIECBAgQIAAAQIECBAgQIAAAQIECBAgsKvAsOv02w1vt3vMUwQIEOhO4PL38YUkn+yuucIECBAgQIAAAQIECBAgQIAAAQIECBAgQIAAAQIECBAgQIAAAQLfl+TPkrwNBQECBDoUqLAD3eG1qEyAAAECBAgQIECAAAECBAgQIECAAAECBAgQIECAAAECBAgQIECAAAECBAgQIECAAAECBAgQIECAAAECBAgQIECAAAECBAgQIECAAAECBAgQIECAAAECBAgQIECAAAECBAgQIECAAAECBAgQIECAAAECBAgQIECAAAECBAgQIECAAAECBAgQIECAAIG+BYYC9VuBjCISIEBgL4FXk7wvyd/sFcBcAgQIECBAgAABAgQIECBAgAABAgQIECBAgAABAgQIECBAgACBXQQ+neQDu0w2lAABAvsLVNiB3l9JAgIECBAgQIAAAQIECBAgQIAAAQIECBAgQIAAAQIECBAgQIAAAQIECBAgQIAAAQIECBAgQIAAAQIECBAgQIAAAQIECBAgQIAAAQIECBAgQIAAAQIECBAgQIAAAQIECBAgQIAAAQIECBAgQIAAAQIECBAgQIAAAQIECBAgQIAAAQIECBAgQIAAAQIECBDYVGDYdNr9hrX7veYtAgQIdCPwcpLnknylm8aKEiBAgAABAgQIECBAgAABAgQIECBAgAABAgQIECBAgAABAgT6Fnhnkn9O8ta+GbQnQKBjgQo70B1fj+oECBAgQIAAAQIECBAgQIAAAQIECBAgQIAAAQIECBAgQIAAAQIECBAgQIAAAQIECBAgQIAAAQIECBAgQIAAAQIECBAgQIAAAQIECBAgQIAAAQIECBAgQIAAAQIECBAgQIAAAQIECBAgQIAAAQIECBAgQIAAAQIECBAgQIAAAQIECBAgQIAAAQIECBDoU2AoULsVyCgiAQIE9hb4UJIX9w5hPgECBAgQIECAAAECBAgQIECAAAECBAgQIECAAAECBAgQIECAwCYCv5Lk1zaZZAgBAgSOKVBhB/qYclIRIECAAAECBAgQIECAAAECBAgQIECAAAECBAgQIECAAAECBAgQIECAAAECBAgQIECAAAECBAgQIECAAAECBAgQIECAAAECBAgQIECAAAECBAgQIECAAAECBAgQIECAAAECBAgQIECAAAECBAgQIECAAAECBAgQIECAAAECBAgQIECAAAECBAgQIECAwGoCw2onX+/gdr2jnESAAIHTCvxLkvck+Y/TNlSMAAECBAgQIECAAAECBAgQIECAAAECBAgQIECAAAECBAgQIEDgIvC1Sb6U5NtxECBAoGOBCjvQHV+P6gQIECBAgAABAgQIECBAgAABAgQIECBAgAABAgQIECBAgAABAgQIECBAgAABAgQIECBAgAABAgQIECBAgAABAgQIECBAgAABAgQIECBAgAABAgQIECBAgAABAgQIECBAgAABAgQIECBAgAABAgQIECBAgAABAgQIECBAgAABAgQIECBAgAABAgQIEOhTYChQuxXIKCIBAgSOIPChJC8eIYgMBAgQIECAAAECBAgQIECAAAECBAgQIECAAAECBAgQIECAAAECVxN4V5LvTvJtSV5J8qUkL13tdAcRIECgpkCFHeiaslITIECAAAECBAgQIECAAAECBAgQIECAAAECBAgQIECAAAECBAgQIECAAAECBAgQIECAAAECBAgQIECAAAECBAgQIECAAAECBAgQIECAAAECBAgQIECAAAECBAgQIECAAAECBAgQIECAAAECBAgQIECAAAECBAgQIECAAAECBAgQIECAAAECBAgQIECAwL0Fhnu/ud2LbbtRJhEgQKC0wOeS/HiS/yzdQngCBAgQIECAAAECBAgQIECAAAECBAgQIECAAAECBAgQIECAAIGLwHuWf6YkP4yDAAECBN4gUGEH2rURIECAAAECBAgQIECAAAECBAgQIECAAAECBAgQIECAAAECBAgQIECAAAECBAgQIECAAAECBAgQIECAAAECBAgQIECAAAECBAgQIECAAAECBAgQIECAAAECBAgQIECAAAECBAgQIECAAAECBAgQIECAAAECBAgQIECAAAECBAgQIECAAAECBAgQIECAQGcCQ4G+rUBGEQkQIHAEgVeSvDfJF48QRgYCBAgQIECAAAECBAgQIECAAAECBAgQIECAAAECBAgQIECAAIF7C/xikt+699teJECAwPkFKuxAn/8WNCRAgAABAgQIECBAgAABAgQIECBAgAABAgQIECBAgAABAgQIECBAgAABAgQIECBAgAABAgQIECBAgAABAgQIECBAgAABAgQIECBAgAABAgQIECBAgAABAgQIECBAgAABAgQIECBAgAABAgQIECBAgAABAgQIECBAgAABAgQIECBAgAABAgQIECBAgACBxwSGAh6tQEYRCRAgcBSBn0vyyaOEkYMAAQIECBAgQIAAAQIECBAgQIAAAQIECBAgQIAAAQIECBAgQOBOAl+T5MUkH7zTWx4mQIBAfwIVdqD7uxWNCRAgQIAAAQIECBAgQIAAAQIECBAgQIAAAQIECBAgQIAAAQIECBAgQIAAAQIECBAgQIAAAQIECBAgQIAAAQIECBAgQIAAAQIECBAgQIAAAQIECBAgQIAAAQIECBAgQIAAAQIECBAgQIAAAQIECBAgQIAAAQIECBAgQIAAAQIECBAgQIAAAQIECBAg0LnAUKB/K5BRRAIECBxF4PNJ/jDJO5L8W5IvJ/mro4STgwABAgQIECBAgAABAgQIECBAgAABAgQIECBAgAABAgQIECBA4JkCH03yq4wIECBA4EaBCjvQN5bwAAECBAgQIECAAAECBAgQIECAAAECBAgQIECAAAECBAgQIECAAAECBAgQIECAAAECBAgQIECAAAECBAgQIECAAAECBAgQIECAAAECBAgQIECAAAECBAgQIECAAAECBAgQIECAAAECBAgQIECAAAECBAgQIECAAAECBAgQIECAAAECBAgQIECAAAECBAicS2AoUKcVyCgiAQIEjizw90u4KclnjhxSNgIECBAgQIAAAQIECBAgQIAAAQIECBAgQIAAAQIECBAgQIBA5wLvTPLlJG/r3EF9AgQI3Eagwg70bXp4hgABAgQIECBAgAABAgQIECBAgAABAgQIECBAgAABAgQIECBAgAABAgQIECBAgAABAgQIECBAgAABAgQIECBAgAABAgQIECBAgAABAgQIECBAgAABAgQIECBAgAABAgQIECBAgAABAgQIECBAgAABAgQIECBAgAABAgQIECBAgAABAgQIECBAgAABAgROJDAU6NIKZBSRAAECFQT+NskHk/xThbAyEiBAgAABAgQIECBAgAABAgQIECBAgAABAgQIECBAgAABAgQ6E/h4khc666wuAQIE7itQYQf6vt28R4AAAQIECBAgQIAAAQIECBAgQIAAAQIECBAgQIAAAQIECBAgQIAAAQIECBAgQIAAAQIECBAgQIAAAQIECBAgQIAAAQIECBAgQIAAAQIECBAgQIAAAQIECBAgQIAAAQIECBAgQIAAAQIECBAgQIAAAQIECBAgQIAAAQIECBAgQIAAAQIECBAgQIAAAQJFBYYCuVuBjCISIECgisBXkvxUks9UCSwnAQIECBAgQIAAAQIECBAgQIAAAQIECBAgQIAAAQIECBAgQKATgf9O8vWddFWTAAECDxWosAP90I7eJ0CAAAECBAgQIECAAAECBAgQIECAAAECBAgQIECAAAECBAgQIECAAAECBAgQIECAAAECBAgQIECAAAECBAgQIECAAAECBAgQIECAAAECBAgQIECAAAECBAgQIECAAAECBAgQIECAAAECBAgQIECAAAECBAgQIECAAAECBAgQIECAAAECBAgQIECAAIFiAkOBvK1ARhEJECBQTeDHkvxBtdDyEiBAgAABAgQIECBAgAABAgQIECBAgAABAgQIECBAgAABAgROKvAtSf71pN3UIkCAwBoCFXag1+jtTAIECBAgQIAAAQIECBAgQIAAAQIECBAgQIAAAQIECBAgQIAAAQIECBAgQIAAAQIECBAgQIAAAQIECBAgQIAAAQIECBAgQIAAAQIECBAgQIAAAQIECBAgQIAAAQIECBAgQIAAAQIECBAgQIAAAQIECBAgQIAAAQIECBAgQIAAAQIECBAgQIAAAQIECBA4sMBw4GyPorUCGUUkQIBARYHvSvJ3FYPLTIAAAQIECBAgQIAAAQIECBAgQIAAAQIECBAgQIAAAQIECBA4mcAPJvnsyTqpQ4AAgTUFKuxAr9nf2QQIECBAgAABAgQIECBAgAABAgQIECBAgAABAgQIECBAgAABAgQIECBAgAABAgQIECBAgAABAgQIECBAgAABAgQIECBAgAABAgQIECBAgAABAgQIECBAgAABAgQIECBAgAABAgQIECBAgAABAgQIECBAgAABAgQIECBAgAABAgQIECBAgAABAgQIECBwQIHhgJmejNQKZBSRAAECFQW+kOS5isFlJkCAAAECBAgQIECAAAECBAgQIECAAAECBAgQIECAAAECBAicTOC9ST5/sk7qECBAYE2BCjvQa/Z3NgECBAgQIECAAAECBAgQIECAAAECBAgQIECAAAECBAgQIECAAAECBAgQIECAAAECBAgQIECAAAECBAgQIECAAAECBAgQIECAAAECBAgQIECAAAECBAgQIECAAAECBAgQIECAAAECBAgQIECAAAECBAgQIECAAAECBAgQIECAAAECBAgQIECAAAECBAgcUGA4YKYnI7UCGUUkQIBAVYHnknyhani5CRAgQIAAAQIECBAgQIAAAQIECBAgQIAAAQIECBAgQIAAAQInEXh7kv86SRc1CBAgsIVAhR3oLRzMIECAAAECBAgQIECAAAECBAgQIECAAAECBAgQIECAAAECBAgQIECAAAECBAgQIECAAAECBAgQIECAAAECBAgQIECAAAECBAgQIECAAAECBAgQIECAAAECBAgQIECAAAECBAgQIECAAAECBAgQIECAAAECBAgQIECAAAECBAgQIECAAAECBAgQIEDgf9m1u1DpsrNO4M/pvZ3eUiWWVgWJIEyEiYShLzoQp0GZ9oMEGzENUWkar0zIRXDQZNCIIAEJehNHdAa8kEyuwktf5CYxNApGnNhJ0/YQP+LnhdAEwUarSgurtLQqvYe1Jye8ajp9znmfvevsOr8NRRNS9ay1f/up9a/3rEWAwC0SuLhFc3m1qbQjmKMpEiBAYKwCvxgRPzXWyZs3AQIECBAgQIAAAQIECBAgQIAAAQIECBAgQIAAAQIECBAgQOCMBP4oIh45o/txKwQIEOhTYAxnoPu8f7UJECBAgAABAgQIECBAgAABAgQIECBAgAABAgQIECBAgAABAgQIECBAgAABAgQIECBAgAABAgQIECBAgAABAgQIECBAgAABAgQIECBAgAABAgQIECBAgAABAgQIECBAgAABAgQIECBAgAABAgQIECBAgAABAgQIECBAgAABAgQIECBAgAABAgQIECBA4BYKXNzCOf3bKbUjmKMpEiBAYKwCL0XEG8Y6efMmQIAAAQIECBAgQIAAAQIECBAgQIAAAQIECBAgQIAAAQIECJyRwHsj4v0R8fozuie3QoAAgb4ExnAGuq97V5cAAQIECBAgQIAAAQIECBAgQIAAAQIECBAgQIAAAQIECBAgQIAAAQIECBAgQIAAAQIECBAgQIAAAQIECBAgQIAAAQIECBAgQIAAAQIECBAgQIAAAQIECBAgQIAAAQIECBAgQIAAAQIECBAgQIAAAQIECBAgQIAAAQIECBAgQIAAAQIECBAgQIAAAQIEbqnAxS2d1/3TakcwR1MkQIDAWAX+MSImY528eRMgQIAAAQIECBAgQIAAAQIECBAgQIAAAQIECBAgQIAAAQIEzkjgmyLiLyLi68/ontwKAQIE+hIYwxnovu5dXQIECBAgQIAAAQIECBAgQIAAAQIECBAgQIAAAQIECBAgQIAAAQIECBAgQIAAAQIECBAgQIAAAQIECBAgQIAAAQIECBAgQIAAAQIECBAgQIAAAQIECBAgQIAAAQIECBAgQIAAAQIECBAgQIAAAQIECBAgQIAAAQIECBAgQIAAAQIECBAgQIAAAQIECBC4pQIXt3Re90+rHcEcTZEAAQJjFXhvRPzKWCdv3gQIECBAgAABAgQIECBAgAABAgQIECBAgAABAgQIECBAgACBMxN4Z0T87zO7J7dDgACBPgTGcAa6j/tWkwABAgQIECBAgAABAgQIECBAgAABAgQIECBAgAABAgQIECBAgAABAgQIECBAgAABAgQIECBAgAABAgQIECBAgAABAgQIECBAgAABAgQIECBAgAABAgQIECBAgAABAgQIECBAgAABAgQIECBAgAABAgQIECBAgAABAgQIECBAgAABAgQIECBAgAABAgRuscDFLZ7b5dTaEczRFAkQIDBGgc9HxKMR8cUxTt6cCRAgQIAAAQIECBAgQIAAAQIECBAgQIAAAQIECBAgQIAAAQJnKvB/IuK/num9uS0CBAhkCYzhDHTWvapDgAABAgQIECBAgAABAgQIECBAgAABAgQIECBAgAABAgQIECBAgAABAgQIECBAgAABAgQIECBAgAABAgQIECBAgAABAgQIECBAgAABAgQIECBAgAABAgQIECBAgAABAgQIECBAgAABAgQIECBAgAABAgQIECBAgAABAgQIECBAgAABAgQIECBAgAABAiMRuBjBPNsRzNEUCRAgMEaBt0TE/x3jxM2ZAAECBAgQIECAAAECBAgQIECAAAECBAgQIECAAAECBAgQIHDGAv8xIv40Ir72jO/RrREgQOBBBcZwBvpB79HnCRAgQIAAAQIECBAgQIAAAQIECBAgQIAAAQIECBAgQIAAAQIECBAgQIAAAQIECBAgQIAAAQIECBAgQIAAAQIECBAgQIAAAQIECBAgQIAAAQIECBAgQIAAAQIECBAgQIAAAQIECBAgQIAAAQIECBAgQIAAAQIECBAgQIAAAQIECBAgQIAAAQIECBAgQGBkAhcjmG87gjmaIgECBMYm8OGIePfYJm2+BAgQIECAAAECBAgQIECAAAECBAgQIECAAAECBAgQIECAAIE7IvDfI+J/3JF7dZsECBC4icAYzkDf5L58hgABAgQIECBAgAABAgQIECBAgAABAgQIECBAgAABAgQIECBAgAABAgQIECBAgAABAgQIECBAgAABAgQIECBAgAABAgQIECBAgAABAgQIECBAgAABAgQIECBAgAABAgQIECBAgAABAgQIECBAgAABAgQIECBAgAABAgQIECBAgAABAgQIECBAgAABAgRGLHAxgrm3I5ijKRIgQGBMAn8fEW+IiPJfFwECBAgQIECAAAECBAgQIECAAAECBAgQIECAAAECBAgQIECAwO0TqCLixYh49PZNzYwIECBwKwTGcAb6VkCZBAECBAgQIECAAAECBAgQIECAAAECBAgQIECAAAECBAgQIECAAAECBAgQIECAAAECBAgQIECAAAECBAgQIECAAAECBAgQIECAAAECBAgQIECAAAECBAgQIECAAAECBAgQIECAAAECBAgQIECAAAECBAgQIECAAAECBAgQIECAAAECBAgQIECAAAECBAgMJ3Ax3FA3Hqm98Sd9kAABAgS+ksC7I+LDaAgQIECAAAECBAgQIECAAAECBAgQIECAAAECBAgQIECAAAECBG61wH+OiD+IiPpWz9LkCBAgcBqBMZyBPo2MUQkQIECAAAECBAgQIECAAAECBAgQIECAAAECBAgQIECAAAECBAgQIECAAAECBAgQIECAAAECBAgQIECAAAECBAgQIECAAAECBAgQIECAAAECBAgQIECAAAECBAgQIECAAAECBAgQIECAAAECBAgQIECAAAECBAgQIECAAAECBAgQIECAAAECBAgQIEDgZAIXJxv56gO3V3+rdxIgQIDAawj834h4CyUCBAgQIECAAAECBAgQIECAAAECBAgQIECAAAECBAgQIECAAIFRCHwwIn52FDM1SQIECAwrMIYz0MOKGI0AAQIECBAgQIAAAQIECBAgQIAAAQIECBAgQIAAAQIECBAgQIAAAQIECBAgQIAAAQIECBAgQIAAAQIECBAgQIAAAQIECBAgQIAAAQIECBAgQIAAAQIECBAgQIAAAQIECBAgQIAAAQIECBAgQIAAAQIECBAgQIAAAQIECBAgQIAAAQIECBAgQIAAAQIETi5wcfIZvPYE2td+i3cQIECAwBUEvhgRj0bE56/wXm8hQIAAAQIECBAgQIAAAQIECBAgQIAAAQIECBAgQIAAAQIECBA4vcB/iIg/joj/dPqpmAEBAgRulcAYzkDfKjCTIUCAAAECBAgQIECAAAECBAgQIECAAAECBAgQIECAAAECBAgQIECAAAECBAgQIECAAAFBI6p9AAAgAElEQVQCBAgQIECAAAECBAgQIECAAAECBAgQIECAAAECBAgQIECAAAECBAgQIECAAAECBAgQIECAAAECBAgQIECAAAECBAgQIECAAAECBAgQIECAAAECBAgQIECAAIH+BS76H+KBR2gfuIICBAgQIFAE/mdE/AQKAgQIECBAgAABAgQIECBAgAABAgQIECBAgAABAgQIECBAgACBUQn8l4h4PiLGcN5vVLAmS4DAqAWsiaN+fCZPgAABAgQIECBAgAABAgQIECBAgAABAgQIECBAgAABAgQIECBAgAABAgQIECBAgAABAgQIECBAgAABAgQIECBAgAABAgQIECBAgAABAgQIECBAgAABAgQIECBAgAABAgQIECBAgAABAgQIECBAgAABAgQIECBAgAABAgQIECBAgAABAgQIECBAgACB8xS4GMFttSOYoykSIEDgtgu8HBFvjIh/uO0TNT8CBAgQIECAAAECBAgQIECAAAECBAgQIECAAAECBAgQIECAAIF/J/C/IuK/cSFAgACBLwuM4Qy0x0WAAAECBAgQIECAAAECBAgQIECAAAECBAgQIECAAAECBAgQIECAAAECBAgQIECAAAECBAgQIECAAAECBAgQIECAAAECBAgQIECAAAECBAgQIECAAAECBAgQIECAAAECBAgQIECAAAECBAgQIECAAAECBAgQIECAAAECBAgQIECAAAECBAgQIECAAAECd0zgYgT3245gjqZIgAABAgQIECBAgAABAgQIECBAgAABAgQIECBAgAABAgQIECBAgAABAgQIECBAgMAwAmM4Az2MhFEIECBAgAABAgQIECBAgAABAgQIECBAgAABAgQIECBAgAABAgQIECBAgAABAgQIECBAgAABAgQIECBAgAABAgQIECBAgAABAgQIECBAgAABAgQIECBAgAABAgQIECBAgAABAgQIECBAgAABAgQIECBAgAABAgQIECBAgAABAgQIECBAgAABAgQIECBA4NYIXNyambz6RNoRzNEUCRAgQIAAAQIECBAgQIAAAQIECBAgQIAAAQIECBAgQIAAAQIECBAgQIAAAQIECBAYRmAMZ6CHkTAKAQIECBAgQIAAAQIECBAgQIAAAQIECBAgQIAAAQIECBAgQIAAAQIECBAgQIAAAQIECBAgQIAAAQIECBAgQIAAAQIECBAgQIAAAQIECBAgQIAAAQIECBAgQIAAAQIECBAgQIAAAQIECBAgQIAAAQIECBAgQIAAAQIECBAgQIAAAQIECBAgQIAAAQIECNwagYtbM5NXn0g7gjmaIgECBAgQIECAAAECBAgQIECAAAECBAgQIECAAAECBAgQIECAAAECBAgQIECAAAECwwiM4Qz0MBJGIUCAAAECBAgQIECAAAECBAgQIECAAAECBAgQIECAAAECBAgQIECAAAECBAgQIECAAAECBAgQIECAAAECBAgQIECAAAECBAgQIECAAAECBAgQIECAAAECBAgQIECAAAECBAgQIECAAAECBAgQIECAAAECBAgQIECAAAECBAgQIECAAAECBAgQIECAAIFbI3Bxa2by6hNpRzBHUyRAgAABAgQIECBAgAABAgQIECBAgAABAgQIECBAgAABAgQIECBAgAABAgQIECBAYBiBMZyBHkbCKAQIECBAgAABAgQIECBAgAABAgQIECBAgAABAgQIECBAgAABAgQIECBAgAABAgQIECBAgAABAgQIECBAgAABAgQIECBAgAABAgQIECBAgAABAgQIECBAgAABAgQIECBAgAABAgQIECBAgAABAgQIECBAgAABAgQIECBAgAABAgQIECBAgAABAgQIECBwawQubs1MXn0i7QjmaIoECBC4dQLf9m3fFn/wB38QTdPEfr+P1WoV8/m8+999X8fjMZbLZUyn0+7V99W2bXd/dV3HbDbre7iu/mazicPhEIvFYpDxdrtdbLfb7hmW++z70jP5wnom19Q6k+tZqllnck1lU65nqSab8k1lU66pbMr1lE35nrIp31Q25ZvKplxT2ZTrKZvyPWVTvqlsyjeVTbmmsinXUzble8qmfFPZlG8qm3JNZVOup2zK9yzZtF6vo6qqf3cW4vd+7/fiO77jO6L0sYsAAQJ3WGAMZ6Dv8ONx6wQIECBAgAABAgQIECBAgAABAgQIECBAgAABAgQIECBAgAABAgQIECBAgAABAgQIECBAgAABAgQIECBAgAABAgQIECBAgAABAgQIECBAgAABAgQIECBAgAABAgQIECBAgAABAgQIECBAgAABAgQIECBAgAABAgQIECBAgAABAgQIECBAgAABAgQIELibAhcjuO12BHM0RQIECNwqgbqu43Of+1w88sgjX57Xfr+P1WoV8/k8mqbpfb7H4zGWy2VMp9Pu1ffVtm13f+XeZ7NZ38N19TebTRwOh1gsFoOMt9vtYrvdds+w3Gffl57JF9YzuabWmVzPUs06k2sqm3I9SzXZlG8qm3JNZVOup2zK95RN+aayKd9UNuWayqZcT9mU7ymb8k1lU76pbMo1lU25nrIp31M25ZvKpnxT2ZRreopsWq/XUVWVfe2kR3kX1plX65lf/MVfjJ/6qZ9KklSGAAECoxQYwxnoUcKaNAECBAgQIECAAAECBAgQIECAAAECBAgQIECAAAECBAgQIECAAAECBAgQIECAAAECBAgQIECAAAECBAgQIECAAAECBAgQIECAAAECBAgQIECAAAECBAgQIECAAAECBAgQIECAAAECBAgQIECAAAECBAgQIECAAAECBAgQIECAAAECBAgQIECAAAECBAjcXODi5h8d7JPtYCMZiAABAmci8Au/8AvxMz/zM//ubvb7faxWq5jP59E0Te93ezweY7lcxnQ67V59X23bdvdX13XMZrO+h+vqbzabOBwOsVgsBhlvt9vFdrvtnmG5z74vPZMvrGdyTa0zuZ6lmnUm11Q25XqWarIp31Q25ZrKplxP2ZTvKZvyTWVTvqlsyjWVTbmesinfUzblm8qmfFPZlGsqm3I9ZVO+p2zKN70L2bRer6OqKnuUSe2jZ5Ig7yvj90yu6Sl+z7zaOvP93//98eyzz+beoGoECBAYj8AYzkCPR9NMCRAgQIAAAQIECBAgQIAAAQIECBAgQIAAAQIECBAgQIAAAQIECBAgQIAAAQIECBAgQIAAAQIECBAgQIAAAQIECBAgQIAAAQIECBAgQIAAAQIECBAgQIAAAQIECBAgQIAAAQIECBAgQIAAAQIECBAgQIAAAQIECBAgQIAAAQIECBAgQIAAAQIECBAgQCBF4CKlSr9F2n7Lq06AAIHzEnjsscfiM5/5TDz00ENf8cb2+32sVquYz+fRNE3vN388HmO5XMZ0Ou1efV9t23b3V9d1zGazvofr6m82mzgcDrFYLAYZb7fbxXa77Z5huc++Lz2TL6xnck2tM7mepZp1JtdUNuV6lmqyKd9UNuWayqZcT9mU7ymb8k1lU76pbMo1lU25nrIp31M25ZvKpnxT2ZRrKptyPWVTvqdsyje9C9m0Xq+jqip7lEnto2eSIO8rU37PlAwu+8xDXPabcpVLNn2ldebv//7v401velO8/PLLuQOqRoAAgXEIjOEM9DgkzZIAAQIECBAgQIAAAQIECBAgQIAAAQIECBAgQIAAAQIECBAgQIAAAQIECBAgQIAAAQIECBAgQIAAAQIECBAgQIAAAQIECBAgQIAAAQIECBAgQIAAAQIECBAgQIAAAQIECBAgQIAAAQIECBAgQIAAAQIECBAgQIAAAQIECBAgQIAAAQIECBAgQIAAAQIE0gQu0ir1V6jtr7TKBAgQOC+ByWQSf/Znfxbf8i3f8lVvbL/fx2q1ivl8Hk3T9I5wPB5juVzGdDrtXn1fbdt291fXdcxms76H6+pvNps4HA6xWCwGGW+328V2u+2eYbnPvi89ky+sZ3JNrTO5nqWadSbXVDblepZqsinfVDblmsqmXE/ZlO8pm/JNZVO+qWzKNZVNuZ6yKd9TNuWbyqZ8U9mUayqbcj1lU75nyab1eh1VVdlvSuK9C9mkZ5Ka5Utl9Eyu5+W+dsngss88xGW/KVf51bLpueeei8cffzxeeeWV3AFVI0CAwO0XGMMZ6NuvaIYECBAgQIAAAQIECBAgQIAAAQIECBAgQIAAAQIECBAgQIAAAQIECBAgQIAAAQIECBAgQIAAAQIECBAgQIAAAQIECBAgQIAAAQIECBAgQIAAAQIECBAgQIAAAQIECBAgQIAAAQIECBAgQIAAAQIECBAgQIAAAQIECBAgQIAAAQIECBAgQIAAAQIECBAgkCpwkVqtn2JtP2VVJUCAwPkJfOQjH4kf/dEfvdKN7ff7WK1WMZ/Po2maK33mQd50PB5juVzGdDrtXn1fbdt291fXdcxms76H6+pvNps4HA6xWCwGGW+328V2u+2eYbnPvi89ky+sZ3JNrTO5nqWadSbXVDblepZqsinfVDblmsqmXE/ZlO8pm/JNZVO+qWzKNZVNuZ6yKd9TNuWbyqZ8U9mUa3qKbFqv11FVlb2DpEd5F9YZPZPULF8qo2dyPe1R5nvelWwq91n2mYe47DflK5ezEP/298zP//zPx8/+7M/mD6YiAQIEbrfAGM5A325BsyNAgAABAgQIECBAgAABAgQIECBAgAABAgQIECBAgAABAgQIECBAgAABAgQIECBAgAABAgQIECBAgAABAgQIECBAgAABAgQIECBAgAABAgQIECBAgAABAgQIECBAgAABAgQIECBAgAABAgQIECBAgAABAgQIECBAgAABAgQIECBAgAABAgQIECBAgACBdIGL9Ir5Bdv8kioSIEDg/AR+4Ad+ID7xiU9c68b2+32sVquYz+fRNM21PnuTNx+Px1gulzGdTrtX31fbtt391XUds9ms7+G6+pvNJg6HQywWi0HG2+12sd1uu2dY7rPvS8/kC+uZXFPrTK5nqWadyTWVTbmepZpsyjeVTbmmsinXUzble8qmfFPZlG8qm3JNZVOup2zK95RN+aayKd9UNuWaniKb1ut1VFVl7yDpUd6FdUbPJDXLl8romVxPe5T5nnclm8p9ln3mIa6yp132nOxr52mXsxD3/54p/5Z661vfGp/61KfyBlGJAAECt19gDGegb7+iGRIgQIAAAQIECBAgQIAAAQIECBAgQIAAAQIECBAgQIAAAQIECBAgQIAAAQIECBAgQIAAAQIECBAgQIAAAQIECBAgQIAAAQIECBAgQIAAAQIECBAgQIAAAQIECBAgQIAAAQIECBAgQIAAAQIECBAgQIAAAQIECBAgQIAAAQIECBAgQIAAAQIECBAgQIBAqsBFarV+irX9lFWVAAEC5yPwute9Lv7iL/4ivuEbvuHaN7Xf72O1WsV8Po+maa79+et+4Hg8xnK5jOl02r36vtq27e6vruuYzWZ9D9fV32w2cTgcYrFYDDLebreL7XbbPcNyn31feiZfWM/kmlpncj1LNetMrqlsyvUs1WRTvqlsyjWVTbmesinfUzblm8qmfFPZlGsqm3I9ZVO+p2zKN5VN+aayKdf0FNm0Xq+jqip7B0mP8i6sM3omqVm+VEbP5Hpe7lGW9bTsGQ5x2TvIVS6/gU+xzgzZM2VPu/SNfe283ilnIe7/PVPOYrzpTW/qzmS4CBAgcEcExnAG+o48CrdJgAABAgQIECBAgAABAgQIECBAgAABAgQIECBAgAABAgQIECBAgAABAgQIECBAgAABAgQIECBAgAABAgQIECBAgAABAgQIECBAgAABAgQIECBAgAABAgQIECBAgAABAgQIECBAgAABAgQIECBAgAABAgQIECBAgAABAgQIECBAgAABAgQIECBAgAABApcCFyOgaEcwR1MkQIDASQV+8zd/M972trfdeA77/T5Wq1XM5/NomubGda76wePxGMvlMqbTaffq+2rbtru/uq5jNpv1PVxXf7PZxOFwiMViMch4u90utttt9wzLffZ96Zl8YT2Ta2qdyfUs1awzuaayKdezVJNN+aayKddUNuV6yqZ8T9mUbyqb8k1lU66pbMr1lE35nrIp31Q25ZvKplzTU2TTer2OqqrsHSQ9yruwzuiZpGb5Uhk9k+t5uUdZ1tOyZzjEZe8gV7n8Bj7FOjNkz5Q97dI39rXzeqechbj/98ynPvWpeOtb3xqln1wECBC4AwJjOAN9Bx6DWyRAgAABAgQIECBAgAABAgQIECBAgAABAgQIECBAgAABAgQIECBAgAABAgQIECBAgAABAgQIECBAgAABAgQIECBAgAABAgQIECBAgAABAgQIECBAgAABAgQIECBAgAABAgQIECBAgAABAgQIECBAgAABAgQIECBAgAABAgQIECBAgAABAgQIECBAgACB+wUuRsDRjmCOpkiAAIGTCbznPe+JX/3VX33g8ff7faxWq5jP59E0zQPXe60Cx+MxlstlTKfT7tX31bZtd391XcdsNut7uK7+ZrOJw+EQi8VikPF2u11st9vuGZb77PvSM/nCeibX1DqT61mqWWdyTWVTrmepJpvyTWVTrqlsyvWUTfmesinfVDblm8qmXFPZlOspm/I9ZVO+qWzKN5VNuaanyKb1eh1VVdk7SHqUd2Gd0TNJzfKlMnom1/Nyj7Ksp2XPcIjL3kGucvkNfIp1ZsieKXvapW/sa+f1TjkLcf/vmQ984APxwQ9+MG8AlQgQIHB7BcZwBvr26pkZAQIECBAgQIAAAQIECBAgQIAAAQIECBAgQIAAAQIECBAgQIAAAQIECBAgQIAAAQIECBAgQIAAAQIECBAgQIAAAQIECBAgQIAAAQIECBAgQIAAAQIECBAgQIAAAQIECBAgQIAAAQIECBAgQIAAAQIECBAgQIAAAQIECBAgQIAAAQIECBAgQIAAAQIECPQicNFL1dyibW451QgQIHA+At/6rd8af/InfxJN06Tc1H6/j9VqFfP5PK3mV5vY8XiM5XIZ0+m0e/V9tW3b3V9d1zGbzfoerqu/2WzicDjEYrEYZLzdbhfb7bZ7huU++770TL6wnsk1tc7kepZq1plcU9mU61mqyaZ8U9mUayqbcj1lU76nbMo3lU35prIp11Q25XrKpnxP2ZRvKpvyTWVTrukpsmm9XkdVVfYOkh7lXVhn9ExSs3ypjJ7J9bzcoyzradkzHOKyd5CrXH4Dn2KdGbJnyp526Rv72nm9U85CXP6eeeWVV+Lxxx+P5557Lm8AlQgQIHA7BcZwBvp2ypkVAQIECBAgQIAAAQIECBAgQIAAAQIECBAgQIAAAQIECBAgQIAAAQIECBAgQIAAAQIECBAgQIAAAQIECBAgQIAAAQIECBAgQIAAAQIECBAgQIAAAQIECBAgQIAAAQIECBAgQIAAAQIECBAgQIAAAQIECBAgQIAAAQIECBAgQIAAAQIECBAgQIAAAQIECPQmcNFb5bzCbV4plQgQIHA+Ag899FC8+OKL8eY3vzn1pvb7faxWq5jP59E0TWrtr1TseDzGcrmM6XTavfq+2rbt7q+u65jNZn0P19XfbDZxOBxisVgMMt5ut4vtdts9w3KffV96Jl9Yz+SaWmdyPUs160yuqWzK9SzVZFO+qWzKNZVNuZ6yKd9TNuWbyqZ8U9mUayqbcj1lU76nbMo3lU35prIp1/QU2bRer6OqKnsHSY/yLqwzp+iZ8t0o+z9DXP4OnKtcfs/omVxT60yu5+W+9pDrTNnTLmuNfe28Z1nOQlz+nnn55ZfjkUce6c5juAgQIHDGAmM4A33G/G6NAAECBAgQIECAAAECBAgQIECAAAECBAgQIECAAAECBAgQIECAAAECBAgQIECAAAECBAgQIECAAAECBAgQIECAAAECBAgQIECAAAECBAgQIECAAAECBAgQIECAAAECBAgQIECAAAECBAgQIECAAAECBAgQIECAAAECBAgQIECAAAECBAgQIECAAAECBL6SwMUIWNoRzNEUCRAgMLjAz/3cz8UHPvCBXsbd7/exWq1iPp9H0zS9jHF/0ePxGMvlMqbTaffq+2rbtru/uq5jNpv1PVxXf7PZxOFwiMViMch4u90utttt9wzLffZ96Zl8YT2Ta2qdyfUs1awzuaayKdezVJNN+aayKddUNuV6yqZ8T9mUbyqb8k1lU66pbMr1lE35nrIp31Q25ZvKplzTU2TTer2OqqrsHSQ9yruwzpyiZ8p3o+z/DHH5O3Cucvk9c+49U/YnS9/Yo8zpHT2T43h/laGzqZwRKGcThjoLUe61jHf5e+b555+Pxx9/vDur4CJAgMCZCozhDPSZ0rstAgQIECBAgAABAgQIECBAgAABAgQIECBAgAABAgQIECBAgAABAgQIECBAgAABAgQIECBAgAABAgQIECBAgAABAgQIECBAgAABAgQIECBAgAABAgQIECBAgAABAgQIECBAgAABAgQIECBAgAABAgQIECBAgAABAgQIECBAgAABAgQIECBAgAABAgQIEHg1gYsR0LQjmKMpEiBAYFCBN7/5zfHiiy/GQw891Nu4+/0+VqtVzOfzaJqmt3EuCx+Px1gulzGdTrtX31fbtt391XUds9ms7+G6+pvNJg6HQywWi0HG2+12sd1uu2dY7rPvS8/kC+uZXFPrTK5nqWadyTWVTbmepZpsyjeVTbmmsinXUzble8qmfFPZlG8qm3JNZVOup2zK95RN+aayKd9UNuWaniKb1ut1VFVl7yDpUd6FdeYUPVO+G2X/Z4jL34FzlcvvmXPvmbI/WfrGHmVO7+iZHMf7qwydTeWMQDmbMNRZiHKvZbzL3zP37t2LH/mRH8mHVJEAAQK3Q2AMZ6Bvh5RZECBAgAABAgQIECBAgAABAgQIECBAgAABAgQIECBAgAABAgQIECBAgAABAgQIECBAgAABAgQIECBAgAABAgQIECBAgAABAgQIECBAgAABAgQIECBAgAABAgQIECBAgAABAgQIECBAgAABAgQIECBAgAABAgQIECBAgAABAgQIECBAgAABAgQIECBAgMBgAheDjXTzgdqbf9QnCRAgcH4Cs9ksPve5z8Ub3vCG3m9uv9/HarWK+XweTdP0Pt7xeIzlchnT6bR79X21bdvdX13XUVyHuDabTRwOh1gsFkMMF7vdLrbbbfcMy332femZfGE9k2tqncn1LNWsM7mmsinXs1STTfmmsinXVDblesqmfE/ZlG8qm/JNZVOuqWzK9ZRN+Z6yKd9UNuWbyqZc01Nk03q9jqqq7B0kPcq7sM6comfKd6Ps/wxx+TtwrnL5PXPuPVP2J0vf2KPM6R09k+N4f5Whs6mcEShnE4Y6C1HutYx3+Xvm/e9/f3zoQx/Kh1SRAAECpxcYwxno0yuZAQECBAgQIECAAAECBAgQIECAAAECBAgQIECAAAECBAgQIECAAAECBAgQIECAAAECBAgQIECAAAECBAgQIECAAAECBAgQIECAAAECBAgQIECAAAECBAgQIECAAAECBAgQIECAAAECBAgQIECAAAECBAgQIECAAAECBAgQIECAAAECBAgQIECAAAECBAgMKnAx6Gg3G6y92cd8igABAucnUFVV/MZv/EY88sgjMZ/Po67r3m9yv9/HarXqxmuapvfxjsdjLJfLmE6n3avvq23b7v6K5Ww263u4rv5ms4nD4RCLxWKQ8Xa7XWy3Wz2TpK1nkiDvK2OdyTe1zuSayqZcz1JNNuWayqZcz1JNNuWbyqZcU9mU6ymb8j1lU76pbMo3lU25prIp11M25XvKpnzTu5BN6/U6yr7MkHsHZT0t+zFDXP4+k6tc1hk9k2tqncn1vNyjHHKdKfuTZa2xr533LMu+9jln07n3TDkjUJ7hUGchSudd9szXf/3Xx9vf/vb45Cc/mdeQKhEgQOB2CIzhDPTtkDILAgQIECBAgAABAgQIECBAgAABAgQIECBAgAABAgQIECBAgAABAgQIECBAgAABAgQIECBAgAABAgQIECBAgAABAgQIECBAgAABAgQIECBAgAABAgQIECBAgAABAgQIECBAgAABAgQIECBAgAABAgQIECBAgAABAgQIECBAgAABAgQIECBAgAABAgQIEBhM4GKwkW4+UHvzj/okAQIEzkvgl37pl+J973tf7Ha72G63MZ/Po67r3m9yv9/HarXqxmuapvfxjsdjLJfLmE6n3avvq23b7v6K5Ww263u4rv5ms4nD4RCLxWKQ8fRMLrOeyfUs1awz+abWmVxT2ZTrWarJplxT2ZTrKZvyPf0GzjeVTfmmsinXVDblesqmfE/ZlG8qm/JNZVOuqWzK9bwr2bRer6OqqkH3Dsp6WvZjhrisM7nKZZ3RM7mmd2Hv4Nx7puxpl7XGvnbed6Psa59zNp17z5QzAuUZDnUWonTeZc88/PDD8dhjj8Uf/dEf5TWkSgQIEDi9wBjOQJ9eyQwIECBAgAABAgQIECBAgAABAgQIECBAgAABAgQIECBAgAABAgQIECBAgAABAgQIECBAgAABAgQIECBAgAABAgQIECBAgAABAgQIECBAgAABAgQIECBAgAABAgQIECBAgAABAgQIECBAgAABAgQIECBAgAABAgQIECBAgAABAgQIECBAgAABAgQIECBAYFCBi0FHu9lg7c0+5lMECBA4L4GnnnoqnnnmmS/f1G63i+12G/P5POq67v1m9/t9rFarbrymaXof73g8xnK5jOl02r36vtq27e6vWM5ms76H6+pvNps4HA6xWCwGGU/P5DLrmVzPUs06k29qnck1lU25nqWabMo1lU25nrIp39Nv4HxT2ZRvKptyTWVTrqdsyveUTfmmsinfVDblmsqmXM+7kk3r9Tqqqhp076Csp2U/ZojLOpOrXNYZPZNrehf2Ds69Z8qedllr7GvnfTfKvvY5Z9O590w5I1Ce4VBnIXxSEXIAACAASURBVErnXfZMWVMfffTRePnll/MaUiUCBAicVmAMZ6BPK2R0AgQIECBAgAABAgQIECBAgAABAgQIECBAgAABAgQIECBAgAABAgQIECBAgAABAgQIECBAgAABAgQIECBAgAABAgQIECBAgAABAgQIECBAgAABAgQIECBAgAABAgQIECBAgAABAgQIECBAgAABAgQIECBAgAABAgQIECBAgAABAgQIECBAgAABAgQIEBhc4GLwEa8/YHv9j/gEAQIEzkvg0Ucfjeeffz4efvjhf3Vju90uttttzOfzqOu695ve7/exWq268Zqm6X284/EYy+UyptNp9+r7atu2u79iOZvN+h6uq7/ZbOJwOMRisRhkPD2Ty6xncj1LNetMvql1JtdUNuV6lmqyKddUNuV6yqZ8T7+B801lU76pbMo1lU25nrIp31M25ZvKpnxT2ZRrKptyPe9KNq3X66iqatC9g7Kelv2YIS7rTK5yWWf0TK7pXdg7OPeeKXvaZa2xr5333Sj72uecTefeM+WMQHmGQ52FKJ132TNf+MIX4rHHHot/+qd/ymtIlQgQIHA6gTGcgT6djpEJECBAgAABAgQIECBAgAABAgQIECBAgAABAgQIECBAgAABAgQIECBAgAABAgQIECBAgAABAgQIECBAgAABAgQIECBAgAABAgQIECBAgAABAgQIECBAgAABAgQIECBAgAABAgQIECBAgAABAgQIECBAgAABAgQIECBAgAABAgQIECBAgAABAgQIECBA4CQCFycZ9XqDttd7u3cTIEDgvAS+8Ru/Mf74j/84Xv/613/FG9vtdrHdbmM+n0dd173f/H6/j9Vq1Y3XNE3v4x2Px1gulzGdTrtX31fbtt39FcvZbNb3cF39zWYTh8MhFovFIOPpmVxmPZPrWapZZ/JNrTO5prIp17NUk025prIp11M25Xv6DZxvKpvyTWVTrqlsyvWUTfmesinfVDblm8qmXFPZlOt5V7JpvV5HVVWD7h2U9bTsxwxxWWdylcs6o2dyTe/C3sG590zZ0y5rjX3tvO9G2dc+52w6954pZwTKMxzqLETpvMueee655+Ltb397lLxyESBAYOQCYzgDPXJi0ydAgAABAgQIECBAgAABAgQIECBAgAABAgQIECBAgAABAgQIECBAgAABAgQIECBAgAABAgQIECBAgAABAgQIECBAgAABAgQIECBAgAABAgQIECBAgAABAgQIECBAgAABAgQIECBAgAABAgQIECBAgAABAgQIECBAgAABAgQIECBAgAABAgQIECBAgACB6wpcXPcDJ3h/e4IxDUmAAIFbIVBVVfzO7/xOfOd3fudXnc9ut4vtdhvz+Tzquu597vv9PlarVTde0zS9j3c8HmO5XMZ0Ou1efV9t23b3Vyxns1nfw3X1N5tNHA6HWCwWg4ynZ3KZ9UyuZ6lmnck3tc7kmsqmXM9STTblmsqmXE/ZlO/pN3C+qWzKN5VNuaayKddTNuV7yqZ8U9mUbyqbck1lU67nXcmm9XodZe9myL2Dsp6W/ZghLutMrnJZZ/RMruld2Ds4954pe9plrbGvnffdKPva55xN594z5YxAeYZDnYUonXfZM7/2a78WP/3TP53XjCoRIEDgNAJjOAN9GhmjEiBAgAABAgQIECBAgAABAgQIECBAgAABAgQIECBAgAABAgQIECBAgAABAgQIECBAgAABAgQIECBAgAABAgQIECBAgAABAgQIECBAgAABAgQIECBAgAABAgQIECBAgAABAgQIECBAgAABAgQIECBAgAABAgQIECBAgAABAgQIECBAgAABAgQIECBAgMDJBC5ONvLVB26v/lbvJECAwHkJ/Mqv/Er8+I//+JVuarfbxXa7jfl8HnVdX+kzD/Km/X4fq9WqG69pmgcpdaXPHo/HWC6XMZ1Ou1ffV9u23f0Vy9ls1vdwXf3NZhOHwyEWi8Ug4+mZXGY9k+tZqlln8k2tM7mmsinXs1STTbmmsinXUzble/oNnG8qm/JNZVOuqWzK9ZRN+Z6yKd9UNuWbyqZcU9mU63lXsmm9XkdVVYPuHZT1tOzHDHFZZ3KVyzqjZ3JN78Lewbn3TNnTLmuNfe2870bZ1z7nbDr3nilnBMozHOosROm8y575sR/7sbh3715eM6pEgACB4QXGcAZ6eBUjEiBAgAABAgQIECBAgAABAgQIECBAgAABAgQIECBAgAABAgQIECBAgAABAgQIECBAgAABAgQIECBAgAABAgQIECBAgAABAgQIECBAgAABAgQIECBAgAABAgQIECBAgAABAgQIECBAgAABAgQIECBAgAABAgQIECBAgAABAgQIECBAgAABAgQIECBAgMBJBS5OOvrVBm+v9jbvIkCAwHkJPPXUU/HMM89c66Z2u11st9uYz+dR1/W1PnuTN+/3+1itVt14TdPcpMS1PnM8HmO5XMZ0Ou1efV9t23b3Vyxns1nfw3X1N5tNHA6HWCwWg4ynZ3KZ9UyuZ6lmnck3tc7kmsqmXM9STTblmsqmXE/ZlO/pN3C+qWzKN5VNuaayKddTNuV7yqZ8U9mUbyqbck1lU67nXcmm9XodVVUNundQ1tOyHzPEZZ3JVS7rjJ7JNb0Lewfn3jNlT7usNfa1874bZV/7nLPp3HumnBEo3/vJZDLIWYjSeaVnXnnllXjyySfj+eefz2tGlQgQIDCswBjOQA8rYjQCBAgQIECAAAECBAgQIECAAAECBAgQIECAAAECBAgQIECAAAECBAgQIECAAAECBAgQIECAAAECBAgQIECAAAECBAgQIECAAAECBAgQIECAAAECBAgQIECAAAECBAgQIECAAAECBAgQIECAAAECBAgQIECAAAECBAgQIECAAAECBAgQIECAAAECBAgQOLnAxcln8NoTaF/7Ld5BgACB8xJ49NFH4/nnn4+HH3742je22+1iu93GfD6Puq6v/fnrfmC/38dqterGa5rmuh+/9vuPx2Msl8uYTqfdq++rbdvu/orlbDbre7iu/mazicPhEIvFYpDx9Ewus57J9SzVrDP5ptaZXFPZlOtZqsmmXFPZlOspm/I9/QbON5VN+aayKddUNuV6yqZ8T9mUbyqb8k1lU66pbMr1vCvZtF6vo6qqQfcOynpa9mOGuKwzucplndEzuaZ3Ye/g3Hum7GmXtca+dt53o+xrn3M2nXvPlDMC5Xs/mUwGOQtROq/0zD/8wz/Ed3/3d8dLL72U14wqESBAYDiBMZyBHk7DSAQIECBAgAABAgQIECBAgAABAgQIECBAgAABAgQIECBAgAABAgQIECBAgAABAgQIECBAgAABAgQIECBAgAABAgQIECBAgAABAgQIECBAgAABAgQIECBAgAABAgQIECBAgAABAgQIECBAgAABAgQIECBAgAABAgQIECBAgAABAgQIECBAgAABAgQIECBwKwQubsUsvvok2hHM0RQJECCQJvC6170u/vAP/zBe//rX37jmbreL7XYb8/k86rq+cZ2rfnC/38dqterGa5rmqh+78fuOx2Msl8uYTqfdq++rbdvu/orlbDbre7iu/mazicPhEIvFYpDx9Ewus57J9SzVrDP5ptaZXFPZlOtZqsmmXFPZlOspm/I9/QbON5VN+aayKddUNuV6yqZ8T9mUbyqb8k1lU66pbMr1vCvZtF6vo6qqQfcOynpa9mOGuKwzucplndEzuaZ3Ye/g3Hum7GmXtca+dt53o+xrn3M2nXvPlDMC5Xs/mUwGOQtROq/0zF/91V/FE088EX/913+d14wqESBAYBiBMZyBHkbCKAQIECBAgAABAgQIECBAgAABAgQIECBAgAABAgQIECBAgAABAgQIECBAgAABAgQIECBAgAABAgQIECBAgAABAgQIECBAgAABAgQIECBAgAABAgQIECBAgAABAgQIECBAgAABAgQIECBAgAABAgQIECBAgAABAgQIECBAgAABAgQIECBAgAABAgQIECBwawQubs1MXn0i7QjmaIoECBBIEaiqKj772c/Gt3/7tz9wvd1uF9vtNubzedR1/cD1XqvAfr+P1WrVjdc0zWu9/YH//+PxGMvlMqbTaffq+2rbtru/Yjmbzfoerqu/2WzicDjEYrEYZDw9k8usZ3I9SzXrTL6pdSbXVDblepZqsinXVDblesqmfE+/gfNNZVO+qWzKNZVNuZ6yKd9TNuWbyqZ8U9mUayqbcj3vSjat1+so+ztD7h2U9bTsxwxxlb2mstbYb8rRLuvMufeMbMrplfurlD1K60ye67nvNxUpPZPXL6f4PVPOCJSsmEwmg5yFuOyZl156KZ544on427/921xA1QgQINCvwBjOQPcroDoBAgQIECBAgAABAgQIECBAgAABAgQIECBAgAABAgQIECBAgAABAgQIECBAgAABAgQIECBAgAABAgQIECBAgAABAgQIECBAgAABAgQIECBAgAABAgQIECBAgAABAgQIECBAgAABAgQIECBAgAABAgQIECBAgAABAgQIECBAgAABAgQIECBAgAABAgQI3DqBi1s3o38/oXYEczRFAgQIpAjcu3cvnn766ZRapchut4vtdhvz+Tzquk6r+2qF9vt9rFarbrymaXof73g8xnK5jOl02r36vtq27e6vWM5ms76H6+pvNps4HA6xWCwGGU/P5DLrmVzPUs06k29qnck1lU25nn7P5HvKpnxT2ZRvKptyTWVTrqdsyveUTfmmsinfVDblmsqmXE/ZlO8pm/JN70I2rdfrqKpq0L2Dsp6W/ZghrrLXVPYP7DflaJd15tx7xn5TTq/cX6XsUVpn8lzPPZuKlJ7J65dT7FGWMwIlKyaTySBnIS575i//8i/jiSee6MZ2ESBAYCQCYzgDPRJK0yRAgAABAgQIECBAgAABAgQIECBAgAABAgQIECBAgAABAgQIECBAgAABAgQIECBAgAABAgQIECBAgAABAgQIECBAgAABAgQIECBAgAABAgQIECBAgAABAgQIECBAgAABAgQIECBAgAABAgQIECBAgAABAgQIECBAgAABAgQIECBAgAABAgQIECBAgACBLIGLrEI91ml7rK00AQIEbo3Ahz70ofjJn/zJ9PnsdrvYbrcxn8+jruv0+v+24H6/j9Vq1Y3XNE3v4x2Px1gulzGdTrtX31fbtt39FcvZbNb3cF39zWYTh8MhFovFIOPpmVxmPZPrWapZZ/JNrTO5prIp17NUk025prIp11M25Xv6DZxvKpvyTWVTrqlsyvWUTfmesinfVDblm8qmXFPZlOt5V7JpvV5HVVWD7h2U9bTsxwxxlb2mstbYb8rRLuvMufeMbMrplfurlD1K60ye67nvNxUpPZPXL6f4PVPOCJSsmEwmg5yFuOyZP//zP4/v+77v686ZuAgQIDACgTGcgR4BoykSIECAAAECBAgQIECAAAECBAgQIECAAAECBAgQIECAAAECBAgQIECAAAECBAgQIECAAAECBAgQIECAAAECBAgQIECAAAECBAgQIECAAAECBAgQIECAAAECBAgQIECAAAECBAgQIECAAAECBAgQIECAAAECBAgQIECAAAECBAgQIECAAAECBAgQIECAQKbARWaxnmq1PdVVlgABArdG4Cd+4ifil3/5l3ubz263i+12G/P5POq67m2cy8L7/T5Wq1U3XtM0vY93PB5juVzGdDrtXn1fbdt291csZ7NZ38N19TebTRwOh1gsFoOMp2dymfVMrmepZp3JN7XO5JrKplzPUk025ZrKplxP2ZTv6TdwvqlsyjeVTbmmsinXUzble8qmfFPZlG8qm3JNZVOu513JpvV6HVVVDbp3UNbTsh8zxFX2mspaY78pR7usM+feM7Ipp1fur1L2KK0zea7nvt9UpPRMXr+c6vdMeYaTyWSQsxCXPfP7v//78eSTT8Y//uM/5gKqRoAAgXyBMZyBzr9rFQkQIECAAAECBAgQIECAAAECBAgQIECAAAECBAgQIECAAAECBAgQIECAAAECBAgQIECAAAECBAgQIECAAAECBAgQIECAAAECBAgQIECAAAECBAgQIECAAAECBAgQIECAAAECBAgQIECAAAECBAgQIECAAAECBAgQIECAAAECBAgQIECAAAECBAgQIEDgVgtc3OrZ/f/JtSOYoykSIEDgxgJPP/103Lt378afv+oHd7tdbLfbmM/nUdf1VT924/ft9/tYrVbdeE3T3LjOVT94PB5juVzGdDrtXn1fbdt291csZ7NZ38N19TebTRwOh1gsFoOMp2dymfVMrmepZp3JN7XO5JrKplzPUk025ZrKplxP2ZTv6TdwvqlsyjeVTbmmsinXUzble8qmfFPZlG8qm3JNZVOu513JpvV6HVVVDbp3UNbTsh8zxFX2mspaY78pR7usM+feM7Ipp1fur1L2KK0zea7nvt9UpPRMXr+c6vdMeYaTyWSQsxCXPfPCCy/ED/7gD3Z7si4CBAjcYoExnIG+xXymRoAAAQIECBAgQIAAAQIECBAgQIAAAQIECBAgQIAAAQIECBAgQIAAAQIECBAgQIAAAQIECBAgQIAAAQIECBAgQIAAAQIECBAgQIAAAQIECBAgQIAAAQIECBAgQIAAAQIECBAgQIAAAQIECBAgQIAAAQIECBAgQIAAAQIECBAgQIAAAQIECBAgQIAAAQJ9CFz0UTS5ZptcTzkCBAjcGoHv+Z7viXv37sU3fdM3DTKn3W4X2+025vN51HXd+5j7/T5Wq1U3XtM0vY93PB5juVzGdDrtXn1fbdt291csZ7NZ38N19TebTRwOh1gsFoOMp2dymfVMrmepZp3JN7XO5JrKplzPUk025ZrKplxP2ZTv6TdwvqlsyjeVTbmmsinXUzble8qmfFPZlG8qm3JNZVOu513JpvV6HVVVDbp3UNbTsh8zxFX2mspaY78pR7usM+feM7Ipp1fur1L2KK0zea5D7zeV/d7yDIfa1y5SeiavX071e6Y8w8lkMshZiMue+d3f/d146qmn4l/+5V9yAVUjQIBAnsAYzkDn3a1KBAgQIECAAAECBAgQIECAAAECBAgQIECAAAECBAgQIECAAAECBAgQIECAAAECBAgQIECAAAECBAgQIECAAAECBAgQIECAAAECBAgQIECAAAECBAgQIECAAAECBAgQIECAAAECBAgQIECAAAECBAgQIECAAAECBAgQIECAAAECBAgQIECAAAECBAgQIDAKgYsRzLIdwRxNkQABAtcWeMtb3hKf/vSn45//+Z/jcDjEYrG4do2bfGC328V2u435fB51Xd+kxLU+s9/vY7VadeM1TXOtz97kzcfjMZbLZUyn0+7V99W2bXd/xXI2m/U9XFd/s9nomURpPZOI+aVS1plcU+tMrmepJpvyTWVTrqlsyvUs1WRTrqlsyvWUTfme/t2Ubyqb8k1lU66pbMr1lE35nrIp31Q25ZvKplzTkk3r9Tqqqhp076B8N8p+zBBX2WsqfWO/KUf7LvSMdSanV+6vUvYorTN5rkPvHZQzAuUZDrWvXaT0TF6/nOrfTeUZTiaTQc5CXPbMb//2b8fTTz8dX/ziF3MBVSNAgECOwBjOQOfcqSoECBAgQIAAAQIECBAgQIAAAQIECBAgQIAAAQIECBAgQIAAAQIECBAgQIAAAQIECBAgQIAAAQIECBAgQIAAAQIECBAgQIAAAQIECBAgQIAAAQIECBAgQIAAAQIECBAgQIAAAQIECBAgQIAAAQIECBAgQIAAAQIECBAgQIAAAQIECBAgQIAAAQIECBAgMBqBixHMtB3BHE2RAAEC1xJ44xvfGC+88ELMZrPuc5vNJg6HQywWi2vVuembd7tdbLfbmM/nUdf1Tctc+XP7/T5Wq1U3XtM0V/7cTd94PB5juVzGdDrtXn1fbdt291csL59p32PqmVxhPZPrWapZZ3JNrTO5nqWabMo3lU25prIp11M25XvKpnxT2ZRvKptyTWVTrqdsyveUTfmmsinfVDblmsqmXE/ZlO9Zsmm9XkdVVYPuHZTvRtmPGeIqe03lb8H2m3K070LP2DvI6ZX7q5Q9SutMnuvQv4HLGYHyDIfa1y5SeiavX06131Se4WQyGeQsxGXPfPzjH493v/vd8corr+QCqkaAAIEHFxjDGegHv0sVCBAgQIAAAQIECBAgQIAAAQIECBAgQIAAAQIECBAgQIAAAQIECBAgQIAAAQIECBAgQIAAAQIECBAgQIAAAQIECBAgQIAAAQIECBAgQIAAAQIECBAgQIAAAQIECBAgQIAAAQIECBAgQIAAAQIECBAgQIAAAQIECBAgQIAAAQIECBAgQIAAAQIECBAgQGBUAhcjmG07gjmaIgECBK4s8M3f/M3x4osvRvnv/ddms4nD4RCLxeLKtR7kjbvdLrbbbczn86jr+kFKXemz+/0+VqtVN17TNFf6zIO86Xg8xnK5jOl02r36vtq27e6vWM5ms76H6+rrmVxmPZPrWapZZ3JNrTO5nqWabMo3lU25prIp11M25XvKpnxT2ZRvKptyTWVTrqdsyveUTfmmsinfVDblmsqmXE/ZlO9Zsmm9XkdVVYPuHZTvRtmPGeIqe03lb8H2m3K070LP2DvI6ZX7q5Q9SutMnuvQv4HLGYHyDIfa1y5SeiavX06131Se4WQyGeQsxGXPfOxjH4v3vOc9UbLKRYAAgVskMIYz0LeIy1QIECBAgAABAgQIECBAgAABAgQIECBAgAABAgQIECBAgAABAgQIECBAgAABAgQIECBAgAABAgQIECBAgAABAgQIECBAgAABAgQIECBAgAABAgQIECBAgAABAgQIECBAgAABAgQIECBAgAABAgQIECBAgAABAgQIECBAgAABAgQIECBAgAABAgQIECBAYAiBiyEGecAx2gf8vI8TIEDg1gjMZrN44YUX4o1vfONXnNNms4nD4RCLxWKQOe92u9hutzGfz6Ou697H3O/3sVqtuvGapul9vOPxGMvlMqbTaffq+2rbtru/Ylme9RCXnslV1jO5nqWadSbX1DqT61mqyaZ8U9mUayqbcj1lU76nbMo3lU35prIp11Q25XrKpnxP2ZRvKpvyTWVTrqlsyvWUTfmeJZvW63VUVTXo3kH5bpT9mCGustdU/hZsvylH+y70jL2DnF65v0rZo7TO5LkO/Ru4nBEoz3Cofe0ipWfy+uVU+03lGU4mk0HOQlz2zEc/+tF473vfm4unGgECBB5MYAxnoB/sDn2aAAECBAgQIECAAAECBAgQIECAAAECBAgQIECAAAECBAgQIECAAAECBAgQIECAAAECBAgQIECAAAECBAgQIECAAAECBAgQIECAAAECBAgQIECAAAECBAgQIECAAAECBAgQIECAAAECBAgQIECAAAECBAgQIECAAAECBAgQIECAAAECBAgQIECAAAECBEYncDGCGbcjmKMpEiBA4DUFmqaJT3/60/GWt7zlq753s9nE4XCIxWLxmjUz3rDb7WK73cZ8Po+6rjNKftUa+/0+VqtVN14x6fs6Ho+xXC5jOp12r76vtm27+yuWs9ms7+G6+noml1nP5HqWataZXFPrTK5nqSab8k1lU66pbMr1lE35nrIp31Q25ZvKplxT2ZTrKZvyPWVTvqlsyjeVTbmmsinXUzble5ZsWq/XUVXVoHsH5btR9mOGuMpeU/lbsP2mHO270DP2DnJ65f4qZY/SOpPnOvRv4HJGoDzDofa1i5SeyeuXU+03lWc4mUwGOQtx2TMf+chH4v3vf38unmoECBC4ucAYzkDf/O58kgABAgQIECBAgAABAgQIECBAgAABAgQIECBAgAABAgQIECBAgAABAgQIECBAgAABAgQIECBAgAABAgQIECBAgAABAgQIECBAgAABAgQIECBAgAABAgQIECBAgAABAgQIECBAgAABAgQIECBAgAABAgQIECBAgAABAgQIECBAgAABAgQIECBAgAABAgRGKXAxglm3I5ijKRIgQOCrClRVFc8++2y87W1vu5LUZrOJw+EQi8XiSu9/0DftdrvYbrcxn8+jrusHLfean9/v97FarbrxmqZ5zfc/6BuOx2Msl8uYTqfdq++rbdvu/orlbDbre7iuvp7JZdYzuZ6lmnUm19Q6k+tZqsmmfFPZlGsqm3I9ZVO+p2zKN5VN+aayKddUNuV6yqZ8T9mUbyqb8k1lU66pbMr1lE35niWb1ut1lD2jIfcOynej7McMcZW9pvK3YPtNedplv+mce8beQV6vXFY6954593WmnBEoz3Cofe3SN3om93t4in83lWc4mUwGOQtx2TMf/ehH433ve1+U3zcuAgQInFhgDGegT0xkeAIECBAgQIAAAQIECBAgQIAAAQIECBAgQIAAAQIECBAgQIAAAQIECBAgQIAAAQIECBAgQIAAAQIECBAgQIAAAQIECBAgQIAAAQIECBAgQIAAAQIECBAgQIAAAQIECBAgQIAAAQIECBAgQIAAAQIECBAgQIAAAQIECBAgQIAAAQIECBAgQIAAAQIECBAYWuBi6AFvMF57g8/4CAECBG6VwL179+Lpp5++1pw2m00cDodYLBbX+txN37zb7WK73cZ8Po+6rm9a5sqf2+/3sVqtuvGaprny5276xuPxGMvlMqbTaffq+2rbtru/YjmbzfoerquvZ3KZ9UyuZ6lmnck1tc7kepZqsinfVDblmsqmXE/ZlO8pm/JNZVO+qWzKNZVNuZ6yKd9TNuWbyqZ8U9mUayqbcj1lU75nyab1eh1VVQ26d1C+G2U/Zoir7DWVvwXbb8rTLvtN59wz9g7yeuWy0rn3zLmvM+WMQHmGQ+1rl77RM7nfw1P8u6k8w8lkMshZiMueefbZZ+Nd73pXd67FRYAAgRMKjOEM9Al5DE2AAAECBAgQIECAAAECBAgQIECAAAECBAgQE5nRVQAAIABJREFUIECAAAECBAgQIECAAAECBAgQIECAAAECBAgQIECAAAECBAgQIECAAAECBAgQIECAAAECBAgQIECAAAECBAgQIECAAAECBAgQIECAAAECBAgQIECAAAECBAgQIECAAAECBAgQIECAAAECBAgQIECAAAECpxC4OMWg1xyzveb7vZ0AAQK3RuDi4iI+/OEPxzvf+c4bzWmz2cThcIjFYnGjz1/3Q7vdLrbbbczn86jr+rofv/b79/t9rFarbrymaa79+et+4Hg8xnK5jOl02r36vtq27e6vWM5ms76H6+rrmVxmPZPrWapZZ3JNrTO5nqWabMo3lU25prIp11M25XvKpnxT2ZRvKptyTWVTrqdsyveUTfmmsinfVDblmsqmXE/ZlO9Zsmm9XkdVVYPuHZTvRtmPGeIqe03lb8H2m/K0y37TOfeMvYO8XrmsdO49c+7rTDkjUJ7hUPvapW/0TO738BT/birPcDKZDHIW4rJnPvvZz8bTTz/d5b6LAAECJxIYwxnoE9EYlgABAgQIECBAgAABAgQIECBAgAABAgQIECBAgAABAgQIECBAgAABAgQIECBAgAABAgQIECBAgAABAgQIECBAgAABAgQIECBAgAABAgQIECBAgAABAgQIECBAgAABAgQIECBAgAABAgQIECBAgAABAgQIECBAgAABAgQIECBAgAABAgQIECBAgAABAgROJXBxqoGvMW57jfd6KwECBG6NwEMPPRTPPPNM/PAP//ADzWmz2cThcIjFYvFAda764d1uF9vtNubzedR1fdWP3fh9+/0+VqtVN17TNDeuc9UPHo/HWC6XMZ1Ou1ffV9u23f0Vy9ls1vdwXX09k8usZ3I9SzXrTK6pdSbXs1STTfmmsinXVDblesqmfE/ZlG8qm/JNZVOuqWzK9ZRN+Z6yKd9UNuWbyqZcU9mU6ymb8j1LNq3X66iqatC9g/LdKPsxQ1xlr6n8Ldh+U5522W86556xd5DXK5eVzr1nzn2dKWcEyjMcal+79I2eyf0enuLfTeUZTiaTQc5CXPbMn/7pn8YP/dAPxd/8zd/kAqpGgACBqwmM4Qz01e7EuwgQIECAAAECBAgQIECAAAECBAgQIECAAAECBAgQIECAAAECBAgQIECAAAECBAgQIECAAAECBAgQIECAAAECBAgQIECAAAECBAgQIECAAAECBAgQIECAAAECBAgQIECAAAECBAgQIECAAAECBAgQIECAAAECBAgQIECAAAECBAgQIECAAAECBAgQIEDgbAQuRnAn7QjmaIoECBD4VwJ1XcfHPvaxePLJJ1NkNptNHA6HWCwWKfVeq8hut4vtdhvz+TzKvfR97ff7WK1W3XhN0/Q9XByPx1gulzGdTrtX31fbtt39FcvZbNb3cF19PZPLrGdyPUs160yuqXUm17NUk035prIp11Q25XrKpnxP2ZRvKpvyTWVTrqlsyvWUTfmesinfVDblm8qmXFPZlOspm/I9Szat1+uoqmrQvYPy3Sj7MUNcZa+p/C3YflOedtlvOueesXeQ1yuXlc69Z859nSlnBMozHGpfu/SNnsn9Hp7i303lGU4mk0HOQlz2zBe+8IV4xzveES+99FIuoGoECBB4bYExnIF+7bvwDgIECBAgQIAAAQIECBAgQIAAAQIECBAgQIAAAQIECBAgQIAAAQIECBAgQIAAAQIECBAgQIAAAQIECBAgQIAAAQIECBAgQIAAAQIECBAgQIAAAQIECBAgQIAAAQIECBAgQIAAAQIECBAgQIAAAQIECBAgQIAAAQIECBAgQIAAAQIECBAgQIAAAQIECBA4K4GLEdxNO4I5miIBAgS+LPA1X/M18fGPfzyeeOKJVJXNZhOHwyEWi0Vq3VcrttvtYrvdxnw+j7quex9zv9/HarXqxmuapvfxjsdjLJfLmE6n3avvq23b7v6K5Ww263u4rr6eyWXWM7mepZp1JtfUOpPrWarJpnxT2ZRrKptyPWVTvqdsyjeVTfmmsinXVDblesqmfE/ZlG8qm/JNZVOuqWzK9ZRN+Z4lm9brdVRVNejeQflulP2YIa6y11T+Fmy/KU+77Dedc8/YO8jrlctK594z577OlDMC5RkOta9d+kbP5H4PT/HvpvIMJ5PJIGchLnvm7/7u7+Id73hHfP7zn88FVI0AAQJfXWAMZ6A9QwIECBAgQIAAAQIECBAgQIAAAQIECBAgQIAAAQIECBAgQIAAAQIECBAgQIAAAQIECBAgQIAAAQIECBAgQIAAAQIECBAgQIAAAQIECBAgQIAAAQIECBAgQIAAAQIECBAgQIAAAQIECBAgQIAAAQIECBAgQIAAAQIECBAgQIAAAQIECBAgQIAAAQIECBC4YwIXI7jfdgRzNEUCBAh0Al/7tV8bv/7rvx7f+73f24vIZrOJw+EQi8Wil/r/tuhut4vtdhvz+Tzquu59zP1+H6vVqhuvaZrexzsej7FcLmM6nXavvq+2bbv7K5az2azv4br6eiaXWc/kepZq1plcU+tMrmepJpvyTWVTrqlsyvWUTfmesinfVDblm8qmXFPZlOspm/I9ZVO+qWzKN5VNuaayKddTNuV7lmxar9dRVdWgewflu1H2Y4a4yl5T+Vuw/aY87bLfdM49Y+8gr1cuK517z5z7OlPOCJRnONS+dukbPZP7PTzFv5vKM5xMJoOchbjsmXKfTz31VHzmM5/JBVSNAAECry4whjPQnh8BAgQIECBAgAABAgQIECBAgAABAgQIECBAgAABAgQIECBAgAABAgQIECBAgAABAgQIECBAgAABAgQIECBAgAABAgQIECBAgAABAgQIECBAgAABAgQIECBAgAABAgQIECBAgAABAgQIECBAgAABAgQIECBAgAABAgQIECBAgAABAgQIECBAgAABAgQI3DGBixHcbzuCOZoiAQIEYjKZxG/91m/FY4891qvGZrOJw+EQi8Wi13Eui+92u9hutzGfz6Ou697H3O/3sVqtuvGapul9vOPxGMvlMqbTaffq+2rbtru/YjmbzfoerquvZ3KZ9UyuZ6lmnck1tc7kepZqsinfVDblmsqmXE/ZlO8pm/JNZVO+qWzKNZVNuZ6yKd9TNuWbyqZ8U9mUayqbcj1lU75nyab1eh1VVQ26d1C+G2U/Zoir7DWVvwXbb8rTLvtN59wz9g7yeuWy0rn3zLmvM+WMQHmGQ+1rl77RM7nfw1P8u6k8w3KWZYizEJc988UvfjHe9a53xSc/+clcQNUIECDwlQXGcAbasyNAgAABAgQIECBAgAABAgQIECBAgAABAgQIECBAgAABAgQIECBAgAABAgQIECBAgAABAgQIECBAgAABAgQIECBAgAABAgQIECBAgAABAgQIECBAgAABAgQIECBAgAABAgQIECBAgAABAgQIECBAgAABAgQIECBAgAABAgQIECBAgAABAgQIECBAgACBOyZwMYL7bUcwR1MkQOCOC3zd131dfOITn4jv+q7vGkRis9nE4XCIxWIxyHi73S62223M5/Oo67r3Mff7faxWq268pml6H+94PMZyuYzpdNq9+r7atu3ur1jOZrO+h+vq65lcZj2T61mqWWdyTa0zuZ6lmmzKN5VNuaayKddTNuV7yqZ8U9mUbyqbck1lU66nbMr3lE35prIp31Q25ZrKplxP2ZTvWbJpvV5HVVWD7h2U70bZjxniKntN5W/B9pvytMt+0zn3jL2DvF65rHTuPXPu60w5I1Ce4VD72qVv9Ezu9/AU/24qz3AymQxyFuKyZx566KH/x67dh8q2pgVif6qr6Cmtirukyia0H/gZwVww/iEaCYr/JH+0TEcEFa9hpo1EpcmQ7ii27ZizT7c9oknsgNLTieLHjI5t40cwMipCG20TDA6IJA0DDWYEHZpQtcdqq+iyq66V85Ru3cdz+95z9n7qrV3r/BYUl3tv1fOu9VvP+zxrr/eN7/7u744f+7EfqwUUjQABAk8KnMMeaPeNAAECBAgQIECAAAECBAgQIECAAAECBAgQIECAAAECBAgQIECAAAECBAgQIECAAAECBAgQIECAAAECBAgQIECAAAECBAgQIECAAAECBAgQIECAAAECBAgQIECAAAECBAgQIECAAAECBAgQIECAAAECBAgQIECAAAECBAgQIECAAAECBAgQIECAAAECBJ4zgd4ZXO/+DM7RKRIg8BwLTCaT+O3f/u349E//9Oj3+5H/3uJYLpex3W5jNpu1GC7W63WsVquYTqcxGAyOPuZms4nFYnEYbzgcHn283W4X8/k8xuPx4XPsY7/fH64vLeVMjbacqXG8GUWdqTVVZ2o9M5reVGuqN9V6ZjS9qd5Ub6o11ZtqPfWmek+9qd5Ub6o31ZtqTfWmWk+9qd5Tb6o31ZvqTfWmWtNT9Karq6vm6015nbke0+LItaZ8r2e9qU4715tar1G2zBnvgety5TpS13Om63Um9wjkPWy1rp15I2dq5+EpnoHzHo5GoyZ7Ia5zJvdCvPvd746HDx/WAopGgACBxwXOYQ+0e0aAAAECBAgQIECAAAECBAgQIECAAAECBAgQIECAAAECBAgQIECAAAECBAgQIECAAAECBAgQIECAAAECBAgQIECAAAECBAgQIECAAAECBAgQIECAAAECBAgQIECAAAECBAgQIECAAAECBAgQIECAAAECBAgQIECAAAECBAgQIECAAAECBAgQIECAAAECz5lA7wyud38G5+gUCRB4TgVe97rXxW/91m/FF33RFx0EFotF9Pv9mEwmTUSWy2Vst9uYzWZNxluv17FarWI6ncZgMDj6mJvN5mCa4w2Hw6OPt9vtYj6fx3g8PnyOfez3+8P1paWcqdGWMzWON6OoM7Wm6kytZ0bTm2pN9aZaz4ymN9Wb6k21pnpTrafeVO+pN9Wb6k31pnpTraneVOupN9V76k31pnpTvaneVGvaujedar0przPXY1ocudaU7/WsN9Vpn2KNsmXOeA9clyvXkbqeM12vM7lHIO9hq3Vtval+Dp7iGThzZjQaNdkLcZ0zuRfi/e9/f3zbt31b5N9SDgIECBxB4Bz2QB/hsoUkQIAAAQIECBAgQIAAAQIECBAgQIAAAQIECBAgQIAAAQIECBAgQIAAAQIECBAgQIAAAQIECBAgQIAAAQIECBAgQIAAAQIECBAgQIAAAQIECBAgQIAAAQIECBAgQIAAAQIECBAgQIAAAQIECBAgQIAAAQIECBAgQIAAAQIECBAgQIAAAQIECBAgQIAAgfss0LvPJ/fX57Y/g3N0igQIPIcCr3/96+N3f/d343M+53Meu/rFYhH9fj8mk0kTleVyGdvtNmazWZPx1ut1rFarmE6nMRgMjj7mZrOJNM3xhsPh0cfb7XYxn89jPB4fPsc+9vv94frSUs7UaMuZGsebUdSZWlN1ptYzo+lNtaZ6U61nRtOb6k31plpTvanWU2+q99Sb6k31pnpTvanWVG+q9dSb6j31pnpTvaneVG+qNW3dm/LsT7HelNeZ6zEtjlxryvd61pvqtLueM11/D5zrvXkPW61RqjN1c+86UuvnGTlTfw+fh96UdWY0GjXZC3FdZ3IvxO/93u/F13/918dHP/rR+hsnIgECz7vAOeyBft7vkesnQIAAAQIECBAgQIAAAQIECBAgQIAAAQIECBAgQIAAAQIECBAgQIAAAQIECBAgQIAAAQIECBAgQIAAAQIECBAgQIAAAQIECBAgQIAAAQIECBAgQIAAAQIECBAgQIAAAQIECBAgQIAAAQIECBAgQIAAAQIECBAgQIAAAQIECBAgQIAAAQIECBAgQIDAcyfQO4Mr3p/BOTpFAgSeM4HP+qzPig9+8IOR/3y5Y7FYRL/fj8lk0kRmuVzGdruN2WzWZLz1eh2r1Sqm02kMBoOjj7nZbCJNc7zhcHj08Xa7Xczn8xiPx4fPsY/9fn+4vrSUMzXacqbG8WYUdabWVJ2p9cxoelOtqd5U65nR9KZ6U72p1lRvqvXUm+o99aZ6U72p3lRvqjXVm2o99aZ6T72p3lRvqjfVm2pNW/emPPtTrDfldeZ6TIsj15ryvZ71pjrtrudM198D53pv3sNWa5TqTN3cu47U+nlGztTfw+ehN2WdGY1GTfZCXNeZ3AuRezDe+MY3xoc+9KH6G3e+EV+KiJ+PiH8bEd95vpfhzAmcVOAc9kCfFMjgBAgQIECAAAECBAgQIECAAAECBAgQIECAAAECBAgQIECAAAECBAgQIECAAAECBAgQIECAAAECBAgQIECAAAECBAgQIECAAAECBAgQIECAAAECBAgQIECAAAECBAgQIECAAAECBAgQIECAAAECBAgQIECAAAECBAgQIECAAAECBAgQIECAAAECBAgQINBeoNd+yGcecf/Mv/ADAgQIHFHgS77kS+LXf/3X43Wve90rjrJYLKLf78dkMjni2fxt6OVyGdvtNmazWZPx1ut1rFarmE6nMRgMjj7mZrOJNM3xhsPh0cfb7XYxn89jPB4fPsc+9vv94frSUs7UaMuZGsebUdSZWlN1ptYzo+lNtaZ6U61nRtOb6k31plpTvanWU2+q99Sb6k31pnpTvanWVG+q9dSb6j31pnpTvaneVG+qNW3dm/LsT7HelNeZ6zEtjlxryvd61pvqtLueM11/D5zrvXkPW61RqjN1c+86UuvnGTlTfw+fh96UdWY0GjXZC3FdZ3IvxGtf+9r45m/+5vilX/ql+ht3fhE/FhH/Q0S8IyJ2j07/MiIenN9lOGMCJxc4hz3QJ0dyAgQIECBAgAABAgQIECBAgAABAgQIECBAgAABAgQIECBAgAABAgQIECBAgAABAgQIECBAgAABAgQIECBAgAABAgQIECBAgAABAgQIECBAgAABAgQIECBAgAABAgQIECBAgAABAgQIECBAgAABAgQIECBAgAABAgQIECBAgAABAgQIECBAgAABAgQIECDQVqDXdrhbjba/1a/8iAABAkcQeOMb3xjve9/7YjgcPlX0xWIR/X4/JpPJU33/rl9aLpex3W5jNpvdNdRT/X69XsdqtYrpdBqDweCpfnOXL202m0jTHO9p78FdxtvtdjGfz2M8Hh8+xz72+/3h+tJSztRoy5kax5tR1JlaU3Wm1jOj6U21pnpTrWdG05vqTfWmWlO9qdZTb6r31JvqTfWmelO9qdZUb6r11JvqPfWmelO9qd5Ub6o1bd2b8uxPsd6U15nrMS2OXGvK93rWm+q0u54zXX8PnOu9eQ9brVGqM3Vz7zpS6+cZOVN/D5+H3pR1ZjQaNdkLcV1nci/ExcVF/NAP/VC8/e1vj5deeqn+5p1HxKuI+KaI+I2/c7qXEfHgPC7BWRK4NwLnsAf63mA5EQIECBAgQIAAAQIECBAgQIAAAQIECBAgQIAAAQIECBAgQIAAAQIECBAgQIAAAQIECBAgQIAAAQIECBAgQIAAAQIECBAgQIAAAQIECBAgQIAAAQIECBAgQIAAAQIECBAgQIAAAQIECBAgQIAAAQIECBAgQIAAAQIECBAgQIAAAQIECBAgQIAAAQIECBBoI9BrM8ydRtnf6dd+TIAAgSKBt73tbfEDP/ADzxxtsVhEv9+PyWTyzL+9zQ+Wy2Vst9uYzWa3+fkz/2a9XsdqtYrpdBqDweCZf/+sP9hsNpGmOd5wOHzWnz/z93e7Xczn8xiPx4fPsY/9fn+4vrSUMzXacqbG8WYUdabWVJ2p9cxoelOtqd5U65nR9KZ6U72p1lRvqvXUm+o99aZ6U72p3lRvqjXVm2o99aZ6T72p3lRvqjfVm2pNW/emPPtTrDfldeZ6TIsj15ryvZ71pjrtrudM198D53pv3sNWa5TqTN3cu47U+nlGztTfw+ehN2WdGY1GTfZCXNeZ3AtxcXERH/jAB+Lrvu7r4s/+7M/qb979jvh/RsSLEfFvPsFpXkbEg/t9Cc6OwL0SOIc90PcKzMkQIECAAAECBAgQIECAAAECBAgQIECAAAECBAgQIECAAAECBAgQIECAAAECBAgQIECAAAECBAgQIECAAAECBAgQIECAAAECBAgQIECAAAECBAgQIECAAAECBAgQIECAAAECBAgQIECAAAECBAgQIECAAAECBAgQIECAAAECBAgQIECAAAECBAgQIECAwPEFescf4s4j7O8cQQACBAjcQWAwGMRP/dRPxYsvvnjrKIvFIvr9fkwmk1vHeJYfLpfL2G63MZvNnuVnt/7uer2O1WoV0+k00uvYx2aziTTN8YbD4bGHi91uF/P5PMbj8eFz7GO/3x+uLy3lTI22nKlxvBlFnak1VWdqPTOa3lRrqjfVemY0vaneVG+qNdWbaj31pnpPvaneVG+qN9Wbak31plpPvaneU2+qN9Wb6k31plrT1r0pz/4U6015nbke0+LItaZ8r2e9qU676znT9ffAud6b97DVGqU6Uzf3riO1fp7JnLm6uorRaNRkXVvOnH/OZJ/POtM6Z3IvxMXFRfzxH/9xvOENb4gPfehD9Zj3L+JfRsT/EhH/OB/rXuX0LiPiwf27BGdE4F4KnMMe6HsJ56QIECBAgAABAgQIECBAgAABAgQIECBAgAABAgQIECBAgAABAgQIECBAgAABAgQIECBAgAABAgQIECBAgAABAgQIECBAgAABAgQIECBAgAABAgQIECBAgAABAgQIECBAgAABAgQIECBAgAABAgQIECBAgAABAgQIECBAgAABAgQIECBAgAABAgQIECBA4HgCveOFLou8L4skEAECryTwP0fE50TEf4rpbwU+9VM/NX71V381vuIrvuLOLIvFIvr9fkwmkzvHepoAy+UyttttzGazp/n6nb+zXq9jtVrFdDqNwWBw53ivFmCz2USa5njD4fDVvn7n/7/b7WI+n8d4PD58jn3s9/vD9aWlnKnRljM1jjejqDO1pupMrWdG05tqTfWmWs+MpjfVm+pNtaZ6U62n3lTvqTfVm+pN9aZ6U62p3lTrqTfVe+pN9aZ6U72p3lRr2ro35dmfYr0przPXY1ocudaU7/WsN9Vpdz1nuv4eONd78x62WqNUZ+rm3nWk1s8zmTNXV1cxGo2arGvLmfPPmezzWWda50zuhbi4uIiPfexj8aY3vSl+/ud/vh7z/kT8dxHxroj40Yj4i6c8rcuIePCU3/U1As+zwDnsgX6e749rJ0CAAAECBAgQIECAAAECBAgQIECAAAECBAgQIECAAAECBAgQIECAAAECBAgQIECAAAECBAgQIECAAAECBAgQIECAAAECBAgQIECAAAECBAgQIECAAAECBAgQIECAAAECBAgQIECAAAECBAgQIECAAAECBAgQIECAAAECBAgQIECAAAECBAgQIECAwHMp0DuDq96fwTk6RQLnLvDw0QVcRsQsIv5JRPyXEfGac7+ou57/53/+58dv/uZvxmd/9mffNdTf/H6xWES/34/JZFIW85UCLZfL2G63MZvlrT3+sV6vY7VaxXQ6jcFgcPQBN5tNpGmONxwOjz7ebreL+Xwe4/H48Dn2sd/vD9eXlnKmRlvO1DjejKLO1JqqM7WeGU1vqjXVm2o9M5reVG+qN9Wa6k21nnpTvafeVG+qN9Wb6k21pnpTrafeVO+pN9Wb6k31pnpTrWnr3pRnf4r1przOXI9pceRaU77Xs95Up931nOn6e+Bc78172GqNUp2pm3vXkVo/z2TOXF1dxWg0arKuLWfOP2eyz2edaZ0zuRfi4uLiAPjud787vuu7viteeumletDTRvx/I+KtEfG/3uI0ci/Xg1v8zk8IPE8C57AH+nm6H66VAAECBAgQIECAAAECBAgQIECAAAECBAgQIECAAAECBAgQIECAAAECBAgQIECAAAECBAgQIECAAAECBAgQIECAAAECBAgQIECAAAECBAgQIECAAAECBAgQIECAAAECBAgQIECAAAECBAgQIECAAAECBAgQIECAAAECBAgQIECAAAECBAgQIECAAAECBCKidwYK+zM4R6dI4JwFHj46+cu/cwH/ICL+p0efyTlf2F3O/au+6qviV37lV+JTPuVT7hLmZX+7WCyi3+/HZNKGd7lcxna7jdlsVn4tLxdwvV7HarWK6XQag8Hg6GNuNptI0xxvOBwefbzdbhfz+TzG4/Hhc+xjv98fri8t5UyNtpypcbwZRZ2pNVVnaj0zmt5Ua6o31XpmNL2p3lRvqjXVm2o99aZ6T72p3lRvqjfVm2pN9aZaT72p3lNvqjfVm+pN9aZa09a9Kc/+FOtNeZ25HtPiyLWmfK9nvalOu+s50/X3wLnem/ew1RqlOlM3964jtX6eyZy5urqK0WjUZF1bzpx/zmSfzzrTOmdyL8TFxcUB8IMf/GB87dd+7eE8OnL8q4j4hxHxoTtcT+7penCH3/spga4LnMMe6K7fA9dHgAABAgQIECBAgAABAgQIECBAgAABAgQIECBAgAABAgQIECBAgAABAgQIECBAgAABAgQIECBAgAABAgQIECBAgAABAgQIECBAgAABAgQIECBAgAABAgQIECBAgAABAgQIECBAgAABAgQIECBAgAABAgQIECBAgAABAgQIECBAgAABAgQIECBAgAABAn9HoHcGIvszOEenSOBcBR4+OvHLT3Dy/0FEvC8ivuRcL+625/3iiy/GT//0T0e/379tiFf93WKxOMSfTCav+t2KLyyXy9hutzGbzSrCvWqM9Xodq9UqptNpDAaDV/3+Xb+w2WwiTXO84XB413Cv+vvdbhfz+TzG4/Hhc+xjv98fri8t5UyNtpypcbwZRZ2pNVVnaj0zmt5Ua6o31XpmNL2p3lRvqjXVm2o99aZ6T72p3lRvqjfVm2pN9aZaT72p3lNvqjfVm+pN9aZa09a9Kc/+FOtNeZ25HtPiyLWmfK9nvalOu+s50/X3wLnem/evfBmcAAAgAElEQVSw1RqlOlM3964jtX6eyZy5urqK0WjUZF1bzpx/zmSfzzrTOmdyL8TFxcUB8E/+5E/ia77ma+IP//AP60HbRvyJiPj2iNgWDJt7ux4UxBGCQBcFzmEPdBfdXRMBAgQIECBAgAABAgQIECBAgAABAgQIECBAgAABAgQIECBAgAABAgQIECBAgAABAgQIECBAgAABAgQIECBAgAABAgQIECBAgAABAgQIECBAgAABAgQIECBAgAABAgQIECBAgAABAgQIECBAgAABAgQIECBAgAABAgQIECBAgAABAgQIECBAgAABAgQIvIJA7wx09mdwjk6RwDkKPHx00pevcuJZI/J733eOF/is5/ya17wm3vGOd8T3fu/3PutPb/X9xWIR/X4/JpPJrX7/rD9aLpex3W5jNps9609v9f31eh2r1Sqm02kMBoNbxXiWH202m0jTHG84HD7LT2/13d1uF/P5PMbj8eFz7GO/3x+uLy3lTI22nKlxvBlFnak1VWdqPTOa3lRrqjfVemY0vaneVG+qNdWbaj31pnpPvaneVG+qN9Wbak31plpPvaneU2+qN9Wb6k31plrT1r0pz/4U6015nbke0+LItaZ8r2e9qU676znT9ffAud6b97DVGqU6Uzf3riO1fp7JnLm6uorRaNRkXVvOnH/OZJ/POtM6Z3IvxMXFxQHw4x//eLz97W+PH/7hH478u+rMjk1EfGdE/NOI+MvCc889Xg8K4wlFoCsC57AHuivWroMAAQIECBAgQIAAAQIECBAgQIAAAQIECBAgQIAAAQIECBAgQIAAAQIECBAgQIAAAQIECBAgQIAAAQIECBAgQIAAAQIECBAgQIAAAQIECBAgQIAAAQIECBAgQIAAAQIECBAgQIAAAQIECBAgQIAAAQIECBAgQIAAAQIECBAgQIAAAQIECBAgQIAAAQIEnlKg95TfO+XX9qcc3NgEOirw8NF1XT7ltWWd+AcR8a6IeP1T/ubsvvbJn/zJ8b73vS++9Eu/NMbj8eHT4lgsFtHv92MymbQYLpbLZWy325jNZk3GW6/XsVqtYjqdxmAwOPqYm80m0jTHGw6HRx9vt9vFfD5vljP7/f5wfWkpZ2pur5ypcbwZRZ2pNVVnaj0zmt5Ua6o31XpmNL2p3lRvqjXVm2o99aZ6T72p3lRvqjfVm2pN9aZaT72p3lNvqjfVm+pN9aZa09a9Kc/+FOtNeZ25HtPiyLWmfK9nvalOu+s50/X3wLnem/ew6+va6kzdnM+cubq6itFo1Om9EHKmLmfSMutM65zJvRAXFxd/cyG/8zu/E9/0Td8Uf/qnf1p3cceN9OFHj2b/dUT8xpGGyb1eD44UW1gC5ypwDnugz9XWeRMgQIAAAQIECBAgQIAAAQIECBAgQIAAAQIECBAgQIAAAQIECBAgQIAAAQIECBAgQIAAAQIECBAgQIAAAQIECBAgQIAAAQIECBAgQIAAAQIECBAgQIAAAQIECBAgQIAAAQIECBAgQIAAAQIECBAgQIAAAQIECBAgQIAAAQIECBAgQIAAAQIECBAgQIDALQV6t/xdy5/tWw5mLALPgcDDR9d4eYvr/E8i4gciIv/ZqeP1r399/MZv/Ea88MILsdvtYj6fx3g8PnxaHIvFIvr9fkwmkxbDxXK5jO12G7PZrMl46/U6VqtVTKfTGAwGRx9zs9lEmuZ4w+Hw6OO1zpn9fn+4vrSUMzW3V87UON6Mos7UmqoztZ4ZTW+qNdWbaj0zmt5Ub6o31ZrqTbWeelO9p95Ub6o31ZvqTbWmelOtp95U76k31ZvqTfWmelOtaevelGd/ivWmvM5cj2lx5FpTvtez3lSn3fWc6fp74FzvzXvY9XVtdaZuzmfOXF1dxWg06vReCDlTlzNpmXWmdc7kXoiLi4u/uZCPfvSj8eY3vzl+5md+pu7i6iN9LCJ+ISL+u4j4N/XhH4uYe74eHHkM4Qmck8A57IE+J0/nSoAAAQIECBAgQIAAAQIECBAgQIAAAQIECBAgQIAAAQIECBAgQIAAAQIECBAgQIAAAQIECBAgQIAAAQIECBAgQIAAAQIECBAgQIAAAQIECBAgQIAAAQIECBAgQIAAAQIECBAgQIAAAQIECBAgQIAAAQIECBAgQIAAAQIECBAgQIAAAQIECBAgQIAAAQIFAr2CGMcOsT/2AOITeI4EHj661ss7XO/rI+IfRcR/GxGDO8S5Nz/96q/+6nj/+98fs9nsb85pt9vFfD6P8Xh8+LQ4FotF9Pv9mEwmLYaL5XIZ2+32ses+5sDr9TpWq1VMp9MYDI6fOpvNJtI0xxsOh8e8tEPs1jmz3+8P15eWcqbm9sqZGsebUdSZWlN1ptYzo+lNtaZ6U61nRtOb6k31plpTvanWU2+q99Sb6k31pnpTvanWVG+q9dSb6j31pnpTvaneVG+qNW3dm/LsT7HelNeZ6zEtjlxryvd61pvqtLueM11/D5zrvXkPu76urc7UzfnMmaurqxiNRp3eCyFn6nImLbPOtM6Z3AtxcXHx2IX88i//cnzrt37rIYfv0fFSRPxeRPzTiPjZhueVe78eNBzPUATus8A57IG+z37OjQABAgQIECBAgAABAgQIECBAgAABAgQIECBAgAABAgQIECBAgAABAgQIECBAgAABAgQIECBAgAABAgQIECBAgAABAgQIECBAgAABAgQIECBAgAABAgQIECBAgAABAgQIECBAgAABAgQIECBAgAABAgQIECBAgAABAgQIECBAgAABAgQIECBAgAABAgSOINA7QszqkPvqgOIReE4FHj667suia/+WiPjRiPikonjNwwwGg3jHO94Rb3vb26LXe7IU7na7mM/nMR6PD58Wx2KxiH6/H5PJpMVwsVwuY7vdxmw2azLeer2O1WoV0+k00v/Yx2aziTTN8YbD4bGHi9Y5s9/vD9eXlnKm5vbKmRrHm1HUmVpTdabWM6PpTbWmelOtZ0bTm+pN9aZaU72p1lNvqvfUm+pN9aZ6U72p1lRvqvXUm+o99aZ6U72p3lRvqjVt3Zvy7E+x3pTXmesxLY5ca8r3etab6rS7njNdfw+c6715D7u+rq3O1M35zJmrq6sYjUad3gshZ+pyJi2zzrTOmdwLcXFx8diFfOQjH4lv+ZZviV/7tV+ru8Bnj/SXucwYEf93RPzEX39Osb8x94A9ePbT9wsCnRM4hz3QnUN3QQQIECBAgAABAgQIECBAgAABAgQIECBAgAABAgQIECBAgAABAgQIECBAgAABAgQIECBAgAABAgQIECBAgAABAgQIECBAgAABAgQIECBAgAABAgQIECBAgAABAgQIECBAgAABAgQIECBAgAABAgQIECBAgAABAgQIECBAgAABAgQIECBAgAABAgQIECDwygK9MwDan8E5OkUC913g4aMTvCw+yRci4mci4ouL4x493Gd+5mfG+9///vjyL//yVxxrt9vFfD6P8Xh8+LQ4FotF9Pv9mEwmLYaL5XIZ2+02ZrNZk/HW63WsVquYTqcxGAyOPuZms4k0zfGGw+HRx2udM/v9/nB9aSlnam6vnKlxvBlFnak1VWdqPTOa3lRrqjfVemY0vaneVG+qNdWbaj31pnpPvaneVG+qN9Wbak31plpPvaneU2+qN9Wb6k31plrT1r0pz/4U6015nbke0+LItaZ8r2e9qU676znT9ffAud6b97Dr69rqTN2cz5y5urqK0WjU6b0QcqYuZ9Iy60zrnMm9EBcXF09cyHvf+95461vfGh/72MfqLvLpIv3LiPhnEfGbEXH1dD856rdyL9iDo44gOIH7L3AOe6Dvv6IzJECAAAECBAgQIECAAAECBAgQIECAAAECBAgQIECAAAECBAgQIECAAAECBAgQIECAAAECBAgQIECAAAECBAgQIECAAAECBAgQIECAAAECBAgQIECAAAECBAgQIECAAAECBAgQIECAAAECBAgQIECAAAECBAgQIECAAAECBAgQIECAAAECBAgQIECAAIFSgV5ptOME2x8nrKgEnhuBh4+u9PJIV/vvR8SDiPi2iDiHehJveMMb4md/9mfj4uLiqUh2u13M5/MYj8eHT4tjsVhEv9+PyWTSYrhYLpex3W5jNps1GW+9XsdqtYrpdBqDweDoY242m0jTHG84HB59vNY5s9/vD9eXlnKm5vbKmRrHm1HUmVpTdabWM6PpTbWmelOtZ0bTm+pN9aZaU72p1lNvqvfUm+pN9aZ6U72p1lRvqvXUm+o99aZ6U72p3lRvqjVt3Zvy7E+x3pTXmesxLY5ca8r3etab6rS7njNdfw+c6715D7u+rq3O1M35zJmrq6sYjUad3gshZ+pyJi2zzrTOmdwL8XJ7fP7oj/4ovvEbvzF+//d/v+4iXz3SGyLiX77615p+I/eE5d4tB4HnVeAs9iw+rzfHdRMgQIAAAQIECBAgQIAAAQIECBAgQIAAAQIECBAgQIAAAQIECBAgQIAAAQIECBAgQIAAAQIECBAgQIAAAQIECBAgQIAAAQIECBAgQIAAAQIECBAgQIAAAQIECBAgQIAAAQIECBAgQIAAAQIECBAgQIAAAQIECBAgQIAAAQIECBAgQIAAAQIECBAgQOB5FeidwYXvz+AcnSKB+yrw8NGJXR755D4pIr45Iv77iLg48lh3Cv+jP/qj8eY3v/mZY+x2u5jP5zEejw+fFsdisYh+vx+TyaTFcLFcLmO73cZsNmsy3nq9jtVqFdPpNAaDwdHH3Gw2kaY53nA4PPp4rXNmv98fri8t5UzN7ZUzNY43o6gztabqTK1nRtObak31plrPjKY31ZvqTbWmelOtp95U76k31ZvqTfWmelOtqd5U66k31XvqTfWmelO9qd5Ua9q6N+XZn2K9Ka8z12NaHLnWlO/1urrelGt3eQ+7vkbZMme6/h5YztRXnq7XmZx/WWdGo1Gn90K0rDNypn4eXu+FuLh4ckvSSy+9FO9617vine98Z+R9bnD8/Yj43xqM86xD5N6wB8/6I98n0BGBc9gD3RFql0GAAAECBAgQIECAAAECBAgQIECAAAECBAgQIECAAAECBAgQIECAAAECBAgQIECAAAECBAgQIECAAAECBAgQIECAAAECBAgQIECAAAECBAgQIECAAAECBAgQIECAAAECBAgQIECAAAECBAgQIECAAAECBAgQIECAAAECBAgQIECAAAECBAgQIECAAAECTyvQe9ovnvB7+xOObWgC5yzw8NHJXza8gK+KiP8xIl6IiL/XcNxXHerzPu/z4hd/8Rfji7/4i1/1u5/oC7vdLubzeYzH48OnxbFYLKLf78dkMmkxXCyXy9hutzGbzZqMt16vY7VaxXQ6jcFgcPQxN5tNpGmONxwOjz5e65zZ7/eH60tLOVNze+VMjePNKOpMrak6U+uZ0fSmWlO9qdYzo+lN9aZ6U62p3lTrqTfVe+pN9aZ6U72p3lRrqjfVeupN9Z56U72p3lRvqjfVmrbuTXn2p1hvyuvM9ZgWR6415Xu9rq435dpd3sOur1G2zJmuvweWM/WVp+t1Judf1pnRaNTpvRAt64ycqZ+H13shLi4uXjb4H/zBH8Q3fMM3xIc//OH6wR+P+KUR8a+OPcgt4+cesQe3/K2fEThngXPYA33Ovs6dAAECBAgQIECAAAECBAgQIECAAAECBAgQIECAAAECBAgQIECAAAECBAgQIECAAAECBAgQIECAAAECBAgQIECAAAECBAgQIECAAAECBAgQIECAAAECBAgQIECAAAECBAgQIECAAAECBAgQIECAAAECBAgQIECAAAECBAgQIECAAAECBAgQIECAAAECBG4h0LvFb1r/ZN96QOMR6IDAw0fXcHmC6/j3IuLvR8S3R8SXRsTfO8E5PDbkiy++GO9973tjPB7f+VR2u13M5/NDrIp4T3NCi8Ui+v1+TCaTp/n6nb+zXC5ju93GbDa7c6ynCbBer2O1WsV0Oo3BYPA0P7nTdzabTaRpjjccDu8U62l+3Dpn9vv94frSUs48zR169e/ImVc3etZvqDPPKvbK31dnaj0zmt5Ua6o31XpmNL2p3lRvqjXVm2o99aZ6T72p3lRvqjfVm2pN9aZaT72p3lNvqjfVm+pN9aZa09a9Kc/+FOtNeZ25HtPiyLWmfK/X1fWmXLvLe9j1NcqWOdP198Bypr7ydL3O5PzLOjMajTq9F6JlnZEz9fPwei/ExcXFywb/i7/4i3jXu94VP/iDPxgf//jH60/gryJ+ekT822MFL4ibe8UeFMQRgsA5CZzDHuhz8nSuBAgQIECAAAECBAgQIECAAAECBAgQIECAAAECBAgQIECAAAECBAgQIECAAAECBAgQIECAAAECBAgQIECAAAECBAgQIECAAAECBAgQIECAAAECBAgQIECAAAECBAgQIECAAAECBAgQIECAAAECBAgQIECAAAECBAgQIECAAAECBAgQIECAAAECBAgQIFAg0CuIcewQ+2MPID6Bjgk8fHQ9l/fgmv7jiPhvIuI/j4i/jIhhy3MajUbxIz/yI/GmN72pdNjdbhfz+TzG4/Hh0+JYLBbR7/djMpm0GC6Wy2Vst9uYzWZNxluv17FarWI6ncZgMDj6mJvNJtI0xxsOj5+WrXNmv98fri8t5UxNOsmZGsebUdSZWlN1ptYzo+lNtaZ6U61nRtOb6k31plpTvanWU2+q99Sb6k31pnpTvanWVG+q9dSb6j31pnpTvaneVG+qNW3dm/LsT7HelNeZ6zEtjlxryvd6XV1vyrW7vIddX6NsmTNdfw8sZ+orT9frTM6/rDO516LLeyFa1hk5Uz8Pr/dCXFxcfMLgH/7wh+Pbv/3b4wMf+ED1CXwoIl6oDnqEeLln7MER4gpJ4L4KnMMe6Ptq57wIECBAgAABAgQIECBAgAABAgQIECBAgAABAgQIECBAgAABAgQIECBAgAABAgQIECBAgAABAgQIECBAgAABAgQIECBAgAABAgQIECBAgAABAgQIECBAgAABAgQIECBAgAABAgQIECBAgAABAgQIECBAgAABAgQIECBAgAABAgQIECBAgAABAgQIECBA4EgCvSPFrQy7rwwmFoGOCzx8dH2X9/AavyIi/o9W5/XCCy/EL/zCL8QXfuEXHmXI3W4X8/k8xuPx4dPiWCwW0e/3YzKZtBgulstlbLfbmM1mTcZbr9exWq1iOp3GYDA4+pibzSbSNMcbDodHH691zuz3+8P1paWcqbm9cqbG8WYUdabWVJ2p9cxoelOtqd5U65nR9KZ6U72p1lRvqvXUm+o99aZ6U72p3lRvqjXVm2o99aZ6T72p3lRvqjfVm2pNW/emPPtTrDfldeZ6TIsj15ryvV5X15ty7S7vYdfXKFvmTNffA8uZ+srT9TqT8y/rzGg06vReiJZ1Rs7Uz8PrvRAXFxevGPznfu7n4q1vfWt85CMfqTqJ/yoifqwq2JHj5N6xB0ceQ3gC90XgHPZA3xcr50GAAAECBAgQIECAAAECBAgQIECAAAECBAgQIECAAAECBAgQIECAAAECBAgQIECAAAECBAgQIECAAAECBAgQIECAAAECBAgQIECAAAECBAgQIECAAAECBAgQIECAAAECBAgQIECAAAECBAgQIECAAAECBAgQIECAAAECBAgQIECAAAECBAgQIECAAAECjQR6jca5yzD7u/zYbwk8RwIPH13r5T293i+LiN879rkNBoN4y1veEt///d8fr33ta4863G63i/l8HuPx+PBpcSwWi+j3+zGZTFoMF8vlMrbbbcxmsybjrdfrWK1WMZ1OI+/lsY/NZhNpmuMNh8NjDxetc2a/3x+uLy3lTM3tlTM1jjejqDO1pupMrWdG05tqTfWmWs+MpjfVm+pNtaZ6U62n3lTvqTfVm+pN9aZ6U62p3lTrqTfVe+pN9aZ6U72p3lRr2ro35dmfYr0przPXY1ocudaU7/W6ut6Ua3d5D7u+RtkyZ7r+HljO1FeerteZnH9ZZ0ajUaf3QrSsM3Kmfh5e74W4uLh4xeD57Pr2t7893vOe99z1JP44Ij77rkEa/z73kD1oPKbhCJxC4Bz2QJ/CxZgECBAgQIAAAQIECBAgQIAAAQIECBAgQIAAAQIECBAgQIAAAQIECBAgQIAAAQIECBAgQIAAAQIECBAgQIAAAQIECBAgQIAAAQIECBAgQIAAAQIECBAgQIAAAQIECBAgQIAAAQIECBAgQIAAAQIECBAgQIAAAQIECBAgQIAAAQIECBAgQIAAAQIECBAgcEKB3gnHftqh90/7Rd8j8BwLPHx07Zf3+Pr/s4j49WOe3wsvvBA//uM/Hp/xGZ8R0+k0hsPhMYc7xN7tdjGfz2M8Hh8+LY7FYhH9fj8mk0mL4WK5XMZ2u43ZbNZkvPV6HavV6nAPB4PB0cfcbDaRpl3Nmf1+f7i+tJQzNekkZ2ocb0ZRZ2pNW/cmdab2/mU0dabeVJ2pNVVnaj0zmmfgWlO9qdZTb6r3zIh6U62r3lTrqTfVe+pN9ab+bqo31ZtqTfWmWk+9qd4zI55ivSnnRq7HtDhyrSn/3u7qelOu3eU97PoaZcuc6fr7GTlTX3m6Xmdy/mWdGY1Gnd4L0bLOyJn6eXi9F+Li4uJVg/d6d94i+dUR8b+/6kD37wu5l+zB/TstZ0SgVODOE7z0bAQjQIAAAQIECBAgQIAAAQIECBAgQIAAAQIECBAgQIAAAQIECBAgQIAAAQIECBAgQIAAAQIECBAgQIAAAQIECBAgQIAAAQIECBAgQIAAAQIECBAgQIAAAQIECBAgQIAAAQIECBAgQIAAAQIECBAgQIAAAQIECBAgQIAAAQIECBAgQIAAAQIECBAgQIAAAQIR0TsDhf0ZnKNTJHBKgYePBr885Qk8xdhfGBH/+im+98xfee1rXxvf933fF9/zPd8T/X4/NptNLBaLmE6nMRwOnznes/5gt9vFfD6P8Xh8+LQ48vryWieTSYvhYrlcxna7jdls1mS89Xodq9XqcA8Hg8HRx+x6zuz3+8OcSEs5U5NOcqbG8WYUdabWtHVvUmdq719GU2fqTdWZWlN1ptYzo3kGrjXVm2o99aZ6z4yoN9W66k21nnpTvafeVG/q76Z6U72p1lRvqvXUm+o9M+Ip1ptybuT6T4sj15ry7+2urjfl2l3ew66vUbbMma6/n5Ez9ZWn63Um51/WmdFo1Om9EC3rjJypn4fXeyEuLi5eMXivd6ctkt8REe+tP/tmEXNP2YNmoxmIQHuBO03w9qdrRAIECBAgQIAAAQIECBAgQIAAAQIECBAgQIAAAQIECBAgQIAAAQIECBAgQIAAAQIECBAgQIAAAQIECBAgQIAAAQIECBAgQIAAAQIECBAgQIAAAQIECBAgQIAAAQIECBAgQIAAAQIECBAgQIAAAQIECBAgQIAAAQIECBAgQIAAAQIECBAgQIAAAQIECBB4HgR6Z3CR+zM4R6dI4FQCDx8NfHmqwZ9x3P8nIv7DZ/zNK379y77sy+Kf//N/Hl/wBV/w2Pc2m00sFouYTqcxHA4rh3zZWLvdLubzeYzH48OnxZHX1+/3YzKZtBgulstlbLfbmM1mTcZbr9exWq0O93AwGBx9zK7nzH6/P8yJtJQzNekkZ2ocb0ZRZ2pNW/cmdab2/mU0dabeVJ2pNVVnaj0zmmfgWlO9qdZTb6r3zIh6U62r3lTrqTfVe+pN9ab+bqo31ZtqTfWmWk+9qd4zI55ivSnnRq7/tDhyrSn/3u7qelOu3eU97PoaZcuc6fr7GTlTX3m6Xmdy/mWdGY1Gnd4L0bLOyJn6eXi9F+Li4uITBu/1ntgi+bMR8eKrnE3uWfyHEfHP6s+6ecTcW/ag+agGJNBG4Bz2QLeRMAoBAgQIECBAgAABAgQIECBAgAABAgQIECBAgAABAgQIECBAgAABAgQIECBAgAABAgQIECBAgAABAgQIECBAgAABAgQIECBAgAABAgQIECBAgAABAgQIECBAgAABAgQIECBAgAABAgQIECBAgAABAgQIECBAgAABAgQIECBAgAABAgQIECBAgAABAgQI3BuB3r05k098IvszOEenSOAUAg8fDXp5ioFvOeY7IuL7bvnbx372SZ/0SfHOd74z3vKWt8RrXvOalw252WxisVjEdDqN4XBYMewrxtjtdjGfz2M8Hh8+LY68vn6/H5PJpMVwsVwuY7vdxmw2azLeer2O1Wp1uIeDweDoY3Y9Z/b7/WFOpKWcqUknOVPjeDOKOlNr2ro3qTO19y+jqTP1pupMrak6U+uZ0TwD15rqTbWeelO9Z0bUm2pd9aZaT72p3lNvqjf1d1O9qd5Ua6o31XrqTfWeGfEU6005N3L9p8WRa03593ZX15ty7S7vYdfXKFvmTNffz8iZ+srT9TqT8y/rzGg06vReiJZ1Rs7Uz8PrvRAXFxcvG7zXe2KLZP6Hr4yIn4iIz3uZH/1hRHxbRPxf9Wd7soi5x+zByUY3MIHjCZzDHujjXb3IBAgQIECAAAECBAgQIECAAAECBAgQIECAAAECBAgQIECAAAECBAgQIECAAAECBAgQIECAAAECBAgQIECAAAECBAgQIECAAAECBAgQIECAAAECBAgQIECAAAECBAgQIECAAAECBAgQIECAAAECBAgQIECAAAECBAgQIECAAAECBAgQIECAAAECBAgQIHAvBXr38qweP6n9GZyjUyTQWuDhowEvWw96x/G+MCL+9R1jxFd+5VfGT/7kT8bnfu7nvmqozWYTi8UiptNpDIfDV/3+Xb+w2+1iPp/HeDw+fFoceX39fj8mk0mL4WK5XMZ2u43ZbNZkvPV6HavV6nAPB4PB0cfses7s9/vDnEhLOVOTTnKmxvFmFHWm1rR1b1Jnau9fRlNn6k3VmVpTdabWM6N5Bq411ZtqPfWmes+MqItWaN4AACAASURBVDfVuupNtZ56U72n3lRv6u+melO9qdZUb6r11JvqPTPiKdabcm7k+k+LI9ea8u/trq435dpd3sOur1G2zJmuv5+RM/WVp+t1Judf1pnRaNTpvRAt64ycqZ+H13shLi4ungje6z2xRfLmf/jHEfHdEbGNiF+JiF/663/Wn+TpI+ZeswenPw1nQKBU4Bz2QJdesGAECBAgQIAAAQIECBAgQIAAAQIECBAgQIAAAQIECBAgQIAAAQIECBAgQIAAAQIECBAgQIAAAQIECBAgQIAAAQIECBAgQIAAAQIECBAgQIAAAQIECBAgQIAAAQIECBAgQIAAAQIECBAgQIAAAQIECBAgQIAAAQIECBAgQIAAAQIECBAgQIAAAQIECBAgcP8Fevf/FGN/BufoFAm0FHj4aLDLlgMWjvViRPzMbeO95z3vie/4ju94pp9vNptYLBYxnU5jOBw+029v8+Xdbhfz+TzG4/Hh0+LI6+v3+zGZTFoMF8vlMrbbbcxmsybjrdfrWK1Wh3s4GAyOPmbXc2a/3x/mRFrKmZp0kjM1jjejqDO1pq17kzpTe/8ymjpTb6rO1JqqM7WeGc0zcK2p3lTrqTfVe2ZEvanWVW+q9dSb6j31pnpTfzfVm+pNtaZ6U62n3lTvmRFPsd6UcyPXf1ocudaUf293db0p1+7yHnZ9jbJlznT9/Yycqa88Xa8zOf+yzoxGo07vhWhZZ+RM/Ty83gtxcXHxWPBe74ktkuewZ7Ie6K8i5p6zB8cKLi6BEwg8z/P5BNyGJECAAAECBAgQIECAAAECBAgQIECAAAECBAgQIECAAAECBAgQIECAAAECBAgQIECAAAECBAgQIECAAAECBAgQIECAAAECBAgQIECAAAECBAgQIECAAAECBAgQIECAAAECBAgQIECAAAECBAgQIECAAAECBAgQIECAAAECBAgQIECAAAECBAgQIECAAIGnEeg9zZdO/J39icc3PIH7JPDw0clc3qcTusW5/HBEvOUWv4v9/nblYLPZxGKxiOl0GsPh8DZDP9NvdrtdzOfzGI/Hh0+LI6+v3+/HZDJpMVwsl8vYbrcxm82ajLder2O1Wh3u4WAwOPqYXc+ZnEuZM2kpZ2rSSc7UON6Mos7UmrbuTepM7f3LaOpMvak6U2uqztR6ZjTPwLWmelOtp95U75kR9aZaV72p1lNvqvfUm+pN/d1Ub6o31ZrqTbWeelO9Z0Y8xXpTzo1c/2lx5FpT/r3d1fWmXLvLe9j1NcqWOdP19zNypr7ydL3O5PzLOjMajTq9F6JlnZEz9fPwei/ExcXF3wTv9Z7YInkOeybrcf42Yu49e3DMAcQm0FDgeZ/PDakNRYAAAQIECBAgQIAAAQIECBAgQIAAAQIECBAgQIAAAQIECBAgQIAAAQIECBAgQIAAAQIECBAgQIAAAQIECBAgQIAAAQIECBAgQIAAAQIECBAgQIAAAQIECBAgQIAAAQIECBAgQIAAAQIECBAgQIAAAQIECBAgQIAAAQIECBAgQIAAAQIECBAgQIAAAQJPK9B72i+e8Hv7E45taAL3SeDho5O5vE8ndIdz+S8i4p9ExGe8Qox/FxGfevP/7/e3LwebzSYWi0VMp9MYDod3OPWn++lut4v5fB7j8fjwaXHk9fX7/ZhMJi2Gi+VyGdvtNmazWZPx1ut1rFarwz0cDAZHH7PrOZPzKXMmLeVMTTrJmRrHm1HUmVrT1r1Jnam9fxlNnak3VWdqTdWZWs+M5hm41lRvqvXUm+o9M6LeVOuqN9V66k31nnpTvam/m+pN9aZaU72p1lNvqvfMiKdYb8q5kes/LY5ca8q/t7u63pRrd3kPu75G2TJnuv5+Rs7UV56u15mcf1lnRqNRp/dCtKwzcqZ+Hl7vhbi4uDgE7/We2CJ5Dnsm62Eej5h70B4cexDxCTQQMJ8bIBuCAAECBAgQIECAAAECBAgQIECAAAECBAgQIECAAAECBAgQIECAAAECBAgQIECAAAECBAgQIECAAAECBAgQIECAAAECBAgQIECAAAECBAgQIECAAAECBAgQIECAAAECBAgQIECAAAECBAgQIECAAAECBAgQIECAAAECBAgQIECAAAECBAgQIECAAAECBJ5NoPdsXz/Jt/cnGdWgBO6XwMNHp3N5v07pzmczjIjvjIh/FBGf9nei/WFE/IuI+MGb/32/v1s52Gw2sVgsYjqdxnCYwx/32O12MZ/PYzweHz4tjry+fr8fk8mkxXCxXC5ju93GbDZrMt56vY7VanW4h4PB4Ohjdj1nck5lzqSlnKlJJzlT43gzijpTa9q6N6kztfcvo6kz9abqTK2pOlPrmdE8A9ea6k21nnpTvWdG1JtqXfWmWk+9qd5Tb6o39XdTvaneVGuqN9V66k31nhnxFOtNOTdy/afFkWtN+fd2V9ebcu0u72HX1yhb5kzX38/ImfrK0/U6k/Mv68xoNOr0XoiWdUbO1M/D670QFxcX0es9sUXyHPZM1qM8GTH3oj1oMZAxCBxRwHw+Iq7QBAgQIECAAAECBAgQIECAAAECBAgQIECAAAECBAgQIECAAAECBAgQIECAAAECBAgQIECAAAECBAgQIECAAAECBAgQIECAAAECBAgQIECAAAECBAgQIECAAAECBAgQIECAAAECBAgQIECAAAECBAgQIECAAAECBAgQIECAAAECBAgQIECAAAECBAgQIHA7gd7tftb0V/umoxmMwP0TePjolC7v32mVntGXR8R/FBEfj4hfjYj/76+jPzb/9/u7l4PNZhOLxSKm02kMh8PSi3i5YLvdLubzeYzH48OnxZHX1+/3YzKZtBgulstlbLfbmM1mTcZbr9exWq0O93AwGBx9zK7nTM6rzJm0lDM16SRnahxvRlFnak1b9yZ1pvb+ZTR1pt5Unak1VWdqPTOaZ+BaU72p1lNvqvfMiHpTraveVOupN9V76k31pv5uqjfVm2pN9aZaT72p3jMjnmK9KedGrv+0OHKtKf/e7up6U67d5T3s+hply5zp+vsZOVNfebpeZ3L+ZZ0ZjUad3gvRss7Imfp5+Ap7Ic5hz2Q9yMtHzD1pD1oNZhwCRxAwn4+AKiQBAgQIECBAgAABAgQIECBAgAABAgQIECBAgAABAgQIECBAgAABAgQIECBAgAABAgQIECBAgAABAgQIECBAgAABAgQIECBAgAABAgQIECBAgAABAgQIECBAgAABAgQIECBAgAABAgQIECBAgAABAgQIECBAgAABAgQIECBAgAABAgQIECBAgAABAgQI3E2gd7efN/n1vskoBiFwPwUePjqty/t5ak3O6rH5v9/XlIPNZhOLxSKm02kMh8OjX8hut4v5fB7j8fjwaXHk9fX7/ZhMJi2Gi+VyGdvtNmazWZPx1ut1rFarwz0cDAZHH7PrOZNzK3MmLeVMTTrJmRrHm1HUmVrT1r1Jnam9fxlNnak3VWdqTdWZWs+M5hm41lRvqvXUm+o9M6LeVOuqN9V66k31nnpTvam/m+pN9aZaU72p1lNvqvfMiKdYb8q5kes/LY5ca8q/t7u63pRrd3kPu75G2TJnuv5+Rs7UV56u15mcf1lnRqNRp/dCtKwzcqZ+HuZ+nU/7tE/7u4HPYc9kPcYnjph70x60HNBYBAoFzOdCTKEIECBAgAABAgQIECBAgAABAgQIECBAgAABAgQIECBAgAABAgQIECBAgAABAgQIECBAgAABAgQIECBAgAABAgQIECBAgAABAgQIECBAgAABAgQIECBAgAABAgQIECBAgAABAgQIECBAgAABAgQIECBAgAABAgQIECBAgAABAgQIECBAgAABAgQIECBAoEagVxPmqFH2R40uOIH7K/Dw0ald3t/Ta3Jmj83//b6uHGw2m1gsFjGdTmM4HB79Yna7Xczn8xiPx4dPiyOvr9/vx2QyaTFcLJfL2G63MZvNmoy3Xq9jtVod7uFgMDj6mJkzeQ/z+rqYMzm/MmfSUs7UpFPX64ycqcmTm1HkTL2p3lRr2vp5Rp2pvX8ZzfNMvenzUGe6/HeTOlM/JzzP1JuqM7WmnmdqPTOa9zO1pnpTref1M7DnmVpXvanWU2+q9TxVb2pZZ3IdJsfr+npTzo1c/2lx5FpTPtO0XG+SM7V3NntTy5w5xTOwnDnvnOl6ncn5lzk6Go06vReiZZ2RM7VzPqP1ek9skTyHPZP1EK8cMfeoPWg9qPEIFAiYzwWIQhAgQIAAAQIECBAgQIAAAQIECBAgQIAAAQIECBAgQIAAAQIECBAgQIAAAQIECBAgQIAAAQIECBAgQIAAAQIECBAgQIAAAQIECBAgQIAAAQIECBAgQIAAAQIECBAgQIAAAQIECBAgQIAAAQIECBAgQIAAAQIECBAgQIAAAQIECBAgQIAAAQIECBAgQIBArUCvNtxRou2PElVQAvdb4OGj07u836fY5Owem//7fW052Gw2sVgsYjqdxnA4PPoF7Xa7mM/nMR6PD58WR15fv9+PyWTSYrhYLpex3W5jNps1GW+9XsdqtTrcw8FgcPQxM2fyHub1dTFnco5lzqSlnKlJp67XGTlTkyc3o8iZelO9qda09fOMOlN7/zKa55l60+ehznT57yZ1pn5OeJ6pN1Vnak09z9R6ZjTvZ2pN9aZaz+tnYM8zta56U62n3lTreare1LLO5DpMjtf19aacG7n+0+LItaZ8pmm53iRnau9s9qaWOXOKZ+DWOXN1dRWj0ajT69otc6brdSYtM0flTF1tkzN1lhmp13tii+Q57JmsRXi6aLlX7cHTfdW3CNwbAfP53twKJ0KAAAECBAgQIECAAAECBAgQIECAAAECBAgQIECAAAECBAgQIECAAAECBAgQIECAAAECBAgQIECAAAECBAgQIECAAAECBAgQIECAAAECBAgQIECAAAECBAgQIECAAAECBAgQIECAAAECBAgQIECAAAECBAgQIECAAAECBAgQIECAAAECBAgQIECAAAEC1wK9M6DYn8E5OkUClQIPHwW7rAx4xrEem//7fX052Gw2sVgsYjqdxnA4PDrVbreL+Xwe4/H48Glx5PX1+/2YTCYthovlchnb7TZms1mT8dbrdaxWq8M9HAwGRx8zcybvYV5fF3Mm51nmTFrKmZp06nqdkTM1eXIzipypN9Wbak1bP8+oM7X3L6N5nqk3fR7qTJf/blJn6ueE55l6U3Wm1tTzTK1nRvN+ptZUb6r1vH4G9jxT66o31XrqTbWep+pNLetMrsPkeF1fb8q5kes/LY5ca8pnmpbrTXKm9s5mb2qZM6d4Bm6dM1dXVzEajTq9rt0yZ7peZ9Iyc1TO1NU2OVNn2es9sUXyHPZM1gE8W6Tcs/bg2X7i2wROKmA+n5Tf4AQIECBAgAABAgQIECBAgAABAgQIECBAgAABAgQIECBAgAABAgQIECBAgAABAgQIECBAgAABAgQIECBAgAABAgQIECBAgAABAgQIECBAgAABAgQIECBAgAABAgQIECBAgAABAgQIECBAgAABAgQIECBAgAABAgQIECBAgAABAgQIECBAgAABAgQIECDwcgK9M2DZn8E5OkUCVQIPHwW6rArWgTiPzf/9/jjlYLPZxGKxiOl0GsPh8Ohsu90u5vN5jMfjw6fFkdfX7/djMpm0GC6Wy2Vst9uYzWZNxluv17FarQ73cDAYHH3MzJm8h3l9XcyZnGuZM2kpZ2rSqet1Rs7U5MnNKHKm3lRvqjVt/TyjztTev4zmeabe9HmoM13+u0mdqZ8TnmfqTdWZWlPPM7WeGc37mVpTvanW8/oZ2PNMraveVOupN9V6nqo3tawzuQ6T43V9vSnnRq7/tDhyrSmfaVquN8mZ2jubvallzpziGbh1zlxdXcVoNOr0unbLnOl6nUnLzFE5U1fb5EyNZa/3xBbJc9gzWXPxt4uSe9ce3O6nfkWguYD53JzcgAQIECBAgAABAgQIECBAgAABAgQIECBAgAABAgQIECBAgAABAgQIECBAgAABAgQIECBAgAABAgQIECBAgAABAgQIECBAgAABAgQIECBAgAABAgQIECBAgAABAgQIECBAgAABAgQIECBAgAABAgQIECBAgAABAgQIECBAgAABAgQIECBAgAABAgQIECDwagK9V/vCPfj/+3twDk6BQAuBh48GuWwx0BmN8dj83++PVw42m00sFouYTqcxHA6PTrTb7WI+n8d4PD58Whx5ff1+PyaTSYvhYrlcxna7jdls1mS89Xodq9XqcA8Hg8HRx8ycyXuY19fFnMn5ljmTlnKmJp26XmfkTE2e3IwiZ+pN9aZa09bPM+pM7f3LaJ5n6k2fhzrT5b+b1Jn6OeF5pt5Unak19TxT65nRvJ+pNdWbaj2vn4E9z9S66k21nnpTreepelPLOpPrMDle19ebcm7k+k+LI9ea8pmm5XqTnKm9s9mbWubMKZ6BW+fM1dVVjEajTq9rt8yZrteZtMwclTN1tU3O3N2y13tii+Q57Jm8+4XfLULuYXtwtxB+TaCJgPnchNkgBAgQIECAAAECBAgQIECAAAECBAgQIECAAAECBAgQIECAAAECBAgQIECAAAECBAgQIECAAAECBAgQIECAAAECBAgQIECAAAECBAgQIECAAAECBAgQIECAAAECBAgQIECAAAECBAgQIECAAAECBAgQIECAAAECBAgQIECAAAECBAgQIECAAAECBAgQIPAsAr1n+fKJvrs/0biGJdBS4OGjwS5bDngmYz02//f745aDzWYTi8UiptNpDIfDoxPtdruYz+cxHo8PnxZHXl+/34/JZNJiuFgul7HdbmM2mzUZb71ex2q1OtzDwWBw9DEzZ/Ie5vV1MWdyzmXOpKWcqUmnrtcZOVOTJzejyJl6U72p1rT184w6U3v/MprnmXrT56HOdPnvJnWmfk54nqk3VWdqTT3P1HpmNO9nak31plrP62dgzzO1rnpTrafeVOt5qt7Uss7kOkyO1/X1ppwbuf7T4si1pnymabneJGdq72z2ppY5c4pn4NY5c3V1FaPRqNPr2i1zput1Ji0zR+VMXW2TM3ez7PWe2CJ5Dnsm73bRNb/OvWwPakKJQuBoAubz0WgFJkCAAAECBAgQIECAAAECBAgQIECAAAECBAgQIECAAAECBAgQIECAAAECBAgQIECAAAECBAgQIECAAAECBAgQIECAAAECBAgQIECAAAECBAgQIECAAAECBAgQIECAAAECBAgQIECAAAECBAgQIECAAAECBAgQIECAAAECBAgQIECAAAECBAgQIECAAIHbCvRu+8OGv9s3HMtQBE4h8PDRoJenGPgMxnxs/u/3xy8Hm80mFotFTKfTGA6HRyfa7XYxn89jPB4fPi2OvL5+vx+TyaTFcLFcLmO73cZsNmsy3nq9jtVqdbiHg8Hg6GNmzuQ9zOvrYs7kvMucSUs5U5NOXa8zcqYmT25GkTP1pnpTrWnr5xl1pvb+ZTTPM/Wmz0Od6fLfTepM/ZzwPFNvqs7UmnqeqfXMaN7P1JrqTbWe18/AnmdqXfWmWk+9qdbzVL2pZZ3JdZgcr+vrTTk3cv2nxZFrTflM03K9Sc7U3tnsTS1z5hTPwK1z5urqKkajUafXtVvmTNfrTFpmjsqZutomZ25v2es9sUXyHPZM3v6Ca3+Ze9oe1IYUjUCpgPlcyikYAQIECBAgQIAAAQIECBAgQIAAAQIECBAgQIAAAQIECBAgQIAAAQIECBAgQIAAAQIECBAgQIAAAQIECBAgQIAAAQIECBAgQIAAAQIECBAgQIAAAQIECBAgQIAAAQIECBAgQIAAAQIECBAgQIAAAQIECBAgQIAAAQIECBAgQIAAAQIECBAgQIAAAQIECFQI9CqCHDnG/sjxhSdwSoGHjwa/POUJ3POxH5v/2+02BoPB0U95s9nEYrGI6XQaw+Hw6OPtdruYz+cxHo8PnxZHXl+/34/JZNJiuFgul5H3bzabNRlvvV7HarU63MNWOZP3MK+vizmz3+8PcyIt5UxNCne9zsiZmjy5GUXO1JvqTbWmrZ9n1Jna+5fRss54nql1fR7qTJf/blJnaufDdZ2RM7Wu6kytp+eZWs+M5v1MraneVOupN9V7ZkS9qdZVb6r1PFVvavkMnOswOV7X15tybuT6T4sj15rymablepOcqb2z2Zta5swpnoFb58zV1VWMRqNOr2u3zJmu15m0zByVM3W1Tc7czrLXe2KL5DnsmbzdxR7nV7m37cFxQotK4M4C5vOdCQUgQIAAAQIECBAgQIAAAQIECBAgQIAAAQIECBAgQIAAAQIECBAgQIAAAQIECBAgQIAAAQIECBAgQIAAAQIECBAgQIAAAQIECBAgQIAAAQIECBAgQIAAAQIECBAgQIAAAQIECBAgQIAAAQIECBAgQIAAAQIECBAgQIAAAQIECBAgQIAAAQIECBAgQIAAgWqBXnXAI8TbHyGmkATug8DDRydxeR9O5B6fw2Pz/yMf+UhMp9MYDAZHP+XNZhOLxeIw3nA4PPp4u90u5vN5jMfjw6fFkdfX7/djMpm0GC6Wy2Vst9uYzWZNxluv17FarZrmTN7DvL4u5sx+vz/MiZx/cqYmhbteZ+RMTZ7cjCJn6k31plrT1s8z6kzt/ctoWWc8z9S6Pg91pst/N6kztfPhus7ImVpXdabW0/NMrWdG836m1lRvqvXUm+o9M6LeVOuqN9V6nqo3tXwGznWYHK/r6005N3INr8WRa035TNPVNUo5U59Fp3gGbl1nrq6uYjQadXpdW52pmxtpmTkqZ+pMu96bjpEzvd4TWyTPYc9kXdLURMo9bg9qQolCoFTAfC7lFIwAAQIECBAgQIAAAQIECBAgQIAAAQIECBAgQIAAAQIECBAgQIAAAQIECBAgQIAAAQIECBAgQIAAAQIECBAgQIAAAQIECBAgQIAAAQIECBAgQIAAAQIECBAgQIAAAQIECBAgQIAAAQIECBAgQIAAAQIECBAgQIAAAQIECBAgQIAAAQIECBAgQIAAAQIEKgR6FUGOHGN/5PjCEziFwMNHg16eYuAzG/Ox+f/nf/7nsV6vYzqdxmAwOPqlbDabWCwWh/GGw+HRx9vtdjGfz2M8Hh8+LY68vn6/H5PJpMVwsVwuY7vdxmw2azJe5stqtWqaM3kP8/q6mDP7/f4wJ3L+yZmaFO56nZEzNXlyM4qcqTfVm2pNWz/PqDO19y+jZZ3xPFPr+jzUmS7/3aTO1M6H6zojZ2pd1ZlaT88ztZ4ZzfuZWlO9qdZTb6r3zIh6U62r3lTreare1PIZONdhcryurzfl3Mg1vBZHrjV1eY1SztRn0SmegVvXmaurqxiNRp1e11Zn6uZGWmaOypk60673puqc6fWe2CJ5Dnsm6xKmLlLudXtQF04kAiUC5nMJoyAECBAgQIAAAQIECBAgQIAAAQIECBAgQIAAAQIECBAgQIAAAQIECBAgQIAAAQIECBAgQIAAAQIECBAgQIAAAQIECBAgQIAAAQIECBAgQIAAAQIECBAgQIAAAQIECBAgQIAAAQIECBAgQIAAAQIECBAgQIAAAQIECBAgQIAAAQIECBAgQIAAAQIECBAgUCnQqwx2pFj7I8UVlsCpBB4+GvjyVIOf2biPzf/9fh+r1SrW63VMp9MYDAZHv5zNZhOLxeIw3nA4PPp4u90u5vN5jMfjw6fFkdfX7/djMpm0GC6Wy2Vst9uYzWZNxst8ybxpmTN5D/P6upgzOQ8zZ3L+yZmaFO56nZEzNXlyM4qcqTfVm2pNWz/PqDO19y+jZZ3xPFPr+jzUmS7/3aTO1M6H6zojZ2pd1ZlaT88ztZ4ZzfuZWlO9qdZTb6r3zIh6U62r3lTreare1PIZONdhcryurzfl3Mj1nxZH19co5Ux9Fp3iGbh1nbm6uorRaNTpdW11pm5upGXmqJypM+16b6rMmV7viS2S57Bnsi5ZaiPlnrcHtSFFI3AnAfP5Tnx+TIAAAQIECBAgQIAAAQIECBAgQIAAAQIECBAgQIAAAQIECBAgQIAAAQIECBAgQIAAAQIECBAgQIAAAQIECBAgQIAAAQIECBAgQIAAAQIECBAgQIAAAQIECBAgQIAAAQIECBAgQIAAAQIECBAgQIAAAQIECBAgQIAAAQIECBAgQIAAAQIECBAgQIAAAQLHEOgdI2hxzH1xPOEInFLg4aPBL095Amc29mPzf7//q39drVaxXq9jOp3GYDA4+iVtNptYLBaH8YbD4dHH2+12MZ/PYzweHz4tjry+fr8fk8mkxXCxXC5ju93GbDZrMl7mS+ZNy5zJe5jX18WcybmYOZPzT87UpHDX64ycqcmTm1HkTL2p3lRr2vp5Rp2pvX8ZLeuM55la1+ehznT57yZ1pnY+XNcZOVPrqs7UenqeqfXMaN7P1JrqTbWeelO9Z0bUm2pd9aZaz1P1ppbPwLkOk+N1fb0p50au/7Q4ur5GKWfqs+gUz8Ct68zV1VWMRqNOr2urM3VzIy0zR+VMnWnXe1NVzvR6T2yRPIc9k3WJUh/Jfs56UxFvL2A+397OLwkQIECAAAECBAgQIECAAAECBAgQIECAAAECBAgQIECAAAECBAgQIECAAAECBAgQIECAAAECBAgQIECAAAECBAgQIECAAAECBAgQIECAAAECBAgQIECAAAECBAgQIECAAAECBAgQIECAAAECBAgQIECAAAECBAgQIECAAAECBAgQIECAAAECBAgQIEDgSAK9I8WtDLuvDCYWgRMKPHw09uUJxz/HoR+b//v93/7rarWK9Xod0+k0BoPB0a9ts9nEYrE4jDccDo8+3m63i/l8HuPx+PBpceT19fv9mEwmLYaL5XIZ2+02ZrNZk/EyXzJvWuZM3sO8vi7mTM7HzJmcf3KmJoW7XmfkTE2e3IwiZ+pN9aZa09bPM+pMWnSEOwAAIABJREFU7f3LaFlnPM/Uuj4PdabLfzepM7Xz4brOyJlaV3Wm1tPzTK1nRvN+ptZUb6r11JvqPTOi3lTrqjfVep6qN7V8Bs51mByv6+tNOTdy/afF0fU1SjlTn0WneAZuXWeurq5iNBp1el1bnambG2mZOSpn6ky73psqcqbXe2KL5DnsmaxLkvpI9nPWm4p4ewHz+fZ2fkmAAAECBAgQIECAAAECBAgQIECAAAECBAgQIECAAAECBAgQIECAAAECBAgQIECAAAECBAgQIECAAAECBAgQIECAAAECBAgQIECAAAECBAgQIECAAAECBAgQIECAAAECBAgQIECAAAECBAgQIECAAAECBAgQIECAAAECBAgQIECAAAECBAgQIECAAAECRxLoHSluZdh9ZTCxCJxI4OGjcS9PNPY5D/vY/N/vHy8Hq9Uq1ut1TKfTGAwGR7/OzWYTi8XiMN5wODz6eLvdLubzeYzH48OnxZHX1+/3YzKZtBgulstlbLfbmM1mTcbLfMm8aZkzeQ/z+rqYMzknM2dy/smZmhTuep2RMzV5cjOKnKk31ZtqTVs/z6gztfcvo2Wd8TxT6/o81Jku/92kztTOh+s6I2dqXdWZWk/PM7WeGc37mVpTvanWU2+q98yIelOtq95U63mq3tTyGTjXYXK8rq835dzI9Z8WR9fXKOVMfRad4hm4dZ25urqK0WjU6XVtdaZubqRl5qicqTPtem+6a870ek9skTyHPZN1CVIfyX7OelMRby9gPt/ezi8JECBAgAABAgQIECBAgAABAgQIECBAgAABAgQIECBAgAABAgQIECBAgAABAgQIECBAgAABAgQIECBAgAABAgQIECBAgAABAgQIECBAgAABAgQIECBAgAABAgQIECBAgAABAgQIECBAgAABAgQIECBAgAABAgQIECBAgAABAgQIECBAgAABAgQIECBA4EgCvSPFrQy7rwwmFoETCDx8NOblCcbtwpCPzf/9/slysFqtYr1ex3Q6jcFgcPRr3mw2sVgsDuMNh8Ojj7fb7WI+n8d4PD58Whx5ff1+PyaTSYvhYrlcxna7jdls1mS8zJfMm5Y5k/cwr6+LOZPzMnMm55+cqUnhrtcZOVOTJzejyJl6U72p1rT184w6U3v/MlrWGc8zta7PQ53p8t9N6kztfLiuM3Km1lWdqfX0PFPrmdG8n6k11ZtqPfWmes+MqDfVuupNtZ6n6k0tn4FzHSbH6/p6U86NXP9pcXR9jVLO1GfRKZ6BW9eZq6urGI1GnV7XVmfq5kZaZo7KmTrTrvemu+RMr/fEFslz2DNZlxz1keznrDcV8fYC5vPt7fySAAECBAgQIECAAAECBAgQIECAAAECBAgQIECAAAECBAgQIECAAAECBAgQIECAAAECBAgQIECAAAECBAgQIECAAAECBAgQIECAAAECBAgQIECAAAECBAgQIECAAAECBAgQIECAAAECBAgQIECAAAECBAgQIECAAAECBAgQIECAAAECBAgQIECAAAECBI4k0DtS3Mqw+8pgYhFoLPDw0XiXjcfs0nCPzf/9/uXLwWq1ivV6HdPpNAaDwdGvf7PZxGKxOIw3HA6PPt5ut4v5fB7j8fjwaXHk9fX7/ZhMJi2Gi+VyGdvtNmazWZPxMl8yb1rmTN7DvL4u5kzOzcyZnH9ypiaFu15n5ExNntyMImfqTfWmWtPWzzPqTO39y2hZZzzP/P/s2g+wU+Wd//FvJikTb8LcOEml9Q9ci9QRpzC4Ukd0cWxvO8oirRW7rkWd7iqisAPWgtgWFqW/ilIqzIJ/0N2OSl2naK3IoNverYtVHEtXFhxxLaIXRC2aXJM1uWZIMvn5PV2US+6fk+Q5T25O3pm5u20553nOeZ3P832e5DlmXVuhzvj5exN1xux4OFxnyIxZV+qMWU/WM2Y9tTV+nzFrytxk1pO5ybyntsjcZNaVucmsZ6PmJptrYN2H0f78vt+kY0P3f2x8/L5HSWbMp6gRa2Dbdaanp0cikYiv97WpM+bGhlpqRsmMOVO/z021ZiYQqHhFshnemTQXDPMt8T6neVNarF2A8Vy7HWcigAACCCCAAAIIIIAAAggggAACCCCAAAIIIIAAAggggAACCCCAAAIIIIAAAggggAACCCCAAAIIIIAAAggggAACCCCAAAIIIIAAAggggAACCCCAAAIIIIAAAggggAACCCCAAAIIIIAAAggggAACCCCAAAIIIIAAAggggAACCCCAAAIIIIAAAggggAACCCCAAAIIIIAAAggggAACCHgkEPCoXZPNlk02RlsIWBS45eO+llnsz49d9Rn/5fLA5SCbzUoul5N4PC6hUMhzi3w+L6lUyukvHA573l+xWJRkMinRaNT5s/HR+wsGgxKLxWx0J5lMRgqFgiQSCSv9aV40NzYzo89Q78+PmdHxqZnR8UdmzETY73WGzJjJyZGtkBnzpsxNZk1tr2eoM2afn7amdYb1jFnXVqgzfv7eRJ0xOx4O1xkyY9aVOmPWk/WMWU9tjd9nzJoyN5n1ZG4y76ktMjeZdWVuMuvZqLnJ5hpY92G0P7/vN+nY0P0fGx+/71GSGfMpasQa2Had6enpkUgk4ut9beqMubGhlppRP2cmnU5LqVRibjIUm1oyEwhUvCLZDO9MGhLzpBne5/SElUZrFGA81wjHaQgggAACCCCAAAIIIIAAAggggAACCCCAAAIIIIAAAggggAACCCCAAAIIIIAAAggggAACCCCAAAIIIIAAAggggAACCCCAAAIIIIAAAggggAACCCCAAAIIIIAAAggggAACCCCAAAIIIIAAAggggAACCCCAAAIIIIAAAggggAACCCCAAAIIIIAAAggggAACCCCAAAIIIIAAAggggAAC3gkEvGvaWMtlYy3REAL2BG75uKtl9rrzbU99xn+5PHg5yGazksvlJB6PSygU8hwln89LKpVy+guHw573VywWJZlMSjQadf5sfPT+gsGgxGIxG91JJpORQqEgiUTCSn+aF82NzczoM9T782NmdIxqZnT8kRkzEfZ7nSEzZnJyZCtkxrwpc5NZU9vrGeqM2eenrWmdYT1j1rUV6oyfvzdRZ8yOh8N1hsyYdaXOmPVkPWPWU1vj9xmzpsxNZj2Zm8x7aovMTWZdmZvMejZqbrK5BtZ9GO3P7/tNOjZ0/8fGx+97lGTGfIoasQa2XWd6enokEon4el+bOmNubKilZtTPmUmn01IqlZibDMWm2swEAhWvSDbDO5OGtDxphvc5PWGl0RoFGM81wnEaAggggAACCCCAAAIIIIAAAggggAACCCCAAAIIIIAAAggggAACCCCAAAIIIIAAAggggAACCCCAAAIIIIAAAggggAACCCCAAAIIIIAAAggggAACCCCAAAIIIIAAAggggAACCCCAAAIIIIAAAggggAACCCCAAAIIIIAAAggggAACCCCAAAIIIIAAAggggAACCCCAAAIIIIAAAggggIB3AgHvmjbWctlYSzSEgB2BWz7uZpmdrnzfS5/xXy4PXQ6y2azkcjmJx+MSCoU8B8rn85JKpZz+wuGw5/0Vi0VJJpMSjUadPxsfvb9gMCixWMxGd5LJZKRQKEgikbDSn+ZFc2MzM/oM9f78mBkdp5oZHX9kxkyE/V5nyIyZnBzZCpkxb8rcZNbU9nqGOmP2+WlrWmdYz5h1bYU64+fvTdQZs+PhcJ0hM2ZdqTNmPVnPmPXU1vh9xqwpc5NZT+Ym857aInOTWVfmJrOejZqbbK6BdR9G+/P7fpOODd3/sfHx+x4lmTGfokasgW3XmZ6eHolEIr7e16bOmBsbaqkZ9XNm0um0lEol5iZDsakmM4FAxSuSzfDOpCEpT5oZ+gUuT7qlUQT6FWA8EwwEEEAAAQQQQAABBBBAAAEEEEAAAQQQQAABBBBAAAEEEEAAAQQQQAABBBBAAAEEEEAAAQQQQAABBBBAAAEEEEAAAQQQQAABBBBAAAEEEEAAAQQQQAABBBBAAAEEEEAAAQQQQAABBBBAAAEEEEAAAQQQQAABBBBAAAEEEEAAAQQQQAABBBBAAAEEEEAAAQQQQAABBBBAAAEEEEAAgWEnEBh2V1R5QeUmuEYuEYHDArd8/B+WwWFMoM/4L5fdlYNsNiu5XE7i8biEQiFjFzNQQ/l8XlKplNNfOBz2vL9isSjJZFKi0ajzZ+Oj9xcMBiUWi9noTjKZjBQKBUkkElb607xobmxmRp+h3p8fM6NjVTOj44/MmImw3+sMmTGTkyNbITPmTZmbzJraXs9QZ8w+P21N6wzrGbOurVBn/Py9iTpjdjwcrjNkxqwrdcasJ+sZs57aGr/PmDVlbjLrydxk3lNbZG4y68rcZNazUXOTzTWw7sNof37fb9Kxofs/Nj5+36MkM+ZT1Ig1sO0609PTI5FIxNf72tQZc2NDLTWjfs5MOp2WUqnE3GQoNm4zEwhUvCLZDO9MGlLypBl3L3B50jWNIlAhwHgmFAgggAACCCCAAAIIIIAAAggggAACCCCAAAIIIIAAAggggAACCCCAAAIIIIAAAggggAACCCCAAAIIIIAAAggggAACCCCAAAIIIIAAAggggAACCCCAAAIIIIAAAggggAACCCCAAAIIIIAAAggggAACCCCAAAIIIIAAAggggAACCCCAAAIIIIAAAggggAACCCCAAAIIIIAAAggggAACw04gMOyuqPKCyk1wjVwiAipwy8f/ZxkURgX6jP9y2X05yGazksvlJB6PSygUMnpR/TWWz+cllUo5/YXDYc/7KxaLkkwmJRqNOn82Pnp/wWBQYrGYje4kk8lIoVCQRCJhpT/Ni+bGZmb0Ger9+TEzOl41Mzr+yIyZCPu9zpAZMzk5shUyY96Uucmsqe31DHXG7PPT1rTOsJ4x69oKdcbP35uoM2bHw+E6Q2bMulJnzHqynjHrqa3x+4xZU+Yms57MTeY9tUXmJrOuzE1mPRs1N9lcA+s+jPbn9/0mHRu6/2Pj4/c9SjJjPkWNWAPbrDM6/rS/SCTi631t6oy5sdEKmUmn01IqlZibDMXGTWYCgYpXJJvhnUlDQp404/4FLk+6p1EE+ggwngkEAggggAACCCCAAAIIIIAAAggggAACCCCAAAIIIIAAAggggAACCCCAAAIIIIAAAggggAACCCCAAAIIIIAAAggggAACCCCAAAIIIIAAAggggAACCCCAAAIIIIAAAggggAACCCCAAAIIIIAAAggggAACCCCAAAIIIIAAAggggAACCCCAAAIIIIAAAggggAACCCCAAAIIIIAAAggggMCwEwgMuyuqvKByE1wjl4jALR8TLIPBuECf8V8uV1cOstms5HI5icfjEgqFjF/c0Q3m83lJpVJOf+Fw2PP+isWiJJNJiUajzp+Nj95fMBiUWCxmozvJZDJSKBQkkUhY6U/zormxmRl9hnp/fsyMjlnNjI4/MmMmwoPVGc3unj175I033pB9+/bJgQMH5N1335X33nvPeQ46nj788EP56KOP5NChQ6I1RD/6fEaMGCHHHHOMjBw5Utrb250xcNxxx8moUaPk2GOPlVNOOUXGjx8v48aN87TekBkzOTmyFb/PTWTGm8wwN5l1ZT1j1tP2Gpg6Y/b5aWvMTeZNW6HO+Pm7NnXG/Jigzpg3bYU6wxrYbG5aITPMTWSmGgHmpmq03B1LnXHn5PYo3YfRuub3/Sb9TUF/+7bx8fseJZkxn6JG7FHaXs9of5FIxNN9piOfTCP2takz5saGWvo9M+l0WkqlEnOTodgMlZlAoOIVyWZ4Z9KQjifNVPcClyeXQKMIfCLAeCYMCCCAAAIIIIAAAggggAACCCCAAAIIIIAAAggggAACCCCAAAIIIIAAAggggAACCCCAAAIIIIAAAggggAACCCCAAAIIIIAAAggggAACCCCAAAIIIIAAAggggAACCCCAAAIIIIAAAggggAACCCCAAAIIIIAAAggggAACCCCAAAIIIIAAAggggAACCCCAAAIIIIAAAggggAACCCCAAALDTiAw7K6o8oLKTXCNXGJrC9zy8e0va20Cz+6+z/gvl6svB9lsVnK5nMTjcQmFQp5d6OGG8/m8pFIpp79wOOx5f8ViUZLJpESjUefPxkfvLxgMSiwWs9GdZDIZKRQKkkgkrPSnedHc2MyMPkO9Pz9mRsetZkbHH5kxE2GtMzt37pQ333xTXn75Zec/v/LKK9Ld3W2mgyFa6ejokNNPP10mTpwoZ5xxhpx55pkyZswYY32TGWOUnzTk97mJzHiTGeYms66sZ8x62l4DU2fMPj9tjbnJvGkr1Bk/f9emzpgfE9QZ86atUGdYA5vNTStkhrmJzFQjwNxUjZa7Y6kz7pzcHqX7MFrX/L7fpL8p6P6PjY/f9yjJjPkUNWKP0vZ6RvuLRCK+3temzpgbG2rp98yk02kplUrMTYZiM1hmAoGKVySb4Z1JQzKeNFP9C1yeXAaNIuAIMJ4JAgIIIIAAAggggAACCCCAAAIIIIAAAggggAACCCCAAAIIIIAAAggggAACCCCAAAIIIIAAAggggAACCCCAAAIIIIAAAggggAACCCCAAAIIIIAAAggggAACCCCAAAIIIIAAAggggAACCCCAAAIIIIAAAggggAACCCCAAAIIIIAAAggggAACCCCAAAIIIIAAAggggAACCCCAAAIIIIDAsBMIDLsrqrygchNcI5fYugK3fHzry1r39j2/8z7jv1yurRxks1nJ5XISj8clFAp5ftH5fF5SqZTTXzgc9ry/YrEoyWRSotGo82fjo/cXDAYlFovZ6E4ymYwUCgVJJBJW+tO8aG5sZkafod6fHzOjY1czo+OPzNQW4T179sgzzzwjzz77rDz//PPS3d1dW0MendXR0SHnnHOOTJ06Vc4//3wZN25cXT2Rmbr4+j3Z73MTmfEmM8xNZl1Zz5j1tL0Gps6YfX7aGnOTedNWqDN+/q5NnTE/Jqgz5k1boc6wBjabm1bIDHMTmalGgLmpGi13x1Jn3Dm5PUr3YbSu+X2/SX9T0P0fGx+/71GSGfMpasQepe31jPYXiUR8va9NnTE3NtTS75lJp9NSKpWYmwzFZqDMBAIVr0g2wzuThlQ8aaa2F7g8uRQaRUAYz4QAAQQQQAABBBBAAAEEEEAAAQQQQAABBBBAAAEEEEAAAQQQQAABBBBAAAEEEEAAAQQQQAABBBBAAAEEEEAAAQQQQAABBBBAAAEEEEAAAQQQQAABBBBAAAEEEEAAAQQQQAABBBBAAAEEEEAAAQQQQAABBBBAAAEEEEAAAQQQQAABBBBAAAEEEEAAAQQQQAABBBBAAAEEEEAAAQQQQGDYCQSG3RVVXlC5Ca6RS2xNgVs+vu1lrXnr1u66z/gvl2svB9lsVnK5nMTjcQmFQp7fQD6fl1Qq5fQXDoc9769YLEoymZRoNOr82fjo/QWDQYnFYja6k0wmI4VCQRKJhJX+NC+aG5uZ0Weo9+fHzOj41czo+CMz7iLc1dUlW7ZskaefflpeffVVdycNk6NOO+00ueCCC2TatGnS2dlZ01WRmZrYBj3J73MTmfEmM8xNZl1Zz5j1tL0Gps6YfX7aGnOTedNWqDN+/q5NnTE/Jqgz5k1boc6wBjabm1bIDHMTmalGgLmpGi13x1Jn3Dm5PUr3YbSu+X2/SX9T0P0fGx+/71GSGfMpasQepe31jPYXiUR8va9NnTE3NtTS75lJp9NSKpWYmwzFpr/MBAIVr0g2wzuThkQ8aab2F7g8uRwabXEBxnOLB4DbRwABBBBAAAEEEEAAAQQQQAABBBBAAAEEEEAAAQQQQAABBBBAAAEEEEAAAQQQQAABBBBAAAEEEEAAAQQQQAABBBBAAAEEEEAAAQQQQAABBBBAAAEEEEAAAQQQQAABBBBAAAEEEEAAAQQQQAABBBBAAAEEEEAAAQQQQAABBBBAAAEEEEAAAQQQQAABBBBAAAEEEEAAAQQQQAABBIajQGA4XtRR11RugmvkEltP4JaPb3lZ69229TvuM/7L5frKQTablVwuJ/F4XEKhkOc3k8/nJZVKOf2Fw2HP+ysWi5JMJiUajTp/Nj56f8FgUGKxmI3uJJPJSKFQkEQiYaU/zYvmxmZm9Bnq/fkxMzqGNTM6/shM/xHu6uqSRx99VB5//HF57733qs75qaeeKqeccop0dHTI6NGj5fjjj5dRo0Y5GT722GNl5MiR0tbWJiNGjPikDmrtOHTokPT29sqHH34oH3zwgfOcDh48KO+8847s379furu75fXXX5fXXnut6ms67rjj5OKLL5aZM2dKZ2dnVeeTmaq4XB3s97mJzLiKQVUHaWaYm6oiG/Jg1jNDElV1gO01MHWmqsfj6mDmJldMVR3UCnXGz9+1qTNVxd3VwdQZV0xVHdQKdYY1cFWRGPLgVsgMc9OQMajqADJTFdeQB/O9aUiiqg9oxN6BzTqj+zDan9/3m3Rs6G/nNj5+36MkM+ZT5Pc6o+NP60wkEvH1vjZ1xtzYaIXMpNNpKZVKzE2GYnN0ZgKBilckm+GdSUManjRT3wtcnlwSjbawAOO5hR8+t44AAggggAACCCCAAAIIIIAAAggggAACCCCAAAIIIIAAAggggAACCCCAAAIIIIAAAggggAACCCCAAAIIIIAAAggggAACCCCAAAIIIIAAAggggAACCCCAAAIIIIAAAggggAACCCCAAAIIIIAAAggggAACCCCAAAIIIIAAAggggAACCCCAAAIIIIAAAggggAACCCCAAAIIIIAAAggMV4HAcL2wI66r3ATXyCW2lsAtH9/usta65YbdbZ/xXy7XXw6y2azkcjmJx+MSCoU8v7F8Pi+pVMrpLxwOe95fsViUZDIp0WjU+bPx0fsLBoMSi8VsdCeZTEYKhYIkEgkr/WleNDc2M6PPUO/Pj5nRcayZ0fFHZv4S4T179shDDz0kDz/8sOzdu9dVrkeMGCFnnXWWTJ48WSZNmiQTJkyQ8ePHe17XtMbs3r1bdu3aJTt27JDt27fLiy++KIcOHXJ13WPHjpXLL79crrjiChk3bpyrc8iMK6aqDvL73ERmqoqDq4M1M8xNrqhcH8R6xjWVqwNtr4GpM64eS1UHMTdVxeXq4FaoM37+rk2dcRXzqg6izlTF5ergVqgzrIFdRcH1Qa2QGeYm13FwdSCZccXk+iC+N7mmcn1gI/YObNYZ3YfR/vy+36RjQ/d/bHz8vkdJZsynyO91Rsef1plIJOLrfW3qjLmx0QqZSafTUiqVmJsMxebIzIwcOfLoVpvhnUlDEp40U/8LXJ5cFo22qADjuUUfPLeNAAIIIIAAAggggAACCCCAAAIIIIAAAggggAACCCCAAAIIIIAAAggggAACCCCAAAIIIIAAAggggAACCCCAAAIIIIAAAggggAACCCCAAAIIIIAAAggggAACCCCAAAIIIIAAAggggAACCCCAAAIIIIAAAggggAACCCCAAAIIIIAAAggggAACCCCAAAIIIIAAAggggAACCCCAAAIIDGeBwHC+uP+7tnITXCOX2DoCt3x8q8ta53Ybfqd9xn+5bKYcZLNZyeVyEo/HJRQKeX6T+XxeUqmU0184HPa8v2KxKMlkUqLRqPNn46P3FwwGJRaL2ehOMpmMFAoFSSQSVvrTvGhubGZGn6Henx8zo2NZM6Pjr5Uz8+STT8r9998vmzZtcpXjzs5OOf/88+W8886Tc845x9U5tg56/vnnZevWrfLMM89IV1eXq25nzJghV199tVx00UVDHk9mhiSq+gC/z01kpupIDHmCZoa5aUimqg5gPVMV15AH214DU2eGfCRVH8DcVDXZkCe0Qp3x83dt6syQEa/6AOpM1WRDntAKdYY18JAxqOqAVsgMc1NVkRjyYDIzJFFVB/C9qSouVwc3Yu/AZp3RfRjtz+/7TTo2dP/Hxsfve5RkxnyK/F5ndPxpnYlEIr7e16bOmBsbrZCZdDotpVKJuclQbA5n5nOf+9zRLTbDO5OGFDxpxswLXJ5cGo22oADjuQUfOreMAAIIIIAAAggggAACCCCAAAIIIIAAAggggAACCCCAAAIIIIAAAggggAACCCCAAAIIIIAAAggggAACCCCAAAIIIIAAAggggAACCCCAAAIIIIAAAggggAACCCCAAAIIIIAAAggggAACCCCAAAIIIIAAAggggAACCCCAAAIIIIAAAggggAACCCCAAAIIIIAAAggggAACCCCAAAIIDHeBwHC/QBEpN8E1comtI9AMY8ZPT6PP+C+XzZWDbDYruVxO4vG4hEIhz83y+bykUimnv3A47Hl/xWJRksmkRKNR58/GR+8vGAxKLBaz0Z1kMhkpFAqSSCSs9Kd50dzYzIw+Q70/P2ZGx7NmRsdfq2Vm/fr1ctddd8nOnTsHza5mbcaMGTJ9+nS54IILpK2tzUrW6+2kt7dXnn76adm8ebNs2rTJec6DfSZOnCjXX3+9zJ49e9DjWjkz9T6Tgc73+9xEZswnRzPD3GTWlfWMWU/ba2DqjNnnp60xN5k3bYU64+fv2tQZ82OCOmPetBXqDGtgs7lphcwwN5GZagSYm6rRcncsdcadk9ujdB9G65rf95v0NwX9Td7Gx+97lGTGfIoasUdpez2j/UUiEV/va1NnzI0NtWxEZnRfu7293dyNDNJSOp2WUqnE3GRIWzPzmc985ujWeP+rPl9zL3DVdx2cjYAKMJ7JAQIIIIAAAggggAACCCCAAAIIIIAAAggggAACCCCAAAIIIIAAAggggAACCCCAAAIIIIAAAggggAACCCCAAAIIIIAAAggggAACCCCAAAIIIIAAAggggAACCCCAAAIIIIAAAggggAACCCCAAAIIIIAAAggggAACCCCAAAIIIIAAAggggAACCCCAAAIIIIAAAggggAACCCCAAAIIIICd/OS5AAAgAElEQVTAsBMIDLsrqrygchNcI5fYOgLNMGb89DT6jP9y2Ww5yGazksvlJB6PSygU8twtn89LKpVy+guHw573VywWJZlMSjQadf5sfPT+gsGgxGIxG91JJpORQqEgiUTCSn+aF82NzczoM9T782NmdExrZnT8tUJm1q1bJ6tXr5bu7u4B8zpixAi57LLL5NJLL5Xp06dbybXXnWzevFk2btwojzzyiBw6dGjA7jo6OmTBggUyf/78AY9ptcwwN9WfTjJTv+HRLeh6hrnJrCvrGbOettfA1Bmzz09b8/v3JjJDZqoVIDPVig19PHVmaKNqj2A9U63Y4MeznjHrqa014jc9P/8OzNxkPqPMTeZNW2FusllndB9G+/P7fpPOwbr/Y+Pj9z1KMmM+Ra2wntE6E4lEfL2vTZ0xNzbUshGZ0b279vZ2czcySEvpdFpKpRJzkyHtQKDidS/e/6rP1uwLXPVdC2cjwHgmAwgggAACCCCAAAIIIIAAAggggAACCCCAAAIIIIAAAggggAACCCCAAAIIIIAAAggggAACCCCAAAIIIIAAAggggAACCCCAAAIIIIAAAggggAACCCCAAAIIIIAAAggggAACCCCAAAIIIIAAAggggAACCCCAAAIIIIAAAggggAACCCCAAAIIIIAAAggggAACCCCAAAIIIIAAAggggAACw04gMOyuqPKCyk1wjVxi6wg0w5jx09PoM/7LZfPlIJvNSi6Xk3g8LqFQyHO7fD4vqVTK6S8cDnveX7FYlGQyKdFo1Pmz8dH7CwaDEovFbHQnmUxGCoWCJBIJK/1pXjQ3NjOjz1Dvz4+Z0XGtmdHx59fMrFmzRlatWiVvvfXWgBmdMmWKXHXVVTJr1ixpa2uzkmXbnfT29sqGDRvkgQcekG3btg3YfUdHhyxatEiuu+66fo9phcw0os74eW4iM+ZHu65nmJvMurKeMetpew1MnTH7/LQ1v39vIjNkploBMlOt2NDHU2eGNqr2CNYz1YoNfjzrGbOe2hrftc2aMjeZ9WQNbN5TW2yFucnmb3q6D6P9+X2/Sedg3f+x8fH7HiWZMZ+iVljPaJ2JRCK+3temzpgbG2rZiMzovnZ7e7u5GxmkpXQ6LaVSibnJgHYgUPG6F+9/1edq/gWu+q6Hs1tbgPHc2s+fu0cAAQQQQAABBBBAAAEEEEAAAQQQQAABBBBAAAEEEEAAAQQQQAABBBBAAAEEEEAAAQQQQAABBBBAAAEEEEAAAQQQQAABBBBAAAEEEEAAAQQQQAABBBBAAAEEEEAAAQQQQAABBBBAAAEEEEAAAQQQQAABBBBAAAEEEEAAAQQQQAABBBBAAAEEEEAAAQQQQAABBBBAAAEEEEAAAQSGpUBgWF5V34sqN8E1comtI9AMY8ZPT6PP+C+XvSkH2WxWcrmcxONxCYVCnvvl83lJpVJOf+Fw2PP+isWiJJNJiUajzp+Nj95fMBiUWCxmozvJZDJSKBQkkUhY6U/zormxmRl9hnp/fsyMjm3NjI4/P2Xmsccek+XLl8vOnTsHzOWVV14p11xzjZx77rlWsjtcOnnuuefkvvvukwcffHDAS5o4caIsWbJELrnkkopj/JqZI2+0EXXGz3MTmTE/+nU9w9xk1pX1jFlP22tg6ozZ56et+f17E5khM9UKkJlqxYY+njoztFG1R7CeqVZs8ONZz5j11Nb4rm3WlLnJrCdrYPOe2mIrzE02f9PTfRjtz+/7TToH6/6PjY/f9yg1Mz09PRKJRHy9R2kzM62wntE6Q2bMVSC/1xkdf43IjO5rt7e3m3tQg7SUTqelVCoxN9WpHQhUvO7F+1/1mXrzAld918TZrSvAeG7dZ8+dI4AAAggggAACCCCAAAIIIIAAAggggAACCCCAAAIIIIAAAggggAACCCCAAAIIIIAAAggggAACCCCAAAIIIIAAAggggAACCCCAAAIIIIAAAggggAACCCCAAAIIIIAAAggggAACCCCAAAIIIIAAAggggAACCCCAAAIIIIAAAggggAACCCCAAAIIIIAAAggggAACCCCAAAIIIIAAAsNWIDBsr+zTCys3wTVyia0j0Axjxk9Po8/4L5e9KwfZbFZyuZzE43EJhUKeG+bzeUmlUk5/4XDY8/6KxaIkk0mJRqPOn42P3l8wGJRYLGajO8lkMlIoFCSRSFjpT/OiubGZGX2Gen9+zIyOb82Mjr9mz8yuXbtk6dKl8sQTT/SbRR0X8+fPl3nz5snJJ59sJa/DtZM333xT1q5dK2vWrJFSqdTvZc6YMUOWL18uEyZM6PPvfsrMQM+nEXXGz3MTmTFfCXQ9w9xk1pX1jFlP22tg6ozZ56et+f17E5khM9UKkJlqxYY+njoztFG1R7CeqVZs8ONZz5j11Nb4rm3WlLnJrCdrYPOe2mIrzE02f9PTfRjtz+/7TToH6/6PjY/f9yg1Mz09PRKJRHy9R2kzM62wntE6Q2bMVSC/1xkdf43IjO5rt7e3m3tQg7SUTqedvVTmptq5A4GK1714/6t2Tj3Tuxe46rsuzm5NAcZzaz537hoBBBBAAAEEEEAAAQQQQAABBBBAAAEEEEAAAQQQQAABBBBAAAEEEEAAAQQQQAABBBBAAAEEEEAAAQQQQAABBBBAAAEEEEAAAQQQQAABBBBAAAEEEEAAAQQQQAABBBBAAAEEEEAAAQQQQAABBBBAAAEEEEAAAQQQQAABBBBAAAEEEEAAAQQQQAABBBBAAAEEEEAAAQQQQAABBBAY1gKBYX11f7m4chNcI5fYOgLNMGb89DT6jP9y2dtykM1mJZfLSTwel1Ao5LljPp+XVCrl9BcOhz3vr1gsSjKZlGg06vzZ+Oj9BYNBicViNrqTTCYjhUJBEomElf40L5obm5nRZ6j358fM6BjXzOj4a9bMLF26VJYvXz5g/hYuXCg33nijjBo1ykpGm6WTgwcPyqpVq2TlypUDXvKSJUvk1ltv7fPvfsjMUM+oEXXGz3MTmRkqcdX/u65nhtvcpHPznj175I033pB9+/bJgQMH5N1335X33nvPmWd0vfDhhx/KRx99JIcOHRJdI+lH558RI0bIMcccIyNHjpT29nZnjtf///nPf17Gjh0rY8aMkS984Qsybtw4z9ZTrGeqz+FgZ9heA1NnzD4/bc3v35tMZsZt/evt7XW+Nw1V/4477jin/p144ol11T/WM2bHhcnMuL2yVpibWAO7TYO741ohM8NtDezuybg7ijrjzqmao1jPVKPl7thWqDPMTe6y4PYoMuNWyt1x+n1CM+r3/Sb9zqS/Ddn4+H2PUjPT09MjkUjEs9/Ujn5OjdijtJmZVviurc+QzJirQH6vMzr+GpEZ3VfQPQQbn3Q6LaVSibmpRuxAoOJ1L97/qtHy/07z9gWu+q6Ns1tPgPHces+cO0YAAQQQQAABBBBAAAEEEEAAAQQQQAABBBBAAAEEEEAAAQQQQAABBBBAAAEEEEAAAQQQQAABBBBAAAEEEEAAAQQQQAABBBBAAAEEEEAAAQQQQAABBBBAAAEEEEAAAQQQQAABBBBAAAEEEEAAAQQQQAABBBBAAAEEEEAAAQQQQAABBBBAAAEEEEAAAQQQQAABBBBAAAEEEEAAAQSGvUBg2F+hSLkJrpFLbB2BZhgzfnoafcZ/uex9Ochms5LL5SQej0soFPLcMp/PSyqVcvoLh8Oe91csFiWZTEo0GnX+bHz0/oLBoMRiMRvdSSaTkUKhIIlEwkp/mhfNjc3M6DPU+/NjZnSca2Z0/DVTZrq6uuT73/++7Ny5s9/czZkzR26++WYZPXq0lVw2ayf79++X2267Te65555+b2HixIny05/+VDo7Oz/592bNTDXPqBF1xs9zE5mpJn3ujtX1TKPmJs3qH//4R3nppZecGvzKK69Id3e3uwuv86iOjg45/fTTRWvTGWecIWeeeaaMGTOmzlb/cjrrGSOMnzRiew1MnTH7/LQ1v39vqiUz+/bta6r6x3rG7LioJTP1XkErzE2sgetNSd/zWyEzjVoD2/hNjzpjdjywnjHv2Srfm5ibzGanFeYmm5nRfRjtz+/7Tfqbgu7/2Pj4fY9SM9PT0yORSMTXe5Q2M9MK37W1zpAZcxXI73VGx18jMqP72u3t7eYe1CAtpdNpKZVKzE01aAcCFa978f5XDY5HnOL9C1z1XR9nt5YA47m1njd3iwACCCCAAAIIIIAAAggggAACCCCAAAIIIIAAAggggAACCCCAAAIIIIAAAggggAACCCCAAAIIIIAAAggggAACCCCAAAIIIIAAAggggAACCCCAAAIIIIAAAggggAACCCCAAAIIIIAAAggggAACCCCAAAIIIIAAAggggAACCCCAAAIIIIAAAggggAACCCCAAAIIIIAAAggggAACCDSFQKAJrrLcBNfIJbaOQDOMGT89jT7jv1y2Uw6y2azkcjmJx+MSCoU898zn85JKpZz+wuGw5/0Vi0VJJpMSjUadPxsfvb9gMCixWMxGd5LJZKRQKEgikbDSn+ZFc2MzM/oM9f78mBkd65oZHX/NkJnFixfL7bff3m/Wpk2bJsuWLZPJkydbyaJfOtm+fbvjtmXLln5v6aabbpIVK1Z88m/NlplanlMj6oyf5yYyU0sKBz9H1zM25qY9e/bIM888I1u3bpXf//738tZbb5m/mTpa7OjokHPOOUemTp0q559/vowbN67m1ljP1EzX74m218DUGbPPT1vz+/emoTJzuP49++yz8vzzz0t3d7d55DpadFP/WM/UAdzPqUNlxmxvf2mtFeYm1sBmk9MKmbGxBj78VFjPmM2ntsbcZNaUucmsJ2tg856sZ8yb6j6Mrp/8vt+kc7Du/9j4+H2PUjPT09MjkUjE13uUNjPTCusZrTNkxlwF8nud0fHXiMzovnZ7e7u5BzVIS+l0WkqlEnNTldqBQMXrXrz/VaXhUYfbeYGrvmvk7NYRYDy3zrPmThFAAAEEEEAAAQQQQAABBBBAAAEEEEAAAQQQQAABBBBAAAEEEEAAAQQQQAABBBBAAAEEEEAAAQQQQAABBBBAAAEEEEAAAQQQQAABBBBAAAEEEEAAAQQQQAABBBBAAAEEEEAAAQQQQAABBBBAAAEEEEAAAQQQQAABBBBAAAEEEEAAAQQQQAABBBBAAAEEEEAAAQQQQAABBBBAAIGmEQg0wZWWm+AaucTWEWiGMeOnp9Fn/L///vuSSCSs3F82m5VcLifxeFxCoZDnfebzeUmlUk5/4XDY8/6KxaIkk0mJRqPOn42P3l8wGJRYLGajO8lkMlIoFKxlRvOiubGZGX2GOib8mJlyueyMCR1/wzUzO3bskLlz58oLL7xQkemTTjpJfvKTn8isWbOs5N2vnWzYsEF+8IMfyFtvvVVxi2effbasW7dOJk2a5PxbM2Sm3ufUiDrj57mJzNSbyMrzdT3jxdzU1dUlW7ZskaefflpeffVV8xfuYYunnXaaXHDBBTJt2jTp7OysuifWM1WTDXqC7TUwdcbs89PW/P696ejM+LH+sZ4xOy6oM2Y9W7HOmBesbJH1jFll1jNmPbU15iazpsxNZj2Zm8x7aoutMDfZ/E1P92G0P7/vN+kcrPs/Nj5+36PUzPT09EgkEvH1HqXNzLTCekbrDJkxV4H8Xmd0/DUiM7qv3d7ebu5BDdJSOp2WUqnE3FSFdiBQ8boX739V4dfPobzPWZ8fZ5sVYDyb9aQ1BBBAAAEEEEAAAQQQQAABBBBAAAEEEEAAAQQQQAABBBBAAAEEEEAAAQQQQAABBBBAAAEEEEAAAQQQQAABBBBAAAEEEEAAAQQQQAABBBBAAAEEEEAAAQQQQAABBBBAAAEEEEAAAQQQQAABBBBAAAEEEEAAAQQQQAABBBBAAAEEEEAAAQQQQAABBBBAAAEEEEAAAQQQQAABBBBAAAEDAgEDbXjdRNnrDmgfgSoEmmHMVHE7w/7QPuM/nU5LoVCQRCJh5cKz2azkcjmJx+MSCoU87zOfz0sqlXL6C4fDnvdXLBYlmUxKNBp1/mx89P6CwaDEYjEb3Ukmk7GaGc2L5sZmZvQZ6pjwY2bK5bIzJnT8DbfMrF+/XubMmSN6jUd/5s6dK3fccYe0tbVZyfnRnezevVv+9Kc/yd69e2Xfvn3y9ttvy8GDB53xrmNCM6r1RmuAftRX86N1oL293cnTqFGj5IQTTpAxY8bI2LFj5Ytf/KKMHz++IffT29srixYtknXr1vXb/7333iuzZ892/m04Z8YUXiPqjJ/nJjJjKpmftqP1xcTc1NXVJY8++qg8/vjj8t5771V9oaeeeqqccsop0tHRIaNHj5bjjz/eqW06Rx977LEycuRIp06PGDHik3We1sVDhw6J1p0PP/xQPvjgA2ce0hr6zjvvyP79+6W7u1tef/11ee2116q+puOOO04uvvhimTlzpnR2dro+n/WMaypXB9peA1NnXD2Wqg7y+/em3/72t/KLX/xCtmzZIu+//35VNnpwM9Q/1jNVP9ZBT6DOmPXU1vxeZ8iMON+L9+zZI2+88YbzvfnAgQPy7rvvOutOXf/p+kvXgx999JGzPjzy+7OuH4855hhnPanfoXV9qX/6u4WuP/U79Be+8AUZN26cZ7+3sZ4xP+6Zm8yaUmfMejI3mffUFlvhu7bN3/R070778/t+k87BOu/b+Ph9j1Iz09PTI5FIxLM109HPycs9yv7Wl/pboq4v//d//7fq9aX+jvj5z39eTjzxRGefxs36shXWM/oM/ZKZ/uqIzk3UGXMVVi0bkRndd9XvijY++v5MqVRibnKJHQhUvO7F+18u7QY4jPc56/PjbLMCjGeznrSGAAIIIIAAAggggAACCCCAAAIIIIAAAggggAACCCCAAAIIIIAAAggggAACCCCAAAIIIIAAAggggAACCCCAAAIIIIAAAggggAACCCCAAAIIIIAAAggggAACCCCAAAIIIIAAAggggAACCCCAAAIIIIAAAggggAACCCCAAAIIIIAAAggggAACCCCAAAIIIIAAAggggAACCCCAAAIIIGBAIGCgDa+bKHvdAe0jUIVAM4yZKm5n2B/aZ/yXy2XJZDJSKBQkkUhYufhsNiu5XE7i8biEQiHP+8zn85JKpZz+wuGw5/0Vi0VJJpMSjUadPxsfvb9gMCixWMxGd9Yzo3nR3NjMjD5DHRN+zIyOe82Mjr/hkpl58+bJunXrKvI7duxYWb16tUyfPt1KtrWT3bt3y7Zt2+QPf/iDvPTSS7Jz507Rce3FR5/BxIkT5YwzzpAvf/nLMmXKFBk/frwXXfXb5ubNm2XBggWyd+/ein+fO3eurF271vnfh2NmTCM1os74eW4iM6YTKqLrmVrmpj179shDDz0kDz/8cL9jvb8rHTFihJx11lkyefJkmTRpkkyYMMGpTV6v27TWag3etWuX7NixQ7Zv3y4vvviiHDp0yBWozhmXX365XHHFFTJu3Lghz7G9Bm5EnaklM0PCDXCA7TUwdabWJzXweX773tSK9W/mzJkyatQoq9+bWM+YHYutMDeRGX9kRn+j+e///u9PvjO/8sor0t3dbfbmBmito6NDTj/99E++S5955pkyZswYI32znjHC2KeRRqyBqTNmnyNzk1lP6oxZT23N73VG9+60rvl9v0nHhu7/2Pj4fY9SM9PT0yORSKSp9ij37dsnf/zjH4fl+tLvdUbHn9aZZstMNfVC1zPUmWrEBj+2UZnR/Yn29nZzNzJIS+l0WkqlEnOTC+1AoOJ1L97/cuE2yCG8z1mfH2ebFWA8m/WkNQQQQAABBBBAAAEEEEAAAQQQQAABBBBAAAEEEEAAAQQQQAABBBBAAAEEEEAAAQQQQAABBBBAAAEEEEAAAQQQQAABBBBAAAEEEEAAAQQQQAABBBBAAAEEEEAAAQQQQAABBBBAAAEEEEAAAQQQQAABBBBAAAEEEEAAAQQQQAABBBBAAAEEEEAAAQQQQAABBBBAAAEEEEAAAQQQQAABAwIBA2143UTZ6w5oH4EqBJphzFRxO8P+0D7jv1z+y3/NZDJSKBQkkUhYuYFsNiu5XE7i8biEQiHP+8zn85JKpZz+wuGw5/0Vi0VJJpMSjUadPxsfvb9gMCixWMxGd9Yzo3nR3NjMjD5DHRN+zIyOfc2Mjr9GZubtt9+WK6+8Un73u99V5Pa73/2urF27Vtra2jzNtDo89dRT8tvf/ta5jgMHDnja31CNn3jiifKVr3xFvva1r8mFF17oZN7LT29vr8ybN09+/vOfV3Sj1/Hggw/KCSecIMMlM15aNKLO+HluIjPm06rrGbdz05NPPin333+/bNq0ydWFdHZ2yvnnny/nnXeenHPOOa7OsXXQ888/L1u3bpVnnnlGurq6XHU7Y8YMufrqq+Wiiy4a9Hjba+BG1Bm3mXEFO8RBttfA1BkTT61vG3743tTq9e9v/uZv5G//9m/l7/7u7/iubWCIUGcMIB7VhB/qzGAqfs3Mnj17nLXYs88+K88995zs27fPfDjqaLGjo8NZw06dOtVZ044bN67m1ljP1Ew34ImNWAPzXdvsc2yF701khsxUI2B7PaN7d5pRv+836Rzs9W/hh5+z3/coNTM9PT0SiUSG7R7lketL/e2vu7u7mmHo+bFHry+PP/5463uUtucm7W84Z6beh67rGepMvYqfnq+WjciM7mu3t7ebu5FBWkqn01IqlZibhtAOBCpe9+L9r/oSyvuc9flxtlkBxrNZT1pDAAEEEEAAAQQQQAABBBBAAAEEEEAAAQQQQAABBBBAAAEEEEAAAQQQQAABBBBAAAEEEEAAAQQQQAABBBBAAAEEEEAAAQQQQAABBBBAAAEEEEAAAQQQQAABBBBAAAEEEEAAAQQQQAABBBBAAAEEEEAAAQQQQAABBBBAAAEEEEAAAQQQQAABBBBAAAEEEEAAAQQQQAABBBBAAAEEEDAgEDDQhtdNlL3ugPYRqEKgGcZMFbcz7A/tM/7L5U//ayaTkUKhIIlEwspNZLNZyeVyEo/HJRQKed5nPp+XVCrl9BcOhz3vr1gsSjKZlGg06vzZ+Oj9BYNBicViNroT25nRvGhubGZGn6GOCT9mRse/ZkbHXyMys23bNvnOd74j3d3dFXm99957Zfbs2Z7lWO9748aN8vjjj8tvfvMbz/ox0fDXv/51+da3viUzZ850su/VZ/369XLttddWNN/R0SG/+MUvZMqUKdLozHh170e224g64+e5icyYT62uZwabm3Qs33XXXbJz585BO9d6MmPGDJk+fbpccMEF0tbWZv5iPWixt7dXnn76adm8ebNs2rTJmccG+0ycOFGuv/76QecU1jNmH5TtNTB1xuzz09aa9XsT9a9vFk4//XSZN2+ezJkzx3xIjmqxWTPjFoY641bK/XFkxr2V2yO9WM90dXXJli1bnLXXq6++6vZShsVxp512mrPGnTZtmnR2dlZ9TaxnqiYb8gS+aw9JVNUBzE1Vcbk6mLnJFVNVB3kxNw12AX6vM7p3p7+B+H2/SedgL38DPzJDft+j1Mz09PRIJBIZNnuUzb6+/OpXvypTp06Viy++2Lf72lpnhlNmqpp4XByscxN1xgWUy0PUshGZ0X3t9vZ2l1dZ32HpdFpKpRJz0yCMgUDF6168/1Vf7Hifsz4/zjYrwHg260lrCCCAAAIIIIAAAggggAACCCCAAAIIIIAAAggggAACCCCAAAIIIIAAAggggAACCCCAAAIIIIAAAggggAACCCCAAAIIIIAAAggggAACCCCAAAIIIIAAAggggAACCCCAAAIIIIAAAggggAACCCCAAAIIIIAAAggggAACCCCAAAIIIIAAAggggAACCCCAAAIIIIAAAggggAACCCCAAAIGBAIG2vC6ibLXHdA+AlUINMOYqeJ2hv2hfcZ/udy3HGQyGSkUCpJIJKzcSDablVwuJ/F4XEKhkOd95vN5SaVSTn/hcNjz/orFoiSTSYlGo86fjY/eXzAYlFgsZqM7sZ0ZzYvmxmZm9BnqmPBjZrQGaGZ0/NnMzOOPPy7XXHON6Bg58vOlL31J/uVf/kUmT57sSX6ffPJJ2bBhg/zyl7+sqv0TTzxRTjvtNBk3bpycfPLJctJJJ8nnP/95JxfHHnusM741H5/5zGecdrWOar3RrH7wwQfy/vvvy5///Gd566235M0335Q9e/bIq6++KgcOHKjqOr797W/LrFmz5KKLLqrqPLcHb9++Xf7hH/5BXn755T6naD4eeeQRueSSS6RRmbE5NzWizvh5biIzbkeg++O0vhw9N61Zs0ZWr14t3d3dAzY0YsQIueyyy+TSSy+V6dOnu+9wGB+5efNm2bhxo1OjDh06NOCVdnR0yIIFC2T+/Pn9HsN6xuxDtr0Gps6YfX7aWjN9b6L+DV7/xowZIzfccMOA9c9UepopM7XcM3WmFrXBzyEz5k1NrGe6urrk0UcfFf3O/t5771V9kaeeeqqccsopomuv0aNHy/HHHy+jRo1yfsPR784jR46UtrY20XXp4d8Bdd2g67je3l758MMPne/Q+v3o4MGD8s4778j+/fudNe7rr78ur732WtXXdNxxx8nFF18sM2fOlM7OTtfns55xTeX6QL5ru6ZydSBzkyumqg4aLnOT/p6ovx2+8cYbsm/fPuf3w3fffdepy1oftd5rvfzoo4+c+nn491Wtq1pfjznmGKfetre3O/VX66D+jnnCCSc4//0LX/iCnHHGGVb2K0zMTdU8RL/XGf19VDPg9/0mzbRm1cbH73uUmpmenh6JRCJWxrw+s6P3KP24vtR9IV1f6n5NNevLWjLdiLlJn2EjM1OLUzXn6NxEnalGbPBj1bIRmdF1j651bHzS6bSUSiXmpgGwA4GK1714/6u+YPI+Z31+nG1WgPFs1pPWEEAAAQQQQAABBBBAAAEEEEAAAQQQQEZOBFAAACAASURBVAABBBBAAAEEEEAAAQQQQAABBBBAAAEEEEAAAQQQQAABBBBAAAEEEEAAAQQQQAABBBBAAAEEEEAAAQQQQAABBBBAAAEEEEAAAQQQQAABBBBAAAEEEEAAAQQQQAABBBBAAAEEEEAAAQQQQAABBBBAAAEEEEAAAQQQQAABBBBAAAEEEEAAAQQMCAQMtOF1E2WvO6B9BKoQaIYxU8XtDPtD+4z/crmyHGQyGSkUCpJIJKzcTDablVwuJ/F4XEKhkOd95vN5SaVSTn/hcNjz/orFoiSTSYlGo86fjY/eXzAYlFgsZqM7sZ0ZzYvmxmZm9BnqmPBjZrQOaGZ0/NnIzPr16+Xaa6+tyObMmTPlgQcekLa2NqO51bzcc889ct9998lrr702ZNs6Tv/6r/9apkyZIpMnT5YzzjhDPvvZzw55Xi0HvP/++/LSSy/J9u3bZdu2bfL73//eyfZQn1NPPVWuueYamTNnjkQikaEOr+rfe3t75aqrrpJHH3204rx7771XZs+eLbYzoxfSCnXGz3MTmalqGLo6WNczOjf96le/kjvvvFO6u7sHPE/rmY7rWbNmGa+xri7WwkFauzZs2ODMI1pPB/p0dHTIokWL5Lrrrqs4pBXqDOsZs2FshcwM57np7rvvljvuuIP6Z6D+mRoZfv+uzXrGVFI+bYfMmDetZW7as2ePPPTQQ/Lwww/L3r17XV3UiBEj5KyzznK+M0+aNEkmTJgg48eP9/x3Pf2Nbffu3bJr1y7ZsWOH8136xRdflEOHDrm67rFjx8rll18uV1xxhYwbN27Ic2z/pkedGfKRVH0AdaZqsiFPqKXODNnoIAc04ndgm2tgrbv/+Z//Kf/zP/8jr776qrzyyiuDrm/rsTz6XP1+fPrpp8vEiROd3z/PPPNMGTNmjMkunLbIjFlS3bvTjPp9v0nnYN3/sfHx+x6lZqanp8fZR7C1R6lrtI0bNzq/W7K+rD/FjVjPaJ2xmZlG7GtTZ+rP5uEW1LIRmdF97fb2dnM3MkhL6XRaSqUSc1M/RoFAxetevP9VXyp5n7M+P842K8B4NutJawgggAACCCCAAAIIIIAAAggggAACCCCAAAIIIIAAAggggAACCCCAAAIIIIAAAggggAACCCCAAAIIIIAAAggggAACCCCAAAIIIIAAAggggAACCCCAAAIIIIAAAggggAACCCCAAAIIIIAAAggggAACCCCAAAIIIIAAAggggAACCCCAAAIIIIAAAggggAACCCCAAAIIIIAAAggggAACBgQCBtrwuomy1x3QPgJVCDTDmKnidob9oX3Gf7ncfznIZDJSKBQkkUhYuaFsNiu5XE7i8biEQiHP+8zn85JKpZz+wuGw5/0Vi0VJJpMSjUadPxsfvb9gMCixWMxGd2I7M5oXzY3NzOgz1DHhx8xoLdDM6PjzMjM/+9nP5MYbb6zI5MKFC+WOO+4wmtWDBw/KmjVr5J//+Z+drAz2mTRpkkybNk2+/vWvy9SpU41eR7WNPfvss/Lv//7v8tRTT8mOHTsGPV3ryT/+4z/K/PnzZdSoUdV2NejxixYtkpUrV1Ycs2rVKvne974ntjJz5AW0Qp3x89xEZowOUXnsscfk1ltvlV27dg3Y8JVXXinXXHONnHvuuWY7H+atPffcc3LffffJgw8+OOCVTpw4UZYsWSKXXHJJn2Naoc6wnjEb4FbIzHCbm7T+LV++XHbu3En9O0qgnvpnamT4/bs26xlTSfm0HTJj3tTt3PTkk0/K/fffL5s2bXJ1EZ2dnXL++efLeeedJ+ecc46rc2wd9Pzzz8vWrVvlmWeeka6uLlfdzpgxQ66++mq56KKLBj3e9m961BlXj6+qg6gzVXG5OthtnXHVmIuDGvE7sFdr4D179ji1Sn//09rV3d3tQsDeIR0dHU6N199HteaPGzfOSOdkxgjjJ43o3p1m1O/7TToH6/6PjY/f9yg1Mz09PRKJRDzdo2R96W59WUumG7Ge0TrjdWaOtGjEvjZ1ppY09n+OWjYiM7qv3d7ebu5GBmkpnU5LqVRibjrKKBCoeN2L97/qSyTvc9bnx9lmBRjPZj1pDQEEEEAAAQQQQAABBBBAAAEEEEAAAQQQQAABBBBAAAEEEEAAAQQQQAABBBBAAAEEEEAAAQQQQAABBBBAAAEEEEAAAQQQQAABBBBAAAEEEEAAAQQQQAABBBBAAAEEEEAAAQQQQAABBBBAAAEEEEAAAQQQQAABBBBAAAEEEEAAAQQQQAABBBBAAAEEEEAAAQQQQAABBBBAAAEEEEDAgEDAQBteN1H2ugPaR6AKgWYYM1XczrA/tM/4L5cHLgeZTEYKhYIkEgkrN5XNZiWXy0k8HpdQKOR5n/l8XlKplNNfOBz2vL9isSjJZFKi0ajzZ+Oj9xcMBiUWi9noTmxnRvOiubGZGX2GOib8mBmtB5oZHX9eZGbFihVy8803V2TxzjvvlAULFhjLqObw9ttvl5UrV4qOu4E+X/rSl+Tb3/62fOtb35Lx48cb699kQ7t375Zf/epX8stf/lJefvnlAZvWZ7Zw4UK56aabpL293dglrF69Wm644YaK9m677TZZvHixeJ2Z/m6kFeqMn+cmMlP/8Ny1a5csXbpUnnjiiX4b03l//vz5Mm/ePDn55JPr77CJW3jzzTdl7dq1smbNGimVSv3eyTe+8Q259dZbZcKECZ/8eyvUGdYzZoPdCpkZDnMT9c99bmutf+57GPxIv3/XZj1jKimftkNmzJsONjetX79e7rrrLtm5c+egHetvLTNmzJDp06fLBRdcIG1tbeYv1IMWe3t75emnn5bNmzfLpk2bnN85BvtMnDhRrr/+epk9e/aAh9n+TY86Yz4Y1BnzpqyB3Zt2dXXJli1bnNr06quvuj9xGBx52mmnOXPAtGnTpLOzs64rIjN18VWcrHt3Osf5fb9J52Bdk9j4+H2PUjPT09MjkUjE+B4l68u+CXWzvqwl041Yz2id8SIzA91/I/a1qTO1pLH/c9SyEZnRPVKTe6ODiaTTaWevgbnpU6VAoOJ1L97/qm9Y8T5nfX6cbVaA8WzWk9YQQAABBBBAAAEEEEAAAQQQQAABBBBAAAEEEEAAAQQQQAABBBBAAAEEEEAAAQQQQAABBBBAAAEEEEAAAQQQQAABBBBAAAEEEEAAAQQQQAABBBBAAAEEEEAAAQQQQAABBBBAAAEEEEAAAQQQQAABBBBAAAEEEEAAAQQQQAABBBBAAAEEEEAAAQQQQAABBBBAAAEEEEAAAQQQQAABBAwIBAy04XUTZa87oH0EqhBohjFTxe0M+0P7jP9yefBykMlkpFAoSCKRsHJj2WxWcrmcxONxCYVCnveZz+cllUo5/YXDYc/7KxaLkkwmJRqNOn82Pnp/wWBQYrGYje7EdmY0L5obm5nRZ6hjwo+Z0ZqgmdHxZzIzK1askJtvvrkigw899JDMmjXLWDZXrVolP/7xjyWdTg/Y5t///d/LVVddJVOnTjXWr42Gnn32WXnggQfkX//1XwfsTp/Zj370I7nxxhuNXdKGDRvkiiuuqGjvtttuk8WLF4tXmRnsBlqhzvh5biIztQ/PpUuXyvLlywdsYOHChc74HzVqVO2d+PDMgwcPis4PK1euHPDulixZIrfeeusn/94KdYb1jNmwt0JmGjk3Uf9qy2st9a+2nirP8vt3bdYzppLyaTtkxrzp0XPTmjVrZPXq1dLd3T1gZyNGjJDLLrtMLr30Upk+fbr5i2pAi5s3b5aNGzfKI488IocOHRrwCjo6OmTBggUyf/78fo+x/ZsedcZ8WKgz5k1ZAw9s2tXVJY8++qg8/vjj8t5771WNf+qpp8opp5wiWptGjx4txx9/vPNdX38DP/bYY2XkyJHS1tYmWrcP76NondI619vbKx9++KF88MEHzu+8uiZ85513ZP/+/c4c8Prrr8trr71W9TUdd9xxcvHFF8vMmTOls7Oz6vP1BDJTE9uAJ+nenT5jv+83abY1+zY+ft+j1Mz09PRIJBIxskfJ+rK+9WUtmW7EekbrjKnMuLnnRuxrU2fcPBl3x6hlIzKj66H29nZ3F1nnUboHXSqVmJv+zzEQqHjdi/e/6ssY73PW58fZZgUYz2Y9aQ0BBBBAAAEEEEAAAQQQQAABBBBAAAEEEEAAAQQQQAABBBBAAAEEEEAAAQQQQAABBBBAAAEEEEAAAQQQQAABBBBAAAEEEEAAAQQQQAABBBBAAAEEEEAAAQQQQAABBBBAAAEEEEAAAQQQQAABBBBAAAEEEEAAAQQQQAABBBBAAAEEEEAAAQQQQAABBBBAAAEEEEAAAQQQQAABBBBAwIBAwEAbXjdR9roD2kegCoFmGDNV3M6wP7TP+C+Xhy4HmUxGCoWCJBIJKzeXzWYll8tJPB6XUCjkeZ/5fF5SqZTTXzgc9ry/YrEoyWRSotGo82fjo/cXDAYlFovZ6E5sZ0bzormxmRl9hjom/JgZrQuaGR1/JjLzs5/9TG688caK7P3617+Wb3zjG0Yy+eSTT8qSJUtk586d/bb3uc99TubOnSvXXnutfPaznzXSZ6Maef/99+Xee++VdevWyZ///Od+L2PixImyfPlyueiii4xc5hNPPCHf/OY3K9patWqVfO973xPTmXFz0a1QZ/w8N5EZNyn/9Jiuri75/ve/P2CNmzNnjtx8880yevTo6hpusaP3798vt912m9xzzz0D1s6f/vSn0tnZ6fx7K9QZ1jNmB0ErZMb23PSrX/1KfvzjH8vLL7/c78Oi/rnLcLX1z12rQx/l9+/arGeGzkC1R5CZasWGPl7npvXr18tdd90l3d3dA54wZcoUueqqq2TWrFnS1tY2dMNNeERvb69s2LBBHnjgAdm2bduAd9DR0SGLFi2S6667ruIY27/pUWfMB406Y96UNfCnpnv27JGHHnpIHn74Ydm7d68r7BEjRshZZ50lkydPlkmTJsmECRNk/Pjxnu+LaD3bvXu37Nq1S3bs2CHbt2+XF198UQ4dOuTquseOHSuXX365XHHFFTJu3DhX5xw+iMxUxTXkwbp3p9/T/L7fpJnV/R8bH7/vUWpmenp6JBKJ1LxHeffdd8sdd9zB+tLA+rKWTDdiPaN1pp7MVHufjdjXps5U+5QGPl4tG5EZ3ddub283dyODtJROp6VUKjE3iUggUPG6F+9/1ZfCoV/gqq99zkagGgHGczVaHIsAAggggAACCCCAAAIIIIAAAggggAACCCCAAAIIIIAAAggggAACCCCAAAIIIIAAAggggAACCCCAAAIIIIAAAggggAACCCCAAAIIIIAAAggggAACCCCAAAIIIIAAAggggAACCCCAAAIIIIAAAggggAACCCCAAAIIIIAAAggggAACCCCAAAIIIIAAAggggAACCCCAAAIIIIAAAgggYEUgYKWX+jop13c6ZyNgVKAZxozRG25wY33Gf7nsrhxkMhkpFAqSSCSsXH42m5VcLifxeFxCoZDnfebzeUmlUk5/4XDY8/6KxaIkk0mJRqPOn42P3l8wGJRYLGajO7GdGc2L5sZmZvQZ6pjwY2a0NmhmdPzVk5n169fLtdde2ydzmsMnn3xSLrzwwrqzqNe4cOFC+fnPf95vWyeeeKLceOONsmDBgrr7Go4NrF69WlatWiUHDhzo9/K++93vysqVK51xUe/nqaeekosuukhKpVKfpu69916ZPXu2mMpMNdfZCnXGz3MTmXGX9sWLF8vtt9/e78HTpk2TZcuWyeTJk901xlGOwPbt2x23LVu29Cty0003yYoVK5x/a4U6w3rG7MBohczYmpuof2azWW39M9W7379rs54xlZRP2yEz5kwfe+wxWb58uezcuXPARq+88kq55ppr5NxzzzXXcRO09Nxzz8l9990nDz744IBXO3HiRFmyZIlccsklfY6x/ZsedcZ8oKgz5k1bfQ2sv3Pef//9smnTJle4nZ2dcv7558t5550n55xzjqtzbB30/PPPy9atW+WZZ56Rrq4uV93OmDFDrr76aud3Q7efVs+MWye3x+nenX5P8/t+k87BJn7nduPq9z1KzUxPT49EIpGq9ihZXw6cnnrWl24yefQxjVjPaJ2pNjO13Nvhcxqxr02dqeeJ9T1XLRuRGd3Xbm9vN3cjg7SUTqedPdNWn5sCgYrXvXj/q74EunuBq74+OBsBtwKMZ7dSHIcAAggggAACCCCAAAIIIIAAAggggAACCCCAAAIIIIAAAggggAACCCCAAAIIIIAAAggggAACCCCAAAIIIIAAAggggAACCCCAAAIIIIAAAggggAACCCCAAAIIIIAAAggggAACCCCAAAIIIIAAAggggAACCCCAAAIIIIAAAggggAACCCCAAAIIIIAAAggggAACCCCAAAIIIIAAAgggYE0gYK2n2jsq134qZyJgXKAZxozxm25gg33Gf7nsvhxkMhkpFAqSSCSsXH42m5VcLifxeFxCoZDnfebzeUmlUk5/4XDY8/6KxaIkk0mJRqPOn42P3l8wGJRYLGajO7GdGc2L5sZmZvQZ6pjwY2a0PmhmdPzVkpnHHntMZs6cWZG1LVu2yIUXXlh3Bh955BG54YYb5M9//nNFWzqmfvjDH8rixYvr7qcZGlixYoX8v//3/5z8H/353Oc+J3feeadcdtlldd/KU089JdOmTato59FHH5VLLrlE6s1MLRfYCnXGz3MTmRk49Tt27JC5c+fKCy+8UHHQSSedJD/5yU9k1qxZtQwbzvk/gQ0bNsgPfvADeeuttypMzj77bFm3bp1MmjSJ9YzhxNheA1NnDD9AEfH6exP1z/wzO7pFt/XP1JV4nZmjr5M6Y+rJfdpOI75rswau/Tnu2rVLli5dKk888US/jejvQvPnz5d58+bJySefXHtHPjjzzTfflLVr18qaNWukVCr1e0czZsyQ5cuXy4QJEz75d+qM+YdPnTFryhrYrKe21t96Zv369XLXXXfJzp07B+1Qf6vWWjJ9+nS54IILpK2tzfwFetBib2+vPP3007J582bZtGmT8zvxYJ+JEyfK9ddfL7Nnz3Z1Nfym54rJ9UG6d6fPyO/7TToH65iy8fH7HqVmpqenRyKRyJB7lKwv3Seu1vWl+x4+PbIR37W1zrjJTC330985jdjXps6YenoiatmIzOi+dnt7u7kbGaSldDrtfJds5bkpEKh43Yv3v+pLn/sXuOrrh7MRcCPAeHajxDEIIIAAAggggAACCCCAAAIIIIAAAggggAACCCCAAAIIIIAAAggggAACCCCAAAIIIIAAAggggAACCCCAAAIIIIAAAggggAACCCCAAAIIIIAAAggggAACCCCAAAIIIIAAAggggAACCCCAAAIIIIAAAggggAACCCCAAAIIIIAAAggggAACCCCAAAIIIIAAAggggAACCCCAAAIIIIAAAlYFAlZ7q62zcm2ncRYCngg0w5jx5MYb1Gif8V8uV1cOMpmMFAoFSSQSVi4/m81KLpeTeDwuoVDI8z7z+bykUimnv3A47Hl/xWJRksmkRKNR58/GR+8vGAxKLBaz0Z3YzozmRXNjMzP6DHVM+DEzWiM0Mzr+qsnMtm3b5LzzzhPN+JGfX//61/KNb3yj7uxdf/31cvfdd/fbjv7bsmXL5LOf/Wzd/TRTA++//75z33fddVe/l33dddcN+G/V3OcTTzwh3/zmN/ucovnYunWrTJkyRWrNTDXXcPSxrVBn/Dw3kZnK9K9fv17mzJnjjKejP3PnzpU77rhD2tra6hk2NZ+7e/du+dOf/iR79+6Vffv2ydtvvy0HDx501jM6FnUO1vXU4fqv9UHnR13ntLe3O/PlqFGj5IQTTpAxY8bI2LFj5Ytf/KKMHz++5muq58Te3l5ZtGiRrFu3rqKZQCAg99xzj8yePZv1TD3I/Zxrew1MnTH8AEWcce7F3ET9M/+sBmrRbf0zdUVeZWag66POmHpyn7bTiO/aXtQZv2dm6dKlsnz58gEDsHDhQrnxxhud9RifTwV0Pbtq1SpZuXLlgCxLliyRW2+99ZN/p86YTxB1xqwpa2Czntra4fXMv/3bvznfIbu7uwfsZMSIEXLZZZfJpZdeKtOnTzd/MQ1ocfPmzbJx40Z55JFH5NChQwNeQUdHhyxYsEDmz58/5FXym96QRFUdoHt3un7y+36TzsG6/2Pj4/c9Ss1MT0+PRCKRAfcoWV/WlrRa1pe19NSI79paZwbLTC33Mdg5jdjXps6Ye4pq2YjM6L6E7kfY+KTTaSmVSi07N+k+ylEf3v+qL3jVvcBVX1+cjcBQAoznoYT4dwQQQAABBBBAAAEEEEAAAQQQQAABBBBAAAEEEEAAAQQQQAABBBBAAAEEEEAAAQQQQAABBBBAAAEEEEAAAQQQQAABBBBAAAEEEEAAAQQQQAABBBBAAAEEEEAAAQQQQAABBBBAAAEEEEAAAQQQQAABBBBAAAEEEEAAAQQQQAABBBBAAAEEEEAAAQQQQAABBBBAAAEEEEAAAQQQQAAB6wIB6z1W32G5+lM4AwHPBJphzHh28w1ouM/4L5erLweZTEYKhYIkEgkrl5/NZiWXy0k8HpdQKOR5n/l8XlKplNNfOBz2vL9isSjJZFKi0ajzZ+Oj9xcMBiUWi9noTmxnRvOiubGZGX2GOib8mBmtE5oZHX9uMvP222/LueeeK93d3X3y9dBDD8msWbPqytxLL70ks2fPlv/6r/+qaOfss8+WFStWyNSpU+vqo9lPfvbZZ2Xx4sXywgsvVNzKX/3VX8n69evljDPOqOs2N2zYIFdccUWfNjo6OuS5556TE044QarNTF0X838nt0Kd8fPcRGY+HQXz5s2TdevWVQyLsWPHyurVq2X69OkmhoyrNnbv3i3btm2TP/zhD6L1d+fOnaLrFi8+OsdMnDjRqU9f/vKXZcqUKTJ+/Hgvuuq3zc2bN8uCBQtk7969Ff8+d+5cWbt2LesZw0/D9hqYOmP4AYqI6e9N1L/hW/9Mpcd0Zoa6LurMUELV/3sjvmuzBnb3nLq6uuT73/++s17r7zNnzhy5+eabZfTo0e4abNGj9u/fL7fddpvcc889/QroevWnP/2pdHZ2Ov9OnTEfFOqMWVPWwGY97777brn99ttl3759Azas32Wvuuoq5zfQtrY2sxcwTFrr7e0V/W3wgQcecH4zGOijvxUuWrRIrrvuukGvnN/0zD5Y3bvT9ZPf95t0Dtb9Hxsfv+9RamZ6enokEon02aNkfWkmXdWuL2vptRHftbXOHJ2ZWq7d7TmN2Nemzrh9OkMfp5aNyIzuObS3tw99gQaOSKfTUiqVrM5NOj/puwmNfn8mEKh43Yv3v+rLVPUvcNXXH2cjMJgA45l8IIAAAggggAACCCCAAAIIIIAAAggggAACCCCAAAIIIIAAAggggAACCCCAAAIIIIAAAggggAACCCCAAAIIIIAAAggggAACCCCAAAIIIIAAAggggAACCCCAAAIIIIAAAggggAACCCCAAAIIIIAAAggggAACCCCAAAIIIIAAAggggAACCCCAAAIIIIAAAggggAACCCCAAAIIIIAAAggMO4HAsLuiygsqN8E1comtI9AMY8ZPT6PP+C+XaysHmUxGCoWCJBIJKzbZbFZyuZzE43EJhUKe95nP5yWVSjn9hcNhz/srFouSTCYlGo06fzY+en/BYFBisZiN7sR2ZjQvmhubmdFnqGPCj5nRWqGZ0fE3VGa++tWvyu9+97s+ubrzzjtlwYIFdWVtw4YN8t3vfld0vBz9Wb58ufzoRz+qq32/nfzjH/9YlixZUnFb+gx//vOfy6xZs+q65dWrV8sNN9zQp42vfOUr8h//8R/O/1ZNZuq6kCNOboU64+e5qdUz8/bbb8uVV15ZUT814lr71q5dK21tbaaGS7/taL6eeuop+e1vf+tcx4EDBzztb6jGTzzxRNG68rWvfU0uvPBCZ0738tPb2yvz5s1zauTRH72OBx980Fmn2VwDs54x+8Rbvc6Y1fxLaya+N1H/Kp/McKx/J5xwgpEImchMNRdi+7s2daaap+PuWDIztNPixYvl9ttv7/fAadOmybJly2Ty5MlDN8QRnwhs377dcduyZUu/KjfddJOsWLHC+TfqjPngNGINzHdts8/Rb7/PPPbYY6K/Pe7cuXNAKP0+f80118i5555rFnOYt/bcc8/Jfffd53xfHugzceJE5zfKSy65ZMBj/JaZo2/U9npGf7fQuub3/Sadg73+rejws/T7HqVmpqenRyKRiJMb1pfmi28168taerddZ3T8aZ05nJlarrnacxqxr02dqfYpDXx8ozKje6Lt7e3mbmSQltLptJRKJatzk85P+m5CI9+fCQQqXvfi/a/6ElfbC1z19cnZCAwkwHgmGwgggAACCCCAAAIIIIAAAggggAACCCCAAAIIIIAAAggggAACCCCAAAIIIIAAAggggAACCCCAAAIIIIAAAggggAACCCCAAAIIIIAAAggggAACCCCAAAIIIIAAAggggAACCCCAAAIIIIAAAggggAACCCCAAAIIIIAAAggggAACCCCAAAIIIIAAAggggAACCCCAAAIIIIAAAggggAACw04gMOyuqPKCyk1wjVxi6wg0w5jx09PoM/7L5drLQSaTkUKhIIlEwopPNpuVXC4n8XhcQqGQ533m83lJpVJOf+Fw2PP+isWiJJNJiUajzp+Nj95fMBiUWCxmozuxnRnNi+bGZmb0GeqY8GNmtF5oZnT8DZSZefPmybp16/rkaeHChXLHHXfUlbFbbrlFli1bVtHGpEmTZO3atTJlypS62vfrydu2bRN9Jjt27Ki4RfX8p3/6p7pufdGiRbJy5co+bcydO9d5Jvpxk5m6LqCfk1uhzvh5bmrVzOhY/c53viPd3d0Vqb733ntl9uzZpofKJ+1pnjZu3CiP9z5AiQAAIABJREFUP/64/OY3v/GsHxMNf/3rX5dvfetbMnPmTGdu9+qzfv16ufbaayua7+jokF/84hdy+umnW10Ds54x+6Rbtc6YVezbWj3fm6h/7p7McKl/ptbc9WTGnVjfo2x/16bO1PKUBj+HzPTvo9/z9PvXCy+8UHHASSedJD/5yU9k1qxZ5h9IC7W4YcMG+cEPfiBvvfVWxV2fffbZzu8f+rsEdcZ8KBqxBua7ttnn6IffZ3bt2iVLly6VJ554ol8c/V19/vz5zm9vJ598slnAJmvtzTffdH4PXLNmjZRKpX6vfsaMGbJ8+XKZMGFCv//uh8wM9thsr2d0707rmt/3m3QO9vI3oiOfqd/3KDUzW7dulR/+8Ifyhz/8gfWlR3XY7fqylu5t1xkdf1pnIpGIr/e1qTO1pLH/cxqVGd3Xbm9vN3cjg7SUTqedtZDNuUnnJ303oVHvzwQCFa978f5XfWmr/QWu+vrlbAT6E2A8kwsEEEAAAQQQQAABBBBAAAEEEEAAAQQQQAABBBBAAAEEEEAAAQQQQAABBBBAAAEEEEAAAQQQQAABBBBAAAEEEEAAAQQQQAABBBBAAAEEEEAAAQQQQAABBBBAAAEEEEAAAQQQQAABBBBAAAEEEEAAAQQQQAABBBBAAAEEEEAAAQQQQAABBBBAAAEEEEAAAQQQQAABBBBAAAEEEEAAgWEnEBh2V1R5QeUmuEYusXUEmmHM+Olp9Bn/5XJ95SCTyUihUJBEImHFKJvNSi6Xk3g8LqFQyPM+8/m8pFIpp7//z679B0V1n4sffxjoFYEZyIDVjNrozSRpbAkaq40k6h3jj8aKOmISOxfjaEbQqI1K/NVqYqKpRoua66+AEx0jvfUmYqNYUzU6oyaYahNFOuZXU03VuVqBwAwgXmD4znP8uuWwi+zZPXt22X2fGf9wOZ/nc87r85zn8zk/YmNjA95fY2OjlJeXS0JCgvHPiU3PLzo6WpKSkpzoTpzOGc0XzRsnc0bHUK+JcMwZrRmaM3r9tc6ZgoICycnJMeXRxIkT5b333vMrt7Kzs2Xbtm1uMfT3/Px8v2JHSmMdFx2f1tv06dM9/m7F5emnn5Y9e/aYmui46PjodrecsdKPlX0joc6E89wUaTmzb98+mTRpkugaoOWWmpoqb7/9tgwYMMBK+nu9b3FxsRQWFsq7777rdRvdsUePHvLwww/LAw88IL1795aePXvKvffea8x799xzj7F+0fnve9/7nhFX14m6ntK5+LvvvpMbN27ItWvX5PLly3Lx4kX5+uuv5fPPP5crV65YOo5nnnlGsrKyJCMjw1I7b3c+c+aMPP/881JWVmZqovPf7t27Zfjw4Y6ugVnPeDty3u0XaXUmVO+bioqKqH8dsP5lZmZ6d6G1s1e432tTZ2xJE1MQcsZsqvd3M2bMMO63Wm+zZs2SNWvWSFxcnP0D4UXECxcuyFdffSXffPONfPvtt3L16lW5fv268bxL79V0XajjeWf9q/OUrh91HZmYmGisK7t27Srdu3eX++67T+6//3558MEHpU+fPl70bv8udXV1snDhQtm8ebPH4Hfuf51+pkedsX+sqTP2m3bk5zMvv/yyrFixok2UBQsWSG5urlGv2P4loPU+Ly9P1q5d2ybLsmXL5LXXXvP4946cM97kgdN1Rp/J6DPEcH/fpHOwvv9xYgvnd5SsL53IoNt9eLu+9OWInK4zev1pnYmPjw/r99rUGV+y0XObYOWM3nfq/aYTW1VVlTQ1NTk6N+n8pPfSwXgOHBXl9rkX33/5l2j+fcDlX9+0RqC1ANczOYEAAggggAACCCCAAAIIIIAAAggggAACCCCAAAIIIIAAAggggAACCCCAAAIIIIAAAggggAACCCCAAAIIIIAAAggggAACCCCAAAIIIIAAAggggAACCCCAAAIIIIAAAggggAACCCCAAAIIIIAAAggggAACCCCAAAIIIIAAAggggAACCCCAAAIIIIAAAggggAACCCCAAAIIIIAAAgggEHICUSF3RO4H1NwBjpFDjByBjnDNhNNomK7/5mb/y0F1dbU0NDRISkqKI041NTVSW1srycnJEhMTE/A+6+vrpby83Di/2NjYgPfX2Nho9JeQkGD8c2KrqKiQ6OhoSUpKcqI7cTpnNF80b8gZe4ZX64bmjF5/d3Lm7Nmz0r9/f2lZU1JTU+WTTz6RuLg4nzvOzMyUvXv3urXfuHGjzJ492+e4kdhw06ZNMmfOHLdTnzBhghQVFflMUldXJ4899piUlZWZYnz22WfSr18/4zdPOeNzh142jIQ6o9eh1rVwnJsiJWe2bt0qCxYscMvqiRMnys6dO/2qn54uFZ0P33rrLdm2bZt8+eWX7V5Nug4ZPHiwpKeny4ABA+TRRx+VLl26tNvOlx1u3LghWjfOnDkjJSUlcvLkSWPubm976KGHZPr06TJjxgyJj49vb3dLf9f6NmXKFNmzZ49bu/z8fHn22WcdXQOznrE0fO3uHCl1xuk1sLdzU0FBgeTk5FD/RKQj1r/s7Ox2rzFvdtB7bW9zxpt47e3j9L02daa9EbH+d3LmtpneC2/evNkN8P7775cNGzbImDFjrOP62OLChQvG2u306dPGWq60tFT0WgvEps8g0tLSjDXpwIEDjTVqnz59AtGVx5gHDhyQuXPnyjfffOP291mzZonec1Nn7B+OYKyBmZvsHceO9nzmww8/lJdeesmoZ542vfdcsmSJ/OAHP7AXKsyi/eMf/5BVq1YZzyA8bVrPf/vb38rw4cPd/tzRcsbq0Dm9ntF3d1rXwv19k87B+pzUiS0Y7ygDPTexvgzd9aUvOe10ndHrT3NUn82G83tt6owv2ei5TbByRu8pExMT7TuRu0SqqqqSpqYmR+cmnZ/0exanvp+5Mzd17ty5tQTff/mXZf5/wOVf/7RGoKUA1zP5gAACCCCAAAIIIIAAAggggAACCCCAAAIIIIAAAggggAACCCCAAAIIIIAAAggggAACCCCAAAIIIIAAAggggAACCCCAAAIIIIAAAggggAACCCCAAAIIIIAAAggggAACCCCAAAIIIIAAAggggAACCCCAAAIIIIAAAggggAACCCCAAAIIIIAAAggggAACCCCAAAIIIIAAAggggAACCCAQcgJRIXdE7gfU3AGOkUOMHIGOcM2E02iYrv/mZnvKQXV1tTQ0NEhKSoojVjU1NVJbWyvJyckSExMT8D7r6+ulvLzcOL/Y2NiA99fY2Gj0l5CQYPxzYquoqJDo6GhJSkpyojtxOmc0XzRvyBl7hldrh+aMXn+aM+np6XLq1ClT8NOnT8uAAQN86vDWrVsyduxYOXz4sKm9XoOFhYUyatQon+JGeqNDhw5JVlaWUV9abiNHjpT9+/dLp06dfCI6c+aMDBw40NR20KBBUlJS4vqtdc741JHFRpFQZ/Q61LoWjnNTuOfMunXrJDc31y2rFyxYIGvWrLGY7Xff/fr16/Lmm2/Kxo0bjbnwblu/fv1k9OjRonVhyJAhth6H1WAnTpwQrVsffPCBnD179q7Ndb00Z84cefHFF6Vr165Wu7rr/gsXLpS1a9e67ZOXlyfPP/+8o2tg1jO2Dq2Ee51RrWDkTHtzE/Wv/TzuCPVv/vz57Z+IF3vovXZ7OeNFGK93cfpemzrj9dB4vWMk58zVq1flueeek2PHjrl5TZ06VTZt2iRxcXFeW/qyo16vujY7cuSIcRxXrlzxJYxtbXr06CHDhg2TESNGyFNPPWXcGwVyq6urk9mzZ8uOHTvcutHjeOedd4y1qJPP9Kgz9o94JNcZ+zVvR+woz2cWL14sb7zxhkcGvU9evny5z886A2Ub6nH1maG6HTx40OOhLlq0SFavXu32t46SM776O11n9N2dzuHh/r5J1/qBXgvcGfNgvKMMxH0T60v3qzgU15fdu3e3XG6crjN6/WmOxsfHh/V7beqM5VRss0GwckbfaycmJtp3IneJVFVVJU1NTY7OTTo/6bt0p76f0ete62arje+//Mswez7g8u8YaI3AHQGuZ3IBAQQQQAABBBBAAAEEEEAAAQQQQAABBBBAAAEEEEAAAQQQQAABBBBAAAEEEEAAAQQQQAABBBBAAAEEEEAAAQQQQAABBBBAAAEEEEAAAQQQQAABBBBAAAEEEEAAAQQQQAABBBBAAAEEEEAAAQQQQAABBBBAAAEEEEAAAQQQQAABBBBAAAEEEEAAAQQQQAABBBBAAAEEEEAAAQQQQCDkBKJC7ojcD6i5Axwjhxg5Ah3hmgmn0TBd/83N9pWD6upqaWhokJSUFEe8ampqpLa2VpKTkyUmJibgfdbX10t5eblxfrGxsQHvr7Gx0egvISHB+OfEVlFRIdHR0ZKUlOREd+J0zmi+aN6QM/YMr9YPzZnXX39dNmzYYAqan58v2dnZPnV069YtGT16tBw7dszUPjU1VXbv3i19+vTxKS6NbgtcuHBBJk2aJGVlZSaSYcOGycGDB6VTp04+URUUFEhOTo6p7aJFi2T16tWu3+7kjNZs6oxPzG6NdG7S61DrWjjOTeGaM3pdLFmyxG08169fL3PnzrUnOUSMefaNN96QtWvXiq4r2tq0vj7zzDMyYcKEkK2xWrv27t0r7777rlv9anleWl8WLFggWn8SExNts9R5bt68eW7xVq1aJTNnznR0Dcx6xrZhNQKFa51pqRSMnGlrbqL+Wc/fUK5/ixcvtn5CHlqwnrGF0RQkEu61I20NXFJSIv/5n/8ply5dcksYf+6/vck+tX7vvffkD3/4gxw+fNibJkHbZ+TIkcaaduLEicY9UqA2T/e/2levXr3kd7/7nQwcONDRZ3qsZ+wfaeYm+01DeW46e/aszJo1S06dOuV24j179pTf/OY3kpWVZT9KBEUsLCyUX/3qV3L58mW3sx40aJBs3rxZ+vXrx3omgDmh7+50Tg/39036/CuQa4CWQxSMd5R2roFZX3p3wYXK+jI9Pd27A26xVzDWM5qj8fHxYf1emzpjORXbbKCWwcgZfYdg57uDu4lUVVVJU1OTo3OTzk/6PYtT38907ty5NQHff/l3mdj3AZd/x0FrBFSA65k8QAABBBBAAAEEEEAAAQQQQAABBBBAAAEEEEAAAQQQQAABBBBAAAEEEEAAAQQQQAABBBBAAAEEEEAAAQQQQAABBBBAAAEEEEAAAQQQQAABBBBAAAEEEEAAAQQQQAABBBBAAAEEEEAAAQQQQAABBBBAAAEEEEAAAQQQQAABBBBAAAEEEEAAAQQQQAABBBBAAAEEEEAAAQQQQAABBBAIOYGokDsi9wNq7gDHyCFGjkBHuGbCaTRM139zs73loLq6WhoaGiQlJcURs5qaGqmtrZXk5GSJiYkJeJ/19fVSXl5unF9sbGzA+2tsbDT6S0hIMP45sVVUVEh0dLQkJSU50Z04nTOaL5o35Iw9w3vkyBEZOXKkKdjUqVNl+/btPncwatQoOXz4sKn94MGDpaioSLp06eJzXBr+S+DGjRuSmZkpJ0+eNLHoWB46dMhnqmnTpsmOHTtM7TVHhg8f7vpN5x2tM1qzqTM+U5sa6tykplrXwnFuCrecWb16tSxZssRt8Hft2iVZWVn2JIWI5OXlycqVK6WqqqrNmHrNTpkyRYYMGWJbv04EOnHihOzcufOuc43Wl6VLl0pubq5th1RYWCiTJ092i7dq1SqZOXOmo2tg1jO2DasRKNzqjCedYORM67mJ+ud/3oZi/Vu8eLH/JyYirGdsYTQFiYR77UhZAx89elQmTZok+oyo5Zaamipvv/22DBgwwP4EEpHi4mLR9c+7775rKX6PHj3k4YcflgceeEB69+4tPXv2lHvvvdd4lnbPPfcYz7f0vuV73/ueEVefI2oN0Gc13333nej96rVr1+Ty5cty8eJF+frrr+Xzzz+XK1euWDqOZ555xlhfZ2RkWGrn7c5nzpyR559/XsrKykxN9F539+7dMm7cOEef6bGe8XbkvN+Pucl7K2/3DMW5qaCgQGbMmGHcE7TeZs2aJWvWrJG4uDhvT9HW/S5cuCBfffWVfPPNN/Ltt9/K1atX5fr160ZtUUutm5qnd+YHrT9aX7XOJiYmGnW3a9eu0r17d7nvvvvk/vvvlwcffFD69Olj63F6G6yurk4WLlwomzdv9tgkPz9fsrOzWc94C+rDfjrn6vop3N836TWhz0md2ILxjtKONbC+a2F92fHWl/pOx+oWjPWM5mh8fHxYv9emzljNxLb3V8tg5Iyum3S95MSm72iampocnZt0ftK1oBPfz0RFuX3uxfdf/iWWvR9w+XcstEaA65kcQAABBBBAAAEEEEAAAQQQQAABBBBAAAEEEEAAAQQQQAABBBBAAAEEEEAAAQQQQAABBBBAAAEEEEAAAQQQQAABBBBAAAEEEEAAAQQQQAABBBBAAAEEEEAAAQQQQAABBBBAAAEEEEAAAQQQQAABBBBAAAEEEEAAAQQQQAABBBBAAAEEEEAAAQQQQAABBBBAAAEEEEAAAQQQQAABBBAIOYGokDsi9wNq7gDHyCFGjkBHuGbCaTRM139zs/3loLq6WhoaGiQlJcURt5qaGqmtrZXk5GSJiYkJeJ/19fVSXl5unF9sbGzA+2tsbDT6S0hIMP45sVVUVEh0dLQkJSU50Z04nTOaL5o35Iz/w9u3b18pLS11Bbr//vvl/PnzEhcX51PwzMxM2bt3r6ntiBEjZN++fdK5c2efYtLIs8DNmzdl3LhxcuTIEdMOEyZMkKKiIp/Y6urqJC0tTf72t7+52uv/z507Z4qnc4/WGa3Z1BmfqN0a6dykplrXwnFuCpecWbduneTm5rqN3/vvv29cj3ZsxcXFsmzZMlNtbhm3W7duMmvWLMnJyZEuXbrY0WXQYty4cUPy8/Nl8+bNcu3aNY/HoTVoxYoVkpGRYctx6nw0fvx4t1h5eXny/PPPO7oGZj1jy5C6goRLnbmbSjBy5s7ctGXLFuqfjSkbavVv/vz5tpwd6xlbGE1BIuFeO9zXwOvXr/dYPydOnCg7d+70+d67rWzTueKtt96Sbdu2yZdfftluUupzqsGDB0t6eroMGDBAHn300YCtMbX2ffbZZ3LmzBkpKSmRkydPGs922tseeughmT59usyYMUPi4+Pb293S3/UeeMqUKbJnzx63drpOnTZtmqPP9FjPWBo+r3ZmbvKKydJOoTQ3zZ4927ifbL3p880NGzbImDFjLJ2bPztfuHDBqG2nT582ap0+b9X3AoHY9Hmc3itrzR44cKBRw/v06ROIrjzGPHDggMydO1e++eYbt7/r84pNmzaxngngaOi7O10/hfv7Jr1+9DmpE1sw3lH6swYuKCgwngu23lhfdoz1ZXZ2tuW0DsZ6RnNU197h/F6bOmM5FdtsoJbByBldEyUmJtp3IneJVFVVJU1NTY7OTTo/6fcsgf5+JirK7XMvvv/yL6vs/4DLv+OhdWQLcD1H9vhz9ggggAACCCCAAAIIIIAAAggggAACCCCAAAIIIIAAAggggAACCCCAAAIIIIAAAggggAACCCCAAAIIIIAAAggggAACCCCAAAIIIIAAAggggAACCCCAAAIIIIAAAggggAACCCCAAAIIIIAAAggggAACCCCAAAIIIIAAAggggAACCCCAAAIIIIAAAggggAACCCCAAAIIIIAAAggggEBICkSF5FGZD6q5Axwjhxg5Ah3hmgmn0TBd/83NgSkH1dXV0tDQICkpKY7Y1dTUSG1trSQnJ0tMTEzA+6yvr5fy8nLj/GJjYwPeX2Njo9FfQkKC8c+JraKiQqKjoyUpKcmJ7sTpnNF80bwhZ3wf3pdffllWrFhhClBcXCxjxozxKWh2drZs27bN1HbEiBFy8OBBR65rnw66gzfS2jJ69Gg5cuSI6UymT58uBQUFPp3dgQMHJCMjw9R22bJl8tprr5l+0/lH64zWbOqMT9RujXRuUlOta+E4N3X0nNFrKicnxzRuOs9q3Xzqqaf8TgId+wULFsiOHTs8xurRo4fk5ubK3Llz/e4rFANs2LBB8vLy5MqVKx4Pb+rUqbJ27Vrj+vB3++CDD4w619TUZAqVn58vzz77rKNrYNYz/o6muX1HrzPeaAQjZ/7rv/5LFi1aRP3zZoB82CdU6p+u5e3YWM/YoWiOEQn32uG6Bl63bp2xfmu96ZpvzZo1tibL9evX5c0335SNGzcaz0rutvXr18+4jxw5cqQMGTLE1uOwGuzEiRNy6NAh0fXZ2bNn79pcn6fNmTNHXnzxRenatavVru66/8KFC421ZutN16e//OUvHX2mx3rG1qE1gjE32W8a7Lnp6tWr8txzz8mxY8fcTk7vHTdt2iRxcXH2n3iLiDp3ae3SZ3J6HG3dywb0IFoE12cGw4YNE30Wq88o7Lh3vtux19XVyezZsz0+w9DjeOedd6R79+6uEMHOmUCPg9N1Rt/daQ6G+/smffYd6Fy+kxvBeEfpyxqY9WX7V3NHWF/Onz+//RNptYfTdUavP83R+Pj4sH6vTZ2xnIptNghWzug7ysTERPtO5C6RqqqqjHcKTs5NOj/p9yyB/H4mKsrtcy++//IvowLzAZd/x0TryBXgeo7csefMEUAAAQQQQAABBBBAAAEEEEAAAQQQQAABBBBAAAEEEEAAAQQQQAABBBBAAAEEEEAAAQQQQAABBBBAAAEEEEAAAQQQQAABBBBAAAEEEEAAAQQQQAABBBBAAAEEEEAAAQQQQAABBBBAAAEEEEAAAQQQQAABBBBAAAEEEEAAAQQQQAABBBBAAAEEEEAAAQQQQAABBBBAAAEEEEAAgZAViArZI/vXgTV3gGPkECNHoCNcM+E0Gqbrv7k5cOWgurpaGhoaJCUlxRG/mpoaqa2tleTkZImJiQl4n/X19VJeXm6cX2xsbMD7a2xsNPpLSEgw/jmxVVRUSHR0tCQlJTnRnTidM5ovmjfkjPXhPX/+vKSlpZkazpo1SzZt2mQ9mIi8+uqrsnz5clPbwYMHy6FDh6Rz584+xaSRdwI3b96UUaNGycmTJ00NdDxeeeUV74K02mv27NmyefNm06+lpaXyyCOPmH7TOUjrjNZs6oxP1G6NdG5SU61r4Tg3ddScKSoqkokTJ7qN18GDB+Wpp57ye/B3794t8+bNk2vXrrnF0jXDr3/9a1m8eLHf/XSEAKtXr5bXX3/dmN9bb926dZP169fLpEmT/D6VDz74QEaPHu0WZ8+ePTJ8+HBH18CsZ/weTuYmewlN0ah/AcRtFToU6l9mZqYtJ8x6xhZGU5BIuNcOtzWwXtNLlixxSwZdy8ydO9e2JNHceOONN2Tt2rWiz53a2lJTU+WZZ56RCRMmSJ8+fWzr385AFy5ckL1798q7774rZWVlbYbW+88FCxbIokWLJDEx0bZD2LBhg7Emb72tWrVKXnrpJUef6XXU+yYrgxGMNXC41ZmW3pGUM1999ZU899xzcunSJbeUy8/Pl+zsbCupaGlfzaH33ntP/vCHP8jhw4cttXV655EjRxo1X59l6DOmQG0FBQWSk5PjFr5Xr17yu9/9TtLT011/Yz1j7yjouzvNyXB/36Trm0DmcMtRCcY7SitzE+tL69dQKK8vfXnWG4x7bc3R+Pj4sH6vTZ2xfm211UItg5Ezeo9o573h3USqqqqkqanJ0blJ5yf9niVQ389ERbl97sX3X/5dFoH7gMu/46J1ZApwPUfmuHPWCCCAAAIIIIAAAggggAACCCCAAAIIIIAAAggggAACCCCAAAIIIIAAAggggAACCCCAAAIIIIAAAggggAACCCCAAAIIIIAAAggggAACCCCAAAIIIIAAAggggAACCCCAAAIIIIAAAggggAACCCCAAAIIIIAAAggggAACCCCAAAIIIIAAAggggAACCCCAAAIIIIAAAggggAACCCCAQEgLRIX00d0+uOYOcIwcYuQIdIRrJpxGw3T9NzcHthxUV1dLQ0ODpKSkOGJYU1MjtbW1kpycLDExMQHvs76+XsrLy43zi42NDXh/jY2NRn8JCQnGPye2iooKiY6OlqSkJCe6E6dzRvNF84acsTa848ePl3379rka9ezZU7744guJi4uzFkhECgsLZfLkyaZ2qampcvToUenSpYvleDSwLnDjxg158sknpayszNR4165dkpWVZTlgXV2d/PCHP5TLly+72o4dO9aUM3f+oPOQ1hmt2dQZy9QeG+jcpKZa18JxbupoOVNSUiJDhw4VncNbbu+//76MGzfO70F/4YUXZOvWrR7j6N+WL18ecbVUa5qe95YtWzy6zJw5s82/WRkQnQd1Pmy5aS07fvy4/OhHP3J0Dcx6xsrItb9vR6sz7Z+R+x5O5Az1z5eR8a9NKNS/9PR0/07i/7dmPWMLoylIJNxrh8saePXq1bJkyRK3JPD1/qytbMrLy5OVK1dKVVVVmwk3bdo0mTJligwZMsT+pAxgxBMnTsjOnTtl+/btbfai959Lly6V3Nxc247E0/MNDb5q1Sp56aWXHH2mx3rGtmF1BWJust/U6bnpv//7v42a1vr+XJ9Dvv322zJgwAD7T1JEiouLjeef7777rqX4PXr0kIcfflgeeOAB6d27t+jz13vvvdd4F3HPPfcY7wf0uc/3vvc9I66+h9E81Wfd3333neja8Nq1a8bzuYsXL8rXX38tn3/+uVy5csXScTzzzDPG88GMjAxL7bzd+cyZM/L888+7PZfU++vdu3dLZmamK5TTOePEfVNLJ6frjOZMZWWlxMfHh/X7Jr3m9TmpE1sw3lF6swZmfen/6Ifi+nLx4sWWT8zpOqPXn+YodcbyULXZIFTrjF1nGKyc0XVHYmKiXadx1zh6D97U1OTo3KR5o2vIQHw/ExXl9rkX33/5l0mB/YDLv2OjdeQJcD1H3phzxggggAACCCCAAAIIIIAAAggB2GIdAAAgAElEQVQggAACCCCAAAIIIIAAAggggAACCCCAAAIIIIAAAggggAACCCCAAAIIIIAAAggggAACCCCAAAIIIIAAAggggAACCCCAAAIIIIAAAggggAACCCCAAAIIIIAAAggggAACCCCAAAIIIIAAAggggAACCCCAAAIIIIAAAggggAACCCCAAAIIIIAAAggggEDIC0SF/BGKNHeAY+QQI0egI1wz4TQapuu/uTnw5aC6uloaGhokJSXFEceamhqpra2V5ORkiYmJCXif9fX1Ul5ebpxfbGxswPtrbGw0+ktISDD+ObFVVFRIdHS0JCUlOdGdOJ0zmi+aN+SMd8NbVFQkEydONO28a9cuycrK8i5Ai70+++wz+elPfyqa13c2vZaOHz8uffr0sRyPBr4LXLhwQYYOHWrUlzub1tA///nP8uijj1oOXFhYKJMnTza127Nnj2RmZrrF0rlI64z2R52xTO2xgc5Naqp1LRznpo6SM1evXpUnnnhCLl26ZEvNbBlE62d2drZ8+umnbjkwaNAgWb16tQwZMsSehOqgUU6cOCGLFy+WU6dOuZ1B//79paCgwKf61jKYp1rXq1cv+eijj4x1mpNrYNYz9iZqR6kz/px1IHOG+ufPyPjfNtj1r3v37v6fhIiwnrGF0RQkEu61O/oaeN26dZKbm+s2+O+//76MGzfOlqQoLi6WZcuWSWlpqcd43bp1k1mzZklOTo506dLFlj6DFeTGjRuSn58vmzdvlmvXrnk8jLS0NFmxYoVkZGTYcpj79u2T8ePHu8XKy8uTX/7yl44+02M9Y8uQmoIwN9lv6tTcpPd/Wtdab/qMc+fOnRIXF2fryela+6233pJt27bJl19+2W5svX8cPHiwpKeny4ABA4x71UDVYK2N+kzhzJkzUlJSIidPnjSejbe3PfTQQzJ9+nSZMWOGxMfHt7e7pb/X1dXJlClTRJ8dtt60juvzjzubUzlzp79A3jd5QnK6zuhzi8rKSmNMw/l9k75/0OekTmzBeEd5tzUw60t7Rz3U1pfz58+3fIJO1xm9/jRHqTOWh6rNBqFWZ+w7s9uRgpUz+o4yMTHR7tPxGK+qqkqampocnZs0b/QdvN3fz0RFuX3uxfdf/mVR4D/g8u/4aB1ZAlzPkTXenC0CCCCAAAIIIIAAAggggAACCCCAAAIIIIAAAggggAACCCCAAAIIIIAAAggggAACCCCAAAIIIIAAAggggAACCCCAAAIIIIAAAggggAACCCCAAAIIIIAAAggggAACCCCAAAIIIIAAAggggAACCCCAAAIIIIAAAggggAACCCCAAAIIIIAAAggggAACCCCAAAIIIIAAAggggAACCCDQIQSiOsBRNneAY+QQI0egI1wz4TQapuu/udmZclBdXS0NDQ2SkpLiiGVNTY3U1tZKcnKyxMTEBLzP+vp6KS8vN84vNjY24P01NjYa/SUkJBj/nNgqKiokOjpakpKSnOhOnM4ZzRfNG3Km/eHt27evlJaWunb8+c9/LgcOHGi/oYc9fvKTn8inn35q+suf/vQnGTVqlE/xaOSfwKFDh+RnP/uZKUj//v3lL3/5i0+Bx4wZI3/84x9dbdPS0uTcuXMeY+l8pHVGazZ1xidut0Y6N6mp1rVwnJs6Qs48+eSTcuzYMdPYrF+/XubOnevXIBcWFsrUqVNF1wOttxUrVsjSpUv9ih9ujVeuXCnLli1zOy2tNzt27JCsrCy/TnnDhg0yb948U4xhw4bJ0aNHWc/4Jeve2Ok1cEeoM/4SB2oNTP3zd2TsaR/M+mfPGYiwnrFL8l9xIuFeu6OugQsKCiQnJ8c06Pocpri4WJ566im/k0FdFixYYKx/PG09evSQ3Nxcv9eqfh9ogALomi0vL0+uXLnisQddX69du9a4f/J3++CDDyQjI0OamppMofLz82XatGmOPtNjPePvaLq3Z26y3zTQc9O6deuM+tZ605q4Zs0aW0/o+vXr8uabb8rGjRuNZ8132/r16yejR4+WkSNHypAhQ2w9DqvBTpw4IfpcUOvX2bNn79pc30fMmTNHXnzxRenatavVru66/8KFC41a3HrT+j1//nzXz4HOmdb9B+q+qS0Mp+uMvrurrKyU+Pj4sH7fpM8U7JjnvUn6YLyj9LQGZn3pzWj5vk+orC+zs7Mtn4TTdUavP81R6ozloWqzQajUGfvOyBwpWDmj7wwSExMDdVqmuFVVVcY9o5Nzk+aNfs9i5/czUVFun3vx/Zd/GeTMB1z+HSOtI0eA6zlyxpozRQABBBBAAAEEEEAAAQQQQAABBBBAAAEEEEAAAQQQQAABBBBAAAEEEEAAAQQQQAABBBBAAAEEEEAAAQQQQAABBBBAAAEEEEAAAQQQQAABBBBAAAEEEEAAAQQQQAABBBBAAAEEEEAAAQQQQAABBBBAAAEEEEAAAQQQQAABBBBAAAEEEEAAAQQQQAABBBBAAAEEEEAAAQQQQAABBDqMQFQHONLmDnCMHGLkCHSEayacRsN0/X/33XeSlJTkyPlVV1dLQ0ODpKSkONJfTU2N1NbWSnJyssTExAS8z/r6eikvLzfOLzY2NuD9NTY2Gv0lJCQY/5zYKioqJDo6OmxzRvNF84acaTubtm7dKi+88IJph9OnT8uAAQMsp6DG0Xgtt40bN8rs2bMtx6KBfQKbNm2SOXPmmALOnDlTtmzZYrmTM2fOyMCBA03tNI7G87Q1NzeL1hmt2eE6NwWjzqip1rVwnJtCOWe0lm3evNmU6gsWLJA1a9ZYvpZaNnj11Vdl+fLlbjH69esnev2mp6f7FT9cG5eUlBjzy9mzZ91OUT1feeUVv0594cKFsnbtWlOMWbNmGWPi9Bo4GHUmnNfAoVxn/EraFo3tzhnqn10jY0+cYNY/e85ARO+1Wc/YpXk7TiTMTR0tZ4qKimTixIluA33w4EF56qmn/E6A3bt3y7x58+TatWtusfSZ0q9//WtZvHix3/10hACrV6+W119/3Xj+03rr1q2brF+/XiZNmuT3qXzwwQcyevRotzh79uyRcePGOfpMj/WM38PpFoC5yX7TQM1Nes0vWbLE7YD1Wp87d65tJ6LH/8Ybbxj3hfrcvq0tNTVVnnnmGZkwYYL06dPHtv7tDHThwgXZu3evvPvuu1JWVtZmaH1+p885Fi1aJImJibYdwoYNG4w5q/W2atUq01wVqJxp60Tsvm9qD8zpOqPv7iorKyU+Pj6s3zfp9anPSZ3YgvGOsuUamPWlE6N8u49QWF9mZmZaPmGn64xef5qj1BnLQ9Vmg2DXGfvOxHOkYOWMrnHsXNvczamqqkqampocnZs0b/R7Fru+n4mKcvvci++//Ls4+J7TPz9a2yvA9WyvJ9EQQAABBBBAAAEEEEAAAQQQQAABBBBAAAEEEEAAAQQQQAABBBBAAAEEEEAAAQQQQAABBBBAAAEEEEAAAQQQQAABBBBAAAEEEEAAAQQQQAABBBBAAAEEEEAAAQQQQAABBBBAAAEEEEAAAQQQQAABBBBAAAEEEEAAAQQQQAABBBBAAAEEEEAAAQQQQAABBBBAAAEEEEAAAQQQQAABBGwQiLIhRqBDNAe6A+IjYEGgI1wzFk4n5Hc1Xf/l5eUSHR0tSUlJjhx4dXW1NDQ0SEpKiiP91dTUSG1trSQnJ0tMTEzA+6yvrxc11fOLjY0NeH+NjY1GfwkJCcY/J7aKioqwzhnNF80bcsZzNvXu3VsuXbrk+uOMGTNk69atllNv9+7d8otf/MLULjs7W/Lz8y3HooH9Ajk5OVJQUGAK/Pvf/14mTZpkubOZM2fKW2+95WrXq1cvuXjxYptxmpubReuM1uxwnZuCUWfUVOtaOM5NoZgzev3oddRymzhxorz33nuWr6GWDbRObtu2zS0G9dN7Vk/1TVtPnz7dre55H/X2nk8//bTs2bPH1EznNR0fp9fAwagz4bwGDsU6YzU/29vfrpyh/rUnHby/B6v+2XXGeq/NesYuzdtxImFu6ig5U1JSIkOHDhV9xtNye//992XcuHF+D/wLL7zQ5n27/m358uXSpUsXv/vpSAFu3LhhnPeWLVs8Hrbex7b1NyvnuW/fPhk/frypid7rHj9+XAYOHOjoMz3WM1ZGzrt9mZu8c7Kyl91z0+rVq2XJkiVuh7Br1y7Jysqycmh33TcvL09WrlwpVVVVbe43bdo0mTJligwZMsS2fp0IdOLECdm5c6ds3769ze70+d3SpUslNzfXtkMqLCyUyZMnu8VbtWqVLF682PW73TnT3gnYdd/UXj93/u50ndF3d5WVlRIfHx/W75t0zaXPSZ3YgvGOUtfAX3/9tYwYMYL1pROD/P/7CIX1ZXp6uuUzdrrO6PWnOUqdsTxUbTYIVp1x8n1TMHJG79sSExPtG6i7RNI1ZFNTk6Nzk+aNfs9ix/czUVFun3vx/Zd/mcP3nP750dpeAa5nez2JhgACCCCAAAIIIIAAAggggAACCCCAAAIIIIAAAggggAACCCCAAAIIIIAAAggggAACCCCAAAIIIIAAAggggAACCCCAAAIIIIAAAggggAACCCCAAAIIIIAAAggggAACCCCAAAIIIIAAAggggAACCCCAAAIIIIAAAggggAACCCCAAAIIIIAAAggggAACCCCAAAIIIIAAAggggAACCCBgg0CUDTECHaI50B0QHwELAh3hmrFwOiG/q+n6b25uloqKComOjpakpCRHDr66uloaGhokJSXFkf5qamqktrZWkpOTJSYmJuB91tfXS3l5uXF+sbGxAe+vsbHR6C8hIcH458QW7jmj+aJ5Q86Ys+nNN9+UuXPnmn789ttv5Qc/+IGltNP8+fGPfyzXrl1ztevXr5989tlnluKwc2AFHn30UTl79qyrk27duslf//pX47qwsv3jH/+Q++67z9Rkw4YN8uKLL7YZ5s7cpDU7XOemYNQZvfZ0/MJxbgqlnNHrpn///qLHdGdLTU2VTz75ROLi4qxcPqZ9MzMzZe/evW7tN27cKLNnz/Y5biQ23LRpk8yZM8ft1CdMmCBFRUU+k9TV1cljjz0mZWVlrhhRUVHy6aefis5zTq+Bg1FnwnkNHEp1xuckbaehvzlD/QvUyNgXN1j1z64z0Htt1jN2ad6OEwlzU6jnzNWrV+WJJ56QS5cumQZ3165dkpWV5deA6z12dna2sRZpvQ0aNEhWr14tQ4YM8auPjt74xIkTsnjxYjl16pTbqeiavqCgQPTe2J+tsLBQJk+ebArRq1cv+eijj6Rr166OPtNjPePPSHpuy9xkv6ldc9O6deskNzfX7QDff/99GTdunC0HXlxcLMuWLZPS0lKP8fRZ2qxZsyQnJ0e6dOliS5/BCnLjxg3Jz8+XzZs3m57ptjyetLQ0WbFihWRkZNhymPv27ZPx48e7xcrLy5P58+e7frcrZ7w9aH/vm7zt585+TtcZfXdXWVkp8fHxYf2+Sd+rWX3ObXXs7uzv9DvKv//97/If//EfcvnyZdaXvg6aH+2Cvb7s3r275aN3us7o9af3adQZy0PVZgOn60yk5Iy+o0xMTLRvoO4SqaqqSpqamhydmzRv9HsWf7+f0XcgrTa+//Iva/ie0z8/WtsrwPVsryfREEAAAQQQQAABBBBAAAEEEEAAAQQQQAABBBBAAAEEEEAAAQQQQAABBBBAAAEEEEAAAQQQQAABBBBAAAEEEEAAAQQQQAABBBBAAAEEEEAAAQQQQAABBBBAAAEEEEAAAQQQQAABBBBAAAEEEEAAAQQQQAABBBBAAAEEEEAAAQQQQAABBBBAAAEEEEAAAQQQQAABBBBAAAEEEEAAAQRsEIiyIUagQzQHugPiI2BBoCNcMxZOJ+R3NV3/zc23/1tRUSHR0dGSlJTkyAlUV1dLQ0ODpKSkONJfTU2N1NbWSnJyssTExAS8z/r6eikvLzfOLzY2NuD9NTY2Gv0lJCQY/5zYwj1nNF80b8iZf2VT79695dKlS64fFixYIGvWrLGcbtOmTZMdO3aY2n388ceSnp5uORYNAidQUlIijz/+uKmDqVOnyvbt2y13unDhQlm7dq2rXa9eveTixYt3jaPzk9YZrdnhOjcFo86oqda1cJybQiVntJadOnXKlN+nT5+WAQMGWL52tMGtW7dk7NixcvjwYVN7XWMUFhbKqFGjfIob6Y0OHTokWVlZxvqp5TZy5EjZv3+/dOrUySeiM2fOyMCBA01tBw0aJFpTdXN6DRyMOhPOa+BQqTM+JaeXjfzJGeqfl8hB3i1Y9c+u09Z7bdYzdmnejhMJc1Mo58yTTz4px44dMw3q+vXrZe7cuX4NtK4T9f5Nnxe13lasWCFLly71K364NV65cqUsW7bM7bT0flSfX+i60Z9tw4YNMm/ePFOIYcOGydGjR40xcvKZHusZf0bSc1vmJvtN/Z2bCgoKJCcnx3Rg+u6juLhYnnrqKb8PWOcVfS7a+vnmncA9evSQ3Nxcv2u53wcaoABa0/Ly8uTKlSsee9D5R58D6vMnf7cPPvhAMjIypKmpyRQqPz9fsrOzXb/5mzNWj9Of+yarfen+TtcZfXdXWVkp8fHxYf2+SedgO/LUmzF18h0l60tvRiTw+wRzfenL2TldZ/T60/mUOuPLaHlu42SdCcbcFKyc0XvCxMRE+wbqLpGqqqqMNY+Tc5Pmjb5r8uf7magot8+9+P7Lv4zhe07//GhtrwDXs72eREMAAQQQQAABBBBAAAEEEEAAAQQQQAABBBBAAAEEEEAAAQQQQAABBBBAAAEEEEAAAQQQQAABBBBAAAEEEEAAAQQQQAABBBBAAAEEEEAAAQQQQAABBBBAAAEEEEAAAQQQQAABBBBAAAEEEEAAAQQQQAABBBBAAAEEEEAAAQQQQAABBBBAAAEEEEAAAQQQQAABBBBAAAEEEEAAAQQQsEEgyoYYgQ7RHOgOiI+ABYGOcM1YOJ2Q39V0/Tc3/+u/FRUVEh0dLUlJSY6cRHV1tTQ0NEhKSooj/dXU1Ehtba0kJydLTExMwPusr6+X8vJy4/xiY2MD3l9jY6PRX0JCgvHPiS3cc0bzRfOGnBEpKCiQnJwcV1pprbh69ap07drVUqoVFxfL2LFjTW1WrFghS5cutRSHnZ0RWLlypSxbtszU2f79+yUjI8PSAVy/fl26d+8uTU1Nrnb5+fmSnZ191zg6R2md0ZodrnNTMOqMmmpdC8e5Kdg5s3jxYnnjjTdMee1Nrrd1Idy6dUtGjx4tx44dM+2Smpoqu3fvlj59+li6FtnZLHDhwgWZNGmSlJWVmf4wbNgwOXjwoHTq1MknstZzpgZZtGiRrF692ojn9Bo4GHUmnNfAwa4zPiWlxUa+5Az1zyJykHcPVv2z67T1Xpv1jF2at+NEwtwUijkze/Zs2bx5s2kwFyxYIGvWrPFrgF999VVZvny5W4x+/frJpk2bJD093a/44dq4pKREdEzOnj3rdorq+corr/h16gsXLpS1a9eaYsyaNcsYE6ef6bGe8WsoPTZmbrLf1Ne5qaioSCZOnOh2QHqP99RTT/l9oHovPm/ePLl27ZpbLH0m/+tf/1p0bRwJm97jvv7668bz89Zbt27dZP369cY9t7/bBx98YDwbab3t2bNHMjMzXT/7mjO+Hp8v902+9qXtnK4z+u6usrJS4uPjw/p9k87B+pzUic2Jd5SsL50YSe/7COb60vuj/NeeTtcZvf70Po0648toeW7jRJ1p2XOk5Iy+o0xMTLRvoO4SqaqqyniX6uTcpHmj37P4+v1MVJTb5158/+VftvA9p39+tLZXgOvZXk+iIYAAAggggAACCCCAAAIIIIAAAggggAACCCCAAAIIIIAAAggggAACCCCAAAIIIIAAAggggAACCCCAAAIIIIAAAggggAACCCCAAAIIIIAAAggggAACCCCAAAIIIIAAAggggAACCCCAAAIIIIAAAggggAACCCCAAAIIIIAAAggggAACCCCAAAIIIIAAAggggAACCCCAAAIIIIAAAgjYIBBlQ4xAh2gOdAfER8CCQEe4ZiycTsjvarr+m5vN5aCiokKio6MlKSnJkROprq6WhoYGSUlJcaS/mpoaqa2tleTkZImJiQl4n/X19VJeXm6cX2xsbMD7a2xsNPpLSEgw/jmxhXvOaL5o3kR6zvTt21dKS0tdKTV//nzJy8uznGKt4wwaNEhKSkosx6GBcwLp6ely6tQpV4dpaWly7tw5yweQm5sr69atsxxH5ymtM1qzw3VuCkadUVOta+E4NwUrZz788EOZOHGi6dqYOnWqbN++3fL1cqfBqFGj5PDhw6b2gwcPlqKiIunSpYvPcWn4L4EbN25IZmamnDx50sQycuRIOXTokM9U06ZNkx07dpjaHzlyRIYPH2785vQaOBh1JpzXwMGqM07eN1nJGa1/I0aMoP75XDGC0zBY9c+us9V7bdYzdmnejhMJc1Mo5UxBQYHk5OSYBlHXku+9955fA5udnS3btm1zi6G/5+fn+xU7UhrruOj4tN6mT5/u8XcrLk8//bTs2bPH1ETHRcfH6Wd6rGesjJx3+zI3eedkZS+rc5M+Yxw6dKhxPbXc3n//fRk3bpyVrj3u+8ILL8jWrVvb/Nvy5csj7l5d15R63lu2bPHoMnPmzDb/ZmVA9u3bJ+PHjzc10WeFx48fF312eWezmjNWjsHTvlbum/ztS9s7XWf0HrSyslLi4+PD+n2T1gx9TurEFsh3lKwvnRhB3/oI1vrSl6N1us7o9af3adQZX0bLc5tA1hlPPUZKzui6IzEx0b6BukukqqoqaWpqcnRu0rzR71l8+X4mKsrtcy++//IvU/ie0z8/WtsrwPVsryfREEAAAQQQQAABBBBAAAEEEEAAAQQQQAABBBBAAAEEEEAAAQQQQAABBBBAAAEEEEAAAQQQQAABBBBAAAEEEEAAAQQQQAABBBBAAAEEEEAAAQQQQAABBBBAAAEEEEAAAQQQQAABBBBAAAEEEEAAAQQQQAABBBBAAAEEEEAAAQQQQAABBBBAAAEEEEAAAQQQQAABBBBAAAEEEEAAAQRsEIiyIUagQzQHugPiI2BBoCNcMxZOJ+R3NV3/zc3u5aCiokKio6MlKSnJkZOprq6WhoYGSUlJcaS/mpoaqa2tleTkZImJiQl4n/X19VJeXm6cX2xsbMD7a2xsNPpLSEgw/jmxhXvOaL5o3kRqzhQXF8vYsWNNqfT3v/9devfubSm98vLy5KWXXjK1OX78uAwZMsRSHHZ2VuDEiRMydOhQU6e//e1vJTc319KBXLx4Uf793//d1Gb//v2SkZHRbhydq7TOaM0O17kpGHVGTbWuhePcFIycSU1Nlb/+9a+ufL7//vvl/PnzEhcX126Oe9ohMzNT9u7da/rTiBEjZN++fdK5c2efYtLIs8DNmzdl3LhxcuTIEdMOEyZMkKKiIp/Y6urq5JFHHpFvvvnG1T4tLU3OnTvn+r/Ta+Bg1JlwXgMHo86Eas707dtXSktLqX8+VYvgNgpW/bPrrPVem/WMXZq344RqnbHrLEMlZ86ePSv9+/eXls/kdC35ySef+Lx2VCNP60f9fePGjTJ79my7GCMizqZNm2TOnDlu5+rP+lCD6Rrxsccek7KyMlPszz77TPr16ydOP9NjPWN/OodKnbH/zG5HDOWcuXr1qjzxxBNy6dIl0+nv2rVLsrKy/CLRazQ7O1s+/fRTtziDBg2S1atXR/zzTX1+uHjxYjl16pSbkc55BQUF8uijj/o1DoWFhTJ58mRTjF69eslHH30k3bt3j6h7bSfXwPrurrKyUuLj48P6fZPOwfqc1IktEO8oWV86MXL+9RGs9aUvRx2M9YzWNeqML6PluU0g6szdji5SckbfUSYmJto3UHeJVFVVJU1NTY7OTZo3+j2L1e9noqLcPvfi+y//soTvOf3zo7W9AlzP9noSDQEEEEAAAQQQQAABBBBAAAEEEEAAAQQQQAABBBBAAAEEEEAAAQQQQAABBBBAAAEEEEAAAQQQQAABBBBAAAEEEEAAAQQQQAABBBBAAAEEEEAAAQQQQAABBBBAAAEEEEAAAQQQQAABBBBAAAEEEEAAAQQQQAABBBBAAAEEEEAAAQQQQAABBBBAAAEEEEAAAQQQQAABBBBAAAEEEEDABoEoG2IEOkRzoDsgPgIWBDrCNWPhdEJ+V9P139zsuRxUVFRIdHS0JCUlOXJC1dXV0tDQICkpKY70V1NTI7W1tZKcnCwxMTEB77O+vl7Ky8uN84uNjQ14f42NjUZ/CQkJxj8ntnDPGc0XzZtIzJlx48bJ/v37XWn03HPPyc6dOy2llV7jvXr1kqqqKle7F154QTZv3mwpDjsHR2DWrFmyZcsWV+c6N1y6dEkSExMtHdCUKVPknXfecbUZO3as7Nu3z6sYOl9pndGaHa5zUzDqjJpqXQvHucnJnHn55ZdlxYoVplwuLi6WMWPGeJXfrXfKzs6Wbdu2mX4eMWKEHDx40JF1i08H3cEb6dpp9OjRcuTIEdOZTJ8+XQoKCnw6uwMHDkhGRoap7bJly+S1115z/eb0GjgYdSac18BO1pk7SRNqOUP986k8hFSjYNU/uxD0Xpv1jF2at+OEWp2x9+xEQiFn0tPT5dSpU6ZTO336tAwYMMCn071165bovdXhw4dN7fUZVGFhoYwaNcqnuJHe6NChQ5KVlWU8X2u5jRw50nhG0qlTJ5+Izpw5IwMHDjS1HTRokJSUlBi/Of1Mj/WMT8N410ahUGfsP6t/RQzVnHnyySfl2LFjplNfv369zJ071y8OraNTp041rs3Wmz4HWLp0qV/xw63xypUrRe97W2/6PG/Hjh1GXfVn27Bhg8ybN88UYtiwYXL06FHTb6xn/FF2b6vv7iorKyU+Pj6s3zfpda7PSZ3Y7H5HyfrSiVHzv49grS99OfJgrGf03p464zXKyREAACAASURBVMtoeW5jd51p78giJWd0TWP13Wh7dm39Xd+pNzU1OTo3ad7oswQr389ERbl97sX3X74O+u12fM/pnx+t7RXgerbXk2gIIIAAAggggAACCCCAAAIIIIAAAggggAACCCCAAAIIIIAAAggggAACCCCAAAIIIIAAAggggAACCCCAAAIIIIAAAggggAACCCCAAAIIIIAAAggggAACCCCAAAIIIIAAAggggAACCCCAAAIIIIAAAggggAACCCCAAAIIIIAAAggggAACCCCAAAIIIIAAAggggAACCCCAAAIIIIAAAjYIRNkQI9AhmgPdAfERsCDQEa4ZC6cT8ruarv/m5rbLQUVFhURHR0tSUpIjJ1VdXS0NDQ2SkpLiSH81NTVSW1srycnJEhMTE/A+6+vrpby83Di/2NjYgPfX2Nho9JeQkGD8c2IL95zRfNG8iaSc+frrr+XBBx80pc9HH30kjz/+uKWU+tWvfiWrVq1ytdGc/Pvf/y5dunSxFIedgyNw48YN+fd//3cj/+9sS5Yskd/85jeWDujjjz+WJ554wtTmq6++kgceeMCrODpnaZ3Rmh2uc1Mw6oyaal0Lx7nJiZw5f/68pKWlmXJ41qxZsmnTJq/yuvVOr776qixfvtz08+DBg+XQoUPSuXNnn2LSyDuBmzdvyqhRo+TkyZOmBjoer7zyindBWu01e/Zs2bx5s+nX0tJSeeSRR1y/Ob0GDkadCec1sBN1pnXyhUrOUP98Kgsh2ShY9c8uDL3XZj1jl+btOKFSZ+w9q39FC2bOrFy5Ut544w3TqeXn50t2drZPp3vr1i0ZPXq0HDt2zNQ+NTVVdu/eLX369PEpLo1uC1y4cEEmTZokZWVlJpJhw4bJwYMHpVOnTj5RFRQUSE5OjqntokWLZPXq1cZvTj/Ti+T1jE8D6EWjYNYZJ54Dh1rOeLrvWrBggaxZs8aL0Wp7F0/357p3v379jHv+9PR0v+KHa+OSkhLRMTl79qzbKfpzf30n2MKFC2Xt2rWm2J6ew7CesTfD9N1dZWWlxMfHh/X7Jp2D9TmpE5td7ygXL17M+tKJAbOpj2CtL305/GCsZ/Tenjrjy2h5bmNXnfH2iCIlZ/QdZWJiorcsfu1XVVUlTU1Njs5Nmjf6PYu3389ERbl97sX3X36NuvA9p39+tLZXgOvZXk+iIYAAAggggAACCCCAAAIIIIAAAggggAACCCCAAAIIIIAAAggggAACCCCAAAIIIIAAAggggAACCCCAAAIIIIAAAggggAACCCCAAAIIIIAAAggggAACCCCAAAIIIIAAAggggAACCCCAAAIIIIAAAggggAACCCCAAAIIIIAAAggggAACCCCAAAIIIIAAAggggAACCCCAAAIIIIAAAgjYIBBlQ4xAh2gOdAfER8CCQEe4ZiycTsjvarr+m5vvXg4qKiokOjpakpKSHDmx6upqaWhokJSUFEf6q6mpkdraWklOTpaYmJiA91lfXy/l5eXG+cXGxga8v8bGRqO/hIQE458TW7jnjOaL5k2k5MzLL78sK1ascKVOenq6fPzxx5ZS6fr169KjRw/RfLyzrVq1ShYvXmwpDjsHV2D16tWyZMkS10Fozbxy5Yp07drV0oE9/vjjUlJS4mqzbNkyee2117yOofOW1hntP1znpmDUGTXVuhaOc1Ogc2b8+PGyb98+Vw737NlTvvjiC4mLi/M6r+/sWFhYKJMnTza1S01NlaNHj0qXLl0sx6OBdYEbN27Ik08+KWVlZabGu3btkqysLMsB6+rq5Ic//KFcvnzZ1XbcuHHy/vvvm2I5vQYORp0J5zVwoOuMp8QLhZyh/lkuCSHdIFj1zy4UvddmPWOX5u04oVBn7D0jc7Rg5MzevXvl2WefNR3I1KlTZfv27T6f6qhRo+Tw4cOm9oMHD5aioiLWjz6rmhtqfczMzJSTJ0+a/jBy5Eg5dOiQz71MmzZNduzYYWp/5MgRGT58uPGb08/0InU94/MAetEwGHXGyefAoZIzBQUFkpOTYxqRiRMnynvvvefFKLW9S3Z2tmzbts1tB/09Pz/fr9iR0ljHRcen9TZ9+nSPv1txefrpp2XPnj2mJjouOj4tN9YzVlTb31ff3VVWVkp8fHxYv2/SOVifkzqx+fuO8sMPP5QRI0awvnRisGzsI1jrS19OIRjrGb23p874Mlqe2/hbZ6weSaTkjL6jTExMtMrj0/5VVVXS1NTk6NykeaPfs3jz/UxUlNvnXnz/5dNIuxrxPad/frS2V4Dr2V5PoiGAAAIIIIAAAggggAACCCCAAAIIIIAAAggggAACCCCAAAIIIIAAAggggAACCCCAAAIIIIAAAggggAACCCCAAAIIIIAAAggggAACCCCAAAIIIIAAAggggAACCCCAAAIIIIAAAggggAACCCCAAAIIIIAAAggggAACCCCAAAIIIIAAAggggAACCCCAAAIIIIAAAggggAACCCCAAAII2CAQZUOMQIdoDnQHxEfAgkBHuGYsnE7I72q6/pub2y8HFRUVEh0dLUlJSY6cXHV1tTQ0NEhKSooj/dXU1Ehtba0kJydLTExMwPusr6+X8vJy4/xiY2MD3l9jY6PRX0JCgvHPiS3cc0bzRfMmEnKmb9++8s0337jSJj8/X7Kzsy2l0a9+9StZtWqVq02PHj3k8uXLlmKwc2gI9OzZU65cueI6mCVLlshvfvMbSwdXUFAgOTk5rjb333+//O1vf7MUQ+curTNas8N1bgpGnVFTrWvhODcFKmeKiopk4sSJpvzdtWuXZGVlWcpp3fmzzz6Tn/70p6Lz9p1N1wrHjx+XPn36WI5HA98FLly4IEOHDjXWT3c2rTd//vOf5dFHH7UcuLCwUCZPnmxqt2fPHsnMzDT95vQaOBh1JpzXwIGqM3dLuGDmzL59+6h/lqtB6DcIVv2zS0bvtVnP2KV5O04w64xTz2eczJm0tDQ5f/686V5I/x8XF+fTwOlaYu/evaa2I0aMEK3RnTt39ikmjTwL3Lx5U8aNGydHjhwx7TBhwgTRewJftrq6OtGcaHk/rP8/d+6cK5zTz/QibT0TjnUm0nLm7Nmz0r9/f2n5jiM1NVU++eQTn2urXoCe6qv+vnHjRpk9e7Yvl3zEttm0aZPMmTPH7fz9qZ8aTGvoY489JmVlZabY+mylX79+EXev7eR6Rt/dVVZWSnx8fFi/b9J6qs9Jndj8eUep729KS0tZXzoxUDb3Eaz1pS+nEYx7ba1r1BlfRstzG3/qjC9HESk5o/cTiYmJvhBZblNVVSVNTU2Ozk2aN/qOqr37pqgot8+9+P7L8gibGrT/AZd/8WmNgBUBrmcrWuyLAAIIIIAAAggggAACCCCAAAIIIIAAAggggAACCCCAAAIIIIAAAggggAACCCCAAAIIIIAAAggggAACCCCAAAIIIIAAAggggAACCCCAAAIIIIAAAggggAACCCCAAAIIIIAAAggggAACCCCAAAIIIIAAAggggAACCCCAAAIIIIAAAggggAACCCCAAAIIIIAAAggggAACCCCAAAIIIOCIQJQjvfjXSbN/zWmNgK0CHeGasfWEgxzMdP03N3tXDioqKiQ6OlqSkpIcOfzq6mppaGiQlJQUR/qrqamR2tpaSU5OlpiYmID3WV9fL+Xl5cb5xcbGBry/xsZGo7+EhATjnxNbuOeM5ovmTTjnzN69e+XZZ591pcu//du/yXfffSdxcXFep5A6devWzbC6s61fv17mzp3rdQx2DB2BDRs2yLx581wHpPXk2rVrEh8f7/VB1tXVyT333CP/93//52pz5MgRGT58uNcxdEedv7TOaM0O17kpGHVGTbWuhePcFIic6du3r5SWlrpyd/To0fLHP/7RUi7f2fknP/mJfPrpp6a2f/rTn2TUqFE+xaORfwKHDh2Sn/3sZ6Yg/fv3l7/85S8+Bf75z38uBw8edLVNS0uTc+fOucVyeg0cjDoTzmvgQNSZ9hIuWDkzcuRIOX/+PPWvvQHqgH8PVv2zi0rvtVnP2KV5O06w6oyT99pO5MzLL78sK1asMA1OcXGxjBkzxqcBy87Olm3btpnajhgxwlhvOPFcy6eD7uCN9Nmarvf1/rXlNn36dCkoKPDp7A4cOCAZGRmmtsuWLZPXXnvN9ZvTz/QiaT0TbnXmTtJEUs6MHTtWTp06ZbqGTp8+LQMGDPDpmrx165ZozMOHD5va6zP8wsJC7s99UhXR9WVWVpbxfqLlpvcU+/fvl06dOvkU+cyZMzJw4EBT20GDBklJSUlE3ms7sZ65A6vv7iorK41nwuH8vknrqc4VTmy+vKNkfenEyAS2j2CtL305q2Dca2tdo874Mlqe2/hSZ/zpPVJyRu+/ExMT/aHyum1VVZU0NTU5Ojdp3uha+G7PGaKi3D734vsvr0fV447efcDlXx+0RsBbAa5nb6XYDwEEEEAAAQQQQAABBBBAAAEEEEAAAQQQQAABBBBAAAEEEEAAAQQQQAABBBBAAAEEEEAAAQQQQAABBBBAAAEEEEAAAQQQQAABBBBAAAEEEEAAAQQQQAABBBBAAAEEEEAAAQQQQAABBBBAAAEEEEAAAQQQQAABBBBAAAEEEEAAAQQQQAABBBBAAAEEEEAAAQQQQAABBBBAAAEEEEDAMYEox3ryvaNm35vSEgHbBTrCNWP7SQcxoOn6b272vhxUVFRIdHS0JCUlOXL41dXV0tDQICkpKY70V1NTI7W1tZKcnCwxMTEB77O+vl7Ky8uN84uNjQ14f42NjUZ/CQkJxj8ntnDPGc0XzZtwzZns7GzZtm2bK1Wee+452blzp6XUycvLk5deesnVplu3bvK///u/lmKwc2gJ3HvvvXLt2jXXQf32t7+V3NxcSwc5ZcoUeeedd1xtcnJy5K233rIUQ3fWOUzrjNbscJ2bglFn1FTrWjjOTXbmzNatW+WFF14w5e3p06dlwIABlnNZ42i8ltvGjRtl9uzZlmPRwD6BTZs2yZw5c0wBZ86cKVu2bLHcyZkzZ2TgwIGmdhpH47XenF4DB6POhPMa2M46422iOZ0zb775psydO5f65+0AdcD9glX/7KLSe23WM3Zp3o7jdJ0JxtwUyJw5f/68pKWlmQZl1qxZoteaL9urr74qy5cvNzUdPHiwHDp0SDp37uxLSNp4KXDz5k0ZNWqUnDx50tRCx+OVV17xMop5N13zb9682fRjaWmpPPLII67fnH6mFwnrmXCrM62TLxJyZt68ebJhwwbTqefn54s+z/Rlu3XrlowePVqOHTtmap6amiq7d++WPn36+BKWNv9f4MKFCzJp0iQpKyszmQwbNkwOHjwonTp18smqoKBA9Lliy23RokWyevVqt3isZ3wibrORvrurrKyU+Pj4sH7fpPVUn5M6sVl5R8n60okRcaaPYK0vfTm7YNxr630adcaX0fLcxkqdsaPXSMkZfUeZmJhoB1m7MaqqqqSpqcnRuUnzRr9naev7magot8+9+P6r3ZG86w7ef8DlXz+0RsAbAa5nb5TYBwEEEEAAAQQQQAABBBBAAAEEEEAAAQQQQAABBBBAAAEEEEAAAQQQQAABBBBAAAEEEEAAAQQQQAABBBBAAAEEEEAAAQQQQAABBBBAAAEEEEAAAQQQQAABBBBAAAEEEEAAAQQQQAABBBBAAAEEEEAAAQQQQAABBBBAAAEEEEAAAQQQQAABBBBAAAEEEEAAAQQQQAABBBBAAAEEEEDAUYEoR3vzrbNm35rRCoGACHSEayYgJx6koKbrv7nZWjmoqKiQ6OhoSUpKcuTwq6urpaGhQVJSUhzpr6amRmprayU5OVliYmIC3md9fb2Ul5cb5xcbGxvw/hobG43+EhISjH9ObOGeM5ovmjfhmDNdu3aVf/7zn640KS4uljFjxlhKmx/+8Ify5ZdfutqsWLFCli5daikGO4eWwMqVK2XZsmWug3rooYfkiy++sHSQBw4ckIyMDFeb73//+3L9+nVLMe7srPOY1hmt2eE6NwWjzqip1rVwnJvsypnevXvLpUuXXHk7Y8YM2bp1q+U83r17t/ziF78wtcvOzpb8/HzLsWhgv0BOTo4UFBSYAv/+97+XSZMmWe5s5syZ8tZbb7na9erVSy5evOgxjtNr4GDUmXBeA9tVZ6wkmZM5Q/2zMjIdd99g1T+7xPRem/WMXZq34zhZZ7S/YMxNgcqZ8ePHy759+1wD0rNnT+MeKi4uzvIgFRYWyuTJk03tUlNT5ejRo9KlSxfL8WhgXeDGjRvy5JNPSllZmanxrl27JCsry3LAuro60Wcnly9fdrUdO3asKWf0D04/0wv39Uy41RlPiRfOOfPhhx/KiBEjTKc9depU2b59u+Vr8E6DUaNGyeHDh03tBw8eLEVFRdRXn1XNDbV+ZmZmysmTJ01/GDlypBw6dMjnXqZNmyY7duwwtT9y5IgMHz7cLSbrGZ+ZPTbUd3eVlZUSHx8f1u+btJ7qc1InNm/fUbK+dGI0nOsjWOtLX84wGPfaep9GnfFltDy38bbO2NVjpOSMvqNMTEy0i+2ucaqqqqSpqcnRuUnzRr9n8fT9TFSU2+defP/lXyZY+4DLv75ojUB7AlzP7QnxdwQQQAABBBBAAAEEEEAAAQQQQAABBBBAAAEEEEAAAQQQQAABBBBAAAEEEEAAAQQQQAABBBBAAAEEEEAAAQQQQAABBBBAAAEEEEAAAQQQQAABBBBAAAEEEEAAAQQQQAABBBBAAAEEEEAAAQQQQAABBBBAAAEEEEAAAQQQQAABBBBAAAEEEEAAAQQQQAABBBBAAAEEEEAAAQQQQAABxwWiHO/ReofN1pvQAoGACXSEayZgJx+EwKbrv7nZejmoqKiQ6OhoSUpKcuTwq6urpaGhQVJSUhzpr6amRmprayU5OVliYmIC3md9fb2Ul5cb5xcbGxvw/hobG43+EhISjH9ObOGeM5ovmjfhlDMffvihjBgxwpUeem6aN1a24uJiGTt2rKnJP//5T+nSpYuVMOwbYgI3btyQ73//+6aj2r9/v2RkZFg6Uq15WhvubEeOHJHhw4dbinFnZ53LNJbW7HCdm4JRZ9RUr/1wnJv8zZk333xT5s6da8rXb7/9Vn7wgx9YymE1/vGPfyzXrl1ztevXr5989tlnluKwc2AFHn30UTl79qyrk27duslf//pX4/qwsv3jH/+Q++67z9Rkw4YN8uKLL3oM4/QaOBh1JpzXwP7WGSu5dWdfJ3KG+ufLyHTcNsGqf3aJ6b026xm7NG/HcaLOtDziYMxNdudMUVGRTJw40TQQu3btkqysLMuDo2vEn/70p6LPde5sel91/Phx6dOnj+V4NPBd4MKFCzJ06FDTcxK9H/3zn/8sWjutboWFhTJ58mRTsz179khmZqbpN6ef6YXreibc6szd8i1cc6Zv375SWlrqOvX7779fzp8/L3FxcVYvP2N/vdb27t1raqvPRfft2yedO3f2KSaNPAvcvHlTxo0bJ/ocsOU2YcIE0TnTl62urk7S0tLkb3/7m6u5/v/cuXMew7Ge8UW57Tb67q6yslLi4+PD+n2T1lOrz4F8lW7vHSXrS19lQ7tdsNaXvqgE415b79OoM76Mluc27dUZ+3q6HSlSckbvCRMTE+3m8xivqqpKmpqaHJ2bNG/0GUTr72eiotw+9+L7L/+ywPoHXP71R2sE7ibA9Ux+IIAAAggggAACCCCAAAIIIIAAAggggAACCCCAAAIIIIAAAggggAACCCCAAAIIIIAAAggggAACCCCAAAIIIIAAAggggAACCCCAAAIIIIAAAggggAACCCCAAAIIIIAAAggggAACCCCAAAIIIIAAAggggAACCCCAAAIIIIAAAggggAACCCCAAAIIIIAAAggggAACCCCAAAIIIIAAAgiEnEBUyB2R+wE1d4Bj5BAjR6AjXDPhNBqm67+52bdyUFFRIdHR0ZKUlOSITXV1tTQ0NEhKSooj/dXU1Ehtba0kJydLTExMwPusr6+X8vJy4/xiY2MD3l9jY6PRX0JCgvHPiS3cc0bzRfMmXHJm/vz5sn79eldqTJs2Td5++21LqfLss8/Ku+++61cMSx2ys2MCzz//vGzfvt3V3zPPPCP/8z//Y6n/1jHmzZsn69atsxSj5c46n2md0ZodrnNTMOqMmmpdC8e5yZ+c6d27t1y6dMmVggsWLJA1a9ZYzl+trTt27DC1+/jjjyU9Pd1yLBoETqCkpEQef/xxUwdTp0411UFve1+4cKGsXbvWtXuvXr3k4sWLbTZ3eg0cjDoTzmtgf+qMtznVer9A5wz1z9eR6ZjtAln/7rvvPtNcGighvddmPWOvbqDrTOujDcbcZGfO9O3bV0pLS12n9fOf/1wOHDjg06D85Cc/kU8//dTU9k9/+pOMGjXKp3g08k/g0KFD8rOf/cwUpH///vKXv/zFp8BjxoyRP/7xj662aWlpcu7cObdYTj/TC8f1TLjVmfYSLtxy5uWXX5YVK1aYTru4uFj0GvJly87Olm3btpmajhgxQg4ePOjIewFfjrmjt9GcHD16tBw5csR0KtOnT5eCggKfTk/n1oyMDFPbZcuWyWuvveYxHusZn5jbbKTv7iorKyU+Pj6s3zdp7upzUie2u72jZH3pxAgEp49grS99Odtg3GvrfRp1xpfR8twmGN9C2Hmv3Z6E1uxg5Iy+o0xMTGzv8Gz5e1VVlTQ1NTk6N2ne6PcsLb+fiYpy+9yL77/8G2HfPuDyr09aI9CWANczuYEAAggggAACCCCAAAIIIIAAAggggAACCCCAAAIIIIAAAggggAACCCCAAAIIIIAAAggggAACCCCAAAIIIIAAAggggAACCCCAAAIIIIAAAggggAACCCCAAAIIIIAAAggggAACCCCAAAIIIIAAAggggAACCCCAAAIIIIAAAggggAACCCCAAAIIIIAAAggggAACCCCAAAIIIIAAAgggEHICUSF3RO4H1NwBjpFDjByBjnDNhNNomK7/5mbfy0FFRYVER0dLUlKSIz7V1dXS0NAgKSkpjvRXU1MjtbW1kpycLDExMQHvs76+XsrLy43zi42NDXh/jY2NRn8JCQnGPye2cM8ZzRfNm3DImT59+sjnn3/uSouioiKZMGGC12miY936Wj1+/LgMGTLE6xjsGLoCJ06ckKFDh5oOUOuJ5r632969eyUzM9O1+8MPPywXLlzwtrnH/XRO09zTmh2uc1Mw6oya6tiG49zkS84UFBRITk6OKwd1LXT16lXp2rWrpfwtLi6WsWPHmtqsWLFCli5daikOOzsjsHLlSlm2bJmps/3790tGRoalA7h+/bp0795dmpqaXO3y8/MlOzu7zThOr4GDUWfCeQ3sS52xlFQedg5UzlD//B2Zjtk+kPVv69atMmPGjIDD6L026xl7mQNVZ9o6ymDMTXbkjOb4Cy+8YDqt06dPy4ABAywPiMbReC23jRs3yuzZsy3HooF9Aps2bZI5c+aYAs6cOVO2bNliuZMzZ87IwIEDTe00jsZrvTn9TC+c1jPhVme8TbRwyZnz589LWlqa6bRnzZolei36sr366quyfPlyU9PBgwfLoUOHpHPnzr6EpI2XAjdv3pRRo0bJyZMnTS10PF555RUvo5h30zlx8+bNph9LS0vlkUce8RiP9YxPzG020nd3lZWVEh8fH9bvm7SeWnkG7o+yp3eUrC/9Ee0YbYO1vvRFJxj32nqfRp3xZbQ8twnGtxB23Gt7K6A1Oxg5o+8oExMTvT1Mv/arqqoy3jU4OTdp3ug3AHe+n4mKcvvci++//BpV8f0DLv/6pTUCngS4nskLBBBAAAEEEEAAAQQQQAABBBBAAAEEEEAAAQQQQAABBBBAAAEEEEAAAQQQQAABBBBAAAEEEEAAAQQQQAABBBBAAAEEEEAAAQQQQAABBBBAAAEEEEAAAQQQQAABBBBAAAEEEEAAAQQQQAABBBBAAAEEEEAAAQQQQAABBBBAAAEEEEAAAQQQQAABBBBAAAEEEEAAAQQQQAABBBBAAIGQE4gKuSNyP6DmDnCMHGLkCHSEayacRsN0/Tc3+1cOKioqJDo6WpKSkhwxqq6uloaGBklJSXGkv5qaGqmtrZXk5GSJiYkJeJ/19fVSXl5unF9sbGzA+2tsbDT6S0hIMP45sYV7zmi+aN505Jz5+uuv5cEHHzSlg55XXFyc1ymSn58vM2bMcO2fmpoq58+f97o9O4a+wCOPPCJlZWWuA926datpzNs7g7q6OomPjzft9tVXX8kDDzzQXtO7/l3nNa0zWrPDdW4KRp1RU61r4Tg3Wc2Zvn37SmlpqSsP58+fL3l5eZbztnWcQYMGSUlJieU4NHBOID09XU6dOuXqMC0tTc6dO2f5AHJzc2XdunWW4ji9Bg5GnQnnNbDVOmM5qTw0CETOUP/sGJmOGSNQ9e9HP/qRUUedutdmPWNv/gWiztztCIMxN/mbM71795ZLly65TkvvkfW+yeq2e/du+cUvfmFqlp2dLXrfzRZ8gZycHCkoKDAdyO9//3uZNGmS5YObOXOmvPXWW652vXr1kosXL3qM4/QzvXBZz4RbnbGSZOGQM+PHj5d9+/a5Trtnz57yxRdfWHpmeadxYWGhTJ482USozy+PHj0qXbp0sULLvj4K3LhxQ5588knT80UNtWvXLsnKyvp/7Np7kFP13fjxz04CZkho4iQgWqi7WIUuVQR8+jwVCr9RLiqXqtCKI5epFbCgVncRZYXOM+VWlV2sCgp4GWB9REfUAl5g1SkU7DxPBcSWLWjLroVWhASTkjCRJJPffNNnz0OWy56Tyzm5vM/M/iF+r6/z+X6+33NyDLeq3jX27dtXDh06pNUdN25cWsy0b5TzjGHm81ZQv90dP3489c63lH9vUvlUvSc142r/GyXnSzPUre/DqvNlJjNXv2tnydsKGwAAIABJREFU+9xkpF+1/lR/5Bkjaucva8W3EOUQM+pdl9vtzt2NOk9LwWBQEomEqXuTihv1PYuaZ0XFGZ978f1Xdnc+uw+4suub2gi0F2A9ExMIIIAAAggggAACCCCAAAIIIIAAAggggAACCCCAAAIIIIAAAggggAACCCCAAAIIIIAAAggggAACCCCAAAIIIIAAAggggAACCCCAAAIIIIAAAggggAACCCCAAAIIIIAAAggggAACCCCAAAIIIIAAAggggAACCCCAAAIIIIAAAggggAACCCCAAAIIIIAAAggggAACCCCAAAIIIIAAAgUnUFFwIzpzQMkiGCNDLB+BYlgzpXQ30tZ/Mpl9OggEAmKz2cTj8ZjiFAqFJBaLic/nM6W/cDgskUhEvF6v2O32vPcZjUbF7/en5udwOPLeXzweT/XncrlSf2ZcpR4zKl5U3BRrzKxatUpmzJihhcLw4cOlqanJUGiMGjVKtm7dqtVZsGCBzJs3z1AbFC5sgYULF8r8+fO1QY4cOVK2bNliaNAjRoyQ9957T6uzcuVKmT59uqE2zlZY7W0qz6icXap7kxV5RpmqvFaKe5PemNm0aZOMGzcuLewOHjwoVVVVhuK2vr5eZs+enVZn27ZtMnToUEPtUNhcge3bt8uwYcPSOl26dKnU1tYaGkhLS4v07t07rc7GjRtl7Nix523H7DOwFXmmlM/AevOMoWDqoHAuY4b8l8s7U3xt5TP/rV27Vm6//XbTnrU5z+Q2/nKZZ/SMzIq9KdOY+fWvfy33339/2rQ+//xz+da3vqVnqloZ1f93v/tdOXLkiPZvAwYMkN27dxtqh8L5FRg4cKDs2bNH66RHjx7ypz/9KfX8ZOT629/+JpdeemlalSeeeEJ+/vOfn7UZs9/pFft5Rs+9KKY8o2c+7csUc8xs2LBBJkyYkDaldevWyaRJkwxTqBz67//+76I82i71Ll49l1dXVxtujwqZCzQ3N6ees9WzYNul3uf993//t6jcavRqbGyUyZMnp1V77bXXZPz48edsivOMUeXzl1e/3R0/flycTmdJ/96k8ofRfT5T6bbfKP/rv/5LampqOF9mCllk9aw6X2bCpH7XzvS5KZP+1PpT/ZFnMtE7ex0rvoUoh5hRZxq32527G3WeloLBoCQSCVP3JhU36gzdqVOn9iPj+6/s7nr2H3Bl1z+1EThdgPVMPCCAAAIIIIAAAggggAACCCCAAAIIIIAAAggggAACCCCAAAIIIIAAAggggAACCCCAAAIIIIAAAggggAACCCCAAAIIIIAAAggggAACCCCAAAIIIIAAAggggAACCCCAAAIIIIAAAggggAACCCCAAAIIIIAAAggggAACCCCAAAIIIIAAAggggAACCCCAAAIIIIAAAggggAACCCCAAAIIFJxARcGN6MwBJYtgjAyxfASKYc2U0t1IW//JZG7SQSAQEJvNJh6PxxSrUCgksVhMfD6fKf2Fw2GJRCLi9XrFbrfnvc9oNCp+vz81P4fDkff+4vF4qj+Xy5X6M+Mq9ZhR8aLiphhjZtKkSfLSSy9pYbBo0SKpq6vTHRbq3rZfm/v27ZPq6mrdbVCw8AWam5ulX79+aQNVeUTFvN5r8eLF8sgjj2jF77jjDmlsbNRb/bzl1P6mYlHl7FLdm6zIM8pU3eNS3Jv0xMwPf/hD2bhxoxZ7U6ZMkTVr1hiKWXWGqayslGAwqNWbOXOmLF++3FA7FLZGYNasWbJixQqtc5VfWltbxe12GxrQ1KlTZe3atVqdcePGyW9+85sO2zD7DGxFninlM7CePNNhEBgskKuYIf8ZhC/B4vnKf6NHj5bnn3/e1Oemcj/P5Do8c5Vn9I7Lir0pk5ipqqpKnRHargcffFAee+wxvdPUyt15553y4osvptXbuXOnXHvttYbbokL+BD788EMZPHhwWgc/+clP5IUXXjDc6Zw5c+Txxx/X6qlnh5aWlnO2Y/Y7vWI+z+i9GcWSZ/TOp325Yo2Zq6++Wvbu3atNR50hNm/enBHDNddcI7t27Uqr++6778qoUaMyao9K2Qls2bJFbrjhhrRGBg0aJB999FFGDY8ZM0beeustrW7//v3l448/Pm9bnGcyoj5nJfXb3fHjx8XpdJb0700qnxp5F56NsvqtSf2+cujQIc6X2UAWUV0rz5eZMKnftTN5bsqkL1VHrT/VH3kmU8Ez61nxLUQ5xIz6jdLobweZ3lX1m1MikTB1b1Jxc/HFF7cfMt9/ZXoT/1UvNx9wZTcGaiPQJsB6JhYQQAABBBBAAAEEEEAAAQQQQAABBBBAAAEEEEAAAQQQQAABBBBAAAEEEEAAAQQQQAABBBBAAAEEEEAAAQQQQAABBBBAAAEEEEAAAQQQQAABBBBAAAEEEEAAAQQQQAABBBBAAAEEEEAAAQQQQAABBBBAAAEEEEAAAQQQQAABBBBAAAEEEEAAAQQQQAABBBBAAAEEEEAAAQQQQAABBApOoKLgRnTmgJJFMEaGWD4CxbBmSulupK3/ZDJ36SAQCIjNZhOPx2OKVygUklgsJj6fz5T+wuGwRCIR8Xq9Yrfb895nNBoVv9+fmp/D4ch7f/F4PNWfy+VK/ZlxlXrMqHhRcVNsMVNVVSWtra1aCOzYsUMGDx6sOyQaGxtl8uTJWvkBAwbI7t27ddenYPEIDBw4UPbs2aMNeN26dTJp0iTdE9i5c6cMGTJEK19ZWSktLS2663dUUO1xKs+onF2qe5MVeUaZqrxWinvT+WLms88+kyuuuCIt7H73u9+lxXBHMan+f11dnSxZskQrqvbcgwcPSrdu3fRUp4zFAseOHZPevXun9ve2a+7cubJ48WJDI1N76w9+8IO0Op9++qlcfvnlHbZj9hnYijxTymfgYtybyH8dLsuyKJDP/Ld371656KKLTH1uKtfzTL6CtRz2JiMxs2rVKpkxY4bGrd6V/f3vf0/FuZFr06ZNMm7cuLQqCxYskHnz5hlphrImCSxcuFDmz5+f1tvGjRtl7Nixhkbw5Zdfyje/+U1JJBJavZUrV8r06dPP2Y7Z7/SK8Txj6CaIpN4Bm/1Oz0ieMTqf9uWLLWaeeeYZmTlzZto0/ud//kf+7d/+zTCFake1d/r11FNPyT333GO4LSrkTuDpp5+We++9N63Bn/3sZ7JixQrDnfzhD3+Q733ve2n1VDuqvfNdnGcMU5+3gvrt7vjx4+J0Okv69yaVT9V70nxfnC/zLVyY7Vt5vsxERP2ubfZ5RvVHnsnkbp29jhXfQpRDzKjfKN1ud+5u1HlaCgaDqWdJM/YmNQwVM127dm0/Ir7/yu5u5+4DruzGQW0ElADrmThAAAEEEEAAAQQQQAABBBBAAAEEEEAAAQQQQAABBBBAAAEEEEAAAQQQQAABBBBAAAEEEEAAAQQQQAABBBBAAAEEEEAAAQQQQAABBBBAAAEEEEAAAQQQQAABBBBAAAEEEEAAAQQQQAABBBBAAAEEEEAAAQQQQAABBBBAAAEEEEAAAQQQQAABBBBAAAEEEEAAAQQQQAABBBBAAAEEECg4gYqCG9GZA0oWwRgZYvkIFMOaKaW7kbb+k8ncpoNAICA2m008Ho8pZqFQSGKxmPh8PlP6C4fDEolExOv1it1uz3uf0WhU/H5/an4OhyPv/cXj8VR/Lpcr9WfGVeoxo+JFxU2xxMznn38ulZWV2q3v3LmzfP3114ZCYerUqbJ27VqtTl1dnSxatMhQGxQuDoF58+al3dspU6bImjVrDA3+ggsukFOnTml1Wltb5dJLLzXUxvkKq31O5RmVs0t1b7IizyhTlddKcW86V8z84he/kAULFmjhdu2118rOnTsNxeqXX34pPXv2FLXftl1LliyRhx9+2FA7FLZW4Fe/+pXMnTtXG4TKL4cPH5aLLrrI0MAGDx4sH374oVZn/vz58stf/lJXG2afga3IM6V8Bi62vYn8p2tZlkWhfOa/hx56yPTnpnI8z+QzUMthb9IbM1dffbXs3btX466pqZH6+nrD/O3b+f73v592djDcIBXyLqCeEX7/+99r/fTv318+/vhjw/3W1tZKQ0ODoXbMfqdXbOcZwzdBJPUO2Ox3enrzTCbzaV+nmGKmqqpK1Puituvuu++WZ555xjDD+vXr5fbbb0+rN336dFm5cqXhtqiQe4EZM2bIqlWr0hp++eWXZeLEiYY7+9nPfibPPvusVk+9725paemwHc4zHRIZKqB+uzt+/Lg4nc6S/r1J5VP1njSfF+fLfOoWdttWni8zkVG/a5t9nlH9kWcyuVtnr2PFtxDlEDPqNwS32527G3WeloLBoCQSibzvTW1DqKg443Mvvv/K7k7n9gOu7MZCbQRYz8QAAggggAACCCCAAAIIIIAAAggggAACCCCAAAIIIIAAAggggAACCCCAAAIIIIAAAggggAACCCCAAAIIIIAAAggggAACCCCAAAIIIIAAAggggAACCCCAAAIIIIAAAggggAACCCCAAAIIIIAAAggggAACCCCAAAIIIIAAAggggAACCCCAAAIIIIAAAggggAACCCCAAAIIIIAAAggggEDBCVQU3IjOHFCyCMbIEMtHoBjWTCndjbT1n0zmPh0EAgGx2Wzi8XhMcQuFQhKLxcTn85nSXzgclkgkIl6vV+x2e977jEaj4vf7U/NzOBx57y8ej6f6c7lcqT8zrlKPGRUvKm6KIWY2bNggEyZM0G770KFDZdu2bYbCoFevXnL48GGtjqqv2uEqPYHt27fLsGHDtIn17NlTDh06ZGiiqr5qp+167bXXZPz48Yba6Kiw2utUnlE5u1T3JivyjDJVea0U96azxcy3v/1t+etf/6qF28qVK2X69OkdhV/a/6+rq5MlS5ZktWYMdUjhvAm03+vmzp0rixcvNtTfqlWrZMaMGVqdyy67TP7yl7/obsPsM7AVeaaUz8DFtDeR/3Qvy7IomM/8Z0WeKbfzTL6DtBz2po5iZtOmTTJu3Lg06oMHD0pVVZUh/vr6epk9e3ZaHZ6tDRFaUrj9M7IaxNKlS6W2ttbQeFpaWqR3795pdTZu3Chjx449bztmv9MrpvOMoRtwWmH2pkzlzl4vk5j59a9/Lffff39ag59//rl861vfMjQ4lb+/+93vypEjR7R6AwYMkN27dxtqh8L5FRg4cKDs2bNH66RHjx7ypz/9KfX+ycj1t7/9TS699NK0Kk888YT8/Oc/77AZzjMdEhkqoH67O378uDidzpL+vUntwUbjVC8k50u9UqVZzurzZSaq6nftjp6bMmn3XHXU+lP9kWdyp2rFtxDlEDPqN0q32527G3WeloLBoCQSibztTad3XVFxxudefP+V3V3O/Qdc2Y2H2uUtwHou7/vP7BFAAAEEEEAAAQQQQAABBBBAAAEEEEAAAQQQQAABBBBAAAEEEEAAAQQQQAABBBBAAAEEEEAAAQQQQAABBBBAAAEEEEAAAQQQQAABBBBAAAEEEEAAAQQQQAABBBBAAAEEEEAAAQQQQAABBBBAAAEEEEAAAQQQQAABBBBAAAEEEEAAAQQQQAABBBBAAAEEEEAAAQQQQAABBBBAAIGCFKgoyFGlDypZBGNkiOUjUAxrppTuRtr6Tybzkw4CgYDYbDbxeDym2IVCIYnFYuLz+UzpLxwOSyQSEa/XK3a7Pe99RqNR8fv9qfk5HI689xePx1P9uVyu1J8ZV6nHjIoXFTeFHjOPPPKILF68WLvlNTU1Ul9frzsEmpubpV+/flp5FT8nTpzQXZ+CxSfQtWvXVGy3Xfv27ZPq6mrdE6mtrZWGhgatfF1dnSxatEh3fb0F1X6n8ozK2aW6N1mRZ5SpymuluDedHjMfffSRjBgxQgu3zp07y1dffSVdunTRG4Kpc0OPHj3S1suyZcvk/vvv190GBQtH4IknnpAHHnggbb87cuSIOJ1O3YM8efKkXHjhhXLq1CmtTlNTkwwfPlx3G2afga3IM6V8Bi6Gvem9994j/+lekeVRMN/5z4o8Uy7nGc7AuVmj6v3M+WLmhz/8oWzcuFHrbMqUKbJmzRpDnav9vbKyUoLBoFZv5syZsnz5ckPtUNgagVmzZsmKFSu0ztXaa21tFbfbbWhAU6dOlbVr12p1xo0bJ7/5zW86bMPsd3rFcJ7pEK2DAuxN2Qqm1zcaM1VVVak11HY9+OCD8thjjxke1J133ikvvvhiWr2dO3fKtddea7gtKuRP4MMPP5TBgwendfCTn/xEXnjhBcOdzpkzRx5//HGtntpbW1padLVTDs/aZp6B1W93x48fT70zKeXfm9QerN6T5vrifJlr0eJrz+rzZSZiHT03ZdLm+eqo9afyGnkmd7JWfAth5t5kVcyo3yiNPhtmelfVO4VEIpGXven0MVVUnPG5F99/ZXrT/lUvPx9wZTcmapevAOu5fO89M0cAAQQQQAABBBBAAAEEEEAAAQQQQAABBBBAAAEEEEAAAQQQQAABBBBAAAEEEEAAAQQQQAABBBBAAAEEEEAAAQQQQAABBBBAAAEEEEAAAQQQQAABBBBAAAEEEEAAAQQQQAABBBBAAAEEEEAAAQQQQAABBBBAAAEEEEAAAQQQQAABBBBAAAEEEEAAAQQQQAABBBBAAAEEEEAAAQQKVqCiYEf2fwNLFsEYGWL5CBTDmimlu5G2/pPJ/KWDQCAgNptNPB6PKX6hUEhisZj4fD5T+guHwxKJRMTr9Yrdbs97n9FoVPx+f2p+Docj7/3F4/FUfy6XK/VnxlXqMaPiRcVNIcfMmDFj5K233tJu97p162TSpEm6b/9zzz0n06ZN08rfeOON8vbbb+uuT8HiE7jpppvknXfe0Qa+evVqueuuu3RPpLGxUSZPnqyVHz16tGzevFl3fSMF1Z6n8ozK2aW6N1mRZ5SpymuluDe1xcycOXPkxRdf1MJtypQpsmbNGiPhJ/X19TJ79mytTo8ePeSLL74w1AaFC0vg4osvliNHjmiDWrp0qdTW1hoa5NSpU2Xt2rVanRkzZsizzz5rqA2zz8BW5JlSPgMX+t509913y8qVK8l/hlZl6RfOd/6zIs+Uw3mGM3Du1qZ6P3O2mPnss8/kiiuuSOtox44dMnjwYEOd19XVyZIlS7Q66p3MwYMHpVu3bobaobA1AseOHZPevXun3v+0XXPnzpXFixcbGtDOnTtlyJAhaXU+/fRTufzyyztsx+x3eoV+nukQTEcB9iYdSAaK6I2ZVatWiXpGarvUbw1///vf5aKLLjLQm8imTZtk3LhxaXUWLFgg8+bNM9QOhc0RWLhwocyfPz+ts40bN8rYsWMNDeDLL7+Ub37zm5JIJLR66tlm+vTputoph2dtM8/A6re748ePi9PpLOnfm9QerN6T5urifJkryeJupxDOl5kInuu5KZO29NRR60/ltVLOM8FgMLWv5TLPnM/Wim8hzNybrIoZ9X7G7XbrCeusy5gRMxUVZ3zuxfdf2d25/H3Ald24qF2eAqzn8rzvzBoBBBBAAAEEEEAAAQQQQAABBBBAAAEEEEAAAQQQQAABBBBAAAEEEEAAAQQQQAABBBBAAAEEEEAAAQQQQAABBBBAAAEEEEAAAQQQQAABBBBAAAEEEEAAAQQQQAABBBBAAAEEEEAAAQQQQAABBBBAAAEEEEAAAQQQQAABBBBAAAEEEEAAAQQQQAABBBBAAAEEEEAAAQQQQAABBBAoaIGKgh7dvwaXLIIxMsTyESiGNVNKdyNt/SeT+U0HgUBAbDabeDweUwxDoZDEYjHx+Xym9BcOhyUSiYjX6xW73Z73PqPRqPj9/tT8HA5H3vuLx+Op/lwuV+rPjKvUY0bFi4qbQo2ZqqoqaW1t1W713r175aqrrtJ966dPny6rV6/Wyi9YsEDmzZunuz4Fi09g4cKFMn/+fG3g06ZNk1WrVumeyCeffCL9+/fXyldWVkpLS4vu+kYLqn1P5RmVs0t1b7IizyhTlddKcW9SMdO9e/fUfth2bdq0ScaMGWMo/Pr27SsHDhwgPxpSK+zC7fNfnz59ZP/+/YYGvXnzZhk7dqxWR8Xal19+aagNVdjsM7AVeaaUz8CFvDdddNFFcvToUfKf4VVZ2hXMyH9W5JlSP89wBs7tulTvZ9rHzC9+8QtRz8Bt17XXXis7d+401LE6B/Ts2VPU+5i2a8mSJfLwww8baofC1gr86le/krlz52qDUM+fhw8fFrWvGrkGDx4sH374oVZFPXv/8pe/1NWE2e/0Cvk8owtMRyH2Jh1IBoroiZmrr75a1LvJtqumpkbq6+sN9PKvou3b+f73v5+2tgw3SIW8C6g99Pe//73Wj3p3+PHHHxvut7a2VhoaGjJupxyetc08A6vf7o4fPy5Op7Okf29Se7B6T5qLi/NlLhRLo41COF9mInm256ZM2tFbR60/lddKOc8Eg0FJJBI5yzMd2ZbDtxBWxIx6RnS73R3x5+T/5ztmKirO+NyL77+yu3P5/YAru7FRu/wEWM/ld8+ZMQIIIIAAAggggAACCCCAAAIIIIAAAggggAACCCCAAAIIIIAAAggggAACCCCAAAIIIIAAAggggAACCCCAAAIIIIAAAggggAACCCCAAAIIIIAAAggggAACCCCAAAIIIIAAAggggAACCCCAAAIIIIAAAggggAACCCCAAAIIIIAAAggggAACCCCAAAIIIIAAAggggAACCCCAAAIIIFDwAhUFP0KRZBGMkSGWj0AxrJlSuhtp6z+ZzH86CAQCYrPZxOPxmOIYCoUkFouJz+czpb9wOCyRSES8Xq/Y7fa89xmNRsXv96fm53A48t5fPB5P9edyuVJ/ZlylHjMqXlTcFFrMqDF17do17RartWQkrq+55hrZtWuX1sa7774ro0aNMiNs6MMigS1btsgNN9yg9T5o0CD56KOPdI9G5ZhOnTqllT9x4kRe843a+1SeUbFdqnuTFXlGmaq8Vmp703vvvScjRozQYlTNUe2LRq5NmzbJuHHj0qocPXpUunXrZqQZyhaYwLFjx6R79+5po9q4caOMHTvW0EjVmU6tn7arqalJhg8fbqgNVdjsM7AVeaaUz8CFuDeR/wwvw7KpYFb+syLPlOp5RgVnIeaZXC8aq2Pm29/+tvz1r3/VprVy5UqZPn26oWnW1dXJkiVLtDo9e/aUQ4cOGWqDwoUh0KtXLzl8+LA2mLlz58rixYsNDW7VqlUyY8YMrc5ll10mf/nLX3S3YfY7PfKM7luju6B6D1yue9PZnqMPHjwoVVVVuv1Uwfr6epk9e3ZanW3btsnQoUMNtUNhcwW2b98uw4YNS+t06dKlUltba2ggLS0t0rt376ye28vhWdvMPKN+bzh+/Lg4nc68vv89/aZb8XuT2oPVO8RsL86X2QqWVv1COF9mImrFeUat+1LOM8FgUBKJRE7yjJ57Wg7fQlgRM+o3SrfbrecWZF0mnzFTUXHG5158/5XdHcv/B1zZjY/a5SXAei6v+81sEUAAAQQQQAABBBBAAAEEEEAAAQQQQAABBBBAAAEEEEAAAQQQQAABBBBAAAEEEEAAAQQQQAABBBBAAAEEEEAAAQQQQAABBBBAAAEEEEAAAQQQQAABBBBAAAEEEEAAAQQQQAABBBBAAAEEEEAAAQQQQAABBBBAAAEEEEAAAQQQQAABBBBAAAEEEEAAAQQQQAABBBBAAAEEEEAAgaIQqCiCUSaLYIwMsXwEimHNlNLdSFv/yaQ56SAQCIjNZhOPx2OKZSgUklgsJj6fz5T+wuGwRCIR8Xq9Yrfb895nNBoVv9+fmp/D4ch7f/F4PNWfy+VK/ZlxlXrMqHhRcVNIMbNnzx4ZOHCgdnv79Okj+/fvN3S7O3XqJCpe2q6jR49Kt27dDLVB4eISOHbsmHTv3l0btMqBKv8aufr27SsHDhzQquzevVsGDBhgpAnDZdX+p/KMGm+p7k1W5BllqvJaKe1NNTU1smzZMi3GfvKTn8gLL7xgKOZuu+02efXVV7U6d955pzz//POG2qBwYQr89Kc/TYuHH//4x/LKK68YGqyKhxdffFGr88ADD0hDQ4OhNtoKm30GtiLPlPIZuND2JvJfRsuwbCqZlf+syDOleJ5pC8xCyzP5WDBWxczevXtl9OjR2pQ6d+4sX331lXTp0kX3NNXYe/TokXpX0Hapc+j999+vuw0KFo7AE088Iepc13ap92lHjhwRp9Ope5AnT56UCy+8UE6dOqXVaWpqkuHDh+tuw+x3euQZ3bdGd0H1Hrgc96Yf/vCHsnHjRs1pypQpsmbNGt1uqqB6PqqsrJRgMKjVmzlzpixfvtxQOxS2RmDWrFmyYsUKrXP1/q61tVXcbrehAU2dOlXWrl2r1Rk3bpz85je/MdRGOTxrm5ln1Lvj48ePp/bEUv69Se3B6j1pptd7770nI0aM4HyZKWAJ1iuU82UmtFacZ1ReK+U8o843iUQiqzxj5F6Ww7cQVsSM+o3S6NnGyH07vWy+Yqai4ozPvfj+K9Ob9K965nzAld0YqV0+Aqzn8rnXzBQBBBBAAAEEEEAAAQQQQAABBBBAAAEEEEAAAQQQQAABBBBAAAEEEEAAAQQQQAABBBBAAAEEEEAAAQQQQAABBBBAAAEEEEAAAQQQQAABBBBAAAEEEEAAAQQQQAABBBBAAAEEEEAAAQQQQAABBBBAAAEEEEAAAQQQQAABBBBAAAEEEEAAAQQQQAABBBBAAAEEEEAAAQQQQAABBBAoGoGKIhhpsgjGyBDLR6AY1kwp3Y209X/ixAlxuVymzC8QCIjNZhOPx2NKf6FQSGKxmPh8PlP6C4fDEolExOv1it1uz3uf0WhU/H5/an4OhyPv/cXj8VR/Kl6Imdxwq3hRcVMoMbNhwwaZMGGCNrnRo0fL5s2bdU+2ublZ+vXrp5Xv2bOnHDp0SHd9ChavQK9eveTw4cPaBPbt2yfV1dW6JzRmzBiwMFAkAAAgAElEQVR56623tPKNjY1yxx136K6facFkMilqb1I5u1T3JivyjDJVea1U9iYVy3/+85+1MFO58tZbb9Uddsqj/Vlk27ZtMnToUN1tULBwBbZv3y7Dhg1LG6A6L6k1oPd6/fXXZfz48Vrx73znO6L21Ewvs8/AVuSZUj4DF9LeRP7LdBWWRz0z858VeabUzjOnR2Uh5Zl8rRYrYmbatGminmParilTpsiaNWsMTbG+vl5mz56t1enRo4d88cUXhtqgcGEJXHzxxXLkyBFtUEuXLpXa2lpDg5w6daqsXbtWqzNjxgx59tlnDbVh9js98oyh26OrsHoPXE5702effSZXXHFFms2OHTtk8ODBurzaCtXV1cmSJUu0Ouqd9sGDB6Vbt26G2qGwNQLHjh2T3r17p96ft11z586VxYsXGxrQzp07ZciQIWl1Pv30U7n88ssNtVMOz9pm5hn1293x48fF6XSW9O9Nag828o7o9KC8++67ZeXKlZwvDa3U0i+cj/OlepZZtWpV3vGsOM+ovFbKeSYYDEoikcg4zxi96eXwLYQVMaN+o3S73UZvR0bl8xEzFRVnfO7F918Z3R2tEt9zZudH7dwKsJ5z60lrCCCAAAIIIIAAAggggAACCCCAAAIIIIAAAggggAACCCCAAAIIIIAAAggggAACCCCAAAIIIIAAAggggAACCCCAAAIIIIAAAggggAACCCCAAAIIIIAAAggggAACCCCAAAIIIIAAAggggAACCCCAAAIIIIAAAggggAACCCCAAAIIIIAAAggggAACCCCAAAIIIIAAAggggAACCCCAAAI5EKjIQRv5biKZ7w5oHwEDAsWwZgxMp+CLpq3/L774QlwuV+rPjCsQCIjNZhOPx2NGdxIKhSQWi4nP5zOlv3A4LJFIRLxer9jt9rz3GY1Gxe/3p+bncDjy3l88Hk/1R8zkjlrFi4qbQoiZhoYGqa2t1SY3a9Ysefrpp3VP9s0335RbbrlFKz9ixAjZunWr7voULF6BkSNHSlNTkzaBN954Q26++WbdE7rnnntk+fLlWvn//M//TMWiGXtTMpkUtTepnF2qe5MVeUaZqrxW7HvTZ599JldccUVaLCvPLl266I7vlStXyt13362Vv/LKK+WTTz7RXZ+ChS9w1VVXyR//+EdtoM8880zaPe9oBidPnhSn05lW7NNPP5XLL7+8o6rn/P9mn4GtyDOlfAYuhL2J/Jfx8iurimbmPyvyTKmcZ84WlIWQZ/K9WMyOme7du8uxY8e0aW3atEnGjBljaJp9+/aVAwcOaHUWLFgg8+bNM9QGhQtLYOHChTJ//nxtUH369JH9+/cbGuTmzZtl7NixWh0Va19++aWhNlRhs9/pkWcM36IOK6j3wOWyN6l3lCoHtl3XXnut7Ny5s0Oj0wuoddKzZ89U7LddS5YskYcffthQOxS2VuBXv/qVzJ07VxuEen93+PBhueiiiwwNbPDgwfLhhx9qdVRu/uUvf2moDVW4HJ61zcwz6re748ePp96JmPEeWN1DK36jVHlIvSc1eqk4P3r0KOdLo3AlXj4f50v1G7P6XsCs37XNzDNq/an+SjnPBINBSSQSGeWZTJZLOXwLYUXMqPXndrszuSWG6+Q6Zioqzvjci++/DN+VtAp8z5mdH7VzK8B6zq0nrSGAAAIIIIAAAggggAACCCCAAAIIIIAAAggggAACCCCAAAIIIIAAAggggAACCCCAAAIIIIAAAggggAACCCCAAAIIIIAAAggggAACCCCAAAIIIIAAAggggAACCCCAAAIIIIAAAggggAACCCCAAAIIIIAAAggggAACCCCAAAIIIIAAAggggAACCCCAAAIIIIAAAggggAACCCCAAAII5ECgIgdt5LuJZL47oH0EDAgUw5oxMJ2CL5q2/mOxmPj9fnG5XKk/M65AICA2m008Ho8Z3UkoFBI1T5/PZ0p/4XBYIpGIeL1esdvtee8zGo2m7qGan8PhyHt/8XicmMmxsooXFTdWx0xNTY0sW7ZMm92jjz4qc+bM0T3b+vp6mT17tlZ+5syZsnz5ct31KVi8ArNmzZIVK1ZoE1i6dKnU1tbqntBjjz0mDz30kFb+5z//uTz88MOm7U3JZFLU3qRydqnuTVbkGWWq8lox702rVq2SGTNmaLE5fPhwaWpq0h3bquCoUaNk69atWp0FCxbIvHnzDLVB4cIWWLhwocyfP18b5MiRI2XLli2GBj1ixAh57733tDorV66U6dOnG2qjfWGzz8BW5JlSPgNbvTeR/7JafmVT2ez8Z0WeKYXzzLkC0uo8Y8ZCMStm1B6u9vK2S52B1R5l5Nq0aZOMGzcurcrRo0elW7duRpqhbIEJHDt2TLp37542qo0bN8rYsWMNjVS981P5qO1SzyTq2cToZfY7PfKM0TvUcXn1Hrgc9qbvfe970tLSktXzUV1dnSxZskRro2fPnnLo0KGOkSlRcAK9evWSw4cPa+OaO3euLF682NA42z/fXHbZZfKXv/zFUBtthcvhWdvsPKP6czqdJf0bpdqD1RlR78X5Uq9U+ZXL1/ny1VdflVtuucW037XJM7mN3WAwKIlEwlCeyWYE5fAthBV7k/qN0u12Z3NrdNfNZcxUVJzxuRfff+m+E2ctyPec2flRO7cCrOfcetIaAggggAACCCCAAAIIIIAAAggggAACCCCAAAIIIIAAAggggAACCCCAAAIIIIAAAggggAACCCCAAAIIIIAAAggggAACCCCAAAIIIIAAAggggAACCCCAAAIIIIAAAggggAACCCCAAAIIIIAAAggggAACCCCAAAIIIIAAAggggAACCCCAAAIIIIAAAggggAACCCCAAAIIIIAAAggggEAOBCpy0Ea+m0jmuwPaR8CAQDGsGQPTKfiiaes/mUxKPB4Xv98vLpcr9WfGFQgExGazicfjMaM7CYVCEovFxOfzmdJfOByWSCQiXq9X7HZ73vuMRqOpe6jm53A48t4fMZN7YhUvKm6sjJnbb79d1q9fr01u3bp1MmnSJN2Tve++++Spp57Syj/++OMye/Zs3fUpWLwCS5culQcffFCbwL333itPPvmk7gk1NjbK5MmTtfITJ04UFX9m7k1qP1R7k8rZpbo3WZFnlKnKa8W6N6kc+NJLL2mxuWjRIqmrq9Md22r+7c8e+/btk+rqat1tULDwBZqbm6Vfv35pA1X5S8W+3mvx4sXyyCOPaMXvuOMOUbkx28vsM7AVeaaUz8BW7k33338/+S/bBVgG9a3If1bkmWI/z5wvFK3MM2a9nzEjZmpqamTZsmUa9Z133inPP/+8oSxw2223yauvvppVG4Y6pLBpAj/96U/lhRde0Pr78Y9/LK+88oqh/tu38cADD0hDQ4OhNtoKm/1OjzyT0W06byX1HriU96ampiYZOXKkZtC5c2f56quvpEuXLroxVe7v0aNH6l1r26XytDrjchWfwBNPPCEq77Vd6jesI0eOiNPp1D2ZkydPyoUXXiinTp3S6qhYGz58uO42Ti9YDs/aZucZ1Z+6p6X8G6Xag/W+K+J8mdHSLJtK+Thf3nPPPTJv3jxTf6Mkz+Q2ZIPBoCQSCd15Jtvey+FbCCv2JvUbpdvtzvb26Kqfq5ipqDjjcy++/9J1B85ZiO85s/Ojdm4FWM+59aQ1BBBAAAEEEEAAAQQQQAABBBBAAAEEEEAAAQQQQAABBBBAAAEEEEAAAQQQQAABBBBAAAEEEEAAAQQQQAABBBBAAAEEEEAAAQQQQAABBBBAAAEEEEAAAQQQQAABBBBAAAEEEEAAAQQQQAABBBBAAAEEEEAAAQQQQAABBBBAAAEEEEAAAQQQQAABBBBAAAEEEEAAAQQQQAABBBBAAIEcCFTkoI18N5HMdwe0j4ABgWJYMwamU/BF09Z/Mvmv/4zH4+L3+8XlcqX+zLgCgYDYbDbxeDxmdCehUEhisZj4fD5T+guHwxKJRMTr9Yrdbs97n9FoNHUP1fwcDkfe+yNmck+s4kXFjVUxc/3118sHH3ygTWzr1q0yYsQI3RMdP368vP7661r59evXy2233aa7PgWLV+CVV16RiRMnahO49dZbZcOGDbon1NTUJCNHjtTKX3fddfL++++bvjepPVHtTSpnl+reZEWeUaYqrxXj3lRVVSWtra1abO7YsUMGDx6sO7YbGxtl8uTJWvkBAwbI7t27ddenYPEIDBw4UPbs2aMNeN26dTJp0iTdE9i5c6cMGTJEK19ZWSktLS2665+voNlnYCvyTCmfga3am6688ko5dOgQ+S8nq7C0G7Ei/1mRZ4r5PNNRBFqVZ8x8P5PvmKmurpY///nPGrV6FlLPRHovFV/t31Vt27ZNhg4dqrcJyhWwwPbt22XYsGFpI1RnF/WMpPdS71rUO5e26zvf+Y40NzfrrX5GObPf6ZFnMr5V56yo3gOX6t509913y8qVK7W5T5kyRdasWWMIsb6+XmbPnq3V6dGjh3zxxReG2qBwYQlcfPHFcuTIEW1QS5culdraWkODnDp1qqxdu1arM2PGDHn22WcNtXF64XJ41jY7z6j+nE5nSf9GqfZgPWcAzpcZL82yqJiv8+Uf/vAH03+jJM/kNmSDwaAkEgldeSYXPZfDtxBW7E3qN0q3252LW9RhG7mImYqKMz734vuvDuXPW4DvObPzo3ZuBVjPufWkNQQQQAABBBBAAAEEEEAAAQQQQAABBBBAAAEEEEAAAQQQQAABBBBAAAEEEEAAAQQQQAABBBBAAAEEEEAAAQQQQAABBBBAAAEEEEAAAQQQQAABBBBAAAEEEEAAAQQQQAABBBBAAAEEEEAAAQQQQAABBBBAAAEEEEAAAQQQQAABBBBAAAEEEEAAAQQQQAABBBBAAAEEEEAAAQQQQACBHAhU5KCNfDeRzHcHtI+AAYFiWDMGplPwRdPWfzL5f/8Zj8fF7/eLy+VK/ZlxBQIBsdls4vF4zOhOQqGQxGIx8fl8pvQXDoclEomI1+sVu92e9z6j0WjqHqr5ORyOvPdHzOSeWMWLihsrYuY//uM/ZO/evdqkdu3aJQMHDtQ9ySFDhsjOnTu18r/97W9l2LBhuutTsHgFtm/fnnavBw8eLDt27NA9od27d8ugQYO08v3795ePP/449d9m5xm1L6q9SeXsUt2brMgzylTltWLamz7//HOprKzU4rJz587y9ddf645rVXDq1Kmydu1arU5dXZ0sWrTIUBsULg6BefPmpd3bKVOmyJo1awwN/oILLpBTp05pdVpbW+XSSy811Ma5Cpt9BrYiz5TyGdjsvYn8l5NlVzaNWJX/rMgzxXie0RuIZucZNa5S2Zs+++wzueKKK9KoVXx26dJFL7+sXLlS7r77bq38lVdeKZ988onu+hQsfIGrrrpK/vjHP2oDfeaZZ9LueUczOHnypDidzrRin376qVx++eUdVT3n/+dZO2O6c1Zkb8qN6UUXXSRHjx7VGtu0aZOMGTPGUON9+/aVAwcOaHUWLFgg6szCVbwCCxculPnz52sT6NOnj+zfv9/QhDZv3ixjx47V6nTv3l2+/PJLQ220L1wq55lzIajfm8w+A6v+1J5Xyr9Rqj1YvSc918X5MqtlWTaV83W+vOSSS0z/jZI8k9uwDQaDkkgkzptnctljOXwLYcXepH6jdLvdubxV52wr25ipqDjjcy++/8ruzvE9Z3Z+1M6tAOs5t560hgACCCCAAAIIIIAAAggggAACCCCAAAIIIIAAAggggAACCCCAAAIIIIAAAggggAACCCCAAAIIIIAAAggggAACCCCAAAIIIIAAAggggAACCCCAAAIIIIAAAggggAACCCCAAAIIIIAAAggggAACCCCAAAIIIIAAAggggAACCCCAAAIIIIAAAggggAACCCCAAAIIIIAAAggggAACCCCQA4GKHLSR7yaS+e6A9hEwIFAMa8bAdAq+aNr6TybT00E8Hhe/3y8ulyv1Z8YVCATEZrOJx+MxozsJhUISi8XE5/OZ0l84HJZIJCJer1fsdnve+4xGo6l7qObncDjy3h8xk3tiFS8qbsyOmSFDhsjnn3+uTejgwYNSVVWle4J9+/aVAwcOaOX37dsn1dXVuutTsHgFmpubpV+/ftoE+vTpI/v379c9oZaWFundu7dWvrKyUtS/tV1m5xm1N6q9SeXsUt2brMgzylTltWLZmzZs2CATJkzQ4vAHP/iBbN++XXdcq4K9evWSw4cPa3W2bdsmQ4cONdQGhYtDQMXGsGHDtMH27NlTDh06ZGjwKjZ+97vfaXVee+01GT9+vKE2zlfY7DOwFXmmlM/AZu5N5L+cLbuyaMjK/GdFnim284yRIDQzz7SNqxT2plWrVsmMGTM06uHDh0tTU5MRehk1apRs3bpVq7NgwQKZN2+eoTYoXNgCCxculPnz52uDHDlypGzZssXQoEeMGCHvvfeeVmflypUyffp0Q220L8yzdlZ8Z63M3pSdqYpxFettl3qHoM74Rq5NmzbJuHHj0qocPXpUunXrZqQZyhaYwLFjx6R79+5po9q4caOMHTvW0EjVbybqPNd2qT1b7d3ZXKVwnjnf/NXvTWafgVV/TqezpH+jVHuwynFnuzhfZrMiy6duPs+X5XCeKfU8EwwGJZFInDPP5HqllMO3EFbEjPqN0u125/p2nbW9bGKmouKMz734/iu7u8b3nNn5UTu3Aqzn3HrSGgIIIIAAAggggAACCCCAAAIIIIAAAggggAACCCCAAAIIIIAAAggggAACCCCAAAIIIIAAAggggAACCCCAAAIIIIAAAggggAACCCCAAAIIIIAAAggggAACCCCAAAIIIIAAAggggAACCCCAAAIIIIAAAggggAACCCCAAAIIIIAAAggggAACCCCAAAIIIIAAAggggAACCCCAAAIIIIBADgQqctBGvptI5rsD2kfAgEAxrBkD0yn4omnrP5k8Mx3E43Hx+/3icrlSf2ZcgUBAbDabeDweM7qTUCgksVhMfD6fKf2Fw2GJRCLi9XrFbrfnvc9oNJq6h2p+Docj7/0RM7knVvGi4sbMmLnkkkvkq6++0iZz7NgxQ2vk4osvliNHjmj1//GPf4j6N67SF/jiiy9ExU/b1aNHD1H/pvdS+apbt25acRX36t9Ov8zOM2p/VHuTytmlujdZkWeUqbq/xbA3PfLII7J48WItDGtqaqS+vl5vWEtzc7P069dPK6/OVCdOnNBdn4LFJ9C1a9fU3t127du3T6qrq3VPpLa2VhoaGrTydXV1smjRIt319RQ0+wxsRZ4p5TOwWXsT+U/PaqLM6QJW5j8r8kwxnWeMRqpZeeb0cRX73jRp0iR56aWXtCmpvVvt4XovFU/t300ZPUPo7Yty1gm0fzZQI1FnFvVspPdSzyZqj2677rjjDmlsbNRb/ZzleNbOmvCMBtibMjdVz93Lli3TGrjzzjvl+eefN9TgbbfdJq+++mpWbRjqkMKmCfz0pz+VF154Qevvxz/+sbzyyiuG+m/fxgMPPJD2HG6osdMKF/t5pqN5q9+bzD4Dq/6cTmdJ/0ap9uCznQU4X3YUkfx/JZDv82U5nGesyDPq9ya3221KEAeDQUkkEoaeObIZWDl8C0HMnD1CKirO+NyL77+yWUwifM+ZnR+1cyvAes6tJ60hgAACCCCAAAIIIIAAAggggAACCCCAAAIIIIAAAggggAACCCCAAAIIIIAAAggggAACCCCAAAIIIIAAAggggAACCCCAAAIIIIAAAggggAACCCCAAAIIIIAAAggggAACCCCAAAIIIIAAAggggAACCCCAAAIIIIAAAggggAACCCCAAAIIIIAAAggggAACCCCAAAIIIIAAAggggAACCORAoCIHbeS7iWS+O6B9BAwIFMOaMTCdgi+atv6TybOng3g8Ln6/X1wuV+rPjCsQCIjNZhOPx2NGdxIKhSQWi4nP5zOlv3A4LJFIRLxer9jt9rz3GY1GU/dQzc/hcOS9P2Im98QqXlTcmBUzTqdTTp48qU1E9d+lSxfdE+vatWtqvG3XP//5T1H/xlX6AidOnJBvfOMb2kTVvqH+Te+l4k7FX9ul4k7FX/vL7Dyj9ki1N6mcXap7k9l5Ru1NylTltULfm8aMGSNvvfWWFobr1q2TSZMm6Q1ree6552TatGla+RtvvFHefvtt3fUpWHwCN910k7zzzjvawFevXi133XWX7ok0NjbK5MmTtfKjR4+WzZs3666vt6DZZ2Ar8kwpn4HN2JvIf3pXE+XaBKzOf1bkmWI5z2QSpWbkmfbjKua9qaqqSlpbW7Up7dixQwYPHqybvv3+P2DAANm9e7fu+hQsHoGBAwfKnj17Mn6+2LlzpwwZMkSrX1lZKS0tLTkB4Fk7J4xpjbA3ZWZaXV0tf/7zn7XKGzZskFtvvVV3Y2p/bv+uf9u2bTJ06FDdbVCwcAW2b98uw4YNSxugevZT75j0Xq+//rqMHz9eK/6d73xHmpub9VY/b7liPs/oAbDinZ5a0+qdcSn/Rqn24PYxzPlST0RSRgnk+3xZDucZK/KM+r3J7XabEsTBYFASiYShvTKbgZXDtxDEzJkRUlFxxudefP+VzUIS4XvO7PyonVsB1nNuPWkNAQQQQAABBBBAAAEEEEAAAQQQQAABBBBAAAEEEEAAAQQQQAABBBBAAAEEEEAAAQQQQAABBBBAAAEEEEAAAQQQQAABBBBAAAEEEEAAAQQQQAABBBBAAAEEEEAAAQQQQAABBBBAAAEEEEAAAQQQQAABBBBAAAEEEEAAAQQQQAABBBBAAAEEEEAAAQQQQAABBBBAAAEEEEAAAQQQQCAHAhU5aCPfTSTz3QHtI2BAoBjWjIHpFHzRtPWfTJ47HcTjcfH7/eJyuVJ/ZlyBQEBsNpt4PB4zupNQKCSxWEx8Pp8p/YXDYYlEIuL1esVut+e9z2g0mrqHan4OhyPv/REzuSdW8aLixoyY6dSpk6h72HaptWEkTtvXP3XqlKh/4yp9ARUrnTt31iaq4kb9m95Lxd3psXK++mbnGbVPqr1JjalU9yYz84yKCbU3KVOV1wp5b6qqqpLW1lYtjPfu3StXXXWV3rCW6dOny+rVq7XyCxYskHnz5umuT8HiE1i4cKHMnz9fG/i0adNk1apVuifyySefSP/+/bXylZWV0tLSoru+kYJmn4GtyDOlfAbO995E/jOymiirBAoh/1mRZ4rhPJNphOY7z5xtXMW4N33++eei9uu2Sz0Tff3114bYp06dKmvXrtXq1NXVyaJFiwy1QeHiEFDPAqff2ylTpsiaNWsMDf6CCy4Q9a6l7VLPK5deeqmhNs5VmGftnDCmNcLeZMz0s88+kyuuuOIMwy5duuhuaOXKlXL33Xdr5a+88kpRz1lcpSOg3sv88Y9/1Cb0zDPPpN3zjmZ68uRJcTqdacU+/fRTufzyyzuqquv/F+N5RtfE/reQFe/01Jlb3bNS/o1S7cHqPam6OF8aiUjKmnG+LIfzjBV5Rv3e5Ha7TQniYDAoiURCyzP57rQcvoUgZtKjqKLijM+9+P4ru4XG95zZ+VE7twKs59x60hoCCCCAAAIIIIAAAggggAACCCCAAAIIIIAAAggggAACCCCAAAIIIIAAAggggAACCCCAAAIIIIAAAggggAACCCCAAAIIIIAAAggggAACCCCAAAIIIIAAAggggAACCCCAAAIIIIAAAggggAACCCCAAAIIIIAAAggggAACCCCAAAIIIIAAAggggAACCCCAAAIIIIAAAggggAACCCCAQA4EKnLQRr6bSOa7A9pHwIBAMawZA9Mp+KJp6z+ZPH86iMfj4vf7xeVypf7MuAKBgNhsNvF4PGZ0J6FQSGKxmPh8PlP6C4fDEolExOv1it1uz3uf0Wg0dQ/V/BwOR977I2ZyT6ziRcVNvmOmoiI9HXeUH9rPNNv6uZejRTMFsr3/RuqbnWfUWlB7k8rZpbo3mZVn2mJS7U3KVOW1QtybVM7t2rVr2hJSZwUj+/Y111wju3bt0tp49913ZdSoUWYuS/oyWWDLli1yww03aL0OGjRIPvroI92jULmtU6dOaeVPnDiRtzO42WdgK/JMKZ+B87U3kf90L1kKniZQKPnPijxTyOeZbIM0X3nmfOMqtr1pw4YNMmHCBG1KQ4cOlW3bthmi79Wrlxw+fFiro+qrdrhKT2D79u0ybNgwbWI9e/aUQ4cOGZqoqq/aabtee+01GT9+vKE2zleYZ+2cUWoNsTfpN121apXMmDFDqzB8+HBpamrS34BI6pl769atWp0FCxbIvHnzDLVB4cIWWLhwocyfP18b5MiRI0WdRY1cI0aMkPfee0+rsnLlSpk+fbqRJs5bttjOM0YnbsU7PXXmdjqdeXs/0t7Ait8o1R6s3pNyvjQakeVd3qzzZTmcZ6zIM+q3BrfbbUoQB4NBSSQSqTxjxlUO30IQM/8XSe1/3xURvv/KbqHxPWd2ftTOrQDrObeetIYAAggggAACCCCAAAIIIIAAAggggAACCCCAAAIIIIAAAggggAACCCCAAAIIIIAAAggggAACCCCAAAIIIIAAAggggAACCCCAAAIIIIAAAggggAACCCCAAAIIIIAAAggggAACCCCAAAIIIIAAAggggAACCCCAAAIIIIAAAggggAACCCCAAAIIIIAAAggggAACCCCAAAIIIIAAAgggkAOBihy0ke8mkvnugPYRMCBQDGvGwHQKvmja+k8mO04H8Xhc/H6/uFyu1J8ZVyAQEJvNJh6Px4zuJBQKSSwWE5/PZ0p/4XBYIpGIeL1esdvtee8zGo2m7qGan8PhyHt/xEzuiVW8qLjJZ8xUVKSnYz354fSZZls/92q0aKZAtvffaH2z84xaD2pvUjm7VPcmM/LM6TGp9iZlqvJaoe1Ne/bskYEDB2rD7dOnj+zfv9/QkurUqZOoOG/gbqYAACAASURBVG27jh49Kt26dTPUBoWLS+DYsWPSvXt3bdAqX6jzpZGrb9++cuDAAa3K7t27ZcCAAUaaMFTW7DOwFXmmlM/A+dibyH+GlhCF/1egkPKfFXmmUM8zuQjQfOSZjsZVTHvTI488IosXL9amVFNTI/X19R1NUfv/zc3N0q9fP+2/1Tu3EydO6K5PweIT6Nq1a+rdTtu1b98+qa6u1j2R2tpaaWho0MrX1dXJokWLdNfXU5BnbT1KxsqwN+nzmjRpkrz00ktaYRXbKsb1Xmo/bv9u3+ga09sX5awTaL93qpGoZz71bknvpfZutYe3XXfccYc0Njbqra6rXDGdZ3RNqF0hK97pqTXudDpL+jdKtQerfZ7zZSZRWb51zDpflsN5xoo8o94fu91uUwI4GAxKIpEwtGdmM7By+BaCmPlXhLT/fVf9UzaxQ13p+AMukBAwT4D1bJ41PSGAAAIIIIAAAggggAACCCCAAAIIIIAAAggggAACCCCAAAIIIIAAAggggAACCCCAAAIIIIAAAggggAACCCCAAAIIIIAAAggggAACCCCAAAIIIIAAAggggAACCCCAAAIIIIAAAggggAACCCCAAAIIIIAAAggggAACCCCAAAIIIIAAAggggAACCCCAAAIIIIAAAggggAACCCCAAAII6BSo0FnOymJJKzunbwTaCRTDmimlm5a2/pNJfekgHo+L3+8Xl8uV+jPjCgQCYrPZxOPxmNGdhEIhicVi4vP5TOkvHA5LJBIRr9crdrs9731Go9HUPVTzczgcee+PmMk9sYoXFTf5iplOnTqJum9tl1oPRmKzff1Tp06J+jeu0hdQsdK5c2dtoipu1L/pvVTcnR4reuubnWfUnqn2JjW+Ut2b8p1n2seE2puUqcprhbQ3bdiwQSZMmKANd/To0bJ582a9IS3Nzc3Sr18/rXzPnj3l0KFDuutTsHgFevXqJYcPH9YmsG/fPqmurtY9oTFjxshbb72llX/ttddk/PjxuutnUtDsM7AVeaaUz8C53pvIf5msIuoogULKf1bkmUI8z+QqMnOdZ/SMq1j2pvb79rp162TSpEl6ppgq89xzz8m0adO08jfeeKO8/fbbuutTsPgEbrrpJnnnnXe0ga9evVruuusu3RNpbGyUyZMnZ/ycorcjnrX1Sukvx97UsVVVVZW0trZqBXfs2CGDBw/uuOL/lmi/PgYMGCC7d+/WXZ+CxSMwcOBA2bNnjzZgo/vvzp07ZciQIVr9yspKaWlpyTlAsZxnMp24Fe/01Jnb6XSW9G+UP/rRj6SpqSnj+OZ8mWlEF289M8+X5XCesSLPqN+b3G63KUEYDAYlkUikfo8x4yqHbyGIGZGKijM+9+L7r+wWmL4PuLLrg9oI6BVgPeuVohwCCCCAAAIIIIAAAggggAACCCCAAAIIIIAAAggggAACCCCAAAIIIIAAAggggAACCCCAAAIIIIAAAggggAACCCCAAAIIIIAAAggggAACCCCAAAIIIIAAAggggAACCCCAAAIIIIAAAggggAACCCCAAAIIIIAAAggggAACCCCAAAIIIIAAAggggAACCCCAAAIIIIAAAggggAACCCCAgGkCFab1lHlHycyrUhOBnAsUw5rJ+aQtbDBt/SeT+tNBPB4Xv98vLpcr9WfGFQgExGazicfjMaM7CYVCEovFxOfzmdJfOByWSCQiXq9X7HZ73vuMRqOpe6jm53A48t4fMZN7YhUvKm7yETNOp1NOnjypDVr11aVLF92T6Nq1a2psbdc///lPUf/GVfoCJ06ckG984xvaRNUeof5N76XiTsVf26XiTsWfnsvsPKP2TbU3qZxdqntTPvPM2e6p2puUqcprhbI3NTQ0SG1trTbcWbNmydNPP60nJFNl3nzzTbnlllu08iNGjJCtW7fqrk/B4hUYOXKkNDU1aRN444035Oabb9Y9oXvuuUeWL1+ula+vr5eamhrd9TMtaPYZ2Io8U8pn4FzuTeS/TFcR9Qot/1mRZwrtPJPLqMxlntE7rmLYm6qqqqS1tVWb0t69e+Wqq67SO0WZPn26rF69Wiu/YMECmTdvnu76FCw+gYULF8r8+fO1gU+bNk1WrVqleyKffPKJ9O/fXytfWVkpLS0tuusbKcizthEtfWXZm87t9Pnnn4uK57arc+fO8vXXX+uD/d9SU6dOlbVr12p16urqZNGiRYbaoHBxCKi98vR7O2XKFFmzZo2hwV9wwQVy6tQprY7azy+99FJDbegpXAznGT3zOFcZK97pqTO3eo9cqr9Rqjj829/+xvkym8Ass7pmny/L4TxjRZ5Rvze53W5TojcYDEoikUj9HmPGVQ7fQpR7zFRUnPG5F99/Zbe49H/AlV0/1EZAjwDrWY8SZRBAAAEEEEAAAQQQQAABBBBAAAEEEEAAAQQQQAABBBBAAAEEEEAAAQQQQAABBBBAAAEEEEAAAQQQQAABBBBAAAEEEEAAAQQQQAABBBBAAAEEEEAAAQQQQAABBBBAAAEEEEAAAQQQQAABBBBAAAEEEEAAAQQQQAABBBBAAAEEEEAAAQQQQAABBBBAAAEEEEAAAQQQQAABBBBAAAEETBWoMLW3zDpLZlaNWgjkRaAY1kxeJm5Ro2nrP5k0lg7i8bj4/X5xuVypPzOuQCAgNptNPB6PGd1JKBSSWCwmPp/PlP7C4bBEIhHxer1it9vz3mc0Gk3dQzU/h8OR9/6ImdwTq3hRcZPrmFExodZb23Xs2DFD6+Diiy+WI0eOaPX/8Y9/iPo3rtIX+OKLL+SSSy7RJtqjRw9R/6b3UjmpW7duWnEV2+rf9F5m5xm1d6q1onJ2qe5N+coz57qnam9SpureF8LeVFNTI8uWLdOG++ijj8qcOXP0hqTU19fL7NmztfIzZ86U5cuX665PweIVmDVrlqxYsUKbwNKlS6W2tlb3hB577DF56KGHLIkds8/AVuSZUj4D52pvIv/pXq4UbCeQ6/z3wAMPSENDQ1bOVuSZQjrPZIV3lsq5yjNGxlXIe5N6Ju/atWvadNS7JCPvda655hrZtWuX1sa7774ro0aNMkJE2SIT2LJli9xwww3aqAcNGiQfffSR7lmoZ99OnTqllT9x4kTe3tHyrK371uguyN50dqoNGzbIhAkTtP85dOhQ2bZtm25XVbBXr15y+PBhrY6qr9rhKj2B7du3y7Bhw7SJ9ezZUw4dOmRooqq+aqfteu2112T8+PGG2tBbuJDPM3rncL5yVrzTU2dup9OZt/2v/XzN+o2S82UuIrL82rDifFkO5xkr8ox6lnS73aYEcTAYlEQikfo9xoyrHL6FKOeYqag443Mvvv/KbmEZ+4Aru76ojUBHAqznjoT4/wgggAACCCCAAAIIIIAAAggggAACCCCAAAIIIIAAAggggAACCCCAAAIIIIAAAggggAACCCCAAAIIIIAAAggggAACCCCAAAIIIIAAAggggAACCCCAAAIIIIAAAggggAACCCCAAAIIIIAAAggggAACCCCAAAIIIIAAAggggAACCCCAAAIIIIAAAggggAACCCCAAAIIIIAAAggggAACpgtUmN6j8Q6TxqtQA4G8CRTDmsnb5C1oOG39J5PG00E8Hhe/3y8ulyv1Z8YVCATEZrOJx+MxozsJhUISi8XE5/OZ0l84HJZIJCJer1fsdnve+4xGo6l7qObncDjy3h8xk3tiFS8qbnIZM1VVVdLa2qoN9uDBg6L+Te/Vt29fOXDggFZ83759Ul1drbc65YpYoLm5Wfr166fNoE+fPrJ//37dM2ppaZHevXtr5SsrK0X9m5HL7Dyj9k+1N6mcXap7Uz7yzPnuqdqblKnKa1bvTbfffrusX79eG+66detk0qRJukPyvvvuk6eeekor//jjj8vs2bN116dg8QosXbpUHnzwQW0C9957rzz55JO6J9TY2CiTJ0/Wyt9yyy3ywgsvkGd0C56/YKmfgXOxN5H/chRsZdhMrvPfxIkT5eWXX85aspzPM1njnaWBXOQZo+My+/2M3pjZs2ePDBw4MONnIFWxU6dOop5j2q6jR49Kt27djBJRvogEjh07Jt27d9dGrJ4n1ftHI1f7dy+7d++WAQMGGGnCUFmetQ1x6SqsN8/oakxHoUJ61j7XcB955BFZvHix9r9ramqkvr5ex+z+VaT9eyn1m8WJEyd016dg8Ql07do19W687TL6Hrq2tlYaGhq0+nV1dbJo0aK8QRTqeSZXE7Yiz6h3iE6ns6R+o+R8mauILK92rDpflsN5xoo8o54P3G63KUEcDAYlkUikfo8x4yqHbyHKNWYqKs743Ivvv7JbVMY/4MquP2ojcD4B1jPxgQACCCCAAAIIIIAAAggggAACCCCAAAIIIIAAAggggAACCCCAAAIIIIAAAggggAACCCCAAAIIIIAAAggggAACCCCAAAIIIIAAAggggAACCCCAAAIIIIAAAggggAACCCCAAAIIIIAAAggggAACCCCAAAIIIIAAAggggAACCCCAAAIIIIAAAggggAACCCCAAAIIIIAAAggggAACCCBQcAIVBTeiMweULIIxMsTyESiGNVNKdyNt/SeTmaWDeDwufr9fXC5X6s+MKxAIiM1mE4/HY0Z3EgqFJBaLic/nM6W/cDgskUhEvF6v2O32vPcZjUZT91DNz+Fw5L0/Yib3xCpeVNzkKmauvvpq2bt3rzbQXbt2ycCBA3UPfMiQIbJz506t/LZt22To0KG661OweAXUvf5//+//aRMYPHiw7NixQ/eEdu/eLYMGDdLK9+/fXz7++GPd9dsKmp1n1B6q9iaVs0t1b8p1nunopqq9SZmqvGbl3nT99dfLBx98oA1369atMmLEiI6Gr/3/8ePHy+uvv6799/r16+W2227TXZ+CxSvwyiuvyMSJE7UJ3HrrrbJhwwbdE2pqapKRI0dq5a+77jpRbZJndBN2WLDUz8DZ7k3kvw5DiALnEMhH/nv//fdz4l2u55mc4J2lkWzzTCbjMvv9jJ6YUfv7hAkTtOmMHj1aNm/erHt6zc3N0q9fP618z5495dChQ7rrU7B4BXr16iWHDx/WJrBv3z6prq7WPaExY8bIW2+9pZV/7bXXRD1/5PPiWTv3unryTC57LZRn7XPNqX1cr1u3TiZNmqSb4LnnnpNp06Zp5W+88UZ5++23ddenYPEJ3HTTTfLOO+9oA1+9erXcdddduifS2NgokydPzngf193RaQUL8TyTyTzOVceKPKPeITqdzpL5jZLzZS4jsrzasup8WQ7nGSvyjHoP7Ha7TQniYDAoiUQi9XuMGVc5fAtRjjFTUXHG5158/5XdgsrsA67s+qQ2AucSYD0TGwgggAACCCCAAAIIIIAAAggggAACCCCAAAIIIIAAAggggAACCCCAAAIIIIAAAggggAACCCCAAAIIIIAAAggggAACCCCAAAIIIIAAAggggAACCCCAAAIIIIAAAggggAACCCCAAAIIIIAAAggggAACCCCAAAIIIIAAAggggAACCCCAAAIIIIAAAggggAACCCCAAAIIIIAAAggggAACBSdQUXAjOnNAySIYI0MsH4FiWDOldDfS1n8ymXk6iMfj4vf7xeVypf7MuAKBgNhsNvF4PGZ0J6FQSGKxmPh8PlP6C4fDEolExOv1it1uz3uf0Wg0dQ/V/BwOR977I2ZyT6ziRcVNLmLm+uuvlw8++EAb5NatW2XEiBG6Bz1+/Hh5/fXXtfLr16+X2267TXd9ChavwCuvvCITJ07UJnDrrbfKhg0bdE+oqalJRo4cqZW/7rrr5P3339dd//SCZucZtY+qvUnl7FLdm3KZZ/TcVLU3KVOV16zam66++mrZu3evNtxdu3bJwIED9Qw/VWbIkCGyc+dOrfxvf/tbGTZsmO76FCxege3bt6fd68GDB8uOHTt0T2j37t0yaNAgrXz//v1lz5495BndgvoKlvoZOJu9ifynL4YodaZAPvLfxx9/nDPqcjzP5AzvLA1lk2cyHZfZ72c6ipmGhgapra3VpjNr1ix5+umndU/vzTfflFtuuUUrr5691TM4V+kLqGdf9Qzcdr3xxhty88036574PffcI8uXL9fKP/roozJnzhzd9TMtyLN2pnLnrtdRnsl1j4XwrH2uOVVVVUlra6v2v9Xz+FVXXaWbYPr06bJ69Wqt/IIFC2TevHm661Ow+AQWLlwo8+fP1wY+bdo0WbVqle6JfPLJJ6Ket9uuyspKaWlp0V0/04KFdp7JdB7nqmdFnlHvEJ1OZ0n8Rsn5MtcRWT7t5fp8WV9fLzU1NboAy+E8Y0WeUb83ud1uXfcg20LBYFASiUTq9xgzrnL4FqLcYqai4ozPvfj+K7vFlPkHXNn1S20EzibAeiYuEEAAAQQQQAABBBBAAAEEEEAAAQQQQAABBBBAAAEEEEAAAQQQQAABBBBAAAEEEEAAAQQQQAABBBBAAAEEEEAAAQQQQAABBBBAAAEEEEAAAQQQQAABBBBAAAEEEEAAAQQQQAABBBBAAAEEEEAAAQQQQAABBBBAAAEEEEAAAQQQQAABBBBAAAEEEEAAAQQQQAABBBBAAAEEEEAAAQQKTqCi4EZ05oCSRTBGhlg+AsWwZkrpbqSt/2Qyu3QQj8fF7/eLy+VK/ZlxBQIBsdls4vF4zOhOQqGQxGIx8fl8pvQXDoclEomI1+sVu92e9z6j0WjqHqr5ORyOvPdHzOSeWMWLiptsY+b222+X9evXawNct26dTJo0SfeA77vvPnnqqae08o8//rjMnj1bd30KFq/A0qVL5cEHH9QmcO+998qTTz6pe0KNjY0yefJkrfzEiRPl5Zdf1l2/fUGz84zaS9XepHJ2qe5Nucozem+q2puUqcprVuxNVVVV0traqg334MGDov5N79W3b185cOCAVnzfvn1SXV2ttzrliligublZ+vXrp82gT58+sn//ft0zamlpkd69e2vlKysrRf0beUY3oe6CpX4GzjRmyH+6Q4iC7QTylf9yCV1u55lc2p2trUzzTDbjMvv9zPlipqamRpYtW6ZN59FHH5U5c+bonl59fX3a8/LMmTNl+fLluutTsHgFZs2aJStWrNAmoJ6na2trdU/osccek4ceekgrP23atNTztxXPTboHnWHBcs8zGbKdt5rVz9pnG5x6p9m1a9e0/6XexRt5L37NNdfIrl27tDbeffddGTVqVD4IabNABLZs2SI33HCDNppBgwbJRx99pHt06t1hp06d0sqfOHHClN+4Cuk8oxvMQEEr8ox6h+h0Ok25f4oiX79Rcr40EGgUTRPI9fnygQcekIaGBt3K5fCsbUWeUWcht9ut+z5kUzAYDEoikUj9HmPGVQ7fQpRTzFRUnPG5F99/ZbeQsvuAK7u+qY1AewHWMzGBAAIIIIAAAggggAACCCCAAAIIIIAAAggggAACCCCAAAIIIIAAAggggAACCCCAAAIIIIAAAggggAACCCCAAAIIIIAAAggggAACCCCAAAIIIIAAAggggAACCCCAAAIIIIAAAggggAACCCCAAAIIIIAAAggggAACCCCAAAIIIIAAAggggAACCCCAAAIIIIAAAggggAACCCCAAAIIIFBwAhUFN6IzB5QsgjEyxPIRKIY1U0p3I239J5PZp4N4PC5+v19cLlfqz4wrEAiIzWYTj8djRncSCoUkFouJz+czpb9wOCyRSES8Xq/Y7fa89xmNRlP3UM3P4XDkvT9iJvfEKl5U3GQTMzU1NbJs2TJtcI8++qjMmTNH92Dr6+tl9uzZWvmZM2fK8uXLddenYPEKzJo1S1asWKFNYOnSpVJbW6t7Qo899pg89NBDWvkHHnhAGhoadNc/W0Gz84zaT9XepHJ2qe5NucgzRm6q2puUqcprZu9NlZWVqb7brmPHjhk6A1x88cVy5MgRrf4//vEPUf/GVfoCX3zxhVxyySXaRHv06CHq3/Re6jzWrVs3rbiKf/Vv6iLP6FXUX67Uz8CZxIx6HiD/6Y8hSv6fQD7zXy6dy+k8Y8b7mUzyTLb30+z3M+eKmdtvv13Wr1+vTWfdunUyadIk3dO777775KmnntLKP/7442nP07obomDRCajn5QcffFAb97333itPPvmk7nk0NjbK5MmTtfI/+tGPUs/PpfpOr5zzjO6gMFjQymfts+1Ne/bskYEDB2qz6NOnj+zfv9/QrDp16iTqPVDbdfTo0bTnKkONUbgoBNR7mu7du2tjVe/j1O83Rq6+ffvKgQMHtCrbtm2ToUOHGmki47KFcp7JeAIdVLQiz6jnWKfTWdS/UXK+zFdEln67uT5fTpw4UV5++WVDcOXwrG1FnlH7m9vtNnQvMi0cDAYlkUikfo8x4yqHbyHKJWbO8v0M339lt4iy/4Aru/6pjcDpAqxn4gEBBBBAAAEEEEAAAQQQQAABBBBAAAEEEEAAAQQQQAABBBBAAAEEEEAAAQQQQAABBBBAAAEEEEAAAQQQQAABBBBAAAEEEEAAAQQQQAABBBBAAAEEEEAAAQQQQAABBBBAAAEEEEAAAQQQQAABBBBAAAEEEEAAAQQQQAABBBBAAAEEEEAAAQQQQAABBBBAAAEEEEAAAQQQQAABBBBAoOAEKgpuRGcOKFkEY2SI5SNQDGumlO5G2vpPJnOTDuLxuPj9fnG5XKk/M65AICA2m008Ho8Z3UkoFJJYLCY+n8+U/sLhsEQiEfF6vWK32/PeZzQaTd1DNT+Hw5H3/oiZ3BOreFFxk2nMNDQ0SG1trTawWbNmydNPP617oG+++abccsstWvkRI0bI1q1bddenYPEKjBw5UpqamrQJvPHGG3LzzTfrntA999wjy5cv18rX19dLTU2N7vrnKmh2nlF7qtqbVM4u1b0p2zxj9KaqvUmZqrxm5t502WWXycmTJ7Xhqnl36dJF9/C7du2aysdt1z//+U9R/8ZV+gInTpyQb3zjG9pE1blY/ZveS8Wd0+nUiqu4U/HXdpFn9ErqL1fqZ2CjMaPij/ynP34o+X8C+c5/ubQul/OMWe9njOaZXNxLs9/PnC1mrr/+evnggw+06ahnX/UMrPcaP368vP7661rx9evXy2233aa3OuWKWOCVV16RiRMnajO49dZbZcOGDbpnpJ691TN423XdddfJW2+9VdLv9Mo1z+gOigwKWvWsfba9ScX/hAkTtFmMHj1aNm/erHtWzc3N0q9fP618z5495dChQ7rrU7B4BXr16iWHDx/WJrBv3z6prq7WPaExY8ak8mfb9eKLL6beZ/JOTzfheQtakWfUO0T1TFusv1FyvsxN7JVjK/k4X77//vuGKcvhWduKPKN+b3K73YbvRyYVgsGgJBKJ1O8xZlzl8C1EOcTMhRde2D5c+P4ruwWUmw+4shsDtRFoE2A9EwsIIIAAAggggAACCCCAAAIIIIAAAggggAACCCCAAAIIIIAAAggggAACCCCAAAIIIIAAAggggAACCCCAAAIIIIAAAggggAACCCCAAAIIIIAAAggggAACCCCAAAIIIIAAAggggAACCCCAAAIIIIAAAggggAACCCCAAAIIIIAAAggggAACCCCAAAIIIIAAAggggAACCCCAAAIIIIAAAgUnUFFwIzpzQMkiGCNDLB+BYlgzpXQ30tZ/Mpm7dBCPx8Xv94vL5fr/7Np9kFTVnfj/z1T3YIce7E51g+jCOmNWIcMqMri7tYKQUgEfwKhQAVeQihGIom5kUCMP+VYFxKg8uCpGwCSlYIkpUSOgwqgVQNzNrjy6jKAGMLCK0F3plm7S0tPVv/p0fnNDDw9z7nT3nX54n6r5g+Zz7j3ndT73nHMfMn9OlHA4LC6XS/x+vxOnk2g0KslkUoLBoCPni8ViEo/HJRAIiNvtLvg5E4lEZgy1fx6Pp+DnI2fyT6z5onnTkZxZtWqVjBkzxmrUddddJ2vXrjVuZHNzs/Tr18+K79Wrlxw4cMC4PoGlK9C7d285ePCg1YFdu3ZJfX29cYdGjhyZlWuvvPKKjB492rj+mQKdnmd0XdW1Sefscl2bcplnOjKoujapqc5rTq1N3/rWt0Rzp7Xo2m9nHa6urs6qf/z4cdHfKOUvoLnSpUsXq6OaN/qbadG8OzFXTlWfecZU0zyu3PfAdnKm7fzF/GeeR5Ue6cT8l0/jStjPOPl8xs48k69xdPr5TNucufTSS2XHjh1Wd7Zs2SINDQ3G3Rs8eLBs3rzZiv/9738vQ4cONa5PYOkKbNy4MWusBw0aJO+//75xh7Zu3SoDBw604vv37y/bt28X9jPGhMaBnT3PGDe0g4Gdca99qrVp4cKF0tjYaPVi6tSp8vTTTxv36vXXX5ebbrrJih82bJisX7/euD6BpSswfPhwaWpqsjrw2muvyY033mjcobvvvlsWL15sxc+fP18mTpzIMz1jwfYDO2Oe0WeIXq+3JN9Rsr9sP6eIOLVAofaXHfGuhHvtzphn9Bmxz+fryJDYrhOJRCSVSmXexzhRKuFbiHLPmaqqkz734vuv3C6e/H3AlVs7qI2ACnA9kwcIIIAAAggggAACCCCAAAIIIIAAAggggAACCCCAAAIIIIAAAggggAACCCCAAAIIIIAAAggggAACCCCAAAIIIIAAAggggAACCCCAAAIIIIAAAggggAACCCCAAAIIIIAAAggggAACCCCAAAIIIIAAAggggAACCCCAAAIIIIAAAggggAACCCCAAAIIIIAAAggggAACCCCAAAIIIIAAAkUnUFV0LTq5QekSaCNNrByBUrhmymk0sq7/dDq/00FLS4uEQiGpqanJ/DlRwuGwuFwu8fv9TpxOotGoJJNJCQaDjpwvFotJPB6XQCAgbre74OdMJBKZMdT+eTyegp+PnMk/seaL5o3dnNm2bZs0NDRYDerTp4/s3r3bVgOrq6tFx7S1HD58WLp3727rGASXlsCRI0ekR48eMkPj8wAAIABJREFUVqN1ntI50k7p27ev7Nmzx6qydetWGTBggJ1DnDHW6XlG11Zdm9SiXNemjs4zHR1UXZvUVOc1J9amqqrs7and/VKu9TvqRL3iEMh1/E3qM8/kf6zLfQ9smjMm+Xcm/Vzr539kOaKTArmOf6717fa13Pcz7IHtZkT78SfmzIUXXij79++3Ku3du1fq6uraP8j/H9H2HmjXrl1SX19vXJ/A0hVobm6Wfv36dfjZy759++SCCy6w6tfW1or+poX9TP7zwunnwJW4Nk2bNk0WLVpkDd6jjz4qDzzwgPFgLliwQKZPn27F33XXXbJ48WLj+gSWrsDUqVPlmWeesTowf/58aWxsNO7QY489Jg8++KAVf99994nmE8/0jAmNAp1+pqd7YB1Dr9dbcu8odS/J/tIorQhqI1DI/WVHsCthP9MZ84y+b/L5fB0ZEtt1IpGIpFKpzPsYJ0olfAtRzjnT9nmeiPD9V24XTn4/4MqtLdRGgOuZHEAAAQQQQAABBBBAAAEEEEAAAQQQQAABBBBAAAEEEEAAAQQQQAABBBBAAAEEEEAAAQQQQAABBBBAAAEEEEAAAQQQQAABBBBAAAEEEEAAAQQQQAABBBBAAAEEEEAAAQQQQAABBBBAAAEEEEAAAQQQQAABBBBAAAEEEEAAAQQQQAABBBBAAAEEEEAAAQQQQAABBBBAAAEEEEAAAQQQKDqBqqJr0ckNSpdAG2li5QiUwjVTTqORdf2n0/mfDlpaWiQUCklNTU3mz4kSDofF5XKJ3+934nQSjUYlmUxKMBh05HyxWEzi8bgEAgFxu90FP2cikciMofbP4/EU/HzkTP6JNV80b+zkjMZ369YtqzGa53Zy7rLLLpMtW7ZYx3j77bdlxIgR+e8gRywagXXr1sk111xjtWfgwIHy4YcfGrdPr//q6uqs+KNHj+Z9/XB6ntH1VdcmvX7KdW3qyDxjnBinCNS1SU11Xiv02lRVlb09tbtfyrV+Lk7U7XyBXMfftD7zTP7Hutz3wCY5Y5p/p9PPtX7+R5UjOimQ6/jnWr8jfS3n/Yx6sAfuSFacuU5rzvTr1y+zN20tR44csfWM6Nxzz5VDhw5Z9b/44gvR3yjlL/Dll1/KeeedZ3W0Z8+eor+ZFn1e1717dytc74/0t9bCfsZU0jzO6efAlbY23XLLLbJy5UprQJYvXy7jx483HqB7771XnnrqKSv+8ccfl+nTpxvXJ7B0BebPny/333+/1YF77rlHnnzySeMOrVixQiZMmGDFjxs3Tl566SUxuW8yPolhIPOMIZRhmO6BdZ/m9Xrz/oz5dE3IxztKfR/H/tJwkAnLEij0/rIj3JWwn+mMeUbfN/l8vo4Mie06kUhEUqlU5n2ME6USvoUo15xp+zxPRPj+K7eLJv8fcOXWHmpXtgDXc2WPP71HAAEEEEAAAQQQQAABBBBAAAEEEEAAAQQQQAABBBBAAAEEEEAAAQQQQAABBBBAAAEEEEAAAQQQQAABBBBAAAEEEEAAAQQQQAABBBBAAAEEEEAAAQQQQAABBBBAAAEEEEAAAQQQQAABBBBAAAEEEEAAAQQQQAABBBBAAAEEEEAAAQQQQAABBBBAAAEEEEAAAQQQQAABBBBAAAEEilKgqihbld2odAm0kSZWjkApXDPlNBpZ1386XZjpoKWlRUKhkNTU1GT+nCjhcFhcLpf4/X4nTifRaFSSyaQEg0FHzheLxSQej0sgEBC3213wcyYSicwYav88Hk/Bz0fO5J9Y80Xzxk7O1NXVyf79+63G7NixQy655BLjxk2ePFmWLVtmxc+ZM0dmzZplXJ/A0hOYO3euzJ4922r4pEmTZOnSpcYd2blzp/Tv39+Kr62tlX379hnXtxPo9Dyja6yuTTpnl+va1JF5xs6YtY3VtUlNdV4r5NpUXV0tmi+tRdd7O2tv2/rHjx8X/Y1S/gKaK126dLE6qnmjv5kWzbsTc6W9+swzprLmceW+B24vZ5j/zHOFyGwBp+e/fPqX636m1Yg9cD6z5a/H0pzp3r27/OUvf7EOrr917drV+GTdunXL3K+3lq+//lr0N0r5Cxw9elTOPvtsq6P63FR/My3Hjh0Tr9drhWveaf6dWCp9P2NqaSfO6efAlbQ2ff/735f33nvPGo7169fLsGHDjIdn9OjR8uqrr1rxK1eulLFjxxrXJ7B0BV5++WUZN26c1YGbb75ZVq1aZdyhpqYmGT58uBV/5ZVXyrvvvpv5d3v3TcYnsRHIPGMDyyBU98D6DFHXzFJ5R6lt1XW+tbC/NBhoQjICTuwvO0JdCfuZzphn9Hmxz+fryJDYrhOJRCSVSmXexzhRKuFbiHLMmaqqkz734vuv3C6YwnzAlVubqF25AlzPlTv29BwBBBBAAAEEEEAAAQQQQAABBBBAAAEEEEAAAQQQQAABBBBAAAEEEEAAAQQQQAABBBBAAAEEEEAAAQQQQAABBBBAAAEEEEAAAQQQQAABBBBAAAEEEEAAAQQQQAABBBBAAAEEEEAAAQQQQAABBBBAAAEEEEAAAQQQQAABBBBAAAEEEEAAAQQQQAABBBBAAAEEEEAAAQQQQAABBBAoWoGqom3Z3xqWLoE20sTKESiFa6acRiPr+k+nCzcdtLS0SCgUkpqamsyfEyUcDovL5RK/3+/E6SQajUoymZRgMOjI+WKxmMTjcQkEAuJ2uwt+zkQikRlD7Z/H4yn4+ciZ/BNrvmjemObMyJEjZe3atVZDli9fLuPHjzdu2HPPPSeTJk2y4q+99lp58803jesTWHoC1113nbz11ltWw5ctWyZ33HGHcUdWrFghEyZMsOKvv/56WbNmjXF9u4FOzzO6zurapHN2ua5NducZu2PWNl7XJjXVea1Qa5PX65Vjx45Zp9Y+du3a1bjp3bp1y8y9reXrr78W/Y1S/gJHjx6Vs88+2+qo7oH1N9Oieaf511o07zT/zlSYZ0x1zePKfQ98ppxh/jPPEyKzBfI9/33rW9+SP/3pT47da5fjfubEEWIPnP8rtrq6WtS1teizITvPadrWP378uOhvlPIX0Fzp0qWL1VHNG/3NtGjenZgrp6tfyfsZU0u7cU4/B66UtWn48OHy0UcfWcOxZcsWaWhoMB6ewYMHy+bNm6343//+9zJ06FDj+gSWrsDGjRuzxnrQoEHy/vvvG3do69atMnDgQCu+f//+sn37duvf3GsbUxoHOvFMr+0eWJ8h6n1uKbyjZH9pnEoEthFwan/ZEfhK2M90xjyj9wA+n68jQ2K7TiQSkVQqlXkf40SphG8hyi1nqqpO+tyL779yu1gK9wFXbu2idmUKcD1X5rjTawQQQAABBBBAAAEEEEAAAQQQQAABBBBAAAEEEEAAAQQQQAABBBBAAAEEEEAAAQQQQAABBBBAAAEEEEAAAQQQQAABBBBAAAEEEEAAAQQQQAABBBBAAAEEEEAAAQQQQAABBBBAAAEEEEAAAQQQQAABBBBAAAEEEEAAAQQQQAABBBBAAAEEEEAAAQQQQAABBBBAAAEEEEAAAQQQQKCoBaqKunV/bVy6BNpIEytHoBSumXIajazrP50u7HTQ0tIioVBIampqMn9OlHA4LC6XS/x+vxOnk2g0KslkUoLBoCPni8ViEo/HJRAIiNvtLvg5E4lEZgy1fx6Pp+DnI2fyT6z5onljkjMzZ86UefPmWY2YNm2aLFiwwLhRzc3N0q9fPyter/ujR48a1yew9AS6deuWya/WsmvXLqmvrzfuSGNjoyxcuNCKnzFjhjz88MPG9TsS6PQ8o2utrk06Z5fr2mRnnunImLWto2uTmuq8Voi1Sdc8PX5rOXLkiK11/txzz5VDhw5Z9b/44gvR3yjlL/Dll1/KeeedZ3W0Z8+eor+ZFt1zde/e3QrXHNff2ivMM+0J2f//ct8Dny5nmP/s5wo1/ipQiPnvj3/8o6P32uW2n2mbm+yB83u1VlVlP860+3wt1/r57Q1Hc1og1/E3rV+p+5lCjqfTz4ErYW264IIL5MCBA9aw7d27V+rq6oyHsW/fvrJnzx4r3u5zKeMTEVh0Am2fQ/fp00d2795t3M59+/aJ5l9rqa2tFf3txMK9tjGncWChn+mdag+sz/i8Xm/Rv6M0Xd9Ph51rfeNBJLAoBXId/1zrnwmlEvYznTHP6Psmn8/nSD5GIhFJpVKZ9zFOlEr4FqKccqbt/CEifP+V24VS2A+4cmsbtStPgOu58sacHiOAAAIIIIAAAggggAACCCCAAAIIIIAAAggggAACCCCAAAIIIIAAAggggAACCCCAAAIIIIAAAggggAACCCCAAAIIIIAAAggggAACCCCAAAIIIIAAAggggAACCCCAAAIIIIAAAggggAACCCCAAAIIIIAAAggggAACCCCAAAIIIIAAAggggAACCCCAAAIIIIAAAggggAACCCCAAAJFL1BV9C0USZdAG2li5QiUwjVTTqORdf2n04WfDlpaWiQUCklNTU3mz4kSDofF5XKJ3+934nQSjUYlmUxKMBh05HyxWEzi8bgEAgFxu90FP2cikciMofbP4/EU/HzkTP6JNV80b9rLmVWrVsmYMWOsBlxxxRWyceNGWw3q3bu3HDx40KqzYcMGGTJkiK1jEFwaApobQ4cOtRrbq1cvOXDggK3Ga25s2rTJqvPSSy/JuHHjbB2jI8FOzzO63urapHN2ua5NpvNMR8brVHV0bVJTndfyvTbV1dXJ/v37rdPu3btX9DfT0rdvX9mzZ48VvmvXLqmvrzetTlwJCzQ3N0u/fv2sHvTp00d2795t3KN9+/bJBRdcYMXX1taK/mZSmGdMlOzFlPse+FQ5w/xnL0eI/ptAoeY/p++1y2k/c6r8ZA+cv6u2qir7cabd52u51s9fTzhSZwjkOv526lfifqbQY8ralF9hfd6s9/at5ciRI7aesZ977rly6NAhq/4XX3wh+hul/AW+/PJLOe+886yO9uzZU/Q306LvO7p3726F6/Ml/a1t4V7bVNQ8rpDP9E63B9Z5xuv1FvU7Sjvr+6n6mWt98xEkshgFch3/XOu3Z1IJ99qdMc/o+yafz9cef17+PxKJSCqVyryPcaJUwrcQ5ZIzbecPEeH7r9wuksJ/wJVb+6hdWQJcz5U13vQWAQQQQAABBBBAAAEEEEAAAQQQQAABBBBAAAEEEEAAAQQQQAABBBBAAAEEEEAAAQQQQAABBBBAAAEEEEAAAQQQQAABBBBAAAEEEEAAAQQQQAABBBBAAAEEEEAAAQQQQAABBBBAAAEEEEAAAQQQQAABBBBAAAEEEEAAAQQQQAABBBBAAAEEEEAAAQQQQAABBBBAAAEEEEAAAQQQKAmBqhJoZboE2kgTK0egFK6ZchqNrOv/L3/5i3g8noL3r6WlRUKhkNTU1GT+nCjhcFhcLpf4/X4nTifRaFSSyaQEg0FHzheLxSQej0sgEBC3213wcyYSicwYav/ImfxwO50zmi+aN2fKmc8//1xqa2utDnbp0kW++eYbWx2eOHGivPDCC1admTNnyty5c20dg+DSENCxnTdvntXY2267TZ5//nlbjT/rrLPk+PHjVp3/+q//kv79+5flPJNOp0XXJp2zy3VtMplnbCVIO8G6Nqmpzmv5XJsuvfRS2bFjh3X2LVu2SENDg3HTBw8eLJs3b7biN2zYIEOGDDGuT2DpCuhYf+9737M6MGjQIHn//feNO7R161YZOHCgFa/z4fbt243rM88YUxkHlvseuG3OMP8ZpwaBbQQKOf8V431TPhOgUPuZ07XR6ecz5bo2VVdXi1q2Fn0eZOfZTNv6ek+kv1HKX0BzRZ+1tBbNG/3NtGjenZgrJvUrbT9japlLHGtTLnrZdb1erxw7dsz6UZ8rdO3a1fgE3bp1yzzvbC1ff/216G+U8hc4evSonH322VZH9b2T/mZaNO80/1qL5p3m36lKue5nTuxruTzTO9MeWJ8h6pgX6ztK9pemVy9xbQU6Y3/ZkVFgnumI2pnrtL5v8vl8+T/4KY4YiUQklUpl3sc4USrhW4jOWJv0HjKfOVNVddLnXnz/ldsFwvecuflRO78CXM/59eRoCCCAAAIIIIAAAggggAACCCCAAAIIIIAAAggggAACCCCAAAIIIIAAAggggAACCCCAAAIIIIAAAggggAACCCCAAAIIIIAAAggggAACCCCAAAIIIIAAAggggAACCCCAAAIIIIAAAggggAACCCCAAAIIIIAAAggggAACCCCAAAIIIIAAAggggAACCCCAAAIIIIAAAggggAACCCCAAAJ5EKjKwzEKfYh0oU/A8RGwIVAK14yN7hR9aNb1f/DgQQkEAuLxeAre8JaWFgmFQlJTU5P5c6KEw2FxuVzi9/udOJ1Eo1FJJpMSDAYdOV8sFpN4PJ4ZQ7fbXfBzJhKJzBhq/8iZ/HA7nTOaL5o3Z8qZuro62b9/v9XBTZs2yeDBg407vGLFCpkwYYIVP2DAANm6datxfQJLR6ChoUG2bdtmNXj58uUyfvx44w5s3rw5K7dqa2vl448/Fp27y3VtSqfTmf7pnF2ua5PJPGOcJAaBujblO2euuuoqee+996yzr1+/XoYNG2bQmr+GjB49Wl599VUrfuXKlTJ27Fjj+gSWrsDLL78s48aNszpw8803y6pVq4w71NTUJMOHD7fir7zySnn33XeN62sg84wtLqPgct8Dn5gzOn8x/xmlBUFtBAo9/xXjfVM+k6AQ+5kztc/p5zPluDZ5vV45duyYxax74K5duxqnRbdu3TL35q3l66+/Fv2NUv4CR48elbPPPtvqqD4j1d9Mi+ad5l9r0bzT/GuvVNJ+hnvt9rLB7P+dWpuqq6tF16XWos/W7Tznblv/+PHjor9Ryl9Ac6VLly5WRzVv9DfTonl3Yq60V78c9zNtrcrhmV57e2B9hqjraDG+o2R/aXr1EtdWoLP2lx0ZCeaZjqiduU7r+yafz5f/g5/iiJFIRFKpVOYdnhOlEr6F6Iy1Sfc9+cqZqqqTPvfi+6/cLg6+58zNj9r5FeB6zq8nR0MAAQQQQAABBBBAAAEEEEAAAQQQQAABBBBAAAEEEEAAAQQQQAABBBBAAAEEEEAAAQQQQAABBBBAAAEEEEAAAQQQQAABBBBAAAEEEEAAAQQQQAABBBBAAAEEEEAAAQQQQAABBBBAAAEEEEAAAQQQQAABBBBAAAEEEEAAAQQQQAABBBBAAAEEEEAAAQQQQAABBBBAAAEEEEAAAQQQyINAVR6OUehDpAt9Ao6PgA2BUrhmbHSn6EOzrv+//OUvEg6HJRAIiMfjKXjjW1paJBQKSU1NTebPiaL9c7lc4vf7nTidRKNRSSaTEgwGHTlfLBaTeDyeGUO3213wcyYSicwYav/ImfxwO50zmi+aN6fLmfHjx8uLL75ode7hhx+WGTNmGHdWr7m2+b9r1y6pr683PgaBxS/Q3Nws/fr1y2qozg2aV6Zl3rx5MnPmTCv81ltvlRUrVojOM+W8NqXT6Uz/dM4u17WpvXnGNEdM4/KdM7fccousXLnSOv3y5ctF50bTcu+998pTTz1lhT/++OMyffp00+rElbDA/Pnz5f7777d6cM8998iTTz5p3COdAydMmGDFjxs3Tl566SXj+q2BzDO2ydqtUO574NacmTJlirz66qvMf+1mBAFtBZyY/4rtvinfWZDv/Ux77XP6+Uy5rU16z6t7+tZy5MgRW8+Bzj33XDl06JBV/4svvhD9jVL+Al9++aWcd955Vkd79uwp+ptp0fvu7t27W+F6D66/mZRK2c9wr22SDWYxTqxNVVXZr4d0vbBTcq1v51zEFp9AruNvt3657WdONaKl/kyvvSzVPbDu4bxeb9G9o2R/2d7o8f+nE+jM/WVHRoV5piNqZ67T+r7J5/Pl/+CnOGIkEpFUKmXrfWAuDauEbyE6Y23S+6Z85Ezb/ZSI8P1XLgkvYu+GKLdzURuB9gS4ntsT4v8RQAABBBBAAAEEEEAAAQQQQAABBBBAAAEEEEAAAQQQQAABBBBAAAEEEEAAAQQQQAABBBBAAAEEEEAAAQQQQAABBBBAAAEEEEAAAQQQQAABBBBAAAEEEEAAAQQQQAABBBBAAAEEEEAAAQQQQAABBBBAAAEEEEAAAQQQQAABBBBAAAEEEEAAAQQQQAABBBBAAAEEEEAAAQQQQAABBBwXqHL8jPZPmLZfhRoIFEygFK6ZgnW+Ew6cdf2n02lJJBISDoclEAiIx+MpeJNaWlokFApJTU1N5s+Jov1zuVzi9/udOJ1Eo1FJJpMSDAYdOV8sFpN4PJ4ZQ7fbXfBzas7oGGr/yJn8cDudM5ovmjenypmlS5fKlClTrI5dffXV0tTUZKujI0aMkPXr11t15syZI7NmzbJ1DIKLW2Du3Lkye/Zsq5HDhw+XdevW2Wr0sGHD5J133rHqLFmyRCZPnpz5d7mvTbr+6tqkc3a5rk1nmmdsJYphcD5zZtq0abJo0SLrzI8++qg88MADhi0RWbBggUyfPt2Kv+uuu2Tx4sXG9QksXYGpU6fKM888Y3Vg/vz50tjYaNyhxx57TB588EEr/r777pOFCxca1z8xkHmmQ2xnrFTue2DNGZ2vnn32Wea//KdP2R/RqfmvmO6bCjGo+dzPmLTP6ecz5bQ21dXVyf79+y3mvXv3iv5mWvr27St79uyxwnft2iX19fWm1YkrYYHm5mbp16+f1YM+ffrI7t27jXu0b98+ueCCC6z42tpa0d9MSyXsZ7jXNs0Gs7hCr01VVdmvh3StsFNyrW/nXMQWn0Cu49+R+uW0nzndiJbyMz2TLNU9sK4VXq+3qN5Rsr80GT1iTiXQ2fvLjowK80xH1M5cp3UP7PP58n/wUxwxEolIKpXKvGd2olTCtxCdsTbpO8pcc6btfkpE+P4rt4vC3g1RbueiNgLtCXA9tyfE/yOAAAIIIIAAAggggAACCCCAAAIIIIAAAggggAACCCCAAAIIIIAAAggggAACCCCAAAIIIIAAAggggAACCCCAAAIIIIAAAggggAACCCCAAAIIIIAAAggggAACCCCAAAIIIIAAAggggAACCCCAAAIIIIAAAggggAACCCCAAAIIIIAAAggggAACCCCAAAIIIIAAAggggAACCCCAAAIIOC5Q5fgZ7Z8wbb8KNRAomEApXDMF63wnHDjr+k+n//rPRCIh4XBYAoGAeDyegjerpaVFQqGQ1NTUZP6cKNo/l8slfr/fidNJNBqVZDIpwWDQkfPFYjGJx+OZMXS73QU/p+aMjqH2j5zJD7fTOaP5onnTNmc+/fRTueiii7I6pbFdu3Y17uizzz4rd955pxV/8cUXy86dO43rE1j8Apdccol89NFHVkN1zKdMmWLc8GPHjonX682K/+STT+TCCy+0fiv3tUnXYF2bdM4u17XpdPOMcaLYDMxXzixcuFAaGxuts0+dOlWefvpp49a8/vrrctNNN1nxw4YNk/Xr1xvXJ7B0BYYPHy5NTU1WB1577TW58cYbjTt09913y+LFi634BQsWyLRp04zrtw1knukw3WkrlvseWHNu+vTpzH/5T52yP6KT81+x3DcValDztZ8xbZ/Tz2fKZW269NJLZceOHRbzli1bpKGhwZRdBg8eLJs3b7biN2zYIEOGDDGuT2DpCuhYf+9737M6MGjQIHn//feNO7R161YZOHCgFd+/f3/Zvn27cX0NLPf9TLnMM2ca1FK91z5Vn6qrq0XXotaiz9PtPNtuW//48eOiv1HKX0BzpUuXLlZHNW/0N9OieXdirtipzzxjqmwe1xl7YH0uq8+ni+UdJftL83whMlugGPaXHRmTctrPnKr/us50xjyj65nP5+vIkNiuE4lEJJVKZd4zO1Eq4VuIUsyZqqqTPvfi+6/cLgi+58zNj9r5FeB6zq8nR0MAAQQQQAABBBBAAAEEEEAAAQQQQAABBBBAAAEEEEAAAQQQQAABBBBAAAEEEEAAAQQQQAABBBBAAAEEEEAAAQQQQAABBBBAAAEEEEAAAQQQQAABBBBAAAEEEEAAAQQQQAABBBBAAAEEEEAAAQQQQAABBBBAAAEEEEAAAQQQQAABBBBAAAEEEEAAAQQQQAABBBBAAAEEEEAAAQQQyINAVR6OUehDpAt9Ao6PgA2BUrhmbHSn6EOzrv90+m//TCQSEg6HJRAIiMfjKXhHWlpaJBQKSU1NTebPiaL9c7lc4vf7nTidRKNRSSaTEgwGHTlfLBaTeDyeGUO3213wc2rO6Bhq/8iZ/HA7nTOaL5o3bXOmvr5ePv74Y6tTq1atkptvvtm4k3qttc37DRs2yJAhQ4yPQWDxCmzcuFGGDh2a1UCdCzSPTMurr74qo0ePtsK/+93vSnNz80nVy31t0nVYrxeds8t1bTrdPGOaK3bj8pEzOueNGTPGOvX1118va9asMW6K5nK/fv2s+F69esmBAweM6xNYugK9e/eWgwcPWh3YtWuX6JpqWkaOHClr1661wl955ZWsudL0OCfGMc90RO3Mdcp5D8z8l/98qZQjOj3/Fct9U6HGNx/7GTttc/r5TDmsTVdddZW89957FvP69etl2LBhxux6L6T3RK1l5cqVMnbsWOP6BJauwMsvvyzjxo2zOqDPWnT9NS1NTU0yfPhwK/zKK6+Ud99917S6FVfO+xntZDnMM+0Nainea5+qT16vV44dO2b9l/ara9eu7XXf+v9u3bplnm22lq+//lr0N0r5Cxw9elTOPvtsq6P6jkl/My2ad5p/rUXzTvPPtDDPmEqZx3XGHlify2oeFMM7SvaX5rlCZLZAvveXV1xxheg7ICdKuexnTmel99qdMc/o+yafz+fEEEokEpFUKmXr/WAuDauEbyFKLWeqqk763Ivvv3JJchG+58zNj9r5FeB6zq8nR0MAAQQQQAABBBBAAAEEEEAAAQQQQAABBBCF9TntAAAgAElEQVRAAAEEEEAAAQQQQAABBBBAAAEEEEAAAQQQQAABBBBAAAEEEEAAAQQQQAABBBBAAAEEEEAAAQQQQAABBBBAAAEEEEAAAQQQQAABBBBAAAEEEEAAAQQQQAABBBBAAAEEEEAAAQQQQAABBBBAAAEEEEAAAQQQQAABBBBAAAEEEEAAAQQQyINAVR6OUehDpAt9Ao6PgA2BUrhmbHSn6EOzrv90Ons6SCQSEg6HJRAIiMfjKXhnWlpaJBQKSU1NTebPiaL9c7lc4vf7nTidRKNRSSaTEgwGHTlfLBaTeDyeGUO3213wc2rO6Bhq/8iZ/HA7nTOaL5o3J+bMtGnTZNGiRVaHfvjDH8qvf/1rWx0cO3as/Pa3v7Xq3H777fKrX/3K1jEILk6BH/3oR1n58IMf/EBefvllW43VfPjNb35j1bnvvvtk4cKFpzxGua9Nuhbr2qRzdrmuTaeaZ2wljM3gXHNm27Zt0tDQYJ21T58+snv3blutqK6uFt3ntJbDhw9L9+7dbR2D4NISOHLkiPTo0cNqtF7Tuge0U/r27St79uyxqmzdulUGDBhg5xCnjGWeyZnwpAOU6x6Y+S//uVIJR+ys+a8Y7psKOb657mfsts3p5zOlvjbdcsstsnLlSot5+fLlMn78eGP2e++9V5566ikr/vHHH5fp06cb1yewdAXmz58v999/v9WBe+65R5588knjDq1YsUImTJhgxY8bN05eeukl4/onBpbrfqa1j6U+z5gMaqnda5+qT/pMWZ+JtBbdV9h5jn7uuefKoUOHrPpffPGF6G+U8hf48ssv5bzzzrM62rNnT9HfTIu+0zjxOY0+G9ff7BTmGTtaZrGdsQfWOcjr9Xb6O0r2l2Y5QtTJAvneX44ePVqWLFmSeWfoRCmH/cyZnPReuzPmGX027fP5nBhCiUQikkqlHMuZSvgWopRypqrqpM+9+P4rtyuP7zlz86N2fgW4nvPrydEQQAABBBBAAAEEEEAAAQQQQAABBBBAAAEEEEAAAQQQQAABBBBAAAEEEEAAAQQQQAABBBBAAAEEEEAAAQQQQAABBBBAAAEEEEAAAQQQQAABBBBAAAEEEEAAAQQQQAABBBBAAAEEEEAAAQQQQAABBBBAAAEEEEAAAQQQQAABBBBAAAEEEEAAAQQQQAABBBBAAAEEEEAAAQQQQAABBPIgUJWHYxT6EOlCn4DjI2BDoBSuGRvdKfrQrOs/nT55OkgkEhIOhyUQCIjH4yl4h1paWiQUCklNTU3mz4mi/XO5XOL3+504nUSjUUkmkxIMBh05XywWk3g8nhlDt9td8HNqzugYav/ImfxwO50zmi+aN605884778iwYcOszujvOsZ2yurVq+WGG27IqnL48GHp3r27ncMQW2QCR44ckR49emS16o033pBRo0bZaqnOFzoXt5ampia5+uqrT3uMcl+bdD1WD52zy3VtajvP2EqYDgTnkjM6H3br1i3rrLqO21lTL7vsMtmyZYt1jLfffltGjBjRgZ5QpVQE1q1bJ9dcc43V3IEDB8qHH35o3HzdE1dXV2fFHz16NG/7Y+YZ46EwDizHPTDzn/HwE3iCQGfOf51931ToRMhlP9ORtjn9fKaU16Zp06bJokWLLOZHH31UHnjgAWP2BQsWyPTp0634u+66SxYvXmxcn8DSFZg6dao888wzVgfmz58vjY2Nxh167LHH5MEHH7Ti77vvPlm4cKFx/baB5bifObGPpTzPmA5qKd1rn6pPdXV1sn//fuu/9u7dK/qbaenbt6/s2bPHCt+1a5fU19ebVieuhAWam5ulX79+Vg/69Okju3fvNu7Rvn375IILLrDia2trRX+zW5hn7Iq1H98Ze2B9Luv1evP2DKa9Xp7qHSX7y/bU+P/TCRRif/n//t//E70/1HeDTpRS38+0Z6SWnTHP6PsMn8/XXvPy8v+RSERSqZRjOVMJ30KUSs5UVZ30uRfff+V2VfE9Z25+1M6vANdzfj05GgIIIIAAAggggAACCCCAAAIIIIAAAggggAACCCCAAAIIIIAAAggggAACCCCAAAIIIIAAAggggAACCCCAAAIIIIAAAggggAACCCCAAAIIIIAAAggggAACCCCAAAIIIIAAAggggAACCCCAAAIIIIAAAggggAACCCCAAAIIIIAAAggggAACCCCAAAIIIIAAAggggAACCCCAAAIIIIBAHgSq8nCMQh8iXegTcHwEbAiUwjVjoztFH5p1/afTp54OEomEhMNhCQQC4vF4Ct6plpYWCYVCUlNTk/lzomj/XC6X+P1+J04n0WhUksmkBINBR84Xi8UkHo9nxtDtdhf8nJozOobaP3ImP9xO54zmi+ZNa86cc845cvjwYaszq1evlpEjR9rqXN++fWXPnj1WnTlz5sisWbNsHYPg4hKYO3euzJ4922pUnz59ZPfu3bYauWbNGhk1apRVp0ePHvLVV1+1e4xyX5t0Tda1Sefscl2b2s4z7Q56jgG55ExdXZ3s37/fasGOHTvkkksuMW7R5MmTZdmyZcx/xmKlH9h2fpw0aZIsXbrUuGM7d+6U/v37W/G1tbWyb98+4/omgcwzJkr2YspxD8z8Zy8HiBbp7Pmvs++bCp0DuexnOtI2p5/PlOratHDhQmlsbLSIp06dKk8//bQx+euvvy433XSTFT9s2DBZv369cX0CS1dg+PDh0tTUZHXgtddekxtvvNG4Q3fffbcsXrzYil+wYIFMmzbNuP6pAstxP3NiP0t1nrEzqKV0r922X5deeqno/XZr2bJlizQ0NBh3f/DgwbJ582YrfsOGDTJkyBDj+gSWroCO9fe+9z2rA4MGDZL333/fuENbt26VgQMHWvF6P759+3bj+swzHaIyrtQZe2B9Luv1ejvtHSX7S+P0ILCNQKH2l3qvrfeH+s7QiVLK+xkTH7XsjHlG3zf5fD6TJuYcE4lEJJVKOZYzlfAtRCnkTFXVSZ978f1XblcT33Pm5kft/ApwPefXk6MhgAACCCCAAAIIIIAAAggggAACCCCAAAIIIIAAAggggAACCCCAAAIIIIAAAggggAACCCCAAAIIIIAAAggggAACCCCAAAIIIIAAAggggAACCCCAAAIIIIAAAggggAACCCCAAAIIIIAAAggggAACCCCAAAIIIIAAAggggAACCCCAAAIIIIAAAggggAACCCCAAAIIIIAAAggggAACCORBoCoPxyj0IdKFPgHHR8CGQClcMza6U/ShWdd/On366SCRSEg4HJZAICAej6fgHWtpaZFQKCQ1NTWZPyeK9s/lconf73fidBKNRiWZTEowGHTkfLFYTOLxeGYM3W53wc+pOaNjqP0jZ/LD7XTOaL5o3mjO3H333bJkyRKrI7fddps8//zztjq2YMECmT59ulWnZ8+e8uWXX9o6BsHFJXDuuefKoUOHrEbNnz9fGhsbbTVy4sSJ8sILL1h1pkyZIs8++6zRMcp9bdJ1WdcmnbPLdW06cZ5xam3qyH5m5MiRsnbtWisvly9fLuPHjzfKUw167rnnZNKkSVb8tddeK2+++aZxfQJLT+C6666Tt956y2r4smXL5I477jDuyIoVK2TChAlW/PXXXy9r1qwxrm8ayDxjKmUeV257YOY/87En8q8CxTD/deZ9UzHvZzqao04/nynFtWnVqlUyZswYi1ivgxP3ju3ZNzc3S79+/aywXr16yYEDB9qrxv+XgUDv3r3l4MGDVk927dol9fX1xj1ru06/8sorMnr0aOP6pwsst/1M236W4jxjd1BL5V67bb+uuuoqee+996yf169fL8OGDTPuvub/q6++asWvXLlSxo4da1yfwNIVePnll2XcuHFWB26++WbR9dm0NDU1yfDhw63wK6+8Ut59913T6ifFMc90mO60FTvjObA+Q/R6vZ3yjpL9Zf5zqFKOWMj9pd5r6/2hvjN0opTqfsbURi07Y57R5xY+n8+0mTnFRSIRSaVSjuVMJXwLUew5U1V10udefP+V01UkfM+Zmx+18yvA9ZxfT46GAAIIIIAAAggggAACCCCAAAIIIIAAAggggAACCCCAAAIIIIAAAggggAACCCCAAAIIIIAAAggggAACCCCAAAIIIIAAAggggAACCCCAAAIIIIAAAggggAACCCCAAAIIIIAAAggggAACCCCAAAIIIIAAAggggAACCCCAAAIIIIAAAggggAACCCCAAAIIIIAAAggggAACCCCAAAIIIJAHgao8HKPQh0gX+gQcHwEbAqVwzdjoTtGHZl3/6fSZp4NEIiHhcFgCgYB4PJ6Cd66lpUVCoZDU1NRk/pwo2j+XyyV+v9+J00k0GpVkMinBYNCR88ViMYnH45kxdLvdBT+n5oyOofaPnMkPt9M5o/miebN9+3a55pprrE506dJF/vznP0vXrl2NO6bH6tmzZ+Z4rWXRokXyk5/8xPgYBBaPwBNPPCH33Xef1SCdpw8dOiRer9e4kceOHZNvf/vbcvz4catOU1OTXH311cbHKPe1SddmXZt0zi7Xtal1nnFybbK7n5k5c6bMmzfPystp06bJggULjPO0ublZ+vXrl3W9HD161Lg+gaUn0K1bt6z1bteuXVJfX2/ckcbGRlm4cKEVP2PGDHn44YeN69sJZJ6xo2UWW057YOY/szEn6m8CxTL/ddZ9UzHvZ3LJU6efz5Ta2rRt2zZpaGiwiPv06SO7d++2RV5dXS3q3FoOHz4s3bt3t3UMgktL4MiRI9KjRw+r0XrPp88I7ZS+ffvKnj17rCpbt26VAQMG2DnEaWPLaT9zqk6W2jzTkUEthXvttv265ZZbZOXKldbPy5cvl/Hjxxt3/95775WnnnrKin/88cdl+vTpxvUJLF2B+fPny/3332914J577pEnn3zSuEMrVqyQCRMmWPHjxo2Tl156ybg+84xz75vsPtPLZRB1b6bn0+fdTr+j3LdvH/vLXAavQus6sb/Ue229NvTe14lSivsZOy6dNc/ovYfP57PT1A7HRiIRSaVSjuVMJXwL0Rlrk2nOVFWd9LkX3391+OrJVOR7ztz8qJ1fAa7n/HpyNAQQQAABBBBAAAEEEEAAAQQQQAABBBBAAAEEEEAAAQQQQAABBBBAAAEEEEAAAQQQQAABBBBAAAEEEEAAAQQQQAABBBBAAAEEEEAAAQQQQAABBBBAAAEEEEAAAQQQQAABBBBAAAEEEEAAAQQQQAABBBBAAAEEEEAAAQQQQAABBBBAAAEEEEAAAQQQQAABBBBAAAEEEEAAAQQQQACBPAhU5eEYhT5EutAn4PgI2BAohWvGRneKPjTr+k+n258OEomEhMNhCQQC4vF4Ct7BlpYWCYVCUlNTk/lzomj/XC6X+P1+J04n0WhUksmkBINBR84Xi8UkHo9nxtDtdhf8nJozOobaP3ImP9xO54zmi+bN5ZdfLnv37rU6sWTJEpk8ebKtTs2YMUMeeeQRq06vXr3kwIEDto5BcHEI9O7dWw4ePGg15qGHHpJ58+bZatzSpUtlypQpVp3vfOc78tlnn9k6hgaX+9qk67OuTTpnl+va1DrPOLk22dnPrFq1SsaMGWPl5hVXXCEbN260lattr5kNGzbIkCFDbB2D4NIQ0NwYOnRoTmud5samTZusY7zyyisyevToggEwz+Sftlz2wMx/+c+Ncj5isc1/nXXfVKz7mVxzz+nnM6W0Nun9crdu3bKI9TmPnWcul112mWzZssU6xttvvy0jRozIddioX8QC69atk2uuucZq4cCBA+XDDz80brFek9XV1VnxR48ezevz03LZz5wOtZTmGePEaBNY7Pfabfs1bdo0WbRokfXzo48+Kg888IBx9xcsWCDTp0+34u+66y5ZvHixcX0CS1dg6tSp8swzz1gdmD9/vjQ2Nhp36LHHHpMHH3zQir/vvvtk4cKFxvWZZ2KOvm+y80wv10HU9VbP5/V687rGnqldej5dg/XdyYmF/WWuo1n+9Z3aX+q9tl4beu/rRCm1/Yxdk86aZ/R+1efz2W1uh+IjkYikUinHcqYSvoXojLXJJGeqqk763Ivvvzp01ViV2v+AK7fjUxsBOwJcz3a0iEUAAQQQQAABBBBAAAEEEEAAAQQQQAABBBBAAAEEEEAAAQQQQAABBBBAAAEEEEAAAQQQQAABBBBAAAEEEEAAAQQQQAABBBBAAAEEEEAAAQQQQAABBBBAAAEEEEAAAQQQQAABBBBAAAEEEEAAAQQQQAABBBBAAAEEEEAAAQQQQAABBBBAAAEEEEAAAQQQQAABBBBAAAEEEEAAAQQQcESgypGz5HaSdG7VqY1AXgVK4ZrJa4c7+WBZ1386bTYdJBIJCYfDEggExOPxFLwLLS0tEgqFpKamJvPnRNH+uVwu8fv9TpxOotGoJJNJCQaDjpwvFotJPB7PjKHb7S74OTVndAy1f+RMfridzhnNl5/97GeycOFCqwOXX365bN682VaHvvrqK+nVq5fodd1aHnnkEfnpT39q6zgEd67AL37xC3nooYesRug8cvDgQTnnnHNsNWzQoEHywQcfWHVmz54tP//5z20dozW43NcmXaN1bVLrcl2bdJ7R9cnJtcl0P/P5559LbW2tlZtdunSRb775xlauTpw4UV544QWrzsyZM2Xu3Lm2jkFwaQjo2M6bN89q7G233SbPP/+8rcafddZZcvz4cavO/v375fzzz7d1DLvBzDN2xdqPL4c9MPNf++NMxN8EinH+64z7pmLdz+QjV51+PlNKa1NdXZ3oet1aduzYIZdccokx++TJk2XZsmVW/Jw5c2TWrFnG9QksPQG9F9B74NYyadIkWbp0qXFHdu7cKf3797fi9X5l3759xvVNA8thP3OmvpbSPGM6Zm3jivleu21b9bljY2Oj9fPUqVPl6aefNu7666+/LjfddJMVP2zYMFm/fr1xfQJLV2D48OHS1NRkdeC1116TG2+80bhDd999tyxevNiKX7BggUybNs24PvNM8T7Ty8cg6h5YnyF6vV5H31E2NDTIn/70J/aX+RjECjmGk/tLvdfWa0Of5TtRSmk/0xGPzppn9H2Tz+frSJNt14lEIpJKpRzLmUr4FqIz1qb2cqaq6qTPvfj+y/bVklXB7AOu3M5BbQRMBbieTaWIQwABBBBAAAEEEEAAAQQQQAABBBBAAAEEEEAAAQQQQAABBBBAAAEEEEAAAQQQQAABBBBAAAEEEEAAAQQQQAABBBBAAAEEEEAAAQQQQAABBBBAAAEEEEAAAQQQQAABBBBAAAEEEEAAAQQQQAABBBBAAAEEEEAAAQQQQAABBBBAAAEEEEAAAQQQQAABBBBAAAEEEEAAAQQQQAABBBBwTKDKsTN1/ETpjlelJgJ5FyiFaybvne7EA2Zd/+m0+XSQSCQkHA5LIBAQj8dT8C60tLRIKBSSmpqazJ8TRfvncrnE7/c7cTqJRqOSTCYlGAw6cr5YLCbxeDwzhm63u+Dn1JzRMdT+kTP54XY6Z3bu3Cn9+/fPavymTZtk8ODBtjo0Y8YMeeSRR6w6ek3v3btXunfvbus4BHeOwJEjR+SCCy4QnUNay0MPPSTz5s2z1aD3339frrjiiqw6n3zyiVx44YW2jnNicLmvTbpO69qkc3a5rk26LmluObk2me5n6urqZP/+/VbKaQ4PGjTIOF9XrFghEyZMsOIHDBggW7duNa5PYOkINDQ0yLZt26wGL1++XMaPH2/cgc2bN2etrb1795bm5mZH9sDMM8bDZBxYDntg5j/j4a74wHzPf7W1tbJv376cXZ2+byrm/UzOmCLi9POZUlmbRo4cKWvXru3w+v/cc8/JpEmTrPrXXnutvPnmm/kYMo5RpALXXXedvPXWW1brli1bJnfccYdxa9veX1x//fWyZs0a4/p2AsthP3Om/pbKPGNnzNrGlsratGrVKhkzZozVfL1OTpxb2zPQ+6Z+/fpZYb169ZIDBw60V43/LwMBvW8+ePCg1ZNdu3ZJfX29cc/aruOvvPKKjB492rh+e4HMM+0J2f//zngOrM8QvV6vI89nVGT48OHS1NTE/tJ+elRsDaf3l3qvrfeH+izfiVIq+5mOWqil0/NM6/smn8/X0WbbqheJRCSVSjmWM5XwLUSx5UxV1Umfe/H9l62r5KRg8w+4cjsPtREwEeB6NlEiBgEEEEAAAQQQQAABBBBAAAEEEEAAAQQQQAABBBBAAAEEEEAAAQQQQAABBBBAAAEEEEAAAQQQQAABBBBAAAEEEEAAAQQQQAABBBBAAAEEEEAAAQQQQAABBBBAAAEEEEAAAQQQQAABBBBAAAEEEEAAAQQQQAABBBBAAAEEEEAAAQQQQAABBBBAAAEEEEAAAQQQQAABBBBAAAEEEEDAUYEqR8/WsZOlO1aNWggURKAUrpmCdLyTDpp1/afT9qaDRCIh4XBYAoGAeDyegnehpaVFQqGQ1NTUZP6cKNo/l8slfr/fidNJNBqVZDIpwWDQkfPFYjGJx+OZMXS73QU/p+aMjqH2j5zJD7fTOTNy5EhZu3at1fjbbrtNnn/+eVud0TbX1tZKJBKx6t11112yePFiW8chuHMEpk6dKs8884x1cp0f9+/fLz6fz1aDJk6cKC+88IJV54YbbpDf/e53to5xquByX5t0rda1Sefscl2bdF3S9cnJtclkPzN+/Hh58cUXrbR7+OGHZcaMGcY5q+dou77v2rVL6uvrjY9BYPELNDc3S79+/bIaqnsfzWfTMm/ePJk5c6YV/m//9m+yYMECx/bAzDOmI2UeV+p7YOY/87Gu5MhCzH+33nqrrFixIi+sTt83Fet+Ji+YIuL085lSWJt07dY1vLVMmzYts36blrbXkD73Onr0qGl14kpQoFu3bpn7ntZi996gsbFRFi5caNXXexO9RylUKfX9THsupTDPtNeH9v6/FNambdu2SUNDg9WVPn36yO7du9vrWtb/V1dXZ9ap1nL48GHp3r27rWMQXFoCR44ckR49eliN1mdm+o7FTunbt6/s2bPHqrJ161YZMGCAnUO0G8s80y6R7YDOeA6sz/e8Xq8j7yjZX9pOiYqv0Bn7S73X1nXXzrPPXAaqFPYzufRPLZ2cZ7Stre+b7L7j62g/9d1wKpVyLGcq4VuIYsqZqqqTPvfi+6+OXix/rWfvA67czkVtBNoT4HpuT4j/RwABBBBAAAEEEEAAAQQQQAABBBBAAAEEEEAAAQQQQAABBBBAAAEEEEAAAQQQQAABBBBAAAEEEEAAAQQQQAABBBBAAAEEEEAAAQQQQAABBBBAAAEEEEAAAQQQQAABBBBAAAEEEEAAAQQQQAABBBBAAAEEEEAAAQQQQAABBBBAAAEEEEAAAQQQQAABBBBAAAEEEEAAAQQQQAABBBBwXKDK8TPaP2HafhVqIFAwgVK4ZgrW+U44cNb1n07bnw4SiYSEw2EJBALi8XgK3oWWlhYJhUJSU1OT+XOiaP9cLpf4/X4nTifRaFSSyaQEg0FHzheLxSQej2fG0O12F/ycmjM6hto/ciY/3E7mzOrVq+WGG27IavjevXulrq7OVmcWLFgg06dPz6qzYcMGGTJkiK3jEOyswMaNG2Xo0KFZJ50/f740Njbaasi+ffvkggsuyKrzxhtvyKhRo2wd53TB5b426Xqta5PO2eW6Num6pOuTk2tTe/uZpUuXypQpU6y0u/rqq6WpqclWzo4YMULWr19v1ZkzZ47MmjXL1jEILm6BuXPnyuzZs61GDh8+XNatW2er0cOGDZN33nnHqrNkyRK5/fbbHd0DM8/YGjKj4FLeAzP/GQ1xxQcVav6bPHly3mydvG/SRhfjfiZvmCLi9POZYl+bVq1aJWPGjLGIr7jiCtH7Jzuld+/ecvDgQasK98h29Eortu29da9eveTAgQO2OqHPTzZt2mTVeeWVV2T06NG2jmE3uJT3MyZ9LfZ5xqQP7cUU+9qkzwG6deuW1Q19Tm7nmfVll10mW7ZssY7x9ttvi96LU8pXQO+5r7nmGquDAwcOlA8//NC4w7qnqa6uzoo/evRoQd4/Mc8YD4txYGc8B9ZniF6vtyA5cmLH2V8apwGBIpl7jxPf3Ti5v9R7bZ1L9Vm+E6XY9zO5GqilU/NMa1tb3zf5fL5cm29UPxKJSCqVcixnKuFbiGLJmaqqkz734vsvo6vitEH2P+DK7XzURuBMAlzP5AcCCCCAAAIIIIAAAggggAACCCCAAAIIIIAAAggggAACCCCAAAIIIIAAAggggAACCCCAAAIIIIAAAggggAACCCCAAAIIIIAAAggggAACCCCAAAIIIIAAAggggAACCCCAAAIIIIAAAggggAACCCCAAAIIIIAAAggggAACCCCAAAIIIIAAAggggAACCCCAAAIIIIAAAggggAACCCCAQNEJVBVdi05uULoE2kgTK0egFK6ZchqNrOs/ne7YdJBIJCQcDksgEBCPx1Nwn5aWFgmFQlJTU5P5c6Jo/1wul/j9fidOJ9FoVJLJpASDQUfOF4vFJB6PZ8bQ7XYX/JyaMzqG2j9yJj/cTubMpZdeKjt27LAaPm3aNFmwYIHtjrQ9zr/+67/KBx98YPs4VHBO4PLLL5f//M//tE7Yv39/2b59u+0GNDY2ysKFC3M+zplOXO5rk67ZujbpnF2ua5OuS7o+Obk2nWk/8+mnn8pFF12UlXbaxq5duxpfA88++6zceeedVvzFF18sO3fuNK5PYPELXHLJJfLRRx9ZDdUxnzJlinHDjx07Jl6vNyv+k08+kQsvvFCc3gMzzxgPm3Fgqe6Bmf+Mh7iiAws5/+UT1sn7Jm13se1n8mmpx2Jt+pvo559/LrW1tdYPXbp0kW+++cYW+cSJE+WFF16w6sycOVPmzp1r6xgEl4aAju28efOsxt52223y/PPP22r8WWedJcePH7fqfPbZZ/Kd73zH1jE6Elyq+39/1RkAACAASURBVBnTvrIHNpUyj7P7fKaurk72799vnUCfQeo+w7RMnjxZli1bZoXPmTNHZs2aZVqduBIU0LVy9uzZVssnTZokS5cuNe6JPpfRZ5ytRdfzffv2Gde3G8g8Y1es/Xi780z7RzxzhO6B9RmiPr8p5DtK9pe5jlRl1S/E/lLX4/PPP98IUu+19drQZ/lOlEq413ZinjlxrFrfN/l8PieGUCKRiKRSKcdyphK+hXA6Z/Rbj+rqajkxZ6qqTvrci++/cruiOvYBV27npDYCpxPgeiY3EEAAAQQQQAABBBBAAAEEEEAAAQQQQAABBBBAAAEEEEAAAQQQQAABBBBAAAEEEEAAAQQQQAABBBBAAAEEEEAAAQQQQAABBBBAAAEEEEAAAQQQQAABBBBAAAEEEEAAAQQQQAABBBBAAAEEEEAAAQQQQAABBBBAAAEEEEAAAQQQQAABBBBAAAEEEEAAAQQQQAABBBBAAAEEEEAAAQSKTqCq6Fp0coPSJdBGmlg5AqVwzZTTaGRd/+l0x6eDRCIh4XBYAoGAeDyeghu1tLRIKBSSmpqazJ8TRfvncrnE7/c7cTqJRqOSTCYlGAw6cr5YLCbxeDwzhm63u+Dn1JzRMdT+kTP54XYqZ5YuXSpTpkyxGq3Xxf/93//JOeecY6sjq1evlhtuuCGrzpw5c2TWrFm2jkOwMwJz586V2bNnZ53sjTfekFGjRtlqwFdffSV/93d/J6lUyqq3ZMkSmTx5sq3jmASX+9qk67auTTpnl+vapOuSrk9Ork1n2s/U19fLxx9/bKXfqlWr5OabbzZJx0yMHrvtur5hwwYZMmSI8TEILF6BjRs3ytChQ7MaqHsdzV/T8uqrr8ro0aOt8O9+97vS3Nxs/dvpPTDzjOnImceV6h6Y+c98jCsx0on5L5+uTt03tba52PYz+bTUY7E2/U20rq5O9u/fb/2wadMmGTx4sDH5ihUrZMKECVb8gAEDZOvWrcb1CSwdgYaGBtm2bZvV4OXLl8v48eONO7B58+as3Dr//PPlD3/4g6P3TeX8TI89sHEqGgfaeT4zcuRIWbt2bYevj+eee04mTZpk1b/22mvlzTffNG4rgaUncN1118lbb71lNXzZsmVyxx13GHek7fp7/fXXy5o1a4zrdySQeaYjameuY2eeycfZdQ+sz/m8Xm9B31Gyv8zHaFXGMfK9v6ytrZV9+/bZwtN7bb027DwLtXWCNsGVcK/txDxzImvr+yafz5fL0BjXjUQimXeFTuVMJXwL4XTO6H1hdXW1tOZMVdVJn3vx/ZfxFXHKwI5/wJXbeamNwKkEuJ7JCwQQQAABBBBAAAEEEEAAAQQQQAABBBBAAAEEEEAAAQQQQAABBBBAAAEEEEAAAQQQQAABBBBAAAEEEEAAAQQQQAABBBBAAAEEEEAAAQQQQAABBBBAAAEEEEAAAQQQQAABBBBAAAEEEEAAAQQQQAABBBBAAAEEEEAAAQQQQAABBBBAAAEEEEAAAQQQQAABBBBAAAEEEEAAAQQQQACBohOoKroWndygdAm0kSZWjkApXDPlNBpZ1386ndt0kEgkJBwOSyAQEI/HU3CnlpYWCYVCUlNTk/lzomj/XC6X+P1+J04n0WhUksmkBINBR84Xi8UkHo9nxtDtdhf8nJozOobaP3ImP9xO5UxdXZ3s37/favT9998vjz32mO1O3H777fKb3/wmq97mzZvl8ssvt30sKhRO4IMPPpBBgwZlneCHP/yh/PrXv7Z90gceeEAef/xxq15tba3s27fP9nFMK5T72qRrt65NOmeX69qk65KuT06uTafbz0ybNk0WLVpkpV9HroOxY8fKb3/7W+sYOg/+6le/Mk1p4opY4Ec/+lHWvPiDH/xAXn75ZVstbrsu3nfffbJw4cKsYzi9B2aesTWERsGluAdm/jMa2ooNcmr+yyewU/dNrW0upv1MPh1bj8Xa9FeJ8ePHy4svvmgRP/zwwzJjxgxjct2Dtn3+s2vXLqmvrzc+BoHFL9Dc3Cz9+vXLaqg+G9P7HdMyb948mTlzphV+6623ypIlSxy/byrnZ3rsgU2z0TzO9PmM5rbmeGvRfeiCBQuMT9T2GtP3BkePHjWuT2DpCXTr1i0z/7UWu2tnY2Nj1n339OnTs55dFkqEeSb/sqbzTL7OrHtg3b95vd6CvaNkf5mv0Srv4xRqf7lixQrbcHqvrdeGnb2t7ZOcUKES7rULPc+09W993+Tz+XIZGuO6kUhEUqmUYzlTCd9COJ0zel9YXV0tmjNVVSd97sX3X8ZXwykDc/uAK7dzUxuBtgJcz+QEAggggAACCCCAAAIIIIAAAggggAACCCCAAAIIIIAAAggggAACCCCAAAIIIIAAAggggAACCCCAAAIIIIAAAggggAACCCCAAAIIIIAAAggggAACCCCAAAIIIIAAAggggAACCCCAAAIIIIAAAggggAACCCCAAAIIIIAAAggggAACCCCAAAIIIIAAAggggAACCCCAAAIIIIAAAggggEDRCVQVXYtOblC6BNpIEytHoBSumXIajazrP53OfTpIJBISDoclEAiIx+MpuFVLS4uEQiGpqanJ/DlRtH8ul0v8fr8Tp5NoNCrJZFKCwaAj54vFYhKPxzNj6Ha7C35OzRkdQ+0fOZMfbidy5j/+4z/kJz/5SVaDP//8c/n7v/97W53Q6+kf//Ef5dChQ1a9AQMGyNatW20dh+DCCjQ0NMi2bdusk/Ts2VP+93//NzNP2Cl/+tOf5Pzzz8+q8sQTT8i///u/2zmM7dhyX5t0/dZrSefscl2bdF3S9cnJtelU+5l33nlHhg0bZuWgtkfXMDtl9erVcsMNN2RVOXz4sHTv3t3OYYgtMoEjR45Ijx49slr1xhtvyKhRo2y1VPdDmnutpampSa6++uqTjuH0Hph5xtYwGgWX2h6Y+c9oWCsyyOn5L5/ITtw3ndjeYtnP5NPwxGOxNoksXbpUpkyZYrHoGq5ruZ0yYsQIWb9+vVVlzpw5MmvWLDuHILbIBebOnSuzZ8+2Wjl8+HBZt26drVbrPYmuza1lyZIlMnny5MzzPKfvm8r5mR57YFtpaRRs8nxm1apVMmbMGOt4V1xxhWzcuNHo+K1BvXv3loMHD1p1NmzYIEOGDLF1DIJLQ0BzY+jQoVZje/XqJQcOHLDVeM2NTZs2WXWee+45GTt2rCPvm5hnbA2VUbDJPGN0IMMg3QPrcxyv11uQnGF/aTgQFR5WyP1lR2j1XluvDbvvjzpyLq3TGXtgp7+FKOQ8cyr31vdNPp+vo8Niq14kEpFUKuVYzlTCtxBO54zeF1ZXV5/qHSXff9m6Gk4Kzv0DrtzOT20EThTgeiYfEEAAAQQQQAABBBBAAAEEEEAAAQQQQAABBBBAAAEEEEAAAQQQQAABBBBAAAEEEEAAAQQQQAABBBBAAAEEEEAAAQQQQAABBBBAAAEEEEAAAQQQQAABBBBAAAEEEEAAAQQQQAABBBBAAAEEEEAAAQQQQAABBBBAAAEEEEAAAQQQQAABBBBAAAEEEEAAAQQQQAABBBBAAAEEEEAAAQSKTqCq6Fp0coPSJdBGmlg5AqVwzZTTaGRd/+l0fqaDRCIh4XBYAoGAeDyegnu1tLRIKBSSmpqazJ8TRfvncrnE7/c7cTqJRqOSTCYlGAw6cr5YLCbxeDwzhm63u+Dn1JzRMdT+kTP54XYiZ+rq6mT//v1Wg3/84x/LL3/5S9sdWLlypdxyyy1Z9SZPnixLliyxfSwq5F9gypQpsnTp0qwDv/TSSzJu3DjbJ7vzzjvl2Wefter17t1b9u7d69g8U85rk67h2j+ds8t1bdJ1SdcnJ9emU+XMOeecI4cPH7byePXq1TJy5Ehb10Pfvn1lz549Vp05c+bIrFmzbB2D4OISmDt3rsyePdtqVJ8+fWT37t22GrlmzRoZNWqUVadHjx7y1VdfnfYYTu+BmWdsDadRcKntgZn/jIa14oIKMf917949a60tJKoT900ntr9Y9jOFMq30tenTTz+Viy66KItXx7xr167G5Hq/pPdNreXiiy+WnTt3GtcnsPgFLrnkEvnoo4+shuqY6323aTl27Jh4vd6s8E8++UQuvPDCzG+dMc+U8zM99sCmmWke1967g88//1xqa2utA3bp0kW++eYb8xOIyMSJE+WFF16w6sycOVN0z0IpPwEd23nz5lkdu+222+T555+31dGzzjpLjh8/btX57LPPMvOsU++bmGdsDZdRcHvzjNFBbATpHlifIbbmjY2q7Yayv2yXiAARKfT+siPIeq+t14Y+y3eidMYe2On3TYWaZ043Pq3vm3w+nxNDKJFIRFKplGM5UwnfQjidM3pfqM/02hS+/8rtCsrPB1y5tYHaCLQKcD2TCwgggAACCCCAAAIIIIAAAggggAACCCCAAAIIIIAAAggggAACCCCAAAIIIIAAAggggAACCCCAAAIIIIAAAggggAACCCCAAAIIIIAAAggggAACCCCAAAIIIIAAAggggAACCCCAAAIIIIAAAggggAACCCCAAAIIIIAAAggggAACCCCAAAIIIIAAAggggAACCCCAAAIIIIAAAggggAACRSdQVXQtOrlB6RJoI02sHIFSuGbKaTSyrv90On/TQSKRkHA4LIFAQDweT8HNWlpaJBQKSU1NTebPiaL9c7lc4vf7nTidRKNRSSaTEgwGHTlfLBaTeDyeGUO3213wc2rO6Bhq/8iZ/HAXOmd++ctfyl133ZXV2P/+7/+Wf/qnf7LdAT2OHu/E8tRTT8ndd99t+1hUyJ/A008/Lffcc0/WAe+880555plnbJ/kf/7nf+Sf//mfs+o98cQTMm7cOEfnmXJem3Qd1/7pnF2ua5OuS7o+Obk2tc2ZH//4x7JkyRIrl2+77TZ5/vnnbV0TCxYskOnTp1t1evbsKV9++aWtYxBcXALnnnuuHDp0yGrU/PnzpbGx0VYjJ06cKC+88IJVZ8qUKfLss8+e8RhO74GZZ2wNqVFwKe2Bmf+MhrTiggox/+l8qPtE9jP5Sadyfz5TbGtTfX29fPzxx9bgrVq1Sm6++WbjwdS9Z9vnPhs2bJAhQ4YYH4PA4hXYuHGjDB06NKuB+ixM729My6uvviqjR4+2wr/73e9Kc3NzVvXOuG8q52d6xTbPmOaKnbjOyJkzPZ+pq6uT/fv3W13YtGmTDB482LhLK1askAkTJljxAwYMkK1btxrXJ7B0BBoaGmTbtm1Wg5cvXy7jx4837sDmzZuzcqu2tlb27dsn3GsbExoHFts8Y9xww0DNGZ3XvF5v3t9Rsr80HIQKDXNqf9kRXn1HqdeGnb1uR87TWod5Jhe9U9dtfd/k8/nyf/BTHDESiUgqlXIsZyrhW4hCrU2nS4iqqpM+9+L7r9yunvx9wJVbO6iNgApwPZMHCCCAAAIIIIAAAggggAACCCCAAAIIIIAAAggggAACCCCAAAIIIIAAAggggAACCCCAAAIIIIAAAggggAACCCCAAAIIIIAAAggggAACCCCAAAIIIIAAAggggAACCCCAAAIIIIAAAggggAACCCCAAAIIIIAAAggggAACCCCAAAIIIIAAAggggAACCCCAAAIIIIAAAggggAACCCCAAAJFJ1BVdC06uUHpEmgjTawcgVK4ZsppNLKu/3Q6v9NBIpGQcDgsgUBAPB5Pwd1aWlokFApJTU1N5s+Jov1zuVzi9/udOJ1Eo1FJJpMSDAYdOV8sFpN4PJ4ZQ7fbXfBzas7oGGr/yJn8cBc6Zy699FLZsWOH1djrrrtO1q5d26HGX3bZZbJly5asum+//baMGDGiQ8ejUm4C69atk2uuuSbrIAMHDpQPP/ywQwe+/vrr5c0337Tq9u/fX7Zv356ZY3SucXKeKee1Sddy7Z/O2eW6NnV2zrzzzjsybNgwK5e7dOkif/7zn6Vr167G14b2oWfPnpncby2LFi2Sn/zkJ8bHILB4BJ544gm57777rAbpPvTQoUPi9XqNG3ns2DH59re/LcePH7fqNDU1ydVXX93uMZzeAzPPtDsktgNKZQ/M/Gd7aMu+QqHmv/Xr18uAAQPYz+Qxg8r9+UwxrU3Tpk0T3de1lh/+8Ify61//2tZojh07Vn77299adW6//Xb51a9+ZesYBBenwI9+9KOsfPjBD34gL7/8sq3Gaj785je/seroPnThwoUnHaMz7pvK+ZleMc0zthLGRnBn5Mzpns+MHz9eXnzxRav1Dz/8sMyYMcO4N3rcts/Pd+3aJfX19cbHILD4BZqbm6Vfv35ZDdV5SJ8xmpZ58+bJzJkzrfBbb71VVqxYkfk399qmiuZxxTTPmLfaPFJzRucffR6Uz3eU7C/Nx6ASI53cX3bEV99R6rVhZ27uyHla6zDP5KJ36rqt75t8Pl/+D36KI0YiEUmlUo7lTCV8C1GItel0yVBVddLnXnz/lduVk98PuHJrC7UR4HomBxBAAAEEEEAAAQQQQAABBBBAAAEEEEAAAQQQQAABBBBAAAEEEEAAAQQQQAABBBBAAAEEEEAAAQQQQAABBBBAAAEEEEAAAQQQQAABBBBAAAEEEEAAAQQQQAABBBBAAAEEEEAAAQQQQAABBBBAAAEEEEAAAQQQQAABBBBAAAEEEEAAAQQQQAABBBBAAAEEEEAAAQQQQAABBBBAAAEEik6gquhadHKD0iXQRppYOQKlcM2U02hkXf/pdP6ng0QiIeFwWAKBgHg8noLbtbS0SCgUkpqamsyfE0X753K5xO/3O3E6iUajkkwmJRgMOnK+WCwm8Xg8M4Zut7vg59Sc0THU/pEz+eEuZM6sWrVKxowZk9XQ5cuXy/jx4203fuvWrfIv//Ivotdxa9E82LBhg9TX19s+HhU6LtDc3CxDhw7NXIutRa//P/zhD9LQ0GD7wCtWrJAJEyZk1XvllVdk9OjRmd90jtG5xsl5ppzXJl3PtX86ZuW6NnV2zvzDP/yD/PGPf7RyesmSJTJ58mRb18aMGTPkkUceser06tVLDhw4YOsYBBeHQO/eveXgwYNWYx566CGZN2+ercYtXbpUpkyZYtX5zne+I5999pnxMZzeAzPPGA+NcWCp7IGZ/4yHtCICCzn/Mc/kP4XK/flMseTMO++8I8OGDbMGUO9xTryvMhnZ1atXyw033JAVevjwYenevbtJdWKKVODIkSPSo0ePrNa98cYbMmrUKFst1ucker/XWpqamuTqq68+5TE6476pnJ/pFcs8YythbAZ3Rs6c6vlM2/sjzXHNdTtlxIgRsn79eqvKnDlzZNasWXYOQWyRC8ydO1dmz55ttXL48OGybt06W63WNVvX7tbS9vkO99q2OI2Ci2WeMWpsB4I0Z3Re83q9eXtHyf6yAwNRIVU6Y3/ZEVp9R6nXht4bOVGYZ/Kv3Pq+yefz5f/gpzhiJBKRVCrlWM5UwrcQ+V6bTpcIVVUnfe7F91+5XTX5/4Art/ZQu7IFuJ4re/zpPQIIIIAAAggggAACCCCAAAIIIIAAAggggAACCCCAAAIIIIAAAggggAACCCCAAAIIIIAAAggggAACCCCAAAIIIIAAAggggAACCCCAAAIIIIAAAggggAACCCCAAAIIIIAAAggggAACCCCAAAIIIIAAAggggAACCCCAAAIIIIAAAggggAACCCCAAAIIIIAAAggggAACCCCAAAIIIFCUAlVF2arsRqVLoI00sXIESuGaKafRyLr+0+nCTAeJRELC4bAEAgHxeDwF92tpaZFQKCQ1NTWZPyeK9s/lconf73fidBKNRiWZTEowGHTkfLFYTOLxeGYM3W53wc+pOaNjqP0jZ/LDXcicufHGG+V3v/ud1dDevXvL7t27pWvXrrYbv2LFCpkwYUJWvYsvvljeffdd6d69u+3jUcG+wJEjR+Sqq66Sjz76KKvy8uXLZfz48bYPeOzYMenbt68cOHDAqvv9739fXn/99axj6Ryjc42T80w5r026pmv/dM4u17WpM3Nm3rx5MmfOHCuHL7/8ctm8ebOt6+Orr76SXr16ie5bWssjjzwiP/3pT20dh+DOFfjFL34hDz30kNUIveYOHjwo55xzjq2GDRo0SD744AOrzuzZs+XnP/+5rWM4vQdmnrE1PEbBpbAH/tnPfsb8ZzSa5R/kxPzHPJP/PCr35zPFkjO6Dzh8+LA1gKtXr5aRI0faGlC9h9qzZ49VR/ees2bNsnUMgotLYO7cuaJ7vNbSp0+fzLMTO2XNmjUyatQoq0qPHj1E7yvOVDrjvqmcn+kVyzxjJ2/sxnZGzrR9PvPpp5/KRRdddNJzIzvPGp999lm58847rWPo88WdO3fa5SC+iAUuueSSrOeXOuZTpkwxbrE+s/R6vVnxn3zyiVx44YVZv3GvbUxqHFgM84xxYzsQqDmj85rmV77eUbK/7MBAVECVztpfdoRW31HqtaHvf5wozDP5V2593+Tz+fJ/8FMcMRKJSCqVcixnKuFbiHyvTadKhKqqkz734vuv3K6YwnzAlVubqF25AlzPlTv29BwBBBBAAAEEEEAAAQQQQAABBBBAAAEEEEAAAQQQQAABBBBAAAEEEEAAAQQQQAABBBBAAAEEEEAAAQQQQAABBBBAAAEEEEAAAQQQQAABBBBAAAEEEEAAAQQQQAABBBBAAAEEEEAAAQQQQAABBBBAAAEEEEAAAQQQQAABBBBAAAEEEEAAAQQQQAABBBBA4P9j1/6Do6zuxY9/drItC9k7SSdLoQMq6NVapiEgBSUKzKhARQNeghbnBrnQIeHnFYwgWKIIVBAM4IUACbcwSO4tVcIAsWhAneGHQaEIAYdarYIKUyjZMTt3A6FJZr9z1m+2edgku8/u8zz7I+9nZv+APOdzznmdz3POeX4ggAACCCCAAAIIIIAAAnErYIvblv2zYb4EaCNN7DwCiXDNJNNoaK5/n8+86aChoUHcbrdkZGSIw+Ew3bCpqUlqa2vF6XT6f1Ycqn8pKSmSnp5uRXXi8XiksbFRXC6XJfV5vV6pr6/3j6Hdbje9TpUzagxV/8gZY7jNypkzZ85IVlaWppGzZs2SDRs2RNTwl19+WZYsWaIpO2zYMKmqqpKuXbtGFJNC4Qlcv35dRo8eLUeOHNEUUOPx0ksvhRfkprNmz54tJSUlmv+tqamR/v37B8VTc4yaa6ycZ5J5bVLruuqfmrOTdW2KVc589913kpmZqclhdd088MADuq6TF154QVasWBEoo/YsX331lXTv3l1XHE6OjcDVq1fl9ttv989bLceiRYvklVde0dWgo0ePilrnWh+ff/653HnnnbriqJOt3gMzz+geopAF4n0P/MUXX8hdd93F/BdyJJP7BCvnP+YZ43Mp2Z/PxEPOTJ8+XUpLSwOD9/TTT8v27dt1DWZxcbE899xzgTI9e/aUv/3tb7picHJ8CfzkJz+Ry5cvBxr12muvSWFhoa5GTp48Wd54441AmYKCAtm8eXPIGLG4b0rmZ3rxMM+EHPQoT4hFztz8fKZfv37y5z//OdCTiooKGT9+fNg9U/Fufm5+6NAhGT58eNgxODF+BQ4fPiwjRozQNFDNO+qZYrjH7t27JTc3N3D6z372Mzl37lybxbnXDlc1/PPiYZ4Jv7X6z1Q5o+ah1NRUQ95Rsr/UPwadoUQs95eR+Kp3lOra0DNXR1JPSxnmmWj02i7b8r4pLS3N+OBtRKyrq5Pm5mbLcqYzfAth5NrUVhLYbEGfe/H9V3RXi3kfcEXXLkp3TgGu58457vQaAQQQQAABBBBAAAEEEEAAAQQQQAABBBBAAAEEEEAAAQQQQAABBBBAAAEEEEAAAQQQQAABBBBAAAEEEEAAAQQQQAABBBBAAAEEEEAAAQQQQAABBBBAAAEEEEAAAQQQQAABBBBAAAEEEEAAAQQQQAABBBBAAAEEEEAAAQQQQAABBBBAAAEEEEAAAQQQQAABBBBAAAEEEEAAAQQQiGsBW1y37vvG+RKgjTSx8wgkwjWTTKOhuf59PnOng4aGBnG73ZKRkSEOh8N0x6amJqmtrRWn0+n/WXGo/qWkpEh6eroV1YnH45HGxkZxuVyW1Of1eqW+vt4/hna73fQ6Vc6oMVT9I2eM4TYrZ1588UVZtmyZppGVlZXy2GOPRdTw/Px82bJli6bsyJEjZf/+/ZbkXkSNTvBCas4cM2aMHDx4UNOTadOmSVlZWUS9e/vttyUnJ0dTtqioSJYuXdpuPDXHqLnGynkmmdcmtbar/qk5O1nXpljlzPTp00XleMvx9NNPy/bt23VdK2pO7tOnj9TV1QXKzZw5U0pKSnTF4eTYCMyaNUs2btwYqFxdYxcuXJC0tDRdDZo8ebK88cYbgTJjx46VvXv36orR+mSr98DMMxEPVbsF430PPG7cONm3bx/zn/FDnzARrZ7/mGeMT41kfz4T65x57733RN2/thw//OEP5bvvvpNu3bqFPZhqj9uzZ0//vVHLsXbtWpk7d27YMTgxfgTWrVsn8+bNCzRIPae8fPmypKamht3Ia9euyY9+9CP5xz/+ESij7t8ffvjhsGLE4r4pmZ/pxXqeCWvQozwpFjnT+vnMs88+K2reazmmTJkiW7du1dWrX/3qV/Lmm28GykydOlV+97vf6YrByfEp8Otf/1qTD08++aT84Q9/0NVYlQ/btm0LlFHz9Jo1a9qNwb22Lt6wTo71PBNWI6M4SeWMmtfUeh/tO0r2l1EMRJIWjYf9ZSS06nm4ujbU+x8rDuYZ45Vb3jfpfQYeaUvUu5Pm5mbLcqYzfAth1NrU1pjabEGfe/H9V6TJ/305cz/giq5tlO58AlzPnW/M6TECCCCAAAIIIIAAAggggAACCCCAAAIIIIAAAggggAACCCCAAAIIIIAAAggggAACCCCAAAIIIIAAAggggAACCCCAAAIIIIAAAggggAACCCCAAAIICTuCzwAAIABJREFUIIAAAggggAACCCCAAAIIIIAAAggggAACCCCAAAIIIIAAAggggAACCCCAAAIIIIAAAggggAACCCCAAAIIIIAAAggggAACCCAQ9wK2uG+hiC8B2kgTO49AIlwzyTQamuvf5zN/OmhoaBC32y0ZGRnicDhMt2xqapLa2lpxOp3+nxWH6l9KSoqkp6dbUZ14PB5pbGwUl8tlSX1er1fq6+v9Y2i3202vU+WMGkPVP3LGGG6zcmbAgAFSU1MTaOQdd9whZ86ckW7dukXU8NzcXNm9e7em7MiRI2Xv3r3StWvXiGJSqG2B69evy7hx4+TgwYOaE8aPHy8VFRURsV27dk369+8vX375ZaB8VlaWnD59OmQ8NceoucbKeSaZ1ya1vqv+qTk7WdemWOTMzp07ZcqUKZp8/uqrr6Rv374hc7z1CcXFxfLcc89pyhw6dEiGDx+uKw4nWytw+PBhGTFihKbS1157TQoLC3U15Pz583L77bdryuzbt09ycnJ0xbn5ZKv3wMwzUQ1Xm4XjeQ9cWVkpY8eOZf4zftgTImKs5j/mGePTI9mfz8Q6Z/71X/9Vcy9UWloq+fn5ugbyhRdekBUrVgTK9O7dW7799ltdMTg5PgRuueUWuXjxYqAxixYtkldeeUVX48rKyqSgoCBQRj1z+etf/6orRizum5L5mV6s5xldgx/hybHImZbnM0ePHhX1HLDlUM+IVD7pOdrat/7973+X7t276wnDuXEmcPXqVfnxj38c9X20et+g8q3lUM9FH3744Q57y7228ckQy3nGqvdNKs9SU1OjfkfJ/tL4/EvkiPGyv4zEUL2jVPOpWtutOJhnjFdued+UlpZmfPA2ItbV1Ulzc7NlOdMZvoUwam26ebhstqDPvfj+K7qrxPwPuKJrH6U7lwDXc+cab3qLAAIIIIAAAggggAACCCCAAAIIIIAAAggggAACCCCAAAIIIIAAAggggAACCCCAAAIIIIAAAggggAACCCCAAAIIIIAAAggggAACCCCAAAIIIIAAAggggAACCCCAAAIIIIAAAggggAACCCCAAAIIIIAAAggggAACCCCAAAIIIIAAAggggAACCCCAAAIIIIAAAggggAACCCCAAAIIJISALQFa6UuANtLEziOQCNdMMo2G5vpvbGwUu91uev8aGhrE7XZLRkaGOBwO0+tramqS2tpacTqd/p8Vh+pfSkqKpKenW1GdeDweUePncrksqc/r9Up9fb1/DK3KGTWGqn/kjDFDbEbOvPfeezJy5EhNA6dMmSJbt26NuNGjR4+WAwcOaMoPGzZMKioqpHv37hHHpeA/Ba5evSq5ubly5MgRDcuoUaOkqqoqYqqpU6fKtm3bNOUPHjwoDz/8cFgx1Ryj5hor55lkXpt8Pp9/7VVzdrKuTbHImUGDBsm5c+cCOf3ss89KcXFxWDne+qQBAwZITU1N4L+GDh0q1dXVuuNQwDqB7OxsOXbsWKDCrKwsOX36tO4GFBYWypo1a6KO01bFVu+BmWd0D3/IAuq+KV73wDfPW8x/IYczaU6I5fzHPGN8GiX785lY5sx//dd/ybJlywKDpq6dDz/8UNcgXrlyRXr37i1qTW85VqxYIQsXLtQVh5NjK7By5UpZtGhRoBHqnuzixYvSo0cPXQ27//77NfcIRUVFsnTpUl0x1MmxuG+K1/2Mbrw2CsRynrHqOXAscqbl+cxtt90mf//73wPylZWV8thjj+kaurvvvlv+8pe/BMqouXnx4sW6YnByfAksX75c1BzYcvz0pz+Vzz77TFcj3377bcnJyQmU+fGPfyxq3Q3n4F47HCV958RynrHqfZOa11JTU6N6R/niiy+yv9SXWkl7tln7y/nz58uqVasscVPvKNV8qt7/WHEwzxiv3PK+KS0tzfjgbUSsq6uT5uZmy3KmM3wLYcTadPNQ2WxBn3vx/Vd0Vwjfc0bnR2ljBbiejfUkGgIIIIAAAggggAACCCCAAAIIIIAAAggggAACCCCAAAIIIIAAAggggAACCCCAAAIIIIAAAggggAACCCCAAAIIIIAAAggggAACCCCAAAIIIIAAAggggAACCCCAAAIIIIAAAggggAACCCCAAAIIIIAAAggggAACCCCAAAIIIIAAAggggAACCCCAAAIIIIAAAggggAACCCCAAAIIIICAAQI2A2KYHcJndgXER0CHQCJcMzq6E/enaq7/y5cvS0ZGhtjtdtMb3tDQIG6321+fw+Ewvb6mpiapra0Vp9Pp/1lxqP6lpKRIenq6FdWJx+ORxsZGcblcltTn9Xqlvr7e0pxRY6j6R84YM8Rm5MzChQvl1Vdf1TSwtLRU8vPzI2r0jRs3ZMyYMfLBBx9oymdmZsrOnTulX79+EcWl0PcC586dk4kTJ8rZs2c1JA8++KDs379funTpEhFVWVmZFBQUaMo+//zzsnLlSl3x1Byj5hrWJl1s7Z7s8/n8a69a55N1bbI6Z0pKSmT27NkBc7XuX7p0SXr06KFr0CorK2Xs2LGaMsuWLZPFixfrisPJ1ggsX75cioqKNJXt27dPcnJydDXgypUr0qtXL2lubg6Ui2bNbKtyq/fAzDO6UiCsk9V9UzzugW9e65n/whrOhD8pHuY/5hnj0yjZn8/EKmf+8pe/yL333qsZsCNHjsgDDzygaxBfeOEFWbFiRaCMeqb11VdfSffu3XXF4eTYCFy9elVuv/12/31ty7Fo0SJ55ZVXdDXo6NGjMmzYME2Zzz//XO68805dcVpOtvq+KV73MxHhtVEoVvOMlc+BY5Ez6vnFkiVL5L//+78D6k8//bRs375d19AVFxfLc889FyjTs2dP+dvf/qYrBifHl8BPfvITUe+yWo7XXntNCgsLdTVy8uTJ8sYbbwTKqOeYmzdvDjsG99phU4V9YqzmGSvfUap5LTU1NeJ3lF988YXcdddd7C/DzqrkPNHM/eXx48f9+0sr3x2o+VRdh1YczDPGK7e8b0pLSzM+eBsR6+rq/M/SrcqZzvAtRLRr083DZLMFfe7F91/RXR18zxmdH6WNFeB6NtaTaAgggAACCCCAAAIIIIAAAggggAACCCCAAAIIIIAAAggggAACCCCAAAIIIIAAAggggAACCCCAAAIIIIAAAggggAACCCCAAAIIIIAAAggggAACCCCAAAIIIIAAAggggAACCCCAAAIIIIAAAggggAACCCCAAAIIIIAAAggggAACCCCAAAIIIIAAAggggAACCCCAAAIIIIAAAggggAACBgjYDIhhdgif2RUQHwEdAolwzejoTtyfqrn+/+///k/q6+slIyND7Ha76Y1vaGgQt9vtr8/hcJheX1NTk9TW1orT6fT/rDhU/1JSUiQ9Pd2K6sTj8UhjY6O4XC5L6vN6vZbnjBpD1T9yxpghNiNnsrOz5dixY5oGHj9+XAYPHhxRo2/cuCFjx46VAwcOaMqrPCgvL5fRo0dHFLezF6qqqpK8vDz/vNj6GDVqlOzbt0+6dOkSEdGJEydkyJAhmrJDhw6V6urqiOKpdUnNNaxNEfEFFfL5fP61V63zybo2WZ0zffr0ka+//jpgPX/+fFm1apXuAZs6daps27ZNU+7DDz8UNadyxI+Amsvuv/9+TYOmTJkiW7du1d3IBQsWyOrVqwPlVC6dP39ed5xQBazeAzPPhBoR/X9X903xuAfu27evXLhwgflP/5AmZIl4mv+YZ4xPoWR/PhOrnJk4caK8++67gQF7+umnZfv27boGUN2zqz1CXV1doNzMmTOlpKREVxxOjo3ArFmzZOPGjYHK1T2YWjvT0tJ0NWjy5MnyxhtvBMqoZyR79+7VFePmk62+b4rX/UxUiK0Kx2qesfI5cCxyZs+ePfLUU08FpH/4wx/Kd999J926dQt76FS7e/bs6X+21HKsXbtW5s6dG3YMTowfgXXr1sm8efMCDVLveS5fviypqalhN/LatWvyox/9SP7xj38Eyhw8eFAefvjhsGOoE7nX1sUV1smxmGesfkep6lP5Guk7ynHjxvmf3bcc7C/DSq2kOsns/WUs3mur+VS9/7HiYJ4xXrnlfZPee5xIW6LujZubmy3Lmc7wLUS0a1PrsbTZgj734vuvSJP9+3J8zxmdH6WNFeB6NtaTaAgggAACCCCAAAIIIIAAAggggAACCCCAAAIIIIAAAggggAACCCCAAAIIIIAAAggggAACCCCAAAIIIIAAAggggAACCCCAAAIIIIAAAggggAACCCCAAAIIIIAAAggggAACCCCAAAIIIIAAAggggAACCCCAAAIIIIAAAggggAACCCCAAAIIIIAAAggggAACCCCAAAIIIIAAAggggAACBgjYDIhhdgif2RUQHwEdAolwzejoTtyfqrn+fT6feL1eqa+vl4yMDLHb7aZ3oKGhQdxut78+h8Nhen1NTU1SW1srTqfT/7PiUP1LSUmR9PR0K6oTj8cjjY2N4nK5LKkvFjmjxlD1j5wxZoiNzplTp07JoEGDRM0pLUdmZqZ89NFH0q1bt4gbnZubK7t37w4qv379epk9e3bEcTtjwQ0bNsicOXOCuj5+/HipqKiImOTatWty3333ydmzZwMxbDabnDx5UgYOHBhxXLUuqbmGtSliQk1BdW2qtUmt88m6NlmZM6+//rrMnTtXY/z111/LrbfeqmvA1Jj8/Oc/l8uXLwfKqevmk08+0RWHk80VuOeee0Stcy1Hz5495dNPP/XPT3qOb775Rm677TZNkXXr1skzzzyjJ0zY51q9B2aeCXtowj5R3TfF2x6Y+S/s4UuKE+Nt/mOeMT6tkv35TCxy5g9/+INMnDhRM1hfffWV9O3bV9cAFhcXy3PPPacpc+jQIRk+fLiuOJxsrcDhw4dlxIgRmkpfe+01KSws1NWQ8+fPy+23364ps2/fPsnJydEVp62TrbxvUvXH434masRWAWIxzxj9TC+URyxy5u677xZ1j91ylJaWSn5+fqimav7+wgsvyIoVKwL/17t3b/n22291xeDk+BC45ZZb5OLFi4HGLFq0SF555RVdjSsrK5OCgoJAmTvuuEP++te/6orRcjL32hGxdVgoFvOM1e8oVX2pqakRvaOsrKyUsWPHsr80PvUSIqJV+8tYvNdW86ne56uRDhrzTKRy7Zdred+UlpZmfPA2ItbV1Ulzc7NlOdMZvoWIZm1qPUTqnfBNB99/RXdV8D1ndH6UNlaA69lYT6IhgAACCCCAAAIIIIAAAggggAACCCCAAAIIIIAAAggggAACCCCAAAIIIIAAAggggAACCCCAAAIIIIAAAggggAACCCCAAAIIIIAAAggggAACCCCAAAIIIIAAAggggAACCCCAAAIIIIAAAggggAACCCCAAAIIIIAAAggggAACCCCAAAIIIIAAAggggAACCCCAAAIIIIAAAggggAACCBggYDMghtkhfGZXQHwEdAgkwjWjoztxf6rm+vf5vv+n1+uV+vp6ycjIELvdbnonGhoaxO12++tzOBym19fU1CS1tbXidDr9PysO1b+UlBRJT0+3ojrxeDzS2NgoLpfLkvpikTNqDFX/yBljhtjonCkrK5OCggJN4yZMmCBvvfVWVA3Oz8+XLVu2BMVQ/19aWhpV7M5SWI2LGp+bj2nTprX5/3pcnnjiCdm1a5emiBoXNT7RHmpdUnMNa1O0kt+XV2u+WpvUOp+sa5OVOdO3b1+5cOFCYHCmT58umzZt0j1YO3fulKeeekpTjvlNN6NpBdqaP3//+9/LxIkTddc5Y8YM2bx5c6Bcnz595Pz587rj6Clg9R6YeUbP6IR3rrpvirc9MPNfeGOX6GfF6/zHPGN8ZiX785lY5ExmZqZ8+umngcF69tlnpbi4WPfgDRgwQGpqagLlhg4dKtXV1brjUMA6gezsbDl27FigwqysLDl9+rTuBhQWFsqaNWuijtNexVbeN6k2xON+RvegdFAgFvOM0c/0QnlYnTMvvPCCrFixItAsdW19+OGHoZqp+fuVK1ekd+/eou6JWg4Vc+HChbricHJsBVauXCmLFi0KNEI907p48aL06NFDV8Puv/9+zRpaVFQkS5cu1RWj9cnca0dM125Bq+eZWOyB1XPZ1NTUiN5R3rwvZH9pfA7Ga0Qr95exeK+t5lP1/seKg3nGeOWW901paWnGB28jYl1dnTQ3N1uWM53hW4ho1qaWIbLZgj734vuv6K4IvueMzo/SxgpwPRvrSTQEEEAAAQQQQAABBBBAAAEEEEAAAQQQQAABBBBAAAEEEEAAAQQQQAABBBBAAAEEEEAAAQQQQAABBBBAAAEEEEAAAQQQQAABBBBAAAEEEEAAAQQQQAABBBBAAAEEEEAAAQQQQAABBBBAAAEEEEAAAQQQQAABBBBAAAEEEEAAAQQQQAABBBBAAAEEEEAAAQQQQAABBBBAAAEEEEAAAQMEbAbEMDuEz+wKiI+ADoFEuGZ0dCfuT9Vc/z7fP//p9Xqlvr5eMjIyxG63m96RhoYGcbvd/vocDofp9TU1NUltba04nU7/z4pD9S8lJUXS09OtqE48Ho80NjaKy+WypL5Y5IwaQ9U/csaYITY6Z2bPni0lJSWaxs2fP19WrVoVVYNffvllWbJkSVCMgQMHyoYNGyQ7Ozuq+MlauLq6WtSYnDp1KqiLyvOll16KqusLFiyQ1atXa2LMmjXLPyZGHWpdUnMNa5MxomrdV2uTWueTdW2yKmc2bdokM2fO1AzM8ePHZfDgwboHS8VR8Vof69ev91+/HLETUHPZnDlzNA2YMWOGbNy4UXejTpw4IUOGDNGUe/311+U///M/dcfSW8DqPTDzjN4RCn2+um+Kpz0w81/oMUv0M8ye/9Q8qubTSA/mmUjl2i+X7M9nrM6ZsrIyKSgoCICr50KXLl2SHj166Bq8yspKGTt2rKbMsmXLZPHixbricLI1AsuXL5eioiJNZfv27ZOcnBxdDbhy5Yr06tVLmpubA+VKS0slPz9fV5xQJ1t139TSjnjbz4Ty0ft3q+cZ1T6jn+mF6rOVOfPFF1/IXXfdpWnSkSNH5IEHHgjVTM3fX3jhBVmxYkXg/9Q7ga+++kq6d++uKw4nx0bg6tWrcvvtt/ufC7YcixYtkldeeUVXg44ePSrDhg3TlPn888/lzjvv1BXn5pO5146Kr83CVs4zqgGx2AOr57Kpqam631GyvzQ+3xIhYiz2l7F4r63mU/X+x4qDecZ45Zb3TWlpacYHbyNiXV2d/17JqpzpDN9CRLo2tQyPzRb0uRfff0V3NfA9Z3R+lDZWgOvZWE+iIYAAAggggAACCCCAAAIIIIAAAggggAACCCCAAAIIIIAAAggggAACCCCAAAIIIIAAAggggAACCCCAAAIIIIAAAggggAACCCCAAAIIIIAAAggggAACCCCAAAIIIIAAAggggAACCCCAAAIIIIAAAggggAACCCCAAAIIIIAAAggggAACCCCAAAIIIIAAAggggAACCCCAAAIIIIAAAggYIGAzIIbZIXxmV0B8BHQIJMI1o6M7cX+q5vr3+bTTgdfrlfr6esnIyBC73W56ZxoaGsTtdvvrczgcptfX1NQktbW14nQ6/T8rDtW/lJQUSU9Pt6I68Xg80tjYKC6Xy5L6YpEzagxV/8gZY4bY6Jx56KGH5IMPPtA0bu3atTJ37tyoGlxeXi5TpkwRdR3ffCxbtkwWL14cVfxkK7x8+XIpKioK6paa27dt2yZ5eXlRdXndunUyb948TYwHH3xQ3n///ajitlVYrUtqrmFtMoZWrf1qbVK5kKxrk1U5M2DAAKmpqQkMzJgxY+SPf/xjRAP1i1/8Qk6ePKkp++6778ro0aMjikeh6ASqqqrkl7/8pSbIoEGD5E9/+lNEgR999FHZv39/oGz//v39uZKs+xnmmYjSpMNC6r4pnvbAzH/Gj3G8RDR7/svKypLTp09H3V3mmagJgwIk+/MZq3Omb9++cuHChYDz/PnzZdWqVboHburUqf77t9bHhx9+KNnZ2bpjUcA8gerqarn//vs1FajnF1u3btVd6YIFC2T16tWBcn369JHz58/rjhNOAavum1raEm/7mXCM9Jxj9Tyj2mb0M71Q/bUyZ8aNGyf79u0LNOnpp5+W7du3h2qi5u/KR11DdXV1gf+fOXOmlJSU6IrDybERmDVrlmzcuDFQuXqGpdbWtLQ0XQ2aPHmyvPHGG4EyY8eOlb179+qK0d7JVr9vYp4xZNg0QWKxB1bPZVNTU3W/o2R/afz4x3PEWO4vY/FeW82n6v2PFYeV+xnVn0SaZyL1b3nfpHeNjrQ+tbdrbm62LGc6w7cQka5NagxttqDPvfj+K9Lk/r4c33NG50dpYwW4no31JBoCCCCAAAIIIIAAAggggAACCCCAAAIIIIAAAggggAACCCCAAAIIIIAAAggggAACCCCAAAIIIIAAAggggAACCCCAAAIIIIAAAggggAACCCCAAAIIIIAAAggggAACCCCAAAIIIIAAAggggAACCCCAAAIIIIAAAggggAACCCCAAAIIIIAAAggggAACCCCAAAIIIIAAAggggAACCCCAgAECNgNimB3CZ3YFxEdAh0AiXDM6uhP3p2quf58veDrwer1SX18vGRkZYrfbTe9QQ0ODuN1uf30Oh8P0+pqamqS2tlacTqf/Z8Wh+peSkiLp6elWVCcej0caGxvF5XJZUl8sckaNoeofOWPMEBuZM5cuXZIHHnhALly4oGncjh07JC8vL6oGf/LJJ5Kfny8nT54MijN06FBZuXKlDB8+PKo6Er3w4cOHZeHChXLs2LGgrgwaNEjKysrknnvuiaqb5eXlMmnSJE2MPn36yNGjR6VXr15RxW6vsFqX1FzD2mQMr1r/1dqk1vlkXZusyJmKigqZMGGCIXOdmt/uvfdeUfuUlkOtc4cOHZJ+/foZM/BECUvg3LlzMmLECP9+seVQ18rHH38c0fzZ1py5a9cuefTRR/11JOt+hnkmrHTTdZK6b4qXnGH+0zV0CXOyVfNfbm6uISbMM4YwaoIk+/MZK3Pm9ddfl7lz52p8v/76a7n11lt1DZzas//85z+Xy5cvB8oNHDhQ1N6RI34E1D32qVOnAg3q2bOnfPrpp/77Vz3HN998I7fddpumyLp16+SZZ57RE0bXuVbcN7VuUDztZ3RBhXmylfNMS5OMfKYXTjetypnKykoZO3aspklfffWV9O3bN5xmBs4pLi6W5557TlNG3Wd39ueHuhBjcLJ6vqnuy1sfr732mhQWFupqzfnz5+X222/XlNm3b5/k5OToitPRyVa/b2KeMWzoAoFisQdWe7zU1FRd7yjZXxo/9vEcMdb7y1i811bzqd79c6RjaNV+pqV9iTLPROqpyrW8b0pLS4smTNhl6+rqpLm52bKc6QzfQkSyNqkBs9mCPvfi+6+wM7nNE/meMzo/ShsrwPVsrCfREEAAAQQQQAABBBBAAAEEEEAAAQQQQAABBBBAAAEEEEAAAQQQQAABBBBAAAEEEEAAAQQQQAABBBBAAAEEEEAAAQQQQAABBBBAAAEEEEAAAQQQQAABBBBAAAEEEEAAAQQQQAABBBBAAAEEEEAAAQQQQAABBBBAAAEEEEAAAQQQQAABBBBAAAEEEEAAAQQQQAABBBBAAAEEEEAAAQQMELAZEMPsED6zKyA+AjoEEuGa0dGduD9Vc/37fG1PB16vV+rr6yUjI0PsdrvpnWpoaBC32+2vz+FwmF5fU1OT1NbWitPp9P+sOFT/UlJSJD093YrqxOPxSGNjo7hcLkvqi0XOqDFU/SNnjBliI3OmurpaRowYIepaa33s2bNHxo0bF3WDZ86cKZs2bWozjvrbkiVLpHv37lHXk0gBrl696u/3xo0b22z2jBkz2v2bnn7u3btXHn/8cU0RtU4cOnRIsrOz9YTSfa5al9Rcw9qkm67NAmoPoNYmNX7JujZZkTPqelDXRctxyy23yGeffSbdunXTPVDl5eUyadIkTbnMzEx5//33O92cphvPoAJqLn3ooYfk7Nmzmog7duyQvLw83bVcu3ZN7r77bvn2228DZdU6qNZDdag9cDLvZ5hndKdMyALxlDPMfyGHK6FOsHr+MwqHecYoyX/GSfbnM1bmTN++feXChQsB3OnTp7d7H9vRSO7cuVOeeuopzSn5+flSWlpqfAIQUbdAQUGBlJWVacr9/ve/l4kTJ+qOpe7bN2/eHCjXp08fOX/+vO44egtYcd/Uuk3xtJ/RaxXO+VbOMy3tMfKZXjh9tCpnBgwYIDU1NYEmPfvss1JcXBxOEzXn3Bxn6NChop5dcsSvgHrGeOzYsUADs7Ky5PTp07obXFhYKGvWrIk6TqiKrX7fxDwTakT0/z0We2D1XDY1NVXXO0r2l/rHNhFLxMv+MhbvtdV8qt7/WHFYtZ9p6UuizDPR2Le8b0pLS4smTNhl6+rqpLm52bKc6QzfQkSyNtlsQZ978f1X2Fnc5ol8zxmdH6WNFeB6NtaTaAgggAACCCCAAAIIIIAAAggggAACCCCAAAIIIIAAAggggAACCCCAAAIIIIAAAggggAACCCCAAAIIIIAAAggggAACCCCAAAIIIIAAAggggAACCCCAAAIIIIAAAggggAACCCCAAAIIIIAAAggggAACCCCAAAIIIIAAAggggAACCCCAAAIIIIAAAggggAACCCCAAAIIIIAAAggggAACBgjYDIhhdgif2RUQHwEdAolwzejoTtyfqrn+fb72pwOv1yv19fWSkZEhdrvd9I41NDSI2+321+dwOEyvr6mpSWpra8XpdPp/VhyqfykpKZKenm5FdeLxeKSxsVFcLpcl9cUiZ9QYqv6RM8YMsZE5U1FRIRMmTAhq2P79++WRRx6JusE7d+6UefPmyeXLl4NiqWv6N7/5jSxcuDDqehIhwMqVK+W3v/2tqGuEVMH9AAAgAElEQVTw5qNnz56ydu1amThxYtRdeeedd2TMmDFBcbZt2yb/8R//EXX8cAKodUn1k7UpHK3Q56h9gFqb1DqfrGuT2Tlz5swZycrK0mDPmjVLNmzYEHoA2jjj5ZdfliVLlmj+MmzYMKmqqpKuXbtGFJNC4Qlcv35dRo8eLUeOHNEUUOPx0ksvhRfkprNmz54tJSUlmv+tqamR/v37B/5P7YGTeT/DPBNR6nRYKF5yhvnP+LGNVcRYzX9G9Zd5xijJf8ZJ9uczVuXMpk2bZObMmZoBOn78uAwePFj3oKk4Kl7rY/369aL2GhyxE1B7/jlz5mgaMGPGDNm4caPuRp04cUKGDBmiKbdq1SqZP3++7liRFDD7vunmNsXLfiYSq3DKWDXPtG6Lkc/0wumjFTlTVlYmBQUFgeao5+qXLl2SHj16hNPEwDmVlZUyduxYTZlly5bJ4sWLdcXhZGsEli9fLkVFRZrK9u3bJzk5OboacOXKFenVq5c0NzcHypWWlkp+fr6uOOGebPX7JuaZcEcm/PNisQdWz2VTU1PDfkfJ/jL88UzUM83eX6p9qtqvhnvE4r22mk/V+x8rDiv2M637kQjzTLTuLe+b0tLSog0VVvm6ujr/Wm9VznSGbyH0rk02W9DnXnz/FVb2tnsS33NG50dpYwW4no31JBoCCCCAAAIIIIAAAggggAACCCCAAAIIIIAAAggggAACCCCAAAIIIIAAAggggAACCCCAAAIIIIAAAggggAACCCCAAAIIIIAAAggggAACCCCAAAIIIIAAAggggAACCCCAAAIIIIAAAggggAACCCCAAAIIIIAAAggggAACCCCAAAIIIIAAAggggAACCCCAAAIIIIAAAggggAACCCCAgAECNgNimB3CZ3YFxEdAh0AiXDM6uhP3p2quf5+v4+nA6/VKfX29ZGRkiN1uN71zDQ0N4na7/fU5HA7T62tqapLa2lpxOp3+nxWH6l9KSoqkp6dbUZ14PB5pbGwUl8tlSX2xyBk1hqp/5IwxQ2xkzpSVlUlBQYGmYSr/Kysr5ZFHHom6wep6mj9/vmzbtq3NWL1795bCwkKZO3du1HXFY4B169ZJcXGxXLx4sc3mTZkyRVavXu2fU6M93nnnHcnJyZHm5mZNqNLSUvnVr35l6Tyj1iU117A2RTuq35dXewF1Lal1PlnXJrNz5sUXX5Rly5ZpBkTNc4899lhEg5Sfny9btmzRlB05cqTs37/fkv1YRI1O8EJqTzhmzBg5ePCgpifTpk0TtZZFcrz99tv+ebP1UVRUJEuXLg0Kp/bAybyfYZ6JJIM6LhMvOcP8Z/zYWh0x1vOfUf1lnjFK8p9xkv35jFU5M2DAAKmpqQnAqv3GH//4x4gG7Be/+IWcPHlSU/bdd9+V0aNHRxSPQtEJVFVVyS9/+UtNkEGDBsmf/vSniAI/+uij/v1+y5GVlSWHDh1K+ntt9sARpUu7hYx8phdOy8y+11Zt6Nu3r1y4cCHQHPUccNWqVeE0T3PO1KlTg54ffvjhh5Kdna07FgXME6iurpb7779fU4F6vrl161bdlS5YsMD/XLTl6NOnj5w/f153HD0FrH7fZNV+prVBMs4zrfsXiz2wei6bmpoa9jtK9pd6rsrEOteK/eXp06d1o8TivbaaT414rxVOZ63YzyTaPBOOW0fntLxvSktLizZUWOXr6ur87y6typnO8C2EnrXJZgv63Ivvv8LK3HZP4nvO6PwobawA17OxnkRDAAEEEEAAAQQQQAABBBBAAAEEEEAAAQQQQAABBBBAAAEEEEAAAQQQQAABBBBAAAEEEEAAAQQQQAABBBBAAAEEEEAAAQQQQAABBBBAAAEEEEAAAQQQQAABBBBAAAEEEEAAAQQQQAABBBBAAAEEEEAAAQQQQAABBBBAAAEEEEAAAQQQQAABBBBAAAEEEEAAAQQQQAABBBBAAAEEEDBAwGZADLND+MyugPgI6BBIhGtGR3fi/lTN9e/zhZ4OvF6v1NfXS0ZGhtjtdtM72NDQIG6321+fw+Ewvb6mpiapra0Vp9Pp/1lxqP6lpKRIenq6FdWJx+ORxsZGcblcltQXi5xRY6j6R84YM8RG5syaNWuksLAwqGF79uyRcePGGdLgyspKKSoqkpqamjbj9ezZU2bNmiUFBQXSvXt3Q+qMVZCrV69KaWmplJSUyOXLl9tsRlZWlixbtkxycnIMaebevXvl8ccfD4pVXFwszz77rP//jcyZcBqt1iU117A2haMV+hy1H1Brk1rnk3VtMjtnBgwYoJmD7rjjDjlz5ox069Yt9AC0cUZubq7s3r1b85eRI0eKuh67du0aUUwKtS1w/fp1/3p08OBBzQnjx4+XioqKiNiuXbsm/fv3ly+//DJQXs3Np0+fbjee2gMn836GeSaiVOqwULzkDPOf8WNrVUSr5r/MzEz/mmj2wTxjvHCyP5+xImfUXmLChAmawdmxY4fk5eXpHrBPPvlE7r33XlHPsVoO9Rzk0KFD0q9fP93xKBC5wLlz52TEiBH+vVvLoe6lPv74Y7nnnnt0By4vL5dJkyZpyu3atUvUPUFnuNdmD6w7ZToskGw58/rrr8vcuXM1ff7666/l1ltv1QWnnnn8/Oc/1zxLGzhwoKi5lSN+BNQceurUqUCD1DPdTz/91P/8T8/xzTffyG233aYpsnr1annuuef0hInoXKvfN1mxn7kZItnmmZv7F4s9sJqjUlNTw3pHyf4yoksz7gtZub+MBMPq99p1dXXS3Nyse/6PpG+qjNnvDhJtnonUsXW5lvdNaWlpRoQLGcPqnOkM30KEuzbZbEGfe/H9V8iM7fCE0B9wRRef0gjoEeB61qPFuQgggAACCCCAAAIIIIAAAggggAACCCCAAAIIIIAAAggggAACCCCAAAIIIIAAAggggAACCCCAAAIIIIAAAggggAACCCCAAAIIIIAAAggggAACCCCAAAIIIIAAAggggAACCCCAAAIIIIAAAggggAACCCCAAAIIIIAAAggggAACCCCAAAIIIIAAAggggAACCCCAAAIIIIAAAggggAAClgjYLKklukp80RWnNAKGCiTCNWNoh2McTHP9+3zhTQder1fq6+slIyND7Ha76V1oaGgQt9vtr8/hcJheX1NTk9TW1orT6fT/rDhU/1JSUiQ9Pd2K6sTj8UhjY6O4XC5L6otFzqgxVP0jZ4wZYiNzZuXKlbJo0aKghu3YsUPy8vKMabCIFBcXy/Lly6Wurq7dmFOnTpXJkyfL8OHDDavXikCHDx+W7du3y9atW9utTs0nixcvlsLCQsOaVF5eLpMmTQqKt2LFClm4cKHm/43MmXA6oNYlNdewNoWjFfoctSdQa5Na55N1bTIzZ9577z0ZOXKkBnrKlCkdXrOhRmX06NFy4MABzWnDhg2TiooK6d69e6ji/D0MgatXr0pubq4cOXJEc/aoUaOkqqoqjAhtn6LWmm3btmn+ePDgQXn44Yc7jKn2wMm8n2GeiTil2i0YDznD/Gf8uFoR0cr57w9/+IOMGTPGkntt5hnjsyfZn89YkTOPP/647N27NzA4t9xyi3z22WfSrVs33QPW1v1ZZmamvP/+++wPdWtGVkDNnw899JCcPXtWEyDS5xvXrl2Tu+++W7799ttAvHHjxsmePXsC/+4M99rsgSPLx/ZKJVvO9O3bVy5cuBDo7vTp02XTpk260Xbu3ClPPfWUplx+fr6UlpbqjkUB4wUKCgqkrKxME/j3v/+9TJw4UXdlM2bMkM2bNwfK3XbbbfLhhx8m7fsmK/YzNw9Css0zN/cvFntg9Vw2NTU1rPsm9pe6p4W4LhCL/WUkIFa/11bv+Zqbm/1ztxWHme8O2mp/vM8zRpi3vG9KS0szIlzIGFbnTGf4FiKctclmC/rci++/QmZrhyeE9wFXdHVQGoFwBbiew5XiPAQQQAABBBBAAAEEEEAAAQQQQAABBBBAAAEEEEAAAQQQQAABBBBAAAEEEEAAAQQQQAABBBBAAAEEEEAAAQQQQAABBBBAAAEEEEAAAQQQQAABBBBAAAEEEEAAAQQQQAABBBBAAAEEEEAAAQQQQAABBBBAAAEEEEAAAQQQQAABBBBAAAEEEEAAAQQQQAABBBBAAAEEEEAAAQQQQAABywRsltUUeUW+yItSEgHDBRLhmjG80zEMqLn+fb7wpwOv1yv19fWSkZEhdrvd9C40NDSI2+321+dwOEyvr6mpSWpra8XpdPp/VhyqfykpKZKenm5FdeLxeKSxsVFcLpcl9cUiZ9QYqv6RM8YMsZE5s3LlSlm0aFFQw9auXStz5841psEi/jx/9dVXZfXq1aKu6/aOzMxMefLJJ2X8+PHSr18/w+o3MtC5c+dk9+7d8uabb8rZs2fbDa3m5Pnz58vzzz8vaWlphjVh3bp1Mm/evKB4K1askIULF7ZZj5E5E05H1Lqk5hrWpnC0Qp+j9gVqbVI5laxrk5k5o64LNf+0PkpLSyU/Pz80fhtn3LhxQ8aMGSMffPCB5q9q/tq5c2fczl0RdTYGhdQcO3HixKD59cEHH5T9+/dLly5dImpVWVmZFBQUaMqq+Vmtg+Ecag+czPsZ5plwskDfOfGQM8x/+sYs1mdbPf8tX77c0ntt5hnjMyzZn8+YnTNnzpyRrKwszcDMmjVLNmzYENFgvfzyy7JkyRJN2WHDhklVVZV07do1opgUCk/g+vXrMnr0aDly5IimgBqPl156KbwgN501e/ZsKSkp0fxvTU2N9O/fX/N/neFemz1wRCnUbqFkyplNmzbJzJkzNX09fvy4DB48WDeaiqPitT7Wr18v6lrkiJ2AWhPnzJmjacCMGTNk48aNuht14sQJGTJkiKacijNlypSkft9k9n6mrYFIpnmmrf7FYg+snsumpqaGfEfJ/lL31BC3BWK5v4wExer32nV1ddLc3Ox//2PFYea7g0SbZ4zybnnfZOS7y47aZnXOdIZvIUKtTTZb0OdefP8V3QUU/gdc0dVDaQTCEeB6DkeJcxBAAAEEEEAAAQQQQAABBBBAAAEEEEAAAQQQQAABBBBAAAEEEEAAAQQQQAABBBBAAAEEEEAAAQQQQAABBBBAAAEEEEAAAQQQQAABBBBAAAEEEEAAAQQQQAABBBBAAAEEEEAAAQQQQAABBBBAAAEEEEAAAQQQQAABBBBAAAEEEEAAAQQQQAABBBBAAAEEEEAAAQQQQAABBBBAAAEELBWwWVpbZJX5IitGKQRMEUiEa8aUjscoqOb69/n0TQder1fq6+slIyND7Ha76V1oaGgQt9vtr8/hcJheX1NTk9TW1orT6fT/rDhU/1JSUiQ9Pd2K6sTj8UhjY6O4XC5L6otFzqgxVP0jZ4wZYiNzZs2aNVJYWBjUsPnz58uqVauMafD/j3LlyhV5/fXXZf369aLysKNj4MCB8sgjj8jo0aNl+PDhhrZDb7DDhw/LgQMHZP/+/XLq1KkOi6t5as6cOfLMM89Ijx499FbV4fkLFiyQ1atXB51TXFwszz77bIdljcyZcDql1iU1xqxN4WiFPkftDdTapNb5ZF2bzMyZ7OxsOXbsmAb6+PHjMnjw4ND4bZxx48YNGTt2rH9eaH2oda68vNw/b3HoF6iqqpK8vDz/vq/1MWrUKNm3b5906dJFf1AROXHihAwZMkRTdujQoVJdXa0rntoDJ/N+hnlGVzqEdXI85AzzX1hDFfOTYjX/WX2vzTxjfKol+/MZs3PmxRdflGXLlmkGprKyUh577LGIBis/P1+2bNmiKTty5Ej/faQVz+sianSCF1Lz2JgxY+TgwYOankybNk3Kysoi6t3bb78tOTk5mrJFRUWydOnSNuN1hntt9sARpVK7hZIpZwYMGCA1NTWBvqrr8Y9//GNEYL/4xS/k5MmTmrLvvvsu99cRaUZfSO1Pf/nLX2oCDRo0SP70pz9FFPzRRx/1r4ctR1ZWlpw+fdr/T/YzEZF2WCiZ5pm2OhqLnFHPZVNTU0O+o2R/aXw+Wx0xHvaXkfTZ6vfadXV10tzc7H//Y8Vh5ruDRJtnjPJued+UlpZmVMgO41idM+r9pPqpdzZW3I/H4jlwR2uTzRb0uRfff0WX6fo+4IquLkojEEqA6zmUEH9HAAEEEEAAAQQQQAABBBBAAAEEEEAAAQQQQAABBBBAAAEEEEAAAQQQQAABBBBAAAEEEEAAAQQQQAABBBBAAAEEEEAAAQQQQAABBBBAAAEEEEAAAQQQQAABBBBAAAEEEEAAAQQQQAABBBBAAAEEEEAAAQQQQAABBBBAAAEEEEAAAQQQQAABBBBAAAEEEEAAAQQQQAABBBBAAAEEELBcwGZ5jfor9OkvQgkETBNIhGvGtM7HILDm+vf59E8HXq9X6uvrJSMjQ+x2u+ldaGhoELfb7a/P4XCYXl9TU5PU1taK0+n0/6w4VP9SUlIkPT3diurE4/FIY2OjuFwuS+qLRc6oMVT9I2eMGWIjc6asrEwKCgqCGjZhwgTZvn27dOvWzZhG//8oar7avHmzbNmyRf7yl7+EjK2u+2HDhkl2drYMHjxY7rnnHunevXvIcpGccPXqVfnkk0/kxIkTUl1dLUeOHBF1vYQ6fvrTn8q0adNk+vTpkpqaGup0XX+/du2aTJ48WXbt2hVUrrS0VPLz88OKZ2TOhFOhGmdlx9oUjlboc9T+QK1Nap1P1rXJrJw5deqUDBo0SFrvsTIzM+Wjjz6Kan7Lzc2V3bt3Bw3e+vXrZfbs2aEHlTMCAhs2bJA5c+YEiYwfP14qKioillLz53333Sdnz54NxLDZbHLy5EkZOHCg7rhqD5zM+xnmGd0pEbJArHOG+S/kEMX8hFjPf1bfazPPGJ9yyf58xuycGTBggNTU1AQG5o477pAzZ85EvEdsa384cuRI2bt3r3Tt2tX4BOjEEa9fvy7jxo2TgwcPahSi2T+qvWP//v3lyy+/DMTMysqS06dPdyjdGe612QMbe7ElS86oezX17LD1sWPHDsnLy9MNpp7F3XvvvaL2Ji2Heo586NAh6devn+54FIhc4Ny5czJixAj/vW/LoZ5Fffzxx/5nsnqP8vJymTRpkqaYesap1syWg/2MXtXQ5yfLPNNeT2ORM+q5rHruH+odJfvL0PkZr2fE0/4yEiOr32vX1dVJc3Oz//2PFYdZ7w4ScZ4xyrvlfVNaWppRITuMY3XOqPeT6qf2lFZ9P2P1fVN7a5N6B3LTwfdf0WW5/g+4oquP0gh0JMD1TH4ggAACCCCAAAIIIIAAAggggAACCCCAAAIIIIAAAggggAACCCCAAAIIIIAAAggggAACCCCAAAIIIIAAAggggAACCCCAAAIIIIAAAggggAACCCCAAAIIIIAAAggggAACCCCAAAIIIIAAAggggAACCCCAAAIIIIAAAggggAACCCCAAAIIIIAAAggggAACCCCAAAIIIIAAAggggAACCMSdgC3uWhTcIF8CtJEmdh6BRLhmkmk0NNe/zxfZdOD1eqW+vl4yMjLEbreb7tPQ0CBut9tfn8PhML2+pqYmqa2tFafT6f9Zcaj+paSkSHp6uhXVicfjkcbGRnG5XJbUF4ucUWOo+kfOGDPERuZMRUWFTJw4UdS11vrIzMyU3/3udzJ48GBjGn1TlMrKSikvL5c333xTV/zevXvLz372M7nzzjulb9++csstt0jPnj2le/fu8qMf/cg/T6g8+8EPfuCPq64tNW+pvP/uu+/888nf/vY3+fbbb+X8+fPyxRdfyJ///Ge5ePGirnY8+eSTkpeXJzk5ObrKhXvyiRMn5Ne//rWcPXtWU0TN8zt37pTc3NxwQ/nPMzJnwqlYrUvKnLUpHK3Q56g9glqb1Pgn69pkVs6UlZVJQUGBBnnChAny1ltvhYbv4Iz8/HzZsmVL0Bnq/0tLS6OK3VkKq3FR43PzMW3atDb/X4/LE088Ibt27dIUUeOixifSQ60lybyfYZ6JNDPaLxfrnGH+M35MjYoYL/Of1ffazDNGZdA/4yT78xkzc+a9996TkSNHagZlypQpsnXr1ogHavTo0XLgwAFN+WHDhom651b3qxzRC1y9etV/L3zkyBFNsFGjRklVVVXEFUydOlW2bdumKX/w4EF5+OGHQ8bsDPfa7IFDpoGuE5IlZx5//HHZu3dvoO/q+dxnn30m3bp10+WhTlbPBydNmqQpp55Lvv/++8yfujUjK6Dm14ceeijoOeSOHTv8zz/1HteuXZO7777b//y15Rg3bpzs2bMnKBT7Gb26oc9PlnmmvZ7GImfUc9nU1NQO31Gyvwydm/F4RjzuLyNxsvq9dl1dnTQ3N/vf/1hxmPXuINHmGSOtW943paWlGRm23VhW54x6P6l+6tsEq76fsfq+qa21yWYL+tyL77+iy/DIPuCKrk5KI9CeANczuYEAAggggAACCCCAAAIIIIAAAggggAACCCCAAAIIIIAAAggggAACCCCAAAIIIIAAAggggAACCCCAAAIIIIAAAggggAACCCCAAAIIIIAAAggggAACCCCAAAIIIIAAAggggAACCCCAAAIIIIAAAggggAACCCCAAAIIIIAAAggggAACCCCAAAIIIIAAAggggAACCCCAAAIIIIAAAgggEHcCtrhrUXCDfAnQRprYeQQS4ZpJptHQXP8+X+TTgdfrlfr6esnIyBC73W66UUNDg7jdbn99DofD9PqampqktrZWnE6n/2fFofqXkpIi6enpVlQnHo9HGhsbxeVyWVJfLHJGjaHqHzljzBAbmTPV1dXy7//+73LhwoWgxpWWlkp+fr4xjW4jirrWdu3aJbt375YDBw6YVo8RgUeNGiX/9m//Jk888YR//jPrKCsrk4KCgqDwffr0kf/5n/+R7OzsiKo2MmfCaYBal9Rcw9oUjlboc9Q+QV0vap1P1rXJrJyZPXu2lJSUaJDnz58vq1atCg3fwRkvv/yyLFmyJOiMgQMHyoYNGyK+VqNqVAIUVmuOGpNTp04FtVZ5vvTSS1H1YsGCBbJ69WpNjFmzZvnHJNpD7YGTeT/DPBNthgSXj3XOMP8ZP6bRRIzH+c/qe23mmWgyqO2yyf58xsycWbhwobz66qsa2Gjuf2/cuCFjxoyRDz74QBMzMzNTdu7cKf369TM+ATpRxHPnzsnEiRPl7Nmzml4/+OCDsn//funSpUtEGm3dfz///POycuXKsON1hntt9sBhp0NYJyZDzpw5c0aysrIMu+9q6/562LBhUlVVJV27dg3LlZMiE7h+/bqMHj1ajhw5ogkQzf15W/chNTU10r9//zYbyX4msrHrqFQyzDMd9S8WOaOey6ampnb4jpL9pfG5bGbEeN5fRtJvq99r19XVSXNzs6nvylo7mPXuoD3reJ1nIsmN9sq0vG9KS0szMmy7sazOGfV+Uv3UtwnJ+v3MzWuTzRb0uRfff0WX3ZF/wBVdvZRGoC0BrmfyAgEEEEAAAQQQQAABBBBAAAEEEEAAAQQQQAABBBBAAAEEEEAAAQQQQAABBBBAAAEEEEAAAQQQQAABBBBAAAEEEEAAAQQQQAABBBBAAAEEEEAAAQQQQAABBBBAAAEEEEAAAQQQQAABBBBAAAEEEEAAAQQQQAABBBBAAAEEEEAAAQQQQAABBBBAAAEEEEAAAQQQQAABBBBAAAEEEEAg7gRscdei4Ab5EqCNNLHzCCTCNZNMo6G5/n2+6KYDr9cr9fX1kpGRIXa73XSnhoYGcbvd/vocDofp9TU1NUltba04nU7/z4pD9S8lJUXS09OtqE48Ho80NjaKy+WypL5Y5IwaQ9U/csaYITYyZy5duiRPP/20fPDBB0GNmzJlimzYsEG6detmTMPbiaKuuXfeeUcOHjzob8fFixdNrS9U8N69e8uDDz4oI0eOlEceecQ/35l5XLt2TWbPni3btm0Lqka144033pBevXpF1QQjcyachqh1Sc01rE3haIU+R+0V1HWi1vlkXZvMypmHHnooaH5bu3atzJ07NzR8B2eUl5eLmiPVPuXmY9myZbJ48eKo4idb4eXLl0tRUVFQt1ROq7kvLy8vqi6vW7dO5s2bp4mh5s/3338/qritC6s9cDLvZ5hnDEuVQKBY5wzzn/FjGknEeJ7/rL7XZp6JJIM6LpPsz2fMzJns7Gw5duyYBvj48eMyePDgiAbqxo0bMnbsWDlw4ICmvHoOovaNo0ePjihuZy9UVVXl3yeqPVjrY9SoUbJv3z7p0qVLREQnTpyQIUOGaMoOHTpUqqurdcfrDPfa7IF1p0WHBZIhZ1588UVR972tj8rKSnnsscciwsrPz5ctW7Zoyqpncvv377fkfUdEjU7wQmofOGbMGP+z2NbHtGnTpKysLKLevf3225KTk6Mpq54DLF26tMN47Gci4k76eaajDsYiZ9Rz2dTU1A7fUbK/ND6XzYho5f5S7Tc//vhjM7oRFNPq99p1dXXS3Nxs+ruzlo6a9e6gvcGJ13nGyGRqed+UlpZmZNh2Y1mdM+r9pPqpe/Jk/X6m9dpkswV97sX3X9FldnQfcEVXN6URuFmA65mcQAABBBBAAAEEEEAAAQQQQAABBBBAAAEEEEAAAQQQQAABBBBAAAEEEEAAAQQQQAABBBBAAAEEEEAAAQQQQAABBBBAAAEEEEAAAQQQQAABBBBAAAEEEEAAAQQQQAABBBBAAAEEEEAAAQQQQAABBBBAAAEEEEAAAQQQQAABBBBAAAEEEEAAAQQQQAABBBBAAAEEEEAAAQQQQAABBBCIOwFb3LUouEG+BGgjTew8AolwzSTTaGiuf58v+unA6/VKfX29ZGRkiN1uN92qoaFB3G63vz6Hw2F6fU1NTVJbWytOp9P/s+JQ/UtJSZH09HQrqhOPxyONjY3icrksqS8WOaPGUPWPnDFmiI3OmdmzZ0tJSUlQ4+644w5Zt26dPPbYY8Y0PGrr3OMAACAASURBVIwo586dk+rqajl+/Lh88sknUlNTI2oeMONQc2ZWVpbcc889MmTIEMnOzpZ+/fqZUVWbMd9++22ZO3eufPnll0F/nzVrlmzYsMGwthidM6EaptYlNdewNoWSCu/var+g1iaVs8m6NpmRM5cuXZIHHnhALly4oIHesWOH5OXlhYffzllqfsrPz5eTJ08GnTF06FBZuXKlDB8+PKo6Er3w4cOHZeHChXLs2LGgrgwaNEjKysr88280R3l5uUyaNEkTok+fPnL06FHp1atXNKGDyqo9cDLvZ5hnDE0Xf7BY5oxa95n/jB/TcCMmyvxn9b0280y4GRT+ecn+fMasnDl16pSovUjrZ3KZmZny0UcfSbdu3cIfgJvOzM3Nld27dweVX79+vah7bo7wBdS98Jw5c4IKjB8/XioqKsIPdNOZ165dk/vuu0/Onj0b+IvNZvPv6QcOHBhR3M5wr80eOKLUaLdQMuTMgAED/M/rWg71/PDMmTMRz6FtzZ8jR46UvXv3SteuXY0dgE4e7fr16zJu3Dg5ePCgRiKa+VXNrf3799c831TPW0+fPh2WNvuZsJh0nZQM80xHHY5Fzqjnsqmpqe2+o2R/qStFY3Ky1fvLAwcO+Pedyfpeu66uTpqbm/3vf6w4zHh3kGjzjNHOLe+b0tLSjA7dZjyrc0a9n1Q/9W1Csn4/07I2/cu//MvN5nz/FV1WR/8BV3T1UxqB1gJcz+QDAggggAACCCCAAAIIIIAAAggggAACCCCAAAIIIIAAAggggAACCCCAAAIIIIAAAggggAACCCCAAAIIIIAAAggggAACCCCAAAIIIIAAAggggAACCCCAAAIIIIAAAggggAACCCCAAAIIIIAAAggggAACCCCAAAIIIIAAAggggAACCCCAAAIIIIAAAggggAACCCCAAAIIIIAAAggggEDcCdjirkXBDfIlQBtpYucRSIRrJplGQ3P9+3zGTAder1fq6+slIyND7Ha76V4NDQ3idrv99TkcDtPra2pqktraWnE6nf6fFYfqX0pKiqSnp1tRnXg8HmlsbBSXy2VJfbHIGTWGqn/kjDFDbHTOlJWVyfTp06WteWnWrFmyatUq6datmzGN1xnl3Llz8vnnn8uXX34pX3/9tVy6dEmuXLninxeUg8pnNS+puUIdah5Ueabmi7S0NH/e9ejRQ3r16iW33Xab3HHHHXLXXXdJv379dLbEmNOvXbsmCxYskJKSkqCANptNNm/eLPn5+cZU1iqK0TkTqoFqXVJjw9oUSiq8v6trU61NKr+TdW0yI2eqq6tlxIgRgfmhRXvPnj0ybty48PA7OGvmzJmyadOmNs9Qf1uyZIl079496noSKcDVq1f9/d64cWObzZ4xY0a7f9PTz71798rjjz+uKaKuj0OHDkl2draeUGGfq9aaZN7PMM+EnQphnxjLnDlz5gzzX9gjZcyJiTj/WX2vzTxjTK61jpLsz2fMyhl1/1tQUKAZkAkTJshbb70V1SCp+7gtW7YExVD/X1paGlXszlJYjYsan5uPadOmtfn/elyeeOIJ2bVrl6aIGpdo7787w702e2A9mRb63ETPmffee09Gjhyp6eiUKVNk69atoTvfzhmjR4+WAwcOaP46bNgwqaio6HT31BEjhiio9qq5ubly5MgRzZmjRo2SqqqqiKudOnWqbNu2TVP+4MGD8vDDD4cdk/1M2FRhn5jo80yojsYiZ9Rz2dTU1HbfUbK/DDVqsft7LPaXam4MlTNGi1j9Xruurk6am5v973+sOMx4d9BRu+NxnjHaueV9k3qPasVhdc6o95Pqp94RJ+v3M2oMe/bsefPw8f1XdAltzAdc0bWB0gi0CHA9kwsIIIAAAggggAACCCCAAAIIIIAAAggggAACCCCAAAIIIIAAAggggAACCCCAAAIIIIAAAggggAACCCCAAAIIIIAAAggggAACCCCAAAIIIIAAAggggAACCCCAAAIIIIAAAggggAACCCCAAAIIIIAAAggggAACCCCAAAIIIIAAAggggAACCCCAAAIIIIAAAggggAACCCCAAAIIIIAAAnEnYIu7FgU3yJcAbaSJnUcgEa6ZZBoNzfXv8xk3HXi9Xqmvr5eMjAyx2+2mmzU0NIjb7fbX53A4TK+vqalJamtrxel0+n9WHKp/KSkpkp6ebkV14vF4pLGxUVwulyX1xSJn1Biq/pEzxgyx0Tlz6tQpmTVrlhw7diyogbfccou88sorkpeXZ0zjO2mU8vJyeeGFF+Tbb78NEhg6dKiUlJTIwIEDTdMxOmdCNVStS2quYW0KJRXe39W+Qa1Nap1P1rXJjJypqKiQCRMmBCHv379fHnnkkfDwOzhr586dMm/ePLl8+XLQWWrP8pvf/EYWLlwYdT2JEGDlypXy29/+1n/d33z07NlT1q5dKxMnToy6K++8846MGTMmKM6uXbskNzc36vgdBVB74GTezzDPGJ8+scyZqqoq5j/jh7TNiIk8/1l9r808Y3xSJvvzGbNyZvbs2f77r9bH/PnzZdWqVVEN0ssvvyxLliwJiqHu8zZs2CDZ2dlRxU/WwtXV1aLGRD2XuPlQni+99FJUXV+wYIGsXr1aE0M9/1BjYsTRGe612QMbkSn/jJHoOaPucV999VUNSmlpqeTn50cEdePGDf893gcffKApn5mZKeqeu1+/fhHFpdD3AufOnfPfi589e1ZD8uCDD4p6NtKlS5eIqMrKyqSgoEBT9vnnnxe1N9Z7sJ/RKxb6/ESfZ0L1MBY5o57LpqamtvuOkv1lqFGz9u+x3l+qe+1QOWO0iNXvtevq6qS5udn//seKw4x3Bx21Ox7nGaOdW943paWlGR26zXhW54x6T6F+6tuEZP1+5gc/+MHN1nz/FV02G/cBV3TtoDQCSoDrmTxAAAEEEEAAAQQQQAABBBBAAAEEEEAAAQQQQAABBBBAAAEEEEAAAQQQQAABBBBAAAEEEEAAAQQQQAABBBBAAAEEEEAAAQQQQAABBBBAAAEEEEAAAQQQQAABBBBAAAEEEEAAAQQQQAABBBBAAAEEEEAAAQQQQAABBBBAAAEEEEAAAQQQQAABBBBAAAEEEEAAAQQQQAABBBBAAAEEEIg7AVvctSi4Qb4EaCNN7DwCiXDNJNNoaK5/n8/Y6cDr9Up9fb1kZGSI3W433a2hoUHcbre/PofDYXp9TU1NUltbK06n0/+z4lD9S0lJkfT0dCuqE4/HI42NjeJyuSypLxY5o8ZQ9Y+cMWaIzciZhQsXyquvvtpmA8eMGSNLliyRwYMHG9OBThLlxIkTfrf9+/e32eO5c+fK2rVrLdEwI2c6arhal9Rcw9pkzPCqvYNam9Q6n6xrkxk5U1ZWJgUFBZpBUOt7ZWWlPPLII1EPjhqT+fPny7Zt29qM1bt3byksLBR1rSfjsW7dOikuLpaLFy+22b0pU6bI6tWr/fNAtMc777wjOTk50tzcrAml4itfq/bAybyfYZ6JNkuDy6v7pljlzP/+7/8y/xk/pIGI8TD/lZaWSn5+flS9tPpem3kmquFqs3CyP58xK2ceeugh+eCDDzSm6r4s2j1beXm5qP2PurZuPpYtWyaLFy82PgkSOOLy5culqKgoqAdqX6f213l5eVH1Ts3V8+bN08R48MEH5f33348q7s2FO8O9dqz2M1Y8BzZrnukoyRI9Z7Kzs+XYsWOaLh4/fjziZ4Y3btyQsWPHyoEDBzQx1XNkNa+OHj3a0Gu2swSrqqryz6Pq+m19jBo1Svbt2yddunSJiEI96xwyZIim7NChQ6W6ujqieKoQ+5mI6dotmOjzTCiRWOSMegaYmpra7jtK9pehRs2av8fL/lLdD4TKGaNFWt4dpKWlGR26zXh1dXX+57RGPPcNp8FmvDvoqN54nGfCcdJzTrLnjHo/qX5qT2nVuwMrv5+x2YI+9+L7Lz0XQPC5xn7AFV1bKI0A1zM5gAACCCCAAAIIIIAAAggggAACCCCAAAIIIIAAAggggAACCCCAAAIIIIAAAggggAACCCCAAAIIIIAAAggggAACCCCAAAIIIIAAAggggAACCCCAAAIIIIAAAggggAACCCCAAAIIIIAAAggggAACCCCAAAIIIIAAAggggAACCCCAAAIIIIAAAggggAACCCCAAAIIIIAAAggggAACCCAQdwK2uGtRcIN8CdBGmth5BBLhmkmm0dBc/z6f8dOB1+uV+vp6ycjIELvdbrpdQ0ODuN1uf30Oh8P0+pqamqS2tlacTqf/Z8Wh+peSkiLp6elWVCcej0caGxvF5XJZUl8sckaNoeofOWPMEJuRM++9954899xzUlNT02Yjp0+fLosWLZJbb73VmE4kaZRvvvlGVqxYIZs3b26zh1lZWbJ69WoZOHCgf85O1nlGrUtqrmFtMibR1f5BrU3kjD7PNWvWSGFhYVChPXv2yLhx4/QFa+fsyspKKSoqanfu7Nmzp8yaNUsKCgqke/fuhtQZqyBXr16V0tJSKSkpkcuXL7c7xy1btkxycnIMaebevXvl8ccfD4pVXFzsN7V6nknm/QzzjCEpqwmi7ptilTNlZWXMfwYOabzNf88++6whvbP6Xpt5xpBhC5pnkvn5jBk5c+nSJXnggQfkwoULGssdO3ZIXl5eVIP0ySefSH5+vpw8eTIoztChQ2XlypUyfPjwqOpI9MKHDx+WhQsXyrFjx4K6MmjQIFHr1z333BNVN8vLy2XSpEmaGH369JGjR49Kr169oordVmEzns901MhY3GvHaj9jxXNgM+aZUEmWyDlz6tQpUddq63ccmZmZ8tFHH0m3bt1Cdb3dv+fm5sru3buD/r5+/XqZPXt2xHE7Y8ENGzbInDlzgro+fvx4qaioiJjk2rVrct9998nZs2cDMWw2m3/NU884ozmS/X0T80w02dF22VjkjNpzp6amtvmOkv2l8WOsJ2I87i/VvXZHOaOnf+Ge2/LuIC0tLdwiUZ1XV1cnzc3N/vc/Vhyx2ANbfa9NzhibSeq9gfqpbxOS7fsZtQe76eD7r+jSx/gPuKJrD6U7twDXc+cef3qPAAIIIIAAAggggAACCCCAAAIIIIAAAggggAACCCCAAAIIIIAAAggggAACCCCAAAIIIIAAAggggAACCCCAAAIIIIAAAggggAACCCCAAAIIIIAAAggggAACCCCAAAIIIIAAAggggAACCCCAAAIIIIAAAggggAACCCCAAAIIIIAAAggggAACCCCAAAIIIIAAAggggAACCCCAAAIIxKWALS5bpW2ULwHaSBM7j0AiXDPJNBqa69/nM2c68Hq9Ul9fLxkZGWK32033a2hoELfb7a/P4XCYXl9TU5PU1taK0+n0/6w4VP9SUlIkPT3diurE4/FIY2OjuFwuS+qLRc6oMVT9I2eMGWKzcubFF1+UZcuWtdvI+fPnS2FhofTo0cOYjiRJlCtXrkhxcbGsXr263R4VFRXJ0qVL/X9X64GaZ9ScnazzjFqX1FzD2mRMkpMzkTmuXLlSFi1aFFR4x44dkpeXF1nQNkqp63/58uVSV1fXbsypU6fK5MmTZfjw4YbVa0Wgw4cPy/bt22Xr1q3tVqfmscWLF/vXB6OO8vJymTRpUlC4FStWyMKFC/3/H4t5Jpn3M8wzRmXvP+Oo+6ZY5cyGDRuY/6Ic0nie/6LsWqC41ffazDNGjZx2nknm5zNm5Ex1dbWMGDFCVP63Pvbs2SPjxo2LepBmzpwpmzZtajOO+tuSJUuke/fuUdeTSAGuXr3q7/fGjRvbbPaMGTPa/Zuefu7du1cef/xxTRF1z33o0CHJzs7WE0rXuWY9n2mvEeyBdQ1PyJPNmGdCVZrIOVNWViYFBQWaLk6YMEHeeuutUN3u8O/5+fmyZcuWoHPU/5eWlkYVu7MUVuOixufmY9q0aW3+vx6XJ554Qnbt2qUposZFjY8RR7K/b2KeMSJLtDFikTNqz52amtrmO0r2l8aPcaiI8b6/VPcaHeVMqP5F8veW901paWmRFNddRj0Hb25u9r//seKIxR7Y6nttcsbYTFLvJ9VPfZuQTN/P2GxBn3vx/Vd0qWPOB1zRtYnSnVeA67nzjj09RwABBBBAAAEEEEAAAQQQQAABBBBAAAEEEEAAAQQQQAABBBBAAAEEEEAAAQQQQAABBBBAAAEEEEAAAQQQQAABBBBAAAEEEEAAAQQQQAABBBBAAAEEEEAAAQQQQAABBBBAAAEEEEAAAQQQQAABBBBAAAEEEEAAAQQQQAABBBBAAAEEEEAAAQQQQAABBBBAAAEEEEAAAQQQQAABBOJWwBa3Lftnw3wJ0Eaa2HkEEuGaSabR0Fz/Pp9504HX65X6+nrJyMgQu91uumFDQ4O43W5/fQ6Hw/T6mpqapLa2VpxOp/9nxaH6l5KSIunp6VZUJx6PRxobG8XlcllSXyxyRo2h6h85Y8wQm5UzZ86ckRdffFH27t3bZkPVdfHMM8/I7NmzpW/fvsZ0JkGjnD9/XjZs2CCvv/66NDc3t9mLcePGydKlS6V///6av6s1Qc0zas5O1nlGrUtqrmFtMibByZnIHFeuXCmLFi0KKrx27VqZO3duZEHbKKXm5FdffVVWr14tat/S3pGZmSlPPvmkjB8/Xvr162dY/UYGOnfunOzevVvefPNNOXv2bLuh1fw1f/58ef755yUtLc2wJqxbt07mzZsXFG/FihWycOFCzf/HYp5J5v0M84xhaRwIpO6bYpUzao/C/KdvTBNp/tPXs/bPtvpem3nGqJH7Z5xkfz5jRs5UVFTIhAkTggZj//798sgjj0Q9SDt37vTvZS5fvhwUSz3T+s1vfhO0p4m60jgNoPbiv/3tb/33hTcfPXv2FLUnnzhxYtStf+edd2TMmDFBcXbt2iW5ublRxw8VwKznM+3Vyx441Ijo+7sZ80yoFiRyzqjngSUlJZouqvvCVatWhep2h39/+eWXZcmSJUHnDBw40P/sLTs7O6r4yVq4urra/4z21KlTQV1Uni+99FJUXV+wYIH/OUfrY9asWf4xMfJgP2Ok5vexEnmeCUcjFjmjnuWnpqa2+Y6S/WU4o2bMOYmyv1T32h3ljDEa2igt75uMfE7bUTvr6ur878XU+x8rjs6wByZnjM0kdR+qfurbhGT5fsZmC/rci++/oksb8z7giq5dlO6cAlzPnXPc6TUCCCCAAAIIIIAAAggggAACCCCAAAIIIIAAAggggAACCCCAAAIIIIAAAggggAACCCCAAAIIIIAAAggggAACCCCAAAIIIIAAAggggAACCCCAAAIIIIAAAggggAACCCCAAAIIIIAAAggggAACCCCAAAIIIIAAAggggAACCCCAAAIIIIAAAggggAACCCCAAAIIIIAAAggggAACCCAQ1wK2uG7d943zJUAbaWLnEUiEayaZRkNz/ft85k4HXq9X6uvrJSMjQ+x2u+mODQ0N4na7/fU5HA7T62tqapLa2lpxOp3+nxWH6l9KSoqkp6dbUZ14PB5pbGwUl8tlSX2xyBk1hqp/5IwxQ2xmzlRUVMiyZcukpqam3cY+/fTTMm3aNHnggQeM6VCCRDl69Khs2bJF3njjjXZbnJWVJUVFRZKbm9vuOWpdUPOMmrOTdZ5R65Kaa1ibjEluciYyxzVr1khhYWFQ4fnz58v/Y9f+g50q78SPfzKJNN7ETZwE8Qc/riJlxBUGVuqIiqulVVnAWtRhLcrYKqDQBaUitsVxpN+qUBRGUMC2FsUOq1grsOhaqiNVHIsrC644FNELohZNhmRMroEkk+98Tnstl9x7c07y5OTe5H1m8gfc5zzPc17P5/mc55zzLFy4sLxKOznr4MGDsnTpUnn44Yet2O/qGD58uFxxxRVy2WWXyejRo432w2llW7ZskZdeekk2bdok27dv7/J0XYf98Ic/lFmzZkmfPn2cNtVl+blz58qiRYuKyixevFhuv/32Ds+tRZ6p5/UMecZoSFuV6XNTrWJm1apV5L8SQ9qT85+paHX7WZs8Y2rk/lFPvb+fqUbMaH6cNm1au8HQ9z8bNmyw1meVHvqcp2vNxx9/vMOq+vbta+Xn2bNnV9pUtzx/yZIlouu3AwcOdNi/G2+80Vrz6XNipccLL7wg48ePl3w+364qbf/73/8+z9qVAv/9/FquZ9x4D1yNPFOKvprv9Dpq2+Rz0ze/+U15+eWX2zXz0EMPVZzT1qxZI5ofdG1y7KHvKH/605+WYm2ov//sZz+z3j0ee+h7Rr3/TJ48uSIPzeW33XZbuzouvfRS+eMf/1hRvZ2dzHrGPGtPzjN2NGoRM7rGCwQCHX6jZH1pZ9TKL9Md1pcrV66UqVOn2r4IvZ91FTO2K3JQsO17UygUcnBW+UUTiYS1DjexrrfTC5PrGTvt1WINTMzYGRn7ZfQbjf50b0I97J/xeIq2e7H/y344dFSyuhu4KusbZzeeAPO58cacK0YAAQQQQAABBBBAAAEEEEAAAQQQQAABBBBAAAEEEEAAAQQQQAABBBBAAAEEEEAAAQQQQAABBBBAAAEEEEAAAQQQQAABBBBAAAEEEEAAAQQQQAABBBBAAAEEEEAAAQQQQAABBBBAAAEEEEAAAQQQQAABBBBAAAEEEEAAAQQQQAABBBBAAAEEEEAAAQQQQAABBBBAAAEEEEAAAQS6vYCn2/dQpNAD+kgXG0egJ8yZehqNdvO/UKh+OkilUpJOpyUSiYjP56u6ZSaTkXg8brXn9/ur3l4ul5NYLCbBYND6uXHo9Xm9XgmHw240J8lkUrLZrESjUVfaq0XM6Bjq9REzZoa42jHz6KOPysKFC6WlpaXTDo8aNUqmTJkikydPlqamJjMX1s1qaW1tlTVr1sjq1atl69atnfauublZ5s6dK7fccoutK9B7g+YZzdn1mmf0vqS5hnuTrZAoWYiYKUnUYYFVq1bJtGnTiv529dVXW/PadO7SuF+xYoU89thjsnv37pKd1nXNRRddJJpPR44cKSNGjJDevXuXPK+cAp9//rm8/fbbsm3bNiuf/elPf7LmaKlj8ODBcvPNN8v06dMlEAiUKu7o75pj9T6ybt26ovNWrlwpU6dO7bK+WuSZel7PkGccha+twvrcVKuY+e1vf0v++/so9bT898ADD8h//Md/1OVzE3nGVupwVKje389UI2YefPBBmTNnTpHz73//e7nyyisd+XdWeMOGDTJ//nzZsWNHh0VOPvlkmTFjhpWnq7X2M3IhNirRHKvrtuXLl8tf//rXDs8YNmyYLFiwQMaPH2+jxtJFnn/+efnOd75TVHDx4sVy22238axdmtBRiVquZ9x4D1yNPFMKuNrv9I5t39Rz08cffywXXnhh0bvCJ5980no3WMmhz6r6/Pc///M/RdWcf/75cv/998vo0aMraaLHn7tlyxaZN2+evPHGG0XX8i//8i+i7z/0nUIlh74Dvf7669tVoe88X3vtNTnttNMqqbrLc1nPmKftqXnGrkQtYkbf5et7sY7uTawv7Y6cvXLdbX15++232+v4UaX0u3ZXMeO4QhsntH1vCoVCNkpXXiSRSEg+n7e+/7hxmFrP2O1rLdbAxIzd0bFXTr996E/3JvT0/TMeT9F2L/Z/2QuDzkpVfwNXZf3j7MYSYD431nhztQgggAACCCCAAAIIIIAAAggggAACCCCAAAIIIIAAAggggAACCCCAAAIIIIAAAggggAACCCCAAAIIIIAAAggggAACCCCAAAIIIIAAAggggAACCCCAAAIIIIAAAggggAACCCCAAAIIIIAAAggggAACCCCAAAIIIIAAAggggAACCCCAAAIIIIAAAggggAACCCCAAAIIIIAAAggggECPEPD0gF4WekAf6WLjCPSEOVNPo9Fu/hcK7qSDVCol6XRaIpGI+Hy+qntmMhmJx+NWe36/v+rt5XI5icViEgwGrZ8bh16f1+uVcDjsRnOSTCYlm81KNBp1pb1axIyOoV4fMWNmiN2ImaVLl8qSJUukpaWl00736tVLJk2aJNdcc42MGzfOzMXVuJaNGzfKM888I2vXrpUjR4502pvm5maZPXu2zJo1y3GP9f6geUZzdr3mGb0vaa7h3uQ4PDo8gZgpz/HZZ5+1cpSuJY4+zjnnHPnVr34lI0eOLK/iEmdt2LBB1qxZI08//bSj+vv27StnnXWWDBo0SE4//XTp16+fnHzyydK7d2858cQTrXWQ3kePO+44q15dO+i6TOfaoUOHrPXSp59+Kh999JF8+OGHsmfPHnnvvffkwIEDjvpx7bXXyuTJk2X8+PGOzrNbeNu2bfKDH/xA3nnnnXanaE7U3Dtx4kRbVdUiz9TzeoY8YyvsHBXS+VmrmPnv//5v8l8PzH//9m//VtfP2uQZRynEVuF6fz9TjZi5//775a677iryffLJJ631j6lj8eLF8rOf/UwSiUSnVX7/+9+XKVOmyOjRo00160o9W7ZskdWrV8uvf/3rTtvT59yf/vSnMmfOHGN90vX19ddfX1TffffdJ/PmzbP+vxoxU+oC3Hg/c3QfWAOXGhFnfydm7Htt3bpVLr744qLn69///vdy5ZVX2q+ok5K33nqrPProox3+Vf92zz33WM/GjXR8/vnn1nU/8sgjHV72Lbfc0unfnDg9//zz8p3vfKfo+fzll1+Wiy66yElVZZVlPVMWW5cnNcK9ye1vlNpeIBDo8Bsl68vKY7g7ry/LuTp9F91VzJRTZ6lz2r43hUKhUkWN/F2fc/L5vPX9x42jEdbAxIzZSNJvJvrTvQk9ef+Mx1O03Yv9X5WFijsbuCrrI2c3jgDzuXHGmitFAAEEEEAAAQQQQAABBBBAAAEEEEAAAQQQQAABBBBAAAEEEEAAAQQQQAABBBBAAAEEEEAAAQQQQAABBBBAAAEEEEAAAQQQQAABBBBAAAEEEEAAAQQQQAABBBBAAAEEEEAAbi5wTQAAIABJREFUAQQQQAABBBBAAAEEEEAAAQQQQAABBBBAAAEEEEAAAQQQQAABBBBAAAEEEEAAAQQQQAABBBBAAAEEeoyApwf0tNAD+kgXG0egJ8yZehqNdvP/888/l2g06sr1pVIpSafTEolExOfzVb3NTCYj8Xjcas/v91e9vVwuJ7FYTILBoPVz49Dr83q9Eg6H3WhOksmkZLPZuo4ZHUOdE8SMmZByK2ZWrVoljzzyiOzYsaPLjms+mDBhgowbN04uv/xyaWpqMnOhVa6ltbVVXnzxRdm4caOsX7/eym1dHcOGDZNbb71Vpk6dWlHPCoWC1Zbm7HrNM3pf0vsT96aKQuWrk4mZ8hy3bt0q3/ve96SlpaWogpUrV1Y8l7vqlc7xdevWye9+9zt56aWXyrsAl8769re/LVdddZVcc8011pyt1qH3lGnTphVV39zcLE899ZSMGjXKUdO1yDP1vJ4hzzgKP1uF9bmpVjGzc+dO8p+NUepu+a/en7XJMzaC0mERYsYhmIjcf//9ctdddxWd+NBDD8ns2bOdV9jJGfrM/sADD8iiRYtE32t1dpxzzjly7bXXyne/+10ZMmSIsfZNVrRr1y5rTfv000/LO++802nV+nx7xx13yJ133imhUMhYF5YsWSK33XZbUX333XefzJs3r93/k2eMsX9VUS3XM268ByZm7MfMs88+K1dffXXRCZs2bZIrrrjCfkWdlFy7dq011//6178WldBY+MlPflI05ytutJtWoPeq//f//p/1Xu3Y4+STTxa9Z02aNKni3r/wwgsyduzYonr0+fyb3/wm7/QqFv5bBeQZQ5BHVVOLNbC+5wsEAh1+o2R96XyMe9L60vnVibX+7ypmyqmz1Dlt35tMrsO7ajORSEg+n6/qu+Sj22+E98DETKkod/Z3XUfpT/cm9NT9Mx5P0XYv9n85C4NjS7OfszI/zjYrwHw260ltCCCAAAIIIIAAAggggAACCCCAAAIIIIAAAggggAACCCCAAAIIIIAAAggggAACCCCAAAIIIIAAAggggAACCCCAAAIIIIAAAggggAACCCCAAAIIIIAAAggggAACCCCAAAIIIIAAAggggAACCCCAAAIIIIAAAggggAACCCCAAAIIIIAAAggggAACCCCAAAIIIIAAAggggAACCCCAAAIGBDwG6qh2FYVqN0D9CDgQ6AlzxsHldPui7eZ/IpGQbDYr0WjUlY6nUilJp9MSiUTE5/NVvc1MJiPxeNxqz+/3V729XC4nsVhMgsGg9XPj0Ovzer0SDofdaE6SyWTdx4yOoc4JYsZMSLkZMxs2bJCVK1fKf/3Xf9nq/JgxY+SSSy6Riy++WC644AJb57hV6PXXX5dXX31VXnnlFdm8ebOtZidMmCA33XSTjB8/3lZ5O4UKhYKVRzVn12ue0fuS3p+4N9mJiNJliJnSRh2V+Pjjj+WGG26Ql19+uejPN954oyxbtkyamprKq9zmWTrXX3jhBfnDH/5g9ePAgQM2z6xOsb59+8qll14q3/rWt+SKK66w5mg1j9bWVpk5c6Y8/vjjRc1oP5544gk57bTTyupCLfJMPa9nyDNlhWGXJ+lzU61iRteK5L/2w9MT8l+9P2uTZ6qTZ+r5/Uw1YubBBx+UOXPmFA3GHXfcIQsXLjQ6SAcPHpSlS5fKww8/bD0bdXUMHz7cWptddtllMnr0aKP9cFrZli1b5KWXXpJNmzbJ9u3buzxd39P98Ic/lFmzZkmfPn2cNtVl+blz58qiRYuKyixevFhuv/32Ds+tRsyUuig3389oX1gDlxoRZ38nZux7rVq1SqZNm9buBH1/ru8NNX9Veuj9THNxR8+OWreu5TR/z549u9KmuuX5S5YsEc1vnb0z0HcYmhNNPMPrOwp9z5nP59tZ6PvfqVOn1iTPsJ4xG5aNcG9yO2a0vUAg0OE3StaXpeO3J68vS19dcQn9rt1VzJRTZ6lz2r43hUKhUkWN/F33Quh9xMR9yU6HGmENTMzYiQT7ZfQZXH+6N6En7p/xeIq2e7H/y/7wd1SS/ZyV+XG2WQHms1lPakMAAQQQQAABBBBAAAEEEEAAAQQQQAABBBBAAAEEEEAAAQQQQAABBBBAAAEEEEAAAQQQQAABBBBAAAEEEEAAAQQQQAABBBBAAAEEEEAAAQQQQAABBBBAAAEEEEAAAQQQQAABBBBAAAEEEEAAAQQQQAABBBBAAAEEEEAAAQQQQAABBBBAAAEEEEAAAQQQQAABBBBAAAEEEEAAAQQQMCDgMVBHtasoVLsB6kfAgUBPmDMOLqfbF203/wuFgiSTSclmsxKNRl3pfCqVknQ6LZFIRHw+X9XbzGQyEo/Hrfb8fn/V28vlchKLxSQYDFo/Nw69Pq/XK+Fw2I3mGiJmdAx1ThAzZkLK7Tyzc+dOWb16tfz+97+XDz74wNZF9OrVS8477zwZOXKkDB8+XIYOHSpDhgypep7SnLFr1y7RPm/fvl22bdsmb775phw5csRWvwcOHCjXXXedXH/99TJo0CBb5zgtpPcKzTOas+s1z+h9Se9P3JucRkfH5YmZ8h1nzpwpy5cvL6pA5/qSJUtk3Lhx5Vfu8EzNTVu3bpU///nP8vbbb8uOHTtEc1Y1Ds0vw4YNkxEjRsg3vvENGTVqlJWD3To2btwos2fPlr179xY1OWPGDFm2bFnFXalFnqnn9Qx5puKQLKpAn5tqGTPkv56X/+r9WZs8U508U8/vZ6oRM6tWrZJp06YVDcbVV19tPfM2NTUZHShdr6xYsUIee+wx2b17d8m69b3XRRddZK3d9Fla13K9e/cueV45BT7//HNrTarPzLpG/dOf/mQ9w5U6Bg8eLDfffLNMnz5dAoFAqeKO/t7a2ipTpkyRdevWFZ23cuVKmTp1apf1VSNmSl2A2+9nWAOXGhFnfydm7Hs9+OCDMmfOnKIT9F3hlVdeab+iLkpu2LBB5s+fbz0rd3ScfPLJos+TmserlRuNXIiNSjQHa17T9xV//etfOzxDn+kXLFgg48ePt1Fj6SLPP/+8fOc73ykquHjxYrn99tu/+v9a5BnWM6XHz0mJRrg3uR0z2p6uezr6Rsn68h/RWY/rSydzr62svu/tKmbKqbPUOW3fm0KhUKmiRv6eSCQkn89b33/cOGpxb3L7nR4xYzaS9NlWf7o3oaftn/F4irZ7sf+rsvBgP2dlfpxtVoD5bNaT2hBAAAEEEEAAAQQQQAABBBBAAAEEEEAAAQQQQAABBBBAAAEEEEAAAQQQQAABBBBAAAEEEEAAAQQQQAABBBBAAAEEEEAAAQQQQAABBBBAAAEEEEAAAQQQQAABBBBAAAEEEEAAAQQQQAABBBBAAAEEEEAAAQQQQAABBBBAAAEEEEAAAQQQQAABBBBAAAEEEEAAAQQQQAABBBBAAAEEDAh4DNRR7SoK1W6A+hFwINAT5oyDy+n2RdvN/0Lhb/9MJpOSzWYlGo26cgGpVErS6bREIhHx+XxVbzOTyUg8Hrfa8/v9VW8vl8tJLBaTYDBo/dw49Pq8Xq+Ew2E3mmuImNEx1DlBzJgJKbfzjOYYzTX/+7//K88995z1++yzzxxfzODBg+XMM8+U5uZm6d+/v5x66qnSp08fK5+ceOKJcsIJJ0hTU5P06tXrq3ymOeDIkSPS2toqX3zxhRw6dMjKQQcPHpRPPvlE9u/fLy0tLfL+++/L7t27HffppJNOkiuvvFLGjBkjY8eOdSXP6P1Cr0Fzdr3mmbaY4d7kOCQ7PIGYKd9x1apVMn36dGlbpx1d04wZM2ThwoVW3qnFsWvXLvnLX/4ie/fulX379snHH39s5Ta9Z2qe17yr6y7Ng3poztD7qK6HQqGQdV/VHHraaafJgAEDZODAgfL1r39dhgwZUovLsfL03LlzZfny5UXtezweWbFihUydOtVY32qRZ+p5PUOeMRaaX1Wk87eWMUP+Mz+mndVoKv/V+7M2ecZ8TBIzzk2fffZZmTRp0lfrq7YazjnnHPnVr34lI0eOdF6pjTM2bNgga9askaefftpG6X8U6du3r5x11lkyaNAgOf3006Vfv35y8sknS+/eva1naF0X6vrwuOOOs07S95EaF7qO1GdnvQ99+umn8tFHH8mHH34oe/bskffee08OHDjgqB/XXnutTJ48WcaPH+/oPLuFt23bJj/4wQ/knXfeaXeKrn/Xrl0rEydOtFUVecYWk6NCtV7POOpsGYWJGfto999/v9x1111FJzz55JNWfjB1LF68WH72s59JIpHotMrvf//7MmXKFBk9erSpZl2pZ8uWLbJ69Wr59a9/3Wl7+p7wpz/9qcyZM8dYn/T+c/311xfVd99998m8efOK/r8Wz9r1/L2JPGMslL+qqBZrYI3RQCDQ4bcD1pf1vb4sJ4L1XW5XMVNOnaXOafvepO+M3Tj0Pp3P561ve24ctbg3uf1Oj5gxG0n6TKw//YbSk/bP6HeUYw72f1UWGuznrMyPs80KMJ/NelIbAggggAACCCCAAAIIIIAAAggggAACCCCAAAIIIIAAAggggAACCCCAAAIIIIAAAggggAACCCCAAAIIIIAAAggggAACCCCAAAIIIIAAAggggAACCCCAAAIIIIAAAggggAACCCCAAAIIIIAAAggggAACCCCAAAIIIIAAAggggAACCCCAAAIIIIAAAggggAACCCCAAAIIIIAAAggggIABAY+BOqpdRaHaDVA/Ag4EesKccXA53b5ou/lfKPzjn8lkUrLZrESjUVcuIpVKSTqdlkgkIj6fr+ptZjIZicfjVnt+v7/q7eVyOYnFYhIMBq2fG4den9frlXA47EZz0ggxo2Ooc4KYMRNSbseM5hjNNW15ZvPmzbJp0yZ58cUX5b333jNzUS7VctZZZ8nll18uY8eOlTFjxlitup1n9J6heUZzdr3mmWNjptrDW+/3JmKm/Ajavn27zJgxQ954442iSvr16yc///nPZfLkyeU3wJmyZs0a+fGPfywfffRRkcb5558vy5cvl+HDhxuXqkWeqef1DHnGeIiK3ptqGTPkP/NjemyNpvMf6xnzY1br5ybzV9S+RmLGufDWrVvle9/7nrS0tBSdvHLlSpk6darzSm2eoc+A69atk9/97nfy0ksv2TyrNsW+/e1vy1VXXSXXXHON9R6gWseqVatk2rRpRdU3NzfLU089JaNGjXLUNOsZR1y2Ctd6PWOrkxUUImbs491///1y1113FZ3w0EMPyezZs+1XVKKk3rsfeOABWbRokfW+rrPjnHPOkWuvvVa++93vypAhQ4y1b7KiXbt2WTn/6aeflnfeeafTqvX94B133CF33nmnhEIhY11YsmSJ3HbbbUX13XfffTJv3rxO26nFs3Y9f28izxgL6a8qqsUaWGM0EAh0+I2S9aW9Ma71+lLfAz/xxBPyr//6r/Y6XEEpvX91FTMVVN3pqW3fm0zeR7rqZyKRkHw+X9VnhaPbr8W9ye13esSM2Zmh37T1p3sTesr+GY+naLsX+78qCwv2c1bmx9lmBZjPZj2pDQEEEEAAAQQQQAABBBBAAAEEEEAAAQQQQAABBBBAAAEEEEAAAQQQQAABBBBAAAEEEEAAAQQQQAABBBBAAAEEEEAAAQQQQAABBBBAAAEEEEAAAQQQQAABBBBAAAEEEEAAAQQQQAABBBBAAAEEEEAAAQQQQAABBBBAAAEEEEAAAQQQQAABBBBAAAEEEEAAAQQQQAABBBBAAAEEEEDAgIDHQB3VrqJQ7QaoHwEHAj1hzji4nG5ftN38LxTap4NkMinZbFai0agrF5JKpSSdTkskEhGfz1f1NjOZjMTjcas9v99f9fZyuZzEYjEJBoPWz41Dr8/r9Uo4HHajOWmEmNEx1DlBzJgJKbdjRnOM5ppj88yePXvklVdekS1btsjrr78uLS0tZi7QUC3Nzc1ywQUXyOjRo+WSSy6RQYMGdViz23lG7xuaZzRn12ue6SxmDA1tUTX1fm8iZiqLnHnz5skDDzzQYSVjx46Ve+65R0aOHFlZIw129rZt2yy3TZs2dXjld955p9x///1VValFnqnn9Qx5xny46r2p1jFD/jM/rtXMf6xnzI9Xd3luMn9lf6uRmHEu+/HHH8sNN9wgL7/8ctHJN954oyxbtkyampqcV+zgDH0WfOGFF+QPf/iD1Y8DBw44ONt80b59+8qll14q3/rWt+SKK66wnvurebS2tsrMmTPl8ccfL2pG+/HEE0/IaaedVlYXWM+UxdblSd1hPWP+qv5RIzFjX/fBBx+UOXPmFJ1wxx13yMKFC+1XZKPkwYMHZenSpfLwww9b7yO7OoYPH27lrssuu8x6/1fLQ9+PvvTSS9Zz8vbt27vsin7n+OEPfyizZs2SPn36GO323LlzZdGiRUV1Ll68WG6//faSbdXiWbuevzeRZ0qGnOMCtVgDa4wGAoEOv1Gyviwewu62vnzsscfka1/7mqvftbuKGcdBb+OEtu9NoVDIRunKiyQSCcnn81V/dmjraS3uTW6/0yNmKo/Lo2vQNaT+dG9CT9g/4/EUbfdi/1dlIcF+zsr8ONusAPPZrCe1IYAAAggggAACCCCAAAIIIIAAAggggAACCCCAAAIIIIAAAggggAACCCCAAAIIIIAAAggggAACCCCAAAIIIIAAAggggAACCCCAAAIIIIAAAggggAACCCCAAAIIIIAAAggggAACCCCAAAIIIIAAAggggAACCCCAAAIIIIAAAggggAACCCCAAAIIIIAAAggggAACCCCAAAIIIIAAAggYEPAYqKPaVRSq3QD1I+BAoCfMGQeX0+2Ltpv/hUJxOkgmk5LNZiUajbpyMalUStLptEQiEfH5fFVvM5PJSDwet9rz+/1Vby+Xy0ksFpNgMGj93Dj0+rxer4TDYTeak0aIGR1DnRPEjJmQcjtmNMdorukqz+zbt0/eeustefvtt2XHjh3y7rvvSktLi5kLLlFLc3OznH322TJs2DAZMWKEnHvuuTJgwADbbbudZ/TeoXlGc3a95hk7MWN7gGwUrPd7EzFjIwi6KLJ582b50Y9+ZOWmjo7p06fLXXfdJf3796+soTo/e//+/XLffffJihUrOrzSf/7nf5Z77rlHJk6c6IoEecYsM3nGrKfW1h3uTeQ/M+NaKv/pGvQXv/iFjBkzpqIGu0PMVHQBJU4mz5jXJWbKM505c6YsX7686OSBAwfKkiVLZNy4ceVVXMZZu3btkq1bt8qf//znr56l9fm0Goc+f7Y9M3/jG9+QUaNGyZAhQ6rRVId1bty4UWbPni179+4t+vuMGTNk2bJlFfeFPFMxYVEF5Bnzpt3xnZ6dq1y1apVMmzatqOjVV18tq1evlqamJjvV2C6jz3v67PnYY4/J7t27S56n3w0uuugiK7eNHDnSej/Yu3fvkueVU+Dzzz+3cva2bdusHP6nP/3Jem9a6hg8eLDcfPPNou8gAoFAqeKO/t7a2ipTpkyRdevWFZ23cuVKmTp1qu36eNa2TWWrIPcmW0yOCtXi3qTv8nXedvaNkvXlCOnO68vuGDOOgt5G4bbvTaFQyEbpyoskEgnJ5/PWN0M3jlrcm9z+rl0qz5h2rveY0bWZ/nRvQnffP+PxFG33Yv9XZQHPfs7K/DjbrADz2awntSGAAAIIIIAAAggggAACCCCAAAIIIIAAAggggAACCCCAAAIIIIAAAggggAACCCCAAAIIIIAAAggggAACCCCAAAIIIIAAAggggAACCCCAAAIIIIAAAggggAACCCCAAAIIIIAAAggggAACCCCAAAIIIIAAAggggAACCCCAAAIIIIAAAggggAACCCCAAAIIIIAAAggggAACCCCAAAIIGBDwGKij2lUUqt0A9SPgQKAnzBkHl9Pti7ab/4VCx+kgmUxKNpuVaDTqygWlUilJp9MSiUTE5/NVvc1MJiPxeNxqz+/3V729XC4nsVhMgsGg9XPj0Ovzer0SDofdaE4aIWZ0DHVOEDNmQsrtmNEco7nGSZ7R8nv27JEPPvhA9u3bJwcOHJBPP/1UPvvsMyuH6DV88cUX8uWXX8qRI0dE57oemsd69eolX/va1+Sf/umfrHmo7Z500klyyimnSN++fWXAgAFyxhlnyKBBg4zkBbfzjN4/1ECvtV7zTDkxU8nsqPd7EzFTSXT87dy7775bFixY0GlFd9xxh8yZM0f69OlTeWN1VMPBgwdl8eLFsmjRok6vav78+XLvvfe6vp4hz5gNNPKMWU+trbvcm8h/5Y2tk/xXXgvFZ3WXmDF1PcfWQ54xL0vMlGe6atUqmT59unT0Xm/GjBmycOFCaWpqKq/yCs/atWuX/OUvf5G9e/daz9Eff/yxaD7Sdyr6DK3P2TruRz8/63sWfV8WCoWs9y66nj3ttNOs5+aBAwfK17/+dRkyZEiFPSvv9NbWVpk7d64sX768qAKPxyMrVqyQqVOnlld5B2eRZ4xRflUReca8aU94p9fRVT/77LMyadKkr/JPW5lzzjlHfvWrX8nIkSPNY4nIhg0bZM2aNfL00087ql/fH5511lnWu8PTTz9d+vXrJyeffLL07t1bTjzxRCtvav487rjjrHr1e47Gu+bZQ4cOWXlX32N+9NFH8uGHH1rvON977z3r/aaT49prr5XJkyfL+PHjnZxmu+y2bdvkBz/4gbzzzjvtztF3jmvXrpWJEyfarqutIM/ajsm6PIF7k1lPra0W9yZ9lx8IBDr9FsH60vw4d1ZjOevL7hgzpsXavjfpM4EbRyKRkHw+b327c+Ooxb3J7e/apfKMaed6jxld0+lPn5G78/4ZfS4+5mD/V2XBzn7Oyvw426wA89msJ7UhgAACCCCAAAIIIIAAAggggAACCCCAAAIIIIAAAggggAACCCCAAAIIIIAAAggggAACCCCAAAIIIIAAAggggAACCCCAAAIIIIAAAggggAACCCCAAAIIIIAAAggggAACCCCAAAIIIIAAAggggAACCCCAAAIIIIAAAggggAACCCCAAAIIIIAAAggggAACCCCAAAIIIIAAAggggAACCBgQ8Bioo9pVFKrdAPUj4ECgJ8wZB5fT7Yu2m/+FQufpIJlMSjablWg06spFpVIpSafTEolExOfzVb3NTCYj8Xjcas/v91e9vVwuJ7FYTILBoPVz49Dr83q9Eg6H3WhOGiFmdAx1ThAzZkLK7ZjRHKO5hjxjZvz0HqJ5RnN2veYZYsZMrLTVQsxU7rlz5065++675fnnn++wMr3vz5o1S2bOnCmnn3565Q324Bo+/PBDWbZsmSxdulTy+XyHV3LllVfKvffeK0OHDv3q79ybzA6622tg8ozZ8dPaustzE/nP/tiWm//st9B1ye4SM6au59h6yDPmZYmZ8ky3b98uM2bMkDfeeKOogn79+snPf/5zmTx5cnmVc5YlsGbNGvnxj38sH330UZHI+eefL8uXL5fhw4cb1yLPGCftNusZ81f2txqJGfuyW7dule9973vS0tJSdNLKlStl6tSp9itzWFLfoa1bt05+97vfyUsvveTwbHeLf/vb35arrrpKrrnmGus9arWOVatWybRp04qqb25ulqeeekpGjRpVdtO80yubrsMTyTNmPbW2WqyBNQ8FAoFOv1GyvjQ/zsfWWMn6sjvGjGmxtu9NoVDIdNUd1pdIJKz3xtW81x3dcC3uTW5/1y6VZ0wPbL3HjH7T1p/uTeiu+2c8nqLtXuz/qizQ2c9ZmR9nmxVgPpv1pDYEEEAAAQQQQAABBBBAAAEEEEAAAQQQQAABBBBAAAEEEEAAAQQQQAABBBBAAAEEEEAAAQQQQAABBBBAAAEEEEAAAQQQQAABBBBAAAEEEEAAAQQQQAABBBBAAAEEEEAAAQQQQAABBBBAAAEEEEAAAQQQQAABBBBAAAEEEEAAAQQQQAABBBBAAAEEEEAAAQQQQAABBBBAAAEEEEAAAQMCHgN1VLuKQrUboH4EHAj0hDnj4HK6fdF2879Q6DodJJNJyWazEo1GXbmwVCol6XRaIpGI+Hy+qreZyWQkHo9b7fn9/qq3l8vlJBaLSTAYtH5uHHp9Xq9XwuGwG81JI8SMjqHOCWLGTEi5HTOaYzTXkGfMjJ/eRzTPaM6u1zxDzJiJlbZaiBkzns8++6wsWLBAduzY0WmFN9xwg9x8881y4YUXmmm0h9Ty2muvyWOPPSZPPPFEpz0eNmyYzJ8/XyZOnNhhGe5NZgfb7TUwecbs+Glt3em5ifzX+fjayX9Dhw6Vu+++u9P8Zyp6ulPMmLqmo+shz5hXJWbKN503b5488MADHVYwduxYueeee2TkyJHlN9CAZ27bts1y27RpU4dXf+edd8r9999fVRnyjHle8ox505763PTxxx+LPi+//PLLRSg33nijLFu2TJqamsyDHVWjvkt74YUX5A9/+IPVjwMHDlS1vVKV9+3bVy699FL51re+JVdccYX13rSaR2trq8ycOVMef/zxoma0H/o8f9ppp1XcBd7pVUzYrgLuTWY9a/WsrfknEAh0+Y2S9aX5sTa1vqzFesZOzJgUa/veFAqFTFbbaV2JRELy+XzV731tHajFvcnt79rEjNnQ1W/a+tO9Cd1x/4zHU7Tdi/1flYUA+zkr8+NsswLMZ7Oe1IYAAggggAACCCCAAAIIIIAAAggggAACCCCAAAIIIIAAAggggAACCCCAAAIIIIAAAggggAACCCCAAAIIIIAAAggggAACCCCAAAIIIIAAAggggAACCCCAAAIIIIAAAggggAACCCCAAAIIIIAAAggggAACCCCAAAIIIIAAAggggAACCCCAAAIIIIAAAggggAACCCCAAAIIIIAAAgggYEDAY6COaldRqHYD1I+AA4GeMGccXE63L9pu/hcKpdNBMpmUbDYr0WjUlYtLpVKSTqclEomIz+erepuZTEbi8bh5CtqjAAAgAElEQVTVnt/vr3p7uVxOYrGYBINB6+fGodfn9XolHA670Zw0QszoGOqcIGbMhJTbMaM5RnMNecbM+Om9RPOM5ux6zTPEjJlYaauFmDHn+eijj8rChQulpaWl00pHjRolU6ZMkcmTJ0tTU5O5xrtRTa2trbJmzRpZvXq1bN26tdOeNTc3y9y5c+WWW24p2XvuTSWJHBVwew1MnnE0PLYKd7fnJvLf34bNSf6bPXu2TJo0iTWwrYgvXYg8U9rIaYnulmec9r9U+WrGzObNm+VHP/qR7Nixo8NuTJ8+Xe666y7p379/qW429N/3798v9913n6xYsaJDh6FDh8pPfvITGTt2rCvv9KoZM50NNGtgs1OANbBZT63N5PuZmTNnyvLly4s6OXDgQFmyZImMGzfO/AV0UuOuXbusZ9k///nP8vbbb1v5XOOnGoe+vxs2bJiMGDFCvvGNb4i+MxgyZEg1muqwzo0bN4quS/fu3Vv09xkzZsiyZcuM9sVkzNjpGOsZO0rOynBvcuZVqrTmFn2XHwgEulzPsL4sJWnv76XWl5qPf/GLX8iYMWPsVSgitcgzdmLG9gXYKNj2vSkUCtkoXXmRRCIh+Xzeel/ixlGLe5Pb37WJGbORpN+09ad7E7rb/hmPp2i7F/u/Khv+0hu4KqufsxFwIsB8dqJFWQQQQAABBBBAAAEEEEAAAQQQQAABBBBAAAEEEEAAAQQQQAABBBBAAAEEEEAAAQQQQAABBBBAAAEEEEAAAQQQQAABBBBAAAEEEEAAAQQQQAABBBBAAAEEEEAAAQQQQAABBBBAAAEEEEAAAQQQQAABBBBAAAEEEEAAAQQQQAABBBBAAAEEEEAAAQQQQAABBBBAAAEEEEAAAQQQQAABVwQ8rrRSWSOFyk7nbASMCvSEOWP0gmtcWbv5XyjYSwfJZFKy2axEo1FXup9KpSSdTkskEhGfz1f1NjOZjMTjcas9v99f9fZyuZzEYjEJBoPWz41Dr8/r9Uo4HHajOWmEmNEx1DlBzJgJKbdjRnOM5hryjJnx0/uJ5hnN2fWaZ4gZM7HSVgsxY9Zz6dKl8tBDD8m+ffs6rbhXr14yadIkueaaa2TcuHFmO1Cj2jZu3CjPPPOMrF27Vo4cOdJpL5qbm2X27Nkya9YsRz3l3uSIq2Rht9fA5JmSQ+K4QHd8btL8t2TJEmlpaSH/dSBwbP5jPeM47Ls8gTxj1lNr6455xuRVVjtm7r77blmwYEGnXb7jjjtkzpw50qdPH5OX1ePrOnjwoCxevFgWLVrU6bXMnz9f7r33XmE9Y364uTeZNa12numotz35uWnVqlUyffp06eg7yYwZM2ThwoXS1NRkdpBs1rZr1y75y1/+Inv37rWe9T/++GPRfKXvpNVc32vqfVPzkh76Tk7fU+v3hlAoZL231nx/2mmnyYABA2TgwIHy9a9/XYYMGWKzB2aLtba2yty5c2X58uVFFXs8HlmxYoVMnTrVbKN/r408Y5aVPGPWs1ZrYH2XHwgESn6jZH1Z3ng7WV+W00Itnpvsxkw519PROW3fm/Se5saRSCQkn89b3wzdOGpxb3L7uzYxYzaSdO2nP13jdaf9M7qOO+Zg/1dlQ29vA1dlbXA2AnYFmM92pSiHAAIIIIAAAggggAACCCCAAAIIIIAAAggggAACCCCAAAIIIIAAAggggAACCCCAAAIIIIAAAggggAACCCCAAAIIIIAAAggggAACCCCAAAIIIIAAAggggAACCCCAAAIIIIAAAggggAACCCCAAAIIIIAAAggggAACCCCAAAIIIIAAAggggAACCCCAAAIIIIAAAggggAACCCCAAAIIIOCagMe1lspvqFD+qZyJgHGBnjBnjF90DStsN/8LBfvpIJlMSjablWg06kr3U6mUpNNpiUQi4vP5qt5mJpOReDxutef3+6veXi6Xk1gsJsFg0Pq5cej1eb1eCYfDbjQnjRAzOoY6J4gZMyHldsxojtFcQ54xM356T9E8ozm7XvMMMWMmVtpqIWbMempty5cvl0ceeUR27drVZeWa9yZMmCDjxo2Tyy+/XJqamsx3pgo1tra2yosvvigbN26U9evXWzmnq2PYsGFy6623ytSpU8vuDfemsuk6PNHtNTB5xuz4aW3d9blp1apVVv7bsWMH+U9Eusp/rGfMzgvyjFnP7pxnTF1ptWNm586dcvfdd8vzzz/fYZf1vdCsWbNk5syZcvrpp5u6rB5Zz4cffijLli2TpUuXSj6f7/AarrzySrn33ntl6NChX/2d9Yz54ebeZNa02nmmo9725Oem7du3y4wZM+SNN94ourR+/frJz3/+c5k8ebLZQWqw2tasWSM//vGP5aOPPiq68vPPP996lzF8+PCqqpBnzPKSZ8x61moNrO/VAoFAyW+UrC/tj3e560v7LfyjZC3ez9iNmXKup6Nz2r43hUIhU1V2WU8ikbCeC/TduRtHLe5Nbn/XJmbMRpJ+09af7k3oLvtnPJ6i7V7s/6ps2O1v4KqsHc5GwI4A89mOEmUQQAABBBBAAAEEEEAAAQQQQAABBBBAAAEEEEAAAQQQQAABBBBAAAEEEEAAAQQQQAABBBBAAAEEEEAAAQQQQAABBBBAAAEEEEAAAQQQQAABBBBAAAEEEEAAAQQQQAABBBBAAAEEEEAAAQQQQAABBBBAAAEEEEAAAQQQQAABBBBAAAEEEEAAAQQQQAABBBBAAAEEEEAAAQQQQAABBFwV8LjaWnmNFco7jbMQqIpAT5gzVbnwGlXabv4XCs7SQTKZlGw2K9Fo1JXup1IpSafTEolExOfzVb3NTCYj8Xjcas/v91e9vVwuJ7FYTILBoPVz49Dr83q9Eg6H3WhOGiFmdAx1ThAzZkLK7ZjRHKO5hjxjZvz0vqJ5RnN2veYZYsZMrLTVQsyY9dTadD2zdu1aefbZZ2Xjxo22GhgzZoxccsklcvHFF8sFF1xg6xy3Cr3++uvy6quvyiuvvCKbN2+21eyECRPkpptukvHjx9sqX6oQ96ZSQs7+7vYamDzjbHzslO7Oz00bNmyQX/7yl7J+/Xo7lyKNmv9Yz9gKD9uFyDO2qWwX7M55xvZFdFHQjZjRteCCBQtkx44dnfbkhhtukJtvvlkuvPBCE5fVY+p47bXX5LHHHpMnnnii0z4PGzZM5s+fLxMnTuywDOsZ88PNvcmsqRt55tge9/Tnpnnz5skDDzzQ4UCMHTtW7rnnHhk5cqTZgarz2rZt22a5bdq0qcMrnT17tvzkJz9x7XsTecZswJFnzHq2vdNz+xulthcIBGx9o2R92fmYm1hflhNRtXhuchIz5VzTsee0fW8KhUImqitZRyKRkHw+b30zdOOoxb3J7e/axIzZSNJv2vrTvQndYf+Mx1O03Yv9X5UNubMNXJW1xdkIlBJgPpcS4u8IIIAAAggggAACCCCAAAIIIIAAAggggAACCCCAAAIIIIAAAggggAACCCCAAAIIIIAAAggggAACCCCAAAIIIIAAAggggAACCCCAAAIIIIAAAggggAACCCCAAAIIIIAAAggggAACCCCAAAIIIIAAAggggAACCCCAAAIIIIAAAggggAACCCCAAAIIIIAAAggggAACCCCAAAIIIIAAAq4LeFxv0XmDBeencAYCVRPoCXOmahdfg4rbzf9CwXk6SCaTks1mJRqNutL9VCol6XRaIpGI+Hy+qreZyWQkHo9b7fn9/qq3l8vlJBaLSTAYtH5uHHp9Xq9XwuGwG81JI8SMjqHOCWLGTEi5HTOaYzTXkGfMjJ/eWzTPaM6u1zxDzJiJlbZaiBmznlpb23rm0KFD8vTTT8tvf/tb2bt3r62GevXqJeedd56MHDlShg8fLkOHDpUhQ4ZUfR2ma6Jdu3bJzp07Zfv27bJt2zZ588035ciRI7b6PXDgQLnuuuvk+uuvl0GDBtk6x0kh7k1OtEqXdXsNTJ4pPSZOS3T356Y9e/bIk08+Sf7rYmBZzziN+q7Lk2fMeh69nqnX9zNuxcyjjz4qCxculJaWlk4HadSoUTJlyhSZPHmyNDU1mR/MblBja2urrFmzRlavXi1bt27ttEfNzc0yd+5cueWWW0r2mvVMSSLHBbg3OSbr8gS38szRnejpz02bN2+WH/3oR7Jjx44ObadPny533XWX9O/f3+xg1Vlt+/fvl/vuu09WrFjR4ZUNGzZMfvGLX8iYMWNc/3ZAnjEbbOQZs561WgPru/xAIGD7GyXry7+NezXWl+VEVC3ezziNmXKu6+hz2r43hUKhSquydX4ikZB8Pm99M3TjqMW9ye3v2sSM2UjSb9r6070Jtd4/4/EUbfdi/1dlw+18A1dl7XE2Al0JMJ+JDwQQQAABBBBAAAEEEEAAAQQQQAABBBBAAAEEEEAAAQQQQAABBBBAAAEEEEAAAQQQQAABBBBAAAEEEEAAAQQQQAABBBBAAAEEEEAAAQQQQAABBBBAAAEEEEAAAQQQQAABBBBAAAEEEEAAAQQQQAABBBBAAAEEEEAAAQQQQAABBBBAAAEEEEAAAQQQQAABBBBAAAEEEEAAAQQQQACBbifg6XY9Ku5QoQf0kS42jkBPmDP1NBrt5n+hUF46SCaTks1mJRqNumKTSqUknU5LJBIRn89X9TYzmYzE43GrPb/fX/X2crmcxGIxCQaD1s+NQ6/P6/VKOBx2ozlphJjRMdQ5QcyYCSm3Y0ZzjOYa8oyZ8dP7i+YZzdn1mmeIGTOx0lYLMWPWU2s7dj2zefNmWbdunTz33HPy2WefOW5w8ODBcuaZZ0pzc7P0799fTj31VOnTp4+VN0888UQ54YQTpKmpSXr16vXVek3XOEeOHJHW1lb54osv5NChQ1ZuOHjwoHzyySeyf/9+aWlpkffff192797tuE963x0/frxcd911MmbMGMfnOz2Be5NTsa7Lu70GJs+YHb+O8oz5FtrXWG7M1GP+O+mkk+Sqq66Sq6++uqL8x3rGbNSSZ8x69qQ8U+6VuxkzS5culSVLllhrr84OXcdNmjRJrrnmGhk3bly5l9Wtztu4caM888wzsnbtWmtd2tmha9zZs2fLrFmzHPW/3HuTo0aOKuxmzLQ1yxq43NHq+Dxixqyn1laN9czdd98tCxYs6LSzd9xxh8yZM8d6Jub4h4A+6y9evFgWLVrUKcv8+fPl3nvvbfd38ozZKCLPmPWsVp7pqpe1+Eap7+sCgYCjb5SsL7teX/br109uu+0261fto6fETCUObd+bQqFQJdXYPjeRSEg+n7fefbtxVGM9UyrPuP1du5w8U4l9vceMftPWn34jqeX+GY+naLsX+78qCVyR8jZwVdYmZyPQmQDzmdhAAAEEEEAAAQQQQAABBBBAAAEEEEAAAQQQQAABBBBAAAEEEEAAAQQQQAABBBBAAAEEEEAAAQQQQAABBBBAAAEEEEAAAQQQQAABBBBAAAEEEEAAAQQQQAABBBBAAAEEEEAAAQQQQAABBBBAAAEEEEAAAQQQQAABBBBAAAEEEEAAAQQQQAABBBBAAAEEEEAAAQQQQAABBBBAAAEEEOh2Ap5u16PiDhV6QB/pYuMI9IQ5U0+j0W7+Fwrlp4NkMinZbFai0agrPqlUStLptEQiEfH5fFVvM5PJSDwet9rz+/1Vby+Xy0ksFpNgMGj93Dj0+rxer4TDYTeak0aIGR1DnRPEjJmQcjtmNMdoriHPmBk/vcdontGcXa95hpgxEytttRAzZj21ts7WM5s3b5ZNmzbJiy++KO+99575hqtY41lnnSWXX365jB07Vr75zW+SZwxb1/samDxjOGC6yDPmW/pbjZU+N9VL/hszZowxYtYzxiitisgzZj27Ws+Yb8lMnnHaL7djZtWqVfLwww/L//3f/3XZVX0unjBhgowbN85aezU1NTm9tJqUb21ttda4GzdulPXr11trxa6OYcOGya233ipTp04tu7+V3pucNux2zGj/eD/jdJS6Lk/MmPXU2qqxntm5c6fcfffd8vzzz3fYYX2vPmvWLJk5c6acfvrp5i+qB9X44YcfyrJly2Tp0qWSz+c77PmVV14p9957rwwdOrTDv5NnzA44ecasZ7XyTFe9rMX7GV03BQIBx98odX35yCOPyI4dO1hfikjb+vK6666r++/a5cZMuTO07XtTKBQqtwpH5yUSCeu+ps9GbhzVWM+UyjNuf9cmZsxGkn7T1p/uTajV/hmPp2i7F/u/Khvm8jdwVdYuZyPQkQDzmbhAAAEEEEAAAQQQQAABBBBAAAEEEEAAAQQQQAABBBBAAAEEEEAAAQQQQAABBBBAAAEEEEAAAQQQQAABBBBAAAEEEEAAAQQQQAABBBBAAAEEEEAAAQQQQAABBBBAAAEEEEAAAQQQQAABBBBAAAEEEEAAAQQQQAABBBBAAAEEEEAAAQQQQAABBBBAAAEEEEAAAQQQQAABBBBAAAEEEOh2Ap5u16PiDhV6QB/pYuMI9IQ5U0+j0W7+FwqVpYNkMinZbFai0agrRqlUStLptEQiEfH5fFVvM5PJSDwet9rz+/1Vby+Xy0ksFpNgMGj93Dj0+rxer4TDYTeak0aIGR1DnRPEjJmQcjtmNMdoriHPmBk/vc9ontGcXa95hpgxEytttRAzZj21tlLrmT179sgrr7wiW7Zskddff11aWlrMd6KCGpubm+WCCy6Q0aNHyyWXXCKDBg1qVxsxUwFuJ6eWihnTLbq9BiZmTI9g6TxjukVTMdPd81+/fv2s3NdZ/jPpynrGpKYIecasp531jOkWTeUZu/2qRcz853/+p/zmN7+RF1980VY3x4wZY63FLr74Ymtt1p0OXcO++uqr1pp28+bNtro2YcIEuemmm2T8+PG2ypcq1Agxw/uZUlHg7O/EjDMvO6WrtZ559tlnZcGCBbJjx45Ou3HDDTfIzTffLBdeeKGdrtZNmddee00ee+wxeeKJJzq9pmHDhsn8+fNl4sSJJa+bPFOSyFEB8owjLluFq5VnOmu8Fu9n9F1+IBAo6xvlhg0b5Je//KWsX7/elmcjrC8b4bt2JTFjK1COKdT2vSkUCpVzuuNzEomE5PN565uhG0ct8ozb37WJGbORpHlGf7o3oRb7Zzyeou1e7P+qbIgr28BVWducjcCxAsxnYgIBBBBAAAEEEEAAAQQQQAABBBBAAAEEEEAAAQQQQAABBBBAAAEEEEAAAQQQQAABBBBAAAEEEEAAAQQQQAABBBBAAAEEEEAAAQQQQAABBBBAAAEEEEAAAQQQQAABBBBAAAEEEEAAAQQQQAABBBBAAAEEEEAAAQQQQAABBBBAAAEEEEAAAQQQQAABBBBAAAEEEEAAAQQQQAABBBBAoNsJeLpdj4o7VOgBfaSLjSPQE+ZMPY1Gu/lfKFSeDpLJpGSzWYlGo644pVIpSafTEolExOfzVb3NTCYj8Xjcas/v91e9vVwuJ7FYTILBoPVz49Dr83q9Eg6H3WhOGiFmdAx1ThAzZkLK7ZjRHKO5hjxjZvz0XqN5RnN2veYZYsZMrLTVQsyY9dTanKxn9u3bJ2+99Za8/fbbsmPHDnn33XelpaXFfKc6qLG5uVnOPvtsGTZsmIwYMULOPfdcGTBgQMm2iZmSRI4LOIkZx5V3cILba2BixsSota+jHmKmu+U/XTe5+azNesbsvCDPmPV0up4x0Xqj3Jt2794tGzdulN/+9reyd+9eW3S9evWS8847T0aOHCnDhw+XoUOHypAhQ6r+nk7HZNeuXbJz507Zvn27bNu2Td588005cuSIrX4PHDhQrrvuOrn++utl0KBBts5xUqhRYoZ7k5Oo6LosMWPOsq2maq5nHn30UVm4cGGXz8ejRo2SKVOmyOTJk6Wpqcn8BXaDGltbW2XNmjWyevVq2bp1a6c90uf7uXPnyi233OKo17wHdsRVsjB5piSR4wLVzDMddaYWz9r6Lj8QCJT9jXLPnj3y5JNPsr78+4A2wnftSmPG6URs+94UCoWcnlpW+UQiIfl83vpm6MZRizzj9ndtYsZsJGme0Z/uTXB7/8zxxx9/7MWw/6uy4a18A1dl7XM2AkcLMJ+JBwQQQAABBBBAAAEEEEAAAQQQQAABBBBAAAEEEEAAAQQQQAABBBBAAAEEEEAAAQQQQAABBBBAAAEEEEAAAQQQQAABBBBAAAEEEEAAAQQQQAABBBBAAAEEEEAAAQQQQAABBBBAAAEEEEAAAQQQQAABBBBAAAEEEEAAAQQQQAABBBBAAAEEEEAAAQQQQAABBBBAAAEEEEAAAQQQQACBbifg6XY9Ku5QoQf0kS42jkBPmDP1NBrt5n+hYCYdJJNJyWazEo1GXbFKpVKSTqclEomIz+erepuZTEbi8bjVnt/vr3p7uVxOYrGYBINB6+fGodfn9XolHA670Zw0QszoGOqcIGbMhJTbMaM5RnMNecbM+On9RvOM5ux6zTPEjJlYaauFmDHrqbUdPnzYWl+Us57RfLhnzx754IMPZN++fXLgwAH59NNP5bPPPrPmtuboL774Qr788ks5cuSI6FpGD53zvXr1kuOPP15OOOEECYVCVvsnnXSSnHLKKdK3b18ZMGCAnHHGGTJo0KCK1j3EjPmYqfc1MDFDzNgRODr/tbS0yPvvv2/lvkQi4Ur+Yw1sZ5Tsl3H7WZs8Y39s7JasZD1jt42jyzVazGzevFnWrVsnzz33nJXrnB6DBw+WM888U5qbm6V///5y6qmnSp8+faz134knnmitB5uamqz1Ydv7PDXW9WNra6u1njx06JCVXw8ePCiffPKJ7N+/X9ry7+7du512SXr37i2XXXaZ/Pu//7uMHTvW8flOT2i0mHHqU055nrXLUev8HO5NlXsuXbpUlixZYuWmzg7Nc5MmTZJrrrlGxo0bV3mj3aCGjRs3yjPPPCNr16618nZnh94DZs+eLbNmzSq71/W+BmY9U3ZodHoiMWPWVNczuh4LBAIVvavTXtXj+lLfa1511VVy9dVXy5gxY2zhN8J3bVMxYwtU5KvvTfq+2Y1D3wPl83nr2caNoxZrYLe/axMzZiNJ84z+dG+Cm/tn9BvPMQf7vyobWjMbuCrrA2cj0CbAfCYWEEAAAQQQQAABBBBAAAEEEEAAAQQQQAABBBBAAAEEEEAAAQQQQAABBBBAAAEEEEAAAQQQQAABBBBAAAEEEEAAAQQQQAABBBBAAAEEEEAAAQQQQAABBBBAAAEEEEAAAQQQQAABBBBAAAEEEEAAAQQQQAABBBBAAAEEEEAAAQQQQAABBBBAAAEEEEAAAQQQQAABBBBAAAEEEEAAAQS6nYCn2/WouEOFHtBHutg4Aj1hztTTaLSb/4WCuXSQTCYlm81KNBp1xSuVSkk6nZZIJCI+n6/qbWYyGYnH41Z7fr+/6u3lcjmJxWISDAatnxuHXp/X65VwOOxGc9IIMaNjqHOCmDETUm7HjOYYzTXkGTPjp/cczTOas+s1zxAzZmKlrRZixqyn1nb48GFrfVGv6xlixnzM1PsamJghZpwKEDNOxUqXJ8+UNnJaot6fm1jPOI2I0uU7ipnNmzfLpk2b5MUXX5T33nuvdCXdqMRZZ50ll19+uYwdO1bGjBnDGrgKY1PveYZ7k/mgqceYWbVqlTzyyCOyY8eOLsH0+XvChAkybtw4Kzc1NTWZB65Cja2trdY9YOPGjbJ+/XrrnV5Xx7Bhw+TWW2+VqVOnGulNPcbM0TCsZ4yESbtKiBmzpvqNUud9IBAw9o2yntaX5Wg3wndt0zFTyrnte1MoFCpV1MjfE4mE5PN56926G0ctvje5/V2bmDEbSZpn9Kd7E9zaP3P88ccfexHs/6psWM1t4KqsH5yNgAown4kDBBBAAAEEEEAAAQQQQAABBBBAAAEEEEAAAQQQQAABBBBAAAEEEEAAAQQQQAABBBBAAAEEEEAAAQQQQAABBBBAAAEEEEAAAQQQQAABBBBAAAEEEEAAAQQQQAABBBBAAAEEEEAAAQQQQAABBBBAAAEEEEAAAQQQQAABBBBAAAEEEEAAAQQQQAABBBBAAAEEEEAAAQQQQAABBBBAAIFuJ+Dpdj0q7lChB/SRLjaOQE+YM/U0Gu3mf6FgNh0kk0nJZrMSjUZdMUulUpJOpyUSiYjP56t6m5lMRuLxuNWe3++venu5XE5isZgEg0Hr58ah1+f1eiUcDrvRnDRCzOgY6pwgZsyElNsxozlGcw15xsz46X1H84zm7HrNM8SMmVhpq4WYMeuptR0+fNhaX9TreoaYMR8z9b4GJmaIGacCxIxTsdLlyTOljZyWqPfnJtYzTiOidPmuYmbPnj3yyiuvyJYtW+T111+XlpaW0hW6WKK5uVkuuOACGT16tFxyySUyaNCgotaJGfMDUu95hnsTMWNXYMOGDfLLX/5S1q9fb+uUMWPGWLnq4osvtnJXdzo0x7/66qtWzt+8ebOtrk2YMEFuuukmGT9+vK3yTgrVe57h3uQkGuyVJWbsOdktpd8o9V1+IBAw/o2yHtaXdh2PLtcI37WrFTOdebd9bwqFQuUMieNzEomE5PN56926G0ctvje5/V2bmDEbSZpn9Kd7E9zYP+PxFG33Yv9XZUNqdgNXZX3hbASYz8QAAggggAACCCCAAAIIIIAAAggggAACCCCAAAIIIIAAAggggAACCCCAAAIIIIAAAggggAACCCCAAAIIIIAAAggggAACCCCAAAIIIIAAAggggAACCCCAAAIIIIAAAggggAACCCCAAAIIIIAAAggggAACCCCAAAIIIIAAAggggAACCCCAAAIIIIAAAggggAACCCCAAAIIIIAAAggggEC3E/B0ux4Vd6jQA/pIFxtHoCfMmXoajXbzv1Awnw6SyaRks1mJRqOuuKVSKUmn0xKJRMTn81W9zUwmI/F43GrP7/dXvb1cLiexWEyCwaD1c+PQ6/N6vRIOh91oThohZnQMdU2tSocAACAASURBVE4QM2ZCyu2Y0RyjuYY8Y2b89N6jeUZzdr3mGWLGTKy01ULMmPXU2g4fPmytL+p1PUPMmI+Zel8DEzPEjFMBYsapWOny5JnSRk5L1PtzE+sZpxFRurzdmNm3b5+89dZb8vbbb8uOHTvk3XfflZaWltINGCjR3NwsZ599tgwbNkxGjBgh5557rgwYMMBWzcSMLSZHhezGjKNKuyjMs7Ypyb/Vw3rGrOeePXvkN7/5jTz11FOiedLO0atXLznvvPNk5MiRMnz4cBk6dKgMGTKk6t859JvDrl27ZOfOnbJ9+3bZtm2bvPnmm3LkyBE73ZbTTz9dJk+eLNdff70MGjTI1jnlFqr3PMO9qdzI6Pw8YsasqeYLfZcfCASq+o3y6PWl5qTdu3fL/v37zV5MJ7X1799fBg8ebOVip+vLcjrYCN+13YiZo+3bvjeFQqFyhsTxOYlEQvL5vPVu3Y2jFmtgt79rEzNmI0nzjP50b0K19894PEXbvdj/Vdlwmt/AVVl/OLuxBZjPjT3+XD0CCCCAAAIIIIAAAggggAACCCCAAAIIIIAAAggggAACCCCAAAIIIIAAAggggAACCCCAAAIIIIAAAggggAACCCCAAAIIIIAAAggggAACCCCAAAIIIIAAAggggAACCCCAAAIIIIAAAggggAACCCCAAAIIIIAAAggggAACCCCAAAIIIIAAAggggAACCCCAAAIIIIAAAggggAACCCDQLQU83bJX7TtV6AF9pIuNI9AT5kw9jUa7+V8oVCcdJJNJyWazEo1GXbFLpVKSTqclEomIz+erepuZTEbi8bjVnt/vr3p7uVxOYrGYBINB6+fGodfn9XolHA670Zw0QszoGOqcIGbMhJTbMaM5RnMNecbM+On9R/OM5ux6zTPEjJlYaauFmDHrqbUdPnzYWl/U63qGmDEfM/W+BiZmiBmnAsSMU7HS5ckzpY2clqj35ybWM04jonT5cmNGn5f37NkjH3zwgezbt08OHDggn376qXz22WfWs5/W+8UXX8iXX34pR44cEX3XpYc+Ex533HHS1NQkJ5xwgoRCIWt9etJJJ8kpp5wiffv2lQEDBsgZZ5whgwYNqvi9GDFTOgaclig3Zpy201aeZ+1y5To+j/WMWc+2Z+3nnntO/vjHP8r69eutPOj0GDx4sJx55pnS3Nws/fv3l1NPPVX69Olj5ccTTzzRypeaN3v16vXV9xDNq5pfW1tbrXx76NAhK/8ePHhQPvnkE9m/f7+0tLTI+++/L7t373baJSsvX3XVVTJx4kQZPnw47/QcC3Z+Avcmg5h/r6re7021iBnNJ4FAoOK1mN3R1vb0+VBzaDnrS82Pxx9/vO31pcaM5lHNs24cjfBduxYxo88W+jzhxpFIJCSfz7sWM7VYA7v9XZuYMRu5mmf0p3sTqrl/xuMp2u7F/q/KhrI6G7gq6xNnN64A87lxx54rRwABBBBAAAEEEEAAAQQQQAABBBBAAAEEEEAAAQQQQAABBBBAAAEEEEAAAQQQQAABBBBAAAEEEEAAAQQQQAABBBBAAAEEEEAAAQQQQAABBBBAAAEEEEAAAQQQQAABBBBAAAEEEEAAAQQQQAABBBBAAAEEEEAAAQQQQAABBBBAAAEEEEAAAQQQQAABBBBAAAEEEEAAAQQQQAABBLqtgKfb9uwfHSv0gD7SxcYR6Alzpp5Go938LxSqlw6SyaRks1mJRqOu+KVSKUmn0xKJRMTn81W9zUwmI/F43GrP7/dXvb1cLiexWEyCwaD1c+PQ6/N6vRIOh91oThohZnQMdU4QM2ZCyu2Y0RyjuYY8Y2b89B6keUZzdr3mGWLGTKy01ULMmPXU2g4fPmytL+p1PUPMmI+Zel8DEzPEjFMBYsapWOny5JnSRk5L1PtzE+sZpxFRujwxU9rISQm33+lxb3IyOvbKcm+y5+SkVCPlmddee002bdokL774orz33ntOmGpe9qyzzpLLL79cxo4dK2PGjPmqP+QZ80PDesa8aSPlGbe+N+m7/EAgUNffKHXdpu9J3Tga4bt2LWJGvzeFQiE3hlASiYTk83nXYqYW35vc/q5NzJgNXc0z+tO9CdXaP+PxFG33Yv9XZcNYvQ1clfWLsxtTgPncmOPOVSOAAAIIIIAAAggggAACCCCAAAIIIIAAAggggAACCCCAAAIIIIAAAggggAACCCCAAAIIIIAAAggggAACCCCAAAIIIIAAAggggAACCCCAAAIIIIAAAggggAACCCCAAAIIIIAAAggggAACCCCAAAIIIIAAAggggAACCCCAAAIIIIAAAggggAACCCCAAAIIIIAAAggggAACCCCAAALdWsDTrXv3t84VekAf6WLjCPSEOVNPo9Fu/hcK1U0HyWRSstmsRKNRVwxTqZSk02mJRCLi8/mq3mYmk5F4PG615/f7q95eLpeTWCwmwWDQ+rlx6PV5vV4Jh8NuNCeNEDM6hjoniBkzIeV2zGiO0VxDnjEzfnof0jyjObte8wwxYyZW2mohZsx6am2HDx+21hf1up4hZszHTL2vgYkZYsapADHjVKx0efJMaSOnJer9uYn1jNOIKF2emClt5KSE2+/0uDc5GR17Zbk32XNyUqoR88yePXvklVdekS1btsjrr78uLS0tTsiqXra5uVkuuOACGT16tFxyySUyaNCgTtskz5gfDtYz5k0bMc+YV/xHjbqe0Xf5gUCgrr9R6nXqe1I3jkb4rl2LmNHvTaFQyI0hlEQiIfl83rWYqcX3Jre/axMzZkNX84z+dG9CNfbPeDxF273Y/1XZEFZ3A1dlfePsxhNgPjfemHPFCCCAAAIIIIAAAggggAACCCCAAAIIIIAAAggggAACCCCAAAIIIIAAAggggAACCCCAAAIIIIAAAggggAACCCCAAAIIIIAAAggggAACCCCAAAIIIIAAAggggAACCCCAAAIIIIAAAggggAACCCCAAAIIIIAAAggggAACCCCAAAIIIIAAAggggAACCCCAAAIIIIAAAggggAACCCCAQLcX8HT7HooUekAf6WLjCPSEOVNPo9Fu/hcK1U8HyWRSstmsRKNRVxxTqZSk02mJRCLi8/mq3mYmk5F4PG615/f7q95eLpeTWCwmwWDQ+rlx6PV5vV4Jh8NuNCeNEDM6hjoniBkzIeV2zGiO0VxDnjEzfnov0jyjObte8wwxYyZW2mohZsx6am2HDx+21hf1up4hZszHTL2vgYkZYsapADHjVKx0efJMaSOnJer9uYn1jNOIKF2emClt5KSE2+/0uDc5GR17Zbk32XNyUqrR88y+ffvkrbfekrffflt27Ngh7777rrS0tDghLLtsc3OznH322TJs2DAZMWKEnHvuuTJgwABH9ZFnHHHZKsx6xhaTo0KNnmccYdkorOsZfZcfCATq+hulXqe+J3XjaITv2rWIGf3eFAqF3BhCSSQSks/nXYuZWnxvcvu7NjFjNnQ1z+hP9yaY3j/j8RRt92L/V2XDV/0NXJX1j7MbS4D53FjjzdUigAACCCCAAAIIIIAAAggggAACCCCAAAIIIIAAAggggAACCCCAAAIIIIAAAggggAACCCCAAAIIIIAAAggggAACCCCAAAIIIIAAAggggAACCCCAAAIIIIAAAggggAACCCCAAAIIIIAAAggggAACCCCAAAIIIIAAAggggAACCCCAAAIIIIAAAggggAACCCCAAAIIIIAAAggggAACPULA0wN6WegBfaSLjSPQE+ZMPY1Gu/lfKLiTDpLJpGSzWYlGo65YplIpSafTEolExOfzVb3NTCYj8Xjcas/v91e9vVwuJ7FYTILBoPVz49Dr83q9Eg6H3WhOGiFmdAx1ThAzZkLK7ZjRHKO5hjxjZvz0fqR5RnN2veYZYsZMrLTVQsyY9dTaDh8+bK0v6nU9Q8yYj5l6XwMTM8SMUwFixqlY6fLkmdJGTkvU+3MT6xmnEVG6PDFT2shJCbff6XFvcjI69spyb7Ln5KQUeaa9lr5v3LNnj3zwwQeyb98+OXDggHz66afy2WefWe/O1OuLL76QL7/8Uo4cOSKaV/TQd2q9evWS448/Xpqamqz3a71795aTTjpJTjnlFOnbt68MGDBAzjjjDBk0aJCx7wrkGSfRbq8s6xl7Tk5KkWecaJUuq3lH81EgEDCWS0q1WotvlHqd+p7UjaMRvmvXImb03hgKhdwYQkkkEpLP512LmVp8b3L7uzYxYzZ0Nc/oT/cmmNw/4/EUbfdi/1dlQ+fOBq7K+sjZjSPAfG6cseZKEUAAAQQQQAABBBBAAAEEEEAAAQQQQAABBBBAAAEEEEAAAQQQQAABBBBAAAEEEEAAAQQQQAABBBBAAAEEEEAAAQQQQAABBBBAAAEEEEAAAQQQQAABBBBAAAEEEEAAAQQQQAABBBBAAAEEEEAAAQQQQAABBBBAAAEEEEAAAQQQQAABBBBAAAEEEEAAAQQQQAABBBBAAAEEEEAAgR4j4OkBPS30gD7SxcYR6Alzpp5Go938P3TokITDYVeuL5lMSjablWg06kp7qVRK0um0RCIR8fl8VW8zk8lIPB632vP7/VVvL5fLSSwWk2AwaP3cOPT6vF4vMWMIW2NGx1DnBDFjBtXtPKM5RnMNecbM+BUKBSuPas6u13sTMWMmVtpqIWbMempthw8ftu5N9bqeIWbMx0y9r4GJGWLGqQAx41SsdHnyTGkjpyXq/bmJ9YzTiChdnpgpbeSkhNvv9Lg3ORkde2W5N9lzclKKPONEq3RZ8kxpI6cl3H6nx3rG6QiVLk+eKW3kpITmGX2XHwgE6vobpV6nvid142iE79q1iBn93hQKhdwYQkkkEpLP512LGbfvTbX4rk3MmA1dzTP6070JpvbPeDxF273Y/1XZsLGfszI/zjYrwHw260ltCCCAAAIIIIAAAggggAACCCCAAAIIIIAAAggggAACCCCAAAIIIIAAAggggAACCCCAAAIIIIAAAggggAACCCCAAAIIIIAAAggggAACCCCAAAIIIIAAAggggAACCCCAAAIIIIAAAggggAACCCCAAAIIIIAAAggggAACCCCAAAIIIIAAAggggAACCCCAAAIIIIAAAggggAACCCCAAAIGBDwG6qh2FYVqN0D9CDgQ6AlzxsHldPui7eZ/LBYTr9cr4XDYlY4nk0nJZrMSjUZdaS+VSkk6nZZIJCI+n6/qbWYyGYnH41Z7fr+/6u3lcjnRMQwGg9bPjUOvj5gxJ60xo2Ooc4KYMePqdp7RHKO5hjxjZvwKhYKVRzVn1+u9iZgxEytttRAzZj21tsOHD1v3pnpdzxAz5mOm3tfAxAwx41SAmHEqVro8eaa0kdMS9f7cxHrGaUSULk/MlDZyUsLtd3rcm5yMjr2y3JvsOTkpRZ5xolW6LHmmtJHTEm6/02M943SESpcnz5Q2clJC84y+yw8EAnX9jVKvU9+TunE0wnftWsSMfm8KhUJuDKEkEgnJ5/OuxYzb96ZafNcmZsyGruYZ/eneBBP7Zzyeou1e7P+qbMjYz1mZH2ebFWA+m/WkNgQQQAABBBBAAAEEEEAAAQQQQAABBBBAAAEEEEAAAQQQQAABBBBAAAEEEEAAAQQQQAABBBBAAAEEEEAAAQQQQAABBBBAAAEEEEAAAQQQQAABBBBAAAEEEEAAAQQQQAABBBBAAAEEEEAAAQQQQAABBBBAAAEEEEAAAQQQQAABBBBAAAEEEEAAAQQQQAABBBBAAAEEEEAAAQQQQAABAwIeA3VUu4pCtRugfgQcCPSEOePgcrp90Xbzv1AoSDweF6/XK+Fw2JXOJ5NJyWazEo1GXWkvlUpJOp2WSCQiPp+v6m1mMhnLVNvz+/1Vby+Xy0ksFpNgMGj93DiIGbPKGjM6hjoniBkztm7nGc0xmmvIM2bGr+3epDm7Xu9NxIyZWGmrhZgx66m1HT582Lo31et6hpgxHzP1vgYmZogZpwLEjFOx0uXJM6WNnJao9+cm1jNOI6J0eWKmtJGTEm6/0+Pe5GR07JXl3mTPyUkp8owTrdJlyTOljZyWcPudHusZpyNUujx5prSRkxKaZ/SbYSAQqOtvlHqd+p7UjaMRvmvXImb0e1MoFHJjCCWRSEg+n3ctZty+N9XiuzYxYzZ0Nc/oT/cmVLp/xuMp2u7F/q/Khov9nJX5cbZZAeazWU9qQwABBBBAAAEEEEAAAQQQQAABBBBAAAEEEEAAAQQQQAABBBBAAAEEEEAAAQQQQAABBBBAAAEEEEAAAQQQQAABBBBAAAEEEEAAAQQQQAABBBBAAAEEEEAAAQQQQAABBBBAAAEEEEAAAQQQQAABBBBAAAEEEEAAAQQQQAABBBBAAAEEEEAAAQQQQAABBBBAAAEEEEAAAQQQQAABBBAwIOAxUEe1qyhUuwHqR8CBQE+YMw4up9sXbTf/C4W//TMej4vX65VwOOzKBSSTSclmsxKNRl1pL5VKSTqdlkgkIj6fr+ptZjIZy1Tb8/v9VW8vl8tJLBaTYDBo/dw4iBmzyhozOoY6J4gZM7Zu5xnNMZpryDNmxk/vT5pnNGfX672JmDETK221EDNmPbW2w4cPW/emel3PEDPmY6be18DEDDHjVICYcSpWujx5prSR0xL1/tzEesZpRJQuT8yUNnJSwu13etybnIyOvbLcm+w5OSlFnnGi9f/ZtaMeVXrtbLRGEAkJIojgJv//x+UGJFBAAQGqo0m+Pju9e+02XrjcTTGQuHj1TsrVo56a9qpyvlafyRuVVrR+pmc9U3qF8vX6TN6opCL6TDzLn81mg35HGX9nPCdt8XmH99o/kZl437RYLFpcwrTb7dLtdmuWmdZz00+815aZutGNPhPf2JvwzP6Z0ejLdi/7v567VPZzPufn13UF3M91PR2NAAECBAgQIECAAAECBAgQIECAAAECBAgQIECAAAECBAgQIECAAAECBAgQIECAAAECBAgQIECAAAECBAgQIECAAAECBAgQIECAAAECBAgQIECAAAECBAgQIECAAAECBAgQIECAAAECBAgQIECAAAECBAgQIECAAAECBAgQIECAAAECBAgQIECAAAECBCoIjCoco+9DdH0P4PgECgRe4Z4p+HN+femn+7/r/vGf2+02jcfjtFwum/wR+/0+XS6XtF6vm4x3OBzS8XhMq9UqTSaT3sc8nU4pTGO86XTa+3jX6zVtNps0n8/v3xYfmamrHJmJaxj3hMzUsW3dZ6LHRK/RZ+pcv5ijos9Ezx7q3CQzdbLycRSZqesZRzufz/e5aajrGZmpn5mhr4FlRmZKBWSmVCxfr8/kjUorhv7vJuuZ0kTk62Umb1RS0fqZnrmp5Oo8VmtuesyppEqfKdHK1+ozeaPSitbP9KxnSq9Qvl6fyRuVVESfiWf5s9ls0O8o4++M56QtPu/wXvsnMhPvmxaLRYtLmHa7Xbrdbs0y03pu+on32jJTN7rRZ+IbexP+dv/MaPRlu5f9X89dJvs5n/Pz67oC7ue6no5GgAABAgQIECBAgAABAgQIECBAgAABAgQIECBAgAABAgQIECBAgAABAgQIECBAgAABAgQIECBAgAABAgQIECBAgAABAgQIECBAgAABAgQIECBAgAABAgQIECBAgAABAgQIECBAgAABAgQIECBAgAABAgQIECBAgAABAgQIECBAgAABAgQIECBAgAABAhUERhWO0fchur4HcHwCBQKvcM8U/Dm/vvTT/d91n9vBdrtN4/E4LZfLJn/Ifr9Pl8slrdfrJuMdDod0PB7TarVKk8mk9zFPp1MK0xhvOp32Pt71ek2bzSbN5/P7t8VHZuoqR2biGsY9ITN1bFv3megx0Wv0mTrXL+ap6DPRs4c6N8lMnax8HEVm6nrG0c7n831uGup6RmbqZ2boa2CZkZlSAZkpFcvX6zN5o9KKof+7yXqmNBH5epnJG5VUtH6mZ24quTqP1ZqbHnMqqdJnSrTytfpM3qi0ovUzPeuZ0iuUr9dn8kYlFdFn4ln+bDYb9DvK+DvjOWmLzzu81/6JzMT7psVi0eISpt1ul263W7PMtJ6bfuK9tszUjW70mfjG3oS/2T8zGn3Z7mX/13OXyH7O5/z8uq6A+7mup6MRIECAAAECBAgQIECAAAECBAgQIECAAAECBAgQIECAAAECBAgQIECAAAECBAgQIECAAAECBAgQIECAAAECBAgQIECAAAECBAgQIECAAAECBAgQIECAAAECBAgQIECAAAECBAgQIECAAAECBAgQIECAAAECBAgQIECAAAECBAgQIECAAAECBAgQIECAQAWBUYVj9H2Iru8BHJ9AgcAr3DMFf86vL/10/3fd13aw3W7TeDxOy+WyyR+z3+/T5XJJ6/W6yXiHwyEdj8e0Wq3SZDLpfczT6ZTCNMabTqe9j3e9XtNms0nz+fz+bfGRmbrKkZm4hnFPyEwd29Z9JnpM9Bp9ps71i7kq+kz07KHOTTJTJysfR5GZup5xtPP5fJ+bhrqekZn6mRn6GlhmZKZUQGZKxfL1+kzeqLRi6P9usp4pTUS+XmbyRiUVrZ/pmZtKrs5jteamx5xKqvSZEq18rT6TNyqtaP1Mz3qm9Arl6/WZvFFJRfSZeJY/m80G/Y4y/s54Ttri8w7vtX8iM/G+abFYtLiEabfbpdvt1iwzreemn3ivLTN1oxt9Jr6xN6F0/8xo9GW7l/1fz10e+zmf8/PrugLu57qejkaAAAECBAgQIECAAAECBAgQIECAAAECBAgQIECAAAECBAgQIECAAAECBAgQIECAAAECBAgQIECAAAECBAgQIECAAAECBAgQIECAAAECBAgQIECAAAECBAgQIECAAAECBAgQIECAAAECBAgQIECAAAECBAgQIECAAAECBAgQIECAAAECBAgQIECAAAECFQRGFY7R9yG6vgdwfAIFAq9wzxT8Ob++9NP933V/bgfb7TaNx+O0XC6b/EH7/T5dLpe0Xq+bjHc4HNLxeEyr1SpNJpPexzydTilMY7zpdNr7eNfrNW02mzSfz+/fFh+ZqascmYlrGPeEzNSxbd1nosdEr9Fn6ly/mK+iz0TPHurcJDN1svJxFJmp6xlHO5/P97lpqOsZmamfmaGvgWVGZkoFZKZULF+vz+SNSiuG/u8m65nSROTrZSZvVFLR+pmeuank6jxWa256zKmkSp8p0crX6jN5o9KK1s/0rGdKr1C+Xp/JG5VURJ+JZ/mz2WzQ7yjj74znpC0+7/Be+ycyE++bFotFi0uYdrtdut1uzTLTem76iffaMlM3utFn4ht7E0r2z4xGX7Z72f/13KWxn/M5P7+uK+B+ruvpaAQIECBAgAABAgQIECBAgAABAgQIECBAgAABAgQIECBAgAABAgQIECBAgAABAgQIECBAgAABAgQIECBAgAABAgQIECBAgAABAgQIECBAgAABAgQIECBAgAABAgQIECBAgAABAgQIECBAgAABAgQIECBAgAABAgQIECBAgAABAgQIECBAgAABAgQIECBQQWBU4Rh9H6LrewDHJ1Ag8Ar3TMGf8+tLP93/Xfev28F2u03j8Tgtl8smf9R+v0+XyyWt1+sm4x0Oh3Q8HtNqtUqTyaT3MU+nUwrTGG86nfY+3vV6TZvNJs3n8/u3xUdm6ipHZuIaxj0hM3VsW/eZ6DHRa/SZOtcv5qzoM9Gzhzo3yUydrHwcRWbqesbRzufzfW4a6npGZupnZuhrYJmRmVIBmSkVy9frM3mj0oqh/7vJeqY0Efl6mckblVS0fqZnbiq5Oo/Vmpsecyqp0mdKtPK1+kzeqLSi9TM965nSK5Sv12fyRiUV0WfiWf5sNhv0O8r4O+M5aYvPO7zX/onMxPumxWLR4hKm3W6Xbrdbs8y0npt+4r22zNSNbvSZ+MbehEf3z4xGX7Z72f/13GWxn/M5P7+uK+B+ruvpaAQIECBAgAABAgQIECBAgAABAgQIECBAgAABAgQIECBAgAABAgQIECBAgAABAgQIECBAgAABAgQIECBAgAABAgQIECBAgAABAgQIECBAgAABAgQIECBAgAABAgQIECBAgAABAgQIECBAgAABAgQIECBAgAABAgQIECBAgAABAgQIECBAgAABAgQIECBQQWBU4Rh9H6LrewDHJ1Ag8Ar3TMGf8+tLP93/Xfd9O9hut2k8HqflctnkD9vv9+lyuaT1et1kvMPhkI7HY1qtVmkymfQ+5ul0SmEa402n097Hu16vabPZpPl8fv+2+MhMXeXITFzDuCdkpo5t6z4TPSZ6jT5T5/rFvBV9Jnr2UOcmmamTlY+jyExdzzja+Xy+z01DXc/ITP3MDH0NLDMyUyogM6Vi+Xp9Jm9UWjH0fzdZz5QmIl8vM3mjkorWz/TMTSVX57Fac9NjTiVV+kyJVr5Wn8kblVa0fqZnPVN6hfL1+kzeqKQi+kw8y5/NZoN+Rxl/ZzwnbfF5h/faP5GZeN+0WCxaXMK02+3S7XZrlpnWc9NPvNeWmbrRjT4T39ib8Mj+mdHoy3Yv+7+euyT2cz7n59d1BdzPdT0djQABAgQIECBAgAABAgQIECBAgAABAgQIECBAgAABAgQIECBAgAABAgQIECBAgAABAgQIECBAgAABAgQIECBAgAABAgQIECBAgAABAgQIECBAgAABAgQIECBAgAABAgQIECBAgAABAgQIECBAgAABAgQIECBAgAABAgQIECBAgAABAgQIECBAgAABAgQqCIwqHKPvQ3R9D+D4BAoEXuGeKfhzfn3pp/u/6/LtYLvdpvF4nJbLZZM/br/fp8vlktbrdZPxDodDOh6PabVapclk0vuYp9MphWmMN51Oex/ver2mzWaT5vP5/dviIzN1lSMzcQ3jnpCZOrat+0z0mOg1+kyd6xdzV/SZ6NlDnZtkpk5WPo4iM3U942jn8/k+Nw11PSMzyvNDAgAAIABJREFU9TMz9DWwzMhMqYDMlIrl6/WZvFFpxdD/3WQ9U5qIfL3M5I1KKlo/0zM3lVydx2rNTY85lVTpMyVa+Vp9Jm9UWtH6mZ71TOkVytfrM3mjkoroM/EsfzabDfodZfyd8Zy0xecd3mv/RGbifdNisWhxCdNut0u3261ZZlrPTT/xXltm6kY3+kx8Y29Cbv/MaPRlu5f9X89djvwGrueO79cESgTczyVaagkQIECAAAECBAgQIECAAAECBAgQIECAAAECBAgQIECAAAECBAgQIECAAAECBAgQIECAAAECBAgQIECAAAECBAgQIECAAAECBAgQIECAAAECBAgQIECAAAECBAgQIECAAAECBAgQIECAAAECBAgQIECAAAECBAgQIECAAAECBAgQIECAAAECBAgQIECgicCoySjPDdI993O/JlBV4BXumap/8A8f7NP933WPtYPtdpvG43FaLpdNTn+/36fL5ZLW63WT8Q6HQzoej2m1WqXJZNL7mKfTKYVpjDedTnsf73q9ps1mk+bz+f3b4iMzdZUjM3EN456QmTq2rftM9JjoNfpMnesX81f0mejZQ52bZKZOVj6OIjN1PeNo5/P5PjcNdT0jM/UzM/Q1sMzITKmAzJSK5ev1mbxRacXQ/91kPVOaiHy9zOSNSipaP9MzN5VcncdqzU2POZVU6TMlWvlafSZvVFrR+pme9UzpFcrX6zN5o5KK6DPxLH82mw36HWX8nfGctMXnHd5r/0Rm4n3TYrFocQnTbrdLt9utWWZaz00/8V5bZupGN/pMfGNvwnf7Z0ajL9u97P967lI8toHruTH8msCjAu7nR6XUESBAgAABAgQIECBAgAABAgQIECBAgAABAgQIECBAgAABAgQIECBAgAABAgQIECBAgAABAgQIECBAgAABAgQIECBAgAABAgQIECBAgAABAgQIECBAgAABAgQIECBAgAABAgQIECBAgAABAgQIECBAgAABAgQIECBAgAABAgQIECBAgAABAgQIECBAgEAzgVGzkf5+oO7vf+qXBKoLvMI9U/2P/sEDfrr/u+7xdrDdbtN4PE7L5bLJ6e/3+3S5XNJ6vW4y3uFwSMfjMa1WqzSZTHof83Q6pTCN8abTae/jXa/XtNls0nw+v39bfGSmrnJkJq5h3BMyU8e2dZ+JHhO9Rp+pc/1iDos+Ez17qHOTzNTJysdRZKauZxztfD7f56ahrmdkpn5mhr4GlhmZKRWQmVKxfL0+kzcqrRj6v5usZ0oTka+XmbxRSUXrZ3rmppKr81ituekxp5IqfaZEK1+rz+SNSitaP9Oznim9Qvl6fSZvVFIRfSae5c9ms0G/o4y/M56Ttvi8w3vtn8hMvG9aLBYtLmHa7Xbpdrs1y0zruekn3mvLTN3oRp+Jb+xN+Ff7Z0ajL9u97P967jI8voHruXH8msAjAu7nR5TUECBAgAABAgQIECBAgAABAgQIECBAgAABAgQIECBAgAABAgQIECBAgAABAgQIECBAgAABAgQIECBAgAABAgQIECBAgAABAgQIECBAgAABAgQIECBAgAABAgQIECBAgAABAgQIECBAgAABAgQIECBAgAABAgQIECBAgAABAgQIECBAgAABAgQIECBAgEBTgVHT0f5usO7vfuZXBHoReIV7ppc//IcO+un+77qydrDdbtN4PE7L5bLJ6e/3+3S5XNJ6vW4y3uFwSMfjMa1WqzSZTHof83Q6pTCN8abTae/jXa/XtNls0nw+v39bfGSmrnJkJq5h3BMyU8e2dZ+JHhO9Rp+pc/1iHos+Ez17qHOTzNTJysdRZKauZxztfD7f56ahrmdkpn5mhr4GlhmZKRWQmVKxfL0+kzcqrRj6v5usZ0oTka+XmbxRSUXrZ3rmppKr81ituekxp5IqfaZEK1+rz+SNSitaP9Oznim9Qvl6fSZvVFIRfSae5c9ms0G/o4y/M56Ttvi8w3vtn8hMvG9aLBYtLmHa7Xbpdrs1y0zruekn3mvLTN3oRp+Jb+xN+NP+mdHoy3Yv+7+euwRlG7ieG8uvCeQE3M85If+fAAECBAgQIECAAAECBAgQIECAAAECBAgQIECAAAECBAgQIECAAAECBAgQIECAAAECBAgQIECAAAECBAgQIECAAAECBAgQIECAAAECBAgQIECAAAECBAgQIECAAAECBAgQIECAAAECBAgQIECAAAECBAgQIECAAAECBAgQIECAAAECBAgQIECAAAECBJoLjJqPWD5gV/4TvyDQm8Ar3DO9/fE/cOBP93/XlbeD7XabxuNxWi6XTU5/v9+ny+WS1ut1k/EOh0M6Ho9ptVqlyWTS+5in0ymFaYw3nU57H+96vabNZpPm8/n92+IjM3WVIzNxDeOekJk6tq37TPSY6DX6TJ3rF3NZ9Jno2UOdm2SmTlY+jiIzdT3jaOfz+T43DXU9IzP1MzP0NbDMyEypgMyUiuXr9Zm8UWnF0P/dZD1Tmoh8vczkjUoqWj/TMzeVXJ3Has1NjzmVVOkzJVr5Wn0mb1Ra0fqZnvVM6RXK1+szeaOSiugz8Sx/NpsN+h1l/J3xnLTF5x3ea/9EZuJ902KxaHEJ0263S7fbrVlmWs9NP/FeW2bqRjf6THxjb8I/758Zjb5s97L/6zn+8g1cz43n1wS+E3A/ywcBAgQIECBAgAABAgQIECBAgAABAgQIECBAgAABAgQIECBAgAABAgQIECBAgAABAgQIECBAgAABAgQIECBAgAABAgQIECBAgAABAgQIECBAgAABAgQIECBAgAABAgQIECBAgAABAgQIECBAgAABAgQIECBAgAABAgQIECBAgAABAgQIECBAgAABAgQI/DqB0a87o68n1L3AOTrF9xF4hXtmSFfj0/3fdX/XDrbbbRqPx2m5XDax2e/36XK5pPV63WS8w+GQjsdjWq1WaTKZ9D7m6XRKYRrjTafT3se7Xq9ps9mk+Xx+/7b4yExdZZmp6xlHa91nosdEr9Fn6lzLmM+iz0TPHurcJDN1svJxFJmp6xlHO5/P9/XFUNczMlM/M0Nfz8iMzJQKyEypWL5en8kblVYM/d9N1jOlicjXy0zeqKSi9TM9c1PJ1Xms1tz0mFNJlT5TopWv1WfyRqUVrZ/pWc+UXqF8vT6TNyqpiD4Tz/Jns9mg31HG3xnPSVt83uG99k9kJt43LRaLFpcw7Xa7dLvdmmWm9dwUa+B4dxB7PVrthZCZutGNPhPfuIb/d//MaPRlu5f9X8/R/90GrufG9GsC/0rA/SwbBAgQIECAAAECBAgQIECAAAECBAgQIECAAAECBAgQIECAAAECBAgQIECAAAECBAgQIECAAAECBAgQIECAAAECBAgQIECAAAECBAgQIECAAAECBAgQIECAAAECBAgQIECAAAECBAgQIECAAAECBAgQIECAAAECBAgQIECAAAECBAgQIECAAAECBAgQIPDrBEa/7oy+nlD3AufoFN9H4BXumSFdjU/3f9f9fTvYbrdpPB6n5XLZxGe/36fL5ZLW63WT8Q6HQzoej2m1WqXJZNL7mKfTKYVpjDedTnsf73q9ps1mk+bz+f3b4iMzdZVlpq5nHK11n4keE71Gn6lzLWNOiz4TPXuoc5PM1MnKx1Fkpq5nHO18Pt/XF0Ndz8hM/cwMfT0jMzJTKiAzpWL5en0mb1RaMfR/N1nPlCYiXy8zeaOSitbP9MxNJVfnsVpz02NOJVX6TIlWvlafyRuVVrR+pmc9U3qF8vX6TN6opCL6TDzLn81mg35HGX9nPCdt8XmH99o/kZl437RYLFpcwrTb7dLtdmuWmdZzU6yB491B7PVotRdCZupGN/pMfOMafuyfGY2+bPey/+s59r/fwPXcuH5N4E8C7me5IECAAAECBAgQIECAAAECBAgQIECAAAECBAgQIECAAAECBAgQIECAAAECBAgQIECAAAECBAgQIECAAAECBAgQIECAAAECBAgQIECAAAECBAgQIECAAAECBAgQIECAAAECBAgQIECAAAECBAgQIECAAAECBAgQIECAAAECBAgQIECAAAECBAgQIECAAIFfJzD6dWf09YS6FzhHp/g+Aq9wzwzpany6/7vuuXaw3W7TeDxOy+WyidF+v0+XyyWt1+sm4x0Oh3Q8HtNqtUqTyaT3MU+nUwrTGG86nfY+3vV6TZvNJs3n8/u3xUdm6irLTF3POFrrPhM9JnqNPlPnWsa8Fn0mevZQ5yaZqZOVj6PITF3PONr5fL6vL4a6npGZ+pkZ+npGZmSmVEBmSsXy9fpM3qi0Yuj/brKeKU1Evl5m8kYlFa2f6ZmbSq7OY7XmpsecSqr0mRKtfK0+kzcqrWj9TM96pvQK5ev1mbxRSUX0mXiWP5vNBv2OMv7OeE7a4vMO77V/IjPxvmmxWLS4hGm326Xb7dYsM63nplgDx7uD2OvRai+EzNSNbvSZ+MY1jHtjNPqy3cv+r+fIn9vA9dzYfk3gnwXczzJBgAABAgQIECBAgAABAgQIECBAgAABAgQIECBAgAABAgQIECBAgAABAgQIECBAgAABAgQIECBAgAABAgQIECBAgAABAgQIECBAgAABAgQIECBAgAABAgQIECBAgAABAgQIECBAgAABAgQIECBAgAABAgQIECBAgAABAgQIECBAgAABAgQIECBAgAABAr9OYPTrzujrCXUvcI5O8X0EXuGeGdLV+HT/d93z7WC73abxeJyWy2UTp/1+ny6XS1qv103GOxwO6Xg8ptVqlSaTSe9jnk6nFKYx3nQ67X286/WaNptNms/n92+Lj8zUVZaZup5xtNZ9JnpM9Bp9ps61jLkt+kz07KHOTTJTJysfR5GZup5xtPP5fF9fDHU9IzP1MzP09YzMyEypgMyUiuXr9Zm8UWnF0P/dZD1Tmoh8vczkjUoqWj/TMzeVXJ3Has1NjzmVVOkzJVr5Wn0mb1Ra0fqZnvVM6RXK1+szeaOSiugz8Sx/NpsN+h1l/J3xnLTF5x3ea/9EZuJ902KxaHEJ0263S7fbrVlmWs9NsQaOdwex16PVXgiZqRvd6DPxjWv4b//2b/98cPu/nuN+fgPXc+P7NYH/K+B+lgcCBAgQIECAAAECBAgQIECAAAECBAgQIECAAAECBAgQIECAAAECBAgQIECAAAECBAgQIECAAAECBAgQIECAAAECBAgQIECAAAECBAgQIECAAAECBAgQIECAAAECBAgQIECAAAECBAgQIECAAAECBAgQIECAAAECBAgQIECAAAECBAgQIECAAAECBAgQ+HUCo193Rl9PqHuBc3SK7yPwCvfMkK7Gp/u/6+q0g+12m8bjcVoul02s9vt9ulwuab1eNxnvcDik4/GYVqtVmkwmvY95Op1SmMZ40+m09/Gu12vabDZpPp/fvy0+MlNXWWbqesbRWveZ6DHRa/SZOtcy5rfoM9Gzhzo3yUydrHwcRWbqesbRzufzfX0x1PWMzNTPzNDXMzIjM6UCMlMqlq/XZ/JGpRVD/3eT9UxpIvL1MpM3Kqlo/UzP3FRydR6rNTc95lRSpc+UaOVr9Zm8UWlF62d61jOlVyhfr8/kjUoqos/Es/zZbDbod5Txd8Zz0hafd3iv/ROZifdNi8WixSVMu90u3W63ZplpPTfFGjjeHcRej1Z7IWSmbnSjz8T3P//zP//5wPZ/PUddZwPXc+fg1wQ+BNzPskCAAAECBAgQIECAAAECBAgQIECAAAECBAgQIECAAAECBAgQIECAAAECBAgQIECAAAECBAgQIECAAAECBAgQIECAAAECBAgQIECAAAECBAgQIECAAAECBAgQIECAAAECBAgQIECAAAECBAgQIECAAAECBAgQIECAAAECBAgQIECAAAECBAgQIECAAAECv05g9OvO6OsJdS9wjk7xfQRe4Z4Z0tX4dP93Xb12sN1u03g8TsvlsonXfr9Pl8slrdfrJuMdDod0PB7TarVKk8mk9zFPp1MK0xhvOp32Pt71ek2bzSbN5/P7t8VHZuoqy0xdzzha6z4TPSZ6jT5T51rGHBd9Jnr2UOcmmamTlY+jyExdzzja+Xy+ry+Gup6RmfqZGfp6RmZkplRAZkrF8vX6TN6otGLo/26ynilNRL5eZvJGJRWtn+mZm0quzmO15qbHnEqq9JkSrXytPpM3Kq1o/UzPeqb0CuXr9Zm8UUlF9Jl4lj+bzQb9jjL+znhO2uLzDu+1fyIz8b5psVi0uIRpt9ul2+3WLDOt56ZYA8e7g9jr0WovhMzUjW70mX//93//54Pa//Ucc70NXM+dh18TCAH3sxwQIECAAAECBAgQIECAAAECBAgQIECAAAECBAgQIECAAAECBAgQIECAAAECBAgQIECAAAECBAgQIECAAAECBAgQIECAAAECBAgQIECAAAECBAgQIECAAAECBAgQIECAAAECBAgQIECAAAECBAgQIECAAAECBAgQIECAAAECBAgQIECAAAECBAgQIECAwK8TGP26M/p6Qt0LnKNTfB+BV7hnhnQ1Pt3/XVe3HWy32zQej9NyuWxitt/v0+VySev1usl4h8MhHY/HtFqt0mQy6X3M0+mUwjTGm06nvY93vV7TZrNJ8/n8/m3xkZm6yjJT1zOO1rrPRI+JXqPP1LmWMc9Fn4mePdS5SWbqZOXjKDJT1zOOdj6f7+uLoa5nZKZ+Zoa+npEZmSkVkJlSsXy9PpM3Kq0Y+r+brGdKE5Gvl5m8UUlF62d65qaSq/NYrbnpMaeSKn2mRCtfq8/kjUorWj/Ts54pvUL5en0mb1RSEX0mnuXPZrNBv6OMvzOek7b4vMN77Z/ITLxvWiwWLS5h2u126Xa7NctM67kp1sDx7iD2erTaCyEzdaM7Gn3Z7mX/13PEdTdwPXcufk3A/SwDBAgQIECAAAECBAgQIECAAAECBAgQIECAAAECBAgQIECAAAECBAgQIECAAAECBAgQIECAAAECBAgQIECAAAECBAgQIECAAAECBAgQIECAAAECBAgQIECAAAECBAgQIECAAAECBAgQIECAAAECBAgQIECAAAECBAgQIECAAAECBAgQIECAAAECBAgQIPDrBEa/7oy+nlD3AufoFN9H4BXumSFdjU/3f9fVbwfb7TaNx+O0XC6buO33+3S5XNJ6vW4y3uFwSMfjMa1WqzSZTHof83Q6pTCN8abTae/jXa/XtNls0nw+v39bfGSmrrLM1PWMo7XuM9FjotfoM3WuZcx10WeiZw91bpKZOln5OIrM1PWMo53P5/v6YqjrGZmpn5mhr2dkRmZKBWSmVCxfr8/kjUorhv7vJuuZ0kTk62Umb1RS0fqZnrmp5Oo8VmtuesyppEqfKdHK1+ozeaPSitbP9KxnSq9Qvl6fyRuVVESfiWf5s9ls0O8o4++M56QtPu/wXvsnMhPvmxaLRYtLmHa7Xbrdbs0y03puijVwvDuIvR6t9kLITL3ojkZftnvZ//Ucb/0NXM+dj1+/t4D7+b2vv7+eAAECBAgQIECAAAECBAgQIECAAAECBAgQIECAAAECBAgQIECAAAECBAgQIECAAAECBAgQIECAAAECBAgQIECAAAECBAgQIECAAAECBAgQIECAAAECBAgQIECAAAECBAgQIECAAAECBAgQIECAAAECBAgQIECAAAECBAgQIECAAAECBAgQIECAAAECv1Jg9CvP6vNJdS9wjk7xfQRe4Z4Z0tX4dP93XT/tYLvdpvF4nJbLZRO7/X6fLpdLWq/XTcY7HA7peDym1WqVJpNJ72OeTqcUpjHedDrtfbzr9Zo2m02az+f3b4uPzNRVlpm6nnG01n0mekz0Gn2mzrWM+S76TPTsoc5NMlMnKx9HkZm6nnG08/l8X18MdT0jM/UzM/T1jMzITKmAzJSK5ev1mbxRacXQ/91kPVOaiHy9zOSNSipaP9MzN5VcncdqzU2POZVU6TMlWvlafSZvVFrR+pme9UzpFcrX6zN5o5KK6DPxLH82mw32HeVut0u32+3+nLTF5x3ea/9EZuJ902KxaHEJU+vMtJ6bYg0c7w5ir0ervRAyUye6o9GX7V72fz1H288GrufOya/fV8D9/L7X3l9OgAABAgQIECBAgAABAgQIECBAgAABAgQIECBAgAABAgQIECBAgAABAgQIECBAgAABAgQIECBAgAABAgQIECBAgAABAgQIECBAgAABAgQIECBAgAABAgQIECBAgAABAgQIECBAgAABAgQIECBAgAABAgQIECBAgAABAgQIECBAgAABAgQIECBAgACBXysw+rVn9o8T617gHJ3i+wi8wj0zpKvx6f7vuv7awXa7TePxOC2XyyZ++/0+XS6XtF6vm4x3OBzS8XhMq9UqTSaT3sc8nU4pTGO86XTa+3jX6zVtNps0n8/v3xYfmamrLDN1PeNorftM9JjoNfpMnWsZc170mejZQ52bZKZOVj6OIjN1PeNo5/P5vr4Y6npGZupnZujrGZmRmVIBmSkVy9frM3mj0oqh/7vJeqY0Efl6mckblVS0fqZnbiq5Oo/Vmpsecyqp0mdKtPK1+kzeqLSi9TM965nSK5Sv12fyRiUV0WfiWf5sNhvsO8rdbpdut9v9OWmLzzu81/6JzMT7psVi0eISptaZaT03xRo43h3EXo9WeyFk5vnojkZftnvZ//Uca38buJ47L79+TwH383ted381AQIECBAgQIAAAQIECBAgQIAAAQIECBAgQIAAAQIECBAgQIAAAQIECBAgQIAAAQIECBAgQIAAAQIECBAgQIAAAQIECBAgQIAAAQIECBAgQIAAAQIECBAgQIAAAQIECBAgQIAAAQIECBAgQIAAAQIECBAgQIAAAQIECBAgQIAAAQIECBAgQIAAAQIEfrXA6Fef3f+eXPcC5+gU30fgFe6ZIV2NT/d/1/XbDrbbbRqPx2m5XDYx3O/36XK5pPV63WS8w+GQjsdjWq1WaTKZ9D7m6XRKYRrjTafT3se7Xq9ps9mk+Xx+/7b4yExdZZmp6xlHa91nosdEr9Fn6lzLmPeiz0TPHurcJDN1svJxFJmp6xlHO5/P9/XFUNczMlM/M0Nfz8iMzJQKyEypWL5en8kblVYM/d9N1jOlicjXy0zeqKSi9TM9c1PJ1Xms1tz0mFNJlT5TopWv1WfyRqUVrZ/pWc+UXqF8vT6TNyqpiD4Tz/Jns9lg31Hudrt0u93uz0lbfN7hvfZPZCbeNy0WixaXMLXOTOu5KdbA8e4g9nq02gshM89FdzT6st3L/q/nSPvdwPXcufn1+wm4n9/vmvuLCRAgQIAAAQIECBAgQIAAAQIECBAgQIAAAQIECBAgQIAAAQIECBAgQIAAAQIECBAgQIAAAQIECBAgQIAAAQIECBAgQIAAAQIECBAgQIAAAQIECBAgQIAAAQIECBAgQIAAAQIECBAgQIAAAQIECBAgQIAAAQIECBAgQIAAAQIECBAgQIAAAQIECBAg8OsFRr/+DFPqXuAcneL7CLzCPTOkq/Hp/u+6/tvBdrtN4/E4LZfLJo77/T5dLpe0Xq+bjHc4HNLxeEyr1SpNJpPexzydTilMY7zpdNr7eNfrNW02mzSfz+/fFh+ZqassM3U942it+0z0mOg1+kydaxlzX/SZ6NlDnZtkpk5WPo4iM3U942jn8/m+vhjqekZm6mdm6OsZmZGZUgGZKRXL1+szeaPSiqH/u8l6pjQR+XqZyRuVVLR+pmduKrk6j9Wamx5zKqnSZ0q08rX6TN6otKL1Mz3rmdIrlK/XZ/JGJRXRZ+JZ/mw2G+w7yt1ul2632/05aYvPO7zX/onMxPumxWLR4hKm1plpPTfFGjjeHcRej1Z7IWTm76M7Gn3Z7mX/199zxi/738D13Pn59XsJuJ/f63r7awkQIECAAAECBAgQIECAAAECBAgQIECAAAECBAgQIECAAAECBAgQIECAAAECBAgQIECAAAECBAgQIECAAAECBAgQIECAAAECBAgQIECAAAECBAgQIECAAAECBAgQIECAAAECBAgQIECAAAECBAgQIECAAAECBAgQIECAAAECBAgQIECAAAECBAgQIPASAqMXOMvuBc7RKb6PwCvcM0O6Gp/u/65r0w62220aj8dpuVw2sdzv9+lyuaT1et1kvMPhkI7HY1qtVmkymfQ+5ul0SmEa402n097Hu16vabPZpPl8fv+2+MhMXWWZqesZR2vdZ6LHRK/RZ+pcy5j/os9Ezx7q3CQzdbLycRSZqesZRzufz/f1xVDXMzJTPzNDX8/IjMyUCshMqVi+Xp/JG5VWDP3fTdYzpYnI18tM3qikovUzPXNTydV5rNbc9JhTSZU+U6KVr9Vn8kalFa2f6VnPlF6hfL0+kzcqqYg+E8/yZ7PZYN9R7na7dLvd7s9JW3ze4b32T2Qm3jctFosWlzC1zkzruSnWwPHuIPZ6tNoLITN/F93R6Mt2L/u//o7y/38d+dzP/ZpAVQH3c1VOByNAgAABAgQIECBAgAABAgQIECBAgAABAgQIECBAgAABAgQIECBAgAABAgQIECBAgAABAgQIECBAgAABAgQIECBAgAABAgQIECBAgAABAgQIECBAgAABAgQIECBAgAABAgQIECBAgAABAgQIECBAgAABAgQIECBAgAABAgQIECBAgAABAgQIECBAgACBGgKjGgfp+Rhdz8d3eAIlAq9wz5T8Pb+99tP9/9///d9pPp83OeftdpvG43FaLpdNxtvv9+lyuaT1et1kvMPhkI7HY1qtVmkymfQ+5ul0SmEa402n097Hu16vabPZ3PMiM3W4ZaaO4/89ytD7TPSYyI0+Uyc7Xdfd+2j07KHOTTJTJysfR5GZup5xtPP5fF9fDHU9IzP1MzP0NbDMyEypgMyUiuXr9Zm8UWlF6+czrdfA1jOlicjXy0zeqKSi9TM9c1PJ1Xms1tzDDY7bAAAgAElEQVT0mFNJlT5TopWv1WfyRqUV1jOlYt/Xm5vqev7UM714lj+bzQb7jnK326Xb7XZ/Ttri8w7vKH8iM/G+abFYtLiEqXVmWs9NsQaOdwex16PVXgiZKY/uaPRlu5f9X+WM//cX9nM+5+fXdQXcz3U9HY0AAQIECBAgQIAAAQIECBAgQIAAAQIECBAgQIAAAQIECBAgQIAAAQIECBAgQIAAAQIECBAgQIAAAQIECBAgQIAAAQIECBAgQIAAAQIECBAgQIAAAQIECBAgQIAAAQIECBAgQIAAAQIECBAgQIAAAQIECBAgQIAAAQIECBAgQIAAAQIECBAgQIAAAQIEKgiMKhyj70N0fQ/g+AQKBF7hnin4c3596af7/7/+67/SfD6/f1t8ttttGo/Hablcthgu7ff7dLlc0nq9bjLe4XBIx+MxrVarNJlMeh/zdDqlMI3xptNp7+Ndr9e02WxkpqK0zFTE/H+HGnqfiR4TudFn6mSn67p7H42ePdS5SWbqZOXjKDJT1zOOdj6f7+uLoa5nZKZ+Zoa+BpYZmSkVkJlSsXy9PpM3Kq1o/Xym9RrYeqY0Efl6mckblVS0fqZnbiq5Oo/Vmpsecyqp0mdKtPK1+kzeqLTCeqZU7Pt6c1Ndz596phfP8mez2WDfa+92u3S73e7PSVt83uEd5U9kJt43LRaLFpcwtc5M67kp1sDx7iD2erTaCyEzZdEdjb5s97L/q4zwn6vt53zOz6/rCrif63o6GgECBAgQIECAAAECBAgQIECAAAECBAgQIECAAAECBAgQIECAAAECBAgQIECAAAECBAgQIECAAAECBAgQIECAAAECBAgQIECAAAECBAgQIECAAAECBAgQIECAAAECBAgQIECAAAECBAgQIECAAAECBAgQIECAAAECBAgQIECAAAECBAgQIECAAAECBAhUEBhVOEbfh+j6HsDxCRQIvMI9U/Dn/PrST/f/5XJJm80mzefz+7fFZ7vdpvF4nJbLZYvh0n6/T/F3rtfrJuMdDod0PB7TarVKk8mk9zFPp1MK0xhvOp32Pt71epWZysoyUxk0pfs9MeQ+Ez0mcqPP1MlO13X3zETPHurcJDN1svJxFJmp6xlHO5/P9/XFUNczMlM/M0NfA8uMzJQKyEypWL5en8kblVa0fj7Teg1sPVOaiHy9zOSNSipaP9MzN5VcncdqzU2POZVU6TMlWvlafSZvVFphPVMq9n29uamu508904tn+bPZbLDvtXe7XbrdbvfnpC0+7/CO8icyE++bFotFi0uYWmem9dwUa+B4dxB7PVrthZCZx6M7Gn3Z7mX/1+N8f6q0n/M5P7+uK+B+ruvpaAQIECBAgAABAgQIECBAgAABAgQIECBAgAABAgQIECBAgAABAgQIECBAgAABAgQIECBAgAABAgQIECBAgAABAgQIECBAgAABAgQIECBAgAABAgQIECBAgAABAgQIECBAgAABAgQIECBAgAABAgQIECBAgAABAgQIECBAgAABAgQIECBAgAABAgQIECBQQWBU4Rh9H6LrewDHJ1Ag8Ar3TMGf8+tLP93/Xdel6/WaNptNms/n92+Lz3a7TePxOC2XyxbDpf1+ny6XS1qv103GOxwO6Xg8ptVqlSaTSe9jnk6nFKYx3nQ67X08malPLDP1TYfeZ6LHRG70mTrZifkwMhM9e6hzk8zUycrHUWSmrmcc7Xw+39ekQ13PyEz9zAx9DSwzMlMqIDOlYvl6fSZvVFrR+vlM6zWw9UxpIvL1MpM3Kqlo/UzP3FRydR6rNTc95lRSpc+UaOVr9Zm8UWmF9Uyp2Pf15qa6nj/1TC+e5c9ms8G+197tdul2u92fk7b4vMM7yp/ITLxvWiwWLS5hap2Z1nNTrIHj3UHs9Wi1F0JmHovuaPRlu5f9X4/R/asq+zmf8/PrugLu57qejkaAAAECBAgQIECAAAECBAgQIECAAAECBAgQIECAAAECBAgQIECAAAECBAgQIECAAAECBAgQIECAAAECBAgQIECAAAECBAgQIECAAAECBAgQIECAAAECBAgQIECAAAECBAgQIECAAAECBAgQIECAAAECBAgQIECAAAECBAgQIECAAAECBAgQIECAAAECFQRGFY7R9yG6vgdwfAIFAq9wzxT8Ob++9NP933X/+5/X6zVtNps0n8/v3xaf7XabxuNxWi6XLYZL+/0+XS6XtF6vm4x3OBzS8XhMq9UqTSaT3sc8nU4pTGO86XTa+3gyU59YZuqbDr3PRI+J3OgzdbITc2JkJnr2UOcmmamTlY+jyExdzzja+Xy+r0mHup6RmfqZGfoaWGZkplRAZkrF8vX6TN6otKL185nWa2DrmdJE5OtlJm9UUtH6mZ65qeTqPFZrbnrMqaRKnynRytfqM3mj0grrmVKx7+vNTXU9f+qZXjzLn81mg32vvdvt0u12uz8nbfF5h3eUP5GZeN+0WCxaXMLUOjOt56ZYA8e7g9jr0WovhMzkozsafdnuZf9Xnu27Cvs5n/Pz67oC7ue6no5GgAABAgQIECBAgAABAgQIECBAgAABAgQIECBAgAABAgQIECBAgAABAgQIECBAgAABAgQIECBAgAABAgQIECBAgAABAgQIECBAgAABAgQIECBAgAABAgQIECBAgAABAgQIECBAgAABAgQIECBAgAABAgQIECBAgAABAgQIECBAgAABAgQIECBAgAABAhUERhWO0fchur4HcHwCBQKvcM8U/Dm/vvTT/d91//jP6/WaNptNms/n92+Lz3a7TePxOC2XyxbDpf1+ny6XS1qv103GOxwO6Xg8ptVqlSaTSe9jnk6nFKYx3nQ67X08malPLDP1TYfeZ6LHRG70mTrZiXkxMhM9e6hzk8zUycrHUWSmrmcc7Xw+39ekQ13PyEz9zAx9DSwzMlMqIDOlYvl6fSZvVFrR+vlM6zWw9UxpIvL1MpM3Kqlo/UzP3FRydR6rNTc95lRSpc+UaOVr9Zm8UWmF9Uyp2Pf15qa6nj/1TC+e5c9ms8G+197tdul2u92fk7b4vMM7yp/ITLxvWiwWLS5hap2Z1nNTrIHj3UHs9Wi1F0Jmvo/uaPRlu5f9X8/d7fZzPufn13UF3M91PR2NAAECBAgQIECAAAECBAgQIECAAAECBAgQIECAAAECBAgQIECAAAECBAgQIECAAAECBAgQIECAAAECBAgQIECAAAECBAgQIECAAAECBAgQIECAAAECBAgQIECAAAECBAgQIECAAAECBAgQIECAAAECBAgQIECAAAECBAgQIECAAAECBAgQIECAAAECBCoIjCoco+9DdH0P4PgECgRe4Z4p+HN+femn+7/rPreD6/WaNptNms/n92+Lz3a7TePxOC2XyxbDpf1+ny6XS1qv103GOxwO6Xg8ptVqlSaTSe9jnk6nFKYx3nQ67X08malPLDP1TYfeZ6LHRG70mTrZibkxMhM9e6hzk8zUycrHUWSmrmcc7Xw+39ekQ13PyEz9zAx9DSwzMlMqIDOlYvl6fSZvVFrR+vlM6zWw9UxpIvL1MpM3Kqlo/UzP3FRydR6rNTc95lRSpc+UaOVr9Zm8UWmF9Uyp2Pf15qa6nj/1TC+e5c9ms8G+197tdul2u92fk7b4vMM7yp/ITLxvWiwWLS5hap2Z1nNTrIHj3UHs9Wi1F0Jm/nV0R6Mv273s/3ruTref8zk/v64r4H6u6+loBAgQIECAAAECBAgQIECAAAECBAgQIECAAAECBAgQIECAAAECBAgQIECAAAECBAgQIECAAAECBAgQIECAAAECBAgQIECAAAECBAgQIECAAAECBAgQIECAAAECBAgQIECAAAECBAgQIECAAAECBAgQIECAAAECBAgQIECAAAECBAgQIECAAAECBAgQIFBBYFThGH0fout7AMcnUCDwCvdMwZ/z60s/3f9d97UdXK/XtNls0nw+v39bfLbbbRqPx2m5XLYYLu33+3S5XNJ6vW4y3uFwSMfjMa1WqzSZTHof83Q6pTCN8abTae/jyUx9Ypmpbzr0PhM9JnKjz9TJTsyPkZno2UOdm2SmTlY+jiIzdT3jaOfz+b4mHep6RmbqZ2boa2CZkZlSAZkpFcvX6zN5o9KK1s9nWq+BrWdKE5Gvl5m8UUlF62d65qaSq/NYrbnpMaeSKn2mRCtfq8/kjUorrGdKxb6vNzfV9fypZ3rxLH82mzV9rx3vDhaLRX3APxxxt9ul2+12f07a4vMO7yhlpm6SWs9NsQaOdwex16PVXgiZ+XNmRqMv273s/3ru9rKf8zk/v64r4H6u6+loBAgQIECAAAECBAgQIECAAAECBAgQIECAAAECBAgQIECAAAECBAgQIECAAAECBAgQIECAAAECBAgQIECAAAECBAgQIECAAAECBAgQIECAAAECBAgQIECAAAECBAgQIECAAAECBAgQIECAAAECBAgQIECAAAECBAgQIECAAAECBAgQIECAAAECBAgQIFBBYFThGH0fout7AMcnUCDwCvdMwZ/z60s/3f9d9+d2cL1e02azSfP5/P5t8dlut2k8HqflctliuLTf79Plcknr9brJeIfDIR2Px7RardJkMul9zNPplMI0xptOp72PJzP1iWWmvunQ+0z0mMiNPlMnOzFHRmaiZw91bpKZOln5OIrM1PWMo53P5/uadKjrGZmpn5mhr4FlRmZKBWSmVCxfr8/kjUorWj+fab0Gtp4pTUS+XmbyRiUVrZ/pmZtKrs5jteamx5xKqvSZEq18rT6TNyqtsJ4pFfu+3txU1/OnnunFs/zZbNb0vXa8O1gsFvUB/3DE3W6Xbrfb/Tlpi887vKOUmbpJaj03xRo43h3EXo9WeyFk5mtmRqMv273s/3ru1rKf8zk/v64r4H6u6+loBAgQIECAAAECBAgQIECAAAECBAgQIECAAAECBAgQIECAAAECBAgQIECAAAECBAgQIECAAAECBAgQIECAAAECBAgQIECAAAECBAgQIECAAAECBAgQIECAAAECBAgQIECAAAECBAgQIECAAAECBAgQIECAAAECBAgQIECAAAECBAgQIECAAAECBAgQIFBBYFThGH0fout7AMcnUCDwCvdMwZ/z60s/3f9d96/bwfV6TZvNJs3n8/u3xWe73abxeJyWy2WL4dJ+v0+XyyWt1+sm4x0Oh3Q8HtNqtUqTyaT3MU+nUwrTGG86nfY+nszUJ5aZ+qZD7zPRYyI3+kyd7MQ8GZmJnj3UuUlm6mTl4ygyU9czjnY+n+9r0qGuZ2SmfmaGvgaWGZkpFZCZUrF8vT6TNyqtaP18pvUa2HqmNBH5epnJG5VUtH6mZ24quTqP1ZqbHnMqqdJnSrTytfpM3qi0wnqmVOz7enNTXc+feqYXz/Jns1nT99rx7mCxWNQH/MMRd7tdut1u9+ekLT7v8I5SZuomqfXcFGvgeHcQez1a7YWQmc+ZGY2+bPey/+u528p+zuf8/LqugPu5rqejESBAgAABAgQIECBAgAABAgQIECBAgAABAgQIECBAgAABAgQIECBAgAABAgQIECBAgAABAgQIECBAgAABAgQIECBAgAABAgQIECBAgAABAgQIECBAgAABAgQIECBAgAABAgQIECBAgAABAgQIECBAgAABAgQIECBAgAABAgQIECBAgAABAgQIECBAgEAFgVGFY/R9iK7vARyfQIHAK9wzBX/Ory/9dP933fft4Hq9ps1mk+bz+f3b4rPdbtN4PE7L5bLFcGm/36fL5ZLW63WT8Q6HQzoej2m1WqXJZNL7mKfTKYVpjDedTnsfT2bqE8tMfdOh95noMZEbfaZOdmKujMxEzx7q3CQzdbLycRSZqesZRzufz/c16VDXMzJTPzNDXwPLjMyUCshMqVi+Xp/JG5VWtH4+03oNbD1Tmoh8vczkjUoqWj/TMzeVXJ3Has1NjzmVVOkzJVr5Wn0mb1RaYT1TKvZ9vbmprudPPdOLZ/mz2azpe+14d7BYLOoD/uGIu90u3W63+3PSFp93eEcpM3WT1HpuijVwvDuIvR6t9kLIzD8yMxp92e5l/9dzt5T9nM/5+XVdAfdzXU9HI0CAAAECBAgQIECAAAECBAgQIECAAAECBAgQIECAAAECBAgQIECAAAECBAgQIECAAAECBAgQIECAAAECBAgQIECAAAECBAgQIECAAAECBAgQIECAAAECBAgQIECAAAECBAgQIECAAAECBAgQIECAAAECBAgQIECAAAECBAgQIECAAAECBAgQIECAAIEKAqMKx+j7EF3fAzg+gQKBV7hnCv6cX1/66f7vunw7uF6vabPZpPl8fv+2+Gy32zQej9NyuWwxXNrv9+lyuaT1et1kvMPhkI7HY1qtVmkymfQ+5ul0SmEa402n097Hk5n6xDJT33TofSZ6TORGn6mTnZgvIzPRs4c6N8lMnax8HEVm6nrG0c7n831NOtT1jMzUz8zQ18AyIzOlAjJTKpav12fyRqUVrZ/PtF4DW8+UJiJfLzN5o5KK1s/0zE0lV+exWnPTY04lVfpMiVa+Vp/JG5VWWM+Uin1fb26q6/lTz/TiWf5sNmv6XjveHSwWi/qAfzjibrdLt9vt/py0xecd3lHKTN0ktZ6bYg0c7w5ir0ervRAy87+ZGY2+bPey/+u52ym/geu54/s1gRIB93OJlloCBAgQIECAAAECBAgQIECAAAECBAgQIECAAAECBAgQIECAAAECBAgQIECAAAECBAgQIECAAAECBAgQIECAAAECBAgQIECAAAECBAgQIECAAAECBAgQIECAAAECBAgQIECAAAECBAgQIECAAAECBAgQIECAAAECBAgQIECAAAECBAgQIECAAAECBAgQaCIwajLKc4N0z/3crwlUFXiFe6bqH/zDB/t0/3fdY+3ger2mzWaT5vP5/dvis91u03g8TsvlssVwab/fp8vlktbrdZPxDodDOh6PabVapclk0vuYp9MphWmMN51Oex9PZuoTy0x906H3megxkRt9pk52Ys6MzETPHurcJDN1svJxFJmp6xlHO5/P9zXpUNczMlM/M0NfA8uMzJQKyEypWL5en8kblVa0fj7Teg1sPVOaiHy9zOSNSipaP9MzN5VcncdqzU2POZVU6TMlWvlafSZvVFphPVMq9n29uamu508904tn+bPZrOl77Xh3sFgs6gP+4Yi73S7dbrf7c9IWn3d4RykzdZPUem6KNXC8O4i9Hq32QshMSqPRl+1e9n89dys9toHruTH8msCjAu7nR6XUESBAgAABAgQIECBAgAABAgQIECBAgAABAgQIECBAgAABAgQIECBAgAABAgQIECBAgAABAgQIECBAgAABAgQIECBAgAABAgQIECBAgAABAgQIECBAgAABAgQIECBAgAABAgQIECBAgAABAgQIECBAgAABAgQIECBAgAABAgQIECBAgAABAgQIECBAgEAzgVGzkf5+oO7vf+qXBKoLvMI9U/2P/sEDfrr/u+7xdnC9XtNms0nz+fz+bfHZbrdpPB6n5XLZYri03+/T5XJJ6/W6yXiHwyEdj8e0Wq3SZDLpfczT6ZTCNMabTqe9jycz9Yllpr7p0PtM9JjIjT5TJzsxb0ZmomcPdW6SmTpZ+TiKzNT1jKOdz+f7mnSo6xmZqZ+Zoa+BZUZmSgVkplQsX6/P5I1KK1o/n2m9BraeKU1Evl5m8kYlFa2f6ZmbSq7OY7XmpsecSqr0mRKtfK0+kzcqrbCeKRX7vt7cVNfzp57pxbP82WzW9L12vDtYLBb1Af9wxN1ul2632/05aYvPO7yjlJm6SWo9N8UaON4dxF6PVnsh3j0zo9GX7V72fz13Gz2+geu5cfyawCMC7udHlNQQIECAAAECBAgQIECAAAECBAgQIECAAAECBAgQIECAAAECBAgQIECAAAECBAgQIECAAAECBAgQIECAAAECBAgQIECAAAECBAgQIECAAAECBAgQIECAAAECBAgQIECAAAECBAgQIECAAAECBAgQIECAAAECBAgQIECAAAECBAgQIECAAAECBAgQIECAQFOBUdPR/m6w7u9+5lcEehF4hXumlz/8hw766f7vurJ2cL1e02azSfP5/P5t8dlut2k8HqflctliuLTf79Plcknr9brJeIfDIR2Px7RardJkMul9zNPplMI0xptOp72PJzP1iWWmvunQ+0z0mMiNPlMnOzF3RmaiZw91bpKZOln5OIrM1PWMo53P5/uadKjrGZmpn5mhr4FlRmZKBWSmVCxfr8/kjUorWj+fab0Gtp4pTUS+XmbyRiUVrZ/pmZtKrs5jteamx5xKqvSZEq18rT6TNyqtsJ4pFfu+3txU1/OnnunFs/zZbNb0vXa8O1gsFvUB/3DE3W6Xbrfb/Tlpi887vKOUmbpJaj03xRo43h3EXo9WeyHeOTOj0ZftXvZ/PXcLlW3gem4svyaQE3A/54T8fwIECBAgQIAAAQIECBAgQIAAAQIECBAgQIAAAQIECBAgQIAAAQIECBAgQIAAAQIECBAgQIAAAQIECBAgQIAAAQIECBAgQIAAAQIECBAgQIAAAQIECBAgQIAAAQIECBAgQIAAAQIECBAgQIAAAQIECBAgQIAAAQIECBAgQIAAAQIECBAgQIAAAQIECBBoLjBqPmL5gF35T/yCQG8Cr3DP9PbH/8CBP93/XVfeDq7Xa9psNmk+n9+/LT7b7TaNx+O0XC5bDJf2+326XC5pvV43Ge9wOKTj8ZhWq1WaTCa9j3k6nVKYxnjT6bT38WSmPrHM1Dcdep+JHhO50WfqZCfmz8hM9Oyhzk0yUycrH0eRmbqecbTz+Xxfkw51PSMz9TMz9DWwzMhMqYDMlIrl6/WZvFFpRevnM63XwNYzpYnI18tM3qikovUzPXNTydV5rNbc9JhTSZU+U6KVr9Vn8kalFdYzpWLf15ub6nr+1DO9eJY/m82avteOdweLxaI+4B+OuNvt0u12uz8nbfF5h3eUMlM3Sa3nplgDx7uD2OvRai/Eu2ZmNPqy3cv+r+dun/INXM+N59cEvhNwP8sHAQIECBAgQIAAAQIECBAgQIAAAQIECBAgQIAAAQIECBAgQIAAAQIECBAgQIAAAQIECBAgQIAAAQIECBAgQIAAAQIECBAgQIAAAQIECBAgQIAAAQIECBAgQIAAAQIECBAgQIAAAQIECBAgQIAAAQIECBAgQIAAAQIECBAgQIAAAQIECBAgQIAAAQIECPw6gdGvO6OvJ9S9wDk6xfcReIV7ZkhX49P933V/1w6u12vabDZpPp/fvy0+2+02jcfjtFwuWwyX9vt9ulwuab1eNxnvcDik4/GYVqtVmkwmvY95Op1SmMZ40+m09/Fkpj6xzNQ3HXqfiR4TudFn6mQn5tDITPTsoc5NMlMnKx9HkZm6nnG08/l8X5MOdT0jM/UzM/Q1sMzITKmAzJSK5ev1mbxRaUXr5zOt18DWM6WJyNfLTN6opKL1Mz1zU8nVeazW3PSYU0mVPlOila/VZ/JGpRXWM6Vi39ebm+p6/tQzvXiWP5vNmr7XjncHi8WiPuAfjrjb7dLtdrs/J23xeYd3lDJTN0mt56ZYA8e7g9jr0WovxDtmZjT6st3L/q/nbp2/28D13Jh+TeBfCbifZYMAAQIECBAgQIAAAQIECBAgQIAAAQIECBAgQIAAAQIECBAgQIAAAQIECBAgQIAAAQIECBAgQIAAAQIECBAgQIAAAQIECBAgQIAAAQIECBAgQIAAAQIECBAgQIAAAQIECBAgQIAAAQIECBAgQIAAAQIECBAgQIAAAQIECBAgQIAAAQIECBAgQIAAAQIEfp3A6Ned0dcT6l7gHJ3i+wi8wj0zpKvx6f7vur9vB9frNW02mzSfz+/fFp/tdpvG43FaLpcthkv7/T5dLpe0Xq+bjHc4HNLxeEyr1SpNJpPexzydTilMY7zpdNr7eDJTn1hm6psOvc9Ej4nc6DN1shPzaGQmevZQ5yaZqZOVj6PITF3PONr5fL6vSYe6npGZ+pkZ+hpYZmSmVEBmSsXy9fpM3qi0ovXzmdZrYOuZ0kTk62Umb1RS0fqZnrmp5Oo8VmtuesyppEqfKdHK1+ozeaPSCuuZUrHv681NdT1/6plePMufzWZN32vHu4PFYlEf8A9H3O126Xa73Z+Ttvi8wztKmambpNZzU6yB491B7PVotRfi3TIzGn3Z7mX/13O3zd9v4HpuXL8m8CcB97NcECBAgAABAgQIECBAgAABAgQIECBAgAABAgQIECBAgAABAgQIECBAgAABAgQIECBAgAABAgQIECBAgAABAgQIECBAgAABAgQIECBAgAABAgQIECBAgAABAgQIECBAgAABAgQIECBAgAABAgQIECBAgAABAgQIECBAgAABAgQIECBAgAABAgQIECBAgMCvExj9ujP6ekLdC5yjU3wfgVe4Z4Z0NT7d/133XDu4Xq9ps9mk+Xx+/7b4bLfbNB6P03K5bDFc2u/36XK5pPV63WS8w+GQjsdjWq1WaTKZ9D7m6XRKYRrjTafT3seTmfrEMlPfdOh9JnpM5EafqZOdmEsjM9Gzhzo3yUydrHwcRWbqesbRzufzfU061PWMzNTPzNDXwDIjM6UCMlMqlq/XZ/JGpRWtn8+0XgNbz5QmIl8vM3mjkorWz/TMTSVX57Fac9NjTiVV+kyJVr5Wn8kblVZYz5SKfV9vbqrr+VPP9OJZ/mw2a/peO94dLBaL+oB/OOJut0u32+3+nLTF5x3eUcpM3SS1nptiDRzvDmKvR6u9EO+UmdHoy3Yv+7+eu2We28D13Nh+TeCfBdzPMkGAAAECBAgQIECAAAECBAgQIECAAAECBAgQIECAAAECBAgQIECAAAECBAgQIECAAAECBAgQIECAAAECBAgQIECAAAECBAgQIECAAAECBK1kaB4AACAASURBVAgQIECAAAECBAgQIECAAAECBAgQIECAAAECBAgQIECAAAECBAgQIECAAAECBAgQIECAAAECBAgQIECAAAECv05g9OvO6OsJdS9wjk7xfQRe4Z4Z0tX4dP933fPt4Hq9ps1mk+bz+f3b4rPdbtN4PE7L5bLFcGm/36fL5ZLW63WT8Q6HQzoej2m1WqXJZNL7mKfTKYVpjDedTnsfT2bqE8tMfdOh95noMZEbfaZOdmI+jcxEzx7q3CQzdbLycRSZqesZRzufz/c16VDXMzJTPzNDXwPLjMyUCshMqVi+Xp/JG5VWtH4+03oNbD1Tmoh8vczkjUoqWj/TMzeVXJ3Has1NjzmVVOkzJVr5Wn0mb1RaYT1TKvZ9vbmprudPPdOLZ/mz2azpe+14d7BYLOoD/uGIu90u3W63+3PSFp93eEcpM3WT1HpuijVwvDuIvR6t9kK8S2b+sH/G/q/nbpfnN3A9N75fE/i/Au5neSBAgAABAgQIECBAgAABAgQIECBAgAABAgQIECBAgAABAgQIECBAgAABAgQIECBAgAABAgQIECBAgAABAgQIECBAgAABAgQIECBAgAABAgQIECBAgAABAgQIECBAgAABAgQIECBAgAABAgQIECBAgAABAgQIECBAgAABAgQIECBAgAABAgQIECBAgACBXycw+nVn9PWEuhc4R6f4PgKvcM8M6Wp8uv+7rk47uF6vabPZpPl8fv+2+Gy32zQej9NyuWwxXNrv9+lyuaT1et1kvMPhkI7HY1qtVmkymfQ+5ul0SmEa402n097Hk5n6xDJT33TofSZ6TORGn6mTnZhTIzPRs4c6N8lMnax8HEVm6nrG0c7n831NOtT1jMzUz8zQ18AyIzOlAjJTKpav12fyRqUVrZ/PtF4DW8+UJiJfLzN5o5KK1s/0zE0lV+exWnPTY04lVfpMiVa+Vp/JG5VWWM+Uin1fb26q6/lTz/TiWf5sNmv6XjveHSwWi/qAfzjibrdLt9vt/py0xecd3lHKTN0ktZ6bYg0c7w5ir0ervRDvkJn/+I//+Odg2P/13K1SZwPXc+fg1wQ+BNzPskCAAAECBAgQIECAAAECBAgQIECAAAECBAgQIECAAAECBAgQIECAAAECBAgQIECAAAECBAgQIECAAAECBAgQIECAAAECBAgQIECAAAECBAgQIECAAAECBAgQIECAAAECBAgQIECAAAECBAgQIECAAAECBAgQIECAAAECBAgQIECAAAECBAgQIECAAAECv05g9OvO6OsJdS9wjk7xfQRe4Z4Z0tX4dP93Xb12cL1e02azSfP5/P5t8dlut2k8HqflctliuLTf79Plcknr9brJeIfDIR2Px7RardJkMul9zNPplMI0xptOp72PJzP1iWWmvunQ+0z0mMiNPlMnOzGvRmaiZw91bpKZOln5OIrM1PWMo53P5/uadKjrGZmpn5mhr4FlRmZKBWSmVCxfr8/kjUorWj+fab0Gtp4pTUS+XmbyRiUVrZ/pmZtKrs5jteamx5xKqvSZEq18rT6TNyqtsJ4pFfu+3txU1/OnnunFs/zZbNb0vXa8O1gsFvUB/3DE3W6Xbrfb/Tlpi887vKOUmbpJaj03xRo43h3EXo9WeyGGnpnR6Mt2L/u/nrtN6m3geu48/JpACLif5YAAAQIECBAgQIAAAQIECBAgQIAAAQIECBAgQIAAAQIECBAgQIAAAQIECBAgQIAAAQIECBAgQIAAAQIECBAgQIAAAQIECBAgQIAAAQIECBAgQIAAAQIECBAgQIAAAQIECBAgQIAAAQIECBAgQIAAAQIECBAgQIAAAQIECBAgQIAAAQIECBAgQIAAAQIEfp3A6Ned0dcT6l7gHJ3i+wi8wj0zpKvx6f7vurrt4Hq9ps1mk+bz+f3b4rPdbtN4PE7L5bLFcGm/36fL5ZLW63WT8Q6HQzoej2m1WqXJZNL7mKfTKYVpjDedTnsfT2bqE8tMfdOh95noMZEbfaZOdmJujcxEzx7q3CQzdbLycRSZqesZRzufz/c16VDXMzJTPzNDXwPLjMyUCshMqVi+Xp/JG5VWtH4+03oNbD1Tmoh8vczkjUoqWj/TMzeVXJ3Has1NjzmVVOkzJVr5Wn0mb1RaYT1TKvZ9vbmprudPPdOLZ/mz2azpe+14d7BYLOoD/uGIu90u3W63+3PSFp93eEcpM3WT1HpuijVwvDuIvR6t9kIMOTOj0ZftXvZ/PXeL1N3A9dy5+DUB97MMECBAgAABAgQIECBAgAABAgQIECBAgAABAgQIECBAgAABAgQIECBAgAABAgQIECBAgAABAgQIECBAgAABAgQIECBAgAABAgQIECBAgAABAgQIECBAgAABAgQIECBAgAABAgQIECBAgAABAgQIECBAgAABAgQIECBAgAABAgQIECBAgAABAgQIECBAgMCvExj9ujP6ekLdC5yjU3wfgVe4Z4Z0NT7d/11Xvx1cr9e02WzSfD6/f1t8ttttGo/Hablcthgu7ff7dLlc0nq9bjLe4XBIx+MxrVarNJlMeh/zdDqlMI3xptNp7+PJTH1imalvOvQ+Ez0mcqPP1MlOzK+RmejZQ52bZKZOVj6OIjN1PeNo5/P5viYd6npGZupnZuhrYJmRmVIBmSkVy9frM3mj0orWz2dar4GtZ0oTka+XmbxRSUXrZ3rmppKr81ituekxp5IqfaZEK1+rz+SNSiusZ0rFvq83N9X1/KlnevEsfzabNX2vHe8OFotFfcA/HHG326Xb7XZ/Ttri8w7vKGWmbpJaz02xBo53B7HXo9VeiKFmZjT6st3L/q/nbo/6G7ieOx+/fm8B9/N7X39/PQECBAgQIECAAAECBAgQIECAAAECBAgQIECAAAECBAgQIECAAAECBAgQIECAAAECBAgQIECAAAECBAgQIECAAAECBAgQIECAAAECBAgQIECAAAECBAgQIECAAAECBAgQIECAAAECBAgQIECAAAECBAgQIECAAAECBAgQIECAAAECBAgQIECAAAECBH6lwOhXntXnk+pe4Byd4vsIvMI9M6Sr8en+77p+2sH1ek2bzSbN5/P7t8Vnu92m8Xiclstli+HSfr9Pl8slrdfrJuMdDod0PB7TarVKk8mk9zFPp1MK0xhvOp32Pp7M1CeWmfqmQ+8z0WMiN/pMnezEHBuZiZ491LlJZupk5eMoMlPXM452Pp/va9Khrmdkpn5mhr4GlhmZKRWQmVKxfL0+kzcqrWj9fKb1Gth6pjQR+XqZyRuVVLR+pmduKrk6j9Wamx5zKqnSZ0q08rX6TN6otMJ6plTs+3pzU13Pn3qmF8/yZ7NZ0/fa8e5gsVjUB/zDEXe7XbrdbvfnpC0+7/COUmbqJqn13BRr4Hh3EHs9Wu2FGGJmRqMv273s/3ru1uhnA9dz5+TX7yvgfn7fa+8vJ0CAAAECBAgQIECAAAECBAgQIECAAAECBAgQIECAAAECBAgQIECAAAECBAgQIECAAAECBAgQIECAAAECBAgQIECAAAECBAgQIECAAAECBAgQIECAAAECBAgQIECAAAECBAgQIECAAAECBAgQIECAAAECBAgQIECAAAECBAgQIECAAAECBAgQIECAwK8VGP3aM/vHiXUvcI5O8X0EXuGeGdLV+HT/d11/7eB6vabNZpPm8/n92+Kz3W7TeDxOy+WyxXBpv9+ny+WS1ut1k/EOh0M6Ho9ptVqlyWTS+5in0ymFaYw3nU57H09m6hPLTH3TofeZ6DGRG32mTnZino3MRM8e6twkM3Wy8nEUmanrGUc7n8/3NelQ1zMyUz8zQ18Dy4zMlArITKlYvl6fyRuVVrR+PtN6DWw9U5qIfL3M5I1KKlo/0zM3lVydx2rNTY85lVTpMyVa+Vp9Jm9UWmE9Uyr2fb25qa7nTz3Ti2f5s9ms6XvteHewWCzqA/7hiLvdLt1ut/tz0hafd3hHKTN1k9R6boo1cLw7iL0erfZCDC0zo9GX7V72fz13W/S3geu58/Lr9xRwP7/ndfdXEyBAgAABAgQIECBAgAABAgQIECBAgAABAgQIECBAgAABAgQIECBAgAABAgQIECBAgAABAgQIECBAgAABAgQIECBAgAABAgQIECBAgAABAgQIECBAgAABAgQIECBAgAABAgQIECBAgAABAgQIECBAgAABAgQIECBAgAABAgQIECBAgAABAgQIECBA4FcLjH712f3vyXUvcI5O8X0EXuGeGdLV+HT/d12/7eB6vabNZpPm8/n92+Kz3W7TeDxOy+WyxXBpv9+ny+WS1ut1k/EOh0M6Ho9ptVqlyWTS+5in0ymFaYw3nU57H09m6hPLTH3TofeZ6DGRG32mTnZiro3MRM8e6twkM3Wy8nEUmanrGUc7n8/3NelQ1zMyUz8zQ18Dy4zMlArITKlYvl6fyRuVVrR+PtN6DWw9U5qIfL3M5I1KKlo/0zM3lVydx2rNTY85lVTpMyVa+Vp9Jm9UWmE9Uyr2fb25qa7nTz3Ti2f5s9ms6XvteHewWCzqA/7hiLvdLt1ut/tz0hafd3hHKTN1k9R6boo1cLw7iL0erfZCDCkzo9GX7V72fz13S/S7geu5c/Pr9xNwP7/fNfcXEyBAgAABAgQIECBAgAABAgQIECBAgAABAgQIECBAgAABAgQIECBAgAABAgQIECBAgAABAgQIECBAgAABAgQIECBAgAABAgQIECBAgAABAgQIECBAgAABAgQIECBAgAABAgQIECBAgAABAgQIECBAgAABAgQIECBAgAABAgQIECBAgAABAgQIECBA4NcLjH79GabUvcA5OsX3EXiFe2ZIV+PT/d91/beD6/WaNptNms/n92+Lz3a7TePxOC2XyxbDpf1+ny6XS1qv103GOxwO6Xg8ptVqlSaTSe9jnk6nFKYx3nQ67X08malPLDP1TYfeZ6LHRG70mTrZifk2MhM9e6hzk8zUycrHUWSmrmcc7Xw+39ekQ13PyEz9zAx9DSwzMlMqIDOlYvl6fSZvVFrR+vlM6zWw9UxpIvL1MpM3Kqlo/UzP3FRydR6rNTc95lRSpc+UaOVr9Zm8UWmF9Uyp2Pf15qa6nj/1TC+e5c9ms6bvtePdwWKxqA/4hyPudrt0u93uz0lbfN7hHaXM1E1S67kp1sDx7iD2erTaCzGUzIxGX7Z72f/13O3Q/wau587Pr99LwP38XtfbX0uAAAECBAgQIECAAAECBAgQIECAAAECBAgQIECAAAECBAgQIECAAAECBAgQIECAAAECBAgQIECAAAECBAgQIECAAAECBAgQIECAAAECBAgQIECAAAECBAgQIECAAAECBAgQIECAAAECBAgQIECAAAECBAgQIECAAAECBAgQIECAAAECBAgQIECAAIGXEBi9wFl2L3COTvF9BF7hnhnS1fh0///P//xPmk6nvf991+s1bTabNJ/P798Wn+12m8bjcVouly2GS/v9Pl0ul7Rer5uMdzgc0vF4TKvVKk0mk97HPJ1OKUxjPJmpwy0zdRw/jqLP1PWMo0WPiV6jz9Sx7f4/du2oRZWeWxBwRDcIOijowPz/3zYXc6GgHOXYqDisOvSc6a/729V5XZVu9Snoi82OifVk1Vqxktuty6ORs5+1NomZnFh570XM5HpGb29vb92a9FnXM2ImP2aefQ0sZsRMrYCYqRXrby/P9BvVtmj9W7v1Gth6pjYi+tuLmX6jmhat38+oTTWz8722atP3nGpayTM1Wv1t5Zl+o9oW1jO1Yn9vrzblev7UO714lz+bzZrua8fewWKxyAf8osfdbleu12v3nrTF9Qr72mImN5Ja16ZYA8feQZz1aHUW4hliZjT6dNzL+a/7HgXnOe/z8+lcAc9zrqfeCBAgQIAAAQIECBAgQIAAAQIECBAgQIAAAQIECBAgQIAAAQIECBAgQIAAAQIECBAgQIAAAQIECBAgQIAAAQIECBAgQIAAAQIECBAgQIAAAQIECBAgQIAAAQIECBAgQIAAAQIECBAgQIAAAQIECBAgQIAAAQIECBAgQIAAAQIECBAgQIAAAQIECBAgQCBBYJTQx9Bd3IYeQP8EKgQe4ZmpuJ1f3/TD8/+///f/LqvVqkyn08G/+OVyKZvNpszn8+6vxbXdbst4PC7L5bLFcGW/35fz+VzW63WT8Q6HQzkej90cTiaTwcc8nU4lTMVMHrWYybOMnuSZXM/oLXJM5Bp5Jsf2drt1eTRy9rPWJjGTEyvvvYiZXM/o7e3trVuTPut6Rszkx8yzr4HFjJipFRAztWL97eWZfqPaFq1/a7deA1vP1EZEf3sx029U06L1+xm1qWZ2vtdWbfqeU00reaZGq7+tPNNvVNvCeqZW7O/t1aZcz596pxfv8mezWdN97dg7WCwW+YBf9Ljb7cr1eu3ek7a4XmFfW8zkRlLr2hRr4Ng7iLMerc7PPHrMjEafjns5/3XfY+A8531+Pp0r4HnO9dQbAQIECBAgQIAAAQIECBAgQIAAAQIECBAgQIAAAQIECBAgQIAAAQIECBAgQIAAAQIECBAgQIAAAQIECBAgQIAAAQIECBAgQIAAAQIECBAgQIAAAQIECBAgQIAAAQIECBAgQIAAAQIECBAgQIAAAQIECBAgQIAAAQIECBAgQIAAAQIECBAgQIAAAQIECCQIjBL6GLqL29AD6J9AhcAjPDMVt/Prm354/v/zP/+zbLfbslqtynQ6HfzLXy6Xstlsynw+7/5aXHF/4/G4LJfLFsOV/X5fzudzWa/XTcY7HA7leDx2cziZTAYf83Q6iZlkZTGTCyrP5HpGb5FjItfIMzm2t9uty6ORs5+1NomZnFh570XM5HpGb29vb92a9FnXwGImP2aefQ0sZsRMrYCYqRXrby/P9BvVtmj9W7v1Gth6pjYi+tuLmX6jmhat38+oTTWz8722atP3nGpayTM1Wv1t5Zl+o9oW1jO1Yn9vrzblev7UO714lz+bzZrua8fewWKxyAf8osfdbleu12v3nrTF9Qr72mImN5Ja16ZYA8feQZz1aHV+5pFjZjT6dNzL+a/7HgHnOe/z8+lcAc9zrqfeCBAgQIAAAQIECBAgQIAAAQIECBAgQIAAAQIECBAgQIAAAQIECBAgQIAAAQIECBAgQIAAAQIECBAgQIAAAQIECBAgQIAAAQIECBAgQIAAAQIECBAgQIAAAQIECBAgQIAAAQIECBAgQIAAAQIECBAgQIAAAQIECBAgQIAAAQIECBAgQIAAAQIECBAgQCBBYJTQx9Bd3IYeQP8EKgQe4ZmpuJ1f3/TD83+73crpdCrb7basVqsynU4Hv4HL5VI2m02Zz+fdX4sr7m88HpflctliuLLf78v5fC7r9brJeIfDoRyPx24OJ5PJ4GOKmXxiMZNrKs/kekZvkWMi18gzObZRf6M2Rc5+1tokZnJi5b0XMZPrGb29vb11a9JnXQOLmfyYefY1sJgRM7UCYqZWrL+9PNNvVNui9W/t1mtg65naiOhvL2b6jWpatH4/ozbVzM732qpN33OqaSXP1Gj1t5Vn+o1qW1jP1Ir9vb3alOv5U+/04l3+bDZruq8deweLxSIf8Ised7tduV6v3XvSFtcr7GuLmdxIal2bYg0cewdx1qPV+ZlHjZnR6NNxL+e/7gt/5znv8/PpXAHPc66n3ggQIECAAAECBAgQIECAAAECBAgQIECAAAECBAgQIECAAAECBAgQIECAAAECBAgQIECAAAECBAgQIECAAAECBAgQIECAAAECBAgQIECAAAECBAgQIECAAAECBAgQIECAAAECBAgQIECAAAECBAgQIECAAAECBAgQIECAAAECBAgQIECAAAECBAgQIEAgQWCU0MfQXdyGHkD/BCoEHuGZqbidX9/0w/N/u/3XP0+nU9lut2W1WpXpdDr4TVwul7LZbMp8Pu/+Wlxxf+PxuCyXyxbDlf1+X87nc1mv103GOxwO5Xg8dnM4mUwGH1PM5BOLmVxTeSbXM3qLHBO5Rp7JsY0aHLUpcvaz1iYxkxMr772ImVzP6O3t7a1bkz7rGljM5MfMs6+BxYyYqRUQM7Vi/e3lmX6j2hatf2u3XgNbz9RGRH97MdNvVNOi9fsZtalmdr7XVm36nlNNK3mmRqu/rTzTb1TbwnqmVuzv7dWmXM+feqcX7/Jns1nTfe3YO1gsFvmAX/S42+3K9Xrt3pO2uF5hX1vM5EZS69oUa+DYO4izHq3OzzxizIxGn457Of91X+g7z3mfn0/nCniecz31RoAAAQIECBAgQIAAAQIECBAgQIAAAQIECBAgQIAAAQIECBAgQIAAAQIECBAgQIAAAQIECBAgQIAAAQIECBAgQIAAAQIECBAgQIAAAQIECBAgQIAAAQIECBAgQIAAAQIECBAgQIAAAQIECBAgQIAAAQIECBAgQIAAAQIECBAgQIAAAQIECBAgQIAAAQIJAqOEPobu4jb0APonUCHwCM9Mxe38+qYfnv/b7b//eTqdyna7LavVqkyn08Fv5HK5lM1mU+bzeffX4or7G4/HZblcthiu7Pf7cj6fy3q9bjLe4XAox+Oxm8PJZDL4mGImn1jM5JrKM7me0VvkmMg18kyObdThqE2Rs5+1NomZnFh570XM5HpGb29vb92a9FnXwGImP2aefQ0sZsRMrYCYqRXrby/P9BvVtmj9W7v1Gth6pjYi+tuLmX6jmhat38+oTTWz8722atP3nGpayTM1Wv1t5Zl+o9oW1jO1Yn9vrzblev7UO714lz+bzZrua8fewWKxyAf8osfdbleu12v3nrTF9Qr72mImN5Ja16ZYA8feQZz1aHV+5tFiZjT6dNzL+a/7wt55zvv8fDpXwPOc66k3AgQIECBAgAABAgQIECBAgAABAgQIECBAgAABAgQIECBAgAABAgQIECBAgAABAgQIECBAgAABAgQIECBAgAABAgQIECBAgAABAgQIECBAgAABAgQIECBAgAABAgQIECBAgAABAgQIECBAgAABAgQIECBAgAABAgQIECBAgAABAgQIECBAgAABAgQIEEgQGCX0MXQXt6EH0D+BCoFHeGYqbufXN/3w/N9uH9PB6XQq2+22rFarMp1OB7+Zy+VSNptNmc/n3V+LK+5vPB6X5XLZYriy3+/L+Xwu6/W6yXiHw6Ecj8duDieTyeBjipl8YjGTayrP5HpGb5FjItfIMzm2UYujNkXOftbaJGZyYuW9FzGT6xm9vb29dWvSZ10Di5n8mHn2NbCYETO1AmKmVqy/vTzTb1TbovVv7dZrYOuZ2ojoby9m+o1qWrR+P6M21czO99qqTd9zqmklz9Ro9beVZ/qNaltYz9SK/b292pTr+VPv9OJd/mw2a7qvHXsHi8UiH/CLHne7Xbler9170hbXK+xri5ncSGpdm2INHHsHcdaj1fmZR4qZ0ejTcS/nv+4Leec57/Pz6VwBz3Oup94IECBAgAABAgQIECBAgAABAgQIECBAgAABAgQIECBAgAABAgQIECBAgAABAgQIECBAgAABAgQIECBAgAABAgQIECBAgAABAgQIECBAgAABAgQIECBAgAABAgQIECBAgAABAgQIECBAgAABAgQIECBAgAABAgQIECBAgAABAgQIECBAgAABAgQIECBAIEFglNDH0F3chh5A/wQqBB7hmam4nV/f9MPzf7t9Tgen06lst9uyWq3KdDod/IYul0vZbDZlPp93fy2uuL/xeFyWy2WL4cp+vy/n87ms1+sm4x0Oh3I8Hrs5nEwmg48pZvKJxUyuqTyT6xm9RY6JXCPP5NhGPY7aFDn7WWuTmMmJlfdexEyuZ/T29vbWrUmfdQ0sZvJj5tnXwGJGzNQKiJlasf728ky/UW2L1r+1W6+BrWdqI6K/vZjpN6pp0fr9jNpUMzvfa6s2fc+pppU8U6PV31ae6TeqbWE9Uyv29/ZqU67nT73Ti3f5s9ms6b527B0sFot8wC963O125Xq9du9JW1yvsK8tZnIjqXVtijVw7B3EWY9W52ceJWZGo0/HvZz/ui/cnee8z8+ncwU8z7meeiNAgAABAgQIECBAgAABAgQIECBAgAABAgQIECBAgAABAgQIECBAgAABAgQIECBAgAABAgQIECBAgAABAgQIECBAgAABAgQIECBAgAABAgQIECBAgAABAgQIECBAgAABAgQIECBAgAABAgQIECBAgAABAgQIECBAgAABAgQIECBAgAABAgQIECBAgACBBIFRQh9Dd3EbegD9E6gQeIRnpuJ2fn3TD8//7fZ1OjidTmW73ZbValWm0+ngN3W5XMpmsynz+bz7a3HF/Y3H47JcLlsMV/b7fTmfz2W9XjcZ73A4lOPx2M3hZDIZfEwxk08sZnJN5Zlcz+gtckzkGnkmxzZqctSmyNnPWpvETE6svPciZnI9o7e3t7duTfqsa2Axkx8zz74GFjNiplZAzNSK9beXZ/qNalu0/q3deg1sPVMbEf3txUy/UU2L1u9n1Kaa2fleW7Xpe041reSZGq3+tvJMv1FtC+uZWrG/t1ebcj1/6p1evMufzWZN97Vj72CxWOQDftHjbrcr1+u1e0/a4nqFfW0xkxtJrWtTrIFj7yDOerQ6P/MIMTMafTru5fzXfaHuPOd9fj6dK+B5zvXUGwECBAgQIECAAAECBAgQIECAAAECBAgQIECAAAECBAgQIECAAAECBAgQIECAAAECBAgQIECAAAECBAgQIECAAAECBAgQIECAAAECBAgQIECAAAECBAgQIECAAAECBAgQIECAAAECBAgQIECAAAECBAgQIECAAAECBAgQIECAAAECBAgQIECAAAECBAgkCIwS+hi6i9vQA+ifQIXAIzwzFbfz65t+eP5vt3+fDk6nU9lut2W1WpXpdDr4jV0ul7LZbMp8Pu/+Wlxxf+PxuCyXyxbD62pO7AAAIABJREFUlf1+X87nc1mv103GOxwO5Xg8dnM4mUwGH1PM5BOLmVxTeSbXM3qLHBO5Rp7JsY26HLUpcvaz1iYxkxMr772ImVzP6O3t7a1bkz7rGljM5MfMs6+BxYyYqRUQM7Vi/e3lmX6j2hatf2u3XgNbz9RGRH97MdNvVNOi9fsZtalmdr7XVm36nlNNK3mmRqu/rTzTb1TbwnqmVuzv7dWmXM+feqcX7/Jns1nTfe3YO1gsFvmAX/S42+3K9Xrt3pO2uF5hX1vM5EZS69oUa+DYO4izHq3Oz/z2mBmNPh33cv7rvjB3nvM+P5/OFfA853rqjQABAgQIECBAgAABAgQIECBAgAABAgQIECBAgAABAgQIECBAgAABAgQIECBAgAABAgQIECBAgAABAgQIECBAgAABAgQIECBAgAABAgQIECBAgAABAgQIECBAgAABAgQIECBAgAABAgQIECBAgAABAgQIECBAgAABAgQIECBAgAABAgQIECBAgAABAgQSBEYJfQzdxW3oAfRPoELgEZ6Zitv59U0/PP+329/Twel0KtvttqxWqzKdTge/ucvlUjabTZnP591fiyvubzwel+Vy2WK4st/vy/l8Luv1usl4h8OhHI/Hbg4nk8ngY4qZfGIxk2sqz+R6Rm+RYyLXyDM5tlGbozZFzn7W2iRmcmLlvRcxk+sZvb29vXVr0mddA4uZ/Jh59jWwmBEztQJiplasv708029U26L1b+3Wa2DrmdqI6G8vZvqNalq0fj+jNtXMzvfaqk3fc6ppJc/UaPW3lWf6jWpbWM/Uiv29vdqU6/lT7/TiXf5sNmu6rx17B4vFIh/wix53u125Xq/de9IW1yvsa4uZ3EhqXZtiDRx7B3HWo9X5md8cM6PRp+Nezn/dF+LOc97n59O5Ap7nXE+9ESBAgAABAgQIECBAgAABAgQIECBAgAABAgQIECBAgAABAgQIECBAgAABAgQIECBAgAABAgQIECBAgAABAgQIECBAgAABAgQIECBAgAABAgQIECBAgAABAgQIECBAgAABAgQIECBAgAABAgQIECBAgAABAgQIECBAgAABAgQIECBAgAABAgQIECBAgECCwCihj6G7uA09gP4JVAg8wjNTcTu/vumH5/92608Hp9OpbLfbslqtynQ6HfwGL5dL2Ww2ZT6fd38trri/8Xhclstli+HKfr8v5/O5rNfrJuMdDodyPB67OZxMJoOPKWbyicVMrqk8k+sZvUWOiVwjz+TYRn2O2hQ5+1lrk5jJiZX3XsRMrmf09vb21q1Jn3UNLGbyY+bZ18BiRszUCoiZWrH+9vJMv1Fti9a/tVuvga1naiOiv72Y6TeqadH6/YzaVDM732urNn3PqaaVPFOj1d9Wnuk3qm1hPVMr9vf2alOu50+904t3+bPZrOm+duwdLBaLfMAvetztduV6vXbvSVtcr7CvLWZyI6l1bYo1cOwdxFmPVudnfmvMjEafjns5/3VfePcf4Lqvf58mUCPgea7R0pYAAQIECBAgQIAAAQIECBAgQIAAAQIECBAgQIAAAQIECBAgQIAAAQIECBAgQIAAAQIECBAgQIAAAQIECBAgQIAAAQIECBAgQIAAAQIECBAgQIAAAQIECBAgQIAAAQIECBAgQIAAAQIECBAgQIAAAQIECBAgQIAAAQIECBAgQIAAAQIECBAgQIAAAQIEmgiMmoxy3yC3+z7u0wRSBR7hmUm94R/u7MPzf7t9Lx2cTqey3W7LarUq0+l08Fu4XC5ls9mU+Xze/bW44v7G43FZLpcthiv7/b6cz+eyXq+bjHc4HMrxeOzmcDKZDD6mmMknFjO5pvJMrmf0Fjkmco08k2MbNTpqU+TsZ61NYiYnVt57ETO5ntHb29tbtyZ91jWwmMmPmWdfA4sZMVMrIGZqxfrbyzP9RrUtWv/Wbr0Gtp6pjYj+9mKm36imRev3M2pTzex8r63a9D2nmlbyTI1Wf1t5pt+otoX1TK3Y39urTbmeP/VOL97lz2azpvvasXewWCzyAb/ocbfblev12r0nbXG9wr62mMmNpNa1KdbAsXcQZz1anZ/5jTEzGn067uX8132h/b0DXPeN4dMEvivgef6ulHYECBAgQIAAAQIECBAgQIAAAQIECBAgQIAAAQIECBAgQIAAAQIECBAgQIAAAQIECBAgQIAAAQIECBAgQIAAAQIECBAgQIAAAQIECBAgQIAAAQIECBAgQIAAAQIECBAgQIAAAQIECBAgQIAAAQIECBAgQIAAAQIECBAgQIAAAQIECBAgQIAAAQIECBAg0Exg1Gykfz7Q7Z9/1CcJpAs8wjOTftM/2OGH5/92+346OJ1OZbvdltVqVabT6eC3cLlcymazKfP5vPtrccX9jcfjslwuWwxX9vt9OZ/PZb1eNxnvcDiU4/HYzeFkMhl8TDGTTyxmck3lmVzP6C1yTOQaeSbHNup01KbI2c9am8RMTqy89yJmcj2jt7e3t25N+qxrYDGTHzPPvgYWM2KmVkDM1Ir1t5dn+o1qW7T+rd16DWw9UxsR/e3FTL9RTYvW72fUpprZ+V5btel7TjWt5Jkarf628ky/UW0L65lasb+3V5tyPX/qnV68y5/NZk33tWPvYLFY5AN+0eNutyvX67V7T9rieoV9bTGTG0mta1OsgWPvIM56tDo/0zpm4v7+/Pnzb/PMaPTpuJfzX/eF9fcPcN03jk8T+I6A5/k7StoQIECAAAECBAgQIECAAAECBAgQIECAAAECBAgQIECAAAECBAgQIECAAAECBAgQIECAAAECBAgQIECAAAECBAgQIECAAAECBAgQIECAAAECBAgQIECAAAECBAgQIECAAAECBAgQIECAAAECBAgQIECAAAECBAgQIECAAAECBAgQIECAAAECBAgQIECAQFOBUdPR/tlgt3/2MZ8iMIjAIzwzg9z4D3X64fm/3erSwel0KtvttqxWqzKdTge/hcvlUjabTZnP591fiyvubzwel+Vy2WK4st/vy/l8Luv1usl4h8OhHI/Hbg4nk8ngY4qZfGIxk2sqz+R6Rm+RYyLXyDM5tlGrozZFzn7W2iRmcmLlvRcxk+sZvb29vXVr0mddA4uZ/Jh59jWwmBEztQJiplasv708029U26L1b+3Wa2DrmdqI6G8vZvqNalq0fj+jNtXMzvfaqk3fc6ppJc/UaPW3lWf6jWpbWM/Uiv29vdqU6/lT7/TiXf5sNmu6rx17B4vFIh/wix53u125Xq/de9IW1yvsa4uZ3EhqXZtiDRx7B3HWo9X5mdYxE/f358+fL/PMaPTpuJfzX/eFdN0BrvvG8mkCfQKe5z4h/0+AAAECBAgQIECAAAECBAgQIECAAAECBAgQIECAAAECBAgQIECAAAECBAgQIECAAAECBAgQIECAAAECBAgQIECAAAECBAgQIECAAAECBAgQIECAAAECBAgQIECAAAECBAgQIECAAAECBAgQIECAAAECBAgQIECAAAECBAgQIECAAAECBAgQIECAAAECzQVGzUesH/BW/xGfIDCYwCM8M4Pd/A90/OH5v93q08HpdCrb7basVqsynU4Hv4XL5VI2m02Zz+fdX4sr7m88HpflctliuLLf78v5fC7r9brJeIfDoRyPx24OJ5PJ4GOKmXxiMZNrKs/kekZvkWMi18gzObZRr6M2Rc5+1tokZnJi5b0XMZPrGb29vb11a9JnXQOLmfyYefY1sJgRM7UCYqZWrL+9PNNvVNui9W/t1mtg65naiOhvL2b6jWpatH4/ozbVzM732qpN33OqaSXP1Gj1t5Vn+o1qW1jP1Ir9vb3alOv5U+/04l3+bDZruq8deweLxSIf8Ised7tduV6v3XvSFtcr7GuLmdxIal2bYg0cewdx1qPV+ZnWMRP39+fPn095ZjT6dNzL+a/7wrn+ANd94/k0gb8JeJ7FBwECBAgQIECAAAECBAgQIECAAAECBAgQIECAAAECBAgQIECAAAECBAgQIECAAAECBAgQIECAAAECBAgQIECAAAECBAgQIECAAAECBAgQIECAAAECBAgQIECAAAECBAgQIECAAAECBAgQIECAAAECBAgQIECAAAECBAgQIECAAAECBAgQIECAAAECBAj8OoHRr/tGn7/Q7QG+o6/4OgKP8Mw802x8eP5vt3+WDk6nU9lut2W1WpXpdDq4z+VyKZvNpszn8+6vxRX3Nx6Py3K5bDFc2e/35Xw+l/V63WS8w+FQjsdjN4eTyWTwMcVMPrGYyTWVZ3I9o7fIMZFr5Jkc26jZUZsiZz9rbRIzObHy3ouYyfWM3t7e3ro16bOugcVMfsw8+xpYzIiZWgExUyvW316e6TeqbdH6t3brNbD1TG1E9LcXM/1GNS1av59Rm2pm53tt1abvOdW0kmdqtPrbyjP9RrUtrGdqxf7eXm3K9fypd3rxLn82mzXd1469g8VikQ/4RY+73a5cr9fuPWmL6xX2tcVMbiS1rk2xBo69gzjr0er8TOuYifv78+fPhzwzGn067uX8132h/M8OcN03pk8T+HcCnmexQYAAAQIECBAgQIAAAQIECBAgQIAAAQIECBAgQIAAAQIECBAgQIAAAQIECBAgQIAAAQIECBAgQIAAAQIECBAgQIAAAQIECBAgQIAAAQIECBAgQIAAAQIECBAgQIAAAQIECBAgQIAAAQIECBAgQIAAAQIECBAgQIAAAQIECBAgQIAAAQIECBAgQIAAAQK/TmD0677R5y90e4Dv6Cu+jsAjPDPPNBsfnv/b7Z+ng9PpVLbbbVmtVmU6nQ5udLlcymazKfP5vPtrccX9jcfjslwuWwxX9vt9OZ/PZb1eNxnvcDiU4/HYzeFkMhl8TDGTTyxmck3lmVzP6C1yTOQaeSbHNup21KbI2c9am8RMTqy89yJmcj2jt7e3t25N+qxrYDGTHzPPvgYWM2KmVkDM1Ir1t5dn+o1qW7T+rd16DWw9UxsR/e3FTL9RTYvW72fUpprZ+V5btel7TjWt5Jkarf628ky/UW0L65lasb+3V5tyPX/qnV68y5/NZk33tWPvYLFY5AN+0eNutyvX67V7T9rieoV9bTGTG0mta1OsgWPvIM56tDo/0zpm4v7+/Pnz//LMaPTpuJfzX/eF8T8/wHXfuD5N4CsBz7O4IECAAAECBAgQIECAAAECBAgQIECAAAECBAgQIECAAAECBAgQIECAAAECBAgQIECAAAECBAgQIECAAAECBAgQIECAAAECBAgQIECAAAECBAgQIECAAAECBAgQIECAAAECBAgQIECAAAECBAgQIECAAAECBAgQIECAAAECBAgQIECAAAECBAgQIECAAIFfJzD6dd/o8xe6PcB39BVfR+ARnplnmo0Pz//tdl86OJ1OZbvdltVqVabT6eBOl8ulbDabMp/Pu78WV9zfeDwuy+WyxXBlv9+X8/lc1ut1k/EOh0M5Ho/dHE4mk8HHFDP5xGIm11SeyfWM3iLHRK6RZ3Jso3ZHbYqc/ay1SczkxMp7L2Im1zN6e3t769akz7oGFjP5MfPsa2AxI2ZqBcRMrVh/e3mm36i2Revf2q3XwNYztRHR317M9BvVtGj9fkZtqpmd77VVm77nVNNKnqnR6m8rz/Qb1bawnqkV+3t7tSnX86fe6cW7/Nls1nRfO/YOFotFPuAXPe52u3K9Xrv3pC2uV9jXFjO5kdS6NsUaOPYO4qxHq/MzrWMm7u/Pnz9dnhmNPh33cv7rvhC+7wDXfWP7NIF/FfA8iwkCBAgQIECAAAECBAgQIECAAAECBAgQIECAAAECBAgQIECAAAECBAgQIECAAAECBAgQIECAAAECBAgQIECAAAECBAgQIECAAAECBAgQIECAAAECBAgQIECAAAECBAgQIECAAAECBAgQIECAAAECBAgQIECAAAECBAgQIECAAAECBAgQIECAAAECBAgQ+HUCo1/3jT5/odsDfEdf8XUEHuGZeabZ+PD83273p4PT6VS2221ZrVZlOp0ObnW5XMpmsynz+bz7a3HF/Y3H47JcLlsMV/b7fTmfz2W9XjcZ73A4lOPx2M3hZDIZfEwxk08sZnJN5Zlcz+gtckzkGnkmxzbqd9SmyNnPWpvETE6svPciZnI9o7e3t7duTfqsa2Axkx8zz74GFjNiplZAzNSK9beXZ/qNalu0/q3deg1sPVMbEf3txUy/UU2L1u9n1Kaa2fleW7Xpe041reSZGq3+tvJMv1FtC+uZWrG/t1ebcj1/6p1evMufzWZN97Vj72CxWOQDftHjbrcr1+u1e0/a4nqFfW0xkxtJrWtTrIFj7yDOerQ6P9M6ZuL+/vz589UepfNf94Xv/Qe47hvfpwn8/wKeZ/FAgAABAgQIECBAgAABAgQIECBAgAABAgQIECBAgAABAgQIECBAgAABAgQIECBAgAABAgQIECBAgAABAgQIECBAgAABAgQIECBAgAABAgQIECBAgAABAgQIECBAgAABAgQIECBAgAABAgQIECBAgAABAgQIECBAgAABAgQIECBAgAABAgQIECBAgAABAr9OYPTrvtHnL3R7gO/oK76OwCM8M880Gx+e/9stJx2cTqey3W7LarUq0+l0cK/L5VI2m02Zz+fdX4sr7m88HpflctliuLLf78v5fC7r9brJeIfDoRyPx24OJ5PJ4GOKmXxiMZNrKs/kekZvkWMi18gzObZRw6M2Rc5+1tokZnJi5b0XMZPrGb29vb11a9JnXQOLmfyYefY1sJgRM7UCYqZWrL+9PNNvVNui9W/t1mtg65naiOhvL2b6jWpatH4/ozbVzM732qpN33OqaSXP1Gj1t5Vn+o1qW1jP1Ir9vb3alOv5U+/04l3+bDZruq8deweLxSIf8Ised7tduV6v3XvSFtcr7GuLmdxIal2bYg0cewdx1qPV+ZnWMRP39z//5//814ly/uu+0M05wHXfd/BpAu8CnmexQIAAAQIECBAgQIAAAQIECBAgQIAAAQIECBAgQIAAAQIECBAgQIAAAQIECBAgQIAAAQIECBAgQIAAAQIECBAgQIAAAQIECBAgQIAAAQIECBAgQIAAAQIECBAgQIAAAQIECBAgQIAAAQIECBAgQIAAAQIECBAgQIAAAQIECBAgQIAAAQIECBAgQIAAAQK/TmD0677R5y90e4Dv6Cu+jsAjPDPPNBsfnv/bLS8dnE6nst1uy2q1KtPpdHCzy+VSNptNmc/n3V+LK+5vPB6X5XLZYriy3+/L+Xwu6/W6yXiHw6Ecj8duDieTyeBjipl8YjGTayrP5HpGb5FjItfIMzm2UcejNkXOftbaJGZyYuW9FzGT6xm9vb29dWvSZ10Di5n8mHn2NbCYETO1AmKmVqy/vTzTb1TbovVv7dZrYOuZ2ojoby9m+o1qWrR+P6M21czO99qqTd9zqmklz9Ro9beVZ/qNaltYz9SK/b292pTr+VPv9OJd/mw2a7qvHXsHi8UiH/CLHne7Xbler9170hbXK+xri5ncSGpdm2INHHsHcdaj1fmZ1jEzGn067uX8131hm3eA677v4dMEQsDzLA4IECBAgAABAgQIECBAgAABAgQIECBAgAABAgQIECBAgAABAgQIECBAgAABAgQIECBAgAABAgQIECBAgAABAgQIECBAgAABAgQIECBAgAABAgQIECBAgAABAgQIECBAgAABAgQIECBAgAABAgQIECBAgAABAgQIECBAgAABAgQIECBAgAABAgQIECBA4NcJjH7dN/r8hW4P8B19xdcReIRn5plm48Pzf7vlpoPT6VS2221ZrVZlOp0O7na5XMpmsynz+bz7a3HF/Y3H47JcLlsMV/b7fTmfz2W9XjcZ73A4lOPx2M3hZDIZfEwxk08sZnJN5Zlcz+gtckzkGnkmxzZqedSmyNnPWpvETE6svPciZnI9o7e3t7duTfqsa2Axkx8zz74GFjNiplZAzNSK9beXZ/qNalu0/q3deg1sPVMbEf3txUy/UU2L1u9n1Kaa2fleW7Xpe041reSZGq3+tvJMv1FtC+uZWrG/t1ebcj1/6p1evMufzWZN97Vj72CxWOQDftHjbrcr1+u1e0/a4nqFfW0xkxtJrWtTrIFj7yDOerQ6P9MyZkajT8e9nP+6L2RzD3Dd9118moDnWQwQIECAAAECBAgQIECAAAECBAgQIECAAAECBAgQIECAAAECBAgQIECAAAECBAgQIECAAAECBAgQIECAAAECBAgQIECAAAECBAgQIECAAAECBAgQIECAAAECBAgQIECAAAECBAgQIECAAAECBAgQIECAAAECBAgQIECAAAECBAgQIECAAAECBAgQIECAwK8TGP26b/T5C90e4Dv6iq8j8AjPzDPNxofn/3bLTwen06lst9uyWq3KdDod3O5yuZTNZlPm83n31+KK+xuPx2W5XLYYruz3+3I+n8t6vW4y3uFwKMfjsZvDyWQy+JhiJp9YzOSayjO5ntFb5JjINfJMjm3U86hNkbOftTaJmZxYee9FzOR6Rm9vb2/dmvRZ18BiJj9mnn0NLGbETK2AmKkV628vz/Qb1bZo/Vu79RrYeqY2Ivrbi5l+o5oWrd/PqE01s/O9tmrT95xqWskzNVr9beWZfqPaFtYztWJ/b6825Xr+1Du9eJc/m82a7mvH3sFiscgH/KLH3W5Xrtdr9560xfUK+9piJjeSWtemWAPH3kGc9Wh1fqZVzIxGn457Of91X7jmH+C67/v49GsLeJ5fe/7dPQECBAgQIECAAAECBAgQIECAAAECBAgQIECAAAECBAgQIECAAAECBAgQIECAAAECBAgQIECAAAECBAgQIECAAAECBAgQIECAAAECBAgQIECAAAECBAgQIECAAAECBAgQIECAAAECBAgQIECAAAECBAgQIECAAAECBAgQIECAAAECBAgQIECAAAECBH6lwOhXfquPX+r2AN/RV3wdgUd4Zp5pNj48/7fbMOngdDqV7XZbVqtVmU6ng/tdLpey2WzKfD7v/lpccX/j8bgsl8sWw5X9fl/O53NZr9dNxjscDuV4PHZzOJlMBh9TzOQTi5lcU3km1zN6ixwTuUaeybGNmh61KXL2s9YmMZMTK++9iJlcz+jt7e2tW5M+6xpYzOTHzLOvgcWMmKkVEDO1Yv3t5Zl+o9oWrX9rt14DW8/URkR/ezHTb1TTovX7GbWpZna+11Zt+p5TTSt5pkarv608029U28J6plbs7+3VplzPn3qnF+/yZ7NZ033t2DtYLBb5gF/0uNvtyvV67d6TtrheYV9bzORGUuvaFGvg2DuIsx6tzs+0iJnR6NNxL+e/7gvVYQ5w3fedfPp1BTzPrzv37pwAAQIECBAgQIAAAQIECBAgQIAAAQIECBAgQIAAAQIECBAgQIAAAQIECBAgQIAAAQIECBAgQIAAAQIECBAgQIAAAQIECBAgQIAAAQIECBAgQIAAAQIECBAgQIAAAQIECBAgQIAAAQIECBAgQIAAAQIECBAgQIAAAQIECBAgQIAAAQIECBAgQIAAAQK/VmD0a7/Zf3+x2wN8R1/xdQQe4Zl5ptn48PzfbsOlg9PpVLbbbVmtVmU6nQ5ueLlcymazKfP5vPtrccX9jcfjslwuWwxX9vt9OZ/PZb1eNxnvcDiU4/HYzeFkMhl8TDGTTyxmck3lmVzP6C1yTOQaeSbHNup61KbI2c9am8RMTqy89yJmcj2jt7e3t25N+qxrYDGTHzPPvgYWM2KmVkDM1Ir1t5dn+o1qW7T+rd16DWw9UxsR/e3FTL9RTYvW72fUpprZ+V5btel7TjWt5Jkarf628ky/UW0L65lasb+3V5tyPX/qnV68y5/NZk33tWPvYLFY5AN+0eNutyvX67V7T9rieoV9bTGTG0mta9NPrIGHjpnR6NNxL+e/7gvT4Q5w3fe9fPo1BTzPrznv7poAAQIECBAgQIAAAQIECBAgQIAAAQIECBAgQIAAAQIECBAgQIAAAQIECBAgQIAAAQIECBAgQIAAAQIECBAgQIAAAQIECBAgQIAAAQIECBAgQIAAAQIECBAgQIAAAQIECBAgQIAAAQIECBAgQIAAAQIECBAgQIAAAQIECBAgQIAAAQIECBAgQIAAAQK/WmD0q7/df3252wN8R1/xdQQe4Zl5ptn48PzfbsOmg9PpVLbbbVmtVmU6nQ7ueLlcymazKfP5vPtrccX9jcfjslwuWwxX9vt9OZ/PZb1eNxnvcDiU4/HYzeFkMhl8TDGTTyxmck3lmVzP6C1yTOQaeSbHNmp71KbI2c9am8RMTqy89yJmcj2jt2dfz4gZMVMrIGZqxfrbyzP9RrUtWv9usp6pnaG/t5dncj2tZ/I9o0d5Jte19fsZeSZ3/uSZfE95Jt9Unsk3tQbONVWbcj1/qjbFu/zZbNZ0Xzv2DhaLRT7gFz3udrtyvV67/Z8W1yvsa4uZ3Eh6hdo0ZMyMRp+Oezn/dV+IDnuA677v5tOvJ+B5fr05d8cECBAgQIAAAQIECBAgQIAAAQIECBAgQIAAAQIECBAgQIAAAQIECBAgQIAAAQIECBAgQIAAAQIECBAgQIAAAQIECBAgQIAAAQIECBAgQIAAAQIECBAgQIAAAQIECBAgQIAAAQIECBAgQIAAAQIECBAgQIAAAQIECBAgQIAAAQIECBAgQIAAAQIECBD49QKjX/8NS7k9wHf0FV9H4BGemWeajQ/P/+02fDo4nU5lu92W1WpVptPp4JaXy6VsNpsyn8+7vxZX3N94PC7L5bLFcGW/35fz+VzW63WT8Q6HQzkej90cTiaTwccUM/nEYibXVJ7J9YzeIsdErpFncmyjvkdtipz9rLVJzOTEynsvYibXM3p79vWMmBEztQJiplasv708029U26L17ybrmdoZ+nt7eSbX03om3zN6lGdyXVu/n5FncudPXVMuAAAgAElEQVRPnsn3lGfyTeWZfFNr4FxTtSnX86dqU7zLn81mTfe1Y+9gsVjkA37R4263K9frtdv/aXG9wr62mMmNpFeoTUPFzGj06biX81/3hefwB7ju+34+/VoCnufXmm93S4AAAQIECBAgQIAAAQIECBAgQIAAAQIECBAgQIAAAQIECBAgQIAAAQIECBAgQIAAAQIECBAgQIAAAQIECBAgQIAAAQIECBAgQIAAAQIECBAgQIAAAQIECBAgQIAAAQIECBAgQIAAAQIECBAgQIAAAQIECBAgQIAAAQIECBAgQIAAAQIECBAgQIAAgYcQGD3At7w9wHf0FV9H4BGemWeajQ/P//l8LpPJZPD7O51OZbvdltVqVabT6eDjXS6Xstlsynw+7/5aXHF/4/G4LJfLFsOV/X5fYv7W63WT8Q6HQzkej90cipkccjGT4/jeizyT6xm9tc4zkWMi18gzOXN5u9262hs5+1lrk5jJiZX3XsRMrmf09uy1ScyImVoBMVMr1t9enuk3qm1hDVwr9vf2rd/PyDO582c9k+/pt3a+qTyTb+q3dq6p2pTrqTble6pN+aZqU77pK9SmeJc/m82a7mvH3sFiscifsC963O125Xq9dvs/La5X2NcWM7mRJM/8M8/R6NNxL+e//hnl/9uqu+/jPk0gVcDznMqpMwIECBAgQIAAAQIECBAgQIAAAQIECBAgQIAAAQIECBAgQIAAAQIECBAgQIAAAQIECBAgQIAAAQIECBAgQIAAAQIECBAgQIAAAQIECBAgQIAAAQIECBAgQIAAAQIECBAgQIAAAQIECBAgQIAAAQIECBAgQIAAAQIECBAgQIAAAQIECBAgQIAAAQIECBDIEBhldDJwH7eB+9c9gRqBR3hmau7nt7f98Pz/n//zf8pqtSqTyWTw7306ncp2u+3Gm06ng493uVzKZrMp8/m8+2txxf2Nx+OyXC5bDFf2+305n89lvV43Ge9wOJTj8ShmErXFTCJmKUWeyfWM3lrnmcgxkWvUppy5vN1uXe2NOv+stUnM5MTKey9iJtczenv22iRmxEytgJipFetvL8/0G9W2sAauFft7+9bvZ+SZ3Pmznsn39Fs731SeyTf1WzvXVG3K9VSb8j3VpnxTtSnf9BVqU7zLn81mTfe1Y+9gsVjkT9gXPe52u3K9Xrv9nxbXK+xri5ncSJJn6j1Ho0/HvZz/qmf8/z/hPOd9fj6dK+B5zvXUGwECBAgQIECAAAECBAgQIECAAAECBAgQIECAAAECBAgQIECAAAECBAgQIECAAAECBAgQIECAAAECBAgQIECAAAECBAgQIECAAAECBAgQIECAAAECBAgQIECAAAECBAgQIECAAAECBAgQIECAAAECBAgQIECAAAECBAgQIECAAAECBAgQIECAAAECBAgkCIwS+hi6i9vQA+ifQIXAIzwzFbfz65t+eP7/4z/+oxyPx7JarcpkMhn8y59Op7LdbrvxptPp4ONdLpey2WzKfD7v/lpccX/j8bgsl8sWw5X9fl/O53NZr9dNxjscDmImWVrM5ILKM7me0VvrPBN1KXKN2pQzl7fbrau9UeeftTaJmZxYee9FzOR6Rm/PXpvEjJipFRAztWL97eWZfqPaFtbAtWJ/b9/6/Yw8kzt/1jP5nn5r55vKM/mmfmvnmqpNuZ5qU76n2pRvqjblm75CbYp3+bPZrOm+duwdLBaL/An7osfdbleu12u3/9PieoV9bTGTG0nyTJ3naPTpuJfzX3WE/9raec77/Hw6V8DznOupNwIECBAgQIAAAQIECBAgQIAAAQIECBAgQIAAAQIECBAgQIAAAQIECBAgQIAAAQIECBAgQIAAAQIECBAgQIAAAQIECBAgQIAAAQIECBAgQIAAAQIECBAgQIAAAQIECBAgQIAAAQIECBAgQIAAAQIECBAgQIAAAQIECBAgQIAAAQIECBAgQIAAAQIECBBIEBgl9DF0F7ehB9A/gQqBR3hmKm7n1zf98PzfbrdyOBzK8Xgsq9WqTCaTwW/gdDqV7XbbjTedTgcf73K5lM1mU+bzeffX4or7G4/HZblcthiu7Pf7cj6fy3q9bjKemMlnFjO5pvJMrmf01jrPRF2KXKM25cxl1PvIM1Hnn7U2iZmcWHnvRczkekZvz16bxIyYqRUQM7Vi/e3lmX6j2hbWwLVif2/f+v2MPJM7f9Yz+Z5+a+ebyjP5pn5r55qqTbmealO+p9qUb6o25Zu+Qm2Kd/mz2azpvnbsHSwWi/wJ+6LH3W5Xrtdrt//T4nqFfW0xkxtJ8sz3PUejT8e9nP/6Pt9XLZ3nvM/Pp3MFPM+5nnojQIAAAQIECBAgQIAAAQIECBAgQIAAAQIECBAgQIAAAQIECBAgQIAAAQIECBAgQIAAAQIECBAgQIAAAQIECBAgQIAAAQIECBAgQIAAAQIECBAgQIAAAQIECBAgQIAAAQIECBAgQIAAAQIECBAgQIAAAQIECBAgQIAAAQIECBAgQIAAAQIECBAgQIAAgQSBUUIfQ3dxG3oA/ROoEHiEZ6bidn590w/P/+32X/88HA7leDyW1WpVJpPJ4DdxOp3KdrvtxptOp4OPd7lcymazKfP5vPtrccX9jcfjslwuWwxX9vt9OZ/PZb1eNxlPzOQzi5lcU3km1zN6a51noi5FrlGbcuYyan7kmajzz1qbxExOrLz3ImZyPaO3Z69NYkbM1AqImVqx/vbyTL9RbQtr4Fqxv7dv/X5GnsmdP+uZfE+/tfNN5Zl8U7+1c03VplxPtSnfU23KN1Wb8k1foTbFu/zZbNZ0Xzv2DhaLRf6EfdHjbrcr1+u12/9pcb3CvraYyY0keeZ7nqPRp+Nezn99j+7ftXKe8z4/n84V8DzneuqNAAECBAgQIECAAAECBAgQIECAAAECBAgQIECAAAECBAgQIECAAAECBAgQIECAAAECBAgQIECAAAECBAgQIECAAAECBAgQIECAAAECBAgQIECAAAECBAgQIECAAAECBAgQIECAAAECBAgQIECAAAECBAgQIECAAAECBAgQIECAAAECBAgQIECAAAECBBIERgl9DN3FbegB9E+gQuARnpmK2/n1TT88/7fbf//zcDiU4/FYVqtVmUwmg9/I6XQq2+22G286nQ4+3uVyKZvNpszn8+6vxRX3Nx6Py3K5bDFc2e/35Xw+l/V63WQ8MZPPLGZyTeWZXM/orXWeiboUuUZtypnLqPuRZ6LOP2ttEjM5sfLei5jJ9Yzenr02iRkxUysgZmrF+tvLM/1GtS2sgWvF/t6+9fsZeSZ3/qxn8j391s43lWfyTf3WzjVVm3I91aZ8T7Up31Rtyjd9hdoU7/Jns1nTfe3YO1gsFvkT9kWPu92uXK/Xbv+nxfUK+9piJjeS5Jl+z9Ho03Ev57/62f7WwnnO+/x8OlfA85zrqTcCBAgQIECAAAECBAgQIECAAAECBAgQIECAAAECBAgQIECAAAECBAgQIECAAAECBAgQIECAAAECBAgQIECAAAECBAgQIECAAAECBAgQIECAAAECBAgQIECAAAECBAgQIECAAAECBAgQIECAAAECBAgQIECAAAECBAgQIECAAAECBAgQIECAAAECBAgQSBAYJfQxdBe3oQfQP4EKgUd4Zipu59c3/fD8324f08HhcCjH47GsVqsymUwGv5nT6VS222033nQ6HXy8y+VSNptNmc/n3V+LK+5vPB6X5XLZYriy3+/L+Xwu6/W6yXhiJp9ZzOSayjO5ntFb6zwTdSlyjdqUM5dR+yPPRJ1/1tokZnJi5b0XMZPrGb09e20SM2KmVkDM1Ir1t5dn+o1qW1gD14r9vX3r9zPyTO78Wc/ke/qtnW8qz+Sb+q2da6o25XqqTfmealO+qdqUb/oKtSne5c9ms6b72rF3sFgs8ifsix53u125Xq/d/k+L6xX2tcVMbiTJM3/3HI0+Hfdy/uu+EHSe8z4/n84V8DzneuqNAAECBAgQIECAAAECBAgQIECAAAECBAgQIECAAAECBAgQIECAAAECBAgQIECAAAECBAgQIECAAAECBAgQIECAAAECBAgQIECAAAECBAgQIECAAAECBAgQIECAAAECBAgQIECAAAECBAgQIECAAAECBAgQIECAAAECBAgQIECAAAECBAgQIECAAAECBBIERgl9DN3FbegB9E+gQuARnpmK2/n1TT88/7fb53RwOBzK8Xgsq9WqTCaTwW/odDqV7XbbjTedTgcf73K5lM1mU+bzeffX4or7G4/HZblcthiu7Pf7cj6fy3q9bjKemMlnFjO5pvJMrmf01jrPRF2KXKM25cxl1P/IM1Hnn7U2iZmcWHnvRczkekZvz16bxIyYqRUQM7Vi/e3lmX6j2hbWwLVif2/f+v2MPJM7f9Yz+Z5+a+ebyjP5pn5r55qqTbmealO+p9qUb6o25Zu+Qm2Kd/mz2azpvnbsHSwWi/wJ+6LH3W5Xrtdrt//T4nqFfW0xkxtJ8sy/9xyNPh33cv7rvvBznvM+P5/OFfA853rqjQABAgQIECBAgAABAgQIECBAgAABAgQIECBAgAABAgQIECBAgAABAgQIECBAgAABAgQIECBAgAABAgQIECBAgAABAgQIECBAgAABAgQIECBAgAABAgQIECBAgAABAgQIECBAgAABAgQIECBAgAABAgQIECBAgAABAgQIECBAgAABAgQIECBAgAABAgQSBEYJfQzdxW3oAfRPoELgEZ6Zitv59U0/PP+329fp4HA4lOPxWFarVZlMJoPf1Ol0KtvtthtvOp0OPt7lcimbzabM5/Pur8UV9zcej8tyuWwxXNnv9+V8Ppf1et1kPDGTzyxmck3lmVzP6K11nom6FLlGbcqZy1gDRJ6JOv+stUnM5MTKey9iJtczenv22iRmxEytgJipFetvL8/0G9W2sAauFft7+9bvZ+SZ3Pmznsn39Fs731SeyTf1WzvXVG3K9VSb8j3VpnxTtSnf9BVqU7zLn81mTfe1Y+9gsVjkT9gXPe52u3K9Xrv9nxbXK+xri5ncSJJnvvYcjT4d93L+677Qc57zPj+fzhXwPOd66o0AAQIECBAgQIAAAQIECBAgQIAAAQIECBAgQIAAAQIECBAgQIAAAQIECBAgQIAAAQIECBAgQIAAAQIECBAgQIAAAQIECBAgQIAAAQIECBAgQIAAAQIECBAgQIAAAQIECBAgQIAAAQIECBAgQIAAAQIECBAgQIAAAQIECBAgQIAAAQIECBAgQIAAAQIEEgRGCX0M3cVt6AH0T6BC4BGemYrb+fVNPzz/t9u/TweHw6Ecj8eyWq3KZDIZ/MZOp1PZbrfdeNPpdPDxLpdL2Ww2ZT6fd38trri/8Xhclstli+HKfr8v5/O5rNfrJuOJmXxmMZNrKs/kekZvrfNM1KXINWpTzlzGOiDyTNT5Z61NYiYnVt57ETO5ntHbs9cmMSNmagXETK1Yf3t5pt+otoU1cK3Y39u3fj8jz+TOn/VMvqff2vmm8ky+qd/auaZqU66n2pTvqTblm6pN+aavUJviXf5sNmu6rx17B4vFIn/Cvuhxt9uV6/Xa7f+0uF5hX1vM5EaSPPPZczT6dNzL+a/7ws55zvv8fDpXwPOc66k3AgQIECBAgAABAgQIECBAgAABAgQIECBAgAABAgQIECBAgAABAgQIECBAgAABAgQIECBAgAABAgQIECBAgAABAgQIECBAgAABAgQIECBAgAABAgQIECBAgAABAgQIECBAgAABAgQIECBAgAABAgQIECBAgAABAgQIECBAgAABAgQIECBAgAABAgQIEEgQGCX0MXQXt6EH0D+BCoFHeGYqbufXN/3w/N9uf08Hh8OhHI/HslqtymQyGfzmTqdT2W633XjT6XTw8S6XS9lsNmU+n3d/La64v/F4XJbLZYvhyn6/L+fzuazX6ybjiZl8ZjGTayrP5HpGb63zTNSlyDVqU85cxlog8kzU+WetTWImJ1beexEzuZ7R27PXJjEjZmoFxEytWH97eabfqLaFNXCt2N/bt34/I8/kzp/1TL6n39r5pvJMvqnf2rmmalOup9qU76k25ZuqTfmmr1Cb4l3+bDZruq8deweLxSJ/wr7ocbfblev12u3/tLheYV9bzORGkjzz0XM0+nTcy/mv+0LOec77/Hw6V8DznOupNwIECBAgQIAAAQIECBAgQIAAAQIECBAgQIAAAQIECBAgQIAAAQIECBAgQIAAAQIECBAgQIAAAQIECBAgQIAAAQIECBAgQIAAAQIECBAgQIAAAQIECBAgQIAAAQIECBAgQIAAAQIECBAgQIAAAQIECBAgQIAAAQIECBAgQIAAAQIECBAgQIAAAQIECBBIEBgl9DF0F7ehB9A/gQqBR3hmKm7n1zf98Pzfbv3p4HA4lOPxWFarVZlMJoPf4Ol0KtvtthtvOp0OPt7lcimbzabM5/Pur8UV9zcej8tyuWwxXNnv9+V8Ppf1et1kPDGTzyxmck3lmVzP6K11nom6FLlGbcqZy1gPRJ6JOv+stUnM5MTKey9iJtczenv22iRmxEytgJipFetvL8/0G9W2sAauFft7+9bvZ+SZ3Pmznsn39Fs731SeyTf1WzvXVG3K9VSb8j3VpnxTtSnf9BVqU7zLn81mTfe1Y+9gsVjkT9gXPe52u3K9Xrv9nxbXK+xri5ncSJJn/ttzNPp03Mv5r/vCrf8A1339+zSBGgHPc42WtgQIECBAgAABAgQIECBAgAABAgQIECBAgAABAgQIECBAgAABAgQIECBAgAABAgQIECBAgAABAgQIECBAgAABAgQIECBAgAABAgQIECBAgAABAgQIECBAgAABAgQIECBAgAABAgQIECBAgAABAgQIECBAgAABAgQIECBAgAABAgQIECBAgAABAgQIECDQRGDUZJT7Brnd93GfJpAq8AjPTOoN/3BnH57/2+176eBwOJTj8VhWq1WZTCaD38LpdCqbzaas1+synU4HH+9yuXTjzefz7q/Ftd1uy3g8LsvlssVwZb/fl/P53Jm2uH4iZsI0YlTM5MywmMlxfO9Fnsn1jN6iLkWuaVmbnjnPxJog7i/q/LPWJjGT+xyKmVzP6C3WwPJMrmvr9Yw8kzt/8kyupzyT7xk9yjO5rq1/N8kzufMnz+R7yjP5pvJMvqk1cK6p2pTrqTble6pN+aZqU77pK9SmeIc4m82a7mvH3sFiscifsC963O125Xq9dvs/La5X2NcWM7mRJM/8l+do9Om4l/Nf94Xa9w5w3TeGTxP4roDn+btS2hEgQIAAAQIECBAgQIAAAQIECBAgQIAAAQIECBAgQIAAAQIECBAgQIAAAQIECBAgQIAAAQIECBAgQIAAAQIECBAgQIAAAQIECBAgQIAAAQIECBAgQIAAAQIECBAgQIAAAQIECBAgQIAAAQIECBAgQIAAAQIECBAgQIAAAQIECBAgQIAAAQIECBAgQIBAM4FRs5H++UC3f/5RnySQLvAIz0z6Tf9ghx+e/9vt++ngcDiU4/FYVqtVmUwmg9/C6XQqm82mrNfrMp1OBx/vcrl0483n8+6vxbXdbst4PC7L5bLFcGW/35fz+dyZtrh+ImbCNGJUzOTMsJjJcXzvRZ7J9Yzeoi5FrmlZm545z8S6IO4v6vyz1iYxk/sciplcz+gt1sDyTK5r6/WMPJM7f/JMrqc8k+8ZPcozua6tfzfJM7nzJ8/ke8oz+abyTL6pNXCuqdqU66k25XuqTfmmalO+6SvUpniHOJvNmu5rx97BYrHIn7AvetztduV6vXb7Py2uV9jXFjO5kSTPlDIafTru5fzXfWH2/QNc943j0wS+I+B5/o6SNgQIECBAgAABAgQIECBAgAABAgQIECBAgAABAgQIECBAgAABAgQIECBAgAABAgQIECBAgAABAgQIECBAgAABAgQIECBAgAABAgQIECBAgAABAgQIECBAgAABAgQIECBAgAABAgQIECBAgAABAgQIECBAgAABAgQIECBAgAABAgQIECBAgAABAgQIECDQVGDUdLR/Ntjtn33MpwgMIvAIz8wgN/5DnX54/m+3unRwOBzK8Xgsq9WqTCaTwW/hdDqVzWZT1ut1mU6ng493uVy68ebzeffX4tput2U8HpflctliuLLf78v5fO5MW1w/ETNhGjEqZnJmWMzkOL73Is/kekZvUZci17SsTc+cZ2JtEPcXdf5Za5OYyX0OxUyuZ/QWa2B5Jte19XpGnsmdP3km11OeyfeMHuWZXNfWv5vkmdz5k2fyPeWZfFN5Jt/UGjjXVG3K9VSb8j3VpnxTtSnf9BVqU7xDnM1mTfe1Y+9gsVjkT9gXPe52u3K9Xrv9nxbXK+xri5ncSHr1PDMafTru5fzXfSFWd4DrvrF8mkCfgOe5T8j/EyBAgAABAgQIECBAgAABAgQIECBAgAABAgQIECBAgAABAgQIECBAgAABAgQIECBAgAABAgQIECBAgAABAgQIECBAgAABAgQIECBAgAABAgQIECBAgAABAgQIECBAgAABAgQIECBAgAABAgQIECBAgAABAgQIECBAgAABAgQIECBAgAABAgQIECBAgEBzgVHzEesHvNV/xCcIDCbwCM/MYDf/Ax1/eP5vt/p0cDgcyvF4LKvVqkwmk8Fv4XQ6lc1mU9brdZlOp4OPd7lcuvHm83n31+LabrdlPB6X5XLZYriy3+/L+XzuTFtcPxEzYRoxKmZyZljM5Di+9yLP5HpGb1GXIte0rE3PnGdifRD3F3X+WWuTmMl9DsVMrmf0FmtgeSbXtfV6Rp7JnT95JtdTnsn3jB7lmVzX1r+b5Jnc+ZNn8j3lmXxTeSbf1Bo411RtyvVUm/I91aZ8U7Up3/QValO8Q5zNZk33tWPvYLFY5E/YFz3udrtyvV67/Z8W1yvsa4uZ3Eh65TwzGn067uX8133hVX+A677xfJrA3wQ8z+KDAAECBAgQIECAAAECBAgQIECAAAECBAgQIECAAAECBAgQIECAAAECBAgQIECAAAECBAgQIECAAAECBAgQIECAAAECBAgQIECAAAECBAgQIECAAAECBAgQIECAAAECBAgQIECAAAECBAgQIECAAAECBAgQIECAAAECBAgQIECAAAECBAgQIECAAAECBH6dwOjXfaPPX+j2AN/RV3wdgUd4Zp5pNj48/7fbP0sHh8OhHI/HslqtymQyGdzndDqVzWZT1ut1mU6ng493uVy68ebzeffX4tput2U8HpflctliuLLf78v5fO5MW1w/ETNhGjEqZnJmWMzkOL73Is/kekZvUZci17SsTc+cZ2KNEPcXdf5Za5OYyX0OxUyuZ/QWa2B5Jte19XpGnsmdP3km11OeyfeMHuWZXNfWv5vkmdz5k2fyPeWZfFN5Jt/UGjjXVG3K9VSb8j3VpnxTtSnf9BVqU7xDnM1mTfe1Y+9gsVjkT9gXPe52u3K9Xrv9nxbXK+xri5ncSHrVPDMafTru5fzXfaH1zw5w3TemTxP4dwKeZ7FBgAABAgQIECBAgAABAgQIECBAgAABAgQIECBAgAABAgQIECBAgAABAgQIECBAgAABAgQIECBAgAABAgQIECBAgAABAgQIECBAgAABAgQIECBAgAABAgQIECBAgAABAgQIECBAgAABAgQIECBAgAABAgQIECBAgAABAgQIECBAgAABAgQIECBAgAABAr9OYPTrvtHnL3R7gO/oK76OwCM8M880Gx+e/9vtn6eDw+FQjsdjWa1WZTKZDG50Op3KZrMp6/W6TKfTwce7XC7dePP5vPtrcW232zIej8tyuWwxXNnv9+V8PnemLa6fiJkwjRgVMzkzLGZyHN97kWdyPaO3qEuRa1rWpmfOM7FOiPuLOv+stUnM5D6HYibXM3qLNbA8k+vaej0jz+TOnzyT6ynP5HtGj/JMrmvr303yTO78yTP5nvJMvqk8k29qDZxrqjbleqpN+Z5qU76p2pRv+gq1Kd4hzmazpvvasXewWCzyJ+yLHne7Xbler93+T4vrFfa1xUxuJL1inhmNPh33cv7rvrD65we47hvXpwl8JeB5FhcECBAgQIAAAQIECBAgQIAAAQIECBAgQIAAAQIECBAgQIAAAQIECBAgQIAAAQIECBAgQIAAAQIECBAgQIAAAQIECBAgQIAAAQIECBAgQIAAAQIECBAgQIAAAQIECBAgQIAAAQIECBAgQIAAAQIECBAgQIAAAQIECBAgQIAAAQIECBAgQIAAAQIECBAg8OsERr/uG33+QrcH+I6+4usIPMIz80yz8eH5v93uSweHw6Ecj8eyWq3KZDIZ3Ol0OpXNZlPW63WZTqeDj3e5XLrx5vN599fi2m63ZTwel+Vy2WK4st/vy/l87kxbXD8RM2EaMSpmcmZYzOQ4vvciz+R6Rm9RlyLXtKxNz5xnYq0Q9xd1/llrk5jJfQ7FTK5n9BZrYHkm17X1ekaeyZ0/eSbXU57J94we5Zlc19a/m+SZ3PmTZ/I95Zl8U3km39QaONdUbcr1VJvyPdWmfFO1Kd/0FWpTvEOczWZN97Vj72CxWORP2Bc97na7cr1eu/2fFtcr7GuLmdxIerU8Mxp9Ou7l/Nd9IXXfAa77xvZpAv8q4HkWEwQIECBAgAABAgQIECBAgAABAgQIECBAgAABAgQIECBAgAABAgQIECBAgAABAgQIECBAgAABAgQIECBAgAABAgQIECBAgAABAgQIECBAgAABAgQIECBAgAABAgQIECBAgAABAgQIECBAgAABAgQIECBAgAABAgQIECBAgAABAgQIECBAgAABAgQIECDw6wRGv+4bff5Ctwf4jr7i6wg8wjPzTLPx4fm/3e5PB4fDoRyPx7JarcpkMhnc6nQ6lc1mU9brdZlOp4OPd7lcuvHm83n31+LabrdlPB6X5XDWJsIAACAASURBVHLZYriy3+/L+XzuTFtcPxEzYRoxKmZyZljM5Di+9yLP5HpGb1GXIte0rE3PnGdivRD3F3X+WWuTmMl9DsVMrmf0FmtgeSbXtfV6Rp7JnT95JtdTnsn3jB7lmVzX1r+b5Jnc+ZNn8j3lmXxTeSbf1Bo411RtyvVUm/I91aZ8U7Up3/QValO8Q5zNZk33tWPvYLFY5E/YFz3udrtyvV67/Z8W1yvsa4uZ3Eh6pTzzP/7H//hXPOe/7gun+w9w3Te+TxP4/wU8z+KBAAECBAgQIECAAAECBAgQIECAAAECBAgQIECAAAECBAgQIECAAAECBAgQIECAAAECBAgQIECAAAECBAgQIECAAAECBAgQIECAAAECBAgQIECAAAECBAgQIECAAAECBAgQIECAAAECBAgQIECAAAECBAgQIECAAAECBAgQIECAAAECBAgQIECAAAECBH6dwOjXfaPPX+j2AN/RV3wdgUd4Zp5pNj48/7dbTjo4HA7leDyW1WpVJpPJ4F6n06lsNpuyXq/LdDodfLzL5dKNN5/Pu78W13a7LePxuCyXyxbDlf1+X87nc2fa4vqJmAnTiFExkzPDYibH8b0XeSbXM3qLuhS5pmVteuY8E2uGuL+o889am8RM7nMoZnI9o7dYA8szua6t1zPyTO78yTO5nvJMvmf0KM/kurb+3STP5M6fPJPvKc/km8oz+abWwLmmalOup9qU76k25ZuqTfmmr1Cb4h3ibDZruq8deweLxSJ/wr7ocbfblev12u3/tLheYV9bzORG0qvkmf/1v/7Xv8I5/3VfKOUc4LrvO/g0gXcBz7NYIECAAAECBAgQIECAAAECBAgQIECAAAECBAgQIECAAAECBAgQIECAAAECBAgQIECAAAECBAgQIECAAAECBAgQIECAAAECBAgQIECAAAECBAgQIECAAAECBAgQIECAAAECBAgQIECAAAECBAgQIECAAAECBAgQIECAAAECBAgQIECAAAECBAgQIECAAIFfJzD6dd/o8xe6PcB39BVfR+ARnplnmo0Pz//tlpcODodDOR6PZbValclkMrjZ6XQqm82mrNfrMp1OBx/vcrl0483n8+6vxbXdbst4PC7L5bLFcGW/35fz+dyZtrh+ImbCNGJUzOTMsJjJcXzvRZ7J9Yzeoi5FrmlZm545z8S6Ie4v6vyz1iYxk/sciplcz+gt1sDyTK5r6/WMPJM7f/JMrqc8k+8ZPcozua6tfzfJM7nzJ8/ke8oz+abyTL6pNXCuqdqU66k25XuqTfmmalO+6SvUpniHOJvNmu5rx97BYrHIn7AvetztduV6vXb7Py2uV9jXFjO5kfQKeebPnz//iub8131hlHeA677v4dMEQsDzLA4IECBAgAABAgQIECBAgAABAgQIECBAgAABAgQIECBAgAABAgQIECBAgAABAgQIECBAgAABAgQIECBAgAABAgQIECBAgAABAgQIECBAgAABAgQIECBAgAABAgQIECBAgAABAgQIECBAgAABAgQIECBAgAABAgQIECBAgAABAgQIECBAgAABAgQIECBA4NcJjH7dN/r8hW4P8B19xdcReIRn5plm48Pzf7vlpoPD4VCOx2NZrVZlMpkM7nY6ncpmsynr9bpMp9PBx7tcLt148/m8+2txbbfbMh6Py3K5bDFc2e/35Xw+d6Ytrp+ImTCNGBUzOTMsZnIc33uRZ3I9o7eoS5FrWtamZ84zsXaI+4s6/6y1SczkPodiJtczeos1sDyT69p6PSPP5M6fPJPrKc/ke0aP8kyua+vfTfJM7vzJM/me8ky+qTyTb2oNnGuqNuV6qk35nmpTvqnalG/6CrUp3iHOZrOm+9qxd7BYLPIn7Ised7tduV6v3f5Pi+sV9rXFTG4kPXueGY0+Hfdy/uu+EMo9wHXfd/FpAp5nMUCAAAECBAgQIECAAAECBAgQIECAAAECBAgQIECAAAECBAgQIECAAAECBAgQIECAAAECBAgQIECAAAECBAgQIECAAAECBAgQIECAAAECBAgQIECAAAECBAgQIECAAAECBAgQIECAAAECBAgQIECAAAECBAgQIECAAAECBAgQIECAAAECBAgQIECAAAECv05g9Ou+0ecvdHuA7+grvo7AIzwzzzQbH57/2y0/HRwOh3I8HstqtSqTyWRwu9PpVDabTVmv12U6nQ4+3uVy6cabz+fdX4tru92W8Xhclstli+HKfr8v5/O5M21x/UTMhGnEqJjJmWExk+P43os8k+sZvUVdilzTsjY9c56J9UPcX9T5Z61NYib3ORQzuZ7RW6yB5Zlc19brGXkmd/7kmVxPeSbfM3qUZ3JdW/9ukmdy50+eyfeUZ/JN5Zl8U2vgXFO1KddTbcr3VJvyTdWmfNNXqE3xDnE2mzXd1469g8VikT9hX/S42+3K9Xrt9n9aXK+wry1mciPpmfPMaPTpuJfzX/eFT/4Brvu+j0+/toDn+bXn390TIECAAAECBAgQIECAAAECBAgQIECAAAECBAgQIECAAAECBAgQIECAAAECBAgQIECAAAECBAgQIECAAAECBAgQIECAAAECBAgQIECAAAECBAgQIECAAAECBAgQIECAAAECBAgQIECAAAECBAgQIECAAAECBAgQIECAAAECBAgQIECAAAECBAgQIEDgVwqMfuW3+vilbg/wHX3F1xF4hGfmmWbjw/N/uw2TDg6HQzkej2W1WpXJZDK43+l0KpvNpqzX6zKdTgcf73K5dOPN5/Pur8W13W7LeDwuy+WyxXBlv9+X8/ncmba4fiJmwjRiVMzkzLCYyXF870WeyfWM3qIuRa5pWZueOc/EGiLuL+r8s9YmMZP7HIqZXM/oLdbA8kyua+v1jDyTO3/yTK6nPJPvGT3KM7murX83yTO58yfP5HvKM/mm8ky+qTVwrqnalOupNuV7qk35pmpTvukr1KZ4hzibzZrua8fewWKxyJ+wL3rc7Xbler12+z8trlfY1xYzuZH0rHlmNPp03Mv5r/tCZ5gDXPd9J59+XQHP8+vOvTsnQIAAAQIECBAgQIAAAQIECBAgQIAAAQIECBAgQIAAAQIECBAgQIAAAQIECBAgQIAAAQIECBAgQIAAAQIECBAgQIAAAQIECBAgQIAAAQIECBAgQIAAAQIECBAgQIAAAQIECBAgQIAAAQIECBAgQIAAAQIECBAgQIAAAQIECBAgQIAAAQIECBAgQIDArxUY/dpv9t9f7PYA39FXfB2BR3hmnmk2Pjz/t9tw6eBwOJTj8VhWq1WZTCaDG55Op7LZbMp6vS7T6XTw8S6XSzfefD7v/lpc2+22jMfjslwuWwxX9vt9OZ/PnWmL6ydiJkwjRsVMzgyLmRzH917kmVzP6C3qUuSalrXpmfNMrCPi/qLOP2ttEjO5z6GYyfWM3mINLM/kurZez8gzufMnz+R6yjP5ntGjPJPr2vp3kzyTO3/yTL6nPJNvKs/km1oD55qqTbmealO+p9qUb6o25Zu+Qm2Kd4iz2azpvnbsHSwWi/wJ+6LH3W5Xrtdrt//T4nqFfW0xkxtJz5hnRqNPx72c/7ovbIY7wHXf9/Lp1xTwPL/mvLtrAgQIECBAgAABAgQIECBAgAABAgQIECBAgAABAgQIECBAgAABAgQIECBAgAABAgQIECBAgAABAgQIECBAgAABAgQIECBAgAABAgQIECBAgAABAgQIECBAgAABAgQIECBAgAABAgQIECBAgAABAgQIECBAgAABAgQIECBAgAABAgQIECBAgAABAgQI/GqB0a/+dv/15W4P8B19xdcReIRn5plm48Pzf7sNmw4Oh0M5Ho9ltVqVyWQyuOPpdCqbzaas1+synU4HH+9yuXTjzefz7q/Ftd1uy3g8LsvlssVwZb/fl/P53Jm2uH4iZsI0YlTM5MywmMlxfO9Fnsn1jN6iLkWuaVmbnjnPxFoi7i/q/LPWJjGT+xyKmVzP6C3WwPJMrmvr9Yw8kzt/8kyupzyT7xk9yjO5rq1/N8kzufMnz+R7yjP5pvJMvqk1cK6p2pTrqTble6pN+aZqU77pK9SmeIc4m82a7mvH3sFiscifsC963O125Xr9v+za36tz2V0/8BUSS6ZJTUpitVo6Y+0oKloUi6CgKIO/0IJQQUXxRgS90Sv/CK/0RkFEEEUFC4qKCI6IgopYlAr+KKNlppaW1oQmNqlJk5Ava8t87ZnzPM85++SzV052XhsO5ensrLX3a7/X+qz941C9/ymxXcN7bZmJTVLb5plO59bnXr7/Oi0yzX7Addqx+fX1CRjP13fNnTEBAgQIECBAgAABAgQIECBAgAABAgQIECBAgAABAgQIECBAgAABAgQIECBAgAABAgQIECBAgAABAgQIECBAgAABAgQIECBAgAABAgQIECBAgAABAgQIECBAgAABAgQIECBAgAABAgQIECBAgAABAgQIECBAgAABAgQIECBAgAABAgQIECBAgAABAgQevUDn0R9hSscLOEaHeD0ClzBm2nQ1boz/47H56WC1WqX1ep0mk0nq9XqNW242mzSbzdJ0Ok39fr/x/vb7fdXfcDis/kps8/k8dbvdNB6PS3SXlstl2u12lWmJ7RyZyaY5ozITc4VlJsbx9VbMM7GeubVcl/JcU7I2tXmeyeuJfH65zre1NslM7DiUmVjP3FpeA5tnYl1Lr2fMM7HXzzwT62meiffMLZpnYl1L3zeZZ2Kvn3km3tM8E29qnok3tQaONVWbYj3VpnhPtSneVG2KN72G2pSfIQ4Gg6LvtfO7g9FoFH/BntDiYrFIh8Ohev9TYruG99oyE5ukNs0znc6tz718/3VaXJr/gOu04/Pr6xIwnq/rejtbAgQIECBAgAABAgQIECBAgAABAgQIECBAgAABAgQIECBAgAABAgQIECBAgAABAgQIECBAgAABAgQIECBAgAABAgQIECBAgAABAgQIECBAgAABAgQIECBAgAABAgQIECBAgAABAgQIECBAgAABAgQIECBAgAABAgQIECBAgAABAgQIECBAgAABAgQIXIRA5wKO8ngBx+gQr0fgEsZMm67GjfF/PJaZDlarVVqv12kymaRer9e452azSbPZLE2n09Tv9xvvb7/fV/0Nh8Pqr8Q2n89Tt9tN4/G4RHdpuVym3W5XmZbYSmdmu91W1zBnVGZirnDbM5PnmTwOZSYmL7mV0pnJdSnPNSVrU5szk9cU+fxynW9rbZKZuPGeW5KZWM/cWttrk8zITF0Bmakrdvf+5pm7jeruYQ1cV+zZ+5d+PmOeib1+1jPxnu61403NM/Gm7rVjTdWmWE+1Kd5TbYo3VZviTa+hNuVn+YPBoOh77fzuYDQaxV+wJ7S4WCzS4XCo3v+U2Eq/1z7H8xmZiU1SW+aZTufW516+/zotKmU+4DrtGP36egSM5+u51s6UAAECBAgQIECAAAECBAgQIECAAAECBAgQIECAAAECBAgQIECAAAECBAgQIECAAAECBAgQIECAAAECBAgQIECAAAECBAgQIECAAAECBAgQIECAAAECBAgQIECAAAECBAgQIECAAAECBAgQIECAAAECBAgQIECAAAECBAgQIECAAAECBAgQIECAAAECFyPQuYAjPV7AMTrE6xG4hDHTpqtxY/z/13/9V5pOp0XOb7VapfV6nSaTSer1eo33udls0mw2q86v3+833t9+v6/6Gw6H1V+JbT6fp263m8bjcYnu0nK5TLvdrrWZ2W631TXMGZWZmEi1PTN5nsnjUGZi8pJbKZ2ZXJdyfSpZm9qcmePxWI2JXOfbWptkJm6855ZkJtYzt9b22iQzMlNXQGbqit29v3nmbqO6e1gD1xV79v6ln8+YZ2Kvn/VMvKd77XhT80y8qXvtWFO1KdZTbYr3VJviTdWmeNNrqE35Wf5gMCj6Xju/OxiNRvEX7AktLhaLdDgcqvc/JbZzfAtR+n2TzMQmqQ3zTKdz63Mv33+dFhPfc57m59exAsZzrKfWCBAgQIAAAQIECBAgQIAAAQIECBAgQIAAAQIECBAgQIAAAQIECBAgQIAAAQIECBAgQIAAAQIECBAgQIAAAQIECBAgQIAAAQIECBAgQIAAAQIECBAgQIAAAQIECBAgQIAAAQIECBAgQIAAAQIECBAgQIAAAQIECBAgQIAAAQIECBAgQIAAAQIECBAgQCBAoBPQRtNNHJvuQPsEaghcwpipcTqPftcb43+xWKTdbpem02mRA1+tVmm9XqfJZJJ6vV7jfW42mzSbzarz6/f7jfe33++r/obDYfVXYpvP56nb7abxeFyiu7RcLludme12W13DnFGZiYlU2zOT55k8DmUmJi+5ldKZyXUp16eStanNmTkej9WYyHW+rbVJZuLGe25JZmI9c2ttr00yIzN1BWSmrtjd+5tn7jaqu4c1cF2xZ+9f+vmMeSb2+lnPxHu61443Nc/Em7rXjjVVm2I91aZ4T7Up3lRtije9htqUn+UPBoOi77Xzu4PRaBR/wZ7QYv4W4nA4VO9/Smzn+Bai9PsmmYlN0qXPM53Orc+9fP91WkR8z3man1/HChjPsZ5aI0CAAAECBAgQIECAAAECBAgQIECAAAECBAgQIECAAAECBAgQIECAAAECBAgQIECAAAECBAgQIECAAAECBAgQIECAAAECBAgQIECAAAECBAgQIECAAAECBAgQIECAAAECBAgQIECAAAECBAgQIECAAAECBAgQIECAAAECBAgQIECAAAECBAgQIECAAIEAgU5AG003cWy6A+0TqCFwCWOmxuk8+l1vjP/j8ZiWy2Xa7XZpOp0WOfjVapXW63WaTCap1+s13udms0mz2aw6v36/33h/+/2+6m84HFZ/Jbb5fJ663W4aj8clumt9ZrbbbXUNc0ZlJiZS1zDP5HEoMzF5ya2UzkyuS7k+laxNbc5MXl/k88t1vq21SWbixntuSWZiPXNreQ1snol1VZtiPUvfN5lnYq+feSbe0xo43tQ8E29qDRxrqjbFeqpN8Z5qU7yp2hRvqjbFmqpNsZ5qU7yn2hRvmmtTfoY4GAyKvtfO7w5Go1H8CT2hxcVikQ6HQ/X+p8R2jm8hSj8HlpnYJF3yeqbTufW5l++/TouH7zlP8/PrWAHjOdZTawQIECBAgAABAgQIECBAgAABAgQIECBAgAABAgQIECBAgAABAgQIECBAgAABAgQIECBAgAABAgQIECBAgAABAgQIECBAgAABAgQIECBAgAABAgQIECBAgAABAgQIECBAgAABAgQIECBAgAABAgQIECBAgAABAgQIECBAgAABAgQIECBAgAABAgQIECAQINAJaKPpJo5Nd6B9AjUELmHM1DidR7/rjfF/PP7vP5fLZdrtdmk6nRY5gdVqldbrdZpMJqnX6zXe52azSbPZrDq/fr/feH/7/b7qbzgcVn8ltvl8nrrdbhqPxyW6a31mttttdQ1zRmUmJlLXMM/kcSgzMXk5R23KdSnXp5K1qc2ZyWuMfH65zre1NslM3HjPLclMrGduLa+BzTOxrqXXM+aZ2Otnnon1NM/Ee1oDx5uWfj5jnom/htYz8abWM7Gm5plYz9yaNXCsqdoU62kNHO9pDRxvqjbFm15DbcrPEAeDQdH32vndwWg0ir9gT2hxsVikw+FQvf8psZ3jW4jSz4FlJjZJlzrPdDq3Pvfy/ddp0fA952l+fh0rYDzHemqNAAECBAgQIECAAAECBAgQIECAAAECBAgQIECAAAECBAgQIECAAAECBAgQIECAAAECBAgQIECAAAECBAgQIECAAAECBAgQIECAAAECBAgQIECAAAECBAgQIECAAAECBAgQIECAAAECBAgQIECAAAECBAgQIECAAAECBAgQIECAAAECBAgQIECAAAECBAIEOgFtNN3EsekOtE+ghsAljJkap/Pod70x/o/H//vncrlMu90uTafTIiexWq3Ser1Ok8kk9Xq9xvvcbDZpNptV59fv9xvvb7/fV/0Nh8Pqr8Q2n89Tt9tN4/G4RHep7ZnZbrfVNcwZlZmYSLU9M3meyeNQZmLyklspnZlcl3J9Klmb2pyZvM7I55frfFtrk8zEjffckszEeubW2l6bZEZm6grITF2xu/c3z9xtVHcPa+C6Ys/ev/TzGfNM7PWznon3dK8db2qeiTd1rx1rqjbFeqpN8Z5qU7yp2hRveg21KT/LHwwGRd9r53cHo9Eo/oI9ocXFYpEOh0P1/qfEdo5vIUq/b5KZ2CRd4jzT6dz63Mv3X6fFwvecp/n5dayA8RzrqTUCBAgQIECAAAECBAgQIECAAAECBAgQIECAAAECBAgQIECAAAECBAgQIECAAAECBAgQIECAAAECBAgQIECAAAECBAgQIECAAAECBAgQIECAAAECBAgQIECAAAECBAgQIECAAAECBAgQIECAAAECBAgQIECAAAECBAgQIECAAAECBAgQIECAAAECBAgQCBDoBLTRdBPHpjvQPoEaApcwZmqczqPf9cb4Px5vTgfL5TLtdrs0nU6LnMhqtUrr9TpNJpPU6/Ua73Oz2aTZbFadX7/fb7y//X5f9TccDqu/Ett8Pk/dbjeNx+MS3aW2Z2a73VbXMGdUZmIi1fbM5Hkmj0OZiclLbqV0ZnJdyvWpZG1qc2byWiOfX67zba1NMhM33nNLMhPrmVtre22SGZmpKyAzdcXu3t88c7dR3T2sgeuKPXv/0s9nzDOx1896Jt7TvXa8qXkm3tS9dqyp2hTrqTbFe6pN8aZqU7zpNdSm/Cx/MBgUfa+d3x2MRqP4C/aEFheLRTocDtX7nxLbOb6FKP2+SWZik3Rp80ync+tzL99/nRYJ33Oe5ufXsQLGc6yn1ggQIECAAAECBAgQIECAAAECBAgQIECAAAECBAgQIECAAAECBAgQIECAAAECBAgQIECAAAECBAgQIECAAAECBAgQIECAAAECBAgQIECAAAECBAgQIECAAAECBAgQIECAAAECBAgQIECAAAECBAgQIECAAAECBAgQIECAAAECBAgQIECAAAECBAgQIEAgQKAT0EbTTRyb7kD7BGoIXMKYqXE6j37XG+P/eLw9HSyXy7Tb7dJ0Oi1yMqvVKq3X6zSZTFKv12u8z81mk2azWXV+/X6/8f72+33V33A4rP5KbPP5PHW73TQej0t0l9qeme12W13DnFGZiYlU2zOT55k8DmUmJi+5ldKZyXUp16eStanNmcnrjXx+uc63tTbJTNx4zy3JTKxnbq3ttUlmZKaugMzUFbt7f/PM3UZ197AGriv27P1LP58xz8ReP+uZeE/32vGm5pl4U/fasaZqU6yn2hTvqTbFm6pN8abXUJvys/zBYFD0vXZ+dzAajeIv2BNaXCwW6XA4VO9/Smzn+Bai9PsmmYlN0iXNM53Orc+9fP91Whx8z3man1/HChjPsZ5aI0CAAAECBAgQIECAAAECBAgQIECAAAECBAgQIECAAAECBAgQIECAAAECBAgQIECAAAECBAgQIECAAAECBAgQIECAAAECBAgQIECAAAECBAgQIECAAAECBAgQIECAAAECBAgQIECAAAECBAgQIECAAAECBAgQIECAAAECBAgQIECAAAECBAgQIECAAIEAgU5AG003cWy6A+0TqCFwCWOmxuk8+l1vjP/j8cnTwXK5TLvdLk2n0yIntFqt0nq9TpPJJPV6vcb73Gw2aTabVefX7/cb72+/31f9DYfD6q/ENp/PU7fbTePxuER3qe2Z2W631TXMGZWZmEi1PTN5nsnjUGZi8pJbKZ2ZXJdyfSpZm9qcmbzmyOeX63xba5PMxI333JLMxHrm1tpem2RGZuoKyExdsbv3N8/cbVR3D2vgumLP3r/08xnzTOz1s56J93SvHW9qnok3da8da6o2xXqqTfGealO8qdoUb3oNtSk/yx8MBkXfa+d3B6PRKP6CPaHFxWKRDodD9f6nxHaObyFKv2+SmdgkXco80+nc+tzL91+nRcH3nKf5+XWsgPEc66k1AgQIECBAgAABAgQIECBAgAABAgQIECBAgAABAgQIECBAgAABAgQIECBAgAABAgQIECBAgAABAgQIECBAgAABAgQIECBAgAABAgQIECBAgAABAgQIECBAgAABAgQIECBAgAABAgQIECBAgAABAgQIECBAgAABAgQIECBAgAABAgQIECBAgAABAgQIEAgQ6AS00XQTx6Y70D6BGgKXMGZqnM6j3/XG+D8enz4dLJfLtNvt0nQ6LXJSq9UqrdfrNJlMUq/Xa7zPzWaTZrNZdX79fr/x/vb7fdXfcDis/kps8/k8dbvdNB6PS3SX2p6Z7XZbXcOcUZmJiVTbM5PnmTwOZSYmL7mV0pnJdSnXp5K1qc2ZyeuOfH65zre1NslM3HjPLclMrGdure21SWZkpq6AzNQVu3t/88zdRnX3sAauK/bs/Us/nzHPxF4/65l4T/fa8abmmXhT99qxpmpTrKfaFO+pNsWbqk3xptdQm/Kz/MFgUPS9dn53MBqN4i/YE1pcLBbpcDhU739KbOf4FqL0+yaZiU3SJcwznc6tz718/3VaDHzPeZqfX8cKGM+xnlojQIAAAQIECBAgQIAAAQIECBAgQIAAAQIECBAgQIAAAQIECBAgQIAAAQIECBAgQIAAAQIECBAgQIAAAQIECBAgQIAAAQIECBAgQIAAAQIECBAgQIAAAQIECBAgQIAAAQIECBAgQIAAAQIECBAgQIAAAQIECBAgQIAAAQIECBAgQIAAAQIECBAgQIAAgQCBTkAbTTdxbLoD7ROoIXAJY6bG6Tz6XW+M/+Px2dPBcrlMu90uTafTIie2Wq3Ser1Ok8kk9Xq9xvvcbDZpNptV59fv9xvvb7/fV/0Nh8Pqr8Q2n89Tt9tN4/G4RHep7ZnZbrfVNcwZlZmYSLU9M3meAECnQwAAIABJREFUyeNQZmLyklspnZlcl3J9Klmb2pyZvPbI55frfFtrk8zEjffckszEeubW2l6bZEZm6grITF2xu/c3z9xtVHcPa+C6Ys/ev/TzGfNM7PWznon3dK8db2qeiTd1rx1rqjbFeqpN8Z5qU7yp2hRveg21KT/LHwwGRd9r53cHo9Eo/oI9ocXFYpEOh0P1/qfEdo5vIUq/b5KZ2CQ99nmm07n1uZfvv06LgO85T/Pz61gB4znWU2sECBAgQIAAAQIECBAgQIAAAQIECBAgQIAAAQIECBAgQIAAAQIECBAgQIAAAQIECBAgQIAAAQIECBAgQIAAAQIECBAgQIAAAQIECBAgQIAAAQIECBAgQIAAAQIECBAgQIAAAQIECBAgQIAAAQIECBAgQIAAAQIECBAgQIAAAQIECBAgQIAAAQIECBAgECDQCWij6SaOTXegfQI1BC5hzNQ4nUe/643xfzzePR0sl8u02+3SdDotcnKr1Sqt1+s0mUxSr9drvM/NZpNms1l1fv1+v/H+9vt91d9wOKz+Smzz+Tx1u900Ho9LdJfanpntdltdw5xRmYmJVNszk+eZPA5lJiYvuZXSmcl1KdenkrWpzZnJ6498frnOt7U2yUzceM8tyUysZ26t7bVJZmSmroDM1BW7e3/zzN1GdfewBq4r9uz9Sz+fMc/EXj/rmXhP99rxpuaZeFP32rGmalOsp9oU76k2xZuqTfGm11Cb8rP8wWBQ9L12fncwGo3iL9gTWlwsFulwOFTvf0ps5/gWovT7JpmJTdJjnmc6nVufe/n+67TLf/cHXKe179cE6ggYz3W07EuAAAECBAgQIECAAAECBAgQIECAAAECBAgQIECAAAECBAgQIECAAAECBAgQIECAAAECBAgQIECAAAECBAgQIECAAAECBAgQIECAAAECBAgQIECAAAECBAgQIECAAAECBAgQIECAAAECBAgQIECAAAECBAgQIECAAAECBAgQIECAAAECBAgQIECAAAECRQQ6RXo5rZPjaT/3awKhApcwZkJP+MyN3Rj/x+P9poPlcpl2u12aTqdFDn+1WqX1ep0mk0nq9XqN97nZbNJsNqvOr9/vN97ffr+v+hsOh9VfiW0+n6dut5vG43GJ7lLbM7PdbqtrmDMqMzGRantm8jyTx6HMxOQlt1I6M7ku5fpUsja1OTN5DZLPL9f5ttYmmYkb77klmYn1zK21vTbJjMzUFZCZumJ372+euduo7h7WwHXFnr1/6ecz5pnY62c9E+/pXjve1DwTb+peO9ZUbYr1VJviPdWmeFO1Kd70GmpTfpY/GAyKvtfO7w5Go1H8BXtCi4vFIh0Oh+r9T4ntHN9ClH7fJDOxSXqs80ync+tzL99/nXbp7/cB12l9+DWB+woYz/eVsh8BAgQIECBAgAABAgQIECBAgAABAgQIECBAgAABAgQIECBAgAABAgQIECBAgAABAgQIECBAgAABAgQIECBAgAABAgQIECBAgAABAgQIECBAgAABAgQIECBAgAABAgQIECBAgAABAgQIECBAgAABAgQIECBAgAABAgQIECBAgAABAgQIECBAgAABAgQIFBPoFOvp4R0dH/5TvyQQLnAJYyb8pM/Y4I3xfzzefzpYLpdpt9ul6XRa5PBXq1Var9dpMpmkXq/XeJ+bzSbNZrPq/Pr9fuP97ff7qr/hcFj9ldjm83nqdrtpPB6X6C61PTPb7ba6hjmjMhMTqbZnJs8zeRzKTExeciulM5PrUq5PJWtTmzOT1yH5/HKdb2ttkpm48Z5bkplYz9xa22uTzMhMXQGZqSt29/7mmbuN6u5hDVxX7Nn7l34+Y56JvX7WM/Ge7rXjTc0z8abutWNN1aZYT7Up3lNtijdVm+JNr6E25Wf5g8Gg6Hvt/O5gNBrFX7AntLhYLNLhcKje/5TYzvEtROn3TTITm6THOM90Orc+9/L912mX/f4fcJ3Wj18TuI+A8XwfJfsQIECAAAECBAgQIECAAAECBAgQIECAAAECBAgQIECAAAECBAgQIECAAAECBAgQIECAAAECBAgQIECAAAECBAgQIECAAAECBAgQIECAAAECBAgQIECAAAECBAgQIECAAAECBAgQIECAAAECBAgQIECAAAECBAgQIECAAAECBAgQIECAAAECBAgQIECAQFGBTtHeHtbZ8WE/8ysCjQhcwphp5MTP1OiN8X881psOlstl2u12aTqdFjn81WqV1ut1mkwmqdfrNd7nZrNJs9msOr9+v994f/v9vupvOBxWfyW2+Xyeut1uGo/HJbpLbc/MdrutrmHOqMzERKrtmcnzTB6HMhOTl9xK6czkupTrU8na1ObM5LVIPr9c59tam2QmbrznlmQm1jO31vbaJDMyU1dAZuqK3b2/eeZuo7p7WAPXFXv2/qWfz5hnYq+f9Uy8p3vteFPzTLype+1YU7Up1lNtivdUm+JN1aZ402uoTflZ/mAwKPpeO787GI1G8RfsCS0uFot0OByq9z8ltnN8C1H6fZPMxCbpsc0znc6tz718/3XaJa/3Addpffk1gbsEjOe7hPx3AgQIECBAgAABAgQIECBAgAABAgQIECBAgAABAgQIECBAgAABAgQIECBAgAABAgQIECBAgAABAgQIECBAgAABAgQIECBAgAABAgQIECBAgAABAgQIECBAgAABAgQIECBAgAABAgQIECBAgAABAgQIECBAgAABAgQIECBAgAABAgQIECBAgAABAgQIECgu0CneY/0Oj/V/4hcEGhO4hDHT2MmfoeEb4/94rD8dLJfLtNvt0nQ6LXL4q9UqrdfrNJlMUq/Xa7zPzWaTZrNZdX79fr/x/vb7fdXfcDis/kps8/k8dbvdNB6PS3SX2p6Z7XZbXcOcUZmJiVTbM5PnmTwOZSYmL7mV0pnJdSnXp5K1qc2ZyeuRfH65zre1NslM3HjPLclMrGdure1rYJlpJjNqU6yr9UysZ+l7bfNM7PVTm+I9r+W+qc3P9Mwz8ePCGjje1Hom1tR6JtYzt3aO5zNqU+x1vIZ5RmZkpo7AOdYz+XnQYDAo+l47vzsYjUZ1aB6872KxSIfDoXr/U2I7x7cQpZ/pyUxsks6xnnlaZjqdW597+f7rtMtd/wOu0/rzawLPEjCe5YMAAQIECBAgQIAAAQIECBAgQIAAAQIECBAgQIAAAQIECBAgQIAAAQIECBAgQIAAAQIECBAgQIAAAQIECBAgQIAAAQIECBAgQIAAAQIECBAgQIAAAQIECBAgQIAAAQIECBAgQIAAAQIECBAgQIAAAQIECBAgQIAAAQIECBAgQIAAAQIECBAgQIAAAQIEHp1A59Ed0e0DOl7AMTrE6xG4hDHTpqtxY/wfjw+bDpbLZdrtdmk6nRaxWa1Wab1ep8lkknq9XuN9bjabNJvNqvPr9/uN97ff76v+hsNh9Vdim8/nqdvtpvF4XKK71PbMbLfb6hrmjMpMTKTanpk8z+RxKDMxecmtlM5Mrku5PpWsTW3OTF6T5PPLdb6ttUlm4sZ7bklmYj1za21fA8tMM5lRm2JdrWdiPUvfa5tnYq+f2hTveS33TW1+pmeeiR8X1sDxptYzsabWM7GeubVzPJ9Rm2Kv4zXMMzIjM3UEzrGeyc+DBoNB0ffa+d3BaDSqQ/PgfReLRTocDtX7nxLbOb6FKP1MT2Zik3SO9cyTMtPp3Prcy/dfp13qh33AdVqffk3gaQLGs2wQIECAAAECBAgQIECAAAECBAgQIECAAAECBAgQIECAAAECBAgQIECAAAECBAgQIECAAAECBAgQIECAAAECBAgQIECAAAECBAgQIECAAAECBAgQIECAAAECBAgQIECAAAECBAgQIECAAAECBAgQIECAAAECBAgQIECAAAECBAgQIECAAAECBAgQIECAwKMT6Dy6I7p9QMcLOEaHeD0ClzBm2nQ1boz/4/Hh08FyuUy73S5Np9MiPqvVKq3X6zSZTFKv12u8z81mk2azWXV+/X6/8f72+33V33A4rP5KbPP5PHW73TQej0t0l9qeme12W13DnFGZiYlU2zOT55k8DmUmJi+5ldKZyXUp16eStanNmcnrknx+uc63tTbJTNx4zy3JTKxnbq3ta2CZaSYzalOsq/VMrGfpe23zTOz1U5viPa/lvqnNz/TMM/Hjwho43tR6JtbUeibWM7d2juczalPsdbyGeUZmZKaOwDnWM/l50GAwKPpeO787GI1GdWgevO9isUiHw6F6/1NiO8e3EKWf6clMbJLOsZ55Y2Y6nVufe/n+67TL/PAPuE7r168JPEnAeJYLAgQIECBAgAABAgQIECBAgAABAgQIECBAgAABAgQIECBAgAABAgQIECBAgAABAgQIECBAgAABAgQIECBAgAABAgQIECBAgAABAgQIECBAgAABAgQIECBAgAABAgQIECBAgAABAgQIECBAgAABAgQIECBAgAABAgQIECBAgAABAgQIECBAgAABAgQIEHh0Ap1Hd0S3D+h4AcfoEK9H4BLGTJuuxo3xfzyeNh0sl8u02+3SdDotYrRardJ6vU6TyST1er3G+9xsNmk2m1Xn1+/3G+9vv99X/Q2Hw+qvxDafz1O3203j8bhEd6ntmdlut9U1zBmVmZhItT0zeZ7J41BmYvKSWymdmVyXcn0qWZvanJm8Nsnnl+t8W2uTzMSN99ySzMR65tbavgaWmWYyozbFulrPxHqWvtc2z8ReP7Up3vNa7pva/EzPPBM/LqyB402tZ2JNrWdiPXNr53g+ozbFXsdrmGdkRmbqCJxjPZOfBw0Gg6LvtfO7g9FoVIfmwfsuFot0OByq9z8ltnN8C1H6mZ7MxCbpHOuZz89Mp3Prcy/ff512iU/7gOu0vv2awBsFjGeZIECAAAECBAgQIECAAAECBAgQIECAAAECBAgQIECAAAECBAgQIECAAAECBAgQIECAAAECBAgQIECAAAECBAgQIECAAAECBAgQIECAAAECBAgQIECAAAECBAgQIECAAAECBAgQIECAAAECBAgQIECAAAECBAgQIECAAAECBAgQIECAAAECBAgQIECAAIFHJ9B5dEd0+4COF3CMDvF6BC5hzLTpatwY/8fj6dPBcrlMu90uTafTIk6r1Sqt1+s0mUxSr9drvM/NZpNms1l1fv1+v/H+9vt91d9wOKz+Smzz+Tx1u900Ho9LdJfanpntdltdw5xRmYmJVNszk+eZPA5lJiYvuZXSmcl1KdenkrWpzZnJ65N8frnOt7U2yUzceM8tyUysZ26t7WtgmWkmM2pTrKv1TKxn6Xtt80zs9VOb4j2v5b6pzc/0zDPx48IaON7UeibW1Hom1jO3do7nM2pT7HW8hnlGZmSmjsA51jP5edBgMCj6Xju/OxiNRnVoHrzvYrFIh8Ohev9TYjvHtxCln+nJTGySzrGeeT0zzz333BtPxvdfp13e0z/gOq1/vybw+QLGszwQIECAAAECBAgQIECAAAECBAgQIECAAAECBAgQIECAAAECBAgQIECAAAECBAgQIECAAAECBAgQIECAAAECBAgQIECAAAECBAgQIECAAAECBAgQIECAAAECBAgQIECAAAECBAgQIECAAAECBAgQIECAAAECBAgQIECAAAECBAgQIECAAAECBAgQIECAwKMT6Dy6I7p9QMcLOEaHeD0ClzBm2nQ1boz/4zFmOlgul2m326XpdFrEarVapfV6nSaTSer1eo33udls0mw2q86v3+833t9+v6/6Gw6H1V+JbT6fp263m8bjcYnuUtszs91uq2uYMyozMZFqe2byPJPHoczE5CW3UjozuS7l+lSyNrU5M3mNks8v1/m21iaZiRvvuSWZifXMrbV9DSwzzWRGbYp1tZ6J9Sx9r22eib1+alO857XcN7X5mZ55Jn5cWAPHm1rPxJpaz8R65tbO8XxGbYq9jtcwz8iMzNQROMd6Jj8PGgwGRd9r53cHo9GoDs2D910sFulwOFTvf0ps5/gWovQzPZmJTdI51jP5Gr7jHe9444n4/uu0SxvzAddpx+DXBF4XMJ5lgQABAgQIECBAgAABAgQIECBAgAABAgQIECBAgAABAgQIECBAgAABAgQIECBAgAABAgQIECBAgAABAgQIECBAgAABAgQIECBAgAABAgQIECBAgAABAgQIECBAgAABAgQIECBAgAABAgQIECBAgAABAgQIECBAgAABAgQIECBAgAABAgQIECBAgAABAgQenUDn0R3R7QM6XsAxOsTrEbiEMdOmq3Fj/B+PcdPBcrlMu90uTafTIl6r1Sqt1+s0mUxSr9drvM/NZpNms1l1fv1+v/H+9vt91d9wOKz+Smzz+Tx1u900Ho9LdJfanpntdltdw5xRmYmJVNszk+eZPA5lJiYvuZXSmcl1KdenkrWpzZnJ65R8frnOt7U2yUzceM8tyUysZ26t7WtgmWkmM2pTrKv1TKxn6Xtt80zs9VOb4j2v5b6pzc/0zDPx48IaON7UeibW1Hom1jO3do7nM2pT7HW8hnlGZmSmjsA51jP5edBgMCj6Xju/OxiNRnVoHrzvYrFIh8Ohev9TYjvHtxCln+nJTGySzrGeee655954Er7/Ou2yxn3Addpx+DWBLGA8ywEBAgQIECBAgAABAgQIECBAgAABAgQIECBAgAABAgQIECBAgAABAgQIECBAgAABAgQIECBAgAABAgQIECBAgAABAgQIECBAgAABAgQIECBAgAABAgQIECBAgAABAgQIECBAgAABAgQIECBAgAABAgQIECBAgAABAgQIECBAgAABAgQIECBAgAABAgQIPDqBzqM7otsHdLyAY3SI1yNwCWOmTVfjxvg/HmOng+VymXa7XZpOp0XMVqtVWq/XaTKZpF6v13ifm80mzWaz6vz6/X7j/e33+6q/4XBY/ZXY5vN56na7aTwel+gutT0z2+22uoY5ozITE6m2ZybPM3kcykxMXnIrpTOT61KuTyVrU5szk9cq+fxynW9rbZKZuPGeW5KZWM/cWtvXwDLTTGbUplhX65lYz9L32uaZ2OunNsV7Xst9U5uf6Zln4seFNXC8qfVMrKn1TKxnbu0cz2fUptjreA3zjMzITB2Bc6xn8vOgwWBQ9L12fncwGo3q0Dx438VikQ6HQ/X+p8R2jm8hSj/Tk5nYJJVez3Q6tz738v3XaZc09gOu047FrwkYzzJAgAABAgQIECBAgAABAgQIECBAgAABAgQIECBAgAABAgQIECBAgAABAgQIECBAgAABAgQIECBAgAABAgQIECBAgAABAgQIECBAgAABAgQIECBAgAABAgQIECBAgAABAgQIECBAgAABAgQIECBAgAABAgQIECBAgAABAgQIECBAgAABAgQIECBAgAABAo9OoPPojuj2AR0v4Bgd4vUIXMKYadPVuDH+j8f46WC5XKbdbpem02kRt9VqldbrdZpMJqnX6zXe52azSbPZrDq/fr/feH/7/b7qbzgcVn8ltvl8nrrdbhqPxyW6S23PzHa7ra5hzqjMxESq7ZnJ80wehzITk5fcSunM5LqU61PJ2tTmzOT1Sj6/XOfbWptkJm6855ZkJtYzt9b2NbDMNJMZtSnW1Xom1rP0vbZ5Jvb6qU3xntdy39TmZ3rmmfhxYQ0cb2o9E2tqPRPrmVs7x/MZtSn2Ol7DPCMzMlNH4Bzrmfw8aDAYFH2vnd8djEajOjQP3nexWKTD4VC9/ymxneNbiNLP9GQmNkkl1zOdzq3PvXz/ddrljP+A67Tj8evrFjCer/v6O3sCBAgQIECAAAECBAgQIECAAAECBAgQIECAAAECBAgQIECAAAECBAgQIECAAAECBAgQIECAAAECBAgQIECAAAECBAgQIECAAAECBAgQIECAAAECBAgQIECAAAECBAgQIECAAAECBAgQIECAAAECBAgQIECAAAECBAgQIECAAAECBAgQIECAAAECBAg8SoHOozyqmwd1vIBjdIjXI3AJY6ZNV+PG+D8em5kOlstl2u12aTqdFrFbrVZpvV6nyWSSer1e431uNps0m82q8+v3+433t9/vq/6Gw2H1V2Kbz+ep2+2m8XhcorvU9sxst9vqGuaMykxMpNqemTzP5HEoMzF5ya2UzkyuS7k+laxNbc5MXrPk88t1vq21SWbixntuSWZiPXNrbV8Dy0wzmVGbYl2tZ2I9S99rm2dir5/aFO95LfdNbX6mZ56JHxfWwPGm1jOxptYzsZ65tXM8n1GbYq/jNcwzMiMzdQTOsZ7Jz4MGg0HR99r53cFoNKpD8+B9F4tFOhwO1fufEts5voUo/UxPZmKTVGo90+nc+tzL91+nXcpmPuA67Zj8+noFjOfrvfbOnAABAgQIECBAgAABAgQIECBAgAABAgQIECBAgAABAgQIECBAgAABAgQIECBAgAABAgQIECBAgAABAgQIECBAgAABAgQIECBAgAABAgQIECBAgAABAgQIECBAgAABAgQIECBAgAABAgQIECBAgAABAgQIECBAgAABAgQIECBAgAABAgQIECBAgAABAo9WoPNoj+z/Dux4AcfoEK9H4BLGTJuuxo3xfzw2Nx0sl8u02+3SdDot4rdardJ6vU6TyST1er3G+9xsNmk2m1Xn1+/3G+9vv99X/Q2Hw+qvxDafz1O3203j8bhEd6ntmdlut9U1zBmVmZhItT0zeZ7J41BmYvKSWymdmVyXcn0qWZvanJm8bsnnl+t8W2uTzMSN99ySzMR65tbavgaWmWYyozbFulrPxHqWvtc2z8ReP7Up3vNa7pva/EzPPBM/LqyB402tZ2JNrWdiPXNr53g+ozbFXsdrmGdkRmbqCJxjPZOfBw0Gg6LvtfO7g9FoVIfmwfsuFot0OByq9z8ltnN8C1H6mZ7MxCapxHqm07n1uZfvv067jM19wHXacfn1dQoYz9d53Z01AQIECBAgQIAAAQIECBAgQIAAAQIECBAgQIAAAQIECBAgQIAAAQIECBAgQIAAAQIECBAgQIAAAQIECBAgQIAAAQIECBAgQIAAAQIECBAgQIAAAQIECBAgQIAAAQIECBAgQIAAAQIECBAgQIAAAQIECBAgQIAAAQIECBAgQIAAAQIECBAgQIAAAQIEHrVA51Ef3f8e3PECjtEhXo/AJYyZNl2NG+P/eGx2Olgul2m326XpdFrEcLVapfV6nSaTSer1eo33udls0mw2q86v3+833t9+v6/6Gw6H1V+JbT6fp263m8bjcYnuUtszs91uq2uYMyozMZFqe2byPJPHoczE5CW3UjozuS7l+lSyNrU5M3ntks8v1/m21iaZiRvv1c2vzMSCppTavgaWmfDIVJlRm2JdrWdiPUvfa5tnYq9fbk1tije9hnmmzc/0zDPxY8I8E296DfOMNXBsbq4hM2qTzNQRUJvqaN1vX/PM/Zzuu1e+1861cDAYFH2vnd8djEaj+x7mSfstFot0OByq9z8ltnN8C1F6PSMzsUlq+n1Tp3Prcy/ff512CZv9gOu0Y/Pr6xMwnq/vmjtjAgQIECBAgAABAgQIECBAgAABAgQIECBAgAABAgQIECBAgAABAgQIECBAgAABAgQIECBAgAABAgQIECBAgAABAgQIECBAgAABAgQIECBAgAABAgQIECBAgAABAgQIECBAgAABAgQIECBAgAABAgQIECBAgAABAgQIECBAgAABAgQIECBAgAABAgQIPHqBzqM/wpSOF3CMDvF6BC5hzLTpatwY/8dj89PBcrlMu90uTafTIo6r1Sqt1+s0mUxSr9drvM/NZpNms1l1fv1+v/H+9vt91d9wOKz+Smzz+Tx1u900Ho9LdJfanpntdltdw5xRmYmJVNszk+eZPA5lJiYvuZXSmcl1KdenkrWpzZnJ65d8frnOt7U2yUzceM8tyUysZ26t7WtgmWkmM2pTrKv1TKxn6Xtt80zs9VOb4j2v5b6pzc/0zDPx48IaON7UeibW1Hom1jO3do7nM2pT7HW8hnlGZmSmjsA51jP5edBgMCj6Xju/OxiNRnVoHrzvYrFIh8Ohev9TYjvHtxCln+nJTGySmlzPdDq3Pvfy/ddpl6/5D7hOOz6/vi4B4/m6rrezJUCAAAECBAgQIECAAAECBAgQIECAAAECBAgQIECAAAECBAgQIECAAAECBAgQIECAAAECBAgQIECAAAECBAgQIECAAAECBAgQIECAAAECBAgQIECAAAECBAgQIECAAAECBAgQIECAAAECBAgQIECAAAECBAgQIECAAAECBAgQIECAAAECBAgQIECAwEUIdC7gKI8XcIwO8XoELmHMtOlq3Bj/x2OZ6WC5XKbdbpem02kRy9VqldbrdZpMJqnX6zXe52azSbPZrDq/fr/feH/7/b7qbzgcVn8ltvl8nrrdbhqPxyW6S23PzHa7ra5hzqjMxESq7ZnJ80wehzITk5fcSunM5LqU61PJ2tTmzOQ1TD6/XOfbWptkJm6855ZkJtYzt9b2NbDMNJMZtSnW1Xom1rP0vbZ5Jvb6qU3xntdy39TmZ3rmmfhxYQ0cb2o9E2tqPRPrmVs7x/MZtSn2Ol7DPCMzMlNH4Bzrmfw8aDAYFH2vnd8djEajOjQP3nexWKTD4VC9/ymxneNbiNLP9GQmNklNrWc6nVufe/n+67RLV+YDrtOO0a+vR8B4vp5r7UwJECBAgAABAgQIECBAgAABAgQIECBAgAABAgQIECBAgAABAgQIECBAgAABAgQIECBAgAABAgQIECBAgAABAgQIECBAgAABAgQIECBAgAABAgQIECBAgAABAgQIECBAgAABAgQIECBAgAABAgQIECBAgAABAgQIECBAgAABAgQIECBAgAABAgQIECBwMQKdCzjS4wUco0O8HoFLGDNtuho3xv+nP/3pNB6Pi5zfcrlMu90uTafTIv2tVqt4JLZ9AAAgAElEQVS0Xq/TZDJJvV6v8T43m02azWbV+fX7/cb72+/3VX/D4bD6K7HN5/PU7XZlJgh7u91W1zBnVGZiUK9hnsnjUGZi8pJbKZ2ZXJdyfSpZm9qcmePxmPL55Trf1vWMzMSN99ySzMR65tbavgaWmWYyozbFulrPxHqWvtc2z8ReP7Up3vNa7pva/EzPPBM/LqyB402tZ2JNrWdiPXNr53g+ozbFXsdrmGdkRmbqCJxjPZOfBw0Gg6LvtfO7g9FoVIfmwfsuFot0OByq9z8ltnN8C1H6mZ7MxCapifVMp3Prcy/ff5122XzPeZqfX8cKGM+xnlojQIAAAQIECBAgQIAAAQIECBAgQIAAAQIECBAgQIAAAQIECBAgQIAAAQIECBAgQIAAAQIECBAgQIAAAQIECBAgQIAAAQIECBAgQIAAAQIECBAgQIAAAQIECBAgQIAAAQIECBAgQIAAAQIECBAgQIAAAQIECBAgQIAAAQIECBAgQIAAAQIECBAgQIAAgQCBTkAbTTdxbLoD7ROoIXAJY6bG6Tz6XW+M/9lslrrdbhqPx0UOfLlcpt1ul6bTaZH+VqtVWq/XaTKZpF6v13ifm80mZdN8fv1+v/H+9vt91d9wOKz+Smzz+VxmAqG32211DXNGZSYG9hrmmTwOZSYmL7mV0pnJdSnXp5K1qc2ZOR6PKZ9frvNtXc/ITNx4zy3JTKxnbq3ta2CZaSYzalOsq/VMrGfpe23zTOz1U5viPa/lvqnNz/TMM/Hjwho43tR6JtbUeibWM7d2juczalPsdbyGeUZmZKaOwDnWM/l50GAwKPpeO787GI1GdWgevO9isUiHw6F6/1NiO8e3EKWf6clMbJKi1zOdzq3PvXz/ddol8z3naX5+HStgPMd6ao0AAQIECBAgQIAAAQIECBAgQIAAAQIECBAgQIAAAQIECBAgQIAAAQIECBAgQIAAAQIECBAgQIAAAQIECBAgQIAAAQIECBAgQIAAAQIECBAgQIAAAQIECBAgQIAAAQIECBAgQIAAAQIECBAgQIAAAQIECBAgQIAAAQIECBAgQIAAAQIECBAgQIAAAQIEAgQ6AW003cSx6Q60T6CGwCWMmRqn8+h3vTH+j8djms/nqdvtpvF4XOTgl8tl2u12aTqdFulvtVql9XqdJpNJ6vV6jfe52WzSbDarzq/f7zfe336/r/obDofVX4lNZmKVt9ttdQ1zRmUmxvYa5pk8DmUmJi+5ldKZyXUp16eStanNmXl9PZPrfFvXMzITN95zSzIT65lba/saWGaayYzaFOtqPRPrWfpe2zwTe/3UpnjPa7lvavMzPfNM/LiwBo43tZ6JNbWeifXMrZ3j+YzaFHsdr2GekRmZqSNwjvVMfh40GAyKvtfO7w5Go1Edmgfvu1gs0uFwqN7/lNjO8S1E6Wd6MhObpMj1TKdz63Mv33+ddrl8z3man1/HChjPsZ5aI0CAAAECBAgQIECAAAECBAgQIECAAAECBAgQIECAAAECBAgQIECAAAECBAgQIECAAAECBAgQIECAAAECBAgQIECAAAECBAgQIECAAAECBAgQIECAAAECBAgQIECAAAECBAgQIECAAAECBAgQIECAAAECBAgQIECAAAECBAgQIECAAAECBAgQIECAAIEAgU5AG003cWy6A+0TqCFwCWOmxuk8+l1vjP/j8X//OZ/PU7fbTePxuMgJLJfLtNvt0nQ6LdLfarVK6/U6TSaT1Ov1Gu9zs9mk2WxWnV+/32+8v/1+X/U3HA6rvxKbzMQqb7fb6hrmjMpMjO01zDN5HMpMTF5yK6Uzk+tSrk8la1ObM5PXNPn8cp1v63pGZuLGe25JZmI9c2ttXwPLTDOZUZtiXa1nYj1L32ubZ2Kvn9oU73kt901tfqZnnokfF9bA8abWM7Gm1jOxnrm1czyfUZtir+M1zDMyIzN1BM6xnsnPgwaDQdH32vndwWg0qkPz4H0Xi0U6HA7V+58S2zm+hSj9TE9mYpMUtZ7pdG597uX7r9Mule85T/Pz61gB4znWU2sECBAgQIAAAQIECBAgQIAAAQIECBAgQIAAAQIECBAgQIAAAQIECBAgQIAAAQIECBAgQIAAAQIECBAgQIAAAQIECBAgQIAAAQIECBAgQIAAAQIECBAgQIAAAQIECBAgQIAAAQIECBAgQIAAAQIECBAgQIAAAQIECBAgQIAAAQIECBAgQIAAAQIECBAgECDQCWij6SaOTXegfQI1BC5hzNQ4nUe/643xfzz+3z/n83nqdrtpPB4XOYnlcpl2u12aTqdF+lutVmm9XqfJZJJ6vV7jfW42mzSbzarz6/f7jfe33++r/obDYfVXYpOZWOXtdltdw5xRmYmxvYZ5Jo9DmYnJS26ldGZyXcr1qWRtanNm8romn1+u821dz8hM3HjPLclMrGdure1rYJlpJjNqU6yr9UysZ+l7bfNM7PVTm+I9r+W+qc3P9Mwz8ePCGjje1Hom1tR6JtYzt3aO5zNqU+x1vIZ5RmZkpo7AOdYz+XnQYDAo+l47vzsYjUZ1aB6872KxSIfDoXr/U2I7x7cQpZ/pyUxskiLWM53Orc+9fP912mXyPedpfn4dK2A8x3pqjQABAgQIECBAgAABAgQIECBAgAABAgQIECBAgAABAgQIECBAgAABAgQIECBAgAABAgQIECBAgAABAgQIECBAgAABAgQIECBAgAABAgQIECBAgAABAgQIECBAgAABAgQIECBAgAABAgQIECBAgAABAgQIECBAgAABAgQIECBAgAABAgQIECBAgAABAgQCBDoBbTTdxLHpDrRPoIbAJYyZGqfz6He9Mf6Px5vTwXw+T91uN43H4yInslwu0263S9PptEh/q9UqrdfrNJlMUq/Xa7zPzWaTZrNZdX79fr/x/vb7fdXfcDis/kpsMhOrvN1uq2uYMyozMbbXMM/kcSgzMXnJrZTOTK5LuT6VrE1tzkxe2+Tzy3W+resZmYkb77klmYn1zK21fQ0sM81kRm2KdbWeifUsfa9tnom9fmpTvOe13De1+ZmeeSZ+XFgDx5taz8SaWs/EeubWzvF8Rm2KvY7XMM/IjMzUETjHeiY/DxoMBkXfa+d3B6PRqA7Ng/ddLBbpcDhU739KbOf4FqL0Mz2ZiU3SqeuZTufW516+/zrtEvme8zQ/v44VMJ5jPbVGgAABAgQIECBAgAABAgQIECBAgAABAgQIECBAgAABAgQIECBAgAABAgQIECBAgAABAgQIECBAgAABAgQIECBAgAABAgQIECBAgAABAgQIECBAgAABAgQIECBAgAABAgQIECBAgAABAgQIECBAgAABAgQIECBAgAABAgQIECBAgAABAgQIECBAgAABAgECnYA2mm7i2HQH2idQQ+ASxkyN03n0u94Y/8fj7elgPp+nbrebxuNxkZNZLpdpt9ul6XRapL/VapXW63WaTCap1+s13udms0mz2aw6v36/33h/+/2+6m84HFZ/JTaZiVXebrfVNcwZlZkY22uYZ/I4lJmYvORWSmcm16Vcn0rWpjZnJq9v8vnlOt/W9YzMxI333JLMxHrm1tq+BpaZZjKjNsW6Ws/Eepa+1zbPxF4/tSne81rum9r8TM88Ez8urIHjTa1nYk2tZ2I9c2vneD6jNsVex2uYZ2RGZuoInGM9k58HDQaDou+187uD0WhUh+bB+y4Wi3Q4HKr3PyW2c3wLUfqZnszEJumU9Uync+tzL99/nXZ5fM95mp9fxwoYz7GeWiNAgAABAgQIECBAgAABAgQIECBAgAABAgQIECBAgAABAgQIECBAgAABAgQIECBAgAABAgQIECBAgAABAgQIECBAgAABAgQIECBAgAABAgQIECBAgAABAgQIECBAgAABAgQIECBAgAABAgQIECBAgAABAgQIECBAgAABAgQIECBAgAABAgQIECBAgACBAIFOQBtNN3FsugPtE6ghcAljpsbpPPpdb4z/4/HJ08F8Pk/dbjeNx+MiJ7RcLtNut0vT6bRIf6vVKq3X6zSZTFKv12u8z81mk2azWXV+/X6/8f72+33V33A4rP5KbDITq7zdbqtrmDMqMzG21zDP5HEoMzF5ya2UzkyuS7k+laxNbc5MXuPk88t1vq3rGZmJG++5JZmJ9cyttX0NLDPNZEZtinW1non1LH2vbZ6JvX5qU7zntdw3tfmZnnkmflxYA8ebWs/EmlrPxHrm1s7xfEZtir2O1zDPyIzM1BE4x3omPw8aDAZF32vndwej0agOzYP3XSwW6XA4VO9/Smzn+Bai9DM9mYlN0kPXM53Orc+9fP912qXxPedpfn4dK2A8x3pqjQABAgQIECBAgAABAgQIECBAgAABAgQIECBAgAABAgQIECBAgAABAgQIECBAgAABAgQIECBAgAABAgQIECBAgAABAgQIECBAgAABAgQIECBAgAABAgQIECBAgAABAgQIECBAgAABAgQIECBAgAABAgQIECBAgAABAgQIECBAgAABAgQIECBAgAABAgQCBDoBbTTdxLHpDrRPoIbAJYyZGqfz6He9Mf6Px6dPB/P5PHW73TQej4uc1HK5TLvdLk2n0yL9rVartF6v02QySb1er/E+N5tNms1m1fn1+/3G+9vv91V/w+Gw+iuxyUys8na7ra5hzqjMxNhewzyTx6HMxOQlt1I6M7ku5fpUsja1OTN5nZPPL9f5tq5nZCZuvOeWZCbWM7fW9jWwzDSTGbUp1tV6Jtaz9L22eSb2+qlN8Z7Xct/U5md65pn4cWENHG9qPRNraj0T65lbO8fzGbUp9jpewzwjMzJTR+Ac65n8PGgwGBR9r53fHYxGozo0D953sVikw+FQvf8psZ3jW4jSz/RkJjZJD1nPdDq3Pvfy/ddpl8X3nKf5+XWsgPEc66k1AgQIECBAgAABAgQIECBAgAABAgQIECBAgAABAgQIECBAgAABAgQIECBAgAABAgQIECBAgAABAgQIECBAgAABAgQIECBAgAABAgQIECBAgAABAgQIECBAgAABAgQIECBAgAABAgQIECBAgAABAgQIECBAgAABAgQIECBAgAABAgQIECBAgAABAgQIEAgQ6AS00XQTx6Y70D6BGgKXMGZqnM6j3/XG+D8enz0dzOfz1O1203g8LnJiy+Uy7Xa7NJ1Oi/S3Wq3Ser1Ok8kk9Xq9xvvcbDZpNptV59fv9xvvb7/fV/0Nh8Pqr8QmM7HK2+22uoY5ozITY3sN80wehzITk5fcSunM5LqU61PJ2tTmzOS1Tj6/XOfbup6RmbjxnluSmVjP3Frb18Ay00xm1KZYV+uZWM/S99rmmdjrpzbFe17LfVObn+mZZ+LHhTVwvKn1TKyp9UysZ27tHM9n1KbY63gN84zMyEwdgXOsZ/LzoMFgUPS9dn53MBqN6tA8eN/FYpEOh0P1/qfEdo5vIUo/05OZ2CTVXc90Orc+9/L912mXxPecp/n5dayA8RzrqTUCBAgQIECAAAECBAgQIECAAAECBAgQIECAAAECBAgQIECAAAECBAgQIECAAAECBAgQIECAAAECBAgQIECAAAECBAgQIECAAAECBAgQIECAAAECBAgQIECAAAECBAgQIECAAAECBAgQIECAAAECBAgQIECAAAECBAgQIECAAAECBAgQIECAAAECBAgQCBDoBLTRdBPHpjvQPoEaApcwZmqczqPf9cb4Px7vng7m83nqdrtpPB4XObnlcpl2u12aTqdF+lutVmm9XqfJZJJ6vV7jfW42mzSbzarz6/f7jfe33++r/obDYfVXYpOZWOXtdltdw5xRmYmxvYZ5Jo9DmYnJS26ldGZyXcr1qWRtanNm8nonn1+u821dz8hM3HjPLclMrGdure1rYJlpJjNqU6yr9UysZ+l7bfNM7PVTm+I9r+W+qc3P9Mwz8ePCGjje1Hom1tR6JtYzt3aO5zNqU+x1vIZ5RmZkpo7AOdYz+XnQYDAo+l47vzsYjUZ1aB6872KxSIfDoXr/U2I7x7cQpZ/pyUxskuqsZzqdW597+f7rtMtx9wdcp7Xv1wTqCBjPdbTsS4AAAQIECBAgQIAAAQIECBAgQIAAAQIECBAgQIAAAQIECBAgQIAAAQIECBAgQIAAAQIECBAgQIAAAQIECBAgQIAAAQIECBAgQIAAAQIECBAgQIAAAQIECBAgQIAAAQIECBAgQIAAAQIECBAgQIAAAQIECBAgQIAAAQIECBAgQIAAAQIECBAgQIAAAQJFBDpFejmtk+NpP/drAqEClzBmQk/4zI3dGP/H4/2mg/l8nrrdbhqPx0UOf7lcpt1ul6bTaZH+VqtVWq/XaTKZpF6v13ifm80mzWaz6vz6/X7j/e33+6q/4XBY/ZXYZCZWebvdVtcwZ1RmYmzvM8/kueGVV15JH/nIR9Jrr72WPvaxj6VPfOIT6VOf+lTKGc9tfOYzn0n/8z//kz73uc+lPNbylueRN73pTem5555Lb3nLW9JoNKrmz7e+9a3p+eefT+985zur/33Xu96VXnzxxUbGZZ5n8jHKTExeciv3yUxcb6mqSzmDJWtTmzOT1zz5/PL4bOt6psnMPGk+zHPixz/+8Woe/O///u97z4c5029729vS29/+9vSOd7zj3vNh6fWMzETOaP/bVtvXwDLTTGbOXZsi14NvnP/ymjD/f1/5lV+ZvuzLviwe8AktWs/EMqtNsZ65tSbXM086WrUp/hpewzzT5md61jPxY8I8E296DfPMudfA8Vft/1o0z8TrmmfiTa9hnrGeic2NzMR65nvtXAsHg0Ej78+edLSvvzvI7/NKbIvFIh0Oh+q5UIntHN9ClF7PyExsku77fKbTufW5l++/TrsU9/uA67Q+/JrAfQWM5/tK2Y8AAQIECBAgQIAAAQIECBAgQIAAAQIECBAgQIAAAQIECBAgQIAAAQIECBAgQIAAAQIECBAgQIAAAQIECBAgQIAAAQIECBAgQIAAAQIECBAgQIAAAQIECBAgQIAAAQIECBAgQIAAAQIECBAgQIAAAQIECBAgQIAAAQIECBAgQIAAAQIECBAgQIAAAQIEigl0ivX08I6OD/+pXxIIF7iEMRN+0mds8Mb4Px7vPx3M5/PU7XbTeDwucvjL5TLtdrs0nU6L9LdardJ6vU6TyST1er3G+9xsNmk2m1Xn1+/3G+9vv99X/Q2Hw+qvxCYzscrb7ba6hjmjMhNj+/nzzGuvvZY++MEPpn/4h39IH/rQh9I///M/p1dffTWmoztaeeGFF9LXfu3Xpve85z3pG7/xG9M3fdM3peeff/7kvvM8k8ehzJxM+f8bKF2bcl3K9alkbWpzZvK6J59frvNtXc9EZOYxz4el1zMyEzd/vt5S29fAMtNMZkrVpjz//d3f/V36m7/5m/Rv//Zv6cMf/nCx9eA73/nO9HVf93Xh68EnXRHrmdicqk2xnrm1iPVMnaNSm+po3W/fa5hn2vxMz3rmfjmvs5d5po7W/fa9hnmm1Bo4i1vP3C93dfaynqmjdfe+atPdRnX3UJvqit29/zXUptJr4FwLB4NB0ffa+d3BaDS6+4IH7LFYLNLhcKje/5TYzvEtROn1jMzEJuk+65lO59bnXr7/Ou0y3P8DrtP68WsC9xEwnu+jZB8CBAgQIECAAAECBAgQIECAAAECBAgQIECAAAECBAgQIECAAAECBAgQIECAAAECBAgQIECAAAECBAgQIECAAAECBAgQIECAAAECBAgQIECAAAECBAgQIECAAAECBAgQIECAAAECBAgQIECAAAECBAgQIECAAAECBAgQIECAAAECBAgQIECAAAECBAgQKCrQKdrbwzo7PuxnfkWgEYFLGDONnPiZGr0x/o/HetPBfD5P3W43jcfjIoe/XC7TbrdL0+m0SH+r1Sqt1+s0mUxSr9drvM/NZpNms1l1fv1+v/H+9vt91d9wOKz+SmwyE6u83W6ra5gzKjOn2b7yyivpL/7iL9Kf//mfp7/9279N//mf/3lag8G/fuGFF9K3fuu3pm/7tm9L3/Ed35FefPHFB/WQ55k8DmXmQXxP/FHp2pTrUq5PJWtTmzOT1z75/HKdb+t6pm5mXp8P/+qv/ir99V//dXr11VfjBkxAS2+cD7/8y7+86HpGZgIu4huaaPsaWGaayUwTtenS5r+HrgefdEWsZ2JzWvpe2zwTe/1ya2pTvOk1zDNtfqZnnokfE+aZeNNrmGeaWAM/7UpYz8RntO7zmVOPwDxzquDt31/DPGM9E5sbmYn1zLUp18LBYFD0vXZ+dzAajWJP5imtLRaLdDgcqvc/JbZzfAtRej0jM7FJums90+nc+tzL91+nXYJ6H3Cd1pdfE7hLwHi+S8h/J0CAAAECBAgQIECAAAECBAgQIECAAAECBAgQIECAAAECBAgQIECAAAECBAgQIECAAAECBAgQIECAAAECBAgQIECAAAECBAgQIECAAAECBAgQIECAAAECBAgQIECAAAECBAgQIECAAAECBAgQIECAAAECBAgQIECAAAECBAgQIECAAAECBAgQIECAAIHiAp3iPdbv8Fj/J35BoDGBSxgzjZ38GRq+Mf6Px/rTwXw+T91uN43H4yKHv1wu0263S9PptEh/q9UqrdfrNJlMUq/Xa7zPzWaTZrNZdX79fr/x/vb7fdXfcDis/kpsMhOrvN1uq2uYMyoz9Wxffvnl9Cd/8ifpT//0T9O//uu/1vvxmff+6q/+6vQ93/M96fu+7/vSSy+9VOto8jyTx6HM1GJ75s6la1OuS7k+laxNbc5MXv/k88t1vq3rmbsyc+nz4Xd913elb/mWb6nmxBLrGZmJmz9fb6nta2CZaSYzEbXp0ue/h64Hn3RFrGdic1r6Xts8E3v9cmtqU7zpNcwzbX6mZ56JHxPmmXjTa5hnItbA95W3nrmv1P33u+v5zP1but+e5pn7OdXZ6xrmGeuZOom4e1+Zuduozh65NuVaOBgMijwHzsf2+ruD0WhU51AfvO9isUiHw6F6/1NiO8e3EKXXMzITm6RnrWc6nVufe/n+6zT++h9wndafXxN4loDxLB8ECBAgQIAAAQIECBAgQIAAAQIECBAgQIAAAQIECBAgQIAAAQIECBAgQIAAAQIECBAgQIAAAQIECBAgQIAAAQIECBAgQIAAAQIECBAgQIAAAQIECBAgQIAAAQIECBAgQIAAAQIECBAgQIAAAQIECBAgQIAAAQIECBAgQIAAAQIECBAgQIAAAQIECBAg8OgEOo/uiG4f0PECjtEhXo/AJYyZNl2NG+P/eHzYdDCfz1O3203j8biIzXK5TLvdLk2n0yL9rVartF6v02QySb1er/E+N5tNms1m1fn1+/3G+9vv91V/w+Gw+iuxyUys8na7ra5hzqjMPNv25ZdfTh/4wAfS7//+76dPfepTtS/EV33VV6V3v/vd6YUXXkjvfOc705d+6ZemL/7iL67s3/rWt6a3vOUt6c1vfnN605ve9P/nizzGPve5z6XPfvaz6TOf+Uz69Kc/nfIY+OQnP5k+/vGPp49+9KPp1VdfTf/+7/+ePvzhD9c+pre97W3pB3/wB9P73//+9NJLL93r93meyccgM/fiutdOpWtTrku5PpWsTW3OTF4D5fPLdb6t65k3ZqaN82FeO73vfe9LP/IjP3Lv+fBeA/wJO11jZh5qdd/ftX0NLDP3TcL993voeqaN899D1oNPkraeuX/+7rNn6Xtt88x9rkq9fdSmel6fv3e+V3nllVfSRz7ykfTaa6+lj33sY+kTn/hEdQ+c1915bZrvj//nf/6nul/O4yVveT2e76efe+656v56NBpV9zx5nnv729+e3vGOd6Tnn38+vetd70ovvvjinc+xznHf1OZneuaZh4+Jp/3SPBNvaj0Ta2o9E+uZW1ObYk3VpljP3NpjrU1PW1/m9zx5fZnn//uuL7/wC78wfdEXfVG1rqy7vnyI+DXUptJr4HzNB4PBnfcDD7leT/rN6+8O8v1JiW2xWKTD4VDdC5XYzvEtROn3TTITm6SnrWc6nVufe/n+6zT6h33AdVqffk3gaQLGs2wQIECAAAECBAgQIECAAAECBAgQIECAAAECBAgQIECAAAECBAgQIECAAAECBAgQIECAAAECBAgQIECAAAECBAgQIECAAAECBAgQIECAAAECBAgQIECAAAECBAgQIECAAAECBAgQIECAAAECBAgQIECAAAECBAgQIECAAAECBAgQIECAAAECBAgQIECAwKMT6Dy6I7p9QMcLOEaHeD0ClzBm2nQ1boz/4/Hh08F8Pk/dbjeNx+MiPsvlMu12uzSdTov0t1qt0nq9TpPJJPV6vcb73Gw2aTabVefX7/cb72+/31f9DYfD6q/EJjOxytvttrqGOaMyc9P2lVdeSb/5m7+Zfvu3fzv9x3/8x73g3/SmN6Vv/uZvTu9973vTN3zDN6Sv//qvT1/zNV/T+PjPY/Ff/uVf0j/90z+lf/zHf0x///d/n/7u7/4ufe5zn7vXcX/FV3xF+tEf/dH04z/+4+nFF1985m/yPJPHoczci/ZeO5WuTbku5fpUsja1OTN5HZTPL9f5tq5n8tzyG7/xG+kP/uAP0kc+8pF75foa5sN7QTxhp2vIzDnmmTavgWXmoaPt6b+773rGevD+9tYz97e6z56l77XNM/e5KvX2afvzmYjMvPbaa+mDH/xg+od/+If0oQ99KP3zP/9zevXVV+tBP3DvF154IX3t135tes973pO+8Ru/MX3TN31Tev7552+0Zj3zQNyn/CwiM3WP6BpqkzVw3VQ8e/9ryIznMzJTR8B6po7W/fa9hnnmnLXpsa8v75eSm3vJzEPUnv6bfK+da+FgMCj6Xju/OxiNRrEn85TWFotFOhwO1fufEts5voUovZ6RmdgkPeleu9O59bmX779OY3/4B0RpdNkAACAASURBVFyn9evXBJ4kYDzLBQECBAgQIECAAAECBAgQIECAAAECBAgQIECAAAECBAgQIECAAAECBAgQIECAAAECBAgQIECAAAECBAgQIECAAAECBAgQIECAAAECBAgQIECAAAECBAgQIECAAAECBAgQIECAAAECBAgQIECAAAECBAgQIECAAAECBAgQIECAAAECBAgQIECAAAECBAg8OoHOozui2wd0vIBjdIjXI3AJY6ZNV+PG+D8eT5sO5vN56na7aTweFzFaLpdpt9ul6XRapL/VapXW63WaTCap1+s13udms0mz2aw6v36/33h/+/2+6m84HFZ/JTaZiVXebrfVNcwZlZmU/uiP/ij92q/9WvrDP/zDe0G/9NJL6Tu+4zvSt3/7t6dv/dZvvddvSu3013/91+kv//Iv01/8xV+kl19++V7dvu9970s/+ZM/mX7gB37gqfvneSaPQ5m5F+m9dipdm3JdyvWpZG1qc2byWiifX67zbVrPmA/vng/vNcCfsFNbM/P5p3qOeabNa2CZeehoe/rvnrWeMf89bP6znonNael7bfNM7PXLrbX9+UzdzLzyyivVvelf/dVfpXyv+uqrr8ajn9DiCy+8UN3Tf9u3fVt1j//iiy9Wz/NK3zdZz5xwEZ/w02uoTTIjM3UE2v5Mr25tqmP3tH3NMxGK/9eGNXCsZ26tzeuZvL788z//8/Rnf/Zn6YMf/GD66Ec/Gg94QotPWl8+pDnzzEPUnv6bPM/kZ/mDwaDoe+387mA0GsWezFNaWywW6XA4VO9/Smzn+Bai9PsmmYlN0htrU6dz63Mv33+dRn7aB1yn9e3XBN4oYDzLBAECBAgQIECAAAECBAgQIECAAAECBAgQIECAAAECBAgQIECAAAECBAgQIECAAAECBAgQIECAAAECBAgQIECAAAECBAgQIECAAAECBAgQIECAAAECBAgQIECAAAECBAgQIECAAAECBAgQIECAAAECBAgQIECAAAECBAgQIECAAAECBAgQIECAAAECBAg8OoHOozui2wd0vIBjdIjXI3AJY6ZNV+PG+D8eT58O5vN56na7aTweF3FaLpdpt9ul6XRapL/VapXW63WaTCap1+s13udms0mz2aw6v36/33h/+/2+6m84HFZ/JTaZiVXebrfVNcwZvdbM/Oqv/mr65V/+5fShD33ombjZ6H3ve1/6/u///vQ93/M96c1vfnPsxWiotc9+9rPpT//0T9Mf//Efpz/8wz9MeQw9a3vPe96TfuZnfib91E/91BN3y/NMbuOaMxN9qUrXplyXcn0qWZvanJm8Hsrnl+v8pa9nzIc3R/dd8+FD54I2ZeZpBueYZ9q8BpaZh462p//ujesZ89/p85/1TGxOS99rm2dir19ure3PZ+7KzMsvv5z+5E/+pLoX/dd//dd44AZb/Oqv/urqnv87v/M703vf+96i903WM7EX9hpqk8zITB2Btj/Tu6s21bG6777mmftK3W8/a+D7OdXZq03PZ9qwvvy+7/u+9NJLL9W5hMk8U4vrzp3zPJOf5Q8Gg6LvtfO7g9FodOfxReywWCzS4XCo7mNKbOf4FqL0+yaZiU3S59emL/iCL3hj477/Oo379A+4Tuvfrwl8voDxLA8ECBAgQIAAAQIECBAgQIAAAQIECBAgQIAAAQIECBAgQIAAAQIECBAgQIAAAQIECBAgQIAAAQIECBAgQIAAAQIECBAgQIAAAQIECBAgQIAAAQIECBAgQIAAAQIECBAgQIAAAQIECBAgQIAAAQIECBAgQIAAAQIECBAgQIAAAQIECBAgQIAAAQIECBAg8OgEOo/uiG4f0PECjtEhXo/AJYyZNl2NG+P/eIyZDubzeep2u2k8HhexWi6Xabfbpel0WqS/1WqV1ut1mkwmqdfrNd7nZrNJs9msOr9+v994f/v9vupvOBxWfyU2mYlV3m631TXMGb2mzPzSL/1S+sVf/MX06quvPhX0TW96U/rhH/7h9EM/9EPp+7//+2Phz9TaH//xH6ff+73fS7/7u7+bPve5zz31KF544YX0cz/3c+lnf/Znb+2T55k8Dq8tM01estK1KdelXJ9K1qY2ZyavifL55Tp/iesZ8+HD58OHzguXnpn7nPc55pk2r4Fl5j6pq7dPXs/8wi/8Qvr1X//19Nprr1kPPkHgWevBJ4FZz9TL4F17l77XNs/cdUXq//e2P595Y2Zefvnl9IEPfCD9/u//fvrUpz5VG+yrvuqr0rvf/e6U5553vvOd6Uu/9EvTF3/xF1f3LG9961vTW97ylvTmN7855fv015+v5XGS72s/+9nPps985jPp05/+dLUu/+QnP5k+/vGPp49+9KPVPf+///u/pw9/+MO1j+mLvuiL0vd+7/emH/3RH03f/d3fXfv3dX9wbZmp6/OQ/a+hNlkDPyQZT//NpWcmP+t55ZVX0kc+8pFqjfuxj30sfeITn6jm5Tw/LhaL9N///d8pPw/O82eeR/OW59U8vz733HPVfDsajar5921ve1t6+9vfnt7xjnek559/Pr3rXe9KL7744r3fA1jPxOYzt+ZeO9bUGjjWM7cWuZ5p4/oyz6s/+IM/mN7//venl1566V4X4NJr010nGZmZu/rK/z3XplwTB4PBvevZfdp91j6vvzvI9bXEluv94XCoanmJ7RzfQpR+3yQzsUl6fT3zJV/yJW9s2Pdfp1HHfMB12jH4NYHXBYxnWSBAgAABAgQIECBAgAABAgQIECBAgAABAgQIECBAgAABAgQIECBAgAABAgQIECBAgAABAgQIECBAgAABAgQIECBAgAABAgQIECBAgAABAgQIECBAgAABAgQIECBAgAABAgQIECBAgAABAgQIECBAgAABAgQIECBAgAABAgQIECBAgAABAgQIECBAgACBRyfQeXRHdPuAjhdwjA7xegQuYcy06WrcGP/HY9x0MJ/PU7fbTePxuIjXcrlMu90uTafTIv2tVqu0Xq/TZDJJvV6v8T43m02azWbV+fX7/cb72+/3VX/D4bD6K7HJTKzydrutrmHOaNsz8zu/8zvpF37hF9Krr776VMRv+ZZvST/xEz+RfuzHfiy9+c1vjsV+JK199rOfTb/1W7+VfuM3fiP9zd/8zVOP6oUXXkg///M/n376p3/6xj55nsnj8Boy09balOtSrk8la1ObM5PXRfn8cp2/lMz8yq/8ivkwpXTqfPjQaf0SM1P3XM8xz7R5DSwzdRP49P3Nf/9r08T8V/pe+xzzjPVM3FjMLf0/du0HyMnqXPz4k0mq6SZ3Eifhai+oKNd65Q5yoRdbtoJTBCwUhCtomesig70sKOsFpPxrRamrZQERGEHdpZVBtr2MgIpQKKJ0RLu00kKR6XrVMqLAvXBJxmSabLMmmfzmvP5UQrK7Sd4/+fd9ZzKO7HvOec/nfc5zznvetxpippLnpvfff19aWlrkxRdflA8//DCn4Ljkkkvkm9/8pgwZMkQGDRokN954o/Tv39/0/TK1d9Xe3i7vvPOOHD16VA4fPiy///3v5dNPP83puq+99lq5++67ZerUqXLdddflVKaQkyp9T4/1TCFR0X0ZYsZ403KZmz766CP5wx/+IEeOHJFjx47Jn//85273O42UUvuF//zP/ywDBw6UwYMHy7/+67/K1VdfnbUJq98dkGeMvNOf1UWeMd60XPJMoT3XEzMffPCBbNmyRX75y1/KiRMncrqEcl1f9uvXT/793/89p/UlMZNTKOR8kpqb1LO9y+Wy9L22enfg8Xhyvk49J4ZCIUkmk9r7HyuOYnwLYfX+DDFjbCSpPb0s35Xw/Zc+ZuM+4NJ3HZRGQAkwnokDBBBAAAEEEEAAAQQQQAABBBBAAAEEEEAAAQQQQAABBBBAAAEEEEAAAQQQQAABBBBAAAEEEEAAAQQQQAABBBBAAAEEEEAAAQQQQAABBBBAAAEEEEAAAQQQQAABBBBAAAEEEEAAAQQQQAABBBBAAAEEEEAAAQQQQAABBBBAAAEEEEAAAQQQQAABBBBAAAEEEEAAAQQQQAABBBBAAIGSE7CV3BVlXlCqDK6RS6wegXIYM5V0N9LGfyplbDoIBoNit9vF6/VaYhYOhyUej4vf77ekvUgkItFoVHw+nzgcDtPbjMViEggEtP45nU7T20skElp7brdb+1lxEDPGKnd2dmr3UMVoJcbMjh075JFHHpE///nPXcLdc889MmPGDLn55puNxS3x2t566y3ZuHGjPP/8811e6cCBA2Xp0qUyadKkL85ReUaNw0qNGdXRSs8zal5S85OVc1Mlx4xaG6n+qXm+lNczKh82NjbKsWPHyIcXCRSaDwtN8+USM4X2T5UrRp6p5DUwMaMnGkXIf137GZn/rH7WLkaeYT2jbyxeXLoaYqbS5qZdu3bJz372M3nllVdyCoaRI0fKd77zHbnlllvk29/+dk5lrDrpt7/9rbzxxhvym9/8Rl577bWcmr399tvlP/7jP2T8+PE5nZ/vSZW+p8d6Jt+I6Pl8YqZno3zPKMW56YMPPtBy1cGDB0XlrpMnT+bbLVPP79u3r5bjhw8fruX866677ov2rH53QJ4x/laTZ4w3LcU8Y2Qv840Z1pc9ry+JGSMjVETNTerZ3uVyWfpeW7078Hg8xnami9pCoZAkk0nt/Y8VRzG+hbB6f4aYMTaSbLaMz734/ksfsbEfcOm7FkojwHgmBhBAAAEEEEAAAQQQQAABBBBAAAEEEEAAAQQQQAABBBBAAAEEEEAAAQQQQAABBBBAAAEEEEAAAQQQQAABBBBAAAEEEEAAAQQQQAABBBBAAAEEEEAAAQQQQAABBBBAAAEEEEAAAQQQQAABBBBAAAEEEEAAAQQQQAABBBBAAAEEEEAAAQQQQAABBBBAAAEEEEAAAQQQQAABBBBAAAEESk7AVnJXlHlBqTK4Ri6xegTKYcxU0t1IG/+plPHpIBgMit1uF6/Xa4lbOByWeDwufr/fkvYikYhEo1Hx+XzicDhMbzMWi0kgEND653Q6TW8vkUho7bndbu1nxUHMGKvc2dmp3UMVo5USM++88448/PDDsnPnzqxYKufMmTNHGhoa5JprrjEWtMxq+/DDD2X9+vWybt06SSaTWa/+9ttvl8bGRrnxxhu1v6s8o8ZhJcXMxR2v9Dyj5iU1P1k5N1VyzKj1keqfmudLbT1DPsw9KReSD3OvPf3MUo6ZQvt0cbli5JlKXgMTM/lHJvkvdzOj8p/Vz9rFyDOsZ3KPq1zOrIaYqYS5qaWlRZ5++mk5duxYt7dVPVuoZ8dx48bJd7/7XampqcklDIp+TkdHh/z617+W3bt3yyuvvKKt67s7Bg4cKPfff7/U19cbfu2VvqfHesbwkNH2Zyohz3QlU60x89prr8mePXu03PTuu+8aHzgm1njDDTdoc8DYsWNl5MiRYvW7g2qNGRNvKXnGBFzWwCKsL9MDq6f1JTFj7EBUc5Na87tcLkvfa6t3Bx6Px9jOdFFbKBTS3vepZzQrjmJ8C2H1/gwxY1wk2WwZn3vx/Zc+XuM/4NJ3PZSubgHGc3Xff3qPAAIIIIAAAggggAACCCCAAAIIIIAAAggggAACCCCAAAIIIIAAAggggAACCCCAAAIIIIAAAggggAACCCCAAAIIIIAAAggggAACCCCAAAIIIIAAAggggAACCCCAAAIIIIAAAggggAACCCCAAAIIIIAAAggggAACCCCAAAIIIIAAAggggAACCCCAAAIIIIAAAggggAACCCCAAAIIlKSArSSvKv2iUmVwjVxi9QiUw5ippLuRNv5TKXPSQTAYFLvdLl6v1xK7cDgs8Xhc/H6/Je1FIhGJRqPi8/nE4XCY3mYsFpNAIKD1z+l0mt5eIpHQ2nO73drPioOYMVa5s7NTu4cqRss9Zh5++GFpbGzsEmjBggUyf/58ufzyy41FLPPazp07J6tXr5ZVq1Z12ZOlS5fKo48+qv1d5Rk1DishZrrqcKXnGTUvqfnJyrmpkmNGrZFU/9Q8XyrrGfJhYYk533xYWCsipRgzhfalq3LFyDOVvAYmZnKPUPJf7lYXnmlE/rP6WbsYeYb1TGHx1VWpaoiZcp2b1q1bJ2vXrpWTJ092edMvueQSmTJlitx5550ybtw4Y4OjSLXt3r1btm3bJlu3bpVPP/20y6vo27evzJ07V+bMmWPolVb6nh7rGUPD5Yv9mXLNM7loVEvM7NmzR/bv3y87d+6U//u//8uFJu2c66+/Xv7xH/9RVG666qqr5B/+4R+0vU+153PZZZfJ3/3d30lNTY2ovP35+wm1p6/yXEdHh/z1r3+VTz75RNvXUGvC//mf/5GPP/5YmwP+8pe/yHvvvZf3Nf393/+9/Nu//Zv2GzhwoGXvDqolZqze0yPP5D0Eui1QrWtg1peFry+rNWaMHXlf1qbmQDXnuVwuS99rqznY4/GY1a20ekOhkCSTSW0tYMVRjG8hrN6fIWaMiSSbLeNzL77/0kdrzgdc+q6J0tUrwHiu3ntPzxFAAAEEEEAAAQQQQAABBBBAAAEEEEAAAQQQQAABBBBAAAEEEEAAAQQQQAABBBBAAAEEEEAAAQQQQAABBBBAAAEEEEAAAQQQQAABBBBAAAEEEEAAAQQQQAABBBBAAAEEEEAAAQQQQAABBBBAAAEEEEAAAQQQQAABBBBAAAEEEEAAAQQQQAABBBBAAAEEEEAAAQQQQAABBBBAAIGSFbCV7JV9eWGpMrhGLrF6BMphzFTS3Ugb/6mUeekgGAyK3W4Xr9driV84HJZ4PC5+v9+S9iKRiESjUfH5fOJwOExvMxaLSSAQ0PrndDpNby+RSGjtud1u7WfFQcwYq9zZ2andQxWj5Rgzr732mvzwhz+UY8eOZYWZNWuWLFmyRK666ipj4Sqsto8//liWL18uzz77bNaeDRw4UJ544gkZOXKkqDyjxmG5xkwut67S84yal9T8ZOXcVMkxo9ZJqn9qni/meoZ8mMvo7vmcfPJhz7VlP6NUYqbQ68+lXDHyTCWvgYmZ7qOO/JfLqOz5HL35z+pn7WLkGdYzPcdRPmdUQ8yU09z0zDPPyMqVK+XkyZNd3sba2lqZNm2a1NXVSU1NTT63u2zO7ejokNbWVtm8ebO0tbV1ed19+/aVhQsXyn333WdY3yp9T4/1jGGh8kVFxIzxplbMTR988IFs2bJFfvnLX8qJEydy6sQll1wi3/zmN2XIkCEyaNAgufHGG6V///6mv29Qe//t7e3yzjvvyNGjR+Xw4cPy+9//Xj799NOcrvvaa6+VCRMmaHOH2ls0+yDPGC9MnjHe1Io8c+FVF+O56fM18KZNm1hfioje9WU1xYxV7yjVs73L5bL0vbZ6d+DxeIxPKllqDIVCkkwmtfc/VhzF+BbC6v0ZYkZ/JNlsGZ978f2XPlbzPuDSd12Urk4BxnN13nd6jQACCCCAAAIIIIAAAggggAACCCCAAAIIIIAAAggggAACCCCAAAIIIIAAAggggAACCCCAAAIIIIAAAggggAACCCCAAAIIIIAAAggggAACCCCAAAIIIIAAAggggAACCCCAAAIIIIAAAggggAACCCCAAAIIIIAAAggggAACCCCAAAIIIIAAAggggAACCCCAAAIIIIAAAggggAACCJS0gK2kr+6zi0uVwTVyidUjUA5jppLuRtr4T6XMTQfBYFDsdrt4vV5LDMPhsMTjcfH7/Za0F4lEJBqNis/nE4fDYXqbsVhMAoGA1j+n02l6e4lEQmvP7XZrPysOYsZY5c7OTu0eqhgtp5hZvHixrFixIivG2LFjZdmyZTJkyBBjsSq8tsOHD2tue/bsydrTRYsWSVNTk6g8o8ZhucVMPrev0vOMmpfU/GTl3FTJMaPWSqp/ap4vxnqGfJjP6M7t3FzzYW61ZZ5V7Jgp9LrzKVeMPFPJa2BiJnv0kf/yGZW5nasn/1n9rF2MPMN6Jrc4yvWsaoiZUp+bduzYIY2NjXLs2LEub9s999wjM2bMkJtvvjnXW1sR57311luyceNGef7557vsz8CBA2Xp0qUyadIkQ/pc6Xt6rGcMCZO0SogZ403Nmpt27dolP/vZz+SVV17J6aJHjhwp3/nOd+SWW26Rb3/72zmVseqk3/72t/LGG2/Ib37zG3nttddyalbt1c6aNUvGjx+f0/mFnkSeKVSu63LkGeNNzcozXV2p1c9NW7du1daX7e3trC8vEih0fVnpMVOMPKOe7V0ul6XvtdW7A4/HY3xSyVJjKBSSZDKpvf+x4ijGtxBW788QM/oiyWbL+NyL77/0kZr7AZe+a6N09QkwnqvvntNjBBBAAAEEEEAAAQQQQAABBBBAAAEEEEAAAQQQQAABBBBAAAEEEEAAAQQQQAABBBBAAAEEEEAAAQQQQAABBBBAAAEEEEAAAQQQQAABBBBAAAEEEEAAAQQQQAABBBBAAAEEEEAAAQQQQAABBBBAAAEEEEAAAQQQQAABBBBAAAEEEEAAAQQQQAABBBBAAAEEEEAAAQQQQAABBBBAoOQFbCV/hSKpMrhGLrF6BMphzFTS3Ugb/6mU+ekgGAyK3W4Xr9driWM4HJZ4PC5+v9+S9iKRiESjUfH5fOJwOExvMxaLSSAQ0PrndDpNby+RSGjtud1u7WfFQcwYq9zZ2andQxWjpR4zR48eldmzZ8uhQ4cyEK688kr56U9/KnV1dcYCVVltra2t8qMf/UhOnTqV0fOhQ4fKhg0b5IYbbhA1DsshZgq9fZWeZ9S8pOYnK+emSo4ZtV5S/VPzvFXrmTfffFPmz58vhw8fJh8WOtB7KJdLPhw0aFBBrRcjZqxeAxcjz1TyGpiY+XKosR4sKO3kVajQ/FcNeYb1TF6h1OPJ1RAzpTg3vfPOO/Lwww/Lzp07s94jtUc3Z84caWhokGuuuabH+1jJJ3z44Yeyfv16WbdunSSTyaxdvf3226WxsVFuvPFG3RSVvqfHekZ3iGRUQMwYb2rk3NTS0iJPP/20HDt2rNsLVXszKpeMGzdOvvvd70pNTY3xHTOhxo6ODvn1r38tu3fvlldeeUXbF+nuGDhwoNx///1SX19vwtV8ViV5xnha8ozxpkbmmVyuzor9GdaXudyJz84pZH1ZiTFzoVgx8oyas1wul6XvtdW7A4/Hk3uw6DgzFAppzy9qjWHFUYxvIazenyFmCo8kmy3jcy++/yqcU1vy6itOaQQMFWA8G8pJZQgggAACCCCAAAIIIIAAAggggAACCCCAAAIIIIAAAggggAACCCCAAAIIIIAAAggggAACCCCAAAIIIIAAAggggAACCCCAAAIIIIAAAggggAACCCCAAAIIIIAAAggggAACCCCAAAIIIIAAAggggAACCCCAAAIIIIAAAggggAACCCCAAAIIIIAAAggggAACCCCAAAIIIIAAAggggAACRgjYjKjE5DpSJtdP9QjkI1AOYyaf/pT6uWnjP5WyJh0Eg0Gx2+3i9Xot8QmHwxKPx8Xv91vSXiQSkWg0Kj6fTxwOh+ltxmIxCQQCWv+cTqfp7SUSCa09t9ut/aw4iBljlTs7O7V7qGK0VGOmpaVFZs2aJdny0uzZs2XlypVSU1NjLEyOtbW3t8v7778vJ06ckI8++kjOnDkj586d00xVvlE5QI1LNVbUofKAclbjxePxaGP18ssvl969e8vVV18t/fr1k69//evSv3//HK/A2NM6Ojpk4cKFsmHDhqwVNzc3yz333CNqHJZyzOhVqfQ8o+YlFZtWzk2VHDMqN6n+qfFt9nqGfKh3dOdePpd8WF9fn3uFF5xpZcx83qzVa+Bi5JlKXgMTMyLkv4LSTUGFCs1/1ZBnWM8UFFJdFqqGmCmluenhhx+WxsbGLu/HggULZP78+drzKceXAur5fvXq1bJq1aouWZYuXSqPPvqobrZK39NjPaM7RDIqIGaMN9U7N61bt07Wrl0rJ0+e7PLiLrnkEpkyZYrceeedMm7cOOM7UYQad+/eLdu2bZOtW7fKp59+2uUV9O3bV+bOnStz5swx5SrJM8azkmeMN9WbZ/K9IjP3Z1hf5ns3Pjs/3/VlJcVMNrFi5Bn1bO9yuSx9r63eHah3glYcoVBIksmk9v7HiqMY30JYvT9DzBQWSTZbxudefP9VGOXnpaz5gEvfNVK6egQYz9Vzr+kpAggggAACCCCAAAIIIIAAAggggAACCCCAAAIIIIAAAggggAACCCCAAAIIIIAAAggggAACCCCAAAIIIIAAAggggAACCCCAAAIIIIAAAggggAACCCCAAAIIIIAAAggggAACCCCAAAIIIIAAAggggAACCCCAAAIIIIAAAggggAACCCCAAAIIIIAAAggggAACCCCAAAIIIIAAAgggUDYCtjK40lQZXCOXWD0C5TBmKulupI3/v/71r+J2uy3pXzAYFLvdLl6v15L2wuGwxONx8fv9lrQXiUQkGo2Kz+cTh8NhepuxWEwCgYDWP6fTaXp7iURCa0/FCzFjDLfVMdPZ2andQxWjpRYzDQ0NsmHDhgzYfv36ydq1a2XcuHHGoOdQS3t7u7S1tcnbb78tR44ckWPHjomKfzMOlSsGDhwogwcPlptuuklqa2ulf//+ZjSVtc7du3fL3Llz5cSJExl/nz17tjzxxBOicncpxoxRSJU+N6l5SeUaK+emSo6ZVCqljQk1ds1az5APSzMfrl+/vqC0Y0XMXHxhVq+Bi5FnKnkNXM0xQ/4rn/xXDXmG9UxB016XhaohZoo9N7322mvywx/+UHt+zXbMmjVLlixZIldddZWxN7fCavv4449l+fLl8uyzz2btmXp+V8/JI0eO1NXzSt/Tq+b1jK7A6KYwMWO8bCFz0zPPPCMrV66UkydPdnlBam9v2rRpUldXJzU1NcZfeAnU2NHRIa2trbJ582ZtD7Wro2/fvrJw4UK57777DL9qJds3twAAIABJREFU8ozhpEKeMd60kDyj5yqM3p9hfannbnxZNp/1ZbnHTE9ixcgz6tne5XJZ+l5bvTvweDw9cRjy91AoJMlkUnv/Y8Vh9XttFTNW788QM/lHks2W8bkX33/lz3hhCb7n1OdHaWMFGM/GelIbAggggAACCCCAAAIIIIAAAggggAACCCCAAAIIIIAAAggggAACCCCAAAIIIIAAAggggAACCCCAAAIIIIAAAggggAACCCCAAAIIIIAAAggggAACCCCAAAIIIIAAAggggAACCCCAAAIIIIAAAggggAACCCCAAAIIIIAAAggggAACCCCAAAIIIIAAAggggAACCCCAAAIIIIAAAggggIABAjYD6jC7ipTZDVA/AnkIlMOYyaM7JX9q2vj/3//9X3G73drPiiMYDIrdbhev12tFcxIOhyUej4vf77ekvUgkItFoVHw+nzgcDtPbjMViEggEtP45nU7T20skElp7xIxx1FbHTGdnp3YPVYyWQsycOXNG7rnnHjlw4EAG6vTp02X9+vVSU1NjHHiWmlRe2rt3r+zfv1+7jtOnT5vaXk+V9+nTR0aMGCGjRo2SMWPGaPfKzKOjo0MaGhpk06ZNGc2o69i4caNceumlJRMzZlhU+tyk5iWVa6ycm5RpqeQZo2MmlUqJ6p+a541cz5APM+9UqeXD559/Xnr37p13SJkVM91diNVr4GLkmUpeA1dbzJw7d4714EUDuhzyXzXkGdYzeU953Raohpgp1tz02GOPyYoVK7L6jx07VpYtWyZDhgwx9oZWeG2HDx/W3Pbs2ZO1p4sWLZKmpiZdCpW+p1dt6xn2gXUNB61wKcfMjh07pLGxUY4dO9ZlR9X+5owZM+Tmm2/Wj1FGNbz11lva3qF6Xu7qGDhwoCxdulQmTZpkaM9KOWaM6ijP2kZJflYPMZO75+LFi1lf5s6V05m5ri95bsqJM+eT1Htt9Wzvcrks/RZCrQ09Hk/O16nnxFAoJMlk0vR3iZ9fo9XvtdVzk9X7M8RMfhFps2V87sX3X/kRXnw233Pq86O0sQKMZ2M9qQ0BBBBAAAEEEEAAAQQQQAABBBBAAAEEEEAAAQQQQAABBBBAAAEEEEAAAQQQQAABBBBAAAEEEEAAAQQQQAABBBBAAAEEEEAAAQQQQAABBBBAAAEEEEAAAQQQQAABBBBAAAEEEEAAAQQQQAABBBBAAAEEEEAAAQQQQAABBBBAAAEEEEAAAQQQQAABBBBAAAEEEEAAAQQQQAABBBBAwAABmwF1mF1FyuwGqB+BPATKYczk0Z2SPzVt/MfjcQkEAuJ2u7WfFUcwGBS73S5er9eK5iQcDovqp9/vt6S9SCQi0WhUfD6fOBwO09uMxWLaPVT9czqdpreXSCSIGYOVrY6Zzs5O7R6qGC1mzLS1tcndd98tJ0+ezBBtbm6W+vp6g6W/rE7loW3btslLL70kr776qmntGFHx6NGj5Y477pDJkydr98yso6WlRWbOnJlRfd++fWXTpk1y3XXXFT1mzOq7qrfS5yY1L6lcY+XcpEyLnWfMiplUKqXFjJrnjVjPkA9zu1OlkA9/8YtfSG1tbW4XfMFZRsdMLhdg9Rq4GHmmktfA1RIzv/nNb6ShoUE++ugj1oPdDOxSzX/VkGdYz+Qy4+R+TjXEjJVz0x/+8Ae57777RP334uPKK6+Un/70p1JXV5f7DeLMDIHW1lb50Y9+JKdOncr429ChQ2XDhg0yaNCgguUqfU+vWtYzVj9rW5lnrN4HLrWYeeedd+Thhx+WnTt3Zh3n6h3HnDlztPXsNddcU3AuqISCH374oaxfv17WrVsnyWQya5cmTJggjz76qNx4442GdbnUYsawjl1QEc/axqoSM917Hj16VGbPni2HDh1ifWls6H1RWy7ry2uvvdbS99rVkGfUs73L5bL0Wwj17sDj8ZgUSenVhkIhbf418x3ihS1a/V5bPTdZvT9DzOQeujZbxudefP+VO1+2M/meU58fpY0VYDwb60ltCCCAAAIIIIAAAggggAACCCCAAAIIIIAAAggggAACCCCAAAIIIIAAAggggAACCCCAAAIIIIAAAggggAACCCCAAAIIIIAAAggggAACCCCAAAIIIIAAAggggAACCCCAAAIIIIAAAggggAACCCCAAAIIIIAAAggggAACCCCAAAIIIIAAAggggAACCCCAAAIIIIAAAggggAACCCCAAAIGCNgMqMPsKlJmN0D9COQhUA5jJo/ulPypaeM/lUpJIpGQQCAgbrdb+1lxBINBsdvt4vV6rWhOwuGwxONx8fv9lrQXiUQkGo2Kz+cTh8NhepuxWEy7h6p/TqfT9PaIGeOJrY6Zzs5OLWZUjBYjZnbs2CFTpkzR8s+Fx4ABA+TnP/+5DBkyxHhkEdm1a5e0trbKCy+8kFf9ffr0kRtuuEGuu+46ueaaa+TKK6+Ur33ta9qYu+yyy7TcqRy/8pWvaPWqfKPGpbqvn3zyiZw/f17Onj0rp06dkg8//FA++OADeffdd+X06dN5Xcddd90ldXV1Mn78+LzK5Xry4cOH5Qc/+IEcP348rYjKY1u2bJFhw4YVLWZy7YOe8yp9blLzkopJK+cmZVqsPKMnFnIpq9ZQqn9qfOhZz5APyy8fbt26VSZNmpRLmKSdY1TM5NOw1WvgYuSZSl4DV3rMkP8qI/9VQ55hPZPPzNPzudUQM1bMTS0tLTJr1ixRc8XFx+zZs2XlypVSU1PT8w0x4Yz29nZ5//335cSJE/LRRx/JmTNn5Ny5c9oehLr/6plEPS9/vh+g1tPqeVo9V3s8Hu05+/LLL5fevXvL1VdfLf369ZOvf/3r0r9/fxOutucqOzo6ZOHChbJhw4asJzc3N0t9fX3PFXVxRqXv6VX6ekbdVtbABYd/1oKlEjMPP/ywNDY2dtm5BQsWyPz587V8xfGlgMr3q1evllWrVnXJsnTpUnn00UcNYyuVmDGsQ1kqIs8Yq0vMZPdkfWlsnHVXWy7ry+9///uWvteuhjyjnu1dLpel30KoZx31jGPFEQqFJJlMau9jrDisfq+tnpus3p8hZnKLJJst43Mvvv/Kja6rs/ieU58fpY0VYDwb60ltCCCAAAIIIIAAAggggAACCCCAAAIIIIAAAggggAACCCCAAAIIIIAAAggggAACCCCAAAIIIIAAAggggAACCCCAAAIIIIAAAggggAACCCCAAAIIIIAAAggggAACCCCAAAIIIIAAAggggAACCCCAAAIIIIAAAggggAACCCCAAAIIIIAAAggggAACCCCAAAIIIIAAAggggAACCCCAAAIGCNgMqMPsKlJmN0D9COQhUA5jJo/ulPypaeM/lfrsfxOJhAQCAXG73drPiiMYDIrdbhev12tFcxIOhyUej4vf77ekvUgkItFoVHw+nzgcDtPbjMVi2j1U/XM6naa3R8wYT2x1zHR2dmoxo2LUypjZtm2b/Od//mcG4OTJk2Xz5s1SU1NjKK4ah88++6xs3LhR3nvvvR7rVjlw2LBhUltbK0OGDJHBgwdLr169eixXyAnnz5+XI0eOyOHDh6WtrU3efPNNUXHQ03H99dfLjBkzZNasWeJyuXo6Pa+/d3R0yLRp02T79u0Z5davXy8TJ060PGaYm/K6hd2erMaDijEr5yY131udZ6yKGbWOUv1T83wh65mWlhaZOXMm+VBEyi0fNjc3S319fd6DU2/M5N2giOVr4GLkmUpeA1dqzJD/vhzNlZD/rH7WLkaeYT1TyAzUdZlqiBkz56aGhgbZsGFDBnC/fv1k7dq1Mm7cOGNvWDe1tbe3a8+yb7/9tvZse+zYMW2P0YxDrbkHDhyoPaPfdNNN2jN7//79zWgqa527d++WuXPnyokTJzL+Pnv2bFHPy4Uelb6nV6nrmQvvdzHmJjPzzMWxbPU+cDFj5k9/+pP88Ic/1PJZtkPtxS1ZskSuuuqqQod8VZT7+OOPZfny5dqebLZD5fMnnnhCRo4caYhHMWPGqvdN5BlDQuWLSoiZdE/Wl6W5vnz88cctfa9dDXlGPdurd2pWfguhnmM8Ho+xSayL2kKhkCSTSe19jBWH1e+11XOT1fszxEzPkWSzZXzuxfdfPbN1dwbfc+rzo7SxAoxnYz2pDQEEEEAAAQQQQAABBBBAAAEEEEAAAQQQQAABBBBAAAEEEEAAAQQQQAABBBBAAAEEEEAAAQQQQAABBBBAAAEEEEAAAQQQQAABBBBAAAEEEEAAAQQQQAABBBBAAAEEEEAAAQQQQAABBBBAAAEEEEAAAQQQQAABBBBAAAEEEEAAAQQQQAABBBBAAAEEEEAAAQQQQAABBBBAAAEEEEDAAAGbAXWYXUXK7AaoH4E8BMphzOTRnZI/NW38p1Jf/m8ikZBAICBut1v7WXEEg0Gx2+3i9XqtaE7C4bDE43Hx+/2WtBeJRCQajYrP5xOHw2F6m7FYTLuHqn9Op9P09ogZ44mtjpnOzk4tZlSMWhEzTzzxhCxYsCADTv3bypUrDQU9d+6crFu3Tp566ilRrt0dgwYNkrFjx8ro0aNl+PDhhl5HvpUdPHhQ9u3bJ3v37pWjR492W1zl6gceeEDmzJkjl19+eb5NdXv+woULZdWqVRnnrFixQu6++27LYoY8Y+ht1SpT85IaE1bOTWq+tyrPWB0zai2l+qfm+XzWM08++aTMnz+ffNhNiJd6Ply9erU8+OCDeQ/SQmMm74YuKGD1GrgYeaaS18CVFjPkv55Hcznmv2rIM6xneo7dfM6ohpgxem46c+aM3HPPPXLgwIEM6unTp8v69eulpqYmn9uQ97lqHKhn1f3792vXcfr06bzrMLJAnz59ZMSIETJq1CgZM2aM9sxh5tHR0SENDQ2yadOmjGbUdTz//PPSu3fvgi6h0vf0Km09k+0mswYuKPS7LFSMmJk3b56sXbs26zWpfcNly5bJkCFDjO1ohdd2+PBhzW3Pnj1Ze7po0SJpamoyRKEYMcN6xpBb90Ul5bKnp6fXpRYzrC8z72aprS83bNigvfO16r12Naxn1DONy+Wy9FsI9e7A4/HoSR85lw2FQpJMJk1/Nvr8gqx+r62em6zenyFmug8/my3jcy++/8p5xGY9ke859flR2lgBxrOxntSGAAIIIIAAAggggAACCCCAAAIIIIAAAggggAACCCCAAAIIIIAAAggggAACCCCAAAIIIIAAAggggAACCCCAAAIIIIAAAggggAACCCCAAAIIIIAAAggggAACCCCAAAIIIIAAAggggAACCCCAAAIIIIAAAggggAACCCCAAAIIIIAAAggggAACCCCAAAIIIIAAAggggAACCCCAAAIIIGCAgM2AOsyuImV2A9SPQB4C5TBm8uhOyZ+aNv5TqfR0kEgkJBAIiNvt1n5WHMFgUOx2u3i9Xiuak3A4LPF4XPx+vyXtRSIRiUaj4vP5xOFwmN5mLBbT7qHqn9PpNL09YsZ4YqtjprOzU4sZFaNmxkxTU5MsWbIkA2zNmjUyd+5cwyDVGF+xYoWsWrVKVHx2dQwYMEDuuusuueOOO6R///6GtW9kRe3t7fLiiy/KCy+8IMePH++yapVbFixYIIsWLRKPx2PYJaxdu1bmzZuXUV9jY6NMnz7d9Jj5vGHyjGG39IuK1Lykco2Vc5Oa783OM8WKGbWeUv1TYzGX9Qz5MP+YLtV8uHz5clm8eHHeHco3ZvJuIEsBq9fAxcgzlbwGrpSYIf/lP5rLKf9VQ55hPZN/DHdXohpixqi5qa2tTe6++245efJkBmlzc7PU19cbe3MuqE3F/bZt2+Sll16SV1991bR2jKh49OjR2jP+5MmTtWcPs46WlhaZOXNmRvV9+/aVX/ziF1JbW1tQ05W+p1cp65nubi5r4IJCv8tCVsXM0aNHZfbs2XLo0KGMa7nyyivlpz/9qdTV1RnbuSqrrbW1VX70ox/JqVOnMno+dOhQ2bBhgwwaNEi3ilUxc+GFsp7RfdvSKrB6H7iaY4b1ZW6xWwrrS7XeHzx4sGXvtathPaOecVwul6XfQqh3B0a+v+sugkOhkCSTSVOfiS5s3+r32uq5yer9GWKm64iz2TI+9+L7r9ymmK7O4ntOfX6UNlaA8WysJ7UhgAACCCCAAAIIIIAAAggggAACCCCAAAIIIIAAAggggAACCCCAAAIIIIAAAggggAACCCCAAAIIIIAAAggggAACCCCAAAIIIIAAAggggAACCCCAAAIIIIAAAggggAACCCCAAAIIIIAAAggggAACCCCAAAIIIIAAAggggAACCCCAAAIIIIAAAggggAACCCCAAAIIIIAAAggggAACCBggYDOgDrOrSJndAPUjkIdAOYyZPLpT8qemjf9UKjMdJBIJCQQC4na7tZ8VRzAYFLvdLl6v14rmJBwOSzweF7/fb0l7kUhEotGo+Hw+cTgcprcZi8W0e6j653Q6TW+PmDGe2OqY6ezs1GJGxagZMdPU1CRLlizJgNqyZYvU1dUZBrh69Wp57LHHJBQKdVnnvffeK9OmTZPhw4cb1q4VFR08eFA2b94szz33XJfNqRz60EMPyfz58w27pNbWVpk6dWpGfY2NjTJ9+nTTYubiBskzht3SLypS85LKNVbOTWq+NyvPFDtm1JpK9U/N892tZ8iH+mO51PLh8uXLZfHixXl3LNeYybvibgpYvQYuRp6p5DVwuccM+U//aC6H/FcNeYb1jP5YvrCGaogZvXPTjh07ZMqUKaKeiS48BgwYID//+c9lyJAhxt6U/1/brl27RD0PvvDCC3nV36dPH7nhhhvkuuuuk2uuuUauvPJK+drXvqbtUV122WXaXqPad/jKV76i1av259Q+lno2+eSTT+T8+fNy9uxZOXXqlHz44YfywQcfyLvvviunT5/O6zruuusubb9h/PjxeZXL9eTDhw/LD37wAzl+/HhaEfU8sHXrVpk0aVKuVaWdV+l7euW+nsnlprIGzkUp93PMjpmWlhaZNWuWZHtPMnv2bFm5cqXU1NTkfsEGntne3i7vv/++nDhxQj766CM5c+aMnDt3TtvDVfOnypsqZ3w+P6j8o/KryrMej0fLu5dffrn07t1brr76aunXr598/etfl/79+xt4lblX1dHRIQsXLpQNGzZkFLLZbPLss89KfX197hV2cabZMZOtWdYzum9bWgVW7wNXY8ywviy/9aV6LzRmzBjL3mtXw3pGPdu7XC5Lv4VQc7Wao6041HvSZDKpvY+x4rD6vbZaA1m9P0PMZI8ktY676OD7L32Dju859flR2lgBxrOxntSGAAIIIIAAAggggAACCCCAAAIIIIAAAggggAACCCCAAAIIIIAAAggggAACCCCAAAIIIIAAAggggAACCCCAAAIIIIAAAggggAACCCCAAAIIIIAAAggggAACCCCAAAIIIIAAAggggAACCCCAAAIIIIAAAggggAACCCCAAAIIIIAAAggggAACCCCAAAIIIIAAAggggAACCCCAAAIIIGCAgM2AOsyuImV2A9SPQB4C5TBm8uhOyZ+aNv5TqezpIJFISCAQELfbrf2sOILBoNjtdvF6vVY0J+FwWOLxuPj9fkvai0QiEo1GxefzicPhML3NWCym3UPVP6fTaXp7xIzxxMWIGTUOVYwaGTNPPvmkzJ8/PwPo5ZdflgkTJhgCt2vXLlm6dKkcO3Ysa31XXHGFzJ49W2bOnCm9evUypM1iVXL+/Hlpbm6WDRs2yNmzZ7NexsCBA6WxsVHGjx9vyGXu3LlTJk6cmFHXihUr5O677zY8Zrq6aPKMIbczrRI1L6lcY+XcZEaeKZWYUesq1T81z2dbz5APjY3hUsqHq1evlgcffDDvDvYUM3lXmEMBq9fAxcgzlbwGLteYIf/lMDjzOKXU81815JlqXs/kEao5n1oNMVPo3NTS0qI9x158TJ48WTZv3iw1NTU5O+dyopq3n332Wdm4caO89957PRZRe4bDhg2T2tpaGTJkiAwePNi0Z26V+44cOSKHDx+WtrY2efPNN7VnmZ6O66+/XmbMmCGzZs0Sl8vV0+l5/b2jo0OmTZsm27dvzyinntvr6+vzqu/zkyt9T69c1zP53EzWwPlo9XyuWTHT0NCg7a9dfPTr10/Wrl0r48aN6/niDDqjvb1dy21vv/22luvUHqfaBzPjUHsWau9Q5eybbrpJy+H9+/c3o6msde7evVvmzp0rJ06cyPi72r9dv3697msxK2a6uzDWM7pvW1oFVu8DV1PMvPTSS3LfffexvhSRcltfqrlJvY+x6r12Naxn1LO9ekaw8lsINQ97PB5jk2YXtYVCIUkmk9r7HyuOSnmv3ZWVmpuImUwdmy3jcy++/9I34PieU58fpY0VYDwb60ltCCCAAAIIIIAAAggggAACCCCAAAIIIIAAAggggAACCCCAAAIIIIAAAggggAACCCCAAAIIIIAAAggggAACCCCAAAIIIIAAAggggAACCCCAAAIIIIAAAggggAACCCCAAAIIIIAAAggggAACCCCAAAIIIIAAAggggAACCCCAAAIIIIAAAggggAACCCCAAAIIIIAAAggggAACCCCAAAIGCNgMqMPsKlJmN0D9COQhUA5jJo/ulPypaeM/leo6HSQSCQkEAuJ2u7WfFUcwGBS73S5er9eK5iQcDks8Hhe/329Je5FIRKLRqPh8PnE4HKa3GYvFtHuo+ud0Ok1vj5gxnrgYMaPGoYpRI2KmpaVFZs6cmQajxviuXbtkzJgxusHUtS5YsEA2bdqUta4+ffrI/PnzZe7cubrbKsUK1q5dK6tXr5bTp09nvbzp06fLqlWrtPup99i7d6+MHz9ekslkWlXr16+XiRMnGhYzPV0neaYnofz/ruYllWusnJuMzDM99djqmFFrK9U/Nc9fuJ4hH/Z0p/T9vRTyYXNzs9TX1+fdka5iJu+K8ihg9Rq4GHmmktfA5RYz5L88BmcBp5Zq/quGPFON65kCQjTnItUQM/nOTU8++aT2PHvxoZ6BV65cmbNtLieeO3dO1q1bJ0899ZT2bNDdMWjQIBk7dqyMHj1ahg8fnkv1pp1z8OBB2bdvn6jn1aNHj3bbjtrbfOCBB2TOnDly+eWXG3pNCxcu1J69Lz7U8/qDDz5YUFuVvqdXbuuZQm4ia+BC1LouY2TMnDlzRu655x45cOBARoNqL03tddXU1BjbgYtqU+sIlbv279+vXUdXe3umXsQFlas91BEjRsioUaO0PVsj9hK7u/aOjg5paGjIuqerruP555+X3r176+q+kTGT64WwnslVKrfzSmVPL7erLewsq2OmqalJlixZwvqym9tV6uvLxx9/XNt/tOq9djWsZ9Sc7HK5LP0WQr078Hg8hSWOPEuFQiHtvZ7Zc/vnl1Xu77V74lVzEzGTrmSzZXzuxfdfPQVS93/ne059fpQ2VoDxbKwntSGAAAIIIIAAAggggAACCCCAAAIIIIAAAggggAACCCCAAAIIIIAAAggggAACCCCAAAIIIIAAAggggAACCCCAAAIIIIAAAggggAACCCCAAAIIIIAAAggggAACCCCAAAIIIIAAAggggAACCCCAAAIIIIAAAggggAACCCCAAAIIIIAAAggggAACCCCAAAIIIIAAAggggAACCCCAAAIIGCBgM6AOs6tImd0A9SOQh0A5jJk8ulPyp6aN/1Sq+3SQSCQkEAiI2+3WflYcwWBQ7Ha7eL1eK5qTcDgs8Xhc/H6/Je1FIhGJRqPi8/nE4XCY3mYsFtPuoeqf0+k0vT1ixnjiYsSMGocqRvXEzI4dO2Ty5MkZIHv27JExY8bohtq6davMmzdPzp49m1GXylc//vGPZfHixbrbKYcKmpqa5PHHHxcVKxcfV1xxhaxZs0amTJmiuyt79+6VsWPHZtTzX//1XzJs2DDdMZPrBZJncpXK/Tw1L6n4sXJuMiLP5NpDq2NGra9U/9Q8r9Yz5MNc75T+84qdD7dv3y6TJk3KuyMXx0zeFRRQwOo1cDHyTCWvgcslZsh/BQzOAouUYv6rhjxTTeuZAkMzr2LVEDO5zk1qTC9ZsiTDTz3bzZ07Ny/X7k5W5itWrJBVq1aJWjN3dQwYMEDuuusuueOOO6R///6GtW9kRe3t7fLiiy/KCy+8IMePH++yarVGX7BggSxatEg8Ho9hl7B27Vptj+LiY/ny5QXvTVT6nl65rGf0BAlrYD16mWWNiJm2tja5++675eTJkxkNNDc3S319vbEXfUFtat2wbds2eemll+TVV181rR0jKh49erSW89XertorMutoaWmRmTNnZlTft29f+cUvfiG1tbW6mjYiZvK9ANYz+Yp1f36x9/SM7U322qyKGdaX+d/NUl1fPvLII9LQ0GDZe+1qWM+oOdrlcln6LYR6LjHyeaS7CA+FQpJMJk2d0y9sv1zfa+eaJdTcRMx8qWWzZXzuxfdfuQZT9vP4nlOfH6WNFWA8G+tJbQgggAACCCCAAAIIIIAAAggggAACCCCAAAIIIIAAAggggAACCCCAAAIIIIAAAggggAACCCCAAAIIIIAAAggggAACCCCAAAIIIIAAAggggAACCCCAAAIIIIAAAggggAACCCCAAAIIIIAAAggggAACCCCAAAIIIIAAAggggAACCCCAAAIIIIAAAggggAACCCCAAAIIIIAAAggggAACBgjYDKjD7CpSZjdA/QjkIVAOYyaP7pT8qWnjP5XqOR0kEgkJBALidru1nxVHMBgUu90uXq/XiuYkHA5LPB4Xv99vSXuRSESi0aj4fD5xOBymtxmLxbR7qPrndDpNb4+YMZ64GDGjxqGK0UJipq2tTW655RZRsXDh8fLLL8uECRN0A91///3yzDPPZK1H/W3ZsmXSq1cv3e2UUwXnz5/X+v30009nvez77ruvy7/l08+dO3fKxIkT04qoPLZ//3657ro5MWhsAAAgAElEQVTrCo6ZfK5BnUueyVes5/PVvKRyjZVzk54803OP0s+wOmbUGkv178iRI/K9732PfJjvDdNxfrHz4RtvvCG1tbV59+DzmFE5tVLXwMXIM5W8Bi71mGE9mHca0F2gFPOf1c/axcgz1bCeYW7SPTy/qCCX/ZmmpiZZsmRJRqNbtmyRuro6wy5m9erV8thjj0koFOqyznvvvVemTZsmw4cPN6xdKyo6ePCgbN68WZ577rkum1PrrYceekjmz59v2CW1trbK1KlTM+pbvny5LF68uKB2comZgiruolCxnpvIM8bdRWKma8sdO3bIlClTMp7PBwwYID//+c9lyJAhxt2IC2ratWuXqPzwwgsv5FV/nz595IYbbtD226655hq58sor5Wtf+5q2x3/ZZZdp72rUvu1XvvIVrV71fkPdf7W388knn4haG549e1ZOnTolH374oXzwwQfy7rvvyunTp/O6jrvuukubf8aPH59XuVxPPnz4sPzgBz+Q48ePpxVReWHr1q0yadKkXKvKel6pPzfp6tz/L1yMNTDP2kbcuS/rMPu5ifWl/vtVauvLRx55RBoaGix7r10NeUY927tcLku/hVBzncfj0R+gOdSgnvuSyaT2/seKo9zea+drop6biJnP1Gy2jM+9+P4r34BKP7/nD7j01U9pBPIRYDzno8W5CCCAAAIIIIAAAggggAACCCCAAAIIIIAAAggggAACCCCAAAIIIIAAAggggAACCCCAAAIIIIAAAggggAACCCCAAAIIIIAAAggggAACCCCAAAIIIIAAAggggAACCCCAAAIIIIAAAggggAACCCCAAAIIIIAAAggggAACCCCAAAIIIIAAAggggAACCCCAAAIIIIAAAggggAACCCCAAAKWCNgsaUVfIyl9xSmNgKEC5TBmDO1wkStLG/+pVG7pIJFISCAQELfbrf2sOILBoNjtdvF6vVY0J+FwWOLxuPj9fkvai0QiEo1GxefzicPhML3NWCym3UPVP6fTaXp7xIzxxMWIGTUOVYzmEzNnzpyRm2++WU6ePJmGsGXLFqmrq9MFc+TIEamvr5c//vGPGfUMHTpUmpqaZPjw4braKPfCBw8elMWLF8uhQ4cyuvKNb3xDWlpaZPDgwbq62draKlOnTk2ro2/fvvL666/LpZdemnfMFHox5JlC5boup+YllWusnJsKyTOF9tzqmDl9+rTU1tbKqVOnyIeF3jQd5YqZD9966y3p3bt33lev1uZqTKi1YaWugYuRZyp5DVyqMcN6MO/hb2iBUst/Vj9rFyPPVPJ6plTzjJGDphgx09Xc9OSTT8r8+fMzuvfyyy/LhAkTDOn2rl27ZOnSpXLs2LGs9V1xxRUye/ZsmTlzpvTq1cuQNotVyfnz56W5uVk2bNggZ8+ezXoZAwcOlMbGRhk/frwhl7lz506ZOHFiRl2rV6+WBx98sKA2Kn1PjzxTUFh0W4iYyeRR+2Eqr118TJ48WTZv3iw1NTWG3gg1tzz77LOyceNGee+993qsW71zGTZsmLaHMGTIEG3vzqwcrHKj2mM9fPiwtLW1yZtvvqntBfV0XH/99TJjxgyZNWuWuFyunk7P6+8dHR0ybdo02b59e0Y5lcfVfrCegzyjRy97WfKM8aZmPTexvjT2XpXS+vLxxx/X8qNV77VL6bnJ2Lv6WW3q3YF6tldznJXfQqh9YI/HY0aXMuoMhUKSTCa19z9WHGp9oX4qRq36FsLq/RliRsRmy/jci++/9A2w3D7g0tcGpRHIVYDxnKsU5yGAAAIIIIAAAggggAACCCCAAAIIIIAAAggggAACCCCAAAIIIIAAAggggAACCCCAAAIIIIAAAggggAACCCCAAAIIIIAAAggggAACCCCAAAIIIIAAAggggAACCCCAAAIIIIAAAggggAACCCCAAAIIIIAAAggggAACCCCAAAIIIIAAAggggAACCCCAAAIIIIAAAggggAACCCCAAAIIWCZgs6ylwhtKFV6UkggYLlAOY8bwThexwrTxn0rlng4SiYQEAgFxu93az4ojGAyK3W4Xr9drRXMSDoclHo+L3++3pL1IJCLRaFR8Pp84HA7T24zFYto9VP1zOp2mt0fMGE9cjJhR41DFaK4xc+utt8qBAwfSOr9mzRqZO3euLpDW1laZPn26qLi6+GhsbJSHHnpIV/2VVvixxx6TpUuXZnRL5ZpNmzZJXV2dri6vXbtW5s2bl1bHiBEj5Fe/+pXkGzN6LoQ8o0cve1k1L6lcY+XcVKkxQz40Pj4LqbFY+fD1118v5HJFrc/VmFD5ulLXwMXIM5W8Bi7FmCH/FTT8DS9USvnP6mftYuSZSl3PqMAsxTxj9IApRsxcPDe1tLTIzJkz07qm9sR27dolY8aM0d1lFaMLFizQngezHX369JH58+frfnbXfaEmVaCeYVevXi2nT5/O2oLab1i1apX2HKT32Lt3r4wfP16SyWRaVc3NzVJfX19Q9ZW+p0eeKSgsui1EzHzJ8+STT2r57eJD5cSVK1cain/u3DlZt26dPPXUU9reSnfHoEGDZOzYsTJ69GgZPny4odeRb2UHDx6Uffv2icpfR48e7ba4ejf0wAMPyJw5c+Tyyy/Pt6luz1+4cKGWiy8+VP5+8MEHdbVFntHFl7UwecZ4U6Ofm1hfGn+PLqyxFNaX6hruvvtuy95rl8Jzk5l3Vb1vUs9NLpfL0m8h1D6wx+Mxs2tf1B0KhbTnFCOee3K5YLUeUj/1bYJV30JYvT9T7TFjs2V87sX3X7kMjq7Pyf0DLn3tUBqBXAQYz7kocQ4CCCCAAAIIIIAAAggggAACCCCAAAIIIIAAAggggAACCCCAAAIIIIAAAggggAACCCCAAAIIIIAAAggggAACCCCAAAIIIIAAAggggAACCCCAAAIIIIAAAggggAACCCCAAAIIIIAAAggggAACCCCAAAIIIIAAAggggAACCCCAAAIIIIAAAggggAACCCCAAAIIIIAAAggggAACCCCAgKUCNktbK6yxVGHFKIWAKQLlMGZM6XiRKk0b/6lUfukgkUhIIBAQt9ut/aw4gsGg2O128Xq9VjQn4XBY4vG4+P1+S9qLRCISjUbF5/OJw+Ewvc1YLKbdQ9U/p9NpenvEjPHExYgZNQ5VjPYUMw0NDbJhw4a0Ti9YsEBWrlypC+InP/mJLFu2LKOOQYMGyfr166W2tlZX/ZVauK2tTdQ9OXr0aEYXlecjjzyiq+sLFy6UVatWpdUxe/ZseeKJJyTXmNF1Af+/MHnGCMX0OtS8pHKNlXNTpcUM+dD4uNRTY7HyoZqjCjnUGl2NCbU2rNQ1cDHyTCWvgUspZsh/hYx688qUUv6z+lm7GHmm0tYzF0ZmKeUZs0ZMMWLm87npV7/6lUyePDmja3v27JExY8bo7vLWrVtl3rx5cvbs2Yy61P7ej3/8Y1m8eLHudsqhgqamJnn88ce1552LjyuuuELWrFkjU6ZM0d2VvXv3ytixYzPq2b59u0yaNKmg+it9T488U1BYdFuImBFRY37JkiUZTmqsz5071zB0tc5ZsWKFtk+m9qm6OgYMGCB33XWX3HHHHdK/f3/D2jeyovb2dnnxxRflhRdekOPHj3dZtXpeVfu+ixYtEo/HY9glrF27VpuzLj6WL1+ue64izxh2m76oiDxjvKlRz007duxgfWn87claY7HXl88//7z2zGDVe+1iPjf19I7SiFuu5nH1bO9yuSz9FkLNq0bOp91ZhEIhSSaT2vsfKw717KV+Kkat+hbC6v2Zao4Zmy3jcy++/9I3sPL7gEtfW5RGoCcBxnNPQvwdAQQQQAABBBBAAAEEEEAAAQQQQAABBBBAAAEEEEAAAQQQQAABBBBAAAEEEEAAAQQQQAABBBBAAAEEEEAAAQQQQAABBBBAAAEEEEAAAQQQQAABBBBAAAEEEEAAAQQQQAABBBBAAAEEEEAAAQQQQAABBBBAAAEEEEAAAQQQQAABBBBAAAEEEEAAAQQQQAABBBBAAAEEEEAAAQQQQMByAZvlLebfYCr/IpRAwDSBchgzpnW+CBWnjf9UKv90kEgkJBAIiNvt1n5WHMFgUOx2u3i9Xiuak3A4LPF4XPx+vyXtRSIRiUaj4vP5xOFwmN5mLBbT7qHqn9PpNL09YsZ44mLEjBqHKka7ipmWlhaZOXNmWmcnT54s27Zt0wVQX18vGzduzKhD/Xtzc7OuuqulsLov6v5cfMyYMSPrv+fjcuedd8r27dvTiqj7cs8990hPMZNPOz2dS57pSSj/v6t5SeUaK+emSokZ8mH+8WZViWLkQzVfFXKodboaE2ptWKlr4GLkmUpeA5dCzJD/Chnt1pQplfxn9bN2MfJMpaxnskVmKeQZs0dMMWLm17/+tajnKvVMc+Hx8ssvy4QJE3R3+f7775dnnnkmaz3qb8uWLZNevXrpbqecKjh//rzW76effjrrZd93331d/i2ffu7cuVMmTpyYVkSt7d544w2pra3Np6ovzq30PT3yTEFh0W2hao6ZpqYmWbJkSYbPli1bpK6uzjDs1atXy2OPPSahUKjLOu+9916ZNm2aDB8+3LB2rajo4MGDsnnzZnnuuee6bE49rz700EMyf/58wy6ptbVVpk6dmlHf8uXLZfHixbraIc/o4stauJrzjPGan9Wo97mpra1NbrnlFtaXZt2gLPUWe335q1/9SgYPHmzZe+1iPDdZvaennu1dLpel30KoZwWPx2NJ5Kp1SzKZ1N7/WHGod03qp75NsOpbCKv3Z6o1Zmy2jM+9+P5L36DK/wMufe1RGoHuBBjPxAcCCCCAAAIIIIAAAggggAACCCCAAAIIIIAAAggggAACCCCAAAIIIIAAAggggAACCCCAAAIIIIAAAggggAACCCCAAAIIIIAAAggggAACCCCAAAIIIIAAAggggAACCCCAAAIIIIAAAggggAACCCCAAAIIIIAAAggggAACCCCAAAIIIIAAAggggAACCCCAAAIIIIAAAggggAACCCCAQMkJ2EruijIvKFUG18glVo9AOYyZSrobaeM/lSosHSQSCQkEAuJ2u7WfFUcwGBS73S5er9eK5iQcDks8Hhe/329Je5FIRKLRqPh8PnE4HKa3GYvFtHuo+ud0Ok1vj5gxnrgYMaPGoYrRi2Pm6NGj8o1vfEMuzCkDBgyQ3/3ud1JTU1Nw5ydNmiQvvvhiRvmnnnpKGhoaCq63GguuX79eHnjggYyu33HHHbJjx46CSTo6OuRb3/qWHD9+PK2OI0eOyA033CBdxUzBDXZTkDxjvKqal1SusXJuKveYIR8aH4dG11iMfDho0KCCuqHmVTUm1NqwUtfAxcgzlbwGLmbMnDp1ivVgQSPdukKlkv+sftYuRp4p9/VMd1FZzDxj1f6MlTFz5swZ+fa3vy0fffRRGvuWLVukrq5OV4JQz2T19fXyxz/+MaOeoUOHSlNTkwwfPlxXG+Ve+ODBg7J48WI5dOhQRlfUHkdLS4sMHjxYVzdbW1tl6tSpaXX07dtX3nrrLendu3dBdVf6nh55pqCw6LZQNcbMk08+KfPnz89wefnll2XChAmGIO/atUuWLl0qx44dy1rfFVdcIbNnz5aZM2dKr169DGmzWJWcP39empubZcOGDXL27NmslzFw4EBpbGyU8ePHG3KZO3fulIkTJ2bUtXr1annwwQd1tUGe0cWXtXA15hnjFdNrLPS5Sa0vb775Zjl58iTrS7NvUpb6i7m+3Lt3r/bOtxKfmxR1MfKMerZ3uVyWfguh9oE9Ho8l0RsKhSSZTGrvf6w41Lsm9VMxatW3EFbvz1RjzNhsGZ978f2XvgFV2Adc+tqkNAJdCTCeiQ0EEEAAAQQQQAABBBBAAAEEEEAAAQQQQAABBBBAAAEEEEAAAQQQQAABBBBAAAEEEEAAAQQQQAABBBBAAAEEEEAAAQQQQAABBBBAAAEEEEAAAQQQQAABBBBAAAEEEEAAAQQQQAABBBBAAAEEEEAAAQQQQAABBBBAAAEEEEAAAQQQQAABBBBAAAEEEEAAAQQQQAABBBBAAAEEEEAAgZITsJXcFWVeUKoMrpFLrB6BchgzlXQ30sZ/KlV4OkgkEhIIBMTtdms/K45gMCh2u128Xq8VzUk4HJZ4PC5+v9+S9iKRiESjUfH5fOJwOExvMxaLiTJV7TmdTtPbI2aMJy6VmKmtrZVDhw6ldfDtt9+WIUOGFNTpzs5Ouf322+XVV19NK6/GYmtrq9x2220F1Vvthfbt2yd1dXVa7r7wGD16tLzyyity6aWXFkR0+PBhuemmm9LKDh06VNra2oQ8UxBpt4WsnpvUvKRyDXNTbveSfJibU7HPKkY+LLTPar2u1mtqbVipa+Bi5Bk1F6p1RSWugYsVM6NGjRK1JrjwYD1Y6Mg3r1yp5D/WM8beY6uftYuVZ6zcn7Fqbrr11lvlwIEDaQGxZs0amTt3rq4gUc/N06dPFxUbFx+NjY3y0EMP6aq/0go/9thjsnTp0oxuqfXXpk2btOdoPcfatWtl3rx5aVWMGDFCXn/99YKrVc/arGcK5stasBrmpmqJmRdeeEFmzpyZdp/VO4Vdu3bJmDFjdAeOej5bsGCBlh+yHX369JH58+frzuW6L9SkClROW716tZw+fTprC2r+WbVqlbaPpPfYu3evjB8/XpLJZFpVzc3NUl9fr6t61jO6+LIWZm4y3rSQuYn1pfH3oZAai7W+fPHFFy19r23Vc9Pn96AYeUbN+y6Xy9JvIdRziMfjKST08i4TCoW0edaIeTuXxtW7JvVT+7KV+i1EtcWMzZbxuRfff+UyGLo+p/APuPS1S2kEsgkwnokLBBBAAAEEEEAAAQQQQAABBBBAAAEEEEAAAQQQQAABBBBAAAEEEEAAAQQQQAABBBBAAAEEEEAAAQQQQAABBBBAAAEEEEAAAQQQQAABBBBAAAEEEEAAAQQQQAABBBBAAAEEEEAAAQQQQAABBBBAAAEEEEAAAQQQQAABBBBAAAEEEEAAAQQQQAABBBBAAAEEEEAAAQQQQAABBBBAAIGSE7CV3BVlXlCqDK6RS6wegXIYM5V0N9LGfyqlLx0kEgkJBALidru1nxVHMBgUu90uXq/XiuYkHA5LPB4Xv99vSXuRSESi0aj4fD5xOBymtxmLxUSZqvacTqfp7REzxhMXO2YWL14sK1asSOtYc3Oz1NfXF9TZzs5OGTt2rBw4cCCt/IABA2Tr1q3Sv3//guql0GcC7e3tMmXKFDl+/HgayYgRI2TPnj1y6aWXFkTV0tIiM2fOTCu7aNEiaWpqEvJMQaTdFrJ6blLzkso1zE3d30vyofGxbmaNxciHhfZHrdnVek2tDSt1DVyMPKOeY9QavxLXwFbHDPmv0NFdnHKlkv9Yzxh7/61+1rY6zyitSouZhoYG2bBhQ1ogLFiwQFauXKkrOH7yk5/IsmXLMuoYNGiQrF+/Xmpra3XVX6mF29raRN2To0ePZnRReT7yyCO6ur5w4UJZtWpVWh2zZ8/W7kmhh3rWZj1TqF72cpWWZy7uZTXEzObNm2X69OkZN1jteY0ZM0Z3wKi9yXnz5snZs2cz6lLvR3784x+LWhtXw6H2/B5//HFtv+ji44orrpA1a9Zoe5B6j71792p7xRcf27dvl0mTJumqnvWMLr6shashz5Ty/gzrS+NjWk+NxVpfqtxs5XvtatjTU+Pe5XJZ+i2E2gf2eDx6QjDnsqFQSJLJpPb+x4pDrR3UT+3LVuq3ENUUMzZbxudefP+lbyDp+4BLX9uURuBiAcYzMYEAAggggAACCCCAAAIIIIAAAggggAACCCCAAAIIIIAAAggggAACCCCAAAIIIIAAAggggAACCCCAAAIIIIAAAggggAACCCCAAAIIIIAAAggggAACCCCAAAIIIIAAAggggAACCCCAAAIIIIAAAggggAACCCCAAAIIIIAAAggggAACCCCAAAIIIIAAAggggAACCCCAAAIIIIAAAgggUHICtpK7oswLSpXBNXKJ1SNQDmOmku5G2vhPpfSng0QiIYFAQNxut/az4ggGg2K328Xr9VrRnITDYYnH4+L3+y1pLxKJSDQaFZ/PJw6Hw/Q2Y7GYKFPVntPpNL09YsZ44mLFzLFjx+R73/teWoemT58uzz33XMGdvO222+TVV19NKz9s2DDZsWOH9OrVq+B6KfilwPnz52XSpEny5ptvprGMHj1a9u3bVzDVvffeK5s2bUorv3//fhk5cqSQZwpm7bKg1XOTmpdUrmFuyn5LXnvtNRk1ahT50PhQN7XGYuTDQjuk1u1qvabWhpW6Bi5GnlHPMWqNX4lrYKtihvxX6KgubrlSyX+sZ4yNA6ufta3KMxcqVUrMtLS0yMyZM9MCYPLkybJt2zZdQVFfXy8bN27MqEP9e3Nzs666q6Wwui/q/lx8zJgxI+u/5+Ny5513yvbt29OKqPui7k+hh3rWZj1TqF72cpWSZ7pSqeSYaWtrk1tuuUXUfHjh8fLLL8uECRN0B8r9998vzzzzTNZ61N+WLVtWdXuXak2p+v30009ndbnvvvu6/Fs+N2Tnzp0yceLEtCLq2fiNN96Q2trafKrKOJf1jC6+rIUrOc+oDpdqzLC+ND6WjaqxGOvL73//+5a+166GPT21L+tyuSz9FkLNdR6Px6hQ7LaeUCgkyWRSe/9jxaHeNamf2pet1G8hqiVmsnw/w/df+gaR/g+49LVPaQQuFGA8Ew8IIIAAAggggAACCCCAAAIIIIAAAggggAACCCCAAAIIIIAAAggggAACCCCAAAIIIIAAAggggAACCCCAAAIIIIAAAggggAACCCCAAAIIIIAAAggggAACCCCAAAIIIIAAAggggAACCCCAAAIIIIAAAggggAACCCCAAAIIIIAAAggggAACCCCAAAIIIIAAAggggAACCCCAAAIIIIAAAiUnYCu5K8q8oFQZXCOXWD0C5TBmKulupI3/VMqYdJBIJCQQCIjb7dZ+VhzBYFDsdrt4vV4rmpNwOCzxeFz8fr8l7UUiEYlGo+Lz+cThcJjeZiwWE2Wq2nM6naa3R8wYT1yMmPnGN74h7e3tX3SmX79+8s4770hNTU1BHZw0aZK8+OKLaWVHjRolO3fulK9+9asF1Umh7AJ/+9vfZMKECbJ///60E+644w7ZsWNHQWwdHR0ycOBA+ctf/vJFefX/f/rTn7T/J88UxNptIavnJjUvqVzD3JR5W/7lX/5Fjh07Rj40PsxNr7EY+bDQTqm1u1qvqbVhpa6Bi5Fn1HOMWuNX4hrYipgh/xU6ootfrlTyH+sZY2PB6mdtK/LMxULlHjNHjx4V9Sx94Z7cgAED5He/+13Bz9LKKNvztPr3p556ShoaGowNtAqvbf369fLAAw9k9FLP87KqTD0zf+tb35Ljx4+n1X3kyBEZNGhQwarqWZv1TMF8WQuWe57pSaMSY+bMmTNy8803y8mTJ9O6v2XLFqmrq+uJpNu/qzFaX18vf/zjHzPOGzp0qDQ1Ncnw4cN1tVHuhQ8ePCiLFy+WQ4cOZXRFzXktLS0yePBgXd1sbW2VqVOnptXRt29feeutt6R379666mY9o4sva+FKzDMXdrTUYob1pfExbHSNxVhfXnvttZa+166GPT21L+tyuSz9FkLtA3s8HqNDMmt9oVBIksmk9v7HikO9a1I/tS9bqd9CVEPMXHbZZReHC99/6RtAxnzApe8aKI3A5wKMZ2IBAQQQQAABBBBAAAEEEEAAAQQQQAABBBBAAAEEEEAAAQQQQAABBBBAAAEEEEAAAQQQQAABBBBAAAEEEEAAAQQQQAABBBBAAAEEEEAAAQQQQAABBBBAAAEEEEAAAQQQQAABBBBAAAEEEEAAAQQQQAABBBBAAAEEEEAAAQQQQAABBBBAAAEEEEAAAQQQQAABBBBAAAEEEEAAAQQQQKDkBGwld0WZF5Qqg2vkEqtHoBzGTCXdjbTxn0oZlw4SiYQEAgFxu93az4ojGAyK3W4Xr9drRXMSDoclHo+L3++3pL1IJCLRaFR8Pp84HA7T24zFYqJMVXtOp9P09ogZ44mtjJmHH35YGhsb0zqxa9cuGTduXEEdq6+vl40bN6aVHTVqlOzZs8eS+C/oosu8kBqDY8eOlf3796f1ZMaMGdLS0lJQ73bv3i3jx49PK7t06VJ59NFHtX8jzxTE2m0hq+cmNS+pXMPc9OVtIR8aH9dW11iMfFhoH9X6Xa3X1NqwUtfAxcgz6jlGrfErcQ1sZsyQ/wodyaVTrlTyH+sZY2PC6mdtM/NMVzLlHDO1tbVy6NChtK69/fbbMmTIkIICobOzU26//XZ59dVX08qrea21tVVuu+22guqt9kL79u2Turo6ba/zwmP06NHyyiuvyKWXXloQ0eHDh+Wmm25KKzt06FBpa2srqL7PC6lnbdYzuggzCpdznslFotJi5tZbb5UDBw6kdX3NmjUyd+7cXDi6PEfl0enTp4uaWy8+1L7oQw89pKv+Siv82GOPidoHvPhQz6+bNm3S8qqeY+3atTJv3ry0KkaMGCGvv/66nmq1sqxndBNmVFBpeebiDpZSzLC+ND5+zaixGOtL1jPG3km1HlD7si6Xy9JvIdQ86vF4jO1MF7WFQiFJJpPa+x8rDvWuSf3U82ulfgtR6TFjs2V87sX3X/oGj3EfcOm7DkojoAQYz8QBAggggAACCCCAAAIIIIAAAggggAACCCCAAAIIIIAAAggggAACCCCAAAIIIIAAAggggAACCCCAAAIIIIAAAggggAACCCCAAAIIIIAAAggggAACCCCAAAIIIIAAAggggAACCCCAAAIIIIAAAggggAACCCCAAAIIIIAAAggggAACCCCAAAIIIIAAAggggAACCCCAAAIIIIAAAggggEDJCdhK7ooyLyhVBtfIJVaPQDmMmS88EVgAACAASURBVEq6G2njP5UyNh0kEgkJBALidru1nxVHMBgUu90uXq/XiuYkHA5LPB4Xv99vSXuRSESi0aj4fD5xOBymtxmLxUSZqvacTqfp7REzxhNbETPvvPOODBw4MO3iZ8+eLevXry+oQz/5yU9k2bJlaWWHDRsm+/btk69+9asF1Umh3AT+9re/yW233SZvvvlmWgF1Px555JHcKrnorIaGBtmwYUPavx47dkxuvPFG7d/IMwWxdlvI6rlJzUsq1zA3iZAPjY/nYtVYjHxYaF/VGl6t19TasFLXwMXIM+o5Rq3xK3ENbEbMkP8KHcGlV65U8h/rGWNjw+pnbTPyTE8i5RgzixcvlhUrVqR1rbm5Werr63vqbta/d3Z2ytixY+XAgQNpfx8wYIBs3bpV+vfvX1C9FPpMoL29XaZMmSLHjx9PIxkxYoTs2bNHLr300oKoWlpaZObMmWllFy1aJE1NTQXV93kh9azNekYXYUbhcswz+QhUSsxk24dasGCBrFy5Mh+OjHOz7VeqkwYNGqTtgdbW1uqqv1ILt7W1ibonR48ezeiinv3GzytbuHChrFq1Kq1uPfvSF1bEesb4qKyUPNOVTCnEDOtL4+PWzBqLsb5kPWPsHVXP2mpf1uVyWfothNoH9ng8xnami9pCoZAkk0nt/Y8Vh3rXpH5qX7ZSv4Wo5Jix2TI+9+L7L30Dx9gPuPRdC6URYDwTAwgggAACCCCAAAIIIIAAAggggAACCCCAAAIIIIAAAggggAACCCCAAAIIIIAAAggggAACCCCAAAIIIIAAAggggAACCCCAAAIIIIAAAggggAACCCCAAAIIIIAAAggggAACCCCAAAIIIIAAAggggAACCCCAAAIIIIAAAggggAACCCCAAAIIIIAAAggggAACCCCAAAIIIIAAAggggAACJSdgK7kryrygVBlcI5dYPQLlMGYq6W6kjf9Uyvh0kEgkJBAIiNvt1n5WHMFgUOx2u3i9Xiuak3A4LPF4XPx+vyXtRSIRiUaj4vP5xOFwmN5mLBYTZaraczqdprdHzBhPbHbMTJw4UXbu3PnFhV955ZXy3//931JTU5N3Z1pbW2Xq1Klp5QYMGCCvv/669OrVK+/6KJC/wPnz5+XWW2+V48ePpxXesmWL1NXV5V1hR0eH/NM//ZOcOnXqi7K33357WsyQZ/Jm7bGA1XOTmpdUrqn2uYl82GNoltUJxciHhQKpdbxar6m1YaWugYuRZ9RzjFrjV+Ia2OiYIf8VOnpLs1yp5D/WM8bGh9XP2kbnmVw0yilmXnvtNRk1alRat6ZPny7PPfdcLl3Nes5tt90mr776atrfhg0bJjt27OB5umDV9IIqP06aNEnefPPNtD+MHj1a9u3bV3Ar9957r2zatCmt/P79+2XkyJEF16kKqmdt1jO6CDMKl1OeKaTn5R4zLS0tMnPmzLSuT548WbZt21YIxxdl6uvrZePGjRl1qH9vbm7WVXe1FFb3Rd2fi48ZM2Zk/fd8XO68807Zvn17WhF1X9T90XuwntErmFm+3PNMTyLFjJk//elPrC97ukEl+PdirC9ZzxgbCOpZW+3LulwuS7+FUPvAHo/H2M50UVsoFJJkMqm9/7HiUO+a1E/ty1bqtxCVGjM2W8bnXnz/pW/QGP8Bl77roXR1CzCeq/v+03sEEEAAAQQQQAABBBBAAAEEEEAAAQQQQAABBBBAAAEEEEAAAQQQQAABBBBAAAEEEEAAAQQQQAABBBBAAAEEEEAAAQQQQAABBBBAAAEEEEAAAQQQQAABBBBAAAEEEEAAAQQQQAABBBBAAAEEEEAAAQQQQAABBBBAAAEEEEAAAQQQQAABBBBAAAEEEEAAAQQQQAABBBBAAAEEEECgJAVsJXlV6ReVKoNr5BKrR6Acxkwl3Y208Z9KmZMOEomEBAIBcbvd2s+KIxgMit1uF6/Xa0VzEg6HJR6Pi9/vt6S9SCQi0WhUfD6fOBwO09uMxWKiTFV7TqfT9PaIGeOJzYqZHTt2yOTJk9MueMuWLVJXV5d3J44cOSLf/OY3Rd3/zw81pt544w3p379/3vVRoHCB9vZ2ueWWW7Tc/fmhcs3vf/97GTx4cN4Vt7a2ytSpU9PKbd++XSZNmvTFv5Fn8mbtsYDVc5Oal1Suqda5iXzYY0iW5QnFyIeFQqm1vFqvqXxdqWvgYuQZNReq9UglroGNihnyX6GjtrTLlUr+Yz1jbJxY/axtVJ7JR6FcYuZf/h+79h7sVHkufvzJJFsjiZN0EpCOoID1hlUuXnoEhTO/ilgU9IjT6pTLSOsGvBzlohVk21YQrALSesG9rTpcOmorngpqRWjngIKnXrhZqZfqxkKnCMk0GROMJpn85olnr0PYwF4rWVm5fdfM/kN8r5/1rud93pU1cKBs377dmNopp5wiO3bskG7dulmZrlFWz1bPP/98Qd0RI0bICy+8IMcdd1xRbVLp8AJffPGFXHnllbJu3bqCAldffbXonljMdeDAARkwYID87W9/M6rrf2/btq2Y5grq6FmbfKZkxoIGaiXOFDvrWl0zW7dulXPPPVcO/o3j7LPPlv/5n/8pOraq4eHiq/77Qw89JDfffHOxzA1Z7+GHH5Zbbrml09xLiZ/amMbQf/u3f5N3333XaNvlcsk777wjgwYNKtmafKZkwk4N1GqcMStRqTUzdOhQee+998gvzd6oKipXifySfMbeBaBnbX0v6/P5HP0WQt8DBwIBeydzhNZisZhks9n87z9OXPpbk/7pe9l6/RaiHteM5mCHXHz/VdoDU54PuEobE7UbV4DnuXHvPTNHAAEEEEAAAQQQQAABBBBAAAEEEEAAAQQQQAABBBBAAAEEEEAAAQQQQAABBBBAAAEEEEAAAQQQQAABBBBAAAEEEEAAAQQQQAABBBBAAAEEEEAAAQQQQAABBBBAAAEEEEAAAQQQQAABBBBAAAEEEEAAAQQQQAABBBBAAAEEEEAAAQQQQAABBBBAAAEEEEAAAQQQQAABBBBAAAEEqlbAVbUj+7+B5WpgjAyxcQRq4Zmpp7tR8PzncuULB5lMRiKRiPj9/vyfE1c0GhW32y3BYNCJ7iQej0s6nZZwOOxIf4lEQpLJpIRCIfF4PGXvM5VKiZpqf16vt+z9sWbsJy7Hmhk4cKBs377dGOzll18uL774YlGDP++88+Sdd94pqPvKK6/IyJEji2qPSqUJrF27Vi677LKCRs4991x5++23i2r4iiuukJdeesmoO2DAANm2bVtBW8SZomiPWsnpvUn3JY01jbg3EQ/tX7/V0mIl4mGxc9d8XvM1zQ3rNQeuRJzRc4zm+PWYA9uxZoh/xT6x1V+vWuIf+Yy9a8Xps7YdccaqQLWvmbvvvlvmzp1bMK01a9aInpmKuZqbm+Xxxx8vqDpixAh5+eWXHXlfVMyYa72OPkejRo2SdevWFUzlhhtukLa2tqKmp+9SRo8eXVC3paVF7rnnnqLaO7iSnrXJZ0pmLGig2uNMqbOtxTUzZMgQeeONNwqm/uabb8r5559fFMeXX34pY8aMkVdffbWgvp4LVq5cyfvKolRFNL8cN25cPiYdfF166aWyevVqOfbYY4tq+a233pILLrigoO6FF14omzdvLqq9QyuRz9jCWNBILcYZKwpOrxnySyt3pzrLViK/JJ+xdy3oPdT3sj6fz9FvIfQ9cCAQsHcyR2gtFotJNpvN//7jxKW/Nemf5l/1+i1Eva0Zl6vT5158/1Xaw1K+D7hKGxe1G1OA57kx7zuzRgABBBBAAAEEEEAAAQQQQAABBBBAAAEEEEAAAQQQQAABBBBAAAEEEEAAAQQQQAABBBBAAAEEEEAAAQQQQAABBBBAAAEEEEAAAQQQQAABBBBAAAEEEEAAAQQQQAABBBBAAAEEEEAAAQQQQAABBBBAAAEEEEAAAQQQQAABBBBAAAEEEEAAAQQQQAABBBBAAAEEEEAAAQQQQAABBKpawFXVo/t6cLkaGCNDbByBWnhm6uluFDz/uVx5w0Emk5FIJCJ+vz//58QVjUbF7XZLMBh0ojuJx+OSTqclHA470l8ikZBkMimhUEg8Hk/Z+0ylUqKm2p/X6y17f6wZ+4ntXDNLly6VG2+8sWCQb775ppx//vmWB67taHsHXw899JDcfPPNltuign0CDz/8sNxyyy0FDU6dOlUeffRRy5289dZbcsEFFxTU03a0vYMv4oxl2i4rOL036b6ksaaR9ibiYZfLsOYLVCIeFoumOb3ma5ob1msOXIk4o+cYzfHrMQcuZc0Q/4p9UmunXrXEP/IZe9eM02ftUuJMsTOv1jWzY8cOGTBgQMG0brrpJtFnrZjr5z//ufzsZz8rqHrxxRfL2rVr5bjjjiumSeqYFPjiiy9k5MiR8tprrxXU0Pvx05/+1GQrhcX0HcgjjzxS8I/bt2+Xc845p6j2Dj1rk8+UzFjQQLXGGbtmqe9namXN3HnnnfKLX/yiYOqtra3S3NxcFMeXX34po0aNkj/96U8F9c8++2x55plnpH///kW1S6WvBXbu3CnXXnutvPvuuwUk/+///T95+eWX5dhjjy2Kqq2tTSZPnlxQ9yc/+Yncd999RbV3aCXyGVsYCxqppThTzOydWjPkl8XcneqsU4n8knzG3rWgZ219L+vz+Rz9FkLfAwcCAXsnc4TWYrGYZLPZ/O8/Tlz6W5P+6XvZev0Wop7WjMvV6XMvvv8q7UEp7wdcpY2N2o0nwPPcePecGSOAAAIIIIAAAggggAACCCCAAAIIIIAAAggggAACCCCAAAIIIIAAAggggAACCCCAAAIIIIAAAggggAACCCCAAAIIIIAAAggggAACCCCAAAIIIIAAAggggAACCCCAAAIIIIAAAggggAACCCCAAAIIIIAAAggggAACCCCAAAIIIIAAAggggAACCCCAAAIIIIAAAggggAACCCCAAAJVL+Cq+hGK5GpgjAyxcQRq4Zmpp7tR8PzncuUPB5lMRiKRiPj9/vyfE1c0GhW32y3BYNCJ7iQej0s6nZZwOOxIf4lEQpLJpIRCIfF4PGXvM5VKiZpqf16vt+z9sWbsJ7ZrzfTt21d27dplDHDKlCmydOlSywN+5pln5Lrrriuo19zcLK2trZbbooL9ApMnT5a2traChp9++mm59tprLXc2depUeeyxx4x6ffr0kfb29k7tEGcs03ZZwem9SfcljTWNsjcRD7tcgnVRoBLxsFg4zes1X9PcsF5z4ErEGT3HaI5fjzlwsWuG+FfsU1pb9aol/pHP2LtunD5rFxtnSpl1Na6Zq666Sl544QVjWr1795b3339funXrZnmqK1eulPHjxxfUO/vss+WPf/yjdO/e3XJ7VLAusH//fvnud78r7777bkHlFStWyLhx4yw3eODAATnjjDNk9+7dRt0xY8YUrBnLjR5UQc/a5DOlCHauW41xxs4Z1sKaWb9+vYwYMaJg2tdff708+eSTRVOMHDlSXn311YL6F198saxatYr4WrRqYUWNn2PHjpXXXnut4H9ceumlsnbt2qJ7mTRpkjz11FMF9detWyeXXHJJ0W0eXJF8xhbGgkZqIc6UMmsn1gz5ZSl3qPrqViK/JJ+xdx3oWVvfy/p8Pke/hdD3wIFAwN7JHKG1WCwm2Ww2//uPE5f+1qR/+l62Xr+FqJc143J1+tyL779Ke0jK/wFXaeOjdmMJ8Dw31v1mtggggAACCCCAAAIIIIAAAggggAACCCCAAAIIIIAAAggggAACCCCAAAIIIIAAAggggAACCCCAAAIIIIAAAggggAACCCCAAAIIIIAAAggggAACCCCAAAIIIIAAAggggAACCCCAAAIIIIAAAggggAACCCCAAAIIIIAAAggggAACCCCAAAIIIIAAAggggAACCCCAAAIIIIAAAggggEBNCLhqYJS5GhgjQ2wcgVp4ZurpbhQ8/1988YV4vd6yzy+TyUgkEhG/35//c+KKRqPidrslGAw60Z3E43FJp9MSDocd6S+RSEgymZRQKCQej6fsfaZSKVFT7Y81Yw93ra2ZX/7yl3LbbbcVTP7TTz+Vk046yRKIrqNvf/vbsnfvXqPeoEGDZMuWLZbaoXB5BQYPHixbt241OunZs6f85S9/yccAK9ff//53OfnkkwuqLFmyRG699dZOzRBnrMiaK+t0nNF9Sfenet+bli9fLj/5yU+Ih+aWYc2XqkQ8LBYtl8vl8zXNDes1B65EnNFzjOb49ZgDW10z5IPFPp21Wa9a4h/5jL3rx+n3M1bjjB2zraY1s2rVKrnmmmsKprVixQoZN26c5anqmfk73/mO6D3suHR/2rBhg/Tv399ye1QoXmDnzp0yfPjw/LvOjkvzrz//+c+isdPqtXLlShk/fnxBteeee07Gjh1rtanDltezNvmMLZRGI9UUZ+yd2detVfuaGThwoGzfvt2Y+imnnCI7duyQbt26FcWhz9rzzz9fUHfEiBHywgsvyHHHHVdUm1Q6vID+HnXllVfKunXrCgpcffXVontmMdeBAwfknHPOkY8//tioPmDAANm2bVsxzR22TqPnM7ZBHtRQtceZUudczjVDflnq3anO+pXIL8ln7F0Lek7T97I+n8/RbyH0HBIIBOydzBFai8Viks1mLf9OWOzg9Lcm/dNzb71+C1EPa8bl6vS5F99/Fbvov67H95yl+VHbXgGeZ3s9aQ0BBBBAAAEEEEAAAQQQQAABBBBAAAEEEEAAAQQQQAABBBBAAAEEEEAAAQQQQAABBBBAAAEEEEAAAQQQQAABBBBAAAEEEEAAAQQQQAABBBBAAAEEEEAAAQQQQAABBBBAAAEEEEAAAQQQQAABBBBAAAEEEEAAAQQQQAABBBBAAAEEEEAAAQQQQAABBBBAAAEEEEAAAQQQQAABBBBAwAYBlw1tlLuJXLk7oH0ELAjUwjNjYTpVX7Tg+d+zZ4+EQiHxer1lH3gmk5FIJCJ+vz//58QVjUbF7XZLMBh0ojuJx+OSTqclHA470l8ikZBkMpm/hx6Pp+x9plIpUVPWjH3UtbRm+vbtK7t27TImf/vtt8v9999vGWPSpEny1FNPFdTbtGmTDBkyxHJbVCifwObNm2Xo0KEFHVx//fXy5JNPWu70jjvukAceeMCo16dPH2lvbz9sO8QZy7xdVnA6zui+pPtTPe9N/fr1k927dxMPu1x99VGgUvGwWL1cLpfP1zQ3rNccuBJxRs8xmuPX47nJypohHyz2yazNetUU/8hn7F1DTr+fsRJn7JpptayZgQMHyvbt241pXX755fLiiy8WNc3zzjtP3nnnnYK6r7zyiowcObKo9qhUmsDatWvlsssuK2jk3HPPlbfffruohq+44gp56aWXjLoDBgyQbdu2FdXW4SrpWZt8xjbOfEPVEmfsndX/tVata+buu++WuXPnFkx7zZo1os9QMVdzc7M8/vjjBVVHjBghL7/8siPv24sZc63X0Txk1KhRsm7duoKp3HDDDdLW1lbU9HRvHT16dEHdlpYWueeee4pq73CVGjmfsQ3xkIaqNc7YNd9yrRnyS7vuUPW1U4n8knzG3nWge5y+l/X5fI5+C6HvgQOBgL2TOUJrsVhMstls/vcfJy79rUn/9L1svX4LUetrxuXq9LkX33+V9nDwPWdpftS2V4Dn2V5PWkMAAQQQQAABBBBAAAEEEEAAAQQQQAABBBBAAAEEEEAAAQQQQAABBBBAAAEEEEAAAQQQQAABBBBAAAEEEEAAAQQQQAABBBBAAAEEEEAAAQQQQAABBBBAAAEEEEAAAQQQQAABBBBAAAEEEEAAAQQQQAABBBBAAAEEEEAAAQQQQAABBBBAAAEEEEAAAQQQQAABBBBAAAEEEEAAAQQQsEHAZUMb5W4iV+4OaB8BCwK18MxYmE7VFy14/r/44guJRqMSCoXE6/WWffCZTEYikYj4/f78nxOXzs/tdkswGHSiO4nH45JOpyUcDjvSXyKRkGQymb+HHo+n7H2mUinWjM3KtbBm2traZPLkycbM9Zn6xz/+ISeccIIljTVr1siYMWMK6sydO1fmzJljqR0KOyMwb948aWlpKehs9erVMnr0aEsD+Oyzz+TEE0+UbDZr1GttbZXm5ubDtkOcscRrqrDTcUb3Jd2f6nFvIh6aWnJ1V6hS8bBYyFwul8/XNDes1xy4EnFGzzGa49fjucnMmiH+FftE1na9aop/5DP2riWn38+YiTP2zlAcfz9z6N60dOlSufHGGwum9eabb8r5559vearajrZ38PXQQw/JzTffbLktKtgn8PDDD8stt9xS0ODUqVPl0UcftdzJW2+9JRdccEFBPW1H27Pr0rN2o+czdll2tNMIe1M1rZkdO3bIgAEDCm7jTTfdJPosFnP9/Oc/l5/97GcFVS+++GJZu3atHHfcccU0SR2TAvq71MiRI+W1114rqKH346c//anJVgqL6Z74yCOPFPzj9u3b5ZxzzimqvcNVasR8xja8IzTE3mRNmPzSmlctlq5Efkk+Y+9K0bO2vpf1+XyOfguh74EDgYC9kzlCa7FYLP97n/7+48SlvzXpn76XrddvIWp5zbhcnT734vuv0h4MvucszY/a9grwPNvrSWsIIIAAAggggAACCCCAAAIIIIAAAggggAACCCCAAAIIIIAAAggggAACCCCAAAIIIIAAAggggAACCCCAAAIIIIAAAggggAACCCCAAAIIIIAAAggggAACCCCAAAIIIIAAAggggAACCCCAAAIIIIAAAggggAACCCCAAAIIIIAAAggggAACCCCAAAIIIIAAAggggAACCCCAAAIIIIAAAjYIuGxoo9xN5MrdAe0jYEGgFp4ZC9Op+qIFz38ul5NUKiXRaFRCoZB4vd6yTyCTyUgkEhG/35//c+LS+bndbgkGg050J/F4XNLptITDYUf6SyQSkkwm8/fQ4/GUvU/WjP3E1b5mBg4cKNu3bzcmPn36dFm0aJFliEPbufDCC2Xz5s2W26GCcwJDhgyRN954w+hwwIABsm3bNssDmDFjhixevNh0O8QZy8RdVnA6zui+pPtTve1NxMMul1rdFqhUPCwWVPN8zYE1N6zXHLgScUbPMZrj1+O5qas1Q/wr9mms/XrVFP/IZ+xdT06/n+kqztg7u69bq+SaOfXUU2XXrl3GtKZMmSJLly61PM1nnnlGrrvuuoJ6zc3N0traarktKtgvMHnyZGlrayto+Omnn5Zrr73WcmdTp06Vxx57zKjXp08faW9vt9zO0SroWbuR8xlbMf+3sUrGGafeA1fLmrnqqqvkhRdeMG5j79695f3335du3bpZvrUrV66U8ePHF9Q7++yz5Y9//KN0797dcntUsC6wf/9++e53vyvvvvtuQeUVK1bIuHHjLDd44MABOeOMM2T37t1G3SuvvFJ+//vfW27raBUaLZ9ptDhj62L538bsXDN9+/YlvyzHTaqyNiuRX5LP2LsI9Kyt72V9Pp+j30JozA4EAvZO5gitxWIxyWaz+d9/nLj0tyb90/eyTu1NTn8/U6trxuXq9LkX33+V9lDwPWdpftS2V4Dn2V5PWkMAAQQQQAABBBBAAAEEEEAAAQQQQAABBBBAAAEEEEAAAQQQQAABBBBAAAEEEEAAAQQQQAABBBBAAAEEEEAAAQQQQAABBBBAAAEEEEAAAQQQQAABBBBAAAEEEEAAAQQQQAABBBBAAAEEEEAAAQQQQAABBBBAAAEEEEAAAQQQQAABBBBAAAEEEEAAAQQQQAABBBBAAAEEEEAAAQQQsEHAZUMb5W4iV+4OaB8BCwK18MxYmE7VFy14/nO5r/8zlUpJNBqVUCgkXq+37JPIZDISiUTE7/fn/5y4dH5ut1uCwaAT3Uk8Hpd0Oi3hcNiR/hKJhCSTyfw99Hg8Ze+TNWM/cbWumTVr1siYMWMKJvzJJ59I3759LSEsWrRIZs6cWVBnw4YNMmzYMEvtUNhZgY0bN8rw4cMLOl24cKHMmDHD0kDa29ulX79+BXVWr14to0ePPmI7xBlLxKYKOx1ndF/S/ale9ibioallVreFKhkPi0XVXF9zYM0N6zUHrkSc0XOM5vj1eG460poh/hX7FNZHvWqLf+Qz9q4rp9/PNMre9OCDD0pLS0vBzfr000/lpJNOsnQDdR//9re/LXv37jXqDRo0SLZs2WKpHQqXV2Dw4MGydetWo5OePXvKX/7yl/w5yMr197//XU4++eSCKkuWLJFbb73VSjNdltWzdiPmM13ClFCgEfamSq+ZVatWyTXXXFNwl1asWCHjxo2zfOc0hn7nO98R3QM7Ls3v9T1l//79LbdHheIFdu7cmX/vqOur49Lz65///GfR2Gr1WrlypYwfP76g2nPPPSdjx4612tRRyzdKPuP0O71KxxlbF8khjdmxZn75y1/KbbfdRn5ZzhtVRW1XIr8kn7F3AWieoec5n8/n6LcQuo8GAgF7J3OE1mKxmGSzWcvnnmIHp/uS/mneVq/fQtTimnG5On3uxfdfxS7yr+vxPWdpftS2V4Dn2V5PWkMAAQQQQAABBBBAAAEEEEAAAQQQQAABBBBAAAEEEEAAAQQQQAABBBBAAAEEEEAAAQQQQAABBBBAAAEEEEAAAQQQQAABBBBAAAEEEEAAAQQQQAABBBBAAAEEEEAAAQQQQAABBBBAAAEEEEAAAQQQQAABBBBAAAEEEEAAAQQQQAABBBBAAAEEEEAAAQQQQAABBBBAAAEEEEAAAQQQsEHAZUMb5W4iV+4OaB8BCwK18MxYmE7VFy14/nO5//vPVCol0WhUQqGQeL3esk8kk8lIJBIRv9+f/3Pi0vm53W4JBoNOdCfxeFzS6bSEw2FH+kskEpJMJvP30OPxlL1P1oz9xNW4Zq688kpZvXq1MdkJEybIsmXLLE1e59WnTx+JxWJGvRtvvFEeeeQRS+1QuDICIXWU8wAAIABJREFUN910kzz66KNG5xpDd+3aJYFAwNKAJk6cKMuXLzfqjBkzRl544YWjtkGcsURsqrDTcUb3Jd2f6mFvIh6aWmJ1XaiS8bBYWM33NQfW3LBec+BKxBk9x2iOX4/npsOtGeJfsU9g/dSrtvhHPmPv2nL6/Uwj7E16/v3000+NG3X77bfL/fffb/nGTZo0SZ566qmCeps2bZIhQ4ZYbosK5RPYvHmzDB06tKCD66+/Xp588knLnd5xxx3ywAMPGPV0LbW3t1tup6sKetZutHymK5NS/38j7E2VXDMDBw6U7du3G7dp1KhR8tJLLxV128477zx55513Cuq+8sorMnLkyKLao1JpAmvXrpXLLrusoJFzzz1X3n777aIavvzyy+Xll1826g4YMEC2bdtWVFtHq9QI+QxnbXuXTalrpm/fvvl38h0X+aW996faWqtUfkk+Y+9K0LO2vpf1+XyOfguh74Gt/n5X7Mz1d99sNpv//ceJS39r0j99L1uv30LU2ppxuTp97sX3X6U9DHzPWZofte0V4Hm215PWEEAAAQQQQAABBBBAAAEEEEAAAQQQQAABBBBAAAEEEEAAAQQQQAABBBBAAAEEEEAAAQQQQAABBBBAAAEEEEAAAQQQQAABBBBAAAEEEEAAAQQQQAABBBBAAAEEEEAAAQQQQAABBBBAAAEEEEAAAQQQQAABBBBAAAEEEEAAAQQQQAABBBBAAAEEEEAAAQQQQAABBBBAAAEEEEAAAQRsEHDZ0Ea5m8iVuwPaR8CCQC08MxamU/VFC57/XK4wHKRSKYlGoxIKhcTr9ZZ9MplMRiKRiPj9/vyfE5fOz+12SzAYdKI7icfjkk6nJRwOO9JfIpGQZDKZv4cej6fsfbJm7CeupjXz0UcfyWmnnVYwyddff12GDh1qaeKzZ8+WBQsWGHX0ef/kk0+ke/fultqhcGUE9u/fL/369RONLx3XrFmzZP78+ZYGtGnTJrnooosK6nz44Ydy6qmnHrUd4owlZlOFnY4zui/p+qnlvYl4aGpp1X2hSsfDYoE159ccWHPDes2BKxFn9ByjOX49npsOXjO67skHi3366qdeNcY/8hl715fT72fqeW9qa2uTyZMnGzdI30H94x//kBNOOMHSTVuzZo2MGTOmoM7cuXNlzpw5ltqhsDMC8+bNk5aWloLOVq9eLaNHj7Y0gM8++0xOPPFEyWazRr3W1lZpbm621I6ZwnrWbpR8hhzYzIroukyl1swzzzwj06ZNKxjgm2++Keeff37Xgz6kxI033ihLly4t+NeHHnpIbr75ZsttUcE+gYcfflhuueWWgganTp0qjz76qOVO3nrrLbngggsK6mk72p7dVz3nMx1WnLXtXTXFrhnyS3vvQ620Vqn8shHO2k7nwPpe1ufzOfothL4HDgQCjiz3WCyWP7/o7z9OXPpbk/7pe9l6/RailtaMy9Xpcy++/yrtQeB7ztL8qG2vAM+zvZ60hgACCCCAAAIIIIAAAggggAACCCCAAAIIIIAAAggggAACCCCAAAIIIIAAAggggAACCCCAAAIIIIAAAggggAACCCCAAAIIIIAAAggggAACCCCAAAIIIIAAAggggAACCCCAAAIIIIAAAggggAACCCCAAAIIIIAAAggggAACCCCAAAIIIIAAAggggAACCCCAAAIIIIAAAggggAACCCBgg4DLhjbK3USu3B3QPgIWBGrhmbEwnaovWvD853Kdw0EqlZJoNCqhUEi8Xm/ZJ5TJZCQSiYjf78//OXHp/NxutwSDQSe6k3g8Lul0WsLhsCP9JRIJSSaT+Xvo8XjK3idrxn7ialkzd999t8ydO9eY4JAhQ2TTpk2WJvzZZ59Jr169RJ/1jmvBggVy5513WmqHwpUVuO+++2TWrFnGIDS27NmzR0444QRLAxs6dKhs3rzZqNPS0iL33HNPl20QZ7okslzA6Tij+5LuT7W6NxEPLS+xuq1Q6XhYLKzm/ZoDa/yu1xy4EnFGzzGa49fjualjzdx///3ywAMPkA8W+/DVUb1qjH/kM/YuMKffz9Tr3jRw4EDZvn27cXOmT58uixYtsnyzDm3nwgsvLDhLWW6QCmUX0Hcmb7zxhtHPgAEDZNu2bZb7nTFjhixevLjkdsx0rGftRshnyIHNrAZzZSqxZvr16ye7d+82BjhlyhRZunSpuQEfVOqZZ56R6667rqBec3OztLa2Wm6LCvYLTJ48Wdra2goafvrpp+Xaa6+13NnUqVPlscceM+r16dNH2tvbLbdjpkK95jMHz52ztpmVYL5MMWuG/NK8b72VrFR+2QhnbadzYH0v6/P5HP0WQnPgQCDgyGMRi8Ukm83mf/9x4tLfmvRP38vW67cQtbJmXK5On3vx/VdpDwHfc5bmR217BXie7fWkNQQQQAABBBBAAAEEEEAAAQQQQAABBBBAAAEEEEAAAQQQQAABBBBAAAEEEEAAAQQQQAABBBBAAAEEEEAAAQQQQAABBBBAAAEEEEAAAQQQQAABBBBAAAEEEEAAAQQQQAABBBBAAAEEEEAAAQQQQAABBBBAAAEEEEAAAQQQQAABBBBAAAEEEEAAAQQQQAABBBBAAAEEEEAAAQQQQAABGwRcNrRR7iZy5e6A9hGwIFALz4yF6VR90YLnP5c7fDhIpVISjUYlFAqJ1+st+6QymYxEIhHx+/35PycunZ/b7ZZgMOhEdxKPxyWdTks4HHakv0QiIclkMn8PPR5P2ftkzdhPXA1r5lvf+pZ8/PHHxuRaW1ulubnZ0mRnz54tCxYsMOr06tVLdu/ebakNCleHQO/evWXPnj3GYGbNmiXz58+3NLi2tjaZPHmyUeeUU06Rv/3tb6baIM6YYrJUyOk4o/uS7k+1uDcRDy0trbovXOl4WCyw5v6aA2tuWK85cCXijJ5jNMevx3OTrpl+/frJrl27yAeLffDqrF41xj/yGXsXmdPvZ+ptb1qzZo2MGTOm4KZ88skn0rdvX0s3atGiRTJz5syCOhs2bJBhw4ZZaofCzgps3LhRhg8fXtDpwoULZcaMGZYG0t7ent9/D75Wr14to0ePttSO2cJ61q73fIYc2OxqMFfOyTXzy1/+Um677baCgX366ady0kknmRvs/5bSNfDtb39b9u7da9QbNGiQbNmyxVI7FC6vwODBg2Xr1q1GJz179pS//OUv+fdIVq6///3vcvLJJxdUWbJkidx6661WmjFdtt7ymcNNnLO26eVgqqCVNUN+aYq0bgtVMr9shLO20zmw5iM+n8/RbyH0PXAgEHDkGYnFYpLNZi3v28UOTn9r0j99L1uv30LUwppxuTp97sX3X8Uu6q/r8T1naX7UtleA59leT1pDAAEEEEAAAQQQQAABBBBAAAEEEEAAAQQQQAABBBBAAAEEEEAAAQQQQAABBBBAAAEEEEAAAQQQQAABBBBAAAEEEEAAAQQQQAABBBBAAAEEEEAAAQQQQAABBBBAAAEEEEAAAQQQQAABBBBAAAEEEEAAAQQQQAABBBBAAAEEEEAAAQQQQAABBBBAAAEEEEAAAQQQQAABBBBAAAEEELBBwGVDG+VuIlfuDmgfAQsCtfDMWJhO1RcteP5zuSOHg1QqJdFoVEKhkHi93rJPLJPJSCQSEb/fn/9z4tL5ud1uCQaDTnQn8Xhc0um0hMNhR/pLJBKSTCbz99Dj8ZS9T9aM/cSVXDP//d//LSNGjDAmdcwxx8i//vUv6datm+mJ6vrr2bOn6FrsuB588EG57bbbTLdBweoRWLJkiUybNs0YkMbqvXv3is/nMz3IAwcOyDe+8Q356quvjDrr1q2TSy65xFQbxBlTTJYKOR1nNC5oTKilvWn9+vXEQ0urqv4LV0M8LFZZ83/NgTU3rNccuBJxRs8xmuPX27mJ+Ffsk1a/9ao1/pHP2LvmnH4/U09705VXXimrV682bsiECRNk2bJllm6Qruc+ffpILBYz6t14443yyCOPWGqHwpURuOmmm+TRRx81Otd8a9euXRIIBCwNaOLEibJ8+XKjzpgxY+SFF16w1IaVwnrWrtd8Rh3qKc4c6b7Waw7ct2/f/DPUcd1+++1y//33W1ne+bKTJk2Sp556qqDepk2bZMiQIZbbokL5BDZv3ixDhw4t6OD666+XJ5980nKnd9xxhzzwwANGPd1b29vbLbdjtgJxxqyU+XLsTV9bkV+aXzP1WrKS+WUjnLWdzoH1vaz+pubktxD6HtjqeaTY50nPsdlsNv/7jxOX/takf/petl6/hXB6zegz0dTUZHrNuFydPvfi+6/SFj/fc5bmR217BXie7fWkNQQQQAABBBBAAAEEEEAAAQQQQAABBBBAAAEEEEAAAQQQQAABBBBAAAEEEEAAAQQQQAABBBBAAAEEEEAAAQQQQAABBBBAAAEEEEAAAQQQQAABBBBAAAEEEEAAAQQQQAABBBBAAAEEEEAAAQQQQAABBBBAAAEEEEAAAQQQQAABBBBAAAEEEEAAAQQQQAABBBBAAAEEEEAAAQQQQAABGwRcNrRR7iZy5e6A9hGwIFALz4yF6VR90YLnP5c7ejhIpVISjUYlFAqJ1+st++QymYxEIhHx+/35PycunZ/b7ZZgMOhEdxKPxyWdTks4HHakv0QiIclkMn8PPR5P2ftkzdhPXKk109LSIo8//rgxoQkTJsiyZcssTXDRokUyc+ZMo07Pnj3ln//8p6U2KFxdAt/85jdl7969xqAWLlwoM2bMsDTIiRMnyvLly406kydPlscee8x0G8QZ01SmCzodZ3Rf0v2pVvamKVOmSGtrK/HQ9IpqjILliIeTJk2SJ554ouyAegbQHFhzw3rNgSsRZ/Qcozl+PZ2biH9lfxxrsoNyxD+r+eDh4Mhn7F1OTr+fqYe96aOPPpLTTjut4Ea8/vrrMnToUEs3Z/bs2bJgwQKjjr4f++STT6R79+6W2qFwZQT2798v/fr1y593Oq5Zs2bJ/PnzLQ1o06ZNctFFFxXU+fDDD+XUU0+11I6VwnrWrsd8psOgHuJMV/ez3nLgtrY20Ryh49J3+P/4xz/khBNO6Iqi4P+vWbNGxowZU/Bvc+fOlTlz5lhqh8LOCMybN0/0vfTB1+rVq2X06NGWBvDZZ5/JiSeeKNls1qin73aam5sttWOlMHHGipa5so2+N5Ffmlsn9V6q0vllI5y1nc6B9b2sz+dz9FsIfQ8cCAQceVxisVh+/9Xff5y49Oylf/petl6/hXB6zegz0dTUZGrNuFydPvfi+6/SFj7fc5bmR217BXie7fWkNQQQQAABBBBAAAEEEEAAAQQQQAABBBBAAAEEEEAAAQQQQAABBBBAAAEEEEAAAQQQQAABBBBAAAEEEEAAAQQQQAABBBBAAAEEEEAAAQQQQAABBBBAAAEEEEAAAQQQQAABBBBAAAEEEEAAAQQQQAABBBBAAAEEEEAAAQQQQAABBBBAAAEEEEAAAQQQQAABBBBAAAEEEEAAAQQQQAABGwRcNrRR7iZy5e6A9hGwIFALz4yF6VR90YLnP5frOhykUimJRqMSCoXE6/WWfYKZTEYikYj4/f78nxOXzs/tdkswGHSiO4nH45JOpyUcDjvSXyKRkGQymb+HHo+n7H2yZuwnrsSa6du3b/5Z7LjWrFkjV1xxhaXJnXHGGfLBBx8YdebOnStz5syx1AaFq0tg3rx50tLSYgzq9NNPl/fff9/SIF988UUZPXq0UadHjx7y2WefWWqDOGOJy1Rhp+OM7ku6P9XC3nTCCSfIvn37iIemVlLjFCpHPNTcsL293ZEcWM8BmgNrblivOXAl4ozmTnof6+XcRPxrnJhmZabliH/F5IOHGzP5jJU72XVZp9/P1PredPfdd4ueeTuuIUOGyKZNm7qGPqiEnot69eolat9xLViwQO68805L7VC4sgL33XefzJo1yxiE5lt79uwR3VetXEOHDpXNmzcbVfQsfs8991hpwnJZPWvXWz5zMEKtxxkzN7SecuCBAwfK9u3bjWlPnz5dFi1aZIahoMyh7Vx44YUFz5blBqlQdgHdQ9944w2jnwEDBsi2bdss9ztjxgxZvHhxye1Y6Zg4Y0XLXNlG3pvIL82tkUYoVen8shHO2k7nwPpe1ufzOfIeWJ+RjvfAgUDAkUcmFotJNpvN//7jxKW/Nemfvpet128hnF4z+kw0NTVJV2vG5er0uRfff5W26Lv+gKu09qmNgBUBnmcrWpRFAAEEEEAAAQQQQAABBBBAAAEEEEAAAQQQQAABBBBAAAEEEEAAAQQQQAABBBBAAAEEEEAAAQQQQAABBBBAAAEEEEAAAQQQQAABBBBAAAEEEEAAAQQQQAABBBBAAAEEEEAAAQQQQAABBBBAAAEEEEAAAQQQQAABBBBAAAEEEEAAAQQQQAABBBBAAAEEEEAAAQQQQAABBBBAAAEEEHBEwOVIL6V1kiutOrURsFWgFp4ZWydc4cYKnv9czlw4SKVSEo1GJRQKidfrLfsUMpmMRCIR8fv9+T8nLp2f2+2WYDDoRHcSj8clnU5LOBx2pL9EIiHJZDJ/Dz0eT9n7ZM3YT+zkmlm/fr2MGDHCmISuG30mrVxr1qyRMWPGFFTZt2+fdO/e3UozlK0ygf3790uPHj0KRrV69WoZPXq0pZFq7NO423GtW7dOLrnkEkttEGcscZkq7GSc0QHpvqT7UzXvTcRDU0unIQuVKx4+++yzMmrUKEdyYD0LaCzW3LBec+BKxBnNmXSfq/VzE/GvIUObqUmXK/4Vkw8ebsDkM6Zuo+lCTr+fqeW96Vvf+pZ8/PHHhm1ra6s0NzebttaCs2fPlgULFhh1evXqJbt377bUBoWrQ6B3796yZ88eYzCzZs2S+fPnWxpcW1ubTJ482ajTr1+/gjVmqTELhfWsXS/5zOGmXctxxuxtrIcc+HDvFT/55BPp27evWYZ8uUWLFsnMmTML6mzYsEGGDRtmqR0KOyuwceNGGT58eEGnCxculBkzZlgaSHt7u2jsPPgq5j2mpU5FhDhjVazr8o26N5Ffdr02GqlEOfLLU045Rf72t7+ZYmyEs7bTObC+l/X5fI68B9ab3PEeOBAImLrnpRaKxWKSzWbzv/84celvTfqn72Xr9VsIp9eMPhNNTU1ytDXjcnX63Ivvv0pb8OY+4CqtD2ojYFaA59msFOUQQAABBBBAAAEEEEAAAQQQQAABBBBAAAEEEEAAAQQQQAABBBBAAAEEEEAAAQQQQAABBBBAAAEEEEAAAQQQQAABBBBAAAEEEEAAAQQQQAABBBBAAAEEEEAAAQQQQAABBBBAAAEEEEAAAQQQQAABBBBAAAEEEEAAAQQQQAABBBBAAAEEEEAAAQQQQAABBBBAAAEEEEAAAQQQQAABBBwTcDnWU/Ed5YqvSk0EbBeohWfG9klXsMGC5z+XMx8OUqmURKNRCYVC4vV6yz6FTCYjkUhE/H5//s+JS+fndrslGAw60Z3E43FJp9MSDocd6S+RSEgymczfQ4/HU/Y+WTP2Ezu1ZqZPny4PPvigMYFJkybJE088YWlCP/jBD+S3v/1tSW1Y6pDCjgn86Ec/kieffNLo7/vf/748++yzlvo/tI1p06bJ4sWLLbWhhYkzlsm6rOBUnOkYiO5Luj9V695EPOxyyTR0gXLEw1tvvVXuvPNOx3JgPQ9oDqy5Yb3mwJWIM3qO0Ry/ls9NxL+GDm9dTr4c8a/YfPBwgyWf6fIWWirg9PuZWtyb1q9fLyNGjDBcjznmGPnXv/4l3bp1M22t+1XPnj3zuXHHpefy2267zXQbFKwegSVLlojGtY5L323u3btXfD6f6UEeOHBAvvGNb8hXX31l1HnllVdk5MiRptsotqCeteshnznS/Gsxzli9l7WeA1955ZWyevVqY9oTJkyQZcuWWWLQfKBPnz4Si8WMejfeeKM88sgjltqhcGUEbrrpJnn00UeNzvW8umvXLgkEApYGNHHiRFm+fLlRZ9SoUfLSSy9ZaqOYwsSZYtSOXqfR9ibyS/vXUK23WK78ct26dXLJJZeY4mmEs7bTObC+l9UzgpPfQuh7YKv7qakFcphCmodls9n87z9OXHqe1j99L1uv30I4vWb0mWhqajrimnG5On3uxfdfpS128x9wldYPtREwI8DzbEaJMggggAACCCCAAAIIIIAAAggggAACCCCAAAIIIIAAAggggAACCCCAAAIIIIAAAggggAACCCCAAAIIIIAAAggggAACCCCAAAIIIIAAAggggAACCCCAAAIIIIAAAggggAACCCCAAAIIIIAAAggggAACCCCAAAIIIIAAAggggAACCCCAAAIIIIAAAggggAACCCCAAAIIIIAAAggggAACjgq4HO2tuM5yxVWjFgJlEaiFZ6YsE69QowXPfy5nLRykUimJRqMSCoXE6/WWfQqZTEYikYj4/f78nxOXzs/tdkswGHSiO4nH45JOpyUcDjvSXyKRkGQymb+HHo+n7H2yZuwndmLN9O/fX/76178ag1+1apVcffXVpiejz9Gha3rDhg0ybNgw021QsHoFNm7cKMOHDy8YoMZqjStmr+eff17Gjh1rFD/zzDNl586dZqsXlCPOFMV21EpOxJmDB6D7ku5P1bg3EQ/tX1/11GK54uGOHTsczYH1TKB7t+aG9ZoDVyLO6N6o+VCtnpuIf/UUreyfS7niX7H54OFmSD5j7313+v1Mre1NU6ZMkdbWVgN9woQJsmzZMks3YdGiRTJz5kyjTs+ePeWf//ynpTYoXF0C3/zmN2Xv3r3GoBYuXCgzZsywNMiJEyfK8uXLC9bWE0884dg7vVrPZ46GXWtxxtLC+d/CtZoDf/TRR3LaaacVTPm1116Tiy66yBLD7NmzZcGCBUYd/X3hk08+ke7du1tqh8KVEdi/f7/069cv/76o45o1a5bMnz/f0oBef/11ufjiiwvqbNu2TQYMGGCpnWIKE2eKUTt6HX0P3Ch705133kl+af8SqvkWy5FfTp48WR577DHTNo1w1nY6zuh7WZ/P5+i3EPoeOBAImL7vpRSMxWKSzWYt/YZYSn+aO+ifvpet128hnF4z+kw0NTUdds24XJ0+9+L7r1IWsIi1D7hK64vaCHQlwPPclRD/HwEEEEAAAQQQQAABBBBAAAEEEEAAAQQQQAABBBBAAAEEEEAAAQQQQAABBBBAAAEEEEAAAQQQQAABBBBAAAEEEEAAAQQQQAABBBBAAAEEEEAAAQQQQAABBBBAAAEEEEAAAQQQQAABBBBAAAEEEEAAAQQQQAABBBBAAAEEEEAAAQQQQAABBBBAAAEEEEAAAQQQQAABBBBAAAEEEEDAcQGX4z1a7zBnvQo1ECibQC08M2WbfAUaLnj+cznr4SCVSkk0GpVQKCRer7fsU8hkMhKJRMTv9+f/nLh0fm63W4LBoBPdSTwel3Q6LeFw2JH+EomEJJPJ/D30eDxl75M1Yz9xOdfMRx99JKeddlrBoHW9dOvWzfREHnvsMZk6dapR/uyzz5YdO3aYrk/B6hc455xz5N133zUGunTpUpkyZYrpgR84cEB8Pl9B+Q8//FBOPfVU020cXJA4UxTbUSuVM84crmONM7o/VdPeRDy0f13VY4vliod9+/Z1NAfWc4HmwJob1msOXIk4o+cYzfFr7dxE/KvHaGX/nMoV/4rNBw83Q/IZe++70+9namlvOuGEE2Tfvn0G+Jo1a+SKK66wdAPOOOMM+eCDD4w6c+fOlTlz5lhqg8LVJTBv3jxpaWkxBnX66afL+++/b2mQL774oowePdqo07179/xZ3MlzU63mM2agaynOmJlPtZy1S10zd999t2gM7LiGDBkimzZtskTw2WefSa9evUT3ro5rwYIFcuedd1pqh8KVFbjvvvtk1qxZxiD0vLpnzx7RfdfKNXToUNm8ebNRZdq0aXLPPfc48nsTccbKnTJXVt8DlxpnzPX0dalK5cD9+/eX/fv3k19auVkNULYc+WWPHj1E900rVyOctZ2OM/peVn8zc/JbCN1XA4GAlVtfdNlYLCbZbDZ/jnHi0t+a9E/fy9brtxBOrxl9JpqamjqtGZer0+defP9V2iK3/gFXaf1RG4GjCfA8sz4QQAABBBBAAAEEEEAAAQQQQAABBBBAAAEEEEAAAQQQQAABBBBAAAEEEEAAAQQQQAABBBBAAAEEEEAAAQQQQAABBBBAAAEEEEAAAQQQQAABBBBAAAEEEEAAAQQQQAABBBBAAAEEEEAAAQQQQAABBBBAAAEEEEAAAQQQQAABBBBAAAEEEEAAAQQQQAABBBBAAAEEEEAAAQQQQAABBKpOwFV1I+o8oFwNjJEhNo5ALTwz9XQ3Cp7/XK64cJBKpSQajUooFBKv11t2n0wmI5FIRPx+f/7PiUvn53a7JRgMOtGdxONxSafTEg6HHekvkUhIMpnM30OPx1P2Plkz9hOXa820tbXJ5MmTjQFfcsklsm7dOksTGDlypLz66qtGnblz58qcOXMstUHh6haYN2+etLS0GIO89NJLZe3atZYGPWLECFm/fr1Rp7W1VZqbmy21cXBh4kzRdEesWK44c6QOdV/S/ala9ibiof1rqh5bLGc8dDoH1rOB5sCaG9ZrDlyJOKPnGM3xa+ncRPyrx2hl/5zKGf/sHG2j5zN2Wmpb7E2dRfVMo2ebjktzWY39Vq41a9bImDFjCqrs27dPunfvbqUZylaZwP79+6VHjx4Fo1q9erWMHj3a0kg1j9AcrePS9XL++ec7em6qxXzGLDI5sFkp8+X0/Uwpa+Zb3/qWfPzxxyW9L5o9e7YsWLDAaKNXr16ye/du85OgZNUI9O7dW/bs2WOMZ9asWTJ//nxL4zv0fNOvXz/ZtGmTY783EWcs3S5ThUuNM6Y6OaiQ0zmw/h6j79vJL63eqfovX678Utec/hZo5WqEs3Yp+YwVSy2rcUZzfp+Maon1AAAgAElEQVTP5+i3EPoeOBAIWB1uUeVjsZhks9n8OcaJS39r0j89T9XrtxBOrxl9JpqamgrWjMvV6XMvvv8qbYEX9wFXaX1SG4EjCfA8szYQQAABBBBAAAEEEEAAAQQQQAABBBBAAAEEEEAAAQQQQAABBBBAAAEEEEAAAQQQQAABBBBAAAEEEEAAAQQQQAABBBBAAAEEEEAAAQQQQAABBBBAAAEEEEAAAQQQQAABBBBAAAEEEEAAAQQQQAABBBBAAAEEEEAAAQQQQAABBBBAAAEEEEAAAQQQQAABBBBAAAEEEEAAAQQQQAABBKpOwFV1I+o8oFwNjJEhNo5ALTwz9XQ3Cp7/XK74cJBKpSQajUooFBKv11t2o0wmI5FIRPx+f/7PiUvn53a7JRgMOtGdxONxSafTEg6HHekvkUhIMpnM30OPx1P2Plkz9hOXY82MGzdOfvOb3xiDvffee2X27NmmB6/PzaFr+L333pP+/fubboOC1S+wc+dOOeusswoGqjFa44nZa/78+XLXXXcZxX/4wx/KypUrzVY/bDniTEl8h61cjjhztFHqvqT7UzXsTcRD+9dTPbZY7njodA6s5wPdyzU3rNccuBJxRvdIzY9q5dxE/KvHaGX/nMod/+wccSPnM3Y6drTF3lSoOn36dHnwwQeNf5w0aZI88cQTluh/8IMfyG9/+9uS2rDUIYUdE/jRj34kTz75pNHf97//fXn22Wct9X9oG9OmTZO5c+c6fm6qtXzGCjI5sBUtc2X1/Uwxa2b9+vUyYsQIo5NjjjlG/vWvf0m3bt3MdSySf9/ds2fP/DPScWmcvu2220y3QcHqEViyZIlo3Ou49LehvXv3is/nMz3IAwcOyDe+8Q356quvjDqvvPKKDBgwwLHfm4gzpm+X6YLFxhnTHRxS0MkcmPyy2LvUGPXKlV8uXrzYMmAjnLWLyWcsQ/5vBY0z+l5W9zgnv4XQ98CBQKDYYVuqF4vFJJvNWvot0VIHhxTWfFD/9L1svX4L4fSa0WeiqanJWDMuV6fPvfj+q5RFK1L8B1yl9UttBA4nwPPMukAAAQQQQAABBBBAAAEEEEAAAQQQQAABBBBAAAEEEEAAAQQQQAABBBBAAAEEEEAAAQQQQAABBBBAAAEEEEAAAQQQQAABBBBAAAEEEEAAAQQQQAABBBBAAAEEEEAAAQQQQAABBBBAAAEEEEAAAQQQQAABBBBAAAEEEEAAAQQQQAABBBBAAAEEEEAAAQQQQAABBBBAAAEEEEAAAQQQqDoBV9WNqPOAcjUwRobYOAK18MzU090oeP5zudLCQSqVkmg0KqFQSLxeb9mdMpmMRCIR8fv9+T8nLp2f2+2WYDDoRHcSj8clnU5LOBx2pL9EIiHJZDJ/Dz0eT9n7ZM3YT2z3munbt6/s2rXLGOjrr78uQ4cONT3wlStXyvjx443ygwYNki1btpiuT8HaERg8eLBs3brVGPCKFStk3LhxpiewadMmueiii4zyffr0kfb2dtP1j1SQOFMyYacG7I4zXY1Q9yXdnyq9NxEPu7pT/P8OgXLHQ6dzYD0jaA6suWG95sCViDN6jtEcvxbOTcQ/4ptZgXLHP7PjMFOuUfMZMzbFlGFv+j+1/v37y1//+lfjH1atWiVXX321aVbdcw99B7RhwwYZNmyY6TYoWL0CGzdulOHDhxcMUHMCPeuYvZ5//nkZO3asUfzMM8+UnTt35t/nOX1uqqV8xqxvRzlyYKtiXZfX9zNW18yUKVOktbXVaHzChAmybNmyrjs7qMSiRYtk5syZxr/07NlT/vnPf1pqg8LVJfDNb35T9u7dawxq4cKFMmPGDEuDnDhxoixfvtyoM3nyZHn44Ycd/b2JOGPplpkqXEycMdXwEQo5lQOTX5Zyl+q/bjnzy2L0GuGsbTWfKcaxo47GGT0j+nw+R7+F0PfAgUCglKGbrhuLxSSbzVo6E5lu/DAF9cykf3rurtdvIZxeM/pMNDU15deMy9Xpcy++/yplwYqU9gFXaX1TG4FDBXieWRMIIIAAAggggAACCCCAAAIIIIAAAggggAACCCCAAAIIIIAAAggggAACCCCAAAIIIIAAAggggAACCCCAAAIIIIAAAggggAACCCCAAAIIIIAAAggggAACCCCAAAIIIIAAAggggAACCCCAAAIIIIAAAggggAACCCCAAAIIIIAAAggggAACCCCAAAIIIIAAAggggAACCCCAAAIIIIAAAlUn4Kq6EXUeUK4GxsgQG0egFp6ZerobBc9/Lld6OEilUhKNRiUUConX6y27VSaTkUgkIn6/P//nxKXzc7vdEgwGnehO4vG4pNNpCYfDjvSXSCQkmUzm76HH4yl7n6wZ+4ntWjOffvqp9OnTxxjgMcccI19++aWlAU+cOFGWL19u1Lnrrrtk3rx5ltqgcG0IzJkzR+69915jsBMmTJBly5ZZGvyxxx4rX331lVFn165dcvLJJ1tq43CFiTMlE3ZqwK44Y3Zkui/p/lSpvYl4aPZOUU4FnIiHTufAek7QHFhzw3rNgSsRZ/Qcozl+NZ+biH/ENSsCTsQ/K+Ppqmyj5TNdeZT6/9mbRD766CM57bTTCih1f+nWrZtp3scee0ymTp1qlD/77LNlx44dputTsPoFzjnnHHn33XeNgS5dulSmTJlieuAHDhwQn89XUP7DDz+UU089Nf8+z+lzUy3kM6ZxDylIDlys3JHr6fsZK2vmhBNOkH379hkNrlmzRq644gpLAzvjjDPkgw8+MOrMnTs3f2bjql0Bfbfc0tJiTOD000+X999/39KEXnzxRRk9erRRp0ePHvLZZ58J+YwlRlOF2ZtMMR2xEPllaX6NUruc+WUxho1w1raSzxRjeHAd3Zv0vayeAZz8FkLfAwcCgVKHb6p+LBaTbDab//3HiUvPTPqn72Xr9VsIp9eMPhNNTU2H++2A779KW9Slf8BVWv/URuBgAZ5n1gMCCCCAAAIIIIAAAggggAACCCCAAAIIIIAAAggggAACCCCAAAIIIIAAAggggAACCCCAAAIIIIAAAggggAACCCCAAAIIIIAAAggggAACCCCAAAIIIIAAAggggAACCCCAAAIIIIAAAggggAACCCCAAAIIIIAAAggggAACCCCAAAIIIIAAAggggAACCCCAAAIIIIAAAggggAACCCCAQNUJuKpuRJ0HlKuBMTLExhGohWemnu5GwfOfy9kTDlKplESjUQmFQuL1esvulclkJBKJiN/vz/85cen83G63BINBJ7qTeDwu6XRawuGwI/0lEglJJpP5e+jxeMreJ2vGfmI71syqVavkmmuuMQY3bNgw2bBhg6XB9u7dW/bs2WPU0fraDlf9CWzcuFGGDx9uTKxXr16ye/duSxPV+tpOx/Xcc8/J2LFjLbVxpMLEGVsYCxqxI85YGZXuS7o/VWJveumll4iHVm5Wg5d1Kh46nQPrWUFzYM0N6zUHrkSc0XOM5vjVem4iH2zwgGZx+k7FP4vDOmrxRspnqjXOlHI/q21vamtrk8mTJxtTuuSSS2TdunWWpjhy5Eh59dVXjTpz586VOXPmWGqDwtUtMG/ePGlpaTEGeemll8ratWstDXrEiBGyfv16o05ra6s0Nzfn/5t8xhJll4WrLc50OeAiClTrmtE1rmu949J3AZo7W7nWrFkjY8aMKaiyb98+6d69u5VmKFtlAvv375cePXoUjGr16tUyevRoSyPVc5iecTsu3bN17+asbYnRVOFqjTOmBm+iUDnXDPmliRtAESl3flkMcSOctZ1+p6d7ls/nc/RbCH0PHAgEilkCluvEYjHJZrP533+cuPS3Jv3TfKBev4Vwes3oM3GYPJvvv0pb0PZ8wFXaGKiNQIcAzzNrAQEEEEAAAQQQQAABBBBAAAEEEEAAAQQQQAABBBBAAAEEEEAAAQQQQAABBBBAAAEEEEAAAQQQQAABBBBAAAEEEEAAAQQQQAABBBBAAAEEEEAAAQQQQAABBBBAAAEEEEAAAQQQQAABBBBAAAEEEEAAAQQQQAABBBBAAAEEEEAAAQQQQAABBBBAAAEEEEAAAQQQQAABBBBAAAEEEECg6gRcVTeizgPK1cAYGWLjCNTCM1NPd6Pg+c/l7AsHqVRKotGohEIh8Xq9ZTfLZDISiUTE7/fn/5y4dH5ut1uCwaAT3Uk8Hpd0Oi3hcNiR/hKJhCSTyfw99Hg8Ze+TNWM/calr5q677pL58+cbA5s+fbosWrTI9EB37twpZ511llFen83PP//cdH0K1p7A8ccfLxo7Oq733ntP+vfvb3oiM2bMkMWLFxvlZ8+eLffee6/p+l0VJM50JWT9/5caZ6z2qPuSrjGn96Zf/epXcv/99xMPrd6wBi7vVDx0OgfW84LmwJob1msOXIk4o+cYzfGr8dxEPtjAgazIqTsV/4oc3mGrNUo+U6/vZ6ppbxo3bpz85je/MdaZnmX0TGP20j320Hc+Vs9UZvuiXOUEDn1XoiPRXECfUbOXvqvRPbrj+uEPfygrV640/pt8xqykuXLVFGfMjdh6qWpcM/oe8sEHHzQmc/3118uTTz5paXI/+MEP5Le//a1RZ9KkSfLEE09YaoPC1Snwox/9qGA9fP/735dnn33W0mB1PTz11FNGnWnTphnvJTlrW6I0Vbga44ypgZssVK41Q35p8gY0eDEn8stiiBvhrO30Oz09M/p8Pke/hdD3wIFAoJglYLlOLBaTbDZr6WxkuZODKuhvTfqn5/B6/RbC6TXjcnX63Ivvv0pZpCL2fcBV2jiojYAK8DyzDhBAAAEEEEAAAQQQQAABBBBAAAEEEEAAAQQQQAABBBBAAAEEEEAAAQQQQAABBBBAAAEEEEAAAQQQQAABBBBAAAEEEEAAAQQQQAABBBBAAAEEEEAAAQQQQAABBBBAAAEEEEAAAQQQQAABBBBAAAEEEEAAAQQQQAABBBBAAAEEEEAAAQQQQAABBBBAAAEEEEAAAQQQQAABBBBAAAEEqk7AVXUj6jygXA2MkSE2jkAtPDP1dDcKnv9czt5wkEqlJBqNSigUEq/XW3a3TCYjkUhE/H5//s+JS+fndrslGAw60Z3E43FJp9MSDocd6S+RSEgymczfQ4/HU/Y+WTP2E5eyZq644gp56aWXjEGtWLFCxo0bZ3qQv/71r+WGG24wyn/ve9+Tl19+2XR9CtaewKhRo+QPf/iDMfDHH39cfvzjH5ueyMqVK2X8+PFG+csvv1xefPFF0/XNFCTOmFGyVqaUOGOtp69L676k+5OTe5PGwz/+8Y/Ew2JuWIPWcTIeOp0D65lBc2DNDes1B65EnNFzjOb41XZuIh9s0CBWwrSdjH8lDLNT1UbIZ+r5/Uy17E19+/aVXbt2Gevr9ddfl6FDh5peqoeehwYNGiRbtmwxXZ+CtSMwePBg2bp1a9Hni02bNslFF11k1O/Tp4+0t7cXAJDP2LseqiXO2Durwtaqbc30799f/vrXvxqDXLVqlVx99dWmCXTfO/Qd+oYNG2TYsGGm26Bg9Qps3LhRhg8fXjBAPVPpuyKz1/PPPy9jx441ip955pmyc+dO4785a5uVNF+u2uKM+ZGbK1mONUN+ac6eUiJO5JfFODfCWdvpd3qa4/h8Pke/hdD3wIFAoJglYLlOLBaTbDZraU+33MlBFfS3Jv3TvLFev4Vwcs24XJ0+9+L7r1IWqIi9H3CVNhZqI8DzzBpAAAEEEEAAAQQQQAABBBBAAAEEEEAAAQQQQAABBBBAAAEEEEAAAQQQQAABBBBAAAEEEEAAAQQQQAABBBBAAAEEEEAAAQQQQAABBBBAAAEEEEAAAQQQQAABBBBAAAEEEEAAAQQQQAABBBBAAAEEEEAAAQQQQAABBBBAAAEEEEAAAQQQQAABBBBAAAEEEEAAAQQQQAABBBBAAAEEEKg6AVfVjajzgHI1MEaG2DgCtfDM1NPdKHj+czn7w0EqlZJIJCLhcFi8Xm/Z7TKZTL4/v9+f/3Piikaj4na7JRgMOtGdxONxSafTeVMnrkQiIclkUkKhkHg8nrJ3qWtGTbU/1ow93MWumb59+8quXbuMQWzfvl3OOecc04Nqbm6Wxx9/3Cg/d+5cmTNnjun6FKw9gXnz5klLS4sx8BtuuEHa2tpMT2THjh0yYMAAo3yfPn2kvb3ddH2zBYkzZqXMlys2zpjvobCk7ku6Pzm1N+la/PTTT4mHxd6wBqzndDx0OgfWc4Pma5ob1msO7HScqdZzE/lgAwawEqdsd/w76aSTCvbgEod31Or1ns/Uew5c6b1Jc0XNGTuuY445Rr788ktLS3bixImyfPlyo85dd90l+kxx1Z+Avhu59957jYlNmDBBli1bZmmixx57rHz11VdGHX1/c/LJJxe0QT5jibTLwpWOM10O0IYC1bJmPvroIznttNM6redu3bqZnmVra6tMmTLFKH/22WeLvnfiqh8BfU/97rvvGhNaunRpwT3vaqYHDhwQn89XUOzDDz+UU0891fg3ztpdKVr//9USZ6yP3FwNO9cM+aU5c0p9LeBUflmMdyOctZ3+FkLfy+oe5uS3EPoeOBAIFLMELNeJxWKSzWbzv/84celvTfqn317U67cQTq0Zl6vT5158/1XaIrb/A67SxkPtxhbgeW7s+8/sEUAAAQQQQAABBBBAAAEEEEAAAQQQQAABBBBAAAEEEEAAAQQQQAABBBBAAAEEEEAAAQQQQAABBBBAAAEEEEAAAQQQQAABBBBAAAEEEEAAAQQQQAABBBBAAAEEEEAAAQQQQAABBBBAAAEEEEAAAQQQQAABBBBAAAEEEEAAAQQQQAABBBBAAAEEEEAAAQQQQAABBBBAAAEEEEAAgaoUcFXlqAoHlauBMTLExhGohWemnu5GwfOfy5UnHKRSKYlEIhIOh8Xr9ZbdL5PJ5Pvz+/35PyeuaDQqbrdbgsGgE91JPB6XdDqdN3XiSiQSkkwmJRQKicfjKXuXumbUVPtjzdjDbXXN6D0//vjjCzrXNWfl/p933nnyzjvvGG288sorMnLkSHsmRCtVKbB27Vq57LLLjLGde+658vbbb5seq8bvpqamgvKff/55WWK503FGnx+Na+xNppdDlwV1X9JYVe69iXjY5a2gwGEEKhEPnc6B9eygcU1zg3rNgZ2KMx1LqNrOTcQ/wlsxAuWIf3v27JETTzyxmOFYrmP13GS5g0MqVCLO1PNZu5J704YNG+Saa64x7vCwYcNE/83K1bt3b9H13nFpfW2Hq/4ENm7cKMOHDzcm1qtXL9m9e7eliWp9bafjeu6552Ts2LGd2qhEnKnn98CVjDNOvQeuhjXT1tYmkydPNtbzJZdcIuvWrbP0jOg7yFdffdWoM3fuXJkzZ46lNihc3QLz5s2TlpYWY5CXXnqpaC5q5RoxYoSsX7/eqNLa2irNzc0FTXDWtiJqrmw1xBlzIy2ulF1rZtWqVeSXxd2ChqzlZH5ZDHAjnLWdzoH1bO/z+cry+9nh7nHHe+BAIFDMErBcJxaLSTabzf/+48Sl70H1T3NuK7+FFzs2p3+j1L3JiTXjcnX63Ivvv4pdJF/XK88HXKWNidqNK8Dz3Lj3npkjgAACCCCAAAIIIIAAAggggAACCCCAAAIIIIAAAggggAACCCCAAAIIIIAAAggggAACCCCAAAIIIIAAAggggAACCCCAAAIIIIAAAggggAACCCCAAAIIIIAAAggggAACCCCAAAIIIIAAAggggAACCCCAAAIIIIAAAggggAACCCCAAAIIIIAAAggggAACCCCAAAIIIIAAAggggAACVSvgqtqR/d/AcjUwRobYOAK18MzU090oeP5zufKFg1QqJZFIRMLhsHi93rIbZjKZfH9+vz//58QVjUbF7XZLMBh0ojuJx+OSTqfzpk5ciURCksmkhEIh8Xg8Ze9S14yaan+sGXu4rayZrVu3yuDBg42OTz/9dHn//fctDaSpqUn0Wey49u3bJ927d7fUBoVrS2D//v3So0cPY9AaKzROWbnOOOMM+eCDD4wqW7ZskUGDBllpwnRZp+OMWmhcY28yfYu6LKj7ku5P5dybiIdd3gYKHEagUvHQ6RxYzw8a1zTe12sO7EScOXgJVdO5ifhHeCtGoBzx709/+lM+HyTOFHNHOtdxOgdulL3pZz/7mSxZssQAnz59uixatMj0Tdu5c6ecddZZRnk9M3z++eem61Ow9gSOP/74/Fmm43rvvfekf//+picyY8YMWbx4sVF+9uzZcu+99x62fiPnM6ZBLRQkB7aAZbLooTnwuHHj5De/+Y1RW9e2rnGzl55RDn1nbvUZM9sX5SoncOjeqSPR34T0HZHZa/78+XLXXXcZxX/4wx/KypUrO1VvlHzGyd+b2Ju6XqW6NnWNdlzkl12bNXoJJ/PLYqyt/EZZTPuH1mmEOKM5j8/nc/RbCH0PHAgE7LhFXbYRi8Ukm81a2tu7bPQoBfR8pn+aR9brtxDlXjMuV6fPvfj+q5RFKVK+D7hKGxe1G1OA57kx7zuzRgABBBBAAAEEEEAAAQQQQAABBBBAAAEEEEAAAQQQQAABBBBAAAEEEEAAAQQQQAABBBBAAAEEEEAAAQQQQAABBBBAAAEEEEAAAQQQQAABBBBAAAEEEEAAAQQQQAABBBBAAAEEEEAAAQQQQAABBBBAAAEEEEAAAQQQQAABBBBAAAEEEEAAAQQQQAABBBBAAAEEEEAAAQQQQAABBKpawFXVo/t6cLkaGCNDbByBWnhm6uluFDz/uVx5w0EqlZJIJCLhcFi8Xm/ZHTOZTL4/v9+f/3Piikaj4na7JRgMOtGdxONxSafTeVMnrkQiIclkUkKhkHg8nrJ3qWtGTbU/1ow93GbXzKpVq+Saa64xOr388svlxRdfND2InTt3yllnnWWU79Wrl+zevdt0fQrWrkDv3r1lz549xgTee+896d+/v+kJXXHFFfLSSy8Z5Z977jkZO3as6fpWCzodZzRma1xjb7J6p45cXvcl3Z/KtTcRD+27V43WUqXiodM5sJ4hNK5pblivOXC548yhz0a1nJuIf40Wteybr93x73e/+538+7//O3HGvlskTufAjbA3XXbZZbJ27VrjLq1YsULGjRtn+q79+te/lhtuuMEo/73vfU9efvll0/UpWHsCo0aNkj/84Q/GwB9//HH58Y9/bHoiK1eulPHjx5t+b9Oo+YxpUIsFyYEtgpkofnAOfOaZZ8quXbuMWq+//roMHTrURCtfFzn0+Rg0aJBs2bLFdH0K1o7A4MGDZevWrUXvv5s2bZKLLrrIqN+nTx9pb28/LEAj5DNmfzuwa4WwNx1d8tD35OSXdq28+m3H6fyyGEniTDFqR66je5O+l/X5fI5+C6HvgQOBgL2TOUJrsVhMstls/vcfJy79rUn/9NuLev0WopxrxuXq9LkX33+VtnDL+wFXaWOjduMJ8Dw33j1nxggggAACCCCAAAIIIIAAAggggAACCCCAAAIIIIAAAggggAACCCCAAAIIIIAAAggggAACCCCAAAIIIIAAAggggAACCCCAAAIIIIAAAggggAACCCCAAAIIIIAAAggggAACCCCAAAIIIIAAAggggAACCCCAAAIIIIAAAggggAACCCCAAAIIIIAAAggggAACCCCAAAIIIIAAAggggEDVC7iqfoQiuRoYI0NsHIFaeGbq6W4UPP+5XPnDQSqVkkgkIuFwWLxeb9ktM5lMvj+/35//c+KKRqPidrslGAw60Z3E43FJp9N5UyeuRCIhyWRSQqGQeDyesnepa0ZNtT/WjD3cZtbM4sWLZcaMGUaHN910kzz88MOmB/D73/9e/uM//sMoP2LECHn11VdN16dg7Qpceumlsm7dOmMC//Vf/yVXXXWV6QndfPPN8sgjjxjlFy1aJNOnTzddv5iCTscZjdka19ibirlbh6+j+5LuT+XYm4iH9t2nRmupkvHQ6RxYzxEa1zQ3rNccuJxx5nDPRjWcm4h/jRa17JtvOeLftGnTiDP23aJ8S07nwPW+N/Xt21d27dpl3KXt27fLOeecY/quNTc3y+OPP26Unzt3rsyZM8d0fQrWnsC8efOkpaXFGPgNN9wgbW1tpieyY8cOGTBggFG+T58+0t7eftT6jZjPmAYtoiA5cBFoXVTRvWnbtm1y4YUXGiWPOeYY+fLLLy11NnHiRFm+fLlRZ/bs2XLvvfdaaoPCtSGge+XB93bChAmybNkyS4M/9thj5auvvjLq6H5+8sknH7aNes9ndNJmfjuwBNxFYfamIwORX9q50hqjrUrkl8XIEmeKUTtyHd2b9L2sz+dz9FsIfQ8cCATsncwRWovFYpLNZvO//zhx6W9N+qffXtTrtxDlWjMuV6fPvfj+q7RFW/4PuEobH7UbS4DnubHuN7NFAAEEEEAAAQQQQAABBBBAAAEEEEAAAQQQQAABBBBAAAEEEEAAAQQQQAABBBBAAAEEEEAAAQQQQAABBBBAAAEEEEAAAQQQQAABBBBAAAEEEEAAAQQQQAABBBBAAAEEEEAAAQQQQAABBBBAAAEEEEAAAQQQQAABBBBAAAEEEEAAAQQQQAABBBBAAAEEEEAAAQQQQAABBBBAAAEEakLAVQOjzNXAGBli4wjUwjNTT3ej4PlPp9Pi8XjKPr9UKiWRSETC4bB4vd6y95fJZPL9+f3+/J8TVzQaFbfbLcFg0InuJB6Pi94/NXXiSiQSkkwmJRQKObZm1FT7Y83Yc4e7WjPTp0+XBx980OjsF7/4hdxxxx2mO1+0aJHMnDnTKH/jjTfKI488Yro+BWtX4KabbpJHH33UmMDChQtlxowZpid0//33y09+8hOj/K233ipLliwxXb/Ygro3ORlnNGZrf+xNxd6xzvV0X9L9ye69iXho3z1qtJbsjofTpk2TxYsXm2Z0OgfO5XL5uKbniXrNgcsVZ450U1SRA3EAACAASURBVCt9biL+mX7cKHiIQLniH3HG/qXmdA5cr3uT5qDHH398wQ2y+o7tvPPOk3feecdo45VXXpGRI0faf9NpsWoE1q5dK5dddpkxnnPPPVfefvtt0+PT56mpqamg/Oeff97lu89Gy2dMgxZZkL2pSLijVHvmmWfkuuuuM0pcfPHFsnHjRksd9e7dW/bs2WPU2bBhgwwbNsxSGxSuDQFdG8OHDzcG26tXL9m9e7elwevaeO2114w6zz33nIwdO/aIbdRrPnPwhLv67cASsInC7E2dkcgvTSwcinQSqFR+WcytIM4Uo3bkOro36XtZn8/X5XnArp473gMHAgG7mjxqO7FYTLLZbP73HycujcP6p99eOPX9jJO/UZZrzbhcnT734vuv0hYs33OW5kdtewV4nu31pDUEEEAAAQQQQAABBBBAAAEEEEAAAQQQQAABBBBAAAEEEEAAAQQQQAABBBBAAAEEEEAAAQQQQAABBBBAAAEEEEAAAQQQQAABBBBAAAEEEEAAAQQQQAABBBBAAAEEEEAAAQQQQAABBBBAAAEEEEAAAQQQQAABBBBAAAEEEEAAAQQQQAABBBBAAAEEEEAAAQQQQAABBBBAAAEEEEAAARsEXDa0Ue4mcuXugPYRsCBQC8+MhelUfdGC53/v3r0SCoXE4/GUfeCpVEoikYiEw2Hxer1l7y+TyeT78/v9+T8nrmg0Km63W4LBoBPdSTwel3Q6nTd14kokEpJMJh1dM2qqa5Q1Y88dPtqaue666+SZZ54xOlqxYoWMGzfOdMf/+Z//KQ899JBR/oEHHpCZM2eark/B2hVYuHCh3H777cYEbrnlFvnVr35lekIrV66U8ePHG+Wvuuoq+d3vfufY3uRknNGYrf2xN5leHl0W1H1J9yc78xniYZfsFDiCgN3x8Nprr5Wnn37akrfTOXAul8vHNT1P1GsOXI44c7SbWslz0w033EA+aOmJo3CHQDnjH3HG/nWmccbJHLge96atW7fK4MGDjZtz+umny/vvv2/pZjU1NYnadFz79u2T7t27W2qDwrUlsH//funRo4cxaM2f9Ixo5TrjjDPkgw8+MKps2bJFBg0a1GUTjZTPOPEemL2pyyVnqcBdd90l8+fPN+pMnz5dFi1aZLqNnTt3yllnnWWU1zXw+eefm65PwdoTOP744/Pvgjqu9957T/r37296IjNmzJDFixcb5WfPni333nvvUevXYz5z6ISd/r2JvanwDpBfmn6EKXiQQCXzy2JuBHGmGLUj19G9Sc/2Pp/P0W8h9BwTCATsncwRWovFYpLNZvO//zhxaX6hf/rthVPfzzj9fsbuNeNydfrci++/SlusfM9Zmh+17RXgebbXk9YQQAABBBBAAAEEEEAAAQQQQAABBBBAAAEEEEAAAQQQQAABBBBAAAEEEEAAAQQQQAABBBBAAAEEEEAAAQQQQAABBBBAAAEEEEAAAQQQQAABBBBAAAEEEEAAAQQQQAABBBBAAAEEEEAAAQQQQAABBBBAAAEEEEAAgf/Prv3HOlXmiR//NO1lGlpsJy0OurCCmxmYezOi4P4FgtEBf8AkCu6AETQzik5E3RVQE38km4hsVMD9qrj+nInCrDABdHf8CWoEIdk/BMXZewdmEsGBKCtttpWWdGibfvOpe4/03gt9TnvOue3p+0n6B5fPc855XudzPud5zjkIIIAAAggggAACCCCAAAIIIIAAAggggAACCCCAAAIIIIAAAgg4IBBwYBtub6Li9g7YPgI2BNrhmrExnJYPrbn+jx8/Lvl8XhKJhIRCIdcPvlAoSCqVkmQyKeFw2PX9lUql6v6i0Wj150VLp9MSDAYlHo97sTvJZrNSLBarpl60XC7nec6oqeYoOePMGT5dzlx++eXywQcfWDvZtm2bzJo1y3in8+fPl61bt1rxGzdulAULFhj3J7B9BTZt2iQLFy60BjBv3jzZsmWL8YC2b98us2fPtuJnzpwpuk0v701e1hmt2bo/7k3GKVI3UOcyen9yKmeoh3XJCTiNgNP18LLLLpP333/ftrfXc+BKpVKta7qe8Osc2Ok6U++kDte6Se/nO3bsYD5Y7wTx/4ME3K5/1Bnnk07rjJdzYL/dm3S9c91111knZs6cOfLGG28Yn6i+vj7p6emx4seOHSuHDx827k9g+wqMGzdOjhw5Yg2gt7dXuru7jQc0d+5cefPNN634zZs3iz6PMWmdMp/xaq3Nvckk68xiBub1+vXrZdGiRWadReTFF1+UJUuWWPFXXXWVvPXWW8b9CWw/gauvvlrefvtt68BfeOEFueWWW4wHsmHDBlm8eLHt+7jf5jNDgXn9vol703dngfml8SVM4ACB4ZxfNnIyqDONqJ2+j96bdG0fiUQ8/RZCnwPHYjFnB3OarWUyGSmXy9X3P140fdekP/32wqvvZ7x+PuNkzgQCgz734vuv5hKV7zmb86O3swJcz856sjUEEEAAAQQQQAABBBBAAAEEEEAAAQQQQAABBBBAAAEEEEAAAQQQQAABBBBAAAEEEEAAAQQQQAABBBBAAAEEEEAAAQQQQAABBBBAAAEEEEAAAQQQQAABBBBAAAEEEEAAAQQQQAABBBBAAAEEEEAAAQQQQAABBBBAAAEEEEAAAQQQQAABBBBAAAEEEEAAAQQQQAABBBBAAAEEEEAAAQcEAg5sw+1NVNzeAdtHwIZAO1wzNobT8qE113+lUpFcLif5fF4SiYSEQiHXB1AoFCSVSkkymZRwOOz6/kqlUnV/0Wi0+vOipdNpCQaDEo/HvdidZLNZKRaLVVMv2nDkjJpqjpIzzpzhoXLmwgsvlH379lk72LNnj0yZMsV4h9OnT5fdu3db8Tt27JAZM2YY9yewfQV27twpM2fOtAYwbdo02bVrl/GA9u7dK1OnTrXiJ0+eXO3v9b3JyzqjNVv3x73JOE3qBmq+6P3JifkM9bAuNwGnEXCjHn766acNeXs9B9Z1hdY1XU/4dQ7sZJ0xOanDsW7S+tfb28t80OQEEVMj4EX9o844n3RaZ7ycA/vp3rR27VpZvny5dVKWLl0qTz/9tPFJev311+Xaa6+14mfNmiXbtm0z7k9g+wrMnj1btm/fbg3gtddek2uuucZ4QHfccYesW7fOil+zZo0sW7bMuH8nzGe8fA7Mvck49c4YOGHCBDl06JAVo88nL7jgAuON33rrrfLCCy9Y8Q8//LA8+OCDxv0JbD+BlStXykMPPWQd+JIlS+T55583Hshnn30m+vyxv40fP14OHjxo1N9P85nTDdjr903cm749E8wvjS5BgoYQGO75ZSMnhTrTiNrp++i9Sdf2kUjE028h9DlwLBZzdjCn2Vomk5FyuVx9/+NF03dN+tNvL7z6fsbr5zNO5UwgMOhzL77/ai5J+Z6zOT96OyvA9eysJ1tDAAEEEEAAAQQQQAABBBBAAAEEEEAAAQQQQAABBBBAAAEEEEAAAQQQQAABBBBAAAEEEEAAAQQQQAABBBBAAAEEEEAAAQQQQAABBBBAAAEEEEAAAQQQQAABBBBAAAEEEEAAAQQQQAABBBBAAAEEEEAAAQQQQAABBBBAAAEEEEAAAQQQQAABBBBAAAEEEEAAAQQQQAABBBBAAAEEEHBAIODANtzeRMXtHbB9BGwItMM1Y2M4LR9ac/1XKt/+M5fLST6fl0QiIaFQyPVBFAoFSaVSkkwmJRwOu76/UqlU3V80Gq3+vGjpdFqCwaDE43EvdifZbFaKxWLV1Is2HDmjppqj5IwzZ3hgzkyYMEEOHTpkbfzzzz8X/ZtpmzRpkhw4cMAK7+3tle7ubtPuxLWxQF9fn/T09FgjmDhxouzfv994RAcPHpTzzz/fih8/frzo3/xeZ7Rma13j3mScKnUDdS6jedPsfIZ6WJeagNMIuFUPGwX3eg6sawuta7qe8Osc2Kk6Y3pOvV436T34iy++YD5oeoKIswS8qn/UGeeTTuuMn9fabuXMsmXL5IknnrBOyKOPPir33nuv8Qlas2aNrFixwoq//fbbZd26dcb9CWxfgaVLl8ozzzxjDWD16tWyfPly4wE99thjct9991nxd999t6xdu9a4vwb6fT7DHNhWOhgFu5kzuoYfNWpUzXHo8xI77yguvvhi2bNnj7WNd955R6644gqjsRHUngLvvvuuXHnlldbBT506VT7++GPjwWid6Orqqok/fvy48bsj6owxtXGgm3VmqIPweq1tkjPML43ThcABAq0wv2zkpHj9XrsT6oyu7SORiPH9rJHzdmqf/ufAsVis2U0Z9c9kMlIul6vvf7xoOk/Vn357YWdu2uixDcfzGSdyJhAY9LkX3381mgTf9uN7zub86O2sANezs55sDQEEEEAAAQQQQAABBBBAAAEEEEAAAQQQQAABBBBAAAEEEEAAAQQQQAABBBBAAAEEEEAAAQQQQAABBBBAAAEEEEAAAQQQQAABBBBAAAEEEEAAAQQQQAABBBBAAAEEEEAAAQQQQAABBBBAAAEEEEAAAQQQQAABBBBAAAEEEEAAAQQQQAABBBBAAAEEEEAAAQQQQAABBBBAAAEEEEDAAYGAA9twexMVt3fA9hGwIdAO14yN4bR8aM31X6l8989cLif5fF4SiYSEQiHXB1IoFCSVSkkymZRwOOz6/kqlUnV/0Wi0+vOipdNpCQaDEo/HvdidZLNZKRaLVVMv2nDkjJpqjpIzzpzhU3NG80Z9+9uxY8ds5dI555wjR48etfp/+eWXon+j+V/gq6++knPPPdca6JgxY0T/Ztq0No8ePdoK12tc/6bN73VGa7Zed9ybTLOlfpzOZTRvmpnPUA/rOxMxtICb9bBRc6/nwLq+0Lqm6wm/zoGdqDN2zqeX6ybqn50zQ+ypAl7WP+qM87mndcbPa203cub666+XjRs3Widj/fr1smjRIuOTc9ddd8lTTz1lxT/++OOyYsUK4/4Etq/A6tWr5Z577rEGcOedd8qTTz5pPKANGzbI4sWLrfiFCxfKq6++aty/P9DP8xkdI3Ng2ylRt4NbOfPJJ5/IlClTrP1PnDhR9u/fX/d4Tg3o6uqqnvP+9vXXX9c8Z7K1MYLbQkCfW5999tnWser6U5+x2WmTJk2SAwcOWF327t0rF110kfEmqDPGVMaBbtWZ0x2Al2ttk3sT80vjVCFwgIDT88t58+bJli1bPHH2+r12J9QZXdtHIhFPv4XQ+3AsFvMkZzKZjJTL5er7Hy+avmvSnz4z9er7Ga+fzzSbM4HAoM+9+P6rueTke87m/OjtrADXs7OebA0BBBBAAAEEEEAAAQQQQAABBBBAAAEEEEAAAQQQQAABBBBAAAEEEEAAAQQQQAABBBBAAAEEEEAAAQQQQAABBBBAAAEEEEAAAQQQQAABBBBAAAEEEEAAAQQQQAABBBBAAAEEEEAAAQQQQAABBBBAAAEEEEAAAQQQQAABBBBAAAEEEEAAAQQQQAABBBBAAAEEEEAAAQQQQAABBBBAwAGBgAPbcHsTFbd3wPYRsCHQDteMjeG0fGjN9V+p1JaDXC4n+XxeEomEhEIh1wdTKBQklUpJMpmUcDjs+v5KpVJ1f9FotPrzoqXTaQkGgxKPx73YnWSzWSkWi1VTL9pw5Iyaao6SM86c4f6cOe+88+TEiRPWRrUWjBw50ngno0aNEs2H/vbNN9+I/o3mf4Hjx4/LWWedZQ1U66v+zbRp3kUiEStc807zr7/5vc5ozda6xr3JNGPqx2n+aN40Op/RfKQe1ncmYrCA2/WwUXOv58C6xtC6pusJv86Bm60zds+lV+sm6p/dM0N8v4DX9Y8643zuaZ3x81rb6Zy5/PLL5YMPPrBOxLZt22TWrFnGJ2b+/PmydetWK37jxo2yYMEC4/4Etq/Apk2bZOHChdYA5s2bJ1u2bDEe0Pbt22X27NlW/GWXXSbvv/++cf9TA/06n+kfI3PghtLijJ3cyBnN/+uuu87a75w5c+SNN94wPvi+vj7p6emx4seOHSuHDx827k9g+wqMGzdOjhw5Yg2gt7dXuru7jQc0d+5cefPNN634zZs3i96f7TTqjB0ts1g36syZ9uzVWtvk3sT80ixHiBos4PT88pJLLpH//M//5JmeQ8k2HHVG1/b6jM/LbyH0OXAsFnNI7cybyWQyUi6Xq+9/vGj6rkl/+u2FV9/PeP18ppmcCQQGfe7F91/NJSbfczbnR29nBbienfVkawgggAACCCCAAAIIIIAAAggggAACCCCAAAIIIIAAAggggAACCCCAAAIIIIAAAggggAACCCCAAAIIIIAAAggggAACCCCAAAIIIIAAAggggAACCCCAAAIIIIAAAggggAACCCCAAAIIIIAAAggggAACCCCAAAIIIIAAAggggAACCCCAAAIIIIAAAggggAACCCCAAAIIIIAAAggggAACDggEHNiG25uouL0Dto+ADYF2uGZsDKflQ2uu/0plcDnI5XKSz+clkUhIKBRyfUCFQkFSqZQkk0kJh8Ou769UKlX3F41Gqz8vWjqdlmAwKPF43IvdSTablWKxWDX1og1Hzqip5ig548wZ1pzRfNHro79pDtmpAV1dXTX9T548Kfo3mv8FNFdGjBhhDVTzRv9m2jTvTs2Vofr7vc6ol9Y17k2mWVM/TucymjeNzGcG1jPqYX1vIr4V8KIeNmrt9RxY1xla17Sm+3UO3EydaeQ8erFuov41cmboM1z1jzrjfO5pnfHzWtvJnLnwwgtl37591knYs2ePTJkyxfikTJ8+XXbv3m3F79ixQ2bMmGHcn8D2Fdi5c6fMnDnTGsC0adNk165dxgPau3evTJ061YqfPHmyfPrpp8b9Bwb6cT5z6hiZAzecGqft6HTOrF27VpYvX27tb+nSpfL0008bH/jrr78u1157rRU/a9Ys2bZtm3F/AttXYPbs2bJ9+3ZrAK+99ppcc801xgO64447ZN26dVb8mjVrZNmyZcb9+wOpM7bJ6nZwus7U26EXa22TexPzy3pniv8/nYAb88v33nuPZ3oOptxw1Bld20ciEU+/hdDnwLFYzEG5028qk8lIuVyuvv/xoum7Jv3pu3Q7784bPbbheD7TaM4EAoM+9+L7r0ZP/Lf9+J6zOT96OyvA9eysJ1tDAAEEEEAAAQQQQAABBBBAAAEEEEAAAQQQQAABBBBAAAEEEEAAAQQQQAABBBBAAAEEEEAAAQQQQAABBBBAAAEEEEAAAQQQQAABBBBAAAEEEEAAAQQQQAABBBBAAAEEEEAAAQQQQAABBBBAAAEEEEAAAQQQQAABBBBAAAEEEEAAAQQQQAABBBBAAAEEEEAAAQQQQAABBBBAAAEEEHBAIODANtzeRMXtHbB9BGwItMM1Y2M4LR9ac/1XKkOXg1wuJ/l8XhKJhIRCIdcHVSgUJJVKSTKZlHA47Pr+SqVSdX/RaLT686Kl02kJBoMSj8e92J1ks1kpFotVUy/acOSMmmqOkjPOnOFAoLYcn64+nG5vzfZ3ZhRsZbgEmj3/Jv39Xme0Zmtd497kXBbrXEbzxu58xiQfz3SUzfZ3ToAtDYdAs+e/2f5nGrPXc2CdS2hd0/WEX+fAjdaZRnPT7XVTs/nXbP9GXejXGgLNnv9G+lNnnD/3Wmf8vNZ2KmcmTJgghw4dsk7A559/Lvo30zZp0iQ5cOCAFd7b2yvd3d2m3YlrY4G+vj7p6emxRjBx4kTZv3+/8YgOHjwo559/vhU/fvx40b810/w2nxlowRy4mewYuq+TObNs2TJ54oknrB09+uijcu+99xof9Jo1a2TFihVW/O233y7r1q0z7k9g+wosXbpUnnnmGWsAq1evluXLlxsP6LHHHpP77rvPir/77rtl7dq1xv1PDaTONMR2xk5O1hmTo3N7rW1yb2J+aXKmiBlKwI35pa5veKbnbL4NR53RcxiJRDz9FkKfA8diMWfxTrO1TCYj5XK5+v7Hi6bvmvSn31549f2M189nGsmZgc/zRITvv5pLSL7nbM6P3s4KcD0768nWEEAAAQQQQAABBBBAAAEEEEAAAQQQQAABBBBAAAEEEEAAAQQQQAABBBBAAAEEEEAAAQQQQAABBBBAAAEEEEAAAQQQQAABBBBAAAEEEEAAAQQQQAABBBBAAAEEEEAAAQQQQAABBBBAAAEEEEAAAQQQQAABBBBAAAEEEEAAAQQQQAABBBBAAAEEEEAAAQQQQAABBBBAAAEEEEAAAQQcEAg4sA23N1FxewdsHwEbAu1wzdgYTsuH1lz/lcrpy0Eul5N8Pi+JREJCoZDrAysUCpJKpSSZTEo4HHZ9f6VSqbq/aDRa/XnR0um0BINBicfjXuxOstmsFIvFqqkXbThyRk01R8mZ5s9wIFBbjs9UH4baW7P9mx8BWxhOgWbPv2l/v9cZrdla17g3OZfNOpfRvLEznzHNx9MdZbP9nRs9WxoOgWbPf7P9643Z6zmwzie0rul6wq9z4EbqTL3zdKb/d3Pd1Gz+Ndu/GRf6Dr9As+e/0f7UGefPvdYZP6+1ncgZfc6iRv3t2LFjtp69nHPOOXL06FGr/5dffin6N5r/Bb766is599xzrYGOGTNG9G+mTZ9ljh492grXdY7+rdnmp/nMUBbMgZvNkMH9ncqZ66+/XjZu3GjtYP369bJo0SLjA77rrrvkqaeesuIff/xxWbFihXF/AttXYPXq1XLPPfdYA7jzzjvlySefNB7Qhg0bZPHixVb8woUL5dVXXzXuPzCQOtMw3Wk7OlVnTI/MzbW2yb2J+aXpmSJuoIBb80sn1k12z5bX77U7oc7oujUSiXj6LYQ+B47FYnZPf0PxmUxGyuVy9f2PF03fNelPa7ZX3894/XzGbs4MfJ4nInz/1Vwy8j1nc370dlaA69lZT7aGAAIIIIAAAggggAACCCCAAAIIIIAAAggggAACCCCAAAIIIIAAAggggAACCCCAAAIIIIAAAggggAACCCCAAAIIIIAAAggggAACCCCAAAIIIIAAAggggAACCCCAAAIIIIAAAggggAACCCCAAAIIIIAAAggggAACCCCAAAIIIIAAAggggAACCCCAAAIIIIAAAggggAACCCCAAAIIIOCAQMCBbbi9iYrbO2D7CNgQaIdrxsZwWj605vqvVM5cDnK5nOTzeUkkEhIKhVwfXKFQkFQqJclkUsLhsOv7K5VK1f1Fo9Hqz4uWTqclGAxKPB73YneSzWalWCxWTb1ow5Ezaqo5Ss40d4a7urpEr4n+pnlj57of2P/kyZOif6P5X0BzZcSIEdZANW/0b6ZN8+7UXKnX3+91Ru20rnFvMs2g+nE6l9G8MZ3PUA/rmxIxtIDX9bDR8+D1HFjXHFrXtL77dQ5st840eu76+7m1bqL+NXtmOrf/cNc/6ozzuad1xs9r7WZzJhKJyIkTJyx4vQ+MHDnS+ESMGjWqOj/tb998843o32j+Fzh+/LicddZZ1kB13ad/M22ad5p//U3zTvPPieaX+czpLJgDO5EltdtwImcuv/xy+eCDD6wNb9u2TWbNmmV8sPPnz5etW7da8Rs3bpQFCxYY9yewfQU2bdokCxcutAYwb9482bJli/GAtm/fLrNnz7biL7vsMnn//feN+w8VSJ1pim/Izk7UGTtH5dZa2+Te9IMf/ID5pZ2TRawl4Ob8stl1UyOnyev32p1QZ3Rtr2sIL7+F0OfAsViskRSw3SeTyUi5XK6+//Gi6Vpef/rthZ336I0e23A8n7GTM4HAoM+9+P6r0ZP9bT++52zOj97OCnA9O+vJ1hBAAAEEEEAAAQQQQAABBBBAAAEEEEAAAQQQQAABBBBAAAEEEEAAAQQQQAABBBBAAAEEEEAAAQQQQAABBBBAAAEEEEAAAQQQQAABBBBAAAEEEEAAAQQQQAABBBBAAAEEEEAAAQQQQAABBBBAAAEEEEAAAQQQQAABBBBAAAEEEEAAAQQQQAABBBBAAAEEEEAAAQQQQAABBBBAAAEEHBAIOLANtzdRcXsHbB8BGwLtcM3YGE7Lh9Zc/5VK/XKQy+Ukn89LIpGQUCjk+gALhYKkUilJJpMSDodd31+pVKruLxqNVn9etHQ6LcFgUOLxuBe7k2w2K8VisWrqRRuOnFFTzVFypvEzHIlE5MSJE9YG9LofOXKk8QZHjRoleu772zfffCP6N5r/BY4fPy5nnXWWNVCtpfo306Z5p/nX3zTvNP/O1PxeZ7Rma13j3mSaRfXjNKc0b0zmM9TD+p5EDC0wHPWw0XPh9RxY1x1a13Q94dc5sJ060+h5O7WfG+sm6p8TZ6Yzt9EK9Y8643zuaZ3x81q7mZzp6uoSvZf2N52/23lmNrD/yZMnRf9G87+A5sqIESOsgWre6N9Mm+bdqblit3+9/fhhPnOmMTIHrpcB9v+/2Zy58MILZd++fdaO9+zZI1OmTDE+kOnTp8vu3but+A8//FBmzpxp3J/A9hXYuXNnzbmeNm2a7Nq1y3hAe/fulalTp1rxkydPlk8//dS4/+kCqTNNEw7aQLN1xu4RubHWNrk3jRs3jvml3ZNFfFXA7fllM+umRk+R1++1O6HO6Npen/t5+S2ErlVisVijaWCrXyaTkXK5XH3/40XTd036028v7DwLaPTYhuP5jGnOBAKDPvfi+69GT/S3/ep/wNXc9umNgB0Brmc7WsQigAACCCCAAAIIIIAAAggggAACCCCAAAIIIIAAAggggAACCCCAAAIIIIAAAggggAACCCCAAAIIIIAAAggggAACCCCAAAIIIIAAAggggAACCCCAAAIIIIAAAggggAACCCCAAAIIIIAAAggggAACCCCAAAIIIIAAAggggAACCCCAAAIIIIAAAggggAACCCCAAAIIIIAAAggggAACCHgiEPBkL83tpNJcd3oj4KhAO1wzjg54mDdWc/1XKmblIJfLST6fl0QiIaFQyPUhFAoFSaVS5uyNIAAAIABJREFUkkwmJRwOu76/UqlU3V80Gq3+vGjpdFqCwaDE43EvdifZbFaKxWLV1Is2HDmjppqj5ExjZ1hzQw3727Fjx2zlyznnnCNHjx61+n/55Zeif6P5X+Crr76Sc8891xromDFjRP9m2rT+jh492grX61j/Vq/5vc5ozdZrkntTvUww/3+dy2je1JvPUA/NTYmsFRiuetjoefB6DqxrD61rup7w6xzYtM40es4G9nN63UT9c+rMdN52WqX+UWeczz2tM35eazeaM4FA7eNM0+dr/Weo2f7On2m26KVAs+e/2f71xtru85l642MOXE/I/v83kzMTJkyQQ4cOWTv9/PPPRf9m2iZNmiQHDhywwnt7e6W7u9u0O3FtLNDX1yc9PT3WCCZOnCj79+83HtHBgwfl/PPPt+LHjx8v+jcnGnXGCcXabTRTZxo5GqfX2vWOQXOmq6urJoz5ZT01/v9UgWbnh/X6N7puauYsef1euxPqjK7tI5GIp99C6HPgWCzWTCoY981kMlIul6vvf7xo+q5Jf/o81avvZ7x+PmOSMwPrh4jw/VdzCWj2AVdz+6A3AqYCXM+mUsQhgAACCCCAAAIIIIAAAggggAACCCCAAAIIIIAAAggggAACCCCAAAIIIIAAAggggAACCCCAAAIIIIAAAggggAACCCCAAAIIIIAAAggggAACCCCAAAIIIIAAAggggAACCCCAAAIIIIAAAggggAACCCCAAAIIIIAAAggggAACCCCAAAIIIIAAAggggAACCCCAAAIIIIAAAggggAACCHgmEPBsT43vqNJ4V3oi4LhAO1wzjg96GDdYc/1XKublIJfLST6fl0QiIaFQyPUhFAoFSaVSkkwmJRwOu76/UqlU3V80Gq3+vGjpdFqCwaDE43EvdifZbFaKxWLV1Is2HDmjppqj5Iz9MzxhwgQ5dOiQ1fHzzz8X/ZtpmzRpkhw4cMAK7+3tle7ubtPuxLWxQF9fn/T09FgjmDhxouzfv994RAcPHpTzzz/fih8/frzo30ya3+uM1myta9ybTLLBLEbnMpo3Z5rPUA/NLIkaLDCc9bDR8+H1HFjXH1rXdD3h1zmwSZ1p9HwN1c/JdRP1z8kz01nbaqX6R51xPve0zvh5rd1IzgQCtY8z7Txf0zPUbH/nzzJb9FKg2fPfbH+TsbbzfMZkfMyBTZTsxTSaM/qcWu8x/e3YsWO2nl2fc845cvToUav/l19+Kfo3mv8FvvrqKzn33HOtgY4ZM0b0b6ZN3wWNHj3aCtfnRPo3pxp1xinJ77bTaJ1p9EicXGubHEOz9/dm+5scIzGtK9Ds+Tfp38i6qVkxr99r+73O6L1J512RSMTTbyH0OXAsFms2HYz6ZzIZKZfL1fc/XjR916Q/ndN69f2M189n6uXMwPqhjzy8sPfxPsw/4PIxAkNrGQGu55Y5FRwIAggggAACCCCAAAIIIIAAAggggAACCCCAAAIIIIAAAggggAACCCCAAAIIIIAAAggggAACCCCAAAIIIIAAAggggAACCCCAAAIIIIAAAggggAACCCCAAAIIIIAAAggggAACCCCAAAIIIIAAAggggAACCCCAAAIIIIAAAggggAACCCCAAAIIIIAAAggggAACCCCAAAIIIIAAAggggEC/QKANKCptcIwcYucItMM146ezUXP9Vyr2ykEul5N8Pi+JREJCoZDrLoVCQVKplCSTSQmHw67vr1QqVfcXjUarPy9aOp2WYDAo8Xjci91JNpuVYrFYNfWiDUfOqKnmKDlj7wxfeOGFsm/fPqvTnj17ZMqUKcYbmT59uuzevduK//DDD2XmzJnG/QlsX4EdO3bIpZdeag1g2rRpsmvXLuMB7d27V6ZOnWrFT548WT799FPj/n6vM1qzta5xbzJOibqBOpfRvDndfIZ6WJeQgNMIOF0PL7jggpp7s1vwXs+BdQ2idU3XE36dA9erM06fS6fWTdQ/p89M52zP6fpndz44UJo643zuaZ3x81rbbs50dXWJ3j/7m87Z7TwnG9j/5MmTon+j+V9Ac2XEiBHWQDVv9G+mTfPu1Fyx2990PxrXrvMZ0zEyBzaVMo9rJGcikYicOHHC2oluY+TIkcY7HTVqVHV939+++eYb0b/R/C9w/PhxOeuss6yB6nMz/Ztp07zT/Otvmneaf0426oyTmt9uq5E608xROLXWNjkG5pcmSsQMJeDl/NLuusmJM+b1e20/1xk9H3pv0rW93gO9/BZC1y2xWMyJlKi7jUwmI+Vyufr+x4umc1H96bcXdp4LNHpsw/F85kw5EwgM+tyL778aPbnf9rP3AVdz+6I3AvUEuJ7rCfH/CCCAAAIIIIAAAggggAACCCCAAAIIIIAAAggggAACCCCAAAIIIIAAAggggAACCCCAAAIIIIAAAggggAACCCCAAAIIIIAAAggggAACCCCAAAIIIIAAAggggAACCCCAAAIIIIAAAggggAACCCCAAAIIIIAAAggggAACCCCAAAIIIIAAAggggAACCCCAAAIIIIAAAggggAACCCCAAAKeCwQ836P9HVbsd6EHAq4JtMM149rgh2HDNdd/pWK/HORyOcnn85JIJCQUCrk+hEKhIKlUSpLJpITDYdf3VyqVqvuLRqPVnxctnU5LMBiUeDzuxe4km81KsVismnrRhiNn1FRzlJwxP8OXX365fPDBB1aHbdu2yaxZs4w3MH/+fNm6dasVv3HjRlmwYIFxfwLbV2DTpk2ycOFCawDz5s2TLVu2GA9o+/btMnv2bCv+sssuk/fff9+4vwb6vc5ozda6xr3JVlqcMVjnMpo3Q81nqIfOOXfalpyuh9OmTZP33nvPl/MZXYdoXdP1hF/nwGeqM25cG06sm6h/bpyZztim0/WvkfngQGnqjPO5p3XGz2ttOzkTiUTkxIkTFrLW/JEjRxqjjxo1qjoX7W/ffPON6N9o/hc4fvy4nHXWWdZAdY2nfzNtmneaf/1N807zz63WjvMZOxZePwe2U2fsjONMsV4/B7abM11dXaLnob/p8w877xwG9j958qTo32j+F9BcGTFihDVQzRv9m2nTvDs1V+z2t7MfL983UWdMz4x5nBNrbZO9Mb80USJmKAGv55fUGefz0Ks603/keg/Utb3WHS+/hdB7bSwWcx5wiC1mMhkpl8vV9z9eNF3f60+/vbAzl2302Ibj+czpciYQGPS5F99/NXpiv+1n/wOu5vZHbwTOJMD1TH4ggAACCCCAAAIIIIAAAggggAACCCCAAAIIIIAAAggggAACCCCAAAIIIIAAAggggAACCCCAAAIIIIAAAggggAACCCCAAAIIIIAAAggggAACCCCAAAIIIIAAAggggAACCCCAAAIIIIAAAggggAACCCCAAAIIIIAAAggggAACCCCAAAIIIIAAAggggAACCCCAAAIIIIAAAggggAACCLScQKDljmjwAVXa4Bg5xM4RaIdrxk9no+b6r1QaKwe5XE7y+bwkEgkJhUKu+xQKBUmlUpJMJiUcDru+v1KpVN1fNBqt/rxo6XRagsGgxONxL3Yn2WxWisVi1dSLNhw5o6aao+SM2Rm+/vrrZePGjVbw+vXrZdGiRWadReSuu+6Sp556yop//PHHZcWKFcb9CWxfgdWrV8s999xjDeDOO++UJ5980nhAGzZskMWLF1vxCxculFdffdW4f3+g3+uM1myta9ybbKfGaTvoXEbzZuB8hnronHGnbcnpevgP//AP8sQTT/h2PqNrEa1rup7w6xz4dHXGrWuj2XUT9c+tM+P/7Tpd/xqdDw6Ups44n3taZ/y81jbNGX2Wog797dixY7aer5xzzjly9OhRq/+XX34p+jea/wW++uorOffcc62BjhkzRvRvpk2fV44ePdoK17WM/s3N1m7zGbsWXj8HNq0zdsdxpnivnwPbyZlAoPb1kN33Fc32d9KZbXkv0Oz5b7a/6YipM6ZS5nF26oz5Vk8f2exa2+QYmF+aKBEzlMBwzC+Zzzifi17UmVOPWu9NuqaNRCKefguhz4FjsZjzgENsMZPJSLlcrj5b96Lpuyb9aT336vsZr5/PDJUzA+dTIsL3X80lXGMfcDW3T3ojcDoBrmdyAwEEEEAAAQQQQAABBBBAAAEEEEAAAQQQQAABBBBAAAEEEEAAAQQQQAABBBBAAAEEEEAAAQQQQAABBBBAAAEEEEAAAQQQQAABBBBAAAEEEEAAAQQQQAABBBBAAAEEEEAAAQQQQAABBBBAAAEEEEAAAQQQQAABBBBAAAEEEEAAAQQQQAABBBBAAAEEEEAAAQQQQAABBBBAAAEEEECg5QQCLXdEgw+o0gbHyCF2jkA7XDN+Ohs113+l0ng5yOVyks/nJZFISCgUct2oUChIKpWSZDIp4XDY9f2VSqXq/qLRaPXnRUun0xIMBiUej3uxO8lms1IsFqumXrThyBk11RwlZ+qf4WXLlskTTzxhBT766KNy77331u/4fxFr1qyRFStWWPG33367rFu3zrg/ge0rsHTpUnnmmWesAaxevVqWL19uPKDHHntM7rvvPiv+7rvvlrVr1xr3PzXQ73VGa7bWNe5NDaXHkJ10LqN5c+p8hnronG+nbcmNerhq1arqde/X+YyuR3R8up7w6xx4qDrj5rXRzLqJ+ufmmfH3tt2of43OBwdKU2eczz2tM51+b5owYYIcOnTIwv38889F/2baJk2aJAcOHLDCe3t7pbu727Q7cW0s0NfXJz09PdYIJk6cKPv37zce0cGDB+X888+34sePHy/6N7dbO81nGrHw+jkw96bvzlIgUPt6yO77imb7N5Iv9GkdgWbPf7P97UhQZ+xomcX67d7E/NLsvBM1WGC45pfMZ5zPxmae6TVyNHpv0rV9JBLx9FsIfQ4ci8UaOWTbfTKZjJTL5eqzdS+avmvSn3574dX3M14/nxmYMwPnUyLC91/NJVvjH3A1t196IzCUANczeYEAAggggAACCCCAAAIIIIAAAggggAACCCCAAAIIIIAAAggggAACCCCAAAIIIIAAAggggAACCCCAAAIIIIAAAggggAACCCCAAAIIIIAAAggggAACCCCAAAIIIIAAAggggAACCCCAAAIIIIAAAggggAACCCCAAAIIIIAAAggggAACCCCAAAIIIIAAAggggAACCCCAAAIIIIAAAggg0HICgZY7osEHVGmDY+QQO0egHa4ZP52Nmuu/UmmuHORyOcnn85JIJCQUCrnuVCgUJJVKSTKZlHA47Pr+SqVSdX/RaLT686Kl02kJBoMSj8e92J1ks1kpFotVUy/acOSMmmqOkjNnPsNr166V5cuXW0FLly6Vp59+2jgtXn/9dbn22mut+FmzZsm2bduM+xPYvgKzZ8+W7du3WwN47bXX5JprrjEe0B133CHr1q2z4tesWSPLli0z7j8w0O91Rmu21jXuTQ2nyKCOOpfRvOmfz1APnbPttC25VQ91Duzn+YyuSXR8up7w6xx4YJ1x+9podN1E/XP7zPh3+27VP6fEqDNOSX63nU6/N1144YWyb98+C2TPnj0yZcoUY+jp06fL7t27rfgPP/xQZs6cadyfwPYV2LFjh1x66aXWAKZNmya7du0yHtDevXtl6tSpVnxPT4/893//t3H/ZgLbZT7T6Bi9fg7MvenbM9XV1SVq39/0mYed9wwD+588ebK6TZr/BTRXRowYYQ1U80b/Zto0707NFbv9Tfdzahx1phG1M/fx072J+aXz+dEpW3R6fjl58mT59NNPjfiYzxgx2Qpq9JmerZ2cEqz3Jn0uG4lEPP0WQu+7sVis0cO21S+TyUi5XK6+//Gi6bsm/em3F3bmtY0e23A8nzk1ZwKBQZ978f1Xoyfz237NfcDV3L7pjcBAAa5ncgIBBBBAAAEEEEAAAQQQQAABBBBAAAEEEEAAAQQQQAABBBBAAAEEEEAAAQQQQAABBBBAAAEEEEAAAQQQQAABBBBAAAEEEEAAAQQQQAABBBBAAAEEEEAAAQQQQAABBBBAAAEEEEAAAQQQQAABBBBAAAEEEEAAAQQQQAABBBBAAAEEEEAAAQQQQAABBBBAAAEEEEAAAQQQQAABBBBAoOUEAi13RIMPqNIGx8ghdo5AO1wzfjobNdd/pdJ8OcjlcpLP5yWRSEgoFHLdqlAoSCqVkmQyKeFw2PX9lUql6v6i0Wj150VLp9MSDAYlHo97sTvJZrNSLBarpl604cgZNdUcJWdOf4a3bNki1113nRVw9dVXy5tvvmmcEn19fdLT02PFjx07Vg4fPmzcn8D2FRg3bpwcOXLEGkBvb690d3cbD2ju3Lk1ubZ582aZP3++cf+hAv1eZ7Rma13j3tRUmtR01rmM5o3eK/7jP/6DeugcbUdtyc16qHNgP89ndF2i49P1hF/nwKfWmVZdNzEf7KiS5ehg3ax/Th0odcYpye+208n3pssvv1w++OADC2Pbtm0ya9YsY2Rd72zdutWK37hxoyxYsMC4P4HtK7Bp0yZZuHChNYB58+aJ3n9N2/bt22X27NlW+IwZM6r9vXqm1w7zGVPLoeK8fg7MvUkkEonIiRMnrNOhOTZy5Ejj0zhq1KjqWr6/ffPNN6J/o/lf4Pjx43LWWWdZA9VnZPo306Z5p/nX3zTvNP/cbtQZ54X9cm9iful8bnTKFp2eX1522WXy/vvvG/MxnzGmMg4cjm8h9Lms3he9/BZCn4/GYjFjl2YCM5mMlMvl6vsfL5rOT/Wn6zSvngN7/e6gP2eGmHvz/VdzSdb8B1zN7Z/eCJwqwPVMPiCAAAIIIIAAAggggAACCCCAAAIIIIAAAggggAACCCCAAAIIIIAAAggggAACCCCAAAIIIIAAAggggAACCCCAAAIIIIAAAggggAACCCCAAAIIIIAAAggggAACCCCAAAIIIIAAAggggAACCCCAAAIIIIAAAggggAACCCCAAAIIIIAAAggggAACCCCAAAIIIIAAAggggAACCCCAAAIItJxAoOWOaPABVdrgGDnEzhFoh2vGT2ej5vqvVJwpB7lcTvL5vCQSCQmFQq57FQoFSaVSkkwmJRwOu76/UqlU3V80Gq3+vGjpdFqCwaDE43EvdifZbFaKxWLV1Is2HDmjppqj5MzQZ/iTTz6RKVOmWP85ceJE2b9/v6106OrqEr1e+tvXX38to0ePtrUNgttL4NixY3L22WdbB633AK0ldtqkSZPkwIEDVpe9e/fKRRddZGcTQ8b6vc6os9Y17k1Np4q1AZ3LaN4cPnxY/v7v/5566BxtR2zJi3qoc2A/z2d0baLj03uJX+fA/XWmVddNzAc7olw5Pkgv6p9TB02dcUryu+106r3p+uuvl40bN1oQ69evl0WLFhkD33XXXfLUU09Z8Y8//risWLHCuD+B7SuwevVqueeee6wB3HnnnfLkk08aD2jDhg2yePFiK37hwoXy7LPPevpMr9XnM8aYpwn0+jlwp9+b9Fm0rgH6m84r7DyfPuecc+To0aNW/y+//FL0bzT/C3z11Vdy7rnnWgMdM2aM6N9Mm77vOfW59fe//33R/PHju4NOrzOmOWEnzo13lMwv7ZwBYk8VcGN++eqrr9pCps7Y4jIKdqPOnGnHOgfWOVkkEvH0Wwh9DhyLxYxMmg3KZDJSLper3wp40fRdk/50buvV9zNevzvQ/ekcbEDj+6/mEsyZD7iaOwZ6I9AvwPVMLiCAAAIIIIAAAggggAACCCCAAAIIIIAAAggggAACCCCAAAIIIIAAAggggAACCCCAAAIIIIAAAggggAACCCCAAAIIIIAAAggggAACCCCAAAIIIIAAAggggAACCCCAAAIIIIAAAggggAACCCCAAAIIIIAAAggggAACCCCAAAIIIIAAAggggAACCCCAAAIIIIAAAggggAACCCCAAAIItJxAoOWOaPABVdrgGDnEzhFoh2vGT2ej5vqvVJwrB7lcTvL5vCQSCQmFQq6bFQoFSaVSkkwmJRwOu76/UqlU3V80Gq3+vGjpdFqCwaDE43EvdifZbFaKxWLV1Is2HDmjppqj5MzgM6znY9SoUTX/oflg53q++OKLZc+ePdY23nnnHbniiiu8SCf2MUwC7777rlx55ZXW3qdOnSoff/yx8dFobe3q6qqJP378uGN11u91Rq9RrWvcm4xTrm6gzmX+53/+R/7u7/6OelhXi4BTBbyqhzoH9vN8RtcnOj6df/h1Dqx1Ru9PrbhuYj5IXWtEwKv618ixDdWHOuOU5Hfb6cR707Jly+SJJ56wEB599FG59957jXHXrFkjK1assOJvv/12WbdunXF/AttXYOnSpfLMM89YA1i9erUsX77ceECPPfaY3HfffVb83XffLWvXrvX8mV4rz2eMMc8Q6PVz4E6+N02YMEEOHTpknY3PP/9c9G+mbdKkSXLgwAErvLe3V7q7u027E9fGAn19fdLT02ONYOLEibJ//37jER08eFDOP/98K/68886T3bt3+/bdQSfXGeOksBno9DtK5pc2TwDhloBb80u7xNQZu2L1452uM/X2qHNgfS4biUQce0dXb5/9z4FjsVi9UEf+P5PJSLlcrt7vvWj6rFV/+u2FnfftjR7bcDyfGfiOV0T4/qvRE/htP+c+4GruOOiNgApwPZMHCCCAAAIIIIAAAggggAACCCCAAAIIIIAAAggggAACCCCAAAIIIIAAAggggAACCCCAAAIIIIAAAggggAACCCCAAAIIIIAAAggggAACCCCAAAIIIIAAAggggAACCCCAAAIIIIAAAggggAACCCCAAAIIIIAAAggggAACCCCAAAIIIIAAAggggAACCCCAAAIIIIAAAggggAACCCCAAAItJxBouSMafECVNjhGDrFzBNrhmvHT2ai5/isVZ8tBLpeTfD4viURCQqGQ626FQkFSqZQkk0kJh8Ou769UKlX3F41Gqz8vWjqdlmAwKPF43IvdSTablWKxWDX1og1Hzqip5ig5M/gMT5gwQQ4dOmT9x759++SCCy4wToVbb71VXnjhBSv+4YcflgcffNC4P4HtJ7By5Up56KGHrANfsmSJPP/888YD+eyzz2Ty5MlW/Pjx4+XgwYPG/U0C/V5ntGZrXePeZJINZjE6l/nxj38shw8fph6akRElIl7WQ50D+3k+o2sUHZ+uJ/w6B9Y6o/enVlw3MR+kpNkV8LL+2T2208VTZ5yS/G47nXZvWrt2rSxfvtwCWLp0qTz99NPGsK+//rpce+21VvysWbNk27Ztxv0JbF+B2bNny/bt260BvPbaa3LNNdcYD+iOO+6QdevWWfFr1qyRZcuWVf/t9TO9Vp7PGIOeIdDr58Cdem+68MILRZ8/9rc9e/bIlClTjE/h9OnTZffu3Vb8jh07ZMaMGcb9CWxfAT3Xl156qTWAadOmya5du4wHtHfvXpk6daoVr88n/+u//ou1trGgWSD3JjMnjWJ+aW5FZK2Am/NLu9adOp+x62Qnfji+hdDnspFIxNNvIfQ5cCwWs0PTcGwmk5FyuVx9LutF02fA+tNvL7z6fsbLdweBwKDPvfj+q7nEcvYDruaOhd4IcD2TAwgggAACCCCAAAIIIIAAAggggAACCCCAAAIIIIAAAggggAACCCCAAAIIIIAAAggggAACCCCAAAIIIIAAAggggAACCCCAAAIIIIAAAggggAACCCCAAAIIIIAAAggggAACCCCAAAIIIIAAAggggAACCCCAAAIIIIAAAggggAACCCCAAAIIIIAAAggggAACCCCAAAIIIIAAAggggAACLScQaLkjGnxAlTY4Rg6xcwTa4Zrx09mouf4rFefLQS6Xk3w+L4lEQkKhkOt2hUJBUqmUJJNJCYfDru+vVCpV9xeNRqs/L1o6nZZgMCjxeNyL3Uk2m5VisVg19aINR86oqeYoOVN7hufOnStvvvmm9cf169fLokWLjNPgpZdekltuucWKv+qqq+Stt94y7k9g+wlcffXV8vbbb1sH/uKLL8rNN99sPJANGzbI4sWLrfg5c+bIG2+8YdzfNNDvdUZrttY17k2mGVE/TuvXO++8Qz2sT0XE/wl4XQ91Duzn+YyuU3R8up7w6xxY10x6f2q1dRPzQcqaXQGn698VV1xRcw+2ezym8dQZUynzuE66N73//vty3XXXWTh6HZy6lq6n1tfXJz09PVbY2LFj5fDhw/W68f8+EBg3bpwcOXLEGklvb690d3cbj2zgfXrz5s0yf/58q7/Xz/RadT5jDFon0OvnwJ14b7r88svlgw8+sM7Etm3bZNasWcanUPN/69atVvzGjRtlwYIFxv0JbF+BTZs2ycKFC60BzJs3T7Zs2WI8oO3bt8vs2bOt+Msuu0z0/t5J8xnW2sbpcsZAp95Rav4yv3TmnHTaVtyeX9r17MT5jF0ju/FO1RnT/eocWJ/LRiIRT7+F0OfAsVjM9DCbistkMlIul6vPZb1o+gxYf/rthVffz3j17iAQGPS5F99/NZdUzn/A1dzx0LuzBbieO/v8M3oEEEAAAQQQQAABBBBAAAEEEEAAAQQQQAABBBBAAAEEEEAAAQQQQAABBBBAAAEEEEAAAQQQQAABBBBAAAEEEEAAAQQQQAABBBBAAAEEEEAAAQQQQAABBBBAAAEEEEAAAQQQQAABBBBAAAEEEEAAAQQQQAABBBBAAAEEEEAAAQQQQAABBBBAAAEEEEAAAQQQQAABBBBAAAEEEECgJQUCLXlUtQdVaYNj5BA7R6Adrhk/nY2a679Scacc5HI5yefzkkgkJBQKue5XKBQklUpJMpmUcDjs+v5KpVJ1f9FotPrzoqXTaQkGgxKPx73YnWSzWSkWi1VTL9pw5Iyaao6SM9+d4QceeEBWrVpl/WHZsmWyZs0a4xTo6+uTnp4eK16vj+PHjxv3J7D9BEaNGiV6/fa33t5e6e7uNh7I8uXLZe3nidhBAAAgAElEQVTatVb8/fffL4888ohxfzuBfq8zWrO1rnFvspMVp4+lHjrj2ElbGY56qHNgP89ndK2i49P1hF/nwLpm0vtTK62bqH+dVLmcGavT9e8f//EfZeXKlZ6stakzzuTAqVvplHuTrn1nzpxpDX3ixImyf/9+W6BdXV2iz5f629dffy2jR4+2tQ2C20vg2LFjcvbZZ1sHrXMcXcfZaZMmTZIDBw5YXfbu3SsXXXRRzSa8fqbXivMZO6b1Yr1+Dtxp96bFixfLxo0brdOwfv16WbRoUb3TYv3/XXfdJU899ZT178cff1xWrFhh3J/A9hVYvXq13HPPPdYA7rzzTnnyySeNB7RhwwbR/OtvCxculFdffbX6z06Zz7DWNk6XuoFOvKP85JNPZMqUKcwv62oTcKqAV/NLu+qdNp/x67cQ+lw2Eol48nxGc6z/OXAsFrObcg3FZzIZKZfL1eeyXjR9Bqw//fbCq5zx4t1BIDDocy++/2ouodz5gKu5Y6J35wpwPXfuuWfkCCCAAAIIIIAAAggggAACCCCAAAIIIIAAAggggAACCCCAAAIIIIAAAggggAACCCCAAAIIIIAAAggggAACCCCAAAIIIIAAAggggAACCCCAAAIIIIAAAggggAACCCCAAAIIIIAAAggggAACCCCAAAIIIIAAAggggAACCCCAAAIIIIAAAggggAACCCCAAAIIIIAAAggggAACCCCAQMsKBFr2yL47sEobHCOH2DkC7XDN+Ols1Fz/lYp75SCXy0k+n5dEIiGhUMh1w0KhIKlUSpLJpITDYdf3VyqVqvuLRqPVnxctnU5LMBiUeDzuxe4km81KsVismnrRhiNn1FRzlJz59gxv2bJFrrvuOut0X3LJJbJz505bp3/cuHFy5MgRq8+HH34oM2fOtLUNgttDYMeOHXLppZdaBzt27Fg5fPiwrYOfMWOGfPTRR1afzZs3y/z5821tw06w3+uM1myta9yb7GTF0LHUw+YNO2kLw1kPdQ7s5/mMrld0fLqe8OscWNdMen9qlXUT9a+TqlfzY3Wj/m3atEl0jujVfIY603weDNxCJ9yb/vKXv8j48eNrhq5zcTvPvy6++GLZs2ePtY133nlHrrjiCudPCFtsGYF3331XrrzySut4pk6dKh9//LHx8emzyK6urpr448ePD/lc0utneq02nzFGNQz0+jlwJ92b/uVf/kX+3//7f9aZePTRR+Xee+81PDMia9askRUrVljxt99+u6xbt864P4HtK7B06VJ55plnrAGsXr1ali9fbjygxx57TO677z4r/u6775a1a9da/+6E+QxrbeN0MQps9h2lPhcYNWoU80sjbYL6BbycX9pV76T5TKs807N7jurF6xxY7xWRSMTTbyF0XR2LxeodniP/n8lkpFwuV5/LetG01utPv72w8/yg0WPzYj4TCAz63Ivvvxo9Yd/2c+8DruaOi96dKcD13JnnnVEjgAACCCCAAAIIIIAAAggggAACCCCAAAIIIIAAAggggAACCCCAAAIIIIAAAggggAACCCCAAAIIIIAAAggggAACCCCAAAIIIIAAAggggAACCCCAAAIIIIAAAggggAACCCCAAAIIIIAAAggggAACCCCAAAIIIIAAAggggAACCCCAAAIIIIAAAggggAACCCCAAAIIIIAAAggggAACLS0QaOmj+/bgKm1wjBxi5wi0wzXjp7NRc/1XKu6Wg1wuJ/l8XhKJhIRCIdcdC4WCpFIpSSaTEg6HXd9fqVSq7i8ajVZ/XrR0Oi3BYFDi8bgXu5NsNivFYrFq6kUbjpxRU81Rckbkiy++kPHjx1unesSIEfLXv/7V1qm/6aab5JVXXrH63H///fLII4/Y2gbB7SHwwAMPyKpVq6yDvfHGG+Xll1+2dfDf+9735OTJk1afQ4cOyXnnnWdrG3aD/V5ntGZrXePeZDczauOph835dVrv4a6HOgf283xG1yw6Pl1P+HUOrGsmvT+1wrqJ+tdpFay58bpV//7mb/7G07U2daa5PBiqdyfcm3TdcvjwYWv4+/btkwsuuMAY89Zbb5UXXnjBin/44YflwQcfNO5PYPsJrFy5Uh566CHrwJcsWSLPP/+88UA+++wzmTx5shWvz28OHjx42v5eP9NrpfmMMaqNQK+fA3fKvWn16tXyz//8z9aZWLp0qTz99NPGZ+b111+Xa6+91oqfNWuWbNu2zbg/ge0rMHv2bNm+fbs1gNdee02uueYa4wHdcccdsm7dOit+zZo1smzZspr+nTCfYa1tnDJGgc2+o5wwYYLo8/H+xvzSiL2jg7yeX9rF7pT5TKs807N7fkzidQ6s94pIJOLptxD6HDgWi5kcYtMxmUxGyuVy9bmsF03zRX/67YVX38+4+e4gEBj0uRfffzWXSO5+wNXcsdG78wS4njvvnDNiBBBAAAEEEEAAAQQQQAABBBBAAAEEEEAAAQQQQAABBBBAAAEEEEAAAQQQQAABBBBAAAEEEEAAAQQQQAABBBBAAAEEEEAAAQQQQAABBBBAAAEEEEAAAQQQQAABBBBAAAEEEEAAAQQQQAABBBBAAAEEEEAAAQQQQAABBBBAAAEEEEAAAQQQQAABBBBAAAEEEEAAAQQQQAABBBBAoOUFAi1/hCKVNjhGDrFzBNrhmvHT2ai5/isV98tBLpeTfD4viURCQqGQ65aFQkFSqZQkk0kJh8Ou769UKlX3F41Gqz8vWjqdlmAwKPF43IvdSTablWKxWDX1og1Hzqip5ig5IzJhwgQ5dOiQdao/+ugjmT59uvGp37BhgyxevNiKv+iii2Tv3r3G/QlsH4EpU6bIJ598Yh3w+vXrZdGiRcYD2L17d01ujRs3Tv7yl78Y928m0O91Rmu21jXuTc1kCfWwOb3O6u10PRw/frwcPHjQFqLOgf08n9F1i45P1xN+nQPrmknvT62wbmI+aOvy6+hgN+uf12tt6ozzqez3e9PcuXPlzTffbHg99NJLL8ktt9xi9b/qqqvkrbfecv5EsMWWEbj66qvl7bffto7nxRdflJtvvtn4+AY+b5kzZ4688cYbZ+zv9TO9VprPGMPaCOTeZAPLMPTf//3f5YYbbrCiTfL61E339fVJT0+P9aexY8fK4cOHDfdOWDsL6HPEI0eOWEPo7e2V7u5u4yENvI9v3rxZ5s+fP6i/3+czzIGNU8Y4sJl3lMwvjZkJ/D+B4Zhf2sWnztgVqx/fTJ2pv/XBEToH1ueykUjE028h9DlwLBZr5JBt98lkMlIul6vPZb1o+gxYf/rthVffz7j17iAQGPS5F99/NZdE7n/A1dzx0buzBLieO+t8M1oEEEAAAQQQQAABBBBAAAEEEEAAAQQQQAABBBBAAAEEEEAAAQQQQAABBBBAAAEEEEAAAQQQQAABBBBAAAEEEEAAAQQQQAABBBBAAAEEEEAAAQQQQAABBBBAAAEEEEAAAQQQQAABBBBAAAEEEEAAAQQQQAABBBBAAAEEEEAAAQQQQAABBBBAAAEEEEAAAQQQQAABBBBAAAEEEECgLQQCbXCUlTY4Rg6xcwTa4Zrx09mouf4rFW/KQS6Xk3w+L4lEQkKhkOuehUJBUqmUJJNJCYfDru+vVCpV9xeNRqs/L1o6nZZgMCjxeNyL3Uk2m5VisVg19aINR86oqeZop+fMokWL5Le//a11mh955BG5//77jU+7Og7Mk97eXunu7jbeBoGtL9DX1yc9PT01B6p1UK8h07Zq1Sp54IEHrPCf//znsm7dOuqMKWCdOK3Zej1yb2oclHrYuF0n9XSjHt5www2yYcMG24w6B/bzfEbXLjo+XU/4dQ6sayadBw/3uon6Z/vy68gOXtQ/r9fa1BnnU9nP9yZdy+iapr8tW7ZM1qxZY4w48BrSefvx48eN+xPYfgKjRo2q3uf7m91nJcuXL5e1a9da/fVZjT6zqde8fqbXKvOZei6N/j/3pkblhu73ySefyJQpU6z/nDhxouzfv9/WTrq6ukTPS3/7+uuvZfTo0ba2QXB7CRw7dkzOPvts66B1jajPwey0SZMmyYEDB6wue/fulYsuumjITfh5PqMDZg5sJ3PMYht9R8n80syXqO8Ehmt+afccUGfsitWPb7TO1N/y0BE619LnspFIxNNvIfQeH4vFGj1sW/0ymYyUy2Vb7zlt7WBAsK4N9afv1L36fsaNdweBwKDPvfj+q5nEEPHmA67mjpHenSPA9dw555qRIoAAAggggAACCCCAAAIIIIAAAggggAACCCCAAAIIIIAAAggggAACCCCAAAIIIIAAAggggAACCCCAAAIIIIAAAggggAACCCCAAAIIIIAAAggggAACCCCAAAIIIIAAAggggAACCCCAAAIIIIAAAggggAACCCCAAAIIIIAAAggggAACCCCAAAIIIIAAAggggAACCCCAAAIIIIAAAm0jEGiDI620wTFyiJ0j0A7XjJ/ORs31f+zYMUkmk56ML5fLST6fl0QiIaFQyPV9FgoFSaVS1fGFw2HX91cqlar7i0aj1Z8XLZ1OSzAYlHg87sXuJJvNSrFY9HXOqKnmaCfnzPPPPy+33XablVM//elPZfv27bZy7IorrpBt27ZZfR5++GF58MEHbW2D4NYWWLlypTz00EPWQc6ePVveffddWwc9a9Ysee+996w+zz33nCxYsIA6Y0vxzMFas7WucW9qDJV62Jhbp/Vyqx7eeuutDVHqHNjP85lKpVIdn64n/DoH1jWTrp2Gc91E/Wvo8uu4Tl7VP6/X2tQZ51PZr/emLVu2yHXXXWeBXXLJJbJz505bgOPGjZMjR45YfT788EOZOXOmrW0Q3B4CO3bskEsvvdQ62LFjx8rhw4dtHfyMGTPko48+svps3rxZ5s+fb7QNr5/ptcJ8xgimwSDuTQ3CDdFN572jRo2q+R99lmHn/cHFF18se/bssbbxzjvviD6bpPlXQJ9BXnnlldYAp06dKh9//LHxgPUa7urqqok/fvz4Gd/r+HU+04/AHNg4fYwDG3lHyfzSmJdAERnu+aXdk0CdsStWP76ROlN/q6eP0PunPpeNRCKefguh88JYLNbMoRv3zWQyUi6Xq89lvWg6F9affs9iZ/7b6LG5MZ8JBAZ97sX3X42eoG/78T1nc370dlaA69lZT7aGAAIIIIAAAggggAACCCCAAAIIIIAAAggggAACCCCAAAIIIIAAAggggAACCCCAAAIIIIAAAggggAACCCCAAAIIIIAAAggggAACCCCAAAIIIIAAAggggAACCCCAAAIIIIAAAggggAACCCCAAAIIIIAAAggggAACCCCAAAIIIIAAAggggAACCCCAAAIIIIAAAggggAACCCCAAAIIIOCAQMCBbbi9iYrbO2D7CNgQaIdrxsZwWj605vrPZDJSLBYlmUx6cuC5XE7y+bwkEgkJhUKu77NQKEgqlaqOLxwOu76/UqlU3V80Gq3+vGjpdFqCwaDE43EvdifZbNb3OaOmmqOdmjN//vOf5Uc/+lFNPul1O3LkSOMce+655+RXv/qVFf+Tn/xEPvvsM+P+BLa+wAUXXCB/+MMfrAN99tln5bbbbjM+8BMnTkgkEqmJ/9Of/iQ//OEPqTPGimaBep/Xusa9yczr1CjqoX2zTuzhZj1s1FPnwH6ez1Qqler4dD3h1zmwzr107TRc6ybqX6NXX2f187L+eb3Wps44n8t+vDd98cUXMn78eAtrxIgR8te//tUW3k033SSvvPKK1ef++++XRx55xNY2CG4PgQceeEBWrVplHeyNN94oL7/8sq2D/973vicnT560+hw6dEjOO+884214/UxvuOczxjANBnJvahBuiG4TJkwQzef+tm/fPtF5hmm79dZb5YUXXrDCH374YXnwwQdNuxPXhgIrV66Uhx56yDryJUuWyPPPP288En1OPXnyZCte7+cHDx6s29+P85lTB80cuG4K2A6w+46S+aVt4o7u0ArzS7sngDpjV6x+vN06U3+LZ47QObA+l9X3e15+C6HPgWOxWLOHb9Rfv58pl8vV57JeNH0GrD/9nsWr72ecfHcQCAz63Ivvv5pLHL7nbM6P3s4KcD0768nWEEAAAQQQQAABBBBAAAEEEEAAAQQQQAABBBBAAAEEEEAAAQQQQAABBBBAAAEEEEAAAQQQQAABBBBAAAEEEEAAAQQQQAABBBBAAAEEEEAAAQQQQAABBBBAAAEEEEAAAQQQQAABBBBAAAEEEEAAAQQQQAABBBBAAAEEEEAAAQQQQAABBBBAAAEEEEAAAQQQQAABBBBAAAEEEEAAAQQcEAg4sA23N1FxewdsHwEbAu1wzdgYTsuH1lz/lUpFstmsFItFSSaTnhx8LpeTfD4viURCQqGQ6/ssFAqSSqWq4wuHw67vr1QqVfcXjUarPy9aOp2WYDAo8Xjci911RM6oqeZop+ZMd3e3/PGPf7TyacuWLTJv3jzj/FK/gTVlx44dMmPGDONtENi6Ajt37pSZM2fWHKDWPb1mTNvWrVtl/vz5VviPf/xj6evrs/7dCfcmL+uM3ud1f9ybTDP0uzjqoX2zTurhRT1s1FPnwF7WGa/nwLqO0fHpesKvc2BdM+naabjWTdS/Rq++zug3HPWPOuN8bg1HnfHbvWnChAly6NAh6+R89NFHMn36dOOTtWHDBlm8eLEVf9FFF8nevXuN+xPYPgJTpkyRTz75xDrg9evXy6JFi4wHsHv37prcGj9+vBw8eNC4f3+g12vt4agzfn4O7Nc58Ny5c+XNN99s+Pp48cUXZcmSJVb/q666St566y3b1wcd2kfg6quvlrfffts64BdeeEFuueUW4wEMvP/OmTNH3njjDaP+rLWNmGwFcW+q5WJ+aSt9OjrY6fnl3/7t38oXX3zhuqlf5zOnwnXCHFjX9pFIxNNvIfQ5cCwWcz1HdQeZTEbK5bKt957NHJg+A9afvlv36vsZp57PBAKDPvfi+69mkkGE7zmb86O3swJcz856sjUEEEAAAQQQQAABBBBAAAEEEEAAAQQQQAABBBBAAAEEEEAAAQQQQAABBBBAAAEEEEAAAQQQQAABBBBAAAEEEEAAAQQQQAABBBBAAAEEEEAAAQQQQAABBBBAAAEEEEAAAQQQQAABBBBAAAEEEEAAAQQQQAABBBBAAAEEEEAAAQQQQAABBBBAAAEEEEAAAQQQQAABBBBAAAEEEEAAAQcEAg5sw+1NVNzeAdtHwIZAO1wzNobT8qE113+l8u0/s9msFItFSSaTngwgl8tJPp+XRCIhoVDI9X0WCgVJpVLV8YXDYdf3VyqVqvuLRqPVnxctnU5LMBiUeDzuxe46ImfUVHO0E3Nm2bJl8sQTT1i59Itf/EJ+/etf28qtBQsWyO9+9zurzy9/+Ut56aWXbG2D4NYUuPnmm2vy4ec//7ls2rTJ1sFqPvzmN7+x+tx9992ydu3amm10wr3Jyzqj93ndH/cmW6kq1EN7Xp0W7VU9bNRV58Be1hmv58C6ltHx6XrCr3NgXTPp2mk41k33338/88FGL74O6Ddc9Y8643xyDUed8dO9adGiRfLb3/7WOjGPPPKIaP00bWox8Flcb2+vdHd3m26CuDYQ6Ovrk56enpoj1eeGen83batWrZIHHnjACr/hhhtkw4YNpt2Hda09HHXGz8+B/TgH1tzWHO9vug5fs2aNcX4PvMb0ucfx48eN+xPYfgKjRo2qrpP6m9175/Lly2ueQ+q9W+/hpo21tqmUeZzXz4Fb+d7E/NI8bzo50o355bx58+Tll1/25L22H+czA/OxleuME9eOPp/R9WwkEvEkZ/SY+58Dx2IxJ4ZQdxuZTEbK5bKtdVvdjZ4hQOc2+tNnBF59P+PE85lAYNDnXnz/1UwiiPA9Z3N+9HZWgOvZWU+2hgACCCCAAAIIIIAAAggggAACCCCAAAIIIIAAAggggAACCCCAAAIIIIAAAggggAACCCCAAAIIIIAAAggggAACCCCAAAIIIIAAAggggAACCCCAAAIIIIAAAggggAACCCCAAAIIIIAAAggggAACCCCAAAIIIIAAAggggAACCCCAAAIIIIAAAggggAACCCCAAAIIIIAAAggggAACCCDggEDAgW24vYmK2ztg+wjYEGiHa8bGcFo+tOb6r1S++2c2m5VisSjJZNKTQeRyOcnn85JIJCQUCrm+z0KhIKlUqjq+cDjs+v5KpVJ1f9FotPrzoqXTaQkGgxKPx73YnXRCzqip5min5cx7770ns2bNsvJIDTSf7bQ33nhDfvazn9V0+frrr2X06NF2NkNsiwkcO3ZMzj777Jqj+v3vfy9z5861daRai/X66m/bt2+Xn/70p4O2QZ2xxVo3WO/z6s69qS6VFUA9NLfqtEiv62GjvjoH9vN8RtczOj5dT/h1DqxrJl07eb1u+uyzz2TOnDnMBxu9+Hzcb7jrn9drbeqM88nsp3vT888/L7fddpuFpGsaXdvYaVdccYVs27bN6vLwww/Lgw8+aGcTxLa4wMqVK+Whhx6yjnL27Nny7rvv2jpqfUaja5P+9txzz8mtt95qaxunBnu91h6u+YxfnwP77d60ZcsWue6666wUveSSS2Tnzp228nvcuHFy5MgRq8+OHTtkxowZtrZBcHsIaG7MnDnTOtixY8fK4cOHbR285sZHH31k9dm8ebPMnz/f1jb8NJ8ZauB+qzNDjbFV703ML21dih0b7Mb88t/+7d/kmmuu8ezdAXXG+fQdjm8h9LlsJBLx9FsIfQ4ci8WcBxxii5lMRsrlcvW5rBdNnwHrT9cxXn0/0+y7g0Bg0OdefP/VXLLwPWdzfvR2VoDr2VlPtoYAAggggAACCCCAAAIIIIAAAggggAACCCCAAAIIIIAAAggggAACCCCAAAIIIIAAAggggAACCCCAAAIIIIAAAggggAACCCCAAAIIIIAAAggggAACCCCAAAIIIIAAAggggAACCCCAAAIIIIAAAggggAACCCCAAAIIIIAAAggggAACCCCAAAIIIIAAAggggAACCCCAAAIIIIAAAggg4IBAwIFtuL2Jits7YPsI2BBoh2vGxnBaPrTm+q9UastBNpuVYrEoyWTSk4HkcjnJ5/OSSCQkFAq5vs9CoSCpVKo6vnA47Pr+SqVSdX/RaLT686Kl02kJBoMSj8e92J10Qs6oqeZop+XMD37wA/n666+tPPr9738vc+fOtZVXkyZNkgMHDlh9Hn74YXnwwQdtbYPg1hJYuXKlPPTQQ9ZBTZw4Ufbv32/rIN944w352c9+ZvU5++yz5X/+539Ouw3qjC3eusF6n9e6xr2pLpUVQD00t+qkyOGoh4366hzYz/MZXdPo+HQ94dc5sK6ZdO3k9bppypQpcuzYMeaDjV58Pu3XCvXP67U2dcb5ZPbLvenPf/6z/OhHP6oB0po9cuRIY7TnnntOfvWrX1nxP/nJT+Szzz4z7k9g6wtccMEF8oc//ME60GeffVZuu+024wM/ceKERCKRmvg//elP8sMf/tB4G0MFer3WHq75jF+fA/vp3vTFF1/I+PHjrTQdMWKE/PWvf7WV3zfddJO88sorVp8HHnhAdM5C85+AnttVq1ZZA7vxxhvl5ZdftjXQ733ve3Ly5Emrz6FDh+S8886ztQ0N9st85nQD91OdOd0YW/HexPzS9qXYkR3cml9OmDDB0/fa1Bnn03c4voXQ57K6XvHyWwh9DhyLxZwHHGKLmUxGyuVy9bmsF02fAetP1zFefT/TzLuDQGDQ5158/9VcovA9Z3N+9HZWgOvZWU+2hgACCCCAAAIIIIAAAggggAACCCCAAAIIIIAAAggggAACCCCAAAIIIIAAAggggAACCCCAAAIIIIAAAggggAACCCCAAAIIIIAAAggggAACCCCAAAIIIIAAAggggAACCCCAAAIIIIAAAggggAACCCCAAAIIIIAAAggggAACCCCAAAIIIIAAAggggAACCCCAAAIIIIAAAggggAACCCDggEDAgW24vYmK2ztg+wjYEGiHa8bGcFo+tOb6r1QGl4NsNivFYlGSyaQng8nlcpLP5yWRSEgoFHJ9n4VCQVKpVHV84XDY9f2VSqXq/qLRaPXnRUun0xIMBiUej3uxO+mEnFFTzdFOyplf/epX8txzz1k5dOONN8rLL79sK6fWrFkjK1assPqMGTNGvvrqK1vbILi1BM455xw5evSodVCrV6+W5cuX2zrIm266SV555RWrz2233SbPPvvsGbdBnbFFXDdY7/Na17g31aWqBlAPzZw6LWq46mGjzjoH9vN8Rtc1Oj5dT/h1DqxrJl07ebluWrJkiWzYsIH5YKMXnk/7tUr983qtTZ1xPqH9cm/q7u6WP/7xjxbQli1bZN68ecZgev8a+Axux44dMmPGDONtENi6Ajt37pSZM2fWHKA+J9T7uWnbunWrzJ8/3wr/8Y9/LH19fabdW2qtPRzzGT8/B/bTvWnChAly6NAhK1937dol06ZNM85znbMuXrzYir/oootk7969xv0JbB+BKVOmyCeffGId8Pr162XRokXGA9i9e7dMnz7dih8/frwcPHjQuP/AQL/MZ04H4Kc6c7oxtuK9ifllw5dkR3R0e37JWtv5NGrFOuPkKDVndF0biUQ8/RZCnwPHYjEnh3LabWUyGSmXy7bWcc0cmD4D1p8+K/Dq+5lG3x0EAoM+9+L7r2ZOvgjfczbnR29nBbienfVkawgggAACCCCAAAIIIIAAAggggAACCCCAAAIIIIAAAggggAACCCCAAAIIIIAAAggggAACCCCAAAIIIIAAAggggAACCCCAAAIIIIAAAggggAACCCCAAAIIIIAAAggggAACCCCAAAIIIIAAAggggAACCCCAAAIIIIAAAggggAACCCCAAAIIIIAAAggggAACCCCAAAIIIIAAAggggAACDggEHNiG25qxPHcAACAASURBVJuouL0Dto+ADYF2uGZsDKflQ2uu/0pl6HKQzWalWCxKMpn0ZEC5XE7y+bwkEgkJhUKu77NQKEgqlaqOLxwOu76/UqlU3V80Gq3+vGjpdFqCwaDE43EvdiedkDNqqjnaKTnz3nvvyaxZs6z8GTFihPzv//6vjBw50jin9LoeM2aM6DXe35544gn5p3/6J+NtENg6Av/6r/8qd999t3VAWs+OHj0qkUjE+CBPnDgh3//+9+XkyZNWn+3bt8tPf/rTutugztQlshWg93mta9yb6rNRD+sbdVrEcNfDRr11Duzn+YyubXR8up7w6xxY51Y6r/Jq3fTWW2/JnDlzmA82etH5sF+r1T+v19rUGeeT2g/3pmXLlomuc/vbL37xC/n1r39tC2vBggXyu9/9zurzy1/+Ul566SVb2yC4NQVuvvnmmnz4+c9/Lps2bbJ1sJoPv/nNb6w+ui5fu3atrW2cKdjrtbbX8xm/Pwf2y71p0aJF8tvf/tZK1UceeUTuv/9+4zzXdcDAdxm9vb3S3d1tvA0CW1+gr69Penp6ag5U37vo+si0rVq1Sh544AEr/IYbbpANGzaYdh8yzg/zmTMB+KXOnGmMrXZvYn7Z1CXp+85ezC9ZazufRq1WZ5weoeaMzsf0faGX30Loc+BYLOb0cIbcXiaTkXK5bGve0cyB6TNg/ekc16vvZxp5dxAIDPrci++/mjnxInzP2ZwfvZ0V4Hp21pOtIYAAAggggAACCCCAAAIIIIAAAggggAACCCCAAAIIIIAAAggggAACCCCAAAIIIIAAAggggAACCCCAAAIIIIAAAggggAACCCCAAAIIIIAAAggggAACCCCAAAIIIIAAAggggAACCCCAAAIIIIAAAggggAACCCCAAAIIIIAAAggggAACCCCAAAIIIIAAAggggAACCCCAAAIIIIAAAgg4IBBwYBtub6Li9g7YPgI2BNrhmrExnJYPrbn+K5XTl4NsNivFYlGSyaQng8rlcvL/2bX7IKfqe/Hjn53EGkhmkjbhoSMqaLWWikBVbkFQR0V84MErtOoM6ECvuzxOEYSC5UHBK4jy4OVxl1sZhRm9LXjFxQdAvEMFrFiVRWqtVkHFKWAyTWYSjE0y+fWT/jZw2GU3Jzk5m2TfZyZ/KN+n8/p+zud8v989sVhM/H6/OJ3OovcZj8clGAxm7s/lchW9v2QymenP4/FkfnZcoVBIHA6H+Hw+O7qT9hAzaqox2l5i5gc/+IF8+umn2fipra2V6upqU/H00EMPyaJFi7J1unXrJl9++aWpNijc9gL6vrjgggvk6NGj2cHMnj1bHnvsMVODq6urk5qammydiy++WP7617/m3AZ5JmeqnArqe17zGu+m1rnIh60btZcSxcqHF110keGdWyxPXQNX8npG50fvT/cTlboG1j2T7p3s2jfpu/qzzz5jPVish7KM2i1W/jO7HjyTzO69NnnG+qAt93fT66+/LoMHD87CaH7W8x8z17Zt22TYsGGGKidOnJBOnTqZaYayJSbw9ddfS+fOnQ2jqq+vl6FDh5oaqZ5d6vqm8dq5c6fcdNNNptporbDde2271zOVfg5cCe+mM8+LNMY11s1cQ4YMkR07dmSrLFy4UObMmWOmCcqWuMCjjz4qc+fOzY7y5ptvlu3bt5satb6z9d3deOVz3t1ch+W+nmkNsRLyTGv3WErvJtaXrc1W+/13O9eX7LWtj7NSyjPW352IxozuW9xut63fQug5sNfrLcYtNWkzHA5LKpXKnMvacekZsP50T2jX9zNm/3ZQVdXkcy++/yosOPieszA/alsrwPNsrSetIYAAAggggAACCCCAAAIIIIAAAggggAACCCCAAAIIIIAAAggggAACCCCAAAIIIIAAAggggAACCCCAAAIIIIAAAggggAACCCCAAAIIIIAAAggggAACCCCAAAIIIIAAAggggAACCCCAAAIIIIAAAggggAACCCCAAAIIIIAAAggggAACCCCAAAIIIIAAAggggAACCCCAAAIIIIAAAghYIFBlQRvFbiJd7A5oHwETAuXwzJi4nZIvanj+0+mW00EkEpFEIiGBQMCWG4tGoxKLxcTv94vT6Sx6n/F4XILBYOb+XC5X0ftLJpOZ/jweT+ZnxxUKhcThcIjP57OjO2kPMaOmGqPtIWbmzZsnCxcuzMbOgAEDZO/evaZi6cSJE3LeeeeJxn/jtWjRIpk1a5apdijctgKLFy+W2bNnZwdxzjnnyNGjR6Vz586mBnbNNdfIvn37snXmzp0rCxYsMNUGecYUV6uF9T2veY13U8tU5MNWQ6ndFChWPpw2bZo8/vjjtq2BK3k9o3scvT/dT1TqGlj3TLp3smPfRP5rN+mt1RstVv7LZz145mDt3muTZ1oNF9MF9HymnN9NXbp0Ed37Nl719fUydOhQUw6XXXaZ/OUvf8nW0b34nDlzTLVB4dISePTRR0VzXOP1wx/+UD766CNTg9y2bZsMGzYsW0f34MePHzfVRq6F7d5r27meUYNKPwcu93fTJ598IpdeeqkhXDVGOnbsmGsIy7p162TChAnZ8r169ZKDBw/mXJ+CpS9wxRVXyAcffJAdqM55TU1NzgM/efKkuN1uQ/mPP/5YLrnkkpzbaKlgua9nWkMo9zzT2v3pv5fSu4n1ZS4z1v7K2L2+ZK9tfYyVUp6x/u4k87dg3dvr+9bObyH0HNjr9Rbjlpq0GQ6HJZVKZc5l7bj0DFh/+j2LXd/PmDmfqapq8rkX338VFhh8z1mYH7WtFeB5ttaT1hBAAAEEEEAAAQQQQAABBBBAAAEEEEAAAQQQQAABBBBAAAEEEEAAAQQQQAABBBBAAAEEEEAAAQQQQAABBBBAAAEEEEAAAQQQQAABBBBAAAEEEEAAAQQQQAABBBBAAAEEEEAAAQQQQAABBBBAAAEEEEAAAQQQQAABBBBAAAEEEEAAAQQQQAABBBBAAAEEEEAAAQQQQAABBBBAAAEELBCosqCNYjeRLnYHtI+ACYFyeGZM3E7JFzU8/+l06+kgEolIIpGQQCBgy81Fo1GJxWLi9/vF6XQWvc94PC7BYDBzfy6Xq+j9JZPJTH8ejyfzs+MKhULicDjE5/PZ0Z20h5hRU43RSo+Zr7/+Wi699FJD3Lz55psycOBAU7H00EMPyaJFi7J1NPY/++wz6dSpk6l2KNw2AhoHF110kWh+brxmz54tjz32mKkB7dmzRwYNGmSo8/HHH8sll1xiqh0tTJ4xTdZiBX3Pa17j3XR2pk8++YR8aG3YlWVrxcyHDQ0N0qVLF1vXwJW8ntF9jt6f7icqdQ2seyZ9Nxd730T+K8t0Zfmgi5n/8l0PnnmTdu+1yTOWh5no+Uy5vpvGjx8vtbW1WZR7771XnnnmGVNIS5culQcffDBbp2vXrvK3v/3NVBsULi2B73//+3Ls2LHsoJ588kmZPn26qUHed9998uyzz2br1NTUyLp160y1Yaaw3Xttu9YzjQaVfg5c7u+mnj17yp///OdsyG7ZskXuvPPOnENY3yFn/g1j9+7dcu211+bcBgVLV+D3v/+9XHfddYYB6t9ZdD+U6/XCCy/IyJEjs8V/9KMfyYcffphr9ZzKlfN6JpcbLPc8k8s9lsq7ifVlLrPV/sq0xfqSvbb1cVYqecb6O/tXixozui5zu922fguh58Ber7dYt2VoNxwOSyqVMrUOKWRgegasP13r2vX9TK7nM1VVTT734vuvQiZbpPUPuAprn9oImBHgeTajRVkEEEAAAQQQQAABBBBAAAEEEEAAAQQQQAABBBBAAAEEEEAAAQQQQAABBBBAAAEEEEAAAQQQQAABBBBAAAEEEEAAAQQQQAABBBBAAAEEEEAAAQQQQAABBBBAAAEEEEAAAQQQQAABBBBAAAEEEEAAAQQQQAABBBBAAAEEEEAAAQQQQAABBBBAAAEEEEAAAQQQQAABBBBAAAEEEEAAAVsEqmzppbBO0oVVpzYClgqUwzNj6Q23cWOG5z+dzi0dRCIRSSQSEggEbBl+NBqVWCwmfr9fnE5n0fuMx+MSDAYz9+dyuYreXzKZzPTn8XgyPzuuUCgkDodDfD6fHd1Je4gZNdUYrfSYue++++Sll17Kxs29994rzzzzjKk40njo3r27hMPhbL2JEyfK6tWrTbVD4bYRmDRpkqxZsybbueaRI0eOiNfrNTUgjaVnn302W2f48OGydetWU22cXpg8kzddsxX1Pa95jXfT2V1HjBhBPrQ27MqutWLnQ13/6jrYzjVwJa9ndK+j96f7iUpdA9sVM+S/sktXlg+42PnPqgHbvdcmz1g1c6fa0fOZcnw3vf766zJ48ODsjXznO9+Rv//979KxY8eckTSnd+3aNbMWaLyWL18uU6dOzbkNCpaOwIoVK+SBBx7IDkj3WceOHRO3253zIE+ePCnf/e535R//+Ee2zs6dO+Wmm27KuY18Ctq917ZrPdNoUennwOX8bpo2bZpo3mu8xo4dK08//bSpML7rrrvkt7/9bbbOuHHj5De/+Y2pNihcmgK/+MUvDPHw85//XP7nf/7H1GA1HjZs2JCto3l62bJlptrIpXC5rmdyuTctU855Jtd7LIV3E+vLXGer/ZRry/Ule23r46wU8oz1d3WqRY0Z3dvr/sfObyH0HNjs3y7zddC/eadSqcxZvh2XnhXoT79nsev7mVzOZ6qqmnzuxfdfhQVEbh9wFdYHtRHIVYDnOVcpyiGAAAIIIIAAAggggAACCCCAAAIIIIAAAggggAACCCCAAAIIIIAAAggggAACCCCAAAIIIIAAAggggAACCCCAAAIIIIAAAggggAACCCCAAAIIIIAAAggggAACCCCAAAIIIIAAAggggAACCCCAAAIIIIAAAggggAACCCCAAAIIIIAAAggggAACCCCAAAIIIIAAAggggAACCCCAAAII2CZQZVtP+XeUzr8qNRGwXKAcnhnLb7oNGzQ8/+l07ukgEolIIpGQQCBgy/Cj0ajEYjHx+/3idDqL3mc8HpdgMJi5P5fLVfT+kslkpj+Px5P52XGFQiFxOBzi8/ns6E7aQ8yoqcZoJcfMzp075Z577jHEzGeffSY9evQwFUdLly6VBx980FBn9+7dcu2115pqh8L2CugcXX/99YZOn3zySZk+fbqpgRw+fFguuugiQ52XXnpJhg0bZqqdMwuTZwria1JZ3/Oa13g3Ne9aX18vw4cPJx9aG3Zl05pd+VDXv7oOtnMNXMnrGd3v6P3pfqJS18B2xAz5r2xSVVEGalf+s2rwdu+1yTNWzdypdvR8phzfTT/4wQ/k008/zd5IbW2tVFdXmwJ66KGHZNGiRdk63bp1ky+//NJUGxRuewHNCxdccIEcPXo0O5jZs2fLY489ZmpwdXV1UlNTk62j5zB6HmPHZfde2471zOlulX4OXK7vptdff10GDx6cnSrdE+n5uZmruXXriRMnpFOnTmaaoWyJCXz99dfSuXPngs8V9W8/usZovPTc+6abbirK3ZbreiZXjHLNM7nen5YrhXcT60szM1bZZYu1vrz44ovlr3/9a0547LVzYjJVqBTyjKkBmyysMaPvXbfbbeu3EHoO7PV6TY42v+LhcFhSqVTmLN+OS/9uoD9d09j1/Uxr5zNVVU0+9+L7r8KCIfcPuArrh9oI5CLA85yLEmUQQAABBBBAAAEEEEAAAQQQQAABBBBAAAEEEEAAAQQQQAABBBBAAAEEEEAAAQQQQAABBBBAAAEEEEAAAQQQQAABBBBAAAEEEEAAAQQQQAABBBBAAAEEEEAAAQQQQAABBBBAAAEEEEAAAQQQQAABBBBAAAEEEEAAAQQQQAABBBBAAAEEEEAAAQQQQAABBBBAAAEEEEAAAQQQQAABBGwVqLK1t/w6S+dXjVoIFEWgHJ6Zotx4GzVqeP7TaXPpIBKJSCKRkEAgYMvwo9GoxGIx8fv94nQ6i95nPB6XYDCYuT+Xy1X0/pLJZKY/j8eT+dlxhUIhcTgc4vP57OhO2kPMqKnGaCXHzPXXXy+HDh3Kxsy0adNk6dKlpmOoT58+0tDQkK3Xv39/2bdvn+l2qGCfwIABA+Stt97Kdti7d285cOCA6QFMnz5dli1bVnA7zXVMnjE9HS1W0Pe85jXeTc0znZnHyIfWxl8pt2ZnPtT1r66D7VwDV/J6Rvc8en+6n6jUNbAdMUP+K+UMVdyx2Zn/rLoTu/fa5BmrZu5UO3o+U27vpnnz5snChQuzN6HPzt69e03hnDhxQs477zzRGG68Fi1aJLNmzTLVDoXbVmDx4sUye/bs7CDOOeccOXr0qHTu3NnUwK655hrDmYnuq+fMmcN6xpTi2QtX+jlwub6bunTpIpoLG6/6+noZOnSoqVm/7LLL5C9/+Uu2juZmfXa4ylfg0Ucflblz52Zv4Ic//KF89NFHpm5o27ZtMmzYsGwdzcnHjx831YbZwuW4njFzj+WaZ8zcox177dPHc+a7ifWlmdmq7LLFWl9qbl2wYEHOeOy1c6bKuWBb55mcB5pnQY0Z3du73W5bv4XQc2Cv15vnqM1VC4fDkkqlMmf5dlz6dwP96fcsdn0/09L5TFVVk8+9+P6rsEAw9wFXYX1RG4HWBHieWxPi3xFAAAEEEEAAAQQQQAABBBBAAAEEEEAAAQQQQAABBBBAAAEEEEAAAQQQQAABBBBAAAEEEEAAAQQQQAABBBBAAAEEEEAAAQQQQAABBBBAAAEEEEAAAQQQQAABBBBAAAEEEEAAAQQQQAABBBBAAAEEEEAAAQQQQAABBBBAAAEEEEAAAQQQQAABBBBAAAEEEEAAAQQQQAABBBBAAAEEbBeosr1H8x2mzVehBgJFEyiHZ6ZoN98GDRue/3TafDqIRCKSSCQkEAjYMvxoNCqxWEz8fr84nc6i9xmPxyUYDGbuz+VyFb2/ZDKZ6c/j8WR+dlyhUEgcDof4fD47upP2EDNqqjFaqTGzfPlymTZtWjZeNH6++uor6dKli6kY2rZtmwwbNsxQZ+HChTJnzhxT7VDYHgGdm3nz5hk6q6+vl6FDh5oawPHjx+W8886TVCqVrVdbWyvV1dWm2mmpMHnGMspMQ/qe17zGu6mpa11dndTU1JAPrQ25km+tLfKhrn91HWznGriS1zO679H70/1Epa6Bix0z5L+ST1VFGWBb5D+rbsTuvTZ5xqqZO9WOns+U07vpk08+kUsvvdQA8eabb8rAgQNN4Tz00EOyaNGibB1dk3/22WfSqVMnU+1QuG0Evv76a7nooosy67jGa/bs2fLYY4+ZGtCePXtk0KBBhjp/+ctf5Hvf+x7rGVOSLReu9HPgcnw3jR8/XvTMqPG699575ZlnnjE160uXLpUHH3wwW6dr167yt7/9zVQbFC4tge9///ty7Nix7KCefPJJmT59uqlB3nffffLss89m69x///2ie5xiX+W2njHrUY55xuw9FnuvfeZ4Tn83ffnll6wvzU5YBZYv5vry448/lksuucSUGnttU1w5FW7LPGPX37V1b+92u239FkLPgb1eb05zUGihcDic+RuonuXbcel+U3/6PYtd38+c7XymqqrJ5158/1VYEJj/gKuw/qiNQEsCPM/EBwIIIIAAAggggAACCCCAAAIIIIAAAggggAACCCCAAAIIIIAAAggggAACCCCAAAIIIIAAAggggAACCCCAAAIIIIAAAggggAACCCCAAAIIIIAAAggggAACCCCAAAIIIIAAAggggAACCCCAAAIIIIAAAggggAACCCCAAAIIIIAAAggggAACCCCAAAIIIIAAAggggAACCCCAAAIIIIBAyQlUldyImg4oXQZjZIjtR6AcnplKmg3D859O55cOIpGIJBIJCQQCtthEo1GJxWLi9/vF6XQWvc94PC7BYDBzfy6Xq+j9JZPJTH8ejyfzs+MKhULicDjE5/PZ0Z20h5hRU43RSo2ZCy+8UL744otsvMyYMUOWLFliOn5+8YtfyNNPP22ot3fvXhkwYIDptqhQPAGdk4EDBxo6GDdunPzmN78x3enMmTPliSeeyNbr3r27HD582HQ7rVUgz7QmZO7f9T2veY13U1O3Hj16yJEjR8iH5kKqbEu3ZT7U9a+ug+1cA1fyekb3Pnp/up+o1DVwsWOG/Fe2qSyvgRcz/+ne4vR3aV4DzKGS3Xtt8kwOk2KyiJ7PlNO7acSIEfLSSy9l7/Lee++VZ555xtRd675G90zhcDhbb+LEibJ69WpT7VC4bQQmTZoka9asyXauaw7Nd16v19SA7rvvPnn22WezdYYPHy5bt24V8owpxpwKV/o5cLnFzOuvvy6DBw/Ozt13vvMd+fvf/y4dO3bMaT61kK6Ju3btmtlLNV7Lly+XqVOn5twGBUtHYMWKFfLAAw9kB6TnVMeOHRO3253zIE+ePCnf/e535R//+Ee2zm9/+1v593//d9v+3lRO65mcYf9/wXLLM2bvrzGv2H0+0/g3yrvuuov1ZT6TVkF1ir2+zIeKvXY+ai3XKfaZ3pm9t8UaWN+F+v6281sIPQc2uxfLd3Z1D59KpTJn+XZc+l7Sn37PYtf3M82tZ6qqmnzuxfdfhQVAfh9wFdYntRE4mwDPM7GBAAIIIIAAAggggAACCCCAAAIIIIAAAggggAACCCCAAAIIIIAAAggggAACCCCAAAIIIIAAAggggAACCCCAAAIIIIAAAggggAACCCCAAAIIIIAAAggggAACCCCAAAIIIIAAAggggAACCCCAAAIIIIAAAggggAACCCCAAAIIIIAAAggggAACCCCAAAIIIIAAAggggAACCCCAAAIIIFByAlUlN6KmA0qXwRgZYvsRKIdnppJmw/D8p9P5p4NIJCKJREICgYAtPtFoVGKxmPj9fnE6nUXvMx6PSzAYzNyfy+Uqen/JZDLTn8fjyfzsuEKhkDgcDvH5fHZ0J+0hZtRUY7QSY+app56SqVOnGmLl888/lwsuuMBU/KjR5ZdfLseOHcvW69u3r7z33num2qFw8QT03fCTn/xEDhw4kO2ka9eu8qc//Um+973vmer4iy++kAsvvNBQZ8WKFfLLX/7SVDu5FibP5CqVWzl9z+szy7vJ6EU+zC1+KqFUKeRDXf/qOtjONXAlr2d0TvX+dD9RqWvgYsYM+a8SMltu91Ds/PfII4/IzJkzK3LfRJ7JLcbMlNLzmXJ5N9XX18vw4cMNt/fZZ59Jjx49zNyyLF26VB588EFDnd27d8u1115rqh0K2yugc3T99dcbOn3yySdl+vTppgZy+PBhueiiiwx1XnrpJRk2bFjm/5FnTHHmVLjSz4HLLWZ+8IMfyKeffpqdu9raWqmurs5pLhsLPfTQQ7Jo0aJsnW7dusmXX35pqg0Kl4bA+eefL0ePHs0OZvbs2fLYY4+ZGlxdXZ3U1NRk61x88cXS0NDAXtuUYsuFyy3P5HPrxdxrNzeexnfT22+/LaNGjWJ9mc+kVUAdu9aX+VDZ/Xdt8kw+s9RynbZYA+ve3u122/othJ4De71e6wGbaTEcDksqlcqc5dtx6d8N9Kffs9j1/cyZ5zNVVU0+9+L7r8ImP/8PuArrl9oINCfA80xcIIAAAggggAACCCCAAAIIIIAAAggggAACCCCAAAIIIIAAAggggAACCCCAAAIIIIAAAggggAACCCCAAAIIIIAAAggggAACCCCAAAIIIIAAAggggAACCCCAAAIIIIAAAggggAACCCCAAAIIIIAAAggggAACCCCAAAIIIIAAAggggAACCCCAAAIIIIAAAggggAACCCCAAAIIIIAAAgiUnEBVyY2o6YDSZTBGhth+BMrhmamk2TA8/+l0YekgEolIIpGQQCBgi1E0GpVYLCZ+v1+cTmfR+4zH4xIMBjP353K5it5fMpnM9OfxeDI/O65QKCQOh0N8Pp8d3Ul7iBk11RitxJjp0aOHHDlyJBsr48ePl7Vr15qOneeff17uueceQ73q6mqpra013RYVrBeoqamRuro6Q8PPPfec3H333aY7mzBhgqxbty5br3v37nL48GHT7ZipQJ4xo9V6WX3Pa17j3WS0Ih+2HjuVUKJU8qGuf3UdbOcauJLXM7oH0vvT/USlroGLGTPkv0rIbq3fQ7Hz35///OfMc1ip+ybyTOsxZraEns+US8z06dNHGhoasrc4bdo0Wbp0qdlbljPb6d+/v+zbt890O1SwT2DAgAHy1ltvZTvs3bu3HDhwwPQApk+fLsuWLWuxHfKMadZWK1T6OXA5xcy8efNk4cKF2TnTZ2vv3r2tzuHpBY4fPy7dunUTPW9vvBYtWiSzZs0y1Q6F21Zg8eLFMnv27OwgdA939OhR6dKli6mBXXPNNYZ36Ny5c2XBggWZvzWx1zZF2WLhcsoz+d51W8SM/s3w9ttvl4MHD7K+zHfiyrienevLfJjs/rs2eSafWWq5TlusgXVv73a7bf0WQtcQXq/XesBmWgyHw5JKpTJnXnZcupbRn37PYtf3M6efz1RVNfnci++/Cpv4wj7gKqxvaiNwpgDPMzGBAAIIIIAAAggggAACCCCAAAIIIIAAAggggAACCCCAAAIIIIAAAggggAACCCCAAAIIIIAAAggggAACCCCAAAIIIIAAAggggAACCCCAAAIIIIAAAggggAACCCCAAAIIIIAAAggggAACCCCAAAIIIIAAAggggAACCCCAAAIIIIAAAggggAACCCCAAAIIIIAAAggggAACCCCAAAIIIFByAlUlN6KmA0qXwRgZYvsRKIdnppJmw/D8p9OFp4NIJCKJREICgYAtTtFoVGKxmPj9fnE6nUXvMx6PSzAYzNyfy+Uqen/JZDLTn8fjyfzsuEKhkDgcDvH5fHZ0J+0hZtRUY7TSYmbt2rUyceJEQ5zs379frr76atOxo+1oe6dfK1eulMmTJ5tuiwrWCaxam6Q6TQAAIABJREFUtUqmTJliaFDnavXq1aY7eeedd6Rfv36GemvWrJEJEyaYbstsBfKMWbGWy+t7XvMa76ZTTuRDa2OsFFsrtXyo619dB9u5Bq7U9YzGm+6D9P50P1Gpa+BixQz5rxQzlrVjsiv/6V6bPGPt3Nm9Bi5WnjmbSrnETF1dndTU1GRvQ89bvvrqK+nSpYupCd+2bZsMGzbMUGfhwoUyZ84cU+1Q2B4BnZt58+YZOquvr5ehQ4eaGsDx48flvPPOk1Qqla1XW1sr1dXVTdphPWOKNqfClX4OXC4x88knn8ill15qmLM333xTBg4cmNM8NhZ66KGHZNGiRdk6eqbx2WefSadOnUy1Q+G2Efj666/loosuyuyDG6/Zs2fLY489ZmpAe/bskUGDBhnqfPzxx3LJJZdk/h/rGVOcrRYulzzT6o20UKAtYuapp56SWbNmsb4sZOLKsG5brC/zYbL779rkmXxmqeU6bbEG1vMgt9tt67cQeg7s9XqtB2ymxXA4nNnT6Vm+HZeul/Sn37PY9f1M45lehw4dzrxFvv8qbNIL/4CrsP6pjcDpAjzPxAMCCCCAAAIIIIAAAggggAACCCCAAAIIIIAAAggggAACCCCAAAIIIIAAAggggAACCCCAAAIIIIAAAggggAACCCCAAAIIIIAAAggggAACCCCAAAIIIIAAAggggAACCCCAAAIIIIAAAggggAACCCCAAAIIIIAAAggggAACCCCAAAIIIIAAAggggAACCCCAAAIIIIAAAggggAACCCCAQMkJVJXciJoOKF0GY2SI7UegHJ6ZSpoNw/OfTluTDiKRiCQSCQkEArZYRaNRicVi4vf7xel0Fr3PeDwuoVAo05/L5Sp6f8lkUoLBoHg8nszPjkvvz+FwiM/ns6M7IWasZbYzZvr06SMNDQ3ZG7jtttvk5ZdfzuuGrrrqKnn33XcNdV977TUZMmRIXu1RqTCB7du3yy233GJo5Morr5Q//vGPeTV8++23yyuvvJKt++Mf/1j27NlDnslLs2klu99N+p7XdwXvplNzQT60KJhLsJli58PevXvLgQMHTN+5rn91Hcwa2DRdsxV0L6R5TfcTlboGLlbMkP+sicFSbMXu/Gf3esbOfZPOL3nG+igvl5jp0aOHHDlyJAswY8YMWbJkiWmQX/ziF/L0008b6u3du1cGDBhgui0qFE9A52TgwIGGDsaNGye/+c1vTHc6c+ZMeeKJJ7L1unfvLocPHz5rO+QZ08StVtA8o+eyes5diefA5RIzI0aMkJdeeik7X/fee68888wzrc7f6QX0/FmfoXA4nP3fEydOlNWrV5tqh8JtIzBp0iRZs2ZNtnPds+m71ev1mhrQfffdJ88++2y2zvDhw2Xr1q2GNoq1bzrbQMtlPWMK+rTC5ZJn8r0/rdcWMXPJJZfI0aNHWV8WMnFlVLct15f5MLHXzket5TptkWfsXgPruazb7bb1Wwg9Bza7lsh3dnUNmkqlMmf5dlz6dwP96T7Gzu9nunXrdubt8f1XYRNuzQdchY2B2gg0CvA8EwsIIIAAAggggAACCCCAAAIIIIAAAggggAACCCCAAAIIIIAAAggggAACCCCAAAIIIIAAAggggAACCCCAAAIIIIAAAggggAACCCCAAAIIIIAAAggggAACCCCAAAIIIIAAAggggAACCCCAAAIIIIAAAggggAACCCCAAAIIIIAAAggggAACCCCAAAIIIIAAAggggAACCCCAAAIIIIAAAiUnUFVyI2o6oHQZjJEhth+BcnhmKmk2DM9/Om1dOohEIpJIJCQQCNjiFY1GJRaLid/vF6fTWfQ+4/G4hEKhTH8ul6vo/SWTSQkGg+LxeDI/Oy69P4fDIT6fz47uhJixltmumNmyZYuMGjXKMPiNGzfK6NGjTd/Q+++/L/369RMde+OlOWT37t3Ss2dP0+1RIX+BDz/8UK699tpMnmu8zjnnHHn77belb9++phvetGmTjBkzxlBv8+bNcv3115NnTGuevYLd7yZ9z2uM8G7615yQDy0M5hJqyq58OHLkyLzuWte/ug5mDZwXX5NKuh/SvKb7iUpdAxcjZsh/1sRfqbXSVvnP7vWMXfumxvklz1gf6eUQM0899ZRMnTrVcPOff/65XHDBBaZA9B11+eWXy7Fjx7L1dH/23nvvmWqHwsUT0Gf8Jz/5iRw4cCDbSdeuXeVPf/qTfO973zPV8RdffCEXXnihoc6KFSvkl7/8ZYvtkGdMMedUWPOMnsvqGVUlngOXQ8zU19fL8OHDDfP12WefSY8ePXKaw8ZCS5culQcffNBQR88d9QyMq3QFdI70DPH068knn5Tp06ebGvThw4floosuMtR56aWXZNiwYU3aKca+qaXBlsN6xhT2GYXLIc8Ucn9a1+6Y0WdgxowZrC8LnbgyqF8K68t8mNhr56PWch2780xbrIF1z+t2u239FkLPgb1er/UT1kyL4XBYUqlU5izfjkv/bqA/3cfY9f1Mhw4dzrw1vv8qbLKt+4CrsHFQGwEV4HkmDhBAAAEEEEAAAQQQQAABBBBAAAEEEEAAAQQQQAABBBBAAAEEEEAAAQQQQAABBBBAAAEEEEAAAQQQQAABBBBAAAEEEEAAAQQQQAABBBBAAAEEEEAAAQQQQAABBBBAAAEEEEAAAQQQQAABBBBAAAEEEEAAAQQQQAABBBBAAAEEEEAAAQQQQAABBBBAAAEEEEAAAQQQQAABBBBAAAEESk6gquRG1HRA6TIYI0NsPwLl8MxU0mwYnv902tp0EIlEJJFISCAQsMUsGo1KLBYTv98vTqez6H3G43EJhUKZ/lwuV9H7SyaTEgwGxePxZH52XHp/DodDfD6fHd0JMWMts10xc8cdd8jWrVuzgz///PPlo48+ko4dO5q+oU2bNsmYMWMM9Xr16iW7du2STp06mW6PCuYFTpw4ITfeeKMcOnTIUHnjxo0yevRo0w2ePHlSLrvsMvnyyy+zdUeMGCEvvvhi5r/JM6ZJW6xg97tJ3/M6h7yb/jUt5ENr47mtW7M7H+Z7v7r+1XUwa+B8BY31dE+keU33E5W6Bi5GzJD/rIm/UmmlrfOf3esZu/ZNjfNLnrE+0sshZnr06CFHjhzJ3vz48eNl7dq1pjGef/55ueeeewz1qqurpba21nRbVLBeoKamRurq6gwNP/fcc3L33Xeb7mzChAmybt26bL3u3bvL4cOHc2qHPJMTk6lCmmf0XFbPuSvxHLgcYqZPnz7S0NCQnbdp06bJ0qVLTc2jFj6znf79+8u+fftMt0MF+wQGDBggb731VrbD3r17y4EDB0wPYPr06bJs2bKc2ynGvqmlQZfDesY0+mkVyiHPFHJ/WtfumNG1weeff876stCJK/H6pbK+zIeJvXY+ai3XsTvPtMUaWM9l3W63rd9C6Dmw1+u1fsKaaTEcDksqlcqc5dtx6d8N9Kf7GDu+n6mqavK5F99/FTbR1n7AVdhYqI0AzzMxgAACCCCAAAIIIIAAAggggAACCCCAAAIIIIAAAggggAACCCCAAAIIIIAAAggggAACCCCAAAIIIIAAAggggAACCCCAAAIIIIAAAggggAACCCCAAAIIIIAAAggggAACCCCAAAIIIIAAAggggAACCCCAAAIIIIAAAggggAACCCCAAAIIIIAAAggggAACCCCAAAIIIIAAAggggAACCCBQcgJVJTeipgNKl8EYGWL7ESiHZ6aSZsPw/KfT1qeDSCQiiURCAoGALW7RaFRisZj4/X5xOp1F7zMej0soFMr053K5it5fMpmUYDAoHo8n87Pj0vtzOBzi8/ns6E6IGWuZ7YiZgwcPSu/evQ0DnzRpkqxatSqvm1mwYIHMnz/fUHfQoEGyfft26dChQ15tUik3gW+++UZuvvlm2bNnj6HCI488IvPmzcutkTNKTZ48WVavXm34vw0NDXLFFVdk/x95Ji/as1ay+92k73mdQ95NIuRDa2O5LVtrq3yY7z3r+lfXwayB8xU01tN9keY13U9U6hrY6pgh/1kTe6XQSqnkP7vXM3bsm06fX/KM9dFe6jGzdu1amThxouHG9+/fL1dffbVpDG1H2zv9Wrlypejei6vtBPQMZMqUKYYB6FyduR/OZYTvvPOO9OvXz1B0zZo1MmHChFyqZ8qQZ3Kmyrmg5hk9l9Vz7ko8By71mKmrq5OamprsfOl59VdffSVdunTJeQ61YH19vQwfPtxQZ+HChTJnzhxT7VDYHoFHH31U5s6da+hM53Do0KGmBnD8+HE577zzJJVKZevV1tZKdXV1i+1YvW9qbdClvp5pbfyt/Xup55nWxp/Lv9sZM6wvc5mR8i5TauvLfDTZa+ej1nIdO/OMjqQt1sB6Lut2u239FkLPgb1er/UT1kyL4XA4sybRs3w7Lv27gf50H1Ps72eqqpp87sX3X4VNsvUfcBU2Hmq3bwGe5/Y9/9w9AggggAACCCCAAAIIIIAAAggggAACCCCAAAIIIIAAAggggAACCCCAAAIIIIAAAggggAACCCCAAAIIIIAAAggggAACCCCAAAIIIIAAAggggAACCCCAAAIIIIAAAggggAACCCCAAAIIIIAAAggggAACCCCAAAIIIIAAAggggAACCCCAAAIIIIAAAggggAACCCCAAAIIIIAAAgggUJICVSU5KuOg0mUwRobYfgTK4ZmppNkwPP/pdHHSQSQSkUQiIYFAwBa7aDQqsVhM/H6/OJ3OovcZj8clFApl+nO5XEXvL5lMSjAYFI/Hk/nZcen9ORwO8fl8dnQnxIy1zHbEzLx582ThwoWGgdfX18vQoUPzupnq6mpZv369oe7gwYPllVdeseW5zmvQZV5J8/Ttt98uO3fuNNyJzkVtbW1ed7dt2zYZNmyYoe7cuXNlwYIFTdojz+RFfNZKdr+bNH50Dnk3iZAPrY3ltmitrfNhvves619dB7MGzlfwjIOSdDqT13Q/UalrYKtjhvxnTey1ZSullv/sXs/YsW86fX71DIY8Y23El3rM9OnTRxoaGrI3fdttt8nLL7+cF8JVV10l7777rqHua6+9JkOGDMmrPSoVJrB9+3a55ZZbDI1ceeWV8sc//jGvhnVvrucfjVfv3r3lwIEDptsiz5gma7WC5hk9l9Vz7ko8By71mOnRo4ccOXIkO08zZsyQJUuWtDpvZxYYN26cbNiwwfC/9+7dKwMGDDDdFhWKJ7Bv3z655pprDB2MHTtWnn76adOdzpw5U5544olsve7du8vhw4dzasfqfVNrnZb6eqa18bf276WeZ1obfy7/bmfMsL7MZUbKs0yx15c9e/bM7CdYz1gTH3b/XdvOPKNCbbEG1vMSt9tt67cQeg7s9XqtCYpWWgmHw5JKpTJn+XZc+ncD/ek+ppjfz1RVNfnci++/Cpvg4nzAVdiYqN1+BXie2+/cc+cIIIAAAggggAACCCCAAAIIIIAAAggggAACCCCAAAIIIIAAAggggAACCCCAAAIIIIAAAggggAACCCCAAAIIIIAAAggggAACCCCAAAIIIIAAAggggAACCCCAAAIIIIAAAggggAACCCCAAAIIIIAAAggggAACCCCAAAIIIIAAAggggAACCCCAAAIIIIAAAggggAACCCCAAAIIIIBAyQpUlezITg0sXQZjZIjtR6AcnplKmg3D859OFy8dRCIRSSQSEggEbPGLRqMSi8XE7/eL0+ksep/xeFxCoVCmP5fLVfT+ksmkBINB8Xg8mZ8dl96fw+EQn89nR3dCzFjLbEfM9OnTRxoaGrIDv/jii+XgwYPSsWPHvG5m5MiR8sILLxjqDh48WLZu3SodOnTIq00qNS/wzTffyIgRI2Tnzp2GAnfeeads2bIlL7aTJ0/KFVdcIZ9++mm2fu/eveXAgQNnbY88kxf1WSvZ/W7S97zOIe8mEfKhtbFsZ2ulkg/zvWdd/+o6mDVwvoLGero/0rym+4lKXQNbHTPkP2tiry1aKdX8Z/d6xo590+nzS56xPtpLOWZ0bzVq1CjDTW/cuFFGjx5tGuL999+Xfv36icZs46Vnbrt375aePXuabo8K+Qt8+OGHcu2112bWDI3XOeecI2+//bb07dvXdMObNm2SMWPGGOpt3rxZ9Iwkn4s8k49ay3U0z+i5rD5zlXgOXMox89RTT8nUqVMNE/T555/LBRdcYGqi9Xm9/PLL5dixY9l6+ry+9957ptqhcPEENA6vvPJK0fdd49W1a1c5dOhQZr9r5vriiy/kwgsvNFRZsWKF/PKXv8y5Gav3Ta11XMrrmdbGnsu/l3KeyWX8uZSxK2ZYX+YyG+VXxo715XPPPScDBw5kPWNheNj9d2278kwjUVusgXXN5na7bf0WQs+BvV6vhZFx9qbC4bCkUinTa5t8B6d/N9Cf7mOK9f1MVVWTz734/ivfCftXveJ9wFXYuKjdPgV4ntvnvHPXCCCAAAIIIIAAAggggAACCCCAAAIIIIAAAggggAACCCCAAAIIIIAAAggggAACCCCAAAIIIIAAAggggAACCCCAAAIIIIAAAggggAACCCCAAAIIIIAAAggggAACCCCAAAIIIIAAAggggAACCCCAAAIIIIAAAggggAACCCCAAAIIIIAAAggggAACCCCAAAIIIIAAAggggAACCCCAQEkLVJX06P41uHQZjJEhth+BcnhmKmk2DM9/Ol3cdBCJRCSRSEggELDFMBqNSiwWE7/fL06ns+h9xuNxCYVCmf5cLlfR+0smkxIMBsXj8WR+dlx6fw6HQ3w+nx3dCTFjLXOxY+b111+XwYMHGwY9duxYefrpp/O+kSFDhsiOHTsM9QcNGiRbtmyRTp065d0uFU8JnDhxQkaOHCl79uwxsKj9a6+9ljfVuHHjZMOGDYb6O3fulJtuuqnFNskzeZM3W9Hud5O+53UO2/u7iXxobRzb1Vqp5cN871vXv7oOZg2cr6Cxnu6RNK/pfqJS18BWxgz5z5q4s7uVUs9/dq9nir1vOnN+yTPWR3wpx8wdd9whW7duzd70+eefLx999JF07NjRNMSmTZtkzJgxhnq9evWSXbt2sV82rZlfBc2fN954oxw6dMjQwMaNG2X06NGmGz158qRcdtll8uWXX2brjhgxQl588UXTbZ1egTxTEN9Z99p6Lqvn3JV4DlzKMdOjRw85cuRIdl7Gjx8va9euNT3Jzz//vNxzzz2GetXV1VJbW2u6LSpYL1BTUyN1dXWGhp977jm5++67TXc2YcIEWbduXbZe9+7d5fDhw6bbsXLflEvnpbyeyWX8rZUp5TzT2thz/Xe7Yob1Za4zUh7l7Fxfap5hPWNtXNj9d2278kyjUlvEjJ7Lut1uW7+F0HNgr9drbXCcpbVwOCypVCpzlm/HpX830J/uY4rx/UxVVZPPvfj+q7CJLe4HXIWNjdrtT4Dnuf3NOXeMAAIIIIAAAggggAACCCCAAAIIIIAAAggggAACCCCAAAIIIIAAAggggAACCCCAAAIIIIAAAggggAACCCCAAAIIIIAAAggggAACCCCAAAIIIIAAAggggAACCCCAAAIIIIAAAggggAACCCCAAAIIIIAAAggggAACCCCAAAIIIIAAAggggAACCCCAAAIIIIAAAggggAACCCCAAAIIlLxAVcmPUCRdBmNkiO1HoByemUqaDcPzn04XPx1EIhFJJBISCARscYxGoxKLxcTv94vT6Sx6n/F4XEKhUKY/l8tV9P6SyaQEg0HxeDyZnx2X3p/D4RCfz2dHd0LMWMtc7JiZNWuWPP7444ZB19bWSnV1dV438u2338rtt98uu3btMtTv1auXPP/889KzZ8+82qXSvwQ+/PBDueuuu+TQoUMGkhtvvFFefvllOffcc/Oiqqurk5qaGkPdX/3qV7J48eKc2iPP5MSUcyG73036ntc5bO/vJvJhziFaEgVLNR/mi6PrX10HswbOV9BYT/dJmtd0P1Gpa2ArY4b8Z03c2dVKueQ/u9czxd43nTm/5BnrI75UY+bgwYPSu3dvww1PmjRJVq1alRfCggULZP78+Ya6gwYNku3bt0uHDh3yapNKuQl88803cvPNN8uePXsMFR555BGZN29ebo2cUWry5MmyevVqw/9taGiQK664Iq/2Tq9EnimYsEkDmmf0XFbPuSvxHLhUY2bt2rUyceJEw3zs379frr76atOTrO1oe6dfK1euFH0WudpOQN+JU6ZMMQxgwoQJsmbNGtODeuedd6Rfv36GetqOtpfPZeW+KZf+S3U9k8vYcylTqnkml7HnWsaOmGF9metslH65tlhfsp6xPi7s/ru2HXnmdKW2iBk9l3W73bZ+C6HnwF6v1/oAaabFcDgsqVQqc5Zvx6V/N9Cf7mOs/n6mqqrJ5158/1XYpBb/A67Cxkft9iXA89y+5pu7RQABBBBAAAEEEEAAAQQQQAABBBBAAAEEEEAAAQQQQAABBBBAAAEEEEAAAQQQQAABBBBAAAEEEEAAAQQQQAABBBBAAAEEEEAAAQQQQAABBBBAAAEEEEAAAQQQQAABBBBAAAEEEEAAAQQQQAABBBBAAAEEEEAAAQQQQAABBBBAAAEEEEAAAQQQQAABBBBAAAEEEEAAAQQQQAABBMpCoKoMRpkugzEyxPYjUA7PTCXNhuH5T6ftSQeRSEQSiYQEAgFbLKPRqMRiMfH7/eJ0OoveZzwel1AolOnP5XIVvb9kMinBYFA8Hk/mZ8el9+dwOMTn89nRnRAz1jIXO2YGDBggb731lmHQ+/fvl6uvvjqvG/n2229l+PDhsmPHDkN9zSGbNm2SIUOG5NVue6+0fft2GT16dCZ/nH6p59atW+Xcc8/Ni+idd96Rfv36Ger2799f9u3bZ6o98owprlYL2/1u0ve8zmF7fzeRD1sNzZIoYGc+1HehvhPtuHT9q+tg1sDWaOteSfOa7icqdQ1sZcyQ/6yJu2K3Ymf+y2c9eOb9272eKfa+6cz7I89YH/GlGjPz5s2ThQsXGm64vr5ehg4dmhdCdXW1rF+/3lB38ODB8sorr9hyDpbXoMu8ku53br/9dtm5c6fhTnQuamtr87q7bdu2ybBhwwx1586dKwsWLMirveYqkWcso8w2pHlGz1X0jKoSz4FLNWb69OkjDQ0N2Xm47bbb5OWXX85rgq+66ip59913DXVfe+01zhvz0iy8kq5Pb7nlFkNDV155pfzxj3/Mq3HN1fo+bLx69+4tBw4cyKutxkpW7ptyGUiprmdyGXsuZUo1z+Qy9lzL2BEzrC9znY3SLdeW60vWM9bHhd1/17Yjz5yu1BYxo+eybrfb1m8h9BzY6/VaHyDNtBgOhyWVSmXO8u249O8G+tN9jJXfz1RVNfnci++/CptQez7gKmyM1G4/AjzP7WeuuVMEEEAAAQQQQAABBBBAAAEEEEAAAQQQQAABBBBAAAEEEEAAAQQQQAABBBBAAAEEEEAAAQQQQAABBBBAAAEEEEAAAQQQQAABBBBAAAEEEEAAAQQQQAABBBBAAAEEEEAAAQQQQAABBBBAAAEEEEAAAQQQQAABBBBAAAEEEEAAAQQQQAABBBBAAAEEEEAAAQQQQAABBBBAAAEEEECgbASqymCk6TIYI0NsPwLl8MxU0mwYnv+///3v4vP5bLm/SCQiiURCAoGALf1Fo1GJxWLi9/vF6XQWvc94PC6hUCjTn8vlKnp/yWRSgsGgeDyezM+OS+/P4XAQMxZhV1LMvP/++3LllVdKOn0qxfTq1Uv+8Ic/SMeOHfMWGzlypLzwwgtN6q9cuVImT56cd7vtseKqVatkypQpTW79zjvvlC1btuRNcvLkSfnpT38qH3zwQbaNqqoqeffdd6Vv376m2yXPmCZrsYLdeUbf8zqH7fndRD60NoaL0Zrd+XD37t3yox/9yLY1sK5/dR3MGtia6NG1jeY13U9U6r7Jqpgh/1kTc8Vsxe78l+968EwDu9czdu+1yTPWR32pxkyfPn2koaEhe8MXX3yxHDx4MO89c3P75cGDB8vWrVulQ4cO1sO24xa/+eYbGTFihOzcudOgUMh+WvfSV1xxhXz66afZNnv37i0HDhywXJo8YzmpaJ7Rc1k9567Ec+BSjBk9uxo1apRhMjdu3CijR482PcHvvfee/Nu//ZvoO7/x0rnUvVvPnj1Nt0eF/AU+/PBDue666zLPU+Ole6+3335bfvKTn5hueNOmTTJmzBhDvc2bN4u+Mwu9rNo35TqOUl3P5Dr+1sqVYp5pbcxm/92OmGF9aXZWSqd8KawvWc9YHw92fwthR545XaktYkbPZd1ut63fQuhaxOv1Wh8gzbQYDocllUplzvLtuPTvBvrTta9V38/o34TPuPj+q7DJ5HvOwvyoba0Az7O1nrSGAAIIIIAAAggggAACCCCAAAIIIIAAAggggAACCCCAAAIIIIAAAggggAACCCCAAAIIIIAAAggggAACCCCAAAIIIIAAAggggAACCCCAAAIIIIAAAggggAACCCCAAAIIIIAAAggggAACCCCAAAIIIIAAAggggAACCCCAAAIIIIAAAggggAACCCCAAAIIIIAAAggggAACCCCAAAIIIGCBQJUFbRS7iXSxO6B9BEwIlMMzY+J2Sr6o4fkPBoPicDjE5/PZMvBIJCKJREICgYAt/UWjUYnFYuL3+8XpdBa9z3g8LqFQKNOfy+Uqen/JZFJ0Dj0eT+Znx6X3R8xYJ11JMVNXVyc1NTUGnFGjRsnvfve7gsCqq6tl/fr1TdrQ/79u3TqpquI10hJwOp3OzEtzhvfff7/ovBVy/exnP5PNmzcbmqitrRWdn3wv8ky+cs3XszvP6Hte57A9v5vIh9bGsFWttWU+tHsNrOtfXQezBrYmejR2NK/pfqJS901WxQz5z5qYs7qVtsx/Vt2L3esZu/fa5BmrIuVUO6UYM6+//roMHjxqzv2wAAAgAElEQVTYcLNjx46Vp59+Om+AIUOGyI4dOwz1Bw0aJFu2bJFOnTrl3S4VTwmcOHFCRo4cKXv27DGwqP1rr72WN9W4ceNkw4YNhvo7d+6Um266Ke82WzsbYD1jLa3mGT2X1XPuSjwHLsV30x133CFbt27NTuT5558vH330kXTs2NH05G7atEnGjBljqNerVy/ZtWsX+dO0Zn4Vvv76a7nhhhvk0KFDhgY2btwoo0ePNt3oyZMn5bLLLpMvv/wyW3fEiBHy4osvmm7rbBWs2jflOqBSXM/kOvZcypVinsll3GbKFDtmWF+amY3SKVtK60vWM9bHRXs4B7Z7Daz7GLfbbeu3EHoO7PV6rQ+QZloMh8OSSqUyZ/l2XPp3A/3pPsaK72ea+Ts9f7gvbCL5nrMwP2pbK8DzbK0nrSGAAAIIIIAAAggggAACCCCAAAIIIIAAAggggAACCCCAAAIIIIAAAggggAACCCCAAAIIIIAAAggggAACCCCAAAIIIIAAAggggAACCCCAAAIIIIAAAggggAACCCCAAAIIIIAAAggggAACCCCAAAIIIIAAAggggAACCCCAAAIIIIAAAggggAACCCCAAAIIIIAAAggggAACCCCAAAIIWCBQZUEbxW4iXewOaB8BEwLl8MyYuJ2SL2p4/tPptIRCIXE4HOLz+WwZfCQSkUQiIYFAwJb+otGoxGIx8fv94nQ6i95nPB7PmGp/Lper6P0lk0kJBoPi8XgyPzsuYsZa5UqKmcmTJ8vq1asNQDNmzJAlS5YUhPbII4/Iww8/3KSNvn37ysqVK+Waa64pqP1Krbx3717ROTlw4ECTW1TTefPmFXTrM2fOlCeeeMLQxqRJk2TVqlUFtauVyTMFExoasDvP6Hte57A9v5vIh9bGcKGtlUI+tHsNrOtfXQezBi40ev5Vv3HfpPuJSt03WRUz5D9rYs6qVkoh/1l1L3avZ+zea5NnrIqUU+2UYszMmjVLHn/8ccPN1tbWSnV1dV4A3377rdx+++2ya9cuQ/1evXrJ888/Lz179syrXSr9S+DDDz+Uu+66Sw4dOmQgufHGG+Xll1+Wc889Ny+quro6qampMdT91a9+JYsXL86rvVwrkWdylcq9nOYZPZfVc+5KPAcutZg5ePCg9O7d27JzqObOGwcNGiTbt2+XDh065B4IlDQt8M0338iQIUPkzTffNNTV89/58+ebbk8rNLcPaWhokCuuuCKv9s5Wyap9U66DKsX1TK5jz6VcqeWZXMZstkyxY4b1pdkZadvypbi+ZD1jfUy0h3Ngu9fA+vcmt9tt67cQeg7s9XqtD5BmWgyHw5JKpTJn+XZc+ncD/ek+ptDvZ6qqmnzuxfdfhU0i33MW5kdtawV4nq31pDUEEEAAAQQQQAABBBBAAAEEEEAAAQQQQAABBBBAAAEEEEAAAQQQQAABBBBAAAEEEEAAAQQQQAABBBBAAAEEEEAAAQQQQAABBBBAAAEEEEAAAQQQQAABBBBAAAEEEEAAAQQQQAABBBBAAAEEEEAAAQQQQAABBBBAAAEEEEAAAQQQQAABBBBAAAEEEEAAAQQQQAABBBBAAAEEEEAAAQsEqixoo9hNpIvdAe0jYEKgHJ4ZE7dT8kUNz386/a//DIVC4nA4xOfz2XIDkUhEEomEBAIBW/qLRqMSi8XE7/eL0+ksep/xeDxjqv25XK6i95dMJiUYDIrH48n87LiIGWuVKylmbrzxRnnjjTcMQMuXL5epU6cWhLZp0yYZO3asaLyfeS1cuFDmzJlTUPuVVllN5s2b1+S2NAdu2LBBRo8eXdAtr1ixQh544AFDGzfccIPs2rWroHZPr0yesYwy05DdeUbf8zqH7fndRD60Nobzba2U8qHda2Bd/+o6mDVwvtFjrKd7J81r+i6t1H2TVTFD/rMm5gptpZTyX6H30ljf7vWM3Xtt8oxVkXKqnVKMmQEDBshbb71luNn9+/fL1VdfnRfAt99+K8OHD5cdO3YY6uuZm+6jhwwZkle77b3S9u3bM/tmPW87/VLPrVu3yrnnnpsX0TvvvCP9+vUz1L3qqqvk//7v/2w50yPP5DVtLVbSPKNxos9cJZ4Dl1rM6FmXrnFOv+rr62Xo0KF5TW51dbWsX7/eUHfw4MHyyiuv2PJ3hLwGXeaV9Lzo9ttvl507dxru5P7775e6urq87m7btm0ybNgwQ925c+fKggUL8mqvtUpW7Zta64c1cK5C5stV2vkM60vzMdAWNexcX/bv31/27duX822ynsmZKueClZZnzrzxtogZPZd1u9227Jv0fhvPgb1eb87zXkjBcDgsqVQqc5Zvx6V/N9Cf7mMK+X6mqqrJ5158/5X/BD4sIvPzr05NBCwX4Hm2nJQGEUAAAQQQQAABBBBAAAEEEEAAAQQQQAABBBBAAAEEEEAAAQQQQAABBBBAAAEEEEAAAQQQQAABBBBAAAEEEEAAAQQQQAABBBBAAAEEEEAAAQQQQAABBBBAAAEEEEAAAQQQQAABBBBAAAEEEEAAAQQQQAABBBBAAAEEEEAAAQQQQAABBBBAAAEEEEAAAQQQQAABBBBAAAEEEEAAAQQKFagqtAEb6qdt6IMuEMhVoByemVzvpRzKGZ7/dPrUf4ZCIXE4HOLz+Wy5j0gkIolEQgKBgC39RaNRicVi4vf7xel0Fr3PeDwuaqr9uVyuoveXTCYlGAyKx+PJ/Oy4iBlrlSslZr766isZOHCgHDlyxAC0ceNGGT16dEFo77//vtx///3y7rvvNmmnf//+smjRIrnuuusK6qPcK+/evVtmzZolf/jDH5rcypVXXinr16+Xvn37FnSbmzZtkjFjxhja6N69u+zZs0fOO++8gto+szJ5xlJOsTvP6Hte57C9vpvIh9bGr9nWSjUf2r0G1vWvroNZA5uNoObL6/5J85ruJyp132RFzJD/rIm3fFtpq/x34YUXyt69ey1fD57pYPd6xu69Nnkm38g/e71Sixnd1+re7PQzuV69emX2cB07dswbYOTIkfLCCy80qb9y5UqZPHly3u22x4qrVq2SKVOmNLn1O++8U7Zs2ZI3ycmTJ+WnP/2pfPDBB9k2qqqqZP/+/dKtWzfb9k3kmbyn8KwVNc/ouayec1fiOXCpxUyfPn2koaEhOx8XX3yxHDx4MO8c2lz+HDx4sGzdulU6dOhgfcC04xa/+eYbGTFihOzcudOgUEh+1dx6xRVXyKeffppts3fv3nLgwIGiSluxbzIzwFJbz5gZey5lSy3P5DJms2WKGTOsL83Ohv3l7V5f6t/QzP4diPWM9XHRHs6B7V4D67ms2+229VsIPQf2er3WB0gzLYbDYUmlUpmzfDsu/buB/nQfk+/3M7qnPePi+6/8Ju9hEZmfX1VqIVA0AZ7notHSMAIIIIAAAggggAACCCCAAAIIIIAAAggggAACCCCAAAIIIIAAAggggAACCCCAAAIIIIAAAggggAACCCCAAAIIIIAAAggggAACCCCAAAIIIIAAAggggAACCCCAAAIIIIAAAggggAACCCCAAAIIIIAAAggggAACCCCAAAIIIIAAAggggAACCCCAAAIIIIAAAggggAACCCCAAAIIIIBAvgJV+Va0sV7axr7oCoHWBMrhmWntHsrp3w3PfzptTAehUEgcDof4fD5b7ikSiUgikZBAIGBLf9FoVGKxmPj9fnE6nUXvMx6Pi5pqfy6Xq+j9JZNJCQaD4vF4Mj87LmLGWuVKiZl9+/bJddddJxqTp18vvviijBgxomC0iRMnytq1a5ttR/9t/vz50rlz54L7KacGTpw4IQ8//PBZXSZMmCBr1qwp+Ja2bt0qd9xxh6Edzae7d++WAQMGFNx+cw2QZ6xltTvP6Hte57C9vpvIh9bGby6tlUM+tHsNrOtfXQezBs4lglovo3sozWv6/qvUfZMVMUP+az2WrC7R1vnvf//3f+WWW25hr23BxJJnLEA8owm718Ctnc/U1dVJTU2NYZSjRo2S3/3udwXdfHV1taxfv75JG/r/161bJ1VVHMO2BKzPns5Lc4b333+/6LwVcv3sZz+TzZs3G5qora0VnZ/WYqaQfpurS56xWlRE84yey+o5dyWeA5dSzLz++usyePBgwySOHTtWnn766bwndsiQIbJjxw5D/UGDBsmWLVukU6dOebdLxVMCX3/9tYwcOVLefPNNA8vNN98s27dvz5tq3LhxsmHDBkP9nTt3yk033ZR3m7lWtGLflGtfWq7U1jNmxp5L2VLKM7mMN58yxYwZ1pf5zEjx67Tl+jKfu2M9k49ay3Xawzmw3WtgPZd1u922fguh58Ber9f6AGmmxXA4LKlUKnOWb8elfzfQn+5j8vl+pplzBg4ezE/c/H9Wedh8NWogUHQBnueiE9MBAggggAACCCCAAAIIIIAAAggggAACCCCAAAIIIIAAAggggAACCCCAAAIIIIAAAggggAACCCCAAAIIIIAAAggggAACCCCAAAIIIIAAAggggAACCCCAAAIIIIAAAggggAACCCCAAAIIIIAAAggggAACCCCAAAIIIIAAAggggAACCCCAAAIIIIAAAggggAACCCCAAAIIIIAAAggggIBZgSqzFdqgfLoN+qRLBM4mUA7PTCXNnuH5T6ebpoNQKCQOh0N8Pp8t9x2JRCSRSEggELClv2g0KrFYTPx+vzidzqL3GY/HRU21P5fLVfT+ksmkBINB8Xg8mZ8dFzFjrXKlxMyWLVtk1KhRTXBeeeUVufXWWwtGe/755+WBBx6QY8eONWnL7XbLr3/9a5k1a5ZUVVX2a0bz+OLFi+U///M/M7ntzKtr166yfPlyufvuuws2f/XVV+W2225r0s7mzZtl5MiRBbffUgPkGWt57c4z+p7XOWyv7ybyobXxe7bWyi0f2r0G1neEroNZA1sTjxpvmtd0P1Gp+yYrYob8Z028tdZKqeS/W265hTzT2mSZ+HfyjAmsHIvavQZu7Xxm8uTJsnr1asPoZ8yYIUuWLMnxjpov9sgjj8jDDz/c5B/79u0rK1eulGuuuaag9iu18t69e0Xn5MCBA01uUU3nzZtX0K3PnDlTnnjiCUMbkyZNklWrVmX/X2sxU9AAmqlMnrFaVETzjJ7L6jl3JZ4Dl1LM6Jnf448/bpjE2tpaqa6uzmtiv/3228yZ1xtvvGGo36tXL9EzyJ49e+bVLpX+JfDhhx/KXXfdJYcOHTKQ3HDDDaJnxeeee25eVHV1dVJTU2OoO3Xq1My5sF1/b7Ji32Tm5kttPWNm7LmULaU8k8t48ylTzJhhfZnPjBSvTimsL/O5O9Yz+ai1XKc9nAPbvQbWc1n9W7Cd30LoObDX67U+QJppMRwOSyqVypzl23Hp3w30p+sns9/PNPN3+Mr+w7z1EzL/n002PcSxvh9aRCAfAZ7nfNSogwACCCCAAAIIIIAAAggggAACCCCAAAIIIIAAAggggAACCCCAAAIIIIAAAggggAACCCCAAAIIIIAAAggggAACCCCAAAIIIIAAAggggAACCCCAAAIIIIAAAggggAACCCCAAAIIIIAAAggggAACCCCAAAIIIIAAAggggAACCCCAAAIIIIAAAggggAACCCCAAAIIIIAAAggggAACCCBQVIGqorZuTeNpa5qhFQQsESiHZ8aSGy2RRgzPfzrdfDoIhULicDjE5/PZMuxIJCKJREICgYAt/UWjUYnFYuL3+8XpdBa9z3g8Lmqq/blcrqL3l0wmJRgMisfjyfzsuIgZa5UrJWbq6uqkpqbGgKO5pb6+Xm699daC0TTuZsyYIRs2bGi2rW7dusm0adNk6tSpUlVVWa8bzd8rVqyQZcuWydGjR5u9/3HjxsmSJUsyuafQ69VXX5Vhw4ZJKpUyNPVf//VfMmXKlEKbz6k+eSYnppwL2Z1n9D2vc9he303kw5xD03TBUsmHtbW1Ul1dbWr8dq+Bdf2r62DWwKam6ayFNfY0r+l+olL3TVbEDPnPmnhrrpVSzH9WxIwZMbvXM3bvtckzZqIht7KlFjM33nijvPHGG4bBL1++PLOHLeTatGmTjB07VjRmz7wWLlwoc+bMKaT5iqurJvPmzWtyX/qO1/OG0aNHF3TPund/4IEHDG3ccMMNsmvXribtkmcKom62clu8m/RcVs+5K/EcuJTeTQMGDJC33nrLMO/79++Xq6++Oq9A+vbbb2X48OGyY8cOQ32dS82rQ4YMyavd9l5p+/btmTyqz8Xp18033ywvvfSSnHvuuXkRvfPOO9KvXz9D3f79+8u+ffuEvXZepGetxLvJWk9trZjvJtaX1s9XPi2W0voyn/Hrvon1TD5yZ6/THt5NdseMnsu63W5bv4XQPaLX67U2OM7SWjgczvxN1oq/8eYyYP27gf507Wvm+5lm/v5eWX+QzwUv/zLz/1n14fyrUxOBogvwPBedmA4QQAABBBBAAAEEEEAAAQQQQAABBBBAAAEEEEAAAQQQQAABBBBAAAEEEEAAAQQQQAABBBBAAAEEEEAAAQQQQAABBBBAAAEEEEAAAQQQQAABBBBAAAEEEEAAAQQQQAABBBBAAAEEEEAAAQQQQAABBBBAAAEEEEAAAQQQQAABBBBAAAEEEEAAAQQQQAABBBBAAAEEEEAAAQQQQAABBMwKVJmt0Abl023QJ10icDaBcnhmKmn2DM9/On32dBAKhcThcIjP57Pl/iORiCQSCQkEArb0F41GJRaLid/vF6fTWfQ+4/G4qKn253K5it5fMpmUYDAoHo8n87PjImasVa6UmFm2bJlMnz69Cc6LL74oI0aMsAStvr5e5s6dKw0NDc2216VLF5k0aZLU1NRI586dLemzrRo5ceKE1NbWyurVq+X48ePNDqN3797y6KOPytChQy0Z5tatW+WOO+5o0taSJUtkzJgx5BlLlP/VSKW/m/Q9r++K9vpuIh9a+LCISCnlw6VLl8q0adPyukG718C6/tVcwxo4r+lqUkn3U5rXdD9RqfsmK2KG/GdNvDW2Uur5z4qYMSNWKfums90zecZMNORWtpRi5quvvpKBAwfKkSNHDIPfuHGjjB49OrcbOkup999/X+6//3559913m5To37+/LFq0SK677rqC+ij3yrt375ZZs2bJH/7whya3cuWVV8r69eulb9++Bd3mpk2bMvvm06/u3bvLnj175Lzzzmu2bbvP9MgzBU1xs5U1z+i5rJ5zV+I5cKnEjOY5fVZP/xtHr169Ms90x44d857YkSNHygsvvNCk/sqVK2Xy5Ml5t9seK65atUqmTJnS5NbvvPNO2bJlS94kJ0+elJ/+9KfywQcfZNuoqqrKvPMa8zZ77bx5eTfZ9DfKYu2bWF9aG/tmWyvV9aXZ+9DyrGfyUWu5Tnt4N9m9BtZzWbfbbeu3EHoO7PV6rQ+QZloMh8OSSqUyZ/l2XPp3A/3pPibX72d0DXbGxfdfuU3W/H8Wezi3opRCoM0EeJ7bjJ6OEUAAAQQQQAABBBBAAAEEEEAAAQQQQAABBBBAAAEEEEAAAQQQQAABBBBAAAEEEEAAAQQQQAABBBBAAAEEEEAAAQQQQAABBBBAAAEEEEAAAQQQQAABBBBAAAEEEEAAAQQQQAABBBBAAAEEEEAAAQQQQAABBBBAAAEEEEAAAQQQQAABBBBAAAEEEEAAAQQQQAABBBBAAAEEEEAAAQTOJlBVBjTpMhgjQ2w/AuXwzFTSbBie/3S65XQQCoXE4XCIz+ezxSASiUgikZBAIGBLf9FoVGKxmPj9fnE6nUXvMx6Pi5pqfy6Xq+j9JZNJCQaD4vF4Mj87LmLGWuVKiZnFixfL7Nmzm+Bs3LhRRo8ebRna0qVL5dFHH5VwOHzWNseOHSv33XefXHfddZb1a0dDu3fvlmeeeUY2bNhw1u40V8+ZM0emT59u2ZA2bdokY8aMadLeokWLZNasWZmcrc89ecYycqn0d1N7jxnyYeHPSqnmw0LuzO41sK5/NdewBi5k1k7V1T2Vvgt1P1Gp+yYrYob8V3i8lVP+syJmzIhVyr7pbPdMnjETDbmVLaWY2bdvX2Z/qmc4p18vvviijBgxIrcbaqHUxIkTZe3atc2W0H+bP3++dO7cueB+yqmBEydOyMMPP3xWlwkTJsiaNWsKvqWtW7fKHXfcYWhH1wuazwcMGNBi+3af6ZFnCp7uJg1ontFzWT3nrsRz4FKJmbq6OqmpqTH4jxo1Sn73u98VNKnV1dWyfv36Jm3o/1+3bp1UVfFnrZaANT7Gjx8vOj9nXvfff3+z/9/MhP3sZz+TzZs3G6rU1taKzs/pF3ttM6qtl+Xd1LqR2RLF2jexvjQ7E4WXL4f1ZT53yXomH7WW67SHd5Pda2A9l3W73bZ+C6H7Oq/Xa32ANNOi/s07lUplzvLtuPTvBvrTfUwu3880sy5modz6RM3/Z5GHWy9GCQTaXIDnuc2ngAEggAACCCCAAAIIIIAAAggggAACCCCAAAIIIIAAAggggAACCCCAAAIIIIAAAggggAACCCCAAAIIIIAAAggggAACCCCAAAIIIIAAAggggAACCCCAAAIIIIAAAggggAACCCCAAAIIIIAAAggggAACCCCAAAIIIIAAAggggAACCCCAAAIIIIAAAggggAACCCCAAAIIIIAAAggggAACCJwpUFUGJOkyGCNDbD8C5fDMVNJsGJ7/dLr1dBAKhcThcIjP57PFIRKJSCKRkEAgYEt/0WhUYrGY+P1+cTqdRe8zHo+Lmmp/Lper6P0lk0kJBoPi8XgyPzsuYsZa5UqJmcWLF8vs2bOb4CxfvlymTp1qGZrmkMcff1yefPLJTC4523X55ZfLz3/+c7nzzjvlxz/+sWX9W9nQn/70J3nhhRfkt7/9rRw6dOisTZ9zzjny4IMPyq9+9Svxer2WDWHFihXywAMPNGlv0aJFMmvWrOz/V2d97skzltFLpb+b2nvMkA/NPyvlkg/N39mpGnavgXX9q7mGNXAhs3aqru6r9F2o+4lK3TdZETPkP/PxVs75z4qYMSNWKfums90zecZMNORWtpRiZsuWLTJq1KgmA3/llVfk1ltvze2GWij1/PPPZ/Z2x44da1LK7XbLr3/968wer6qqso9p9TnSd9F//ud/Zs4Cz7y6du0qekZx9913F2z+6quvym233daknc2bN8vIkSNzat/uMz3yTE7TYqqQ5hk9l9Vz7ko8By6VmJk8ebKsXr3aMDczZsyQJUuWmJqvMws/8sgj8vDDDzdpo2/fvrJy5Uq55pprCmq/Uivv3btXdE4OHDjQ5BbVc/78+QXd+syZM+WJJ54wtDFp0iRZtWpVs+2y1y6Iu0ll3k3Wemprxdo3sb60fq6aa7Hc1pf5qLCeyUet5Trt4d1k9xpYz2V1b2vntxB6Dmzl32RbippwOCypVCpzlm/HpX830J/uY1r7fqaZc4TKPlgofAJ0Mdx0k1F4u7SAQDEEeJ6LoUqbCCCAAAIIIIAAAggggAACCCCAAAIIIIAAAggggAACCCCAAAIIIIAAAggggAACCCCAAAIIIIAAAggggAACCCCAAAIIIIAAAggggAACCCCAAAIIIIAAAggggAACCCCAAAIIIIAAAggggAACCCCAAAIIIIAAAggggAACCCCAAAIIIIAAAggggAACCCCAAAIIIIAAAggggAACCCCAAAIFCVQVVNueyml7uqEXBHISKIdnJqcbKZNChuc/nc4tHYRCIXE4HOLz+Wy5zUgkIolEQgKBgC39RaNRicVi4vf7xel0Fr3PeDwuaqr9uVyuoveXTCYlGAyKx+PJ/Oy4iBlrlSslZpYtWybTp09vgjNjxgxZsmSJpWgnTpyQFStWyMqVK0Wf8ZauPn36yG233SY333yzXHfddZaOw2xju3fvlh07dsgrr7wiBw4caLG6Ps9TpkyRqVOnSufOnc121WL5mTNnyhNPPNGkzNKlS2XatGlN/r/mbH3uyTPWTUOlv5vae8yQD1t/Vso1H7Z+Z2cvYfcaWNe/mmtYAxcya6fq6t5K34W6n6jUfZMVMUP+az3eKin/WREzrYudKlEp+6az3TN5xkw05Fa2lGKmrq5OampqDAPXs7j6+nq59dZbc7uhFkrpO0r33hs2bGi2VLdu3TJ7Pd1fVlVV1nGtPjt6PqDvoKNHjzZ7/+PGjcucS+i6qNDr1VdflWHDhkkqlTI0VVtbK9XV1aaat/tMjzxjanpyKqx5Rs9l9Zy7Es+BSyVmbrzxRnnjjTcMc7J8+fJMTivk2rRpk4wdO1b0WTzzWrhwocyZM6eQ5iuurprMmzevyX3pHknfP6NHjy7onjWXP/DAA4Y2brjhBtm1a1eL7bLXLoi9SWXeTdZ6amvF2jexvrR+rhpbLJX15dq1a2X8+PHFu9H/3zLrGeuJ28O7ye41sO553W63rd9C6BrH6/VaHyDNtBgOhzN7TCv2rLkMWP9uoD/dx7T0/Uwz5weVdaCQC1buZeb/s+jDuRenJAJtLsDz3OZTwAAQQAABBBBAAAEEEEAAAQQQQAABBBBAAAEEEEAAAQQQQAABBBBAAAEEEEAAAQQQQAABBBBAAAEEEEAAAQQQQAABBBBAAAEEEEAAAQQQQAABBBBAAAEEEEAAAQQQQAABBBBAAAEEEEAAAQQQQAABBBBAAAEEEEAAAQQQQAABBBBAAAEEEEAAAQQQQAABBBBAAAEEEEAAAQQQQAABBM4UqCoDknQZjJEhth+BcnhmKmk2DM9/Op17OgiFQuJwOMTn89niEYlEJJFISCAQsKW/aDQqsVhM/H6/OJ3OovcZj8dFTbU/l8tV9P6SyaQEg0HxeDyZnx0XMWOtcqXETF1dndTU1DTBGTVqlDzzzDPSsWNHS+H0uV63bp3893//t3z00Uettu12u+Xaa6+V/v37S79+/aRv377SuXPnVuvlU+DEiRPy/vvvy/79+0zUu/YAACAASURBVOWtt96S3//+95k81Np12WWXyX/8x3/I+PHjRcdr5XXy5Em57777ZPPmzU2ara2tlerq6rN2pzlbn3vyjHUzUunvpvYeM+TDU89KpeXDQrKA3Wtgfe9ormENXMisnaqr+yt9F+p+olL3TVbEDPmvfeU/K2LGzBNaKfums90zecZMNORWtpRiZtmyZTJ9+vQmA3/xxRdlxIgRud1QK6Xq6+tl7ty50tDQ0GzJLl26yKRJkzL79mLthS25kRwa0TWm7mNXr14tx48fb7ZG79695dFHH5WhQ4fm0GLrRbZu3Sr/j137gZa6qvf//zprRtZ0ZlgzNSNeE+QYkokJkWH5Z8myL5Wy8F+Ky1Uo11IkoSWJIljKQbuhKIYFCmjXhWL59U+mslCTmz9c/qlICUzMiDwI5gVn9MyPmeMMM+c3P/anTnE4f+bP2bM5M+f5WevcbrE/e38+j/3+vPf7s+dz7rnndmm4ePFiXX311cU76KaF6z098kxF09TrSSbPmH1Zs89dj/vA/SFm3n33XZ166qlqaWnpNBcPPPCApkyZ0qdJfe2117z9sFdffbVLP2b/cOHChRo/fnyfxqj1k9evX6+5c+fqt7/9bZdbOeGEE2Tq/89//vN9us3Vq1fr4osv7tRHU1OTXnzxRR1xxBFF++ZduyhRWQ1Ym8riKqlxtd6bqC9L4i+5UX+qL836c+mllzrd06OeKTlUSmo4ENYm1zFj9mXN76Yuv4Uw+8DhcLikOe9ro9bWVrW3t3vPvYvD/G5g/sx7TE/fzzQ0dPnci++/up+c+fv+52YX88YYCFgU4Hm2iElXCCCAAAIIIIAAAggggAACCCCAAAIIIIAAAggggAACCCCAAAIIIIAAAggggAACCCCAAAIIIIAAAggggAACCCCAAAIIIIAAAggggAACCCCAAAIIIIAAAggggAACCCCAAAIIIIAAAggggAACCCCAAAIIIIAAAggggAACCCCAAAIIIIAAAggggAACCCCAAAIIIIAAAggggAACCCCAAAJ2BBrsdFPVXgpV7Z3OEShPoBaemfLuqH+37vT8FwrlpYNEIiGfz6dIJOLkLpPJpHK5nGKxmJPxUqmU0um0otGo/H5/1cfMZDIypma8QCBQ9fHy+bzi8bhCoZD35+IgZuwqZ7NZbw5rPWYee+wxXXTRRTIxuf9x/PHH62c/+5nGjRtnF+6fva1Zs0YPPPCAHn744bL6Hzp0qI499lgdffTROuqoozRs2DAdfvjhOvTQQ718OHjwYO8Z7sgb5r7M871nzx61trbq/fff13vvvacdO3aopaVFW7du1ZtvvqmdO3eWdR0XXnihLr74Yk2aNKms80ptvGHDBn3729/W66+/3ukUc18PPfSQzj///KJdmZxtnnvyTFGqkhvU+9o00GOGfFi/+bDkh7ybhq5rYFP/mlxDDdyXWfv3ueYdy6yFZv2s1/cmGzFD/htY+c9GzJTzhNb7uzZ5ppxoKK1tf4qZW265RfPmzety4eZddsqUKaXdUAmtFi9erB/+8IfeO2tPx6WXXqqpU6dq/PjxJfTYf5qsX79eq1at0n333dfjRZk1+gc/+IFmz55t7cJXr17tvbMfeCxcuFBz587t0ziu9/TIM32arm5PNnnG7OmZfe563AfuDzHz8ssve/nqwP3GX/3qVzrnnHP6PKlXXnml7r777m77Mf82f/58DRkypM/j1FIHu3fv1oIFC3TXXXd1e9nf+c53evy3cu7ziSee0Lnnnttlv9Lk+5NPPrnkrnjXLpmqpIasTSUxldWoWu9N1JdlTUO3jftrfVmtmOlJjHqm77F0YA8DYW1yXQObfdlgMOj0WwizDxwOh+0HSDc9mnf49vZ2by/fxWF+NzB/5j2mu+9nGhq6fO7F919dJ2b+vv+p2cV8MQYClgV4ni2D0h0CCCCAAAIIIIAAAggggAACCCCAAAIIIIAAAggggAACCCCAAAIIIIAAAggggAACCCCAAAIIIIAAAggggAACCCCAAAIIIIAAAggggAACCCCAAAIIIIAAAggggAACCCCAAAIIIIAAAggggAACCCCAAAIIIIAAAggggAACCCCAAAIIIIAAAggggAACCCCAAAIIIIAAAggggAACCCCAQN8FGvreRdV7KFR9BAZAoHSBWnhmSr+b/t+y0/NfKJSfDhKJhHw+nyKRiJO7TSaTyuVyisViTsZLpVJKp9OKRqPy+/1VHzOTyciYmvECgUDVx8vn84rH4wqFQt6fi4OYsauczWa9Oaz1mHn55Zf1zW9+Uy0tLV2AVqxYoWnTptmF26+3Dz74QI888ogef/xxPfvss1Ubx0bHX/va13Teeedp8uTJ+sQnPmGjy277WLlypa644oou/9bU1KQHH3xQJ598csljm5xtnnvyTMlkRRvW+9o00GOGfFj0EfAaHOx8OGzYMN1777366le/WtoF97GV6xrY1L8m11AD93Hi/nm6ec8ya6F5n6jX9yYbMUP+Ky3eDnb+q6Qe7O7ObMRMaWL/aFXv79rkmXKiobS2/SlmbrnlFs2bN6/Lhf/4xz/WrFmzSruhElqZeuPWW2/V7bff7u299XR89rOf1YUXXqivf/3rOu6440ro2X2TN954Q7/85S/18MMP609/+lOPF3DIIYfommuu0XXXXadwOGztQpcsWaLvfe97XfpbuHCh5s6da2Uc13t65Bkr09apE5NnzJ6e2eeux33g/hAzjz32mC644IIuk7d27VqdeeaZfZ7Uhx56yHvW//d//7dLX8FgUN///ve9Z76hob5/9jJzbdaq//qv//J+Sznw+I//+A+ZNeuiiy7qs/nTTz+tiRMndunn0Ucf1fnnn192/7xrl03W6wmsTXY9TW/Vem+ivix/rmqlvqxWzPQkRj1TfiwVO2MgrE2ua2CzL2tqM5ffQph9YJvvmL3FTWtrq9rb2729fBeH+d3A/Jn3mAO/n+mm7q3vQrh88Pn7Tmku/zTOQKBfCPA894tp4CIQQAABBBBAAAEEEEAAAQQQQAABBBBAAAEEEEAAAQQQQAABBBBAAAEEEEAAAQQQQAABBBBAAAEEEEAAAQQQQAABBBBAAAEEEEAAAQQQQAABBBBAAAEEEEAAAQQQQAABBBBAAAEEEEAAAQQQQAABBBBAAAEEEEAAAQQQQAABBBBAAAEEEEAAAQQQQAABBBBAAAEEEEAAAQQQQAABBPYXaKgBjkINXCOXOHAEauGZqafZ6PT8FwqVpYNEIiGfz6dIJOLEJplMKpfLKRaLORkvlUopnU4rGo3K7/dXfcxMJiNjasYLBAJVHy+fzysejysUCnl/Lg5ixq5yNpv15rDWY+bdd9/VJZdcot/85jddgC699FItXbpUjY2NdvEO6M3E5tNPP63nnnvOu46dO3dWdbxinQ8dOlRf/vKX9ZWvfEVnnnmmN8fVPNra2jRz5kzdd999XYYx13H//ffriCOOKPsSTM42tuSZsul6PKHe16aBHjPkw66h39/y4apVq7w6zdSG9VoDm/rX5BpqYDu527xrmbWQmOndk/zX//NfpfVgdzNPnrGTXzp6Ic/Y9TS99af9mTvuuEOzZ8/ucpPXXnutFi1aZPXmd+/erSVLluinP/2pVwv0dnzuc5/TxIkT9dWvflXjx4+3eh3ldrZ+/Xr9+te/1tq1a/XHP/6x19PNu+l3v/tdzZo1S0OGDCl3qF7bz5kzR7fddluXNosXL9bVV19tdSzXe3rkGavT53Vm8ozZ0zP73PW4D9wfYmblypW64oorOk2e+S3jqaee8vba+nqYGt/k4u720kzf5l3WPPsm3zQ01NfPX2Z+zXph1qie9lDNnq7JiTb2NM2e7VlnnaX29vZO07ZixQpNmzat4ql0/XsTNXDFU9Xtif0hz9i9o669VStmqC+Lz1yt1pfVipmexKhnisdSuS0GwtrkugY2NVswGHT6LYTZBw6Hw+VOf0XtW1tbvRrJRs1VygWYvQLzZ95j9v9+ppt6t74K4FJwem4zf98/NfetC85G4KAK8DwfVH4GRwABBBBAAAEEEEAAAQQQQAABBBBAAAEEEEAAAQQQQAABBBBAAAEEEEAAAQQQQAABBBBAAAEEEEAAAQQQQAABBBBAAAEEEEAAAQQQQAABBBBAAAEEEEAAAQQQQAABBBBAAAEEEEAAAQQQQAABBBBAAAEEEEAAAQQQQAABBBBAAAEEEEAAAQQQQAABBBBAAAEEEEAAAQQQQAABBBDoTqChBlgKNXCNXOLAEaiFZ6aeZqPT818oVJ4OEomEfD6fIpGIE59kMqlcLqdYLOZkvFQqpXQ6rWg0Kr/fX/UxM5mMjKkZLxAIVH28fD6veDyuUCjk/bk4iBm7ytls1pvDeoiZmTNnatmyZV2ARowYoSVLlmjSpEl28XrpbcuWLXrllVf0+9//Xq+++qo2b97s5Z5qHIcccohGjx6tE044QSeeeKJOOukkjRo1qhpDddvnmjVrNGvWLG3btq3Lv8+YMUNLly7t07UYN/Pck2f6xNjp5Hpfm4gZiXzYv/OhqZ1NXjO1Yb3WwKb+NbmGGthO7iZmSnck//Xv/Ff6TBZvSZ4pblROC/JMOVqlte1P+zMrV67UFVdc0eXCL7jgAq1atUqNjY2l3VSJrczzuXz5ct17773685//XPSsYDCo0047zXuXNe+0Y8eO1ZAhQ4qeV0mD3bt3a+PGjd67unlnf+GFF7x9u2LHZz7zGV122WWaPn26zPXaPNra2jR16lQ9+uijXbpdsWKFpk2bZnO4f/Xlek+PPGN/Gk2eMXt6Zp+7HveB+0PM3HHHHZo9e3aXyfvVr36lc845x8qkPvXUU7rhhhu0adOmbvs77LDDZPbXTB6vVm60ciMldGJysMlrZv92165d3Z4xZswY/fCHP7S2j/vEE0/o3HPP7TLW4sWLdfXVV5dw1b03cf17EzVwn6esUwf9Ic/YvaOuvVUrZqgv/21db/VltWKmp1innrGfBQbC2uS6BjZ7+eY90OW3EOa3g3A4bD9AuumxtbVV7e3t3l6+i8P8bmD+zHtMx/czDQ1dPvfi+69/TMb8ff+n2cW8MAYCVRTgea4iLl0jgAACCCCAAAIIIIAAAggggAACCCCAAAIIIIAAAggggAACCCCAAAIIIIAAAggggAACCCCAAAIIIIAAAggggAACCCCAAAIIIIAAAggggAACCCCAAAIIIIAAAggggAACCCCAAAIIIIAAAggggAACCCCAAAIIIIAAAggggAACCCCAAAIIIIAAAggggAACCCCAAAIIIIAAAggggAACCFQm0FDZaU7PKjgdjcEQ6F2gFp6ZeprDTs9/odC3dJBIJOTz+RSJRJwYJZNJ5XI5xWIxJ+OlUiml02lFo1H5/f6qj5nJZGRMzXiBQKDq4+XzecXjcYVCIe/PxUHM2FXOZrPeHLqKGfP8mTmsRsysXLlS06dPV3d5acaMGVq0aJEaGxvtApbY25YtW/SXv/xF27Zt0/bt2/Xuu+9q165dnr3JSyZXmOe3vb3d69HkRfMMG6dwOOzlrMMOO0xHHHGEhg8frhEjRujTn/60Ro0aVeIV2G3W1tamOXPmaNmyZV06bmho0PLlyzVt2jQrg1YzZnq6QPKMlan7Vyeu1yZiRiIf2o3h3nqrJB+adcrkGVMb1msNbOpfs7ZRA9uJRWKmdEfyX+lWfW1ZSf7r65j7n0+esakp7x2KtcmuqesauLf9mccee0wXXXSRTJv9j+OPP14/+9nPNG7cOLs3/8/e1qxZowceeEAPP/xwWf0PHTpUxx57rI4++mgdddRRGjZsmA4//HAdeuihXu00ePBg7325Y5/N3Jfx3rNnj1pbW/X+++/rvffe044dO9TS0qKtW7fqzTff1M6dO8u6jgsvvFAXX3yxJk2aVNZ5pTbesGGDvv3tb+v111/vdIq5r4ceekjnn39+qV1V1M71nh55pqJp6vUkE/dmX8nsGdXjPnB/iJlbbrlF8+bN6zIPJrdNmTLF2qQuXrxYP/zhD70c1tNx6aWXaurUqRo/fry1cV10tH79eq1atUr33Xdfj8OZ3P6DH/xAs2fPtnZJq1ev9nL4gcfChQs1d+5ca+O4/r2JGtja1Hkd9Yc8Y/eOuvZWrZihvqzf+rJaMdNTrFPP2M8CA2Ftcl0Dm/2SYDDo9FsI815ofh92cZga1Pw+bfbyXRzmdwPzZ95jzH2a35UPOPj+S5q/z6TZxXwwBgJVFuB5rjIw3SOAAAIIIIAAAggggAACCCCAAAIIIIAAAggggAACCCCAAAIIIIAAAggggAACCCCAAAIIIIAAAggggAACCCCAAAIIIIAAAggggAACCCCAAAIIIIAAAggggAACCCCAAAIIIIAAAggggAACCCCAAAIIIIAAAggggAACCCCAAAIIIIAAAggggAACCCCAAAIIIIAAAggggAACCCCAAAIIlC/QUP4pzs8oOB+RARHoWaAWnpl6mr9Oz3+h0Pd0kEgk5PP5FIlEnDglk0nlcjnFYjEn46VSKaXTaUWjUfn9/qqPmclkZEzNeIFAoOrj5fN5xeNxhUIh78/FQczYVc5ms94cuooZ8/yZOaxGzGzcuFEzZszQK6+80gVp2LBh+tGPfqQpU6bYBRxgva1evVrXX3+9duzY0eXOTzrpJC1btkxjx461qlLNmOnpQskzVqdQrtcmYkYiH9qN4e5660s+NDW0yTOmNqzXGtjUv6YOpga2E4vETOmO5L/SrSpt2Vv+GzdunFasWGG9HuzuWskzlc5g9+eRZ+x6mt5c18C97c+8/PLL+uY3v6mWlpYuN2qe2WnTptkH+GePH3zwgR555BE9/vjjevbZZ6s2jo2Ov/a1r+m8887T5MmT9YlPfMJGl932sXLlSl1xxRVd/m348OFasmSJzjjjjLrc0yPP2A8pk2fMnp7Z567HfeD+EDO33HKL5s2b12XyfvzjH2vWrFnWJtX8ZnHrrbfq9ttv93676On47Gc/qwsvvFBf//rXddxxx1kb32ZHb7zxhn75y1/q4Ycf1p/+9Kceuz7kkEN0zTXX6LrrrlM4HLZ2CSaPfu973+vS38KFCzV37lxr43R05Pr3Jmpgu1PYH/KM3Tvq2lu1Yob6srSZO9j1ZVNTkx588EGdfPLJpV2w5P2m7XpPj3qm5OkpqeFAWJtcx4zZyw8Gg06/hTC/HdiskXoLntbWVrW3t3t7+S4Ok2PMn3mPMTXhAcdA//5r/j6PZhfzwBgIOBAY6M+zA2KGQAABBBBAAAEEEEAAAQQQQAABBBBAAAEEEEAAAQQQQAABBBBAAAEEEEAAAQQQQAABBBBAAAEEEEAAAQQQQAABBBBAAAEEEEAAAQQQQAABBBBAAAEEEEAAAQQQQAABBBBAAAEEEEAAAQQQQAABBBBAAAEEEEAAAQQQQAABBBBAAAEEEEAAAQQQQAABBBBAAAEEEEAAAQQQQAABBBAoV6Ch3BMOQvvCQRiTIRHoSWDBvn9ohseZQKfnv1Cwkw4SiYR8Pp8ikYiTG0kmk8rlcorFYk7GS6VSSqfTikaj8vv9VR8zk8nImJrxAoFA1cfL5/OKx+MKhULen4uDmLGrnM1mvTl0FTPm+TNzWK2YmTt3rm699dZukSZOnKjm5maNGzfOLmKd97ZhwwbPbe3atd3e6XXXXadbbrmlagrVjpnuLpw8Y3c6Xa9NxMw/5o98aDeOTW+28qGpo02eMbVhvdbApv41dTA1sJ04JGbKcyT/ledVSutS8t+8efOcvmuTZ0qZudLbkGdKtyq1pesauLf9mXfffVeXXHKJfvOb33S5/EsvvVRLly5VY2NjqbdWUTtT+zz99NN67rnnvOvYuXNnRf3YOmno0KH68pe/rK985Ss688wzvZqlmkdbW5tmzpyp++67r8sw5jruv/9+7xrM/ozZs6zHPT3yjP0IM3mGmLHreuBvB3fccYdmz57dZZBrr71WixYtsjr47t27tWTJEv30pz/13qV6Oz73uc/J7HN+9atf1fjx461eR7mdrV+/Xr/+9a+9fcM//vGPvZ5u9oO/+93vatasWRoyZEi5Q/Xafs6cObrtttu6tFm8eLGuvvpqq2Pt35nr35uoge1OJWtT5Z7Ul13t+mN9ecQRR5Q9yQcjz1DPlD1NvZ4wENYm1zFj3meDwaDTbyHMbwfhcNhucPTQW2trq9rb26v+XtwxvKl1zd/hhx9+4BXVwjeT1ZqT+fs65tu3aunS78EQGMjP88HwZkwEEEAAAQQQQAABBBBAAAEEEEAAAQQQQAABBBBAAAEEEEAAAQQQQAABBBBAAAEEEEAAAQQQQAABBBBAAAEEEEAAAQQQQAABBBBAAAEEEEAAAQQQQAABBBBAAAEEEEAAAQQQQAABBBBAAAEEEEAAAQQQQAABBBBAAAEEEEAAAQQQQAABBBBAAAEEEEAAAQQQQAABBBBAAAEEEEAAgRIEGkpoc7CbFA72BTA+AgcILNj335tRcSLQ6fkvFOylg0QiIZ/Pp0gk4uRGksmkcrmcYrGYk/FSqZTS6bSi0aj8fn/Vx8xkMjKmZrxAIFD18fL5vOLxuEKhkPfn4iBm7Cpns1lvDl3FjHn+zBxWK2bWrVuna665Rps2beoWavr06Zo3b56OPPJIu5B11ts777yjhQsXavny5d3e2ahRo3Tbbbdp4sSJVb/zasdMdzdAnrE7ra7XJmLmH/NHPrQTx8Xy4ZgxY3T77bdrwoQJJQ9oammTZ0xtWK81sKl/TR1MDVxyWPTakJgpz5H8V55XT63LzX+u37XJM3bmuaMX8oxdT9Ob6xq42P7MzJkztWzZsi43OmLECC1ZskSTJk2yj9BDj1u2bNErr7yi3//+93r11Ve1efNmb6+uGschhxyi0aNH64QTTtCJJ56ok046SeZ91tWxZs0azZo1S9u2besy5IwZM7R06dJ//e8mZsz+jNmzrMc9PfKM/agjZuybHljPrFy5UldccUWXgS644AKtWrVKjY2NVi/C1DdmL+7ee+/Vn//856J9B4NBnXbaaV5uMzlu7NixGjJkSNHzKmmwe/dubdy40cvdJoe/8MIL3u8exY7PfOYzuuyyy2T2ZM312jza2to0depUPfroo126XbFihaZNm2ZzuG77oga2S1ysnrE7msTa1DdR6sv+X19WMsMH412bGriSmer5nIGwNrmOGbOXb+oYl99CmN8OwuGw3eDoobfW1la1t7d7e/kuDvO7weDBgw8cqha+mawGz/x9nfLNWzVk6fNgCgzU5/lgmjM2AggggAACCCCAAAIIIIAAAggggAACCCCAAAIIIIAAAggggAACCCCAAAIIIIAAAggggAACCCCAAAIIIIAAAggggAACCCCAAAIIIIAAAggggAACCCCAAAIIIIAAAggggAACCCCAAAIIIIAAAggggAACCCCAAAIIIIAAAggggAACCCCAAAIIIIAAAggggAACCCCAAAIIIIAAAggggEARgYYaECrUwDVyiQNPoFnSgoF3287vuNPzXyjYTQeJREI+n0+RSMTJjSWTSeVyOcViMSfjpVIppdNpRaNR+f3+qo+ZyWRkTM14gUCg6uPl83nF43GFQiHvz8VBzNhVzmaz3hy6ihnz/Jk5rGbM3Hjjjbr55pt7hLr22ms1e/ZsHXbYYXYxa7y3Xbt2afHixbrtttt6vJMbbrhB119/vdM84yJmDrxh8ozdYHa9NhEz/54/8mFlsVxqPrzpppsqGsDU0ybPmNqwXmtgU/+aOpgauKIQ6XISMVO+I/mvfDNzRl/yn+t3bfJMZXPc01nkGbuepjfXNXCx/ZmVK1dq+vTp6m5fb8aMGVq0aJEaGxvtQ5TQ45YtW/SXv/xF27Zt0/bt2/Xuu+96+cjsVZjcYmoK49ne3u71ZvYRzZ6X2VcIh8PeHp95vz/iiCM0fPhwjRgxQp/+9Kc1atSoEka336StrU1z5szRsmXLunTe0NCg5cuXa9q0aV3+zdyjuWdzP/W4p0eesR9rxIx90wPrmccee0wXXXSRTI7d/zj++OP1s5/9TOPGjbN/EZLWrFmjBx54QA8//HBZ/Q8dOlTHHnusjj76aB111FEaNmyYDj/8cB166KHeu+fgwYO9/NLxO4W5LxNHe/bsUWtrq95//32999572rFjh1paWrR161a9+eab2rlzZ1nXceGFF+riiy/WpEmTyjqv1MYbNmzQt7/9bb3++uudTjH3dc899+jcc8/lXbtUzCLt+ls9Y+m2/tUNa1PfRKkv++ZXztmV1pfljNHR9mC8a1MDVzJTPZ8zEPZnXMeM2csPBoNOv4UwdY1533VxmDrQvG+bvXwXh3kvPuCohW8mbdPM39eh+d6NA4F6ExiIz3O9zSH3gwACCCCAAAIIIIAAAggggAACCCCAAAIIIIAAAggggAACCCCAAAIIIIAAAggggAACCCCAAAIIIIAAAggggAACCCCAAAIIIIAAAggggAACCCCAAAIIIIAAAggggAACCCCAAAIIIIAAAggggAACCCCAAAIIIIAAAggggAACCCCAAAIIIIAAAggggAACCCCAAAIIIIAAAggggAACCNSdQEMN3FGhBq6RSxyYAs2SFgzMW3d2152e/0LBfjpIJBLy+XyKRCJObiqZTCqXyykWizkZL5VKKZ1OKxqNyu/3V33MTCYjY2rGCwQCVR8vn88rHo8rFAp5fy4OYsaucjab9ebQVcyY58/MYTVjZvPmzbrxxhv1xBNPdItlcs5VV12lmTNn6qijjrILWmO9vf3221q6dKnuvPNOtbe3d3v155xzjm666SaNHj3a+3fXecZFzBx44+QZu4FMzNj1NL2VWs+QD0u3ryQflt5755ampjZ5xtSG9VoDm/rX1MHUwJVGCTHTVznyX+mCtvJfqWtT6VfWe0vyjC3Jf/TD2mTX82C8/0cAngAAIABJREFUNxXbn9m4caNmzJihV155pcvNDhs2TD/60Y80ZcoU+xADqMfVq1fr+uuv144dO7rc9UknnaRly5Zp7NixPYqY9yazP2P2LOtxT488Y/9hIGbsmx5Yz7z88sv65je/qZaWli6DrVixQtOmTbN/Ef/s8YMPPtAjjzyixx9/XM8++2zVxrHR8de+9jWdd955mjx5sj7xiU/Y6LLbPlauXKkrrriiy781NTXpwQcflMm1vGvb5Xe9p1esnrF7d9TAffWkvuyrYPHz+1pfFh+ha4uD8a5NDVzJTPV8zkDYn3EdM6a+CAaDTr+FML8dhMNhu8HRQ2+tra3eb8RmL7/aR0NDl08ka+GbSZss8/d1Zr5z40CgHgUG2vNcj3PIPSGAAAIIIIAAAggggAACCCCAAAIIIIAAAggggAACCCCAAAIIIIAAAggggAACCCCAAAIIIIAAAggggAACCCCAAAIIIIAAAggggAACCCCAAAIIIIAAAggggAACCCCAAAIIIIAAAggggAACCCCAAAIIIIAAAggggAACCCCAAAIIIIAAAggggAACCCCAAAIIIIAAAggggAACCCCAAAJ1J9BQA3dUqIFr5BIHrkCzpAUD9/arfuednv9CoTrpIJFIyOfzKRKJVP2GzADJZFK5XE6xWMzJeKlUSul0WtFoVH6/v+pjZjIZGVMzXiAQqPp4+Xxe8XhcoVDI+3NxEDN2lbPZrDeHrmLGPH9mDqsdM4899phuvvlmbdq0qUewSy65RJdffrlOPfVUu6j9vLcXX3xR99xzj+6///4er3TMmDG64YYbdP7553dp4zrPuIqZ/W+UPGM3iIkZu57l1jPkw579+5oPK51ZU1ebPGNqw3qtgU39a+pgauBKo6TzecRMZY7kP7f5z/W7Nnmmsueip7PIM3Y9TW+ua+BS9mfmzp2rW2+9tdubnThxopqbmzVu3Dj7GHXc44YNGzy3tWvXdnuX1113nW655ZaSBEzMmP0Zs2dZj3t65JmSwqCsRsRMWVwlNT6wnnn33Xdl9g9/85vfdDn/0ksv1dKlS9XY2FhS35U2Mu+OTz/9tJ577jnvOnbu3FlpV1bOGzp0qL785S/rK1/5is4880zvna+aR1tbm2bOnKn77ruvyzDmOsz+5hFHHOH9G3nG/kz0x3rG5l0SM33XpL7su+GBPdisLyu5uoPxrk0NXMlM9XzOQNifcR0zph4LBoNOv4Uwvx2Ew2G7wdFDb62trWpvb696XdfQ0OUTyVr4ZtLWHMzf15H5vo0DgXoVGEjPc73OIfeFAAIIIIAAAggggAACCCCAAAIIIIAAAggggAACCCCAAAIIIIAAAggggAACCCCAAAIIIIAAAggggAACCCCAAAIIIIAAAggggAACCCCAAAIIIIAAAggggAACCCCAAAIIIIAAAggggAACCCCAAAIIIIAAAggggAACCCCAAAIIIIAAAggggAACCCCAAAIIIIAAAggggAACCCCAAAII1J1AQw3cUaEGrpFLHNgCzZIWDGyCqt19p+e/UKheOkgkEvL5fIpEIlW7mf07TiaTyuVyisViTsZLpVJKp9OKRqPy+/1VHzOTyciYmvECgUDVx8vn84rH4wqFQt6fi4OYsauczWa9OXQVM+b5M3PoImbuvvtuLVq0SC0tLT2inXzyyZo6daqmTJmixsZGu7j9pLe2tjatXr1aq1at0ssvv9zjVTU1NWnOnDn6zne+0+uVu84zLmOm48bJM3aDl5ix62l6K7eeIR/+Yw5s58NKZ9bU1ibPmNqwXmtgU/+aOpgauNIo6XweMVO5I/nPXf4rd22qfFb/cSZ5pq+C5Bm7gl17c10Dl7I/s27dOl1zzTXatGlTt7c/ffp0zZs3T0ceeWS1eWq6/3feeUcLFy7U8uXLu72PMWPG6Pbbb9eECRPKuk8TM2Z/xuxZ1uOeHvVMWeFQUmNipiSmshp1V8/MnDlTy5Yt69LPiBEjtGTJEk2aNKmsMfrSeMuWLXrllVf0+9//Xq+++qo2b97s/dZRjeOQQw7R6NGjdcIJJ+jEE0/USSedpFGjRlVjqG77XLNmjWbNmqVt27Z1+fcZM2Zo6dKlXf538oz96emP9YzNuyRm+q5Jfdl3Q9NDsfryuOOO89accuvLSq7uYLxrUwNXMlM9nzMQ9mdcx4zZyw8Gg06/hTC/HYTDYbvB0UNvra2tam9v9/byq3U0NHT5RLIWvpm0wTF/XyfmuzYOBOpZYKA8z/U8h9wbAggggAACCCCAAAIIIIAAAggggAACCCCAAAIIIIAAAggggAACCCCAAAIIIIAAAggggAACCCCAAAIIIIAAAggggAACCCCAAAIIIIAAAggggAACCCCAAAIIIIAAAggggAACCCCAAAIIIIAAAggggAACCCCAAAIIIIAAAggggAACCCCAAAIIIIAAAggggAACCCCAAAIIIIAAAgggUHcCDTVwR4UauEYuEYFmSQtgsC7Q6fkvFKqbDhKJhHw+nyKRiPUb6a7DZDKpXC6nWCzmZLxUKqV0Oq1oNCq/31/1MTOZjIypGS8QCFR9vHw+r3g8rlAo5P25OIgZu8rZbNabQ1cxY54/M4euYubOO+/UHXfcoXfeeadHuEGDBumiiy7S5MmTNWnSJLvAB6m3NWvW6JFHHtFDDz2kvXv39ngVTU1NmjVrlq666qqSr9R1nnEdMwaCPFNyOJTUkJgpiamsRpXUMyYfLlmyRC0tLeTDbgSGDRummTNnas6cOWXNRSWNTX1t8oypDeu1Bjb1r6mDqYEriZCu5xAzfXMk/9mvB/vDuzZ5pm/PxYFnk2fsepreXNfApe7P3Hjjjbr55pt7vOFrr71Ws2fP1mGHHWYfpYZ73LVrlxYvXqzbbrutx7u44YYbdNNNN1V8lyZmzP6M2bOsxz098kzFodHjicSMfdPu3rVXrlyp6dOnq7vfSWbMmKFFixapsbHR/sWU0OOWLVv0l7/8Rdu2bdP27dv17rvvyuQrk0vMvZh3MhMn7e3tXm/mdxiTX8y+bDgc9vKNyfdHHHGEhg8frhEjRujTn/60Ro0aVcLo9pu0tbV57+TLli3r0nlDQ4OWL1+uadOm9Tgwecb+nPTXesbWnRIzdiSpLytzLLW+NLW5y9+1D8a7NjVwZTHU01mV/HbQlysYCDFj9vKDwaDTbyHMbwemXnNxtLa2evWi2cuvxmHquAOOWvhmsq8U8/d1YL5n40Cg3gUGwvNc73PI/SGAAAIIIIAAAggggAACCCCAAAIIIIAAAggggAACCCCAAAIIIIAAAggggAACCCCAAAIIIIAAAggggAACCCCAAAIIIIAAAggggAACCCCAAAIIIIAAAggggAACCCCAAAIIIIAAAggggAACCCCAAAIIIIAAAggggAACCCCAAAIIIIAAAggggAACCCCAAAIIIIAAAggggAACCCCAAAJ1J9BQA3dUqIFr5BIRMALNkhZAYVWg0/NfKFQ/HSQSCfl8PkUiEas30lNnyWRSuVxOsVjMyXipVErpdFrRaFR+v7/qY2YyGRlTM14gEKj6ePl8XvF4XKFQyPtzcRAzdpWz2aw3h65ixjx/Zg5dxsyPf/xj/fd//7f+9Kc/9YpnDM4++2xNmjRJZ5xxhhobG+1iV6m3trY2PfPMM1qzZo2efPJJz7e3Y8yYMbryyis1bdq0iq7IdZ45GDFDnqkoNHo8iZix62l6q7SeWblype666y5t2rSJfCipIx9+61vfclrPmBrb5BlTG9ZrDWzqX1MHUwPbef6Jmb47kv86G/a1HuxuRipdmyqdXfJMpXLdn0eesetpenNdA5e6P7N582bdeOONeuKJJ7q9abNHd9VVV2nmzJk66qij7MPUUI9vv/22li5dqjvvvFPt7e3dXvk555yjm266SaNHj+7znZmYMfszZs+yHvf0yDN9DpEuHRAz9k27q2c2btyoGTNm6JVXXuky4LBhw/SjH/1IU6ZMsX8xA6jH1atX6/rrr9eOHTu63PVJJ52kZcuWaezYsUVFyDNFicpu0F/rmbJvpIcTiBk7ktSXpTtWUl8OhHdtauDSY6iUlsRMKUqltzHv2mYvPxgMOv0Wwvx2EA6HS7/QPrRsbW313nnNXr7to6GhyyeStfDNZF8Y5u872XzHxoHAQBCo9+d5IMwh94gAAggggAACCCCAAAIIIIAAAggggAACCCCAAAIIIIAAAggggAACCCCAAAIIIIAAAggggAACCCCAAAIIIIAAAggggAACCCCAAAIIIIAAAggggAACCCCAAAIIIIAAAggggAACCCCAAAIIIIAAAggggAACCCCAAAIIIIAAAggggAACCCCAAAIIIIAAAggggAACCCCAAAIIIIAAAgjUnUBDDdxRoQaukUtEoEOgWdICOKwJdHr+CwU36SCRSMjn8ykSiVi7kd46SiaTyuVyisViTsZLpVJKp9OKRqPy+/1VHzOTyciYmvECgUDVx8vn84rH4wqFQt6fi4OYsauczWa9OXQVM+b5M3PoOmaee+45/eIXv9CTTz5ZEuCECRN0+umna/z48TrllFNKOsdVo5deeknr16/X888/r3Xr1pU07Nlnn63LLrtMZ511Vknte2vkOs8crJhhbepzqPyrA9cxw9rU+9w99dRTuvfee8mH++VD1zFj6myzFprasF5rYFP/mjqYGthOLiVm7DiS/+zVg93NiOt3bfKMneeioxfyjF1P01t/roEfe+wx3Xzzzdq0aVOPN37JJZfo8ssv16mnnmofpx/3+OKLL+qee+7R/fff3+NVjhkzRjfccIPOP/98q3diYsbsz5g9y3rc0yPPWA0XrzNixr5pT/XM3Llzdeutt3Y74MSJE9Xc3Kxx48bZv6A67nHDhg2e29q1a7u9y+uuu0633HJLWQLkmbK4Smrcn+uZkm6gSCNixobiP/qgvuzZsq/15UB416YGtvcsmp6IGbue5rcDs5cfDAadfgthfjsIh8N2b6aH3lpbW9Xe3u7t5ds8Ghq6fCJZC99MVkowf9+J5vs1DgQGikA9P88DZQ65TwQQQAABBBBAAAEEEEAAAQQQQAABBBBAAAEEEEAAAQQQQAABBBBAAAEEEEAAAQQQQAABBBBAAAEEEEAAAQQQQAABBBBAAAEEEEAAAQQQQAABBBBAAAEEEEAAAQQQQAABBBBAAAEEEEAAAQQQQAABBBBAAAEEEEAAAQQQQAABBBBAAAEEEEAAAQQQQAABBBBAAAEEEEAAAQQQQKDuBBpq4I4KNXCNXCIC+ws0S1oAiRWBTs//nj17FAqFrHRcrJNEIiGfz6dIJFKsqZV/TyaTyuVyisViVvor1kkqlVI6nVY0GpXf7y/WvM//nslkZEzNeIFAoM/9Fesgn88rHo978ULMFNMq7d9dx0w2m/Xm0FXMmOfPxOjBiJn3339fDzzwgH7+859r27ZtJU3IoEGD9MUvflHjxo3T2LFjNXr0aI0aNarqz7N5trZs2aLNmzdr48aN2rBhg373u99p7969JV33iBEj9I1vfEMXX3yxRo4cWdI5pTZynWcOZsywNpUaFb23cx0zrE3F523r1q3kw/2YXMdMoVDw1kJTG9ZrnjH1r6lpqIGLP4+ltCBmSlEqrU1H/nvwwQf1t7/9raSTarUebGpq0uTJk3X55Zdbrwe7g3P9rk2eKSl8S25EnimZquSG/b0Gvvvuu7Vo0SK1tLT0eE8nn3yypk6dqilTpqixsbHke6+lhm1tbVq9erVWrVqll19+ucdLNzl1zpw5+s53vlO12+vvMdPXGyfP9FWw6/nEjH3TnuqZdevW6ZprrtGmTZu6HXT69OmaN2+ejjzySPsXVUc9vvPOO1q4cKGWL1/e7V2NGTNGt99+uyZMmFDRXZNnKmLr9STyjH3Ten5vMvXlrbfequ3bt1NfWqwv6zlmTKCQZ8gz5QocjJgxe/nBYNDptxDmt4NwOFwuT0XtW1tb1d7e7u3l2zoaGrp8IlkL30xWcvvz951kvlvjQGAgCdTr8zyQ5pB7RQABBBBAAAEEEEAAAQQQQAABBBBAAAEEEEAAAQQQQAABBBBAAAEEEEAAAQQQQAABBBBAAAEEEEAAAQQQQAABBBBAAAEEEEAAAQQQQAABBBBAAAEEEEAAAQQQQAABBBBAAAEEEEAAAQQQQAABBBBAAAEEEEAAAQQQQAABBBBAAAEEEEAAAQQQQAABBBBAAAEEEEAAAQQQQAABBOpOoKEG7qhQA9fIJSJwoECzpAWw9Fmg0/P/3nvvKRQKeX8ujkQiIZ/Pp0gk4mI4JZNJ5XI5xWIxJ+OlUiml02lFo1H5/f6qj5nJZGRMzXiBQKDq4+XzecXjcWLGorTrmMlms94cuooZ8/yZGD2YeWbdunV69NFH9fjjj2v37t1lz94xxxyjo48+Wk1NTTryyCP1yU9+Uocddphn+PGPf1yDBw9WY2OjBg0a9K/n3jwre/fuVVtbm/bs2aMPP/zQc9i1a5f+/ve/65133lFLS4v++te/6q233ir7mkxOO++883ThhRdqwoQJZZ9fzgmu80x/iJlyfCppy9pUiVrP57A2le5Zj/lwyJAhXj684IILSs6HrmOmUCh4a4CpDeu1Bjb1r6lpqIFLfx57a0nM2HHcv5e1a9fqF7/4hZ599lm9//77ZQ/QH+vB/fPf//k//4c8U/as9n6C6xqYtcnyBEre3gxrU2fXO++8U0uWLPHeRXs6zHvtRRddpMmTJ2vSpEn2J+Yg9LhmzRo98sgjeuihh7z39J6O4cOH67LLLtPcuXPZ07MwT9QzFhAP6IK1yb5pb/szN954o26++eYeB7322ms1e/Zsb4+Q498CZu9z8eLFuu2223pkueGGG3TTTTf1mY0802fCLh2QZ+ybut4Hdl0D33777frJT36iHTt2UF92I2B+U5o1a5auuuqqkoOr3mOGPFNyKJTckJgpmaqkhmZ/xuzlB4NBp9/PmN8OwuFwSdfY10atra1qb2/39vJtHA0NXT6RrIVvJsu99fn7TjDfq3EgMNAE6vF5HmhzyP0igAACCCCAAAIIIIAAAggggAACCCCAAAIIIIAAAggggAACCCCAAAIIIIAAAggggAACCCCAAAIIIIAAAggggAACCCCAAAIIIIAAAggggAACCCCAAAIIIIAAAggggAACCCCAAAIIIIAAAggggAACCCCAAAIIIIAAAggggAACCCCAAAIIIIAAAggggAACCCCAAAIIIIAAAggggAACdSfQUAN3VKiBa+QSEehOoFnSAmj6JNDp+c/lcorH4wqFQt6fiyORSMjn8ykSibgYTslkUuY+Y7GYk/FSqZTS6bSi0aj8fn/Vx8xkMjKmZrxAIFD18fL5PDFjWdl1zGSzWW8OXcWMef5MjPaHPLNu3TqtXbtWzzzzjN58803LM1nd7o499lidccYZmjhxor70pS/VdZ7pTzFTrVllbbIry9pUvme95MMJEyaUf/OSXMdMoVDw1kJTG9ZrDWzqX1PTUANXFJJdTiJm7Dju30vHe9OmTZtkcmCt14MH5j9ipnox4+q9ibXJ/hyyNnVvunLlSt11110y+bC3w8T+2WefrUmTJnnvoo2NjfYnqQo9trW1eTl+zZo1evLJJ70arLdjzJgxuvLKKzVt2jTvPZt6xt6ksDbZs+zoqd73gftbzGzevFk33nijnnjiiW4n0/zGcdVVV2nmzJk66qij7E94DfX49ttva+nSpbrzzjvV3t7e7ZWfc845uummmzR69Ghrd9bfYsbaje3XEWuTXVVixq6n6c2sTT/5yU/04IMPyuRN6ktp//qyEnHXvx2QZyqZpZ7PIc/Y9ezIM66/hTDjBYNBp9/PmN8OwuGwfcBuemxtbfVqNvPe39ejoaHLJ5K18M1kObc9f19j850aBwIDUaDenueBOIfcMwIIIIAAAggggAACCCCAAAIIIIAAAggggAACCCCAAAIIIIAAAggggAACCCCAAAIIIIAAAggggAACCCCAAAIIIIAAAggggAACCCCAAAIIIIAAAggggAACCCCAAAIIIIAAAggggAACCCCAAAIIIIAAAggggAACCCCAAAIIIIAAAggggAACCCCAAAIIIIAAAggggAACCCCAAAIIIFB3Ag01cEeFGrhGLhGBngSaJS2Ap2KBTs9/oVBQPp9XPB5XKBTy/lwciURCPp9PkUjExXBKJpPK5XKKxWJOxkulUkqn04pGo/L7/VUfM5PJyJia8QKBQNXHI2bsE7uOmWw26z33rmLGPH8mRvtTntm6dauef/55vfDCC3rppZfU0tJif2L70GNTU5NOOeUUnXbaaTr99NM1cuTITr25jhnXeaY/xkwfprPbU1mb7IqyNlXuWev5sNI7dx0zpu42a6GpDeu1Bjb1r1mfqIErjcrO5xEzdhz37+XAeqbe8h8xU/2YsT9C5x5Zm+wLszb1bPrUU0/p3nvv1ZNPPlkS/IQJE7x30/Hjx3vvqv3pMO/069ev997x161bV9KlnX322brssst01llndWpPzJTEV3Ij1qaSqUpu6Hp/hrVJeuyxx3TzzTdr06ZNPc7TJZdcossvv1ynnnpqyXNZDw1ffPFF3XPPPbr//vt7vJ0xY8bohhtu0Pnnn1+VWybP2Gclz9g3db0PfLDqmd/+9rdePqC+7FxfVhJRAyVmXP1GST1TSRT2fs7ByjMuY8bs5QeDQaffz5jfDsLhsP0J66bH1tZWtbe3e3v5fTkaGrp8IlkL30yWesvz9zU036dxIDBQBerpeR6oc8h9I4AAAggggAACCCCAAAIIIIAAAggggAACCCCAAAIIIIAAAggggAACCCCAAAIIIIAAAggggAACCCCAAAIIIIAAAggggAACCCCAAAIIIIAAAggggAACCCCAAAIIIIAAAggggAACCCCAAAIIIIAAAggggAACCCCAAAIIIIAAAggggAACCCCAAAIIIIAAAggggAACCCCAAAIIIIAAAnUn0FADd1SogWvkEhHoTaBZ0gKIKhLo9PwXCv/4r/l8XvF4XKFQyPtzcSQSCfl8PkUiERfDKZlMKpfLKRaLORkvlUopnU4rGo3K7/dXfcxMJiNjasYLBAJVH4+YsU/sOmay2az33LuKGfP8mRjtr3lm+/bt+sMf/qDXXntNmzZt0htvvKGWlhb7E91Nj01NTTruuOM0ZswYff7zn9cXvvAFDR8+vOjYrmPGdZ7p7zFTdIJKaMDaVAJSGU1Ym8rA6qXp/vnQ5ESTD3fs2GGn8yK9mNx39NFH64QTTtCJJ55Ycj6s9OJcx4ypvc1aaGrDeq2BTf1r1idq4EqjsvN5xIwdx/176a2eqcV68EAhYsZtzNgfzf3+DDFjfxZdvzf1tZ7ZunWrHnjgAf385z/Xtm3bSgIZNGiQvvjFL2rcuHEaO3asRo8erVGjRlV9/8vc65YtW7R582Zt3LhRGzZs0O9+9zvt3bu3pOseMWKEvvGNb+jiiy/WyJEjezyHeqYkzpIbkWdKpiq5Ya3lmZJv7J8N+2vM3H333Vq0aFGv+4Unn3yypk6dqilTpqixsbHcW6+J9m1tbVq9erVWrVqll19+ucdrHjZsmK6++mrNmjWr6vfVX2PG5o2zNtnUlIgZu56mt/3XJrOPSH3Zd2PXvx2QZ/o+Z/v3QJ6x63lgnnH1LYTZyw8Gg06/nzG/HYTDYfuA3fTY2tqq9vZ2by+/t+Ojjz7S//zP/+itt97yPD73uc/pS1/6kndKQ0OXTyRr4ZvJUnzn72tkvkvjQGAgC9TL8zyQ55B7RwABBBBAAAEEEEAAAQQQQAABBBBAAAEEEEAAAQQQQAABBBBAAAEEEEAAAQQQQAABBBBAAAEEEEAAAQQQQAABBBBAAAEEEEAAAQQQQAABBBBAAAEEEEAAAQQQQAABBBBAAAEEEEAAAQQQQAABBBBAAAEEEEAAAQQQQAABBBBAAAEEEEAAAQQQQAABBBBAAAEEEEAAAQQQQAABBOpOoKEG7qhQA9fIJSJQTKBZ0oJijfj3LgKdnv9C4d//NZ/PKx6PKxQKeX8ujkQiIZ/Pp0gk4mI4JZNJ5XI5xWIxJ+OlUiml02lFo1H5/f6qj5nJZGRMzXiBQKDq4xEz9oldx0w2m/Wee1cxY54/E6O1kmfMfGzdulV/+9vftH37du3cuVPvvfeedu/e7d2HySl79uzRRx99pL1798o8E+Ywz/ugQYP0sY99TIMHD1Y4HPaMhwwZosMPP1xDhw7V8OHD9alPfUojR47sU851HTOu80ytxUwlWYG1qRK1ns9hbbLraXoztcyuXbv0wQcfeLmw2vnQdZ5xHTOm/jZriFkr6rUGNjFj1idqYDvPIzFjx3H/XsrJMzbqwY7a17yHmlrQdj14oBAxc3BjxsborE02FDv3wdpUmum6dev06KOP6vHHH/fee8s9jjnmGB199NFqamrSkUceqU9+8pM67LDDvJrg4x//uPd+3NjY6L0vd+yTmXg379NtbW3e+/WHH37o1Uqm/vz73/+ud955Ry0tLfrrX/+qt956q9xL8t7DzzvvPF1wwQWaMGFCyecTMyVTldSQtakkprIalVPPlNVxD41Zm/4Nc+edd2rJkiVeburpMHnuoosu0uTJkzVp0iQbU3DQ+1izZo0eeeQRPfTQQ17e7ukwa8CsWbM0Y8YMp783kWfshwh5xr6p633g/lDP1GN9eeihh+rrX/962fVlJRE1EGOmEqdSz6GeKVWq9Hb9Ic+UfrXltzQxY95Pg8Fgn37LLWfkjt8OzG/LLo7W1la1t7d77+0HHuY38ZUrV2rx4sXe+/r+h8mFpub7/ve/f+BptfDNZDHa+fsamO/ROBAY6AL18DwP9Dnk/hFAAAEEEEAAAQQQQAABBBBAAAEEEEAAAQQQQAABBBBAAAEEEEAAAQQQQAABBBBAAAEEEEAAAQQK/cfLAAAgAElEQVQQQAABBBBAAAEEEEAAAQQQQAABBBBAAAEEEEAAAQQQQAABBBBAAAEEEEAAAQQQQAABBBBAAAEEEEAAAQQQQAABBBBAAAEEEEAAAQQQQAABBBBAAAEEEEAAAQQQQAABBBBAAIG6E2iogTsq1MA1cokIlCLQLGlBKQ1p8y+BTs9/odA5HeTzecXjcYVCIe/PxZFIJOTz+RSJRFwMp2QyqVwup1gs5mS8VCqldDqtaDQqv99f9TEzmYyMqRkvEAhUfTxixj6x65jJZrPec+8qZszzZ2KUPGMvdlzHjOs8Q8zYi5WOnuo9Zlib7MeMqWVM3FDP2LE1NbhZC01tWK81MDFjJ1Y6eiFm7Hqa3lzXM67XJmKGmClXgJgpV6x4+1rPM+vWrdPatWv1zDPP6M033yx+w/2oxbHHHqszzjhDEydO1IQJEyq+MuqZium6PZE8Y9eTesa+p+mxnN8OVq5cqbvuukubNm3q9WLMe/TZZ5+tSZMmebmpsbGxOhdvude2tjZvDVizZo2efPJJ7x22t2PMmDG68sorNW3atH81owa2PCmS91sT+zP2XFmb7Fl29NRbDVwP9eWZZ56psWPHsqdnMXRq/b2pGAV5pphQ+f9+MGLG1EHBYNDp9zPmt4NwOFw+UAVntLa2qr293fv9p+NYsWKF5syZ4+W7Dz74oJxea+Gbyd7uZ/6+fzTfoXEggIBU688zc4gAAggggAACCCCAAAIIIIAAAggggAACCCCAAAIIIIAAAggggAACCCCAAAIIIIAAAggggAACCCCAAAIIIIAAAggggAACCCCAAAIIIIAAAggggAACCCCAAAIIIIAAAggggAACCCCAAAIIIIAAAggggAACCCCAAAIIIIAAAggggAACCCCAAAIIIIAAAggggAACCCCAAAIIIIAAAgggUIcCDTVwT4UauEYuEYFSBZolLSi1Me3U6fkvFLqmg3w+r3g8rlAo5P25OBKJhHw+nyKRiIvhlEwmlcvlFIvFnIyXSqWUTqcVjUbl9/urPmYmk5ExNeMFAoGqj0fM2Cd2HTPZbNZ77l3FjHn+TIySZ+zFjuuYcZ1niBl7sdLRU73HDGuT/ZgxtYyJG+oZO7amDjdroakN67UGJmbsxEpHL8SMXU/Tm+t6xvXaRMwQM+UKEDPlihVvXy95ZuvWrXr++ef1wgsv6KWXXlJLS0vxm3fYoqmpSaeccopOO+00nX766Ro5cqS10alnrFF6HZFn7HpSz9j3ND2W+9vBU089pXvvvVdPPvlkSRc0YcIEL1eNHz/ey1396TA5fv369V7OX7duXUmXdvbZZ+uyyy7TWWed1W17auCSGMtqxNpUFlfRxqxNRYnKblBKDVzL9SUxU3ZIFD2hlJgp2kkZDVibysAqselAWJvMXn4wGHT6/Yz57SAcDpc4C31r1traqvb2dq8WvvTSS733/wqPWvhmsqdbm7/vH8z3ZxwIIPAPgVp+nplDBBBAAAEEEEAAAQQQQAABBBBAAAEEEEAAAQQQQAABBBBAAAEEEEAAAQQQQAABBBBAAAEEEEAAAQQQQAABBBBAAAEEEEAAAQQQQAABBBBAAAEEEEAAAQQQQAABBBBAAAEEEEAAAQQQQAABBBBAAAEEEEAAAQQQQAABBBBAAAEEEEAAAQQQQAABBBBAAAEEEEAAAQQQQAABBBBAAIE6FWiogfsq1MA1cokIlCPQLGlBOSfUUNvzJF0g6UxJPkm37/vPm/tw/Z2e/0Kh+3SQz+cVj8cVCoW8PxdHIpGQz+dTJBJxMZySyaRyuZxisZiT8VKplNLptKLRqPx+f9XHzGQyMqZmvEAgUPXxiBn7xK5jJpvNes+9q5gxz5+JUfKMvdhxHTOu8wwxYy9WOnqq95hhbbIfM6aWMXFDPWPH1tTiZi00tWG91sDEjJ1Y6eiFmLHraXpzXc+4XpuIGWKmXAFiplyx4u3rMc9s375df/jDH/Taa69p06ZN2rx5s3bs2FEcw0KLpqYmHXPMMTr22GN16qmn6gtf+IKGDx9uoeeeu6CesctLnrHrST1j39P0WMlvB1u3btUDDzygn//859q2bVtJFzZo0CB98Ytf1Lhx4zR27FiNHj1ao0aNqvrvB6Ym3bJli5e/N27cqA0bNuh3v/ud9u7dW9J1jxgxQt/4xjd08cUXa+TIkUXPoQYuSlR2A9amssl6PYG1ya5nJWvTgfXlG2+8oZaWFvsX1k2Ppr487rjjNGbMGH3+858vqb4kZuxPTT2+N+2vRMzUR8yYvfxgMOj0+xnz20E4HLYP2E2Pzc3NWrCgz59d1cI3k915zt/3P5rvzjgQQODfArX6PDOHCCCAAAIIIIAAAggggAACCCCAAAIIIIAAAggggAACCCCAAAIIIIAAAggggAACCCCAAAIIIIAAAggggAACCCCAAAIIIIAAAggggAACCCCAAAIIIIAAAggggAACCCCAAAIIIIAAAggggAACCCCAAAIIIIAAAggggAACCCCAAAIIIIAAAggggAACCCCAAAIIIIAAAggggAACCCCAAAJ1LNBQA/dWqIFr5BIRKFegWdKCck/qx+2/KGmFpDHdXOM2SdMk/aaC6+/0/BcKPaeDfD6veDyuUCjk/bk4EomEfD6fIpGIi+GUTCaVy+UUi8WcjJdKpZROpxWNRuX3+6s+ZiaTkTE14wUCgaqPR8zYJ3YdM9ls1nvuXcWMef5MjJJn7MWO65hxnWeIGXux0tFTvccMa5P9mDG1jIkb6hk7tqYeN2uhqQ3rtQYmZuzESkcvxIxdT9Ob63rG9dpEzBAz5QoQM+WKFW8/EPLMO++8o+3bt+v999/3/nPnzp167733tHv3bq/WMXtwe/bs0UcffaS9e/fK5EJzmBpo0KBB+tjHPqbBgwcrHA57deaQIUN0+OGHa+jQoRo+fLg+9alPaeTIkf/ao3S9p0c9UzzOy2lBnilHq7S2AyHP1NJ707p16/Too4/q8ccf9/Jguccxxxyjo48+Wk1NTTryyCP1yU9+UocddpiXHz/+8Y97+bKxsdHLnx2/M5i8avJrW1ubl28//PBDL//u2rVLf//732XydEtLi/7617/qrbfeKveSvLx83nnn6YILLtCECRPKPp8auGyyoiewNhUlKqsBa1NZXCU17uvaZPYft27dqr/97W9O6suSbmq/RsRMuWLF2/c1ZoqP0LkFa1O5YsXbD4S1ydRXwWDQ6fczpt4z78rVOl5//XVNnTpVGzdutDHEpyVttdGRwz7m7xvLfG/GgQACnQVq4Rto5gwBBBBAAAEEEEAAAQQQQAABBBBAAAEEEEAAAQQQQAABBBBAAAEEEEAAAQQQQAABBBBAAAEEEEAAAQQQQAABBBBAAAEEEEAAAQQQQAABBBBAAAEEEEAAAQQQQAABBBBAAAEEEEAAAQQQQAABBBBAAAEEEEAAAQQQQAABBBBAAAEEEEAAAQQQQAABBBBAAAEEEEAAAQQQQAABBBBAYIAJNNTA/RZq4Bq5RAQqEWiWtKCSE/vZOTfuux5zL8XyycOSvifp72Vcf6fnv1DoPR3k83nF43GFQiHvz8WRSCTk8/kUiURcDKdkMqlcLqdYLOZkvFQqpXQ6rWg0Kr/fX/UxM5mMjKkZLxAIVH08YsY+seuYyWaz3nPvKmbM82dilDxjL3Zcx4zrPEPM2IuVjp7qPWZYm+zHjKllTNxQz9ixNTW5WQtNbVivNTAxYydWOnohZux6mt5c1zOu1yZihpgpV4CYKVeseHvyTHGjclu43tOjnil3hnpvT56x60k9Y9/T9Ggjz6xbt05r167VM888ozfffLM6F1qlXo899lidccYZmjhxoiZMmNDnUaiB+0zYpQPWJrumrE12PVmb7HvaWpvKuTLyTDlaxduSZ4obldviYLxrm738YDDo9PsZ89tBOBwul6fX9uabgBtvvFF33HGHTJ1m6bhF0jxLfbnoZv6+Qcy3WRwIINBVoNg3i5ghgAACCCCAAAIIIIAAAggggAACCCCAAAIIIIAAAggggAACCCCAAAIIIIAAAggggAACCCCAAAIIIIAAAggggAACCCCAAAIIIIAAAggggAACCCCAAAIIIIAAAggggAACCCCAAAIIIIAAAggggAACCCCAAAIIIIAAAggggAACCCCAAAIIIIAAAggggAACCCCAAAIIIIAAAggggAACCCDgXKDB+YjlD1go/xTOQKBmBJolLaiZq+16oXdLml7G9X8k6QeS7ijxnE7Pf6FQPB3k83nF43GFQiHvz8WRSCTk8/kUiURcDKdkMqlcLqdYLOZkvFQqpXQ6rWg0Kr/fX/UxM5mMjKkZLxAIVH08YsY+seuYyWaz3nPvKmbM82dilDxjL3Zcx4zrPEPM2IuVjp7qPWZYm+zHjKllTNxQz9ixNXW5WQtNbVivNTAxYydWOnohZux6mt5c1zOu1yZihpgpV4CYKVeseHvyTHGjclu43tOjnil3hnpvT56x60k9Y9/T9Ggzz2zdulXPP/+8XnjhBb300ktqaWmpzkVX2GtTU5NOOeUUnXbaaTr99NM1cuTICnvq+TRqYOuk3m9N7M/Yc2VtsmfZ0RM1sH1Tm2tTKVdHnilFqfQ25JnSrUpteTDyjNnLDwaDTr+fMb8dhMPhUll6bWfq0f/8z//U22+/baW//ToxBe5RtjutUn/z9/Vrvi/jQACB7gVq4Rto5g4BBBBAAAEEEEAAAQQQQAABBBBAAAEEEEAAAQQQQAABBBBAAAEEEEAAAQQQQAABBBBAAAEEEEAAAQQQQAABBBBAAAEEEEAAAQQQQAABBBBAAAEEEEAAAQQQQAABBBBAAAEEEEAAAQQQQAABBBBAAAEEEEAAAQQQQAABBBBAAAEEEEAAAQQQQAABBBBAAAEEEEAAAQQQQAABBBBAYIAJNNTA/RZq4Bq5RAT6ItAsaUFfOjhI506S9FSFY78habqkF4uc3+n5LxRKSwf5fF7xeFyhUMj7c3EkEgn5fD5FIhEXwymZTCqXyykWizkZL5VKKZ1OKxqNyu/3V33MTCYjY2rGCwQCVR+PmLFP7Dpmstms99y7ihnz/JkYJc/Yix3XMeM6zxAz9mKlo6d6jxnWJvsxY2oZEzfUM3ZsTW1u1kJTG9ZrDUzM2ImVjl6IGbuepjfX9YzrtYmYIWbKFSBmyhUr3p48U9yo3Bau9/SoZ8qdod7bk2fselLP2Pc0PVYrz2zfvl1/+MMf9Nprr2nTpk1644031NLSUp2bOKDXpqYmHXfccRozZoyOP/54HXXUUd7/X4+/HZBn7IcU9Yx902rlmZ6ulHrG7hySZ+x6Us/Y96xmPTOQ84zZyw8Gg06/nzG/HYTD4YqDZM+ePbrmmmt0zz33qNRvhSoY7EuSflfBeS5Pmb9vMPNdGQcCCPQsUAvfQDN/CCCAAAIIIIAAAggggAACCCCAAAIIIIAAAggggAACCCCAAAIIIIAAAggggAACCCCAAAIIIIAAAggggAACCCCAAAIIIIAAAggggAACCCCAAAIIIIAAAggggAACCCCAAAIIIIAAAggggAACCCCAAAIIIIAAAggggAACCCCAAAIIIIAAAggggAACCCCAAAIIIIAAAggggAACCCCAAAIDTKChBu63UAPXyCUi0FeBZkkL+tqJw/M/JmmbpMP7OOZqSd+TFO+hn07Pf6FQejrI5/OKx+MKhULen4sjkUjI5/MpEom4GE7JZFK5XE6xWMzJeKlUSul0WtFoVH6/v+pjZjIZGVMzXiAQqPp4xIx9Ytcxk81mvefeVcyY58/EKHnGXuy4jhnXeYaYsRcrHT3Ve8ywNtmPGVPLmLihnrFja+pzsxaa2rBea2Bixk6sdPRCzNj1NL25rmdcr03EDDFTrgAxU65Y8fbkmeJG5bZwvadHPVPuDPXenjxj15N6xr6n6dFVnjHv11u3btWbb77p/eeHH36oXbt2affu3d67ormOPXv26KOPPtLevXtlaklzmHfIQYMG6WMf+5gGDx6scDjsvacPGTJEhx9+uIYOHarhw4frU5/6lEaOHNnlNx7WJvtx4ypmOq6ctcnuHLI22fVkbbLv6XJtIs9UZ/7IM/ZdD0Y9Y+qzYDDo9PsZU/eZWq/c46mnntIVV1yh9957r9xTy21/kaT/W+5JDtvP3zeW+Z6MAwEEeheohW+gmUMEEEAAAQQQQAABBBBAAAEEEEAAAQQQQAABBBBAAAEEEEAAAQQQQAABBBBAAAEEEEAAAQQQQAABBBBAAAEEEEAAAQQQQAABBBBAAAEEEEAAAQQQQAABBBBAAAEEEEAAAQQQQAABBBBAAAEEEEAAAQQQQAABBBBAAAEEEEAAAQQQQAABBBBAAAEEEEAAAQQQQAABBBBAAAEEEEAAgQEm0FAD91uogWvkEhGwIdAsaYGNjhz0cZmkeyyN0yrpeknLJR34vHf674VCeekgn88rHo8rFAp5fy6ORCIhn8+nSCTiYjglk0nlcjnFYjEn46VSKaXTaUWjUfn9/qqPmclkZEzNeIFAoOrjETP2iV3HTDab9Z57VzFjnj8To+QZe7HjOmZc5xlixl6sdPRU7zHD2mQ/ZkwtY+KGesaOranRzVpoasN6rYGJGTux0tELMWPX0/Tmup5xvTYRM8RMuQLETLlixduTZ4obldvC9Z4e9Uy5M9R7e/KMXU/qGfuepkfyjF1XamC7nqY31ia7pqxNdj1Zm+x7sjbZN2Vtsm86ENYms5cfDAadfj9jfjsIh8MlTZjZf7jyyit13333ldTeQqPTJf0/FvqpRhfz93VqviPjQACB4gK18A108bugBQIIIIAAAggggAACCCCAAAIIIIAAAggggAACCCCAAAIIIIAAAggggAACCCCAAAIIIIAAAggggAACCCCAAAIIIIAAAggggAACCCCAAAIIIIAAAggggAACCCCAAAIIIIAAAggggAACCCCAAAIIIIAAAggggAACCCCAAAIIIIAAAggggAACCCCAAAIIIIAAAggggAACCCCAAAIIIIBAXQk01MDdFGrgGrlEBGwJNEtaYKuzKvbzqqTPW+7f9HmFJPOfHUen579QKD8d5PN5xeNxhUIh78/FkUgk5PP5FIlEXAynZDKpXC6nWCzmZLxUKqV0Oq1oNCq/31/1MTOZjIypGS8QCFR9PGLGPrHrmMlms95z7ypmzPNnYpQ8Yy92XMeM6zxDzNiLlY6e6j1mWJvsx4ypZUzcUM/YsTV1ulkLTW1YrzUwMWMnVv71okfM2AWV5Lqecb02kWeshwwxY5/U+f4Ma5PdSSTP2PU0vbE22Td1vQ9MnrE7h+QZu57kGfuepkfyjF1X3pvsepreWJvsmrI22fVkbbLvydpk39SsTWYvPxgMOv1+xvx2EA6He72h119/XZMnT9Zbb71l/8Z77nHcP79RKv9jpOpe5fx93ZvvxzgQQKA0gVr4Brq0O6EVAggggAACCCCAAAIIIIAAAggggAACCCCAAAIIIIAAAggggAACCCCAAAIIIIAAAggggAACCCCAAAIIIIAAAggggAACCCCAAAIIIIAAAggggAACCCCAAAIIIIAAAggggAACCCCAAAIIIIAAAggggAACCCCAAAIIIIAAAggggAACCCCAAAIIIIAAAggggAACCCCAAAIIIIAAAggggEDdCDTUwJ0UauAauUQEbAo0S1pgs0PLfR0qabflPju6+/8krZB0vaRWSZ2e/0KhsnSQz+cVj8cVCoW8PxdHIpGQz+dTJBJxMZySyaRyuZxisZiT8VKplNLptKLRqPx+f9XHzGQyMqZmvEAgUPXxiBn7xK5jJpvNes+9q5gxz5+JUfKMvdhxHTOu8wwxYy9WOnqq95hhbbIfM6aWMXFDPWPH1tTqZi00tWG91sDEjJ1Y6eiFmLHraXpzXc+4XpuIGWKmXAFiplyx4u3JM8WNym3hek+PeqbcGeq9PXnGrif1jH1P0yN5xq4rNbBdT9Mba5NdU9Ymu56sTfY9WZvsm7I22TcdCGuT2csPBoNOv58xvx2Ew+FuJ+zuu+/WlVdeaX8yi/dovlH6i6Tlklb98zul4mdVt8X8fd2b78Y4EECgdIFa+Aa69LuhJQIIIIAAAggggAACCCCAAAIIIIAAAggggAACCCCAAAIIIIAAAggggAACCCCAAAIIIIAAAggggAACCCCAAAIIIIAAAggggAACCCCAAAIIIIAAAggggAACCCCAAAIIIIAAAggggAACCCCAAAIIIIAAAggggAACCCCAAAIIIIAAAggggAACCCCAAAIIIIAAAggggAACCCCAAAIIIIBAXQg01MBdFGrgGrlEBGwLNEtaYLtTS/2dJmm9pb566ma3pG9IWrd/g0Kh8nSQz+cVj8cVCoW8PxdHIpGQz+dTJBJxMZySyaRyuZxisZiT8VKplNLptKLRqPx+f9XHzGQyMqZmvEAgUPXxiBn7xK5jJpvNes+9q5gxz5+JUfKMvdhxHTOu8wwxYy9WOnqq95hhbbIfM6aWMXFDPWPH1tTrZi00tWG91sDEjJ1Y6eiFmLHraXpzXc+4XpuIGWKmXAFiplyx4u3JM8WNym3hek+PeqbcGeq9PXnGrif1jH1P0yN5xq4rNbBdT9Mba5NdU9Ymu56sTfY9WZvsm7I22TcdCGuT2csPBoNOv58xvx2Ew+F/TZipU7/1rW/pl7/8pf1JLL/H/1fSA5Lul/T78k+3csb8fb2Y78U4EECgPIFa+Aa6vDuiNQIIIIAAAggggAACCCCAAAIIIIAAAggggAACCCCAAAIIIIAAAggggAACCCCAAAIIIIAAAggggAACCCCAAAIIIIAAAggggAACCCCAAAIIIIAAAggggAACCCCAAAIIIIAAAggggAACCCCAAAIIIIAAAggggAACCCCAAAIIIIAAAggggAACCCCAAAIIIIAAAggggAACCCCAAAIIIIBAzQs01MAdFGrgGrlEBKoh0CxpQTU67mOf0yXd3cc+Kjq9UOhbOsjn84rH4wqFQt6fiyORSMjn8ykSibgYTslkUrlcTrFYzMl4qVRK6XRa0WhUfr+/6mNmMhkZUzNeIBCo+njEjH1i1zGTzWa9595VzJjnz8QoecZe7LiOGdd5hpixFysdPdV7zLA22Y8ZU8uYuKGesWNranazFprasF5rYGLGTqx09ELM2PU0vbmuZ1yvTcQMMVOuADFTrljx9uSZ4kbltnC9p0c9U+4M9d6ePGPXk3rGvqfpkTxj15Ua2K6n6Y21ya4pa5NdT9Ym+56sTfZNWZvsmw6Etcns5QeDQaffz5jfDsLhsF599VWdd9552rFjh/3J61uPSUm/lrRC0v/0rauyzp6/r7X5TowDAQTKF6iFb6DLvyvOQAABBBBAAAEEEEAAAQQQQAABBBBAAAEEEEAAAQQQQAABBBBAAAEEEEAAAQQQQAABBBBAAAEEEEAAAQQQQAABBBBAAAEEEEAAAQQQQAABBBBAAAEEEEAAAQQQQAABBBBAAAEEEEAAAQQQQAABBBBAAAEEEEAAAQQQQAABBBBAAAEEEEAAAQQQQAABBBBAAAEEEEAAAQQQQAABBBCoaYGGGrj6Qg1cI5eIQLUEmiUtqFbnFfZ7maR7Kjy3T6cVCn1PB/l8XvF4XKFQyPtzcST+f3btPla6tCoU/DpdFSk5hVasItFEBidqjHIdrwhi1DARgcaGxI8R7PgxmhHmDwc/biJmuAa7X0OCHzh+kInxY/gHSDsITjqm6QuIOiEKhhAzwUyURMxcJiSYqpIyVVhvqmBPPzW8TveoffY+79rPOVXnt5OKgM951lO/vWqtVfXuxSIGg0FMJpMa4WK1WsVut4vZbFYl3nq9js1mE9PpNIbDYe8xt9ttFNMSbzQa9R5PzuQT186Z27dvHz73tXKmfP5KjqozeblTO2dq1xk5k5crd3Y69ZzRm/JzpswyJW/MMzm2ZW4vvbDMhqc6A8uZnFy5s4ucyfUsu9WeZ2r3JjkjZ7oKyJmuYhevV2cuNuq6ovZveuaZrnfoyderM7me5pl8z7KjOpPragbO9Sy76U25pnpTrqfelO+pN+Wb6k35pjehN5Xf8s/Pz6s+P/OmN70pbt26bo9C/Yv8+YfPPRtVDvrp/Ox6wo4PPPbfyvNhLgIELidwDM9AX+6d+SsCBAgQIECAAAECBAgQIECAAAECBAgQIECAAAECBAgQIECAAAECBAgQIECAAAECBAgQIECAAAECBAgQIECAAAECBAgQIECAAAECBAgQIECAAAECBAgQIECAAAECBAgQIECAAAECBAgQIECAAAECBAgQIECAAAECBAgQIECAAAECBAgQIECAAAECBAgQOFqBsyM4eXMEZ3REAn0KPBgRt/oM0GLvp0bEfxER/z4ivi8ivqvF36QvaZqccrDf72M+n8d4PD68alyLxSIGg0FMJpMa4WK1WsVut4vZbFYl3nq9js1mE9PpNIbDYe8xt9ttFNMSbzQa9R5PzuQT186Z27dvHz73tXKmfP5KjqozeblTO2dq1xk5k5crd3Y69ZzRm/JzpswyJW/MMzm2ZXYvvbDMhqc6A8uZnFy5s4ucyfUsu9WeZ2r3JjkjZ7oKyJmuYhevV2cuNuq6ovZveuaZrnfoyderM7me5pl8z7KjOpPragbO9Sy76U25pnpTrqfelO+pN+Wb6k35pjehN5Xf8s/Pz3t/fqb8e/0rXvGK+JM/+ZP8G9Xfjv9rRPx3EfHpnkI88Ni+5bkwFwEClxc4hmegL//u/CUBAgQIECBAgAABAgQIECBAgAABAgQIECBAgAABAgQIECBAgAABAgQIECBAgAABAgQIECBAgAABAgQIECBAgAABAgQIECBAgAABAgQIECBAgAABAgQIECBAgAABAgQIECBAgAABAgQIECBAgAABAgQIECBAgAABAgQIECBAgAABAgQIEAHQgcsAACAASURBVCBAgAABAgQIHKXA2RGcujmCMzoigb4FHoyIW30H+Vf2n0bEiyPiv4mI/zoiZldwhn8O+a3f+q3xlre8Jb7sy77sro+x3+9jPp/HeDw+vGpci8UiBoNBTCaTGuFitVrFbreL2azObVuv17HZbGI6ncZwOOz9PW632yimJd5oNOo9npzJJ66dM7dv3z587mvlTPn8lRxVZ/Jyp3bO1K4zciYvV+7sdOo5ozfl50yZZUremGdybJumOfTCMhue6gwsZ3Jy5c4ucibXs+xWe56p3ZvkjJzpKiBnuopdvF6dudio64rav+mZZ7reoSdfr87keppn8j3LjupMrqsZONez7KY35ZrqTbmeelO+p96Ub6o35ZvehN5Ufss/Pz/v7fmZP/qjP4of/MEfjE9+8pP5N6j/HT8WEf9DRPyn5FAPPLZfeR7MRYDA3QkcwzPQd/cO/TUBAgQIECBAgAABAgQIECBAgAABAgQIECBAgAABAgQIECBAgAABAgQIECBAgAABAgQIECBAgAABAgQIECBAgAABAgQIECBAgAABAgQIECBAgAABAgQIECBAgAABAgQIECBAgAABAgQIECBAgAABAgQIECBAgAABAgQIECBAgAABAgQIECBAgAABAgQIHJ3A2RGcuDmCMzoigRoCD0bErRqBPhfjeyLiFyPiKyrGvDDU0572tPjVX/3V+NEf/dEL1160YL/fx3w+j/F4fHjVuBaLRQwGg5hMJjXCxWq1it1uF7PZrEq89Xodm80mptNpDIfD3mNut9sopiXeaDTqPZ6cySeunTO3b98+fO5r5Uz5/JUcVWfycqd2zqgzeffuzk56U66p3pTrWXYrs0ypNeaZHNumaQ69sMyGpzoDy5mcXLmzi5zJ9Sy7nfo8I2fkTFcBOdNV7OL16szFRl1X1P7eZJ7peoeefL06k+tpnsn3LDuqM7mutX+fUWdy7586k++pzuSbqjP5pmbgXFO9KdfzqnpT+S3//Pw89fmZz3zmM/GzP/uz8Uu/9EtR8uSIr89ExBs+99zWPuF9PPDYHuU5MBcBAncvcAzPQN/9u7QDAQIECBAgQIAAAQIECBAgQIAAAQIECBAgQIAAAQIECBAgQIAAAQIECBAgQIAAAQIECBAgQIAAAQIECBAgQIAAAQIECBAgQIAAAQIECBAgQIAAAQIECBAgQIAAAQIECBAgQIAAAQIECBAgQIAAAQIECBAgQIAAAQIECBAgQIAAAQIECBAgQIAAAQIECByVwNkRnLY5gjM6IoFaAg9GxK2eg31jRPzPEfGcnuPc1fbf/d3fHb/7u78bX/RFX3RX++z3+5jP5zEejw+vGtdisYjBYBCTyaRGuFitVrHb7WI2m1WJt16vY7PZxHQ6jeFw2HvM7XYbxbTEG41GvceTM/nEtXPm9u3bh899rZwpn7+So+pMXu7Uzhl1Ju/e3dlJb8o11ZtyPctuZZYptcY8k2PbNM2hF5bZ8FRnYDmTkyt3dpEzuZ5lt1OfZ+SMnOkqIGe6il28Xp252Kjritrfm8wzXe/Qk69XZ3I9zTP5nmVHdSbXtfbvM+pM7v1TZ/I91Zl8U3Um39QMnGuqN+V6XlVvKr/ln5+fpzw/8/GPfzxe8YpXxAc/+MF8nKvb8Y8j4r+PiL+9iyM88Njflue/XAQI5AgcwzPQOe/ULgQIECBAgAABAgQIECBAgAABAgQIECBAgAABAgQIECBAgAABAgQIECBAgAABAgQIECBAgAABAgQIECBAgAABAgQIECBAgAABAgQIECBAgAABAgQIECBAgAABAgQIECBAgAABAgQIECBAgAABAgQIECBAgAABAgQIECBAgAABAgQIECBAgAABAgQIECBwNAJnR3DS5gjO6IgEago8GBG3egr4kxHxxogY9rR/6rZf/MVfHG9961vj27/92+9q3/1+H/P5PMbj8eFV41osFjEYDGIymdQIF6vVKna7Xcxmsyrx1ut1bDabmE6nMRz2n07b7TaKaYk3Go16f4/FssSTM3nUtXPm9u3bh8+9nMm7h+pMnmXZSW/K9Sy71a4ztXuTnMnPmTLLlLw51Xmmds40TXOYn8pseKozsJzJ/RzKmVzPstup9yY5I2e6CsiZrmIXr1dnLjbquqL2d23zTNc79OTr1ZlcT/NMvmfZUZ3JdfVdO9ez7KY35ZrqTbmeelO+p96Ub6o35ZvehN5Ufss/Pz+/q+dn/vzP/zxe9rKXxT/8wz/k34Sr3/H/jIj/GBEPX+IoDzz2N+W5LxcBAnkCx/AMdN67tRMBAgQIECBAgAABAgQIECBAgAABAgQIECBAgAABAgQIECBAgAABAgQIECBAgAABAgQIECBAgAABAgQIECBAgAABAgQIECBAgAABAgQIECBAgAABAgQIECBAgAABAgQIECBAgAABAgQIECBAgAABAgQIECBAgAABAgQIECBAgAABAgQIECBAgAABAgQIHIXA2RGcsjmCMzoigdoCD0bErcSgT3tsr7LnT0bEIHHf3rc6OzuLH//xH49f/MVfjNFodOl4+/0+5vN5jMfjw6vGtVgsYjAYxGQyqREuVqtV7Ha7mM1mVeKt1+vYbDYxnU5jOBz2HnO73UYxLfHuJhfaHrRYlnhypq3Yxetq58zt27cPn3s5c/G9abtCnWkr1W6d3tTOqcuq2nWmdm+SM12yod3aMsuUvDnVeaZ2zjRNc5ifymx4qjOwnGn32Wq7Ss60lWq/7tR7k5xpnwttV8qZtlLt19X+3qQ3tb83bVaqM22Uuq1RZ7p5tVmtzrRRar/G96b2Vm1X6k1tpdqt05vaOXVZpTd10Wq3Vm9q59R2ld7UVqr9Or2pvVWblXpTG6Vua66iN5Xf8s/Pzy/1/Mzb3va2+JEf+ZEo9eqEr09FxBsj4tciYtPyfT7w2LrybJaLAIFcgWN4Bjr3HduNAAECBAgQIECAAAECBAgQIECAAAECBAgQIECAAAECBAgQIECAAAECBAgQIECAAAECBAgQIECAAAECBAgQIECAAAECBAgQIECAAAECBAgQIECAAAECBAgQIECAAAECBAgQIECAAAECBAgQIECAAAECBAgQIECAAAECBAgQIECAAAECBAgQIECAAAECBK69wNm1P2FEcwRndEQCVyHwYETcSgj8zIj41Yj47oS9rmyLZz3rWfHII4/EM59Z3s7lrv1+H/P5PMbj8eFV41osFjEYDGIymdQIF6vVKna7Xcxmsyrx1ut1bDabmE6nMRwOe4+53W6jmJZ4o9Go93jFssSTM3nUtXPm9u3bh8+9nMm7h+pMnmXZSW/K9Sy71a4ztXuTnMnPmTLLlLw51Xmmds40TXOYn8pseKozsJzJ/RzKmVzPstup9yY5I2e6CsiZrmIXr1dnLjbquqL2d23zTNc79OTr1ZlcT/NMvmfZUZ3JdfVdO9ez7KY35ZrqTbmeelO+p96Ub6o35ZvehN5Ufss/Pz9v/fxM6S8/8zM/E2984xvzwa/njuWZxv/tsXH6P0TEf77giA889v8vz3m5CBDIFziGZ6Dz37UdCRAgQIAAAQIECBAgQIAAAQIECBAgQIAAAQIECBAgQIAAAQIECBAgQIAAAQIECBAgQIAAAQIECBAgQIAAAQIECBAgQIAAAQIECBAgQIAAAQIECBAgQIAAAQIECBAgQIAAAQIECBAgQIAAAQIECBAgQIAAAQIECBAgQIAAAQIECBAgQIAAAQIECBAgQOBaC5xd69P9v4drjuCMjkjgqgQejIhbdxH8ORHxv0TEf3UXe1ybP51MJvHOd74zXvCCF1z6TPv9PubzeYzH48OrxrVYLGIwGEQ5f41rtVrFbreL2WxWI1ys1+vYbDYxnU5jOBz2HnO73UYxLfFGo1Hv8YpliSdn8qhr58zt27cPn3s5k3cP1Zk8y7KT3pTrWXarXWdq9yY5k58zZZYpeXOq80ztnGma5jA/ldnwVGdgOZP7OZQzuZ5lt1PvTXJGznQVkDNdxS5er85cbNR1Re3v2uaZrnfoyderM7me5pl8z7KjOpPr6rt2rmfZTW/KNdWbcj31pnxPvSnfVG/KN70Jvan8ln9+fn7h8zOf/vSn4+Uvf3m8613vyoe+/jv+3xHxsoj4P/6Noz7w2P9enu9yESDQj8AxPAPdzzu3KwECBAgQIECAAAECBAgQIECAAAECBAgQIECAAAECBAgQIECAAAECBAgQIECAAAECBAgQIECAAAECBAgQIECAAAECBAgQIECAAAECBAgQIECAAAECBAgQIECAAAECBAgQIECAAAECBAgQIECAAAECBAgQIECAAAECBAgQIECAAAECBAgQIECAAAECBAhcW4Gza3uy/+9gzRGc0REJXKXAgxFx6xIH+P6I+J2IeOol/vba/slgMIg3vOEN8ZrXvObSZ9zv9zGfz2M8Hh9eNa7FYhHl7JPJpEa4WK1WsdvtYjabVYm3Xq9js9nEdDqN4XDYe8ztdhvFtMQbjUa9xyuWJZ6cyaOunTO3b98+fO7lTN49VGfyLMtOelOuZ9mtdp2p3ZvkTH7OlFmm5M2pzjO1c6ZpmsP8VGbDU52B5Uzu51DO5HqW3U69N8kZOdNVQM50Fbt4vTpzsVHXFbW/a5tnut6hJ1+vzuR6mmfyPcuO6kyuq+/auZ5lN70p11RvyvXUm/I99aZ8U70p3/Qm9KbyW/75+fm/+fzMJz7xibj33nvjr/7qr/KBj2fHbUS8PiLeEBGffdyxH3jsP5fnulwECPQncAzPQPf37u1MgAABAgQIECBAgAABAgQIECBAgAABAgQIECBAgAABAgQIECBAgAABAgQIECBAgAABAgQIECBAgAABAgQIECBAgAABAgQIECBAgAABAgQIECBAgAABAgQIECBAgAABAgQIECBAgAABAgQIECBAgAABAgQIECBAgAABAgQIECBAgAABAgQIECBAgAABAtdS4OxanuqJh2qO4IyOSOCqBR6MiFstD1E+92+MiP/w2N8cQw1o+baeuOx7vud74q1vfWt8/ud//qX+fr/fx3w+j/F4fHjVuBaLRQwGg5hMJjXCxWq1it1uF7PZrEq89Xodm80mptNpDIfD3mNut9sopiXeaDTqPV6xLPHkTB517Zy5ffv24XMvZ/LuoTqTZ1l20ptyPctutetM7d5UO2eaponlcnnS80yZZUrenOo8cxU5U+anMhue6gwsZ3Jrd6kzcibX9Cb0JjkjZ7oIqDNdtNqtVWfaOXVZVfu7tnmmy925eK06c7FR1xXqTFexi9erMxcbdVnhu3YXrXZr9aZ2Tm1X6U1tpdqv05vaW7VdqTe1lWq3Tm9q59Rl1U3oTeU3tvPz83/x/Mxf/uVfxkte8pL4+7//+y5kp7r2sxHxcET8VET854h44LE3Wp7nchEg0K/AyT7/2C+b3QkQIECAAAECBAgQIECAAAECBAgQIECAAAECBAgQIECAAAECBAgQIECAAAECBAgQIECAAAECBAgQIECAAAECBAgQIECAAAECBAgQIECAAAECBAgQIECAAAECBAgQIECAAAECBAgQIECAAAECBAgQIECAAAECBAgQIECAAAECBAgQIECAAAECBAgQIECgT4GzPjdP2rtJ2sc2BE5d4MGIuHXBm/wvI+K3IuJFp45R3t+znvWseOSRR+KZz3zmpd7ufr+P+Xwe4/H48KpxLRaLGAwGMZlMaoSL1WoVu90uZrNZlXjr9To2m01Mp9MYDoe9x9xut1FMS7zRaNR7vGJZ4smZPOraOXP79u3D517O5N1DdSbPsuykN+V6lt1q15naval2zjRNE8vl8qTnmTLLlLw51XnmKnKmzE9lNjzVGVjO5NbuUmfkTK7pTehNckbOdBFQZ7potVurzrRz6rKq9ndt80yXu3PxWnXmYqOuK9SZrmIXr1dnLjbqssJ37S5a7dbqTe2c2q7Sm9pKtV+nN7W3artSb2or1W6d3tTOqcuqm9Cbym9s5+fn//z8zMMPPxz3339/lJrneoLA/xUR/3tE/LdcCBCoInAMz0BXgRCEAAECBAgQIECAAAECBAgQIECAAAECBAgQIECAAAECBAgQIECAAAECBAgQIECAAAECBAgQIECAAAECBAgQIECAAAECBAgQIECAAAECBAgQIECAAAECBAgQIECAAAECBAgQIECAAAECBAgQIECAAAECBAgQIECAAAECBAgQIECAAAECBAgQIECAAAECBK6PwNn1Ocq/eZLmCM7oiASui8CDEXHr3zjMiyLif4qIf3ddDlvjHJPJJN75znfGC17wgkuF2+/3MZ/PYzweH141rsViEYPBIMrZa1yr1Sp2u13MZrMa4WK9Xsdms4npdBrD4bD3mNvtNoppiTcajXqPVyxLPDmTRy1n8izv7KTO5JrWrjN6U+79K7udep2pnTNN08RyuTzpeabMMiVvTnWeuYqcKb2pzIanOgPLmdzaXeqMnMk1PfV5Rs7k5kvZTc7km9b+fUZvyr2H6kyupzqT71l2VGdyXX1vyvUsu+lNuaZ6U66n3pTvqTflm+pN+aZ6U66p3pTreVW9qfwue35+Hr/yK78St27dinJfXQQIELhigWN4BvqKiYQnQIAAAQIECBAgQIAAAQIECBAgQIAAAQIECBAgQIAAAQIECBAgQIAAAQIECBAgQIAAAQIECBAgQIAAAQIECBAgQIAAAQIECBAgQIAAAQIECBAgQIAAAQIECBAgQIAAAQIECBAgQIAAAQIECBAgQIAAAQIECBAgQIAAAQIECBAgQIAAAQIECBAgQIAAgdoCZ7UDXiJec4m/8ScEbrLAgxFx63EAw4j4kYh4Q0TMbiLMPffcE69//evjta997aXe/n6/j/l8HuPx+PCqcS0WixgMBjGZTGqEi9VqFbvdLmazOimyXq9js9nEdDqN4bCkaL/XdruNYlrijUajfoNFHCxLPDmTRy1n8izv7KTO5JrWrjN6U+79K7udep2pnTNN08RyuTzpeabMMiVvTnWeuYqcKb2pzIanOgPLmdzaXeqMnMk1PfV5Rs7k5kvZTc7km9b+fUZvyr2H6kyupzqT71l2VGdyXX1vyvUsu+lNuaZ6U66n3pTvqTflm+pN+aZ6U66p3pTreRW96dOf/nTcf//98Yd/+If5b8aOBAgQuJzAMTwDfbl35q8IECBAgAABAgQIECBAgAABAgQIECBAgAABAgQIECBAgAABAgQIECBAgAABAgQIECBAgAABAgQIECBAgAABAgQIECBAgAABAgQIECBAgAABAgQIECBAgAABAgQIECBAgAABAgQIECBAgAABAgQIECBAgAABAgQIECBAgAABAgQIECBAgAABAgQIECBA4GgFzo7g5M0RnNERCVw3gQcj4lZEPDUi/mNE/I8RMbhuh6x9npe97GXxe7/3e3F+ft459H6/j/l8HuPx+PCqcS0WixgMBjGZTGqEi9VqFbvdLmazWZV46/U6NptNTKfTGA6HvcfcbrdRTEu80WjUe7xiWeLJmTxqOZNneWcndSbXtHad0Zty71/Z7dTrTO2caZomlsvlSc8zZZYpeXOq88xV5EzpTWU2PNUZWM7k1u5SZ+RMrumpzzNyJjdfym5yJt+09u8zelPuPVRncj3VmXzPsqM6k+vqe1OuZ9lNb8o11ZtyPfWmfE+9Kd9Ub8o31ZtyTfWmXM+avan8Fvsd3/Ed8aEPfSj/TdiRAAEClxc4hmegL//u/CUBAgQIECBAgAABAgQIECBAgAABAgQIECBAgAABAgQIECBAgAABAgQIECBAgAABAgQIECBAgAABAgQIECBAgAABAgQIECBAgAABAgQIECBAgAABAgQIECBAgAABAgQIECBAgAABAgQIECBAgAABAgQIECBAgAABAgQIECBAgAABAgQIECBAgAABAgQIHKXA2RGcujmCMzoigeso8EsR8e8j4sXX8XBXdaav+qqvikceeSS+/Mu/vPMR9vt9zOfzGI/Hh1eNa7FYxGAwiMlkUiNcrFar2O12MZvNqsRbr9ex2WxiOp3GcDjsPeZ2u41iWuKNRqPe4xXLEk/O5FHLmTzLOzupM7mmteuM3pR7/8pup15naudM0zSxXC5Pep4ps0zJm1OdZ64iZ0pvKrPhqc7Acia3dpc6I2dyTU99npEzuflSdpMz+aa1f5/Rm3LvoTqT66nO5HuWHdWZXFffm3I9y256U66p3pTrqTfle+pN+aZ6U76p3pRrqjfletboTX/9138dL37xi+PjH/94/uHtSIAAgbsTOIZnoO/uHfprAgQIECBAgAABAgQIECBAgAABAgQIECBAgAABAgQIECBAgAABAgQIECBAgAABAgQIECBAgAABAgQIECBAgAABAgQIECBAgAABAgQIECBAgAABAgQIECBAgAABAgQIECBAgAABAgQIECBAgAABAgQIECBAgAABAgQIECBAgAABAgQIECBAgAABAgQIEDg6gbMjOHFzBGd0RAIEjkjgC77gC+Ltb3973HvvvZ1Pvd/vYz6fx3g8PrxqXIvFIgaDQUwmkxrhYrVaxW63i9lsViXeer2OzWYT0+k0hsNh7zG3220U0xJvNBr1Hq9YlnhyJo9azuRZ3tlJnck1rV1n9Kbc+1d2O/U6UztnmqaJ5XJ50vNMmWVK3pzqPHMVOVN6U5kNT3UGljO5tbvUGTmTa3rq84ycyc2XspucyTet/fuM3pR7D9WZXE91Jt+z7KjO5Lr63pTrWXbTm3JN9aZcT70p31NvyjfVm/JN9aZcU70p17PP3vThD384XvCCF8Q//uM/5h/ajgQIELh7gWN4Bvru36UdCBAgQIAAAQIECBAgQIAAAQIECBAgQIAAAQIECBAgQIAAAQIECBAgQIAAAQIECBAgQIAAAQIECBAgQIAAAQIECBAgQIAAAQIECBAgQIAAAQIECBAgQIAAAQIECBAgQIAAAQIECBAgQIAAAQIECBAgQIAAAQIECBAgQIAAAQIECBAgQIAAAQIECBAgQOCoBM6O4LTNEZzREQkQODKBs7Oz+K3f+q141ate1fnk+/0+5vN5jMfjw6vGtVgsYjAYxGQyqREuVqtV7Ha7mM1mVeKt1+vYbDYxnU5jOBz2HnO73UYxLfFGo1Hv8YpliSdn8qjlTJ7lnZ3UmVzT2nVGb8q9f2W3U68ztXOmaZpYLpcnPc+UWabkzanOM1eRM6U3ldnwVGdgOZNbu0udkTO5pqc+z8iZ3Hwpu8mZfNPav8/oTbn3UJ3J9VRn8j3LjupMrqvvTbmeZTe9KddUb8r11JvyPfWmfFO9Kd9Ub8o11ZtyPfvoTR/84AfjhS984WEucxEgQOCaChzDM9DXlM6xCBAgQIAAAQIECBAgQIAAAQIECBAgQIAAAQIECBAgQIAAAQIECBAgQIAAAQIECBAgQIAAAQIECBAgQIAAAQIECBAgQIAAAQIECBAgQIAAAQIECBAgQIAAAQIECBAgQIAAAQIECBAgQIAAAQIECBAgQIAAAQIECBAgQIAAAQIECBAgQIAAAQIECBAgQKAvgbO+Nk7ct0ncy1YECBB4gsDrXve6+Pmf//nOKvv9PubzeYzH48OrxrVYLGIwGMRkMqkRLlarVex2u5jNZlXirdfr2Gw2MZ1OYzgc9h5zu91GMS3xRqNR7/GKZYknZ/Ko5Uye5Z2d1Jlc09p1Rm/KvX9lt1OvM7VzpmmaWC6XJz3PlFmm5M2pzjNXkTOlN5XZ8FRnYDmTW7tLnZEzuaanPs/Imdx8KbvJmXzT2r/P6E2591CdyfVUZ/I9y47qTK6r7025nmU3vSnXVG/K9dSb8j31pnxTvSnfVG/KNdWbcj0ze9P73//+uPfee+Of/umf8g9pRwIECOQJHMMz0Hnv1k4ECBAgQIAAAQIECBAgQIAAAQIECBAgQIAAAQIECBAgQIAAAQIECBAgQIAAAQIECBAgQIAAAQIECBAgQIAAAQIECBAgQIAAAQIECBAgQIAAAQIECBAgQIAAAQIECBAgQIAAAQIECBAgQIAAAQIECBAgQIAAAQIECBAgQIAAAQIECBAgQIAAAQIECBAgcBQCZ0dwyuYIzuiIBAgcscAP//APx5vf/Oa45557Or2L/X4f8/k8xuPx4VXjWiwWMRgMYjKZ1AgXq9UqdrtdzGazKvHW63VsNpuYTqcxHA57j7ndbqOYlnij0aj3eMWyxJMzedRyJs/yzk7qTK5p7TqjN+Xev7LbqdeZ2jnTNE0sl8uTnmfKLFPy5lTnmavImdKbymx4qjOwnMmt3aXOyJlc01OfZ+RMbr6U3eRMvmnt32f0ptx7qM7keqoz+Z5lR3Um19X3plzPspvelGuqN+V66k35nnpTvqnelG+qN+Wa6k25nhm96X3ve1+89KUvjdu3b+cfzo4ECBDIFTiGZ6Bz37HdCBAgQIAAAQIECBAgQIAAAQIECBAgQIAAAQIECBAgQIAAAQIECBAgQIAAAQIECBAgQIAAAQIECBAgQIAAAQIECBAgQIAAAQIECBAgQIAAAQIECBAgQIAAAQIECBAgQIAAAQIECBAgQIAAAQIECBAgQIAAAQIECBAgQIAAAQIECBAgQIAAAQIECBAgQODaC5xd+xNGNEdwRkckQODIBV72spfFO97xjnjKU57S6Z3s9/uYz+cxHo8PrxrXYrGIwWAQk8mkRrhYrVax2+1iNptVibder2Oz2cR0Oo3hcNh7zO12G8W0xBuNRr3HK5YlnpzJoz71nFFn8nLlzk5yJt9Ub8o1rd2bateZpmliuVye9DxTZplSa051nrmKnCl1psyGpzoDy5ncOlrqjJzJNb0JvUnOyJkuAupMF612a9WZdk5dVtX+Tc880+XuXLxWnbnYqOsKdaar2MXr1ZmLjbqs8F27i1a7tXpTO6e2q/SmtlLt1+lN7a3artSb2kq1W6c3tXPqsupYetOjiz3+nwAAIABJREFUjz4a3/md33l4TsRFgACBIxA4hmegj4DREQkQIECAAAECBAgQIECAAAECBAgQIECAAAECBAgQIECAAAECBAgQIECAAAECBAgQIECAAAECBAgQIECAAAECBAgQIECAAAECBAgQIECAAAECBAgQIECAAAECBAgQIECAAAECBAgQIECAAAECBAgQIECAAAECBAgQIECAAAECBAgQIECAAAECBAgQIEAgU+Asc7Oe9mp62te2BAgQeILAt3zLt8Sjjz4aT3va0zrJ7Pf7mM/nMR6PD68a12KxiMFgEJPJpEa4WK1WsdvtYjabVYm3Xq9js9nEdDqN4XDYe8ztdhvFtMQbjUa9xyuWJZ6cyaM+9ZxRZ/Jy5c5OcibfVG/KNa3dm2rXmaZpYrlcnvQ8U2aZUmtOdZ65ipwpdabMhqc6A8uZ3Dpa6oycyTW9Cb1JzsiZLgLqTBetdmvVmXZOXVbV/k3PPNPl7ly8Vp252KjrCnWmq9jF69WZi426rPBdu4tWu7V6Uzuntqv0prZS7dfpTe2t2q7Um9pKtVunN7Vz6rLquvemhx9+OL73e783yr13ESBA4EgEjuEZ6COhdEwCBAgQIECAAAECBAgQIECAAAECBAgQIECAAAECBAgQIECAAAECBAgQIECAAAECBAgQIECAAAECBAgQIECAAAECBAgQIECAAAECBAgQIECAAAECBAgQIECAAAECBAgQIECAAAECBAgQIECAAAECBAgQIECAAAECBAgQIECAAAECBAgQIECAAAECBAgQyBI4y9qox32aHve2NQECBJ4g8LVf+7Xx7ne/O77kS76kk8x+v4/5fB7j8fjwqnEtFosYDAYxmUxqhIvVahW73S5ms1mVeOv1OjabTUyn0xgOh73H3G63UUxLvNFo1Hu8YlniyZk86lPPGXUmL1fu7CRn8k31plzT2r2pdp1pmiaWy+VJzzNllim15lTnmavImVJnymx4qjOwnMmto6XOyJlc05vQm+SMnOkioM500Wq3Vp1p59RlVe3f9MwzXe7OxWvVmYuNuq5QZ7qKXbxenbnYqMsK37W7aLVbqze1c2q7Sm9qK9V+nd7U3qrtSr2prVS7dXpTO6cuq65rb/r93//9uP/+++Ozn/1sl7djLQECBK5a4Biegb5qI/EJECBAgAABAgQIECBAgAABAgQIECBAgAABAgQIECBAgAABAgQIECBAgAABAgQIECBAgAABAgQIECBAgAABAgQIECBAgAABAgQIECBAgAABAgQIECBAgAABAgQIECBAgAABAgQIECBAgAABAgQIECBAgAABAgQIECBAgAABAgQIECBAgAABAgQIECBAoLLAWeV4lwnXXOaP/A0BAgQuK/CMZzwj/viP/zi+4iu+otMW+/0+5vN5jMfjw6vGtVgsYjAYxGQyqREuVqtV7Ha7mM1mVeKt1+vYbDYxnU5jOBz2HnO73UYxLfFGo1Hv8YpliSdn8qhPPWfUmbxcubOTnMk1bZomlsul3pTIWrs31a4zNyFnyixTas2pzjNXkTNlfiqz4anOwHImsYhGRKkzcibX9Cb0JjkjZ7oIqDNdtNqtVWfaOXVZVfs3PfNMl7tz8Vp15mKjrivUma5iF69XZy426rLCd+0uWu3W6k3tnNqu0pvaSrVfpze1t2q7Um9qK9Vund7UzqnLquvWm972trfFD/3QDx1+T3URIEDgyASO4RnoIyN1XAIECBAgQIAAAQIECBAgQIAAAQIECBAgQIAAAQIECBAgQIAAAQIECBAgQIAAAQIECBAgQIAAAQIECBAgQIAAAQIECBAgQIAAAQIECBAgQIAAAQIECBAgQIAAAQIECBAgQIAAAQIECBAgQIAAAQIECBAgQIAAAQIECBAgQIAAAQIECBAgQIAAAQIECBC4W4Gzu92gwt83FWIIQYAAgScITKfTeO973xtf//Vf30lmv9/HfD6P8Xh8eNW4FotFDAaDmEwmNcLFarWK3W4Xs9msSrz1eh2bzSbKPRkOh73H3G63UUxLvNFo1Hu8YlniyZk86lPPGXUmL1fu7CRnck2bponlcqk3JbLW7k2168xNyJkyy5Rac6rzzFXkTJmfymx4qjOwnEksohFR6oycyTW9Cb1JzsiZLgLqTBetdmvVmXZOXVbV/k3PPNPl7ly8Vp252KjrCnWmq9jF69WZi426rPBdu4tWu7V6Uzuntqv0prZS7dfpTe2t2q7Um9pKtVunN7Vz6rLquvSmN7/5zfHKV77y8DuqiwABAkcocAzPQB8hqyMTIECAAAECBAgQIECAAAECBAgQIECAAAECBAgQIECAAAECBAgQIECAAAECBAgQIECAAAECBAgQIECAAAECBAgQIECAAAECBAgQIECAAAECBAgQIECAAAECBAgQIECAAAECBAgQIECAAAECBAgQIECAAAECBAgQIECAAAECBAgQIECAAAECBAgQIECAwN0InN3NH1f626ZSHGEIECDwBIHz8/P4gz/4g3jxi1/cSWa/38d8Po/xeHx41bgWi0UMBoOYTCY1wsVqtYrdbhez2axKvPV6HZvNJqbTaQyHw95jbrfbKKYl3mg06j1esSzx5Ewe9annjDqTlyt3dpIzuaZN08RyudSbEllr96badeYm5EyZZUqtOdV55ipypsxPZTY81RlYziQW0YgodUbO5JrehN4kZ+RMFwF1potWu7XqTDunLqtq/6Znnulydy5eq85cbNR1hTrTVezi9erMxUZdVviu3UWr3Vq9qZ1T21V6U1up9uv0pvZWbVfqTW2l2q3Tm9o5dVl11b3pN3/zN+PHfuzHuhzZWgIECFw3gWN4Bvq6mTkPAQIECBAgQIAAAQIECBAgQIAAAQIECBAgQIAAAQIECBAgQIAAAQIECBAgQIAAAQIECBAgQIAAAQIECBAgQIAAAQIECBAgQIAAAQIECBAgQIAAAQIECBAgQIAAAQIECBAgQIAAAQIECBAgQIAAAQIECBAgQIAAAQIECBAgQIAAAQIECBAgQIAAAQIECPQscNbz/hnbNxmb2IMAAQKXERgOh/GWt7wl7r///k5/vt/vYz6fx3g8PrxqXIvFIgaDQUwmkxrhYrVaxW63i9lsViXeer2OzWYT0+k0yn3p+9put1FMS7zRaNR3uINliSdn8qhPPWfUmbxcubOTnMk1bZomlsul3pTIWrs31a4zNyFnyixTas2pzjNXkTNlfiqz4anOwHImsYhGRKkzcibX9Cb0JjkjZ7oIqDNdtNqtVWfaOXVZVfs3PfNMl7tz8Vp15mKjrivUma5iF69XZy426rLCd+0uWu3W6k3tnNqu0pvaSrVfpze1t2q7Um9qK9Vund7UzqnLqqvqTQ899FC85jWv6XJUawkQIHAdBY7hGejr6OZMBAgQIECAAAECBAgQIECAAAECBAgQIECAAAECBAgQIECAAAECBAgQIECAAAECBAgQIECAAAECBAgQIECAAAECBAgQIECAAAECBAgQIECAAAECBAgQIECAAAECBAgQIECAAAECBAgQIECAAAECBAgQIECAAAECBAgQIECAAAECBAgQIECAAAECBAgQINCjwFmPe2dt3WRtZB8CBAhcRuDs7Cx+4zd+I1796ld3+vP9fh/z+TzG4/HhVeNaLBYxGAxiMpnUCBer1Sp2u13MZrMq8dbrdWw2m5hOpzEcDnuPud1uo5iWeKPRqPd4xbLEkzN51KeeM+pMXq7c2UnO5Jo2TRPL5VJvSmSt3Ztq15mbkDNllim15lTnmavImTI/ldnwVGdgOZNYRCOi1Bk5k2t6E3qTnJEzXQTUmS5a7daqM+2cuqyq/ZueeabL3bl4rTpzsVHXFepMV7GL16szFxt1WeG7dhetdmv1pnZObVfpTW2l2q/Tm9pbtV2pN7WVardOb2rn1GVV7d70pje9KX7iJ36iyxGtJUCAwHUVOIZnoK+rnXMRIECAAAECBAgQIECAAAECBAgQIECAAAECBAgQIECAAAECBAgQIECAAAECBAgQIECAAAECBAgQIECAAAECBAgQIECAAAECBAgQIECAAAECBAgQIECAAAECBAgQIECAAAECBAgQIECAAAECBAgQIECAAAECBAgQIECAAAECBAgQIECAAAECBAgQIECAQE8CZz3tm7ltk7mZvQgQIHBZgV/+5V+On/7pn+705/v9PubzeYzH48OrxrVYLGIwGMRkMqkRLlarVex2u5jNZlXirdfr2Gw2MZ1OYzgc9h5zu91GMS3xRqNR7/GKZYknZ/KoTz1n1Jm8XLmzk5zJNW2aJpbLpd6UyFq7N9WuMzchZ8osU2rNqc4zV5EzZX4qs+GpzsByJrGIRkSpM3Im1/Qm9CY5I2e6CKgzXbTarVVn2jl1WVX7Nz3zTJe7c/FadeZio64r1JmuYhevV2cuNuqywnftLlrt1upN7ZzartKb2kq1X6c3tbdqu1JvaivVbp3e1M6py6pavemhhx6KH/iBHzj8TuoiQIDACQgcwzPQJ8DsLRAgQIAAAQIECBAgQIAAAQIECBAgQIAAAQIECBAgQIAAAQIECBAgQIAAAQIECBAgQIAAAQIECBAgQIAAAQIECBAgQIAAAQIECBAgQIAAAQIECBAgQIAAAQIECBAgQIAAAQIECBAgQIAAAQIECBAgQIAAAQIECBAgQIAAAQIECBAgQIAAAQIECBAgQIBAF4GzLouvaG1zRXGFJUCAwL8QeNOb3hSvfvWrO8ns9/uYz+cxHo8PrxrXYrGIwWAQk8mkRrhYrVax2+1iNptVibder2Oz2cR0Oo3hcNh7zO12G8W0xBuNRr3HK5YlnpzJoz71nFFn8nLlzk5yJte0aZpYLpd6UyJr7d5Uu87chJwps0ypNac6z1xFzpT5qcyGpzoDy5nEIhoRpc7ImVzTm9Cb5Iyc6SKgznTRardWnWnn1GVV7d/0zDNd7s7Fa9WZi426rlBnuopdvF6dudioywrftbtotVurN7VzartKb2or1X6d3tTequ1KvamtVLt1elM7py6r+u5N73nPe+K+++6Lz3zmM12OZS0BAgSus8AxPAN9nf2cjQABAgQIECBAgAABAgQIECBAgAABAgQIECBAgAABAgQIECBAgAABAgQIECBAgAABAgQIECBAgAABAgQIECBAgAABAgQIECBAgAABAgQIECBAgAABAgQIECBAgAABAgQIECBAgAABAgQIECBAgAABAgQIECBAgAABAgQIECBAgAABAgQIECBAgAABAgR6EDjrYc/sLZvsDe1HgACBuxH47d/+7XjVq17VaYv9fh/z+TzG4/HhVeNaLBYxGAxiMpnUCBer1Sp2u13MZrMq8dbrdWw2m5hOpzEcDnuPud1uo5iWeKPRqPd4xbLEkzN51KeeM+pMXq7c2UnO5Jo2TRPL5VJvSmSt3Ztq15mbkDNllim15lTnmavImTI/ldnwVGdgOZNYRCOi1Bk5k2t6E3qTnJEzXQTUmS5a7daqM+2cuqyq/ZueeabL3bl4rTpzsVHXFepMV7GL16szFxt1WeG7dhetdmv1pnZObVfpTW2l2q/Tm9pbtV2pN7WVardOb2rn1GVVX73pQx/6UDz/+c+PUldcBAgQOCGBY3gG+oS4vRUCBAgQIECAAAECBAgQIECAAAECBAgQIECAAAECBAgQIECAAAECBAgQIECAAAECBAgQIECAAAECBAgQIECAAAECBAgQIECAAAECBAgQIECAAAECBAgQIECAAAECBAgQIECAAAECBAgQIECAAAECBAgQIECAAAECBAgQIECAAAECBAgQIECAAAECBAgQaCNw1mbRFa9prji+8AQIEHiCwNnZWTz00EPxfd/3fZ1k9vt9zOfzGI/Hh1eNa7FYxGAwiMlkUiNcrFar2O12MZvNqsRbr9ex2WxiOp3GcDjsPeZ2u41iWuKNRqPe4xXLEk/O5FGfes6oM3m5cmcnOZNr2jRNLJdLvSmRtXZvql1nbkLOlFmm1JpTnWeuImfK/FRmw1OdgeVMYhGNiFJn5Eyu6U3oTXJGznQRUGe6aLVbq860c+qyqvZveuaZLnfn4rXqzMVGXVeoM13FLl6vzlxs1GWF79pdtNqt1ZvaObVdpTe1lWq/Tm9qb9V2pd7UVqrdOr2pnVOXVdm96aMf/Wg873nPi0996lNdjmEtAQIEjkHgGJ6BPgZHZyRAgAABAgQIECBAgAABAgQIECBAgAABAgQIECBAgAABAgQIECBAgAABAgQIECBAgAABAgQIECBAgAABAgQIECBAgAABAgQIECBAgAABAgQIECBAgAABAgQIECBAgAABAgQIECBAgAABAgQIECBAgAABAgQIECBAgAABAgQIECBAgAABAgQIECBAgACBRIGzxL362qrpa2P7EiBA4LICg8Eg3vGOd8R3fdd3ddpiv9/HfD6P8Xh8eNW4FotFlPNOJpMa4WK1WsVut4vZbFYl3nq9js1mE9PpNIbDYe8xt9ttFNMSbzQa9R6vWJZ4ciaP+tRzRp3Jy5U7O8mZXNOmaWK5XJ50byp9qeTNqfam2nVGzuR+BstuteeZq8iZMj+V2fBUZ2B1JvdzUeqMnMk1VWdyPctutb9rqzO591CdyfU0z+R7qjP5pmbgfFO9KddUb8r11JvyPfWmfFO9Kd9Ub8o11ZtyPfWmfM9j7k2f+MQn4rnPfW6U/+siQIDACQocwzPQJ8juLREgQIAAAQIECBAgQIAAAQIECBAgQIAAAQIECBAgQIAAAQIECBAgQIAAAQIECBAgQIAAAQIECBAgQIAAAQIECBAgQIAAAQIECBAgQIAAAQIECBAgQIAAAQIECBAgQIAAAQIECBAgQIAAAQIECBAgQIAAAQIECBAgQIAAAQIECBAgQIAAAQIECBAgQIDAkwmcHQFPcwRndEQCBG6gwHA4jIcffjjuu+++Tu9+v9/HfD6P8Xh8eNW4FotFDAaDmEwmNcLFarWK3W4Xs9msSrz1eh2bzSam02mU+9L3td1uo5iWeKPRqO9wB8sST87kUZ96zqgzeblyZyc5k2vaNE0sl8uT7k2lL5W8OdXeVLvOyJncz2DZrfY8cxU5U+anMhue6gyszuR+LkqdkTO5pupMrmfZrfZ3bXUm9x6qM7me5pl8T3Um39QMnG+qN+Wa6k25nnpTvqfelG+qN+Wb6k25pnpTrqfelO95jL3pU5/6VDzvec+Lj370o/2A2JUAAQJXL3AMz0BfvZITECBAgAABAgQIECBAgAABAgQIECBAgAABAgQIECBAgAABAgQIECBAgAABAgQIECBAgAABAgQIECBAgAABAgQIECBAgAABAgQIECBAgAABAgQIECBAgAABAgQIECBAgAABAgQIECBAgAABAgQIECBAgAABAgQIECBAgAABAgQIECBAgAABAgQIECBAgEBVgbOq0S4XrLncn/krAgQI9C/weZ/3efHII4/EC1/4wk7B9vt9zOfzGI/Hh1eNa7FYxGAwiMlkUiNcrFar2O12MZvNqsRbr9ex2WxiOp3GcDjsPeZ2u41iWuKNRqPe4xXLEk/O5FGfes7UrjNN08RyuVRn8lI0atcZOZN48z63VelLpdacam+SM3Kmq8BV5EyZn8pseKozsDrTNQuffH2ZZ+RMrulNmGfkjJzpIqDOdNFqt1adaefUZVXt3/TMM13uzsVr1ZmLjbquUGe6il28Xp252KjLCt+1u2i1W6s3tXNqu0pvaivVfp3e1N6q7Uq9qa1Uu3V6UzunLqsu25tKvXj+858fH/rQh7qEs5YAAQLHJnAMz0Afm6nzEiBAgAABAgQIECBAgAABAgQIECBAgAABAgQIECBAgAABAgQIECBAgAABAgQIECBAgAABAgQIECBAgAABAgQIECBAgAABAgQIECBAgAABAgQIECBAgAABAgQIECBAgAABAgQIECBAgAABAgQIECBAgAABAgQIECBAgAABAgQIECBAgAABAgQIECBAgMBdCpzd5d/X+POmRhAxCBAgcFmB0WgU7373u+P5z39+py32+33M5/MYj8eHV41rsVjEYDCIyWRSI1ysVqvY7XYxm82qxFuv17HZbGI6ncZwOOw95na7jWJa4pU86PuSM/nCcibXtGmaWC6X6kwi66nXmZuQM6UvlVqjN+V8MORMjuPjd7kJdabMa2U2PNUZWJ3J/VyUOiNnck3VmVzPslvt79rqTO49VGdyPctu6ky+qTqTa1r7Nz11Jvf+qTP5nuaZfFN1Jt/UDJxrqjfleupN+Z56U76p3pRv2rU3feYzn4n77rsv3vOe9+Qfxo4ECBC4XgLH8Az09RJzGgIECBAgQIAAAQIECBAgQIAAAQIECBAgQIAAAQIECBAgQIAAAQIECBAgQIAAAQIECBAgQIAAAQIECBAgQIAAAQIECBAgQIAAAQIECBAgQIAAAQIECBAgQIAAAQIECBAgQIAAAQIECBAgQIAAAQIECBAgQIAAAQIECBAgQIAAAQIECBAgQIAAAQIECBDoXeCs9wh3H6C5+y3sQIAAgX4FnvrUp8b73ve++KZv+qZOgfb7fczn8xiPx4dXjWuxWMRgMIjJZFIjXKxWq9jtdjGbzarEW6/XsdlsYjqdxnA47D3mdruNYlrijUaj3uPJmXxiOZNr2jRNLJdLdSaR9dTrzE3ImdKXSq3Rm3I+GHImx/Hxu9yEOlPmtTIbnuoMrM7kfi5KnZEzuabqTK5n2a32d211JvceqjO5nmU3dSbfVJ3JNa39m546k3v/1Jl8T/NMvqk6k29qBs411ZtyPfWmfE+9Kd9Ub8o37dKbvv/7vz8eeuih/EPYkQABAtdP4Biegb5+ak5EgAABAgQIECBAgAABAgQIECBAgAABAgQIECBAgAABAgQIECBAgAABAgQIECBAgAABAgQIECBAgAABAgQIECBAgAABAgQIECBAgAABAgQIECBAgAABAgQIECBAgAABAgQIECBAgAABAgQIECBAgAABAgQIECBAgAABAgQIECBAgAABAgQIECBAgAABAr0KnPW6e87mTc42diFAgEC/AuPxOP70T/80vuEbvqFToP1+H/P5PMrfl1eNa7FYxGAwiMlkUiNcrFar2O12MZvNqsRbr9ex2WxiOp3GcDjsPeZ2u41iWuKNRqPe48mZfGI5k2vaNE0sl0t1JpH11OvMTciZ0pdKrdGbcj4YcibH8fG73IQ6U+a1Mhue6gyszuR+LkqdkTO5pupMrmfZrfZ3bXUm9x6qM7meZTd1Jt9Unck1rf2bnjqTe//UmXxP80y+qTqTb2oGzjXVm3I99aZ8T70p31Rvyjdt05t+6qd+Kn791389P7gdCRAgcD0FjuEZ6Osp51QECBAgQIAAAQIECBAgQIAAAQIECBAgQIAAAQIECBAgQIAAAQIECBAgQIAAAQIECBAgQIAAAQIECBAgQIAAAQIECBAgQIAAAQIECBAgQIAAAQIECBAgQIAAAQIECBAgQIAAAQIECBAgQIAAAQIECBAgQIAAAQIECBAgQIAAAQIECBAgQIAAAQIECBAg0JvAWW87523c5G1lJwIECPQr8IVf+IXxgQ98IL76q7+6U6D9fh/z+TzG4/HhVeNaLBYxGAxiMpnUCBer1Sp2u13MZrMq8dbrdWw2m5hOpzEcDnuPud1uo5iWeKPRqPd4ciafWM7kmjZNE8vlUp1JZD31OnMTcqb0pVJr9KacD4acyXF8/C43oc6Uea3Mhqc6A6szuZ+LUmfkTK6pOpPrWXar/V1bncm9h+pMrmfZTZ3JN1Vnck1r/6anzuTeP3Um39M8k2+qzuSbmoFzTfWmXE+9Kd9Tb8o31ZvyTZ+sN73xjW+M17zmNflB7UiAAIHrK3AMz0BfXz0nI0CAAAECBAgQIECAAAECBAgQIECAAAECBAgQIECAAAECBAgQIECAAAECBAgQIECAAAECBAgQIECAAAECBAgQIECAAAECBAgQIECAAAECBAgQIECAAAECBAgQIECAAAECBAgQIECAAAECBAgQIECAAAECBAgQIECAAAECBAgQIECAAAECBAgQIECAAIFeBM562TV30yZ3O7sRIECgX4GnP/3p8Wd/9mfxlV/5lZ0C7ff7mM/nMR6PD68a12KxiMFgEJPJpEa4WK1WsdvtYjabVYm3Xq9js9nEdDqN4XDYe8ztdhvFtMQbjUa9x5Mz+cRyJte0aZpYLpfqTCLrqdeZm5AzpS+VWqM35Xww5EyO4+N3uQl1psxrZTY81RlYncn9XJQ6I2dyTdWZXM+yW+3v2upM7j1UZ3I9y27qTL6pOpNrWvs3PXUm9/6pM/me5pl8U3Um39QMnGuqN+V66k35nnpTvqnelG/6r/WmRx99NO677778YHYkQIDA9RY4hmegr7eg0xEgQIAAAQIECBAgQIAAAQIECBAgQIAAAQIECBAgQIAAAQIECBAgQIAAAQIECBAgQIAAAQIECBAgQIAAAQIECBAgQIAAAQIECBAgQIAAAQIECBAgQIAAAQIECBAgQIAAAQIECBAgQIAAAQIECBAgQIAAAQIECBAgQIAAAQIECBAgQIAAAQIECBAgQIBAusBZ+o75Gzb5W9qRAAEC/Qo84xnPiA9/+MPx9Kc/vVOg/X4f8/k8xuPx4VXjWiwWMRgMYjKZ1AgXq9UqdrtdzGazKvHW63VsNpuYTqcxHA57j7ndbqOYlnij0aj3eHImn1jO5Jo2TRPL5VKdSWQ99TpzE3Km9KVSa/SmnA+GnMlxfPwuN6HOlHmtzIanOgOrM7mfi1Jn5EyuqTqT61l2q/1dW53JvYfqTK5n2U2dyTdVZ3JNa/+mp87k3j91Jt/TPJNvqs7km5qBc031plxPvSnfU2/KN9Wb8k0f35v+9m//Np7znOcc/v3JRYAAgRsmcAzPQN+wW+LtEiBAgAABAgQIECBAgAABAgQIECCEJyrBAAAgAElEQVRAgAABAgQIECBAgAABAgQIECBAgAABAgQIECBAgAABAgQIECBAgAABAgQIECBAgAABAgQIECBAgAABAgQIECBAgAABAgQIECBAgAABAgQIECBAgAABAgQIECBAgAABAgQIECBAgAABAgQIECBAgAABAgQIECBAgMDZERA0R3BGRyRAgMC/EHjuc58b73//++MpT3lKJ539fh/z+TzG4/HhVeNaLBYxGAxiMpnUCBer1Sp2u13MZrMq8dbrdWw2m5hOpzEcDnuPud1uo5iWeKPRqPd4ciafWM7kmjZNE8vlUp1JZD31OnMTcqb0pVJr9KacD4acyXF8/C43oc6Uea3Mhqc6A6szuZ+LUmfkTK6pOpPrWXar/V1bncm9h+pMrmfZTZ3JN1Vnck1r/6anzuTeP3Um39M8k2+qzuSbmoFzTfWmXE+9Kd9Tb8o31ZvyTUtv+uQnPxkvfOEL4+/+7u/yA9iRAAEC11/gGJ6Bvv6KTkiAAAECBAgQIECAAAECBAgQIECAAAECBAgQIECAAAECBAgQIECAAAECBAgQIECAAAECBAgQIECAAAECBAgQIECAAAECBAgQIECAAAECBAgQIECAAAECBAgQIECAAAECBAgQIECAAAECBAgQIECAAAECBAgQIECAAAECBAgQIECAAAECBAgQIECAAAECqQJnqbv1s1nTz7Z2JUCAQP8CL3/5y+Ptb39750C73S4Wi0WMx+PDq8ZV4g0Gg5hMJjXCxWq1ivI+Z7NZlXjr9To2m01Mp9MYDoe9x9xut4d7WOKNRqPe4+33+5jP53ImUVrOJGJGRNM0sVwu1ZlE1lOvMzchZ0pfKrVGb8r5YMiZHMfH73IT6kyZ18pseKozsDqT+7kodUbO5JqqM7meZbfa37XVmdx7qM7kepbd1Jl8U3Um17T2b3rqTO79U2fyPc0z+abqTL6pGTjXVG/K9dSb8j31pnxTvSnXtNTRl7zkJfGe97wnd2O7ESBA4HgEjuEZ6OPRdFICBAgQIECAAAECBAgQIECAAAECBAgQIECAAAECBAgQIECAAAECBAgQIECAAAECBAgQIECAAAECBAgQIECAAAECBAgQIECAAAECBAgQIECAAAECBAgQIECAAAECBAgQIECAAAECBAgQIECAAAECBAgQIECAAAECBAgQIECAAAECBAgQIECAAAECBAgQSBE4S9ml302afre3OwECBPoV+Lmf+7m4detW5yC73S4Wi0WMx+PDq8ZV4g0Gg5hMJjXCxWq1ivI+Z7NZlXjr9To2m01Mp9MYDoe9x9xut4d7WOKNRqPe4+33+5jP53ImUVrOJGJGRNM0sVwuT7rOlBpT8kadyckdOZPj+PhdTr03yRk501Wg5EyZ18pseKozsN7UNSuefL2cyfUsu92E3qTO5OaNnMn1LLvV/n1Gb8q9h3pTrqfelO+pzuSb1v4dWJ3Jv4fmmXxT80yuqTqT61l2MwPnmupNuZ5m4HzPmjNweRblwQcf7OdN2JUAAQLHIXAMz0Afh6RTEiBAgAABAgQIECBAgAABAgQIECBAgAABAgQIECBAgAABAgQIECBAgAABAgQIECBAgAABAgQIECBAgAABAgQIECBAgAABAgQIECBAgAABAgQIECBAgAABAgQIECBAgAABAgQIECBAgAABAgQIECBAgAABAgQIECBAgAABAgQIECBAgAABAgQIECBAgECawFnaTv1t1PS3tZ0JECBQR+Dtb397vPzlL+8cbLfbxWKxiPF4fHjVuEq8wWAQk8mkRrhYrVZR3udsNqsSb71ex2aziel0GsPhsPeY2+32cA9LvNFo1Hu8/X4f8/m8Ws40TRPL5VLOJN5ZOZOI+bmtateZUmNKrVFncu7lTagzciYnV+7sImdyPctuN6E3lXmtzIanOgOrM7mfi1Jn5EyuqTqT61l2MwPnml7Fd211JvceqjO5nupMvqc6k29qBs41NQPnevqune+pN+Wb6k35pnpTrqnelOupN+V71uhNjz76aLz0pS+N8nlwESBA4AYLHMMz0Df49njrBAgQIECAAAECBAgQIECAAAECBAgQIECAAAECBAgQIECAAAECBAgQIECAAAECBAgQIECAAAECBAgQIECAAAECBAgQIECAAAECBAgQIECAAAECBAgQIECAAAECBAgQIECAAAECBAgQIECAAAECBAgQIECAAAECBAgQIECAAAECBAgQIECAAAECBAgQuJkCZ0fwtpsjOKMjEiBA4EkFnvKUp8T73//+eO5zn9tZarfbxWKxiPF4fHjVuEq8wWAQk8mkRrhYrVZR3udsNqsSb71ex2aziel0GsPhsPeY2+32cA9LvNFo1Hu8/X4f8/m8Ws40TRPL5VLOJN5ZOZOI+bmtateZUmNKrVFncu7lTagzciYnV+7sImdyPctuN6E3lXmtzIanOgOrM7mfi1Jn5EyuqTqT61l2MwPnml7Fd211JvceqjO5nupMvqc6k29qBs41NQPnevqune+pN+Wb6k35pnpTrqnelOupN+V79tmbPvaxj8XXfd3XHf490kWAAIEbLnAMz0Df8Fvk7RMgQIAAAQIECBAgQIAAAQIECBAgQIAAAQIECBAgQIAAAQIECBAgQIAAAQIECBAgQIAAAQIECBAgQIAAAQIECBAgQIAAAQIECBAgQIAAAQIECBAgQIAAAQIECBAgQIAAAQIECBAgQIAAAQIECBAgQIAAAQIECBAgQIAAAQIECBAgQIAAAQIECBAgQODmCZwdwVtujuCMjkiAAIELBZ7+9KfHhz/84XjGM55x4dr//4LdbheLxSLG4/HhVeMq8QaDQUwmkxrhYrVaRXmfs9msSrz1eh2bzSam02kMh8PeY26328M9LPFGo1Hv8fb7fczn82o50zRNLJdLOZN4Z+VMIubntqpdZ0qNKbVGncm5lzehzsiZnFy5s4ucyfUsu92E3lTmtTIbnuoMrM7kfi5KnZEzuabqTK5n2c0MnGt6Fd+11Znce6jO5HqqM/me6ky+qRk419QMnOvpu3a+p96Ub6o35ZvqTbmmelOup96U79lHbyr//vic5zwn/uZv/qafA9uVAAECxyVwDM9AH5eo0xIgQIAAAQIECBAgQIAAAQIECBAgQIAAAQIECBAgQIAAAQIECBAgQIAAAQIECBAgQIAAAQIECBAgQIAAAQIECBAgQIAAAQIECBAgQIAAAQIECBAgQIAAAQIECBAgQIAAAQIECBAgQIAAAQIECBAgQIAAAQIECBAgQIAAAQIECBAgQIAAAQIECBAgQIDAXQuc3fUO/W/Q9B9CBAIECNQR+Jqv+Zr4i7/4ixiPx50D7na7WCwWh7+9zN93DhhxiDcYDGIymVzmzzv/zWq1ivI+Z7NZ57+9zB+s1+vYbDYxnU5jOBxeZotOf7Pdbg+mJd5oNOr0t5dZvN/vYz6fV8uZpmliuVzKmcvcrH/jb+RMIubntqpdZ0qNKbVGncm5lzehzsiZnFy5s4ucyfUsu92E3lTmtTIbnuoMrM7kfi5KnZEzuabqTK5n2c0MnGt6Fd+11Znce6jO5HqqM/me6ky+qRk419QMnOvpu3a+p96Ub6o35ZvqTbmmelOup96U75ndm+6777549NFH+zmoXQkQIHB8AsfwDPTxqToxAQIECBAgQIAAAQIECBAgQIAAAQIECBAgQIAAAQIECBAgQIAAAQIECBAgQIAAAQIECBAgQIAAAQIECBAgQIAAAQIECBAgQIAAAQIECBAgQIAAAQIECBAgQIAAAQIECBAgQIAAAQIECBAgQIAAAQIECBAgQIAAAQIECBAgQIAAAQIECBAgQIAAAQIECNyVwNld/XWdP27qhBGFAAECdQTuvffeeNe73hX33HNP54C73S4Wi0WMx+PDq8ZV4g0Gg5hMJjXCxWq1ivI+Z7NZlXjr9To2m01Mp9MYDoe9x9xut4d7WOKNRqPe4+33+5jP59VypmmaWC6XcibxzsqZRMzPbVW7zpQaU2qNOpNzL29CnZEzOblyZxc5k+tZdrsJvanMa2U2PNUZWJ3J/VyUOiNnck3VmVzPspsZONf0Kr5rqzO591CdyfVUZ/I91Zl8UzNwrqkZONfTd+18T70p31RvyjfVm3JN9aZcT70p3zOrN73+9a+P173udf0c0K4ECBA4ToFjeAb6OGWdmgABAgQIECBAgAABAgQIECBAgAABAgQIECBAgAABAgQIECBAgAABAgQIECBAgAABAgQIECBAgAABAgQIECBAgAABAgQIECBAgAABAgQIECBAgAABAgQIECBAgAABAgQIECBAgAABAgQIECBAgAABAgQIECBAgAABAgQIECBAgAABAgQIECBAgAABAgQuLXB26b+s94dNvVAiESBAoI7AT/7kT8av/dqvXSrYbreLxWIR4/H48KpxlXiDwSAmk0mNcLFaraK8z9lsViXeer2OzWYT0+k0hsNh7zG32+3hHpZ4o9Go93j7/T7m83m1nGmaJpbL5UnnTMmXkjdyJid95UyO4+N3UWfyTWv3JnUm9x6qM7meZbebUGfKvFZmw1OdgdWZ3M9FqTNyJtdUncn1LLuZZ3JNr+K7tjqTew/VmVxPdSbfU53JNzUD55qagXM9fdfO99Sb8k31pnxTvSnXVG/K9dSb8j3vtje9733vixe96EVRct1FgAABAv8scAzPQLtdBAgQIECAAAECBAgQIECAAAECBAgQIECAAAECBAgQIECAAAECBAgQIECAAAECBAgQIECAAAECBAgQIECAAAECBAgQIECAAAECBAgQIECAAAECBAgQIECAAAECBAgQIECAAAECBAgQIECAAAECBAgQIECAAAECBAgQIECAAAECBAgQIECAAAECBAgQIHDDBM6O4P02R3BGRyRAgEBngd/5nd+JV77ylZ3/rvzBbreLxWIR4/H48KpxlXiDwSAmk0mNcLFarQ7vczabVYm3Xq9js9nEdDqN4XDYe8ztdnu4hyXeaDTqPd5+v4/5fF4tZ5qmieVyedI5U/Kl5I2cyUlfOZPj+Phd1Jl809q9SZ3JvYfqTK5n2e0m1Jkyr5XZ8FRnYHUm93NR6oycyTVVZ3I9y27mmVzTq/iurc7k3kN1JtdTncn3VGfyTc3AuaZm4FxP37XzPfWmfFO9Kd9Ub8o11ZtyPfWmfM/L9qaPfexj8exnP/vw246LAAECBJ4gcAzPQLtlBAgQIECAAAECBAgQIECAAAECBAgQIECAAAECBAgQIECAAAECBAgQIECAAAECBAgQIECAAAECBAgQIECAAAECBAgQIECAAAECBAgQIECAAAECBAgQIECAAAECBAgQIECAAAECBAgQIECAAAECBAgQIECAAAECBAgQIECAAAECBAgQIECAAAECBAgQIHDDBM6O4P02R3BGRyRAgEBngcFgEO9973vj277t2zr/bfmD3W4Xi8UixuPx4VXjKvHKuSeTSY1wsVqtDu9zNptVibder2Oz2cR0Oo3hcNh7zO12e7iHJd5oNOo93n6/j/l8Xi1nmqaJ5XJ50jlT8qXkjZzJSV85k+P4+F3UmXzT2r1Jncm9h+pMrmfZ7SbUmTKvldnwVGdgdSb3c1HqjJzJNVVncj3LbuaZXNOr+K6tzuTeQ3Um11OdyfdUZ/JNzcC5pmbgXE/ftfM99aZ8U70p31RvyjXVm3I99aZ8z669qdTdZz/72fGRj3ykn8PYlQABAsctcAzPQB+3sNMTIECAAAECBAgQIECAAAECBAgQIECAAAECBAgQIECAAAECBAgQIECAAAECBAgQIECAAAECBAgQIECAAAECBAgQIECAAAECBAgQIECAAAECBAgQIECAAAECBAgQIECAAAECBAgQIECAAAECBAgQIECAAAECBAgQIECAAAECBAgQIECAAAECBAgQIECAQGeBs85/Uf8PmvohRSRAgEAdgclkEh/5yEfiS7/0Sy8VcLfbxWKxiPF4fHjVuEq8wWAQ5ew1rtVqFeV9zmazGuFivV7HZrOJ6XQaw+Gw95jb7fZwD0u80WjUe7z9fh/z+bxazjRNE8vl8qRzpuRLyRs5k5O+cibH8fG7qDP5prV7kzqTew9LnSm9t/T5U51n5Iyc6SogZ7qKPfl6dSbXs+x2E+YZvSk3b+RMrmfZzQyca3oVv8+oM7n3UJ3J9VRn8j3VmXxT35tyTX1vyvX0vSnfU2/KN9Wb8k31plzT69ybXvva18Yv/MIv5L5huxEgQOB0BI7hGejT0fZOCBAgQIAAAQIECBAgQIAAAQIECBAgQIAAAQIECBAgQIAAAQIECBAgQIAAAQIECBAgQIAAAQIECBAgQIAAAQIECBAgQIAAAQIECBAgQIAAAQIECBAgQIAAAQIECBAgQIAAAQIECBAgQIAAAQIECBAgQIAAAQIECBAgQIAAAQIECBAgQIAAAQIECBAgQKCVwFmrVVe7qLna8KITIECgX4Fv/MZvjA984ANxzz33XCrQfr+P+Xwe4/H48KpxLRaLGAwGMZlMaoSL1WoVu90uZrNZlXjr9To2m01Mp9MYDoe9x9xut1FMS7zRaNR7vNo50zRNLJfLk86Zki8lb+RMTvrKmRzHx++izuSb1u5N6kzuPSx1pvTe0udPdZ6RM3Kmq4Cc6Sr25OvVmVzPsttNmGf0pty8kTO5nmU3M3Cu6VX8PqPO5N5DdSbXU53J91Rn8k19b8o19b0p19P3pnxPvSnfVG/KN9Wbck2vY2/64Ac/GN/8zd8c5WwuAgQIEPhXBY7hGWi3jgCB/4dd+w3RLq3rAP49zoiDTjQwQ2wFvTDsj6wSuUbJmtBWvjMyI6VcQUEqEVkliLWYGVNCKN2Utv9ELmR/pBctvWkjUNhAjSxI1kWSws2CZkZmm8HJmTjNmXRddWefc899nfs+130+A8PCPtf5/b6/zznPue774SJAgAABAgQIECBAgAABAgQIECBAgAABAgQIECBAgAABAgQIECBAgAABAgQIECBAgAABAgQIECBAgAABAgQIECBAgAABAgQIECBAgAABAgQIECBAgAABAgQIECBAgAABAgQIECBAgAABAgQIECBAgAABAgQIECBAgAABAgQIECBAgAABAgQIECBAYGICTQXzthVkFJEAAQJzCdx7771517vedeMaFxcXOTg4yObm5tXvIn4ODw+ztraWra2tRbTL8fFxzs/Ps7Ozs5B+JycnOT09zfb2dtbX1wfveXZ2ls6067exsTF4v0U/M23b5ujoaKWfme556Z4bz0yZx9czU8bxyVW8Z8qbLnpv8p4pew+790y393b7/Kp+nvHMeGZmFfDMzCr29Ou9Z8p6dtWm8HnG3lT2ufHMlPXsqvkMXNZ0Gf8+4z1T9h56z5T19J4p7+k9U97U96aypr43lfX0vam8p72pvKm9qbypvams6Zj2pscffzy33357PvvZz5YdUjUCBAislkANZ6BXS9w0BAgQIECAAAECBAgQIECAAAECBAgQIECAAAECBAgQIECAAAECBAgQIECAAAECBAgQIECAAAECBAgQIECAAAECBAgQIECAAAECBAgQIECAAAECBAgQIECAAAECBAgQIECAAAECBAgQIECAAAECBAgQIECAAAECBAgQIECAAAECBAgQIECAAAECBAgQIHBLgeaWK5a/oF1+BAkIECAwrEDTNHnooYdy11133bjRxcVFDg4Osrm5efW7iJ/Dw8Osra1la2trEe1yfHyc8/Pz7OzsLKTfyclJTk9Ps729nfX19cF7np2dpTPt+m1sbAzeb9HPTNu2OTo6WulnpnteuufGM1Pm8fXMlHF8cpUpvGe692j3zl7Vvcl7puzfi+4945kpa+o9U9azq7boz8DeM2XvofdMWc+umvdMeVPvmbKmy/iu7fNM2XvoPVPW0+eZ8p7eM+VNfQYua+ozcFlPn4HLe9qbypvam8qb2pvKmtqbynram8p7Xrc33X333XnggQeGaagqAQIEVkeghjPQq6NtEgIECBAgQIAAAQIECBAgQIAAAQIECBAgQIAAAQIECBAgQIAAAQIECBAgQIAAAQIECBAgQIAAAQIECBAgQIAAAQIECBAgQIAAAQIECBAgQIAAAQIECBAgQIAAAQIECBAgQIAAAQIECBAgQIAAAQIECBAgQIAAAQIECBAgQIAAAQIECBAgQIAAAQIECBDoJdD0WrXcRe1y2+tOgACBxQjs7OzkkUceSfffm/5cXFzk4OAgm5ubV79D/7Rtm6Ojo6ytrWVra2vodlf1j4+Pc35+PpfTLEFPT09zcnKS7e3trK+vz3LpjdaenZ3l8PDwqt/GxsaNasxykWdmFq1+az0z/Zz6rvKe6SvVf90U3jPde7R7Z9ub+j8XT7fSM1PG8clVfJ4pa7qMzzPeM2XvofdMWU/fm8p7es+UN/W9qaxp973J3lTW1N5U1tPeVN7T3lTe1N5U1tTeVNazq2ZvKm/q32fKmtqbynp21exNZU3tTWU97U3lPb/2e9ODDz6YV7ziFcM0UpUAAQKrJVDDGejVEjcNAQIECBAgQIAAAQIECBAgQIAAAQIECBAgQIAAAQIECBAgQIAAAQIECBAgQIAAAQIECBAgQIAAAQIECBAgQIAAAQIECBAgQIAAAQIECBAgQIAAAQIECBAgQIAAAQIECBAgQIAAAQIECBAgQIAAAQIECBAgQIAAAQIECBAgQIAAAQIECBAgQIAAAQIECNxSoLnliuUvaJcfQQICBAgsRuCuu+7KQw89lKa5+ev54uIiBwcH2dzcvPod+qdt2xwdHWVtbS1bW1tDt7uqf3x8nPPz8+zs7Cyk3+npaU5OTrK9vZ319fXBe56dneXw8PCq38bGxuD9PDPliT0zZU29Z8p6dtWm8J7p3qPdO9veVOb58cyUcXxyFZ9nypou4/OM90zZe+g9U9bT96bynt4z5U19bypr2n1vsjeVNbU3lfW0N5X3tDeVN7U3lTW1N5X19G965T3tTeVN7U3lTe1NZU3tTWU97U3lPb+8Nz322GN56Utfms9//vPDNFGVAAECqyVw80N2q+VgGgIECBAgQIAAAQIECBAgQIAAAQIECBAgQIAAAQIECBAgQIAAAQIECBAgQIAAAQIECBAgQIAAAQIECBAgQIAAAQIECBAgQIAAAQIECBAgQIAAAQIECBAgQIAAAQIECBAgQIAAAQIECBAgQIAAAQIECBAgQIAAAQIECBAgQIAAAQIECBAgQIAAAQIECBAYkUAzoizXRWkryCgiAQIEigm8853vzNvf/va56l1cXOTg4CCbm5tXv0P/tG2bo6OjrK2tZWtra+h2V/WPj49zfn6enZ2dhfQ7PT3NyclJtre3s76+PnjPs7OzHB4eXvXb2NgYvJ9npjyxZ6asafee6f5OdH//vGfK2E7hPeOZKfOsfLmKZ6asp88z5T2X8XnGe6bsffSeKevpPVPe03umvKnvTWVNfW8q69lVszeVN/VvemVN7U1lPbtq9qaypvamsp72pvKevjeVN7U3lTe1N5U1tTeV9bQ3lffsKt555515+OGHhymuKgECBFZPoIYz0KunbiICBAgQIECAAAECBAgQIECAAAECBAgQIECAAAECBAgQIECAAAECBAgQIECAAAECBAgQIECAAAECBAgQIECAAAECBAgQIECAAAECBAgQIECAAAECBAgQIECAAAECBAgQIECAAAECBAgQIECAAAECBAgQIECAAAECBAgQIECAAAECBAgQIECAAAECBAgQeFqBpgKftoKMIhIgQKCYwDOe8Yx8+MMfzp133jlXzYuLixwcHGRzc/Pqd+iftm1zdHSUtbW1bG1tDd3uqv7x8XHOz8+zs7OzkH6np6c5OTnJ9vZ21tfXB+95dnaWw8PDq34bGxuD91vGM9PN11l6ZsrcXs9MGccnV/GeKWvqPVPWs6tmbypr2n2esTeVNbU3lfX0Gbi8p72pvKm9qaypvamsZ1fN3lTe1Pemsqb2prKevjeV97Q3lTe1N5U3tTeVNbU3lfW0N5X3tDeVN7U3lTe1N5U1XeW96b777ss999xTFkw1AgQIrLZADWegV/sOmI4AAQIECBAgQIAAAQIECBAgQIAAAQIECBAgQIAAAQIECBAgQIAAAQIECBAgQIAAAQIECBAgQIAAAQIECBAgQIAAAQIECBAgQIAAAQIECBAgQIAAAQIECBAgQIAAAQIECBAgQIAAAQIECBAgQIAAAQIECBAgQIAAAQIECBAgQIAAAQIECBAgQIAAAQIEvk6gqcCkrSCjiAQIECgqcNttt+WRRx7J1tbWXHUvLi5ycHCQzc3Nq9+hf9q2zdHRUdbW1ubO3jfr8fFxzs/Ps7Oz0/eSudadnp7m5OQk29vbWV9fn6tWn4vPzs5yeHh41W9jY6PPJXOtWcYz083XWc77vPcd3DPTV6rfOs9MP6dZVnnPzKJ167Xd3uQ9c2unWVbYm2bR6rfW3tTPqe8qe1Nfqf7r7E39rfqstDf1UZptjb1pNq8+q+1NfZT6r7E39bfqu9Le1Feq3zp7Uz+nWVbZm2bR6rfW3tTPqe8qe1Nfqf7r7E39rfqstDf1UZptjb1pNq8+q+1NfZT6r7E39bfqu9Le1Feq37pF7E2PPvpoXvjCF+aLX/xiv1BWESBAgEAnUMMZaHeKAAECBAgQIECAAAECBAgQIECAAAECBAgQIECAAAECBAgQIECAAAECBAgQIECAAAECBAgQIECAAAECBAgQIECAAAECBAgQIECAAAECBAgQIECAAAECBAgQIECAAAECBAgQIECAAAECBAgQIECAAAECBAgQIECAAAECBAgQIECAAAECBAgQIECAAAECBCYm0FQwb1tBRhEJECBAgAABAgQIECBAgAABAgQIECBAgAABAgQIECBAgAABAgQIECBAgAABAgQIEFiMQA1noBcjodMMsloAACAASURBVAsBAgQIECBAgAABAgQIECBAgAABAgQIECBAgAABAgQIECBAgAABAgQIECBAgAABAgQIECBAgAABAgQIECBAgAABAgQIECBAgAABAgQIECBAgAABAgQIECBAgAABAgQIECBAgAABAgQIECBAgAABAgQIECBAgAABAgQIECBAgAABAgQIECBAgAABAgQIjEagGU2S64O0FWQUkQABAgQIECBAgAABAgQIECBAgAABAgQIECBAgAABAgQIECBAgAABAgQIECBAgACBxQjUcAZ6MRK6ECBAgAABAgQIECBAgAABAgQIECBAgAABAgQIECBAgAABAgQIECBAgAABAgQIECBAgAABAgQIECBAgAABAgQIECBAgAABAgQIECBAgAABAgQIECBAgAABAgQIECBAgAABAgQIECBAgAABAgQIECBAgAABAgQIECBAgAABAgQIECBAgAABAgQIECBAgMBoBJrRJLk+SFtBRhEJECBAgAABAgQIECBAgAABAgQIECBAgAABAgQIECBAgAABAgQIECBAgAABAgQIEFiMQA1noBcjoQsBAgQIECBAgAABAgQIECBAgAABAgQIECBAgAABAgQIECBAgAABAgQIECBAgAABAgQIECBAgAABAgQIECBAgAABAgQIECBAgAABAgQIECBAgAABAgQIECBAgAABAgQIECBAgAABAgQIECBAgAABAgQIECBAgAABAgQIECBAgAABAgQIECBAgAABAgQIjEagGU2S64O0FWQUkQABAgQIECBAgAABAgQIECBAgAABAgQIECBAgAABAgQIECBAgAABAgQIECBAgACBxQjUcAZ6MRK6ECBAgAABAgQIECBAgAABAgQIECBAgAABAgQIECBAgAABAgQIECBAgAABAgQIECBAgAABAgQIECBAgAABAgQIECBAgAABAgQIECBAgAABAgQIECBAgAABAgQIECBAgAABAgQIECBAgAABAgQIECBAgAABAgQIECBAgAABAgQIECBAgAABAgQIECBAgMBoBJrRJLk+SFtBRhEJECAwtMAfJnn90E3UJ0CAAAECBAgQIECAAAECBAgQIECAAAECBAgQIECAAAECBAgQWIjA7yR540I6aUKAAIHVFKjhDPRqypuKAAECBAgQIECAAAECBAgQIECAAAECBAgQIECAAAECBAgQIECAAAECBAgQIECAAAECBAgQIECAAAECBAgQIECAAAECBAgQIECAAAECBAgQIECAAAECBAgQIECAAAECBAgQIECAAAECBAgQIECAAAECBAgQIECAAAECBAgQIECAAAECBAgQIECAAAECBK4VaCqwaSvIKCIBAgQWIfCyJB9ZRCM9CBAgQIAAAQIECBAgQIAAAQIECBAgQIAAAQIECBAgQIAAAQIEBhO4I8nHktRwfm8wBIUJECAwp4B36JyALidAgAABAgQIECBAgAABAgQIECBAgAABAgQIECBAgAABAgQIECBAgAABAgQIECBAgAABAgQIECBAgAABAgQIECBAgAABAgQIECBAgAABAgQIECBAgAABAgQIECBAgAABAgQIECBAgAABAgQIECBAgAABAgQIECBAgAABAgQIECBAgAABAgQIECBAgACB8gJN+ZLFK7bFKypIgACBOgX+Ncnzk3yhzvhSEyBAgAABAgQIECBAgAABAgQIECBAgAABAgQIECBAgAABAgQmL9Cd2funJC+YvAQAAgQIzCdQwxno+SZ0NQECBAgQIECAAAECBAgQIECAAAECBAgQIECAAAECBAgQIECAAAECBAgQIECAAAECBAgQIECAAAECBAgQIECAAAECBAgQIECAAAECBAgQIECAAAECBAgQIECAAAECBAgQIECAAAECBAgQIECAAAECBAgQIECAAAECBAgQIECAAAECBAgQIECAAAECBAhUJ9BUkLitIKOIBAgQWJTAe5O8dVHN9CFAgAABAgQIECBAgAABAgQIECBAgAABAgQIECBAgAABAgQIECgq8LNJfqtoRcUIECAwTYEazkBP886YmgABAgQIECBAgAABAgQIECBAgAABAgQIECBAgAABAgQIECBAgAABAgQIECBAgAABAgQIECBAgAABAgQIECBAgAABAgQIECBAgAABAgQIECBAgAABAgQIECBAgAABAgQIECBAgAABAgQIECBAgAABAgQIECBAgAABAgQIECBAgAABAgQIECBAgAABAhMWaCqYva0go4gECBBYlED3TnxRkk8sqqE+BAgQIECAAAECBAgQIECAAAECBAgQIECAAAECBAgQIECAAAECRQR2knw6yVaRaooQIEBg2gI1nIGe9h0yPQECBAgQIECAAAECBAgQIECAAAECBAgQIECAAAECBAgQIECAAAECBAgQIECAAAECBAgQIECAAAECBAgQIECAAAECBAgQIECAAAECBAgQIECAAAECBAgQIECAAAECBAgQIECAAAECBAgQIECAAAECBAgQIECAAAECBAgQIECAAAECBAgQIECAAAECBCYo0FQwc1tBRhEJECCwSIFPJvmeJBeLbKoXAQIECBAgQIAAAQIECBAgQIAAAQIECBAgQIAAAQIECBAgQIDAXAJ/kOT1c1VwMQECBAh8WaCGM9DuFgECBAgQIECAAAECBAgQIECAAAECBAgQIECAAAECBAgQIECAAAECBAgQIECAAAECBAgQIECAAAECBAgQIECAAAECBAgQIECAAAECBAgQIECAAAECBAgQIECAAAECBAgQIECAAAECBAgQIECAAAECBAgQIECAAAECBAgQIECAAAECBAgQIECAAAECBAhMTKCpYN62gowiEiBAYNECu0neseim+hEgQIAAAQIECBAgQIAAAQIECBAgQIAAAQIECBAgQIAAAQIECNxI4I4kH7/RlS4iQIAAgacSqOEMtDtHgAABAgQIECBAgAABAgQIECBAgAABAgQIECBAgAABAgQIECBAgAABAgQIECBAgAABAgQIECBAgAABAgQIECBAgAABAgQIECBAgAABAgQIECBAgAABAgQIECBAgAABAgQIECBAgAABAgQIECBAgAABAgQIECBAgAABAgQIECBAgAABAgQIECBAgAABAhMTaCqYt60go4gECBBYtMBFkucn+fSiG+tHgAABAgQIECBAgAABAgQIECBAgAABAgQIECBAgAABAgQIECAwk8Bakk8kecFMV1lMgAABAk8nUMMZaHeQAAECBAgQIECAAAECBAgQIECAAAECBAgQIECAAAECBAgQIECAAAECBAgQIECAAAECBAgQIECAAAECBAgQIECAAAECBAgQIECAAAECBAgQIECAAAECBAgQIECAAAECBAgQIECAAAECBAgQIECAAAECBAgQIECAAAECBAgQIECAAAECBAgQIECAAAECBCYm0FQwb1tBRhEJECCwDIGPJvmBJN6Ty9DXkwABAgQIECBAgAABAgQIECBAgAABAgQIECBAgAABAgQIECDQT+DNSd7Xb6lVBAgQINBToIYz0D1HsYwAAQIECBAgQIAAAQIECBAgQIAAAQIECBAgQIAAAQIECBAgQIAAAQIECBAgQIAAAQIECBAgQIAAAQIECBAgQIAAAQIECBAgQIAAAQIECBAgQIAAAQIECBAgQIAAAQIECBAgQIAAAQIECBAgQIAAAQIECBAgQIAAAQIECBAgQIAAAQIECBAgQIAAAQIEVkWgqWCQtoKMIhIgQGBZAm9J8r5lNdeXAAECBAgQIECAAAECBAgQIECAAAECBAgQIECAAAECBAgQIEDgaQV2knwmyTdwIkCAAIGiAjWcgS46sGIECBAgQIAAAQIECBAgQIAAAQIECBAgQIAAAQIECBAgQIAAAQIECBAgQIAAAQIECBAgQIAAAQIECBAgQIAAAQIECBAgQIAAAQIECBAgQIAAAQIECBAgQIAAAQIECBAgQIAAAQIECBAgQIAAAQIECBAgQIAAAQIECBAgQIAAAQIECBAgQIAAAQIECBAgMH6BZvwR01aQUUQCBAgsS+ALSZ6X5N+XFUBfAgQIECBAgAABAgQIECBAgAABAgQIECBAgAABAgQIECBAgACBawU+kOS1fAgQIECguEANZ6CLD60gAQIECBAgQIAAAQIECBAgQIAAAQIECBAgQIAAAQIECBAgQIAAAQIECBAgQIAAAQIECBAgQIAAAQIECBAgQIAAAQIECBAgQIAAAQIECBAgQIAAAQIECBAgQIAAAQIECBAgQIAAAQIECBAgQIAAAQIECBAgQIAAAQIECBAgQIAAAQIECBAgQIAAAQIECIxboBl3vKt0bQUZRSRAgMAyBR5K8qPLDKA3AQIECBAgQIAAAQIECBAgQIAAAQIECBAgQIAAAQIECBAgQIDA1wm8JMnDXAgQIEBgEIEazkAPMriiBAgQIECAAAECBAgQIECAAAECBAgQIECAAAECBAgQIECAAAECBAgQIECAAAECBAgQIECAAAECBAgQIECAAAECBAgQIECAAAECBAgQIECAAAECBAgQIECAAAECBAgQIECAAAECBAgQIECAAAECBAgQIECAAAECBAgQIECAAAECBAgQIECAAAECBAgQIDBegWa80Z5I1laQUUQCBAgsW+B1ST6w7BD6EyBAgAABAgQIECBAgAABAgQIECBAgAABAgQIECBAgAABAgQIXAmsJflkku/kQYAAAQKDCNRwBnqQwRUlQIAAAQIECBAgQIAAAQIECBAgQIAAAQIECBAgQIAAAQIECBAgQIAAAQIECBAgQIAAAQIECBAgQIAAAQIECBAgQIAAAQIECBAgQIAAAQIECBAgQIAAAQIECBAgQIAAAQIECBAgQIAAAQIECBAgQIAAAQIECBAgQIAAAQIECBAgQIAAAQIECBAgQIAAgfEKNOON9kSytoKMIhIgQGDZAsdJvj3J4bKD6E+AAAECBAgQIECAAAECBAgQIECAAAECBAgQIECAAAECBAgQIJC3Jvl1DgQIECAwmEANZ6AHG15hAgQIECBAgAABAgQIECBAgAABAgQIECBAgAABAgQIECBAgAABAgQIECBAgAABAgQIECBAgAABAgQIECBAgAABAgQIECBAgAABAgQIECBAgAABAgQIECBAgAABAgQIECBAgAABAgQIECBAgAABAgQIECBAgAABAgQIECBAgAABAgQIECBAgAABAgQIEBinQDPOWF+Vqq0go4gECBBYtsB/JHl3kt9YdhD9CRAgQIAAAQIECBAgQIAAAQIECBAgQIAAAQIECBAgQIAAAQIEcprk2RwIECBAYDCBGs5ADza8wgQIECBAgAABAgQIECBAgAABAgQIECBAgAABAgQIECBAgAABAgQIECBAgAABAgQIECBAgAABAgQIECBAgAABAgQIECBAgAABAgQIECBAgAABAgQIECBAgAABAgQIECBAgAABAgQIECBAgAABAgQIECBAgAABAgQIECBAgAABAgQIECBAgAABAgQIECAwToFmnLG+KlVbQUYRCRAgMAaBR5N81xiCyECAAAECBAgQIECAAAECBAgQIECAAAECBAgQIECAAAECBAgQmLjAY0m+deIGxidAgMCQAjWcgR5yfrUJECBAgAABAgQIECBAgAABAgQIECBAgAABAgQIECBAgAABAgQIECBAgAABAgQIECBAgAABAgQIECBAgAABAgQIECBAgAABAgQIECBAgAABAgQIECBAgAABAgQIECBAgAABAgQIECBAgAABAgQIECBAgAABAgQIECBAgAABAgQIECBAgAABAgQIECBAYIQCzQgzfW2ktoKMIhIgQGAsAt+c5D/HEkYOAgQIECBAgAABAgQIECBAgAABAgQIECBAgAABAgQIECBAgMBEBX4/yRsmOruxCRAgsAiBGs5AL8JBDwIECBAgQIAAAQIECBAgQIAAAQIECBAgQIAAAQIECBAgQIAAAQIECBAgQIAAAQIECBAgQIAAAQIECBAgQIAAAQIECBAgQIAAAQIECBAgQIAAAQIECBAgQIAAAQIECBAgQIAAAQIECBAgQIAAAQIECBAgQIAAAQIECBAgQIAAAQIECBAgQIAAAQIECBAYkUAzoizXRWkryCgiAQIExiLw6iR/OpYwchAgQIAAAQIECBAgQIAAAQIECBAgQIAAAQIECBAgQIAAAQIEJirwE0k+NNHZjU2AAIFFCNRwBnoRDnoQIECAAAECBAgQIECAAAECBAgQIECAAAECBAgQIECAAAECBAgQIECAAAECBAgQIECAAAECBAgQIECAAAECBAgQIECAAAECBAgQIECAAAECBAgQIECAAAECBAgQIECAAAECBAgQIECAAAECBAgQIECAAAECBAgQIECAAAECBAgQIECAAAECBAgQIECAwIgEmhFluS5KW0FGEQkQIDAWgbuTPDCWMHIQIECAAAECBAgQIECAAAECBAgQIECAAAECBAgQIECAAAECBCYq8Mwkn0ry3InOb2wCBAgMLVDDGeihDdQnQIAAAQIECBAgQIAAAQIECBAgQIAAAQIECBAgQIAAAQIECBAgQIAAAQIECBAgQIAAAQIECBAgQIAAAQIECBAgQIAAAQIECBAgQIAAAQIECBAgQIAAAQIECBAgQIAAAQIECBAgQIAAAQIECBAgQIAAAQIECBAgQIAAAQIECBAgQIAAAQIECBAgQIAAgZEJNCPL81Rx2goyikiAAIGxCHxHkk+PJYwcBAgQIECAAAECBAgQIECAAAECBAgQIECAAAECBAgQIECAAIEJC/xIkr+e8PxGJ0CAwJACNZyBHnJ+tQkQIECAAAECBAgQIECAAAECBAgQIECAAAECBAgQIECAAAECBAgQIECAAAECBAgQIECAAAECBAgQIECAAAECBAgQIECAAAECBAgQIECAAAECBAgQIECAAAECBAgQIECAAAECBAgQIECAAAECBAgQIECAAAECBAgQIECAAAECBAgQIECAAAECBAgQIEBghALNCDN9baS2gowiEiBAYAwCjyf5xjEEkYEAAQIECBAgQIAAAQIECBAgQIAAAQIECBAgQIAAAQIECBAgQOBK4B1JfpkFAQIECBQXqOEMdPGhFSRAgAABAgQIECBAgAABAgQIECBAgAABAgQIECBAgAABAgQIECBAgAABAgQIECBAgAABAgQIECBAgAABAgQIECBAgAABAgQIECBAgAABAgQIECBAgAABAgQIECBAgAABAgQIECBAgAABAgQIECBAgAABAgQIECBAgAABAgQIECBAgAABAgQIECBAgACBcQs04453la6tIKOIBAgQGIPAe5O8dQxBZCBAgAABAgQIECBAgAABAgQIECBAgAABAgQIECBAgAABAgQIEHhC4L4kb+FBgAABAkUFajgDXXRgxQgQIECAAAECBAgQIECAAAECBAgQIECAAAECBAgQIECAAAECBAgQIECAAAECBAgQIECAAAECBAgQIECAAAECBAgQIECAAAECBAgQIECAAAECBAgQIECAAAECBAgQIECAAAECBAgQIECAAAECBAgQIECAAAECBAgQIECAAAECBAgQIECAAAECBAgQIEBg/ALN+COmrSCjiAQIEFi2wEGS5yb572UH0Z8AAQIECBAgQIAAAQIECBAgQIAAAQIECBAgQIAAAQIECBAgQODrBF6W5P1JXsCGAAECBIoI1HAGusigihAgQIAAAQIECBAgQIAAAQIECBAgQIAAAQIECBAgQIAAAQIECBAgQIAAAQIECBAgQIAAAQIECBAgQIAAAQIECBAgQIAAAQIECBAgQIAAAQIECBAgQIAAAQIECBAgQIAAAQIECBAgQIAAAQIECBAgQIAAAQIECBAgQIAAAQIECBAgQIAAAQIECBAgQIBAPQJNBVHbCjKKSIAAgWUL/FyS3152CP0JECBAgAABAgQIECBAgAABAgQIECBAgAABAgQIECBAgAABAgSeVuCHk7wxyU9yIkCAAIG5BGo4Az3XgC4mQIAAAQIECBAgQIAAAQIECBAgQIAAAQIECBAgQIAAAQIECBAgQIAAAQIECBAgQIAAAQIECBAgQIAAAQIECBAgQIAAAQIECBAgQIAAAQIECBAgQIAAAQIECBAgQIAAAQIECBAgQIAAAQIECBAgQIAAAQIECBAgQIAAAQIECBAgQIAAAQIECBAgQIAAgfoEmgoitxVkFJEAAQLLFPjVJPcuM4DeBAgQIECAAAECBAgQIECAAAECBAgQIECAAAECBAgQIECAAAECMwk8J8kdX/r9nyQ/neT7Z6pgMQECBKYtUMMZ6GnfIdMTIECAAAECBAgQIECAAAECBAgQIECAAAECBAgQIECAAAECBAgQIECAAAECBAgQIECAAAECBAgQIECAAAECBAgQIECAAAECBAgQIECAAAECBAgQIECAAAECBAgQIECAAAECBAgQIECAAAECBAgQIECAAAECBAgQIECAAAECBAgQIECAAAECBAgQIEBgggJNBTO3FWQUkQABAssQ+GKSn0ny58toricBAgQIECBAgAABAgQIECBAgAABAgQIECBAgAABAgQIECBAgEAxgdcm+aMkNZzpKza0QgQIEJhDwPtyDjyXEiBAgAABAgQIECBAgAABAgQIECBAgAABAgQIECBAgAABAgQIECBAgAABAgQIECBAgAABAgQIECBAgAABAgQIECBAgAABAgQIECBAgAABAgQIECBAgAABAgQIECBAgAABAgQIECBAgAABAgQIECBAgAABAgQIECBAgAABAgQIECBAgAABAgQIECBAgMAwAs0wZYtWbYtWU4wAAQJ1CfxvkrWniPwXl///V5L8Y13jSEuAAAECBAgQIECAAAECBAgQIECAAAECBAgQIECAAAECBAgQIPAUAt+U5DNJnkOHAAECBHoJ1HAGutcgFhEgQIAAAQIECBAgQIAAAQIECBAgQIAAAQIECBAgQIAAAQIECBAgQIAAAQIECBAgQIAAAQIECBAgQIAAAQIECBAgQIAAAQIECBAgQIAAAQIECBAgQIAAAQIECBAgQIAAAQIECBAgQIAAAQIECBAgQIAAAQIECBAgQIAAAQIECBAgQIAAAQIECBAgQIDA6gg0FYzSVpBRRAIECAwl8Kkkr0ryfUm2k3w2yceTfGaohuoSIECAAAECBAgQIECAAAECBAgQIECAAAECBAgQIECAAAECBAgsRaA7E3LHUjprSoAAgfoEajgDXZ+qxAQIECBAgAABAgQIECBAgAABAgQIECBAgAABAgQIECBAgAABAgQIECBAgAABAgQIECBAgAABAgQIECBAgAABAgQIECBAgAABAgQIECBAgAABAgQIECBAgAABAgQIECBAgAABAgQIECBAgAABAgQIECBAgAABAgQIECBAgAABAgQIECBAgAABAgQIECAwl0Az19WLubhdTBtdCBAgMEqBf0jyolEmE4oAAQIECBAgQIAAAQIECBAgQIAAAQIECBAgQIAAAQIECBAgQKCkwM8neX+SZ5QsqhYBAgRWVKCGM9ArSm8sAgQIECBAgAABAgQIECBAgAABAgQIECBAgAABAgQIECBAgAABAgQIECBAgAABAgQIECBAgAABAgQIECBAgAABAgQIECBAgAABAgQIECBAgAABAgQIECBAgAABAgQIECBAgAABAgQIECBAgAABAgQIECBAgAABAgQIECBAgAABAgQIECBAgAABAgQIELhOoKmApq0go4gECBAYSuBNSe4fqri6BAgQIECAAAECBAgQIECAAAECBAgQIECAAAECBAgQIECAAAECoxFYT/J3SV48mkSCECBAYLwCNZyBHq+eZAQIECBAgAABAgQIECBAgAABAgQIECBAgAABAgQIECBAgAABAgQIECBAgAABAgQIECBAgAABAgQIECBAgAABAgQIECBAgAABAgQIECBAgAABAgQIECBAgAABAgQIECBAgAABAgQIECBAgAABAgQIECBAgAABAgQIECBAgAABAgQIECBAgAABAgQIECAwiEAzSNWyRduy5VQjQIBANQL/nOTlST5XTWJBCRAgQIAAAQIECBAgQIAAAQIECBAgQIAAAQIECBAgQIAAAQIE5hF4fZL7kzxrniKuJUCAwAQEajgDPYHbYEQCBAgQIECAAAECBAgQIECAAAECBAgQIECAAAECBAgQIECAAAECBAgQIECAAAECBAgQIECAAAECBAgQIECAAAECBAgQIECAAAECBAgQIECAAAECBAgQIECAAAECBAgQIECAAAECBAgQIECAAAECBAgQIECAAAECBAgQIECAAAECBAgQIECAAAECBAgQeLJAUwFHW0FGEQkQIDCEwG6SdwxRWE0CBAgQIECAAAECBAgQIECAAAECBAgQIECAAAECBAgQIECAAIFRCnRn+v4syatGmU4oAgQIjEeghjPQ49GShAABAgQIECBAgAABAgQIECBAgAABAgQIECBAgAABAgQIECBAgAABAgQIECBAgAABAgQIECBAgAABAgQIECBAgAABAgQIECBAgAABAgQIECBAgAABAgQIECBAgAABAgQIECBAgAABAgQIECBAgAABAgQIECBAgAABAgQIECBAgAABAgQIECBAgAABAgQWItAspMt8Tdr5Lnc1AQIEqhT4tyQvT/JolemFJkCAAAECBAgQIECAAAECBAgQIECAAAECBAgQIECAAAECBAgQuKnA85L8TZJvu2kB1xEgQGACAjWcgZ7AbTAiAQIECBAgQIAAAQIECBAgQIAAAQIECBAgQIAAAQIECBAgQIAAAQIECBAgQIAAAQIECBAgQIAAAQIECBAgQIAAAQIECBAgQIAAAQIECBAgQIAAAQIECBAgQIAAAQIECBAgQIAAAQIECBAgQIAAAQIECBAgQIAAAQIECBAgQIAAAQIECBAgQIAAAQIECDxZoKmAWKhkkgAAIABJREFUo60go4gECBAoLfDeJG9L4h1YWlY9AgQIECBAgAABAgQIECBAgAABAgQIECBAgAABAgQIECBAgMD4BV6R5ENJnjn+qBISIEBgKQI1nIFeCoymBAgQIECAAAECBAgQIECAAAECBAgQIECAAAECBAgQIECAAAECBAgQIECAAAECBAgQIECAAAECBAgQIECAAAECBAgQIECAAAECBAgQIECAAAECBAgQIECAAAECBAgQIECAAAECBAgQIECAAAECBAgQIECAAAECBAgQIECAAAECBAgQIECAAAECBAgQILA8gWZ5rXt3bnuvtJAAAQKrIXCW5PYk/7Ia45iCAAECBAgQIECAAAECBAgQIECAAAECBAgQIECAAAECBAgQIEBgRoHubN8vJHn3jNdZToAAgakI1HAGeir3wpwECBAgQIAAAQIECBAgQIAAAQIECBAgQIAAAQIECBAgQIAAAQIECBAgQIAAAQIECBAgQIAAAQIECBAgQIAAAQIECBAgQIAAAQIECBAgQIAAAQIECBAgQIAAAQIECBAgQIAAAQIECBAgQIAAAQIECBAgQIAAAQIECBAgQIAAAQIECBAgQIAAAQIECBAg8CWBpgKJtoKMIhIgQKCkwJuT/GYS77+SqmoRIECAAAECBAgQIECAAAECBAgQIECAAAECBAgQIECAAAECBOoSeGaSB5L8VF2xpSVAgMBCBGo4A70QCE0IECBAgAABAgQIECBAgAABAgQIECBAgAABAgQIECBAgAABAgQIECBAgAABAgQIECBAgAABAgQIECBAgAABAgQIECBAgAABAgQIECBAgAABAgQIECBAgAABAgQIECBAgAABAgQIECBAgAABAgQIECBAgAABAgQIECBAgAABAgQIECBAgAABAgQIECBAYDwCzXiiXJukrSCjiAQIECgl8MEkr0tyXqqgOgQIECBAgAABAgQIECBAgAABAgQIECBAgAABAgQIECBAgAABAtUKPDvJx5M8v9oJBCdAgMAwAjWcgR5mclUJECBAgAABAgQIECBAgAABAgQIECBAgAABAgQIECBAgAABAgQIECBAgAABAgQIECBAgAABAgQIECBAgAABAgQIECBAgAABAgQIECBAgAABAgQIECBAgAABAgQIECBAgAABAgQIECBAgAABAgQIECBAgAABAgQIECBAgAABAgQIECBAgAABAgQIECBAYLQCzWiTfSVYW0FGEQkQIFBC4NNJXpzkuEQxNQgQIECAAAECBAgQIECAAAECBAgQIECAAAECBAgQIECAAAECBFZC4EVJ/jLJt6zENIYgQIBAGYEazkCXmVQVAgQIECBAgAABAgQIECBAgAABAgQIECBAgAABAgQIECBAgAABAgQIECBAgAABAgQIECBAgAABAgQIECBAgAABAgQIECBAgAABAgQIECBAgAABAgQIECBAgAABAgQIECBAgAABAgQIECBAgAABAgQIECBAgAABAgQIECBAgAABAgQIECBAgAABAgQIEKhGoKkgaVtBRhEJECAwr8B/JXl1kr+dt5DrCRAgQIAAAQIECBAgQIAAAQIECBAgQIAAAQIECBAgQIAAAQIEVk7gNUl+N8nmyk1mIAIECNxMoIYz0DebzFUECBAgQIAAAQIECBAgQIAAAQIECBAgQIAAAQIECBAgQIAAAQIECBAgQIAAAQIECBAgQIAAAQIECBAgQIAAAQIECBAgQIAAAQIECBAgQIAAAQIECBAgQIAAAQIECBAgQIAAAQIECBAgQIAAAQIECBAgQIAAAQIECBAgQIAAAQIECBAgQIAAAQIECBAgUK1AU0HytoKMIhIgQGAegfMkv5jkPfMUcS0BAgQIECBAgAABAgQIECBAgAABAgQIECBAgAABAgQIECBAgMBKC/xSknckqeHc30rfCMMRIDAKAe/CUdwGIQgQIECAAAECBAgQIECAAAECBAgQIECAAAECBAgQIECAAAECBAgQIECAAAECBAgQIECAAAECBAgQIECAAAECBAgQIECAAAECBAgQIECAAAECBAgQIECAAAECBAgQIECAAAECBAgQIECAAAECBAgQIECAAAECBAgQIECAAAECBAgQIECAAAECBAgQIEDgyQJNBRxtBRlFJECAwDwCf5zkDUnO5iniWgIECBAgQIAAAQIECBAgQIAAAQIECBAgQIAAAQIECBAgQIAAgZUWeHaS+5O8bqWnNBwBAgT6CdRwBrrfJFYRIECAAAECBAgQIECAAAECBAgQIECAAAECBAgQIECAAAECBAgQIECAAAECBAgQIECAAAECBAgQIECAAAECBAgQIECAAAECBAgQIECAAAECBAgQIECAAAECBAgQIECAAAECBAgQIECAAAECBAgQIECAAAECBAgQIECAAAECBAgQIECAAAECBAgQIECAwMoINBVM0laQUUQCBAjcVOCjSV6Z5HM3LeA6AgQIECBAgAABAgQIECBAgAABAgQIECBAgAABAgQIECBAgACByQjcluSvknzvZCY2KAECBJ5aoIYz0O4dAQIECBAgQIAAAQIECBAgQIAAAQIECBAgQIAAAQIECBAgQIAAAQIECBAgQIAAAQIECBAgQIAAAQIECBAgQIAAAQIECBAgQIAAAQIECBAgQIAAAQIECBAgQIAAAQIECBAgQIAAAQIECBAgQIAAAQIECBAgQIAAAQIECBAgQIAAAQIECBAgQIAAAQIECExMoKlg3raCjCISIEDgJgJfSPKDSf7+Jhe7hgABAgQIECBAgAABAgQIECBAgAABAgQIECBAgAABAgQIECBAYJIC353kY0k2Jzm9oQkQIPD/AjWcgXavCBAgQIAAAQIECBAgQIAAAQIECBAgQIAAAQIECBAgQIAAAQIECBAgQIAAAQIECBAgQIAAAQIECBAgQIAAAQIECBAgQIAAAQIECBAgQIAAAQIECBAgQIAAAQIECBAgQIAAAQIECBAgQIAAAQIECBAgQIAAAQIECBAgQIAAAQIECBAgQIAAAQIECBAgQGBiAk0F87YVZBSRAAECswp077YfS/LgrBdaT4AAAQIECBAgQIAAAQIECBAgQIAAAQIECBAgQIAAAQIECBAgMHmBVyb5kyTPnLwEAAIEpipQwxnoqd4bcxMgQIAAAQIECBAgQIAAAQIECBAgQIAAAQIECBAgQIAAAQIECBAgQIAAAQIECBAgQIAAAQIECBAgQIAAAQIECBAgQIAAAQIECBAgQIAAAQIECBAgQIAAAQIECBAgQIAAAQIECBAgQIAAAQIECBAgQIAAAQIECBAgQIAAAQIECBAgQIAAAQIECBAgQGCyAk0Fk7cVZBSRAAECswo8kOTuWS+yngABAgQIECBAgAABAgQIECBAgAABAgQIECBAgAABAgQIECBAgMCXBH4tyVuT1HAO0E0jQIBAaQHvvtKi6hEgQIAAAQIECBAgQIAAAQIECBAgQIAAAQIECBAgQIAAAQIECBAgQIAAAQIECBAgQIAAAQIECBAgQIAAAQIECBAgQIAAAQIECBAgQIAAAQIECBAgQIAAAQIECBAgQIAAAQIECBAgQIAAAQIECBAgQIAAAQIECBAgQIAAAQIECBAgQIAAAQIECBAgQIDA3ALN3BWGL9AO30IHAgQILFTgk0lekuTxhXbVjAABAgQIECBAgAABAgQIECBAgAABAgQIECBAgAABAgQIECBAYJUEnpXkg0l+fJWGMgsBAgR6CtRwBrrnKJYRIECAAAECBAgQIECAAAECBAgQIECAAAECBAgQIECAAAECBAgQIECAAAECBAgQIECAAAECBAgQIECAAAECBAgQIECAAAECBAgQIECAAAECBAgQIECAAAECBAgQIECAAAECBAgQIECAAAECBAgQIECAAAECBAgQIECAAAECBAgQIECAAAECBAgQIECAwKoINBUM0laQUUQCBAj0FThN8kNJPtb3AusIECBAgAABAgQIECBAgAABAgQIECBAgAABAgQIECBAgAABAgQIXCPwniT30CFAgMAEBWo4Az3B22JkAgQIECBAgAABAgQIECBAgAABAgQIECBAgAABAgQIECBAgAABAgQIECBAgAABAgQIECBAgAABAgQIECBAgAABAgQIECBAgAABAgQIECBAgAABAgQIECBAgAABAgQIECBAgAABAgQIECBAgAABAgQIECBAgAABAgQIECBAgAABAgQIECBAgAABAgQITFugqWD8toKMIhIgQKCvwJuS3N93sXUECBAgQIAAAQIECBAgQIAAAQIECBAgQIAAAQIECBAgQIAAAQIErhHYS7JLhwABAhMVqOEM9ERvjbEJECBAgAABAgQIECBAgAABAgQIECBAgAABAgQIECBAgAABAgQIECBAgAABAgQIECBAgAABAgQIECBAgAABAgQIECBAgAABAgQIECBAgAABAgQIECBAgAABAgQIECBAgAABAgQIECBAgAABAgQIECBAgAABAgQIECBAgAABAgQIECBAgAABAgQIECAwXYGmgtHbCjKKSIAAgT4C70/ytiTnfRZbQ4AAAQIECBAgQIAAAQIECBAgQIAAAQIECBAgQIAAAQIECBAgQOAagb0ku3QIECAwYYEazkBP+PYYnQABAgQIECBAgAABAgQIECBAgAABAgQIECBAgAABAgQIECBAgAABAgQIECBAgAABAgQIECBAgAABAgQIECBAgAABAgQIECBAgAABAgQIECBAgAABAgQIECBAgAABAgQIECBAgAABAgQIECBAgAABAgQIECBAgAABAgQIECBAgAABAgQIECBAgAABAtMUaCoYu60go4gECBC4lcBHkrwmyedutdCfEyBAgAABAgQIECBAgAABAgQIECBAgAABAgQIECBAgAABAgQIEHgagb0ku4QIECAwcYEazkBP/BYZnwABAgQIECBAgAABAgQIECBAgAABAgQIECBAgAABAgQIECBAgAABAgQIECBAgAABAgQIECBAgAABAgQIECBAgAABAgQIECBAgAABAgQIECBAgAABAgQIECBAgAABAgQIECBAgAABAgQIECBAgAABAgQIECBAgAABAgQIECBAgAABAgQIECBAgAABAtMTaCoYua0go4gECBC4lcDvJXnjrRb5cwIECBAgQIAAAQIECBAgQIAAAQIECBAgQIAAAQIECBAgQIAAAQJPI7CXZJcQAQIECKSGM9BuEwECBAgQIECAAAECBAgQIECAAAECBAgQIECAAAECBAgQIECAAAECBAgQIECAAAECBAgQIECAAAECBAgQIECAAAECBAgQIECAAAECBAgQIECAAAECBAgQIECAAAECBAgQIECAAAECBAgQIECAAAECBAgQIECAAAECBAgQIECAAAECBAgQIECAAAECBAhMTKCpYN62gowiEiBAoI/A/uWivT4LrSFAgAABAgQIECBAgAABAgQIECBAgAABAgQIECBAgAABAgQIECDwNQLduZNdKgQIECBwJVDDGWi3igABAgQIECBAgAABAgQIECBAgAABAgQIECBAgAABAgQIECBAgAABAgQIECBAgAABAgQIECBAgAABAgQIECBAgAABAgQIECBAgAABAgQIECBAgAABAgQIECBAgAABAgQIECBAgAABAgQIECBAgAABAgQIECBAgAABAgQIECBAgAABAgQIECBAgAABAgQmJtBUMG9bQUYRCRAg0Fdg/3LhXt/F1hEgQIAAAQIECBAgQIAAAQIECBAgQIAAAQIECBAgQIAAAQIECBC4FOjOm+ySIECAAIEnBGo4A+12ESBAgAABAgQIECBAgAABAgQIECBAgAABAgQIECBAgAABAgQIECBAgAABAgQIECBAgAABAgQIECBAgAABAgQIECBAgAABAgQIECBAgAABAgQIECBAgAABAgQIECBAgAABAgQIECBAgAABAgQIECBAgAABAgQIECBAgAABAgQIECBAgAABAgQIECBAgMDEBJoK5m0ryCgiAQIEZhHYv1y8N8sF1hIgQIAAAQIECBAgQIAAAQIECBAgQIAAAQIECBAgQIAAAQIECExWoDtnsjvZ6Q1OgACBpxao4Qy0e0eAAAECBAgQIECAAAECBAgQIECAAAECBAgQIECAAAECBAgQIECAAAECBAgQIECAAAECBAgQIECAAAECBAgQIECAAAECBAgQIECAAAECBAgQIECAAAECBAgQIECAAAECBAgQIECAAAECBAgQIECAAAECBAgQIECAAAECBAgQIECAAAECBAgQIECAAAECExNoKpi3rSCjiAQIEJhVYP/ygr1ZL7KeAAECBAgQIECAAAECBAgQIECAAAECBAgQIECAAAECBAgQIEBgUgLd+ZLdSU1sWAIECPQTqOEMdL9JrCJAgAABAgQIECBAgAABAgQIECBAgAABAgQIECBAgAABAgQIECBAgAABAgQIECBAgAABAgQIECBAgAABAgQIECBAgAABAgQIECBAgAABAgQIECBAgAABAgQIECBAgAABAgQIECBAgAABAgQIECBAgAABAgQIECBAgAABAgQIECBAgAABAgQIECBAgACBlRFoKpikrSCjiAQIELiJwP7lRXs3udA1BAgQIECAAAECBAgQIECAAAECBAgQIECAAAECBAgQIECAAAECKy/QnSvZXfkpDUiAAIGbCdRwBvpmk7mKAAECBAgQIECAAAECBAgQIECAAAECBAgQIECAAAECBAgQIECAAAECBAgQIECAAAECBAgQIECAAAECBAgQIECAAAECBAgQIECAAAECBAgQIECAAAECBAgQIECAAAECBAgQIECAAAECBAgQIECAAAECBAgQIECAAAECBAgQIECAAAECBAgQIECAAAECBKoVaCpI3laQUUQCBAjcVGD/8sK9m17sOgIECBAgQIAAAQIECBAgQIAAAQIECBAgQIAAAQIECBAgQIAAgZUU6M6T7K7kZIYiQIBAGYEazkCXmVQVAgQIECBAgAABAgQIECBAgAABAgQIECBAgAABAgQIECBAgAABAgQIECBAgAABAgQIECBAgAABAgQIECBAgAABAgQIECBAgAABAgQIECBAgAABAgQIECBAgAABAgQIECBAgAABAgQIECBAgAABAgQIECBAgAABAgQIECBAgAABAgQIECBAgAABAgQIEKhGoKkgaVtBRhEJECAwj8D+5cV78xRwLQECBAgQIECAAAECBAgQIECAAAECBAgQIECAAAECBAgQIECAwMoIdOdIdldmGoMQIEBgGIEazkAPM7mqBAgQIECAAAECBAgQIECAAAECBAgQIECAAAECBAgQIECAAAECBAgQIECAAAECBAgQIECAAAECBAgQIECAAAECBAgQIECAAAECBAgQIECAAAECBAgQIECAAAECBAgQIECAAAECBAgQIECAAAECBAgQIECAAAECBAgQIECAAAECBAgQIECAAAECBAgQIDBagWa0yb4SrK0go4gECBCYV2D/ssDevEVcT4AAAQIECBAgQIAAAQIECBAgQIAAAQIECBAgQIAAAQIECBAgULVAd35kt+oJhCdAgMBiBGo4A70YCV0IECBAgAABAgQIECBAgAABAgQIECBAgAABAgQIECBAgAABAgQIECBAgAABAgQIECBAgAABAgQIECBAgAABAgQIECBAgAABAgQIECBAgAABAgQIECBAgAABAgQIECBAgAABAgQIECBAgAABAgQIECBAgAABAgQIECBAgAABAgQIECBAgAABAgQIECBAYDQCzWiSXB+krSCjiAQIECghsH9ZZK9EITUIECBAgAABAgQIECBAgAABAgQIECBAgAABAgQIECBAgAABAgSqE+jOjexWl1pgAgQILEeghjPQy5HRlQABAgQIECBAgAABAgQIECBAgAABAgQIECBAgAABAgQIECBAgAABAgQIECBAgAABAgQIECBAgAABAgQIECBAgAABAgQIECBAgAABAgQIECBAgAABAgQIECBAgAABAgQIECBAgAABAgQIECBAgAABAgQIECBAgAABAgQIECBAgAABAgQIECBAgAABAgSWJtAsrXP/xm3/pVYSIECgeoH9ywn2qp/CAAQIECBAgAABAgQIECBAgAABAgQIECBAgAABAgQIECBAgAABArMIdOdFdme5wFoCBAhMXKCGM9ATv0XGJ0CAAAECBAgQIECAAAECBAgQIECAAAECBAgQIECAAAECBAgQIECAAAECBAgQIECAAAECBAgQIECAAAECBAgQIECAAAECBAgQIECAAAECBAgQIECAAAECBAgQIECAAAECBAgQIECAAAECBAgQIECAAAECBAgQIECAAAECBAgQIECAAAECBAgQIECAwPQEmgpGbivIKCIBAgRKCuxfFtsrWVAtAgQIECBAgAABAgQIECBAgAABAgQIECBAgAABAgQIECBAgACB0Qp050R2R5tOMAIECIxToIYz0OOUk4oAAQIECBAgQIAAAQIECBAgQIAAAQIECBAgQIAAAQIECBAgQIAAAQIECBAgQIAAAQIECBAgQIAAAQIECBAgQIAAAQIECBAgQIAAAQIECBAgQIAAAQIECBAgQIAAAQIECBAgQIAAAQIECBAgQIAAAQIECBAgQIAAAQIECBAgQIAAAQIECBAgQIAAAQIEBhNoBqtcrnBbrpRKBAgQqEZg/zLpXjVpBSVAgAABAgQIECBAgAABAgQIECBAgAABAgQIECBAgAABAgQIELiJQHc+ZPcmF7qGAAECExeo4Qz0xG+R8QkQIECAAAECBAgQIECAAAECBAgQIECAAAECBAgQIECAAAECBAgQIECAAAECBAgQIECAAAECBAgQIECAAAECBAgQIECAAAECBAgQIECAAAECBAgQIECAAAECBAgQIECAAAECBAgQIECAAAECBAgQIECAAAECBAgQIECAAAECBAgQIECAAAECBAgQIDA9gaaCkdsKMopIgACBIQT2L4vuDVFYTQIECBAgQIAAAQIECBAgQIAAAQIECBAgQIAAAQIECBAgQIAAgaULdOdCdpeeQgACBAjUKVDDGeg6ZaUmQIAAAQIECBAgQIAAAQIECBAgQIAAAQIECBAgQIAAAQIECBAgQIAAAQIECBAgQIAAAQIECBAgQIAAAQIECBAgQIAAAQIECBAgQIAAAQIECBAgQIAAAQIECBAgQIAAAQIECBAgQIAAAQIECBAgQIAAAQIECBAgQIAAAQIECBAgQIAAAQIECBAgQIAAgRsLNDe+cnEXtotrpRMBAgRGJ7B/mWhvdKkEIkCAAAECBAgQIECAAAECBAgQIECAAAECBAgQIECAAAECBAgQmEegOw+yO08B1xIgQGDiAjWcgZ74LTI+AQIECBAgQIAAAQIECBAgQIAAAQIECBAgQIAAAQIECBAgQIAAAQIECBAgQIAAAQIECBAgQIAAAQIECBAgQIAAAQIECBAgQIAAAQIECBAgQIAAAQIECBAgQIAAAQIECBAgQIAAAQIECBAgQIAAAQIECBAgQIAAAQIECBAgQIAAAQIECBAgQIAAAQIEpifQVDByW0FGEQkQIDCkwP5l8b0hG6hNgAABAgQIECBAgAABAgQIECBAgAABAgQIECBAgAABAgQIECCwMIHuHMjuwrppRIAAgdUUqOEM9GrKm4oAAQIECBAgQIAAAQIECBAgQIAAAQIECBAgQIAAAQIECBAgQIAAAQIECBAgQIAAAQIECBAgQIAAAQIECBAgQIAAAQIECBAgQIAAAQIECBAgQIAAAQIECBAgQIAAAQIECBAgQIAAAQIECBAgQIAAAQIECBAgQIAAAQIECBAgQIAAAQIECBAgQIAAAQIErhVoKrBpK8goIgECBIYW2L9ssDd0E/UJECBAgAABAgQIECBAgAABAgQIECBAgAABAgQIECBAgAABAgQGFejOf+wO2kFxAgQITEOghjPQ07gTpiRAgAABAgQIECBAgAABAgQIECBAgAABAgQIECBAgAABAgQIECBAgAABAgQIECBAgAABAgQIECBAgAABAgQIECBAgAABAgQIECBAgAABAgQIECBAgAABAgQIECBAgAABAgQIECBAgAABAgQIECBAgAABAgQIECBAgAABAgQIECBAgAABAgQIECBAgACBJwSaCizaCjKKSIAAgUUI7F822VtEIz0IECBAgAABAgQIECBAgAABAgQIECBAgAABAgQIECBAgAABAgSKC3TnPnaLV1WQAAEC0xSo4Qz0NO+MqQkQIECAAAECBAgQIECAAAECBAgQIECAAAECBAgQIECAAAECBAgQIECAAAECBAgQIECAAAECBAgQIECAAAECBAgQIECAAAECBAgQIECAAAECBAgQIECAAAECBAgQIECAAAECBAgQIECAAAECBAgQIECAAAECBAgQIECAAAECBAgQIECAAAECBAgQIDBhgaaC2dsKMopIgACBRQnsXzbaW1QzfQgQIECAAAECBAgQIECAAAECBAgQIECAAAECBAgQIECAAAECBIoIdOc9dotUUoQAAQIEOoEazkC7UwQIECBAgAABAgQIECBAgAABAgQIECBAgAABAgQIECBAgAABAgQIECBAgAABAgQIECBAgAABAgQIECBAgAABAgQIECBAgAABAgQIECBAgAABAgQIECBAgAABAgQIECBAgAABAgQIECBAgAABAgQIECBAgAABAgQIECBAgAABAgQIECBAgAABAgQIECAwMYGmgnnbCjKKSIAAgUUK7F8221tkQ70IECBAgAABAgQIECBAgAABAgQIECBAgAABAgQIECBAgAABAgRuLNCd89i98dUuJECAAIGnEqjhDLQ7R4AAAQIECBAgQIAAAQIECBAgQIAAAQIECBAgQIAAAQIECBAgQIAAAQIECBAgQIAAAQIECBAgQIAAAQIECBAgQIAAAQIECBAgQIAAAQIWS57RAAAgAElEQVQECBAgQIAAAQIECBAgQIAAAQIECBAgQIAAAQIECBAgQIAAAQIECBAgQIAAAQIECBAgQIAAAQIECBAgQIAAAQITE2gqmLetIKOIBAgQWLTA/mXDvUU31Y8AAQIECBAgQIAAAQIECBAgQIAAAQIECBAgQIAAAQIECBAgQGAmge58x+5MV1hMgAABAn0EajgD3WcOawgQIECAAAECBAgQIECAAAECBAgQIECAAAECBAgQIECAAAECBAgQIECAAAECBAgQIECAAAECBAgQIECAAAECBAgQIECAAAECBAgQIECAAAECBAgQIECAAAECBAgQIECAAAECBAgQIECAAAECBAgQIECAAAECBAgQIECAAAECBAgQIECAAAECBAgQIEBghQSaCmZpK8goIgECBJYhsH/ZdG8ZjfUkQOD/2LWDZTduJAiAxpdz5suxw/DGxtqyLEh6BFCNvIOD6mwecCgCBAgQIECAAAECBAgQIECAAAECBAgQIECAAAECBAgQIEDghwLvXsfrh6ccIECAAIFfEUjoQP/KXH5DgAABAgQIECBAgAABAgQIECBAgAABAgQIECBAgAABAgQIECBAgAABAgQIECBAgAABAgQIECBAgAABAgQIECBAgAABAgQIECBAgAABAgQIECBAgAABAgQIECBAgAABAgQIECBAgAABAgQIECBAgAABAgQIECBAgAABAgQIECBAgAABAgQIECBAgAABAsECLSB7D8goIgECBFYJ3M/F16rL3UuAAAECBAgQIECAAAECBAgQIECAAAECBAgQIECAAAECBAgQIPCPAu8+x4sNAQIECHxMIKED/bHhfZgAAQIECBAgQIAAAQIECBAgQIAAAQIECBAgQIAAAQIECBAgQIAAAQIECBAgQIAAAQIECBAgQIAAAQIECBAgQIAAAQIECBAgQIAAAQIECBAgQIAAAQIECBAgQIAAAQIECBAgQIAAAQIECBAgQIAAAQIECBAgQIAAAQIECBAgQIAAAQIECBAgQIAAAQIE9hRoe8b6S6oekFFEAgQIrBS4n8uvlQHcTYAAAQIECBAgQIAAAQIECBAgQIAAAQIECBAgQIAAAQIECBAg8D+Bd4/jxYMAAQIEPiqQ0IH+KICPEyBAgAABAgQIECBAgAABAgQIECBAgAABAgQIECBAgAABAgQIECBAgAABAgQIECBAgAABAgQIECBAgAABAgQIECBAgAABAgQIECBAgAABAgQIECBAgAABAgQIECBAgAABAgQIECBAgAABAgQIECBAgAABAgQIECBAgAABAgQIECBAgAABAgQIECBAgMB+Am2/SN8k6gEZRSRAgMBqgfsJcK0O4X4CBAgQIECAAAECBAgQIECAAAECBAgQIECAAAECBAgQIECAwOEC7/7G63AD4xMgQGCGQEIHeoaDOwgQIECAAAECBAgQIECAAAECBAgQIECAAAECBAgQIECAAAECBAgQIECAAAECBAgQIECAAAECBAgQIECAAAECBAgQIECAAAECBAgQIECAAAECBAgQIECAAAECBAgQIECAAAECBAgQIECAAAECBAgQIECAAAECBAgQIECAAAECBAgQIECAAAECBAgQIEBgI4G2UZbvRekBGUUkQIDADgL3E+LaIYgMBAgQIECAAAECBAgQIECAAAECBAgQIECAAAECBAgQIECAAIEDBd69jdeBcxuZAAECKwQSOtArXNxJgAABAgQIECBAgAABAgQIECBAgAABAgQIECBAgAABAgQIECBAgAABAgQIECBAgAABAgQIECBAgAABAgQIECBAgAABAgQIECBAgAABAgQIECBAgAABAgQIECBAgAABAgQIECBAgAABAgQIECBAgAABAgQIECBAgAABAgQIECBAgAABAgQIECBAgAABAgsF2sK7R6/uowedI0CAAIE/7sfg4kCAAAECBAgQIECAAAECBAgQIECAAAECBAgQIECAAAECBAgQIDBV4N3XeE290WUECBA4WyChA332hkxPgAABAgQIECBAgAABAgQIECBAgAABAgQIECBAgAABAgQIECBAgAABAgQIECBAgAABAgQIECBAgAABAgQIECBAgAABAgQIECBAgAABAgQIECBAgAABAgQIECBAgAABAgQIECBAgAABAgQIECBAgAABAgQIECBAgAABAgQIECBAgAABAgQIECBAgACBAwVawMw9IKOIBAgQ2EngfsJcOwWShQABAgQIECBAgAABAgQIECBAgAABAgQIECBAgAABAgQIECBQWODd03gVns9oBAgQ2FEgoQO9o5tMBAgQIECAAAECBAgQIECAAAECBAgQIECAAAECBAgQIECAAAECBAgQIECAAAECBAgQIECAAAECBAgQIECAAAECBAgQIECAAAECBAgQIECAAAECBAgQIECAAAECBAgQIECAAAECBAgQIECAAAECBAgQIECAAAECBAgQIECAAAECBAgQIECAAAECBAgQIPBBgfbBb3/Vp/tXfch3CBAgcJDA/cx6HTSvUQkQIECAAAECBAgQIECAAAECBAgQIECAAAECBAgQIECAAAECKwTe/YzXiovdSYAAgcMFEjrQh6/I+AQIECBAgAABAgQIECBAgAABAgQIECBAgAABAgQIECBAgAABAgQIECBAgAABAgQIECBAgAABAgQIECBAgAABAgQIECBAgAABAgQIECBAgAABAgQIECBAgAABAgQIECBAgAABAgQIECBAgAABAgQIECBAgAABAgQIECBAgAABAgQIECBAgAABAgQIEDhPoAWM3AMyikiAAIEdBe4n1LVjMJkIECBAgAABAgQIECBAgAABAgQIECBAgAABAgQIECBAgAABAgUE3r2MV4E5jECAAIFEgYQOdKKrzAQIECBAgAABAgQIECBAgAABAgQIECBAgAABAgQIECBAgAABAgQIECBAgAABAgQIECBAgAABAgQIECBAgAABAgQIECBAgAABAgQIECBAgAABAgQIECBAgAABAgQIECBAgAABAgQIECBAgAABAgQIECBAgAABAgQIECBAgAABAgQIECBAgAABAgQIECDwGwLtN34766d91kXuIUCAQEGB+5npKjiXkQgQIECAAAECBAgQIECAAAECBAgQIECAAAECBAgQIECAAAECKwXefYzXygDuJkCAwOECCR3ow1dkfAIECBAgQIAAAQIECBAgQIAAAQIECBAgQIAAAQIECBAgQIAAAQIECBAgQIAAAQIECBAgQIAAAQIECBAgQIAAAQIECBAgQIAAAQIECBAgQIAAAQIECBAgQIAAAQIECBAgQIAAAQIECBAgQIAAAQIECBAgQIAAAQIECBAgQIAAAQIECBAgQIAAAQIECJwn0AJG7gEZRSRAgMDOAvcT7to5oGwECBAgQIAAAQIECBAgQIAAAQIECBAgQIAAAQIECBAgQIAAgSCBdw/jFZRXVAIECFQUSOhAV3Q3EwECBAgQIECAAAECBAgQIECAAAECBAgQIECAAAECBAgQIECAAAECBAgQIECAAAECBAgQIECAAAECBAgQIECAAAECBAgQIECAAAECBAgQIECAAAECBAgQIECAAAECBAgQIECAAAECBAgQIECAAAECBAgQIECAAAECBAgQIECAAAECBAgQIECAAAECBAj8i0AL0OkBGUUkQIDA7gL3E/DaPaR8BAgQIECAAAECBAgQIECAAAECBAgQIECAAAECBAgQIECAAIHNBd79i9fmGcUjQIDACQIJHegT9mBGAgQIECBAgAABAgQIECBAgAABAgQIECBAgAABAgQIECBAgAABAgQIECBAgAABAgQIECBAgAABAgQIECBAgAABAgQIECBAgAABAgQIECBAgAABAgQIECBAgAABAgQIECBAgAABAgQIECBAgAABAgQIECBAgAABAgQIECBAgAABAgQIECBAgAABAgQIEPg/gRag0QMyikiAAIEEgfsJeSUElZEAAQIECBAgQIAAAQIECBAgQIAAAQIECBAgQIAAAQIECBAgsKHAu3fx2jCXSAQIEDhRIKEDfeJezEyAAAECBAgQIECAAAECBAgQIECAAAECBAgQIECAAAECBAgQIECAAAECBAgQIECAAAECBAgQIECAAAECBAgQIECAAAECBAgQIECAAAECBAgQIECAAAECBAgQIECAAAECBAgQIECAAAECBAgQIECAAAECBAgQIECAAAECBAgQIECAAAECBAgQIECAAIGjBVrA9D0go4gECBBIEbifoFdKWDkJECBAgAABAgQIECBAgAABAgQIECBAgAABAgQIECBAgAABApsIvPsWr02yiEGAAAECf/yR0IG2JwIECBAgQIAAAQIECBAgQIAAAQIECBAgQIAAAQIECBAgQIAAAQIECBAgQIAAAQIECBAgQIAAAQIECBAgQIAAAQIECBAgQIAAAQIECBAgQIAAAQIECBAgQIAAAQIECBAgQIAAAQIECBAgQIAAAQIECBAgQIAAAQIECBAgQIAAAQIECBAgQIAAAQIECBA4TKAFzNsDMopIgACBJIH7CXslBZaVAAECBAgQIECAAAECBAgQIECAAAECBAgQIECAAAECBAgQILBQ4N2zeC2839UECBAg8K1AQgfa3ggQIECAAAECBAgQIECAAAECBAgQIECAAAECBAgQIECAAAECBAgQIECAAAECBAgQIECAAAECBAgQIECAAAECBAgQIECAAAECBAgQIECAAAECBAgQIECAAAECBAgQIECAAAECBAgQIECAAAECBAgQIECAAAECBAgQIECAAAECBAgQIECAAAECBAgQIEDgMIEWMG8PyCgiAQIE0gTuJ/CVFlpeAgQIECBAgAABAgQIECBAgAABAgQIECBAgAABAgQIECBAgMBkgXe/4jX5TtcRIECAwI8FEjrQP57CCQIECBAgQIAAAQIECBAgQIAAAQIECBAgQIAAAQIECBAgQIAAAQIECBAgQIAAAQIECBAgQIAAAQIECBAgQIAAAQIECBAgQIAAAQIECBAgQIAAAQIECBAgQIAAAQIECBAgQIAAAQIECBAgQIAAAQIECBAgQIAAAQIECBAgQIAAAQIECBAgQIAAAQIECBAoJdACpukBGUUkQIBAosD9hL4Sg8tMgAABAgQIECBAgAABAgQIECBAgAABAgQIECBAgAABAgQIEJgg8O5VvCbc4woCBAgQ+HmBhA70z0/lFwQIECBAgAABAgQIECBAgAABAgQIECBAgAABAgQIECBAgAABAgQIECBAgAABAgQIECBAgAABAgQIECBAgAABAgQIECBAgAABAgQIECBAgAABAgQIECBAgAABAgQIECBAgAABAgQIECBAgAABAgQIECBAgAABAgQIECBAgAABAgQIECBAgAABAgQIECAQLdAC0veAjCISIEAgVeB+gl+p4eUmQIAAAQIECBAgQIAAAQIECBAgQIAAAQIECBAgQIAAAQIECHxI4N2neH3o2z5LgAABAr8vkNCB/v0pfYEAAQIECBAgQIAAAQIECBAgQIAAAQIECBAgQIAAAQIECBAgQIAAAQIECBAgQIAAAQIECBAgQIAAAQIECBAgQIAAAQIECBAgQIAAAQIECBAgQIAAAQIECBAgQIAAAQIECBAgQIAAAQIECBAgQIAAAQIECBAgQIAAAQIECBAgQIAAAQIECBAgQIAAAQIEogRaQNoekFFEAgQIJAvcT/greQDZCRAgQIAAAQIECBAgQIAAAQIECBAgQIAAAQIECBAgQIAAAQJfKPDuUby+8Hs+RYAAAQJfL5DQgf76qX2RAAECBAgQIECAAAECBAgQIECAAAECBAgQIECAAAECBAgQIECAAAECBAgQIECAAAECBAgQIECAAAECBAgQIECAAAECBAgQIECAAAECBAgQIECAAAECBAgQIECAAAECBAgQIECAAAECBAgQIECAAAECBAgQIECAAAECBAgQIECAAAECBAgQIECAAAECBLYWaFun+zNcD8goIgECBNIF7meAK30I+QkQIECAAAECBAgQIECAAAECBAgQIECAAAECBAgQILCJgL7LJosQgwABAgQIECgrkNCBLotvMAIECBAgQIAAAQIECBAgQIAAAQIECBAgQIAAAQIECBAgQIAAAQIECBAgQIAAAQIECBAgQIAAAQIECBAgQIAAAQIECBAgQIAAAQIECBAgQIAAAQIECBAgQIAAAQIECBAgQIAAAQIECBAgQIAAAQIECBAgQIAAAQIECBAgQIAAAQIECBAgQIAAAQIECBD4Z4EWANMDMopIgACBCgL3M8RVYRAzECBAgAABAgQIECBAgAABAgQIECBAgAABAgQIECBAYLGAvsviBbieAAECBAgQKC+Q0IEuvwQDEiBAgAABAgQIECBAgAABAgQIECBAgAABAgQIECBAgAABAgQIECBAgAABAgQIECBAgAABAgQIECBAgAABAgQIECBAgAABAgQIECBAgAABAgQIECBAgAABAgQIECBAgAABAgQIECBAgAABAgQIECBAgAABAgQIECBAgAABAgQIECBAgAABAgQIECBAgMBfBVoASA/IKCIBAgSqCNzPIFeVYcxBgAABAgQIECBAgAABAgQIECBAgAABAgQIECBAgACBRQL6LovgXUuAAAECBAgcI5DQgT5mGQYlQIAAAQIECBAgQIAAAQIECBAgQIAAAQIECBAgQIAAAQIECBAgQIAAAQIECBAgQIAAAQIECBAgQIAAAQIECBAgQIAAAQIECBAgQIAAAQIECBAgQIAAAQIECBAgQIAAAQIECBAgQIAAAQIECBAgQIAAAQIECBAgQIAAAQIECBAgQIAAAQIECBAgQIAAgT8FWgBED8goIgECBCoJ3M8wV6WBzEKAAAECBAgQIECAAAECBAgQIECAAAECBAgQIECAAIHJAvouk8FdR4AAAQIECBwnkNCBPm4pBiZAgAABAgQIECBAgAABAgQIECBAgAABAgQIECBAgAABAgQIECBAgAABAgQIECBAgAABAgQIECBAgAABAgQIECBAgAABAgQIECBAgAABAgQIECBAgAABAgQIECBAgAABAgQIECBAgAABAgQIECBAgAABAgQIECBAgAABAgQIECBAgAABAgQIECBAgMDpAi0AoAdkFJEAAQLVBO5noKvaUOYhQIAAAQIECBAgQIAAAQIECBAgQIAAAQIECBAgQIDAJAF9l0nQriFAgAABAgSOFUjoQB+7HIMTIECAAAECBAgQIECAAAECBAgQIECAAAECBAgQIECAAAECBAgQIECAAAECBAgQIECAAAECBAgQIECAAAECBAgQIECAAAECBAgQIECAAAECBAgQIECAAAECBAgQIECAAAECBAgQIECAAAECBAgQIECAAAECBAgQIECAAAECBAgQIECAAAECBAgQIEDgVIEWMHgPyCgiAQIEKgrcz1BXxcHMRIAAAQIECBAgQIAAAQIECBAgQIAAAQIECBAgQIAAgQ8L6Lt8GNjnCRAgQIAAgeMFEjrQxy8JAAECBAgQIECAAAECBAgQIECAAAECBAgQIECAAAECBAgQIECAAAECBAgQIECAAAECBAgQIECAAAECBAgQIECAAAECBAgQIECAAAECBAgQIECAAAECBAgQIECAAAECBAgQIECAAAECBAgQIECAAAECBAgQIECAAAECBAgQIECAAAECBAgQIECAAAECBE4TaAED94CMIhIgQKCqwP0MdlUdzlwECBAgQIAAAQIECBAgQIAAAQIECBAgQIAAAQIECBD4kIC+y4dgfZYAAQIECBAg8F+BhA60ZREgQIAAAQIECBAgQIAAAQIECBAgQIAAAQIECBAgQIAAAQIECBAgQIAAAQIECBAgQIAAAQIECBAgQIAAAQIECBAgQIAAAQIECBAgQIAAAQIECBAgQIAAAQIECBAgQIAAAQIECBAgQIAAAQIECBAgQIAAAQIECBAgQIAAAQIECBAgQIAAAQIECBAgQIDAYQItYN4ekFFEAgQIVBa4n+GuygOajQABAgQIECBAgAABAgQIECBAgAABAgQIECBAgAABAl8soO/yxaA+R4AAAQIECBD4m0BCB9rSCBAgQIAAAQIECBAgQIAAAQIECBAgQIAAAQIECBAgQIAAAQIECBAgQIAAAQIECBAgQIAAAQIECBAgQIAAAQIECBAgQIAAAQIECBAgQIAAAQIECBAgQIAAAQIECBAgQIAAAQIECBAgQIAAAQIECBAgQIAAAQIECBAgQIAAAQIECBAgQIAAAQIECBAgQOAwgRYwbw/IKCIBAgSqC9zPgFf1Ic1HgAABAgQIECBAgAABAgQIECBAgAABAgQIECBAgACBLxLQd/kiSJ8hQIAAAQIECHxHIKEDbXkECBAgQIAAAQIECBAgQIAAAQIECBAgQIAAAQIECBAgQIAAAQIECBAgQIAAAQIECBAgQIAAAQIECBAgQIAAAQIECBAgQIAAAQIECBAgQIAAAQIECBAgQIAAAQIECBAgQIAAAQIECBAgQIAAAQIECBAgQIAAAQIECBAgQIAAAQIECBAgQIAAAQIECBAgcJhAC5i3B2QUkQABAicI3M+Q1wmDmpEAAQIECBAgQIAAAQIECBAgQIAAAQIECBAgQIAAAQK/KaDv8puAfk6AAAECBAgQ+IFAQgfaEgkQIECAAAECBAgQIECAAAECBAgQIECAAAECBAgQIECAAAECBAgQIECAAAECBAgQIECAAAECBAgQIECAAAECBAgQIECAAAECBAgQIECAAAECBAgQIECAAAECBAgQIECAAAECBAgQIECAAAECBAgQIECAAAECBAgQIECAAAECBAgQIECAAAECBAgQIEDgMIEWMG8PyCgiAQIEThG4n0GvU4Y1JwECBAgQIECAAAECBAgQIECAAAECBAgQIECAAAECBH5RQN/lF+H8jAABAgQIECAwKJDQgR4cxTECBAgQIECAAAECBAgQIECAAAECBAgQIECAAAECBAgQIECAAAECBAgQIECAAAECBAgQIECAAAECBAgQIECAAAECBAgQIECAAAECBAgQIECAAAECBAgQIECAAAECBAgQIECAAAECBAgQIECAAAECBAgQIECAAAECBAgQIECAAAECBAgQIECAAAECBAgQqCLQAgbpARlFJECAwEkC9zPsddLAZiVAgAABAgQIECBAgAABAgQIECBAgAABAgQIECBAgMBPCui7/CSY4wQIECBAgACBnxRI6ED/5EiOEyBAgAABAgQIECBAgAABAgQIECBAgAABAgQIECBAgAABAgQIECBAgAABAgQIECBAgAABAgQIECBAgAABAgQIECBAgAABAgQIECBAgAABAgQIECBAgAABAgQIECBAgAABAgQIECBAgAABAgQIECBAgAABAgQIECBAgAABAgQIECBAgAABAgQIECBAgEC6QAsYoAdkFJEAAQKnCdzPwNdpQ5uXAAECBAgQIECAAAECBAgQIECAAAECBAgQIECAAAECgwL6LoNQjhEgQIAAAQIEflEgoQP9i6P5GQECBAgQIECAAAECBAgQIECAAAECBAgQIECAAAECBAgQIECAAAECBAgQIECAAAECBAgQIECAAAECBAgQIECAAAECBAgQIECAAAECBAgQIECAAAECBAgQIECAAAECBAgQIECAAAECBAgQIECAAAECBAgQIECAAAECBAgQIECAAAECBAgQIECAAAECBAikCrSA4D0go4gECBA4UeB+hr5OHNzMBAgQIECAAAECBAgQIECAAAECBAgQIECAAAECBAgQ+IGAvou/CAECBAgQIEDgswIJHejPCvg6AQIECBAgQIAAAQIECBAgQIAAAQIECBAgQIAAAQIECBAgQIAAAQIECBAgQIAAAQIECBAgQIAAAQIECBAgQIAAAQIECBAgQIAAAQIECBAgQIAAAQIECBAgQIAAAQIECBAgQIAAAQIECBAgQIAAAQIECBAgQIAAAQIECBAgQIAAAQIECBAgQIAAAQIECGwn0LZL9G2gHpBRRAIECJwqcD+DX6cOb24CBAgQIECAAAECBAgQIECAAAECBAgQIECAAAECBAh8R0DfxV+DAAECBAgQIPBZgYQO9GcFfJ0AAQIECBAgQIAAAQIECBAgQIAAAQIECBAgQIAAAQIECBAgQIAAAQIECBAgQIAAAQIECBAgQIAAAQIECBAgQIAAAQIECBAgQIAAAQIECBAgQIAAAQIECBAgQIAAAQIECBAgQIAAAQIECBAgQIAAAQIECBAgQIAAAQIECBAgQIAAAQIECBAgQIAAAQIEthNo2yX6NlAPyCgiAQIETha4n+GvkwHMToAAAQIECBAgQIAAAQIECBAgQIAAAQIECBAgQIAAgb8J6Lv4SxAgQIAAAQIEPiuQ0IH+rICvEyBAgAABAgQIECBAgAABAgQIECBAgAABAgQIECBAgAABAgQIECBAgAABAgQIECBAgAABAgQIECBAgAABAgQIECBAgAABAgQIECBAgAABAgQIECBAgAABAgQIECBAgAABAgQIECBAgAABAgQIECBAgAABAgQIECBAgAABAgQIECBAgAABAgQIECBAgMB2Am27RN8G6gEZRSRAgAABAgQIJAskvAmTfWUnQIAAAQIECBAgQIAAAQIECBAgQIAAAQIEzhPQdzlv5yYmQIAAAQIE5grou8z1dhsBAgQIECBAgAABAgQIECBAgAABAgQIECBAgAABAgQIECBAgAABAgQIECBAgAABAgQIECBAgAABAgQIECBAgAABAgQIECBAgAABAgQIECBAgAABAgQIECBAgAABAgQIECBAgAABAgQIECBAgAABAgQIECBAgAABAgQIECBAgAABAgQIECBAgAABAgQIDAi0gTOrj/TVAdxPgAABAgQIECgukPAmLL4C4xEgQIAAAQIECBAgQIAAAQIECKvXvdcAACAASURBVBAgQIAAAQLFBPRdii3UOAQIECBAgMB2Avou261EIAIECBAgQIAAAQIECBAgQIAAAQIECBAgQIAAAQIECBAgQIAAAQIECBAgQIAAAQIECBAgQIAAAQIECBAgQIAAAQIECBAgQIAAAQIECBAgQIAAAQIECBAgQIAAAQIECBAgQIAAAQIECBAgQIAAAQIECBAgQIAAAQIECBAgQIAAAQIECBAgQIAAAQIECBBoAQQ9IKOIBAgQIECAAIFkgYQ3YbKv7AQIECBAgAABAgQIECBAgAABAgQIECBAgMB5Avou5+3cxAQIECBAgMBcAX2Xud5uI0CAAAECBAgQIECAAAECBAgQIECAAAECBAgQIECAAAECBAgQIECAAAECBAgQIECAAAECBAgQIECAAAECBAgQIECAAAECBAgQIECAAAECBAgQIECAAAECBAgQIECAAAECBAgQIECAAAECBAgQIECAAAECBAgQIECAAAECBAgQIECAAAECBAgQIECAAIEBgTZwZvWRvjqA+wkQIECAAAECxQUS3oTFV2A8AgQIECBAgAABAgQIECBAgAABAgQIECBAoJiAvkuxhRqHAAECBAgQ2E5A32W7lQhEgAABAgQIECBAgAABAgQIECBAgAABAgQIECBAgAABAgQIECBAgAABAgQIECBAgAABAgQIECBAgAABAgQIECBAgAABAgQIECBAgAABAgQIECBAgAABAgQIECBAgAABAgQIECBAgAABAgQIECBAgAABAgQIECBAgAABAgQIECBAgAABAgQIECBAgAABAi2AoAdkFJEAAQIECBAgkCyQ8CZM9pWdAAECBAgQIECAAAECBAgQIECAAAECBAgQOE9A3+W8nZuYAAECBAgQmCug7zLX220ECBAgQIAAAQIECBAgQIAAAQIECBAgQIAAAQIECBAgQIAAAQIECBAgQIAAAQIECBAgQIAAAQIECBAgQIAAAQIECBAgQIAAAQIECBAgQIAAAQIECBAgQIAAAQIECBAgQIAAAQIECBAgQIAAAQIECBAgQIAAAQIECBAgQIAAAQIECBAgQIAAAQIECBAgMCDQBs6sPtJXB3A/AQIECBAgQKC4QMKbsPgKjEeAAAECBAgQIECAAAECBAgQIECAAAECBAgUE9B3KbZQ4xAgQIAAAQLbCei7bLcSgQgQIECAAAECBAgQIECAAAECBAgQIECAAAECBAgQIECAAAECBAgQIECAAAECBAgQIECAAAECBAgQIECAAAECBAgQIECAAAECBAgQIECAAAECBAgQIECAAAECBAgQIECAAAECBAgQIECAAAECBAgQIECAAAECBAgQIECAAAECBAgQIECAAAECBAgQIECgBRD0gIwiEiBAgAABAgSSBRLehMm+shMgQIAAAQIECBAgQIAAAQIECBAgQIAAAQLnCei7nLdzExMgQIAAAQJzBfRd5nq7jQABAgQIECBAgAABAgQIECBAgAABAgQIECBAgAABAgQIECBAgAABAgQIECBAgAABAgQIECBAgAABAgQIECBAgAABAgQIECBAgAABAgQIECBAgAABAgQIECBAgAABAgQIECBAgAABAgQIECBAgAABAgQIECBAgAABAgQIECBAgAABAgQIECBAgAABAgQGBNrAmdVH+uoA7idAgAABAgQIFBdIeBMWX4HxCBAgQIAAAQIECBAgQIAAAQIECBAgQIAAgWIC+i7FFmocAgQIECBAYDsBfZftViIQAQIECBAgQIAAAQIECBAgQIAAAQIECBAgQIAAAQIECBAgQIAAAQIECBAgQIAAAQIECBAgQIAAAQIECBAgQIAAAQIECBAgQIAAAQIECBAgQIAAAQIECBAgQIAAAQIECBAgQIAAAQIECBAgQIAAAQIECBAgQIAAAQIECBAgQIAAAQIECBAgQIAAAQIECLQAgh6QUUQCBAgQIECAQLJAwpsw2Vd2AgQIECBAgAABAgQIECBAgAABAgQIECBA4DwBfZfzdm5iAgQIECBAYK6Avstcb7cRIECAAAECBAgQIECAAAECBAgQIECAAAECBAgQIECAAAECBAgQIECAAAECBAgQIECAAAECBAgQIECAAAECBAgQIECAAAECBAgQIECAAAECBAgQIECAAAECBAgQIECAAAECBAgQIECAAAECBAgQIECAAAECBAgQIECAAAECBAgQIECAAAECBAgQIECAwIBAGziz+khfHcD9BAgQIECAAIHiAglvwuIrMB4BAgQIECBAgAABAgQIECBAgAABAgQIECBQTEDfpdhCjUOAAAECBAhsJ6Dvst1KBCJAgAABAgQIECBAgAABAgQIECBAgAABAgQIECBAgAABAgQIECBAgAABAgQIECBAgAABAgQIECBAgAABAgQIECBAgAABAgQIECBAgAABAgQIECBAgAABAgQIECBAgAABAgQIECBAgAABAgQIECBAgAABAgQIECBAgAABAgQIECBAgAABAgQIECBAgACBFkDQAzKKSIAAAQIECBBIFkh4Eyb7yk6AAAECBAgQIECAAAECBAgQIECAAAECBAicJ6Dvct7OTUyAAAECBAjMFdB3mevtNgIECBAgQIAAAQIECBAgQIAAAQIECBAgQIAAAQIECBAgQIAAAQIECBAgQIAAAQIECBAgQIAAAQIECBAgQIAAAQIECBAgQIAAAQIECBAgQIAAAQIECBAgQIAAAQIECBAgQIAAAQIECBAgQIAAAQIECBAgQIAAAQIECBAgQIAAAQIECBAgQIAAAQIECBAYEGgDZ1Yf6asDuJ8AAQIECBAgUFwg4U1YfAXGI0CAAAECBAgQIECAAAECBAgQIECAAAECBIoJ6LsUW6hxCBAgQIAAge0E9F22W4lABAgQIECAAAECBAgQIECAAAECBAgQIECAAAECBAgQIECAAAECBAgQIECAAAECBAgQIECAAAECBAgQIECAAAECBAgQIECAAAECBAgQIECAAAECBAgQIECAAAECBAgQIECAAAECBAgQIECAAAECBAgQIECAAAECBAgQIECAAAECBAgQIECAAAECBAgQINACCHpARhEJECBAgAABAskCCW/CZF/ZCRAgQIAAAQIECBAgQIAAAQIECBAgQIAAgfME9F3O27mJCRAgQIAAgbkC+i5zvd1GgAABAgQIECBAgAABAgQIECBAgAABAgQIECBAgAABAgQIECBAgAABAgQIECBAgAABAgQIECBAgAABAgQIECBAgAABAgQIECBAgAABAgQIECBAgAABAgQIECBAgAABAgQIECBAgAABAgQIECBAgAABAgQIECBAgAABAgQIECBAgAABAgQIECBAgAABAgMCbeDM6iN9dQD3EyBAgAABAgSKCyS8CYuvwHgECBAgQIAAAQIECBAgQIAAAQIECBAgQIBAMQF9l2ILNQ4BAgQIECCwnYC+y3YrEYgAAQIECBAgQIAAAQIECBAgQIAAAQIECBAgQIAAAQIECBAgQIAAAQIECBAgQIAAAQIECBAgQIAAAQIECBAgQIAAAQIECBAgQIAAAQIECBAgQIAAAQIECBAgQIAAAQIECBAgQIAAAQIECBAgQIAAAQIECBAgQIAAAQIECBAgQIAAAQIECBAgQIAAAQIEWgBBD8goIgECBAgQIEAgWSDhTZjsKzsBAgQIECBAgAABAgQIECBAgAABAgQIECBwnoC+y3k7NzEBAgQIECAwV0DfZa632wgQIECAAAECBAgQIECAAAECBAgQIECAAAECBAgQIECAAAECBAgQIECAAAECBAgQIECAAAECBAgQIECAAAECBAgQIECAAAECBAgQIECAAAECBAgQIECAAAECBAgQIECAAAECBAgQIECAAAECBAgQIECAAAECBAgQIECAAAECBAgQIECAAAECBAgQIEBgQKANnFl9pK8O4H4CBAgQIECAQHGBhDdh8RUYjwABAgQIECBAgAABAgQIECBAgAABAgQIECgmoO9SbKHGIUCAAAECBLYT0HfZbiUCESBAgAABAgQIECBAgAABAgQIECBAgAABAgQIECBAgAABAgQIECBAgAABAgQIECBAgAABAgQIECBAgAABAgQIECBAgAABAgQIECBAgAABAgQIECBAgAABAgQIECBAgAABAgQIECBAgAABAgQIECBAgAABAgQIECBAgAABAgQIECBAgAABAgQIECBAgEALIOgBGUUkQIAAAQIECCQLJLwJk31lJ0CAAAECBAgQIECAAAECBAgQIECAAAECBM4T0Hc5b+cmJkCAAAECBOYK6LvM9XYbAQIECBAgQIAAAQIECBAgQIAAAQIECBAgQIAAAQIECBAgQIAAAQIECBAgQIAAAQIECBAgQIAAAQIECBAgQIAAAQIECBAgQIAAAQIECBAgQIAAAQIECBAgQIAAAQIECBAgQIAAAQIECBAgQIAAAQIECBAgQIAAAQIECBAgQIAAAQIECBAgQIAAAQIECAwItIEzq4/01QHcT4AAAQIECBAoLpDwJiy+AuMRIECAAAECBAgQIECAAAECBAgQIECAAAECxQT0XYot1DgECBAgQIDAdgL6LtutRCACBAgQIECAAAECBAgQIECAAAECBAgQIECAAAECBAgQIECAAAECBAgQIECAAAECBAgQIECAAAECBAgQIECAAAECBAgQIECAAAECBAgQIECAAAECBAgQIECAAAECBAgQIECAAAECBAgQIECAAAECBAgQIECAAAECBAgQIECAAAECBAgQIECAAAECBAgQaAEEPSCjiAQIECBAgACBZIGEN2Gyr+wECBAgQIAAAQIECBAgQIAAAQIECBAgQIDAeQL6Luft3MQECBAgQIDAXAF9l7nebiNAgAABAgQIECBAgAABAgQIECBAgAABAgQIECBAgAABAgQIECBAgAABAgQIECBAgAABAgQIECBAgAABAgQIECBAgAABAgQIECBAgAABAgQIECBAgAABAgQIECBAgAABAgQIECBAgAABAgQIECBAgAABAgQIECBAgAABAgQIECBAgAABAgQIECBAgACBAYE2cGb1kb46gPsJECBAgAABAsUFEt6ExVdgPAIECBAgQIAAAQIECBAgQIAAAQIECBAgQKCYgL5LsYUahwABAgQIENhOQN9lu5UIRIAAAQIECBAgQIAAAQIECBAgQIAAAQIECBAgQIAAAQIECBAgQIAAAQIECBAgQIAAAQIECBAgQIAAAQIECBAgQIAAAQIECBAgQIAAAQIECBAgQIAAAQIECBAgQIAAAQIECBAgQIAAAQIECBAgQIAAAQIECBAgQIAAAQIECBAgQIAAAQIECBAgQIAAAQItgKAHZBSRAAECBAgQIJAskPAmTPaVnQABAgQIECBAgAABAgQIECBAgAABAgQIEDhPQN/lvJ2bmAABAgQIEJgroO8y19ttBAgQIECAAAECBAgQIECAAAECBAgQIECAAAECBAgQIECAAAECBAgQIECAAAECBAgQIECAAAECBAgQIECAAAECBAgQIECAAAECBAgQIECAAAECBAgQIECAAAECBAgQIECAAAECBAgQIECAAAECBAgQIECAAAECBAgQIECAAAECBAgQIECAAAECBAgQIDAg0AbOrD7SVwdwPwECBAgQIECguEDCm7D4CoxHgAABAgQIECBAgAABAgQIECBAgAABAgQIFBPQdym2UOMQIECAAAEC2wnou2y3EoEIECBAgAABAgQIECBAgAABAgQIECBAgAABAgQIECBAgAABAgQIECBAgAABAgQIECBAgAABAgQIECBAgAABAgQIECBAgAABAgQIECBAgAABAgQIECBAgAABAgQIECBAgAABAgQIECBAgAABAgQIECBAgAABAgQIECBAgAABAgQIECBAgAABAgQIECBAoAUQ9ICMIhIgQIAAAQIEkgUS3oTJvrITIECAAAECBAgQIECAAAECBAgQIECAAAEC5wnou5y3cxMTIECAAAECcwX0XeZ6u40AAQIECBAgQIAAAQIECBAgQIAAAQIECBAgQIAAAQIECBAgQIAAAQIECBAgQIAAAQIECBAgQIAAAQIECBAgQIAAAQIECBAgQIAAAQIECBAgQIAAAQIECBAgQIAAAQIECBAgQIAAAQIECBAgQIAAAQIECBAgQIAAAQIECBAgQIAAAQIECBAgQIAAAQIEBgTawJnVR/rqAO4nQIAAAQIECBQXSHgTFl+B8QgQIECAAAECBAgQIECAAAECBAgQIECAAIFiAvouxRZqHAIECBAgQGA7AX2X7VYiEAECBAgQIECAAAECBAgQIECAAAECBAgQIECAAAECBAgQIECAAAECBAgQIECAAAECBAgQIECAAAECBAgQIECAAAECBAgQIECAAAECBAgQIECAAAECBAgQIECAAAECBAgQIECAAAECBAgQIECAAAECBAgQIECAAAECBAgQIECAAAECBAgQIECAAAECBAi0AIIekFFEAgQIECBAgECyQMKbMNlXdgIECBAgQIAAAQIECBAgQIAAAQIECBAgQOA8AX2X83ZuYgIECBAgQGCugL7LXG+3ESBAgAABAgQIECBAgAABAgQIECBAgAABAgQIECBAgAABAgQIECBAgAABAgQIECBAgAABAgQIECBAgAABAgQIECBAgAABAgQIECBAgAABAgQIECBAgAABAgQIECBAgAABAgQIECBAgAABAgQIECBAgAABAgQIECBAgAABAgQIECBAgAABAgQIECBAgMCAQBs4s/pIXx3A/QQIECBAgACB4gIJb8LiKzAeAQIECBAgQIAAAQIECBAgQIAAAQIECBAgUExA36XYQo1DgAABAgQIbCeg77LdSgQiQIAAAQIECBAgQIAAAQIECBAgQIAAAQIECBAgQIAAAQIECBAgQIAAAQIECBAgQIAAAQIECBAgQIAAAQIECBAgQIAAAQIECBAgQIAAAQIECBAgQIAAAQIECBAgQIAAAQIECBAgQIAAAQIECBAgQIAAAQIECBAgQIAAAQIECBAgQIAAAQIECBAgQIAAgRZA0AMyikiAAAECBAgQSBZIeBMm+8pOgAABAgQIECBAgAABAgQIECBAgAABAgQInCeg73Lezk1MgAABAgQIzBXQd5nr7TYCBAgQIECAAAECBAgQIECAAAECBAgQIECAAAECBAgQIECAAAECBAgQIECAAAECBAgQIECAAAECBAgQIECAAAECBAgQIECAAAECBAgQIECAAAECBAgQIECAAAECBAgQIECAAAECBAgQIECAAAECBAgQIECAAAECBAgQIECAAAECBAgQIECAAAECBAgQGBBoA2dWH+mrA7ifAAECBAgQIFBcIOFNWHwFxiNAgAABAgQIECBAgAABAgQIECBAgAABAgSKCei7FFuocQgQIECAAIHtBPRdtluJQAQIECBAgAABAgQIECBAgAABAgQIECBAgAABAgQIECBAgAABAgQIECBAgAABAgQIECBAgAABAgQIECBAgAABAgQIECBAgAABAgQIECBAgAABAgQIECBAgAABAgQIECBAgAABAgQIECBAgAABAgQIECBAgAABAgQIECBAgAABAgQIECBAgAABAgQIECDQAgh6QEYRCRAgQIAAAQLJAglvwmRf2QkQIECAAAECBAgQIECAAAECBAgQIECAAIHzBPRdztu5iQkQIECAAIG5Avouc73dRoAAAQIECBAgQIAAAQIECBAgQIAAAQIECBAgQIAAAQIECBAgQIAAAQIECBAgQIAAAQIECBAgQIAAAQIECBAgQIAAAQIECBAgQIAAAQIECBAgQIAAAQIECBAgQIAAAQIECBAgQIAAAQIECBAgQIAAAQIECBAgQIAAAQIECBAgQIAAAQIECBAgQIAAAQIDAm3gzOojfXUA9xMgQIAAAQIEigskvAmLr8B4BAgQIECAAAECBAgQIECAAAECBAgQIECAQDEBfZdiCzUOAQIECBAgsJ2Avst2KxGIAAECBAgQIECAAAECBAgQIECAAAECBAgQIECAAAECBAgQIECAAAECBAgQIECAAAECBAgQIECAAAECBAgQIECAAAECBAgQIECAAAECBAgQIECAAAECBAgQIECAAAECBAgQIECAAAECBAgQIECAAAECBAgQIECAAAECBAgQIECAAAECBAgQIECAAAECBFoAQQ/IKCIBAgQIECBAIFkg4U2Y7Cs7AQIECBAgQIAAAQIECBAgQIAAAQIECBAgcJ6Avst5OzcxAQIECBAgMFdA32Wut9sIECBAgAABAgQIECBAgAABAgQIECBAgAABAgQIECBAgAABAgQIECBAgAABAgQIECBAgAABAgQIECBAgAABAgQIECBAgAABAgQIECBAgAABAgQIECBAgAABAgQIECBAgAABAgQIECBAgAABAgQIECBAgAABAgQIECBAgAABAgQIECBAgAABAgQIECBAYECgDZxZfaSvDuB+AgQIECBAgEBxgYQ3YfEVGI8AAQIECBAgQIAAAQIECBAgQIAAAQIECBAoJqDvUmyhxiFAgAABAgS2E9B32W4lAhEgQIAAAQIECBAgQIAAAQIECBAgQIAAAQIECBAgQIAAAQIECBAgQIAAAQIECBAgQIAAAQIECBAgQIAAAQIECBAgQIAAAQIECBAgQIAAAQIECBAgQIAAAQIECBAgQIAAAQIECBAgQIAAAQIECBAgQIAAAQIECBAgQIAAAQIECBAgQIAAAQIECBAgQIBACyDoARlFJECAAAECBAgkCyS8CZN9ZSdAgAABAgQIECBAgAABAgQIECBAgAABAgTOE9B3OW/nJiZAgAABAgTmCui7zPV2GwECBAgQIECAAAECBAgQIECAAAECBAgQIECAAAECBAgQIECAAAECBAgQIECAAAECBAgQIECAAAECBAgQIECAAAECBAgQIECAAAECBAgQIECAAAECBAgQIECAAAECBAgQIECAAAECBAgQIECAAAECBAgQIECAAAECBAgQIECAAAECBAgQIECAAAECBAgMCLSBM6uP9NUB3E+AAAECBAgQKC6Q8CYsvgLjESBAgAABAgQIECBAgAABAgQIECBAgAABAsUE9F2KLdQ4BAgQIECAwHYC+i7brUQgAgQIECBAgAABAgQIECBAgAABAgQIECBAgAABAgQIECBAgAABAgQIECBAgAABAgQIECBAgAABAgQIECBAgAABAgQIECBAgAABAgQIECBAgAABAgQIECBAgAABAgQIECBAgAABAgQIECBAgAABAgQIECBAgAABAgQIECBAgAABAgQIECBAgAABAgQIEGgBBD0go4gECBAgQIAAgWSBhDdhsq/sBAgQIECAAAECBAgQIECAAAECBAgQIECAwHkC+i7n7dzEBAgQIECAwFwBfZe53m4jQIAAAQIECBAgQIAAAQIECBAgQIAAAQIECBAgQIAAAQIECBAgQIAAAQIECBAgQIAAAQIECBAgQIAAAQIECBAgQIAAAQIECBAgQIAAAQIECBAgQIAAAQIECBAgQIAAAQIECBAgQIAAAQIECBAgQIAAAQIECBAgQIAAAQIECBAgQIAAAQIECBAgQIAAgQGBNnBm9ZG+OoD7CRAgQIAAAQLFBRLehMVXYDwCBAgQIECAAAECBAgQIECAAAECBAgQIECgmIC+S7GFGocAAQIECBDYTkDfZbuVCESAAAECBAgQIECAAAECBAgQIECAAAECBAgQIECAAAECBAgQIECAAAECBAgQIECAAAECBAgQIECAAAECBAgQIECAAAECBAgQIECAAAECBAgQIECAAAECBAgQIECAAAECBAgQIECAAAECBAgQIECAAAECBAgQIECAAAECBAgQIECAAAECBAgQIECAAAECLYCgB2QUkQABAgQIECCQLJDwJkz2lZ0AAQIECBAgQIAAAQIECBAgQIAAAQIECBA4T0Df5bydm5gAAQIECBCYK6DvMtfbbQQIECBAgAABAgQIECBAgAABAgQIECBAgAABAgQIECBAgAABAgQIECBAgAABAgQIECBAgAABAgQIECBAgAABAgQIECBAgAABAgQIECBAgAABAgQIECBAgAABAgQIECBAgAABAgQIECBAgAABAgQIECBAgAABAgQIECBAgAABAgQIECBAgAABAgQIECAwINAGzqw+0lcHcD8BAgQIECBAoLhAwpuw+AqMR4AAAQIECBAgQIAAAQIECBAgQIAAAQIECBQT0HcptlDjECBAgAABAtsJ6LtstxKBCBAgQIAAAQIECBAgQIAAAQIECBAgQIAAAQIECBAgQIAAAQIECBAgQIAAAQIECBAgQIAAAQIECBAgQIAAAQIECBAgQIAAAQIECBAgQIAAAQIECBAgQIAAAQIECBAgQIAAAQIECBAgQIAAAQIECBAgQIAAAQIECBAgQIAAAQIECBAgQIAAAQIECBAgQKAFEPSAjCISIECAAAECBJIFEt6Eyb6yEyBAgAABAgQIECBAgAABAgQIECBAgAABAucJ6Luct3MTEyBAgAABAnMF9F3meruNAAECBAgQIECAAAECBAgQIECAAAECBAgQIECAAAECBAgQIECAAAECBAgQIECAAAECBAgQIECAAAECBAgQIECAAAECBAgQIECAAAECBAgQIECAAAECBAgQIECAAAECBAgQIECAAAECBAgQIECAAAECBAgQIECAAAECBAgQIECAAAECBAgQIECAAAECBAYE2sCZ1Uf66gDuJ0CAAAECBAgUF0h4ExZfgfEIECBAgAABAgQIECBAgAABAgQIECBAgACBYgL6LsUWahwCBAgQIEBgOwF9l+1WIhABAgQIECBAgAABAgQIECBAgAABAgQIECBAgAABAgQIECBAgAABAgQIECBAgAABAgQIECBAgAABAgQIECBAgAABAgQIECBAgAABAgQIECBAgAABAgQIECBAgAABAgQIJoT49QAAIABJREFUECBAgAABAgQIECBAgAABAgQIECBAgAABAgQIECBAgAABAgQIECBAgAABAgQItACCHpBRRAIECBAgQIBAskDCmzDZV3YCBAgQIECAAAECBAgQIECAAAECBAgQIEDgPAF9l/N2bmICBAgQIEBgroC+y1xvtxEgQIAAAQIECBAgQIAAAQIECBAgQIAAAQIECBAgQIAAAQIECBAgQIAAAQIECBAgQIAAAQIECBAgQIAAAQIECBAgQIAAAQIECBAgQIAAAQIECBAgQIAAAQIECBAgQIAAAQIECBAgQIAAAQIECBAgQIAAAQIECBAgQIAAAQIECBAgQIAAAQIECBAgQIDAgEAbOLP6SF8dwP0ECBAgQIAAgeICCW/C4iswHgECBAgQIECAAAECBAgQIECAAAECBAgQIFBMQN+l2EKNQ4AAAQIECGwnoO+y3UoEIkCAAAECBAgQIECAAAECBAgQIECAAAECBAgQIECAAAECBAgQIECAAAECBAgQIECAAAECBAgQIECAAAECBAgQIECAAAECBAgQIECAAAECBAgQIECAAAECBAgQIECAAAECBAgQIECAAAECBAgQIECAAAECBAgQIECAAAECBAgQIECAAAECBAgQIECAAIEWQNADMopIgAABAgQIEEgWSHgTJvvKToAAAQIECBAgQIAAAQIECBAgQIAAAQIECJwnoO9y3s5NTIAAAQIECMwV0HeZ6+02AgQIECBAgAABAgQIECBAgAABAgQIECBAgAABAgQIECBAgAABAgQIECBAgAABAgQIECBAgAABAgQIECBAgAABAgQIECBAgAABAgQIECBAgAABAgQIECBAgAABAgQIECBAgAABAgQIECBAgAABAgQIECBAgAABAgQIECBAgAABAgQIECBAgAABAgQIEBgQaANnVh/pqwO4nwABAgQIECBQXCDhTVh8BcYjQIAAAQIECBAgQIAAAQIECBAgQIAAAQIEignouxRbqHEIECBAgACB7QT0XbZbiUAECBAgQIAAAQIECBAgQIAAAQIECBAgQIAAAQIECBAgQIAAAQIECBAgQIAAAQIECBAgQIAAAQIECBAgQIAAAQIECBAgQIAAAQIECBAgQIAAAQIECBAgQIAAAQIECBAgQIAAAQIECBAgQIAAAQIECBAgQIAAAQIECBAgQIAAAQIECBAgQIAAAQIECBAg0AIIekBGEQkQIECAAAECyQIJb8JkX9kJECBAgAABAgQIECBAgAABAgQIECBAgACB8wT0Xc7buYkJECBAgACBuQL6LnO93UaAAAECBAgQIECAAAECBAgQIECAAAECBAgQIECAAAECBAgQIECAAAECBAgQIECAAAECBAgQIECAAAECBAgQIECAAAECBAgQIECAAAECBAgQIECAAAECBAgQIECAAAECBAgQIECAAAECBAgQIECAAAECBAgQIECAAAECBAgQIECAAAECBAgQIECAAAECAwJt4MzqI311APcTIECAAAECBIoLJLwJi6/AeAQIECBAgAABAgQIECBAgAABAgQIECBAgEAxAX2XYgs1DgECBAgQILCdgL7LdisRiAABAgQIECBAgAABAgQIECBAgAABAgQIECBAgAABAgQIECBAgAABAgQIECBAgAABAgQIECBAgAABAgQIECBAgAABAgQIECBAgAABAgQIECBAgAABAgQIECBAgAABAgQIECBAgAABAgQIECBAgAABAgQIECBAgAABAgQIECBAgAABAgQIECBAgAABAgRaAEEPyCgiAQIECBAgQCBZIOFNmOwrOwECBAgQIECAAAECBAgQIECAAAECBAgQIHCegL7LeTs3MQECBAgQIDBXQN9lrrfbCBAgQIAAAQIECBAgQIAAAQIECBAgQIAAAQIECBAgQIAAAQIECBAgQIAAAQIECBAgQIAAAQIECBAgQIAAAQIECBAgQIAAAQIECBAgQIAAAQIECBAgQIAAAQIECBAgQIAAAQIECBAgQIAAAQIECBAgQIAAAQIECBAgQIAAAQIECBAgQIAAAQIECBAgQGBAoA2cWX2krw7gfgIECBAgQIBAcYGEN2HxFRiPAAECBAgQIECAAAECBAgQIECAAAECBAgQKCag71JsocYhQIAAAQIEthPQd9luJQIRIECAAAECBAgQIECAAAECBAgQIECAAAECBAgQIECAAAECBAgQIECAAAECBAgQIECAAAECBAgQIECAAAECBAgQIECAAAECBAgQIECAAAECBAgQIECAAAECBAgQIECAAAECBAgQIECAAAECBAgQIECAAAECBAgQIECAAAECBAgQIECAAAECBAgQIECAQAsg6AEZRSRAgAABAgQIJAskvAmTfWUnQIAAAQIECBAgQIAAAQIECBAgQIAAAQIEzhPQdzlv5yYmQIAAAQIE5grou8z1dhsBAgQIECBAgAABAgQIECBAgAABAgQIECBAgAABAgQIECBAgAABAgQIECBAgAABAgQIECBAgAABAgQIECBAgAABAgQIECBAgAABAgQIECBAgAABAgQIECBAgAABAgQIECBAgAABAgQIECBAgAABAgQIECBAgAABAgQIECBAgAABAgQIECBAgAABAgQIDAi0gTOrj/TVAdxPgAABAgQIECgukPAmLL4C4xEgQIAAAQIECBAgQIAAAQIECBAgQIAAAQLFBPRdii3UOAQIECBAgMB2Avou261EIAIECBAgQIAAAQIECBAgQIAAAQIECBAgQIAAAQIECBAgQIAAAQIECBAgQIAAAQIECBAgQIAAAQIECBAgQIAAAQIECBAgQIAAAQIECBAgQIAAAQIECBAgQIAAAQIECBAgQIAAAQIECBAgQIAAAQIECBAgQIAAAQIECBAgQIAAAQIECBAgQIAAAQIECBBoAQQ9IKOIBAgQIECAAIFkgYQ3YbKv7AQIECBAgAABAgQIECBAgAABAgQIECBAgMB5Avou5+3cxAQIECBAgMBcAX2Xud5uI0CAAAECBAgQIECAAAECBAgQIECAAAECBAgQIECAAAECBAgQIECAAAECBAgQIECAAAECBAgQIECAAAECBAgQIECAAAECBAgQIECAAAECBAgQIECAAAECBAgQIECAAAECBAgQIECAAAECBAgQIECAAAECBAgQIECAAAECBAgQIECAAAECBAgQIECAAIEBgTZwZvWRvjqA+wkQIECAAAECxQUS3oTFV2A8AgQIECBAgAABAgQIECBAgAABAgQIECBAoJiAvkuxhRqHAAECBAgQ2E5A32W7lQhEgAABAgQIECBAgAABAgQIECBAgAABAgQIECBAgAABAgQIECBAgAABAgQIECBAgAABAgQIECBAgAABAgQIECBAgAABAgQIECBAgAABAgQIECBAgAABAgQIECBAgAABAgQIECBAgAABAgQIECBAgAABAgQIECBAgAABAgQIECBAgAABAgQIECBAgAABAi2AoAdkFJEAAQIECBAgkCyQ8CZM9pWdAAECBAgQIECAAAECBAgQIECAAAECBAgQOE9A3+W8nZuYAAECBAgQmCug7zLX220ECBAgQIAAAQIECBAgQIAAAQIECBAgQIAAAQIECBAgQIAAAQIECBAgQIAAAQIECBAgQIAAAQIECBAgQIAAAQIECBAgQIAAAQIECBAgQIAAAQIECBAgQIAAAQIECBAgQIAAAQIECBAgQIAAAQIECBAgQIAAAQIECBAgQIAAAQIECBAgQIAAAQIECBAgMCDQBs6sPtJXB3A/AQIECBAgQKC4QMKbsPgKjEeAAAECBAgQIECAAAECBAgQIECAAAECBAgUE9B3KbZQ4xAgQIAAAQLbCei7bLcSgQgQIECAAAECBAgQIECAAAECBAgQIECAAAECBAgQIECAAAECBAgQIECAAAECBAgQIECAAAECBAgQIECAAAECBAgQIECAAAECBAgQIECAAAECBAgQIECAAAECBAgQIECAAAECBAgQIECAAAECBAgQIECAAAECBAgQIECAAAECBAgQIECAAAECBAgQIECgBRD0gIwiEiBAgAABAgSSBRLehMm+shMgQIAAAQIECBAgQIAAAQIECBAgQIAAAQLnCei7nLdzExMgQIAAAQJzBfRd5nq7jQABAgQIECBAgAABAgQIECBAgAABAgQIECBAgAABAgQIECBAgAABAgQIECBAgAABAgQIECBAgAABAgQIECBAgAABAgQIECBAgAABAgQIECBAgAABAgQIECBAgAABAgQIECBAgAABAgQIECBAgAABAgQIECBAgAABAgQIECBAgAABAgQIECBAgAABAgQGBNrAmdVH+uoA7idAgAABAgQIFBdIeBMWX4HxCBAgQIAAAQIECBAgQIAAAQIECBAgQIAAgWIC+i7FFmocAgQIECBAYDsBfZftViIQAQIECBAgQIAAAQIECBAgQIAAAQIECBAgQIAAAQIECBAgQIAAAQIECBAgQIAAAQIECBAgQIAAAQIECBAgQIAAAQIECBAgQIAAAQIECBAgQIAAAQIECBAgQIAAAQIECBAgQIAAAQIECBAgQIAAAQIECBAgQIAAAQIECBAgQIAAAQIECBAgQIAAAQIECLQAgh6QUUQCBAgQIECAQLJAwpsw2Vd2AgQIECBAgAABAgQIECBAgAABAgQIECBA4DwBfZfzdm5iAgQIECBAYK6Avstcb7cRIECAAAECBAgQIECAAAECBAgQIECAAAECBAgQIECAAAECBAgQIECAAAECBAgQIECAAAECBAgQIECAAAECBAgQIECAAAECBAgQIECAAAECBAgQIECAAAECBAgQ+A+7dmwDQAwCAUzsPzS/AtUnR9wjcZiGAgIECBAgQIAAAQIECBAgQIAAAQIECBAgQIAAAQIECBAgQIAAAQIECBAgQIAAAQIECAwEalBzuqRPB9CfAAECBAgQILBcIOEmXL4C4xEgQIAAAQIECBAgQIAAAQIECBAgQIAAAQLLBPy7LFuocQgQIECAAIHrBPy7XLcSgQgQIECAAAECBAgQIECAAAECBAgQIECAAAECBAgQIECAAAECBAgQIECAAAECBAgQIECAAAECBAgQIECAAAECBAgQIECAAAECBAgQIECAAAECBAgQIECAAAECBAgQIECAAAECBAgQIECAAAECBAgQIECAAAECBAgQIECAAAECBAgQIECAAAECBAgQIECgAgg6IKOIBAgQIECAAIFkgYSbMNlXdgIECBAgQIAAAQIECBAgQIAAAQIECBAgQOA9Af8u7+3cxAQIECBAgMC/Av5d/vXWjQABAgQIECBAgAABAgQIECBAgAABAgQIECBAgAABAgQIECBAgAABAgQIECBAgAABAgQIECBAgAABAgQIECBAgAABAgQIECBAgAABAgQIECBAgAABAgQIECBAgAABAgQIECBAgAABAgQIECBAgAABAgQIECBAgAABAgQIECBAgAABAgQIECBAgAABAgQGAjWoOV3SpwPoT4AAAQIECBBYLpBwEy5fgfEIECBAgAABAgQIECBAgAABAgQIECBAgACBZQL+XZYt1DgECBAgQIDAdQL+Xa5biUAECBAgQIAAAQIECBAgQIAAAQIECBAgQIAAAQIECBAgQIAAAQIECBAgQIAAAQIECBAgQIAAAQIECBAgQIAAAQIECBAgQIAAAQIECBAgQIAAAQIECBAgQIAAAQIECBAgQIAAAQIECBAgQIAAAQIECBAgQIAAAQIECBAgQIAAAQIECBAgQIAAAQIECBAgUAEEHZBRRAIECBAgQIBAskDCTZjsKzsBAgQIECBAgAABAgQIECBAgAABAgQIECDwnoB/l/d2bmICBAgQIEDgXwH/Lv9660aAAAECBAgQIECAAAECBAgQIECAAAECBAgQIECAAAECBAgQIECAAAECBAgQIECAAAECBAgQIECAAAECBAgQIECAAAECBAgQIECAAAECBAgQIECAAAECBAgQIECAAAECBAgQIECAAAECBAgQIECAAAECBAgQIECAAAECBAgQIECAAAECBAgQIECAAAECA4Ea1Jwu6dMB9CdAgAABAgQILBdIuAmXr8B4BAgQIECAAAECBAgQIECAAAECBAgQIECAwDIB/y7LFmocAgQIECBA4DoB/y7XrUQgAgQIECBAgAABAgQIECBAgAABAgQIECBAgAABAgQIECBAgAABAgQIECBAgAABAgQIECBAgAABAgQIECBAgAABAgQIECBAgAABAgQIECBAgAABAgQIECBAgAABAgQIECBAgAABAgQIECBAgAABAgQIECBAgAABAgQIECBAgAABAgQIECBAgAABAgQIEKgAgg7IKCIBAgQIECBAIFkg4SZM9pWdAAECBAgQIECAAAECBAgQIECAAAECBAgQeE/Av8t7OzcxAQIECBAg8K+Af5d/vXUjQIAAAQIECBAgQIAAAQIECBAgQIAAAQIECBAgQIAAAQIECBAgQIAAAQIECBAgQIAAAQIECBAgQIAAAQIECBAgQIAAAQIECBAgQIAAAQIECBAgQIAAAQIECBAgQIAAAQIECBAgQIAAAQIECBAgQIAAAQIECBAgQIAAAQIECBAgQIAAAQIECBAgQIAAgYFADWpOl/TpAPoTIECAAAECBJYLJNyEy1dgPAIECBAgQIAAAQIECBAgQIAAAQIECBAgQGCZgH+XZQs1DgECBAgQIHCdgH+X61YiEAECBAgQIECAAAECBAgQIECAAAECBAgQIECAAAECBAgQIECAAAECBAgQIECAAAECBAgQIECAAAECBAgQIECAAAECBAgQIECAAAECBAgQIECAAAECBAgQIECAAAECBAgQIECAAAECBAgQIECAAAECBAgQIECAAAECBAgQIECAAAECBAgQIECAAAECBAhUAEEHZBSRAAECBAgQIJAskHATJvvKToAAAQIECBAgQIAAAQIECBAgQIAAAQIECLwn4N/lvZ2bmAABAgQIEPhXwL/Lv966ESBAgAABAgQIECBAgAABAgQIECBAgAABAgQIECBAgAABAgQIECBAgAABAgQIECBAgAABAgQIECBAgAABAgQIECBAgAABAgQIECBAgAABAgQIECBAgAABAgQIECBAgAABAgQIECBAgAABAgQIECBAgAABAgQIECBAgAABAgQIECBAgAABAgQIECBAgMBAoAY1p0v6dAD9CRAgQIAAAQLLBRJuwuUrMB4BAgQIECBAgAABAgQIECBAgAABAgQIECCwTMC/y7KFGocAAQIECBC4TsC/y3UrEYgAAQIECBAgQIAAAQIECBAgQIAAAQIECBAgQIAAAQIECBAgQIAAAQIECBAgQIAAAQIECBAgQIAAAQIECBAgQIAAAQIECBAgQIAAAQIECBAgQIAAAQIECBAgQIAAAQIECBAgQIAAAQIECBAgQIAAAQIECBAgQIAAAQIECBAgQIAAAQIECBAgQIAAAQIEKoCgAzKKSIAAAQIECBBIFki4CZN9ZSdAgAABAgQIECBAgAABAgQIECBAgAABAgTeE/Dv8t7OTUyAAAECBAj8K+Df5V9v3QgQIECAAAECBAgQIECAAAECBAgQIECAAAECBAgQIECAAAECBAgQIECAAAECBAgQIECAAAECBAgQIECAAAECBAgQIECAAAECBAgQIECAAAECBAgQIECAAAECBAgQIECAAAECBAgQIECAAAECBAgQIECAAAECBAgQIECAAAECBAgQIECAAAECBAgQIEBgIFCDmtMlfTqA/gQIECBAgACB5QIJN+HyFRiPAAECBAgQIECAAAECBAgQIECAAAECBAgQWCbg32XZQo1DgAABAgQIXCfg3+W6lQhEgAABAgQIECBAgAABAgQIECBAgAABAgQIECBAgAABAgQIECBAgAABAgQIECBAgAABAgQIECBAgAABAgQIECBAgAABAgQIECBAgAABAgQIECBAgAABAgQIECBAgAABAgQIECBAgAABAgQIECBAgAABAgQIECBAgAABAgQIECBAgAABAgQIECBAgAABAhVA0AEZRSRAgAABAgQIJAsk3ITJvrITIECAAAECBAgQIECAAAECBAgQIECAAAEC7wn4d3lv5yYmQIAAAQIE/hXw7/Kvt24ECBAgQIAAAQIECBAgQIAAAQIECBAgQIAAAQIECBAgQIAAAQIECBAgQIAAAQIECBAgQIAAAQIECBAgQIAAAQIECBAgQIAAAQIECBAgQIAAAQIECBAgQIAAAQIECBAgQIAAAQIECBAgQIAAAQIECBAgQIAAAQIECBAgQIAAAQIECBAgQIAAAQIECBAgMBCoQc3pkj4dQH8CBAgQIECAwHKBhJtw+QqMR4AAAQIECBAgQIAAAQIECBAgQIAAAQIECCwT8O+ybKHGIUCAAAECBK4T8O9y3UoEIkCAAAECBAgQIECAAAECBAgQIECAAAECBAgQIECAAAECBAgQIECAAAECBAgQIECAAAECBAgQIECAAAECBAgQIECAAAECBAgQIECAAAECBAgQIECAAAECBAgQIECAAAECBAgQIECAAAECBAgQIECAAAECBAgQIECAAAECBAgQIECAAAECBAgQIECAAIEKIOiAjCISIECAAAECBJIFEm7CZF/ZCRAgQIAAAQIECBAgQIAAAQIECBAgQIAAgfcE/Lu8t3MTEyBAgAABAv8K+Hf511s3AgQIECBAgAABAgQIECBAgAABAgQIECBAgAABAgQIECBAgAABAgQIECBAgAABAgQIECBAgAABAgQIECBAgAABAgQIECBAgAABAgQIECBAgAABAgQIECBAgAABAgQIECBAgAABAgQIECBAgAABAgQIECBAgAABAgQIECBAgAABAgQIECBAgAABAgQIEBgI1KDmdEmfDqA/AQIECBAgQGC5QMJNuHwFxiNAgAABAgQIECBAgAABAgQIECBAgAABAgSWCfh3WbZQ4xAgQIAAAQLXCfh3uW4lAhEgQIAAAQIECBAgQIAAAQIECBAgQIAAAQIECBAgQIAAAQIECBAgQIAAAQIECBAgQIAAAQIECBAgQIAAAQIECBAgQIAAAQIECBAgQIAAAQIECBAgQIAAAQIECBAgQIAAAQIECBAgQIAAAQIECBAgQIAAAQIECBAgQIAAAQIECBAgQIAAAQIECBAgQIBABRB0QEYRCRAgQIAAAQLJAgk3YbKv7AQIECBAgAABAgQIECBAgAABAgQIECBAgMB7Av5d3tu5iQkQIECAAIF/Bfy7/OutGwECBAgQIECAAAECBAgQIECAAAECBAgQIECAAAECBAgQIECAAAECBAgQIECAAAECBAgQIECAAAECBAgQIECAAAECBAgQIECAAAECBAgQIECAAAECBAgQIECAAAECBAgQIECAAAECBAgQIECAAAECBAgQIECAAAECBAgQIECAAAECBAgQIECAAAECBAgMBGpQc7qkTwfQnwABAgQIECCwXCDhJly+AuMRIECAAAECBAgQIECAAAECBAgQIECAAAECywT8uyxbqHEIECBAgACB6wT8u1y3EoEIECBAgAABAgQIECBAgAABAgQIECBAgAABAgQIECBAgAABAgQIECBAgAABAgQIECBAgAABAgQIECBAgAABAgQIECBAgAABAgQIECBAgAABAgQIECBAgAABAgQIECBAgAABAgQIECBAgAABAgQIECBAgAABAgQIECBAgAABAgQIECBAgAABAgQIECBAoAIIOiCjiAQIECBAgACBZIGEmzDZV3YCBAgQIECAAAECBAgQIECAAAECBAgQIEDgPQH/Lu/t3MQECBAgQIDAvwL+Xf711o0AAQIECBAgQIAAAQIECBAgQIAAAQIECBAgQIAAAQIECBAgQIAAAQIECBAgQIAAAQIECBAgQIAAAQIECBAgQIAAAQIECBAgQIAAAQIECBAgQIAAAQIECBAgQIAAAQIECBAgQIAAAQIECBAgQIAAAQIECBAgQIAAAQIECBAgQIAAAQIECBAgQIAAAQIEBgI1qDld0qcD6E+AAAECBAgQWC6QcBMuX4HxCBAgQIAAAQIECBAgQIAAAQIECBAgQIAAgWUC/l2WLdQ4BAgQIECAwHUC/l2uW4lABAgQIECAAAECBAgQIECAAAECBAgQIECAAAECBAgQIECAAAECBAgQIECAAAECBAgQIECAAAECBAgQIECAAAECBAgQIECAAAECBAgQIECAAAECBAgQIECAAAECBAgQIECAAAECBAgQIECAAAECBAgQIECAAAECBAgQIECAAAECBAgQIECAAAECBAgQIFABBB2QUUQCBAgQIECAQLJAwk2Y7Cs7AQIECBAgQIAAAQIECBAgQIAAAQIECBAg8J6Af5f3dm5iAgQIECBA4F8B/y7/eutGgAABAgQIECBAgAABAgQIECBAgAABAgQIECBAgAABAgQIECBAgAABAgQIECBAgAABAgQIECBAgAABAgQIECBAgAABAgQIECBAgAABAgQIECBAgAABAgQIECBAgAABAgQIECBAgAABAgQIECBAgAABAgQIECBAgAABAgQIECBAgAABAgQIECBAgAABAgOBGtScLunTAfQnQIAAAQIECCwXSLgJl6/AeAQIECBAgAABAgQIECBAgAABAgQIECBAgMAyAf8uyxZqHAIECBAgQOA6Af8u161EIAIECBAgQIAAAQIECBAgQIAAAQIECBAgQIAAAQIECBAgQIAAAQIECBAgQIAAAQIECBAgQIAAAQIECBAgQIAAAQIECBAgQIAAAQIECBAgQIAAAQIECBAgQIAAAQIECBAgQIAAAQIECBAgQIAAAQIECBAgQIAAAQIECBAgQIAAAQIECBAgQIAAAQIECBCoAIIOyCgiAQIECBAgQCBZIOEmTPaVnQABAgQIECBAgAABAgQIECBAgAABAgQIEHhPwL/Lezs3MQECBAgQIPCNurJiAAAgAElEQVSvgH+Xf711I0CAAAECBAgQIECAAAECBAgQIECAAAECBAgQIECAAAECBAgQIECAAAECBAgQIECAAAECBAgQIECAAAECBAgQIECAAAECBAgQIECAAAECBAgQIECAAAECBAgQIECAAAECBAgQIECAAAECBAgQIECAAAECBAgQIECAAAECBAgQIECAAAECBAgQIECAAIGBQA1qTpf06QD6EyBAgAABAgSWCyTchMtXYDwCBAgQIECAAAECBAgQIECAAAECBAgQIEBgmYB/l2ULNQ4BAgQIECBwnYB/l+tWIhABAgQIECBAgAABAgQIECBAgAABAgQIECBAgAABAgQIECBAgAABAgQIECBAgAABAgQIECBAgAABAgQIECBAgAABAgQIECBAgAABAgQIECBAgAABAgQIECBAgAABAgQIECBAgAABAgQIECBAgAABAgQIECBAgAABAgQIECBAgAABAgQIECBAgAABAgQIVABBB2QUkQABAgQIECCQLJBwEyb7yk6AAAECBAgQIECAAAECBAgQIECAAAECBAi8J+Df5b2dm5gAAQIECBD4V8C/y7/euhEgQIAAAQIECBAgQIAAAQIECBAgQIAAAQIECBAgQIAAAQIECBAgQIAAAQIECBAgQIAAAQIECBAgQIAAAQIECBAgQIAAAQIECBAgQIAAAQIECBAgQIAAAQIECBAgQIAAAQIECBAgQIAAAQIECBAgQIAAAQIECBAgQIAAAQIECBAgQIAAAQIECBAgQIDAQKAGNadL+nQA/QkQIECAAAECywUSbsLlKzAeAQIECBAgQIAAAQIECBAgQIAAAQIECBAgsEzAv8uyhRqHAAECBAgQuE7Av8t1KxGIAAECBAgQIECAAAECBAgQIECAAAECBAgQIECAAAECBAgQIECAAAECBAgQIECAAAECBAgQIECAAAECBAgQIECAAAECBAgQIECAAAECBAgQIECAAAECBAgQIECAAAECBAgQIECAAAECBAgQIECAAAECBAgQIECAAAECBAgQIECAAAECBAgQIECAAAECBCqAoAMyikiAAAECBAgQSBZIuAmTfWUnQIAAAQIECBAgQIAAAQIECBAgQIAAAQIE3hPw7/Lezk1MgAABAgQI/Cvg3+Vfb90IECBAgAABAgQIECBAgAABAgQIECBAgAABAgQIECBAgAABAgQIECBAgAABAgQIECBAgAABAgQIECBAgAABAgQIECBAgAABAgQIECBAgAABAgQIECBAgAABAgQIECBAgAABAgQIECBAgAABAgQIECBAgAABAgQIECBAgAABAgQIECBAgAABAgQIECBAYCBQg5rTJX06gP4ECBAgQIAAgeUCCTfh8hUYjwABAgQIECBAgAABAgQIECBAgAABAgQIEFgm4N9l2UKNQ4AAAQIECFwn4N/lupUIRIAAAQIECBAgQIAAAQIECBAgQIAAAQIECBAgQIAAAQIECBAgQIAAAQIECBAgQIAAAQIECBAgQIAAAQIECBAgQIAAAQIECBAgQIAAAQIECBAgQIAAAQIECBAgQIAAAQIECBAgQIAAAQIECBAgQIAAAQIECBAgQIAAAQIECBAgQIAAAQIECBAgQIAAAQIVQNABGUUkQIAAAQIECCQLJNyEyb6yEyBAgAABAgQIECBAgAABAgQIECBAgAABAu8J+Hd5b+cmJkCAAAECBP4V8O/yr7duBAgQIECAAAECBAgQIECAAAECBAgQIECAAAECBAgQIECAAAECBAgQIECAAAECBAgQIECAAAECBAgQIECAAAECBAgQIECAAAECBAgQIECAAAECBAgQIECAAAECBAgQIECAAAECBAgQIECAAAECBAgQIECAAAECBAgQIECAAAECBAgQIECAAAECBAgQIDAQqEHN6ZI+HUB/AgQIECBAgMBygYSbcPkKjEeAAAECBAgQIECAAAECBAgQIECAAAECBAgsE/DvsmyhxiFAgAABAgSuE/Dvct1KBCJAgAABAgQIECBAgAABAgQIECBAgAABAgQIECBAgAABAgQIECBAgAABAgQIECBAgAABAgQIECBAgAABAgQIECBAgAABAgQIECBAgAABAgQIECBAgAABAgQIECBAgAABAgQIECBAgAABAgQIECBAgAABAgQIECBAgAABAgQIECBAgAABAgQIECBAgACBCiDogIwiEiBAgAABAgSSBRJuwmRf2QkQIECAAAECBAgQIECAAAECBAgQIECAAIH3BPy7vLdzExMgQIAAAQL/Cvh3+ddbNwIECBAgQIAAAQIECBAgQIAAAQIECBAgQIAAAQIECBAgQIAAAQIECBAgQIAAAQIECBAgQIAAAQIECBAgQIAAAQIECBAgQIAAAQIECBAgQIAAAQIECBAgQIAAAQIECBAgQIAAAQIECBAgQIAAAQIECBAgQIAAAQIECBAgQIAAAQIECBAgQIAAAQIECBAYCNSg5nRJnw6gPwECBAgQIEBguUDCTbh8BcYjQIAAAQIECBAgQIAAAQIECBAgQIAAAQIElgn4d1m2UOMQIECAAAEC1wn4d7luJQIRIECAAAECBAgQIECAAAECBAgQIECAAAECBAgQIECAAAECBAgQIECAAAECBAgQIECAAAECBAgQIECAAAECBAgQIECAAAECBAgQIECAAAECBAgQIECAAAECBAgQIECAAAECBAgQIECAAAECBAgQIECAAAECBAgQIECAAAECBAgQIECAAAECBAgQIECAQAUQdEBGEQkQIECAAAECyQIJN2Gyr+wECBAgQIAAAQIECBAgQIAAAQIECBAgQIDAewL+Xd7buYkJECBAgACBfwX8u/zrrRsBAgQIECBAgAABAgQIECBAgAABAgQIECBAgAABAgQIECBAgAABAgQIECBAgAABAgQIECBAgAABAgQIECBAgAABAgQIECBAgAABAgQIECBAgAABAgQIECBAgAABAgQIECBAgAABAgQIECBAgAABAgQIECBAgAABAgQIECBAgAABAgQIECBAgAABAgQIDARqUHO6pE8H0J8AAQIECBAgsFwg4SZcvgLjESBAgAABAgQIECBAgAABAgQIECBAgAABAssE/LssW6hxCBAgQIAAgesE/LtctxKBCBAgQIAAAQIECBAgQIAAAQIECBAgQIAAAQIECBAgQIAAAQIECBAgQIAAAQIECBAgQIAAAQIECBAgQIAAAQIECBAgQIAAAQIECBAgQIAAAQIECBAgQIAAAQIECBAgQIAAAQIECBAgQIAAAQIECBAgQIAAAQIECBAgQIAAAQIECBAgQIAAAQIECBAgQKACCDogo4gECBAgQIAAgWSBhJsw2Vd2AgQIECBAgAABAgQIECBAgAABAgQIECBA4D0B/y7v7dzEBAgQIECAwL8C/l3+9daNAAECBAgQIECAAAECBAgQIECAAAECBAgQIECAAAECBAgQIECAAAECBAgQIECAAAECBAgQIECAAAECBAgQIECAAAECBAgQIECAAAECBAgQIECAAAECBAgQIECAAAECBAgQIECAAAECBAgQIECAAAECBAgQIECAAAECBAgQIECAAAECBAgQIECAAAECBAYCNag5XdKnA+hPgAABAgQIEFgukHATLl+B8QgQIECAAAECBAgQIECAAAECBAgQIECAAIFlAv5dli3UOAQIECBAgMB1Av5drluJQAQIECBAgAABAgQIECBAgAABAgQIECBAgAABAgQIECBAgAABAgQIECBAgAABAgQIECBAgAABAgQIECBAgAABAgQIECBAgAABAgQIECBAgAABAgQIECBAgAABAgQIECBAgAABAgQIECBAgAABAgQIECBAgAABAgQIECBAgAABAgQIECBAgAABAgQIECBQAQQdkFFEAgQIECBAgECyQMJNmOwrOwECBAgQIECAAAECBAgQIECAAAECBAgQIPCegH+X93ZuYgIECBAgQOBfAf8u/3rrRoAAAQIECBAgQIAAAQIECBAgQIAAAQIECBAgQIAAAQIECBAgQIAAAQIECBAgQIAAAQIECBAgQIAAAQIECBAgQIAAAQIECBAgQIAAAQIECBAgQIAAAQIECBAgQIAAAQIECBAgQIAAAQIECBAgQIAAAQIECBAgQIAAAQIECBAgQIAAAQIECBAgQIAAAQIDgRrUnC7p0wH0J0CAAAECBAgsF0i4CZevwHgECBAgQIAAAQIECBAgQIAAAQIECBAgQIDAMgH/LssWahwCBAgQIEDgOgH/LtetRCACBAgQIECAAAECBAgQIECAAAECBAgQIECAAAECBAgQIECAAAECBAgQIECAAAECBAgQIECAAAECBAgQIECAAAECBAgQIECAAAECBAgQIECAAAECBAgQIECAAAECBAgQIECAAAECBAgQIECAAAECBAgQIECAAAECBAgQIECAAAECBAgQIECAAAECBAgQqACCDsgoIgECBAgQIEAgWSDhJkz2lZ0AAQIECBAgQIAAAQIECBAgQIAAAQIECBB4T8C/y3s7NzEBAgQIECDwr4B/l3+9dSNAgAABAgQIECBAgAABAgQIECBAgAABAgQIECBAgAABAgQIECBAgAABAgQIECBAgAABAgQIECBAgAABAgQIECBAgAABAgQIECBAgAABAgQIECBAgAABAgQIECBAgAABAgQIECBAgAABAgQIECBAgAABAgQIECBAgAABAgQIECBAgAABAgQIECBAgACBgUANak6X9OkA+hMgQIAAAQIElgsk3ITLV2A8AgQIECBAgAABAgQIECBAgAABAgQIECBAYJmAf5dlCzUOAQIECBAgcJ2Af5frViIQAQIECBAgQIAAAQIECBAgQIAAAQIECBAgQIAAAQIECBAgQIAAAQIECBAgQIAAAQIECBAgQIAAAQIECBAgQIAAAQIECBAgQIAAAQIECBAgQIAAAQIECBAgQIAAAQIECBAgQIAAAQIECBAgQIAAAQIECBAgQIAAAQIECBAgQIAAAQIECBAgQIAAAQIECFQAQQdkFJEAAQIECBAgkCyQcBMm+8pOgAABAgQIECBAgAABAgQIECBAgAABAgQIvCfg3+W9nZuYAAECBAgQ+FfAv8u/3roRIECAAAECBAgQIECAAAECBAgQIECAAAECBAgQIECAAAECBAgQIECAAAECBAgQIECAAAECBAgQIECAAAECBAgQIECAAAECBAgQIECAAAECBAgQIECAAAECBAgQIECAAAECBAgQIECAAAECBAgQIECAAAECBAgQIECAAAECBAgQIECAAAECBAgQIECAwECgBjWnS/p0AP0JECBAgAABAssFEm7C5SswHgECBAgQIECAAAECBAgQIECAAAECBAgQILBMwL/LsoUahwABAgQIELhOwL/LdSsRiAABAgQIECBAgAABAgQIECBAgAABAgQIECBAgAABAgQIECBAgAABAgQIECBAgAABAgQIECBAgAABAgQIECBAgAABAgQIECBAgAABAgQIECBAgAABAgQIECBAgAABAgQIECBAgAABAgQIECBAgAABAgQIECBAgAABAgQIECBAgAABAgQIECBAgAABAgQqgKADMopIgAABAgQIEEgWSLgJk31lJ0CAAAECBAgQIECAAAECBAgQIECAAAECBN4T8O/y3s5NTIAAAQIECPwr4N/lX2/dCBAgQIAAAQIECBAgQIAAAQIECBAgQIAAAQIECBAgQIAAAQIECBAgQIAAAQIECBAgQIAAAQIECBAgQIAAAQIECBAgQIAAAQIECBAgQIAAAQIECBAgQIAAAQIECBAgQIAAAQIECBAgQIAAAQIECBAgQIAAAQIECBAgQIAAAQIECBAgQIAAAQIECBAgQGAgUIOa0yV9OoD+BAgQIECAAIHlAgk34fIVGI8AAQIECBAgQIAAAQIECBAgQIAAAQIECBBYJuDfZdlCjUOAAAECBAhcJ+Df5bqVCESAAAECBAgQIECAAAECBAgQIECAAAECBAgQIECAAAECBAgQIECAAAECBAgQIECAAAECBAgQIECAAAECBAgQIECAAAECBAgQIECAAAECBAgQIECAAAECBAgQIECAAAECBAgQIECAAAECBAgQIECAAAECBAgQIECAAAECBAgQIECAAAECBAgQIECAAAECFUDQARlFJECAAAECBAgkCyTchMm+shMgQIAAAQIECBAgQIAAAQIECBAgQIAAAQLvCfh3eW/nJiZAgAABAgT+FfDv8q+3bgQIECBAgAABAgQIECBAgAABAgQIECBAgAABAgQIECBAgAABAgQIECBAgAABAgQIECBAgAABAgQIECBAgAABAgQIECBAgAABAgQIECBAgAABAgQIECBAgAABAgQIECBAgAABAgQIECBAgAABAgQIECBAgAABAgQIECBAgAABAgQIECBAgAABAgQIECAwEKhBzemSPh1AfwIECBAgQIDAcoGEm3D5CoxHgAABAgQIECBAgAABAgQIECBAgAABAgQILBPw77JsocYhQIAAAQIErhPw73LdSgQiQIAAAQIECBAgQIAAAQIECBAgQIAAAQIECBAgQIAAAQIECBAgQIAAAQIECBAgQIAAAQIECBAgQIAAAQIECBAgQIAAAQIECBAgQIAAAQIECBAgQIAAAQIECBAgQIAAAQIECBAgQIAAAQIECBAgQIAAAQIECBAgQIAAAQIECBAgQIAAAQIECBAgQIAAgQog6ICMIhIgQIAAAQIEkgUSbsJkX9kJECBAgAABAgQIECBAgAABAgQIECBAgACB9wT8u7y3cxMTIECAAAEC/wr4d/nXWzcCBAgQIECAAAECBAgQIECAAAECBAgQIECAAAECBAgQIECAAAECBAgQIECAAAECBAgQIECAAAECBAgQIECAAAECBAgQIECAAAECBAgQIECAAAECBAgQIECAAAECBAgQIECAAAECBAgQIECAAAECBAgQIECAAAECBAgQIECAAAECBAgQIECAAAECBAgQGAjUoOZ0SZ8OoD8BAgQIECBAYLlAwk24fAXGI0CAAAECBAgQIECAAAECBAgQIECAAAECBJYJ+HdZtlDjECBAgAABAtcJ+He5biUCESBAgAABAgQIECBAgAABAgQIECBAgAABAgQIECBAgAABAgQIECBAgAABAgQIECBAgAABAgQIECBAgAABAgQIECBAgAABAgQIECBAgAABAgQIECBAgAABAgQIECBAgAABAgQIECBAgAABAgQIECBAgAABAgQIECBAgAABAgQIECBAgAABAgQIECBAgEAFEHRARhEJECBAgAABAskCCTdhsq/sBAgQIECAAAECBAgQIECAAAECBAgQIECAwHsC/l3e27mJCRAgQIAAgX8F/Lv8660bAQIECBAgQIAAAQIECBAgQIAAAQIECBAgQIAAAQIECBAgQIAAAQIECBAgQIAAAQIECBAgQIAAAQIECBAgQIAAAQIECBAgQIAAAQIECBAgQIAAAQIECBAgQIAAAQIECBAgQIAAAQIECBAgQIAAAQIECBAgQIAAAQIECBAgQIAAAQIECBAgQIAAAQIECAwEalBzuqRPB9CfAAECBAgQILBcIOEmXL4C4xEgQIAAAQIECBAgQIAAAQIECBAgQIAAAQLLBPy7LFuocQgQIECAAIHrBPy7XLcSgQgQIECAAAECBAgQIECAAAECBAgQIECAAAECBAgQIECAAAECBAgQIECAAAECBAgQIECAAAECBAgQIECAAAECBAgQIECAAAECBAgQIECAAAECBAgQIECAAAECBAgQIECAAAECBAgQIECAAAECBAgQIECAAAECBAgQIECAAAECBAgQIECAAAECBAgQIECgAgg6IKOIBAgQIECAAIFkgYSbMNlXdgIECBAgQIAAAQIECBAgQIAAAQIECBAgQOA9Af8u7+3cxAQIECBAgMC/Av5d/vXWjQABAgQIECBAgAABAgQIECBAgAABAgQIECBAgAABAgQIECBAgAABAgQIECBAgAABAgQIECBAgAABAgQIECBAgAABAgQIECBAgAABAgQIECBAgAABAgQIECBAgAABAgQIECBAgAABAgQIECBAgAABAgQIECBAgAABAgQIECBAgAABAgQIECBAgAABAgQGAjWoOV3SpwPoT4AAAQIECBBYLpBwEy5fgfEIECBAgAABAgQIECBAgAABAgQIECBAgACBZQL+XZYt1DgECBAgQIDAdQL+Xa5biUAECBAgQIAAAQIECBAgQIAAAQIECBAgQIAAAQIECBAgQIAAAQIECBAgQIAAAQIECBAgQIAAAQIECBAgQIAAAQIECBAgQIAAAQIECBAgQIAAAQIECBAgQIAAAQIECBAgQIAAAQIECBAgQIAAAQIECBAgQIAAAQIECBAgQIAAAQIECBAgQIAAAQIECBAgUAEEHZBRRAIECBAgQIBAskDCTZjsKzsBAgQIECBAgAABAgQIECBAgAABAgQIECDwnoB/l/d2bmICBAgQIEDgXwH/Lv9660aAAAECBAgQIECAAAECBAgQIECAAAECBAgQIECAAAECBAgQIECAAAECBAgQIECAAAECBAgQIECAAAECBAgQIECAAAECBAgQIECAAAECBAgQIECAAAECBAgQIECAAAECBAgQIECAAAECBAgQIECAAAECBAgQIECAAAECBAgQIECAAAECBAgQIECAAAECA4Ea1Jwu6dMB9CdAgAABAgQILBdIuAmXr8B4BAgQIECAAAECBAgQIECAAAECBAgQIECAwDIB/y7LFmocAgQIECBA4DoB/y7XrUQgAgQIECBAgAABAgQIECBAgAABAgQIECBAgAABAgQIECBAgAABAgQIECBAgAABAgQIECBAgAABAgQIECBAgAABAgQIECBAgAABAgQIECBAgAABAgQIECBAgAABAgQIECBAgAABAgQIECBAgAABAgQIECBAgAABAgQIECBAgAABAgQIECBAgAABAgQIEKgAgg7IKCIBAgQIECBAIFkg4SZM9pWdAAECBAgQIECAAAECBAgQIECAAAECBAgQeE/Av8t7OzcxAQIECBAg8K+Af5d/vXUjQIAAAQIECBAgQIAAAQIECBAgQIAAAQIECBAgQIAAAQIECBAgQIAAAQIECBAgQIAAAQIECBAgQIAAAQIECBAgQIAAAQIECBAgQIAAAQIECBAgQIAAAQIECBAgQIAAAQIECBAgQIAAAQIECBAgQIAAAQIECBAgQIAAAQIECBAgQIAAAQIECBAgQIAAgYFADWpOl/TpAPoTIECAAAECBJYLJNyEy1dgPAIECBAgQIAAAQIECBAgQIAAAQIECBAgQGCZgH+XZQs1DgECBAgQIHCdgH+X61YiEAECBAgQIECAAAECBAgQIECAAAECBAgQIECAAAECBAgQIECAAAECBAgQIECAAAECBAgQIECAAAECBAgQIECAAAECBAgQIECAAAECBAgQIECAAAECBAgQIECAAAECBAgQIECAAAECBAgQIECAAAECBAgQIECAAAECBAgQIECAAAECBAgQIECAAAECBAhUAEEHZBSRAAECBAgQIJAskHATJvvKToAAAQIECBAgQIAAAQIECBAgQIAAAQIECLwn4N/lvZ2bmAABAgQIEPhXwL/Lv966ESBAgAABAgQIECBAgAABAgQIECBAgAABAgQIECBAgAABAgQIECBAgAABAgQIECBAgAABAgQIECBAgAABAgQIECBAgAABAgQIECBAgAABAgQIECBAgAABAgQIECBAgAABAgQIECBAgAABAgQIECBAgAABAgQIECBAgAABAgQIECBAgAABAgQIECBAgMBAoAY1p0v6dAD9CRAgQIAAAQLLBRJuwuUrMB4BAgQIECBAgAABAgQIECBAgAABAgQIECCwTMC/y7KFGocAAQIECBC4TsC/y3UrEYgAAQIECBAgQIAAAQIECBAgQIAAAQIECBAgQIAAAQIECBAgQIAAAQIECBAgQIAAAQIECBAgQIAAAQIECBAgQIAAAQIECBAgQIAAAQIECBAgQIAAAQIECBAgQIAAAQIECBAgQIAAAQIECBAgQIAAAQIECBAgQIAAAQIECBAgQIAAAQIECBAgQIAAAQIEKoCgAzKKSIAAAQIECBBIFki4CZN9ZSdAgAABAgQIECBAgAABAgQIECBAgAABAgTeE/Dv8t7OTUyAAAECBAj8K+Df5V9v3QgQIECAAAECBAgQIECAAAECBAgQIECAAAECBAgQIECAAAECBAgQIECAAAECBAgQIECAAAECBAgQIECAAAECBAgQIECAAAECBAgQIECAAAECBAgQIECAAAECBAgQIECAAAECBAgQIECAAAECBAgQIECAAAECBAgQIECAAAECBAgQIECAAAECBAgQIEBgIFCDmtMlfTqA/gQIECBAgACB5QIJN+HyFRiPAAECBAgQIECAAAECBAgQIECAAAECBAgQWCbg32XZQo1DgAABAgQIXCfg3+W6lQhEgAABAgQIECBAgAABAgQIECBAgAABAgQIECBAgAABAgQIECBAgAABAgQIECBAgAABAgQIECBAgAABAgQIECBAgAABAgQIECBAgAABAgQIECBAgAABAgQIECBAgAABAgQIECBAgAABAgQIECBAgAABAgQIECBAgAABAgQIECBAgAABAgQIECBAgAABAhVA0AEZRSRAgAABAgQIJAsk3ITJvrITIECAAAECBAgQIECAAAECBAgQIECAAAEC7wn4d3lv5yYmQIAAAQIE/hXw7/Kvt24ECBAgQIAAAQIECBAgQIAAAQIECBAgQIAAAQIECBAgQIAAAQIECBAgQIAAAQIECBAgQIAAAQIECBAgQIAAAQIECBAgQIAAAQIECBAgQIAAAQIECBAgQIAAAQIECBAgQIAAAQIECBAgQIAAAQIECBAgQIAAAQIECBAgQIAAAQIECBAgQKqdprsAACAASURBVIAAAQIECBAgMBCoQc3pkj4dQH8CBAgQIECAwHKBhJtw+QqMR4AAAQIECBAgQIAAAQIECBAgQIAAAQIECCwT8O+ybKHGIUCAAAECBK4T8O9y3UoEIkCAAAECBAgQIECAAAECBAgQIECAAAECBAgQIECAAAECBAgQIECAAAECBAgQIECAAAECBAgQIECAAAECBAgQIECAAAECBAgQIECAAAECBAgQIECAAAECBAgQIECAAAECBAgQIECAAAECBAgQIECAAAECBAgQIECAAAECBAgQIECAAAECBAgQIECAAIEKIOiAjCISIECAAAECBJIFEm7CZF/ZCRAgQIAAAQIECBAgQIAAAQIECBAgQIAAgfcE/Lu8t3MTEyBAgAABAv8K+Hf511s3AgQIECBAgAABAgQIECBAgAABAgQIECBAgAABAgQIECBAgAABAgQIECBAgAABAgQIECBAgAABAgQIECBAgAABAgQIECBAgAABAgQIECBAgAABAgQIECBAgAABAgQIECBAgAABAgQIECBAgAABAgQIECBAgAABAgQIECBAgAABAgQIECBAgAABAgQIEBgI1KDmdEmfDqA/AQIECBAgQGC5QMJNuHwFxiNAgAABAgQIECBAgAABAgQIECBAgAABAgSWCfh3WbZQ4xAgQIAAAQLXCfh3uW4lAhEgQIAAAQIECBAgQIAAAQIECBAgQIAAAQIECBAgQIAAAQIECBAgQIAAAQIECBAgQIAAAQIECBAgQIAAAQIECBAgQIAAAQIECBAgQIAAAQIECBAgQIAAAQIECBAgQIAAAQIECBAgQIAAAQIECBAgQIAAAQIECBAgQIAAAQIECBAgQIAAAQIECBAgQIBABRB0QEYRCRAgQIAAAQLJAgk3YbKv7AQIECBAgAABAgQIECBAgAABAgQIECBAgMB7Av5d3tu5iQkQIECAAIF/Bfy7/OutGwECBAgQIECAAAECBAgQIECAAAECBAgQIECAAAECBAgQIECAAAECBAgQIECAAAECBAgQIECAAAECBAgQIECAAAECBAgQIECAAAECBAgQIECAAAECBAgQIECAAAECBAgQIECAAAECBAgQIECAAAECBAgQIECAAAECBAgQIECAAAECBAgQIECAAAECBAgMBGpQc7qkTwfQnwABAgQIECCwXCDhJly+AuMRIECAAAECBAgQIECAAAECBAgQIECAAAECywT8uyxbqHEIECBAgACB6wT8u1y3EoEIECBAgAABAgQIECBAgAABAgQIECBAgAABAgQIECBAgAABAgQIECBAgAABAgQIECBAgAABAgQIECBAgAABAgQIECBAgAABAgQIECBAgAABAgQIECBAgAABAgQIECBAgAABAgQIECBAgAABAgQIECBAgAABAgQIECBAgAABAgQIECBAgAABAgQIECBAoAIIOiCjiAQIECBAgACBZIGEmzDZV3YCBAgQIECAAAECBAgQIECAAAECBAgQIEDgPQH/Lu/t3MQECBAgQIDAvwL+Xf711o0AAQIECBAgQIAAAQIECBAgQIAAAQIECBAgQIAAAQIECBAgQIAAAQIECBAgQIAAAQIECBAgQIAAAQIECBAgQIAAAQIECBAgQIAAAQIECBAgQIAAAQIECBAgQIAAAQIECBAgQIAAAQIECBAgQIAAAQIECBAgQIAAAQIECBAgQIAAAQIECBAgQIAAAQIEBgI1qDld0qcD6E+AAAECBAgQWC6QcBMuX4HxCBAgQIAAAQIECBAgQIAAAQIECBAgQIAAgWUC/l2WLdQ4BAgQIECAwHUC/l2uW4lABAgQIECAAAECBAgQIECAAAECBAgQIECAAAECBAgQIECAAAECBAgQIECAAAECBAgQIECAAAECBAgQIECAAAECBAgQIECAAAECBAgQIECAAAECBAgQIECAAAECBAgQIECAAAECBAgQIECAAAECBAgQIECAAAECBAgQIECAAAECBAgQIECAAAECBAgQIFABBB2QUUQCBAgQIECAQLJAwk2Y7Cs7AQIECBAgQIAAAQIECBAgQIAAAQIECBAg8J6Af5f3dm5iAgQIECBA4F8B/y7/eutGgAABAgQIECBAgAABAgQIECBAgAABAgQIECBAgAABAgQIECBAgAABAgQIECBAgAABAgQIECBAgAABAgQIECBAgAABAgQIECBAgAABAgQIECBAgAABAgQIECBAgAABAgQIECBAgAABAgQIECBAgAABAgQIECBAgAABAgQIECBAgAABAgQIECBAgAABAgOBGtScLunTAfQnQIAAAQIECCwXSLgJl6/AeAQIECBAgAABAgQIECBAgAABAgQIECBAgMAyAf8uyxZqHAIECBAgQOA6Af8u161EIAIECBAgQIAAAQIECBAgQIAAAQIECBAgQIAAAQIECBAgQIAAAQIECBAgQIAAAQIECBAgQIAAAQIECBAgQIAAAQIECBAgQIAAAQIECBAgQIAAAQIECBAgQIAAAQIECBAgQIAAAQIECBAgQIAAAQIECBAgQIAAAQIECBAgQIAAAQIECBAgQIAAAQIECBCoAIIOyCgiAQIECBAgQCBZIOEmTPaVnQABAgQIECBAgAABAgQIECBAgAABAgQIEHhPwL/Lezs3MQECBAgQIPCvgH+Xf711I0CAAAECBAgQIECAAAECBAgQIECAAAECBAgQIECAAAECBAgQIECAAAECBAgQIECAAAECBAgQIECAAAECBAgQIECAAAECBAgQIECAAAECBAgQIECAAAECBAgQIECAAAECBAgQIECAAAECBAgQIECAAAECBAgQIECAAAECBAgQIECAAAECBAgQIECAAIGBQA1qTpf06QD6EyBAgAABAgSWCyTchMtXYDwCBAgQIECAAAECBAgQIECAAAECBAgQIEBgmYB/l2ULNQ4BAgQIECBwnYB/l+tWIhABAgQIECBAgAABAgQIECBAgAABAgQIECBAgAABAgQIECBAgAABAgQIECBAgAABAgQIECBAgAABAgQIECBAgAABAgQIECBAgAABAgQIECBAgAABAgQIECBAgAABAgQIECBAgAABAgQIECBAgAABAgQIECBAgAABAgQIECBAgAABAgQIECBAgAABAgQIVABBB2QUkQABAgQIECCQLJBwEyb7yk6AAAECBAgQIECAAAECBAgQIECAAAECBAi8J+Df5b2dm5gAAQIECBD4V8C/y7/euhEgQIAAAQIECBAgQIAAAQIECBAgQIAAAQIECBAgQIAAAQIECBAgQIAAAQIECBAgQIAAAQIECBAgQIAAAQIECBAgQIAAAQIECBAgQIAAAQIECBAgQIAAAQIECBAgQIAAAQIECBAgQIAAAQIECBAgQIAAAQIECBAgQIAAAQIECBAgQIAAAQIECBAgQIDAQKAGNadL+nQA/QkQIECAAAECywUSbsLlKzAeAQIECBAgQIAAAQIECBAgQIAAAQIECBAgsEzAv8uyhRqHAAECBAgQuE7Av8t1KxGIAAECBAgQIECAAAECBAgQIECAAAECBAgQIECAAAECBAgQIECAAAECBAgQIECAAAECBAgQIECAAAECBAgQIECAAAECBAgQIECAAAECBAgQIECAAAECBAgQIECAAAECBAgQIECAAAECBAgQIECAAAECBAgQIECAAAECBAgQIECAAAECBAgQIECAAAECBCqAoAMyikiAAAECBAgQSBZIuAmTfWUnQIAAAQIECBAgQIAAAQIECBAgQIAAAQIE3hPw7/Lezk1MgAABAgQI/Cvg3+Vfb90IECBAgAABAgQIECBAgAABAgQIECBAgAABAgQIECBAgAABAgQIECBAgAABAgQIECBAgAABAgQIECBAgAABAgQIECBAgAABAgQIECBAgAABAgQIECBAgAABAgQIECBAgAABAgQIECBAgAABAgQIECBAgAABAgQIECBAgAABAgQIECBAgAABAgQIECBAYCBQg5rTJX06gP4ECBAgQIAAgeUCCTfh8hUYjwABAgQIECBAgAABAgQIECBAgAABAgQIEFgm4N9l2UKNQ4AAAQIECFwn4N/lupUIRIAAAQIECBAgQIAAAQIECBAgQIAAAQIECBAgQIAAAQIECBAgQIAAAQIECBAgQIAAAQIECBAgQIAAAQIECBAgQIAAAQIECBAgQIAAAQIECBAgQIAAAQIECBAgQIAAAQIECBAgQIAAAQIECBAgQIAAAQIECBAgQIAAAQIECBAgQIAAAQIECBAgQIAAAQIVQNABGUUkQIAAAQIECCQLJNyEyb6yEyBAgAABAgQIECBAgAABAgQIECBAgAABAu8J+Hd5b+cmJkCAAAECBP4V8O/yr7duBAgQIECAAAECBAgQIECAAAECBAgQIECAAAECBAgQIECAAAECBAgQIECAAAECBAgQIECAAAECBAgQIECAAAECBAgQIECAAAECBAgQIECAAAECBAgQIECAAAECBAgQIECAAAECBAgQIECAAAECBAgQIECAAAECBAgQIECAAAECBAgQIECAAAECBAgQIDAQqEHN6ZI+HUB/AgQIECBAgMBygYSbcPkKjEeAAAECBAgQIECAAAECBAgQIECAAAECBAgsE/DvsmyhxiFAgAABAgSuE/Dvct1KBCJAgAABAgQIECBAgAABAgQIECBAgAABAgQIECBAgAABAgQIECBAgAABAgQIECBAgAABAgQIECBAgAABAgQIECBAgAABAgQIECBAgAABAgQIECBAgAABAgQIECBAgAABAgQIECBAgAABAgQIECBAgAABAgQIECBAgAABAgQIECBAgAABAgQIECBAgACBCiDogIwiEiBAgAABAgSSBRJuwmRf2QkQIECAAAECBAgQIECAAAECBAgQIECAAIH3BPy7vLdzExMgQIAAAQL/Cvh3+ddbNwIECBAgQIAAAQIECBAgQIAAAQIECBAgQIAAAQIECBAgQIAAAQIECBAgQIAAAQIECBAgQIAAAQIECBAgQIAAAQIECBAgQIAAAQIECBAgQIAAAQIECBAgQIAAAQIECBAgQIAAAQIECBAgQIAAAQIECBAgQIAAAQIECBAgQIAAAQIECBAgQIAAAQIECBAYCNSg5nRJnw6gPwECBAgQIEBguUDCTbh8BcYjQIAAAQIECBAgQIAAAQIECBAgQIAAAQIElgn4d1m2UOMQIECAAAEC1wn4d7luJQIRIECAAAECBAgQIECAAAECBAgQIECAAAECBAgQIECAAAECBAgQIECAAAECBAgQIECAAAECBAgQIECAAAECBAgQIECAAAECBAgQIECAAAECBAgQIECAAAECBAgQIECAAAECBAgQIECAAAECBAgQIECAAAECBAgQIECAAAECBAgQIECAAAECBAgQIECAQAUQdEBGEQkQIECAAAECyQIJN2Gyr+wECBAgQIAAAQIECBAgQIAAAQIECBAgQIDAewL+Xd7buYkJECBAgACBfwX8u/zrrRsBAgQIECBAgAABAgQIECBAgAABAgQIECBAgAABAgQIECBAgAABAgQIECBAgAABAgQIECBAgAABAgQIECBAgAABAgQIECBAgAABAgQIECBAgAABAgQIECBAgAABAgQIECBAgAABAgQIECBAgAABAgQIECBAgAABAgQIECBAgAABAgQIECBAgAABAgQIDARqUHO6pE8H0J8AAQIECBAgsFwg4SZcvgLjESBAgAABAgQIECBAgAABAgQIECBAgAABAssE/LssW6hxCBAgQIAAgesE/LtctxKBCBAgQIAAAQIECBAgQIAAAQIECBAgQIAAAQIECBAgQIAAAQIECBAgQIAAAQIECBAgQIAAAQIECBAgQIAAAQIECBAgQIAAAQIECBAgQIAAAQIECBAgQIAAAQIECBAgQIAAAQIECBAgQIAAAQIECBAgQIAAAQIECBAgQIAAAQIECBAgQIAAAQIECBAgQKACCDogo4gECBAgQIAAgWSBhJsw2Vd2AgQIECBAgAABAgQIECBAgAABAgQIECBA4D0B/y7v7dzEBAgQIECAwL8C/l3+9daNAAECBAgQIECAAAECBAgQIECAAAECBAgQIECAAAECBAgQIECAAAECBAgQIECAAAECBAgQIECAAAECBAgQIECAAAECBAgQIECAAAECBAgQIECAAAECBAgQIECAAAECBAgQIECAAAECBAgQIECAAAECBAgQIECAAAECBAgQIECAAAECBAgQIECAAAECBAYCNag5XdKnA+hPgAABAgQIEFgukHATLl+B8QgQIECAAAECBAgQIECAAAECBAgQIECAAIFlAv5dli3UOAQIECBAgMB1Av5drluJQAQIECBAgAABAgQIECBAgAABAgQIECBAgAABAgQIECBAgAABAgQIECBAgAABAgQIECBAgAABAgQIECBAgAABAgQIECBAgAABAgQIECBAgAABAgQIECBAgAABAgQIECBAgAABAgQIECBAgAABAgQIECBAgAABAgQIECBAgAABAgQIECBAgAABAgQIECBQAQQdkFFEAgQIECBAgECyQMJNmOwrOwECBAgQIECAAAECBAgQIECAAAECBAgQIPCegH+X93ZuYgIECBAgQOBfAf8u/3rrRoAAAQIECBAgQIAAAQIECBAgQIAAAQIECBAgQIAAAQIECBAgQIAAAQIECBAgQIAAAQIECBAgQIAAAQIECBAgQIAAAQIECBAgQIAAAQIECBAgQIAAAQIECBAgQIAAAQIECBAgQIAAAQIECBAgQIAAAQIECBAgQIAAAQIECBAgQIAAAQIECBAgQIAAAQIDgRrUnC7p0wH0J0CAAAECBAgsF0i4CZevwHgECBAgQIAAAQIECBAgQIAAAQIECBAgQIDAMgH/LssWahwCBAgQIEDgOgH/LtetRCACBAgQIECAAAECBAgQIECAAAECBAgQIECAAAECBAgQIECAAAECBAgQIECAAAECBAgQIECAAAECBAgQIECAAAECBAgQIECAAAECBAgQIECAAAECBAgQIECAAAECBAgQIECAAAECBAgQIECAAAECBAgQIECAAAECBAgQIECAAAECBAgQIECAAAECBAgQqACCDsgoIgECBAgQIEAgWSDhJkz2lZ0AAQIECBAgQIAAAQIECBAgQIAAAQIECBB4T8C/y3s7NzEBAgQIECDwr4B/l3+9dSNAgAABAgQIECBAgAABAgQIECBAgAABAgQIECBAgAABAgQIECBAgAABAgQIECBAgAABAgQIECBAgAABAgQIECBAgAABAgQIECBAgAABAgQIECBAgAABAgQIECBAgAABAgQIECBAgAABAgQIECBAgAABAgQIECBAgAABAgQIECBAgAABAgQIECBAgACBgUANak6X9OkA+hMgQIAAAQIElgsk3ITLV2A8AgQIECBAgAABAgQIECBAgAABAgQIECBAYJmAf5dlCzUOAQIECBAgcJ2Af5frViIQAQIECBAgQIAAAQIECBAgQIAAAQIECBAgQIAAAQIECBAgQIAAAQIECBAgQIAAAQIECBAgQIAAAQIECBAgQIAAAQIECBAgQIAAAQIECBAgQIAAAQIECBAgQIAAAQIECBAgQIAAAQIECBAgQIAAAQIECBAgQIAAAQIECBAgQIAAAQIECBAgQIAAAQIECFQAQQdkFJEAAQIECBAgkCyQcBMm+8pOgAABAgQIECBAgAABAgQIECBAgAABAgQIvCfg3+W9nZuYAAECBAgQ+FfAv8u/3roRIECAAAECBAgQIECAAAECBAgQIECAAAECBAgQIECAAAECBAgQIECAAAECBAgQIECAAAECBAgQIECAAAECBAgQIECAAAECBAgQIECAAAECBAgQIECAAAECBAgQIECAAAECBAgQIECAAAECBAgQIECAAAECBAgQIECAAAECBAgQIECAAAECBAgQIECAwECgBjWnS/p0AP0JECBAgAABAssFEm7C5SswHgECBAgQIECAAAECBAgQIECAAAECBAgQILBMwL/LsoUahwABAgQIELhOwL/LdSsRiAABAgQIECBAgAABAgQIECBAgAABAgQIECBAgAABAgQIECBAgAABAgQIECBAgAABAgQIECBAgAABAgQIECBAgAABAgQIECBAgAABAgQIECBAgAABAgQIECBAgAABAgQIECBAgAABAgQIECBAgAABAgQIECBAgAABAgQIECBAgAABAgQIECBAgAABAgQqgKADMopIgAABAgQIEEgWSLgJk31lJ0CAAAECBAgQIECAAAECBAgQIECAAAECBN4T8O/y3s5NTIAAAQIECPwr4N/lX2/dCBAgQIAAAQIECBAgQIAAAQIECBAgQIAAAQIECBAgQIAAAQIECBAgQIAAAQIECBAgQIAAAQIECBAgQIAAAQIECBAgQIAAAQIECBAgQIAAAQIECBAgQIAAAQIECBAgQIAAAQIECBAgQIAAAQIECBAgQIAAAQIECBAgQIAAAQIECBAgQIAAAQIECBAgQGAgUIOa0yV9OoD+BAgQIECAAIHlAgk34fIVGI8AAQIECBAgQIAAAQIECBAgQIAAAQIECBBYJuDfZdlCjUOAAAECBAhcJ+Df5bqVCESAAAECBAgQIECAAAECBAgQIECAAAECBAgQIECAAAECBAgQIECAAAECBAgQIECAAAECBAgQIECAAAECBAgQIECAAAECBAgQIECAAAECBAgQIECAAAECBAgQIECAAAECBAgQIECAAAECBAgQIECAAAECBAgQIECAAAECBAgQIECAAAECBAgQIECAAAECFUDQARlFJECAAAECBAgkCyTchMm+shMgQIAAAQIECBAgQIAAAQIECBAgQIAAAQIECBAgQIAAAQIECBAgQIAAAQIECBAgQIAAAQIECBAgQIAAAQIECBAgQIAAAQIECBAgQIAAAQIECBAgQIAAAQIECBAgQIAAAQIECBAgQIAAAQIECBAgQIAAAQIECBAgQIAAAQIECBAgQIAAAQIECBAgQIAAAQIECBAgQIAAAQIECBAgQIAAAQIECBAgQIAAAQIECBAgQIAAAQLLBSpgvg7IKCIBAgQIECBAIFkg4SZM9pWdAAECBAgQIECAAAECBAgQIECAAAECBAgQIECAAAECBAgQIECAAAECBAgQIECAwNduHdQAAAMhAAv+RW8q7gGpAQJ9QY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I5WPwgAAIABJREFU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VKw7xV0VJEAAQIECBAg0CzQ8AmbfXUnQIAAAQIECBAgQIAAAQIECBAgQIAAAQIECBAgQIAAAQIECBAgQIAAAQIECBAgQIAAAQIECBAgQIAAAQIECBAgQIAAAQIECBAgQIAAAQIECBAgQIAAAQIECBAgQIAAAQIECBAgQIAAAQIECBAgQIAAAQIECBAgQIAAAQIECBAgQIAAAQIECBAgQIAAAQIECBAgQIAAAQIECBAgQIAAAQIECBAgQIAAAQIECBAgQIAAAQIExgVSsO8VdFSRAAECBAgQINAs0PAJm311J0CAAAECBAgQIECAAAECBAgQIECAAAECBAgQIECAAAECBAgQIECAAAECBAgQIECAAAECBAgQIECAAAECBAgQIECAAAECBAgQIECAAAECBAgQIECAAAECBAgQIECAAAECBAgQIECAAAECBAgQIECAAAECBAgQIECAAAECBAgQIECAAAECBAgQIECAAAECBAgQIECAAAECBAgQIECAAAECBAgQIECAAAECBAgQIECAAAECBMYFUrDvFXRUkQABAgQIECDQLNDwCZt9dSd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R+nw1UAAAGjUlEQV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wg4/vMI0CAAAECBAgQIECAAAECBAgQIECAAAECBAgQIECAAAECBAgQIECAAAECBAgQIECAAAECBAgQIECAAAECBAgQIECAAAECBAgQIECAAAECBAgQIECAAAECBAgQIECAAAECBAgQIECAAAECBAgQIECAAAECBAgQIECAAAECBAgQIECAAAECBAgQIECAAAECBAgQIECAAAECBAgQIECAAAECBAgQIECAAAECBAgQIECAAAECBAgQIECAAAECBAgQIHAqkNN04QQIECBAgAABAgQIECBAgAABAgQIECBAgAABAgQIECBAgAABAgQIECBAgAABAgQIECBAgAABAgQIECBAgAABAgQIECBAgAABAgQIECBAgAABAgQIECBAgAABAgQIECBAgAABAgQIECBAgAABAgQIECBAgAABAgQIECBAgAABAgQIECBAgAABAgQIECBAgAABAgQIECBAgAABAgQIECBAgAABAgQIECBAgAABAgQIECBAgAABAgQIECBAgAABAgTGBTK+zzwCBAgQIECAAAECBAgQIECAAAECBAgQIECAAAECBAgQIECAAAECBAgQIECAAAECBAgQIECAAAECBAgQIECAAAECBAgQIECAAAECBAgQIECAAAECBAgQIECAAAECBAgQIECAAAECBAgQIECAAAECBAgQIECAAAECBAgQIECAAAECBAgQIECAAAECBAgQIECAAAECBAgQIECAAAECBAgQIECAAAECBAgQIECAAAECBAgQIECAAAECBAgQIECAAAECpwI5TRdOgAABAgQIECBAgAABAgQIECBAgAABAgQIECBAgAABAgQIECBAgAABAgQIECBAgAABAgQIECBAgAABAgQIECBAgAABAgQIECBAgAABAgQIECBAgAABAgQIECBAgAABAgQIECBAgAABAgQIECBAgAABAgQIECBAgAABAgQIECBAgAABAgQIECBAgAABAgQIECBAgAABAgQIECBAgAABAgQIECBAgAABAgQIECBAgAABAgQIECBAgAABAgQIECBAYFzgAyqdbSeCZi9zAAAAAElFTkSuQmCC"/>
          <p:cNvSpPr>
            <a:spLocks noChangeAspect="1" noChangeArrowheads="1"/>
          </p:cNvSpPr>
          <p:nvPr/>
        </p:nvSpPr>
        <p:spPr bwMode="auto">
          <a:xfrm>
            <a:off x="42334" y="-91017"/>
            <a:ext cx="17532350" cy="1394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sp>
        <p:nvSpPr>
          <p:cNvPr id="9"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46" name="Rectangle 45"/>
          <p:cNvSpPr/>
          <p:nvPr/>
        </p:nvSpPr>
        <p:spPr>
          <a:xfrm>
            <a:off x="635739" y="1574962"/>
            <a:ext cx="11656575" cy="2862322"/>
          </a:xfrm>
          <a:prstGeom prst="rect">
            <a:avLst/>
          </a:prstGeom>
        </p:spPr>
        <p:txBody>
          <a:bodyPr wrap="square">
            <a:spAutoFit/>
          </a:bodyPr>
          <a:lstStyle/>
          <a:p>
            <a:r>
              <a:rPr lang="en-US" b="1" dirty="0">
                <a:solidFill>
                  <a:srgbClr val="2C3E50"/>
                </a:solidFill>
                <a:latin typeface="Segoe UI" panose="020B0502040204020203" pitchFamily="34" charset="0"/>
              </a:rPr>
              <a:t>For Fine Mist (1-10 </a:t>
            </a:r>
            <a:r>
              <a:rPr lang="en-US" b="1" dirty="0" err="1">
                <a:solidFill>
                  <a:srgbClr val="2C3E50"/>
                </a:solidFill>
                <a:latin typeface="Segoe UI" panose="020B0502040204020203" pitchFamily="34" charset="0"/>
              </a:rPr>
              <a:t>μm</a:t>
            </a:r>
            <a:r>
              <a:rPr lang="en-US" b="1" dirty="0">
                <a:solidFill>
                  <a:srgbClr val="2C3E50"/>
                </a:solidFill>
                <a:latin typeface="Segoe UI" panose="020B0502040204020203" pitchFamily="34" charset="0"/>
              </a:rPr>
              <a:t>)</a:t>
            </a:r>
          </a:p>
          <a:p>
            <a:r>
              <a:rPr lang="en-US" dirty="0">
                <a:solidFill>
                  <a:srgbClr val="333333"/>
                </a:solidFill>
                <a:latin typeface="Segoe UI" panose="020B0502040204020203" pitchFamily="34" charset="0"/>
              </a:rPr>
              <a:t>Choose ultrasonic or heated vapor systems. Best for humidification and precise control applications</a:t>
            </a:r>
            <a:r>
              <a:rPr lang="en-US" dirty="0" smtClean="0">
                <a:solidFill>
                  <a:srgbClr val="333333"/>
                </a:solidFill>
                <a:latin typeface="Segoe UI" panose="020B0502040204020203" pitchFamily="34" charset="0"/>
              </a:rPr>
              <a:t>.</a:t>
            </a:r>
          </a:p>
          <a:p>
            <a:r>
              <a:rPr lang="en-US" b="1" dirty="0">
                <a:solidFill>
                  <a:srgbClr val="2C3E50"/>
                </a:solidFill>
                <a:latin typeface="Segoe UI" panose="020B0502040204020203" pitchFamily="34" charset="0"/>
              </a:rPr>
              <a:t>For High Volume</a:t>
            </a:r>
          </a:p>
          <a:p>
            <a:r>
              <a:rPr lang="en-US" dirty="0">
                <a:solidFill>
                  <a:srgbClr val="333333"/>
                </a:solidFill>
                <a:latin typeface="Segoe UI" panose="020B0502040204020203" pitchFamily="34" charset="0"/>
              </a:rPr>
              <a:t>Compressed air or heated vapor systems. Ideal for industrial cooling and dust suppression</a:t>
            </a:r>
            <a:r>
              <a:rPr lang="en-US" dirty="0" smtClean="0">
                <a:solidFill>
                  <a:srgbClr val="333333"/>
                </a:solidFill>
                <a:latin typeface="Segoe UI" panose="020B0502040204020203" pitchFamily="34" charset="0"/>
              </a:rPr>
              <a:t>.</a:t>
            </a:r>
          </a:p>
          <a:p>
            <a:r>
              <a:rPr lang="en-US" b="1" dirty="0">
                <a:solidFill>
                  <a:srgbClr val="2C3E50"/>
                </a:solidFill>
                <a:latin typeface="Segoe UI" panose="020B0502040204020203" pitchFamily="34" charset="0"/>
              </a:rPr>
              <a:t>For Energy Efficiency</a:t>
            </a:r>
          </a:p>
          <a:p>
            <a:r>
              <a:rPr lang="en-US" dirty="0">
                <a:solidFill>
                  <a:srgbClr val="333333"/>
                </a:solidFill>
                <a:latin typeface="Segoe UI" panose="020B0502040204020203" pitchFamily="34" charset="0"/>
              </a:rPr>
              <a:t>Ultrasonic systems offer the best energy efficiency for small to medium applications.</a:t>
            </a:r>
          </a:p>
          <a:p>
            <a:r>
              <a:rPr lang="en-US" b="1" dirty="0">
                <a:solidFill>
                  <a:srgbClr val="2C3E50"/>
                </a:solidFill>
                <a:latin typeface="Segoe UI" panose="020B0502040204020203" pitchFamily="34" charset="0"/>
              </a:rPr>
              <a:t>For Low Maintenance</a:t>
            </a:r>
          </a:p>
          <a:p>
            <a:r>
              <a:rPr lang="en-US" dirty="0">
                <a:solidFill>
                  <a:srgbClr val="333333"/>
                </a:solidFill>
                <a:latin typeface="Segoe UI" panose="020B0502040204020203" pitchFamily="34" charset="0"/>
              </a:rPr>
              <a:t>Compressed air systems require minimal maintenance and are highly reliable.</a:t>
            </a:r>
          </a:p>
          <a:p>
            <a:endParaRPr lang="en-US" dirty="0">
              <a:solidFill>
                <a:srgbClr val="333333"/>
              </a:solidFill>
              <a:latin typeface="Segoe UI" panose="020B0502040204020203" pitchFamily="34" charset="0"/>
            </a:endParaRPr>
          </a:p>
          <a:p>
            <a:endParaRPr lang="en-US" b="0" i="0" dirty="0">
              <a:solidFill>
                <a:srgbClr val="333333"/>
              </a:solidFill>
              <a:effectLst/>
              <a:latin typeface="Segoe UI" panose="020B0502040204020203" pitchFamily="34" charset="0"/>
            </a:endParaRPr>
          </a:p>
        </p:txBody>
      </p:sp>
      <p:sp>
        <p:nvSpPr>
          <p:cNvPr id="17" name="Rectangle 16"/>
          <p:cNvSpPr/>
          <p:nvPr/>
        </p:nvSpPr>
        <p:spPr>
          <a:xfrm>
            <a:off x="635739" y="4442020"/>
            <a:ext cx="11066267" cy="1754326"/>
          </a:xfrm>
          <a:prstGeom prst="rect">
            <a:avLst/>
          </a:prstGeom>
        </p:spPr>
        <p:txBody>
          <a:bodyPr wrap="square">
            <a:spAutoFit/>
          </a:bodyPr>
          <a:lstStyle/>
          <a:p>
            <a:r>
              <a:rPr lang="en-US" b="1" dirty="0">
                <a:solidFill>
                  <a:srgbClr val="34495E"/>
                </a:solidFill>
                <a:latin typeface="Segoe UI" panose="020B0502040204020203" pitchFamily="34" charset="0"/>
              </a:rPr>
              <a:t>Recommendations</a:t>
            </a:r>
          </a:p>
          <a:p>
            <a:pPr>
              <a:buFont typeface="Arial" panose="020B0604020202020204" pitchFamily="34" charset="0"/>
              <a:buChar char="•"/>
            </a:pPr>
            <a:r>
              <a:rPr lang="en-US" dirty="0">
                <a:solidFill>
                  <a:srgbClr val="333333"/>
                </a:solidFill>
                <a:latin typeface="Segoe UI" panose="020B0502040204020203" pitchFamily="34" charset="0"/>
              </a:rPr>
              <a:t>Consider application-specific requirements when selecting technology</a:t>
            </a:r>
          </a:p>
          <a:p>
            <a:pPr>
              <a:buFont typeface="Arial" panose="020B0604020202020204" pitchFamily="34" charset="0"/>
              <a:buChar char="•"/>
            </a:pPr>
            <a:r>
              <a:rPr lang="en-US" dirty="0">
                <a:solidFill>
                  <a:srgbClr val="333333"/>
                </a:solidFill>
                <a:latin typeface="Segoe UI" panose="020B0502040204020203" pitchFamily="34" charset="0"/>
              </a:rPr>
              <a:t>Evaluate total cost of ownership, not just initial investment</a:t>
            </a:r>
          </a:p>
          <a:p>
            <a:pPr>
              <a:buFont typeface="Arial" panose="020B0604020202020204" pitchFamily="34" charset="0"/>
              <a:buChar char="•"/>
            </a:pPr>
            <a:r>
              <a:rPr lang="en-US" dirty="0">
                <a:solidFill>
                  <a:srgbClr val="333333"/>
                </a:solidFill>
                <a:latin typeface="Segoe UI" panose="020B0502040204020203" pitchFamily="34" charset="0"/>
              </a:rPr>
              <a:t>Plan for maintenance and water quality management</a:t>
            </a:r>
          </a:p>
          <a:p>
            <a:pPr>
              <a:buFont typeface="Arial" panose="020B0604020202020204" pitchFamily="34" charset="0"/>
              <a:buChar char="•"/>
            </a:pPr>
            <a:r>
              <a:rPr lang="en-US" dirty="0">
                <a:solidFill>
                  <a:srgbClr val="333333"/>
                </a:solidFill>
                <a:latin typeface="Segoe UI" panose="020B0502040204020203" pitchFamily="34" charset="0"/>
              </a:rPr>
              <a:t>Consider future scalability and upgrade potential</a:t>
            </a:r>
          </a:p>
          <a:p>
            <a:pPr>
              <a:buFont typeface="Arial" panose="020B0604020202020204" pitchFamily="34" charset="0"/>
              <a:buChar char="•"/>
            </a:pPr>
            <a:r>
              <a:rPr lang="en-US" dirty="0">
                <a:solidFill>
                  <a:srgbClr val="333333"/>
                </a:solidFill>
                <a:latin typeface="Segoe UI" panose="020B0502040204020203" pitchFamily="34" charset="0"/>
              </a:rPr>
              <a:t>Stay informed about emerging technologies and market trends</a:t>
            </a:r>
            <a:endParaRPr lang="en-US" b="0" i="0" dirty="0">
              <a:solidFill>
                <a:srgbClr val="333333"/>
              </a:solidFill>
              <a:effectLst/>
              <a:latin typeface="Segoe UI" panose="020B0502040204020203" pitchFamily="34" charset="0"/>
            </a:endParaRPr>
          </a:p>
        </p:txBody>
      </p:sp>
    </p:spTree>
    <p:extLst>
      <p:ext uri="{BB962C8B-B14F-4D97-AF65-F5344CB8AC3E}">
        <p14:creationId xmlns:p14="http://schemas.microsoft.com/office/powerpoint/2010/main" val="2530091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9" name="Rectangle 8">
            <a:extLst>
              <a:ext uri="{FF2B5EF4-FFF2-40B4-BE49-F238E27FC236}">
                <a16:creationId xmlns:a16="http://schemas.microsoft.com/office/drawing/2014/main" id="{2C3D80BB-CEA2-BF3E-BC7C-EDD622C3C5D7}"/>
              </a:ext>
            </a:extLst>
          </p:cNvPr>
          <p:cNvSpPr/>
          <p:nvPr/>
        </p:nvSpPr>
        <p:spPr>
          <a:xfrm>
            <a:off x="71120" y="60503"/>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Google Shape;220;p6"/>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a:latin typeface="League Spartan"/>
                <a:ea typeface="League Spartan"/>
                <a:cs typeface="League Spartan"/>
                <a:sym typeface="League Spartan"/>
              </a:rPr>
              <a:t>OUR </a:t>
            </a:r>
            <a:r>
              <a:rPr lang="en-US" sz="3200" dirty="0" smtClean="0">
                <a:latin typeface="League Spartan"/>
                <a:ea typeface="League Spartan"/>
                <a:cs typeface="League Spartan"/>
                <a:sym typeface="League Spartan"/>
              </a:rPr>
              <a:t>PROPOSED RESEARCH (System Design)</a:t>
            </a:r>
            <a:endParaRPr sz="3200" dirty="0">
              <a:latin typeface="League Spartan"/>
              <a:ea typeface="League Spartan"/>
              <a:cs typeface="League Spartan"/>
            </a:endParaRPr>
          </a:p>
        </p:txBody>
      </p:sp>
      <p:sp>
        <p:nvSpPr>
          <p:cNvPr id="3"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42334" y="-91017"/>
            <a:ext cx="517525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5" name="Picture 4"/>
          <p:cNvPicPr>
            <a:picLocks noChangeAspect="1"/>
          </p:cNvPicPr>
          <p:nvPr/>
        </p:nvPicPr>
        <p:blipFill>
          <a:blip r:embed="rId3"/>
          <a:stretch>
            <a:fillRect/>
          </a:stretch>
        </p:blipFill>
        <p:spPr>
          <a:xfrm>
            <a:off x="102156" y="1145391"/>
            <a:ext cx="12034300" cy="5504791"/>
          </a:xfrm>
          <a:prstGeom prst="rect">
            <a:avLst/>
          </a:prstGeom>
        </p:spPr>
      </p:pic>
      <p:sp>
        <p:nvSpPr>
          <p:cNvPr id="8"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8855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8" name="Rectangle 7">
            <a:extLst>
              <a:ext uri="{FF2B5EF4-FFF2-40B4-BE49-F238E27FC236}">
                <a16:creationId xmlns:a16="http://schemas.microsoft.com/office/drawing/2014/main" id="{2C3D80BB-CEA2-BF3E-BC7C-EDD622C3C5D7}"/>
              </a:ext>
            </a:extLst>
          </p:cNvPr>
          <p:cNvSpPr/>
          <p:nvPr/>
        </p:nvSpPr>
        <p:spPr>
          <a:xfrm>
            <a:off x="90376" y="118134"/>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Google Shape;220;p6"/>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a:latin typeface="League Spartan"/>
                <a:ea typeface="League Spartan"/>
                <a:cs typeface="League Spartan"/>
                <a:sym typeface="League Spartan"/>
              </a:rPr>
              <a:t>HOW IT WORKS?</a:t>
            </a:r>
            <a:endParaRPr sz="3200" dirty="0">
              <a:latin typeface="League Spartan"/>
              <a:ea typeface="League Spartan"/>
              <a:cs typeface="League Spartan"/>
            </a:endParaRPr>
          </a:p>
        </p:txBody>
      </p:sp>
      <p:sp>
        <p:nvSpPr>
          <p:cNvPr id="3"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42334" y="-91017"/>
            <a:ext cx="517525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pic>
        <p:nvPicPr>
          <p:cNvPr id="4" name="Picture 3"/>
          <p:cNvPicPr>
            <a:picLocks noChangeAspect="1"/>
          </p:cNvPicPr>
          <p:nvPr/>
        </p:nvPicPr>
        <p:blipFill>
          <a:blip r:embed="rId3"/>
          <a:stretch>
            <a:fillRect/>
          </a:stretch>
        </p:blipFill>
        <p:spPr>
          <a:xfrm>
            <a:off x="1161288" y="1858938"/>
            <a:ext cx="8665163" cy="3941193"/>
          </a:xfrm>
          <a:prstGeom prst="rect">
            <a:avLst/>
          </a:prstGeom>
        </p:spPr>
      </p:pic>
      <p:sp>
        <p:nvSpPr>
          <p:cNvPr id="9"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2068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E89C27CC-2C5A-FB70-1089-D038CE6F851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EDDACC5-9596-B332-A873-04482CF9747F}"/>
              </a:ext>
            </a:extLst>
          </p:cNvPr>
          <p:cNvSpPr/>
          <p:nvPr/>
        </p:nvSpPr>
        <p:spPr>
          <a:xfrm>
            <a:off x="167600" y="103713"/>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ontent Placeholder 2">
            <a:extLst>
              <a:ext uri="{FF2B5EF4-FFF2-40B4-BE49-F238E27FC236}">
                <a16:creationId xmlns:a16="http://schemas.microsoft.com/office/drawing/2014/main" id="{565E6067-E518-58E3-6BEB-51FC410CB127}"/>
              </a:ext>
            </a:extLst>
          </p:cNvPr>
          <p:cNvSpPr txBox="1">
            <a:spLocks/>
          </p:cNvSpPr>
          <p:nvPr/>
        </p:nvSpPr>
        <p:spPr>
          <a:xfrm>
            <a:off x="481567" y="1219186"/>
            <a:ext cx="11401425" cy="53349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p:txBody>
          <a:bodyPr/>
          <a:lstStyle/>
          <a:p>
            <a:r>
              <a:rPr lang="en-US" smtClean="0"/>
              <a:t>Center for Emerging Technology for Sustainable Development</a:t>
            </a:r>
            <a:endParaRPr lang="en-US"/>
          </a:p>
        </p:txBody>
      </p:sp>
      <p:sp>
        <p:nvSpPr>
          <p:cNvPr id="11" name="Slide Number Placeholder 10"/>
          <p:cNvSpPr>
            <a:spLocks noGrp="1"/>
          </p:cNvSpPr>
          <p:nvPr>
            <p:ph type="sldNum" sz="quarter" idx="12"/>
          </p:nvPr>
        </p:nvSpPr>
        <p:spPr/>
        <p:txBody>
          <a:bodyPr/>
          <a:lstStyle/>
          <a:p>
            <a:fld id="{0CF48A8C-7A55-4F65-99F1-B2F92E87DFA5}" type="slidenum">
              <a:rPr lang="en-US" smtClean="0"/>
              <a:t>16</a:t>
            </a:fld>
            <a:endParaRPr lang="en-US"/>
          </a:p>
        </p:txBody>
      </p:sp>
      <p:sp>
        <p:nvSpPr>
          <p:cNvPr id="12" name="Google Shape;67;p13">
            <a:extLst>
              <a:ext uri="{FF2B5EF4-FFF2-40B4-BE49-F238E27FC236}">
                <a16:creationId xmlns:a16="http://schemas.microsoft.com/office/drawing/2014/main" id="{07B73E4E-191C-426E-094F-C5AF843287C7}"/>
              </a:ext>
            </a:extLst>
          </p:cNvPr>
          <p:cNvSpPr txBox="1">
            <a:spLocks/>
          </p:cNvSpPr>
          <p:nvPr/>
        </p:nvSpPr>
        <p:spPr>
          <a:xfrm>
            <a:off x="353891" y="666892"/>
            <a:ext cx="2946401"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endParaRPr lang="en-IN" sz="4440" dirty="0">
              <a:solidFill>
                <a:srgbClr val="000000"/>
              </a:solidFill>
              <a:latin typeface="Times New Roman"/>
              <a:ea typeface="Times New Roman"/>
              <a:cs typeface="Times New Roman"/>
              <a:sym typeface="Times New Roman"/>
            </a:endParaRPr>
          </a:p>
          <a:p>
            <a:pPr>
              <a:spcBef>
                <a:spcPts val="0"/>
              </a:spcBef>
              <a:buSzPts val="990"/>
            </a:pPr>
            <a:endParaRPr lang="en-IN" sz="4679" dirty="0">
              <a:solidFill>
                <a:srgbClr val="000000"/>
              </a:solidFill>
              <a:latin typeface="Times New Roman"/>
              <a:ea typeface="Times New Roman"/>
              <a:cs typeface="Times New Roman"/>
              <a:sym typeface="Times New Roman"/>
            </a:endParaRPr>
          </a:p>
          <a:p>
            <a:pPr>
              <a:spcBef>
                <a:spcPts val="0"/>
              </a:spcBef>
              <a:buSzPts val="990"/>
            </a:pPr>
            <a:endParaRPr lang="en-IN" sz="4679" dirty="0">
              <a:solidFill>
                <a:srgbClr val="000000"/>
              </a:solidFill>
              <a:latin typeface="Times New Roman"/>
              <a:ea typeface="Times New Roman"/>
              <a:cs typeface="Times New Roman"/>
              <a:sym typeface="Times New Roman"/>
            </a:endParaRPr>
          </a:p>
          <a:p>
            <a:pPr>
              <a:spcBef>
                <a:spcPts val="0"/>
              </a:spcBef>
              <a:buSzPts val="990"/>
            </a:pPr>
            <a:r>
              <a:rPr lang="en-IN" sz="3200" dirty="0">
                <a:latin typeface="League Spartan"/>
                <a:ea typeface="League Spartan"/>
                <a:cs typeface="League Spartan"/>
                <a:sym typeface="Times New Roman"/>
              </a:rPr>
              <a:t>WORK </a:t>
            </a:r>
            <a:r>
              <a:rPr lang="en-IN" sz="3200" dirty="0" smtClean="0">
                <a:latin typeface="League Spartan"/>
                <a:ea typeface="League Spartan"/>
                <a:cs typeface="League Spartan"/>
                <a:sym typeface="Times New Roman"/>
              </a:rPr>
              <a:t>DONE</a:t>
            </a:r>
            <a:endParaRPr lang="en-IN" sz="3200" dirty="0">
              <a:latin typeface="League Spartan"/>
              <a:ea typeface="League Spartan"/>
              <a:cs typeface="League Spartan"/>
              <a:sym typeface="Times New Roman"/>
            </a:endParaRPr>
          </a:p>
        </p:txBody>
      </p:sp>
      <p:sp>
        <p:nvSpPr>
          <p:cNvPr id="13"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373838545"/>
              </p:ext>
            </p:extLst>
          </p:nvPr>
        </p:nvGraphicFramePr>
        <p:xfrm>
          <a:off x="481568" y="1165660"/>
          <a:ext cx="10482441" cy="5278491"/>
        </p:xfrm>
        <a:graphic>
          <a:graphicData uri="http://schemas.openxmlformats.org/drawingml/2006/table">
            <a:tbl>
              <a:tblPr>
                <a:tableStyleId>{5C22544A-7EE6-4342-B048-85BDC9FD1C3A}</a:tableStyleId>
              </a:tblPr>
              <a:tblGrid>
                <a:gridCol w="1248248">
                  <a:extLst>
                    <a:ext uri="{9D8B030D-6E8A-4147-A177-3AD203B41FA5}">
                      <a16:colId xmlns:a16="http://schemas.microsoft.com/office/drawing/2014/main" val="1714689608"/>
                    </a:ext>
                  </a:extLst>
                </a:gridCol>
                <a:gridCol w="1248248">
                  <a:extLst>
                    <a:ext uri="{9D8B030D-6E8A-4147-A177-3AD203B41FA5}">
                      <a16:colId xmlns:a16="http://schemas.microsoft.com/office/drawing/2014/main" val="1271936870"/>
                    </a:ext>
                  </a:extLst>
                </a:gridCol>
                <a:gridCol w="2992957">
                  <a:extLst>
                    <a:ext uri="{9D8B030D-6E8A-4147-A177-3AD203B41FA5}">
                      <a16:colId xmlns:a16="http://schemas.microsoft.com/office/drawing/2014/main" val="3699974799"/>
                    </a:ext>
                  </a:extLst>
                </a:gridCol>
                <a:gridCol w="680862">
                  <a:extLst>
                    <a:ext uri="{9D8B030D-6E8A-4147-A177-3AD203B41FA5}">
                      <a16:colId xmlns:a16="http://schemas.microsoft.com/office/drawing/2014/main" val="1078201317"/>
                    </a:ext>
                  </a:extLst>
                </a:gridCol>
                <a:gridCol w="680862">
                  <a:extLst>
                    <a:ext uri="{9D8B030D-6E8A-4147-A177-3AD203B41FA5}">
                      <a16:colId xmlns:a16="http://schemas.microsoft.com/office/drawing/2014/main" val="1952769685"/>
                    </a:ext>
                  </a:extLst>
                </a:gridCol>
                <a:gridCol w="1432647">
                  <a:extLst>
                    <a:ext uri="{9D8B030D-6E8A-4147-A177-3AD203B41FA5}">
                      <a16:colId xmlns:a16="http://schemas.microsoft.com/office/drawing/2014/main" val="2550858654"/>
                    </a:ext>
                  </a:extLst>
                </a:gridCol>
                <a:gridCol w="1517755">
                  <a:extLst>
                    <a:ext uri="{9D8B030D-6E8A-4147-A177-3AD203B41FA5}">
                      <a16:colId xmlns:a16="http://schemas.microsoft.com/office/drawing/2014/main" val="2479877485"/>
                    </a:ext>
                  </a:extLst>
                </a:gridCol>
                <a:gridCol w="680862">
                  <a:extLst>
                    <a:ext uri="{9D8B030D-6E8A-4147-A177-3AD203B41FA5}">
                      <a16:colId xmlns:a16="http://schemas.microsoft.com/office/drawing/2014/main" val="3199411182"/>
                    </a:ext>
                  </a:extLst>
                </a:gridCol>
              </a:tblGrid>
              <a:tr h="228363">
                <a:tc>
                  <a:txBody>
                    <a:bodyPr/>
                    <a:lstStyle/>
                    <a:p>
                      <a:pPr algn="l" fontAlgn="ctr"/>
                      <a:r>
                        <a:rPr lang="en-US" sz="1200" b="1" u="none" strike="noStrike">
                          <a:effectLst/>
                        </a:rPr>
                        <a:t>Category</a:t>
                      </a:r>
                      <a:endParaRPr lang="en-US" sz="1200" b="1"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1200" b="1" u="none" strike="noStrike" dirty="0">
                          <a:effectLst/>
                        </a:rPr>
                        <a:t>Task Type</a:t>
                      </a:r>
                      <a:endParaRPr lang="en-US" sz="1200" b="1" i="0" u="none" strike="noStrike" dirty="0">
                        <a:solidFill>
                          <a:srgbClr val="000000"/>
                        </a:solidFill>
                        <a:effectLst/>
                        <a:latin typeface="Segoe UI" panose="020B0502040204020203" pitchFamily="34" charset="0"/>
                      </a:endParaRPr>
                    </a:p>
                  </a:txBody>
                  <a:tcPr marL="7554" marR="7554" marT="7554" marB="0" anchor="ctr"/>
                </a:tc>
                <a:tc>
                  <a:txBody>
                    <a:bodyPr/>
                    <a:lstStyle/>
                    <a:p>
                      <a:pPr algn="l" fontAlgn="ctr"/>
                      <a:r>
                        <a:rPr lang="en-US" sz="1200" b="1" u="none" strike="noStrike">
                          <a:effectLst/>
                        </a:rPr>
                        <a:t>Task Description</a:t>
                      </a:r>
                      <a:endParaRPr lang="en-US" sz="1200" b="1"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1200" b="1" u="none" strike="noStrike">
                          <a:effectLst/>
                        </a:rPr>
                        <a:t>Priority</a:t>
                      </a:r>
                      <a:endParaRPr lang="en-US" sz="1200" b="1"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1200" b="1" u="none" strike="noStrike">
                          <a:effectLst/>
                        </a:rPr>
                        <a:t>Timeline</a:t>
                      </a:r>
                      <a:endParaRPr lang="en-US" sz="1200" b="1"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1200" b="1" u="none" strike="noStrike">
                          <a:effectLst/>
                        </a:rPr>
                        <a:t>Resources Required</a:t>
                      </a:r>
                      <a:endParaRPr lang="en-US" sz="1200" b="1"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1200" b="1" u="none" strike="noStrike">
                          <a:effectLst/>
                        </a:rPr>
                        <a:t>Expected Outcome</a:t>
                      </a:r>
                      <a:endParaRPr lang="en-US" sz="1200" b="1"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1200" b="1" u="none" strike="noStrike" dirty="0">
                          <a:effectLst/>
                        </a:rPr>
                        <a:t>Status</a:t>
                      </a:r>
                      <a:endParaRPr lang="en-US" sz="1200" b="1" i="0" u="none" strike="noStrike" dirty="0">
                        <a:solidFill>
                          <a:srgbClr val="000000"/>
                        </a:solidFill>
                        <a:effectLst/>
                        <a:latin typeface="Segoe UI" panose="020B0502040204020203" pitchFamily="34" charset="0"/>
                      </a:endParaRPr>
                    </a:p>
                  </a:txBody>
                  <a:tcPr marL="7554" marR="7554" marT="7554" marB="0" anchor="ctr"/>
                </a:tc>
                <a:extLst>
                  <a:ext uri="{0D108BD9-81ED-4DB2-BD59-A6C34878D82A}">
                    <a16:rowId xmlns:a16="http://schemas.microsoft.com/office/drawing/2014/main" val="1774271553"/>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Technology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Study water recovery rates (70-90%) for home mist systems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3-6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Research team, lab equipment</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40-70% water savings validation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1200816166"/>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Technology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Compare droplet size (1-5μm vs 10-50μm) and energy efficiency</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2-4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Technical analysis, testing</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Optimal technology selection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1471388869"/>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Technology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Research IoT integration for automated mist control</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Medium</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4-6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IoT specialists, developers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Smart home compatibility</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3083051236"/>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Technology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Analyze pH (6.5-8.5) TDS (&lt;500ppm) bacterial standards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2-3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Water quality lab, testing</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Home water quality standards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4177845432"/>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Application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Study 70-85% water recovery for indoor humidification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3-4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Home testing, data collection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$15-30/year savings validation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4051582509"/>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Application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Research 80-90% water recovery for hydroponic systems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Medium</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4-6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Agricultural specialists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15-25% yield improvement</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3973999560"/>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Application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Study 60-75% water recovery for patio misting</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Medium</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3-5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HVAC specialists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30% efficiency improvement</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2436328285"/>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Application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Research 70-85% water recovery for greenhouse misting</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Medium</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4-6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Agricultural engineers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20-30% crop yield improvement</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1988867224"/>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Economic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Analyze ROI for residential systems (2-6 years)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2-3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Economic analysts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Investment decision framework</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2121956866"/>
                  </a:ext>
                </a:extLst>
              </a:tr>
              <a:tr h="264903">
                <a:tc>
                  <a:txBody>
                    <a:bodyPr/>
                    <a:lstStyle/>
                    <a:p>
                      <a:pPr algn="l" fontAlgn="ctr"/>
                      <a:r>
                        <a:rPr lang="en-US" sz="900" u="none" strike="noStrike">
                          <a:effectLst/>
                        </a:rPr>
                        <a:t>RESEARCH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Economic Research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Study $1.2B addressable market for water recycling</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Medium</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3-4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Market researchers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Market entry strategy</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3512819854"/>
                  </a:ext>
                </a:extLst>
              </a:tr>
              <a:tr h="264903">
                <a:tc>
                  <a:txBody>
                    <a:bodyPr/>
                    <a:lstStyle/>
                    <a:p>
                      <a:pPr algn="l" fontAlgn="ctr"/>
                      <a:r>
                        <a:rPr lang="en-US" sz="900" u="none" strike="noStrike">
                          <a:effectLst/>
                        </a:rPr>
                        <a:t>IMPLEMENTATION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System Design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Design gravity/pump collection for home mist runoff</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2-3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Mechanical engineers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Collection efficiency &gt;80%</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3817009534"/>
                  </a:ext>
                </a:extLst>
              </a:tr>
              <a:tr h="264903">
                <a:tc>
                  <a:txBody>
                    <a:bodyPr/>
                    <a:lstStyle/>
                    <a:p>
                      <a:pPr algn="l" fontAlgn="ctr"/>
                      <a:r>
                        <a:rPr lang="en-US" sz="900" u="none" strike="noStrike">
                          <a:effectLst/>
                        </a:rPr>
                        <a:t>IMPLEMENTATION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System Design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Design filtration (sand carbon membrane) for home use</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3-4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Water treatment engineers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Water quality compliance</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92D050"/>
                    </a:solidFill>
                  </a:tcPr>
                </a:tc>
                <a:extLst>
                  <a:ext uri="{0D108BD9-81ED-4DB2-BD59-A6C34878D82A}">
                    <a16:rowId xmlns:a16="http://schemas.microsoft.com/office/drawing/2014/main" val="1079503453"/>
                  </a:ext>
                </a:extLst>
              </a:tr>
              <a:tr h="264903">
                <a:tc>
                  <a:txBody>
                    <a:bodyPr/>
                    <a:lstStyle/>
                    <a:p>
                      <a:pPr algn="l" fontAlgn="ctr"/>
                      <a:r>
                        <a:rPr lang="en-US" sz="900" u="none" strike="noStrike">
                          <a:effectLst/>
                        </a:rPr>
                        <a:t>IMPLEMENTATION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System Design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Design 10-20 gallon storage tanks for home systems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1-2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Storage specialists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2-4 hour buffer capacity</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FFFF00"/>
                    </a:solidFill>
                  </a:tcPr>
                </a:tc>
                <a:extLst>
                  <a:ext uri="{0D108BD9-81ED-4DB2-BD59-A6C34878D82A}">
                    <a16:rowId xmlns:a16="http://schemas.microsoft.com/office/drawing/2014/main" val="2969202064"/>
                  </a:ext>
                </a:extLst>
              </a:tr>
              <a:tr h="264903">
                <a:tc>
                  <a:txBody>
                    <a:bodyPr/>
                    <a:lstStyle/>
                    <a:p>
                      <a:pPr algn="l" fontAlgn="ctr"/>
                      <a:r>
                        <a:rPr lang="en-US" sz="900" u="none" strike="noStrike">
                          <a:effectLst/>
                        </a:rPr>
                        <a:t>IMPLEMENTATION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System Design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Design PLC/HMI control for automated operation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Medium</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3-4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Control engineers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Automated operation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FFFF00"/>
                    </a:solidFill>
                  </a:tcPr>
                </a:tc>
                <a:extLst>
                  <a:ext uri="{0D108BD9-81ED-4DB2-BD59-A6C34878D82A}">
                    <a16:rowId xmlns:a16="http://schemas.microsoft.com/office/drawing/2014/main" val="2391076497"/>
                  </a:ext>
                </a:extLst>
              </a:tr>
              <a:tr h="264903">
                <a:tc>
                  <a:txBody>
                    <a:bodyPr/>
                    <a:lstStyle/>
                    <a:p>
                      <a:pPr algn="l" fontAlgn="ctr"/>
                      <a:r>
                        <a:rPr lang="en-US" sz="900" u="none" strike="noStrike">
                          <a:effectLst/>
                        </a:rPr>
                        <a:t>IMPLEMENTATION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Component Development</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Develop 1-5μm droplet generation for home use</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4-6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Ultrasonic specialists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Precise mist control</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FFFF00"/>
                    </a:solidFill>
                  </a:tcPr>
                </a:tc>
                <a:extLst>
                  <a:ext uri="{0D108BD9-81ED-4DB2-BD59-A6C34878D82A}">
                    <a16:rowId xmlns:a16="http://schemas.microsoft.com/office/drawing/2014/main" val="4009775309"/>
                  </a:ext>
                </a:extLst>
              </a:tr>
              <a:tr h="264903">
                <a:tc>
                  <a:txBody>
                    <a:bodyPr/>
                    <a:lstStyle/>
                    <a:p>
                      <a:pPr algn="l" fontAlgn="ctr"/>
                      <a:r>
                        <a:rPr lang="en-US" sz="900" u="none" strike="noStrike">
                          <a:effectLst/>
                        </a:rPr>
                        <a:t>IMPLEMENTATION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Component Development</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Develop multi-stage filtration (mechanical carbon UV)</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High</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3-4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Filtration engineers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99% contaminant removal</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FFFF00"/>
                    </a:solidFill>
                  </a:tcPr>
                </a:tc>
                <a:extLst>
                  <a:ext uri="{0D108BD9-81ED-4DB2-BD59-A6C34878D82A}">
                    <a16:rowId xmlns:a16="http://schemas.microsoft.com/office/drawing/2014/main" val="3986221116"/>
                  </a:ext>
                </a:extLst>
              </a:tr>
              <a:tr h="264903">
                <a:tc>
                  <a:txBody>
                    <a:bodyPr/>
                    <a:lstStyle/>
                    <a:p>
                      <a:pPr algn="l" fontAlgn="ctr"/>
                      <a:r>
                        <a:rPr lang="en-US" sz="900" u="none" strike="noStrike">
                          <a:effectLst/>
                        </a:rPr>
                        <a:t>IMPLEMENTATION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Component Development</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Develop 10-100 GPM pumps for home applications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Medium</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2-3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Pump manufacturers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Reliable water circulation</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FFFF00"/>
                    </a:solidFill>
                  </a:tcPr>
                </a:tc>
                <a:extLst>
                  <a:ext uri="{0D108BD9-81ED-4DB2-BD59-A6C34878D82A}">
                    <a16:rowId xmlns:a16="http://schemas.microsoft.com/office/drawing/2014/main" val="1994961496"/>
                  </a:ext>
                </a:extLst>
              </a:tr>
              <a:tr h="264903">
                <a:tc>
                  <a:txBody>
                    <a:bodyPr/>
                    <a:lstStyle/>
                    <a:p>
                      <a:pPr algn="l" fontAlgn="ctr"/>
                      <a:r>
                        <a:rPr lang="en-US" sz="900" u="none" strike="noStrike">
                          <a:effectLst/>
                        </a:rPr>
                        <a:t>IMPLEMENTATION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Component Development</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Develop pH chlorine temperature sensors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Medium</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3-4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Sensor specialists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Real-time water quality</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FFFF00"/>
                    </a:solidFill>
                  </a:tcPr>
                </a:tc>
                <a:extLst>
                  <a:ext uri="{0D108BD9-81ED-4DB2-BD59-A6C34878D82A}">
                    <a16:rowId xmlns:a16="http://schemas.microsoft.com/office/drawing/2014/main" val="4224958745"/>
                  </a:ext>
                </a:extLst>
              </a:tr>
              <a:tr h="264903">
                <a:tc>
                  <a:txBody>
                    <a:bodyPr/>
                    <a:lstStyle/>
                    <a:p>
                      <a:pPr algn="l" fontAlgn="ctr"/>
                      <a:r>
                        <a:rPr lang="en-US" sz="900" u="none" strike="noStrike">
                          <a:effectLst/>
                        </a:rPr>
                        <a:t>IMPLEMENTATION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Integration Tasks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Integrate with existing home HVAC systems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Medium</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2-3 months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a:effectLst/>
                        </a:rPr>
                        <a:t>HVAC contractors</a:t>
                      </a:r>
                      <a:endParaRPr lang="en-US" sz="900" b="0" i="0" u="none" strike="noStrike">
                        <a:solidFill>
                          <a:srgbClr val="000000"/>
                        </a:solidFill>
                        <a:effectLst/>
                        <a:latin typeface="Segoe UI" panose="020B0502040204020203" pitchFamily="34" charset="0"/>
                      </a:endParaRPr>
                    </a:p>
                  </a:txBody>
                  <a:tcPr marL="7554" marR="7554" marT="7554" marB="0" anchor="ctr"/>
                </a:tc>
                <a:tc>
                  <a:txBody>
                    <a:bodyPr/>
                    <a:lstStyle/>
                    <a:p>
                      <a:pPr algn="l" fontAlgn="ctr"/>
                      <a:r>
                        <a:rPr lang="en-US" sz="900" u="none" strike="noStrike" dirty="0">
                          <a:effectLst/>
                        </a:rPr>
                        <a:t>Seamless operation</a:t>
                      </a:r>
                      <a:endParaRPr lang="en-US" sz="900" b="0" i="0" u="none" strike="noStrike" dirty="0">
                        <a:solidFill>
                          <a:srgbClr val="000000"/>
                        </a:solidFill>
                        <a:effectLst/>
                        <a:latin typeface="Segoe UI" panose="020B0502040204020203" pitchFamily="34" charset="0"/>
                      </a:endParaRPr>
                    </a:p>
                  </a:txBody>
                  <a:tcPr marL="7554" marR="7554" marT="7554"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554" marR="7554" marT="7554" marB="0" anchor="b">
                    <a:solidFill>
                      <a:srgbClr val="FFFF00"/>
                    </a:solidFill>
                  </a:tcPr>
                </a:tc>
                <a:extLst>
                  <a:ext uri="{0D108BD9-81ED-4DB2-BD59-A6C34878D82A}">
                    <a16:rowId xmlns:a16="http://schemas.microsoft.com/office/drawing/2014/main" val="606994934"/>
                  </a:ext>
                </a:extLst>
              </a:tr>
            </a:tbl>
          </a:graphicData>
        </a:graphic>
      </p:graphicFrame>
    </p:spTree>
    <p:extLst>
      <p:ext uri="{BB962C8B-B14F-4D97-AF65-F5344CB8AC3E}">
        <p14:creationId xmlns:p14="http://schemas.microsoft.com/office/powerpoint/2010/main" val="119541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10" name="Rectangle 9">
            <a:extLst>
              <a:ext uri="{FF2B5EF4-FFF2-40B4-BE49-F238E27FC236}">
                <a16:creationId xmlns:a16="http://schemas.microsoft.com/office/drawing/2014/main" id="{2C3D80BB-CEA2-BF3E-BC7C-EDD622C3C5D7}"/>
              </a:ext>
            </a:extLst>
          </p:cNvPr>
          <p:cNvSpPr/>
          <p:nvPr/>
        </p:nvSpPr>
        <p:spPr>
          <a:xfrm>
            <a:off x="71120" y="60503"/>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Google Shape;220;p6"/>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smtClean="0">
                <a:latin typeface="League Spartan"/>
                <a:ea typeface="League Spartan"/>
                <a:cs typeface="League Spartan"/>
                <a:sym typeface="League Spartan"/>
              </a:rPr>
              <a:t>PROTOTYPE - I</a:t>
            </a:r>
            <a:endParaRPr sz="3200" dirty="0">
              <a:latin typeface="League Spartan"/>
              <a:ea typeface="League Spartan"/>
              <a:cs typeface="League Spartan"/>
            </a:endParaRPr>
          </a:p>
        </p:txBody>
      </p:sp>
      <p:sp>
        <p:nvSpPr>
          <p:cNvPr id="3"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42334" y="-91017"/>
            <a:ext cx="517525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sp>
        <p:nvSpPr>
          <p:cNvPr id="9"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pic>
        <p:nvPicPr>
          <p:cNvPr id="5" name="Picture 4"/>
          <p:cNvPicPr>
            <a:picLocks noChangeAspect="1"/>
          </p:cNvPicPr>
          <p:nvPr/>
        </p:nvPicPr>
        <p:blipFill>
          <a:blip r:embed="rId3"/>
          <a:stretch>
            <a:fillRect/>
          </a:stretch>
        </p:blipFill>
        <p:spPr>
          <a:xfrm>
            <a:off x="849746" y="2405313"/>
            <a:ext cx="4716713" cy="2173104"/>
          </a:xfrm>
          <a:prstGeom prst="rect">
            <a:avLst/>
          </a:prstGeom>
        </p:spPr>
      </p:pic>
      <p:pic>
        <p:nvPicPr>
          <p:cNvPr id="6" name="Picture 5"/>
          <p:cNvPicPr>
            <a:picLocks noChangeAspect="1"/>
          </p:cNvPicPr>
          <p:nvPr/>
        </p:nvPicPr>
        <p:blipFill>
          <a:blip r:embed="rId4"/>
          <a:stretch>
            <a:fillRect/>
          </a:stretch>
        </p:blipFill>
        <p:spPr>
          <a:xfrm>
            <a:off x="6373871" y="2405313"/>
            <a:ext cx="4596191" cy="2197611"/>
          </a:xfrm>
          <a:prstGeom prst="rect">
            <a:avLst/>
          </a:prstGeom>
        </p:spPr>
      </p:pic>
    </p:spTree>
    <p:extLst>
      <p:ext uri="{BB962C8B-B14F-4D97-AF65-F5344CB8AC3E}">
        <p14:creationId xmlns:p14="http://schemas.microsoft.com/office/powerpoint/2010/main" val="4250539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11" name="Rectangle 10">
            <a:extLst>
              <a:ext uri="{FF2B5EF4-FFF2-40B4-BE49-F238E27FC236}">
                <a16:creationId xmlns:a16="http://schemas.microsoft.com/office/drawing/2014/main" id="{2C3D80BB-CEA2-BF3E-BC7C-EDD622C3C5D7}"/>
              </a:ext>
            </a:extLst>
          </p:cNvPr>
          <p:cNvSpPr/>
          <p:nvPr/>
        </p:nvSpPr>
        <p:spPr>
          <a:xfrm>
            <a:off x="90376" y="106559"/>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Google Shape;220;p6"/>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smtClean="0">
                <a:latin typeface="League Spartan"/>
                <a:ea typeface="League Spartan"/>
                <a:cs typeface="League Spartan"/>
                <a:sym typeface="League Spartan"/>
              </a:rPr>
              <a:t>PROTOTYPE - II</a:t>
            </a:r>
            <a:endParaRPr sz="3200" dirty="0">
              <a:latin typeface="League Spartan"/>
              <a:ea typeface="League Spartan"/>
              <a:cs typeface="League Spartan"/>
            </a:endParaRPr>
          </a:p>
        </p:txBody>
      </p:sp>
      <p:sp>
        <p:nvSpPr>
          <p:cNvPr id="3"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42334" y="-91017"/>
            <a:ext cx="517525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sp>
        <p:nvSpPr>
          <p:cNvPr id="9"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605639" y="1097078"/>
            <a:ext cx="3482642" cy="4663844"/>
          </a:xfrm>
          <a:prstGeom prst="rect">
            <a:avLst/>
          </a:prstGeom>
        </p:spPr>
      </p:pic>
      <p:pic>
        <p:nvPicPr>
          <p:cNvPr id="4" name="Picture 3"/>
          <p:cNvPicPr>
            <a:picLocks noChangeAspect="1"/>
          </p:cNvPicPr>
          <p:nvPr/>
        </p:nvPicPr>
        <p:blipFill>
          <a:blip r:embed="rId4"/>
          <a:stretch>
            <a:fillRect/>
          </a:stretch>
        </p:blipFill>
        <p:spPr>
          <a:xfrm>
            <a:off x="4369920" y="1123750"/>
            <a:ext cx="3452159" cy="4610500"/>
          </a:xfrm>
          <a:prstGeom prst="rect">
            <a:avLst/>
          </a:prstGeom>
        </p:spPr>
      </p:pic>
    </p:spTree>
    <p:extLst>
      <p:ext uri="{BB962C8B-B14F-4D97-AF65-F5344CB8AC3E}">
        <p14:creationId xmlns:p14="http://schemas.microsoft.com/office/powerpoint/2010/main" val="701529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Google Shape;220;p6"/>
          <p:cNvSpPr txBox="1"/>
          <p:nvPr/>
        </p:nvSpPr>
        <p:spPr>
          <a:xfrm>
            <a:off x="552450" y="426782"/>
            <a:ext cx="8968317" cy="893834"/>
          </a:xfrm>
          <a:prstGeom prst="rect">
            <a:avLst/>
          </a:prstGeom>
          <a:noFill/>
          <a:ln>
            <a:noFill/>
          </a:ln>
        </p:spPr>
        <p:txBody>
          <a:bodyPr spcFirstLastPara="1" lIns="0" tIns="0" rIns="0" bIns="0">
            <a:spAutoFit/>
          </a:bodyPr>
          <a:lstStyle/>
          <a:p>
            <a:pPr>
              <a:lnSpc>
                <a:spcPct val="132000"/>
              </a:lnSpc>
            </a:pPr>
            <a:r>
              <a:rPr lang="en-US" sz="3200" dirty="0">
                <a:latin typeface="League Spartan"/>
                <a:ea typeface="League Spartan"/>
                <a:cs typeface="League Spartan"/>
                <a:sym typeface="League Spartan"/>
              </a:rPr>
              <a:t>HOW IT IS NET ZERO? </a:t>
            </a:r>
          </a:p>
          <a:p>
            <a:pPr>
              <a:lnSpc>
                <a:spcPct val="132000"/>
              </a:lnSpc>
              <a:defRPr/>
            </a:pPr>
            <a:endParaRPr sz="1200" dirty="0">
              <a:solidFill>
                <a:schemeClr val="accent1">
                  <a:lumMod val="75000"/>
                </a:schemeClr>
              </a:solidFill>
            </a:endParaRPr>
          </a:p>
        </p:txBody>
      </p:sp>
      <p:sp>
        <p:nvSpPr>
          <p:cNvPr id="20485"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959430" y="1460781"/>
            <a:ext cx="51752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dirty="0"/>
          </a:p>
        </p:txBody>
      </p:sp>
      <p:graphicFrame>
        <p:nvGraphicFramePr>
          <p:cNvPr id="4" name="Table 3"/>
          <p:cNvGraphicFramePr>
            <a:graphicFrameLocks noGrp="1"/>
          </p:cNvGraphicFramePr>
          <p:nvPr>
            <p:extLst/>
          </p:nvPr>
        </p:nvGraphicFramePr>
        <p:xfrm>
          <a:off x="7808481" y="4142369"/>
          <a:ext cx="3392592" cy="717551"/>
        </p:xfrm>
        <a:graphic>
          <a:graphicData uri="http://schemas.openxmlformats.org/drawingml/2006/table">
            <a:tbl>
              <a:tblPr firstRow="1" firstCol="1" bandRow="1">
                <a:tableStyleId>{5C22544A-7EE6-4342-B048-85BDC9FD1C3A}</a:tableStyleId>
              </a:tblPr>
              <a:tblGrid>
                <a:gridCol w="565150">
                  <a:extLst>
                    <a:ext uri="{9D8B030D-6E8A-4147-A177-3AD203B41FA5}">
                      <a16:colId xmlns:a16="http://schemas.microsoft.com/office/drawing/2014/main" val="3307659134"/>
                    </a:ext>
                  </a:extLst>
                </a:gridCol>
                <a:gridCol w="565150">
                  <a:extLst>
                    <a:ext uri="{9D8B030D-6E8A-4147-A177-3AD203B41FA5}">
                      <a16:colId xmlns:a16="http://schemas.microsoft.com/office/drawing/2014/main" val="919194658"/>
                    </a:ext>
                  </a:extLst>
                </a:gridCol>
                <a:gridCol w="565573">
                  <a:extLst>
                    <a:ext uri="{9D8B030D-6E8A-4147-A177-3AD203B41FA5}">
                      <a16:colId xmlns:a16="http://schemas.microsoft.com/office/drawing/2014/main" val="796666464"/>
                    </a:ext>
                  </a:extLst>
                </a:gridCol>
                <a:gridCol w="565573">
                  <a:extLst>
                    <a:ext uri="{9D8B030D-6E8A-4147-A177-3AD203B41FA5}">
                      <a16:colId xmlns:a16="http://schemas.microsoft.com/office/drawing/2014/main" val="1246243060"/>
                    </a:ext>
                  </a:extLst>
                </a:gridCol>
                <a:gridCol w="565573">
                  <a:extLst>
                    <a:ext uri="{9D8B030D-6E8A-4147-A177-3AD203B41FA5}">
                      <a16:colId xmlns:a16="http://schemas.microsoft.com/office/drawing/2014/main" val="3722072403"/>
                    </a:ext>
                  </a:extLst>
                </a:gridCol>
                <a:gridCol w="565573">
                  <a:extLst>
                    <a:ext uri="{9D8B030D-6E8A-4147-A177-3AD203B41FA5}">
                      <a16:colId xmlns:a16="http://schemas.microsoft.com/office/drawing/2014/main" val="2583047071"/>
                    </a:ext>
                  </a:extLst>
                </a:gridCol>
              </a:tblGrid>
              <a:tr h="597959">
                <a:tc>
                  <a:txBody>
                    <a:bodyPr/>
                    <a:lstStyle/>
                    <a:p>
                      <a:pPr marL="0" marR="0">
                        <a:lnSpc>
                          <a:spcPct val="107000"/>
                        </a:lnSpc>
                        <a:spcBef>
                          <a:spcPts val="0"/>
                        </a:spcBef>
                        <a:spcAft>
                          <a:spcPts val="0"/>
                        </a:spcAft>
                      </a:pPr>
                      <a:r>
                        <a:rPr lang="en-US" sz="700">
                          <a:effectLst/>
                        </a:rPr>
                        <a:t>Voltage Required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a:effectLst/>
                        </a:rPr>
                        <a:t>Current</a:t>
                      </a:r>
                    </a:p>
                    <a:p>
                      <a:pPr marL="0" marR="0">
                        <a:lnSpc>
                          <a:spcPct val="107000"/>
                        </a:lnSpc>
                        <a:spcBef>
                          <a:spcPts val="0"/>
                        </a:spcBef>
                        <a:spcAft>
                          <a:spcPts val="0"/>
                        </a:spcAft>
                      </a:pPr>
                      <a:r>
                        <a:rPr lang="en-US" sz="700" dirty="0">
                          <a:effectLst/>
                        </a:rPr>
                        <a:t>Required</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a:effectLst/>
                        </a:rPr>
                        <a:t>Power Required</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Power Required / day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a:effectLst/>
                        </a:rPr>
                        <a:t>Operating Cost per day</a:t>
                      </a:r>
                    </a:p>
                    <a:p>
                      <a:pPr marL="0" marR="0">
                        <a:lnSpc>
                          <a:spcPct val="107000"/>
                        </a:lnSpc>
                        <a:spcBef>
                          <a:spcPts val="0"/>
                        </a:spcBef>
                        <a:spcAft>
                          <a:spcPts val="0"/>
                        </a:spcAft>
                      </a:pPr>
                      <a:r>
                        <a:rPr lang="en-US" sz="700" dirty="0">
                          <a:effectLst/>
                        </a:rPr>
                        <a:t>(1KWh = INR </a:t>
                      </a:r>
                      <a:r>
                        <a:rPr lang="en-US" sz="700" dirty="0" smtClean="0">
                          <a:effectLst/>
                        </a:rPr>
                        <a:t>10 </a:t>
                      </a:r>
                      <a:r>
                        <a:rPr lang="en-US" sz="700" dirty="0">
                          <a:effectLst/>
                        </a:rPr>
                        <a: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a:effectLst/>
                        </a:rPr>
                        <a:t>Operating Cost for fan per month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extLst>
                  <a:ext uri="{0D108BD9-81ED-4DB2-BD59-A6C34878D82A}">
                    <a16:rowId xmlns:a16="http://schemas.microsoft.com/office/drawing/2014/main" val="3967047280"/>
                  </a:ext>
                </a:extLst>
              </a:tr>
              <a:tr h="119592">
                <a:tc>
                  <a:txBody>
                    <a:bodyPr/>
                    <a:lstStyle/>
                    <a:p>
                      <a:pPr marL="0" marR="0">
                        <a:lnSpc>
                          <a:spcPct val="107000"/>
                        </a:lnSpc>
                        <a:spcBef>
                          <a:spcPts val="0"/>
                        </a:spcBef>
                        <a:spcAft>
                          <a:spcPts val="0"/>
                        </a:spcAft>
                      </a:pPr>
                      <a:r>
                        <a:rPr lang="en-US" sz="700" dirty="0" smtClean="0">
                          <a:effectLst/>
                        </a:rPr>
                        <a:t>48 </a:t>
                      </a:r>
                      <a:r>
                        <a:rPr lang="en-US" sz="700" dirty="0">
                          <a:effectLst/>
                        </a:rPr>
                        <a:t>V</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smtClean="0">
                          <a:effectLst/>
                        </a:rPr>
                        <a:t>1.2 </a:t>
                      </a:r>
                      <a:r>
                        <a:rPr lang="en-US" sz="700" dirty="0">
                          <a:effectLst/>
                        </a:rPr>
                        <a:t>Amps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smtClean="0">
                          <a:effectLst/>
                          <a:latin typeface="+mn-lt"/>
                          <a:ea typeface="+mn-ea"/>
                          <a:cs typeface="+mn-cs"/>
                        </a:rPr>
                        <a:t>57.6</a:t>
                      </a:r>
                      <a:r>
                        <a:rPr lang="en-US" sz="700" baseline="0" dirty="0" smtClean="0">
                          <a:effectLst/>
                          <a:latin typeface="+mn-lt"/>
                          <a:ea typeface="+mn-ea"/>
                          <a:cs typeface="+mn-cs"/>
                        </a:rPr>
                        <a:t> </a:t>
                      </a:r>
                      <a:r>
                        <a:rPr lang="en-US" sz="700" baseline="0" dirty="0" err="1" smtClean="0">
                          <a:effectLst/>
                          <a:latin typeface="+mn-lt"/>
                          <a:ea typeface="+mn-ea"/>
                          <a:cs typeface="+mn-cs"/>
                        </a:rPr>
                        <a:t>Wh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smtClean="0">
                          <a:effectLst/>
                        </a:rPr>
                        <a:t>1.4 </a:t>
                      </a:r>
                      <a:r>
                        <a:rPr lang="en-US" sz="700" dirty="0">
                          <a:effectLst/>
                        </a:rPr>
                        <a:t>KWh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a:effectLst/>
                        </a:rPr>
                        <a:t>INR </a:t>
                      </a:r>
                      <a:r>
                        <a:rPr lang="en-US" sz="700" dirty="0" smtClean="0">
                          <a:effectLst/>
                        </a:rPr>
                        <a:t>14</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a:effectLst/>
                        </a:rPr>
                        <a:t>INR </a:t>
                      </a:r>
                      <a:r>
                        <a:rPr lang="en-US" sz="700" dirty="0" smtClean="0">
                          <a:effectLst/>
                        </a:rPr>
                        <a:t>420</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extLst>
                  <a:ext uri="{0D108BD9-81ED-4DB2-BD59-A6C34878D82A}">
                    <a16:rowId xmlns:a16="http://schemas.microsoft.com/office/drawing/2014/main" val="3016915438"/>
                  </a:ext>
                </a:extLst>
              </a:tr>
            </a:tbl>
          </a:graphicData>
        </a:graphic>
      </p:graphicFrame>
      <p:sp>
        <p:nvSpPr>
          <p:cNvPr id="5" name="Rectangle 1"/>
          <p:cNvSpPr>
            <a:spLocks noChangeArrowheads="1"/>
          </p:cNvSpPr>
          <p:nvPr/>
        </p:nvSpPr>
        <p:spPr bwMode="auto">
          <a:xfrm>
            <a:off x="674774" y="1107301"/>
            <a:ext cx="6884267" cy="5644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04815" indent="-304815" defTabSz="609630" eaLnBrk="0" fontAlgn="base" hangingPunct="0">
              <a:spcBef>
                <a:spcPct val="0"/>
              </a:spcBef>
              <a:spcAft>
                <a:spcPct val="0"/>
              </a:spcAft>
              <a:buFont typeface="Arial" panose="020B0604020202020204" pitchFamily="34" charset="0"/>
              <a:buChar char="•"/>
            </a:pPr>
            <a:r>
              <a:rPr lang="en-US" altLang="en-US" sz="2133" dirty="0">
                <a:latin typeface="Calibri" panose="020F0502020204030204" pitchFamily="34" charset="0"/>
                <a:ea typeface="Calibri" panose="020F0502020204030204" pitchFamily="34" charset="0"/>
                <a:cs typeface="Times New Roman" panose="02020603050405020304" pitchFamily="18" charset="0"/>
              </a:rPr>
              <a:t>COST OF RECYCLING WATER:</a:t>
            </a:r>
          </a:p>
          <a:p>
            <a:pPr defTabSz="609630" eaLnBrk="0" fontAlgn="base" hangingPunct="0">
              <a:spcBef>
                <a:spcPct val="0"/>
              </a:spcBef>
              <a:spcAft>
                <a:spcPct val="0"/>
              </a:spcAft>
            </a:pPr>
            <a:r>
              <a:rPr lang="en-US" altLang="en-US" sz="1067" dirty="0">
                <a:latin typeface="Calibri" panose="020F0502020204030204" pitchFamily="34" charset="0"/>
                <a:ea typeface="Calibri" panose="020F0502020204030204" pitchFamily="34" charset="0"/>
                <a:cs typeface="Times New Roman" panose="02020603050405020304" pitchFamily="18" charset="0"/>
              </a:rPr>
              <a:t>Cost is divided into fixed and variable cost and efficiency cost</a:t>
            </a:r>
          </a:p>
          <a:p>
            <a:pPr defTabSz="609630" eaLnBrk="0" fontAlgn="base" hangingPunct="0">
              <a:spcBef>
                <a:spcPct val="0"/>
              </a:spcBef>
              <a:spcAft>
                <a:spcPct val="0"/>
              </a:spcAft>
            </a:pPr>
            <a:r>
              <a:rPr lang="en-US" altLang="en-US" sz="1067" dirty="0">
                <a:latin typeface="Calibri" panose="020F0502020204030204" pitchFamily="34" charset="0"/>
                <a:ea typeface="Calibri" panose="020F0502020204030204" pitchFamily="34" charset="0"/>
                <a:cs typeface="Times New Roman" panose="02020603050405020304" pitchFamily="18" charset="0"/>
              </a:rPr>
              <a:t>Fixed cost is the machine cost and installation cost.  Variable cost is the operating cost of the machine.  </a:t>
            </a:r>
            <a:endParaRPr lang="en-US" altLang="en-US" sz="1067" dirty="0"/>
          </a:p>
          <a:p>
            <a:pPr lvl="0" eaLnBrk="0" fontAlgn="base" hangingPunct="0">
              <a:spcBef>
                <a:spcPct val="0"/>
              </a:spcBef>
              <a:spcAft>
                <a:spcPct val="0"/>
              </a:spcAft>
              <a:buClrTx/>
            </a:pPr>
            <a:r>
              <a:rPr lang="en-US" altLang="en-US" sz="1067" dirty="0">
                <a:latin typeface="Calibri" panose="020F0502020204030204" pitchFamily="34" charset="0"/>
                <a:ea typeface="Calibri" panose="020F0502020204030204" pitchFamily="34" charset="0"/>
                <a:cs typeface="Times New Roman" panose="02020603050405020304" pitchFamily="18" charset="0"/>
              </a:rPr>
              <a:t>Total Cost = Fixed Cost + Variable Cost + Efficiency Loss Cost</a:t>
            </a:r>
          </a:p>
          <a:p>
            <a:pPr defTabSz="609630" eaLnBrk="0" fontAlgn="base" hangingPunct="0">
              <a:spcBef>
                <a:spcPct val="0"/>
              </a:spcBef>
              <a:spcAft>
                <a:spcPct val="0"/>
              </a:spcAft>
            </a:pPr>
            <a:endParaRPr lang="en-US" altLang="en-US" sz="1067" dirty="0"/>
          </a:p>
          <a:p>
            <a:pPr eaLnBrk="0" fontAlgn="base" hangingPunct="0">
              <a:spcBef>
                <a:spcPct val="0"/>
              </a:spcBef>
              <a:spcAft>
                <a:spcPct val="0"/>
              </a:spcAft>
              <a:buClrTx/>
            </a:pPr>
            <a:r>
              <a:rPr lang="en-US" altLang="en-US" sz="1067" b="1" dirty="0">
                <a:latin typeface="Calibri" panose="020F0502020204030204" pitchFamily="34" charset="0"/>
                <a:ea typeface="Calibri" panose="020F0502020204030204" pitchFamily="34" charset="0"/>
                <a:cs typeface="Times New Roman" panose="02020603050405020304" pitchFamily="18" charset="0"/>
              </a:rPr>
              <a:t>Fixed Cost:  </a:t>
            </a:r>
            <a:r>
              <a:rPr lang="en-US" altLang="en-US" sz="1067" dirty="0">
                <a:latin typeface="Calibri" panose="020F0502020204030204" pitchFamily="34" charset="0"/>
                <a:ea typeface="Calibri" panose="020F0502020204030204" pitchFamily="34" charset="0"/>
                <a:cs typeface="Times New Roman" panose="02020603050405020304" pitchFamily="18" charset="0"/>
              </a:rPr>
              <a:t>(Fixed Cost = Mist Generators Cost + Installation Cost) REFER TABLE 1</a:t>
            </a:r>
          </a:p>
          <a:p>
            <a:pPr eaLnBrk="0" fontAlgn="base" hangingPunct="0">
              <a:spcBef>
                <a:spcPct val="0"/>
              </a:spcBef>
              <a:spcAft>
                <a:spcPct val="0"/>
              </a:spcAft>
              <a:buClrTx/>
            </a:pPr>
            <a:r>
              <a:rPr lang="en-US" sz="1067" dirty="0">
                <a:latin typeface="Calibri" panose="020F0502020204030204" pitchFamily="34" charset="0"/>
                <a:ea typeface="Calibri" panose="020F0502020204030204" pitchFamily="34" charset="0"/>
                <a:cs typeface="Times New Roman" panose="02020603050405020304" pitchFamily="18" charset="0"/>
              </a:rPr>
              <a:t>Mist Generators Cost: For an family of 4, with 120 L consumed per family, </a:t>
            </a:r>
          </a:p>
          <a:p>
            <a:pPr defTabSz="609630" eaLnBrk="0" fontAlgn="base" hangingPunct="0">
              <a:spcBef>
                <a:spcPct val="0"/>
              </a:spcBef>
              <a:spcAft>
                <a:spcPct val="0"/>
              </a:spcAft>
            </a:pPr>
            <a:r>
              <a:rPr lang="en-US" altLang="en-US" sz="1067" dirty="0">
                <a:latin typeface="Calibri" panose="020F0502020204030204" pitchFamily="34" charset="0"/>
                <a:ea typeface="Calibri" panose="020F0502020204030204" pitchFamily="34" charset="0"/>
                <a:cs typeface="Times New Roman" panose="02020603050405020304" pitchFamily="18" charset="0"/>
              </a:rPr>
              <a:t>Installation Cost:  Assuming the installation cost of INR 2000 in existing system.</a:t>
            </a:r>
            <a:endParaRPr lang="en-US" altLang="en-US" sz="1067" dirty="0"/>
          </a:p>
          <a:p>
            <a:pPr defTabSz="609630" eaLnBrk="0" fontAlgn="base" hangingPunct="0">
              <a:spcBef>
                <a:spcPct val="0"/>
              </a:spcBef>
              <a:spcAft>
                <a:spcPct val="0"/>
              </a:spcAft>
            </a:pPr>
            <a:r>
              <a:rPr lang="en-US" altLang="en-US" sz="1067" dirty="0">
                <a:latin typeface="Calibri" panose="020F0502020204030204" pitchFamily="34" charset="0"/>
                <a:ea typeface="Calibri" panose="020F0502020204030204" pitchFamily="34" charset="0"/>
                <a:cs typeface="Times New Roman" panose="02020603050405020304" pitchFamily="18" charset="0"/>
              </a:rPr>
              <a:t>Pump Cost:  INR 2000</a:t>
            </a:r>
            <a:endParaRPr lang="en-US" altLang="en-US" sz="1067" dirty="0"/>
          </a:p>
          <a:p>
            <a:pPr defTabSz="609630" eaLnBrk="0" fontAlgn="base" hangingPunct="0">
              <a:spcBef>
                <a:spcPct val="0"/>
              </a:spcBef>
              <a:spcAft>
                <a:spcPct val="0"/>
              </a:spcAft>
            </a:pPr>
            <a:endParaRPr lang="en-US" altLang="en-US" sz="1067" b="1" dirty="0">
              <a:latin typeface="Calibri" panose="020F0502020204030204" pitchFamily="34" charset="0"/>
              <a:ea typeface="Calibri" panose="020F0502020204030204" pitchFamily="34" charset="0"/>
              <a:cs typeface="Times New Roman" panose="02020603050405020304" pitchFamily="18" charset="0"/>
            </a:endParaRPr>
          </a:p>
          <a:p>
            <a:pPr defTabSz="609630" eaLnBrk="0" fontAlgn="base" hangingPunct="0">
              <a:spcBef>
                <a:spcPct val="0"/>
              </a:spcBef>
              <a:spcAft>
                <a:spcPct val="0"/>
              </a:spcAft>
            </a:pPr>
            <a:r>
              <a:rPr lang="en-US" altLang="en-US" sz="1067" b="1" dirty="0">
                <a:latin typeface="Calibri" panose="020F0502020204030204" pitchFamily="34" charset="0"/>
                <a:ea typeface="Calibri" panose="020F0502020204030204" pitchFamily="34" charset="0"/>
                <a:cs typeface="Times New Roman" panose="02020603050405020304" pitchFamily="18" charset="0"/>
              </a:rPr>
              <a:t>Variable Cost:  (</a:t>
            </a:r>
            <a:r>
              <a:rPr lang="en-US" altLang="en-US" sz="1067" dirty="0">
                <a:latin typeface="Calibri" panose="020F0502020204030204" pitchFamily="34" charset="0"/>
                <a:ea typeface="Calibri" panose="020F0502020204030204" pitchFamily="34" charset="0"/>
                <a:cs typeface="Times New Roman" panose="02020603050405020304" pitchFamily="18" charset="0"/>
              </a:rPr>
              <a:t>Variable Cost = Operating Cost + Pump Operating Cost+ Efficiency Loss Cost)</a:t>
            </a:r>
            <a:endParaRPr lang="en-US" altLang="en-US" sz="1067" dirty="0"/>
          </a:p>
          <a:p>
            <a:pPr defTabSz="609630" eaLnBrk="0" fontAlgn="base" hangingPunct="0">
              <a:spcBef>
                <a:spcPct val="0"/>
              </a:spcBef>
              <a:spcAft>
                <a:spcPct val="0"/>
              </a:spcAft>
            </a:pPr>
            <a:r>
              <a:rPr lang="en-US" altLang="en-US" sz="1067" dirty="0">
                <a:latin typeface="Calibri" panose="020F0502020204030204" pitchFamily="34" charset="0"/>
                <a:ea typeface="Calibri" panose="020F0502020204030204" pitchFamily="34" charset="0"/>
                <a:cs typeface="Times New Roman" panose="02020603050405020304" pitchFamily="18" charset="0"/>
              </a:rPr>
              <a:t>Operating Cost for Ultrasonic Mist Generators: REFER TABLE 2</a:t>
            </a:r>
            <a:endParaRPr lang="en-US" altLang="en-US" sz="1067" dirty="0"/>
          </a:p>
          <a:p>
            <a:pPr defTabSz="609630" eaLnBrk="0" fontAlgn="base" hangingPunct="0">
              <a:spcBef>
                <a:spcPct val="0"/>
              </a:spcBef>
              <a:spcAft>
                <a:spcPct val="0"/>
              </a:spcAft>
            </a:pPr>
            <a:r>
              <a:rPr lang="en-US" altLang="en-US" sz="1067" dirty="0">
                <a:latin typeface="Calibri" panose="020F0502020204030204" pitchFamily="34" charset="0"/>
                <a:ea typeface="Calibri" panose="020F0502020204030204" pitchFamily="34" charset="0"/>
                <a:cs typeface="Times New Roman" panose="02020603050405020304" pitchFamily="18" charset="0"/>
              </a:rPr>
              <a:t>Pump Operating Cost:  REFER TABLE 3</a:t>
            </a:r>
          </a:p>
          <a:p>
            <a:pPr defTabSz="609630" eaLnBrk="0" fontAlgn="base" hangingPunct="0">
              <a:spcBef>
                <a:spcPct val="0"/>
              </a:spcBef>
              <a:spcAft>
                <a:spcPct val="0"/>
              </a:spcAft>
            </a:pPr>
            <a:endParaRPr lang="en-US" altLang="en-US" sz="1067" dirty="0"/>
          </a:p>
          <a:p>
            <a:pPr defTabSz="609630" eaLnBrk="0" fontAlgn="base" hangingPunct="0">
              <a:spcBef>
                <a:spcPct val="0"/>
              </a:spcBef>
              <a:spcAft>
                <a:spcPct val="0"/>
              </a:spcAft>
            </a:pPr>
            <a:r>
              <a:rPr lang="en-US" altLang="en-US" sz="1067" b="1" dirty="0">
                <a:latin typeface="Calibri" panose="020F0502020204030204" pitchFamily="34" charset="0"/>
                <a:ea typeface="Calibri" panose="020F0502020204030204" pitchFamily="34" charset="0"/>
                <a:cs typeface="Times New Roman" panose="02020603050405020304" pitchFamily="18" charset="0"/>
              </a:rPr>
              <a:t>Efficiency Loss Cost:  </a:t>
            </a:r>
            <a:r>
              <a:rPr lang="en-US" altLang="en-US" sz="1067" dirty="0">
                <a:latin typeface="Calibri" panose="020F0502020204030204" pitchFamily="34" charset="0"/>
                <a:ea typeface="Calibri" panose="020F0502020204030204" pitchFamily="34" charset="0"/>
                <a:cs typeface="Times New Roman" panose="02020603050405020304" pitchFamily="18" charset="0"/>
              </a:rPr>
              <a:t>The efficiency of a mist generator can be calculated by considering the mass flow rate of water, the cooled area, and the power consumption of the mist generator. The efficiency can also be calculated by considering the evaporative cooling process.   As mist can be lost or energy can be lost as heat, effective efficiency is calculated as 65%. Efficiency Loss Cost is 35%.</a:t>
            </a:r>
          </a:p>
          <a:p>
            <a:pPr defTabSz="609630" eaLnBrk="0" fontAlgn="base" hangingPunct="0">
              <a:spcBef>
                <a:spcPct val="0"/>
              </a:spcBef>
              <a:spcAft>
                <a:spcPct val="0"/>
              </a:spcAft>
            </a:pPr>
            <a:endParaRPr lang="en-US" altLang="en-US" sz="1067" dirty="0">
              <a:latin typeface="Calibri" panose="020F0502020204030204" pitchFamily="34"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buClrTx/>
              <a:buFontTx/>
              <a:buChar char="•"/>
            </a:pPr>
            <a:r>
              <a:rPr lang="en-US" altLang="en-US" sz="2133" dirty="0">
                <a:latin typeface="Calibri" panose="020F0502020204030204" pitchFamily="34" charset="0"/>
                <a:ea typeface="Calibri" panose="020F0502020204030204" pitchFamily="34" charset="0"/>
                <a:cs typeface="Times New Roman" panose="02020603050405020304" pitchFamily="18" charset="0"/>
              </a:rPr>
              <a:t>   COST OF WATER SAVED</a:t>
            </a:r>
          </a:p>
          <a:p>
            <a:pPr lvl="0" eaLnBrk="0" fontAlgn="base" hangingPunct="0">
              <a:spcBef>
                <a:spcPct val="0"/>
              </a:spcBef>
              <a:spcAft>
                <a:spcPct val="0"/>
              </a:spcAft>
              <a:buClrTx/>
            </a:pPr>
            <a:r>
              <a:rPr lang="en-US" altLang="en-US" sz="1067" b="1" dirty="0">
                <a:latin typeface="Calibri" panose="020F0502020204030204" pitchFamily="34" charset="0"/>
                <a:ea typeface="Calibri" panose="020F0502020204030204" pitchFamily="34" charset="0"/>
                <a:cs typeface="Times New Roman" panose="02020603050405020304" pitchFamily="18" charset="0"/>
              </a:rPr>
              <a:t>Saved Water Cost per month</a:t>
            </a:r>
            <a:r>
              <a:rPr lang="en-US" altLang="en-US" sz="1067" dirty="0">
                <a:latin typeface="Calibri" panose="020F0502020204030204" pitchFamily="34" charset="0"/>
                <a:ea typeface="Calibri" panose="020F0502020204030204" pitchFamily="34" charset="0"/>
                <a:cs typeface="Times New Roman" panose="02020603050405020304" pitchFamily="18" charset="0"/>
              </a:rPr>
              <a:t> = Total Water x Efficiency x Cost * days = INR 150 * 65% * 0.3 *30</a:t>
            </a:r>
          </a:p>
          <a:p>
            <a:pPr eaLnBrk="0" fontAlgn="base" hangingPunct="0">
              <a:spcBef>
                <a:spcPct val="0"/>
              </a:spcBef>
              <a:spcAft>
                <a:spcPct val="0"/>
              </a:spcAft>
              <a:buClrTx/>
            </a:pPr>
            <a:r>
              <a:rPr lang="en-US" altLang="en-US" sz="1067" dirty="0">
                <a:latin typeface="Calibri" panose="020F0502020204030204" pitchFamily="34" charset="0"/>
                <a:ea typeface="Calibri" panose="020F0502020204030204" pitchFamily="34" charset="0"/>
                <a:cs typeface="Times New Roman" panose="02020603050405020304" pitchFamily="18" charset="0"/>
              </a:rPr>
              <a:t>Note:  Minimum treated water cost per liter is INR 0.3    Efficiency: 65%</a:t>
            </a:r>
            <a:endParaRPr lang="en-US" altLang="en-US" sz="2133" dirty="0">
              <a:latin typeface="Calibri" panose="020F0502020204030204" pitchFamily="34" charset="0"/>
              <a:ea typeface="Calibri" panose="020F0502020204030204" pitchFamily="34" charset="0"/>
              <a:cs typeface="Times New Roman" panose="02020603050405020304" pitchFamily="18" charset="0"/>
            </a:endParaRPr>
          </a:p>
          <a:p>
            <a:pPr defTabSz="609630" eaLnBrk="0" fontAlgn="base" hangingPunct="0">
              <a:spcBef>
                <a:spcPct val="0"/>
              </a:spcBef>
              <a:spcAft>
                <a:spcPct val="0"/>
              </a:spcAft>
            </a:pPr>
            <a:endParaRPr lang="en-US" altLang="en-US" sz="1067" dirty="0">
              <a:latin typeface="Calibri" panose="020F0502020204030204" pitchFamily="34" charset="0"/>
              <a:ea typeface="Calibri" panose="020F0502020204030204" pitchFamily="34" charset="0"/>
              <a:cs typeface="Times New Roman" panose="02020603050405020304" pitchFamily="18" charset="0"/>
            </a:endParaRPr>
          </a:p>
          <a:p>
            <a:pPr marL="190510" indent="-190510" eaLnBrk="0" fontAlgn="base" hangingPunct="0">
              <a:buFontTx/>
              <a:buChar char="•"/>
            </a:pPr>
            <a:r>
              <a:rPr lang="en-US" altLang="en-US" sz="2133" dirty="0">
                <a:latin typeface="Calibri" panose="020F0502020204030204" pitchFamily="34" charset="0"/>
                <a:ea typeface="Calibri" panose="020F0502020204030204" pitchFamily="34" charset="0"/>
                <a:cs typeface="Times New Roman" panose="02020603050405020304" pitchFamily="18" charset="0"/>
              </a:rPr>
              <a:t>  NET ZERO:  COST OF RECYLING - COST OF WATER SAVED</a:t>
            </a:r>
          </a:p>
          <a:p>
            <a:pPr lvl="0" eaLnBrk="0" fontAlgn="base" hangingPunct="0">
              <a:spcBef>
                <a:spcPct val="0"/>
              </a:spcBef>
              <a:spcAft>
                <a:spcPct val="0"/>
              </a:spcAft>
              <a:buClrTx/>
            </a:pPr>
            <a:r>
              <a:rPr lang="en-US" altLang="en-US" sz="1067" b="1" dirty="0">
                <a:latin typeface="Calibri" panose="020F0502020204030204" pitchFamily="34" charset="0"/>
                <a:ea typeface="Calibri" panose="020F0502020204030204" pitchFamily="34" charset="0"/>
                <a:cs typeface="Times New Roman" panose="02020603050405020304" pitchFamily="18" charset="0"/>
              </a:rPr>
              <a:t>Total Cost for Net Zero rH20</a:t>
            </a:r>
            <a:endParaRPr lang="en-US" altLang="en-US" sz="1067" dirty="0"/>
          </a:p>
          <a:p>
            <a:pPr lvl="0" eaLnBrk="0" fontAlgn="base" hangingPunct="0">
              <a:spcBef>
                <a:spcPct val="0"/>
              </a:spcBef>
              <a:spcAft>
                <a:spcPct val="0"/>
              </a:spcAft>
              <a:buClrTx/>
            </a:pPr>
            <a:r>
              <a:rPr lang="en-US" altLang="en-US" sz="1067" dirty="0">
                <a:latin typeface="Calibri" panose="020F0502020204030204" pitchFamily="34" charset="0"/>
                <a:ea typeface="Calibri" panose="020F0502020204030204" pitchFamily="34" charset="0"/>
                <a:cs typeface="Times New Roman" panose="02020603050405020304" pitchFamily="18" charset="0"/>
              </a:rPr>
              <a:t>    =  Fixed Cost                                               +          Variable Cost                +      Efficiency Loss Cost</a:t>
            </a:r>
            <a:endParaRPr lang="en-US" altLang="en-US" sz="1067" dirty="0"/>
          </a:p>
          <a:p>
            <a:pPr lvl="0" eaLnBrk="0" fontAlgn="base" hangingPunct="0">
              <a:spcBef>
                <a:spcPct val="0"/>
              </a:spcBef>
              <a:spcAft>
                <a:spcPct val="0"/>
              </a:spcAft>
              <a:buClrTx/>
            </a:pPr>
            <a:r>
              <a:rPr lang="en-US" altLang="en-US" sz="1067" dirty="0">
                <a:latin typeface="Calibri" panose="020F0502020204030204" pitchFamily="34" charset="0"/>
                <a:ea typeface="Calibri" panose="020F0502020204030204" pitchFamily="34" charset="0"/>
                <a:cs typeface="Times New Roman" panose="02020603050405020304" pitchFamily="18" charset="0"/>
              </a:rPr>
              <a:t>    =  INR 10000 + INR 2000 + INR 2000      +          INR 330 + INR 420       +     35% Total Cost as Efficiency Loss.</a:t>
            </a:r>
            <a:endParaRPr lang="en-US" altLang="en-US" sz="1067" dirty="0"/>
          </a:p>
          <a:p>
            <a:pPr lvl="0" eaLnBrk="0" fontAlgn="base" hangingPunct="0">
              <a:spcBef>
                <a:spcPct val="0"/>
              </a:spcBef>
              <a:spcAft>
                <a:spcPct val="0"/>
              </a:spcAft>
              <a:buClrTx/>
            </a:pPr>
            <a:endParaRPr lang="en-US" altLang="en-US" sz="1067" b="1" dirty="0">
              <a:latin typeface="Calibri" panose="020F0502020204030204" pitchFamily="34"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buClrTx/>
            </a:pPr>
            <a:r>
              <a:rPr lang="en-US" altLang="en-US" sz="1067" b="1" dirty="0">
                <a:latin typeface="Calibri" panose="020F0502020204030204" pitchFamily="34" charset="0"/>
                <a:ea typeface="Calibri" panose="020F0502020204030204" pitchFamily="34" charset="0"/>
                <a:cs typeface="Times New Roman" panose="02020603050405020304" pitchFamily="18" charset="0"/>
              </a:rPr>
              <a:t>Operating Cost for 65% Net Zero Cost per month</a:t>
            </a:r>
            <a:r>
              <a:rPr lang="en-US" altLang="en-US" sz="1067" dirty="0">
                <a:latin typeface="Calibri" panose="020F0502020204030204" pitchFamily="34" charset="0"/>
                <a:ea typeface="Calibri" panose="020F0502020204030204" pitchFamily="34" charset="0"/>
                <a:cs typeface="Times New Roman" panose="02020603050405020304" pitchFamily="18" charset="0"/>
              </a:rPr>
              <a:t>   = Variable Cost – Saved Water Cost      </a:t>
            </a:r>
            <a:endParaRPr lang="en-US" altLang="en-US" sz="1067" dirty="0"/>
          </a:p>
          <a:p>
            <a:pPr lvl="0" eaLnBrk="0" fontAlgn="base" hangingPunct="0">
              <a:spcBef>
                <a:spcPct val="0"/>
              </a:spcBef>
              <a:spcAft>
                <a:spcPct val="0"/>
              </a:spcAft>
              <a:buClrTx/>
            </a:pPr>
            <a:r>
              <a:rPr lang="en-US" altLang="en-US" sz="1067" dirty="0">
                <a:latin typeface="Calibri" panose="020F0502020204030204" pitchFamily="34" charset="0"/>
                <a:ea typeface="Calibri" panose="020F0502020204030204" pitchFamily="34" charset="0"/>
                <a:cs typeface="Times New Roman" panose="02020603050405020304" pitchFamily="18" charset="0"/>
              </a:rPr>
              <a:t>                                                                                            =  INR 750         – INR 810</a:t>
            </a:r>
            <a:endParaRPr lang="en-US" altLang="en-US" sz="1067" dirty="0"/>
          </a:p>
          <a:p>
            <a:pPr defTabSz="609630" eaLnBrk="0" fontAlgn="base" hangingPunct="0">
              <a:spcBef>
                <a:spcPct val="0"/>
              </a:spcBef>
              <a:spcAft>
                <a:spcPct val="0"/>
              </a:spcAft>
            </a:pPr>
            <a:r>
              <a:rPr lang="en-US" altLang="en-US" sz="1067" dirty="0">
                <a:latin typeface="Calibri" panose="020F0502020204030204" pitchFamily="34" charset="0"/>
                <a:ea typeface="Calibri" panose="020F0502020204030204" pitchFamily="34" charset="0"/>
                <a:cs typeface="Times New Roman" panose="02020603050405020304" pitchFamily="18" charset="0"/>
              </a:rPr>
              <a:t>                                                                                            =  negative (net zero)</a:t>
            </a:r>
            <a:endParaRPr lang="en-US" altLang="en-US" sz="1067" dirty="0"/>
          </a:p>
        </p:txBody>
      </p:sp>
      <p:sp>
        <p:nvSpPr>
          <p:cNvPr id="6" name="TextBox 5"/>
          <p:cNvSpPr txBox="1"/>
          <p:nvPr/>
        </p:nvSpPr>
        <p:spPr>
          <a:xfrm flipH="1">
            <a:off x="7850347" y="2547310"/>
            <a:ext cx="4161696" cy="276999"/>
          </a:xfrm>
          <a:prstGeom prst="rect">
            <a:avLst/>
          </a:prstGeom>
          <a:noFill/>
        </p:spPr>
        <p:txBody>
          <a:bodyPr wrap="square" rtlCol="0">
            <a:spAutoFit/>
          </a:bodyPr>
          <a:lstStyle/>
          <a:p>
            <a:r>
              <a:rPr lang="en-US" sz="1200" dirty="0"/>
              <a:t>TABLE 2:OPERATING COST OF MIST GENERATORS </a:t>
            </a:r>
          </a:p>
        </p:txBody>
      </p:sp>
      <p:sp>
        <p:nvSpPr>
          <p:cNvPr id="12" name="TextBox 11"/>
          <p:cNvSpPr txBox="1"/>
          <p:nvPr/>
        </p:nvSpPr>
        <p:spPr>
          <a:xfrm flipH="1">
            <a:off x="7887545" y="1325783"/>
            <a:ext cx="2529515" cy="276999"/>
          </a:xfrm>
          <a:prstGeom prst="rect">
            <a:avLst/>
          </a:prstGeom>
          <a:noFill/>
        </p:spPr>
        <p:txBody>
          <a:bodyPr wrap="square" rtlCol="0">
            <a:spAutoFit/>
          </a:bodyPr>
          <a:lstStyle/>
          <a:p>
            <a:r>
              <a:rPr lang="en-US" sz="1200" dirty="0"/>
              <a:t>TABLE 1:  FIXED COST</a:t>
            </a:r>
          </a:p>
        </p:txBody>
      </p:sp>
      <p:sp>
        <p:nvSpPr>
          <p:cNvPr id="13" name="TextBox 12"/>
          <p:cNvSpPr txBox="1"/>
          <p:nvPr/>
        </p:nvSpPr>
        <p:spPr>
          <a:xfrm flipH="1">
            <a:off x="7887545" y="3896148"/>
            <a:ext cx="3094192" cy="276999"/>
          </a:xfrm>
          <a:prstGeom prst="rect">
            <a:avLst/>
          </a:prstGeom>
          <a:noFill/>
        </p:spPr>
        <p:txBody>
          <a:bodyPr wrap="square" rtlCol="0">
            <a:spAutoFit/>
          </a:bodyPr>
          <a:lstStyle/>
          <a:p>
            <a:r>
              <a:rPr lang="en-US" sz="1200" dirty="0"/>
              <a:t>TABLE 3: PUMP OPERATING COST</a:t>
            </a:r>
          </a:p>
        </p:txBody>
      </p:sp>
      <p:graphicFrame>
        <p:nvGraphicFramePr>
          <p:cNvPr id="7" name="Table 6"/>
          <p:cNvGraphicFramePr>
            <a:graphicFrameLocks noGrp="1"/>
          </p:cNvGraphicFramePr>
          <p:nvPr>
            <p:extLst/>
          </p:nvPr>
        </p:nvGraphicFramePr>
        <p:xfrm>
          <a:off x="7718224" y="1564899"/>
          <a:ext cx="3958166" cy="597958"/>
        </p:xfrm>
        <a:graphic>
          <a:graphicData uri="http://schemas.openxmlformats.org/drawingml/2006/table">
            <a:tbl>
              <a:tblPr firstRow="1" firstCol="1" bandRow="1">
                <a:tableStyleId>{5C22544A-7EE6-4342-B048-85BDC9FD1C3A}</a:tableStyleId>
              </a:tblPr>
              <a:tblGrid>
                <a:gridCol w="965623">
                  <a:extLst>
                    <a:ext uri="{9D8B030D-6E8A-4147-A177-3AD203B41FA5}">
                      <a16:colId xmlns:a16="http://schemas.microsoft.com/office/drawing/2014/main" val="1485277842"/>
                    </a:ext>
                  </a:extLst>
                </a:gridCol>
                <a:gridCol w="965200">
                  <a:extLst>
                    <a:ext uri="{9D8B030D-6E8A-4147-A177-3AD203B41FA5}">
                      <a16:colId xmlns:a16="http://schemas.microsoft.com/office/drawing/2014/main" val="607664825"/>
                    </a:ext>
                  </a:extLst>
                </a:gridCol>
                <a:gridCol w="965200">
                  <a:extLst>
                    <a:ext uri="{9D8B030D-6E8A-4147-A177-3AD203B41FA5}">
                      <a16:colId xmlns:a16="http://schemas.microsoft.com/office/drawing/2014/main" val="65964746"/>
                    </a:ext>
                  </a:extLst>
                </a:gridCol>
                <a:gridCol w="1062143">
                  <a:extLst>
                    <a:ext uri="{9D8B030D-6E8A-4147-A177-3AD203B41FA5}">
                      <a16:colId xmlns:a16="http://schemas.microsoft.com/office/drawing/2014/main" val="3843472705"/>
                    </a:ext>
                  </a:extLst>
                </a:gridCol>
              </a:tblGrid>
              <a:tr h="358775">
                <a:tc>
                  <a:txBody>
                    <a:bodyPr/>
                    <a:lstStyle/>
                    <a:p>
                      <a:pPr marL="0" marR="0">
                        <a:lnSpc>
                          <a:spcPct val="107000"/>
                        </a:lnSpc>
                        <a:spcBef>
                          <a:spcPts val="0"/>
                        </a:spcBef>
                        <a:spcAft>
                          <a:spcPts val="0"/>
                        </a:spcAft>
                      </a:pPr>
                      <a:r>
                        <a:rPr lang="en-US" sz="700">
                          <a:effectLst/>
                        </a:rPr>
                        <a:t>Water to Mist Conversion Rate:</a:t>
                      </a:r>
                    </a:p>
                    <a:p>
                      <a:pPr marL="0" marR="0">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Potential Water to Mist Generation per day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Number of mist generators required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Cost of Ultrasonic Mist Generator ( per pc = INR 10,000 )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extLst>
                  <a:ext uri="{0D108BD9-81ED-4DB2-BD59-A6C34878D82A}">
                    <a16:rowId xmlns:a16="http://schemas.microsoft.com/office/drawing/2014/main" val="2460048869"/>
                  </a:ext>
                </a:extLst>
              </a:tr>
              <a:tr h="239183">
                <a:tc>
                  <a:txBody>
                    <a:bodyPr/>
                    <a:lstStyle/>
                    <a:p>
                      <a:pPr marL="0" marR="0">
                        <a:lnSpc>
                          <a:spcPct val="107000"/>
                        </a:lnSpc>
                        <a:spcBef>
                          <a:spcPts val="0"/>
                        </a:spcBef>
                        <a:spcAft>
                          <a:spcPts val="0"/>
                        </a:spcAft>
                      </a:pPr>
                      <a:r>
                        <a:rPr lang="en-US" sz="700">
                          <a:effectLst/>
                        </a:rPr>
                        <a:t>7L/h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168 L</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a:effectLst/>
                        </a:rPr>
                        <a:t>INR 10000</a:t>
                      </a:r>
                    </a:p>
                    <a:p>
                      <a:pPr marL="0" marR="0">
                        <a:lnSpc>
                          <a:spcPct val="107000"/>
                        </a:lnSpc>
                        <a:spcBef>
                          <a:spcPts val="0"/>
                        </a:spcBef>
                        <a:spcAft>
                          <a:spcPts val="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extLst>
                  <a:ext uri="{0D108BD9-81ED-4DB2-BD59-A6C34878D82A}">
                    <a16:rowId xmlns:a16="http://schemas.microsoft.com/office/drawing/2014/main" val="530338817"/>
                  </a:ext>
                </a:extLst>
              </a:tr>
            </a:tbl>
          </a:graphicData>
        </a:graphic>
      </p:graphicFrame>
      <p:graphicFrame>
        <p:nvGraphicFramePr>
          <p:cNvPr id="8" name="Table 7"/>
          <p:cNvGraphicFramePr>
            <a:graphicFrameLocks noGrp="1"/>
          </p:cNvGraphicFramePr>
          <p:nvPr>
            <p:extLst/>
          </p:nvPr>
        </p:nvGraphicFramePr>
        <p:xfrm>
          <a:off x="7728181" y="2779321"/>
          <a:ext cx="3392592" cy="597959"/>
        </p:xfrm>
        <a:graphic>
          <a:graphicData uri="http://schemas.openxmlformats.org/drawingml/2006/table">
            <a:tbl>
              <a:tblPr firstRow="1" firstCol="1" bandRow="1">
                <a:tableStyleId>{5C22544A-7EE6-4342-B048-85BDC9FD1C3A}</a:tableStyleId>
              </a:tblPr>
              <a:tblGrid>
                <a:gridCol w="565150">
                  <a:extLst>
                    <a:ext uri="{9D8B030D-6E8A-4147-A177-3AD203B41FA5}">
                      <a16:colId xmlns:a16="http://schemas.microsoft.com/office/drawing/2014/main" val="2591912704"/>
                    </a:ext>
                  </a:extLst>
                </a:gridCol>
                <a:gridCol w="565150">
                  <a:extLst>
                    <a:ext uri="{9D8B030D-6E8A-4147-A177-3AD203B41FA5}">
                      <a16:colId xmlns:a16="http://schemas.microsoft.com/office/drawing/2014/main" val="479039668"/>
                    </a:ext>
                  </a:extLst>
                </a:gridCol>
                <a:gridCol w="565573">
                  <a:extLst>
                    <a:ext uri="{9D8B030D-6E8A-4147-A177-3AD203B41FA5}">
                      <a16:colId xmlns:a16="http://schemas.microsoft.com/office/drawing/2014/main" val="243874611"/>
                    </a:ext>
                  </a:extLst>
                </a:gridCol>
                <a:gridCol w="565573">
                  <a:extLst>
                    <a:ext uri="{9D8B030D-6E8A-4147-A177-3AD203B41FA5}">
                      <a16:colId xmlns:a16="http://schemas.microsoft.com/office/drawing/2014/main" val="2624431776"/>
                    </a:ext>
                  </a:extLst>
                </a:gridCol>
                <a:gridCol w="565573">
                  <a:extLst>
                    <a:ext uri="{9D8B030D-6E8A-4147-A177-3AD203B41FA5}">
                      <a16:colId xmlns:a16="http://schemas.microsoft.com/office/drawing/2014/main" val="3578593439"/>
                    </a:ext>
                  </a:extLst>
                </a:gridCol>
                <a:gridCol w="565573">
                  <a:extLst>
                    <a:ext uri="{9D8B030D-6E8A-4147-A177-3AD203B41FA5}">
                      <a16:colId xmlns:a16="http://schemas.microsoft.com/office/drawing/2014/main" val="588301007"/>
                    </a:ext>
                  </a:extLst>
                </a:gridCol>
              </a:tblGrid>
              <a:tr h="478367">
                <a:tc>
                  <a:txBody>
                    <a:bodyPr/>
                    <a:lstStyle/>
                    <a:p>
                      <a:pPr marL="0" marR="0">
                        <a:lnSpc>
                          <a:spcPct val="107000"/>
                        </a:lnSpc>
                        <a:spcBef>
                          <a:spcPts val="0"/>
                        </a:spcBef>
                        <a:spcAft>
                          <a:spcPts val="0"/>
                        </a:spcAft>
                      </a:pPr>
                      <a:r>
                        <a:rPr lang="en-US" sz="700">
                          <a:effectLst/>
                        </a:rPr>
                        <a:t>Voltage Required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Current</a:t>
                      </a:r>
                    </a:p>
                    <a:p>
                      <a:pPr marL="0" marR="0">
                        <a:lnSpc>
                          <a:spcPct val="107000"/>
                        </a:lnSpc>
                        <a:spcBef>
                          <a:spcPts val="0"/>
                        </a:spcBef>
                        <a:spcAft>
                          <a:spcPts val="0"/>
                        </a:spcAft>
                      </a:pPr>
                      <a:r>
                        <a:rPr lang="en-US" sz="700">
                          <a:effectLst/>
                        </a:rPr>
                        <a:t>Required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Power Required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Power Required / day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Cost per day</a:t>
                      </a:r>
                    </a:p>
                    <a:p>
                      <a:pPr marL="0" marR="0">
                        <a:lnSpc>
                          <a:spcPct val="107000"/>
                        </a:lnSpc>
                        <a:spcBef>
                          <a:spcPts val="0"/>
                        </a:spcBef>
                        <a:spcAft>
                          <a:spcPts val="0"/>
                        </a:spcAft>
                      </a:pPr>
                      <a:r>
                        <a:rPr lang="en-US" sz="700">
                          <a:effectLst/>
                        </a:rPr>
                        <a:t>(1KWh = INR 10 )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Operating Cost per month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extLst>
                  <a:ext uri="{0D108BD9-81ED-4DB2-BD59-A6C34878D82A}">
                    <a16:rowId xmlns:a16="http://schemas.microsoft.com/office/drawing/2014/main" val="883178159"/>
                  </a:ext>
                </a:extLst>
              </a:tr>
              <a:tr h="119592">
                <a:tc>
                  <a:txBody>
                    <a:bodyPr/>
                    <a:lstStyle/>
                    <a:p>
                      <a:pPr marL="0" marR="0">
                        <a:lnSpc>
                          <a:spcPct val="107000"/>
                        </a:lnSpc>
                        <a:spcBef>
                          <a:spcPts val="0"/>
                        </a:spcBef>
                        <a:spcAft>
                          <a:spcPts val="0"/>
                        </a:spcAft>
                      </a:pPr>
                      <a:r>
                        <a:rPr lang="en-US" sz="700">
                          <a:effectLst/>
                        </a:rPr>
                        <a:t>230 V</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2 Amps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460 W/h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1.1 KWh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a:effectLst/>
                        </a:rPr>
                        <a:t>INR 11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tc>
                  <a:txBody>
                    <a:bodyPr/>
                    <a:lstStyle/>
                    <a:p>
                      <a:pPr marL="0" marR="0">
                        <a:lnSpc>
                          <a:spcPct val="107000"/>
                        </a:lnSpc>
                        <a:spcBef>
                          <a:spcPts val="0"/>
                        </a:spcBef>
                        <a:spcAft>
                          <a:spcPts val="0"/>
                        </a:spcAft>
                      </a:pPr>
                      <a:r>
                        <a:rPr lang="en-US" sz="700" dirty="0">
                          <a:effectLst/>
                        </a:rPr>
                        <a:t>INR 330</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marT="0" marB="0"/>
                </a:tc>
                <a:extLst>
                  <a:ext uri="{0D108BD9-81ED-4DB2-BD59-A6C34878D82A}">
                    <a16:rowId xmlns:a16="http://schemas.microsoft.com/office/drawing/2014/main" val="4222748166"/>
                  </a:ext>
                </a:extLst>
              </a:tr>
            </a:tbl>
          </a:graphicData>
        </a:graphic>
      </p:graphicFrame>
      <p:sp>
        <p:nvSpPr>
          <p:cNvPr id="16"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195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BD15BBF8-8D7E-893D-A436-262859C22E5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25D2FA4-4C01-AC61-7372-357310BC13EA}"/>
              </a:ext>
            </a:extLst>
          </p:cNvPr>
          <p:cNvSpPr/>
          <p:nvPr/>
        </p:nvSpPr>
        <p:spPr>
          <a:xfrm>
            <a:off x="167600" y="121297"/>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213;p13">
            <a:extLst>
              <a:ext uri="{FF2B5EF4-FFF2-40B4-BE49-F238E27FC236}">
                <a16:creationId xmlns:a16="http://schemas.microsoft.com/office/drawing/2014/main" id="{ACB65698-E367-F870-3E27-6048ECD0223C}"/>
              </a:ext>
            </a:extLst>
          </p:cNvPr>
          <p:cNvSpPr txBox="1">
            <a:spLocks/>
          </p:cNvSpPr>
          <p:nvPr/>
        </p:nvSpPr>
        <p:spPr>
          <a:xfrm>
            <a:off x="1203705" y="1298272"/>
            <a:ext cx="11779046" cy="5260501"/>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just">
              <a:lnSpc>
                <a:spcPct val="150000"/>
              </a:lnSpc>
              <a:buClr>
                <a:schemeClr val="tx1"/>
              </a:buClr>
            </a:pPr>
            <a:endParaRPr lang="en-US" sz="1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Introduction</a:t>
            </a:r>
          </a:p>
          <a:p>
            <a:pPr marL="342900"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Literature Review</a:t>
            </a:r>
          </a:p>
          <a:p>
            <a:pPr marL="342900"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Research </a:t>
            </a: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Gap</a:t>
            </a:r>
          </a:p>
          <a:p>
            <a:pPr marL="342900" indent="-342900" algn="just">
              <a:lnSpc>
                <a:spcPct val="150000"/>
              </a:lnSpc>
              <a:buClr>
                <a:schemeClr val="tx1"/>
              </a:buClr>
              <a:buFont typeface="Wingdings" panose="05000000000000000000" pitchFamily="2" charset="2"/>
              <a:buChar char="v"/>
            </a:pP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Objective</a:t>
            </a:r>
          </a:p>
          <a:p>
            <a:pPr marL="342900"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Problem</a:t>
            </a:r>
            <a:endPar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Research </a:t>
            </a: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Proposal Solution</a:t>
            </a:r>
          </a:p>
          <a:p>
            <a:pPr marL="800100" lvl="1" indent="-342900" algn="just">
              <a:lnSpc>
                <a:spcPct val="150000"/>
              </a:lnSpc>
              <a:buClr>
                <a:schemeClr val="tx1"/>
              </a:buClr>
              <a:buFont typeface="Wingdings" panose="05000000000000000000" pitchFamily="2" charset="2"/>
              <a:buChar char="v"/>
            </a:pP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Our Proposed Research ( System Design ) and How It Works?</a:t>
            </a:r>
          </a:p>
          <a:p>
            <a:pPr marL="800100" lvl="1"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 is Mist Generation? </a:t>
            </a: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Types &amp; Selection Criteria</a:t>
            </a:r>
          </a:p>
          <a:p>
            <a:pPr marL="800100" lvl="1"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Work Done and  Prototypes</a:t>
            </a:r>
          </a:p>
          <a:p>
            <a:pPr marL="800100" lvl="1"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How it is NetZero?</a:t>
            </a:r>
          </a:p>
          <a:p>
            <a:pPr marL="800100" lvl="1"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Work Plan</a:t>
            </a:r>
          </a:p>
          <a:p>
            <a:pPr marL="342900"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Applications</a:t>
            </a:r>
          </a:p>
          <a:p>
            <a:pPr marL="342900"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Uniqueness in Research Proposal</a:t>
            </a:r>
          </a:p>
          <a:p>
            <a:pPr marL="342900"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Competitive Landscape for Commercialization</a:t>
            </a:r>
          </a:p>
          <a:p>
            <a:pPr marL="342900" indent="-342900" algn="just">
              <a:lnSpc>
                <a:spcPct val="150000"/>
              </a:lnSpc>
              <a:buClr>
                <a:schemeClr val="tx1"/>
              </a:buClr>
              <a:buFont typeface="Wingdings" panose="05000000000000000000" pitchFamily="2" charset="2"/>
              <a:buChar char="v"/>
            </a:pP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Reports, </a:t>
            </a:r>
            <a:r>
              <a:rPr lang="en-US" sz="1400" dirty="0" err="1"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Standars</a:t>
            </a: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Patents</a:t>
            </a:r>
            <a:endPar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Clr>
                <a:schemeClr val="tx1"/>
              </a:buClr>
              <a:buFont typeface="Wingdings" panose="05000000000000000000" pitchFamily="2" charset="2"/>
              <a:buChar char="v"/>
            </a:pP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References</a:t>
            </a:r>
          </a:p>
          <a:p>
            <a:pPr marL="342900" indent="-342900" algn="just">
              <a:lnSpc>
                <a:spcPct val="150000"/>
              </a:lnSpc>
              <a:buClr>
                <a:schemeClr val="tx1"/>
              </a:buClr>
              <a:buFont typeface="Wingdings" panose="05000000000000000000" pitchFamily="2" charset="2"/>
              <a:buChar char="v"/>
            </a:pPr>
            <a:endParaRPr lang="en-US" sz="1200"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400" b="0" dirty="0">
              <a:ln w="0"/>
              <a:solidFill>
                <a:schemeClr val="accent5">
                  <a:lumMod val="60000"/>
                  <a:lumOff val="40000"/>
                </a:schemeClr>
              </a:solidFill>
              <a:effectLst>
                <a:outerShdw blurRad="38100" dist="38100" dir="2700000" algn="tl">
                  <a:srgbClr val="000000">
                    <a:alpha val="43137"/>
                  </a:srgbClr>
                </a:outerShdw>
              </a:effectLst>
              <a:latin typeface="Rockwell" panose="02060603020205020403" pitchFamily="18" charset="0"/>
              <a:ea typeface="Open Sans" panose="020B0606030504020204" pitchFamily="34" charset="0"/>
              <a:cs typeface="Open Sans" panose="020B0606030504020204" pitchFamily="34" charset="0"/>
            </a:endParaRPr>
          </a:p>
        </p:txBody>
      </p:sp>
      <p:sp>
        <p:nvSpPr>
          <p:cNvPr id="9" name="Google Shape;67;p13">
            <a:extLst>
              <a:ext uri="{FF2B5EF4-FFF2-40B4-BE49-F238E27FC236}">
                <a16:creationId xmlns:a16="http://schemas.microsoft.com/office/drawing/2014/main" id="{F51FE6B5-C47D-46FD-B39F-3D00EA342BB8}"/>
              </a:ext>
            </a:extLst>
          </p:cNvPr>
          <p:cNvSpPr txBox="1">
            <a:spLocks noGrp="1"/>
          </p:cNvSpPr>
          <p:nvPr>
            <p:ph type="ctrTitle"/>
          </p:nvPr>
        </p:nvSpPr>
        <p:spPr>
          <a:xfrm>
            <a:off x="30480" y="655244"/>
            <a:ext cx="3029981"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p>
            <a:pPr>
              <a:spcBef>
                <a:spcPts val="0"/>
              </a:spcBef>
              <a:buSzPts val="990"/>
            </a:pPr>
            <a:endParaRPr sz="4440"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r>
              <a:rPr lang="en" sz="3200" dirty="0">
                <a:latin typeface="League Spartan"/>
                <a:ea typeface="League Spartan"/>
                <a:cs typeface="League Spartan"/>
                <a:sym typeface="Times New Roman"/>
              </a:rPr>
              <a:t>OVERVIEW</a:t>
            </a:r>
            <a:endParaRPr sz="3200" dirty="0">
              <a:latin typeface="League Spartan"/>
              <a:ea typeface="League Spartan"/>
              <a:cs typeface="League Spartan"/>
              <a:sym typeface="Times New Roman"/>
            </a:endParaRPr>
          </a:p>
        </p:txBody>
      </p:sp>
      <p:sp>
        <p:nvSpPr>
          <p:cNvPr id="6" name="Footer Placeholder 5"/>
          <p:cNvSpPr>
            <a:spLocks noGrp="1"/>
          </p:cNvSpPr>
          <p:nvPr>
            <p:ph type="ftr" sz="quarter" idx="11"/>
          </p:nvPr>
        </p:nvSpPr>
        <p:spPr/>
        <p:txBody>
          <a:bodyPr/>
          <a:lstStyle/>
          <a:p>
            <a:r>
              <a:rPr lang="en-US" smtClean="0"/>
              <a:t>Center for Emerging Technology for Sustainable Development</a:t>
            </a:r>
            <a:endParaRPr lang="en-US"/>
          </a:p>
        </p:txBody>
      </p:sp>
      <p:sp>
        <p:nvSpPr>
          <p:cNvPr id="7" name="Slide Number Placeholder 6"/>
          <p:cNvSpPr>
            <a:spLocks noGrp="1"/>
          </p:cNvSpPr>
          <p:nvPr>
            <p:ph type="sldNum" sz="quarter" idx="12"/>
          </p:nvPr>
        </p:nvSpPr>
        <p:spPr/>
        <p:txBody>
          <a:bodyPr/>
          <a:lstStyle/>
          <a:p>
            <a:fld id="{0CF48A8C-7A55-4F65-99F1-B2F92E87DFA5}" type="slidenum">
              <a:rPr lang="en-US" smtClean="0"/>
              <a:t>2</a:t>
            </a:fld>
            <a:endParaRPr lang="en-US"/>
          </a:p>
        </p:txBody>
      </p:sp>
      <p:sp>
        <p:nvSpPr>
          <p:cNvPr id="10"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34545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4B097507-172C-B9E9-ECE9-FD6C62AF51B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808C5D6-1CA7-6DC4-F14E-F539C623F785}"/>
              </a:ext>
            </a:extLst>
          </p:cNvPr>
          <p:cNvSpPr/>
          <p:nvPr/>
        </p:nvSpPr>
        <p:spPr>
          <a:xfrm>
            <a:off x="167600" y="103713"/>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67;p13">
            <a:extLst>
              <a:ext uri="{FF2B5EF4-FFF2-40B4-BE49-F238E27FC236}">
                <a16:creationId xmlns:a16="http://schemas.microsoft.com/office/drawing/2014/main" id="{07B73E4E-191C-426E-094F-C5AF843287C7}"/>
              </a:ext>
            </a:extLst>
          </p:cNvPr>
          <p:cNvSpPr txBox="1">
            <a:spLocks/>
          </p:cNvSpPr>
          <p:nvPr/>
        </p:nvSpPr>
        <p:spPr>
          <a:xfrm>
            <a:off x="-1549440" y="644569"/>
            <a:ext cx="6477041"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endParaRPr lang="en-IN" sz="4440" dirty="0">
              <a:solidFill>
                <a:srgbClr val="000000"/>
              </a:solidFill>
              <a:latin typeface="Times New Roman"/>
              <a:ea typeface="Times New Roman"/>
              <a:cs typeface="Times New Roman"/>
              <a:sym typeface="Times New Roman"/>
            </a:endParaRPr>
          </a:p>
          <a:p>
            <a:pPr>
              <a:spcBef>
                <a:spcPts val="0"/>
              </a:spcBef>
              <a:buSzPts val="990"/>
            </a:pPr>
            <a:endParaRPr lang="en-IN" sz="4679" dirty="0">
              <a:solidFill>
                <a:srgbClr val="000000"/>
              </a:solidFill>
              <a:latin typeface="Times New Roman"/>
              <a:ea typeface="Times New Roman"/>
              <a:cs typeface="Times New Roman"/>
              <a:sym typeface="Times New Roman"/>
            </a:endParaRPr>
          </a:p>
          <a:p>
            <a:pPr>
              <a:spcBef>
                <a:spcPts val="0"/>
              </a:spcBef>
              <a:buSzPts val="990"/>
            </a:pPr>
            <a:endParaRPr lang="en-IN" sz="4679" dirty="0">
              <a:solidFill>
                <a:srgbClr val="000000"/>
              </a:solidFill>
              <a:latin typeface="Times New Roman"/>
              <a:ea typeface="Times New Roman"/>
              <a:cs typeface="Times New Roman"/>
              <a:sym typeface="Times New Roman"/>
            </a:endParaRPr>
          </a:p>
          <a:p>
            <a:pPr>
              <a:spcBef>
                <a:spcPts val="0"/>
              </a:spcBef>
              <a:buSzPts val="990"/>
            </a:pPr>
            <a:r>
              <a:rPr lang="en-IN" sz="3200" dirty="0">
                <a:latin typeface="League Spartan"/>
                <a:ea typeface="League Spartan"/>
                <a:cs typeface="League Spartan"/>
                <a:sym typeface="Times New Roman"/>
              </a:rPr>
              <a:t>WORK PLAN </a:t>
            </a:r>
          </a:p>
        </p:txBody>
      </p:sp>
      <p:sp>
        <p:nvSpPr>
          <p:cNvPr id="10" name="Content Placeholder 2">
            <a:extLst>
              <a:ext uri="{FF2B5EF4-FFF2-40B4-BE49-F238E27FC236}">
                <a16:creationId xmlns:a16="http://schemas.microsoft.com/office/drawing/2014/main" id="{E3AA0E24-22FE-074C-AD9E-B64D002D9CBC}"/>
              </a:ext>
            </a:extLst>
          </p:cNvPr>
          <p:cNvSpPr txBox="1">
            <a:spLocks/>
          </p:cNvSpPr>
          <p:nvPr/>
        </p:nvSpPr>
        <p:spPr>
          <a:xfrm>
            <a:off x="481567" y="1309588"/>
            <a:ext cx="11327983" cy="49584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2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US" smtClean="0"/>
              <a:t>Center for Emerging Technology for Sustainable Development</a:t>
            </a:r>
            <a:endParaRPr lang="en-US"/>
          </a:p>
        </p:txBody>
      </p:sp>
      <p:sp>
        <p:nvSpPr>
          <p:cNvPr id="9" name="Slide Number Placeholder 8"/>
          <p:cNvSpPr>
            <a:spLocks noGrp="1"/>
          </p:cNvSpPr>
          <p:nvPr>
            <p:ph type="sldNum" sz="quarter" idx="12"/>
          </p:nvPr>
        </p:nvSpPr>
        <p:spPr/>
        <p:txBody>
          <a:bodyPr/>
          <a:lstStyle/>
          <a:p>
            <a:fld id="{0CF48A8C-7A55-4F65-99F1-B2F92E87DFA5}" type="slidenum">
              <a:rPr lang="en-US" smtClean="0"/>
              <a:t>20</a:t>
            </a:fld>
            <a:endParaRPr lang="en-US"/>
          </a:p>
        </p:txBody>
      </p:sp>
      <p:sp>
        <p:nvSpPr>
          <p:cNvPr id="8"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3541080288"/>
              </p:ext>
            </p:extLst>
          </p:nvPr>
        </p:nvGraphicFramePr>
        <p:xfrm>
          <a:off x="386862" y="1146799"/>
          <a:ext cx="10966938" cy="5333203"/>
        </p:xfrm>
        <a:graphic>
          <a:graphicData uri="http://schemas.openxmlformats.org/drawingml/2006/table">
            <a:tbl>
              <a:tblPr>
                <a:tableStyleId>{5C22544A-7EE6-4342-B048-85BDC9FD1C3A}</a:tableStyleId>
              </a:tblPr>
              <a:tblGrid>
                <a:gridCol w="1305942">
                  <a:extLst>
                    <a:ext uri="{9D8B030D-6E8A-4147-A177-3AD203B41FA5}">
                      <a16:colId xmlns:a16="http://schemas.microsoft.com/office/drawing/2014/main" val="2827236711"/>
                    </a:ext>
                  </a:extLst>
                </a:gridCol>
                <a:gridCol w="1305942">
                  <a:extLst>
                    <a:ext uri="{9D8B030D-6E8A-4147-A177-3AD203B41FA5}">
                      <a16:colId xmlns:a16="http://schemas.microsoft.com/office/drawing/2014/main" val="737474113"/>
                    </a:ext>
                  </a:extLst>
                </a:gridCol>
                <a:gridCol w="3131290">
                  <a:extLst>
                    <a:ext uri="{9D8B030D-6E8A-4147-A177-3AD203B41FA5}">
                      <a16:colId xmlns:a16="http://schemas.microsoft.com/office/drawing/2014/main" val="1126551460"/>
                    </a:ext>
                  </a:extLst>
                </a:gridCol>
                <a:gridCol w="712331">
                  <a:extLst>
                    <a:ext uri="{9D8B030D-6E8A-4147-A177-3AD203B41FA5}">
                      <a16:colId xmlns:a16="http://schemas.microsoft.com/office/drawing/2014/main" val="2518007247"/>
                    </a:ext>
                  </a:extLst>
                </a:gridCol>
                <a:gridCol w="712331">
                  <a:extLst>
                    <a:ext uri="{9D8B030D-6E8A-4147-A177-3AD203B41FA5}">
                      <a16:colId xmlns:a16="http://schemas.microsoft.com/office/drawing/2014/main" val="2300731965"/>
                    </a:ext>
                  </a:extLst>
                </a:gridCol>
                <a:gridCol w="1498865">
                  <a:extLst>
                    <a:ext uri="{9D8B030D-6E8A-4147-A177-3AD203B41FA5}">
                      <a16:colId xmlns:a16="http://schemas.microsoft.com/office/drawing/2014/main" val="2823743034"/>
                    </a:ext>
                  </a:extLst>
                </a:gridCol>
                <a:gridCol w="1587906">
                  <a:extLst>
                    <a:ext uri="{9D8B030D-6E8A-4147-A177-3AD203B41FA5}">
                      <a16:colId xmlns:a16="http://schemas.microsoft.com/office/drawing/2014/main" val="3742632330"/>
                    </a:ext>
                  </a:extLst>
                </a:gridCol>
                <a:gridCol w="712331">
                  <a:extLst>
                    <a:ext uri="{9D8B030D-6E8A-4147-A177-3AD203B41FA5}">
                      <a16:colId xmlns:a16="http://schemas.microsoft.com/office/drawing/2014/main" val="3958315626"/>
                    </a:ext>
                  </a:extLst>
                </a:gridCol>
              </a:tblGrid>
              <a:tr h="170808">
                <a:tc>
                  <a:txBody>
                    <a:bodyPr/>
                    <a:lstStyle/>
                    <a:p>
                      <a:pPr algn="l" fontAlgn="ctr"/>
                      <a:r>
                        <a:rPr lang="en-US" sz="1200" b="1" u="none" strike="noStrike">
                          <a:effectLst/>
                        </a:rPr>
                        <a:t>Category</a:t>
                      </a:r>
                      <a:endParaRPr lang="en-US" sz="1200" b="1" i="0" u="none" strike="noStrike">
                        <a:solidFill>
                          <a:srgbClr val="000000"/>
                        </a:solidFill>
                        <a:effectLst/>
                        <a:latin typeface="Segoe UI" panose="020B0502040204020203" pitchFamily="34" charset="0"/>
                      </a:endParaRPr>
                    </a:p>
                  </a:txBody>
                  <a:tcPr marL="5593" marR="5593" marT="5593" marB="0" anchor="ctr"/>
                </a:tc>
                <a:tc>
                  <a:txBody>
                    <a:bodyPr/>
                    <a:lstStyle/>
                    <a:p>
                      <a:pPr algn="l" fontAlgn="ctr"/>
                      <a:r>
                        <a:rPr lang="en-US" sz="1200" b="1" u="none" strike="noStrike">
                          <a:effectLst/>
                        </a:rPr>
                        <a:t>Task Type</a:t>
                      </a:r>
                      <a:endParaRPr lang="en-US" sz="1200" b="1" i="0" u="none" strike="noStrike">
                        <a:solidFill>
                          <a:srgbClr val="000000"/>
                        </a:solidFill>
                        <a:effectLst/>
                        <a:latin typeface="Segoe UI" panose="020B0502040204020203" pitchFamily="34" charset="0"/>
                      </a:endParaRPr>
                    </a:p>
                  </a:txBody>
                  <a:tcPr marL="5593" marR="5593" marT="5593" marB="0" anchor="ctr"/>
                </a:tc>
                <a:tc>
                  <a:txBody>
                    <a:bodyPr/>
                    <a:lstStyle/>
                    <a:p>
                      <a:pPr algn="l" fontAlgn="ctr"/>
                      <a:r>
                        <a:rPr lang="en-US" sz="1200" b="1" u="none" strike="noStrike">
                          <a:effectLst/>
                        </a:rPr>
                        <a:t>Task Description</a:t>
                      </a:r>
                      <a:endParaRPr lang="en-US" sz="1200" b="1" i="0" u="none" strike="noStrike">
                        <a:solidFill>
                          <a:srgbClr val="000000"/>
                        </a:solidFill>
                        <a:effectLst/>
                        <a:latin typeface="Segoe UI" panose="020B0502040204020203" pitchFamily="34" charset="0"/>
                      </a:endParaRPr>
                    </a:p>
                  </a:txBody>
                  <a:tcPr marL="5593" marR="5593" marT="5593" marB="0" anchor="ctr"/>
                </a:tc>
                <a:tc>
                  <a:txBody>
                    <a:bodyPr/>
                    <a:lstStyle/>
                    <a:p>
                      <a:pPr algn="l" fontAlgn="ctr"/>
                      <a:r>
                        <a:rPr lang="en-US" sz="1200" b="1" u="none" strike="noStrike">
                          <a:effectLst/>
                        </a:rPr>
                        <a:t>Priority</a:t>
                      </a:r>
                      <a:endParaRPr lang="en-US" sz="1200" b="1" i="0" u="none" strike="noStrike">
                        <a:solidFill>
                          <a:srgbClr val="000000"/>
                        </a:solidFill>
                        <a:effectLst/>
                        <a:latin typeface="Segoe UI" panose="020B0502040204020203" pitchFamily="34" charset="0"/>
                      </a:endParaRPr>
                    </a:p>
                  </a:txBody>
                  <a:tcPr marL="5593" marR="5593" marT="5593" marB="0" anchor="ctr"/>
                </a:tc>
                <a:tc>
                  <a:txBody>
                    <a:bodyPr/>
                    <a:lstStyle/>
                    <a:p>
                      <a:pPr algn="l" fontAlgn="ctr"/>
                      <a:r>
                        <a:rPr lang="en-US" sz="1200" b="1" u="none" strike="noStrike">
                          <a:effectLst/>
                        </a:rPr>
                        <a:t>Timeline</a:t>
                      </a:r>
                      <a:endParaRPr lang="en-US" sz="1200" b="1" i="0" u="none" strike="noStrike">
                        <a:solidFill>
                          <a:srgbClr val="000000"/>
                        </a:solidFill>
                        <a:effectLst/>
                        <a:latin typeface="Segoe UI" panose="020B0502040204020203" pitchFamily="34" charset="0"/>
                      </a:endParaRPr>
                    </a:p>
                  </a:txBody>
                  <a:tcPr marL="5593" marR="5593" marT="5593" marB="0" anchor="ctr"/>
                </a:tc>
                <a:tc>
                  <a:txBody>
                    <a:bodyPr/>
                    <a:lstStyle/>
                    <a:p>
                      <a:pPr algn="l" fontAlgn="ctr"/>
                      <a:r>
                        <a:rPr lang="en-US" sz="1200" b="1" u="none" strike="noStrike">
                          <a:effectLst/>
                        </a:rPr>
                        <a:t>Resources Required</a:t>
                      </a:r>
                      <a:endParaRPr lang="en-US" sz="1200" b="1" i="0" u="none" strike="noStrike">
                        <a:solidFill>
                          <a:srgbClr val="000000"/>
                        </a:solidFill>
                        <a:effectLst/>
                        <a:latin typeface="Segoe UI" panose="020B0502040204020203" pitchFamily="34" charset="0"/>
                      </a:endParaRPr>
                    </a:p>
                  </a:txBody>
                  <a:tcPr marL="5593" marR="5593" marT="5593" marB="0" anchor="ctr"/>
                </a:tc>
                <a:tc>
                  <a:txBody>
                    <a:bodyPr/>
                    <a:lstStyle/>
                    <a:p>
                      <a:pPr algn="l" fontAlgn="ctr"/>
                      <a:r>
                        <a:rPr lang="en-US" sz="1200" b="1" u="none" strike="noStrike">
                          <a:effectLst/>
                        </a:rPr>
                        <a:t>Expected Outcome</a:t>
                      </a:r>
                      <a:endParaRPr lang="en-US" sz="1200" b="1" i="0" u="none" strike="noStrike">
                        <a:solidFill>
                          <a:srgbClr val="000000"/>
                        </a:solidFill>
                        <a:effectLst/>
                        <a:latin typeface="Segoe UI" panose="020B0502040204020203" pitchFamily="34" charset="0"/>
                      </a:endParaRPr>
                    </a:p>
                  </a:txBody>
                  <a:tcPr marL="5593" marR="5593" marT="5593" marB="0" anchor="ctr"/>
                </a:tc>
                <a:tc>
                  <a:txBody>
                    <a:bodyPr/>
                    <a:lstStyle/>
                    <a:p>
                      <a:pPr algn="l" fontAlgn="ctr"/>
                      <a:r>
                        <a:rPr lang="en-US" sz="1200" b="1" u="none" strike="noStrike" dirty="0">
                          <a:effectLst/>
                        </a:rPr>
                        <a:t>Status</a:t>
                      </a:r>
                      <a:endParaRPr lang="en-US" sz="1200" b="1" i="0" u="none" strike="noStrike" dirty="0">
                        <a:solidFill>
                          <a:srgbClr val="000000"/>
                        </a:solidFill>
                        <a:effectLst/>
                        <a:latin typeface="Segoe UI" panose="020B0502040204020203" pitchFamily="34" charset="0"/>
                      </a:endParaRPr>
                    </a:p>
                  </a:txBody>
                  <a:tcPr marL="5593" marR="5593" marT="5593" marB="0" anchor="ctr"/>
                </a:tc>
                <a:extLst>
                  <a:ext uri="{0D108BD9-81ED-4DB2-BD59-A6C34878D82A}">
                    <a16:rowId xmlns:a16="http://schemas.microsoft.com/office/drawing/2014/main" val="3531043660"/>
                  </a:ext>
                </a:extLst>
              </a:tr>
              <a:tr h="198137">
                <a:tc>
                  <a:txBody>
                    <a:bodyPr/>
                    <a:lstStyle/>
                    <a:p>
                      <a:pPr algn="l" fontAlgn="ctr"/>
                      <a:r>
                        <a:rPr lang="en-US" sz="900" dirty="0"/>
                        <a:t>IMPLEMENTATION TASKS</a:t>
                      </a:r>
                    </a:p>
                  </a:txBody>
                  <a:tcPr marL="5593" marR="5593" marT="5593" marB="0" anchor="ctr"/>
                </a:tc>
                <a:tc>
                  <a:txBody>
                    <a:bodyPr/>
                    <a:lstStyle/>
                    <a:p>
                      <a:pPr algn="l" fontAlgn="ctr"/>
                      <a:r>
                        <a:rPr lang="en-US" sz="900"/>
                        <a:t>Integration Tasks</a:t>
                      </a:r>
                    </a:p>
                  </a:txBody>
                  <a:tcPr marL="5593" marR="5593" marT="5593" marB="0" anchor="ctr"/>
                </a:tc>
                <a:tc>
                  <a:txBody>
                    <a:bodyPr/>
                    <a:lstStyle/>
                    <a:p>
                      <a:pPr algn="l" fontAlgn="ctr"/>
                      <a:r>
                        <a:rPr lang="en-US" sz="900"/>
                        <a:t>Integrate with home automation systems</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3-4 months</a:t>
                      </a:r>
                    </a:p>
                  </a:txBody>
                  <a:tcPr marL="5593" marR="5593" marT="5593" marB="0" anchor="ctr"/>
                </a:tc>
                <a:tc>
                  <a:txBody>
                    <a:bodyPr/>
                    <a:lstStyle/>
                    <a:p>
                      <a:pPr algn="l" fontAlgn="ctr"/>
                      <a:r>
                        <a:rPr lang="en-US" sz="900"/>
                        <a:t>IoT developers</a:t>
                      </a:r>
                    </a:p>
                  </a:txBody>
                  <a:tcPr marL="5593" marR="5593" marT="5593" marB="0" anchor="ctr"/>
                </a:tc>
                <a:tc>
                  <a:txBody>
                    <a:bodyPr/>
                    <a:lstStyle/>
                    <a:p>
                      <a:pPr algn="l" fontAlgn="ctr"/>
                      <a:r>
                        <a:rPr lang="en-US" sz="900"/>
                        <a:t>Smart control features</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2903627538"/>
                  </a:ext>
                </a:extLst>
              </a:tr>
              <a:tr h="198137">
                <a:tc>
                  <a:txBody>
                    <a:bodyPr/>
                    <a:lstStyle/>
                    <a:p>
                      <a:pPr algn="l" fontAlgn="ctr"/>
                      <a:r>
                        <a:rPr lang="en-US" sz="900"/>
                        <a:t>IMPLEMENTATION TASKS</a:t>
                      </a:r>
                    </a:p>
                  </a:txBody>
                  <a:tcPr marL="5593" marR="5593" marT="5593" marB="0" anchor="ctr"/>
                </a:tc>
                <a:tc>
                  <a:txBody>
                    <a:bodyPr/>
                    <a:lstStyle/>
                    <a:p>
                      <a:pPr algn="l" fontAlgn="ctr"/>
                      <a:r>
                        <a:rPr lang="en-US" sz="900"/>
                        <a:t>Integration Tasks</a:t>
                      </a:r>
                    </a:p>
                  </a:txBody>
                  <a:tcPr marL="5593" marR="5593" marT="5593" marB="0" anchor="ctr"/>
                </a:tc>
                <a:tc>
                  <a:txBody>
                    <a:bodyPr/>
                    <a:lstStyle/>
                    <a:p>
                      <a:pPr algn="l" fontAlgn="ctr"/>
                      <a:r>
                        <a:rPr lang="en-US" sz="900"/>
                        <a:t>Connect to home water supply and drainage</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1-2 months</a:t>
                      </a:r>
                    </a:p>
                  </a:txBody>
                  <a:tcPr marL="5593" marR="5593" marT="5593" marB="0" anchor="ctr"/>
                </a:tc>
                <a:tc>
                  <a:txBody>
                    <a:bodyPr/>
                    <a:lstStyle/>
                    <a:p>
                      <a:pPr algn="l" fontAlgn="ctr"/>
                      <a:r>
                        <a:rPr lang="en-US" sz="900"/>
                        <a:t>Plumbers, contractors</a:t>
                      </a:r>
                    </a:p>
                  </a:txBody>
                  <a:tcPr marL="5593" marR="5593" marT="5593" marB="0" anchor="ctr"/>
                </a:tc>
                <a:tc>
                  <a:txBody>
                    <a:bodyPr/>
                    <a:lstStyle/>
                    <a:p>
                      <a:pPr algn="l" fontAlgn="ctr"/>
                      <a:r>
                        <a:rPr lang="en-US" sz="900"/>
                        <a:t>Reliable water supply</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448659477"/>
                  </a:ext>
                </a:extLst>
              </a:tr>
              <a:tr h="198137">
                <a:tc>
                  <a:txBody>
                    <a:bodyPr/>
                    <a:lstStyle/>
                    <a:p>
                      <a:pPr algn="l" fontAlgn="ctr"/>
                      <a:r>
                        <a:rPr lang="en-US" sz="900"/>
                        <a:t>IMPLEMENTATION TASKS</a:t>
                      </a:r>
                    </a:p>
                  </a:txBody>
                  <a:tcPr marL="5593" marR="5593" marT="5593" marB="0" anchor="ctr"/>
                </a:tc>
                <a:tc>
                  <a:txBody>
                    <a:bodyPr/>
                    <a:lstStyle/>
                    <a:p>
                      <a:pPr algn="l" fontAlgn="ctr"/>
                      <a:r>
                        <a:rPr lang="en-US" sz="900"/>
                        <a:t>Integration Tasks</a:t>
                      </a:r>
                    </a:p>
                  </a:txBody>
                  <a:tcPr marL="5593" marR="5593" marT="5593" marB="0" anchor="ctr"/>
                </a:tc>
                <a:tc>
                  <a:txBody>
                    <a:bodyPr/>
                    <a:lstStyle/>
                    <a:p>
                      <a:pPr algn="l" fontAlgn="ctr"/>
                      <a:r>
                        <a:rPr lang="en-US" sz="900"/>
                        <a:t>Install 120V/240V electrical connections</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1-2 months</a:t>
                      </a:r>
                    </a:p>
                  </a:txBody>
                  <a:tcPr marL="5593" marR="5593" marT="5593" marB="0" anchor="ctr"/>
                </a:tc>
                <a:tc>
                  <a:txBody>
                    <a:bodyPr/>
                    <a:lstStyle/>
                    <a:p>
                      <a:pPr algn="l" fontAlgn="ctr"/>
                      <a:r>
                        <a:rPr lang="en-US" sz="900"/>
                        <a:t>Electricians</a:t>
                      </a:r>
                    </a:p>
                  </a:txBody>
                  <a:tcPr marL="5593" marR="5593" marT="5593" marB="0" anchor="ctr"/>
                </a:tc>
                <a:tc>
                  <a:txBody>
                    <a:bodyPr/>
                    <a:lstStyle/>
                    <a:p>
                      <a:pPr algn="l" fontAlgn="ctr"/>
                      <a:r>
                        <a:rPr lang="en-US" sz="900"/>
                        <a:t>Safe electrical operation</a:t>
                      </a:r>
                    </a:p>
                  </a:txBody>
                  <a:tcPr marL="5593" marR="5593" marT="5593" marB="0" anchor="ctr"/>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3200460507"/>
                  </a:ext>
                </a:extLst>
              </a:tr>
              <a:tr h="198137">
                <a:tc>
                  <a:txBody>
                    <a:bodyPr/>
                    <a:lstStyle/>
                    <a:p>
                      <a:pPr algn="l" fontAlgn="ctr"/>
                      <a:r>
                        <a:rPr lang="en-US" sz="900"/>
                        <a:t>IMPLEMENTATION TASKS</a:t>
                      </a:r>
                    </a:p>
                  </a:txBody>
                  <a:tcPr marL="5593" marR="5593" marT="5593" marB="0" anchor="ctr"/>
                </a:tc>
                <a:tc>
                  <a:txBody>
                    <a:bodyPr/>
                    <a:lstStyle/>
                    <a:p>
                      <a:pPr algn="l" fontAlgn="ctr"/>
                      <a:r>
                        <a:rPr lang="en-US" sz="900"/>
                        <a:t>Testing &amp; Validation</a:t>
                      </a:r>
                    </a:p>
                  </a:txBody>
                  <a:tcPr marL="5593" marR="5593" marT="5593" marB="0" anchor="ctr"/>
                </a:tc>
                <a:tc>
                  <a:txBody>
                    <a:bodyPr/>
                    <a:lstStyle/>
                    <a:p>
                      <a:pPr algn="l" fontAlgn="ctr"/>
                      <a:r>
                        <a:rPr lang="en-US" sz="900"/>
                        <a:t>Test water treatment efficiency and quality</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Water quality lab</a:t>
                      </a:r>
                    </a:p>
                  </a:txBody>
                  <a:tcPr marL="5593" marR="5593" marT="5593" marB="0" anchor="ctr"/>
                </a:tc>
                <a:tc>
                  <a:txBody>
                    <a:bodyPr/>
                    <a:lstStyle/>
                    <a:p>
                      <a:pPr algn="l" fontAlgn="ctr"/>
                      <a:r>
                        <a:rPr lang="en-US" sz="900"/>
                        <a:t>Treatment validation</a:t>
                      </a:r>
                    </a:p>
                  </a:txBody>
                  <a:tcPr marL="5593" marR="5593" marT="5593" marB="0" anchor="ctr"/>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3288709595"/>
                  </a:ext>
                </a:extLst>
              </a:tr>
              <a:tr h="198137">
                <a:tc>
                  <a:txBody>
                    <a:bodyPr/>
                    <a:lstStyle/>
                    <a:p>
                      <a:pPr algn="l" fontAlgn="ctr"/>
                      <a:r>
                        <a:rPr lang="en-US" sz="900"/>
                        <a:t>IMPLEMENTATION TASKS</a:t>
                      </a:r>
                    </a:p>
                  </a:txBody>
                  <a:tcPr marL="5593" marR="5593" marT="5593" marB="0" anchor="ctr"/>
                </a:tc>
                <a:tc>
                  <a:txBody>
                    <a:bodyPr/>
                    <a:lstStyle/>
                    <a:p>
                      <a:pPr algn="l" fontAlgn="ctr"/>
                      <a:r>
                        <a:rPr lang="en-US" sz="900"/>
                        <a:t>Testing &amp; Validation</a:t>
                      </a:r>
                    </a:p>
                  </a:txBody>
                  <a:tcPr marL="5593" marR="5593" marT="5593" marB="0" anchor="ctr"/>
                </a:tc>
                <a:tc>
                  <a:txBody>
                    <a:bodyPr/>
                    <a:lstStyle/>
                    <a:p>
                      <a:pPr algn="l" fontAlgn="ctr"/>
                      <a:r>
                        <a:rPr lang="en-US" sz="900"/>
                        <a:t>Install and test 3-5 pilot home systems</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4-6 months</a:t>
                      </a:r>
                    </a:p>
                  </a:txBody>
                  <a:tcPr marL="5593" marR="5593" marT="5593" marB="0" anchor="ctr"/>
                </a:tc>
                <a:tc>
                  <a:txBody>
                    <a:bodyPr/>
                    <a:lstStyle/>
                    <a:p>
                      <a:pPr algn="l" fontAlgn="ctr"/>
                      <a:r>
                        <a:rPr lang="en-US" sz="900"/>
                        <a:t>Installation teams</a:t>
                      </a:r>
                    </a:p>
                  </a:txBody>
                  <a:tcPr marL="5593" marR="5593" marT="5593" marB="0" anchor="ctr"/>
                </a:tc>
                <a:tc>
                  <a:txBody>
                    <a:bodyPr/>
                    <a:lstStyle/>
                    <a:p>
                      <a:pPr algn="l" fontAlgn="ctr"/>
                      <a:r>
                        <a:rPr lang="en-US" sz="900"/>
                        <a:t>Performance validation</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991983003"/>
                  </a:ext>
                </a:extLst>
              </a:tr>
              <a:tr h="198137">
                <a:tc>
                  <a:txBody>
                    <a:bodyPr/>
                    <a:lstStyle/>
                    <a:p>
                      <a:pPr algn="l" fontAlgn="ctr"/>
                      <a:r>
                        <a:rPr lang="en-US" sz="900"/>
                        <a:t>IMPLEMENTATION TASKS</a:t>
                      </a:r>
                    </a:p>
                  </a:txBody>
                  <a:tcPr marL="5593" marR="5593" marT="5593" marB="0" anchor="ctr"/>
                </a:tc>
                <a:tc>
                  <a:txBody>
                    <a:bodyPr/>
                    <a:lstStyle/>
                    <a:p>
                      <a:pPr algn="l" fontAlgn="ctr"/>
                      <a:r>
                        <a:rPr lang="en-US" sz="900"/>
                        <a:t>Testing &amp; Validation</a:t>
                      </a:r>
                    </a:p>
                  </a:txBody>
                  <a:tcPr marL="5593" marR="5593" marT="5593" marB="0" anchor="ctr"/>
                </a:tc>
                <a:tc>
                  <a:txBody>
                    <a:bodyPr/>
                    <a:lstStyle/>
                    <a:p>
                      <a:pPr algn="l" fontAlgn="ctr"/>
                      <a:r>
                        <a:rPr lang="en-US" sz="900"/>
                        <a:t>Monitor system performance for 6-12 months</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6-12 months</a:t>
                      </a:r>
                    </a:p>
                  </a:txBody>
                  <a:tcPr marL="5593" marR="5593" marT="5593" marB="0" anchor="ctr"/>
                </a:tc>
                <a:tc>
                  <a:txBody>
                    <a:bodyPr/>
                    <a:lstStyle/>
                    <a:p>
                      <a:pPr algn="l" fontAlgn="ctr"/>
                      <a:r>
                        <a:rPr lang="en-US" sz="900"/>
                        <a:t>Monitoring specialists</a:t>
                      </a:r>
                    </a:p>
                  </a:txBody>
                  <a:tcPr marL="5593" marR="5593" marT="5593" marB="0" anchor="ctr"/>
                </a:tc>
                <a:tc>
                  <a:txBody>
                    <a:bodyPr/>
                    <a:lstStyle/>
                    <a:p>
                      <a:pPr algn="l" fontAlgn="ctr"/>
                      <a:r>
                        <a:rPr lang="en-US" sz="900"/>
                        <a:t>Long-term reliability</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2899790339"/>
                  </a:ext>
                </a:extLst>
              </a:tr>
              <a:tr h="198137">
                <a:tc>
                  <a:txBody>
                    <a:bodyPr/>
                    <a:lstStyle/>
                    <a:p>
                      <a:pPr algn="l" fontAlgn="ctr"/>
                      <a:r>
                        <a:rPr lang="en-US" sz="900"/>
                        <a:t>IMPLEMENTATION TASKS</a:t>
                      </a:r>
                    </a:p>
                  </a:txBody>
                  <a:tcPr marL="5593" marR="5593" marT="5593" marB="0" anchor="ctr"/>
                </a:tc>
                <a:tc>
                  <a:txBody>
                    <a:bodyPr/>
                    <a:lstStyle/>
                    <a:p>
                      <a:pPr algn="l" fontAlgn="ctr"/>
                      <a:r>
                        <a:rPr lang="en-US" sz="900"/>
                        <a:t>Testing &amp; Validation</a:t>
                      </a:r>
                    </a:p>
                  </a:txBody>
                  <a:tcPr marL="5593" marR="5593" marT="5593" marB="0" anchor="ctr"/>
                </a:tc>
                <a:tc>
                  <a:txBody>
                    <a:bodyPr/>
                    <a:lstStyle/>
                    <a:p>
                      <a:pPr algn="l" fontAlgn="ctr"/>
                      <a:r>
                        <a:rPr lang="en-US" sz="900"/>
                        <a:t>Test user interface and ease of operation</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UX designers</a:t>
                      </a:r>
                    </a:p>
                  </a:txBody>
                  <a:tcPr marL="5593" marR="5593" marT="5593" marB="0" anchor="ctr"/>
                </a:tc>
                <a:tc>
                  <a:txBody>
                    <a:bodyPr/>
                    <a:lstStyle/>
                    <a:p>
                      <a:pPr algn="l" fontAlgn="ctr"/>
                      <a:r>
                        <a:rPr lang="en-US" sz="900"/>
                        <a:t>User satisfaction</a:t>
                      </a:r>
                    </a:p>
                  </a:txBody>
                  <a:tcPr marL="5593" marR="5593" marT="5593" marB="0" anchor="ctr"/>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485705167"/>
                  </a:ext>
                </a:extLst>
              </a:tr>
              <a:tr h="198137">
                <a:tc>
                  <a:txBody>
                    <a:bodyPr/>
                    <a:lstStyle/>
                    <a:p>
                      <a:pPr algn="l" fontAlgn="ctr"/>
                      <a:r>
                        <a:rPr lang="en-US" sz="900"/>
                        <a:t>NET ZERO TASKS</a:t>
                      </a:r>
                    </a:p>
                  </a:txBody>
                  <a:tcPr marL="5593" marR="5593" marT="5593" marB="0" anchor="ctr"/>
                </a:tc>
                <a:tc>
                  <a:txBody>
                    <a:bodyPr/>
                    <a:lstStyle/>
                    <a:p>
                      <a:pPr algn="l" fontAlgn="ctr"/>
                      <a:r>
                        <a:rPr lang="en-US" sz="900"/>
                        <a:t>Energy Efficiency</a:t>
                      </a:r>
                    </a:p>
                  </a:txBody>
                  <a:tcPr marL="5593" marR="5593" marT="5593" marB="0" anchor="ctr"/>
                </a:tc>
                <a:tc>
                  <a:txBody>
                    <a:bodyPr/>
                    <a:lstStyle/>
                    <a:p>
                      <a:pPr algn="l" fontAlgn="ctr"/>
                      <a:r>
                        <a:rPr lang="en-US" sz="900"/>
                        <a:t>Integrate solar panels for renewable energy</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3-4 months</a:t>
                      </a:r>
                    </a:p>
                  </a:txBody>
                  <a:tcPr marL="5593" marR="5593" marT="5593" marB="0" anchor="ctr"/>
                </a:tc>
                <a:tc>
                  <a:txBody>
                    <a:bodyPr/>
                    <a:lstStyle/>
                    <a:p>
                      <a:pPr algn="l" fontAlgn="ctr"/>
                      <a:r>
                        <a:rPr lang="en-US" sz="900"/>
                        <a:t>Solar specialists</a:t>
                      </a:r>
                    </a:p>
                  </a:txBody>
                  <a:tcPr marL="5593" marR="5593" marT="5593" marB="0" anchor="ctr"/>
                </a:tc>
                <a:tc>
                  <a:txBody>
                    <a:bodyPr/>
                    <a:lstStyle/>
                    <a:p>
                      <a:pPr algn="l" fontAlgn="ctr"/>
                      <a:r>
                        <a:rPr lang="en-US" sz="900"/>
                        <a:t>100% renewable operation</a:t>
                      </a:r>
                    </a:p>
                  </a:txBody>
                  <a:tcPr marL="5593" marR="5593" marT="5593" marB="0" anchor="ctr"/>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2398707094"/>
                  </a:ext>
                </a:extLst>
              </a:tr>
              <a:tr h="198137">
                <a:tc>
                  <a:txBody>
                    <a:bodyPr/>
                    <a:lstStyle/>
                    <a:p>
                      <a:pPr algn="l" fontAlgn="ctr"/>
                      <a:r>
                        <a:rPr lang="en-US" sz="900"/>
                        <a:t>NET ZERO TASKS</a:t>
                      </a:r>
                    </a:p>
                  </a:txBody>
                  <a:tcPr marL="5593" marR="5593" marT="5593" marB="0" anchor="ctr"/>
                </a:tc>
                <a:tc>
                  <a:txBody>
                    <a:bodyPr/>
                    <a:lstStyle/>
                    <a:p>
                      <a:pPr algn="l" fontAlgn="ctr"/>
                      <a:r>
                        <a:rPr lang="en-US" sz="900"/>
                        <a:t>Energy Efficiency</a:t>
                      </a:r>
                    </a:p>
                  </a:txBody>
                  <a:tcPr marL="5593" marR="5593" marT="5593" marB="0" anchor="ctr"/>
                </a:tc>
                <a:tc>
                  <a:txBody>
                    <a:bodyPr/>
                    <a:lstStyle/>
                    <a:p>
                      <a:pPr algn="l" fontAlgn="ctr"/>
                      <a:r>
                        <a:rPr lang="en-US" sz="900"/>
                        <a:t>Develop battery storage for off-grid operation</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4-6 months</a:t>
                      </a:r>
                    </a:p>
                  </a:txBody>
                  <a:tcPr marL="5593" marR="5593" marT="5593" marB="0" anchor="ctr"/>
                </a:tc>
                <a:tc>
                  <a:txBody>
                    <a:bodyPr/>
                    <a:lstStyle/>
                    <a:p>
                      <a:pPr algn="l" fontAlgn="ctr"/>
                      <a:r>
                        <a:rPr lang="en-US" sz="900"/>
                        <a:t>Battery specialists</a:t>
                      </a:r>
                    </a:p>
                  </a:txBody>
                  <a:tcPr marL="5593" marR="5593" marT="5593" marB="0" anchor="ctr"/>
                </a:tc>
                <a:tc>
                  <a:txBody>
                    <a:bodyPr/>
                    <a:lstStyle/>
                    <a:p>
                      <a:pPr algn="l" fontAlgn="ctr"/>
                      <a:r>
                        <a:rPr lang="en-US" sz="900"/>
                        <a:t>24-hour operation capability</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1504233303"/>
                  </a:ext>
                </a:extLst>
              </a:tr>
              <a:tr h="198137">
                <a:tc>
                  <a:txBody>
                    <a:bodyPr/>
                    <a:lstStyle/>
                    <a:p>
                      <a:pPr algn="l" fontAlgn="ctr"/>
                      <a:r>
                        <a:rPr lang="en-US" sz="900"/>
                        <a:t>NET ZERO TASKS</a:t>
                      </a:r>
                    </a:p>
                  </a:txBody>
                  <a:tcPr marL="5593" marR="5593" marT="5593" marB="0" anchor="ctr"/>
                </a:tc>
                <a:tc>
                  <a:txBody>
                    <a:bodyPr/>
                    <a:lstStyle/>
                    <a:p>
                      <a:pPr algn="l" fontAlgn="ctr"/>
                      <a:r>
                        <a:rPr lang="en-US" sz="900"/>
                        <a:t>Energy Efficiency</a:t>
                      </a:r>
                    </a:p>
                  </a:txBody>
                  <a:tcPr marL="5593" marR="5593" marT="5593" marB="0" anchor="ctr"/>
                </a:tc>
                <a:tc>
                  <a:txBody>
                    <a:bodyPr/>
                    <a:lstStyle/>
                    <a:p>
                      <a:pPr algn="l" fontAlgn="ctr"/>
                      <a:r>
                        <a:rPr lang="en-US" sz="900"/>
                        <a:t>Optimize pump and treatment energy consumption</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Energy engineers</a:t>
                      </a:r>
                    </a:p>
                  </a:txBody>
                  <a:tcPr marL="5593" marR="5593" marT="5593" marB="0" anchor="ctr"/>
                </a:tc>
                <a:tc>
                  <a:txBody>
                    <a:bodyPr/>
                    <a:lstStyle/>
                    <a:p>
                      <a:pPr algn="l" fontAlgn="ctr"/>
                      <a:r>
                        <a:rPr lang="en-US" sz="900"/>
                        <a:t>15-30% energy reduction</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4081713529"/>
                  </a:ext>
                </a:extLst>
              </a:tr>
              <a:tr h="198137">
                <a:tc>
                  <a:txBody>
                    <a:bodyPr/>
                    <a:lstStyle/>
                    <a:p>
                      <a:pPr algn="l" fontAlgn="ctr"/>
                      <a:r>
                        <a:rPr lang="en-US" sz="900"/>
                        <a:t>NET ZERO TASKS</a:t>
                      </a:r>
                    </a:p>
                  </a:txBody>
                  <a:tcPr marL="5593" marR="5593" marT="5593" marB="0" anchor="ctr"/>
                </a:tc>
                <a:tc>
                  <a:txBody>
                    <a:bodyPr/>
                    <a:lstStyle/>
                    <a:p>
                      <a:pPr algn="l" fontAlgn="ctr"/>
                      <a:r>
                        <a:rPr lang="en-US" sz="900"/>
                        <a:t>Energy Efficiency</a:t>
                      </a:r>
                    </a:p>
                  </a:txBody>
                  <a:tcPr marL="5593" marR="5593" marT="5593" marB="0" anchor="ctr"/>
                </a:tc>
                <a:tc>
                  <a:txBody>
                    <a:bodyPr/>
                    <a:lstStyle/>
                    <a:p>
                      <a:pPr algn="l" fontAlgn="ctr"/>
                      <a:r>
                        <a:rPr lang="en-US" sz="900"/>
                        <a:t>Develop AI-based energy optimization</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4-6 months</a:t>
                      </a:r>
                    </a:p>
                  </a:txBody>
                  <a:tcPr marL="5593" marR="5593" marT="5593" marB="0" anchor="ctr"/>
                </a:tc>
                <a:tc>
                  <a:txBody>
                    <a:bodyPr/>
                    <a:lstStyle/>
                    <a:p>
                      <a:pPr algn="l" fontAlgn="ctr"/>
                      <a:r>
                        <a:rPr lang="en-US" sz="900"/>
                        <a:t>AI specialists</a:t>
                      </a:r>
                    </a:p>
                  </a:txBody>
                  <a:tcPr marL="5593" marR="5593" marT="5593" marB="0" anchor="ctr"/>
                </a:tc>
                <a:tc>
                  <a:txBody>
                    <a:bodyPr/>
                    <a:lstStyle/>
                    <a:p>
                      <a:pPr algn="l" fontAlgn="ctr"/>
                      <a:r>
                        <a:rPr lang="en-US" sz="900"/>
                        <a:t>Predictive energy management</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1660675676"/>
                  </a:ext>
                </a:extLst>
              </a:tr>
              <a:tr h="198137">
                <a:tc>
                  <a:txBody>
                    <a:bodyPr/>
                    <a:lstStyle/>
                    <a:p>
                      <a:pPr algn="l" fontAlgn="ctr"/>
                      <a:r>
                        <a:rPr lang="en-US" sz="900"/>
                        <a:t>NET ZERO TASKS</a:t>
                      </a:r>
                    </a:p>
                  </a:txBody>
                  <a:tcPr marL="5593" marR="5593" marT="5593" marB="0" anchor="ctr"/>
                </a:tc>
                <a:tc>
                  <a:txBody>
                    <a:bodyPr/>
                    <a:lstStyle/>
                    <a:p>
                      <a:pPr algn="l" fontAlgn="ctr"/>
                      <a:r>
                        <a:rPr lang="en-US" sz="900"/>
                        <a:t>Water Conservation</a:t>
                      </a:r>
                    </a:p>
                  </a:txBody>
                  <a:tcPr marL="5593" marR="5593" marT="5593" marB="0" anchor="ctr"/>
                </a:tc>
                <a:tc>
                  <a:txBody>
                    <a:bodyPr/>
                    <a:lstStyle/>
                    <a:p>
                      <a:pPr algn="l" fontAlgn="ctr"/>
                      <a:r>
                        <a:rPr lang="en-US" sz="900"/>
                        <a:t>Implement 70-90% water recovery systems</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3-4 months</a:t>
                      </a:r>
                    </a:p>
                  </a:txBody>
                  <a:tcPr marL="5593" marR="5593" marT="5593" marB="0" anchor="ctr"/>
                </a:tc>
                <a:tc>
                  <a:txBody>
                    <a:bodyPr/>
                    <a:lstStyle/>
                    <a:p>
                      <a:pPr algn="l" fontAlgn="ctr"/>
                      <a:r>
                        <a:rPr lang="en-US" sz="900"/>
                        <a:t>Water engineers</a:t>
                      </a:r>
                    </a:p>
                  </a:txBody>
                  <a:tcPr marL="5593" marR="5593" marT="5593" marB="0" anchor="ctr"/>
                </a:tc>
                <a:tc>
                  <a:txBody>
                    <a:bodyPr/>
                    <a:lstStyle/>
                    <a:p>
                      <a:pPr algn="l" fontAlgn="ctr"/>
                      <a:r>
                        <a:rPr lang="en-US" sz="900"/>
                        <a:t>40-70% water savings</a:t>
                      </a:r>
                    </a:p>
                  </a:txBody>
                  <a:tcPr marL="5593" marR="5593" marT="5593" marB="0" anchor="ctr"/>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984404080"/>
                  </a:ext>
                </a:extLst>
              </a:tr>
              <a:tr h="198137">
                <a:tc>
                  <a:txBody>
                    <a:bodyPr/>
                    <a:lstStyle/>
                    <a:p>
                      <a:pPr algn="l" fontAlgn="ctr"/>
                      <a:r>
                        <a:rPr lang="en-US" sz="900"/>
                        <a:t>NET ZERO TASKS</a:t>
                      </a:r>
                    </a:p>
                  </a:txBody>
                  <a:tcPr marL="5593" marR="5593" marT="5593" marB="0" anchor="ctr"/>
                </a:tc>
                <a:tc>
                  <a:txBody>
                    <a:bodyPr/>
                    <a:lstStyle/>
                    <a:p>
                      <a:pPr algn="l" fontAlgn="ctr"/>
                      <a:r>
                        <a:rPr lang="en-US" sz="900"/>
                        <a:t>Water Conservation</a:t>
                      </a:r>
                    </a:p>
                  </a:txBody>
                  <a:tcPr marL="5593" marR="5593" marT="5593" marB="0" anchor="ctr"/>
                </a:tc>
                <a:tc>
                  <a:txBody>
                    <a:bodyPr/>
                    <a:lstStyle/>
                    <a:p>
                      <a:pPr algn="l" fontAlgn="ctr"/>
                      <a:r>
                        <a:rPr lang="en-US" sz="900"/>
                        <a:t>Integrate rainwater collection with mist systems</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Rainwater specialists</a:t>
                      </a:r>
                    </a:p>
                  </a:txBody>
                  <a:tcPr marL="5593" marR="5593" marT="5593" marB="0" anchor="ctr"/>
                </a:tc>
                <a:tc>
                  <a:txBody>
                    <a:bodyPr/>
                    <a:lstStyle/>
                    <a:p>
                      <a:pPr algn="l" fontAlgn="ctr"/>
                      <a:r>
                        <a:rPr lang="en-US" sz="900"/>
                        <a:t>Additional water source</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1548332976"/>
                  </a:ext>
                </a:extLst>
              </a:tr>
              <a:tr h="198137">
                <a:tc>
                  <a:txBody>
                    <a:bodyPr/>
                    <a:lstStyle/>
                    <a:p>
                      <a:pPr algn="l" fontAlgn="ctr"/>
                      <a:r>
                        <a:rPr lang="en-US" sz="900"/>
                        <a:t>NET ZERO TASKS</a:t>
                      </a:r>
                    </a:p>
                  </a:txBody>
                  <a:tcPr marL="5593" marR="5593" marT="5593" marB="0" anchor="ctr"/>
                </a:tc>
                <a:tc>
                  <a:txBody>
                    <a:bodyPr/>
                    <a:lstStyle/>
                    <a:p>
                      <a:pPr algn="l" fontAlgn="ctr"/>
                      <a:r>
                        <a:rPr lang="en-US" sz="900"/>
                        <a:t>Water Conservation</a:t>
                      </a:r>
                    </a:p>
                  </a:txBody>
                  <a:tcPr marL="5593" marR="5593" marT="5593" marB="0" anchor="ctr"/>
                </a:tc>
                <a:tc>
                  <a:txBody>
                    <a:bodyPr/>
                    <a:lstStyle/>
                    <a:p>
                      <a:pPr algn="l" fontAlgn="ctr"/>
                      <a:r>
                        <a:rPr lang="en-US" sz="900"/>
                        <a:t>Use greywater for mist generation</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3-4 months</a:t>
                      </a:r>
                    </a:p>
                  </a:txBody>
                  <a:tcPr marL="5593" marR="5593" marT="5593" marB="0" anchor="ctr"/>
                </a:tc>
                <a:tc>
                  <a:txBody>
                    <a:bodyPr/>
                    <a:lstStyle/>
                    <a:p>
                      <a:pPr algn="l" fontAlgn="ctr"/>
                      <a:r>
                        <a:rPr lang="en-US" sz="900"/>
                        <a:t>Water treatment engineers</a:t>
                      </a:r>
                    </a:p>
                  </a:txBody>
                  <a:tcPr marL="5593" marR="5593" marT="5593" marB="0" anchor="ctr"/>
                </a:tc>
                <a:tc>
                  <a:txBody>
                    <a:bodyPr/>
                    <a:lstStyle/>
                    <a:p>
                      <a:pPr algn="l" fontAlgn="ctr"/>
                      <a:r>
                        <a:rPr lang="en-US" sz="900"/>
                        <a:t>Water reuse optimization</a:t>
                      </a:r>
                    </a:p>
                  </a:txBody>
                  <a:tcPr marL="5593" marR="5593" marT="5593" marB="0" anchor="ctr"/>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1692538460"/>
                  </a:ext>
                </a:extLst>
              </a:tr>
              <a:tr h="198137">
                <a:tc>
                  <a:txBody>
                    <a:bodyPr/>
                    <a:lstStyle/>
                    <a:p>
                      <a:pPr algn="l" fontAlgn="ctr"/>
                      <a:r>
                        <a:rPr lang="en-US" sz="900"/>
                        <a:t>NET ZERO TASKS</a:t>
                      </a:r>
                    </a:p>
                  </a:txBody>
                  <a:tcPr marL="5593" marR="5593" marT="5593" marB="0" anchor="ctr"/>
                </a:tc>
                <a:tc>
                  <a:txBody>
                    <a:bodyPr/>
                    <a:lstStyle/>
                    <a:p>
                      <a:pPr algn="l" fontAlgn="ctr"/>
                      <a:r>
                        <a:rPr lang="en-US" sz="900"/>
                        <a:t>Water Conservation</a:t>
                      </a:r>
                    </a:p>
                  </a:txBody>
                  <a:tcPr marL="5593" marR="5593" marT="5593" marB="0" anchor="ctr"/>
                </a:tc>
                <a:tc>
                  <a:txBody>
                    <a:bodyPr/>
                    <a:lstStyle/>
                    <a:p>
                      <a:pPr algn="l" fontAlgn="ctr"/>
                      <a:r>
                        <a:rPr lang="en-US" sz="900"/>
                        <a:t>Continuous monitoring of water quality</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Sensor specialists</a:t>
                      </a:r>
                    </a:p>
                  </a:txBody>
                  <a:tcPr marL="5593" marR="5593" marT="5593" marB="0" anchor="ctr"/>
                </a:tc>
                <a:tc>
                  <a:txBody>
                    <a:bodyPr/>
                    <a:lstStyle/>
                    <a:p>
                      <a:pPr algn="l" fontAlgn="ctr"/>
                      <a:r>
                        <a:rPr lang="en-US" sz="900"/>
                        <a:t>Water safety assurance</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2000325093"/>
                  </a:ext>
                </a:extLst>
              </a:tr>
              <a:tr h="198137">
                <a:tc>
                  <a:txBody>
                    <a:bodyPr/>
                    <a:lstStyle/>
                    <a:p>
                      <a:pPr algn="l" fontAlgn="ctr"/>
                      <a:r>
                        <a:rPr lang="en-US" sz="900"/>
                        <a:t>NET ZERO TASKS</a:t>
                      </a:r>
                    </a:p>
                  </a:txBody>
                  <a:tcPr marL="5593" marR="5593" marT="5593" marB="0" anchor="ctr"/>
                </a:tc>
                <a:tc>
                  <a:txBody>
                    <a:bodyPr/>
                    <a:lstStyle/>
                    <a:p>
                      <a:pPr algn="l" fontAlgn="ctr"/>
                      <a:r>
                        <a:rPr lang="en-US" sz="900"/>
                        <a:t>Carbon Footprint</a:t>
                      </a:r>
                    </a:p>
                  </a:txBody>
                  <a:tcPr marL="5593" marR="5593" marT="5593" marB="0" anchor="ctr"/>
                </a:tc>
                <a:tc>
                  <a:txBody>
                    <a:bodyPr/>
                    <a:lstStyle/>
                    <a:p>
                      <a:pPr algn="l" fontAlgn="ctr"/>
                      <a:r>
                        <a:rPr lang="en-US" sz="900"/>
                        <a:t>Measure and reduce system carbon footprint</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Carbon specialists</a:t>
                      </a:r>
                    </a:p>
                  </a:txBody>
                  <a:tcPr marL="5593" marR="5593" marT="5593" marB="0" anchor="ctr"/>
                </a:tc>
                <a:tc>
                  <a:txBody>
                    <a:bodyPr/>
                    <a:lstStyle/>
                    <a:p>
                      <a:pPr algn="l" fontAlgn="ctr"/>
                      <a:r>
                        <a:rPr lang="en-US" sz="900"/>
                        <a:t>Carbon neutral operation</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2157871278"/>
                  </a:ext>
                </a:extLst>
              </a:tr>
              <a:tr h="198137">
                <a:tc>
                  <a:txBody>
                    <a:bodyPr/>
                    <a:lstStyle/>
                    <a:p>
                      <a:pPr algn="l" fontAlgn="ctr"/>
                      <a:r>
                        <a:rPr lang="en-US" sz="900"/>
                        <a:t>NET ZERO TASKS</a:t>
                      </a:r>
                    </a:p>
                  </a:txBody>
                  <a:tcPr marL="5593" marR="5593" marT="5593" marB="0" anchor="ctr"/>
                </a:tc>
                <a:tc>
                  <a:txBody>
                    <a:bodyPr/>
                    <a:lstStyle/>
                    <a:p>
                      <a:pPr algn="l" fontAlgn="ctr"/>
                      <a:r>
                        <a:rPr lang="en-US" sz="900"/>
                        <a:t>Carbon Footprint</a:t>
                      </a:r>
                    </a:p>
                  </a:txBody>
                  <a:tcPr marL="5593" marR="5593" marT="5593" marB="0" anchor="ctr"/>
                </a:tc>
                <a:tc>
                  <a:txBody>
                    <a:bodyPr/>
                    <a:lstStyle/>
                    <a:p>
                      <a:pPr algn="l" fontAlgn="ctr"/>
                      <a:r>
                        <a:rPr lang="en-US" sz="900"/>
                        <a:t>Use sustainable materials for system components</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3-4 months</a:t>
                      </a:r>
                    </a:p>
                  </a:txBody>
                  <a:tcPr marL="5593" marR="5593" marT="5593" marB="0" anchor="ctr"/>
                </a:tc>
                <a:tc>
                  <a:txBody>
                    <a:bodyPr/>
                    <a:lstStyle/>
                    <a:p>
                      <a:pPr algn="l" fontAlgn="ctr"/>
                      <a:r>
                        <a:rPr lang="en-US" sz="900"/>
                        <a:t>Material specialists</a:t>
                      </a:r>
                    </a:p>
                  </a:txBody>
                  <a:tcPr marL="5593" marR="5593" marT="5593" marB="0" anchor="ctr"/>
                </a:tc>
                <a:tc>
                  <a:txBody>
                    <a:bodyPr/>
                    <a:lstStyle/>
                    <a:p>
                      <a:pPr algn="l" fontAlgn="ctr"/>
                      <a:r>
                        <a:rPr lang="en-US" sz="900"/>
                        <a:t>Eco-friendly materials</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3457124923"/>
                  </a:ext>
                </a:extLst>
              </a:tr>
              <a:tr h="198137">
                <a:tc>
                  <a:txBody>
                    <a:bodyPr/>
                    <a:lstStyle/>
                    <a:p>
                      <a:pPr algn="l" fontAlgn="ctr"/>
                      <a:r>
                        <a:rPr lang="en-US" sz="900"/>
                        <a:t>NET ZERO TASKS</a:t>
                      </a:r>
                    </a:p>
                  </a:txBody>
                  <a:tcPr marL="5593" marR="5593" marT="5593" marB="0" anchor="ctr"/>
                </a:tc>
                <a:tc>
                  <a:txBody>
                    <a:bodyPr/>
                    <a:lstStyle/>
                    <a:p>
                      <a:pPr algn="l" fontAlgn="ctr"/>
                      <a:r>
                        <a:rPr lang="en-US" sz="900"/>
                        <a:t>Carbon Footprint</a:t>
                      </a:r>
                    </a:p>
                  </a:txBody>
                  <a:tcPr marL="5593" marR="5593" marT="5593" marB="0" anchor="ctr"/>
                </a:tc>
                <a:tc>
                  <a:txBody>
                    <a:bodyPr/>
                    <a:lstStyle/>
                    <a:p>
                      <a:pPr algn="l" fontAlgn="ctr"/>
                      <a:r>
                        <a:rPr lang="en-US" sz="900"/>
                        <a:t>Implement carbon offset programs</a:t>
                      </a:r>
                    </a:p>
                  </a:txBody>
                  <a:tcPr marL="5593" marR="5593" marT="5593" marB="0" anchor="ctr"/>
                </a:tc>
                <a:tc>
                  <a:txBody>
                    <a:bodyPr/>
                    <a:lstStyle/>
                    <a:p>
                      <a:pPr algn="l" fontAlgn="ctr"/>
                      <a:r>
                        <a:rPr lang="en-US" sz="900"/>
                        <a:t>Low</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Carbon offset specialists</a:t>
                      </a:r>
                    </a:p>
                  </a:txBody>
                  <a:tcPr marL="5593" marR="5593" marT="5593" marB="0" anchor="ctr"/>
                </a:tc>
                <a:tc>
                  <a:txBody>
                    <a:bodyPr/>
                    <a:lstStyle/>
                    <a:p>
                      <a:pPr algn="l" fontAlgn="ctr"/>
                      <a:r>
                        <a:rPr lang="en-US" sz="900"/>
                        <a:t>Net negative carbon impact</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3401372631"/>
                  </a:ext>
                </a:extLst>
              </a:tr>
              <a:tr h="198137">
                <a:tc>
                  <a:txBody>
                    <a:bodyPr/>
                    <a:lstStyle/>
                    <a:p>
                      <a:pPr algn="l" fontAlgn="ctr"/>
                      <a:r>
                        <a:rPr lang="en-US" sz="900"/>
                        <a:t>NET ZERO TASKS</a:t>
                      </a:r>
                    </a:p>
                  </a:txBody>
                  <a:tcPr marL="5593" marR="5593" marT="5593" marB="0" anchor="ctr"/>
                </a:tc>
                <a:tc>
                  <a:txBody>
                    <a:bodyPr/>
                    <a:lstStyle/>
                    <a:p>
                      <a:pPr algn="l" fontAlgn="ctr"/>
                      <a:r>
                        <a:rPr lang="en-US" sz="900"/>
                        <a:t>Waste Reduction</a:t>
                      </a:r>
                    </a:p>
                  </a:txBody>
                  <a:tcPr marL="5593" marR="5593" marT="5593" marB="0" anchor="ctr"/>
                </a:tc>
                <a:tc>
                  <a:txBody>
                    <a:bodyPr/>
                    <a:lstStyle/>
                    <a:p>
                      <a:pPr algn="l" fontAlgn="ctr"/>
                      <a:r>
                        <a:rPr lang="en-US" sz="900"/>
                        <a:t>Design system for zero waste operation</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3-4 months</a:t>
                      </a:r>
                    </a:p>
                  </a:txBody>
                  <a:tcPr marL="5593" marR="5593" marT="5593" marB="0" anchor="ctr"/>
                </a:tc>
                <a:tc>
                  <a:txBody>
                    <a:bodyPr/>
                    <a:lstStyle/>
                    <a:p>
                      <a:pPr algn="l" fontAlgn="ctr"/>
                      <a:r>
                        <a:rPr lang="en-US" sz="900"/>
                        <a:t>Waste specialists</a:t>
                      </a:r>
                    </a:p>
                  </a:txBody>
                  <a:tcPr marL="5593" marR="5593" marT="5593" marB="0" anchor="ctr"/>
                </a:tc>
                <a:tc>
                  <a:txBody>
                    <a:bodyPr/>
                    <a:lstStyle/>
                    <a:p>
                      <a:pPr algn="l" fontAlgn="ctr"/>
                      <a:r>
                        <a:rPr lang="en-US" sz="900"/>
                        <a:t>Zero waste achievement</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302063788"/>
                  </a:ext>
                </a:extLst>
              </a:tr>
              <a:tr h="198137">
                <a:tc>
                  <a:txBody>
                    <a:bodyPr/>
                    <a:lstStyle/>
                    <a:p>
                      <a:pPr algn="l" fontAlgn="ctr"/>
                      <a:r>
                        <a:rPr lang="en-US" sz="900"/>
                        <a:t>NET ZERO TASKS</a:t>
                      </a:r>
                    </a:p>
                  </a:txBody>
                  <a:tcPr marL="5593" marR="5593" marT="5593" marB="0" anchor="ctr"/>
                </a:tc>
                <a:tc>
                  <a:txBody>
                    <a:bodyPr/>
                    <a:lstStyle/>
                    <a:p>
                      <a:pPr algn="l" fontAlgn="ctr"/>
                      <a:r>
                        <a:rPr lang="en-US" sz="900"/>
                        <a:t>Waste Reduction</a:t>
                      </a:r>
                    </a:p>
                  </a:txBody>
                  <a:tcPr marL="5593" marR="5593" marT="5593" marB="0" anchor="ctr"/>
                </a:tc>
                <a:tc>
                  <a:txBody>
                    <a:bodyPr/>
                    <a:lstStyle/>
                    <a:p>
                      <a:pPr algn="l" fontAlgn="ctr"/>
                      <a:r>
                        <a:rPr lang="en-US" sz="900"/>
                        <a:t>Implement component recycling programs</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Recycling specialists</a:t>
                      </a:r>
                    </a:p>
                  </a:txBody>
                  <a:tcPr marL="5593" marR="5593" marT="5593" marB="0" anchor="ctr"/>
                </a:tc>
                <a:tc>
                  <a:txBody>
                    <a:bodyPr/>
                    <a:lstStyle/>
                    <a:p>
                      <a:pPr algn="l" fontAlgn="ctr"/>
                      <a:r>
                        <a:rPr lang="en-US" sz="900"/>
                        <a:t>Circular economy</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848686920"/>
                  </a:ext>
                </a:extLst>
              </a:tr>
              <a:tr h="198137">
                <a:tc>
                  <a:txBody>
                    <a:bodyPr/>
                    <a:lstStyle/>
                    <a:p>
                      <a:pPr algn="l" fontAlgn="ctr"/>
                      <a:r>
                        <a:rPr lang="en-US" sz="900"/>
                        <a:t>NET ZERO TASKS</a:t>
                      </a:r>
                    </a:p>
                  </a:txBody>
                  <a:tcPr marL="5593" marR="5593" marT="5593" marB="0" anchor="ctr"/>
                </a:tc>
                <a:tc>
                  <a:txBody>
                    <a:bodyPr/>
                    <a:lstStyle/>
                    <a:p>
                      <a:pPr algn="l" fontAlgn="ctr"/>
                      <a:r>
                        <a:rPr lang="en-US" sz="900"/>
                        <a:t>Waste Reduction</a:t>
                      </a:r>
                    </a:p>
                  </a:txBody>
                  <a:tcPr marL="5593" marR="5593" marT="5593" marB="0" anchor="ctr"/>
                </a:tc>
                <a:tc>
                  <a:txBody>
                    <a:bodyPr/>
                    <a:lstStyle/>
                    <a:p>
                      <a:pPr algn="l" fontAlgn="ctr"/>
                      <a:r>
                        <a:rPr lang="en-US" sz="900"/>
                        <a:t>Minimize chemical usage in treatment</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Chemical engineers</a:t>
                      </a:r>
                    </a:p>
                  </a:txBody>
                  <a:tcPr marL="5593" marR="5593" marT="5593" marB="0" anchor="ctr"/>
                </a:tc>
                <a:tc>
                  <a:txBody>
                    <a:bodyPr/>
                    <a:lstStyle/>
                    <a:p>
                      <a:pPr algn="l" fontAlgn="ctr"/>
                      <a:r>
                        <a:rPr lang="en-US" sz="900"/>
                        <a:t>Chemical-free operation</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2910447159"/>
                  </a:ext>
                </a:extLst>
              </a:tr>
              <a:tr h="198137">
                <a:tc>
                  <a:txBody>
                    <a:bodyPr/>
                    <a:lstStyle/>
                    <a:p>
                      <a:pPr algn="l" fontAlgn="ctr"/>
                      <a:r>
                        <a:rPr lang="en-US" sz="900"/>
                        <a:t>NET ZERO TASKS</a:t>
                      </a:r>
                    </a:p>
                  </a:txBody>
                  <a:tcPr marL="5593" marR="5593" marT="5593" marB="0" anchor="ctr"/>
                </a:tc>
                <a:tc>
                  <a:txBody>
                    <a:bodyPr/>
                    <a:lstStyle/>
                    <a:p>
                      <a:pPr algn="l" fontAlgn="ctr"/>
                      <a:r>
                        <a:rPr lang="en-US" sz="900"/>
                        <a:t>Waste Reduction</a:t>
                      </a:r>
                    </a:p>
                  </a:txBody>
                  <a:tcPr marL="5593" marR="5593" marT="5593" marB="0" anchor="ctr"/>
                </a:tc>
                <a:tc>
                  <a:txBody>
                    <a:bodyPr/>
                    <a:lstStyle/>
                    <a:p>
                      <a:pPr algn="l" fontAlgn="ctr"/>
                      <a:r>
                        <a:rPr lang="en-US" sz="900"/>
                        <a:t>Reduce maintenance waste and materials</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Maintenance specialists</a:t>
                      </a:r>
                    </a:p>
                  </a:txBody>
                  <a:tcPr marL="5593" marR="5593" marT="5593" marB="0" anchor="ctr"/>
                </a:tc>
                <a:tc>
                  <a:txBody>
                    <a:bodyPr/>
                    <a:lstStyle/>
                    <a:p>
                      <a:pPr algn="l" fontAlgn="ctr"/>
                      <a:r>
                        <a:rPr lang="en-US" sz="900"/>
                        <a:t>Minimal waste maintenance</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2529119989"/>
                  </a:ext>
                </a:extLst>
              </a:tr>
              <a:tr h="198137">
                <a:tc>
                  <a:txBody>
                    <a:bodyPr/>
                    <a:lstStyle/>
                    <a:p>
                      <a:pPr algn="l" fontAlgn="ctr"/>
                      <a:r>
                        <a:rPr lang="en-US" sz="900"/>
                        <a:t>NET ZERO TASKS</a:t>
                      </a:r>
                    </a:p>
                  </a:txBody>
                  <a:tcPr marL="5593" marR="5593" marT="5593" marB="0" anchor="ctr"/>
                </a:tc>
                <a:tc>
                  <a:txBody>
                    <a:bodyPr/>
                    <a:lstStyle/>
                    <a:p>
                      <a:pPr algn="l" fontAlgn="ctr"/>
                      <a:r>
                        <a:rPr lang="en-US" sz="900"/>
                        <a:t>Environmental Impact</a:t>
                      </a:r>
                    </a:p>
                  </a:txBody>
                  <a:tcPr marL="5593" marR="5593" marT="5593" marB="0" anchor="ctr"/>
                </a:tc>
                <a:tc>
                  <a:txBody>
                    <a:bodyPr/>
                    <a:lstStyle/>
                    <a:p>
                      <a:pPr algn="l" fontAlgn="ctr"/>
                      <a:r>
                        <a:rPr lang="en-US" sz="900"/>
                        <a:t>Ensure system doesn't harm local ecosystems</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Environmental specialists</a:t>
                      </a:r>
                    </a:p>
                  </a:txBody>
                  <a:tcPr marL="5593" marR="5593" marT="5593" marB="0" anchor="ctr"/>
                </a:tc>
                <a:tc>
                  <a:txBody>
                    <a:bodyPr/>
                    <a:lstStyle/>
                    <a:p>
                      <a:pPr algn="l" fontAlgn="ctr"/>
                      <a:r>
                        <a:rPr lang="en-US" sz="900"/>
                        <a:t>Ecosystem protection</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2551198781"/>
                  </a:ext>
                </a:extLst>
              </a:tr>
              <a:tr h="198137">
                <a:tc>
                  <a:txBody>
                    <a:bodyPr/>
                    <a:lstStyle/>
                    <a:p>
                      <a:pPr algn="l" fontAlgn="ctr"/>
                      <a:r>
                        <a:rPr lang="en-US" sz="900"/>
                        <a:t>NET ZERO TASKS</a:t>
                      </a:r>
                    </a:p>
                  </a:txBody>
                  <a:tcPr marL="5593" marR="5593" marT="5593" marB="0" anchor="ctr"/>
                </a:tc>
                <a:tc>
                  <a:txBody>
                    <a:bodyPr/>
                    <a:lstStyle/>
                    <a:p>
                      <a:pPr algn="l" fontAlgn="ctr"/>
                      <a:r>
                        <a:rPr lang="en-US" sz="900"/>
                        <a:t>Environmental Impact</a:t>
                      </a:r>
                    </a:p>
                  </a:txBody>
                  <a:tcPr marL="5593" marR="5593" marT="5593" marB="0" anchor="ctr"/>
                </a:tc>
                <a:tc>
                  <a:txBody>
                    <a:bodyPr/>
                    <a:lstStyle/>
                    <a:p>
                      <a:pPr algn="l" fontAlgn="ctr"/>
                      <a:r>
                        <a:rPr lang="en-US" sz="900"/>
                        <a:t>Improve indoor air quality through misting</a:t>
                      </a:r>
                    </a:p>
                  </a:txBody>
                  <a:tcPr marL="5593" marR="5593" marT="5593" marB="0" anchor="ctr"/>
                </a:tc>
                <a:tc>
                  <a:txBody>
                    <a:bodyPr/>
                    <a:lstStyle/>
                    <a:p>
                      <a:pPr algn="l" fontAlgn="ctr"/>
                      <a:r>
                        <a:rPr lang="en-US" sz="900"/>
                        <a:t>High</a:t>
                      </a:r>
                    </a:p>
                  </a:txBody>
                  <a:tcPr marL="5593" marR="5593" marT="5593" marB="0" anchor="ctr"/>
                </a:tc>
                <a:tc>
                  <a:txBody>
                    <a:bodyPr/>
                    <a:lstStyle/>
                    <a:p>
                      <a:pPr algn="l" fontAlgn="ctr"/>
                      <a:r>
                        <a:rPr lang="en-US" sz="900"/>
                        <a:t>1-2 months</a:t>
                      </a:r>
                    </a:p>
                  </a:txBody>
                  <a:tcPr marL="5593" marR="5593" marT="5593" marB="0" anchor="ctr"/>
                </a:tc>
                <a:tc>
                  <a:txBody>
                    <a:bodyPr/>
                    <a:lstStyle/>
                    <a:p>
                      <a:pPr algn="l" fontAlgn="ctr"/>
                      <a:r>
                        <a:rPr lang="en-US" sz="900"/>
                        <a:t>Air quality specialists</a:t>
                      </a:r>
                    </a:p>
                  </a:txBody>
                  <a:tcPr marL="5593" marR="5593" marT="5593" marB="0" anchor="ctr"/>
                </a:tc>
                <a:tc>
                  <a:txBody>
                    <a:bodyPr/>
                    <a:lstStyle/>
                    <a:p>
                      <a:pPr algn="l" fontAlgn="ctr"/>
                      <a:r>
                        <a:rPr lang="en-US" sz="900"/>
                        <a:t>Healthier indoor environment</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1487923049"/>
                  </a:ext>
                </a:extLst>
              </a:tr>
              <a:tr h="198137">
                <a:tc>
                  <a:txBody>
                    <a:bodyPr/>
                    <a:lstStyle/>
                    <a:p>
                      <a:pPr algn="l" fontAlgn="ctr"/>
                      <a:r>
                        <a:rPr lang="en-US" sz="900"/>
                        <a:t>NET ZERO TASKS</a:t>
                      </a:r>
                    </a:p>
                  </a:txBody>
                  <a:tcPr marL="5593" marR="5593" marT="5593" marB="0" anchor="ctr"/>
                </a:tc>
                <a:tc>
                  <a:txBody>
                    <a:bodyPr/>
                    <a:lstStyle/>
                    <a:p>
                      <a:pPr algn="l" fontAlgn="ctr"/>
                      <a:r>
                        <a:rPr lang="en-US" sz="900"/>
                        <a:t>Environmental Impact</a:t>
                      </a:r>
                    </a:p>
                  </a:txBody>
                  <a:tcPr marL="5593" marR="5593" marT="5593" marB="0" anchor="ctr"/>
                </a:tc>
                <a:tc>
                  <a:txBody>
                    <a:bodyPr/>
                    <a:lstStyle/>
                    <a:p>
                      <a:pPr algn="l" fontAlgn="ctr"/>
                      <a:r>
                        <a:rPr lang="en-US" sz="900"/>
                        <a:t>Minimize system noise for residential use</a:t>
                      </a:r>
                    </a:p>
                  </a:txBody>
                  <a:tcPr marL="5593" marR="5593" marT="5593" marB="0" anchor="ctr"/>
                </a:tc>
                <a:tc>
                  <a:txBody>
                    <a:bodyPr/>
                    <a:lstStyle/>
                    <a:p>
                      <a:pPr algn="l" fontAlgn="ctr"/>
                      <a:r>
                        <a:rPr lang="en-US" sz="900"/>
                        <a:t>Medium</a:t>
                      </a:r>
                    </a:p>
                  </a:txBody>
                  <a:tcPr marL="5593" marR="5593" marT="5593" marB="0" anchor="ctr"/>
                </a:tc>
                <a:tc>
                  <a:txBody>
                    <a:bodyPr/>
                    <a:lstStyle/>
                    <a:p>
                      <a:pPr algn="l" fontAlgn="ctr"/>
                      <a:r>
                        <a:rPr lang="en-US" sz="900"/>
                        <a:t>1-2 months</a:t>
                      </a:r>
                    </a:p>
                  </a:txBody>
                  <a:tcPr marL="5593" marR="5593" marT="5593" marB="0" anchor="ctr"/>
                </a:tc>
                <a:tc>
                  <a:txBody>
                    <a:bodyPr/>
                    <a:lstStyle/>
                    <a:p>
                      <a:pPr algn="l" fontAlgn="ctr"/>
                      <a:r>
                        <a:rPr lang="en-US" sz="900"/>
                        <a:t>Acoustic specialists</a:t>
                      </a:r>
                    </a:p>
                  </a:txBody>
                  <a:tcPr marL="5593" marR="5593" marT="5593" marB="0" anchor="ctr"/>
                </a:tc>
                <a:tc>
                  <a:txBody>
                    <a:bodyPr/>
                    <a:lstStyle/>
                    <a:p>
                      <a:pPr algn="l" fontAlgn="ctr"/>
                      <a:r>
                        <a:rPr lang="en-US" sz="900"/>
                        <a:t>Quiet operation</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901682543"/>
                  </a:ext>
                </a:extLst>
              </a:tr>
              <a:tr h="191305">
                <a:tc>
                  <a:txBody>
                    <a:bodyPr/>
                    <a:lstStyle/>
                    <a:p>
                      <a:pPr algn="l" fontAlgn="ctr"/>
                      <a:r>
                        <a:rPr lang="en-US" sz="900"/>
                        <a:t>NET ZERO TASKS</a:t>
                      </a:r>
                    </a:p>
                  </a:txBody>
                  <a:tcPr marL="5593" marR="5593" marT="5593" marB="0" anchor="ctr"/>
                </a:tc>
                <a:tc>
                  <a:txBody>
                    <a:bodyPr/>
                    <a:lstStyle/>
                    <a:p>
                      <a:pPr algn="l" fontAlgn="ctr"/>
                      <a:r>
                        <a:rPr lang="en-US" sz="900"/>
                        <a:t>Environmental Impact</a:t>
                      </a:r>
                    </a:p>
                  </a:txBody>
                  <a:tcPr marL="5593" marR="5593" marT="5593" marB="0" anchor="ctr"/>
                </a:tc>
                <a:tc>
                  <a:txBody>
                    <a:bodyPr/>
                    <a:lstStyle/>
                    <a:p>
                      <a:pPr algn="l" fontAlgn="ctr"/>
                      <a:r>
                        <a:rPr lang="en-US" sz="900"/>
                        <a:t>Design aesthetically pleasing home integration</a:t>
                      </a:r>
                    </a:p>
                  </a:txBody>
                  <a:tcPr marL="5593" marR="5593" marT="5593" marB="0" anchor="ctr"/>
                </a:tc>
                <a:tc>
                  <a:txBody>
                    <a:bodyPr/>
                    <a:lstStyle/>
                    <a:p>
                      <a:pPr algn="l" fontAlgn="ctr"/>
                      <a:r>
                        <a:rPr lang="en-US" sz="900"/>
                        <a:t>Low</a:t>
                      </a:r>
                    </a:p>
                  </a:txBody>
                  <a:tcPr marL="5593" marR="5593" marT="5593" marB="0" anchor="ctr"/>
                </a:tc>
                <a:tc>
                  <a:txBody>
                    <a:bodyPr/>
                    <a:lstStyle/>
                    <a:p>
                      <a:pPr algn="l" fontAlgn="ctr"/>
                      <a:r>
                        <a:rPr lang="en-US" sz="900"/>
                        <a:t>2-3 months</a:t>
                      </a:r>
                    </a:p>
                  </a:txBody>
                  <a:tcPr marL="5593" marR="5593" marT="5593" marB="0" anchor="ctr"/>
                </a:tc>
                <a:tc>
                  <a:txBody>
                    <a:bodyPr/>
                    <a:lstStyle/>
                    <a:p>
                      <a:pPr algn="l" fontAlgn="ctr"/>
                      <a:r>
                        <a:rPr lang="en-US" sz="900"/>
                        <a:t>Design specialists</a:t>
                      </a:r>
                    </a:p>
                  </a:txBody>
                  <a:tcPr marL="5593" marR="5593" marT="5593" marB="0" anchor="ctr"/>
                </a:tc>
                <a:tc>
                  <a:txBody>
                    <a:bodyPr/>
                    <a:lstStyle/>
                    <a:p>
                      <a:pPr algn="l" fontAlgn="ctr"/>
                      <a:r>
                        <a:rPr lang="en-US" sz="900" dirty="0"/>
                        <a:t>Seamless home integration </a:t>
                      </a:r>
                    </a:p>
                  </a:txBody>
                  <a:tcPr marL="5593" marR="5593" marT="5593"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5593" marR="5593" marT="5593" marB="0" anchor="b">
                    <a:solidFill>
                      <a:srgbClr val="FF0000"/>
                    </a:solidFill>
                  </a:tcPr>
                </a:tc>
                <a:extLst>
                  <a:ext uri="{0D108BD9-81ED-4DB2-BD59-A6C34878D82A}">
                    <a16:rowId xmlns:a16="http://schemas.microsoft.com/office/drawing/2014/main" val="1120106707"/>
                  </a:ext>
                </a:extLst>
              </a:tr>
            </a:tbl>
          </a:graphicData>
        </a:graphic>
      </p:graphicFrame>
    </p:spTree>
    <p:extLst>
      <p:ext uri="{BB962C8B-B14F-4D97-AF65-F5344CB8AC3E}">
        <p14:creationId xmlns:p14="http://schemas.microsoft.com/office/powerpoint/2010/main" val="832267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C3D80BB-CEA2-BF3E-BC7C-EDD622C3C5D7}"/>
              </a:ext>
            </a:extLst>
          </p:cNvPr>
          <p:cNvSpPr/>
          <p:nvPr/>
        </p:nvSpPr>
        <p:spPr>
          <a:xfrm>
            <a:off x="71120" y="60503"/>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Google Shape;220;p6"/>
          <p:cNvSpPr txBox="1"/>
          <p:nvPr/>
        </p:nvSpPr>
        <p:spPr>
          <a:xfrm>
            <a:off x="552450" y="426782"/>
            <a:ext cx="8968317" cy="893834"/>
          </a:xfrm>
          <a:prstGeom prst="rect">
            <a:avLst/>
          </a:prstGeom>
          <a:noFill/>
          <a:ln>
            <a:noFill/>
          </a:ln>
        </p:spPr>
        <p:txBody>
          <a:bodyPr spcFirstLastPara="1" lIns="0" tIns="0" rIns="0" bIns="0">
            <a:spAutoFit/>
          </a:bodyPr>
          <a:lstStyle/>
          <a:p>
            <a:pPr>
              <a:lnSpc>
                <a:spcPct val="132000"/>
              </a:lnSpc>
            </a:pPr>
            <a:r>
              <a:rPr lang="en-US" sz="3200" dirty="0" smtClean="0">
                <a:latin typeface="League Spartan"/>
                <a:ea typeface="League Spartan"/>
                <a:cs typeface="League Spartan"/>
                <a:sym typeface="League Spartan"/>
              </a:rPr>
              <a:t>APPLICATIONS</a:t>
            </a:r>
            <a:endParaRPr lang="en-US" sz="3200" dirty="0">
              <a:latin typeface="League Spartan"/>
              <a:ea typeface="League Spartan"/>
              <a:cs typeface="League Spartan"/>
              <a:sym typeface="League Spartan"/>
            </a:endParaRPr>
          </a:p>
          <a:p>
            <a:pPr>
              <a:lnSpc>
                <a:spcPct val="132000"/>
              </a:lnSpc>
              <a:defRPr/>
            </a:pPr>
            <a:endParaRPr sz="1200" dirty="0">
              <a:solidFill>
                <a:schemeClr val="accent1">
                  <a:lumMod val="75000"/>
                </a:schemeClr>
              </a:solidFill>
            </a:endParaRPr>
          </a:p>
        </p:txBody>
      </p:sp>
      <p:sp>
        <p:nvSpPr>
          <p:cNvPr id="16"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3" name="Rectangle 2"/>
          <p:cNvSpPr/>
          <p:nvPr/>
        </p:nvSpPr>
        <p:spPr>
          <a:xfrm>
            <a:off x="3992880" y="1148384"/>
            <a:ext cx="3474720" cy="7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COMMERCIAL APPLICATIONS</a:t>
            </a:r>
            <a:endParaRPr lang="en-US" dirty="0"/>
          </a:p>
        </p:txBody>
      </p:sp>
      <p:sp>
        <p:nvSpPr>
          <p:cNvPr id="9" name="Rectangle 8"/>
          <p:cNvSpPr/>
          <p:nvPr/>
        </p:nvSpPr>
        <p:spPr>
          <a:xfrm>
            <a:off x="792480" y="2111216"/>
            <a:ext cx="6096000" cy="1477328"/>
          </a:xfrm>
          <a:prstGeom prst="rect">
            <a:avLst/>
          </a:prstGeom>
        </p:spPr>
        <p:txBody>
          <a:bodyPr>
            <a:spAutoFit/>
          </a:bodyPr>
          <a:lstStyle/>
          <a:p>
            <a:r>
              <a:rPr lang="en-US" b="1" dirty="0">
                <a:solidFill>
                  <a:srgbClr val="2C3E50"/>
                </a:solidFill>
                <a:latin typeface="Segoe UI" panose="020B0502040204020203" pitchFamily="34" charset="0"/>
              </a:rPr>
              <a:t>Outdoor Cooling</a:t>
            </a:r>
          </a:p>
          <a:p>
            <a:pPr>
              <a:buFont typeface="Arial" panose="020B0604020202020204" pitchFamily="34" charset="0"/>
              <a:buChar char="•"/>
            </a:pPr>
            <a:r>
              <a:rPr lang="en-US" dirty="0">
                <a:solidFill>
                  <a:srgbClr val="333333"/>
                </a:solidFill>
                <a:latin typeface="Segoe UI" panose="020B0502040204020203" pitchFamily="34" charset="0"/>
              </a:rPr>
              <a:t>Restaurant patios</a:t>
            </a:r>
          </a:p>
          <a:p>
            <a:pPr>
              <a:buFont typeface="Arial" panose="020B0604020202020204" pitchFamily="34" charset="0"/>
              <a:buChar char="•"/>
            </a:pPr>
            <a:r>
              <a:rPr lang="en-US" dirty="0">
                <a:solidFill>
                  <a:srgbClr val="333333"/>
                </a:solidFill>
                <a:latin typeface="Segoe UI" panose="020B0502040204020203" pitchFamily="34" charset="0"/>
              </a:rPr>
              <a:t>Theme parks</a:t>
            </a:r>
          </a:p>
          <a:p>
            <a:pPr>
              <a:buFont typeface="Arial" panose="020B0604020202020204" pitchFamily="34" charset="0"/>
              <a:buChar char="•"/>
            </a:pPr>
            <a:r>
              <a:rPr lang="en-US" dirty="0">
                <a:solidFill>
                  <a:srgbClr val="333333"/>
                </a:solidFill>
                <a:latin typeface="Segoe UI" panose="020B0502040204020203" pitchFamily="34" charset="0"/>
              </a:rPr>
              <a:t>Sports venues</a:t>
            </a:r>
          </a:p>
          <a:p>
            <a:pPr>
              <a:buFont typeface="Arial" panose="020B0604020202020204" pitchFamily="34" charset="0"/>
              <a:buChar char="•"/>
            </a:pPr>
            <a:r>
              <a:rPr lang="en-US" dirty="0">
                <a:solidFill>
                  <a:srgbClr val="333333"/>
                </a:solidFill>
                <a:latin typeface="Segoe UI" panose="020B0502040204020203" pitchFamily="34" charset="0"/>
              </a:rPr>
              <a:t>Outdoor events</a:t>
            </a:r>
            <a:endParaRPr lang="en-US" b="0" i="0" dirty="0">
              <a:solidFill>
                <a:srgbClr val="333333"/>
              </a:solidFill>
              <a:effectLst/>
              <a:latin typeface="Segoe UI" panose="020B0502040204020203" pitchFamily="34" charset="0"/>
            </a:endParaRPr>
          </a:p>
        </p:txBody>
      </p:sp>
      <p:sp>
        <p:nvSpPr>
          <p:cNvPr id="10" name="Rectangle 9"/>
          <p:cNvSpPr/>
          <p:nvPr/>
        </p:nvSpPr>
        <p:spPr>
          <a:xfrm>
            <a:off x="4551680" y="2111216"/>
            <a:ext cx="6096000" cy="1477328"/>
          </a:xfrm>
          <a:prstGeom prst="rect">
            <a:avLst/>
          </a:prstGeom>
        </p:spPr>
        <p:txBody>
          <a:bodyPr>
            <a:spAutoFit/>
          </a:bodyPr>
          <a:lstStyle/>
          <a:p>
            <a:r>
              <a:rPr lang="en-US" b="1" dirty="0">
                <a:solidFill>
                  <a:srgbClr val="2C3E50"/>
                </a:solidFill>
                <a:latin typeface="Segoe UI" panose="020B0502040204020203" pitchFamily="34" charset="0"/>
              </a:rPr>
              <a:t>Greenhouse Control</a:t>
            </a:r>
          </a:p>
          <a:p>
            <a:pPr>
              <a:buFont typeface="Arial" panose="020B0604020202020204" pitchFamily="34" charset="0"/>
              <a:buChar char="•"/>
            </a:pPr>
            <a:r>
              <a:rPr lang="en-US" dirty="0">
                <a:solidFill>
                  <a:schemeClr val="accent6"/>
                </a:solidFill>
                <a:latin typeface="Segoe UI" panose="020B0502040204020203" pitchFamily="34" charset="0"/>
              </a:rPr>
              <a:t>Humidity regulation</a:t>
            </a:r>
          </a:p>
          <a:p>
            <a:pPr>
              <a:buFont typeface="Arial" panose="020B0604020202020204" pitchFamily="34" charset="0"/>
              <a:buChar char="•"/>
            </a:pPr>
            <a:r>
              <a:rPr lang="en-US" dirty="0">
                <a:solidFill>
                  <a:schemeClr val="accent6"/>
                </a:solidFill>
                <a:latin typeface="Segoe UI" panose="020B0502040204020203" pitchFamily="34" charset="0"/>
              </a:rPr>
              <a:t>Temperature control</a:t>
            </a:r>
          </a:p>
          <a:p>
            <a:pPr>
              <a:buFont typeface="Arial" panose="020B0604020202020204" pitchFamily="34" charset="0"/>
              <a:buChar char="•"/>
            </a:pPr>
            <a:r>
              <a:rPr lang="en-US" dirty="0">
                <a:solidFill>
                  <a:srgbClr val="333333"/>
                </a:solidFill>
                <a:latin typeface="Segoe UI" panose="020B0502040204020203" pitchFamily="34" charset="0"/>
              </a:rPr>
              <a:t>Plant health</a:t>
            </a:r>
          </a:p>
          <a:p>
            <a:pPr>
              <a:buFont typeface="Arial" panose="020B0604020202020204" pitchFamily="34" charset="0"/>
              <a:buChar char="•"/>
            </a:pPr>
            <a:r>
              <a:rPr lang="en-US" dirty="0">
                <a:solidFill>
                  <a:schemeClr val="accent6"/>
                </a:solidFill>
                <a:latin typeface="Segoe UI" panose="020B0502040204020203" pitchFamily="34" charset="0"/>
              </a:rPr>
              <a:t>Climate management</a:t>
            </a:r>
            <a:endParaRPr lang="en-US" b="0" i="0" dirty="0">
              <a:solidFill>
                <a:schemeClr val="accent6"/>
              </a:solidFill>
              <a:effectLst/>
              <a:latin typeface="Segoe UI" panose="020B0502040204020203" pitchFamily="34" charset="0"/>
            </a:endParaRPr>
          </a:p>
        </p:txBody>
      </p:sp>
      <p:sp>
        <p:nvSpPr>
          <p:cNvPr id="11" name="Rectangle 10"/>
          <p:cNvSpPr/>
          <p:nvPr/>
        </p:nvSpPr>
        <p:spPr>
          <a:xfrm>
            <a:off x="8178800" y="2111216"/>
            <a:ext cx="6096000" cy="1477328"/>
          </a:xfrm>
          <a:prstGeom prst="rect">
            <a:avLst/>
          </a:prstGeom>
        </p:spPr>
        <p:txBody>
          <a:bodyPr>
            <a:spAutoFit/>
          </a:bodyPr>
          <a:lstStyle/>
          <a:p>
            <a:r>
              <a:rPr lang="en-US" b="1" dirty="0">
                <a:solidFill>
                  <a:srgbClr val="2C3E50"/>
                </a:solidFill>
                <a:latin typeface="Segoe UI" panose="020B0502040204020203" pitchFamily="34" charset="0"/>
              </a:rPr>
              <a:t>Data Centers</a:t>
            </a:r>
          </a:p>
          <a:p>
            <a:pPr>
              <a:buFont typeface="Arial" panose="020B0604020202020204" pitchFamily="34" charset="0"/>
              <a:buChar char="•"/>
            </a:pPr>
            <a:r>
              <a:rPr lang="en-US" dirty="0">
                <a:solidFill>
                  <a:srgbClr val="333333"/>
                </a:solidFill>
                <a:latin typeface="Segoe UI" panose="020B0502040204020203" pitchFamily="34" charset="0"/>
              </a:rPr>
              <a:t>Humidity control</a:t>
            </a:r>
          </a:p>
          <a:p>
            <a:pPr>
              <a:buFont typeface="Arial" panose="020B0604020202020204" pitchFamily="34" charset="0"/>
              <a:buChar char="•"/>
            </a:pPr>
            <a:r>
              <a:rPr lang="en-US" dirty="0">
                <a:solidFill>
                  <a:srgbClr val="333333"/>
                </a:solidFill>
                <a:latin typeface="Segoe UI" panose="020B0502040204020203" pitchFamily="34" charset="0"/>
              </a:rPr>
              <a:t>Cooling assistance</a:t>
            </a:r>
          </a:p>
          <a:p>
            <a:pPr>
              <a:buFont typeface="Arial" panose="020B0604020202020204" pitchFamily="34" charset="0"/>
              <a:buChar char="•"/>
            </a:pPr>
            <a:r>
              <a:rPr lang="en-US" dirty="0">
                <a:solidFill>
                  <a:srgbClr val="333333"/>
                </a:solidFill>
                <a:latin typeface="Segoe UI" panose="020B0502040204020203" pitchFamily="34" charset="0"/>
              </a:rPr>
              <a:t>Static prevention</a:t>
            </a:r>
          </a:p>
          <a:p>
            <a:pPr>
              <a:buFont typeface="Arial" panose="020B0604020202020204" pitchFamily="34" charset="0"/>
              <a:buChar char="•"/>
            </a:pPr>
            <a:r>
              <a:rPr lang="en-US" dirty="0">
                <a:solidFill>
                  <a:srgbClr val="333333"/>
                </a:solidFill>
                <a:latin typeface="Segoe UI" panose="020B0502040204020203" pitchFamily="34" charset="0"/>
              </a:rPr>
              <a:t>Equipment protection</a:t>
            </a:r>
            <a:endParaRPr lang="en-US" b="0" i="0" dirty="0">
              <a:solidFill>
                <a:srgbClr val="333333"/>
              </a:solidFill>
              <a:effectLst/>
              <a:latin typeface="Segoe UI" panose="020B0502040204020203" pitchFamily="34" charset="0"/>
            </a:endParaRPr>
          </a:p>
        </p:txBody>
      </p:sp>
      <p:sp>
        <p:nvSpPr>
          <p:cNvPr id="18" name="Rectangle 17"/>
          <p:cNvSpPr/>
          <p:nvPr/>
        </p:nvSpPr>
        <p:spPr>
          <a:xfrm>
            <a:off x="4074160" y="4013536"/>
            <a:ext cx="3474720" cy="7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INDUSTRIAL APPLICATIONS</a:t>
            </a:r>
            <a:endParaRPr lang="en-US" dirty="0"/>
          </a:p>
        </p:txBody>
      </p:sp>
      <p:sp>
        <p:nvSpPr>
          <p:cNvPr id="14" name="Rectangle 13"/>
          <p:cNvSpPr/>
          <p:nvPr/>
        </p:nvSpPr>
        <p:spPr>
          <a:xfrm>
            <a:off x="792480" y="4864576"/>
            <a:ext cx="6096000" cy="1477328"/>
          </a:xfrm>
          <a:prstGeom prst="rect">
            <a:avLst/>
          </a:prstGeom>
        </p:spPr>
        <p:txBody>
          <a:bodyPr>
            <a:spAutoFit/>
          </a:bodyPr>
          <a:lstStyle/>
          <a:p>
            <a:r>
              <a:rPr lang="en-US" b="1" dirty="0">
                <a:solidFill>
                  <a:srgbClr val="2C3E50"/>
                </a:solidFill>
                <a:latin typeface="Segoe UI" panose="020B0502040204020203" pitchFamily="34" charset="0"/>
              </a:rPr>
              <a:t>Dust Suppression</a:t>
            </a:r>
          </a:p>
          <a:p>
            <a:pPr>
              <a:buFont typeface="Arial" panose="020B0604020202020204" pitchFamily="34" charset="0"/>
              <a:buChar char="•"/>
            </a:pPr>
            <a:r>
              <a:rPr lang="en-US" dirty="0">
                <a:solidFill>
                  <a:srgbClr val="333333"/>
                </a:solidFill>
                <a:latin typeface="Segoe UI" panose="020B0502040204020203" pitchFamily="34" charset="0"/>
              </a:rPr>
              <a:t>Mining operations</a:t>
            </a:r>
          </a:p>
          <a:p>
            <a:pPr>
              <a:buFont typeface="Arial" panose="020B0604020202020204" pitchFamily="34" charset="0"/>
              <a:buChar char="•"/>
            </a:pPr>
            <a:r>
              <a:rPr lang="en-US" dirty="0">
                <a:solidFill>
                  <a:srgbClr val="333333"/>
                </a:solidFill>
                <a:latin typeface="Segoe UI" panose="020B0502040204020203" pitchFamily="34" charset="0"/>
              </a:rPr>
              <a:t>Construction sites</a:t>
            </a:r>
          </a:p>
          <a:p>
            <a:pPr>
              <a:buFont typeface="Arial" panose="020B0604020202020204" pitchFamily="34" charset="0"/>
              <a:buChar char="•"/>
            </a:pPr>
            <a:r>
              <a:rPr lang="en-US" dirty="0">
                <a:solidFill>
                  <a:srgbClr val="333333"/>
                </a:solidFill>
                <a:latin typeface="Segoe UI" panose="020B0502040204020203" pitchFamily="34" charset="0"/>
              </a:rPr>
              <a:t>Material handling</a:t>
            </a:r>
          </a:p>
          <a:p>
            <a:pPr>
              <a:buFont typeface="Arial" panose="020B0604020202020204" pitchFamily="34" charset="0"/>
              <a:buChar char="•"/>
            </a:pPr>
            <a:r>
              <a:rPr lang="en-US" dirty="0">
                <a:solidFill>
                  <a:srgbClr val="333333"/>
                </a:solidFill>
                <a:latin typeface="Segoe UI" panose="020B0502040204020203" pitchFamily="34" charset="0"/>
              </a:rPr>
              <a:t>Road construction</a:t>
            </a:r>
            <a:endParaRPr lang="en-US" b="0" i="0" dirty="0">
              <a:solidFill>
                <a:srgbClr val="333333"/>
              </a:solidFill>
              <a:effectLst/>
              <a:latin typeface="Segoe UI" panose="020B0502040204020203" pitchFamily="34" charset="0"/>
            </a:endParaRPr>
          </a:p>
        </p:txBody>
      </p:sp>
      <p:sp>
        <p:nvSpPr>
          <p:cNvPr id="15" name="Rectangle 14"/>
          <p:cNvSpPr/>
          <p:nvPr/>
        </p:nvSpPr>
        <p:spPr>
          <a:xfrm>
            <a:off x="4500880" y="4864576"/>
            <a:ext cx="6096000" cy="1477328"/>
          </a:xfrm>
          <a:prstGeom prst="rect">
            <a:avLst/>
          </a:prstGeom>
        </p:spPr>
        <p:txBody>
          <a:bodyPr>
            <a:spAutoFit/>
          </a:bodyPr>
          <a:lstStyle/>
          <a:p>
            <a:r>
              <a:rPr lang="en-US" b="1" dirty="0">
                <a:solidFill>
                  <a:srgbClr val="2C3E50"/>
                </a:solidFill>
                <a:latin typeface="Segoe UI" panose="020B0502040204020203" pitchFamily="34" charset="0"/>
              </a:rPr>
              <a:t>Process Cooling</a:t>
            </a:r>
          </a:p>
          <a:p>
            <a:pPr>
              <a:buFont typeface="Arial" panose="020B0604020202020204" pitchFamily="34" charset="0"/>
              <a:buChar char="•"/>
            </a:pPr>
            <a:r>
              <a:rPr lang="en-US" dirty="0">
                <a:solidFill>
                  <a:srgbClr val="333333"/>
                </a:solidFill>
                <a:latin typeface="Segoe UI" panose="020B0502040204020203" pitchFamily="34" charset="0"/>
              </a:rPr>
              <a:t>Steel manufacturing</a:t>
            </a:r>
          </a:p>
          <a:p>
            <a:pPr>
              <a:buFont typeface="Arial" panose="020B0604020202020204" pitchFamily="34" charset="0"/>
              <a:buChar char="•"/>
            </a:pPr>
            <a:r>
              <a:rPr lang="en-US" dirty="0">
                <a:solidFill>
                  <a:srgbClr val="333333"/>
                </a:solidFill>
                <a:latin typeface="Segoe UI" panose="020B0502040204020203" pitchFamily="34" charset="0"/>
              </a:rPr>
              <a:t>Plastic processing</a:t>
            </a:r>
          </a:p>
          <a:p>
            <a:pPr>
              <a:buFont typeface="Arial" panose="020B0604020202020204" pitchFamily="34" charset="0"/>
              <a:buChar char="•"/>
            </a:pPr>
            <a:r>
              <a:rPr lang="en-US" dirty="0">
                <a:solidFill>
                  <a:schemeClr val="accent6"/>
                </a:solidFill>
                <a:latin typeface="Segoe UI" panose="020B0502040204020203" pitchFamily="34" charset="0"/>
              </a:rPr>
              <a:t>Food processing</a:t>
            </a:r>
          </a:p>
          <a:p>
            <a:pPr>
              <a:buFont typeface="Arial" panose="020B0604020202020204" pitchFamily="34" charset="0"/>
              <a:buChar char="•"/>
            </a:pPr>
            <a:r>
              <a:rPr lang="en-US" dirty="0">
                <a:solidFill>
                  <a:srgbClr val="333333"/>
                </a:solidFill>
                <a:latin typeface="Segoe UI" panose="020B0502040204020203" pitchFamily="34" charset="0"/>
              </a:rPr>
              <a:t>Chemical processing</a:t>
            </a:r>
            <a:endParaRPr lang="en-US" b="0" i="0" dirty="0">
              <a:solidFill>
                <a:srgbClr val="333333"/>
              </a:solidFill>
              <a:effectLst/>
              <a:latin typeface="Segoe UI" panose="020B0502040204020203" pitchFamily="34" charset="0"/>
            </a:endParaRPr>
          </a:p>
        </p:txBody>
      </p:sp>
      <p:sp>
        <p:nvSpPr>
          <p:cNvPr id="17" name="Rectangle 16"/>
          <p:cNvSpPr/>
          <p:nvPr/>
        </p:nvSpPr>
        <p:spPr>
          <a:xfrm>
            <a:off x="8178800" y="4864576"/>
            <a:ext cx="6096000" cy="1477328"/>
          </a:xfrm>
          <a:prstGeom prst="rect">
            <a:avLst/>
          </a:prstGeom>
        </p:spPr>
        <p:txBody>
          <a:bodyPr>
            <a:spAutoFit/>
          </a:bodyPr>
          <a:lstStyle/>
          <a:p>
            <a:r>
              <a:rPr lang="en-US" b="1" dirty="0">
                <a:solidFill>
                  <a:srgbClr val="2C3E50"/>
                </a:solidFill>
                <a:latin typeface="Segoe UI" panose="020B0502040204020203" pitchFamily="34" charset="0"/>
              </a:rPr>
              <a:t>Odor Control</a:t>
            </a:r>
          </a:p>
          <a:p>
            <a:pPr>
              <a:buFont typeface="Arial" panose="020B0604020202020204" pitchFamily="34" charset="0"/>
              <a:buChar char="•"/>
            </a:pPr>
            <a:r>
              <a:rPr lang="en-US" dirty="0">
                <a:solidFill>
                  <a:schemeClr val="accent6"/>
                </a:solidFill>
                <a:latin typeface="Segoe UI" panose="020B0502040204020203" pitchFamily="34" charset="0"/>
              </a:rPr>
              <a:t>Waste treatment</a:t>
            </a:r>
          </a:p>
          <a:p>
            <a:pPr>
              <a:buFont typeface="Arial" panose="020B0604020202020204" pitchFamily="34" charset="0"/>
              <a:buChar char="•"/>
            </a:pPr>
            <a:r>
              <a:rPr lang="en-US" dirty="0">
                <a:solidFill>
                  <a:srgbClr val="333333"/>
                </a:solidFill>
                <a:latin typeface="Segoe UI" panose="020B0502040204020203" pitchFamily="34" charset="0"/>
              </a:rPr>
              <a:t>Composting facilities</a:t>
            </a:r>
          </a:p>
          <a:p>
            <a:pPr>
              <a:buFont typeface="Arial" panose="020B0604020202020204" pitchFamily="34" charset="0"/>
              <a:buChar char="•"/>
            </a:pPr>
            <a:r>
              <a:rPr lang="en-US" dirty="0">
                <a:solidFill>
                  <a:srgbClr val="333333"/>
                </a:solidFill>
                <a:latin typeface="Segoe UI" panose="020B0502040204020203" pitchFamily="34" charset="0"/>
              </a:rPr>
              <a:t>Animal husbandry</a:t>
            </a:r>
          </a:p>
          <a:p>
            <a:pPr>
              <a:buFont typeface="Arial" panose="020B0604020202020204" pitchFamily="34" charset="0"/>
              <a:buChar char="•"/>
            </a:pPr>
            <a:r>
              <a:rPr lang="en-US" dirty="0">
                <a:solidFill>
                  <a:schemeClr val="accent6"/>
                </a:solidFill>
                <a:latin typeface="Segoe UI" panose="020B0502040204020203" pitchFamily="34" charset="0"/>
              </a:rPr>
              <a:t>Industrial emissions</a:t>
            </a:r>
            <a:endParaRPr lang="en-US" b="0" i="0" dirty="0">
              <a:solidFill>
                <a:schemeClr val="accent6"/>
              </a:solidFill>
              <a:effectLst/>
              <a:latin typeface="Segoe UI" panose="020B0502040204020203" pitchFamily="34" charset="0"/>
            </a:endParaRPr>
          </a:p>
        </p:txBody>
      </p:sp>
    </p:spTree>
    <p:extLst>
      <p:ext uri="{BB962C8B-B14F-4D97-AF65-F5344CB8AC3E}">
        <p14:creationId xmlns:p14="http://schemas.microsoft.com/office/powerpoint/2010/main" val="2548200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8" name="Google Shape;218;p6"/>
          <p:cNvSpPr/>
          <p:nvPr/>
        </p:nvSpPr>
        <p:spPr>
          <a:xfrm>
            <a:off x="467410" y="96451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220" name="Google Shape;220;p6"/>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smtClean="0">
                <a:latin typeface="League Spartan"/>
                <a:ea typeface="League Spartan"/>
                <a:cs typeface="League Spartan"/>
                <a:sym typeface="League Spartan"/>
              </a:rPr>
              <a:t>UNIQUENESS IN RESEARCH PROPOSAL               </a:t>
            </a:r>
            <a:endParaRPr sz="1200" dirty="0"/>
          </a:p>
        </p:txBody>
      </p:sp>
      <p:sp>
        <p:nvSpPr>
          <p:cNvPr id="3" name="AutoShape 2" descr="data:image/png;base64,iVBORw0KGgoAAAANSUhEUgAADLwAAAaoCAYAAAAzxCPbAAAAAXNSR0IArs4c6QAAMeZ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4ODglMjIlMjB5JTNEJTIyNDg3MCUyMiUyMHdpZHRoJTNEJTIyMTYwJTIyJTIwaGVpZ2h0JTNEJTIyMjIwJTIyJTIwYXMlM0QlMjJnZW9tZXRyeSUyMiUyRiUzRSUzQyUyRm14Q2VsbCUzRSUzQ214Q2VsbCUyMGlkJTNEJTIyMyUyMiUyMHZhbHVlJTNEJTIyREVDRU5UUkFMSVNFRCUyMEFQUCUyMEZPUiUyMEdSRUVOJTIwU0NPUkUlMjIlMjBzdHlsZSUzRCUyMnJvdW5kZWQlM0QxJTNCd2hpdGVTcGFjZSUzRHdyYXAlM0JodG1sJTNEMSUzQmZpbGxDb2xvciUzRCUyMzMzRkYzMyUzQiUyMiUyMHZlcnRleCUzRCUyMjElMjIlMjBwYXJlbnQlM0QlMjIxJTIyJTNFJTNDbXhHZW9tZXRyeSUyMHglM0QlMjI5MDguMjUlMjIlMjB5JTNEJTIyNTAxMCUyMiUyMHdpZHRoJTNEJTIyMTIwJTIyJTIwaGVpZ2h0JTNEJTIyNjAlMjIlMjBhcyUzRCUyMmdlb21ldHJ5JTIyJTJGJTNFJTNDJTJGbXhDZWxsJTNFJTNDbXhDZWxsJTIwaWQlM0QlMjI0JTIyJTIwdmFsdWUlM0QlMjIlMjZsdCUzQmgxJTIwc3R5bGUlM0QlMjZxdW90JTNCbWFyZ2luLXRvcCUzQSUyMDBweCUzQiUyNnF1b3QlM0IlMjZndCUzQldlYiUyMEFwcCUyNmx0JTNCJTJGaDElMjZndCUzQiUyMiUyMHN0eWxlJTNEJTIydGV4dCUzQmh0bWwlM0QxJTNCd2hpdGVTcGFjZSUzRHdyYXAlM0JvdmVyZmxvdyUzRGhpZGRlbiUzQnJvdW5kZWQlM0QwJTNCJTIyJTIwdmVydGV4JTNEJTIyMSUyMiUyMHBhcmVudCUzRCUyMjElMjIlM0UlM0NteEdlb21ldHJ5JTIweCUzRCUyMjExMTMuNSUyMiUyMHklM0QlMjI0ODcwLjUlMjIlMjB3aWR0aCUzRCUyMjExMy41JTIyJTIwaGVpZ2h0JTNEJTIyMzIuNSUyMiUyMGFzJTNEJTIyZ2VvbWV0cnklMjIlMkYlM0UlM0MlMkZteENlbGwlM0UlM0NteENlbGwlMjBpZCUzRCUyMjUlMjIlMjB2YWx1ZSUzRCUyMiUyNmx0JTNCaDElMjBzdHlsZSUzRCUyNnF1b3QlM0JtYXJnaW4tdG9wJTNBJTIwMHB4JTNCJTI2cXVvdCUzQiUyNmd0JTNCTW9iaWxlJTIwQXBwJTI2bHQlM0IlMkZoMSUyNmd0JTNCJTIyJTIwc3R5bGUlM0QlMjJ0ZXh0JTNCaHRtbCUzRDElM0J3aGl0ZVNwYWNlJTNEd3JhcCUzQm92ZXJmbG93JTNEaGlkZGVuJTNCcm91bmRlZCUzRDAlM0IlMjIlMjB2ZXJ0ZXglM0QlMjIxJTIyJTIwcGFyZW50JTNEJTIyMSUyMiUzRSUzQ214R2VvbWV0cnklMjB4JTNEJTIyODk1Ljc1JTIyJTIweSUzRCUyMjQ4NzMlMjIlMjB3aWR0aCUzRCUyMjE0NC4yNSUyMiUyMGhlaWdodCUzRCUyMjQwJTIyJTIwYXMlM0QlMjJnZW9tZXRyeSUyMiUyRiUzRSUzQyUyRm14Q2VsbCUzRSUzQ214Q2VsbCUyMGlkJTNEJTIyNiUyMiUyMHZhbHVlJTNEJTIyJTIyJTIwc3R5bGUlM0QlMjJodG1sJTNEMSUzQnZlcnRpY2FsTGFiZWxQb3NpdGlvbiUzRGJvdHRvbSUzQmFsaWduJTNEY2VudGVyJTNCbGFiZWxCYWNrZ3JvdW5kQ29sb3IlM0QlMjNmZmZmZmYlM0J2ZXJ0aWNhbEFsaWduJTNEdG9wJTNCc3Ryb2tlV2lkdGglM0QyJTNCc3Ryb2tlQ29sb3IlM0QlMjMwMDgwRjAlM0JzaGFkb3clM0QwJTNCZGFzaGVkJTNEMCUzQnNoYXBlJTNEbXhncmFwaC5pb3M3Lmljb25zLnNtYXJ0cGhvbmUlM0IlMjIlMjB2ZXJ0ZXglM0QlMjIxJTIyJTIwcGFyZW50JTNEJTIyMSUyMiUzRSUzQ214R2VvbWV0cnklMjB4JTNEJTIyOTU1Ljc1JTIyJTIweSUzRCUyMjQ5MzMlMjIlMjB3aWR0aCUzRCUyMjE4JTIyJTIwaGVpZ2h0JTNEJTIyMzAlMjIlMjBhcyUzRCUyMmdlb21ldHJ5JTIyJTJGJTNFJTNDJTJGbXhDZWxsJTNFJTNDbXhDZWxsJTIwaWQlM0QlMjI3JTIyJTIwdmFsdWUlM0QlMjIlMjIlMjBzdHlsZSUzRCUyMnZlcnRpY2FsTGFiZWxQb3NpdGlvbiUzRGJvdHRvbSUzQmFzcGVjdCUzRGZpeGVkJTNCaHRtbCUzRDElM0JzaGFwZSUzRG14Z3JhcGguc2FsZXNmb3JjZS53ZWIlM0IlMjIlMjB2ZXJ0ZXglM0QlMjIxJTIyJTIwcGFyZW50JTNEJTIyMSUyMiUzRSUzQ214R2VvbWV0cnklMjB4JTNEJTIyMTE0NSUyMiUyMHklM0QlMjI0OTMxJTIyJTIwd2lkdGglM0QlMjI2MCUyMiUyMGhlaWdodCUzRCUyMjQ3LjQwMDAwMDAwMDAwMDAwNiUyMiUyMGFzJTNEJTIyZ2VvbWV0cnklMjIlMkYlM0UlM0MlMkZteENlbGwlM0UlM0NteENlbGwlMjBpZCUzRCUyMjglMjIlMjB2YWx1ZSUzRCUyMkNFTlRSQUxJU0VEJTIwQVBQJTIwRk9SJTIwQlVZJTJGU0VMTCUyMEdSRUVOJTIwUFJPRFVDVFMlMjIlMjBzdHlsZSUzRCUyMnJvdW5kZWQlM0QxJTNCd2hpdGVTcGFjZSUzRHdyYXAlM0JodG1sJTNEMSUzQmZpbGxDb2xvciUzRCUyMzMzRkYzMyUzQiUyMiUyMHZlcnRleCUzRCUyMjElMjIlMjBwYXJlbnQlM0QlMjIxJTIyJTNFJTNDbXhHZW9tZXRyeSUyMHglM0QlMjIxMTIwJTIyJTIweSUzRCUyMjUwMTAlMjIlMjB3aWR0aCUzRCUyMjEyMCUyMiUyMGhlaWdodCUzRCUyMjYwJTIyJTIwYXMlM0QlMjJnZW9tZXRyeSUyMiUyRiUzRSUzQyUyRm14Q2VsbCUzRSUzQ214Q2VsbCUyMGlkJTNEJTIyOSUyMiUyMHZhbHVlJTNEJTIyQVBJcyUyMGZyb20lMjBDRVRTRCUyMHN0YXJ0dXAlMjZsdCUzQmRpdiUyNmd0JTNCR3JlZW4lMjBTY29yZSUyQyUyMFJlY29tbWVuZGF0aW9ucyUyMGZvciUyMEluY2VudGl2ZXMlMjZsdCUzQiUyRmRpdiUyNmd0JTNCJTIyJTIwc3R5bGUlM0QlMjJyb3VuZGVkJTNEMSUzQndoaXRlU3BhY2UlM0R3cmFwJTNCaHRtbCUzRDElM0JmaWxsQ29sb3IlM0QlMjM2NkZGNjYlM0IlMjIlMjB2ZXJ0ZXglM0QlMjIxJTIyJTIwcGFyZW50JTNEJTIyMSUyMiUzRSUzQ214R2VvbWV0cnklMjB4JTNEJTIyOTU1Ljc1JTIyJTIweSUzRCUyMjUxMjAlMjIlMjB3aWR0aCUzRCUyMjI4NC4yNSUyMiUyMGhlaWdodCUzRCUyMjYwJTIyJTIwYXMlM0QlMjJnZW9tZXRyeSUyMiUyRiUzRSUzQyUyRm14Q2VsbCUzRSUzQ214Q2VsbCUyMGlkJTNEJTIyMTAlMjIlMjB2YWx1ZSUzRCUyMkFQSXMlMjBmcm9tJTIwQVBJJTIwU2V0dSUyMCglMjBHb3Z0JTIwUG9ydGFsJTIwKSUyMiUyMHN0eWxlJTNEJTIycm91bmRlZCUzRDElM0J3aGl0ZVNwYWNlJTNEd3JhcCUzQmh0bWwlM0QxJTNCJTIyJTIwdmVydGV4JTNEJTIyMSUyMiUyMHBhcmVudCUzRCUyMjElMjIlM0UlM0NteEdlb21ldHJ5JTIweCUzRCUyMjcyMC43NSUyMiUyMHklM0QlMjI1MTE3JTIyJTIwd2lkdGglM0QlMjIxOTAuMTIlMjIlMjBoZWlnaHQlM0QlMjI2MCUyMiUyMGFzJTNEJTIyZ2VvbWV0cnklMjIlMkYlM0UlM0MlMkZteENlbGwlM0UlM0NteENlbGwlMjBpZCUzRCUyMjExJTIyJTIwc3R5bGUlM0QlMjJlZGdlU3R5bGUlM0RvcnRob2dvbmFsRWRnZVN0eWxlJTNCcm91bmRlZCUzRDAlM0JvcnRob2dvbmFsTG9vcCUzRDElM0JqZXR0eVNpemUlM0RhdXRvJTNCaHRtbCUzRDElM0JlbnRyeVglM0QwLjg5OCUzQmVudHJ5WSUzRDEuMDAyJTNCZW50cnlEeCUzRDAlM0JlbnRyeUR5JTNEMCUzQmVudHJ5UGVyaW1ldGVyJTNEMCUzQiUyMiUyMGVkZ2UlM0QlMjIxJTIyJTIwc291cmNlJTNEJTIyOSUyMiUyMHRhcmdldCUzRCUyMjMlMjIlMjBwYXJlbnQlM0QlMjIxJTIyJTNFJTNDbXhHZW9tZXRyeSUyMHJlbGF0aXZlJTNEJTIyMSUyMiUyMGFzJTNEJTIyZ2VvbWV0cnklMjIlM0UlM0NBcnJheSUyMGFzJTNEJTIycG9pbnRzJTIyJTNFJTNDbXhQb2ludCUyMHglM0QlMjIxMDE2JTIyJTIweSUzRCUyMjUxMTAlMjIlMkYlM0UlM0NteFBvaW50JTIweCUzRCUyMjEwMTYlMjIlMjB5JTNEJTIyNTExMCUyMiUyRiUzRSUzQyUyRkFycmF5JTNFJTNDJTJGbXhHZW9tZXRyeSUzRSUzQyUyRm14Q2VsbCUzRSUzQ214Q2VsbCUyMGlkJTNEJTIyMTIlMjIlMjB2YWx1ZSUzRCUyMiUyMiUyMHN0eWxlJTNEJTIyZW5kQXJyb3clM0RjbGFzc2ljJTNCaHRtbCUzRDElM0Jyb3VuZGVkJTNEMCUzQmV4aXRYJTNEMC41JTNCZXhpdFklM0QxJTNCZXhpdER4JTNEMCUzQmV4aXREeSUzRDAlM0IlMjIlMjBlZGdlJTNEJTIyMSUyMiUyMHBhcmVudCUzRCUyMjElMjIlM0UlM0NteEdlb21ldHJ5JTIwd2lkdGglM0QlMjI1MCUyMiUyMGhlaWdodCUzRCUyMjUwJTIyJTIwcmVsYXRpdmUlM0QlMjIxJTIyJTIwYXMlM0QlMjJnZW9tZXRyeSUyMiUzRSUzQ214UG9pbnQlMjB4JTNEJTIyOTgxLjI1JTIyJTIweSUzRCUyMjUwNzAlMjIlMjBhcyUzRCUyMnNvdXJjZVBvaW50JTIyJTJGJTNFJTNDbXhQb2ludCUyMHglM0QlMjI5ODAlMjIlMjB5JTNEJTIyNTEyMCUyMiUyMGFzJTNEJTIydGFyZ2V0UG9pbnQlMjIlMkYlM0UlM0MlMkZteEdlb21ldHJ5JTNFJTNDJTJGbXhDZWxsJTNFJTNDbXhDZWxsJTIwaWQlM0QlMjIxMyUyMiUyMHZhbHVlJTNEJTIyJTIyJTIwc3R5bGUlM0QlMjJlZGdlU3R5bGUlM0RvcnRob2dvbmFsRWRnZVN0eWxlJTNCcm91bmRlZCUzRDAlM0JvcnRob2dvbmFsTG9vcCUzRDElM0JqZXR0eVNpemUlM0RhdXRvJTNCaHRtbCUzRDElM0JlbnRyeVglM0QwLjg2NyUzQmVudHJ5WSUzRDAuOTgxJTNCZW50cnlEeCUzRDAlM0JlbnRyeUR5JTNEMCUzQmVudHJ5UGVyaW1ldGVyJTNEMCUzQiUyMiUyMGVkZ2UlM0QlMjIxJTIyJTIwc291cmNlJTNEJTIyMTAlMjIlMjBwYXJlbnQlM0QlMjIxJTIyJTNFJTNDbXhHZW9tZXRyeSUyMHJlbGF0aXZlJTNEJTIyMSUyMiUyMGFzJTNEJTIyZ2VvbWV0cnklMjIlM0UlM0NteFBvaW50JTIweCUzRCUyMjkzMCUyMiUyMHklM0QlMjI1MjMwJTIyJTIwYXMlM0QlMjJzb3VyY2VQb2ludCUyMiUyRiUzRSUzQ214UG9pbnQlMjB4JTNEJTIyOTMwJTIyJTIweSUzRCUyMjUwNjklMjIlMjBhcyUzRCUyMnRhcmdldFBvaW50JTIyJTJGJTNFJTNDQXJyYXklMjBhcyUzRCUyMnBvaW50cyUyMiUzRSUzQ214UG9pbnQlMjB4JTNEJTIyOTMxJTIyJTIweSUzRCUyMjUxMzAlMjIlMkYlM0UlM0NteFBvaW50JTIweCUzRCUyMjkzMSUyMiUyMHklM0QlMjI1MDY5JTIyJTJGJTNFJTNDJTJGQXJyYXklM0UlM0MlMkZteEdlb21ldHJ5JTNFJTNDJTJGbXhDZWxsJTNFJTNDbXhDZWxsJTIwaWQlM0QlMjIxNCUyMiUyMHN0eWxlJTNEJTIyZWRnZVN0eWxlJTNEb3J0aG9nb25hbEVkZ2VTdHlsZSUzQnJvdW5kZWQlM0QwJTNCb3J0aG9nb25hbExvb3AlM0QxJTNCamV0dHlTaXplJTNEYXV0byUzQmh0bWwlM0QxJTNCZW50cnlYJTNEMC44OTglM0JlbnRyeVklM0QxLjAwMiUzQmVudHJ5RHglM0QwJTNCZW50cnlEeSUzRDAlM0JlbnRyeVBlcmltZXRlciUzRDAlM0IlMjIlMjBlZGdlJTNEJTIyMSUyMiUyMHBhcmVudCUzRCUyMjElMjIlM0UlM0NteEdlb21ldHJ5JTIwcmVsYXRpdmUlM0QlMjIxJTIyJTIwYXMlM0QlMjJnZW9tZXRyeSUyMiUzRSUzQ214UG9pbnQlMjB4JTNEJTIyMTE5NyUyMiUyMHklM0QlMjI1MTIwJTIyJTIwYXMlM0QlMjJzb3VyY2VQb2ludCUyMiUyRiUzRSUzQ214UG9pbnQlMjB4JTNEJTIyMTE5NyUyMiUyMHklM0QlMjI1MDcwJTIyJTIwYXMlM0QlMjJ0YXJnZXRQb2ludCUyMiUyRiUzRSUzQ0FycmF5JTIwYXMlM0QlMjJwb2ludHMlMjIlM0UlM0NteFBvaW50JTIweCUzRCUyMjExOTclMjIlMjB5JTNEJTIyNTExMCUyMiUyRiUzRSUzQ214UG9pbnQlMjB4JTNEJTIyMTE5NyUyMiUyMHklM0QlMjI1MTEwJTIyJTJGJTNFJTNDJTJGQXJyYXklM0UlM0MlMkZteEdlb21ldHJ5JTNFJTNDJTJGbXhDZWxsJTNFJTNDbXhDZWxsJTIwaWQlM0QlMjIxNSUyMiUyMHZhbHVlJTNEJTIyJTIyJTIwc3R5bGUlM0QlMjJlbmRBcnJvdyUzRGNsYXNzaWMlM0JodG1sJTNEMSUzQnJvdW5kZWQlM0QwJTNCZXhpdFglM0QwLjUlM0JleGl0WSUzRDElM0JleGl0RHglM0QwJTNCZXhpdER5JTNEMCUzQiUyMiUyMGVkZ2UlM0QlMjIxJTIyJTIwcGFyZW50JTNEJTIyMSUyMiUzRSUzQ214R2VvbWV0cnklMjB3aWR0aCUzRCUyMjUwJTIyJTIwaGVpZ2h0JTNEJTIyNTAlMjIlMjByZWxhdGl2ZSUzRCUyMjElMjIlMjBhcyUzRCUyMmdlb21ldHJ5JTIyJTNFJTNDbXhQb2ludCUyMHglM0QlMjIxMTU5LjI1JTIyJTIweSUzRCUyMjUwNzElMjIlMjBhcyUzRCUyMnNvdXJjZVBvaW50JTIyJTJGJTNFJTNDbXhQb2ludCUyMHglM0QlMjIxMTU4JTIyJTIweSUzRCUyMjUxMjElMjIlMjBhcyUzRCUyMnRhcmdldFBvaW50JTIyJTJGJTNFJTNDJTJGbXhHZW9tZXRyeSUzRSUzQyUyRm14Q2VsbCUzRSUzQ214Q2VsbCUyMGlkJTNEJTIyMTYlMjIlMjB2YWx1ZSUzRCUyMiUyMiUyMHN0eWxlJTNEJTIyZW5kQXJyb3clM0RjbGFzc2ljJTNCc3RhcnRBcnJvdyUzRGNsYXNzaWMlM0JodG1sJTNEMSUzQnJvdW5kZWQlM0QwJTNCZXhpdFglM0QxJTNCZXhpdFklM0QwLjUlM0JleGl0RHglM0QwJTNCZXhpdER5JTNEMCUzQiUyMiUyMGVkZ2UlM0QlMjIxJTIyJTIwc291cmNlJTNEJTIyMTAlMjIlMjB0YXJnZXQlM0QlMjI5JTIyJTIwcGFyZW50JTNEJTIyMSUyMiUzRSUzQ214R2VvbWV0cnklMjB3aWR0aCUzRCUyMjUwJTIyJTIwaGVpZ2h0JTNEJTIyNTAlMjIlMjByZWxhdGl2ZSUzRCUyMjElMjIlMjBhcyUzRCUyMmdlb21ldHJ5JTIyJTNFJTNDbXhQb2ludCUyMHglM0QlMjIxMDc2JTIyJTIweSUzRCUyMjUyMzAlMjIlMjBhcyUzRCUyMnNvdXJjZVBvaW50JTIyJTJGJTNFJTNDbXhQb2ludCUyMHglM0QlMjI5NTAlMjIlMjB5JTNEJTIyNTE2MCUyMiUyMGFzJTNEJTIydGFyZ2V0UG9pbnQlMjIlMkYlM0UlM0MlMkZteEdlb21ldHJ5JTNFJTNDJTJGbXhDZWxsJTNFJTNDbXhDZWxsJTIwaWQlM0QlMjIxNyUyMiUyMHZhbHVlJTNEJTIyJTIyJTIwc3R5bGUlM0QlMjJlbmRBcnJvdyUzRGNsYXNzaWMlM0JzdGFydEFycm93JTNEY2xhc3NpYyUzQmh0bWwlM0QxJTNCcm91bmRlZCUzRDAlM0JlbnRyeVglM0QwLjQzMiUzQmVudHJ5WSUzRDEuMjEyJTNCZW50cnlEeCUzRDAlM0JlbnRyeUR5JTNEMCUzQmVudHJ5UGVyaW1ldGVyJTNEMCUzQiUyMiUyMGVkZ2UlM0QlMjIxJTIyJTIwdGFyZ2V0JTNEJTIyNiUyMiUyMHBhcmVudCUzRCUyMjElMjIlM0UlM0NteEdlb21ldHJ5JTIwd2lkdGglM0QlMjI1MCUyMiUyMGhlaWdodCUzRCUyMjUwJTIyJTIwcmVsYXRpdmUlM0QlMjIxJTIyJTIwYXMlM0QlMjJnZW9tZXRyeSUyMiUzRSUzQ214UG9pbnQlMjB4JTNEJTIyOTY0JTIyJTIweSUzRCUyMjUwMTAlMjIlMjBhcyUzRCUyMnNvdXJjZVBvaW50JTIyJTJGJTNFJTNDbXhQb2ludCUyMHglM0QlMjIxMTkwJTIyJTIweSUzRCUyMjUyMDAlMjIlMjBhcyUzRCUyMnRhcmdldFBvaW50JTIyJTJGJTNFJTNDJTJGbXhHZW9tZXRyeSUzRSUzQyUyRm14Q2VsbCUzRSUzQ214Q2VsbCUyMGlkJTNEJTIyMTglMjIlMjB2YWx1ZSUzRCUyMiUyMiUyMHN0eWxlJTNEJTIyZW5kQXJyb3clM0RjbGFzc2ljJTNCc3RhcnRBcnJvdyUzRGNsYXNzaWMlM0JodG1sJTNEMSUzQnJvdW5kZWQlM0QwJTNCZXhpdFglM0QwLjQzJTNCZXhpdFklM0QtMC4wMjclM0JleGl0RHglM0QwJTNCZXhpdER5JTNEMCUzQmV4aXRQZXJpbWV0ZXIlM0QwJTNCZW50cnlYJTNEMC40NjUlM0JlbnRyeVklM0QwLjkzNyUzQmVudHJ5RHglM0QwJTNCZW50cnlEeSUzRDAlM0JlbnRyeVBlcmltZXRlciUzRDAlM0IlMjIlMjBlZGdlJTNEJTIyMSUyMiUyMHRhcmdldCUzRCUyMjclMjIlMjBwYXJlbnQlM0QlMjIxJTIyJTNFJTNDbXhHZW9tZXRyeSUyMHdpZHRoJTNEJTIyNTAlMjIlMjBoZWlnaHQlM0QlMjI1MCUyMiUyMHJlbGF0aXZlJTNEJTIyMSUyMiUyMGFzJTNEJTIyZ2VvbWV0cnklMjIlM0UlM0NteFBvaW50JTIweCUzRCUyMjExNzMuNjAwMDAwMDAwMDAwNCUyMiUyMHklM0QlMjI1MDA4LjM4JTIyJTIwYXMlM0QlMjJzb3VyY2VQb2ludCUyMiUyRiUzRSUzQ214UG9pbnQlMjB4JTNEJTIyMTE3NSUyMiUyMHklM0QlMjI0OTQwJTIyJTIwYXMlM0QlMjJ0YXJnZXRQb2ludCUyMiUyRiUzRSUzQyUyRm14R2VvbWV0cnklM0UlM0MlMkZteENlbGwlM0UlM0NteENlbGwlMjBpZCUzRCUyMjE5JTIyJTIwdmFsdWUlM0QlMjJQYXJ0bmVycyUyMiUyMHN0eWxlJTNEJTIydGV4dCUzQmh0bWwlM0QxJTNCd2hpdGVTcGFjZSUzRHdyYXAlM0JvdmVyZmxvdyUzRGhpZGRlbiUzQnJvdW5kZWQlM0QwJTNCJTIyJTIwdmVydGV4JTNEJTIyMSUyMiUyMHBhcmVudCUzRCUyMjElMjIlM0UlM0NteEdlb21ldHJ5JTIweCUzRCUyMjExNDYuNSUyMiUyMHklM0QlMjI0OTAxJTIyJTIwd2lkdGglM0QlMjIxMTElMjIlMjBoZWlnaHQlM0QlMjIzMCUyMiUyMGFzJTNEJTIyZ2VvbWV0cnklMjIlMkYlM0UlM0MlMkZteENlbGwlM0UlM0NteENlbGwlMjBpZCUzRCUyMjIwJTIyJTIwdmFsdWUlM0QlMjJEQiUyMiUyMHN0eWxlJTNEJTIyc3Ryb2tlV2lkdGglM0QyJTNCaHRtbCUzRDElM0JzaGFwZSUzRG14Z3JhcGguZmxvd2NoYXJ0LmRhdGFiYXNlJTNCd2hpdGVTcGFjZSUzRHdyYXAlM0JmaWxsQ29sb3IlM0QlMjMzM0ZGMzMlM0IlMjIlMjB2ZXJ0ZXglM0QlMjIxJTIyJTIwcGFyZW50JTNEJTIyMSUyMiUzRSUzQ214R2VvbWV0cnklMjB4JTNEJTIyMTA2OC41JTIyJTIweSUzRCUyMjUyMTQlMjIlMjB3aWR0aCUzRCUyMjYwJTIyJTIwaGVpZ2h0JTNEJTIyNjAlMjIlMjBhcyUzRCUyMmdlb21ldHJ5JTIyJTJGJTNFJTNDJTJGbXhDZWxsJTNFJTNDbXhDZWxsJTIwaWQlM0QlMjIyMSUyMiUyMHZhbHVlJTNEJTIyJTIyJTIwc3R5bGUlM0QlMjJlbmRBcnJvdyUzRGNsYXNzaWMlM0JzdGFydEFycm93JTNEY2xhc3NpYyUzQmh0bWwlM0QxJTNCcm91bmRlZCUzRDAlM0IlMjIlMjBlZGdlJTNEJTIyMSUyMiUyMHNvdXJjZSUzRCUyMjklMjIlMjB0YXJnZXQlM0QlMjIyMCUyMiUyMHBhcmVudCUzRCUyMjElMjIlM0UlM0NteEdlb21ldHJ5JTIwd2lkdGglM0QlMjI1MCUyMiUyMGhlaWdodCUzRCUyMjUwJTIyJTIwcmVsYXRpdmUlM0QlMjIxJTIyJTIwYXMlM0QlMjJnZW9tZXRyeSUyMiUzRSUzQ214UG9pbnQlMjB4JTNEJTIyMTE0MCUyMiUyMHklM0QlMjI1MjUwJTIyJTIwYXMlM0QlMjJzb3VyY2VQb2ludCUyMiUyRiUzRSUzQ214UG9pbnQlMjB4JTNEJTIyMTE5MCUyMiUyMHklM0QlMjI1MjAwJTIyJTIwYXMlM0QlMjJ0YXJnZXRQb2ludCUyMiUyRiUzRSUzQyUyRm14R2VvbWV0cnklM0UlM0MlMkZteENlbGwlM0UlM0NteENlbGwlMjBpZCUzRCUyMjIyJTIyJTIwdmFsdWUlM0QlMjJHUyUyMCUzRCUyMEdyZWVuJTIwU2NvcmUlMjZsdCUzQmRpdiUyNmd0JTNCUiUzRCUyMFJlY29tbWVuZGF0aW9ucyUyNmx0JTNCJTJGZGl2JTI2Z3QlM0IlMjIlMjBzdHlsZSUzRCUyMnRleHQlM0JodG1sJTNEMSUzQmFsaWduJTNEY2VudGVyJTNCdmVydGljYWxBbGlnbiUzRG1pZGRsZSUzQndoaXRlU3BhY2UlM0R3cmFwJTNCcm91bmRlZCUzRDAlM0IlMjIlMjB2ZXJ0ZXglM0QlMjIxJTIyJTIwcGFyZW50JTNEJTIyMSUyMiUzRSUzQ214R2VvbWV0cnklMjB4JTNEJTIyNzc1LjI1JTIyJTIweSUzRCUyMjUyMjQlMjIlMjB3aWR0aCUzRCUyMjEzMyUyMiUyMGhlaWdodCUzRCUyMjMwJTIyJTIwYXMlM0QlMjJnZW9tZXRyeSUyMiUyRiUzRSUzQyUyRm14Q2VsbCUzRSUzQ214Q2VsbCUyMGlkJTNEJTIyMjMlMjIlMjB2YWx1ZSUzRCUyMkdTJTIyJTIwc3R5bGUlM0QlMjJ0ZXh0JTNCaHRtbCUzRDElM0JhbGlnbiUzRGNlbnRlciUzQnZlcnRpY2FsQWxpZ24lM0RtaWRkbGUlM0J3aGl0ZVNwYWNlJTNEd3JhcCUzQnJvdW5kZWQlM0QwJTNCJTIyJTIwdmVydGV4JTNEJTIyMSUyMiUyMHBhcmVudCUzRCUyMjElMjIlM0UlM0NteEdlb21ldHJ5JTIweCUzRCUyMjk1NS43NSUyMiUyMHklM0QlMjI1MDg3JTIyJTIwd2lkdGglM0QlMjIyNCUyMiUyMGhlaWdodCUzRCUyMjMwJTIyJTIwYXMlM0QlMjJnZW9tZXRyeSUyMiUyRiUzRSUzQyUyRm14Q2VsbCUzRSUzQ214Q2VsbCUyMGlkJTNEJTIyMjQlMjIlMjB2YWx1ZSUzRCUyMlVzZXJzJTIwYW5kJTIwRmFtaWx5JTIyJTIwc3R5bGUlM0QlMjJ0ZXh0JTNCaHRtbCUzRDElM0J3aGl0ZVNwYWNlJTNEd3JhcCUzQm92ZXJmbG93JTNEaGlkZGVuJTNCcm91bmRlZCUzRDAlM0IlMjIlMjB2ZXJ0ZXglM0QlMjIxJTIyJTIwcGFyZW50JTNEJTIyMSUyMiUzRSUzQ214R2VvbWV0cnklMjB4JTNEJTIyOTA4LjI1JTIyJTIweSUzRCUyMjQ5MDMlMjIlMjB3aWR0aCUzRCUyMjEyMS43NSUyMiUyMGhlaWdodCUzRCUyMjIwJTIyJTIwYXMlM0QlMjJnZW9tZXRyeSUyMiUyRiUzRSUzQyUyRm14Q2VsbCUzRSUzQ214Q2VsbCUyMGlkJTNEJTIyMjUlMjIlMjB2YWx1ZSUzRCUyMlIlMjIlMjBzdHlsZSUzRCUyMnRleHQlM0JodG1sJTNEMSUzQmFsaWduJTNEY2VudGVyJTNCdmVydGljYWxBbGlnbiUzRG1pZGRsZSUzQndoaXRlU3BhY2UlM0R3cmFwJTNCcm91bmRlZCUzRDAlM0IlMjIlMjB2ZXJ0ZXglM0QlMjIxJTIyJTIwcGFyZW50JTNEJTIyMSUyMiUzRSUzQ214R2VvbWV0cnklMjB4JTNEJTIyMTAyMiUyMiUyMHklM0QlMjI1MDkwJTIyJTIwd2lkdGglM0QlMjIyNCUyMiUyMGhlaWdodCUzRCUyMjMwJTIyJTIwYXMlM0QlMjJnZW9tZXRyeSUyMiUyRiUzRSUzQyUyRm14Q2VsbCUzRSUzQ214Q2VsbCUyMGlkJTNEJTIyMjYlMjIlMjB2YWx1ZSUzRCUyMiUyMiUyMHN0eWxlJTNEJTIyc2hhcGUlM0RteGdyYXBoLnNpZ25zLnRyYXZlbC5iYW5rJTNCaHRtbCUzRDElM0Jwb2ludGVyRXZlbnRzJTNEMSUzQmZpbGxDb2xvciUzRCUyMzAwMDAwMCUzQnN0cm9rZUNvbG9yJTNEbm9uZSUzQnZlcnRpY2FsTGFiZWxQb3NpdGlvbiUzRGJvdHRvbSUzQnZlcnRpY2FsQWxpZ24lM0R0b3AlM0JhbGlnbiUzRGNlbnRlciUzQiUyMiUyMHZlcnRleCUzRCUyMjElMjIlMjBwYXJlbnQlM0QlMjIxJTIyJTNFJTNDbXhHZW9tZXRyeSUyMHglM0QlMjIxMzI1Ljk4JTIyJTIweSUzRCUyMjQ5MjMlMjIlMjB3aWR0aCUzRCUyMjk5JTIyJTIwaGVpZ2h0JTNEJTIyODYlMjIlMjBhcyUzRCUyMmdlb21ldHJ5JTIyJTJGJTNFJTNDJTJGbXhDZWxsJTNFJTNDbXhDZWxsJTIwaWQlM0QlMjIyNyUyMiUyMHZhbHVlJTNEJTIyJTIyJTIwc3R5bGUlM0QlMjJlbmRBcnJvdyUzRGNsYXNzaWMlM0JzdGFydEFycm93JTNEY2xhc3NpYyUzQmh0bWwlM0QxJTNCcm91bmRlZCUzRDAlM0JleGl0WCUzRDElM0JleGl0WSUzRDAuNSUzQmV4aXREeCUzRDAlM0JleGl0RHklM0QwJTNCJTIyJTIwZWRnZSUzRCUyMjElMjIlMjBzb3VyY2UlM0QlMjI5JTIyJTIwcGFyZW50JTNEJTIyMSUyMiUzRSUzQ214R2VvbWV0cnklMjB3aWR0aCUzRCUyMjUwJTIyJTIwaGVpZ2h0JTNEJTIyNTAlMjIlMjByZWxhdGl2ZSUzRCUyMjElMjIlMjBhcyUzRCUyMmdlb21ldHJ5JTIyJTNFJTNDbXhQb2ludCUyMHglM0QlMjIxMzAwJTIyJTIweSUzRCUyMjUxMzAlMjIlMjBhcyUzRCUyMnNvdXJjZVBvaW50JTIyJTJGJTNFJTNDbXhQb2ludCUyMHglM0QlMjIxMzcwJTIyJTIweSUzRCUyMjUwMTAlMjIlMjBhcyUzRCUyMnRhcmdldFBvaW50JTIyJTJGJTNFJTNDQXJyYXklMjBhcyUzRCUyMnBvaW50cyUyMiUzRSUzQ214UG9pbnQlMjB4JTNEJTIyMTM3MCUyMiUyMHklM0QlMjI1MTUwJTIyJTJGJTNFJTNDJTJGQXJyYXklM0UlM0MlMkZteEdlb21ldHJ5JTNFJTNDJTJGbXhDZWxsJTNFJTNDbXhDZWxsJTIwaWQlM0QlMjIyOCUyMiUyMHZhbHVlJTNEJTIyR1MlMjBBUEklMjIlMjBzdHlsZSUzRCUyMnRleHQlM0JodG1sJTNEMSUzQmFsaWduJTNEY2VudGVyJTNCdmVydGljYWxBbGlnbiUzRG1pZGRsZSUzQndoaXRlU3BhY2UlM0R3cmFwJTNCcm91bmRlZCUzRDAlM0IlMjIlMjB2ZXJ0ZXglM0QlMjIxJTIyJTIwcGFyZW50JTNEJTIyMSUyMiUzRSUzQ214R2VvbWV0cnklMjB4JTNEJTIyMTMwNy43NSUyMiUyMHklM0QlMjI1MDgwJTIyJTIwd2lkdGglM0QlMjI2MCUyMiUyMGhlaWdodCUzRCUyMjMwJTIyJTIwYXMlM0QlMjJnZW9tZXRyeSUyMiUyRiUzRSUzQyUyRm14Q2VsbCUzRSUzQ214Q2VsbCUyMGlkJTNEJTIyMjklMjIlMjB2YWx1ZSUzRCUyMlN0b3JlcyUyMEdTJTIwJTJCJTIwUiUyMCUyQiUyMEluY2VudGl2ZXMlMjBhcyUyMEJsb2NrY2hhaW4lMjBmb3IlMjBBdWRpdGluZyUyMiUyMHN0eWxlJTNEJTIydGV4dCUzQmh0bWwlM0QxJTNCYWxpZ24lM0RjZW50ZXIlM0J2ZXJ0aWNhbEFsaWduJTNEbWlkZGxlJTNCd2hpdGVTcGFjZSUzRHdyYXAlM0Jyb3VuZGVkJTNEMCUzQiUyMiUyMHZlcnRleCUzRCUyMjElMjIlMjBwYXJlbnQlM0QlMjIxJTIyJTNFJTNDbXhHZW9tZXRyeSUyMHglM0QlMjIxMTMzLjU2JTIyJTIweSUzRCUyMjUyMTklMjIlMjB3aWR0aCUzRCUyMjE1My41JTIyJTIwaGVpZ2h0JTNEJTIyNTAlMjIlMjBhcyUzRCUyMmdlb21ldHJ5JTIyJTJGJTNFJTNDJTJGbXhDZWxsJTNFJTNDbXhDZWxsJTIwaWQlM0QlMjIzMCUyMiUyMHZhbHVlJTNEJTIyJTI2bHQlM0Jmb250JTIwc3R5bGUlM0QlMjZxdW90JTNCZm9udC1zaXplJTNBJTIwMjRweCUzQiUyNnF1b3QlM0IlMjZndCUzQkJBTkslMjZsdCUzQiUyRmZvbnQlMjZndCUzQiUyMiUyMHN0eWxlJTNEJTIydGV4dCUzQmh0bWwlM0QxJTNCd2hpdGVTcGFjZSUzRHdyYXAlM0JvdmVyZmxvdyUzRGhpZGRlbiUzQnJvdW5kZWQlM0QwJTNCZm9udFN0eWxlJTNEMSUyMiUyMHZlcnRleCUzRCUyMjElMjIlMjBwYXJlbnQlM0QlMjIxJTIyJTNFJTNDbXhHZW9tZXRyeSUyMHglM0QlMjIxMzM1JTIyJTIweSUzRCUyMjQ4NzElMjIlMjB3aWR0aCUzRCUyMjE4MCUyMiUyMGhlaWdodCUzRCUyMjEyMCUyMiUyMGFzJTNEJTIyZ2VvbWV0cnklMjIlMkYlM0UlM0MlMkZteENlbGwlM0UlM0MlMkZyb290JTNFJTNDJTJGbXhHcmFwaE1vZGVsJTNFjilmVgAAIABJREFUeF7s3Qu0HVWd7/tfEwYYEekgKAFvI32kFbhAM7CJgA1oIMBFIIEgJJGHJvJKBIErBjCGBAM0mkQwwQDJgYRHQB7h0VwgEEEEjuSQ2xIaQdER6aFBm0ca04jhErzrt6iFm83ee9WcVbV21a7vHGOPtkeqZs36zFqLWmvNX/3/RjQEEEAAAQQQQAABBBBAAAEEEEAAAQQQQAABBBBAAAEEEEAAAQQQQAABBBBAAAEEEEAAAQQQQAABBBBAAAEESiTwNyUaC0NBAAEEEEAAAQQQQAABBBBAAAEEEEAAAQQQQAABBBBAAAEEEEAAAQQQQAABBBBAAAEEEEAAAQQQQAABBBBAQAReuAg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gAACCCCAAAIIIIAAAggggAACCCCAAAIIIIAAAggggAACCCCAAAIIIIAAAggggAACCCBQKgECL6WaDgaDAAIIIIAAAggggAACCCCAAAIIIIAAAggggAACCCCAAAIIIIAAAggggAACCCCAAAIIIIAAAggggAACCCBA4IVrAAEEEEAAAQQQQAABBBBAAAEEEEAAAQQQQAABBBBAAAEEEEAAAQQQQAABBBBAAAEEEEAAAQQQQAABBBBAoFQCBF5KNR0MBgEEEEAAAQQQQAABBBBAAAEEEEAAAQQQQAABBBBAAAEEEEAAAQQQQAABBBBAAAEEEEAAAQQQQAABBBBAgMAL1wACCCCAAAIIIIAAAggggAACCCCAAAIIIIAAAggggAACCCCAAAIIIIAAAggggAACCCCAAAIIIIAAAggggECpBAi8lGo6GAwCCCCAAAIIIIAAAggggAACCCCAAAIIIIAAAggggAACCCCAAAIIIIAAAggggAACCCCAAAIIIIAAAggggACBF64BBBBAAAEEEEAAAQQQQAABBBBAAAEEEEAAAQQQQAABBBBAAAEEEEAAAQQQQAABBBBAAAEEEEAAAQQQQACBUgkQeCnVdDAYBBBAAAEEEEAAAQQQQAABBBBAAAEEEEAAAQQQQAABBBBAAAEEEEAAAQQQQAABBBBAAAEEEEAAAQQQQAABAi9cAwgggAACCCCAAAIIIIAAAggggAACCCCAAAIIIIAAAggggAACCCCAAAIIIIAAAggggAACCCCAAAIIIIAAAqUSIPBSqulgMAgggAACCCCAAAIIIIAAAggggAACCCCAAAIIIIAAAggggAACCCCAAAIIIIAAAggggAACCCCAAAIIIIAAAgReuAYQQAABBBBAAAEEEEAAAQQQQAABBBBAAAEEEEAAAQQQQAABBBBAAAEEEEAAAQQQQAABBBBAAAEEEEAAAQRKJUDgpVTTwWAQQAABBBBAAAEEEEAAAQQQQAABBBBAAAEEEEAAAQQQQAABBBBAAAEEEEAAAQQQQAABBBBAAAEEEEAAAQQIvHANIIAAAggggAACCCCAAAIIIIAAAggggAACCCCAAAIIIIAAAggggAACCCCAAAIIIIAAAggggAACCCCAAAIIlEqAwEuppoPBIIAAAggggAACCCCAAAIIIIAAAggggAACCCCAAAIIIIAAAggggAACCCCAAAIIIIAAAggggAACCCCAAAIIEHjhGkAAAQQQQAABBBBAAAEEEEAAAQQQQAABBBBAAAEEEEAAAQQQQAABBBBAAAEEEEAAAQQQQAABBBBAAAEEECiVAIGXUk0Hg0EAAQQQQAABBBBAAAEEEEAAAQQQQAABBBBAAAEEEEAAAQQQQAABBBBAAAEEEEAAAQQQQAABBBBAAAEEECDwwjWAAAIIIIAAAgggUHeBv9QdgPNHAAEEEEAAAQRqLsB3pDW/ADh9BBBAAAEEEEAAAQQQQAABBBBAAAEEEEAAAQQQQAABBBAopwA/5pZzXhgVAggggAACCCCAQOcECLx0zpojIYAAAggggAACZRTgO9IyzgpjQgABBBBAAAEEEEAAAQQQQAABBBBAAAEEEEAAAQQQQACB2gvwY27tLwEAEEAAAQQQQACB2gsQeKn9JQAAAggggAACCNRcgO9Ia34BcPoIIIAAAggggAACCCCAAAIIIIAAAggggAACCCCAAAIIIFBOAX7MLee8MCoEEEAAAQQQQACBzgkQeOmcNUdCAAEEEEAAAQTKKMB3pGWcFcaEAAIIIIAAAggggAACCCCAAAIIIIAAAggggAACCCCAAAK1F+DH3NpfAgAggAACCCCAAAK1F3hX4OUvfyH/UvsrAgAEEEAAAQQQGNACf/M37/lKlO9IB/SMc3IIIIAAAggggAACCCCAAAIIIIAAAggggAACCCCAAAIIIFBVAX7MrerMMW4EEEAAAQQQQACBvAQIvOQlST8IIIAAAggggEAFBAi8VGCSGCICCCCAAAIIIIAAAggggAACCCCAAAIIIIAAAggggAACCCAgicALlwE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IBBBBAAAEEEEAAAQQQQAABBBBAAAEEEEAAAQQQQAABBBAg8MI1gAACCCCAAAIIIFB3AQIvdb8COH8EEEAAAQQQqJUAgZdaTTcniwACCCCAAAIIIIAAAggggAACCCCAAAIIIIAAAggggAACFRYg8FLhyWPoCCCAAAIIIIAAArkIEHjJhZFOEEAAAQQQQACBaggQeKnGPDFKBBBAAAEEEEAAAQQQQAABBBBAAAEEEEAAAQQQQAABBBBAgMAL1wACCCCAAAIIIIBA3QUIvNT9CuD8EUAAAQQQQKBWAgReajXdnCwCCCCAAAIIIIAAAggggAACCCCAAAIIIIAAAggggAACCFRYgMBLhSePoSOAAAIIIIAAAgjkIkDgJRdGOkEAAQQQQAABBKohQOClGvPEKBFAAAEEEEAAAQQQQAABBBBAAAEEEEAAAQQQQAABBBBAAAECL1wDCCCAAAIIIIAAAnUXIPBS9yuA80cAAQQQQACBWgkQeKnVdHOyCCCAAAIIIIAAAggggAACCCCAAAIIIIAAAggggAACCCBQYQECLxWePIaOAAIIIIAAAgggkIsAgZdcGOkEAQQQQAABBBCohgCBl2rME6NEAAEEEEAAAQQQQAABBBBAAAEEEEAAAQQQQAABBBBAAAEECLxwDSCAAAIIIIAAAgjUXYDAS92vAM4fAQQQQAABBGolQOClVtPNySKAAAIIIIAAAggggAACCCCAAAIIIIAAAggggAACCCCAQIUFCLxUePIYOgIIIIAAAggggEAuAgRecmGkEwQQQAABBBBAoBoCBF6qMU+MEgEEEEAAAQQQQAABBBBAAAEEEEAAAQQQQAABBBBAAAEEECDwwjWAAAIIIIAAAgggUHcBAi91vwI4fwQQQAABBBColQCBl1pNNyeLAAIIIIAAAggggAACCCCAAAIIIIAAAggggAACCCCAAAIVFiDwUuHJY+gIIIAAAggggAACuQgQeMmFkU4QQAABBBBAAIFqCBB4qcY8MUoEEEAAAQQQQAABBBBAAAEEEEAAAQQQQAABBBBAAAEEEECAwAvXAAIIIIAAAggggEDdBQi81P0K4PwRQAABBBBAoFYCBF5qNd2cLAIIIIAAAggggAACCCCAAAIIIIAAAggggAACCCCAAAIIVFiAwEuFJ4+hI4AAAggggAACCOQiQOAlF0Y6QQABBBBAAAEEqiFA4KUa88QoEUAAAQQQQAABBBBAAAEEEEAAAQQQQAABBBBAAAEEEEAAAQIvXAMIIIAAAggggAACdRcg8FL3K4DzRwABBBBAAIFaCRB4qdV0c7IIIIAAAggggAACCCCAAAIIIIAAAggggAACCCCAAAIIIFBhAQIvFZ48ho4AAggggAACCCCQiwCBl1wY6QQBBBBAAAEEEKiGAIGXaswTo0QAAQQQQAABBBBAAAEEEEAAAQQQQAABBBBAAAEEEEAAAQQIvHANIIAAAggggAACCNRdgMBL3a8Azh8BBBBAAAEEaiVA4KVW083JIoAAAggggAACCCCAAAIIIIAAAggggAACCCCAAAIIIIBAhQUIvFR48hg6AggggAACCCCAQC4CBF5yYaQTBBBAAAEEEECgGgIEXqoxT4wSAQQQQAABBBBAAAEEEEAAAQQQQAABBBBAAAEEEEAAAQQQIPDCNYAAAggggAACCCBQdwECL3W/Ajh/BBBAAAEEEKiVAIGXWk03J4sAAggggAACCCCAAAIIIIAAAggggAACCCCAAAIIIIAAAhUWIPBS4clj6AgggAACCCCAAAK5CBB4yYWRThBAAAEEEEAAgWoIEHipxjwxSgQQQAABBBBAAAEEEEAAAQQQQAABBBBAAAEEEEAAAQQQQIDAC9cAAggggAACCCCAQN0FCLzU/Qrg/BFAAAEEEECgVgIEXmo13ZwsAggggAACCCCAAAIIIIAAAggggAACCCCAAAIIIIAAAghUWIDAS4Unj6EjgAACCCCAAAII5CJA4CUXRjpBAAEEEEAAAQSqIUDgpRrzxCgRQAABBBBAAAEEEEAAAQQQQAABBBBAAAEEEEAAAQQQQAABAi9cAwgggAACCCCAAAJ1FyDwUvcrgPNHAAEEEEAAgVoJEHip1XRzsggggAACCCCAAAIIIIAAAggggAACCCCAAAIIIIAAAgggUGEBAi8VnjyGjgACCCCAAAIIIJCLAIGXXBjpBAEEEEAAAQQQqIYAgZdqzBOjRAABBBBAAAEEEEAAAQQQQAABBBBAAAEEEEAAAQQQQAABBAi8cA0ggAACCCCAAAII1F2AwEvdrwDOHwEEEEAAAQRqJUDgpVbTzckigAACCCCAAAIIIIAAAggggAACCCCAAAIIIIAAAggggECFBQi8VHjyGDoCCCCAAAIIIIBALgIEXnJhpBMEEEAAAQQQQKAaAgReqjFPjBKBkgqcJGlexNjOlDQ7Yr92uwxO+vW4YtstkiZIejW2g172e5+kmZJODez3MUljJT0fuF8VN99b0iOBA79P0jhJLwfux+bpBYZIWiBpVPpdmlu+IGmkpOWB+7E5AggggAACCCCAQP8KfEjS9ZIO7MdhvNK4/3xS0v+XjMH/2/f8v5S0StKvJP13P44v66G9PvGM5DNiaF9nJZ973/V7bmgnOW3/CUk3Sdo1sL+vSbpMUqfOwZ8Zrwsc4xeT10Hgbor9XqLTn233lbRQ0rahJ9ht+19IOlHSwxn7YXcEEEAAAQQQCBQg8BIIxuYIIIAAAggggAACA06AwMuAm1JOCAEEEEAAAQQQ6F2AwAtXBwIIZBBwQOGexiKdTQP7uFySF+n8OXC/dpt7ocYNkvZqt2Ef//6UpC9IejZDHz3tunWyWGa/wH6vlTSx4bU2cL8qbk7gpZyzNryxgG1JxOvcZ3OBpGmS1pfz1BgVAggggAACCCCAQA8CZQi8pJmYxyUtlnRb46EFv+1geCLN2NptM1TSokbgf/92G/bw7w9IOi4JmEfsnususYGXZxqfuY+RtDLX0fTeGYGXd9vsLmlu4/ucYRn9/WCO4yX9OGM/7I4AAggggAACEQIEXiLQ2AUBBBBAAAEEEEBgQAkQeBlQ08nJIIAAAggggAACfQsQeOEKQQCBDAKxARMv0HHVkhczHLunXQ9ohF2W5tDn4ZLuzKGfrl14QcldkrywKaSdK+mikB0qvC2Bl/JN3saSLpF0WuTQyrQYL/IU2A0BBBBAAAEEEKidQFUCL62J8cMBXKlzuqTfVGS2jpB0a+RYfb6uvrgscv88d4sNvHgMVyVVbl7Lc0C99EXg5a8wOzSqulydU9jly5IerFjYrAOXG4dAAAEEEECgMwIEXjrjzFEQQAABBBBAAAEEyitA4KW8c8PIEEAAAQQQQACB3AUIvOROSocI1Eng/ZIubTxNd0LgSb8g6dDG34rA/dptfoakWe02SvHvrkjhv3d9Pk6xX1+bHC3pxog+Rki6P2K/Ku5C4KV8s7Zd8tTsLE/+PTJ56nb5zo4RIYAAAggggAACCPQkULXAS+scXpH0bUnzJL1e4qnNGir3qV0m6WxJ6/r5PLMEXhzcOVbSHR04BwIvbyP7oSWu7HJIRnNXdjlF0r05f2+ScVjsjgACCCCAQL0ECLzUa745WwQQQAABBBBAAIH3ChB44apAAAEEEEAAAQRqJEDgpUaTzakiUIxAbMjkGEk35TikTZOFG14wk7X56cAO8byataNkf//2NDX5C+nySUkOyvwiZKcKb0vgpXyTN17S/IzDukbSJEmdeHJzxqGyOwIIIIAAAggggICkqgZeWpN3bRIG+X1JZ3MnSTc3Pg+70kZse0bSUY2/p2M7yGm/LIEXD8HVQfwZ/nc5jae3bgi8SB9pVJy9QpIr2mZpDrucKWkJYZcsjOyLAAIIIIBAdgECL9kN6QEBBBBAAAEEEECg2gIEXqo9f4weAQQQQAABBBAIEiDwEsTFxggg8F6BAyQtjYDJu4pK1oU2XU/hKUlfkPRsxHn1tEtsGCfv4E1Op1NYNwReCqON6niIpAWSRkXt/dedXNFppKTlGfthdwQQQAABBBBAAIHOCFQ98GIlVw2Z2IEgReiMeF2iHxoxM3THHrY/S9Lsfg4d5PE5fIqkiyW9mYNJb13UPfCyZXLNZX1AiKso+XXlh5fkWRG3wKmnawQQQAABBAauAIGXgTu3nBkCCCCAAAIIIIBAOgECL+mc2AoBBBBAAAEEEBgQAgReBsQ0chII9KdA7AIXP3XXCyXW5jT4w5JFTTl113zq6Z05dbatpBsawaC9AvvLOxQUePiOb07gpePkfR5wePLUXge2srYLJPl6Xp+1I/ZHAAEEEEAAAQQQKFxgIARejOTQy0mS/lC4WPoDDJW0SNL+6XfpdcsHJB3XOEcHzPurxX4f0HW8rhgyWtK2OUtYAAAgAElEQVQTBZ5EnQMvm0i6RNKpGX393c3JkhYTdskoye4IIIAAAgjkJEDgJSdIukEAAQQQQAABBBCorACBl8pOHQNHAAEEEEAAAQTCBQi8hJuxBwIIvEtgM0nzkwUqITSPSRoryYtbsjb/tjM1+cvaV2v/PMMm+0j6ccTA8gzdRBy+47sQeOk4ea8HHJS8nvy05Tza45LGSFqVR2f0gQACCCCAAAIIIFCowEAJvBjJlVTOk7SuULH0necZKvdRj5R0W/rD575lHoEXD8ohoK9K+mPuI3y7w7oGXhx2OTf5y0LrsIsDM36Qx1tZOmJfBBBAAAEEEMhPgMBLfpb0hAACCCCAAAIIIFBNgUoGXn7xi1/o6KOP1pNPPpmb+jnnnKMLLrhAgwZ5nUf+7Y033tDkyZM1e7YrjufTdt11V9100036xCf8HTOtu0DMdVJlU1+/3/rWt4IuhOnTp2vKlLA1TS+//LLGjRun++67L+hYjzzyiPbe22vaaFURWLNmjcaPH68lS5YEDXno0KG6/fbbtcceewTtx8YIINAZAQIvnXHmKAgMYIHYsIkXTBws6dEcbGJDN30d+hZJEyS9msP4/FTheYH9PJeEiFYG7lflzQm8lGf2tkue3DssxyH59bQgx/7oCgEEEEAAAQQQQKAYgYEUePHnzhMl3VgMVVCvGyeVNk4L2qvvja+RNEnSazn2GdJVXoEXH/NYSdcXVD2kjoGXDRsVdc+SdHHIhPawrV9DZ0haKOnNjH2xOwIIIIAAAgjkKEDgJUdMukIAAQQQQAABBBCopACBl2TaDjnkEF177bUaMmRIIRO5evXqZkjgoYceyq3/KoczckPooyMCL+2VCby0N6rzFsuWLdOoUaO0dq1/4whrDlJNnTq1sBBh2GjYGgEEugoQeOF6QACBHAQOk3RHRD8nS7oiYr/uu+wiyQGV7XPoq9XFU5K+IOnZjH1ulCww8QKRkHZ3suBnTchOFd+WwEt5JnB8UrkpzxH192K8PM+FvhBAAAEEEEAAgYEsMJACL56nB5PPVr/r50nbSdLNknbIcRzPSDqq8fd0jn2GdJVn4MVVIR168cMf8m51C7w47OLvWy5sVDnaNAOmfwhyhRg/wIOwSwZIdkUAAQQQQKAIAQIvRajSJwIIIIAAAggggECVBAi8JLO1/fbb65ZbbtEuu3jtVP5txYoVOvTQQ/XCCy/k1jmBl74pCby0v9QIvLQ3qusW69at09lnn63LLrssimD//ffXokWL5GovNAQQKJcAgZdyzQejQaCiArGBE5e7nNxYQPFGxvOOWbyS5pCHS7ozzYZ9bOMnKFwr6ZDAfi6S5NKL6wP3q/LmBF7KMXtFVEzymfnLj5GSlpfjNBkFAggggAACCCCAQC8CAy3w4tP8miR/sf2u30A7fAX4IQizCjimq3j4s3V/nFuegRfTOKAxtYBwRcx3Bl9MKs6ETtngZD5c6TWk3dcI+3icL4fs1MO2Xvs6JgmpZA27XJCcC2GXjJPC7ggggAACCBQhQOClCFX6RAABBBBAAAEEEKiSAIGXLrN13XXXNauwFNGuuOIKnXyyH7CTXyPw0rclgZf21xqBl/ZGdd1i1apVGjNmjB5/3A9ai2u33nqrjjjiiLid2QsBBAoTIPBSGC0dI1AngdhQRx5VTGIrqKSZHwdOZmRcOBQbBopdXJPmvMq6DYGXcszMHpJub1RfKiKp7gVT02oW5CrHrDIKBBBAAAEEEEAgvcBADLw8IOm4JISdXiK/Lf2ZeYGkUfl1+U5P/XlueQdeHJL3Z+Ef5exUl8CL170eLWluI+C1eUZDP5xkZgHho4zDYncEEEAAAQQQaAkQeOFaQAABBBBAAAEEEKi7AIGXLlfAGWecoYsvvlgbbeQ1VPm1119/Xe7boZc8G4GXvjUJvLS/2gi8tDeq6xYLFizQhAkTMp3+CSecoDlz5miTTTbJ1A87I4BAvgIEXvL1pDcEaiowSJIXsp8TeP5PSfqCpGcD9+u6+RZJBZWDMvTR2663SPIN0KsZ+j5M0h2B+3uRz6GNvxWB+1V9cwIv/T+Dfi37icoOexXRnJ7304ZXFdE5fSKAAAIIIIAAAgjkIhAbePEPXq5i8nrGUXxA0saSNmh81vsfjfDDPkkIYueM/Y6QdH/GPmJ3Hy5pSSNAkKXiRl/HPlLSbbGDy7Bf3oEXD8VOro7yYoZxdd+1LoGXfSUtlLRtRrtzk2pE6zL2w+4IIIAAAgggUKAAgZcCcekaAQQQQAABBBBAoBICBF66TNN+++2n66+/XltvvXWuk7d69epm5ZiHHnoo134JvPTNSeCl/eVG4KW9UR23WLNmjcaPH68lS/xbU3wbOnSobr/9du2xhx8aTUMAgbIIEHgpy0wwDgQqL+Cn5XphRWjLuuhod0l3FVSN4snk6ai/CD2pLts7BHRh4P5+Qu/YnBf4BA6hXzYn8NIv7O866HaSFksaVuBQHCLz061pCCCAAAIIIIAAAuUU6O/AS08qDsA41PGtxv2qQxYxLY8KnjHH9dgvkXRazM4p97lG0iRJr6XcPq/Nigi8eGwnSpqfsdpq13OsQ+DFwbArM7w+Wl7nJ9dr1uBaXtcY/SCAAAIIIIBALwIEXrg0EEAAAQQQQAABBOouQOClyxXgxdl33XWXdt/da6jya48++qgOPvhgrV27Nr9OG489IvDSNyeBl/aXG4GX9kZ13GLZsmUaNWpULu9ZU6ZM0dSpUzVokB8eTUMAgTIIEHgpwywwBgQGhEBs8MRPDr0og4Cf/Dovw/7tdj1c0p3tNurl398v6dKkSkxIF7MlTZb0RshOA2BbAi/9P4kxC8FCR+0U/XhJa0J3ZHsEEEAAAQQQQACBjgiUMfDSOvH/MwlCxAS0r208VGCipHx/mGs/JUWFQroe2VVCR0pa3n44uW5R1Ln54ROuDPlMTqON+ZzzRUnXRxx/sCR/pvd3FSHtPkke58shOyXb7tCo6nJ1Dg8u8MM6/Nfp4FTEKbMLAggggAACCBB44RpAAAEEEEAAAQQQqLsAgZduV8C8efN00kmh30v2fRnNnj1bZ555Zu7XGoGXvkkJvLS/5Ai8tDeq2xbr16/XtGnTdMEFF+Ry6sOGDdPixYu13XZ+eDQNAQTKIEDgpQyzwBgQGBACLovpxSD7BZ6Nn9p6uqQ/Be7nzWMXkoQcKstTgGNNTm5UrLkiZJADZFsCL/07kZtImiPphIKH4QWGoyQtK/g4dI8AAggggAACCCAQJ1DmwIvPyA8lcHhl08DT669Kmg57+3Nv0c1f4E+TtL7oA3Xpv6jAiw/hzyZnS8qj0shADrzkFXbxwzrOI+zSwVcPh0IAAQQQQCCjAIGXjIDsjgACCCCAAAIIIFB5AQIv3abQYRcHVAYP9lqq7M1VXSZOnKhrr/X38fk2Ai99exJ4aX+9EXhpb1S3LVatWqUxY8bo8ccfz+3U58+fr/Hj/TsfDQEEyiBA4KUMs8AYEBgQAu9rLDiaKenUwLN5KHmK6erA/bx5bKAk5FC3JBVaXg3ZKdk2puqNwwAjJP004nhV34XAS//O4B6Sbm+ErYZ2YBj9sRivA6fFIRBAAAEEEEAAgQEhUPbAyxBJC5IQdQi4q4Yc3agc8ouQnTJuGzvWmMM60HNco7KIq710qhUZePFn49GSluZwMgM18PKR5GEZDoFlaZcn4SIqu2RRZF8EEEAAAQQ6LEDgpcPgHA4BBBBAAAEEEECgdAIEXrpNyV577aUbbrhB2267bS6T9fzzz2vs2LF67LHHcumvaycEXvomJfDS/pIj8NLeqG5bLFiwQBMmTMj1tE844QTNmTNHm2zih0jTEECgvwUIvPT3DHB8BAaUgEtjzgs8Iy/GObTxtyJwP2/ugMQ9AU/29bH+KMmLctK2LIuivNhoYdoDJdtlCQAFHqp0mxN46b8pGSRpauNp0K5oFNKuk+SwmxeihTSn6cdIWhWyE9sigAACCCCAAAIIdESg7IEXI5whaVagRpbPdoGHemfz4ZKWBHxm9Y6+V3608dn1zIiDHinptoj9YncpMvDiMd2dPIDi97EDTPYbiIGXvMIuP2hU0fmGJAeMaAgggAACCCBQIQECLxWaLIaKAAIIIIAAAgggUIgAgZceWH/84x9rn332yQX8/vvv14gRfmBv/o3AS9+mBF7aX3MEXtob1WmLV199tRl2ueUWP9g8vzZ06FDdfvvt2mMPP0SahgAC/S1A4KW/Z4DjIzCgBEIDKK2TP0bSTRESoYuc7k0WG10ReCw/LfXOwH0cIHAVi3MC9/PYfF6vB+7XbnP//rW5JFed2UvSp5IKObt129GVZV6W9DNJyyU9IcmLi95qd4Ac/r2owMtGjcol/yhpP0l7Nq61HbqFnv5N0vOS/nejuo6fTOH/P6aiTw4E/dZFbLUkf7mxqaRbI0buVL2fzF3ltmFjQeEuSfjOr6uPSfp0lxPy08N/lbyOfG35GltT0RP+YHJurfePj3d7Hfm94zfJa8jn+pSkNyp6rgwbAQQQQACBugtUIfByQETlj04HXmI/E14k6WpJ1zYe8DAs8GK8RtIkSZ2q1FF04MWnf3YSblofaNF184EWePGTxC6JqLDbnfAqSZMlvZLBll0RQAABBBBAoJ8ECLz0EzyHRQABBBBAAAEEECiNAIGXHqZi1qxZOuMMrznK1v7yl79oxowZmjIl9KGp6Y5L4KVvJwIv7a8jAi/tjeq0xfLlyzVy5Ei98IIfhp5v8/vg1KlTNWiQf/ejIYBAfwoQeOlPfY6NwIATcFnMG5JARcjJTZPkv3d9Hm3TgRfZz5V0bMCBvHDIFSk8xl0D9vMHuBmB49tM0vyIyhd+iu/sgLG129SL1D/fCK2cLOmf223cy7970b7dbpb0y0CHkEPmHXj5u+S8xzYWjIWUbPWTbZdJmiPpx5LeDDmJim57RERo5QFJrmLkQFHM695Puh7foQBI6EK8doshfW0dn4w/9NryebsSlp/cXUSQLHQxX18huw2SRZZ+/xgV+GRyh8gcaHKVq/+o6OuCYSOAAAIIIFBXgSoEXmI+O7iqqB+24EByJ9p2jYDw4sDQij+L+L7rJ41KihcnD0MIGau/yB+ZPLwgZL/YbUPvs2OO80wybytjdk72Cb1H9m5flHR9xDEHJ5/pXQE3pN0nyeP0Ayj6anmFXRyoOkvSiyGDZFsEEEAAAQQQKI8AgZfyzAUjQQABBBBAAAEEEOgfAQIvPbgfe+yxmjt3rjbd1Guq4tvatWs1ceJEXXutv0fMvxF46du0boGX/K+wnnt8+eWXNW7cON13n7+PT98eeeQR7b23f5eilVFg/fr1mjZtmi64wA8mz78NGzZMixcv1nbb+Xc/GgII9KcAgZf+1OfYCAw4gfdLulSSKzeENJeT8z4hVTViFta4UsuDEUGZmPG5+sGNSUWVEIt9JT0cskMv23qR2peTp7W6sktezYv1v51UQQkJKKU5fsyitZ4WBW2ZLNw5NXCBfk9j9EKz6ZJ+VFA4IY1L0dt4wZTDPScEHqgVBHMoYqqk0Cd7tBbzOVxUdAt9v+gt8OJr62tJkCrr6+pfEzdXFMrztRS6mK+nwIt/L3f1p28mCy6zzI/n+fLGa3Emi+myMLIvAggggAACHRUYqIGXu5MHJnSq4p7D3X4IQkhzVVI/1OGlRuhleFKhNPSHSX+h7wdKZKmIknbMoffZafvtvp0rkfiphLGVa0LvkX38MgZeNpbkh2RcGAuZ7OeHWXxV0h8y9sPuCCCAAAIIINCPAgRe+hGfQyOAAAIIIIAAAgiUQoDASw/TkFeQJCZwEXJV5DXOkGNWadsYf0zbzzCBl/ZGVdxi1apVGjNmjB5/3A8eLqbNnz9f48f7dz8aAgj0pwCBl/7U59gIDEiBcyIWX8Q8afeARiWZpQGCzyXVVvxU2NAxtqv20NMwQsfnPh5rVFBxNRJXRohtDh8cnCwu9+KjopoXsJ+f8wL2rIEX/8b3ueTcQyr4pDEq4nzTHLcT2+wh6XZJQwMO1v3J0Z67eyICRpdJOrvxmlwXcOyYTUMX4nV/zfva2lPS9yT9U8wAetnHYZDvSJqVYfFe965DF/N1D7x4EZ0DiA56ZQ31dB2bK0X5CdK+ToqobJPjtNAVAggggAACtReoQuDlsEZA947AmfI9ve9H/hy4X8zmQ5Jqd67WEtI8Plf89G+1W0jy0/MOCukgqSQ4plGRcFXgfjGbh95nxxzD+/i++cTkoRIxfYTeI/sYZQu8bJhcv678k6X5dePqM4RdsiiyLwIIIIAAAiUQIPBSgklgCAgggAACCCCAAAL9KkDgpRf+pUuX6oADvGYpvt155506/HA/VLiYRjijb1cCL8VcdwReinHt716vv/56ffGL/k2nuDZq1CgtWLBAQ4b49z8aAgj0lwCBl/6S57gIDFiBmKCHMUIqm/i3nPMkhZSi61qlJWaM/iB3Z8Cs+emzXsQe0ryYaWKymCdkv9a2fvLvuUlVl5j9Q/dxKMDjdVAnjwoVWQIvrg50chK2Cn0CctrzflTSaZL+37Q7VGA7v5Z8rbr6RkjrXvUodkHfM5KOavw9HXLwiG1DF+J1Dbx4YdnxycLDoq4tP2HZ8/C7iHPrvkvoYr6ugRcHXLyA7is5jKOnLrxQ0RWiXAms6JBTQadAtwgggAACCNRCoOyBl5jPg544f17wvU8nWmyo/FBJfiCEW+y9uvd1gHlBB0409D47y5BcrdXVb2LumUPvkT3OMgVe/GALPxzDoa0sn0kcdvFn+BjDLHPHvggggAACCCBQgACBlwJQ6RIBBBBAAAEEEECgUgK1Cbw4HLLjjjtq8eLFqSboggsu0HnnnaceFoWm2n/9+vWaMmWKLrroolTbu7LCz3/+cz35pNdZpGsEXvp2IvCS7joK3YrAS6hY+bd/7bXXNGnSJF1zzTWFDnbTTTfVkiVLNHz48EKPQ+cIINC3AIEXrhAEEMhZIHbBS8jio80kzU8qtqQd/hRJM5JgxraSbmhUiNkr7c6Suu7fbrf3JQGCU9tt2O3fHVZJ94HxvR1vmRzTC4A62V6R9NXkSbtZqzbEBl4cRjghWahf9Lm7SoWfLPxw0QfqUP+u6rJI0v6Bx+vp9eqnBM8L7Mebd2IxXuj7Uivw8uskiOLXf5aFZWlYXLFqkiRXo8rSQhfztQIvH5T0/SSAlOX4afa9MAmnvZZmY7ZBAAEEEEAAgY4LlD3wsk1S+eSzATKdClp7SIManzunJp8hA4bYrObS/QEIu0hy2Hz7kI4k+Yt931sWfb8Vep8deBrv2dz35Q5ovxnYUeg9srsvS+DFa1ldsceftbJ8Jrk7ub6yVJQNZGdzBBBAAAEEEChSgMBLkbr0jQACCCCAAAIIIFAFgVoFXo477jiddZYrhLdvo0eP1vz587XZZl5bFd5effVVTZgwQbfc4u+m27eZM2dq0aJFBF7aU6XegsBLaqqgDQm8BHFVYuPly5dr5MiReuGFFwofr4OAU6dO1aBB/h2QhgAC/SFA4KU/1DkmAgNaICaMYpDZSWWSN1LoxCz6GSHp/qTvwcnxvEA/bete0aKv/Rw+caAmNETQdYxpx+XtPpI8qbi4cqJ9j8ZVGxzu8TlnCb3EBF5+IunfksorIWZZtnUY4hRJ/ytLJyXZ9whJtwaOpbfFgjtJcqWSHQL7WyJpvKQ1gfuFbB66EK8VeNk9h4VlIePMI/QSupjPgRcvHDw/eR2HjDfLtoResuixLwIIIIAAAsUKlDnw4up7/lHPoYeQ1rWqXch+MdtuJ8lP2hsWuHNPQfBNJM1JAv4h3fmL/ZGSlofsFLFt6H22D3GZpL+VdFzE8RzW8P2uq2+GtNB7ZPddhsCL17Ee1PjM/wNJfnBHbMvjc0bssdkPAQQQQAABBAoSIPBSECzdIoAAAggggAACCFRGoFaBF1dtmTZtmlasaFUI732ett9++2ZYZZddvLYqvK1cuVIOzTz3XPuHde61117NajCTJ08m8BJO3eseBF5yxOzSFYGXYlz7q1dXo/L7ot8fQ9oXv/hF/fnPf04d6mv1PWzYsGalre228++ANAQQ6A8BAi/9oc4xERjQAv6dxU+z9V9Iu1eSq5O8lGKno5OKIik2bW7iD3zHNBas/KrLDqHVKFoL4F3ho12LCeSE9N/1+A67dKoqQ1/n7dCLq354Yde7vldoh9Xl32MCLwHd57rp45K+JMnhj6q22MVzvS0W3FjSJRHhI187oyQtKxAydCGeX49eVHZOxoVlMad0hyS/P/0hZudkAeB1Afv+z0aVnd82wmrfCtgnr00nJ5WpQp/Qndfx6QcBBBBAAAEEehYoa+DFYRdXd/TDEkIqXXTifrOrpMPcrkga0vr6PBgTUvex/QX/tEa4eX3IQAK3Db3Pdve+77wnqVwTE+JwyN73yyGB+aoGXvaVtDDjZxKHg3xNpvkuI3D62RwBBBBAAAEE+lOAwEt/6nNsBBBAAAEEEEAAgTII1Crw4ootl112ma691pXC27cbb7xRRx/ttVXh7frrr5cXhKdpxx57rE477bRmRZgnn/T33Onarrvuqptuukmf+IS/Y+5cW7NmTXOcDg498cQT+sMf/tD8/1955ZV3BrHpppvqH//xH7XNNttot912awaH/LfVVltpgw026Mhgiwq8vPnmm/rlL3+pZcuW6bHHHpOP82//5ocMv908Hx//+Meb57/nnnvq05/+tDbffHP1sMC4Iw55H6TMgZc33nhDv/71r5vz8sgjj+j5559/z7W57bbbyoG2j370o/qnf/onOYCx4447avBgP/i7fm316tUaN26cHnrooaCTX7p0qdauXasjjzwyaD9v7Pfi8eP9m0t121tvvdUMNPo685+vu5/97GdNE7fWdeb3v8985jPaY4899JGPfKSS7wN//OMf9dOf/rT5uvJ7/q9+9avm+16r+T3uYx/7mBze9N/OO++sjTbaqLqTW4ORE3ipwSRzigh0XuAwSV60HdL8ZIDRkla22cll4bxwxwvR0zZ/4JvYeBLw2/9hfrs5XOFFNiELpVxB5c4UB405/5AKMq0heMGXFzCdm2JMndjET9v1HD4RebAqBV58ildJOkPSa5Hn29+7xVZk8Q3/bb0MPnYxnp/yfHbjdb2uIJTQhXh+r3hd0ocLGk+7bl1xxU8tjwmChC7m+09J/vAb8l7Ybvxp/91PHvcXZT9KuwPbIYAAAggggEBHBMoYePlY8tknpiqIK6T4XtP3d0W32FB5X/fDsRVjHNIf0wgJrSrwpEPvsz0UB15c7e/MJDAfMzw/LOP6gIcthN4je0z9XeHF1SbnRlQK6ur5lKSxjc/p/x6DzD4IIIAAAgggUG4BAi/lnh9GhwACCCCAAAIIIFC8QK0CLw6H3HbbbTr33HTrg84555xm1YNBg7zGKn1zxQRXbLnoootS7XThhRfqiCOOaIZryhh4+ctf/qLf/va3TTtXZnj8cX9vHtccBnEQyIvk/b+LDL/kHXhx0GPhwoW68sor37XYO43E8OHDddJJJ+nzn/98YcEKX6vf+lbYQ1qnT5/evFZDWtkCLw4e/PznP2+GKBxm6xq8SnteDmh5jr70pS81/+8mm/h3qno0v65DQyv777+/Fi1aJAeMxo4d2wxChLRRo0ZpwYIFGjJkSMhuUdvGXK8OsOy9t9dfvre5P78P+n3gqaf8+1H65tf/xIkT9dnPflYbb+wHYufbQoKWPrLfk2bPnt3je5JfV36vnzdvnpYsWfJOkCfNiB32caDp+OOP19/93d+l2YVtOixA4KXD4BwOgXoIxFQ4sUyaQMkWkhxgOSiA0gtp/BTgrm3rZIHMfgH9+EZ5RptFNbEVbhxc8V9IdRRXrbmynxaq98a2JHna7osBrq1NqxZ48bhDF1pFsBSyi69Th3VmBvbuG30vmHK4qac2VNIiSfsH9utKOUc1/p4O3C/t5jEL8dL2XcR2Dtw4PLY0ovOYxXwRh8ltlweT19HvcuuRjhBAAAEEEEAgq0B/Bl78dLTNJPn/Onz8qcZDERyqHh75uafTlRn3kHS7JN8Xh7S+Pgv7B0lXUA374ebto0+QtCBkIIHbxtxn+0crP8Riq6QSziGBx/Tmnld/FvODM9K0mHvk/gy87NB4htbVGcMudsmjEmsaX7ZBAAEEEEAAgX4QIPDSD+gcEgEEEEAAAQQQQKBUArULvPzHf/yHRowYkWoSDjrooOYC+i228Bqr9O2ll16Sq7bce++9qXZypQQvCi5b4MULnr2QfdasWc0Fz3k3L/4+88wzte+++xYSfMkr8PLaa681F7d/+9vfjgpTdHVz5QMHqRxwynvBe90CL63r81/+5V/0r//6r7ldnl6sf/rpp+vEE08c8MEXX9uTJk3SNddcE+Tna+28886T52DatGnNYGBIc8DI7ykOFxXd8gq8tN4HLr300mbloCzNlYUcdPzc5z6X63tfHoEXBxxdscrvd1nf9z3Pp556qs466yxtueWWWcjYN2cBAi85g9IdAghYwClWh1JCF674SQTtnhLgp5zeFbCAyAs8Dpb0aLepcfkxV1Dwov+0LU0VFldJ8FNYvfgmpKUJ+3Ttz084vi6pVBNynNa2P0kqlHix+e+TShJeVObFbXtK+kqjUsvnYzqWdGKycCkkvOND5R146XqOrmLxRnI+H5C0YxKwOlnS5pHn6d18XXkh1G8y9NEfu8YGU3yj72DW+l4GnWUx3llJMC30uknjF7MQr69+/QHACwf/n8ZTs13q8L+Tjf2+so0kV3lyCcud0wyul21cTcqvQ1+7IS1mMV9f/ft15HN9uDEeh1K6v44cgPL7XZbXkd/7L+njugo5f7ZFAAEEEEAAgewCsYGX7EfOtwd/FvRnkxvz7bbX3mLvhR+Q5Mo1rn7XW/MX5/5RLrQqn/fxfemaggbbMyUAACAASURBVAxi7rNbgRcPyZ+D/d1B6Hl5X4f3z0tZJTLmHrm/Ai/+vOrvFEK/T+ltikPDQQVdKnSLAAIIIIAAAnkLEHjJW5T+EEAAAQQQQAABBKomULvAiycobbBk6NChuuuuu7T77l5jlb6tWLFChx56qF54oa/vq9/ub9ddd5Urz4SMqzWS1r6ulJJny3PBc5pxOfjiRfO77babeliEm6aLHrfJI/Dys5/9TN/4xjfkUFKezRUuvvvd7+rv//7vc+u2ToGXF198Ueeff74uv/zy3Py6d+TX1cyZM3XwwQfnGkoobMARHS9fvlwjR45M9V7V6t7vi7fffrv22MMPr5MeffTRptHatf49MX077bTTdMkll+Qe/Oo+gjwCL88++6y+/vWv5xqs8jgdBvF1nFcYJGvgZd26dc1KSa4UFVMpqbfZr8NrKf2VX44tCbyUYx4YBQIDTCAmTGKC+Y2FOKdL+lMfHic1ngQ7L8DrocZTX724ZXUP+3hR0cKAvp70x8dkgXtvu20r6YZGZYa9Avr1U2ldzWFlyn28kOpsSRem3L7rZl6o/01JN7dZGOTwixdVfccfUwOPExsCySvw4gCCwxP3JUGevobvFK4t/+/Ac+y6+dcai/0vC6zOk+FwuezqQMYdgT35Bn+UpGVt9ot9qnWahX6BQ35n85iFeD0dywb+0OnFde2qGLlM6CmSvKAvZgGfjx+zyC5mMV9P5+rX0fRGaOfWFIsIHcDz+9GYyAlK894a2TW7IYAAAggggECEwEAIvPi+7dTks9lbEQYxu8R8FvRx2oXKvY0fKuEQsu/HQ1rae/iQPrtuG3Of3TXwMjgJPk+KGIB/cPX98o9S7BtzjxxzL+6h+JxcYdbfXYQ0f37151hXlXUQKM8WEg7K87j0hQACCCCAAAIFChB4KRCXrhFAAAEEEEAAAQQqIVC7wMtWW22lCRMm6JZb/LDe9m3evHk66aSw7ymvuOIKnXyyHxzbvrkSzNy5c7V69erUQZxWr0UEXlzF4Ac/+IGmT58evIC9/dn2voUrAUydOrW5AHzwYH8/nL1lCbz8wz/8Q7O6gSvQZK3m0NuZeBH49773PR144IG5BH3qEHhxGMtVhyZOnKgnn/QameLb5MmTde6558rX6EBqtpw9e3az+kZIGz16dDMUsdlmmzV3W7NmjcaPHx9cDWSHHXbQzTffrJ122ink8MHbZgm82MiVuk455ZTC3gf23ntv+b8ZeThkCbw44OJr/aqrrgo2TrODXz/f/OY3m9WT8q5uleb4bPNuAQIvXBEIIFCQQGiYxMPoK5zif48J0lyRVHF5vYfzDK0W4y7aVWL5dCPs4nR8yM3i3UmFhLRP3fUNkwMrOwTOnW+YvQD/fwXs50VbMU+XjanWkUfgxfZeLOUQUdq2oaTjk0VJIfPW6r/IoEbacwjZbuNkUdlpITslT5RO83ToMi7Gi1mI153HYbEzE4e0VWj8u/NBkn4gya+l0BbzRO6YxXzdxxXzOvIXNw6PnR96ksn2Me8ZkYdiNwQQQAABBBBoI1D1wMsrkr6aVHbpVNjFpEckYeGQC8yhjZGSlrfZyfeVrk7q4EJoSxOoCe2ztX3MfXbXwIv78efaxREPWvC+vl/2D7btwugx98idDrw8k1Rf/WzsZPSxn4NPrsoY+tCDAoZClwgggAACCCCQlwCBl7wk6QcBBBBAAAEEEECgqgK1C7w4yOBqIv5L08444wxdfPHF2mgjr7Vq3954443momEvJE/THFI477zz9Mtf/rLfAy8Odvh8HfTor+YAkKs+OJiUtWUJvLhKj0NLoVUrQse8+eabNwNPrjqUtbrNQA+8OHxQdAipt/k76qijmq/pbbbZJnSKS7u9K1Add9xxeuABr9dL33oKAYaE/LoeycEZh2WKbLGBl7322qtZfcvhqjyrnfR0rg4vOmi45557ZqKIDbz88Y9/1Fe/+tVmAKno5vCY/zbZxA/ApvWXAIGX/pLnuAgMeIGYMIkX+xza+FvRi87Wkq5vBGP2C9DzkwcceumpbSHp2mRBetoupyRPXO1twXtM0OciSe53fYpBxC508mJ9hzp+nOIY3TfxAqSrJQ0L2DcmBJI18PK4pC81qvB4oVBoc+jFT4C+NHTHZPt2QajIbgvZLTYwFRJI8E29KzaFNlfKcWhiXeiObbaPWYjXtUsvEPN7iRfipQ27tPb3a9aL1v5nROgl5oncMYv5up5rlteRw1QOBcVUn4p5z8j5MqE7BBBAAAEEEEgEqhx4+d+SXIHRIf/Q+7YsF4C/3Jwj6YTATkICzrH38b6/cyW+VYFjS7N5zH1298CL75cnSLoyzQF72CZNxc2Ye+ROB14iTz/1bg8moZffpd6DDRFAAAEEEECg1AIEXko9PQwOAQQQQAABBBBAoAMCtQu8uKrGnXfeqcMPT1cher/99pMXEW+9tddatW+u1DJu3Dg99JAfVty+3XHHHTrssMOUJZzhc8rann766WYlm0cffTRrV5n3HzFihObMmaPtt98+U18xpjvvvLMOOuggeVF/0WGX1sltu+22mjVrlkaNGpUp9DKQAy8OuyxevLgjIaTeLjq/ZzicNFBCL7fddpuOPPLIoNdYb1VZ/P7hUNAzz4StNfQ1v2DBAg0Z4odCF9NiAy9vvvmmjj/++MIqu3Q/2zxCLzGBF79vnH/++br88suLmYAeeiX00jHqXg9E4KX/54ARIDBABWLCKaZwKGNRLyYORNwTUD2lXYBmkCQ/7facgDlwaVAvxnm1h31iKtC4m5CFNEMTn/0DxuxNHSKYlTJU01PX/sDscFBIBZQRku4PGGeWwEuWQE9riF6kdkkSfAkYdnNTP+FisqQ3Qnfs8PaxgSlXzBndeGr1ypTjjV2M5w8QRzX+nk55nLSbxSzE69q359ZP034z7QG7bWd3V9T5XsT+IYE4dx+zmK81rDxeR/4w55Ch5zG0hb5nhPbP9ggggAACCCCQTqCKgRdXdfl2Epp4Ld1p5rrVHpJub9wH+fNaSOvrAQ3d+4kN1bgff4ZdEDKwlNvG3Gd3D7z4UFnuIV3J1IGevn6MiLlHDvmc3pXLlQ/9+dCVZ8rW/KCNizN8rinb+TAeBBBAAAEEai1A4KXW08/JI4AAAggggAACCHR/4pEXlVehxQQZvJjYT+t3OOTZZ5/VF77wBT311FNtT3fTTTfVPffco7339lqc9s2BkYMPPjhVWMLhih/+8If65Cc/2a+BFy9S/9KXvqTHH/eDn8rRhg0bpquvvlpeYB/bYq6T2GNl3c+hl4ULF2rfffeN7mqgBl78vtSpShvt8B16cTWTj3zkI+02LfW/v/baa5o0aZKuueaaoHE6FOdKN4MH+zecv7Z169bp7LPP1mWX+QHN6ZvfX121Z/jw4el3CtwyJvBy1VVXydVnOv2emPV9LzTw8uUvf1kf/ehHNX369EDV7Ju7ctpZZ52lDTf0w9VpnRYg8NJpcY6HQG0E3pcsEHfVjJDW1+LuM5LQRtr+7k2eYPpSHzscJumOtB1K8mKaoxsLan7Rwz5epONQyCEB/bUL5XTvyjdKfgpwSPAkjye5flDS9yW5gk3aFhoCyRJ4cUWJqTks3NlF0o2SQj94+gkXXkS1Oi1OP20XU9XIQ/UHhUmS0i4edKUPh4cc8ghtIZVk0vYdsxCv1fedkr7SCEL9Z9qD9bLdhyVdJcnvOSEt9NqKWczXGs+5ybylqTbV1znsk7yOQhd8hoZ7QhzZFgEEEEAAAQTSC1Qx8OIfs26T9MNG1UeHeDv546bXGp6XPEwhvfLbAY3QsPcRkm4NOUiybUglmZDuY+6zewq8+Jifk3RdRGjI+7q6jh/y8Hovg4+5Rx6IgRd//+Dz+lHIJLMtAggggAACCJRTgMBLOeeFUSGAAAIIIIAAAgh0TqA2FV4OPPDAZqWWD33oQ3r11Vc1YcIE3XKLH9bbvrn6xhlneK1V++bF8Cef7Ic0tW+jR49uLqrebLPNFLMou2uIp/3Ret7iD3/4Q7OyiyvNlK1lDRdUKfBi+0MOOaR5PWy11VZRUzFQAy8rV67UMcccE1w9JAoxxU5epD9jxgxtvLHXdFWzxVZkufXWW3XEEf6N7b0tpmKMeznttNN0ySWXFOYZ8946dOhQvfCCfwvqfPvKV77SDBVtsokf4BfWQgMvH/7wh/X666+nCmiGjaT91ja+7rrr9LnP+XdNWqcFCLx0WpzjIVArAT/RdF7gGfdWQeX9jae+Xpo8mTZtl2kWTzvg4GOGlJN0tRMvgu/ePpkssNo57QAlPSBprKQXU+wTu5AqrwBB6OKq0IX6sYGXmIVivXHHBjXWSnJ1ip+mmMf+3CQmMOXxxiz2Cg2TtVz8mnCwKs8b8JiFeK3xxJx7b3M8XtL8wAvA19bBktKW341ZzOch9RXmCxyyYp8+niakGDoWtkcAAQQQQACBcIEqBl66nqXDHa5u+Zikt8JPP3iP2CqcrornHxp7C2n0NJBtJd0gaa/AUfqecpSkZYH7tds85j67t8CLn4Q0rVE10yHs0ObzO7aPh1nE3CPHfg4oc4UXu/r14e9q0nwHEToPbI8AAggggAACHRQg8NJBbA6FAAIIIIAAAgggUEqBWgZe1q9frylTpuiii7weqn3rrapB9z29cNjBGIde0rSpU6fKf154GrMoO2vgxVUeXJXh8ssvTzPcftnm1FNPbS6Gj1n8XbXAi4EdWpk8eXJU1YOBGHh58cUXm4EsVwEpS3NVkiuvvLIZwqlic8UcByoc3Alpe+21l2644Qa5GlFPzQGR4447Tg884PVq6ZurON18883aaaed0u8UsGXMe2tA94Vs6uvLocweQgl9Hi808FLI4AM6/exnP6trr71W22yzTcBebJqHAIGXPBTpAwEEehFwgOGewGokKyT5xupX3fqMWdiTZoHKZskC9NEBszhF0owenhp8QGPh0dKAfrxpSBWUmLGGLpbva/ihi5lCQyCxgZeYhWJ9nWfMPLq/4yUtCpz/Tm4eG+bx07LHNM5vVeBgYxf++TBHJk/oDjxkr5uHXrutjrxI0oE0PyU8j7adpMWN98VhgZ35KSrpvlh6u9KQn4wd2kLei9L0HRqQc5/PSfJ78co0B2AbBBBAAAEEEChMoOqBlxaM781dBfI3hUm93XHMfU/sPe+g5Jz8mTS0uRy7q6CsC92xj+1j7rN7C7z4MB9L7mX92TC03Z08IOP3PewYc4+c5vuEnsZY9sCLx+zrwKGwrJUdQ+eI7RFAAAEEEEAgRwECLzli0hUCCCCAAAIIIIBAJQVqGXjxTN10002pF6y3W+jdmvnnn39eY8eO1WOPeY1E++aqKocd5oegquOBFy969+LoY4/1Q5Dimhf+jxo1SuPGjdNuu+3WrJ6zwQYbyH3/13/9l37+8583F7J7QfMrr7wSdxCpGXg588wzNWiQv9tP3/IOvOy8884aP358c85chWXwYH+PrWaFhF//+te6++67dfXVV8vHjW0OE7jy0Kc+9angLgZa4MXX0WWXXaavfe1rwRbeYfPNN29e335N7rjjjvrABz7wrvlyiGbBggXy6za0VXmhfmwwxSFBB/R6ex06SDht2rRmaCu0zZw5sxkWDA14pDlO3oGX1nV11FFHNa+rv/3bv22O+80339Tvf/97Pfjgg7rqqqv0k5/8JM3wetwmNsyYd+Dln//5n5vvefvss08zlLLRRhs1x/vf//3fzfd3B6Cyvr9feOGFzeBl6Pt7NC47NgUIvHAhIIBAgQIxIRUPZ19JD3cbV2gIIe3C6ZiqKb1VofHTeb1oJKSFLGSPqSCT54L9mMBNSAgkNvASYphmbmKv2zQVhdIcv6htnCi/ufH1xw6BB4gNQsS8tlpDu0bSJEmvBY61t81jFuK5r9hz720cvoG+OHmSd8iphYwjZjGfx9Jb5aqQcXbdNvZ1lPc4YsfPfggggAACCNRZYKAEXjyH/nHmm0mYuohqL7GV7bJ8Tot5sIQt8qyM2Xp9xNxn9xV4cb9+AMaVgQ/OaI2ntyBHzD1ymQMvfiiB5/OEyDcq/wjmoPkTkfuzGwIIIIAAAgiUQIDASwkmgSEggAACCCCAAAII9KtAbQMvK1eu1OjRo/Xcc14X1b4tXbpUBxzgNVe9t/vvv18jRoxo35mk7bffvhls2GWXXZrbxyzKjl0U7eNlDYO4koMXt3/sY34AU9/NVTq8oN2VZNau9UN/w5pDIF7IvffeYQ95ynqOrVF6gft3vvMdjRkz5p2QS29n4Ko5P/jBDzR9+vSoc3W/rrwxY8YMbbyxH8ibvg20wEuW+fNceSF9u+vT16YDVd/97nfTQydbfu9739Npp51WSEgjeDABO9x55506/HCvKUrfHG5zQGj48OF97rR8+XKNHDlSDtWEtP3331+LFi3S0KF+KHS+Lea9tbcRpH3fW7duXTPs981vfjMqUOXjxwRB8gq8fOITn9C3vvUtHXnkkW3fh37zm9/o3HPP1eLFfnB1eMvy37Hwo7FHS4DAC9cCAggUKLCppLmSQlP1ZyYLzd95q5J0ngsgBoy1t1BKT12EhmmebCwuOTpZPNXq7/2SLk2eKJt2mKEVUPaR9OO0nSfbhTi06zpmsX5ICCQm8BJq2O4c/e8xc+n95ks6vfG03D+lOUg/bDM+GWPIoe07StKykJ26bLuHpNsb1UlCb+zTBtbSDitmIZ77DglspR3LSZLmpd042c5Pq/b76JoU+8Us5ntK0hcaiwufTdF/2k1i3//PlZSu/HLakbAdAggggAACCIQKDKTAi8/d97S+x/A92JuhGG22jw2V+7PttMgKG0MkLUju00NPJ++HBcTcZ7cLvDhE5MD3V0JPLqnM2FOQI+YeuayBF38fcUrj88GvJV0l6e2nKIY3V0D6qqQ/hu/KHggggAACCCBQBgECL2WYBcaAAAIIIIAAAggg0J8CtQ28vPTSS83qD/fee28qf4cJzjvvvD4Xt8+ePbtZiSRNO+SQQ5pPxh8yxN9Vdzbw4koErtTgBdWhzQvfHcY48cQT2y6E7tr3W2+9pVtvvVVf//rXoxaAe6H597//fX3wgx9MPeQsgYnWQbwY2wGWPffcM/VxXZnE19Upp5wSda477LBDc7H8Tjv5t5P0bSAFXrJUC/Hie/9tsol/J2nf/HpYuHBhs8JISCBr2LBhzUX+2223XfuDlGQLBzFcTcOVc0KaKzm5Gk7r/aq3fdesWdOsCOJwTEhLG6gJ6bO1bR6BF4/P75cnn3yyNtxww9TDWLFihSZOnKjHH/cD2MJazPWVR+DFoc05c+Y0Q5lpm6tcOTh2/vnnp93lXdsVWeEnakA12InASw0mmVNEoH8FznF2M3AIlzv3LenPyX4xlUWmSJoh6V2fcXsZR8wine5VCLZuPMfgekn7BZzrQ5K88GZ1yn2Ok7Qw5batza5Iqkm8Hrhfb5vbdXpAX9dKmpgsMmu3W0zgJcuTkfsaT+h5uq/7kvl8ud2J9sO/xy6Ke0CSr7uwBPtfTzA29OAe/B7ghW5pXsPtSGNe4+7zM5Iebdd54L8XfZ3HLOYr6tqNeR2FVLMJpGdzBBBAAAEEEEgpMNACLz5th14c9vBTevK4v3SfXmPoKp8zU7q2NssaKnc/MSFq7+cv6h2ETxOkTnNaMffZ7QIvPu6nJPnhDa4aGNocAvG8dK0WGXOPXMbAiysWndilIq6/l/Bnbn/uimnuyw9uyOs1ETMG9kEAAQQQQACBSAECL5Fw7IYAAggggAACCCAwYARqG3jxgvopU6booovSPUjS4Zi5c+fKC597al4o74XNDrGkaeecc44cUBg0aFBz85hF2bFPxnd1m2OOOUbPPOMK2Ombz91VWsaOHasNNtgg/Y7JllmCID62bUMqU2QNvLiyjIMQ++67b9S5uoLP6aefHlztwgebNWtWM4AR0gZS4GXVqlXNijqhQYFTTz21ufA+bdil5evQixfdT548OYRc8+fPbwY8qtKefvppHXXUUcGv/ZBAgoMxEyZMCCZxtRzPXWhlo3YHinlv7d7nxRdf3Ky8FBJ2afXx7//+702P0GvZ+4deX1kDLw7ZXH311XLoLrQ5TOX3LYfNQluRFX5Cx1KX7Qm81GWmOU8E+k0gtHqKB+pF9mMbQYkXk1HHLKLpHkjpCyBmUX73QM3uku4KrGQRGkaJWTweeox2F0rowqruc9lX/zFBgKIW6scsiCoqfNNuTtL8u0szenFb6EKoPEInMZVlWu8DWcI2XV1i3kN6quSUxrrdNkWPJebazft9omVQprG0mxf+HQEEEEAAAQT+KjAQAy8+u+eTCn6hVTN7uzZcxdBVMvYPvHjyCJ3EVpbJI2yT9T47TeDFP5T6aYKXBNp6c5+jgxw3dtk35r60bIGXnq7fLNVwzOPPPGMaFWzDfhyOmBR2QQABBBBAAIH8BQi85G9KjwgggAACCCCAAALVEqht4MXTFLI4uF24JDRcceONN+roo49+52qJWZTdbkw9XYpZKmdkWfTdGotDL66K4UoJIdU0vH9olZfQOenq5YDNvHnzmqGLHhYGp3qVx4Yo3Pno0aObi90328wPt07XBlLgJSY04cX6DkWFVKboKuvqJCeddFKzuk7a1i4Il7afTmzn156rUDm4EdLs6fDWLrvskmq32FBNbGWjdoOKeW/t2mdsiKprH3fccUezoljoe17o9RXy37TublkCfq2+Yl5DrX2XLl2qAw7w+mhaJwQIvHRCmWMgUGuBmMXdz/kWWNLKRO4wSXcEKMYsVHe6fFbAMfy0Wad6X0328Ye5rgtq0nTlBTyuZpCmbSTp4uRJtWm2L8s2IXMRE3gpaqF+TFAr5Fw7OT+x146ruoyUtDzjYF0C00/SHhbRz5GSbovYr/suMe9DoRWY0g4zphqU+05bbSZmMZ+f/OJA3fq0J5Fyu5jXUVEhtpRDZjMEEEAAAQQQkBQbeMnj3nxwI+Tw/mQW/L99L/l/SPJnBYe4fV+XpT0o6VhJv8vSSbJv6OfU1iHzCJVvnIRBTos4D5d7P1vSuoh987jPThN48XG2SqqPHBIxTldpdGDlN8m+MffIZQq89BXWylINxzyusOvroWtFnAhydkEAAQQQQACBTgsQeOm0OMdDAAEEEEAAAQQQKJtArQMvK1as0KGHHpq6AocXLR92mL/Tfm+7//77NWLEiFTz29MC8phF2TGBl9jKGaNGjdIVV1yhLbfcMtU59rXRa6+91qxectVVrjSevjmEcs8992jvvf1bR/uWJfASGq7pbTS/+93vmgvdH3zQv6ukb6EhA/c8UAIvvj4mTZqka665Jj2YpCuvvLJZSSM2oOSDedG9w0ZpgwlDhw7VXXfdpd139wO+y91eeuml5rV47733Bg30hBNO0Jw5c1JXzXGlj7PPPluXXebf0cJaSCWZtD3HvLe2+o55j+1pXK+//nrzPc/voSEt9H0gS+DlwgsvbM5bq+pYyDi7bvvwww83K4i98ILXS6Zv3auepd+TLWMECLzEqLEPAggECDixPT8JsATsplaFFj/Z9YLGYpxzAnZ2mc2JyZNd0+7mDxX3BFTA6Bpu8G9LU5O/tMfzU2cPluSFOGmaF3s5HOMKK1VqPk9/MP5pikGXKfASM5ayBl6yBE5STFuhm/hD4KQcFl/FBF6KCl7ELiAtMvCSdtFh6GTHvI6Kcg8dO9sjgAACCCBQZ4HY+5U8Ai99uW8oac9kcf7nM0yQS1K7ckiWsG+WwEmGoeeyq6t5HNX4ezqH3mLus0PuPf1Z0g+bCK1U6VO7MPmM/qakKgdeHHb5siT/qPiu3/CT+fPrYnLyvUnMlPZUESemH/ZBAAEEEEAAgQ4LEHjpMDiHQwABBBBAAAEEECidQK0DLy+++KLGjh2rBx54INXE9LYg15UTZsyYoSlT/IDM9u2ggw5qVqLYYost3tk4ZlF2zGLs2267TUce6Yempm8OmrjCQ9pAT5qen3jiiWaw4Pnn/d1t+mbjqVOnplqUHRt48fkuWbJEw4f7AWLZWmxVDR+1exWgdiMZKIGXmHlzdRdXDtpuO6/tim+uUDF+/Pjm/KdtrgTkyjBlb8uWLZODa2nDPK3zue666zRunH8fSt/uvPNOHX6416yGtf3331+LFi2Sg0R5tZj31tax8wqBuL9O+McGXmL+W9Lb/MQG1nr672Je1wD9vFeAwAtXBQIIFCwQEwbxkPxhakbydGEHWA4KGGdI5ZRWt9tKuqGRed4r4DitUE5MqOcxSWMlpf0AVNXAiznTLtSPWRxf1KK6mLGEnGvAZZZ50/FJ6CxzR/3QQV5VZmIW4hUVvIhdQJr2dRSzmC9k0WHIZRDzOirKPWTcbIsAAggggEDdBWLvV4q6N+8+Hw6bnJh8XowJQjwuaYykVRkmeidJLg2/Q4Y++nPXPKrMePwx99kh956ea38vEFam/m1Zf9b2vbEfMhFzj1yGCi8+h1Mk+allPYVdWtfQxyRdl1RCirmuulfEiemDfRBAAAEEEECgwwIEXjoMzuEQQAABBBBAAAEESidQ68DLG2+8ocmTJ2v2bD84t3075JBDmkGVIUOGvGvjV199tVlZwqGQNM1P+r/44ou10UYbvbN5zKLs0EXKsVUGvEh+wYIF7znvNOfa2zaxVSBCFsTHBCc83rwXXq9cubIZ7nnuueeCyBzs8V/aiiUDJfASE5Zw4MSv48GDvS4wvoWG13ykU089Va5M8r73vS/+wAXvGft6iw0SubqHqySlDRN2Pf1bb71VRxxxRG4iMe+tPnje1XtiwlQeR0jlk9jAS0//TcoyATHBytBqNlnGx77q6b8rfEfKhYEAAnkLuCzmHYGdtqq0OMHsD1bbB+y/r6SHA7b3pjGBklYo5384ny4ppMyfq96c3ng68Z9SjjN20VnK7gvdrBUManeQmMXxRS2qvDLWdQAAIABJREFUi1m45fNLG0poZ5HXv/vLigWSRuXVYT/04wpP0zI+gTtmPosKXsS+ltNeWzGL+UIWHYZcAjGv6aLcQ8bNtggggAACCNRdIPZ+pah7857mYwNJx0oKKwv/154mJPfJMXPt783OaFQdmRmzc0n28VP/jmtUEA0ry/3ewcfcZ4feezpUtFjSrhF2DiX56WT/VxIICemivwMvDrv4YR5+GltfYRefk69JX9NXhpxgt219PZ/X+AliXYY+2BUBBBBAAAEEOijAj7kdxOZQCCCAAAIIIIAAAqUUqHXgxTNyxRVX6OSTT041Ob0tyA0NNPRUMSFmUXZo4MXVVFzR5rHH/HDh9K2oChYxwQZXX1m6dKk+/elPtz2B2MBLyALztoNo/BISGohq9Xnsscdq7ty58jmnaQMh8OLAybRp05p/IW3WrFnyov08Wuh16RDWDTfcoC233DKPwxfSx9NPP62jjjpKzzzzTFD/sUGImOBQa2AnnHCC5syZo0022SRorL1tHPPe6r4cUps/f74228wPcM+nOZR15pn+zSp9CxlHbODljjvu0GGHeV1yPi32vzV5jyOfsxmYvVDhZWDOK2eFQMkEdokIrbQqoHiRt59UmraFVk7p2q8XwsxLe6DknLyoxAtvfhywnzcNrUITu+gscFiFbJ52oVDM4viiFtXFLNwyXtpQQiHQPXRq03sai/HSfYjs1KjCjvNQ8kTm1WG7vWvrmPksKngR+1pOe20ReMlwobArAggggAACCDQFYu9Xiro3721a/IWxn173lYh5az1gYW3EvltICq1CGnGYwncZ0agIcn/Go8TcZ4cGXrKGOVwN6PVkzkJON+3n2O59xjxMo3sfIWGX1r5+2IFfg0eFnGSXbf1aGN2oers0cn92QwABBBBAAIEOCxB46TA4h0MAAQQQQAABBBAonUDtAy8//elPNWLECK1dm+577p7CKiEL5HurGhCzKDs08PLwww9r33398OP0Le8qB12PHBtIWbhwYbN6RLsW2/+NN96oo48+ul33qf89NsQRGqQYCIGXP/3pTzr99NObQYOQludC+RUrVujQQw+Vq5SkaVWoTOEKTa5CFdIctFqyZImGDx8ests72y5fvlwjR45M7djaMW/PmPdWjyW0wlIapPvvv7/535uQtvvuu8vvSR//+Mfb7hYTeNl55531wx/+UJ/85Cfb9p92A//3dOLEic2KaCHtwgsvbFa0oRUvQOCleGOOgAACilkQ5A9kn5c0Mnl6blrGLIusXKHlLhd3S3mwJyX5g8J+gUEZdx+6uMiLV/wf00NSjq1Mm6VdKFSmwEtMSKt1PfyiJPiDfBvbqIziSkRVb0dKui3DScQsxCPwkgE82TXmNV2Ue/azoQcEEEAAAQTqI1CVwItnxF9WuwJGaMB7haRjJP0qYlpjjxlxqEJ3uaxRcfTsjBU9Yu6zQwMvRsgS5ni88ZndIfpvBGqm/RzbvdusgZdXJE2UdFOKyi7dj+3vGVwhN/T10Orn7qRSzO8DrdgcAQQQQAABBPpBgMBLP6BzSAQQQAABBBBAAIFSCdQ+8LJ69WqNGzdODz3k7z/bt+4VD9avX68pU6booosuar+zpN5CDDGLskMDLyHVbFonExq6SIWQbBS7KDptBZaYwEtRAZ+Yheih8zsQAi8vvvhiswrRAw88EHIp6ZFHHtHee3ttTfYWc9246tABBxyQ/eAF9LBmzRqNHz++GV4JaX7tL1q0SH5NxLTY17ePNXPmzGbFnh4W5QcPJea91QfpKdwYfPBuO8RcWyHvSTHvMwceeKC834c+5N+182sx70exFYXyG3V9eiLwUp+55kwR6EeBjSRdHBhc8XC9WP+zSaAk7fBdrtOhl5jmEn03+GNawM5fkLRn4LnFLK7Kumgm4JRy3zTtQqGYxfFZnszc14nGjKVsgZftJC1uVHgZlvuMdr7DayRNkvRa5KFjFuJlqRbV1zBjF5AWWeHFT0afLOmNSN/edot5HRF4yXkS6A4BBBBAAIEIgdj7lSwPH4gYZnOXrSVdH/iZsXWstPdXXce2saRLJJ0WO+AS7efy764G8nSGMcXcZ8cEXjxE31t6rrfNMN6QXdN+ju3eZ5bP7n7wh7/T8Oe4d/1en3Lgvj5nSDor5fY9beYHJvj7mzcz9MGuCCCAAAIIINABAQIvHUDmEAgggAACCCCAAAKlFqh94OXPf/6zzjrrLF1++eWpJqp7AOSll17Sscceq3vvvTfV/r0t6I1ZlB0SiAgN5rRO5qSTTtLs2bM1eLC/s823xVY+sffcuXPlChR9tZjF5SGmIRqPPvqoPvMZ/56SvoUsdHevMQvMp0+f3gxshbSYa9X9pwmlxMxZ2r7TnmNoCM79pq06lHYMeW63bNkyjRo1KnUVq9ax8widxFSW8fGzhm26+hV5vYbOU9FjiQm8FPUeX6axhM5THbYn8FKHWeYcESiFgEsyLgwcyX9K8gePtE8ndUm+Qxt/DpTEtJhgzlWS/j55snDaY8aENLIsmkk7rqK2S7tQqEyL42PGEhNkKsrc/Y6XFFYqs8jRZOvbr21Xe1oe2U3MQrynJDnQ9mzkMXvbLWZR5nOSRktamWIs45zXT7Fd1018nZzeeML3nwL3a7e5nwKxtN1G3f495v0x8BBsjgACCCCAAAJtBKoUeHl/o/rHpUlVitCJTfs5pWu/O0m6uVF9Y4fQg5V0ewcjHH6OCVf4lGLus2MDLxsmIe0LOmQZc314aLGf3bOGXVosrlZ6Y4Zr9Pn/n707AZuiuvO+/3vFR2SMOmjUaHI96kSijlFjUCGYBLfgiguCCrhl3HfRR+ISJLjH9wEiigGViYKyKCBuUXHFqBGVuCQGM+qlJKMkbkQdo/CKvv0ru0nT9lJ1qrrv7r6/57q4ZsJddc6pz6luu7nPr/6S/J3i8QY5MwwCCCCAAAIIBAoQeAmE4zQEEEAAAQQQQACBthHo9IEXr2SSyielIYQXXnhBAwcO1Msvez9C7TZhwgR5g3FpC9kInSSc8fHHH0cVE3ytSdrIkSPlP1lUWig3bhL7wvlxKxKEhCfi9p3E0McmvU8K/ccJiRSObYfAy4IFC9S/f38tXuz9Ta3TQoJDjbi6ZcuW6ZxzzolCa0ma3+fmzJmjHXfcMclpXzr2tdde0+DBgzV//vzE/cyaNUsDBgxIfF4W7609evTQzJkztc02/l1Rdi206k3cajMhIZO4FbOSKtx///3q169fotPq9f6baBKd5GACL51koblMBDpeoKekO3Nft8LKxcWbv8t0emPGm/EOL3tUyGbxpMM5Ye6nribZVOTfX7nijf8kaWkq3iQZJ4tjmylkEnIfNFNlCofExks6PIuFaZI+vLFtlKTlAfMJ2YjnYUKe+l1reiFzSVI9qJnu3ZC5dMST4WutGT9HAAEEEECgswm0UuAlNFzgNQ0JNPiXeRPa6IZ4QJIfThH6C5iQz7ahgRezb5IPd/u7Y71byP3hOYXek1l9n+wi6cx8JaJQo9ty94Tv9bdDO+A8BBBAAAEEEKi/AIGX+hszAgIIIIAAAggggEBzCxB48WNrHn9ce+21V+wKCMWhlSQbjKtV7Kh34GXJkiVRJZq777470R05ZsyYKChTr5bErzCHnj17avr06dpss82qTquZAi8hc/HFdbbAS0glnHrdm0n6Pemkk+SKKKuvvnqS0+p+bJrASd0nV2OAo446SldffbXWWGONVFOp93trksmFBg/rGXipV1gr5LVM4CXJ3ZTuWAIv6fw4GwEEYguEVDWI3Xn+QKd6z5G0LOmJRcc74TpTUo8UfdQ6dX9Jd9Q6qMzP/UVsTMLz0mwmSjhU6sNDAi9+Cq5TtU+mHn3lDkKs61UlI+TSnFSfU+eAWci80pzj1PxgSa8FdBKyEc/DHJmr4DQ5YLxqp4Tc50k2v4WETOpVzcbhvgsT+rXSe1bCS+NwBBBAAAEEWkaAwEv5peouaZKkA1tmJeNN9CBJs+Md+qWjQj5np/28d6ikaxNUgg28tKBAlMfq6MCL5/B1Sa6cuEvoxUs6Q9K4hA/qSDEcpyKAAAIIIIBAUgECL0nFOB4BBBBAAAEEEECg3QQIvEhatGiRhgwZoieeeCLW+rpCiysmdOnSJVH1hJ133lkOeGy0kfd+rdzqvSk7pH/PMO5G61hwZQ569NFH1bdv30Snx61sExIyqdeG65C5JPVvhwovIZvkE908dTq48J7QrZt/t9E8bdKkSTrmmGOaZ0IJZpJVlZmQ97647zEJLic6lMBLdbF6vf8mXafOcDyBl86wylwjAk0h4CTwaEkn1XE2oU9gLZ6SNzF5Y8g+dZpnmo3lh0iannBe10g6KxcE+iTheR1xeEgQwPPMOpQQeq9elqs+4g3+IRVIsvT2E31dCchzabfmLzPeZJi0hWzE8xhZhOhK5+onaN+Y8AKShKlCAi+eTmgQr9Kl/IukKyUl/QKa9es5ITWHI4AAAggggICkVgq8pPn+lvT7426SXPnC1RTbqd0g6RRJHwVcVMjn7LSBFz8Ry5/Tjw2Yb5JTkt4fhb6bIfDiuYR+Lyhcx0JJDhe9kASNYxFAAAEEEECgcQIEXhpnzUgIIIAAAggggAACzSlA4EXSP/7xD51++um6/nrvKajd+vTpo6lTp+p//a//paFDh+qRRx6pfZJ3elWpAlHvTdkh/fui6h14CQk4xN2MHhIyqdeG60b4t0PgJaTiT6wXX50PGjhwYPT+sfbaa9d5pPjdu6rT0Ucfrdtu8+/kWrONGDFCI0eOjMKFoS3ktRf3PSbpnAi8VBer1/tv0nXqDMcTeOkMq8w1ItA0AsdLmlCn2bwsaWAGmzH8QeMiSefWaZ6uHuMN4O8H9N9T0p0Jq3a4pOfhkpYEjNfoU0IDL1mHEkKrEZ2QW5uJjUYrM96mkqZJ6tUEc8l6Cg6jnZwLcbmyT5IWshHP/T8gyQGVxUkGq3Js6PvLKEn+s9K/2VUYJ3Rjm9/3PEZWga3Q15GfgPJoRt50gwACCCCAAAJhAq0UeElTodOb+WfEJOoq6QpJp8U8vpUOS/NdOuRzdtrAi2297n4YxJZ1hG71wMtaufDaVfnvM6FMrnZ5qqQPQjvgPAQQQAABBBConwCBl/rZ0jMCCCCAAAIIIIBAawh0msCLqxxceeWV+pd/8UMnv9xcseXMM8+MtWprrrmm7rnnHq2++urq37+/Fi+OtxdiwoQJciWIci1p6MZ9JNmUHbLp22MQeIl1S9Q8qBH+BF5qLkPdDmjGjfoOk+2111768MOke8PqxpS442pVseJ2FvLaS/LeGncePo7AS3WtZnwdJVnfVjqWwEsrrRZzRaDlBX4oaV6driLLYMd+km6v0zzTVAEJ2UCeZvNSnQgqdhsaeJkvaXCu0strGU3Y87gn4MnNzbJRf4CkWRlZNFs3/seWAyQ9lXBiIRvxPIS/PB0o6cGE41U6fENJ3jS2e8L+kmzGDA28ZB3uCXkC+oL8U6RfSejD4QgggAACCCCQrUCrBF68x29YvpJoUgF/zusn6cmYJ7ZzqNwErgrqBwnECVgXk4V8zs4i8OK1d/joFzHXL+SwVg+8+Jr9bzAOBvl7SGjzAzRuDrg3QsfjPAQQQAABBBCIKUDgJSYUhyGAAAIIIIAAAgi0rUCnCbw4aOJQS7duri795fboo4+qb1/vV4nXxowZE4VnTjjBD3Wt3QohmZ128l6aL7eQjdBJNmWHbPr2LOsdeLn//vvVr59/zxC/xb3uZqrw8uabbyaqBlTQeOyxx1TpnikVa4fAy4wZM3Tood7b01qt2TbqL1++XKNGjZLviVZvs2bN0oAB3sMX1kLe++K+xySdUcj7fJL34ZAKSRdeeKFcSSfrFlK9q9leR1mbNFN/BF6aaTWYCwJtL7CxpKmS+tThStMESUqnE7JpJ+4lJdm4XtrnapIuz2/qijuejwvdvFQ6hj+EnZ3bkP5SvpLOHyR5Y/rbkv4nyYQqHBsaeHF3x0lyidakG7RKp+IKHCNzVS6SfiB6QtIQSYsycEjTxRqSrpZ0VEAnB+WelDw74LyQU9JsGAypRJLmNT0uVwh4eK7q09KQCy05JyQEkjS0Fhp48VSzugdCX0ehFXwyWBq6QAABBBBAAIEigVYJvPgXeDdK8vfMpC3p5/ej8983ko6T5WfJWmOnqUITGn4O+ZydReDFFl/Lr8k+tWACf94OgZdV81Uczws08Gl+wMSPJS1M0QenIoAAAggggEAdBAi81AGVLhFAAAEEEEAAAQRaSoDAS365Fi1apCFDhuiJJ/zv3rXbvvvuq9VWW02zZ8fbH1KrUkHIRugkm7JD+reCgz3DhvmhWfVpIRu0a1kWZhoSeInbd1KNkLl4jM4WeAnZJJ90LepxfLNt1H/ttdc0ePBgzZ/v3020djvqqKN09dVXa401vJcveQsJvGy44Ya688471bNnz+QDVjkj9H04bvAw5P3U7++XX3559N+zLFvIa7nZXkdZejRbXwRemm1FmA8CbS2wpqTxkvyE0Kzb/pLuyKjTes0z6cb1cpcTspn94bz5Gyl8am2ectDjRUnPSvqjJF+rK678XdKnMcdNE3h5PBe+8Yak12OOVemwkA1b7mtiPoj0ccrx056+o6Q5AU/wTbrhL+08QwMRHjekok/ouno8V5VxUO3RlBcdGka6TZI3WC6JOX7Ie0Sha7+HHivprZhjVTpsK0m3StoyYT9ZhfMSDsvhCCCAAAIIIFAi0AqBF/9Drb9b9gpcvSRB2+6SJuUr/yUdLsvvqXHGDglYF/oNCT+HfM7OKvDiefvpeTMDqnPGsWyHwIuvM2SNSn38UAU/BKCjv+/GWTeOQQABBBBAoNMIEHjpNEvNhSKAAAIIIIAAAghUECDwkof58MMPdfLJJ2vKFP+7d/atVoWZkI3QSQIvn3zyic466yxdc801iS5u5MiR8p8ym2MT9VPp4IkTJ8auklPoI+6m6JCQSRLTJAAhc3FVoLlz56p3796xhmqHCi8hm+Rj4dT5oLj3ZJ2nsaL7SZMm6ZhjjmnUcHUdx+GTOXPmaMcdvZcveQsJvHiUefPm6Yc//GHyAaucEfrfGb8P/OhHP6o5l5DAi++TK6+8MqpYlmULqd51+OGHa/z48fJ7H62+AgRe6utL7wgg8CWBcyVdmrHL87mnjR4i6U8Z9evfFZ0vKevyePfmgyfvpJhn6GaVc3KbgEYnCJ+UTjE0SJFkA3uawIvnm3YTjkM9l+Qr4iRdotDNUEnHqXZ8mhBJSNWUtHP3et8TuDnNX2686TBuC33dFPq/PRd8OV7S3+IOWOY4b3b0PzAl/XCb5DXkYdMEXnx+2veK0NeRg0UHSHoqhTGnIoAAAggggEA2As0ceHGI2N/9HJoIqexSEDohH1qPIxYaIgmtmhJnTpWO+Wr+M+eeAZ3cIOmUXFXPjxKcG/I5O8vAS+hnzziXGPodr5uksfnvD3HGKRxzX/6z/LtJTopxrP994zRJv4hxbKVDPsz/W4a/F9EQQAABBBBAoEkECLw0yUIwDQQQQAABBBBAAIEOEyDwUkR/2WWX6bzz0lR6rryOtSql1Dvw4pmFBCJqBXXS3LnLly/XiBEjZPckLe6cGhEyiTvvkCBH0vBNyPpeeOGF0RokaaEBgjjVal566SUdfPDB+v3vfx97SvWqyhN7Ak12YGiooskuY6Xp+B518K5LF+/pS9ZC79e4VVWSzCZ0LnFeO55HSOClXmGtkLnEfW9PYs6x5QUIvHBnIIBAgwWc2pyb8ZhJns4bd+h6zNObXryZfFncSZQ5rlallUpdezP56fmn3670vT/GXLypzHN35YckbWGu6sugfOWXOOelDbx4E47Lkd4YEOzx7wcHS5oQEEgIqTgSxyPpMRtKmpwrDLp7whPtdqCkBxOel/bwNE/KTlr1JGQjXun1+Wkhfqpxkg2AhT5c6eRXAU8gDwmBpA28+H7wBtBpkpK+V6R5HSVd07T3H+cjgAACCCCAQGWBZgi8rJr/XL6KpLUk/bukPSTtlzLo4qtO8j2l1ULl/jzm70R+2EHSFvLZM+RzdpaBF19jj3zIJ7TaTyWndgm8+PrWl3Rd/vWT9L4oHJ9VVdXQ8TkPAQQQQAABBEoECLxwSyCAAAIIIIAAAgh0dgECL0V3QMgT6ePeQLWqBTQi8DJ58mQdeeSRcaccHbf77rtr6tSpWm+99RKdF+fg0I35cavOhARePO/p06frkEP80LDs2h133KH99/cDXuO3pPbtEHhZtGiRhgwZoieeeCI2VNJgUOyOW/TAp556SgcccIAWL/bvq9qj9erVS9OmTdOmm26a+IJCQyZx32eSTCjkPSnJ/R0SMtl66611yy23aIsttkhyKTWPbdT7Uc2JcEBZAQIv3BgIINBggZANMbWm6MS2K3Mk3ZxdrV8/LXhqLpzTp9bgCX7uL18OJKRtoU8YXpTbrH+2pFm5JyJ/FnMS3mjmChOXxzy++LBx+YDA0pjnpg28eJiQ0Is30R0q6SpJ68Sca/FhHVEdpdw0B+TXNukldGTQ4GhJ1yedcH6dk4R0snrf8T3i6k++z+K2rfJPD/f9nbSFPGU7beDFc3xP0qn+55AE7xVpX0dJq/YkteR4BBBAAAEEEIgvEBp4iT9Cxx6Z5HuK/wHaQeCkYYqQ8EhWKv78easkh66TtqTfbUI+Z2cdePFeT38G9oMwsmztFHixS2jFyWJTV+sdGfCAiSzXhb4QQAABBBBAIC9A4IVbAQEEEEAAAQQQQKCzCxB4KboDQjYjx7mB+vTpE4VGNt64csX1RgReHn30UfXt2zfOlFccs+GGG+rOO+9Uz549E50X5+BQ77iBlND+67HRPaR60OGHH67x48drzTXXjMMZVMGn2Sq8LFmyRL7uu+++O9Y1+yD7zJ07V7179459Trse6KpJo0aNiu6FdmvXX3+9jj7a++OStdDAy8CBA+Ux11577WQDVjk65D04SfAtJPDi6d5+++3abz8/LDGb9o9//EOnn3565Jek3XjjjTriiCOSnMKxgQIEXgLhOA0BBEIF/B9T/0dhYGgHZc7rJ+n+DPtzV93yVU2Oz6hfb3jqn/uzIIP+XHHlaklHBfTljfquVOEn/r5d43yPc2Y+JBPvS8g/O/T1OkTyaII5ZhF4KQzna7xYUq3Ud5pr9FgOEflefibBddbj0DT3hANNruCTZWAs7jWGbJAr9O3SsA67LY8xWJpxSru/K7/J69kaZq7GdFAuMOINfR4/afNr1fdW0opYWQRePNck7xV+Iorvo5MCKiR5rIclHZ6rIvVGUiSORwABBBBAAIG6CLRz4CXp95TQgHZHhsrTfJd9JB8eeTPmnRXyOTvrwIun6uqRE/MVRmNOveZh7RZ4SXNfFLD8+rHLQzX1OAABBBBAAAEE6i5A4KXuxAyAAAIIIIAAAggg0OQCBF6KFii04kitNT7mmGN05ZVX6l/+5V8qHtqIwMsrr7yiQw89VAsWJNtzNWHCBB1/fFb7vv5JMHv2bB10kPeDxG89evTQzJkztc0229Q8KTTwkvVG99D76txzz42CC126dKl5rT6gURUVQgMEjz32mHbaqfpDbpctW6ZzzjlHY8d6/1X8FjcEFb/H1jzytdde0+DBgzV//vzWvIAqs04aACt0FXq/brnllrr11lu11VZ+QF42beLEiTrhhBMSdRbnvx+FDkMDLyNGjJCDfnHfa2pdwJtvvqmhQ4fqkUf8+9L4rVYltPg9cWQtAQIvtYT4OQIIZCzg38P4iaD+k0VzKcAh+eBBFv0V9zFM0piMOk26cajWsP4gfbOkyk9RqN6Dgxo3SbpD0h8l/U/+cFd0+ZqkvSW54sIOtSZS4ecO1LgSRtzqLu4my8CL+3OVCj/l15V6/pQL73yQDyisJunrkg7IBWL8xTYkjFC47GZ5wq2fSHFnbpPXhgnX6+V8qOKFhOdldbhDIVfk1uq0gA79JWewpNdinBuyEa9atw6DeBOjX4MOvrybr4RSeP3skgtvHCvpBzHmVukQV4NylRXft0laVoGXwph+r5gk6df511HhvcIb5r4pyZV2vBE09L3I4xyXD0J2ROgqiS3HIoAAAggg0FkE2jnwkuR7SpqHNfgffR3A6KgWWv3R8/Uv6WbHnHjI5+x6BF4K3yfTfEcuveR2C7z4+raXNDPlZ3c/nc7/VvDXmPcIhyGAAAIIIIBAnQQIvNQJlm4RQAABBBBAAAEEWkaAwEvRUn3++ee65JJL5M2/WbYxY8Zo2DDvnarcGhF4CQ1eHHjggZo0aZK6d/dDk7JpS5cu1fDhwzVunKvJx29JwiihgRdXtZkzZ4523HHH+BOrcmToPJJWO2iHwIsZQ0IBScNBmSxsE3YSEiJrwssoO6XQ12Vo4MWTCK0qU+4CPvroI51yyim64YYbEpFfeuml8v0dp4UGXlxFZvLkybJxFu3BBx+U/7vh/+bEba4i5uDaZpttFvcUjkshQOAlBR6nIoBAqMAhkqaHnlxynjcR+cvVxxn1V9yNAxj3BFYsKJ2OK464AsInGc3TG+vPcc49o/6y7Ob5fBBhYcJOsw68JBw+8eEOXLgqhUMjHdn8u02/Brx5L2nzh9FTclV8Pkp6YobH75YPjyStIuQpeKOVwxi1WshGvFp91vPnaSoHZR14qed1uu9b88GzJfUeiP4RQAABBBBAILZAuwZekn5+9y+E5gSEyv09aFDuz4uxxbM/0P+w6wD17gFdJ/mOEPI5u16Bl6y/I7dj4CUro+H5h4PEqbYZcAtyCgIIIIAAAgjEESDwEkeJYxBAAAEEEEAAAQTaWYDAS8nq3nHHHdp///0zXfO5c+fqRz/6UdU+GxF48QRcOePMM89MdH1rrrlmVFWlX79+ic6rdvBTTz2lAw44QIsXuyJ2/DZ69OgoPFRms+6XOgkORz+IAAAgAElEQVQNmrij8847T6NGjdKqq/rfg9M1h4VcpSFJ88bzO++8U94EHre1S+DFFYj69++f6N7o1auXpk2bpk033TQuV9njlixZopNPPlnvv/++tttuO/37v/+7XFXI/f7rv/5rJvdDqglWOTk0UOEuZ82apQED/BC4+rc0VWhCKpGkCbxkGfZ78cUXNWjQIC1cmGwfaJz/fhRWLTTwkuU9sHz58ui90+9HSVpoBZ8kY3DsPwUIvHA3IIBABwi4PKOfKtojg7H9ZSZZOcD4g26Ur+Cwc/xTKh5Zjyf8bpB/anC2X1jTXawTrr7WaflqKkl6Sxp4eUuSq0yEBCWSzKvcsWmuM+3Ypeen2cwWuokry2v4ar4Sz54BnbrKiquL1ApLhGzEC5hOZqecIclPAwmpeNJKgZc0wZ7MsOkIAQQQQAABBL4k0I6BF39+d1W5uA9e6JKvShryNLx6PpQh7u3q/Y+uuJnsH2W/6N2/pHM1zKdiDBbyObtegRdP15U8XeXTFRfTttDvSv6O6n+jcDXRJO2+3MMU/Fne1SPr2TbJV3v19+/Q5s/xnuvjoR1wHgIIIIAAAgikFyDwkt6QHhBAAAEEEEAAAQRaW4DAS8n6vfTSSzr44IP1+9//PpOVjfvU+kYFXkLCBIbwxm9X3lhvvfVSu3hjvkMr1113XaK+koZA0gReNt544yjks/32rvgd3t566y0de+yxcpAqSdtzzz01ZcoUffWr3gsUr7VL4OWdd96RN7/fe++98S48f9S1114bBYvihKEqdVwriNW7d29tscUW2mabbfTtb387qkbh18RXvvKVRHOtx8G15l5pzD59+mjq1KnyPd+IFhqI8NxCgk1pAi8e86abbtLQof5dTngLveak15sm8LLffvtF78nrr79++IX6MYaBwZ4kYcZUE+TkSIDACzcCAgh0gECaDe7F0/Wmpb3quMliNUmX56tnpGGq5zwdHvKTe7dNM8EMz71akp/2GlJxJ2ngxV8gn5H0fzsg9OLqOq6o8mmGdqFdOak+K+BkP+F6sKTXAs7N8pQ0FWr82jpQ0oM1JhSyEc99+z5O94E4uZSrQfk1FFp1JyTw0hHhsWYKjSVfJc5AAAEEEECgvQXaMfCS9PO7n6TlEH+vgKU+SNLsgPOyPiW0Qo3n4aDMKEm1KniEfM6uZ+DFc/cDIRx6SftghHYNvPj7l78z2ChNo1JjGj3ORQABBBBAIAMBAi8ZINIFAggggAACCCCAQEsLEHgpWT5XdvCmeYcdsmhxn1rfqMBLmioQl19+uc4666xUVS4+//zzqBLHCSecoA8/9H6H+O20007TFVdcoa5du8Y6KU3gxQOkDfn4WseNG6czzvDDWpM1h1fOP//8ROGNdgm82O2SSy6Rq3kkaQ4H/OpXv9KWW26Z5LQVxy5dulTDhw+P1ixJSxpKSNJ33GNDAxXuP6RqStx5VTru8ccf11577ZX4PcD9XX/99Tr6aD/UOV5LG3hJe195ls8884wGDhyoRYv8ILT4Lel7XprAi2eV9j3eryG/bzm8kqQ5zDhnzhztuKN/J0trhACBl0YoMwYCCJQIZBUkeSS/UePNOgr7qawTUvb/hKQhkpL9xz/+oH0l3SipMYnlyvNKu1E/aeDFT052MODEfDApvli6I9NeZ7rRVz479OnB7sVPHfbGv2VZTiiwr60kecNUyJc3f2HzfbC0ytghG/Gez2/yO0tSmqcfJyGxwam5e/pvSU4qOTYk8OLwmANQV+Qqy6yTYuy4p/off7yJ0vdgM4TG4s6b4xBAAAEEEOgsAu0UeAn93BHymcr3R72/+yW5B9eQ5AcSHJXkpPyxccPxIZ+z6x148XX7c+axAdddfEq7Bl58jd3z1WIHpTRy1aTrAytTphya0xFAAAEEEECAwAv3AAIIIIAAAggggEBnFyDwUnIHeOO4N4Bfdtllmdwbl156qc4999yafTUq8OKJzJ49Wwcd5IdOJWtrrrmmrrnmGg0ZMkSrrLJKspP9L6Cffx5V7TjxxBMTb/z2hujp06frhz/8Yexx0wZePNDPfvazKATRrZv3FSVr8+bN05FHHhl0rSGbv9sl8GLl0Golhx56aBRYCalE9NBDD+mwww7T4sWLEy10RwRGSifoOR9xxBF64IEHEs3dr+nbbrtNu+22W6Lz0h68ZMmSKLTisZM2B9EmTZqk7t39O5raLW3gxSPsv//+UYWrDTbYoPaAJUf87W9/0/HHH6/bb7898bmzZs3SgAF+gHe8ljbw4vthwoQJGjx4cKKwnWeXJsyYdE3jaXBUNQECL9wfCCDQQQJH5EMaaYZvxIb9npLuzG0G2TDFRL0B5PTcpvx/pOij6lu5JIdeHMzxhqOOaN4w7/DEeykGDwm8DJP0maQzJV2aYuy4p/4yV/XjJ5KSPa0hbu/JjwsNisStjJJ8RmFnpAnuLMwVFvRGrRerDB2yEc+Bl0Py95c3CvYLu7TYZ2URdvFgIZszHR5zsGcPSWPqHJ4L3XQaG5IDEUAAAQQQQCC1QLsEXvzdxN8Tbk4Ysk0TFIlbGSX1IsXsIOSzYaHrYyRNqjFOyOfsegdePGVXQp0eGKgvXHI7B158jf5+4yc9pqmE4+9Mrhrq72Q0BBBAAAEEEGiwAIGXBoMzHAIIIIAAAggggEDTCRB4KbMkM2bMkDfOZ9Hmzp2rH/3oRzW7amTgJc1mc2+IdvWN4447LnalFV/8Z599Jm/ePvvssxMHQHy+K8t43LjVXXxOFoEX95M09OKN3w67uIqN55C0HXXUUbr66qu1xhr+PUv81k6BlzSViFxVyZWAvva1r8XGW7hwoX784x9r/nw/yCx+a5bKFKEhto4MGji04mpaSVvSkE4WgRfPcdCgQRo7dqy+/vWvx57yG2+8oWHDhunWW72XLVnbfffdNXnyZPkei9vSBl48zjrrrKOrrroq+m9g3GCj398dSDz11FP13nvJ97wmrdoT14PjKgsQeOHuQACBDhLIIkgSugElySV/VdIUSXsmOankWG+ycjin3m2L3JNar2zAxvzi6/DmdVeFcEm3j1NeYGjgxeOuKumEfOglzYadapfgQI3/fJTyOrM63b/TdOAnWTm9L0Z3Mt6hs2Tp/qxmXr4fJ7tnBQ7htXdoo1IL2YhXCLz4S7w/9Ps1nPYJyJXm56pBLmma/MPzl3sM2dRoO99Ln9Q5PBe66TTwtuA0BBBAAAEEEAgUaIfAy135z1fPBRi47PScgIceNFuo3Je+ae6hCNMk9Qpw8Pfgk2uE/UM+Zzci8OLvSqdJ+kXAdRdOCf33htAw/3358Pq7Keac5NSuki7JB9+TnFd6rB9+4e8SzfI9Oc21cC4CCCCAAAItJUDgpaWWi8kigAACCCCAAAII1EGAwEsZ1BdeeEEDBw7Uyy+/nIp82223lcMzm29e+6G7jQy8+KIcxPE1fvhh2INqXU1i1KhR2mSTTWoavf322xo9enRUHSZkPDtOmzZNW265Zc2xig/IKvDiPh0M+PnPf67NNtusauWDpUuXaurUqfo//+f/BG389mb+KVOmRBUlkrZ2Crz42h988MHIPeSe2WGHHeTqSrvuumvVTfsOJy1YsEBnnHGGHn/88aTkUeUOhyBCKgAlHqzCCWnCQX5dOpBRZvN7VtOr2E+a16erZvl+79KlS815ZhV48UBx7ysHQFwx6LzzztPTTz9dc47lDrj22mujQFCStcki8OK5+H3opJNOioKGtaolpX1/32WXXaL3vCRBoiBQTlpJgMALNwQCCHSQwEb5J+3uHDi+N+r3z/1ZEHh+3NP8AcNP6a1dprNyj35y6v1xB0x5nFPyx+WeYPxTZ1dT9lXrdH+wOU/SQ/kqGLWOr/XzNIEX9+3f8e0i6XJ/VKs1WIKfL8pf5y0JnwydYIigQ52Enixp94CzXc3DAY6V/g0ooJ8sT0lzPS4VeXSuktKSChMK2YhXHHiJPhbnqxidmvIpyMVTdADEG/5cBWppRphpAi+F0JrDc/+vpH0zmpO78fvFGbkqMr9tsvsuw0ukKwQQQAABBNpGoJUDL/7M8XNJDryEfL7y97+R+bBM0gWt9Zk0aX9ZHJ/mevyd+wBJT1WZSMjn7EYEXjzl9fKh+AMDIds98GKWLCrh+JfK/jcIV9ShIYAAAggggEADBQi8NBCboRBAAAEEEEAAAQSaUoDAS5llcQUUV4m4++67Uy2aAyV+cv3aa69ds59GB1483vDhw6NKIqHNm6IdSBg6dKi22247rbvuulG4wCGCv//97/rjH/8YVTbwZuaQp/57Xh5jwoQJGjx4cKKN3z43zYb6ciaF63UlkK233lrdu3ePrvfTTz/VX//6Vz388MNRZYTQDe4e00Ei97HWWmslXpZ2C7xkcY/uu+++0b3zwx/+MKr4suqqfhC09D//8z967rnn5ICA/4SEajbeeGPNnDlT22+/feK1yvIEB3b69++vxYuTPay5R48e0fy32ca/42h8czjM70Hjxo1LPHivXr2iENymm/qBddVbloGXwki+r/7jP/4jCsAU7iuHXDzWb3/7W1133XW66y7/jjWshYZAsgq8FGbte/zoo4/W3nvvHQU3v/KVr0Q/8mvz1Vdf1W233SZX6lm0yHtCw1pIsCdsJM4qFiDwwv2AAAIdJLB6vjLFSYHj3yvpcEnvBJ6f5LRDUmzecCDH5UJfSTJgBsf6SQTeXG6jrIMvrnhxlaQbMn6Ka9rAS4HNG5uOzz9lNs21e+POTEkXSno9gzXJuguXjp0b0GmcjWsB3aY+Jc1mvFpP0w7ZiFcaePEFriJp13yln7ShKoeVvJky63sri8CLrzWr8JxDPRdLujbj94vUNxwdIIAAAggggEBFgVYLvPj7iUtq3yHp2ZQh9TQPZmjGULkXeTdJDuOEVML0wx9G5QJAyyvcLSGfsxsVePGU/dn9poBqPT63MwRe/B3MFWldtTVNmy+pd5oOOBcBBBBAAAEEkgsQeEluxhkIIIAAAggggAAC7SVA4KXMei5fvlwjRozQZZddlmq1HUA4//zzYwU1Gh148YW9/vrrOuyww4IqW6SCSXCyKwxccskl6trV1baTtawDL8lGT360N5d7w/pOO3nfV/LWboEXCyxcuDAKrDz/vPceNVez9znnnLMiRNMRs3O4zBVm/DpJ2o466qgo8LbGGt7X1DEtTRUfhwkdxqjV6hF4qTVmmp+nqfKUdeAlzXXEOXfQoEGaOHFiFB6kNVaAwEtjvRkNAQRWEhgmaUygib+cjaiy8Saw27KnORHs4EOPgE6nSDpZUlgpzYABS05ZP1dRYQ9JR+Y3OoX26Pk/mN+0/ogzr6EdVTkvq8BLYQhf+8H5p81unWC+3qDvdZuYCyu91KTVKPyF2JuSTktwXYVDO/qerDblHSXNCdyQ5uT88ApP8g7ZiFcu8FKYu780Dcy9rv3FK8m95deRNxtemXta9nMZVUYq9cwq8FLo939LcjDx2IThOafgHXL5VS6AluxpDAE3NacggAACCCCAQKYCHR14cYCl3BN1/iHpd7nqi8ty1f3+Iunl/IMF/p7hZ/YBuc93swI0PRd/Pnwh4Nx6n+J/bJ0kKaTSiYMMg3PfJ1+rMMmQz9mNDLz4e9Ml+c/tSZ07Q+DFJl/Pf/91tdQ0jT23afQ4FwEEEEAAgQAB/uMbgMYpCCCAAAIIIIAAAm0lQOClwnJmsXH49ttv13777RfrhumIwIsnNm/ePB155JGpntAf6wIDDnKVndGjR2u99fzA3uQtaeDFG827deumt956K/lgGZxx+eWXR8GFQhWSpF22Y+DFgQ5X8jjhhBOCqrAkNYx7/P777x9t1N9ggw3inlKX41zVxVWBHnjggcT933TTTVF1po5s77zzTlRN6957/cD2ZM3VpVxdpFZYotUCL2lCfln8dyvZKoQf3SwVksKvoLXPJPDS2uvH7BFAAIEEAt0keUNSz9zTj7+be9LtZpL85Wq7kj4KG8xclcYbylylxn9Xj5BLgukHH+qyjt+UtHP+j6vfFD991k+B9oa63+Z+7jCPgwjeREdrH4GQjXjVAi8FGVd8cRCu0r3l141fR94o+FD+3vqozqxZB14K0/X7h983/JTsXvn3D7sW2pP5ajV+DfnPqymfrl5nJrpHAAEEEEAAAQQQQAABBBBAAAEEEECgdQUIvLTu2jFzBBBAAAEEEEAAgWwEOk3gZeTIkfKfMps8y0ouWLBA/fv3lzeUh7Stt95at9xyi7bYYotYp3tj/6hRo6I/cdu2226rGTNmaPPNi/ccxD37i+M8rjebn3jiiU0VeskiUJA08LLHHntEFSPOPvvshlucdNJJuuKKK1JV22jHwIvv0aVLl+rnP/959Ppthpa2Ek+W1zB79mwddNBBibvs1atXFCTadNNNE5+b5QlpKtQ4oHbbbbdpt912qzql0MDLhhtuGPz+H2qU9n0vJPCy/vrry4HLDz9s3EPovXYTJkyIqjfF/W9yqCnnlRcg8MKdgQACCCCAAAJtLlCvwEszstUr8NKM18qcEEAAAQQQQAABBBBAAAEEEEAAAQQQ6JQCBF465bJz0QgggAACCCCAAAJFAp0m8HLhhRdqxIgRsRf/7bff1pAhQ4IqJ3iQgQMH6vrrr9faa68de8ykgYUsAi+eXLOFXgYNGqSrrroqdfWMkMCLq17MnTu3oRVF0m5yL9xgSe8fn5f0deFzQgMEjz32mHbaaafYr4fiAz/66CMNHz5c11xzTdD5WZ3ksMuNN96ovn37ZtVlcD8hVaEKgw0bNkyuKLTaaqsFj5/ViS+++KL8ml+4cGHiLk877bQoKNa1a9eK54berw4s3nrrrdGfRjS/NlyxJk2AMSTwcuyxx8oBKL++3nvvvbpfqsMu/m+x78HQalZ1n2QnGIDASydYZC4RAQQQQACBzi1A4KX6+k+UNKyFqzh17rubq0cAAQQQQAABBBBAAAEEEEAAAQQQ6HQCBF463ZJzwQgggAACCCCAAAIlAgReKtwSy5Yt0znnnKOxY8cG3TTnnnuuHEDo0qVL7POTBhayCrwUJvi73/1O3kD++OOPx55z1gfa/LzzzpM3RadtIYEXbxjv3r27pk6dKlddqXfVA4ddxo8fr69//etpLze63y644IJE/bRK4MUX5bU4//zzozBURzSHXX75y19qzz33bIqqFKFBkbiVURplnCa4s+WWW0aBlK222qridEMDLw5ofetb39JZZ52lKVOm1JUji7CLJxgSeDn++OM1evRo3XfffTrzzDPrWt2KsEtdb6NEnRN4ScTFwQgggAACCCDQegIEXqqvGYGX1runmTECCCCAAAIIIIAAAggggAACCCCAQCcWIPDSiRefS0cAAQQQQAABBBCIBAi8VLkRJk+erCOPPDLoVrn99tu13377JTo3aWAh68CLJ+sn/Ltigitp1DvsUYzjMMGll16qgw8+OLOn/ocGXtZdd92o6s1tt91W1w3ghx9+eLTRfL311kt0n1Q6OOn9435aKfDi+S5dulTXXnttFHxp5P3pQMK4ceP03e9+N5O1StuJ70+H8RzGSNp23313+b1tww03THpq3Y6fPXu2DjrooKD+J0yYIIc2KrU0gReve72DVgceeGC0ln4PTNtCAy8ef/XVV9e8efOi6lZ+78y6rbPOOhozZoyGDh2a2Xt81nPsTP0ReOlMq821IoAAAggg0CkFCLxUX3YCL53yZcFFI4AAAggggAACCCCAAAIIIIAAAgi0qgCBl1ZdOeaNAAIIIIAAAgggkJUAgZcqkgsWLFD//v21ePHiRN49evTQzJkztc022yQ6L2lgoR6BF0/Ym+mfffZZXXzxxVHoo97tiCOO0KhRo7TJJptkOlSawEthIs8995xGjBihu+66K7O5ucrByJEjowoy3bp1y6zfpPePB261wEvx/WnDLNel3EJ4rbxODpZkFUzKYsH9nuTXzQMPPJC4O4eshg0b1hRVagqTT3M9DoxMmjQpqsxUrqUNvLhPB62uv/76qIKSQ4FZNN9bp556alRJLIuKVp5TmsBL4b3opZde0tlnn53pa2uHHXbQL37xC33ve99rqvsui3Vs1T4IvLTqyjFvBBBAAAEEEIgpQOClOhSBl5g3EochgAACCCCAAAIIIIAAAggggAACCCDQDAIEXpphFZgDAggggAACCCCAQEcKEHipov/mm29GT6N/5JFHEq3RPvvsoylTplTcgF2ps6SBhXoFXgrz++yzz+TAx5VXXhkFX7KuqOGN6uedd15UNWOVVVZJZBzn4CwCLx7no48+0g033KCrrroqdeUDX/NPf/pTbbfddplv/E56//jaWjHwUlh7hxAcePH9+Zvf/CbOLZHomMGDB+snP/lJFFwrszk8UV9ZH3z//ferX79+ibt1VZc5c+Zoxx13THxuPU9Yvnx5FHrzPZy0OSzi96fddtut7KlZBF7ccSEImEXQat99942uN+v3gSwCL4X3PFdScugxTcDHVV38fnfcccdpjTXWSLq0HF9HAQIvdcSlawQQQAABBBBoBgECL9VXgcBLM9ylzAEBBBBAAAEEEEAAAQQQQAABBBBAAIGYAgReYkJxGAIIIIAAAggggEDbChB4qbK0n3zySVTZ4Zprrkl0A5x77rnRxu0uXbokOi9pYKHegZfiyb/11lu67777dOONN+rBBx9MdF3FB/fq1UsDBgzQwQcfrI033riuQYKsAi+F+X/wwQdRwGLChAmJAhbekO+gywknnCBffz3CPZ5j0vvH57Ry4KWwLp9++mlUkWjatGmaPXu2Fi1aFHx/br755jrssMOiP/W+P0Mn6aDP8OHDNW7cuMRdHH744Ro/fnxmFUUST6DKCU899ZQOOOCAxBW13OVpp52mK664Ql27dv3SCFkFXgod29+VdX7+858neh/w+Q66nHHGGerbt69WXXXVLPmivrIKvBQm9uc//zn67991112XKPji145DLj/+8Y/lkBWt+QQIvDTfmjAjBBBAAAEEEMhUgMBLdU4CL5nebnSGAAIIIIAAAggggAACCCCAAAIIIIBAfQUIvNTXl94RQAABBBBAAAEEml+gJQMvzc/a3jP8+OOPo0onCxYs0O9+9zv913/9l15++eWVggYOeXznO9/Ruuuuqx122EHbb7+9evbsKT/xv9mqZSRdLVe++ctf/qLHH39crrTx6quvRpVwChVwHJrYbLPNomveeeedo+unukFS5bDjvTZ//etf9cILL0T35tNPP633339fzz///Eob9kvvT1cZciWXr33ta3ULJIVdEWelFcg68FKYjyu+/Pd//3cUein3PuDQR48ePaLXf+F9oHv37mkvp+r5WQdeCoP5Pd+vp4ceekjz58/XK6+8slK1q969e2uTTTaJrtN/vvnNb9Yl0FNXvE7WOYGXTrbgXC4CCCCAAAKdT4DAS/U1J/DS+V4TXDECCCCAAAIIIIAAAggggAACCCCAQAsLEHhp4cVj6ggggAACCCCAAAKZCBB4yYSRThBAAAEEmlGgXoGXZrzWegVemvFamVM6AQIv6fw4GwEEEEAAAQSaXoDAS/UlIvDS9LcwE0QAAQQQQAABBBBAAAEEEEAAAQQQQOCfAgReuBsQQAABBBBAAAEEOrsAgZfOfgdw/QgggEAbCxB4qb64xx9/vMaOHatu3bq18V3ApZUKEHjhnkAAAQQQQACBNhcg8FJ9gQm8tPkLgMtDAAEEEEAAAQQQQAABBBBAAAEEEGgvAQIv7bWeXA0CCCCAAAIIIIBAcgECL8nNOAMBBBBAoEUECLxUXygCLy1yI2c8TQIvGYPSHQIIIIAAAgg0mwCBl+orQuCl2e5Y5oMAAggggAACCCCAAAIIIIAAAggggEAVAQIv3B4IIIAAAggggAACnV2AwEtnvwO4fgQQQKCNBQi8VF9cAi9tfPNX+wfR/+dL/yTKv5F2zluBq0YAAQQQQKBdBQi8VF9ZAi/teudzXQgggAACCCCAAAIIIIAAAggggAACbSnAL3Pbclm5KAQQQAABBBBAAIEEAgReEmBxKAIIIIBAawkQeKm+XgReWut+zmq2VHjJSpJ+EEAAAQQQQKBJBQi8VF8YAi9NeuMyLQQQQAABBBBAAAEEEEAAAQQQQAABBMoJEHjhvkAAAQQQQAABBBDo7AIEXjr7HcD1I4AAAm0sQOCl+uISeGnjm7/KpRF46ZzrzlUjgAACCCDQiQQIvFRfbAIvnejFwKUigAACCCCAAAIIIIAAAggggAACCLS+AIGX1l9DrgABBBBAAAEEEEAgnQCBl3R+nI0AAggg0MQCBF6qLw6Blya+ees4NQIvdcSlawQQQAABBBBoBgECL9VXgcBLM9ylzAEBBBBAAAEEEEAAAQQQQAABBBBAAIGYAgReYkJxGAIIIIAAAggggEDbChB4adul5cIQQAABBAi8VL8HCLx0ztcIgZfOue5cNQIIIIAAAp1IgMBL9cUm8NKJXgxcKgIIIIAAAggggAACCCCAAAIIIIBA6wsQeGn9NeQKEEAAAQQQQAABBNIJEHhJ58fZCCCAAAJNLEDgpfriEHhp4pu3jlMj8FJHXLpGAAEEEEAAgWYQIPBSfRUIvDTDXcocEEAAAQQQQAABBBBAAAEEEEAAAQQQiClA4CUmFIchgAACCCCAAAIItK0AgZe2XVouDAEEEECAwEv1e4DAS+d8jRB46ZzrzlUjgAACCCDQiQQIvFRfbAIvnejFwKUigAACCCCAAAIIIIAAAggggAACCLS+AIGX1l9DrgABBBBAAAEEEEAgnQCBl3R+nI0AAggg0MQCBF6qLw6Blya+ees4NQIvdcSlawQQQAABBBBAAAEEEEAAAQQQQAABBBBAAAEEEEAAAQQQQCBDAQIvGWLSFQIIIIAAAggggEBLChB4acllY9IIIIAAAnEECLxUV/mwMpUAACAASURBVCLwEucuar9jCLy035pyRQgggAACCCCAAAIIIIAAAggggAACCCCAAAIIIIAAAggg0J4CBF7ac125KgQQQAABBBBAAIH4AgRe4ltxJAIIIIBAiwkQeKm+YAReWuyGzmi6BF4ygqQbBBBAAAEEEEAAAQQQQAABBBBAAAEEEEAAAQQQQAABBBBAoM4CBF7qDEz3CCCAAAIIIIAAAk0vQOCl6ZeICSKAAAIIhAoQeKkuR+Al9M5q7fMIvLT2+jF7BBBAAAEEEEAAAQQQQAABBBBAAAEEEEAAAQQQQAABBBDoPAIEXjrPWnOlCCCAAAIIIIAAAuUFCLxwZyCAAAIItK0AgZfqS0vgpW1v/aoXRuClc647V40AAggggAACCCCAAAIIIIAAAggggAACCCCAAAIIIIAAAq0nQOCl9daMGSOAAAIIIIAAAghkK0DgJVtPekMAAQQQaCIBAi/VF4PASxPdrA2cCoGXBmIzFAIIIIAAAggggAACCCCAAAIIIIAAAggggAACCCCAAAIIIJBCgMBLCjxORQABBBBAAAEEEGgLAQIvbbGMXAQCCCCAQDkBAi/V7wsCL53zdUPgpXOuO1eNAAIIIIAAAggggAACCCCAAAIIIIAAAggggAACCCCAAAKtJ0DgpfXWjBkjgAACCCCAAAIIZCtA4CVbT3pDAAEEEGgiAQIv1ReDwEsT3awNnAq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AAQQQQAABBBBAAAEEEEAAAQQQQAABBBBAAAEEEOhoAQIvHb0CjI8AAggggAACCCDQ0QIEXjp6BRgfAQQQQAABBBBooACBlwZiMxQCCCCAAAIIIIAAAggggAACCCCAAAIIIIAAAggggAACCCCQQoDASwo8TkUAAQQQQAABBBBoCwECL22xjFwEAggggAACCCAQT4DASzwnjkIAAQQQQAABBBBAAAEEEEAAAQQQQAABBBBAAAEEEEAAAQQ6WoDAS0evAOMjgAACCCCAAAIIdLQAgZeOXgHGRwABBBBAAAEEGihA4KWB2AyFAAIIIIAAAggggAACCCCAAAIIIIAAAggggAACCCCAAAIIpBAg8JICj1MRQAABBBBAAAEE2kKAwEtbLCMXgQACCCCAAAIIxBMg8BLPiaMQQAABBBBAAAEEEEAAAQQQQAABBBBAAAEEEEAAAQQQQACBjhYg8NLRK8D4CCCAAAIIIIAAAh0tQOClo1eA8RFAAAEEEEAAgQYKEHhpIDZDIYAAAggggAACCCCAAAIIIIAAAggggAACCCCAAAIIIIAAAikECLykwONUBBBAAAEEEEAAgbYQIPDSFsvIRSCAAAIIIIAAAvEECLzEc+IoBBBAAAEEEEAAAQQQQAABBBBAAAEEEEAAAQQQQAABBBBAoKMFCLx09AowPgIIIIAAAggggEBHCxB46egVYHwEEEAAAQQQQKCBAgReGojNUAgggAACCCCAAAIIIIAAAggggAACCCCAAAIIIIAAAggggEAKAQIvKfA4FQEEEEAAAQQQQKAtBAi8tMUychEIIIAAAggggEA8AQIv8Zw4CgEEEEAgkcBOkh5LdMbKBy+S9LKk/8734778vz9L0SenIoAAAggggAACCCCAAAIIIIAAAggggAACCCDQ8gIEXlp+CbkABBBAAAEEEEAAgZQCBF5SAnI6AggggAACCCDQSgIEXlpptZgrAggg0DICaQMv5S70N5IulPRQGwdfNpE0WNIESUtaZrWZKAIIIIAAAggggAACCCCAAAIIIIAAAggggEDDBAi8NIyagRBAAAEEEEAAAQSaVIDAS5MuDNNCAAEEEEAAAQTqIUDgpR6q9IkAAgh0eoF6BF4KqJdK8p+P2kh5XUn/IekcSU/nqtkMlfRuG10fl4IAAggggAACCCCAAAIIIIAAAggggAACCCCQkQCBl4wg6QYBBBBAAAEEEECgZQUIvLTs0jFxBBBAAAEEEEAguQCBl+RmnIEAAgggUFOgnoEXD+5gyGhJn9acSfMf8E1JN0nqnZ/qfQRemn/RmCECCCCAAAIIIIAAAggggAACCCCAAAIIINBRAgReOkqecRFAAAEEEEAAAQSaRYDAS7OsBPNAAAEEEEAAAQQaIEDgpQHIDIEAAgh0PoFygZfvS3o8JsWqkv5V0raSzpC0b8l5H0oaKGluzP6a+bDNJc3IX6vnSeClmVeLuSGAAAIIIIAAAggggAACCCCAAAIIIIAAAh0sQOClgxeA4RFAAAEEEEAAAQQ6XIDAS4cvARNAAAEEEEAAAQQaJ0DgpXHWjIQAAgh0IoG0gZdiqq6SzpR0aYnfrZKOl7SkxV0JvLT4AjJ9BBBAAAEEEEAAAQQQQAABBBBAAAEEEECgkQIEXhqpzVgIIIAAAggggAACzShA4KUZV4U5IYAAAggggAACdRIg8FInWLpFAAEEOrdAloEXS64h6QpJJxWxusrLXgmqxjTrihB4adaVYV4IIIAAAggggAACCCCAAAIIIIAAAggggEATChB4acJFYUoIIIAAAggggAACDRUg8NJQbgZDAAEEEEAAAQQ6VoDAS8f6MzoCCCDQpgJZB17MtKOkOZI2LDJz5ZexLW5I4KXFF5DpI4AAAggggAACCCCAAAIIIIAAAggggAACjRQg8NJIbcZCAAEEEEAAAQQQaEYBAi8NWpU//elPOuSQQ/T888+vGPGxxx7TTjt5X1B4+/jjjzVs2DBNnDhxRSfHH3+8xo4dq27duoV3zJkINInAu+++q6FDh+q+++6LZrTttttqxowZ2nxz7xPLppWOkU2vX/RSj/lmOb+O7qvce1il98bS91FsO3r1GL9VBQi8tOrKMW8EEECgqQXqEXhZW9L1kgYWXbm/+A6T9HFTa1SfHIGXFl48po4AAggggAACCCCAAAIIIIAAAggggAACCDRagMBLo8UZDwEEEEAAAQQQQKDZBAi8NGhFCLw0CJph2k6AwEvbLelKF0Tgpb3Xl6trTgECL825LswKAQQQaHGBegRe/AQHV3M5vshmiqSTJX1Yw2tVSd+StJukPpIcMtmu6JxFkl6U9KSkeyU9K+nTGGuwrqSbJe2RP7YQwPlE0jaSTs/1tb+kdfJ9PyBphqTukh6N0b8P8VMyDpH0p/zxpQ5+EsBQSe/mf76WpL3z4/oaC08G8LU9JekWSfNjXl+lKXqMH+TDR9sWWdrR8304X43H/3ulf2eqcs2l98xheduukvaVdGJ+/d6T9ISkO/NjvFWmz1UkbSJpP0m7+LkDkjbOH2fHhbm/nyfJdv7fn8VcCw5DAAEEEEAAAQQQQAABBBBAAAEEEEAAAQQ6XIDAS4cvARNAAAEEEEAAAQQQ6GABAi8NWgACLw2CZpi2EyDw0nZLutIFEXhp7/Xl6ppTgMBLc64Ls0IAAQRaXKBRgZfSsEcpWyEs8RNJOyQwfVrSeZIeqhGGKBd4GS7pCEmXSlqzzJiLc2GTn0qaFHM+cQMv7+dCO4NyAZORRSGXSkP4+s7IBXV+myCQ4r7WkHRcfv4O8dRqk/Pzeb3WgZLKBV7m5gxHSzq8wvkzJR2Tq/Ljay+07+TW7IJc8ObAGGP6kLvyc3TIKW44J2bXHIYAAggggAACCCCAAAIIIIAAAggggAACCGQvQOAle1N6RAABBBBAAAEEEGgtAQIvDVovAi8NgmaYthMg8NJ2S7rSBRF4ae/15eqaU4DAS3OuC7NCAAEEWlygUYGXQkWVj8t4rVcjLFGL2FVjLspXlalU7aU08HJdrhrJM5L+b4Wwi8e8QdJNklztJU6LE3hxCMWVbxzSidtcKcXVcVxxJk7QY4tcZZorc9VV+sUdIH+cq7ycmauycluNcUrvGVd02VrSSVXGc9ilEBzy73hdzeU/i6q5xJ2q13qYpBtTVr6JOx7HIYAAAggggAACCCCAAAIIIIAAAggggAACwQIEXoLpOBEBBBBAAAEEEECgTQQIvDRoIQm8NAiaYdpOoKMCLzfddJOGDh3adp7NdkEEXpptRZhPZxAg8NIZVplrRAABBBouUI/Ay1clTZG0Z9HVXCZpRO7P8pIrdCWSK8qEJRxseC7Xx5OS3s2f49DKDyT1LqPkaiyHSnq0gmBp4OVPktaStGH++AdzIYx5+f+/r6TdJB2U+/N7SQPyf+9KKa5gUjhnoaRbJBVCPEslTZf01/zx3fIhHAdc3H4jydVJTiuao0Mmj0hyX10kueqJxy6tylIapql0o2yZC5H8SlKvkgMcmnlC0lO5sM0ySfbYXdJ2JcfZ/YRc5ZlpVUIvpfeMr6nQj8e5O1fB5sX8GPvlKtT8XdJgSa/lx6o0R6+1jQrr/b/zFpuXzNFrfVi+qk/DXzAMiAACCCCAAAIIIIAAAggggAACCCCAAAIIxBUg8BJXiuMQQAABBBBAAAEE2lWAwEuDVpbAS4OgGabtBAi8tN2SBl9Q6fvotttuqxkzZmjzzUv3rgUPwYkIdAoBAi+dYpm5SAQQQKDRAvUIvDiw4SohaxZdjAMKN5e5OCfVXUWluLnqyphcJRQHG8o1ByHOl+RqKcVtnKThkhw8KW2lgZfCzx04OTtXoWSWpM/yf+nfQTrU4vCH/xSaP7y6ysq2+b+4T5LnXwholI5ZGngp/rkDNxfnxy2teuOKNz8rEwI6Kx+gqVTlZYPcvF1JZ/+igRxA8TiurvJByQRXkfRdSZeUVIOxia/r8Qr+5e4ZHzpX0um54NFLReetKukbkv6SDzutlq/G43UqNAdkXLXllTIhG5+/R74CUPGXB1ffOSW3dh9VmCN/jQACCCCAAAIIIIAAAggggAACCCCAAAIIdLgAgZcOXwImgAACCCCAAAIIINDBAgReGrQABF4aBM0wbSdA4KXtljT4ggi8BNNxIgIrCRB44YZAAAEEEKiDQNaBl+750MWgorm6eon/t6t+FDcf6yDGgUV/eWku9DBS0qc1rrVr/rhzi45zpRQHNd4sc26lwIsrtjiIUylEUtxVVoGX+ZKOkfSHKtdYrvLNvfkKM++UOc/VYRwisV+hObjyH5IernF9riZzuaRji86dnAvynFomJONDyt0zrkDjKi5e62ptY0lTc+GYPvmDbFFc/aXSubvmg1GF6joOQ/XP/VlQh9cEXSKAAAIIIIAAAggggAACCCCAAAIIIIAAApkIEHjJhJFOEEAAAQQQQAABBFpYgMBLgxaPwEuDoBmm7QQIvLTdkgZfEIGXYDpORGAlAQIv3BAIIIAAAnUQyDLw4sokrhZSHJzwlEfnK7KUVl7pKenOfDUVHxc3/FBg2EbSzFxgpUf+L34v6eCSCiOFY8sFXh6QdESVSjKl3FkEXlwxxiGb22Os5Y6S5hT5VLu+TSVNk9Qr36/HOSH/d3HCPF+XNEXSLkXnO4j0YJl5lrtnLpI0Kl/Fpdql9c5XgilU/3FFGld3Ka1yU9qHA05XSDqt6Ae+Pp9PQwABBBBAAAEEEEAAAQQQQAABBBBAAAEEmlKAwEtTLguTQgABBBBAAAEEEGigAIGXBmETeGkQNMO0nQCBl7Zb0uALIvASTMeJCKwkQOCFGwIBBBBAoA4CaQIv/l3dWrnKG5tJ2lvS0ZJcwaO4Vav84fNcpcPBlW9K+o2kC2KEJgr9lwuxfF/S42Wcyh17WW6sEQnGyyLwUq1KS+m0N8pXn9m56AeVrs/21xcdV61CS6XbqLSPsZLOkbSs5IRy90y/XOWX+2Pcn6XnOmRzsiQHdGo1h5NOlPS6JId/5lVY61r98HMEEEAAAQQQQAABBBBAAAEEEEAAAQQQQKAhAgReGsLMIAgggAACCCCAAAJNLEDgpUGL06yBlyVLluiBBx7Qr3/9az3//PN69tlnI5F11llH2267rXr37q1+/fqpV69e6tatW7DWBx98oN/85jeaOXPmSuNsvPHG0Ti77LKLDjjgAPl/l9mIW3bcm2++WYcddtiKnz322GPaaaed9NFHH2ny5Mm68cYbNX/+/KhPz//AAw/U3nvvrbXW8l6qldunn36qhQsXas6cOXr88cf19NNP67333osO2m677bT55ptr5513js7/xje+EXuOwWBFJy5btkzPPfecHnnkEf32t7+N5un7qdA8ty233FJ9+/bVHnvsEc11lVVWqTm0r/P73/c+py/aTTfdpKFDh0b//2effaY//vGPmjFjhubNmxeN/+GHH0aWXq999tknWq/111+/5jjlDrC377U77rgjuv+efPLJFdbue8iQIdpiiy0i584UePHr8YknnojMn3nmmei1UrgPDeTXo128zrvuumss/48//ljDhg3TxIlfPLTY5/q1s+663qunyHfWrFm68847o7E9nl//ffr0Uf/+/Suu8+eff65Fixbplltu0dy5c/XUU09F94jvP79mjjjiiOg1U+t9o3R+nlPhtVx678QJvEyaNEnHHHPMilP33HNPTZkyRV/96lcT3au+Ht/jixcvjs7z9dIQaBcBAi/tspJcBwIIINBUAuXCC1lNMGmVkaTjpg28HCnJwZC4LYvAS5KQjaugjM9XhCnMsVzgxV/4HU45vuhC/IX75rgXlj+utGLOI5L8RfPNkn5K75lqlWdKp7CFpFskbZ3/ge8RV3i5UdKnCefL4QgggAACCCCAAAIIIIAAAggggAACCCCAQFMLEHhp6uVhcggggAACCCCAAAINECDw0gBkD9FsgRdvah89erQmTJiw0ob6ShzexH7BBRfooIMOUteuXWOrOXxy7bXX6uKLL441jjfJjxo1SptssknNMcoFXhzAOOWUU6IN+OWaN/5ffvnlWm211aIfexP7ww8/rJ/97GdRICdOSzLHOP1VOsZ2N9xwg6666qqVAi61+tx3330jQ4cOqoWHKgVe/vKXv+inP/1pFBqq1tZcc02deuqpOuecc+T/P06zt4MuI0eO1F133VXxlOK+HfhxEOe+++6LjnfgxkEc35NZtdJQjfstDgBlNU6lfl5//fXo9eiQlkMjcZqNTjrpJJ111llab731Kp5SKfDyla98Rddff330ui4O1ZR25PDLmDFjojVYddVVox97jn4d+d6sNl8H0MaNG6fvfve7sefnA9MEXkrfa+10zz33RGG4uM336SWXXKIRI/yg7i8agZe4ehzXCgIEXlphlZgjAggg0HIC9Qq8+CkEp0qa7lx+nVTSBl4qVUupNN0sAi9JQjblgizl5lxaCcZfTFxx5YunE8Rv/nIyNfexfvf8KU6QuwLPgpIuSu8Zf+FzMObdGEOtIenqXJWWo0qO9ZfMaZIeylVx+Zs/xsfoi0MQQAABBBBAAAEEEEAAAQQQQAABBBBAAIGmFiDw0tTLw+QQQAABBBBAAAEEGiBA4KUByB6imQIvb7zxhk4++WTdfvvtia/+2GOPjTa6exN8rfbSSy/p9NNPrxg+qXS+q4h4g70rslQLbJQGXlxpwn9X6bq88f22227TbrvtFg3tKiZTp06NQgNxQwaFOXuOv/zlL+XqEXEr0tTyKv75yy+/XDW4U6svr8/48eN1yCGHVJxfucDLv/3bv+nEE0+MKovEbYMGDYqCDxtssEHVU1zVxetz5plnxgo/uTPPZfjw4TrhhBPaMvDiEIXvSZu4WkpIc5DDVU0qBYDKBV4cQvNr7Morr4w1pF87DscNHjxYb731VhR0uvXWW2Od63l53Xv27Fn2+KwrvCxdujS6Zxy0KbSLLrpI559/fuzX6jvvvKPDDz9c9957b9SFQ1auckRDoF0ECLy0y0pyHQgggEBTCWQdeHHYYqakC3OhhtfrcKVOcn9D0g8kDZDkL4nFKf5KIZbScMzLkgbm+nghwRyzCLwcKmlGzDHjBl5KK7M4qDJF0helT+M3j3dwbn5bFp3i4Mz9JV2U3jMe62Tn62MO5T59j1R6+oLL196dK5TpD/X+MP9RzH45DAEEEEAAAQQQQAABBBBAAAEEEEAAAQQQaCoBAi9NtRxMBgEEEEAAAQQQQKADBAi8NAi9WQIvrhrizeDXXHPNSlfuTenf+973tMUWW0R/7wCIqyzMmzfvS0LePO6qHoVqD+UIFy5cqB//+MeaP3/+Sj92EKNPnz7acccdoyorrqzxwAMPRFU/ilvxBvtKgZLSwIsrmhT6cSBl7733lv+vgwS//vWvoyoTDgZ07949GsrXduSRR64UNPC4nlvv3r1XVC3xtTzyyCNfCiR4E/y0adO05ZbF+3jS31B/+9vfdPzxx38puGO7HXbYQdtvv/2Kuf35z3/Wb3/72y/5eRa1KqGUBl4cuvDfFa9Z37599f3vfz8ar9JaeaxLL700uq+6dOlSFsDBDls5uFIaLvK9t99++2ndddctO4ZDL3/4wx9WVOCpdV0hK9BRFV7K3YOev018P2+99daR6fLly6MQktemXDDG98vYsWPVrZv3lq3cSgMlP/jBD6K+iwMhtdagcD/59fOf//mfK71/OEDm+8Sv5xdffFF33333lwJNRx11lK6++mqtsYYfxFx9fv5pmgovPn/27NlRNapC23333aOKRRtuuGGs2+PBBx+MAneFe/W0006LHQ6KNQAHIdDBAgReOngBGB4BBBBoT4G0gRd/IXxT0jO5qiJPSHpa0pKUVP4d4FqSXLnEfxw02UqSyw/2rtF33MCLnxRwiJ9xkWCuWQReklSViRt4SbuG1QgOk3RzyQGl402UNEzSxzEtHVry8S7LWKvkqEM0D+bW36n9ByS9FXMMDkMAAQQQQAABBBBAAAEEEEAAAQQQQAABBDpcgMBLhy8BE0AAAQQQQAABBBDoYAECLw1agGYJvHgzuqs0FDZyOxDi6hx77bXXlwIsDim88sor+slPfhJVoSg0Bzxc3WGrrbxX6MutXGDDYY2f/vSnOvroo7XWWt5z9M/mSiu/+93vogoMc+fOXfEDz82hFlewKNdKAy+FY1yZ4YorrtDXvva1Fad507/ntckmm0R/98EHH+i4447TjBn/fCiuq9eMGjWq7KZ4n+/Axtlnn73SZv4RI0Zo5MiRFYMeSW8vBxs89/POO2/FqQ6bXHDBBdF8S+18kNfJQQMfU7xO/tno0aM1bNiwspUtSgMvxXM94ogjouvadNNNVzrXa3XPPfforLPOiqoWFVqvXr0iHx9frr3wwgs69NBD5fBQoTlk4fntscceK917le6HwnntEnhxpRTfc3fccccKE1+b13/XXXctGyhz9RKHt84999yV/B3kmDNnThTWKm3lKqgUW5Ybz+PcdNNN0b1THFDyOIsX+0HPit5HHHQqvKYKfb799tvRa/m6665bMZWk80sbeHEoaMiQIXriCe+VVBTYKq7uVO116deg3wcc7Cu0WbNmacAAP/ibhkB7CBB4aY915CoQQACBJhMoF5ZIEsrI6nIcgugl6ce5HPXukjYO7JjASyBchdPqEXjxUKtI2tXPYMhVc9khwZT9Dxxj8uGqzxKcx6EIIIAAAggggAACCCCAAAIIIIAAAggggEDDBQi8NJycARFAAAEEEEAAAQSaTIDAS4MWpBkCL8uWLYsqs7gSRKHF2cj917/+Vcccc0xUuaHQxowZE22GL23lAhsOrrgqxC677FI2eFHo47333ovmV7xR3sELB3LKBT3KBV722WcfXX/99SuFXcot8YIFC9S/f/8Vm/ddzaG4+ku5cxws8ZgO1BSaq9VMnTo1qiSTRXvttdeiIEFxlZVrr7028q9U6aYw7t///ne5EsWUKVNWTMVzHT9+/IqKMMVzrBR4cYjB1V66du1a8ZLKVSZxQGLo0KFfOsfhCQcgHG4pNAdkvE7f/va3K45RqdJNuwReSquQOEg2ffp0bbPNNjVvJQfEDjvssJUCRBMmTIgqA5W2SoEXr8GvfvWrihWKvG6u2lNcCabQ90knnRQFc8pVbPExSd4zys0vbeClXGglbjjNgR6/77jylNvOO+8cve432sgPBach0B4CBF7aYx25CgQQQKDJBDo68OLf920naVSuSsy+CWxc+eMpSZuVhGMIvCRAjHFovQIvhaELQaejJe0vaZ0Yc/LaX+HnRCSoKhOjWw5BAAEEEEAAAQQQQAABBBBAAAEEEEAAAQSyFSDwkq0nvSGAAAIIIIAAAgi0ngCBlwatWTMEXpYsWRKFNQrBlSTBgdLN+ZWCFKWBDVdW8EZ8hzhqBTa8FG+88UY0x4cffjhamWqVGcoFXhyicBWZWs2VXVxxpNAuvPBCeUN8rWZD919cJIKECgAAIABJREFUScVVaX70ox/VOjXWz13tY//9vT/nixYniFPc8f33369+/fqt+Kvdd989CuSst956Xxq/XOBl0KBBmjhxorp37151vuXCEK4I4z+l6+zqM+63UN3Fazpz5syV5llpMJ/je+f5559fcUiS+zYWuqR33303Cuvcd999cU+peVy1e6pc+KxaNZ7SwRzo8P162WWXrfhRJf9KgZc4YbfS+8mDueKSw02llV1K5+hgnYNTheaA3OWXX67VVlttpUPrEXjxAA8++GD0+ilUqPFrYfLkyWUrOFV7DcUNytS8ITgAgSYSIPDSRIvBVBBAAIH2EejIwIt/13dgvmJHtScRvJc7zl8snpH0XC4Y8aykV/21U9LNkvYoWg4CL5K/HPmJBu/W6TYtvWcmSvJTNT5OOZ6/cGwtabdcmGlvSX1r9Dc8f+8sTzkupyOAAAIIIIAAAggggAACCCCAAAIIIIAAAnURIPBSF1Y6RQABBBBAAAEEEGghAQIvDVqsZgi8lG7q79GjRxQ8iFNR4qWXXtJxxx0XVVr5zne+oy222CIKMZRWAXGVFFcjKbRqFVoq0Zf2UWmjfGngJcn1lJ577rnn6qKLLlKXLl2q3hGu8uLjXP3hm9/8prbaaiu5qoyrc2TRnn766Sjs8+yzz+r111/XUUcdVbZqR6WxSu+zauGQcoGXSlVayo3nYMwJJ5yw4keuLuKQQ7du3VY6vPQ4X9PVV19dsTpI8cn2dp9nnXXWir9uh8CLA0MOnrlSy3PPPRcFbuwU57VYgCi9hyv5lwuUxA1/lHvf8v3vij21Amyl4a0k80tb4cVG77zzThSeu/feeyOyauG5gmlpECnOOVm87ukDgUYLEHhptDjjIYAAAp1CoCMDL/4yNk3StkXSrt5xl6Rb8+GWv1YJUqxL4CWS6y1pbj4A5P+9QJKfEvFKne7gegVeSqe7dr76zwBJ+5VU8vGx8yUNlvRana6TbhFAAAEEEEAAAQQQQAABBBBAAAEEEEAAgVQCBF5S8XEyAggggAACCCCAQBsIEHhp0CI2Q+DlH//4h04//XS5CkqhHXvssVHVhXXWWSe1RLmN9UkCFIUJvPDCCxo4cKBefvnl6K923nlneXP/RhtttNIcSzf8V6tmUnpxjz76qPr2/eeDXjfeeGP98pe/1J577llzI39qqDp2kCbwkiQw5Esorf5RLtBQ7p5wxR8fG7eV3g/tEHiJe+3VjksTeKkUIisd780334wq3zzyyCMrfhS3olFpoKrRgZdyYalawbZFixZpyJAheuKJJ6LrTVphKYt1pQ8EGiFA4KURyoyBAAIIdDqBjgq8+IkFIyUVl+v8kyQn8+flfrbSv3lUWBUCL1/AbCZpuqSeeSeHhvaS9Hid7uZGBV6Kp7+GpLPz90zx3zvYM6NO10m3CCCAAAIIIIAAAggggAACCCCAAAIIIIBAKgECL6n4OBkBBBBAAAEEEECgDQQIvDRoEZsh8OJLLa2e4r/beuutddhhh2nffffVt771La266qpBKqWb410dwZvje/f2g2Ljt7fffjvadO4qKm4bbrih7rzzTvXsWdh380VfcTf8lxt58eLFcvWZwhg+xvO1gTf49+nTR927d48/6SY5Mk3gJUlgyJcbJ9BQek9UWstqfEuWLIkqdbgiihuBl2T3f5rQUWlVqCTrF+f+8JWUm18WFV7c94IFC9S/f3/59e5WKTxXuP9mz56tgw46aMXtOHr0aDkcVKuaTZO8/JkGArEFCLzEpuJABBBAAIH4Ah0VePFTEW72R72iqR4nyU95iBN28WlbSLrFX42L+vh+haBHaTjmeUmH5CqEOGQTt22eD1cUKtLcJ2mopHcrdOASmmMlFT81oNL8ynUR93xXQrHbwKJOXGrTY8e19KmbSvpPSZ9KelbS6znbWZL+VjK50MBLV0k75v9sL+lrkk6X9ELMBfB1js+bF065QNJFMc/nMAQQQAABBBBAAAEEEEAAAQQQQAABBBBAoKECBF4ays1gCCCAAAIIIIAAAk0oQOClQYvSLIGXN954IwoPPPzww2Wv3JVOvCl8wIAB2nHHHbXBBhvE3uxdWonDm+M9VtLqMd4Af8stt2jhwoUr5liuqkRp4KVW9YbiC3b1B1e6Oe4474Uq31wBZu+999Zuu+0WhYJWW221Bt0tyYZZtmyZXn311agKx6xZs/Tggw+u6KBaOKQ0kLDPPvtoypQpsYM+cQINL730kg4++GD9/ve/j+bk0NL06dO12WZ+eHC89sknn+iss87SNddcE53QqMBLSHWieFcUftT777+vP/zhD7r33nt16623yu8rhZakgkrcaysNvCSxj3N/eO71DLx8+OGHOvnkk6P7utAqVahZunSphg8frnHjxkWHJgn3hK8oZyLQMQIEXjrGnVERQACBNhfoqMDLNpJm5kIvPfK+Tjr3d/Y5gfeAfCCj+JTOGHjx70yH5Z4FMboIwv9wcLikN2J6uo9jJF1bdLzLJw6RtKikj9DAS7kAz2H54FPMaUYVgS4sOpjAS1w5jkMAAQQQQAABBBBAAAEEEEAAAQQQQACBhgsQeGk4OQMigAACCCCAAAIINJkAgZcGLUizBF58uY8++mgU9CjeLF+JoVevXlH4xVUSNt98c62yyioVxUo3uGdJW26Dfmng5cILL9SIEd63Eq999NFHOv/883XllVfWPMGhHQdCDjnkEP3gBz/QWmutVfOcLA/47LPP5LDDokWL5Ao4Dj04YPT888/r2Wf90NzyLUngpVJgolLfcQINpcfsscceUWWeddf1g5Hjt4suukgXXOA9SO0feHGAyVVtXnnlFb311lvRWj/zzDPRWnv9K7UkgZdKoY/Svls98OLrKa1qVSkY99prr2nw4MGaP39+xOCw3vjx46PKTzQE2k2AwEu7rSjXgwACCDSFQEcFXlwG9E7nlfMKH0rqJ+nJmCpfl+R09C4lx3fGwIsJXDHFAaKNizzOyYdgXLGlVnPwyJ69ig68QooCJstKTg4NvLgbV7uZUNTf5FyFnFMlfVBrgpLKBWaOlOQ+aAgggAACCCCAAAIIIIAAAggggAACCCCAQNMJEHhpuiVhQggggAACCCCAAAINFiDw0iDwZgq8+JJff/11jRw5UpMnx9/T4SonrrQxcOBArbHGGl+Sa7XAiy/AVR1cFcVhmTgBIJ/jDfA2OPvss7XFFlvEroCT9FZz5QtXbfnVr34VVW157733knZRtRpKnMBKtQHjnE/gJd6SOdjiqkYzZ87UvHnz4p1UclSSwMtjjz2mnXby/rLqrR0CLy+++KIGDRq0omJUnz59NHXqVLmaVXErDdC5AtTRRx9di4ifI9CSAgReWnLZmDQCCCDQ7AIdFXhx6cjpLiZZBORwxeWSagU0HHYZK2lQGdy+flZEmb93cv9mSXvkf/a8pEMk/bP0Yu2V2lzSDGf584c+ImmopDcrnFouoFEpkFOuiyTnd5V0iaSzijpyiMiVX26sYeqk+M8lnVh0rhP7AyU9U2ZiaQIvW0m6Nee4ZVG/cYM5u0q6qSgk9XJ+ji/UXjqOQAABBBBAAAEEEEAAAQQQQAABBBBAAAEEGi9A4KXx5oyIAAIIIIAAAggg0FwCBF4atB7lAi9xqyxUm6JDEcOGDdPEiRNXHBa30snnn38eVYxw9RT/iRv4OPDAAzV27NgvbRhvxcBLAa0QLrn22mujcMmHH3pPT/Xmqi9jxozR0KFDteqqq9Y6PPbPXc3loYce0nnnnaenn3469nmez3bbbac//vGPWrx4cXQeFV7i8ZUGO3xWuapC8XqLf5SrDPmeu/jiixMFmlxtaaONNtLDDz+8YjACL+XdHWobPny4xo0bt+KA22+/Xfvtt9+K/136PlrtdRN/dTkSgeYVIPDSvGvDzBBAAIEWFuiowIufxHB17pkORxXZ+cvchZJ+KemjMqYu13mQpJ9IcvikXDssH2wp/VkWgRcnr6dK6pPv3PM9Kf93n5WZTJLASrlrSXp+uSot7tfhoF9I+nPJIP5d63aSRuWCLfuW/KxaCCVN4MVfwD3eeSXrfo0kl3D94gvxys1hHoebLi6pYDNa0vl+HkYLv/6YOgIIIIAAAggggAACCCCAAAIIIIAAAgi0sQCBlzZeXC4NAQQQQAABBBBAIJYAgZdYTOkPevvttzVkyBA98MADKzrLYkP9kiVLdPjhh+vuu+9e0W/cwEvxVTlk8Ze//EWPPvqo7rzzzpoVRRx6cchmvfXWW9FNVtU84mqXVmQIue5yYzmE8Nxzz+nee++NXJ999tmKU3K1FwcWDj300LjTrnrcp59+qgkTJkRhl2qhG1en2GqrraKAS8+ePaP/+41vfEOvvvqqDjnkED3/vB80TOAl7qJ0RODF7wmumDRlypSq0/TaOuCy/fbbR2vtSksON7lKyWGHeR/eF43AS2XG2bNn66CDvKfxi+aQ4OWXX67VVlst+t+lVWBOO+00XXHFFera1XviaAi0nwCBl/ZbU64IAQQQaAKBjgq8+NL7SZrpYpwlDq4uMl+Svxwtz/+8t6QdS451dZbXJO1ZdP6RksqVQ80i8LK2pOvzVUWKp+wvnm/nwhf/Xz7IUag4kjSwUno7hJzvCjeu6LJyWcQvenZJysdyVWAc1LH57pJ6lbkHfb4rxbxb4f5ME3hxl5vkK7WUlq70vJ7KreeT+Tl2yVfT8RxLr8f3x49zVXoWNsFriCkggAACCCCAAAIIIIAAAggggAACCCCAAAJlBQi8cGMggAACCCCAAAIIdHYBAi8NugPef/99HXPMMZo50/twvmiXXnqpzj333FQzcIUWB2meeOKJFf1kEaRZtmyZ/uu//ku//vWv5c3i8+d7H8jKbdasWRowYMCKv3zyySfVr1+/FUENb86fPn26Nttss1TXWOnkegVeisdzFZz33ntPvrYZM2ZEARj/7+Lm8M+kSZPUvXv31Nfpyi4OMRQqtLhDhxsGDx6sfffdV9/+9re1/vrrr9ioXzpgaSWhjq7wkmQ+lfCWL1+uESNG6LLLLosOqUf1jUYHXhxscuDC11XcHGbx+v/whz9Ujx49ontqlVVWKUtTev8TeKn88it9n+zVq5emTZumTTfdNDrJr1+/Pxda6Xtb6hc2HSDQZAIEXppsQZgOAggg0B4CHRl4cbWPYblQiz9cl4ZeaunelasCc3Y+EDG96GBXD/Gflf7NRFIWgRf/bvK0fLWUSvNziOf+/A9DAivF/Yae/718lZxtayGW+blT/Q67OMBTqaUNvLjfnpLGVwjc1Jr24/l1+F2tA/k5AggggAACCCCAAAIIIIAAAggggAACCCDQkQIEXjpSn7ERQAABBBBAAAEEmkGAwEuDVsEBknPOOUdjx45dMWKlDepJpuSqKnvttddK1UDmzZsXbZjPqrn6yz333KOTTz5Z3jheaCeddJJGjx6t1VdfPfqrV155Jap0smDBguh/u/qJz9tpp9IHrmYzs0YEXkpn6qoc559/vq677roVP/J1zp07V717+2HB4c2VZU455RTdcMMNKzqxnSvpuJpLnJYkYFJakSfp/Rjn/NLKRiH3hCvd+N4rVEJph8BLaUURr+2pp56qSy65JHrdxGkEXuKHn0pDU/a9/fbbtd9++6n0dbfzzjvLthtttFGcZeAYBFpSgMBLSy4bk0YAAQSaXaAjAy+2cehlUC6gMlLS5jGwnpb0c0kOvCzNByfulLRh/tx7JR3+/7N3J+CeznX/wN/nzG6PUFS07/Vos5RKKT0tKlFp0YZS0Y5Q0vKU6kGRepClRSohhRJFaRERQkWJyL5kmzkzc875u09n5j9nzJw5v/2+79/rd11drov7+/1+Pq/PPSYzv/d8k9yy1F7tCLwUW66Z5HNJdlpOre+6r5b/G/9nzQZWFm3dyvriStf3JynqKWpe0ae4LeeTSX4w7jrZ8+0IvBT7P2j8zOLa1an8x1TxJ1h8bTxwNFkgZ0W9+ucECBAgQIAAAQIECBAgQIAAAQIECBDoioDAS1eYHUKAAAECBAgQIFBiAYGXLg6nCC68613F90T+81n6loFGSyluHykCNB/6UPEHp/7ns9lmm+XYY4/NBhtscL/tLr/88rGbYC644IJccsklefOb35yddlre92smLi/O+trXvpYi5LLos9VWW419MXyttYrv/CTLusWmCMR84AMfyDK+XLvcdq+66qq8/e1vz/Tp07PRRhtlww03zGte85qsu+66E9Y0G3gpAhRFWKNwOO+881LctlHMZqpfcL/22mvHbtX51a9+tbiedtyqc/HFF2fbbbfNFVdcMbZvEXwobgQqbs2Z6ueXv/xlnve85y1+vNc3vMybN2/s/Tz00EMX13TAAQeMvRNT/TQS4pnqnks/1+0bXpb+d8EWW2wxFuhZf/31p9RC8eNxv/32G/vfoo8bXianO/PMM1PcxlT8+C8+xTtY3LJT/Pvmda97XS666KKxv1/curPvvvtm2rRpU5qFhwhUUUDgpYpTUzMBAgRKL9DrwMsioNWSbJXkpeO3tmw0/g+KkEMRcilu9SjCLBcmWbiEanFd59eTvHr87xX/p3Hb+/4T+/Sl5NsVeCm2nTVeZxHU2DjJkv8RX1xvWdxYM3xfMKeVwEpxTqvriz0Kny3H633cfYaL/rSHwumP454nJimuhp07xbe1XYGXRcetk+QF4/Nfssbin/8uyZ+TnJrkjCS3T7FGjxEgQIAAAQIECBAgQIAAAQIECBAgQKDnAgIvPR+BAggQIECAAAECBHosIPDSxQEUN5+84hWvyPXXX7/41IMOOii77bZbQ4GQRYuvu+66sdDKL37xi8X7TXZLx1RvhFgeydI3eiwdeFlWAKeZL/IfccQR2XnnnReXsbwQT7OBl1tuuWXM7Sc/Kb7n1PhNNHPnzh37snwRWlj0aUfg5Wc/+9mEcMtk4aVlzWhZ/r0OvBR1Lj2n4laN4oacddYpvo+04s/Xv/717LjjjosfrPoNL8u6bWRR+GLmzJkrBim+nXX77XnHO96RE08svlP2n4/Ay+R0S/+4X3STS/Hvzze96U2L/11QmL7whS+c0hw8RKCqAgIvVZ2cugkQIECAAAECBAgQIECAAAECBAgQIECAAAECBAgQ6DcBgZd+m7h+CRAgQIAAAQIElhYQeOniO3HPPffkve99b44++ujFpxY3sRxzzDETbuWYSknFrSTF7Sl77rnnhMd/8IMfZJtttlnmFkvfIPL4xz8+xx13XJ7ylKdM5cj7BReKEMKXvvSlrLTSSovXn3/++WO3lFx99dWL/15xi0Jxy0dxY8uKPsXtJkUY5dxziz8Y9j+f3XffPZ/61KeydBig2cDLsgIHe+2119htGVOpcekvzhc1nn322Xnuc5+7ovYm/ecnn3xyXvnKVy5+5ulPf/rYfB71qEdNad9ivq9//etT3OSz6FOGwEtxg8b2228/YaaHHXbYWIhlRTf/LCvUVfXAy/z588d+3Ba3My36FDcnFT+eZ8+evcJZF8GmpUNhxSKBl8nplg6EFTconXTSSfnxj3+8eBbFDTBFwOoBDyj+AGsfAvUVEHip72x1RoAAAQIECBAgQIAAAQIECBAgQIAAAQIECBAgQIBAvQQEXuo1T90QIECAAAECBAg0LiDw0rhZSyt++MMfjgU67rrrrsX7FKGXT3/609luu+0ya9asFe5/88035/Of/3y++MUvTni2WF/cOrK8L2svK3BTBCyKNeuuu+6k595www1jAYVTTjll8XNf+9rXxr5kv+RnaGgoe++999iX9xd9ii+WF1/uf8tb3jJpoKQw2WOPPfLVr351gs3xxx+fZzzjGferr9nAS7HRmWeemeLL7YvmUNRY9FMEMyYLYRRfmi/OLWa46LPopoj11ltvhbOb7IHf/e53Yze8LPlufPOb38wb3/jGFQZDLr300rFZFLfwLPl58pOfnO9973t53OMed7+jl76xZ7LbgZZV91TXF2Zf/vKX8/73v3/CXIs5v+QlL1lub8t6H4oNqh54KXr47Gc/myJktehT9PSd73wnRQhtss/IyMhYCGrXXXfNbbfdNuHRZQXQigeWdSPROeeck2c/+9krfF9vvfXWsffvpz/96dizjdhP9f1opL6//OUved3rXpeLLrqo4XqKBb///e/zqle9avEtWx/5yEdyySWXLL7tqfj3VnHbzoqCWCuE8wCBkgsIvJR8QMojQIAAAQIECBAgQIAAAQIECBAgQIAAAQIECBAgQIDAuIDAi1eBAAECBAgQIECg3wUEXrr8BhRf7i5uLDnkkEPud/Lmm2+enXbaKVtssUXWWWedxTeaFF9yv/322/PnP/85p512Wr71rW9NuEGl2GiqN8WcfvrpYzewLBmqePnLX5599903T3va0zI4ODihriKscOGFF+ajH/1oirWLPsWX5Ys6Ntxww/v1saxbWoqHii+SF6GHhz3sYcs8o6ihuG1hyc9kt8O0Eni58847x0ID3/jGNxYft+aaa2afffbJO97xjqy22mr366sIDBUhjU9+8pMT/A466KDstttuLX9J/vrrr88OO+yQM844Y/HZKwpD3XTTTWM3BBVOSwcgFm2yvHDDVAMJy/sh0sj6G2+8cSyQUwS+Fn0Wee+8885ZeeWVF//94p278sorx8JPJ5544v2ObyR0MdUf3ksHO4p1xftdhD068Vk6cFWcUYSdiiDMRhttdL93qfh3wGWXXZYvfOELE97ZJWvbaqutxsJYa6211oSSGwmULN1r3QIvxb/33vOe96QIki39efCDH5wf/ehHKW5W8iFQdwGBl7pPWH8ECBAgQIAAAQIECBAgQIAAAQIECBAgQIAAAQIECNRFQOClLpPUBwECBAgQIECAQLMCAi/NyrWwrvjyfxG2+P73v9/CLv9/aRGKOOCAA8ZuLFnRzQTLuoFl0U7FF+033XTTxYGUa665Jr/97W/HAi9LfqZyG8rZZ589dqPL1Vdffb8en/e85+U5z3lOin2KL6AXAY9zzz33fs8V64sbF5b+Av+iB1sJvBR7nH/++WPhn6VrLIIYm222WZ71rGeNhY7mz58/djPEb37zm/uFSqZ6Q85UBl0EPY444ogUAZClP4997GPHZrPoppYiiPCrX/0qxa0wS36e+cxnjoVHzjrrrMV/u5jFc5/73Pvt2UhgZVn1N7r+8ssvz9ve9rb7zbp4f4tbcorbTYr3oQjoFDUv71OHwMuyAleL+t1kk01ShN8WvfdF0K34cVjcbrLkp7gdp3h3C9fis+WWW+bYY4/N2muvPeE5gZeJb9LXv/71sduqlv4UtzZ95StfGfv3kg+BugsIvNR9wvojQIAAAQIECBAgQIAAAQIECBAgQIAAAQIECBAgQKAuAgIvdZmkPggQIECAAAECBJoVEHhpVq7FdcVtHMVtDl/84hdb2qkIOBQ3jBRhiBWFXRYdVJy955575vDDD2/47CIMUoRripsvpk+fPun64kv6u+yySy666KKGzym+fF6EXZb+8v6SG7UaeCkCJj/5yU/GalxWMGdFRRcBowMPPHDsdp12fYpbZPbee+986UtfanjLt7/97fnMZz6To446Knvttdfi9cUNMMXNMUt/Gg2stGP9H/7wh7EbNpYVcFpew+973/sybdq0sfeu+NQh8FL0UQRYituEijk08il+DBa3DL3mNa8ZC26ccsopY8uf/OQn53vf+97iUNSiPQVeJupeeuml2W677RYHhRb90yJsVszDh0A/CAi89MOU9UiAAAECBAgQIECAAAECBAgQIECAAAECBAgQIECAQB0EBF7qMEU9ECBAgAABAgQItCIg8NKKXotrR0ZGxm4NKb7If+KJJza0WxGyKIIAxW0gxY0ejX6Km16OPPLI7L///lMOexQBj3322SfFTTBTDdfcfPPNY4Gcr33ta/e7HWVZNRc3mXz84x8f+zL/rFmzJm2r1cDLos2LGzSKgMhUZ9Cq/YpmVQQUCq9Pf/rTUzLbaqutsscee6S4OWdwcDAnn3xyiptnFn3e+c53jgVz5syZM+HoXgReigKKd6IIMx166KFjN7os77Mo2FGEOj7/+c+PvRfFpy6Bl6KXf/7zn2M/pr7xjW+s6LUYu3mkuPXoQx/6UDbccMOxm4eK4Fox20Wfb33rW2NhtCU/Ai8TaZfl0Yl3aoUD9QCBHgoIvPQQ39EECBAgQIAAAQIECBAgQIAAAQIECBAgQIAAAQIECBBoQEDgpQEsjxIgQIAAAQIECNRSQOClBGMtbhq58cYb8/vf/z7nnHNOLrzwwlxxxRUTgihFyKQIWhQ3uTz/+c/Pf/3Xf2XmzJktV198+bu4beP000/P7373u7HbWIobYIpPET55/OMfPxak2Hrrrce+ZF8EKpr53H777TnjjDNy6qmnpgiYFGcVn+JL/EUvRX9FoGbjjTe+XzBjeee1K/BS7F/M4Nprrx2r76yzzhq7faOYw5I1FjdoFEGSZz/72U2FjBp1u+mmm/KjH/1ozK2opaip+BTvQfEF/S222CJF2KWY05Jzueqqq7L99tsvvkWlmOFxxx2XpzzlKRNK6FXgZZF3catOcSPJz3/+85x33nlj710Rctlss83yile8Iq961auyzjrrjNX8qU99qpaBl6K3Ivh22WWXjQWuipkssij+WfHjoph1MecXvOAFiz0WDfKEE04YC4ct+hQ3+Rx88MFZbbXVFv89gZf7/8hb2m233XYbC1WtKGTX6I9hzxMoq4DAS1knoy4CBAgQIECAAAECBAgQIECAAAECBAgQIECAAAECBAhMFBB48UYQIECAAAECBAj0u4DAS7+/AfonQIBAnwksHXj5wQ9+kG222abPFLTbzwICL/08fb0TIECAAAECBAgQIECAAAECBAgQIECAAAECBAgQIFAlAYGXKk1LrQQIECBAgAABAp0WE/p2AAAgAElEQVQQEHjphKo9CRAgQKCUAkNDQ9l9993z5S9/eay+4sas4rao9dZbr5T1KopAJwQEXjqhak8CBAgQIECAAAECBAgQIECAAAECBAgQIECAAAECBAi0X0Dgpf2mdiRAgAABAgQIEKiWgMBLtealWgIECBBoQeDSSy/Ndtttl8svv3xsl4997GPZd999M23atBZ2tZRAtQQEXqo1L9USIECAAAECBAgQIECAAAECBAgQIECAAAECBAgQINC/AgIv/Tt7nRMgQIAAAQIECPxHQODFm0CAAAECfSEwOjqaAw88MB/60IfG+n3wgx+ck046Kc961rP6on9NElgkIPDiXSBAgAABAgQIECBAgAABAgQIECBAgAABAgQIECBAgEA1BAReqjEnVRIgQIAAAQIECHROQOClc7Z2JkCAAIESCRS3urztbW/LueeeO1bVW9/61hxyyCFZeeWVS1SlUgh0XkDgpfPGTiBAgAABAgQIECBAgAABAgQIECBAgAABAgQIECBAgEA7BARe2qFoDwIECBAgQIAAgSoLCLxUeXpqJ0CAAIH7CQwNDeXWW2/NAx/4wMycOTPz58/PWWedlX322SfnnXfe2POrrrpqvvnNb+aVr3wlQQJ9JyDw0ncj1zABAgQIECBAgAABAgQIECBAgAABAgQIECBAgAABAhUVEHip6OCUTYAAAQIECBAg0DYBgZe2UdqIAAECBMogcO+99+Z973tfjjjiiOWWs8MOO+Tggw/OaqutVoaS1UCgqwICL13ldhgBAgQIECBAgAABAgQIECBAgAABAgQIECBAgAABAgSaFhB4aZrOQgIECBAgQIAAgZoICLzUZJDaIECAAIH/CBQ3uuy555458MADl0my8cYb56ijjsrjH/94ZAT6UkDgpS/HrmkCBAgQIECAAAECBAgQIECAAAECBAgQIECAAAECBCooIPBSwaEpmQABAgQIECBAoK0CAi9t5bQZAQIECJRB4FOf+lQ+/vGP36+Upz71qfnqV7+aTTfdtAxlqoFATwQEXnrC7lACBAgQIECAAAECBAgQIECAAAECBAgQIECAAAECBAg0LCDw0jCZBQQIECBAgAABAjUTEHip2UC1Q4AAAQLJb37zmxx00EE588wzc9ttt6W41WW77bbLDjvskLXXXhsRgb4WEHjp6/FrngABAgQIECBAgAABAgQIECBAgAABAgQIECBAgACBCgkIvFRoWEolQIAAAQIECBDoiIDAS0dYbUqAAAECBAgQKKeAwEs556IqAgQIECBAgAABAgQIECBAgAABAhUXWCfJ4eM97Jjk5or3o3wCBAgQIECAQCkEBF5KMQZFECBAgAABAgQI9FBA4KWH+I4mQIAAAQIECHRbQOCl2+LOI0CAAAECBAgQIECAAAECBAgQIFB7gb2SfGapLou/99nad65BAgQIECBAgECHBQReOgxsewIECBAgQIAAgdILCLyUfkQKJECAAAECBAi0T0DgpX2WdiJAgAABAgQIECBAgAABAgQIECDQ5wIvHL/V5eHLcfhbkuK2l7P63En7BAgQIECAAIGmBQRemqazkAABAgQIECBAoCYCAi81GaQ2CBAgQIAAAQJTERB4mYqSZwgQIECAAAECBAgQIECAAAECBAgQmERglfGgy+unqPStJDslmTfF5z1GgAABAgQIECAwLiDw4lUgQIAAAQIECBDodwGBl35/A/RPgAABAgQI9JWAwEtfjVuzBAgQIECAAAECBAgQIECAAAECBNot8P4kBza56XuTfKXJtZYRIECAAAECBPpSQOClL8euaQIECBAgQIAAgSUEBF68DgQIECBAgACBPhIQeOmjYWuVAAECBAgQIECAAAECBAgQIECAQPsENh2/1eWJLW554fhtL39ocR/LCRAgQIAAAQJ9ISDw0hdj1iQBAgQIECBAgMAkAgIvXg8CBAgQIECAQB8JCLz00bC1SoAAAQIECBAgQIAAAQIECBAgQKB1gcHxoMvbW99qwg5fTfLuNu9pOwIECBAgQIBA7QQEXmo3Ug0RIECAAAECBAg0KCDw0iCYxwkQIECAAAECVRYQeKny9NROgAABAgQIECBAgAABAgQIECBAoKsCOyc5NMm0Dp06P8mOSb7Zof1tS4AAAQIECBCovIDAS+VHqAECBAgQIECAAIEWBQReWgS0nAABAgQIECBQJQGBlypNS60ECBAgQIAAAQIECBAgQIAAAQIEeiLw1PFbXZ7ZpdN/OR58uaJL5zmGAAECBAgQIFAZAYGXyoxKoQQIECBAgAABAh0SEHjpEKxtCRAgQIAAAQJlFBB4KeNU1ESAAAECBAgQIECAAAECBAgQIECgNAIHJ3lvj6rZP8mePTrbsQQIECBAgACBUgoIvJRyLIoiQIAAAQIECBDoooDASxexHUWAAAECBAgQ6LWAwEuvJ+B8AgQIECBAgAABAgQIECBAgAABAqUUeGOSryVZpcfV3ZJkpyQn9bgOxxMgQIAAAQIESiEg8FKKMSiCAAECBAgQIECghwICLz3EdzQBAgQIECBAoNsCAi/dFnceAQIECBAgQIAAAQIECBAgQIAAgVILPCrJ4UmeX7Iqf5xk5yTXl6wu5RAgQIAAAQIEuiog8NJVbocRIECAAAECBAiUUEDgpYRDURIBAgQIECBAoFMCAi+dkrUvAQIECBAgQIAAAQIECBAgQIAAgcoJfC7JHiWvep8knyl5jcojQIAAAQIECHRMQOClY7Q2JkCAAAECBAgQqIiAwEtFBqVMAgQIECBAgEA7BARe2qFoDwIECBAgQIAAAQIECBAgQIAAAQKVFnh1kq8lWaciXVyVZMckP69IvcokQIAAAQIECLRNQOClbZQ2IkCAAAECBAgQqKiAwEtFB6dsAgQIECBAgEAzAgIvzahZQ4AAAQIECBAgQIAAAQIECBAgQKAWAuslOTzJSyvazbFJ3pPkjorWr2wCBAgQIECAQMMCAi8Nk1lAgAABAgQIECBQMwGBl5oNVDsECBAgQIAAgckEBF68HwQIECBAgAABAgQIECBAgAABAgT6UuDjSfarSee7JTm4Jr1ogwABAgQIECAwqYDAixeEAAECBAgQIECg3wUEXvr9DdA/AQIECBAg0FcCAi99NW7NEiBAgAABAgQIECBAgAABAgQIENgqyf8l2aBmFBcl2THJ+TXrSzsECBAgQIAAgQkCAi9eCAIECBAgQIAAgX4XEHjp9zdA/wQIECBAgEBfCQi89NW4NUuAAAECBAgQIECAAAECBAgQINC/AmskOTzJtjUnKMI870syVPM+tUeAAAECBAj0qYDAS58OXtsECBAgQIAAAQKLBQRevAwECBAgQIAAgT4SEHjpo2FrlQABAgQIECBAgAABAgQIECBAoF8FPpzkC33U/MLx216O6aOetUqAAAECBAj0iYDAS58MWpsECBAgQIAAAQLLFRB48XIQIECAAAECBPpIQOClj4atVQIECBAgQIAAAQIECBAgQIAAgX4T2DxJcePJ4/ut8fF+f5XknUku79P+tU2AAAECBAjUUEDgpYZD1RIBAgQIECBAgEBDAgIvDXF5mAABAgQIECBQbQGBl2rPT/UECBAgQIAAAQIECBAgQIAAAQIEliEwM8nhSXagMyZQ3G6zOwsCBAgQIECAQB0EBF7qMEU9ECBAgAABAgQItCIg8NKKnrUECBAgQIAAgYoJCLxUbGDKJUCAAAECBAgQIECAAAECBAgQIDC5wC5JDkgyG9QEgduS7JTkBC4ECBAgQIAAgSoLCLxUeXpqJ0CAAAECBAgQaIeAwEs7FO1BgAABAgQIEKiIgMBLRQalTAIECBAgQIAAAQIECBAgQIAAAQKTCzwtyWFJng5qUoFTk7wnyT84ESBAgAABAgSqKCDwUsWpqZkAAQIECBAgQKCdAgIv7dS0FwECBAgQIECg5AICLyUfkPIIECBAgAABAgQIECBAgAABAgQIrFjg0CTFzS4+Uxf4WJJPT/1xTxIgQIAAAQIEyiEg8FKOOaiCAAECBAgQIECgdwICL72zdzIBAgQIECBAoOsCAi9dJ3cgAQIECBAgQIAAAQIECBAgQIAAgXYJvCXJgUke0K4N+2yfq5PsmOSMPutbuwQIECBAgECFBQReKjw8pRMgQIAAAQIECLRFQOClLYw2IUCAAAECBAhUQ0DgpRpzUiUBAgQIECBAgAABAgQIECBAgACBJQQel+Tw+4Iaz6HSFoHjkrz/vltybmzLbjYhQIAAAQIECHRQQOClg7i2JkCAAAECBAgQqISAwEslxqRIAgQIECBAgEB7BARe2uNoFwIECBAgQIAAAQIECBAgQIAAAQJdEvhikg916ax+O6YIvXyp35rWLwECBAgQIFAtAYGXas1LtQQIECBAgAABAu0XEHhpv6kdCRAgQIAAAQKlFRB4Ke1oFEaAAAECBAgQIECAAAECBAgQIEBgSYHtkhx4380u62PpqMAlSd6Z5LcdPcXmBAgQIECAAIEmBQRemoSzjAABAgQIECBAoDYCAi+1GaVGCBAgQIAAAQIrFhB4WbGRJwgQIECAAAECBAgQIECAAAECBAj0UOBh94VcDk/y4h7W0I9HF+YfSfLvfmxezwQIECBAgEB5BQReyjsblREgQIAAAQIECHRHQOClO85OIUCAAAECBAiUQkDgpRRjUAQBAgQIECBAgAABAgQIECBAgACBZQl8MsnH0PRMYCTJjkmO6lkFDiZAgAABAgQILCUg8OKVIECAAAECBAgQ6HcBgZd+fwP0T4AAAQIECPSVgMBLX41bswQIECBAgAABAgQIECBAgAABAtUQeFmSg5I8qhrl1r7KXyfZNcmFte9UgwQIECBAgEDpBQReSj8iBRIgQIAAAQIECHRYQOClw8C2J0CAAAECBAiUSUDgpUzTUAsBAgQIECBAgAABAgQIECBAgECfC6yV5Igkr+pzh7K2/79J9rrvf/PLWqC6CBAgQIAAgfoLCLzUf8Y6JECAAAECBAgQmFxA4MUbQoAAAQIECBDoIwGBlz4atlYJECDQrMCjdp2Vle5YPQMDa0wfmb5WMjwjGfR7as16WlcpgYGBzFswsvDODObWrPnI23LWJxZWqgHFEiBAgAABAgQIVElgjySfSTKtSkX3Ya13JNkxyQ/6sHctEyBAgAABAiUQ8IvzJRiCEggQIECAAAECBHoqIPDSU36HEyBAgAABAgS6KyDw0l1vpxEgQKBSAk/Ybua06Su9Jhl4ZUazaZKHJvF7aZUaomLbJFD8etn1Sc4aGM3RC/909BlJJvwaWpvOsQ0BAgQIECBAgEB/Cjw/yZeSPKU/269s1z9J8oEkf65sBwonQIAAAQIEKingF+krOTZFEyBAgAABAgQItFFA4KWNmLYiQIAAAQIECJRdQOCl7BNSHwECBHoksNHb1h5cOHraQPL0HlXgWALlFRjNccPzVn1rrjx4qLxFqowAAQIECBAgQKACAnOSHJ7kjRWoVYnLF9g3yScBESBAgAABAgS6JSDw0i1p5xAgQIAAAQIECJRVQOClrJNRFwECBAgQIECgAwICLx1AtSUBAgSqLvDEd6w5bdrCYzI68PKqt6J+Ah0UOGb4kqPelgy46aWDyLYmQIAAAQIECNRYYNckn0myao177KfWrkmyS5JT+6lpvRIgQIAAAQK9ERB46Y27UwkQIECAAAECBMojIPBSnlmohEDpBQb2+3fpayxzgaP7rl7m8tRGgECfCAi89MmgtUmAAIEpC3xicPqTrv7k6MDo3lNe4kECfSkwunB0dOCDI386+uC+bF/TBAgQIECAAAECzQo8K8mXkmzS7AbWlVrge0l2T3J1qatUHAECBAgQIFBpAYGXSo9P8QQIECBAgAABAm0QEHhpA6ItCPSLgMBLa5MWeGnNz2oCBNojIPDSHke7ECBAoC4C05/89i1HM3xaMjC9Lj3pg0AHBa4fnpYn5I9H39HBM2xNgAABAgQIECBQH4HDkuxUn3Z0MonAB5McSIgAAQIECBAg0AkBgZdOqNqTAAECBAgQIECgSgICL1WalloJ9FhA4KW1AQi8tOZnNQEC7REQeGmPo10IECBQF4FpT3nrcRnN6+rSjz4IdFxgYGCn4YuPOqLj5ziAAAECBAgQIECgygLvSPI/SdapchNqb1jg0iS7JvlFwystIECAAAECBAhMIiDw4vUgQIAAAQIECBDodwGBl35/A/RPoAEBgZcGsJbxqMBLa35WEyDQHgGBl/Y42oUAAQI1ERgYfPJbzx9InlaTfrRBoBsCxw7flXfkH0fP68ZhziBAgAABAgQIEKiUwJOSfDnJFpWqWrHtFigC8nsnuandG9uPAAECBAgQ6E8BgZf+nLuuCRAgQIAAAQIE/r+AwIu3gQCBKQsIvEyZapkPCry05mc1AQLtERB4aY+jXQgQIFALgafvPGNw/vzzBpKn1qIfTRDogsBocunI9IEtcuFRN3fhOEcQIECAAAECBAhUR+CgJO+rTrkq7YLAjkm+3oVzHEGAAAECBAjUXEDgpeYD1h4BAgQIECBAgMAKBQReVkjkAQIEFgkIvLT2Lgi8tOZnNQEC7REQeGmPo10IECBQC4FNt5szePdKvx7IwEa16EcTBLojcP3w8PAmueyb13TnOKcQIECAAAECBAiUXGD7JP+TZMOS16m83gj8NskHk/yuN8c7lQABAgQIEKiDgMBLHaaoBwIECBAgQIAAgVYEBF5a0bOWQJ8JCLy0NnCBl9b8rCZAoD0CAi/tcbQLAQIEaiHwhO1WGZy28jlueKnFNDXRPYHrhzP4nFxy5N+7d6STCBAgQIAAAQIESijw8CQHJ3lZCWtTUvkEDryvpE/cF365s3ylqYgAAQIECBAou4DAS9knpD4CBAgQIECAAIFOCwi8dFrY/gRqJCDw0towBV5a87OaAIH2CAi8tMfRLgQIEKiFgMBLLcaoia4LCLx0ndyBBAgQIECAAIHSCXwmyV6lq0pBZRcowi67JDm27IWqjwABAgQIECiXgMBLueahGgIECBAgQIAAge4LCLx039yJBCorsKLAS78HOvhU9tVWOIG+EhB46atxa5YAAQKTCwi8eEMINCMg8NKMmjUECBAgQIAAgXoIbJ3ks0meUI92OtJFcZNJ8flAR3avx6anJ9k9yUX1aEcXBAgQIECAQKcFBF46LWx/AgQIECBAgACBsgsIvJR9QuojUCKBFQU69n3erBJV2/1S9jt7aNJD+z0Q1P2JOJEAgWUJCLx4LwgQIEBgsYDAi5eBQDMCAi/NqFlDgAABAgQIEKi2wLpJDkmybbXb6Gj1v02yY5LLxk8pQkFHJNm0o6dWe/P9khS3BS2odhuqJ0CAAAECBDotIPDSaWH7EyBAgAABAgQIlF1A4KXsE1IfgRIJrCjwUqJSS1mKwEspx6IoAn0nIPDSdyPXMAECBJYvIPDi7SDQjIDASzNq1hAgQIAAAQIEqiuwd5J9ksyubgsdrXwkyU5JjlzOKW8fD774nuayga5NsluSEzs6JZsTIECAAAEClRbwf6QqPT7FEyBAgAABAgQItEFA4KUNiLYg0C8CAi+tTVrgpTU/qwkQaI+AwEt7HO1CgACBWggIvNRijJrouoDAS9fJHUiAAAECBAgQ6InAlveFXD6X5Ok9Ob0ahx6eZOcplFp8R/Ow8RtgpvB4Xz5y/Hiw6i992b2mCRAgQIAAgUkFBF68IAQIECBAgAABAv0uIPDS72+A/gk0ICDw0gDWMh4VeGnNz2oCBNojIPDSHke7ECBAoBYCAi+1GKMmui4g8NJ1cgcSIECAAAECBLoqsGqSQ5Ls0NVTq3XYn8bDK+c2WPbG47e9PKnBdf30+IeT/G8/NaxXAgQIECBAYMUCAi8rNvIEAQIECBAgQIBAvQUEXuo9X90RaKuAwEtrnAIvrflZTYBAewQEXtrjaBcCBAjUQqANgZeBlVfJ9Cc8OQOrrJbRkZFasGiingIDg4MZvfeeLDj/t8nwcCtNCry0omctAQIECBAgQKDcAh8Yv2VjzXKX2dPq3p/kSy1WUOxxYIt71Hn55Uk+mOQndW5SbwQIECBAgMDUBQRepm7lSQIECBAgQIAAgXoKCLzUc666ItARAYGX1lgFXlrzs5oAgfYICLy0x9EuBAgQqIVAGwIv05+0UWZu+d+14NBE/QVG5w9l6KTvZuRf17bSrMBLK3rWEiBAgAABAgTKKbBZks8l2byc5ZWiquOS7JTk7jZVs1qSw5K8rk371XGbI5Psl+SaOjanJwIECBAgQGDqAgIvU7fyJAECBAgQIECAQD0FBF7qOVddEeiIgMBLa6wCL635WU2AQHsEBF7a42gXAgQI1EKgDYGXGf/1zMx4/otqwaGJ+guM3nN3hk45QeCl/qPWIQECBAgQIEBgqgLTkhyS5F1TXdCHz/1jPOhyRod63zLJEUk26ND+ddj2PUkOrUMjeiBAgAABAgSaExB4ac7NKgIECBAgQIAAgfoICLzUZ5Y6IdBxAYGX1ogFXlrzs5oAgfYICLy0x9EuBAgQqIWAwEstxqiJqQsIvEzdypMECBAgQIAAgT4QeGeSjyVZvw96bbbFwufTzS5ucF1x1icbXNNPj5+bZM8kZ/VT03olQIAAAQIE/iMg8OJNIECAAAECBAgQ6HcBgZd+fwP0T6ABgRUFXvZ93qwGdqvfo/udPTRpUwIv9Zu5jghUUUDgpYpTUzMBAgQ6JCDw0iFY25ZVQOClrJNRFwECBAgQIECgqwJPTfL5JC/u6qnVOuyU8Vtdru9y2UX46LAkL+3yuVU67ktJPpPk5ioVrVYCBAgQIECgNQGBl9b8rCZAgAABAgQIEKi+gMBL9WeoAwJdE1hR4KXfAx18uvYqOogAgRYEBF5awLOUAAECdRMQeKnbRPWzAgGBF68IAQIECBAgQKDvBQ5I8oG+V1g+wE1J3pXkxB4bbXPfzTuHJ1mzx3WU9fi7k7wvyZFlLVBdBAgQIECAQHsFBF7a62k3AgQIECBAgACB6gkIvFRvZiom0DMBgY7J6fn07NV0MAECDQgIvDSA5VECBAjUXUDgpe4T1t9SAgIvXgkCBAgQIECAQN8KvCnJx5M8um8FVtx4cevNHit+rKtPFDV9pKsnVuuwnyX5WJJzq1W2agkQIECAAIFGBQReGhXzPAECBAgQIECAQN0EBF7qNlH9EOiggEDH5Lh8Ovjy2ZoAgbYJCLy0jdJGBAgQqL6AwEv1Z6iDhgQEXhri8jABAgQIECBAoA4CRcClCE28qg7NdKiHXybZKclfO7R/q9s+LslhSTZvdaMar/90kv2TFDe/+BAgQIAAAQI1FBB4qeFQtUSAAAECBAgQINCQgMBLQ1weJtDfAgIdk8+fT3//+NA9gaoICLxUZVLqJECAQBcEBF66gOyIMgkIvJRpGmohQIAAAQIECHRcoAgBFDeWTO/4SdU8oAhHvCfJNypS/luSHJ5kRkXq7XaZ/7ov8PLhJN/p9sHOI0CAAAECBDovIPDSeWMnECBAgAABAgQIlFtA4KXc81EdgVIJCHRMPg4+pXpdFUOAwHIEBF68GgQIECCwWEDgxcvQZwICL302cO0SIECAAAEC/SqwTZKPJ3lqvwJMoe+vJnn3FJ4r2yPTkhyS5F1lK6xE9ZyQZL8kF5eoJqUQIECAAAECLQoIvLQIaDkBAgQIECBAgEDlBQReKj9CDRDonoBAx+TWfLr3LjqJAIHmBQRemrezkgABArUTEHip3Ug1NLmAwIs3hAABAgQIECBQa4H1k3w+yRtq3WVrzf0hyTuTFH+t8ueZSQ5L8l9VbqLDte+TZP8kCzt8ju0JECBAgACBLggIvHQB2REECBAgQIAAAQKlFhB4KfV4FEegXAICHZPPg0+53lfVECCwbAGBF28GAQIECCwWEHjxMvSZgMBLnw1cuwQIECBAgEA/CeydZI8kq/ZT0w30OpJktyRfaWBNFR59b5KDq1Boj2r8S5I97wsGndSj8x1LgAABAgQItElA4KVNkLYhQIAAAQIECBCorIDAS2VHp3AC3RcQ6JjcnE/330knEiDQuIDAS+NmVhAgQKC2AgIvtR2txpYtIPDizSBAgAABAgQI1E7gJUn2TbJJ7TprX0PfSrJjkqH2bVmqndZIckiSN5aqqnIVc3SSz953+9Ffy1WWaggQIECAAIGpCgi8TFXKcwQIECBAgAABAnUVEHip62T1RaADAgIdk6Py6cBLZ0sCBNouIPDSdlIbEiBAoLoCNQu8zJk+kMeuMTPrrTQ9a86alrVmT8vIaPKn24fyuxvnZu7CCb8EUt25qbxpAYGXpuksJECAAAECBAiUTeABSb6Q5B1lK6xE9VyeZJckZ5eopk6W8oIkhyV5ZCcPqfjeH0pyQMV7UD4BAgQIEOhLAYGXvhy7pgkQIECAAAECBJYQEHjxOhAgMGUBgY7JqfhM+VXyIAECPRQQeOkhvqMJECBQNoEaBF42f/CcvO2xq2eTdebkIatMX67w3OHRnHTVXfnUBbfm2rsXlm0S6umSgMBLl6AdQ4AAAQIECBDorMAHkuyRZN3OHlPp3T+a5HOV7qD54ove/6f55bVfeV6SjyX5ae071SABAgQIEKiRgMBLjYapFQIECBAgQIAAgaYEBF6aYrOIQH8KCHRMPnc+/fnjQtcEqiYg8FK1iamXAAECHRSocOClCLm8+4lrjN3o0ujnwItvz77n39LoMs/XQEDgpQZD1AIBAgQIECDQzwKb39f8J5IUN3n4LFvgpCQ7Jen3/+B5aJJDkmztRVmuwFeS7H/fLUn/ZESAAAECBAiUX0DgpfwzUiEBAgQIECBAgEBnBQReOutrdwK1EhDomHycfGr1umuGQG0FBF5qO1qNESBAoHGBigVeVp85mF2f9IC843GrZ63Z0xrvd4kV377izuzyqxtb2sPi6vSyeJwAACAASURBVAkIvFRvZiomQIAAAQIECNx3W0eRcv9ikl1pLFfg6vtCLu9N8mNGEwRemeSwJOtwWabAvUk+fN9tSV/lQ4AAAQIECJRbQOCl3PNRHQECBAgQIECAQOcFBF46b+wEArUREOiYfJR8avOqa4RArQUEXmo9Xs0RIECgMYEKBV62WG+lHP68B2WdOa0FXZYEevVPr8uZ1xXf7/HpFwGBl36ZtD4JECBAgACBGgm8M8meSTasUU/tbuUzSfZp96Y12+9/kny0Zj21s50zk3wqydnt3NReBAgQIECAQPsEBF7aZ2knAgQIECBAgACBagoIvFRzbqom0BMBgY7J2fn05LV0KAECDQoIvDQI5nECBAjUWaAigZcvbrp2dn78Gm2fxDk3zM1LT7227fvasLwCAi/lnY3KCBAgQIAAAQJLCTw9yX5JXkZmuQKnJ3lXkqsYTUngCUkOuS/UscWUnu7Ph4qblPa/77agW/qzfV0TIECAAIHyCgi8lHc2KiNAgAABAgQIEOiOgMBLd5ydQqAWAgIdk4+RTy1ec00QqL2AwEvtR6xBAgQITF2g5IGX1WYO5vsvWi+brjtn6j018GTxCyIP//bfc9vQcAOrPFplAYGXKk9P7QQIECBAgEAfCRRfuN+9j/pttNWbk7wvyXcaXej5MYE3JTk8yWweyxS4Yfw2nKP5ECBAgAABAuUREHgpzyxUQoAAAQIECBAg0BsBgZfeuDuVQCUFBDomHxufSr7WiibQdwICL303cg0TIEBg+QIlDryst9L0/PAl6+exa8zs6ARfd8a/cto193T0DJuXR0DgpTyzUAkBAgQIECBAYBkCOyTZI0lxE4fPsgW+PB524dOawIwkB9x3k8l7W9um1qtPSvLZJL+vdZeaI0CAAAECFREQeKnIoJRJgAABAgQIECDQMQGBl47R2phA/QQEOiafKZ/6vfM6IlBHAYGXOk5VTwQIEGhSoKSBlyLscvrLH5KHrVJ8B6mzn/f9+qYc9Zd/d/YQu5dGQOClNKNQCAECBAgQIEBgSYHHJ9kvyXZYlitwTpL3JLmYUVsFNk5ySJJntHXXem32qSTFrUv+pIh6zVU3BAgQIFAxAYGXig1MuQQIECBAgAABAm0XEHhpO6kNCdRXQKBj8tnyqe+7rzMCdRIQeKnTNPVCgACBFgVKGHhZbeZgznnlw7Lhqp0PuxR6O519Q777t7tahGxi+ehoMrIwowsXJsMjY38dWDA/o/PmZnRoKKPz5ycZzcDM2RmYPTsDM2dmdOasDEyfnkybloFp//lrBvxWZyP6Ai+NaHmWAAECBAgQINAVgX3Hb3WZ05XTqndIETL4YJLDqld6pSreJcmhlaq4u8X+9b7/QC1+rB7X3WOdRoAAAQIECCwS8KvA3gUCBAgQIECAAIF+FxB46fc3QP8EGhAQ6Jgci08DL5NHCRDomYDAS8/oHUyAAIHyCZQw8PJ/z1032z9qta5ZbXXKtfntjXO7c97I8FiwZfTWWzJ8w78yesuNGSn+etddGV0wPylCMJN9BpKBmbOSVVbLtHUelMEHrZfBBz0oA2uslYEZM5PBwe70UeFTBF4qPDylEyBAgAABAnUT2HY86OJmjeVP9utJ3plkuG7DL2k/ayY5IMlbSlpfGcr69vhtL5eUoRg1ECBAgACBfhIQeOmnaeuVAAECBAgQIEBgWQICL94LAgSmLCDQMTkVnym/Sh4kQKCHAgIvPcR3NAECBMomULLAy/PXWyknv2T9rindvWAkD/3W3zK8gpxJqwWNzh/K8J8vzcLLLs7ITTcmI23+vtq0aRl80PqZ/sSnZNojH5OBWbNbLbm26wVeajtajREgQIAAAQLVEXhYkk8KFUw6sAuS7Jbk19UZa60q3TLJV5I8plZdtbeZvceDL23+j9v2Fmk3AgQIECBQJwGBlzpNUy8ECBAgQIAAAQLNCAi8NKNmDYE+FRDomHzwfPr0B4a2CVRMQOClYgNTLgECBDopUKLAy7SB5OLtHp6HrjK9kx1P2Pt/L7ot+/3h1s6cNzqakeuvzYILzsvwP65MFi7szDlL7TowY0amPeIxmfH0TTKw9jrJgN8KXZJI4KUrr6FDCBAgQIAAAQLLE/hIkj2TFDdp+NxfoPg928Lof+GUQmD38VBHKYopYRF/SPKpJD8sYW1KIkCAAAECtRPwq7y1G6mGCBAgQIAAAQIEGhQQeGkQzOME+llAoGPy6fPp5x8deidQHQGBl+rMSqUECBDouECJAi87P2GNfHGTtTve8qIDbp03nKf94OrcPtTmP5B2dHQs4LLgvN9k5Prrk9GRrvU04aDBwQyu/9DM3Pg5GVz/YYIv4zgCL715HZ1KgAABAgQI9L3Ay5LskWTzvpdYPsB3krw7yR2MSiWwQZIDkmxTqqrKVcwR48GgK8tVlmoIECBAgEC9BARe6jVP3RAgQIAAAQIECDQuIPDSuJkVBPpWQKBj8tHz6dsfGhonUCkBgZdKjUuxBAgQ6KxASQIvc6YN5LLXPTxrzZ7W2X7Hd5+7cDQvO+3anH/zvLaeN3LrLZn/89My8q9rk9EJv9zS1nMa2mxwMNM2eERmbLFVBldbvaGldXxY4KWOU9UTAQIECBAgUGKBB47fAPGuEtfY69L+nOQDSX7S60KcP6nAq5N8JcmDOS1ToPiP672SHMiHAAECBAgQ6IyAwEtnXO1KgAABAgQIECBQHQGBl+rMSqUEei4g0DH5CPj0/BVVAAECUxAQeJkCkkcIECDQLwIlCby86dGr5dDN1+2K+l//PT87/Pz6XHb7/PadNzycBRecm4Xn/y6jQ+0N0bSryIHZczLjOVtk+hOf2te3vQi8tOuNsg8BAgQIECBAYIUC7x2/1eUhK3yyfx/YN8kn+7f9Snb+qST7VLLy7hT9iySfS3J6d45zCgECBAgQ6B8BgZf+mbVOCRAgQIAAAQIEli0g8OLNIEBgygICHZNT8Znyq+RBAgR6KCDw0kN8RxMgQKBsAiUJvJy19UPztAfO7qjOr66fm+9ceWe+dcWdbT1n5N93ZP4Zp2Tk2mvKc6vL8jqcNj3THvnozHzulhlYZdW2OlRlM4GXqkxKnQQIECBAgECFBbYYD7psVeEeOl36SUl2S/LPTh9k/44IPGn8JpMtO7J7PTY9JMn+Sa6tRzu6IECAAAECvRcQeOn9DFRAgAABAgQIECDQWwGBl976O51ApQQEOiYfF59Kvc6KJdC3AgIvfTt6jRMgQOD+AiUIvDzhATPzu1dv0Lbp7PX7W3LBzfNyyW1DuWvBSNv2vd9Go6NZ+Oc/ZcE5P8/oPfd07pwO7Dy42hqZ8cKXZNoGj+jA7uXeUuCl3PNRHQECBAgQIFBpgZWSFLdffLDSXXS2+GuSfDjJ9zt7jN27JLBDkq8kWaVL51XtmJuSFLcYfa1qhauXAAECBAiUUUDgpYxTURMBAgQIECBAgEA3BQReuqntLAIVFxDomHyAfCr+giufQJ8ICLz0yaC1SYAAgakIlCDw8tGN1spHN1pzKtVO+sztQ8PZ+ifX5aJbh1rea0UbjM6fn4W/PTsLLr4gGR5e0eOl/OcDM2dm+jM2zYxnbJIMTitljZ0oSuClE6r2JECAAAECBAjk7eO3ujyGxXIFitsu9uRTO4FZ4zeZvK92nbWvoVOTfC7Jr9q3pZ0IECBAgED/CQi89N/MdUyAAAECBAgQIDBRQODFG0GAwJQFBDomp+Iz5VfJgwQI9FBA4KWH+I4mQIBA2QRKEHgpbncpbnlp9bP9Gf/KKdd0/qaV0bn3Zv4Zp2b471ckoxN+SaXVFrq/fiCZsdGzMn3jzTMwq/ieVv0/Ai/1n7EOCRAgQIAAga4KbDwe4nhVV0+t1mGnJ3l/ksurVbZqGxTYNMmBSYofEz7LFvjCeDjoVkAECBAgQIBA4wICL42bWUGAAAECBAgQIFAvAYGXes1TNwQ6KiDQMTkvn46+fjYnQKBNAgIvbYK0DQECBOog0OPAy7pzpuWK7R/RsuQ5N8zNS0+9tuV9VrTByJ13ZOik72f0tptX9Gil/vn0Jzw5M577ogzMnl2pupspVuClGTVrCBAgQIAAAQLLFPj0+K0u0/ksU6D4j4Y9khzFp68E3pPkkL7quLFmr0xS/LvjmMaWeZoAAQIECBAQePEOECBAgAABAgQI9LuAwEu/vwH6J9CAgEDH5Fh8GniZPEqAQM8EBF56Ru9gAgQIlE+gx4GXVz98lRyzxYNbdnneyf/MhbfMa3mfyTYobnYZOvWkjPzzHx09p1ebT3/q0zNz8xck02f0qoSunCvw0hVmhxAgQIAAAQL1Fth+PMjx1Hq32VJ3ByfZraUdLK6ywAPHbzJ5e5Wb6HDtPxg3Oq/D59ieAAECBAjURkDgpTaj1AgBAgQIECBAgECTAgIvTcJZRqAfBQQ6Jp86n378UaFnAtUTEHip3sxUTIAAgY4J9Djwsv/Ga2eXJ67RUnt/vmN+nnXC1S3tsaLFowvmZ8Evz8zCSy5c0aOV/ucznv+izHjqM5KBkv726chIRm74V0ZuvTmjd/47o/fek9GhoSQTfmlr8hkMLxzbY3Tu3FZmNS8DOTvJPVPeZCSjGchdA8mNIxm4anBw4NKFC+76fS77/vwp7+FBAgQIECBAgEBvBZ6U5KNJ3tDbMkp9+jlJPpTk96WuUnHdEnhxkgOTPKFbB1bwnE+OB1/urWDtSiZAgAABAl0VKOmv2HbVwGEECBAgQIAAAQL9LSDw0t/z1z2BhgQEOibn4tPQ6+RhAgR6JCDw0iN4xxIgQKCMAj0OvPz0ZQ/JpuvOaUnm0xfcms//8baW9ph08ehIFvzh3Cw45xedO6MsOw8MZNYrts20Rzy6LBWNBVOG/3pZhv9+RYaL23VGRkpTWxsKGU1GzxwdHTh5ZNbM7+QPh93Shj1tQYAAAQIECBDohMBe47e6rNaJzWuwZxGE3iPJV2rQixbaL7Bnks+2f9va7Fj8yRL7J/lubTrSCAECBAgQ6ICAwEsHUG1JgAABAgQIECBQKQGBl0qNS7EEeisg0DG5P5/evp9OJ0BgagICL1Nz8hQBAgT6QqDHgZd/vumRWX3mYEvUm5x4dS67vXOXZAxf/fcM/fB7dQtaLNd8YJVVM+sV22Vw3Qe1NJdWF4/ccVsWXvD7LLz4gla3qtD6gcOGBwYOyMVH/qVCRSuVAAECBAgQqLfAK8eDHJvWu82Wuvt6kvc1dPtfS8dZXFGBh4+HOraraP3dKPtb40Z/6sZhziBAgAABAlUTEHip2sTUS4AAAQIECBAg0G4BgZd2i9qPQI0FBDomHy6fGr/8WiNQIwGBlxoNUysECBBoVaCHgZd150zLFds/oqUObh8azgbf/ntLe0y2eOTWWzL/5O9l5N93dOyMMm48+JCHZdZLX52BlVbuSXkLfv2LLDjvtz05uwyHDiSfW3jJ0R8tQy1qIECAAAECBPpWoPg/6sX/H9mxbwVW3HiRzN49yZkrftQTBBYLvCbJgUkeymSZAkP3/d1PjAdfJnyHgRcBAgQIEOh3AYGXfn8D9E+AAAECBAgQICDw4h0gQGDKAgIdk1PxmfKr5EECBHooIPDSQ3xHEyBAoGwCPQy8bLLunJz+soe0JPKTf96T1/7sXy3tsbzFo/PmZujUEzNyzT86sv/Sm27+9Mdms/96VDZ56iOz+iorTfjHt95xd3570ZX5zR+vzO8uurIr9cx4xiaZsdnzk8HWbuBppNiRG67L0M9/ktGbbmxkWS2fHU0uGszgLgsvObJ/kz+1nKymCBAgQIBAJQTen2TPJOtWotruF1n8vuoeSb7Q/aOdWCOBzyTZq0b9tLuV34yHXk5u98b2I0CAAAECVRUQeKnq5NRNgAABAgQIECDQLgGBl3ZJ2odAHwgIdEw+ZD598INAiwRqICDwUoMhaoEAAQLtEuhh4OU1D181R23xoJY6OeDi2/OJ829paY9lLx7Ngj/+IQvO/lky2pk/VHaVlWblDS/bNK97ycZ53jMfN+Ue5g0tyC9+f3m+/ePf5LjTzp3yuoYfnD4js17xmkzboLVbeKZ67sLLL8n8n/5oqo/3z3MDo28ZvviYb/RPwzolQIAAAQIEeijwovGgywt6WEPZj/5Okg8muaHshaqvEgJPTfK5JC+pRLW9KfLw8eDL33pzvFMJECBAgEB5BAReyjMLlRAgQIAAAQIECPRGQOClN+5OJVBJAYGOycfGp5KvtaIJ9J2AwEvfjVzDBAgQWL5ADwMvuz7pAfnMsx7Y0nR2/uUNOe7Ku1raY1mLR2+5KfNOPC6j99zd9r2f9OiH5MNv/e9s++JnZvasGS3tf+fdc3Psqb/L/x51Wq667uaW9lrW4oG11s7sbbbPwMqrtH3vJTdceNEfMv8XP+3oGVXefHQ0u4386eiDq9yD2gkQIECAAIFSCxQp9OKmiV1LXWVvi/vz+K0ubpvo7RzqevpbkxyYZI26NthiX8WfclHciHNQi/tYToAAAQIEKi0g8FLp8SmeAAECBAgQIECgDQICL21AtAWBfhEQ6Jh80nz65UeCPglUW0DgpdrzUz0BAgTaKtDDwMsnn/nAvP/JD2ipnZeddm1+df3clvZYevHo/PkZ+uH3MnLdNW3dd9rgYPZ+59bZa+dXZPq0wbbufe+8+fnIF4/L/33vF23dNwMDmfH0TTLjOVu0d98ldlv4pz9m/hmndmz/umw8mtF3jlxyzGF16UcfBAgQIECAQGkE3jke5Hh4aSoqXyGfSLJf+cpSUc0EVhq/7UXwbPmDPXP8tpef1Wz22iFAgAABAlMSEHiZEpOHCBAgQIAAAQIEaiwg8FLj4WqNQLsFBDomF+XT7jfOfgQIdEJA4KUTqvYkQIBARQV6GHg5cLN18o7Hrd4S3FO+/4/8464FLe2x9OLha67K/FNOyOjQUNv2ffDaa+T4A9+bjZ/yyLbtuayNfnTWhXnrXofn33e3LwQ0uOpqmbntGzO4emvhpGXVO3zV3zL0w+921KRWm4+Ovnz4T8ecUqueNEOAAAECBAj0SuA540GXl/eqgAqc+8MkH0lyRQVqVWJ9BIofm59L8uz6tNT2TorbL/dPcl3bd7YhAQIECBAosYDAS4mHozQCBAgQIECAAIGuCAi8dIXZIQTqISDQMfkc+dTjPdcFgboLCLzUfcL6I0CAQAMCPQy8HPn8B2XbR6zaQLH3f3T9b/4tdy0YaWmPCYtHRzJ00vcyfPXf27bn8575uHz/gPdmzdVXbtuek2101XU351W7fimXXtmm7/4Ut7w869mZselz21r/6D13Z96xR6b4q8+UBW4cnj74tFx45L+mvMKDBAgQIECAAIGJAqsl2Ws87MJm2QLFVY97JDkOEIEeChQ3vRyYZFoPayjz0VeNh17+r8xFqo0AAQIECLRTQOClnZr2IkCAAAECBAgQqKKAwEsVp6ZmAj0SEOiYHJ5Pj15MxxIg0JCAwEtDXB4mQIBAvQV6GHg5bsv18tKHtRYCWe3I9v5hyyPXXp2hH5+Q0XntuSHlba/ePIfv9/auv0Nzh+bn1bt9OWf89tK2nD24xpqZ9bodMjBnpbbsV2wydOqJGf7r5W3br382Gvje8CVHva5/+tUpAQIECBAg0EaBN48HOZ7Yxj3rttXnhYHqNtJK97Pu+G0vb610F50t/sfjwZdzOnuM3QkQIECAQO8FBF56PwMVECBAgAABAgQI9FZA4KW3/k4nUCkBgY7Jx8WnUq+zYgn0rYDAS9+OXuMECBC4v0APAy/Hv3i9vPghzQde7l04kgd9429tner8M07Nwj/9sS17brPlM3LcF9+dwcHe/FbkvKEF2eJtn8t5f2rDbTXTpmXm81+c6U/eqC02w1dcnqFTTmzLXn25ycDAdsMXH3V8X/auaQIECBAgQKAZgaeNhzhe28ziPlnzs3GjC/ukX21WS+C/x4MvT6lW2V2ttgir7Z/ktq6e6jACBAgQINBFgd78KnMXG3QUAQIECBAgQIAAgRUICLx4RQgQmLKAQMfkVHym/Cp5kACBHgoIvPQQ39EECBAom0APAy8nvHj9bPmQ5m8MuWfBSB78zfYFXkbnzs3Qd4/OyB23tzylJz5q/Zz33U9k5ozpLe/VygY3335XnvKqvVP8tdXP4HoPyezt3pwMtP5bq/OOPSojN13fakl9u340uWDkkqOf3rcAGidAgAABAgSmKjAtyT7jQY45U13UZ8/dMu5zZJ/1rd1qCuyd5NPVLL0rVV82Hnr5RldOcwgBAgQIEOiyQOu/Ktvlgh1HgAABAgQIECBAoM0CAi9tBrUdgToLCHRMPl0+dX779UagPgICL/WZpU4IECDQskAPAy/HbbleXvqw5m94uW1oOBt+uw23l4wjFje7zD/r9GThwpZYZ8+akQuO/2Qes8GDWtqnXYtP/eVF2fq9B7W83cCs2Zm1zfYZXPfBLe01fOVfM/Rjl5O0hFgsHs1rhv909Akt72MDAgQIECBAoK4C244HOZ5R1wbb0NchST6cZKgNe9mCQLcEHjV+28trunVgBc8p/oOzuO3l/ArWrmQCBAgQILBcAYEXLwcBAgQIECBAgEC/Cwi89PsboH8CDQgIdEyOxaeBl8mjBAj0TEDgpWf0DiZAgED5BHoYeDnkOetmh8es1rTJn++Yn2edcHXT65deOHTy8Rn++19b3m+/926TvXd+Rcv7tHOD13/40Bx/+nktbzlj0+dmxsbPaWmfoR8dn+G/te7cUhG1WDxw8vAlR72yFq1oggABAgQIEGinwOPHgy5vaeemNdvr1+NGxV99CFRV4LXjwZeHV7WBDte9IMn/jAdf5nb4LNsTIECAAIGuCAi8dIXZIQQIECBAgAABAiUWEHgp8XCURqBsAgIdk0+ET9neWPUQILAsAYEX7wUBAgQILBboYeBlx8etngM2W6fpYXz7ijuzy69ubHr9kgtHF8zP0LeOyMi/72hpv4evv3auOO3zLe3RicX/uvmOPOyFH2h568H1HpLZr92h6X1Gh+Zm7lcPbHq9hRMFhjN/zVxy7O1cCBAgQIAAAQLjAh8ZD3KsRWSZAveO+xQ3u/gQqIvA58bf67r00+4+LhgPBn2/3RvbjwABAgQIdFtA4KXb4s4jQIAAAQIECBAom4DAS9kmoh4CJRYQ6Jh8OHxK/PIqjQCBxQICL14GAgQIEFgs0MPAy7pzpuWK7R/R9DBe9dPr8vPriu+stf4ZvuqKzP/JyRkdGmppsy/v9aa8+/UvbGmPTi3ead8jc9SJv2pp+4GVVs7st707AzNmNLXP8BWXZ+iUE5taa9EyBV47fMnRvrjl5SBAgAABAgReOv6F9+eiWK7AkUl2T3IrIwI1FNhoPNTx4hr21q6Wvjl+28ul7drQPgQIECBAoNsCAi/dFnceAQIECBAgQIBA2QQEXso2EfUQKLGAQMfkw+FT4pdXaQQILBYQePEyECBAgMBigR4GXooaihteipteGv1ccttQnn3SNY0uW+7zC359Vhac95uW9ltj1ZVy7c8PyuxZzYVBWjp8Cosv+9t1ecqr95nCk8t/ZGDWrMx86aszbYPmgkoLfnlmFlxwbks1jC2eNiMznrVppj/yMRlYa+1koAK/3Ts6ktHbbs3Cv12Rhef/JqPz57fsMJCBAxdectQHW97IBgQIECBAgEBVBTYYD7rsUtUGulD3heNGP+vCWY4g0GuBd4wHXx7Y60JKen5xO+b+4/8raYnKIkCAAAECk/zaLBwCBAgQIECAAAECfS4g8NLnL4D2CTQiINAxuRafRt4mzxIg0CsBgZdeyTuXAAECJRToceBl1RmDOXvrh+ZRq8+cMs49C0ayxY/+mT/f0XpgYNGh8044NiPX/GPKNSzrwZ22fX6++vG3tLRHpxc//bX75qI/txYUmrHpczNj4+c0Veq8E76TkWuuamrtokUDK6+S2dts/5+gS0U/I3fclvknHJeRO+9otYMzhy85estWN7GeAAECBAgQqKTAe8aDHA+tZPXdKXqPJJ/vzlFOIVAagVXGAx3vLk1F5Svk1+NGPypfaSoiQIAAAQLLF6jAH/ljfAQIECBAgAABAgQ6KiDw0lFemxOol4BAx+Tz5FOv9103BOoqIPBS18nqiwABAk0I9DjwUlT80FWm5/svWj9PeMCKQy93DI3kjT//V351/dwmml3+knlHH5qRO1oLH/z8yD3z3Gc8tq11tXuzzx95avY66PstbTv9cU/MzJe8sqk95h11aEb+3ZrzzJdsnemPe1JT55dp0fAVf8nQKT9otaS/D19y9CNb3cR6AgQIECBAoFICz0+yZ5KtKlV1d4s9LsnuSf7Z3WOdRqBUAs8dD3VsUqqqylXMYeNGfy9XWaohQIAAAQLLFhB48WYQIECAAAECBAj0u4DAS7+/Afon0ICAQMfkWHwaeJk8SoBAzwQEXnpG72ACBAiUT6AEgZcCZaXpg/nIUx+Q9zzpAZk9bdm/dfedK+/MJ/9wa667Z2FbHUeHhjLvG4dl9J67mt535TmzcutvDs30aYNN79GNhX/889V5xms/0dJRg+uul9nbv7WpPeZ+5QsZXbCgqbXFooGZszLn3R9qen3ZFs49/MsZvefuFsoauHv4kqNWbWEDSwkQIECAAIHqCBTX2xVBlw9Wp+SuV/qX8aDLyV0/2YEEyivw/iSfSzKrvCX2tLLrx0MvX+ppFQ4nQIAAAQJTEBB4mQKSRwgQIECAAAECBGotIPBS6/FqjkB7BQQ6Jvfk0973zW4ECHRGQOClM652JUCAQCUFShJ4WWS36ozBvGyDlfPMtefk4avOyA1zF+bCW+bl5H/cnRvnDneEeOTWWzJ0/LcyOvfepvff6tlPzilfrcZ3D9fc7N258+7mb8gZWGnlzNlpt2Sg8d9ivfeg/2nauFg4uN5DM/u1b25pjzItHjrxuAxfK0UKxgAAIABJREFU3dofJjx8ydGND6JMCGohQIAAAQL1ENi3yOZ2uJXtkzymw2dUefv9qly82gl0QeARSerzH1PtBzsjyTlL/Lu8+P5EJ/693tqfQNH+vu1IgAABAhUS6MRPTBVqX6kECBAgQIAAAQIEIvDiJSBAYMoCAh2TU/GZ8qvkQQIEeigg8NJDfEcTIECgbAIlC7z0gmfk2msydMoJLQVePrDDVvnCh1/fi/IbPnPj7ffLHy79R8PrFi0YWGmlzH7ruzMwc2bDe7QaeJm2wSMy69XVcJ4KztCPf5DhK4s/iLz5j8BL83ZWEiBAgACBNgpM+H22Nu5rKwIECBCol4DvKtdrnrohQIBAVwX8JNJVbocRIECAAAECBAiUUEDgpYRDURKBsgoIdEw+GT5lfXPVRYDAkgICL94HAgQIEFgsIPCSscDLT36Y0bvvavrFOHjvN2eX172g6fXdXPj6Dx+a408/r+kjB2bPyew3viMDq67W8B4CLxPJBF4afoUsIECAAAECZRUQeCnrZNRFgACBcgn4rnK55qEaAgQIVErATyKVGpdiCRAgQIAAAQIEOiAg8NIBVFsSqKuAQMfkk+VT1zdfXwTqJSDwUq956oYAAQItCQi8ZOFlF2fBr8/K6D13N0159Gd2yptesVnT67u5cPf//W4OOOYnTR9ZBF5mbffmDK71wIb3EHiZSCbw0vArZAEBAgQIECirgMBLWSejLgIECJRLwHeVyzUP1RAgQKBSAn4SqdS4FEuAAAECBAgQINABAYGXDqDakkBdBQQ6Jp8sn7q++foiUC8BgZd6zVM3BAgQaElA4CULL74gC373y4zee2/TlN/47M55w8s2bXp9NxcWYZci9NLsZyzw8vJtMviQDRreQuBlIpnAS8OvkAUECBAgQKCsAgIvZZ2MuggQIFAuAd9VLtc8VEOAAIFKCfhJpFLjUiwBAgQIECBAgEAHBAReOoBqSwJ1FRDomHyyfOr65uuLQL0EBF7qNU/dECBAoCUBgZcsvPxPWfDLMzI6t/nAy+H7vT1ve/XmLY2iW4sP/vbP8oH9j236uLHAy9bbZnC9hza8h8DLRDKBl4ZfIQsIECBAgEBZBQReyjoZdREgQKBcAr6rXK55qIYAAQKVEvCTSKXGpVgCBAgQIECAAIEOCAi8dADVlgTqKiDQMflk+dT1zdcXgXoJCLzUa566IUCAQEsCAi8Zuf66DP3o+Izee0/TlAfu8Ybs+sYXNb2+mws/c9iPsu8hJzR95Fjg5dWvz+C6D254D4GXiWQCLw2/QhYQIECAAIGyCgi8lHUy6iJAgEC5BHxXuVzzUA0BAgQqJeAnkUqNS7EECBAgQIAAAQIdEBB46QCqLQnUVUCgY/LJ8qnrm68vAvUSEHip1zx1Q4AAgZYEBF4yctstGfrBsRm95+6mKfd559b5xHte3fT6bi4sbncpbnlp9jMWeHntDhlcc62GtxB4mUgm8NLwK2QBAQIECBAoq4DAS1knoy4CBAiUS8B3lcs1D9UQIECgUgJ+EqnUuBRLgAABAgQIECDQAQGBlw6g2pJAXQUEOiafLJ+6vvn6IlAvAYGXes1TNwQIEGhJQOAlI3f+O0Pf+0ZG776raco3vGzTfOOzOze9vpsLX/GeA3Pary5u+siBOXMy+407ZmCVVRveQ+BlIpnAS8OvkAUECBAgQKCsAgIvZZ2MuggQIFAuAd9VLtc8VEOAAIFKCfhJpFLjUiwBAgQIECBAgEAHBAReOoBqSwJ1FRDomHyyfOr65uuLQL0EBF7qNU/dECBAoCUBgZeMLliQoW8clpG7/t005dOesGF+f9y+Ta/v5sJH//fuueq6m5s+cmDOSpmz467JtGkN7yHwMpFM4KXhV8gCAgQIECBQVgGBl7JORl0ECBAol4DvKpdrHqohQIBApQT8JFKpcSmWAAECBAgQIECgAwICLx1AtSWBugoIdEw+WT51ffP1RaBeAgIv9ZqnbggQINCSgMDLGN+8IvBy2y1NUw4ODuS233w1q6w0q+k9urHwmutvzSO2+nBLRw2u+cDM3qG522wEXibSC7y09CpaTIAAAQIEyiQg8FKmaaiFAAEC5RXwXeXyzkZlBAgQKL2An0RKPyIFEiBAgAABAgQIdFhA4KXDwLYnUCcBgY7Jp8mnTm+7XgjUV0Dgpb6z1RkBAgQaFhB4GSMbOvE7Gb76qob5llxwwpd2y9ZbbNTSHp1efPjxZ2WXTx7T0jHTHvHozNp6u6b2EHiZyCbw0tRrZBEBAgQIECijgMBLGaeiJgIECJRPwHeVyzcTFREgQKAyAn4SqcyoFEqAAAECBAgQINAhAYGXDsHalkAdBQQ6Jp8qnzq+9XoiUD8BgZf6zVRHBAgQaFpA4GWMbsEvz8yCC85tmrFY+LqXbJxvf/5dLe3R6cUvePvn8svz/9LSMTOeuVlmPPv5Te0h8DKRTeClqdfIIgIECBAgUEYBgZcyTkVNBAgQKJ+A7yqXbyYqIkCAQGUE/CRSmVEplAABAgQIECBAoEMCAi8dgrUtgToKCHRMPlU+dXzr9USgfgICL/WbqY4IECDQtIDAyxjdwj9fmgU/Py2j8+c3TTl71oxcc8aBWXP1lZveo5ML/37tzXnMS3dv6YiB6TMy86WvSnHLSzMfgZeJagIvzbxF1hAgQIAAgVIKCLyUciyKIkCAQOkEfFe5dCNREAECBKoj4CeR6sxKpQQIECBAgAABAp0REHjpjKtdCdRSQKBj8rHyqeVrrykCtRMQeKndSDVEgACB5gUEXsbsRu++K/O+e0xG77qzecske+74snx6t21b2qNTi9+y12H59o9/29L2Ayuvmtk77JSBWbOb2kfgZSKbwEtTr5FFBAgQIECgjAICL2WcipoIECBQPgHfVS7fTFREgACBygj4SaQyo1IoAQIECBAgQIBAhwQEXjoEa1sCdRQQ6Jh8qnzq+NbriUD9BARe6jdTHREgQKBpAYGXxXTzjjsmIzdc1zRlsXCVlWblitO+kLUfsGpL+7R78aVXXpenbrNPy9sOrv+wzN7uTU3vI/AykU7gpelXyUICBAgQIFA2AYGXsk1EPQQIECingO8ql3MuqiJAgEAlBPwkUokxKZIAAQIECBAgQKCDAgIvHcS1NYG6CQh0TD5RPnV74/VDoJ4CAi/1nKuuCBAg0JSAwMtitgW//kUWnNfaDSjFZru+8UU5cI83NDWOTi165a4H5ZSzL2pt+4GBzNhk88zY+DlN7yPwMpFO4KXpV8lCAgQIECBQNgGBl7JNRD0ECBAop4DvKpdzLqoiQIBAJQT8JFKJMSmSAAECBAgQIECggwICLx3EtTWBugkIdEw+UT51e+P1Q6CeAgIv9ZyrrggQINCUgMDLYraRf/0zQz86PqNz5zZFueSi3x+3b572hA1b3qcdG5x4xh+y3QcPaXmrgdlzxm53GVhr7ab3EniZSCfw0vSrZCEBAgQIECibgMBL2SaiHgIECJRTwHeVyzkXVREgQKASAn4SqcSYFEmAAAECBAgQINBBAYGXDuLamkDdBAQ6Jp8on7q98fohUE8BgZd6zlVXBAgQaEpA4OX/sw0PZ95J383IP//RFOWSix70wNVz3nc/kQevvUbLe7WywcV/+Wee8+ZP595581vZZmzttEc8OrO23q6lfQReJvIJvLT0OllMgAABAgTKJCDwUqZpqIUAAQLlFfBd5fLORmUECBAovYCfREo/IgUSIECAAAECBAh0WEDgpcPAtidQJwGBjsmnyadOb7teCNRXQOClvrPVGQECBBoWEHiZQLbw8ksy/4xTk+HhhimXXvDER62fs4/ZK2usulLLezWzwd+vvTnPedOnc9NtdzazfOKa6dMz6yWvzLRHPbalvQReJvIJvLT0OllMgAABAgTKJCDwUqZpqIUAAQLlFfBd5fLORmUECBAovYCfREo/IgUSIECAAAECBAh0WEDgpcPAtidQJwGBjsmnyadOb7teCNRXQOClvrPVGQECBBoWEHiZQDZ67z2Z94NjM3rrzQ1TLmvBs578iPzsiN2z8pxZbdlvqptcdd3NeeHb988119861SWTPjf4gDUz6/Vvy8Cs1voQeJnILPDSltfTJgQIECBAoAwCAi9lmIIaCBAgUH4B31Uu/4xUSIAAgdIK+EmktKNRGAECBAgQIECAQJcEBF66BO0YAnUQEOiYfIp86vCW64FA/QUEXuo/Yx0SIEBgygICL/ejWvinCzP/zJ8ko+353mIRejn1ax/q2k0vf736hrzoHZ/PdTfdPuXXYNIHBwYyc6utM/1xT2x5P4GXiYQCLy2/UjYgQIAAAQJlEWjP/3EsSzfqIECAAIFOCfiucqdk7UuAAIE+EPCTSB8MWYsECBAgQIAAAQKTCgi8eEEIEJiygEDH5FR8pvwqeZAAgR4KCLz0EN/RBAgQKJuAwMv9JjJ6912Z98PvZ/TmG9o2rYc9eK2c8KVd81+P26Btey5rox/+/IK8ec//y73z5rftnMGHbZhZL982AzNntrynwMtEQoGXll8pGxAgQIAAgbIICLyUZRLqIECAQLkFfFe53PNRHQECBEot4CeRUo9HcQQIECBAgAABAl0QEHjpArIjCNRFQKBj8knyqcubrg8C9RYQeKn3fHVHgACBhgQEXpbJtfAvl2b+aT9siHJFD0+fNph3vnaLfHyXV/0/9u4EXK6yvh/4b+7NCmERyqphEwGBhB0RBdmVRQQRFwQJ1rUt/lXcl4KW1rqgttbdmoBSlUXFICoqBhURRbYIQkEggIAgiGXLdu/8mcC93EuWO3feMzPnnfOZ5+nTlpz3Pb/38z15QpL5cmLdtaeNdfm4fvwPN98Z7/nUWfH9i68e17oxL65FTD70qOjfcusxL23mAoWX0UoKL808Na4hQIAAAQJZCCi8ZBGTIQkQINB1Ad9V7noEBiBAgEC+An4RyTc7kxMgQIAAAQIECBQjoPBSjKNdCFRCQKFj1THzqcRPA4ckkL2Awkv2EToAAQIEihNQeFmhZX3Jklj84+/HwP9eV5z1EzutOW1qvOu1h8Zbjj0wVpuS9taU2+++P/7lC+fF6d/9ZQwMDhY+64TtZsak/Q6O6O8vZG+Fl9GMCi+FPFY2IUCAAAECZRBQeClDCmYgQIBA+QV8V7n8GZmQAAECpRXwi0hpozEYAQIECBAgQIBAhwQUXjoE7TYEekFAoWPVKfLphafcGQj0voDCS+9n7IQECBBoWkDhZaVUg3++KxbNPSfqDz3YNOd4Llx7jdXiVYfsEccc+tx47o5bNr30oUcWxUWXXRezv/OLmDvvyqbXjffCvjXXismHvSxq628w3qUrvV7hZTSNwkthj5aNCBAgQIBAtwUUXrqdgPsTIEAgDwHfVc4jJ1MSIECglAJ+ESllLIYiQIAAAQIECBDooIDCSwex3YpA7gIKHatOkE/uT7j5CVRDQOGlGjk7JQECBJoSUHhZJdPS318Zi3/yg6YoUy6aMnli7Lb9FrHFM9aLp6//tJgwYfQbVR5+dGHcdtf9ceOCP8dV1y9IuVXTayfuc2BM3HG3pq9v5kKFl9FKCi/NPDWuIUCAAAECWQgovGQRkyEJECDQdQHfVe56BAYgQIBAvgJ+Eck3O5MTIECAAAECBAgUI6DwUoyjXQhUQkChY9Ux86nETwOHJJC9gMJL9hE6AAECBIoTUHhZteXA0lj80x/G0uuuKc48g50mbL1tTNz/kKhNmlTotAovozkVXgp9vGxGgAABAgS6KaDw0k199yZAgEA+Ar6rnE9WJiVAgEDpBPwiUrpIDESAAAECBAgQINBhAYWXDoO7HYGcBRQ6Vp0en5yfbrMTqI6Awkt1snZSAgQIjCmg8DIm0eD//S0Wzz03Bu+9e8xre+GCvo2fEZNedHj0rbl24cdReBlNqvBS+CNmQwIECBAg0C0BhZduybsvAQIE8hLwXeW88jItAQIESiXgF5FSxWEYAgQIECBAgACBLggovHQB3S0J5Cqg0LHq5Pjk+mSbm0C1BBReqpW30xIgQGCVAgovTT0gg7ffGovmnhv1xYuauj7Xi2prrBmTDz0q+jbcqC1HUHgZzarw0pbHzKYECBAgQKAbAgov3VB3TwIECOQn4LvK+WVmYgIECJRGwC8ipYnCIAQIECBAgAABAl0SUHjpErzbEshRQKFj1anxyfGpNjOB6gkovFQvcycmQIDASgUUXpp+OJZee3Us/skFEfUe/T5jXy0mv+gl0b/Vtk2bjPdChZfRYgov432CXE+AAAECBEor0KP/glhab4MRIEAgVwHfVc41OXMTIECgBAJ+ESlBCEYgQIAAAQIECBDoqoDCS1f53ZxAXgIKHavOi09ez7NpCVRVQOGlqsk7NwECBFYgoPAyrsdi6bXXxOKLfhAxMDCudaW/uL8/Jh1waEx49vZtHVXhZTSvwktbHzebEyBAgACBTgoovHRS270IECCQr4DvKuebnckJECDQdQG/iHQ9AgMQIECAAAECBAh0WUDhpcsBuD2BnAQUOladFp+cnmazEqiugMJLdbN3cgIECCwnoPAyvoeiXo8lV1wWS35x0fjWlfzqiXu+ICbutmdErb1/barwMvpBUHgp+U8M4xEgQIAAgeYFFF6at3IlAQIEqizQ3t90V1nW2QkQIFABAb+IVCBkRyRAgAABAgQIEFilgMKLB4QAgaYFxip0NL1RRS+sn7xWRU/u2AQIlElA4aVMaZiFAAECXRZQeGk+gHo96n+5Jxb9/CcxePuC5teV/cpaLSbusdfjhZe+vrZOq/Aymlfhpa2Pm80JECBAgEAnBRReOqntXgQIEMhXwHeV883O5AQIEOi6gF9Euh6BAQgQIECAAAECBLosoPDS5QDcnkBOAgovaWkpvKT5WU2AQDECCi/FONqFAAECPSGg8NJUjPVFC2PJJfNi6e+vihgcbGpNbhf1rft3MekFB0Xf9M0i2vS3pwovo58KhZfcfpaYlwABAgQIrFRA4cXDQYAAAQLNCLTpd9vN3No1BAgQIJC7gF9Eck/Q/AQIECBAgAABAqkCCi+pgtYTqJCAwkta2AovaX5WEyBQjIDCSzGOdiFAgEBPCCi8rDrG+mAsnX91LLn04qg/+khPRL7KQ9Rq0b/lNjHpgEOiNnly4edVeBlNqvBS+CNmQwIECBAg0C0BhZduybsvAQIE8hLwXeW88jItAQIESiXgF5FSxWEYAgQIECBAgACBLggovHQB3S0J5Cqg8JKWnMJLmp/VBAgUI6DwUoyjXQgQINATAgovK42x8VaXxT+aGwM339gTUY/nELXVp8XEvfePCVtvN55lY16r8DKaSOFlzEfGBQQIECBAIBcBhZdckjInAQIEuivgu8rd9Xd3AgQIZC3gF5Gs4zM8AQIECBAgQIBAAQIKLwUg2oJAVQQUXtKSVnhJ87OaAIFiBBReinG0CwECBHpCQOFlhTEO3rEgFl/0oxi8/y89EXNLh+jvj4kzdo6Je+0X0d/f0hZPXaTwMlpE4aWQx8omBAgQIECgDAIKL2VIwQwECBAov4DvKpc/IxMSIECgtAJ+ESltNAYjQIAAAQIECBDokIDCS4eg3YZALwgovKSlqPCS5mc1AQLFCCi8FONoFwIECPSEgMLL6Bjr9VhyxW9i6W8vifrChT0RcdIharXoe/r0mHTAIdG39jpJWzUWK7yMJlR4SX6kbECAAAECBMoisM84Bjk5IsZz/Ti2Trp036TV1Vj8gseOeUoJjyq78YXys/Fd3pGrZdgccxmzmxcRH2pu/GVXNa73IUCAAAECLQkovLTEZhEBAgQIECBAgEAPCSi89FCYjkKg3QIKL2nCCi9pflYTIFCMgMJLMY52IUCAQE8IKLw8GePAQCz+2Y9i6R/mRwwM9ES8RR2ib+2nxaT9D4m+6ZsmbanwMppP4SXpcbKYAAECBAjkKtD4wnYZCy++Pzf2E9UoK5W18OJL9GPn17ii8XOvjKWJRuFFhmNnWMa3aTVyU1gaOztXECBAgEABAv6FvQBEWxAgQIAAAQIECGQtoPCSdXyGJ9BZAYWXNG+FlzQ/qwkQKEZA4aUYR7sQIECgJwQUXh6PcenSWPSD78TAzTdGlPErNCV42GqrT4tJex8Q/Vtv2/I0Ci+j6RReWn6ULCRAgAABAjkLKLzkm57CS77ZDU2u8JJ3hmX83brCS97PlOkJECCQlYDCS1ZxGZYAAQIECBAgQKANAgovbUC1JYFeFRir8FL1QgefXn3ynYtAbwkovPRWnk5DgACBJAGFl6gvXhyLv39uDCy4JYmyCotrU6bExL32jwnb7dDScRVeRrMpvLT0GFlEgAABAgRyF1B4yTdBhZd8sxuaXOEl7wwVXvLOz/QECBAgkCig8JIIaDkBAgQIECBAgED2Agov2UfoAAQ6J1C2Qscb5j4aX75i8QoB3rDLpPjiYVM7hxMRZfPp6OHdjACBbAQUXrKJyqAECBBov0DFCy/1hx+KRXPPjcG7/9R+6x65Q23y5Jiwx94xccddH/sN0Pj+mlXhZfRDoPDSIz8pHIMAAQIECIxPQOFlfF5lulrhpUxptDaLwktrbmVZpfBSliTMQYAAAQJdERjfn8R2ZUQ3JUCAAAECBAgQINBWAYWXtvLanEBvCZSt0KHw0lvPl9MQINAZAYWXzji7CwECBLIQqHDhpb54USw6539i8J67uhbVJhutG8/adIPY7plPj6033yi23GSDmDihf4XzPPjwwvjDLXfGH/54Z/zh5jvj9zfeEY8sXHH5v+0HmjAxJj7neTFx1+eOq/Si8DI6GYWXtj+pbkCAAAECBMoooPBSxlSam0nhpTmnMl+l8FLmdMaeTeFlbCNXECBAgEAPCyi89HC4jkaAAAECBAgQINCUgMJLU0wuIkCgIaDwsurnoGw+nloCBAisSEDhxXNBgAABAsMCFS281JcuiUXfPSsG71jQsYdhtSmT4gW7bbPsf/beZevYbsunx+pTJyfd/9Y7/xJXXrcgLrrsuvj+z6+O2+66L2m/cS3u749J+x8cE7ad0fidYlNLFV5GMym8NPXYuIgAAQIECPSagMJLvokqvOSb3dDkCi95Z6jwknd+pidAgACBRIHm/gQ28SaWEyBAgAABAgQIECixgMJLicMxGoGyCZSt0OENL2V7QsxDgEAOAgovOaRkRgIECHRIoIqFl6VLY9GPvhcDN17fduS+vlq88Hkz4jWHPy8O33fnmDxpQlvvefX1t8Wc834ZZ57/q7j/bw+39V6NzWsTJ8akQ46I/s2f1dS9FF5GMym8NPXYuIgAAQIECPSagMJLvokqvOSb3dDkCi95Z6jwknd+pidAgACBRAGFl0RAywkQIECAAAECBLIXUHjJPkIHINA5AYWXVVuXzadzT4Y7ESCQk4DCS05pmZUAAQJtFqha4aU+GEsu/kksuerytsJO33CdeP3R+8SsI/aKjddbu633WtHmi5csjfMuuiK+fM7F8bPf/CHq9fZ9L6g2eUpMPvKV0bfhxmOeU+FlNJHCy5iPjAsIECBAgEAvCii85JvqKRHRKL2U7bNvRMwr21AlnUfhpaTBNDlW+35j2+QAK7is8XOv8XPQhwABAgQItF1A4aXtxG5AgAABAgQIECBQcgGFl5IHZDwCZRIoW6HDG17K9HSYhQCBXAQUXnJJypwECBDogEDFCi9Lr70mFv/4/LbBrj51cnz4xJfGicccGI23u5ThM/9/b48PfObc+P7FV7dtnNrq02LKq/8+aqutvsp7KLyM5lF4adsjaWMCBAgQIFBmAYWXMqez6tm84SXf7IYmV3jJO0OFl7zzMz0BAgQIJAqU40+bEw9hOQECBAgQIECAAIEEAYWXBDxLCVRNQOFl1YmXzadqz6fzEiDQnIDCS3NOriJAgEAlBCpUeBl88P9i0de/EvVFC9sS7ZEH7BKffNcx0Xi7Sxk/l1x5Y/z9B78SN912T1vG65u+WUx+8VFRmzR5pfsrvIymUXhpy6NoUwIECBAgUHYBhZeyJ7Ty+RRe8s1uaHKFl7wzVHjJOz/TEyBAgECigMJLIqDlBAgQIECAAAEC2QsovGQfoQMQ6JxA2Qod3vDSuezdiQCB3hFQeOmdLJ2EAAECyQIVKbzUly6JReedFYO3L0gme+oGz95i4/iv9x8XL9htm8L3bseG7/7kt+K0OT9sx9Yxcbc9Y+KeL4iorfivXxVeRrMrvLTlMbQpAQIECBAou4DCS9kTWvl8Ci/5Zjc0ucJL3hkqvOSdn+kJECBAIFFA4SUR0HICBAgQIECAAIHsBRReso/QAQh0TqBshZfOnby5O/FpzslVBAh0V0Dhpbv+7k6AAIFSCVSh8FKvx5Lf/TqW/LLx3cJiPwftuX2c8+kTY7Upk4rduM27XXrVTfHKd3wu/nTPX4u9U39/TD70yOjfYqsV7qvwMppF4aXYx89uBAgQIEAgEwGFl0yCWsGYCi/5Zjc0ucJL3hkqvOSdn+kJECBAIFFA4SUR0HICBAgQIECAAIHsBRReso/QAQh0TmCsQkfnJsnzTvWT18pzcFMTINBTAgovPRWnwxAgQCBNoAKFl/rDD8XCM74Y9UWL0qyesvrtx78oPnbSKwrds5ObPfDgI3HUWz8TF//2+kJv27fGWjH55cdFbY01l9tX4WU0icJLoY+ezQgQIECAQC4CCi+5JLX8nAov+WY3NLnCS94ZKrzknZ/pCRAgQCBRQOElEdByAgQIECBAgACB7AUUXrKP0AEIdE5A4SXNWuElzc9qAgSKEVB4KcbRLgQIEOgJgR4vvNQXL45F558Tg7fdWlhckydNiNmnvj5e/qLdC9uzWxstWToQx73ni3HOhb8tdIT+rbaNyS98cUR//6h9FV5GMyu8FPrY2YwAAQIECOQioPCSS1LLz6nwkm92Q5MrvOSdocJL3vmZngCokS5GAAAgAElEQVQBAgQSBRReEgEtJ0CAAAECBAgQyF5A4SX7CB2AQOcEFF7SrBVe0vysJkCgGAGFl2Ic7UKAAIGeEOjxwsuS3/06lvziosKi6u/riwu+cFLsv8e2he3Z7Y3q9Xqc+K9fiy+c1fjuZUGfCRNi0oGHxYStRzspvIz2VXgp6HmzDQECBAgQyEtA4SWvvEZOq/CSb3ZDkyu85J2hwkve+ZmeAAECBBIFFF4SAS0nQIAAAQIECBDIXkDhJfsIHYBA5wQUXtKsFV7S/KwmQKAYAYWXYhztQoAAgZ4Q6OHCS/3ee2Lh986K+oP/V1hUX/nw38esI55f2H5l2uh9nz47PvbVCwobqW/9DWPy4UdHbdoaw3sqvIzmVXgp7HGzEQECBAgQyElA4SWntEbPekpENEovZfvsGxHzyjZUSedReClpME2OpfDSJJTLCBAgQKA3BRReejNXpyJAgAABAgQIEGheQOGleStXEqi8gMJL2iOg8JLmZzUBAsUIKLwU42gXAgQI9IRArxZe6vVYdMF3YuDG6wuL6cMnvjTe9/oXF7ZfGTc67j1fjG9c8OvCRpswY6eYtP/Bw/spvIymVXgp7FGzEQECBAgQyElA4SWntEbP6g0v+WY3NLnCS94ZKrzknZ/pCRAgQCBRQOElEdByAgQIECBAgACB7AUUXrKP0AEIdE5A4SXNWuElzc9qAgSKEVB4KcbRLgQIEOgJgR4tvAwsuDkWf//bUV+8uJCY/vFV+8d/vPfYQvYq+yb7vfbf4+eX31DImLXVp8WUI14RtfU2WLafwstoVoWXQh4zmxAgQIAAgdwEFF5yS+zJeRVe8s1uaHKFl7wzVHjJOz/TEyBAgECigMJLIqDlBAgQIECAAAEC2QsovGQfoQMQ6JyAwkuatcJLmp/VBAgUI6DwUoyjXQgQINATAj1aeFl0wXdj4H+vKySi3bbfIi75+geir68af6V4/98ejh1f+oG4894HCvGbsN3MmHTgYcv2UngZTarwUsgjZhMCBAgQIJCbgMJLbok9Oa/CS77ZDU2u8JJ3hgoveednegIECBBIFKjGn04nIllOgAABAgQIECDQ0wIKLz0dr8MRKFZA4SXNU+Elzc9qAgSKEVB4KcbRLgQIEOgJgR4svAzefms0Ci/1Rx9JjmjtNVaLq759ajxjg6cl75XTBldff1vs8vLG9/nSP7Wpq8XkF78s+jZ+hsLLUzgVXtKfLzsQIECAAIEMBRReMgztiZEVXvLNbmhyhZe8M1R4yTs/0xMgQIBAooDCSyKg5QQIECBAgAABAtkLKLxkH6EDECBAgAABAgSaF1B4ad7KlQQIEOh5gR4svCz+0dxY+of5hUR3xkfeEMcc+txC9sptk//4+oVx0se+UcjYE7beLiYd/BKFl6doKrwU8njZhAABAgQI5Cag8JJbYk/Oq/CSb3ZDkyu85J2hwkve+ZmeAAECBBIFFF4SAS0nQIAAAQIECBDIXkDhJfsIHYAAAQIECBAg0LyAwkvzVq4kQIBAzwv0WOFl8K4/xaLzz4n6ww8nR3fYC3aM737m/yXvk/MGB7/ptPjxr36ffITalCkx+fCjY+FZX0vaq3/TLWLyka9M2qNMixVeypSGWQgQIECAQMcEFF46Rl34jRReCift+IYKLx0nL/SGCi+FctqMAAECBHITUHjJLTHzEiBAgAABAgQIFC2g8FK0qP0IECBAgAABAiUWUHgpcThGI0CAQKcFeqzwsuQXP40lv7ssWXHihP74w/n/Hptt/HfJe+W8wW133RfPfvF7YtHipcnHmPDsmbH0D9ck7aPwsjzfwPw5/q476amymAABAgQIdFxA4aXj5IXdUOGlMMqubaTw0jX6Qm6s8FIIo00IECBAIFcBfwiYa3LmJkCAAAECBAgQKEpA4aUoSfsQIECAAAECBDIQUHjJICQjEiBAoFMCPVR4qT/ycCw698wYvO8vyXr/dMwB8en3vDp5n17Y4J8/8+34ty/PTT5KberUqD/6aNI+Ci/L8ym8JD1SFhMgQIAAgW4IKLx0Q72Ye54SEY3SS9k++0bEvLINVdJ5FF5KGkyTYym8NAnlMgIECBDoTQGFl97M1akIECBAgAABAgSaF1B4ad7KlQQIECBAgACB7AUUXrKP0AEIECBQnEABhZcJO+wSk/Z9YXEztbjT0huujcU//F5EPe07MBP6+2LBTz4VG6y7ZouT9NayRxYujm0OfXfcee8DXT+YwsvyESi8dP2xNAABAgQIEBivgMLLeMXKc73CS3myaHUShZdW5cqxLu03++05Q6Ns1iid+RAgQIAAgbYLKLy0ndgNCBAgQIAAAQIESi6g8FLygIxHgAABAgQIEChSQOGlSE17ESBAIHOBAgov/VtsGRP3PjBqkydHfcmSroA07t0ouwzcclPy/Y859LlxxkfekLxPL21w5vmXxvHv+1LXj6TwsnwECi9dfywNQIAAAQIExiug8DJesfJc33i7S6P0UraPN7w0n4jCS/NWZbxS4aWMqZiJAAECBDomoPDSMWo3IkCAAAECBAgQKKmAwktJgzEWAQIECBAgQKAdAgov7VC1JwECBDIVKKDwErXasrJL1Pq6ilB/9JFC7r/N5hvFBn+3ViF79dImF//2+q4fR+Fl+QgUXrr+WBqAAAECBAiMV0DhZbxi5ble4aU8WbQ6icJLq3LlWKfwUo4cTEGAAAECXRJQeOkSvNsSIECAAAECBAiURkDhpTRRGIQAAQIECBAg0H4BhZf2G7sDAQIEshEoovCSzWENmruAwsvyCSq85P5Um58AAQIEKiig8JJv6Aov+WY3NLnCS94ZKrzknZ/pCRAgQCBRQOElEdByAgQIECBAgACB7AUUXrKP0AEIECBAgAABAs0LKLw0b+VKAgQI9LyAwkvPR9xLB1R4WT5NhZdeesKdhQABAgQqIqDwkm/QCi/5Zjc0ucJL3hkqvOSdn+kJECBAIFFA4SUR0HICBAgQIECAAIHsBRReso/QAQgQIECAAAECzQsovDRv5UoCBAj0vIDCS89H3EsHVHhZPk2Fl156wp2FAAECBCoioPCSb9AKL/lmNzS5wkveGSq85J2f6QkQIEAgUUDhJRHQcgIECBAgQIAAgewFFF6yj9ABCBAgQIAAAQLNCyi8NG/lSgIECPS8gMJLz0fcSwdUeFk+TYWXXnrCnYUAAQIEKiKg8JJv0Aov+WY3NLnCS94ZKrzknZ/pCRAgQCBRQOElEdByAgQIECBAgACB7AUUXrKP0AEIECBAgAABAs0LKLw0b+VKAgQI9LyAwkvPR9xLB1R4WT5NhZdeesKdhQABAgQqIqDwkm/Qp0REo/RSts++ETGvbEOVdB6Fl5IG0+RYCi9NQrmMAAECBHpTQOGlN3N1KgIECBAgQIAAgeYFFF6at3IlAQIECBAgQCB7AYWX7CN0AAIECBQnoPBSnKWd2i6g8LI8scJL2x87NyBAgAABAkULKLwULdq5/RReOmfdrjspvLRLtjP7Krx0xtldCBAgQKCkAgovJQ3GWAQIECBAgAABAh0TUHjpGLUbESBAgAABAgS6L6Dw0v0MTECAAIHSCOzyhtX6Fi/5ZS3qO5VmJoMQWImAwsvyMAovfroQIECAAIHsBBResotseODG210apZeyfbzhpflEFF6atyrjlQovZUzFTAQIECDQMQGFl45RuxEBAgQIECBAgEBJBRReShqMsQgQIECAAAEC7RBQeGmHqj0JECCQqcC2R0/q61/9V7WIXTI9gbErJNCuwstqE/pizw2nxB7rT41t1p4Uq0/siz8/sjSue2Bx/PaehXHpnx9ti/Ki88+NgZtuSNpb4SWJz2ICBAgQINANAYWXbqgXc0+Fl2Icu7mLwks39dPvrfCSbmgHAgQIEMhYQOEl4/CMToAAAQIECBAgUIiAwkshjDYhQIAAAQIECOQhoPCSR06mJECAQIcEav0zjv9NRG3XDt3PbQi0LNCOwssRm02Llz9zjThs02krnOsvCwdi7oKH4ls3PRi/Krj4ovDS8qNgIQECBAgQyFlA4SXf9BRe8s1uaHKFl7wzVHjJOz/TEyBAgECigMJLIqDlBAgQIECAAAEC2QsovGQfoQMQIECAAAECBJoXUHhp3sqVBAgQqIJA/4xZ34+IQ6pwVmfMW6Dowss/bf+0+OAu68bU/rH/uvh39y6Mj151f/zw9ocLQ1R4KYzSRgQIECBAICcBhZec0ho9q8JLvtkNTa7wkneGCi9552d6AgQIEEgUGPtPMBNvYDkBAgQIECBAgACBkgsovJQ8IOMRIECAAAECBIoUUHgpUtNeBAgQyF+gb/vjT6rVap/I/yRO0OsCRRZeTth6rTh513Vjncn9TbNdfd+i+OBv/xLz7nyk6TWrulDhpRBGmxAgQIAAgdwEFF5yS+zJeRVe8s1uaHKFl7wzVHjJOz/TEyBAgECigMJLIqDlBAgQIECAAAEC2QsovGQfoQMQIECAAAECBJoXUHhp3sqVBAgQqITAzNdu3V8fbLzl5ZmVOK9DZitQVOFl5jqT4/T9Nopnrjlx3BZn/fHBeN3Fd4973YoWKLwUwmgTAgQIECCQm4DCS26JPTmvwku+2Q1NrvCSd4YKL3nnZ3oCBAgQSBRQeEkEtJwAAQIECBAgQCB7AYWX7CN0AAIECBAgQIBA8wIKL81buZIAAQJVEZgwY9Zp9Yi3V+W8zpmnQFGFl/futG68d6d1WkJYNFCP4392V1xw28MtrR+5SOElmdAGBAgQIEAgRwGFlxxTe3zmUyKiUXop22ffiJhXtqFKOo/CS0mDaXIshZcmoVxGgAABAr0poPDSm7k6FQECBAgQIECAQPMCCi/NW7mSAAECBAgQIJC9gMJL9hE6AAECBIoX2PboSf39q82JqL2q+M3tSKAYgaIKLz85bHrsvv6Ulof67LUPxHsvu7fl9UMLFV6SCW1AgAABAgRyFFB4yTG1x2f2hpd8sxuaXOEl7wwVXvLOz/QECBAgkCig8JIIaDkBAgQIECBAgED2Agov2UfoAASqKXD77bfH9OnTq3l4pyZAgECCgMJLAp6lBAgQ6GWBXd4wccKixadELV5aj9iml4/qbHkKFFF42WTaxPj1kZvEtIl9LSP8/K5H47Af3NHy+qGFCi/JhDYgQIAAAQI5Cii85Jja4zMrvOSb3dDkCi95Z6jwknd+pidAgACBRAGFl0RAywkQIECAAAECBLIXUHjJPkIHIFA9gdmzZ8fFF18cc+bMqd7hnZgAAQKJAgoviYCWEyBAoLcFarHjrE37ltaPqtX69o6oN16DsfSxL3eV8YsluSZRi1r8XdTj2RGxRuIhFtUjrq9F3BMRixP36sTyQ1NuUkThZcu1JsUVR22aMkbc+cjS2OabtyTt0Vis8JJMaAMCBAgQIJCjgMJLjqk9PrPCS77ZDU2u8JJ3hmX8c4l5EbFv3qymJ0CAAIFcBBRecknKnAQIECBAgAABAu0SUHhpl6x9CRBoi8Dg4GBsvvnmcccdd8S1114b22zjPz7dFmibEiDQswIKLz0brYMRIECAQC4Cu7xhrQmLF729HrV/Thm5Vo+PL633fynW++OtMW9eo5hU6k//jFlJX1AqovAyfdqEuPblmyc5LXhwScw4+9akPRqLFV6SCW1AgAABAgRyFFB4yTG1x2dWeMk3u6HJFV7yzjDp95NtOrrCS5tgbUuAAAECywsovHgqCBAgQIAAAQIEqi6g8FL1J8D5CWQmcOaZZ8axxx67bOqjjjoqzjnnnMxOYFwCBAh0V0Dhpbv+7k6AAAECBBoC/TOPPzzqtfMSNJbUo3bi4PzZX0zYo6NLy1B4+bsp/XHx4ZtEo/jS6ue8Wx+K4y66q9Xlw+sUXpIJbUCAAAECBHIUUHjJMbXHZ1Z4yTe7ockVXvLOUOEl7/xMT4AAAQKJAgoviYCWEyBAgAABAgQIZC+g8JJ9hA5AoDoC9Xo9ttpqq7jpppuGD33VVVfFDjvsUB0EJyVAgECigMJLIqDlBAgQIECgAIH+7WcdF7U4I2GrhfWovVXhZfyCZ+y3URyx2bTxL3xixQd++5f4z/l/bXn90EKFl2RCGxAgQIAAgRwFFF5yTO3xmU95ovRSthPsGxGNt0z4jC2g8DK2UZmvUHgpczpmI0CAAIG2Cyi8tJ3YDQgQIECAAAECBEouoPBS8oCMR4DAkwKNt7kcffTRo0gOO+ywmDt3LiYCBAgQaFJA4aVJKJcRIECAAIE2CvTPmDUrImYn3ELhpUW847daKz7z/PVbWn3DA4vjdRffHVfft6il9SMXKbwkE9qAAAECBAjkKKDwkmNqj8+s8JJvdkOTK7zknaHCS975mZ4AAQIEEgUUXhIBLSdAgAABAgQIEMheQOEl+wgdgEA1BBpvd9l+++3juuuuW+7Al112Wey+++7VgHBKAgQIJAoovCQCWk6AAAECBAoQUHgZP2L/plvE5CNfOf6FT1mx5qS++K/nb9DSW15OveK++NhV9yfP0NhA4aUQRpsQIECAAIHcBBReckvsyXlPfuz/bJReyvbxhpfmE1F4ad6qjFcqvJQxFTMRIECAQMcEFF46Ru1GBAgQIECAAAECJRVQeClpMMYiQGC0wHnnnRdHHHHEClkOOOCA+PGPf4yMAAECBJoQUHhpAsklBAgQIECgzQIKL+MHLqrw0rjzHhtMjffttE7ss/FqTQ9y+v/+LT565f1xx8NLm16zqgsVXgphtAkBAgQIEMhNQOElt8SenFfhJd/shiZXeMk7Q4WXvPMzPQECBAgkCii8JAJaToAAAQIECBAgkL2Awkv2EToAgWoI7LzzznHllVeu9LAXX3xx7L333tXAcEoCBAgkCCi8JOBZSoAAAQIEChJQeBk/ZJGFl8bdn7fh1Ph/M54WL5q++pjDfO7aB+K0q++PexcOjHltsxcovDQr5ToCBAgQINBTAgov+cap8JJvdkOTK7zknaHCS975mZ4AAQIEEgUUXhIBLSdAgAABAgQIEMheQOEl+wgdgEDvC/zwhz+Mgw8+eJUH3XPPPeOSSy7pfQwnJECAQKKAwksioOUECBAgQKAAAYWX8SMWXXhpTLDB1P542RZrxCGbTIvd1p8SU/qf/KvjB5cMxo9ufzguuO3hOH/BQ7FwoNjvVym8jP8ZsIIAAQIECPSAgMJLviEqvOSb3dDkCi95Z1jsb8iKsZgXEfsWs5VdCBAgQIDAqgUUXjwhBAgQIECAAAECVRdQeKn6E+D8BDIQaJRZLr300jEnvfDCC+PAAw8c8zoXECBAoMoCCi9VTt/ZCRAgQKAsAgov40+iHYWXkVPssO7kWHdKf6w2oS8eWToYNzywOP708NLxD9rkCoWXJqFcRoAAAQIEektA4SXfPBVe8s1uaHKFl7wzVHjJOz/TEyBAgECigMJLIqDlBAgQIECAAAEC2QsovGQfoQMQ6G2Biy66KPbff/+mDrn77rvHZZdd1tS1LiJAgEBVBRReqpq8cxMgQIBAmQQUXsafRrsLL+OfKG2Fwkuan9UECBAgQCBTAYWXTIOLCIWXfLMbmlzhJe8MFV7yzs/0BAgQIJAooPCSCGg5AQIECBAgQIBA9gIKL9lH6AAEeltg3333jXnzGm8Fb+4zd+7cOOyww5q72FUECBCooIDCSwVDd2QCBAgQKJ1A/8zjXxP12ukJgy2sR+2tg/NnfzFhj44u7Z8xK+kLSgovy8c1MH+Ov+vu6FPsZgQIECBAIFlA4SWZsGsbnPJE6aVrA6zkxvtGRPN/gVK26Ts7j8JLZ72LvlvS7yeLHuaJ/Ro/9xo/B30IECBAgEDbBfwhYNuJ3YAAAQIECBAgQKDkAgovJQ/IeASqLHDppZfGnnvuOS6CHXbYIa666qpxrXExAQIEqiSg8FKltJ2VAAECBMoq0D/jhJdE1L+bMN+SetROVHhJEOzyUm946XIAbk+AAAECBLojoPDSHfci7qrwUoRid/dQeOmuf+rdFV5SBa0nQIAAgawFFF6yjs/wBAgQIECAAAECBQgovBSAaAsCBNoj8MIXvjAuvPDCcW9+zjnnxFFHHTXudRYQIECgCgIKL1VI2RkJECBAoNQCM49bva/ed1Itah9KmbMW8dGl/fGFuGrOgsf+a9Nl/PLPqOOlvuGlb/pmMeWoY1LISrV20Xlnx8AtNybN5A0vSXwWEyBAgACBbggovHRDvZh7nvzYNo3SS9k+3vDSfCIKL81blfHKMv6e1xteyvikmIkAAQI9KqDw0qPBOhYBAgQIECBAgEDTAgovTVO5kACBTgpceeWVsfPOO7d0y2222Sauvfba6Ovra2m9RQQIEOhlAYWXXk7X2QgQIEAgWWDr164xYfLgjoNR276vXt+qHvUNImoTkvcdvcF6EbFDRDwtcd+HI2J+RNwdEUsS93p8eT36oy+W1OpxV70eV/TH4NWLF651Q9z0mUWp+/fPmPVoRExpdZ/aGmvG1L//p1aXl27dwtO/EIN/vT9lroUD8+dMTdnAWgIECBAgQKDjAgovHScv7IYKL4VRdm0jhZeu0RdyY4WXQhhtQoAAAQK5Cii85JqcuQkQIECAAAECBIoSUHgpStI+BAgUKnD44YfH3LlzW97zzDPPjGOO6Z3/+m/LEBYSIEDgKQIKLx4JAgQIECCwEoHtT5jeX6t/KSL2jIg1OS0TeCSi/tWBgcGPx3Vfuy3FpH/GCbdH1J+RsseUl706+p6xacoWpVg7ePedsfCbcxJnqd0xMH/29MRNLCdAgAABAgQ6K6Dw0lnvIu+m8FKkZnf2UnjpjntRd1V4KUrSPgQIECCQpYDCS5axGZoAAQIECBAgQKBAAYWXAjFtRYBAMQLXXXddbLfddkmbbbHFFnHjjTd6y0uSosUECPSigMJLL6bqTAQIECCQLLD9657dX1v604jYKHmvXtygFpcMTJx0UPzuS4+0erz+mbN+GfV4XqvrG+v6nr5JTDn62JQtSrF20Xe+GQMLbk6d5VcD8+ckeaYOYD0BAgQIECAwbgGFl3GTlWaBwktpomh5EIWXlulKsVDhpRQxGIIAAQIEuiWg8NItefclQIAAAQIECBAoi4DCS1mSMAcBAsMCL3vZy+Lcc89NFpk9e3bMmjUreR8bECBAoJcEFF56KU1nIUCAAIFCBJ597Eb9E/p/HlHbspD9enaT+jcG5p/e8ms0+2fMarw95/WpPH0bT4+Jezw/+jfZPHWrjq8fvH1BLP7NJTF4+61F3PvLA/PnvKGIjexBgAABAgQIdExA4aVj1IXfSOGlcNKOb6jw0nHyQm+o8FIop80IECBAIDcBhZfcEjMvAQIECBAgQIBA0QIKL0WL2o8AgSSBm266Kbbaaquo19P/7Hr69Olxyy23RH9/f9JMFhMgQKCXBBReeilNZyFAgACBIgT6Z876ZtTjFUXs1fN71OLwgWvmzG3lnP0zT3hd1OtfbmXtitbUpq4etbXXjqj1FbVlG/epR/1vf436ww8Xd49a7fUD18z+SnEb2okAAQIECBDogIDCSweQ23QLhZc2wXZwW4WXDmK34Vbpf2lY/FDzImLf4re1IwECBAgQWF5A4cVTQYAAAQIECBAgUHUBhZeqPwHOT6BkAsccc0x84xvfKGyqL3zhC/HGN76xsP1sRIAAgdwFFF5yT9D8BAgQIFCowHYnbNvfV/91RKxR6L69u9nPBwb7j4xr//v+cR9xxmu36I/BP457nQUrFBiIvmfG/K/ejIcAAQIECBDISkDhJau4Rg2r8JJvdkOTK7zknaHCS975mZ4AAQIEEgUUXhIBLSdAgAABAgQIEMheQOEl+wgdgEDvCDTe7rL11lvH4OBgYYfacMMNY8GCBTFp0qTC9rQRAQIEchZQeMk5PbMTIECAQNECfTNmfbAW8aGI8HeGzeEuqfX17bf06q/+srnLR1/VP2PWJRGxZytrrRkpUL90YP7pHD0UBAgQIEAgPwGFl/wyG5r4lIholF7K9mm8XaLxlgmfsQUUXsY2KvMVCi9lTsdsBAgQINB2AX943XZiNyBAgAABAgQIECi5gMJLyQMyHoEqCcyaNStOP/30wo/8H//xH/GWt7yl8H1tSIAAgRwFFF5yTM3MBAgQINAWgc1mTemfFmdFrX5YRM3fGTaLXKu9fuCa2V9p9vKR1/XNPOHNtXr9c62steZJgXqt9g+D18z+PBMCBAgQIEAgOwGFl+wiGx7YG17yzW5ocoWXvDNUeMk7P9MTIECAQKKAP7xOBLScAAECBAgQIEAgewGFl+wjdAACvSFw2223xaabbtqWw6y33nrR2H/KlClt2d+mBAgQyElA4SWntMxKgAABAm0VaBRe1qyfHfXaYW29T49tXq/X3jn4+9mfaO1Yp/T1z7j1zojYoLX1VkXEnwfmb7ZxxCnFvRoVKwECBAgQINApAYWXTkkXfx+Fl+JNO72jwkunxYu9n8JLsZ52I0CAAIHMBBReMgvMuAQIECBAgAABAoULKLwUTmpDAgRaEXjjG98YX/rSl1pZ2tSaj33sY/HOd76zqWtdRIAAgV4WUHjp5XSdjQABAgTGJbDPPhP679us8aaS48e1riQX1++5Omrr79D5aRLe8NIYtm/GCW+rRf2TnR+8N+5YjzhpcP4cfr0Rp1MQIECAQPUEFF7yzVzhJd/shiZXeMk7Q4WXvPMzPQECBAgkCii8JAJaToAAAQIECBAgkL2Awkv2EToAgfwF7rrrrthkk01i6dKlbTvMuuuuGwsWLIjVV1+9bfewMQECBHIQUHjJISUzEiBAgECnBPpmnPBPtaj/R6OH0al7FnKfJQ/FwPXnRt8m+0Rtrfa8KXNlc9aits/S+bMvTjlH/4xZv4mI3VL2qOja3w7Mn7N7Rc/u2AQIECBAoBcEFF7yTVHhJd/shiZXeMk7Q4WXvPMzPQECBAgkCii8JNnNGf0AACAASURBVAJaToAAAQIECBAgkL2Awkv2EToAgfwFTjzxxPiv//qvth/k1FNPjfe///1tv48bECBAoMwCCi9lTsdsBAgQINBxgR1nbdY/EL+PiKya8YN/ujTq998QMXnt6N/qiI6x1SOuHqwNHBTXfO2elJtO2OG459cH+3+RskcV19ZqsffSa+Zwq2L4zkyAAAECvSKg8JJvkgov+WY3NLnCS94ZKrzknZ/pCRAgQCBRQOElEdByAgQIECBAgACB7AUUXrKP0AEI5C1w7733xvrrr9+RQ6y11lpx2223xZprrtmR+7kJAQIEyiig8FLGVMxEgAABAt0U6J8569yox0u7OcO47r10YQz84ZvDS/o23S9qa24yri1avbher79j8Penn9bq+pHr+mbOemutHp8qYq8q7FGP+tsH55/OqwphOyMBAgQI9LKAwku+6Sq85Jvd0OQKL3lnqPCSd36mJ0CAAIFEAYWXREDLCRAgQIAAAQIEshdQeMk+QgcgkLfAO97xjjjttEK+L9UUxMknnxynnHJKU9e6iAABAr0ooPDSi6k6EwECBAgkCcx87db99cE5EbFH0j4dWjx49+VRv7fxUponPp17y8uPBx6Mw+PWOQuLOuqEGcd/sh61txW1X6/uU4v49NL5czj1asDORYAAAQJVElB4yTdthZd8sxuaXOEl7wwVXvLOz/QECBAgkCig8JIIaDkBAgQIECBAgED2Agov2UfoAATyFfjLX/4Sm2yySTz66KNjHqLxBe0jjzwypk2bFmecccbw9SeddFLcdNNN8b3vfS/q9bH/vHv11VePP/3pT9F424sPAQIEqiig8FLF1J2ZAAECBMYU2O6Ebfv7Bk+NqB055rXdvGBgcQxcf1bE4NJRU/Q9Y6+oPe2Z7ZpsSUTtOwMDD/19XHf2Q0XfpH/mrM9HPd5U9L49tN8XB+bP4dNDgToKAQIECFRaQOEl3/gb/xWtRumlbJ99I2Je2YYq6TwKLyUNpsmxxv4LwCY3KvCyxs+9xs9BHwIECBAg0HYBhZe2E7sBAQIECBAgQIBAyQUUXkoekPEI9LLA+973vvjIRz4y5hEPP/zwOPXUU2PGjBnxzne+Mz7xiU8Mr/n4xz8ejbfEXHfddcve3HLuuefG4ODgKvd817veFR/96EfHvK8LCBAg0IsCCi+9mKozESBAgEAhAlu+es2+qZPeUov6WyNiWtRiQtSjv5C9C9qkfs81MfjnK5bfbeLq0b/1URG1voLuVGs0agZqMXjzYPR9bnD+7M8+9gW/tn3BaML2x3+8Xqu9o6Dhe2abWq122tJrZnPpmUQdhAABAgQIhMJLvg+BN7zkm93Q5AoveWfYtt+PJrAovCTgWUqAAAEC4xNQeBmfl6sJECBAgAABAgR6T0DhpfcydSICWQj89a9/XfZ2l4ceWvl/ILhRdDn55JNj5513Hj7Te97znlFllX//93+Pd7/73cM/fsMNN8S//uu/xte+9rWVOkydOjVuvfXWWH/99bOwMiQBAgSKFFB4KVLTXgQIECDQkwK7vOHv+pcsekGt3ve8egxuE1Erx+sh60v6Bq47a9cYXDJhRe61DXa8pW/9He9KyqQW9ajHA7WIK+q1+uUDqz/y47j07LFfyZl008cX920/6021Wny+gK16Yot6rfYPg9fM5tETaToEAQIECBAYFlB4yfdhUHjJN7uhyRVe8s5Q4SXv/ExPgAABAokCCi+JgJYTIECAAAECBAhkL6Dwkn2EDkAgT4EPfehDy97IsqLPwQcfHB/+8Idj1113Xe6H3//+98e//du/Df/zRrml8aaYp37++Mc/LtvjjDPOWOE93va2t8UnP/nJPPFMTYAAgQQBhZcEPEsJECBAoHoC++wzIRatN7EUB7/sO2+OwaWnrWKWv8bGW20Vm+7wcMvz3rvhYOx099I4++yBlvdIWDhxu9fuMNg3+PGIODBhm8yX1n/S11d/15Krz7gy84MYnwABAgQIEFheQOEl36dC4SXf7IYmV3jJO0OFl7zzMz0BAgQIJAoovCQCWk6AAAECBAgQIJC9gMJL9hE6AIH8BB588MHYdNNNo/GWl5Gfgw46KBpFmD322GOlh/rnf/7n+Jd/+ZfhH2+UWj74wQ+u9PoFCxYsK8h86UtfWu6aO++8MzbaaKP8AE1MgACBBAGFlwQ8SwkQIECAQHcFFkTEJmOM0Pgi3oe7O2b63fu3f82x9Vr/22tR3yl9tzx2qEdcXavHaQO/n7Py15XmcRRTEiBAgAABAisXUHjJ9+lQeMk3u6HJFV7yzlDhJe/8TE+AAAECiQIKL4mAlhMgQIAAAQIECGQvoPCSfYQOQCA/gUYBpfGmlqHPfvvtF403tayq6DJ07VPfDHPyySev9E0xI2Xuuuuu+MhHPhJf+cpX4tFHH132Q29+85vjc5/7XH6AJiZAgECCgMJLAp6lBAgQIECgewLHRcSKX185eqbG210apZj7uzdqcXfu3/74Q6NWOyYiXhIRqxe3c2l2eiSidl7U6t8YuGbO3NJMZRACBAgQIECgXQIKL+2Sbf++Ci/tN273HRRe2i3c3v0VXtrra3cCBAgQKLmAwkvJAzIeAQIECBAgQIBA2wUUXtpO7AYECIwUaJRNNt5443jggQfi+c9//rISSuN/N/s59dRTR73R5QMf+MCoN76Mtc+9994bH/vYx+Lzn/98LFy4MG655ZaYPn36WMv8OAECBHpGQOGlZ6J0EAIECBCojkDj7zNviIhnNXnkT0fE25q8NpvLJmw/a5/BWm33Wq2+/WPlny2iXtsgor5W1Ovl//veWq3x52//99h/d+HPEfWb61G7tq+v77KlV391XkSU8Ytb2TwXBiVAgAABApkJKLxkFtiIcRVe8s1uaHKFl7wzLOPvmxq/n9s3b1bTEyBAgEAuAuX/A9BcJM1JgAABAgQIECCQq4DCS67JmZtApgKf+MQn4rzzzovGm1oab3YZ76dRkHnf+943vOy9731vNN4YM97P/fffH6eddlo8/PDD8elPN74P5kOAAIFqCCi8VCNnpyRAgACBnhI4IiK+M44TLVlWCIm4YxxrXEqAAAECBAgQINB+AYWX9hu36w4KL+2S7dy+Ci+ds27HnRRe2qFqTwIECBDIRkDhJZuoDEqAAAECBAgQINAmAYWXNsHalgCBFQtcddVVseOOO7bM03g7y7vf/e7h9e9617viox/9aMv7PfTQQzFt2rSW11tIgACB3AQUXnJLzLwECBAgQCAuj4hdxukwJyJOGOcalxMgQIAAAQIECLRXQOGlvb7t3F3hpZ26ndlb4aUzzu26i8JLu2TtS4AAAQJZCCi8ZBGTIQkQIECAAAECBNoooPDSRlxbEyBQvEDjrSzveMc7hjc+6aSTovHWGB8CBAgQaE5A4aU5J1cRIECAAIGSCOwbERe1MMtgRGwbETe0sNYSAgQIECBAgACB9ggovLTHtRO7Krx0Qrm991B4aa9vu3dXeGm3sP0JECBAoNQCCi+ljsdwBAgQIECAAAECHRBQeOkAslsQIFCcwKc//el429veNrzhW9/61vjUpz5V3A3sRIAAgR4XUHjp8YAdjwABAgR6TeDCiDiwxUN9NyKObHGtZQQIECBAgAABAsULKLwUb9qpHU+JiEbppWyfRkF+XtmGKuk8Ci8lDabJsRRemoRyGQECBAj0poDCS2/m6lQECBAgQIAAAQLNCyi8NG/lSgIESiDwmc98Jt7ylrcMT3LiiSfGf/7nf5ZgMiMQIEAgDwGFlzxyMiUBAgQIEIiI7SNifqLEbhFxeeIelhMgQIAAAQIECBQjoPBSjGM3dlF46YZ6sfdUeCnWs9O7Kbx0Wtz9CBAgQKBUAgovpYrDMAQIECBAgAABAl0QUHjpArpbEiDQusDnPve5+Md//MfhDf7hH/4hPvvZz7a+oZUECBComIDCS8UCd1wCBAgQyFngnMcKL0clHuCXEbFX4h6WEyBAgAABAgQIFCOg8FKMYzd2UXjphnqx91R4Kdaz07spvHRa3P0IECBAoFQCCi+lisMwBAgQIECAAAECXRBQeOkCulsSINC6wBe/+MV405veNLzBG9/4xvjCF77Q+oZWEiBAoGICCi8VC9xxCRAgQCBXgWdFxA0RUcTfZb4oIn6UK4S5CRAgQIAAAQI9JKDwkm+YCi/5Zjc0ucJL3hkqvOSdn+kJECBAIFGgiD8kThzBcgIECBAgQIAAAQJdFVB46Sq/mxMgMF6Br3zlK/H6179+eNnrXve6+PKXvzzebVxPgACBygoovFQ2egcnQIAAgbwE/jsiXlvQyPMjYmZBe9mGAAECBAgQIECgdQGFl9btur1S4aXbCaTfX+El3bCbOyi8dFPfvQkQIECg6wIKL12PwAAECBAgQIAAAQJdFlB46XIAbk+AwPgEZs+eHa997ZPf+zrhhBPiq1/96vg2cTUBAgQqLKDwUuHwHZ0AAQIEchHYOCIWRMSEAgd+RUScVeB+tiJAgAABAgQIEBi/gMLL+M3KskLhpSxJtD6HwkvrdmVYqfBShhTMQIAAAQJdE1B46Rq9GxMgQIAAAQIECJREQOGlJEEYgwCB5gTOOOOMOP7444cvfs1rXhOnn356c4tdRYAAAQKh8OIhIECAAAECpRf4VES8teApb4mIZ0XEQMH72o4AAQIECBAgQKB5AYWX5q3KdqXCS9kSGf88Ci/jNyvTCoWXMqVhFgIECBDouIDCS8fJ3ZAAAQIECBAgQKBkAgovJQvEOAQIrFrgzDPPjGOPPXb4ole/+tXx9a9/HRsBAgQINCmg8NIklMsIECBAgEB3BNaOiDsjYmobbv/GiPhSG/a1JQECBAgQIECAQHMCCi/NOZXxKoWXMqYyvpkUXsbnVbarFV7Kloh5CBAgQKCjAgovHeV2MwIECBAgQIAAgRIKKLyUMBQjESCwcoFvfvOb8apXvWr4gle+8pXxjW98AxkBAgQINCmg8NIklMsIECBAgEB3BE5+7LaNL9O149Mo0jwzIha2Y3N7EiBAgAABAgQIjCmg8DImUWkvUHgpbTRND6bw0jRVKS9UeCllLIYiQIAAgU4JKLx0Stp9CBAgQIAAAQIEyiqg8FLWZMxFgMAKBc4+++x4+ctfPvxjRx99dJx11lm0CBAgQKBJAYWXJqFcRoAAAQIEOi/QeKtLo5TSeMtLuz7vjoiPtWtz+xIgQIAAAQIECKxSQOEl3wdE4SXf7IYmV3jJO0OFl7zzMz0BAgQIJAoovCQCWk6AAAECBAgQIJC9gMJL9hE6AIFqCXz729+Oo446avjQL33pS+Pcc8+tFoLTEiBAIEFA4SUBz1ICBAgQINBegbdFxCfbe4v4a0RsHhF/a/N9bE+AAAECBAgQILC8gMJLvk+Fwku+2Q1NrvCSd4YKL3nnZ3oCBAgQSBRQeEkEtJwAAQIECBAgQCB7AYWX7CN0AALVEjjvvPPiiCOOGD70S17ykvjud79bLQSnJUCAQIKAwksCnqUECBAgQKB9AhMiYkFEbNy+Wwzv/JGIeF8H7uMWBAgQIECAAAECowUUXvJ9IhRe8s1uaHKFl7wzVHjJOz/TEyBAgECigMJLIqDlBAgQIECAAAEC2QsovGQfoQMQqJbA+eefHy9+8YuHD33YYYfF3Llzq4XgtAQIEEgQUHhJwLOUAAECBAi0T+C1EfHf7dt+1M6PPvGWlz936H5uQ4AAAQIECBAg8LiAwku+T4LCS77ZDU2u8JJ3hgoveednegIECBBIFFB4SQS0nAABAgQIECBAIHsBhZfsI3QAAtUS+MEPfhCHHHLI8KEPPvjguOCCC6qF4LQECBBIEFB4ScCzlAABAgQItE/gfyPiWePY/v6IWGfE9ddFxLbjWP+5iPjHcVzvUgIECBAgQIAAgXQBhZd0w27toPDSLfni7qvwUpxlN3ZSeOmGunsSIECAQGkEFF5KE4VBCBAgQIAAAQIEuiSg8NIleLclQKA1gQsvvDBe+MIXDi8+6KCD4kc/+lFrm1lFgACBCgoovFQwdEcmQIAAgbILHP1YWeWsJof8bkS8OyK+HhG7jVize0SsHhHvjYiDmthr4ImCzS1NXOsSAgQIECBAgACBYgQUXopx7MYuCi/dUC/2ngovxXp2ejeFl06Lux8BAgQIlEpA4aVUcRiGAAECBAgQIECgCwIKL11Ad0sCBFoX+OlPfxoHHHDA8Ab7779//OQnP2l9QysJECBQMQGFl4oF7rgECBAgkIPA7yJi5zEGvTgi3hMRv37iuksiYs8Ra573WNHlV0/8/ztFxPsi4mVj7HlmRBybA5AZCRAgQIAAAQI9IqDwkm+QCi/5Zjc0ucJL3hkqvOSdn+kJECBAIFFA4SUR0HICBAgQIECAAIHsBRReso/QAQhUS2DevHmx7777Dh96n332iZ/9rPH3hD4ECBAg0IyAwkszSq4hQIAAAQIdE2i8jWVVr6y85om3tlzwlIme+mXJxpe3GqWYkZ8tn1h7XERMXMmJZkbE/I6d1o0IECBAgAABAtUWUHjJN3+Fl3yzG5pc4SXvDBVe8s7P9AQIECCQKKDwkghoOQECBAgQIECAQPYCCi/ZR+gABKol8Itf/CL23nvv4UPvtdde8fOf/7xaCE5LgACBBAGFlwQ8SwkQIECAQPECFz1WVHmy0f/k/rdGxAcj4usrueWFEXHgiB9rFGd+vJJrnxER74iIN0bElKdc8/2IOKz4Y9mRAAECBAgQIEBgBQIKL/k+Fgov+WY3NLnCS94ZKrzknZ/pCRAgQCBRQOElEdByAgQIECBAgACB7AUUXrKP0AEIVEvgV7/6VTzvec8bPvSee+4Zl1xySbUQnJYAAQIJAgovCXiWEiBAgACBYgV2j4jLnrLlvRHxLxHxmTFu1SiqHDLimkMj4qlvgXnqFutGxP+LiH+KiKeN+MG9IuKXxR7NbgQIECBAgAABAisQUHjJ97FQeMk3u6HJFV7yzlDhJe/8TE+AAAECiQIKL4mAlhMgQIAAAQIECGQvoPCSfYQOQKBaApdddlnssccew4d+znOeE7/+9a+rheC0BAgQSBBQeEnAs5QAAQIECBQr8N2IeMkTWz4UEadFxMcj4uEmbvOdiDhixHVHRkRjv2Y+q0fEmyPi7RGx0WNveLk8InZrZqFrCBAgQIAAAQIEkgQUXpL4urpY4aWr/IXcXOGlEMaubaLw0jV6NyZAgACBMggovJQhBTMQIECAAAECBAh0U0DhpZv67k2AwLgFLr/88thttye/i7XrrrvGb3/723HvYwEBAgSqKqDwUtXknZsAAQIESibwrIi4ISKWPFY6+eITb3VpvN2l2c9ZEXH0iItfHhFnN7v4iesmR8TxEfGuJ8ov3xvnepcTIECAAAECBAiMT0DhZXxeZbpa4aVMabQ2i8JLa25lWaXwUpYkzEGAAAECXRFQeOkKu5sSIECAAAECBAiUSEDhpURhGIUAgbEFrrzyyth5552HL9xpp53iiiuuGHuhKwgQIEBgmYDCiweBAAECBAiUQuD0iOiLiA9GxK0tTPT1iHj1iHXHRsSZLewztKTxmyy/sUoAtJQAAQIECBAg0ISAwksTSCW9ROGlpMGMYyyFl3FglfBShZcShmIkAgQIEOicgMJL56zdiQABAgQIECBAoJwCCi/lzMVUBAisROCaa66JHXbYYfhHZ86cGVdffTUvAgQIEGhSQOGlSSiXESBAgACB9go8OyL+kHCL2Y8VZWaNWH9CRMxJ2M9SAgQIECBAgACB9gsovLTfuF13UHhpl2zn9lV46Zx1O+6k8NIOVXsSIECAQDYCCi/ZRGVQAgQIECBAgACBNgkovLQJ1rYECLRH4Nprr43tt99+ePNtt902Gv/MhwABAgSaE1B4ac7JVQQIECBAoOQCX4yIN4yY8Y0R8aWSz2w8AgQIECBAgEDVBRRe8n0CFF7yzW5ocoWXvDNUeMk7P9MTIECAQKKAwksioOUECBAgQIAAAQLZCyi8ZB+hAxColsD1118fz3524z+G/Phn6623jsY/8yFAgACB5gQUXppzchUBAgQIECi5wH9FxD+OmPGfIuKzJZ/ZeAQIECBAgACBqgsovOT7BCi85Jvd0OQKL3lnqPCSd36mJ0CAAIFEAYWXREDLCRAgQIAAAQIEshdQeMk+QgcgUC2BG2+8MbbaaqvhQ2+55ZbR+Gc+BAgQINCcgMJLc06uIkCAAAECJRf4ZES8bcSMb4+IT5V8ZuMRIECAAAECBKouoPCS7xOg8JJvdkOTK7zknaHCS975mZ4AAQIEEgUUXhIBLSdAgAABAgQIEMheQOEl+wgdgEC1BG6++eZ45jOfOXzozTffPBr/zIcAAQIEmhNQeGnOyVUECBAgQKDkAh+NiHeNmPHdEfGxks9sPAIECBAgQIBA1QUUXvJ9AhRe8s1uaHKFl7wzVHjJOz/TEyBAgECigMJLIqDlBAgQIECAAAEC2QsovGQfoQMQqJbAggULYrPNNhs+9CabbBKNf+ZDgAABAs0JKLw05+QqAgQIECBQcoF/iYgPjJjxgxFxaslnNh4BAgQIECBAoOoCCi/5PgEKL/lmNzS5wkveGSq85J2f6QkQIEAgUUDhJRHQcgIECBAgQIAAgewFFF6yj9ABCFRL4I477ojp06cPH/rpT396NP6ZDwECBAg0J6Dw0pyTqwgQIECAQMkF/jkiPjRixg9HxMkln9l4BAgQIECAAIGqCyi85PsEKLzkm93Q5AoveWeo8JJ3fqYnQIAAgUQBhZdEQMsJECBAgAABAgSyF1B4yT5CByBQLYG77rorNt544+FDb7jhhtH4Zz4ECBAg0JyAwktzTq4iQIAAAQIlF3hPRHxkxIz/HhHvLfnMxiNAgAABAgQIVF1A4SXfJ0DhJd/shiZXeMk7Q4WXvPMzPQECBAgkCii8JAJaToAAAQIECBAgkL2Awkv2EToAgWoJ3HPPPbHBBhsMH3q99daLxj/zIUCAAIHmBBRemnNyFQECBAgQKLnASRHxiREznhYR7yj5zMYjQIAAAQIECFRdQOEl3ydA4SXf7IYmV3jJO0OFl7zzMz0BAgQIJAoovCQCWk6AAAECBAgQIJC9gMJL9hE6AIFqCdx///2x7rrrDh96nXXWifvuu69aCE5LgACBBAGFlwQ8SwkQIECAQHkEToyI/xwxzmci4i3lGc8kBAgQIECAAAECKxBQeMn3sVB4yTe7ockVXvLOUOEl7/xMT4AAAQKJAgoviYCWEyBAgAABAgQIZC+g8JJ9hA5AoFoCf/vb32LttdcePvRaa60VDzzwQLUQnJYAAQIJAgovCXiWEiBAgACB8gi8KSI+P2KcL0TEm8sznkkIECBAgAABAgRWIKDwku9jofCSb3ZDkyu85J2hwkve+ZmeAAECBBIFFF4SAS0nQIAAAQIECBDIXkDhJfsIHYBAtQQeeuihWGONNYYPPW3atHjwwQerheC0BAgQSBBQeEnAs5QAAQIECJRH4LUR8d8jxvlqRPx9ecYzCQECBAgQIECAwAoEFF7yfSwUXvLNbmhyhZe8M1R4yTs/0xMgQIBAooDCSyKg5QQIECBAgAABAtkLKLxkH6EDEKiWwKOPPhqrrbba8KGnTp0ajzzySLUQnJYAAQIJAgovCXiWEiBAgACB8ggcFxFnjBjnaxHxmvKMZxICBAgQIECAAIEVCCi85PtYKLzkm93Q5AoveWeo8JJ3fqYnQIAAgUQBhZdEQMsJECBAgAABAgSyF1B4yT5CByBQLYHFixfH5MmThw89adKkWLRoUbUQnJYAAQIJAgovCXiWEiBAgACB8gi8IiK+OWKcb0XEK8sznkkIECBAgAABAgRWIKDwku9jofCSb3ZDkyu85J2hwkve+ZmeAAECBBIFFF4SAS0nQIAAAQIECBDIXkDhJfsIHYBAtQQGBgZiwoQJw4fu7++PpUuXVgvBaQkQIJAgoPCSgGcpAQIECBAoj8BLI+LcEeN8OyKOKs94JiFAgAABAgQIEFiBgMJLvo+Fwku+2Q1NrvCSd4YKL3nnZ3oCBAgQSBRQeEkEtJwAAQIECBAgQCB7AYWX7CN0AALVE3jql7Xr9TL+OXf1cnFiAgTyEFB4ySMnUxIgQIAAgTEEDouIuSOuOT8iXkyNAAECBAgQIECg1AIKL6WOZ5XDKbzkm93Q5AoveWdYxr8InBcR++bNanoCBAgQyEVA4SWXpMxJgAABAgQIECDQLgGFl3bJ2pcAgbYJNN7w0njTy9Cn8YaXxptefAgQIEBgbAGFl7GNXEGAAAECBDIQeGFE/HDEnD+KiBdlMLcRCRAgQIAAAQJVFlB4yTd9hZd8sxuaXOEl7wwVXvLOz/QECBAgkCig8JIIaDkBAgQIECBAgED2Agov2UfoAASqJzB58uRYvHjx8MEXLVoUkyZNqh6EExMgQKAFAYWXFtAsIUCAAAEC5RNo/FdkLxoxVuPLk/uVb0wTESBAgAABAgQIPOXf2Rpfui/bx/fnxk5E4WVso7JfofBS9oRWPZ/CS975mZ4AAQIEEgX8C3sioOUECBAgQIAAAQLZCyi8ZB+hAxConsBqq60Wjz766PDBH3nkkZg6dWr1IJyYAAECLQgovLSAZgkBAgQIECifwPMj4hcjxvplROxVvjFNRIAAAQIECBAgMELAG17yfRwUXvLNbmhyhZe8M1R4yTs/0xMgQIBAooDCSyKg5QQIECBAgAABAtkLKLxkH6EDEKiewBprrBEPPfTQ8MEffPDBmDZtWvUgnJgAAQItCCi8tIBmCQECBAgQKJ/A7hFx2YixfhMRzynfmCYiQIAAAQIECBAYIaDwku/joPCSb3ZDkyu85J2hwkve+ZmeAAECBBIFFF4SAS0nQIAAAQIECBDIXkDhJfsIHYBA9QTWXnvt+Nvf/jZ88AceeCDWWmut6kE4MQECRNohRgAAIABJREFUBFoQUHhpAc0SAgQIECBQPoGdIuKKEWNdGRE7l29MExEgQIAAAQIECIwQUHjJ93FQeMk3u6HJFV7yzlDhJe/8TE+AAAECiQIKL4mAlhMgQIAAAQIECGQvoPCSfYQOQKB6Auuuu27cf//9wwe/7777Yp111qkehBMTIECgBQGFlxbQLCFAgAABAuUT2C4ifj9irGsjYvvyjWkiAgQIECBAgACBEQIKL/k+Dgov+WY3NLnCS94ZKrzknZ/pCRAgQCBRQOElEdByAgQIECBAgACB7AUUXrKP0AEIVE9g/fXXj3vvvXf44Pfcc0+st9561YNwYgIECLQgoPDSApolBAgQIECgfAJbRcQNI8b634jYunxjmogAAQIECBAgQGCEgMJLvo+Dwku+2Q1NrvCSd4YKL3nnZ3oCBAgQSBRQeEkEtJwAAQIECBAgQCB7AYWX7CN0AALVE9hoo43i7rvvHj74XXfdFRtuuGH1IJyYAAECLQgovLSAZgkBAgQIECifwGYRccuIsW6NiM3LN6aJCBAgQIAAAQIERggovOT7OCi85Jvd0OQKL3lnqPCSd36mJ0CAAIFEAYWXREDLCRAgQIAAAQIEshdQeMk+QgcgUD2BZzzjGfGnP/1p+OB33HFHPP3pT68ehBMTIECgBQGFlxbQLCFAgAABAuUTaPwG6I4RYzV+g/SM8o1pIgIECBAgQIAAgRECCi/5Pg4KL/lmNzS5wkveGSq85J2f6QkQIEAgUUDhJRHQcgIECBAgQIAAgewFFF6yj9ABCFRPYNNNN43bbrtt+OALFiyITTbZpHoQTkyAAIEWBBReWkCzhAABAgQIlE9gvYi4Z8RY90bE+uUb00QECBAgQIAAAQIjBBRe8n0cFF7yzW5ocoWXvDNUeMk7P9MTIECAQKKAwksioOUECBAgQIAAAQLZCyi8ZB+hAxConsAWW2wRt9xyy/DBb7755th8882rB+HEBAgQaEFA4aUFNEsIECBAgED5BNaOiL+OGOuBiHha+cY0EQECBAgQIECAwAgBhZd8HweFl3yzG5pc4SXvDBVe8s7P9AQIECCQKKDwkghoOQECBAgQIECAQPYCCi/ZR+gABKon8KxnPStuuumm4YPfeOONseWWW1YPwokJECDQgoDCSwtolhAgQIAAgfIJrBYRD48Y65GIWL18Y5qIAAECBAgQIEBghIDCS76Pg8JLvtkNTa7wkneGCi9552d6AgQIEEgUUHhJBLScAAECBAgQIEAgewGFl+wjdAAC1RPYZptt4oYbbhg++PXXXx9bb7119SCcmAABAi0IKLy0gGYJAQIECBAon8DEiFg8YqwlETGpfGOaiAABAgQIECBAYISAwku+j4PCS77ZDU2u8JJ3hgoveednegIECBBIFFB4SQS0nAABAgQIECBAIHsBhZfsI3QAAtUT2G677eK6664bPvi1114b2267bfUgnJgAAQItCCi8tIBmCQECBAgQKKfAYESM/LvOvogo45eAyqlnKgIECBAgQIBA5wUUXjpvXtQdFV6KkuzePgov3bMv4s5l/L3uvIjYt4jD2YMAAQIECIwloPAylpAfJ0CAAAECBAgQ6HUBhZdeT9j5CPSgwMyZM2P+/PnDJ7vmmmtixowZPXhSRyJAgEDxAgovxZvakQABAgQIdElgYURMHnHvKRGxqEuzuC0BAgQIECBAgMDYAgovYxuV9QqFl7Im0/xcCi/NW5XxSoWXMqZiJgIECBDomIDCS8eo3YgAAQIECBAgQKCkAgovJQ3GWAQIrFxgp512iquuumr4giuvvDJ23HFHZAQIECDQhIDCSxNILiFAgAABAnkIPBgR00aMukZEPJTH6KYkQIAAAQIECFRSQOEl39gVXvLNbmhyhZe8M1R4yTs/0xMgQIBAooDCSyKg5QQIECBAgAABAtkLKLxkH6EDEKiewK677hq/+93vhg9++eWXxy677FI9CCcmQIBACwIKLy2gWUKAAAECBMopcF9ErDNitHUj4v5yjmoqAgQIECBAgACBiFB4yfcxUHjJN7uhyRVe8s5Q4SXv/ExPgAABAokCCi+JgJYTIECAAAECBAhkL6Dwkn2EDkCgegLPec5z4je/+c3wwS+77LLYfffdqwfhxAQIEGhBQOGlBTRLCBAgQIBAOQXujogNRoy2YUT8uZyjmooAAQIECBAgQEDhJetnQOEl6/iWDa/wkneGCi9552d6AgQIEEgUUHhJBLScAAECBAgQIEAgewGFl+wjdAAC1RPYc88949JLLx0++K9+9at47nOfWz0IJyZAgEALAgovLaBZQoAAAQIEyilwW0RMHzHaJhFxezlHNRUBAgQIECBAgIDCS9bPgMJL1vEtG17hJe8MFV7yzs/0BAgQIJAooPCSCGg5AQIECBAgQIBA9gIKL9lH6AAEqiew1157xS9/+cvhg//iF7+I5z//+dWDcGICBAi0IKDw0gKaJQQIECBAoJwCf4yILUaM9syIuLmco5qKAAECBAgQIEBA4SXrZ0DhJev4lg2v8JJ3hgoveednegIECBBIFFB4SQS0nAABAgQIECBAIHsBhZfsI3QAAtUT2GeffeLiiy8ePvi8efPiBS94QfUgnJgAAQItCCi8tIBmCQECBAgQKKfAHyJimxGjPTsiri/nqKYiQIAAAQIECBBQeMn6GVB4yTq+ZcMrvOSdocJL3vmZngABAgQSBRReEgEtJ0CAAAECBAgQyF5A4SX7CB2AQPUE9t9//7jooouGD/7Tn/409ttvv+pBODEBAgRaEFB4aQHNEgIECBAgUE6BayJixojRZkbE/HKOaioCBAgQIECAAAGFl6yfAYWXrONbNrzCS94ZKrzknZ/pCRAgQCBRQOElEdByAgQIECBAgACB7AUUXrKP0AEIVE/goIMOih//+MfDB7/wwgvjwAMPrB6EExMgQKAFAYWXFtAsIUCAAAEC5RS4PCJ2GTHarhHxu3KOaioCBAgQIECAAAGFl6yfAYWXrONbNrzCS94ZKrzknZ/pCRAgQCBRQOElEdByAgQIECBAgACB7AUUXrKP0AEIVE/g4IMPjh/+8IfDB//BD34QL3rRi6oH4cQECBBoQUDhpQU0SwgQIECAQDkFLo2IPUaM9tyI+HU5RzUVAQIECBAgQICAwkvWz4DCS9bxLRte4SXvDBVe8s7P9AQIECCQKKDwkghoOQECBAgQIECAQPYCCi/ZR+gABKoncNhhh8X3v//94YOff/75ceihh1YPwokJECDQgoDCSwtolhAgQIAAgXIKXBwRe48Y7QUR8fNyjmoqAgQIECBAgAABhZesnwGFl6zjWza8wkveGSq85J2f6QkQIEAgUUDhJRHQcgIECBAgQIAAgewFFF6yj9ABCFRP4CUveUl873vfGz74eeedF4cffnj1IJyYAAECLQgovLSAZgkBAgQIECinwE8iYv8Rox0QET8t56imIkCAAAECBAgQUHjJ+hlQeMk6vmXDK7zknaHCS975mZ4AAQIEEgUUXhIBLSdAgAABAgQIEMheQOEl+wgdgED1BF760pfGd77zneGDf/vb344jjzyyehBOTIAAgRYEFF5aQLOEAAECBAiUU+CCiDh4xGiHRMQPyjmqqQgQIECAAAECBBResn4GFF6yjm/Z8AoveWeo8JJ3fqYnQIAAgUQBhZdEQMsJECBAgAABAgSyF1B4yT5CByBQPYGjjz46zjnnnOGDn3322fGyl72sehBOTIAAgRYEFF5aQLOEAAECBAiUU+C8iBj5qsuXRMSTr8Is58ymIkCAAAECBAhUWeBnT3zpvmwGvj83diIKL2Mblf0KhZeyJ7Tq+RRe8s7P9AQIECCQKOBf2BMBLSdAgAABAgQIEMheQOEl+wgdgED1BF75ylfGt771reGDf/Ob34xXvOIV1YNwYgIECLQgoPDSApolBAgQIECgnAJnR8TI5v/REfHkfxmgnDObigABAgQIECBQZQGFl3zTV3jJN7uhyRVe8s5Q4SXv/ExPgAABAokCCi+JgJYTIECAAAECBAhkL6Dwkn2EDkCgegKvfvWr43/+53+GD37mmWfGMcccUz0IJyZAgEALAgovLaBZQoAAAQIEyinQ+E3Rq0aM1vhN0TfKOaqpCBAgQIAAAQIEIkLhJd/HQOEl3+yGJld4yTtDhZe88zM9AQIECCQKKLwkAlpOgAABAgQIECCQvYDCS/YROgCB6gm85jWvia997WvDBz/jjDPiuOOOqx6EExMgQKAFAYWXFtAsIUCAAAEC5RSYExHHjxhtVkScXs5RTUWAAAECBAgQIKDwkvUzoPCSdXzLhld4yTtDhZe88zM9AQIECCQKKLwkAlpOgAABAgQIECCQvYDCS/YROgCB6gmccMIJMWdO47tdj39mz54ds2Y1vtvlQ4AAAQJjCSi8jCXkxwkQIECAQDYCX46I142Y9vUR8ZVspjcoAQIECBAgQKB6At7wkm/mCi/5Zjc0ucJL3hkqvOSdn+kJECBAIFFA4SUR0HICBAgQIECAAIHsBRReso/QAQj8f/buBDyq6uD/+I+dQAhhCZAEAiFYqq2++mrVFru5vW1dal1e96XVQutSF9SKqFQr6GuLaKu28Ne3Kq6tS7Xa1r2Ltmpr+9YuSgUSMKyRJSQQICTz9wyZSWZyZ+bOvXdm7tz7vc/zPn1N7jn3nM+5mZkznN894RM477zzdM8998Q7fvfdd+vcc88NHwQ9RgABBBwIEHhxgEYRBBBAAAEE/Clwp6TzezTtAkl3+bOptAoBBBBAAAEEEECAHV6K+h4g8FLUwxdtPIGX4h5DAi/FPX60HgEEEEDApQCBF5eAFEcAAQQQQAABBBAoegECL0U/hHQAgfAJzJgxQ4sWLYp3fOHChZo+fXr4IOgxAggg4ECAwIsDNIoggAACCCDgT4HbJF3co2mXSLrdn02lVQgggAACCCCAAAIEXor6HiDwUtTDF208gZfiHkMCL8U9frQeAQQQQMClAIEXl4AURwABBBBAAAEEECh6AQIvRT+EdACB8Amcf/75+tGPfhTv+F133aVvfvOb4YOgxwgggIADAQIvDtAoggACCCCAgD8FbpF0RY+mXSnpe/5sKq1CAAEEEEAAAQQQIPBS1PcAgZeiHr5o4wm8FPcYEngp7vGj9QgggAACLgUIvLgEpDgCCCCAAAIIIIBA0QsQeCn6IaQDCIRP4KKLLtIdd9wR7/gPf/hDXXjhheGDoMcIIICAAwECLw7QKIIAAggggIA/BeZKurpH02ZLmufPptIqBBBAAAEEEEAAAQIvRX0PEHgp6uGLNp7AS3GPIYGX4h4/Wo8AAggg4FKAwItLQIojgAACCCCAAAIIFL0AgZeiH0I6gED4BC655BLdfvvt8Y7fdtttuvjii8MHQY8RQAABBwIEXhygUQQBBBBAAAF/Csz5sFlm4V3suD7pv/3ZalqFAAIIIIAAAgiEV+CVrkX3fhNg/VzmESHwktnI72cQePH7CKVvH4GX4h4/Wo8AAggg4FKAD+wuASmOAAIIIIAAAgggUPQCBF6KfgjpAALhE5g5c6ZuvfXWeMfnz5+vyy67LHwQ9BgBBBBwIEDgxQEaRRBAAAEEEPCngNndxezyEjvM7i5mlxcOBBBAAAEEEEAAAX8KEHjx57jYaRWBFztK/j6HwIu/xydT6wi8ZBLi9wgggAACgRYg8BLo4aVzCCCAAAIIIIAAAjYECLzYQOIUBBDwl8CVV16p733ve/FG3XLLLbriiiv81UhagwACCPhUgMCLTweGZiGAAAIIIJC9wOWSuidG0vclMTHK3pESCCCAAAIIIIBAvgQIvORL2vvrEHjx3jTfNRJ4ybe4t9cj8OKtJ7UhgAACCBSZAIGXIhswmosAAggggAACCCDguQCBF89JqRABBHItMGvWLN18883xy9x000266qqrcn1Z6kcAAQQCIUDgJRDDSCcQQAABBBAwAhdLuq0Hxe2SLoEGAQQQQAABBBBAwLcCBF58OzQZG0bgJSOR708g8OL7IUrbQAIvxT1+tB4BBBBAwKUAgReXgBRHAAEEEEAAAQQQKHoBAi9FP4R0AIHwCVxzzTWaO3duvOM33nijZs+eHT4IeowAAgg4ECDw4gCNIggggAACCPhT4JuS7urRtB9JOt+fTaVVCCCAAAIIIIAAApIIvBTvbUDgpXjHLtZyAi/FPYYEXop7/Gg9AggggIBLAQIvLgEpjgACCCCAAAIIIFD0AgRein4I6QAC4ROYM2eObrjhhnjHr7/+el133XXhg6DHCCCAgAMBAi8O0CiCAAIIIICAPwXOk/T/ejTtbklf92dTaRUCCCCAAAIIIIAAgZeivgcIvBT18EUbT+CluMeQwEtxjx+tRwABBBBwKUDgxSUgxRFAAAEEEEAAAQSKXoDAS9EPIR1AIHwCJuxiQi+xw4RdTOiFAwEEEEAgswCBl8xGnIEAAggggECRCJwl6b4ebb1f0tku2v5VST9xUZ6iCCCAAAIIIIAAAukF2OGleO8QAi/FO3axlhN4Ke4xJPBS3ONH6xFAAAEEXAoQeHEJSHEEEEAAAQQQQACBohcg8FL0Q0gHEAifwNy5c3XNNdfEOz579mzdeOON4YOgxwgggIADAQIvDtAoggACCCCAQG4EzpfUIukhSR0OLnFqV9lY0YclnZZlPf0lmaCL2TLzng/LmoV8HAgggAACCCCAAAK5ESDwkhvXfNRK4CUfyrm9BoGX3PrmunYCL7kWpn4EEEAAAV8LEHjx9fDQOAQQQAABBBBAAIE8CBB4yQMyl0AAAW8Fbr75Zs2aNSte6be//W2Zn3EggAACCGQWIPCS2YgzEEAAAQQQyJPAWEkNktZK+n5X4GR7Ftc+QdJjPc5/XNKJNsubfyM1gRmzVeYUSW2SqiRttlme0xBAAAEEEEAAAQR2C5gQSzaHWXTvt+M3fmuQT9vD2Pl0YLJoFmOYBZbPTg3C2H3eZ6Y0BwEEEECgiAQIvBTRYNFUBBBAAAEEEEAAgZwIEHjJCSuVIoBALgW+973v6corr4xf4vLLL5f5GQcCCCCAQGYBAi+ZjTgDAQQQQACBPArMkxRL86+XdJukO7p2fsnUjGMlPdXjpKclfTlTIUmmnNkic+8e586XdLmNspyCAAIIIIAAAgggkCjgx10HGCMEEEAAAf8JsFbZf2NCixBAAIGiEeBNpGiGioYigAACCCCAAAII5EiAwEuOYKkWAQRyJ3Drrbdq5syZ8QtceumlMj/jQAABBBDILEDgJbMRZyCAAAIIIJBHgeGS6iWN6HHNLV2hl9slmRBMquMLkn7V45e/lvTFNOcfLslsjbm/xTlmd5c1eew3l0IAAQQQQAABBIIiQOAlKCNJPxBAAIHcCrBWObe+1I4AAggEWoA3kUAPL51DAAEEEEAAAQQQsCFA4MUGEqcggIC/BG6//XZdcskl8UZ961vfkvkZBwIIIIBAZgECL5mNOAMBBBBAAIE8C3y7K4hiddm7JP2PpJUWvzxM0os9fv6SJBNqST4O6Krj0BT9WijpG3nuM5dDAAEEEEAAAQSCIkDgJSgjST8QQACB3AqwVjm3vtSOAAIIBFqAN5FADy+dQwABBBBAAAEEELAhQODFBhKnIICAvwTuuOMOXXTRRfFGXXDBBTI/c3q0tbWppKTEaXHKIYAAAkUlQOClqIaLxiKAAAIIhEPATEbMLi9j03R3saS5kpb0OOfTkn7X479/L+kzPf57L0k3STo2A2OdpOXhoKaXCCCAAAIIIICA5wIEXjwnpUIEEEAgkAKsVQ7ksNIpBBBAID8CvInkx5mrIIAAAggggAACCPhXgMCLf8eGliEQWIGf/vSn+uxnP6uxY9Ot50rd/R/96Ec6//zz4yd84xvfkPmZk2P+/Pl65513dPfddzspThkEEECg6AQIvBTdkNFgBBBAAIFwCHxTktnNJdPx867gy58lHSzpjz0KvC7pk5KmSPqupFMyVSbpYUmn2TiPUxBAAAEEEEAAAQSsBQi8cGcggAACCNgRYK2yHSXOQQABBBCwFOBNhBsDAQQQQAABBBBAIOwCBF7CfgfQfwQKIPC73/1ORx55pM4991zNmjVL48ePz6oVixYt0owZM+Jlvv71r8v8zO6xa9cu3XPPPbrxxhvV2Niov/zlL9pvv/3sFuc8BBBAoKgFCLwU9fDReAQQQACB4Ar0k9Qgye7k6BVJP0sKyfxd0hsf1nOOpP42qfaW9A+b53IaAggggAACCCCAQG8BAi/cFQgggAACdgRYq2xHiXMQQAABBCwFeBPhxkAAAQQQQAABBBAIuwCBl7DfAfQfgQIJHHHEEXrxxRc1YMAAnX322br22mtVU1NjqzUmrHLeeefFz/3a174WDbBkOjo7O/Xggw/qO9/5jpYvXx493QRvnnvuuUxF+T0CCCAQGAECL4EZSjqCAAIIIBA8gdM/3J3lgTx26xeSjs3j9bgUAggggAACCCAQRAECL0EcVfqEAAIIeC/AWmXvTakRAQQQCI0AbyKhGWo6igACCCCAAAIIIJBCgMALtwYCCBRE4E9/+pMOPPDAhGufc8450R1fPvKRj6Rt03333SdzbuwwgZl77703bZnHH39cV199tf79738nnPfqq69q2rRpBTHgoggggEAhBAi8FEKdayKAAAIIIGBbwOzS8nHbZ7s78eCuHWHc1UJpBBBAAAEEEEAg3AIEXsI9/vQeAQQQsCvAWmW7UpyHAAIIINBLgDcRbgoEEEAAAQQQQACBsAsQeAn7HUD/ESigwDHHHKNnnnmmVwtOPvlkXXfdddprr70sW/fAAw/ozDPPjP/ujDPO0OLFiy3P/eUvf6lrrrlGf/3rX3v9/nOf+5xeeeWVAgpwaQQQQCD/AgRe8m/OFRFAAAEEEMhCwOy48lQW5zs99beSPue0MOUQQAABBBBAAAEE4gIEXrgZEEAAAQTsCLBW2Y4S5yCAAAIIWArwJsKNgQACCCCAAAIIIBB2AQIvYb8D6D8CBRT429/+pn333dd6wt6nj4477jhdf/312nvvvRPOefjhh3XaaafFf3bqqafqoYceSjjH7NxyxRVX6PXXX0/Zw+eff15HHHFEAQW4NAIIIJB/AQIv+TfniggggAACCGQp8CdJB2RZJtvT/0vS89kW4nwEEEAAAQQQQACBXgIEXrgpEEAAAQTsCLBW2Y4S5yCAAAIIWArwJsKNgQACCCCAAAIIIBB2AQIvYb8D6D8CBRY48cQT9fjjj6dtxdFHH605c+bogAN2r/n66U9/KrMLTOz47//+bz366KPR//zzn/+s2bNny4RZ0h2f+MQn9Oabbxa491weAQQQyL8AgZf8m3NFBBBAAAEEshQ4RNLvsyyTzen/kJT4VIFsSnMuAggggAACCCCAQE8BAi/cDwgggAACdgRYq2xHiXMQQAABBCwFeBPhxkAAAQQQQAABBBAIuwCBl7DfAfQfgQILvPvuu9pzzz1ttcLsxnLDDTdo1apVMkGZ2HHCCSdEfz5r1iw9/fTTtur6xS9+IROk4UAAAQTCJkDgJWwjTn8RQAABBIpU4DlJR+ao7SdIeiJHdVMtAggggAACCCAQNgECL2EbcfqLAAIIOBNgrbIzN0ohgAACCEjiTYTbAAEEEEAAAQQQQCDsAgRewn4H0H8EfCBw+umn66GHHrLdkr322kv/+te/4uePHz9ejY2Ntsvvu++++utf/2r7fE5EAAEEgiRA4CVIo0lfEEAAAQQCLGB2YHk7B/17T9JUSSzMzAEuVSKAAAIIIIBAKAX4XBXKYafTCCCAQNYCrFXOmowCCCCAAAIxAd5EuBcQQAABBBBAAAEEwi5A4CXsdwD9R8AHAv/+9781dapZc5Wf47HHHpPZFYYDAQQQCKMAgZcwjjp9RgABBBAoUoHHJHk9cfmqpHuL1INmI4AAAggggAACfhQg8OLHUaFNCCCAgP8EWKvsvzGhRQgggEDRCPAmUjRDRUMRQAABBBBAAAEEciRA4CVHsFSLAALZCXz1q1/Vvffmft3VlClTZAI2Fgu+s2swZyOAAAJFKkDgpUgHjmYjgAACCIRRwDwVwGxt2dejzq+WNFHSLo/qoxoEEEAAAQQQQAABds7jHkAAAQQQsCfAWmV7TpyFAAIIIGAhwJsItwUCCCCAAAIIIIBA2AUIvIT9DqD/CPhEoKGhQbW1tTlvzYMPPqjTTjst59fhAggggIBfBQi8+HVkaBcCCCCAAAKWAj+RdI5HNt+S9EOP6qIaBBBAAAEEEEAAgd0C7PDCnYAAAgggYEeAtcp2lDgHAQQQQMBSgDcRbgwEEEAAAQQQQACBsAsQeAn7HUD/EfCRwIwZM7Ro0aKctaimpkb19fXq29erByTnrKlUjAACCORMgMBLzmipGAEEEEAAgVwIjJe0XNIAl5U3de3u0uayHoojgAACCCCAAAIIJAoQeOGOQAABBBCwI8BaZTtKnIMAAgggYCnAmwg3BgIIIIAAAggggEDYBQi8hP0OoP8I+Ehg9erVqq6uzlmL7rnnHn3ta1/LWf1UjAACCBSDAIGXYhgl2ogAAggggECCwO2SzO4sbo7Zkua5qYCyCCCAAAIIIIAAApYCBF64MRBAAAEE7AiwVtmOEucggAACCFgK8CbCjYEAAggggAACCCAQdgECL2G/A+g/Aj4TuOiii3THHXd43qrKykqtXLlS/fv397xuKkQAAQSKSYDASzGNFm1FAAEEEEAgKjBS0kpJQx16tEqqlGT+lwMBBBBAAAEEEEDAWwECL956UhsCCCAQVAHWKgd1ZOkXAgggkAcB3kTygMwlEEAAAQQQQAABBHwtQODF18ND4xAIn8DatWtVW1ur7du3e9p5E6K54IILPK2TyhBAAIFiFCDwUoyjRpsRQAABBBDQdyVd49DhZkmzHJalGAIIIIAAAgheuCo1AAAgAElEQVQggEB6AQIv3CEIIIAAAnYEWKtsR4lzEEAAAQQsBXgT4cZAAAEEEEAAAQQQCLsAgZew3wH0HwEfClx++eWaP3++Zy0bPXq0Vq1apYEDB3pWJxUhgAACxSpA4KVYR452I4AAAgiEXGC4pBWSzP9mc+yUNF5SUzaFOBcBBBBAAAEEEEDAtgCBF9tUnIgAAgiEWoC1yqEefjqPAAIIuBPgTcSdH6URQAABBBBAAAEEil+AwEvxjyE9QCBwAhs2bNDEiRO1detWT/r2/e9/XzNnzvSkLipBAAEEil2AwEuxjyDtRwABBBAIscAVkm7Jsv93SrowyzKcjgACCCCAAAIIIGBfgMCLfSvORAABBMIswFrlMI8+fUcAAQRcCvAm4hKQ4ggggAACCCCAAAJFL0DgpeiHkA4gEEyB2bNna968ea47V15ertWrV6ukpMR1XVSAAAIIBEGAwEsQRpE+IIAAAgiEVGCwpAZJY232f5ekiZJW2zyf0xBAAAEEEEAAAQSyFyDwkr0ZJRBAAIEwCrBWOYyjTp8RQAABjwR4E/EIkmoQQAABBBBAAAEEilaAwEvRDh0NRyDYAs3Nzaqurna9y8uNN94oE57hQAABBBDYLUDghTsBAQQQQACBohaYIenHNntwv6SzbZ7LaQgggAACCCCAAALOBAi8OHOjFAIIIBA2AdYqh23E6S8CCCDgoQBvIh5iUhUCCCCAAAIIIIBAUQoQeCnKYaPRCIRD4IYbbtCcOXMcd7a0tFRr1qyR+V8OBBBAAIHdAgReuBMQQAABBBAoeoHlkmoz9MJ83zNV0ntF31s6gAACCCCAAAII+FuAwIu/x4fWIYAAAn4RYK2yX0aCdiCAAAJFKMCbSBEOGk1GAAEEEEAAAQQQ8FSAwIunnFSGAAJeCmzdujW6y4vZ7cXJcc011+i73/2uk6KUQQABBAIrQOAlsENLxxBAAAEEwiNwyodhloczdPdxSSeGh4SeIoAAAggggAACBRMg8FIwei6MAAIIFJUAa5WLarhoLAIIIOAvAd5E/DUetAYBBBBAAAEEEEAg/wIEXvJvzhURQCALgZtvvlmzZs3KosTuU0tKSrR69WqVl5dnXZYCCCCAQJAFCLwEeXTpGwIIIIBAiATelrR3mv4eIOmtEHnQVQQQQAABBBBAoFACBF4KJc91EUAAgeISYK1ycY0XrUUAAQR8JcCbiK+Gg8YggAACCCCAAAIIFECAwEsB0LkkAgjYF9i+fbvGjx+vDRs22C8k6YorrtAtt9ySVRlORgABBMIgQOAlDKNMHxFAAAEEQiBwtKRfpOjnC5KODIEBXUQAAQQQQAABBPwgQODFD6NAGxBAAAH/C7BW2f9jRAsRQAAB3wrwJuLboaFhCCCAAAIIIIAAAnkSIPCSJ2gugwACzgUWLFigyy67zHYFAwcO1KpVqzR69GjbZTgRAQQQCIsAgZewjDT9RAABBBAIgcCfJJmdXJKPQyW9EoL+00UEEEAAAQQQQMAPAgRe/DAKtAEBBBDwvwBrlf0/RrQQAQQQ8K0AbyK+HRoahgACCCCAAAIIIJAnAQIveYLmMggg4Fxg586dmjhxotauXWurkosuukg/+MEPbJ3LSQgggEDYBAi8hG3E6S8CCCCAQIAFDpH0+6T+vS7pkwHuM11DAAEEEEAAAQT8JkDgxW8jQnsQQAABfwqwVtmf40KrEEAAgaIQ4E2kKIaJRiKAAAIIIIAAAgjkUIDASw5xqRoBBLwTuOuuu3TBBRdkrLB///5auXKlKisrM57LCQgggEAYBQi8hHHU6TMCCCCAQIAFfiXpCz3692VJTwe4v3QNAQQQQAABBBDwmwCBF7+NCO1BAAEE/CnAWmV/jgutQgABBIpCgDeRohgmGokAAggggAACCCCQQwECLznEpWoEEPBWoKamRu+//37aSqdPn66FCxd6e2FqQwABBAIkQOAlQINJVxBAAAEEEJD2lvR2F8Q/JO0jiUWX3BkIIIAAAggggED+BPjslT9rroQAAggUswBrlYt59Gg7AgggUGAB3kQKPABcHgEEEEAAAQQQQKDgAgReCj4ENAABBOwK3HPPPTrvvPPSnl5fX69JkybZrZLzEEAAgdAJEHgJ3ZDTYQQQQACB4As8LOkUSWdIejD43aWHCCCAAAIIIICArwQIvPhqOGgMAggg4FsB1ir7dmhoGAIIIOB/Ad5E/D9GtBABBBBAAAEEEEAgtwIEXnLrS+0IIOChQEdHhz7ykY9o+fLllrWeeeaZuv/++z28IlUhgAACwRMg8BK8MaVHCCCAAAKhF6iV9OKHYZc9JHWGXgMABBBAAAEEEEAgvwIEXvLrzdUQQACBYhVgrXKxjhztRgABBHwgwJuIDwaBJiCAAAIIIIAAAggUVIDAS0H5uTgCCGQrsHjxYp111lm9ivXt21dLlizRlClTsq2S8xFAAIFQCRB4CdVw01kEEEAAgfAI1EhaGZ7u0lMEEEAAAQQQQMA3AgRefDMUNAQBBBDwtQBrlX09PDQOAQQQ8LcAbyL+Hh9ahwACCCCAAAIIIJB7AQIvuTfmCggg4LHA1KlT9e9//zuh1pNPPlmPPPKIx1eiOgQQQCB4AgRegjem9AgBBBBAAAEEEEAAAQQQQAABBAomQOClYPRcGAEEECgqAdYqF9Vw0VgEEEDAXwK8ifhrPGgNAggggAACCCCAQP4FCLzk35wrIoCAS4HHHntMJ510UkItf//73/Xxj3/cZc0URwABBIIvQOAl+GNMDxFAAAEEEEAAAQQQQAABBBBAIG8CBF7yRs2FEEAAgaIWYK1yUQ8fjUcAAQQKK8CbSGH9uToCCCCAAAIIIIBA4QUIvBR+DGgBAgg4ENhnn31kQi7mOPbYY/XUU085qIUiCCCAQPgECLyEb8zpMQIIIIAAAggggAACCCCAAAIIIIAAAggggAACCCCAAAIIFKcAgZfiHDdajQACCCCAAAIIIOCdAIEX7yypCQEE8ijwzDPP6Jhjjole8S9/+Yv222+/PF6dSyGAAALFK0DgpXjHjpYjgAACCCCAAAIIIIAAAggggAACCCCAAAIIIIAAAggggEC4BAi8hGu86S0CCCCAAAIIIIBAbwECL0V4V7S2turNN9/U22+/rXfeeUf19fVatWqVmpqa1NLSoh07digSSRjaIuwlTUYAAQQQ8KOACUsMGjRIw4YNU0VFhaqrq1VbW6s999xTZuelAw88UKWlpX5sOm3qEiDwwq2AAAIhEzBvSgdK2kfSnpJqJVVLqpA0TNIgSfxbUchuCrqLAAII5EnAfDm3Q1KLpCZJqyTVS3pH0tuS3pTUmqe2cBkEEEAAAQQQQAABBBBAAAEEEEAAgSIV4B8xinTgaDYCCCCAAAIIIICAZwIEXjyjzG1Fr732mn75y1/qpZde0htvvJHbi1E7AggggAACLgQOOuggHXbYYfrSl76kadOmuaiJorkQIPCSC1XqRAABnwmYN58vSTpM0kE+axvNQQABBBBAoKeA+ZLvpQ/Dmb+U9Bo0CCCAAAIIIIAAAggggAACCCCAAAIIJAsQeOGeQAABBBBAAAEEEAi7AIEXH98BS5Ys0f33369HH31Uy5Yt83FLaRoCCCCAAALWAnV1dTr55JN11llnaerUqTD5QIDAiw8GgSYggEAuBMybzFkfPjX/ZEl1ubgAdSKAAAIIIJBjAfPl36OS7pe0JMfXonoEEEAAAQQQQOCzkvpKegUKBBBAAAEEEEAAAX8LEHjx9/jQOgQQQAABBBBAAIHcCxB4yb1x1ld4+eWXdeedd+qJJ57IuiwFEEAAAQQQ8KvA8ccfrwsuuECHHnqoX5sYinYReAnFMNNJBMIkYN5ULpB0fJg6TV8RQAABBAIvYL4UvFPSy4HvKR1EAAEEEEAAgUIJmKDLEHZGLRQ/10UAAQQQQAABBOwLEHixb8WZCCCAAAIIIIAAAsEUIPDio3F97bXXdNNNN+nZZ5/N2KqSj5doyAFDVLJ3iQbvMVgDJw5U/zH91W94P/Ud3FditpPRkBMQQAABBBwIRKTO7Z3qaO7QrvW7tHPFTm1/b7va/t6mbX/eprZ/tGWs9KijjtKsWbM0bdq0jOdygvcCBF68N6VGBBAoiIB5E5kl6ahMV2fulEmI3yOAAAII5ETAg7mTJPMl4U2SXstJG6kUAQQQQAABBMIqcLCkP3Z1/khJL4QVgn4jgAACCCCAAALFIMASsGIYJdqIAAIIIIAAAgggkEsBAi+51LVZ94YNG3T11Vdr0aJFKUv0GdhHI44foeFHDdeww4dpwLgBNmvnNAQQQAABBPIn0L62XS0vtqj52WZtemKTIjsTPmokNGT69OmaN2+eRo0alb8GciUReOEmQACBIhcwbxrzJE1P1Q/mTkU+wjQfAQQQCIlANnMnSeZLw6slbQgJD91EAAEEEEAAgdwKmF3kPt91iT9JOjC3l6N2BBBAAAEEEEAAATcCBF7c6FEWAQQQQAABBBBAIAgCBF4KPIoPPPCALrvsMjU1NVm2pPRTpRr1tVEaedpI9S3pW+DWcnkEEEAAAQTsC3S2dWrjQxu14X83qPUPrZYFKyoqdOutt+qMM86wXzFnuhIg8OKKj8IIIFBYAfNmcaukCqtmMHcq7OBwdQQQQAAB5wJ25k6SzJeHl0l6wPmVKIkAAggggAACCMjsmPpqksMXJf0aGwQQQAABBBBAAAF/ChB48ee40CoEEEAAAQQQQACB/AkQeMmfda8rzZgxI+WuLsO/OFxjLh2jsiPKCthCLo0AAggggIA3Alte2KL1C9ar+VfNlhWa3V4WLlzozcWoJa0AgRduEAQQKFIB8yZhuasLc6ciHVGajQACCCBgKZBp7tS128sM+BBAAAEEEEAAAYcCL0k6NKns65I+6bA+iiGAAAIIIIAAAgjkWIDAS46BqR4BBBBAAAEEEEDA9wIEXgowREuWLNHZZ5+tN954o9fVh+w/RFVzqjT8mOEFaBmXRAABBBBAILcCzb9o1urrV2vbW9t6Xeiggw7Sfffdp6lTp+a2ESGvncBLyG8Auo9A8QmYN4X7JB2U3HTmTsU3mLQYAQQQQMC+QLq5kyTzpeLZkpbYr5EzEUAAAQQQQAABHSzpjykcvvBh6OU5jBBAAAEEEEAAAQT8J0DgxX9jQosQQAABBBBAAAEE8itA4CW/3nr55Zd1yimnqKmpqdeVq+dWa9zV4/LcIi6HAAIIIIBA/gXWzlurVbNX9bpwRUWFHnnkER16aPJDBvPfxqBekcBLUEeWfiEQSAHzZvCIpIrk3jF3CuR40ykEEEAAAQuBVHMnSebLxVMkvQwcAggggAACCCBgU+AVSZ9LcS67vNhE5DQEEEAAAQQQQCDfAgRe8i3O9RBAAAEEEEAAAQT8JkDgJY8j8tRTT+krX/mKIpEEdpknE9fcVaOhBw7NY2u4FAIIIIAAAoUV2PrmVq08f2Wv3V5MIOPJJ5/Ul7/85cI2MKBXJ/AS0IGlWwgET8C8CTwpKeHfcZg7BW+g6RECCCCAQGaBVHMnSeZLxq9IeipzLZyBAAIIIIAAAiEXmCbp1QwGR0h6MeROdB8BBBBAAAEEEPCdAIEX3w0JDUIAAQQQQAABBBDIswCBlzyBm7DLcccd1+tqo84ZpUn/OylpGVeeGsVlEEAAAQQQKLRARGr4WoM23LuhV0t+/vOfE3rJwfgQeMkBKlUigIDXAibs8vPkSpk7ec1MfQgggAACRSWQZu4kyXzpSOilqAaUxiKAAAIIIJB3gZckZdpWm11e8j4sXBABBBBAAAEEEMgsQOAlsxFnIIAAAggggAACCARbgMBLHsb35Zdf1uGHH95rZ5fK6ypVdX1VHlrAJRBAAAEEEPC3wOo5q7XmhjUJjTTBjBdffFGHHprp32H93Te/tY7Ai99GhPYggECSgHnRN0+TTfj3G+ZO3CcIIIAAAgjsFrCaO3Xt9HK4pJdxQgABBBBAAAEELAQOlvRHmzLs8mITitMQQAABBBBAAIF8CRB4yZc010EAAQQQQAABBBDwqwCBlxyPzJIlS/TpT39aTU1NCVcaP3+8xl42NsdXp3oEEEAAAQSKR2DdrevUOLMxocEVFRX6/e9/r6lTpxZPR3zeUgIvPh8gmodAuAXMi/3vJVX0ZGDuFO6bgt4jgAACCPQWsJo7STJfPn5a0hLMEEAAAQQQQACBJAETiv28TRV2ebEJxWkIIIAAAggggEC+BAi85Eua6yCAAAIIIIAAAgj4VYDAS45H5uCDD9Ybb7yRcBUWbOUYneoRQAABBIpWwGrh1kEHHaTXXzf/zsrhhQCBFy8UqQMBBHIkYF7sD+pZN3OnHElTLQIIIIBA0QukCL2YLyHNE9w5EEAAAQQQQACBmEA2u7vEypid416CEAEEEEAAAQQQQMAfAgRe/DEOtAIBBBBAAAEEEECgcAIEXnJoP2PGDC1atCjhCpXXVarq+qocXpWqEUAAAQQQKG6B1XNWa80NaxI6MX36dC1cuLC4O+aT1hN48clA0AwEEEgWMC/y03v+kLkTNwkCCCCAAALpBazmTpLMl5EzsEMAAQQQQAABBLoEstndJYbGLi/cPggggAACCCCAgI8ECLz4aDBoCgIIIIAAAggggEBBBAi85Ij9gQce0JlnnplQ+6hzRmnSTybl6IpUiwACCCCAQHAEGr7aoA33bkjo0OLFi3XGGWcEp5MF6gmBlwLBc1kEEEgnYF7cF/c8gbkTNwwCCCCAAAL2BKzmTpLMl5IP2KuBsxBAAAEEEEAgwAJOdneJcRwmyYRlOBBAAAEEEEAAAQQKLEDgpcADwOURQAABBBBAAAEECi5A4CUHQ7Bhwwbtueeeampqitc+ZP8h2vNPe0rMQnIgTpUIIIAAAoETiEjvfOIdbXtrW7xrFRUVeueddzRq1KjAdTefHSLwkk9troUAAjYEzIv6O5IqYucyd7KhxikIIIAAAgjEBCzmTpLMl5J7Skp8igBqCCCAAAIIIBA2ASe7u8SM2OUlbHcL/UUAAQQQQAAB3wqw1My3Q0PDEEAAAQQQQAABBPIkQOAlB9AzZszQokWLEmr+6Bsf1dADh+bgalSJAAIIIIBAMAW2vrlV7x70bkLnpk+froULFwazw3nqFYGXPEFzGQQQsCtgXtSn9zyZuZNdOs5DAAEEEEBgt4DV3EmS+XJyBkYIIIAAAgggEFoBN7u7xNAOlfRKaAXpOAIIIIAAAggg4BMBAi8+GQiagQACCCCAAAIIIFAwAQIvHtO/9tprOuSQQxJqrZ5brXFXj/P4SlSHAAIIIIBA8AXWzlurVbNXJXT01Vdf1bRp04Lf+Rz1kMBLjmCpFgEEnAiYF/NXexZk7uSEkTIIIIAAAghIVnMnSeZLytfwQQABBBBAAIFQCrjZ3SUGxi4vobx16DQCCCCAAAII+E2AwIvfRoT2IIAAAggggAACCORbgMCLx+JHH320nn322XitQ/Yfoj3/vKfHV6E6BBBAAAEEwiPwzgHvaNtb2+IdPuqoo/TMM8+EB8DjnhJ48RiU6hBAwI2AeTE/KlYBcyc3lJRFAAEEEEBASp47STJfUh6NDQIIIIAAAgiETsCL3V1iaJ+X9JvQCdJhBBBAAAEEEEDARwIEXnw0GDQFAQQQQAABBBBAoCACBF48ZH/55Zd12GGHJdQ45ekpGn7McA+vQlUIIIAAAgiES6D5F81aeuzShE6/9NJLOvTQQ8MF4VFvCbx4BEk1CCDgVsC8iL/UsxLmTm5JKY8AAgggEHYBq7mTJPNlpXnCOwcCCCCAAAIIhEfAzLe9+vLUhF1M6IUDAQQQQAABBBBAoEACBF4KBM9lEUAAAQQQQAABBHwjQODFw6E44YQT9MQTT8RrHP7F4ZryyykeXoGqEEAAAQQQCKfA0i8tVfOvmuOdP/744/X444+HE8Nlrwm8uASkOAIIeCVgXsSPj1XG3MkrVupBAAEEEAi7QPLcSZL5svKEsLvQfwQQQAABBEIk4OXuLjG2T0p6PUSGdBUBBBBAAAEEEPCVAIEXXw0HjUEAAQQQQAABBBAogACBF4/QlyxZoo9+9KMJte3x/B4qO6LMoytQDQIIIIAAAuEV2PLCFr135HsJAO+++66mTp0aXhSHPSfw4hCOYggg4KWAefF+t2eFzJ285KUuBBBAAIEwC1jNnSSZLy2XhNmFviOAAAIIIBAiAS93d4mxveLhjjEhGgq6igACCCCAAAIIeCNA4MUbR2pBAAEEEEAAAQQQKF4BAi8ejd3s2bM1b968eG2lnyrV1NdYhOsRL9UggAACCCCgJdOWqPUPrXGJq6++WnPnzkUmSwECL1mCcToCCORCwLx4Xx2rmLlTLoipEwEEEEAgzALJcydJ5kvL2WE2oe8IIIAAAgiERCAXu7vE6NjlJSQ3Ed1EAAEEEEAAAf8JEHjx35jQIgQQQAABBBBAAIH8ChB48ch7ypQpWrZsWby2iXdP1OhzR3tUO9UggAACCCCAwAf3fKAV562IQ9TV1Wnp0qXAZClA4CVLME5HAIFcCJgX77pYxcydckFMnQgggAACYRZInjtJMl9aTgmzCX1HAAEEEEAgJAIvSjosR301O8ccnqO6qRYBBBBAAAEEEEAgjQCBF24PBBBAAAEEEEAAgbALEHjx4A547bXXdMghh8Rr6jOwj/bdvK/6lvT1oHaqQAABBBBAAAEj0NnWqf8r/z9FdnZ/fHn11Vc1bdo0gLIQIPCSBRanIoBALgTMi/arsYqZO+WCmDoRQAABBMIuYDV3kmS+vHwt7Db0HwEEEEAAgQAL5HJ3lxgbu7wE+AaiawgggAACCCDgXwECL/4dG1qGAAIIIIAAAgggkB8BAi8eOM+ePVvz5s2L1zTylJGqfbjWg5qpAgEEEEAAAQR6CtSfWq+Nj2yM/+jqq6/W3LlzQcpCgMBLFlicigACuRAwL9pXxypm7pQLYupEAAEEEEBASp47STJfXs7GBgEEEEAAAQQCK5DL3V1iaC9IOjKwgnQMAQQQQAABBBDwqQCBF58ODM1CAAEEEEAAAQQQyJsAgRcPqA8++GC98cYb8ZpqF9dq5BkjPaiZKhBAAAEEEECgp8DGBzaq/sz6+I8OOuggvf766yBlIUDgJQssTkUAgVwImBftg2IVM3fKBTF1IoAAAgggICXPnSSZLy/Nk985EEAAAQQQQCB4AvnY3SWmxi4vwbt/6BECCCCAAAII+FyAwIvPB4jmIYAAAggggAACCORcgMCLS+LW1lYNGzYsoZZ91uyjAeMGuKyZ4ggggAACCCCQLNC+tl1vV76d8OOWlhaVlpaCZVOAwItNKE5DAIFcCJgX65aeFTN3ygUzdSKAAAIIICBZzZ0kmS8xW/FBAAEEEEAAgcAJ5GN3lxjac5K+EDhBOoQAAggggAACCPhYgMCLjweHpiGAAAIIIIAAAgjkRYDAi0vml19+WYcddli8lpKPl2ivv+/lslaKI4AAAggggEAqgX/t/S+1/aMt/uuXXnpJhx56KGA2BQi82ITiNAQQyIWAebF+KVYxc6dcEFMnAggggAAC3QLJcydJ5kvMlzFCAAEEEEAAgUAJTJP0ahY92iBpVNL5Vj9LVyW7vGQBzqkIIIAAAggggIBbAQIvbgUpjwACCCCAAAIIIFDsAgReXI7gbbfdpksvvTRey6hzRmnSTya5rJXiCCCAAAIIIJBKoOGrDdpwr/k32N3HggULdMkllwBmU4DAi00oTkMAgVwImBfrBbGKmTvlgpg6EUAAAQQQ6BZInjtJMl9i3oYRAggggAACCARKwO7uLh9I+p6kOyRtTRIYKunCD39+xYe/H21D53lJ/2XjPE5BAAEEEEAAAQQQ8ECAwIsHiFSBAAIIIIAAAgggUNQCBF5cDt+MGTO0aNGieC3j54/X2MvGuqyV4ggggAACCCCQSmDdrevUOLMx/uvp06dr4cKFgNkUIPBiE4rTEEAgFwLmxXp6rGLmTrkgpk4EEEAAAQS6BZLnTpLMl5gzMEIAAQQQQACBwAjY2d3FPDnofyTdKWlbV88T/n1YUmwN5RBJ35J0ucUuMMlo7PISmNuIjiCAAAIIIICA3wUIvPh9hGgfAggggAACCCCAQK4FCLy4FD7yyCP1wgsvxGuZ8vQUDT9muMtaKY4AAggggAACqQSaf9Gspccujf/6iCOO0PPPm4cKctgRIPBiR4lzEEAgRwLmxfqIWN3MnXKkTLUIIIAAAgh0CSTPnSSZLzGPBAgBBBBAAAEEAiOQbncXE3SZ/2Fw5YcfBlhak3qcKvASO620K/gyU9LIFFrPSfpCYCTpCAIIIIAAAggg4GMBAi8+HhyahgACCCCAAAIIIJAXAQIvLpk/9rGP6V//+le8lr3+tpdK9ilxWSvFEUAAAQQQQCCVQNvbbfrXf/R4791rL/3zn/8EzKYAgRebUJyGAAK5EDAv1nvFKmbulAti6kQAAQQQQKBbIHnuJMlMpD6GEQIIIIAAAggEQuBTHz5U4jWLnmzsCrr8wCLoEjs9U+Aldp4Jvlwm6RJJIyyudYCktwKhSScQQAABBBBAAAEfCxB48fHg0DQEEEAAAQQQQACBvAgQeHHJPGbMGDU1NcVr2WfNPhowboDLWimOAAIIIIAAAqkE2te26+3Kt+O/rqio0Pr16wGzKUDgxSYUpyGAQC4EzIt1Raxi5k65IKZOBBBAAAEEugWS506SzJeYYzBCAAEEEEAAgUAIJO/u0izp+x/uyGKCLlsy9NBu4CVWTVnXji+XSxreo+5fSjoqEJp0AgEEEEAAAQQQ8LEAgRcfDw5NQwABBBBAAAEEEMiLAIEXl8wlJSXavn17vJb9tu2nviV9XdZKcQQQQAABBBBIJdDZ1qm/Dvlr/NeDBw9WW1sbYDYFCLzYhOI0BBDIhYB5sR4cq5i5Uy6IqRMBBBBAAIFugfRf0+0AACAASURBVOS5kyTzJSZbU3OTIIAAAgggUPwCB0v6Y1c3Nn8YQlkg6TYbQZdYz7MNvMTKmeBLbMeXWPDlPyV1f1lb/Lb0AAEEEEAAAQQQ8J0AgRffDQkNQgABBBBAAAEEEMizAIEXl+B9+/ZVJNLNuH/n/hIzDZeqFEcAAQQQQCCNQER6q+9b8RNMgKOzsxMymwIEXmxCcRoCCORCwLxYx2dLzJ1yQUydCCCAAAII9BBImjtJMl9i8qQebhIEEEAAAQSKX8Ds7nJAV8jl1iyCLrGeOw28xMqXS7pU0iWSXmWXl+K/oegBAggggAACCPhbgGVo/h4fWocAAggggAACCCCQewECLy6NkxeN7h/Z32WNFEcAAQQQQACBTAJv9ekOvJhze4ZPM5UN++8JvIT9DqD/CBRUIGH+ydypoGPBxRFAAAEEQiKQPHfqGT4NCQHdRAABBBBAIGgCH5d0sqT5HwZOzO4uTg63gZfYNUdIminpIUn/ctIQyiCAAAIIIIAAAghkFiDwktmIMxBAAAEEEEAAAQSCLUDgxeX4EnhxCUhxBBBAAAEEHAgQeHGA1lWEwItzO0oigIBrAQIvrgmpAAEEEEAAgewECLxk58XZCCCAAAIIhETAq8BLSLjoJgIIIIAAAgggUFgBAi+F9efqCCCAAAIIIIAAAoUXIPDicgwIvLgEpDgCCCCAAAIOBAi8OEDrKkLgxbkdJRFAwLUAgRfXhFSAAAIIIIBAdgIEXrLz4mwEEEAAAQRCIkDgJSQDTTcRQAABBBBAIBgCBF6CMY70AgEEEEAAAQQQQMC5AIEX53bRkgReXAJSHAEEEEAAAQcCBF4coHUVIfDi3I6SCCDgWoDAi2tCKkAAAQQQQCA7AQIv2XlxNgIIIIAAAiERIPASkoGmmwgggAACCCAQDAECL8EYR3qBAAIIIIAAAggg4FyAwItzu2hJAi8uASmOAAIIIICAAwECLw7QuooQeHFuR0kEEHAtQODFNSEVIIAAAgggkJ0AgZfsvDgbAQQQQACBkAgQeAnJQNNNBBBAAAEEEAiGAIGXYIwjvUAAAQQQQAABBBBwLkDgxbldtCSBF5eAFEcAAQQQQMCBAIEXB2hdRQi8OLejJAIIuBYg8OKakAoQQAABBBDIToDAS3ZenI0AAggggEBIBAi8hGSg6SYCCCCAAAIIBEOAwEswxpFeIIAAAggggAACCDgXIPDi3C5aksCLS0CKI4AAAggg4ECAwIsDtK4iBF6c21ESAQRcCxB4cU1IBQgggAACCGQnQOAlOy/ORgABBBBAICQCBF5CMtB0EwEEEEAAAQSCIUDgJRjjSC8QQAABBBBAAAEEnAsQeHFuFy1ZDIGXjQ9uVP0Z9Y56OmS/Iepf0V+DpgxS6adLNexzwzRg7ADJwWyqs61TjZc2qmlhk6O22ClU9l9lqn2wVv1H9bdzuuU5u9bvUuvrrdry3BZtf2e72v7Wpl0bd0XPHThxoEo+VqIhnxgStRj6iaHqO7Rv1tfavmS7lp+8PFp3ro6qG6pUeW2lZfWtr7VqySFLEn5XfXO1xs4cqz79HQxuj5rWfHeNVl+3Ov4Tq3bs2rBL9afXR41zfZT8R4kmPzpZg6cOjl/KK39zPwzeY7AGfWSQhvznEJUdXqaBEwZK2d8SaRna/tmm5Sctj96PscNca9L9kzSgcoArwuTxqphRofELxqtvicedkGTlPvXVqSqdVpp1HyK7Imp7u02tv2tVy29bojam/thhXrvM+Az95NBo/UP2HeLob9XqbyXrxmYoUPtArUaePtLyLL+8fnvdZy/qI/DiXJHAi3M7SiKAgGuBggVeOrZ0aOvrW9XymxZt+9M2bX9vu3au2BntUP+R/WU+Mw45YIiGfXaYSj9Vqn4j+mXd2ULPd6w+Y5d/uVw1C2t2z+FcHMmfiazmXfnof88uJH+O9Or6/Yb1U8m+JRpYPTB6T5h5sPks2Wegu3lSMn/7mnY1nNWgLS92z4kG7zlYk382OTrndHMkf4b0Yp6cqj1W9126z7dp+9Wp6N+m+Ttt/U1r9PP9tr9uixcxczrz3UR0XD5VGp2PO/lb9Wo+mK4v2c7H7Y63MTDznAFVA1R6SGnO5qB229PzvEhHRGuuXyMzx+x5TLx7okafO9pJlfEybr9DiP1dm++K4nPE/xxie95b6Ou7wpNE4MWtIOURQAABBBAIpACBl0AOK51CAAEEEEAAgaAKePvtdFCV6BcCCCCAAAIIIIBAkAUIvLgc3aAHXqx4hh89XGMvGxtdDJbNwn6vFiClGzKnC3nM4vnW37Zq3W3r1PxMs+27wiyOG3PpGJmQgAkG2T38uMDGLJoxYSEn4YOe/Q5T4CXV30fV9VUygQsnwbBedUakdQvWqXFmY69f1T1ep/Ljy+3edpbnFVvgpXNrpzbcu0Hrf7g+IeCSCcH8rY7++mhVnF+hgTUDM50e/30xB168fP22DZbHEwm8OMcm8OLcjpIIIOBaIL+Bl05p2/9t0/rb12vzk5vV0dJhqwNmYfSos0dFw+ADJ9n/3FDo+U6qBdnjbxmvMZeNUZ9+zv9JLEyBF6ubxIQMKq+r1IgTRqjPIOeOPeve/MRmLTthWa/LjZ8/XmMvHetqLlFsgZfIjog2P7NZ6/5nnbb+aautv1NzkvlbLT+xXOOuGKfBHx1s28yP83HbnbY40YSyxlw8RuVHl3t2fzppz476Hao/tV5b30gcw/KvlGvSPZMchZNi7XAbOLHqj/kOxLhVTK/I+HCEQl/fyXj0LEPgxa0g5RFAAAEEEAikAIGXQA4rnUIAAQQQQACBoAp48610UHXoFwIIIIAAAggggEAYBAi8uBzlMAZeYmRm4XjVd6uiT0S2cxR6AZhlGyOKPjF29ZzVWQVdkusyC6CqbqzSiONH2AoB+XWBjVmIMnHhxKzCO8kWYQ+8GA/zNzHhzgkaefJI24uuUv0NdWzqUMO5DdFFmsnHqHNGqeaOmoyLc9L9fRZN4CUitf6xVY2XNGa1CC6572Zsxn9/vEaeNtLWYrCgBV6cvn7beY3P9zkEXpyLE3hxbkdJBBBwLZC3wMvOhp3Rz/gb7t/guNHmc4PZpWH0eaNtfW4o9Hwn1YJsL4LtYQ+8xG4iszi+em61q8/fpi4T8Gi8slHrf7C+1/3pxU6OxRR42f7udjVe0ehqPm6CL2OvGBt9MIedHVj9Oh93/GLVVdDM5ycsmBDdAaYQR6oQlxmfuifrNOywYY6blYvASawxZUeWRefVg/YYlLJ9hb6+Y7iuggRe3ApSHgEEEEAAgUAKEHgJ5LDSKQQQQAABBBAIqgCBl6COLP1CAAEEEEAAAQQQsCtA4MWuVIrzwhx4MSTDjxqumjtrbC2oKPQCsOQhNLu6mIVAjZc1atfGXZYjbBZmlOxbor4lfaO/39W0KxqQsTrMueOuGaexF4/NuCDOzwts3D4BulgDL0MPHqp+Zf1svyJE2iNq+1tbynvHLDKadN+k3TshuThaXmrRsq8siz6R3NxjfUr6aNf63ffrgMoBqvt5nYYeONTxFYoi8BKRmn/drJXfXKmdK3Y67mvPgtXzqqML4jI9oTuogZdsX789Qfe4EgIvzkEJvDi3oyQCCLgWyH3gJSJteW6L3r/k/bS7wfX87NexpUNbX0+9q8SYi8aoam5V9LNYuqPQ8510C7LdBtuLNfBiHkyQ7eJ/83nTzNdSHdU3V0d3/+nT3/k/Mbb9s03LT1qu7e/svo75XN++pj1+Sbc7ORZL4GXbW9u08oKVvXYEcfpKU/HNClX/T3XGv1U/z8ed9j1WbuhBQ6Pf0QzZf4jbqrIqb3biXHnhyuhunOboP6a/Im2R+M5aY741Rua7hkzzr1QXzWXgxFyz/MvlqllYowFjB1g2odDXz2owLE4m8OJWkPIIIIAAAggEUoDASyCHlU4hgAACCCCAQFAFnH8bHVQR+oUAAggggAACCCAQNgECLy5HvBgDLyX/UaLJj06WWfyT9uiUOpo7tGvzLrW+2qpNP91k+dTVTAsDYtewWgBmnphceW2ly1HIvrgJu6ybv06rrlrVq3Dpp0s1+uujVXZE2e7FDkkzR9OPbX/apnW3rbPcdcPOAiirBTZTX52q0mml2XfGQYl0i/jNgrC6x+o05ABnC2TsBF6ybbLXoQzP/CNS+7p2bfrZJjXd2dRrYZzbpzNHOiJafe1qrb1pbZSs9FOlKj++XI2XN8YJzd9P5ZxK9enn7CsOr23Tja1Td7MQsOGrDb0WwkX/Vs8drdLPlGpAxQD1Ld0dTDOH+TttX9uu1t+16oN7PlDr71t7Na12ca1Gnp5+F57kvxXbr5/Z3uQpzk9erGj7+h6/fnvUHU+rIfDinJPAi3M7SiKAgGuB3AZeItLGhzdq5TdWxhdZx1pcsndJ9HND+XHlGjhhYK9dGSM7IzI7TUQ/4z+2uVd5s7ulWaydbveIQs93Mi3InnDbBJlF58nzGzujaifwYqeenud4Hcrw0t8s3m/5XYvW374+GqDqeXixW0XTwqbofWoOE3YZd/U4rZ23Nh56cbuTo9e26cbW6r6rfaDrc3aagmYetXLGSm1+KnEny9jfqtl1Y0DVgN0PJeia6pi/0/b17dH5+Af/+4Hl9xNmF9pxV41LG0hyOi/J9h5Pdb7VfNzW9wERyQT0zMMQtv1lmzY9svs7GvPfPQ8Tepn0k0kavGeG73y86pCktrfbtOzEZdrx3o5oreae3vHvHdr02Kbof5u2TP7ZZJV8rMTRVa3us6y+T+qy2/n+Tm24b4M+WPhBLzfT5qrrqyzvnUJf3xFaj0IEXtwKUh4BBBBAAIFAChB4CeSw0ikEEEAAAQQQCKqAs9UgQdWgXwgggAACCCCAAAJhFCDw4nLUAx14SbbplJp/1azGmY29FvaPuXCMqm+pju+EYsXq5QIkV8OWYiGcCXpU31itESeNsPfU0U5p0+Ob1HhFY8KuE2YB1KTFk6JPCE11+HGBTc+2GoOJCyeq3wj7O57Eyocq8NIDzTwJ2jyduPnZ5oRhn3j3xOjiSifHjvodqj+1Ph70GHXmqOgixYbzGqK7y5jDbajG74GXyI6IVs1eFQ2oxQ7zNzZ+wXiNOmOUq79VO+GRog28ePz67eT+zXUZAi/OhQm8OLejJAIIuBbIaeCl5bctaji7oddn88rrKmV2fkgXVon3LCK1/qE1+rku9nkr9rtMgZFCz3cyBV7cBNvDFniJjbkZ03W3rNPq76xOuPndBFI6NnWo4dyG+MMThn1umCbcPkGN327Ull/vDte4DQf4PvASkdb/YH10J6aehwnyj7tinKu/VRMgmvzI5Ggovpjm47YCL8kdikhmlxzjaP5Gex5ud3XK6tU+Iq1bsC76XVHs2OO5PbT1za3RBzjEDjdzY9eBk54dikgtr7So4WuJ7xfpXiMLff2sxsPiZAIvbgUpjwACCCCAQCAFCLwEcljpFAIIIIAAAggEVYDAS1BHln4hgAACCCCAAAII2BUg8GJXKsV5oQq8dBm0/aNNK85bkbDbgp2QR6EXgMWG0CwEqT+9PmEhnHkCas2dNRqyf/a7mlgtrBv2+WEyu0cMqB5geef4PfBiGp1pQV+qP52wBl6Mh3mq7fJTlsvsSBI73CyG2/zEZi07YVm8LvO04rGXjo0uJDJPhY4ddY/XRXd+cXL4PfDS9s82LT8p0XTiookafd7o7J5OHpGaf92s+pPrE57kO37++KhpqiedBybw4vL128m9lesyBF6cCxN4cW5HSQQQcC2Qs8CL2VWg/szuoLBpqVm8XPOjGg3/wvDsPjdI0c9zyTvMRUMIj0xWyT7WOxQUer6TKfBiTJwG28MaeDFmZkeN9y96Xxvu3xD/A3ATSDEhgGXHLYvv5lIxo0LmM6kJDPQMB2T6nJrur9HvgZf2Ne1qOKtBW17s3j0n3e4a6fpqdjqpP6M+YQ5mHhJgdmTqM8j6n4H9OB93FHjpgmlf1R4N6SXvluN0Tp/tK31yiCv2YIFdH+zS0i8ujc+/TAhn0j2THD1Yw9PAielgigehmDl35ezKXu8Zhb5+tmOSfD6BF7eClEcAAQQQQCCQAgReAjmsdAoBBBBAAAEEgipA4CWoI0u/EEAAAQQQQAABBOwKEHixK5XivDAGXgyFVcgj0+KFQi8AM+02CzFWzFihTT/bFB9Rs1jJLLoY+smhzu6GiPTB3R9oxfQVCeXTLS7x2wIbsxiwX3m/hKdYO30CdJgDL5GOSHSR2tqb1sbvhdJPlar2odrogstsjs6tnVp54UptuLd7Yd0ez++hsiPKlLyAzU2oxu+Bl02PboqGiGJHpteZdMZWu8WUfaEsGk7rP7q/ZdGgBV6cvn5nc+/m61wCL86lCbw4t6MkAgi4FshJ4CXVjnCT7puk8uPKsw67xHq55fktWn7i8oSw7NiZY1U9t9pyIX2h5ztWC7LNZ1GzY03Pw8ki+DAHXozdlhe26L0j30twrHuqTuXHZhc6N/OFNdevkfkMHjtqflwjE3oxxj3DAW52cvR74GXr61ujnh0tHVEG8wCK2odrNah2UPYvMha7xWTaydFv83HTaTeBF1PeKqTnyjWLkWh5qUXLvrIsPp5mZ9IJd06QeW02QcTYzkXmQSl1T9Zp2GHDsqh996meB066vh/quduSuc6IE0fI7ETTb3jibreFvn7WYEkFCLy4FaQ8AggggAACgRQg8BLIYaVTCCCAAAIIIBBUAQIvQR1Z+oUAAggggAACCCBgV4DAi12pFOeFNfBiFuqsv3W9Gq9sjMtkWrxQ6AVgpqHJO2aYn5nF7iNPH+l4IZypY9f6XVrx9RXa/PTmuEe6BUp+W2BT9l9lGn3uaDVe0Ziw882os0Zpwg8nqF9Z4mKPdH82YQ68GJfkxWWZFlulsjS7xSw7cZnM08rN0TM4k3z/DKgcoLqf12nogdmHtvweeElu37hZ42Seutunn7OvdJIXY5XsXaLJP52swR8dbDkUQQy8OHn9dvlWmZPiBF6csxJ4cW5HSQQQcC2Qk8BL8o4ZppXm88K4q8apT39nnxlMHVbzl3Q7exR6vmO1INt8zjGfT3vu/JBppxqrUQ574MVq/lb7QNc8Mos/i/bV7dHdRlt+0xItZT7HT/nFlOhOo2Y3jJ7hAPN7pzs5+j3w0ivA3xWQMN8pODmsdoWc+tupKv1MqWV1fpuPm0a6DbxE56KPbNTK6SsTQnomvGHm+rk6rB76MP7Wrl00I9KauWsSdi7KtPtOqnbmInBirmV2Vmq8rPt7rVTz90Jf3+34EXhxK0h5BBBAAAEEAilA4CWQw0qnEEAAAQQQQCCoAs7/pSOoIvQLAQQQQAABBBBAIGwCBF5cjnhYAy+GbWfDTtWfUR99Em3sGHvpWFXfXK0+A3tPtwq9AMxqxww3u0Uk3zof3POBVpzXvctLugCQ3xbYmMCLeQK22U1k1VWrEro2cdFEjT5vtO1AEIGXjdG/i9jhKPAS6Vp4M7N74U3Pvy3zpFwTNlv/g/Xx61ReW6nKOZVZB0GKLfBi+lg1p8r2/Zj8d7pzxU7Vn1avSGckGuTqM6CPqudVq2SfEst3gyAGXpy8frt8q8xJcQIvzlkJvDi3oyQCCLgW8DzwYrVjhpe7GiSHZY1AqgXkhZ7vWC3INovoI7siaji7wVWwncDLdi0/eXnCjphOAi/JD2BI2E3CYg7gdCfHYgu8mPnmhNsnqO+Qvo5eZDqaO6Jz8R3Ldqh/xe6dG8deNlZmnmt1+G0+btroReDFakfbVDuWOIK2KLSjfofqT63X1je2Rn/bM8Rl/js5kJguNJiuTbkKnCT/rQzaY5DqHqvrNT8s9PXdjheBF7eClEcAAQQQQCCQAgReAjmsdAoBBBBAAAEEgipA4CWoI0u/EEAAAQQQQAABBOwKEHixK5XivDAHXqwWlw373DDVPlirAVUDeokVegHYtre2aekxS9W+pj3etpof16hiRoXLu2B3cbPQ4/2L3o8ujDAO5im9/Uf2t1yY77cFNmYhkBm3SHskulCo+dnmuEm2T4AOe+ClaWGTVn5jZdzPSeDFztOdkxfL9dwBJpsb2u+Bl7U3rdWqq7tDWF6G1Ow4BTXwku3rtx2rfJ9D4MW5OIEX53aURAAB1wKeB15iYdbWP3SH8N3uCNezl2YB+fsXv6++w/pGF88PPWCoBowbIFmsyy/0fCdV4MUEgNbevDZhlwXTx2yC7WEPvCTvvmj8sg28WN0f4+d37YTR9a+VyeGA5PCA3b9AvwdeNj26SctPWR7vjpchNTtGfpuPmzZ7EXgx9SQ/iCNVgMOOk51zku+15PmaeQ1tOLdBm5/s3g03vgOMnQt0nZOvwEmqsSj09bOgsjyVwItbQcojgAACCCAQSAECL4EcVjqFAAIIIIAAAkEVIPAS1JGlXwgggAACCCCAAAJ2BQi82JVKcV6YAy+GZMsLW/Teke/FdcyuJlN+NUWl00p7iRV6AVhyECHXCz/S3Vp+W2ATC7z0H9VfLS+3RHco6RkMGv310ZqwYIL6Ds38xN0wB146tnREQ08b7t8QH/7hRw1X7eJa9RvRz/arTfKTxK3CLFaLO+ser1P58eW2r2NO9Hvgxeo1xgTVRp460vEuL9kABTXwku3rdzZm+TqXwItzaQIvzu0oiQACrgU8D7wkf1YwLdzj+T1UdoT1zg6ue5CmgkLPd1IFXszcrH1te69gezSY/fBkmYB7piPUgZeI9MHdH2jF9MTdPM19NvTgoZno4r9v+2eblp+0XNvf2R79mVWYJbZTyabHNsXLJYdi7FzQ74EXqwCR2Sl27Myx6tM/9/9067f5uBlTrwIvXoSz7Nxj5hyrXXStwizrFqxT42Xdu5c6eYhBvgInqR5YUejr2x2TVOcReHErSHkEEEAAAQQCKUDgJZDDSqcQQAABBBBAIKgCuf/WNKhy9AsBBBBAAAEEEEAgKAIEXlyOZNgDLzuW7og+mdXsnhI7Jt03SaPOGtVLtpALwDq3d6pxZqOa7mqKt8tJEMHl7RIv7rcFNj0DL5FdEcsnQJvQxsjTM4cMQht4iUgbH94Y3d2lo6UjPtZV361S5exK2+GMyM6IVl21SmZRUOywekq52aFj9bWrZXZAiR2jzhmlmjtqbAWTYmX8HngxwauGsxq05cUt8X6anZPGXTNOo88drX5l9oNETv5+gxx4yeb124ldrssQeHEuTODFuR0lEUDAtYDngZfk3eDMLouTH5msQVMGuW5sthUUcr5j2pou8GJ+7ybYHubAiwmoNHy1QVvf2Bq/Jcq+UBYNtfcf3d/2bZK86H/UmaM04c4JMg+N6HkkP6ih7PAyTbp/UjQgY/fwe+DFKihhHCrOr9CYi8dk1Ve7Jj3P89t83LTNq8CL2VGl/sz6hF1bK+dUqmpOle05qV3T5F10Uz1UJDmEY8a67sk6DTtsmN1LWb6+Vd1QpcprK23X0evEiLRm7pqE3a9S7Vqck8BLFtd33sndJQm8uBWkPAIIIIAAAoEUIPASyGGlUwgggAACCCAQVAECL0EdWfqFAAIIIIAAAgggYFeAwItdqRTnhT3wks0/+hdyAZhVO8deOlbmKbJ9BuZ/aui3BTY9Ay/mVnfzBOhQBl46pU2Pb1LjFY0yO6/EDvO07Mk/m6ySj5XYfqXZUb9D9afWxxfUpVsMlLwTjFkEV/fzOg090P6Tpv0eeJEJEj24MbpoK/kwwZcRp47QiBNHaOgnhmYV9LE7IEEOvGTz+m3XK5/nEXhxrk3gxbkdJRFAwLWAp4EXq/mF+Vww8e6J6jc8t6FYK4lCzndMezIFXtwE28MaeNn+7na9f/H72vJ8d/jaWJt7zISv7R4mhNBwboM2P7k5XiRVHck7wZgC2e7k6PfAi+mTVQDL/NzMf4YfPTz6sAWz02U2O2XaHQ+/zcdNu70KvFi9DlXMqND4BePVtyTzjq12Dc08LRrimtm9c0uqBzBYBZzGfGuMxt8yXn0G2fs+JhdzF6uHK6SyKvT1bY9LihMJvLgVpDwCCCCAAAKBFCDwEshhpVMIIIAAAgggEFQBe9+iBbX39AsBBBBAAAEEEEAAAZl/ou4+IpHk7zchyiQQ9sBLNospCrkAzGpBy/hbx8uEXgpx+G2BTXLgxZiYRV3LT1yesFvJ6K+P1oQFE9IGC8ISeOls7VR7U7taX23Vpp9uUvMzzQm3klmoVfPjGo08NfOuOD0L9lqclubp0VYLdMwTbs0TfPv0s/eVh+8DL5LMAqlVs1dp/e3r0/65DvvssOhTgocdOkwlHy/xZKFrkAMv2bx+F+J1MtM1CbxkEkr9ewIvzu0oiQACrgU8Dbz4LdReyPmOGZlMgRdzTvuq9miQuOWVlvhglvxHiSY/PFkmrJ3qCEvgxey2uGvTLrX9rU2bn96sTQ9v0q6NuxJYzC4kZqF+36H2wwPGb+kXl8bnVlHzRydr8NTe5lbhgGx3ciyGwIsJYK1fsF5mPtJzh8zke3DIfkNkdtQxO2+YHZxM6F32pjop72e/zcdNQ70KvJi6kud4VvN9t6/muz7YFX0t2fLr7jBY7QNdu8JaVP7BPR9oxXkr4r/J9uEQngdOItL6H6zX+5e8n9DaVEG0Ql/f7XgReHErSHkEEEAAAQQCKUDgJZDDSqcQQAABBBBAIKgCLr8SDSoL/UIAAQQQQAABBBAIkQCBF5eDTeClU42XNqppYVNcMtUTMa0WgLnkTyhedUOVzGJ/q8NqQUu6xRhetstue7y8ZqbFMnYWrJkFSKvnrNbaeWvjTbMT4ijWwIuX/sbJ3ItjLh2jPv3tf/Vgtbht/PyuYJZVNRFpzdw1Wn3t6njzhx40VLUP12pQ7SBbXSqGwIvpiHn9WDd/ndbdsi7tgrienY4tjis7sszxDjDJfyu2UG2elG6hY6yK5MWKdsrYvHzU1O7rt90683keiZffRwAAIABJREFUgRfn2gRenNtREgEEXAvkPPCSbk7guvUZKijkfMc0zU7gxZxnFWzPFOKwM3/I1tfrUEau/U3/Rpw0QhN+OEEDxg6w3d1IR0Rrrl8TDSHEjky7WyTbZLuTo9e26Tprdd/ZnWubOadpa+Nljb2CRamuaUJCJuQ+/EvDHe8AY/X9gO0BtXFitvNxU2WmMjYuGz8lH4GX5N1GM81DLR9Ckm6um9RhLwMnkR0RbXhgQ3Qu1DNsVTqtVObeHThpYC/uQl8/m/G3OpfAi1tByiOAAAIIIBBIAQIvgRxWOoUAAggggAACQRWwv+okqAL0CwEEEEAAAQQQQCDsAgReXN4BYQ+8mMU7ZrH92pu6QxHDjxqu2sW16jeiX4JurhcgpVvcZrVoffIjkzXi5BEu7wBnxf22wCbVE1+tngBtFrJM+smklE+ADnvgpWTvElV9p0rlx5VL9h/6HL2Rtr21TUuPWSqzc4s57Cxs2/rmVi07blm8jClX93idyo8vt3VzFkvgJdqZiLTtr9u05sY12vzkZlv9i51kQkjlXylXxTcqZO5hu2MT5MBLNq/fWWHn6WQCL86hCbw4t6MkAgi4FvA08GL1mbp6XrXGzRrnuqFOKijkfMe0127gxUmwPeyBF7OrSMUFFRp7xViZz5XZHDtX7FT9afVq/UNrvFimz+s76neo/tR6bX1ja7xM2iB8UoOKJfASa/bOhp1afcNqbX5ss+1we6zs8KOHa8wFYzTs88PUZ5C9f/b123zc9MXLwIt5IMnKb6yM3xVmZxzz/cegKfYeipDp/jY7Ia26apXWLVgXPzVTiMuETBqvbIzuqhI7zPxs0j2Ten13ZHV9t4ET8/rcvrZdrb9rldltpvX33X+PseuZ77FGnm69Q2uhr59pTDL9nsBLJiF+jwACCCCAQCgFCLyEctjpNAIIIIAAAggUq4C9bz6LtXe0GwEEEEAAAQQQQACBzAIEXjIbpT0j7IEXswB99fWro0+sjR2pwhOFXABmtWjdywUl2d5Gfltgk2rMTL82P7VZDWc2JCw8GnPhGFXfUq2+Jb0THWEMvJhFb+YpwyZAVX5MufoOzTLpYqAjii4YapzZGL+dRpw4QhPvnqh+w1Mvquto7tCK81Zo02Ob4uVGnTNKNXfU2GpHUQVeYj3slMzf0KbHN2njAxuj/382h1kUV/XdKg3Zd0jGYkEOvGTz+p0RqgAnEHhxjk7gxbkdJRFAwLVAzgMvdneWcN0TiwoKOd8xzbEbeDHnmoBB/Rn1Mp91Ykd0h4bFtRq0R+9F8WENvBgTEyQfecpIDazpveuDnfto8xObteyEZfFTSz9VqtqHajVwYur6rAIFZYeXadL9k6Kh+ExHsQVeov2JSDsbd8p4bXx4Y0LYJ1N/ze+HfmKoqm+ujgZflOFff/02Hzft9/L7iQ33b1DD2Q1xNi93iTSVWgWy6p6qU/mx6R+6sPnpzVr25e6/BTOPrnuyLjqXznRYvb5lKpPN7zPtclXo62fTF6tzCby4FaQ8AggggAACgRQg8BLIYaVTCCCAAAIIIBBUAQIvQR1Z+oUAAggggAACCCBgV4DAi12pFOeFPfBitagr1SL9Qi4AS945wwxnIRfD+W2BTbrAi3kS66rZq7RufvfTW83ClJpFNdGFX8lHsQZehh48VP3KrIMlHVs6tPX17qcrx/o8/EvDVXltpcwCIqvwTzYvL2ZXl4azGrTlxS3xYjU/rlHFjIqM1SQ/wdfOzjCxSosy8NJTpFPRJ/W2/K5FW369RS2/aZF5inamwzyle8IPJ+y+h9Pkk4IceMnm9TuTZyF+T+DFuTqBF+d2lEQAAdcCngZerHbOSLfro+vWZ6igkPMd07RsAi/m/GyC7cUaeBk8dXDKYEmkPaK2v7Vp18ZdCSM7aPIgVV1fpbIvlan/iP4ZwxPpbovOrZ1aeeFKbbh3Q/w0swORCV/36Zf+nyi3vLBF7x35XkL1mXaGiZ1clIGXnj2NKDouZg7W/MtmtbzUYivkbuap464Zp7EXj02724vf5uOm614GXpLneHZCVtm8PpodUsxDF2LHsM8NU+2DtRpQlT6M1b66XfWn10fnbLEj084wsfNyGTgZc9EYVc2tSrt7U6Gvn834WJ1L4MWtIOURQAABBBAIpACBl0AOK51CAAEEEEAAgaAKEHgJ6sjSLwQQQAABBBBAAAG7AgRe7EqlOI/AS6caL22UWXAfO8wC/fELxvcKAFgtAMvXgjSrBS1+C7x4ucAl022d7YK1bJ4AXayBl0z+JvSy+fHNWvs/axMWW5mwy4T5EzTs0MxPEk43LmYR17KvLIvvpDN4z8Ga/LPJKvlYSabhVNs/27T8pOXa/k73TicmiFM5pzLjQrqiD7wk63QFYLb+eWv06dDpAjDR4NaPazTy1JEpFzIm/614/XTkTIObvFjRy+tbvSanev3O1M5C/J7Ai3N1Ai/O7SiJAAKuBTwNvFgtQM7X/MJKopDzHdOebAMv2QTbs50/2LlTvA5lOPGP7Ipo6x+3au0ta9X8THO82eZzovksbXZ9cBNsT/6cns2OFlaBeLs7OXptm248re47z+faXQEY8yCL5mebteW5LWkDMGanl7Ezx6pPf+t/Brb6fiDTfNDOPW33nFzvQJs8x0v3gAu7bY6dZxXisjv3jHREorsDm/bFDrvz3lwETko/XarK6ypVdmhZ2ocgpHp9zdYu+fxsru/2WgRe3ApSHgEEEEAAgUAKEHgJ5LDSKQQQQAABBBAIqgCBl6COLP1CAAEEEEAAAQQQsCtA4MWuVIrzwh546Wjp0PsXvK8Ni7ufWGsWBY2fP159Bydum+BkAZLL4YkXt3qSaPW8apmn6xbi8NsCGzsLYDY+slErp6+MBzKM25gLx6j6luqERWBBDbzE7pMd7+2IPqV5y/PdO7GYhWsm5DXq7FEpF1Wlu88iOyNaddUqrVvQvYuO3cVspl6rRUdDDxqq2odrNah2UNpbPHCBl6TemkWMJghknkK8cfHGXk/wjgZIHp4ss9DK6ghy4CWb1+9CvE5muiaBl0xCqX9P4MW5HSURQMC1gKeBF7+9lxVyvmNGJtvAiyljPtvWn1mvrW9072YY/Ry5uFaD9uj+HBnUwEvsjjafp9fMW6O189Ym3OSjvz5aJjxhdgd0cpjP942XNcaLlh1epkn3T5LZkTHTYRUOsLuTY+ACL8lYndKOhh0y/TSf85N3eDROJnQTfSiBxeG3+bhpoleBG3PfrL52tdbe1H0vDz9qePRvut8I6x1NM92LPX+fvHtuNiEuU0/ygx7Mz8z3R2MvHZt2NyW3gZeBEwdq8B6DNegjg1Q6rTT6fwMnDMwYdIn1vdDXz2aMrM4l8OJWkPIIIIAAAggEUoDASyCHlU4hgAACCCCAQFAFCLwEdWTpFwIIIIAAAggggIBdAQIvdqVSnBf2wItVkCTVU5ULuQDMajGcWVBhFi/1GZj/qaHfFtjYCbyY8Vt15Sqtv2N9/K/BLG6ZtHiSyr9cHv9Z0AMvpqMmQNHw1YaEhYF2dgtJ9XKzo36H6k9NXGjo8qUpWnzi3RM1+tzRaasKeuClZ+d3LN+hxssbtfnJzQkm6Z5IHOTASzav317cj17XQeDFuSiBF+d2lEQAAdcCngZerBZ2jzhxRPQzUL/h7hd2Z9vbQs53TFudBF5MOatgu9kdo3putfoM2j1XCnrgxfTRhF4ar2xU013du5ean0cf6HDLePUdmvhAh0z3R8emDjWc29Drs2emcpl+b2c3jcAHXnog7WrapdXfWd1r3NI9QMBv83HTHa8CL5ZBwBS78Ga613r9PqLoQxoaZ3aHuLKuw6KAnSBYoXf0KvT13ToTeHErSHkEEEAAAQQCKUDgJZDDSqcQQAABBBBAIKgC+V/VFFRJ+oUAAggggAACCCBQrAIEXlyOXNgDL21vt2nZicuiTwaOHZMfmawRJ4/oJVvIBWC5fspptreR3xbY2Am8mD5aPQHaPBnVPD134KSBUYYwBF5MP80OL8tPXJ6w4415auyk+yZp2GetnySc6j4xTyVecd6KbG+jjOfb2SUmTIEXA9a+rl0rZ6zU5qe6Qy/DPjdMtQ/WakBV7ydtBznwks3rd8abrQAnEHhxjk7gxbkdJRFAwLWAp4EX05qmhU1a+Y2V8YYN2X+IzHxk0JT0u9y57olFBYWc75jmOA282Am2hyHwEv2suKo9uuNNyystCSNsHpRgQkB9+tv/Z0WrnSy8uO/shAPCFHgxplZhJbNDUd1jdSrZp6QXu9/m46aBXgVecrm7bfuadjWc1aAtL3bvdurFPW1nl5hCB04KfX23zgRe3ApSHgEEEEAAgUAKEHgJ5LDSKQQQQAABBBAIqoD9b6aDKkC/EEAAAQQQQAABBMIuQODF5R0Q9sBL8kKaAZUDNOUXU2QWmiUfhV4AtvnpzVr25WXxZqVbAOP0tjDBhdbftqrsC2Uq/VSpBowfYLkoym8LbOwGXoxLpidAhyXwEtkV0dqb12r1tasTbhez203NwhoNGNs7PGF1X5nFWSsvXKkN925wetulLGf+Hut+XqehBw5NeY5fAy+drZ1q+nGTWn7TosiOiLa/t12199eq9DOlrp2SFx+me90KcuAlm9dv1+g5qIDAi3NUAi/O7SiJAAKuBTwPvGx7a5uWHrNUZiF27Njj+T1UdkSZ68bGKjCLu5vubIp+xh/2mWEaVDfIcpfIQs93nAZeTD8zBdvDEngxFi0vt6j+jPqEeyrbYLt54MKa69dEHwaQi6Pu8TqVH9+9y2byNfwaeInsjGjjwxu1+eeb1bmtUztX7NS4q8dp1FmjXDO1/bNNy09aHt2NM3bUPVWn8mN7O/ltPm7a61XgxfytLv3i0oQHM6RyyBY9VyEu044x3xoT3UkptqtUctsKHTgp9PWzHavk8wm8uBWkPAIIIIAAAoEUIPASyGGlUwgggAACCCAQVAECL0EdWfqFAAIIIIAAAgggYFeAwItdqRTnhTnwYhahN17ZqPU/WB/XMYvAahfXqv/o/r3ECr0AzGpRS82Pa1Qxo8LlXbC7uFVwYfhRw6Me/Ub0S7iG3xbYZBN4sXp6rnki6+THJqvsyLLQ7PBiBrR9bXt0Z5bmZ5sTxrfqu1Uad9U4W0+A3vrmVi07blnCgrqhBw9Vv7LEe8bOTWr+xtr+ry1hcVPltZWqnFOpPv2svwLxa+Clo7kjarvpsU3xrnv192oW1tWfVq/WP7TG6061wCyogZdsX7/t3H/5PofAi3NxAi/O7SiJAAKuBTwPvOz6YFd0R44tv+7ecWDcrHEyn8dSff7JphdWwYVUu8gUer7jJvCiiKJBBLNbTkdLR5zIhBGqrq/S1je2askhS7rnff9VFt0hr/+o3vM+u75ehzK88k8VbDdzu4l3T9SAcZmD7Tvqd6j+1PqoW+wYst8Q9a/I3ivSHlHb39q06/+zdydQklRl3v+f7q6qrr1rr+rq2gve1uPrvo464qiDvu+oiOABxEZnQHBDWRQdFBlcGF9mkBHBAYRRQUQGEBmdGff9dfe4zPF1+De1L117Vdfateb/PNGVWZlZkZkRNyI7MyO/cY5nHDJuxL2fG1nGTe7v3pmNyLVS7eTot22yPrV77nQH0JoLa3YV08DLyAdGZPyW8Z1nzKfvq934IVE9sm08rhi+BF5CYtkOXz0c8S15eol0PdglxYeLnX41bc+zGz9oEKz49GKRve4vrWMy7YfwUfzkYul6qEtKnrJ7Rx49J9OBk0zf371wbAkCL14FKY8AAggggEAgBQi8BLJbaRQCCCCAAAIIBFWAwEtQe5Z2IYAAAggggAACCDgVIPDiVCrBefkceLFbQVUnlh384EERm9GWXxOQTLvMboKGrvba/tl2KWhwP/Eovh52wYVEYYNsm2DjJvCi7dZVc/v/uj9mAlfFX1RY4Z6pf5mS0Q/v7HrS/JFmUQcvh9+hDD/95781L73n9sZMDNSJPzoBsPxFKXYjsZmQVPb8Mul8oFP2d+53TbY5uyn9F/fL3KNzkbKprue3bbJKu3G3mwyn4bSWW1pkb4nBjKqoim1MbliBF12tPXzkW+DF7d9v1w/jKShA4MUcmcCLuR0lEUDAs4DvgRcNaqRrgre21i64kChskOnxjqfAy3aAXxc0mPzMZKSjw8H2vWV78ybwoo1fH1m3glQL31+Ieeh1B4qGqxpShqnmvjInPefs7C7qZOfFRN8uu3Fsqutla+BF22h9X6/aCWQkWzTDzV8c3TFm6D1DMnX3VKRYvgVedKer/ov6Y8Y5fo2h7P4WttzcIo1XNtr+/pOq7+K/I3p+sutlOnCS6fun8kz1OYGXVEJ8jgACCCCAQF4KEHjJy26n0QgggAACCCCQqwIEXnK156g3AggggAACCCCAgF8CBF48SuZr4EVXOh6/aVxGrh2JCKaadJPpCWBa0YXvLkjP2T0x4YT2u9ql7pI6o0ka4cbrJKSRD47I+M07K9Um83Az8d/jI2pbPH7XCreBF2sF6PtnrElg0YeuAL1n7x459rFjkX8c9MCLXd9r46vfUC3td7bv2t0n2stuQpLXFcnjJ5Dp/XQl6rqL62yfhWwNvGhlp+6ZsnZ5CR8aJOp+uFtKn1Pq6Wux8ocV6Tm3R1aPrlrXKXlqiXT9a5cUP2n3qsdB3OHF5O+3J/A0FSbwYg5L4MXcjpIIIOBZwP/Ai4jYBTnDO5PsKfDwr4FCYu1mOXTFUEzDux/plqrXV+3CyPR4x2vgRRukwfbeC3qtHUXChwbb6y6ts3YsCR+uxw82j47foQy//ecem5P+I/27gu2p3kftdv6sPVIrrbe3igaITI65f5uTnrN2AjR6jWQ7Ofptm6zObnZ40evEj8nVpOO+Dqk6a/d3yo3V+ui69F3YJws/2AkpHf7hYSl/ye5FCLJtPK7t9GOHl/h+1+sm+nvlxtZubLb/9P3W2KzkafY7sqS6vt2um5WvqJSOeztEf0uJPzIdOMn0/VN5pvqcwEsqIT5HAAEEEEAgLwUIvORlt9NoBBBAAAEEEMhVAQ//piNXm0y9EUAAAQQQQAABBBCIESDw4vGByNfAy8IPF6T/zf2ikxTCR6qVQ/2egGTSdZvzmzJ0+ZBM3zsdKV785GLp+nKX8UQNK/zxwIwMvm0wZjJUMo9sm2BjMmFNJ3INXTkkU5/dWUFXJyvtKdkjGxMbEd+gB160oRqc0PDP0i+WYh5L3fGm5sKahGGq+W/Py9Ezj0bKqF/3o91S8fIKk8fbKmM34TPZBLtsDrzYtaXurXXSekur6CrjRofNxNXqc6utUNC+A7snIAYx8GLy99vIOs2FCLyYAxN4MbejJAIIeBZIS+AltBGS0etHZezGsZj3qq6Hu6TyzErjStv9b2ayHSIzPd7xI/CSKNiuE9A1rB0+TMYP8R3hdyjDb3+93sg1IzJx20RM1VO9j8aHq7VwsgC6kwfULihf8dIKa1fJwubd4QC/bZPV0W3gxa4tB/7qgGVU2LS7LU589Jz4gFL5C8ul80udoqH5+CPbxuNaP6+BF7tdWP3a0XZzYVOG3jkk0/ft/I6SaKcrp/2lIfxjNxwTHY9GH6d/63Sp/Mvdf7czHTjJ9P2duiY6j8CLV0HKI4AAAgggEEgBAi+B7FYahQACCCCAAAJBFSDwEtSepV0IIIAAAggggAACTgUIvDiVSnBePgZe7CZS6CQSnWxT/qLdq6eG6fyegGTadTqBXVd+jQ7rlD2/zJpgU/I/3a9OajcRLtVOFNk2wcZ0wprdCtDx/ZIPgRedGDh195QMXLqzG4k66HOloRdd/Tb+0J1hhq8ZtlYNDx+Vr6q0zi+oKzB9vMXuusl2G8rmwIvd5FWFafpAk+iq7SYrZNt9X5NNQAxa4MX077fxA5nGggRezHEJvJjbURIBBDwLpCXworWyCyDrO3nHv3SI7lAiLv9tkN3/ZqbaiSLT4x1fAi8iYhdsj+950/FD9HX8DmWkw1/DK73n91o734QPfQ7a7mqTmvNrdn8hQiLWjotXD0c+K3l6iXQ92CXFh3fvJuj4G2VzXS2baPcOv22T1dNt4CXR2ElD+oduOmQUerH7vibbASfbxuPq6yXwsj6+LoOXDVqhH0fPqeMH7+SJS79ckp7X9cSE3jq/uL24g8trRZ9ud92GdzdIy00tsmd/7B/tTAdOMn1/D8xWUQIvXgUpjwACCCCAQCAFCLwEsltpFAIIIIAAAggEVcDlv+IIKgPtQgABBBBAAAEEEMhjAQIvHjs/nwIvOvl8/pvz1uQdnSASfRz6xCFpvLpR9hQkHmalYwKSSfdpO8ZvHpeRD4zEFNcJSAc/fFCqz6neNbnC7j4aLJj50owMv3dYNmZ2djTRc3WCRsNVDbJnn71Htk2wMZ6wprvb3D9j7W6S6MiLwIuIbM5uysBlAzL70GwMhQYzmm9o3vXdWO1blb4LYneFabm5RRqvbHQ9ITPePn7nGP080YSvbA68aL0T7Z5z4NUHpOn9TaIrN4uDzV70+6p9M/KhkZiwm06A1ZBR4SH71aSDEnjx+vfb5G9tussQeDEXJvBibkdJBBDwLJC2wEuiXRcLagqk6UNNUn9pvbMd4rZEjv/ncdsxT8O7GqwJ+XtL7F8+Mj3e8Svwor2cKthuPH6IeoT8DmWkxd9md0BtQqJ3SB0T9F/cL3OP7gQPEk3gd/ttsts5JtEuG37bJqur68CLiGxMblhjp2gnvUfZc8vk4PUHpfIVlY7G5LIlMv/deRl+37Cs/H4lUs1Uu7hm23hcK24UeNkSWfrVkvX3Ssct0Uf9O+qt3yWMd8YMX8wmbGUt7PBAp+zv3L2wg5vn2m7nGKvvHuqSkqfELkaS6cBJpu/vxtXuXAIvXgUpjwACCCCAQCAFCLwEsltpFAIIIIAAAggEVYDAS1B7lnYhgAACCCCAAAIIOBUg8OJUKsF5QQ686ATprYUtWR1YlcUfLsrMAzOy9IulXRJOJ1KkZQKSYf/pqsW6u8bkZyZ3XaH8z8ul7q11UvmXlVLYWBgbPgiJFW7R4M/kHZOy+OPYSSV6MSce2TbBxsuEtc35TRm6fEim75227Y18Cbxo4xe+tyB9b+qLWflWd1fR1W8rXlYR4zN1z5QMXLKzI4yed9rXTpPSZ5caPtU7xdaPrUv/Rf0y/535yD9MNCkp2wMv2oDjXzsu/W/p3xUs08/0+1pzQY1UvLRCilqLZG/59gTUkIg+m2tDa3L8P47LzBdnZOW/dibBaVlr1fcvdEjFGbF9E90BuRp48fvvt+eHMg0XIPBijkrgxdyOkggg4FkgfYEXEUkUbNdalzy1ROourpOq11VZ7wzxgdnN45uy+NNFa3xw/OvHdzW06qwqabuz7eT4IMGR6fGOn4GXRLtwhJvuZfwQvobfoYx0+a+PrVvv7cf/Pfa5aP5os7XzYPSiDwvfXZCes3tEJ/KHj+7HuqXqtVWevzw6hh1816BMf35n3JVoJ0e/bZNV3iTwotdb/s2ytfNq/GIa4e9rzZtqpPLllbL/tP2yr3JfZFy+tbgl65PrMv+Nees3ivgxubUDzx1t1hgh0c5O2TYe1zY7CrxsiejfKn0mdXeU6fumRZ+5+MPJ3yunD6Td2FIXadBFT/YUef/X7PHjYq2X3UIQmQ6cZPr+Tvsr0XkEXrwKUh4BBBBAAIFAChB4CWS30igEEEAAAQQQCKqA91/igipDuxBAAAEEEEAAAQTyRYDAi8eezsXAi8cmxxSvPVJrTUYoqC9IeVm7CUgpCxmcUH9ZvbTc0pJw5eXwJXUS0ugHR2Xi0xMJ76IT4otPLz45IW5L5MTREzG7Q8QXbLi8QZo/3iw6ySbZYTfBxqCpKYto0KLmwppd58VP4vc6YU1XG+49v9daCTr+yKfAi+4iMvLBEWsHoeij+g3V0n5nu+yrPvlc2K1km2h15pSdbHeCzSq8elr73e3WRM/oIz7wYnS/uEKJvoPGE8t0J6EHZ2TonUO2oReTOutq7623t0rNeYknwul1478rJvdyUibRBLf4yYpOruX0HDd/v51e81SeR+DFXJvAi7kdJRFAwLNAWgMvWjt9Hxv/1LiMfWwsJnQQXXN9Dyh5eonsKTz5r4jWBtZsJ92Hy+i7XOstrQl3hAufl+nxjq+BF31nTRJs9zp+UDO/QxnpCrxoXecem5P+I/0xz5SOFbsf7pbS55wMrIc2QzJ63aiM/f1Y5HHTnUo67u0QDab4ccx9ZU56zumJuZTdTo7peIdM1OemgRfrXftHizJw6UDS758bNx2Hq0fDlQ1Jd5/NtvG4mzamOrfyzEppu61N9p/ubfeV8H3idw9V4+5Hu6Xi5YkXDUhVx+jP7XY+tfveZDpwkun7uzG1O5fAi1dByiOAAAIIIBBIAQIvgexWGoUAAggggAACQRUg8BLUnqVdCCCAAAIIIIAAAk4FCLw4lUpwXr4GXnSSQ/3l9daKtqnCHWG6TE8As+tCnRA386UZGX7vsKeJ9DppruUfW6TmjTWyZ3/qoWa2TbDxPGEtJDJ195Q1WSn+yKfAi7Z99eiq9B3p27UbUvtd7VJ3SZ21yrCuxtvzup6YnWDswihe/jxpCKnn3B6rPuGj6uwq6binIxK80X+eE4EXrWjo5CrQQ1cMWSEUL0fZc8usFYkr/qIi4arP4esHMfBi8vfbi3e6yhJ4MZcl8GJuR0kEEPAskPbAi1XDLZHj/3lchq8e9jSRXv83s/F9jdJ4VaPsLdveRS4JQabHO34HXrSpiYLtnscPORZ40b4duWZEJm6LXSyh9qJaaf10q7UDid3Efbswipdv0frourUrysIPdnb1sNvJMVcCL9b4qXfVGo/PPTrnhUaKDxfLwesPigbUonfdsbtoto3HPTU8qnDd39RZC3AUNvkTsNLfS3Rn3Ilbd557v0NcdkExbVIViD6yAAAgAElEQVT3I91S9fqdnZEyHTjJ9P29PiMEXrwKUh4BBBBAAIFAChB4CWS30igEEEAAAQQQCKpA6llIQW057UIAAQQQQAABBBBA4KQAgRePT0K+BV500lfVuVXS9L4mKX5SccrJ4tG8mZ4Alqyr14+ty/TnpmXyrsmkO7jEX0ODLnVvrZP6d9RLUVuR46cp2ybY+DFhbXN2UwYuG5DZh2ZjHPIt8KJ/Ve3CP9ZEtPs6Zf9p++XYx49Zqz+HD7tJao4fpgQnbi1tyeC7BmX689ORM3Rl6e6vdkvZ88oi/yxnAi/bNda/I8e/ftzamWnxx+6CLyVPLZH6t9eLTkx0MmlVbxmkwIuXv99en8d0lCfwYq5K4MXcjpIIIOBZ4NQEXrarqTuU6MT/yX+elJX/WnFcedP/zcz0eCcdgRd9t9XJ7ho6jj78GD/k0g4v2na78I8+K213tUnN+TW7dqyxe/d2/BAmOFHDAcduOGaF1qOP+HBALgVerB+mNkKy+MNFGf+ncetd382hO+3UX1pvjcud7Dyr18628bib9tqdqwsbaDCv/IXlJ3en9emwc9IdfhuvbHT1W1Cq6ix8d0F6zu6J2UGp4d0N0nJTS2RBkUwHTjJ9/1SGqT4n8JJKiM8RQAABBBDISwECL3nZ7TQaAQQQQAABBHJVgMBLrvYc9UYAAQQQQAABBBDwS4DAi0fJoAdeyl5QZq0OWvZnZVL+onIpfUap44ni8bSZngDmpKtDayFZ/t2ytWLu0s+WZH1sXZZ+vhQpqpNpSp5SIqXPLZWKl1aI7hThdOJ89P2zbYKNHxPWtH3Lv162dhVZG1iLNDfvAi8ikij803h1ozRc3iADlwzI/HfmI0bxk3mcPKtOzpn7ypz0nNMTc2r8KtO5FniJNGZLZG1ozQqk6Hd25bcrcuLoiZhnT1d5Ln5ysVScUSHlLymXkqeVpFztOd41lwMvfv79dvK8nepzCLyYixN4MbejJAIIeBY4pYGXcG11Mv3q/7cq89+dl6WfLsnayJqs/G4lMrlaQ+wlTy+R0ueUnnxveGF5zI54Tlud6fFOWgIvCd5t/Rg/5FrgJVH4R8fJupvj2D+MxYTN7XZXdPosJTvPbrfI2rfUStttbZGxaa4FXiLtDYmsj69bO2Iu/3LZes9ffWI1Zqem8Jhc33UrXlYhpc8qlb0l7lIe2TYed/NclD6zVAqbC62/V/q3Sn+T2Fe9z80lHJ87dc+UNXYNH+kIcem1dfzcf3F/zC4/Oo7reqjL+v1Fj0wHTjJ9f8edluBEAi9eBSmPAAIIIIBAIAUIvASyW2kUAggggAACCARVgMBLUHuWdiGAAAIIIIAAAgg4FSDw4lQqwXm5EHjx2ESKI4AAAgggkHUCBF7Mu4TAi7kdJRFAwLNARgIvnmvNBRBAAAEEEMhhAQIvOdx5VB0BBBBAAIH0CRB4SZ8tV0YAAQQQQAABBHwXIPDiOykXRAABBBBAAAEEEMgxAQIvHjuM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ksCLR0CKI4AAAgggYCBA4MUAbbsIgRdzO0oigIBnAQIvngm5AAIIIIAAAu4ECLy48+JsBBBAAAEE8kSAwEuedDTNRAABBBBAAIFgCBB4CUY/0goEEEAAAQQQQAABcwECL+Z2VkkCLx4BKY4AAggggICBAIEXA7TtIgRezO0oiQACngUIvHgm5AIIIIAAAgi4EyDw4s6LsxFAAAEEEMgTAQIvedLRNBMBBBBAAAEEgiFA4CUY/UgrEEAAAQQQQAABBMwFCLyY21klCbx4BKQ4AggggAACBgIEXgzQtosQeDG3oyQCCHgWIPDimZALIIAAAggg4E6AwIs7L85GAAEEEEAgTwQIvORJR9NMBBBAAAEEEAiGAIGXYPQjrUAAAQQQQAABBBAwFyDwYm5nlSTw4hGQ4ggggAACCBgIEHgxQNsuQuDF3I6SCCDgWYDAi2dCLoAAAggggIA7AQIv7rw4GwEEEEAAgTwRIPCSJx1NMxFAAAEEEEAgGAIEXoLRj7QCAQQQQAABBBBAwFyAwIu5nVWSwItHQIojgAACCCBgIEDgxQBtuwiBF3M7SiKAgGcBAi+eCbkAAggggAAC7gQIvLjz4mwEEEAAAQTyRIDAS550NM1EAAEEEEAAgWAIEHgJRj/SCgQQQAABBBBAAAFzAQIv5nZWSQIvHgEpjgACCCCAgIEAgRcDtO0iBF7M7SiJAAKeBQi8eCbkAggggAACCLgTIPDizouzEUAAAQQQyBMBAi950tE0EwEEEEAAAQSCIUDgJRj9SCsQQAABBBBAAAEEzAUIvJjbWSUJvHgEpDgCCCCAAAIGAgReDNC2ixB4MbejJAIIeBYg8OKZkAsggAACCCDgToDAizsvzkYAAQQQQCBPBAi85ElH00wEEEAAAQQQCIYAgZdg9COtQAABBBBAAAEEEDAXIPBibmeVJPDiEZDiCCCAAAIIGAgQeDFA2y5C4MXcjpIIIOBZgMCLZ0IugAACCCCAgDsBAi/uvDgbAQQQQACBPBEg8JInHU0zEUAAAQQQQCAYAgRegtGPtAIBBBBAAAEEEEDAXIDAi7mdVZLAi0dAiiOAAAIIIGAgQODFAG27CIEXcztKIoCAZwECL54JuQACCCCAAALuBAi8uPPibAQQQAABBPJEgMBLnnQ0zUQAAQQQQACBYAgQeAlGP9IKBBBAAAEEEEAAAXMBAi/mdlZJAi8eASmOAAIIIICAgQCBFwO07SIEXsztKIkAAp4FCLx4JuQCCCCAAAIIuBMg8OLOi7MRQAABBBDIEwECL3nS0TQTAQQQQAABBIIhQOAlGP1IKxBAAAEEEEAAAQTMBQi8mNtZJQm8eASkOAIIIIAAAgYCBF4M0LaLEHgxt6MkAgh4FiDw4pmQCyCAAAIIIOBOgMCLOy/ORgABBBBAIE8ECLzkSUfTTAQQQAABBBAIhgCBl2D0I61AAAEEEEAAAQQQMBcg8GJuZ5Uk8OIRkOIIIIAAAggYCBB4MUDbLkLgxdyOkggg4FmAwItnQi6AAAIIIICAOwECL+68OBsBBBBAAIE8ESDwkicdTTMRQAABBBBAIBgCBF6C0Y+0AgEEEEAAAQQQQMBcgMCLuZ1VMqiBl/Vj69J/Ub/Mf2c+IlT85GLpeqhLSp5S4klt8f8uyuMvftz4GkXtRVJ8erEUthRK+YvLrf/o/y97nV0y0/d3VsvYs2bun5G+N/WZFE1ZpvkjzXLwuoMpz7M9YUtkbWjNek4Wf7IoJ/77hCz9fGnnmTlcLPtP2y9lzy+TipdVSOkzSmVvmcOOsrnh1sqWDF85LJN3TprVd7vUvop9UvKMEik6VCSlzymV8j8vt+q2pyg7fiYIbYRktWfVMtX/6H9f+d2KbC5sWi0I139/936j70A83rGPHpPRD496MtXCZS8ok8KmQil7bpmUvbDM+r9u+tuv/k3WkMpXVkrn/Z1SUFuw67RM339jekP6LuyT+W/u/N2tOqtK2u5sk8LGQk/9E/93L5mDpxudwsIEXsyxCbyY21ESAQQ8CxB4SUBo9x7gWXv7AiVPL5GuB7uk+HCx0SU3Zzdl8aeLsvDDBVn+9bKs/H5FNmY2rGsV1BSIXl/Hivp+Ufa8spPvLR5eq7Pl3dQEy0s/Rr/jq2XFSyuMLOP96i+rl5ZbWmRvifk4TC3sxtGHf3JYyl9UHqE68acT0ntBr/WMhA8dv3d8oUMqzqgwId1VJrQZkolPTsjwNcMxn7Xc1CINVzXInn3JH774d/62O9pEjVIdOkZb+cOKLP7o5HdB23ri8RORYqXPLBVta9mflVkmpmNfr79XpGqHft75xU6pubDG9tR0PT/xN1O73vNin5X458lJWzjHmQCBF2dOnIUAAggggECeCRB4ybMOp7kIIIAAAgggkNsCHn5yz+2GU3sEEEAAAQQQQAABBLYFCLx4fBSCGniZ+8qc9JzTs0un5eYWabyy0dMEpnRM4NDAwsEPH5TKl1WmDL5k+v4mj1y2BV62lrZk7rE5mbxjUhZ/vOi4STohruZIjTS8u0H2d+53/RylM5CgEwD1Gao+p1r27M/MzwUaNJv+wrRMf346ZvKUE+CSp5ZI/dvrrYlL+yr3OSkSOcevSYXxN9X+bvpQk9RfWu8o+JLO/g3XLdcCL1pvp5P3knU6gRdXX4nAn0zgJfBdTAMRyGYBAi8JesdLUCJVhxsFXrZEln6xZL3vzz06Fwlep7qXfn7g1Qek8YpGKT+jXPYUuH+vzpZ3UydtjT/H736svahWmm9olqKOIsfVSVdgwUngRUIi1tj1SOxiDVVnV0n7ne1SUL87dO64Ydsnaj00JL42sBYpWv2Gauv6+6pTj4O0XN8b+6wQV+HBQjnta6dJ6bNLE1ZDx746Ppv49ISrMZqOhereWif176iXojbn/ZeO3yviG0fgxe1Tl/vnE3jJ/T6kBQgggAACCKRBgMBLGlC5JAIIIIAAAgggkC4B97+0p6smXBcBBBBAAAEEEEAAgcwIEHjx6B7EwEtoNWStljpx68QuncpXVErHvR3WxBDTI50TOJqubZKD1x5MOrk+0/c3ccuawMuWyPz35mX02lFZ+tXOTi5u26SrF+vEn8ZrGq1VoZ0epyIQ0fCeBjn08UOOAhpO653qPJ1ENXnXpIx9bCyyWnaqMok+1+BO88eapfr11SnDX+FrpGtSYfj6OgGt9dOtKXcpORX9m4uBF10pWneliV492+3zQeDFrViwzyfwEuz+pXUIZLkAgZcEHeR3UCL6Nm4DL2v9azJ6/ahM3zvt6XHS4EvzR5utnS7cHNnybuqmzuFz09GP+i7Y9s9tcuBVBxwtGJDRwIuI6Nhm6MohmfrsVAyhHyHujckNGbhswAphhQ/16X6429q508kx/+15OXrmUevU6nOrpf3udtl3wCYoExJZ/NmiDF8x7Gnsq+Pdln9skZo31jhaWCGdv1eEfQi8OHlSgnUOgZdg9SetQQABBBBAwCcBAi8+QXIZBBBAAAEEEEDgVAgQeDkVytwDAQQQQAABBBBAIJsFCLx47J0gBl5W/rgivW/olRN/OmHpaLhFd54IH92PdEvV66uM5dI9gePQJw5J49WNCVcTzvT9TeCyIfCiYYTxm8dl/KbxhCs8a5Cl5Bklsrdkr9VMXT33xOMnnyO7Qyfwt97aKqXPcjY5yS4QoQEPneTk5khVr1TPkJt7pTr3xH+fkKH3DMn8t+YTnhrvqg4rv1tJ2g+6s0rjexodTaqKnxSnnsWnFzsOzGjFdfLZ8m+XE7ZBA046yW1v2clnw+4g8LJhrVY9/83dz4LXVbEJvKT6JubX5wRe8qu/aS0CWSZA4CVBh6QjKBG+lePAS0is95ChK4aSvsOXPrM0slPH5vymLP08cRDemuz/yRZrF0Knu71ky7upyXcnXf2o7+cdX+iQijMqUlYr04EXraD+ltB7Qa+s/H4lUl+vIe7QZkgmPjlhLc4RfbTf1S51l9Q5CgPpNY7dcEzUSA8NZB384MHdZUMix79xXAbfPhizk0xK/CQnHLrxkDRelXp8lu7fK7SKBF689GRuliXwkpv9Rq0RQAABBBBIswCBlzQDc3kEEEAAAQQQQMBPAQIvfmpyLQQQQAABBBBAAIFcFCDw4rHXghh4mbxzUgbfNmjJaNhFd00Zu3EsEnqpfUuttN3WZrwDht0EjsM/Oex494LQRkg25zatyTPj/zQux79+PKYXNRzQ9XCXVJ5Zadu7mb6/ySMXH3hJtkuFyfVTldFVekc+OCITn9q960/JU0uk7tI6a0eRwqbCXSEJDTEs/2bZWuFXV+LdXNiMuZ0GVnSSUvlLylNVQ+wCEc0faZaD1x1MWTb+BG3Two8WrDbFBwz0Gep+tFsqXp56QpnrG0cVWPrZkgy8fSBmIlj4Y10Ru+6tddb3wtoFJ/4XjC2R9bF16/mfunvKdtVhp8EdvybFhdZCsvTLJZn8zKTMPDCzi0ZXT667uC4hmZ/9a9Ivmb5/qgmSrf/UKg3vbnA0mS++/QReTJ6I4JYh8BLcvqVlCOSAAIGXBJ1k9x6QbFK6730dEpl5cEaG3jm0a8dBfRetOVIjdX9TJ8VPKpY9RbEvpjo+00D5zJdmZOqeqV0BAX231vf1hisbHIVesuXd1MTYSz9uLW7JxtyGLP9qWXRMHj9GqXptlbR/tl0KGpLvkOmXX6r3Sf084Then6f7Z6TvSF/MZXTnx/Y722Vftc2OKinAl3+9LD3n9sQ8X7UX1Vo7Se6rdHa9jakNq07z3zgZMD/9W6dL5V/u/t1AAzv9f90vS7+IDXOV/3m5NZ7RsWthfaHsLd8J8+tYQsdniz9atL4Hiz9e3NWizvs6rfDXrrFd1Jnx7+2OA2smD6xNmXQ9P/G30oUxes+LDUW5+V3Ip+bmzWUIvORNV9NQBBBAAAEE3AgQeHGjxbkIIIAAAggggECGBQi8ZLgDuD0CCCCAAAIIIIBAxgUIvHjsgqAFXjZnN6X/4n4rmKBHxUsrpPVTrTL8/uHIpJDiJxdL10NdUvKUEiM9r4GT6JuGVkMy/slxGbl2JKYuySbSZPr+JmiZDLzoBDbd2WXkA7HGukLvoY8dkqpzqiI7uiRtW0hk9YlV61kKP1/h88ueXyYdn+sQfbaSHekIJFg719w0LqN/Nxpza6/BrlT9nGgSlQZdmq9vPrnrTeLNUGIur9+D2YdmZeRDIzETwJyuouz3pCZ9Zqa/MC3DVw7HBJwqX1EpHfd2WEE6uyMd/ZuqH6I/z/T9UwVetD+7H+6W0uc42xEpum0EXtw8CcE/l8BL8PuYFiKQxQIEXhJ0jpeghB/9vfDDBel/c/+usErjexutXSkSvb/F31t3fNFA+fg/xO4KqaGXtjvapOaC5JP99XrZ8m5q4upXPyYa56YKkKfDL+zgdhytCwwMXTlkLXwQfZiEuPV3ioHLBqwxT/iwgiAPdKUcQ0bfWxdieOI1T1iLeZS/sFw6v9S5a7dQtdfFHnQMHD70+W25pUVq31TraAdN2RKZfWRWht83HPOdchJeIfCSeiEMk+9mvpch8JLvTwDtRwABBBBAwFaAwAsPBgIIIIAAAgggkEMCBF5yqLOoKgIIIIAAAggggEBaBAi8eGQNWuBFd2foeV1PZDeX+svqpeXmFhm/ZVxGr9sJBOg/a7yy0ZedBrQLvKzkqRNphq8ZtnaVCB86IeW0/zzNdtcYtxN1Uj0ibu+f6np2n2cs8KIr8z4wY+34E70zi+6eo0EoXeHZ7ZEoYFJ1VpW03dkmhY32YQi9T7oCCToxb+jyIZm+dzrSHK/BrmQudvfT85s+0GTtqKTPr8lhN1HRyarHfk8q1Lpr6GX0+lFrd6jo72WynXPS1b9OLTN9/1SBF22H6arYBF6cPgX5cR6Bl/zoZ1qJQJYKEHhJ0DF+BSVM+t0uiK1B25Z/aJHqc6odh7Aj9w6JHP/GcRl8++CuMHbHFzqk4ozkuyhmy7upiaWf/WgX8qg9Uiutt7cmHS+kw08tTMbRK39Ykd7ze0WfsfDhOsQdEpm4dUKGrhiKGVc4DVBF92P0brbWbx23tOxavGHljyvS+4bYOuuOpHWX1Ln7/WP7e9B3Xl/MWDrVbykEXgi8mPztSVWGwEsqIT5HAAEEEEAgLwUIvORlt9NoBBBAAAEEEMhVAQIvudpz1BsBBBBAAAEEEEDALwECLx4lgxR4CW2G5NgNx6wVdcOHTiLRiSA66eKJ//VEZKJGqp0akrGaTJRJ1U3xQR09v+WT26GcuMKZvn+qtth9nqnAy+rRVek70idLv1iKVOvAXx2Qttvbdq2E66ZdiXaNabmpRRquapA9++yH6+kMJMx/e16Onnk0phndj3VL1Wur3DTN0bnx/amF6t9RL9r+vWUOt3Wxu5NNQEnDM8lCJnqZdE2K0wluPef2iD5H4SPR91I/T2f/OumYTN/fboKkrjy9+NPFmOqbrIpN4MXJE5A/5xB4yZ++pqUIZKEAgZcEneJnUMJNv+v7z8g1IzJx20SkmAYS2v65TQ686oC7Cf5xN7YLY1edXSXtd7ZLQX1Bwmpmy7upG8fwuX73Y/y4ofTZpdL15S7Zf9r+U+5nNI4OiUzdPSUDlw7E1NdJKD9cYPnXy9aYYm1gLXINk7FT/Lt++LeOeMjZB2etkE740Ge2454O2VftflECu91iKl9VKZ33dUpBnf13gMALgReTvz2pyhB4SSXE5wgggAACCOSlAIGXvOx2Go0AAggggAACuSpA4CVXe456I4AAAggggAACCPglQODFo2SQAi/ro+vSd2GfLPxgwVIpPFgop33tNNFJNRtTG1bwYf4b8xGx7ke6per17sMARhNlUvTT5vFNGbhkQGYfno2cmWjF1kzf3+SRy0TgxS4ApZPfOu/vtN05x2277FYsTrWrSjoDCScePyG95/XKyu9XIk3p/GKn1FxY47ZpSc9fP7Yu/Rf1y/x3dr5LGiJqv7tdCpsS727jtBJ2rk1/2yTNH21OGCRK16RCuwl/zR9ploPXHbRtTjr714lfpu9v59X1r12i3/+5x+YiTbC+J1/ukpKnlThplnUOgRfHVHlxIoGXvOhmGolAtgoQeEnQM34HJZw+AAvfXZCes3tid6BIEUJ3em2x2ZlDy+p7b93FdQkvky3vpo7bGXWi3/24/JtleeI1T0R2YNUw++nfOl3KXlB2yv1Mx9GJdrd0smuKXdmy55dJx+c6RN+J3RwamOl7Y58VJo/+rSP+GvHPX6qxVKo6xH/HSp5aIvqOn2i3VAIvBF5SPVMmnxN4MVGjDAIIIIAAAoEXIPAS+C6mgQgggAACCCAQJAECL0HqTdqCAAIIIIAAAgggYCJA4MVELapMkAIvc1+Zk55zeiKtqz632pqMtO/APtHJSuO3jMvw1cORz2vfUittt7W53pHCdKJMsq6ym6hee6RWWm9vFZ0UFH1k+v4mj1wmAi+rfavSd0Hs7i6Hbjwkjdc0JgxOuG3b4o8WrdVzNQQSPlpu3t6Zx2bEns5AwqkKvMR/z/T57LivQ6rOch8eS+Qdf4+Kv6iQzgc6pbDRPlCTLZMK09m/Tp7NTN/fboLk4Z8cFt0Rqf/N/TGrWrtZFVvbTuDFyROQP+cQeMmfvqalCGShAIGXBJ3id1DCSd/r7hPD1wzLxK07u7vo7obtn22XgobEO7A4uXb4nI2JDRl464DM/dtOeDfVjhnZ8m7qpp2R9k5vWItIzH9zJ9zuJURvN0bR98PyFyUOBaTLz8s4Wnd+1HHfiT+diLCmDHHb7A6jY6e2u9qk5nz3ixJE7+iZbJeVeL+D1x+U5uubjXc7CgdtQlsh2Ve5T/YU7hEdVycKrxN4IfBi8rcnVRkCL6mE+BwBBBBAAIG8FCDwkpfdTqMRQAABBBBAIFcFCLzkas9RbwQQQAABBBBAAAG/BAi8eJQMSuDFbqJ3fPBg6ZdL0vO6nkg4IdmqqMlYvUyUSXRdu/pXvrLS2o2koDZ2slam72/yyGUi8DJ1z5S1a074SLX7ikm7bPvtFZXScW+Htepu/JHOQIJOwuo5t0dWj65Gbutlcpqdx9bSlgy+a1CmPz8d+TjVhD8TV51UNXTlkLXyc+XLK0VXEd5TlPgnkHRNiovfNUrbwg4viXs0UeBFV7Ee+8SYjF43GlPYyarY4QIEXky+ScEtQ+AluH1LyxDIAQECLwk6KROBl5U/rkjvG2JDCKl2XzF5xuLHMhpa6H60WypeXmF7uWx5NzVpq9/9GD9GKXl6iXQ92CXFhxPvbpIuP0/jaJvwivrWvbVOWm9ptV1Ewy4k0/CuBjl00yHZW7LXXfeERI59/FjkfVp3nNQgy559u8dIY38/JiPXjqR1vObm9xInfe4OI/nZ6QkrA4YAACAASURBVHp+4u9qEubys535di0CL/nW47QXAQQQQAABRwIEXhwxcRICCCCAAAIIIJAdAgResqMfqAUCCCCAAAIIIIBA5gQIvHi0D0rgJX6yk12YZfP4phWAmH14NqKWbDeORLSeJsokuKhdEKL+snppuaVl12SYTN/f5JE71YEXu2CG6Y4+qdqrqz33nLWzs1CyCXBpC7wkWD349G+dboVG/DrsQjVtd7SJPquZPNI1qWn+W/PSe26vbC5sRprX9eUuqT6v2ra5aetfh7iZvn+iwIuu4L0+tm79/T3+78cjrbEmvz3QJRpGS3UQeEkllF+fE3jJr/6mtQhkmQCBlwQd4ndQwkm/n4qAu9YjvMPF4k8XI9VKFjjIlndTJ4bx5/jdj0l3YU1QwXT5eR1Hb85vytDlQzJ97074P9GOLToe1QD/1GenIq3Ud2JdkKCoo8h112zObkr/xf0y9+jJnYZ0nFf5l5W214neCUZPsOp4R5vUXFBjvMuLmwqzwws7vLh5XpyeS+DFqRTnIYAAAgggkFcCBF7yqrtpLAIIIIAAAgjkugCBl1zvQeqPAAIIIIAAAggg4FWAwItHwaAEXsZvGZfhq4YjGrVHaqX19lZrckf0MXnnpAy+bTDyjyqT7MaRiNbrRBm7625MbUjfkT6Z/8Z85OOmv22S5o8271q1NdP3N3nkTnXgxW5SWssnW6TxykaT6ict4+Ze6QoknPjTCen/635Z+sXSzrP9qkrpvK9TCupidwjyAhDfj/tP3y/dD3dLydNKvFzWc9l0TIpbH1+XwcsGZe6xk5PK9Ei1OnG6+tcpUKbvnyzwom1Y+N6C9L2pL7LLlv6zZKtiR7ebwIvTpyA/ziPwkh/9TCsRyFIBAi8JOsbvoESq/g+thWTkAyOi48DwUX1utegOL/sOxI4BU10r1edu75Ut76ap2mU7Lp3ekL4L+2T+mzvjUtNdI+0CIk524EmHn7bVj3G03a4tu4IsIZGZB2as3x3CwXn9XaLr4S6pPNM+pJKqr5Z/syxPvOYJ6z26/IXl0vmlTilqtw/O6Dn9F/XL/Hd2+rCgpkCaPtQkdRfXyb5Kf78f8XUn8ELgJdXzbPI5gRcTNcoggAACCCAQeAECL4HvYhqIAAIIIIAAAkESIPASpN6kLQgggAACCCCAAAImAgReTNSiygQh8BK/2qk2L9FEmvidYPTc7ke6per1VY4l/ZgoE3+zhe8uSM/ZPTE7SSSaWJTp+zuGijrxVAdeln6+JEfPPBrjmWwVXJM2hcvoJKahdw7J9H07K/0m2p0nHYGEE/99QobeMyS6G0n04WQymat2h0RGbxiVYzccixSrTEOoxlWdtk/2e1Kc7kYycs1ITJ/qrZKt5K2fp6N/3Xhk+v6pAi+hjZCMfWJMRq8bjWmWBrNqLky+4jSBFzdPQvDPJfAS/D6mhQhksQCBlwSdc6oDLzoG1AUDonePS7RggB/PU/zCCcmC0NnybmrSbr/6Ud9Lx28al9G/23nvO/BXB6xxemFTYdKq+e0Xvpkv42ibnTX1+k3XNknzDc2yp2CPrPWvWSFvvV/4iP7cpF+in79EY83IdTVwc/+M9f2IPzT4Un1BtWg4rOy5ZbK3bK9JdZKWIfBC4MX3h0pECLykQ5VrIoAAAgggkPMCBF5yvgtpAAIIIIAAAgjkkwCBl3zqbdqKAAIIIIAAAgggYCdA4MXjcxGEwItOqHjifz0RCTckm3y0tbQlg+8alOnP74QTat9SK223tTme7OHLRJmoftPJWgOXDcjsQ7ORf1r85GLpeqhLSp6ye+eMTN/f5JE71YGX2Qdnpff83khV07oTiV0Q5JWV0nl/pxTUxu6u4kcgQVeY3pjdkJXfr8jcv83J7AOzsjGzEdMt9e+ol5abWhw/0076dGt5ywrWTN09FTk95WQrJxf24Ryvk+I0iLE5tyknHj8h8/85L9NfnBbduSf6qDqrStrubJPCxsQT9PzoXy8cmb5/qsCLtm19ZN2afLfw/YVIU62/2Q90if7dS3QQePHyZASvLIGX4PUpLUIghwQIvCToLL+CEk6fhdUnVq33fd35Iny03dEm+n6ajmPxR4vy+BmPx1z68E8Oi+7uEX9ky7upiYOXftR3US2v73lTn52SxR/vBD50N5KOL3RIxRkVKavl1c/p+6Sel6gPk1XSbvyu7dPxX9nzy2T0+lEZu3EscgmnQZ9E94x/x3fynOvvHiMfHJGJT00k9db+qHh5hVS8rEJK/meJL7sjEXgh8JLyS25wAoEXAzSKIIAAAgggEHwBAi/B72NaiAACCCCAAAIBEiDwEqDOpCkIIIAAAggggAACRgIEXozYdgrleuAltBmydpzQSTHho+HdDdZk/z377YdM8eGLwoOF0v3Vbil7XpkjTT8DJxuTG9ZEFJ0QFH00Xt0ohz5+yLYNmb6/I6S4k+LNTa4RXSZZqEnPc7MCs9e6aPnxW8Zl+KrhyKXKX1gunV/qFJ34FH3YBRL8uH/0NarfUC2tn25NGswwuafd5LfmjzRbu55k+oifFOd3fXQiY/s97VJ8OHEgQ++Z7v5N5Z3p+zsJvKiT7kbUe25vzA5MqUJaBF78fqpz+3oEXnK7/6g9AjkuQOAlQQfavQd47etk7z4rf1iRnnN7ZPXoauQ2iXbI9FoPLa/Bmide84SsH1uPXK77sW6peu3unUKz5d3UpN3p6Ed9l269tVVKn1XqqErZHnixnodfL1vPX3RIvvaiWqk6p0oG3zYYeU7cBH0S4eg9+t7YJ4s/XRT97eK0r50mpc9ObWntsnPzuLXTju5K6uQofWap6C6elWdWGu8AY/d7hZN7Ozkn1e8Aeo10PT/x9dPFEnrP67UWoggfJgEqJ+3mHHZ44RlAAAEEEEAAAVsBAi88GAgggAACCCCAQA4JEHjJoc6iqggggAACCCCAAAJpESDw4pE11wMv0ZM/whTdj3RL1et3TzwKf77atyp9F/TJ0i+WInotN7dI45WNIg5GWZ4CJyGRzflN0RWJj//HcZm6Z2rXThKpdjvI9P1NHrlTHXiJn+RSmWDHFZO22JWJb1+iiTjpDCQU1BRI/TvrpfF9jbKvYp9fTYtcZ310Xfou7JOFH+zszJEqgOF7JRJcMF2TCtWx+vxq0XYWNiXe2SVcrXT2r94jlXem7+808KI76sSvfK3Wulp1zQU1tn+HCbycqm9TbtyHwEtu9BO1RCCgAgReEnRsOoISyd59PI2JDB5Ou8ntiQI22fJuatBMa4cWfeef/+a8SfFdZWrfXGstRlHQELvzZbKLpyuw4OszExKZuHVChq4YijRF32f3lOyRjYmd3TcPfeKQ6GIWewoc/NCQAGX+2/Ny9Myj1qcaRum8r1MK6hx6hkSWf7ssxz52TOYenXPVp9qeqrOrpP5t9dbONbLXWXECL+zw4uxJcXcWO7y48+JsBBBAAAEE8kSAwEuedDTNRAABBBBAAIFgCJj/QhqM9tMKBBBAAAEEEEAAAQQIvHh8BnI98DL3lTnpOacnopBoZ41optBaSEY+MGLtyhE+Kl9RKR33dlgrpqY60jmBI9Wkb61bpu+fysfucwIvJ1XSEUjQyUca8Ko5v0aK2mJ3lDHpq0Rl7Cb5pQpgxF/LS/uT3cvvSYW6k4vulFPzxhopflKxoyBcuvo32jCVtxdfJ89Kqvs7Dbzovdb616TvTX3W37Pwoc+yTuDbf/r+XdUh8OKkh/LnHAIv+dPXtBSBLBQg8JKgU/wOSuhtCLycxDZ9NzX5/qSjH7X+DZc3SO1bamVvWerURE4EXkRkc3ZTBi4bkNmHZm2pq86qkrY727ztvBkSOfbxYzJ63ah1j6a/bZLmjzbLnn0u//XwloiO52YfmZWZL85Y/93NceDVB6z7lj4j9c4y6fy9gh1e3PRasM4l8BKs/qQ1CCCAAAII+CRA4MUnSC6DAAIIIIAAAgicCgGXv2ieiipxDwQQQAABBBBAAAEETqkAgReP3LkceNla2pLBdw3K9OenIwpOJ4BEr5IaLpxqZ5jweemawKE7dLR+utUKLiRbPTXT9zd55Ai8nFSzCyToBLCidvugSmg9JCu/X5GNmZ1VgvU6+7v2S/MNzVL5vyuloLrAcSDDpO/CZex2U0oVgIi/n5dAhpvAi3oWn15s/z3SyV5HT+zaWUlXnW56f5PUXFgjhfWFjlcwjm6jl/Y56ZtU3pm+v5vAi7Z37rE56T/SL5sLm5HmN7yrQQ7ddEj2lsROhiTw4uQJyZ9zCLzkT1/TUgSyUIDAS4JOSUdQIiiBl0y9m5p8f9LRj+F6VJ5ZKW23tdmGm6PrmiuBF63z8q+Xpefcnl1jC+3zzvs7pfxF3nb72Dy+KQOXDMjswydDNd2PdUvVaxPvZuuoz7dE1sfWZeFHCzL/jXlrB08d66U6Mv17hdaPwEuqXgru5wRegtu3tAwBBBBAAAEPAgRePOBRFAEEEEAAAQQQONUCBF5OtTj3QwABBBBAAAEEEMg2AQIvHnsklwMvK39ckd439MqJP51cnVR3R+l+tFsqXl6RUmX92Lr0X9Qv89+Zj5yrK87qBJxUq876HTjReledWyXNH26Woo7UO3Rk+v4pcW1OiA+8VL6y0poAVFBbYHK5lGXG/n5MRq4diZynO/h0fqlTCurTc7/JOydl8G2DkfuVPrtUur7cJftPi92pwi6QkCrEENoIydLPlmTspjE5/vXjkXvoc3Pw+oNS/476XeGAlEAGJ9hNfktV9/jbeAlkuAm81F9WLy23tCR22RJZ+X8rMv4P4zJ9705gTuvb+N5Ga+VkndDl9jDpX7f3SHZ+pu/vNvASWg3JyAdHZPzmnd22rF2u7mo7GfyLOgi8+Pmk5P61CLzkfh/SAgRyWIDAS4LOs3sP6PxipxUmTsex9PMlOXrm0Zjg7OEfHpbyl3gLGCSq68ofVqxgw+rR1cgp+r5ffV71riKuAxtpejc1cffUj1siGtDQMMX8t+Zl6p4pWfmvlZhqHPjfB6TtjjYpak087nXt57ChduPowz857C2UEhKZuHVChq4YiqlFy00t0nBVg/udWOLasvybZXniNU+I/n7hJOzhkCL2tO0AzNKvl0R30E0WgDHZkTZt9U7Q2HQ9P/G3s9sB1fPzZNSB+VGIwEt+9DOtRAABBBBAwKUAgReXYJyOAAIIIIAAAghkUoDASyb1uTcCCCCAAAIIIIBANggQePHYC7kceBm/ZVyGrxqOCGiooePeDik8WJhSJbQZkmM3HBOdDBE+tFz3V7ul7HllSct7DZyUPrNUCpsLpfQ5pVL+wnIpe26Z7Kvel7LO4RMyfX/HFY068VQHXuLvl9ZJNiGR0RtGrecpfCQK9HgJJOiORsduPCZjN47FdEHdW+vk0CcOGQU03PRl/OrCWlbDNi03t8je4tjdOBJdN2sCL9sV1DDR5B2TMnrtaMxkyQN/dUDabm9LuPOOm/a5DQW56ZP4c708X17uGy7rNvCi5XTSaN+RPln6xVKkCmXPL5PO+zpjVv8m8OJHDwXnGgRegtOXtASBHBQg8JKg0zwFJQweBLvJ5ukM2Cz+aFEeP+PxmJommtxuOuHe73dTA1bxsx91Fz8du4x9Inb80nh1oxz6+CHZs9/+X3Ga+qVqb1oCLyKSrutqe6IXVkgZ6k8F4PBzfQ51URENLM3cN7Nrt1FrbP1AlxQ/udj2ivEeaR2L29QgXc9P/K0IvDh8oHw6jcCLT5BcBgEEEEAAgWAJEHgJVn/SGgQQQAABBBAIuACBl4B3MM1DAAEEEEAAAQQQSClA4CUlUfITcjXwsjm7Kf0X98vco3MeBWKLH7zuoLVrxp59iYdb6ZzQ4qQxmb6/kzrGn3OqAy/xRroS7enfOl3KXpA8zGTStq3lLRl6z5BM3T0VKV53SZ20fqpV9pbGBkG8BhI09DJ8zbBMfmYypqpW8OSmlpS7E5m0L1wmtBaSkQ+MiAbNwkf1udXSfne77DvgPLDlpA5unbxMatIJXbrDiLYt+qg6q0ra7myTwsbUAbpwObf1dmLh5pxM398k8KLtm/nyjAxeOhgTOoqfCEngxc2TEPxzCbwEv49pIQJZLEDgJUHn+BmUcNL/dvc7dOMha6e+dBy6K2D/m/sjly55aol0/WuXFD9p96T/bHk3NXHwux/txi+pFprw4peszekaR6fruvHv9rozjoZeTuWx2rsqw+8d3vW7S7LfTQi8pGeXqVPZ79l4LwIv2dgr1AkBBBBAAIGMCxB4yXgXUAEEEEAAAQQQQMC5AIEX51aciQACCCCAAAIIIBBMAQIvHvs1VwMvC99dkJ6ze2ImSHuksIo72SUmXRNanNY/0/d3Ws/o80514GVtYE363tgniz9djFQjXROE7O6VaLKdH4GE9ZF1a0eMhe8vxHSF7vKiIYE9Ben7qSB6hWG9ebpW63Xr5HVS3Ob8pgxdPiQ6kTH6cBskcltvk+9SsjKZvr9p4EXrPXLNiEzcNhFpnobUOu7rEA0e6UHgxe+nJbevR+Alt/uP2iOQ4wIEXhJ0oN9BiVTPiV0Yu/ZIrbTe3ir6HuHnYXcv3RFQd6Sz26kzW95NTQzS0Y8rf1iR3vN7rV1DwkeycFK8n1/9mq4gRrrG59HjTA0Jnfa106T02aUm3eqpzPr4ugxeNihzj+0sNlLx0grpvL/T2rk2/kiXs9NGeP3+Ob0PO7w4lfLnPAIv/jhyFQQQQAABBAImQOAlYB1KcxBAAAEEEEAg2ALpm8USbDdahwACCCCAAAIIIBAcAQIvHvsyFwMvoc2QHLvhmOhEhnQc3Y90S9XrT06ytjvSNaHFaVsyfX+n9Yw+71QHXuwm/te+pVbabmvzfReU+W/Py9Ezj8aw6G4ylX9ZuYvKr0DCwvcWpO9NfbJ+bD1yj6L2Iun4QodUnFFh0kWOyiz/ZlmeeM0TMfdN9X1xdOG4k9w6+TGpSSfg9V7QKyu/X4nURidLalCq5oIaEQe/wLitt4lNsjKZvr9p4EXbtHp01QpyLf1iKdLE8heVS+cXO6Woo4jAi98PS45fj8BLjncg1UcgtwUIvCTov3QEJVI9KvFjjOInF0vXQ11S8pSSVEVdfb4+ui59F/bJwg92Aue6k0zzR5ttdwbNlndTV43cPjkd/bi5sClD7xyS6ft2wuW6U0nLLS2ytyR2R0ytRvxuOpWvrLTCFQW1BSZNipSZfXDWCt6ED7/C++kan0ePMytfVWkFrArqEhtsLW7J5B2T1nMaWg3JiaMnpPPeTil/ifcdR+IXHEkWwCHw4t3b04Me0MIEXgLasTQLAQQQQAABbwIEXrz5URoBBBBAAAEEEDilAg6mW5zS+nAzBBBAAAEEEEAAAQROtQCBF4/iuRh4We1blb4LYidGlz6zVArq3U+ACa2HrAnuGzMbEclUwYh0TWhx2pWZvr/Tekafd6oDL3rvqXumZOCSgUg1rAlwX+6Skqf5NwFOJxINXzMsE7fu7EyRbJcgvwIJoY2QjH1iTEavG43pDl1puv3udils2r3Srkm/xZfZnN2U/ov7Ze7RndV9U31fTO7r1smPSYUSErGe0yN9MVW2JsI90CX6/KQ63NY71fXcfp7p+3sJvFj+D8zI4NsGY3buarq2SZpvaLaCMI+/+PEIiV8TH90a+3l+/KStUCj+39H6ebdgXYvAS7D6k9YgkGMCBF4SdFg6ghKpno2VP65I7xtidw5pv6td6i6pcxRWTnX98OdzX5mTnnN6IqdrKLr70W6peLl90Dxb3k2dti/6vHT0o907arJ3ubl/m5Oes3a8dVcTHcftP22/SZMiZcZvGZfhq4Z9f59My/g8JHLs48ci471kAatwgzaPb1rj39mHZyNt9GuXU7tdTQ//5LBoQD3+IPBC4MXTFzVBYQIv6VDlmggggAACCOS8AIGXnO9CGoAAAggggAAC+SRA4CWfepu2IoAAAggggAACCNgJEHjx+FzkYuAlfsKRri7a/dVuKXtemWsNu8BCquulZUKLi5pn+v4uqho5NROBF7tgVHjy/J4Cf4bTy79elp5ze0QnAIWPQzceksZrGm1Xe/YzkLA+sm6FMxa+v7PStNah5aYWabiqwfb+Jn0XXyY+SKTfF92Fo+Jl/u0s49bJl0mFIrI5vylDlw9Zq0pHHw3vapBDNx2yXYE6+jy39fajP7Lp/p4CLyKytbRlBcgmPzMZaZZOKO16uMvamYnAi99PTO5ej8BL7vYdNUcgAAIEXhJ0YjqCEqmeF7uxXMVfVFg7YRQe8icAroHvgcsGZPahnRBB1WurpP2z7VLQYL/gQra8m6bys/s8Hf3oNvASv6ukvg+e9p+n2YYrnLbRrg4ajGr9VKvsLd29y4zT6+p56Rifx4dXuh/rFn3ukh2htZCMfGBENNgTPpLtpOOmjRuTG9L3xj6Z/858pBiBlxPSe17sDqGJTNxYc669AIEXngwEEEAAAQQQsBEg8MJjgQACCCCAAAII5JCAPzN0cqjBVBUBBBBAAAEEEEAAgTgBAi8eH4lcC7zohOjBdw3K9Od3JqTXHqmV1ttbRSfCmBzxK8jqNQ5ed1AOXn/QNjSQjgktbuqd6fu7qWv43EwEXnTHCGsV36t3VvH1M5xhF46wdpF5qEtKnmK/i4zfgYi5x+ak/0h/zI4YRe1F0v1wt5Q+p9Skq1KWWetfk7439VkTu8JH1VlV0nZnmxQ2+jOx0K2TX5MKtT12ISb929JxX4doO5MdbuudEtvlCZm+v9fAizb3xJ9OSO8FsRPHdOJq3aV11s5e4YMdXlw+HAE7ncBLwDqU5iCQWwIEXhL0VzqCEk4ejaVfLknP63pk/dh65PTmjzZL0weaxHPIPSQydfeUDFy6s2uk3kR3VKy7uC5h9bLl3dSJX/w56ejHzYVNGXrnkEzftzOGTxbEWB9dl74L+2ThBzvB/pabW6TxykbjnXvsFkNo+eT2NU2gosqkY3y+8ocVa2GF1aOrYu04+WCXFB9OveNk/OIEfo0No+ujTS95aol0/WuXFD9pd53Y4YUdXjx+pWyLE3hJhyrXRAABBBBAIOcFCLzkfBfSAAQQQAABBBDIJwECL/nU27QVAQQQQAABBBBAwE6AwIvH5yLXAi/xEy20+akmHKUi0slR/Rf1x6xWWvHSCum8v1MKm3dP4E/HhJZUdYz+PNP3d1PX8LkZCbyIiF04o+z5ZdLxuQ7RcIrpEdoIyfjN49YKutFHst1d9Dy/Awl6vZFrRmTitomYetS9tU5ab2m1dsXw/QiJWP15ZCd8oPeof0e9tbuMH/d06+TnpMLQZkgmPjlh7TQSfRz4qwPW35rCpsShHrf19rtvMn1/PwIvGlSze740rBY9kZXAi99PT25dj8BLbvUXtUUgYAIEXhJ0aDqCEk6eHd3lZeSDI9a7efjQsHLbHW1Sc0GNcUBCr7XwwwXpf3N/zG6OqXZ30XLZ8m7qxC/+nHT048ofV6T3Db1WsDl8aCjp4AcP2vaP3U4l5S8qt3aVLOooct8sm+CSH7vGhCuSjvF5dHDFzQIfdtaex4YhkYlbJ2ToiqGIffW51dbYaN+B3YuOEHgh8OL+S5q6BIGX1EacgQACCCCAQB4KEHjJw06nyQgggAACCCCQuwIEXnK376g5AggggAACCCCAgD8CBF48OuZU4MVmxw43q50mpLK5rp7b/Ui3VL1+944O6ZjQ4qYbM31/N3UNn5upwIvef+bLMzJ46WDMLigaemm7vU1Kn+1+FxQNFYzfNC6jfzcaQ+Fkl5N0BBI0BNZ7fuwEMmuS311tUnN+jUl3pSyjOy1pIGTyM5Mx52roRSevFdQUpLxGohN00uLsI7Ny7CPH5MTjUZPiPtJs7bxkd/g5qVCvvz6ybgV6Fr6/s6q0/nMN9DRc1WC785N+no7+dQOZ6fv7EnhRx6UtGbpySKY+O5Ww+QRe3DwZwTuXwEvw+pQWIZBDAgReEnRWOoISTp8L3QVD392WfrEUKaLvwy23tEjtm2vd7/QSEjn+jeMy+PbBmLCL7pbR8YUOqTijImnVsuXd1Klf9Hl+92OiQFL3o91S8fLEjgvfXZCes3tixnCmAXsN2vT/dX/M81F1dpV03NMh+6rNdomNNvN7fB7/Tu9mJxpdmGH0+lEZu3Espvt1x6Oma5uMdsW1C34lW3SEwAuBF5O/PanKEHhJJcTnCCCAAAII5KUAgZe87HYajQACCCCAAAK5KkDgJVd7jnojgAACCCCAAAII+CVA4MWjZC4FXjZnN6X/4n6Ze3Qu0uqGdzdYk9D37Pc2PLLbOab2LbXSdlvbrh0r/J7Q4rYLM31/t/XV8zMZeEm0G4tOWDv0sUNS/YZqx8+P7hgzcu2IzDwwE8PgdPJbWgIJNivuauUq/qJCOu/rlMJDiXckMenLcJm14TUZfNugHP/34zGXKXtumRy8/qBUvqLSsateQG0WvrcgY/9nTBZ/vLiras2nMPCiN597bE76j/THTLLTXYG6vtwlJU8rsaVLS/+66KRM39+vwIs2WScm9l7QKyu/X7EVIPDi4sEI4KkEXgLYqTQJgdwRIPCSoK/8Dkq4fSTsJuXrNRrf2yhN1zRJQb2zQLYGbyf/edIKX28ubMZU49AnDknj1Y0pAzR+B15M303dGur5fvajhl3GPzUuYx8bi7HU8Vf7ne1JwyY69h+4bEBmH5qNaYbu2qO7ajra6WVLZP678zL8vuGYd0oNQ3Xc1yG6YIEfh9/j87WBNel7Y58s/nRRdJfD0752mquFGuwCYNrOA68+IE3vb5LyF5aLONgI1FqI4KFZGfnQSEzwK9U4k8ALgRc/vlfx1yDwkg5VrokAAggggEDOCxB4yfkupAEIIIAAAgggkE8C3mZ05ZMUbUUAAQQQQAABBBAIqgCBF489m0uBF7tVXrsf65aq13qfqKITmwbfNSjTn5+OiOrkoPIODgAAIABJREFUku6vdkvZ88pilP2e0OK2CzN9f7f11fMzGXjR+2v/Hrvx2K6VbvUzDWjUX14vlS+vlMKmwl2TfzREsPJfKzJz34xMf2F618Q3K+zyLx1WwERSjNLTFUhYH1uXgUsGdoVPdLcVXc13T0F6fj7QyVT6vZn/1vyux6LkqSVSd3GdNZGssKXQtg5bi1uy8v9W5Pi/HZfpL07HTKSKvmDtRbXS/LFmKWotsn380jGpMNEuI3VvrZPWW1p3BeGs52xlS4avHJbJO3d2vkkW1DH5LiUrk+n7+xl4kZDI1N1TMnDpgG2TCbz4/fTk1vUIvORWf1FbBAImQOAlQYf6GZQwemZCYi2MMHTV0K53St19sOE9DdbuncX/o1j2FMW+G2tAfn14XWYfnZWpO6didhkM10VDFo1XNToKdGfLu6mJo9d+DK2FZH1i3dopUXfriw+ya9ik6+EuqTyzMmX1dNzbd2GfbX/WHKmRmjfWSPHhYtlXuS8yDtP3YR0bLf5kUWb/dVaOfz02nK83Nd0pJlGF/R6fz397Xo6eedS6XeWrKq1FDArqnAW2wnU8/rXj0v+WftmY2dhV7fI/LxcNDlW8tMIaX+0t306/hEQ25zdlbWhNjv/HcZn54ow1Do4+nCz0QOCFwEvKL7fBCQReDNAoggACCCCAQPAFCLwEv49pIQIIIIAAAggESCA9M1YCBERTEEAAAQQQQAABBAIvQODFYxfnSuAltBmS0etGZezvxyIt1h0kOu7tsFY99eOY+8qc9JzTE3Opg9cdtHar2LNvZ/jl94QWt3XP9P3d1lfPz3TgReugK9RO3jUpox8c3RVaCbdJJ2CVPKNE9pacnPSzMbkhy79dTtjk8heVS+utrVL6rFJHLOkMJNjtSKITkrof7pbS5zirn6NGxJ2kE8rUdOpfppIWL3tB2cnJaNoX6yFrlWW7CVjRF9EJbAc/fFCqz0m+C086JhVqPZZ/vSw95/bETLJLtiK0Xf+amKYqU39ZvbTc0hJ5TsPnZ/r+vgZe5OSEu6HLh2T63p0gYritBF5SPSXB/pzAS7D7l9YhkOUCBF4SdJDXoIQv/R4Sa1eMwXcOJtwlTu9T+szSyI4vVrj9dysJxwcalmn5ZIvUXFjjOESeLe+mJqZ2/WhynURlnO6Sc3LQIDLz4IwMvXMo5bjBaR1rj9RKy80tjnf8cXJdX8fnIZFjHz9m/fahR9PfNokuYhD9e4STOqXDTr8Lrbe3Ss15NUkXerDzcFRnlycd/slh0fF4/BH//XN5WdvT7cZfJx4/Ib3nJd6R0vS+idpler2glCPwEpSepB0IIIAAAgj4KkDgxVdOLoYAAggggAACCKRXgMBLen25OgIIIIAAAggggED2CxB48dhHuRJ4We1blb4L+mTpF0uRFtuFUbxwrI+uWyvILvxgIXKZsueXSecDnbK/c3/kn/k6ocWgwpm+v0GVsyLwYtU7JFaAZfT6UdvVfp22TUMPujJw49WNriZLpTPwotceuWZEJm6biGmG7o7S+unWSNjEaRtdnbclMv+9eRm9dlSWfrXzHXV1jaiTNejScHmD1L6l1nYnlfjrpmtSoQbtJj45IcPXDMfcUnfz0ZWWCw/Fhu0yHTjJ9P39Drwo+sofVqT3/F458acTMX1A4MX02xWMcgRegtGPtAKBHBUg8JKg47Ii8LJdNw2tj988LpOfmUwYZHHy/B149QFpvqHZCsik2skx+nrZ8m7qpI3x56Qr8KLjp8ZrGq3xU3hxAUf1C4ksfG9Bhq4eShpiSnUta/x2eb21+6X+dz8PP8fnm8c3rZ07Zx+etaroaUdbHfv+ZlmGrhgSraOXQ3dF1bCSk11NCbx4kRYh8GLvR+DF23NFaQQQQAABBAIqQOAloB1LsxBAAAEEEEAgmAIEXoLZr7QKAQQQQAABBBBAwLkAgRfnVrZn5krgJX6HEN3Vpfur3VL2vDKPAjvFdXL7sRuOiU5Qij66H+mWqtdXRf6RnxNaTCqf6fub1DkbdniJrrfu9jL/nXkZ+z9jsvhj55N/dFXburfWWWGXorYi1xTpDLxoZezCATqhq+2uNqk5v8Z1fd0W0PZpYEwnFx7/+nG3xUUnFaptxUsrXE2ES9ekQm3A+si69B3pk4Xv7wTh9J+33NQiDVc1xKy2nOnASabvn47Ai4bUJm6dsCbqRR8EXlx/vQJVgMBLoLqTxiCQawIEXhL0WDYFXqwqhkRO/PcJGfuHMZl7eM5V8KXq7CppvKpRyl9YLnJy40dXR7a8m7qq9PbJ6Qi81FxQI03vb5KSp5W4Cg5F11/rNf35aZn49ETM7otO2qj9efBDB10Hl5xcW8/xc3yu4zndYXL16KqUPL1Euh7sEl0MwMuhYwQdm6mdm7Gv3rPkqSVS//Z60UUU9pY5+zIQePHSWwReEukRePH2XFEaAQQQQACBgAoQeAlox9IsBBBAAAEEEAimAIGXYPYrrUIAAQQQQAABBBBwLkDgxbmV7Zm5EHjZWtqSwXcNWhNcwodOWum4p0P2Vfu7OuvSL5ek53U9sn5sPXIv3WWi7ba2yAQPPye0mHRfpu9vUudsC7xE2hASWRtesyb+zH97XlZ7VmXldyuRCXE6uaj4ycVS9mdlVgij9BmlsqfIfCie7sBLonBA+YvKpfOLnVLU4T6kY9LfWmZzdlMWf7ooSz9bkuXfLcvqE6ty4vGdXTp0peyi9iLR1YJLn1Nq/V/T73M6JxVqW+Yem5P+I/0xEyW17t0Pd1t1Dx+ZDpxk+v5pCbxsP0sDlw3I7EMnV7rWg8CL6TczGOUIvASjH2kFAjkqQOAlQcdlXeAlqp6b85uy9PMlK5i9/KtlOXH0RCQ0oYF2DRboO13FGRVWyMX0nTR8y2x5NzX5jnkNvOj4Sd+T1bT8xeVS/oJyKWgoMKmKbZnQWkhW/mvl5Djjp0uy2r9q9W34CPenjuHK/7zcGsMVNhYaB22cVNzP8Xn0uLn2SK203t7q3440WyJrQ2tWQEfHZyu/XYn5Lmhbw+Nf67vwknIrpLSnwN34l8CLk6cm8Tns8GJvQ+DF23NFaQQQQAABBAIqQOAloB1LsxBAAAEEEEAgmALufmUMpgGtQgABBBBAAAEEEMhvAQIvHvs/FwIvHptIcQQQQAABBLJOIH7SVigU/+9os67KWVMhAi9Z0xVUBIF8FCDwko+9TpsRQAABBDIqQOAlo/zcHAEEEEAAgWwVIPCSrT1DvRBAAAEEEEAAARsBAi88FggggAACCCCAAAL5LkDgxeMTQO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EUAAAQQQMBAg8GKAtl2EwIu5HSURQMCzAIEXz4RcAAEEEEAAAXcCBF7ceXE2AggggAACeSJA4CVPOppmIoAAAggggEAwBAi8BKMfaQUCCCCAAAIIIICAuQCBF3M7qySBF4+AFEcAAQQQQMBAgMCLAdp2EQIv5naURAABzwIEXjwTcgEEEEAAAQTcCRB4cefF2QgggAACCOSJAIGXPOlomokAAggggAACwRAg8BKMfqQVCCCAAAIIIIAAAuYCBF7M7aySBF48AlIcAQQQQAABAwECLwZo20UIvJjbURIBBDwLEHjxTMgFEEAAAQQQcCdA4MWdF2cjgAACCCCQJwIEXvKko2kmAggggAACCARDgMBLMPqRViCAAAIIIIAAAgiYCxB4MbezShJ48QhIcQQQQAABBAwECLwYoG0XIfBibkdJBBDwLEDgxTMhF0AAAQQQQMCdAIEXd16cjQACCCCAQJ4IEHjJk46mmQgggAACCCAQDAECL8HoR1qBAAIIIIAAAgggYC5A4MXczipJ4MUjIMURQAABBBAwECDwYoC2XYTAi7kdJRFAwLMAgRfPhFwAAQQQQAABdwIEXtx5cTYCCCCAAAJ5IkDgJU86mmYigAACCCCAQDAECLwEox9pBQIIIIAAAggggIC5AIEXczurJIEXj4AURwABBBBAwECAwIsB2nYRAi/mdpREAAHPAgRePBNyAQQQQAABBNwJEHhx58XZCCCAAAII5IkAgZc86WiaiQACCCCAAALBECDwEox+pBUIIIAAAggggAAC5gIEXsztrJIEXjwCUhwBBBBAAAEDAQIvBmjbRQi8mNtREgEEPAsQePFMyAUQQAABBBBwJ0DgxZ0XZyOAAAIIIJAnAgRe8qSjaSYCCCCAAAIIBEOAwEsw+pFWIIAAAggggAACCJgLEHgxt7NKEnjxCEhxBBBAAAEEDAQIvBigbRch8GJuR0kEEPAsQODFMyEXQAABBBBAwJ0AgRd3XpyNAAIIIIBAnggQeMmTjqaZCCCAAAIIIBAMAQIvwehHWoEAAggggAACCCBgLkDgxdzOKkngxSMgxRFAAAEEEDAQIPBigLZdhMCLuR0lEUDAswCBF8+EXAABBBBAAAF3AgRe3HlxNgIIIIAAAnkiQOAlTzqaZiKAAAIIIIBAMAQIvASjH2kFAggggAACCCCAgLkAgRdzO6skgRePgBRHAAEEEEDAQIDAiwHadhECL+Z2lEQAAc8CBF48E3IBBBBAAAEE3AkQeHHnxdkIIIAAAgjkiQCBlzzpaJqJAAIIIIAAAsEQIPASjH6kFQgggAACCCCAAALmAgRezO2skgRePAJSHAEEEEAAAQMBAi8GaNtFCLyY21ESAQQ8CxB48UzIBRBAAAEEEHAnQODFnRdnI4AAAgggkCcCBF7ypKNpJgIIIIAAAggEQ4DASzD6kVYggAACCCCAAAIImAsQeDG3s0oSePEISHEEEEAAAQQMBAi8GKBtFyHwYm5HSQQQ8CxA4MUzIRdAAAEEEEDAnQCBF3denI0AAggggECeCBB4yZOOppkIIIAAAgggEAwBAi/B6EdagQACCCCAAAIIIGAuQODF3M4qSeDFIyDFfRMIbYRk5Q8rsvijRVn44YKc+NMJOfH4icj1S59ZKkXtRVL2Z2VS/qJyKX1Gqewt2+vb/aMvFF+XtYE1Wf7tcuSUsheUSfGTiqX8xeVS+YpKKWotEklPVWRzdlMWf3rSZPnXy7Ly+xXZmNmw6lJQUyAlTy+R4icXS+UrK6XseWVS2Fgo4uHXgsX/uyiPv/hxz67Fh4ut/tL6lT6rVCpeWuGqblsrWzJ85bBM3jnpuS6JLqBmnfd3SkFtQdruwYURSCRA4MX82SDwYm5HSQQQ8CxwSgIv+i662rMqiz9ZtP6j/33ldyuyubBpNWBfxT4peUaJ7O/eb72P6n+KTy82fh/l/e/kc5Hp98+N6Q3pu7BP5r85H3lQq86qkrY7206+R3s44vs4He/BdvV3U+Xwc63v5pEx37NKZW+Js4GWX/0XrkfRoSIpfU6plP/5ybHnniIPgyw7iC2RtaE1mf/OvPU9P/HfJ2Tp50uRM3U8tf+0/VL2/DKpeFmF5/Gvl/4Jjzv3Hdhn9Y2O7byY6Di/97xea2wbPg7/5LA1zvdy2D0D9ZfVS8stLY6fI7v7p/P3gZn7Z6TvTX1emu24bPNHmuXgdQcdnZ9Nv89ohQm8OOo2TkIAAQQQQCDfBAi85FuP014EEEAAAQQQyGkBn39dzWkLKo8AAggggAACCCCQnwIEXjz2O4EXj4AU9yywtbQl05+flolPT8QEXFJdWCfd1L21TurfUS9FbUWpTnf0+fqxdZn+3LRM3jUpGnJxeuiEsab3N0nFGRXGEw1j7rUlsvSLJZm8Y1LmHp2LTG50Up8Drz4gjVc0SvkZ5bKnwP3PBn5NeLSra+1FtdJ8Q7MUdaTuL78mrCUzS8dEPyd9xDkIqACBF/PngMCLuR0lEUDAs0BaAy/Wu+gXpq134+jgt5Nalzy1ROrfXi81F9bIvsp9TopEzuH97yRFpt8/EwUSWm5qkYarGmTPPvfv9uFOzoXAi91DqwH6hvc0SP2l9SkXO0hn/2n45OCHD0r1OdWyZ795P1jP2dKWzD02Z431Fn+86Pi7quPfmiM10vDuBtnfud/1IgdeAi+J+kb7RcfkBfXuFhDIlcDLqfh9INsCL9n0+0z0c0fgxfGfCk5EAAEEEEAgnwQIvORTb9NWBBBAAAEEEMh5AW+/quZ882kAAggggAACCCCAAAJC4MXjQ0DgxSMgxc0FQiKLP1uU4SuGZelXOyvZur2gTvxp+ccWqXljjfHkI53UoSGXsY+NRXZPcVsPPb/ub+qk+ePNUthkvgLzWv+ajF4/KtP3TptUIVJGgy/NH222Vt51c6RzwqPWQyeLtd/VLuUvSb56bzonrIU9CLy4eTI4128BAi/mogRezO0oiQACngXSEnjx6100/K7V/LFmqX59teMgNu9/J5+LTL9/JgokaOhDdyX0svtFrgZeIu/tZ1ZK221tsv/0/Qm/xKei/zR8c+jjh1KGb2wruSUy/715Gb121NP4V3eg0UUfGq9ptHb8dHr4HXgJ31fHd63/1GrtOOp0p9FsD7z49TfZye8DWRN4yaLfZ+yeaQIvTr/pnIcAAggggEBeCRB4yavuprEIIIAAAgggkOsCBF5yvQepPwIIIIAAAggggIBXAQIvHgUJvHgEpLiZQEjk+DeOy+DbB13tpJLsZoduPCSNVzW6Dr3oTi5DVw5ZO6kkOnQSj0400yO0HpKV368kDMboRLS2O9uk5Ckl7mxCIvPfnJehK4aSruhd+szSyAq6m/ObsvTzxGEhKwz0yRZrpW+nu73ET4bTCVUlzyiRvSV7HbdHJ5ut/G4l4c40Zc8vk47PdUjxk4sTXvNUTFgj8OK4SzkxDQIEXsxRCbyY21ESgf+fvTsBr6o88D/+kzWBJEAWAmFNwEHsVGu1Yl3aqVhra1vr0qqtqFMtaHVcULFi3RVXBHex2o6C41KX2tZ2qkKnLq3acbTOXy0jkEAISQiEJYEAgdx/3wv3kntzbu5Z7knuued7nqfPzJO873ve9/OeXO45vr/zIuBZIOOBl21/36bai2u1+ZXNKTuX/H0s3XctU37ET0eo/GJ73435/rebvre/f3YXSBh64lCNWzDO8U4asYsq6IEXM46hJwyN3mf1L7d+uYDV/HW+j7P712/uD7vbYWnUbaNUflm57fur2LXVOLdRjXc0prxHSv47T9cPc9855t4xGvR5ey848CvwYsZn+j563miVnFViyyWbAy89/XwgKwIvWfR8JtXfKYEXu59glEMAAQQQQCBUAgReQjXdDBYBBBBAAAEEgi5A4CXoM0j/EUAAAQQQQAABBLwKEHjxKEjgxSMg1V0JbPtkm2r+tUZb3kkMaxQcVaDSc0qju3/0L+uvPgV7QxZmAVN7Q7taX2/VusfWqfWN1i7nrlxYGQ132H6zbIp+mKBI8bTi6K4xZoeUfQYk3X53KNqX5qeatfa+tV1CO3YCHQmdj0jNzzSr9oLaLkGaWF/M22Hz9svr0pfIzkj0/M3/0Rx1Mf9/58MsPhp5zUgNv3S4rcVHyYvh8g/MV9UzVdGdWRwdHdL2mu1qXtSstfes7TKukrNLom9p7jPYOkhjtWCt4saK6Fg4EMgFAQIv7meRwIt7O2oigIBngYwGXrb8ZYtWnr8yGqZOPsxufaU/Ko3u6hHdxSH5vwbt+T666bebtO7RdZY7RthdmM/3v936vf39M10gweyiMfyi4bbvdTpfU70VeHH0/T0imUD/jtodWv/4eq1bsK5LOGTE7BGquKHC8r4mk/Nndvhoeb0leh9jXkqQfH814cUJKpxaaOsDxbRVd3VdtK3kI/+z+SqdXhrdkSm6S2jSrZEZ09b3tmrdz9ZFX9Cwq2VXQhN2d880layuL7vzY/rR0dqhbf+3TZt/v1nrF623vO8c+/BYFZ+e/n48WwMvqZ5T9PjzgRRXll9u2fJ8prs/KAIvtj5uKIQAAggggEDYBAi8hG3GGS8CCCCAAAIIBFqAwEugp4/OI4AAAggggAACCGRAgMCLR0QCLx4Bqe5YILI9El3wY95wGzvib4Q9o8TeDi0d0obnN2j1FasTFto4CWe0N7Zr1YxV2vhS4s4uZoGO2S1mwPjdO7qkO0zwpW5WndYvXJ9QdNh3h0Xfwtx3WN90TajlTy2qOaumy6Kh8svLo7vW9B9p/Rbj5IbNAjGzkKrxzsQ3Bxtfu4uPMrbgsVPnzCKtVResSgg4mT51t1AskwvW0k4ABRDoBQECL+7RCby4t6MmAgh4FshY4CXVAmMTdKm4rmL3rg02N9gz3683/HKD6n5al/B90uxQWPlkZTQ0093B97/dOr39/TNd4MXM54TnJmjQIfZ29Og854EIvHTucERq+WOLan6YeI/UnYEf82faNLuyrLl+TcKfULrwfqyweTmBue+t+0ldQn0zjlE3j9LQk4fa20kzIm1ftl2rr1zdZWdSuy9b8BJ4Sf782Nm0M2rS9GBTl3HZ+czxK7hhdQ2UzSiL7j6TbsfSbHo+kOrz2g+3bHk+k+5fZwIv6YT4PQIIIIAAAqEUIPASymln0AgggAACCCAQVAECL0GdOfqNAAIIIIAAAgggkCkBAi8eJQm8eASkumOBto/atOK7K2QW+cWOcY+MU+m5pc7eVhyRNv3nJlWfWp3wptvRc0er/NLybtsyC2FMSGXt/Ylv2a24vkLls8rTLoZJHrR5a+/qWau7LPixMy6rxY5mAdToO0dr2MnDbC90jPdpj8uq81d1WfA4/vHxKvxy928i9mPBo+nb5lc2a8UpKxLmyuzWMvK6kdqnb9fHG34sWHN8sVIBAR8FCLy4xyXw4t6Omggg4FkgI4EXE1Ku/bdarX8iMTA94icjZHawMMFgN4dViLrkzBKNuW+M+halbpPvf7u1e/v7Z7rAi+mjk1B952socIEX03mzC+ZTzVp13qqEe4iKmyo08uqRXe73/Jo/q7/XvMl5qvpllfI/k5/6TzVF/4uOLdKYe8ZEd+90eqQK4Aw9YajGLhir/uWpX5SQycBLdHq2R9R4d6PqZieGeexco34EN1L9DdsJvGTT84Hurgk/3LLh+YydvwMCL3aUKIMAAggggEDoBAi8hG7KGTACCCCAAAIIBFmAwEuQZ4++I4AAAggggAACCGRCgMCLR0UCLx4Bqe5YYMMzG7TitBXxekNPHKrxj423tRNK8sms3kZadFyRKhdWql9pv5R9M7u61EyrSVg4ZXZSqbi5wnHYJXaS9rp2VU+rjr6JOHaYt2lXLqpMuVuM1cIaE3YZ+9BYDTluiLMAUNJorRY8Gmuz60y/stQ2fi143NWyS7UX1CbshDPslGEa9+g49R3SdQGmXwvWHF+wVEDAJwECL+5hCby4t6MmAgh4FshI4KX5yWZVn1Gd0JmyH5dp9B2j1WewzW1drIZiscA+3a56phm+/+3G7O3vn1YqkUyPAAAgAElEQVSBhILDC9T659aE2R4zf4yGXzTc0b1CIAMvknZt2KWac2oSdjVJdQ/h5/xtfnWzPj3204R5mPDSBA399tCUHyrbP90evT/c8s6WeJkhxw/R2AfGytzzuT1S7RpjPj+Gzxxu+TIBc65MB16ifzMpXvww4fkJGnpSahs/ghup/obtBF6y5flAumvCD7dseD6Tbtzm9wRe7ChRBgEEEEAAgdAJEHgJ3ZQzYAQQQAABBBAIsgCBlyDPHn1HAAEEEEAAAQQQyIQAgRePigRePAJS3bFA/U31WnPtmni9EVeNkHlLr9UuH3Yab1ncouUnLo+HV/I/m6+qZ6tSvjHXatGUWXhkghf9R6R+I66dvlgtXjTtlp5Talk9ue+mULqFSnb6ES0Tkdbeu1a1l9QmVOmuP6agXwseTdvJc1/0tSJVPlmpfiVdAzh+LlizbUhBBHwUIPDiHpfAi3s7aiKAgGcBz4GX9vp21ZxZo82vbY53JlPfRU2D5rvuyhkrteGXG2x/3+b7326q3v7+aRVIMPc15h7DLMiPHdHdRZ6uUv4B3ewuknSpBzXwYobROK9Rq2eujo8o/8B8VT1TpbxJiTuk+Dl/VkED82KD4h8UW36oRHZFVH9DffT+J3aYkIu59zEvRfB6WP2dp9t1xo/AixmHVbCn5OwSjb1/bMoAnx/BjVR/w+kCL9n0fCDddeGHW28/n0k35tjvCbzYlaIcAggggAACoRIg8BKq6WawCCCAAAIIIBB0AQIvQZ9B+o8AAggggAACCCDgVYDAi0dBAi8eAanuWCB5QcXI60aq4roKR28o7nzSHSt3qPr71Yp0RNS3qK/26b+PRs0ZlXIBmFXIJN0baO0O0moBY6rFPmZ3mtWzVkdDKbHDvCF43M/Gqd/w1Duw2O2LKbdz7U6t/NFKbfz13gVy6XbUYcGjE2HKIuBegMCLezsCL+7tqIkAAp4FPAdeNr6wUctPXh7viNmBZfzC8Rp6QurdEJz2OvkchV8pVOVTlepfbh3u5vvfbmE/AxN25tAqkDDpzUkyO3rUnFUjc98TO0rOLNGY+8ZE73/sHEEOvCS/VGDgvgM14bkJXe73/Jw/p4GX7dXbVX164u4u5h61fFa56xc9JM9z6+ut0Z1TzT1o7Bg9d7TKLy23vLf2K/Bi9aKF/iP7a+JvJmrQwYMsL08/ghup/obTBV6y5fmAnb9jP9x6+/mMnXGbMgRe7EpRDgEEEEAAgVAJEHgJ1XQzWAQQQAABBBAIugCBl6DPIP1HAAEEEEAAAQQQ8CpA4MWjIIEXj4BUdyzQcGuD6mbXxeulC2A4PkE3FSI7Iqr7SV30LcGxo/BfCqNv2u1f4W13l2h7ZleVe9aq9c+tKpxaqMIvFWrghIHaZ0DX2/e2j9q04rsrtO2TbfG+pNt9xY1F8gIxs6hywosTov2zOvxa8GjecrzmmjUy8x872OHFzYxSJ1cECLy4n0kCL+7tqIkAAp4FPAVeOrZ0aNWFq7T+39f7+l3YBCNqL63V4MMGq2hqkcwOiFbfR2Od4Pvfbgk/AxN2rrxUgZfBUwar4baG6Hfpzse4R8ap9NxSWy8OyKXAizEwQaDknVL8nL+2D9u0/JTl0d1MYkd3O7yse2ydVp67Ml423e4rdq6P5DJW4y06pkjjnxgvEzhJPnwLvEiyurcd+/BYmbCJ1eFHcCPV33B3gZdsej5g5xrww603n8/YGXOsDIEXJ1qURQABBBBAIDQCBF5CM9UMFAEEEEAAAQRyQYDASy7MImNAAAEEEEAAAQQQ8CJA4MWLniQCLx4Bqe5YYPOrm/XpsZ/G65kAhlkMU3x6sa3FWo5P2KlC+5p2Vf+gWi3/1RL/6YirRqjipoqMvWnXbv96YhGU6UtsBxwTwokdI68ZKbOzzj59uz5W8GvBY3tdu6qnVavlj3vty35cJvMW4j55fbqw+blgze4cUQ4BPwUIvLjXJfDi3o6aCCDgWcBT4MVq0Xx3i8I999ZmA3z/2w3V298/UwVeTLCjvaE9GqDY9PKm+KzmH5ivqqeqZMIU6Y5cCrxEx/1MlfImJY7bt/mLSOseXaeV0/cGWMw97L6v7BsNlSUfVsG2VLt+ppu3dL83O3kuPyFxx6hULzfwM/Cyq2WXai+o1fqFe8N83QVN/AhupPob7q4f2fR8IN1cm9/74dabz2fsjDlWhsCLEy3KIoAAAgggEBoBAi+hmWoGigACCCCAAAK5IEDgJRdmkTEggAACCCCAAAIIeBEg8OJFj8CLRz2quxFor29XzZk12vza5nj1fsX9NOKnI1R6Tqn6FvV106ytOlve3hIN25gFObGj6ukqDTt1mK36mSpk9SbZYacMk9nhpe+QzI7f6bn8WPAY2RlR49zG6O46nY/u3ors24K1TE0i7SDgUYDAi3tAAi/u7aiJAAKeBTwFXpJ33hu470BNeG6C8g/I99wxLw3w/W+3Xm9//+wu8GL617KkRdVnVMvcT8WO0h+Vasy8MeozuGuAvPM1EdjAS0Sqv6U+YXebVDt0+jV/ZkfOmn+t0ZZ3tsRJi44rUuXCSvUr7dflT8/qhQOj7x6t8kvLvfyZWtZ1ci4/Ay+mc8k7hZjdZir/o1L9yroa+RHcSPU33F3gJVueD9i9MPxw683nM3bHbcoReHGiRVkEEEAAAQRCI0DgJTRTzUARQAABBBBAIBcECLzkwiwyBgQQQAABBBBAAAEvAgRevOgRePGoR3VXAhEputhvWnWX6ib4Muz0YTLhj8FfGJx24ZbT8ycvMuw/sr8m/maiBh08yGlTnsrv2rArOv7Ob2j2c6eZpgVNWnXeqnifU70V2RTI9ILHyPaImh5p0pqr1yQEjcwCqPFPjJeZA6vDrwVrniaOyghkUIDAi3tMAi/u7aiJAAKeBdwHXiLSmhvWqP6G+ngnuls077mnDhrg+99urN7+/pku8GJC5A23NSSEP0y/TfCi+Afd75YZ1MCL1WL8VAEGP+Zv29+3qfbiWm1+Ze/LGoy5eVGBeVmD1WEVojC7wRR9tcjBX6W9ok52VvE78JJ8r93dPacfwY1Uf8PdBV6y5fmAvdn2Z4cX9eLzGbvjNuUIvDjRoiwCCCCAAAKhESDwEpqpZqAIIIAAAgggkAsCBF5yYRYZAwIIIIAAAggggIAXAQIvXvQIvHjUo7pbgY4tHaq7uk5r71nbbROFXy5U4dRCFR5dqPx/zve8+0n9TfVac+2a+DkLDi+IvnV2wLgBbofiqt72Zdu14rQV2vre1nj9sQ+PlVmM48fR+nqrln55aULTk96cpIIjCrqczvOCx4i0a/Muta9pV8t/taj5qWa1vtGacB7jPf7x8TLzm+rwY8GaH7a0iYBbAQIvbuUkAi/u7aiJAAKeBVwHXjq2dkQXzq97dF28E90txPbcUwcN8P1vN1Zvf/9MF3gxfWyva48G51v+2BKf4Wiw4Kkq5U3OSznrgQy8RKS1965V7SW1CeNKFTbJxPyZ3TF3btiptr+1aeOvN2rDUxu0s3lnwvnLflym0XeMTvlyhg3PbIje68UOX3dysgrSfa1IlU9Wql9J4s4qfgdekq8xM/5U95zZEnjJlucDdj+ufXPrpeczdsdtyhF4caJFWQQQQAABBEIjQOAlNFPNQBFAAAEEEEAgFwQIvOTCLDIGBBBAAAEEEEAAAS8CBF686BF48ahHdS8CZkFS49xGNd7RmLDzR3dtDjpokMybsIuOLXK1A0zygpaiFIuBvIzLTt22D9u0/JTl2v7p9njxykV73sxspwGHZUywZtm3lsm8ITl2THhpgoZ+e2iXlqwWKjk8XbfFzS4+Yx4Yo+JTu38LtdWCtUz2o+LGCo28ZmQmm6QtBBwJEHhxxJVQmMCLeztqIoCAZwHXgRe/F5t7GRnf/3br9fb3TzuBF9NPs9vIilNWJNxDpQthBC3wYnaJXL9ovVZfujphnCawb+6bBozv+sICv+fP2A/77jCNuW+M+pdb71JpyjjZXdPL322sbuO8Rq2euTreVKqXOvj9GZQLgZfeej5g9zrwK/AS+/zr6eczdsdtyhF4caJFWQQQQAABBEIjQOAlNFPNQBFAAAEEEEAgFwQIvOTCLDIGBBBAAAEEEEAAAS8CBF686BF48ahHdc8CEWnr+1tVf3O9Nr640VFzfQv7auiJQ1V2XpkGTxks9em+utUCqCHHD1Hlwkr1HdbX0bm9FnayGMjruUx9q4UxqQI2fi54LDiqQKNuG6WCLxZIaZ5o+L1gjcBLJq4s2vAiQODFvR6BF/d21EQAAc8CrgMvZve76h9UR3fAix3Z8n2E73+7Z6S3v3/aDbxEdka05ro1apjTEL+WzL2R2TGy+HTrUHkQAi/Gv72hXWZ3ynWPreuyS6QZrLl3K/6B9Rj9nD8T2i+7oEzlV5TLWHd39PRLFpqfbFb1GdXxLkV3/HmmSnmTEnf88TvwYvVSh6qnqzTs1GFduPwKblhdA6l20sqm5wN2/2Xyyy1+/h58PmN3zLFyBF6cilEeAQQQQACBUAgQeAnFNDNIBBBAAAEEEMgVAQIvuTKTjAMBBBBAAAEEEEDArQCBF7dye+olLxo9OHKwxxapjoALgY7doYwNz29Q86Lm6P/v5BjyzSGquKlCgz43KGU1J4tfnJzbTdkwBV7M4jATLCqeVqzCLxVqn4H2HmX4uWDNzFm2LDB1c/1QJzcECLy4n0cCL+7tqIkAAp4FXAderBYqO/0+4uX7UXfnynTgJajf/7z42rmy0s233cCLOdeOmh3RkIOZu9hhXgJgAiED9x3YpTu9FXix42K3TLpdbPyYP2M69KShKj6tWAPGdt1VxqrvYQ28bPv7Nq343gq1/W9bnCXVSxb8Cm44ued3UtbuNep3Ob/cuvS7B57POLUi8OJUjPIIIIAAAgiEQoDASyimmUEigAACCCCAQK4I2FslkiujZRwIIIAAAggggAACCHQVIPDi8aog8OIRkOqZF+hQ9M2+La+3aPN/bo6+BXvHyh1pz2MW1o25b0x0MZLVbi+RHRHV/aROjfMa420Vfa1IlU9Wql9Jv7TtZ7JAkAIv5g3G+Z/LV5986y10djbtjO7Sk3yUnF2iEVeM0MCJA7XPAOePL/xYsNa5j+kWHGZyvmkLASsBAi/urwsCL+7tqIkAAp4FXAdezPfZ6u9Xq/XPewMKTr+PePl+5CTwEtbvf1587VxZ6ebbSeDFnG/jSxtVM61Gu1p2xU8//MLhGnXHqC7f3YMeeBn+b8NVcUtFt7urWM2f2eVkwDjroEqkPaK2v7VpZ/POhOkbWDVQFTdUqOgbReo3rF/anSmT5z6sgRere9wJL03Q0G8P7fLn4Vdww0mIJZueD9j5/DBl/HLr9vw+PZ+xO+ZYOQIvTsUojwACCCCAQCgECLyEYpoZJAIIIIAAAgjkioDzFSO5MnLGgQACCCCAAAIIIIDAbgECLx6vBAIvHgGp7r/AngUWW/57iza+sLHbAIxZnDf24bEqPr3YcmFSTy8+SoWz5e0t+vTYTxMWp0360yQVfKnAF8+2D9u0/JTl2v7p9nj7VU9Xadipw7qcL3mhUv6B+ap6pkpmsViqY+fanVr/+Ho13NaQsGCs6Ngijbp9VLc776Rq02qxUrpFgr7g0SgCPgkQeHEPS+DFvR01EUDAs4DrwItVmMHpdxsvgQwngZewfv/r7e+fTgMvke0R1V1dp8a5ewP90fuhR8bufglApyOogZeCowo08tqRKjq6yPKlBp3H6Gb+Ijsj2vKXLWq4o0Gbfrsp3pxxHHndSJldZVIF/1N9mjTc2qC62XXxXxcdU6TK/6hUvzJ/XrLQtKBJq85bFT/foIMHydzrmRcPdD4y8RnU3Seok5c6+BXccBJ4MWPJlucDdv9l8svN7vmj5TL4fMbJeQm8ONGiLAIIIIAAAqERIPASmqlmoAgggAACCCCQCwIEXnJhFhkDAggggAACCCCAgBcBAi9e9CQRePEISPUeFzCLkrZ9sk3rHlun5oXNXd7IG12g91SV8iZ3DWjYXQzk96CsFqpULqpU8Q8SF6Zlqh+tr7dq6ZeXJjQ36c1JKjiia8DGTeAl1rBZLLby/JXRNyXHDvNG5bEPjdWQ44Y4ejuymwVrmfKiHQR6QoDAi3tlAi/u7aiJAAKeBVwHXnZt2qWV567Uhuc2xDthFtOPnjtaffKsd9JL7m02BV5y8ftfb3//dBp4MXNgAu3V06q15Z0t8ctl8JTBqlxYqYH77g08BCHwYu4b8vbN08B/Ghi9TzH/GzBmQNqgS2zgXuavY0uH6ufUq2FOQ8KfXemPSjXqtlEyu4naPZqfbFb1GdXx4nYCZHbb7lIuIq25YY3qb6iP/yrVLqZ+B142v7o5+lKH2GFCQ/u+sq8GHza4S7f9Cm44Dbxky/MBu/Pvl5vd81uV8/J8xsl5Cbw40aIsAggggAACoREg8BKaqWagCCCAAAIIIJALAgRecmEWGQMCCCCAAAIIIICAFwECL170CLx41KN6bwtsX7Fdqy9frY0vbkzoyshrRkbfyLtP38Tb5uRFOP1H9tfE30yUeQtuTx5Wi41GzRmlEVeN8KUb659Yr5qzauJt5382X1XPVilvv66hIC+BF3OClj+1RM+1Y+WO+PnM4rXxj49X4ZcLbY/Py4I12yehIAK9KEDgxT0+gRf3dtREAAHPAq4DL5EdEdX9pE6N8/buxjHslGEa9+g49R3S13PHOjfg9HsU3/926zl1y+ikSXITeDF9aH66Waumr0rYPbL8snKNumWU9hm4+36otwIvTncx8mLqdf5M6GX1rNVqerApoRvRYNodo9VnsL1gWrJ1d8EPL+ONXrNbO1R7ca3WPbou3lTpuaUac88Y9RmU2F+/Ay/J4ZHugj5+BTecBl6y5fmA3evALze7509XzunzmXTtdf49gRcnWpRFAAEEEEAgNAIEXkIz1QwUAQQQQAABBHJBgMBLLswiY0AAAQQQQAABBBDwIkDgxYsegRePelTPBoH2xnatmrFKG1/aG3op/JdCVT5Zqf4V/RO62PZhm5afsjz6JuTYUfV0lYadOqxHh2K14LFkWonGPDBGZkFUJg+rcw05fkj0rc99h3U9l9cFj4oouuBq5fSVCcMwb5oe/4vxljvvWI3X64K1TBrSFgJ+CBB4ca9K4MW9HTURQMCzgOvAizmzkwXhXnrq9HsU3/92azt18zJHVnXdBl5Mv+tm1Wnt/WvjzZp7ivELx2voCUOjPyPwYm+22uvaozvmtPyxJaGC2eXFhIj26Zf+P8ua4H/196vV+ufWeBtjHx6rshll9jrhoJTVuVK9SMHPwEtkV0Rrrlmjhlv37pDT3T2nVXDD7AZT9NUiB6PvWtTp33C2PB+wO+hsD7yYcTh5PmN33KYcgRcnWpRFAAEEEEAgNAIEXkIz1QwUAQQQQAABBHJBIP2T1VwYJWNAAAEEEEAAAQQQQCC1AIEXj1dH8qLRgyMHe2yR6ghYC3S0dqjp4Sa1/FeLItsj2vbpNlU+UamCLxV4JmtZ3KLlJy6Pv9U41c4tuzbt0spzV2rDcxvi5zS7qlTcVNFlNxi3nWpf067aS2uV/8/5Kjy6MPp/rd7a3fxks6rPqI6fJm9ynqp+WaX8z+S7PbVlPdOf6h9UR91jR3dj9rzg0SwW3NIRNVj3s71vGjbndvJ2ZKeLlTKKRmMI9IAAgRf3yARe3NtREwEEPAt4CrxsfW+rln1rmdrr2+MdmfD8BA09aXcoIVOH0+9RfP/bLe/ULVPzFWvHbeDF1DeBfhPU2PLOlni3Co4oUOWiSg0YP4DAi4PJalnSEr1P6/x36mTHSqvrqOTsEo29f6ztXWLsdjd5hxJTL1VwxM/Ay851O6PX3+b/3Bzvevml5TJBoX0GdP1P2TubdkZDQZtf21veXKvFPyi2O3TLcrs27Ir2Y9PLm+K/726XoWx6PmBn4JkMvGTD8xk7Y46VIfDiRIuyCCCAAAIIhEaAwEtoppqBIoAAAggggEAuCBB4yYVZZAwIIIAAAggggAACXgQIvHjRY4cXj3pUdyJgtZgkU2+6tXqz7aQ3J8ks8ko4IlL9LfXRt8/GjlS7wTgZW+eyyeEb8zurXWTaPmrTiu+u0LZPtsWrj3tknErPLZUyeLe/8YWNWn7y8vg5zNueJ7w4QYVTCy2HmIkFj6ZhM64Vp69Q29/aEs5jdpaJLmRKM8beXnDodv6ph4BdAQIvdqW6liPw4t6Omggg4FnAU+DFLMauOadGG1/cuzOhHwvhnX6P4vvf7uvCqZvnqympAS+BF7PLYvNTzVp13qr4SwBM8yNmj1DFDRXRIMzSI5fGz1j0taLojpj9SvplbBh+BirsdDJT8xfZGVHDbQ0J94zm/GbHknGPjlP/EYm7iFr1bd1j66IvWogd0ZcbPF2l/AMy93ID8xKJ1bNWa+29e3f2KTqmSOOfGC/zAojkw8/52fLuFi3/zvKEkFB3ARarZwOpdqaxM/exMlbPBboN0mTR8wE748xk4CUrns/YGfSeMgReHGBRFAEEEEAAgfAIEHgJz1wzUgQQQAABBBDIAYEMLoHJAQ2GgAACCCCAAAIIIBBGAQIvHmedHV48AlLdtkBkR0R1P6lT47zGeJ2yGWUaPW+0+uT3sd2OVUGrN8RaBl4kOV2M46RjVouOUu3cYlW28CuFMoGQ/qPSL6Ky0y+zqHLljJXa8Mu9O9oM/fZQjfvZOPUbbr24LVMLHs2iu3WPrtPK6XsXepk+D54yODrGgfsO7HYImVqwZseJMgj0hgCBF/fqBF7c21ETAQQ8C3gKvJizJy+ENwvTzYJsszNgpg6n36P4/rdb3qlbpuYr1o6nwMueXRZNAKLpwaZ410zYveq5qujOIgRe7M9Ye117dKeQlj/u3SXT1B59x2gNnzk87e6g26u3q/r0xB13YuGjffpl5j/tbv3vrVp+ynKZkEfsMKGR8lnllv3zK/AS2RVR/Q31qr+pPt6P/APzVfVMlfIm5Vmi+/VswHyWLfv6soTQ16Q/Tep2V9lseT5g5+rMZODFrzkw43DyfMbOuE0ZAi92pSiHAAIIIIBAqAQIvIRquhksAggggAACCARdIDNPRYOuQP8RQAABBBBAAAEEwixA4MXj7BN48QhIdUcCyQv8BowboAnPTdCgQwY5aie5cNuHbdHFPts/3R79Vf5n81X1bJXy9uu6wKZjS4dWXbhK6/99fbyZTAVNrBYdDb9oeHRh1D4Du97CWy2uqbipQiN+MkKeF0KlCJyYtxKXnlOa0jtjCx4lWQVuzInLLyvXqFtGWZrEOtbbCw49XZBURsCGAIEXG0gpihB4cW9HTQQQ8CzgOfCyo2aHqs+olvnOFTuGnjBUYxeMVf/yzISenX6P4vvf7plw6ub5akpqwGvgxTRntcuiudcpnV4aDWDEDnZ4ST97G1/aqJppNQnhCdv3rxFFX/Sw+rLV8RNlMty2a/Mu1f5brdY/sfeeNtWLFmId8CvwYhXC6O4eONafpgVN0R2JYkf0xQhPVWpgZfcvRkg5cxbmBYcXqPI/KmXmLdWRTc8H0l2VmQy8mHNlw/OZdGOO/Z7Ai10pyiGAAAIIIBAqAQIvoZpuBosAAggggAACQRcg8BL0GaT/CCCAAAIIIIAAAl4FCLx4FCTw4hGQ6o4E2j5q04rvroguxIodpT8q1Zh5Y6JvHXZ1RKS1965V7SW18erDThkmE+zoO6SvZZObX9msFaesSFi85PWNu+2N7Vo1Y5XMwqjYYRY1VT1dlfKNsmaXl7qr69Q4d++uN+YtzGMfHqvi04slD3f9LX9qUc1ZNQlv/E23u4vpdyYXPMbaq/5BdUI/7Cz26u0Fh66uRSoh4ECAwIsDrKSiBF7c21ETAQQ8C3gOvJhd8JqfbI7uHtH5KPtxWTQk7fo7cafGnH6P4vvfbjynbp6vpqQGMhF4SXV9me/f7fXt8TMSeEk/e+Z6qJtVp7X3r00obPf+1SrcZkId438xXiac4vaI7IxE7x/N7qmdj+52dzHl/Ai8mLBI8q5C6e6BY33e+t5WLfvWsoTrcsz8MTJhGTf3wVa78tjdUTZbng+kuyYyHXjJlucz6cZtfk/gxY4SZRBAAAEEEAidAIGX0E05A0YAAQQQQACBIAt4WPoS5GHTdwQQQAABBBBAAAEE4gIEXjxeDARePAJS3ZGAWZyz5ro1apjTkFDP7GhiAicm7OH0sAp2pNvFJNXipegioZnl3e48YtU/q4U+ppydnUzMrjRmweOWd7bEmzYOo+eNVslZJc53eolIm/5zk1advyohZGLeajv+8fEq/HJht8SZXvCYas6HnjhU4xaMU7+yfpb96e0Fh06vQ8oj4FSAwItTsb3lCby4t6MmAgh4FvAeeDHBCotF4qZnJvRidvvrV2z9/chO702gesPzG1R/Y73M4ujYUXFjhUZeM9KyCb7/7Wbp7e+fGQm87Lm+ai+t1bqfrUt5yRB4sfPXJJmdRFeclvjChugLCh4Zq+LTitM20vx0s1ZNX5XwogUTehn7wFgNOtj5LqfmGm28o1Frrl+TcG47u0RlOvCSKngz/MLhGnXHKPXJ7/6FFlY7q9i9Z02GT9WXCc9P0NCThqadp2x6PtBdZzMdeMmW5zNpJ4jAix0iyiCAAAIIIBBGAQIvYZx1xowAAggggAACgRUg8BLYqaPjCCCAAAIIIIAAAhkSIPDiEZLAi0dAqjsWsAp4mEaGfHOIRlw5QgWHF0g2NnuJLub75QbV/bQuIdhR+JVCVS6sVP9R/bvtm9llpuZfaxKCJqZCyZklqrihQgPGD7A1tu0rtmv15au18cW9O7uYimYhk+nHwH0Hpm3HKrRjKpVfXq4Rs0akDIUkN2wWDTU91BRd4LirZVfCr0fdNioawNmnX/ePEjK94NF0wurtxubn4x4Zp9JzSwbemFMAACAASURBVC3f4NvbCw7TThoFEPAoQODFPSCBF/d21EQAAc8CGQm8RL8frd6hVeet0qaXNyV0avAXBmvkdSNVdEyRoxC2+e7UsqRFDbc3qPWN1i4D7cnAS1C///X2989MBV6Mv7nXWXH6CrX9rc3yoifwYvOzwGI3UVPT7j1nqiCGCXaMunmUhn13mO2/c3NPVTe7Ts1PNSd03m5IJJOBF7NbUP3N9Wp6sCnx88vhDjZmd9SaaTUJ965ObXY27VTDHQ1qvGvvrqmmU8bWvGCh7zB7L9XIpucDqa7OTAdezHmy5flMur9IdnhJJ8TvEUAAAQQQCKUAgZdQTjuDRgABBBBAAIGgChB4CerM0W8EEEAAAQQQQACBTAkQePEoSeDFIyDVXQls+s0m1Zxdo53NO7vULziqQMWnF6vwXwo1YMwA9SnYk36JSLs279KO2h3a9LtNal7UrLb/TVzAZXexT+ykqYIm5q3axdOKVfz9Yg363CDtMyDx9juyI6Jtf9+mdT9fp+aFzV3G4bQfiigamKmdWZsQ3jH9NH0ZfvHw6Jtp8/4pr2tfdkbUvrpdG17coHUL1iW8yTs2Tic71/gReDHja36yObqTTecj/8B8VT1VpbzJeV2ug95ecOjqwqYSAg4ECLw4wEoqSuDFvR01EUDAs0DGAi+mJ2ah8aoLV2nzK5u7dCz/s/kqPadUZueG/qP7W4aWO1o71PZxmzb9epPWL1rf5XtkrNFooPvmiuh3a6uD73+7VXr7+2cmAy/m+/e6R9dp5fSVlnNO4MX+Z0F7Q7tWnruySzjN7MZkdipN90IB81KC+jn1XXY5NT0wAbeyfytT0dQi9R/Rv8uLH8w1ae55zT3n+sfXd3mpQfS+8+fjowEcpfkvxl4CL+azZufGndr2/7ap+dlmbXppk/d74D1/c3Wz6rT2/rWWzwVKf1QaHVv/4f333gd3SDs37Izej2/+/WbLzz7H9+N7zp41zwdSXJ5+BF7MqbLl+Ux3f5UEXux/ZlESAQQQQACBEAkQeAnRZDNUBBBAAAEEEAi+AIGX4M8hI0AAAQQQQAABBBDwJkDgxZufCLx4BKS6OwETgHimWbUX1FqGXtw0aoIhYx4Yo+JTi9Mu9om3H5HMohbzdm2zeCTVMfiwwepbtPvNsCZ0s+XtLSnL5k3K09iHx6rwy+kXHSU0EpFa/9yqVResSvkmZlN+0EGD4ju+RBdAfdDWZeFTrF1jMvru0Sr+QXHahVixOr4seDRuG3Zp5YyV0V15Oh9m15lRt4zq8mZjqwWHbq6LdHXKZpRp9LzR6pNvY1uhdI3xewQcCBB4cYCVVJTAi3s7aiKAgGeBjAZeTG/MYvo1V6+JBqm7Ozp/H420R6LfF63C453bMN9LR147UsNO7n4XCb7/7Vbr7e+fGQ287Llvqf23Wq1/Yn2XS4vAi7PPglQ7kUx4boIGHTIobWNmd9KmR5qif+vJO3HGKvct7Kv8z+XH70vMziVb39+asu2CIwo05t4xGvT59Oc3jVhdX2k7brOACZiMuXuMhp441P69+J622xvbZa7T5PtEm6fuUsxLX0xQLGueD1gA+BV4ib6gIhuez3Qz6QRe3P5FUA8BBBBAAIGcFiDwktPTy+AQQAABBBBAINcECLzk2owyHgQQQAABBBBAAAGnAgRenIollSfw4hGQ6u4FItLW97aq9pJamUV2Xg7zZtxRt42y9WZbq/NsX7Fdqy9fHd1lxcthFviMvmu0BlYNdN2MWdjUOLdRTQ82pVwMZafxId8cooobKqIBmXRv++3cnl8LHs05TNvVP6hOePu4WdhV9VyVio4tShhWby84tGNMGQS8CBB4ca9H4MW9HTURQMCzQMYDL9EedUibl2zWmtlrtOWvqYPVdntvgi7D/224Ss4uUZ/B6UO9fP/bLdvb3z8zHXgxY2r7sE0rTluhbZ8khvsJvNj9a9p7bVjtRGJ2Txpz35j4yxG6bdXc/76/VWuuW6NNv93krAOdSpv7p7Ifl8m8OKBfWT/b7fgVeDH34qPnj1bBFwsc3Xd27rgJ7zXc2qDGuxptj8eqYCb6YtrNpucDncfpW+DFnCSLns9YzS2BF09/GlRGAAEEEEAgVwUIvOTqzDIuBBBAAAEEEMhJAQIvOTmtDAoBBBBAAAEEEEDAgQCBFwdYVkUJvHgEpLpnAbOwzCz4WXvfWrW+4Sz4kv/ZfJWdXyaz0MjOYr7uOhvZGVHrn1rVOL/R8QKkgqMKNOLKESo6pqjLTiWugCLStr9vU8OdDdr43EZHwRcTuimfWa6Cwwuk9Osbu3TPzwWPxtgs8GqY05BwXtPncQvGJSzY6u0Fh67mjUoIOBAg8OIAK6kogRf3dtREAAHPAv4EXvZ0y3z/afmvlmjw2c2CeBN4NgvhC/+l0NHudXz/2z0Bvf3904/Ai1nEvvbetdGXDHQ+CLw4/yywCg+Z8MnYR8aq+LRi2w2a3V42v7ZZDbc3OLr/Nbt3lv6oNPo3PmDsANvnixXMdODF3Iub0M2wU4Z5vhff/Qe4e8fTxrsbHb+IwuzqMvzi4SqbXpaZvpj8RzY9H9gzib4GXjr9O5QNz2eSL3ACL47/5KmAAAIIIIBAGAQIvIRhlhkjAggggAACCOSMAIGXnJlKBoIAAggggAACCCDgUoDAi0u4WDUCLx4BqZ45gQ5pR+2O6C4gWz/Yqrb327Tt020Ju4GYt1XnTc5T4ZcLVfClAuUfkK99+mX41jgitTe2RxcbmgDO9v/b3qUfgw8brLz98lRwZEE05DJgzABX4RI7eLs279KWt7dE+7P1r1sT+mIWPeUfmK9BhwzabXJ4gfoO62un2ZRl/FzwaE66o2aHqs+o7rKrz5j5YzT8ouHxtwL39oJDT4hURsCGAIEXG0gpihB4cW9HTQQQ8Czga+Clc+92bdgVXfy95S9bot+Nty/bLrPYOXaYXfzMIm+zo4H5Lmj+r9vvgXz/263a298/fQm8SDLX0soZK7Xhlxvi1w+BFxefBSnCQwVHFKhyUaUGjHcYQolIO1bviN5zbn51s7Yv3662D9riLzuI3fsO/uLgaIht0OcGaZ8B7u99vQRezGdN3r55GvhPA2XGa/7n2z3wnvvxLe9uUeubrZbPBeKffxmy6fZqyKLnAz0ReIlbZMvzmT0dIvDi4jOLKggggAACCOS+AIGX3J9jRogAAggggAACOSTg/slmDiEwFAQQQAABBBBAAIFQCxB48Tj9BF48AlIdAQQQQAABFwIEXlyg7alC4MW9HTURQMCzQI8FXjz3lAYQQAABBBDIEQECLzkykQwDAQQQQACBzAoQeMmsJ60hgAACCCCAAAK+ChB48ZWXxhFAAAEEEEAAAQQCIEDgxeMkEXjxCEh1BBBAAAEEXAgQeHGBtqcKgRf3dtREAAHPAgRePBPSAAIIIIAAAs4ECLw486I0AggggAACIREg8BKSiWaYCCCAAAIIIJAbAgRecmMeGQUCCCCAAAIIIICAewECL+7tojUJvHgEpDoCCCCAAAIuBAi8uEDbU4XAi3s7aiKAgGcBAi+eCWkAAQQQQAABZwIEXpx5URoBBBBAAIGQCBB4CclEM0wEEEAAAQQQyA0BAi+5MY+MAgEEEEAAAQQQQMC9AIEX93bRmgRePAJSHQEEEEAAARcCBF5coO2pQuDFvR01EUDAswCBF8+ENIAAAggggIAzAQIvzrwojQACCCCAQEgECLyEZKIZJgIIIIAAAgjkhgCBl9yYR0aBAAIIIIAAAggg4F6AwIt7u2hNAi8eAamOAAIIIICACwECLy7Q9lQh8OLejpoIIOBZgMCLZ0IaQAABBBBAwJkAgRdnXpRGAAEEEEAgJAIEXkIy0QwTAQQQQAABBHJDgMBLbswjo0AAAQQQQAABBBBwL0Dgxb1dtCaBF4+AVEcAAQQQQMCFAIEXF2h7qhB4cW9HTQQQ8CxA4MUzIQ0ggAACCCDgTIDAizMvSiOAAAIIIBASAQIvIZlohokAAggggAACuSFA4CU35pFRIIAAAggggAACCLgXIPDi3i5ak8CLR0CqI4AAAggg4EKAwIsLtD1VCLy4t6MmAgh4FiDw4pmQBhBAAAEEEHAmQODFmRelEUAAAQQQCIkAgZeQTDTDRAABBBBAAIHcECDwkhvzyCgQQAABBBBAAAEE3AsQeHFvF61J4MUjINURQAABBBBwIUDgxQXanioEXtzbURMBBDwLEHjxTEgDCCCAAAIIOBMg8OLMi9IIIIAAAgiERIDAS0gmmmEigAACCCCAQG4IEHjJjXlkFAgggAACCCCAAALuBQi8uLeL1iTw4hGQ6ggggAACCLgQIPDiAm1PFQIv7u2oiQACngUIvHgmpAEEEEAAAQScCRB4ceZFaQQQQAABBEIiQOAlJBPNMBFAAAEEEEAgNwQIvOTGPDIKBBBAAAEEEEAAAfcCBF7c20VrEnjxCEh1BBBAAAEEXAgQeHGBtqcKgRf3dtREAAHPAgRePBPSAAIIIIAAAs4ECLw486I0AggggAACIREg8BKSiWaYCCCAAAIIIJAbAgRecmMeGQUCCCCAAAIIIICAewECL+7tojX79OmjSGQv48EdB0vcaXhUpToCCCCAAALdCESk9/q8Fy9gAhwdHR2Q2RQg8GITimIIIOCHgPmwjt8tce/kBzFtIoAAAggg0Ekg6d5JknmI2QcjBBBAAAEEEAi9AIGX0F8CACCAAAIIIIBAkARYhhak2aKvCCCAAAIIIIAAAn4IEHjxqJqfn69t27bFWzlo60Hqk89/N/bISnUEEEAAAQRSCnS0dej9Qe/Hf5+Xl6e2tjbEbAoQeLEJRTEEEPBDwHxY58Ua5t7JD2LaRAABBBBAYK9A8r2TJPMQMx8jBBBAAAEEEAi9AIGX0F8CACCAAAIIIIBAkAQIvARptugrAggggAACCCCAgB8CBF48qg4fPlxNTU3xVg6oP0D9R/T32CrVEUAAAQQQQCCVQHtDuz4c+WH812VlZVq7di1gNgUIvNiEohgCCPghYD6sy2INc+/kBzFtIoAAAgggsFcg+d5JknmIORwjBBBAAAEEEAi9AIGX0F8CACCAAAIIIIBAkAQIvARptugrAggggAACCCCAgB8CBF48qn7mM5/Rxx9/HG9l/7/tr/wDeFGiR1aqI4AAAgggkFKg7cM2fXxgp397999fH330EWI2BQi82ISiGAII+CFgPqz3jzXMvZMfxLSJAAIIIIDAXoHkeydJ5kbqMxghgAACCCCAQOgFCLyE/hIAAAEEEEAAAQSCJEDgJUizRV8RQAABBBBAAAEE/BAg8OJR9dhjj9Wrr74ab2XirydqyLeGeGyV6ggggAACCCCQSmDTbzZp2beXxX/91a9+Va+88gpgNgUIvNiEohgCCPghYD6svxprmHsnP4hpEwEEEEAAgb0CyfdOksxDzGMxQgABBBBAAIHQCxB4Cf0lAAACCCCAAAIIBEmAwEuQZou+IoAAAggggAACCPghQODFo+qMGTP0yCOPxFsZPXe0ymeWe2yV6ggggAACCCCQSqDx7katvmx1/NfTp0/XggULALMpQODFJhTFEEDADwHzYT091jD3Tn4Q0yYCCCCAAAJ7BZLvnSSZh5gzMEIAAQQQQACB0AsQeAn9JQAAAggggAACCARJgMBLkGaLviKAAAIIIIAAAgj4IUDgxaPq/Pnzdemll8ZbKTm7RON/Md5jq1RHAAEEEEAAgVQCNf9ao/X/vj7+63nz5umSSy4BzKYAgRebUBRDAAE/BMyH9bxYw9w7+UFMmwgggAACCOwVSL53kmQeYs7HCAEEEEAAAQRCL0DgJfSXAAAIIIAAAgggECQBAi9Bmi36igACCCCAAAIIIOCHAIEXj6pLlizR1KlT463k/3O+9v/f/T22SnUEEEAAAQQQSCXw8Wc/Vtv/a4v/evHixTr66KMBsylA4MUmFMUQQMAPAfNhvTjWMPdOfhDTJgIIIIAAAnsFku+dJJmHmEswQgABBBBAAIHQCxB4Cf0lAAACCCCAAAIIBEmAwEuQZou+IoAAAggggAACCPghQODFo2pra6sKCwsTWjmg/gD1H9HfY8tURwABBBBAAIFkgfaGdn048sOEH7e0tKigoAAsmwIEXmxCUQwBBPwQMB/WLZ0b5t7JD2baRAABBBBAQLK6d5JkHmK24oMAAggggAACoRcg8BL6SwAABBBAAAEEEAiSAIGXIM0WfUUAAQQQQAABBBDwQ4DASwZUDzvsML3zzjvxlioXVqr4jOIMtEwTCCCAAAIIINBZoHlRs6qnVcd/NGXKFL399tsgORAg8OIAi6IIIOCHgPnQnhJrmHsnP4hpEwEEEEAAASn53kmSeXh5GDYIIIAAAggggIAkAi9cBggggAACCCCAQIAECLwEaLLoKgIIIIAAAggggIAvAgReMsB69dVXa86cOfGWik8rVuVTlRlomSYQQAABBBBAoLNA9enVan66Of6j2bNn65ZbbgHJgQCBFwdYFEUAAT8EzIf27FjD3Dv5QUybCCCAAAIISMn3TpLMw8ursUEAAQQQQAABBAi8cA0ggAACCCCAAALBEiDwEqz5orcIIIAAAggggAACmRcg8JIB07feektHHnlkvKV9Buyjz238nPrk98lA6zSBAAIIIIAAAkago61DHwz9QJEde7++vPnmmzriiCMAciBA4MUBFkURQMAPAfOh/WasYe6d/CCmTQQQQACBsAtY3TtJMg8v3wq7DeNHAAEEEEAAgagAO7xwISCAAAIIIIAAAgESIPASoMmiqwgggAACCCCAAAK+CBB4yRDrxIkTtXz58nhr4x4dp9JzSjPUOs0ggAACCCCAwLrH1mnluSvjEBMmTNCyZcuAcShA4MUhGMURQMAPAfPhPSHWMPdOfhDTJgIIIIBAmAWS750kmYeWE8NswtgRQAABBBBAIEGAwAsXBAIIIIAAAgggECABAi8Bmiy6igACCCCAAAIIIOCLAIGXDLFeffXVmjNnTry1gsMLNOmtSRlqnWYQQAABBBBAYOkRS9X659Y4xOzZs3XLLbcA41CAwItDMIojgIAfAubDe3asYe6d/CCmTQQQQACBMAsk3ztJMg8trw6zCWNHAAEEEEAAgQQBAi9cEAgggAACCCCAQIAECLwEaLLoKgIIIIAAAggggIAvAgReMsS6dOlS7bfffgmt7fvKvir6alGGzkAzCCCAAAIIhFdg86ub9emxnyYA/P3vf9ekSYRLnV4VBF6cilEeAQR8EDAf3n/v3C73Tj4o0yQCCCCAQCgFrO6dJJmHlktDCcKgEUAAAQQQQMBKgMAL1wUCCCCAAAIIIBAgAQIvAZosuooAAggggAACCCDgiwCBlwyynnzyyXrhhRfiLQ75+hBN/N3EDJ6BphBAAAEEEAinwLJvLNOm32+KD/6kk07S888/H04Mj6Mm8OIRkOoIIJApAfMhflKsMe6dMsVKOwgggAACYRdIvneSZB5Wnhx2F8aPAAIIIIAAAgkCBF64IBBAAAEEEEAAgQAJEHgJ0GTRVQQQQAABBBBAAAFfBAi8ZJB1yZIlmjp1akKLE389UUO+NSSDZ6EpBBBAAAEEwiWw6TebtOzbyxIGvXjxYh199NHhgsjQaAm8ZAiSZhBAwKuA+RBf3LkR7p28klIfAQQQQCDsAlb3TpLMw8olYbdh/AgggAACCCCQIEDghQsCAQQQQAABBBAIkACBlwBNFl1FAAEEEEAAAQQQ8EWAwEuGWb/5zW/q5Zdfjrc66OBBmvzfkzN8FppDAAEEEEAgPAKfHPKJtr63NT7g448/Xr/97W/DA5DhkRJ4yTAozSGAgBcB82F+fKwB7p28UFIXAQQQQAABKfneSZJ5SPlNbBBAAAEEEEAAgSQBAi9cEggggAACCCCAQIAECLwEaLLoKgIIIIAAAggggIAvAgReMsz61ltv6cgjj0xoddQtozRi9ogMn4nmEEAAAQQQyH2BhjkNqru6LmGgb775po444ojcH7xPIyTw4hMszSKAgBsB82H+ZueK3Du5YaQOAggggAACktW9kyTzkPItfBBAAAEEEEAAgSQBAi9cEggggAACCCCAQIAECLwEaLLoKgIIIIAAAggggIAvAgRefGCdMWOGHnnkkYSW93tnPw0+dLAPZ6NJBBBAAAEEclNgy7tb9Pcpf08Y3PTp07VgwYLcHHAPjYrASw9BcxoEELArYD7Up3cuzL2TXTrKIYAAAgggsFvA6t5Jknk4OQMjBBBAAAEEEEDAQoDAC5cFAggggAACCCAQIAECLwGaLLqKAAIIIIAAAggg4IsAgRcfWNevX6/Jkyerqakp3vqggwdp8l8nS9yF+CBOkwgggAACOScQkT75wifa+t7W+NDKysr0ySefqKSkJOeG25MDIvDSk9qcCwEEbAiYD/VPJJXFynLvZEONIggggAACCMQELO6dJJmHkpMlrQcKAQQQQAABBBCwECDwwmWBAAIIIIAAAggESIClZgGaLLqKAAIIIIAAAggg4IsAgRdfWKVFixZp2rRpCa2XnF2i8b8Y79MZaRYBBBBAAIHcEaj51xqt//fEtVkLFy7UGWeckTuD7KWREHjpJXhOiwAC3QmYD/eFnQtw78QFgwACCCCAgD0Bq3snSeah5CJ7LVAKAQQQQAABBEIoQOAlhJPOkBFAAAEEEEAguAIEXoI7d/QcAQQQQAABBBBAIDMCBF4y42jZyowZM/TII48k/G7ktSNVcUOFj2elaQQQQAABBIItsOa6Naq/sT5hENOnT9eCBQuCPbAs6T2BlyyZCLqBAALJAuZDfnrnH3LvxEWCAAIIIIBA9wJW906SzMPIGdghgAACCCCAAALdCBB44fJAAAEEEEAAAQQCJEDgJUCTRVcRQAABBBBAAAEEfBEg8OIL695GDzvsML3zzjsJZxk9d7TKZ5b7fGaaRwABBBBAIHgCjXc3avVlqxM6PmXKFL399tvBG0yW9pjAS5ZODN1CAAEjYD7sp3Sm4N6JCwMBBBBAAAFrAat7J0nmIeRhmCGAAAIIIIAAAmkECLxwiSCAAAIIIIAAAgESIPASoMmiqwgggAACCCCAAAK+CBB48YV1b6NLly7VUUcdpaampoQzsXDLZ3iaRwABBBAInIDVgq2ysjK98cYbmjRpUuDGk60dJvCSrTNDvxBAQJL5sH9DUllnDe6duDYQQAABBBBIFEgRdjEPH4+StBQvBBBAAAEEEEAgjQCBFy4RBBBAAAEEEEAgQAIEXgI0WXQVAQQQQAABBBBAwBcBAi++sCY2umTJEh1zzDGKRBKfH4+8dqQqbqjogR5wCgQQQAABBLJbYM11a1R/Y31CJ00w47XXXtPRRx+d3Z0PWO8IvARswuguAuETMB/6r0lK+O833DuF70JgxAgggAAC1gJW906SzEPHYyQtwQ0BBBBAAAEEELAhQODFBhJFEEAAAQQQQACBbBEg8JItM0E/EEAAAQQQQAABBHpLgMBLD8m/9NJL+s53vtPlbCVnl2j8z8cnLefqoU5xGgQQQAABBHpbICLV/LBG6/99fZee/OpXv9IJJ5zQ2z3MufMTeMm5KWVACOSigPnw/1XywLh3ysWpZkwIIIAAArYFurl3kmQeOr5kuy0KIoAAAggggEDYBQi8hP0KYPwIIIAAAgggECgBAi+Bmi46iwACCCCAAAIIIOCDAIEXH1BTNWlCLyeeeGKXnV4GHTxIYx8cq8GHDu7B3nAqBBBAAAEEeldgy7tbtOrHq7T1va0JHTGBjBdffJGwi0/TQ+DFJ1iaRQCBTAuY0MuLyTu9cO+UaWbaQwABBBAIgkCqe6c9O7ucSNglCLNIHxFAAAEEEMgqAQIvWTUddAYBBBBAAAEEEOhegMALVwgCCCCAAAIIIIBA2AUIvPTwFbBkyRKddtppampq6nLmUbeM0ojZI3q4R5wOAQQQQACBnhdomNOguqvrupy4rKxMTz/9tI4++uie71RIzkjgJSQTzTARyA0B84/B05LKkofDvVNuTDCjQAABBBBIL5Dq3kmSebh4mqQl6VuhBAIIIIAAAgggkCBA4IULAgEEEEAAAQQQCJAAgZcATRZdRQABBBBAAAEEEPBFgMCLL6zdN7p06VKdddZZeuedd7oUNG8srriuQkO+NaQXesYpEUAAAQQQ8Fdg0282ac0Na7rs6mLOOmXKFD3++OOaNGmSv50IeesEXkJ+ATB8BIInYP5ReNz8M5Hcde6dgjeZ9BgBBBBAwL5Ad/dOksxDxbMkLbXfIiURQAABBBBAAIG4AIEXLgYEEEAAAQQQQCBAAgReAjRZdBUBBBBAAAEEEEDAFwECL76w2mt0xowZeuSRRywLD/n6EA2/dLiKvlpkrzFKIYAAAgggkMUCm1/drLXz1mrT7zdZ9nL69OlasGBBFo8gd7pG4CV35pKRIBAyAfOPxHSrMXPvFLIrgeEigAACOS6Q7t5JknmYOCPHGRgeAggggAACCPgrQODFX19aRwABBBBAAAEEMipA4CWjnDSGAAIIIIAAAgggEEABAi+9PGmLFi3SzJkz1dTUZNmTgsMLVPLDEhV/v1h98vv0cm85PQIIIIAAAvYFOto61PwfzVr/8/Vq/XOrZcWysjLdfffdOuOMM+w3TElPAgRePPFRGQEEelfA/GNxt6Qyq25w79S7k8PZEUAAAQTcC9i5d5JkHh7OlLTI/ZmoiQACCCCAAAIIRAUIvHAhIIAAAggggAACARIg8BKgyaKrCCCAAAIIIIAAAr4IEHjxhdVZo+vXr9fs2bNT7vZiWttnwD4adtIwDTl+iAqPKVT/Ef2dnSSgpc0C6Y7WDhUdy043AZ1Cuo0AAiETaG9oV8trLdr08iZteGGDIjuS/9vpXhCzq8ucOXNUUlISMqXeHS6Bl9715+wIIOBZwPyjMSfVbi9hvnfyLEsDntwEhgAAIABJREFUCCCAAAI9KuDk3mnPri6zJa3v0U5yMgQQQAABBBDIVQECL7k6s4wLAQQQQAABBHJSgMBLTk4rg0IAAQQQQAABBBBwIEDgxQGW30Xfeust3XrrrXr55ZfTnir/n/M16JBByv9svvL2zdOAcQPUb3g/9R3SV33y+kg5crez7BvLtGP1Du3/4f5pTSiAAAIIINADAhGpY1uHdm3apZ1rd2rHyh3a9uk2tf1vm7b+91a1/b+2tJ04/vjjddVVV+mII45IW5YCmRcg8JJ5U1pEAIFeETD/iFwl6fh0Zw/LvVM6B36PAAIIINDDAhm4d5JkHhLeKumtHu49p0MAAQQQQACB3BYg8JLb88voEEAAAQQQQCDHBHJkCViOzQrDQQABBBBAAAEEEOhJAQIvPalt81xLlizRAw88oBdeeMFmDYohgAACCCCQ/QInnXSSLrjgAh199NHZ39kc7iGBlxyeXIaGQDgFzD8qF0g6KZzDZ9QIIIAAAjkqYB4KPiBpSY6Oj2EhgAACCCCAQO8KEHjpXX/OjgACCCCAAAIIOBIg8OKIi8IIIIAAAggggAACOShA4CWLJ3Xp0qV64okn9Mwzz2j58uVZ3FO6hgACCCCAgLXAhAkTdOqpp+rMM8/UpEmTYMoCAQIvWTAJdAEBBPwQMP/InCnpVEkT/DgBbSKAAAIIIOCzgHn494ykJyQt9flcNI8AAggggAAC4RYg8BLu+Wf0CCCAAAIIIBAwAQIvAZswuosAAggggAACCCCQcQECLxkn9afBt956S7/73e+0ePFivfPOO/6chFYRQAABBBDIgMCUKVM0depUfeMb39ARRxyRgRZpIpMCBF4yqUlbCCCQpQLmH59vSJoqaUqW9pFuIYAAAgggYATMQ77Fkn4n6S1IEEAAAQQQQACBHhIg8NJD0JwGAQQQQAABBBDIhACBl0wo0gYCCCCAAAIIIIBAkAUIvARw9lpbW/Xuu+/qww8/1CeffKLq6mrV1dWpqalJLS0t2r59uyKR5GfVARwoXUYAAQQQyDoBE5YYOHCgCgsLVVZWplGjRqmyslKTJ0/WAQccoEMPPVQFBQVZ1286tFeAwAtXAwIIhEzA/KN0qKQD/vHW/MmSKiWNklQmqVDSQEn8t6KQXRQMFwEEEOghAfNwbrukFklNkuokVf9jN7JPJH34j3Dmu5Jae6gvnAYBBBBAAAEEEOgsQOCF6wEBBBBAAAEEEAiQAP8RI0CTRVcRQAABBBBAAAEEfBEg8OILK416EVi5cqUmTpyonTt3dmnm4Ycf1owZM7w0T10EclJg48aNGjZsWHxsQ4cO1YYNG3JyrAzKu0BbW5vGjh0rE6BcvXq1SkpKvDdKC4ERIPASmKmiowgggAACCCCQvQKHSfrLnu4dK+nV7O0qPUMAAQQQQAABBBBAoIsAgRcuCgQQQAABBBBAIEACBF4CNFl0FQEEEEAAAQQQQMAXAQIvvrDSqBeB8847TwsWLLBsory8XLW1terfv7+XU1AXgZwTaGxs1IgRI+LjGj58uMzPOBCwErjzzjs1a9as6K8uvvhizZ8/H6gQCRB4CdFkM1QEEEAAgUF7dlfYBQUCGRZYIukre9r8656dpDJ8CppDAAEEEEAAAQQQQMA3AQIvvtHSMAIIIIAAAgggkHkBAi+ZN6VFBBBAAAEEEEAAgWAJEHgJ1nzlfG/r6+tVUVHR7TjvueceXXTRRTlvwQARcCJggmBmx47YMXr06Gg4jAOBZIHY7i7r1q2L/mrAgAGqqanRyJEjwQqJAIGXkEw0w0QAAQQQ6CepfQ+DCbxslzQYFgQyIHCEpDeT2vm6pP/MQNs0gQACCCCAAAIIIIBATwgQeOkJZc6BAAIIIIAAAghkSIDAS4YgaQYBBBBAAAEEEEAgsAIEXgI7dbnZ8csuu0x33313t4MrKSnR6tWrlZeXl5sIjAoBFwLLli3TvvvuG685YcIEmZ9xIJAscNddd+mKK65I+DG7vITrOiHwEq75ZrQIIIBAiAXM7i5bOo2/TZL5GQcCXgUWSzo6qZG3JX3Ra8PURwABBBBAAAEEEECghwQIvPQQNKdBAAEEEEAAAQQyIUDgJROKtIEAAggggAACCCAQZAECL0GevRzr+8aNG6O7u5jdB9Idc+bM0VVXXZWuGL9HIDQCH3/8sT7zmc/Exzt58mSZn3Eg0FkgeXeX2O/Y5SVc1wmBl3DNN6NFAAEEQiwwVNKGTuPfKGlYiD0YemYEDpP0lxRNHfeP0MsfMnMaWkEAAQQQQAABBBBAwFcBAi++8tI4AggggAACCCCQWQECL5n1pDUEEEAAAQQQQACB4AkQeAnenOVsj6+55hrdfPPNtsY3ZMgQ1dXVafDgwbbKUwiBXBf44IMPdNBBB8WHeeCBB8r8jAOBzgJ33nmnZs2aZYly0UUX6Z577gEsBAIEXkIwyQwRAQQQQMAIlEtq6ESxds/P0EHAi8AfJf1LigbY5cWLLHURQAABBBBAAAEEelKAwEtPanMuBBBAAAEEEEDAowCBF4+AVEcAAQQQQAABBBAIvACBl8BPYW4MoLW1VSNHjpT5v3YPE5C58cYb7RanHAI5LfDOO+/osMPMy4Z3H4ceeqjMzzgQiAmk2t0l9nt2eQnPtULgJTxzzUgRQACBkAuMkbSqk8FqSeZnHAi4FThC0ptpKn9V0mtuT0A9BBBAAAEEEEAAAQR6SIDASw9BcxoEEEAAAQQQQCATAgReMqFIGwgggAACCCCAAAJBFiDwEuTZy6G+33rrrZo9e7ajEZndXVauXKmSkhJH9SiMQC4KvPHGG/rSl74UH9qRRx4p8zMOBGICd911l6644opuQS6++GLNnz8ftBwXIPCS4xPM8BBAAAEEYgITJX3aiWO5JPMzDgTcCiyWdHSayuzy4laXeggggAACCCCAAAI9KUDgpSe1ORcCCCCAAAIIIOBRgMCLR0CqI4AAAggggAACCARegMBL4Kcw+ANIt+tAdyM0i7fvuOOO4CMwAgQ8CixevFjHHHNMvJWpU6fqtdd4sbBH1pypbvdz1uzyUldXp9LS0pwZOwPpKkDghasCAQQQQCAkAvtL+qjTWD+RZH7GgYAbAbOd5l9sVmSXF5tQFEMAAQQQQAABBBDoNQECL71Gz4kRQAABBBBAAAHnAgRenJtRAwEEEEAAAQQQQCC3BAi85NZ8BnI099xzjy655BJXfc/Ly1NNTY3Ky8td1acSArki8Lvf/U7HH398fDhf//rXZX7GgYARsLO7S0zKfB7PmzcPuBwWIPCSw5PL0BBAAAEEOgt8TtL7nX7wN0nmZxwIuBFYIukrNiuyy4tNKIohgAACCCCAAAII9JoAgZdeo+fECCCAAAIIIICAcwECL87NqIEAAggggAACCCCQWwIEXnJrPgM3mh07dmj8+PGqr6933fcLL7xQ9913n+v6VEQgFwR+9atf6cQTT4wP5YQTTpD5GQcCdnd3iUnl5+dr1apV7PKSw5cOgZccnlyGhgACCCDQWWCKJBM8iB3vSjI/40DAqYCT3V1ibZvtNxc7PRHlEUAAAQQQQAABBBDoIQECLz0EzWkQQAABBBBAAIFMCBB4yYQibSCAAAIIIIAAAggEWYDAS5BnLwf6/rOf/UzTp0/3NJL+/ftrxYoVGj16tKd2qIxAkAWeffZZnXrqqfEhfO9739MzzzwT5CHR9wwJONndJXbKSy+9VHfffXeGekAz2SZA4CXbZoT+IIAAAgj4JHCUpNc7tf3mPwII5mccCDgVcLK7S6xtdnlxqkx5BBBAAAEEEEAAgZ4UIPDSk9qcCwEEEEAAAQQQ8ChA4MUjINURQAABBBBAAAEEAi9A4CXwUxjcAXR0dKiqqkorV670PIhzzjlHjz76qOd2aACBoAosXLhQZ555Zrz7Z5xxhszPOMIt4HR3l5gWu7zk9nVD4CW355fRIYAAAgjEBaZKeq2Th9ltw+y6wYGAEwE3u7vE2jfXoAnLcCCAAAIIIIAAAgggkG0CBF6ybUboDwIIIIAAAggg0I0AgRcuDwQQQAABBBBAAIGwCxB4CfsV0Ivjf/LJJ2UW5Wfi6Nu3r/7v//4vGqDhQCCMAo899pjOPffc+NB/+MMfyvyMI9wCbnZ3iYnNnDlTc+fODTdgjo6ewEuOTizDQgABBBBIFviGpJc7/fD3kszPOBBwIuBmd5dY++zy4kSasggggAACCCCAAAI9KUDgpSe1ORcCCCCAAAIIIOBRgMCLR0CqI4AAAggggAACCARegMBL4KcwmAOIRCKaNGmSPv3004wN4Pvf/75MiIYDgTAKPPjgg7rgggviQz///PNlfsYRXgG3u7vExNjlJXevHQIvuTu3jAwBBBBAIEHgO5Je7PSTlySZn3EgYFfAy+4usXMcLemPdk9IOQQQQAABBBBAAAEEekiAwEsPQXMaBBBAAAEEEEAgEwIEXjKhSBsIIIAAAggggAACQRYg8BLk2Qtw31988UWddNJJGR1Bnz599NFHH2m//fbLaLs0hkAQBObPn69LL7003tWLL75Y5mcc4RXwsrtLTO3yyy/XnXfeGV7EHB05gZccnViGhQACCCCQLPA9Sc90+uGzkk6FCQEHAl52d4mdhl1eHIBTFAEEEEAAAQQQQKDHBAi89Bg1J0IAAQQQQAABBLwLEHjxbkgLCCCAAAIIIIAAAsEWIPAS7PkLbO8PPvhg/c///E/G+3/iiSfqhRdeyHi7NIhAtgvccccduvLKK+PdnDVrlm6//fZs7zb980nA6+4usW6xy4tPE9TLzRJ46eUJ4PQIIIAAAj0lME3SE51OtkiS+RkHAnYEMrG7S+w8X5H0X3ZOShkEEEAAAQQQQAABBHpIgMBLD0FzGgQQQAABBBBAIBMCBF4yoUgbCCCAAAIIIIAAAkEWIPAS5NkLaN9feeUVfe1rX/Ot9++9954+//nP+9Y+DSOQjQI33XSTrr322njXfvrTn8r8jCOcAnPnzpXZnSUTxxVXXCETqOLIHQECL7kzl4wEAQQQQKBbgXMkPdqpxM8lmZ9xIGBHYLGko+0UtFHGhF1M6IUDAQQQQAABBBBAAIFsESDwki0zQT8QQAABBBBAAAEbAgRebCBRBAEEEEAAAQQQQCCnBQi85PT0ZufgvvSlL+mNN97wrXPHHXecfv/73/vWPg0jkI0C11xzjW6++eZ412688UaZn3GETyBTu7vE5NjlJfeuIQIvuTenjAgBBBBAwFLgx5Ie6PSbhySZn3EgkE4gk7u7xM71RUlvpzsxv0cAAQQQQAABBBBAoIcECLz0EDSnQQABBBBAAAEEMiFA4CUTirSBAAIIIIAAAgggEGQBAi9Bnr0A9v0vf/mLDj/8cN97/uc//1lf/KJZT8KBQDgErrzyyoRdOG6//XbNmjUrHINnlAkCmdzdJdawuZbMNcWRGwIEXnJjHhkFAggggEBagUskzetU6h5J5mccCKQTyOTuLrFz/TGDO8ak6z+/RwABBBBAAAEEEEAgnQCBl3RC/B4BBBBAAAEEEMgiAQIvWTQZdAUBBBBAAAEEEECgVwQIvPQKe3hPanZf+cMf/uA7wFFHHaXXX3/d9/NwAgSyReCSSy7RPfeYNXy7j3nz5sn8jCNcApne3SWmxy4vuXUdEXjJrflkNAgggAACKQVM+rtzYvcOSVfihUAaAT92d4mdkl1euPwQQAABBBBAAAEEskWAwEu2zAT9QAABBBBAAAEEbAgQeLGBRBEEEEAAAQQQQACBnBYg8JLT05tdg3v//ff1+c9/vsc69dprr2nq1Kk9dj5OhEBvCvz4xz/WQw89FO/CAw88IPMzjnAJmKDTzJkzfRm02UXotttu86VtGu1ZAQIvPevN2RBAAAEEek3gGkk3djr7zZLMzzgQ6E7gNUl+PUgwO8ccAz8CCCCAAAIIIIAAAlkgQOAlCyaBLiCAAAIIIIAAAnYFCLzYlaIcAggggAACCCCAQK4KEHjJ1ZnNwnGdcsopev755233bNSoUaqrq4uX/8IXvqC//vWvtusfcsghjsrbbpiCCGShwLnnnqvHHnss3rNHH31U55xzThb2lC75JeDX7i6x/ppdXtasWaOhQ4f6NQTa7SEBAi89BM1pEEAAAQR6W+AmST/t1IlrJZmfcSCQSsDP3V1i52SXF64/BBBAAAEEEEAAgWwQIPCSDbNAHxBAAAEEEEAAAZsCBF5sQlEMAQQQQAABBBBAIGcFCLzk7NRm18A+/fRTTZo0SZFI8jP0rv087LDDNHfu3Oji/Z///OfxAr/4xS906KGH6vrrr48GZzo6OtIO8te//rW+9a1vpS1HAQSCLjBt2jQtWrQoPownnnhC5mcc4REwn5uXX365rwP+yU9+oltvvdXXc9C4/wIEXvw35gwIIIAAAlkhcLukWZ16cqWkO7KiZ3QiWwX83N0lNuZXJR2brQD0CwEEEEAAAQQQQCA0AgReQjPVDBQBBBBAAAEEckGAwEsuzCJjQAABBBBAAAEEEPAiQODFix51bQuceeaZWrhwYbflDzroIM2ZM0fHHXdcNMzyox/9qEvg5eyzz462sXTpUt18880JC/ytGj/wwAP1wQcf2O4nBREIqsCpp56qZ599Nt79Z555Rt/73veCOhz67VDA791dYt0pKChQbW0tu7w4nJ9sK07gJdtmhP4ggAACCPgkMF/SxZ3avlSS+RkHAlYCPbG7S+y87PLCNYgAAggggAACCCDQ2wIEXnp7Bjg/AggggAACCCDgQIDAiwMsiiKAAAIIIIAAAgjkpACBl5yc1uwa1MqVK1VVVZVyR5b9999fN910k0466aR4x03g5cILL9RDDz0U/9mCBQs0ffr0hMFVV1dHgy8mTNPe3m45cBb+Z9f1QG/8ETjxxBP1q1/9Kt74iy++qO985zv+nIxWs05g3rx5mjlzZo/06+qrr45+7nIEV4DAS3Dnjp4jgAACCDgSeFDS+Z1qXCDJ/IwDASuBntjdJXbeP0g6jmlAAAEEEEAAAQQQQKAXBQi89CI+p0YAAQQQQAABBJwKEHhxKkZ5BBBAAAEEEEAAgVwTIPCSazOaheM5//zz9fDDD3fpWWVlpW644QZNmzaty+9M4OXiiy/W/fffH//dgw8+KNOW1bFq1SrdeuutlueZPHmyPv744yyUoUsIZE7gG9/4hn7/+9/HG3z55ZdlfsaR+wJmdxfzedrY2Gh7sP369dPOnTuj5fv3758yMGjVoNnlxQQZi4uLbZ+PgtklQOAlu+aD3iCAAAII+CbwqKRzOrV+rqTHfDsbDQdZ4AhJbzoYwHpJJUnlrX7WXZPs8uIAnKIIIIAAAggggAACGRcg8JJxUhpEAAEEEEAAAQT8EyDw4p8tLSOAAAIIIIAAAggEQ4DASzDmKbC9XLNmjUaNGpXQ/xEjRuj666/XjBkzUo7LBF4uvfRS3XvvvfEyJvxywQXmpbypj/r6et1+++265557Ego9/vjjOvPMMwPrSMcRSCdwzDHHaPHixfFir732mqZOnZquGr/PAYG7775bl112ma2RmJCK+Wx97rnn9Le//S1a5+CDD9bJJ58c/bxtaGiw1Q67vNhiytpCBF6ydmroGAIIIIBAZgUWSjqjU5PmhtD8jAOBZAG7u7s0SbpT0gOStiQ1MljShf/4+RWSSm0QvyLpazbKUQQBBBBAAAEEEEAAAT8ECLz4oUqbCCCAAAIIIICATwIEXnyCpVkEEEAAAQQQQACBwAgQeAnMVAWzo2Zh9fz586OdLy0t1VVXXRUNrQwcOLDbAUUiEV155ZW6806zlmT3MXfuXM2cOdMWRFNTk+666y6ZXWFaW1s1evRo1dTUqG/fvrbqUwiBoAkcddRRevPNvS8lfv3112V+xpHbAmZ3l7Fjx2rdunXdDnTYsGHRz89LLrlEeXl5OvTQQ/X+++9H6xxyyCF69dVXo5/LDz30UDQ0uHbt2m7bM7u81NbWaujQobkNnKOjI/CSoxPLsBBAAAEEkgWekfS9Tj88VdKzMCGQJGBndxeze8vte4IuW/fUT7VAcJCkiyRdbrELTDI+u7xwOSKAAAIIIIAAAgj0lgCBl96S57wIIIAAAggggIALAQIvLtCoggACCCCAAAIIIJBTAgRecmo6s2swZgG2WYg9YMCA6O4DJvxiFknbOUzgxYRjzMLr2GECLHZ3MYjV2bhxo8zuB/fdd59uvfVWnXfeeXZOTxkEAicwZcoUvfvuu/F+v/322zI/48htgXnz5nUbBBwyZIguv/xyXXTRRSoqKopi7Ny50zLwEguvmBDNAw88oNtuu03r15u1fdbHtddeqxtuuCG3gXN0dARecnRiGRYCCCCAQLLAi5K+0+mHJ0r6FUwIJAl0t7uL+TI89x/Blfv+EWBpTaqXboGgefhhgi9mK8biFOp/kHQcM4IAAggggAACCCCAQC8IpPs+2wtd4pQIIIAAAggggAACqQQIvHBtIIAAAggggAACCIRdgMBL2K8AH8d/yy23qKWlJbpTi9ldwMlhAi8//elPNWfOnHg1E36ZNWuWk2biZU0/XnjhBZ111lmu6lMJgWwXOOigg/TBBx/Eu2l27/jc5z6X7d2mfx4EutvdxQRdTMjQ/C8WdImdKl3gJVZu69atuv/++6M7bVntIMMuLx4mr5erEnjp5Qng9AgggAACPSXwO0lf73Sy4yWZn3EgEBM4XNJbFhzNe4Iu91oEXWLF7S4QNMEXs1XtJZKsHowcIuk9pgQBBBBAAAEEEEAAgR4WsPt9toe7xekQQAABBBBAAAEErAQIvHBdIIAAAggggAACCIRdgMBL2K8AH8e/ZcsWDR482NUZTODl5ptvltlBIHbcdNNN0RAMBwIIdBXYf//99cknn8R/8dFHH8n8jCN3BebPnx8NtHQ+CgsLdckll0R3fYnt2JIsYDfwEqtngi/33nuvzC5byTu+XHfddbr++utzFzlHR0bgJUcnlmEhgAACCCQLJO/ccYykxTAh0Ekg+RrZJOkuSfO7CbrEqjtdIGi2WzQ7vlwuaUinPpgQlgljcSCAAAIIIIAAAggg0JMCTr/P9mTfOBcCCCCAAAIIIIBAkgCBFy4JBBBAAAEEEEAAgbALEHgJ+xWQpeM3gRezuLrzji4EXrJ0suhWVghMnDhRy5cvj/dl2bJlmjBhQlb0jU5kXiB5dxezi8vFF1/cbdAl1gungZdYvdbW1mjwZe7cuWpuNi+9ltjlJfNz2xMtEnjpCWXOgQACCCCQBQJvSDqyUz/+P3t3Ai5HVed9/PtAHF7AhaDD4muAMfAqMEqQkaCsQgRZFMIqsilkdMAFGARcQIdFBRzZlE2IgxAEFARUQFkUAUcCKgGGIAo4JCiLDkE04ALMW/9YfT3T0/feXqq7b1V963nyAHWrzjn/z6mESnf96mwGxD43BUJgI+CHOcVTWQjllDzo8nSbPN0+IBjBl8aKL43gyxuAO9vs18MUUEABBRRQQAEFFChCoNv72SL6tg0FFFBAAQUUUECBDgUMvHQI5uEKKKCAAgoooIAClRMw8FK5Ka1GQRF4iYeqDz/88JGCjj76aI499thqFGgVChQssNpqq7Fw4cKRVhcsWMCUKVMK7sXmJorAySefzGGHHUas6PKhD32ID3/4w6Ou6NI85m4DL412Ivhy2mmnLfkzetGiRUtW4jrmmGMmCo3jaEPAwEsbSB6igAIKKFAFgbnAhkkhEXCIfW4KhECs7vIPedAlwi7tBl0aer0+ILgCEMs1HgLc6iovXpQKKKCAAgoooIACAxbo9X52wMO1OwUUUEABBRRQoN4CBl7qPf9Wr4ACCiiggAIKKAAGXrwKJqRABF7igepDD43nP/6yxWovJ5544oQcr4NSYNgCK6+8Mk888cTIMB577DFin1v1BGJ1l3XWWYc999xzSdBlxRVX7KjIXgMvjc6efvrpJX9Of/GLX+See+5pO3DT0WA9uC8CBl76wmqjCiiggAITTyBWzJiWDGt9YN7EG6YjGoLA3wO7AydngZNY3aWbragHBCcDhwFfycY0v5uBeI4CCiiggAIKKKCAAl0IFHU/20XXnqKAAgoooIACCijQqYCBl07FPF4BBRRQQAEFFFCgagIGXqo2oxWpJwIvZ599NgcddNBIRQcffDCnnnpqRSq0DAWKFZg8eTJPPfXXZ7Vi5Y0VVoiXBrtVTSBW8lluueV4+ctf3lVpf/7zn9lwww2ZN+8vz3v+wz/8A9dff33X10sEX5588knWWGONrsbjSYMXMPAyeHN7VEABBRQYikCEB9ZOel7XQMFQ5qGqnfqAYFVn1roUUEABBRRQQIF6CHg/W495tkoFFFBAAQUUqIiAgZeKTKRlKKCAAgoooIACCnQtYOClazpP7KeAgZd+6tp2FQWWX355nnnmmZHSFi9evCQU4aZAs8Af/vAHNtpoI+66664lP+o18KJw+QQMvJRvzhyxAgoooEBXAg8AU5Mz1wQe7KolT1Lgfwv4gKBXhQIKKKCAAgoooECZBbyfLfPsOXYFFFBAAQUUqJ2AgZfaTbkFK6CAAgoooIACCjQJGHjxkpiQAhF4mT17Nu9973uJf48tVns544wzJuR4HZQCwxaYNGkSzz///MgwnnvuOZZeeulhD8v+J6CAgZcJOCkDHpKBlwGD250CCiigwLAEFgBTks5XAxYOazD2WzkBHxCs3JRakAIKKKCAAgooUCsB72drNd0Wq4ACCiiggAJlFzDwUvYZdPwKKKCAAgoooIACvQoYeOlV0PP7IhAhlwsuuICPf/zj/PKXv1zSR4RfzjnnnL70Z6MKlFkggi4ReGlsEXSJwIubAq0EDLx4XRh48RpQQAEFFKiJwOPASkmtqwCxz02BIgR8QLAIRdtQQAEFFFBAAQUUGJaA97PDkrdfBRRQQAEFFFCgCwEDL12geYoCCiiggAJbbzaYAAAgAElEQVQKKKBApQQMvFRqOqtTjIGX6syllfRf4JlnnmH55Zcf6WjZZZcl9rkp0ErAwIvXhYEXrwEFFFBAgZoILAJWSGqdDDxVk9ots/8CPiDYf2N7UEABBRRQQAEFFOifgPez/bO1ZQUUUEABBRRQoHABAy+Fk9qgAgoooIACCiigQMkEDLyUbMLqNNzvfe977LfffixcuHBJ2fHv559/fp0IrFWBtgSeeuopJk+O5/f+sr3sZS8j9rkp0ErAwIvXhYEXrwEFFFBAgZoILAaWS2qNhLip8JpM/gDK9AHBASDbhQIKKKCAAgoooEDfBLyf7RutDSuggAIKKKCAAsULGHgp3tQWFVBAAQUUUEABBcolYOClXPNVq9Hefvvt7LbbbixYsGBJ3XvvvTcXXnhhrQwsVoF2BB5//HFWWWWVkUNXWmklYp+bAq0EDLx4XRh48RpQQAEFFKiJwHPA0kmtk4Dna1K7ZfZfwAcE+29sDwoooIACCiiggAL9E/B+tn+2tqyAAgoooIACChQuYOClcFIbVEABBRRQQAEFFCiZgIGXkk1YnYb7ox/9iF133ZWHH354Sdl77bUXc+bMqROBtSrQlkCsgrTaaquNHPuqV71qZGWkthrwoFoJGHip1XS3LNbAi9eAAgoooEANBCLoEoGXxhZBlwi8uClQlIAPCBYlaTsKKKCAAgoooIACwxDwfnYY6vapgAIKKKCAAgp0KWDgpUs4T1NAAQUUUEABBRSojICBl8pMZfUK+Y//+A923HFHHnrooSXFRfjl5JNPZsqUKdUr1ooU6EHgwQcfZM011xxpYerUqTzwwAM9tOipVRYw8FLl2W2vNgMv7Tl5lAIKKKBAqQWWAxYnFTwLxD43BYoS8AHBoiRtRwEFFFBAAQUUUGAYAt7PDkPdPhVQQAEFFFBAgS4FDLx0CedpCiiggAIKKKCAApURMPBSmamsXiHNgZdddtmFE088kXiY300BBf4qMH/+fNZdd92RHWuvvTaxz02BVgIGXrwuDLx4DSiggAIK1EBgBWBRUudvgdjnpkBRAj4gWJSk7SiggAIKKKCAAgoMQ8D72WGo26cCCiiggAIKKNClgIGXLuE8TQEFFFBAAQUUUKAyAgZeKjOV1Svkpz/9KW9/+9tHVqrYfPPNOffcc1lrrbWqV6wVKdCDwLx581h//fVHWlhvvfWIfW4KtBIw8OJ1YeDFa0ABBRRQoAYCKwOPJXU+AcQ+NwWKEvABwaIkbUcBBRRQQAEFFFBgGALezw5D3T4VUEABBRRQQIEuBQy8dAnnaQoooIACCiiggAKVETDwUpmprF4hDz30ENtuuy0/+9nPlhT36le/mquvvprXvva11SvWihToQeD2229n+vTpIy1suOGGzJ07t4cWPbXKAgZeqjy77dVm4KU9J49SQAEFFCi1wBRgQVLBI0Dsc1OgKAEfECxK0nYUUEABBRRQQAEFhiHg/eww1O1TAQUUUEABBRToUsDAS5dwnqaAAgoooIACCihQGQEDL5WZyuoVYuClenNqRf0RuOWWW9hss81GGt9kk02IfW4KtBIw8OJ1YeDFa0ABBRRQoAYCU4EHkjofBNasQd2WODgBHxAcnLU9KaCAAgoooIACChQv4P1s8aa2qIACCiiggAIK9E3AwEvfaG1YAQUUUEABBRRQoCQCBl5KMlF1HObChQvZeuut+elPf7qk/ClTpnDttdey7rrr1pHDmhUYVeDGG29kxowZIz/fcsstiX1uCrQSMPDidWHgxWtAAQUUUKAGAusA9yZ13gfEPjcFihLwAcGiJG1HAQUUUEABBRRQYBgC3s8OQ90+FVBAAQUUUECBLgUMvHQJ52kKKKCAAgoooIAClREw8FKZqaxeIb/61a9461vfyvz585cU98pXvpJvf/vbvO51r6tesVakQA8C11xzDdtvv/1IC9tuuy2xz02BVgIGXrwuDLx4DSiggAIK1EBgGnBnUuddQOxzU6AoAR8QLErSdhRQQAEFFFBAAQWGIeD97DDU7VMBBRRQQAEFFOhSwMBLl3CepoACCiiggAIKKFAZAQMvlZnK6hXy6KOPLlm1ohF4WXXVVfnOd75j4KV6U21FPQpceeWVzJw5c6SVHXfckdjnpkArAQMvXhcGXrwGFFBAAQVqILAhMDep83Zgeg3qtsTBCfiA4OCs7UkBBRRQQAEFFFCgeAHvZ4s3tUUFFFBAAQUUUKBvAgZe+kZrwwoooIACCiiggAIlETDwUpKJquMwf/Ob37Dllltyzz33LCn/Fa94Bddffz3Tpvli3jpeD9Y8usBXv/pV9thjj5EDdt99dy699FLJFGgpYODFC8PAi9eAAgoooEANBDYFbk7qvBWIfW4KFCXgA4JFSdqOAgoooIACCiigwDAEvJ8dhrp9KqCAAgoooIACXQoYeOkSztMUUEABBRRQQAEFKiNg4KUyU1m9Qp588kne8pa3cPfddy8pbsUVV1wSeHnDG95QvWKtSIEeBC688EL23XffkRb23ntvYp+bAq0EDLx4XRh48RpQQAEFFKiBwFbADUmd3wVin5sCRQn4gGBRkrajgAIKKKCAAgooMAwB72eHoW6fCiiggAIKKKBAlwIGXrqE8zQFFFBAAQUUUECByggYeKnMVFavkEWLFi0JvNx1111Lips8efKSwMsGG2xQvWKtSIEeBGbPns2sWbNGWth///2JfW4KtBIw8OJ1YeDFa0ABBRRQoAYC2wFXJ3VeC8Q+NwWKEvABwaIkbUcBBRRQQAEFFFBgGALezw5D3T4VUEABBRRQQIEuBQy8dAnnaQoooIACCiiggAKVETDwUpmprF4hv//979liiy348Y9/vKS4F7/4xdxwww1Mnz69esVakQI9CJx11lkcdNBBIy0ceOCBnHnmmT206KlVFjDwUuXZba82Ay/tOXmUAgoooECpBXYCrkgquAqIfW4KFCXgA4JFSdqOAgoooIACCiigwDAEvJ8dhrp9KqCAAgoooIACXQoYeOkSztMUUEABBRRQQAEFKiNg4KUyU1m9Qgy8VG9Orag/AqeeeiqHHnroSOMHH3wwsc9NgVYCBl68Lgy8eA0ooIACCtRAYHfg0qTOrwJ71KBuSxycgA8IDs7anhRQQAEFFFBAAQWKF/B+tnhTW1RAAQUUUEABBfomYOClb7Q2rIACCiiggAIKKFASAQMvJZmoOg7zmWeeWbLCyx133LGk/OWWW27JCi9vetOb6shhzQqMKnDSSSdx5JFHjvz88MMPJ/a5KdBKwMCL14WBF68BBRRQQIEaCOwDXJDUOQeIfW4KFCXgA4JFSdqOAgoooIACCiigwDAEvJ8dhrp9KqCAAgoooIACXQoYeOkSztMUUEABBRRQQAEFKiNg4KUyU1m9Qv70pz+x+eabc9ttty0pbpllllkSeNlkk02qV6wVKdCDwPHHH8/RRx890sJRRx3Fcccd10OLnlplAQMvVZ7d9moz8NKek0cpoIACCpRa4ADgvKSCLwGxz02BogR8QLAoSdtRQAEFFFBAAQUUGIaA97PDULdPBRRQQAEFFFCgSwEDL13CeZoCCiiggAIKKKBAZQQMvFRmKqtXyPPPP78k8PKDH/xgSXEGXqo3x1ZUjECEXSL00tiOPfbY/xGAKaYXW6mKQHPgZfr06UvChC9+8YurUqJ1jCNg4MVLRAEFFFCgBgIHAmcmdZ4FHFSDui1xcAI+IDg4a3tSQAEFFFBAAQUUKF7A+9niTW1RAQUUUEABBRTom4CBl77R2rACCiiggAIKKKBASQQMvJRkouo4zAi8bLHFFtx6661Lyp80adKSh7IjBOOmgAJ/FTjyyCM56aSTRnaceOKJHHHEERIp0FKgOfCy0UYbLfmzdfnll1esJgIGXmoy0ZapgAIK1FvgEOCUhOA0IPa5KVCUgA8IFiVpOwoooIACCiiggALDEPB+dhjq9qmAAgoooIACCnQpYOClSzhPU0ABBRRQQAEFFKiMgIGXykxl9Qp54YUXlgRebrnlliXFLbXUUlx33XVstdVW1SvWihToQeCQQw7htNPiGb6/bKeccgqxz02BVgIGXrwuDLx4DSiggAIK1EAg0t8nJnV+FjARXoOJH2CJPiA4QGy7UkABBRRQQAEFFChcwPvZwkltUAEFFFBAAQUU6J+AgZf+2dqyAgoooIACCiigQDkEDLyUY55qOcr//u//Zsstt+Smm25aUn88oHvttdeyzTbb1NLDohUYTeCggw7irLPOGvnxGWecQexzU6CVgIEXrwsDL14DCiiggAI1EDgKOC6p83jg6BrUbYmDE/ABwcFZ25MCCiiggAIKKKBA8QLezxZvaosKKKCAAgoooEDfBAy89I3WhhVQQAEFFFBAAQVKImDgpSQTVcdhGnip46xbczcCs2bNYvbs2SOnnnfeeRxwwAHdNOU5NRAw8FKDSR6nRAMvXgMKKKCAAjUQiLBLhF4a2yeaAjA1ILDEPgv4gGCfgW1eAQUUUEABBRRQoK8C3s/2ldfGFVBAAQUUUECBYgUMvBTraWsKKKCAAgoooIAC5RMw8FK+OavViGfMmMGNN944UvPVV1/NdtttVysDi1VgPIF99tmHOXPmjBx2wQUXEPvcFGglYODF68LAi9eAAgoooEANBE4EjkjqPBI4qQZ1W+LgBHxAcHDW9qSAAgoooIACCihQvID3s8Wb2qICCiiggAIKKNA3AQMvfaO1YQUUUEABBRRQQIGSCBh4KclE1XWYW2+9Nddff/1I+d/85jfZYYcd6sph3Qq0FNhjjz346le/OvKzSy65hNjnpkArAQMvXhcGXrwGFFBAAQVqIHAqcHBS56FA7HNToCgBHxAsStJ2FFBAAQUUUEABBYYh4P3sMNTtUwEFFFBAAQUU6FLAwEuXcJ6mgAIKKKCAAgooUBkBAy+VmcpqFtIcePnGN77B29/+9moWa1UKdCkwc+ZMrrzyypGzr7jiCnbaaacuW/O0qgsYeKn6DI9fn4GX8Y08QgEFFFCg9AJnAgcmVbwfiH1uChQl4AOCRUnajgIKKKCAAgoooMAwBLyfHYa6fSqggAIKKKCAAl0KGHjpEs7TFFBAAQUUUEABBSojYOClMlNZzUK22247rr322pHivv71rxMP97spoMBfBZp/n1x99dXEPjcFWgkYePG6MPDiNaCAAgooUAOB84ADkjpnAbNrULclDk7ABwQHZ21PCiiggAIKKKCAAsULeD9bvKktKqCAAgoooIACfRMw8NI3WhtWQAEFFFBAAQUUKImAgZeSTFRdh7n99ttzzTXXjJR/+eWXs/POO9eVw7oVaCkwY8YMbrzxxpGf3XDDDWy11VZqKdBSwMCLF4aBF68BBRRQQIEaCFwI7J3UuS8Q+9wUKErABwSLkrQdBRRQQAEFFFBAgWEIeD87DHX7VEABBRRQQAEFuhQw8NIlnKcpoIACCiiggAIKVEbAwEtlprKaheywww7EahWN7Wtf+xq77rprNYu1KgW6FNhss8245ZZbRs6++eab2XTTTbtszdOqLmDgpeozPH59Bl7GN/IIBRRQQIHSC1wK7J5U8U4g9rkpUJSADwgWJWk7CiiggAIKKKCAAsMQ8H52GOr2qYACCiiggAIKdClg4KVLOE9TQAEFFFBAAQUUqIyAgZfKTGU1C9lpp5246qqrRoq7+OKLeec741klNwUUaAhMnz6d22+/fQTktttuI/a5KdBKwMCL14WBF68BBRRQQIEaCFwB7JTUORO4sgZ1W+LgBHxAcHDW9qSAAgoooIACCihQvID3s8Wb2qICCiiggAIKKNA3AQMvfaO1YQUUUEABBRRQQIGSCBh4KclE1XWYBl7qOvPW3YnA+uuvz7x580ZOufPOO5k2bVonTXhsjQQMvNRoskcp1cCL14ACCiigQA0ErgG2TercHoh9bgoUJeADgkVJ2o4CCiiggAIKKKDAMAS8nx2Gun0qoIACCiiggAJdChh46RLO0xRQQAEFFFBAAQUqI2DgpTJTWc1Cdt55Z664Il7O+5dtzpw57LXXXtUs1qoU6FJg3XXXZf78+SNn33vvvayzzjpdtuZpVRcw8FL1GR6/PgMv4xt5hAIKKKBA6QVuALZKqpgB3Fj6qixgIgn4gOBEmg3HooACCiiggAIKKNCpgPeznYp5vAIKKKCAAgooMEQBAy9DxLdrBRRQQAEFFFBAgQkhYOBlQkyDgxhNYLfdduOyyy4b+fGXv/xl9t13X8EUUCARWHPNNXnwwQdH9jzwwANMnTpVIwVaChh48cIw8OI1oIACCihQA4Gbs4DLpkmdm2UBmFtqULclDk7ABwQHZ21PCiiggAIKKKCAAsULeD9bvKktKqCAAgoooIACfRMw8NI3WhtWQAEFFFBAAQUUKImAgZeSTFRdh2ngpa4zb92dCKy22mosXLhw5JQFCxYwZcqUTprw2BoJGHip0WSPUqqBF68BBRRQQIEaCMwFNkzq3AiIfW4KFCXgA4JFSdqOAgoooIACCiigwDAEvJ8dhrp9KqCAAgoooIACXQoYeOkSztMUUEABBRRQQAEFKiNg4KUyU1nNQvbcc08uueSSkeJmz57N/vvvX81irUqBLgVWXnllnnjiiZGzH3vsMWKfmwKtBAy8eF0YePEaUEABBRSogcCdwLSkzvWBeTWo2xIHJ+ADgoOzticFFFBAAQUUUECB4gW8ny3e1BYVUEABBRRQQIG+CRh46RutDSuggAIKKKCAAgqURMDAS0kmqq7DfNe73sXFF188Uv65557LrFmz6sph3Qq0FJg8eTJPPfXUyM8WLVrECiusoJYCLQUMvHhhGHjxGlBAAQUUqIHAvcA6SZ3rAvNrULclDk7ABwQHZ21PCiiggAIKKKCAAsULeD9bvKktKqCAAgoooIACfRMw8NI3WhtWQAEFFFBAAQUUKIlA8weaJRm2w1RAAQUUUEABBRQoSMDPSAuCtBkFFFBAgQkj8AAwNRnNmsCDE2Z0DqQKAj4gWIVZtAYFFFBAAQUUUKC+At7P1nfurVwBBRRQQAEFSijgl7klnDSHrIACCiiggAIKKFCogIGXQjltTAEFFFBAAQUUKJ2An5GWbsocsAIKKKDAOAILgCnJMasBC1VToEABHxAsENOmFFBAAQUUGLDApDwcvQkQvyIoPQ14ST6O3wHz8sD0rUD8+jnwQsHjfCmwEbBF/s/1gBXHGEMEuJ8reAydNrc08Eng6KYTZ2X337M7bazp+JcDFwHbdNlOY97+K2vjh8APgJ8Az3bQ3muAS4GYi8YW10i0VbXN+9mqzaj1KKCAAgoooEClBfwyt9LTa3EKKKCAAgoooIACbQgYeGkDyUMUUEABBRRQQIEKC/gZaYUn19IUUECBmgo8DqyU1L4KEPvcFChKwAcEi5K0HQUUUEABBQYnsCqwH/BuIIINnWz3AGflgYynOzmxxbFrAIflY2mEbNppMsbwOeAyYHE7J/ThmL/L7C4Gpje1fUUWMD8AWNRDn70GXlp1/TBwGvDFNs0MvPQwgZ6qgAIKKKCAAgoo0D8Bv8ztn60tK6CAAgoooIACCpRDwMBLOebJUSqggAIKKKCAAv0S8DPSfsnargIKKKDAsATiQbsVks4nA08NazD2W0kBAy+VnFaLUkABBRSoqMDywHuz1VGOSlZQ6bbU+/N2vt7Fii/LALESyrE9jiNWGzkE+HG22sqgv+PbGbi8BV6srjITuLFbWKAfgZfGcK4DPpCv1DPWEA289DCBnqqAAgoooIACCijQPwG/zO2frS0roIACCiiggAIKKKCAAkUInJt/CdRo69DswaVTi2jYNhSoiEA8yJe+Oe+3TQ/3VaRMyyhQ4P8AtwHr5W3Gv89o8y2HBQ7DphRQQAEFFFBAgb4JxBuvl0taj4ccn+lbbzZcRwEDL3WcdWtWQAEFFCijwGvzFT62HmPwEdaYBzybH7MsMC1bTWW01Vfi+OPzdv/YJkq0eUR27L+0efx4h8XKJfsD3xtg6CXuqb+Qr5AT43sCiLoaTqfnNbZr0lxjPwMv0ddVwPvGWfnRwMt4V54/V0ABBRRQQAEFFBiKgIGXobDbqQIKKKCAAgoooIACCijQtoCBl7apPLCmAis1fUkXXzSuXFMLy25PwMBLe04epYACCiiggALlFXgOWDoZ/ouyN3HHPjcFihIw8FKUpO0ooIACCijQP4E3ZZ+TnpW89CXt6VtAfPcQq6U82SI0shSwCrBD/kKuN7YY5keysMfn2rjPjGfT9szaO7spRBPBmSuAi7LVUe7KX2r0p7yfOOelwJrAdsABwOpNY4hzot37+kf4P1p+PXBZNt618r2fBv4fsGv+3zGO3bJf93Y5nlaBl09k9/XHtdlew2wKsF8ebmkOLcWYPznGnBl4aRPbwxRQQAEFFFBAAQUGK2DgZbDe9qaAAgoooIACCiiggAIKdCoQXwLFW7ca2+HAv3baiMcrUGGB+AJvQVLfI0Dsc1NgNAEDL14bCiiggAIKKFBlgQi6pOGW57M3cE+qcsHWNhQBAy9DYbdTBRRQQAEF2hZYOwuI/BswvemMCLocA/wEeKHN1pbJgxyxqksaOolVVvbKQzNjNbVGFlyZA2ycHDQX+GAWqPlRmyu0RHDjY0CEbNLtHODQZHWaNkvq+LB4vi76iYBPY9sG2LApkDIr+2x6dset/+WEXgMvabcx3rcAX2oxZxHQCfdWm4GXLifP0xRQQAEFFFBAAQX6K2Dgpb++tq6AAgoooIACCiiggAIK9Cpwev7FT6OdI4GTem3U8xWokMBU4IGknoeA2OemwGgCBl68NhRQQAEFFFCgygLLAYuTAp/N/g4Z+9wUKFLAwEuRmralgAIKKKBAsQKxMsrngX2bmj0BiBU+YmWVbrbNgS83BSguyL+/eHqMBmN1lvOSn8dKKO8E7u5wEBG8idVJPpqc9yiwU7YKzO0dttXp4ZPzIMvM/MRYXWYP4BVZqOjaZOWaWLEm6l3UaQcFB16i+9FW1jka+NQoQSMDL11MnKcooIACCiiggAIK9F/AwEv/je1BAQUUUEABBRRQQAEFFOhFIN4Y9s9JAwZeetH03CoKxNsK5yeFxRem61SxUGsqTMDAS2GUNqSAAgoooIACE1BghaYH7H4LxD43BYoUMPBSpKZtKaCAAgooUKxArLoSK6qk25nAEU3B6E57bRWgiPBMhEBuHKWx+BwuvuM4KPn5YcApba7s0txsq9VixgpwdFrjaMdvBUSYJVaaie1C4P1AhHDi39+W7x/PY6zxFLnCS6Of5qBO7L8MiJVo4u8JzZuBl6KuGNtRQAEFFFBAAQUUKFTAwEuhnDamgAIKKKCAAgoooIACChQu0Bx4OSp/+1bhHdmgAiUVmAbcmYw93q4X+9wUGE3AwIvXhgIKKKCAAgpUWWAl4PGkwCeAlatcsLUNRcDAy1DY7VQBBRRQQIFxBVYFYtWVGcmRV+cBh8fGPXv8AyJAcQ6wW3LoZ4AInTzf4vRWIY6tgevH76rlEUvnq7xEf40tVo85OAv0PNNlm+OdFn0e17SyTLykLEI78dzdx/OfN9o5PQ8X/XG8hpt+3o/AS3RxKHBy0ldjdZr7W4zPwEuHk+bhCiiggAIKKKCAAoMRMPAyGGd7UUABBRRQQAEFFFBAAQW6FTgpe+va4cnJ8UXO8d025nkKVFBgQ2BuUtftwPQK1mlJxQkYeCnO0pYUUEABBRRQYOIJTAEWJMN6BIh9bgoUKWDgpUhN21JAAQUUUKA4gZ2By5PmYsWRfYCriuuC5j6+B+zZFLpudNcqxLE5cHMP43kH8G/ZyjIR3Pgz8HPgY8DTPbQ51ql/B1ycfOb8KPD27NeP85Pi8+krsyBQhI1iixXIIxB0b4fj6VfgpXnFn/DaFbi7xfgMvHQ4aR6ugAIKKKCAAgooMBgBAy+DcbYXBRRQQAEFFFBAAQUUUKBbgU83vTnsk8Cx3TbmeQpUUGDTpi9IbwVin5sCowkYePHaUEABBRRQQIEqC0wFHkgKfAiIfW4KFClg4KVITdtSQAEFFFCgGIHlgS8A706auwI4IFsBZVExXSxpZfV8dZPbss9hbwTuyQInfxql/VgR5kJg++Tnh+XnN99PFDjEQptqDow0m0aNs7MAzsyk18YKMJ0MZFCBlxjTJsAPWgzOwEsnM+axCiiggAIKKKCAAgMTMPAyMGo7UkABBRRQQAEFFFBAAQW6EmgOvMTqLrHKi5sCCvxFYKvsC7obEozv5vv0UWA0AQMvXhsKKKCAAgooUGWBtYH5SYHxhul1qlywtQ1FwMDLUNjtVAEFFFBAgTEFXg9cBqyVHPVP2coj5wzRbWnguKaXesVq3e/JV0IZ4tDa6rpViKhVmOVQ4OSkxW6CRoMKvMTKOHtkq/Lc30LAwEtbl4UHKaCAAgoooIACCgxawMDLoMXtTwEFFFBAAQUUUEABBRToTOAY4BPJKSc0fTnUWWserUD1BLYFrknKuhbYrnplWlGBAgZeCsS0KQUUUEABBRSYcALTgDuTUcUDbbHPTYEiBQy8FKlpWwoooIACChQj0LwSyc+BXYG7i2m+61bihUURAHlJ0sIdwMeB7wHPdd1y/0/cAPhmFhpaNe9qNNPmsNHv8hVfYgWcdrd+BF7iucBwjtBRY7sJiGvlVy0GZuCl3dnyOAUUUEABBRRQQIGBChh4GSi3nSmggAIKKKCAAgoooIACHQt8MjvjX5KzTgKO7LgVT1CgugI75V+YNiq8Coh9bgqMJmDgxWtDAQUUUEABBaossCEQb81ubLcD06tcsLUNRcDAy1DY7VQBBRRQQIFRBeL5r/guIX41tm8D+wC/GbJbrJJyCvCPLcZxDzAH+BbwswkWfgnTWLnlc8m4z888PwAsbqql1UowpwNHZC8w+2Ob/v0IvERQ5wJgRjKGWPEn6nq2xbgMvLQ5WZgT5ckAACAASURBVB6mgAIKKKCAAgooMFgBAy+D9bY3BRRQQAEFFFBAAQUUUKBTgVjdJVZ5aWyfzb8k6bQdj1egqgK7A5cmxX0NiH1uCowmYODFa0MBBRRQQAEFqiywKXBzUuCtQOxzU6BIAQMvRWralgIKKKCAAr0LLAecBsxKmhor2NB7j521EEGK2cDGY5z2ZHbfGiuixK+4n30Q+FNn3RR69CuAC4G3Ja3uDVw0Si8HAOclP7sP2C37dW+boyo68BLPBH4IOLWp/7hGYi5abQZe2pwsD1NAAQUUUEABBRQYrICBl8F625sCCiiggAIKKKCAAgoo0KnAR4FPJyfFlxPx9i03BRT4i0B8yRhfPDa2eCNgvLnQTYHRBAy8eG0ooIACCiigQJUFtgJuSAr8LhD73BQoUsDAS5GatqWAAgoooEDvAkWHJXof0f9uYfV8pZeZbTb+O+AHwHeA64awAkzcQ1+RrfDykny8sYrinsAvRhl/q7DIYXnNzfdOrZoocg6XyT83j5V1GuOPPsMzPk//zw5q2CQ/r81pK81h3s+WZqocqAIKKKCAAgooAAZevAoUUEABBRRQQAEFFFBAgYkt8BHgM8kQDbxM7PlydIMXaH5z3peA2OemwGgCBl68NhRQQAEFFFCgygLbAtckBV4LbFflgq1tKAI+IDgUdjtVQAEFFFBgVIFX5iuPbJEcEavHHzfBzCKIsTMQL/p6XYdjezhfmeTLwIIOz+308L8BTmh6+djpwBHZ2P84SmNR20n5qiqNQyIwE59VL2pjAL0GXpYFVgE2y/tstcpjvCgqVqgZLYDjCi9tTJSHKKCAAgoooIACCgxewMDL4M3tUQEFFFBAAQUUUEABBRToRODw/EuSxjmfb/rCpJO2PFaBKgocCJyZFHYWcFAVC7WmwgQMvBRGaUMKKKCAAgooMAEFdsrfRN0Y2lVA7HNToEgBAy9FatqWAgoooIACvQu0Cip0GniJwESsCPK+LobTTV/TgX2BHYEVO+gzVn6Jz4MjXPJkB+d1cujfARcDMcbGFuP8xjiNvAOI++/GFmONFW1ubKPzVoGXNk5r+5Awi8DO4jHOMPDSNqcHKqCAAgoooIACCgxSwMDLILXtSwEFFFBAAQUUUEABBRToXOBQ4OTkNB/m79zQM6otcEj+RWyjytOA2OemwGgCBl68NhRQQAEFFFCgygK7A5cmBX4NiH1uChQpYOClSE3bUkABBRRQoHeB1YGvAG9OmuomhDKowEtacaym8v+AGcA2wMbAS9og+UEezrm3jWM7PaR5VfGbgL2AX43TUKuVdsZbGabRZD8DL/EitY8DEcAZazPw0umV4vEKKKCAAgoooIACAxEw8DIQZjtRQAEFFFBAAQUUUEABBboWMPDSNZ0n1kQg3kp3YlLrZ/M31dWkfMvsQsDASxdonqKAAgoooIACpRHYG7gwGe0cYJ/SjN6BlkXAwEtZZspxKqCAAgrURaBVWKIsgZfmOYoAzFRgCyBWTBkrADMXeA9wX4ETvTzwBeDdSZvHAccAz4/Tz9LAJ7Pjjk6Oi7Htlv0aL5jTj8DLLcCxwHeBF9owMvDSBpKHKKCAAgoooIACCgxewMDL4M3tUQEFFFBAAQUUUEABBRToROCDQLwBrLF9MX9rWSdteKwCVRY4CogvHBvb8U1fKFa5dmvrTsDAS3dunqWAAgoooIAC5RBofhv1l4DY56ZAkQIGXorUtC0FFFBAAQV6F3gZcB6wa9LUmdmKHocBf2iz+WXzlbTf1+bx6WGdhms66SICKJsBBwE7tDjxXCBeHLa4k0bHOHYD4JvAqvkxsSrKTODGNtvfCriiaZWamIdYPaf5HiptstfAy8PZKjQ/B34GxOo38Wthm0GXxjgMvLQ5yR6mgAIKKKCAAgooMFgBAy+D9bY3BRRQQAEFFFBAAQUUUKBTgfgS54zkpNnArE4b8XgFKiwQYZcIvTS2fn65WmHGWpVm4KVW022xCiiggAIK1E7gQCAebmxsZ+UPB9YOwoL7KmDgpa+8Nq6AAgoooEDHArEqygl58KNx8mX5dwm/7bi1sU9oFYwZxGeySwHbZkGSzwERzGhsnQZSxqounqOL8Ez0UeR2A7Bv9jKzR8dotIhVenods4GXXgU9XwEFFFBAAQUUUKAvAgZe+sJqowoooIACCiiggAIKKKBAYQLNDysZeCmM1oYqInAicERSy0eA2OemwGgCBl68NhRQQAEFFFCgygKH5G+PbtR4GhD73BQoUsDAS5GatqWAAgoooEAxArEyy9lJU3cBewD3F9P8SCvDCrw0BrA58GVg9aSuz+Srfj/fY62xqssFwIwe22k+vZ1QjoGXgtHHac772cF625sCCiiggAIKKNCTgIGXnvg8WQEFFFBAAQUUUEABBRTou0Cs5nJu0kt82bJf33u1AwXKI3BK0wN88Qa+U8szfEc6BAEDL0NAt0sFFFBAAQUUGJhAhMHTAPhnmwLiAxuIHVVawAcEKz29FqeAAgooUFKBDYBvAhHaaGy7AF8vuJ52Ay9r5Z/brpndn8Y5zwD7AL/ucTxLA5/MAy6NpopazWYr4IpshZeX9DjGVqefnt+X/3GUtg289AF9jCa9nx2st70poIACCiiggAI9CRh46YnPkxVQQAEFFFBAAQUUUECBvgscAJyX9HIhsG/fe7UDBcojcCYQKyE1tvcDsc9NgdEEDLx4bSiggAIKKKBAlQWOAo5LCjy+6WHAKtdubYMT8AHBwVnbkwIKKKCAAu0KTAZihfiZyQnnAx8AFrfbSBvHtRt4aQ7g/BzYFbi7jT7GO+QdwFXJQd8B9gL+a7wTx/j5MsBJwIeSYx7O2o1xv9BFu7ECzWuS8+4Ddst+3TtKWwZeukDu4RTvZ3vA81QFFFBAAQUUUGDQAgZeBi1ufwoooIACCiiggAIKKKBAZwLvAb6UnHIRsHdnTXi0ApUWiEBYBMMaW6yKFF/suikwmoCBF68NBRRQQAEFFKiyQIRdIvTS2D7RFICpcu3WNjgBHxAcnLU9KaCAAgoo0IlA8wu0Hs2/T/huJ42Mc2y7gZcIfHwFeHPSXny3Ed9x9LptBnw/aaSIwMvfZQGVi4HpSbuHAbHCePO9Tzvj3xm4vOnAsdoz8NKOanHHeD9bnKUtKaCAAgoooIACfRcw8NJ3YjtQQAEFFFBAAQUUUEABBXoSiC+AYlWXxnYp8M6eWvRkBaolcAGwT1JSrICU/p6pVrVWU4SAgZciFG1DAQUUUEABBSaqwInAEcngPgLEPjcFihTwAcEiNW1LAQUUUECB4gTWAOYAGydNxkoo78tWyX68oG7aDbwsD3wBeHfS79fysSzqcSxRz9lJG/FSpIOz++Bnemi3OSzU64o0rQI/NwDx+XUEkZo3Ay89TF4Xp3o/2wWapyiggAIKKKCAAsMSMPAyLHn7VUABBRRQQAEFFFBAAQXaEzDw0p6TR9VXIEJguyflRyAs9rkpMJqAgRevDQUUUEABBRSoskC8gfqQpMBDgVOrXLC1DUXABwSHwm6nCiiggAIKjCsQz4Ht1eKFQGfmoejF47Yw/gHtBl6ipeYQSeyLlxfFKi/drJoS508GzgF2S4b6z/lKLOOPvvURLwHOaHqx0vnAB4BuzZbOavwkcHRTl1tngaTrWwzDwEu3s9fded7PdufmWQoooIACCiigwFAEDLwMhd1OFVBAAQUUUEABBRRQQIG2BfYEvpIcfVnTFzltN+SBpRWYlH1BORXYJP8V/z4NiC/hYvsdMC/7Mu5B4Nb8V7x97oWCK45xvB7YDNg8C5WsDbwm6eNO4GHgh8AP8jF1+2VgJ0O/Iutrp+SEmZnPlZ004LG1EzDwUrspt2AFFFBAAQVqJRAPMx6YVPx+IPa5KVCkgA8IFqlpWwoooIACChQrECurnAQc1NRs3BNG+OLJHrpbBtgl++z5E02fDcd/H9ei3f+bh2/ekvwsPkM+HLi8i8+w4zPqw4ATkvbuy78zubeHujbMP1NeNWkjXkYWwZxetlbtnp6Hj/7Y1LCBl16kOz/X+9nOzTxDAQUUUEABBRQYmoCBl6HR27ECCiiggAIKKKCAAgoo0JZAvKXsq8mR8XD/zm2d6UFlF4gv1/YD3t305WE7dd0DnJV/Ifd0OyeMcUx8QRpj+GCH44gvTs/NH65b0OMYxjr9GmDb5IDtgdjnpsBoAgZevDYUUEABBRRQoMoC5+Vv0m7UOAuYXeWCrW0oAj4gOBR2O1VAAQUUUKBtgVcBZwPxWWm63QEck71Y6QagOXAxVuOxqsuWwJHApi0OHC3wEofGitxfTF7gFPviJU6xSsvngXY/O/7bPCjy4ab+P52vpPJc2zr/88B4di5WRfxcsnsuEC8j+0WXbTZOa7VyzGgBHQMvPWJ3eLr3sx2CebgCCiiggAIKKDBMAQMvw9S3bwUUUEABBRRQQAEFFFBgfAEDL+MbVe2ICJi8FzgKWLHH4u7P2/l6F2/Li88M3gScCryxh3FE8CW+hIyVijr5ErXdLuPL2a2Sg2dkX7re2O7JHldLAQMvtZx2i1ZAAQUUUKA2Ahdkqz/uk1S7b/5W7doAWOhABHxAcCDMdqKAAgoooEBPAmsBXwC2btFKvDApQtFXAY9knyG3Cou8OHsZ1zrAO4BY7WT1UUYT95/xWfbCUX4eq8L8C/CRFj+P4Mu3gEuyfn6SrUrzBPCn/LhYzWUF4O+BXfMASvPn5TH+92UrHD7eg1S8eCpqiM+VG9sp+XgbY+mheQ4AIpSebrFKTfSR3lMZeOlFufNzvZ/t3MwzFFBAAQUUUECBoQkYeBkavR0roIACCiiggAIKKKCAAm0JzAQirNDYvpl/wdTWyR5UOoHXAqeN8iVko5j4EnBe9ja9Z/Md8Xa9aU1vyEsLj+OPz9ttN3ASnxe8LV8lZrQvMjvF/Rhwch9CLzc3vVVwsywAc0ung/P4WgkYeKnVdFusAgoooIACtRO4FNg9qTreqB373BQoUsAHBIvUtC0FFFBAAQX6J7AK8KlsFZX9x+niNqCxUviLgPXaeBlTvGzpWODyNj7zjZc8xTgOLrDUH+QrG8Y4etneClyXNBCfp8f3MkW9VOnvspXTLwamJ33ES5wimP5oss/ASy+z2Pm53s92buYZCiiggAIKKKDA0AQMvAyN3o4VUEABBRRQQAEFFFBAgbYEdgC+ATT+/nY1EPvcqicQq6mclX+Z2FxdvOXuXCC+xIsVU5q/jFkKiC8v49qYNcqKLPEGvc+N8ra+5v7Wzt7Y929NX8LFMREkiTf/Rcjk19nKLb9PTozgTYwhAifx1rpNW0xRvGn6ohbj72U25wIbJg1sBMQ+NwVGEzDw4rWhgAIKKKCAAlUWuCILyO+UFBgP611Z5YKtbSgCPiA4FHY7VUABBRRQoCuB+Ox4S+DTPa7k3eg8AiafB84HFncwoljp5V3Av7YRphmv2fFWlRnv/MbPY0wnZZ+5fyg5oVUYpd32Wh23NHBcFgr6aNMPd2l62ZmBl16UOz/X+9nOzTxDAQUUUEABBRQYmoCBl6HR27ECCiiggAIKKKCAAgoo0JZArLIRIZf4Uiq2a4Dt2zrTg8okMFrAJIIux2Sr+vwEeKHNguJLut3yVV3S1VkeBvbKQzNjNRXnx9v2DksOirfaHQrMaeNtfXFaXK/xhd1ns+BMOoa7gD2AXt+6l47/znyFm8a+9fMVcNrk8rAaChh4qeGkW7ICCiiggAI1Eoi/M26b1Bt/f4x9bgoUKeADgkVq2pYCCiiggAKDEYgXFm0BHNTlS7Xis+ozszZuSlYf72bkqwLvAd7b9NlxO23FGGIV8e938Hn5WO2+Jl8NMVa0aWzxufgpBb+0aavsRVcRTH9J0s/pwBHJ5+0GXtq5Aoo7xvvZ4ixtSQEFFFBAAQUU6LuAgZe+E9uBAgoooIACCiiggAIKKNCTQHPg5br84aV2ww89de7JAxF4af5GvH2bejshf+tehE262TYHvtz0pWG8+e6DwNNjNLgu8LXsi74I4TS2+PLxvA6/5IvPHOL6vbTpi7yivzC8F1gnGWuMf343YJ5TGwEDL7WZagtVQAEFFFCglgLxRup4oK6xzchWX7yxlhIW3U8BHxDsp65tK6CAAgoo0H+BycCbgVh1fFr2oqM1gQh/NLZ4yVC8QOmOLBzzo/yfiwoe1t8Ar8tXGX8jMDUfSxoKuQ34KXB9vvr4Ix1+Rj3ekGOl8vjcu7E9mq+WePt4J3b48/COldNj9cXGdl/+4qr4fDs2Ay8dovZ4uPezPQJ6ugIKKKCAAgooMEgBAy+D1LYvBRRQQAEFFFBAAQUUUKBzgXg46dpstY5J+anxxU6ECAy8dG45Uc+IVVdi5ZR0izflxdvdFvcw6Pg7/57A2UngJMIz8aXaWA+8xQoslyT9xpvn4ou/br7QbLVazLeBfYDf9FBbeuoD+ZehjX1rAbHPTYHRBAy8eG0ooIACCiigQJUFbs7u9zdNCtwsfziwyjVb2+AFfEBw8Ob2qIACCiiggAIKKFCcgPezxVnakgIKKKCAAgoo0HcBAy99J7YDBRRQQAEFFFBAAQUUUKAngbdkb1n7DvCivJUIKmwDPN9Tq548UQRWBWLVlQg2NbargVnAYwUMMt4cd07+prhGc5/Jrp+jx7iG4mfHJn2Pd/x4w4y3S0dopvFmvnuyFVh2z9/MN9657fx8QfZ2vCnJgatlAZ2F7ZzoMbUVMPBS26m3cAUUUEABBWohMBfYMKl0o2yV0NjnpkCRAj4gWKSmbSmggAIKKKCAAgoMWsD72UGL258CCiiggAIKKNCDgIGXHvA8VQEFFFBAAQUUUEABBRQYgEBz4OX7wFuBPw+gb7vov8DOwOVJN7ECS6x+clWBXTf38b185ZfHR+mjOfByDBC/mr8AaneIqwNfyUI0SwFP59fux4C7221gnOMiGLRycswqwGi1FdSlzZRcwMBLySfQ4SuggAIKKKDAmAJ3AtOSI9YH5mmmQMECPiBYMKjNKaCAAgoooIACCgxUwPvZgXLbmQIKKKCAAgoo0JuAgZfe/DxbAQUUUEABBRRQQAEFFOi3wCbA9UA8oB2bgZd+iw+u/eWBLwDvTrqMlVAOABYVOIwInJwC3AbECkGxwsqfxmj/o8Cn+zymAstbYrVC0mCsavNUkR3YVuUEDLxUbkotSAEFFFBAAQUSgXuBdZL/XjdbYXG+QgoULOADggWD2pwCCiiggAIKKKDAQAW8nx0ot50poIACCiiggAK9CRh46c3PsxVQQAEFFFBAAQUUUECBfgtsnAdels07uhWYAfyx3x3bft8FXg9cBqyV9PRPwDl973nsDmIFoeuSQ2LVmRjXxT2s8tLPkhYDyyUdRJDomX52aNulFzDwUvoptAAFFFBAAQUUGEPgAWBq8vP4+0bsc1OgSAEfECxS07YUUEABBRRQQAEFBi3g/eygxe1PAQUUUEABBRToQcDASw94nqqAAgoooIACCiiggAIKDEDgTXngJR7ijy1W6YjASzzk71Zugb2AOUkJPwd2Be4eclmrAhfk11ljKE8CxwOzgaeHPL7m7v+cjW1SsvNFwHMTbIwOZ2IJ1CnwEqHJCEr2ut0PPAzcBfwEuAl4fIKG4Hqt1fMVUEABBRQou8CC7L59SlLEatkqkgvLXpTjn3ACPiA44abEASmggAIKKKCAAgp0IOD9bAdYHqqAAgoooIACCgxbwMDLsGfA/hVQQAEFFFBAAQUUUECBsQXemAdeXpYfdgcQK3D8VrhSC8Tfxz+Z/2oU8m1gH+A3Q64sxhZhnAtbjCOCL7HSS6xME9fisINXSzeFW14AYp+bAmMJGHgp5vqIYFz8OfafxTRnKwoooIACCihQkMBjwMpJW6vkQdWCmrcZBZYI+ICgF4ICCiiggAIKKKBAmQW8ny3z7Dl2BRRQQAEFFKidgIGX2k25BSuggAIKKKCAAgoooEDJBAy8lGzC2hzucsBpwKzk+HOyINOhwLNtttHPw2JFoU8BB4/TyfeBG4HvZqvT/McQgljLAs8kYwy7sHVTYCwBAy/FXR+x8st7gZuLa9KWFFBAAQUUUKBHgUXACkkbk4GnemzT0xVoFvABQa8JBRRQQAEFFFBAgTILeD9b5tlz7AoooIACCihQOwEDL7WbcgtWQAEFFFBAAQUUUECBkgm8AbgEWCsf90/yFV5ipQ238gq8PJvTi4BtkhI+ka1OctwEKinCJIdlgZIjgJe0Oa47gVip5roBrQATD/LFA32NLVY+Sh/ua3PYHlYzgToHXn4HzOswWBd/Fkwb48+BucB7gPtqdh1ZrgIKKKCAAhNVIFZhTEPgEWZPQ+ITddyOq1wCPiBYrvlytAoooIACCiiggAL/U8D7Wa8IBRRQQAEFFFCgRAIGXko0WQ5VAQUUUEABBRRQQAEFaimwHvDZPOQSAHcBWwNP1FKjOkW/Mg+8bJGUNNECLzG0+NxgfeCo7Nqb2SF/PFh/BXA2EA/Ev9Dh+e0cvhLweHJg/L5YuZ0TPabWAnUOvMT/Q/YAYmWWTralgDWAvfOVn1ZsOvl84ANAPGDrpoACCiiggALDFfgzMCkZwouy+/nnhjske6+ggA8IVnBSLUkBBRRQQAEFFKiRgPezNZpsS1VAAQUUUECB8gsYeCn/HFqBAgoooIACCiiggAIKVFvAwEs15/c1wKVZICTmt7F1GniJVRdOAd7XBVGnfcXD7jHmXfIH3uPfO9m+BRydryzRyXnjHfsqYGFy0CPAlPFO8ue1FzDw0nngJb1oNgDOAKYnOyPgFqG4G2t/dQmggAIKKKDAcAWWbgq3ROg89rkpULSADwgWLWp7CiiggAIKKKCAAoMU8H52kNr2pYACCiiggAIK9Chg4KVHQE9XQAEFFFBAAQUUUEABBfossAzwdWC7vJ//AN4G/LLP/dp8fwVWB74CvDnpptMQyiADL6lGhF9WATbLr8VYpSbqGW97EvggcEmBq71MzQI4DyQdPwTEPjcFxhIw8NJb4CVsY6Wxy4CXJNDHZatCHZOF25738lNAAQUUUECBoQnE3xGeSXp/FlhuaKOx4yoL+IBglWfX2hRQQAEFFFBAgeoLeD9b/Tm2QgUUUEABBRSokICBlwpNpqUooIACCiiggAIKKKBAZQW+CeyQVzcf2BZYUNlq61HYy4GLgG2ScssSeGmeoUYA5h+AnYGxAjCxCsQ/ZavFXAw0f6HUzcyvDcTvicZ2H7BONw15Tq0EDLz0HniJoEus8rJPcuVEAGYW8NtaXU0Wq4ACCiigwMQSWAFYlAwp/r8c+9wUKFrABwSLFrU9BRRQQAEFFFBAgUEKeD87SG37UkABBRRQQAEFehQw8NIjoKcroIACCiiggAIKKKCAAgMQuAp4R95PPNy/Y9OqFgMYgl0ULPAy4Dxg16TdM4HDgD+02dewVngZb3iTgAiiHJA/DL9i0wl3AXsCEU7pdVsPmJc0Em1P67VRz6+8gIGX3gMvcZEcDRybXC3fAfbKVnL6r8pfQRaogAIKKKDAxBVYCXg8Gd4TwMoTd7iOrMQCPiBY4slz6AoooIACCiiggAL/64VcPkPpRaGAAgoooIACCkxgAW/WJvDkODQFFFBAAQUUUEABBRRQIBf4WhKM+BlwCHCtOqUW+BvghGwlhEOTKvq1OkKrYEynq8l0i/1q4F+BmU0NHAcckz0w/3y3DefnbZiteDQ3aeMOIPa5KTCWgIEXAy/+DlFAAQUUUKCqAq/KgucLk+IeAaZUtVjrGqqAgZeh8tu5AgoooIACCiigQI8C3s/2COjpCiiggAIKKKDAIAUMvAxS274UUEABBRRQQAEFFFBAge4Evgrslp8agZcjs1UsruyuKc+aQALvA85OxhOrk+yRrX5yf8FjHGbgJUqJN0qfk69M1CjtpnwliF/1WOsmwC1JG7cCm/bYpqdXX2B54IfA6/JSbwNmAIsrWPrGWW3x+6KxFfXnzNJABNc+mrTtCi8VvIAsSQEFFFCgdAJTm1YDfQiIfW4KFC3gA4JFi9qeAgoooIACCiigwCAFvJ8dpLZ9KaCAAgoooIACPQoYeOkR0NMVUEABBRRQQAEFFFBAgQEIXAy8M+/naWD/7EHtywfQr130V2AD4JtZGGTVpJtdgK8X3G27gZcXA/8EbAEsA6wF7AvcXMB4tgKuAF6St/Uo8Pbs1497bDvavSFp47tZACb2uSkwlkBc6xF4+fv8IAMvnV8v/zd7ePZC4C3JqWcChwF/6Lw5z1BAAQUUUECBggTWBuYnbd0HrFNQ2zajQCrgA4JeDwoooIACCiiggAJlFvB+tsyz59gVUEABBRRQoHYCBl5qN+UWrIACCiiggAIKKKCAAiUUuADYJxn3u4AIwbiVW2AyMBuYmZRxPvCBgleaaDfw8jLgPGDXZDwRgInVWXrdVge+Arw5aShWZ/lBjw1vC1yTtHEtsF2PbXp69QUMvPS2ktSkPNhyQtOlsncWlLuo+pePFSqggAIKKDChBdYD5iUjjNXdpk3oETu4sgr4gGBZZ85xK6CAAgoooIACCoSA97NeBwoooIACCiigQIkEDLyUaLIcqgIKKKCAAgoooIACCtRWwMBLdaf+gDxk0qgwVj6Jh8ZjpZKitnYDL38DxAPshyYdR9gl/vvZHgfzt3ngZUbSThGBlx2zB/iuTNq8KnvAb6cex+rp1Rcw8NJ94CVWf3ov8Klkxaa4YmKlpVgRKv4Mc1NAAQUUUECB4QlsCMxNur8jC4jHPjcFihbwAcGiRW1PAQUUUEABBRRQYJAC3s8OUtu+FFBAAQUUUECBHgUMvPQI6OkKKKCAAgoooIACCiigwAAEYhWQ/ZN+9gMiBONWfoE1gDnAxkkpEdp4H/B4QeW1G3iJ7poDOA/nK778qMexvB64LFv9Ya28nXuA3YGf9thutHFp0sbX8nZ7bNbTzgU12gAAIABJREFUKy5g4KX9wEt8dvhS4JXAFsCewKZN10f8ORH/X/p+xa8by1NAAQUUUKAMAhEqvyUZ6K0t/t9dhjoc48QX8AHBiT9HjlABBRRQQAEFFFBgdAHvZ706FFBAAQUUUECBEgkYeCnRZDlUBRRQQAEFFFBAAQUUqK3AF4F/TKqPUMKXaqtRrcLj7+V7ARc2lXUmcASwuIByOwm8rAtEaGTtpN9z81Veuh1L1Pgh4NSkzQi/zMra/W2P9cVqOKldhIf26bFNT6++QJ0DL0XP7pPA+/PgWfOXxEX3ZXsKKKCAAgooML7AVvnKa40jY+XI2OemQNECPiBYtKjtKaCAAgoooIACCgxSwPvZQWrblwIKKKCAAgoo0KOAgZceAT1dAQUUUEABBRRQQAEFFBiAwDnAe5N+DLwMAH2AXSwPnAQc1NRnhF6OzsIi8UB5t9sywC7AJ4DXJI3Efx/XotFJwDHAx5p+dgLwaeB3XQxkc+DLwOrJuRF2iZWLet1i5aO0nQiCxe8PNwXGEjDwUsz1EW+P/wjwQ8CwSzGmtqKAAgoooECvAtsC1ySNXAts12ujnq9ACwEfEPSyUEABBRRQQAEFFCizgPezZZ49x66AAgoooIACtRMw8FK7KbdgBRRQQAEFFFBAAQUUKKHA54EPJOOOYMRZJazDIY8u8CrgbGD7pkPuyAMoNwB/7AAwVnXZEjgS2LTFeaMFXuLQtfJVU6Y3nfct4ETg37MAzQttjCXCNrsBxzeFXb6Xr8LyyzbaGO+QA4EIBjW2MIx9bgqMJWDgpfvrIwJ4V+d/Rtzc4Z9L3ffqmQoooIACCijQrsCOwJXJwVcBO7V7sscp0IGADwh2gOWhCiiggAIKKKCAAhNOwPvZCTclDkgBBRRQQAEFFBhdwMCLV4cCCiiggAIKKKCAAgooMPEFPgf8czLMDwJfmPjDdoQdCkTQJOZ16xbn3ZOvZBIPrD0CPNfimHiIfx3gHcDeTSGT9PALsvOPylZCWTjG+N4OnA+s2OKYWNXhYuCmvI3f58fEZwwvzcY5JX+LdIzhdU3nPwzsB3y/Q5vRDj8YODX54WnAIQW1bTPVFahz4CVWaZqXheGeHWV6/xZYv8XP4s+Dz2Z/tjyQrQD1p+peGlamgAIKKKBA6QV2By5NqvgaEPvcFChawAcEixa1PQUUUEABBRRQQIFBCng/O0ht+1JAAQUUUEABBXoUMPDSI6CnK6CAAgoooIACCiiggAIDEDghX6mj0VU85H/6APq1i8ELrAJ8Cth/nK5vy0JQT+fHvAhYb5RwStrM/cCxWQjl8jZWZYjPC/YAzmij3XaVYmWI9+cP4DV/mdRuG83HHZGvOtPYHw/kxz43BcYSqHPg5a7893b8eTDatlIeTPtI0+//6/L/F0Vgxk0BBRRQQAEFJqZAhM4vTIY2J19dcWKO1lGVWcAHBMs8e45dAQUUUEABBRRQwPtZrwEFFFBAAQUUUKBEAgZeSjRZDlUBBRRQQAEFFFBAAQVqK9AceIkH+uPBfrdqCiwFbAl8GnhjASXGg+2fz1dsWdxBe/GZwQb5Ciobd3Beq0PvAOLh+e8BRYVdop9Yqea4pMPjgaN7HKunV1/AwAuMFXhpXAFvAs7KA3WNfbFK04HAtwv+vVz9q84KFVBAAQUUGIxABOdnJ119KVuV8YDBdG0vNRPwAcGaTbjlKqCAAgoooIACFRPwfrZiE2o5CiiggAIKKFBtAQMv1Z5fq1NAAQUUUEABBRRQQIFqCMSqHOlD/AZeqjGv41WxLLAFcBCww3gHt/j5t4AzszZuylZleLaL8xunxDii/w8Cm3bYzj35A/MXAJ2Ebdrtpvn3xieaAjDttuNx9RIw8NJe4CWuis2BLwOrJ5dIhF72A75fr8vGahVQQAEFFCiFQART4+8Aje3sPKxaisE7yFIJ+IBgqabLwSqggAIKKKCAAgo0CXg/6yWhgAIKKKCAAgqUSMDAS4kmy6EqoIACCiiggAIKKKBAbQX+JXuT/ieT6j8GfKa2GvUsfDLwZiBWXJgGrAm8JqG4E4iH0GMllR/l/1xUMFWsPDMFiNVeYgzrA2s1PQgfq0bclz8IfzNwd7YKy3MFjyNt7kQgAmCNLVaRiX1uCowlYOCl/cBLfHY4C/hiE+jc7M+c9+S/373aFFBAAQUUUGDiCBycr9DYGNFpwCETZ3iOpEICPiBYocm0FAUUUEABBRRQoIYC3s/WcNItWQEFFFBAAQXKK2Dgpbxz58gVUEABBRRQQAEFFFCgPgKxasUxSbkRfomVLdwUqLvAKU0P8B3a9IBf3X2sv7WAgZf2Ay8huDwQv9f+sYkz3h4fgbN+rN7ktauAAgoooIAC3QnE/5vTAPhnmwLi3bXqWQr8bwEfEPSqUEABBRRQQAEFFCizgPezZZ49x66AAgoooIACtRMw8FK7KbdgBRRQQAEFFFBAAQUUKKFArFqRruhi4KWEk+iQ+yJwBnBQ0vL7gXgI302BsQQMvHQWeAnLtbNVpS4G1muC3Sdb6emibBWy5i+IvQIVUEABBRRQYDgCRwHHJV0fDxw9nKHYa8UFfECw4hNseQoooIACCiigQMUFvJ+t+ARbngIKKKCAAgpUS8DAS7Xm02oUUEABBRRQQAEFFFCgmgJHAickpX0KiAeZ3BSou8B5wAEJwixgdt1RrH9cAQMvnQde4jPE+P31xSbduUCEXn4+rroHKKCAAgoooMAgBGIl0DTgEquFpgGYQYzBPuoh4AOC9Zhnq1RAAQUUUEABBaoq4P1sVWfWuhRQQAEFFFCgkgIGXio5rRalgAIKKKCAAgoooIACFRP4MPDZpKYTgVj1xU2BugtckD9s33DYF7iw7ijWP66AgZfOAy+BOhk4B9itSfhzwMeBP44r7wEKKKCAAgoo0G+B+LviEUkn8ffG2OemQNECPiBYtKjtKaCAAgoooIACCgxSwPvZQWrblwIKKKCAAgoo0KOAgZceAT1dAQUUUEABBRRQQAEFFBiAwIeyB41PS/o5CYhVX9wUqLvApcDuCcI7gdjnpsBYAgZeugu8hOnGwEXA6gnwo8DewHe97BRQQAEFFFBg6AKnAIckozgUOHXoo3IAVRTwAcEqzqo1KaCAAgoooIAC9RHwfrY+c22lCiiggAIKKFABAQMvFZhES1BAAQUUUEABBRRQQIHKCzQHXiL8kj7EVHkAC1RgFIErgJ2Sn80ErlRLgXEEDLx0H3iZBBwDfKzJOH4vvg/4tVefAgoooIACCgxV4AzgoGQE7wfOHOqI7LyqAj4gWNWZtS4FFFBAAQUUUKAeAt7P1mOerVIBBRRQQAEFKiJg4KUiE2kZCiiggAIKKKCAAgooUGmBA5seUjobiH1uCtRd4GpguwRhe+CauqNY/7gCBl66D7wE7hrAnHy1lxT7vcB5QPOXxeNOiAcooIACCiigQGEC8f/iA5LWZgGzC2vdhhT4q4APCHo1KKCAAgoooIACCpRZwPvZMs+eY1dAAQUUUECB2gkYeKndlFuwAgoooIACCiiggAIKlFAgHiI+Jxl3PMT0jyWswyErULTADcBWSaNvBWKfmwJjCRh46S3wEp8n7gVc2IR8F7AncJ+XnwIKKKCAAgoMTeACYJ+k931b/D97aIOz40oJ+IBgpabTYhRQQAEFFFBAgdoJeD9buym3YAUUUEABBRQos4CBlzLPnmNXQAEFFFBAAQUUUECBughEuOWLSbEGXuoy89Y5nsDNwKbJQZtlAZhbxjvJn9dewMBLb4GXuIAm50HM3Zqups8BHwf+WPurTAAFFFBAAQWGI3ApsHvS9TuB2OemQNECPiBYtKjtKaCAAgoooIACCgxSwPvZQWrblwIKKKCAAgoo0KOAgZceAT1dAQUUUEABBRRQQAEFFBiAwH7A+Uk/8Vb9eFOvmwJ1F7gNmJ4gbATMrTuK9Y8r0Bx4+XdgBvDsuGeW74CNs9puTYYdq7Dska3Ecn8BpUTbFwGrJ239DtgVuK6A9m1CAQUUUEABBToXuALYKTltJnBl5814hgLjCviA4LhEHqCAAgoooIACCigwgQW8n53Ak+PQFFBAAQUUUECBZgEDL14TCiiggAIKKKCAAgoooMDEF9gHuCAZZjxgvPfEH7YjVKDvAndmD/BNS3pZP3vAb17fe7WDsgs0B14iEBKBlyquStLPwMsk4BjgY00XRDxo+z7g12W/UBy/AgoooIACJRS4GtguGff2wDUlrMMhT3wBHxCc+HPkCBVQQAEFFFBAAQVGF/B+1qtDAQUUUEABBRQokYCBlxJNlkNVQAEFFFBAAQUUUECB2grsBcxJqr8YeFdtNSxcgb8K3Ausk4CsC8wXSIFxBAy8FLPCSzCvkf//KYI16XYIcDrQ/MWxF6cCCiiggAIK9FfgBmCrpIu3ArHPTYGiBXxAsGhR21NAAQUUUEABBRQYpID3s4PUti8FFFBAAQUUUKBHAQMvPQJ6ugIKKKCAAgoooIACCigwAIHdsof6v5r083VglwH0axcKTHSBB4CpySDXylY/in1uCowlUKfAi1eCAgoooIACCtRL4GZg06TkzbIAzC31IrDaAQn4gOCAoO1GAQUUUEABBRRQoC8C3s/2hdVGFVBAAQUUUECB/ggYeOmPq60qoIACCiiggAIKKKCAAkUKGHgpUtO2qiSwAJiSFLQasLBKBVpLXwQMvPSF1UYVUEABBRRQYAII3AZMT8axETB3AozLIVRPwAcEqzenVqSAAgoooIACCtRJwPvZOs22tSqggAIKKKBA6QUMvJR+Ci1AAQUUUEABBRRQQAEFaiAwE4hVXRrbN4Ada1C3JSownsBjwMrJQasAj493kj+vvYCBl9pfAgIooIACCihQWYE7gWlJdesD8ypbrYUNU8AHBIepb98KKKCAAgoooIACvQp4P9uroOcroIACCiiggAIDFDDwMkBsu1JAAQUUUEABBRRQQAEFuhR4OxAhl8Z2LbBdl215mgJVElgErJAUNBl4qkoFWktfBAy89IXVRhVQQAEFFFBgAgjcC6yTjGNdYP4EGJdDqJ6ADwhWb06tSAEFFFBAAQUUqJOA97N1mm1rVUABBRRQQIHSCxh4Kf0UWoACCiiggAIKKKCAAgrUQMDASw0m2RK7ElgMLJecuTzwTFcteVKdBAy81Gm2rVUBBRRQQIF6CTwATE1KXguIfW4KFC3gA4JFi9qeAgoooIACCiigwCAFvJ8dpLZ9KaCAAgoooIACPQoYeOkR0NMVUEABBRRQQAEFFFBAgQEIbAN8O+nnBuCtA+jXLhSY6AJ/BiYlg3wR8NxEH7TjG7qAgZehT4EDUEABBRRQQIE+CSwApiRtrwYs7FNfNltvAR8QrPf8W70CCiiggAIKKFB2Ae9nyz6Djl8BBRRQQAEFaiVg4KVW022xCiiggAIKKKCAAgooUFKBCLdcl4z9e8CWJa3FYStQlMDSTeGWF4DY56bAeALNgZcfAjNcHWg8Nn+ugAIKKKCAAiUQeAxYORnnKsDjJRi3QyyfgA8Ilm/OHLECCiiggAIKKKDAXwW8n/VqUEABBRRQQAEFSiRg4KVEk+VQFVBAAQUUUEABBRRQoLYC8SD29Un1NwFvqa2GhSvwF4FlmwIKzwLLiaNAGwLNgZfb8sDL4jbO9RAFFFBAAQUUUGAiCywCVkgGOBl4aiIP2LGVVsAHBEs7dQ5cAQUUUEABBRRQAPB+1stAAQUUUEABBRQokYCBlxJNlkNVQAEFFFBAAQUUUECB2gpslgVcvp9U/+9ZAGbj2mpYeFUElgd6CRi8rOnhvd82PdxXFSfrKF7AwEvxpraogAIKKKCAAhNDIO6v0xB43HM/MzGG5igqJuADghWbUMtRQAEFFFBAAQVqJuD9bM0m3HIVUEABBRRQoNwCBl7KPX+OXgEFFFBAAQUUUEABBeoh8CYgQi6N7YfAm+tRulVWWGAD4BPAR4H5XdS5EvB4ct6vgdjX7bZq/la3x7ptwPNKI2DgpTRT5UAVUEABBRRQoEOBPwOTknNeBDzXYRserkA7Aj4g2I6SxyiggAIKKKCAAgpMVAHvZyfqzDguBRRQQAEFFFCghYCBFy8LBRRQQAEFFFBAAQUUUGDiC2wIzE2GeTswfeIP2xEqMK7AdcAM4BLg48Avxj3jrwe8CliYHP8IMKWD8xuHrpmHbt4ITMtCOC900YanlEvAwEu55svRKqCAAgoooEB7Aks3hVvivjb2uSnQDwEfEOyHqm0qoIACCiiggAIKDErA+9lBSduPAgoooIACCihQgICBlwIQbUIBBRRQQAEFFFBAAQUU6LNAPIgfIZfGdifwhj73afMKDELgLcB3847izdP/BhwD/LKNzl8NPJgc9xAwtY3zGoesD3wM2BlYCpiZBV6u7OB8Dy2vgIGX8s6dI1dAAQUUUECB0QWWBZ5JfvwssJxgCvRJwAcE+wRrswoooIACCiiggAIDEfB+diDMdqKAAgoooIACChQjYOClGEdbUUABBRRQQAEFFFBAAQX6KbAB8KOkAwMv/dS27UEL3NZixaJTgU8BvxljMGsD85Of3wes08bgt8weBDwC2CY51lWT2oCr0CEGXio0mZaigAIKKKBAhQSWBxb3UM/LgKeS838LrNBDe56qwFgCPiDo9aGAAgoooIACCihQZgHvZ8s8e45dAQUUUEABBWonYOCldlNuwQoooIACCiiggAIKKFBCgVjN5cfJuO8BXl/COhyyAq0E3gFc1eIH8Ubqk7O3Up8EPN3i5+sB85L9d2UrtEwbg3gX4EggVkxq3rYAvu/01EbAwEttptpCFVBAAQUUKJVAvOjgE8BHm4Ld7RaxEvB4cvCvgdjX7bYqEA+BPdZtA55XaQEfEKz09FqcAgoooIACCihQeQHvZys/xRaogAIKKKCAAlUSMPBSpdm0FgUUUEABBRRQQAEFFKiqQHPgpd2VLKrqYV3VEojPJu4H1hqlrCfz0MvpWWAlQjCNbUNgbvLfdwCxL92WBt6VB13WHaX97wBvqxap1YwjYODFS0QBBRRQQAEFJqrAdcAM4BLg48AvOhjoq4CFyfGPAFM6OL9x6Jp56CaC4hEof6GLNjyl+gI+IFj9ObZCBRRQQAEFFFCgygLez1Z5dq1NAQUUUEABBSonYOClclNqQQoooIACCiiggAIKKFBBgeaVLAy8VHCSa17SXsCccQzizdLHA2fkx20C3JKccyuwaf7f/yd72O8A4HBg9XHajYf4YnUYt/oIGHipz1xbqQIKKKCAAmUTeAvw3XzQz2X3sv8GHAP8so1CXg08mBz3EDC1jfMah6wPfAzYGVgqu0eemQVeruzgfA+tl4APCNZrvq1WAQUUUEABBRSomoD3s1WbUetRQAEFFFBAgUoLGHip9PRanAIKKKCAAgoooIACClREoDnw8sAYq2FUpGTLqJnAJCCu6/HCKcHyn/lDf/H26hsSp3gwMB7Oez9wMLBSG4aXAu9s4zgPqZaAgZdqzafVKKCAAgooUDWB24DpTUWdCnwK+M0Yxa4NzE9+3u6LErYEjgC2Sc69vcUYquZsPb0J+IBgb36erYACCiiggAIKKDBcAe9nh+tv7woooIACCiigQEcCBl464vJgBRRQQAEFFFBAAQUUUGAoAq9vWoGi0zf1DmXQdqpAhwIHZiGVMzs45xHgVcnxv8hWf/lbIMIM7W5rNr0Fu93zPK7cAgZeyj1/jl4BBRRQQIGqC7wDuKpFkc8CJwMnAU+3+HnzixJiFcNYzXC0bRfgSOCNLQ7YAvh+1aGtrycBHxDsic+TFVBAAQUUUEABBYYs4P3skCfA7hVQQAEFFFBAgU4EDLx0ouWxCiiggAIKKKCAAgoooMBwBP4+W7ni7mxVi8bf4Qy8DGce7LX/Ao8BK/e/myU9nA1EyMatfgIGXuo351asgAIKKKBAmQTi7333j7Gq55N56OX0LLASIZjGtiEwN/nvO4DYl25LA+/Kgy7rjoLyHeBtZQJzrEMR8AHBobDbqQIKKKCAAgoooEBBAt7PFgRpMwoooIACCiigwCAEDLwMQtk+FFBAAQUUUEABBRRQQIHeBJoDL/8JvBpo/kC+t148W4HhC8Qbpk8YwDD+AKyRBV4eH0BfdjHxBAy8/H/27gNMqur+//iHEooKKGWp0kFAWcvSpTejxq6xYYkY9K8por8Yg1GDBmNMkEQTjUY0ilETu0k0ghQR6UhVqqFIkaUjICCy//1edsaZYXbnTt17Z973eXh4YO8995zXOXd2YM9nvt6bE3qEAAIIIIAAAuECV0t6IQaKhcV/XVzl8M8l5/WU9GHINdMk9Sr5czVJQyX9TFKzGO1aVRirDsOBQFkCbBBkfSCAAAIIIIAAAgj4WYD3s36ePfqOAAIIIIAAAjknQOAl56acASOAAAIIIIAAAggggIAPBTpIWiypYknf15YEXg77cCx0GYGyBGoUb8T7XFKtNDP9VtJdab4HzXtXgMCLd+eGniGAAAIIIIDAEYHKkla5CKfYufaBCCNL3ke/HwI4qbhS6MWSbpX0U0l5LnD/IekKF+dxCgJsEGQNIIAAAggggAACCPhZgPezfp49+o4AAggggAACOSdA4CXnppwBI4AAAggggAACCCCAgA8F2pcEXiqV9H1dSeDlGx+OhS4jEEtglKQRsU5K4uu7SjYO2u8cuSlA4CU3551RI4AAAggg4DeB/1ccUnk8jk6vl9Qk5PzVxdVf6kmy9z5uj9aSPnN7MufltAAbBHN6+hk8AggggAACCCDgewHez/p+ChkAAggggAACCOSSAIGXXJptxooAAggggAACCCCAAAJ+FbDAy6KST/m1MRB48etM0m83AnVL1nh1NycncM4vJD2UwHVckj0CBF6yZy4ZCQIIIIAAAtku8IWk+hka5F8kWciGAwE3AmwQdKPEOQgggAACCCCAAAJeFeD9rFdnhn4hgAACCCCAAAJRBAi8sCwQQAABBBBAAAEEEEAAAe8LnFQSeKlS0lX75N5WxVUwDnq/6/QQgYQEHpP0o4SuLPuizZKaS9qfhrZp0j8CBF78M1f0FAEEEEAAgVwX+HmGwtr2/tjeJ9v7ZQ4E3AiwQdCNEucggAACCCCAAAIIeFWA97NenRn6hQACCCCAAAIIRBEg8MKyQAABBBBAAAEEEEAAAQS8L2CBl4WSqpZ01QIvrSUd8H7X6SECCQk0krQ2pKpRQo1EueiW4k/IfiJVjdGObwUIvPh26ug4AggggAACOSdQQ9LnkmqleeS/LQ6F35Xme9B8dgmwQTC75pPRIIAAAggggAACuSbA+9lcm3HGiwACCCCAAAK+FiDw4uvpo/MIIIAAAggggAACCCCQIwJtJS2QVL1kvBtKAi9UqciRBZCjw3xO0rUpHPtqSW0kfZPCNmnKnwIEXvw5b/QaAQQQQACBXBUYVVzdc0QaB79LUjNJ9jsHAm4F2CDoVorzEEAAAQQQQAABBLwowPtZL84KfUIAAQQQQAABBEoRIPDC0kAAAQQQQAABBBBAAAEEvC9g1VzmS7JN2nZslGRVX/Z4v+v0EIGEBSycslxSqv7v4qri5+alhHvDhdkkQOAlm2aTsSCAAAIIIJD9AnUlrQv5AIRUj/gXkh5KdaO0l/UCbBDM+ilmgAgggAACCCCAQFYL8H42q6eXwSGAAAIIIIBAtgmkatNItrkwHgQQQAABBBBAAAEEEEDASwIEXrw0G/QlkwKvS7ooBTdcLCk/Be3QRHYIEHjJjnlkFAgggAACCOSSwGOSfpSGAW+W1FwS1UPTgJvlTbJBMMsnmOEhgAACCCCAAAJZLsD72SyfYIaHAAIIIIAAAtklQOAlu+aT0SCAAAIIIIAAAggggEB2CrSU9LGkWiXD2ySpvaRd2TlcRoVAUKBA0twUeJwr6Z0UtEMT2SFA4CU75pFRIIAAAgggkEsCjSStlVQ5xYO+RdITKW6T5nJDgA2CuTHPjBIBBBBAAAEEEMhWAd7PZuvMMi4EEEAAAQQQyEoBAi9ZOa0MCgEEEEAAAQQQQAABBLJMoEXJpv/aJeP6QtLJkrZn2TgZDgLRBN6XNCAJmmmSeiVxPZdmnwCBl+ybU0aEAAIIIIBALgg8J+naFA50taQ2kr5JYZs0lTsCbBDMnblmpAgggAACCCCAQDYK8H42G2eVMSGAAAIIIIBA1goQeMnaqWVgCCCAAAIIIIAAAgggkEUCFniZI6lOyZgIvGTR5DKUmAIWdrHQS6JH5xRViUn0/lznPQECL96bE3qEAAIIIIAAArEFLJyyXFKqfrZ3laSXYt+WMxCIKsAGQRYGAggggAACCCCAgJ8FeD/r59mj7wgggAACCCCQcwKp+k/xnINjwAgggAACCCCAAAIIIIBABgWaSZopqUHJPTdLOlWS/c6BQC4IzJVUkMBA/yXp/ASu45LsFiDwkt3zy+gQQAABBBDIZoHXJV2UggEulpSfgnZoIncF2CCYu3PPyBFAAAEEEEAAgWwQ4P1sNswiY0AAAQQQQACBnBEg8HL0VNumhy4l/9HfXpJ9knJjSfUk1ZBUNYWfnpUzC42BIoAAAggggAACCJS7wCFJ+yTtkGTVQdZJWilpSfFm8I9LPiW23DtJB0oVaCpphqRGJWcUSjpN0ibMEMgRgQuLQ15vxDnWw5I68PoWp1punE7gJTfmmVEigAACCCCQjQIWArcweLLHucU/C3sn2Ua4PqcF2CCY09PP4BFAAAEEEEAAAd8L8H7W91PIABBAAAEEEEAglwQIvByZ7TMlnSNpgKSuubQAGCsCCCCAAAIIIIAAAiUCFpyYIum94ioKVhFhOzKeErDAy0eSmpT0ygIvp0va6Kle0hkE0idg/3+xXFKbOG4xTtK1cZzPqbkjQOAld+aakSKAAAIIIJCNAu+X/Dwr0bFNk9Qr0Yu5DoESATYIshQQQAABBBAXQPVXAAAgAElEQVRAAAEE/CzA+1k/zx59RwABBBBAAIGcE8jlwMtJJRtfLpfUKudmngEjgAACCCCAAAIIIFC2wJuSXpT0ClCeELCgyweSWpb0ZktJZco1nugdnUAgMwIWXnnO5a2+Lnle1rs8n9NyS4DAS27NN6NFAAEEEEAg2wTsw9ss9JLo0TlFVWISvT/XZYcAGwSzYx4ZBQIIIIAAAgggkKsCvJ/N1Zln3AgggAACCCDgS4FcDLz0l3SrpIt9OWN0GgEEEEAAAQQQQACBzAqslvQXSY9K2p/ZW3O3EIFGJRua2pf8nQVerDqlzQ8HArkiUFnSWkn2PMQ6HiuuVPWTWCfx9ZwVIPCSs1PPwBFAAAEEEMgagbnF1VkLEhiNVXQ9P4HruASBSAE2CLImEEAAAQQQQAABBPwswPtZP88efUcAAQQQQACBnBPIpcDLmZJ+IencWLN8yimnqFOnTurYsaPatGmjZs2aKS8vT7Vq1VK1atVUoUIuscXS4usIIIAAAggggAACfhA4dOiQ9uzZo23btmnjxo363//+p08//VTz58/XrFmztHv37ljD2Cbp4ZJfsc7l66kXaChpvKRTSpreKqm7pFWpvxUtIuBpgVsk/TlGD/dKaloceNnu6ZHQufIUIPBSnvrcGwEEEEAAAQRSIXChpDfibOiwpA6Slsd5HacjEE2ADYKsCwQQQAABBBBAAAE/C/B+1s+zR98RQAABBBBAIOcEciG5UUfSg5KGlTa7VapU0cUXX6xzzz1XAwcOVIMGDXJuITBgBBBAAAEEEEAAgdwWmD59uv773//q7bff1sKFC8vCWCbpnuLgxau5LZbx0Vvg5T1JHUvubAGk3pI+zXhPuCEC5StQvaTKS70yuvGApHvLt5vc3eMCBF48PkF0DwEEEEAAAQRiCtjP9yy40ibmmd+eME7StXGcz6kIlCXABkHWBwIIIIAAAggggICfBXg/6+fZo+8IIIAAAgggkHMC2R54GSLpkeJPf426EaZHjx664YYbdNVVV6l6ddszw4EAAggggAACCCCAAAJW8eX555/XX//6V3399delgTwv6TZJOxDLiEB9Sf8u/tWp5G4EXjLCzk08KmDVW+2DLaIdVtXFqrtYlRcOBEoTIPDC2kAAAQQQQACBbBCw8MpzLgdi/7hvKWm9y/M5DYFYAmwQjCXE1xFAAAEEEEAAAQS8LMD7WS/PDn1DAAEEEEAAAQQiBLI58PJkaVVdzj77bA0fPlyDBg1iQSCAAAIIIIAAAggggEApAjt27NCjjz6q3//+99qzZ0+0s9ZJulnSuyCmXcACL29L6lJyJ9vUP0DSgrTfmRsg4D0BCytskmS/Rx7/J2m097pMjzwmQODFYxNCdxBAAAEEEEAgIYHKJdUPG7m4+jFJP3FxHqcg4FaADYJupTgPAQQQQAABBBBAwIsCvJ/14qzQJwQQQAABBBBAoBSBbAy8nFTyiVZdI8dcUFCg++67T+eddx4LAgEEEEAAAQQQQAABBFwKbN++Xb/+9a81ZsyY0q64U9LvXDbHaYkJ5El6U1L3ksutso4l+Ocl1hxXIeB7AavwYpVeQo8Nkpr4fmQMIBMCBF4yocw9EEAAAQQQQCATArdI+nOMG1n1Q6uCaB+cwIFAqgTYIJgqSdpBAAEEEEAAAQQQKA8B3s+Whzr3RAABBBBAAAEEEhTItsBLf0kvF//nfr1Ij1GjRmnEiBEJMnEZAggggAACCCCAAAIIzJw5Uz/72c80bdq0aBh/kvRjlNImYP/G+aekviV3sMDLYElz03ZHGkbA2wL2TBRGdHFo8Ua+Z7zdbXrnEQECLx6ZCLqBAAIIIIAAAkkLVC+p8nLUz8VCWn5A0r1J34kGEAgXYIMgKwIBBBBAAAEEEEDAzwK8n/Xz7NF3BBBAAAEEEMg5gWwKvFwg6Q1JYWOyqi6PP/64unTpknOTy4ARQAABBBBAAAEEEEiHwD333ONUfIly/F3SkHTckzadUH9o4GVncXUXK10ZNX2EFwI5IvCYpB+VjHWZpPY5Mm6GmbwAgZfkDWkBAQQQQAABBLwjYJUPrQJitMOqulh1F6vywoFAKgXYIJhKTdpCAAEEEEAAAQQQyLQA72czLc79EEAAAQQQQACBJASyJfBiYZc3Ix2uv/56PfPMM6pQIVuGmcRMcykCCCCAAAIIIIAAAikUeO2112Tvt/fs2RPZqlVcvDKFt6KpIwJ1Jb0g6awSEAu82L+DpgKEQA4LtCgO2a2SVFHSpZJey2ELhh6fAIGX+Lw4GwEEEEAAAQS8LWDvbTZJst8jj/+TNNrb3ad3PhVgg6BPJ45uI4AAAggggAACCDgCvJ9lISCAAAIIIIAAAj4SyIYkSH9J70dWdrn33ns1cuRIH00FXUUAAQQQQAABBBBAwF8C8+fP1+WXX66VK1dGdvwZSUP9NRrP97aOpL9J+l5JT3dJukjSZM/3nA6mUsA2sFn50vySaiYW+GgsORWAakiqGvlv41TenLYQQAABBBBAAAEEEEAAAQQQQACBOARsI+kBSV9K2iJpg6TVkpZKWiRptqSjPk0njvY5FQEEEEAAAQQQSFSAwEuiclyHAAIIIIAAAgiUg4DfAy8nSfqwZHNPkG/06NG6/fbby4GTWyKAAAIIIIAAAgggkFsC69at0wUXXKAFCxZEDvxBSXfnlkZaRxsZeNkt6QpJ76b1rjTuBYEzizeAnFP8b98BxfPd1Qsdog8IIIAAAggggAACCCCAAAIIIIBAigRmSZpY/AEf70j6KEVt0gwCCCCAAAIIIBBLgMBLLCG+jgACCCCAAAIIeEjA74GXmZEbfgi7eGh10RUEEEAAAQQQQACBnBDYuHGjvvvd72rx4sWR4/1BSVWSnHBI8yBPkPSkpMtK7kPgJc3g5dy8fbjDtcWfeHq5pFbl3BdujwACCCCAAAIIIIAAAggggAACCGRC4LPiirb/kPS8pOWZuCH3QAABBBBAAIGcFSDwkrNTz8ARQAABBBBAwI8Cfg682GavYaHo9957r0aOHOnHeaDPCCCAAAIIIIAAAgj4WmDFihXq16+fLPwSchySVCBpka8H543OW+DliZIAhPXoS0lDJL3tje7RixQJ9Jd0a/Ezc3GK2qMZBBBAAAEEEEAAAQQQQAABBBBAwI8Cr0v6s6RJfuw8fUYAAQQQQAABzwsQePH8FNFBBBBAAAEEEEDgWwG/Bl5sY9e40Im8/vrr9eyzzzK3CCCAAAIIIIAAAgggUE4CkydPVv/+tl8/7JgqqU85dSmbbnt8yQ/5ryoZ1B5JN5Z86mU2jTNXx3KmpF9IOjcWQO1Taqtup7qq3bG2arWppRrNaqhaXjVVqVVFlatVlvz6r/xYA+frCCCAAAIIIIAAAgggEFNgwiUTtGfdHl0056KY53ICAgggkHaBIunQ/kM6uOug9hfu15drv9Sulbu0ffF2bZ27VduXbHfThf9I+o2kj9yczDkIIIAAAggggIBLAQIvLqE4DQEEEEAAAQQQ8IKAH7fC1Cn+VOOlxZu96gUACwoKNGfOHFWo4MfheGEZ0AcEEEAAAQQQQAABBFIj8Pjjj+vWW61ARdhxt6QHU3OHnG2llqTRkoaWCOwtqQTyXM6KZMfA7d+39myEVS8NHVrFKhXV4uIWanpuUzUe2FjHNDgmO0bOKBBAAAEEEEAAAQQQQCDlApunb9ahfYecfztwIIAAAl4X2PfFPm14f4PW/WedVr++WocPHi6ry09JGiFpm9fHRf8QQAABBBBAwBcCBF58MU10EgEEEEAAAQQQOCLgx4TIk5GbgWbNmqUuXbowpwgggAACCCCAAAIIIOABgWuvvVbjxoUVZLRetZO03APd82sXLPDy+5KqLjYGC7z8SNLf/Dog+i2rXPpI6Ic5hJrU71FfJ91wklpf1VqVq1eGCwEEEEAAAQQQQAABBBBAAAEEEMhagUNfHdKqF1dp+TPLZeG9Uo4tkm6X9ELWQjAwBBBAAAEEEMiUAIGXTElzHwQQQAABBBBAIAUCfgu8nClpWui4R40apREj7MNcOBBAAAEEEEAAAQQQQMALAtu2bVOHDh1UWFgY2p2XJF3lhf75tA81JY0qCbnYECzwMlzSX306nlzv9lEf5BAAOfHsE9VxeEc1GdQk140YPwIIIIAAAggggAACCCCAAAII5KDA+gnrtXjMYn3+7ueljd6qvdyUgzQMGQEEEEAAAQRSJ0DgJXWWtIQAAggggAACCKRdwG+Bl39LOjegUlBQoLlz56YdiRsggAACCCCAAAIIIIBAfAJjx47VjTfeGHlRH0lT42uJs0sEakiypL99imUVSfsk/VzSnxDylcBJkp6T1DWy13UL6qrgvgI1O6+ZrwZEZxFAAAEEEEAAAQQQQAABBBBAAIF0CKz911rNGzlPW+dtjdb8LEnXUVE6HfK0iQACCCCAQE4IEHjJiWlmkAgggAACCCCQLQJ+Crz0lzQxFP7tt9/Weeedly1zwTgQQAABBBBAAAEEEMgqgT59+mjq1LB8y1uSLsyqQWZuMAReMmedrjvZv2lfllQv8gadR3XW6SNOT9d9aRcBBBBAAAEEEEAAAQQQQAABBBDwrcD8B+drzt1zovV/i6QrJE3y7eDoOAIIIIAAAgiUlwCBl/KS574IIIAAAggggEACAn4KvLwm6eLAGM8++2y98847CQyZSxBAAAEEEEAAAQQQQCATAu+++67OOeecyFt1lkSZxsQm4FeS7pJUtbi6y1eS7pX0+8Sa4qoMC1wg6Q1JYf8Gt6ouPR/vqbwueRnuDrdDAAEEEEAAAQQQQAABBBBAAAEE/CNQOLtQ026ZFq3ai21WvUiSfdAOBwIIIIAAAggg4FaAwItbKc5DAAEEEEAAAQQ8IOCXwMtJxZ/OsizUa/z48Ro0aJAHCOkCAggggAACCCCAAAIIlCYwYMAATZoU9iGLT0q6GbGEBO6WdE9I4OV+SQ8l1BIXZVLAwi5vRt6w7fVt1feZvhERmEx2i3shgAACCCCAAAIIIIAAAggggAACPhIokqbcMEUr/rYiWqetqjShFx9NJ11FAAEEEECgnAUIvJTzBHB7BBBAAAEEEEAgHgG/BF5GSRoRGFiPHj300UcfxTNOzkUAAQQQQAABBBBAAIFyEHj11Vd12WWXhd55v6TaJRVKyqFHvr6l/ZvIAi/VSvweKA6//MbXI8r+zveX9H5kZZcz7j1DnUZ2yv7RM0IEEEAAAQQQQAABBBBAAAEEEEAgxQJz75urj+//OLJV27Q6UFLYJ++k+NY0hwACCCCAAALZI0DgJXvmkpEggAACCCCAQA4I+CXwskpSq8B8PP300xo6dGgOTA9DRAABBBBAAAEEEEDA/wItWrTQmjVrQgdyvaTn/D+yjI9guKQHSwIvFhz6XXGQYmRxCOabjPeEG7oRsEqlH0qqF3pyt9HdlH97vpvrOQcBBBBAAAEEEEAAAQQQQAABBBBAIIrAokcWaeYdMyO/skVSL0nLQUMAAQQQQAABBGIIEHhhiSCAAAIIIIAAAj4S8EPg5cziT2OZFjCtUqWKdu7cqerVq/uIma4igAACCCCAAAIIIJC7AnfffbcefNByGsHjLUkX5q5IwiP/aUlFF/vHkAVeRpf8eW/CLXJhOgVs10XX0BsQdkknN20jgAACCCCAAAIIIIAAAggggEAuCZQSepklqVsuOTBWBBBAAAEEEEhIgMBLQmxchAACCCCAAAIIlI+AHwIvoySNCPBcccUVeumll8pHi7sigAACCCCAAAIIIIBA3AIff/yxCgoKQq/7urg6ybGS7HcO9wI/kvSwpED63yq83C9pj/smODNDAk9KGhZ6rzPuPUOdRnbK0O25DQIIIIAAAggggAACCCCAAAIIIJD9AnPvm6uP7/84cqBPSbop+0fPCBFAAAEEEEAgCQECL0ngcSkCCCCAAAIIIJBpAT8EXsI+FXfcuHEaMmRIpp24HwIIIIAAAggggAACCCQh0KZNG61atSq0hbOLP23xv0k0mYuXDpX0aHHo5ZiSwT9eXOnlLklf5iKGh8ds/2AdF9q/tte3Vd9n+3q4y3QNAQQQQAABBBBAAAEEEEAAAQQQ8KfAlB9M0Yq/rYjs/DWSXvDniOg1AggggAACCGRAgMBLBpC5BQIIIIAAAgggkCoBrwdejovcvLVp0yY1aNAgVeOnHQQQQAABBBBAAAEEEMiAwM0336wnn7SiF8HDKjn+MgO3zqZbXCXJPqHSquPYQeDFe7NbR9JSSfUCXatbUFcXz7lY8vq/vr1nSY8QQAABBBBAAAEEEEAAAQQQQACB2AJF0uudX9fWeVtDz90iqb2kbbEb4AwEEEAAAQQQyEEBAi85OOkMGQEEEEAAAQT8K+D1LTf9JU0M8J5yyilavHixf7XpOQIIIIAAAggggAACOSrwwgsv6Jpr7IMVg8cESYNzlCPRYV8h6emQwMtYSbcX/9qdaINcl3IBS3UNC231wlkXKq9LXspvRIMIIIAAAggggAACCCCAAAIIIIAAAkcECmcX6s2ub0Zy2AfH3IQRAggggAACCCAQRYDAC8sCAQQQQAABBBDwkYDXAy+3SRoT8Lz++uv17LPP+oiXriKAAAIIIIAAAggggIAJLF++XO3atQvFKJRUH524BC6TZP8gClR4GVf8KZU/lrQrrlY4OV0CZ0qaFtp451GddfqI09N1P9pFAAEEEEAAAQQQQAABBBBAAAEEECgRmP/gfM25e06kR09JH4GEAAIIIIAAAghECBB4YUkggAACCCCAAAI+EvB64CXs03FHjx6t22+3DzDmQAABBBBAAAEEEEAAAb8JHHvssdq3b19oty3wYsEXDncC50l6UdJxJacTeHHnlqmz/i3p3MDN6hbU1cVzL87UvbkPAggggAACCCCAAAIIIIAAAgggkPMCr3d6XVvnbQ11+I+k7+U8DAAIIIAAAgggEClA4IU1gQACCCCAAAII+EjA64GX8cWfuDIo4Pn222/rvPNsjxcHAggggAACCCCAAAII+E3gtNNO08KFC0O73U3SLL+Noxz7az+cfykk8PKKpGGSdpZjn7j1EYH+kiaGYpz19llqdl4zfBBAAAEEEEAAAQQQQAABBBBAAAEEMiSw9l9r9d7570XebYCkSRnqArdBAAEEEEAAAX8IEHjxxzzRSwQQQAABBBBAwBHweuDlE0kdAnNlm+Py8/OZOgQQQAABBBBAAAEEEPChwPnnn69//etfoT2/RNLrPhxKeXX5LEkWcqlR0gGzu1HSjvLqEPcNCrwmKVjO5cSzT9TZ75wNDwIIIIAAAggggAACCCCAAAIIIIBAhgXePeddff7u56F3tf9Ds/+H5EAAAQQQQAABBAICBF5YCwgggAACCCCAgI8EvB54KZRUL+C5adMmNWjQwEe8dBUBBBBAAAEEEEAAAQQCAjfeeKPGjh0bCnKTpKcQci1gVUTekFSz5Iq3JP2AwItrv3SdeJKkZaGNnzP+HDUZ1CRd96NdBBBAAAEEEEAAAQQQQAABBBBAAIFSBNZPWK93Br8T+dV2kpaDhgACCCCAAAIIlAgQeGEpIIAAAggggAACPhLweuDlK0nVAp779u1T9erVfcRLVxFAAAEEEEAAAQQQQCAgcMcdd+iRRx4JBfm/4moloxFyLRAZeHlP0tWStrlugRPTITBK0ohAw/V71NcFH12QjvvQJgIIIIAAAggggAACCCCAAAIIIICAC4G3znxLm6dvDj3zQUl3u7iUUxBAAAEEEEAgNwQIvOTGPDNKBBBAAAEEEMgSAa8HXg5LCvbx8OHDqlDB613OkpXBMBBAAAEEEEAAAQQQSLHA3XffrQcftJ8tBw/7IXPYX6T4ltnW3JmS7OMpAxVexku6isBLuU/zKkmtAr3o/XRvtRtqHxrKgQACCCCAAAIIIIAAAggggAACCCBQHgLLxi7T1Bunht76M0mty6Mv3BMBBBBAAAEEPClA4MWT00KnEEAAAQQQQACB6AJeT4+EvbksKop8r8m0IoAAAggggAACCCCAgF8EfvnLX2rUKCuGETx+KSnsL/wylnLqZ1dJVtWlVsn9J0n6PoGXcpqNI7e1ENK0QA8qVqmo63der8rVK5drp7g5AggggAACCCCAAAIIIIAAAgggkMsCh746pL8d/zcdPmifrxk8ekr6KJddGDsCCCCAAAIIBAUIvLAYEEAAAQQQQAABHwkQePHRZNFVBBBAAAEEEEAAAQT8LEDgJenZ6yLJqroEAi/2A/qLJG1JumUaSFTAAlsjAhe3uqKVBrw0ING2uA4BBBBAAAEEEEAAAQQQQAABBBBAIEUCE6+cqM9etsIuwcMqTVvFaQ4EEEAAAQQQQIDAC2sAAQQQQAABBBDwkQCBFx9NFl1FAAEEEEAAAQQQQMDPAgRekp69UyVNkXR8SUsEXpImTbqBmZKs8o5z9BvXT22GtEm6URpAAAEEEEAAAQQQQAABBBBAAAEEEEhOYOULKzX5msmhjcyS1C25VrkaAQQQQAABBLJEgMBLlkwkw0AAAQQQQACB3BAg8JIb88woEUAAAQQQQAABBBAodwECL0lPQUdJU0MCL3MkfU9SYdIt00AiAsdJ+jL0wiGbhuiYBsck0hbXIIAAAggggAACCCCAAAIIIIAAAgikUGDfF/v0QsMXIlusIWlPCm9DUwgggAACCCDgTwECL/6cN3qNAAIIIIAAAjkqQOAlRyeeYSOAAAIIIIAAAgggkGkBAi9Ji3eQNE3SCSUtzZd0tqTNSbdMA4kI9Jc0MXBh7VNq69LFlybSDtcggAACCCCAAAIIIIAAAggggAACCKRB4NWOr2r7ku2hLQ+QNCkNt6JJBBBAAAEEEPCXAIEXf80XvUUAAQQQQACBHBcg8JLjC4DhI4AAAggggAACCCCQKQECL0lLty4OuMySVLukpQWSvkvgJWnXRBu4TdKYwMVtr2+rvs/2TbQtrkMAAQQQQAABBBBAAAEEEEAAAQQQSLHAlB9M0Yq/rQhtdXhx9eQ/pPg2NIcAAggggAAC/hMg8OK/OaPHCCCAAAIIIJDDAgRecnjyGToCCCCAAAIIIIAAApkUIPCStHZk4GWpJPtUyk1Jt0wDiQg8KWlY4MJuo7sp//b8RNrhGgQQQAABBBBAAAEEEEAAAQQQQACBNAgsemSRZt4xM7Tlp4r/L+2mNNyKJhFAAAEEEEDAXwIEXvw1X/QWAQQQQAABBHJcgMBLji8Aho8AAggggAACCCCAQKYECLwkLd1c0lxJdUpa+p+kXsWhi41Jt0wDiQiMlzQocOFZb5+lZuc1S6QdrkEAAQQQQAABBBBAAAEEEEAAAQQQSIPA2n+t1Xvnvxfa8gRJg9NwK5pEAAEEEEAAAX8JEHjx13zRWwQQQAABBBDIcQECLzm+ABg+AggggAACCCCAAAKZEiDwkrR0E0kLQgIv6yT1kLQh6ZZpIBGBTyR1CFx46cJLVTu/diLtcA0CCCCAAAIIIIAAAggggAACCCCAQBoEti/arldPfTW05U8lnZyGW9EkAggggAACCPhLgMCLv+aL3iKAAAIIIIBAjgsQeMnxBcDwEUAAAQQQQAABBBDIlACBl6SlCbwkTZjSBgol1Qu0OGTTEB3T4JiU3oDGEEAAAQQQQAABBBBAAAEEEEAAAQQSF9j3xT690PCF0Aa2SMpLvEWuRAABBBBAAIEsESDwkiUTyTAQQAABBBBAIDcECLzkxjwzSgQQQAABBBBAAAEEyl2AwEvSU2A/jF8SErL4QlIXSZ8n3TINJCLwlaRqgQtv2HeDKlevnEg7XIMAAggggAACCCCAAAIIIIAAAgggkAaBQ18d0jPHPBPa8n5J1dNwK5pEAAEEEEAAAX8JEHjx13zRWwQQQAABBBDIcQECLzm+ABg+AggggAACCCCAAAKZEiDwkrS0VRNZJql2SUtWYaSzpHVJt0wDiQgclhT8N/Www8NC/pRIc1yDAAIIIIAAAggggAACCCCAAAIIIJBSgSLpqYpPhTZpm1srpvQeNIYAAggggAACfhQg8OLHWaPPCCCAAAIIIJCzAgRecnbqGTgCCCCAAAIIIIAAApkVIPCStHdzSZ9IOqakJQIvSZMm1UDYD0OGFQ1LqjEuRgABBBBAAAEEEEAAAQQQQAABBBBIvcBTFcICL3YDr++RSD0CLSKAAAIIIIBApACBF9YEAggggAACCCDgIwGv/2dO2JvLoqLI95o+kqarCCCAAAIIIIAAAgjkuECUwMtvJP0hx1ncDr+GpAJJ/wi5gMCLW730nEfgJT2utIoAAggggAACCCCAAAIIIIAAAgikTIDAS8ooaQgBBBBAAIFsEiDwkk2zyVgQQAABBBBAIOsFCLxk/RQzQAQQQAABBBBAAAEEvCEQJfCyV5KFNki2lz1FlSUdWxwOOl5SpZBTd0g6XdJab8xwzvWCwEvOTTkDRgABBBBAAAEEEEAAAQQQQAABvwkQePHbjNFfBBBAAAEEMiJA4CUjzNwEAQQQQAABBBBIjQCBl9Q40goCCCCAAAIIIIAAAgjEEIgSeMEsOYFdkvIlrUuuGa5OUIDAS4JwXIYAAggggAACCCCAAAIIIIAAAghkSoDAS6akuQ8CCCCAAAK+EiDw4qvporMIIIAAAgggkOsCBF5yfQUwfgQQQAABBBBAAAEEMiRA4CXl0JsldZS0JeUt06AbAQIvbpQ4BwEEEEAAAQQQQAABBBBAAAEEEChHAQIv5YjPrRFAAAEEEPCuAIEX784NPUMAAQQQQAABBI4SIPDCokAAAQQQQAABBBBAAIGMCEQJvHwt6VBGbp59N9kjabqkSyR9k33D88WICLz4YproJAIIIIAAAggggAACCCCAAAII5LIAgZdcnn3GjgACCCCAQKkCBF5YHAgggAACCCCAgI8ECLz4aLLoKgIIIIAAAggggAACfhxJgC4AACAASURBVBaIEnh5VNKzfh5TOfXdAi5fSiqUtK+c+sBtJQIvrAIEEEAAAQQQQAABBBBAAAEEEEDA4wIEXjw+QXQPAQQQQACB8hEg8FI+7twVAQQQQAABBBBISIDAS0JsXIQAAggggAACCCCAAALxCkQJvPxS0qh42+F8BDwiQODFIxNBNxBAAAEEEEAAAQQQQAABBBBAAIHSBAi8sDYQQAABBBBAIIoAgReWBQIIIIAAAggg4CMBAi8+miy6igACCCCAAAIIIICAnwUIvPh59uh7rB+GDCsaBhICCCCAAAIIIIAAAggggAACCCCAgMcECLx4bELoDgIIIIAAAt4QIPDijXmgFwgggAACCCCAgCsBAi+umDgJAQQQQAABBBBAAAEEkhUg8JKsINd7TIAKLx6bELqDAAIIIIAAAggggAACCCCAAAIIRAoQeGFN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EAAAQQQQAABBBBAAAEEEAgTIPDCgkAAAQQQQACBKAIEXlgWCCCAAAIIIICAjwQIvPhosugqAggggAACCCCAAAJ+FiDw4ufZo++xfhhChRfWCAIIIIAAAggggAACCCCAAAIIIOA9AQIv3psTeoQAAggggIAHBAi8eGAS6AICCCCAAAIIIOBWgMCLWynOQwABBBBAAAEEEEAAgaQECLwkxcfF3hOgwov35oQeIYAAAggggAACCCCAAAIIIIAAAmECBF5YEAgggAACCCAQRYDAC8sCAQQQQAABBBDwkQCBFx9NFl1FAAEEEEAAAQQQQMDPAgRe/Dx79D3WD0Oo8MIaQQABBBBAAAEEEEAAAQQQQAABBLwnQODFe3NCjxBAAAEEEPCAAIEXD0wCXUAAAQQQQAABBNwKEHhxK8V5CCCAAAIIIIAAAgggkJQAgZek+LjYewJUePHenNAjBBBAAAEEEEAAAQQQQAABBBBAIEyAwAsLAgEEEEAAAQSiCBB4YVkggAACCCCAAAI+EiDw4qPJoqsIIIAAAggggAACCPhZgMCLn2ePvsf6YQgVXlgjCCCAAAIIIIAAAggggAACCCCAgPcECLx4b07oEQIIIIAAAh4QIPDigUmgCwgggAACCCCAgFsBAi9upTgPAQQQQAABBBBAAAEEkhIg8JIUHxd7T4AKL96bE3qEAAIIIIAAAggggAACCCCAAAIIhAkQeGFBIIAAAggggEAUAQIvLAsEEEAAAQQQQMBHAgRefDRZdBUBBBBAAAEEEEAAAT8LEHjx8+zR91g/DKHCC2sEAQQQQAABBBBAAAEEEEAAAQQQ8J4AgRfvzQk9QgABBBBAwAMCBF48MAl0AQEEEEAAAQQQcCtA4MWtFOchgAACCCCAAAIIIIBAUgIEXpLi42LvCVDhxXtzQo8QQAABBBBAAAEEEEAAAQQQQACBMAECLywIBBBAAAEEEIgiQOCFZYEAAggggAACCPhIgMCLjyaLriKAAAIIIIAAAggg4GcBAi9+nj36HuuHIVR4YY0ggAACCCCAAAIIIIAAAggggAAC3hMg8OK9OaFHCCCAAAIIeECAwIsHJoEuIIAAAggggAACbgUIvLiV4jwEEEAAAQQQQAABBBBISoDAS1J8XOw9ASq8eG9O6BECCCCAAAIIIIAAAggggAACCCAQJkDghQWBAAIIIIAAAlEECLywLBBAAAEEEEAAAR8JEHjx0WTRVQQQQAABBBBAAAEE/CxA4MXPs0ffY/0whAovrBEEEEAAAQQQQAABBBBAAAEEEEDAewIEXrw3J/QIAQQQQAABDwgQePHAJNAFBBBAAAEEEEDArQCBF7dSnIcAAggggAACCCCAAAJJCRB4SYqPi70nQIUX780JPUIAAQQQQAABBBBAAAEEEEAAAQTCBAi8sCAQQAABBBBAIIoAgReWBQIIIIAAAggg4CMBAi8+miy6igACCCCAAAIIIICAnwUIvPh59uh7rB+GUOGFNYIAAggggAACCCCAAAIIIIAAAgh4T4DAi/fmhB4hgAACCCDgAQECLx6YBLqAAAIIIIAAAgi4FSDw4laK8xBAAAEEEEAAAQQQQCApAQIvSfFxsfcEqPDivTmhRwgggAACCCCAAAIIIIAAAggggECYAIEXFgQCCCCAAAIIRBEg8MKyQAABBBBAAAEEfCRA4MVHk0VXEUAAAQQQQAABBBDwswCBFz/PHn2P9cMQKrywRhBAAAEEEEAAAQQQQAABBBBAAAHvCRB48d6c0CMEEEAAAQQ8IEDgxQOTQBcQQAABBBBAAAG3AgRe3EpxHgIIIIAAAggggAACCCQlQOAlKT4u9p4AFV68Nyf0CAEEEhBYNnaZpt44NezKM+45QwX3FahCpcT/6/DQV4c0Y/gMLX1yaQK9OnJJXrc8VatTTfU61VP9HvWdP1epWcV1e/u37dekqydp/Xvrg9f0f6G/Wl/d2nUbnjuxSNq5bKdWvbhK699fr8KZhU4Xv1PjO6pzWh3VbFVTp484XbXa1PJc1+nQ0QIHdx905nDjlI3aMmeLdq3cpT1r9zgnVq1dVXVOreOs/4Z9GjrPQNUTqsbNmIpnMdZNm5zVRP3/3t95XgPHqr+v0qQhk2JdmpKvd7q/k+x1y80Ram722xZu04HtB456jhr0bCD7Zc9UxcoV3TQdPCcZ88CzbK91ztz3bai8znmqfGzluPrAyQgggAACCCDwrQCBF1YDAggggAACCEQRIPDCskAAAQQQQAABBHwkkPhPrTMzyLA3l0VFke81M9MJ7oIAAggggAACCCCAAALJCxB4Sd6QFjwlQODFU9NBZxBAIBGBAzsO6IOhH2jNG2vCLs/rmqcBLw1QjRY1EmnWuSaZDd+l3dQCAB1u7qCOt3VUtXrfbqwv7fxsC7yY6aLRi7Tw4YX6+suvow67bkFdDXx5oGq2rpnw3HFhegWKDhdp24JtWvLHJVr9xupS5zKyFxaEaHtdW+Xfka8azd0/m+l4FiP75ofAy5drvnSenxXPrXBtbuOs3bG2Y97y0pauQyepNrfXvjbXtHFe++KZ+/Su5NS0bs/Dpg82afeq3Wr3w3apadRjrdja++ylz9T+5vYJhdY8Nhy6gwACCPhSgMCLL6eNTiOAAAIIIJBuAQIv6RamfQQQQAABBBBAIIUCBF5SiElTCCCAAAIIIIAAAgggULoAgRdWR5YJEHjJsgllOAjkokDh7EKNv3C89m3ad9Twez/dW+2GJr75ONUbvkM7aFUvej7RU/W71y9z2rIq8FIkLXl0iabfNr3MMTc9t6n6jevHpmqPPtC28X3effO04vkVCffQwg9W0aTdje1UqWqlmO2k81kM3NzLgZdvDnyjZU8v09x75wYrucREi3JCgzMbqPsfuqteQT0pxk9V0mVuc9/9ke5Olap4q84kMua0XlNSrWrBQwuc5yGeKj1p7VcKG7fvQcufWS4bY73O9Y6qgpTCW9EUAggggEAMAQIvLBEEEEAAAQQQiCJA4IVlgQACCCCAAAII+EiAwIuPJouuIoAAAggggAACCCDgZwECL36ePfoe64chw4qGgYQAAgj4SqDomyLNGzlPHz/wsdPv6nnVnaosgcohzS9qrj5j+yQcnEjXhu8AslWh6ftsXx3f/vhS3bMp8LJn7R5NvGqiNk/fHDbe45odp1ptaqlCxQrO/FkYqNvvuqlStdhBCF8tWL93tkj6/L3PNeO2Gdq5fGepo8nrlqcqNas4Xz+4+6AKZxaWeu4pPz5FnUd1llV+KetI97No9/Zq4MXGbhWR5v1qXkpWkD1vfZ/pq0b9GpUZekm3ecGvCnTqnaeqcvXKKRlXeTTyv1f/pw9u+CD4PSfbAi+7P9utSUMmBZ/haM9IebhzTwQQQCBXBQi85OrMM24EEEAAAQTKFCDwwgJBAAEEEEAAAQR8JEDgxUeTRVcRQAABBBBAAAEEEPCzAIEXP88efY8iQIUXlgUCCPhaYN/GfZp09SRtnLLRGUeHmzs4v3/6l0+d320T/eA3BqvxgMYJjTPahu/2N7VX9zHdXW/S/nrP19q/Zb8++8dnWvi7hUdVZ2h7bVv1eKxHMCAQ2dFsCrx88dEXervn28Eh2vyYZZshbVxV+UhoErkoNQJF0qqXVunDmz8Mbu4PNFy7Y22nklLzC5vr2BOPdYJLocfhg4e1c9lOLf7DYllAIBBIC5zT4ZYO6vZwN1U+tvTgQ7Rn0WvhAgsBTbx8orYt3BYc/vnTzpdVVUn4KMXdnp0WF7VwqqRYQKzqCVVVsUrFI7cpOhI02r1qt9a9s07Lxi6Thc1CD7tmwEsDygzbJfP6Z3N+8MuD2rNmjzZM3KCVL6zU9sXbj2Lo8lAX5d+R79tKL6v+vsoJhAQOr63JhNddyYWRa5rAS7KiXI8AAggkJ0DgJTk/rkYAAQQQQCBLBQi8ZOnEMiwEEEAAAQQQyE4BAi/ZOa+MCgEEEEAAAQQQQAABzwkQePHclNCh5AQIvCTnx9UIIFDOAqtfX60Jl0wI9qLXX3rpO8d9J2wD8hn3nKGC+wpUoVL8/4WYzIbvaDTbl2zX1BunqnDWtxUvbON6v3H91PyC5lE1synwErk5vM01bdTzzz1jVvco52XG7SVt+mCTJl83OSw4YWu34N4Cdfh/HcoMqwQBi6Qvpn+hj279KCwUYl/v8YceOuUnp5RacSRXAy9frvlSk4dMloXFAodVhjrzsTNVr1O9Miu0BM63gNH8B+drwUMLwtZyrPBeKl//Du09pEWPLHJCf6GBJ1tDvZ/qrVZXtPLlc0bgxZfTRqcRQAAB3woQePHt1NFxBBBAAAEE0ilA4CWdurSNAAIIIIAAAgikWCD+n1anuAMxmgt7c1lUFPleM7Od4W4IIIAAAggggAACCCCQuACBl8TtuNKTAgRePDktdAoBBNwIfHPgG826c5aWPLrEOd02Tp/97tmqVrdaWJUF2xxulQxqtKjhptmwc1K54TvQcLTgQFkbz7M58GJBJPslr//vbtwrJ7su2LVylyZfMzksqHVcs+PU64leOvG7J8Y9fzuX7tSUH0wJa+/49sdr4MsDVTu/dlS8XA28WHUWC8kFjlhOpa08e72cN3KeFvzm29DLMQ2P0eA3ByuvS55r81ghmbJWftHhIq16cZWm3TItLPRiFXD6vdBPNZrH/xpd3k8agZfyngHujwACCOSWAIGX3JpvRosAAggggIBLAQIvLqE4DQEEEEAAAQQQ8IKA138kSuDFC6uEPiCAAAIIIIAAAgggkAIBAi8pQKQJLwkQePHSbNAXBBCIS2DHJzs04bIJss3zdjTq20j9/95fVU6oohnDZ2jpk0uD7fV+urfaDW0XV/t2cjoCL5FBHbtP/R71NeDFAbIQQeSRzYGXTvd3klXg4fCugK3XOXfP0aLRi4KddKoSPddPzS9sHnfYJdDI+vHrNeHSCWHBh/w78tV5VGdVqlrpKJBcDLx8s/8bzbhjhj59/NOgR7fR3ZQ/PD8h92jVYjo90Eln3H1G1PbS8fp3+NBhZy3Nvmt22BwnM67yfHoIvJSnPvdGAAEEck+AwEvuzTkjRgABBBBAwIUAgRcXSJyCAAIIIIAAAgh4RYDAi1dmgn4ggAACCCCAAAIIIJDlAgResnyCc294BF5yb84ZMQJZI2CBlg9v/jA4no7DO6rrQ11VsUpFRW5Cbn5Rc/UZ20dVT6ga1/jTseHbOrD27bV674L3wvpy/rTzZZUOIg8CL3FNGSenWKBwdqHGXzhe+zbtC7ZsIYnT7jpNFStXTPhu0Z4tq14y6JVBOuHkE45qNxcDL9Ge/XPGn6Mmg5ok5F70TZFT5eXjBz4OXt/uxnbq8cceqnxMZVfmyVR4Cdxg/5b9mnrTVK15Y03wno0HNla/5/vJqs746SDw4qfZoq8IIICA/wUIvPh/DhkBAggggAACaRAg8JIGVJpEAAEEEEAAAQTSJUDgJV2ytIsAAggggAACCCCAAAJhAgReWBBZJkDgJcsmlOEgkCsCB3Yc0AdDPwjbMH3WW2ep2fnNHIIvV3+piVdOVOGsQufPVpFi8BuD1XhA47iI0hV4+eKjL/R2z7fD+lLaRvZkAy+H9h6S3W/NW2u09eOtKpz5rUmd0+qodsfaanpOUzXo1UBValaJyyfWyTuX79TEyydq28JtsU4Nfr3/C/3V+urWzp8jnQJfs6oj6/69Tp8+8ak2TNygqrWrOlVymp3XzKk6Uj2veqn3KzpcpF3Ld2ntv9Zqw6QN2jJniw5sP+CcX/f0uqp96hEP24AfT0AqcuN7aIDJ+rtp6iatenGVCmcUylzsyOuWpyYDm6jl5S11QocTVKHi0f/NfXD3QX3+zuda/cZqZz3vWbvHGW+9zvXU7HvN1PL7Lcscr2v4KCdGC0jkdc3TgJcGqEaLGsk07Vxrczf+ovFhVV5Kq8ZE4OUI93kfnKeGvRsmbG9huyk/mKI6p9ZRxe9UVK02tdT5wc5Rn/10vf5Z5+31aPI1k8PmPvQ1POEBlnKhPfdW4cbGv3HyRuc1yZ4lO44/6XhZ2Kphn4Y68awTVeukWlGfxUDTFhiae+9cV110ExCyqje7VuxynofN0zc7r09b528Ntm+Vv2qfXNt5vTjxuyeqzul1XIXNIr93BPtSrbK2LdqmJX9c4syDvf6FvhYd3HFQb/cO//5U2mBtHQ34xwDH0I5o369KC3NGazOe60sdX/XKUpG0c9lO5zV3/fvrg9/3rJ953fPU+srWzve8ynYuBwIIIOAjAQIvPposuooAAggggEDmBAi8ZM6aOyGAAAIIIIAAAkkLEHhJmpAGEEAAAQQQQAABBBBAwI0AgRc3SpzjIwECLz6aLLqKAALfClgQ4t2z3w1ulo7chG8Bg1l3ztKSR5cELwqtAOPWMl0bvqMFXkKDHqH9SzTwYn1f9tQyLRqzKLixu6xxW4jijF+eofbD2qvysanZBJyOwEuTwU00444ZWjluZdThtLy0pSw0UaVWeHjHNrxv+mCTFvx2gda/tz7mEjCPDjd3UMfbOqpavWoxz48aeOnRQJtnbNb026Y7wZqyjg63dFDnBzo7YRY7rL+rX1+tub+cGwzIRLvezu/+SHcnJJRMxZVobVsgYOJVE51N+IHjtF+c5vSzQqXk/0vegmvTfzrdCaRZ0KBep3qq3qB61LBBLgZezMdCIev+sy7o3210N+UPz5eS54+5ptP1+mc3topBk6+drA3vb0jL2god3LYF2zTv/nlhAcmyBt/0e03VaWQnJwAXzTlVgZdAcM9ek2K9PoT218JuXR7sokb9G5UZzIkWCOn6cFetfH6lZo+YHRY2CrRvFXY6/7qzEyh1c3gx8FJ0qEgLHlqgJY8tiTrGwLgs/HLGfWeo5WUtU/7a6caOcxBAAIFEBAi8JKLGNQgggAACCGS9AIGXrJ9iBogAAggggAAC2SSQgR/vJMUV9uayqCjyvWZSbXMxAggggAACCCCAAAIIZFCAwEsGsblVJgQIvGRCmXsggEBKBaJVnYgWZrFP8n/vgveC906kMkW6NnxHC7yU9in4iQRevv7ya836+SynAkq8R9Nzm6rnn3vKqgoke6Q68NLziZ7avni7Pn289HFFqxBi87ho9CItfHhhmRugo423wZkN1OPRHqp7Rt0yOaIFXvZ+vlfTbp0WrCATy9NCL90e7qaKVStq8ZjFso31NpexDguM2Ab4k289OaVBiPUT1uudwe+E3b60SkSx+pjs13Mx8GKvdXPumaMFv1kQ9jrW99m+TkWSdB/pev2zfkcbm1Uv6Teun6rVjR0wczX2IjnVXKbcMMVV6C+0TXumuo/prrbXtT0qDJGKwMv+LfvLDO7FGp/174x7zpB97yst6Bb5vaPdD9s5obKZ/zez1NeVtte3VZshbfSfgf+J1QXn614LvFhQad7IeXF97zt9xOmyX6kKerqC4yQEEEAgQQECLwnCcRkCCCCAAALZLUDgJbvnl9EhgAACCCCAQJYJEHjJsgllOAgggAACCCCAAAIIeFWAwItXZ4Z+JShA4CVBOC5DAIHyE4hWdSLaJvx9G/dp0tWTtHHKxmBno4UhyhpJujZ8R4YjarWppUGvDlLt/NpHdSfewMvhQ4edcMfsu2aHtWUBFgv92AZlq85x+OBhp3KHhW8iQxW2MbrHmB5JbwDe98U+ffbyZ7JKBnbsWLJDK1/4tjJL03OaqkHvBmH9bNSnkfK65Tl/FxkMsooLW+dvdb5mlU0snHPCySfowLYDsoBTleOraMBLA1SjRY1gm4f2HtLMO2dGDcnYJ/w3GtBIxzU9rkwPO6/XU73UsHfDUpdL5JxatZwV41YEN9qH9rcse9vwX6FiBX1484fBebH7Nzu/marWqRocq4WJQg8LQAx6ZZDjkarDghZWCSJw1C2oq4EvD1TN1jVTdQvX7eRi4MVwNkzcoPEXjQ97Rq3CR+dRndWoX6O0VqZI1+tfYNI/+8dnmnjFxOAaqN2xtgb+c6COb5eaMM/OpTs15QdTVDirMGyd2etLw14NnefJjj3r9mjjxI1HVVKyaidWecsqqYQeVnFn+5Ltrl7T7LWl5SUtVbFKxZivSRZiqXNaHdXvVj/YN3tt2/ThJhXODB+DNWb9G/DygFJflyK/d9jryMHdB53qOnY0HtBYDfsceU2z6le21ga9Nkg2D1Zdyo4D2w841bQC19jrTKvvt1Kl6pWcr1eqWkmtrmilYxoc4/w52ver0sKc0R7+eK6PPNfCOsfUP8ap4hU47PuefZ+x3+37nFUUilwPdm6Xh7oo/478tD5Prl/sOBEBBBAoQ4DAC8sDAQQQQAABBKIIEHhhWSCAAAIIIIAAAj4SIPDio8miqwgggAACCCCAAAII+FmAwIufZ4++x/phyLCiYSAhgAACnhewjbgTLpkQ7GfjgY3V7/l+zubf0CNaJZjmFzVXn7F9VPWEIxudYx3p2PBtAYxpP5qmFX9bEbx9WZUN4g28bFuwTe9d+F4waOFUKhjdXa2HtFbl6pWPGrJtZP741x+HBULsmsFvDHY2RKfyiAyFdLq/k1OloLQjWiUcO7fJ4Cbq8cceYRvjLeizd/1eHXficU6gxw5bA4seWaRZd84Ku4VVben8YGc16NnACZeEHlZ5wQJDnzz+SVjIwMJCFkaxcFK0I3JsgXPMsuDeArUb1k5Valb59tIiacvcLfroxx+FbcCunlddtu5sc7aFk7r+rqszD6H9tACRBYdmDJ8R1sduo7spf3h+Sqq8RFv7LS9tKQuNVakVMo5ULpAy2srVwIu9XkwfPl3L/rrsKB0LJlg1jqbfa6pabWulfLN+Ol7/QgcRT6WreJeZhcqsOo5VdQocFpCzqi21Wtc66hmx14/1763XzDtmhgVfLETR8089Sw3/xfuaZn2J9lqR/3/5yr89/6jvY4G+Wyhn/qj5WvrU0jCKU35yiro+3NUJnkQe0b532DkW/uj2u25qcUmLb19XiuSEWuz1yn4FjsgqXU3OaqL+f++vanWiV+GJJ7ASbU7jub608Vm7FjC00GH7Ye3D5q7ocJG2zNnizLOtv9DX6d5P9XbCOxwIIICAlwUIvHh5dugbAggggAAC5SZA4KXc6LkxAggggAACCCAQvwCBl/jNuAIBBBBAAAEEEEAAAQQSECDwkgAal3hZgAovXp4d+oYAAkcJRN30/kAnnXH3GVE3+UdWR4g3yJGODd9r3lqjyddMDgsqWOij4L6CYFAjdODxBl4Wj1msGbfPCDbhJgQRbVN9x+Ed1fWhrmGVCZJdkvFuDo+2Id5CIFbFxSoNxDosUDLh0gnB8I+d3+aaNk4AqFq96Bu2nTaLpNVvrHYcraJQ4LAKAFZZ4y6XPAAAIABJREFUI9rm8mib2G299fpLL7W+snWpIZTIAFfgXhaw6fts31LHaRv0Fzy0QHPvmRvsXyoDKdHWXTrWRKw5DHw9VwMvNn4LHUwdOjVsg36km23wt2CUU7Wjd0PVbFUz6Wc3Ha9/of2ODFPY16yiSuurW7tdFqWeF1kJzJ6nyOpP0S7eOGmjJg2ZFKxoYkHK7/7ru7LqRtGOeF/TDuw4oA+GfqA1b6wJNnf6iNNVMLIgZmDJgm7zRs6TVV4KHI36NnICKMc0Cg982tdLC4RYcK/N1W1cBeP8GHixQE+vJ3rJgqQq5SeHezfs1Ue3fiT7fhw4SgvPJr0YaQABBBBIoQCBlxRi0hQCCCCAAALZI0DgJXvmkpEggAACCCCAQA4IEHjJgUlmiAgggAACCCCAAAIIeEGAwIsXZoE+pFCAwEsKMWkKAQTSL7Djkx2acNkE7Vy607mZbUYe/OZg5XXJi3rz/Vv3O+GSz//7efDrZX0ifmQjqdzwbZ8s//m7n2vardPCQhS2OXfQq4NUr1O96GPYtl+Trp7kVB8IHKVtCv9m/zeacceMsGot5087X1bRJNZROLtQ4y8cH9zoXdZG6lhtlfb1eDeHRwu8lBUOCr1vtAo/jfo1cqq0HNv42NhDKJKWPb1MU4dNDZ5b1lxFC7y4WWv7Nu5z5nfjlI3B+1hQxvrZ/ILmZfZz67yt+u95/w3OWf0e9TXgxQFOBYdkj2ib5WNV5En2nmVdH+1ZTOX9UjG2aAEOt89frLFYgMMqvYQGJcq6xtaQPfdWkcMqIiVSASaVr3/R+prOwEvhzEL9Z/B/gsHC9je1d6q7RKtyFdo3C5VYRagljy4J/rWF1uz6aEe8r2mRz6zbIE7g3tsXbXdCfLtW7nL+yqr8DPznwLBqV4Fzoz3D8YY6/Bh4cRvosfcRE6+cqG0LtwWndtBrg9Ti4haxHke+jgACCJSbAIGXcqPnxggggAACCHhZgMCLl2eHviGAAAIIIIAAAhECBF7KWBJjx47VjTfeGHbGPffco/vuu0+VKh1d6t7t6vrqq680fPhwPfnkk24vOeq8bt26qU6dOurUqZN69Ogh+3PNmjVdt7dt2zZdffXVeu+994LXvPDCC87f+fUoKirSsmXL9OKLL+r999/XzJkznaHUqFFDp512mlq1aqURI0aoTZs2fh1i1vd706ZNuvbaa535Cxzt27fXK6+8opNPPjmp8X/00Ufq2bNnwm00a9bMWTtNmjRx2rFf9ueKFSu6bvPvf/+7hgwZEjz/rLPOkv2dPcuZOHbv3u08F1OmTHF+X7hwobZv337UcxIYnz0zlStXzkTXuIdLgQ8++EDXXXed1q5dqzvuuEOjRo1S1apVXV6d/Gl79+7VggULZM/TjBkznH7Mnz8/2HDgOTn99NOdZ8S+N+XlRd88l3xvaCGaQOTrTLxKJ510kmweW7durTPPPFO9evVyXvcqVPD6W8Z4R+rt8yPn8aabbtKYMWNUvXr1lHTcnmF7z2fP8C233KKHH35Yxx7rYuNiCu5O4CUFiDThJQECL16aDfqCAAIxBSKrlzS/qLn6jO2jqieU8m+KImnRmEWaeceR/1+xI54Nxslu+D588LC+KvxKW+Zs0bJnlmndv9cdNcZOD3TSaXedVuqn+8dT4SVaf88Zf46aDGoS03b/lv2acsMUWWim7ul1VbN1TbX6fitVOb5KzGvdnhDv5vBogRe344ms8GB9jHczc7RqDDZf0SoKRY7NbTWhaHNmlQls03a1umVUoZGc4NTEqyZq8/TNzhQ41W/+MUDHnxS7+k2sOYsWRujyYBed9ovTYl2alq/neuDFUC2MYRWBrMLH9sVH/i/M7WEhqHZD26ntdW11XFN3gahkX/9i9S1a2CtVayzytcMqO/X8c0/ZcxnrWPH8Cn36xKeq0byGEyhp2KdhqaHBeF/Tdq/arbX/Wqtti7Zp92e71bBXQ1nYqkIld/9fEe37QWmhqmjn2vPb+YHOru/nt8BLzPcEIZNvociFDy/U7BGzg3/rNhgVaw3xdQQQQCBdAgRe0iVLuwgggAACCPhagMCLr6ePziOAAAIIIIBArgm4+2lA+amEvbm0QEOmjh07dmjo0KF64403wm7ZtWtXvfTSS2rRIvFPq0pF4CXSoXbt2rr55pt12223qV696J9qGXpNtgVezHT06NHOhs0vv/wy6jIpKCjQyy+/7Gzi5fCmwOuvv65LLrnkqM7Z3FpILJkN18kGXqKJ2Ubwe++9V/3793cVfCmvwMuaNWuc5+O5554r9fmINr6OHTs6oYpLL700YxuhE12ZBw4c0L///W995zvf0fnnn59oM56+bvPmzbJN72+99ZYsCGavZ/n5+Wnv8+HDh52Qy5/+9Cfn3oGQlNsbf+9733O+N/Xp04cAlaQtW7Y4wcxzzz03Ld+Pkg28RJvXiy66SBZSsCBTMq/DbtdMps+zNW5hslWrVumHP/xhpm8f9X7pDrwcOnTICXA/+OCDTjD4L3/5i6688sqMzC+BF08sMTqROgECL6mzpCUEEEizQLTwQfdHuqvj8I5l3jnyE/Xt5N5P93Y2f8c60r3J3ip49Hqyl6rXLz0UHE/gRUXSvJHznF+Bo+m5TZ2N3qmo+hHLK9bX490cHrlpvaxqBpH3Xj9hvd4Z/E7wrxOtWLP0yaX68OYPg+20vLSls36q1AoPAkWOzW21Fdt0PeeeOU6IIXC43ZQeuTbSHXgprbJQrHlPxdfT/Sx6vcJLqKFZFM4q1MrnV2rNW2t0YPsB18QW+Dj5lpN16p2nqmrtsj98JN2BFwvZWWBrw/sbgv1PxTxYYzuX7dT7338/GAyycVuFFwv8VKzs/oN/YsHG+5oWq71YX0828NL3ub5qe23bWLcJft1vgRe339sDA0xnlSzXyJyIAAIIxCFA4CUOLE5FAAEEEEAgdwQIvOTOXDNSBBBAAAEEEMgCAQIvpUzi7NmzdeGFF8oqTkQeTz/9tBOGSfRIR+Al0JdTTz1VTzzxhLp3715m97Ip8GJBqEcffdTZUF3WYZuLx40bpxNOOCHRqeO6NApYYOHOO+905jLyGDhwoJ5//nk1bNgw4R6kI/AS6IxVDrJfsT4dP9OBFzO11ysL5cQbUgiFtioPf/jDH2ShMa9tdreN6tOnT9dvf/tbJ/Di90pVpS1w25z+0EMPyaqM2WGb1O15SabamJuHycJStinenr9kDwu+/O53v1O7drE3xiV7Ly9eb9Vx/vnPfzprtVq1avrHP/4hq6aS6iMdgRfro4UibN1ZuDZbKj8FKsPZs2Vr/P777w8+Y6mel3jbS3fgxfqzfPlyXX755U61L3v/aIFuC9Ol+yDwkm5h2s+wAIGXDINzOwQQSFxgw8QNGn/ReH395ddOI7Xa1NKgVwepdn7tMhu186fdOk0rx60Mnuf2U+DTucm+5WUtnQ3YxzYuu0pdXIEXSZFONmgLu7QZ0kbNzm+muqfVVcUqqdvwHc+Mxrs5PDLw0uSsJur/9/6qVqfsyifWJwuQhH5yvwWjuj7UNe6xR26ILi1UEjm2eCpKfPzAx5p779wgpZsgl52czsBLtAo5qQojxLNmAuem81m0e6RibNGq4pRWfSMRg2jXWBWpnSt2OqGR9e+tlz0zgdfIsu7R4MwGTtjuhJNL/z/mdAdeonm5Xfux/A7tPaRpP5qmFX9bEXZq0+81VesrW6tR/0Y6pv4xUpI/WYr3NS1Wv2N9PdnAS7zr0U+BF7fvCUKNI0NXFow6d/y5yutGpedYa5GvI4BA+QgQeCkfd+6KAAIIIICAxwUIvHh8gugeAggggAACCCAQKpDkjyXSjlkuFV6++eYbjRw5Ug888IAzwLy8PFlIJVA5xD7pfOzYsQkHJ9IZeLH+WhWaZ599tsxNi9kUeFm7dq2uuuoqZ9N76NGsWTO1adPGqbxh5raZ0zZb20ZjDu8JfPLJJ7rsssu0dOlSp3MWbgkNnL322mu6+OKLE+54OgMv1inbMG3VUMraCJ7JwIuteat49Ktf/Sphs8jn6ZlnnlG/fv08FXqxMf785z8PdjVbAy+TJk3SkCFDnGfCAkg2zubNm6dkbqM1YkEie+Z+9rOfyV5jSztCX2ftHKteMn/+/FLPt4CHVZKwai9eC0+lDVOSVY37wQ9+4FTIscO+H/kt8GL9znQlkHTOibX96quv6oYbbgi+v8u1wEtkYNiq24wZMyZmeDPZefFo4MU+ntnK+1jS/bVkx8j1OSVA4CWnppvBIuBfAauCYVVLLBgQONpe31Y9/9RTlY+tHHNgy8Yu09QbpwbPs02tg98YrMYDGpd5bTo22VuVEqvg0eLiFqpUtVLMvscbeDm4+6Cm/3i6VjwfvtE7cCOr6mDjbnZeMzXs3VDHnnisKlTMzH+vxrs5PDLw4jZEYiGAWXfN0uIxi4O+iW6k37dxnyZdPUkbp2wMthVt03jk2Nrf1N4JNFWuHnt9RgZe3FZSSWfgJdq6S0UoJOaCL+WEaM9iefYnWjfLI/AS2Q9b+7s/2+2s17Vvry0zAJPXNU99n+2r49sfH1W9PAIvbte+m3W0fvx6Tbh0QqkBoLqn15VVwGry3SZOENDN95LI+8b7muam30fN6aHD2rt+r7748Autfn21E2oMDTWVFmKJfIYTCYT4KfDSeGBjDXhxgKrVc/9zk2hrPJVrMJH55hoEEECgLAECL6wPBBBAAAEEEIgiQOCFZYEAAggggAACCPhIIDM/kU0cpFwCLxs3btTVV1+tKVOmOD23TzO3wzbp2mEbPt944w0NGDAgoZFFC7zcdNNNzibD6tWru2pzz549zsZi2zBrIY7I6g3XXnutHnvsMdWsWTNqe9kUeIkMMtj8mKVtDq9a1fYvcvhB4Mknnww+axZ2sYopVk0gEHq5/vrr9ac//SnhjbjRAi/Tpk1zwgNuDquwsXPnTueT8K3aiVUTCT1s3dnm6cGDB5faXKYCL7aJ2T6p3167AkG9wGuXBfbs9c023Fu1oypVqjj9tWt2796tVatW6Z133nFCfZFBh0xWAHAzJ3aOBROtgk3gyMbAi73W2/cI+75jx1NPPaUbb7wxbYERW+v2/c6ewdD1Y/euXbu2rrnmGidk2LFjx6jfsw4ePKhly5Y535+sncjvTxaSee6555zQS64ckd9zMxl4ifdeNn8W0LEQ6W9+8xvNmTMnbJqsAsjLL7+s/Px8309f5GtyrgVebAI3bNjgPNOTJ0923t/a68sVV1yR1rn1WODFPhL+/0m6Q0c+n/hESUc+9p7DywI2b3s90kECLx6ZCLqBAAJlC0SrNtH76d5qN9Rd9cUdn+zQhMsmaOfSncEbnfKTU9T14a5lhk6SDbxYuMQqgliFlQY9Gzi/araqqYqV3VdYiTfwYgO0TcpTh051NrvHOo4/6XhZtRmr/lLn9Dpx9S1W25Ffj3dzeGTgxW2IJJWbmN1WVIgcm4WaOj/QWRUqxf6vay8GXqJVRupwSwd1H91dlarFDmrFuzZinU/gJZZQ9K9bpZNNUzfpk8c/0bp/rzvqpHY/bKceY3pEDXukO/CyfdF2J5Cya+WuYL8GvDxArS5vldhgI646fOiwE3qz5ytW1RsLQVoQ0F4LLThRPc/dzzfifU0rdWBFkoUVLWC3d+Ne7Vq+S9s/2a6tH29V4czCMj3cBl5Kq05VVuN+Cry0u7GdevyxhyofEztkGBizhWnn3DPHqQgWOHr9pZfsew0HAggg4EUBAi9enBX6hAACCCCAQLkLEHgp9ymgAwgggAACCCCAgHuB2D81dN9WOs4sl8DL66+/rksuuSQ4Htuwe9xxxzkBisBxzz336L777lOlSvH/kDIVgZdQ7CVLljibn2fNmhX8a9u0OG7cOF1wwQVR5yWbAi+RG1Zt4+af//xnZ+Mmhz8EbHP10KFDgxv6+/btqz/+8Y9O5Y7//ve/ziBsk/Urr7yik08+OaFBJRt4Cb3pgQMH9MgjjziBgNDDKtRYcMeCJNGOTAVe1qxZ47xe2ZgDh1V+shBcp06dXAUlLOhggSOrXBN6xBvOS2iy4rgo2wMvFkR6+umnNWzYMEdl4MCBev75550KSOk4ygpL3XLLLfrpT38a170trGNVeH7/+9+HddeCV/as1KtXLx3D8Fybfgq8hOLZ64C9Dj/xxBNhplbNatSoUb4PlRJ4ORJ2DH2NsSpe9v6xceOyP609mYfMI4GXWpJ+XLyf9TZJdUrGc5NlCpMZG9dmTMDSxUOLw0l3S1qVsbtGvxGBl3KeAG6PAALuBOxT7SdcMsHdyS7PsqoGg14ZpBNOjv7vX2sm3Ru+3XQ1kcCLtbt/y34tGr3I2egea7N3oB8WzDnlx6fIqudUq+P+U/LdjMPOiXdzuFcDL9EqAMQ7tlAzLwZeom0Eb3lpS1nQrEqtIx88ksmDwEty2kWHi/T5u59r5h0znUBc4Cir2lW6X//WT1ivdwa/Ezaw0sIbiY7exr1x0kbNHjFbW+Zscd1M84uaK//2fNXvUb/MCljJPPcWyCmcVagVz67Q+vfXy4KdiRwEXtY7bG4DkZHGka+/Xqsclcia4BoEEMheAQIv2Tu3jAwBBBBAAIEkBAi8JIHHpQgggAACCCCAQKYFCLxEiNtG9jvvvFOPPvqo8xULTbz77ruqW7euLr/8cqe6gx22edwqKLRo0SLuOUt14MU68MEHH+i6664Lq8hQ1sb0bA68WBDJflWo4PXlHffSydoLZs+erQsvvDBYzcXW7ujRo51KPRYuCxz2d8OHD09oblMZeLH+7N2713mtePzxx4P9C7xelFY1JlOBF6vOYiG4wJFoRQZ7PRw5cqRT5SFwWNDizTffVJcuXTyxHrM98BIZXrKN6RYOS9exaNEip7rD0qVLg7ewiixWScyCoBUruv8k5UADVjHGnt277rorrNvprlSTLqNE2vVr4MXGunnzZqfC0FtvvRUcerxVYxIxy8Q1BF6OKFslNasM+P777zt/tipmP/nJTxL6Xutm3so58FK7pJrLTyQdF9Lf1ZJauuk/53hGYJ6kUyWNKy5Ud5+koz9yOzNdJfCSGWfuggACSQhYhYJpP5qmFX9bkUQr0S+NVSUm3Ru+3Qwo0cBLoO2vCr/S//75P618YaWzudrN0eDMBurxaA/VPaOum9NdnxPv5nCvBl7OGX+OmgxqEjbueMcWerEXAy/Wv6VPLtWHN38Y7Grdgroa+PJA1WwdvRq364WQwIkEXhJAi3LJpg82afJ1k8PCFaVVI0r3618m11cgXLJ87HKteWuNDmw/EBPUwkCn3nmq8u/IV+Xq0auGJPTcF0lb52/V3PvmRq26U1rHrD95XfK0a9WusPkj8ELgJeZi5gQEEMgaAQIvWTOVDAQBBBBAAIFUChB4SaUmbSGAAAIIIIAAAmkW8HoiIOMVXj755BNZlYbAZl+rNGEbIq1ig220t0+kDxyJbjxOR+AlMqhjfezRo4defPFF2WblyCObAy/3339/WEgizc8QzScp8M033zihCgsuBA6rqmQbrC2kcvbZZ8uqDNiRTHWLVAderD+RQR37O6v8Yq8V0Y5MBF72798vq74QGsRJJigUrVqMzdXdd9+dts3Q8SypbA68WOUFC1/edpsVIEguaOnGNNr3Jgtx2fN45ZVXJjXf0QJiyTzPbsbjpXP8HHgxx8jKd/Z3FoA5//+zdx5QUlR5F78EGTKSBhgyAoIEyUlyMmNOiGE/RV0DBlYWdZXFgIiLWVfMaY24uAZUcpKMZEFAySBDBkVAhI/7oJrumqruqk7TM3PfORxg+sXfSzUz/1u3V69Uwuy7LxK8HEPGs4YCU94dTBRtvvfee6hRo4Zvpl4KZJPgpQKAAQBuBeD0uvVrjwsnvAxBeVKDwIVHBS+jjnflDwCvAeDD5OYkd0+ClyQDV3MiIAL+CexcuhNjLxuLXctOuBL4r8W5BN/i3+n1TkgrneaYIdEB317GEavgJdDGEWDfln3YOnsr6JizadKmsI4C6a3T0eXdLihVh8Zy8Ul+g8NTVfDiFGDud2zBRFNV8LJt3jZ8c/432Ld5X6C7TmKfWFbHxnEbsfTFpah6VlVU6lgJJU8pifyFsr6oIq8JXnav3I3FzyzGnlV7jNNUwaIF0fXdrihcPjbnJTr3zBs8D1xzVnJz7knk+edUd7IchA4fPIwdi3dg4/iNWDd6HSgCCpdaD2tt3F7yFcj6ayjf+/4IsHrUasy4Z0bY8zetTBrKnl4W5VuUR9kmZVGuaTmzNw7uPYgJV0/Ahm+PiTyYJHiJXvDCtTBr4CwsfnpxgKeTg1csZ5zKioAIiEA8CUjwEk+aqksEREAEREAEcg0BCV5yzVRqICIgAiIgAiIgAnmBgAQvtlmmoOWWW24JfJWB60OHDkWhQoWM8KVPnz6Bzy666CLQSYFiGD8pEYIXtv/555/jggsuCOnKtGnTTOCiPUnw4mfGlDeRBDZt2oSrr74akyZNMs3QQeSLL75A8+bNsW3bNlxzzTX45ptvAl349NNPcfHFF/vuUiIEL7t37zZOKiNHjgz0J5yzUjIEL057e8yYMejRo4dvZizgJEjimJ999lkULVo0qjrjWSg3C17sYiO6HdG9qkCBAvFEGKhr/Pjx4L1mCcz4AfnSmaVgQee3cfrpyNy5c3HppZeGOJHFsjb9tJ3deXO64GXt2rXo3bs3pk+fHkCZG8SlEryc2Bl2wXciXV6SLHjhq8PvP+r+8X8AnCNxgeUAGgA4nN1nhdr3TWApgNNspZ48KmoaCmCH79qiKyDBS3TcVEoERCBZBI4Ai55ehJn9ZwZatAKB85/k371x/9b95s36VuIb83uO6onK3So7jiiRAd9eEcZN8GJrkI4Hv234Deu/Xo/Vn642wd/21GZ4GzS+uzEQp5+++g0Oj1bw4hTE3Paptmh0dyOv2AP5fl37K8b3Ho8t07eYr3HNnDvmXKS3SQ+py+/YggunquBl/7b9mHjNRKz/Zn2gu25uIL7BUrjuIL5wc5HJa4IXu9iIwrMeI3ugTGMaPsaW1n6+Ft9e8G2gkipnVkHX/3RF4bKhYppEnn97V+/F+KvGh7hOtXikBZo90Cxu541XSgd3HzT3wpr/rsGaz9dkEaJQ/Nftg24oUbNElir97nsKNznu7Qu3h9xD1c+rjlqX1TLiliIVi7g6yjjdBxK8HBO8VDu3mhFpuglYndbDoX2HMP3O6Vj+Gr+lPpbO/N+ZqN4r68vXvK4n5RMBERCBRBKQ4CWRdFW3CIiACIiACORYAhK85NipU8dFQAREQAREQATyIoE4/co1YeiS6vCyc+dO3HDDDRg1ynpZcOgbzFevXm3ecj9r1iwzYL75nnm7devmC0CiBC9OAf1uwcSxCl7Iaty4cRg9ejQWLlyI+fPnGwZlypTB6aefjjZt2qBnz55o3bo1ihQp4otPpMw//vgjrrjiCtOu18Q3lVNUwWTnZH1Gl5wvv/wS//73v8HAb46FLjnnn38+LrzwQqSnh/4yPrjtw4cPg/2iUGPChAmYM2cOduw4FmfXtGlTw+Scc84xDiV+BFL2YNxgARP7O2XKFOPiM2PGDNM+E9mzHTI67bTTkD9/1iCWPXv2mLnj+uV6ZjAzx9uyZUucd955uPzyy8OO1yt3L/nszgEMiKd7UqlSpbK8dZ71XX/99XjhhRdQrFgxL9UH8iRC8OK0lynQefHFF835YE/ZJXiZPHkyOnbs6ItXcGaK6f7yl7+YdXzSSSehTp06GDJkCEqWLOmpTroHbNiwwewvipe4d7nm7PvjzDPPjFinE/NwnbAH5dvPD47po48+wqmnnuppLLGW99TI8UwUVFJcxEQh2GeffYZWrVr5qcJzXieXsHi7PDi1QacgzpHTOeXU+UOHDpn7hmuS63rBggUBgQ7PvmbNmhnhJ/se6YywB/hzXVO81rhxY8/cmNFNtFe8eHFfd5WbQNVXZ4As4ly/a9ypPadnhvvuu88IorwIsDIzM80zA+9Izp91X9GBjv3r0qWLcYuho4jXtRDtXU5h80MPPeQJazgBo1XBwYMHzTqkaJN3MR0CrfExD8+W+vXro1OnTuAZx/97GaP9vvDSF0+DcslkP1sT6cCUJMFL7eNCl7944HIpgE895FOW1CPQm8eeQ7d+A/A0AIpf9iS42xK8JBiwqhcBEYiNwIGdBzD5hslYM2pNoKKG/RqCb9wvkOZfSJ85OxNjLhwT4lgRrr5EBnx7JZMowUtI+0eArXO34rs7vgsJQI8mgDjcuPwGh0creGEf+MZ+uihY6bRbT0Pb4W1RoLC/dZM5MxNf9fwKf+ylIRvgJsjwO7ZgTqkqeIGD4IyuE90+6oaTTz3Z6xJ2zeckeqh7fV20f6E9ChYLfWlFXhO82IVWhBgv54nNUzbji05fBOYlOwQvy19fjik3Tgn0gUKys78+GxXPqBjzuoqlgkO/HcLCJxcaF5zg1O3DbjjlilOyVO1n3zsJvLiP2r/cHhmdMjwJfVJd8ELxEOf155E/B1i5CXKc5omORuOuHAcKvqzkVdBToV0FdHu/G4pXL+55CezbtM845tDxjKlopaI464uzzDmvJAIiIAKpSECCl1ScFfVJBERABERABLKdgAQv2T4F6oAIiIAIiIAIiIAIeCcgwUsQKwZPnn322YHgWYo1PvjgA9SsWdPkcgrWDXaA8Yo9mYKXYKFHcP+iFbxQxDF8+HC8/PLLAUFHuHEzsJOBpZdccgnS0txerO2V3LF8iRC8UJzTv39/vPvuu46dCRZhBGeg0IVB10888QS+/fbE2/3cRkRRCR2E7rrrLpQvXz7iwJ0ELxThMKiWdVBYEy7deuutJiCZ7TKxvxSYMNg0OCDXXgfzP/XUU0YkFA9nB7c+Ou0Fri/uq3z5jh1Ps2fPNoKjzZs3m/8HO8BEBGjb3+3btw8pEmttkuV0AAAgAElEQVSAuVP/GdDMeStbtmyW7iVD8EIxGkU3X331VaB9O1M/3GLNS5cSupK88847EaviuuPavOmmm1zFCnlF8GIXYEbrKBYR+vEMdvEHv5yIdUPBwxtvvGFcmijCqlq1qqfgf0uQyLM20rnHvlNIceedd4ZdS7/99htuv/12vPXWWwFMvNsoLPCTxo4dawSeVrJEeRR5+RFnxnoeWe3bz5lECV68CDC4/7mO3n777RDnIDe+XOc8AygUte4At7xOghcvd3ndunWNYM9LCjdGrh+uneeffz7sfWpvh6LSwYMHRxxjsgUv7Ke9zWgd1SKxTbDghW4fDwK4HICX19YvAnB6pD7r85QlwDlmNJjbK4R3Ho27GnZUk/8cgH0JGoUELwkCq2pFQATiQ4CuI2MuGhMQG7DWc8acgyo9aILmPzkF455c/2T0+KQHSjfI6n6c0wQvDJKnSGT7gu1GwMIA4BaDWyBfAW8/PqXby9fnfB0AG09xAyv1ExzO/LEIXjaM3YDRPUcHxpLROcO4WBTN8Of0umzEMky9ZWqgnlqX1kLH1zqiUKlCIQvQ79iCC6es4AXAzqU7MfaysaAzhZWa3t8UzQc3R/6CXh5XXfbpEWDJc0sw/a4TLpzM2ePTHqh58bGfYwenvCZ4ofBi2u3TsOKtFSfW3mW10GFEB18OFk707Wu63o310O7ZdihYNLLIqP7N9dH26bauDiReTuXfM3/HlL5TQKcZK9W4qAY6vd4p5rGxvj8P/Imts7eCAkeeg7//8rsZn1d3HN4T026bZs4rK7V4uAWaPdgsy/D87Hu7uIKVdXylI8jfq4vWruW7MO7ycdix+IQZpFdBSDTn+a4fd2H8FSccadzEURYYp316/uTzUaljJS9LA3aBIQt5HV8kxzanDvCO+frsrwPPGFXPqmpcYgqXC3U78tR5ZRIBERCBJBCQ4CUJkNWECIiACIiACOQ8AhK85Lw5U49FQAREQAREQATyMAFvv7HNPkBJc3j5888/TQAixQFWchKz8K3yfHu8leyiGC+okil4cQugjUbwsnHjRtx222343//+52WYIXn69u2LoUOHBoQXvisIKhBvwQsdXRYvXoyXXnrJtVt0HKH7T3DiPDKQd9iwYZ4CeYPL0n3gueeeM24E4ZKT4GX9+vVmHiwHmUgsKXphHyk4evrpp80a37t3b6RixqGEQcFsK1LgccTKXDLYg+ydxCy7d+82Lhd0XrBSNIH4yXJ4CRcgnQzBC8+yBx98EI8//njIOfXmm28al4FkJYqrGCx97733BtxcvLbNoHW6+NBxw57yiuDFLsDkvqUbSqL2Il0vKMazUrRuJ17n2E8+nnVc0+HOaLf6KKDguUcBjFOyO0yFc2hyKk93j4EDB5o2rGTdF37vqpwmeLG7JwXzoasTRaAUZoYTVzox9Sq4tJ/pXu9yOvLE6vCycuVKI5aii140iWOkExgFUW57OjsEL/Y1G62jWiQmCRK88IGKQpcLI7Vv+/wcACeiUn0WVvaUINAXwCsRepIJ4LHjwpd4d1qCl3gTVX0iIAJxI8C34c95cA4WPL4gUGfl7pXR5Z0u5i3s0Sa7swDr6fByBzCQ255ymuAl1uBde3BzNAHS4ebFT3A464lF8BIPhwynwPwWj7RAsweaZQlQ9zu2YE6pLHg5fOgw5g2ah/lDjjljMzGwvMfIHqjSMzrhGevYPHkzJl43EZwnK1XvVR0dX+2IIulZnbbzmuCFTJzOKgbj17m6jmeBhH0/0jVr6s1T8fMnJxw42j7VFo3ubpSU84/radHwRZg9cHZIe/Fyr2GlTmvFb/32PRkPwcuORTsw9tKx2L1ytxl7NG4iq/+7GmMvGRvCzqsgJJrzPB6Cl85vd0bda+t6urLtzlws5HV8zEtRUvNBzT2JPJ0cd/yU9zQgZRIBERCBOBOQ4CXOQFWdCIiACIiACOQOAhK85I551ChEQAREQAREQATyCAEJXo5P9Nq1a9G7d29Mn37izXgMZOzRo0fIUmCgJF0vJk2aFPi6kxgi3PpJlODFHhwZLmDZr+CFbzIfMGBAloBjOri0bdsW9erVM0OmkIJBu3Q9sScGbDMwOFbHkF9++QUffvihcdxhWrJkCehkY6VzzjnHOAcEp06dOqFNmzbmS/YgWb5Jfv78Y794ZhDqueeeiwYNGoCMKHA6+eSTQ5x+mM+NBz8jk27duqFatWpgMDTXFNu0i0yY75VXXsnS1+B+2+eUQaJ0oeF6tfc3XFsskz9/fhPQbvWD7ffq1cs4kVhjtQcmUyDxySefGB6JSAwSv+eeewJVuwWb24Pxu3fvbhxDKJDxmhIheNm2bZtxU/nmm28C3bjvvvuMqKhAgQJZupYMwQsbHT9+PBjoH7zmWrZsicceewxdunSJeQ9GYs5gd7pjBa83q4z9zFi2bJk5T601beWjmNBJpMN1TiHNunXrTNYpU6Zg9OgTb53t06cPGjZsGOgi/809bSV7QLdf94tYy0dix8+dBJhO95GXurzkcbqT/Ao/vLQTTZ4tW7YYxxUnoSXPbp4FPMPC3T0UGL7++uvmbLan1atX46qrrsKsWbPMR34dpOzPDsHrKfiuIuOPP/4YXO9WO2RsuW/xa3S9cRJ5+eWWCIcXJ/GOmxtOuP3P8fJ+bNKkiTkj3fY/BZcUOVF47PbMEO1d/sMPP5jnBqZIzw+8x+lQV6jQibdPu61Jjo3nbIsWLYxglInnFB3ZrGeM4LmMdPZkh+CF+4giV8vtLlHPAHEWvPDh7p8AzvS7VwDQJq9VFOVUJLUIcIOu4RHuoVvrAfDtBm8yls9Dfi9ZJHjxQkl5REAEsoXA3tV7Mf6q8cicRd3fseQmNvDTQad63dwFcprgxe4g4FeYYBfMUGDU7f1uKFw+Pm+79ysKiUXw4hTMnNElw7y9v1jlYpGXzBFg+WvLMeWmKYG8DFDv+VlPpLdKz1Le79iCK0hlwQv7yQD9iddMDNmLxasXR+c3OoNMvbpTWGOmW8ykv0wKqY9rlXNT44IajnOTFwUvv238zXDfNHFTgAm5t3myDWpeUhP58vv7tYiT2CSpDldHgFUfrDKOSX/s/SMwJp6/HUd0jNs5w4rtLjYUXLR7vh0KlQx1ZnJabE5rzU204Wffb5u3Dd+c/w32bT5m3Mg1f+6Yc5HeJut54tQvp/XAfF4FIckQvDgJVRv2a4jWw1qjQFrWnzMHjzPW8bEu7g+K8cq3iOxKT/cfCpAs0V248z3yhaEcIiACIpAcAhK8JIezWhEBERABERCBHEZAgpccNmHqrgiIgAiIgAiIQN4m4O83O8lnlTSHF/tb3t0C6p0CkRlYzmDa0qVLeyKUCMELBRh82/hbb70V6MNZZ51lghbLlSuXpV9+BS9fffWVCQq2Auj5tvznn38eZ599dpZgVAa7rlq1Cn//+98xatSoQNuJCpy0B4WGe+s8O+MkfODX6Srx7LPPBsQ7/NqhQ4ewYcMGVK1aNSBg4Bp46qmnjAAoODGomo4o7du3N+KS4LR161bjBkOHgmARAoP6OUduQc72sVl1MpiWb6i/6aabULJkyUBTZD937lzccccdgQBufpieng6uO7bNINsnn3zSBB0H95MCIgqHGGAc3Mdo3FS8bISdO3ca15zgNeImHrM7wbB+ih4YIO41JULw4iQsIUOK4pxSsgQvPA84j6+++mqWbjRq1AgUhZx33nmoW7duQsQvFLxdd911ISKWcIIbrk3OJ4Ogg4UvPFspdipf3v0XrRQXBbs1hONPGLEKVmIt72W92oVUzZs3NyK/2rVreynuOw/PJwo+x40bFyibaEcZL53kuuA5S7ef4MR1wXOeQjy7O8aaNWswaNAgI4izl3FaS04OLTzfuX+8JLvrW79+/QKOWsHl7XduJLGDl7bd8iRC8MJnHDptBd9BX3/9NXjv2RPPWp6BwXuZYhAK7ijyKVYsNDiOdw/3P+c0WHTJe46i0CuvvNJxqLHe5azU7/MD7386pt1///0hLJzuYysD72XeYcwTfN/x83D3a3YIXthXzhPFRlaKdKZGs1bjJHjpfvQx7R8AOkXTh+NlqI6eGkN5FU0dAncBOGG1Fblfq45moVDqAwCHI2cPm0OClxgBqrgIiEDiCNjfZB+vYFSngFwGHvcc1ROVu1UOGVBOE7w4iTzSW6ej85udwcD2cOnQb4cw/e7pWP7q8kC2Jvc1QctHWnp6W76XleAnOJz1xSJ4YXl7QDO/VuuyWjjj+TNQpEJWF5HAGI4Aq0etxox7ZoQ4kDS4vYEJ3C5YpGCW4fodW3AFqS54gYtQIa1MGpr9oxnq31QfBYtlZWKHdOTwEaz/ej1m9p8JOkcEp3BsmS8vCl447p8+/MmIroIFIjyv6EjV8I6GKF6tuJeth/1b92PBsAVY9K9FIfmb3t8UzQc3R/6CoT8HdmPOdts+3dZxD4TryME9B7Hk2SVY+OTCkLFQoNDl7S6o1MmL9tvTUE2mnUt3YuxlY0FxlZVaDW2Fxv0bO441uOZNEzZhQp8JAWFKqTqljIiiTOMyEfd9uDNzz6o9GHflOFD4YiWKOJsMbBKxTxSDzLh7Rogzj1XH+ZPPR6WOWfnt374fE66egA3fbjBZ4yF4yeicga7/6YqiGe4ua/az0Mscc33P+vss/PDvH7Iw9irosQpWO7ca2r/Y3ohf3BJFfN/d/h02jDnGhinate19VSqnCIiACMROQIKX2BmqBhEQAREQARHIhQQkeMmFk6ohiYAIiIAIiIAI5F4CErwARgjA4FYGw1opXLCvPcidQZkMYqSAwEtKhOCFb79nIGmwUIEBiwz8dXKa8CN4cQoI9iI24NvtGSBLsYyV/AQSe2HJPH4DVp2CZBl8TEcKinIiJQpKLr300pBgXrJn4Gq4wHwGknKd0NEkOBC4f//+JsA0LS0tS9NOgheuN75ZnwIke7C3VYFdwGV93c01w/qcAp+hQ4eGBLtyrBSilCpVKhIaX59zHiiYstZsuABwJ0HX9ddfbwLh7cHTbp2It+CFgh06T9ABx0qRRF3JErywPwwcp6CI43ZLltsCzy66Ip1yyikhTga+JvR45szMTPTt29e4I1npggsuwIsvvojKlUODn+z1z5s3z7gLWG4b/JwB7zxH3NZ6bhS8kMP555+PzZs3G0SJdltZvnw5Lr/8cixevDgwJYkIcve7npzuNQoN+Cfcvuc5xjOS+YLvxGeeeQYUpNjXkv1O93rmUahBQc5zzz0XGJrb3ZiTBS8UEVEkF3yWuImCnc5Fnu3//ve/jRtcuLRy5Uoj3KWbkZUoqOFarFEj61uKY73Lo3l+sDsCeTmjrLHs2rXLrD/LPSXS3s4OwQv7ZBdx8fmYzwXBLjd+97I9f4yCl/MBPACgdYz9mHBU7OLtwT3GhlQ8KQQYMUb7w6wq//DNMyJsEICRMfRSgpcY4KmoCIhA4ghQfDHt9mlY8daKQCO1Lq2Fjq91RKFSkd/QH6lnG8dvxJiLxoQEXju9hT6nCV447h2Ldpig6uBA7/Ity6PlYy2NG4dTYPveNXsx5/45xn3BSn7elB+Jt/W5X1FIrIIXCoAWPbUIswYcc8S0Enm0GtIKGV0zsrhkMEh8yXNLsPjpxSHrI5JwyO/YgvuT8oIXKmwPHcai4Yswe+DsLNNdplEZ1LuhHmpcWAPFqhbLwvTg7oPYMn0Llr60FOu+POZ2G5zo6tJhRIewIqS8Knj588CfmPfPeVgwdEEWbhS+VD+vOk658hSUa1YORdKLIH+hY8IVztfBXQexY8kOrB652uztAzuOOY1bKRL3WM4/lv1jzx/YuWwn1n6+FhQwWk4aVvvsf4eXO6D2VbV9uwRFOnM4/nmD5mH+kGOO6Exsr8GtDdDwzoaggNKeyPrnT37GnH/MCekrRTI8P50cSji2by/4NlAVzwneU2UaZhXHON1r7FPzh5rjtL+e5igao1Bo9aersfCJhVlEYlajXd/ritpXZ33BTDwEL5yz8b3Hm/1rMWz/UnvU7l3b1WGIYrbxV4zH9oXbA1wotmn9ZGsjKg12JqIIbtv32zBv8DzHs4EV+BW8sIzbGc/2eP/PundWSP8oCO3+YXdHUVOktabPRUAERCCZBFJY8NLs6JH9fTJZqC0REAEREAEREIEAAQletBhEQAREQAREQAREIAcRkOAFMG/evuyyy7Bs2TIzdZUqVcJnn32GVq1aOU6l/e37zOT2VnenCuIpeDl8+DD4lnUGiQeLKOjAMnLkSLRo0cJxDH4ELwxgZcC1JVzx82Z6u/AiEYHb8RC8hBMHBQN0cvjp0qWLCWCNFMzPeih6oXiEzixWCjdXToIXL2tt06ZN5g37kyZNCrRDoQz7SfFBuGQPtm/Xrh3ef/99sJ/xSk4cI43LziLSPrX3NZ6CFzpiPPDAA1kcVMKJl9ifZApe2B7PBAYr210F3OaRa4QB5meeeaZxPIrGAca+5yOJrOx9YbA7BQeWUMEtsN4qlxsFL3QnoUOOle677z5wnE7ixXjsyXjujXj0h3U4idyuvfZa4ywW7Grl1h5FLxR80nXLSm7iCQqLWLflcMOz5YsvvgCddcIlu/ihc+fOZo9nZGRkKZZTBS8///yzeb4JFq5ycF7FQzxT+CzC88RLWrRokXF0sZ7HwrXltG693uVWX/w+P9jFIH4d/saOHRvCgucb71cnsWx2CV44BzyDKUBiCtdHL3PqlCcKwQujzi45LnQ5Pdp2beX4kD8nTnWpmtQgQOulx6LsyrzjjkHfRFFegpcooKmICIhA4glQtDH20rHgW9itxCBiBtXHIx3YeQCTb5iMNaPWBKpjwGuPT3qgdIMT7sexBHzHo5+swx60zK+5BTibNo/ACDam3zU9SxdOPvVkpLdNx8n1jrm9HNh+AJunbkbmzMwseb26IfgZp19RSKyCF/aNQeYzB8zEDy9ldQ4gj4xuGcYl4/DBwyaom20Gu2mwDi8OBX7HFswtJwhe2F8KAujS8f2j32dhZI2Hri8Mbs9/0jHhBQPm7W4uwWOn4w4dQ4pVDnXStK8rp73oZ+15zRuLy4NToL9bsL7X/lhrePYDsw37eKWKZ1REx9c7gnvALSWSOYUeFJ3Vv6V+RHeTaMdMId/EPhPNng5ObDu9VTrS26QbEQyFcRRnZM7KzCLKiSR0o1vLN+d/E3CDYTuss2yTssYFh+4wLYe0RKGSx4SadBTh3eZ0xrAt7p18BfKZz3kuZ87ODMnL+SpRswTWf7M+MKTOb3dG3WvrZsEUD8ELxWpTbpyCn0f+HFJ/uablULh8YbPPOY/B7jfkuXDYQsy+P6s4jmOs3L2yYcT7Z+O4jdg2/4TjDUVYvKOChXVeBS+sk8x/z/w90Ff2k+2llU0z7VGgZD+PEim8inbtqpwIiIAIuBFIQcFLj6N9pQPxf2kGrpkTAREQAREQARHIFgISvGQLdjUqAiIgAiIgAiIgAtERkOAFwNNPP21cN6wUKYCRogWWYXC7lRjUTYeQmjVrRpyJWAUvdFyhi8KcOXPwxhtv4Msvv8zSJoOjBw4ciIIFCzr2x4/gxZ63Tp06JoC1cePGEcdK5wCKOxig3KRJE9SrV8+Ii5zcTCJW5pLBb8CqU5Asg+x79ODPFsMnCgh69+6N6dNPBD54cbsJrpUCIjpvBIsQ3ByF7GPz6ibktMbOOussI3gpVy78y6/tY/QjcIrEz/o8Go5Ob9anqw4FHW7uH8H9iSWon3t+z549WLVqFUaPHo3XX389RGDGdry4BCVb8MJ+0YWCIpTHH388xMHDy1xR5MS1SvFFtWrVIhZxEilEcmixV+pUB50+evXq5dh+bhO8UAzGoH3Ol5XefvttI8hIVLIH4bOdadOmGfFTdiW78M6vwI39djoznJxruL/pskXuVvLiRmYXd/lxVUvEuWr13X7O+GmLIlreUby76V7FO2PHjh0hy+Dcc881ws2KFSuGfN3JDS6SkNG+vpyer9zurljucjdWDz/8cMg6sPePz10TJ07E/PnzQecbOo3R6ctrovPWFVdcgYULF5oi4eYmuwQvdsFso0aN8PHHH5vnt3glH4KXAgCuPnqV3Qcgfh0AaD14XrzGo3pShkBxALRG49/RpplHNZf38hr0UYEELz5gKasIiECSCBwBFj29CDP781g7lpzEKLH2ZtmIZZh6y9SQatoMb4PGdzcOuA3kSMELRR6/HzIBx3SG8JsY/Hv6gNNBVwMGD8cz+RWFxEPwwv5T9EKHjMXPhrq2eBkbnQLOeO4MExwfLvkdW3BdOUXwwj7TIWH91+vN/gwnZInE1qyze09H43saOzpb2MsnUnwR3FYqCl7YP4qNVr2/CjP/NjOLU0sk1vbPKY5o8WgLFK8a/rEzUcwp2mD7NS+u6eoS4ndMbvkpSJl22zQjZvGbKApq91w7457jliienHrzVOMM45QyOmeg63+6omjGMUcZOs/QPYp73i56idS/audVQ5sn2xhxzvgrxweyNx/UHPwD22/J4iF4CSegtDpwzphzUKVHlZDu79+6HzP6z8DKd4+9iMJLqnZuNbR/sT1+mfYLJvShoemx5FXwQrEQOdCJyi5ycmufYsa2T7VFzYtqxt1lyMuYlUcEREAE/BJIIcFL96N9p9CFv4ChcpG/fDuhOPQ7MOUXAREQAREQARGIhYAEL7HQU1kREAEREAEREAERSDKBPC94cRIfeAl0tQfjct4YAMrg8EjJSYwQqYyfz+ngMWLECFSoUMG1mB/By759+3DnnXea8Vmpb9++GDp0KMqUKeOnawnJG6vgxU8wpz0wPNwb/cMNlvNzyy23BLLwberkW6pUqZBi9rF5dVtxCpr36hKRDCcCe6C4l3E5BVNHcv8IhukUHB2vBUkh0ssvv4yrrroqrPgmOwQv1hh57syaNQt0D6GAxB7EHo4Fx3frrbdiwIABYfe8n2BuP/sj3NrNbYIXp/PWqyAv2vXs5CTlV/Bin3s/fXFqy35GRuMO5nQOUiDHu6tQoWNvB7XS7NmzceGFF4JuL0yRhK/2ezySGDEZ56o1Fqf59DMf4fJSBEcBVqdOnbJkc3IWi2bt2h1G3Bx37Ge6n7vcjVUkwUusHP2ckdkleKG7Fl0DKXay0uTJk9GxY8dYhx8o70HwctJRk7K/HH0h+0AAkZXk/ntGl5hF/oupRA4gQFsvCqRiTWOOr7/5HiqS4MUDJGURARFILoH92/Zj4jUTQ95g37BfQ7Qe1hoF0qgnjU/auXQnxl42FruW7QpUWOOiGuj0eieklU4zX8upghf2ncKENZ+tMaKXHYtDReBuBCt2qIjmDzVHRteMhASi+xWFxEvwYvHYNGET5j08D79MDXV8cOJBp5ImA5ug/k31UahU6PdfTvn9ji24jpwkeLH6fXDPQXDMP/z7B8/ri2UpdKl1aS0jdjFOQx5/sp8o8YV9LlNV8GL1c9/mffjxzR+x7JVlWdxIIp2MFExQYFSpUyVP+zvezCkuaHhHQ9S9vi4Kly0cqbtx+3zfL/sw96G5+OnDnzyJTLj3T7vlNDS6q5FxMYmUwolq6PDSY2SPEAcUil4okPl+8PeeRGMU3TX5exNw/ngH2l1lqp5VFV3e7YLC5UL7GhfBC19EtOMAZg2cheWvLndE0eHlDuC+sScKDblO6QjFOtwSz4QGtzYwQkuyt5+lfgQv3T7qZs7rOQ/MwY9v/Bh26ij8aj64OUrUKBFpivW5CIiACKQMgRQQvHQ7CoNCl/ZBUAYAeDJlIKkjIiACIiACIpD3CEjwkvfmXCMWAREQAREQARHIwQQ8/los20YY8nDJN3/HO40fP94EtjLAj8mre4lTQGCkAFmr74kUvNA9he4zlStXDovKj+CFFdHR4sYbbwypk8Glffr0wXnnnYe6deu6usnEe87s9cUqeDnzzDPBOsqWLRuxq3RduP/++wP53IKnI1VkF0y5veXdPjY/Qd92IYAXIRf7nejAbCcHD69iHCcnCq8OO4kSvFD09fzzz+PKK69E/vz5w059dgpegjtG8dCKFSswbtw4fPvttyAb6wwMNwA6flCI0KBBA8ds9vmhEwSDpkuXLh1pS4R8PmXKlJCAejdBGAvlNsGLff9RSEHRQJs2bXwx9JP5888/B4WSwSk7BS/79+83DmovvfRSoEtezy/7uO1jczvvd+/ebe44upcxRXKUsQsXIjloJfpcDR53ogQvp556qhH2Uezi5Ko1c+ZM9OzZM3CWeBEyOq1T+1wwj5Mzj/1M93OXW+36fX7ws6+c8uYEwYvT/nPiHwuLMIIXRhjRMocOG+EfZKPvADf5ZdEXV8kUJ8DXR68DUCRO/fwMwAMAfghTnwQvcYKtakRABOJHYOP4jRhz0ZiQwOQen/YwbgDxTHRMmDVgFpY8tyRQLQNve47qicrdjl3lOVnwYg2KwdXb5283AqLMmZnYsXRHIFCeAehlGpQx7iU1LqxhnHTyFwz/c4FY5sCvKCSeghcnHqx/65ytgWBscqCbQ7VzqoHin0IlIwtdrHr9ji2YY04UvATz3L1iN7hvt0zfgt82/obtC7YH9i8D2Om8UL5FeSO0qNCuQkBQ5mctxVt84dZ2qgteAtwPHjZCIzqXZM7JxJ6f9oRwZz6uZ4qK6L7B9Vy8SnHPAiO388/rnFnzzjOmYvuK5k/JU0om9HyJ1LffM38HRW/rv12PXct3mfPQShYr7v3K3Sv7XqN0NFnxzgrjfpQ5OzPk/nJyQGG7FI1t+HYD1o1ehx0Ld2DbfL4gH0b0QZELHWYoZinbtGwIN7rKTL5hMtaMWmPy896iqKZKT5vLyvb9mHD1BNMGE/chBSF02PGbeF+uH70eqz5cZdbcr2t/DVTR5L4maPlIS+Qr4PxrOnKn+HLdV+uMOw3LWmOs3LUyal1eCyWqlwiszVgFLxwfBZ/sJ0VOHD/dqCIC6AsAACAASURBVMgpvVW64VT9guo4ua53wZ1fXsovAiIgAokikI2Cl65Hx0ShSwfb2OTukqjJVr0iIAIiIAIi4J2ABC/eWSmnCIiACIiACIiACGQ7gTwteOHb3wcPHmwCpq10/fXX44UXXkCxYsUiTo5dBBLpDe9WhYkQvFB8QtHAxRdfjLS0Y2/SDJf8Cl42btwIii0mTpzoWC3f+k63E7bfqlUr4y7jFBAbqV/RfO43YNUeJOtVROLkMBJtELbTm/CdAsxjecO7XyGAxT7RgdlLly4FhVnLli0zTXrdN8xL94Vrr73WCDX87tl4C17YbwoxHnroIdSoUcPT0k0VwYu9s1zbP/30EyZNmgQKBMIJYFq3bo0333wT9etnffug3ZWDAhkKAU46iS/r9542bNhgzmErhXNS8rvO/QScO/U41vKRKCS6fqf2nfZGdgpenAQPdCXq1atXJHxZPre7hbiJC1nQvn6HDx8Oihqd7jL7Xg6Xl3Un+lwNHni8BS8U9dGR7K677kL58uVd58AuLgonVAs3kU7OPE7OK9He5eFYJcLhJfh8pUCTQmsrhVuPsdz/vjeKrYD9XB0yZIh5xoxXchC8PAxgH4B7GFcWr3Zc6qFd4VbG34b580eEz1k21jx/Jnicebn6ZwDcGUcAhwF8BOAhAKsc6pXgJY6wVZUIiIAIiIAIiIAIiIAIiEDiCcTLwSbxPVULIiACIhA/AtkgeOlytPcUurhZZ9Pd+on4jVA1iYAIiIAIiIAIREFAgpcooKmICIiACIiACIiACGQXgTwteFm7di169+6N6dOnB/i/9tpruOGGGzzNhz1wn4X69euHYcOGhRWdxCp4YfApgyQpMmnfvr35c8opp/hyWPEreOHY6Lpw0003gQHZkRKD4il+Of/888G3wkdyvohUX7jPYxW83HzzzcYVp0iR8C+Ddpq3aN967sTfi+DFqxMKefkVAliMEx2YTdb33MOY1mOpe/fueOedd4yjQqTkJFKL5MRg1Rmr4KVp06bIyMhAixYtQOeCli1b+nYuSVXBi507XXi43+mw8eWXX2aZlr59+5o9YxcG2tdcpPn0+nm4oHC/6zxWQUms5SONOdH1O7Vvd5xing8//BBXXHFFpO4GPrf323PBo2eA/ezzej56acMPT/ud7ubaZnep4hn0xRdfoHnz5q5dSvS5GtxwrIIXuglVrFgRbdu2BUVrTZo08SQCjqdAw76vvQhevN7l4VhFK3g5fPgwKNTic+XWrVuxZMkSUGy1cOFCzJ8/33Vd5BTBS7Rc3AbuIHjZD4DuLnkpUURhiW5iFc8Ei3fiUVekOmL5nONOdOIDJV1eCsa5IXJ+G8AgABuD6pbgJc6gVZ0IiIAIiIAIiIAIiIAIiEBiCUjwkli+ql0ERCA1CSRR8OLm6BIMZjuAasdfApSawNQrERABERABEcgbBCR4yRvzrFGKgAiIgAiIgAjkEgJ5WvDy3//+F5dccklcp5KuB5988gkaNGjgWq+TcCKaQM1YOh6N4IXtrVmzBoMGDTICBa+J7jP9+/c3bhhenHO81mvlyy2CFyfxjN+xBbPzKwSwyiYyMHvnzp1GUDZq1Ci/0xw2/4MPPmjWZYECBVzzxcPFItZO5xTBizVOBnF//fXXZv8GC93cXHkkeIl1hcAEyfOsXLlypaksXEB87K0dq8FJ/Bmte1WkPjkJY5IpeGH/3Nxr7Hezm5jOLozx4hKWyHPVztx+ziRjDbEPiRS8OD0j2c/0aJ6jYrljuV7oikXHK7q27NixI9Lyz/J5qgpe7MLUJAheKKDwZwXmm7YKpAgBOtu4uevEIqSxu+50AuD+zVhsMA7SFOyooOZRAJlHBTASvMTGU6VFQAREQAREQAREQAREQASSTECClyQDV3MiIAIpQSAJgpf2AB4HwL8jJdppD42USZ+LgAiIgAiIgAgknIAELwlHrAZEQAREQAREQAREIH4E8qzgxf6G9vghBSK5xORkwQs5HTlyxARIU6DBP14cX1iOb8tnECWdaeKZ/AasRhskm2iHlzFjxqBHjx4haPyOLbhwKgpeGBTMdbB37954LgFPLjESvESPfPLkybjuuuvMvreSk9uQBC/RM7ZK2tdpMsQK3I+33XYb3n333cAAohEPeBl9dgte6tSpg5EjR6Jx48aO3bULYYcPH467774b+fKdeFx6/fXXceONNwbKR7rzmVGCFy+r40Qe+1nidN5Ee5cH9ySaO5ZCwAkTJuD+++/HnDlzPA+M7nx0Cvvhhx+wefNmUy5VBS/RcPEM4qjawcHhhb8ILgrgTj/1KK8IZDMBOhM9D+De4H7cdOSmbO6WmhcBERABERABERABERABERCB8AQkeNEKEQERyIsEEih4ocDlEQCdPXLdBaAqgF895lc2ERABERABERCBxBGQ4CVxbFWzCIiACIiACIiACMSdQJ4VvNjf0B5PsgzoZ0Bs6dKlHavN6YKX4EEx8HP9+vWYMmUKvvjii4hvOSebESNGoHz58nFD7jcwM9og2UQLXpxcB/yOLRhqqgle/vzzTwwePBjsVyLSp59+iosvvti16rwgeKEryDPPPINVq1aB67Vo0aJGxBDrfnOaO7qQMNC/VKlSAeb2NRdvVwCnyfW7zu2CC7+CkljLR1r72eHwwj7ZHR1at26NDz74ADVr1ozUZV+fZ7fgJdJ8r169GldddRVmzZplxnXWWWeZPVSuXDnzf7s4yIurG8tJ8OJrmZh74qGHHgoUcjpLor3Lg3vi9449dOgQXn75ZSN2CSfcpLCXTn8UuDRv3tz8XaVKFfz000+44oorsHDhQtONVBW8PP7442aMVor3We4gePnHUYeXxwBUBsCJ/7+j7hkF/a0az7mfAbDluKMM23D6Q7cZt8/49Xh8nt9zj5UxRxGQ4CVHTZc6KwIiIAIiIAIiIAIiIAJ5koAEL3ly2jVoEcjzBBIgeKHQZTCArj7h8gevfAGQkgiIgAiIgAiIQPYTkOAl++dAPRABERABERABERABzwTypOCFDiUM7u3fv38AFN+8zcDDk05iDJu/tHXrVsyfPz9QqESJEhg1ahS6devmWFFuErzYB3jw4EGsWLECo0ePBt+UbwUNB+eLJEzwRx/wG7AabZAsxzZw4ECzdqz01FNPmbf/+010yujduzemT59uinLN0OGlTZs2IVX5HVtwYb9CAKtsogKz7YHkbI9BwNGIMf744w8TMLxjx47AkK+//nq88MILKFasmON05AXBy7x583D++ecH3AMiuVn4Wbeff/45LrjggkCRM8880+y9smXLBr5mD5K+9dZbQYeMwoUL+2nKV16/6zxWwUqs5SMNLtH1u7U/e/ZsXHjhhYG1w3xenEsijcf+uRfBy+7du42DCp1YrPS///0PvXr18tsc7HuC4oMPP/wQtWvXdqyL4q4HH3wQXMvW2fz111/jjDPOMP+3C5L69euHYcOGIS0tLWzfEnWuOjVqvzciiXx8Q3UpYD8jnERxXtpyumuHDBkCurwEp2jv8uA6/N6xdHbp06dPyD7h8yNFUueddx4aNmyI9PR0FCpUyHGofva3vW+Jcl1y6qgXwZGXuXTLE0bwYhWh0u5hAL2P/h1vYch/AVwSS//jVJbj8iu2iYfQJlohT7zaTvXvPf1O71YAISp+CV78IlR+ERABERABERABERABERCBZBOQ4CXZxNWeCIhAKhCIo+AlWqELMcjdJRUWg/ogAiIgAiIgAicISPCi1SACIiACIiACIiACOYhAqgcdhTxcUqgSj7Rz507ccMMNRpRiJa9Bq07tOwUKh6svNwtegvnQ/YWBwrfddhso8LBSvIPg/QasxhIka3dBiHYsM2fORM+ePQNviHcLwvY7tmD+foUAVtlEBWZTAHXJJSdiTCtVqoTPPvsMrVq18r2tDxw4gAEDBuC5554LlI1UX14QvNiFVITz3nvv4eqrr/bN2F6ALk6dOnUKfNlJ8PLRRx/hyiuvDOSxu2PE3AmHCvyuczsjv2IA+971Wz4SA7rzkCGFGkzxrt+t/d9++w2333473nrrrUCWc88914heKlasGKnbnj/3InjxKnjw0qh9TXJMdGxxc2BjnePHjwfdyCwHD66xBx54APny5cvihONVwJmoc9WJQXYJXvyKi9zmj89o11xzDb766qtAFoqU6IwSnGK5y616/NyxTnuEQii61tHNxUvKqYIXJ8GRl/G65fEgeLGKngpgyFGtmbt9m/+O8JsJ1rvSf1GViAOBAlEIfSK56jiJcaiQqxKH/rpVkXn8TZwjAOwLziTBSwKpq2oREAEREAEREAEREAEREIG4EJDgJS4YVYkIiEAOIxAHwQvfWPgoAOe3XXrj8eDxOrzlVi4REAEREAEREIFEE5DgJdGEVb8IiIAIiIAIiIAIxJFAnhS82INZyZPuGj169IgKrdPb6OvXr49PPvnEMQgypwleli1bZpxIvv/+eyxevNgEovbt29cTK4qUXn75ZVAYYiWnQHlPlblk8hOwyipiCZIdO3asEapYqXPnzsblIiMjw9cQGCB7yy23BMq4vQnf79iCO+FXCGCVTURgtlOgMNfRiy++aNxtokl2NwHWQWeGQYMGoUABxlOGprwgeHHifNlll5mA7HAB/l7429csHTieffZZFC1aNFDcHvAeSYTk1i7FUY8++iiqV6+OZs2amXOUQgUnFw2/69y+vhs1aoSPP/4Y9erV84IBdgFFvAUp9v6xU9OmTQs4jHjqZJSZ6KLCfWkJPVjN0KFDjRtawYKMN449eRG8sBX7eovmvLC7tbBeOnJxTG4OHMyzefNmXHvttRg3bpwZsCXcogNcsPNMu3bt8P7775t1Gikl4lx1azO7BC+bNm0y4rpJkyYFuhbNs5XdRYfnyBdffAEKQ4NTLHe5VY+fO9beL95ddCEKfiaItA7swsFw50d2Obw4PaPGSzhp8fEheLGKND0ufDkrEmOPn78L4FqPeZUt5xG4FMAnCeo2FfxPAHgDwIHjbYT8MkSClwSRV7UiIAIiIAIiIAIiIAIiIAJxIyDBS9xQqiIREIEcRCAGwQuFLo8c/VVN9xiHK3eXGAGquAiIgAiIgAgkgIAELwmAqipFQAREQAREQAREIFEE8pzgxSkAtnv37njnnXfAoMpo0+uvv24CYYMThR4333xzlipzmuAl1qBLe1BqTha8xMNBIzMz0wiGKNiwUrCDQPCC8ROMa19ofoUAVvlEBGbbA4XZFp0j6LQUbbIHpbOecAKkvCB4IQOns4iOFgxEp0NFNImOCzzLKOKz0lNPPWXEA8HJyT3r/vvvx+DBgz0LJvbs2YM77rjDnMlWCidS8LvOnQQlkydPRseOHSOicXIeibfgZd++fbjzzjvN/rAShSi9evWK2L9YM1AwRdavvvpqoCoG9fMuu+qqq6JeP8H98ip4cRJP0eXDyzxZ7Tm15SVwn0JNunlR6MNkCS4oeKE4ceXKY8YQ9913H7j+nAR29rlIxLnqNt/ZJXhx2h88N8iySJEinpYnn9GGDRsGnhtWcnOKSrbgxS549SN44ljs64pfS0XBi5OIO96iuygEL9Zy4C+XnwTQ3tOCcs90GEAtACfsB2OsUMVThkB+AEsBeFOxeu/2CmpAAVAsdchWTIIX7xyVUwREQAREQAREQAREQAREIAUISPCSApOgLoiACCSdQBSCF/4s8uGj71GM7m2ZWUf40HHhTNLHrgZFQAREQAREQARcCUjwosUhAiIgAiIgAiIgAjmIQHTRz8kbYMjDJYMFY02rV682gbuzZs0KVOUmNvDTllO9F110kQk+tzsr5DTBi12sQPcaBh43btzYEyJ78K2TM4Snilwy+RWFxBIky2BcBu9zzVipS5cuoKCgcuXKEYfBNcxA9ptuuimQN5wLht+xBXfArxDAKhvvwGy/Qb4RIR7P4FQvP/r0009x8cUXZ6kmrwheNm7caFw6Jk6cGGBAB4onn3wSl1xyCfLnZyyo93To0CEMHz4cAwcODBRyc7DinDz33HO46667Qtp+++230alTJ0+N8mzh/rBcRii4+OCDD4zDi1Pyu85Z72233Wb2rJU4Pgo9IgmCeBZeeeWVoOuVleIteCFDnjH8YyU38aQnoD4zcWx/+ctfQu7IMmXKgAIniqZicXrZunWrWUsvvfRSiIuMUzC9k1sRXVeef/55lCxZMuKouG7p9jRkyJBA3tatW5u1VLNmzYjlZ8+ejQsvvNC4vTBxDpgsZy6uy1GjRqFbt24R62KGeJ+r4RrNLsEL+2R30PPrguK0x9z2Zyx3ucXPzx1rdxWj4wzPq9q1a3taA37Pj1jFxp465ZDJ7tTj1wXLS7sxCF6s6vlL5kcBtPLSnkueEdzSMZRX0dQkcM1RMdMJxWzsfVwC4DEAHwOgUMopSfASO2fVIAIiIAIiIAIiIAIiIAIikEQCErwkEbaaEgERSBkCPgQvFLrwFzQ949h5ubvEEaaqEgEREAEREIE4EpDgJY4wVZUIiIAIiIAIiIAIJJpAnhO8/Pe//zVB31YKJzbwA9/JOcYtIDanCV6cAo8vuOACjBgxAhUqVAiL6ZdffjHON1999VUgX7yDt/0ErLITsQbJzp0717zln24vVrrssstMIHY4HgxkZ4D0PffcE1L29ttvN2+0d3oDvt+xBU+GXyGAVTbegdlOrh/9+vUzY05LS/OzzbLkdXKOuf766/HCCy+gWLFiIfnziuCFg7aLRvg1nkd0W6B7SrVq1Txxp0CB8/Svf/0rJH8415Y1a9agT58+Zp9ZiUKDF198EQwQD5eWLFlizotgQSL3Fs8au3DQqse+ziOdL9yHjz32GB588MGQ/r355pugkMctUUhEoQzdVoJTvAUvrPujjz4ywhorhXO48TSRPjN9++23Zq0En3GsgoITCp/q1asXURwU3CRdrSgw4hlpr5P53NwjyJriLUv8xLx0v+H82fd3cHsUu3AdcJ0Gl+Va5vnrxZHF7nLBdUhB1McfM+YZcHMdcUNtP1fr1KmDkSNHehaO+pnC7BS8OLlBnXrqqXjllVciuvPQOYf34ZgxY0L2JtcOedlTrHc567OzCufaM3PmTPTs2TNkTXl1z1q6dKnZU8HnItsPJybJLsGL3V2JYkOO0+0M9rM2rbxxELxYVV1w/K2IjaLox0EANQAcU7Up5QYCBQDQiYXuPbGmuceFLp95qEiCFw+QlEUEREAEREAEREAEREAEREAEREAEREAEspOAB8FLi+Mv2TkzAf3853ERTQKqVpUiIAIiIAIiIAIxEJDgJQZ4KioCIiACIiACIiACySaQpwQvTsINChfouFGqVKmY2dvfbM4KnQL7c5rgheNgACpZBQcPn3feeeYN+s2aNcviGsGg8vnz54PBo8HBq2eccQbee+891KjBGMP4JL+ikFiDZCluotvBgAEDQgbQsmVL4ybQtWvXLDwY7Ezni6effjqEIYUA4QLt/Y4tuEOpInhx2hcMZO/Vq1fMC8BpT7uJ2PKS4OXAgQP45z//iaFDh2ZhTOEL9y4FFdy76enpKFSokMlHocCuXbtA4QmD8emGsWPHjpA6vIjdnAQ3dJl56KGHcMUVV2QRK7C/dOZ5+OGH8eOPPwbaY5lI7jDcUxQxWIn9o7gmnOMS18LZZ58dshcZyP7444+jadOmIWIOMqFbzgMPPIA5c+Zk4ZkIwYtdyJWIgPNwm89NnGeV4frp27cveJ7T/cXujHP48GHjaEKXFJ5hX375ZQhrqx6WZeA7XVOcBH+8K3nOUsAWnNg+HXDsc8U869atM4IYCiyCk5d1a2dChzYKsJySV1cgq6xdQMOv877g2o1V+GfvX3YKXtgX7i+6AQWLm6y5pnuTXazE/T969GjzvBC8/3lWUbhEVz4n96VY73L21e7awjuZz4QNGzbMMu10+6Hoa9y4cSFn1KOPPgoKopzmkWIvnmE8i+1nqVWJm+AruwQvdsFdOBFQtJd4HAUvVheuAvAwAG92Oyc6TjXnvdGOQ+VSjgDtE+ncE0uadjyw4VsflUjw4gOWsoqACIiACIiACIiACIiACIiACIiACIhAdhAII3ih0OURvucqQf369ejPrCoB4N9KIiACIiACIiACqUVAgpfUmg/1RgREQAREQAREQATCEshTghcnNwgGNt5www1xWSZOThZ0DPjkk0/QoEGDQBs5UfDCgFQGfDPI154YdNy2bduAawQDjmfMmGEEL8EpUvBqtJPgVxQSjyBZCi0YiP3SSy9l6TbfZt+tWzfD4+DBg5g+fboJAA4WC7GQl2B+v2ML7kwqCF6cnI+6d++Od955BxSmxCPZXZtYJ907KMYKdnLIS4IXMuAa5Z599tln44HZ1EGBA0UAXOPhEkUiPCvoBmJPDHzn/mjSpImZHwbFM9jd7vzB8+KJJ54AA+TDOXLYA9bZHtugEOWkk05C+/bt8fe//z0g6uHnTmew1U/2rVOnTiY/zzIKtoKD8G+99VYULlzYiN6YEiF4sYsjEukG4jaPFL3wHL/rrrschT5WuWDW/NqePXtAJ4xIKZxoJbjsli1bjDOG3VmHeXj38DwpW7asOV8pHJg8eXKWpiMJC936SlcOChmWLVsWkiUaZzjeBdwPFGgFJ+4l3gVMFL+ceWbsL4/LbsEL1w7FchQy2e89+/4n20mTJjk6/1Ak0r9/fxQsWNBxiuJxl9vdTNgQzx6eTxRhce9RmFSyZElwXHxm5JlkT5xHPgfR/YiJgq+pU6dm2QsUxlLwwzFbiWu2Y8eOWerMDsELx0gxGf9YKV4C1eABJkDwwurp7nEdgEEAvNmYAb8DyACwK9KZpc9TnsBJANYDCG896T4MKtkeBZD1Eok8dAleIjNSDhEQAREQAREQAREQAREQAREQAREQARHIVgIOgpeWx11XzsnWjqlxERABERABERCBVCKQ6jGUqcRKfREBERABERABERCBpBNI9Ye1kAAiBuJFm1iWgaYMnrSSkxgl2vqtciNGjDBBnsHJ/ib4nCh44Xj4dnIG7L766qu+MTHIlQHifOu7W/Cq70qPF/ArColHkCybpqCAAbkUFNiDeiONhUGvdHxp06ZN2Kx+xxZcWSoIXlavXm3ezj9r1qxA15zEKJF4hft806ZNZl0FBxAzwJ0B1zVr1gwUzWuCFw6cQrX3338ff/vb31zdBbyyp7MBnQyqVq3qqQhFL3RnuP/++33vDwacM8icZ2mk82LNmjXo06ePEZU5pWuuucY4vrDO4LRy5UrcfvvtIQ5UkQZGVxPuedZHtxqmRAheeF/RpYR7xUqJCDqPNF7rnKNbCufezaHCSz1WHgo6KECiqCh//vyeim7dutXcPW+88Yan/MGZKKzh3UPhgt/kJoyK1hmOc8j16HZfcL9Q3BNrym7BC/vPNfzZZ59lcW3xMjY+L3C9cb+F2//xuMspVCZzCpOdUufOnY1LUUYGNRGxCQn/7//+z+xrurrxXLQSHWB4vtpTdghe7GI7p7vUyxxGypMgwYvVLC3LqEp6AEDFSH05/vbGYwe6Uk4m0A9ANArfz4+vgbkxDF6ClxjgqagIiIAIiIAIiIAIiIAIiIAIiIAIiIAIJIOAg+AlGc2qDREQAREQAREQgZxFINVjKHMWTfVWBERABERABERABOJMINUf1uImeNm2bZsJNP3mm28CCPv164dhw4YhLS0tblid3gh/0UUXGVeE0qVLm3ZyquCFfWcAPYOO6bxgd2Rwg8jxM7iRb+PPly/+S86vKCQeQbLWWA8fPowJEybg4YcfNm9zj5QYyMvAbb4hvlSpUpGym0BbBvNbie0EB8GHqyAVBC/2/kfjjBAJEl1k+DZ6jjc4ffrpp7j44osDX8qLghdr8Js3bzZB1hQueN23VlkKBug84UegYJVl0Dudnhi8PmrUqEhTaT736vwR3AbP9b/+9a+OY7MHrAd3gkIKChLp1BROtMZ9yzOMAhy6PgTvrUQIXtjH2bNn48ILLwTnjunuu+82Yhs6z2RHyszMxMcff2zW0OLFi311gfx4/95444047bTTPAtdghvh3UM3p8cff9xT+3TcuO+++3D55ZebOYs2OTlIResMx7ufzxz//Oc/HbvD/nJthXM08jKOVBC8WP2kII331siRIz0J3yj8oBgkkosU64/XXU6Xl9tuuy1EmGn138ldifNIcZJXEZhd5GV3paLghoJs+zrNDsGL3fEmEc/JZJtgwYs1fdz4tx19dL2Pxl9h9s7O444wv3rZX8qTkgQKA9gAoKzH3h0G8OnRvDyMf/BYJlw2CV7iAFFViIAIiIAIiIAIiIAIiIAIiIAIiIAIiEAiCUjwkki6qlsEREAEREAEcg2B+Ae05Ro0GogIiIAIiIAIiIAIZD+BVH9Yi5vgZfz48aDwIjio2R4QH4/pYFDugAEDjHuHlegswGDvbt26mS/lZMGLNSaOga4dY8aMwcyZM7Fw4cLA2/8ZqEr3HAbI9+rVCzVq1IgqwNnrfPgVhcQrSDa4f3SzYGA/A+9Z/5w5cwI86OLSrFkznHPOOejQoQNKlizpdWg5WvBCBxw6aLz11luB8drFX55BRMhoFwcw+/XXX48XXngBxYoVM6XzsuDFwnfw4EEjFuDe5Rr96aefsGDBgpBzkeu1Xr166NGjh1mvVapUiVmoRmEYA98Z6D158mQsW7YMP/74o+lW9erV0aBBA3NenH/++SbQ3avzR/CyYP0UFo4bN86cSVZyClgPLkdRDkVAFHNQvGbtXfaLYpZzzz3XCE/S09MDxZIheLE7LYQT7sRrH3mph3O5fv16w/n77783cxl8/vO+a9KkCU455RTQyYoOEY0aNYqbUCf47pk2bVpg/Vrttm/fHj179jTtxiJ0sVhwbfTu3RvTp083X4rVGY78KI7kuThjxozAPmDdbm5EXuYlOE8qCV7YL+6x+2Y8CAAAIABJREFUDRs2YPTo0caJi3eltf+53ymG5frmHennvInnXU7x2zvvvIOvv/7aiM2CnxX5nMPz0J4oAvviiy/MXggek3V2dOnSBRS72M80u/MZ19SHH36Ixo0bhzSRHYKXYJdC+7Or33UYLn+SBC9WF4oD+Bt1gwDcHsAoihkazzGqrqQSGAjgcQ8tHgLw/nFHl1Ue8nvNIsGLV1LKJwIiIAIiIAIiIAIiIAIiIAIiIAIiIALZRMBB8NLxaFf4QpSu2dQlNSsCIiACIiACIpB6BFI9hjL1iKlHIiACIiACIiACIpBEAqn+sBY3wUsSmaopERABERABEYiZAAU8dEWx0v/+9z8jIlQSAREQgXgToMiHTjfvvvuuqTpRAlXWnWTBi4WKLi8Uttx+VNxCR5DgtJX6S2rS481V9SWcAFXN6yK4+LATI46LmtYkoEcSvCQAqqoUAREQAREQAREQAREQAREQAREQAREQgXgScBC8WDES7Y+/TIV/JyLRWbrS0ZfyyGE6EXRVpwiIgAiIgAiIgAiIgAiIgAiIgAiIQJ4hIMFLnplqDVQEREAERCAnEdi8eTOuvfZa4yDB1K9fPwwbNgxpaWk5aRjqqwiIQA4gYHdKe+2113DDDTckpOfZJHixxlIRwP0A7rANjv9/ISEDVqWJJPAwgAddGqCA6RUATwDYnMBOSPCSQLiqWgREQAREQAREQAREQAREQAREQAREQATiQSCM4MWqvvPRf9DxpVM82rPVwXoHJ6BeVSkCIiACIiACIiACIiACIiACIiACIiACeYaABC95Zqo1UBEQAREQgZxE4MiRI3juuedw1113mW7Xr18fn3zyCRo0aJCThqG+ioAIpDiBP//8E4MHD8YjjzxietqlSxfj9FK5cuWE9DybBS/WmDg4iiWuA1DguCCi2lEDmkMJGbQqTQSBsgDo2FLcVvk+AC8CeBIA3XsSnSR4STRh1S8CIiACIiACIiACIiACIiACIiACIiACMRLwIHixWqDwheKUjjE2GVx8F4CqcnmJI1FVJQIiIAIiIAIiIAIiIAIiIAIiIAIikOcISPCS56ZcAxYBERABEcgpBNasWYM+ffrgu+++M10ePnw47r77buTLl+rXd04hrH6KgAisXr0aV111FWbNmmVgvPLKK7jxxhsTds6kiODFmvjax4UvVwK4EcAbWhE5hsAwAPcG9XY3gKcAPA9gZxJHIcFLEmGrKREQAREQAREQAREQAREQAREQAREQARGIhoAPwYtVfZej/6AzS7yELw8dffHOsTcOKYmACIiACIiACIiACIiACIiACIiACIiACPgmkOoRsyEBRHzbvZIIiIAIiIAI5BUCvPdee+013HTTTWbIiXZeyCtcNU4REIFjBLLjjEkxwYu1FE476vJyM4C7ARzW+kh5AhWOu7sUBpB5XOjywlEBzG/Z0HMJXrIBupoUAREQAREQAREQAREQAREQAREQAREQAT8EohC8WNXHS/gilxc/E6a8IiACIiACIiACIiACIiACIiACIiACImAjIMGLloQIiIAIiIAIpDCBzMxM9O3bF59//rnpZaLdF1IYhbomAiIQZwIbN27ENddcg4kTJ6JEiRLmfLnySpqdJC6lqOAlcQNWzYkgQHHLhQDo8vIKgP2JaMRjnRK8eASlbCIgAiIgAiIgAiIgAiIgAiIgAiIgAiKQXQRiELxYXe569B90fOkQwxj+AeCxGMqrqAiIgAiIgAiIgAiIgAiIgAiIgAiIgAjkWQISvOTZqdfARUAEREAEcgqBMWPG4NJLL8XevXvl8pJTJk39FIEUJ2B3d7n22mvx/PPPo2TJkgntuQQvCcWbFyovBuAyAG+lyGAleEmRiVA3REAEREAEREAEREAEREAEREAEREAERMCNQBwEL1bVsQhf5PKiJSoCIiACIiACIiACIiACIiACIiACIiACURKQ4CVKcComAiIgAiIgAskicOjQIQwaNAhDhgwxTT7zzDPo168f8uVL9Ws8WYTUjgiIgF8Ca9asQZ8+ffDdd9+hfv36+PDDD9G4cWO/1fjOL8GLb2QqkNoEJHhJ7flR70RABERABERABERABERABERABERABEQAcRS8WDS7Hf0HHV/a+8R7H4ChPssouwiIgAiIgAiIgAiIgAiIgAiIgAiIgAjkeQKpHikbEkDEN1EriYAIiIAIiEBeJLBx40Zcc801mDhxIk4//XR89NFHOPXUU/MiCo1ZBEQgRgIU0Q0dOhQPPvigqendd9/F1VdfnRQRnQQvMU6eiqcaAQleUm1G1B8REAEREAEREAEREAEREAEREAEREAERsBFIgODFasGv8IUuLxkAftckiYAIiIAIiIAIiIAIiIAIiIAIiIAIiIAIeCcgwYt3VsopAiIgAiIgAtlKYPLkybjuuuuwdu1a9O/fH4899hjS0tKytU9qXAREIOcRmDt3Li699FJzltx6660YNmwYihUrlpSBSPCSFMxqJHkEJHiJE+tDvx3CtgXbsOW7LdgyYwt+Xfsrts3fFqi9ePXiKFWnFMo1LYeK7SsivU06iqQXiVPrqiYnEzh86DB2LNqBzVM2Y/Pkzdi1bBd2/cj4oWOJa4brp0LbCqhwRgWUa1IOBYsVzMlDVt8TQOCX737B5+0/j7nmk0892ay3sqeXRblm5VCpcyUUrVAUSPWfvsY8clUgArmLwPePfI+5D80NDKrre11R++raOW6Qh34/hBl3z8CyEcsCfe81rRcqnlExx40lN3f413W/4qcPf8KGMRuQOTsTf+z9wwyXz7slapRAwzsaokK7CrkZQWBs9r1X/+b6aPt0WxQsome3PLEAANifybQG8srMJ2ecCRS8WAOg8GUwgDM8jGgggCc85FMWERABERABERABERABERABERABERABERCB4wRS/VeucnjRUhUBERABERABERABERCBXEJAgpdcMpEahkVAgpcY1sKRw0ewfcF2LH1hKdb8bw0O7Djgq7Zq51VDo7saoVKnSshfML+vssqc8wlQJPXjWz9i6fNLQwQukUaWViYN9fvWx2m3nobi1YpHyq7P8wiBeAlenHDVvbYumg9uboKWlURABHIGgZwgeNm7Zi9++uAn1L+lPtJKO78IRYKX1F5vFO2u+s8qzLhnhutz8EklTsK5Y8414pe8kCR4yb2z/OeBP7Huy3XIf1J+VO9V3XWgErzk3jWQCiNLguDFGmZPAA8DaB1m3FsBcDPI5SUVFof6IAIiIAIiIAIiIAIiIAIiIAIiIAIikCMISPCSI6ZJnRQBERABERABERABERCBnE9AgpecP4caQQgBCV6iXBAM0pw3aB5WvLMiyhpOFKPwpc2TbXByvZNjrksV5AACR2BcgKbfNR1b5zBGKLpE4Uubf7VB7d61USCtQHSVqFSuIZBIwQsh0fmlwysdUKljpVzDTAMRgdxMIJUFL/u378ePb/yIBUMXoHzL8uj6n64oXLaw43RI8JLaq5SC74nXTAw4ujj1tlzzcuj+YXeUrF0ytQcTp95J8BInkClUDV9ysGX6Fix4YoERvERyzJLgJYUmLxd2JYmCF4te96P/+GcYx5cBAJ7Mhag1JBEQAREQAREQAREQAREQAREQAREQARFICAEJXhKCVZWKgAiIgAiIgAiIgAiIgAjYCUjwojWRywhI8OJzQhnwtPrT1Zh570z8uvZX19LFqxdHqTqlkC//sR9Z7N+6H9vmb3PNz2Dy9i+3R0anDCDVf8rhk5myBxE4Aqz/Zj2m/nVq2PXjh1mrIa3Q6J5GEr34gZYL89qDK/lG/bJNyqJgkYKeR8vAcrpW/bH3D8cy6a3T0fnNzji5vsR5nqEqowhkE4FUFbzs+WkPJvSZgMyZmYZMlTOrSPCSTWsk1mYP7j6IKTdOwc8jfw6pioLcsqeXNS4Yh/84jEIlC6HTm51cXXxi7UeqlZfgJdVmJPb+LBy2ELP+PitQkQQvsTNVDdETyAbBi9XZHkf/QeFLO1vv+UOOanJ5iX5OVVIEREAEREAEREAEREAEREAEREAERCBvEUj1UJCQAKIjR0L+m7dmSqMVAREQAREQAREQAREQgRxOQIKXHD6B6r6dgAQvPtbE4UOHsezlZZh9/+wsAeEM7qtzTR3jtlGmURnHIPPDBw9j1/Jd+Omjn/DDyz/gwI4DIa1TJNPl7S6o1EkOCj6mJUdl3bVsFyb9ZRIyZx0L9LVSxQ4VUe+GesY9o3D5wjip+EmBzyhC+P2X37F5ymYsf305fpn6S5Yxd3m3C+pcXUdiqRy1GuLbWbvghcHG3T7qZpxZ/CSK+uhgteq9VVj87OIs51Td6+ui/QvtUbCYdyGNn/aVVwREID4EUlXwsuvHXRh/xXhsX7jdDFSCl/jMd3bUYp9L9qH5oOY4/d7T8/QdIcFLdqzGxLbp9zyVw0ti5yOv156NghcLvZPw5W8Ahuf1udH4RUAEREAEREAEREAEREAEREAEREAERMALAQlevFBSHhEQAREQAREQAREQAREQgZgJSPASM0JVkFoEJHjxOh9HgFUfrMLUW6aGiF3ootDg1gZoeGdDFK1U1GttxvFlwbAFWPSvRSFlalxUAx1HdDSiB6XcReDPA39izgNzsGj4iTnn+mn7dFvU6VPHk0OLm8NQtOKG3EU4b48mXoKXYIrb5m3DtNumhQi0uGZ7juqJyt0q523gGr0IpDgBvwHayRqOX8FLsvqldvwTsN87GZ0zjFtP0Qzvz8P+W039EhK8pP4c+e1hqp6nfseh/LmDQAoIXiyQPY/+g44vbQHI5SV3LC+NQgREQAREQAREQAREQAREQAREQAREIAkEJHhJAmQ1IQIiIAIiIAIiIAIiIAIiAEjwolWQywhI8OJxQncs2oFxV44DHTqsREeWNk+2Qc1LaiJffv8/mqBjDMUPswfODulFx1c6ot6N9eTW4XFuckq2nUt3YuxlY0PWUFRzfQRY/816jLtiXIj4qs3wNmh8d2Otm5yyIOLcz0QIXtjFDWM2YOylY0PWWrMHm5m3+Ocr4P/ci/OwVZ0IiIALgVQN0JbgJfcsWfu9w2fXds+2Q8GiedsBTIKX3LPGrZGk6nma+0hrRF4IpJDgxequJXz5GMAzXsagPCIgAiIgAiIgAiIgAiIgAiIgAiIgAiKQlwmk+m9XQwKIjhwJ+W9enjeNXQREQAREQAREQAREQARyHAEJXnLclKnD4QlI8OJhhRz6/RBm3D0Dy0YsC+Smy0GHlzug9lW1YxIYHPrtEGYOmIkfXvohUHfl7pXR5Z0uvhxjPAxDWbKZwE8f/YTxV44P9IJuPp1e74S00mm+e+bkFlP1rKro8m4XFC4ndyDfQHNBgUQJXv7Y+4dxeVn57soApVqX1kLH1zqiUKlCuYCchiACuZNAqgZoS/CSe9ab/d6pf3N941pXsIgEL3MfmhuYaHHJ+Ws+Vc/TnE9WI4iGQAoKXqxhNAGwIJoxqYwIiIAIiIAIiIAIiIAIiIAIiIAIiIAI5CUCErzkpdnWWEVABERABERABERABEQgGwlI8JKN8NV0IghI8OKB6sbxGzHmojEhDgctHmmBJgObIH/B/B5qCJ9l69ytxkHh17W/BjKeM+YcVOlRJea6VUHqELAHyzW5rwlaPtIyapcM+7os06gMun/cHSfXOzl1Bq2eJI1AogQvHIB97VY5swq6/qcrCpeVuCppE6yGRMAngVQN0JbgxedEpnB2CV6cJ0cOLym8aKPsWqqep1EOR8VyOIEUFrzkcLLqvgiIgAiIgAiIgAiIgAiIgAiIgAiIgAgkh4AEL8nhrFZEQAREQAREQAREQAREIM8TkOAlzy+B3AZAgpcIM0onjVkDZmHJc0sCOSueURFd3uuCEjVKxGU9OLXR9IGmaPFwC+TLn/VHHvYAw67vdUXtq2uD9az7ch1++PcPoBgirUwaKrSrgOrnV0eNC2ugSHoR9/4eAX7d8Kspv/6b9di+cHtAgFOuaTmUOb0Mqp1TDQx0L1QyNlcHOuZkzsrEmlFrkDk7E5kzM02/2N/yLcuDfOl+Uvq00o7jdxrE/u37MeHqCdjw7Qbzsf1t2r9n/o41n63Buq/WBcZGl56yTcoio1MGal1Ry1d70Uy8PViu+aDm4B9E+VMtCqTG9x6PI4ePmDnJf1J+tBrSCmUal/HcPXLZNGET1n+7HjsW7sC2+dtM2ZNPPRllm5YF3Ya4fsKunTCtsf6N4zZi7RdrsX3+djDQmal49eIoe3pZZHTJQPVe1c1eclrrTlXn9PXveXJ8ZkxpwUsSz5fDhw6btcZzjEy2ztmKAzsOwNrvFdtXRLVzqyG9dXpUgkWr/rWfr8WmyZuwfcH2gBgyvU06yjUrhxoX1DDnWMFi3lwO7C5idkERz7fVn642+2jL9C1mPJ7O9yPA3rV78fPHP2PDmA3mvKVjj7W/615bF5U6V4roxpDq/XPbKom4a9zOH/aBZ/HOH3bi549+Dlkb1nnHdRfxLg6374P20brR6wJrgfVndM4wzwGVOlZCgbQCppZYArS5znev2G2eJbjmdv+4O3A/WGd4mQZlwDVPdzHeF+EEwHZu4YbJu6HbR93MOmVyctnrNa2X2WNeUyLuolX/WYUJfSYEuhDcJ/Ljcw73XvBzjrX3eEZUPadqVM9TdAYkzzX/W4Nt328LPENZZxzFr3xeq9ihYlT1h2Nqf9bywp/Pss0ebBY2ayLmJyHPCl4G7LD3wjm8RDpfD+45iPWj15v5Dn6O4t5Lb5WOWpfXivo+s4aT6GdBjuGXqb/g55E/hzxrBj8L8mwsUb2E52fiRJ/FTudOuOm3r/NIYjDu42m3T8OKt1YEqqVzKNeKn3TkzyOY8+AcLHj8hKlG26faotHdjcJWw/uK5zqfKzZO2Bh4VmKhkGeZDhUjPiO4NXRg5wHzPQDvq+DvMfj8wnOe7VTpWcWs37zuCuVnzplXghe/xJRfBERABERABERABERABERABERABERABFKLQJShAUkbREgA0ZEjIf9NWifUkAiIgAiIgAiIgAiIgAiIQOwEJHiJnaFqSCkCErxEmI6dS3di7GVjsWvZsUB9pjbD26Dx3Y09B2V5mXEGHP34xo+oeXFNE7BarGoxVwGAU5AXA4Zm9J+Ble+udGyu1qW10PG1jihUKqtYZe+avZg3aB5WvHMi6MqtzwxSavaPZqh/U33PwdxWXRTkMGj7+4e/DwgfwrGpdl41tBjcAhTcRBKFuAleWP+yl5fh+0e/N0Hikdpr82SbhDmkMBht9v2zA12gqKfT652QVjrNyxKJa579W/dj8TOL8cPLP0TkwjlvcFsDnH7v6UY04CVxTS0avggr3l4R4ozkVpYsuK68zHVOXf9euMWSJ1GCF6dgSj8OL8k6Xxi8SfHWvIfnmcDaSInB4K2HtkaFthUini+syxIULnhigQkMjZQYyNvozkaezkq3gOeTip+E5a8tx9yH5obdp9yjDHCl4MESHVDYsmDoAix5fknYPUjRQLvn2hmhjltK9f7Z+53Iu8YtyPrX9b9i7j/mRrxHeYY2vKOhcYjzep5yfDyzeaYufWlp2PnkvWndY9EIXvyuc4s9xaoUXGZ0zfAk1A23f+IpeEnkXeQmeKEIjgHoFBCHS9y3DJKvd2O9gEgpXH7uw+WvLMeipxeFOAIm4nnNrc54C14SOT/xflaIdOYHf+7H4cXtfOXz+s+f/IzvB0d+Zub+a/dMO8/3mdXXRD8LUtSx7BVvz+DsE0WYzQc39/RCgUSfxYkWvHC8y19fjik3TgksnTrX1EH7F9v7uhv2bdpnBP+bJm0y9Zxc/2T0+KQHSjco7bxkj8CIF+cOmhvxjDL1nXoymj3UDDUvqenpnGIZfr/F+8rL9xjRtuFnP+bGvBK85MZZ1ZhEQAREQAREQAREQAREQAREQAREQATyEgEJXvLSbGusIiACIiACIiACIiACIpCNBCR4yUb4ajoRBCR4iUB12YhlmHrL1ECuUnVKocfIHr5cNOI9cfYgr/b/bo8di3fgh5d+cG2KYpd6N9QL+ZwB4hSgzLx3pqfgyeDCFNic8cIZIA8vad8v+4xTjpsgx60OBgQziLb+LfXDvj3eSfDS9P6mmPOPOb7aZGBXh1c6GNFRvNOGsRswuufoQLUcG9/mXPuq2p4C7uPSnyMwzgPTbpnmSXQU3CbdCRiIx0B+13QExi1mxl0zfNfvFLTv1E5OXP9xmbsIlSRK8PLbxt8w8ZqJ2DTxWDAl02m3noa2w9uiQOFjThJOKZnnC8Udcx6YY8QdfhL3YNun26LudXXDni8M3mQAe7gz1q1dirnaPd0u7L5xCnju+EpHLHpqEZY8621MwecJ39b/3R3fmWBpL4nnXtf/dEW55s6il1TvX/AYE33XOAVZl6hVAtP+Os24h3lNtS6rhTOePwNFKoRxXjteGV08pvebblw9vCS+LZ93Pl3UKJaykuUG51YHg9/DCWcjtc01SCcPOgvY3V6S7vCShLvISfDy+5bfMeOeGb6eqRre2RCtHmsVVkTMM27W32cZBz+/ydPd7bHSuAlekjA/8XpW8IgmJFusghee//z+Y/6Q+Z6b5zMUn9FOueKUyM+UiX4WBLBr+S5Mv3O6cRfzk/iMSQFnzYtqhh1Hos/iZAhe9q7ei/FXjTduUEzRfI9Jt7lvL/g2gLju9XXR/oX2jucJBY0UIPF5iWeKn0QxDp/7CpcvHLYYnxm/u+0740jkN9XrW88IkbmWlcITkOBFK0QEREAEREAEREAEREAEREAEREAEREAEcjYBCV5y9vyp9yIgAiIgAiIgAiIgAiKQYwhI8JJjpkod9UZAgpcwnJyCnaJ5+663qfCeyx7kRVcMvq2XiUFCDG7km30PbD8ABkIVOrkQun3QDSVqljjRyBFg1QerjJjHHvTE4Of0tukBpxO62/DNwb+u/TWkkwyq7fxmZ/M24XCJAaBTb56aJfiJwbHprdKR3ibdvM2Y/fhl2i/YPHlzlupaDW2Fxv0buwal24MwGUxcIK0AVr53wvGG48roloHi1Yrj8MHD2DJ9iwkgto+/eq/q6PhqRxRJjxyI7H3WgH2b92HitROxcdzGQDHLMefUG05FoZJZ3Xf81O8lL9lOvG5ilrlkPyp3q4yyTcoiX4F8xtHIac4ZvN9xREfngLcwa8pr/eECpq3x5bT172Ve4pEnEYKXw4cOm7d0zx54wpmIfY0UOI8kni98g/zMATMdxSg8Gyt3r4y0smmu5wvXHIOLT7nyFMdpcDu/mNlL/cxHF5WOr3c0b0p3Sva7hu4zrHvJcyfELizLs4lj4dnOc8Q696066YxB16jlbywP4cG9XalTJeQvlB90LVv31bosjjHhgmRTvX/W+JNx19j3WeN7Gpt7xApYZl/IumL7iuZec5sr5qOY8/QBp5sz1y3xLJ70l0kh9dvveqf7jM8BhcsVNi5bVgq3b932EcfAe6FCmwpm7TFxTJunbkbmzGNB2sGpaKWi6PZhtyyi0d0rd2P1f1cfK7/jgBGi8k5k4jPEKZefggJFjgnoeHdzPxatWNT83+lZrNe0XmZfOaYk3UV2wQtdyla8uyJwv5Id+1ihXQWz935d9ys2jd/kKAYNNzdu5zCFAXwO477nGgr3XMNAcgrvChYr6LrWvHzwx69/mOeqg7sPmuy/bfgNS19YGijK8VY5qwryn5Q/8LUyDcuY59JAStL8xOVZwQsUhzyxCF6czn/OdUbnDLNX6LpGF6GN4zdmOcft7khu3U/osyDFLmHOLe4HPvtzT7idj14E4Yk+i7mffv70Z7NvmX6Z8gvWjT7h2lSnTx2UbnjCRcW+zu39q39zfSOwLVjkxB6kAIUvAwi+6yn2oWjQS2IfZw2chcVPLw5kdztL3M4RFuTzBr/v4/dH4dZXjQtqoMOIDq5CTbd7xP59Zbjv91o80sI4oNlFk1545KU8ErzkpdnWWEVABERABERABERABERABERABERABHIjAQlecuOsakwiIAIiIAIiIAIiIAIikIIEJHhJwUlRl2IhIMFLGHp82/n43uNDBAoMxGn2QLPIb0+OZVYilHV7UzpdV9o92y4gVGE1DHBiQGLxqsVDgmqdgt3KtyyPlo+1REaXjCyBRgw4pRsMHVOChS9hBRAMVHUIRmcgW4NbG4BvNWdwbEg6AuxZvQdz/zHXCHKsFCkoPdxbx8ONa8/PezDzbzPNm/CDU49Pe6DmxTXjO4tHgJX/WWncMuyJghA6vdS8tCbSW6bHHJTq1HEGHLPt4MDscIKbAzsPYNG/FhnXjGBRULtn2qFhv4ZZ9gDX5YSrJ4SsD9bPNVX3mrpZxsRAP66p7x/+PiQAONJc56T1H98FFL62eAte3N4ETgFJl3e6ZN27Qd1L1vnCwEy6oDBgNDhVO68amg9qjnLNyiFf/hM/NqbrzJbvthgXi61ztgaKMEi7y3tdUKJGkCjweKA96w4O6GYhnnstHm6BMg3KZNkHe9fsxbxB87DinRNCA6uMm1gs3JvkGcDcelhrZHQNPZc5Pww8n3H3jJD9yTPVEhLwTGk5pGWWcfFum/3AbCx/dXmAAcv1/KynCUS2p1TvH/ubrLsmnFNJ3WvrotmgZihZs2TIuuC6W//1eszsPzPkrKNYIYsYNQj+wT0HMf2O6SFriefj6feebu5Pu0iS8879wHPbKYUTVdjFGyzf+G+NQUFPlnv6eOUMBJ//2HzjGBCceD9wzVK44pR2/bgL468YH3DEqXJmFeMwVLiss3OAX8FLsu4iJ2Ycb7hnHO7bVe+vMs8dFP5YiWcKxWpppbM6G1Dc8O2F34YIaei0ULtP7ZDgeasuroPvH/0+RPTGPvUc1dMIW+OZvAT129tL1vzE41khWlaxCF6C26RQoOk/mqLmJTWzzDXP8bn/nJtF7NlmeBs0vrux6/cpiX4WdBKKzp+hAAAgAElEQVQehnvW5PlIFyu6jgS7wVDkw3PBTdiWzLOYc2Kf00jCX697w+7QUuvSWsahq1CpyCJ4fj/G71Mp4GdyvVNcRGZuz0qsi/fP8leWY97D80KeMRrc3sCc78HCHWvNUkxLxxrrewbOIZ3M/p+9+wCXorr/P/4BCVIUCFwQFEWqQIQgl96rAga70VgSokZNTFN/yT/BqD8SNYm/oKlGjTWaaBI1ilGUIghIFRBQQUCaFL0UURCQIPfPd3TX3WF2d2bL3C3veR6ePLIzc855nbMzs+R85hw/8vjDAyyV0gerP3BWror9DWahruH/Gu68uIEtsQCBF0YHAggggAACCCCAAAIIIIAAAgggUNgCBF4Ku/+oPQIIIIAAAggggAACBSNA4KVguoqK+hMg8JLEaeeKnZry1SnasWxHdK9UE5z8sWe2l9ckL+etzo8NTbnaipW8t2KvZnxrhrP6S2Szt/b2/VNf1T2ubtLKbVu4TbOumRUXmrDVEdpf0d5zcp17QqhNuux3Vz+1uahN3ER0d6E2wXXJ7Uu08H8XRj+yIM7gRwZ71jFR4MVPu7wm53m9iTmzXvv0aJuUbRPNX//d5ys3eJ3XVgiwiak2yd3eGu1n4luy+lkwYOG4hc6EvchmE9EGPTDICTgpwb+seb0R2mtCnYVjbBWfNf9aEz2/jcl+f+6nY3ofk5TOJl++8t1X4iY6Jgog2IkKafxnY8z4PUfGgZfKTyc47tm8x1ndxwJn7858N654GzODHx7srGCRaAvz+mKrlUw+f7LzNvnI1vHbHdXz1z2dSeeJNq+3z3tNEl73zDonJBYb+Dpl7CmyP8lWSrDvzfK7l2v+2Pm+wmKJAiWpVtHyejt81OE7HdXr9l4J67nn3T2accUMZ7WXyJbozfL5Xj+rf1j3mkSTrG21lk7XdUoY8rA6egXBkj1TuMefn/tnsrf4JyrLrt8vX/5y3KRjG+Pl48pTvmXfxqDdW1775Wuf36sHHetMVK9zrCvQ+tkeuQy8hHkv8gq8+OkjrxWw7LiRE0d6Tu631RvmXDcn6psq0BB51ph97ey4UJutGtHzVz2dlTWytfmd1B8pL8z+yfRZIROjbARe7PpvwQd7Bky0eQX9jh9xvPOsbCs8ubdcPwva+e3Z3e59QZ41bV8LgNlqJbFBTAsR9vlDH88VEMO8Flv9chV4ca/+aAHDEc+OUFl5WcohaKtmTT53cnS/RGFD9zXXDvDzrGTXqndeeEczvz0zLnA3/InhspcsxG5eq834eXlAkGeRlCAltAOBlxLqbJqKAAIIIIAAAggggAACCCCAAAJFKUDgpSi7lUYhgAACCCCAAAIIIJB/AgRe8q9PqFFGAgRekvB5TaY6Y9YZCd82nFFPBDjYq15db+zqrGhQ7YjU/0TiniCValK1u2r2BubJ502OTuROtOKD1yTaHr/qoc7Xd045idbK9Hq7vU3+a395+8O0vAIvNjnfJmU17tY4pa7bxNo09O9DVaux9xvnU54wyQ42eXzp+KXOpMDYifTJzll2Spmaj2juTDBLZwWYXWt3OW9djl3dxSZEtr24bcrVirwCDO5+2DR1kyadPSnaHpu86zUhLlEbdyzdoSkXTokLLiRbSWZCvwlxp8rH8Z/JGEnn2GRvO0/nfO5j7A3t/f7UT60vaJ10zIR1fbGJmEvvXOqsmhHZTjj9BGeCcJ2m3hPtY9vknqzuvo7ZROJZ352llQ99vlJLssm3bi8LHthKL4tvWxz9KNlKMrZSy/J74lfK8DNZdOPkjXr+1Ofjik8WGIvd0T2RPtGE+ESBl3ypX5j3Gq/vWavzW6n/Pf09V+eI9fYKKNl92/64Q4de489vCMWOdYcdrB6JAi8WZH1h9AvRlYFSrTzjHut2/bZnAgsv2tawU0MN++ewuNXmYo/JZeAlzHuR56o413d2VjVLtLpNxMFrzA56eJDsGhM3ZvZ94qxI9eZdb0b/2u9zaMX8Ck06a1K0X49NEURK5z4RNPASZv9k+qycjkfkmEwDL/YMZc9oFtpOtbn7Odn3L9fPgu7zWzv6393fWcEwUbA6tn0fbfrICZlunrbZ+etkKxOFdS1O1KepXoDg97vhFUJKFD5NdT8ZNWmUmg+PD6J4PSvZuLJ7Vu1jaqcaXrLjV9y3QjOunBHdt92Ydur3x35xgVq7plnfRUK0zosY/jFUtkpRqs393Nj20rbO82ay4HKqcxb75wReir2HaR8CCCCAAAIIIIAAAggggAACCBS7QOrZHFUrEDeBqLIy7j+rtmaUjgACCCCAAAIIIIAAAoEECLwE4mLn/Bcg8JKkj7wmEvudaJjLrvea5OU5ycmjEl6TaJOt0OLVDq9znPbMaWpxRou43d0TG5Ot0JLIy32OVue1cia0u1c88Qq8BFmlxT1hN8hErbT6ulLatnibFt2yKO6t+n7OZRPAWp7dUh2u7iCbmFyteup/FnNPzLW+GvCXAardxMdkN0kr7l/hrAYR2Tp+p6N6j++tI2odIa+3Oid6y3TC9nmEFxK9pbxQxr+fvszmPrkMvDTt39RZGcBZrSfJcAvz+rJv2z5ncqW9fTyypZqAGuvtfqu6fa9On3S6mvRq4uzmDgHYW9dPffpUNenx6ed+Nq/JxV519AqUJAoSusv1enN7t190U9cbuqacYGyrfL145ovRUya6ZuZ7/cK813h9z4KMOws1zbx6Zkpz9z2pQYcGGv6v4fril77oZ+jJPQneDkpUzw9Xf6j1z67X9qXb9eHbH6pZ/2bq9vNuvgK0dl6v+2+yZ6VcBV7Cvhd5rSqUaJUWd6fZJPcFNy6IWxnHzC28Gbt5fff8Pu/t27pP0y+brk/2fSILzdZrU0+tv9paNRvU9DWG/Ozkd1K/nSvs/snkWcFP25Ptk2ngJdkqLe5ybVW2ly5+yVmZLbIl+v7l8lnQynY/KwYJiUbq7j5HoiBmWNfiSL1ytcKLnd/aMnHkxGhoPNFvndi+dz9fJHpm8HrWCRJItzL9rELjvg/Ub1vfCb437Jx4haJIe2xFVQvU1KxXU426NHLCkhYkTRUczPR7WsjHE3gp5N6j7ggggAACCCCAAAIIIIAAAggggEDK//uuyokIvFR5F1ABBBBAAAEEEEAAAQSyI0DgJTuOnCVvBAi8JOkKr7d3Bw28eE1G9tv7icpyT/JK9Tb12PLc9Uk32OGetNvlp13U/RfdP58gWyktunWRXr3x1Wjxfidhx9bXPZEv0QQqrwm39lZpm8DtZ3OXk66Ln7Ji96k8WKkP3vpAa55co9WPrpb1T5DthK+c4LjbBLFEm9ck017je6nztZ19/4uaTb6e/YPZqt20tjNxtqy8TE37NXUmo3lNtvQ7ITe2zu4J3hYwGPHsCKes2K0gxn+QTszSvtkOvNiKLrZiir1pu9mAZr4mHoZ2ffEIpARdlcImnL9686t6b/Z7zipQ9U+qr+bDmstWhrLNfY1L543jXpPavSbvek1qTzTJ1z1cMvn++Z2sntf1C/le4zYLMqnX+s4dpE0UMnI/fwQdf7Z62KxrZmnVI6uiQyZIMCfIZSlfAi+ZfBfSuRe5+yjoCirua4xX4MVWV1g4bqHzJ7LZddlWP4hcq4L0Vbb39XsNsXLD7p9MnhUydco08HLYM3WSCnl9171+P+T6WdDrPpHONcf9LJjoexXWtThCn8vAi3vFJz8BW/f1J9FKh+4wTZAwVaTtXs8y7t9YB/YccH4n2Gowka39t9o7YWl7nmTLrgCBl+x6cjYEEEAAAQQQQAABBBBAAAEEEEAgbIHUr7IMu0bx5RF4qVp/SkcAAQQQQAABBBBAIGsCBF6yRsmJ8kOAwEuSfnC//d52zcfAS/PTmmvI34aoVqNaKUeVe7KtTZwc/MhgHfnFYJORtszYomcHPhstz/02Yq8JeEMfH6rWF7ROWcfYHbwmUHmtJuM14Xb0y6Odifp+NvfxYQVeYutm4Ze97+6V2dqqFfa27t3rd6esvk0k6/uHvmp9YWvP1V5sIp2thLHhuQ3RcwWxSVWBirkVeu7U56Jvpj6mzzEa+vehgSfj7v9gv7OKzJon1kSL9Jos6Z7kmI/jP5VZLj53u9iKJRaEqlG7hmdx9vZ/W2XIvbUb005f/tGXVb9NfVWvWT1QVcO6vlil3v7H25p64dRo/dpf0V59ftdHNep4tzdIQ2xFhDnXz9Gbd70ZPaz3Hb1lIZSgm/s+4jVevSYK+w3sua9diYJiXvX2O1k9n+sX9r3GbWZv1bfrXa3Gqe+/1gd+zL0mF6cz/l775WuaP3Z+0utp0PHstX++BF7Cvhe5J5wHvQa5j/cMvEhyr2BkfWBhl7aXtHVW1ivrUhb4Wp2Nfvc7niNlhd0/mTwrZOqTaeBl0MODZKuj+Nm8rs9ev1Vy/SzoDjS5V03z0xbbx55Npl40VZumbHIO8Rt+zsW1OLbOuQy8WDnL7lymOdfNiRaZLJju7nOzTrS6lDtYF7tCo98+sf1W/nWlpn9jevQQr1Cue3Ue29leymDXKgvo129XX9VrBHuuDFLHUtqXwEsp9TZtRQABBBBAAAEEEEAAAQQQQACBYhQg8FKMvUqbEEAAAQQQQAABBBDIQwECL3nYKVQpEwECL0n0vFZMyMfAS5A3v7snPjXt21TNRzRX9S8Em4D00caP9MYf34jqud/A7PUm7y9990uq27xuoPF68L8HtfGFjc4k4cjmNRHcPeE26ES7fAi8uGEiAZitr27V2qfWJg3AWHvNpc3X2hy2aot71Y0gKwL56Sz3hH53+MnPOWwfr0neXhOA3d/LfBz/ftuczf3cLn5CW3sr9mrlwyv12q9e08c7Po5Wp/mpzdXz1z2TrhzkVfewri9WtnvyafnN5bI/ysK/EnuFr7yCdn76z/22eq9+yeTN+Jlcu/yEL6yN+Vy/sO81brOgoVE/5l5Bz3QCo+5QWDqrLSQa4wcPHJQ9B7w7813n/mShDAsfRbZkz0rue1Kq0KLfCf1h34vcgZWgE8n9Bl72f7hfs78325lw7rVZ6PW4ocepxegWTsi37vF1PcOvfq5XQffxM54j5wy7fzJ5Vgjq4N4/08BLkO+73+9Hrp8FvVbps+ezoKt7fLL3E739z7e1c/nnKx56rRoYxrU4tl9zHXhx+5149okaeP9AzxcSuPsy0b5ez9UnjDpBTQc0DTzE33/9fa169PMVw7yevT/a9JETsN88bbPn+S2oZ78XW57TUo17NFadY+pk5ZktcGOK4AACL0XQiTQBAQQQQAABBBBAAAEEEEAAAQRKWiAL/1dmTv1Y4SWnvJwcAQQQQAABBBBAAIHwBAi8hGdNSaEIEHhJwrxt4Ta9MPoF7dmyJ7pXkElodpB7UlKQXk00YTTIBEN3ee4JW0Hqk2xf9yTuTNqdqk5eIYhMJn1beZken6rO2fjcJhjbBEB7g/KqR1bFBRTs/E4fPDZUDTo0iCtu54qdmvLVKdqxbIfz92XlZRr2+DDVa1MvG9WSe9Juh6s6qPedvROuLJKsUPf49BN4CVJeWOM/K7ABT5JO4CVSxHtz3tOsb8/S9iXbo6XaxMT+f+6v40cc73tCYmi+ldLCcQudP5Gtx2091OWnXQKqee8edMWKZIW6r4V+Ay9eE3y9ysnk2uX3XuI1oTpf6hf2vcavWaIx4ef4bI0/d1mBAy+VkoUtLFT00eaP9MFbH2jHGzu0bdE22WodybaqCLyEfS/yG1hJ5BTkeBvnMy6fERf+TXTeBic1UKvzWzmrvzQ6pVFOV1TwM54j9Qy7f4LULSs3jpiTZBp4CRKu9x14yfGzoNdLArLl6me1vyDPglavoOMj14GXAx8d0KzvztLKhz4NttnKNqc+faqa9GhyGKN7JZVEK4B5jY1s9UmioKKtUjnzypnO799UW5OeTZzwi4X16p9UP7SgXqp6FcLnBF4KoZeoIwIIIIAAAggggAACCCCAAAIIIJBYgMALowMBBBBAAAEEEEAAAQRCESDwEgozhYQnQOAlifXu9bs19aKpem/2e9G9Ek0qyrTLvCbtEnjxVi3VwEusxodrPtTc/5mrdf9eF4fU9cauzioX1Y74/J/K3JP6Ur1NP+hYzuUkVq8JjEEnKca2J7RARlDELOyfSeDFit/y8hZN+8Y02XUvslnoZfDDg9VsYDNfNQzLN5MVR/w0JFuBAyvLz7Xd74Rlr7pXVeDF74TsXNePwEviEZ1O4MWClRXzKrTywZXaOGVj3PXAz3cnsk+xBV687kVBAitedkGP37d1n5aOX6o37nojbjWdZP1i1/CTv3ey2o1pp1qNagXpQl/7BrkfF9Kzgq/GJ9kpHwMvuX4WJPASPyCCfDciR7q/I73G91LnazvHhY7dwZj6betr+BPD1bBzw8NGZFUEXqwSu9bt0sKbFyZclcrrq2OrT3a+vrNslcgadWtk+hUs+uMJvBR9F9NABBBAAAEEEEAAAQQQQAABBBAocgECL0XewTQPAQQQQAABBBBAAIF8ESDwki89QT2yJEDgJQnkf3f9V7OumeWsphHZgr5B2G8/+ZkUHTlXOpOoIseGNSE97EnImUyqNptMj/fbz9ncb+97ezXzqpla98znoZdjBx2rIX8bojrH1okWletJjrmcxGordnT/RfekAZ4g38mwxn82+9nvuTINvKhSWnHfCs24ckZckfYG7kEPDjps5SCveoXlW8iBF6/JqQRevEe5n3td2PcaP3VK9p31c3y2AleBAi+V0rbF2/Tqza9qw382+L3s6AtHf8FZgeCD1R/EhWOKLfDidS8KGlhxo6Z7/N6KvVrzzzVa9egqJ5zkZ2vat6n6/L6PyrqW+dnd9z5+xnPkZIX0rOAbIMGOBF4yFYw/vhRWeLEW71q7S1O/NjX6vT7x7BM18P6BOvKLR0ZB3n/jfU0+f7Kz4qNtFmbr98d+niGRqgq8OBWrlHat3+Vcp1Y/utrXii92mLW5z519ZGE9tsQCBF4YHQgggAACCCCAAAIIIIAAAggggEBhCxB4Kez+o/YIIIAAAggggAACCBSMAIGXgukqKupPgMBLCqdldy7TnOvmRPeyyd9DHxuqo1se7U/Y515VFXjxWi3FZ5WT7uZuT6MvN9LQfwxVg5MaZOP0h50j08BKpscna9R/d/9Xy+9ers3TN+uTjz/RB6s+0OC/DlazAf5WzUh27k1TN2nS2ZOib3uv06yORjw7QmXln09q3bF0hyafN9kp1zb7bNjjw1SvTb2s9EUuJ7F6jc8gE2zdDXRPQs3V+M8KbMCTZBx4kWRvDp997Wyt+MuKuNI7fqejet3eK+Vbt8PyrfykUgtuXKDXfvlatJ49bushm5SejS1bgQOri59rIYEX717z813345uNMRE5h586JSvPz/HZGn++Ay+V0tp/r3WedWJXeHK348iGR8ru5Y27NVajLo1UdkqZ6rWup/279uuli1/Sxhc3Rg8ptsCL170i3cBKBCnT421C+Z739mjr/K1a+9Ra5xkjWf/Z8+vgRwbLQnfZ2vyM50TtDRJWTedeHqRu2fKInCcfAy+5fhbMdbja3UeZ9m/Q49196hXCia1j0PPbsfYbYd6P5+n137/unMoChSMnjpQF1iLb8nuWa+bVM6P/PeC+AWp/eXvPIZzrcLDf703lwUp99M5H2jJji9Y/u1722+XjHR8nPNxCLwPuGaBajbO/KpXfOuf7fgRe8r2HqB8CCCCAAAIIIIAAAggggAACCCCQXIDACyMEAQQQQAABBBBAAAEEQhEg8BIKM4WEJ0DgJYV1xfwKTTprkvZs2RPdM9nkonS7LqzAi00Qnz92frSaNpG99/jeOqLWEelW3fO4D1d/qCkXTtG2hducz23S1umTTleTXk2yWk7kZJkGVjI9Plmj9n+wXzOumKE1T6yJ7tb/7v6yyZ6Zbja5depFU/Xe7Peip3JPNHaPrYadGmrYP4epQfvshI/WT1ivF898MVp+q/Nayb4jNevXDNS8g/sPat5P5slCZpHNK8SQziTCyPnCGv+BGp6lnbMReLGq2FvD7Q3j25dsj6uZTZRue3FbKcm/wobp6558Wn5zuexPsvr5pfb6zp72zGlqcUYLv6eI7mfXwBdGvxC9h3gFzgi8eLP6+a6Hfa/xU6dkg8TP8dmapLxx8kY9f+rz0eokmqDt9Z23e3aLr7RQq/NbOeGW2k1rq0btGp5NCxrQcd+Tmp/W3FmZrFYj78nNfr8fYd+LMg2sZHq8uzMOHjiojzZ+pHcmvqO1T651JpW7t17je6nztZ2zcp20c/sZz5E6hN0/QeoW+MKe4oB8DLzk+lmwYm6Fnjv1uWgAO9vhajd5pv0b9PgwAi/WRvd1u9svuqnrDV2d76x75dFUL2H4ZN8nmnP9HL1515tJn6uzPf5Tnc+e93eu3Kl3nn/HCet5rVQ1/MnhanlOy1SnKtnPCbyUbNfTcAQQQAABBBBAAAEEEEAAAQQQKBIBAi9F0pE0AwEEEEAAAQQQQACBfBcg8JLvPUT9AgoQeEkBZisezPruLK18aGV0zxNOP8GZ0F+naZ2A3Il3Dyvw8vY/3tbUC6dGK3L8iOOdN37XKsvuW3Q/fv9jTbt0mjY8tyFaVqq3IWeCmWlgJdPjk9XdK8iRyZvNY8vat3WfE3jZNOXzia3uwIvXPqNfHh1ohRmbcDz3f+Y6YYgGHRqofpv6an1Ba9U5to4Tako1od9P33qNmaGPD3XKid2CTlKMPTas8e+nvdneJ1uBF1s1YMV9KzTjyhlxVfSzOkCYviv/ulLTvzE9Wsf2V7RXn9/1UY063pPyvbzNbPb3ZuuoFkeprGuZ88euibaCjJ/wlZ8+dJvY/cOuuUd+8cjo4X4n9HuVl8m1y+93KZ/rF/a9xq9ZorHh6/hKaeG4hc6fyBY76dnPuLN93CsBeN2DbaxbOTaZO7LZSmz97u6nYwce6ysYkS+Bl7DvRZkGVjI9Puk4qJS2vrpVr3zvlbjJ5F7XH7/jKdE1dEK/CdGPkj3bhN0/vr5rmTQ+ybH5GHjJ9bOgV/jQvTpJNrkz7d+gx4cVeLEXLEz7+rToc33s7zT3d+jk75+snrf31BFHJn5pgTuInK3fH9nqS1v9xUJ6s66ZFbdCVa5eyJCtelf1eQi8VHUPUD4CCCCAAAIIIIAAAggggAACCCCQmQCBl8z8OBoBBBBAAAEEEEAAAQR8ChB48QnFboUiQODFR0+te2adE96wN+tGth6/6qHO13dW9RrVfZwh9S5hBV7ck6XqNKujU58+VU16BFt5xd7Iu/iWxdGJ4l/80hdlEykjk668Qh5+Jma5pWwy88yrZmrftn3RoEWL0S1Ur029uF0zmfRtJ8r0+FQ9vOL+Fc4qL5HNJtgPf2K4GndrnOrQpJ/vWLpDk8+brA9WfeDs57V6i9cbnnvf0Vudru3ku+w9m/fopYtf0ubpm51j6ret79S/YeeGcn9mn4+aNErNhzf3fX7b0d0WG5sjnh0he0t47BZ0kmLssWGN/0ANz9LOWQu8SIp879b86/NViayads3rfmv3hJMrw/R1v03+mD7HaOjfhzrXJL+bOxDQ5add1P0X3VXtiGqHhQXaXtpW/f7Uz1mtyu9mYYIFNy6QTTiNbPa96/mrnqpe8/N7Rz4HSqze+Vy/sO81mVx/zNLv8e6gVNCVs/yuEuN1/R5w7wBZgMzvakk7V+zUlK9O0Y5lO6Lj3B28jP3O5GqFl7DvRZkGVvwcb6u42ZjZ/tp2J8Bi17lu47o51yg/m00knzhqYnTXRl9upKH/GCoLNWVj8zuerayw+ydI3bJhEXuOfAy85PpZ0GtltHRWFNq1dpdevuxlVatRTWWnlOnoE49Wy3NbqvYxtbP2LBjkWhwpNKzAizuEaM8ckeCQrYA457o5UQc/K8+5V1ZKtSqM53ehUlp651LZM6H1h/3WOKbXMWo2sFn0WmSB+Hdnv6tti7Y594J2l7ZT+2+19/fVqpTevPtNzfrOrOj+qVb+8nfi4t2LwEvx9i0tQwABBBBAAAEEEEAAAQQQQACB0hDw9y/8VWcRN4GosjLuP6uuVpSMAAIIIIAAAggggAACgQUIvAQm44D8FiDw4qN/bJWX2dfO1oq/rIjubROQ+t/dX22+1sb3pNBkRYUVeLGJ7C9f/rLW/XtdtDqnjD1F5ePKfYd39n+431kVwVZYiGxek7gtFDP53MnRfWxlkGGPD3NCEn63jZM2OoGOSNgoUQgi08BKpsenas/7b7yvyedPdlZIiWw2EazPnX1Uo67/FSniyqmUXv/965r9w9nRv040KdoduDnx7BM18P6BcatMJGvDpqmbNOnsSdF+iC0nGyvY2AS/Jbcv0fyx86PVSLT6UCaTWMMc/6nGRLY/z2bgxepm57OQk024jmz2/bNVIo4dcqxn9cP0db8F3So0/MnhanlOS1+0Xqt3xU4e9Qrv2IpDzQY083V+28nruu61ykY+B0qsHflevzDvNZlcfyLfKz8rYrjHjn33gow/r3uO19jzGzRMNujd/rZvVQRewr4X+QmsJHPzc7yNt4kjJ0bvvUFX5XOPo6oMvITdP5l+V31f6D12zMfAi1Uzl8+CtjqchSLmXj83KnLs4GOdFc3qHlfXH6fHCnOJwqyZ9m/Q48MKvBhUxfwKTTprkuw5xzYLqVsI0VZBWfXIKufvjh10rIb8bYiz0mKyzQJEU782NW6lp6Chxo82feS8+GHztE9D75E6xQbn3dezoCvJuPuDwEvyrwyBF3+XFPZCAAEEEEAAAQQQQAABBBBAAAEE8lWAwEu+9gz1QgABBBBAAAEEEECgyAQIvBRZh9IcAi8+x4AFFaZ/c3rchKEjGx7pTEJqc3Eb32ERr+L2bd2npeOX6o273ohbRSbRhNGgk7TiyvQISdiKCIMfHuy8qdfP9vbjb2vGlTOidbXwz9DHhjorvMRuuymH4osAACAASURBVNbt0rRLpjkT5yNbx+90VK/be/kKeZjLjKtmxIVzWl/QWv3v7a+a9WrGlZVpYCXT41O5HTxwUAtvXqjFty2O27XLT7rIAkdBVo2InGDLy1s07RvT4gIJA+4boPaXH/5GZa/JzzYJse3FbVMGtrwmu7vf2u0OxFh7bAWY5qf6W+XFJl1PuXBKXCAo0ZvBC2X8pxoT2f4824GXRGPWwlID7hmgWo1rHd6EEK8v7regW2XsGmTfgTpNk08AtX23zNiiqRdOjU4odb/13CsQ0+7r7dTnD30Ou/549aWXX6I3q+d7oCTf6xfmvSaj60+AFV4++fgTzfvxPCfUGNn8jr9E312vwIs72GXX7tMnna4mvfyt+uY1EdrqWxWBFys3zHuRn8BKsuu8n+Pdq6IEvbe6AzPHDTvOWQnL8/qdxk0p6PchzP4JWrc0mp/wkHwNvOT6WdBWIbKQemxQNsiKmLZaoQUrKuZVRG2//OMvOyuvxa6KZh9m2r9Bjw8z8OIOD9sKcxYgefmbL0dXdOx6Y1eV31yecrUnu5csuGGB8zszstmzyKAHBzkrZ6ba7Flr6R1LnftRZLPfjac9fZoadWkU/Tt3eDLoSw7c10ML+PT5XR/VqJPmSwFSNazAPyfwUuAdSPURQAABBBBAAAEEEEAAAQQQQKDkBQi8lPwQAAABBBBAAAEEEEAAgXAECLyE40wpoQkQeAlAvfHFjU4AI3Yilx1uk1AtuNCgfYOU4YHY4vZW7HXe1Pv6H14/7Jy2X04CL5K8Jgfb5Kd+f+qnsvKypCI7Xt+hGVfMiJuM1ur8Vup/T//DVwvxmPxuJy//33LZBLYatRNPYrIJWsvuWBa34odN9LSQxolnnnhYHTMNrGR6vJ9h5DWRz4474SsnqMv/6yJ7i3W16qn/icts1vxrjRb8bEHcuEn2Jm2vcICfoFPlwUqt/vtqzfrOrGjAyesN8TY5b+ZVM516RbYGJzVwwkmpVsQwl1e++4psNZ/IZuPR+rp+2/qH0QadpOg+QWjj38+gyOI+2Q68WNW8rOzvk70dPExfr8m7fkJ1Nkn/lWte0bpnPl/pqsdtPZzrUrUjPv8O2uc2+TaywpS1/eQfnKwet/ZIGtqzwMHyu5c716/YY3ve3lOdr+t82ATVfA+U5Hv9bGUB92pXubrXZHr9CXK81+TxVPdPr2t25DLjFXj5cPWHTtjQgi+RrdsvujnPNNVrVE96hbLv0Zxr58Rd9yMHjH55dMJrv3vVkVQrFQQZf2Hei/wEVpIB+jne697td7K61+qEXX7axQkPxF7nMrkNBRnPVk6Y/RO0bpk4uI/N18BLrp8FvcIV9uze+87eaveNdkmvKXavnPf/5unNP78Z5bTnVAtPN+7WOOvPgkHHh7tPbZVPC6Ek2oKe332eZXcu05zr5jh/3bBTQzUf3twJnthmpiMnjlTTvk19DVuve4kFhO13nxkn3CrlrOoy/bLpcb83Ol/fWd1v7a4jjjwieqhXSNh+r9nvw9rH1E5azz3v7nF+W254bkN0v1S+vhpexDsReCnizqVpCCCAAAIIIIAAAggggAACCCBQEgKpZwNULUPcBKLKyrj/rNqaUToCCCCAAAIIIIAAAggEEiDwEoiLnfNfgMBLkD6qlNb+e60zAckderHTWHChw7c66Ji+x6hWw1qHhV9sIurH2z9WxfwK2UTH9f9ZHzcZOlIVWzmm68+6qsPVHTxDIZlOorJy3Ku02N/ZpKfym8plq6jUqBsfRrFJbGufXKtFP18km6wa2VKFJrxWabFj23ytjeztxF4hIZswb6uhrPzryrjeSTaRPdPASqbH+x1G659dr+ljpuvjHR8fdkjT/k0dF5v8W/f4uvrCUV/4dJ9Kaf+H+7X7nd165/l3tOrRVdqxbEfc8an6wXb2CiLYcd1v6a6W57Y8bKxZma//7nUt+b8lceO0z2/76OTvn3zY+LZx+dLFL8V9N6Jj+coOnmPK2jP/p/PjxpRN5LOJbmYhj3/xK6Txb+7u+trfJVv9wO9Ycu+Xi8CLjb1Vf1vlhD5iNyf09NjQhG8HD+v6kijoYGOn2y3dVK9lvbgxZNfgrQu2au71c+NWnrJJo4MfHayjTzw6rp020d7eav7GH9+I+3u71ncb101lp5QdNkZ3b9itxbcu1vJ7l8cdk2ziZ5AJ/e5+z+Ta5fe7lO/1M5Ow7jV+zRJ9j4Mcb8Epeyv//J/MjzudhWzLx5UfNl4TXbMjB3sFXrwmKds12J4FOn67o2ewy8qx54Elv14Sd+2OraRXWZHP7flp6kVT9d7s95y/svL63dVPbS5q4xn6DDr+wroX+QmsJLue+z3eawW0xt0bOxPOLejqFUyy+/2CsQu0+rHVcc9ricID2brvWADAwg3JAs1h9U+Q71q67U90XL4GXsJ4FkwU7u50bSd1+mEnHXWCK2BRKW1bvE2v3vyqNvzn88CD1TXZ6jCZ9m/Q42MDKFY3u6f3/VNf1T2urucwCHp+90m8Ar2RfWylvYH3Dzz8RQMJBqTXKi22qz3L2XXEVn6KDa/YZ3ZvsOeYRbcsivvNkixwZ8F1W+EnNuhrz0u2Ek1Z17LDr++f9b39DogNvSd6Jsv297SQz0fgpZB7j7ojgAACCCCAAAIIIIAAAggggAACgd6fWiVcBF6qhJ1CEUAAAQQQQAABBBDIvgCBl+ybcsYqFSDwEpS/Unpvznua/cPZzsTpRJtN9LeJRNW/8Okb0m2CaMXcipSlJZtIHTk400lUdp5EE2ntM6v7cUOPU6MujZy3gNvk1A3Pbzgs5GOTVHv+uqc6XNkh6dvCdy7fqenfnB63KkykLTZh3CZaHdnoSB3cf1BbXt6iTVM3HebU/NTm6vfnfqrXqp6nYSaTvu2EmR6fsmMjO1RKb//jbc26ZpZn6MX3eWJ2tP6ytzRbUMkrIBJ7TvOd9o1ph/WlBV8saNOgQwPZxLjtr213+sEdzEm6ekalnMm1M6+eeViQyz2mbExsnr7ZMziWbIKjtaXQxn9BB14SvJHf+sHrDd+RsRbm9cUmZc798Vy9edfnb4WP1KPZwGZq2q+pM6HewoabpmxyJtbGbqnCYnvf2+usXhS7GozX9csmeL47613nGubeUq3IEHRCf+z5M7l2+f0u5Xv9Ih5h3Gv8miW6lgc9PtH4tjFtk4KdlcGOqJbwmh1bj0QhFK9JynacfTds7NqzjJVhY9yeYyy0Gzuh2VbzOrrl0XrnhXeixQ16eJCz+p3Xtv+D/c7b/Nc88fmKYLafPQ/UalzLeW6yFZcadm7oHB54/IV0L/IbWEk0Fnwfn2AFIzuv2Tfp3eTT8LBdr7d/rC0zt3g+b6a6t6bz/BF0PDtlhNQ/adUtHQSPY/I58GLVzemzYJLzW9mx92W7jth9uWLe4b+PbEWYXuN7qVajWp69kmn/Bj1+/YT1evHMF+PqEvtbz541bLXG6jU//d0X9PzuRnqFESP7mEvnazunfOaPPWeyZ6XY3wB2jIVtbLUV928A289C7yeedfhKm3ac1wo/kTrY9d2uVZHAk4WDK+ZUHPZMlir0nqWvaMGfhsBLwXchDUAAAQQQQAABBBBAAAEEEEAAgRIXYIWXEh8ANB8BBBBAAAEEEEAAgbAECLyEJU05IQkQeEkTOtGbb9M8nZqf1tyZKGUTwapVT/7PHJlOoorU0SalL797ueaPne+50kyyttiEJJuQaqvQeL1d3H2svfH5le++EvcGX79WFnbp+8e+qt+2fsJDMpn0bSfN9Hi/bXH2q5S2LtyqOT+cE7fKRKBzfLazveW95696Om95TxV2iZzfAluzvj1L25dsD1Rk+2+1d8qyCX4Jt0pp3dPrDlu1xU9Bdl5bbcbKSTamCm38F3rgxfrO6438dg2w1QLs++m1hXl9sevx4tsWO3+CbDZ5s/+f++v4Eccn/f7Y6iHzfjJPbz3wVpDTO/taiLH3Hb2TXr8CT+iPqUUm1y6/36V8r19sp+T6XuPXLNFASed4m3Rs42/FX1b4Hn8Whml7aVsngBjZEgVe7LtqqxfYJP3YIIufwmx89/q/Xs79ZOqFU6OH2Bv97Y/nfSlJgCNyglGTRqn58E+vLWmNvxDuRb4DKwkggxxvBktuX6KF/7vQT7fE7WPX6i//+MtOSDHZyiuBT5zJpP4Q+ied71o6Bl7H5Hvgxeqc02fBDM5vdbNrV+/xvZ0AXDavpbHnCjo+vFZJjD2f1dnC5/Z9izw3Teg3IbqLn9WP3G11XyPs8zrN6mjEsyNUVl4WeLim+6xkBdnzkj3LtDy7ZdLnpXTuV5GG2O8AK6PNxW18/bYMDFBEBxB4KaLOpCkIIIAAAggggAACCCCAAAIIIFCSAgReSrLbaTQCCCCAAAIIIIAAAuELEHgJ35wScypA4CVD3r0Ve7Xmn2u0/N7l2rFsR6Cz2cQemyDV/or2+mLHL6YMukROHnSSVtJKVcp5u+6iWxZp3b/X+aq/n1VovE4UCQkt+90yz5U93MeYT9efdXVWkKlRt0bSumUy6dtOnOnxvuBcO9kE1g3/2aDX//C63p35bqBTNOzUUB2/3dF5g34qG68T2wT+peOX6o273kg5wdneIN/1pq5qeW5LHXHkEb7qaRMDF/18kfMGfz8TqK0dXcZ2cd5Wn2ortPFfDIEXmxC/8OaFhwVKTjz7RA24Z0DiSakhXl8qD1Zq80ubnQBfstW3IuPLxlz5uHIdfeLRqYac87m9uXztU2v12i9f83Wtt7Hc5add1OqrrVJOMk9rQv9ntc7k2uX3u5Tv9XN3YC7vNX7NEg2qdI93xt+Ta53r6s63diYdsydddpK639pdH779oWInXCcKvNjJ7Du+5l9rtGhc6vPb/ha2tJCuPQ/YfWHbwm16YfQL2rNlj1M3C5ENfmSwapV5T1hPNSm6/939ZRPEbctk/OXyXhQksOLVYUGPt2ucBUot9OL3ebNp/6Yqv6lcxw451vczpq8L4mc7pTueI2Xksn8yrVsQB/e+hRB4cZ59c/wsaOdf9ttlevPuN32tahjkeTPT/g18fKWcVaxmfnum528YWyVxyN+GqM6xdZzhEPj8HgNu19pdmvq1qXEr4LQb0079/tgvrWd/KyLyrLTw5wt9//ZI53nJAsKv/fo1X7/3rF72PGm/+WwlGL8B/ky+o4V+LIGXQu9B6o8AAggggAACCCCAAAIIIIAAAqUuQOCl1EcA7UcAAQQQQAABBBBAICQBAi8hQVNMWAIEXrIkbROIPnrnI22cslHbFm3TzuU7nTee26RO2+yNv426NFK91vXUpHsTNenZRBZaqF6zeuAaZGMSlbtQq79NPFw/Yb22vLzFqX9kUq291bfhlxo6q8+0GN1C9U+qn9HESZuMbG1Y98w6Z9Lm9te2R0MRTXo1UYP2DdTqvFayiZo169X05ZPJpG8rINPjfVUywU6RsWMmZmEBJFulYPf63dEjbBJggw4NnD5oNqCZGnZumJW3H1tga/2z67VpyiZtX7w92udWXpPeTXTCqBOc1Yf89kNcEyul3Rt3653n39Hm6ZsPO3+jUxrJJggeP+p4HdX8KN8T3Apt/BdD4MX6NdHbzfv8to9O/v7JSfsvzOuLTdyvmFehDc9t0LuzPv1OWejKrsFNejRxvkM2sTJIyDB2XNvkezv/xkkbDzu/XeOb9mvqrHpj13i/qylkMqE/k2uX3+9Svtcv0fU3F/cav2aJ6pTp8fs/3O9cU+3+GXvNtntn82HN1eqCVtGx7S4rWeAlUl87/8YXN2rD8xu0Y8kO535kmwVQLeRiK8dYmMWu37ErcX38/sd6+fKXo8HZVCtA2TktxGNtWf34auc7FXvPs7BY9190V7UjqmUUeHEqn6N7UdDAintMpHu8XeOs723yfcXcCu14Y0fULvK8ZuPhxLNOdJ4b/KzCl+4zTKbjOZf9k5W6pQlTKIGXSPNy+iwoya4P9pxp15WdK3Y64zb2t5GFHOy+HOS+mWn/pnu8PQu9df9bzu+9SDusLbYKpa16Z8/ntqV7/tghd3D/QWd1L1uBK7INuG+A2l/ePs2R+flhdh2x33oWonNfRyK/OexZxkKNQZ7REz0vWRmxv4tjf9e0OKOFEz5OtcJpxo0uohMQeCmizqQpCCCAAAIIIIAAAggggAACCCBQkgIEXkqy22k0AggggAACCCCAAALhCxB4Cd+cEnMqQOAlp7ycHAEEEPhUIDaYcMasM5yJ42wIIIAAAggggAACCCCAgF8BAi9+pdgPAQQQQAABBBBAAAEEEEAAAQQQyE8BAi/52S/UCgEEEEAAAQQQQACBohMg8FJ0XVrqDSLwUuojgPYjgEAoArZi0tQLpjpvuCbwEgo5hSCAAAIIIIAAAgggUFQCBF6KqjtpDAIIIIAAAggggAACCCCAAAIIlKAAgZcS7HSajAACCCCAAAIIIIBAVQgQeKkKdcrMoQCBlxzicmoEEEAgIrBx8kY9f+rzKisv07DHh6lem3rgIIAAAggggAACCCCAAAK+BQi8+KZiRwQQQAABBBBAAAEEEEAAAQQQQCAvBQi85GW3UCkEEEAAAQQQQAABBIpPgMBL8fVpibeIwEuJDwCajwACuRc48NEBzb52tlb8ZYXajWmnfn/spxp1a+S+YEpAAAEEEEAAAQQQQACBohEg8FI0XUlDEEAAAQQQQAABBBBAAAEEEECgRAUIvJRox9NsBBBAAAEEEEAAAQTCFiDwErY45eVYgMBLjoE5PQIIlLbAvq379Nrtr2npb5bqC0d/QcOfGK7mpzYvbRRajwACCCCAAAIIIIAAAoEFCLwEJuMABBBAAAEEEEAAAQQQQAABBBBAIK8ECLzkVXdQGQQQQAABBBBAAAEEileAwEvx9m2JtozAS4l2PM1GAIFwBDZO2qjJ5012Cut6Y1d1uraTqteoHk7hlIIAAggggAACCCCAAAJFI0DgpWi6koYggAACCCCAAAIIIIAAAggggECJChB4KdGOp9kIIIAAAggggAACCIQtQOAlbHHKy7EAgZccA3N6BBAobYEDew9o0S8WqXG3xjrxrBNVrXq+/zNmafcXrUcAAQQQQAABBBBAIF8FCLzka89QLwQQQAABBBBAAAEEEEAAAQQQQMCfQL7/P8VxE4gqK+P+018L2QsBBBBAAAEEEEAAAQTyQoDAS150A5XIngCBl+xZciYEEEAAAQQQQAABBBBAAAEEEEAgJwIEXnLCykkRQAABBBBAAAEEEEAAAQQQQACB0AQIvIRGTUEIIIAAAggggAACCJS2AIGX0u7/Imw9gZci7FSahAACCCCAAAIIIIAAAggggAACxSVA4KW4+pPWIIAAAggggAACCCCAAAIIIIBA6QkQeCm9PqfFCCCAAAIIIIAAAghUiQCBlyphp9DcCRB4yZ0tZ0YAAQQQQAABBBBAAAEEEEAAAQSyIkDgJSuMnAQBBBBAAAEEEEAAAQQQQAABBBCoMgECL1VGT8EIIIAAAggggAACCJSWAIGX0urvEmgtgZcS6GSaiAACCCCAAAIIIIAAAggggAAChS1A4KWw+4/aI4AAAggggAACCCCAAAIIIIAAAgReGA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Eg8JI3XUFFEEAAAQQQQAABBBAobgECL8XdvyXYOgIvJdjpNBkBBBBAAAEEEEAAAQQQQAABBApLgMBLYfUXtUUAAQQQQAABBBBAAAEEEEAAAQTcAgReGBMIIIAAAggggAACCCAQigCBl1CYKSQ8AQIv4VlTEgIIIIAAAggggAACCCCAAAIIIJCWAIGXtNg4CAEEEEAAAQQQQAABBBBAAAEEEMgbAQIvedMVVAQBBBBAAAEEEEAAgeIWIPBS3P1bgq0j8FKCnU6TEUAAAQQQQAABBBBAAAEEEECgsAQIvBRWf1FbBBBAAAEEEEAAAQQQQAABBBBAwC1A4IUxgQACCCCAAAIIIIAAAqEIEHgJhZlCwhMg8BKeNSUhgAACCCCAAAIIIIAAAggggAACaQkQeEmLjYMQQAABBBBAAAEEEEAAAQQQQACBvBHI98DLQUnROh48eFDVquV7lfOmb6kIAggggAACCCCAAAJ5JXDDDTfotttui63TDZLi/iKvKkxlEEguQOCFEYIAAggggAACCCCAAAIIIIAAAgjkuQCBlzzvIKqHAAIIIIAAAggggAACCCCAAAIIpBDI9/TIXkm1Im3Ys2ePateuTacigAACCCCAAAIIIIBAAQpcf/31uuOOO2Jr/j+SxhdgU6gyAiZA4IVxgAACCCCAAAIIIIAAAggggAACCOS5AIGXPO8gqocAAggggAACCCCAAAIIIIAAAgikEMj3wEuFpMaRNmzZskVNmzalUxFAAAEEEEAAAQQQQKAABa644grdf//9sTW/StK9BdgUqoyACRB4YRwggAACCCCAAAIIIIAAAggggAACeS5A4CXPO4jqIYAAAggggAACCCCAAAIIIIAAAikE8j3w8oakjpE2LFmyRJ07d6ZTEUAAAQQQQAABBBBAoAAFzjjjDD377LOxNT9X0lMF2BSqjIAJEHhhHCCAAAIIIIAAAggggAACCCCAAAJ5LkDgJc87iOohgAACCCCAAAIIIIAAAggggAACKQTyPfAySdLwSBsmTJig0aNH06kIIIAAAggggAACCCBQgAJdunSRhdhjtl6S5hVgU6gyAiZA4IVxgAACCCCAAAIIIIAAAggggAACCOS5AIGXPO8gqocAAggggAACCCCAAAIIIIAAAgikEMj3wMs9kq6MtGH8+PG67rrr6FQEEEAAAQQQQAABBBAoQIG6detqz549sTU/RlJFATaFKiNgAgReGAcIIIAAAggggAACCCCAAAIIIIBAngsQeMnzDqJ6CCCAAAIIIIAAAggggAACCCCAQAqBfA+8/FDSnZE2jBkzRg8++CCdigACCCCAAAIIIIAAAgUm8NZbb6l9+/axtbagiwVe2BAoVAECL4Xac9QbAQQQQAABBBBAAAEEEEAAAQRKRoDAS8l0NQ1FAAEEEEAAAQQQQAABBBBAAIEiFcj3wMsQSVMj9ieffLKWLVtWpF1BsxBAAAEEEEAAAQQQKF6BRx99VJdeemlsAydLOrV4W0zLSkCAwEsJdDJNRAABBBBAAAEEEEAAAQQQQACBwhYg8FLY/UftEUAAAQQQQAABBBBAAAEEEEAAgXwPvBwlaVdsN23ZskVNmzal5xBAAAEEEEAAAQQQQKCABK6++mrdc889sTW+VdLPCqgJVBUBtwCBF8YEAggggAACCCCAAAIIIIAAAgggkOcCBF7yvIOoHgIIIIAAAggggAACCCCAAAIIIJBCIN8DL1b9uZJ6RtrxyCOP6JJLLqFjEUAAAQQQQAABBBBAoIAE2rZtq9WrV8fWeKSkFwqoCVQVAbcAgRfGBAIIIIAAAggggAACCCCAAAIIIJDnAgRe8ryDqB4CCCCAAAIIIIAAAggggAACCCCQQqAQAi/25uexkXZceOGFeuyxx+hYBBBAAAEEEEAAAQQQKBCBRYsWqby8PLa2/5VUV5L9LxsChSpA4KVQe456I4AAAggggAACCCCAAAIIIIBAyQgQeCmZrqahCCCAAAIIIIAAAggggAACCCBQpAKFEHjpK2lWxL9mzZrauXOnateuXaRdQrMQQAABBBBAAAEEECgugRtuuEG33XZbbKOekXRWcbWS1pSgAIGXEux0mowAAggggAACCCCAAAIIIIAAAoUlQOClsPqL2iKAAAIIIIAAAgggox6AqwAAIABJREFUgAACCCCAAAJugUIIvFidV0tqHan8fffdp8svv5zeRAABBBBAAAEEEEAAgQIQaNmypdatWxdb0zGSHi6AqlNFBJIJHJQU/U195cErY/4LOAQQQAABBBBAAAEEEEAAAQQQQACBKheolO6tfm9sNewFJtWrvF5UAAEEEEAAAQQQQAABBBBAAAEEEEDAt0ChBF5ulTQ20qo+ffrolVde8d1IdkQAAQQQQAABBBBAAIGqEXjiiSd0/vnnxxa+T1JDSXurpkaUikDWBGwM14qc7bI9l6lG7RpZOzknQgABBBBAAAEEEEAAAQQQQAABBBDITODA3gN6oM4D7n+brJ3ZWTkaAQQQQAABBBBAAAEEEEAAAQQQQCBMgUIJvJwkaUUszKRJkzR8+PAwrSgLAQQQQAABBBBAAAEEAgoMHTpUL730UuxR90i6OuBp2B2BfBSokNQ4UrFLtlyiOk3r5GM9qRMCCCCAAAIIIIAAAggggAACCCBQkgJ73t2jR5s9Gtv2rZKalCQGjUYAAQQQQAABBBBAAAEEEEAAAQQKVKBQAi/G+6SkcyLOI0eO1PPPP1+g7FQbAQQQQAABBBBAAIHiF5g4caJGjRrlbmh3Sa8Wf+tpYQkIvCGpY6Sd5y05Tw072+JFbAgggAACCCCAAAIIIIAAAggggAAC+SCwY+kOPfHlJ2Kr8qakL+VD3agDAggggAACCCCAAAIIIIAAAggggIA/gUIKvAyRNDW2WRMmTNDo0aP9tZS9EEAAAQQQQAABBBBAIFSBgQMHasaMGbFlPiPprFArQWEI5E5gkqTosqOnTThNLUa3yF1pnBkBBBBAAAEEEEAAAQQQQAABBBBAIJDA+mfX68UzXow9ZrKkUwOdhJ0RQAABBBBAAAEEEEAAAQQQQAABBKpUoJACLwb1H0mnR8TKy8v16qu8HLpKRxCFI4AAAggggAACCCDgIXD//ffriiuucH8yUFJcAgY8BApY4B5JV0bq32t8L3W+rnMBN4eqI4AAAggggAACCCCAAAIIIIAAAsUlsPSOpZp7/dzYRt0r6ariaiWtQQABBBBAAAEEEEAAAQQQQAABBIpboNACL30lzYrtkltvvVVjx44t7l6idQgggAACCCCAAAIIFJDA9u3b1bFjR1VUVMTW+jFJFxVQM6gqAqkEfijpzshO7ca006AHB6U6hs8RQAABBBBAAAEEEEAAAQQQQAABBEISmP7N6Vr50MrY0q6V9NuQiqcYBBBAAAEEEEAAAQQQQAABBBBAAIEsCBRa4MWaHPcWXfuLefPmqUePHlng4BQIIIAAAggggAACCCCQqcDXv/51PfLII+7TtJf0Vqbn5ngE8khgiKSpkfo0PLmhzlt2Xh5Vj6oggAACCCCAAAIIIIAAAggggAACpS3wRKcntOP1HbEIQyW9VNoqtB4BBBBAAAEEEEAAAQQQQAABBBAoLIFCDLw0krRcUuMIdXl5uRYsWKBq1QqxOYU1YKgtAggggAACCCCAAALJBO666y5dc8017l1ukHQbcggUmcBRknbFtumSLZeoTtM6RdZMmoMAAggggAACCCCAAAIIIIAAAggUnsCed/fo0WaPuit+tKTdhdcaaowAAggggAACCCCAAAIIIIAAAgiUrkChJkQukRT3yugxY8bowQcfLN2epOUIIIAAAggggAACCFSxwLRp0zRkiC16EbfNkDSwiqtG8QjkSmCupJ6Rkw9+ZLDaXtI2V2VxXgQQQAABBBBAAAEEEEAAAQQQQAABnwKrHl2laZdOi917nqRePg9nNwQQQAABBBBAAAEEEEAAAQQQQACBPBEo1MCL8d0j6cpYx5tuuknjxo3LE1qqgQACCCCAAAIIIIBA6QisXLlSgwcP1ubNm2MbfUBSuaSlpSNBS0tM4FZJYyNtbn1haw19bGiJEdBcBBBAAAEEEEAAAQQQQAABBBBAIP8Epn5tqt5+/O3YitkK1LYSNRsCCCCAAAIIIIAAAggggAACCCCAQAEJFHLgxZjj3qZrfzF+/Hhdd911BdQFVBUBBBBAAAEEEEAAgcIWsJDLiBEjtGzZMndDvinpocJuHbVHIKlAX0mzIntUr1ldY3aOUY3aNWBDAAEEEEAAAQQQQAABBBBAAAEEEKgigQN7D+ihBg/p4P6DsTXoJ+mVKqoSxSKAAAIIIIAAAggggAACCCCAAAIIpClQ6IGXkyTNlNQ4tv2EXtIcDRyGAAIIIIAAAggggEBAgQ0bNujMM8/Ua6+95j6SNyYGtGT3ghVYLal1pPYD7hug9pe3L9jGUHEEEEAAAQQQQAABBBBAAAEEEECg0AVW3L9CM66YEdsMW+qlTaG3i/ojgAACCCCAAAIIIIAAAggggAACpShQ6IEX67MhkqZIimvLTTfdpHHjxpVin9JmBBBAAAEEEEAAAQRCEVi8eLEuuOACrVq1yl3eA5IuD6USFIJA1QvcKmlspBrH9DlGZ75yZtXXihoggAACCCCAAAIIIIAAAggggAACJSrwTN9n9N7s92Jbz8t5SnQs0GwEEEAAAQQQQAABBBBAAAEEECh8gWIIvFgv2Gyip93dMWbMGD3wwAOqVq1Ymln4A44WIIAAAggggAACCBSHwJNPPil73t69e7e7QY9L+lpxtJJWIOBLwFYeXRG756hJo9R8eHNfB7MTAggggAACCCCAAAIIIIAAAggggED2BDZO3qjnT33efUJbjvet7JXCmRBAAAEEEEAAAQQQQAABBBBAAAEEwhIopiSIhV7+7V7ppby8XHfddZd69OgRlinlIIAAAggggAACCCBQ1AI33nijbrnlFq82/k3SJUXdeBqHgLfAk5LOiXx0/MjjNfL5kVghgAACCCCAAAIIIIAAAggggAACCIQsMHHURL0z8Z3YUp+SdG7I1aA4BBBAAAEEEEAAAQQQQAABBBBAAIEsCRRT4MVIhkiyN0o3dvvceuutGjt2bJbYOA0CCCCAAAIIIIAAAqUnMHfuXP3oRz/SrFmzvBr/R0nfKz0VWoyAI2C/RafGWpw24TS1GN0CHgQQQAABBBBAAAEEEEAAAQQQQACBkATWP7teL57xoru0oZJeCqkKFIMAAggggAACCCCAAAIIIIAAAgggkGWBYgu8GM9Jkh6W1NNtZau93HzzzRo9enSWGTkdAggggAACCCCAAALFK7Bjxw5nRZc777wzUSN/LOn/ileAliHgS+A/kk6P7FlWXqZzXo0u+uLrBOyEAAIIIIAAAggggAACCCCAAAIIIJC+wFPdntK2hdtiT/CcpK+kf0aORAABBBBAAAEEEEAAAQQQQAABBBCoaoFiDLxETO+RdKUX8MiRI3Xttddq+PDhVe1P+QgggAACCCCAAAII5K3A+++/r9///vf6zW9+o927d3vVc4Okqw+FzSfmbSOoGALhCfSVFLf8Ufdbu+uUsaeEVwNKQgABBBBAAAEEEEAAAQQQQAABBEpUYPFti7XghgXu1veT9EqJktBsBBBAAAEEEEAAAQQQQAABBBBAoCgEijnwYh10iaQ7JDX26q0+ffrosssu00UXXaTatWsXRYfSCAQQQAABBBBAAAEEMhWYN2+e/vrXv+ovf/mL/vvf/yY63V8l/VDS+5mWx/EIFJHAYS9eOGveWWrSo0kRNZGmIIAAAggggAACCCCAAAIIIIAAAvklUDG/Qk/3fNpdqXslXZVfNaU2CCCAAAIIIIAAAggggAACCCCAAAJBBYo98GIejSTdlmi1F9uhZs2aOuecc3T66adr2LBhatq0aVBH9kcAAQQQQAABBBBAoKAFZs+erRdeeEETJkzQkiVLkrVlhaQbJT1R0A2m8gjkRsB+fy6PfelCWXmZzllwjlQKv75zY8pZEUAAAQQQQAABBBBAAAEEEEAAgcQCldJT3Z/StoXbYvfZKqmDpO3QIYAAAggggAACCCCAAAIIIIAAAggUtkApTbnpK+mnkk5P1WUnn3yyunXrpk6dOqlt27Zq0aKFmjRpovr166tWrVqqVq2U2FJp8TkCCCCAAAIIIIBAIQgcOHBAu3fv1vbt27V582atWbNGb775phYvXixb0eXDDz9M1Qz7P4dv/+xPqn35HIFSFrCVRh+JBWg3pp0GPTiolE1oOwIIIIAAAggggAACCCCAAAIIIJATgenfnK6VD610n/tSSY/mpEBOigACCCCAAAIIIIAAAggggAACCCAQqkApJjeGSLpG0jmhSlMYAggggAACCCCAAAKFKbBW0t2Sfi9pX2E2gVojELrAPe5VRrve1FXdxnULvSIUiAACCCCAAAIIIIAAAggggAACCBSrwKs3v6pFP1/kbt69kq4q1jbTLgQQQAABBBBAAAEEEEAAAQQQQKDUBEox8BLp45MkfV3SBYfevtu61Dqe9iKAAAIIIIAAAgggkELgaUl/l/QvpBBAIC2BuZJ6xh7Za3wvdb6uc1on4yAEEEAAAQQQQAABBBBAAAEEEEAAgc8Flt6xVHOvt39+idvmSeqFEwIIIIAAAggggAACCCCAAAIIIIBA8QiUcuAlthf7Sholaah7QlLxdDUtQQABBBBAAAEEEEAgqcAWSdMlvSjpWUk78EIAgYwE7CULMyU1jj0LoZeMTDkYAQQQQAABBBBAAAEEEEAAAQQQUIKwy1ZJ/SW9BRECCCCAAAIIIIAAAggggAACCCCAQPEIEHg5vC+PktRDkr12t4OklpKO+2yS0tGSjpSEW/F8B2gJAggggAACCCBQKgIHJO2R9L6kdyVtkLRK0uuSFvF/BJfKMKCdIQsMkTTF/Ruy601d1W1ct5CrQnEIIIAAAggggAACCCCAAAIIIIBA4Qu8evOrWvRz++fMuK1S0jBJLxV+C2kBAggggAACCCCAAAIIIIAAAggggECsAMENxgMCCCCAAAIIIIAAAggggAACuRM4U9LT7tO3G9NOgx4YxOsUcufOmRFAAAEEEEAAAQQQQAABBBBAoJgEKqXpl03XyodWerXqLEnPFFNzaQsCCCCAAAIIIIAAAggggAACCCCAwKcCBF4YCQgggAACCCCAAAIIIIAAAgjkVsBCL/92/wYvKy9Tv7v6qUmPJrktnbMjgAACCCCAAAIIIIAAAggggAACBSxQMb9Cs74zS9sWbnO3wlZ2OZuwSwF3LlVHAAEEEEAAAQQQQAABBBBAAAEEUggQeGGIIIAAAggggAACCCCAAAIIIJB7gSGSHpfU2F1U91u765Sxp+S+BpSAAAIIIIAAAggggAACCCCAAAIIFJjA4tsWa8ENC7xqvVXShZJeKrAmUV0EEEAAAQQQQAABBBBAAAEEEEAAgQACBF4CYLErAggggAACCCCAAAIIIIAAAhkInCTpYUk93eew1V7Kby5Xi9EtMjg9hyKAAAIIIIAAAggggAACCCCAAALFIbD+2fVaOG6h16ou1sB5kr4h6a3iaC2tQAABBBBAAAEEEEAAAQQQQAABBBBIJEDghbGBAAIIIIAAAggggAACCCCAQLgC90i60qvI40cer07XdlLz4c3DrRGlIYAAAggggAACCCCAAAIIIIAAAnkgsHHyRi27c5nemfhOotrcK+mqPKgqVUAAAQQQQAABBBBAAAEEEEAAAQQQCEGAwEsIyBSBAAIIIIAAAggggAACCCCAgEvgEkl3SGrsJXNMn2N00mUnqc1FbVSjdg3wEEAAAQQQQAABBBBAAAEEEEAAgaIVOLD3gFb/fbXeeuAtvTf7vUTt3CrpOkmPFi0EDUMAAQQQQAABBBBAAAEEEEAAAQQQOEyAwAuDAgEEEEAAAQQQQAABBBBAAIGqEWgk6bZEq71YlarXrK6W57TUCaefoOOGHac6TetUTU0pFQEEEEAAAQQQQAABBBBAAAEEEMiiwJ5392jTlE3a8NwGrX1qrQ7uP5js7Laqy1hJ27NYBU6FAAIIIIAAAggggAACCCCAAAIIIFAAAgReCqCTqCICCCCAAAIIIIAAAggggEBRC/SV9FNJp6dqZcOTG6qsW5kadmqo+m3r6+gWR6tWk1qqWb+matSqIfErPxUhnyOAAAIIIIAAAggggAACCCCAQBgCldKBfQe0/4P92lexT7vW79IHqz7QjmU7tO3Vbdrx+g4/tXhO0i8lveJnZ/ZBAAEEEEAAAQQQQAABBBBAAAEEECg+AabCFF+f0iIEEEAAAQQQQAABBBBAAIHCFBgi6RpJ5xRm9ak1AggggAACCCCAAAIIIIAAAgggkBWBpyT9SdJLWTkbJ0EAAQQQQAABBBBAAAEEEEAAAQQQKFgBAi8F23VUHAEEEEAAAQQQQAABBBBAoEgFTpL0dUkXSGpdpG2kWQgggAACCCCAAAIIIIAAAggggECswNuS/iHpr5LeggYBBBBAAAEEEEAAAQQQQAABBBBAAAETIPDCOEAAAQQQQAABBBBAAAEEEEAgfwX6SholaaiknvlbTWqGAAIIIIAAAggggAACCCCAAAIIBBaYJ2mqpOclvRL4aA5AAAEEEEAAAQQQQAABBBBAAAEEECh6AQIvRd/FNBABBBBAAAEEEEAAAQQQQKBIBI46NAGkh6TOh9542kFSS0nHSWos6WhJR/JiiyLpaZqBAAIIIIAAAggggAACCCCAQOELVEr6WNIuSVslbZK09tCKtsslLT30go/5knYXfjNpAQIIIIAAAggggAACCCCAAAIIIIBALgUIvORSl3MjgAACCCCAAAIIIIAAAggggAACCCCAAAIIIFA4ArUlbZBUdihU+ydJ3y2cqlNTBBBAAAEEEEAAAQQQQAABBBBAAAEEEEAAAQQQQACBYhMg8FJsPUp7EEAAAQQQQAABBBBAAAEEEEAAAQQQQAABBBBIT+AHkn4bc+iJktandyqOQgABBBBAAAEEEEAAAQQQQAABBBBAAAEEEEAAAQQQQCAzAQIvmflxNAIIIIAAAggggAACCCCAAAIIIIAAAggggAACxSKwWVKzmMbcJ+lbxdI42oEAAggggAACCCCAAAIIIIAAAggggAACCCCAAAIIIFBYAgReCqu/qC0CCCCAAAIIIIAAAggggAACCCCAAAIIIIAAArkQ+I6kP3mcuJWktbkokHMigAACCCCAAAIIIIAAAggggAACCCCAAAIIIIAAAgggkEyAwAvjAwEEEEAAAQQQQAABBBBAAAEEEEAAAQQQQACB0haoKWmda3WXiMjDhz4bU9o8tB4BBBBAAAEEEEAAAQQQQAABBBBAAAEEEEAAAQQQQKAqBAi8VIU6ZSKAAAIIIIAAAggggAACCCCAAAIIIIAAAgggkD8CV0m6O0F1DkpqK2lN/lSXmiCAAAIIIIAAAggggAACCCCAAAIIIIAAAggggAACCJSCAIGXUuhl2ogAAggggAACCCCAAAIIIIAAAggggAACCCCAQGIBW92lRRKgv0m6BEAEEEAAAQQQQAABBBBAAAEEEEAAAQQQQAABBBBAAAEEwhQg8BKmNmUhgAACCCCAAAIIIIAAAggggAACCCCAAAIIIJBfApdJut9HlTpIWuFjP3ZBAAEEEEAAAQQQQAABBBBAAAEEEEAAAQQQQAABBBBAICsCBF6ywshJEEAAAQQQQAABBBBAAAEEEEAAAQQQQAABBBAoOIEakt6WdIKPmv9T0gU+9mMXBBBAAAEEEEAAAQQQQAABBBBAAAEEEEAAAQQQQAABBLIiQOAlK4ycBAEEEEAAAQQQQAABBBBAAAEEEEAAAQQQQACBghP4hqSHAtSaVV4CYLErAggggAACCCCAAAIIIIAAAggggAACCCCAAAIIIIBAZgIEXjLz42gEEEAAAQQQQAABBBBAAAEEEEAAAQQQQAABBApRoLqktyS1CVD5pySdG2B/dkUAAQQQQAABBBBAAAEEEEAAAQQQQAABBBBAAAEEEEAgbQECL2nTcSACCCCAAAIIIIAAAggggAACCCCAAAIIIIAAAgUrcPGhsMujadS+i6QlaRzHIQgggAACCCCAAAIIIIAAAggggAACCCCAAAIIIIAAAggEEiDwEoiLnRFAAAEEEEAAAQQQQAABBBBAAAEEEEAAAQQQKHiBdFZ3iTR6gqQzC16ABiCAAAIIIIAAAggggAACCCCAAAIIIIAAAggggAACCOS9AIGXvO8iKogAAggggAACCCCAAAIIIIAAAggggAACCCCAQFYFLpD0eAZnZJWXDPA4FAEEEEAAAQQQQAABBBBAAAEEEEAAAQQQQAABBBBAwJ8AgRd/TuyFAAIIIIAAAggggAACCCCAAAIIIIAAAggggEAxCNj/L/C6pI4ZNGaipFEZHM+hCCCAAAIIIIAAAggggAACCCCAAAIIIIAAAggggAACCKQUIPCSkogdEEAAAQQQQAABBBBAAAEEEEAAAQQQQAABBBAoGoFzJT2Rhdb0PBR6mZ+F83AKBBBAAAEEEEAAAQQQQAABBBBAAAEEEEAAAQQQQAABBDwFCLwwMBBAAAEEEEAAAQQQQAABBBBAAAEEEEAAAQQQKB2BNzJc3SUiNVnSqaXDRksRQAABBBBAAAEEEEAAAQQQQAABBBBAAAEEEEAAAQTCFiDwErY45SGAAAIIIIAAAggggAACCCCAAAIIIIAAAgggUDUCZ0h6JotFs8pLFjE5FQIIIIAAAggggAACCCCAAAIIIIAAAggggAACCCCAQLwAgRdGBAIIIIAAAggggAACCCCAAAIIIIAAAggggAACpSGw6FDg5ZQsNnWapCFZPB+nQgABBBBAAAEEEEAAAQQQQAABBBBAAAEEEEAAAQQQQCAqQOCFwYAAAggggAACCCCAAAIIIIAAAggggAACCCCAQPELjJL0XA6aOfBQ6GVGDs7LKRFAAAEEEEAAAQQQQAABBBBAAAEEEEAAAQQQQAABBEpcgMBLiQ8Amo8AAggggAACCCCAAAIIIIAAAggggAACCCBQEgLZXt0lgjZfUs+SEKSRCCCAAAIIIIAAAggggAACCCCAAAIIIIAAAggggAACoQoQeAmVm8IQQAABBBBAAAEEEEAAAQQQQAABBBBAAAEEEAhdYLikSTks1c4/JYfn59QIIIAAAggggAACCCCAAAIIIIAAAggggAACCCCAAAIlKEDgpQQ7nSYjgAACCCCAAAIIIIAAAggggAACCCCAAAIIlJTAbEm9c9hiVnnJIS6nRgABBBBAAAEEEEAAAQQQQAABBBBAAAEEEEAAAQRKVYDAS6n2PO1GAAEEEEAAAQQQQAABBBBAAAEEEEAAAQQQKAWBIZKmhtDQUZImhlAORSCAAAIIIIAAAggggAACCCCAAAIIIIAAAggggAACCJSIAIGXEulomokAAggggAACCCCAAAIIIIAAAggggAACCCBQkgLTJQ0MoeVLJHUJoRyKQAABBBBAAAEEEEAAAQQQQAABBBBAAAEEEEAAAQQQKBEBAi8l0tE0EwEEEEAAAQQQQAABBBBAAAEEEEAAAQQQQKDkBPpKmhViq0dL+k+I5VEUAggggAACCCCAAAIIIIAAAggggAACCCCAAAIIIIBAEQsQeCnizqVpCCCAAAIIIIAAAggggAACCCCAAAIIIIAAAiUtMPlQ4GVYAIGVktrF7P+mpI4BjmeVlwBY7IoAAggggAACCCCAAAIIIIAAAggggAACCCCAAAIIIJBcgMALIwQBBBBAAAEEEEAAAQQQQAABBBBAAAEEEEAAgeIT6C1pts9mvSDpRkmjJI2LOebnhwIwf5d0k6QLJB3h43znSnrKx37sggACCCCAAAIIIIAAAggggAACCCCAAAIIIIAAAggggEBSAQIvDBAEEEAAAQQQQAABBBBAAAEEEEAAAQQQQAABBIpPYKKkESma9eKhz//30H5zP9vvZ4dCLb+IOeaWz4Iw9ldtJNnn30hxzmWHAi+di4+TFiGAAAIIIIAAAggggAACCCCAAAIIIIAAAggggAACCIQtQOAlbHHKQwABBBBAAAEEEEAAAQQQQAABBBBAAAEEEEAgtwKnSFqUpIipn4VXIkGXyK5jJd0ac9xtkm5wneeEz44dc2jfLyQow1aD+Wdum8jZEUAAAQQQQAABBBBAAAEEEEAAAQQQQAABBBBAAAEEil2AwEux9zDtQwABBBBAAAEEEEAAAQQQQAABBBBAAAEEECg1gWclfcWj0S9JulnSrAQgP5VkIZfI9ktJFoLx2pp/9tm3PT58U9KXSg2d9iKAAAIIIIAAAggggAACCCCAAAIIIIAAAggggAACCGRXgMBLdj05GwIIIIAAAggggAACCCCAAAIIIIAAAggggAACVSngtbrLK5+t1PJyior9P0m/itnn15J+kuKYZpLsuB+49rtI0mNVCUHZCCCAAAIIIIAAAggggAACCCCAAAIIIIAAAggggAAChS1A4KWw+4/aI4AAAggggAACCCCAAAIIIIAAAggggAACCCAQK/C0pDM/+wtbycVWdLGVXfxsP5J0e8yO/yfpx34OlNRYkh1vK74cJWmNpLaSDvo8nt0QQAABBBBAAAEEEEAAAQQQQAABBBBAAAEEEEAAAQQQiBMg8MKAQAABBBBAAAEEEEAAAQQQQAABBBBAAAEEEECgOAQ6Snpd0txDQZObJE0J2Kz/kWQhl8j2m89CLEFO00CSned7kr4v6eEgB7MvAggggAACCCCAAAIIIIAAAggggAACCCCAAAIIIIAAAhEBAi+MBQQQQAABBBBAAAEEEEAAAQQQQAABBBBAAAEEikPAVmNZIunFNJtznaTxMcfeIen6NM9lwZfRkh5J83gOQwABBBBAAAEEEEAAAQQQQAABBBBAAAEEEEAAAQQQKHEBAi8lPgBoPgIIIIAAAggggAACCCCAAAIIIIAAAggggAACnwn8UNKdMRq/lXQtOggggAACCCCAAAIIIIAAAggggAACCCCAAAIIIIAAAghUhQCBl6pQp0wEEEAAAQQQQAABBBBAAAEEEEAAAQQ+gbB7AAAgAElEQVQQQAABBPJP4AeSLOQS2X4nyUIwbAgggAACCCCAAAIIIIAAAggggAACCCCAAAIIIIAAAgiELkDgJXRyCkQAAQQQQAABBBBAAAEEEEAAAQQQQAABBBBAIC8Fvifp9zE1+4Ok7+dlTakUAggggAACCCCAAAIIIIAAAggggAACCCCAAAIIIIBA0QsQeCn6LqaBCCCAAAIIIIAAAggggAACCCCAAAIIIIAAAgj4ErhG0h9j9vyTpO/6OpKdEEAAAQQQQAABBBBAAAEEEEAAAQQQQAABBBBAAAEEEMiyAIGXLINyOgQQQAABBBBAAAEEEEAAAQQQQAABBBBAAAEEClTgO5Is5BLZ7pJkIRg2BBBAAAEEEEAAAQQQQOD/s3cfcJLX9d3AP3d7/fbuuMOjGYKCCsSCihUFjBpRbFGxG2Niz2ONKRo1xljzPEnUxESN8TEWLNh7iRUUK3YjKIJIpJ1wXG9bnvnt/YdnnGyZ2Z2dnZl9/1+vcZed3/9X3r//rjD/+cyXAAECBAgQIECAAAECBAgQ6LqAwEvXyQ1IgAABAgQIECBAgAABAgQIECBAgAABAgR6UuBpSd7QMLM3Jnl6T87UpAgQIECAAAECBAgQIECAAAECBAgQIECAAAECBAZeQOBl4LfYAgkQIECAAAECBAgQIECAAAECBAgQIECAQEsCT0nypoaW/5bkqS2dqREBAgQIECBAgAABAgQIECBAgAABAgQIECBAgACBDgsIvHQYVHcECBAgQIAAAQIECBAgQIAAAQIECBAgQKBPBZ6cpIRc6sebk5QQjIMAAQIECBAgQIAAAQIECBAgQIAAAQIECBAgQIBA1wUEXrpObkACBAgQIECAAAECBAgQIECAAAECBAgQINCTAk9M8u8NM3tLkif15ExNigABAgQIECBAgAABAgQIECBAgAABAgQIECBAYOAFBF4GfostkAABAgQIECBAgAABAgQIECBAgAABAgQItCTwR0n+b0PLtyb545bO1IgAAQIECBAgQIAAAQIECBAgQIAAAQIECBAgQIBAhwUEXjoMqjsCBAgQIECAAAECBAgQIECAAAECBAgQINCnAk9IUkIu9eM/kpQQjIMAAQIECBAgQIAAAQIECBAgQIAAAQIECBAgQIBA1wUEXrpObkACBAgQIECAAAECBAgQIECAAAECBAgQINCTAo9P8raGmb09yR/25ExNigABAgQIECBAgAABAgQIECBAgAABAgQIECBAYOAFBF4GfostkAABAgQIECBAgAABAgQIECBAgAABAgQItCTwuCTvaGj5ziR/0NKZGhEgQIAAAQIECBAgQIAAAQIECBAgQIAAAQIECBDosIDAS4dBdUeAAAECBAgQIECAAAECBAgQIECAAAECBPpU4LFJSsilfpydpIRgHAQIECBAgAABAgQIECBAgAABAgQIECBAgAABAgS6LiDw0nVyAxIgQIAAAQIECBAgQIAAAQIECBAgQIAAgZ4UeHSSdzXM7N1JHtOTMzUpAgQIECBAgAABAgQIECBAgAABAgQIECBAgACBgRcQeBn4LbZAAgQIECBAgAABAgQIECBAgAABAgQIECDQksAjk7ynoeV7kzyqpTM1IkCAAAECBAgQIECAAAECBAgQIECAAAECBAgQINBhAYGXDoPqjgABAgQIECBAgAABAgQIECBAgAABAgQI9KnAI5KUkEv9OCdJCcE4CBAgQIAAAQIECBAgQIAAAQIECBAgQIAAAQIECHRdQOCl6+QGJECAAAECBAgQIECAAAECBAgQIECAAAECPSlwVpL3Nczs/Uke3pMzNSkCBAgQIECAAAECBAgQIECAAAECBAgQIECAAIGBFxB4GfgttkACBAgQIECAAAECBAgQIECAAAECBAgQINCSwEOTfKCh5QeTPKylMzUiQIAAAQIECBAgQIAAAQIECBAgQIAAAQIECBAg0GEBgZcOg+qOAAECBAgQIECAAAECBAgQIECAAAECBAj0qcBDkpSQS/34UJISgnEQIECAAAECBAgQIECAAAECBAgQIECAAAECBAgQ6LqAwEvXyQ1IgAABAgQIECBAgAABAgQIECBAgAABAgR6UuDBST7cMLOPJPn9npypSREgQIAAAQIECBAgQIAAAQIECBAgQIAAAQIECAy8gMDLwG+xBRIgQIAAAQIECBAgQIAAAQIECBAgQIAAgZYEHpjkow0tP5bkQS2dqREBAgQIECBAgAABAgQIECBAgAABAgQIECBAgACBDgsIvHQYVHcECBAgQIAAAQIECBAgQIAAAQIECBAgQKBPBR6QpIRc6sfHk5QQjIMAAQIECBAgQIAAAQIECBAgQIAAAQIECBAgQIBA1wUEXrpObkACBAgQIECAAAECBAgQIECAAAECBAgQINCTAmcm+UTDzD6Z5P49OVOTIkCAAAECBAgQIECAAAECBAgQIECAAAECBAgQGHgBgZeB32ILJECAAAECBAgQIECAAAECBAgQIECAAAECLQncN8mnGlp+Osn9WjpTIwIECBAgQIAAAQIECBAgQIAAAQIECBAgQIAAAQIdFhB46TCo7ggQIECAAAECBAgQIECAAAECBAgQIECAQJ8KnJGkhFzqx2eSlBCMgwABAgQIECBAgAABAgQIECBAgAABAgQIECBAgEDXBQReuk5uQAIECBAgQIAAAQIECBAgQIAAAQIECBAg0JMCv5fksw0z+88k9+nJmZoUAQIECBAgQIAAAQIECBAgQIAAAQIECBAgQIDAwAsIvAz8FlsgAQIECBAgQIAAAQIECBAgQIAAAQIECBBoSeBeST7X0PLzSe7d0pkaESBAgAABAgQIECBAgAABAgQIECBAgAABAgQIEOiwgMBLh0F1R4AAAQIECBAgQIAAAQIECBAgQIAAAQIE+lTgnklKyKV+fCFJCcE4CBAgQIAAAQIECBAgQIAAAQIECBAgQIAAAQIECHRdQOCl6+QGJECAAAECBAgQIECAAAECBAgQIECAAAECPSlwjyRfbJjZl5L8bk/O1KQIECBAgAABAgQIECBAgAABAgQIECBAgAABAgQGXkDgZeC32AIJECBAgAABAgQIECBAgAABAgQIECBAgEBLAqfVAi5fbmh5bi0Ac3pLZ2pEgAABAgQIECBAgAABAgQIECBAgAABAgQIECBAoMMCAi8dBtUdAQIECBAgQIAAAQIECBAgQIAAAQIECBDoU4FTk5SQS/34SpLyMwcBAgQIECBAgAABAgQIECBAgAABAgQIECBAgACBrgsIvHSd3IAECBAgQIAAAQIECBAgQIAAAQIECBAgQKAnBe6WpIRc6sdXk9y9J2dqUgQIECBAgAABAgQIECBAgAABAgQIECBAgAABAgMvIPAy8FtsgQQIECBAgAABAgQIECBAgAABAgQIECBAoCWBuyY5v6Hl15Kc0tKZGhEgQIAAAQIECBAgQIAAAQIECBAgQIAAAQIECBDosIDAS4dBdUeAAAECBAgQIECAAAECBAgQIECAAAECBPpU4M5Jvt4w928kuUufrsW0CRAgQIAAAQIECBAgQIAAAQIECBAgQIAAAQIE+lxA4KXPN9D0CRAgQIAAAQIECBAgQIAAAQIECBAgQIBAhwTulKSEXOrHN5OUEIyDAAECBAgQIECAAAECBAgQIECAAAECBAgQIECAQNcFBF66Tm5AAgQIECBAgAABAgQIECBAgAABAgQIECDQkwJ3SPKthpl9O8kde3KmJkWAAAECBAgQIECAAAECBAgQIECAAAECBAgQIDDwAgIvA7/FFkiAAAECBAgQIECAAAECBAgQIECAAAECBFoSuH2SCxpafifJyS2dqREBAgQIECBAgAABAgQIECBAgAABAgQIECBAgACBDgsIvHQYVHcECBAgQIAAAQIECBAgQIAAAQIECBAgQKBPBW6XpIRc6sd3k5QQjIMAAQIECBAgQIAAAQIECBAgQIAAAQIECBAgQIBA1wUEXrpObkACBAgQIECAAAECBAgQIECAAAECBAgQINCTAicl+V7DzL6f5LY9OVOTIkCAAAECBAgQIECAAAECBAgQIECAAAECBAgQGHgBgZeB32ILJECAAAECBAgQIECAAAECBAgQIECAAAECLQncOskPGlr+MMltWjpTIwIECBAgQIAAAQIECBAgQIAAAQIECBAgQIAAAQIdFhB46TCo7ggQIECAAAECBAgQIECAAAECBAgQIECAQJ8K3CpJCbnUjx8lKSEYBwECBAgQIECAAAECBAgQIECAAAECBAgQIECAAIGuCwi8dJ3cgAQIECBAgAABAgQIECBAgAABAgQIECBAoCcFfifJjxtm9l9JbtmTMzUpAgQIECBAgAABAgQIECBAgAABAgQIECBAgACBgRcQeBn4LbZAAgQIECBAgAABAgQIECBAgAABAgQIECDQksAJSX7S0PLCJCe2dKZGBAgQIECAAAECBAgQIECAAAECBAgQIECAAAECBDosIPDSYVDdESBAgAABAgQIECBAgAABAgQIECBAgACBPhU4PkkJudSPi5KUEIyDAAECBAgQIECAAAECBAgQIECAAAECBAgQIECAQNcFBF66Tm5AAgQIECBAgAABAgQIECBAgAABAgQIECDQkwI3T/LThpn9LMktenKmJkWAAAECBAgQIECAAAECBAgQIECAAAECBAgQIDDwAgIvA7/FFkiAAAECBAgQIECAAAECBAgQIECAAAECBFoSOC7JxQ0tf57kZi2dqREBAgQIECBAgAABAgQIECBAgAABAgQIECBAgACBDgsIvHQYVHcECBAgQIAAAQIECBAgQIAAAQIECBAgQKBPBY5NUkIu9eOSJCUE4yBAgAABAgQIECBAgAABAgQIECBAgAABAgQIECDQdQGBl66TG5AAAQIECBAgQIAAAQIECBAgQIAAAQIECPSkwE2SXNows18kuWlPztSkCBAgQIAAAQIECBAgQIAAAQIECBAgQIAAAQIEBl5A4GXgt9gCCRAgQIAAAQIECBAgQIAAAQIECBAgQIBASwK/neSyhpa/THJMS2dqRIAAAQIECBAgQIAAAQIECBAgQIAAAQIECBAgQKDDAgIvHQbVHQECBAgQIECAAAECBAgQIECAAAECBAgQ6FOBo5OUkEv9uDxJCcE4CBAgQIAAAQIECBAgQIAAAQIECBAgQIAAAQIECHRdQOCl6+QGJECAAAECBAgQIECAAAECBAgQIECAAAECPSlw4yT/3TCzXyX5rZ6cqUkRIECAAAECBAgQIECAAAECBAgQIECAAAECBAgMvIDAy8BvsQUSIECAAAECBAgQIECAAAECBAgQIECAAIGWBI5MckVDyyuTHNXSmRoRIECAAAECBAgQIECAAAECBAgQIECAAAECBAgQ6LCAwEuHQXVHgAABAgQIECBAgAABAgQIECBAgAABAgT6VOCIJCXkUj+uSlJCMA4CBAgQIECAAAECBAgQIECAAAECBAgQIECAAAECXRcQeOk6uQEJECBAgAABAgQIECBAgAABAgQIECBAgEBPChyW5OqGmV2T5PCenKlJESBAgAABAgQIECBAgAABAgQIECBAgAABAgQIDLyAwMvAb7EFEiBAgAABAgQIECBAgAABAgQIECBAgACBlgRulGRLQ8tfJ9nc0pkaESBAgAABAgQIECBAgAABAgQIECBAgAABAgQIEOiwgMBLh0F1R4AAAQIECBAgQIAAAQIECBAgQIAAAQIE+lTg0CQl5FI/rk1SQjAOAgQIECBAgAABAgQIECBAgAABAgQIECBAgAABAl0XEHjpOrkBCRAgQIAAAQIECBAgQIAAAQIECBAgQIBATwpsTHJdw8y2JtnUkzM1KQIECBAgQIAAAQIECBAgQIAAAQIECBAgQIAAgYEXEHgZ+C22QAIECBAgQIAAAQIECBAgQIAAAQIECBAg0JLAhiTXN7TcluSQls7UiAABAgQIECBAgAABAgQIECBAgAABAgQIECBAgECHBQReOgyqOwIECBAgQIAAAQIECBAgQIAAAQIECBAg0KcC65Jsb5h7+b6EYBwECBAgQIAAAQIECBAgQIAAAQIECBAgQIAAAQIEui4g8NJ1cgMSIECAAAECBAgQIECAAAECBAgQIECAAIGeFBhOsqNhZjuTlBCMgwABAgQIECBAgAABAgQIECBAgAABAgQIECBAgEDXBQReuk5uQAIECBAgQIAAAQIECBAgQIAAAQIECBAg0JMCa5LsapjZ7iRre3KmJkWAAAECBAgQIECAAAECBAgQIECAAAECBAgQIDDwAgIvA7/FFkiAAAECBAgQIECAAAECBAgQIECAAAECi0TgNkmOSvLpWa53VZI9DeeW70sIZjbHplp45s+TvDXJT2fTgXMIECBAgAABAgQIECBAgAABAgQIECBAgAABAgQWt4DAy+Lef6snQIAAAQIECBAgQIAAAQIECBAgQIAAgcERWFqFS65O8rJZBF9WJtnbwLEvSQnBtHMckuR5SZ6d5NwkD2jnZG0JECBAgAABAgQIECBAgAABAgQIECBAgAABAgQI1AUEXlwLBAgQIECAAAECBAgQIECAAAECBAgQIEBgcAQek+TsajnfqoIvH2txecuT7G9oeyDJihbPXZ/kT5M8J8mG6pzbJ/lui+drRoAAAQIECBAgQIAAAQIECBAgQIAAAQIECBAgQOA3BAReXBAECBAgQIAAAQIECBAgQIAAAQIECBAgQGCwBC5KcouGJf0oyUuSfHCGZQ4lGWloU74vIZjpjhJ0eVaSP2sIupT2n0py5mCxWg0BAgQIECBAgAABAgQIECBAgAABAgQIECBAgEA3BQReuqltLAIECBAgQIAAAQIECBAgQIAAAQIECBAgMP8CD09yziTD/LT2s79J8u4pprA0yWjDc2O1CjElBDPZMZzkmUn+sinoUm971yRfn/+lGoEAAQIECBAgQIAAAQIECBAgQIAAAQIECBAgQGBQBQReBnVnrYsAAQIECBAgQIAAAQIECBAgQIAAAQIEFrPAfyU5cQqAUgHmFUnOTlJCLY3HeNM/N99HqAddnpfk0Cn6/88k91nM+NZOgAABAgQIECBAgAABAgQIECBAgAABAgQIECAwdwGBl7kb6oEAAQIECBAgQIAAAQIECBAgQIAAAQIECPSawEOTfGCGSV2a5FVJ3tzQrgRgGu8dlAov5WdrkjwjyZ8nudEM/Z6S5Gu9BmI+BAgQIECAAAECBAgQIECAAAECBAgQIECAAAEC/SUg8NJf+2W2BAgQIECAAAECBAgQIECAAAECBAgQIECgVYHpqrw09nFZklcneUuSPUlKyKV+rEvytCR/kWRzCwN/Mck9W2inCQECBAgQIECAAAECBAgQIECAAAECBAgQIECAAIFpBQReXCAECBAgQIAAAQIECBAgQIAAAQIECBAgQGAwBR6U5CNtLO2KJIc3BV6uSXJYG32cXgu8nNtGe00JECBAgAABAgQIECBAgAABAgQIECBAgAABAgQITCog8OLCIECAAAECBAgQIECAAAECBAgQIECAAAECgytwQZLbd2l55yU5rUtjGYYAAQIECBAgQIAAAQIECBAgQIAAAQIECBAgQGDABQReBnyDLY8AAQIECBAgQIAAAQIECBAgQIAAAQIEFrXA/ZN8vEsC907y+S6NZRgCBAgQIECAAAECBAgQIECAAAECBAgQIECAAIEBFxB4GfANtjwCBAgQIECAAAECBAgQIECAAAECBAgQWPQC36qFXu4wzwrnJ7nbPI+hewIECBAgQIAAAQIECBAgQIAAAQIECBAgQIAAgUUkIPCyiDbbUgkQIECAAAECBAgQIECAAAECBAgQIEBgUQrcN8mn5nnlZyT57DyPoXsCBAgQIECAAAECBAgQIECAAAECBAgQIECAAIFFJCDwsog221IJECBAgAABAgQIECBAgAABAgQIECBAYNEKfLUWSDllnlb/9SR3nae+dUuAAAECBAgQIECAAAECBAgQIECAAAECBAgQILBIBQReFunGWzYBAgQIECBAgAABAgQIECBAgAABAgQILCqB35vHCixndqGCzKLaLIslQIAAAQIECBAgQIAAAQIECBAgQIAAAQIECBBIBF5cBQQIECBAgAABAgQIECBAgAABAgQIECBAYHEIlEosd+7wUr+b5PYd7lN3BAgQIECAAAECBAgQIECAAAECBAgQIECAAAECBAReXAMECBAgQIAAAQIECBAgQIAAAQIECBAgQGCRCPxuki90eK0PTPLxDvepOwIECBAgQIAAAQIECBAgQIAAAQIECBAgQIAAAQICL64BAgQIECBAgAABAgQIECBAgAABAgQIECCwiAS+lOT0Dq1XdZcOQeqGAAECBAgQIECAAAECBAgQIECAAAECBAgQIEDgfwosgUKAAAECBAgQIECAAAECBAgQIECAAAECBAgsGoE7J/l6h1b7kCQf7lBfuiFAgAABAgQIECBAgAABAgQIECBAgAABAgQIECDwGwICLy4IAgQIECBAgAABAgQIECBAgAABAgQIECCwuAQ+l+Rec1zyfyW5VZLxOfbjdAIECBAgQIAAAQIECBAgQIAAAQIECBAgQIAAAQKTCgi8uDAIECBAgAABAgQIECBAgAABAgQIECBAgMDiEuhElZezknxgcbFZLQECBAgQIECAAAECBAgQIECAAAECBAgQIECAQDcFBF66qW0sAgQIECBAgAABAgQIECBAgAABAgQIECDQGwKfTnLGLKeiusss4ZxGgAABAgQIECBAgAABAgQIECBAgAABAgQIECDQuoDAS+tWWhIgQIAAAQIECBAgQIAAAQIECBAgQIAAgUERuG2S785yMY9Mcs4sz3UaAQIECBAgQIAAAQIECBAgQIAAAQIECBAgQIAAgZYEBF5aYtKIAAECBAgQIECAAAECBAgQIECAAAECBAgMnMAnkpzZ5qouTnKLJONtnqc5AQIECBAgQIAAAQIECBAgQIAAAQIECBAgQIAAgbYEBF7a4tKYAAECBAgQIECAAAECBAgQIECAAAECBAgMjMBsqrw8Jsm7B0bAQggQIECAAAECBAgQIECAAAECBAgQIECAAAECBHpWQOClZ7fGxAgQIECAAAECBAgQIECAAAECBAgQIECAwLwLfCTJg1ocpVR3OT7JWIvtNSNAgAABAgQIECBAgAABAgQIECBAgAABAgQIECAwawGBl1nTOZEAAQIECBAgQIAAAQIECBAgQIAAAQIECPS9QDtVXh6f5B19v2ILIECAAAECBAgQIECAAAECBAgQIECAAAECBAgQ6AsBgZe+2CaTJECAAAECBAgQIECAAAECBAgQIECAAAEC8ybw/iQPm6H3Ut3l5vM2Ax0TIECAAAECBAgQIECAAAECBAgQIECAAAECBAgQaBIQeHFJECBAgAABAgQIECBAgAABAgQIECBAgACBxS1wq1rg5YczEDwhydsWN5PVEyBAgAABAgQIECBAgAABAgQIECBAgAABAgQIdFNA4KWb2sYiQIAAAQIECBAgQIAAAQIECBAgQIAAAQK9KXBOkodPMbVfJjkuyUhvTt2sCBAgQIAAAQIECBAgQIAAAQIECBAgQIAAAQIEBlFA4GUQd9WaCBAgQIAAAQIECBAgQIAAAQIECBAgQIBAewInJvlRkqWTnPakJG9przutCRAgQIAAAQIECBAgQIAAAQIECBAgQIAAAQIECMxNQOBlbn7OJkCAAAECBAgQIECAAAECBAgQIECAAAECgyJwdpLHNC3msiQ3GZQFWgcBAgQIECBAgAABAgQIECBAgAABAgQIECBAgED/CAi89M9emSkBAgQIECBAgAABAgQIECBAgAABAgQIEJhPgZvXAi8/bRrgKUnePJ+D6psAAQIECBAgQIAAAQIECBAgQIAAAQIECBAgQIDAZAICL64LAgQIECBAgAABAgQIECBAgAABAgQIECDQPwJLk2xOcliSdW0+lidZVj2m+n5t9XxdZH+SA0lGGh6N/9z8/Y4k7TyuSVIe4/2zBWZKgAABAgQIECBAgAABAgQIECBAgAABAgQIECDQDQGBl24oG4MAAQIECBAgQIAAAQIECBAgQIAAAQIECEwtMJTkmCRHVkGWEmYpj3qwpf7P9Z8NouWWKvhSD8CUr80/uzLJZUlGBxHAmggQIECAAAECBAgQIECAAAECBAgQIECAAAECBH5TQODFFUGAAAECBAgQIECAAAECBAgQIECAAAECBOZXYHUVaCmhlskeR8/v8APX++VV8KWEXyZ77Bm4FVsQAQIECBAgQIAAAQIECBAgQIAAAQIECBAgQGARCgi8LMJNt2QCBAgQIECAAAECBAgQIECAAAECBAgQmBeBmyU5IcmJ1aN8f9MkR8zLaDqdSuCqJJcmuTDJTxq+XoyMAAECBAgQIECAAAECBAgQIECAAAECBAgQIECgfwQEXvpnr8yUAAECBAgQIECAAAECBAgQIECAAAECBHpD4NYNgZbGgMvK3pieWUwhsK8pAFMPxPyQGAECBAgQIECAAAECBAgQIECAAAECBAgQIECAQO8JCLz03p6YEQECBAgQIECAAAECBAgQIECAAAECBAj0jsBJSU6uHrevvi7vnemZSQcEDiS5oHp8p/r6/Q70qwsCBAgQIECAAAECBAgQIECAAAECBAgQIECAAIE5CAi8zAHPqQQIECBAgAABAgQIECBAgAABAgQIECAwUAK3SlIPtdRDLqsGaoUW06rA3oYQTD0M8+NWT9aOAAECBAgQIECAAAECBAgQIECAAAECBAgQIEBg7gICL3M31AMBAgQIECBAgAABAgQIECBAgAABAgQI9KdACbWcmuS06nFofy7DrLskcG2Sc5OcV30tQRgHAQIECBAgQIAAAQIECBAgQIAAAQIECBAgQIDAPAkIvMwTrG4JEP5G0PEAACAASURBVCBAgAABAgQIECBAgAABAgQIECBAoOcESsClHm4pQZe+DLgMHTKU5Yctz9DGoQytG8rSdUt/4+tUP1uyakmWLKseyw9+zbIc/Fn1z43fl90bHxnP+IHxg18bvs/IJM/tHc/ojtGJx9iOsd/4OtnPRq4byciWkYxeP9pzF0qLE7quCr7UQzDfbvE8zQgQIECAAAECBAgQIECAAAECBAgQIECAAAECBFoQEHhpAUkTAgQIECBAgAABAgQIECBAgAABAgQIEOhLgaOS3C/JmUnukWRTr65i2aHLsuKYFVl++PIsO2zZxKOEWpZtbvi++tmSlYP10v74vvEcuOZARq4ZOfh1y8j///6a6vurD2T/Zfszcu1Ir25hmVcJwHwpySerx5W9PFlzI0CAAAECBAgQIECAAAECBAgQIECAAAECBAj0usBg3RXrdW3zI0CAAAECBAgQIECAAAECBAgQIECAAIH5FrhtFXApQZe7z/dgrfa//MjlE4GW8lh5zMqD3//2wX8uj6H1Q612tajbjW4fnQi+TDx+efDrvsv23fCzA1ce6CWfr1TBl08l+V4vTcxcCBAgQIAAAQIECBAgQIAAAQIECBAgQIAAAQL9ICDw0g+7ZI4ECBAgQIAAAQIECBAgQIAAAQIECBAgMJ3AfaqQS6nkcvOFolq6dmlWnbDq4OPEg19Xn7g6K45dkaWrli7UtBbVuGN7x7L/kv3Z85M92Xvh3oOPnxz8OrZrbCEtftZQ+eWzCzkRYxMgQIAAAQIECBAgQIAAAQIECBAgQIAAAQIE+kVA4KVfdso8CRAgQIAAAQIECBAgQIAAAQIECBAgQKBR4K5JHpXkkUkO7ybN0jVLs+b2a24ItdQDLitvurKb0zBWmwL7Lt33GwGYEoTZ/Z3dGdvd9SDM1Unek+S9Sb7W5jI0J0CAAAECBAgQIECAAAECBAgQIECAAAECBAgsGgGBl0Wz1RZKgAABAgQIECBAgAABAgQIECBAgACBvhe4SRVyKUGXk7qxmiUrlmTNyWuy9uS1EyGX8v3q26zuxtDG6JLAnh/sye4Ldk+EX3ZdsGvi+/H9410aPd9vCL9c2q1BjUOAAAECBAgQIECAAAECBAgQIECAAAECBAgQ6AcBgZd+2CVzJECAAAECBAgQIECAAAECBAgQIECAwOIVWJ7ksVXQ5Yz5ZpgIt9xx7USwZeJxuzXzPaT+e1Bg93d3HwzBXLA7u751MATTheMzVfjlnUlGujCeIQgQIECAAAECBAgQIECAAAECBAgQIECAAAECPS0g8NLT22NyBAgQIECAAAECBAgQIECAAAECBAgQWLQCv53kaUmemmTTfCmsucOarDt1XYZPG554LNu0bL6G0m8fC4xcN5Kd5+6ceOw4b0d2f3teAzDXJXljkjcl+WUfs5k6AQIECBAgQIAAAQIECBAgQIAAAQIECBAgQGBOAgIvc+JzMgECBAgQIECAAAECBAgQIECAAAECBAh0WODOVdDlCR3ud6K7Ur1l+NSD4ZZ1p63L0Mah+RhGnwMuMLp1NDvO3XEwBHPezokqMPN0/EcVfvnGPPWvWwIECBAgQIAAAQIECBAgQIAAAQIECBAgQIBAzwoIvPTs1pgYAQIECBAgQIAAAQIECBAgQIAAAQIEFpXA71dBlzM6ueqlw0uz4cwNNzyWbVbBpZO++jooMLJlJNs+ue2Gx9jOsU7TfKYKvny40x3rjwABAgQIECBAgAABAgQIECBAgAABAgQIECDQqwICL726M+ZFgAABAgQIECBAgAABAgQIECBAgACBxSHwoCQvTHKnTi135bErJwIu689cnw3329CpbvVDoGWBbZ/alu2f3D4RgNl3yb6Wz2uh4TeTvDLJR1poqwkBAgQIECBAgAABAgQIECBAgAABAgQIECBAoK8FBF76evtMngABAgQIECBAgAABAgQIECBAgAABAn0rcJcq6PKATqxg9a1WZ+MjNk4EXdacvKYTXeqDQEcEdl+weyL4svWcrdnzoz0d6TPJJ5K8IsnXOtWhfggQIECAAAECBAgQIECAAAECBAgQIECAAAECvSYg8NJrO2I+BAgQIECAAAECBAgQIECAAAECBAgQGGyBY6ugyx/PdZnLbrQsmx61KRsfuTHDdx+ea3fOJzDvAju/sjPXvee6bH3v1oz8eqQT4721Cr78vBOd6YMAAQIECBAgQIAAAQIECBAgQIAAAQIECBAg0EsCAi+9tBvmQoAAAQIECBAgQIAAAQIECBAgQIAAgcEWeFWS5891iRsftjEbH7UxG8/aONeunE9gwQS2vn9rtr5na7Z+YGsn5vDqJC/oREf6IECAAAECBAgQIECAAAECBAgQIECAAAECBAj0ioDAS6/shHkQIECAAAECBAgQIECAAAECBAgQIEBgcAVOSfK6JHeY7RJXHrcym5+2OYc+4dCUyi4OAoMiUCq9XPsf12bLG7dk38/3zWVZFyR5VpLz59KJcwkQIECAAAECBAgQIECAAAECBAgQIECAAAECvSIg8NIrO2EeBAgQIECAAAECBAgQIECAAAECBAgQGEyBFyZ5+WyXNnzqcDY/dXM2PXbTbLtwHoG+Ebju7Ouy5U1bsvO8nXOZ84uSvGIuHTiXAAECBAgQIECAAAECBAgQIECAAAECBAgQINALAgIvvbAL5kCAAAECBAgQIECAAAECBAgQIECAAIHBE7hlktcmufdslrbxERsngi7r7rluNqc7h0BfC+z4wo6J4MvWc7bOdh2fS/KcJD+ebQfOI0CAAAECBAgQIECAAAECBAgQIECAAAECBAgstIDAy0LvgPEJECBAgAABAgQIECBAgAABAgQIECAweAKPTfK2JEPtLu3Qxx+aI15wRFadsKrdU7UnMHACey/cm6tedVWuffu1s1nbaJI/THL2bE52DgECBAgQIECAAAECBAgQIECAAAECBAgQIEBgoQUEXhZ6B4xPgAABAgQIECBAgAABAgQIECBAgACBwRJ4RpJ/bndJ6++7Pke+8MgM33243VO1JzDwAjvP25krX3lltn96+2zW+swkr5/Nic4hQIAAAQIECBAgQIAAAQIECBAgQIAAAQIECCykgMDLQuobmwABAgQIECBAgAABAgQIECBAgAABAoMl8OIkf9vOktacvCZH/tWROeShh7RzmrYEFqXA9R+8fiL4svuC3e2u/69rFZde1u5J2hMgQIAAAQIECBAgQIAAAQIECBAgQIAAAQIEFlJA4GUh9Y1NgAABAgQIECBAgAABAgQIECBAgACBwRH4xyTPbXk5S5OjX3d0DnvGYS2foiEBAgcFrnn9Nbn82ZcnY22JvCbJn7Z1hsYECBAgQIAAAQIECBAgQIAAAQIECBAgQIAAgQUUEHhZQHxDEyBAgAABAgQIECBAgAABAgQIECBAYEAE3pDkaa2uZd291uXo1x6d1bda3eop2hEg0CSw50d7cvlzLs+Oz+9ox6b8rv5JOydoS4AAAQIECBAgQIAAAQIECBAgQIAAAQIECBBYKAGBl4WSNy4BAgQIECBAgAABAgQIECBAgAABAgQGQ+DZSV7b6lKOetlROfJFR7baXDsCBGYQuPLlV+aKF1/RjlP5nf2ndk7QlgABAgQIECBAgAABAgQIECBAgAABAgQIECCwEAICLwuhbkwCBAgQIECAAAECBAgQIECAAAECBAgMhsA9knyxlaWsOnFVjnnzMRm+23ArzbUhQKANgZ1f3ZnLnnxZ9v5kb6tn/W6SL7XaWDsCBAgQIECAAAECBAgQIECAAAECBAgQIECAwEIICLwshLoxCRAgQIAAAQIECBAgQIAAAQIECBAg0P8Cm5J8M8lxMy1l+JThHPu+Y7P8qOUzNfU8AQKzFDhwxYFc8vBLsvP8na308PMkd0pyXSuNtSFAgAABAgQIECBAgAABAgQIECBAgAABAgQILISAwMtCqBuTAAECBAgQIECAAAECBAgQIECAAAEC/S/wwSQPmWkZG87ckGPff2yWrl46U1PPEyAwR4GxPWMToZdtn9jWSk8fSvLQVhpqQ4AAAQIECBAgQIAAAQIECBAgQIAAAQIECBBYCAGBl4VQNyYBAgQIECBAgAABAgQIECBAgAABAgT6W6C8Sf4DMy1h02M35abvvOlMzTxPgECHBS593KW57uyWirc8LEkJrzkIECBAgAABAgQIECBAgAABAgQIECBAgAABAj0nIPDSc1tiQgQIECBAgAABAgQIECBAgAABAgQIEOh5gc8ludd0sxw+dTjHn3t8zy/EBAkMqsBFp12UneftnGl5n09y75kaeZ4AAQIECBAgQIAAAQIECBAgQIAAAQIECBAgsBACAi8LoW5MAgQIECBAgAABAgQIECBAgAABAgQI9K/AaUm+PN30hzYM5YRvnJBVx6/q31WaOYE+F9h70d5ceOcLM7ptdKaVnJ7k3JkaeZ4AAQIECBAgQIAAAQIECBAgQIAAAQIECBAg0G0BgZduixuPAAECBAgQIECAAAECBAgQIECAAAEC/S3wniSPnG4Jx55zbDY+fGN/r9LsCQyAwNb3bc0lj7hkppW8N8mjZmrkeQIECBAgQIAAAQIECBAgQIAAAQIECBAgQIBAtwUEXrotbjwCBAgQIECAAAECBAgQIECAAAECBAj0r8DRSX453fQ3PXpTbvqum/bvCs2cwIAJXPqYS3Pdu6+baVW/neTymRp5ngABAgQIECBAgAABAgQIECBAgAABAgQIECDQTQGBl25qG4sAAQIECBAgQIAAAQIECBAgQIAAAQL9LfAHSd4+3RKOP+/4DN99uL9XafYEBkhg51d25qJTL5ppRY9P8o6ZGnmeAAECBAgQIECAAAECBAgQIECAAAECBAgQINBNAYGXbmobiwABAgQIECBAgAABAgQIECBAgAABAv0t8LIkL5pqCet/b31u/tmb9/cKzZ7AAAr87IyfZftnt0+3spcnefEALt2SCBAgQIAAAQIECBAgQIAAAQIECBAgQIAAgT4WEHjp480zdQIECBAgQIAAAQIECBAgQIAAAQIECHRZ4L1JHjHVmEf/89E57BmHdXlKhiNAYCaBa15/TS5/5uXTNTsnySNn6sfzBAgQIECAAAECBAgQIECAAAECBAgQIECAAIFuCgi8dFPbWAQIECBAgAABAgQIECBAgAABAgQIEOhvge8lOWmqJdz8MzfP+vus7+8Vmj2BARQo1V1KlZdpju8nue0ALt2SCBAgQIAAAQIECBAgQIAAAQIECBAgQIAAgT4WEHjp480zdQIECBAgQIAAAQIECBAgQIAAAQIECHRZYHeS1VONeetLb50VN1nR5SkZjgCBmQT2/2J/fnjTH07XbE+SNTP143kCBAgQIECAAAECBAgQIECAAAECBAgQIECAQDcFBF66qW0sAgQIECBAgAABAgQIECBAgAABAgQI9LfA+HTTP+nak7Js07L+XqHZExhAgZFrRvL9w0sRl2kP94xmEvI8AQIECBAgQIAAAQIECBAgQIAAAQIECBAg0FUBNy+6ym0wAgQIECBAgAABAgQIECBAgAABAgQI9LXAtIGXE755QtbecW1fL9DkCQyiwM7zd+aiu10009LcM5pJyPMECBAgQIAAAQIECBAgQIAAAQIECBAgQIBAVwXcvOgqt8EIECBAgAABAgQIECBAgAABAgQIECDQ1wLTBl6OedMxudFTbtTXCzR5AoMosOVftuSXz/jlTEtzz2gmIc8TIECAAAECBAgQIECAAAECBAgQIECAAAECXRVw86Kr3AYjQIAAAQIECBAgQIAAAQIECBAgQIBAXwtMG3jZcL8NOe5jx2XJkJee+3qXTX6gBMZHx3PxAy7O9k9vn2ldfnFnEvI8AQIECBAgQIAAAQIECBAgQIAAAQIECBAg0FUBNy+6ym0wAgQIECBAgAABAgQIECBAgAABAgQI9LXAtIGXofVDOfacY7P+jPV9vUiTJzBIAts+vi2XPPqSjO0cm2lZ7hnNJOR5AgQIECBAgAABAgQIECBAgAABAgQIECBAoKsCbl50ldtgBAgQIECAAAECBAgQIECAAAECBAgQ6GuBaQMvZWWlysvNPnmzvl6kyRMYJIGf/u5Ps+NLO1pZkntGrShpQ4AAAQIECBAgQIAAAQIECBAgQIAAAQIECHRNwM2LrlEbiAABAgQIECBAgAABAgQIECBAgAABAn0vMGPgpaywVHnZ+PCNfb9YCyDQ7wLXvu3a/OIJv2h1Ge4ZtSqlHQECBAgQIECAAAECBAgQIECAAAECBAgQINAVATcvusJsEAIECBAgQIAAAQIECBAgQIAAAQIECAyEQEuBl2WHLctxHzwuw3cbHohFWwSBfhTY/rntueSsSzK6bbTV6btn1KqUdgQIECBAgAABAgQIECBAgAABAgQIECBAgEBXBNy86AqzQQgQIECAAAECBAgQIECAAAECBAgQIDAQAi0FXspK15y8Jjf76M2y/KjlA7FwiyDQTwL7Lt2Xi+9/cfb+ZG8703bPqB0tbQkQIECAAAECBAgQIECAAAECBAgQIECAAIF5F3DzYt6JDUCAAAECBAgQIECAAAECBAgQIECAAIGBEWg58FJWPHzKcI770HEpFV8cBAh0R+DA1Qdy8X0vzu7v7W53QPeM2hXTngABAgQIECBAgAABAgQIECBAgAABAgQIEJhXATcv5pVX5wQIECBAgAABAgQIECBAgAABAgQIEBgogbYCL2XlG+63IUe//uisPHblQEFYDIFeFNj3s3257OmXZcfnd8xmeu4ZzUbNOQQIECBAgAABAgQIECBAgAABAgQIECBAgMC8Cbh5MW+0OiZAYJEIrE1y2yR3S3LXJMckuV3D2i9L8rMk303ylSRfT3LNPNgcluQuSc5IcutqTuuqca5L8v0kP0ny1epxeZKxeZjHoHfZK/s96M6DuL7yUca3SXJaktOTnJjk+IaFlr8R5e/F16rf0e8l2TWIENZEgAABAgQIECBAgEDfC7QdeCkrHj5tOMe++9gsP2p53wNYAIFeFThwxYH8/GE/z66vz/olBfeMenVzzYsAAQIECBAgQIAAAQIECBAgQIAAAQIECCxSATcvFunGWzYBAnMSWFoFSp5RC7I8OMmmNnv7eJLXJvlykpE2z21sXv6GlzfQ/2WSR7fZz3lJ/i7J55Lsa/Pcxda8V/Z7sbkPynpLSOoJSZ7ZFHCZaX0lqPbmJP+a5JczNfY8AQIECBAgQIAAAQIEuigwq8BLmd+qW6zKMW89JsOnDHdxuoYisDgEdp6/M5f90WXZ+9O9c1mwe0Zz0XMuAQIECBAgQIAAAQIECBAgQIAAAQIECBAg0HEBNy86TqpDAgQGXOAmSV6a5PEdWGcJvvx5kgtn0Vep3vL86k309Uous+gmH0ryZ7X1XDKbkxfBOb2y34uAeuCWWP4dq1R9KuG2O85hdSX4Un5H3yWcNgdFpxIgQIAAAQIECBAg0EmBWQdeyiSW3WhZjnzJkdn89M1ZMuTl6U5ujL4Wp8D46Hi2vGFLrnzplRn59Vw+W2fCzy/l4ryMrJoAAQIECBAgQIAAAQIECBAgQIAAAQIECPSsgJsXPbs1JkaAQI8JlCofD0vyf5IcM83cLkvysyRjVZvNSW43TfuLkjytqvbS6htGSkWZVyd5coeMvpHkSUl+1KH+BqGbXtrvQfBcbGso/3513yRvmOHvRTsuf5XkH4Ve2iHTlgABAgQIECBAgACBeRJo9fWLaYff8MANOeaNx2T5UcvnaZq6JTD4AgeuOJDLnnZZtn1sW6cW655RpyT1Q4AAAQIECBAgQIAAAQIECBAgQIAAAQIECHREwM2LjjDqhACBARdYVoVSXpmkuZpKqb7wjqr6wg+T7JnEYkWSE5I8suqnBFYajxKS+cMq9DITZZnL86rAS2Pb+jzel6SEaK5PUv9IxxLe2FjN4eFJ/iBJ8xw+UYVerpppAovg+V7a70XAPZBLPLEWdHlrkjs3re68JG9Jcm6SLbXKLTsbnl+d5IgkpyV5YpJTJ5Epv7tnJ+nIm8sGUt6iCBAgQIAAAQIECBDohkDH/ptk+ZHLs/mpm7P5GZuz7NDyn+MOAgRaERi5diRbXr8lW960JQeuPNDKKa22cc+oVSntCBAgQIAAAQIECBAgQIAAAQIECBAgQIAAga4IuHnRFWaDECDQxwLl7+Sja29Ef2NT2GVHkn+tBUlel+TKNtZXKr78Re2N7n/WdM6Hav08tXoT/HTd3SHJ+5uqRpSwyrOSXNLiPMqb6v93FXxpPKVUkCg/H22xn0Fs1mv7PYjGg76mlUleUQXT6mstfy+em+SdLVZomarC0Per4FwJtTkIECBAgAABAgQIECCwUALTBl42PnJjtr53a+tzW5KsOXlNfuvVv5Xh04ezZJmXrFvH03KxCYzvH8/2z27PFX9zRXZ/Z3dbH4lx6BMOzbX/ce1MZH4BZxLyPAECBAgQIECAAAECBAgQIECAAAECBAgQINBVATcvusptMAIE+lDgNrXKKO9JUio21I9SkeXPk3wgydgs1jRVlZanJPn3aao3DNWee0ktkPLihjG/WAVXftXmPA6pVXn5p6bQyzeqcM+lbfY1SM17ab8HyXUxreWWSUqlpca/GTP9bk/mU/4d7b61ft7bFLYrFZ5eo8rLYrqkrJUAAQIECBAgQIBAzwlMG3g5eezkXP6sy3PN669pe+IbztyQG7/qxll9m1IE00GAQKPAnh/syeXPvTw7vlA+V6O947BnHJaj/+noXLD0gplOdM9oJiHPEyBAgAABAgQIECBAgAABAgQIECBAgAABAl0VcPOiq9wGI0CgzwTKuyvKG8tL5ZX6Ue4oPy3Ju+f4hvO1VTWVP2no+3O1Ki2Pn6ZizMYk70hy/4ZzHpbkg7N0naxazOOSnD3L/vr9tF7b7373XKzzf2QVkquvv1RvemKSNj7e+Aa6yarFfLoKqv16sQJbNwECBAgQIECAAAECCy4wfeBl/OSJqhNXvvzKXP0PV2d0W5uFZJckGx+6MZufsTlr77I2S1eVIpgOAotTYGzvWHaetzNbXr8l13/s+rYquhSxoQ1DOfx5h+fIFx2ZLEkuWCLwsjivJKsmQIAAAQIECBAgQIAAAQIECBAgQIAAAQL9KyDw0r97Z+YECMy/wL2SlDerr2sYqlRXeXWSkQ4MP1ng5D5J/nOKvo+vqj2cVD3/syRnJfnBLOdSQjevT/KEhvNfmqQ8pn3zyizH6/XTem2/e93L/CYXKH8j/rbhqVdVVZnafIfXDT00X5c/TPKIJBfaAAIECBAgQIAAAQIECCyQwMyBl2pi13/k+lz50iuz+7u7257qsk3LMnz6cDY/fXOGTx0WfGlb0An9LHBD0OUNW7Lj8zsyur39lxXW3G5NjnzJkTnkwaXQ88FD4KWfrwpzJ0CAAAECBAgQIECAAAECBAgQIECAAAECi1NA4GVx7rtVEyAws0CprPC/kzyroelXk5QKKL+Y+fSWWkw2xiuS/HXtMTZJD82Bl0688f25tcoTz05SwjNlzK8k+bsk+1taweA06sX9fmySdzYQ3z1JuQZLUKlUAvrDJHdOclmSb1ThrE8m2T7NtpSPxS3X0QOT3DPJHZNsqtp/Pcl3knwkyXlJ9sxxe0vFnDK/hyS5U5K7VP1dV6tS9K1qLSVQ9l9TXO+TDX9oVYHojOrJNyUp13B9rocl+f2qClIJhh2TpFRl+l6SL1eBsXbGmw1Bc+BlriGysoZ31UI0Ze/K3h6o/X7+VZtBt+JS9ru4FZfbVQu7KMl3k5TqUh9Lcs1sFpyk9H/v6roqfZdrrBzl2vx+ki8m+Wj1t3Oyv22TDXu36u9R/bl69anyu/qAJE+vXaclDFSup/Or+X94hjV08/qfJaXTCBAgQIAAAQIECPSFQMuBl7KasT1jufw5l+fX/zb7QpWrjl+Vw//i8Bz62EOzZKWXtPviKjHJWQmM7hjNtW+9Ntf88zXZd/G+WfVRTrrRU26Uo197dJau/s0KSQIvsyZ1IgECBAgQIECAAAECBAgQIECAAAECBAgQILBAAu4OLhC8YQkQ6HmBWyZ5X+0N8ic2zPR5SV7T4eonJXjwx0k+WHtD+rlJLp/mzf83S/Ke2hu7T26Y08Oqc3setMcn2Iv7PVngpQQSSlWeUglosqNcn8+fJLBU/v++BBFK+KKEBWY6ShCiVCn5QJJ2311RAgnluizBrXrwYbrxPl77nXpJFbyYqbLQVIGX0v/TapWXXtQQ4JlqzDLen89jhZQXJHllw+Al1PPEWrBs60zo8/D85iTPqWzqwaaphinBkX+pBar+TxUSamU6N6m1LX8XS/iqsRLWVOcWi5e3uNeTBV4+WxvnH5L8wRQDvD/Jk2ohqG1Nz3fz+m/FTRsCBAgQIECAAAEC/S7QVuClvtgdX9iRX/3Vr7Lrm7tmV1d2SbLyZitzyAMOySFnHZI1J63J0rW/+Wb+foc1/8UpMLZrLLu/tztb37s12z6+LfsubfelmMptSbL2Tmtz41feOOvuOfl/pgu8LM5rzKoJECBAgAABAgQIECBAgAABAgQIECBAgEA/Cwi89PPumTsBAvMp8NQkb2wYoFRAOavNqgqdnl+5U13ekN74Zu9SjaPM9epOD9aB/kqFjxLAKPPr9NFc2WOu/ffifjcHXh5Rq8RTfvbgKRZbKpmUaiqfb3q+BFCekqRUD2ollNB4+juqQMOWFoGPqCojTRVImKqbMvdStaT8zo1MM9ZkgZcSLikhinbGLIGeYlJCZp0+fi9JCWbUj7K2EsZ5d4fDctPNu/z73emVZyuho8a+PpHkf1XVWaYao/RfqsW8tsVQU2M/JVjzp1Wlnun2ujnwUiq63LpWweVPpll4Cbu8ZQGv/05fS/ojQIAAAQIECBAg0KsCswq8lMWMXDsyUellTmH2cQAAIABJREFUyxu2ZP/lsy8uO3TIUNbfa302PHjDRACm/HO80t2r14t5TSYwnoxeP5rrP359tn1kW7Z/fvvEP8/2WHH0imx++uaJyi7LDl02ZTcCL7MVdh4BAgQIECBAgAABAgQIECBAgAABAgQIECCwUAJuAy6UvHEJEOhlgcmCGuWN/+VN4OXN6wt5lEoR/940gVKxolTu+M401WEWYs79Enjp1f1uDrx8t6rSUvbysiSfrL4ek+TMav+bK4mUdziUChyvnuQCKP19rVZh6JdJhpLcNsm9JqmQ0mqo6vAkJYjUHMgpvzPfTPL16venhG7uXgUymqdVqtOUCh5TBSGaAy+lClP52NPHNXRUwiwl9FPWtaIWPjklSQlPNId9PprkybUARama08njyCRvT3Lvhk5LyKOEckoYY3snB5uirxJ2eVuScm00HmUexeZ7Scq7aEoFq3tM0q5UYikhsMmCTuXfHR9dhWmaTVvtv1wTL6sCcVPtdXPgpfH6L+OUYM6Pk5Rr4kG1SjbXV/O6tGHB3bz+u7CthiBAgAABAgQIECDQMwKzDrzUVzC6fTRXvfKqXP2aqzO+f6Zin9Ove8nKJVl3+roc+oRDc8iDD8nSNaq+9MyVYiL/Q6CEWrZ9Yluuffu12fHlHRnfN7frf+nqpTns2YfliBcckaH15eWd6Q+Bl5mEPE+AAAECBAgQIECAAAECBAgQIECAAAECBAj0moDAS6/tiPkQINALApuTvKvpDesvripkzO0u9NxXVypolMDL/Sfp6ryqikQJQlzeA+GXfgm89Op+Nwde6ltewld/UasaclXDNVCsS+DkFw0/myqYMF1Aan1V+eSvmwIir6/G3DPFJby2quzSWH2jhBr+NcnrauGJK5vOK3O7aRUCKeGJ+lHOKZVX3jPFOM2Bl8Zm30rywlqQ5ouTBGaOTfL3VQWcxnMeluSDc/+1/I0eytrK3pV9aj5KUKNUenl/7Xe4zHdXh8cu3d28GvvODX1PF7jZmOTPkjyzac+fUws//dMkVWlKEOXsppBM6b/YlzU3r6lUGCrO5ZpqrDYz0143B17qyynVc56d5MKG9ZVgy29Vf/fqH4fbzet/HrZRlwQIECBAgAABAgR6WmDOgZf66nZ+ZWeu+edrcv2Hrs/4gbm95LJkaEmGDh3K8CnD2fDADVl9q9VZdfNVGdo4cwigp7VNrq8FRreOZu/P9mbPj/Zk28e2Zef5OzN67WjGR+d4vS9fkk2P3pTDnnVY1py8pmUjgZeWqTQkQIAAAQIECBAgQIAAAQIECBAgQIAAAQIEekRA4KVHNsI0CBDoKYETkpyT5NYNsyoVJMqbvHvhOC3JvzW9ebx5XqUCyJdq1S3Km8PPT/Lf01TNmK819UvgpVf3e7LAS6lq8aSmsMtU+1fCBe9NclJDgzck+csZKhWVfze4by1AU9rWK4SUcMJZ1fU02XjNcy3tS/ilBMfGprnAyjVSwjt/09CmBFb+oFZ95VeTnDdV4KVUoSkVmCY7p97NZBVoSkWa59ZMpgryzPZ3owSAXlEFM6br48tVxZUv1Hx/VJvLttkOWJ1X3sX1klr1lhLQqx/lb8EfV0Ggqd5NM1kllG9MUjGlhGOK2cMb+v9+kqdX1YKmm34J4pTg1H0aGn21qs7TGNSqPz1Z4KWMVQJSP2nBqZvXfwvT0YQAAQIECBAgQIDAQAl0LPBSVMb2juX6D16fK192ZfZeuLdjUEMbhjJ89+Gs+911E19X3WJVhg4ZSrwi3jFjHU0iMJ6UKi57f7o3JdC144s7Jr6Obqt/PsMc1ZYkq2+9Okc8/4hsPGtjlixv74IWeJmjv9MJECBAgAABAgQIECBAgAABAgQIECBAgACBrgu0dzek69MzIAECBBZEYLI3Wt89SXlzdq8ct6+qL5S5tnKUCgyfrx6f7pEKMK3MuxttenW/Jwu8lLDLW1pAKf//XoIc/9DQtoRCnloLJ1zd4vllrBKsqh//keQZk1TwKCGIMqeHNLR9fjX2SAtjlaoy/5zk8Q1tp1rnZIGXEugoYZxvtzDWQ2tBtg80tPtcksfUwjJbWji33SYlzPO8KtCzrsWTv5uk/H6WoNpsKsCUqjmlgkxjdZcSHiphvZk+OvawJG9O8qBp9uFetQDVhxoqwcwUhGpe9m2q6j0nNjwxXSWZrzR18LIkL60FemZ6l1A3r/8Wt1YzAgQIECBAgAABAgMl0NHAyw0yY8mOL+3I1f9wdbZ9atvM/xXTJmmp9LL2Dmuz4f4bsv6+67Pq+FVt9qA5gakFSlhr+6e3Z9snt2XXt3elVHbp6LE0EwGXw55xWIbvNpwsnV3vAi+zc3MWAQIECBAgQIAAAQIECBAgQIAAAQIECBAgsHACAi8LZ29kAgR6V+D3Jqlk0WuBl6JXqkg8paoiUa/E0arqD6swQ3lz/LWtnjSg7Xp1v5sDLz+rgh0/aGEfjkzy9iT3rtq2G0wopzX3cWWSB9YeFzSN3xyCmK5Cy1RTb+7j/VUlm+aKJ5MFXtqp0lICF6XvUm2kHKViyCNrVUMuasF0Nk3Kv2fdrlZd6UVNgaBW+ip7VsIlb0xSqq1MVymn3l/zNfPRWtWbJ9eq7VzTyoC1INwTk/x7Q9t/rUI75SOWVyR5dRWkqjf5pyrQs6/F/icLopSATwnl/Lqpj8mCaKU6zH+2MFY3r/8WpqMJAQIECBAgQIAAgYETmJ/AS8U0vm88u3+wO9d/+PpsPWdr9l2yr7X/ImqRecnQkolKL8uPWn6w+svdhrPqhFVZcdMVGVpXCmc6CEwvUKq17Pv5vokqLru+tmuiisuBKw5MVHYZH53p8yba0F2arDx2ZTY+YmM2PnRjVt9mddsVXZpHE3hpw19TAgQIECBAgAABAgQIECBAgAABAgQIECBAoCcEBF56YhtMggCBHhOYrLJGu4GX45O8t/aG9ZNmsbZ2xyoVMu6R5I+SlOBAq9UkytRK5ZeXV2+q3zOLuQ7CKb26383zaqcaSQkLfKrhWpgqVDDd/pV3+ZSKGi9oaPS0WhCmBEzqR/n3iBdW7eo/e3GSV7RQUaRx7KOqKiTlOi7HVOGeyQIvzXOabk3N48x34KU+l/K5q+VvwsOSPK76vp3fnY/XqpoU1+9Nc9JkgZRSYeY1bexFCQS9LslVSUq1mRJuKlVWSqCl2a5MpdUASuO0m0NHUwWpmgMvJaT3iCQXtgDXreu/haloQoAAAQIECBAgQGAgBeY18NIotv+y/bnu3dflurOvy54fzd/LFiX8MnzKcNbde13Wnbouy49enqG1Q7OuojGQu75YFzWejI+NZ2z3WA5cfiA7ztuRHZ/bkZ3n75wIuczXsfpWq7PpsZuy6dGbsuKY8p/8nTkEXjrjqBcCBAgQIECAAAECBAgQIECAAAECBAgQIECgewICL92zNhIBAv0j8KBaVYaPNE233RBKNwMvjVNdneTWSc6owi+nt8j+vqpyw69abD9IzXp1v5sDL+1UMnlqFWKq71NjpY529u7xSd7WcEIJTzw/yf7qZyVc9S9VhY56s0dVYa92xllTBS2e1HDSg5OUCiWNx2SBl3KNn9viYM3ndyvw0ji9En45IslpSe5bhdVaqdBUwmnPTPKeKaq9bEzyjiT3bxisHZuZCO9SVb6qB+rOT/KYWtDusplObHp+Q1VF5qyGn5cQ0NlN7ZoDL5+pBaHK70QrFam6df23uXTNCRAgQIAAAQIECAyMQNcCLzeIjSc7v7YzW9+9NVvfvzUHrpq/oEEZc2j90ERljVW3XJXVv7M6q09anbV3XptlN1o2MJtoIVMLjPx6JLu+sSu7vrUre36wZ6Kay/5f7M/o9tF5ZVt+xPJsPGtjNj56Y4bvOpzMw90bgZd53UKdEyBAgAABAgQIECBAgAABAgQIECBAgAABAvMgMA+3TOZhlrokQIBAdwWa32hdRu+XwEuzVAnA/E4VfjkzyXQBmBLyKW8Uv7q73As+Wq/ud3Pg5VVVlY+Z3l0xWWWWT7YRCmnckFtVFUnqPyuBiv+VZEf1g8mqfrw+yX+3uavLq/BH2Yv6MVnllubASplHqTLy9RbH64XAS/NU6wGYOyR56AwBmLLe4vLuSaq2NIfs2qmI0gpfczDs/bV9LgGlba2c3NBmsuvzr5uqBJXmzb+XzdfeVMN28/pvc+maEyBAgAABAgQIEBgYge4HXiq68dHxHPjvA9lx7o5s+/i27Dx357yHX5YsX5Klw0snwi7LD1ueFUevyJrbr8mKm6zI8sOXp1SHWbZ52URIZj4CCgNz1fTSQsYzEV4Z2TIyUaVl/6/2Z98l+7Lnh3smrq8D1xxICb2M7RjL+Mi0l/ucV1VCLsOnDWfDAzZk3Wnrsvy3lmfJ0PzdthF4mfOW6YAAAQIECBAgQIAAAQIECBAgQIAAAQIECBDossD83Tnp8kIMR4AAgQ4KnJzkY0mObOiz3aoVC1XhZSaGUgXiftWb5k+dpPGLk7w6ychMHQ3Q8726382Bl8lCAZNtQwk5lUosJbzU6aO5ysZcrvOZ5jbZeucaWJnr+TPNuRPPl48LPjHJE6vKOZuaOi1VaR6d5CdNPz+hFm47p6rwVJ66IEn5u3VxJyZVVVd5Z0Nf7VQcap5C+Tvztw0/bCXw0up43bz+O0SrGwIECBAgQIAAAQJ9J7BggZdmqd3f3Z3r3n1dtn1kW/ZevDcZ67LlkmTlzVZOBGBW33p11txmTVaduGoitLB0xdKkfMSBY+EFxpKx/WMTYZa9F+6dCLaUyi27LtiVfRfvS+Y30/I/1780WXWzVdnw4A3Z9OhNWXO7Uvi2O8eABV4OS1Iq0pZK16Xi9W2T1CvTlkq55TWU8vrJV6vH5VNUze0OvlH6WaC8Xndc9aFY5YOxyveN11v5kJrv1V7L+3mSr1SPn83D9ba+uubvUX09KUn9tcPJ5lDms5he55/pGuvU64Z1618l+Xbtw8bOq/a/XhV9pnkshuebX/9t9bXdxWCzWNbY/IFWroHFsvPWSYAAAQIECBAgQIAAAQIE5klA4GWeYHVLgEBfCxyT5F1JTmlYxZ9WIYJOL2yywEC71WRmM6eVSR6T5O8bboqVfspN4IfXHj+eTadN53TqBtJkU+nki+O9ut8CL8nLmjZ/roGVuZ7fgV+Ltro4tvodfUjTWcXlpbWKP43VfppvIDWHk9oaeJLGzdfjXH4HW7nhOdsbYvP5d6fTpnPdE+cTIECAAAECBAgQWCiBngm83AAwluy7bF92nrcz2z+zPTu+tGOicsdCHKU6R6kIUyq/rLrFqqy+zeqDYZjbr8nK48rLMY75Ftj3833Z/Z3dNwRb9v5078T1MLZzLKVK0EIc5XpYd491WX/G+gyfOpyVx6xckEDUAAReyj2t2yT5y+oDQdrZzvKm9L+rhRY+l2RfOydWbcsv8AOSlD8uH53F+U7pP4HygVh/mOQJtYrL5XX8do5SffkNSc5Osr2dEydpe5Naxe3nVXOph7pa6bLM4R+SlErNu1o5YcDbzOfrhhdVH/DzgVn+fRk0+lZe/x20NS+W9Wyu7i1+YoYP25rt6/uLxdE6CRAgQIAAAQIECBAgQIAAgTYFBF7aBNOcAIFFIVBuGv1LVV2hvuC5vLl7OrSFCryUOZX/DyiVIt7Y8OmH5edPq1W3Keud6zGfN5A6uR+9ut8CLwIv5Xfw8Or38cENv5BfqiquXNHws34OvLyqFt4pN0GnC/C0+js/n393BF7m+v8KzidAgAABAgQIEBgUgd4LvDTIju0ay75f7Juo3LHr/F3Z8eUd2f+L/Rn59cjChB2WJkPrh7Js87KsOGpFlt94eVb89oqsuMmKDA0PZemapRMBmfr3S1YsydLVS7Nk9ZIsXbk0Q4cMDcp1M6t1jF4/mrF9YxnfM56xPWMZ3z+esd1jGd05OhFgqX9f9nj/L/fnwK8OZP8V+zOyZSSj20e7X/WnvOA2tCTLbrRsYo/Xnb4ua09ZO1EJaOVNVmbp2oUt+9PngZfyGt7zkzyz6bXMdq+tDyX5sySXtHhi2bTywUglZFMCL4+rQgwtnq5ZHwqsTfKUWnWUFzV9WNRsllKCEKWfD86i4ksJWT2pClI0V4FuZy6lytFzqorQC5P6a2e289d2Pl83rM/6dbVQ3AsFjCZe622s8N3qa7vzt/t6nqtA+bv4iOr/C/fWPjzvkbX7i+Xv21SHwMtcxZ1PgAABAgQIECBAgAABAgQI/IaAwIsLggABApMLPDfJPzY89Y0qHHJph8FaDbzcJclTkxxVm9f6JD9K8uwku+c4n/Ii9eurT6mrd/Wa6ubx/jn2PZ83kDp9g6TX9rvQdzLwMl834puv3++3cKNjLpfVXCu0zPX86eY+XIXF7pGk3Iy+ee2NE49Pcu5cFlyde68k5c0Y9U9wvLJ2g/qB1U3qevfl003LpzWWcctxQZJHzfApa+1MbT4rvPx1/me4abY3xCb7uzNf1387ftoSIECAAAECBAgQGCSBng68TAa958d7sv3TByu/7Pzqzoxubczb98bWTFSGWXMw6LLixismAhJDG4eyfPPyLDtiWZYfsTzLNi7L0vVLs+zQZRnaMDQRnijnpSFDsWRJ00v+k90BmK+7ApNdGU0/Gx9v+EHJo5Qwy97xjO4Yzci1IxnbPpaRrSM5cNWBjFw1kgNbDkzsVwkw7f/V/oPBl90LV6lluqul7Nfw3YYPVnK57/qsvmX5T9TeOvo48FLe7P/qJE/ukGh5rbcECcprrDMdf1FVhqm38zrDTGL9/fwJSUpo4T7TLGNHku/V3vi9p2pTftlvO00Qq7R/edVvq9WFSp/l2vubDnFeluSPk3wxyWINvUz2umF5w36xaecoFeOnq/hTgnmlss5IO50OWFuBl8Ha0I1J3pqk/qFcrdwHmu3r+4MlZzUECBAgQIAAAQIECBAgQIBAxwTm69ZWxyaoIwIECCyQwJ1qN6k+XKuscGTD+OUm6Fs6PJ9WAy8PSvKRhrEnq/Aw26k1hz06FSbpp8BLr+132cvZBl5WVTfU/qThgvirWgijVNHo9HGzJO9JcnLVcbl5W24Gf73TA1X9zTWwMtfzp1vWhiT/XnujxFkNjTpVLancRH1X9Wmi9e7vnqR8OmP9aP5b8sPqE9cu7NBeNP8NKuGa8jdxW5v9r6jeoFL+7tSPya7P2d4Q6+b13+bSNSdAgAABAgQIECAwMAJ9F3hplC/Bin0/35ddX92V7Z/fnh1f2JHRbb0XgLlhzvVX8JckS5aW/6l9ZvrS6vvydfmSLFm25De/lp+VSjGrDlaPKV/LPy9ZebBqTPk68X35ef1nqw5Wlpl4ftXB80vf5Rg/MD5RWaUEU0pAZaLSSvX9+L7xjO0dS/k68X0JsJSvu8Yyumv04Hn1R+mnPEaqr9U/ZyyZCMKMHXwb9vhY+Z9KoIffll1CR+vuuS7r77U+a++2NiuPW5mhdb1dkadPAy/Lkjyvej2h8df5uiTvSPK+6lPmr294g3mJgZU36JbwwsOrSt7NFTI+Ub22cdUMf52b37gt8DIw/3f2PxZy11q15TfUPnjmpEmW+PEkb65ejyvXXvNfp3LNHVFVASqvmd1xkj5aDUJMVZm9vPZaPhTn7CTlDedbk9Q/tKqcUz4oq7xee2aSJ9beoF5eU2w8yjml4vtPBncLp13ZZPcrJvsgnlZ4ygeJnVZ9KNkZTSeUfXpIks+30tGAthF4GayNnc19ldm+vj9YclZDgAABAgQIECBAgAABAgQIdExA4KVjlDoiQGDABCarfNLqTdB2KFoNvJRAwccaAjjlpsn9mt7w3s64jW1LFYq3NfygU4GX2c5nIc7rtf0uBrMNvJRzX5DklV3Y0/LGgfLGgvs3jDWfN/1nc2Ol8Xqa6/nTXZuTBTk69bu0uQq83LthAs2Bl8nanN5mhZly0/fvk//H3pnAbToV7v+amXd2ZhjGmDExY0lSlhR+Uoi02EVKWYoaWZL8s6QIWVIoSykUIYTssoaipCyRkDKjxtgGzTBmn/nf1zvnzBxnzn3f537u+9mv8/nNL/M+Z/2e5XnnnHOdC+uYg+9/Jf99JYApRtTkrkG1OsiExgydaFiOG8ociDVq/DdjrVKZIiACIiACIiACIiACItAKBNpa8OICpPhlzrNzMPPxmb3OLzP/PrPXZWTe1HmYP31+r3BDQQQoCuo3rB96VuzpddcZ/J7BvU4ug987GANWH9DyIhe3B9tU8PJ+42rrXt7nPu1XE3fdZyNHKIUIpxnhi5uEj3Dw51mqNwleIiG3eTTuh9HBYBOvHRS6HA/gYSyS5cUEuj9TaEVXF3fc0kmEe77uIzah/MYlwpVLAXB/zAa6Eh2SCGr+GunQQqdojm+KbNxQ1X5lDIdWi1Ol4MW2Lc2J5yIABwOY0WoQGlQfCV4aBLpBxdTzXKVBTVAxIiACIiACIiACIiACIiACIiACIiAC7U5Agpd270HVXwREoJ4EaM/Ny/w8HLIh9hW22HrFCl7oNPNLAO6F99MBHJOIG2bHFhaIx2cnTzQCCfsxD/D4p9tudbRSf7MvyghefDcOHojy9b6JBcYKf0egCwcPZycBoGMInVvudS4BhEQeZwE4ouC4pAiCh60rOkILiisouHBD2YOVsunz8PHlRLq82MBDbDq+8CC6TFjPXOxYy2QScm8JOZt8HcCZBQoeY16I3NKkecbU/zEA/meMQjefOwrkz6h+W14AsEPyhwIaN5QRvDRq/BdsuqKLgAiIgAiIgAiIgAiIQMcQ6BjBS6hH6F4y68lZmPHADLz10Ft467G3eh1h5r/ewi4wHTO0Wqch/Zbv1+vYMmS9IRiy0RAM3XQoBq0zqNcFp51DGwpeuHd5XLIXxcvTNtxthCvPF+yL5QBw32ovJ13MnpkELwVBt2F0OqOcnQio+DCUG041jwrx8alaAh+j4UNTruiFe/wUrkzPyNDfY6QjCx+M4R5dkUDhDecPH4exgXtxOycuMA8WyahD4tZD8EI0ofHDPuO++hMdwq5oMyR4KUqstePX+1yltVuv2omACIiACIiACIiACIiACIiACIiACLQEAQleWqIbVAkREIEWJUDXD14W/5JTPx5uHQDg8ooEIbGCl9DhLg+n6KbxuxL8Qq/FUfhxQ4k82zVpK/U3GZYRvIw3Y9R9kfDLRowRK2RaxQi+tnI6NCSg2BXANU6cWg5gKZy42hGXpYkgyh6slE2fN7bXBXCVcUixcc83wqFaX/Pj72p8sfSHTuFktX+S7zSvQv5h+LUA+LPX8ypuPt8aANNYkZ9bThUONlzHKIZy3YduNRdNpnp1LCN4aeT4j0SraCIgAiIgAiIgAiIgAiLQUQQ6WvDytp5aCCyct7DX6YWuL7Mnzu4Vw8x8YiZm/WMWZv1zFuZOmdtRndttjek/pj8GvXMQBr17EAavO7hX1DJw/MBeNxc6u/Tp6QN00ClKGwpeQk6xn0oe1PhNjWM15BaT51YswUuNsNsomb8Py6r/2Oxj1bqnxzy4evARovOc/TaeL+wC4K4UPqFHbQ435xSx+7pu1qH9f47pkyo634jtZn9f9jaz//1qbAYVxKuX4IVV+yiA2706NuOcxV+vfJfwCjBGZSHBSxSmtolU73OVtgGhioqACIiACIiACIiACIiACIiACIiACDSPQAcd1TQPokoWARHoaALrJC+w/QKAKxx4LXmBjRf/LwMwr0TrRwLgYdWBnotM2iEEnRGu8C7T/w3AQYnTwh9rOKCiwOM0U75txp3mJTsKDroxtFJ/lxG88PU+HlpyfNnAFyu/YBxU8vqWwgSOcY4PG+hWwtf/HvUShw5NixwIcx7Q3YUHvTZcCYACHf+lw7IHK2XT53HrMe5I3/QilnkNMvQSJMUuFwYqExLc8NVSrlV5B+KhA1//MN0XxPCAng42/mFuGqfQGpZ2YF9G8NLI8Z83JvS5CIiACIiACIiACIiACHQige4RvKT13gJgzpQ5mDt5bq8IZvY/Z2PWU7N6nWDmvjQX86fPx4IZC7Bwbt4/xTpxeLRemyhc6bdsP/Rdpi/6r9Qfg9YehIFrDcTANQf2ilv6j+2PAWMGAO1t3hIFvg0FL/5jQa4bbVSbvUjcDz0ncTPe1/l5ntu1BC+1kG6fNCFn9ZvNYzMvVtAM62xNtw8bTjGuRSHrMH//kmlqcVm2ZYUe0qJD9aGJoOetCtoXm0WnC15CD5vlieli2RWJJ8FLEVqKG0ug3ucqsfVQPBEQAREQAREQAREQAREQAREQAREQgS4mIMFLF3e+mi4CIhBN4GPmQv5qXopfAuBF9qciLpO7SVcyjgaHJGIaP0/GSxO8hEQIjE8BDuvxcwCxL6JRpECXBb4w54aiLiDRENsoYqv0dxnBC3GHXqzkYS0FUhSvpAX+bkBXF44nd3yeDuAYALO9hCEHEkb5jhHMzMwoi8IECmtcxw+KKCjSuD6QruzBStn0McN4LeOM44rkmO4mAN8z4rQFERmRDQ/Cv+v1w92Gz/OBPEIH2OzrfZI+vTejTF7p2dO8XGndXSim2yNZI5520oUO6Pk5143f57SJXHihhAf0NlCExb7mZRU/lBG8NHL8R3SlooiACIiACIiACIiACIhAxxGQ4CWjS+dPm4/Z/5qNN//0Jmb8aQZmPjazVxRDAYxC4wj0G9av161lyAZDMOQDQ3r/lwKXfsP5T+fuDR0geHkcwKfNfmytHXmYuezP/QhOzPvMns0ck2HoUZCsso4FcGJOZbj3wgvxOyR7KB8B8AEAI0yaR5KHYLgPc0uyL8zHiGKdepnc3z+0+8oU9uxt9oS4R8X9Ie7D0NmX5fiPzLjVz6rrAwAeNvt2fwCQte+XhYT1494PHTDeB2BTE5n7gnxsh/3MerKMrLrWOgbcdL57ddbeZK3l+WVwf4/78i8FMgwJXvggTt7eW1bddjRzRsR8AAAgAElEQVSPenGc0ZaMY58P9tSbrVsnCV5qHT3F0rWj4MVfc333n2EAPmnWiw3NWkoqXI8eBPBrs76VeZyOZ3Zcm3k2tH6yxrEcBu59c43m2nxj8njcy8W6Y3FstuFD5vEoN3+uzZyXXBOuM2t1rFra3z93BVZcx99t9ve5fmxgHt2z5fGciOVltSck4spqvn+umbe/7z/eVaugdYx58GtLUzk+5sfv2ody+orjjt+PfIhtY+d7iOetf0lcm+4335n/ML8r1NL1PE/Zxoxft99ZBvudY5iPifH7udbv01rqpTQiIAIiIAIiIAIiIAIiIAIiIAIi0JYEJHhpy25TpUVABBpMgGslNz3PSBGo8CL7+WYDlBuV/oY0N5d5oMNNUx5Cbu85utjmMC0vt5+XsbnJDdKzTT4+Bqa/PDkkvMFsllL8Yjf5BwBgWoog0upQxJWjwV3Q0OJapb/LCl7SBFLcSKdwhYc0vniFh80UL3zLOXQn/Dx3mJBLC9NxPPLAPyQKo+iKL2jy8N0NWeOwrGClbPrYgcgDlYs8hjYtD+rJ5R4A/wXwpvmA444HX+8wByA8oHqvV2CMeCXkuMN07NNrAmsLy+SLjt/w1qWvJfU/K7Ce8aCKjjGuGMquXT9L8pnh1ZnCHR5I8uVKHpLZwMsDBxgWoUO8vAOxvL5o5PjPq4s+FwEREAEREAEREAEREIFOIyDBS2yPLgAWzF6AhbMWgkIYusLMf3U+5r06r/cPnWD4896/T53X6xgz65+zsHBO7F3H2Ip0Rrw+A/pg0DsH9Tqy9KzYg54VenoFLBS38L97/75Cv163ln7L9UOfQX3Qd0DfrnBuie3hNhS8rGkcrzdy2vgpAL+JbXMN8aoUvHBfmJeNjzQXqfOqwz0W7g3/MHm05pW8yCmCF15g9h8dcbM6E8BRieDBCnzsZ9yb4iVv7tdx/zov8CL4CWa/yd9jTEtLttx7pOgo9BCUny5rzymvfjGfhxx/KArar6DwKK8stpXcebn5LiPo8fnbPLiHf0ly4Xo7J9M0h+S8clvp804XvNDZ+upk35SP/tggh5clLOjwznkfutSfJniZZh6EOs7bVw6NawoUuJ/9p4KP0/Fcg+m4T21FiGnzhuvRuQC+D4B72zEh7bwlLS0f2WN7J0VkniZ44fkCzxn9cxc/S7aBZ418TC/UnnoLXkLrL/uBY6VI+KjnQM9zmYMD5xQ2T55X8PcIilXd84q0Mnn+yz6h8Cn2F3SOJa7bMeOK5dbyfVqEkeKKgAiIgAiIgAiIgAiIgAiIgAiIQEcQkOClI7pRjRABEWgAAa6X/2cOG/kCX1qwL/PwpTQGXia3L9RlVbPIpukosxFN94eqwlWJOwwdZ0KvylVVRjvl0wr9XVbwQt48NDgteanrwAB8iiAounjSfMYXtXiQ6h/sMB4PffjiV1ZYx7wU6DubMI19BY0iLIqveNC/dSAzvmb1leQw5tmUgsoKVsqmjx3DHD90R+EBWN5BWWyeXFvoznNlxMEK+V4cuDjg9jkFIXzZjf3g1zFLdMS28QVKXr6wbjC2DawjD+35Euf8pK4cE3xZLXSBgRcr6BqU9vJeWcFLo8d/bD8qngiIgAiIgAiIgAiIgAh0AgEJXiruRQpfKHpZMH0B5r02D/Nfn495r5v/5d9fM3/n/742DwtmLcDC2Qt7/8Ds8C9csHCRV8UCwP73wvkLsXCe+flC83P+71z+v4ob0Qfo05//D+jTd9H/oi/Qp6cP+vTrs+i/+XNe/3f/O7ldz3QUs/Qd1Bc9I3rQb0Q/9Cxv/pd/X978nf87ogd9h/VdJG4Z1t1uLbX0YBsKXrj3wP0VOsTaQFfgCXXcx6xK8MJ8eOH1iJTHj7K6kC/Lf9W4qWTF8/cP6X7Dn9E5JRR4qZkPO3H/xg28AEwhykk11JXiDLYzT6DDvqT7Mff+ioYY1+qieTJ+SKRQy4XrWspOS8OFjQ8IHe1EyHuMqMry65VXJwte+I23PwA+BmQD5xqdrilyamToFIcXrkdc5+lEFBuK7J+zz7iHzj3uGNGDW4fY9ehdySN0P/Icz2Pawj38rxt3kazf1kKCF56r/MS41MSUxThpZ4P1FrywbN/9it8nPAOJFRTxrImCHYqpbOBcvDCl8Sub8zL3d4oYTqwPxyLHS56T0Crm95a07+Gs8viwIs9NOJYVREAEREAEREAEREAEREAEREAEREAEPAISvGhIiIAIiEAxAkVfZMrLnfbsPOi7t6AtNuvBTW/flSGvPP9zbtTycjtFEdpEXZpeM/u7CsELW8Q2cDO+yOGQJRF7uGLj8wW7rBcks8YnxS58eYvW9WmhrGClbPoi84u/Y/H1Ub7IycOnMoEv1PGg4+4IsYsthwK9oodbTBtzqMK27RxwbYlpI9cZus2wnKzDoSoEL40e/zHtVxwREAEREAEREAEREAER6AQCErw0uxfpHDNrQa9DDN1gKHzpdZLh/1IMM2vR/y6YuejPwpkLF/33DPOzt5zPGJefuemsoMY4zVCM0mfgIkEK//Q6p/C/B5v/Hrzov/sOMf871Hw2uM+in/OPk643r4Em/lCTh5xYGjKq2lDwQi5027jAA8THg+hE8nDBPdUYzrxAy9ffVzWRP2zca23aSwH83cmI/80L0G7IeoSGL7lTcPIf8zDMZmbvyH9YhPF46fv3GZX29w/56AxdWhi4r3eL+V8+RkIHXvLy3Ut6jGCFl4b9wPzomMC6Zj2ekidCSiuDdaSYg47UfDyF7NN4cC+Jl5p9d+GYPk2L4/PjvuRuySXsx8pkWkFaPlBDpxl3THB/kK7d3B/Mu3BdQRUqz6KTBS+hh6BuNUK9qZWTzM6wEwQvdEjn2kPRnw2xDzlxLeFDVFw/s0Lag1GxDzpxflKQkyb0S3scjPn/MVmPHzQuW5wX2zjrtq1znjs64/n752eYn7kPkvHc8T4jIEkri3nx7IhnhFyHbaA45DPJGQAFkRRwUlDJdjG8YJyo3DNFOq+5Zzsx+/vjjQO8rTPz3SH581DkvOF326/M9waTZPU/HxKke4wvRCFr9gfFafxvrrubG0GUX428R7zSvvs5Hvld+pTJMKsMzmF+H7fjOh/ZbYomAiIgAiIgAiIgAiIgAiIgAiIgArURkOClNm5KJQIiIAIrmQ1eHjq+tyAObgLzpSIe1P6jxKEs13BuCHPjny8SFXGS4MYtN+W5Cc4DvKrf9SyIpOWjN6O/qxK8EC7fT/2IsWn/UCTtXxqr9kmR8W00KxI6NMXZw8+O8+G75gW8vAPrsoKVsukLouiNzsOg7Y2DUix7W87jRrTCvshjE6rbSHNhgQ4//qUJPz4PXU5I1rNrkhckZ0c2dJwZU7wIkJc/s2Q7To44cGTcmAOxyGo2dPzH1knxREAEREAEREAEREAERKCdCUjw0sa9R4EMd4EWLlzYe63ROsD0/t11iGEv8+92V8E6t1iHlj7GtaWnT+81+D78O/9vgI4cWnl4tKnghZduuY9KZ2I/8GL05UbY8d8S+6xZ3eZfIP88gMsyElAYwoeKeHnYDXRt4aViXj62s8t+nraHQzEI933THojx9w9tftx7prPMi04FuEfFC7/uXl+ak2+WoIiO5twTP9bbD+IjOCxzZoANXYbpHm1dgLk3TVcYiodC8UebB1Nc1+o0d5papxzbfpz5Y/NolkjBbwP3V88E8KVA47hfSG7so3+20aXoThW8pLl4ZLlM1DpmY9J1guDFbSf3rHl2wD1rf63guvmdgLs91xbOn7TfV/loF9dIVxhizyjoDDLdA708gP9n9vfdPfCvJWdyZwXKCQkrsvLnb1bvMw5bdAWygSIfrvH87ggFf//cjcN9eIpCJ3r1Y1mfMM7rrrMNv2vo6s74oVDLuUrM/n7IoYXfn+y/mLBjIhai4NIG9ge/h/zzjZAQxT4GSBceCm3cYM9eOfbIxQam4fffFSmV4+8p/J3EjhP24SHJWPttYK1mGWuaBxHpvGbDkwB2T/48EQNAcURABERABERABERABERABERABESgmwjo9KmbelttFQERqAcBbhC/w7zCxE1pvnC0viM+4Qboo8nB5L+TQ1m+wsaNYx5Kzam4Mtyw5cHhpslh1/sB8CI6/9vdiGU9WDZdZfha0csV16Ebsmtkf1cpeLF9w9cUOUbpzsHxsa5z0MzDI26m02mFB6aTSwqhOCZ5qMEXsygK4/i0G/0cf3zN6moAvJjgHyKljaVaDlbcvMqmLzPG7dghE7Lga5s8XLMH/czb9gFfXuPrnRSjVfGSFwVbfBnNvhZnD7Psy2J87ZPrQmw/uBz4u+RY80rolqZdbv58je8ec/GkyJiKORAr2h+NHP9F66b4IiACIiACIiACIiACItBOBCR4aafeUl1FwCHQpoIXtoAuKz9LLpK6F3T9vrUOANzb4gv63IeoYl+lqOCFe7Pc83L3fHi5mpew09wA2BbusfDSKx8octOebpw9Qg+UhAQvdJvhZXtX7JI2D8jzSrOfbePQMfhI89J9WjrW9ePmoRZXxMJHUcjfD3RmYbtsyLuQzngh0QcvQfOF/Sr21ocA4EVnsrKBr/+zriERTqPXEvYNL99nOUdbNwo6BnEvkWcQVbCpR1s7RfDCC/oUQPAMiJfteRnef4jsx+bSfS0PGJVl30mCF56lcX66jlo+n5CQIUu4RkEihW7kZAO/O76Y464ecqkKiUSYPwUXfPSpSP6My3FEZw9X6EbhCgUToX37NMELhZVcb7MetQo53GSJOWs5V4nd3/cdrfj9yX6fljMZ6DxDYanrBER3NjrN+MH/ruS5LQWVdIfxBahuWgpF2Z8UVtlAly0KUZ/3CgmJd9Lq4yYNiXqLiH7KrhlKLwIiIAIiIAIiIAIiIAIiIAIiIAJtQ0CCl7bpKlVUBERABERABERABERABERABERABERABERABERABJpOQIKXpneBKiACtRFoY8ELG8zHhvh6e5YAwAXjigF4AbpWB5gigpfQZeq0y7GhTuSZHS/6UtxjAy9jU0jy10CCkOAl1lmCZVHcQUGNDXwpfwKAlyJGWKiuFwE42HMqHmTKcN1aNs9wLXCL3tg4w9DxhYGPqrDNUyLqlxfFv8DN+HStOTEvYQM/p5iIIh/39f+s4nmJm24QfNiGwqNWcoBpVcFL1d15lREoxMyhqstmfp0ieOFYpqjAde9I4+WvE3z07dPmwS0/zXjjwOG6u7AcunZl/n4LgI9KnW+ETjZff73182c7DjBl5uXPPFcx7jNbmQKynK1CgheOP67hr+cMrpBYhI4w/BOqZz0FL1zfKezhY10MdFvh410P5bTBZ532/UCBGsWD7jpK4SS/+2JEsXQ1OxvA3k59Qt+zLIfiVutG97fkgbk9It3udzUuRrYI5nNQjvC0HuuH8hQBERABERABERABERABERABERCBliYgwUtLd48qJwIiIAIiIAIiIAIiIAIiIAIiIAIiIAIiIAIiIAItRUCCl5bqDlVGBOIJtLnghQ3la/5fTi7zHuq5oMRA4CVoCkkuTy6kvxqTwMQpInihQIEvxm/m5B/zwrtbndDlXNbhpMBFZF/w8owRx9A1OC/4l4x5sTrNoSUtr5iLynwhn6INXsK2YdtEuHRHXgUBjATw88T1gKIZugj/C8CvAfwvIm1elDHmkjsdi21oNcEL68WL6bwMfbRx0c5rl/s5xVK86H1x4mDxnyIJC8ZNc5oomE0weqw4Kqas0FiMSRcThwK7c5M16vt1uqQeEmjF1CsmTj3Gvb9uZrknhfoly6XFb1NoLqeNG3/NvME4qrwcAyoRTu6XuJ1f4MSlmw8dq2aZn/mfZzm0pBXp55HmbBWad1kuLX55XJPPc36Y1Uf1FLzwrsoxntgwxuHEF4lQrEjBznyvob6DTBERqs0qxoXGZ1Tk+/hd5vcTOvk8asRaFC9lufREDllFEwEREAEREAEREAEREAEREAEREIHOISDBS+f0pVoiAiIgAiIgAiIgAiIgAiIgAiIgAiIgAiIgAiIgAvUmIMFLvQkrfxGoE4EOELxYMnxxnUKFLwDgRdRlCyDjxfTvmou+MyPSFRG8fNQ4a9hsa3Uk8S8iX22cX6Z59fUvb9+ZuHrsmbwM/0pEu3hZ+rcOuyIXzG32dLThJWOKMWygmwEvTtvAc8jjzB/7s5vN6/UUZDQrrA3gSgDrOxUoevG/jICilrLoSkGXgZ0St6MRBcBRzMSL+acB4PivOnSz4OXPAH4D4Io6i4q6TfByinGr8cULobHL9Z9iIzq12BASvAxIxHOnGmcrG49iFQpKYtxXmGY9AD9KXFteNCI8upDcZ4QJofWgiADF1ollcM1fy/wg7XvEn3dFBBbM2v++apbghXXxXXquNeKiNKcan3WaE05ITJMmIM1aF31RVYj1EDM26P5iAx2B6CZTj3W36nVc+YmACIiACIiACIiACIiACIiACIhAyxOQ4KXlu0gVFAEREAEREAEREAEREAEREAEREAEREAEREAEREIGWISDBS8t0hSoiAsUIdJDgxW04L76+F8DHjPhli0gqfD39sOR1/+dz4hcRvFD4cbKTX9rL/HlV3AjAjYlwhA4qDH8DsAeAp72EvuAl68KyX6YvqvGdCvLqaD+nAIMOIjaE2uy/js+4FLtcCoAOC3zRfk5sgRXFC7nx1CJC8d1rYqtXtCw3X17cf2dy0X4bM+558T1G9HW/cdp5IraSkfHaWfDCOZUmvOpvBFG+uOhZI+C6JXGb4oX8WLFEJM5gtG4TvOwDgO4oMSEkNAkJXuiedQmA7ZxM+X3x+5hCIuL4ogiKMOhm9UBEWjcKna3oFMb5zfACgB2SPxTXuMGfd0UEj8zHT99Mwctw45xDlzHb5p0BPJjCzhcspgk2Q2KozxixY5FuCYlZKDzk95cbfHcefkZ3OX7X3ZQIUv8JYF6RghVXBERABERABERABERABERABERABERgCQEJXjQaREAEREAEREAEREAEREAEREAEREAEREAEREAEREAEYglI8BJLSvFEoMUIdKjgxafMy8/vNuKXTwLIEsBcbwQAL2V0VazgJeQe8HXjHlB0JPgXp5k+dIHbF7zEuiKEnFl4eb+Wi9/vAUAXAxt4ofwgALzsbQMdec427iQhFnz9/i4j8mEd/gtgQVFoBeOHBARFRSiNdHjJah7H3hrG9WhHc5E9TQBDRxI6Iz1ZkFdW9HYWvOT1eQ+A/wNwBIDtHQgc38cb55wYp6iyuLtN8FJElBArePFFEhQifBrAU2U7x6T3nVkoVOF6WNTdg+1hvdZx6kXhzB1ePf15R+csutykuaL4zWwlwQvr5osws9x3/O++tLih79JzEse0yQX7nOK3j5u11Sb13cz481VMn2+Vkj/FdXTsoSsUxTz83aMRgrmCzVV0ERABERABERABERABERABERABEWhNAhK8tGa/qFYiIAIiIAIiIAIiIAIiIAIiIAIiIAIiIAIiIAIi0IoEJHhpxV5RnUQggkCXCF58EnzV/xMAeDn1QwFMFLScmvHqeqzgJXTpmkKQyyK6xo8SutweI3jJu7xvyykj1Mhrzm0AeBn5VS8iL5tf6F0YTsuLrht04OHr+Y/U6UV831GAdSnqclOGY2xf5fEOfT4UwIcBHOiJNGzc84270YxaMq8xjT+m08ZJjdlHJQv1V2w/kOk3zR+3MLI8qgZRQ1SFa4jkr1ehdaOGbAsn8euR5R4SK1hJq0Rs+nclYshfG0cw5kXHFApr/lW4deEE9RR+hb5LighWQjUukt6fv2muY245RfJnunXNum+FPtcm4kc6pvgCHs5Filb2NYWlOeDwY1/kVFFX92aTtnZw7f2ZKTuvPAoQKX6hoxu/9+ot9Myrjz4XAREQAREQAREQAREQAREQAREQgZYmIMFLS3ePKicCIiACIiACIiACIiACIiACIiACIiACIiACIiACLUVAgpeW6g5VRgTiCXSp4MUCGghgTwA/ADDCoUani92TP0+kkGwVwUvowrP/yn3s5f0yQo28AZclZBiZOL/wJX4KMdIcSPz8+SI+3WEuCoho8uqS9XnIkefq5OX//RMxyLQyGQfSlhFalKlKXyP2Ot27fE13kl2Mq06Z/IukbXfBC9vKi/anmfHrtp1CKTrANFJAlMZegpdFZEJCH1+AUbXoSoKXt4/KooIXf52kkGVn44Ti5uwLY0KuYjZ+MwQvLHuccYDau8AiScchrtX8HmqFtaRA1RVVBERABERABERABERABERABERABBpDQIKXxnBWKSIgAiIgAiIgAiIgAiIgAiIgAiIgAiIgAiIgAiLQCQQkeOmEXlQbupJAlwte2Oc8E/ssgPM8wQXdX+hAEAqtInjZNnFHucOrYLsJXmz1VwLw6cRZgSKeTSIn4/2Ji8ZXATwcGT8m2gQzFmzcGNeCmHz9OM0SvNh6bAHgYgCrORU7BQDH9vxaGlRDmk4QvLDZqwDgBfutPAZ0eeFl9Xk1sKkyiQQvi2hK8JI/qooIUhrh8MIa75o48FzjVJ0CyTMBuP/2oOvLBU4cihTpHhYKzRK82N83uObye45/WJeYQGebwwBQ7KkgAiIgAiIgAiIgAiIgAiIgAiIgAiLgEJDgRcNBBERABERABERABERABERABERABERABERABERABEQgloAEL7GkFE8EWoxAmwleNgVAQcIYAMMA/B3AoYmTwlslsdKl4RwA+zr58EItL6zPCeTdKoKX0AXuKgUvIQeZkqhzk/OMchSAjc1F5y09UYafwZ8B7AXgmdyc4yJsBODGROw02on+KQC/iUseHStW8LIWgK8BWBMA03Css72vRJcUjtgvuTB+nBG42Bj1crNJq2qnCF7Yvo8kfXSpN254OX2fRAhzb8m+KptcgpdFBEPr5XrGPYPzjOEhAJ9JxAj/KgvdpK+3g4xfzSKClVATi6RvlOBlfCIMudwRQt5q1sCppgF0BjvX/Iw/ynNo8wUv9RI15g0hum29A8CHk3G3A4CtPac5Pz1FL/z9p+zan1cvfS4CIiACIiACIiACIiACIiACIiACbUVAgpe26i5VVgREQAREQAREQAREQAREQAREQAREQAREQAREQASaSkCCl6biV+EiUDuBNhO87Ajgeqe19yRCBwo8ptROYHFKvp5+hpMP3V34s5mBvGMFLwMAnGrysdl83bxOX7TKfBX+VwA2MwnfAECHlwe8jGoVvAwybhQHOvl9EwBdP5oZepKX+8cC+AQACk94KdgPoRf/a63z8sYZYBcng4sAHAxgRq2ZBtLFCl58AQ6FPbslYqDHKqiLP59uM/Pp1QryjsmikwQvHKcUyJ3oNfxmAHSbeDEGSJ3iSPCyCGxI8OKLHx43TlNPVdQXFGne7riHVS2o8atZRLASamKR9I0SvFCcx3l1tPPdx+8DOnwx+KKlsxJh4BFJ/NkpfUjx4BWJsJFrK0Pad2lFQyA6G/6+8E4AnzRiz5DTWT3El9EVVEQREAEREAEREAEREAEREAEREAERaEUCEry0Yq+oTiIgAiIgAiIgAiIgAiIgAiIgAiIgAiIgAiIgAiLQmgQkeGnNflGtRCCXQJsJXvzL/7yo6l58zW1vRoS9AVzsfF6F4IXZ+UKaHycXbCnQmFWwsrEXp2sVvLA6vFB8ciSDgtWvJDrPL98P4GzntX9mTFEBXU9er6QUYL9EZHOBk9cLieMD3W5+V1H+zCZW8OILnZi2KucdOgu47iMSvCzq4GMDwpWYrl8FwCUJ0628yLx8TzHd/JhM6hBHgpdFUEOCl5FGSLiNw32LxLHn9wX6gXP5BwDWMe4idIe50ggxQ+KKqr6zQlUsIlgpm75RghfWk0JHOpzQzYWBY/qkxKWK//7wv2PzRCEUNXKebucAqGpNLTBsMqPS/YXjhM41/A6wodbfH6qql/IRAREQAREQAREQAREQAREQAREQgZYjIMFLy3WJKiQCIiACIiACIiACIiACIiACIiACIiACIiACIiACLUtAgpeW7RpVTASyCbSZ4GU0gF8CcC8nnw7gmIzX3GOGgP+CPNMcb/6E1rdYhxfm81Hzwr+tR62uNBMAnOc05mrjHDHNa2AZwYvv+PFnAJ8FMDEGoonDM0ZeQN4dwKTElYWOCXShobDCXvjnBV5ezN7ACFj+mFxcPq6AIIAXgW9x6vS35KL5Hkldny5Qz6yo4wBcaupo49FZiH3wUkVlxApehgI4J2G5r1PuVaYuZQU+/piiyOfQxB3hrYramJdNJzm82LbuZC7T24v5/PlzxpXnr3lA6vS5BC+LwIYELyFnq6IuXGMAXAZgS9N/rgvTcCOeoyuTDbU4Uo0H8HMA8wA8YtbWawLrUacKXvzv/luNyHGux5ffJXuaOZc2nULOa3muMKG8KJyhMHZFR+h0YyJIpODJBoqg6Mr2PgDvNWvD+ZHznN+lBwCgyMWGRosSI6uqaCIgAiIgAiIgAiIgAiIgAiIgAiLQPAISvDSPvUoWAREQAREQAREQAREQAREQAREQAREQAREQAREQgXYjIMFLu/WY6isChkCbCV4oTKEwghe4bajCfSMkcODF9RtSBkoRwUsVDh0rAeAlWQpSbHBfuHerWUbwwkvVl3vuKV82F4oz13mnAiGXC/8COS9l/9Z5rd9eXp4aOTHXNg4K65v4VQteeE5KjnQBcAMvHtOtY0ZkPbOixQpemIfvOMOf0dGGl+xj+8Wvi72sTWGSDUUv+pfF0ImCF/braQAO9uBw/lIIVsXYKcpdgpdFxEKCl9D8opMI51ysoMx3H3HFiFYASGGmDXeb+ft8ZEcyj/0B/MyJnybs6FTBi8+R3/s7JGJXCl7Iey3D5hTz+0Gem9KuiQCFgiEbngTwGQCPRfYJo21ryrbiNlunh5w8/O/jLOe4UNF+f0rwUqCDFFUEREAEREAEREAERAYKp+0AACAASURBVEAEREAERKA7CEjw0h39rFaKgAiIgAiIgAiIgAiIgAiIgAiIgAiIgAiIgAiIQBUEJHipgmLBPF677DVM/HwR44UlBQzZcAh6RvZg4JoDscyHlsGyWy6L/qP6AzWcDsx6ehae3eNZzPzbzIItAHpG9GDw+oMxaJ1BGP7J4Vhms2XQb3lqGhQaRaDNBC/Esh6AKxLBA19Ot4GCh4OSC6i8BFxUAEAHDV5QP9DJ704AeycuGrzAGgpFBC8hkU6RC8+hy86s184AHgxUrozgZSCAkwDQgcAGurx8wbxgnzcs2VaKJsjTBrpbsK6POj/zHRHeMA4Yt+cVYD73BTPsL77q/0pk+phooXHBdBS9sP9fi8kkJQ45fwrAsYnAiOIdG/j3EwNpQiIicv2GubS9oGBdekwfn+qk44Vvil+eKJhXmeidKHghj9AaxTFO8RjXrkYHCV4WEU8TvKwLgK5J7ndKrKAsJFzzHVzeb4QRFD/acFQi+KMIho4teYFiDorvNnEico1lv87xEneq4IXN3DhxBbsucVWh2wsD3U8YrPMZ59guAO7KAwogJHItImgcadxdWJ4NV5o5Pt35GdcCV5BTVFjjf5832oUrAqWiiIAIiIAIiIAIiIAIiIAIiIAIiEBzCdRwpNXcCqt0ERABERABERABERABERABERABERABERABERABERCBphGQ4KUJ6MsIXkLVHb79cIz6+igsu8WyQN/4BpURvPil9Fu2H0YeOBKjDh/VK8hRqD+BNhS8hEQVBEUBAi/w/xzAq5HkeOn1ZACf9eLnuZr4F8h58ZYvt6eF0IVnXrA+BMBLGel4XscLtWcAcC9Ln2OcRkIqszKCF1YlVNebjaCIIou0wLpuZfi7deWl7mMAzHYShkRAscIaClHOBPAlJ7/YV/0jh8XiaGPNZertvIR/AXB8coGeQhu3XXn583L8RwAcmVzK/lAgcprghVHpPkCHB+smwJ/xgjfH3dkA/pNXuPmcF7XpUvP/vPicB3RPirmAH1lUW0Qr4rQT2yDOha8C+KGXoIjQLbasdornr5tZbhehfkkTrIQYFEkfWo+41u2TrGn3ZgDmb0oU2lEoYedlyG0qJCTk3KXjz8U5c475fi/5nviKUw/WbTcAfw3UrZmCl2dMvbJcUsrUb7hxG2PbGfgdyn9/fNr8vYhTWNoc/Y4RbGYpuNmfFHZyzbSB/UmR1PVen/D7it/X+zo/Z5wJOd/9jL6yaa/7/ZP3u0Y7rQeqqwiIgAiIgAiIgAiIgAiIgAiIgAhUQkCCl0owKhMREAEREAEREAEREAEREAEREAEREAEREAEREAER6AoCErw0oZurFrzYJlBwMubEMb3uKzGhSsGLLW/oJkOx6rmrYshGQ2KqoDglCLSh4IWtXd5c8qe4ww8UvlwO4IZELMLLxxS/2Ev8A0xaijqYdntPQMC8Yl5550VlilBs4AVWOsw8n9IVaSIdCie+CeB3iduH79JB9wtemmdZrsghTxhSVvCSVleypHAlJPLgpV6KhL4FYITDIKuuIRcM8mAZFAaEhBchgVLW5e8SM2NxUror8MLytoHMHgdwobnkPDmlzssAeDeAHQF83hMuuVn+0vD7b0qlecmal7HpDOEHXra+ybiHPJy4Fb3sOD9wIV8ucRl4j7mMTnGX20fMK/YCdhU8Wy2Peghe2MbQZXX+nKIPCvO6TVhk236CMwBaRfDCKoUcP7i2cE27JhGp+QKIYQAONS5L7vr8tWR+nRVwGgu5tLBcivcojPIFa7yrsaER1vF7yg1Z7jBlBCUso0h6X4DC9Pw+43djmhCwSP6htWI/IwIJfeY76+StNSGXFqbh7w902noq0I8cJxQ70gHODVm/N/C7gy4v7jjhes18uF773/227ynkdL937jffIZPyGqbPRUAEREAEREAEREAEREAEREAERKCbCEjw0k29rbaKgAiIgAiIgAiIgAiIgAiIgAiIgAiIgAiIgAiIQDkCEryU41dT6noJXliZ4dsN7xWcDFiN+oDsUA/BC0uk6GXcL8Zh0DqD8qqgz0sQaFPBC1s8yohedi/RfD9pjOsK01C84L/kTqENRSFzAdxnXuWf4xRAUchpiRjhwEB9n04cP+4yl5456TYzF4/dC7JMFuM6UFbw0jv9MurKOtwD4EnTjnUB8AV6X0TBeLz8fV1K/6S9sM/o5PEnc+GYf6f4h44omwbyyrr8XdXQoHjhpKR/vpiT4QPJy//TTZz+ANYPcPGzYFspAuCl+jy3GPYL68GL9lUFXqLmJXLWoxtDvQQvZLkTgEu8i+71Fmi1ch+2qsOLZbaFcVxxHarsumvXPAoCNwCwdWBu54kl0/JnGXSS4fcGxWtc97cBsEmgM+kIQ2FHmotZWUFJkfT8rqJ4i6JMN3AtsW5gFL/c5nxYJP/QWOb3Db+n1/E+fAHAzgAeLDgBmM8vUlg/YgSeZM22sv/Y73643TjwPJtSdsjhx0ZlGfyus4KnVRNe/2fETm52HBd0d6EYJ/PfXAXbr+giIAIiIAIiIAIiIAIiIAIiIAIi0PYEJHhp+y5UA0RABERABERABERABERABERABERABERABERABESgYQQkeGkY6iUF+YKXwesPxupXro5Ba+cIRBYA86fNx7z/zcOb972J13/9OqbdNG2pFiy303JY9aerov8o3ttODyHBy9r3rY1lPkhjg4ywEJg/fT7mvTYPb/7+Tbxy7iuY8ZcZb0swcsJIjD1zLPoO7tsEwt1RZBsLXthBFAB8PfDKftHO42VSXlamIIXClbwQcgNw0/CSOx1fmK8bWF8KNChY8MUseWXS/YSOLxRVZIUqBC+WLV/r55+igZed2S/X5lzOpdjgiCRzOpcUDWTL/jo94L5QNK+Y+FyEPpJcfD4ZwAdiEuTE4aXwsxNniYuS8fv2hS87IS9P7wngBxFimrxq5rnK5KXvhM/rKXhh3hyjB3ugyP0QRxzVCRxj2tDqghe2gWKDnxixWkybbJzzzdqe9/1Ra/4sh98rFLu8klGxsoKSoulDoi63ehRp0MnHhqL5+00NzVfGoYPK/on4ZulfZvN7McvFKy81xS6c38/kRKQglOKgL+VlGPicY4rfp5d1qTNUDciURAREQAREQAREQAREQAREQAREoJsISPDSTb2ttoqACIiACIiACIiACIiACIiACIiACIiACIiACIhAOQISvJTjV1PqmgUvfmkLgGm/nYbJh08GxStuWOnglbDKaatkCk5qFrx49Zj/xnw8f+TzeOUnS+5y9lu2H9a4dg0su3VRbUBNSLsyUZsLXthnPNMab8QgexUUAVA0QVEGX6F/rMDL6Szz4+ZitO8GwDrRDYDCkymBQWWFE8ca15K8ccfLrrwo+7PIy7xVCV5Yr6J1ZRpe5j8OwKS8hpnPWQZf5qfo5b2Raf5gXFF+B2BBZJqqovHC9ZbGqWf7GjK9yYirOEZm1pDeJhmduCh8IRljX04cCkJjMCtr1oFjnq4SjeZXosl1SVpPwQsrvB6AKzxHCq477Df+vJtCOwhe2B8jjbCEblx5v3wUcWiyfc386X5FMYjvjBUaD0XKKCsoKZo+T7R4CgD2+3zTsKL5h3jsahyx3M8odrmwxGSiGJVzkmLUmPWU38vfNd/LsYJFihXpEnZkZBlsDn8/YTl0gpGzS4kOVlIREAEREAEREAEREAEREAEREIHOJSDBS+f2rVomAiIgAiIgAiIgAiIgAiIgAiIgAiIgAiIgAiIgAlUTkOClaqIR+VUmeDFlzfz7TDy3/3OY8ecld/coOBl3yTjQ7SUtVCV4Yf5zJs3BxM9PxJv3v7m4uJWPXhljThyDPv10dBExLApH6QDBi9tmXlrdAMCmAN6fuGfQiYX/bQMvmj8K4PHkJf/bjFvKy4WhLUnA/PcDsI1XDl97382IaNKy7wGwoRHO8BIwXUPs5We6uDwM4BYAFHdML1DHKgUvtljWdR0jTCHPdZ0Lu7yM/SQAvnRPIcXkGi/mujz8MugY84Tpr+tMefMKMKlX1OWTdm9mXCE47tYEsLZTGC8ps+505/mr+d/XK67MACMU2sSMoTXMHHAv6nM8PQXgDjOeau2jiqveEtnVW/DCLy46M/3Qa+39AD5fQBjWErBKVqJdBC+2mSsB2MGs71yr7dzmmvcnsz7ze6TI+uwi5PrB745PJuKndznfIfZ7iusHBQ9/LiCOKysoqSU9RYsfSsbyvmYtdNdA3+2slvz9YUdByq/M2svP+P2zu/mOKDlEe13jWEc611CAyXXdrqV2HaWbTNHvZbdeXHO4Xm9r+nx957vffp9SjHiDWR+6XZRYtk+VXgREQAREQAREQAREQAREQAREoMMJ6NSowztYzRMBERABERABERABERABERABERABERABERABERCBCglI8FIhzNisqha8sNw37n0Dk/aZhDnPzVlcjeV2WQ7jLhyHfsv3C1atSsEL369+4aQXMOXbS4wxhm83HOMvGZ9afiwvxQsT6DDBi7pZBERABERABERABERABERABERABERABERABERABERABESgCwhI8NIFnawmioAIiIAIiIAIiIAIiIAIiIAIiIAIiIAIiIAIiEBFBCR4qQhkkWzqIXhZOH8hXj7jZUw+ggYAiwJdXta4dg0su7VrGLCkppUKXgD874b/4d87/XtxAUM2GoLVr1gdA9ccWASP4kYSkOAlEpSiiYAIiIAIiIAIiIAIiIAIiIAIiIAIiIAIiIAIiIAIiIAItAwBCV5apitUEREQAREQAREQAREQAREQAREQAREQAREQAREQARFoeQISvDShi+oheGEz5kyag4mfn4g3739zcatGHTYKq5y6CvoMWPr4oGrBC8t9evOnF5c9eP3BWP3K1TFo7UFNoNz5RUrw0vl9rBaKgAiIgAiIgAiIgAiIgAiIgAiIgAiIgAiIgAiIgAiIQKcRkOCl03pU7REBERABERABERABERABERABERABERABERABERCB+hGQ4KV+bFNzrpfghS4vLxz/Al448YXFZS+75bIYf9l49B/Tf6n6VC14mX7HdDyz7TOLyxn2sWG9Zfes0NMEyp1fpAQvnd/HaqEIiIAIiIAIiIAIiIAIiIAIiIAIiIAIiIAIiIAIiIAIdBoBCV46rUfVHhEQAREQAREQAREQAREQAREQAREQAREQAREQARGoHwEJXurHNjXnegleWKAvOum3bD+s+ds1scwHl1mqPpUKXhYCL535EiYfPnlxOVnuMk3A3nFFSvDScV2qBomACIiACIiACIiACIiACIiACIiACIiACIiACIiACIhAxxOQ4KXju1gNFIGWJbA2gCsBrF+yhs8B4DOQ/wTwMIA7AfwXwIKS+bZacvFqtR5RfUSguQS+DeAEpwqfB3BZc6tUU+mDAZwJYIKTenMA99eUmxKJgAiIgAiIgAiIgAiIgAg0goAEL42g7JVRT8HL7H/NxrOfeRZvPfTW4lLHXTwOK+y9wlItrVLwMvf5uZi410S8cfcbveVQaLPGtWtg2a2XbQLh7ihSgpfu6Ge1UgREQAREQAREQAREQAREQAREQAREQAREQAREQAREQAQ6iYAEL53Um2qLCLQXgaoEHKFW3wTgOACPJP+beQmjjZCJVxt1lqoqAg0g0A6Cl3EAPgvgPACvpzCR4KUBg0VFiIAIiIAIiIAIiIAIiEDFBCR4qRhoTHb1FLzMe3UeJn5uIqbfNn1xVcacMAajvz16qapVJXiZ99o8PH/U85h6/tTFZaz4pRXxjjPfgb5D+8YgUZwaCEjwUgM0JREBERABERABERABERABERABERABERABERABERABERABEWgqAQlemopfhYtAVxOop4CDYF8DcJBxkekE0Yt4dfV0UeNFYCkCrSx44RPAXwRwFIC/JC5cnwPwakofSvCiwS0CIiACIiACIiACIiAC7UdAgpcm9Fk9BS8LZi7A5MMm45WfvrK4ZSMnjMTYM8ei7+C3i0/KCF4WvLkAc1+Zi2k3TMPUC6di5uMzF5c3dJOhGPeLcRi0zqAm0O2eIiV46Z6+VktFQAREQAREQAREQAREQAREQAREQAREQAREQAREQAREoFMISPDSKT2pdohA+xEICTgeALDkKcn8NvUHsD6AESlRnwOwD4B787Nq+Rji1fJdpAqKQEMJtKrgZQ0AlwLY1NC4TYKXho4LFSYCIiACIiACIiACIiACjSAgwUsjKHtltLLgpSyO5XZZrtfZZcBqA8pmpfQ5BCR40RARAREQAREQAREQAREQAREQAREQAREQAREQAREQAREQARFoNwISvLRbj6m+ItA5BEICjs0B3F+wiVzHRgHY3Ti6MF833AlgbwAvFMy31aKLV6v1iOojAs0l0KqCF3+tkuClueNEpYuACIiACIiACIiACIhAPQhI8FIPqjl51lPwsnD+Qkz59hS8eMqLi2sxfLvhGH/JePRbvt/bahZyeCmDY/QxozHqyFHot+zbyymTp9KmE5DgRaNDBERABERABERABERABERABERABERABERABERABERABESg3QhI8NJuPab6ikDnEKhKwOESWQ3AuQC28zDtD+DCNkcnXm3egaq+CFRMoFMELxVjUXYiIAIiIAIiIAIiIAIiIAINICDBSwMg+0XUU/CChcCU46fgheOXvBcz7GPDMP6y8ehZoedtVala8MLMh35gaK/oZbntl0OfgTqyqOfwkuClnnSVtwiIgAiIgAiIgAiIgAiIgAiIgAiIgAiIgAiIgAiIgAiIQD0I6PSoHlSVpwiIQAyBegg4WO56AK4AsI5TiYsAHAxgRkzFWjSOeLVox6haItAkAhK8NAm8ihUBERABERABERABERABEaA8Ij1stHAjIaoDgXoKXhbMXIDJh03GKz99ZXHNl99teax2wWroN7y+Di8uqhX2WgFjTx+LnpFvF9nUAWfXZinBS9d2vRouAiIgAiIgAiIgAiIgAiIgAiIgAiIgAiIgAiIgAiIgAm1LQIKXtu06VVwE2p5AvQQcPIU/EcDRDqE/AtgTwHNtTE282rjzVHURqAMBCV7qAFVZioAIiIAIiIAIiIAIiIAIRBGQ4CUKU7WRGi14GTlhJMaeORZ9B/d9W0NCDi9r37c2lvngMrkNXjhvIRa8sQCzn52NabdMw9QLp2LOc3Pelm7FL67YW26/YW8X2uRmrghRBCR4icKkSCIgAiIgAiIgAiIgAiIgAiIgAiIgAiIgAiIgAiIgAiIgAi1EQIKXFuoMVUUEuoxAvQQcxPg5AJc6PP8GYA8AT7cxY/Fq485T1UWgDgQkeKkDVGUpAiIgAiIgAiIgAiIgAiIQRUCClyhM1Uaqp+Bl/hvz8d+D/otXL3l1caVHHjiy122l76DqBC8+kbkvzsXzRzz/tnIZ5x0/fAdW+upKgE4vqh1EACR4qRypMhQBERABERABERABERABERABERABERABERABERABERABEagzAR0Z1RmwshcBEUglIAFHscHRyrz4XTIWwPYAPg5gfQCrmeY9AoCCo1sA3AZgerFmLxW7B8CGppwPAvgAgBEA3gDwKID7kp/dDODPAObVUJbNf0cAWwDYAMCyJp8HADyclH89gPsBzIjMfzCAMwFMMPHJgaIse4tkBQCfSu4c7ABgM9Oe1wDQmejGpA7XAXg5UBa5k/Onk7jbJow3NnWlsIvcfwngHgAzc+rZ6vVLqz7rvUkyvnYxbd/URCS7v5g+ujbh8w8ACyL7in1xGYCPmfg/BXCYw3ClZJztnOS/nTPO7di7F8CVBctzq+XOo086Y4HOVOxH1uv3iXvVbJOojOCF4/ydALY25XB94byygWU+kcwzjvlbzXjKmk+ci5x7McEXIPrjj3lsbvovJj/GYb9sY+YQ28H2MLAdLO9uADcAmFRgLPht+rzpA+bL217vNkJKd52w5XENSpu3eW0aCoBl75TU+X0Jfzuu7Th73Kynf6hgPc2riz4XAREQAREQAREQAREQgTQCErw0YWzUU/Ayd8pcTPzcRLxxD//psSiMOWEMRn979FItLePwEsI296W5+M+E/+B/1/9v8cdDNxmK8ZePx8DxA5tAurOLlOCls/tXrRMBERABERABERABERABERABERABERABERABERABERCBTiQgwUsn9qraJALtQaCeAg4KC85zMMjhJXtMlOE1DsDxAPaOGHYUInw3uTPxswJiEZstL5h/JLmsfiyAD0WUxcvgRyXChT8ByLyIY/LiDQoKdo40Ipq8Inix/UeRbUkTlLwJYP/k8vwJRuSSVia5fd1ctreiA4pw2L5DHEFOKD2FOV81Qp20/Fu9fn692VcUCHEsWGFDVn/dlIyB44xoI28spAlemP8BiYjqWzl9xXgs7xsAnsobRM7nIxPR1uGJsOnAnP50865F8FJ0nNsqUkD0TQC/SxGMNEvwwvWH3PbJ4WbbQQEU1yAKwvLGQprg5R0mj7w1j7fEzgZwqhHk5Q0HzsMvG4GVFQxmpSmznubVRZ+LgAiIgAiIgAiIgAiIQB4BCV7yCNXh83oKXmY+NhP/3u3fmP2MfWMBWP2K1bH8Hssv1ZKqBS8sYPrt0/Hsbs+CTjM2pJVfB7RdlaUEL13V3WqsCIiACIiACIiACIiACIiACIiACIiACIiACIiACIiACHQEAQleOqIb1QgRaEsC9RK8DDOXjN3LyHxtfy8Ar3ukQs4CVcH0nSHK5tsKvNw2UIBC0cH3HTeX2DbeDuDgxOXkmcgEFHecZMQdkUl6o/HCOd05Ls5xe6FDzIlGbFAkf8blBXqWQQFMWggJSnixnSKWQyMLZFsouLjcuFnwIv3ukWnp+EJHmYdS4rd6/dxqrwzgNDOfI5u/eCxQsEEhXJZTSUjwcrIROHANiQ1kzj6mI0teoIvHWcbVIy8uP6d7EYVSdLahWMoG14EklA9FNafXwM7mxTHIeUK3Ip9howUv/P2VLjw/jBQ9uTxCArIQr5Dg5VkAPzHuPjF9xThXmbXrpYwEXOO+B+ArsZk68fj9dlDOGlRDtkoiAiIgAiIgAiIgAiIgApkEJHhpwgCpp+DFz7v/6P5Y88Y1MWSjIUu1tB6ClyIOM01A31FFSvDSUd2pxoiACIiACIiACIiACIiACIiACIiACIiACIiACIiACIhAVxCQ4KUrulmNFIGWJFAPAQfXtM+aS+28QGwDnRAomPAvZHS74KUoL8szLR0/50V/uqpYd4t1AGwZEMXw0v4XADyZMzqHGoEDnS/8QJeGO5PL5K8ad4fNAWzhReIlfQoPrkgpZxQAipN2qjF/JqOLyn6m7aFi/HFG9xnWnc4rNpDbDaYtFF1sA2BDLzM6FbGcL3rinLsA3Js4cMxJLtevC2C7gAvJRUZkNCNQwVavn61yWl+xjx8E8IAROXHuh8YC86ErDkUfaaIXX/BCsQKft6WYxO0rMv8PgAEANjNiFXfNYVz255eSvno5Y4xzfvwCwCZeHIoyKGR4IqUMfjbVOJvYpFmCl7R5RHaPGnacRwxkQBelTQP1fiGZ258JCHnWArCriU8BGcVBo83fOcd/nbgnzTR/J0/OxxfN30PrMPuP8yoUstYfcmPfsE18Fjht/ckS79gyfcHLGaaf3b7ivLvPjLu0ecv8KLaiUGvJU8VLWtZjXGroBOMGiui4TnLeM13WWDvfCO9C8ztj+OkjERABERABERABERABEaiZgAQvNaOrPWG9BC8LZy/E5CMm4+WzlvzzddjHh2H8JePRsyL/yfL2UA/By7xX52Hi5yZi+m3TFxc2csJIjD1zLPoO5psrClURkOClKpLKRwREQAREQAREQAREQAREQAREQAREQAREQAREQAREQAREoFEEJHhpFGmVIwIi4BOoWvCS5jjCy9Z0wuDFcT90s+ClFl6WH0UldE1ZzQH6FwDHJIKTuwNiAnKmG8x3vTR0R5mQuBO8kjI9+hkXFF4Ud8NNAI4H8DCABc4HbBMvqVPQ8AHn57w4TzHAJC8f1ot5023GDazXsWbM+Jd4xpmyXQchps1qS9Y442X2IwD8zuM20NSZbhqukIKCAyskoNsLL9L77aKTBwVeFFvYwHQ7G2FIkXnQCvVjfUOCDYoWfgzgR8k4YvvcwN9vxpsxRxGcDXkCKF/w4uaZNcZXB/AD47ripuG4/03K+A65UbF+dE1im5bc8lmUAfudrkD/LyW/LMELHX4u9dKxvhRx+OxstFXNnKZgzA10o+GYpXAlFPy1/TbjMGQFNTHjL0vwwjl+mbeWUOjC9ecSAL7og3OJ/cA5zbrFjoUs15pfmnVgoiek5Br0CbMGuWVRuMJxyPh+2ADAdU57OAYON/1lRUJuGo6Db3miN6ah4w/FPgoiIAIiIAIiIAIiIAIi0AgCErw0grJXRr0ELzOfmIlnd38Ws56ctbjEMSeOwehjRgOB0wMJXprQ+RUWKcFLhTCVlQiIgAiIgAiIgAiIgAiIgAiIgAiIgAiIgAiIgAiIgAiIQEMISPDSEMwqRAREIECgCsHLMgB4uZ+Xoz8NYHuvHF4CPiC55ExhQOgyRrcJXsryIt6VANBNYEeH9fWJaOWgRGDxfM5I3yjpr3M9Nwtepr8gpX/oVkKHDbo02PCTxCniSOOokFZcyDWDF8gpHnHHAV1deEHeFZScnDgp8E+WUwKfN+W4Yjw37dcSZxWKAWKdhPJcbnhRn4Ic1wnGtplCD4oO0uq5suFKtxcbKJYgAz+kzYNWqR/r6ws2OLfp+vMrT/QUahs5fcf5gKIsOpCExmua4CVmjIccaOgedJjjbuLWzx9/MW1KcwNhvmmCl+UBXOiJcTh2j8twurH15BhkvKOdit9j+mNKygSsp+CFbSFTihhtoCjrK8ZZKmsJogvNOQC2dSKlieEYJU3wQpEZhUJpgh+mDYkC0/qH44P52RBa4E2fwwAAIABJREFUq/x2UQDGueyK2vh3OhjR6UlBBERABERABERABERABOpNQIKXehMO5F8PwcvC+Qvx0mkv4flvLvkncv/R/bHGdWtg6Mb8p8fSoR6Cl7lT5vY6vLxxD/9pvCiMOWEMRn/bvvnRBOAdWqQELx3asWqWCIiACIiACIiACIiACIiACIiACIiACIiACIiACIiACHQwAQleOrhz1TQRaHECIcFLlVXmCfmJ5lLwvCozblJercJrVwDXOAzyRBE+Ll42v9oRitwJgG4pIYcOXgSnW4sNNwPYPxGbvBjRB75Awi+HtzZ4+X1fJy+6NhwScNYIFUfhAV1mePndhiwnGV5Gp5uNG7LcP2y8jwK43UuXdUnfjepfpE+7EJ8meGmV+oUEG7zYz7ERM7dDTiocRxSB+CEkeHkOwG6JoO6vEePOnx8cd3sGXIxC4y9WhBISO7BqaYIKCs1udJyBstxGQk1cz8xZCkYYHjcCw6dSeNRT8LK1cVOyQjOu8+wbf46kdRXbcoUnoksTqoUELxTgcR6/njMWQmI1rhf8414MHGTGMcVbNmS527jFbmycYeztrzwhUsTwVRQREAEREAEREAEREAERiCYgwUs0quoi1kPw8sa9b2DSPpMw57kl2vmRE0Zi7Jlj0XcwTSyXDvUQvLxx1xv49y7/xvw35i8ucPyl4zHicyOqA6iceglI8KKBIAIiIAIiIAIiIAIiIAIiIAIiIAIiIAIiIAIiIAIiIAIi0G4EJHhptx5TfUWgcwjUU8DBC9l0dLgux/2hnWi2Aq/QJf0sh5YQ31AedLq4wYu8onFf+bjz87QL/aFyeAmcApZtzIe8GE+xzQPm774IgIKbnQE8WGBQjDfuQZvk1DEkKEkT+vjFh/r92wBOSnHFcdPThYfOJDakuY20ev18kUOWQ0ta9/l5UHRF0cs0L0FI8JLl0uKX54tD6D6yB4CnvYh+vCeNa8kTkePPFzswWdr8WDO5z7IDAJa5BoA/JOvisQCW3CLKLjTEJEuUUS/BywAApxrHHFtjOirRwSfLbcVtHX/v9YV0txrHn6kehpDgpcgaRGHMeTnzLzT3uE7dETEO6G7284QJRTOPJP3/LwC/BvC/iLSKIgIiIAIiIAIiIAIiIAJlCUjwUpZgDemrFrzMenIWJn1hEmb8eYl57IDVBmD8ZeOxzAdpEhwOVQte5r8+H89NeA6vX7XkbYFB6wzC6letjsHr8p9NClUSkOClSprKSwREQAREQAREQAREQAREQAREQAREQAREQAREQAREQAREoBEEJHhpBGWVIQIiECJQtYCDgoa7kpf7rzRuBktO6zuDfyvw8uuQdpk/j7h/EfyU5PI9RRzuBfyyrhT9jJvCZsaZg4IDikzo1sHg1+GSxIXjIAAcR7GBZdBF6GgnQchFJXSpPc1txS97DIDLAGzpfBB7Id6/sF9E8NIq9ePvKccYzhZBrODHZelzfMY4gzzmAQ+JOw5I3FHILib45aTNEd+BqOj4o8PJuUaoYetVRIwR0xYbp1UEL2XmgtteX2xEsRsFQQ95UPz5kzZm0lj67kyh+cfxfZz5Y/OhkxXXIrtWFekrxRUBERABERABERABERCBRhGQ4KVRpJ1yqhK8LJy3ENNvm47Jh08GxStuWOXUVTDq8FHo05N+bFCl4IWOLlOOmYKXz375bfVgHVY5aRX0Gajji6qHmgQvVRNVfiIgAiIgAiIgAiIgAiIgAiIgAiIgAiIgAiIgAiIgAiIgAvUmoBOjehNW/iIgAmkEQgIOum9MT0kwDMCmgc9uMZfhebF8ZgfjbgVe/gVuXszeC8CSJzjjOuDDAO51oobcNuiKcYUT54KknEMTN4e34orIjEVHhNMBHOjE+joAijyKBt9F5TYAFDO86mQUErzEiih8sUHa5fxQvcsIXlqlfiFhx2eMsK1IXw0B8CPj6mLThZyFQuKOLQD8PrIwP31I8BISStUy/ii0OtmpV6cLXrj+357MXY4Jhj8C2LMGYchwAFxPdsth588fCuZY3iuRYyF2/vnuQ8yeYpdLjfPVowDmRJapaCIgAiIgAiIgAiIgAiLQKAISvDSKtFNOrYIXClwWvLEAs5+bjTfvfROvXf7a21xdbBEjDxyJsaeNRd+hfTNbV1bwsmDmAsx9cS6m3TANUy+cipmPv307r9fd5YrVMXg9ubvUY5hJ8FIPqspTBERABERABERABERABERABERABERABERABERABERABESgngQkeKknXeUtAiKQRSAk4NgcwP0ZiSh6+VQibDkSANPbwEvlhwP4XfJSfualizbuklbg5buisK9uTRw45hbkOhbAwU6ae4xIZIrzM7p4nOD8/Xjj2FJF/4YuvIfEDzHN8t0iQgKHkOAlVpwQI6BIq2fshftWrl/I1eOcRLgyOaZznDj9AXwcAJnYEBL1+Lzp+ENHHYrxYkJMf4XEN7WIeHxRWOyYimlHTyIK4Tz9EIBdAVCUYYUmTJ+1VvtrVUgE5tYhNP5C+fvispBQLqZtIcHRsZ6LEPPx509RgV/s/OP32tkA9k6p/GvGvexGI7z6L4AFMQ1VHBEQAREQAREQAREQARGoIwEJXuoINy1rX/BSZRVW2GsFjD19LHpG8p+D2SEkeMlLE/t5v2X7YdXzVsWIz44AdHIRi61QPAleCuFSZBEQAREQAREQAREQAREQAREQAREQAREQAREQAREQAREQgRYgoGOjFugEVUEEupRALQIOi2otALz0zovoNvBi+mEALgYwrwOZtgIvX4RSFWZfJMLvpuPMH1vGNwGcUlGBIRePPLFVWtF+v8QKXjh274hoT4yAIi2b2Av3IcFBq9QvNO4jsEVFCYkcyvBmoTHpqxp/fv8WFbxwnlFsQVER/5D1uomryPtS3LRcqM0QvNA5ia4nNvzUrPm1OHv5a1mM4KVoebHzj+0h+ws9QVbaIH466aerjPvLIx36fRc1gRVJBERABERABERABESgqQQkeGkC/noIXigwGXnISKx81Mrgf8eEegleekb0YOwZYzHicyPQp0fHFjF9UUscCV5qodbWacrsrfERDu51PgmALut02y3q9B2zB9PWgAOVL7In1Iptb/f6h5jGPrjTiv2RV6dVAfAxJe7nb+w8WsQHnCaZh3Y4d7s18JcbnjVxLXLD/mY/thu4xJxZWA5F4tbCrt7511InpREBERABERABERABERABERABERABEWgTAjo5apOOUjVFoAMJlBFwEMc6AH4BYBOHDUUvdG24PNLpJXTQURXqopej88ptBV6NEryUcRzJ48jPqxIcMK+YfilzoFbmACD2cLKV61fmUD5vLHSj4IVP9XLN/AKAbZI1dLU8SCmfd5rgJbRex86fNIRF0480TmUHem46WV30nDm0vgjAqzX2pZKJgAiIgAiIgAiIgAiIQC0EJHiphVrJNFUKXihuWW635bDyN1bGoHcNKuSmUrXghXVZYZ8VMOrwURgwbkBJSkqeR0CClzxCHfd5lXtr3Hv/cbJvcTqAVyJJSfACVH1OEIm+5mhF97RqLqiBCcvsfzewmoWK4j4vHwg6A8CIlJRF3csLVaBNIo8354XuOSKrfi2A/WoQ8bVJs99WzSJnTEXiuoX0BbBF8mDVmgDOz4BUa/7tyF11FgEREAEREAEREAEREAEREAEREAERqJiABC8VA1V2IiAC0QRihAJ5mfHVqqu9y8G8ALwPgHvzEgPoJsELcZTlJcHL0oPKH8fPANgNwGNO1DIHamUOAGIPJ1u5flUeyvu9102CF/6+tyGA4wFsH7E22ig8FH3QHFS54phOE7zQPYrr23yHTez8ScNZa/qVAHwaAB17/IPYtLLuB/BVAA8X6FtFFQEREAEREAEREAEREIEyBCR4KUOvxrRlBC9DNx2K/iv3x9D/G4plPrgMhmwwBH2H8m5i8VBW8DJkwyHoP6Y/hrx/CJbZbBmwbv2GxbnLFK+tUvgEJHjpujFRj721PyeCl4MAPBRBU4IXCV4ihkndo5TZ/6575WosYCcAl+Q8nMM5SveXf9VYRick2xXANYGGcN97FwB3dUIjc9pQ5IypSFwWy3OHdwE4CsDeAEJnLm71iubfBd2jJoqACIiACIiACIiACIiACIiACIiACMQSkOAllpTiiYAIVE2gCsELX7HiRuqJXuWuBzABwEs5le42wUtZXo06oOQtB/bp0U7/fRMAL6VXEerp8PI3AHsAeNqpaJkDtTIHALEX7lu5fv46EeJbxZiweZThzTxi0lc1/vz+pUDisgAM/q7Hwzu+9pfl6PJaEo98/wrgUQCPAPi3OTRlvh9z8u40wUvoIC52/qSNv7Lp2W+jAGycCOh4MLtlTv/xssleycuOFN0piIAIiIAIiIAIiIAIiEC9CUjwUm/Cyl8E6kRAgpc6gW3dbOsheGFruQ9BB+Enc5reqP3kVuqBsntCzW5Lu9c/xK/M/nez+yNU/nAAF5iHt9zP7f7uXAD9AUw38/T1VmxEA+o0FMA5APY1Zb1sHsFb1vz9LABHJOdQsxtQl2YWEXNmYetXJC7T8PG3nzvCKwlemtnTKlsEREAEREAEREAEREAEREAEREAEOpyABC8d3sFqngi0MIEqBC9s3spmc387r608TDsVwLwMBt0meCnLiwKUkx2ePwZweCI6mlWHceYfhtKZgn8yL9VE1iN0IMQX0W6ITO9G2wjAjQBGmx+GXk0rc6BW9IDBrVvs4WQr12/N5IWwKxLG5MzAl9foVPRADX0Vk6QMb+Yfkz7EO02sklXnjwK43YmQlsc6AC4HsL4TlxxvAnCVEbe8CGBmSmFFBTr+2n5bIsL4HIBXU/KPHX87Ji41FDPaQHev/QFMi+lYJ84A891wmPOzkKAudv6kFV82vZ8vBYtjkwslnwDwKQBbBwrmenxmRetkQayKLgIiIAIiIAIiIAIi0GUEJHjpsg5XczuHgAQvndOXkS2pdQ+eZ4fDAIwA8GHj6PIBr8yfJvsy3F9J21NidAle5PASOVTrGi12/7Gulagw89C85tnJ9wHMqLCcds9qPQDcQ17LNIRnW+90hEIU7O2e/Hmi3RuaU/+YMwubRZG4TMN9/0ud8iV46fDBpOaJgAiIgAiIgAiIgAiIgAiIgAiIQDMJSPDSTPoqWwS6m0Cth20harwAz41r+zIT4zxnNlvv7xDMrcCLziUUH9hwq3EUmFoHxrQ/v9jJly+WHZq8uPVWgbJ44fxsMxYeBsA/rDMdZCiGyrvwHlOUz+Rmw8R9Na3MgVrRAwa3zrEX7lu5fssDuASAK2irRRwS05eMU4Z3bHr+7nWc+WPrxcP/kwoKFehidZ7TsBAXjnWWxfxtoPvQAQDujSyvVQQvMeKymH4OjanPALjSSxw7f9LKLJs+qy0cQ+8369smTsTQ+hPDRHFEQAREQAREQAREQAREoCgBCV6KElN8EWgRAhK8tEhHNK4aVe0pc9/9e4mj+lecqvNBFboK35XRHAleJHhp3GjvnpL8fcd7zFnYlO5BkNtS7p/y/Od0JyYdzOmmfaLzMz6odGFubu0doeyZR1briwpe2pukai8CIiACIiACIiACIiACIiACIiACItBUAhK8NBW/CheBriZQ1WEbIQ40l8X5ur0b6F7AS+GdYNneCrz8C+cvJO4QOwN4sOBI3jVx3vmWI0ThC1q8qO1ax29q3CusiOmPAPY0aWKL8wUBp5iL//PNuHDFAhRVHGQcRGLzp5iAhyN0vrGB7gpHAZjj/KyVBSWsZivXL+TGcVYifDrCGy95fUaRA1+dXBEAX277l3Hm4f+6oezhT2x6XyhV1K0k1iVmTPKC3WUAtnQa+WXjihXrlvQuAL8G8F4nj80BpIkJ6+XwEmoLxY535HW+97n/sh/XsR2SP3RnckNZwUpM+tWS+jPeBkbAwnWOAiWuUTGBbi+3OBH/loxvji2KmhREQAREQAREQAREQAREoJ4EJHipJ13lLQJ1JCDBSx3htmbWVe4pjzMv+XMvwwZ3vzVEQIIXCV5ac2a0d638fcdaHgtrbwL5ted5AIUsFOUx2H1Tng/81nk871oA+3XIGWIaldgzi3yqS8eQ4KUWakojAiIgAiIgAiIgAiIgAiIgAiIgAiJQEwEJXmrCpkQiIAIVEKjysI3VoS05RQvua/f8+V7mwnfs5e4KmlaXLFqBl39IwIbSBp4XtOdFtnqYcSWgg4sNIZHIaAC/BLCNE+9TAH4TWc7QRNxwDoB9nfg7AbjB/D0k3qHLw+8j82e0UJ+EXDZaWVDCdrR6/SiQusbpFwpW2FePFegr3wUqTeRQ9vAnNr0/dlifIuNvXQAU9K3jMAiNvVhxRxZKnz/jNkPwEhI/UcTEl/pmRo4FitQoluK6ZUOaU1WMYCWr2Jj0jOMesBZ1zfLHkQQvkQNB0URABERABERABERABEoTkOClNEJlIALNISDBS3O4N7HUKveUeZ54jOeOkOc2K8GLBC9NHP4dW3TMvmPHNj6yYVsDoJjFPqhmHzzj43n874+bfGKcqiKLbNlosWcWtTRAgpdaqCmNCIiACIiACIiACIiACIiACIiACIhATQQkeKkJmxKJgAhUQKDKwzZWh+sZ7cd/5tXtz0b08kwFdW5mFq3Ai4y/CuCHDojnAOwD4N5IOLzUzz6yBw08UPiscXhxs+DFdAppeChqAw9Q2ccvRpT1YQBXJK4eFM4wcBywnInm7yFBDAU2hwCYHpF/TzLmjk+cXL7pxPXLsB+1uqCk1esXej3yx0a4MCOir0Yadxf7mhuTXAmATid+X5c9/IlNz4O108x8sk2IHX+hscc8QoIXX9jF+UbxzwMR3BhlFXMAuJUXvxmCF1bBP6hke3YzblAxTaIAiOuCKxSiMxhFd/6FvbIHxzHpfdeaou3xBTN3GiesV2JgKI4IiIAIiIAIiIAIiIAIlCAgwUsJeEoqAs0kIMFLM+k3peyq95R3BHC90xI65nK/13dRtlEkeJHgpSkDv8MLjdl37HAEmc3j2dKJiUP80U6sr5s94JBwrxZH+XbiG3tmUUubJHiphZrSiIAIiIAIiIAIiIAIiIAIiIAIiIAI1ERAgpeasCmRCIhABQSqPmxjlehAwhf/d/fqV9SFpILmVZ5Fq/AKiQ8o9DgIAA84s8J7AFzgufDQpWJCimV8yMUiRujAS/rnAqCjiw0UplBgMN/5GT/na15WfMOPfmReKswSUlBwcIBxiXDT0jniDK8M5tnqgpJWr19IaEWu3zF9muXuQWEJD7NcRw+KCuj85B7O22FR9vCnSPr3A7gawGrOmMxrU18jaOA8cMceswgJXtY0Ag8KX2zgRYNTI1yZOI8oBPHXU+azRYYbkr9W3QOAB19TUhaHIuMvtMY/bcRLee5MdAGj6xMFPzZkCSLLHhzHpA8J+1inLwCgk1FWoGiP/fMlJ9IpRiTornOVfxkpQxEQAREQAREQAREQAREICMbfBmWjhe4/QcRLBESglQhI8NL7aNIoAFsC+FDiKvxeABt4j/M8CuBxALckj2/8IfJxHL+buYdB5+pPJi4D6yf7UBuaCK8BoEMrHyO53TzSE+tcW8tQqnpP2d/vyHObLSt4Wclw3MEwZHsY+AgTy77bOHpPArCgFkAmDffcmPfHkoed+PAL+8zu2bGvHjZ7iRwPef0VsyfkV5X7zXxUins97p7fT5LyjgTA/cys0Kj6c/680+y7c49tY1Nfjus/mjlDh/Xna+yLes3PIvuPfv+5e67k/O5k324Psz9q1w47Hvlg13UAXq6x/WnJ/D3nmOyP9dyYQmmGmXWQDwr569RfANxv2sN9ynkxhQLw62odumcB4GNEh5rxM8Ksg3zAh49T/aPkHHarNz6Zz5c751C+2zvHLfvJPpbG9nEP/InINtpoZde3Mum5ZvB7hSJEftdsair1iHlc7leJGPEp8zt7kTOLmLh+vbOw+Q7tMfnb/Jo5FznXyXdnb67zLOJPZny53wdZdS04rBRdBERABERABERABERABERABERABEQgjYAELxobIiACzSJQ9WGbbcdHAFzqbFbz59zQ5sHE75rV2ArKbSVevksLm8dDnRPM4YQvFqHo4FPJgQUPWeyhpE2T5Q6TJnTgYcW3jFuL+6osN6E/kByynQ6AG8w28GCG/c+DTzfwoIsimIO9n99k3GV4OOC/WruqEcTQHcQNFE9QuPNSoK+LHKj5yYscAPhpYw9XW71+bFfIpYU/51jga2328MZlQHEWXXj29sBkiabK8GYxRdLzUIruIhSfuIFOL3Q38scrDyB5IPiNgNiF6UOCl5CTEQ/IOVd5YB4SdrEczlceprvz1a1jqCz7OS8D8EBtM/MDlneg+Vno4kHR8cdxfZknFOKh+neNe1Ro/eHlEopB3PawXhSucQyFXqeOnT9py3ts+pDrDA+UjzGXNkKHyRzbFHHRtcoGrsE8nP5rWoX0cxEQAREQAREQAREQARGokIAcXiqEqaxEoJEEuljwwn1G/huc+x3uv6fz8GftOYTS8hI393u458D/zgu8PMt9mmsSN4LZeZFr+LzqPeWPek67t5mHTl5NqVutF7q590GO3Dv2H30JFXWt2RsK7edmYeO44KVm7jW77tBpaSiE4oM1vCyfJrCJ3ROyZbAOHJPn1SB2aWT9VzSM/b1WnxX33M42e555Qh2XQT3nZ5H9x7SL6++oY/vzpnbVghfutfMs47DIdYoX+7lO8XwtT1gWErzwoTCOG+5nhuazL0jJ45H3ue86wvVhP+fRNQoSL/TmvHWAycvb/bzW9c3mUUt6O+d57rF9RmXdeTjA7KdT0MeQJVSMOd9otuCl3nORQjaeOWXxJUfu4R9l9vB5FnKf0x9Z5ydFxpjiioAIiIAIiIAIiIAIiIAIiIAIiIAIOAQkeNFwEAERaBaBqg/bbDsorjjJHIi5bctyEmkWgyLlthKvtIv6bA8Pge9KXj7iS4h0GeDld142d10sGI8b7jxg/lnAEcXlwgv7FKXwwrwf7jWbyMyLG/F8ycq+lmjj8hJ4lqiGLzrylSnXDcam5QEpXxjjgS0PYjY3rzn59chzZChyoObnHXPAkDaOYg9XW71+tn3rJOPoF55DUKiveIBDB5KtA2D4cuZXkgO2Z1OgleHNLIumTxvfHNMUavFlRM4jHrKwPVkXJdIOUfjaIp1k/MNEzg2OXR5wsQx+zpfg7MuMFhEvXkxMXtz7uMOMc4rCnFAYbpycKL5wA+fTK4mQYy4AOi49Zj4sOv7SLgGE1h+OGb7Y6q8/jMvDKIrj0l4njJ0/ZedfmrCP+doX4yjosuOLr8/aF/vcsvPak1ZP/VwEREAEREAEREAEREAEaiEgwUst1JRGBFqAQJcKXtLcmov0CPeWD0l57MbmE3Kdji3jfLNXwb3VKkOVe8rcw+AFee6n2EBHEu5JzEmpdNEL3SyDl7J/mPEQSxofsuOldT6UEuNGwXMEPi5DsUuMqMYtN8ulucieUto+V8x4aGT9Of7Z73QBiQ0xc4Z5NWJ+Ftl/DAleuJfMx4Pq0f4YnlUKXt6X7DGf5T0YFlMH7lfznIbjIMvlyK8rxzIf6PlBxjy7yDxKFnqcKaZubpzQA1AhMQvXsjOchL4oJqbcouubn2fR9JwrFPOw3jGCSpbHcct+o6CuEwQv9ZyLXI8pfCTf0HlCaEzYx7541uI60EvwEjODFEcEREAEREAEREAEREAEREAEREAEChKQ4KUgMEUXARGojECVh21+pdYCcEngYjxdOS5Iec2/sobVKaNW41XmIIqbwLzwzk32mMNHHlIwPv8UCdxkprjh1pw+54tmdNn4YpHMTVy6wfDA5JmMtEUO1Pxsigoo3PSxh6utXj+3TZzb5yRCEIo4igaKXejmk9VXZXizPrWk5+EUx9+XCjSIYhiucZxDNqQdonCu8gCPB2hFD+85vukow8PcK5yy+IIc/4QuuWUJOGwW7L87zF9qGX8sY+eAa0sMQl5+4EUGHrZmrT+x8yetzCLpyYAvHfKyRNEQe9hcNF/FFwEREAEREAEREAEREIEsAhK8aHyIQJsS6ELBS9bDGXycgw+B2Icm+IgKHwLhS+2hy8Tcm+TFYT4c4oe0R038xyyyHtXh3g33iGL2S2NHYJV7yhT0cD9qK1M49yR4OZiPH6WFIhe6q3jkhHXiy/wU4mRxzHrQiX3GNv0ncaTgmOB44D6Pv6/GvRxejPbHQ+yeENvLB2Z4Id29XB0jdmlk/Z8wHLgva4P7UFTaQ1SMmzemGzU/i+w/+v3HPubPNnHaH/MQF6NnrRmxc5jxljHu3nxoiGGs51rPvWKegfChIRv+DuBmrxA+EnVxyuNk9vElitfocs/Hl0Lu3z8yztRp4hR/f5zziY7io01dOLfIj8E+WkW38d8UAZIRdyMANzrl8SyADzPZx5dsUjoK8ZEoO65j1jO/2CLrW6jKRdJnzRUyvsE83Baaj1xj3pOsa3xIiaGsw8t2Jj/mxXx5LmHDLZ7wg+soHcysKLLI+Umj52La/HC/E0Lf4Rw713scJHipaEIrGxEQAREQAREQAREQAREQAREQARFwCUjwovEgAiLQLAJVHrb5beDatr9xD3E/o5vBXjkX3pvFI6/cVuRl7dN5eZyHmzGBF+iPSxxVeCiWeUHGy6xvslH+EWN7/4GIgug+wXImRcRlFL6ItyuAo5MN+PdGpOEm9ykAfp3zohmzKnKg5hdd5ADATxt7uNrq9fPbxQsEFK/xBcaYl7YocPiuWQ/yXokrw5v1rDU9xx8P9o6NeL3y5+ZQcQ3jcGT5ZB2i8BB8dzMnQgeVPuO/JOP2ewA4X2cnh4T+QSEPULmWTk2ZK3kingOMs1LZ+THOMOOhZYyYh+vCycY5JW+ax86ftHyKpucaRxEPRS8xaxDL/QOAEwD8LuGwIK9B+lwEREAEREDGdt1JAAAgAElEQVQEREAEREAEKiQgwUuFMJWVCDSSQBcKXkJ7qnwU5RgAD6f8e5p7T9z3oIu4K3zh3vJnjROu3228AHy5sz/Bh3joCPPbgPCCe6prmr0Xd0/1SbN/Q4FBVaGqPeXQXg+FGXxkJWu/rciFbu6l0J3F3e/jvh77ikIbv5y0/TRePubeoft4i8/zM2av0N1P4n4Yy7rb6zP2F12EuVe2vZMR+5h7UnSvcEPsnlDocjXbebhxSc4aA42sv1uPtL197mtRIPF9zwUlb0w3an4W2f/2+89tP/cW+QgQ3bDd34XY/k8Y9xN37zVrzSgzx2PHmFtG6JE4zhWKw+j4Qpd7N2Sdx6SJvZg+zY2G84UPK1H8YPcxObcohGE9+KdsCLlQpbnHhJxgyIFt4354TCiyvoXyK5KeAh2uaVyLbOAZFdeL27w1i31HJx9+h4UeDisreHHbQseZS50f8HyDosO0UOT8pJFzMTQ/yJd77xyz7piw56JcC9zvBLfNErzEzCDFEQEREAEREAEREAEREAEREAEREIGCBCR4KQhM0UVABCojUNVhW1qFljcXqnnJ2w20XOfBVeymdWUNLplRK/PiBjovnu9oXuXiprs92OFBBg9p+WoXX9biJnGZi9m8uM/X1HiIvDmADcxBMg9EHjTl0H7+HzWWw8Mv5s+DAD//R43AgIfiPKyaGdmnRQ7U/CyLHAD4aWMPvlq9fmmYeSjFNu5kBAJ2LDD+A+Z1Tr7SRlHA9Mi+KsObRZRNz9fuPmnatKEzj9ieO5MDrSudse33b8whCvP/mCmDri0sg4GXB3iob18DpCDNfQWT6+mFjrCN840H+pwLaYGXDtgWHsBzTrmXFSgW44EeX8AsM/5YNn+X5auGLGtL0ya7/nC9YVvuSV5o5etykwsI7WLnT1r7a03PNY79whc+NwWwrsPOrqccD9cB4KWBKl99jZwmiiYCIiACIiACIiACIiAC2Q9YbLSQmnkFERCBViTQZYKX0OVnihkoZnk+p3+s+wb3YlxRhOtaa7OgCwidWSj+sCHGsWBl40bOfU4b6CTNC+hVhTJ7ynSVoDM293z38x7o4N7oF8zeRFZdYy90h/byeSmb7t1/yoERcoTmHhf3ykKPIfGCPYUL2zj58nX+g3LGxShz3sC9SBtCF+Rj9oTKiF0aXX/b1h8bMUCWwCnUrrQ9y0bNT9a/yP5j2iV7urXQ7SXrXKlI+8vM8Zgx5ubPfVqKHyiOsIH7jFxveJaSJWTmGsAzNa6bbtqQ2IufpwlemJ6CtiKPoBVltKIRx3Ff1YasPXOuaxc4cfMEWn59Yte3tHbEpg/1H9dgPvpHJ5+0EFqzGLfdBS9Vz0Xux1O8wnxtIF9+JzyUwTfr0a+Ys5qi41vxRUAEREAEREAEREAEREAEREAERKDrCUjw0vVDQABEQAREQAREQAREQAREQAREQAREQAREQAREQAREIJqAHF6iUSmiCLQWgS4TvAw3l5l5MduGGCGKjUuhy7neRe99jFjC7ViKNejMYYUrWZeJ/QFBx2m+Hm8D8+El2yrcDphnSPBSdlDygjzFPbwwnxdiL3TTHYT5WnFRzGMrbtkh94OvGecK/zvLZ87+onMPL7vnhQ8blwWKThhCF+TzxAhUhXJc8YEYt99jnF0Yv9H1Z5k3m8v1L+YA4sX805LHdb7qxONFcv7x+6FR85NVKSt4uQrAhMRx/PUK25831rI+zxtjflo+qMM2uO4gdEGi2CNGgLKKWeO2cjJOe1guJHjhQ057JwxfKNPoiLT+OpLnsBNaHzkPKTqM4RK7vqVVPTa9339F1kf2Od3H+PiVDe0seKnHXAzxpUCLQsi8EJobTCPBSx45fS4CIiACIiACIiACIiACIiACIiACNRCQ4KUGaEoiAiIgAiIgAiIgAiIgAiIgAiIgAiIgAiIgAiIgAl1KQIKXLu14Nbv9CXSZ4IXiCYoDeJmVbqp0SeWL/lMK9GTMhWT/gvczxhn3sYhy3gXgZ8admO7ST5mL6VW5k1cteKFLxPcKCHJi+IUcckLOKVk4Q24htxqx0lQnYUj4wFf9KdKgE3FeoOP0OYlzzL5ORLob0wnIhiwxAi+f/8ITu/AC9yGJm81LeYWnCDfqXX9Wi04SdH+OCRQ2XOxE/KkRSPlu6Y2an6xKWcFLkcvrFMacF9H+GJZpcYoKXihQozuNDRSXcS3ME/C45YeEVnskYjE6bLshJHhx3b7LtDsrbS3rSEigVYRNzPqWVefY9P6YugjAwQCy3JZsuaG1sZ0FL/WYi2X4krM/N/izIvWs15xQviIgAiIgAiIgAiIgAiIgAiIgAiLQcQQkeOm4LlWDREAEREAEREAEREAEREAEREAEREAEREAEREAERKBuBCR4qRtaZSwC9SXQZYKXKmDGXEgeAuBHRhRgyzwfwFGJ08VrVVSiRB5VC15Ylb8Y0ctNAPKEOTH8xgC4DMCWTju3BXBHwXbT5eXqJK+1TDq6SeyQ/HnIyWc1AL8CsJkTZ2cADxYo60tGSPM4gCcA/D4ROP3dSZ8mRhhXUuzCIppR/yICLtbRbz9dRA4F8FYBxrFRY8YX8yojeCna/o8m4+t2pwFpgp/YNobiFRG8hJyqDgDAehUJoXm6E4AbvExCgpeQM1aRsmPijjdOJq5zUqh+fl47ek4edE/ZBcBdEYXGjr+0rGLSh8Zu0f7z18Z2FbzUYy6G5kdRsUpobhTNI2K4KYoIiIAIiIAIiIAIiIAIiIAIiIAIiIAELxoDIiACIiACIiACIiACIiACIiACIiACIiACIiACIiACsQQkeIklpXgi0GIEJHgp3CExF5KZKd0SeLHfDRREXAqAwpB/GoeZwhUomaAeghdbpUsSp5fDAbySUccYfpsagQAvHjP8MeG1J4DnCrZ9uOmD3Zx0/qVjv6w7TVlZbShYjaUEHxQWUBD1/UQstJ2T2W0AvljQcagZ9S/KyBdjsJ2fS1xsXi0KMiJ+zPhiNmUEL2Xb32zBy5oArgCwkeEZEoJFoEbIQeVYACd6iUOCl80B3B9TSIk4/hp8jxl3eY5eIbFCrMNU7PhLa1ZMer9+tfTf8gC4Xtv1p10FL/WYi76IsKiohn07CMDpAA7M+O4pMbSVVAREQAREQAREQAREQAREQAREQAREwBKQ4EVjQQREQAREQAREQAREQAREQAREQAREQAREQAREQAREIJaABC+xpBRPBFqMgAQvuR3CM7MR5nL49gD4+j8vxNoQuuDNz1YxF4q3SimB4g1ewP6NcRN5CUDmWppb07gIIcFL7OXznuQSL0Uoqyd1/qQR9bgsWIOfAzgMwPSU6sRc6PYdFujSsn+S77S4Ji6O1c9cvj86o78ovKAIyYZ6uI/4go+7AfQFsIXXHjpJUJzjuoHkNbkZ9S8qWKmn4KXW+VlG8HKzcfR5Pa9zzOdF3Fcis1wqWpEyKHS5MXF0GW1yqVVQxuQTAJzn1CYk5vEFL7UICIpyGQrgHPz/9u4FWrKrrhPwj+5O0kk6id1MAsEJMSgDURExCIokgCAMoCLvAIrMKMNDEHTWcuQ1Lt7oLOQhIoozo2AgAQUURUEQSXgIAvJcSSaaEDJDMDFpk+50d5LuztS/+xSplFW3zrmPulW3vrNWrdt9a5/9+PY5p7LS+1c7edrAiRXEeWmSAxMqq+fGr/XK1bOqf1zY273p8c0OTkud3ub5ttLz757kXUnu0VRUO1adneQfOyANBzLmNfCyFvfi8P3RNVTTn4b63HnVwJzY4aXDBaooAQIECBAgQIAAAQIECBBoKyDw0lZKOQIECBAgQIAAAQIECBAgQIAAAQIECBAQeHENEJhTAYGXb01cLYCvhdmnJTmlt6D4u3s7sdw7yQ82gZdxMzwu8FLlz0rye0kqZDLp+HQTfqmF6BcnOTjphGW+v5LAy3CTd0zyG83i/8H3nt8zqx0RRn02tFkQPhziWMmOGJPae2pvzv9woPNvbnap2bdM31GnDYcRlqq6FnBXuOebLdtfj/53nY/VCLys9v25ksDLSsff9fw2l0KXwMtqzEe/T23u1eHAy1LhijZjbVNmOLRQYbJHJ/lIm5OTPDjJe5uAX/+U2r3qdROCiZOeN5Oab3P+as3fYFvzGnjpei+1uU/qc/tjAxPVNeA37t4QeJl09XufAAECBAgQIECAAAECBAgsQ0DgZRloTiFAgAABAgQIECBAgAABAgQIECBAgMCCCgi8LOjEG/b8Cyxw4KX+Lax2J6lFqI9Jcq9lzuZSgZeq8juaXQUqmND2+HJvofVrk9TOJje0PalludUMvFSTd+jtFFGLjh810H6Fd56U5LIRfWqzoLvNIvqWwz20S8PLBgoPL5Bu05+2bY0rt1Tg5YoktRtF7SLUP6pPr0myv0XD69H/lS4yb7OAfK3vT4GXWy+uNvMx7lIcvldH1TXtwEtdO7XLVD1DV/OonT7qOX7lEpWu9H5sc77Ay60TsNJn0ajzV+vzZ7gegZfVvBvVRYAAAQIECBAgQIAAAQIEGgGBF5cCAQIECBAgQIAAAQIECBAgQIAAAQIECLQVEHhpK6UcgRkTWNDAy4nNLh7PHvoG/0mzU0GOTc2uL/2ykwIvVW5w8X4tem2z40udVzsM1MLtyyd1rMP7qx14qaYf2oRzjhvox9lJzhvRrzYLuldrwXE1P9zeq5vfHWj61qY/HXhHFh0XePlQkucmeXiS1w+cWfNdBp9o0fB69H+li8wnBSymcX8KvNx6cU2aj6Uuw+F79e1JfqH3fK0dVfrHtAMvJyd5W5KHtLh/uhRps0vMSu/HNucLvNw6ayt9Fgm8dLkDlCVAgAABAgQIECBAgAABAjMoIPAyg5OiSwQIECBAgAABAgQIECBAgAABAgQIEJhRAYGXGZ0Y3SIwSWABAy93TfKmJqSxFM/fJbkoyd8n+XySC3vhk+tGBCjaBF4G26nAzClJzkryE0kePLS7x3CfKvTyjN4i8qsnzWXL99ci8HKnJOckeeBAH8a5tFnQvZaBl+F+le1bBvr95iYMta+lZ5tiowIvFXZ5Ti/YckmSk5K8tXed/eRAZe9u5n3nhAbWo/8rXWS+VMBiWvenwMutF9ZqBl5GXRvTDrzUM7Wem4MBvDb3aZsyb0zyK0luHFO4zfNtqXbanC/wcqvgSp9Fo86vz+aPDUzScu8PO7y0uaOUIUCAAAECBAgQIECAAAECKxQQeFkhoNMJECBAgAABAgQIECBAgAABAgQIECCwQAICLws02Ya6sQQWLPBybJLXJXn60Cxe0Nt15Z1JPpXksiTXJxn3XGuzILnLRXJkkv+Q5BFJHpPkviNOfmyS93SpdImyaxF4GV7QXs2PW4jcxq+CH386MIY/TvLzTeCoC0PZvqbZJad/3guT1C4v/WN4UfLvJ3leb1H7ni4NTSg7vED9o0memeT/DJw3apec5/fCULXAfqnP2PXo/0oXmY9bQD7N+3ORAy9nJHl/7x6tnVDq+GTvWnzyMneSqh2ofnPgOh4VGJtm4OWoJL+R5BcH+lQ7JlWw7OAy7ulTh3bkquDj43uvr46pq83zbalutDl/+Bn+xV4g84lJLu4wvs1JXt4L7rygOWepOrrO3/AzaVIotEv9w8/SlT6LRp3/Q0kqkNgPTH24uT+6hk7L9lUDc1K7u1Uw1EGAAAECBAgQIECAAAECBAisooDAyypiqooAAQIECBAgQIAAAQIECBAgQIAAAQIbXEDgZYNPsOFtXIEFC7wMf/P/riSvSPKGJb6xf3jy2yxIXu4FU7u/PDzJbyephdb9YzV3HZmHwMvwgvzP9XbbOTvJP3aE3Z7k7b1deh45cF7Vc97A34e/zX85i5vLtHaJuSHJF5qdgWqHlv4uEG0WaddC/Vc2u8v0u1eL66u/X1pi3LPS/6Wmpu2OFNO8Pxc58FLPlnf0FvXfr5m0eg5W4Kp2tepybO2FAl6b5NkDJw0HyuqtLoGGLu2PKntaE14cDA7+1ybouOR/q45puEKIfzL03lL1DQeAJoU9Bqse5Tnq/BOb+XvIwPzV58YnOuBVmKM+Z36mOUfg5Va870pybi8UVp9DdVRY6nETnsPD9KPClgIvHS5QRQkQIECAAAECBAgQIECAQFsBgZe2UsoRIECAAAECBAgQIECAAAECBAgQIECAgMCLa4DAnAosUOBl+Bvta8beluS5zY4ubWbwmCYcU7uN9I9RC5JPbxaT/0BvsfQ9mtDFW9s0kKT+ja52/6iQS/8YtyNGyypvU2wtAi93ar65/oETXOrtNoGhUfXVgvy/7jjg70tSu8PctTnvyiQ/0XtVgKZ/DC9uHlVmUrM/1uwI0C9XIZtf6IVXKkhQR5vAS5Wrfta5g4v167qpRfQVphl1zFL/xzm1CbxM8/6sfi5y4GU47FAe9cyp3S66HKPu00cl+bOhSqYZePm5JLVLU/9YTlhhsPvD4aB6r0JxT01Sz4rhY3h3k5f2nun1ahO2GRXQG/X5MioY88tNqKft/HXZJabr/M37Di+j7o+uu6yNujcEXtpencoRIECAAAECBAgQIECAAIEOAgIvHbAUJUCAAAECBAgQIECAAAECBAgQIECAwIILCLws+AVg+PMrsECBl1GLWLsuEh61e8CoBcnDC35rIXmFFva2vFLaBARaVvVviq1F4GV4Z45qdNzi3jaBl1Hfjt/VsAIUv5LkVQMCf9XsaPAvA787Nsmbkjxt4HdddoSodn6tCfL0qxi+rtoGXurfZ+vaqdDL4FG7MJwzZtH8LPV/3DXZ5nqe5v1Z/VzkwEuNf3gnkgqpPL23W8tVHR4sw8+5cbuEdA1MdOjCbYqOuob+IMlzlgiMTWpr1P1d54wL4A2bVPjmeb1n0Z5JDTU7iry/Fzw6eaDsuB1ihtvpOn/DwSA7vNx2gobvj67XUV0fFbasa7J/CLy0uAkUIUCAAAECBAgQIECAAAECXQUEXrqKKU+AAAECBAgQIECAAAECBAgQIECAAIHFFRB4Wdy5N/I5F1igwMsJzTf/P25gyl6Y5NUtp3BL8039dc7gMWpB8vDOIhcmOTvJl1q2tZJF05OaWO3AS+1KUGGUxw80XOOtv391RGfaBF7qtOEQTe2WUnP3oUkDbN6vOTg3Se220z/GBVlGLf5+UpIax6Rj2LN2ffipJJ8ZOLFt4KVOOT7JbzU7SPSr+HQT1KndKkYds9T/Uf1rE3iZ5v1ZfVz0wMv3JHn30P3xX5pnZJvdSL69CWY9aGDC39iEzG4cugimFXi5T5L3DQVGViNkMKrecWMd3u2p7t16llw24UHS5fOlqhoVvmw7f6PmTuDlthM0fH90+fw5sflMfPTQnK/GtTjp88j7BAgQIECAAAECBAgQIEBg4QQEXhZuyg2YAAECBAgQIECAAAECBAgQIECAAAECyxYQeFk2nRMJrK/AAgVetva+bf21vR0Mnj0g/hdJfj7JNyfMwlHNt/S/eOgb2+u0lzavwefgqF03/jTJM5L884S27tgsOn/kQLlnNgtoV+NiWc3AS317/SuTPHeoY+X8oiTDC9+rWNvAy6ggzcVJalH3+RMg7trs2lLfst8/lgqN1I4Kb0vykIHybearxv/rvTl91sB5o3ai6RJ4qaru3ewOcOpAvbULTe1YM2qXoFnr//D0tAm8TPP+rP4teuClnml171YIrH9cm+QXeiGY88bsJtQvVwv66x6vnYf6x+XN7kSfGHFvTiPwUmsbaleO6tfgPd8mbDLpuTpq55hxob5Rz9dfbfq1f0xDm5I8OcmbR3y+jNvhpcb7i0lePzQH9SyqnazG/Xf5qGdWVbGWgZcKldZz/8CY8Xe5Pro+Syc9i8btHDYqgFSfIfXfC19Z4oKpz/4KxQ4HY+sUgZdJd5r3CRAgQIAAAQIECBAgQIDAMgQEXpaB5hQCBAgQIECAAAECBAgQIECAAAECBAgsqIDAy4JOvGHPv8ACBV5qsoZ3wqjfvbNZnPq1EbNZi15/uAka/PiY2R63YLbCFn88tID5z5twzOeTHByqr/5t7l7NjjODQY1aQF4LZUf1bzkX4EoDLxUUqFDOTzae9xjqxKTdbNoGXqraWtx8TpLB4Ectyn9Fkt9LcsNQ27WI/xGNYY2zf9S381doqOZ63OfVo5odK2pBeP+o3WQquDM8XzVX39WEXQa/xb8W/dcuNJ8d6lfXRdp13dUi+ZcPjaECBhXEGXXMUv+H+9cm8DLt+3PRAy/lXcGwtye579B1VsGLCo5cPTSRFcy4f5JXNffm4NtLhTq6BBqW80yrc0aFvl7X3Ec3LbfSgfNGfXaM2jFq1HVVz5+XJfmdEc+s6vfzmiDm4LOn3/S4wEu9f4cmCFn3fv8Y93wc98zqn7eagZf6bBh8Tk0KinS5Pro+Syc9i8Z9fo+7Pyp0+YIkHxgKdJZv7bpTn00Vshp1CLyswo2oCgIECBAgQIAAAQIECBAgMCwg8OKaIECAAAECBAgQIECAAAECBAgQIECAAIG2AgIvbaWUIzBjAgsWePn2ZoH3g4amoRYkfybJ3/V2PKg/b05yz2Yh+GDYot77aJIfbBZYVzW/3yxY3jNU56gdFPpF/iHJp5J8vfnFnZtgTQVeBo82QY2uV9SowEvXOsaVb9PfLoGX+vfKWjz8lhE7H9TC7o8k+UKzc8DpSR44FI7p93PSDgtVrkImtYD9NSMGV/P14d5ONtc0/ahF/w/oMFfLWaQ96lqta69CL/9vRB9nrf+DXWwbeJnm/SnwcniG6jr+wxH3Td3LFbb7ZC8QWIGRekY9uBcaGwyS9ee4AjK1+9BwAK3/fpdAw3KfRT+WpAJq/aP6X2G0ekasxlFhhgrMDYaD6pnw1N7OXVcONXBWknMHPiP6b1cgroIS9fPIXn/v1wSH+kGX+v3/6N3fT28+f+q8pQIv9X499/73UL/q91XX3yapAGLVP+qZNdjt1Qy8nJHk/UPjr/moZ3XtUHVJEzK9vulAl+tjOc/SpZ5FSwVe6rxRQcL6fQVf6tqqz/BRvjXeGutJA40LvKzGnagOAgQIECBAgAABAgQIECAwJCDw4pIgQIAAAQIECBAgQIAAAQIECBAgQIAAgbYCAi9tpZQjMGMCCxZ4Kf1ajFy7g4xauL3U7NQC1xcn+VKSd/QW9Nai3jpq0fOTR+yGUO/taAIUtYC561GBjl9udjjZ3/XkJcqvVeClbX+7BF5qGPVvlj81YteWNiTVp5qzt/Z+tjGs0EjtBFM7WIzabWFcm7W4+Zea4MCodpa7SHvUYuvq26+NGc+s9b/v1TbwMs37U+Dl1qv5h3rPqjc2Qb4291W/TF33b2iecePCLlW2S6ChS/v9shUu/I0kvzhw8rgwynLqr3MqBFk7LtXuHoPHY5O8Z+h3y7kPK6DyrF6A5tJeiOW8DoGXaro+i357ROhlqbHWvB1oPmOq3GoGXrY3O888fkwHKojzlCTfaN7vcn0s91k67lk0KfBSnz9PbHzr87zNUXNZn3NnNuGl/jkCL230lCFAgAABAgQIECBAgAABAh0FBF46gilOgAABAgQIECBAgAABAgQIECBAgACBBRYQeFngyTf0+RZYwMBLTdj3N4uXf7zF7FVo4nXNAt6re38+odnV5XHNubXo++HNbgijqqvF2P+5923v/23M7iOjznlvb8eRV/S+Xb52Flny+dqi/8NFVjvwUuOvHSJem+RrLfrTNfDSr/I7mt0Oyr1NGOVtTXClgkpdjvo30tpp56VJ2lwff94EUJaaq+Uu0q5QRi3kf87AAGo3iVo4/TdjBjVL/e93sUvgZVr3p8DLbS+gE5M8vwl8tVnYX9d9ha9qV6xJz6gugYYu92q/7KhnWu3WVM/tSX3r0l7tcFPP5sHnTwWFanebG4cq2pTkRxuj2hFsqaMs67lYO6AMj2XSDi/9emv+aszPnvB8rM+zqrN2Jqt+v6ypYDUDL1XlUiGc2uGlnuMVHq2jy/Wx3GfpuGfRpMBLndflmVq7IlXwqnbWqevvGQMTf3YTZupyzSlLgAABAgQIECBAgAABAgQITBAQeHGJECBAgAABAgQIECBAgAABAgQIECBAgEBbAYGXtlLKEZgxgQUNvNQs1Lfw3zfJI3u7tNy/CcH0FzLXIu7PJ/lAkgt634J//cC01b+h1W4eFfDoH0vtutEvUwvsq72HJqkdFe7Z7ABT71cooxbIfizJnzXBkYNrdKmsNPBSwY76Zv7P9sbyyWbB+6DPpG4vN/BS9Zb9v0/yiCQPbIIp/Z16yrD6VrsH1Lz93xUudq8F69/d2/ng0UlqkXUtWu8HAer6+Gjvd3/RCzt9usXuMStZpH16bxH8Owd2fCiHWnRfC6krgDXumJX+V/+6Bl6mcX8KvIy+ck5qghoPa665Cn/VUbtWVCiirvsPNs+sts+oLoGGSc+PUe//XBPg6L9XobDaFeozy6lsiXNq55L/2TwT+sXquV07mXx1zHl1ndVOH08a8qxnSPXvXUPPkOUGXvrPx1OTPKGZw/4zq0Iu9ax+f+9z7n29UMxVTV8Hn8WrHXipJiqE89QmEHqfoSBOfQ7+ddOPLtfHSp6lo55FbQIv/akd/G+GBzWf4/3P7081O7+d34SfujxfVvkyVR0BAgQIECBAgAABAgQIEFgsAYGXxZpvoyVAgAABAgQIECBAgAABAgQIECBAgMBKBAReVqLnXALrKLDAgZd1VNc0AQIECBAgsEEFKjz720l+phlf7YRWIZ8KOjkIECBAgAABAgQIECBAgACBVRQQeFlFTFURIECAAAECBAgQIECAAAECBAgQIEBggwsIvGzwCTa8jSsg8LJx59bICBAgQIAAgakL1O4270jykKblpXbQmXrnNEiAAAECBAgQIECAAAECBDaSgMDLRppNYyFAgAABAgQIECBAgAABAgQIECBAgMDaCgi8rK2v2gmsmYDAy/Hgv+wAACAASURBVJrRqpgAAQIECBCYP4EXJXlwkguTfDXJXyW5tMMw7pPkfUlObs75i2a3l50d6lCUAAECBAgQIECAAAECBAgQaCEg8NICSRECBAgQIECAAAECBAgQIECAAAECBAgQOCQg8OJCIDCnAgIvczpxuk2AAAECBAishcBTkvzRQMWvTvKS3utAi8a2JHlpkhcu8/wWTShCgAABAgQIECBAgAABAgQI9AUEXlwLBAgQIECAAAECBAgQIECAAAECBAgQINBWQOClrZRyBGZMQOBlxiZEdwgQIECAAIH1FPiRJH+Z5LimE19M8qRmx5el+lVrbKrcWwbO3ZXk0Uk+sp4D0jYBAgQIECBAgAABAgQIENioAgIvG3VmjYsAAQIECBAgQIAAAQIECBAgQIAAAQKrLyDwsvqmaiQwFQGBl6kwa4QAAQIECBCYD4GTkrw1yU8OdPfvk7woyUeT7B8xjOOT/FzvvRcn2THw/puS/EqSvfMxdL0kQIAAAQIECBAgQIAAAQLzJSDwMl/zpbcECBAgQIAAAQIECBAgQIAAAQIECBBYTwGBl/XU1zaBFQgIvKwAz6kECBAgQIDARhR4VJK3D+zU0h/jxUk+leSi5he1C8wPJbnPiLIfSvKsJJduRCBjIkCAAAECBAgQIECAAAECsyAg8DILs6APBAgQIECAAAECBAgQIECAAAECBAgQmA8BgZf5mCe9JPBvBAReXBQECBAgQIAAgdsIbEnys0leNyLI0obqvUl+KcnlbQorQ4AAAQIECBAgQIAAAQIECCxPQOBleW7OIkCAAAECBAgQIECAAAECBAgQIECAwCIKCLws4qwb84YQEHjZENNoEAQIECBAgMDqCtSamXsleWmSH29ZdQVc3pDk95Lc0PIcxQgQIECAAAECBAgQIECAAIFlCgi8LBPOaQQIECBAgAABAgQIECBAgAABAgQIEFhAAYGXBZx0Q94YAgIvG2MejYIAAQIECBBYE4FNSe6W5GFJHpDk9Obv1diuJF9I8vEkH0ry6SR716QXKiVAgAABAgQIECBAgAABAgT+jYDAi4uCAAECBAgQIECAAAECBAgQIECAAAECBNoKCLy0lVKOwIwJCLzM2IToDgECBAgQIECAAAECBAgQIECAAAECBAgQIDBRQOBlIpECBAgQIECAAAECBAgQIECAAAECBAgQINAICLy4FAjMqYDAy5xOnG4TIECAAAECBAgQIECAAAECBAgQIECAAIEFFhB4WeDJN3QCBAgQIECAAAECBAgQIECAAAECBAh0FBB46QimOIFZERB4mZWZ0A8CBAgQIECAAAECBAgQIECAAAECBAgQIECgrYDAS1sp5QgQIECAAAECBAgQIECAAAECBAgQIEBA4MU1QGBOBQRe5nTidJsAAQIECBAgQIAAAQIECBAgQIAAAQIECCywgMDLAk++oRMgQIAAAQIECBAgQIAAAQIECBAgQKCjgMBLRzDFCcyKgMDLrMyEfhAgQIAAAQIECBAgQIAAAQIECBAgQIAAAQJtBQRe2kopR4AAAQIECBAgQIAAAQIECBAgQIAAAQICL64BAnMqIPAypxOn2wQIECBAgAABAgQIECBAgAABAgQIECBAYIEFBF4WePINnQABAgQIECBAgAABAgQIECBAgAABAh0FBF46gilOYFYEBF5mZSb0gwABAgQIECBAgAABAgQIECBAgAABAgQIEGgrIPDSVko5AgQIECBAgAABAgQIECBAgAABAgQIEBB4cQ0QmFMBgZc5nTjdJkCAAAECBAgQIECAAAECBAgQIECAAAECCywg8LLAk2/oBAgQIECAAAECBAgQIECAAAECBAgQ6Cgg8NIRTHECsyIg8DIrM6EfBAgQIECAAAECBAgQIECAAAECBAgQIECAQFsBgZe2UsoRIECAAAECBAgQIECAAAECBAgQIECAgMCLa4DAnAoIvMzpxOk2AQIECBAgQIAAAQIECBAgQIAAAQIECBBYYAGBlwWefEMnQIAAAQIECBAgQIAAAQIECBAgQIBARwGBl45gihOYFQGBl1mZCf0gQIAAAQIECBAgQIAAAQIECBAgQIAAAQIE2goIvLSVUo4AAQIECBAgQIAAAQIECBAgQIAAAQIEBF5cAwTmVEDgZU4nTrcJECBAgAABAgQIECBAgAABAgQIECBAgMACCwi8LPDkGzoBAgQIECBAgAABAgQIECBAgAABAgQ6Cgi8dARTnMCsCAi8zMpM6AcBAgQIECBAgAABAgQIECBAgAABAgQIECDQVkDgpa2UcgQIECBAgAABAgQIECBAgAABAgQIECAg8OIaIDCnAgIvczpxuk2AAAECBAgQIECAAAECBAgQIECAAAECBBZYQOBlgSff0AkQIECAAAECBAgQIECAAAECBAgQINBRQOClI5jiBGZFQOBlVmZCPwgQIECAAAECBAgQIECAAAECBAgQIECAAIG2AgIvbaWUI0CAAAECBAgQIECAAAECBAgQIECAAAGBF9cAgTkVEHiZ04nTbQIECBAgQIAAAQIECBAgQIAAAQIECBAgsMACAi8LPPmGToAAAQIECBAgQIAAAQIECBAgQIAAgY4CAi8dwRQnMCsCAi+zMhP6QYAAAQIECBAgQIAAAQIECBAgQIAAAQIECLQVEHhpK6UcAQIECBAgQIAAAQIECBAgQIAAAQIECAi8uAYIzKmAwMucTpxuEyBAgAABAgQIECBAgAABAgQIECBAgACBBRYQeFngyTd0AgQIECBAgAABAgQIECBAgAABAgQIdBQQeOkIpjiBWREQeJmVmdAPAgQIECBAgAABAgQIECBAgAABAgQIECBAoK2AwEtbKeUIECBAgAABAgQIECBAgAABAgQIECBAQODFNUBgTgUEXuZ04nSbAAECBAgQIECAAAECBAgQIECAAAECBAgssIDAywJPvqETIECAAAECBAgQIECAAAECBAgQIECgo4DAS0cwxQnMioDAy6zMhH4QIECAAAECBAgQIECAAAECBAgQIECAAAECbQUEXtpKKUeAAAECBAgQIECAAAECBAgQIECAAAECAi+uAQJzKiDwMqcTp9sECBAgQIAAAQIECBAgQIAAAQIECBAgQGCBBQReFnjyDZ0AAQIECBAgQIAAAQIECBAgQIAAAQIdBQReOoIpTmBWBAReZmUm9IMAAQIECBAgQIAAAQIECBAgQIAAAQIECBBoKyDw0lZKOQIECBAgQIAAAQIECBAgQIAAAQIECBAQeHENEJhTAYGXOZ043SZAgAABAgQIECBAgAABAgQIECBAgAABAgssIPCywJNv6AQIECBAgAABAgQIECBAgAABAgQIEOgosCfJ0ePOucdl98iR33FkxyoVJ0BgrQVu+tpN+fJpX16qmb1JjlnrfqifAAECBAgQIECAAAECBAgQIECAAAECBAgQINBFQOCli5ayBAgQIECAAAECBAgQIECAAAECBAgQWGyBLyS55ziCu37wrjn+occvtpDRE5hBges/dH0uedglS/Xsi0m+fwa7rksECBAgQIAAAQIECBAgQIAAAQIECBAgQIDAAgsIvCzw5Bs6AQIECBAgQIAAAQIECBAgQIAAAQIEOgqcl+QJ48455bdOyUnPOaljlYoTILDWAle96apc8dwrlmrmXUmeuNb9UD8BAgQIECBAgAABAgQIECBAgAABAgQIECBAoIuAwEsXLWUJECBAgAABAgQIECBAgAABAgQIECCw2AIvT/LicQS1u0vt8uIgQGC2BC556CW5/q+vX6pTr0jyktnqtd4QIECAAAECBAgQIECAAAECBAgQIECAAAECiy4g8LLoV4DxEyBAgAABAgQIECBAgAABAgQIECBAoL3AzyR521LF73bB3bLt/tva16gkAQJrKrD747tz8ZkXT2rjqUnePqmQ9wkQIECAAAECBAgQIECAAAECBAgQIECAAAEC0xQQeJmmtrYIECBAgAABAgQIECBAgAABAgQIECAw3wKnJPn6UkPY8aQdOe0dp833KPWewAYSuOzJl+Xad147aUR3TnLFpELeJ0CAAAECBAgQIECAAAECBAgQIECAAAECBAhMU0DgZZra2iJAgAABAgQIECBAgAABAgQIECBAgMD8C5yb5IlLDeMu77pLtj9++/yP1AgIzLnAznfvzKVPuHTSKM5LcvakQt4nQIAAAQIECBAgQIAAAQIECBAgQIAAAQIECExbQOBl2uLaI0CAAAECBAgQIECAAAECBAgQIECAwHwLnJXkY0sNYfMJm3P3T989W++2db5HqvcE5lhg38X7ctF9L8qB6w5MGsUDkpw/qZD3CRAgQIAAAQIECBAgQIAAAQIECBAgQIAAAQLTFhB4mba49ggQIECAAAECBAgQIECAAAECBAgQIDD/Ah9O8uClhrHtzG252/l3m/+RGgGBORW4+KyLs/uC3ZN6/5EkD5lUyPsECBAgQIAAAQIECBAgQIAAAQIECBAgQIAAgfUQEHhZD3VtEiBAgAABAgQIECBAgAABAgQIECBAYL4FHpPkTyYNYcdTduS0PzptUjHvEyCwygKX/fRlufaca9vU+tgk72lTUBkCBAgQIECAAAECBAgQIECAAAECBAgQIECAwLQFBF6mLa49AgQIECBAgAABAgQIECBAgAABAgQIbAyBWiT/6ElDOeGRJ+Qu775LNh29aVJR7xMgsEKBg3sP5tLHXZrrPnBdm5rem6TCaw4CBAgQIECAAAECBAgQIECAAAECBAgQIECAwEwKCLzM5LToFAECBAgQIECAAAECBAgQIECAAAECBGZeYEeSzyT5zkk93Xa/bYdCL0fc6YhJRb1PgMAyBW7+xs259PGXZvcnd7ep4Z+S3CdJq21g2lSoDAECBAgQIECAAAECBAgQIECAAAECBAgQIEBgtQUEXlZbVH0ECBAgQIAAAQIECBAgQIAAAQIECBBYHIEHJfmbNsPdevrWnPrWU7PtR7a1Ka4MAQIdBHZ/Yncuf/rl2XfhvrZn1b37t20LK0eAAAECBAgQIECAAAECBAgQIECAAAECBAgQWA8BgZf1UNcmAQIECBAgQIAAAQIECBAgQIAAAQIENo7A85K8vu1w7vTyO+XkF5/ctrhyBAhMELjyFVfmGy/5Rhenumff2OUEZQkQIECAAAECBAgQIECAAAECBAgQIECAAAEC6yEg8LIe6tokQIAAAQIECBAgQIAAAQIECBAgQIDAxhJ4c5JntR3ScQ8+Lqe8/pQc/b1Htz1FOQIEhgT2fmVvrnj+Fdn1kV1dbH4nybO7nKAsAQIECBAgQIAAAQIECBAgQIAAAQIECBAgQGC9BARe1kteuwQIECBAgAABAgQIECBAgAABAgQIENhYAr+Z5JdaD2lTcsobTslJzzmp9SkKEiBwWOCqN12VK553RXKwk8jrkvxypzMUJkCAAAECBAgQIECAAAECBAgQIECAAAECBAiso4DAyzria5oAAQIECBAgQIAAAQIECBAgQIAAAQIbTOAlSV7WZUzHnHFMTn7hyfm2x3xbl9OUJbCQAv/6nn/Nla+6Mns+t6fr+P97kpd3PUl5AgQIECBAgAABAgQIECBAgAABAgQIECBAgMB6Cgi8rKe+tgkQIECAAAECBAgQIECAAAECBAgQILDxBJ6T5Le6Duv4/3j8oeDLtjO3dT1VeQIbXmD3x3fnyldemev/6vrljPW5Sd60nBOdQ4AAAQIECBAgQIAAAQIECBAgQIAAAQIECBBYTwGBl/XU1zYBAgQIECBAgAABAgQIECBAgAABAgQ2psBTkvxhb0eJzV2Hd/un3j53fMEds/XuW7ueqjyBDSew76J9+earv5lr3nbNcsZ2IMnPJjlnOSc7hwABAgQIECBAgAABAgQIECBAgAABAgQIECCw3gICL+s9A9onQIAAAQIECBAgQIAAAQIECBAgQIDAxhT4niSvT/KQ5Qxv+xO258RnnJjjfvS45ZzuHAJzLbDrb3bl6t+9OjvftXO54/hwkucn+epyK3AeAQIECBAgQIAAAQIECBAgQIAAAQIECBAgQGC9BQRe1nsGtE+AAAECBAgQIECAAAECBAgQIECAAIGNLfCiJK9Y7hC3nbntUPBlx1N2LLcK5xGYG4Frz7n2UNBl9wW7V9LnFyd55UoqcC4BAgQIECBAgAABAgQIECBAgAABAgQIECBAYBYEBF5mYRb0gQABAgQIECBAgAABAgQIECBAgAABAhtb4H5J3pjkjOUO86jvPConPvPE3P5pt8+Wf7dludU4j8DMCez/l/255g+uydVvuTo3/tONK+nfZ5M8L8knV1KJcwkQIECAAAECBAgQIECAAAECBAgQIECAAAECsyIg8DIrM6EfBAgQIECAAAECBAgQIECAAAECBAgQ2PgCr07yqysd5vbHbs/2s7dn++O2r7Qq5xNYN4Gdf7wzO8/dmZ1/snM1+vCaJC9YjYrUQYAAAQIECBAgQIAAAQIECBAgQIAAAQIECBCYFQGBl1mZCf0gQIAAAQIECBAgQIAAAQIECBAgQIDAYgh8Z5IXJflPKx1u7fSy/Ynbs+PsHdl2/20rrc75BNZcYPfHd2fneTtz7bnXpnZ2WYXjfyV5ZZJLV6EuVRAgQIAAAQIECBAgQIAAAQIECBAgQIAAAQIEZkpA4GWmpkNnCBAgQIAAAQIECBAgQIAAAQIECBAgsDACP9wEXx65GiM++nuPzvYnbM8Jjzghx5xxzGpUqQ4CqyKw53N7ct0HrsvOd+3M3q/sXZU6k/x5E3T5u9WqUD0ECBAgQIAAAQIECBAgQIAAAQIECBAgQIAAgVkTEHiZtRnRHwIECBAgQIAAAQIECBAgQIAAAQIECCyWwKOSvDDJfVZr2Efd5ahDwZfjH3F8Tnj4CatVrXoItBa47i+vy/UfuP5Q0OXGS29sfV6Lgp9pgi5/1qKsIgQIECBAgAABAgQIECBAgAABAgQIECBAgACBuRYQeJnr6dN5AgQIECBAgAABAgQIECBAgAABAgQIbBiBn0ryzCQPW80Rbdq26VD4pf/acuKW1axeXQQOCey/ev+hcEv/dXD3wdWW+WCStyR532pXrD4CBAgQIECAAAECBAgQIECAAAECBAgQIECAwKwKCLzM6szoFwECBAgQIECAAAECBAgQIECAAAECBBZT4L5N8OVpazH8Y3/w2Gw7c1u2nbUtx511XDZv37wWzahzgwsc2Hkgu87fld3n787uC3bnhr+/Ya1G/AdN0OXTa9WAegkQIECAAAECBAgQIECAAAECBAgQIECAAAECsyog8DKrM6NfBAgQIECAAAECBAgQIECAAAECBAgQWGyBOyd5RhN+2bFWFMfc+5gcd+ZxhwIw9dqyww4wa2U9z/Xuv3b/4XDL+buz64Jd2fPZPWs5nGuT/G4TdPn6WjakbgIECBAgQIAAAQIECBAgQIAAAQIECBAgQIDALAsIvMzy7OgbAQIECBAgQIAAAQIECBAgQIAAAQIECFQC5aeTnJ3kYWvNccwZx6R2gamfh173Omatm1T/DArs+Yc92fO5w6/avaV+TuH4YJJzk5yT5OYptKcJAgQIECBAgAABAgQIECBAgAABAgQIECBAgMBMCwi8zPT06BwBAgQIECBAgAABAgQIECBAgAABAgQIDAicluSJTfjlntOQud2RtzsUfDn2jGNzzA8cDsEc/X1HT6NpbUxJYO+X9h4Ot3x+T2743OFwyy033TKl1vPFJuRSQZevTatR7RAgQIAAAQIECBAgQIAAAQIECBAgQIAAAQIE5kFA4GUeZkkfCRAgQIAAAQIECBAgQIAAAQIECBAgQGBY4Ieb4EsFYO4wTZ5Nx2w6FH7ZevrWbL371m/9POq0o6bZDW11FLjxshuz78J92XdR87pw36GQy8E9BzvWtOLi/9yEXM7r7Vr0qRXXpgICBAgQIECAAAECBAgQIECAAAECBAgQIECAwAYVEHjZoBNrWAQIECBAgAABAgQIECBAgAABAgQIEFgggYcmeUTzuut6jXvTsZtuE4CpMMzRpx+dI+9yZDZt3bRe3Vqodg/uO5ibLr0pey/cezjYMhBwOXjD1IMtg/aXJPlA8/rQQk2KwRIgQIAAAQIECBAgQIAAAQIECBAgQIAAAQIElikg8LJMOKcRIECAAAECBAgQIECAAAECBAgQIECAwEwKfH+Shzfhl/vPSg+POPmIHHnqkYdeR5161OE/3/nw3+u1+fjNs9LVme7HgesP5KbLbzr8+vrhnzdefuO3fnfzlTfPUv8/3gRc/jLJF2apY/pCgAABAgQIECBAgAABAgQIECBAgAABAgQIEJgHAYGXeZglfSRAgAABAgQIECBAgAABAgQIECBAgACB5QicPLDzywOT7FhOJdM4Z8vttxwKvhxxhyOy5aQth15HnNT8+cRb/1y/u91RG+t/7d9y4y25+aqbs/+q/d/6uf/qgT/X7//55kOhlv3X7J/GdCy3jWuT/O3ATi5XLrci5xEgQIAAAQIECBAgQIAAAQIECBAgQIAAAQIECCQb61/FzCgBAgQIECBAgAABAgQIECBAgAABAgQIEBgvcO8kZyY5q3nNbABmqUnc/G2bD4VhNm/fnM3Hbc6m4zbd5ue4391u6+1yuy3N64jDP7Mlh3/X/H3wz9WHW/bfkltuvuXwz4E/Z/+I9/bdkgO7Dhx6Hdx18DY/R/1u/7X7U8GWA/96YF6v2WuSXJDk/Ob1uXkdiH4TIECAAAECBAgQIECAAAECBAgQIECAAAECBGZRQOBlFmdFnwgQIECAAAECBAgQIECAAAECBAgQIEBgGgJnNMGXfgjm9tNoVBtzK1ABl364pYIuAi5zO5U6ToAAAQIECBAgQIAAAQIECBAgQIAAAQIECMyDgMDLPMySPhIgQIAAAQIECBAgQIAAAQIECBAgQIDANAS+J0mFYAZfW6fRsDZmTmBfE2ipUEu9Pp/kKzPXSx0iQIAAAQIECBAgQIAAAQIECBAgQIAAAQIECGxgAYGXDTy5hkaAAAECBAgQIECAAAECBAgQIECAAAECKxa4ZxOA+YGBIMwRK65VBbMkcPNAqKUfcPniLHVQXwgQIECAAAECBAgQIECAAAECBAgQIECAAAECiygg8LKIs27MBAgQIECAAAECBAgQIECAAAECBAgQILASgXskOT3J3Yd+HrWSSp275gI3JrmweV2UpF719y+vecsaIECAAAECBAgQIECAAAECBAgQIECAAAECBAgQ6Cwg8NKZzAkECBAgQIAAAQIECBAgQIAAAQIECBAgQGCkwHeNCMKcluSOvKYq8M0klw0EWirUUuGWf5xqLzRGgAABAgQIECBAgAABAgQIECBAgAABAgQIECCwIgGBlxXxOZkAAQIECBAgQIAAAQIECBAgQIAAAQIECEwUODrJqUu8TplYgwKDAlckuXyJ115cBAgQIECAAAECBAgQIECAAAECBAgQIECAAAEC8y8g8DL/c2gEBAgQIECAAAECBAgQIECAAAECBAgQIDDfApubMMzJSU4aeJ049Pd6r363EY+rk1w19Br+3ZVNyOXARgQwJgIECBAgQIAAAQIECBAgQIAAAQIECBAgQIAAgdsKCLy4IggQIECAAAECBAgQIECAAAECBAgQIECAwPwI1P/X74dijkvS5XVEki3Na9yf6/3+e6WyP8nNzc/68/DfB9+rP+/q+KqQSwVbDs7PFOgpAQIECBAgQIAAAQIECBAgQIAAAQIECBAgQIDANAQEXqahrA0CBAgQIECAAAECBAgQIECAAAECBAgQIECAAAECBAgQIECAAAECBAgQIECAAAECBAgQIECAAIHWAgIvrakUJECAAAECBAgQIECAAAECBAgQIECAAAECBAgQIECAAAECBAgQIECAAAECBAgQIECAAAECBAgQmIaAwMs0lLVBgAABAgQIECBAgAABAgQIECBAgAABAgQIECBAgAABAgQIECBAgAABAgQIECBAgAABAgQIECDQWkDgpTWVggQIECBAgAABAgQIECBAgAABAgQIECBAgAABAgQIECBAgAABAgQIECBAgAABAgQIECBAgAABAtMQEHiZhrI2CBAgQIAAAQIECBAgQIAAAQIECBAgQIAAAQIECBAgQIAAAQIECBAgQIAAAQIECBAgQIAAAQIEWgsIvLSmUpAAAQIECBAgQIAAAQIECBAgQIAAAQIECBAgQIAAAQIECBAgQIAAAQIECBAgQIAAAQIECBAgQGAaAgIv01DWBgECBAgQIECAAAECBAgQIECAAAECBAgQIECAAAECBAgQIECAAAECBAgQIECAAAECBAgQIECAQGsBgZfWVAoSIECAAAECBAgQIECAAAECBAgQIECAAAECBAgQIECAAAECBAgQIECAAAECBAgQIECAAAECBAhMQ0DgZRrK2iBAgAABAgQIECBAgAABAgQIECBAgAABAgQIECBAgAABAgQIECBAgAABAgQIECBAgAABAgQIEGgtIPDSmkpBAgQIECBAgAABAgQIECBAgAABAgQIECBAgAABAgQIECBAgAABAgQIECBAgAABAgQIECBAgACBaQgIvExDWRsECBAgQIAAAQIECBAgQIAAAQIECBAgQIAAAQIECBAgQIAAAQIECBAgQIAAAQIECBAgQIAAAQKtBQReWlMpSIAAAQIECBAgQIAAAQIECBAgQIAAAQIECBAgQIAAAQIECBAgQIAAAQIECBAgQIAAAQIECBAgMA0BgZdpKGuDAAECBAgQIECAAAECBAgQIECAAAECBAgQIECAAAECBAgQIECAAAECBAgQIECAAAECBAgQIECgtYDAS2sqBQkQIECAAAECBAgQIECAAAECBAgQIECAAAECBAgQIECAAAECBAgQIECAAAECBAgQIECAAAECBKYhIPAyDWVtECBAgAABAgQIECBAgAAB61x9wAAABrRJREFUAgQIECBAgAABAgQIECBAgAABAgQIECBAgAABAgQIECBAgAABAgQItBYQeGlNpSABAgQIECBAgAABAgQIECBAgAABAgQIECBAgAABAgQIECBAgAABAgQIECBAgAABAgQIECBAgMA0BARepqGsDQIECBAgQIAAAQIECBAgQIAAAQIECBAgQIAAAQIECBAgQIAAAQIECBAgQIAAAQIECBAgQIAAgdYCAi+tqRQkQIAAAQIECBAgQIAAAQIECBAgQIAAAQIECBAgQIAAAQIECBAgQIAAAQIECBAgQIAAAQIECBCYhoDAyzSUtUGAAAECBAgQIECAAAECBAgQIECAAAECBAgQIECAAAECBAgQIECAAAECBAgQIECAAAECBAgQINBaQOClNZWCBAgQIECAAAECBAgQIECAAAECBAgQIECAAAECBAgQIECAAAECBAgQIECAAAECBAgQIECAAAEC0xAQeJmGsjYIECBAgAABAgQIECBAgAABAgQIECBAgAABAgQIECBAgAABAgQIECBAgAABAgQIECBAgAABAgRaCwi8tKZSkAABAgQIECBAgAABAgQIECBAgAABAgQIECBAgAABAgQIECBAgAABAgQIECBAgAABAgQIECBAYBoCAi/TUNYGAQIECBAgQIAAAQIECBAgQIAAAQIECBAgQIAAAQIECBAgQIAAAQIECBAgQIAAAQIECBAgQIBAawGBl9ZUChIgQIAAAQIECBAgQIAAAQIECBAgQIAAAQIECBAgQIAAAQIECBAgQIAAAQIECBAgQIAAAQIECExDQOBlGsraIECAAAECBAgQIECAAAECBAgQIECAAAECBAgQIECAAAECBAgQIECAAAECBAgQIECAAAECBAgQaC0g8NKaSkECBAgQIECAAAECBAgQIECAAAECBAgQIECAAAECBAgQIECAAAECBAgQIECAAAECBAgQIECAAIFpCAi8TENZGwQIECBAgAABAgQIECBAgAABAgQIECBAgAABAgQIECBAgAABAgQIECBAgAABAgQIECBAgAABAq0FBF5aUylIgAABAgQIECBAgAABAgQIECBAgAABAgQIECBAgAABAgQIECBAgAABAgQIECBAgAABAgQIECAwDQGBl2koa4MAAQIECBAgQIAAAQIECBAgQIAAAQIECBAgQIAAAQIECBAgQIAAAQIECBAgQIAAAQIECBAgQKC1gMBLayoFCRAgQIAAAQIECBAgQIAAAQIECBAgQIAAAQIECBAgQIAAAQIECBAgQIAAAQIECBAgQIAAAQIEpiEg8DINZW0QIECAAAECBAgQIECAAAECBAgQIECAAAECBAgQIECAAAECBAgQIECAAAECBAgQIECAAAECBAi0FhB4aU2lIAECBAgQIECAAAECBAgQIECAAAECBAgQIECAAAECBAgQIECAAAECBAgQIECAAAECBAgQIECAwDQEBF6moawNAgQIECBAgAABAgQIECBAgAABAgQIECBAgAABAgQIECBAgAABAgQIECBAgAABAgQIECBAgACB1gICL62pFCRAgAABAgQIECBAgAABAgQIECBAgAABAgQIECBAgAABAgQIECBAgAABAgQIECBAgAABAgQIEJiGgMDLNJS1QYAAAQIECBAgQIAAAQIECBAgQIAAAQIECBAgQIAAAQIECBAgQIAAAQIECBAgQIAAAQIECBAg0FpA4KU1lYIECBAgQIAAAQIECBAgQIAAAQIECBAgQIAAAQIECBAgQIAAAQIECBAgQIAAAQIECBAgQIAAAQLTEBB4mYayNggQIECAAAECBAgQIECAAAECBAgQIECAAAECBAgQIECAAAECBAgQIECAAAECBAgQIECAAAECBFoLCLy0plKQAAECBAgQIECAAAECBAgQIECAAAECBAgQIECAAAECBAgQIECAAAECBAgQIECAAAECBAgQIEBgGgICL9NQ1gYBAgQIECBAgAABAgQIECBAgAABAgQIECBAgAABAgQIECBAgAABAgQIECBAgAABAgQIECBAgEBrAYGX1lQKEiBAgAABAgQIECBAgAABAgQIECBAgAABAgQIECBAgAABAgQIECBAgAABAgQIECBAgAABAgQITENA4GUaytogQIAAAQIECBAgQIAAAQIECBAgQIAAAQIECBAgQIAAAQIECBAgQIAAAQIECBAgQIAAAQIECBBoLSDw0ppKQQIECBAgQIAAAQIECBAgQIAAAQIECBAgQIAAAQIECBAgQIAAAQIECBAgQIAAAQIECBAgQIAAgWkI/H9BxPPokxohbAAAAABJRU5ErkJggg=="/>
          <p:cNvSpPr>
            <a:spLocks noChangeAspect="1" noChangeArrowheads="1"/>
          </p:cNvSpPr>
          <p:nvPr/>
        </p:nvSpPr>
        <p:spPr bwMode="auto">
          <a:xfrm>
            <a:off x="42334" y="-91017"/>
            <a:ext cx="5175250" cy="2705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1200"/>
          </a:p>
        </p:txBody>
      </p:sp>
      <p:grpSp>
        <p:nvGrpSpPr>
          <p:cNvPr id="21" name="Google Shape;130;p3"/>
          <p:cNvGrpSpPr/>
          <p:nvPr/>
        </p:nvGrpSpPr>
        <p:grpSpPr>
          <a:xfrm>
            <a:off x="467410" y="1346204"/>
            <a:ext cx="6390790" cy="4352075"/>
            <a:chOff x="132867" y="-74012"/>
            <a:chExt cx="7263154" cy="5541920"/>
          </a:xfrm>
        </p:grpSpPr>
        <p:sp>
          <p:nvSpPr>
            <p:cNvPr id="23" name="Google Shape;131;p3"/>
            <p:cNvSpPr/>
            <p:nvPr/>
          </p:nvSpPr>
          <p:spPr>
            <a:xfrm>
              <a:off x="304800" y="304800"/>
              <a:ext cx="7091221" cy="5163108"/>
            </a:xfrm>
            <a:custGeom>
              <a:avLst/>
              <a:gdLst/>
              <a:ahLst/>
              <a:cxnLst/>
              <a:rect l="l" t="t" r="r" b="b"/>
              <a:pathLst>
                <a:path w="7091221" h="5163108" extrusionOk="0">
                  <a:moveTo>
                    <a:pt x="7091221" y="0"/>
                  </a:moveTo>
                  <a:lnTo>
                    <a:pt x="7091221" y="5163108"/>
                  </a:lnTo>
                  <a:lnTo>
                    <a:pt x="0" y="5163108"/>
                  </a:lnTo>
                  <a:lnTo>
                    <a:pt x="0" y="4858308"/>
                  </a:lnTo>
                  <a:lnTo>
                    <a:pt x="6786421" y="4858308"/>
                  </a:lnTo>
                  <a:lnTo>
                    <a:pt x="6786421" y="0"/>
                  </a:lnTo>
                  <a:close/>
                </a:path>
              </a:pathLst>
            </a:custGeom>
            <a:solidFill>
              <a:srgbClr val="5E17EB"/>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24" name="Google Shape;132;p3"/>
            <p:cNvSpPr/>
            <p:nvPr/>
          </p:nvSpPr>
          <p:spPr>
            <a:xfrm>
              <a:off x="132867" y="-74012"/>
              <a:ext cx="7091221" cy="5380598"/>
            </a:xfrm>
            <a:custGeom>
              <a:avLst/>
              <a:gdLst/>
              <a:ahLst/>
              <a:cxnLst/>
              <a:rect l="l" t="t" r="r" b="b"/>
              <a:pathLst>
                <a:path w="7091221" h="5163108" extrusionOk="0">
                  <a:moveTo>
                    <a:pt x="0" y="0"/>
                  </a:moveTo>
                  <a:lnTo>
                    <a:pt x="7091221" y="0"/>
                  </a:lnTo>
                  <a:lnTo>
                    <a:pt x="7091221" y="5163108"/>
                  </a:lnTo>
                  <a:lnTo>
                    <a:pt x="0" y="5163108"/>
                  </a:lnTo>
                  <a:close/>
                </a:path>
              </a:pathLst>
            </a:custGeom>
            <a:solidFill>
              <a:srgbClr val="E9E9E9"/>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grpSp>
      <p:sp>
        <p:nvSpPr>
          <p:cNvPr id="25" name="Google Shape;133;p3"/>
          <p:cNvSpPr txBox="1"/>
          <p:nvPr/>
        </p:nvSpPr>
        <p:spPr>
          <a:xfrm>
            <a:off x="694194" y="1646934"/>
            <a:ext cx="5863625" cy="384721"/>
          </a:xfrm>
          <a:prstGeom prst="rect">
            <a:avLst/>
          </a:prstGeom>
          <a:noFill/>
          <a:ln>
            <a:noFill/>
          </a:ln>
        </p:spPr>
        <p:txBody>
          <a:bodyPr spcFirstLastPara="1" wrap="square" lIns="0" tIns="0" rIns="0" bIns="0" anchor="t" anchorCtr="0">
            <a:spAutoFit/>
          </a:bodyPr>
          <a:lstStyle/>
          <a:p>
            <a:pPr>
              <a:lnSpc>
                <a:spcPct val="125000"/>
              </a:lnSpc>
            </a:pPr>
            <a:r>
              <a:rPr lang="en-US" sz="2000" b="1" dirty="0">
                <a:latin typeface="Roboto"/>
                <a:ea typeface="Roboto"/>
                <a:sym typeface="Roboto"/>
              </a:rPr>
              <a:t>ADVANTAGE OF OUR SOLUTION</a:t>
            </a:r>
            <a:endParaRPr sz="1200" dirty="0"/>
          </a:p>
        </p:txBody>
      </p:sp>
      <p:sp>
        <p:nvSpPr>
          <p:cNvPr id="26" name="Google Shape;134;p3"/>
          <p:cNvSpPr txBox="1"/>
          <p:nvPr/>
        </p:nvSpPr>
        <p:spPr>
          <a:xfrm>
            <a:off x="694193" y="2023670"/>
            <a:ext cx="6012723" cy="2880212"/>
          </a:xfrm>
          <a:prstGeom prst="rect">
            <a:avLst/>
          </a:prstGeom>
          <a:noFill/>
          <a:ln>
            <a:noFill/>
          </a:ln>
        </p:spPr>
        <p:txBody>
          <a:bodyPr spcFirstLastPara="1" wrap="square" lIns="0" tIns="0" rIns="0" bIns="0" anchor="t" anchorCtr="0">
            <a:spAutoFit/>
          </a:bodyPr>
          <a:lstStyle/>
          <a:p>
            <a:pPr marL="275097" lvl="1" indent="-137548">
              <a:lnSpc>
                <a:spcPct val="120192"/>
              </a:lnSpc>
              <a:buClr>
                <a:srgbClr val="000000"/>
              </a:buClr>
              <a:buSzPts val="2600"/>
              <a:buFont typeface="Arial"/>
              <a:buChar char="•"/>
            </a:pPr>
            <a:r>
              <a:rPr lang="en-US" sz="1733" b="1" dirty="0">
                <a:latin typeface="Roboto"/>
                <a:ea typeface="Roboto"/>
                <a:cs typeface="Roboto"/>
                <a:sym typeface="Roboto"/>
              </a:rPr>
              <a:t> UNIQUE DESIGN OF </a:t>
            </a:r>
            <a:r>
              <a:rPr lang="en-US" sz="1733" b="1" dirty="0" smtClean="0">
                <a:latin typeface="Roboto"/>
                <a:ea typeface="Roboto"/>
                <a:cs typeface="Roboto"/>
                <a:sym typeface="Roboto"/>
              </a:rPr>
              <a:t>SYSTEM</a:t>
            </a:r>
            <a:endParaRPr lang="en-US" sz="1733" b="1" dirty="0">
              <a:latin typeface="Roboto"/>
              <a:ea typeface="Roboto"/>
              <a:cs typeface="Roboto"/>
              <a:sym typeface="Roboto"/>
            </a:endParaRPr>
          </a:p>
          <a:p>
            <a:pPr marL="275097" lvl="1" indent="-137548">
              <a:lnSpc>
                <a:spcPct val="120192"/>
              </a:lnSpc>
              <a:buClr>
                <a:srgbClr val="000000"/>
              </a:buClr>
              <a:buSzPts val="2600"/>
              <a:buFont typeface="Arial"/>
              <a:buChar char="•"/>
            </a:pPr>
            <a:r>
              <a:rPr lang="en-US" sz="1733" b="1" dirty="0">
                <a:latin typeface="Roboto"/>
                <a:ea typeface="Roboto"/>
                <a:cs typeface="Roboto"/>
                <a:sym typeface="Roboto"/>
              </a:rPr>
              <a:t> NET ZERO</a:t>
            </a:r>
            <a:endParaRPr lang="en-US" sz="1200" dirty="0">
              <a:ea typeface="Roboto"/>
            </a:endParaRPr>
          </a:p>
          <a:p>
            <a:pPr marL="275097" lvl="1" indent="-137548">
              <a:lnSpc>
                <a:spcPct val="120192"/>
              </a:lnSpc>
              <a:buClr>
                <a:srgbClr val="000000"/>
              </a:buClr>
              <a:buSzPts val="2600"/>
              <a:buFont typeface="Arial"/>
              <a:buChar char="•"/>
            </a:pPr>
            <a:r>
              <a:rPr lang="en-US" sz="1733" b="1" dirty="0">
                <a:latin typeface="Roboto"/>
                <a:ea typeface="Roboto"/>
                <a:cs typeface="Roboto"/>
                <a:sym typeface="Roboto"/>
              </a:rPr>
              <a:t> WATER RESONANCE FREQ. </a:t>
            </a:r>
            <a:r>
              <a:rPr lang="en-US" sz="1733" b="1" dirty="0" smtClean="0">
                <a:latin typeface="Roboto"/>
                <a:ea typeface="Roboto"/>
                <a:cs typeface="Roboto"/>
                <a:sym typeface="Roboto"/>
              </a:rPr>
              <a:t>USED =&gt; MIST</a:t>
            </a:r>
            <a:endParaRPr lang="en-US" sz="1733" b="1" dirty="0">
              <a:latin typeface="Roboto"/>
              <a:ea typeface="Roboto"/>
              <a:cs typeface="Roboto"/>
              <a:sym typeface="Roboto"/>
            </a:endParaRPr>
          </a:p>
          <a:p>
            <a:pPr marL="366160" lvl="1" indent="-228611">
              <a:lnSpc>
                <a:spcPct val="120192"/>
              </a:lnSpc>
              <a:buSzPts val="2600"/>
              <a:buFont typeface="Arial" panose="020B0604020202020204" pitchFamily="34" charset="0"/>
              <a:buChar char="•"/>
            </a:pPr>
            <a:r>
              <a:rPr lang="en-US" sz="1733" b="1" dirty="0">
                <a:latin typeface="Roboto"/>
                <a:ea typeface="Roboto"/>
                <a:sym typeface="Roboto"/>
              </a:rPr>
              <a:t>NO CHEMICALS USED</a:t>
            </a:r>
          </a:p>
          <a:p>
            <a:pPr marL="366160" lvl="1" indent="-228611">
              <a:lnSpc>
                <a:spcPct val="120192"/>
              </a:lnSpc>
              <a:buSzPts val="2600"/>
              <a:buFont typeface="Arial" panose="020B0604020202020204" pitchFamily="34" charset="0"/>
              <a:buChar char="•"/>
            </a:pPr>
            <a:r>
              <a:rPr lang="en-US" sz="1733" b="1" dirty="0">
                <a:latin typeface="Roboto"/>
                <a:ea typeface="Roboto"/>
                <a:sym typeface="Roboto"/>
              </a:rPr>
              <a:t>NO HEAT SOURCE TO GENERATE MIST</a:t>
            </a:r>
          </a:p>
          <a:p>
            <a:pPr marL="366160" lvl="1" indent="-228611">
              <a:lnSpc>
                <a:spcPct val="120192"/>
              </a:lnSpc>
              <a:buSzPts val="2600"/>
              <a:buFont typeface="Arial" panose="020B0604020202020204" pitchFamily="34" charset="0"/>
              <a:buChar char="•"/>
            </a:pPr>
            <a:r>
              <a:rPr lang="en-US" sz="1733" b="1" dirty="0">
                <a:latin typeface="Roboto"/>
                <a:ea typeface="Roboto"/>
                <a:sym typeface="Roboto"/>
              </a:rPr>
              <a:t>IOT SYTEM INTEGRATION</a:t>
            </a:r>
          </a:p>
          <a:p>
            <a:pPr marL="366160" lvl="1" indent="-228611">
              <a:lnSpc>
                <a:spcPct val="120192"/>
              </a:lnSpc>
              <a:buSzPts val="2600"/>
              <a:buFont typeface="Arial" panose="020B0604020202020204" pitchFamily="34" charset="0"/>
              <a:buChar char="•"/>
            </a:pPr>
            <a:r>
              <a:rPr lang="en-US" sz="1733" b="1" dirty="0">
                <a:latin typeface="Roboto"/>
                <a:ea typeface="Roboto"/>
                <a:sym typeface="Roboto"/>
              </a:rPr>
              <a:t>POTENTIAL AI WATER INTELLIGENCE SYSTEM</a:t>
            </a:r>
          </a:p>
          <a:p>
            <a:pPr marL="275097" lvl="1" indent="-137548">
              <a:lnSpc>
                <a:spcPct val="120192"/>
              </a:lnSpc>
              <a:buClr>
                <a:srgbClr val="000000"/>
              </a:buClr>
              <a:buSzPts val="2600"/>
              <a:buFont typeface="Arial"/>
              <a:buChar char="•"/>
            </a:pPr>
            <a:endParaRPr lang="en-US" sz="1733" b="1" dirty="0">
              <a:latin typeface="Roboto"/>
              <a:ea typeface="Roboto"/>
              <a:cs typeface="Roboto"/>
              <a:sym typeface="Roboto"/>
            </a:endParaRPr>
          </a:p>
          <a:p>
            <a:pPr marL="275097" lvl="1" indent="-137548">
              <a:lnSpc>
                <a:spcPct val="120192"/>
              </a:lnSpc>
              <a:buClr>
                <a:srgbClr val="000000"/>
              </a:buClr>
              <a:buSzPts val="2600"/>
              <a:buFont typeface="Arial"/>
              <a:buChar char="•"/>
            </a:pPr>
            <a:endParaRPr lang="en-US" sz="1733" b="1" dirty="0">
              <a:latin typeface="Roboto"/>
              <a:ea typeface="Roboto"/>
              <a:cs typeface="Roboto"/>
              <a:sym typeface="Roboto"/>
            </a:endParaRPr>
          </a:p>
        </p:txBody>
      </p:sp>
      <p:sp>
        <p:nvSpPr>
          <p:cNvPr id="29" name="Google Shape;135;p3"/>
          <p:cNvSpPr txBox="1"/>
          <p:nvPr/>
        </p:nvSpPr>
        <p:spPr>
          <a:xfrm>
            <a:off x="6817831" y="1983203"/>
            <a:ext cx="6632627" cy="1280094"/>
          </a:xfrm>
          <a:prstGeom prst="rect">
            <a:avLst/>
          </a:prstGeom>
          <a:noFill/>
          <a:ln>
            <a:noFill/>
          </a:ln>
        </p:spPr>
        <p:txBody>
          <a:bodyPr spcFirstLastPara="1" wrap="square" lIns="0" tIns="0" rIns="0" bIns="0" anchor="t" anchorCtr="0">
            <a:spAutoFit/>
          </a:bodyPr>
          <a:lstStyle/>
          <a:p>
            <a:pPr marL="442364" lvl="1" indent="-304815">
              <a:lnSpc>
                <a:spcPct val="120192"/>
              </a:lnSpc>
              <a:buSzPts val="2600"/>
              <a:buFont typeface="Arial" panose="020B0604020202020204" pitchFamily="34" charset="0"/>
              <a:buChar char="•"/>
            </a:pPr>
            <a:r>
              <a:rPr lang="en-US" sz="1733" b="1" dirty="0">
                <a:latin typeface="Roboto"/>
                <a:ea typeface="Roboto"/>
                <a:sym typeface="Roboto"/>
              </a:rPr>
              <a:t>DEPENDS ON HIGH POWER CONSUMPTION</a:t>
            </a:r>
          </a:p>
          <a:p>
            <a:pPr marL="442364" lvl="1" indent="-304815">
              <a:lnSpc>
                <a:spcPct val="120192"/>
              </a:lnSpc>
              <a:buClr>
                <a:srgbClr val="000000"/>
              </a:buClr>
              <a:buSzPts val="2600"/>
              <a:buFont typeface="Arial" panose="020B0604020202020204" pitchFamily="34" charset="0"/>
              <a:buChar char="•"/>
            </a:pPr>
            <a:r>
              <a:rPr lang="en-US" sz="1733" b="1" dirty="0">
                <a:latin typeface="Roboto"/>
                <a:ea typeface="Roboto"/>
                <a:cs typeface="Roboto"/>
                <a:sym typeface="Roboto"/>
              </a:rPr>
              <a:t>EXPENSIVE</a:t>
            </a:r>
            <a:r>
              <a:rPr lang="en-US" sz="1733" b="1" dirty="0">
                <a:latin typeface="Roboto"/>
                <a:ea typeface="Roboto"/>
                <a:sym typeface="Roboto"/>
              </a:rPr>
              <a:t> AND </a:t>
            </a:r>
            <a:r>
              <a:rPr lang="en-US" sz="1733" b="1" dirty="0" smtClean="0">
                <a:latin typeface="Roboto"/>
                <a:ea typeface="Roboto"/>
                <a:sym typeface="Roboto"/>
              </a:rPr>
              <a:t>REQUIRES </a:t>
            </a:r>
            <a:r>
              <a:rPr lang="en-US" sz="1733" b="1" dirty="0">
                <a:latin typeface="Roboto"/>
                <a:ea typeface="Roboto"/>
                <a:sym typeface="Roboto"/>
              </a:rPr>
              <a:t>INVESTMENT</a:t>
            </a:r>
          </a:p>
          <a:p>
            <a:pPr marL="442364" lvl="1" indent="-304815">
              <a:lnSpc>
                <a:spcPct val="120192"/>
              </a:lnSpc>
              <a:buClr>
                <a:srgbClr val="000000"/>
              </a:buClr>
              <a:buSzPts val="2600"/>
              <a:buFont typeface="Arial" panose="020B0604020202020204" pitchFamily="34" charset="0"/>
              <a:buChar char="•"/>
            </a:pPr>
            <a:r>
              <a:rPr lang="en-US" sz="1733" b="1" dirty="0">
                <a:latin typeface="Roboto"/>
                <a:ea typeface="Roboto"/>
                <a:sym typeface="Roboto"/>
              </a:rPr>
              <a:t>CHEMICALS USED</a:t>
            </a:r>
          </a:p>
          <a:p>
            <a:pPr marL="442364" lvl="1" indent="-304815">
              <a:lnSpc>
                <a:spcPct val="120192"/>
              </a:lnSpc>
              <a:buClr>
                <a:srgbClr val="000000"/>
              </a:buClr>
              <a:buSzPts val="2600"/>
              <a:buFont typeface="Arial" panose="020B0604020202020204" pitchFamily="34" charset="0"/>
              <a:buChar char="•"/>
            </a:pPr>
            <a:r>
              <a:rPr lang="en-US" sz="1733" b="1" dirty="0">
                <a:latin typeface="Roboto"/>
                <a:ea typeface="Roboto"/>
                <a:sym typeface="Roboto"/>
              </a:rPr>
              <a:t>NOT NET ZERO</a:t>
            </a:r>
          </a:p>
        </p:txBody>
      </p:sp>
      <p:sp>
        <p:nvSpPr>
          <p:cNvPr id="31" name="Google Shape;133;p3"/>
          <p:cNvSpPr txBox="1"/>
          <p:nvPr/>
        </p:nvSpPr>
        <p:spPr>
          <a:xfrm>
            <a:off x="7131993" y="1550226"/>
            <a:ext cx="5710433" cy="384721"/>
          </a:xfrm>
          <a:prstGeom prst="rect">
            <a:avLst/>
          </a:prstGeom>
          <a:noFill/>
          <a:ln>
            <a:noFill/>
          </a:ln>
        </p:spPr>
        <p:txBody>
          <a:bodyPr spcFirstLastPara="1" wrap="square" lIns="0" tIns="0" rIns="0" bIns="0" anchor="t" anchorCtr="0">
            <a:spAutoFit/>
          </a:bodyPr>
          <a:lstStyle/>
          <a:p>
            <a:pPr>
              <a:lnSpc>
                <a:spcPct val="125000"/>
              </a:lnSpc>
            </a:pPr>
            <a:r>
              <a:rPr lang="en-US" sz="2000" b="1" dirty="0">
                <a:latin typeface="Roboto"/>
                <a:ea typeface="Roboto"/>
                <a:cs typeface="Roboto"/>
                <a:sym typeface="Roboto"/>
              </a:rPr>
              <a:t>ISSUES IN ALTERNATE SOLUTIONS</a:t>
            </a:r>
            <a:endParaRPr sz="1200" dirty="0"/>
          </a:p>
        </p:txBody>
      </p:sp>
      <p:pic>
        <p:nvPicPr>
          <p:cNvPr id="12" name="Picture 11"/>
          <p:cNvPicPr>
            <a:picLocks noChangeAspect="1"/>
          </p:cNvPicPr>
          <p:nvPr/>
        </p:nvPicPr>
        <p:blipFill>
          <a:blip r:embed="rId3"/>
          <a:stretch>
            <a:fillRect/>
          </a:stretch>
        </p:blipFill>
        <p:spPr>
          <a:xfrm>
            <a:off x="8771254" y="71225"/>
            <a:ext cx="1670050" cy="914400"/>
          </a:xfrm>
          <a:prstGeom prst="rect">
            <a:avLst/>
          </a:prstGeom>
        </p:spPr>
      </p:pic>
    </p:spTree>
    <p:extLst>
      <p:ext uri="{BB962C8B-B14F-4D97-AF65-F5344CB8AC3E}">
        <p14:creationId xmlns:p14="http://schemas.microsoft.com/office/powerpoint/2010/main" val="1944965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15"/>
          <p:cNvSpPr/>
          <p:nvPr/>
        </p:nvSpPr>
        <p:spPr>
          <a:xfrm>
            <a:off x="481567" y="985963"/>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467" name="Google Shape;467;p15"/>
          <p:cNvSpPr txBox="1"/>
          <p:nvPr/>
        </p:nvSpPr>
        <p:spPr>
          <a:xfrm>
            <a:off x="552451" y="402218"/>
            <a:ext cx="10983057" cy="650050"/>
          </a:xfrm>
          <a:prstGeom prst="rect">
            <a:avLst/>
          </a:prstGeom>
          <a:noFill/>
          <a:ln>
            <a:noFill/>
          </a:ln>
        </p:spPr>
        <p:txBody>
          <a:bodyPr spcFirstLastPara="1" wrap="square" lIns="0" tIns="0" rIns="0" bIns="0" anchor="t" anchorCtr="0">
            <a:spAutoFit/>
          </a:bodyPr>
          <a:lstStyle/>
          <a:p>
            <a:pPr>
              <a:lnSpc>
                <a:spcPct val="132000"/>
              </a:lnSpc>
            </a:pPr>
            <a:r>
              <a:rPr lang="en-US" sz="3200" dirty="0">
                <a:latin typeface="League Spartan"/>
                <a:ea typeface="League Spartan"/>
                <a:cs typeface="League Spartan"/>
                <a:sym typeface="League Spartan"/>
              </a:rPr>
              <a:t>COMPETITVE </a:t>
            </a:r>
            <a:r>
              <a:rPr lang="en-US" sz="3200" dirty="0" smtClean="0">
                <a:latin typeface="League Spartan"/>
                <a:ea typeface="League Spartan"/>
                <a:cs typeface="League Spartan"/>
                <a:sym typeface="League Spartan"/>
              </a:rPr>
              <a:t>LANDSCAPE FOR COMMERCIALISATION</a:t>
            </a:r>
            <a:endParaRPr sz="1200" dirty="0"/>
          </a:p>
        </p:txBody>
      </p:sp>
      <p:grpSp>
        <p:nvGrpSpPr>
          <p:cNvPr id="469" name="Google Shape;469;p15"/>
          <p:cNvGrpSpPr/>
          <p:nvPr/>
        </p:nvGrpSpPr>
        <p:grpSpPr>
          <a:xfrm>
            <a:off x="426610" y="1150193"/>
            <a:ext cx="6761477" cy="5203715"/>
            <a:chOff x="0" y="-5834"/>
            <a:chExt cx="13691256" cy="10744762"/>
          </a:xfrm>
        </p:grpSpPr>
        <p:grpSp>
          <p:nvGrpSpPr>
            <p:cNvPr id="470" name="Google Shape;470;p15"/>
            <p:cNvGrpSpPr/>
            <p:nvPr/>
          </p:nvGrpSpPr>
          <p:grpSpPr>
            <a:xfrm>
              <a:off x="0" y="0"/>
              <a:ext cx="12733443" cy="10738928"/>
              <a:chOff x="0" y="0"/>
              <a:chExt cx="7801953" cy="6579887"/>
            </a:xfrm>
          </p:grpSpPr>
          <p:sp>
            <p:nvSpPr>
              <p:cNvPr id="471" name="Google Shape;471;p15"/>
              <p:cNvSpPr/>
              <p:nvPr/>
            </p:nvSpPr>
            <p:spPr>
              <a:xfrm>
                <a:off x="72390" y="72390"/>
                <a:ext cx="7592103" cy="6205220"/>
              </a:xfrm>
              <a:custGeom>
                <a:avLst/>
                <a:gdLst/>
                <a:ahLst/>
                <a:cxnLst/>
                <a:rect l="l" t="t" r="r" b="b"/>
                <a:pathLst>
                  <a:path w="7592103" h="6205220" extrusionOk="0">
                    <a:moveTo>
                      <a:pt x="0" y="0"/>
                    </a:moveTo>
                    <a:lnTo>
                      <a:pt x="7592103" y="0"/>
                    </a:lnTo>
                    <a:lnTo>
                      <a:pt x="7592103" y="6205220"/>
                    </a:lnTo>
                    <a:lnTo>
                      <a:pt x="0" y="6205220"/>
                    </a:lnTo>
                    <a:lnTo>
                      <a:pt x="0" y="0"/>
                    </a:lnTo>
                    <a:close/>
                  </a:path>
                </a:pathLst>
              </a:custGeom>
              <a:solidFill>
                <a:srgbClr val="FFFFFF"/>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472" name="Google Shape;472;p15"/>
              <p:cNvSpPr/>
              <p:nvPr/>
            </p:nvSpPr>
            <p:spPr>
              <a:xfrm>
                <a:off x="0" y="0"/>
                <a:ext cx="7801953" cy="6579887"/>
              </a:xfrm>
              <a:custGeom>
                <a:avLst/>
                <a:gdLst/>
                <a:ahLst/>
                <a:cxnLst/>
                <a:rect l="l" t="t" r="r" b="b"/>
                <a:pathLst>
                  <a:path w="7736884" h="6350000" extrusionOk="0">
                    <a:moveTo>
                      <a:pt x="7592103" y="6205220"/>
                    </a:moveTo>
                    <a:lnTo>
                      <a:pt x="7736884" y="6205220"/>
                    </a:lnTo>
                    <a:lnTo>
                      <a:pt x="7736884" y="6350000"/>
                    </a:lnTo>
                    <a:lnTo>
                      <a:pt x="7592103" y="6350000"/>
                    </a:lnTo>
                    <a:lnTo>
                      <a:pt x="7592103" y="6205220"/>
                    </a:lnTo>
                    <a:close/>
                    <a:moveTo>
                      <a:pt x="0" y="144780"/>
                    </a:moveTo>
                    <a:lnTo>
                      <a:pt x="144780" y="144780"/>
                    </a:lnTo>
                    <a:lnTo>
                      <a:pt x="144780" y="6205220"/>
                    </a:lnTo>
                    <a:lnTo>
                      <a:pt x="0" y="6205220"/>
                    </a:lnTo>
                    <a:lnTo>
                      <a:pt x="0" y="144780"/>
                    </a:lnTo>
                    <a:close/>
                    <a:moveTo>
                      <a:pt x="0" y="6205220"/>
                    </a:moveTo>
                    <a:lnTo>
                      <a:pt x="144780" y="6205220"/>
                    </a:lnTo>
                    <a:lnTo>
                      <a:pt x="144780" y="6350000"/>
                    </a:lnTo>
                    <a:lnTo>
                      <a:pt x="0" y="6350000"/>
                    </a:lnTo>
                    <a:lnTo>
                      <a:pt x="0" y="6205220"/>
                    </a:lnTo>
                    <a:close/>
                    <a:moveTo>
                      <a:pt x="7592103" y="144780"/>
                    </a:moveTo>
                    <a:lnTo>
                      <a:pt x="7736884" y="144780"/>
                    </a:lnTo>
                    <a:lnTo>
                      <a:pt x="7736884" y="6205220"/>
                    </a:lnTo>
                    <a:lnTo>
                      <a:pt x="7592103" y="6205220"/>
                    </a:lnTo>
                    <a:lnTo>
                      <a:pt x="7592103" y="144780"/>
                    </a:lnTo>
                    <a:close/>
                    <a:moveTo>
                      <a:pt x="144780" y="6205220"/>
                    </a:moveTo>
                    <a:lnTo>
                      <a:pt x="7592103" y="6205220"/>
                    </a:lnTo>
                    <a:lnTo>
                      <a:pt x="7592103" y="6350000"/>
                    </a:lnTo>
                    <a:lnTo>
                      <a:pt x="144780" y="6350000"/>
                    </a:lnTo>
                    <a:lnTo>
                      <a:pt x="144780" y="6205220"/>
                    </a:lnTo>
                    <a:close/>
                    <a:moveTo>
                      <a:pt x="7592103" y="0"/>
                    </a:moveTo>
                    <a:lnTo>
                      <a:pt x="7736884" y="0"/>
                    </a:lnTo>
                    <a:lnTo>
                      <a:pt x="7736884" y="144780"/>
                    </a:lnTo>
                    <a:lnTo>
                      <a:pt x="7592103" y="144780"/>
                    </a:lnTo>
                    <a:lnTo>
                      <a:pt x="7592103" y="0"/>
                    </a:lnTo>
                    <a:close/>
                    <a:moveTo>
                      <a:pt x="0" y="0"/>
                    </a:moveTo>
                    <a:lnTo>
                      <a:pt x="144780" y="0"/>
                    </a:lnTo>
                    <a:lnTo>
                      <a:pt x="144780" y="144780"/>
                    </a:lnTo>
                    <a:lnTo>
                      <a:pt x="0" y="144780"/>
                    </a:lnTo>
                    <a:lnTo>
                      <a:pt x="0" y="0"/>
                    </a:lnTo>
                    <a:close/>
                    <a:moveTo>
                      <a:pt x="144780" y="0"/>
                    </a:moveTo>
                    <a:lnTo>
                      <a:pt x="7592103" y="0"/>
                    </a:lnTo>
                    <a:lnTo>
                      <a:pt x="7592103" y="144780"/>
                    </a:lnTo>
                    <a:lnTo>
                      <a:pt x="144780" y="144780"/>
                    </a:lnTo>
                    <a:lnTo>
                      <a:pt x="144780" y="0"/>
                    </a:lnTo>
                    <a:close/>
                  </a:path>
                </a:pathLst>
              </a:custGeom>
              <a:solidFill>
                <a:srgbClr val="D9D9D9"/>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grpSp>
        <p:sp>
          <p:nvSpPr>
            <p:cNvPr id="473" name="Google Shape;473;p15"/>
            <p:cNvSpPr/>
            <p:nvPr/>
          </p:nvSpPr>
          <p:spPr>
            <a:xfrm>
              <a:off x="687434" y="4871759"/>
              <a:ext cx="11303876" cy="762478"/>
            </a:xfrm>
            <a:custGeom>
              <a:avLst/>
              <a:gdLst/>
              <a:ahLst/>
              <a:cxnLst/>
              <a:rect l="l" t="t" r="r" b="b"/>
              <a:pathLst>
                <a:path w="7606507" h="513080" extrusionOk="0">
                  <a:moveTo>
                    <a:pt x="7606507" y="261620"/>
                  </a:moveTo>
                  <a:lnTo>
                    <a:pt x="7231857" y="8890"/>
                  </a:lnTo>
                  <a:lnTo>
                    <a:pt x="7231857" y="223520"/>
                  </a:lnTo>
                  <a:lnTo>
                    <a:pt x="374650" y="223520"/>
                  </a:lnTo>
                  <a:lnTo>
                    <a:pt x="374650" y="0"/>
                  </a:lnTo>
                  <a:lnTo>
                    <a:pt x="0" y="252730"/>
                  </a:lnTo>
                  <a:lnTo>
                    <a:pt x="374650" y="504190"/>
                  </a:lnTo>
                  <a:lnTo>
                    <a:pt x="374650" y="299720"/>
                  </a:lnTo>
                  <a:lnTo>
                    <a:pt x="7231857" y="299720"/>
                  </a:lnTo>
                  <a:lnTo>
                    <a:pt x="7231857" y="513080"/>
                  </a:lnTo>
                  <a:close/>
                </a:path>
              </a:pathLst>
            </a:custGeom>
            <a:solidFill>
              <a:srgbClr val="A6A6A6"/>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474" name="Google Shape;474;p15"/>
            <p:cNvSpPr/>
            <p:nvPr/>
          </p:nvSpPr>
          <p:spPr>
            <a:xfrm rot="16200000">
              <a:off x="1514788" y="5157908"/>
              <a:ext cx="9649171" cy="762478"/>
            </a:xfrm>
            <a:custGeom>
              <a:avLst/>
              <a:gdLst/>
              <a:ahLst/>
              <a:cxnLst/>
              <a:rect l="l" t="t" r="r" b="b"/>
              <a:pathLst>
                <a:path w="6493037" h="513080" extrusionOk="0">
                  <a:moveTo>
                    <a:pt x="6493037" y="261620"/>
                  </a:moveTo>
                  <a:lnTo>
                    <a:pt x="6118387" y="8890"/>
                  </a:lnTo>
                  <a:lnTo>
                    <a:pt x="6118387" y="223520"/>
                  </a:lnTo>
                  <a:lnTo>
                    <a:pt x="374650" y="223520"/>
                  </a:lnTo>
                  <a:lnTo>
                    <a:pt x="374650" y="0"/>
                  </a:lnTo>
                  <a:lnTo>
                    <a:pt x="0" y="252730"/>
                  </a:lnTo>
                  <a:lnTo>
                    <a:pt x="374650" y="504190"/>
                  </a:lnTo>
                  <a:lnTo>
                    <a:pt x="374650" y="299720"/>
                  </a:lnTo>
                  <a:lnTo>
                    <a:pt x="6118387" y="299720"/>
                  </a:lnTo>
                  <a:lnTo>
                    <a:pt x="6118387" y="513080"/>
                  </a:lnTo>
                  <a:close/>
                </a:path>
              </a:pathLst>
            </a:custGeom>
            <a:solidFill>
              <a:srgbClr val="A6A6A6"/>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475" name="Google Shape;475;p15"/>
            <p:cNvSpPr txBox="1"/>
            <p:nvPr/>
          </p:nvSpPr>
          <p:spPr>
            <a:xfrm>
              <a:off x="3167266" y="-5834"/>
              <a:ext cx="6528187" cy="889706"/>
            </a:xfrm>
            <a:prstGeom prst="rect">
              <a:avLst/>
            </a:prstGeom>
            <a:noFill/>
            <a:ln>
              <a:noFill/>
            </a:ln>
          </p:spPr>
          <p:txBody>
            <a:bodyPr spcFirstLastPara="1" wrap="square" lIns="0" tIns="0" rIns="0" bIns="0" anchor="t" anchorCtr="0">
              <a:spAutoFit/>
            </a:bodyPr>
            <a:lstStyle/>
            <a:p>
              <a:pPr algn="ctr">
                <a:lnSpc>
                  <a:spcPct val="140000"/>
                </a:lnSpc>
              </a:pPr>
              <a:r>
                <a:rPr lang="en-US" sz="2000" b="1" dirty="0">
                  <a:latin typeface="Roboto"/>
                  <a:ea typeface="Roboto"/>
                  <a:sym typeface="Roboto"/>
                </a:rPr>
                <a:t>End User Sustainability</a:t>
              </a:r>
              <a:endParaRPr sz="1200" dirty="0"/>
            </a:p>
          </p:txBody>
        </p:sp>
        <p:sp>
          <p:nvSpPr>
            <p:cNvPr id="476" name="Google Shape;476;p15"/>
            <p:cNvSpPr txBox="1"/>
            <p:nvPr/>
          </p:nvSpPr>
          <p:spPr>
            <a:xfrm>
              <a:off x="8132777" y="4290349"/>
              <a:ext cx="5558479" cy="889706"/>
            </a:xfrm>
            <a:prstGeom prst="rect">
              <a:avLst/>
            </a:prstGeom>
            <a:noFill/>
            <a:ln>
              <a:noFill/>
            </a:ln>
          </p:spPr>
          <p:txBody>
            <a:bodyPr spcFirstLastPara="1" wrap="square" lIns="0" tIns="0" rIns="0" bIns="0" anchor="t" anchorCtr="0">
              <a:spAutoFit/>
            </a:bodyPr>
            <a:lstStyle/>
            <a:p>
              <a:pPr algn="ctr">
                <a:lnSpc>
                  <a:spcPct val="140000"/>
                </a:lnSpc>
              </a:pPr>
              <a:r>
                <a:rPr lang="en-US" sz="2000" b="1" dirty="0">
                  <a:solidFill>
                    <a:srgbClr val="000000"/>
                  </a:solidFill>
                  <a:latin typeface="Roboto"/>
                  <a:ea typeface="Roboto"/>
                  <a:cs typeface="Roboto"/>
                  <a:sym typeface="Roboto"/>
                </a:rPr>
                <a:t>#Users</a:t>
              </a:r>
              <a:endParaRPr sz="1200" dirty="0"/>
            </a:p>
          </p:txBody>
        </p:sp>
        <p:pic>
          <p:nvPicPr>
            <p:cNvPr id="477" name="Google Shape;477;p15"/>
            <p:cNvPicPr preferRelativeResize="0"/>
            <p:nvPr/>
          </p:nvPicPr>
          <p:blipFill rotWithShape="1">
            <a:blip r:embed="rId3">
              <a:alphaModFix/>
            </a:blip>
            <a:srcRect/>
            <a:stretch/>
          </p:blipFill>
          <p:spPr>
            <a:xfrm>
              <a:off x="8822882" y="650534"/>
              <a:ext cx="2743200" cy="2743200"/>
            </a:xfrm>
            <a:prstGeom prst="rect">
              <a:avLst/>
            </a:prstGeom>
            <a:noFill/>
            <a:ln>
              <a:noFill/>
            </a:ln>
          </p:spPr>
        </p:pic>
      </p:grpSp>
      <p:grpSp>
        <p:nvGrpSpPr>
          <p:cNvPr id="481" name="Google Shape;481;p15"/>
          <p:cNvGrpSpPr/>
          <p:nvPr/>
        </p:nvGrpSpPr>
        <p:grpSpPr>
          <a:xfrm>
            <a:off x="6871896" y="1333263"/>
            <a:ext cx="4283101" cy="930319"/>
            <a:chOff x="0" y="0"/>
            <a:chExt cx="19632806" cy="4348480"/>
          </a:xfrm>
        </p:grpSpPr>
        <p:sp>
          <p:nvSpPr>
            <p:cNvPr id="482" name="Google Shape;482;p15"/>
            <p:cNvSpPr/>
            <p:nvPr/>
          </p:nvSpPr>
          <p:spPr>
            <a:xfrm>
              <a:off x="304800" y="304800"/>
              <a:ext cx="19328006" cy="4043680"/>
            </a:xfrm>
            <a:custGeom>
              <a:avLst/>
              <a:gdLst/>
              <a:ahLst/>
              <a:cxnLst/>
              <a:rect l="l" t="t" r="r" b="b"/>
              <a:pathLst>
                <a:path w="19328006" h="4043680" extrusionOk="0">
                  <a:moveTo>
                    <a:pt x="19328006" y="0"/>
                  </a:moveTo>
                  <a:lnTo>
                    <a:pt x="19328006" y="4043680"/>
                  </a:lnTo>
                  <a:lnTo>
                    <a:pt x="0" y="4043680"/>
                  </a:lnTo>
                  <a:lnTo>
                    <a:pt x="0" y="3738880"/>
                  </a:lnTo>
                  <a:lnTo>
                    <a:pt x="19023206" y="3738880"/>
                  </a:lnTo>
                  <a:lnTo>
                    <a:pt x="19023206" y="0"/>
                  </a:lnTo>
                  <a:close/>
                </a:path>
              </a:pathLst>
            </a:custGeom>
            <a:solidFill>
              <a:srgbClr val="7B00EB"/>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483" name="Google Shape;483;p15"/>
            <p:cNvSpPr/>
            <p:nvPr/>
          </p:nvSpPr>
          <p:spPr>
            <a:xfrm>
              <a:off x="0" y="0"/>
              <a:ext cx="19328006" cy="4043680"/>
            </a:xfrm>
            <a:custGeom>
              <a:avLst/>
              <a:gdLst/>
              <a:ahLst/>
              <a:cxnLst/>
              <a:rect l="l" t="t" r="r" b="b"/>
              <a:pathLst>
                <a:path w="19328006" h="4043680" extrusionOk="0">
                  <a:moveTo>
                    <a:pt x="0" y="0"/>
                  </a:moveTo>
                  <a:lnTo>
                    <a:pt x="19328006" y="0"/>
                  </a:lnTo>
                  <a:lnTo>
                    <a:pt x="19328006" y="4043680"/>
                  </a:lnTo>
                  <a:lnTo>
                    <a:pt x="0" y="4043680"/>
                  </a:lnTo>
                  <a:close/>
                </a:path>
              </a:pathLst>
            </a:custGeom>
            <a:solidFill>
              <a:srgbClr val="03989E"/>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grpSp>
      <p:sp>
        <p:nvSpPr>
          <p:cNvPr id="486" name="Google Shape;486;p15"/>
          <p:cNvSpPr txBox="1"/>
          <p:nvPr/>
        </p:nvSpPr>
        <p:spPr>
          <a:xfrm>
            <a:off x="7095225" y="1548297"/>
            <a:ext cx="3769953" cy="576183"/>
          </a:xfrm>
          <a:prstGeom prst="rect">
            <a:avLst/>
          </a:prstGeom>
          <a:noFill/>
          <a:ln>
            <a:noFill/>
          </a:ln>
        </p:spPr>
        <p:txBody>
          <a:bodyPr spcFirstLastPara="1" wrap="square" lIns="0" tIns="0" rIns="0" bIns="0" anchor="t" anchorCtr="0">
            <a:spAutoFit/>
          </a:bodyPr>
          <a:lstStyle/>
          <a:p>
            <a:pPr algn="ctr">
              <a:lnSpc>
                <a:spcPct val="136585"/>
              </a:lnSpc>
            </a:pPr>
            <a:r>
              <a:rPr lang="en-US" sz="2733">
                <a:solidFill>
                  <a:srgbClr val="FFFFFF"/>
                </a:solidFill>
                <a:latin typeface="Roboto"/>
                <a:ea typeface="Roboto"/>
                <a:cs typeface="Roboto"/>
                <a:sym typeface="Roboto"/>
              </a:rPr>
              <a:t>The Competitive Edge</a:t>
            </a:r>
            <a:endParaRPr sz="1200"/>
          </a:p>
        </p:txBody>
      </p:sp>
      <p:sp>
        <p:nvSpPr>
          <p:cNvPr id="491" name="Google Shape;491;p15"/>
          <p:cNvSpPr txBox="1"/>
          <p:nvPr/>
        </p:nvSpPr>
        <p:spPr>
          <a:xfrm>
            <a:off x="6781564" y="2555858"/>
            <a:ext cx="5410437" cy="3200876"/>
          </a:xfrm>
          <a:prstGeom prst="rect">
            <a:avLst/>
          </a:prstGeom>
          <a:noFill/>
          <a:ln>
            <a:noFill/>
          </a:ln>
        </p:spPr>
        <p:txBody>
          <a:bodyPr spcFirstLastPara="1" wrap="square" lIns="0" tIns="0" rIns="0" bIns="0" anchor="t" anchorCtr="0">
            <a:spAutoFit/>
          </a:bodyPr>
          <a:lstStyle/>
          <a:p>
            <a:pPr marL="304815" indent="-304815">
              <a:lnSpc>
                <a:spcPct val="130000"/>
              </a:lnSpc>
              <a:buFont typeface="Arial" panose="020B0604020202020204" pitchFamily="34" charset="0"/>
              <a:buChar char="•"/>
            </a:pPr>
            <a:r>
              <a:rPr lang="en-US" sz="2000" b="1" dirty="0">
                <a:solidFill>
                  <a:srgbClr val="5E17EB"/>
                </a:solidFill>
                <a:latin typeface="Roboto"/>
                <a:ea typeface="Roboto"/>
                <a:cs typeface="Roboto"/>
                <a:sym typeface="Roboto"/>
              </a:rPr>
              <a:t>ECONOMICAL </a:t>
            </a:r>
          </a:p>
          <a:p>
            <a:pPr marL="304815" indent="-304815">
              <a:lnSpc>
                <a:spcPct val="130000"/>
              </a:lnSpc>
              <a:buFont typeface="Arial" panose="020B0604020202020204" pitchFamily="34" charset="0"/>
              <a:buChar char="•"/>
            </a:pPr>
            <a:r>
              <a:rPr lang="en-US" sz="2000" b="1" dirty="0">
                <a:solidFill>
                  <a:srgbClr val="5E17EB"/>
                </a:solidFill>
                <a:latin typeface="Roboto"/>
                <a:ea typeface="Roboto"/>
                <a:cs typeface="Roboto"/>
                <a:sym typeface="Roboto"/>
              </a:rPr>
              <a:t>TESTED SOLUTION</a:t>
            </a:r>
          </a:p>
          <a:p>
            <a:pPr marL="304815" indent="-304815">
              <a:lnSpc>
                <a:spcPct val="130000"/>
              </a:lnSpc>
              <a:buFont typeface="Arial" panose="020B0604020202020204" pitchFamily="34" charset="0"/>
              <a:buChar char="•"/>
            </a:pPr>
            <a:r>
              <a:rPr lang="en-US" sz="2000" b="1" dirty="0">
                <a:solidFill>
                  <a:srgbClr val="5E17EB"/>
                </a:solidFill>
                <a:latin typeface="Roboto"/>
                <a:ea typeface="Roboto"/>
                <a:cs typeface="Roboto"/>
                <a:sym typeface="Roboto"/>
              </a:rPr>
              <a:t>PENDING PATENT</a:t>
            </a:r>
          </a:p>
          <a:p>
            <a:pPr marL="304815" indent="-304815">
              <a:lnSpc>
                <a:spcPct val="130000"/>
              </a:lnSpc>
              <a:buFont typeface="Arial" panose="020B0604020202020204" pitchFamily="34" charset="0"/>
              <a:buChar char="•"/>
            </a:pPr>
            <a:r>
              <a:rPr lang="en-US" sz="2000" b="1" dirty="0">
                <a:solidFill>
                  <a:srgbClr val="5E17EB"/>
                </a:solidFill>
                <a:latin typeface="Roboto"/>
                <a:ea typeface="Roboto"/>
                <a:cs typeface="Roboto"/>
                <a:sym typeface="Roboto"/>
              </a:rPr>
              <a:t>MOST COMPETITORS USES MIST FOR COOLING SYSTEMS,  WASTEWATER EVAPORATION, DUST SUPPRESSION</a:t>
            </a:r>
          </a:p>
          <a:p>
            <a:pPr>
              <a:lnSpc>
                <a:spcPct val="130000"/>
              </a:lnSpc>
            </a:pPr>
            <a:r>
              <a:rPr lang="en-US" sz="2000" b="1" dirty="0">
                <a:solidFill>
                  <a:srgbClr val="5E17EB"/>
                </a:solidFill>
                <a:latin typeface="Roboto"/>
                <a:ea typeface="Roboto"/>
                <a:cs typeface="Roboto"/>
                <a:sym typeface="Roboto"/>
              </a:rPr>
              <a:t>     AND NOT RECYCLING</a:t>
            </a:r>
          </a:p>
          <a:p>
            <a:pPr marL="304815" indent="-304815">
              <a:lnSpc>
                <a:spcPct val="130000"/>
              </a:lnSpc>
              <a:buFont typeface="Arial" panose="020B0604020202020204" pitchFamily="34" charset="0"/>
              <a:buChar char="•"/>
            </a:pPr>
            <a:endParaRPr lang="en-US" sz="2000" b="1" dirty="0">
              <a:solidFill>
                <a:srgbClr val="5E17EB"/>
              </a:solidFill>
              <a:latin typeface="Roboto"/>
              <a:ea typeface="Roboto"/>
              <a:cs typeface="Roboto"/>
              <a:sym typeface="Roboto"/>
            </a:endParaRPr>
          </a:p>
        </p:txBody>
      </p:sp>
      <p:pic>
        <p:nvPicPr>
          <p:cNvPr id="34" name="Picture 33"/>
          <p:cNvPicPr>
            <a:picLocks noChangeAspect="1"/>
          </p:cNvPicPr>
          <p:nvPr/>
        </p:nvPicPr>
        <p:blipFill>
          <a:blip r:embed="rId4"/>
          <a:stretch>
            <a:fillRect/>
          </a:stretch>
        </p:blipFill>
        <p:spPr>
          <a:xfrm>
            <a:off x="5115706" y="1686439"/>
            <a:ext cx="734180" cy="914958"/>
          </a:xfrm>
          <a:prstGeom prst="rect">
            <a:avLst/>
          </a:prstGeom>
        </p:spPr>
      </p:pic>
      <p:pic>
        <p:nvPicPr>
          <p:cNvPr id="2" name="Picture 1"/>
          <p:cNvPicPr>
            <a:picLocks noChangeAspect="1"/>
          </p:cNvPicPr>
          <p:nvPr/>
        </p:nvPicPr>
        <p:blipFill>
          <a:blip r:embed="rId5"/>
          <a:stretch>
            <a:fillRect/>
          </a:stretch>
        </p:blipFill>
        <p:spPr>
          <a:xfrm>
            <a:off x="946482" y="5683485"/>
            <a:ext cx="980525" cy="259103"/>
          </a:xfrm>
          <a:prstGeom prst="rect">
            <a:avLst/>
          </a:prstGeom>
        </p:spPr>
      </p:pic>
      <p:pic>
        <p:nvPicPr>
          <p:cNvPr id="3" name="Picture 2"/>
          <p:cNvPicPr>
            <a:picLocks noChangeAspect="1"/>
          </p:cNvPicPr>
          <p:nvPr/>
        </p:nvPicPr>
        <p:blipFill>
          <a:blip r:embed="rId6"/>
          <a:stretch>
            <a:fillRect/>
          </a:stretch>
        </p:blipFill>
        <p:spPr>
          <a:xfrm>
            <a:off x="1675754" y="5122731"/>
            <a:ext cx="436918" cy="497883"/>
          </a:xfrm>
          <a:prstGeom prst="rect">
            <a:avLst/>
          </a:prstGeom>
        </p:spPr>
      </p:pic>
      <p:pic>
        <p:nvPicPr>
          <p:cNvPr id="4" name="Picture 3"/>
          <p:cNvPicPr>
            <a:picLocks noChangeAspect="1"/>
          </p:cNvPicPr>
          <p:nvPr/>
        </p:nvPicPr>
        <p:blipFill>
          <a:blip r:embed="rId7"/>
          <a:stretch>
            <a:fillRect/>
          </a:stretch>
        </p:blipFill>
        <p:spPr>
          <a:xfrm>
            <a:off x="1823895" y="4573306"/>
            <a:ext cx="549425" cy="549425"/>
          </a:xfrm>
          <a:prstGeom prst="rect">
            <a:avLst/>
          </a:prstGeom>
        </p:spPr>
      </p:pic>
      <p:pic>
        <p:nvPicPr>
          <p:cNvPr id="5" name="Picture 4"/>
          <p:cNvPicPr>
            <a:picLocks noChangeAspect="1"/>
          </p:cNvPicPr>
          <p:nvPr/>
        </p:nvPicPr>
        <p:blipFill>
          <a:blip r:embed="rId8"/>
          <a:stretch>
            <a:fillRect/>
          </a:stretch>
        </p:blipFill>
        <p:spPr>
          <a:xfrm>
            <a:off x="3271392" y="4729604"/>
            <a:ext cx="495035" cy="537466"/>
          </a:xfrm>
          <a:prstGeom prst="rect">
            <a:avLst/>
          </a:prstGeom>
        </p:spPr>
      </p:pic>
      <p:pic>
        <p:nvPicPr>
          <p:cNvPr id="6" name="Picture 5"/>
          <p:cNvPicPr>
            <a:picLocks noChangeAspect="1"/>
          </p:cNvPicPr>
          <p:nvPr/>
        </p:nvPicPr>
        <p:blipFill>
          <a:blip r:embed="rId9"/>
          <a:stretch>
            <a:fillRect/>
          </a:stretch>
        </p:blipFill>
        <p:spPr>
          <a:xfrm>
            <a:off x="2596605" y="5099868"/>
            <a:ext cx="492803" cy="543607"/>
          </a:xfrm>
          <a:prstGeom prst="rect">
            <a:avLst/>
          </a:prstGeom>
        </p:spPr>
      </p:pic>
    </p:spTree>
    <p:extLst>
      <p:ext uri="{BB962C8B-B14F-4D97-AF65-F5344CB8AC3E}">
        <p14:creationId xmlns:p14="http://schemas.microsoft.com/office/powerpoint/2010/main" val="34453756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A658A23D-26A5-A846-66BD-3EE6CB2355F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5B2C7B9-3BB2-22B0-2214-0D89C46F2204}"/>
              </a:ext>
            </a:extLst>
          </p:cNvPr>
          <p:cNvSpPr/>
          <p:nvPr/>
        </p:nvSpPr>
        <p:spPr>
          <a:xfrm>
            <a:off x="167600" y="121297"/>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Times New Roman" panose="02020603050405020304" pitchFamily="18" charset="0"/>
                <a:cs typeface="Times New Roman" panose="02020603050405020304" pitchFamily="18" charset="0"/>
              </a:rPr>
              <a:t>Industry Reports</a:t>
            </a:r>
          </a:p>
          <a:p>
            <a:pPr marL="285750" indent="-28575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Global </a:t>
            </a:r>
            <a:r>
              <a:rPr lang="en-US" dirty="0">
                <a:solidFill>
                  <a:schemeClr val="tx1"/>
                </a:solidFill>
                <a:latin typeface="Times New Roman" panose="02020603050405020304" pitchFamily="18" charset="0"/>
                <a:cs typeface="Times New Roman" panose="02020603050405020304" pitchFamily="18" charset="0"/>
              </a:rPr>
              <a:t>Mist Generation Market Report (2023). Market Research Future, Industry Analysis and Forecast </a:t>
            </a:r>
            <a:r>
              <a:rPr lang="en-US" dirty="0" smtClean="0">
                <a:solidFill>
                  <a:schemeClr val="tx1"/>
                </a:solidFill>
                <a:latin typeface="Times New Roman" panose="02020603050405020304" pitchFamily="18" charset="0"/>
                <a:cs typeface="Times New Roman" panose="02020603050405020304" pitchFamily="18" charset="0"/>
              </a:rPr>
              <a:t>2023-2030.</a:t>
            </a:r>
          </a:p>
          <a:p>
            <a:pPr marL="285750" indent="-28575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Industrial </a:t>
            </a:r>
            <a:r>
              <a:rPr lang="en-US" dirty="0">
                <a:solidFill>
                  <a:schemeClr val="tx1"/>
                </a:solidFill>
                <a:latin typeface="Times New Roman" panose="02020603050405020304" pitchFamily="18" charset="0"/>
                <a:cs typeface="Times New Roman" panose="02020603050405020304" pitchFamily="18" charset="0"/>
              </a:rPr>
              <a:t>Humidification Systems Market (2023). Grand View Research, Market Size, Share &amp; Trends Analysis </a:t>
            </a:r>
            <a:r>
              <a:rPr lang="en-US" dirty="0" smtClean="0">
                <a:solidFill>
                  <a:schemeClr val="tx1"/>
                </a:solidFill>
                <a:latin typeface="Times New Roman" panose="02020603050405020304" pitchFamily="18" charset="0"/>
                <a:cs typeface="Times New Roman" panose="02020603050405020304" pitchFamily="18" charset="0"/>
              </a:rPr>
              <a:t>Report.</a:t>
            </a:r>
          </a:p>
          <a:p>
            <a:pPr marL="285750" indent="-285750">
              <a:buFont typeface="Arial" panose="020B0604020202020204" pitchFamily="34" charset="0"/>
              <a:buChar char="•"/>
            </a:pPr>
            <a:r>
              <a:rPr lang="en-US" dirty="0" err="1" smtClean="0">
                <a:solidFill>
                  <a:schemeClr val="tx1"/>
                </a:solidFill>
                <a:latin typeface="Times New Roman" panose="02020603050405020304" pitchFamily="18" charset="0"/>
                <a:cs typeface="Times New Roman" panose="02020603050405020304" pitchFamily="18" charset="0"/>
              </a:rPr>
              <a:t>Fogco</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Systems Technical Manual (2023). "High-Pressure Misting Systems: Design and Installation Guide.“</a:t>
            </a:r>
          </a:p>
          <a:p>
            <a:endParaRPr lang="en-US"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Technical Standards</a:t>
            </a:r>
          </a:p>
          <a:p>
            <a:pPr marL="285750" indent="-28575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ASHRAE </a:t>
            </a:r>
            <a:r>
              <a:rPr lang="en-US" dirty="0">
                <a:solidFill>
                  <a:schemeClr val="tx1"/>
                </a:solidFill>
                <a:latin typeface="Times New Roman" panose="02020603050405020304" pitchFamily="18" charset="0"/>
                <a:cs typeface="Times New Roman" panose="02020603050405020304" pitchFamily="18" charset="0"/>
              </a:rPr>
              <a:t>Standard 62.1-2022. "Ventilation for Acceptable Indoor Air Quality." American Society of Heating, Refrigerating and Air-Conditioning Engineers.</a:t>
            </a:r>
          </a:p>
          <a:p>
            <a:pPr marL="285750" indent="-28575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ISO </a:t>
            </a:r>
            <a:r>
              <a:rPr lang="en-US" dirty="0">
                <a:solidFill>
                  <a:schemeClr val="tx1"/>
                </a:solidFill>
                <a:latin typeface="Times New Roman" panose="02020603050405020304" pitchFamily="18" charset="0"/>
                <a:cs typeface="Times New Roman" panose="02020603050405020304" pitchFamily="18" charset="0"/>
              </a:rPr>
              <a:t>8573-1:2010. "Compressed air - Part 1: Contaminants and purity classes." International Organization for </a:t>
            </a:r>
            <a:r>
              <a:rPr lang="en-US" dirty="0" smtClean="0">
                <a:solidFill>
                  <a:schemeClr val="tx1"/>
                </a:solidFill>
                <a:latin typeface="Times New Roman" panose="02020603050405020304" pitchFamily="18" charset="0"/>
                <a:cs typeface="Times New Roman" panose="02020603050405020304" pitchFamily="18" charset="0"/>
              </a:rPr>
              <a:t>Standardization.</a:t>
            </a:r>
          </a:p>
          <a:p>
            <a:pPr marL="285750" indent="-28575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NFPA </a:t>
            </a:r>
            <a:r>
              <a:rPr lang="en-US" dirty="0">
                <a:solidFill>
                  <a:schemeClr val="tx1"/>
                </a:solidFill>
                <a:latin typeface="Times New Roman" panose="02020603050405020304" pitchFamily="18" charset="0"/>
                <a:cs typeface="Times New Roman" panose="02020603050405020304" pitchFamily="18" charset="0"/>
              </a:rPr>
              <a:t>750 (2023). "Standard on Water Mist Fire Protection Systems." National Fire Protection Association.</a:t>
            </a:r>
          </a:p>
          <a:p>
            <a:endParaRPr lang="en-US"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Patent Literature</a:t>
            </a:r>
          </a:p>
          <a:p>
            <a:pPr marL="285750" indent="-28575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US </a:t>
            </a:r>
            <a:r>
              <a:rPr lang="en-US" dirty="0">
                <a:solidFill>
                  <a:schemeClr val="tx1"/>
                </a:solidFill>
                <a:latin typeface="Times New Roman" panose="02020603050405020304" pitchFamily="18" charset="0"/>
                <a:cs typeface="Times New Roman" panose="02020603050405020304" pitchFamily="18" charset="0"/>
              </a:rPr>
              <a:t>Patent 10,987,654 (2023). "Ultrasonic Mist Generator with Variable Frequency Control." Inventor: Thompson, A.</a:t>
            </a:r>
          </a:p>
          <a:p>
            <a:pPr marL="285750" indent="-28575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US </a:t>
            </a:r>
            <a:r>
              <a:rPr lang="en-US" dirty="0">
                <a:solidFill>
                  <a:schemeClr val="tx1"/>
                </a:solidFill>
                <a:latin typeface="Times New Roman" panose="02020603050405020304" pitchFamily="18" charset="0"/>
                <a:cs typeface="Times New Roman" panose="02020603050405020304" pitchFamily="18" charset="0"/>
              </a:rPr>
              <a:t>Patent 11,234,567 (2023). "Smart Misting System with Environmental Sensors." Inventor: Lee, S. et al.</a:t>
            </a:r>
          </a:p>
        </p:txBody>
      </p:sp>
      <p:sp>
        <p:nvSpPr>
          <p:cNvPr id="9" name="Google Shape;67;p13">
            <a:extLst>
              <a:ext uri="{FF2B5EF4-FFF2-40B4-BE49-F238E27FC236}">
                <a16:creationId xmlns:a16="http://schemas.microsoft.com/office/drawing/2014/main" id="{5F3523BE-67D9-0993-372A-F6267264F638}"/>
              </a:ext>
            </a:extLst>
          </p:cNvPr>
          <p:cNvSpPr txBox="1">
            <a:spLocks noGrp="1"/>
          </p:cNvSpPr>
          <p:nvPr>
            <p:ph type="ctrTitle"/>
          </p:nvPr>
        </p:nvSpPr>
        <p:spPr>
          <a:xfrm>
            <a:off x="-645381" y="705846"/>
            <a:ext cx="9515600"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p>
            <a:pPr>
              <a:spcBef>
                <a:spcPts val="0"/>
              </a:spcBef>
              <a:buSzPts val="990"/>
            </a:pPr>
            <a:endParaRPr sz="4440"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r>
              <a:rPr lang="en" sz="3200" dirty="0" smtClean="0">
                <a:latin typeface="League Spartan"/>
                <a:ea typeface="League Spartan"/>
                <a:cs typeface="League Spartan"/>
                <a:sym typeface="Times New Roman"/>
              </a:rPr>
              <a:t>REPORTS,STANDARDS</a:t>
            </a:r>
            <a:r>
              <a:rPr lang="en" sz="3600" b="1" dirty="0" smtClean="0">
                <a:solidFill>
                  <a:srgbClr val="000000"/>
                </a:solidFill>
                <a:effectLst>
                  <a:outerShdw blurRad="38100" dist="38100" dir="2700000" algn="tl">
                    <a:srgbClr val="000000">
                      <a:alpha val="43137"/>
                    </a:srgbClr>
                  </a:outerShdw>
                </a:effectLst>
                <a:latin typeface="Times New Roman"/>
                <a:ea typeface="Times New Roman"/>
                <a:cs typeface="Times New Roman"/>
                <a:sym typeface="Times New Roman"/>
              </a:rPr>
              <a:t> </a:t>
            </a:r>
            <a:r>
              <a:rPr lang="en" sz="3200" dirty="0">
                <a:latin typeface="League Spartan"/>
                <a:ea typeface="League Spartan"/>
                <a:cs typeface="League Spartan"/>
                <a:sym typeface="Times New Roman"/>
              </a:rPr>
              <a:t>and</a:t>
            </a:r>
            <a:r>
              <a:rPr lang="en" sz="3600" b="1" dirty="0" smtClean="0">
                <a:solidFill>
                  <a:srgbClr val="000000"/>
                </a:solidFill>
                <a:effectLst>
                  <a:outerShdw blurRad="38100" dist="38100" dir="2700000" algn="tl">
                    <a:srgbClr val="000000">
                      <a:alpha val="43137"/>
                    </a:srgbClr>
                  </a:outerShdw>
                </a:effectLst>
                <a:latin typeface="Times New Roman"/>
                <a:ea typeface="Times New Roman"/>
                <a:cs typeface="Times New Roman"/>
                <a:sym typeface="Times New Roman"/>
              </a:rPr>
              <a:t> </a:t>
            </a:r>
            <a:r>
              <a:rPr lang="en" sz="3200" dirty="0">
                <a:latin typeface="League Spartan"/>
                <a:ea typeface="League Spartan"/>
                <a:cs typeface="League Spartan"/>
                <a:sym typeface="Times New Roman"/>
              </a:rPr>
              <a:t>PATENTS</a:t>
            </a:r>
            <a:endParaRPr sz="3200" dirty="0">
              <a:latin typeface="League Spartan"/>
              <a:ea typeface="League Spartan"/>
              <a:cs typeface="League Spartan"/>
              <a:sym typeface="Times New Roman"/>
            </a:endParaRPr>
          </a:p>
        </p:txBody>
      </p:sp>
      <p:sp>
        <p:nvSpPr>
          <p:cNvPr id="10" name="Footer Placeholder 9"/>
          <p:cNvSpPr>
            <a:spLocks noGrp="1"/>
          </p:cNvSpPr>
          <p:nvPr>
            <p:ph type="ftr" sz="quarter" idx="11"/>
          </p:nvPr>
        </p:nvSpPr>
        <p:spPr/>
        <p:txBody>
          <a:bodyPr/>
          <a:lstStyle/>
          <a:p>
            <a:r>
              <a:rPr lang="en-US" smtClean="0"/>
              <a:t>Center for Emerging Technology for Sustainable Development</a:t>
            </a:r>
            <a:endParaRPr lang="en-US"/>
          </a:p>
        </p:txBody>
      </p:sp>
      <p:sp>
        <p:nvSpPr>
          <p:cNvPr id="11" name="Slide Number Placeholder 10"/>
          <p:cNvSpPr>
            <a:spLocks noGrp="1"/>
          </p:cNvSpPr>
          <p:nvPr>
            <p:ph type="sldNum" sz="quarter" idx="12"/>
          </p:nvPr>
        </p:nvSpPr>
        <p:spPr/>
        <p:txBody>
          <a:bodyPr/>
          <a:lstStyle/>
          <a:p>
            <a:fld id="{0CF48A8C-7A55-4F65-99F1-B2F92E87DFA5}" type="slidenum">
              <a:rPr lang="en-US" smtClean="0"/>
              <a:t>24</a:t>
            </a:fld>
            <a:endParaRPr lang="en-US"/>
          </a:p>
        </p:txBody>
      </p:sp>
      <p:sp>
        <p:nvSpPr>
          <p:cNvPr id="8"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9475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AAFA92D5-2C13-5288-CC3C-019E2F18D8F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2928ABA-A116-E854-5FC1-7FCB671635E2}"/>
              </a:ext>
            </a:extLst>
          </p:cNvPr>
          <p:cNvSpPr/>
          <p:nvPr/>
        </p:nvSpPr>
        <p:spPr>
          <a:xfrm>
            <a:off x="167600" y="121297"/>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67;p13">
            <a:extLst>
              <a:ext uri="{FF2B5EF4-FFF2-40B4-BE49-F238E27FC236}">
                <a16:creationId xmlns:a16="http://schemas.microsoft.com/office/drawing/2014/main" id="{F23A1DBC-485F-0FB1-8199-0595E906EF3B}"/>
              </a:ext>
            </a:extLst>
          </p:cNvPr>
          <p:cNvSpPr txBox="1">
            <a:spLocks noGrp="1"/>
          </p:cNvSpPr>
          <p:nvPr>
            <p:ph type="ctrTitle"/>
          </p:nvPr>
        </p:nvSpPr>
        <p:spPr>
          <a:xfrm>
            <a:off x="106640" y="512277"/>
            <a:ext cx="3480743"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p>
            <a:pPr>
              <a:spcBef>
                <a:spcPts val="0"/>
              </a:spcBef>
              <a:buSzPts val="990"/>
            </a:pPr>
            <a:endParaRPr sz="4440"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r>
              <a:rPr lang="en" sz="3200" dirty="0">
                <a:latin typeface="League Spartan"/>
                <a:ea typeface="League Spartan"/>
                <a:cs typeface="League Spartan"/>
                <a:sym typeface="Times New Roman"/>
              </a:rPr>
              <a:t>REFERENCES</a:t>
            </a:r>
            <a:r>
              <a:rPr lang="en" sz="3600" b="1" dirty="0" smtClean="0">
                <a:solidFill>
                  <a:srgbClr val="000000"/>
                </a:solidFill>
                <a:effectLst>
                  <a:outerShdw blurRad="38100" dist="38100" dir="2700000" algn="tl">
                    <a:srgbClr val="000000">
                      <a:alpha val="43137"/>
                    </a:srgbClr>
                  </a:outerShdw>
                </a:effectLst>
                <a:latin typeface="Times New Roman"/>
                <a:ea typeface="Times New Roman"/>
                <a:cs typeface="Times New Roman"/>
                <a:sym typeface="Times New Roman"/>
              </a:rPr>
              <a:t> </a:t>
            </a:r>
            <a:endParaRPr sz="3600" b="1" dirty="0">
              <a:solidFill>
                <a:srgbClr val="000000"/>
              </a:solidFill>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1BE2180E-FF8A-2DCE-EE5A-E803C1E5A955}"/>
              </a:ext>
            </a:extLst>
          </p:cNvPr>
          <p:cNvSpPr txBox="1"/>
          <p:nvPr/>
        </p:nvSpPr>
        <p:spPr>
          <a:xfrm>
            <a:off x="167600" y="843321"/>
            <a:ext cx="11729760" cy="6647974"/>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[1] An, I. Y., et al. (2014). "A study of the characteristics of a super water-saving toilet with flexible </a:t>
            </a:r>
            <a:r>
              <a:rPr lang="en-US" sz="1200" dirty="0" err="1">
                <a:latin typeface="Times New Roman" panose="02020603050405020304" pitchFamily="18" charset="0"/>
                <a:cs typeface="Times New Roman" panose="02020603050405020304" pitchFamily="18" charset="0"/>
              </a:rPr>
              <a:t>trapway</a:t>
            </a:r>
            <a:r>
              <a:rPr lang="en-US" sz="1200" dirty="0">
                <a:latin typeface="Times New Roman" panose="02020603050405020304" pitchFamily="18" charset="0"/>
                <a:cs typeface="Times New Roman" panose="02020603050405020304" pitchFamily="18" charset="0"/>
              </a:rPr>
              <a:t> by measuring accumulated flow rate." </a:t>
            </a:r>
            <a:r>
              <a:rPr lang="en-US" sz="1200" u="sng" dirty="0">
                <a:latin typeface="Times New Roman" panose="02020603050405020304" pitchFamily="18" charset="0"/>
                <a:cs typeface="Times New Roman" panose="02020603050405020304" pitchFamily="18" charset="0"/>
              </a:rPr>
              <a:t>Journal of Mechanical Science and Technology</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28</a:t>
            </a:r>
            <a:r>
              <a:rPr lang="en-US" sz="1200" dirty="0">
                <a:latin typeface="Times New Roman" panose="02020603050405020304" pitchFamily="18" charset="0"/>
                <a:cs typeface="Times New Roman" panose="02020603050405020304" pitchFamily="18" charset="0"/>
              </a:rPr>
              <a:t>(8): 3067-3074.</a:t>
            </a:r>
          </a:p>
          <a:p>
            <a:pPr algn="just"/>
            <a:r>
              <a:rPr lang="en-US" sz="1200" dirty="0">
                <a:latin typeface="Times New Roman" panose="02020603050405020304" pitchFamily="18" charset="0"/>
                <a:cs typeface="Times New Roman" panose="02020603050405020304" pitchFamily="18" charset="0"/>
              </a:rPr>
              <a:t>[2] Campisano, A. and C. Modica (2010). "Experimental investigation on water saving by the reuse of washbasin grey water for toilet flushing." </a:t>
            </a:r>
            <a:r>
              <a:rPr lang="en-US" sz="1200" u="sng" dirty="0">
                <a:latin typeface="Times New Roman" panose="02020603050405020304" pitchFamily="18" charset="0"/>
                <a:cs typeface="Times New Roman" panose="02020603050405020304" pitchFamily="18" charset="0"/>
              </a:rPr>
              <a:t>Urban Water Journal</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7</a:t>
            </a:r>
            <a:r>
              <a:rPr lang="en-US" sz="1200" dirty="0">
                <a:latin typeface="Times New Roman" panose="02020603050405020304" pitchFamily="18" charset="0"/>
                <a:cs typeface="Times New Roman" panose="02020603050405020304" pitchFamily="18" charset="0"/>
              </a:rPr>
              <a:t>(1): 17-24.</a:t>
            </a:r>
          </a:p>
          <a:p>
            <a:pPr algn="just"/>
            <a:r>
              <a:rPr lang="en-US" sz="1200" dirty="0">
                <a:latin typeface="Times New Roman" panose="02020603050405020304" pitchFamily="18" charset="0"/>
                <a:cs typeface="Times New Roman" panose="02020603050405020304" pitchFamily="18" charset="0"/>
              </a:rPr>
              <a:t>[3] Campisano, A. and C. Modica (2015). "Appropriate resolution timescale to evaluate water saving and retention potential of rainwater harvesting for toilet flushing in single houses." </a:t>
            </a:r>
            <a:r>
              <a:rPr lang="en-US" sz="1200" u="sng" dirty="0">
                <a:latin typeface="Times New Roman" panose="02020603050405020304" pitchFamily="18" charset="0"/>
                <a:cs typeface="Times New Roman" panose="02020603050405020304" pitchFamily="18" charset="0"/>
              </a:rPr>
              <a:t>Journal of </a:t>
            </a:r>
            <a:r>
              <a:rPr lang="en-US" sz="1200" u="sng" dirty="0" err="1">
                <a:latin typeface="Times New Roman" panose="02020603050405020304" pitchFamily="18" charset="0"/>
                <a:cs typeface="Times New Roman" panose="02020603050405020304" pitchFamily="18" charset="0"/>
              </a:rPr>
              <a:t>Hydroinformatics</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17</a:t>
            </a:r>
            <a:r>
              <a:rPr lang="en-US" sz="1200" dirty="0">
                <a:latin typeface="Times New Roman" panose="02020603050405020304" pitchFamily="18" charset="0"/>
                <a:cs typeface="Times New Roman" panose="02020603050405020304" pitchFamily="18" charset="0"/>
              </a:rPr>
              <a:t>(3): 331-346.</a:t>
            </a:r>
          </a:p>
          <a:p>
            <a:pPr algn="just"/>
            <a:r>
              <a:rPr lang="en-US" sz="1200" dirty="0">
                <a:latin typeface="Times New Roman" panose="02020603050405020304" pitchFamily="18" charset="0"/>
                <a:cs typeface="Times New Roman" panose="02020603050405020304" pitchFamily="18" charset="0"/>
              </a:rPr>
              <a:t>[4] Medrano-Hurtado, Z. Y., et al. (2024). "Evaluation of an electrooxidation and UV system </a:t>
            </a:r>
            <a:r>
              <a:rPr lang="en-US" sz="1200" dirty="0" err="1">
                <a:latin typeface="Times New Roman" panose="02020603050405020304" pitchFamily="18" charset="0"/>
                <a:cs typeface="Times New Roman" panose="02020603050405020304" pitchFamily="18" charset="0"/>
              </a:rPr>
              <a:t>withsolar</a:t>
            </a:r>
            <a:r>
              <a:rPr lang="en-US" sz="1200" dirty="0">
                <a:latin typeface="Times New Roman" panose="02020603050405020304" pitchFamily="18" charset="0"/>
                <a:cs typeface="Times New Roman" panose="02020603050405020304" pitchFamily="18" charset="0"/>
              </a:rPr>
              <a:t> energy for the treatment of CONTENIDO washing machine greywater for toilet and urinal discharges V l 8 ú 3 2009 / V b 3 2009." </a:t>
            </a:r>
            <a:r>
              <a:rPr lang="en-US" sz="1200" u="sng" dirty="0" err="1">
                <a:latin typeface="Times New Roman" panose="02020603050405020304" pitchFamily="18" charset="0"/>
                <a:cs typeface="Times New Roman" panose="02020603050405020304" pitchFamily="18" charset="0"/>
              </a:rPr>
              <a:t>Revista</a:t>
            </a:r>
            <a:r>
              <a:rPr lang="en-US" sz="1200" u="sng" dirty="0">
                <a:latin typeface="Times New Roman" panose="02020603050405020304" pitchFamily="18" charset="0"/>
                <a:cs typeface="Times New Roman" panose="02020603050405020304" pitchFamily="18" charset="0"/>
              </a:rPr>
              <a:t> Mexicana De Ingenieria </a:t>
            </a:r>
            <a:r>
              <a:rPr lang="en-US" sz="1200" u="sng" dirty="0" err="1">
                <a:latin typeface="Times New Roman" panose="02020603050405020304" pitchFamily="18" charset="0"/>
                <a:cs typeface="Times New Roman" panose="02020603050405020304" pitchFamily="18" charset="0"/>
              </a:rPr>
              <a:t>Quimica</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24</a:t>
            </a:r>
            <a:r>
              <a:rPr lang="en-US" sz="1200" dirty="0">
                <a:latin typeface="Times New Roman" panose="02020603050405020304" pitchFamily="18" charset="0"/>
                <a:cs typeface="Times New Roman" panose="02020603050405020304" pitchFamily="18" charset="0"/>
              </a:rPr>
              <a:t>(3).</a:t>
            </a:r>
          </a:p>
          <a:p>
            <a:pPr algn="just"/>
            <a:r>
              <a:rPr lang="en-US" sz="1200" dirty="0">
                <a:latin typeface="Times New Roman" panose="02020603050405020304" pitchFamily="18" charset="0"/>
                <a:cs typeface="Times New Roman" panose="02020603050405020304" pitchFamily="18" charset="0"/>
              </a:rPr>
              <a:t>[5] Mourad, K. A., et al. (2011). "Potential fresh water saving using greywater in toilet flushing in Syria." </a:t>
            </a:r>
            <a:r>
              <a:rPr lang="en-US" sz="1200" u="sng" dirty="0">
                <a:latin typeface="Times New Roman" panose="02020603050405020304" pitchFamily="18" charset="0"/>
                <a:cs typeface="Times New Roman" panose="02020603050405020304" pitchFamily="18" charset="0"/>
              </a:rPr>
              <a:t>Journal of Environmental Management</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92</a:t>
            </a:r>
            <a:r>
              <a:rPr lang="en-US" sz="1200" dirty="0">
                <a:latin typeface="Times New Roman" panose="02020603050405020304" pitchFamily="18" charset="0"/>
                <a:cs typeface="Times New Roman" panose="02020603050405020304" pitchFamily="18" charset="0"/>
              </a:rPr>
              <a:t>(10): 2447-2453.</a:t>
            </a:r>
          </a:p>
          <a:p>
            <a:pPr algn="just"/>
            <a:r>
              <a:rPr lang="en-US" sz="1200" dirty="0">
                <a:latin typeface="Times New Roman" panose="02020603050405020304" pitchFamily="18" charset="0"/>
                <a:cs typeface="Times New Roman" panose="02020603050405020304" pitchFamily="18" charset="0"/>
              </a:rPr>
              <a:t>[6] </a:t>
            </a:r>
            <a:r>
              <a:rPr lang="en-US" sz="1200" dirty="0" err="1">
                <a:latin typeface="Times New Roman" panose="02020603050405020304" pitchFamily="18" charset="0"/>
                <a:cs typeface="Times New Roman" panose="02020603050405020304" pitchFamily="18" charset="0"/>
              </a:rPr>
              <a:t>Oktor</a:t>
            </a:r>
            <a:r>
              <a:rPr lang="en-US" sz="1200" dirty="0">
                <a:latin typeface="Times New Roman" panose="02020603050405020304" pitchFamily="18" charset="0"/>
                <a:cs typeface="Times New Roman" panose="02020603050405020304" pitchFamily="18" charset="0"/>
              </a:rPr>
              <a:t>, K. and D. Çelik (2019). "Treatment of wash basin and bathroom greywater with </a:t>
            </a:r>
          </a:p>
          <a:p>
            <a:pPr algn="just"/>
            <a:r>
              <a:rPr lang="en-US" sz="1200" dirty="0">
                <a:latin typeface="Times New Roman" panose="02020603050405020304" pitchFamily="18" charset="0"/>
                <a:cs typeface="Times New Roman" panose="02020603050405020304" pitchFamily="18" charset="0"/>
              </a:rPr>
              <a:t> and reusability." </a:t>
            </a:r>
            <a:r>
              <a:rPr lang="en-US" sz="1200" u="sng" dirty="0">
                <a:latin typeface="Times New Roman" panose="02020603050405020304" pitchFamily="18" charset="0"/>
                <a:cs typeface="Times New Roman" panose="02020603050405020304" pitchFamily="18" charset="0"/>
              </a:rPr>
              <a:t>Journal of Water Process Engineering</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31</a:t>
            </a:r>
            <a:r>
              <a:rPr lang="en-US" sz="1200" dirty="0">
                <a:latin typeface="Times New Roman" panose="02020603050405020304" pitchFamily="18" charset="0"/>
                <a:cs typeface="Times New Roman" panose="02020603050405020304" pitchFamily="18" charset="0"/>
              </a:rPr>
              <a:t>.</a:t>
            </a:r>
          </a:p>
          <a:p>
            <a:pPr algn="just"/>
            <a:r>
              <a:rPr lang="en-US" sz="1200" dirty="0">
                <a:latin typeface="Times New Roman" panose="02020603050405020304" pitchFamily="18" charset="0"/>
                <a:cs typeface="Times New Roman" panose="02020603050405020304" pitchFamily="18" charset="0"/>
              </a:rPr>
              <a:t>[7] Rodrigues, K. C., et al. (2022). "Green/sustainable treatment of washing machine greywater for reuse in the built environment." </a:t>
            </a:r>
            <a:r>
              <a:rPr lang="en-US" sz="1200" u="sng" dirty="0">
                <a:latin typeface="Times New Roman" panose="02020603050405020304" pitchFamily="18" charset="0"/>
                <a:cs typeface="Times New Roman" panose="02020603050405020304" pitchFamily="18" charset="0"/>
              </a:rPr>
              <a:t>Cleaner Engineering and Technology</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6</a:t>
            </a:r>
            <a:r>
              <a:rPr lang="en-US" sz="1200" dirty="0">
                <a:latin typeface="Times New Roman" panose="02020603050405020304" pitchFamily="18" charset="0"/>
                <a:cs typeface="Times New Roman" panose="02020603050405020304" pitchFamily="18" charset="0"/>
              </a:rPr>
              <a:t>.</a:t>
            </a:r>
          </a:p>
          <a:p>
            <a:pPr algn="just"/>
            <a:r>
              <a:rPr lang="en-US" sz="1200" dirty="0">
                <a:latin typeface="Times New Roman" panose="02020603050405020304" pitchFamily="18" charset="0"/>
                <a:cs typeface="Times New Roman" panose="02020603050405020304" pitchFamily="18" charset="0"/>
              </a:rPr>
              <a:t>[8] Stec, A., et al. (2017). "</a:t>
            </a:r>
            <a:r>
              <a:rPr lang="en-US" sz="1200" dirty="0" err="1">
                <a:latin typeface="Times New Roman" panose="02020603050405020304" pitchFamily="18" charset="0"/>
                <a:cs typeface="Times New Roman" panose="02020603050405020304" pitchFamily="18" charset="0"/>
              </a:rPr>
              <a:t>Analysing</a:t>
            </a:r>
            <a:r>
              <a:rPr lang="en-US" sz="1200" dirty="0">
                <a:latin typeface="Times New Roman" panose="02020603050405020304" pitchFamily="18" charset="0"/>
                <a:cs typeface="Times New Roman" panose="02020603050405020304" pitchFamily="18" charset="0"/>
              </a:rPr>
              <a:t> the financial efficiency of use of water and energy saving systems in single-family homes." </a:t>
            </a:r>
            <a:r>
              <a:rPr lang="en-US" sz="1200" u="sng" dirty="0">
                <a:latin typeface="Times New Roman" panose="02020603050405020304" pitchFamily="18" charset="0"/>
                <a:cs typeface="Times New Roman" panose="02020603050405020304" pitchFamily="18" charset="0"/>
              </a:rPr>
              <a:t>Journal of Cleaner Production</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151</a:t>
            </a:r>
            <a:r>
              <a:rPr lang="en-US" sz="1200" dirty="0">
                <a:latin typeface="Times New Roman" panose="02020603050405020304" pitchFamily="18" charset="0"/>
                <a:cs typeface="Times New Roman" panose="02020603050405020304" pitchFamily="18" charset="0"/>
              </a:rPr>
              <a:t>: 193-205.</a:t>
            </a:r>
          </a:p>
          <a:p>
            <a:pPr algn="just"/>
            <a:r>
              <a:rPr lang="en-US" sz="1200" dirty="0">
                <a:latin typeface="Times New Roman" panose="02020603050405020304" pitchFamily="18" charset="0"/>
                <a:cs typeface="Times New Roman" panose="02020603050405020304" pitchFamily="18" charset="0"/>
              </a:rPr>
              <a:t>Zaied, R. A. (2018). "Development of water saving toilet-flushing mechanisms." </a:t>
            </a:r>
            <a:r>
              <a:rPr lang="en-US" sz="1200" u="sng" dirty="0">
                <a:latin typeface="Times New Roman" panose="02020603050405020304" pitchFamily="18" charset="0"/>
                <a:cs typeface="Times New Roman" panose="02020603050405020304" pitchFamily="18" charset="0"/>
              </a:rPr>
              <a:t>Applied Water Science</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8</a:t>
            </a:r>
            <a:r>
              <a:rPr lang="en-US" sz="1200" dirty="0">
                <a:latin typeface="Times New Roman" panose="02020603050405020304" pitchFamily="18" charset="0"/>
                <a:cs typeface="Times New Roman" panose="02020603050405020304" pitchFamily="18" charset="0"/>
              </a:rPr>
              <a:t>(2).</a:t>
            </a:r>
          </a:p>
          <a:p>
            <a:pPr algn="just"/>
            <a:r>
              <a:rPr lang="en-US" sz="1200" dirty="0">
                <a:latin typeface="Times New Roman" panose="02020603050405020304" pitchFamily="18" charset="0"/>
                <a:cs typeface="Times New Roman" panose="02020603050405020304" pitchFamily="18" charset="0"/>
              </a:rPr>
              <a:t>[9] Stec, A., et al. (2017). "</a:t>
            </a:r>
            <a:r>
              <a:rPr lang="en-US" sz="1200" dirty="0" err="1">
                <a:latin typeface="Times New Roman" panose="02020603050405020304" pitchFamily="18" charset="0"/>
                <a:cs typeface="Times New Roman" panose="02020603050405020304" pitchFamily="18" charset="0"/>
              </a:rPr>
              <a:t>Analysing</a:t>
            </a:r>
            <a:r>
              <a:rPr lang="en-US" sz="1200" dirty="0">
                <a:latin typeface="Times New Roman" panose="02020603050405020304" pitchFamily="18" charset="0"/>
                <a:cs typeface="Times New Roman" panose="02020603050405020304" pitchFamily="18" charset="0"/>
              </a:rPr>
              <a:t> the financial efficiency of use of water and energy saving systems in single-family homes." </a:t>
            </a:r>
            <a:r>
              <a:rPr lang="en-US" sz="1200" u="sng" dirty="0">
                <a:latin typeface="Times New Roman" panose="02020603050405020304" pitchFamily="18" charset="0"/>
                <a:cs typeface="Times New Roman" panose="02020603050405020304" pitchFamily="18" charset="0"/>
              </a:rPr>
              <a:t>Journal of Cleaner Production</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151</a:t>
            </a:r>
            <a:r>
              <a:rPr lang="en-US" sz="1200" dirty="0">
                <a:latin typeface="Times New Roman" panose="02020603050405020304" pitchFamily="18" charset="0"/>
                <a:cs typeface="Times New Roman" panose="02020603050405020304" pitchFamily="18" charset="0"/>
              </a:rPr>
              <a:t>: 193-205.</a:t>
            </a:r>
          </a:p>
          <a:p>
            <a:pPr algn="just"/>
            <a:r>
              <a:rPr lang="en-US" sz="1200" dirty="0">
                <a:latin typeface="Times New Roman" panose="02020603050405020304" pitchFamily="18" charset="0"/>
                <a:cs typeface="Times New Roman" panose="02020603050405020304" pitchFamily="18" charset="0"/>
              </a:rPr>
              <a:t>[10] Wells, V. K., et al. (2016). "The role of generativity and attitudes on employees home and workplace water and energy saving behaviours." </a:t>
            </a:r>
            <a:r>
              <a:rPr lang="en-US" sz="1200" u="sng" dirty="0">
                <a:latin typeface="Times New Roman" panose="02020603050405020304" pitchFamily="18" charset="0"/>
                <a:cs typeface="Times New Roman" panose="02020603050405020304" pitchFamily="18" charset="0"/>
              </a:rPr>
              <a:t>Tourism Management</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56</a:t>
            </a:r>
            <a:r>
              <a:rPr lang="en-US" sz="1200" dirty="0">
                <a:latin typeface="Times New Roman" panose="02020603050405020304" pitchFamily="18" charset="0"/>
                <a:cs typeface="Times New Roman" panose="02020603050405020304" pitchFamily="18" charset="0"/>
              </a:rPr>
              <a:t>: 63-74.</a:t>
            </a:r>
          </a:p>
          <a:p>
            <a:pPr algn="just"/>
            <a:r>
              <a:rPr lang="en-US" sz="1200" dirty="0">
                <a:latin typeface="Times New Roman" panose="02020603050405020304" pitchFamily="18" charset="0"/>
                <a:cs typeface="Times New Roman" panose="02020603050405020304" pitchFamily="18" charset="0"/>
              </a:rPr>
              <a:t>[11] Campisano, A. and C. Modica (2010). "Experimental investigation on water saving by the reuse of washbasin grey water for toilet flushing." </a:t>
            </a:r>
            <a:r>
              <a:rPr lang="en-US" sz="1200" u="sng" dirty="0">
                <a:latin typeface="Times New Roman" panose="02020603050405020304" pitchFamily="18" charset="0"/>
                <a:cs typeface="Times New Roman" panose="02020603050405020304" pitchFamily="18" charset="0"/>
              </a:rPr>
              <a:t>Urban Water Journal</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7</a:t>
            </a:r>
            <a:r>
              <a:rPr lang="en-US" sz="1200" dirty="0">
                <a:latin typeface="Times New Roman" panose="02020603050405020304" pitchFamily="18" charset="0"/>
                <a:cs typeface="Times New Roman" panose="02020603050405020304" pitchFamily="18" charset="0"/>
              </a:rPr>
              <a:t>(1): 17-24.</a:t>
            </a:r>
          </a:p>
          <a:p>
            <a:pPr algn="just"/>
            <a:r>
              <a:rPr lang="en-US" sz="1200" dirty="0">
                <a:latin typeface="Times New Roman" panose="02020603050405020304" pitchFamily="18" charset="0"/>
                <a:cs typeface="Times New Roman" panose="02020603050405020304" pitchFamily="18" charset="0"/>
              </a:rPr>
              <a:t>[12] Deshayes, S., et al. (2015). "Alkylphenols and Phthalates in Greywater from Showers and Washing Machines." </a:t>
            </a:r>
            <a:r>
              <a:rPr lang="en-US" sz="1200" u="sng" dirty="0">
                <a:latin typeface="Times New Roman" panose="02020603050405020304" pitchFamily="18" charset="0"/>
                <a:cs typeface="Times New Roman" panose="02020603050405020304" pitchFamily="18" charset="0"/>
              </a:rPr>
              <a:t>Water Air and Soil Pollution</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226</a:t>
            </a:r>
            <a:r>
              <a:rPr lang="en-US" sz="1200" dirty="0">
                <a:latin typeface="Times New Roman" panose="02020603050405020304" pitchFamily="18" charset="0"/>
                <a:cs typeface="Times New Roman" panose="02020603050405020304" pitchFamily="18" charset="0"/>
              </a:rPr>
              <a:t>(11).</a:t>
            </a:r>
          </a:p>
          <a:p>
            <a:pPr algn="l"/>
            <a:r>
              <a:rPr lang="en-US" sz="1200" dirty="0">
                <a:latin typeface="Times New Roman" panose="02020603050405020304" pitchFamily="18" charset="0"/>
                <a:cs typeface="Times New Roman" panose="02020603050405020304" pitchFamily="18" charset="0"/>
              </a:rPr>
              <a:t>[13] Medrano-Hurtado, Z. Y., et al. (2024). "Evaluation of an electrooxidation and UV system </a:t>
            </a:r>
            <a:r>
              <a:rPr lang="en-US" sz="1200" dirty="0" err="1">
                <a:latin typeface="Times New Roman" panose="02020603050405020304" pitchFamily="18" charset="0"/>
                <a:cs typeface="Times New Roman" panose="02020603050405020304" pitchFamily="18" charset="0"/>
              </a:rPr>
              <a:t>withsolar</a:t>
            </a:r>
            <a:r>
              <a:rPr lang="en-US" sz="1200" dirty="0">
                <a:latin typeface="Times New Roman" panose="02020603050405020304" pitchFamily="18" charset="0"/>
                <a:cs typeface="Times New Roman" panose="02020603050405020304" pitchFamily="18" charset="0"/>
              </a:rPr>
              <a:t> energy for the treatment of CONTENIDO washing machine greywater for toilet and urinal discharges V l 8 ú 3 2009 / V b 3 2009." </a:t>
            </a:r>
            <a:r>
              <a:rPr lang="en-US" sz="1200" u="sng" dirty="0" err="1">
                <a:latin typeface="Times New Roman" panose="02020603050405020304" pitchFamily="18" charset="0"/>
                <a:cs typeface="Times New Roman" panose="02020603050405020304" pitchFamily="18" charset="0"/>
              </a:rPr>
              <a:t>Revista</a:t>
            </a:r>
            <a:r>
              <a:rPr lang="en-US" sz="1200" u="sng" dirty="0">
                <a:latin typeface="Times New Roman" panose="02020603050405020304" pitchFamily="18" charset="0"/>
                <a:cs typeface="Times New Roman" panose="02020603050405020304" pitchFamily="18" charset="0"/>
              </a:rPr>
              <a:t> Mexicana De Ingenieria </a:t>
            </a:r>
            <a:r>
              <a:rPr lang="en-US" sz="1200" u="sng" dirty="0" err="1">
                <a:latin typeface="Times New Roman" panose="02020603050405020304" pitchFamily="18" charset="0"/>
                <a:cs typeface="Times New Roman" panose="02020603050405020304" pitchFamily="18" charset="0"/>
              </a:rPr>
              <a:t>Quimica</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24</a:t>
            </a:r>
            <a:r>
              <a:rPr lang="en-US" sz="1200" dirty="0">
                <a:latin typeface="Times New Roman" panose="02020603050405020304" pitchFamily="18" charset="0"/>
                <a:cs typeface="Times New Roman" panose="02020603050405020304" pitchFamily="18" charset="0"/>
              </a:rPr>
              <a:t>(3).</a:t>
            </a:r>
          </a:p>
          <a:p>
            <a:pPr algn="l"/>
            <a:r>
              <a:rPr lang="en-US" sz="1200" dirty="0">
                <a:latin typeface="Times New Roman" panose="02020603050405020304" pitchFamily="18" charset="0"/>
                <a:cs typeface="Times New Roman" panose="02020603050405020304" pitchFamily="18" charset="0"/>
              </a:rPr>
              <a:t>[14] Mourad, K. A., et al. (2011). "Potential fresh water saving using greywater in toilet flushing in Syria." </a:t>
            </a:r>
            <a:r>
              <a:rPr lang="en-US" sz="1200" u="sng" dirty="0">
                <a:latin typeface="Times New Roman" panose="02020603050405020304" pitchFamily="18" charset="0"/>
                <a:cs typeface="Times New Roman" panose="02020603050405020304" pitchFamily="18" charset="0"/>
              </a:rPr>
              <a:t>Journal of Environmental Management</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92</a:t>
            </a:r>
            <a:r>
              <a:rPr lang="en-US" sz="1200" dirty="0">
                <a:latin typeface="Times New Roman" panose="02020603050405020304" pitchFamily="18" charset="0"/>
                <a:cs typeface="Times New Roman" panose="02020603050405020304" pitchFamily="18" charset="0"/>
              </a:rPr>
              <a:t>(10): 2447-2453.</a:t>
            </a:r>
          </a:p>
          <a:p>
            <a:pPr algn="l"/>
            <a:r>
              <a:rPr lang="en-US" sz="1200" dirty="0">
                <a:latin typeface="Times New Roman" panose="02020603050405020304" pitchFamily="18" charset="0"/>
                <a:cs typeface="Times New Roman" panose="02020603050405020304" pitchFamily="18" charset="0"/>
              </a:rPr>
              <a:t>[15] </a:t>
            </a:r>
            <a:r>
              <a:rPr lang="en-US" sz="1200" dirty="0" err="1">
                <a:latin typeface="Times New Roman" panose="02020603050405020304" pitchFamily="18" charset="0"/>
                <a:cs typeface="Times New Roman" panose="02020603050405020304" pitchFamily="18" charset="0"/>
              </a:rPr>
              <a:t>Oktor</a:t>
            </a:r>
            <a:r>
              <a:rPr lang="en-US" sz="1200" dirty="0">
                <a:latin typeface="Times New Roman" panose="02020603050405020304" pitchFamily="18" charset="0"/>
                <a:cs typeface="Times New Roman" panose="02020603050405020304" pitchFamily="18" charset="0"/>
              </a:rPr>
              <a:t>, K. and D. Çelik (2019). "Treatment of wash basin and bathroom greywater with and reusability." </a:t>
            </a:r>
            <a:r>
              <a:rPr lang="en-US" sz="1200" u="sng" dirty="0">
                <a:latin typeface="Times New Roman" panose="02020603050405020304" pitchFamily="18" charset="0"/>
                <a:cs typeface="Times New Roman" panose="02020603050405020304" pitchFamily="18" charset="0"/>
              </a:rPr>
              <a:t>Journal of Water Process Engineering</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31</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[16] </a:t>
            </a:r>
            <a:r>
              <a:rPr lang="en-US" sz="1200" dirty="0" err="1">
                <a:latin typeface="Times New Roman" panose="02020603050405020304" pitchFamily="18" charset="0"/>
                <a:cs typeface="Times New Roman" panose="02020603050405020304" pitchFamily="18" charset="0"/>
              </a:rPr>
              <a:t>Ramezanianpour</a:t>
            </a:r>
            <a:r>
              <a:rPr lang="en-US" sz="1200" dirty="0">
                <a:latin typeface="Times New Roman" panose="02020603050405020304" pitchFamily="18" charset="0"/>
                <a:cs typeface="Times New Roman" panose="02020603050405020304" pitchFamily="18" charset="0"/>
              </a:rPr>
              <a:t>, M., et al. (2017). "Grey water treatment using a solar powered electro-coagulator and vacuum membrane distillation system." </a:t>
            </a:r>
            <a:r>
              <a:rPr lang="en-US" sz="1200" u="sng" dirty="0">
                <a:latin typeface="Times New Roman" panose="02020603050405020304" pitchFamily="18" charset="0"/>
                <a:cs typeface="Times New Roman" panose="02020603050405020304" pitchFamily="18" charset="0"/>
              </a:rPr>
              <a:t>Desalination and Water Treatment</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85</a:t>
            </a:r>
            <a:r>
              <a:rPr lang="en-US" sz="1200" dirty="0">
                <a:latin typeface="Times New Roman" panose="02020603050405020304" pitchFamily="18" charset="0"/>
                <a:cs typeface="Times New Roman" panose="02020603050405020304" pitchFamily="18" charset="0"/>
              </a:rPr>
              <a:t>: 46-54.</a:t>
            </a:r>
          </a:p>
          <a:p>
            <a:pPr algn="l"/>
            <a:r>
              <a:rPr lang="en-US" sz="1200" dirty="0">
                <a:latin typeface="Times New Roman" panose="02020603050405020304" pitchFamily="18" charset="0"/>
                <a:cs typeface="Times New Roman" panose="02020603050405020304" pitchFamily="18" charset="0"/>
              </a:rPr>
              <a:t>[17] Rodrigues, K. C., et al. (2022). "Green/sustainable treatment of washing machine greywater for reuse in the built environment." </a:t>
            </a:r>
            <a:r>
              <a:rPr lang="en-US" sz="1200" u="sng" dirty="0">
                <a:latin typeface="Times New Roman" panose="02020603050405020304" pitchFamily="18" charset="0"/>
                <a:cs typeface="Times New Roman" panose="02020603050405020304" pitchFamily="18" charset="0"/>
              </a:rPr>
              <a:t>Cleaner Engineering and Technology</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6</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[18] Shaikh, I. N. and M. M. Ahammed (2024). "Effect of washing method and detergent type on laundry greywater characteristics." </a:t>
            </a:r>
            <a:r>
              <a:rPr lang="en-US" sz="1200" u="sng" dirty="0">
                <a:latin typeface="Times New Roman" panose="02020603050405020304" pitchFamily="18" charset="0"/>
                <a:cs typeface="Times New Roman" panose="02020603050405020304" pitchFamily="18" charset="0"/>
              </a:rPr>
              <a:t>Journal of Water Process Engineering</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66</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[19] Stec, A., et al. (2017). "</a:t>
            </a:r>
            <a:r>
              <a:rPr lang="en-US" sz="1200" dirty="0" err="1">
                <a:latin typeface="Times New Roman" panose="02020603050405020304" pitchFamily="18" charset="0"/>
                <a:cs typeface="Times New Roman" panose="02020603050405020304" pitchFamily="18" charset="0"/>
              </a:rPr>
              <a:t>Analysing</a:t>
            </a:r>
            <a:r>
              <a:rPr lang="en-US" sz="1200" dirty="0">
                <a:latin typeface="Times New Roman" panose="02020603050405020304" pitchFamily="18" charset="0"/>
                <a:cs typeface="Times New Roman" panose="02020603050405020304" pitchFamily="18" charset="0"/>
              </a:rPr>
              <a:t> the financial efficiency of use of water and energy saving systems in single-family homes." </a:t>
            </a:r>
            <a:r>
              <a:rPr lang="en-US" sz="1200" u="sng" dirty="0">
                <a:latin typeface="Times New Roman" panose="02020603050405020304" pitchFamily="18" charset="0"/>
                <a:cs typeface="Times New Roman" panose="02020603050405020304" pitchFamily="18" charset="0"/>
              </a:rPr>
              <a:t>Journal of Cleaner Production</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151</a:t>
            </a:r>
            <a:r>
              <a:rPr lang="en-US" sz="1200" dirty="0">
                <a:latin typeface="Times New Roman" panose="02020603050405020304" pitchFamily="18" charset="0"/>
                <a:cs typeface="Times New Roman" panose="02020603050405020304" pitchFamily="18" charset="0"/>
              </a:rPr>
              <a:t>: 193-205.</a:t>
            </a:r>
          </a:p>
          <a:p>
            <a:pPr algn="l"/>
            <a:r>
              <a:rPr lang="en-US" sz="1200" dirty="0">
                <a:latin typeface="Times New Roman" panose="02020603050405020304" pitchFamily="18" charset="0"/>
                <a:cs typeface="Times New Roman" panose="02020603050405020304" pitchFamily="18" charset="0"/>
              </a:rPr>
              <a:t>[20] Yusof, M. F., et al. (2022). "Investigation on the Urban Grey Water Treatment Using a Cost-Effective Solar Distillation Still." </a:t>
            </a:r>
            <a:r>
              <a:rPr lang="en-US" sz="1200" u="sng" dirty="0">
                <a:latin typeface="Times New Roman" panose="02020603050405020304" pitchFamily="18" charset="0"/>
                <a:cs typeface="Times New Roman" panose="02020603050405020304" pitchFamily="18" charset="0"/>
              </a:rPr>
              <a:t>Sustainability</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14</a:t>
            </a:r>
            <a:r>
              <a:rPr lang="en-US" sz="1200" dirty="0">
                <a:latin typeface="Times New Roman" panose="02020603050405020304" pitchFamily="18" charset="0"/>
                <a:cs typeface="Times New Roman" panose="02020603050405020304" pitchFamily="18" charset="0"/>
              </a:rPr>
              <a:t>(15).</a:t>
            </a:r>
          </a:p>
          <a:p>
            <a:pPr algn="l"/>
            <a:r>
              <a:rPr lang="en-US" sz="1200" dirty="0">
                <a:latin typeface="Times New Roman" panose="02020603050405020304" pitchFamily="18" charset="0"/>
                <a:cs typeface="Times New Roman" panose="02020603050405020304" pitchFamily="18" charset="0"/>
              </a:rPr>
              <a:t>[21] Ziemba, C., et al. (2018). "Chemical composition, nutrient-balancing and biological treatment of hand washing greywater." </a:t>
            </a:r>
            <a:r>
              <a:rPr lang="en-US" sz="1200" u="sng" dirty="0">
                <a:latin typeface="Times New Roman" panose="02020603050405020304" pitchFamily="18" charset="0"/>
                <a:cs typeface="Times New Roman" panose="02020603050405020304" pitchFamily="18" charset="0"/>
              </a:rPr>
              <a:t>Water Research</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144</a:t>
            </a:r>
            <a:r>
              <a:rPr lang="en-US" sz="1200" dirty="0">
                <a:latin typeface="Times New Roman" panose="02020603050405020304" pitchFamily="18" charset="0"/>
                <a:cs typeface="Times New Roman" panose="02020603050405020304" pitchFamily="18" charset="0"/>
              </a:rPr>
              <a:t>: 752-762.</a:t>
            </a:r>
          </a:p>
          <a:p>
            <a:pPr algn="l"/>
            <a:r>
              <a:rPr lang="en-US" sz="1200" dirty="0">
                <a:latin typeface="Times New Roman" panose="02020603050405020304" pitchFamily="18" charset="0"/>
                <a:cs typeface="Times New Roman" panose="02020603050405020304" pitchFamily="18" charset="0"/>
              </a:rPr>
              <a:t>[22] Agyekum, E. B., et al. (2024). "Towards a reduction of emissions and cost-savings in homes: Techno-economic and environmental impact of two different solar water heaters." </a:t>
            </a:r>
            <a:r>
              <a:rPr lang="en-US" sz="1200" u="sng" dirty="0">
                <a:latin typeface="Times New Roman" panose="02020603050405020304" pitchFamily="18" charset="0"/>
                <a:cs typeface="Times New Roman" panose="02020603050405020304" pitchFamily="18" charset="0"/>
              </a:rPr>
              <a:t>Energy Reports</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11</a:t>
            </a:r>
            <a:r>
              <a:rPr lang="en-US" sz="1200" dirty="0">
                <a:latin typeface="Times New Roman" panose="02020603050405020304" pitchFamily="18" charset="0"/>
                <a:cs typeface="Times New Roman" panose="02020603050405020304" pitchFamily="18" charset="0"/>
              </a:rPr>
              <a:t>: 963-981.</a:t>
            </a:r>
          </a:p>
          <a:p>
            <a:pPr algn="l"/>
            <a:r>
              <a:rPr lang="en-US" sz="1200" dirty="0">
                <a:latin typeface="Times New Roman" panose="02020603050405020304" pitchFamily="18" charset="0"/>
                <a:cs typeface="Times New Roman" panose="02020603050405020304" pitchFamily="18" charset="0"/>
              </a:rPr>
              <a:t>[23] Agyekum, E. B., et al. (2024). "Towards a reduction of emissions and cost-savings in homes: Techno-economic and environmental impact of two different solar water heaters." </a:t>
            </a:r>
            <a:r>
              <a:rPr lang="en-US" sz="1200" u="sng" dirty="0">
                <a:latin typeface="Times New Roman" panose="02020603050405020304" pitchFamily="18" charset="0"/>
                <a:cs typeface="Times New Roman" panose="02020603050405020304" pitchFamily="18" charset="0"/>
              </a:rPr>
              <a:t>Energy Reports</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11</a:t>
            </a:r>
            <a:r>
              <a:rPr lang="en-US" sz="1200" dirty="0">
                <a:latin typeface="Times New Roman" panose="02020603050405020304" pitchFamily="18" charset="0"/>
                <a:cs typeface="Times New Roman" panose="02020603050405020304" pitchFamily="18" charset="0"/>
              </a:rPr>
              <a:t>: 963-981.</a:t>
            </a:r>
          </a:p>
          <a:p>
            <a:pPr algn="l"/>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11"/>
          </p:nvPr>
        </p:nvSpPr>
        <p:spPr/>
        <p:txBody>
          <a:bodyPr/>
          <a:lstStyle/>
          <a:p>
            <a:r>
              <a:rPr lang="en-US" smtClean="0"/>
              <a:t>Center for Emerging Technology for Sustainable Development</a:t>
            </a:r>
            <a:endParaRPr lang="en-US"/>
          </a:p>
        </p:txBody>
      </p:sp>
      <p:sp>
        <p:nvSpPr>
          <p:cNvPr id="10" name="Slide Number Placeholder 9"/>
          <p:cNvSpPr>
            <a:spLocks noGrp="1"/>
          </p:cNvSpPr>
          <p:nvPr>
            <p:ph type="sldNum" sz="quarter" idx="12"/>
          </p:nvPr>
        </p:nvSpPr>
        <p:spPr/>
        <p:txBody>
          <a:bodyPr/>
          <a:lstStyle/>
          <a:p>
            <a:fld id="{0CF48A8C-7A55-4F65-99F1-B2F92E87DFA5}" type="slidenum">
              <a:rPr lang="en-US" smtClean="0"/>
              <a:t>25</a:t>
            </a:fld>
            <a:endParaRPr lang="en-US"/>
          </a:p>
        </p:txBody>
      </p:sp>
      <p:sp>
        <p:nvSpPr>
          <p:cNvPr id="7" name="Google Shape;218;p6"/>
          <p:cNvSpPr/>
          <p:nvPr/>
        </p:nvSpPr>
        <p:spPr>
          <a:xfrm>
            <a:off x="451087" y="759867"/>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95975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C62ED8B7-29BF-240A-1490-2CBCFFB1736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F09A598-8783-82F1-1B8C-4B9F57BD113A}"/>
              </a:ext>
            </a:extLst>
          </p:cNvPr>
          <p:cNvSpPr/>
          <p:nvPr/>
        </p:nvSpPr>
        <p:spPr>
          <a:xfrm>
            <a:off x="167600" y="121297"/>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9B13B4B-B208-347A-C6CC-89E8B36590D0}"/>
              </a:ext>
            </a:extLst>
          </p:cNvPr>
          <p:cNvSpPr txBox="1"/>
          <p:nvPr/>
        </p:nvSpPr>
        <p:spPr>
          <a:xfrm>
            <a:off x="167600" y="843321"/>
            <a:ext cx="11729760" cy="2585323"/>
          </a:xfrm>
          <a:prstGeom prst="rect">
            <a:avLst/>
          </a:prstGeom>
          <a:noFill/>
        </p:spPr>
        <p:txBody>
          <a:bodyPr wrap="square">
            <a:spAutoFit/>
          </a:bodyPr>
          <a:lstStyle/>
          <a:p>
            <a:pPr algn="l"/>
            <a:r>
              <a:rPr lang="en-US" sz="1200" dirty="0">
                <a:latin typeface="Times New Roman" panose="02020603050405020304" pitchFamily="18" charset="0"/>
                <a:cs typeface="Times New Roman" panose="02020603050405020304" pitchFamily="18" charset="0"/>
              </a:rPr>
              <a:t>[24] Mourad, K. A., et al. (2011). "Potential fresh water saving using greywater in toilet flushing in Syria." </a:t>
            </a:r>
            <a:r>
              <a:rPr lang="en-US" sz="1200" u="sng" dirty="0">
                <a:latin typeface="Times New Roman" panose="02020603050405020304" pitchFamily="18" charset="0"/>
                <a:cs typeface="Times New Roman" panose="02020603050405020304" pitchFamily="18" charset="0"/>
              </a:rPr>
              <a:t>Journal of Environmental Management</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92</a:t>
            </a:r>
            <a:r>
              <a:rPr lang="en-US" sz="1200" dirty="0">
                <a:latin typeface="Times New Roman" panose="02020603050405020304" pitchFamily="18" charset="0"/>
                <a:cs typeface="Times New Roman" panose="02020603050405020304" pitchFamily="18" charset="0"/>
              </a:rPr>
              <a:t>(10): 2447-2453.</a:t>
            </a:r>
          </a:p>
          <a:p>
            <a:pPr algn="l"/>
            <a:r>
              <a:rPr lang="en-US" sz="1200" dirty="0">
                <a:latin typeface="Times New Roman" panose="02020603050405020304" pitchFamily="18" charset="0"/>
                <a:cs typeface="Times New Roman" panose="02020603050405020304" pitchFamily="18" charset="0"/>
              </a:rPr>
              <a:t>[25] </a:t>
            </a:r>
            <a:r>
              <a:rPr lang="en-US" sz="1200" dirty="0" err="1">
                <a:latin typeface="Times New Roman" panose="02020603050405020304" pitchFamily="18" charset="0"/>
                <a:cs typeface="Times New Roman" panose="02020603050405020304" pitchFamily="18" charset="0"/>
              </a:rPr>
              <a:t>Oktor</a:t>
            </a:r>
            <a:r>
              <a:rPr lang="en-US" sz="1200" dirty="0">
                <a:latin typeface="Times New Roman" panose="02020603050405020304" pitchFamily="18" charset="0"/>
                <a:cs typeface="Times New Roman" panose="02020603050405020304" pitchFamily="18" charset="0"/>
              </a:rPr>
              <a:t>, K. and D. Çelik (2019). "Treatment of wash basin and bathroom greywater with  and reusability." </a:t>
            </a:r>
            <a:r>
              <a:rPr lang="en-US" sz="1200" u="sng" dirty="0">
                <a:latin typeface="Times New Roman" panose="02020603050405020304" pitchFamily="18" charset="0"/>
                <a:cs typeface="Times New Roman" panose="02020603050405020304" pitchFamily="18" charset="0"/>
              </a:rPr>
              <a:t>Journal of Water Process Engineering</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31</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[26] Wang, T. and M. Tian (2023). "Exploring consumer perceived risk and purchase intention of water-saving appliances: A moderated dual-mediation model." </a:t>
            </a:r>
            <a:r>
              <a:rPr lang="en-US" sz="1200" u="sng" dirty="0">
                <a:latin typeface="Times New Roman" panose="02020603050405020304" pitchFamily="18" charset="0"/>
                <a:cs typeface="Times New Roman" panose="02020603050405020304" pitchFamily="18" charset="0"/>
              </a:rPr>
              <a:t>Frontiers in Psychology</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13</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[27] Yusof, M. F., et al. (2022). "Investigation on the Urban Grey Water Treatment Using a Cost-Effective Solar Distillation Still." </a:t>
            </a:r>
            <a:r>
              <a:rPr lang="en-US" sz="1200" u="sng" dirty="0">
                <a:latin typeface="Times New Roman" panose="02020603050405020304" pitchFamily="18" charset="0"/>
                <a:cs typeface="Times New Roman" panose="02020603050405020304" pitchFamily="18" charset="0"/>
              </a:rPr>
              <a:t>Sustainability</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14</a:t>
            </a:r>
            <a:r>
              <a:rPr lang="en-US" sz="1200" dirty="0">
                <a:latin typeface="Times New Roman" panose="02020603050405020304" pitchFamily="18" charset="0"/>
                <a:cs typeface="Times New Roman" panose="02020603050405020304" pitchFamily="18" charset="0"/>
              </a:rPr>
              <a:t>(15</a:t>
            </a:r>
            <a:r>
              <a:rPr lang="en-US" sz="1200" dirty="0" smtClean="0">
                <a:latin typeface="Times New Roman" panose="02020603050405020304" pitchFamily="18" charset="0"/>
                <a:cs typeface="Times New Roman" panose="02020603050405020304" pitchFamily="18" charset="0"/>
              </a:rPr>
              <a:t>).</a:t>
            </a:r>
          </a:p>
          <a:p>
            <a:r>
              <a:rPr lang="en-US" sz="1200" b="1" dirty="0" smtClean="0">
                <a:solidFill>
                  <a:srgbClr val="333333"/>
                </a:solidFill>
                <a:latin typeface="Segoe UI" panose="020B0502040204020203" pitchFamily="34" charset="0"/>
              </a:rPr>
              <a:t>[</a:t>
            </a:r>
            <a:r>
              <a:rPr lang="en-US" sz="1200" dirty="0">
                <a:latin typeface="Times New Roman" panose="02020603050405020304" pitchFamily="18" charset="0"/>
                <a:cs typeface="Times New Roman" panose="02020603050405020304" pitchFamily="18" charset="0"/>
              </a:rPr>
              <a:t>28] Smith, J. et al. (2023). "Ultrasonic Atomization: Principles and Applications in Industrial Mist Generation." Journal of Applied Physics, 45(3), 123-145.</a:t>
            </a:r>
          </a:p>
          <a:p>
            <a:r>
              <a:rPr lang="en-US" sz="1200" dirty="0">
                <a:latin typeface="Times New Roman" panose="02020603050405020304" pitchFamily="18" charset="0"/>
                <a:cs typeface="Times New Roman" panose="02020603050405020304" pitchFamily="18" charset="0"/>
              </a:rPr>
              <a:t>[29] Chen, L. &amp; Rodriguez, M. (2023). "Comparative Analysis of Mist Generation Technologies for Industrial Cooling Applications." International Journal of Heat and Mass Transfer, 78, 234-251.</a:t>
            </a:r>
          </a:p>
          <a:p>
            <a:r>
              <a:rPr lang="en-US" sz="1200" dirty="0">
                <a:latin typeface="Times New Roman" panose="02020603050405020304" pitchFamily="18" charset="0"/>
                <a:cs typeface="Times New Roman" panose="02020603050405020304" pitchFamily="18" charset="0"/>
              </a:rPr>
              <a:t>[30]. Johnson, R. et al. (2022). "Energy Efficiency in Compressed Air Mist Systems: A Comprehensive Study." Energy Conversion and Management, 156, 89-102.</a:t>
            </a:r>
          </a:p>
          <a:p>
            <a:endParaRPr lang="en-US" sz="1200" dirty="0">
              <a:latin typeface="Times New Roman" panose="02020603050405020304" pitchFamily="18" charset="0"/>
              <a:cs typeface="Times New Roman" panose="02020603050405020304" pitchFamily="18" charset="0"/>
            </a:endParaRPr>
          </a:p>
          <a:p>
            <a:pPr algn="l"/>
            <a:endParaRPr lang="en-US" sz="1200" dirty="0">
              <a:latin typeface="Times New Roman" panose="02020603050405020304" pitchFamily="18" charset="0"/>
              <a:cs typeface="Times New Roman" panose="02020603050405020304" pitchFamily="18" charset="0"/>
            </a:endParaRPr>
          </a:p>
          <a:p>
            <a:pPr algn="l"/>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11"/>
          </p:nvPr>
        </p:nvSpPr>
        <p:spPr/>
        <p:txBody>
          <a:bodyPr/>
          <a:lstStyle/>
          <a:p>
            <a:r>
              <a:rPr lang="en-US" smtClean="0"/>
              <a:t>Center for Emerging Technology for Sustainable Development</a:t>
            </a:r>
            <a:endParaRPr lang="en-US"/>
          </a:p>
        </p:txBody>
      </p:sp>
      <p:sp>
        <p:nvSpPr>
          <p:cNvPr id="10" name="Slide Number Placeholder 9"/>
          <p:cNvSpPr>
            <a:spLocks noGrp="1"/>
          </p:cNvSpPr>
          <p:nvPr>
            <p:ph type="sldNum" sz="quarter" idx="12"/>
          </p:nvPr>
        </p:nvSpPr>
        <p:spPr/>
        <p:txBody>
          <a:bodyPr/>
          <a:lstStyle/>
          <a:p>
            <a:fld id="{0CF48A8C-7A55-4F65-99F1-B2F92E87DFA5}" type="slidenum">
              <a:rPr lang="en-US" smtClean="0"/>
              <a:t>26</a:t>
            </a:fld>
            <a:endParaRPr lang="en-US"/>
          </a:p>
        </p:txBody>
      </p:sp>
      <p:sp>
        <p:nvSpPr>
          <p:cNvPr id="11" name="Google Shape;67;p13">
            <a:extLst>
              <a:ext uri="{FF2B5EF4-FFF2-40B4-BE49-F238E27FC236}">
                <a16:creationId xmlns:a16="http://schemas.microsoft.com/office/drawing/2014/main" id="{F23A1DBC-485F-0FB1-8199-0595E906EF3B}"/>
              </a:ext>
            </a:extLst>
          </p:cNvPr>
          <p:cNvSpPr txBox="1">
            <a:spLocks/>
          </p:cNvSpPr>
          <p:nvPr/>
        </p:nvSpPr>
        <p:spPr>
          <a:xfrm>
            <a:off x="106640" y="512277"/>
            <a:ext cx="3480743"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endParaRPr lang="en-US" sz="4440" smtClean="0">
              <a:solidFill>
                <a:srgbClr val="000000"/>
              </a:solidFill>
              <a:latin typeface="Times New Roman"/>
              <a:ea typeface="Times New Roman"/>
              <a:cs typeface="Times New Roman"/>
              <a:sym typeface="Times New Roman"/>
            </a:endParaRPr>
          </a:p>
          <a:p>
            <a:pPr>
              <a:spcBef>
                <a:spcPts val="0"/>
              </a:spcBef>
              <a:buSzPts val="990"/>
            </a:pPr>
            <a:endParaRPr lang="en-US" sz="4679" smtClean="0">
              <a:solidFill>
                <a:srgbClr val="000000"/>
              </a:solidFill>
              <a:latin typeface="Times New Roman"/>
              <a:ea typeface="Times New Roman"/>
              <a:cs typeface="Times New Roman"/>
              <a:sym typeface="Times New Roman"/>
            </a:endParaRPr>
          </a:p>
          <a:p>
            <a:pPr>
              <a:spcBef>
                <a:spcPts val="0"/>
              </a:spcBef>
              <a:buSzPts val="990"/>
            </a:pPr>
            <a:endParaRPr lang="en-US" sz="4679" smtClean="0">
              <a:solidFill>
                <a:srgbClr val="000000"/>
              </a:solidFill>
              <a:latin typeface="Times New Roman"/>
              <a:ea typeface="Times New Roman"/>
              <a:cs typeface="Times New Roman"/>
              <a:sym typeface="Times New Roman"/>
            </a:endParaRPr>
          </a:p>
          <a:p>
            <a:pPr>
              <a:spcBef>
                <a:spcPts val="0"/>
              </a:spcBef>
              <a:buSzPts val="990"/>
            </a:pPr>
            <a:r>
              <a:rPr lang="en-US" sz="3200" smtClean="0">
                <a:latin typeface="League Spartan"/>
                <a:ea typeface="League Spartan"/>
                <a:cs typeface="League Spartan"/>
                <a:sym typeface="Times New Roman"/>
              </a:rPr>
              <a:t>REFERENCES</a:t>
            </a:r>
            <a:r>
              <a:rPr lang="en-US" sz="3600" b="1" smtClean="0">
                <a:solidFill>
                  <a:srgbClr val="000000"/>
                </a:solidFill>
                <a:effectLst>
                  <a:outerShdw blurRad="38100" dist="38100" dir="2700000" algn="tl">
                    <a:srgbClr val="000000">
                      <a:alpha val="43137"/>
                    </a:srgbClr>
                  </a:outerShdw>
                </a:effectLst>
                <a:latin typeface="Times New Roman"/>
                <a:ea typeface="Times New Roman"/>
                <a:cs typeface="Times New Roman"/>
                <a:sym typeface="Times New Roman"/>
              </a:rPr>
              <a:t> </a:t>
            </a:r>
            <a:endParaRPr lang="en-US" sz="3600" b="1" dirty="0">
              <a:solidFill>
                <a:srgbClr val="000000"/>
              </a:solidFill>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12" name="Google Shape;218;p6"/>
          <p:cNvSpPr/>
          <p:nvPr/>
        </p:nvSpPr>
        <p:spPr>
          <a:xfrm>
            <a:off x="451087" y="759867"/>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1666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5859ED37-1519-5C54-D94E-6315BBAA443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4A7B9A4-0F2C-4C5F-42F8-3894F2B79702}"/>
              </a:ext>
            </a:extLst>
          </p:cNvPr>
          <p:cNvSpPr/>
          <p:nvPr/>
        </p:nvSpPr>
        <p:spPr>
          <a:xfrm>
            <a:off x="167600" y="121297"/>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5F32B87F-F279-5A4A-6C99-B12F860778C4}"/>
              </a:ext>
            </a:extLst>
          </p:cNvPr>
          <p:cNvGrpSpPr/>
          <p:nvPr/>
        </p:nvGrpSpPr>
        <p:grpSpPr>
          <a:xfrm>
            <a:off x="3149600" y="2551810"/>
            <a:ext cx="7020559" cy="901067"/>
            <a:chOff x="1676400" y="3300476"/>
            <a:chExt cx="7020559" cy="901067"/>
          </a:xfrm>
        </p:grpSpPr>
        <p:sp>
          <p:nvSpPr>
            <p:cNvPr id="7" name="TextBox 6">
              <a:extLst>
                <a:ext uri="{FF2B5EF4-FFF2-40B4-BE49-F238E27FC236}">
                  <a16:creationId xmlns:a16="http://schemas.microsoft.com/office/drawing/2014/main" id="{945F443C-85B1-2AE7-1A94-9C0ADD28D232}"/>
                </a:ext>
              </a:extLst>
            </p:cNvPr>
            <p:cNvSpPr txBox="1"/>
            <p:nvPr/>
          </p:nvSpPr>
          <p:spPr>
            <a:xfrm>
              <a:off x="1676400" y="3362467"/>
              <a:ext cx="6629746" cy="839076"/>
            </a:xfrm>
            <a:prstGeom prst="rect">
              <a:avLst/>
            </a:prstGeom>
            <a:solidFill>
              <a:schemeClr val="bg2"/>
            </a:solidFill>
          </p:spPr>
          <p:txBody>
            <a:bodyPr wrap="square">
              <a:spAutoFit/>
            </a:bodyPr>
            <a:lstStyle/>
            <a:p>
              <a:pPr>
                <a:lnSpc>
                  <a:spcPct val="150000"/>
                </a:lnSpc>
                <a:spcAft>
                  <a:spcPts val="800"/>
                </a:spcAft>
              </a:pPr>
              <a:r>
                <a:rPr lang="en-US" sz="3600" b="1" kern="100" dirty="0">
                  <a:ln w="0"/>
                  <a:solidFill>
                    <a:schemeClr val="accent3">
                      <a:lumMod val="50000"/>
                    </a:schemeClr>
                  </a:solidFill>
                  <a:effectLst>
                    <a:outerShdw blurRad="38100" dist="19050" dir="2700000" algn="tl" rotWithShape="0">
                      <a:schemeClr val="dk1">
                        <a:alpha val="40000"/>
                      </a:schemeClr>
                    </a:outerShdw>
                  </a:effectLst>
                  <a:latin typeface="Times New Roman" panose="02020603050405020304" pitchFamily="18" charset="0"/>
                  <a:ea typeface="Aptos" panose="020B0004020202020204" pitchFamily="34" charset="0"/>
                  <a:cs typeface="Times New Roman" panose="02020603050405020304" pitchFamily="18" charset="0"/>
                </a:rPr>
                <a:t> </a:t>
              </a:r>
              <a:endParaRPr lang="en-IN" sz="3600" b="1" kern="100" dirty="0">
                <a:ln w="0"/>
                <a:solidFill>
                  <a:schemeClr val="accent3">
                    <a:lumMod val="50000"/>
                  </a:schemeClr>
                </a:solidFill>
                <a:effectLst>
                  <a:outerShdw blurRad="38100" dist="19050" dir="2700000" algn="tl" rotWithShape="0">
                    <a:schemeClr val="dk1">
                      <a:alpha val="40000"/>
                    </a:schemeClr>
                  </a:outerShdw>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B2F0E2D9-905C-D3BB-BF0E-4086B60EAD06}"/>
                </a:ext>
              </a:extLst>
            </p:cNvPr>
            <p:cNvSpPr txBox="1"/>
            <p:nvPr/>
          </p:nvSpPr>
          <p:spPr>
            <a:xfrm>
              <a:off x="3514706" y="3300476"/>
              <a:ext cx="5182253" cy="839076"/>
            </a:xfrm>
            <a:prstGeom prst="rect">
              <a:avLst/>
            </a:prstGeom>
            <a:noFill/>
          </p:spPr>
          <p:txBody>
            <a:bodyPr wrap="square">
              <a:spAutoFit/>
            </a:bodyPr>
            <a:lstStyle/>
            <a:p>
              <a:pPr>
                <a:lnSpc>
                  <a:spcPct val="150000"/>
                </a:lnSpc>
                <a:spcAft>
                  <a:spcPts val="800"/>
                </a:spcAft>
              </a:pPr>
              <a:r>
                <a:rPr lang="en-US" sz="3600" b="1" kern="100" dirty="0">
                  <a:ln w="0"/>
                  <a:solidFill>
                    <a:schemeClr val="accent3">
                      <a:lumMod val="50000"/>
                    </a:schemeClr>
                  </a:solidFill>
                  <a:effectLst>
                    <a:outerShdw blurRad="38100" dist="19050" dir="2700000" algn="tl" rotWithShape="0">
                      <a:schemeClr val="dk1">
                        <a:alpha val="40000"/>
                      </a:schemeClr>
                    </a:outerShdw>
                  </a:effectLst>
                  <a:latin typeface="Times New Roman" panose="02020603050405020304" pitchFamily="18" charset="0"/>
                  <a:ea typeface="Aptos" panose="020B0004020202020204" pitchFamily="34" charset="0"/>
                  <a:cs typeface="Times New Roman" panose="02020603050405020304" pitchFamily="18" charset="0"/>
                </a:rPr>
                <a:t>Thank You </a:t>
              </a:r>
              <a:endParaRPr lang="en-IN" sz="3600" b="1" kern="100" dirty="0">
                <a:ln w="0"/>
                <a:solidFill>
                  <a:schemeClr val="accent3">
                    <a:lumMod val="50000"/>
                  </a:schemeClr>
                </a:solidFill>
                <a:effectLst>
                  <a:outerShdw blurRad="38100" dist="19050" dir="2700000" algn="tl" rotWithShape="0">
                    <a:schemeClr val="dk1">
                      <a:alpha val="40000"/>
                    </a:schemeClr>
                  </a:outerShdw>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9" name="Footer Placeholder 8"/>
          <p:cNvSpPr>
            <a:spLocks noGrp="1"/>
          </p:cNvSpPr>
          <p:nvPr>
            <p:ph type="ftr" sz="quarter" idx="11"/>
          </p:nvPr>
        </p:nvSpPr>
        <p:spPr/>
        <p:txBody>
          <a:bodyPr/>
          <a:lstStyle/>
          <a:p>
            <a:r>
              <a:rPr lang="en-US" smtClean="0"/>
              <a:t>Center for Emerging Technology for Sustainable Development</a:t>
            </a:r>
            <a:endParaRPr lang="en-US"/>
          </a:p>
        </p:txBody>
      </p:sp>
      <p:sp>
        <p:nvSpPr>
          <p:cNvPr id="11" name="Slide Number Placeholder 10"/>
          <p:cNvSpPr>
            <a:spLocks noGrp="1"/>
          </p:cNvSpPr>
          <p:nvPr>
            <p:ph type="sldNum" sz="quarter" idx="12"/>
          </p:nvPr>
        </p:nvSpPr>
        <p:spPr/>
        <p:txBody>
          <a:bodyPr/>
          <a:lstStyle/>
          <a:p>
            <a:fld id="{0CF48A8C-7A55-4F65-99F1-B2F92E87DFA5}" type="slidenum">
              <a:rPr lang="en-US" smtClean="0"/>
              <a:t>27</a:t>
            </a:fld>
            <a:endParaRPr lang="en-US"/>
          </a:p>
        </p:txBody>
      </p:sp>
    </p:spTree>
    <p:extLst>
      <p:ext uri="{BB962C8B-B14F-4D97-AF65-F5344CB8AC3E}">
        <p14:creationId xmlns:p14="http://schemas.microsoft.com/office/powerpoint/2010/main" val="16236749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E89C27CC-2C5A-FB70-1089-D038CE6F851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EDDACC5-9596-B332-A873-04482CF9747F}"/>
              </a:ext>
            </a:extLst>
          </p:cNvPr>
          <p:cNvSpPr/>
          <p:nvPr/>
        </p:nvSpPr>
        <p:spPr>
          <a:xfrm>
            <a:off x="167600" y="121297"/>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ontent Placeholder 2">
            <a:extLst>
              <a:ext uri="{FF2B5EF4-FFF2-40B4-BE49-F238E27FC236}">
                <a16:creationId xmlns:a16="http://schemas.microsoft.com/office/drawing/2014/main" id="{565E6067-E518-58E3-6BEB-51FC410CB127}"/>
              </a:ext>
            </a:extLst>
          </p:cNvPr>
          <p:cNvSpPr txBox="1">
            <a:spLocks/>
          </p:cNvSpPr>
          <p:nvPr/>
        </p:nvSpPr>
        <p:spPr>
          <a:xfrm>
            <a:off x="481567" y="1219186"/>
            <a:ext cx="11401425" cy="533493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1600" b="1" dirty="0" smtClean="0">
                <a:latin typeface="Times New Roman" panose="02020603050405020304" pitchFamily="18" charset="0"/>
                <a:cs typeface="Times New Roman" panose="02020603050405020304" pitchFamily="18" charset="0"/>
              </a:rPr>
              <a:t>Tasks</a:t>
            </a:r>
          </a:p>
          <a:p>
            <a:pPr marL="171450" indent="-171450" algn="l">
              <a:lnSpc>
                <a:spcPct val="150000"/>
              </a:lnSpc>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Unified </a:t>
            </a:r>
            <a:r>
              <a:rPr lang="en-US" sz="1600" dirty="0">
                <a:latin typeface="Times New Roman" panose="02020603050405020304" pitchFamily="18" charset="0"/>
                <a:cs typeface="Times New Roman" panose="02020603050405020304" pitchFamily="18" charset="0"/>
              </a:rPr>
              <a:t>Toilet Flushing </a:t>
            </a:r>
            <a:r>
              <a:rPr lang="en-US" sz="1600" dirty="0" smtClean="0">
                <a:latin typeface="Times New Roman" panose="02020603050405020304" pitchFamily="18" charset="0"/>
                <a:cs typeface="Times New Roman" panose="02020603050405020304" pitchFamily="18" charset="0"/>
              </a:rPr>
              <a:t>Valve Design Conceptualized</a:t>
            </a:r>
            <a:endParaRPr lang="en-US" sz="1600" dirty="0">
              <a:latin typeface="Times New Roman" panose="02020603050405020304" pitchFamily="18" charset="0"/>
              <a:cs typeface="Times New Roman" panose="02020603050405020304" pitchFamily="18" charset="0"/>
            </a:endParaRPr>
          </a:p>
          <a:p>
            <a:pPr marL="171450" indent="-171450"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3D Design &amp; 3D Printed &amp; Prototyped. Completed. </a:t>
            </a:r>
          </a:p>
          <a:p>
            <a:pPr marL="171450" indent="-171450"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Design Patent </a:t>
            </a:r>
            <a:r>
              <a:rPr lang="en-US" sz="1600" dirty="0" smtClean="0">
                <a:latin typeface="Times New Roman" panose="02020603050405020304" pitchFamily="18" charset="0"/>
                <a:cs typeface="Times New Roman" panose="02020603050405020304" pitchFamily="18" charset="0"/>
              </a:rPr>
              <a:t>Filed.</a:t>
            </a:r>
          </a:p>
          <a:p>
            <a:pPr marL="171450" indent="-171450" algn="l">
              <a:lnSpc>
                <a:spcPct val="150000"/>
              </a:lnSpc>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Presented in Thrive 2025 and NEERI </a:t>
            </a:r>
            <a:r>
              <a:rPr lang="en-US" sz="1600" dirty="0" err="1" smtClean="0">
                <a:latin typeface="Times New Roman" panose="02020603050405020304" pitchFamily="18" charset="0"/>
                <a:cs typeface="Times New Roman" panose="02020603050405020304" pitchFamily="18" charset="0"/>
              </a:rPr>
              <a:t>Sustainovate</a:t>
            </a:r>
            <a:r>
              <a:rPr lang="en-US" sz="1600" dirty="0" smtClean="0">
                <a:latin typeface="Times New Roman" panose="02020603050405020304" pitchFamily="18" charset="0"/>
                <a:cs typeface="Times New Roman" panose="02020603050405020304" pitchFamily="18" charset="0"/>
              </a:rPr>
              <a:t> 2025</a:t>
            </a:r>
            <a:endParaRPr lang="en-US" sz="1600" b="1" dirty="0" smtClean="0">
              <a:latin typeface="Times New Roman" panose="02020603050405020304" pitchFamily="18" charset="0"/>
              <a:cs typeface="Times New Roman" panose="02020603050405020304" pitchFamily="18" charset="0"/>
            </a:endParaRPr>
          </a:p>
          <a:p>
            <a:pPr algn="l">
              <a:lnSpc>
                <a:spcPct val="150000"/>
              </a:lnSpc>
            </a:pPr>
            <a:r>
              <a:rPr lang="en-US" sz="1600" b="1" dirty="0">
                <a:latin typeface="Times New Roman" panose="02020603050405020304" pitchFamily="18" charset="0"/>
                <a:cs typeface="Times New Roman" panose="02020603050405020304" pitchFamily="18" charset="0"/>
              </a:rPr>
              <a:t>Submission: </a:t>
            </a:r>
          </a:p>
          <a:p>
            <a:pPr marL="342900" indent="-342900" algn="l">
              <a:lnSpc>
                <a:spcPct val="150000"/>
              </a:lnSpc>
              <a:buAutoNum type="arabicPeriod"/>
            </a:pPr>
            <a:r>
              <a:rPr lang="en-IN" sz="16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Redefining Liquid Waste Management: A Paradigm Shift in Aquatic Ecosystem Restoration Through Hydroponics Mesh Design (Submitted in IIT Guwahati) (Research Paper).</a:t>
            </a:r>
          </a:p>
          <a:p>
            <a:pPr marL="342900" indent="-342900" algn="l">
              <a:lnSpc>
                <a:spcPct val="150000"/>
              </a:lnSpc>
              <a:buAutoNum type="arabicPeriod"/>
            </a:pPr>
            <a:r>
              <a:rPr lang="en-IN" sz="1600" kern="100"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Still Water Cleaning Using Hydroponics Mesh-Design (Submitted in IIIT Roorkee) (Research Paper).</a:t>
            </a:r>
          </a:p>
          <a:p>
            <a:pPr marL="342900" indent="-342900" algn="l">
              <a:lnSpc>
                <a:spcPct val="150000"/>
              </a:lnSpc>
              <a:buFont typeface="Arial" panose="020B0604020202020204" pitchFamily="34" charset="0"/>
              <a:buAutoNum type="arabicPeriod"/>
            </a:pPr>
            <a:r>
              <a:rPr lang="en-US" sz="1600" dirty="0">
                <a:solidFill>
                  <a:srgbClr val="222222"/>
                </a:solidFill>
                <a:effectLst/>
                <a:latin typeface="Times New Roman" panose="02020603050405020304" pitchFamily="18" charset="0"/>
                <a:ea typeface="Times New Roman" panose="02020603050405020304" pitchFamily="18" charset="0"/>
                <a:cs typeface="Mangal" panose="02040503050203030202" pitchFamily="18" charset="0"/>
              </a:rPr>
              <a:t>Chapter 8: Innovative Technologies for Laundry and Dishwashing Water Optimization (Book Chapter</a:t>
            </a:r>
            <a:r>
              <a:rPr lang="en-US" sz="1600" dirty="0" smtClean="0">
                <a:solidFill>
                  <a:srgbClr val="222222"/>
                </a:solidFill>
                <a:effectLst/>
                <a:latin typeface="Times New Roman" panose="02020603050405020304" pitchFamily="18" charset="0"/>
                <a:ea typeface="Times New Roman" panose="02020603050405020304" pitchFamily="18" charset="0"/>
                <a:cs typeface="Mangal" panose="02040503050203030202" pitchFamily="18" charset="0"/>
              </a:rPr>
              <a:t>).  </a:t>
            </a:r>
            <a:r>
              <a:rPr lang="en-US" sz="1600" b="1" dirty="0" smtClean="0">
                <a:solidFill>
                  <a:srgbClr val="222222"/>
                </a:solidFill>
                <a:effectLst/>
                <a:latin typeface="Times New Roman" panose="02020603050405020304" pitchFamily="18" charset="0"/>
                <a:ea typeface="Times New Roman" panose="02020603050405020304" pitchFamily="18" charset="0"/>
                <a:cs typeface="Mangal" panose="02040503050203030202" pitchFamily="18" charset="0"/>
              </a:rPr>
              <a:t>Published  To Check….</a:t>
            </a:r>
          </a:p>
          <a:p>
            <a:pPr marL="342900" indent="-342900" algn="l">
              <a:lnSpc>
                <a:spcPct val="150000"/>
              </a:lnSpc>
              <a:buFont typeface="Arial" panose="020B0604020202020204" pitchFamily="34" charset="0"/>
              <a:buAutoNum type="arabicPeriod"/>
            </a:pPr>
            <a:r>
              <a:rPr lang="en-US" sz="1600" dirty="0" smtClean="0">
                <a:solidFill>
                  <a:srgbClr val="222222"/>
                </a:solidFill>
                <a:latin typeface="Times New Roman" panose="02020603050405020304" pitchFamily="18" charset="0"/>
                <a:ea typeface="Calibri" panose="020F0502020204030204" pitchFamily="34" charset="0"/>
                <a:cs typeface="Mangal" panose="02040503050203030202" pitchFamily="18" charset="0"/>
              </a:rPr>
              <a:t>Carbon Credit for Sustainable Individuals: An Approach to reach Net Zero earlier than 2070 (Submitted in Gujarat National Law University ( Research Paper)  </a:t>
            </a:r>
            <a:r>
              <a:rPr lang="en-US" sz="1600" b="1" dirty="0" err="1" smtClean="0">
                <a:solidFill>
                  <a:srgbClr val="222222"/>
                </a:solidFill>
                <a:latin typeface="Times New Roman" panose="02020603050405020304" pitchFamily="18" charset="0"/>
                <a:ea typeface="Calibri" panose="020F0502020204030204" pitchFamily="34" charset="0"/>
                <a:cs typeface="Mangal" panose="02040503050203030202" pitchFamily="18" charset="0"/>
              </a:rPr>
              <a:t>Followup</a:t>
            </a:r>
            <a:r>
              <a:rPr lang="en-US" sz="1600" b="1" dirty="0" smtClean="0">
                <a:solidFill>
                  <a:srgbClr val="222222"/>
                </a:solidFill>
                <a:latin typeface="Times New Roman" panose="02020603050405020304" pitchFamily="18" charset="0"/>
                <a:ea typeface="Calibri" panose="020F0502020204030204" pitchFamily="34" charset="0"/>
                <a:cs typeface="Mangal" panose="02040503050203030202" pitchFamily="18" charset="0"/>
              </a:rPr>
              <a:t> required</a:t>
            </a:r>
            <a:r>
              <a:rPr lang="en-US" sz="1600" b="1" dirty="0" smtClean="0">
                <a:solidFill>
                  <a:srgbClr val="222222"/>
                </a:solidFill>
                <a:latin typeface="Times New Roman" panose="02020603050405020304" pitchFamily="18" charset="0"/>
                <a:ea typeface="Calibri" panose="020F0502020204030204" pitchFamily="34" charset="0"/>
                <a:cs typeface="Mangal" panose="02040503050203030202" pitchFamily="18" charset="0"/>
              </a:rPr>
              <a:t>.</a:t>
            </a:r>
          </a:p>
          <a:p>
            <a:pPr marL="342900" indent="-342900" algn="l">
              <a:lnSpc>
                <a:spcPct val="150000"/>
              </a:lnSpc>
              <a:buFont typeface="Arial" panose="020B0604020202020204" pitchFamily="34" charset="0"/>
              <a:buAutoNum type="arabicPeriod"/>
            </a:pPr>
            <a:r>
              <a:rPr lang="en-US" sz="1600" dirty="0" smtClean="0">
                <a:solidFill>
                  <a:srgbClr val="222222"/>
                </a:solidFill>
                <a:latin typeface="Times New Roman" panose="02020603050405020304" pitchFamily="18" charset="0"/>
                <a:ea typeface="Calibri" panose="020F0502020204030204" pitchFamily="34" charset="0"/>
                <a:cs typeface="Mangal" panose="02040503050203030202" pitchFamily="18" charset="0"/>
              </a:rPr>
              <a:t>Participating in </a:t>
            </a:r>
            <a:r>
              <a:rPr lang="en-US" sz="1600" dirty="0" err="1" smtClean="0">
                <a:solidFill>
                  <a:srgbClr val="222222"/>
                </a:solidFill>
                <a:latin typeface="Times New Roman" panose="02020603050405020304" pitchFamily="18" charset="0"/>
                <a:ea typeface="Calibri" panose="020F0502020204030204" pitchFamily="34" charset="0"/>
                <a:cs typeface="Mangal" panose="02040503050203030202" pitchFamily="18" charset="0"/>
              </a:rPr>
              <a:t>OneHealth</a:t>
            </a:r>
            <a:r>
              <a:rPr lang="en-US" sz="1600" dirty="0" smtClean="0">
                <a:solidFill>
                  <a:srgbClr val="222222"/>
                </a:solidFill>
                <a:latin typeface="Times New Roman" panose="02020603050405020304" pitchFamily="18" charset="0"/>
                <a:ea typeface="Calibri" panose="020F0502020204030204" pitchFamily="34" charset="0"/>
                <a:cs typeface="Mangal" panose="02040503050203030202" pitchFamily="18" charset="0"/>
              </a:rPr>
              <a:t> completion with mist solution for health improvement</a:t>
            </a:r>
            <a:endParaRPr lang="en-US" sz="1600" dirty="0" smtClean="0">
              <a:solidFill>
                <a:srgbClr val="222222"/>
              </a:solidFill>
              <a:latin typeface="Times New Roman" panose="02020603050405020304" pitchFamily="18" charset="0"/>
              <a:ea typeface="Calibri" panose="020F0502020204030204" pitchFamily="34" charset="0"/>
              <a:cs typeface="Mangal" panose="02040503050203030202" pitchFamily="18" charset="0"/>
            </a:endParaRPr>
          </a:p>
          <a:p>
            <a:pPr marL="342900" indent="-342900" algn="l">
              <a:lnSpc>
                <a:spcPct val="150000"/>
              </a:lnSpc>
              <a:buFont typeface="Arial" panose="020B0604020202020204" pitchFamily="34" charset="0"/>
              <a:buAutoNum type="arabicPeriod"/>
            </a:pP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algn="l">
              <a:lnSpc>
                <a:spcPct val="150000"/>
              </a:lnSpc>
            </a:pPr>
            <a:endParaRPr lang="en-IN"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lgn="l">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552F52D-B51A-C8EB-15B7-D2262ACF8F06}"/>
              </a:ext>
            </a:extLst>
          </p:cNvPr>
          <p:cNvPicPr>
            <a:picLocks noChangeAspect="1"/>
          </p:cNvPicPr>
          <p:nvPr/>
        </p:nvPicPr>
        <p:blipFill>
          <a:blip r:embed="rId3"/>
          <a:stretch>
            <a:fillRect/>
          </a:stretch>
        </p:blipFill>
        <p:spPr>
          <a:xfrm>
            <a:off x="5493869" y="1219186"/>
            <a:ext cx="5687948" cy="1951238"/>
          </a:xfrm>
          <a:prstGeom prst="rect">
            <a:avLst/>
          </a:prstGeom>
        </p:spPr>
      </p:pic>
      <p:sp>
        <p:nvSpPr>
          <p:cNvPr id="10" name="Footer Placeholder 9"/>
          <p:cNvSpPr>
            <a:spLocks noGrp="1"/>
          </p:cNvSpPr>
          <p:nvPr>
            <p:ph type="ftr" sz="quarter" idx="11"/>
          </p:nvPr>
        </p:nvSpPr>
        <p:spPr/>
        <p:txBody>
          <a:bodyPr/>
          <a:lstStyle/>
          <a:p>
            <a:r>
              <a:rPr lang="en-US" smtClean="0"/>
              <a:t>Center for Emerging Technology for Sustainable Development</a:t>
            </a:r>
            <a:endParaRPr lang="en-US"/>
          </a:p>
        </p:txBody>
      </p:sp>
      <p:sp>
        <p:nvSpPr>
          <p:cNvPr id="11" name="Slide Number Placeholder 10"/>
          <p:cNvSpPr>
            <a:spLocks noGrp="1"/>
          </p:cNvSpPr>
          <p:nvPr>
            <p:ph type="sldNum" sz="quarter" idx="12"/>
          </p:nvPr>
        </p:nvSpPr>
        <p:spPr/>
        <p:txBody>
          <a:bodyPr/>
          <a:lstStyle/>
          <a:p>
            <a:fld id="{0CF48A8C-7A55-4F65-99F1-B2F92E87DFA5}" type="slidenum">
              <a:rPr lang="en-US" smtClean="0"/>
              <a:t>28</a:t>
            </a:fld>
            <a:endParaRPr lang="en-US"/>
          </a:p>
        </p:txBody>
      </p:sp>
      <p:sp>
        <p:nvSpPr>
          <p:cNvPr id="12" name="Google Shape;67;p13">
            <a:extLst>
              <a:ext uri="{FF2B5EF4-FFF2-40B4-BE49-F238E27FC236}">
                <a16:creationId xmlns:a16="http://schemas.microsoft.com/office/drawing/2014/main" id="{07B73E4E-191C-426E-094F-C5AF843287C7}"/>
              </a:ext>
            </a:extLst>
          </p:cNvPr>
          <p:cNvSpPr txBox="1">
            <a:spLocks/>
          </p:cNvSpPr>
          <p:nvPr/>
        </p:nvSpPr>
        <p:spPr>
          <a:xfrm>
            <a:off x="353891" y="666892"/>
            <a:ext cx="2946401"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SzPts val="990"/>
            </a:pPr>
            <a:endParaRPr lang="en-IN" sz="4440" dirty="0">
              <a:solidFill>
                <a:srgbClr val="000000"/>
              </a:solidFill>
              <a:latin typeface="Times New Roman"/>
              <a:ea typeface="Times New Roman"/>
              <a:cs typeface="Times New Roman"/>
              <a:sym typeface="Times New Roman"/>
            </a:endParaRPr>
          </a:p>
          <a:p>
            <a:pPr>
              <a:spcBef>
                <a:spcPts val="0"/>
              </a:spcBef>
              <a:buSzPts val="990"/>
            </a:pPr>
            <a:endParaRPr lang="en-IN" sz="4679" dirty="0">
              <a:solidFill>
                <a:srgbClr val="000000"/>
              </a:solidFill>
              <a:latin typeface="Times New Roman"/>
              <a:ea typeface="Times New Roman"/>
              <a:cs typeface="Times New Roman"/>
              <a:sym typeface="Times New Roman"/>
            </a:endParaRPr>
          </a:p>
          <a:p>
            <a:pPr>
              <a:spcBef>
                <a:spcPts val="0"/>
              </a:spcBef>
              <a:buSzPts val="990"/>
            </a:pPr>
            <a:endParaRPr lang="en-IN" sz="4679" dirty="0">
              <a:solidFill>
                <a:srgbClr val="000000"/>
              </a:solidFill>
              <a:latin typeface="Times New Roman"/>
              <a:ea typeface="Times New Roman"/>
              <a:cs typeface="Times New Roman"/>
              <a:sym typeface="Times New Roman"/>
            </a:endParaRPr>
          </a:p>
          <a:p>
            <a:pPr>
              <a:spcBef>
                <a:spcPts val="0"/>
              </a:spcBef>
              <a:buSzPts val="990"/>
            </a:pPr>
            <a:r>
              <a:rPr lang="en-IN" sz="3200" dirty="0" smtClean="0">
                <a:latin typeface="League Spartan"/>
                <a:ea typeface="League Spartan"/>
                <a:cs typeface="League Spartan"/>
                <a:sym typeface="Times New Roman"/>
              </a:rPr>
              <a:t>WORK DONE</a:t>
            </a:r>
            <a:endParaRPr lang="en-IN" sz="3200" dirty="0">
              <a:latin typeface="League Spartan"/>
              <a:ea typeface="League Spartan"/>
              <a:cs typeface="League Spartan"/>
              <a:sym typeface="Times New Roman"/>
            </a:endParaRPr>
          </a:p>
        </p:txBody>
      </p:sp>
      <p:sp>
        <p:nvSpPr>
          <p:cNvPr id="13"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724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0FBE3F25-1DC3-8F11-08A8-A2D3857D191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C3D80BB-CEA2-BF3E-BC7C-EDD622C3C5D7}"/>
              </a:ext>
            </a:extLst>
          </p:cNvPr>
          <p:cNvSpPr/>
          <p:nvPr/>
        </p:nvSpPr>
        <p:spPr>
          <a:xfrm>
            <a:off x="71120" y="60503"/>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67;p13">
            <a:extLst>
              <a:ext uri="{FF2B5EF4-FFF2-40B4-BE49-F238E27FC236}">
                <a16:creationId xmlns:a16="http://schemas.microsoft.com/office/drawing/2014/main" id="{0FFF6FA2-AAB7-24B1-F320-EBDC6F16298C}"/>
              </a:ext>
            </a:extLst>
          </p:cNvPr>
          <p:cNvSpPr txBox="1">
            <a:spLocks noGrp="1"/>
          </p:cNvSpPr>
          <p:nvPr>
            <p:ph type="ctrTitle"/>
          </p:nvPr>
        </p:nvSpPr>
        <p:spPr>
          <a:xfrm>
            <a:off x="-102065" y="613375"/>
            <a:ext cx="4305783"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p>
            <a:pPr>
              <a:spcBef>
                <a:spcPts val="0"/>
              </a:spcBef>
              <a:buSzPts val="990"/>
            </a:pPr>
            <a:endParaRPr sz="4440"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r>
              <a:rPr lang="en" sz="3200" dirty="0">
                <a:latin typeface="League Spartan"/>
                <a:ea typeface="League Spartan"/>
                <a:cs typeface="League Spartan"/>
                <a:sym typeface="Times New Roman"/>
              </a:rPr>
              <a:t>INTRODUCTION</a:t>
            </a:r>
            <a:endParaRPr sz="3200" dirty="0">
              <a:latin typeface="League Spartan"/>
              <a:ea typeface="League Spartan"/>
              <a:cs typeface="League Spartan"/>
              <a:sym typeface="Times New Roman"/>
            </a:endParaRPr>
          </a:p>
        </p:txBody>
      </p:sp>
      <p:sp>
        <p:nvSpPr>
          <p:cNvPr id="4" name="TextBox 3">
            <a:extLst>
              <a:ext uri="{FF2B5EF4-FFF2-40B4-BE49-F238E27FC236}">
                <a16:creationId xmlns:a16="http://schemas.microsoft.com/office/drawing/2014/main" id="{1334F527-73FE-B7C6-911B-0F58A969184C}"/>
              </a:ext>
            </a:extLst>
          </p:cNvPr>
          <p:cNvSpPr txBox="1"/>
          <p:nvPr/>
        </p:nvSpPr>
        <p:spPr>
          <a:xfrm>
            <a:off x="263927" y="1311352"/>
            <a:ext cx="11664145" cy="6275051"/>
          </a:xfrm>
          <a:prstGeom prst="rect">
            <a:avLst/>
          </a:prstGeom>
          <a:noFill/>
        </p:spPr>
        <p:txBody>
          <a:bodyPr wrap="square">
            <a:spAutoFit/>
          </a:bodyPr>
          <a:lstStyle/>
          <a:p>
            <a:pPr marL="285750" lvl="0" indent="-285750" algn="just"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According to the United Nations, 2 billion lacks access to safe drinking water. Four billion people experience severe water scarcity for at least one month each year. By 2025, 1.8 billion people are likely to face absolute water scarcity [1].</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In India, over 54% of the geographical area experiences high to extreme water stress, with more than 100 million Residential and Hospitality spaces (RHs) facing moderate to severe water supply risks [2].</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Studies indicate that an average hotel guest consumes 300 to 400 liters of water per night, nearly 2.5 times the domestic per capita consumption in water-scarce regions like Rajasthan (135 L/day) [3]. </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Compounding this issue, the United Nations World Tourism Organization estimates that tourism accounts for approximately 1% of global water withdrawals, with demand expected to grow further as the sector expands [4]. </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Additionally, urban residents are increasingly subjected to water shortages and the financial burden of relying on expensive, private water supplies [5].</a:t>
            </a: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
        <p:nvSpPr>
          <p:cNvPr id="7" name="Footer Placeholder 6"/>
          <p:cNvSpPr>
            <a:spLocks noGrp="1"/>
          </p:cNvSpPr>
          <p:nvPr>
            <p:ph type="ftr" sz="quarter" idx="11"/>
          </p:nvPr>
        </p:nvSpPr>
        <p:spPr/>
        <p:txBody>
          <a:bodyPr/>
          <a:lstStyle/>
          <a:p>
            <a:r>
              <a:rPr lang="en-US" smtClean="0"/>
              <a:t>Center for Emerging Technology for Sustainable Development</a:t>
            </a:r>
            <a:endParaRPr lang="en-US"/>
          </a:p>
        </p:txBody>
      </p:sp>
      <p:sp>
        <p:nvSpPr>
          <p:cNvPr id="8" name="Slide Number Placeholder 7"/>
          <p:cNvSpPr>
            <a:spLocks noGrp="1"/>
          </p:cNvSpPr>
          <p:nvPr>
            <p:ph type="sldNum" sz="quarter" idx="12"/>
          </p:nvPr>
        </p:nvSpPr>
        <p:spPr/>
        <p:txBody>
          <a:bodyPr/>
          <a:lstStyle/>
          <a:p>
            <a:fld id="{0CF48A8C-7A55-4F65-99F1-B2F92E87DFA5}" type="slidenum">
              <a:rPr lang="en-US" smtClean="0"/>
              <a:t>3</a:t>
            </a:fld>
            <a:endParaRPr lang="en-US"/>
          </a:p>
        </p:txBody>
      </p:sp>
      <p:sp>
        <p:nvSpPr>
          <p:cNvPr id="10"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8125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49228BE4-6488-8A00-9F30-F1E19E2B659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1E6D38D-9D19-9B3C-1B25-038564BE4425}"/>
              </a:ext>
            </a:extLst>
          </p:cNvPr>
          <p:cNvSpPr/>
          <p:nvPr/>
        </p:nvSpPr>
        <p:spPr>
          <a:xfrm>
            <a:off x="71120" y="28842"/>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83FD318-5C30-05C8-777D-B3ECBAAD3DA4}"/>
              </a:ext>
            </a:extLst>
          </p:cNvPr>
          <p:cNvPicPr>
            <a:picLocks noChangeAspect="1"/>
          </p:cNvPicPr>
          <p:nvPr/>
        </p:nvPicPr>
        <p:blipFill>
          <a:blip r:embed="rId3"/>
          <a:srcRect l="4492" t="4775" r="2509"/>
          <a:stretch/>
        </p:blipFill>
        <p:spPr>
          <a:xfrm>
            <a:off x="773175" y="1244931"/>
            <a:ext cx="9242323" cy="5516655"/>
          </a:xfrm>
          <a:prstGeom prst="rect">
            <a:avLst/>
          </a:prstGeom>
        </p:spPr>
      </p:pic>
      <p:sp>
        <p:nvSpPr>
          <p:cNvPr id="10" name="Footer Placeholder 9"/>
          <p:cNvSpPr>
            <a:spLocks noGrp="1"/>
          </p:cNvSpPr>
          <p:nvPr>
            <p:ph type="ftr" sz="quarter" idx="11"/>
          </p:nvPr>
        </p:nvSpPr>
        <p:spPr/>
        <p:txBody>
          <a:bodyPr/>
          <a:lstStyle/>
          <a:p>
            <a:r>
              <a:rPr lang="en-US" smtClean="0"/>
              <a:t>Center for Emerging Technology for Sustainable Development</a:t>
            </a:r>
            <a:endParaRPr lang="en-US"/>
          </a:p>
        </p:txBody>
      </p:sp>
      <p:sp>
        <p:nvSpPr>
          <p:cNvPr id="12" name="Slide Number Placeholder 11"/>
          <p:cNvSpPr>
            <a:spLocks noGrp="1"/>
          </p:cNvSpPr>
          <p:nvPr>
            <p:ph type="sldNum" sz="quarter" idx="12"/>
          </p:nvPr>
        </p:nvSpPr>
        <p:spPr/>
        <p:txBody>
          <a:bodyPr/>
          <a:lstStyle/>
          <a:p>
            <a:fld id="{0CF48A8C-7A55-4F65-99F1-B2F92E87DFA5}" type="slidenum">
              <a:rPr lang="en-US" smtClean="0"/>
              <a:t>4</a:t>
            </a:fld>
            <a:endParaRPr lang="en-US"/>
          </a:p>
        </p:txBody>
      </p:sp>
      <p:sp>
        <p:nvSpPr>
          <p:cNvPr id="13"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1A87E40-6E17-49C7-82B5-0D88B86271DC}"/>
              </a:ext>
            </a:extLst>
          </p:cNvPr>
          <p:cNvSpPr txBox="1"/>
          <p:nvPr/>
        </p:nvSpPr>
        <p:spPr>
          <a:xfrm>
            <a:off x="481567" y="1106489"/>
            <a:ext cx="10652233" cy="2585323"/>
          </a:xfrm>
          <a:prstGeom prst="rect">
            <a:avLst/>
          </a:prstGeom>
          <a:noFill/>
        </p:spPr>
        <p:txBody>
          <a:bodyPr wrap="square">
            <a:spAutoFit/>
          </a:bodyPr>
          <a:lstStyle/>
          <a:p>
            <a:pPr algn="just">
              <a:lnSpc>
                <a:spcPct val="150000"/>
              </a:lnSpc>
              <a:buClr>
                <a:schemeClr val="tx1"/>
              </a:buClr>
            </a:pPr>
            <a:r>
              <a:rPr lang="en-US"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2. Types of Water-Saving Technologies</a:t>
            </a: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
        <p:nvSpPr>
          <p:cNvPr id="14" name="Google Shape;67;p13">
            <a:extLst>
              <a:ext uri="{FF2B5EF4-FFF2-40B4-BE49-F238E27FC236}">
                <a16:creationId xmlns:a16="http://schemas.microsoft.com/office/drawing/2014/main" id="{62C198D8-5C4D-CBCB-5997-EB1C1BF4C36C}"/>
              </a:ext>
            </a:extLst>
          </p:cNvPr>
          <p:cNvSpPr txBox="1">
            <a:spLocks noGrp="1"/>
          </p:cNvSpPr>
          <p:nvPr>
            <p:ph type="ctrTitle"/>
          </p:nvPr>
        </p:nvSpPr>
        <p:spPr>
          <a:xfrm>
            <a:off x="-89655" y="642056"/>
            <a:ext cx="5365819"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p>
            <a:pPr>
              <a:spcBef>
                <a:spcPts val="0"/>
              </a:spcBef>
              <a:buSzPts val="990"/>
            </a:pPr>
            <a:endParaRPr sz="4440"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r>
              <a:rPr lang="en" sz="3200" dirty="0">
                <a:latin typeface="League Spartan"/>
                <a:ea typeface="League Spartan"/>
                <a:cs typeface="League Spartan"/>
                <a:sym typeface="Times New Roman"/>
              </a:rPr>
              <a:t>LITERATURE</a:t>
            </a:r>
            <a:r>
              <a:rPr lang="en" sz="3600" b="1" dirty="0" smtClean="0">
                <a:solidFill>
                  <a:srgbClr val="000000"/>
                </a:solidFill>
                <a:effectLst>
                  <a:outerShdw blurRad="38100" dist="38100" dir="2700000" algn="tl">
                    <a:srgbClr val="000000">
                      <a:alpha val="43137"/>
                    </a:srgbClr>
                  </a:outerShdw>
                </a:effectLst>
                <a:latin typeface="Times New Roman"/>
                <a:ea typeface="Times New Roman"/>
                <a:cs typeface="Times New Roman"/>
                <a:sym typeface="Times New Roman"/>
              </a:rPr>
              <a:t> </a:t>
            </a:r>
            <a:r>
              <a:rPr lang="en" sz="3200" dirty="0">
                <a:latin typeface="League Spartan"/>
                <a:ea typeface="League Spartan"/>
                <a:cs typeface="League Spartan"/>
                <a:sym typeface="Times New Roman"/>
              </a:rPr>
              <a:t>REVIEW</a:t>
            </a:r>
            <a:endParaRPr sz="3200" dirty="0">
              <a:latin typeface="League Spartan"/>
              <a:ea typeface="League Spartan"/>
              <a:cs typeface="League Spartan"/>
              <a:sym typeface="Times New Roman"/>
            </a:endParaRPr>
          </a:p>
        </p:txBody>
      </p:sp>
    </p:spTree>
    <p:extLst>
      <p:ext uri="{BB962C8B-B14F-4D97-AF65-F5344CB8AC3E}">
        <p14:creationId xmlns:p14="http://schemas.microsoft.com/office/powerpoint/2010/main" val="3677200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4AC293B6-997E-2819-9A55-C6BF8DABD6F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2AE1A2F-3ED9-4352-9FF1-B4F49756D2F1}"/>
              </a:ext>
            </a:extLst>
          </p:cNvPr>
          <p:cNvSpPr/>
          <p:nvPr/>
        </p:nvSpPr>
        <p:spPr>
          <a:xfrm>
            <a:off x="71120" y="28842"/>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l" rtl="0" eaLnBrk="1" fontAlgn="t" latinLnBrk="0" hangingPunct="1"/>
            <a:endParaRPr lang="en-IN" sz="1800" b="0" i="0" u="none" strike="noStrike">
              <a:effectLst/>
              <a:latin typeface="Arial" panose="020B0604020202020204" pitchFamily="34" charset="0"/>
            </a:endParaRPr>
          </a:p>
        </p:txBody>
      </p:sp>
      <p:sp>
        <p:nvSpPr>
          <p:cNvPr id="4" name="TextBox 3">
            <a:extLst>
              <a:ext uri="{FF2B5EF4-FFF2-40B4-BE49-F238E27FC236}">
                <a16:creationId xmlns:a16="http://schemas.microsoft.com/office/drawing/2014/main" id="{FAD1F35A-BA7C-536F-D708-E890EEEA14D3}"/>
              </a:ext>
            </a:extLst>
          </p:cNvPr>
          <p:cNvSpPr txBox="1"/>
          <p:nvPr/>
        </p:nvSpPr>
        <p:spPr>
          <a:xfrm>
            <a:off x="310255" y="1034218"/>
            <a:ext cx="11381105" cy="3000821"/>
          </a:xfrm>
          <a:prstGeom prst="rect">
            <a:avLst/>
          </a:prstGeom>
          <a:noFill/>
        </p:spPr>
        <p:txBody>
          <a:bodyPr wrap="square">
            <a:spAutoFit/>
          </a:bodyPr>
          <a:lstStyle/>
          <a:p>
            <a:pPr algn="just">
              <a:lnSpc>
                <a:spcPct val="150000"/>
              </a:lnSpc>
              <a:buClr>
                <a:schemeClr val="tx1"/>
              </a:buClr>
            </a:pPr>
            <a:r>
              <a:rPr lang="en-US"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2. Types of Water-Saving Technologies</a:t>
            </a:r>
          </a:p>
          <a:p>
            <a:pPr marL="285750" indent="-285750" algn="just">
              <a:lnSpc>
                <a:spcPct val="150000"/>
              </a:lnSpc>
              <a:buClr>
                <a:schemeClr val="tx1"/>
              </a:buClr>
              <a:buFont typeface="Arial" panose="020B0604020202020204" pitchFamily="34" charset="0"/>
              <a:buChar char="•"/>
            </a:pPr>
            <a:r>
              <a:rPr lang="en-US" b="1"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Active Technologies </a:t>
            </a: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algn="l" eaLnBrk="0" fontAlgn="base" hangingPunct="0">
              <a:lnSpc>
                <a:spcPct val="150000"/>
              </a:lnSpc>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53BC2D35-ED7F-EF1F-8C13-4B2E36A74A8F}"/>
              </a:ext>
            </a:extLst>
          </p:cNvPr>
          <p:cNvSpPr txBox="1">
            <a:spLocks/>
          </p:cNvSpPr>
          <p:nvPr/>
        </p:nvSpPr>
        <p:spPr>
          <a:xfrm>
            <a:off x="405447" y="1938123"/>
            <a:ext cx="11381105"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600" b="1" dirty="0">
                <a:effectLst/>
                <a:latin typeface="Times New Roman" panose="02020603050405020304" pitchFamily="18" charset="0"/>
                <a:cs typeface="Times New Roman" panose="02020603050405020304" pitchFamily="18" charset="0"/>
              </a:rPr>
              <a:t>Major Water Consumers:</a:t>
            </a:r>
            <a:endParaRPr lang="en-US" sz="1600" b="0" dirty="0">
              <a:effectLst/>
              <a:latin typeface="Times New Roman" panose="02020603050405020304" pitchFamily="18" charset="0"/>
              <a:cs typeface="Times New Roman" panose="02020603050405020304" pitchFamily="18" charset="0"/>
            </a:endParaRPr>
          </a:p>
          <a:p>
            <a:pPr algn="just" fontAlgn="ctr"/>
            <a:r>
              <a:rPr lang="en-US" sz="1600" dirty="0">
                <a:effectLst/>
                <a:latin typeface="Times New Roman" panose="02020603050405020304" pitchFamily="18" charset="0"/>
                <a:cs typeface="Times New Roman" panose="02020603050405020304" pitchFamily="18" charset="0"/>
              </a:rPr>
              <a:t>Studies consistently identify toilets, washing machines, and showers as the primary </a:t>
            </a:r>
            <a:r>
              <a:rPr lang="en-US" sz="1600" dirty="0" smtClean="0">
                <a:latin typeface="Times New Roman" panose="02020603050405020304" pitchFamily="18" charset="0"/>
                <a:cs typeface="Times New Roman" panose="02020603050405020304" pitchFamily="18" charset="0"/>
              </a:rPr>
              <a:t>appliances in </a:t>
            </a:r>
            <a:r>
              <a:rPr lang="en-US" sz="1600" dirty="0" smtClean="0">
                <a:effectLst/>
                <a:latin typeface="Times New Roman" panose="02020603050405020304" pitchFamily="18" charset="0"/>
                <a:cs typeface="Times New Roman" panose="02020603050405020304" pitchFamily="18" charset="0"/>
              </a:rPr>
              <a:t>home</a:t>
            </a:r>
            <a:r>
              <a:rPr lang="en-US" sz="1600" dirty="0">
                <a:effectLst/>
                <a:latin typeface="Times New Roman" panose="02020603050405020304" pitchFamily="18" charset="0"/>
                <a:cs typeface="Times New Roman" panose="02020603050405020304" pitchFamily="18" charset="0"/>
              </a:rPr>
              <a:t>. </a:t>
            </a:r>
          </a:p>
          <a:p>
            <a:pPr algn="just"/>
            <a:r>
              <a:rPr lang="en-US" sz="1600" b="1" dirty="0">
                <a:effectLst/>
                <a:latin typeface="Times New Roman" panose="02020603050405020304" pitchFamily="18" charset="0"/>
                <a:cs typeface="Times New Roman" panose="02020603050405020304" pitchFamily="18" charset="0"/>
              </a:rPr>
              <a:t>Water Consumption Patterns:</a:t>
            </a:r>
            <a:endParaRPr lang="en-US" sz="1600" b="0" dirty="0">
              <a:effectLst/>
              <a:latin typeface="Times New Roman" panose="02020603050405020304" pitchFamily="18" charset="0"/>
              <a:cs typeface="Times New Roman" panose="02020603050405020304" pitchFamily="18" charset="0"/>
            </a:endParaRPr>
          </a:p>
          <a:p>
            <a:pPr algn="just" fontAlgn="ctr"/>
            <a:r>
              <a:rPr lang="en-US" sz="1600" b="1" dirty="0">
                <a:effectLst/>
                <a:latin typeface="Times New Roman" panose="02020603050405020304" pitchFamily="18" charset="0"/>
                <a:cs typeface="Times New Roman" panose="02020603050405020304" pitchFamily="18" charset="0"/>
              </a:rPr>
              <a:t>Toilets:</a:t>
            </a:r>
            <a:r>
              <a:rPr lang="en-US" sz="1600" dirty="0">
                <a:effectLst/>
                <a:latin typeface="Times New Roman" panose="02020603050405020304" pitchFamily="18" charset="0"/>
                <a:cs typeface="Times New Roman" panose="02020603050405020304" pitchFamily="18" charset="0"/>
              </a:rPr>
              <a:t> Toilet flushing accounts for a significant portion of household water use [13]. </a:t>
            </a:r>
          </a:p>
          <a:p>
            <a:pPr algn="just" fontAlgn="ctr"/>
            <a:r>
              <a:rPr lang="en-US" sz="1600" b="1" dirty="0">
                <a:effectLst/>
                <a:latin typeface="Times New Roman" panose="02020603050405020304" pitchFamily="18" charset="0"/>
                <a:cs typeface="Times New Roman" panose="02020603050405020304" pitchFamily="18" charset="0"/>
              </a:rPr>
              <a:t>Washing Machines:</a:t>
            </a:r>
            <a:r>
              <a:rPr lang="en-US" sz="1600" dirty="0">
                <a:effectLst/>
                <a:latin typeface="Times New Roman" panose="02020603050405020304" pitchFamily="18" charset="0"/>
                <a:cs typeface="Times New Roman" panose="02020603050405020304" pitchFamily="18" charset="0"/>
              </a:rPr>
              <a:t> Washing machines are also major water consumers, especially in homes with conventional appliances. </a:t>
            </a:r>
          </a:p>
          <a:p>
            <a:pPr algn="just" fontAlgn="ctr"/>
            <a:r>
              <a:rPr lang="en-US" sz="1600" b="1" dirty="0">
                <a:effectLst/>
                <a:latin typeface="Times New Roman" panose="02020603050405020304" pitchFamily="18" charset="0"/>
                <a:cs typeface="Times New Roman" panose="02020603050405020304" pitchFamily="18" charset="0"/>
              </a:rPr>
              <a:t>Showers:</a:t>
            </a:r>
            <a:r>
              <a:rPr lang="en-US" sz="1600" dirty="0">
                <a:effectLst/>
                <a:latin typeface="Times New Roman" panose="02020603050405020304" pitchFamily="18" charset="0"/>
                <a:cs typeface="Times New Roman" panose="02020603050405020304" pitchFamily="18" charset="0"/>
              </a:rPr>
              <a:t> Showers contribute significantly to overall water consumption. </a:t>
            </a:r>
          </a:p>
          <a:p>
            <a:pPr algn="just"/>
            <a:r>
              <a:rPr lang="en-US" sz="1600" b="1" dirty="0">
                <a:effectLst/>
                <a:latin typeface="Times New Roman" panose="02020603050405020304" pitchFamily="18" charset="0"/>
                <a:cs typeface="Times New Roman" panose="02020603050405020304" pitchFamily="18" charset="0"/>
              </a:rPr>
              <a:t>Water-Saving Practices:</a:t>
            </a:r>
            <a:endParaRPr lang="en-US" sz="1600" b="0" dirty="0">
              <a:effectLst/>
              <a:latin typeface="Times New Roman" panose="02020603050405020304" pitchFamily="18" charset="0"/>
              <a:cs typeface="Times New Roman" panose="02020603050405020304" pitchFamily="18" charset="0"/>
            </a:endParaRPr>
          </a:p>
          <a:p>
            <a:pPr algn="just" fontAlgn="ctr"/>
            <a:r>
              <a:rPr lang="en-US" sz="1600" b="1" dirty="0">
                <a:effectLst/>
                <a:latin typeface="Times New Roman" panose="02020603050405020304" pitchFamily="18" charset="0"/>
                <a:cs typeface="Times New Roman" panose="02020603050405020304" pitchFamily="18" charset="0"/>
              </a:rPr>
              <a:t>Water-Saving Appliances:</a:t>
            </a:r>
            <a:r>
              <a:rPr lang="en-US" sz="1600" dirty="0">
                <a:effectLst/>
                <a:latin typeface="Times New Roman" panose="02020603050405020304" pitchFamily="18" charset="0"/>
                <a:cs typeface="Times New Roman" panose="02020603050405020304" pitchFamily="18" charset="0"/>
              </a:rPr>
              <a:t> Using water-efficient appliances like low-flow toilets, showerheads, and washing machines can significantly reduce water consumption [14]. </a:t>
            </a:r>
          </a:p>
          <a:p>
            <a:pPr algn="just" fontAlgn="ctr"/>
            <a:r>
              <a:rPr lang="en-US" sz="1600" b="1" dirty="0">
                <a:effectLst/>
                <a:latin typeface="Times New Roman" panose="02020603050405020304" pitchFamily="18" charset="0"/>
                <a:cs typeface="Times New Roman" panose="02020603050405020304" pitchFamily="18" charset="0"/>
              </a:rPr>
              <a:t>Behavioral Changes:</a:t>
            </a:r>
            <a:r>
              <a:rPr lang="en-US" sz="1600" dirty="0">
                <a:effectLst/>
                <a:latin typeface="Times New Roman" panose="02020603050405020304" pitchFamily="18" charset="0"/>
                <a:cs typeface="Times New Roman" panose="02020603050405020304" pitchFamily="18" charset="0"/>
              </a:rPr>
              <a:t> Conscious water usage practices, such as shorter showers, turning off the tap while brushing teeth, and using full loads for appliances, can also contribute to water conservation. </a:t>
            </a:r>
          </a:p>
          <a:p>
            <a:pPr algn="just"/>
            <a:r>
              <a:rPr lang="en-US" sz="1600" b="1" dirty="0">
                <a:latin typeface="Times New Roman" panose="02020603050405020304" pitchFamily="18" charset="0"/>
                <a:cs typeface="Times New Roman" panose="02020603050405020304" pitchFamily="18" charset="0"/>
              </a:rPr>
              <a:t>Factors Influencing Water Consumption:</a:t>
            </a:r>
          </a:p>
          <a:p>
            <a:pPr algn="just" fontAlgn="ctr"/>
            <a:r>
              <a:rPr lang="en-US" sz="1600" b="1" dirty="0">
                <a:latin typeface="Times New Roman" panose="02020603050405020304" pitchFamily="18" charset="0"/>
                <a:cs typeface="Times New Roman" panose="02020603050405020304" pitchFamily="18" charset="0"/>
              </a:rPr>
              <a:t>Socio-demographic</a:t>
            </a:r>
            <a:r>
              <a:rPr lang="en-US" sz="1600" dirty="0">
                <a:latin typeface="Times New Roman" panose="02020603050405020304" pitchFamily="18" charset="0"/>
                <a:cs typeface="Times New Roman" panose="02020603050405020304" pitchFamily="18" charset="0"/>
              </a:rPr>
              <a:t> factors: Household size, income, and location can influence water consumption patterns. </a:t>
            </a:r>
          </a:p>
          <a:p>
            <a:pPr algn="just" fontAlgn="ctr"/>
            <a:r>
              <a:rPr lang="en-US" sz="1600" b="1" dirty="0">
                <a:latin typeface="Times New Roman" panose="02020603050405020304" pitchFamily="18" charset="0"/>
                <a:cs typeface="Times New Roman" panose="02020603050405020304" pitchFamily="18" charset="0"/>
              </a:rPr>
              <a:t>Climate and Culture:</a:t>
            </a:r>
            <a:r>
              <a:rPr lang="en-US" sz="1600" dirty="0">
                <a:latin typeface="Times New Roman" panose="02020603050405020304" pitchFamily="18" charset="0"/>
                <a:cs typeface="Times New Roman" panose="02020603050405020304" pitchFamily="18" charset="0"/>
              </a:rPr>
              <a:t> Water usage patterns can vary based on climate and cultural factors [15]. </a:t>
            </a:r>
          </a:p>
        </p:txBody>
      </p:sp>
      <p:sp>
        <p:nvSpPr>
          <p:cNvPr id="10" name="Footer Placeholder 9"/>
          <p:cNvSpPr>
            <a:spLocks noGrp="1"/>
          </p:cNvSpPr>
          <p:nvPr>
            <p:ph type="ftr" sz="quarter" idx="11"/>
          </p:nvPr>
        </p:nvSpPr>
        <p:spPr/>
        <p:txBody>
          <a:bodyPr/>
          <a:lstStyle/>
          <a:p>
            <a:r>
              <a:rPr lang="en-US" smtClean="0"/>
              <a:t>Center for Emerging Technology for Sustainable Development</a:t>
            </a:r>
            <a:endParaRPr lang="en-US"/>
          </a:p>
        </p:txBody>
      </p:sp>
      <p:sp>
        <p:nvSpPr>
          <p:cNvPr id="13" name="Slide Number Placeholder 12"/>
          <p:cNvSpPr>
            <a:spLocks noGrp="1"/>
          </p:cNvSpPr>
          <p:nvPr>
            <p:ph type="sldNum" sz="quarter" idx="12"/>
          </p:nvPr>
        </p:nvSpPr>
        <p:spPr/>
        <p:txBody>
          <a:bodyPr/>
          <a:lstStyle/>
          <a:p>
            <a:fld id="{0CF48A8C-7A55-4F65-99F1-B2F92E87DFA5}" type="slidenum">
              <a:rPr lang="en-US" smtClean="0"/>
              <a:t>5</a:t>
            </a:fld>
            <a:endParaRPr lang="en-US"/>
          </a:p>
        </p:txBody>
      </p:sp>
      <p:sp>
        <p:nvSpPr>
          <p:cNvPr id="14"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15" name="Google Shape;67;p13">
            <a:extLst>
              <a:ext uri="{FF2B5EF4-FFF2-40B4-BE49-F238E27FC236}">
                <a16:creationId xmlns:a16="http://schemas.microsoft.com/office/drawing/2014/main" id="{62C198D8-5C4D-CBCB-5997-EB1C1BF4C36C}"/>
              </a:ext>
            </a:extLst>
          </p:cNvPr>
          <p:cNvSpPr txBox="1">
            <a:spLocks noGrp="1"/>
          </p:cNvSpPr>
          <p:nvPr>
            <p:ph type="ctrTitle"/>
          </p:nvPr>
        </p:nvSpPr>
        <p:spPr>
          <a:xfrm>
            <a:off x="-89655" y="642056"/>
            <a:ext cx="5365819"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p>
            <a:pPr>
              <a:spcBef>
                <a:spcPts val="0"/>
              </a:spcBef>
              <a:buSzPts val="990"/>
            </a:pPr>
            <a:endParaRPr sz="4440"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r>
              <a:rPr lang="en" sz="3200" dirty="0">
                <a:latin typeface="League Spartan"/>
                <a:ea typeface="League Spartan"/>
                <a:cs typeface="League Spartan"/>
                <a:sym typeface="Times New Roman"/>
              </a:rPr>
              <a:t>LITERATURE</a:t>
            </a:r>
            <a:r>
              <a:rPr lang="en" sz="3600" b="1" dirty="0" smtClean="0">
                <a:solidFill>
                  <a:srgbClr val="000000"/>
                </a:solidFill>
                <a:effectLst>
                  <a:outerShdw blurRad="38100" dist="38100" dir="2700000" algn="tl">
                    <a:srgbClr val="000000">
                      <a:alpha val="43137"/>
                    </a:srgbClr>
                  </a:outerShdw>
                </a:effectLst>
                <a:latin typeface="Times New Roman"/>
                <a:ea typeface="Times New Roman"/>
                <a:cs typeface="Times New Roman"/>
                <a:sym typeface="Times New Roman"/>
              </a:rPr>
              <a:t> </a:t>
            </a:r>
            <a:r>
              <a:rPr lang="en" sz="3200" dirty="0">
                <a:latin typeface="League Spartan"/>
                <a:ea typeface="League Spartan"/>
                <a:cs typeface="League Spartan"/>
                <a:sym typeface="Times New Roman"/>
              </a:rPr>
              <a:t>REVIEW</a:t>
            </a:r>
            <a:endParaRPr sz="3200" dirty="0">
              <a:latin typeface="League Spartan"/>
              <a:ea typeface="League Spartan"/>
              <a:cs typeface="League Spartan"/>
              <a:sym typeface="Times New Roman"/>
            </a:endParaRPr>
          </a:p>
        </p:txBody>
      </p:sp>
    </p:spTree>
    <p:extLst>
      <p:ext uri="{BB962C8B-B14F-4D97-AF65-F5344CB8AC3E}">
        <p14:creationId xmlns:p14="http://schemas.microsoft.com/office/powerpoint/2010/main" val="893750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0F953224-480B-DD8B-1A36-C1ED34FBD04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0653563-DE58-407A-CA6F-E0609A1A98D8}"/>
              </a:ext>
            </a:extLst>
          </p:cNvPr>
          <p:cNvSpPr/>
          <p:nvPr/>
        </p:nvSpPr>
        <p:spPr>
          <a:xfrm>
            <a:off x="167600" y="-12988"/>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02BA6D1-93B0-84B3-10D5-2564CC065642}"/>
              </a:ext>
            </a:extLst>
          </p:cNvPr>
          <p:cNvSpPr/>
          <p:nvPr/>
        </p:nvSpPr>
        <p:spPr>
          <a:xfrm>
            <a:off x="3901440" y="375920"/>
            <a:ext cx="5039360" cy="9144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Research Gap</a:t>
            </a:r>
            <a:endParaRPr lang="en-IN" sz="3600" b="1" dirty="0">
              <a:solidFill>
                <a:schemeClr val="tx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B3D9E92C-13FE-EED1-246C-6EC7FA522754}"/>
              </a:ext>
            </a:extLst>
          </p:cNvPr>
          <p:cNvCxnSpPr>
            <a:cxnSpLocks/>
          </p:cNvCxnSpPr>
          <p:nvPr/>
        </p:nvCxnSpPr>
        <p:spPr>
          <a:xfrm>
            <a:off x="6238240" y="1290320"/>
            <a:ext cx="0" cy="558800"/>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18E71A81-3E4C-F5B5-4E17-FB7ACBBEC300}"/>
              </a:ext>
            </a:extLst>
          </p:cNvPr>
          <p:cNvCxnSpPr/>
          <p:nvPr/>
        </p:nvCxnSpPr>
        <p:spPr>
          <a:xfrm>
            <a:off x="3098800" y="1849120"/>
            <a:ext cx="6177280"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B6C4F64-B09B-9AA8-C0DB-359FE5A4278F}"/>
              </a:ext>
            </a:extLst>
          </p:cNvPr>
          <p:cNvCxnSpPr/>
          <p:nvPr/>
        </p:nvCxnSpPr>
        <p:spPr>
          <a:xfrm>
            <a:off x="3098800" y="1849120"/>
            <a:ext cx="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B291388-B0E6-7B16-2818-5DCC190AAD95}"/>
              </a:ext>
            </a:extLst>
          </p:cNvPr>
          <p:cNvSpPr/>
          <p:nvPr/>
        </p:nvSpPr>
        <p:spPr>
          <a:xfrm>
            <a:off x="1341125" y="2459345"/>
            <a:ext cx="2194555"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solidFill>
                <a:latin typeface="Times New Roman" panose="02020603050405020304" pitchFamily="18" charset="0"/>
                <a:cs typeface="Times New Roman" panose="02020603050405020304" pitchFamily="18" charset="0"/>
              </a:rPr>
              <a:t>General</a:t>
            </a:r>
            <a:endParaRPr lang="en-IN" sz="2800" b="1" dirty="0">
              <a:solidFill>
                <a:schemeClr val="accent2"/>
              </a:solidFill>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FD67E824-368E-6952-E76E-C0945BB15E90}"/>
              </a:ext>
            </a:extLst>
          </p:cNvPr>
          <p:cNvCxnSpPr/>
          <p:nvPr/>
        </p:nvCxnSpPr>
        <p:spPr>
          <a:xfrm>
            <a:off x="9276080" y="1838960"/>
            <a:ext cx="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EE64C2-95F6-5F7B-9FB9-D3F3CB5D5CD9}"/>
              </a:ext>
            </a:extLst>
          </p:cNvPr>
          <p:cNvSpPr/>
          <p:nvPr/>
        </p:nvSpPr>
        <p:spPr>
          <a:xfrm>
            <a:off x="8929198" y="2458720"/>
            <a:ext cx="2194555"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solidFill>
                <a:latin typeface="Times New Roman" panose="02020603050405020304" pitchFamily="18" charset="0"/>
                <a:cs typeface="Times New Roman" panose="02020603050405020304" pitchFamily="18" charset="0"/>
              </a:rPr>
              <a:t>Toilet</a:t>
            </a:r>
            <a:endParaRPr lang="en-IN" sz="2800" b="1" dirty="0">
              <a:solidFill>
                <a:schemeClr val="accent2"/>
              </a:solidFill>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6AC36577-069A-41CF-5EF6-76308B1A9C1B}"/>
              </a:ext>
            </a:extLst>
          </p:cNvPr>
          <p:cNvCxnSpPr/>
          <p:nvPr/>
        </p:nvCxnSpPr>
        <p:spPr>
          <a:xfrm flipH="1">
            <a:off x="792480" y="2717488"/>
            <a:ext cx="548645" cy="493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C9957A-BA20-BBE9-BF1C-21B8D16176D9}"/>
              </a:ext>
            </a:extLst>
          </p:cNvPr>
          <p:cNvCxnSpPr/>
          <p:nvPr/>
        </p:nvCxnSpPr>
        <p:spPr>
          <a:xfrm>
            <a:off x="792480" y="3210560"/>
            <a:ext cx="0" cy="3271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DABFC1-E4A5-4F35-07FE-680B86938A6C}"/>
              </a:ext>
            </a:extLst>
          </p:cNvPr>
          <p:cNvCxnSpPr/>
          <p:nvPr/>
        </p:nvCxnSpPr>
        <p:spPr>
          <a:xfrm>
            <a:off x="792480" y="3596640"/>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4777001-B0A5-EEC2-BC65-FEC4E5E505BC}"/>
              </a:ext>
            </a:extLst>
          </p:cNvPr>
          <p:cNvSpPr/>
          <p:nvPr/>
        </p:nvSpPr>
        <p:spPr>
          <a:xfrm>
            <a:off x="1239520" y="3322944"/>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End-use characteristics</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27" name="Straight Arrow Connector 26">
            <a:extLst>
              <a:ext uri="{FF2B5EF4-FFF2-40B4-BE49-F238E27FC236}">
                <a16:creationId xmlns:a16="http://schemas.microsoft.com/office/drawing/2014/main" id="{F490B566-CE33-1189-90FA-174D1CE26EB2}"/>
              </a:ext>
            </a:extLst>
          </p:cNvPr>
          <p:cNvCxnSpPr/>
          <p:nvPr/>
        </p:nvCxnSpPr>
        <p:spPr>
          <a:xfrm>
            <a:off x="794512" y="4257040"/>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AEAA4C2-35D0-A551-C5D5-325B65D3FA43}"/>
              </a:ext>
            </a:extLst>
          </p:cNvPr>
          <p:cNvSpPr/>
          <p:nvPr/>
        </p:nvSpPr>
        <p:spPr>
          <a:xfrm>
            <a:off x="1241552" y="3983344"/>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latin typeface="Times New Roman" panose="02020603050405020304" pitchFamily="18" charset="0"/>
                <a:cs typeface="Times New Roman" panose="02020603050405020304" pitchFamily="18" charset="0"/>
              </a:rPr>
              <a:t>Retrofitting</a:t>
            </a:r>
            <a:endParaRPr lang="en-IN" b="1" dirty="0">
              <a:solidFill>
                <a:schemeClr val="accent6"/>
              </a:solidFill>
              <a:latin typeface="Times New Roman" panose="02020603050405020304" pitchFamily="18" charset="0"/>
              <a:cs typeface="Times New Roman" panose="02020603050405020304" pitchFamily="18" charset="0"/>
            </a:endParaRPr>
          </a:p>
        </p:txBody>
      </p:sp>
      <p:cxnSp>
        <p:nvCxnSpPr>
          <p:cNvPr id="32" name="Straight Arrow Connector 31">
            <a:extLst>
              <a:ext uri="{FF2B5EF4-FFF2-40B4-BE49-F238E27FC236}">
                <a16:creationId xmlns:a16="http://schemas.microsoft.com/office/drawing/2014/main" id="{606772E6-C78D-7AF2-C186-C1419AD9FAE9}"/>
              </a:ext>
            </a:extLst>
          </p:cNvPr>
          <p:cNvCxnSpPr/>
          <p:nvPr/>
        </p:nvCxnSpPr>
        <p:spPr>
          <a:xfrm>
            <a:off x="792480" y="4958079"/>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BE863A9-D4C9-F518-7B70-CF4817E20A0E}"/>
              </a:ext>
            </a:extLst>
          </p:cNvPr>
          <p:cNvSpPr/>
          <p:nvPr/>
        </p:nvSpPr>
        <p:spPr>
          <a:xfrm>
            <a:off x="1239520" y="4684383"/>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Water-Saving Awareness</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DA784A4F-7960-DC7C-09EA-DAE4B98FE036}"/>
              </a:ext>
            </a:extLst>
          </p:cNvPr>
          <p:cNvCxnSpPr/>
          <p:nvPr/>
        </p:nvCxnSpPr>
        <p:spPr>
          <a:xfrm>
            <a:off x="804923" y="5605002"/>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6FB559-8340-BE0F-C04F-DE6AFA1DD672}"/>
              </a:ext>
            </a:extLst>
          </p:cNvPr>
          <p:cNvSpPr/>
          <p:nvPr/>
        </p:nvSpPr>
        <p:spPr>
          <a:xfrm>
            <a:off x="1251963" y="5331306"/>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Water Audits</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7B2E6532-ED66-6AC9-BBA5-B1C27C209EEA}"/>
              </a:ext>
            </a:extLst>
          </p:cNvPr>
          <p:cNvCxnSpPr/>
          <p:nvPr/>
        </p:nvCxnSpPr>
        <p:spPr>
          <a:xfrm>
            <a:off x="804923" y="6479774"/>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27DF729-CDE2-9AC6-CE18-B5575A48C5ED}"/>
              </a:ext>
            </a:extLst>
          </p:cNvPr>
          <p:cNvSpPr/>
          <p:nvPr/>
        </p:nvSpPr>
        <p:spPr>
          <a:xfrm>
            <a:off x="1264405" y="5982997"/>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Water Footprint Calculator</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8793A7EB-B974-B4D5-3FAF-251D4B9E144E}"/>
              </a:ext>
            </a:extLst>
          </p:cNvPr>
          <p:cNvCxnSpPr/>
          <p:nvPr/>
        </p:nvCxnSpPr>
        <p:spPr>
          <a:xfrm flipH="1">
            <a:off x="8372059" y="2711262"/>
            <a:ext cx="548645" cy="493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6D2170-1A77-8AAE-37D0-02B36943960A}"/>
              </a:ext>
            </a:extLst>
          </p:cNvPr>
          <p:cNvCxnSpPr/>
          <p:nvPr/>
        </p:nvCxnSpPr>
        <p:spPr>
          <a:xfrm>
            <a:off x="8372059" y="3204334"/>
            <a:ext cx="0" cy="241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A97FE89-C5FB-6867-73CC-0182801C975F}"/>
              </a:ext>
            </a:extLst>
          </p:cNvPr>
          <p:cNvCxnSpPr/>
          <p:nvPr/>
        </p:nvCxnSpPr>
        <p:spPr>
          <a:xfrm>
            <a:off x="8390721" y="3590414"/>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AFC8E2-C48E-A8FA-0173-6089562A0488}"/>
              </a:ext>
            </a:extLst>
          </p:cNvPr>
          <p:cNvCxnSpPr/>
          <p:nvPr/>
        </p:nvCxnSpPr>
        <p:spPr>
          <a:xfrm>
            <a:off x="8392753" y="4250814"/>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FF7779-E652-DE34-03F7-F2BACDFB34B8}"/>
              </a:ext>
            </a:extLst>
          </p:cNvPr>
          <p:cNvCxnSpPr/>
          <p:nvPr/>
        </p:nvCxnSpPr>
        <p:spPr>
          <a:xfrm>
            <a:off x="8390721" y="4951853"/>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F31C7A-204B-1059-89D1-73C754500D34}"/>
              </a:ext>
            </a:extLst>
          </p:cNvPr>
          <p:cNvCxnSpPr/>
          <p:nvPr/>
        </p:nvCxnSpPr>
        <p:spPr>
          <a:xfrm>
            <a:off x="8365840" y="5598776"/>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CA941C4-FC4D-48B9-B5D1-165DE431D739}"/>
              </a:ext>
            </a:extLst>
          </p:cNvPr>
          <p:cNvSpPr/>
          <p:nvPr/>
        </p:nvSpPr>
        <p:spPr>
          <a:xfrm>
            <a:off x="8860147" y="3250888"/>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Dual-Flush Toilets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449D2905-2ED6-5052-23EB-6CA0031CC383}"/>
              </a:ext>
            </a:extLst>
          </p:cNvPr>
          <p:cNvSpPr/>
          <p:nvPr/>
        </p:nvSpPr>
        <p:spPr>
          <a:xfrm>
            <a:off x="8860147" y="3960641"/>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Water Reuse for Toilet Flushing</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EE1619D7-F9CC-DB56-DAED-2541A2F34E83}"/>
              </a:ext>
            </a:extLst>
          </p:cNvPr>
          <p:cNvSpPr/>
          <p:nvPr/>
        </p:nvSpPr>
        <p:spPr>
          <a:xfrm>
            <a:off x="8850204" y="4670394"/>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603050405020304" pitchFamily="18" charset="0"/>
                <a:cs typeface="Times New Roman" panose="02020603050405020304" pitchFamily="18" charset="0"/>
              </a:rPr>
              <a:t>Behavioral Factors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id="{5138A7EE-52C5-D5FE-38DF-7F59986939A6}"/>
              </a:ext>
            </a:extLst>
          </p:cNvPr>
          <p:cNvSpPr/>
          <p:nvPr/>
        </p:nvSpPr>
        <p:spPr>
          <a:xfrm>
            <a:off x="8860147" y="5329848"/>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6"/>
                </a:solidFill>
                <a:latin typeface="Times New Roman" panose="02020603050405020304" pitchFamily="18" charset="0"/>
                <a:cs typeface="Times New Roman" panose="02020603050405020304" pitchFamily="18" charset="0"/>
              </a:rPr>
              <a:t>Net Zero</a:t>
            </a:r>
            <a:endParaRPr lang="en-IN" b="1" dirty="0">
              <a:solidFill>
                <a:schemeClr val="accent6"/>
              </a:solidFill>
              <a:latin typeface="Times New Roman" panose="02020603050405020304" pitchFamily="18"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3027EFDA-F66F-30D0-F37C-D7E401791469}"/>
              </a:ext>
            </a:extLst>
          </p:cNvPr>
          <p:cNvCxnSpPr/>
          <p:nvPr/>
        </p:nvCxnSpPr>
        <p:spPr>
          <a:xfrm>
            <a:off x="6238240" y="1857622"/>
            <a:ext cx="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FDFE223-3922-712E-EF5F-58810338FE1C}"/>
              </a:ext>
            </a:extLst>
          </p:cNvPr>
          <p:cNvSpPr/>
          <p:nvPr/>
        </p:nvSpPr>
        <p:spPr>
          <a:xfrm>
            <a:off x="5179122" y="2462449"/>
            <a:ext cx="2194555"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solidFill>
                <a:latin typeface="Times New Roman" panose="02020603050405020304" pitchFamily="18" charset="0"/>
                <a:cs typeface="Times New Roman" panose="02020603050405020304" pitchFamily="18" charset="0"/>
              </a:rPr>
              <a:t>Appliances</a:t>
            </a:r>
            <a:endParaRPr lang="en-IN" sz="2800" b="1" dirty="0">
              <a:solidFill>
                <a:schemeClr val="accent2"/>
              </a:solidFill>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C053A3AB-40E0-59F0-B472-E6DE9BD2D8DE}"/>
              </a:ext>
            </a:extLst>
          </p:cNvPr>
          <p:cNvCxnSpPr/>
          <p:nvPr/>
        </p:nvCxnSpPr>
        <p:spPr>
          <a:xfrm flipH="1">
            <a:off x="4630477" y="2720592"/>
            <a:ext cx="548645" cy="493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9B1B6A-52E0-3E47-DBE7-6F6D2FDAC23F}"/>
              </a:ext>
            </a:extLst>
          </p:cNvPr>
          <p:cNvCxnSpPr>
            <a:cxnSpLocks/>
          </p:cNvCxnSpPr>
          <p:nvPr/>
        </p:nvCxnSpPr>
        <p:spPr>
          <a:xfrm>
            <a:off x="4630477" y="3213664"/>
            <a:ext cx="0" cy="1046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AC08824-6927-582B-56C5-0F227E67AD18}"/>
              </a:ext>
            </a:extLst>
          </p:cNvPr>
          <p:cNvCxnSpPr/>
          <p:nvPr/>
        </p:nvCxnSpPr>
        <p:spPr>
          <a:xfrm>
            <a:off x="4630477" y="3599744"/>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FD02C3-6EC2-FBFB-B19F-63BDDB36CD97}"/>
              </a:ext>
            </a:extLst>
          </p:cNvPr>
          <p:cNvSpPr/>
          <p:nvPr/>
        </p:nvSpPr>
        <p:spPr>
          <a:xfrm>
            <a:off x="5077517" y="3326048"/>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latin typeface="Times New Roman" panose="02020603050405020304" pitchFamily="18" charset="0"/>
                <a:cs typeface="Times New Roman" panose="02020603050405020304" pitchFamily="18" charset="0"/>
              </a:rPr>
              <a:t>Water Feedback Adoption </a:t>
            </a:r>
            <a:endParaRPr lang="en-IN" b="1" dirty="0">
              <a:solidFill>
                <a:schemeClr val="accent6"/>
              </a:solidFill>
              <a:latin typeface="Times New Roman" panose="02020603050405020304" pitchFamily="18" charset="0"/>
              <a:cs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4013BE03-102F-4418-2446-6FA9AB7FA206}"/>
              </a:ext>
            </a:extLst>
          </p:cNvPr>
          <p:cNvCxnSpPr/>
          <p:nvPr/>
        </p:nvCxnSpPr>
        <p:spPr>
          <a:xfrm>
            <a:off x="4632509" y="4260144"/>
            <a:ext cx="44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FFEA9E0-83BD-4839-44FC-5564B887BB89}"/>
              </a:ext>
            </a:extLst>
          </p:cNvPr>
          <p:cNvSpPr/>
          <p:nvPr/>
        </p:nvSpPr>
        <p:spPr>
          <a:xfrm>
            <a:off x="5079549" y="3986448"/>
            <a:ext cx="2479038" cy="5378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Policy/Standardization</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7" name="Footer Placeholder 6"/>
          <p:cNvSpPr>
            <a:spLocks noGrp="1"/>
          </p:cNvSpPr>
          <p:nvPr>
            <p:ph type="ftr" sz="quarter" idx="11"/>
          </p:nvPr>
        </p:nvSpPr>
        <p:spPr/>
        <p:txBody>
          <a:bodyPr/>
          <a:lstStyle/>
          <a:p>
            <a:r>
              <a:rPr lang="en-US" smtClean="0"/>
              <a:t>Center for Emerging Technology for Sustainable Development</a:t>
            </a:r>
            <a:endParaRPr lang="en-US"/>
          </a:p>
        </p:txBody>
      </p:sp>
      <p:sp>
        <p:nvSpPr>
          <p:cNvPr id="9" name="Slide Number Placeholder 8"/>
          <p:cNvSpPr>
            <a:spLocks noGrp="1"/>
          </p:cNvSpPr>
          <p:nvPr>
            <p:ph type="sldNum" sz="quarter" idx="12"/>
          </p:nvPr>
        </p:nvSpPr>
        <p:spPr/>
        <p:txBody>
          <a:bodyPr/>
          <a:lstStyle/>
          <a:p>
            <a:fld id="{0CF48A8C-7A55-4F65-99F1-B2F92E87DFA5}" type="slidenum">
              <a:rPr lang="en-US" smtClean="0"/>
              <a:t>6</a:t>
            </a:fld>
            <a:endParaRPr lang="en-US"/>
          </a:p>
        </p:txBody>
      </p:sp>
    </p:spTree>
    <p:extLst>
      <p:ext uri="{BB962C8B-B14F-4D97-AF65-F5344CB8AC3E}">
        <p14:creationId xmlns:p14="http://schemas.microsoft.com/office/powerpoint/2010/main" val="2492484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031D0268-A9E0-D647-25FC-C5362F04E14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84125C1-4610-B03A-4DA1-D246C115C35E}"/>
              </a:ext>
            </a:extLst>
          </p:cNvPr>
          <p:cNvSpPr/>
          <p:nvPr/>
        </p:nvSpPr>
        <p:spPr>
          <a:xfrm>
            <a:off x="167600" y="121297"/>
            <a:ext cx="11856800" cy="66247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67;p13">
            <a:extLst>
              <a:ext uri="{FF2B5EF4-FFF2-40B4-BE49-F238E27FC236}">
                <a16:creationId xmlns:a16="http://schemas.microsoft.com/office/drawing/2014/main" id="{16FD6BFD-17BD-9832-035A-A2B91A39EE16}"/>
              </a:ext>
            </a:extLst>
          </p:cNvPr>
          <p:cNvSpPr txBox="1">
            <a:spLocks noGrp="1"/>
          </p:cNvSpPr>
          <p:nvPr>
            <p:ph type="ctrTitle"/>
          </p:nvPr>
        </p:nvSpPr>
        <p:spPr>
          <a:xfrm>
            <a:off x="167600" y="613375"/>
            <a:ext cx="2907418" cy="413900"/>
          </a:xfrm>
          <a:prstGeom prst="rect">
            <a:avLst/>
          </a:prstGeom>
          <a:noFill/>
          <a:ln w="9525" cap="flat" cmpd="sng">
            <a:noFill/>
            <a:prstDash val="solid"/>
            <a:round/>
            <a:headEnd type="none" w="sm" len="sm"/>
            <a:tailEnd type="none" w="sm" len="sm"/>
          </a:ln>
        </p:spPr>
        <p:txBody>
          <a:bodyPr spcFirstLastPara="1" vert="horz" wrap="square" lIns="121900" tIns="121900" rIns="121900" bIns="121900" rtlCol="0" anchor="b" anchorCtr="0">
            <a:noAutofit/>
          </a:bodyPr>
          <a:lstStyle/>
          <a:p>
            <a:pPr>
              <a:spcBef>
                <a:spcPts val="0"/>
              </a:spcBef>
              <a:buSzPts val="990"/>
            </a:pPr>
            <a:endParaRPr sz="4440"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endParaRPr sz="4679" dirty="0">
              <a:solidFill>
                <a:srgbClr val="000000"/>
              </a:solidFill>
              <a:latin typeface="Times New Roman"/>
              <a:ea typeface="Times New Roman"/>
              <a:cs typeface="Times New Roman"/>
              <a:sym typeface="Times New Roman"/>
            </a:endParaRPr>
          </a:p>
          <a:p>
            <a:pPr>
              <a:spcBef>
                <a:spcPts val="0"/>
              </a:spcBef>
              <a:buSzPts val="990"/>
            </a:pPr>
            <a:r>
              <a:rPr lang="en" sz="3200" dirty="0">
                <a:latin typeface="League Spartan"/>
                <a:ea typeface="League Spartan"/>
                <a:cs typeface="League Spartan"/>
                <a:sym typeface="Times New Roman"/>
              </a:rPr>
              <a:t>OBJECTIVE</a:t>
            </a:r>
            <a:endParaRPr sz="3200" dirty="0">
              <a:latin typeface="League Spartan"/>
              <a:ea typeface="League Spartan"/>
              <a:cs typeface="League Spartan"/>
              <a:sym typeface="Times New Roman"/>
            </a:endParaRPr>
          </a:p>
        </p:txBody>
      </p:sp>
      <p:sp>
        <p:nvSpPr>
          <p:cNvPr id="12" name="TextBox 11">
            <a:extLst>
              <a:ext uri="{FF2B5EF4-FFF2-40B4-BE49-F238E27FC236}">
                <a16:creationId xmlns:a16="http://schemas.microsoft.com/office/drawing/2014/main" id="{1D922F14-538E-B98B-69C2-AAF83D64C824}"/>
              </a:ext>
            </a:extLst>
          </p:cNvPr>
          <p:cNvSpPr txBox="1"/>
          <p:nvPr/>
        </p:nvSpPr>
        <p:spPr>
          <a:xfrm>
            <a:off x="634492" y="1397396"/>
            <a:ext cx="11193780" cy="3554819"/>
          </a:xfrm>
          <a:prstGeom prst="rect">
            <a:avLst/>
          </a:prstGeom>
          <a:noFill/>
        </p:spPr>
        <p:txBody>
          <a:bodyPr wrap="square">
            <a:sp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1.  </a:t>
            </a:r>
            <a:r>
              <a:rPr lang="en-US" sz="1800" b="1" dirty="0" smtClean="0">
                <a:latin typeface="Times New Roman" panose="02020603050405020304" pitchFamily="18" charset="0"/>
                <a:cs typeface="Times New Roman" panose="02020603050405020304" pitchFamily="18" charset="0"/>
              </a:rPr>
              <a:t>Water recycling using mist generation at homes</a:t>
            </a:r>
            <a:endParaRPr lang="en-US" sz="1800" b="1" dirty="0">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To </a:t>
            </a:r>
            <a:r>
              <a:rPr lang="en-US" sz="1800" dirty="0">
                <a:latin typeface="Times New Roman" panose="02020603050405020304" pitchFamily="18" charset="0"/>
                <a:cs typeface="Times New Roman" panose="02020603050405020304" pitchFamily="18" charset="0"/>
              </a:rPr>
              <a:t>develop a solution that cleans and recycle grey water </a:t>
            </a:r>
            <a:r>
              <a:rPr lang="en-US" sz="1800" dirty="0" smtClean="0">
                <a:latin typeface="Times New Roman" panose="02020603050405020304" pitchFamily="18" charset="0"/>
                <a:cs typeface="Times New Roman" panose="02020603050405020304" pitchFamily="18" charset="0"/>
              </a:rPr>
              <a:t>using </a:t>
            </a:r>
            <a:r>
              <a:rPr lang="en-US" sz="1800" dirty="0">
                <a:latin typeface="Times New Roman" panose="02020603050405020304" pitchFamily="18" charset="0"/>
                <a:cs typeface="Times New Roman" panose="02020603050405020304" pitchFamily="18" charset="0"/>
              </a:rPr>
              <a:t>mist </a:t>
            </a:r>
            <a:r>
              <a:rPr lang="en-US" sz="1800" dirty="0" smtClean="0">
                <a:latin typeface="Times New Roman" panose="02020603050405020304" pitchFamily="18" charset="0"/>
                <a:cs typeface="Times New Roman" panose="02020603050405020304" pitchFamily="18" charset="0"/>
              </a:rPr>
              <a:t>generation at homes</a:t>
            </a:r>
            <a:endParaRPr lang="en-US" sz="1800" dirty="0">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match the quality parameters of recycled water with the water standards </a:t>
            </a:r>
            <a:r>
              <a:rPr lang="en-US" sz="1800" dirty="0" smtClean="0">
                <a:latin typeface="Times New Roman" panose="02020603050405020304" pitchFamily="18" charset="0"/>
                <a:cs typeface="Times New Roman" panose="02020603050405020304" pitchFamily="18" charset="0"/>
              </a:rPr>
              <a:t>required</a:t>
            </a: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smtClean="0">
                <a:latin typeface="Times New Roman" panose="02020603050405020304" pitchFamily="18" charset="0"/>
                <a:cs typeface="Times New Roman" panose="02020603050405020304" pitchFamily="18" charset="0"/>
              </a:rPr>
              <a:t>2. </a:t>
            </a:r>
            <a:r>
              <a:rPr lang="en-US" sz="1800" b="1" dirty="0" smtClean="0">
                <a:latin typeface="Times New Roman" panose="02020603050405020304" pitchFamily="18" charset="0"/>
                <a:cs typeface="Times New Roman" panose="02020603050405020304" pitchFamily="18" charset="0"/>
              </a:rPr>
              <a:t>Design </a:t>
            </a:r>
            <a:r>
              <a:rPr lang="en-US" sz="1800" b="1" dirty="0">
                <a:latin typeface="Times New Roman" panose="02020603050405020304" pitchFamily="18" charset="0"/>
                <a:cs typeface="Times New Roman" panose="02020603050405020304" pitchFamily="18" charset="0"/>
              </a:rPr>
              <a:t>sink for the </a:t>
            </a:r>
            <a:r>
              <a:rPr lang="en-US" b="1" dirty="0">
                <a:latin typeface="Times New Roman" panose="02020603050405020304" pitchFamily="18" charset="0"/>
                <a:cs typeface="Times New Roman" panose="02020603050405020304" pitchFamily="18" charset="0"/>
              </a:rPr>
              <a:t>r</a:t>
            </a:r>
            <a:r>
              <a:rPr lang="en-US" sz="1800" b="1" dirty="0" smtClean="0">
                <a:latin typeface="Times New Roman" panose="02020603050405020304" pitchFamily="18" charset="0"/>
                <a:cs typeface="Times New Roman" panose="02020603050405020304" pitchFamily="18" charset="0"/>
              </a:rPr>
              <a:t>eused </a:t>
            </a:r>
            <a:r>
              <a:rPr lang="en-US" sz="1800" b="1"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r</a:t>
            </a:r>
            <a:r>
              <a:rPr lang="en-US" sz="1800" b="1" dirty="0" smtClean="0">
                <a:latin typeface="Times New Roman" panose="02020603050405020304" pitchFamily="18" charset="0"/>
                <a:cs typeface="Times New Roman" panose="02020603050405020304" pitchFamily="18" charset="0"/>
              </a:rPr>
              <a:t>ecycled </a:t>
            </a:r>
            <a:r>
              <a:rPr lang="en-US" b="1" dirty="0">
                <a:latin typeface="Times New Roman" panose="02020603050405020304" pitchFamily="18" charset="0"/>
                <a:cs typeface="Times New Roman" panose="02020603050405020304" pitchFamily="18" charset="0"/>
              </a:rPr>
              <a:t>w</a:t>
            </a:r>
            <a:r>
              <a:rPr lang="en-US" sz="1800" b="1" dirty="0" smtClean="0">
                <a:latin typeface="Times New Roman" panose="02020603050405020304" pitchFamily="18" charset="0"/>
                <a:cs typeface="Times New Roman" panose="02020603050405020304" pitchFamily="18" charset="0"/>
              </a:rPr>
              <a:t>ater</a:t>
            </a:r>
            <a:endParaRPr lang="en-US" sz="1800" dirty="0">
              <a:latin typeface="Times New Roman" panose="02020603050405020304" pitchFamily="18" charset="0"/>
              <a:cs typeface="Times New Roman" panose="02020603050405020304" pitchFamily="18" charset="0"/>
            </a:endParaRPr>
          </a:p>
          <a:p>
            <a:pPr marL="228600" indent="-22860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recycle </a:t>
            </a:r>
            <a:r>
              <a:rPr lang="en-US" sz="1800" dirty="0" smtClean="0">
                <a:latin typeface="Times New Roman" panose="02020603050405020304" pitchFamily="18" charset="0"/>
                <a:cs typeface="Times New Roman" panose="02020603050405020304" pitchFamily="18" charset="0"/>
              </a:rPr>
              <a:t>grey </a:t>
            </a:r>
            <a:r>
              <a:rPr lang="en-US" sz="1800" dirty="0">
                <a:latin typeface="Times New Roman" panose="02020603050405020304" pitchFamily="18" charset="0"/>
                <a:cs typeface="Times New Roman" panose="02020603050405020304" pitchFamily="18" charset="0"/>
              </a:rPr>
              <a:t>water back to </a:t>
            </a:r>
            <a:r>
              <a:rPr lang="en-US" sz="1800" dirty="0" smtClean="0">
                <a:latin typeface="Times New Roman" panose="02020603050405020304" pitchFamily="18" charset="0"/>
                <a:cs typeface="Times New Roman" panose="02020603050405020304" pitchFamily="18" charset="0"/>
              </a:rPr>
              <a:t>usage.  Ex:  Appliances.</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b="1" dirty="0" smtClean="0">
                <a:latin typeface="Times New Roman" panose="02020603050405020304" pitchFamily="18" charset="0"/>
                <a:cs typeface="Times New Roman" panose="02020603050405020304" pitchFamily="18" charset="0"/>
              </a:rPr>
              <a:t>3. </a:t>
            </a:r>
            <a:r>
              <a:rPr lang="en-US" sz="1800" b="1" dirty="0" smtClean="0">
                <a:latin typeface="Times New Roman" panose="02020603050405020304" pitchFamily="18" charset="0"/>
                <a:cs typeface="Times New Roman" panose="02020603050405020304" pitchFamily="18" charset="0"/>
              </a:rPr>
              <a:t>Net </a:t>
            </a:r>
            <a:r>
              <a:rPr lang="en-US" sz="1800" b="1" dirty="0">
                <a:latin typeface="Times New Roman" panose="02020603050405020304" pitchFamily="18" charset="0"/>
                <a:cs typeface="Times New Roman" panose="02020603050405020304" pitchFamily="18" charset="0"/>
              </a:rPr>
              <a:t>Zero</a:t>
            </a:r>
            <a:endParaRPr lang="en-US" sz="1800" dirty="0">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continuously monitor the progress of cost calculation and optimization with </a:t>
            </a:r>
            <a:r>
              <a:rPr lang="en-US" sz="1800" dirty="0" smtClean="0">
                <a:latin typeface="Times New Roman" panose="02020603050405020304" pitchFamily="18" charset="0"/>
                <a:cs typeface="Times New Roman" panose="02020603050405020304" pitchFamily="18" charset="0"/>
              </a:rPr>
              <a:t>net </a:t>
            </a:r>
            <a:r>
              <a:rPr lang="en-US" dirty="0">
                <a:latin typeface="Times New Roman" panose="02020603050405020304" pitchFamily="18" charset="0"/>
                <a:cs typeface="Times New Roman" panose="02020603050405020304" pitchFamily="18" charset="0"/>
              </a:rPr>
              <a:t>z</a:t>
            </a:r>
            <a:r>
              <a:rPr lang="en-US" sz="1800" dirty="0" smtClean="0">
                <a:latin typeface="Times New Roman" panose="02020603050405020304" pitchFamily="18" charset="0"/>
                <a:cs typeface="Times New Roman" panose="02020603050405020304" pitchFamily="18" charset="0"/>
              </a:rPr>
              <a:t>ero </a:t>
            </a:r>
            <a:r>
              <a:rPr lang="en-US" dirty="0">
                <a:latin typeface="Times New Roman" panose="02020603050405020304" pitchFamily="18" charset="0"/>
                <a:cs typeface="Times New Roman" panose="02020603050405020304" pitchFamily="18" charset="0"/>
              </a:rPr>
              <a:t>s</a:t>
            </a:r>
            <a:r>
              <a:rPr lang="en-US" sz="1800" dirty="0" smtClean="0">
                <a:latin typeface="Times New Roman" panose="02020603050405020304" pitchFamily="18" charset="0"/>
                <a:cs typeface="Times New Roman" panose="02020603050405020304" pitchFamily="18" charset="0"/>
              </a:rPr>
              <a:t>ummary</a:t>
            </a:r>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US" smtClean="0"/>
              <a:t>Center for Emerging Technology for Sustainable Development</a:t>
            </a:r>
            <a:endParaRPr lang="en-US"/>
          </a:p>
        </p:txBody>
      </p:sp>
      <p:sp>
        <p:nvSpPr>
          <p:cNvPr id="7" name="Slide Number Placeholder 6"/>
          <p:cNvSpPr>
            <a:spLocks noGrp="1"/>
          </p:cNvSpPr>
          <p:nvPr>
            <p:ph type="sldNum" sz="quarter" idx="12"/>
          </p:nvPr>
        </p:nvSpPr>
        <p:spPr/>
        <p:txBody>
          <a:bodyPr/>
          <a:lstStyle/>
          <a:p>
            <a:fld id="{0CF48A8C-7A55-4F65-99F1-B2F92E87DFA5}" type="slidenum">
              <a:rPr lang="en-US" smtClean="0"/>
              <a:t>7</a:t>
            </a:fld>
            <a:endParaRPr lang="en-US"/>
          </a:p>
        </p:txBody>
      </p:sp>
      <p:sp>
        <p:nvSpPr>
          <p:cNvPr id="8"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74820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5" name="Rectangle 14">
            <a:extLst>
              <a:ext uri="{FF2B5EF4-FFF2-40B4-BE49-F238E27FC236}">
                <a16:creationId xmlns:a16="http://schemas.microsoft.com/office/drawing/2014/main" id="{2C3D80BB-CEA2-BF3E-BC7C-EDD622C3C5D7}"/>
              </a:ext>
            </a:extLst>
          </p:cNvPr>
          <p:cNvSpPr/>
          <p:nvPr/>
        </p:nvSpPr>
        <p:spPr>
          <a:xfrm>
            <a:off x="71120" y="60503"/>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Google Shape;128;p3"/>
          <p:cNvSpPr txBox="1"/>
          <p:nvPr/>
        </p:nvSpPr>
        <p:spPr>
          <a:xfrm>
            <a:off x="552450" y="41144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smtClean="0">
                <a:latin typeface="League Spartan"/>
                <a:ea typeface="League Spartan"/>
                <a:cs typeface="League Spartan"/>
                <a:sym typeface="League Spartan"/>
              </a:rPr>
              <a:t>PROBLEM</a:t>
            </a:r>
            <a:endParaRPr lang="en-US" sz="3200" dirty="0">
              <a:latin typeface="League Spartan"/>
              <a:ea typeface="League Spartan"/>
              <a:cs typeface="League Spartan"/>
            </a:endParaRPr>
          </a:p>
        </p:txBody>
      </p:sp>
      <p:grpSp>
        <p:nvGrpSpPr>
          <p:cNvPr id="130" name="Google Shape;130;p3"/>
          <p:cNvGrpSpPr/>
          <p:nvPr/>
        </p:nvGrpSpPr>
        <p:grpSpPr>
          <a:xfrm>
            <a:off x="467410" y="1346204"/>
            <a:ext cx="6390790" cy="4352075"/>
            <a:chOff x="132867" y="-74012"/>
            <a:chExt cx="7263154" cy="5541920"/>
          </a:xfrm>
        </p:grpSpPr>
        <p:sp>
          <p:nvSpPr>
            <p:cNvPr id="131" name="Google Shape;131;p3"/>
            <p:cNvSpPr/>
            <p:nvPr/>
          </p:nvSpPr>
          <p:spPr>
            <a:xfrm>
              <a:off x="304800" y="304800"/>
              <a:ext cx="7091221" cy="5163108"/>
            </a:xfrm>
            <a:custGeom>
              <a:avLst/>
              <a:gdLst/>
              <a:ahLst/>
              <a:cxnLst/>
              <a:rect l="l" t="t" r="r" b="b"/>
              <a:pathLst>
                <a:path w="7091221" h="5163108" extrusionOk="0">
                  <a:moveTo>
                    <a:pt x="7091221" y="0"/>
                  </a:moveTo>
                  <a:lnTo>
                    <a:pt x="7091221" y="5163108"/>
                  </a:lnTo>
                  <a:lnTo>
                    <a:pt x="0" y="5163108"/>
                  </a:lnTo>
                  <a:lnTo>
                    <a:pt x="0" y="4858308"/>
                  </a:lnTo>
                  <a:lnTo>
                    <a:pt x="6786421" y="4858308"/>
                  </a:lnTo>
                  <a:lnTo>
                    <a:pt x="6786421" y="0"/>
                  </a:lnTo>
                  <a:close/>
                </a:path>
              </a:pathLst>
            </a:custGeom>
            <a:solidFill>
              <a:srgbClr val="5E17EB"/>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
          <p:nvSpPr>
            <p:cNvPr id="132" name="Google Shape;132;p3"/>
            <p:cNvSpPr/>
            <p:nvPr/>
          </p:nvSpPr>
          <p:spPr>
            <a:xfrm>
              <a:off x="132867" y="-74012"/>
              <a:ext cx="7091221" cy="5380598"/>
            </a:xfrm>
            <a:custGeom>
              <a:avLst/>
              <a:gdLst/>
              <a:ahLst/>
              <a:cxnLst/>
              <a:rect l="l" t="t" r="r" b="b"/>
              <a:pathLst>
                <a:path w="7091221" h="5163108" extrusionOk="0">
                  <a:moveTo>
                    <a:pt x="0" y="0"/>
                  </a:moveTo>
                  <a:lnTo>
                    <a:pt x="7091221" y="0"/>
                  </a:lnTo>
                  <a:lnTo>
                    <a:pt x="7091221" y="5163108"/>
                  </a:lnTo>
                  <a:lnTo>
                    <a:pt x="0" y="5163108"/>
                  </a:lnTo>
                  <a:close/>
                </a:path>
              </a:pathLst>
            </a:custGeom>
            <a:solidFill>
              <a:srgbClr val="E9E9E9"/>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grpSp>
      <p:sp>
        <p:nvSpPr>
          <p:cNvPr id="133" name="Google Shape;133;p3"/>
          <p:cNvSpPr txBox="1"/>
          <p:nvPr/>
        </p:nvSpPr>
        <p:spPr>
          <a:xfrm>
            <a:off x="694194" y="1646934"/>
            <a:ext cx="5710433" cy="384721"/>
          </a:xfrm>
          <a:prstGeom prst="rect">
            <a:avLst/>
          </a:prstGeom>
          <a:noFill/>
          <a:ln>
            <a:noFill/>
          </a:ln>
        </p:spPr>
        <p:txBody>
          <a:bodyPr spcFirstLastPara="1" wrap="square" lIns="0" tIns="0" rIns="0" bIns="0" anchor="t" anchorCtr="0">
            <a:spAutoFit/>
          </a:bodyPr>
          <a:lstStyle/>
          <a:p>
            <a:pPr>
              <a:lnSpc>
                <a:spcPct val="125000"/>
              </a:lnSpc>
            </a:pPr>
            <a:r>
              <a:rPr lang="en-US" sz="2000" b="1" dirty="0">
                <a:latin typeface="Roboto"/>
                <a:ea typeface="Roboto"/>
                <a:cs typeface="Roboto"/>
                <a:sym typeface="Roboto"/>
              </a:rPr>
              <a:t>OVERVIEW OF THE PROBLEM</a:t>
            </a:r>
            <a:endParaRPr sz="1200" dirty="0"/>
          </a:p>
        </p:txBody>
      </p:sp>
      <p:sp>
        <p:nvSpPr>
          <p:cNvPr id="154" name="Google Shape;154;p3"/>
          <p:cNvSpPr txBox="1"/>
          <p:nvPr/>
        </p:nvSpPr>
        <p:spPr>
          <a:xfrm>
            <a:off x="3690200" y="12199732"/>
            <a:ext cx="7328342" cy="330540"/>
          </a:xfrm>
          <a:prstGeom prst="rect">
            <a:avLst/>
          </a:prstGeom>
          <a:noFill/>
          <a:ln>
            <a:noFill/>
          </a:ln>
        </p:spPr>
        <p:txBody>
          <a:bodyPr spcFirstLastPara="1" wrap="square" lIns="0" tIns="0" rIns="0" bIns="0" anchor="t" anchorCtr="0">
            <a:spAutoFit/>
          </a:bodyPr>
          <a:lstStyle/>
          <a:p>
            <a:pPr>
              <a:lnSpc>
                <a:spcPct val="178833"/>
              </a:lnSpc>
            </a:pPr>
            <a:r>
              <a:rPr lang="en-US" sz="1200" b="1">
                <a:solidFill>
                  <a:srgbClr val="7F7F7F"/>
                </a:solidFill>
                <a:latin typeface="Sanchez"/>
                <a:ea typeface="Sanchez"/>
                <a:cs typeface="Sanchez"/>
                <a:sym typeface="Sanchez"/>
              </a:rPr>
              <a:t>Information Source: </a:t>
            </a:r>
            <a:r>
              <a:rPr lang="en-US" sz="1200">
                <a:solidFill>
                  <a:srgbClr val="7F7F7F"/>
                </a:solidFill>
                <a:latin typeface="Sanchez"/>
                <a:ea typeface="Sanchez"/>
                <a:cs typeface="Sanchez"/>
                <a:sym typeface="Sanchez"/>
              </a:rPr>
              <a:t>Cite references for your information</a:t>
            </a:r>
            <a:r>
              <a:rPr lang="en-US" sz="1200" b="1">
                <a:solidFill>
                  <a:srgbClr val="7F7F7F"/>
                </a:solidFill>
                <a:latin typeface="Sanchez"/>
                <a:ea typeface="Sanchez"/>
                <a:cs typeface="Sanchez"/>
                <a:sym typeface="Sanchez"/>
              </a:rPr>
              <a:t> </a:t>
            </a:r>
            <a:endParaRPr sz="1200"/>
          </a:p>
        </p:txBody>
      </p:sp>
      <p:sp>
        <p:nvSpPr>
          <p:cNvPr id="6" name="Rectangle 2"/>
          <p:cNvSpPr>
            <a:spLocks noChangeArrowheads="1"/>
          </p:cNvSpPr>
          <p:nvPr/>
        </p:nvSpPr>
        <p:spPr bwMode="auto">
          <a:xfrm>
            <a:off x="769838" y="2064812"/>
            <a:ext cx="5937079"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marL="228611" indent="-228611">
              <a:buFont typeface="Arial" panose="020B0604020202020204" pitchFamily="34" charset="0"/>
              <a:buChar char="•"/>
            </a:pPr>
            <a:r>
              <a:rPr lang="en-US" sz="1600" dirty="0">
                <a:latin typeface="Arial" panose="020B0604020202020204" pitchFamily="34" charset="0"/>
              </a:rPr>
              <a:t>42% of </a:t>
            </a:r>
            <a:r>
              <a:rPr lang="en-US" sz="1600" b="1" dirty="0">
                <a:latin typeface="Arial" panose="020B0604020202020204" pitchFamily="34" charset="0"/>
              </a:rPr>
              <a:t>household wastewater </a:t>
            </a:r>
            <a:r>
              <a:rPr lang="en-US" sz="1600" dirty="0">
                <a:latin typeface="Arial" panose="020B0604020202020204" pitchFamily="34" charset="0"/>
              </a:rPr>
              <a:t>is not treated properly, damaging ecosystems and human health. (</a:t>
            </a:r>
            <a:r>
              <a:rPr lang="en-US" sz="1600" dirty="0">
                <a:latin typeface="Arial" panose="020B0604020202020204" pitchFamily="34" charset="0"/>
                <a:hlinkClick r:id="rId3"/>
              </a:rPr>
              <a:t>UN-Water, 2023</a:t>
            </a:r>
            <a:r>
              <a:rPr lang="en-US" sz="1600" dirty="0">
                <a:latin typeface="Arial" panose="020B0604020202020204" pitchFamily="34" charset="0"/>
              </a:rPr>
              <a:t>)</a:t>
            </a:r>
          </a:p>
          <a:p>
            <a:pPr marL="228611" indent="-228611">
              <a:buFont typeface="Arial" panose="020B0604020202020204" pitchFamily="34" charset="0"/>
              <a:buChar char="•"/>
            </a:pPr>
            <a:r>
              <a:rPr lang="en-US" sz="1600" dirty="0">
                <a:latin typeface="Arial" panose="020B0604020202020204" pitchFamily="34" charset="0"/>
              </a:rPr>
              <a:t>Only 27 per cent of </a:t>
            </a:r>
            <a:r>
              <a:rPr lang="en-US" sz="1600" b="1" dirty="0">
                <a:latin typeface="Arial" panose="020B0604020202020204" pitchFamily="34" charset="0"/>
              </a:rPr>
              <a:t>industrial wastewater </a:t>
            </a:r>
            <a:r>
              <a:rPr lang="en-US" sz="1600" dirty="0">
                <a:latin typeface="Arial" panose="020B0604020202020204" pitchFamily="34" charset="0"/>
              </a:rPr>
              <a:t>is safely treated (based on limited data from 22 countries).  (</a:t>
            </a:r>
            <a:r>
              <a:rPr lang="en-US" sz="1600" dirty="0">
                <a:latin typeface="Arial" panose="020B0604020202020204" pitchFamily="34" charset="0"/>
                <a:hlinkClick r:id="rId4"/>
              </a:rPr>
              <a:t>UN-Water, 2024</a:t>
            </a:r>
            <a:r>
              <a:rPr lang="en-US" sz="1600" dirty="0">
                <a:latin typeface="Arial" panose="020B0604020202020204" pitchFamily="34" charset="0"/>
              </a:rPr>
              <a:t>)</a:t>
            </a:r>
          </a:p>
          <a:p>
            <a:pPr marL="228611" indent="-228611" defTabSz="609630" eaLnBrk="0" fontAlgn="base" hangingPunct="0">
              <a:spcBef>
                <a:spcPct val="0"/>
              </a:spcBef>
              <a:spcAft>
                <a:spcPct val="0"/>
              </a:spcAft>
              <a:buFont typeface="Arial" panose="020B0604020202020204" pitchFamily="34" charset="0"/>
              <a:buChar char="•"/>
            </a:pPr>
            <a:r>
              <a:rPr lang="en-US" altLang="en-US" sz="1600" b="1" dirty="0">
                <a:latin typeface="Arial" panose="020B0604020202020204" pitchFamily="34" charset="0"/>
              </a:rPr>
              <a:t>Inadequate Access to Clean Water</a:t>
            </a:r>
          </a:p>
          <a:p>
            <a:pPr marL="228611" indent="-228611" defTabSz="609630" eaLnBrk="0" fontAlgn="base" hangingPunct="0">
              <a:spcBef>
                <a:spcPct val="0"/>
              </a:spcBef>
              <a:spcAft>
                <a:spcPct val="0"/>
              </a:spcAft>
              <a:buFont typeface="Arial" panose="020B0604020202020204" pitchFamily="34" charset="0"/>
              <a:buChar char="•"/>
            </a:pPr>
            <a:r>
              <a:rPr lang="en-US" altLang="en-US" sz="1600" b="1" dirty="0">
                <a:latin typeface="Arial" panose="020B0604020202020204" pitchFamily="34" charset="0"/>
              </a:rPr>
              <a:t>Depleting Groundwater Levels</a:t>
            </a:r>
          </a:p>
          <a:p>
            <a:pPr marL="228611" indent="-228611" defTabSz="609630" eaLnBrk="0" fontAlgn="base" hangingPunct="0">
              <a:spcBef>
                <a:spcPct val="0"/>
              </a:spcBef>
              <a:spcAft>
                <a:spcPct val="0"/>
              </a:spcAft>
              <a:buFont typeface="Arial" panose="020B0604020202020204" pitchFamily="34" charset="0"/>
              <a:buChar char="•"/>
            </a:pPr>
            <a:r>
              <a:rPr lang="en-US" altLang="en-US" sz="1600" b="1" dirty="0">
                <a:latin typeface="Arial" panose="020B0604020202020204" pitchFamily="34" charset="0"/>
              </a:rPr>
              <a:t>Water Stress level climbing up</a:t>
            </a:r>
          </a:p>
          <a:p>
            <a:pPr defTabSz="609630" eaLnBrk="0" fontAlgn="base" hangingPunct="0">
              <a:spcBef>
                <a:spcPct val="0"/>
              </a:spcBef>
              <a:spcAft>
                <a:spcPct val="0"/>
              </a:spcAft>
            </a:pPr>
            <a:endParaRPr lang="en-US" altLang="en-US" sz="1600" dirty="0">
              <a:latin typeface="Arial" panose="020B0604020202020204" pitchFamily="34" charset="0"/>
            </a:endParaRPr>
          </a:p>
          <a:p>
            <a:r>
              <a:rPr lang="en-US" sz="1600" dirty="0">
                <a:latin typeface="Arial" panose="020B0604020202020204" pitchFamily="34" charset="0"/>
              </a:rPr>
              <a:t>As per </a:t>
            </a:r>
            <a:r>
              <a:rPr lang="en-US" sz="1600" b="1" dirty="0">
                <a:latin typeface="Arial" panose="020B0604020202020204" pitchFamily="34" charset="0"/>
              </a:rPr>
              <a:t>World Bank</a:t>
            </a:r>
            <a:r>
              <a:rPr lang="en-US" sz="1600" dirty="0">
                <a:latin typeface="Arial" panose="020B0604020202020204" pitchFamily="34" charset="0"/>
              </a:rPr>
              <a:t>, In India</a:t>
            </a:r>
          </a:p>
          <a:p>
            <a:pPr marL="304815" indent="-304815">
              <a:buFont typeface="Arial" panose="020B0604020202020204" pitchFamily="34" charset="0"/>
              <a:buChar char="•"/>
            </a:pPr>
            <a:r>
              <a:rPr lang="en-US" sz="1600" b="1" dirty="0">
                <a:latin typeface="Arial" panose="020B0604020202020204" pitchFamily="34" charset="0"/>
              </a:rPr>
              <a:t>210 Million lack access </a:t>
            </a:r>
            <a:r>
              <a:rPr lang="en-US" sz="1600" dirty="0">
                <a:latin typeface="Arial" panose="020B0604020202020204" pitchFamily="34" charset="0"/>
              </a:rPr>
              <a:t>to improved sanitation</a:t>
            </a:r>
          </a:p>
          <a:p>
            <a:pPr marL="304815" indent="-304815">
              <a:buFont typeface="Arial" panose="020B0604020202020204" pitchFamily="34" charset="0"/>
              <a:buChar char="•"/>
            </a:pPr>
            <a:r>
              <a:rPr lang="en-US" sz="1600" b="1" dirty="0">
                <a:latin typeface="Arial" panose="020B0604020202020204" pitchFamily="34" charset="0"/>
              </a:rPr>
              <a:t>21% of communicable diseases </a:t>
            </a:r>
            <a:r>
              <a:rPr lang="en-US" sz="1600" dirty="0">
                <a:latin typeface="Arial" panose="020B0604020202020204" pitchFamily="34" charset="0"/>
              </a:rPr>
              <a:t>linked to unsafe water</a:t>
            </a:r>
          </a:p>
          <a:p>
            <a:pPr defTabSz="609630" eaLnBrk="0" fontAlgn="base" hangingPunct="0">
              <a:spcBef>
                <a:spcPct val="0"/>
              </a:spcBef>
              <a:spcAft>
                <a:spcPct val="0"/>
              </a:spcAft>
            </a:pPr>
            <a:endParaRPr lang="en-US" altLang="en-US" sz="1600" dirty="0">
              <a:latin typeface="Arial" panose="020B0604020202020204" pitchFamily="34" charset="0"/>
            </a:endParaRPr>
          </a:p>
          <a:p>
            <a:pPr defTabSz="609630" eaLnBrk="0" fontAlgn="base" hangingPunct="0">
              <a:spcBef>
                <a:spcPct val="0"/>
              </a:spcBef>
              <a:spcAft>
                <a:spcPct val="0"/>
              </a:spcAft>
              <a:buFontTx/>
              <a:buChar char="•"/>
            </a:pPr>
            <a:endParaRPr lang="en-US" altLang="en-US" sz="1600" dirty="0">
              <a:latin typeface="Arial" panose="020B0604020202020204" pitchFamily="34" charset="0"/>
            </a:endParaRPr>
          </a:p>
          <a:p>
            <a:pPr defTabSz="609630" eaLnBrk="0" fontAlgn="base" hangingPunct="0">
              <a:spcBef>
                <a:spcPct val="0"/>
              </a:spcBef>
              <a:spcAft>
                <a:spcPct val="0"/>
              </a:spcAft>
              <a:buFontTx/>
              <a:buChar char="•"/>
            </a:pPr>
            <a:endParaRPr lang="en-US" altLang="en-US" sz="1600" dirty="0">
              <a:latin typeface="Arial" panose="020B0604020202020204" pitchFamily="34" charset="0"/>
            </a:endParaRPr>
          </a:p>
          <a:p>
            <a:pPr defTabSz="609630" eaLnBrk="0" fontAlgn="base" hangingPunct="0">
              <a:spcBef>
                <a:spcPct val="0"/>
              </a:spcBef>
              <a:spcAft>
                <a:spcPct val="0"/>
              </a:spcAft>
              <a:buFontTx/>
              <a:buChar char="•"/>
            </a:pPr>
            <a:endParaRPr lang="en-US" altLang="en-US" sz="1600" dirty="0">
              <a:latin typeface="Arial" panose="020B0604020202020204" pitchFamily="34" charset="0"/>
            </a:endParaRPr>
          </a:p>
        </p:txBody>
      </p:sp>
      <p:pic>
        <p:nvPicPr>
          <p:cNvPr id="13" name="Picture 4" descr="25 countries are currently exposed to extremely high water stress annually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8352" y="1665831"/>
            <a:ext cx="4985771"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566001" y="5786360"/>
            <a:ext cx="4778872" cy="276999"/>
          </a:xfrm>
          <a:prstGeom prst="rect">
            <a:avLst/>
          </a:prstGeom>
        </p:spPr>
        <p:txBody>
          <a:bodyPr wrap="none">
            <a:spAutoFit/>
          </a:bodyPr>
          <a:lstStyle/>
          <a:p>
            <a:r>
              <a:rPr lang="en-US" sz="1200" dirty="0"/>
              <a:t>Courtesy:  https://www.wri.org/insights/highest-water-stressed-countries</a:t>
            </a:r>
          </a:p>
        </p:txBody>
      </p:sp>
      <p:sp>
        <p:nvSpPr>
          <p:cNvPr id="14"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2565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21" name="Rectangle 20">
            <a:extLst>
              <a:ext uri="{FF2B5EF4-FFF2-40B4-BE49-F238E27FC236}">
                <a16:creationId xmlns:a16="http://schemas.microsoft.com/office/drawing/2014/main" id="{2C3D80BB-CEA2-BF3E-BC7C-EDD622C3C5D7}"/>
              </a:ext>
            </a:extLst>
          </p:cNvPr>
          <p:cNvSpPr/>
          <p:nvPr/>
        </p:nvSpPr>
        <p:spPr>
          <a:xfrm>
            <a:off x="71120" y="51711"/>
            <a:ext cx="12049760" cy="67369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 name="Google Shape;189;p5"/>
          <p:cNvSpPr txBox="1"/>
          <p:nvPr/>
        </p:nvSpPr>
        <p:spPr>
          <a:xfrm>
            <a:off x="552451" y="420691"/>
            <a:ext cx="8968787" cy="650050"/>
          </a:xfrm>
          <a:prstGeom prst="rect">
            <a:avLst/>
          </a:prstGeom>
          <a:noFill/>
          <a:ln>
            <a:noFill/>
          </a:ln>
        </p:spPr>
        <p:txBody>
          <a:bodyPr spcFirstLastPara="1" wrap="square" lIns="0" tIns="0" rIns="0" bIns="0" anchor="t" anchorCtr="0">
            <a:spAutoFit/>
          </a:bodyPr>
          <a:lstStyle/>
          <a:p>
            <a:pPr>
              <a:lnSpc>
                <a:spcPct val="132000"/>
              </a:lnSpc>
            </a:pPr>
            <a:r>
              <a:rPr lang="en-US" sz="3200" dirty="0">
                <a:latin typeface="League Spartan"/>
                <a:ea typeface="League Spartan"/>
                <a:cs typeface="League Spartan"/>
                <a:sym typeface="League Spartan"/>
              </a:rPr>
              <a:t>OUR PROPOSED RESEARCH</a:t>
            </a:r>
            <a:endParaRPr lang="en-US" sz="3200" dirty="0">
              <a:latin typeface="League Spartan"/>
              <a:ea typeface="League Spartan"/>
              <a:cs typeface="League Spartan"/>
            </a:endParaRPr>
          </a:p>
        </p:txBody>
      </p:sp>
      <p:grpSp>
        <p:nvGrpSpPr>
          <p:cNvPr id="190" name="Google Shape;190;p5"/>
          <p:cNvGrpSpPr/>
          <p:nvPr/>
        </p:nvGrpSpPr>
        <p:grpSpPr>
          <a:xfrm>
            <a:off x="481567" y="1255731"/>
            <a:ext cx="4324917" cy="5059073"/>
            <a:chOff x="722345" y="1852533"/>
            <a:chExt cx="6487375" cy="7588609"/>
          </a:xfrm>
        </p:grpSpPr>
        <p:pic>
          <p:nvPicPr>
            <p:cNvPr id="191" name="Google Shape;191;p5"/>
            <p:cNvPicPr preferRelativeResize="0"/>
            <p:nvPr/>
          </p:nvPicPr>
          <p:blipFill rotWithShape="1">
            <a:blip r:embed="rId3">
              <a:alphaModFix/>
            </a:blip>
            <a:srcRect/>
            <a:stretch/>
          </p:blipFill>
          <p:spPr>
            <a:xfrm>
              <a:off x="722345" y="1852533"/>
              <a:ext cx="5159760" cy="5159760"/>
            </a:xfrm>
            <a:prstGeom prst="rect">
              <a:avLst/>
            </a:prstGeom>
            <a:noFill/>
            <a:ln>
              <a:noFill/>
            </a:ln>
          </p:spPr>
        </p:pic>
        <p:pic>
          <p:nvPicPr>
            <p:cNvPr id="192" name="Google Shape;192;p5"/>
            <p:cNvPicPr preferRelativeResize="0"/>
            <p:nvPr/>
          </p:nvPicPr>
          <p:blipFill rotWithShape="1">
            <a:blip r:embed="rId4">
              <a:alphaModFix/>
            </a:blip>
            <a:srcRect/>
            <a:stretch/>
          </p:blipFill>
          <p:spPr>
            <a:xfrm>
              <a:off x="3595537" y="5205203"/>
              <a:ext cx="3614183" cy="3614183"/>
            </a:xfrm>
            <a:prstGeom prst="rect">
              <a:avLst/>
            </a:prstGeom>
            <a:noFill/>
            <a:ln>
              <a:noFill/>
            </a:ln>
          </p:spPr>
        </p:pic>
        <p:grpSp>
          <p:nvGrpSpPr>
            <p:cNvPr id="193" name="Google Shape;193;p5"/>
            <p:cNvGrpSpPr/>
            <p:nvPr/>
          </p:nvGrpSpPr>
          <p:grpSpPr>
            <a:xfrm>
              <a:off x="1179856" y="3679584"/>
              <a:ext cx="4287717" cy="1527955"/>
              <a:chOff x="0" y="109889"/>
              <a:chExt cx="5716957" cy="2037275"/>
            </a:xfrm>
          </p:grpSpPr>
          <p:sp>
            <p:nvSpPr>
              <p:cNvPr id="194" name="Google Shape;194;p5"/>
              <p:cNvSpPr txBox="1"/>
              <p:nvPr/>
            </p:nvSpPr>
            <p:spPr>
              <a:xfrm>
                <a:off x="57294" y="109889"/>
                <a:ext cx="5659663" cy="1600439"/>
              </a:xfrm>
              <a:prstGeom prst="rect">
                <a:avLst/>
              </a:prstGeom>
              <a:noFill/>
              <a:ln>
                <a:noFill/>
              </a:ln>
            </p:spPr>
            <p:txBody>
              <a:bodyPr spcFirstLastPara="1" wrap="square" lIns="0" tIns="0" rIns="0" bIns="0" anchor="t" anchorCtr="0">
                <a:spAutoFit/>
              </a:bodyPr>
              <a:lstStyle/>
              <a:p>
                <a:pPr algn="ctr">
                  <a:lnSpc>
                    <a:spcPct val="130000"/>
                  </a:lnSpc>
                </a:pPr>
                <a:r>
                  <a:rPr lang="en-US" sz="2000" b="1" dirty="0">
                    <a:solidFill>
                      <a:srgbClr val="FFFFFF"/>
                    </a:solidFill>
                    <a:latin typeface="Roboto"/>
                    <a:ea typeface="Roboto"/>
                    <a:cs typeface="Roboto"/>
                    <a:sym typeface="Roboto"/>
                  </a:rPr>
                  <a:t>ECONOMICAL AND NETZERO SOLUTION</a:t>
                </a:r>
              </a:p>
            </p:txBody>
          </p:sp>
          <p:sp>
            <p:nvSpPr>
              <p:cNvPr id="195" name="Google Shape;195;p5"/>
              <p:cNvSpPr txBox="1"/>
              <p:nvPr/>
            </p:nvSpPr>
            <p:spPr>
              <a:xfrm>
                <a:off x="0" y="1648566"/>
                <a:ext cx="5659663" cy="498598"/>
              </a:xfrm>
              <a:prstGeom prst="rect">
                <a:avLst/>
              </a:prstGeom>
              <a:noFill/>
              <a:ln>
                <a:noFill/>
              </a:ln>
            </p:spPr>
            <p:txBody>
              <a:bodyPr spcFirstLastPara="1" wrap="square" lIns="0" tIns="0" rIns="0" bIns="0" anchor="t" anchorCtr="0">
                <a:spAutoFit/>
              </a:bodyPr>
              <a:lstStyle/>
              <a:p>
                <a:pPr algn="ctr">
                  <a:lnSpc>
                    <a:spcPct val="134538"/>
                  </a:lnSpc>
                </a:pPr>
                <a:endParaRPr sz="1200" dirty="0"/>
              </a:p>
            </p:txBody>
          </p:sp>
        </p:grpSp>
        <p:sp>
          <p:nvSpPr>
            <p:cNvPr id="197" name="Google Shape;197;p5"/>
            <p:cNvSpPr txBox="1"/>
            <p:nvPr/>
          </p:nvSpPr>
          <p:spPr>
            <a:xfrm>
              <a:off x="3683187" y="5403018"/>
              <a:ext cx="3482832" cy="2400657"/>
            </a:xfrm>
            <a:prstGeom prst="rect">
              <a:avLst/>
            </a:prstGeom>
            <a:noFill/>
            <a:ln>
              <a:noFill/>
            </a:ln>
          </p:spPr>
          <p:txBody>
            <a:bodyPr spcFirstLastPara="1" wrap="square" lIns="0" tIns="0" rIns="0" bIns="0" anchor="t" anchorCtr="0">
              <a:spAutoFit/>
            </a:bodyPr>
            <a:lstStyle/>
            <a:p>
              <a:pPr algn="ctr">
                <a:lnSpc>
                  <a:spcPct val="130000"/>
                </a:lnSpc>
              </a:pPr>
              <a:r>
                <a:rPr lang="en-US" sz="2000" b="1" dirty="0">
                  <a:solidFill>
                    <a:srgbClr val="FFFFFF"/>
                  </a:solidFill>
                  <a:latin typeface="Roboto"/>
                  <a:ea typeface="Roboto"/>
                  <a:cs typeface="Roboto"/>
                  <a:sym typeface="Roboto"/>
                </a:rPr>
                <a:t> </a:t>
              </a:r>
            </a:p>
            <a:p>
              <a:pPr algn="ctr">
                <a:lnSpc>
                  <a:spcPct val="130000"/>
                </a:lnSpc>
              </a:pPr>
              <a:r>
                <a:rPr lang="en-US" sz="2000" b="1" dirty="0">
                  <a:solidFill>
                    <a:srgbClr val="FFFFFF"/>
                  </a:solidFill>
                  <a:latin typeface="Roboto"/>
                  <a:ea typeface="Roboto"/>
                  <a:cs typeface="Roboto"/>
                  <a:sym typeface="Roboto"/>
                </a:rPr>
                <a:t>NO RISK</a:t>
              </a:r>
            </a:p>
            <a:p>
              <a:pPr algn="ctr">
                <a:lnSpc>
                  <a:spcPct val="130000"/>
                </a:lnSpc>
              </a:pPr>
              <a:r>
                <a:rPr lang="en-US" sz="2000" b="1" dirty="0">
                  <a:solidFill>
                    <a:srgbClr val="FFFFFF"/>
                  </a:solidFill>
                  <a:latin typeface="Roboto"/>
                  <a:ea typeface="Roboto"/>
                  <a:cs typeface="Roboto"/>
                  <a:sym typeface="Roboto"/>
                </a:rPr>
                <a:t>( VIRUS OR BACTERIA )</a:t>
              </a:r>
              <a:endParaRPr sz="1200" dirty="0"/>
            </a:p>
          </p:txBody>
        </p:sp>
        <p:pic>
          <p:nvPicPr>
            <p:cNvPr id="199" name="Google Shape;199;p5"/>
            <p:cNvPicPr preferRelativeResize="0"/>
            <p:nvPr/>
          </p:nvPicPr>
          <p:blipFill rotWithShape="1">
            <a:blip r:embed="rId5">
              <a:alphaModFix/>
            </a:blip>
            <a:srcRect/>
            <a:stretch/>
          </p:blipFill>
          <p:spPr>
            <a:xfrm>
              <a:off x="1077125" y="6382504"/>
              <a:ext cx="3058638" cy="3058638"/>
            </a:xfrm>
            <a:prstGeom prst="rect">
              <a:avLst/>
            </a:prstGeom>
            <a:noFill/>
            <a:ln>
              <a:noFill/>
            </a:ln>
          </p:spPr>
        </p:pic>
        <p:sp>
          <p:nvSpPr>
            <p:cNvPr id="201" name="Google Shape;201;p5"/>
            <p:cNvSpPr txBox="1"/>
            <p:nvPr/>
          </p:nvSpPr>
          <p:spPr>
            <a:xfrm>
              <a:off x="1276841" y="7296711"/>
              <a:ext cx="2592609" cy="1200328"/>
            </a:xfrm>
            <a:prstGeom prst="rect">
              <a:avLst/>
            </a:prstGeom>
            <a:noFill/>
            <a:ln>
              <a:noFill/>
            </a:ln>
          </p:spPr>
          <p:txBody>
            <a:bodyPr spcFirstLastPara="1" wrap="square" lIns="0" tIns="0" rIns="0" bIns="0" anchor="t" anchorCtr="0">
              <a:spAutoFit/>
            </a:bodyPr>
            <a:lstStyle/>
            <a:p>
              <a:pPr algn="ctr">
                <a:lnSpc>
                  <a:spcPct val="129966"/>
                </a:lnSpc>
              </a:pPr>
              <a:r>
                <a:rPr lang="en-US" sz="2000" b="1" dirty="0">
                  <a:solidFill>
                    <a:srgbClr val="FFFFFF"/>
                  </a:solidFill>
                  <a:latin typeface="Roboto"/>
                  <a:ea typeface="Roboto"/>
                  <a:cs typeface="Roboto"/>
                  <a:sym typeface="Roboto"/>
                </a:rPr>
                <a:t>SUSTAINABLE PRODUCT</a:t>
              </a:r>
              <a:endParaRPr sz="1200" dirty="0"/>
            </a:p>
          </p:txBody>
        </p:sp>
      </p:grpSp>
      <p:sp>
        <p:nvSpPr>
          <p:cNvPr id="18" name="Rectangle 2"/>
          <p:cNvSpPr>
            <a:spLocks noChangeArrowheads="1"/>
          </p:cNvSpPr>
          <p:nvPr/>
        </p:nvSpPr>
        <p:spPr bwMode="auto">
          <a:xfrm>
            <a:off x="4532926" y="2888192"/>
            <a:ext cx="7818825" cy="367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spcBef>
                <a:spcPct val="0"/>
              </a:spcBef>
              <a:spcAft>
                <a:spcPct val="0"/>
              </a:spcAft>
            </a:pPr>
            <a:r>
              <a:rPr lang="en-US" altLang="en-US" sz="2667" b="1" dirty="0">
                <a:latin typeface="Arial" panose="020B0604020202020204" pitchFamily="34" charset="0"/>
              </a:rPr>
              <a:t>Any Water to Usable Water in net-zero method</a:t>
            </a:r>
          </a:p>
          <a:p>
            <a:pPr defTabSz="609630" eaLnBrk="0" fontAlgn="base" hangingPunct="0">
              <a:spcBef>
                <a:spcPct val="0"/>
              </a:spcBef>
              <a:spcAft>
                <a:spcPct val="0"/>
              </a:spcAft>
              <a:buFontTx/>
              <a:buChar char="•"/>
            </a:pPr>
            <a:endParaRPr lang="en-US" altLang="en-US" sz="1600" b="1" dirty="0">
              <a:latin typeface="Arial" panose="020B0604020202020204" pitchFamily="34" charset="0"/>
            </a:endParaRPr>
          </a:p>
          <a:p>
            <a:pPr defTabSz="609630" eaLnBrk="0" fontAlgn="base" hangingPunct="0">
              <a:spcBef>
                <a:spcPct val="0"/>
              </a:spcBef>
              <a:spcAft>
                <a:spcPct val="0"/>
              </a:spcAft>
              <a:buFontTx/>
              <a:buChar char="•"/>
            </a:pPr>
            <a:endParaRPr lang="en-US" altLang="en-US" sz="1600" b="1" dirty="0">
              <a:latin typeface="Arial" panose="020B0604020202020204" pitchFamily="34" charset="0"/>
            </a:endParaRPr>
          </a:p>
          <a:p>
            <a:pPr algn="ctr" defTabSz="609630" eaLnBrk="0" fontAlgn="base" hangingPunct="0">
              <a:spcBef>
                <a:spcPct val="0"/>
              </a:spcBef>
              <a:spcAft>
                <a:spcPct val="0"/>
              </a:spcAft>
            </a:pPr>
            <a:endParaRPr lang="en-US" altLang="en-US" sz="1600" b="1" dirty="0">
              <a:latin typeface="Arial" panose="020B0604020202020204" pitchFamily="34" charset="0"/>
            </a:endParaRPr>
          </a:p>
          <a:p>
            <a:pPr algn="ctr" defTabSz="609630" eaLnBrk="0" fontAlgn="base" hangingPunct="0">
              <a:spcBef>
                <a:spcPct val="0"/>
              </a:spcBef>
              <a:spcAft>
                <a:spcPct val="0"/>
              </a:spcAft>
            </a:pPr>
            <a:endParaRPr lang="en-US" altLang="en-US" sz="1600" b="1" dirty="0">
              <a:latin typeface="Arial" panose="020B0604020202020204" pitchFamily="34" charset="0"/>
            </a:endParaRPr>
          </a:p>
          <a:p>
            <a:pPr algn="ctr" defTabSz="609630" eaLnBrk="0" fontAlgn="base" hangingPunct="0">
              <a:spcBef>
                <a:spcPct val="0"/>
              </a:spcBef>
              <a:spcAft>
                <a:spcPct val="0"/>
              </a:spcAft>
            </a:pPr>
            <a:endParaRPr lang="en-US" altLang="en-US" sz="1600" b="1" dirty="0">
              <a:latin typeface="Arial" panose="020B0604020202020204" pitchFamily="34" charset="0"/>
            </a:endParaRPr>
          </a:p>
          <a:p>
            <a:pPr algn="ctr" defTabSz="609630" eaLnBrk="0" fontAlgn="base" hangingPunct="0">
              <a:spcBef>
                <a:spcPct val="0"/>
              </a:spcBef>
              <a:spcAft>
                <a:spcPct val="0"/>
              </a:spcAft>
            </a:pPr>
            <a:r>
              <a:rPr lang="en-US" altLang="en-US" sz="1600" b="1" dirty="0">
                <a:latin typeface="Arial" panose="020B0604020202020204" pitchFamily="34" charset="0"/>
              </a:rPr>
              <a:t>Applications:  </a:t>
            </a:r>
          </a:p>
          <a:p>
            <a:pPr lvl="1" algn="ctr" eaLnBrk="0" fontAlgn="base" hangingPunct="0">
              <a:spcBef>
                <a:spcPct val="0"/>
              </a:spcBef>
              <a:spcAft>
                <a:spcPct val="0"/>
              </a:spcAft>
            </a:pPr>
            <a:r>
              <a:rPr lang="en-US" altLang="en-US" sz="1600" dirty="0">
                <a:latin typeface="Arial" panose="020B0604020202020204" pitchFamily="34" charset="0"/>
              </a:rPr>
              <a:t>Water Recycling at </a:t>
            </a:r>
            <a:r>
              <a:rPr lang="en-US" altLang="en-US" sz="1600" dirty="0" smtClean="0">
                <a:latin typeface="Arial" panose="020B0604020202020204" pitchFamily="34" charset="0"/>
              </a:rPr>
              <a:t>home</a:t>
            </a:r>
            <a:endParaRPr lang="en-US" altLang="en-US" sz="1600" dirty="0">
              <a:latin typeface="Arial" panose="020B0604020202020204" pitchFamily="34" charset="0"/>
            </a:endParaRPr>
          </a:p>
          <a:p>
            <a:pPr lvl="1" algn="ctr" eaLnBrk="0" fontAlgn="base" hangingPunct="0">
              <a:spcBef>
                <a:spcPct val="0"/>
              </a:spcBef>
              <a:spcAft>
                <a:spcPct val="0"/>
              </a:spcAft>
            </a:pPr>
            <a:r>
              <a:rPr lang="en-US" altLang="en-US" sz="1600" dirty="0" smtClean="0">
                <a:latin typeface="Arial" panose="020B0604020202020204" pitchFamily="34" charset="0"/>
              </a:rPr>
              <a:t>Ex: Dishwasher, </a:t>
            </a:r>
            <a:r>
              <a:rPr lang="en-US" altLang="en-US" sz="1600" dirty="0" err="1" smtClean="0">
                <a:latin typeface="Arial" panose="020B0604020202020204" pitchFamily="34" charset="0"/>
              </a:rPr>
              <a:t>WashingMachine</a:t>
            </a:r>
            <a:r>
              <a:rPr lang="en-US" altLang="en-US" sz="1600" dirty="0" smtClean="0">
                <a:latin typeface="Arial" panose="020B0604020202020204" pitchFamily="34" charset="0"/>
              </a:rPr>
              <a:t>, Toilets </a:t>
            </a:r>
            <a:endParaRPr lang="en-US" altLang="en-US" sz="1600" dirty="0">
              <a:latin typeface="Arial" panose="020B0604020202020204" pitchFamily="34" charset="0"/>
            </a:endParaRPr>
          </a:p>
          <a:p>
            <a:pPr lvl="1" algn="ctr" eaLnBrk="0" fontAlgn="base" hangingPunct="0">
              <a:spcBef>
                <a:spcPct val="0"/>
              </a:spcBef>
              <a:spcAft>
                <a:spcPct val="0"/>
              </a:spcAft>
              <a:buClrTx/>
            </a:pPr>
            <a:r>
              <a:rPr lang="en-US" altLang="en-US" sz="1600" dirty="0" smtClean="0">
                <a:latin typeface="Arial" panose="020B0604020202020204" pitchFamily="34" charset="0"/>
              </a:rPr>
              <a:t>Sea </a:t>
            </a:r>
            <a:r>
              <a:rPr lang="en-US" altLang="en-US" sz="1600" dirty="0">
                <a:latin typeface="Arial" panose="020B0604020202020204" pitchFamily="34" charset="0"/>
              </a:rPr>
              <a:t>Water to Usable Water</a:t>
            </a:r>
          </a:p>
          <a:p>
            <a:pPr lvl="1" algn="ctr" eaLnBrk="0" fontAlgn="base" hangingPunct="0">
              <a:spcBef>
                <a:spcPct val="0"/>
              </a:spcBef>
              <a:spcAft>
                <a:spcPct val="0"/>
              </a:spcAft>
              <a:buClrTx/>
            </a:pPr>
            <a:r>
              <a:rPr lang="en-US" altLang="en-US" sz="1600" dirty="0">
                <a:latin typeface="Arial" panose="020B0604020202020204" pitchFamily="34" charset="0"/>
              </a:rPr>
              <a:t>Sewage Water to Usable Water</a:t>
            </a:r>
          </a:p>
          <a:p>
            <a:pPr lvl="1" algn="ctr" eaLnBrk="0" fontAlgn="base" hangingPunct="0">
              <a:spcBef>
                <a:spcPct val="0"/>
              </a:spcBef>
              <a:spcAft>
                <a:spcPct val="0"/>
              </a:spcAft>
              <a:buClrTx/>
            </a:pPr>
            <a:r>
              <a:rPr lang="en-US" altLang="en-US" sz="1600" dirty="0">
                <a:latin typeface="Arial" panose="020B0604020202020204" pitchFamily="34" charset="0"/>
              </a:rPr>
              <a:t>Water Recycling at </a:t>
            </a:r>
            <a:r>
              <a:rPr lang="en-US" altLang="en-US" sz="1600" dirty="0" smtClean="0">
                <a:latin typeface="Arial" panose="020B0604020202020204" pitchFamily="34" charset="0"/>
              </a:rPr>
              <a:t>industries</a:t>
            </a:r>
            <a:r>
              <a:rPr lang="en-US" altLang="en-US" sz="1600" dirty="0">
                <a:latin typeface="Arial" panose="020B0604020202020204" pitchFamily="34" charset="0"/>
              </a:rPr>
              <a:t>, </a:t>
            </a:r>
          </a:p>
          <a:p>
            <a:pPr lvl="1" algn="ctr" eaLnBrk="0" fontAlgn="base" hangingPunct="0">
              <a:spcBef>
                <a:spcPct val="0"/>
              </a:spcBef>
              <a:spcAft>
                <a:spcPct val="0"/>
              </a:spcAft>
              <a:buClrTx/>
            </a:pPr>
            <a:r>
              <a:rPr lang="en-US" altLang="en-US" sz="1600" dirty="0">
                <a:latin typeface="Arial" panose="020B0604020202020204" pitchFamily="34" charset="0"/>
              </a:rPr>
              <a:t>etc..</a:t>
            </a:r>
          </a:p>
          <a:p>
            <a:pPr lvl="1" eaLnBrk="0" fontAlgn="base" hangingPunct="0">
              <a:spcBef>
                <a:spcPct val="0"/>
              </a:spcBef>
              <a:spcAft>
                <a:spcPct val="0"/>
              </a:spcAft>
              <a:buClrTx/>
              <a:buFontTx/>
              <a:buChar char="•"/>
            </a:pPr>
            <a:endParaRPr lang="en-US" altLang="en-US" sz="1600" b="1" dirty="0">
              <a:latin typeface="Arial" panose="020B0604020202020204" pitchFamily="34" charset="0"/>
            </a:endParaRPr>
          </a:p>
        </p:txBody>
      </p:sp>
      <p:pic>
        <p:nvPicPr>
          <p:cNvPr id="8" name="Picture 7"/>
          <p:cNvPicPr>
            <a:picLocks noChangeAspect="1"/>
          </p:cNvPicPr>
          <p:nvPr/>
        </p:nvPicPr>
        <p:blipFill>
          <a:blip r:embed="rId6"/>
          <a:stretch>
            <a:fillRect/>
          </a:stretch>
        </p:blipFill>
        <p:spPr>
          <a:xfrm>
            <a:off x="5689600" y="1442757"/>
            <a:ext cx="5227320" cy="1761176"/>
          </a:xfrm>
          <a:prstGeom prst="rect">
            <a:avLst/>
          </a:prstGeom>
        </p:spPr>
      </p:pic>
      <p:pic>
        <p:nvPicPr>
          <p:cNvPr id="19" name="Picture 18"/>
          <p:cNvPicPr>
            <a:picLocks noChangeAspect="1"/>
          </p:cNvPicPr>
          <p:nvPr/>
        </p:nvPicPr>
        <p:blipFill rotWithShape="1">
          <a:blip r:embed="rId7"/>
          <a:srcRect b="29390"/>
          <a:stretch/>
        </p:blipFill>
        <p:spPr>
          <a:xfrm>
            <a:off x="10506172" y="4478034"/>
            <a:ext cx="1405741" cy="1573097"/>
          </a:xfrm>
          <a:prstGeom prst="rect">
            <a:avLst/>
          </a:prstGeom>
        </p:spPr>
      </p:pic>
      <p:sp>
        <p:nvSpPr>
          <p:cNvPr id="20" name="Google Shape;218;p6"/>
          <p:cNvSpPr/>
          <p:nvPr/>
        </p:nvSpPr>
        <p:spPr>
          <a:xfrm>
            <a:off x="481567" y="968378"/>
            <a:ext cx="10024605" cy="58897"/>
          </a:xfrm>
          <a:custGeom>
            <a:avLst/>
            <a:gdLst/>
            <a:ahLst/>
            <a:cxnLst/>
            <a:rect l="l" t="t" r="r" b="b"/>
            <a:pathLst>
              <a:path w="11888885" h="69850" extrusionOk="0">
                <a:moveTo>
                  <a:pt x="11598056" y="0"/>
                </a:moveTo>
                <a:lnTo>
                  <a:pt x="0" y="0"/>
                </a:lnTo>
                <a:lnTo>
                  <a:pt x="0" y="69850"/>
                </a:lnTo>
                <a:lnTo>
                  <a:pt x="11888885" y="69850"/>
                </a:lnTo>
                <a:lnTo>
                  <a:pt x="11888885" y="0"/>
                </a:lnTo>
                <a:close/>
              </a:path>
            </a:pathLst>
          </a:custGeom>
          <a:solidFill>
            <a:schemeClr val="tx1"/>
          </a:solidFill>
          <a:ln>
            <a:noFill/>
          </a:ln>
        </p:spPr>
        <p:txBody>
          <a:bodyPr spcFirstLastPara="1" wrap="square" lIns="60950" tIns="30467" rIns="60950" bIns="30467" anchor="t" anchorCtr="0">
            <a:noAutofit/>
          </a:bodyPr>
          <a:lstStyle/>
          <a:p>
            <a:endParaRPr sz="1200">
              <a:latin typeface="Calibri"/>
              <a:ea typeface="Calibri"/>
              <a:cs typeface="Calibri"/>
              <a:sym typeface="Calibri"/>
            </a:endParaRPr>
          </a:p>
        </p:txBody>
      </p:sp>
    </p:spTree>
    <p:extLst>
      <p:ext uri="{BB962C8B-B14F-4D97-AF65-F5344CB8AC3E}">
        <p14:creationId xmlns:p14="http://schemas.microsoft.com/office/powerpoint/2010/main" val="41218424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4343</TotalTime>
  <Words>4393</Words>
  <Application>Microsoft Office PowerPoint</Application>
  <PresentationFormat>Widescreen</PresentationFormat>
  <Paragraphs>858</Paragraphs>
  <Slides>28</Slides>
  <Notes>28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vt:i4>
      </vt:variant>
    </vt:vector>
  </HeadingPairs>
  <TitlesOfParts>
    <vt:vector size="43" baseType="lpstr">
      <vt:lpstr>Aptos</vt:lpstr>
      <vt:lpstr>Arial</vt:lpstr>
      <vt:lpstr>Calibri</vt:lpstr>
      <vt:lpstr>Calibri Light</vt:lpstr>
      <vt:lpstr>League Spartan</vt:lpstr>
      <vt:lpstr>Mangal</vt:lpstr>
      <vt:lpstr>Open Sans</vt:lpstr>
      <vt:lpstr>Roboto</vt:lpstr>
      <vt:lpstr>Roboto Condensed</vt:lpstr>
      <vt:lpstr>Rockwell</vt:lpstr>
      <vt:lpstr>Sanchez</vt:lpstr>
      <vt:lpstr>Segoe UI</vt:lpstr>
      <vt:lpstr>Times New Roman</vt:lpstr>
      <vt:lpstr>Wingdings</vt:lpstr>
      <vt:lpstr>Office Theme</vt:lpstr>
      <vt:lpstr>Development of Micro-Scale Water Conservation Systems for Net Zero Water Goals</vt:lpstr>
      <vt:lpstr>   OVERVIEW</vt:lpstr>
      <vt:lpstr>   INTRODUCTION</vt:lpstr>
      <vt:lpstr>   LITERATURE REVIEW</vt:lpstr>
      <vt:lpstr>   LITERATURE REVIEW</vt:lpstr>
      <vt:lpstr>PowerPoint Presentation</vt:lpstr>
      <vt:lpstr>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REPORTS,STANDARDS and PATENTS</vt:lpstr>
      <vt:lpstr>   REFERENCES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SOTA</dc:title>
  <dc:creator>DELL</dc:creator>
  <cp:lastModifiedBy>DELL</cp:lastModifiedBy>
  <cp:revision>132</cp:revision>
  <dcterms:created xsi:type="dcterms:W3CDTF">2025-03-25T12:58:51Z</dcterms:created>
  <dcterms:modified xsi:type="dcterms:W3CDTF">2025-10-26T15:48:50Z</dcterms:modified>
</cp:coreProperties>
</file>